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Lst>
  <p:sldSz cy="5143500" cx="9144000"/>
  <p:notesSz cx="6858000" cy="9144000"/>
  <p:embeddedFontLst>
    <p:embeddedFont>
      <p:font typeface="Inter"/>
      <p:regular r:id="rId52"/>
      <p:bold r:id="rId53"/>
      <p:italic r:id="rId54"/>
      <p:boldItalic r:id="rId55"/>
    </p:embeddedFont>
    <p:embeddedFont>
      <p:font typeface="Anaheim"/>
      <p:regular r:id="rId56"/>
      <p:bold r:id="rId57"/>
    </p:embeddedFont>
    <p:embeddedFont>
      <p:font typeface="Bebas Neue"/>
      <p:regular r:id="rId58"/>
    </p:embeddedFont>
    <p:embeddedFont>
      <p:font typeface="Elsie"/>
      <p:regular r:id="rId59"/>
    </p:embeddedFont>
    <p:embeddedFont>
      <p:font typeface="Elsie Black"/>
      <p:bold r:id="rId60"/>
    </p:embeddedFont>
    <p:embeddedFont>
      <p:font typeface="PT Sans"/>
      <p:regular r:id="rId61"/>
      <p:bold r:id="rId62"/>
      <p:italic r:id="rId63"/>
      <p:boldItalic r:id="rId64"/>
    </p:embeddedFont>
    <p:embeddedFont>
      <p:font typeface="Inter Medium"/>
      <p:regular r:id="rId65"/>
      <p:bold r:id="rId66"/>
      <p:italic r:id="rId67"/>
      <p:boldItalic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DE3AF3E-DDE5-4D74-A8EF-0CD4BDF080FB}">
  <a:tblStyle styleId="{2DE3AF3E-DDE5-4D74-A8EF-0CD4BDF080F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slide" Target="slides/slide39.xml"/><Relationship Id="rId43" Type="http://schemas.openxmlformats.org/officeDocument/2006/relationships/slide" Target="slides/slide38.xml"/><Relationship Id="rId46" Type="http://schemas.openxmlformats.org/officeDocument/2006/relationships/slide" Target="slides/slide41.xml"/><Relationship Id="rId45" Type="http://schemas.openxmlformats.org/officeDocument/2006/relationships/slide" Target="slides/slide40.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4.xml"/><Relationship Id="rId48" Type="http://schemas.openxmlformats.org/officeDocument/2006/relationships/slide" Target="slides/slide43.xml"/><Relationship Id="rId47" Type="http://schemas.openxmlformats.org/officeDocument/2006/relationships/slide" Target="slides/slide42.xml"/><Relationship Id="rId49" Type="http://schemas.openxmlformats.org/officeDocument/2006/relationships/slide" Target="slides/slide44.xml"/><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PTSans-bold.fntdata"/><Relationship Id="rId61" Type="http://schemas.openxmlformats.org/officeDocument/2006/relationships/font" Target="fonts/PTSans-regular.fntdata"/><Relationship Id="rId20" Type="http://schemas.openxmlformats.org/officeDocument/2006/relationships/slide" Target="slides/slide15.xml"/><Relationship Id="rId64" Type="http://schemas.openxmlformats.org/officeDocument/2006/relationships/font" Target="fonts/PTSans-boldItalic.fntdata"/><Relationship Id="rId63" Type="http://schemas.openxmlformats.org/officeDocument/2006/relationships/font" Target="fonts/PTSans-italic.fntdata"/><Relationship Id="rId22" Type="http://schemas.openxmlformats.org/officeDocument/2006/relationships/slide" Target="slides/slide17.xml"/><Relationship Id="rId66" Type="http://schemas.openxmlformats.org/officeDocument/2006/relationships/font" Target="fonts/InterMedium-bold.fntdata"/><Relationship Id="rId21" Type="http://schemas.openxmlformats.org/officeDocument/2006/relationships/slide" Target="slides/slide16.xml"/><Relationship Id="rId65" Type="http://schemas.openxmlformats.org/officeDocument/2006/relationships/font" Target="fonts/InterMedium-regular.fntdata"/><Relationship Id="rId24" Type="http://schemas.openxmlformats.org/officeDocument/2006/relationships/slide" Target="slides/slide19.xml"/><Relationship Id="rId68" Type="http://schemas.openxmlformats.org/officeDocument/2006/relationships/font" Target="fonts/InterMedium-boldItalic.fntdata"/><Relationship Id="rId23" Type="http://schemas.openxmlformats.org/officeDocument/2006/relationships/slide" Target="slides/slide18.xml"/><Relationship Id="rId67" Type="http://schemas.openxmlformats.org/officeDocument/2006/relationships/font" Target="fonts/InterMedium-italic.fntdata"/><Relationship Id="rId60" Type="http://schemas.openxmlformats.org/officeDocument/2006/relationships/font" Target="fonts/ElsieBlack-bold.fntdata"/><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slide" Target="slides/slide46.xml"/><Relationship Id="rId50" Type="http://schemas.openxmlformats.org/officeDocument/2006/relationships/slide" Target="slides/slide45.xml"/><Relationship Id="rId53" Type="http://schemas.openxmlformats.org/officeDocument/2006/relationships/font" Target="fonts/Inter-bold.fntdata"/><Relationship Id="rId52" Type="http://schemas.openxmlformats.org/officeDocument/2006/relationships/font" Target="fonts/Inter-regular.fntdata"/><Relationship Id="rId11" Type="http://schemas.openxmlformats.org/officeDocument/2006/relationships/slide" Target="slides/slide6.xml"/><Relationship Id="rId55" Type="http://schemas.openxmlformats.org/officeDocument/2006/relationships/font" Target="fonts/Inter-boldItalic.fntdata"/><Relationship Id="rId10" Type="http://schemas.openxmlformats.org/officeDocument/2006/relationships/slide" Target="slides/slide5.xml"/><Relationship Id="rId54" Type="http://schemas.openxmlformats.org/officeDocument/2006/relationships/font" Target="fonts/Inter-italic.fntdata"/><Relationship Id="rId13" Type="http://schemas.openxmlformats.org/officeDocument/2006/relationships/slide" Target="slides/slide8.xml"/><Relationship Id="rId57" Type="http://schemas.openxmlformats.org/officeDocument/2006/relationships/font" Target="fonts/Anaheim-bold.fntdata"/><Relationship Id="rId12" Type="http://schemas.openxmlformats.org/officeDocument/2006/relationships/slide" Target="slides/slide7.xml"/><Relationship Id="rId56" Type="http://schemas.openxmlformats.org/officeDocument/2006/relationships/font" Target="fonts/Anaheim-regular.fntdata"/><Relationship Id="rId15" Type="http://schemas.openxmlformats.org/officeDocument/2006/relationships/slide" Target="slides/slide10.xml"/><Relationship Id="rId59" Type="http://schemas.openxmlformats.org/officeDocument/2006/relationships/font" Target="fonts/Elsie-regular.fntdata"/><Relationship Id="rId14" Type="http://schemas.openxmlformats.org/officeDocument/2006/relationships/slide" Target="slides/slide9.xml"/><Relationship Id="rId58" Type="http://schemas.openxmlformats.org/officeDocument/2006/relationships/font" Target="fonts/BebasNeue-regular.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50" name="Shape 14550"/>
        <p:cNvGrpSpPr/>
        <p:nvPr/>
      </p:nvGrpSpPr>
      <p:grpSpPr>
        <a:xfrm>
          <a:off x="0" y="0"/>
          <a:ext cx="0" cy="0"/>
          <a:chOff x="0" y="0"/>
          <a:chExt cx="0" cy="0"/>
        </a:xfrm>
      </p:grpSpPr>
      <p:sp>
        <p:nvSpPr>
          <p:cNvPr id="14551" name="Google Shape;14551;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2" name="Google Shape;14552;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92" name="Shape 14992"/>
        <p:cNvGrpSpPr/>
        <p:nvPr/>
      </p:nvGrpSpPr>
      <p:grpSpPr>
        <a:xfrm>
          <a:off x="0" y="0"/>
          <a:ext cx="0" cy="0"/>
          <a:chOff x="0" y="0"/>
          <a:chExt cx="0" cy="0"/>
        </a:xfrm>
      </p:grpSpPr>
      <p:sp>
        <p:nvSpPr>
          <p:cNvPr id="14993" name="Google Shape;14993;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4" name="Google Shape;14994;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Value Proposition</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7" name="Shape 15007"/>
        <p:cNvGrpSpPr/>
        <p:nvPr/>
      </p:nvGrpSpPr>
      <p:grpSpPr>
        <a:xfrm>
          <a:off x="0" y="0"/>
          <a:ext cx="0" cy="0"/>
          <a:chOff x="0" y="0"/>
          <a:chExt cx="0" cy="0"/>
        </a:xfrm>
      </p:grpSpPr>
      <p:sp>
        <p:nvSpPr>
          <p:cNvPr id="15008" name="Google Shape;15008;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09" name="Google Shape;15009;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38" name="Shape 15038"/>
        <p:cNvGrpSpPr/>
        <p:nvPr/>
      </p:nvGrpSpPr>
      <p:grpSpPr>
        <a:xfrm>
          <a:off x="0" y="0"/>
          <a:ext cx="0" cy="0"/>
          <a:chOff x="0" y="0"/>
          <a:chExt cx="0" cy="0"/>
        </a:xfrm>
      </p:grpSpPr>
      <p:sp>
        <p:nvSpPr>
          <p:cNvPr id="15039" name="Google Shape;15039;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40" name="Google Shape;15040;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5" name="Shape 15055"/>
        <p:cNvGrpSpPr/>
        <p:nvPr/>
      </p:nvGrpSpPr>
      <p:grpSpPr>
        <a:xfrm>
          <a:off x="0" y="0"/>
          <a:ext cx="0" cy="0"/>
          <a:chOff x="0" y="0"/>
          <a:chExt cx="0" cy="0"/>
        </a:xfrm>
      </p:grpSpPr>
      <p:sp>
        <p:nvSpPr>
          <p:cNvPr id="15056" name="Google Shape;15056;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57" name="Google Shape;15057;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25" name="Shape 15625"/>
        <p:cNvGrpSpPr/>
        <p:nvPr/>
      </p:nvGrpSpPr>
      <p:grpSpPr>
        <a:xfrm>
          <a:off x="0" y="0"/>
          <a:ext cx="0" cy="0"/>
          <a:chOff x="0" y="0"/>
          <a:chExt cx="0" cy="0"/>
        </a:xfrm>
      </p:grpSpPr>
      <p:sp>
        <p:nvSpPr>
          <p:cNvPr id="15626" name="Google Shape;15626;g30d5830dd30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7" name="Google Shape;15627;g30d5830dd30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31" name="Shape 15631"/>
        <p:cNvGrpSpPr/>
        <p:nvPr/>
      </p:nvGrpSpPr>
      <p:grpSpPr>
        <a:xfrm>
          <a:off x="0" y="0"/>
          <a:ext cx="0" cy="0"/>
          <a:chOff x="0" y="0"/>
          <a:chExt cx="0" cy="0"/>
        </a:xfrm>
      </p:grpSpPr>
      <p:sp>
        <p:nvSpPr>
          <p:cNvPr id="15632" name="Google Shape;15632;g30d5830dd30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3" name="Google Shape;15633;g30d5830dd30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37" name="Shape 15637"/>
        <p:cNvGrpSpPr/>
        <p:nvPr/>
      </p:nvGrpSpPr>
      <p:grpSpPr>
        <a:xfrm>
          <a:off x="0" y="0"/>
          <a:ext cx="0" cy="0"/>
          <a:chOff x="0" y="0"/>
          <a:chExt cx="0" cy="0"/>
        </a:xfrm>
      </p:grpSpPr>
      <p:sp>
        <p:nvSpPr>
          <p:cNvPr id="15638" name="Google Shape;15638;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9" name="Google Shape;15639;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4" name="Shape 15644"/>
        <p:cNvGrpSpPr/>
        <p:nvPr/>
      </p:nvGrpSpPr>
      <p:grpSpPr>
        <a:xfrm>
          <a:off x="0" y="0"/>
          <a:ext cx="0" cy="0"/>
          <a:chOff x="0" y="0"/>
          <a:chExt cx="0" cy="0"/>
        </a:xfrm>
      </p:grpSpPr>
      <p:sp>
        <p:nvSpPr>
          <p:cNvPr id="15645" name="Google Shape;15645;g30d5830dd30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46" name="Google Shape;15646;g30d5830dd30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50" name="Shape 15650"/>
        <p:cNvGrpSpPr/>
        <p:nvPr/>
      </p:nvGrpSpPr>
      <p:grpSpPr>
        <a:xfrm>
          <a:off x="0" y="0"/>
          <a:ext cx="0" cy="0"/>
          <a:chOff x="0" y="0"/>
          <a:chExt cx="0" cy="0"/>
        </a:xfrm>
      </p:grpSpPr>
      <p:sp>
        <p:nvSpPr>
          <p:cNvPr id="15651" name="Google Shape;15651;g1391d139f9a_1_27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52" name="Google Shape;15652;g1391d139f9a_1_27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1" name="Shape 16031"/>
        <p:cNvGrpSpPr/>
        <p:nvPr/>
      </p:nvGrpSpPr>
      <p:grpSpPr>
        <a:xfrm>
          <a:off x="0" y="0"/>
          <a:ext cx="0" cy="0"/>
          <a:chOff x="0" y="0"/>
          <a:chExt cx="0" cy="0"/>
        </a:xfrm>
      </p:grpSpPr>
      <p:sp>
        <p:nvSpPr>
          <p:cNvPr id="16032" name="Google Shape;16032;g30d5830dd30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3" name="Google Shape;16033;g30d5830dd30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8" name="Shape 16038"/>
        <p:cNvGrpSpPr/>
        <p:nvPr/>
      </p:nvGrpSpPr>
      <p:grpSpPr>
        <a:xfrm>
          <a:off x="0" y="0"/>
          <a:ext cx="0" cy="0"/>
          <a:chOff x="0" y="0"/>
          <a:chExt cx="0" cy="0"/>
        </a:xfrm>
      </p:grpSpPr>
      <p:sp>
        <p:nvSpPr>
          <p:cNvPr id="16039" name="Google Shape;16039;g30d5830dd30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0" name="Google Shape;16040;g30d5830dd30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45" name="Shape 16045"/>
        <p:cNvGrpSpPr/>
        <p:nvPr/>
      </p:nvGrpSpPr>
      <p:grpSpPr>
        <a:xfrm>
          <a:off x="0" y="0"/>
          <a:ext cx="0" cy="0"/>
          <a:chOff x="0" y="0"/>
          <a:chExt cx="0" cy="0"/>
        </a:xfrm>
      </p:grpSpPr>
      <p:sp>
        <p:nvSpPr>
          <p:cNvPr id="16046" name="Google Shape;16046;g30d5830dd30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7" name="Google Shape;16047;g30d5830dd30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53" name="Shape 16053"/>
        <p:cNvGrpSpPr/>
        <p:nvPr/>
      </p:nvGrpSpPr>
      <p:grpSpPr>
        <a:xfrm>
          <a:off x="0" y="0"/>
          <a:ext cx="0" cy="0"/>
          <a:chOff x="0" y="0"/>
          <a:chExt cx="0" cy="0"/>
        </a:xfrm>
      </p:grpSpPr>
      <p:sp>
        <p:nvSpPr>
          <p:cNvPr id="16054" name="Google Shape;16054;g30d5830dd30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55" name="Google Shape;16055;g30d5830dd30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60" name="Shape 16060"/>
        <p:cNvGrpSpPr/>
        <p:nvPr/>
      </p:nvGrpSpPr>
      <p:grpSpPr>
        <a:xfrm>
          <a:off x="0" y="0"/>
          <a:ext cx="0" cy="0"/>
          <a:chOff x="0" y="0"/>
          <a:chExt cx="0" cy="0"/>
        </a:xfrm>
      </p:grpSpPr>
      <p:sp>
        <p:nvSpPr>
          <p:cNvPr id="16061" name="Google Shape;16061;g1391d139f9a_1_27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62" name="Google Shape;16062;g1391d139f9a_1_27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84" name="Shape 20384"/>
        <p:cNvGrpSpPr/>
        <p:nvPr/>
      </p:nvGrpSpPr>
      <p:grpSpPr>
        <a:xfrm>
          <a:off x="0" y="0"/>
          <a:ext cx="0" cy="0"/>
          <a:chOff x="0" y="0"/>
          <a:chExt cx="0" cy="0"/>
        </a:xfrm>
      </p:grpSpPr>
      <p:sp>
        <p:nvSpPr>
          <p:cNvPr id="20385" name="Google Shape;20385;g30d5830dd30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86" name="Google Shape;20386;g30d5830dd30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03" name="Shape 20403"/>
        <p:cNvGrpSpPr/>
        <p:nvPr/>
      </p:nvGrpSpPr>
      <p:grpSpPr>
        <a:xfrm>
          <a:off x="0" y="0"/>
          <a:ext cx="0" cy="0"/>
          <a:chOff x="0" y="0"/>
          <a:chExt cx="0" cy="0"/>
        </a:xfrm>
      </p:grpSpPr>
      <p:sp>
        <p:nvSpPr>
          <p:cNvPr id="20404" name="Google Shape;2040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05" name="Google Shape;2040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49" name="Shape 20749"/>
        <p:cNvGrpSpPr/>
        <p:nvPr/>
      </p:nvGrpSpPr>
      <p:grpSpPr>
        <a:xfrm>
          <a:off x="0" y="0"/>
          <a:ext cx="0" cy="0"/>
          <a:chOff x="0" y="0"/>
          <a:chExt cx="0" cy="0"/>
        </a:xfrm>
      </p:grpSpPr>
      <p:sp>
        <p:nvSpPr>
          <p:cNvPr id="20750" name="Google Shape;20750;g30d5830dd30_3_8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51" name="Google Shape;20751;g30d5830dd30_3_8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46" name="Shape 21046"/>
        <p:cNvGrpSpPr/>
        <p:nvPr/>
      </p:nvGrpSpPr>
      <p:grpSpPr>
        <a:xfrm>
          <a:off x="0" y="0"/>
          <a:ext cx="0" cy="0"/>
          <a:chOff x="0" y="0"/>
          <a:chExt cx="0" cy="0"/>
        </a:xfrm>
      </p:grpSpPr>
      <p:sp>
        <p:nvSpPr>
          <p:cNvPr id="21047" name="Google Shape;21047;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48" name="Google Shape;21048;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Complex note: superbloom can be just for one person or collection of people, date set by organizer user</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6" name="Shape 21096"/>
        <p:cNvGrpSpPr/>
        <p:nvPr/>
      </p:nvGrpSpPr>
      <p:grpSpPr>
        <a:xfrm>
          <a:off x="0" y="0"/>
          <a:ext cx="0" cy="0"/>
          <a:chOff x="0" y="0"/>
          <a:chExt cx="0" cy="0"/>
        </a:xfrm>
      </p:grpSpPr>
      <p:sp>
        <p:nvSpPr>
          <p:cNvPr id="21097" name="Google Shape;21097;g30d5830dd30_3_9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98" name="Google Shape;21098;g30d5830dd30_3_9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10" name="Shape 21110"/>
        <p:cNvGrpSpPr/>
        <p:nvPr/>
      </p:nvGrpSpPr>
      <p:grpSpPr>
        <a:xfrm>
          <a:off x="0" y="0"/>
          <a:ext cx="0" cy="0"/>
          <a:chOff x="0" y="0"/>
          <a:chExt cx="0" cy="0"/>
        </a:xfrm>
      </p:grpSpPr>
      <p:sp>
        <p:nvSpPr>
          <p:cNvPr id="21111" name="Google Shape;21111;g30d5830dd30_3_8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12" name="Google Shape;21112;g30d5830dd30_3_8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22" name="Shape 21122"/>
        <p:cNvGrpSpPr/>
        <p:nvPr/>
      </p:nvGrpSpPr>
      <p:grpSpPr>
        <a:xfrm>
          <a:off x="0" y="0"/>
          <a:ext cx="0" cy="0"/>
          <a:chOff x="0" y="0"/>
          <a:chExt cx="0" cy="0"/>
        </a:xfrm>
      </p:grpSpPr>
      <p:sp>
        <p:nvSpPr>
          <p:cNvPr id="21123" name="Google Shape;21123;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24" name="Google Shape;21124;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22" name="Shape 21522"/>
        <p:cNvGrpSpPr/>
        <p:nvPr/>
      </p:nvGrpSpPr>
      <p:grpSpPr>
        <a:xfrm>
          <a:off x="0" y="0"/>
          <a:ext cx="0" cy="0"/>
          <a:chOff x="0" y="0"/>
          <a:chExt cx="0" cy="0"/>
        </a:xfrm>
      </p:grpSpPr>
      <p:sp>
        <p:nvSpPr>
          <p:cNvPr id="21523" name="Google Shape;21523;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24" name="Google Shape;21524;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2" name="Shape 22142"/>
        <p:cNvGrpSpPr/>
        <p:nvPr/>
      </p:nvGrpSpPr>
      <p:grpSpPr>
        <a:xfrm>
          <a:off x="0" y="0"/>
          <a:ext cx="0" cy="0"/>
          <a:chOff x="0" y="0"/>
          <a:chExt cx="0" cy="0"/>
        </a:xfrm>
      </p:grpSpPr>
      <p:sp>
        <p:nvSpPr>
          <p:cNvPr id="22143" name="Google Shape;22143;g30e7b1fd468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44" name="Google Shape;22144;g30e7b1fd468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50" name="Shape 22150"/>
        <p:cNvGrpSpPr/>
        <p:nvPr/>
      </p:nvGrpSpPr>
      <p:grpSpPr>
        <a:xfrm>
          <a:off x="0" y="0"/>
          <a:ext cx="0" cy="0"/>
          <a:chOff x="0" y="0"/>
          <a:chExt cx="0" cy="0"/>
        </a:xfrm>
      </p:grpSpPr>
      <p:sp>
        <p:nvSpPr>
          <p:cNvPr id="22151" name="Google Shape;22151;g1391d139f9a_2_6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52" name="Google Shape;22152;g1391d139f9a_2_6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97" name="Shape 22197"/>
        <p:cNvGrpSpPr/>
        <p:nvPr/>
      </p:nvGrpSpPr>
      <p:grpSpPr>
        <a:xfrm>
          <a:off x="0" y="0"/>
          <a:ext cx="0" cy="0"/>
          <a:chOff x="0" y="0"/>
          <a:chExt cx="0" cy="0"/>
        </a:xfrm>
      </p:grpSpPr>
      <p:sp>
        <p:nvSpPr>
          <p:cNvPr id="22198" name="Google Shape;22198;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99" name="Google Shape;22199;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10" name="Shape 22210"/>
        <p:cNvGrpSpPr/>
        <p:nvPr/>
      </p:nvGrpSpPr>
      <p:grpSpPr>
        <a:xfrm>
          <a:off x="0" y="0"/>
          <a:ext cx="0" cy="0"/>
          <a:chOff x="0" y="0"/>
          <a:chExt cx="0" cy="0"/>
        </a:xfrm>
      </p:grpSpPr>
      <p:sp>
        <p:nvSpPr>
          <p:cNvPr id="22211" name="Google Shape;22211;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12" name="Google Shape;22212;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40" name="Shape 22240"/>
        <p:cNvGrpSpPr/>
        <p:nvPr/>
      </p:nvGrpSpPr>
      <p:grpSpPr>
        <a:xfrm>
          <a:off x="0" y="0"/>
          <a:ext cx="0" cy="0"/>
          <a:chOff x="0" y="0"/>
          <a:chExt cx="0" cy="0"/>
        </a:xfrm>
      </p:grpSpPr>
      <p:sp>
        <p:nvSpPr>
          <p:cNvPr id="22241" name="Google Shape;22241;g30d5830dd30_3_9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2" name="Google Shape;22242;g30d5830dd30_3_9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46" name="Shape 22246"/>
        <p:cNvGrpSpPr/>
        <p:nvPr/>
      </p:nvGrpSpPr>
      <p:grpSpPr>
        <a:xfrm>
          <a:off x="0" y="0"/>
          <a:ext cx="0" cy="0"/>
          <a:chOff x="0" y="0"/>
          <a:chExt cx="0" cy="0"/>
        </a:xfrm>
      </p:grpSpPr>
      <p:sp>
        <p:nvSpPr>
          <p:cNvPr id="22247" name="Google Shape;22247;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8" name="Google Shape;22248;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57" name="Shape 22257"/>
        <p:cNvGrpSpPr/>
        <p:nvPr/>
      </p:nvGrpSpPr>
      <p:grpSpPr>
        <a:xfrm>
          <a:off x="0" y="0"/>
          <a:ext cx="0" cy="0"/>
          <a:chOff x="0" y="0"/>
          <a:chExt cx="0" cy="0"/>
        </a:xfrm>
      </p:grpSpPr>
      <p:sp>
        <p:nvSpPr>
          <p:cNvPr id="22258" name="Google Shape;22258;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59" name="Google Shape;22259;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03" name="Shape 22603"/>
        <p:cNvGrpSpPr/>
        <p:nvPr/>
      </p:nvGrpSpPr>
      <p:grpSpPr>
        <a:xfrm>
          <a:off x="0" y="0"/>
          <a:ext cx="0" cy="0"/>
          <a:chOff x="0" y="0"/>
          <a:chExt cx="0" cy="0"/>
        </a:xfrm>
      </p:grpSpPr>
      <p:sp>
        <p:nvSpPr>
          <p:cNvPr id="22604" name="Google Shape;22604;g30d5830dd30_1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05" name="Google Shape;22605;g30d5830dd30_1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10" name="Shape 22610"/>
        <p:cNvGrpSpPr/>
        <p:nvPr/>
      </p:nvGrpSpPr>
      <p:grpSpPr>
        <a:xfrm>
          <a:off x="0" y="0"/>
          <a:ext cx="0" cy="0"/>
          <a:chOff x="0" y="0"/>
          <a:chExt cx="0" cy="0"/>
        </a:xfrm>
      </p:grpSpPr>
      <p:sp>
        <p:nvSpPr>
          <p:cNvPr id="22611" name="Google Shape;22611;g30d5830dd30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12" name="Google Shape;22612;g30d5830dd30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16" name="Shape 22616"/>
        <p:cNvGrpSpPr/>
        <p:nvPr/>
      </p:nvGrpSpPr>
      <p:grpSpPr>
        <a:xfrm>
          <a:off x="0" y="0"/>
          <a:ext cx="0" cy="0"/>
          <a:chOff x="0" y="0"/>
          <a:chExt cx="0" cy="0"/>
        </a:xfrm>
      </p:grpSpPr>
      <p:sp>
        <p:nvSpPr>
          <p:cNvPr id="22617" name="Google Shape;22617;g30e7b1fd46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18" name="Google Shape;22618;g30e7b1fd46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22" name="Shape 22622"/>
        <p:cNvGrpSpPr/>
        <p:nvPr/>
      </p:nvGrpSpPr>
      <p:grpSpPr>
        <a:xfrm>
          <a:off x="0" y="0"/>
          <a:ext cx="0" cy="0"/>
          <a:chOff x="0" y="0"/>
          <a:chExt cx="0" cy="0"/>
        </a:xfrm>
      </p:grpSpPr>
      <p:sp>
        <p:nvSpPr>
          <p:cNvPr id="22623" name="Google Shape;22623;g30d5830dd30_1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24" name="Google Shape;22624;g30d5830dd30_1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36" name="Shape 22636"/>
        <p:cNvGrpSpPr/>
        <p:nvPr/>
      </p:nvGrpSpPr>
      <p:grpSpPr>
        <a:xfrm>
          <a:off x="0" y="0"/>
          <a:ext cx="0" cy="0"/>
          <a:chOff x="0" y="0"/>
          <a:chExt cx="0" cy="0"/>
        </a:xfrm>
      </p:grpSpPr>
      <p:sp>
        <p:nvSpPr>
          <p:cNvPr id="22637" name="Google Shape;22637;g30e924a7a24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38" name="Google Shape;22638;g30e924a7a24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43" name="Shape 22643"/>
        <p:cNvGrpSpPr/>
        <p:nvPr/>
      </p:nvGrpSpPr>
      <p:grpSpPr>
        <a:xfrm>
          <a:off x="0" y="0"/>
          <a:ext cx="0" cy="0"/>
          <a:chOff x="0" y="0"/>
          <a:chExt cx="0" cy="0"/>
        </a:xfrm>
      </p:grpSpPr>
      <p:sp>
        <p:nvSpPr>
          <p:cNvPr id="22644" name="Google Shape;22644;g30d5830dd30_1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45" name="Google Shape;22645;g30d5830dd30_1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49" name="Shape 22649"/>
        <p:cNvGrpSpPr/>
        <p:nvPr/>
      </p:nvGrpSpPr>
      <p:grpSpPr>
        <a:xfrm>
          <a:off x="0" y="0"/>
          <a:ext cx="0" cy="0"/>
          <a:chOff x="0" y="0"/>
          <a:chExt cx="0" cy="0"/>
        </a:xfrm>
      </p:grpSpPr>
      <p:sp>
        <p:nvSpPr>
          <p:cNvPr id="22650" name="Google Shape;2265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51" name="Google Shape;2265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55" name="Shape 22655"/>
        <p:cNvGrpSpPr/>
        <p:nvPr/>
      </p:nvGrpSpPr>
      <p:grpSpPr>
        <a:xfrm>
          <a:off x="0" y="0"/>
          <a:ext cx="0" cy="0"/>
          <a:chOff x="0" y="0"/>
          <a:chExt cx="0" cy="0"/>
        </a:xfrm>
      </p:grpSpPr>
      <p:sp>
        <p:nvSpPr>
          <p:cNvPr id="22656" name="Google Shape;22656;g30e924a7a24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57" name="Google Shape;22657;g30e924a7a24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66" name="Shape 22666"/>
        <p:cNvGrpSpPr/>
        <p:nvPr/>
      </p:nvGrpSpPr>
      <p:grpSpPr>
        <a:xfrm>
          <a:off x="0" y="0"/>
          <a:ext cx="0" cy="0"/>
          <a:chOff x="0" y="0"/>
          <a:chExt cx="0" cy="0"/>
        </a:xfrm>
      </p:grpSpPr>
      <p:sp>
        <p:nvSpPr>
          <p:cNvPr id="22667" name="Google Shape;22667;g30e924a7a24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68" name="Google Shape;22668;g30e924a7a24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75" name="Shape 22675"/>
        <p:cNvGrpSpPr/>
        <p:nvPr/>
      </p:nvGrpSpPr>
      <p:grpSpPr>
        <a:xfrm>
          <a:off x="0" y="0"/>
          <a:ext cx="0" cy="0"/>
          <a:chOff x="0" y="0"/>
          <a:chExt cx="0" cy="0"/>
        </a:xfrm>
      </p:grpSpPr>
      <p:sp>
        <p:nvSpPr>
          <p:cNvPr id="22676" name="Google Shape;22676;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77" name="Google Shape;22677;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81" name="Shape 22681"/>
        <p:cNvGrpSpPr/>
        <p:nvPr/>
      </p:nvGrpSpPr>
      <p:grpSpPr>
        <a:xfrm>
          <a:off x="0" y="0"/>
          <a:ext cx="0" cy="0"/>
          <a:chOff x="0" y="0"/>
          <a:chExt cx="0" cy="0"/>
        </a:xfrm>
      </p:grpSpPr>
      <p:sp>
        <p:nvSpPr>
          <p:cNvPr id="22682" name="Google Shape;22682;g30d5830dd30_3_9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83" name="Google Shape;22683;g30d5830dd30_3_9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86" name="Shape 22686"/>
        <p:cNvGrpSpPr/>
        <p:nvPr/>
      </p:nvGrpSpPr>
      <p:grpSpPr>
        <a:xfrm>
          <a:off x="0" y="0"/>
          <a:ext cx="0" cy="0"/>
          <a:chOff x="0" y="0"/>
          <a:chExt cx="0" cy="0"/>
        </a:xfrm>
      </p:grpSpPr>
      <p:sp>
        <p:nvSpPr>
          <p:cNvPr id="22687" name="Google Shape;22687;g30d5830dd30_3_9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88" name="Google Shape;22688;g30d5830dd30_3_9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91" name="Shape 22691"/>
        <p:cNvGrpSpPr/>
        <p:nvPr/>
      </p:nvGrpSpPr>
      <p:grpSpPr>
        <a:xfrm>
          <a:off x="0" y="0"/>
          <a:ext cx="0" cy="0"/>
          <a:chOff x="0" y="0"/>
          <a:chExt cx="0" cy="0"/>
        </a:xfrm>
      </p:grpSpPr>
      <p:sp>
        <p:nvSpPr>
          <p:cNvPr id="22692" name="Google Shape;22692;g30d5830dd30_3_9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93" name="Google Shape;22693;g30d5830dd30_3_9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98" name="Shape 22698"/>
        <p:cNvGrpSpPr/>
        <p:nvPr/>
      </p:nvGrpSpPr>
      <p:grpSpPr>
        <a:xfrm>
          <a:off x="0" y="0"/>
          <a:ext cx="0" cy="0"/>
          <a:chOff x="0" y="0"/>
          <a:chExt cx="0" cy="0"/>
        </a:xfrm>
      </p:grpSpPr>
      <p:sp>
        <p:nvSpPr>
          <p:cNvPr id="22699" name="Google Shape;22699;g30d5830dd30_3_9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00" name="Google Shape;22700;g30d5830dd30_3_9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05" name="Shape 22705"/>
        <p:cNvGrpSpPr/>
        <p:nvPr/>
      </p:nvGrpSpPr>
      <p:grpSpPr>
        <a:xfrm>
          <a:off x="0" y="0"/>
          <a:ext cx="0" cy="0"/>
          <a:chOff x="0" y="0"/>
          <a:chExt cx="0" cy="0"/>
        </a:xfrm>
      </p:grpSpPr>
      <p:sp>
        <p:nvSpPr>
          <p:cNvPr id="22706" name="Google Shape;22706;g30d5830dd30_3_9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07" name="Google Shape;22707;g30d5830dd30_3_9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12" name="Shape 22712"/>
        <p:cNvGrpSpPr/>
        <p:nvPr/>
      </p:nvGrpSpPr>
      <p:grpSpPr>
        <a:xfrm>
          <a:off x="0" y="0"/>
          <a:ext cx="0" cy="0"/>
          <a:chOff x="0" y="0"/>
          <a:chExt cx="0" cy="0"/>
        </a:xfrm>
      </p:grpSpPr>
      <p:sp>
        <p:nvSpPr>
          <p:cNvPr id="22713" name="Google Shape;22713;g30e1d6bd61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14" name="Google Shape;22714;g30e1d6bd61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5400000">
            <a:off x="6380031" y="1167820"/>
            <a:ext cx="4709875" cy="1136575"/>
          </a:xfrm>
          <a:custGeom>
            <a:rect b="b" l="l" r="r" t="t"/>
            <a:pathLst>
              <a:path extrusionOk="0" h="45463" w="188395">
                <a:moveTo>
                  <a:pt x="169823" y="42370"/>
                </a:moveTo>
                <a:cubicBezTo>
                  <a:pt x="143230" y="46120"/>
                  <a:pt x="55013" y="44713"/>
                  <a:pt x="26841" y="44738"/>
                </a:cubicBezTo>
                <a:cubicBezTo>
                  <a:pt x="-1331" y="44763"/>
                  <a:pt x="3628" y="47378"/>
                  <a:pt x="791" y="42518"/>
                </a:cubicBezTo>
                <a:cubicBezTo>
                  <a:pt x="-2046" y="37658"/>
                  <a:pt x="3159" y="21080"/>
                  <a:pt x="9820" y="15579"/>
                </a:cubicBezTo>
                <a:cubicBezTo>
                  <a:pt x="16481" y="10078"/>
                  <a:pt x="27952" y="8253"/>
                  <a:pt x="40755" y="9511"/>
                </a:cubicBezTo>
                <a:cubicBezTo>
                  <a:pt x="53558" y="10769"/>
                  <a:pt x="74699" y="21401"/>
                  <a:pt x="86639" y="23128"/>
                </a:cubicBezTo>
                <a:cubicBezTo>
                  <a:pt x="98579" y="24855"/>
                  <a:pt x="105881" y="21500"/>
                  <a:pt x="112394" y="19872"/>
                </a:cubicBezTo>
                <a:cubicBezTo>
                  <a:pt x="118907" y="18244"/>
                  <a:pt x="120485" y="16517"/>
                  <a:pt x="125715" y="13359"/>
                </a:cubicBezTo>
                <a:cubicBezTo>
                  <a:pt x="130945" y="10201"/>
                  <a:pt x="136767" y="2604"/>
                  <a:pt x="143773" y="926"/>
                </a:cubicBezTo>
                <a:cubicBezTo>
                  <a:pt x="150779" y="-751"/>
                  <a:pt x="160646" y="-258"/>
                  <a:pt x="167751" y="3294"/>
                </a:cubicBezTo>
                <a:cubicBezTo>
                  <a:pt x="174856" y="6846"/>
                  <a:pt x="186056" y="15727"/>
                  <a:pt x="186401" y="22240"/>
                </a:cubicBezTo>
                <a:cubicBezTo>
                  <a:pt x="186746" y="28753"/>
                  <a:pt x="196416" y="38620"/>
                  <a:pt x="169823" y="42370"/>
                </a:cubicBezTo>
                <a:close/>
              </a:path>
            </a:pathLst>
          </a:custGeom>
          <a:solidFill>
            <a:schemeClr val="lt2"/>
          </a:solidFill>
          <a:ln>
            <a:noFill/>
          </a:ln>
        </p:spPr>
      </p:sp>
      <p:sp>
        <p:nvSpPr>
          <p:cNvPr id="10" name="Google Shape;10;p2"/>
          <p:cNvSpPr/>
          <p:nvPr/>
        </p:nvSpPr>
        <p:spPr>
          <a:xfrm>
            <a:off x="-266613" y="2448233"/>
            <a:ext cx="3617500" cy="2165925"/>
          </a:xfrm>
          <a:custGeom>
            <a:rect b="b" l="l" r="r" t="t"/>
            <a:pathLst>
              <a:path extrusionOk="0" h="86637" w="144700">
                <a:moveTo>
                  <a:pt x="6225" y="27262"/>
                </a:moveTo>
                <a:cubicBezTo>
                  <a:pt x="6077" y="22674"/>
                  <a:pt x="4892" y="20108"/>
                  <a:pt x="5336" y="16605"/>
                </a:cubicBezTo>
                <a:cubicBezTo>
                  <a:pt x="5780" y="13102"/>
                  <a:pt x="6274" y="9007"/>
                  <a:pt x="8889" y="6244"/>
                </a:cubicBezTo>
                <a:cubicBezTo>
                  <a:pt x="11504" y="3481"/>
                  <a:pt x="15451" y="275"/>
                  <a:pt x="21026" y="28"/>
                </a:cubicBezTo>
                <a:cubicBezTo>
                  <a:pt x="26601" y="-219"/>
                  <a:pt x="36913" y="1162"/>
                  <a:pt x="42340" y="4764"/>
                </a:cubicBezTo>
                <a:cubicBezTo>
                  <a:pt x="47767" y="8366"/>
                  <a:pt x="50283" y="14879"/>
                  <a:pt x="53589" y="21638"/>
                </a:cubicBezTo>
                <a:cubicBezTo>
                  <a:pt x="56895" y="28397"/>
                  <a:pt x="58375" y="39844"/>
                  <a:pt x="62174" y="45320"/>
                </a:cubicBezTo>
                <a:cubicBezTo>
                  <a:pt x="65973" y="50797"/>
                  <a:pt x="71597" y="53510"/>
                  <a:pt x="76383" y="54497"/>
                </a:cubicBezTo>
                <a:cubicBezTo>
                  <a:pt x="81169" y="55484"/>
                  <a:pt x="85955" y="53313"/>
                  <a:pt x="90889" y="51241"/>
                </a:cubicBezTo>
                <a:cubicBezTo>
                  <a:pt x="95823" y="49169"/>
                  <a:pt x="100510" y="43890"/>
                  <a:pt x="105986" y="42064"/>
                </a:cubicBezTo>
                <a:cubicBezTo>
                  <a:pt x="111463" y="40239"/>
                  <a:pt x="117778" y="39252"/>
                  <a:pt x="123748" y="40288"/>
                </a:cubicBezTo>
                <a:cubicBezTo>
                  <a:pt x="129718" y="41324"/>
                  <a:pt x="138352" y="43988"/>
                  <a:pt x="141806" y="48280"/>
                </a:cubicBezTo>
                <a:cubicBezTo>
                  <a:pt x="145260" y="52572"/>
                  <a:pt x="144815" y="60220"/>
                  <a:pt x="144470" y="66042"/>
                </a:cubicBezTo>
                <a:cubicBezTo>
                  <a:pt x="144125" y="71864"/>
                  <a:pt x="142053" y="79808"/>
                  <a:pt x="139734" y="83212"/>
                </a:cubicBezTo>
                <a:cubicBezTo>
                  <a:pt x="137415" y="86616"/>
                  <a:pt x="135244" y="85975"/>
                  <a:pt x="130557" y="86468"/>
                </a:cubicBezTo>
                <a:cubicBezTo>
                  <a:pt x="125870" y="86961"/>
                  <a:pt x="130014" y="86221"/>
                  <a:pt x="111611" y="86172"/>
                </a:cubicBezTo>
                <a:cubicBezTo>
                  <a:pt x="93208" y="86123"/>
                  <a:pt x="37554" y="86320"/>
                  <a:pt x="20138" y="86172"/>
                </a:cubicBezTo>
                <a:cubicBezTo>
                  <a:pt x="2722" y="86024"/>
                  <a:pt x="10320" y="86715"/>
                  <a:pt x="7113" y="85284"/>
                </a:cubicBezTo>
                <a:cubicBezTo>
                  <a:pt x="3906" y="83853"/>
                  <a:pt x="1982" y="81139"/>
                  <a:pt x="896" y="77587"/>
                </a:cubicBezTo>
                <a:cubicBezTo>
                  <a:pt x="-189" y="74035"/>
                  <a:pt x="-288" y="69545"/>
                  <a:pt x="600" y="63970"/>
                </a:cubicBezTo>
                <a:cubicBezTo>
                  <a:pt x="1488" y="58395"/>
                  <a:pt x="5288" y="50254"/>
                  <a:pt x="6225" y="44136"/>
                </a:cubicBezTo>
                <a:cubicBezTo>
                  <a:pt x="7163" y="38018"/>
                  <a:pt x="6373" y="31851"/>
                  <a:pt x="6225" y="27262"/>
                </a:cubicBezTo>
                <a:close/>
              </a:path>
            </a:pathLst>
          </a:custGeom>
          <a:solidFill>
            <a:schemeClr val="accent1"/>
          </a:solidFill>
          <a:ln>
            <a:noFill/>
          </a:ln>
        </p:spPr>
      </p:sp>
      <p:sp>
        <p:nvSpPr>
          <p:cNvPr id="11" name="Google Shape;11;p2"/>
          <p:cNvSpPr/>
          <p:nvPr/>
        </p:nvSpPr>
        <p:spPr>
          <a:xfrm>
            <a:off x="-407135" y="-89912"/>
            <a:ext cx="1681150" cy="1956975"/>
          </a:xfrm>
          <a:custGeom>
            <a:rect b="b" l="l" r="r" t="t"/>
            <a:pathLst>
              <a:path extrusionOk="0" h="78279" w="67246">
                <a:moveTo>
                  <a:pt x="8292" y="72867"/>
                </a:moveTo>
                <a:cubicBezTo>
                  <a:pt x="11943" y="75679"/>
                  <a:pt x="17272" y="78837"/>
                  <a:pt x="23390" y="78195"/>
                </a:cubicBezTo>
                <a:cubicBezTo>
                  <a:pt x="29508" y="77554"/>
                  <a:pt x="39524" y="74051"/>
                  <a:pt x="45000" y="69018"/>
                </a:cubicBezTo>
                <a:cubicBezTo>
                  <a:pt x="50477" y="63986"/>
                  <a:pt x="52943" y="53921"/>
                  <a:pt x="56249" y="48000"/>
                </a:cubicBezTo>
                <a:cubicBezTo>
                  <a:pt x="59555" y="42080"/>
                  <a:pt x="63009" y="38528"/>
                  <a:pt x="64834" y="33495"/>
                </a:cubicBezTo>
                <a:cubicBezTo>
                  <a:pt x="66660" y="28463"/>
                  <a:pt x="67449" y="22394"/>
                  <a:pt x="67202" y="17805"/>
                </a:cubicBezTo>
                <a:cubicBezTo>
                  <a:pt x="66955" y="13217"/>
                  <a:pt x="65920" y="8727"/>
                  <a:pt x="63354" y="5964"/>
                </a:cubicBezTo>
                <a:cubicBezTo>
                  <a:pt x="60788" y="3201"/>
                  <a:pt x="57581" y="2215"/>
                  <a:pt x="51808" y="1228"/>
                </a:cubicBezTo>
                <a:cubicBezTo>
                  <a:pt x="46035" y="241"/>
                  <a:pt x="35527" y="93"/>
                  <a:pt x="28718" y="44"/>
                </a:cubicBezTo>
                <a:cubicBezTo>
                  <a:pt x="21909" y="-5"/>
                  <a:pt x="15002" y="-203"/>
                  <a:pt x="10956" y="932"/>
                </a:cubicBezTo>
                <a:cubicBezTo>
                  <a:pt x="6910" y="2067"/>
                  <a:pt x="6072" y="3843"/>
                  <a:pt x="4444" y="6852"/>
                </a:cubicBezTo>
                <a:cubicBezTo>
                  <a:pt x="2816" y="9862"/>
                  <a:pt x="1928" y="12920"/>
                  <a:pt x="1188" y="18989"/>
                </a:cubicBezTo>
                <a:cubicBezTo>
                  <a:pt x="448" y="25058"/>
                  <a:pt x="-46" y="36209"/>
                  <a:pt x="3" y="43264"/>
                </a:cubicBezTo>
                <a:cubicBezTo>
                  <a:pt x="52" y="50320"/>
                  <a:pt x="103" y="56388"/>
                  <a:pt x="1484" y="61322"/>
                </a:cubicBezTo>
                <a:cubicBezTo>
                  <a:pt x="2866" y="66256"/>
                  <a:pt x="4641" y="70055"/>
                  <a:pt x="8292" y="72867"/>
                </a:cubicBezTo>
                <a:close/>
              </a:path>
            </a:pathLst>
          </a:custGeom>
          <a:solidFill>
            <a:schemeClr val="lt2"/>
          </a:solidFill>
          <a:ln>
            <a:noFill/>
          </a:ln>
        </p:spPr>
      </p:sp>
      <p:sp>
        <p:nvSpPr>
          <p:cNvPr id="12" name="Google Shape;12;p2"/>
          <p:cNvSpPr txBox="1"/>
          <p:nvPr>
            <p:ph type="ctrTitle"/>
          </p:nvPr>
        </p:nvSpPr>
        <p:spPr>
          <a:xfrm>
            <a:off x="1598400" y="685775"/>
            <a:ext cx="5947200" cy="20952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9600"/>
            </a:lvl1pPr>
            <a:lvl2pPr lvl="1" algn="ctr">
              <a:spcBef>
                <a:spcPts val="20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3" name="Google Shape;13;p2"/>
          <p:cNvSpPr txBox="1"/>
          <p:nvPr>
            <p:ph idx="1" type="subTitle"/>
          </p:nvPr>
        </p:nvSpPr>
        <p:spPr>
          <a:xfrm>
            <a:off x="1598400" y="2780975"/>
            <a:ext cx="59472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4" name="Google Shape;14;p2"/>
          <p:cNvSpPr/>
          <p:nvPr/>
        </p:nvSpPr>
        <p:spPr>
          <a:xfrm>
            <a:off x="62" y="4588852"/>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 name="Google Shape;15;p2"/>
          <p:cNvGrpSpPr/>
          <p:nvPr/>
        </p:nvGrpSpPr>
        <p:grpSpPr>
          <a:xfrm>
            <a:off x="5279350" y="4837977"/>
            <a:ext cx="632190" cy="103430"/>
            <a:chOff x="5279350" y="4631475"/>
            <a:chExt cx="632190" cy="103430"/>
          </a:xfrm>
        </p:grpSpPr>
        <p:sp>
          <p:nvSpPr>
            <p:cNvPr id="16" name="Google Shape;16;p2"/>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a:off x="6600975" y="4741777"/>
            <a:ext cx="1565690" cy="172243"/>
            <a:chOff x="6600975" y="4535275"/>
            <a:chExt cx="1565690" cy="172243"/>
          </a:xfrm>
        </p:grpSpPr>
        <p:sp>
          <p:nvSpPr>
            <p:cNvPr id="19" name="Google Shape;19;p2"/>
            <p:cNvSpPr/>
            <p:nvPr/>
          </p:nvSpPr>
          <p:spPr>
            <a:xfrm>
              <a:off x="7321950" y="4535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7800900" y="4609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6956200" y="4596688"/>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6600975" y="4692888"/>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 name="Google Shape;23;p2"/>
          <p:cNvGrpSpPr/>
          <p:nvPr/>
        </p:nvGrpSpPr>
        <p:grpSpPr>
          <a:xfrm rot="6099828">
            <a:off x="-658522" y="-396587"/>
            <a:ext cx="1939648" cy="2037697"/>
            <a:chOff x="3275300" y="1643850"/>
            <a:chExt cx="899600" cy="945075"/>
          </a:xfrm>
        </p:grpSpPr>
        <p:sp>
          <p:nvSpPr>
            <p:cNvPr id="24" name="Google Shape;24;p2"/>
            <p:cNvSpPr/>
            <p:nvPr/>
          </p:nvSpPr>
          <p:spPr>
            <a:xfrm>
              <a:off x="3638100" y="2333625"/>
              <a:ext cx="71350" cy="69425"/>
            </a:xfrm>
            <a:custGeom>
              <a:rect b="b" l="l" r="r" t="t"/>
              <a:pathLst>
                <a:path extrusionOk="0" h="2777" w="2854">
                  <a:moveTo>
                    <a:pt x="1269" y="1"/>
                  </a:moveTo>
                  <a:cubicBezTo>
                    <a:pt x="923" y="1"/>
                    <a:pt x="577" y="45"/>
                    <a:pt x="242" y="134"/>
                  </a:cubicBezTo>
                  <a:cubicBezTo>
                    <a:pt x="10" y="181"/>
                    <a:pt x="1" y="487"/>
                    <a:pt x="38" y="673"/>
                  </a:cubicBezTo>
                  <a:cubicBezTo>
                    <a:pt x="149" y="1323"/>
                    <a:pt x="391" y="1955"/>
                    <a:pt x="856" y="2438"/>
                  </a:cubicBezTo>
                  <a:cubicBezTo>
                    <a:pt x="995" y="2587"/>
                    <a:pt x="1171" y="2717"/>
                    <a:pt x="1367" y="2764"/>
                  </a:cubicBezTo>
                  <a:cubicBezTo>
                    <a:pt x="1402" y="2772"/>
                    <a:pt x="1439" y="2776"/>
                    <a:pt x="1477" y="2776"/>
                  </a:cubicBezTo>
                  <a:cubicBezTo>
                    <a:pt x="1644" y="2776"/>
                    <a:pt x="1818" y="2693"/>
                    <a:pt x="1887" y="2541"/>
                  </a:cubicBezTo>
                  <a:cubicBezTo>
                    <a:pt x="1980" y="2327"/>
                    <a:pt x="1868" y="2095"/>
                    <a:pt x="1766" y="1900"/>
                  </a:cubicBezTo>
                  <a:lnTo>
                    <a:pt x="1766" y="1900"/>
                  </a:lnTo>
                  <a:cubicBezTo>
                    <a:pt x="1915" y="1974"/>
                    <a:pt x="2063" y="2048"/>
                    <a:pt x="2240" y="2067"/>
                  </a:cubicBezTo>
                  <a:cubicBezTo>
                    <a:pt x="2248" y="2067"/>
                    <a:pt x="2256" y="2067"/>
                    <a:pt x="2264" y="2067"/>
                  </a:cubicBezTo>
                  <a:cubicBezTo>
                    <a:pt x="2432" y="2067"/>
                    <a:pt x="2595" y="1975"/>
                    <a:pt x="2649" y="1816"/>
                  </a:cubicBezTo>
                  <a:cubicBezTo>
                    <a:pt x="2704" y="1649"/>
                    <a:pt x="2584" y="1472"/>
                    <a:pt x="2444" y="1351"/>
                  </a:cubicBezTo>
                  <a:cubicBezTo>
                    <a:pt x="2305" y="1240"/>
                    <a:pt x="2128" y="1156"/>
                    <a:pt x="2017" y="1026"/>
                  </a:cubicBezTo>
                  <a:lnTo>
                    <a:pt x="2017" y="1026"/>
                  </a:lnTo>
                  <a:cubicBezTo>
                    <a:pt x="2093" y="1030"/>
                    <a:pt x="2168" y="1036"/>
                    <a:pt x="2241" y="1036"/>
                  </a:cubicBezTo>
                  <a:cubicBezTo>
                    <a:pt x="2338" y="1036"/>
                    <a:pt x="2433" y="1026"/>
                    <a:pt x="2528" y="989"/>
                  </a:cubicBezTo>
                  <a:cubicBezTo>
                    <a:pt x="2695" y="933"/>
                    <a:pt x="2834" y="794"/>
                    <a:pt x="2844" y="627"/>
                  </a:cubicBezTo>
                  <a:cubicBezTo>
                    <a:pt x="2853" y="357"/>
                    <a:pt x="2537" y="190"/>
                    <a:pt x="2268" y="125"/>
                  </a:cubicBezTo>
                  <a:cubicBezTo>
                    <a:pt x="1942" y="42"/>
                    <a:pt x="1606" y="1"/>
                    <a:pt x="126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638575" y="2333425"/>
              <a:ext cx="71100" cy="69825"/>
            </a:xfrm>
            <a:custGeom>
              <a:rect b="b" l="l" r="r" t="t"/>
              <a:pathLst>
                <a:path extrusionOk="0" h="2793" w="2844">
                  <a:moveTo>
                    <a:pt x="233" y="152"/>
                  </a:moveTo>
                  <a:cubicBezTo>
                    <a:pt x="186" y="152"/>
                    <a:pt x="140" y="179"/>
                    <a:pt x="103" y="207"/>
                  </a:cubicBezTo>
                  <a:cubicBezTo>
                    <a:pt x="140" y="189"/>
                    <a:pt x="186" y="161"/>
                    <a:pt x="233" y="152"/>
                  </a:cubicBezTo>
                  <a:close/>
                  <a:moveTo>
                    <a:pt x="38" y="328"/>
                  </a:moveTo>
                  <a:cubicBezTo>
                    <a:pt x="0" y="421"/>
                    <a:pt x="0" y="514"/>
                    <a:pt x="10" y="607"/>
                  </a:cubicBezTo>
                  <a:cubicBezTo>
                    <a:pt x="0" y="514"/>
                    <a:pt x="10" y="421"/>
                    <a:pt x="38" y="328"/>
                  </a:cubicBezTo>
                  <a:close/>
                  <a:moveTo>
                    <a:pt x="1313" y="1"/>
                  </a:moveTo>
                  <a:cubicBezTo>
                    <a:pt x="1262" y="1"/>
                    <a:pt x="1212" y="1"/>
                    <a:pt x="1162" y="3"/>
                  </a:cubicBezTo>
                  <a:cubicBezTo>
                    <a:pt x="837" y="12"/>
                    <a:pt x="513" y="58"/>
                    <a:pt x="197" y="142"/>
                  </a:cubicBezTo>
                  <a:lnTo>
                    <a:pt x="197" y="142"/>
                  </a:lnTo>
                  <a:cubicBezTo>
                    <a:pt x="513" y="58"/>
                    <a:pt x="837" y="12"/>
                    <a:pt x="1162" y="12"/>
                  </a:cubicBezTo>
                  <a:cubicBezTo>
                    <a:pt x="1487" y="12"/>
                    <a:pt x="1812" y="49"/>
                    <a:pt x="2128" y="114"/>
                  </a:cubicBezTo>
                  <a:cubicBezTo>
                    <a:pt x="2286" y="152"/>
                    <a:pt x="2444" y="198"/>
                    <a:pt x="2565" y="291"/>
                  </a:cubicBezTo>
                  <a:cubicBezTo>
                    <a:pt x="2639" y="337"/>
                    <a:pt x="2695" y="393"/>
                    <a:pt x="2732" y="458"/>
                  </a:cubicBezTo>
                  <a:cubicBezTo>
                    <a:pt x="2769" y="523"/>
                    <a:pt x="2778" y="598"/>
                    <a:pt x="2769" y="672"/>
                  </a:cubicBezTo>
                  <a:cubicBezTo>
                    <a:pt x="2750" y="746"/>
                    <a:pt x="2704" y="811"/>
                    <a:pt x="2648" y="858"/>
                  </a:cubicBezTo>
                  <a:cubicBezTo>
                    <a:pt x="2592" y="904"/>
                    <a:pt x="2518" y="941"/>
                    <a:pt x="2453" y="969"/>
                  </a:cubicBezTo>
                  <a:cubicBezTo>
                    <a:pt x="2390" y="989"/>
                    <a:pt x="2323" y="995"/>
                    <a:pt x="2255" y="995"/>
                  </a:cubicBezTo>
                  <a:cubicBezTo>
                    <a:pt x="2164" y="995"/>
                    <a:pt x="2070" y="984"/>
                    <a:pt x="1979" y="978"/>
                  </a:cubicBezTo>
                  <a:lnTo>
                    <a:pt x="1868" y="969"/>
                  </a:lnTo>
                  <a:lnTo>
                    <a:pt x="1942" y="1043"/>
                  </a:lnTo>
                  <a:cubicBezTo>
                    <a:pt x="2063" y="1183"/>
                    <a:pt x="2230" y="1266"/>
                    <a:pt x="2360" y="1369"/>
                  </a:cubicBezTo>
                  <a:cubicBezTo>
                    <a:pt x="2416" y="1415"/>
                    <a:pt x="2472" y="1489"/>
                    <a:pt x="2518" y="1554"/>
                  </a:cubicBezTo>
                  <a:cubicBezTo>
                    <a:pt x="2555" y="1629"/>
                    <a:pt x="2574" y="1712"/>
                    <a:pt x="2565" y="1777"/>
                  </a:cubicBezTo>
                  <a:cubicBezTo>
                    <a:pt x="2555" y="1852"/>
                    <a:pt x="2500" y="1908"/>
                    <a:pt x="2444" y="1954"/>
                  </a:cubicBezTo>
                  <a:cubicBezTo>
                    <a:pt x="2370" y="1991"/>
                    <a:pt x="2304" y="2010"/>
                    <a:pt x="2221" y="2010"/>
                  </a:cubicBezTo>
                  <a:cubicBezTo>
                    <a:pt x="2054" y="2010"/>
                    <a:pt x="1905" y="1926"/>
                    <a:pt x="1756" y="1852"/>
                  </a:cubicBezTo>
                  <a:lnTo>
                    <a:pt x="1617" y="1777"/>
                  </a:lnTo>
                  <a:lnTo>
                    <a:pt x="1701" y="1917"/>
                  </a:lnTo>
                  <a:cubicBezTo>
                    <a:pt x="1747" y="2000"/>
                    <a:pt x="1784" y="2084"/>
                    <a:pt x="1812" y="2158"/>
                  </a:cubicBezTo>
                  <a:cubicBezTo>
                    <a:pt x="1849" y="2242"/>
                    <a:pt x="1859" y="2335"/>
                    <a:pt x="1849" y="2419"/>
                  </a:cubicBezTo>
                  <a:cubicBezTo>
                    <a:pt x="1840" y="2502"/>
                    <a:pt x="1784" y="2576"/>
                    <a:pt x="1728" y="2623"/>
                  </a:cubicBezTo>
                  <a:cubicBezTo>
                    <a:pt x="1663" y="2688"/>
                    <a:pt x="1580" y="2707"/>
                    <a:pt x="1496" y="2716"/>
                  </a:cubicBezTo>
                  <a:cubicBezTo>
                    <a:pt x="1470" y="2721"/>
                    <a:pt x="1445" y="2723"/>
                    <a:pt x="1421" y="2723"/>
                  </a:cubicBezTo>
                  <a:cubicBezTo>
                    <a:pt x="1357" y="2723"/>
                    <a:pt x="1299" y="2708"/>
                    <a:pt x="1245" y="2688"/>
                  </a:cubicBezTo>
                  <a:cubicBezTo>
                    <a:pt x="1162" y="2651"/>
                    <a:pt x="1078" y="2604"/>
                    <a:pt x="1013" y="2549"/>
                  </a:cubicBezTo>
                  <a:cubicBezTo>
                    <a:pt x="939" y="2484"/>
                    <a:pt x="874" y="2428"/>
                    <a:pt x="809" y="2363"/>
                  </a:cubicBezTo>
                  <a:cubicBezTo>
                    <a:pt x="744" y="2288"/>
                    <a:pt x="688" y="2223"/>
                    <a:pt x="623" y="2149"/>
                  </a:cubicBezTo>
                  <a:cubicBezTo>
                    <a:pt x="409" y="1861"/>
                    <a:pt x="242" y="1508"/>
                    <a:pt x="130" y="1155"/>
                  </a:cubicBezTo>
                  <a:lnTo>
                    <a:pt x="130" y="1155"/>
                  </a:lnTo>
                  <a:cubicBezTo>
                    <a:pt x="233" y="1508"/>
                    <a:pt x="381" y="1861"/>
                    <a:pt x="604" y="2177"/>
                  </a:cubicBezTo>
                  <a:cubicBezTo>
                    <a:pt x="660" y="2251"/>
                    <a:pt x="716" y="2326"/>
                    <a:pt x="781" y="2391"/>
                  </a:cubicBezTo>
                  <a:cubicBezTo>
                    <a:pt x="837" y="2465"/>
                    <a:pt x="902" y="2530"/>
                    <a:pt x="985" y="2595"/>
                  </a:cubicBezTo>
                  <a:cubicBezTo>
                    <a:pt x="1032" y="2651"/>
                    <a:pt x="1115" y="2707"/>
                    <a:pt x="1208" y="2744"/>
                  </a:cubicBezTo>
                  <a:cubicBezTo>
                    <a:pt x="1285" y="2774"/>
                    <a:pt x="1362" y="2793"/>
                    <a:pt x="1444" y="2793"/>
                  </a:cubicBezTo>
                  <a:cubicBezTo>
                    <a:pt x="1461" y="2793"/>
                    <a:pt x="1479" y="2792"/>
                    <a:pt x="1496" y="2790"/>
                  </a:cubicBezTo>
                  <a:cubicBezTo>
                    <a:pt x="1608" y="2781"/>
                    <a:pt x="1701" y="2744"/>
                    <a:pt x="1775" y="2688"/>
                  </a:cubicBezTo>
                  <a:cubicBezTo>
                    <a:pt x="1859" y="2632"/>
                    <a:pt x="1914" y="2521"/>
                    <a:pt x="1933" y="2419"/>
                  </a:cubicBezTo>
                  <a:cubicBezTo>
                    <a:pt x="1942" y="2316"/>
                    <a:pt x="1933" y="2214"/>
                    <a:pt x="1896" y="2121"/>
                  </a:cubicBezTo>
                  <a:cubicBezTo>
                    <a:pt x="1886" y="2075"/>
                    <a:pt x="1859" y="2028"/>
                    <a:pt x="1840" y="1991"/>
                  </a:cubicBezTo>
                  <a:lnTo>
                    <a:pt x="1840" y="1991"/>
                  </a:lnTo>
                  <a:cubicBezTo>
                    <a:pt x="1868" y="2000"/>
                    <a:pt x="1905" y="2028"/>
                    <a:pt x="1942" y="2038"/>
                  </a:cubicBezTo>
                  <a:cubicBezTo>
                    <a:pt x="2026" y="2065"/>
                    <a:pt x="2119" y="2093"/>
                    <a:pt x="2212" y="2093"/>
                  </a:cubicBezTo>
                  <a:cubicBezTo>
                    <a:pt x="2304" y="2093"/>
                    <a:pt x="2407" y="2065"/>
                    <a:pt x="2490" y="2019"/>
                  </a:cubicBezTo>
                  <a:cubicBezTo>
                    <a:pt x="2565" y="1973"/>
                    <a:pt x="2639" y="1880"/>
                    <a:pt x="2658" y="1787"/>
                  </a:cubicBezTo>
                  <a:cubicBezTo>
                    <a:pt x="2685" y="1685"/>
                    <a:pt x="2648" y="1592"/>
                    <a:pt x="2602" y="1499"/>
                  </a:cubicBezTo>
                  <a:cubicBezTo>
                    <a:pt x="2555" y="1415"/>
                    <a:pt x="2490" y="1350"/>
                    <a:pt x="2416" y="1294"/>
                  </a:cubicBezTo>
                  <a:cubicBezTo>
                    <a:pt x="2314" y="1211"/>
                    <a:pt x="2184" y="1136"/>
                    <a:pt x="2091" y="1062"/>
                  </a:cubicBezTo>
                  <a:cubicBezTo>
                    <a:pt x="2221" y="1062"/>
                    <a:pt x="2351" y="1062"/>
                    <a:pt x="2472" y="1025"/>
                  </a:cubicBezTo>
                  <a:cubicBezTo>
                    <a:pt x="2555" y="997"/>
                    <a:pt x="2639" y="951"/>
                    <a:pt x="2695" y="895"/>
                  </a:cubicBezTo>
                  <a:cubicBezTo>
                    <a:pt x="2750" y="839"/>
                    <a:pt x="2815" y="755"/>
                    <a:pt x="2825" y="672"/>
                  </a:cubicBezTo>
                  <a:cubicBezTo>
                    <a:pt x="2843" y="579"/>
                    <a:pt x="2825" y="505"/>
                    <a:pt x="2778" y="421"/>
                  </a:cubicBezTo>
                  <a:cubicBezTo>
                    <a:pt x="2732" y="347"/>
                    <a:pt x="2676" y="291"/>
                    <a:pt x="2602" y="244"/>
                  </a:cubicBezTo>
                  <a:cubicBezTo>
                    <a:pt x="2462" y="152"/>
                    <a:pt x="2304" y="105"/>
                    <a:pt x="2137" y="87"/>
                  </a:cubicBezTo>
                  <a:cubicBezTo>
                    <a:pt x="1862" y="24"/>
                    <a:pt x="1587" y="1"/>
                    <a:pt x="13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640425" y="2339300"/>
              <a:ext cx="47875" cy="19750"/>
            </a:xfrm>
            <a:custGeom>
              <a:rect b="b" l="l" r="r" t="t"/>
              <a:pathLst>
                <a:path extrusionOk="0" h="790" w="1915">
                  <a:moveTo>
                    <a:pt x="1" y="0"/>
                  </a:moveTo>
                  <a:lnTo>
                    <a:pt x="1" y="0"/>
                  </a:lnTo>
                  <a:cubicBezTo>
                    <a:pt x="140" y="93"/>
                    <a:pt x="298" y="177"/>
                    <a:pt x="447" y="242"/>
                  </a:cubicBezTo>
                  <a:cubicBezTo>
                    <a:pt x="605" y="316"/>
                    <a:pt x="763" y="372"/>
                    <a:pt x="930" y="446"/>
                  </a:cubicBezTo>
                  <a:cubicBezTo>
                    <a:pt x="1088" y="511"/>
                    <a:pt x="1246" y="567"/>
                    <a:pt x="1413" y="632"/>
                  </a:cubicBezTo>
                  <a:cubicBezTo>
                    <a:pt x="1571" y="688"/>
                    <a:pt x="1747" y="743"/>
                    <a:pt x="1915" y="790"/>
                  </a:cubicBezTo>
                  <a:cubicBezTo>
                    <a:pt x="1766" y="734"/>
                    <a:pt x="1599" y="660"/>
                    <a:pt x="1450" y="604"/>
                  </a:cubicBezTo>
                  <a:lnTo>
                    <a:pt x="958" y="418"/>
                  </a:lnTo>
                  <a:lnTo>
                    <a:pt x="475" y="223"/>
                  </a:lnTo>
                  <a:lnTo>
                    <a:pt x="233" y="121"/>
                  </a:lnTo>
                  <a:cubicBezTo>
                    <a:pt x="149" y="84"/>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639275" y="2341150"/>
              <a:ext cx="42050" cy="39050"/>
            </a:xfrm>
            <a:custGeom>
              <a:rect b="b" l="l" r="r" t="t"/>
              <a:pathLst>
                <a:path extrusionOk="0" h="1562" w="1682">
                  <a:moveTo>
                    <a:pt x="0" y="1"/>
                  </a:moveTo>
                  <a:lnTo>
                    <a:pt x="0" y="1"/>
                  </a:lnTo>
                  <a:cubicBezTo>
                    <a:pt x="65" y="66"/>
                    <a:pt x="140" y="121"/>
                    <a:pt x="205" y="196"/>
                  </a:cubicBezTo>
                  <a:cubicBezTo>
                    <a:pt x="279" y="261"/>
                    <a:pt x="344" y="326"/>
                    <a:pt x="418" y="391"/>
                  </a:cubicBezTo>
                  <a:lnTo>
                    <a:pt x="836" y="790"/>
                  </a:lnTo>
                  <a:lnTo>
                    <a:pt x="1254" y="1180"/>
                  </a:lnTo>
                  <a:cubicBezTo>
                    <a:pt x="1394" y="1311"/>
                    <a:pt x="1543" y="1441"/>
                    <a:pt x="1682" y="1561"/>
                  </a:cubicBezTo>
                  <a:cubicBezTo>
                    <a:pt x="1552" y="1422"/>
                    <a:pt x="1412" y="1283"/>
                    <a:pt x="1282" y="1162"/>
                  </a:cubicBezTo>
                  <a:cubicBezTo>
                    <a:pt x="1162" y="1022"/>
                    <a:pt x="1022" y="892"/>
                    <a:pt x="883" y="753"/>
                  </a:cubicBezTo>
                  <a:cubicBezTo>
                    <a:pt x="725" y="614"/>
                    <a:pt x="586" y="484"/>
                    <a:pt x="446" y="354"/>
                  </a:cubicBezTo>
                  <a:cubicBezTo>
                    <a:pt x="298" y="233"/>
                    <a:pt x="158"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655525" y="2349275"/>
              <a:ext cx="13975" cy="5375"/>
            </a:xfrm>
            <a:custGeom>
              <a:rect b="b" l="l" r="r" t="t"/>
              <a:pathLst>
                <a:path extrusionOk="0" h="215" w="559">
                  <a:moveTo>
                    <a:pt x="1" y="1"/>
                  </a:moveTo>
                  <a:lnTo>
                    <a:pt x="1" y="1"/>
                  </a:lnTo>
                  <a:cubicBezTo>
                    <a:pt x="28" y="29"/>
                    <a:pt x="75" y="56"/>
                    <a:pt x="121" y="75"/>
                  </a:cubicBezTo>
                  <a:cubicBezTo>
                    <a:pt x="168" y="103"/>
                    <a:pt x="214" y="112"/>
                    <a:pt x="261" y="140"/>
                  </a:cubicBezTo>
                  <a:cubicBezTo>
                    <a:pt x="354" y="168"/>
                    <a:pt x="447" y="205"/>
                    <a:pt x="558" y="214"/>
                  </a:cubicBezTo>
                  <a:cubicBezTo>
                    <a:pt x="474" y="159"/>
                    <a:pt x="382" y="121"/>
                    <a:pt x="279" y="94"/>
                  </a:cubicBezTo>
                  <a:cubicBezTo>
                    <a:pt x="233" y="75"/>
                    <a:pt x="186" y="56"/>
                    <a:pt x="140" y="47"/>
                  </a:cubicBezTo>
                  <a:cubicBezTo>
                    <a:pt x="93"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665275" y="2355075"/>
              <a:ext cx="9100" cy="2675"/>
            </a:xfrm>
            <a:custGeom>
              <a:rect b="b" l="l" r="r" t="t"/>
              <a:pathLst>
                <a:path extrusionOk="0" h="107" w="364">
                  <a:moveTo>
                    <a:pt x="1" y="1"/>
                  </a:moveTo>
                  <a:lnTo>
                    <a:pt x="1" y="1"/>
                  </a:lnTo>
                  <a:cubicBezTo>
                    <a:pt x="29" y="29"/>
                    <a:pt x="57" y="38"/>
                    <a:pt x="84" y="57"/>
                  </a:cubicBezTo>
                  <a:cubicBezTo>
                    <a:pt x="122" y="75"/>
                    <a:pt x="140" y="75"/>
                    <a:pt x="177" y="94"/>
                  </a:cubicBezTo>
                  <a:cubicBezTo>
                    <a:pt x="217" y="100"/>
                    <a:pt x="265" y="107"/>
                    <a:pt x="310" y="107"/>
                  </a:cubicBezTo>
                  <a:cubicBezTo>
                    <a:pt x="329" y="107"/>
                    <a:pt x="347" y="106"/>
                    <a:pt x="363" y="103"/>
                  </a:cubicBezTo>
                  <a:cubicBezTo>
                    <a:pt x="307" y="66"/>
                    <a:pt x="242" y="57"/>
                    <a:pt x="187" y="38"/>
                  </a:cubicBezTo>
                  <a:cubicBezTo>
                    <a:pt x="149" y="29"/>
                    <a:pt x="131" y="20"/>
                    <a:pt x="94" y="20"/>
                  </a:cubicBezTo>
                  <a:cubicBezTo>
                    <a:pt x="57"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3660875" y="2355325"/>
              <a:ext cx="12100" cy="6750"/>
            </a:xfrm>
            <a:custGeom>
              <a:rect b="b" l="l" r="r" t="t"/>
              <a:pathLst>
                <a:path extrusionOk="0" h="270" w="484">
                  <a:moveTo>
                    <a:pt x="0" y="0"/>
                  </a:moveTo>
                  <a:lnTo>
                    <a:pt x="0" y="0"/>
                  </a:lnTo>
                  <a:cubicBezTo>
                    <a:pt x="37" y="37"/>
                    <a:pt x="75" y="65"/>
                    <a:pt x="112" y="93"/>
                  </a:cubicBezTo>
                  <a:cubicBezTo>
                    <a:pt x="140" y="112"/>
                    <a:pt x="186" y="140"/>
                    <a:pt x="223" y="158"/>
                  </a:cubicBezTo>
                  <a:cubicBezTo>
                    <a:pt x="307" y="195"/>
                    <a:pt x="390" y="242"/>
                    <a:pt x="483" y="270"/>
                  </a:cubicBezTo>
                  <a:cubicBezTo>
                    <a:pt x="409" y="205"/>
                    <a:pt x="325" y="158"/>
                    <a:pt x="242" y="112"/>
                  </a:cubicBezTo>
                  <a:cubicBezTo>
                    <a:pt x="168" y="65"/>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649725" y="2346725"/>
              <a:ext cx="7000" cy="5600"/>
            </a:xfrm>
            <a:custGeom>
              <a:rect b="b" l="l" r="r" t="t"/>
              <a:pathLst>
                <a:path extrusionOk="0" h="224" w="280">
                  <a:moveTo>
                    <a:pt x="0" y="0"/>
                  </a:moveTo>
                  <a:lnTo>
                    <a:pt x="0" y="0"/>
                  </a:lnTo>
                  <a:cubicBezTo>
                    <a:pt x="28" y="66"/>
                    <a:pt x="75" y="103"/>
                    <a:pt x="121" y="131"/>
                  </a:cubicBezTo>
                  <a:cubicBezTo>
                    <a:pt x="168" y="168"/>
                    <a:pt x="214" y="205"/>
                    <a:pt x="279" y="223"/>
                  </a:cubicBezTo>
                  <a:cubicBezTo>
                    <a:pt x="242" y="177"/>
                    <a:pt x="205" y="149"/>
                    <a:pt x="149" y="103"/>
                  </a:cubicBezTo>
                  <a:cubicBezTo>
                    <a:pt x="103"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683625" y="2376675"/>
              <a:ext cx="12100" cy="4225"/>
            </a:xfrm>
            <a:custGeom>
              <a:rect b="b" l="l" r="r" t="t"/>
              <a:pathLst>
                <a:path extrusionOk="0" h="169" w="484">
                  <a:moveTo>
                    <a:pt x="1" y="1"/>
                  </a:moveTo>
                  <a:cubicBezTo>
                    <a:pt x="38" y="38"/>
                    <a:pt x="84" y="47"/>
                    <a:pt x="112" y="75"/>
                  </a:cubicBezTo>
                  <a:cubicBezTo>
                    <a:pt x="149" y="94"/>
                    <a:pt x="187" y="112"/>
                    <a:pt x="233" y="122"/>
                  </a:cubicBezTo>
                  <a:cubicBezTo>
                    <a:pt x="317" y="140"/>
                    <a:pt x="391" y="168"/>
                    <a:pt x="484" y="168"/>
                  </a:cubicBezTo>
                  <a:cubicBezTo>
                    <a:pt x="410" y="122"/>
                    <a:pt x="326" y="94"/>
                    <a:pt x="252" y="75"/>
                  </a:cubicBezTo>
                  <a:cubicBezTo>
                    <a:pt x="205" y="66"/>
                    <a:pt x="177" y="47"/>
                    <a:pt x="131" y="38"/>
                  </a:cubicBezTo>
                  <a:cubicBezTo>
                    <a:pt x="84" y="29"/>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679925" y="2372975"/>
              <a:ext cx="8375" cy="3050"/>
            </a:xfrm>
            <a:custGeom>
              <a:rect b="b" l="l" r="r" t="t"/>
              <a:pathLst>
                <a:path extrusionOk="0" h="122" w="335">
                  <a:moveTo>
                    <a:pt x="0" y="0"/>
                  </a:moveTo>
                  <a:cubicBezTo>
                    <a:pt x="9" y="28"/>
                    <a:pt x="47" y="47"/>
                    <a:pt x="65" y="56"/>
                  </a:cubicBezTo>
                  <a:cubicBezTo>
                    <a:pt x="93" y="75"/>
                    <a:pt x="121" y="84"/>
                    <a:pt x="149" y="93"/>
                  </a:cubicBezTo>
                  <a:cubicBezTo>
                    <a:pt x="186" y="103"/>
                    <a:pt x="205" y="121"/>
                    <a:pt x="242" y="121"/>
                  </a:cubicBezTo>
                  <a:lnTo>
                    <a:pt x="335" y="121"/>
                  </a:lnTo>
                  <a:cubicBezTo>
                    <a:pt x="279" y="93"/>
                    <a:pt x="214" y="75"/>
                    <a:pt x="167" y="47"/>
                  </a:cubicBezTo>
                  <a:cubicBezTo>
                    <a:pt x="112" y="3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692925" y="2377375"/>
              <a:ext cx="4900" cy="1200"/>
            </a:xfrm>
            <a:custGeom>
              <a:rect b="b" l="l" r="r" t="t"/>
              <a:pathLst>
                <a:path extrusionOk="0" h="48" w="196">
                  <a:moveTo>
                    <a:pt x="0" y="1"/>
                  </a:moveTo>
                  <a:cubicBezTo>
                    <a:pt x="19" y="19"/>
                    <a:pt x="56" y="38"/>
                    <a:pt x="93" y="47"/>
                  </a:cubicBezTo>
                  <a:lnTo>
                    <a:pt x="149" y="47"/>
                  </a:lnTo>
                  <a:cubicBezTo>
                    <a:pt x="158" y="47"/>
                    <a:pt x="186" y="38"/>
                    <a:pt x="196" y="19"/>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667375" y="2395275"/>
              <a:ext cx="10950" cy="4150"/>
            </a:xfrm>
            <a:custGeom>
              <a:rect b="b" l="l" r="r" t="t"/>
              <a:pathLst>
                <a:path extrusionOk="0" h="166" w="438">
                  <a:moveTo>
                    <a:pt x="1" y="1"/>
                  </a:moveTo>
                  <a:cubicBezTo>
                    <a:pt x="19" y="19"/>
                    <a:pt x="38" y="38"/>
                    <a:pt x="47" y="47"/>
                  </a:cubicBezTo>
                  <a:cubicBezTo>
                    <a:pt x="56" y="75"/>
                    <a:pt x="84" y="84"/>
                    <a:pt x="93" y="93"/>
                  </a:cubicBezTo>
                  <a:cubicBezTo>
                    <a:pt x="130" y="121"/>
                    <a:pt x="158" y="140"/>
                    <a:pt x="205" y="158"/>
                  </a:cubicBezTo>
                  <a:cubicBezTo>
                    <a:pt x="223" y="163"/>
                    <a:pt x="244" y="165"/>
                    <a:pt x="266" y="165"/>
                  </a:cubicBezTo>
                  <a:cubicBezTo>
                    <a:pt x="288" y="165"/>
                    <a:pt x="312" y="163"/>
                    <a:pt x="335" y="158"/>
                  </a:cubicBezTo>
                  <a:cubicBezTo>
                    <a:pt x="372" y="140"/>
                    <a:pt x="419" y="121"/>
                    <a:pt x="437" y="84"/>
                  </a:cubicBezTo>
                  <a:lnTo>
                    <a:pt x="437" y="84"/>
                  </a:lnTo>
                  <a:cubicBezTo>
                    <a:pt x="398" y="103"/>
                    <a:pt x="356" y="115"/>
                    <a:pt x="317" y="115"/>
                  </a:cubicBezTo>
                  <a:cubicBezTo>
                    <a:pt x="282" y="115"/>
                    <a:pt x="250" y="106"/>
                    <a:pt x="223" y="84"/>
                  </a:cubicBezTo>
                  <a:cubicBezTo>
                    <a:pt x="186" y="84"/>
                    <a:pt x="149" y="65"/>
                    <a:pt x="112" y="47"/>
                  </a:cubicBezTo>
                  <a:cubicBezTo>
                    <a:pt x="93" y="47"/>
                    <a:pt x="84" y="37"/>
                    <a:pt x="56" y="28"/>
                  </a:cubicBezTo>
                  <a:cubicBezTo>
                    <a:pt x="29"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662725" y="2388775"/>
              <a:ext cx="8625" cy="7225"/>
            </a:xfrm>
            <a:custGeom>
              <a:rect b="b" l="l" r="r" t="t"/>
              <a:pathLst>
                <a:path extrusionOk="0" h="289" w="345">
                  <a:moveTo>
                    <a:pt x="1" y="0"/>
                  </a:moveTo>
                  <a:lnTo>
                    <a:pt x="1" y="0"/>
                  </a:lnTo>
                  <a:cubicBezTo>
                    <a:pt x="10" y="47"/>
                    <a:pt x="38" y="74"/>
                    <a:pt x="56" y="102"/>
                  </a:cubicBezTo>
                  <a:cubicBezTo>
                    <a:pt x="84" y="139"/>
                    <a:pt x="103" y="158"/>
                    <a:pt x="140" y="186"/>
                  </a:cubicBezTo>
                  <a:cubicBezTo>
                    <a:pt x="205" y="232"/>
                    <a:pt x="279" y="260"/>
                    <a:pt x="344" y="288"/>
                  </a:cubicBezTo>
                  <a:cubicBezTo>
                    <a:pt x="326" y="260"/>
                    <a:pt x="289" y="242"/>
                    <a:pt x="279" y="205"/>
                  </a:cubicBezTo>
                  <a:cubicBezTo>
                    <a:pt x="242" y="186"/>
                    <a:pt x="214" y="158"/>
                    <a:pt x="186" y="139"/>
                  </a:cubicBezTo>
                  <a:lnTo>
                    <a:pt x="94" y="65"/>
                  </a:lnTo>
                  <a:cubicBezTo>
                    <a:pt x="56"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656925" y="2386450"/>
              <a:ext cx="6300" cy="7675"/>
            </a:xfrm>
            <a:custGeom>
              <a:rect b="b" l="l" r="r" t="t"/>
              <a:pathLst>
                <a:path extrusionOk="0" h="307" w="252">
                  <a:moveTo>
                    <a:pt x="0" y="0"/>
                  </a:moveTo>
                  <a:cubicBezTo>
                    <a:pt x="0" y="28"/>
                    <a:pt x="19" y="65"/>
                    <a:pt x="37" y="102"/>
                  </a:cubicBezTo>
                  <a:cubicBezTo>
                    <a:pt x="47" y="121"/>
                    <a:pt x="65" y="158"/>
                    <a:pt x="93" y="186"/>
                  </a:cubicBezTo>
                  <a:lnTo>
                    <a:pt x="158" y="251"/>
                  </a:lnTo>
                  <a:cubicBezTo>
                    <a:pt x="195" y="279"/>
                    <a:pt x="223" y="298"/>
                    <a:pt x="251" y="307"/>
                  </a:cubicBezTo>
                  <a:cubicBezTo>
                    <a:pt x="223" y="251"/>
                    <a:pt x="177" y="205"/>
                    <a:pt x="130" y="149"/>
                  </a:cubicBezTo>
                  <a:cubicBezTo>
                    <a:pt x="93" y="102"/>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667150" y="2390150"/>
              <a:ext cx="5825" cy="3975"/>
            </a:xfrm>
            <a:custGeom>
              <a:rect b="b" l="l" r="r" t="t"/>
              <a:pathLst>
                <a:path extrusionOk="0" h="159" w="233">
                  <a:moveTo>
                    <a:pt x="0" y="1"/>
                  </a:moveTo>
                  <a:cubicBezTo>
                    <a:pt x="9" y="47"/>
                    <a:pt x="56" y="94"/>
                    <a:pt x="93" y="112"/>
                  </a:cubicBezTo>
                  <a:lnTo>
                    <a:pt x="158" y="150"/>
                  </a:lnTo>
                  <a:cubicBezTo>
                    <a:pt x="177" y="159"/>
                    <a:pt x="205" y="159"/>
                    <a:pt x="232" y="159"/>
                  </a:cubicBezTo>
                  <a:cubicBezTo>
                    <a:pt x="177" y="131"/>
                    <a:pt x="149" y="103"/>
                    <a:pt x="112" y="66"/>
                  </a:cubicBezTo>
                  <a:cubicBezTo>
                    <a:pt x="74" y="47"/>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639975" y="2346025"/>
              <a:ext cx="1875" cy="10475"/>
            </a:xfrm>
            <a:custGeom>
              <a:rect b="b" l="l" r="r" t="t"/>
              <a:pathLst>
                <a:path extrusionOk="0" h="419" w="75">
                  <a:moveTo>
                    <a:pt x="19" y="1"/>
                  </a:moveTo>
                  <a:cubicBezTo>
                    <a:pt x="0" y="38"/>
                    <a:pt x="0" y="66"/>
                    <a:pt x="0" y="112"/>
                  </a:cubicBezTo>
                  <a:lnTo>
                    <a:pt x="0" y="224"/>
                  </a:lnTo>
                  <a:cubicBezTo>
                    <a:pt x="0" y="289"/>
                    <a:pt x="28" y="363"/>
                    <a:pt x="74" y="419"/>
                  </a:cubicBezTo>
                  <a:cubicBezTo>
                    <a:pt x="56" y="344"/>
                    <a:pt x="56" y="279"/>
                    <a:pt x="47" y="205"/>
                  </a:cubicBez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642525" y="2349500"/>
              <a:ext cx="2350" cy="7925"/>
            </a:xfrm>
            <a:custGeom>
              <a:rect b="b" l="l" r="r" t="t"/>
              <a:pathLst>
                <a:path extrusionOk="0" h="317" w="94">
                  <a:moveTo>
                    <a:pt x="28" y="1"/>
                  </a:moveTo>
                  <a:cubicBezTo>
                    <a:pt x="0" y="20"/>
                    <a:pt x="0" y="57"/>
                    <a:pt x="0" y="94"/>
                  </a:cubicBezTo>
                  <a:cubicBezTo>
                    <a:pt x="0" y="112"/>
                    <a:pt x="0" y="150"/>
                    <a:pt x="19" y="177"/>
                  </a:cubicBezTo>
                  <a:cubicBezTo>
                    <a:pt x="28" y="224"/>
                    <a:pt x="47" y="280"/>
                    <a:pt x="93" y="317"/>
                  </a:cubicBezTo>
                  <a:cubicBezTo>
                    <a:pt x="93" y="289"/>
                    <a:pt x="93" y="252"/>
                    <a:pt x="84" y="233"/>
                  </a:cubicBezTo>
                  <a:cubicBezTo>
                    <a:pt x="75" y="196"/>
                    <a:pt x="75" y="177"/>
                    <a:pt x="65" y="150"/>
                  </a:cubicBezTo>
                  <a:cubicBezTo>
                    <a:pt x="56" y="103"/>
                    <a:pt x="37" y="5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3646475" y="2352075"/>
              <a:ext cx="5600" cy="5825"/>
            </a:xfrm>
            <a:custGeom>
              <a:rect b="b" l="l" r="r" t="t"/>
              <a:pathLst>
                <a:path extrusionOk="0" h="233" w="224">
                  <a:moveTo>
                    <a:pt x="0" y="0"/>
                  </a:moveTo>
                  <a:cubicBezTo>
                    <a:pt x="19" y="56"/>
                    <a:pt x="56" y="102"/>
                    <a:pt x="93" y="130"/>
                  </a:cubicBezTo>
                  <a:cubicBezTo>
                    <a:pt x="102" y="149"/>
                    <a:pt x="130" y="177"/>
                    <a:pt x="149" y="186"/>
                  </a:cubicBezTo>
                  <a:cubicBezTo>
                    <a:pt x="167" y="214"/>
                    <a:pt x="195" y="223"/>
                    <a:pt x="223" y="232"/>
                  </a:cubicBezTo>
                  <a:cubicBezTo>
                    <a:pt x="195" y="186"/>
                    <a:pt x="158" y="140"/>
                    <a:pt x="130" y="102"/>
                  </a:cubicBezTo>
                  <a:cubicBezTo>
                    <a:pt x="93" y="7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3646700" y="2356700"/>
              <a:ext cx="3500" cy="6550"/>
            </a:xfrm>
            <a:custGeom>
              <a:rect b="b" l="l" r="r" t="t"/>
              <a:pathLst>
                <a:path extrusionOk="0" h="262" w="140">
                  <a:moveTo>
                    <a:pt x="1" y="1"/>
                  </a:moveTo>
                  <a:cubicBezTo>
                    <a:pt x="1" y="57"/>
                    <a:pt x="28" y="103"/>
                    <a:pt x="47" y="140"/>
                  </a:cubicBezTo>
                  <a:cubicBezTo>
                    <a:pt x="75" y="187"/>
                    <a:pt x="103" y="224"/>
                    <a:pt x="140" y="261"/>
                  </a:cubicBezTo>
                  <a:cubicBezTo>
                    <a:pt x="131" y="196"/>
                    <a:pt x="121" y="168"/>
                    <a:pt x="93" y="122"/>
                  </a:cubicBezTo>
                  <a:cubicBezTo>
                    <a:pt x="6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642975" y="2359975"/>
              <a:ext cx="3975" cy="8150"/>
            </a:xfrm>
            <a:custGeom>
              <a:rect b="b" l="l" r="r" t="t"/>
              <a:pathLst>
                <a:path extrusionOk="0" h="326" w="159">
                  <a:moveTo>
                    <a:pt x="1" y="0"/>
                  </a:moveTo>
                  <a:cubicBezTo>
                    <a:pt x="10" y="65"/>
                    <a:pt x="38" y="130"/>
                    <a:pt x="57" y="177"/>
                  </a:cubicBezTo>
                  <a:cubicBezTo>
                    <a:pt x="84" y="223"/>
                    <a:pt x="112" y="279"/>
                    <a:pt x="159" y="325"/>
                  </a:cubicBezTo>
                  <a:cubicBezTo>
                    <a:pt x="150" y="269"/>
                    <a:pt x="131" y="204"/>
                    <a:pt x="103" y="149"/>
                  </a:cubicBezTo>
                  <a:cubicBezTo>
                    <a:pt x="8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696175" y="2338825"/>
              <a:ext cx="9550" cy="6525"/>
            </a:xfrm>
            <a:custGeom>
              <a:rect b="b" l="l" r="r" t="t"/>
              <a:pathLst>
                <a:path extrusionOk="0" h="261" w="382">
                  <a:moveTo>
                    <a:pt x="0" y="1"/>
                  </a:moveTo>
                  <a:cubicBezTo>
                    <a:pt x="28" y="19"/>
                    <a:pt x="66" y="28"/>
                    <a:pt x="103" y="56"/>
                  </a:cubicBezTo>
                  <a:cubicBezTo>
                    <a:pt x="140" y="75"/>
                    <a:pt x="158" y="103"/>
                    <a:pt x="196" y="121"/>
                  </a:cubicBezTo>
                  <a:cubicBezTo>
                    <a:pt x="251" y="168"/>
                    <a:pt x="307" y="214"/>
                    <a:pt x="381" y="261"/>
                  </a:cubicBezTo>
                  <a:cubicBezTo>
                    <a:pt x="372" y="233"/>
                    <a:pt x="344" y="196"/>
                    <a:pt x="326" y="159"/>
                  </a:cubicBezTo>
                  <a:cubicBezTo>
                    <a:pt x="298" y="121"/>
                    <a:pt x="261" y="103"/>
                    <a:pt x="233" y="75"/>
                  </a:cubicBezTo>
                  <a:cubicBezTo>
                    <a:pt x="158" y="28"/>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692000" y="2339475"/>
              <a:ext cx="9300" cy="4725"/>
            </a:xfrm>
            <a:custGeom>
              <a:rect b="b" l="l" r="r" t="t"/>
              <a:pathLst>
                <a:path extrusionOk="0" h="189" w="372">
                  <a:moveTo>
                    <a:pt x="30" y="1"/>
                  </a:moveTo>
                  <a:cubicBezTo>
                    <a:pt x="20" y="1"/>
                    <a:pt x="10" y="1"/>
                    <a:pt x="0" y="2"/>
                  </a:cubicBezTo>
                  <a:lnTo>
                    <a:pt x="93" y="49"/>
                  </a:lnTo>
                  <a:cubicBezTo>
                    <a:pt x="130" y="58"/>
                    <a:pt x="149" y="86"/>
                    <a:pt x="186" y="95"/>
                  </a:cubicBezTo>
                  <a:cubicBezTo>
                    <a:pt x="242" y="133"/>
                    <a:pt x="307" y="170"/>
                    <a:pt x="372" y="188"/>
                  </a:cubicBezTo>
                  <a:cubicBezTo>
                    <a:pt x="344" y="160"/>
                    <a:pt x="325" y="133"/>
                    <a:pt x="307" y="95"/>
                  </a:cubicBezTo>
                  <a:cubicBezTo>
                    <a:pt x="270" y="77"/>
                    <a:pt x="242" y="49"/>
                    <a:pt x="214" y="40"/>
                  </a:cubicBezTo>
                  <a:cubicBezTo>
                    <a:pt x="150" y="24"/>
                    <a:pt x="93" y="1"/>
                    <a:pt x="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684325" y="2340350"/>
              <a:ext cx="10475" cy="3375"/>
            </a:xfrm>
            <a:custGeom>
              <a:rect b="b" l="l" r="r" t="t"/>
              <a:pathLst>
                <a:path extrusionOk="0" h="135" w="419">
                  <a:moveTo>
                    <a:pt x="38" y="0"/>
                  </a:moveTo>
                  <a:cubicBezTo>
                    <a:pt x="25" y="0"/>
                    <a:pt x="13" y="2"/>
                    <a:pt x="1" y="5"/>
                  </a:cubicBezTo>
                  <a:lnTo>
                    <a:pt x="112" y="42"/>
                  </a:lnTo>
                  <a:lnTo>
                    <a:pt x="214" y="79"/>
                  </a:lnTo>
                  <a:cubicBezTo>
                    <a:pt x="279" y="98"/>
                    <a:pt x="354" y="125"/>
                    <a:pt x="419" y="135"/>
                  </a:cubicBezTo>
                  <a:cubicBezTo>
                    <a:pt x="363" y="88"/>
                    <a:pt x="307" y="51"/>
                    <a:pt x="224" y="23"/>
                  </a:cubicBezTo>
                  <a:cubicBezTo>
                    <a:pt x="186" y="14"/>
                    <a:pt x="159" y="5"/>
                    <a:pt x="121" y="5"/>
                  </a:cubicBezTo>
                  <a:cubicBezTo>
                    <a:pt x="90" y="5"/>
                    <a:pt x="6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677825" y="2335800"/>
              <a:ext cx="10700" cy="1975"/>
            </a:xfrm>
            <a:custGeom>
              <a:rect b="b" l="l" r="r" t="t"/>
              <a:pathLst>
                <a:path extrusionOk="0" h="79" w="428">
                  <a:moveTo>
                    <a:pt x="112" y="1"/>
                  </a:moveTo>
                  <a:cubicBezTo>
                    <a:pt x="66" y="1"/>
                    <a:pt x="28" y="10"/>
                    <a:pt x="1" y="29"/>
                  </a:cubicBezTo>
                  <a:lnTo>
                    <a:pt x="103" y="47"/>
                  </a:lnTo>
                  <a:cubicBezTo>
                    <a:pt x="140" y="47"/>
                    <a:pt x="177" y="57"/>
                    <a:pt x="205" y="57"/>
                  </a:cubicBezTo>
                  <a:cubicBezTo>
                    <a:pt x="259" y="70"/>
                    <a:pt x="309" y="79"/>
                    <a:pt x="364" y="79"/>
                  </a:cubicBezTo>
                  <a:cubicBezTo>
                    <a:pt x="384" y="79"/>
                    <a:pt x="405" y="78"/>
                    <a:pt x="428" y="75"/>
                  </a:cubicBezTo>
                  <a:cubicBezTo>
                    <a:pt x="363" y="38"/>
                    <a:pt x="289" y="10"/>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669000" y="2336500"/>
              <a:ext cx="10950" cy="2825"/>
            </a:xfrm>
            <a:custGeom>
              <a:rect b="b" l="l" r="r" t="t"/>
              <a:pathLst>
                <a:path extrusionOk="0" h="113" w="438">
                  <a:moveTo>
                    <a:pt x="121" y="1"/>
                  </a:moveTo>
                  <a:cubicBezTo>
                    <a:pt x="84" y="1"/>
                    <a:pt x="38" y="1"/>
                    <a:pt x="0" y="10"/>
                  </a:cubicBezTo>
                  <a:cubicBezTo>
                    <a:pt x="38" y="10"/>
                    <a:pt x="75" y="19"/>
                    <a:pt x="103" y="29"/>
                  </a:cubicBezTo>
                  <a:lnTo>
                    <a:pt x="214" y="66"/>
                  </a:lnTo>
                  <a:cubicBezTo>
                    <a:pt x="279" y="94"/>
                    <a:pt x="354" y="103"/>
                    <a:pt x="437" y="112"/>
                  </a:cubicBezTo>
                  <a:cubicBezTo>
                    <a:pt x="363" y="75"/>
                    <a:pt x="298" y="47"/>
                    <a:pt x="233" y="19"/>
                  </a:cubicBezTo>
                  <a:cubicBezTo>
                    <a:pt x="196"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3682475" y="2362750"/>
              <a:ext cx="4675" cy="2350"/>
            </a:xfrm>
            <a:custGeom>
              <a:rect b="b" l="l" r="r" t="t"/>
              <a:pathLst>
                <a:path extrusionOk="0" h="94" w="187">
                  <a:moveTo>
                    <a:pt x="0" y="1"/>
                  </a:moveTo>
                  <a:cubicBezTo>
                    <a:pt x="19" y="38"/>
                    <a:pt x="56" y="66"/>
                    <a:pt x="84" y="75"/>
                  </a:cubicBezTo>
                  <a:cubicBezTo>
                    <a:pt x="112" y="84"/>
                    <a:pt x="149" y="93"/>
                    <a:pt x="186" y="93"/>
                  </a:cubicBezTo>
                  <a:cubicBezTo>
                    <a:pt x="158" y="75"/>
                    <a:pt x="140" y="47"/>
                    <a:pt x="103" y="28"/>
                  </a:cubicBezTo>
                  <a:cubicBezTo>
                    <a:pt x="65"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3685025" y="2366225"/>
              <a:ext cx="4675" cy="2350"/>
            </a:xfrm>
            <a:custGeom>
              <a:rect b="b" l="l" r="r" t="t"/>
              <a:pathLst>
                <a:path extrusionOk="0" h="94" w="187">
                  <a:moveTo>
                    <a:pt x="1" y="1"/>
                  </a:moveTo>
                  <a:cubicBezTo>
                    <a:pt x="19" y="38"/>
                    <a:pt x="47" y="66"/>
                    <a:pt x="84" y="75"/>
                  </a:cubicBezTo>
                  <a:cubicBezTo>
                    <a:pt x="121" y="85"/>
                    <a:pt x="149" y="94"/>
                    <a:pt x="186" y="94"/>
                  </a:cubicBezTo>
                  <a:cubicBezTo>
                    <a:pt x="158" y="75"/>
                    <a:pt x="140" y="47"/>
                    <a:pt x="103" y="29"/>
                  </a:cubicBezTo>
                  <a:cubicBezTo>
                    <a:pt x="66"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3656925" y="2336050"/>
              <a:ext cx="7450" cy="1175"/>
            </a:xfrm>
            <a:custGeom>
              <a:rect b="b" l="l" r="r" t="t"/>
              <a:pathLst>
                <a:path extrusionOk="0" h="47" w="298">
                  <a:moveTo>
                    <a:pt x="65" y="0"/>
                  </a:moveTo>
                  <a:cubicBezTo>
                    <a:pt x="47" y="0"/>
                    <a:pt x="19" y="19"/>
                    <a:pt x="0" y="28"/>
                  </a:cubicBezTo>
                  <a:cubicBezTo>
                    <a:pt x="56" y="37"/>
                    <a:pt x="103" y="47"/>
                    <a:pt x="149" y="47"/>
                  </a:cubicBezTo>
                  <a:cubicBezTo>
                    <a:pt x="195" y="47"/>
                    <a:pt x="251" y="47"/>
                    <a:pt x="298" y="37"/>
                  </a:cubicBezTo>
                  <a:cubicBezTo>
                    <a:pt x="251" y="19"/>
                    <a:pt x="205"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043650" y="1682650"/>
              <a:ext cx="107800" cy="96875"/>
            </a:xfrm>
            <a:custGeom>
              <a:rect b="b" l="l" r="r" t="t"/>
              <a:pathLst>
                <a:path extrusionOk="0" h="3875" w="4312">
                  <a:moveTo>
                    <a:pt x="2302" y="1"/>
                  </a:moveTo>
                  <a:cubicBezTo>
                    <a:pt x="2036" y="1"/>
                    <a:pt x="1753" y="193"/>
                    <a:pt x="1552" y="401"/>
                  </a:cubicBezTo>
                  <a:cubicBezTo>
                    <a:pt x="883" y="1088"/>
                    <a:pt x="382" y="1934"/>
                    <a:pt x="112" y="2853"/>
                  </a:cubicBezTo>
                  <a:cubicBezTo>
                    <a:pt x="1" y="3169"/>
                    <a:pt x="363" y="3401"/>
                    <a:pt x="567" y="3494"/>
                  </a:cubicBezTo>
                  <a:cubicBezTo>
                    <a:pt x="1160" y="3724"/>
                    <a:pt x="1792" y="3875"/>
                    <a:pt x="2419" y="3875"/>
                  </a:cubicBezTo>
                  <a:cubicBezTo>
                    <a:pt x="2706" y="3875"/>
                    <a:pt x="2991" y="3843"/>
                    <a:pt x="3271" y="3773"/>
                  </a:cubicBezTo>
                  <a:cubicBezTo>
                    <a:pt x="3550" y="3699"/>
                    <a:pt x="3828" y="3597"/>
                    <a:pt x="4033" y="3392"/>
                  </a:cubicBezTo>
                  <a:cubicBezTo>
                    <a:pt x="4228" y="3178"/>
                    <a:pt x="4312" y="2825"/>
                    <a:pt x="4144" y="2593"/>
                  </a:cubicBezTo>
                  <a:cubicBezTo>
                    <a:pt x="3959" y="2342"/>
                    <a:pt x="3596" y="2305"/>
                    <a:pt x="3290" y="2296"/>
                  </a:cubicBezTo>
                  <a:cubicBezTo>
                    <a:pt x="3494" y="2166"/>
                    <a:pt x="3708" y="2036"/>
                    <a:pt x="3828" y="1841"/>
                  </a:cubicBezTo>
                  <a:cubicBezTo>
                    <a:pt x="3959" y="1645"/>
                    <a:pt x="3996" y="1357"/>
                    <a:pt x="3828" y="1181"/>
                  </a:cubicBezTo>
                  <a:cubicBezTo>
                    <a:pt x="3737" y="1073"/>
                    <a:pt x="3595" y="1031"/>
                    <a:pt x="3447" y="1031"/>
                  </a:cubicBezTo>
                  <a:cubicBezTo>
                    <a:pt x="3340" y="1031"/>
                    <a:pt x="3229" y="1053"/>
                    <a:pt x="3132" y="1088"/>
                  </a:cubicBezTo>
                  <a:cubicBezTo>
                    <a:pt x="2890" y="1172"/>
                    <a:pt x="2686" y="1320"/>
                    <a:pt x="2435" y="1367"/>
                  </a:cubicBezTo>
                  <a:cubicBezTo>
                    <a:pt x="2574" y="1172"/>
                    <a:pt x="2732" y="958"/>
                    <a:pt x="2779" y="726"/>
                  </a:cubicBezTo>
                  <a:cubicBezTo>
                    <a:pt x="2834" y="484"/>
                    <a:pt x="2760" y="205"/>
                    <a:pt x="2565" y="75"/>
                  </a:cubicBezTo>
                  <a:cubicBezTo>
                    <a:pt x="2482" y="23"/>
                    <a:pt x="2393" y="1"/>
                    <a:pt x="23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044575" y="1681975"/>
              <a:ext cx="106400" cy="98850"/>
            </a:xfrm>
            <a:custGeom>
              <a:rect b="b" l="l" r="r" t="t"/>
              <a:pathLst>
                <a:path extrusionOk="0" h="3954" w="4256">
                  <a:moveTo>
                    <a:pt x="29" y="2917"/>
                  </a:moveTo>
                  <a:cubicBezTo>
                    <a:pt x="10" y="2973"/>
                    <a:pt x="1" y="3048"/>
                    <a:pt x="19" y="3113"/>
                  </a:cubicBezTo>
                  <a:cubicBezTo>
                    <a:pt x="10" y="3057"/>
                    <a:pt x="10" y="2982"/>
                    <a:pt x="29" y="2917"/>
                  </a:cubicBezTo>
                  <a:close/>
                  <a:moveTo>
                    <a:pt x="2268" y="0"/>
                  </a:moveTo>
                  <a:cubicBezTo>
                    <a:pt x="2147" y="0"/>
                    <a:pt x="2035" y="37"/>
                    <a:pt x="1924" y="93"/>
                  </a:cubicBezTo>
                  <a:cubicBezTo>
                    <a:pt x="1710" y="195"/>
                    <a:pt x="1543" y="362"/>
                    <a:pt x="1385" y="539"/>
                  </a:cubicBezTo>
                  <a:cubicBezTo>
                    <a:pt x="1088" y="873"/>
                    <a:pt x="818" y="1245"/>
                    <a:pt x="586" y="1635"/>
                  </a:cubicBezTo>
                  <a:cubicBezTo>
                    <a:pt x="818" y="1245"/>
                    <a:pt x="1088" y="883"/>
                    <a:pt x="1404" y="558"/>
                  </a:cubicBezTo>
                  <a:cubicBezTo>
                    <a:pt x="1552" y="400"/>
                    <a:pt x="1729" y="242"/>
                    <a:pt x="1924" y="149"/>
                  </a:cubicBezTo>
                  <a:cubicBezTo>
                    <a:pt x="2013" y="108"/>
                    <a:pt x="2102" y="82"/>
                    <a:pt x="2197" y="82"/>
                  </a:cubicBezTo>
                  <a:cubicBezTo>
                    <a:pt x="2211" y="82"/>
                    <a:pt x="2225" y="83"/>
                    <a:pt x="2240" y="84"/>
                  </a:cubicBezTo>
                  <a:cubicBezTo>
                    <a:pt x="2342" y="84"/>
                    <a:pt x="2444" y="130"/>
                    <a:pt x="2519" y="195"/>
                  </a:cubicBezTo>
                  <a:cubicBezTo>
                    <a:pt x="2584" y="270"/>
                    <a:pt x="2630" y="372"/>
                    <a:pt x="2658" y="474"/>
                  </a:cubicBezTo>
                  <a:cubicBezTo>
                    <a:pt x="2677" y="585"/>
                    <a:pt x="2667" y="688"/>
                    <a:pt x="2649" y="790"/>
                  </a:cubicBezTo>
                  <a:cubicBezTo>
                    <a:pt x="2584" y="1004"/>
                    <a:pt x="2463" y="1189"/>
                    <a:pt x="2324" y="1375"/>
                  </a:cubicBezTo>
                  <a:lnTo>
                    <a:pt x="2231" y="1496"/>
                  </a:lnTo>
                  <a:lnTo>
                    <a:pt x="2379" y="1468"/>
                  </a:lnTo>
                  <a:cubicBezTo>
                    <a:pt x="2630" y="1422"/>
                    <a:pt x="2844" y="1264"/>
                    <a:pt x="3067" y="1199"/>
                  </a:cubicBezTo>
                  <a:cubicBezTo>
                    <a:pt x="3169" y="1161"/>
                    <a:pt x="3280" y="1143"/>
                    <a:pt x="3401" y="1143"/>
                  </a:cubicBezTo>
                  <a:cubicBezTo>
                    <a:pt x="3513" y="1143"/>
                    <a:pt x="3624" y="1171"/>
                    <a:pt x="3689" y="1245"/>
                  </a:cubicBezTo>
                  <a:cubicBezTo>
                    <a:pt x="3764" y="1310"/>
                    <a:pt x="3810" y="1422"/>
                    <a:pt x="3810" y="1524"/>
                  </a:cubicBezTo>
                  <a:cubicBezTo>
                    <a:pt x="3810" y="1626"/>
                    <a:pt x="3773" y="1747"/>
                    <a:pt x="3717" y="1840"/>
                  </a:cubicBezTo>
                  <a:cubicBezTo>
                    <a:pt x="3596" y="2026"/>
                    <a:pt x="3392" y="2165"/>
                    <a:pt x="3178" y="2286"/>
                  </a:cubicBezTo>
                  <a:lnTo>
                    <a:pt x="2992" y="2406"/>
                  </a:lnTo>
                  <a:lnTo>
                    <a:pt x="3215" y="2416"/>
                  </a:lnTo>
                  <a:cubicBezTo>
                    <a:pt x="3345" y="2416"/>
                    <a:pt x="3466" y="2425"/>
                    <a:pt x="3596" y="2453"/>
                  </a:cubicBezTo>
                  <a:cubicBezTo>
                    <a:pt x="3726" y="2471"/>
                    <a:pt x="3838" y="2518"/>
                    <a:pt x="3931" y="2592"/>
                  </a:cubicBezTo>
                  <a:cubicBezTo>
                    <a:pt x="4024" y="2657"/>
                    <a:pt x="4089" y="2769"/>
                    <a:pt x="4107" y="2880"/>
                  </a:cubicBezTo>
                  <a:cubicBezTo>
                    <a:pt x="4117" y="3001"/>
                    <a:pt x="4107" y="3122"/>
                    <a:pt x="4052" y="3233"/>
                  </a:cubicBezTo>
                  <a:cubicBezTo>
                    <a:pt x="4005" y="3345"/>
                    <a:pt x="3922" y="3438"/>
                    <a:pt x="3819" y="3521"/>
                  </a:cubicBezTo>
                  <a:cubicBezTo>
                    <a:pt x="3726" y="3605"/>
                    <a:pt x="3606" y="3661"/>
                    <a:pt x="3485" y="3707"/>
                  </a:cubicBezTo>
                  <a:cubicBezTo>
                    <a:pt x="3364" y="3754"/>
                    <a:pt x="3234" y="3782"/>
                    <a:pt x="3113" y="3809"/>
                  </a:cubicBezTo>
                  <a:cubicBezTo>
                    <a:pt x="2983" y="3847"/>
                    <a:pt x="2853" y="3856"/>
                    <a:pt x="2723" y="3884"/>
                  </a:cubicBezTo>
                  <a:cubicBezTo>
                    <a:pt x="2577" y="3899"/>
                    <a:pt x="2432" y="3907"/>
                    <a:pt x="2286" y="3907"/>
                  </a:cubicBezTo>
                  <a:cubicBezTo>
                    <a:pt x="1912" y="3907"/>
                    <a:pt x="1539" y="3857"/>
                    <a:pt x="1171" y="3763"/>
                  </a:cubicBezTo>
                  <a:cubicBezTo>
                    <a:pt x="911" y="3698"/>
                    <a:pt x="670" y="3614"/>
                    <a:pt x="428" y="3521"/>
                  </a:cubicBezTo>
                  <a:lnTo>
                    <a:pt x="428" y="3521"/>
                  </a:lnTo>
                  <a:cubicBezTo>
                    <a:pt x="670" y="3624"/>
                    <a:pt x="911" y="3707"/>
                    <a:pt x="1171" y="3772"/>
                  </a:cubicBezTo>
                  <a:cubicBezTo>
                    <a:pt x="1579" y="3883"/>
                    <a:pt x="1993" y="3953"/>
                    <a:pt x="2408" y="3953"/>
                  </a:cubicBezTo>
                  <a:cubicBezTo>
                    <a:pt x="2513" y="3953"/>
                    <a:pt x="2618" y="3949"/>
                    <a:pt x="2723" y="3939"/>
                  </a:cubicBezTo>
                  <a:cubicBezTo>
                    <a:pt x="2853" y="3930"/>
                    <a:pt x="2992" y="3912"/>
                    <a:pt x="3123" y="3884"/>
                  </a:cubicBezTo>
                  <a:cubicBezTo>
                    <a:pt x="3253" y="3856"/>
                    <a:pt x="3373" y="3819"/>
                    <a:pt x="3503" y="3772"/>
                  </a:cubicBezTo>
                  <a:cubicBezTo>
                    <a:pt x="3671" y="3698"/>
                    <a:pt x="3791" y="3633"/>
                    <a:pt x="3903" y="3559"/>
                  </a:cubicBezTo>
                  <a:cubicBezTo>
                    <a:pt x="4005" y="3475"/>
                    <a:pt x="4107" y="3373"/>
                    <a:pt x="4163" y="3243"/>
                  </a:cubicBezTo>
                  <a:cubicBezTo>
                    <a:pt x="4228" y="3113"/>
                    <a:pt x="4256" y="2973"/>
                    <a:pt x="4247" y="2834"/>
                  </a:cubicBezTo>
                  <a:cubicBezTo>
                    <a:pt x="4237" y="2694"/>
                    <a:pt x="4154" y="2555"/>
                    <a:pt x="4042" y="2462"/>
                  </a:cubicBezTo>
                  <a:cubicBezTo>
                    <a:pt x="3922" y="2369"/>
                    <a:pt x="3791" y="2323"/>
                    <a:pt x="3652" y="2286"/>
                  </a:cubicBezTo>
                  <a:cubicBezTo>
                    <a:pt x="3587" y="2276"/>
                    <a:pt x="3531" y="2267"/>
                    <a:pt x="3457" y="2258"/>
                  </a:cubicBezTo>
                  <a:cubicBezTo>
                    <a:pt x="3503" y="2221"/>
                    <a:pt x="3550" y="2193"/>
                    <a:pt x="3596" y="2165"/>
                  </a:cubicBezTo>
                  <a:cubicBezTo>
                    <a:pt x="3699" y="2081"/>
                    <a:pt x="3791" y="1988"/>
                    <a:pt x="3866" y="1886"/>
                  </a:cubicBezTo>
                  <a:cubicBezTo>
                    <a:pt x="3931" y="1765"/>
                    <a:pt x="3977" y="1635"/>
                    <a:pt x="3977" y="1496"/>
                  </a:cubicBezTo>
                  <a:cubicBezTo>
                    <a:pt x="3977" y="1357"/>
                    <a:pt x="3931" y="1217"/>
                    <a:pt x="3819" y="1115"/>
                  </a:cubicBezTo>
                  <a:cubicBezTo>
                    <a:pt x="3708" y="1022"/>
                    <a:pt x="3578" y="976"/>
                    <a:pt x="3438" y="976"/>
                  </a:cubicBezTo>
                  <a:cubicBezTo>
                    <a:pt x="3308" y="976"/>
                    <a:pt x="3169" y="994"/>
                    <a:pt x="3048" y="1050"/>
                  </a:cubicBezTo>
                  <a:cubicBezTo>
                    <a:pt x="2862" y="1115"/>
                    <a:pt x="2704" y="1208"/>
                    <a:pt x="2537" y="1282"/>
                  </a:cubicBezTo>
                  <a:cubicBezTo>
                    <a:pt x="2630" y="1124"/>
                    <a:pt x="2723" y="976"/>
                    <a:pt x="2769" y="799"/>
                  </a:cubicBezTo>
                  <a:cubicBezTo>
                    <a:pt x="2807" y="688"/>
                    <a:pt x="2807" y="558"/>
                    <a:pt x="2779" y="446"/>
                  </a:cubicBezTo>
                  <a:cubicBezTo>
                    <a:pt x="2760" y="325"/>
                    <a:pt x="2704" y="214"/>
                    <a:pt x="2612" y="130"/>
                  </a:cubicBezTo>
                  <a:cubicBezTo>
                    <a:pt x="2519" y="47"/>
                    <a:pt x="2389" y="0"/>
                    <a:pt x="2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4046450" y="1716800"/>
              <a:ext cx="58550" cy="43225"/>
            </a:xfrm>
            <a:custGeom>
              <a:rect b="b" l="l" r="r" t="t"/>
              <a:pathLst>
                <a:path extrusionOk="0" h="1729" w="2342">
                  <a:moveTo>
                    <a:pt x="2341" y="1"/>
                  </a:moveTo>
                  <a:cubicBezTo>
                    <a:pt x="2137" y="140"/>
                    <a:pt x="1942" y="289"/>
                    <a:pt x="1756" y="437"/>
                  </a:cubicBezTo>
                  <a:lnTo>
                    <a:pt x="1171" y="883"/>
                  </a:lnTo>
                  <a:lnTo>
                    <a:pt x="595" y="1329"/>
                  </a:lnTo>
                  <a:cubicBezTo>
                    <a:pt x="502" y="1394"/>
                    <a:pt x="409" y="1469"/>
                    <a:pt x="307" y="1534"/>
                  </a:cubicBezTo>
                  <a:cubicBezTo>
                    <a:pt x="214" y="1608"/>
                    <a:pt x="112" y="1673"/>
                    <a:pt x="0" y="1729"/>
                  </a:cubicBezTo>
                  <a:cubicBezTo>
                    <a:pt x="223" y="1627"/>
                    <a:pt x="437" y="1497"/>
                    <a:pt x="632" y="1357"/>
                  </a:cubicBezTo>
                  <a:cubicBezTo>
                    <a:pt x="836" y="1218"/>
                    <a:pt x="1022" y="1078"/>
                    <a:pt x="1217" y="930"/>
                  </a:cubicBezTo>
                  <a:cubicBezTo>
                    <a:pt x="1422" y="781"/>
                    <a:pt x="1607" y="633"/>
                    <a:pt x="1793" y="475"/>
                  </a:cubicBezTo>
                  <a:cubicBezTo>
                    <a:pt x="1979" y="326"/>
                    <a:pt x="2165" y="168"/>
                    <a:pt x="23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047600" y="1740275"/>
              <a:ext cx="77375" cy="22075"/>
            </a:xfrm>
            <a:custGeom>
              <a:rect b="b" l="l" r="r" t="t"/>
              <a:pathLst>
                <a:path extrusionOk="0" h="883" w="3095">
                  <a:moveTo>
                    <a:pt x="3094" y="0"/>
                  </a:moveTo>
                  <a:cubicBezTo>
                    <a:pt x="2834" y="65"/>
                    <a:pt x="2574" y="121"/>
                    <a:pt x="2305" y="167"/>
                  </a:cubicBezTo>
                  <a:cubicBezTo>
                    <a:pt x="2045" y="232"/>
                    <a:pt x="1784" y="307"/>
                    <a:pt x="1524" y="372"/>
                  </a:cubicBezTo>
                  <a:cubicBezTo>
                    <a:pt x="1273" y="455"/>
                    <a:pt x="1013" y="530"/>
                    <a:pt x="762" y="604"/>
                  </a:cubicBezTo>
                  <a:cubicBezTo>
                    <a:pt x="502" y="688"/>
                    <a:pt x="251" y="771"/>
                    <a:pt x="1" y="883"/>
                  </a:cubicBezTo>
                  <a:cubicBezTo>
                    <a:pt x="131" y="836"/>
                    <a:pt x="261" y="808"/>
                    <a:pt x="391" y="771"/>
                  </a:cubicBezTo>
                  <a:lnTo>
                    <a:pt x="772" y="669"/>
                  </a:lnTo>
                  <a:lnTo>
                    <a:pt x="1552" y="455"/>
                  </a:lnTo>
                  <a:lnTo>
                    <a:pt x="2323" y="232"/>
                  </a:lnTo>
                  <a:cubicBezTo>
                    <a:pt x="2583" y="167"/>
                    <a:pt x="2834" y="84"/>
                    <a:pt x="30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069200" y="1736325"/>
              <a:ext cx="16525" cy="12100"/>
            </a:xfrm>
            <a:custGeom>
              <a:rect b="b" l="l" r="r" t="t"/>
              <a:pathLst>
                <a:path extrusionOk="0" h="484" w="661">
                  <a:moveTo>
                    <a:pt x="660" y="0"/>
                  </a:moveTo>
                  <a:cubicBezTo>
                    <a:pt x="530" y="56"/>
                    <a:pt x="428" y="140"/>
                    <a:pt x="317" y="223"/>
                  </a:cubicBezTo>
                  <a:cubicBezTo>
                    <a:pt x="251" y="251"/>
                    <a:pt x="205" y="297"/>
                    <a:pt x="149" y="344"/>
                  </a:cubicBezTo>
                  <a:cubicBezTo>
                    <a:pt x="103" y="390"/>
                    <a:pt x="56" y="437"/>
                    <a:pt x="1" y="483"/>
                  </a:cubicBezTo>
                  <a:cubicBezTo>
                    <a:pt x="66" y="465"/>
                    <a:pt x="131" y="428"/>
                    <a:pt x="186" y="390"/>
                  </a:cubicBezTo>
                  <a:cubicBezTo>
                    <a:pt x="242" y="363"/>
                    <a:pt x="298" y="325"/>
                    <a:pt x="363" y="279"/>
                  </a:cubicBezTo>
                  <a:cubicBezTo>
                    <a:pt x="465" y="195"/>
                    <a:pt x="567" y="102"/>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083600" y="1732600"/>
              <a:ext cx="9075" cy="8625"/>
            </a:xfrm>
            <a:custGeom>
              <a:rect b="b" l="l" r="r" t="t"/>
              <a:pathLst>
                <a:path extrusionOk="0" h="345" w="363">
                  <a:moveTo>
                    <a:pt x="363" y="1"/>
                  </a:moveTo>
                  <a:lnTo>
                    <a:pt x="363" y="1"/>
                  </a:lnTo>
                  <a:cubicBezTo>
                    <a:pt x="298" y="47"/>
                    <a:pt x="233" y="103"/>
                    <a:pt x="168" y="158"/>
                  </a:cubicBezTo>
                  <a:cubicBezTo>
                    <a:pt x="140" y="196"/>
                    <a:pt x="112" y="214"/>
                    <a:pt x="84" y="251"/>
                  </a:cubicBezTo>
                  <a:cubicBezTo>
                    <a:pt x="66" y="289"/>
                    <a:pt x="38" y="307"/>
                    <a:pt x="1" y="344"/>
                  </a:cubicBezTo>
                  <a:cubicBezTo>
                    <a:pt x="38" y="335"/>
                    <a:pt x="84" y="307"/>
                    <a:pt x="121" y="289"/>
                  </a:cubicBezTo>
                  <a:cubicBezTo>
                    <a:pt x="159" y="261"/>
                    <a:pt x="177" y="242"/>
                    <a:pt x="214" y="205"/>
                  </a:cubicBezTo>
                  <a:cubicBezTo>
                    <a:pt x="279" y="149"/>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080125" y="1737475"/>
              <a:ext cx="16975" cy="9775"/>
            </a:xfrm>
            <a:custGeom>
              <a:rect b="b" l="l" r="r" t="t"/>
              <a:pathLst>
                <a:path extrusionOk="0" h="391" w="679">
                  <a:moveTo>
                    <a:pt x="679" y="1"/>
                  </a:moveTo>
                  <a:lnTo>
                    <a:pt x="679" y="1"/>
                  </a:lnTo>
                  <a:cubicBezTo>
                    <a:pt x="548" y="47"/>
                    <a:pt x="446" y="103"/>
                    <a:pt x="325" y="186"/>
                  </a:cubicBezTo>
                  <a:cubicBezTo>
                    <a:pt x="214" y="242"/>
                    <a:pt x="112" y="317"/>
                    <a:pt x="0" y="391"/>
                  </a:cubicBezTo>
                  <a:cubicBezTo>
                    <a:pt x="75" y="372"/>
                    <a:pt x="130" y="344"/>
                    <a:pt x="186" y="326"/>
                  </a:cubicBezTo>
                  <a:cubicBezTo>
                    <a:pt x="251" y="289"/>
                    <a:pt x="307" y="270"/>
                    <a:pt x="363" y="233"/>
                  </a:cubicBezTo>
                  <a:cubicBezTo>
                    <a:pt x="483" y="159"/>
                    <a:pt x="586"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062700" y="1750025"/>
              <a:ext cx="11400" cy="4200"/>
            </a:xfrm>
            <a:custGeom>
              <a:rect b="b" l="l" r="r" t="t"/>
              <a:pathLst>
                <a:path extrusionOk="0" h="168" w="456">
                  <a:moveTo>
                    <a:pt x="456" y="0"/>
                  </a:moveTo>
                  <a:lnTo>
                    <a:pt x="456" y="0"/>
                  </a:lnTo>
                  <a:cubicBezTo>
                    <a:pt x="372" y="10"/>
                    <a:pt x="298" y="28"/>
                    <a:pt x="214" y="56"/>
                  </a:cubicBezTo>
                  <a:cubicBezTo>
                    <a:pt x="140" y="75"/>
                    <a:pt x="75" y="112"/>
                    <a:pt x="0" y="168"/>
                  </a:cubicBezTo>
                  <a:cubicBezTo>
                    <a:pt x="93" y="158"/>
                    <a:pt x="168" y="130"/>
                    <a:pt x="251" y="112"/>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122625" y="1723300"/>
              <a:ext cx="13275" cy="11875"/>
            </a:xfrm>
            <a:custGeom>
              <a:rect b="b" l="l" r="r" t="t"/>
              <a:pathLst>
                <a:path extrusionOk="0" h="475" w="531">
                  <a:moveTo>
                    <a:pt x="530" y="1"/>
                  </a:moveTo>
                  <a:lnTo>
                    <a:pt x="530" y="1"/>
                  </a:lnTo>
                  <a:cubicBezTo>
                    <a:pt x="428" y="66"/>
                    <a:pt x="335" y="150"/>
                    <a:pt x="251" y="215"/>
                  </a:cubicBezTo>
                  <a:lnTo>
                    <a:pt x="121" y="345"/>
                  </a:lnTo>
                  <a:cubicBezTo>
                    <a:pt x="84" y="391"/>
                    <a:pt x="47" y="438"/>
                    <a:pt x="1" y="475"/>
                  </a:cubicBezTo>
                  <a:cubicBezTo>
                    <a:pt x="56" y="465"/>
                    <a:pt x="112" y="428"/>
                    <a:pt x="158" y="391"/>
                  </a:cubicBezTo>
                  <a:cubicBezTo>
                    <a:pt x="205" y="354"/>
                    <a:pt x="251" y="308"/>
                    <a:pt x="298" y="280"/>
                  </a:cubicBezTo>
                  <a:cubicBezTo>
                    <a:pt x="381" y="196"/>
                    <a:pt x="465" y="103"/>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115425" y="1729125"/>
              <a:ext cx="9550" cy="7675"/>
            </a:xfrm>
            <a:custGeom>
              <a:rect b="b" l="l" r="r" t="t"/>
              <a:pathLst>
                <a:path extrusionOk="0" h="307" w="382">
                  <a:moveTo>
                    <a:pt x="381" y="0"/>
                  </a:moveTo>
                  <a:cubicBezTo>
                    <a:pt x="298" y="47"/>
                    <a:pt x="242" y="93"/>
                    <a:pt x="186" y="149"/>
                  </a:cubicBezTo>
                  <a:cubicBezTo>
                    <a:pt x="112" y="195"/>
                    <a:pt x="56" y="251"/>
                    <a:pt x="1" y="307"/>
                  </a:cubicBezTo>
                  <a:cubicBezTo>
                    <a:pt x="47" y="297"/>
                    <a:pt x="93" y="288"/>
                    <a:pt x="121" y="260"/>
                  </a:cubicBezTo>
                  <a:cubicBezTo>
                    <a:pt x="158" y="251"/>
                    <a:pt x="196" y="214"/>
                    <a:pt x="233" y="195"/>
                  </a:cubicBezTo>
                  <a:cubicBezTo>
                    <a:pt x="251" y="158"/>
                    <a:pt x="289" y="140"/>
                    <a:pt x="307" y="102"/>
                  </a:cubicBezTo>
                  <a:cubicBezTo>
                    <a:pt x="335" y="75"/>
                    <a:pt x="372" y="28"/>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129825" y="1718900"/>
              <a:ext cx="4450" cy="5825"/>
            </a:xfrm>
            <a:custGeom>
              <a:rect b="b" l="l" r="r" t="t"/>
              <a:pathLst>
                <a:path extrusionOk="0" h="233" w="178">
                  <a:moveTo>
                    <a:pt x="177" y="0"/>
                  </a:moveTo>
                  <a:cubicBezTo>
                    <a:pt x="131" y="19"/>
                    <a:pt x="93" y="56"/>
                    <a:pt x="84" y="103"/>
                  </a:cubicBezTo>
                  <a:cubicBezTo>
                    <a:pt x="56" y="121"/>
                    <a:pt x="47" y="140"/>
                    <a:pt x="38" y="158"/>
                  </a:cubicBezTo>
                  <a:lnTo>
                    <a:pt x="1" y="233"/>
                  </a:lnTo>
                  <a:cubicBezTo>
                    <a:pt x="56" y="214"/>
                    <a:pt x="93" y="186"/>
                    <a:pt x="131" y="149"/>
                  </a:cubicBezTo>
                  <a:lnTo>
                    <a:pt x="168" y="84"/>
                  </a:lnTo>
                  <a:cubicBezTo>
                    <a:pt x="177" y="56"/>
                    <a:pt x="177"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133300" y="1756300"/>
              <a:ext cx="10725" cy="12325"/>
            </a:xfrm>
            <a:custGeom>
              <a:rect b="b" l="l" r="r" t="t"/>
              <a:pathLst>
                <a:path extrusionOk="0" h="493" w="429">
                  <a:moveTo>
                    <a:pt x="410" y="0"/>
                  </a:moveTo>
                  <a:cubicBezTo>
                    <a:pt x="400" y="121"/>
                    <a:pt x="354" y="214"/>
                    <a:pt x="270" y="288"/>
                  </a:cubicBezTo>
                  <a:cubicBezTo>
                    <a:pt x="233" y="325"/>
                    <a:pt x="187" y="363"/>
                    <a:pt x="140" y="400"/>
                  </a:cubicBezTo>
                  <a:cubicBezTo>
                    <a:pt x="122" y="409"/>
                    <a:pt x="94" y="428"/>
                    <a:pt x="66" y="446"/>
                  </a:cubicBezTo>
                  <a:cubicBezTo>
                    <a:pt x="47" y="455"/>
                    <a:pt x="29" y="465"/>
                    <a:pt x="1" y="493"/>
                  </a:cubicBezTo>
                  <a:cubicBezTo>
                    <a:pt x="38" y="493"/>
                    <a:pt x="57" y="493"/>
                    <a:pt x="94" y="474"/>
                  </a:cubicBezTo>
                  <a:cubicBezTo>
                    <a:pt x="122" y="465"/>
                    <a:pt x="150" y="455"/>
                    <a:pt x="177" y="446"/>
                  </a:cubicBezTo>
                  <a:cubicBezTo>
                    <a:pt x="233" y="418"/>
                    <a:pt x="280" y="381"/>
                    <a:pt x="326" y="335"/>
                  </a:cubicBezTo>
                  <a:cubicBezTo>
                    <a:pt x="373" y="288"/>
                    <a:pt x="410" y="232"/>
                    <a:pt x="419" y="177"/>
                  </a:cubicBezTo>
                  <a:cubicBezTo>
                    <a:pt x="428" y="121"/>
                    <a:pt x="428" y="56"/>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121925" y="1763500"/>
              <a:ext cx="14900" cy="5775"/>
            </a:xfrm>
            <a:custGeom>
              <a:rect b="b" l="l" r="r" t="t"/>
              <a:pathLst>
                <a:path extrusionOk="0" h="231" w="596">
                  <a:moveTo>
                    <a:pt x="595" y="0"/>
                  </a:moveTo>
                  <a:lnTo>
                    <a:pt x="595" y="0"/>
                  </a:lnTo>
                  <a:cubicBezTo>
                    <a:pt x="549" y="19"/>
                    <a:pt x="493" y="37"/>
                    <a:pt x="447" y="47"/>
                  </a:cubicBezTo>
                  <a:cubicBezTo>
                    <a:pt x="382" y="75"/>
                    <a:pt x="344" y="84"/>
                    <a:pt x="289" y="112"/>
                  </a:cubicBezTo>
                  <a:lnTo>
                    <a:pt x="149" y="167"/>
                  </a:lnTo>
                  <a:cubicBezTo>
                    <a:pt x="112" y="186"/>
                    <a:pt x="56" y="214"/>
                    <a:pt x="1" y="223"/>
                  </a:cubicBezTo>
                  <a:cubicBezTo>
                    <a:pt x="24" y="228"/>
                    <a:pt x="52" y="230"/>
                    <a:pt x="81" y="230"/>
                  </a:cubicBezTo>
                  <a:cubicBezTo>
                    <a:pt x="110" y="230"/>
                    <a:pt x="140" y="228"/>
                    <a:pt x="168" y="223"/>
                  </a:cubicBezTo>
                  <a:cubicBezTo>
                    <a:pt x="214" y="214"/>
                    <a:pt x="270" y="205"/>
                    <a:pt x="317" y="177"/>
                  </a:cubicBezTo>
                  <a:cubicBezTo>
                    <a:pt x="419" y="130"/>
                    <a:pt x="512" y="75"/>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114725" y="1772075"/>
              <a:ext cx="14200" cy="2600"/>
            </a:xfrm>
            <a:custGeom>
              <a:rect b="b" l="l" r="r" t="t"/>
              <a:pathLst>
                <a:path extrusionOk="0" h="104" w="568">
                  <a:moveTo>
                    <a:pt x="567" y="1"/>
                  </a:moveTo>
                  <a:cubicBezTo>
                    <a:pt x="465" y="1"/>
                    <a:pt x="372" y="10"/>
                    <a:pt x="279" y="20"/>
                  </a:cubicBezTo>
                  <a:cubicBezTo>
                    <a:pt x="186" y="29"/>
                    <a:pt x="94" y="57"/>
                    <a:pt x="1" y="66"/>
                  </a:cubicBezTo>
                  <a:cubicBezTo>
                    <a:pt x="47" y="94"/>
                    <a:pt x="103" y="103"/>
                    <a:pt x="149" y="103"/>
                  </a:cubicBezTo>
                  <a:cubicBezTo>
                    <a:pt x="214" y="103"/>
                    <a:pt x="261" y="103"/>
                    <a:pt x="307" y="94"/>
                  </a:cubicBezTo>
                  <a:lnTo>
                    <a:pt x="447" y="57"/>
                  </a:lnTo>
                  <a:cubicBezTo>
                    <a:pt x="493" y="47"/>
                    <a:pt x="521" y="20"/>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126350" y="1760700"/>
              <a:ext cx="9300" cy="4500"/>
            </a:xfrm>
            <a:custGeom>
              <a:rect b="b" l="l" r="r" t="t"/>
              <a:pathLst>
                <a:path extrusionOk="0" h="180" w="372">
                  <a:moveTo>
                    <a:pt x="372" y="1"/>
                  </a:moveTo>
                  <a:lnTo>
                    <a:pt x="372" y="1"/>
                  </a:lnTo>
                  <a:cubicBezTo>
                    <a:pt x="307" y="10"/>
                    <a:pt x="242" y="47"/>
                    <a:pt x="177" y="84"/>
                  </a:cubicBezTo>
                  <a:cubicBezTo>
                    <a:pt x="121" y="103"/>
                    <a:pt x="56" y="140"/>
                    <a:pt x="0" y="177"/>
                  </a:cubicBezTo>
                  <a:cubicBezTo>
                    <a:pt x="12" y="179"/>
                    <a:pt x="23" y="179"/>
                    <a:pt x="33" y="179"/>
                  </a:cubicBezTo>
                  <a:cubicBezTo>
                    <a:pt x="102" y="179"/>
                    <a:pt x="158" y="156"/>
                    <a:pt x="214" y="140"/>
                  </a:cubicBezTo>
                  <a:cubicBezTo>
                    <a:pt x="242" y="112"/>
                    <a:pt x="279" y="103"/>
                    <a:pt x="307" y="84"/>
                  </a:cubicBezTo>
                  <a:cubicBezTo>
                    <a:pt x="32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054575" y="1765125"/>
              <a:ext cx="13500" cy="5875"/>
            </a:xfrm>
            <a:custGeom>
              <a:rect b="b" l="l" r="r" t="t"/>
              <a:pathLst>
                <a:path extrusionOk="0" h="235" w="540">
                  <a:moveTo>
                    <a:pt x="0" y="0"/>
                  </a:moveTo>
                  <a:lnTo>
                    <a:pt x="0" y="0"/>
                  </a:lnTo>
                  <a:cubicBezTo>
                    <a:pt x="37" y="28"/>
                    <a:pt x="75" y="65"/>
                    <a:pt x="121" y="102"/>
                  </a:cubicBezTo>
                  <a:cubicBezTo>
                    <a:pt x="158" y="121"/>
                    <a:pt x="195" y="149"/>
                    <a:pt x="251" y="167"/>
                  </a:cubicBezTo>
                  <a:cubicBezTo>
                    <a:pt x="316" y="208"/>
                    <a:pt x="402" y="234"/>
                    <a:pt x="496" y="234"/>
                  </a:cubicBezTo>
                  <a:cubicBezTo>
                    <a:pt x="511" y="234"/>
                    <a:pt x="525" y="234"/>
                    <a:pt x="539" y="233"/>
                  </a:cubicBezTo>
                  <a:cubicBezTo>
                    <a:pt x="446" y="195"/>
                    <a:pt x="363" y="158"/>
                    <a:pt x="270" y="112"/>
                  </a:cubicBezTo>
                  <a:cubicBezTo>
                    <a:pt x="186" y="65"/>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060850" y="1764200"/>
              <a:ext cx="10475" cy="3775"/>
            </a:xfrm>
            <a:custGeom>
              <a:rect b="b" l="l" r="r" t="t"/>
              <a:pathLst>
                <a:path extrusionOk="0" h="151" w="419">
                  <a:moveTo>
                    <a:pt x="0" y="0"/>
                  </a:moveTo>
                  <a:lnTo>
                    <a:pt x="0" y="0"/>
                  </a:lnTo>
                  <a:cubicBezTo>
                    <a:pt x="19" y="37"/>
                    <a:pt x="56" y="56"/>
                    <a:pt x="74" y="93"/>
                  </a:cubicBezTo>
                  <a:cubicBezTo>
                    <a:pt x="112" y="112"/>
                    <a:pt x="149" y="130"/>
                    <a:pt x="186" y="139"/>
                  </a:cubicBezTo>
                  <a:cubicBezTo>
                    <a:pt x="224" y="145"/>
                    <a:pt x="267" y="150"/>
                    <a:pt x="314" y="150"/>
                  </a:cubicBezTo>
                  <a:cubicBezTo>
                    <a:pt x="348" y="150"/>
                    <a:pt x="383" y="147"/>
                    <a:pt x="418" y="139"/>
                  </a:cubicBezTo>
                  <a:cubicBezTo>
                    <a:pt x="381" y="112"/>
                    <a:pt x="344" y="102"/>
                    <a:pt x="307" y="93"/>
                  </a:cubicBezTo>
                  <a:lnTo>
                    <a:pt x="205" y="56"/>
                  </a:lnTo>
                  <a:cubicBezTo>
                    <a:pt x="140" y="4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066175" y="1759550"/>
              <a:ext cx="11425" cy="2675"/>
            </a:xfrm>
            <a:custGeom>
              <a:rect b="b" l="l" r="r" t="t"/>
              <a:pathLst>
                <a:path extrusionOk="0" h="107" w="457">
                  <a:moveTo>
                    <a:pt x="456" y="0"/>
                  </a:moveTo>
                  <a:cubicBezTo>
                    <a:pt x="372" y="0"/>
                    <a:pt x="298" y="10"/>
                    <a:pt x="224" y="19"/>
                  </a:cubicBezTo>
                  <a:cubicBezTo>
                    <a:pt x="140" y="47"/>
                    <a:pt x="75" y="56"/>
                    <a:pt x="1" y="102"/>
                  </a:cubicBezTo>
                  <a:cubicBezTo>
                    <a:pt x="25" y="105"/>
                    <a:pt x="50" y="106"/>
                    <a:pt x="74" y="106"/>
                  </a:cubicBezTo>
                  <a:cubicBezTo>
                    <a:pt x="133" y="106"/>
                    <a:pt x="193" y="100"/>
                    <a:pt x="252" y="93"/>
                  </a:cubicBezTo>
                  <a:lnTo>
                    <a:pt x="354" y="56"/>
                  </a:lnTo>
                  <a:cubicBezTo>
                    <a:pt x="391" y="47"/>
                    <a:pt x="419" y="19"/>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072000" y="1764425"/>
              <a:ext cx="10000" cy="1875"/>
            </a:xfrm>
            <a:custGeom>
              <a:rect b="b" l="l" r="r" t="t"/>
              <a:pathLst>
                <a:path extrusionOk="0" h="75" w="400">
                  <a:moveTo>
                    <a:pt x="205" y="0"/>
                  </a:moveTo>
                  <a:cubicBezTo>
                    <a:pt x="130" y="0"/>
                    <a:pt x="74" y="0"/>
                    <a:pt x="0" y="28"/>
                  </a:cubicBezTo>
                  <a:cubicBezTo>
                    <a:pt x="74" y="56"/>
                    <a:pt x="139" y="75"/>
                    <a:pt x="205" y="75"/>
                  </a:cubicBezTo>
                  <a:cubicBezTo>
                    <a:pt x="270" y="75"/>
                    <a:pt x="325" y="75"/>
                    <a:pt x="400" y="47"/>
                  </a:cubicBezTo>
                  <a:cubicBezTo>
                    <a:pt x="325" y="10"/>
                    <a:pt x="270"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4073150" y="1771250"/>
              <a:ext cx="12800" cy="2150"/>
            </a:xfrm>
            <a:custGeom>
              <a:rect b="b" l="l" r="r" t="t"/>
              <a:pathLst>
                <a:path extrusionOk="0" h="86" w="512">
                  <a:moveTo>
                    <a:pt x="156" y="0"/>
                  </a:moveTo>
                  <a:cubicBezTo>
                    <a:pt x="106" y="0"/>
                    <a:pt x="55" y="5"/>
                    <a:pt x="1" y="15"/>
                  </a:cubicBezTo>
                  <a:cubicBezTo>
                    <a:pt x="84" y="53"/>
                    <a:pt x="177" y="62"/>
                    <a:pt x="261" y="80"/>
                  </a:cubicBezTo>
                  <a:cubicBezTo>
                    <a:pt x="291" y="84"/>
                    <a:pt x="321" y="86"/>
                    <a:pt x="350" y="86"/>
                  </a:cubicBezTo>
                  <a:cubicBezTo>
                    <a:pt x="401" y="86"/>
                    <a:pt x="453" y="80"/>
                    <a:pt x="512" y="62"/>
                  </a:cubicBezTo>
                  <a:cubicBezTo>
                    <a:pt x="437" y="34"/>
                    <a:pt x="344" y="15"/>
                    <a:pt x="261" y="6"/>
                  </a:cubicBezTo>
                  <a:cubicBezTo>
                    <a:pt x="226" y="2"/>
                    <a:pt x="191" y="0"/>
                    <a:pt x="1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4085925" y="1685950"/>
              <a:ext cx="14900" cy="6950"/>
            </a:xfrm>
            <a:custGeom>
              <a:rect b="b" l="l" r="r" t="t"/>
              <a:pathLst>
                <a:path extrusionOk="0" h="278" w="596">
                  <a:moveTo>
                    <a:pt x="544" y="0"/>
                  </a:moveTo>
                  <a:cubicBezTo>
                    <a:pt x="506" y="0"/>
                    <a:pt x="469" y="11"/>
                    <a:pt x="437" y="18"/>
                  </a:cubicBezTo>
                  <a:cubicBezTo>
                    <a:pt x="372" y="27"/>
                    <a:pt x="326" y="36"/>
                    <a:pt x="270" y="64"/>
                  </a:cubicBezTo>
                  <a:cubicBezTo>
                    <a:pt x="168" y="111"/>
                    <a:pt x="66" y="176"/>
                    <a:pt x="1" y="278"/>
                  </a:cubicBezTo>
                  <a:cubicBezTo>
                    <a:pt x="47" y="259"/>
                    <a:pt x="93" y="222"/>
                    <a:pt x="140" y="203"/>
                  </a:cubicBezTo>
                  <a:cubicBezTo>
                    <a:pt x="205" y="176"/>
                    <a:pt x="251" y="157"/>
                    <a:pt x="298" y="129"/>
                  </a:cubicBezTo>
                  <a:cubicBezTo>
                    <a:pt x="391" y="83"/>
                    <a:pt x="493" y="55"/>
                    <a:pt x="595" y="8"/>
                  </a:cubicBezTo>
                  <a:cubicBezTo>
                    <a:pt x="578" y="3"/>
                    <a:pt x="561" y="0"/>
                    <a:pt x="5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084300" y="1690325"/>
              <a:ext cx="11650" cy="7700"/>
            </a:xfrm>
            <a:custGeom>
              <a:rect b="b" l="l" r="r" t="t"/>
              <a:pathLst>
                <a:path extrusionOk="0" h="308" w="466">
                  <a:moveTo>
                    <a:pt x="465" y="1"/>
                  </a:moveTo>
                  <a:cubicBezTo>
                    <a:pt x="419" y="19"/>
                    <a:pt x="372" y="28"/>
                    <a:pt x="326" y="28"/>
                  </a:cubicBezTo>
                  <a:cubicBezTo>
                    <a:pt x="279" y="38"/>
                    <a:pt x="242" y="66"/>
                    <a:pt x="196" y="84"/>
                  </a:cubicBezTo>
                  <a:cubicBezTo>
                    <a:pt x="112" y="140"/>
                    <a:pt x="38" y="214"/>
                    <a:pt x="1" y="307"/>
                  </a:cubicBezTo>
                  <a:lnTo>
                    <a:pt x="112" y="224"/>
                  </a:lnTo>
                  <a:cubicBezTo>
                    <a:pt x="149" y="205"/>
                    <a:pt x="196" y="177"/>
                    <a:pt x="233" y="159"/>
                  </a:cubicBezTo>
                  <a:cubicBezTo>
                    <a:pt x="298" y="112"/>
                    <a:pt x="381" y="6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079875" y="1697750"/>
              <a:ext cx="11175" cy="9800"/>
            </a:xfrm>
            <a:custGeom>
              <a:rect b="b" l="l" r="r" t="t"/>
              <a:pathLst>
                <a:path extrusionOk="0" h="392" w="447">
                  <a:moveTo>
                    <a:pt x="447" y="1"/>
                  </a:moveTo>
                  <a:lnTo>
                    <a:pt x="447" y="1"/>
                  </a:lnTo>
                  <a:cubicBezTo>
                    <a:pt x="354" y="29"/>
                    <a:pt x="270" y="94"/>
                    <a:pt x="187" y="159"/>
                  </a:cubicBezTo>
                  <a:lnTo>
                    <a:pt x="85" y="261"/>
                  </a:lnTo>
                  <a:cubicBezTo>
                    <a:pt x="47" y="298"/>
                    <a:pt x="10" y="345"/>
                    <a:pt x="1" y="391"/>
                  </a:cubicBezTo>
                  <a:lnTo>
                    <a:pt x="122" y="298"/>
                  </a:lnTo>
                  <a:cubicBezTo>
                    <a:pt x="150" y="261"/>
                    <a:pt x="196" y="242"/>
                    <a:pt x="233" y="205"/>
                  </a:cubicBezTo>
                  <a:cubicBezTo>
                    <a:pt x="308" y="150"/>
                    <a:pt x="373" y="75"/>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069675" y="1700775"/>
              <a:ext cx="9075" cy="12350"/>
            </a:xfrm>
            <a:custGeom>
              <a:rect b="b" l="l" r="r" t="t"/>
              <a:pathLst>
                <a:path extrusionOk="0" h="494" w="363">
                  <a:moveTo>
                    <a:pt x="363" y="1"/>
                  </a:moveTo>
                  <a:lnTo>
                    <a:pt x="363" y="1"/>
                  </a:lnTo>
                  <a:cubicBezTo>
                    <a:pt x="279" y="66"/>
                    <a:pt x="214" y="140"/>
                    <a:pt x="140" y="214"/>
                  </a:cubicBezTo>
                  <a:cubicBezTo>
                    <a:pt x="121" y="242"/>
                    <a:pt x="84" y="298"/>
                    <a:pt x="56" y="344"/>
                  </a:cubicBezTo>
                  <a:cubicBezTo>
                    <a:pt x="37" y="391"/>
                    <a:pt x="9" y="437"/>
                    <a:pt x="0" y="493"/>
                  </a:cubicBezTo>
                  <a:lnTo>
                    <a:pt x="112" y="372"/>
                  </a:lnTo>
                  <a:cubicBezTo>
                    <a:pt x="140" y="344"/>
                    <a:pt x="167" y="298"/>
                    <a:pt x="205" y="261"/>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063850" y="1712850"/>
              <a:ext cx="11175" cy="11175"/>
            </a:xfrm>
            <a:custGeom>
              <a:rect b="b" l="l" r="r" t="t"/>
              <a:pathLst>
                <a:path extrusionOk="0" h="447" w="447">
                  <a:moveTo>
                    <a:pt x="447" y="1"/>
                  </a:moveTo>
                  <a:cubicBezTo>
                    <a:pt x="345" y="47"/>
                    <a:pt x="261" y="112"/>
                    <a:pt x="177" y="187"/>
                  </a:cubicBezTo>
                  <a:cubicBezTo>
                    <a:pt x="140" y="215"/>
                    <a:pt x="103" y="252"/>
                    <a:pt x="75" y="298"/>
                  </a:cubicBezTo>
                  <a:cubicBezTo>
                    <a:pt x="38" y="345"/>
                    <a:pt x="10" y="391"/>
                    <a:pt x="1" y="447"/>
                  </a:cubicBezTo>
                  <a:cubicBezTo>
                    <a:pt x="38" y="400"/>
                    <a:pt x="75" y="372"/>
                    <a:pt x="112" y="335"/>
                  </a:cubicBezTo>
                  <a:lnTo>
                    <a:pt x="224" y="233"/>
                  </a:lnTo>
                  <a:cubicBezTo>
                    <a:pt x="308" y="159"/>
                    <a:pt x="373"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105200" y="1722625"/>
              <a:ext cx="6075" cy="3725"/>
            </a:xfrm>
            <a:custGeom>
              <a:rect b="b" l="l" r="r" t="t"/>
              <a:pathLst>
                <a:path extrusionOk="0" h="149" w="243">
                  <a:moveTo>
                    <a:pt x="242" y="0"/>
                  </a:moveTo>
                  <a:cubicBezTo>
                    <a:pt x="187" y="0"/>
                    <a:pt x="140" y="28"/>
                    <a:pt x="103" y="46"/>
                  </a:cubicBezTo>
                  <a:cubicBezTo>
                    <a:pt x="56" y="74"/>
                    <a:pt x="19" y="102"/>
                    <a:pt x="1" y="149"/>
                  </a:cubicBezTo>
                  <a:cubicBezTo>
                    <a:pt x="56" y="149"/>
                    <a:pt x="103" y="130"/>
                    <a:pt x="140" y="102"/>
                  </a:cubicBezTo>
                  <a:cubicBezTo>
                    <a:pt x="187" y="84"/>
                    <a:pt x="224" y="4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111475" y="1721675"/>
              <a:ext cx="5825" cy="3975"/>
            </a:xfrm>
            <a:custGeom>
              <a:rect b="b" l="l" r="r" t="t"/>
              <a:pathLst>
                <a:path extrusionOk="0" h="159" w="233">
                  <a:moveTo>
                    <a:pt x="233" y="1"/>
                  </a:moveTo>
                  <a:lnTo>
                    <a:pt x="233" y="1"/>
                  </a:lnTo>
                  <a:cubicBezTo>
                    <a:pt x="177" y="19"/>
                    <a:pt x="131" y="29"/>
                    <a:pt x="93" y="47"/>
                  </a:cubicBezTo>
                  <a:cubicBezTo>
                    <a:pt x="66" y="75"/>
                    <a:pt x="28" y="112"/>
                    <a:pt x="1" y="159"/>
                  </a:cubicBezTo>
                  <a:cubicBezTo>
                    <a:pt x="66" y="159"/>
                    <a:pt x="112" y="131"/>
                    <a:pt x="140" y="112"/>
                  </a:cubicBezTo>
                  <a:cubicBezTo>
                    <a:pt x="177" y="84"/>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055025" y="1729575"/>
              <a:ext cx="5850" cy="8850"/>
            </a:xfrm>
            <a:custGeom>
              <a:rect b="b" l="l" r="r" t="t"/>
              <a:pathLst>
                <a:path extrusionOk="0" h="354" w="234">
                  <a:moveTo>
                    <a:pt x="233" y="1"/>
                  </a:moveTo>
                  <a:lnTo>
                    <a:pt x="233" y="1"/>
                  </a:lnTo>
                  <a:cubicBezTo>
                    <a:pt x="168" y="38"/>
                    <a:pt x="122" y="94"/>
                    <a:pt x="66" y="149"/>
                  </a:cubicBezTo>
                  <a:cubicBezTo>
                    <a:pt x="57" y="187"/>
                    <a:pt x="29" y="205"/>
                    <a:pt x="19" y="242"/>
                  </a:cubicBezTo>
                  <a:cubicBezTo>
                    <a:pt x="10" y="279"/>
                    <a:pt x="1" y="317"/>
                    <a:pt x="1" y="354"/>
                  </a:cubicBezTo>
                  <a:cubicBezTo>
                    <a:pt x="57" y="289"/>
                    <a:pt x="103" y="242"/>
                    <a:pt x="140" y="187"/>
                  </a:cubicBezTo>
                  <a:cubicBezTo>
                    <a:pt x="168" y="131"/>
                    <a:pt x="205"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755625" y="2313075"/>
              <a:ext cx="99925" cy="96925"/>
            </a:xfrm>
            <a:custGeom>
              <a:rect b="b" l="l" r="r" t="t"/>
              <a:pathLst>
                <a:path extrusionOk="0" h="3877" w="3997">
                  <a:moveTo>
                    <a:pt x="1210" y="0"/>
                  </a:moveTo>
                  <a:cubicBezTo>
                    <a:pt x="943" y="0"/>
                    <a:pt x="675" y="19"/>
                    <a:pt x="410" y="55"/>
                  </a:cubicBezTo>
                  <a:cubicBezTo>
                    <a:pt x="85" y="64"/>
                    <a:pt x="10" y="492"/>
                    <a:pt x="1" y="724"/>
                  </a:cubicBezTo>
                  <a:cubicBezTo>
                    <a:pt x="29" y="1644"/>
                    <a:pt x="289" y="2573"/>
                    <a:pt x="846" y="3307"/>
                  </a:cubicBezTo>
                  <a:cubicBezTo>
                    <a:pt x="1032" y="3521"/>
                    <a:pt x="1237" y="3744"/>
                    <a:pt x="1506" y="3836"/>
                  </a:cubicBezTo>
                  <a:cubicBezTo>
                    <a:pt x="1583" y="3863"/>
                    <a:pt x="1667" y="3877"/>
                    <a:pt x="1750" y="3877"/>
                  </a:cubicBezTo>
                  <a:cubicBezTo>
                    <a:pt x="1957" y="3877"/>
                    <a:pt x="2165" y="3792"/>
                    <a:pt x="2277" y="3613"/>
                  </a:cubicBezTo>
                  <a:cubicBezTo>
                    <a:pt x="2435" y="3353"/>
                    <a:pt x="2324" y="3000"/>
                    <a:pt x="2203" y="2712"/>
                  </a:cubicBezTo>
                  <a:lnTo>
                    <a:pt x="2203" y="2712"/>
                  </a:lnTo>
                  <a:cubicBezTo>
                    <a:pt x="2398" y="2852"/>
                    <a:pt x="2612" y="2982"/>
                    <a:pt x="2844" y="3028"/>
                  </a:cubicBezTo>
                  <a:cubicBezTo>
                    <a:pt x="2883" y="3036"/>
                    <a:pt x="2923" y="3040"/>
                    <a:pt x="2964" y="3040"/>
                  </a:cubicBezTo>
                  <a:cubicBezTo>
                    <a:pt x="3164" y="3040"/>
                    <a:pt x="3371" y="2944"/>
                    <a:pt x="3448" y="2759"/>
                  </a:cubicBezTo>
                  <a:cubicBezTo>
                    <a:pt x="3550" y="2536"/>
                    <a:pt x="3420" y="2257"/>
                    <a:pt x="3253" y="2080"/>
                  </a:cubicBezTo>
                  <a:cubicBezTo>
                    <a:pt x="3076" y="1895"/>
                    <a:pt x="2863" y="1774"/>
                    <a:pt x="2714" y="1560"/>
                  </a:cubicBezTo>
                  <a:lnTo>
                    <a:pt x="2714" y="1560"/>
                  </a:lnTo>
                  <a:cubicBezTo>
                    <a:pt x="2891" y="1593"/>
                    <a:pt x="3064" y="1626"/>
                    <a:pt x="3232" y="1626"/>
                  </a:cubicBezTo>
                  <a:cubicBezTo>
                    <a:pt x="3302" y="1626"/>
                    <a:pt x="3371" y="1620"/>
                    <a:pt x="3439" y="1607"/>
                  </a:cubicBezTo>
                  <a:cubicBezTo>
                    <a:pt x="3671" y="1560"/>
                    <a:pt x="3903" y="1384"/>
                    <a:pt x="3931" y="1151"/>
                  </a:cubicBezTo>
                  <a:cubicBezTo>
                    <a:pt x="3996" y="770"/>
                    <a:pt x="3587" y="501"/>
                    <a:pt x="3225" y="362"/>
                  </a:cubicBezTo>
                  <a:cubicBezTo>
                    <a:pt x="2583" y="121"/>
                    <a:pt x="1897" y="0"/>
                    <a:pt x="121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756800" y="2312575"/>
              <a:ext cx="98975" cy="99100"/>
            </a:xfrm>
            <a:custGeom>
              <a:rect b="b" l="l" r="r" t="t"/>
              <a:pathLst>
                <a:path extrusionOk="0" h="3964" w="3959">
                  <a:moveTo>
                    <a:pt x="1106" y="0"/>
                  </a:moveTo>
                  <a:cubicBezTo>
                    <a:pt x="862" y="0"/>
                    <a:pt x="618" y="17"/>
                    <a:pt x="372" y="47"/>
                  </a:cubicBezTo>
                  <a:cubicBezTo>
                    <a:pt x="623" y="16"/>
                    <a:pt x="870" y="3"/>
                    <a:pt x="1119" y="3"/>
                  </a:cubicBezTo>
                  <a:cubicBezTo>
                    <a:pt x="1208" y="3"/>
                    <a:pt x="1298" y="5"/>
                    <a:pt x="1389" y="8"/>
                  </a:cubicBezTo>
                  <a:lnTo>
                    <a:pt x="1389" y="8"/>
                  </a:lnTo>
                  <a:cubicBezTo>
                    <a:pt x="1294" y="3"/>
                    <a:pt x="1200" y="0"/>
                    <a:pt x="1106" y="0"/>
                  </a:cubicBezTo>
                  <a:close/>
                  <a:moveTo>
                    <a:pt x="381" y="66"/>
                  </a:moveTo>
                  <a:cubicBezTo>
                    <a:pt x="307" y="66"/>
                    <a:pt x="251" y="94"/>
                    <a:pt x="196" y="140"/>
                  </a:cubicBezTo>
                  <a:cubicBezTo>
                    <a:pt x="242" y="103"/>
                    <a:pt x="307" y="84"/>
                    <a:pt x="381" y="66"/>
                  </a:cubicBezTo>
                  <a:close/>
                  <a:moveTo>
                    <a:pt x="196" y="140"/>
                  </a:moveTo>
                  <a:cubicBezTo>
                    <a:pt x="140" y="177"/>
                    <a:pt x="103" y="233"/>
                    <a:pt x="75" y="289"/>
                  </a:cubicBezTo>
                  <a:cubicBezTo>
                    <a:pt x="103" y="233"/>
                    <a:pt x="149" y="177"/>
                    <a:pt x="196" y="140"/>
                  </a:cubicBezTo>
                  <a:close/>
                  <a:moveTo>
                    <a:pt x="0" y="671"/>
                  </a:moveTo>
                  <a:cubicBezTo>
                    <a:pt x="0" y="940"/>
                    <a:pt x="19" y="1200"/>
                    <a:pt x="65" y="1450"/>
                  </a:cubicBezTo>
                  <a:cubicBezTo>
                    <a:pt x="19" y="1200"/>
                    <a:pt x="0" y="931"/>
                    <a:pt x="0" y="671"/>
                  </a:cubicBezTo>
                  <a:close/>
                  <a:moveTo>
                    <a:pt x="1389" y="8"/>
                  </a:moveTo>
                  <a:lnTo>
                    <a:pt x="1389" y="8"/>
                  </a:lnTo>
                  <a:cubicBezTo>
                    <a:pt x="1501" y="14"/>
                    <a:pt x="1615" y="24"/>
                    <a:pt x="1729" y="38"/>
                  </a:cubicBezTo>
                  <a:cubicBezTo>
                    <a:pt x="2184" y="84"/>
                    <a:pt x="2620" y="187"/>
                    <a:pt x="3057" y="335"/>
                  </a:cubicBezTo>
                  <a:cubicBezTo>
                    <a:pt x="3261" y="410"/>
                    <a:pt x="3475" y="512"/>
                    <a:pt x="3642" y="651"/>
                  </a:cubicBezTo>
                  <a:cubicBezTo>
                    <a:pt x="3726" y="725"/>
                    <a:pt x="3800" y="818"/>
                    <a:pt x="3847" y="911"/>
                  </a:cubicBezTo>
                  <a:cubicBezTo>
                    <a:pt x="3875" y="1004"/>
                    <a:pt x="3893" y="1116"/>
                    <a:pt x="3856" y="1209"/>
                  </a:cubicBezTo>
                  <a:cubicBezTo>
                    <a:pt x="3819" y="1301"/>
                    <a:pt x="3754" y="1394"/>
                    <a:pt x="3661" y="1450"/>
                  </a:cubicBezTo>
                  <a:cubicBezTo>
                    <a:pt x="3568" y="1515"/>
                    <a:pt x="3475" y="1562"/>
                    <a:pt x="3364" y="1571"/>
                  </a:cubicBezTo>
                  <a:cubicBezTo>
                    <a:pt x="3312" y="1580"/>
                    <a:pt x="3258" y="1584"/>
                    <a:pt x="3203" y="1584"/>
                  </a:cubicBezTo>
                  <a:cubicBezTo>
                    <a:pt x="3042" y="1584"/>
                    <a:pt x="2870" y="1550"/>
                    <a:pt x="2704" y="1515"/>
                  </a:cubicBezTo>
                  <a:lnTo>
                    <a:pt x="2555" y="1478"/>
                  </a:lnTo>
                  <a:lnTo>
                    <a:pt x="2648" y="1608"/>
                  </a:lnTo>
                  <a:cubicBezTo>
                    <a:pt x="2797" y="1812"/>
                    <a:pt x="3020" y="1952"/>
                    <a:pt x="3169" y="2128"/>
                  </a:cubicBezTo>
                  <a:cubicBezTo>
                    <a:pt x="3252" y="2212"/>
                    <a:pt x="3317" y="2305"/>
                    <a:pt x="3354" y="2407"/>
                  </a:cubicBezTo>
                  <a:cubicBezTo>
                    <a:pt x="3401" y="2509"/>
                    <a:pt x="3410" y="2611"/>
                    <a:pt x="3382" y="2723"/>
                  </a:cubicBezTo>
                  <a:cubicBezTo>
                    <a:pt x="3345" y="2816"/>
                    <a:pt x="3261" y="2890"/>
                    <a:pt x="3169" y="2937"/>
                  </a:cubicBezTo>
                  <a:cubicBezTo>
                    <a:pt x="3100" y="2971"/>
                    <a:pt x="3021" y="2990"/>
                    <a:pt x="2939" y="2990"/>
                  </a:cubicBezTo>
                  <a:cubicBezTo>
                    <a:pt x="2910" y="2990"/>
                    <a:pt x="2881" y="2988"/>
                    <a:pt x="2853" y="2983"/>
                  </a:cubicBezTo>
                  <a:cubicBezTo>
                    <a:pt x="2630" y="2955"/>
                    <a:pt x="2425" y="2825"/>
                    <a:pt x="2230" y="2686"/>
                  </a:cubicBezTo>
                  <a:lnTo>
                    <a:pt x="2044" y="2556"/>
                  </a:lnTo>
                  <a:lnTo>
                    <a:pt x="2044" y="2556"/>
                  </a:lnTo>
                  <a:lnTo>
                    <a:pt x="2128" y="2760"/>
                  </a:lnTo>
                  <a:cubicBezTo>
                    <a:pt x="2174" y="2881"/>
                    <a:pt x="2221" y="3011"/>
                    <a:pt x="2249" y="3122"/>
                  </a:cubicBezTo>
                  <a:cubicBezTo>
                    <a:pt x="2277" y="3243"/>
                    <a:pt x="2286" y="3373"/>
                    <a:pt x="2258" y="3485"/>
                  </a:cubicBezTo>
                  <a:cubicBezTo>
                    <a:pt x="2239" y="3606"/>
                    <a:pt x="2156" y="3698"/>
                    <a:pt x="2063" y="3764"/>
                  </a:cubicBezTo>
                  <a:cubicBezTo>
                    <a:pt x="1961" y="3819"/>
                    <a:pt x="1840" y="3856"/>
                    <a:pt x="1719" y="3856"/>
                  </a:cubicBezTo>
                  <a:cubicBezTo>
                    <a:pt x="1589" y="3856"/>
                    <a:pt x="1468" y="3819"/>
                    <a:pt x="1366" y="3764"/>
                  </a:cubicBezTo>
                  <a:cubicBezTo>
                    <a:pt x="1255" y="3708"/>
                    <a:pt x="1162" y="3624"/>
                    <a:pt x="1069" y="3531"/>
                  </a:cubicBezTo>
                  <a:cubicBezTo>
                    <a:pt x="976" y="3438"/>
                    <a:pt x="892" y="3345"/>
                    <a:pt x="809" y="3243"/>
                  </a:cubicBezTo>
                  <a:cubicBezTo>
                    <a:pt x="725" y="3141"/>
                    <a:pt x="660" y="3030"/>
                    <a:pt x="586" y="2918"/>
                  </a:cubicBezTo>
                  <a:cubicBezTo>
                    <a:pt x="326" y="2463"/>
                    <a:pt x="158" y="1961"/>
                    <a:pt x="65" y="1450"/>
                  </a:cubicBezTo>
                  <a:lnTo>
                    <a:pt x="65" y="1450"/>
                  </a:lnTo>
                  <a:cubicBezTo>
                    <a:pt x="149" y="1970"/>
                    <a:pt x="298" y="2481"/>
                    <a:pt x="558" y="2937"/>
                  </a:cubicBezTo>
                  <a:cubicBezTo>
                    <a:pt x="623" y="3057"/>
                    <a:pt x="679" y="3169"/>
                    <a:pt x="762" y="3271"/>
                  </a:cubicBezTo>
                  <a:cubicBezTo>
                    <a:pt x="837" y="3383"/>
                    <a:pt x="929" y="3485"/>
                    <a:pt x="1004" y="3587"/>
                  </a:cubicBezTo>
                  <a:cubicBezTo>
                    <a:pt x="1078" y="3680"/>
                    <a:pt x="1180" y="3773"/>
                    <a:pt x="1301" y="3847"/>
                  </a:cubicBezTo>
                  <a:cubicBezTo>
                    <a:pt x="1413" y="3912"/>
                    <a:pt x="1552" y="3959"/>
                    <a:pt x="1691" y="3959"/>
                  </a:cubicBezTo>
                  <a:cubicBezTo>
                    <a:pt x="1715" y="3962"/>
                    <a:pt x="1739" y="3963"/>
                    <a:pt x="1763" y="3963"/>
                  </a:cubicBezTo>
                  <a:cubicBezTo>
                    <a:pt x="1878" y="3963"/>
                    <a:pt x="1992" y="3927"/>
                    <a:pt x="2100" y="3866"/>
                  </a:cubicBezTo>
                  <a:cubicBezTo>
                    <a:pt x="2230" y="3801"/>
                    <a:pt x="2323" y="3671"/>
                    <a:pt x="2360" y="3531"/>
                  </a:cubicBezTo>
                  <a:cubicBezTo>
                    <a:pt x="2388" y="3392"/>
                    <a:pt x="2379" y="3243"/>
                    <a:pt x="2360" y="3113"/>
                  </a:cubicBezTo>
                  <a:cubicBezTo>
                    <a:pt x="2342" y="3048"/>
                    <a:pt x="2323" y="2983"/>
                    <a:pt x="2314" y="2927"/>
                  </a:cubicBezTo>
                  <a:lnTo>
                    <a:pt x="2314" y="2927"/>
                  </a:lnTo>
                  <a:cubicBezTo>
                    <a:pt x="2360" y="2965"/>
                    <a:pt x="2397" y="2983"/>
                    <a:pt x="2453" y="3011"/>
                  </a:cubicBezTo>
                  <a:cubicBezTo>
                    <a:pt x="2565" y="3067"/>
                    <a:pt x="2685" y="3113"/>
                    <a:pt x="2825" y="3141"/>
                  </a:cubicBezTo>
                  <a:cubicBezTo>
                    <a:pt x="2854" y="3146"/>
                    <a:pt x="2885" y="3148"/>
                    <a:pt x="2916" y="3148"/>
                  </a:cubicBezTo>
                  <a:cubicBezTo>
                    <a:pt x="3013" y="3148"/>
                    <a:pt x="3117" y="3125"/>
                    <a:pt x="3215" y="3076"/>
                  </a:cubicBezTo>
                  <a:cubicBezTo>
                    <a:pt x="3345" y="3020"/>
                    <a:pt x="3447" y="2918"/>
                    <a:pt x="3494" y="2779"/>
                  </a:cubicBezTo>
                  <a:cubicBezTo>
                    <a:pt x="3540" y="2639"/>
                    <a:pt x="3522" y="2500"/>
                    <a:pt x="3475" y="2370"/>
                  </a:cubicBezTo>
                  <a:cubicBezTo>
                    <a:pt x="3429" y="2240"/>
                    <a:pt x="3345" y="2138"/>
                    <a:pt x="3252" y="2045"/>
                  </a:cubicBezTo>
                  <a:cubicBezTo>
                    <a:pt x="3113" y="1905"/>
                    <a:pt x="2964" y="1803"/>
                    <a:pt x="2834" y="1673"/>
                  </a:cubicBezTo>
                  <a:lnTo>
                    <a:pt x="2834" y="1673"/>
                  </a:lnTo>
                  <a:cubicBezTo>
                    <a:pt x="2940" y="1690"/>
                    <a:pt x="3043" y="1703"/>
                    <a:pt x="3148" y="1703"/>
                  </a:cubicBezTo>
                  <a:cubicBezTo>
                    <a:pt x="3218" y="1703"/>
                    <a:pt x="3289" y="1697"/>
                    <a:pt x="3364" y="1682"/>
                  </a:cubicBezTo>
                  <a:cubicBezTo>
                    <a:pt x="3484" y="1664"/>
                    <a:pt x="3596" y="1617"/>
                    <a:pt x="3707" y="1543"/>
                  </a:cubicBezTo>
                  <a:cubicBezTo>
                    <a:pt x="3800" y="1478"/>
                    <a:pt x="3893" y="1376"/>
                    <a:pt x="3921" y="1255"/>
                  </a:cubicBezTo>
                  <a:cubicBezTo>
                    <a:pt x="3958" y="1144"/>
                    <a:pt x="3958" y="1013"/>
                    <a:pt x="3903" y="893"/>
                  </a:cubicBezTo>
                  <a:cubicBezTo>
                    <a:pt x="3856" y="781"/>
                    <a:pt x="3772" y="698"/>
                    <a:pt x="3680" y="614"/>
                  </a:cubicBezTo>
                  <a:cubicBezTo>
                    <a:pt x="3494" y="465"/>
                    <a:pt x="3289" y="372"/>
                    <a:pt x="3066" y="307"/>
                  </a:cubicBezTo>
                  <a:cubicBezTo>
                    <a:pt x="2639" y="168"/>
                    <a:pt x="2184" y="75"/>
                    <a:pt x="1729" y="29"/>
                  </a:cubicBezTo>
                  <a:cubicBezTo>
                    <a:pt x="1615" y="19"/>
                    <a:pt x="1501" y="12"/>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760275" y="2317000"/>
              <a:ext cx="63200" cy="35325"/>
            </a:xfrm>
            <a:custGeom>
              <a:rect b="b" l="l" r="r" t="t"/>
              <a:pathLst>
                <a:path extrusionOk="0" h="1413" w="2528">
                  <a:moveTo>
                    <a:pt x="1" y="0"/>
                  </a:moveTo>
                  <a:lnTo>
                    <a:pt x="1" y="0"/>
                  </a:lnTo>
                  <a:cubicBezTo>
                    <a:pt x="177" y="158"/>
                    <a:pt x="382" y="288"/>
                    <a:pt x="595" y="418"/>
                  </a:cubicBezTo>
                  <a:cubicBezTo>
                    <a:pt x="790" y="548"/>
                    <a:pt x="1013" y="660"/>
                    <a:pt x="1218" y="781"/>
                  </a:cubicBezTo>
                  <a:cubicBezTo>
                    <a:pt x="1441" y="892"/>
                    <a:pt x="1645" y="1013"/>
                    <a:pt x="1868" y="1115"/>
                  </a:cubicBezTo>
                  <a:cubicBezTo>
                    <a:pt x="2091" y="1217"/>
                    <a:pt x="2314" y="1320"/>
                    <a:pt x="2528" y="1412"/>
                  </a:cubicBezTo>
                  <a:cubicBezTo>
                    <a:pt x="2323" y="1292"/>
                    <a:pt x="2110" y="1180"/>
                    <a:pt x="1896" y="1069"/>
                  </a:cubicBezTo>
                  <a:lnTo>
                    <a:pt x="1255" y="716"/>
                  </a:lnTo>
                  <a:lnTo>
                    <a:pt x="614" y="372"/>
                  </a:lnTo>
                  <a:lnTo>
                    <a:pt x="298" y="195"/>
                  </a:lnTo>
                  <a:cubicBezTo>
                    <a:pt x="196" y="140"/>
                    <a:pt x="10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757950" y="2319325"/>
              <a:ext cx="52300" cy="61325"/>
            </a:xfrm>
            <a:custGeom>
              <a:rect b="b" l="l" r="r" t="t"/>
              <a:pathLst>
                <a:path extrusionOk="0" h="2453" w="2092">
                  <a:moveTo>
                    <a:pt x="1" y="0"/>
                  </a:moveTo>
                  <a:lnTo>
                    <a:pt x="1" y="0"/>
                  </a:lnTo>
                  <a:cubicBezTo>
                    <a:pt x="94" y="93"/>
                    <a:pt x="187" y="195"/>
                    <a:pt x="261" y="297"/>
                  </a:cubicBezTo>
                  <a:cubicBezTo>
                    <a:pt x="345" y="400"/>
                    <a:pt x="438" y="511"/>
                    <a:pt x="521" y="613"/>
                  </a:cubicBezTo>
                  <a:lnTo>
                    <a:pt x="1032" y="1227"/>
                  </a:lnTo>
                  <a:lnTo>
                    <a:pt x="1552" y="1849"/>
                  </a:lnTo>
                  <a:cubicBezTo>
                    <a:pt x="1729" y="2044"/>
                    <a:pt x="1915" y="2249"/>
                    <a:pt x="2091" y="2453"/>
                  </a:cubicBezTo>
                  <a:cubicBezTo>
                    <a:pt x="1943" y="2230"/>
                    <a:pt x="1766" y="2016"/>
                    <a:pt x="1590" y="1821"/>
                  </a:cubicBezTo>
                  <a:cubicBezTo>
                    <a:pt x="1413" y="1617"/>
                    <a:pt x="1255" y="1403"/>
                    <a:pt x="1079" y="1199"/>
                  </a:cubicBezTo>
                  <a:cubicBezTo>
                    <a:pt x="902" y="985"/>
                    <a:pt x="726" y="771"/>
                    <a:pt x="558" y="576"/>
                  </a:cubicBezTo>
                  <a:cubicBezTo>
                    <a:pt x="382" y="381"/>
                    <a:pt x="205" y="16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780025" y="2332550"/>
              <a:ext cx="17900" cy="10250"/>
            </a:xfrm>
            <a:custGeom>
              <a:rect b="b" l="l" r="r" t="t"/>
              <a:pathLst>
                <a:path extrusionOk="0" h="410" w="716">
                  <a:moveTo>
                    <a:pt x="0" y="1"/>
                  </a:moveTo>
                  <a:lnTo>
                    <a:pt x="0" y="1"/>
                  </a:lnTo>
                  <a:cubicBezTo>
                    <a:pt x="47" y="66"/>
                    <a:pt x="103" y="112"/>
                    <a:pt x="158" y="140"/>
                  </a:cubicBezTo>
                  <a:lnTo>
                    <a:pt x="335" y="252"/>
                  </a:lnTo>
                  <a:cubicBezTo>
                    <a:pt x="465" y="317"/>
                    <a:pt x="577" y="372"/>
                    <a:pt x="716" y="410"/>
                  </a:cubicBezTo>
                  <a:cubicBezTo>
                    <a:pt x="614" y="326"/>
                    <a:pt x="502" y="261"/>
                    <a:pt x="372" y="177"/>
                  </a:cubicBezTo>
                  <a:cubicBezTo>
                    <a:pt x="307" y="140"/>
                    <a:pt x="242" y="122"/>
                    <a:pt x="186" y="84"/>
                  </a:cubicBezTo>
                  <a:cubicBezTo>
                    <a:pt x="121"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792325" y="2342775"/>
              <a:ext cx="12125" cy="4900"/>
            </a:xfrm>
            <a:custGeom>
              <a:rect b="b" l="l" r="r" t="t"/>
              <a:pathLst>
                <a:path extrusionOk="0" h="196" w="485">
                  <a:moveTo>
                    <a:pt x="1" y="1"/>
                  </a:moveTo>
                  <a:cubicBezTo>
                    <a:pt x="38" y="47"/>
                    <a:pt x="75" y="75"/>
                    <a:pt x="112" y="93"/>
                  </a:cubicBezTo>
                  <a:cubicBezTo>
                    <a:pt x="140" y="121"/>
                    <a:pt x="196" y="140"/>
                    <a:pt x="224" y="149"/>
                  </a:cubicBezTo>
                  <a:cubicBezTo>
                    <a:pt x="308" y="177"/>
                    <a:pt x="391" y="196"/>
                    <a:pt x="484" y="196"/>
                  </a:cubicBezTo>
                  <a:cubicBezTo>
                    <a:pt x="400" y="149"/>
                    <a:pt x="335" y="121"/>
                    <a:pt x="233" y="75"/>
                  </a:cubicBezTo>
                  <a:cubicBezTo>
                    <a:pt x="205" y="56"/>
                    <a:pt x="159" y="47"/>
                    <a:pt x="122" y="38"/>
                  </a:cubicBezTo>
                  <a:cubicBezTo>
                    <a:pt x="8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785825" y="2342550"/>
              <a:ext cx="15600" cy="11400"/>
            </a:xfrm>
            <a:custGeom>
              <a:rect b="b" l="l" r="r" t="t"/>
              <a:pathLst>
                <a:path extrusionOk="0" h="456" w="624">
                  <a:moveTo>
                    <a:pt x="1" y="0"/>
                  </a:moveTo>
                  <a:lnTo>
                    <a:pt x="140" y="140"/>
                  </a:lnTo>
                  <a:cubicBezTo>
                    <a:pt x="187" y="177"/>
                    <a:pt x="242" y="223"/>
                    <a:pt x="289" y="251"/>
                  </a:cubicBezTo>
                  <a:cubicBezTo>
                    <a:pt x="391" y="335"/>
                    <a:pt x="512" y="409"/>
                    <a:pt x="623" y="455"/>
                  </a:cubicBezTo>
                  <a:cubicBezTo>
                    <a:pt x="530" y="363"/>
                    <a:pt x="437" y="279"/>
                    <a:pt x="326" y="205"/>
                  </a:cubicBezTo>
                  <a:cubicBezTo>
                    <a:pt x="224" y="130"/>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772125" y="2329075"/>
              <a:ext cx="8850" cy="8850"/>
            </a:xfrm>
            <a:custGeom>
              <a:rect b="b" l="l" r="r" t="t"/>
              <a:pathLst>
                <a:path extrusionOk="0" h="354" w="354">
                  <a:moveTo>
                    <a:pt x="1" y="0"/>
                  </a:moveTo>
                  <a:cubicBezTo>
                    <a:pt x="47" y="84"/>
                    <a:pt x="94" y="140"/>
                    <a:pt x="149" y="205"/>
                  </a:cubicBezTo>
                  <a:cubicBezTo>
                    <a:pt x="214" y="261"/>
                    <a:pt x="270" y="316"/>
                    <a:pt x="354" y="353"/>
                  </a:cubicBezTo>
                  <a:cubicBezTo>
                    <a:pt x="307" y="270"/>
                    <a:pt x="261" y="214"/>
                    <a:pt x="196" y="158"/>
                  </a:cubicBezTo>
                  <a:cubicBezTo>
                    <a:pt x="140" y="93"/>
                    <a:pt x="8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813925" y="2376000"/>
              <a:ext cx="16300" cy="7450"/>
            </a:xfrm>
            <a:custGeom>
              <a:rect b="b" l="l" r="r" t="t"/>
              <a:pathLst>
                <a:path extrusionOk="0" h="298" w="652">
                  <a:moveTo>
                    <a:pt x="1" y="0"/>
                  </a:moveTo>
                  <a:lnTo>
                    <a:pt x="1" y="0"/>
                  </a:lnTo>
                  <a:cubicBezTo>
                    <a:pt x="38" y="47"/>
                    <a:pt x="94" y="74"/>
                    <a:pt x="140" y="112"/>
                  </a:cubicBezTo>
                  <a:cubicBezTo>
                    <a:pt x="196" y="149"/>
                    <a:pt x="243" y="167"/>
                    <a:pt x="308" y="195"/>
                  </a:cubicBezTo>
                  <a:cubicBezTo>
                    <a:pt x="419" y="242"/>
                    <a:pt x="521" y="288"/>
                    <a:pt x="651" y="297"/>
                  </a:cubicBezTo>
                  <a:cubicBezTo>
                    <a:pt x="558" y="232"/>
                    <a:pt x="447" y="186"/>
                    <a:pt x="326" y="139"/>
                  </a:cubicBezTo>
                  <a:cubicBezTo>
                    <a:pt x="280" y="112"/>
                    <a:pt x="224" y="93"/>
                    <a:pt x="168" y="65"/>
                  </a:cubicBezTo>
                  <a:cubicBezTo>
                    <a:pt x="112" y="47"/>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809525" y="2369950"/>
              <a:ext cx="11175" cy="5600"/>
            </a:xfrm>
            <a:custGeom>
              <a:rect b="b" l="l" r="r" t="t"/>
              <a:pathLst>
                <a:path extrusionOk="0" h="224" w="447">
                  <a:moveTo>
                    <a:pt x="0" y="1"/>
                  </a:moveTo>
                  <a:cubicBezTo>
                    <a:pt x="28" y="38"/>
                    <a:pt x="65" y="75"/>
                    <a:pt x="93" y="103"/>
                  </a:cubicBezTo>
                  <a:cubicBezTo>
                    <a:pt x="121" y="131"/>
                    <a:pt x="168" y="149"/>
                    <a:pt x="205" y="168"/>
                  </a:cubicBezTo>
                  <a:cubicBezTo>
                    <a:pt x="233" y="196"/>
                    <a:pt x="270" y="205"/>
                    <a:pt x="316" y="214"/>
                  </a:cubicBezTo>
                  <a:cubicBezTo>
                    <a:pt x="363" y="214"/>
                    <a:pt x="400" y="224"/>
                    <a:pt x="446" y="224"/>
                  </a:cubicBezTo>
                  <a:cubicBezTo>
                    <a:pt x="372" y="177"/>
                    <a:pt x="288" y="149"/>
                    <a:pt x="233" y="103"/>
                  </a:cubicBezTo>
                  <a:cubicBezTo>
                    <a:pt x="158" y="66"/>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3826950" y="2377850"/>
              <a:ext cx="6750" cy="2800"/>
            </a:xfrm>
            <a:custGeom>
              <a:rect b="b" l="l" r="r" t="t"/>
              <a:pathLst>
                <a:path extrusionOk="0" h="112" w="270">
                  <a:moveTo>
                    <a:pt x="0" y="0"/>
                  </a:moveTo>
                  <a:cubicBezTo>
                    <a:pt x="37" y="56"/>
                    <a:pt x="84" y="84"/>
                    <a:pt x="130" y="93"/>
                  </a:cubicBezTo>
                  <a:cubicBezTo>
                    <a:pt x="158" y="112"/>
                    <a:pt x="177" y="112"/>
                    <a:pt x="205" y="112"/>
                  </a:cubicBezTo>
                  <a:cubicBezTo>
                    <a:pt x="223" y="112"/>
                    <a:pt x="251" y="93"/>
                    <a:pt x="270" y="84"/>
                  </a:cubicBezTo>
                  <a:cubicBezTo>
                    <a:pt x="223" y="65"/>
                    <a:pt x="186" y="38"/>
                    <a:pt x="140" y="19"/>
                  </a:cubicBezTo>
                  <a:cubicBezTo>
                    <a:pt x="121" y="19"/>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3788150" y="2399450"/>
              <a:ext cx="15125" cy="6500"/>
            </a:xfrm>
            <a:custGeom>
              <a:rect b="b" l="l" r="r" t="t"/>
              <a:pathLst>
                <a:path extrusionOk="0" h="260" w="605">
                  <a:moveTo>
                    <a:pt x="1" y="0"/>
                  </a:moveTo>
                  <a:cubicBezTo>
                    <a:pt x="10" y="19"/>
                    <a:pt x="19" y="47"/>
                    <a:pt x="47" y="66"/>
                  </a:cubicBezTo>
                  <a:cubicBezTo>
                    <a:pt x="56" y="93"/>
                    <a:pt x="84" y="112"/>
                    <a:pt x="103" y="140"/>
                  </a:cubicBezTo>
                  <a:cubicBezTo>
                    <a:pt x="149" y="177"/>
                    <a:pt x="196" y="205"/>
                    <a:pt x="252" y="233"/>
                  </a:cubicBezTo>
                  <a:cubicBezTo>
                    <a:pt x="298" y="246"/>
                    <a:pt x="343" y="259"/>
                    <a:pt x="386" y="259"/>
                  </a:cubicBezTo>
                  <a:cubicBezTo>
                    <a:pt x="404" y="259"/>
                    <a:pt x="421" y="257"/>
                    <a:pt x="437" y="251"/>
                  </a:cubicBezTo>
                  <a:cubicBezTo>
                    <a:pt x="502" y="242"/>
                    <a:pt x="567" y="214"/>
                    <a:pt x="605" y="177"/>
                  </a:cubicBezTo>
                  <a:lnTo>
                    <a:pt x="605" y="177"/>
                  </a:lnTo>
                  <a:cubicBezTo>
                    <a:pt x="560" y="189"/>
                    <a:pt x="512" y="196"/>
                    <a:pt x="464" y="196"/>
                  </a:cubicBezTo>
                  <a:cubicBezTo>
                    <a:pt x="402" y="196"/>
                    <a:pt x="341" y="185"/>
                    <a:pt x="289" y="158"/>
                  </a:cubicBezTo>
                  <a:cubicBezTo>
                    <a:pt x="233" y="149"/>
                    <a:pt x="186" y="112"/>
                    <a:pt x="140" y="93"/>
                  </a:cubicBezTo>
                  <a:cubicBezTo>
                    <a:pt x="112" y="75"/>
                    <a:pt x="94" y="56"/>
                    <a:pt x="66" y="47"/>
                  </a:cubicBezTo>
                  <a:cubicBezTo>
                    <a:pt x="47"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3782800" y="2389450"/>
              <a:ext cx="11175" cy="11425"/>
            </a:xfrm>
            <a:custGeom>
              <a:rect b="b" l="l" r="r" t="t"/>
              <a:pathLst>
                <a:path extrusionOk="0" h="457" w="447">
                  <a:moveTo>
                    <a:pt x="1" y="1"/>
                  </a:moveTo>
                  <a:lnTo>
                    <a:pt x="1" y="1"/>
                  </a:lnTo>
                  <a:cubicBezTo>
                    <a:pt x="20" y="57"/>
                    <a:pt x="38" y="112"/>
                    <a:pt x="75" y="150"/>
                  </a:cubicBezTo>
                  <a:cubicBezTo>
                    <a:pt x="94" y="187"/>
                    <a:pt x="140" y="233"/>
                    <a:pt x="178" y="270"/>
                  </a:cubicBezTo>
                  <a:cubicBezTo>
                    <a:pt x="261" y="354"/>
                    <a:pt x="354" y="410"/>
                    <a:pt x="447" y="456"/>
                  </a:cubicBezTo>
                  <a:cubicBezTo>
                    <a:pt x="410" y="410"/>
                    <a:pt x="373" y="363"/>
                    <a:pt x="345" y="326"/>
                  </a:cubicBezTo>
                  <a:cubicBezTo>
                    <a:pt x="308" y="289"/>
                    <a:pt x="261" y="261"/>
                    <a:pt x="224" y="224"/>
                  </a:cubicBezTo>
                  <a:lnTo>
                    <a:pt x="112" y="122"/>
                  </a:lnTo>
                  <a:cubicBezTo>
                    <a:pt x="75" y="85"/>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3775375" y="2384575"/>
              <a:ext cx="7925" cy="12350"/>
            </a:xfrm>
            <a:custGeom>
              <a:rect b="b" l="l" r="r" t="t"/>
              <a:pathLst>
                <a:path extrusionOk="0" h="494" w="317">
                  <a:moveTo>
                    <a:pt x="1" y="1"/>
                  </a:moveTo>
                  <a:cubicBezTo>
                    <a:pt x="1" y="57"/>
                    <a:pt x="10" y="103"/>
                    <a:pt x="38" y="150"/>
                  </a:cubicBezTo>
                  <a:cubicBezTo>
                    <a:pt x="56" y="196"/>
                    <a:pt x="84" y="233"/>
                    <a:pt x="103" y="280"/>
                  </a:cubicBezTo>
                  <a:cubicBezTo>
                    <a:pt x="140" y="326"/>
                    <a:pt x="159" y="363"/>
                    <a:pt x="196" y="400"/>
                  </a:cubicBezTo>
                  <a:cubicBezTo>
                    <a:pt x="233" y="428"/>
                    <a:pt x="261" y="465"/>
                    <a:pt x="317" y="493"/>
                  </a:cubicBezTo>
                  <a:cubicBezTo>
                    <a:pt x="261" y="410"/>
                    <a:pt x="224" y="326"/>
                    <a:pt x="159" y="233"/>
                  </a:cubicBezTo>
                  <a:cubicBezTo>
                    <a:pt x="103" y="159"/>
                    <a:pt x="47"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3788850" y="2391550"/>
              <a:ext cx="7450" cy="6775"/>
            </a:xfrm>
            <a:custGeom>
              <a:rect b="b" l="l" r="r" t="t"/>
              <a:pathLst>
                <a:path extrusionOk="0" h="271" w="298">
                  <a:moveTo>
                    <a:pt x="1" y="1"/>
                  </a:moveTo>
                  <a:cubicBezTo>
                    <a:pt x="19" y="75"/>
                    <a:pt x="66" y="131"/>
                    <a:pt x="112" y="177"/>
                  </a:cubicBezTo>
                  <a:cubicBezTo>
                    <a:pt x="131" y="196"/>
                    <a:pt x="158" y="224"/>
                    <a:pt x="186" y="233"/>
                  </a:cubicBezTo>
                  <a:cubicBezTo>
                    <a:pt x="224" y="261"/>
                    <a:pt x="261" y="270"/>
                    <a:pt x="298" y="270"/>
                  </a:cubicBezTo>
                  <a:cubicBezTo>
                    <a:pt x="251" y="224"/>
                    <a:pt x="205" y="177"/>
                    <a:pt x="158" y="12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3757725" y="2326275"/>
              <a:ext cx="1650" cy="14425"/>
            </a:xfrm>
            <a:custGeom>
              <a:rect b="b" l="l" r="r" t="t"/>
              <a:pathLst>
                <a:path extrusionOk="0" h="577" w="66">
                  <a:moveTo>
                    <a:pt x="56" y="1"/>
                  </a:moveTo>
                  <a:cubicBezTo>
                    <a:pt x="28" y="47"/>
                    <a:pt x="19" y="94"/>
                    <a:pt x="10" y="140"/>
                  </a:cubicBezTo>
                  <a:cubicBezTo>
                    <a:pt x="1" y="187"/>
                    <a:pt x="1" y="242"/>
                    <a:pt x="1" y="289"/>
                  </a:cubicBezTo>
                  <a:cubicBezTo>
                    <a:pt x="1" y="382"/>
                    <a:pt x="10" y="484"/>
                    <a:pt x="66" y="577"/>
                  </a:cubicBezTo>
                  <a:lnTo>
                    <a:pt x="66" y="289"/>
                  </a:lnTo>
                  <a:cubicBezTo>
                    <a:pt x="66" y="196"/>
                    <a:pt x="66"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3760975" y="2331400"/>
              <a:ext cx="2825" cy="11175"/>
            </a:xfrm>
            <a:custGeom>
              <a:rect b="b" l="l" r="r" t="t"/>
              <a:pathLst>
                <a:path extrusionOk="0" h="447" w="113">
                  <a:moveTo>
                    <a:pt x="56" y="0"/>
                  </a:moveTo>
                  <a:cubicBezTo>
                    <a:pt x="29" y="37"/>
                    <a:pt x="19" y="75"/>
                    <a:pt x="19" y="121"/>
                  </a:cubicBezTo>
                  <a:cubicBezTo>
                    <a:pt x="1" y="149"/>
                    <a:pt x="19" y="195"/>
                    <a:pt x="19" y="233"/>
                  </a:cubicBezTo>
                  <a:cubicBezTo>
                    <a:pt x="29" y="307"/>
                    <a:pt x="66" y="381"/>
                    <a:pt x="112" y="446"/>
                  </a:cubicBezTo>
                  <a:cubicBezTo>
                    <a:pt x="112" y="400"/>
                    <a:pt x="94" y="363"/>
                    <a:pt x="94" y="325"/>
                  </a:cubicBezTo>
                  <a:cubicBezTo>
                    <a:pt x="94" y="298"/>
                    <a:pt x="84" y="260"/>
                    <a:pt x="84" y="223"/>
                  </a:cubicBezTo>
                  <a:cubicBezTo>
                    <a:pt x="75" y="158"/>
                    <a:pt x="66"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766325" y="2335800"/>
              <a:ext cx="7000" cy="9100"/>
            </a:xfrm>
            <a:custGeom>
              <a:rect b="b" l="l" r="r" t="t"/>
              <a:pathLst>
                <a:path extrusionOk="0" h="364" w="280">
                  <a:moveTo>
                    <a:pt x="0" y="1"/>
                  </a:moveTo>
                  <a:cubicBezTo>
                    <a:pt x="28" y="84"/>
                    <a:pt x="75" y="140"/>
                    <a:pt x="121" y="196"/>
                  </a:cubicBezTo>
                  <a:cubicBezTo>
                    <a:pt x="140" y="233"/>
                    <a:pt x="168" y="270"/>
                    <a:pt x="186" y="289"/>
                  </a:cubicBezTo>
                  <a:cubicBezTo>
                    <a:pt x="214" y="317"/>
                    <a:pt x="242" y="335"/>
                    <a:pt x="279" y="363"/>
                  </a:cubicBezTo>
                  <a:cubicBezTo>
                    <a:pt x="242" y="289"/>
                    <a:pt x="214" y="224"/>
                    <a:pt x="168" y="168"/>
                  </a:cubicBezTo>
                  <a:cubicBezTo>
                    <a:pt x="121" y="103"/>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3766100" y="2342300"/>
              <a:ext cx="3725" cy="9325"/>
            </a:xfrm>
            <a:custGeom>
              <a:rect b="b" l="l" r="r" t="t"/>
              <a:pathLst>
                <a:path extrusionOk="0" h="373" w="149">
                  <a:moveTo>
                    <a:pt x="9" y="1"/>
                  </a:moveTo>
                  <a:lnTo>
                    <a:pt x="9" y="1"/>
                  </a:lnTo>
                  <a:cubicBezTo>
                    <a:pt x="0" y="66"/>
                    <a:pt x="19" y="140"/>
                    <a:pt x="46" y="196"/>
                  </a:cubicBezTo>
                  <a:cubicBezTo>
                    <a:pt x="65" y="261"/>
                    <a:pt x="102" y="326"/>
                    <a:pt x="149" y="373"/>
                  </a:cubicBezTo>
                  <a:cubicBezTo>
                    <a:pt x="149" y="298"/>
                    <a:pt x="139" y="233"/>
                    <a:pt x="112" y="168"/>
                  </a:cubicBezTo>
                  <a:cubicBezTo>
                    <a:pt x="93" y="112"/>
                    <a:pt x="56"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3760525" y="2346025"/>
              <a:ext cx="4425" cy="12100"/>
            </a:xfrm>
            <a:custGeom>
              <a:rect b="b" l="l" r="r" t="t"/>
              <a:pathLst>
                <a:path extrusionOk="0" h="484" w="177">
                  <a:moveTo>
                    <a:pt x="0" y="1"/>
                  </a:moveTo>
                  <a:cubicBezTo>
                    <a:pt x="0" y="94"/>
                    <a:pt x="28" y="177"/>
                    <a:pt x="56" y="251"/>
                  </a:cubicBezTo>
                  <a:cubicBezTo>
                    <a:pt x="84" y="335"/>
                    <a:pt x="121" y="419"/>
                    <a:pt x="177" y="484"/>
                  </a:cubicBezTo>
                  <a:cubicBezTo>
                    <a:pt x="167" y="391"/>
                    <a:pt x="139" y="316"/>
                    <a:pt x="121" y="233"/>
                  </a:cubicBezTo>
                  <a:cubicBezTo>
                    <a:pt x="93" y="149"/>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3837175" y="2325350"/>
              <a:ext cx="12800" cy="10725"/>
            </a:xfrm>
            <a:custGeom>
              <a:rect b="b" l="l" r="r" t="t"/>
              <a:pathLst>
                <a:path extrusionOk="0" h="429" w="512">
                  <a:moveTo>
                    <a:pt x="0" y="1"/>
                  </a:moveTo>
                  <a:cubicBezTo>
                    <a:pt x="46" y="38"/>
                    <a:pt x="93" y="56"/>
                    <a:pt x="139" y="94"/>
                  </a:cubicBezTo>
                  <a:cubicBezTo>
                    <a:pt x="186" y="131"/>
                    <a:pt x="232" y="168"/>
                    <a:pt x="269" y="196"/>
                  </a:cubicBezTo>
                  <a:cubicBezTo>
                    <a:pt x="344" y="270"/>
                    <a:pt x="427" y="354"/>
                    <a:pt x="511" y="428"/>
                  </a:cubicBezTo>
                  <a:cubicBezTo>
                    <a:pt x="502" y="372"/>
                    <a:pt x="465" y="326"/>
                    <a:pt x="418" y="279"/>
                  </a:cubicBezTo>
                  <a:cubicBezTo>
                    <a:pt x="381" y="233"/>
                    <a:pt x="353" y="187"/>
                    <a:pt x="307" y="149"/>
                  </a:cubicBezTo>
                  <a:cubicBezTo>
                    <a:pt x="223" y="75"/>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832050" y="2326275"/>
              <a:ext cx="11875" cy="7225"/>
            </a:xfrm>
            <a:custGeom>
              <a:rect b="b" l="l" r="r" t="t"/>
              <a:pathLst>
                <a:path extrusionOk="0" h="289" w="475">
                  <a:moveTo>
                    <a:pt x="1" y="1"/>
                  </a:moveTo>
                  <a:lnTo>
                    <a:pt x="121" y="66"/>
                  </a:lnTo>
                  <a:cubicBezTo>
                    <a:pt x="159" y="94"/>
                    <a:pt x="205" y="112"/>
                    <a:pt x="242" y="140"/>
                  </a:cubicBezTo>
                  <a:cubicBezTo>
                    <a:pt x="307" y="187"/>
                    <a:pt x="391" y="242"/>
                    <a:pt x="474" y="289"/>
                  </a:cubicBezTo>
                  <a:cubicBezTo>
                    <a:pt x="447" y="242"/>
                    <a:pt x="428" y="205"/>
                    <a:pt x="391" y="187"/>
                  </a:cubicBezTo>
                  <a:cubicBezTo>
                    <a:pt x="354" y="150"/>
                    <a:pt x="307" y="112"/>
                    <a:pt x="279" y="94"/>
                  </a:cubicBezTo>
                  <a:cubicBezTo>
                    <a:pt x="196" y="29"/>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821825" y="2326050"/>
              <a:ext cx="13725" cy="6075"/>
            </a:xfrm>
            <a:custGeom>
              <a:rect b="b" l="l" r="r" t="t"/>
              <a:pathLst>
                <a:path extrusionOk="0" h="243" w="549">
                  <a:moveTo>
                    <a:pt x="1" y="1"/>
                  </a:moveTo>
                  <a:lnTo>
                    <a:pt x="140" y="66"/>
                  </a:lnTo>
                  <a:cubicBezTo>
                    <a:pt x="177" y="94"/>
                    <a:pt x="215" y="112"/>
                    <a:pt x="261" y="140"/>
                  </a:cubicBezTo>
                  <a:cubicBezTo>
                    <a:pt x="363" y="168"/>
                    <a:pt x="438" y="214"/>
                    <a:pt x="549" y="242"/>
                  </a:cubicBezTo>
                  <a:cubicBezTo>
                    <a:pt x="475" y="159"/>
                    <a:pt x="382" y="112"/>
                    <a:pt x="289" y="75"/>
                  </a:cubicBezTo>
                  <a:cubicBezTo>
                    <a:pt x="242" y="56"/>
                    <a:pt x="196" y="28"/>
                    <a:pt x="149" y="19"/>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812550" y="2318625"/>
              <a:ext cx="15125" cy="3500"/>
            </a:xfrm>
            <a:custGeom>
              <a:rect b="b" l="l" r="r" t="t"/>
              <a:pathLst>
                <a:path extrusionOk="0" h="140" w="605">
                  <a:moveTo>
                    <a:pt x="158" y="0"/>
                  </a:moveTo>
                  <a:cubicBezTo>
                    <a:pt x="102" y="0"/>
                    <a:pt x="47" y="0"/>
                    <a:pt x="0" y="19"/>
                  </a:cubicBezTo>
                  <a:lnTo>
                    <a:pt x="149" y="65"/>
                  </a:lnTo>
                  <a:cubicBezTo>
                    <a:pt x="205" y="75"/>
                    <a:pt x="251" y="84"/>
                    <a:pt x="298" y="93"/>
                  </a:cubicBezTo>
                  <a:cubicBezTo>
                    <a:pt x="390" y="121"/>
                    <a:pt x="493" y="140"/>
                    <a:pt x="604" y="140"/>
                  </a:cubicBezTo>
                  <a:cubicBezTo>
                    <a:pt x="511" y="84"/>
                    <a:pt x="400" y="47"/>
                    <a:pt x="316" y="28"/>
                  </a:cubicBezTo>
                  <a:cubicBezTo>
                    <a:pt x="27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800000" y="2317975"/>
              <a:ext cx="14900" cy="5775"/>
            </a:xfrm>
            <a:custGeom>
              <a:rect b="b" l="l" r="r" t="t"/>
              <a:pathLst>
                <a:path extrusionOk="0" h="231" w="596">
                  <a:moveTo>
                    <a:pt x="88" y="1"/>
                  </a:moveTo>
                  <a:cubicBezTo>
                    <a:pt x="59" y="1"/>
                    <a:pt x="28" y="3"/>
                    <a:pt x="1" y="8"/>
                  </a:cubicBezTo>
                  <a:cubicBezTo>
                    <a:pt x="56" y="26"/>
                    <a:pt x="103" y="45"/>
                    <a:pt x="149" y="63"/>
                  </a:cubicBezTo>
                  <a:lnTo>
                    <a:pt x="289" y="119"/>
                  </a:lnTo>
                  <a:cubicBezTo>
                    <a:pt x="381" y="166"/>
                    <a:pt x="493" y="203"/>
                    <a:pt x="595" y="231"/>
                  </a:cubicBezTo>
                  <a:cubicBezTo>
                    <a:pt x="511" y="147"/>
                    <a:pt x="419" y="101"/>
                    <a:pt x="316" y="54"/>
                  </a:cubicBezTo>
                  <a:cubicBezTo>
                    <a:pt x="270" y="26"/>
                    <a:pt x="223" y="17"/>
                    <a:pt x="168" y="8"/>
                  </a:cubicBezTo>
                  <a:cubicBezTo>
                    <a:pt x="145" y="3"/>
                    <a:pt x="117"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814875" y="2356700"/>
              <a:ext cx="5825" cy="3750"/>
            </a:xfrm>
            <a:custGeom>
              <a:rect b="b" l="l" r="r" t="t"/>
              <a:pathLst>
                <a:path extrusionOk="0" h="150" w="233">
                  <a:moveTo>
                    <a:pt x="0" y="1"/>
                  </a:moveTo>
                  <a:cubicBezTo>
                    <a:pt x="19" y="47"/>
                    <a:pt x="56" y="85"/>
                    <a:pt x="93" y="103"/>
                  </a:cubicBezTo>
                  <a:cubicBezTo>
                    <a:pt x="139" y="131"/>
                    <a:pt x="177" y="150"/>
                    <a:pt x="232" y="150"/>
                  </a:cubicBezTo>
                  <a:cubicBezTo>
                    <a:pt x="223" y="103"/>
                    <a:pt x="186" y="75"/>
                    <a:pt x="139" y="47"/>
                  </a:cubicBezTo>
                  <a:cubicBezTo>
                    <a:pt x="93"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817650" y="2362050"/>
              <a:ext cx="6300" cy="3750"/>
            </a:xfrm>
            <a:custGeom>
              <a:rect b="b" l="l" r="r" t="t"/>
              <a:pathLst>
                <a:path extrusionOk="0" h="150" w="252">
                  <a:moveTo>
                    <a:pt x="1" y="1"/>
                  </a:moveTo>
                  <a:cubicBezTo>
                    <a:pt x="38" y="47"/>
                    <a:pt x="75" y="75"/>
                    <a:pt x="112" y="103"/>
                  </a:cubicBezTo>
                  <a:cubicBezTo>
                    <a:pt x="159" y="121"/>
                    <a:pt x="186" y="149"/>
                    <a:pt x="251" y="149"/>
                  </a:cubicBezTo>
                  <a:cubicBezTo>
                    <a:pt x="224" y="103"/>
                    <a:pt x="186" y="75"/>
                    <a:pt x="140" y="47"/>
                  </a:cubicBezTo>
                  <a:cubicBezTo>
                    <a:pt x="94" y="19"/>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783750" y="2315600"/>
              <a:ext cx="10225" cy="2100"/>
            </a:xfrm>
            <a:custGeom>
              <a:rect b="b" l="l" r="r" t="t"/>
              <a:pathLst>
                <a:path extrusionOk="0" h="84" w="409">
                  <a:moveTo>
                    <a:pt x="102" y="1"/>
                  </a:moveTo>
                  <a:cubicBezTo>
                    <a:pt x="74" y="1"/>
                    <a:pt x="37" y="10"/>
                    <a:pt x="0" y="19"/>
                  </a:cubicBezTo>
                  <a:cubicBezTo>
                    <a:pt x="74" y="47"/>
                    <a:pt x="130" y="66"/>
                    <a:pt x="195" y="75"/>
                  </a:cubicBezTo>
                  <a:cubicBezTo>
                    <a:pt x="245" y="75"/>
                    <a:pt x="290" y="83"/>
                    <a:pt x="337" y="83"/>
                  </a:cubicBezTo>
                  <a:cubicBezTo>
                    <a:pt x="360" y="83"/>
                    <a:pt x="384" y="81"/>
                    <a:pt x="409" y="75"/>
                  </a:cubicBezTo>
                  <a:cubicBezTo>
                    <a:pt x="353" y="28"/>
                    <a:pt x="279" y="10"/>
                    <a:pt x="214" y="10"/>
                  </a:cubicBezTo>
                  <a:cubicBezTo>
                    <a:pt x="177" y="1"/>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564000" y="2349925"/>
              <a:ext cx="99925" cy="96975"/>
            </a:xfrm>
            <a:custGeom>
              <a:rect b="b" l="l" r="r" t="t"/>
              <a:pathLst>
                <a:path extrusionOk="0" h="3879" w="3997">
                  <a:moveTo>
                    <a:pt x="1179" y="0"/>
                  </a:moveTo>
                  <a:cubicBezTo>
                    <a:pt x="922" y="0"/>
                    <a:pt x="665" y="16"/>
                    <a:pt x="410" y="49"/>
                  </a:cubicBezTo>
                  <a:cubicBezTo>
                    <a:pt x="85" y="68"/>
                    <a:pt x="10" y="495"/>
                    <a:pt x="1" y="727"/>
                  </a:cubicBezTo>
                  <a:cubicBezTo>
                    <a:pt x="29" y="1647"/>
                    <a:pt x="289" y="2576"/>
                    <a:pt x="846" y="3301"/>
                  </a:cubicBezTo>
                  <a:cubicBezTo>
                    <a:pt x="1032" y="3524"/>
                    <a:pt x="1237" y="3747"/>
                    <a:pt x="1506" y="3840"/>
                  </a:cubicBezTo>
                  <a:cubicBezTo>
                    <a:pt x="1581" y="3865"/>
                    <a:pt x="1662" y="3878"/>
                    <a:pt x="1742" y="3878"/>
                  </a:cubicBezTo>
                  <a:cubicBezTo>
                    <a:pt x="1952" y="3878"/>
                    <a:pt x="2163" y="3791"/>
                    <a:pt x="2277" y="3617"/>
                  </a:cubicBezTo>
                  <a:cubicBezTo>
                    <a:pt x="2435" y="3347"/>
                    <a:pt x="2324" y="3003"/>
                    <a:pt x="2203" y="2715"/>
                  </a:cubicBezTo>
                  <a:lnTo>
                    <a:pt x="2203" y="2715"/>
                  </a:lnTo>
                  <a:cubicBezTo>
                    <a:pt x="2398" y="2855"/>
                    <a:pt x="2612" y="2994"/>
                    <a:pt x="2844" y="3022"/>
                  </a:cubicBezTo>
                  <a:cubicBezTo>
                    <a:pt x="2883" y="3030"/>
                    <a:pt x="2924" y="3034"/>
                    <a:pt x="2964" y="3034"/>
                  </a:cubicBezTo>
                  <a:cubicBezTo>
                    <a:pt x="3165" y="3034"/>
                    <a:pt x="3371" y="2940"/>
                    <a:pt x="3448" y="2762"/>
                  </a:cubicBezTo>
                  <a:cubicBezTo>
                    <a:pt x="3550" y="2539"/>
                    <a:pt x="3420" y="2260"/>
                    <a:pt x="3253" y="2084"/>
                  </a:cubicBezTo>
                  <a:cubicBezTo>
                    <a:pt x="3076" y="1898"/>
                    <a:pt x="2863" y="1768"/>
                    <a:pt x="2714" y="1563"/>
                  </a:cubicBezTo>
                  <a:lnTo>
                    <a:pt x="2714" y="1563"/>
                  </a:lnTo>
                  <a:cubicBezTo>
                    <a:pt x="2891" y="1596"/>
                    <a:pt x="3064" y="1629"/>
                    <a:pt x="3232" y="1629"/>
                  </a:cubicBezTo>
                  <a:cubicBezTo>
                    <a:pt x="3302" y="1629"/>
                    <a:pt x="3371" y="1623"/>
                    <a:pt x="3439" y="1610"/>
                  </a:cubicBezTo>
                  <a:cubicBezTo>
                    <a:pt x="3671" y="1563"/>
                    <a:pt x="3903" y="1387"/>
                    <a:pt x="3931" y="1155"/>
                  </a:cubicBezTo>
                  <a:cubicBezTo>
                    <a:pt x="3996" y="774"/>
                    <a:pt x="3587" y="504"/>
                    <a:pt x="3225" y="365"/>
                  </a:cubicBezTo>
                  <a:cubicBezTo>
                    <a:pt x="2573" y="121"/>
                    <a:pt x="1877" y="0"/>
                    <a:pt x="11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565175" y="2349400"/>
              <a:ext cx="98975" cy="99125"/>
            </a:xfrm>
            <a:custGeom>
              <a:rect b="b" l="l" r="r" t="t"/>
              <a:pathLst>
                <a:path extrusionOk="0" h="3965" w="3959">
                  <a:moveTo>
                    <a:pt x="1127" y="1"/>
                  </a:moveTo>
                  <a:cubicBezTo>
                    <a:pt x="876" y="1"/>
                    <a:pt x="625" y="20"/>
                    <a:pt x="372" y="51"/>
                  </a:cubicBezTo>
                  <a:cubicBezTo>
                    <a:pt x="639" y="19"/>
                    <a:pt x="902" y="5"/>
                    <a:pt x="1166" y="5"/>
                  </a:cubicBezTo>
                  <a:cubicBezTo>
                    <a:pt x="1240" y="5"/>
                    <a:pt x="1314" y="6"/>
                    <a:pt x="1389" y="8"/>
                  </a:cubicBezTo>
                  <a:lnTo>
                    <a:pt x="1389" y="8"/>
                  </a:lnTo>
                  <a:cubicBezTo>
                    <a:pt x="1301" y="3"/>
                    <a:pt x="1214" y="1"/>
                    <a:pt x="1127" y="1"/>
                  </a:cubicBezTo>
                  <a:close/>
                  <a:moveTo>
                    <a:pt x="381" y="70"/>
                  </a:moveTo>
                  <a:cubicBezTo>
                    <a:pt x="307" y="70"/>
                    <a:pt x="251" y="98"/>
                    <a:pt x="196" y="144"/>
                  </a:cubicBezTo>
                  <a:cubicBezTo>
                    <a:pt x="242" y="107"/>
                    <a:pt x="307" y="79"/>
                    <a:pt x="381" y="70"/>
                  </a:cubicBezTo>
                  <a:close/>
                  <a:moveTo>
                    <a:pt x="196" y="144"/>
                  </a:moveTo>
                  <a:lnTo>
                    <a:pt x="196" y="144"/>
                  </a:lnTo>
                  <a:cubicBezTo>
                    <a:pt x="140" y="172"/>
                    <a:pt x="103" y="237"/>
                    <a:pt x="75" y="293"/>
                  </a:cubicBezTo>
                  <a:cubicBezTo>
                    <a:pt x="103" y="237"/>
                    <a:pt x="149" y="172"/>
                    <a:pt x="196" y="144"/>
                  </a:cubicBezTo>
                  <a:close/>
                  <a:moveTo>
                    <a:pt x="0" y="675"/>
                  </a:moveTo>
                  <a:cubicBezTo>
                    <a:pt x="1" y="944"/>
                    <a:pt x="19" y="1195"/>
                    <a:pt x="65" y="1454"/>
                  </a:cubicBezTo>
                  <a:cubicBezTo>
                    <a:pt x="19" y="1195"/>
                    <a:pt x="1" y="935"/>
                    <a:pt x="0" y="675"/>
                  </a:cubicBezTo>
                  <a:close/>
                  <a:moveTo>
                    <a:pt x="1389" y="8"/>
                  </a:moveTo>
                  <a:cubicBezTo>
                    <a:pt x="1501" y="15"/>
                    <a:pt x="1615" y="26"/>
                    <a:pt x="1729" y="42"/>
                  </a:cubicBezTo>
                  <a:cubicBezTo>
                    <a:pt x="2184" y="89"/>
                    <a:pt x="2620" y="191"/>
                    <a:pt x="3057" y="339"/>
                  </a:cubicBezTo>
                  <a:cubicBezTo>
                    <a:pt x="3262" y="414"/>
                    <a:pt x="3475" y="516"/>
                    <a:pt x="3642" y="655"/>
                  </a:cubicBezTo>
                  <a:cubicBezTo>
                    <a:pt x="3726" y="720"/>
                    <a:pt x="3800" y="813"/>
                    <a:pt x="3847" y="906"/>
                  </a:cubicBezTo>
                  <a:cubicBezTo>
                    <a:pt x="3875" y="999"/>
                    <a:pt x="3893" y="1120"/>
                    <a:pt x="3856" y="1213"/>
                  </a:cubicBezTo>
                  <a:cubicBezTo>
                    <a:pt x="3819" y="1306"/>
                    <a:pt x="3754" y="1399"/>
                    <a:pt x="3661" y="1454"/>
                  </a:cubicBezTo>
                  <a:cubicBezTo>
                    <a:pt x="3568" y="1510"/>
                    <a:pt x="3475" y="1557"/>
                    <a:pt x="3364" y="1575"/>
                  </a:cubicBezTo>
                  <a:cubicBezTo>
                    <a:pt x="3321" y="1581"/>
                    <a:pt x="3277" y="1584"/>
                    <a:pt x="3232" y="1584"/>
                  </a:cubicBezTo>
                  <a:cubicBezTo>
                    <a:pt x="3062" y="1584"/>
                    <a:pt x="2880" y="1547"/>
                    <a:pt x="2704" y="1510"/>
                  </a:cubicBezTo>
                  <a:lnTo>
                    <a:pt x="2555" y="1482"/>
                  </a:lnTo>
                  <a:lnTo>
                    <a:pt x="2648" y="1603"/>
                  </a:lnTo>
                  <a:cubicBezTo>
                    <a:pt x="2797" y="1817"/>
                    <a:pt x="3020" y="1956"/>
                    <a:pt x="3169" y="2133"/>
                  </a:cubicBezTo>
                  <a:cubicBezTo>
                    <a:pt x="3252" y="2207"/>
                    <a:pt x="3317" y="2300"/>
                    <a:pt x="3354" y="2411"/>
                  </a:cubicBezTo>
                  <a:cubicBezTo>
                    <a:pt x="3401" y="2513"/>
                    <a:pt x="3410" y="2616"/>
                    <a:pt x="3382" y="2718"/>
                  </a:cubicBezTo>
                  <a:cubicBezTo>
                    <a:pt x="3345" y="2811"/>
                    <a:pt x="3262" y="2894"/>
                    <a:pt x="3169" y="2941"/>
                  </a:cubicBezTo>
                  <a:cubicBezTo>
                    <a:pt x="3097" y="2977"/>
                    <a:pt x="3013" y="2991"/>
                    <a:pt x="2928" y="2991"/>
                  </a:cubicBezTo>
                  <a:cubicBezTo>
                    <a:pt x="2903" y="2991"/>
                    <a:pt x="2878" y="2989"/>
                    <a:pt x="2853" y="2987"/>
                  </a:cubicBezTo>
                  <a:cubicBezTo>
                    <a:pt x="2630" y="2950"/>
                    <a:pt x="2425" y="2829"/>
                    <a:pt x="2230" y="2681"/>
                  </a:cubicBezTo>
                  <a:lnTo>
                    <a:pt x="2044" y="2560"/>
                  </a:lnTo>
                  <a:lnTo>
                    <a:pt x="2044" y="2560"/>
                  </a:lnTo>
                  <a:lnTo>
                    <a:pt x="2128" y="2764"/>
                  </a:lnTo>
                  <a:cubicBezTo>
                    <a:pt x="2174" y="2885"/>
                    <a:pt x="2221" y="3015"/>
                    <a:pt x="2249" y="3127"/>
                  </a:cubicBezTo>
                  <a:cubicBezTo>
                    <a:pt x="2277" y="3247"/>
                    <a:pt x="2286" y="3368"/>
                    <a:pt x="2258" y="3489"/>
                  </a:cubicBezTo>
                  <a:cubicBezTo>
                    <a:pt x="2240" y="3601"/>
                    <a:pt x="2156" y="3693"/>
                    <a:pt x="2063" y="3768"/>
                  </a:cubicBezTo>
                  <a:cubicBezTo>
                    <a:pt x="1961" y="3823"/>
                    <a:pt x="1840" y="3861"/>
                    <a:pt x="1719" y="3861"/>
                  </a:cubicBezTo>
                  <a:cubicBezTo>
                    <a:pt x="1589" y="3861"/>
                    <a:pt x="1468" y="3823"/>
                    <a:pt x="1366" y="3768"/>
                  </a:cubicBezTo>
                  <a:cubicBezTo>
                    <a:pt x="1255" y="3712"/>
                    <a:pt x="1162" y="3628"/>
                    <a:pt x="1069" y="3535"/>
                  </a:cubicBezTo>
                  <a:cubicBezTo>
                    <a:pt x="976" y="3443"/>
                    <a:pt x="892" y="3350"/>
                    <a:pt x="809" y="3247"/>
                  </a:cubicBezTo>
                  <a:cubicBezTo>
                    <a:pt x="725" y="3136"/>
                    <a:pt x="660" y="3034"/>
                    <a:pt x="586" y="2913"/>
                  </a:cubicBezTo>
                  <a:cubicBezTo>
                    <a:pt x="326" y="2467"/>
                    <a:pt x="158" y="1965"/>
                    <a:pt x="65" y="1454"/>
                  </a:cubicBezTo>
                  <a:lnTo>
                    <a:pt x="65" y="1454"/>
                  </a:lnTo>
                  <a:cubicBezTo>
                    <a:pt x="149" y="1975"/>
                    <a:pt x="298" y="2486"/>
                    <a:pt x="558" y="2941"/>
                  </a:cubicBezTo>
                  <a:cubicBezTo>
                    <a:pt x="623" y="3052"/>
                    <a:pt x="679" y="3173"/>
                    <a:pt x="762" y="3275"/>
                  </a:cubicBezTo>
                  <a:cubicBezTo>
                    <a:pt x="837" y="3378"/>
                    <a:pt x="930" y="3489"/>
                    <a:pt x="1004" y="3591"/>
                  </a:cubicBezTo>
                  <a:cubicBezTo>
                    <a:pt x="1078" y="3684"/>
                    <a:pt x="1180" y="3777"/>
                    <a:pt x="1301" y="3851"/>
                  </a:cubicBezTo>
                  <a:cubicBezTo>
                    <a:pt x="1413" y="3916"/>
                    <a:pt x="1552" y="3963"/>
                    <a:pt x="1691" y="3963"/>
                  </a:cubicBezTo>
                  <a:cubicBezTo>
                    <a:pt x="1709" y="3964"/>
                    <a:pt x="1726" y="3965"/>
                    <a:pt x="1743" y="3965"/>
                  </a:cubicBezTo>
                  <a:cubicBezTo>
                    <a:pt x="1865" y="3965"/>
                    <a:pt x="1986" y="3935"/>
                    <a:pt x="2100" y="3870"/>
                  </a:cubicBezTo>
                  <a:cubicBezTo>
                    <a:pt x="2230" y="3805"/>
                    <a:pt x="2323" y="3675"/>
                    <a:pt x="2360" y="3535"/>
                  </a:cubicBezTo>
                  <a:cubicBezTo>
                    <a:pt x="2388" y="3396"/>
                    <a:pt x="2379" y="3247"/>
                    <a:pt x="2360" y="3117"/>
                  </a:cubicBezTo>
                  <a:cubicBezTo>
                    <a:pt x="2342" y="3043"/>
                    <a:pt x="2323" y="2987"/>
                    <a:pt x="2314" y="2932"/>
                  </a:cubicBezTo>
                  <a:lnTo>
                    <a:pt x="2314" y="2932"/>
                  </a:lnTo>
                  <a:cubicBezTo>
                    <a:pt x="2360" y="2969"/>
                    <a:pt x="2397" y="2987"/>
                    <a:pt x="2453" y="3015"/>
                  </a:cubicBezTo>
                  <a:cubicBezTo>
                    <a:pt x="2565" y="3071"/>
                    <a:pt x="2685" y="3117"/>
                    <a:pt x="2825" y="3136"/>
                  </a:cubicBezTo>
                  <a:cubicBezTo>
                    <a:pt x="2857" y="3143"/>
                    <a:pt x="2891" y="3147"/>
                    <a:pt x="2925" y="3147"/>
                  </a:cubicBezTo>
                  <a:cubicBezTo>
                    <a:pt x="3020" y="3147"/>
                    <a:pt x="3120" y="3121"/>
                    <a:pt x="3215" y="3080"/>
                  </a:cubicBezTo>
                  <a:cubicBezTo>
                    <a:pt x="3345" y="3024"/>
                    <a:pt x="3447" y="2922"/>
                    <a:pt x="3494" y="2783"/>
                  </a:cubicBezTo>
                  <a:cubicBezTo>
                    <a:pt x="3540" y="2644"/>
                    <a:pt x="3522" y="2504"/>
                    <a:pt x="3475" y="2374"/>
                  </a:cubicBezTo>
                  <a:cubicBezTo>
                    <a:pt x="3429" y="2244"/>
                    <a:pt x="3345" y="2142"/>
                    <a:pt x="3252" y="2049"/>
                  </a:cubicBezTo>
                  <a:cubicBezTo>
                    <a:pt x="3113" y="1910"/>
                    <a:pt x="2964" y="1798"/>
                    <a:pt x="2834" y="1677"/>
                  </a:cubicBezTo>
                  <a:lnTo>
                    <a:pt x="2834" y="1677"/>
                  </a:lnTo>
                  <a:cubicBezTo>
                    <a:pt x="2947" y="1689"/>
                    <a:pt x="3056" y="1705"/>
                    <a:pt x="3169" y="1705"/>
                  </a:cubicBezTo>
                  <a:cubicBezTo>
                    <a:pt x="3232" y="1705"/>
                    <a:pt x="3297" y="1700"/>
                    <a:pt x="3364" y="1687"/>
                  </a:cubicBezTo>
                  <a:cubicBezTo>
                    <a:pt x="3485" y="1668"/>
                    <a:pt x="3596" y="1622"/>
                    <a:pt x="3707" y="1547"/>
                  </a:cubicBezTo>
                  <a:cubicBezTo>
                    <a:pt x="3800" y="1482"/>
                    <a:pt x="3893" y="1371"/>
                    <a:pt x="3921" y="1259"/>
                  </a:cubicBezTo>
                  <a:cubicBezTo>
                    <a:pt x="3958" y="1138"/>
                    <a:pt x="3958" y="1018"/>
                    <a:pt x="3903" y="897"/>
                  </a:cubicBezTo>
                  <a:cubicBezTo>
                    <a:pt x="3856" y="785"/>
                    <a:pt x="3773" y="702"/>
                    <a:pt x="3680" y="618"/>
                  </a:cubicBezTo>
                  <a:cubicBezTo>
                    <a:pt x="3494" y="470"/>
                    <a:pt x="3289" y="377"/>
                    <a:pt x="3066" y="302"/>
                  </a:cubicBezTo>
                  <a:cubicBezTo>
                    <a:pt x="2639" y="163"/>
                    <a:pt x="2184" y="70"/>
                    <a:pt x="1729" y="24"/>
                  </a:cubicBezTo>
                  <a:cubicBezTo>
                    <a:pt x="1615" y="17"/>
                    <a:pt x="1501" y="11"/>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568900" y="2353700"/>
              <a:ext cx="63425" cy="35550"/>
            </a:xfrm>
            <a:custGeom>
              <a:rect b="b" l="l" r="r" t="t"/>
              <a:pathLst>
                <a:path extrusionOk="0" h="1422" w="2537">
                  <a:moveTo>
                    <a:pt x="0" y="0"/>
                  </a:moveTo>
                  <a:lnTo>
                    <a:pt x="0" y="0"/>
                  </a:lnTo>
                  <a:cubicBezTo>
                    <a:pt x="177" y="167"/>
                    <a:pt x="381" y="298"/>
                    <a:pt x="595" y="418"/>
                  </a:cubicBezTo>
                  <a:cubicBezTo>
                    <a:pt x="790" y="548"/>
                    <a:pt x="1013" y="669"/>
                    <a:pt x="1217" y="781"/>
                  </a:cubicBezTo>
                  <a:cubicBezTo>
                    <a:pt x="1440" y="901"/>
                    <a:pt x="1645" y="1013"/>
                    <a:pt x="1868" y="1115"/>
                  </a:cubicBezTo>
                  <a:cubicBezTo>
                    <a:pt x="2091" y="1227"/>
                    <a:pt x="2314" y="1329"/>
                    <a:pt x="2536" y="1422"/>
                  </a:cubicBezTo>
                  <a:cubicBezTo>
                    <a:pt x="2323" y="1292"/>
                    <a:pt x="2100" y="1189"/>
                    <a:pt x="1895" y="1069"/>
                  </a:cubicBezTo>
                  <a:lnTo>
                    <a:pt x="1254" y="725"/>
                  </a:lnTo>
                  <a:lnTo>
                    <a:pt x="613" y="372"/>
                  </a:lnTo>
                  <a:lnTo>
                    <a:pt x="307" y="205"/>
                  </a:lnTo>
                  <a:cubicBezTo>
                    <a:pt x="195" y="140"/>
                    <a:pt x="102"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566575" y="2356250"/>
              <a:ext cx="52275" cy="61100"/>
            </a:xfrm>
            <a:custGeom>
              <a:rect b="b" l="l" r="r" t="t"/>
              <a:pathLst>
                <a:path extrusionOk="0" h="2444" w="2091">
                  <a:moveTo>
                    <a:pt x="0" y="0"/>
                  </a:moveTo>
                  <a:lnTo>
                    <a:pt x="0" y="0"/>
                  </a:lnTo>
                  <a:cubicBezTo>
                    <a:pt x="93" y="93"/>
                    <a:pt x="186" y="196"/>
                    <a:pt x="270" y="298"/>
                  </a:cubicBezTo>
                  <a:cubicBezTo>
                    <a:pt x="353" y="400"/>
                    <a:pt x="446" y="511"/>
                    <a:pt x="520" y="614"/>
                  </a:cubicBezTo>
                  <a:lnTo>
                    <a:pt x="1031" y="1227"/>
                  </a:lnTo>
                  <a:lnTo>
                    <a:pt x="1561" y="1840"/>
                  </a:lnTo>
                  <a:cubicBezTo>
                    <a:pt x="1728" y="2044"/>
                    <a:pt x="1914" y="2249"/>
                    <a:pt x="2091" y="2444"/>
                  </a:cubicBezTo>
                  <a:cubicBezTo>
                    <a:pt x="1933" y="2230"/>
                    <a:pt x="1765" y="2017"/>
                    <a:pt x="1589" y="1821"/>
                  </a:cubicBezTo>
                  <a:cubicBezTo>
                    <a:pt x="1422" y="1608"/>
                    <a:pt x="1254" y="1403"/>
                    <a:pt x="1078" y="1190"/>
                  </a:cubicBezTo>
                  <a:cubicBezTo>
                    <a:pt x="911" y="985"/>
                    <a:pt x="734" y="772"/>
                    <a:pt x="558" y="576"/>
                  </a:cubicBezTo>
                  <a:cubicBezTo>
                    <a:pt x="381" y="381"/>
                    <a:pt x="214"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3588625" y="2369475"/>
              <a:ext cx="18150" cy="10250"/>
            </a:xfrm>
            <a:custGeom>
              <a:rect b="b" l="l" r="r" t="t"/>
              <a:pathLst>
                <a:path extrusionOk="0" h="410" w="726">
                  <a:moveTo>
                    <a:pt x="1" y="1"/>
                  </a:moveTo>
                  <a:cubicBezTo>
                    <a:pt x="47" y="57"/>
                    <a:pt x="103" y="103"/>
                    <a:pt x="168" y="140"/>
                  </a:cubicBezTo>
                  <a:lnTo>
                    <a:pt x="335" y="243"/>
                  </a:lnTo>
                  <a:cubicBezTo>
                    <a:pt x="465" y="317"/>
                    <a:pt x="586" y="373"/>
                    <a:pt x="725" y="410"/>
                  </a:cubicBezTo>
                  <a:cubicBezTo>
                    <a:pt x="605" y="326"/>
                    <a:pt x="493" y="261"/>
                    <a:pt x="372" y="178"/>
                  </a:cubicBezTo>
                  <a:cubicBezTo>
                    <a:pt x="317" y="140"/>
                    <a:pt x="242" y="122"/>
                    <a:pt x="187" y="85"/>
                  </a:cubicBezTo>
                  <a:cubicBezTo>
                    <a:pt x="131" y="57"/>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3600700" y="2379700"/>
              <a:ext cx="12125" cy="4900"/>
            </a:xfrm>
            <a:custGeom>
              <a:rect b="b" l="l" r="r" t="t"/>
              <a:pathLst>
                <a:path extrusionOk="0" h="196" w="485">
                  <a:moveTo>
                    <a:pt x="1" y="1"/>
                  </a:moveTo>
                  <a:lnTo>
                    <a:pt x="1" y="1"/>
                  </a:lnTo>
                  <a:cubicBezTo>
                    <a:pt x="38" y="47"/>
                    <a:pt x="75" y="66"/>
                    <a:pt x="112" y="94"/>
                  </a:cubicBezTo>
                  <a:cubicBezTo>
                    <a:pt x="140" y="112"/>
                    <a:pt x="196" y="140"/>
                    <a:pt x="224" y="149"/>
                  </a:cubicBezTo>
                  <a:cubicBezTo>
                    <a:pt x="308" y="177"/>
                    <a:pt x="391" y="196"/>
                    <a:pt x="484" y="196"/>
                  </a:cubicBezTo>
                  <a:cubicBezTo>
                    <a:pt x="410" y="149"/>
                    <a:pt x="335" y="112"/>
                    <a:pt x="233" y="66"/>
                  </a:cubicBezTo>
                  <a:cubicBezTo>
                    <a:pt x="205" y="57"/>
                    <a:pt x="159" y="47"/>
                    <a:pt x="122" y="38"/>
                  </a:cubicBezTo>
                  <a:cubicBezTo>
                    <a:pt x="8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3594200" y="2379475"/>
              <a:ext cx="15600" cy="11175"/>
            </a:xfrm>
            <a:custGeom>
              <a:rect b="b" l="l" r="r" t="t"/>
              <a:pathLst>
                <a:path extrusionOk="0" h="447" w="624">
                  <a:moveTo>
                    <a:pt x="1" y="0"/>
                  </a:moveTo>
                  <a:lnTo>
                    <a:pt x="140" y="140"/>
                  </a:lnTo>
                  <a:cubicBezTo>
                    <a:pt x="187" y="168"/>
                    <a:pt x="242" y="214"/>
                    <a:pt x="289" y="251"/>
                  </a:cubicBezTo>
                  <a:cubicBezTo>
                    <a:pt x="391" y="335"/>
                    <a:pt x="512" y="400"/>
                    <a:pt x="623" y="446"/>
                  </a:cubicBezTo>
                  <a:cubicBezTo>
                    <a:pt x="540" y="344"/>
                    <a:pt x="437" y="279"/>
                    <a:pt x="326" y="205"/>
                  </a:cubicBezTo>
                  <a:cubicBezTo>
                    <a:pt x="224" y="121"/>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3580500" y="2366000"/>
              <a:ext cx="8850" cy="8850"/>
            </a:xfrm>
            <a:custGeom>
              <a:rect b="b" l="l" r="r" t="t"/>
              <a:pathLst>
                <a:path extrusionOk="0" h="354" w="354">
                  <a:moveTo>
                    <a:pt x="1" y="1"/>
                  </a:moveTo>
                  <a:lnTo>
                    <a:pt x="1" y="1"/>
                  </a:lnTo>
                  <a:cubicBezTo>
                    <a:pt x="47" y="84"/>
                    <a:pt x="94" y="140"/>
                    <a:pt x="149" y="196"/>
                  </a:cubicBezTo>
                  <a:cubicBezTo>
                    <a:pt x="214" y="261"/>
                    <a:pt x="270" y="317"/>
                    <a:pt x="354" y="354"/>
                  </a:cubicBezTo>
                  <a:cubicBezTo>
                    <a:pt x="317" y="270"/>
                    <a:pt x="261" y="214"/>
                    <a:pt x="196" y="149"/>
                  </a:cubicBezTo>
                  <a:cubicBezTo>
                    <a:pt x="140" y="94"/>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3622550" y="2412700"/>
              <a:ext cx="16275" cy="7675"/>
            </a:xfrm>
            <a:custGeom>
              <a:rect b="b" l="l" r="r" t="t"/>
              <a:pathLst>
                <a:path extrusionOk="0" h="307" w="651">
                  <a:moveTo>
                    <a:pt x="0" y="0"/>
                  </a:moveTo>
                  <a:cubicBezTo>
                    <a:pt x="37" y="47"/>
                    <a:pt x="93" y="84"/>
                    <a:pt x="140" y="121"/>
                  </a:cubicBezTo>
                  <a:cubicBezTo>
                    <a:pt x="195" y="158"/>
                    <a:pt x="251" y="177"/>
                    <a:pt x="307" y="204"/>
                  </a:cubicBezTo>
                  <a:cubicBezTo>
                    <a:pt x="418" y="251"/>
                    <a:pt x="530" y="297"/>
                    <a:pt x="651" y="307"/>
                  </a:cubicBezTo>
                  <a:cubicBezTo>
                    <a:pt x="548" y="232"/>
                    <a:pt x="446" y="186"/>
                    <a:pt x="325" y="139"/>
                  </a:cubicBezTo>
                  <a:cubicBezTo>
                    <a:pt x="279" y="121"/>
                    <a:pt x="223" y="93"/>
                    <a:pt x="168" y="74"/>
                  </a:cubicBezTo>
                  <a:cubicBezTo>
                    <a:pt x="121"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3617900" y="2406875"/>
              <a:ext cx="11175" cy="5600"/>
            </a:xfrm>
            <a:custGeom>
              <a:rect b="b" l="l" r="r" t="t"/>
              <a:pathLst>
                <a:path extrusionOk="0" h="224" w="447">
                  <a:moveTo>
                    <a:pt x="0" y="1"/>
                  </a:moveTo>
                  <a:lnTo>
                    <a:pt x="0" y="1"/>
                  </a:lnTo>
                  <a:cubicBezTo>
                    <a:pt x="28" y="38"/>
                    <a:pt x="65" y="75"/>
                    <a:pt x="93" y="94"/>
                  </a:cubicBezTo>
                  <a:cubicBezTo>
                    <a:pt x="121" y="131"/>
                    <a:pt x="168" y="140"/>
                    <a:pt x="205" y="168"/>
                  </a:cubicBezTo>
                  <a:cubicBezTo>
                    <a:pt x="233" y="187"/>
                    <a:pt x="270" y="196"/>
                    <a:pt x="316" y="214"/>
                  </a:cubicBezTo>
                  <a:cubicBezTo>
                    <a:pt x="363" y="214"/>
                    <a:pt x="400" y="224"/>
                    <a:pt x="446" y="224"/>
                  </a:cubicBezTo>
                  <a:cubicBezTo>
                    <a:pt x="372" y="177"/>
                    <a:pt x="307" y="140"/>
                    <a:pt x="233" y="94"/>
                  </a:cubicBezTo>
                  <a:cubicBezTo>
                    <a:pt x="158" y="57"/>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3635325" y="2414775"/>
              <a:ext cx="6750" cy="2575"/>
            </a:xfrm>
            <a:custGeom>
              <a:rect b="b" l="l" r="r" t="t"/>
              <a:pathLst>
                <a:path extrusionOk="0" h="103" w="270">
                  <a:moveTo>
                    <a:pt x="0" y="1"/>
                  </a:moveTo>
                  <a:cubicBezTo>
                    <a:pt x="37" y="56"/>
                    <a:pt x="84" y="84"/>
                    <a:pt x="130" y="94"/>
                  </a:cubicBezTo>
                  <a:cubicBezTo>
                    <a:pt x="158" y="103"/>
                    <a:pt x="177" y="103"/>
                    <a:pt x="205" y="103"/>
                  </a:cubicBezTo>
                  <a:cubicBezTo>
                    <a:pt x="223" y="103"/>
                    <a:pt x="251" y="94"/>
                    <a:pt x="270" y="84"/>
                  </a:cubicBezTo>
                  <a:cubicBezTo>
                    <a:pt x="223" y="56"/>
                    <a:pt x="186" y="38"/>
                    <a:pt x="140" y="10"/>
                  </a:cubicBezTo>
                  <a:cubicBezTo>
                    <a:pt x="121" y="10"/>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596750" y="2436375"/>
              <a:ext cx="15125" cy="6400"/>
            </a:xfrm>
            <a:custGeom>
              <a:rect b="b" l="l" r="r" t="t"/>
              <a:pathLst>
                <a:path extrusionOk="0" h="256" w="605">
                  <a:moveTo>
                    <a:pt x="1" y="1"/>
                  </a:moveTo>
                  <a:lnTo>
                    <a:pt x="1" y="1"/>
                  </a:lnTo>
                  <a:cubicBezTo>
                    <a:pt x="10" y="19"/>
                    <a:pt x="29" y="47"/>
                    <a:pt x="47" y="66"/>
                  </a:cubicBezTo>
                  <a:cubicBezTo>
                    <a:pt x="57" y="94"/>
                    <a:pt x="85" y="112"/>
                    <a:pt x="103" y="140"/>
                  </a:cubicBezTo>
                  <a:cubicBezTo>
                    <a:pt x="150" y="168"/>
                    <a:pt x="196" y="205"/>
                    <a:pt x="261" y="233"/>
                  </a:cubicBezTo>
                  <a:cubicBezTo>
                    <a:pt x="302" y="247"/>
                    <a:pt x="348" y="255"/>
                    <a:pt x="391" y="255"/>
                  </a:cubicBezTo>
                  <a:cubicBezTo>
                    <a:pt x="407" y="255"/>
                    <a:pt x="423" y="254"/>
                    <a:pt x="438" y="252"/>
                  </a:cubicBezTo>
                  <a:cubicBezTo>
                    <a:pt x="503" y="242"/>
                    <a:pt x="568" y="214"/>
                    <a:pt x="605" y="168"/>
                  </a:cubicBezTo>
                  <a:lnTo>
                    <a:pt x="605" y="168"/>
                  </a:lnTo>
                  <a:cubicBezTo>
                    <a:pt x="552" y="186"/>
                    <a:pt x="500" y="195"/>
                    <a:pt x="449" y="195"/>
                  </a:cubicBezTo>
                  <a:cubicBezTo>
                    <a:pt x="392" y="195"/>
                    <a:pt x="338" y="183"/>
                    <a:pt x="289" y="159"/>
                  </a:cubicBezTo>
                  <a:cubicBezTo>
                    <a:pt x="233" y="149"/>
                    <a:pt x="187" y="112"/>
                    <a:pt x="140" y="84"/>
                  </a:cubicBezTo>
                  <a:cubicBezTo>
                    <a:pt x="122" y="75"/>
                    <a:pt x="94" y="56"/>
                    <a:pt x="66" y="38"/>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3591200" y="2426400"/>
              <a:ext cx="11150" cy="11400"/>
            </a:xfrm>
            <a:custGeom>
              <a:rect b="b" l="l" r="r" t="t"/>
              <a:pathLst>
                <a:path extrusionOk="0" h="456" w="446">
                  <a:moveTo>
                    <a:pt x="0" y="0"/>
                  </a:moveTo>
                  <a:lnTo>
                    <a:pt x="0" y="0"/>
                  </a:lnTo>
                  <a:cubicBezTo>
                    <a:pt x="19" y="56"/>
                    <a:pt x="37" y="102"/>
                    <a:pt x="74" y="149"/>
                  </a:cubicBezTo>
                  <a:cubicBezTo>
                    <a:pt x="93" y="186"/>
                    <a:pt x="139" y="233"/>
                    <a:pt x="177" y="270"/>
                  </a:cubicBezTo>
                  <a:cubicBezTo>
                    <a:pt x="260" y="353"/>
                    <a:pt x="353" y="409"/>
                    <a:pt x="446" y="455"/>
                  </a:cubicBezTo>
                  <a:cubicBezTo>
                    <a:pt x="418" y="409"/>
                    <a:pt x="372" y="363"/>
                    <a:pt x="344" y="325"/>
                  </a:cubicBezTo>
                  <a:cubicBezTo>
                    <a:pt x="307" y="288"/>
                    <a:pt x="260" y="260"/>
                    <a:pt x="223" y="223"/>
                  </a:cubicBezTo>
                  <a:lnTo>
                    <a:pt x="111" y="121"/>
                  </a:lnTo>
                  <a:cubicBezTo>
                    <a:pt x="74" y="84"/>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583750" y="2421525"/>
              <a:ext cx="7925" cy="12100"/>
            </a:xfrm>
            <a:custGeom>
              <a:rect b="b" l="l" r="r" t="t"/>
              <a:pathLst>
                <a:path extrusionOk="0" h="484" w="317">
                  <a:moveTo>
                    <a:pt x="1" y="0"/>
                  </a:moveTo>
                  <a:cubicBezTo>
                    <a:pt x="1" y="56"/>
                    <a:pt x="10" y="102"/>
                    <a:pt x="38" y="149"/>
                  </a:cubicBezTo>
                  <a:cubicBezTo>
                    <a:pt x="56" y="195"/>
                    <a:pt x="84" y="232"/>
                    <a:pt x="103" y="279"/>
                  </a:cubicBezTo>
                  <a:cubicBezTo>
                    <a:pt x="140" y="325"/>
                    <a:pt x="159" y="362"/>
                    <a:pt x="196" y="390"/>
                  </a:cubicBezTo>
                  <a:cubicBezTo>
                    <a:pt x="233" y="428"/>
                    <a:pt x="261" y="465"/>
                    <a:pt x="317" y="483"/>
                  </a:cubicBezTo>
                  <a:cubicBezTo>
                    <a:pt x="261" y="409"/>
                    <a:pt x="224" y="325"/>
                    <a:pt x="159" y="232"/>
                  </a:cubicBezTo>
                  <a:cubicBezTo>
                    <a:pt x="103" y="158"/>
                    <a:pt x="4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3597225" y="2428475"/>
              <a:ext cx="7450" cy="6775"/>
            </a:xfrm>
            <a:custGeom>
              <a:rect b="b" l="l" r="r" t="t"/>
              <a:pathLst>
                <a:path extrusionOk="0" h="271" w="298">
                  <a:moveTo>
                    <a:pt x="1" y="1"/>
                  </a:moveTo>
                  <a:cubicBezTo>
                    <a:pt x="19" y="66"/>
                    <a:pt x="66" y="131"/>
                    <a:pt x="112" y="177"/>
                  </a:cubicBezTo>
                  <a:cubicBezTo>
                    <a:pt x="131" y="196"/>
                    <a:pt x="159" y="215"/>
                    <a:pt x="186" y="233"/>
                  </a:cubicBezTo>
                  <a:cubicBezTo>
                    <a:pt x="224" y="252"/>
                    <a:pt x="261" y="270"/>
                    <a:pt x="298" y="270"/>
                  </a:cubicBezTo>
                  <a:cubicBezTo>
                    <a:pt x="251" y="224"/>
                    <a:pt x="205" y="177"/>
                    <a:pt x="159" y="112"/>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3566325" y="2363225"/>
              <a:ext cx="1650" cy="14425"/>
            </a:xfrm>
            <a:custGeom>
              <a:rect b="b" l="l" r="r" t="t"/>
              <a:pathLst>
                <a:path extrusionOk="0" h="577" w="66">
                  <a:moveTo>
                    <a:pt x="57" y="0"/>
                  </a:moveTo>
                  <a:cubicBezTo>
                    <a:pt x="29" y="47"/>
                    <a:pt x="19" y="93"/>
                    <a:pt x="10" y="139"/>
                  </a:cubicBezTo>
                  <a:cubicBezTo>
                    <a:pt x="1" y="186"/>
                    <a:pt x="1" y="242"/>
                    <a:pt x="1" y="288"/>
                  </a:cubicBezTo>
                  <a:cubicBezTo>
                    <a:pt x="1" y="381"/>
                    <a:pt x="10" y="483"/>
                    <a:pt x="66" y="576"/>
                  </a:cubicBezTo>
                  <a:lnTo>
                    <a:pt x="66" y="288"/>
                  </a:lnTo>
                  <a:cubicBezTo>
                    <a:pt x="66" y="195"/>
                    <a:pt x="66" y="102"/>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569825" y="2368325"/>
              <a:ext cx="2575" cy="10950"/>
            </a:xfrm>
            <a:custGeom>
              <a:rect b="b" l="l" r="r" t="t"/>
              <a:pathLst>
                <a:path extrusionOk="0" h="438" w="103">
                  <a:moveTo>
                    <a:pt x="47" y="1"/>
                  </a:moveTo>
                  <a:cubicBezTo>
                    <a:pt x="19" y="38"/>
                    <a:pt x="10" y="75"/>
                    <a:pt x="10" y="112"/>
                  </a:cubicBezTo>
                  <a:cubicBezTo>
                    <a:pt x="0" y="149"/>
                    <a:pt x="10" y="196"/>
                    <a:pt x="10" y="233"/>
                  </a:cubicBezTo>
                  <a:cubicBezTo>
                    <a:pt x="19" y="298"/>
                    <a:pt x="56" y="381"/>
                    <a:pt x="102" y="437"/>
                  </a:cubicBezTo>
                  <a:cubicBezTo>
                    <a:pt x="102" y="400"/>
                    <a:pt x="93" y="363"/>
                    <a:pt x="93" y="326"/>
                  </a:cubicBezTo>
                  <a:cubicBezTo>
                    <a:pt x="93" y="289"/>
                    <a:pt x="84" y="261"/>
                    <a:pt x="84" y="224"/>
                  </a:cubicBezTo>
                  <a:cubicBezTo>
                    <a:pt x="65"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574925" y="2372750"/>
              <a:ext cx="7000" cy="8850"/>
            </a:xfrm>
            <a:custGeom>
              <a:rect b="b" l="l" r="r" t="t"/>
              <a:pathLst>
                <a:path extrusionOk="0" h="354" w="280">
                  <a:moveTo>
                    <a:pt x="1" y="0"/>
                  </a:moveTo>
                  <a:cubicBezTo>
                    <a:pt x="29" y="65"/>
                    <a:pt x="66" y="139"/>
                    <a:pt x="121" y="195"/>
                  </a:cubicBezTo>
                  <a:cubicBezTo>
                    <a:pt x="140" y="232"/>
                    <a:pt x="168" y="260"/>
                    <a:pt x="186" y="288"/>
                  </a:cubicBezTo>
                  <a:cubicBezTo>
                    <a:pt x="214" y="316"/>
                    <a:pt x="252" y="335"/>
                    <a:pt x="279" y="353"/>
                  </a:cubicBezTo>
                  <a:cubicBezTo>
                    <a:pt x="252" y="288"/>
                    <a:pt x="214" y="223"/>
                    <a:pt x="168" y="158"/>
                  </a:cubicBezTo>
                  <a:cubicBezTo>
                    <a:pt x="121" y="102"/>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574700" y="2379000"/>
              <a:ext cx="3500" cy="9325"/>
            </a:xfrm>
            <a:custGeom>
              <a:rect b="b" l="l" r="r" t="t"/>
              <a:pathLst>
                <a:path extrusionOk="0" h="373" w="140">
                  <a:moveTo>
                    <a:pt x="0" y="1"/>
                  </a:moveTo>
                  <a:cubicBezTo>
                    <a:pt x="0" y="75"/>
                    <a:pt x="10" y="140"/>
                    <a:pt x="38" y="205"/>
                  </a:cubicBezTo>
                  <a:cubicBezTo>
                    <a:pt x="56" y="270"/>
                    <a:pt x="93" y="326"/>
                    <a:pt x="140" y="373"/>
                  </a:cubicBezTo>
                  <a:cubicBezTo>
                    <a:pt x="140" y="308"/>
                    <a:pt x="130" y="233"/>
                    <a:pt x="103" y="177"/>
                  </a:cubicBezTo>
                  <a:cubicBezTo>
                    <a:pt x="84" y="12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568900" y="2382950"/>
              <a:ext cx="4425" cy="12100"/>
            </a:xfrm>
            <a:custGeom>
              <a:rect b="b" l="l" r="r" t="t"/>
              <a:pathLst>
                <a:path extrusionOk="0" h="484" w="177">
                  <a:moveTo>
                    <a:pt x="0" y="1"/>
                  </a:moveTo>
                  <a:cubicBezTo>
                    <a:pt x="0" y="94"/>
                    <a:pt x="28" y="168"/>
                    <a:pt x="56" y="252"/>
                  </a:cubicBezTo>
                  <a:cubicBezTo>
                    <a:pt x="84" y="335"/>
                    <a:pt x="121" y="410"/>
                    <a:pt x="177" y="484"/>
                  </a:cubicBezTo>
                  <a:cubicBezTo>
                    <a:pt x="167" y="391"/>
                    <a:pt x="139" y="307"/>
                    <a:pt x="121" y="233"/>
                  </a:cubicBezTo>
                  <a:cubicBezTo>
                    <a:pt x="93" y="150"/>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3645775" y="2362275"/>
              <a:ext cx="12800" cy="10725"/>
            </a:xfrm>
            <a:custGeom>
              <a:rect b="b" l="l" r="r" t="t"/>
              <a:pathLst>
                <a:path extrusionOk="0" h="429" w="512">
                  <a:moveTo>
                    <a:pt x="0" y="1"/>
                  </a:moveTo>
                  <a:lnTo>
                    <a:pt x="0" y="1"/>
                  </a:lnTo>
                  <a:cubicBezTo>
                    <a:pt x="47" y="38"/>
                    <a:pt x="93" y="57"/>
                    <a:pt x="140" y="94"/>
                  </a:cubicBezTo>
                  <a:cubicBezTo>
                    <a:pt x="186" y="131"/>
                    <a:pt x="233" y="159"/>
                    <a:pt x="270" y="196"/>
                  </a:cubicBezTo>
                  <a:cubicBezTo>
                    <a:pt x="353" y="270"/>
                    <a:pt x="428" y="345"/>
                    <a:pt x="511" y="428"/>
                  </a:cubicBezTo>
                  <a:cubicBezTo>
                    <a:pt x="493" y="373"/>
                    <a:pt x="465" y="326"/>
                    <a:pt x="418" y="280"/>
                  </a:cubicBezTo>
                  <a:cubicBezTo>
                    <a:pt x="391" y="233"/>
                    <a:pt x="353" y="187"/>
                    <a:pt x="307" y="150"/>
                  </a:cubicBezTo>
                  <a:cubicBezTo>
                    <a:pt x="223" y="66"/>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640425" y="2362975"/>
              <a:ext cx="11875" cy="7475"/>
            </a:xfrm>
            <a:custGeom>
              <a:rect b="b" l="l" r="r" t="t"/>
              <a:pathLst>
                <a:path extrusionOk="0" h="299" w="475">
                  <a:moveTo>
                    <a:pt x="1" y="1"/>
                  </a:moveTo>
                  <a:lnTo>
                    <a:pt x="121" y="75"/>
                  </a:lnTo>
                  <a:cubicBezTo>
                    <a:pt x="159" y="103"/>
                    <a:pt x="205" y="122"/>
                    <a:pt x="242" y="149"/>
                  </a:cubicBezTo>
                  <a:cubicBezTo>
                    <a:pt x="307" y="196"/>
                    <a:pt x="391" y="252"/>
                    <a:pt x="475" y="298"/>
                  </a:cubicBezTo>
                  <a:cubicBezTo>
                    <a:pt x="465" y="252"/>
                    <a:pt x="428" y="215"/>
                    <a:pt x="391" y="187"/>
                  </a:cubicBezTo>
                  <a:cubicBezTo>
                    <a:pt x="354" y="159"/>
                    <a:pt x="307" y="122"/>
                    <a:pt x="279" y="94"/>
                  </a:cubicBezTo>
                  <a:cubicBezTo>
                    <a:pt x="196" y="38"/>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630200" y="2362750"/>
              <a:ext cx="13750" cy="6300"/>
            </a:xfrm>
            <a:custGeom>
              <a:rect b="b" l="l" r="r" t="t"/>
              <a:pathLst>
                <a:path extrusionOk="0" h="252" w="550">
                  <a:moveTo>
                    <a:pt x="1" y="1"/>
                  </a:moveTo>
                  <a:lnTo>
                    <a:pt x="140" y="75"/>
                  </a:lnTo>
                  <a:cubicBezTo>
                    <a:pt x="177" y="93"/>
                    <a:pt x="215" y="121"/>
                    <a:pt x="261" y="140"/>
                  </a:cubicBezTo>
                  <a:cubicBezTo>
                    <a:pt x="363" y="177"/>
                    <a:pt x="438" y="224"/>
                    <a:pt x="549" y="251"/>
                  </a:cubicBezTo>
                  <a:cubicBezTo>
                    <a:pt x="475" y="168"/>
                    <a:pt x="391" y="121"/>
                    <a:pt x="289" y="84"/>
                  </a:cubicBezTo>
                  <a:cubicBezTo>
                    <a:pt x="242" y="56"/>
                    <a:pt x="196" y="38"/>
                    <a:pt x="150" y="28"/>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620925" y="2355550"/>
              <a:ext cx="15125" cy="3500"/>
            </a:xfrm>
            <a:custGeom>
              <a:rect b="b" l="l" r="r" t="t"/>
              <a:pathLst>
                <a:path extrusionOk="0" h="140" w="605">
                  <a:moveTo>
                    <a:pt x="158" y="1"/>
                  </a:moveTo>
                  <a:cubicBezTo>
                    <a:pt x="102" y="1"/>
                    <a:pt x="47" y="1"/>
                    <a:pt x="0" y="10"/>
                  </a:cubicBezTo>
                  <a:lnTo>
                    <a:pt x="149" y="56"/>
                  </a:lnTo>
                  <a:cubicBezTo>
                    <a:pt x="205" y="75"/>
                    <a:pt x="251" y="84"/>
                    <a:pt x="298" y="93"/>
                  </a:cubicBezTo>
                  <a:cubicBezTo>
                    <a:pt x="390" y="121"/>
                    <a:pt x="493" y="140"/>
                    <a:pt x="604" y="140"/>
                  </a:cubicBezTo>
                  <a:cubicBezTo>
                    <a:pt x="511" y="84"/>
                    <a:pt x="418" y="47"/>
                    <a:pt x="316" y="28"/>
                  </a:cubicBezTo>
                  <a:cubicBezTo>
                    <a:pt x="270" y="10"/>
                    <a:pt x="20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608600" y="2354750"/>
              <a:ext cx="14900" cy="5700"/>
            </a:xfrm>
            <a:custGeom>
              <a:rect b="b" l="l" r="r" t="t"/>
              <a:pathLst>
                <a:path extrusionOk="0" h="228" w="596">
                  <a:moveTo>
                    <a:pt x="91" y="0"/>
                  </a:moveTo>
                  <a:cubicBezTo>
                    <a:pt x="64" y="0"/>
                    <a:pt x="33" y="5"/>
                    <a:pt x="1" y="14"/>
                  </a:cubicBezTo>
                  <a:cubicBezTo>
                    <a:pt x="66" y="33"/>
                    <a:pt x="112" y="42"/>
                    <a:pt x="159" y="70"/>
                  </a:cubicBezTo>
                  <a:lnTo>
                    <a:pt x="298" y="125"/>
                  </a:lnTo>
                  <a:cubicBezTo>
                    <a:pt x="391" y="172"/>
                    <a:pt x="493" y="209"/>
                    <a:pt x="595" y="228"/>
                  </a:cubicBezTo>
                  <a:cubicBezTo>
                    <a:pt x="512" y="153"/>
                    <a:pt x="419" y="107"/>
                    <a:pt x="317" y="60"/>
                  </a:cubicBezTo>
                  <a:cubicBezTo>
                    <a:pt x="270" y="33"/>
                    <a:pt x="224" y="23"/>
                    <a:pt x="168" y="14"/>
                  </a:cubicBezTo>
                  <a:cubicBezTo>
                    <a:pt x="145" y="5"/>
                    <a:pt x="119" y="0"/>
                    <a:pt x="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623475" y="2393650"/>
              <a:ext cx="5825" cy="3725"/>
            </a:xfrm>
            <a:custGeom>
              <a:rect b="b" l="l" r="r" t="t"/>
              <a:pathLst>
                <a:path extrusionOk="0" h="149" w="233">
                  <a:moveTo>
                    <a:pt x="0" y="0"/>
                  </a:moveTo>
                  <a:cubicBezTo>
                    <a:pt x="28" y="47"/>
                    <a:pt x="56" y="84"/>
                    <a:pt x="93" y="102"/>
                  </a:cubicBezTo>
                  <a:cubicBezTo>
                    <a:pt x="140" y="130"/>
                    <a:pt x="177" y="149"/>
                    <a:pt x="233" y="149"/>
                  </a:cubicBezTo>
                  <a:cubicBezTo>
                    <a:pt x="214" y="102"/>
                    <a:pt x="177" y="65"/>
                    <a:pt x="140" y="47"/>
                  </a:cubicBezTo>
                  <a:cubicBezTo>
                    <a:pt x="93"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626250" y="2398750"/>
              <a:ext cx="6300" cy="3975"/>
            </a:xfrm>
            <a:custGeom>
              <a:rect b="b" l="l" r="r" t="t"/>
              <a:pathLst>
                <a:path extrusionOk="0" h="159" w="252">
                  <a:moveTo>
                    <a:pt x="1" y="1"/>
                  </a:moveTo>
                  <a:cubicBezTo>
                    <a:pt x="38" y="47"/>
                    <a:pt x="75" y="84"/>
                    <a:pt x="112" y="112"/>
                  </a:cubicBezTo>
                  <a:cubicBezTo>
                    <a:pt x="159" y="131"/>
                    <a:pt x="187" y="159"/>
                    <a:pt x="252" y="159"/>
                  </a:cubicBezTo>
                  <a:cubicBezTo>
                    <a:pt x="224" y="112"/>
                    <a:pt x="187" y="84"/>
                    <a:pt x="140" y="47"/>
                  </a:cubicBezTo>
                  <a:cubicBezTo>
                    <a:pt x="94" y="2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3592350" y="2352300"/>
              <a:ext cx="10250" cy="2225"/>
            </a:xfrm>
            <a:custGeom>
              <a:rect b="b" l="l" r="r" t="t"/>
              <a:pathLst>
                <a:path extrusionOk="0" h="89" w="410">
                  <a:moveTo>
                    <a:pt x="112" y="0"/>
                  </a:moveTo>
                  <a:cubicBezTo>
                    <a:pt x="75" y="0"/>
                    <a:pt x="38" y="10"/>
                    <a:pt x="0" y="28"/>
                  </a:cubicBezTo>
                  <a:cubicBezTo>
                    <a:pt x="75" y="47"/>
                    <a:pt x="131" y="75"/>
                    <a:pt x="205" y="84"/>
                  </a:cubicBezTo>
                  <a:cubicBezTo>
                    <a:pt x="248" y="84"/>
                    <a:pt x="296" y="88"/>
                    <a:pt x="342" y="88"/>
                  </a:cubicBezTo>
                  <a:cubicBezTo>
                    <a:pt x="365" y="88"/>
                    <a:pt x="388" y="87"/>
                    <a:pt x="409" y="84"/>
                  </a:cubicBezTo>
                  <a:cubicBezTo>
                    <a:pt x="344" y="38"/>
                    <a:pt x="279" y="19"/>
                    <a:pt x="214" y="19"/>
                  </a:cubicBezTo>
                  <a:cubicBezTo>
                    <a:pt x="177" y="0"/>
                    <a:pt x="140"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3606275" y="2485100"/>
              <a:ext cx="102000" cy="102500"/>
            </a:xfrm>
            <a:custGeom>
              <a:rect b="b" l="l" r="r" t="t"/>
              <a:pathLst>
                <a:path extrusionOk="0" h="4100" w="4080">
                  <a:moveTo>
                    <a:pt x="741" y="1"/>
                  </a:moveTo>
                  <a:cubicBezTo>
                    <a:pt x="471" y="1"/>
                    <a:pt x="319" y="349"/>
                    <a:pt x="252" y="551"/>
                  </a:cubicBezTo>
                  <a:cubicBezTo>
                    <a:pt x="29" y="1452"/>
                    <a:pt x="1" y="2409"/>
                    <a:pt x="345" y="3273"/>
                  </a:cubicBezTo>
                  <a:cubicBezTo>
                    <a:pt x="447" y="3543"/>
                    <a:pt x="586" y="3803"/>
                    <a:pt x="819" y="3970"/>
                  </a:cubicBezTo>
                  <a:cubicBezTo>
                    <a:pt x="944" y="4052"/>
                    <a:pt x="1100" y="4099"/>
                    <a:pt x="1249" y="4099"/>
                  </a:cubicBezTo>
                  <a:cubicBezTo>
                    <a:pt x="1387" y="4099"/>
                    <a:pt x="1519" y="4059"/>
                    <a:pt x="1618" y="3970"/>
                  </a:cubicBezTo>
                  <a:cubicBezTo>
                    <a:pt x="1850" y="3756"/>
                    <a:pt x="1841" y="3403"/>
                    <a:pt x="1803" y="3087"/>
                  </a:cubicBezTo>
                  <a:lnTo>
                    <a:pt x="1803" y="3087"/>
                  </a:lnTo>
                  <a:cubicBezTo>
                    <a:pt x="1952" y="3273"/>
                    <a:pt x="2110" y="3459"/>
                    <a:pt x="2324" y="3561"/>
                  </a:cubicBezTo>
                  <a:cubicBezTo>
                    <a:pt x="2414" y="3606"/>
                    <a:pt x="2515" y="3630"/>
                    <a:pt x="2614" y="3630"/>
                  </a:cubicBezTo>
                  <a:cubicBezTo>
                    <a:pt x="2759" y="3630"/>
                    <a:pt x="2899" y="3579"/>
                    <a:pt x="2993" y="3468"/>
                  </a:cubicBezTo>
                  <a:cubicBezTo>
                    <a:pt x="3151" y="3273"/>
                    <a:pt x="3104" y="2985"/>
                    <a:pt x="2993" y="2762"/>
                  </a:cubicBezTo>
                  <a:cubicBezTo>
                    <a:pt x="2872" y="2539"/>
                    <a:pt x="2695" y="2344"/>
                    <a:pt x="2621" y="2112"/>
                  </a:cubicBezTo>
                  <a:lnTo>
                    <a:pt x="2621" y="2112"/>
                  </a:lnTo>
                  <a:cubicBezTo>
                    <a:pt x="2825" y="2223"/>
                    <a:pt x="3048" y="2335"/>
                    <a:pt x="3290" y="2353"/>
                  </a:cubicBezTo>
                  <a:cubicBezTo>
                    <a:pt x="3302" y="2354"/>
                    <a:pt x="3314" y="2354"/>
                    <a:pt x="3326" y="2354"/>
                  </a:cubicBezTo>
                  <a:cubicBezTo>
                    <a:pt x="3558" y="2354"/>
                    <a:pt x="3806" y="2268"/>
                    <a:pt x="3903" y="2056"/>
                  </a:cubicBezTo>
                  <a:cubicBezTo>
                    <a:pt x="4080" y="1722"/>
                    <a:pt x="3764" y="1331"/>
                    <a:pt x="3457" y="1099"/>
                  </a:cubicBezTo>
                  <a:cubicBezTo>
                    <a:pt x="2686" y="532"/>
                    <a:pt x="1785" y="151"/>
                    <a:pt x="828" y="12"/>
                  </a:cubicBezTo>
                  <a:cubicBezTo>
                    <a:pt x="798" y="4"/>
                    <a:pt x="769" y="1"/>
                    <a:pt x="74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3608375" y="2484550"/>
              <a:ext cx="97800" cy="104375"/>
            </a:xfrm>
            <a:custGeom>
              <a:rect b="b" l="l" r="r" t="t"/>
              <a:pathLst>
                <a:path extrusionOk="0" h="4175" w="3912">
                  <a:moveTo>
                    <a:pt x="693" y="0"/>
                  </a:moveTo>
                  <a:cubicBezTo>
                    <a:pt x="654" y="0"/>
                    <a:pt x="619" y="5"/>
                    <a:pt x="586" y="16"/>
                  </a:cubicBezTo>
                  <a:cubicBezTo>
                    <a:pt x="623" y="5"/>
                    <a:pt x="658" y="0"/>
                    <a:pt x="695" y="0"/>
                  </a:cubicBezTo>
                  <a:lnTo>
                    <a:pt x="695" y="0"/>
                  </a:lnTo>
                  <a:cubicBezTo>
                    <a:pt x="722" y="0"/>
                    <a:pt x="751" y="2"/>
                    <a:pt x="781" y="6"/>
                  </a:cubicBezTo>
                  <a:cubicBezTo>
                    <a:pt x="750" y="2"/>
                    <a:pt x="723" y="0"/>
                    <a:pt x="696" y="0"/>
                  </a:cubicBezTo>
                  <a:cubicBezTo>
                    <a:pt x="696" y="0"/>
                    <a:pt x="695" y="0"/>
                    <a:pt x="695" y="0"/>
                  </a:cubicBezTo>
                  <a:lnTo>
                    <a:pt x="695" y="0"/>
                  </a:lnTo>
                  <a:cubicBezTo>
                    <a:pt x="694" y="0"/>
                    <a:pt x="694" y="0"/>
                    <a:pt x="693" y="0"/>
                  </a:cubicBezTo>
                  <a:close/>
                  <a:moveTo>
                    <a:pt x="586" y="16"/>
                  </a:moveTo>
                  <a:cubicBezTo>
                    <a:pt x="512" y="43"/>
                    <a:pt x="465" y="90"/>
                    <a:pt x="419" y="136"/>
                  </a:cubicBezTo>
                  <a:cubicBezTo>
                    <a:pt x="465" y="90"/>
                    <a:pt x="521" y="43"/>
                    <a:pt x="586" y="16"/>
                  </a:cubicBezTo>
                  <a:close/>
                  <a:moveTo>
                    <a:pt x="744" y="16"/>
                  </a:moveTo>
                  <a:lnTo>
                    <a:pt x="744" y="16"/>
                  </a:lnTo>
                  <a:cubicBezTo>
                    <a:pt x="1190" y="90"/>
                    <a:pt x="1626" y="220"/>
                    <a:pt x="2054" y="378"/>
                  </a:cubicBezTo>
                  <a:cubicBezTo>
                    <a:pt x="1636" y="201"/>
                    <a:pt x="1199" y="90"/>
                    <a:pt x="744" y="16"/>
                  </a:cubicBezTo>
                  <a:close/>
                  <a:moveTo>
                    <a:pt x="418" y="137"/>
                  </a:moveTo>
                  <a:cubicBezTo>
                    <a:pt x="326" y="229"/>
                    <a:pt x="279" y="341"/>
                    <a:pt x="233" y="471"/>
                  </a:cubicBezTo>
                  <a:cubicBezTo>
                    <a:pt x="212" y="548"/>
                    <a:pt x="193" y="629"/>
                    <a:pt x="176" y="711"/>
                  </a:cubicBezTo>
                  <a:lnTo>
                    <a:pt x="176" y="711"/>
                  </a:lnTo>
                  <a:cubicBezTo>
                    <a:pt x="194" y="634"/>
                    <a:pt x="213" y="558"/>
                    <a:pt x="233" y="480"/>
                  </a:cubicBezTo>
                  <a:cubicBezTo>
                    <a:pt x="270" y="359"/>
                    <a:pt x="326" y="229"/>
                    <a:pt x="418" y="137"/>
                  </a:cubicBezTo>
                  <a:close/>
                  <a:moveTo>
                    <a:pt x="2054" y="378"/>
                  </a:moveTo>
                  <a:lnTo>
                    <a:pt x="2054" y="378"/>
                  </a:lnTo>
                  <a:cubicBezTo>
                    <a:pt x="2472" y="554"/>
                    <a:pt x="2881" y="777"/>
                    <a:pt x="3243" y="1038"/>
                  </a:cubicBezTo>
                  <a:cubicBezTo>
                    <a:pt x="3429" y="1168"/>
                    <a:pt x="3605" y="1316"/>
                    <a:pt x="3717" y="1502"/>
                  </a:cubicBezTo>
                  <a:cubicBezTo>
                    <a:pt x="3773" y="1595"/>
                    <a:pt x="3819" y="1706"/>
                    <a:pt x="3838" y="1809"/>
                  </a:cubicBezTo>
                  <a:cubicBezTo>
                    <a:pt x="3847" y="1911"/>
                    <a:pt x="3810" y="2013"/>
                    <a:pt x="3754" y="2097"/>
                  </a:cubicBezTo>
                  <a:cubicBezTo>
                    <a:pt x="3698" y="2180"/>
                    <a:pt x="3605" y="2236"/>
                    <a:pt x="3494" y="2273"/>
                  </a:cubicBezTo>
                  <a:cubicBezTo>
                    <a:pt x="3426" y="2298"/>
                    <a:pt x="3358" y="2310"/>
                    <a:pt x="3290" y="2310"/>
                  </a:cubicBezTo>
                  <a:cubicBezTo>
                    <a:pt x="3255" y="2310"/>
                    <a:pt x="3221" y="2307"/>
                    <a:pt x="3187" y="2301"/>
                  </a:cubicBezTo>
                  <a:cubicBezTo>
                    <a:pt x="2964" y="2264"/>
                    <a:pt x="2769" y="2162"/>
                    <a:pt x="2565" y="2050"/>
                  </a:cubicBezTo>
                  <a:lnTo>
                    <a:pt x="2444" y="1985"/>
                  </a:lnTo>
                  <a:lnTo>
                    <a:pt x="2490" y="2125"/>
                  </a:lnTo>
                  <a:cubicBezTo>
                    <a:pt x="2565" y="2366"/>
                    <a:pt x="2741" y="2561"/>
                    <a:pt x="2844" y="2766"/>
                  </a:cubicBezTo>
                  <a:cubicBezTo>
                    <a:pt x="2909" y="2868"/>
                    <a:pt x="2936" y="2970"/>
                    <a:pt x="2955" y="3081"/>
                  </a:cubicBezTo>
                  <a:cubicBezTo>
                    <a:pt x="2964" y="3193"/>
                    <a:pt x="2936" y="3304"/>
                    <a:pt x="2881" y="3388"/>
                  </a:cubicBezTo>
                  <a:cubicBezTo>
                    <a:pt x="2825" y="3472"/>
                    <a:pt x="2732" y="3527"/>
                    <a:pt x="2630" y="3537"/>
                  </a:cubicBezTo>
                  <a:cubicBezTo>
                    <a:pt x="2605" y="3539"/>
                    <a:pt x="2580" y="3540"/>
                    <a:pt x="2555" y="3540"/>
                  </a:cubicBezTo>
                  <a:cubicBezTo>
                    <a:pt x="2469" y="3540"/>
                    <a:pt x="2386" y="3526"/>
                    <a:pt x="2314" y="3490"/>
                  </a:cubicBezTo>
                  <a:cubicBezTo>
                    <a:pt x="2100" y="3397"/>
                    <a:pt x="1952" y="3212"/>
                    <a:pt x="1803" y="3026"/>
                  </a:cubicBezTo>
                  <a:lnTo>
                    <a:pt x="1664" y="2849"/>
                  </a:lnTo>
                  <a:lnTo>
                    <a:pt x="1682" y="3072"/>
                  </a:lnTo>
                  <a:cubicBezTo>
                    <a:pt x="1701" y="3202"/>
                    <a:pt x="1710" y="3332"/>
                    <a:pt x="1710" y="3453"/>
                  </a:cubicBezTo>
                  <a:cubicBezTo>
                    <a:pt x="1701" y="3583"/>
                    <a:pt x="1673" y="3704"/>
                    <a:pt x="1617" y="3806"/>
                  </a:cubicBezTo>
                  <a:cubicBezTo>
                    <a:pt x="1561" y="3908"/>
                    <a:pt x="1468" y="3983"/>
                    <a:pt x="1348" y="4011"/>
                  </a:cubicBezTo>
                  <a:cubicBezTo>
                    <a:pt x="1299" y="4027"/>
                    <a:pt x="1246" y="4034"/>
                    <a:pt x="1193" y="4034"/>
                  </a:cubicBezTo>
                  <a:cubicBezTo>
                    <a:pt x="1124" y="4034"/>
                    <a:pt x="1053" y="4022"/>
                    <a:pt x="985" y="4001"/>
                  </a:cubicBezTo>
                  <a:cubicBezTo>
                    <a:pt x="874" y="3964"/>
                    <a:pt x="772" y="3899"/>
                    <a:pt x="679" y="3815"/>
                  </a:cubicBezTo>
                  <a:cubicBezTo>
                    <a:pt x="586" y="3723"/>
                    <a:pt x="512" y="3620"/>
                    <a:pt x="456" y="3518"/>
                  </a:cubicBezTo>
                  <a:cubicBezTo>
                    <a:pt x="400" y="3397"/>
                    <a:pt x="335" y="3286"/>
                    <a:pt x="289" y="3165"/>
                  </a:cubicBezTo>
                  <a:cubicBezTo>
                    <a:pt x="242" y="3054"/>
                    <a:pt x="214" y="2924"/>
                    <a:pt x="177" y="2793"/>
                  </a:cubicBezTo>
                  <a:cubicBezTo>
                    <a:pt x="47" y="2292"/>
                    <a:pt x="28" y="1762"/>
                    <a:pt x="84" y="1242"/>
                  </a:cubicBezTo>
                  <a:cubicBezTo>
                    <a:pt x="109" y="1065"/>
                    <a:pt x="139" y="884"/>
                    <a:pt x="176" y="711"/>
                  </a:cubicBezTo>
                  <a:lnTo>
                    <a:pt x="176" y="711"/>
                  </a:lnTo>
                  <a:cubicBezTo>
                    <a:pt x="132" y="891"/>
                    <a:pt x="94" y="1069"/>
                    <a:pt x="75" y="1251"/>
                  </a:cubicBezTo>
                  <a:cubicBezTo>
                    <a:pt x="1" y="1771"/>
                    <a:pt x="1" y="2310"/>
                    <a:pt x="131" y="2821"/>
                  </a:cubicBezTo>
                  <a:lnTo>
                    <a:pt x="233" y="3202"/>
                  </a:lnTo>
                  <a:cubicBezTo>
                    <a:pt x="279" y="3332"/>
                    <a:pt x="326" y="3444"/>
                    <a:pt x="381" y="3574"/>
                  </a:cubicBezTo>
                  <a:cubicBezTo>
                    <a:pt x="419" y="3704"/>
                    <a:pt x="502" y="3815"/>
                    <a:pt x="595" y="3908"/>
                  </a:cubicBezTo>
                  <a:cubicBezTo>
                    <a:pt x="688" y="4001"/>
                    <a:pt x="800" y="4085"/>
                    <a:pt x="939" y="4131"/>
                  </a:cubicBezTo>
                  <a:cubicBezTo>
                    <a:pt x="1020" y="4160"/>
                    <a:pt x="1109" y="4175"/>
                    <a:pt x="1198" y="4175"/>
                  </a:cubicBezTo>
                  <a:cubicBezTo>
                    <a:pt x="1251" y="4175"/>
                    <a:pt x="1305" y="4170"/>
                    <a:pt x="1357" y="4159"/>
                  </a:cubicBezTo>
                  <a:cubicBezTo>
                    <a:pt x="1496" y="4122"/>
                    <a:pt x="1626" y="4029"/>
                    <a:pt x="1701" y="3899"/>
                  </a:cubicBezTo>
                  <a:cubicBezTo>
                    <a:pt x="1775" y="3769"/>
                    <a:pt x="1803" y="3630"/>
                    <a:pt x="1812" y="3490"/>
                  </a:cubicBezTo>
                  <a:lnTo>
                    <a:pt x="1812" y="3295"/>
                  </a:lnTo>
                  <a:cubicBezTo>
                    <a:pt x="1849" y="3342"/>
                    <a:pt x="1887" y="3379"/>
                    <a:pt x="1933" y="3425"/>
                  </a:cubicBezTo>
                  <a:cubicBezTo>
                    <a:pt x="2026" y="3518"/>
                    <a:pt x="2128" y="3592"/>
                    <a:pt x="2240" y="3639"/>
                  </a:cubicBezTo>
                  <a:cubicBezTo>
                    <a:pt x="2338" y="3688"/>
                    <a:pt x="2437" y="3711"/>
                    <a:pt x="2539" y="3711"/>
                  </a:cubicBezTo>
                  <a:cubicBezTo>
                    <a:pt x="2572" y="3711"/>
                    <a:pt x="2605" y="3708"/>
                    <a:pt x="2639" y="3704"/>
                  </a:cubicBezTo>
                  <a:cubicBezTo>
                    <a:pt x="2779" y="3676"/>
                    <a:pt x="2909" y="3611"/>
                    <a:pt x="2983" y="3490"/>
                  </a:cubicBezTo>
                  <a:cubicBezTo>
                    <a:pt x="3067" y="3379"/>
                    <a:pt x="3094" y="3230"/>
                    <a:pt x="3076" y="3100"/>
                  </a:cubicBezTo>
                  <a:cubicBezTo>
                    <a:pt x="3067" y="2970"/>
                    <a:pt x="3020" y="2840"/>
                    <a:pt x="2964" y="2728"/>
                  </a:cubicBezTo>
                  <a:cubicBezTo>
                    <a:pt x="2871" y="2552"/>
                    <a:pt x="2751" y="2413"/>
                    <a:pt x="2658" y="2245"/>
                  </a:cubicBezTo>
                  <a:lnTo>
                    <a:pt x="2658" y="2245"/>
                  </a:lnTo>
                  <a:cubicBezTo>
                    <a:pt x="2825" y="2320"/>
                    <a:pt x="2983" y="2385"/>
                    <a:pt x="3169" y="2413"/>
                  </a:cubicBezTo>
                  <a:cubicBezTo>
                    <a:pt x="3196" y="2415"/>
                    <a:pt x="3223" y="2416"/>
                    <a:pt x="3251" y="2416"/>
                  </a:cubicBezTo>
                  <a:cubicBezTo>
                    <a:pt x="3347" y="2416"/>
                    <a:pt x="3445" y="2402"/>
                    <a:pt x="3531" y="2366"/>
                  </a:cubicBezTo>
                  <a:cubicBezTo>
                    <a:pt x="3652" y="2320"/>
                    <a:pt x="3754" y="2245"/>
                    <a:pt x="3819" y="2152"/>
                  </a:cubicBezTo>
                  <a:cubicBezTo>
                    <a:pt x="3893" y="2050"/>
                    <a:pt x="3912" y="1920"/>
                    <a:pt x="3903" y="1809"/>
                  </a:cubicBezTo>
                  <a:cubicBezTo>
                    <a:pt x="3893" y="1688"/>
                    <a:pt x="3838" y="1576"/>
                    <a:pt x="3763" y="1483"/>
                  </a:cubicBezTo>
                  <a:cubicBezTo>
                    <a:pt x="3633" y="1288"/>
                    <a:pt x="3447" y="1149"/>
                    <a:pt x="3262" y="1019"/>
                  </a:cubicBezTo>
                  <a:cubicBezTo>
                    <a:pt x="2890" y="759"/>
                    <a:pt x="2490" y="545"/>
                    <a:pt x="2054" y="37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3620925" y="2486325"/>
              <a:ext cx="51125" cy="51575"/>
            </a:xfrm>
            <a:custGeom>
              <a:rect b="b" l="l" r="r" t="t"/>
              <a:pathLst>
                <a:path extrusionOk="0" h="2063" w="2045">
                  <a:moveTo>
                    <a:pt x="0" y="0"/>
                  </a:moveTo>
                  <a:lnTo>
                    <a:pt x="0" y="0"/>
                  </a:lnTo>
                  <a:cubicBezTo>
                    <a:pt x="130" y="205"/>
                    <a:pt x="288" y="381"/>
                    <a:pt x="455" y="567"/>
                  </a:cubicBezTo>
                  <a:cubicBezTo>
                    <a:pt x="613" y="744"/>
                    <a:pt x="790" y="911"/>
                    <a:pt x="966" y="1087"/>
                  </a:cubicBezTo>
                  <a:cubicBezTo>
                    <a:pt x="1134" y="1264"/>
                    <a:pt x="1310" y="1422"/>
                    <a:pt x="1496" y="1589"/>
                  </a:cubicBezTo>
                  <a:cubicBezTo>
                    <a:pt x="1673" y="1747"/>
                    <a:pt x="1858" y="1914"/>
                    <a:pt x="2044" y="2063"/>
                  </a:cubicBezTo>
                  <a:cubicBezTo>
                    <a:pt x="1868" y="1886"/>
                    <a:pt x="1691" y="1728"/>
                    <a:pt x="1533" y="1552"/>
                  </a:cubicBezTo>
                  <a:lnTo>
                    <a:pt x="1013" y="1041"/>
                  </a:lnTo>
                  <a:lnTo>
                    <a:pt x="493" y="530"/>
                  </a:lnTo>
                  <a:cubicBezTo>
                    <a:pt x="400" y="446"/>
                    <a:pt x="325" y="372"/>
                    <a:pt x="242" y="279"/>
                  </a:cubicBezTo>
                  <a:cubicBezTo>
                    <a:pt x="149" y="186"/>
                    <a:pt x="84"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3618125" y="2487950"/>
              <a:ext cx="33025" cy="73425"/>
            </a:xfrm>
            <a:custGeom>
              <a:rect b="b" l="l" r="r" t="t"/>
              <a:pathLst>
                <a:path extrusionOk="0" h="2937" w="1321">
                  <a:moveTo>
                    <a:pt x="1" y="0"/>
                  </a:moveTo>
                  <a:cubicBezTo>
                    <a:pt x="75" y="121"/>
                    <a:pt x="122" y="233"/>
                    <a:pt x="177" y="363"/>
                  </a:cubicBezTo>
                  <a:cubicBezTo>
                    <a:pt x="233" y="493"/>
                    <a:pt x="298" y="604"/>
                    <a:pt x="345" y="734"/>
                  </a:cubicBezTo>
                  <a:lnTo>
                    <a:pt x="660" y="1478"/>
                  </a:lnTo>
                  <a:lnTo>
                    <a:pt x="976" y="2212"/>
                  </a:lnTo>
                  <a:cubicBezTo>
                    <a:pt x="1088" y="2453"/>
                    <a:pt x="1199" y="2695"/>
                    <a:pt x="1320" y="2936"/>
                  </a:cubicBezTo>
                  <a:cubicBezTo>
                    <a:pt x="1236" y="2685"/>
                    <a:pt x="1134" y="2425"/>
                    <a:pt x="1032" y="2184"/>
                  </a:cubicBezTo>
                  <a:cubicBezTo>
                    <a:pt x="921" y="1942"/>
                    <a:pt x="818" y="1682"/>
                    <a:pt x="716" y="1440"/>
                  </a:cubicBezTo>
                  <a:cubicBezTo>
                    <a:pt x="595" y="1199"/>
                    <a:pt x="493" y="957"/>
                    <a:pt x="372" y="706"/>
                  </a:cubicBezTo>
                  <a:cubicBezTo>
                    <a:pt x="261" y="474"/>
                    <a:pt x="159"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3635325" y="2507225"/>
              <a:ext cx="14650" cy="14650"/>
            </a:xfrm>
            <a:custGeom>
              <a:rect b="b" l="l" r="r" t="t"/>
              <a:pathLst>
                <a:path extrusionOk="0" h="586" w="586">
                  <a:moveTo>
                    <a:pt x="0" y="0"/>
                  </a:moveTo>
                  <a:cubicBezTo>
                    <a:pt x="37" y="65"/>
                    <a:pt x="75" y="112"/>
                    <a:pt x="121" y="168"/>
                  </a:cubicBezTo>
                  <a:cubicBezTo>
                    <a:pt x="168" y="214"/>
                    <a:pt x="214" y="279"/>
                    <a:pt x="260" y="326"/>
                  </a:cubicBezTo>
                  <a:cubicBezTo>
                    <a:pt x="363" y="428"/>
                    <a:pt x="465" y="521"/>
                    <a:pt x="586" y="586"/>
                  </a:cubicBezTo>
                  <a:cubicBezTo>
                    <a:pt x="502" y="474"/>
                    <a:pt x="409" y="372"/>
                    <a:pt x="307" y="279"/>
                  </a:cubicBezTo>
                  <a:cubicBezTo>
                    <a:pt x="260" y="233"/>
                    <a:pt x="205" y="186"/>
                    <a:pt x="149" y="140"/>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3644600" y="2520475"/>
              <a:ext cx="10025" cy="7900"/>
            </a:xfrm>
            <a:custGeom>
              <a:rect b="b" l="l" r="r" t="t"/>
              <a:pathLst>
                <a:path extrusionOk="0" h="316" w="401">
                  <a:moveTo>
                    <a:pt x="1" y="0"/>
                  </a:moveTo>
                  <a:lnTo>
                    <a:pt x="1" y="0"/>
                  </a:lnTo>
                  <a:cubicBezTo>
                    <a:pt x="19" y="46"/>
                    <a:pt x="38" y="84"/>
                    <a:pt x="75" y="121"/>
                  </a:cubicBezTo>
                  <a:cubicBezTo>
                    <a:pt x="94" y="139"/>
                    <a:pt x="131" y="177"/>
                    <a:pt x="168" y="195"/>
                  </a:cubicBezTo>
                  <a:cubicBezTo>
                    <a:pt x="233" y="242"/>
                    <a:pt x="317" y="288"/>
                    <a:pt x="400" y="316"/>
                  </a:cubicBezTo>
                  <a:cubicBezTo>
                    <a:pt x="345" y="242"/>
                    <a:pt x="280" y="186"/>
                    <a:pt x="215" y="139"/>
                  </a:cubicBezTo>
                  <a:lnTo>
                    <a:pt x="112" y="74"/>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3638350" y="2517900"/>
              <a:ext cx="11850" cy="15375"/>
            </a:xfrm>
            <a:custGeom>
              <a:rect b="b" l="l" r="r" t="t"/>
              <a:pathLst>
                <a:path extrusionOk="0" h="615" w="474">
                  <a:moveTo>
                    <a:pt x="0" y="1"/>
                  </a:moveTo>
                  <a:cubicBezTo>
                    <a:pt x="19" y="57"/>
                    <a:pt x="56" y="112"/>
                    <a:pt x="93" y="177"/>
                  </a:cubicBezTo>
                  <a:cubicBezTo>
                    <a:pt x="130" y="233"/>
                    <a:pt x="177" y="289"/>
                    <a:pt x="204" y="335"/>
                  </a:cubicBezTo>
                  <a:cubicBezTo>
                    <a:pt x="288" y="437"/>
                    <a:pt x="372" y="530"/>
                    <a:pt x="474" y="614"/>
                  </a:cubicBezTo>
                  <a:cubicBezTo>
                    <a:pt x="418" y="503"/>
                    <a:pt x="335" y="391"/>
                    <a:pt x="251" y="289"/>
                  </a:cubicBezTo>
                  <a:cubicBezTo>
                    <a:pt x="177" y="187"/>
                    <a:pt x="93"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3628825" y="2501425"/>
              <a:ext cx="6050" cy="10700"/>
            </a:xfrm>
            <a:custGeom>
              <a:rect b="b" l="l" r="r" t="t"/>
              <a:pathLst>
                <a:path extrusionOk="0" h="428" w="242">
                  <a:moveTo>
                    <a:pt x="0" y="0"/>
                  </a:moveTo>
                  <a:cubicBezTo>
                    <a:pt x="19" y="74"/>
                    <a:pt x="56" y="158"/>
                    <a:pt x="93" y="232"/>
                  </a:cubicBezTo>
                  <a:cubicBezTo>
                    <a:pt x="139" y="297"/>
                    <a:pt x="186" y="372"/>
                    <a:pt x="242" y="428"/>
                  </a:cubicBezTo>
                  <a:cubicBezTo>
                    <a:pt x="214" y="344"/>
                    <a:pt x="195" y="279"/>
                    <a:pt x="149" y="195"/>
                  </a:cubicBezTo>
                  <a:cubicBezTo>
                    <a:pt x="102" y="121"/>
                    <a:pt x="5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3656225" y="2557850"/>
              <a:ext cx="13500" cy="12100"/>
            </a:xfrm>
            <a:custGeom>
              <a:rect b="b" l="l" r="r" t="t"/>
              <a:pathLst>
                <a:path extrusionOk="0" h="484" w="540">
                  <a:moveTo>
                    <a:pt x="0" y="1"/>
                  </a:moveTo>
                  <a:cubicBezTo>
                    <a:pt x="28" y="66"/>
                    <a:pt x="75" y="112"/>
                    <a:pt x="112" y="149"/>
                  </a:cubicBezTo>
                  <a:cubicBezTo>
                    <a:pt x="140" y="196"/>
                    <a:pt x="186" y="252"/>
                    <a:pt x="233" y="280"/>
                  </a:cubicBezTo>
                  <a:cubicBezTo>
                    <a:pt x="326" y="363"/>
                    <a:pt x="419" y="438"/>
                    <a:pt x="539" y="484"/>
                  </a:cubicBezTo>
                  <a:cubicBezTo>
                    <a:pt x="456" y="382"/>
                    <a:pt x="363" y="307"/>
                    <a:pt x="279" y="233"/>
                  </a:cubicBezTo>
                  <a:cubicBezTo>
                    <a:pt x="233" y="187"/>
                    <a:pt x="186" y="149"/>
                    <a:pt x="140" y="122"/>
                  </a:cubicBezTo>
                  <a:cubicBezTo>
                    <a:pt x="93" y="7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3653200" y="2551575"/>
              <a:ext cx="9325" cy="8175"/>
            </a:xfrm>
            <a:custGeom>
              <a:rect b="b" l="l" r="r" t="t"/>
              <a:pathLst>
                <a:path extrusionOk="0" h="327" w="373">
                  <a:moveTo>
                    <a:pt x="1" y="1"/>
                  </a:moveTo>
                  <a:lnTo>
                    <a:pt x="1" y="1"/>
                  </a:lnTo>
                  <a:cubicBezTo>
                    <a:pt x="10" y="47"/>
                    <a:pt x="29" y="85"/>
                    <a:pt x="56" y="112"/>
                  </a:cubicBezTo>
                  <a:cubicBezTo>
                    <a:pt x="94" y="150"/>
                    <a:pt x="112" y="187"/>
                    <a:pt x="149" y="205"/>
                  </a:cubicBezTo>
                  <a:lnTo>
                    <a:pt x="252" y="280"/>
                  </a:lnTo>
                  <a:cubicBezTo>
                    <a:pt x="289" y="289"/>
                    <a:pt x="326" y="317"/>
                    <a:pt x="372" y="326"/>
                  </a:cubicBezTo>
                  <a:cubicBezTo>
                    <a:pt x="307" y="252"/>
                    <a:pt x="252" y="196"/>
                    <a:pt x="186" y="150"/>
                  </a:cubicBezTo>
                  <a:cubicBezTo>
                    <a:pt x="121" y="103"/>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3667600" y="2563675"/>
              <a:ext cx="6075" cy="3700"/>
            </a:xfrm>
            <a:custGeom>
              <a:rect b="b" l="l" r="r" t="t"/>
              <a:pathLst>
                <a:path extrusionOk="0" h="148" w="243">
                  <a:moveTo>
                    <a:pt x="1" y="0"/>
                  </a:moveTo>
                  <a:cubicBezTo>
                    <a:pt x="10" y="47"/>
                    <a:pt x="47" y="93"/>
                    <a:pt x="94" y="121"/>
                  </a:cubicBezTo>
                  <a:cubicBezTo>
                    <a:pt x="112" y="130"/>
                    <a:pt x="140" y="139"/>
                    <a:pt x="159" y="139"/>
                  </a:cubicBezTo>
                  <a:cubicBezTo>
                    <a:pt x="177" y="139"/>
                    <a:pt x="200" y="148"/>
                    <a:pt x="219" y="148"/>
                  </a:cubicBezTo>
                  <a:cubicBezTo>
                    <a:pt x="228" y="148"/>
                    <a:pt x="236" y="146"/>
                    <a:pt x="242" y="139"/>
                  </a:cubicBezTo>
                  <a:cubicBezTo>
                    <a:pt x="214" y="112"/>
                    <a:pt x="177" y="84"/>
                    <a:pt x="131" y="65"/>
                  </a:cubicBezTo>
                  <a:cubicBezTo>
                    <a:pt x="103" y="47"/>
                    <a:pt x="94" y="37"/>
                    <a:pt x="75" y="28"/>
                  </a:cubicBezTo>
                  <a:cubicBezTo>
                    <a:pt x="47" y="19"/>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624400" y="2573200"/>
              <a:ext cx="13725" cy="9525"/>
            </a:xfrm>
            <a:custGeom>
              <a:rect b="b" l="l" r="r" t="t"/>
              <a:pathLst>
                <a:path extrusionOk="0" h="381" w="549">
                  <a:moveTo>
                    <a:pt x="1" y="0"/>
                  </a:moveTo>
                  <a:cubicBezTo>
                    <a:pt x="1" y="28"/>
                    <a:pt x="10" y="65"/>
                    <a:pt x="19" y="84"/>
                  </a:cubicBezTo>
                  <a:cubicBezTo>
                    <a:pt x="47" y="112"/>
                    <a:pt x="56" y="139"/>
                    <a:pt x="66" y="167"/>
                  </a:cubicBezTo>
                  <a:cubicBezTo>
                    <a:pt x="103" y="223"/>
                    <a:pt x="149" y="269"/>
                    <a:pt x="196" y="307"/>
                  </a:cubicBezTo>
                  <a:cubicBezTo>
                    <a:pt x="251" y="344"/>
                    <a:pt x="316" y="362"/>
                    <a:pt x="372" y="381"/>
                  </a:cubicBezTo>
                  <a:cubicBezTo>
                    <a:pt x="428" y="381"/>
                    <a:pt x="493" y="381"/>
                    <a:pt x="549" y="344"/>
                  </a:cubicBezTo>
                  <a:cubicBezTo>
                    <a:pt x="428" y="344"/>
                    <a:pt x="326" y="307"/>
                    <a:pt x="233" y="260"/>
                  </a:cubicBezTo>
                  <a:lnTo>
                    <a:pt x="112" y="139"/>
                  </a:lnTo>
                  <a:cubicBezTo>
                    <a:pt x="94" y="121"/>
                    <a:pt x="84" y="93"/>
                    <a:pt x="56" y="74"/>
                  </a:cubicBezTo>
                  <a:cubicBezTo>
                    <a:pt x="28" y="46"/>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622075" y="2562275"/>
              <a:ext cx="7925" cy="13950"/>
            </a:xfrm>
            <a:custGeom>
              <a:rect b="b" l="l" r="r" t="t"/>
              <a:pathLst>
                <a:path extrusionOk="0" h="558" w="317">
                  <a:moveTo>
                    <a:pt x="10" y="0"/>
                  </a:moveTo>
                  <a:lnTo>
                    <a:pt x="10" y="0"/>
                  </a:lnTo>
                  <a:cubicBezTo>
                    <a:pt x="1" y="56"/>
                    <a:pt x="10" y="121"/>
                    <a:pt x="38" y="168"/>
                  </a:cubicBezTo>
                  <a:cubicBezTo>
                    <a:pt x="56" y="223"/>
                    <a:pt x="84" y="270"/>
                    <a:pt x="103" y="316"/>
                  </a:cubicBezTo>
                  <a:cubicBezTo>
                    <a:pt x="159" y="409"/>
                    <a:pt x="233" y="483"/>
                    <a:pt x="317" y="558"/>
                  </a:cubicBezTo>
                  <a:cubicBezTo>
                    <a:pt x="289" y="502"/>
                    <a:pt x="270" y="456"/>
                    <a:pt x="242" y="418"/>
                  </a:cubicBezTo>
                  <a:cubicBezTo>
                    <a:pt x="224" y="372"/>
                    <a:pt x="187" y="326"/>
                    <a:pt x="159" y="279"/>
                  </a:cubicBezTo>
                  <a:lnTo>
                    <a:pt x="84" y="140"/>
                  </a:ln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616275" y="2555525"/>
              <a:ext cx="4425" cy="13975"/>
            </a:xfrm>
            <a:custGeom>
              <a:rect b="b" l="l" r="r" t="t"/>
              <a:pathLst>
                <a:path extrusionOk="0" h="559" w="177">
                  <a:moveTo>
                    <a:pt x="10" y="1"/>
                  </a:moveTo>
                  <a:cubicBezTo>
                    <a:pt x="0" y="47"/>
                    <a:pt x="0" y="103"/>
                    <a:pt x="0" y="150"/>
                  </a:cubicBezTo>
                  <a:lnTo>
                    <a:pt x="38" y="289"/>
                  </a:lnTo>
                  <a:cubicBezTo>
                    <a:pt x="56" y="345"/>
                    <a:pt x="65" y="391"/>
                    <a:pt x="93" y="438"/>
                  </a:cubicBezTo>
                  <a:cubicBezTo>
                    <a:pt x="112" y="475"/>
                    <a:pt x="140" y="531"/>
                    <a:pt x="177" y="558"/>
                  </a:cubicBezTo>
                  <a:cubicBezTo>
                    <a:pt x="149" y="456"/>
                    <a:pt x="121" y="363"/>
                    <a:pt x="93" y="270"/>
                  </a:cubicBezTo>
                  <a:cubicBezTo>
                    <a:pt x="65" y="187"/>
                    <a:pt x="38"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626950" y="2566000"/>
              <a:ext cx="5600" cy="8600"/>
            </a:xfrm>
            <a:custGeom>
              <a:rect b="b" l="l" r="r" t="t"/>
              <a:pathLst>
                <a:path extrusionOk="0" h="344" w="224">
                  <a:moveTo>
                    <a:pt x="1" y="0"/>
                  </a:moveTo>
                  <a:cubicBezTo>
                    <a:pt x="1" y="74"/>
                    <a:pt x="29" y="139"/>
                    <a:pt x="57" y="204"/>
                  </a:cubicBezTo>
                  <a:cubicBezTo>
                    <a:pt x="84" y="232"/>
                    <a:pt x="103" y="260"/>
                    <a:pt x="131" y="279"/>
                  </a:cubicBezTo>
                  <a:cubicBezTo>
                    <a:pt x="159" y="307"/>
                    <a:pt x="187" y="325"/>
                    <a:pt x="224" y="344"/>
                  </a:cubicBezTo>
                  <a:cubicBezTo>
                    <a:pt x="196" y="279"/>
                    <a:pt x="159" y="223"/>
                    <a:pt x="122" y="167"/>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613025" y="2494925"/>
              <a:ext cx="4425" cy="14175"/>
            </a:xfrm>
            <a:custGeom>
              <a:rect b="b" l="l" r="r" t="t"/>
              <a:pathLst>
                <a:path extrusionOk="0" h="567" w="177">
                  <a:moveTo>
                    <a:pt x="177" y="0"/>
                  </a:moveTo>
                  <a:lnTo>
                    <a:pt x="177" y="0"/>
                  </a:lnTo>
                  <a:cubicBezTo>
                    <a:pt x="140" y="37"/>
                    <a:pt x="103" y="84"/>
                    <a:pt x="93" y="130"/>
                  </a:cubicBezTo>
                  <a:cubicBezTo>
                    <a:pt x="75" y="177"/>
                    <a:pt x="47" y="223"/>
                    <a:pt x="38" y="269"/>
                  </a:cubicBezTo>
                  <a:cubicBezTo>
                    <a:pt x="10" y="362"/>
                    <a:pt x="0" y="465"/>
                    <a:pt x="28" y="567"/>
                  </a:cubicBezTo>
                  <a:cubicBezTo>
                    <a:pt x="47" y="474"/>
                    <a:pt x="84" y="381"/>
                    <a:pt x="103" y="288"/>
                  </a:cubicBezTo>
                  <a:cubicBezTo>
                    <a:pt x="130" y="195"/>
                    <a:pt x="149" y="102"/>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616275" y="2500725"/>
              <a:ext cx="2575" cy="11175"/>
            </a:xfrm>
            <a:custGeom>
              <a:rect b="b" l="l" r="r" t="t"/>
              <a:pathLst>
                <a:path extrusionOk="0" h="447" w="103">
                  <a:moveTo>
                    <a:pt x="103" y="0"/>
                  </a:moveTo>
                  <a:lnTo>
                    <a:pt x="103" y="0"/>
                  </a:lnTo>
                  <a:cubicBezTo>
                    <a:pt x="65" y="37"/>
                    <a:pt x="56" y="75"/>
                    <a:pt x="47" y="93"/>
                  </a:cubicBezTo>
                  <a:cubicBezTo>
                    <a:pt x="19" y="130"/>
                    <a:pt x="19" y="177"/>
                    <a:pt x="10" y="214"/>
                  </a:cubicBezTo>
                  <a:cubicBezTo>
                    <a:pt x="0" y="288"/>
                    <a:pt x="0" y="372"/>
                    <a:pt x="38" y="446"/>
                  </a:cubicBezTo>
                  <a:cubicBezTo>
                    <a:pt x="47" y="400"/>
                    <a:pt x="47" y="363"/>
                    <a:pt x="56" y="325"/>
                  </a:cubicBezTo>
                  <a:cubicBezTo>
                    <a:pt x="56" y="288"/>
                    <a:pt x="56" y="260"/>
                    <a:pt x="65" y="223"/>
                  </a:cubicBezTo>
                  <a:cubicBezTo>
                    <a:pt x="84" y="149"/>
                    <a:pt x="93" y="84"/>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621850" y="2506300"/>
              <a:ext cx="3750" cy="10475"/>
            </a:xfrm>
            <a:custGeom>
              <a:rect b="b" l="l" r="r" t="t"/>
              <a:pathLst>
                <a:path extrusionOk="0" h="419" w="150">
                  <a:moveTo>
                    <a:pt x="0" y="0"/>
                  </a:moveTo>
                  <a:cubicBezTo>
                    <a:pt x="0" y="65"/>
                    <a:pt x="10" y="149"/>
                    <a:pt x="28" y="223"/>
                  </a:cubicBezTo>
                  <a:cubicBezTo>
                    <a:pt x="47" y="251"/>
                    <a:pt x="56" y="288"/>
                    <a:pt x="75" y="325"/>
                  </a:cubicBezTo>
                  <a:cubicBezTo>
                    <a:pt x="103" y="353"/>
                    <a:pt x="112" y="390"/>
                    <a:pt x="149" y="418"/>
                  </a:cubicBezTo>
                  <a:cubicBezTo>
                    <a:pt x="149" y="335"/>
                    <a:pt x="121" y="270"/>
                    <a:pt x="103" y="195"/>
                  </a:cubicBezTo>
                  <a:cubicBezTo>
                    <a:pt x="75" y="13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618825" y="2512325"/>
              <a:ext cx="1875" cy="10025"/>
            </a:xfrm>
            <a:custGeom>
              <a:rect b="b" l="l" r="r" t="t"/>
              <a:pathLst>
                <a:path extrusionOk="0" h="401" w="75">
                  <a:moveTo>
                    <a:pt x="19" y="1"/>
                  </a:moveTo>
                  <a:cubicBezTo>
                    <a:pt x="10" y="75"/>
                    <a:pt x="10" y="131"/>
                    <a:pt x="1" y="196"/>
                  </a:cubicBezTo>
                  <a:cubicBezTo>
                    <a:pt x="1" y="270"/>
                    <a:pt x="10" y="335"/>
                    <a:pt x="47" y="400"/>
                  </a:cubicBezTo>
                  <a:cubicBezTo>
                    <a:pt x="75" y="326"/>
                    <a:pt x="75" y="270"/>
                    <a:pt x="75" y="196"/>
                  </a:cubicBezTo>
                  <a:cubicBezTo>
                    <a:pt x="75" y="131"/>
                    <a:pt x="56"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612550" y="2514200"/>
              <a:ext cx="1650" cy="12550"/>
            </a:xfrm>
            <a:custGeom>
              <a:rect b="b" l="l" r="r" t="t"/>
              <a:pathLst>
                <a:path extrusionOk="0" h="502" w="66">
                  <a:moveTo>
                    <a:pt x="19" y="0"/>
                  </a:moveTo>
                  <a:cubicBezTo>
                    <a:pt x="1" y="93"/>
                    <a:pt x="1" y="167"/>
                    <a:pt x="1" y="251"/>
                  </a:cubicBezTo>
                  <a:cubicBezTo>
                    <a:pt x="1" y="335"/>
                    <a:pt x="10" y="428"/>
                    <a:pt x="47" y="502"/>
                  </a:cubicBezTo>
                  <a:cubicBezTo>
                    <a:pt x="66" y="428"/>
                    <a:pt x="66" y="335"/>
                    <a:pt x="66" y="251"/>
                  </a:cubicBezTo>
                  <a:cubicBezTo>
                    <a:pt x="66" y="167"/>
                    <a:pt x="57"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692925" y="2515825"/>
              <a:ext cx="9075" cy="13950"/>
            </a:xfrm>
            <a:custGeom>
              <a:rect b="b" l="l" r="r" t="t"/>
              <a:pathLst>
                <a:path extrusionOk="0" h="558" w="363">
                  <a:moveTo>
                    <a:pt x="0" y="0"/>
                  </a:moveTo>
                  <a:cubicBezTo>
                    <a:pt x="38" y="47"/>
                    <a:pt x="65" y="84"/>
                    <a:pt x="103" y="130"/>
                  </a:cubicBezTo>
                  <a:cubicBezTo>
                    <a:pt x="140" y="177"/>
                    <a:pt x="168" y="223"/>
                    <a:pt x="196" y="270"/>
                  </a:cubicBezTo>
                  <a:cubicBezTo>
                    <a:pt x="251" y="363"/>
                    <a:pt x="298" y="455"/>
                    <a:pt x="363" y="558"/>
                  </a:cubicBezTo>
                  <a:cubicBezTo>
                    <a:pt x="344" y="502"/>
                    <a:pt x="335" y="455"/>
                    <a:pt x="326" y="381"/>
                  </a:cubicBezTo>
                  <a:cubicBezTo>
                    <a:pt x="307" y="335"/>
                    <a:pt x="288" y="279"/>
                    <a:pt x="251" y="232"/>
                  </a:cubicBezTo>
                  <a:cubicBezTo>
                    <a:pt x="196" y="130"/>
                    <a:pt x="10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687350" y="2515350"/>
              <a:ext cx="9325" cy="10475"/>
            </a:xfrm>
            <a:custGeom>
              <a:rect b="b" l="l" r="r" t="t"/>
              <a:pathLst>
                <a:path extrusionOk="0" h="419" w="373">
                  <a:moveTo>
                    <a:pt x="0" y="1"/>
                  </a:moveTo>
                  <a:lnTo>
                    <a:pt x="93" y="103"/>
                  </a:lnTo>
                  <a:cubicBezTo>
                    <a:pt x="131" y="131"/>
                    <a:pt x="149" y="168"/>
                    <a:pt x="186" y="205"/>
                  </a:cubicBezTo>
                  <a:cubicBezTo>
                    <a:pt x="242" y="279"/>
                    <a:pt x="307" y="344"/>
                    <a:pt x="372" y="419"/>
                  </a:cubicBezTo>
                  <a:cubicBezTo>
                    <a:pt x="363" y="372"/>
                    <a:pt x="335" y="326"/>
                    <a:pt x="326" y="279"/>
                  </a:cubicBezTo>
                  <a:cubicBezTo>
                    <a:pt x="307" y="242"/>
                    <a:pt x="279" y="196"/>
                    <a:pt x="242" y="159"/>
                  </a:cubicBezTo>
                  <a:cubicBezTo>
                    <a:pt x="177" y="94"/>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3677350" y="2511875"/>
              <a:ext cx="11425" cy="9775"/>
            </a:xfrm>
            <a:custGeom>
              <a:rect b="b" l="l" r="r" t="t"/>
              <a:pathLst>
                <a:path extrusionOk="0" h="391" w="457">
                  <a:moveTo>
                    <a:pt x="1" y="0"/>
                  </a:moveTo>
                  <a:lnTo>
                    <a:pt x="112" y="102"/>
                  </a:lnTo>
                  <a:lnTo>
                    <a:pt x="215" y="205"/>
                  </a:lnTo>
                  <a:cubicBezTo>
                    <a:pt x="298" y="279"/>
                    <a:pt x="363" y="335"/>
                    <a:pt x="456" y="390"/>
                  </a:cubicBezTo>
                  <a:cubicBezTo>
                    <a:pt x="410" y="307"/>
                    <a:pt x="345" y="233"/>
                    <a:pt x="270" y="149"/>
                  </a:cubicBezTo>
                  <a:cubicBezTo>
                    <a:pt x="224" y="112"/>
                    <a:pt x="196" y="75"/>
                    <a:pt x="150" y="56"/>
                  </a:cubicBezTo>
                  <a:cubicBezTo>
                    <a:pt x="112" y="28"/>
                    <a:pt x="5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3670625" y="2502800"/>
              <a:ext cx="13275" cy="7225"/>
            </a:xfrm>
            <a:custGeom>
              <a:rect b="b" l="l" r="r" t="t"/>
              <a:pathLst>
                <a:path extrusionOk="0" h="289" w="531">
                  <a:moveTo>
                    <a:pt x="0" y="1"/>
                  </a:moveTo>
                  <a:lnTo>
                    <a:pt x="121" y="85"/>
                  </a:lnTo>
                  <a:cubicBezTo>
                    <a:pt x="158" y="112"/>
                    <a:pt x="205" y="140"/>
                    <a:pt x="251" y="159"/>
                  </a:cubicBezTo>
                  <a:cubicBezTo>
                    <a:pt x="344" y="205"/>
                    <a:pt x="428" y="252"/>
                    <a:pt x="530" y="289"/>
                  </a:cubicBezTo>
                  <a:cubicBezTo>
                    <a:pt x="465" y="224"/>
                    <a:pt x="381" y="150"/>
                    <a:pt x="289" y="103"/>
                  </a:cubicBezTo>
                  <a:lnTo>
                    <a:pt x="149" y="38"/>
                  </a:lnTo>
                  <a:cubicBezTo>
                    <a:pt x="103" y="10"/>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3659250" y="2498625"/>
              <a:ext cx="12325" cy="9325"/>
            </a:xfrm>
            <a:custGeom>
              <a:rect b="b" l="l" r="r" t="t"/>
              <a:pathLst>
                <a:path extrusionOk="0" h="373" w="493">
                  <a:moveTo>
                    <a:pt x="0" y="1"/>
                  </a:moveTo>
                  <a:cubicBezTo>
                    <a:pt x="47" y="29"/>
                    <a:pt x="75" y="66"/>
                    <a:pt x="121" y="94"/>
                  </a:cubicBezTo>
                  <a:lnTo>
                    <a:pt x="242" y="186"/>
                  </a:lnTo>
                  <a:cubicBezTo>
                    <a:pt x="325" y="261"/>
                    <a:pt x="409" y="317"/>
                    <a:pt x="493" y="372"/>
                  </a:cubicBezTo>
                  <a:cubicBezTo>
                    <a:pt x="437" y="279"/>
                    <a:pt x="363" y="205"/>
                    <a:pt x="298" y="140"/>
                  </a:cubicBezTo>
                  <a:cubicBezTo>
                    <a:pt x="251" y="103"/>
                    <a:pt x="205" y="75"/>
                    <a:pt x="158" y="47"/>
                  </a:cubicBezTo>
                  <a:cubicBezTo>
                    <a:pt x="102"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3662500" y="2539750"/>
              <a:ext cx="4200" cy="5350"/>
            </a:xfrm>
            <a:custGeom>
              <a:rect b="b" l="l" r="r" t="t"/>
              <a:pathLst>
                <a:path extrusionOk="0" h="214" w="168">
                  <a:moveTo>
                    <a:pt x="0" y="0"/>
                  </a:moveTo>
                  <a:cubicBezTo>
                    <a:pt x="0" y="47"/>
                    <a:pt x="28" y="93"/>
                    <a:pt x="56" y="121"/>
                  </a:cubicBezTo>
                  <a:cubicBezTo>
                    <a:pt x="93" y="167"/>
                    <a:pt x="121" y="195"/>
                    <a:pt x="168" y="214"/>
                  </a:cubicBezTo>
                  <a:cubicBezTo>
                    <a:pt x="168" y="158"/>
                    <a:pt x="149" y="121"/>
                    <a:pt x="112" y="93"/>
                  </a:cubicBezTo>
                  <a:cubicBezTo>
                    <a:pt x="75" y="47"/>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3663900" y="2545775"/>
              <a:ext cx="4650" cy="5150"/>
            </a:xfrm>
            <a:custGeom>
              <a:rect b="b" l="l" r="r" t="t"/>
              <a:pathLst>
                <a:path extrusionOk="0" h="206" w="186">
                  <a:moveTo>
                    <a:pt x="0" y="1"/>
                  </a:moveTo>
                  <a:cubicBezTo>
                    <a:pt x="9" y="56"/>
                    <a:pt x="37" y="94"/>
                    <a:pt x="65" y="131"/>
                  </a:cubicBezTo>
                  <a:cubicBezTo>
                    <a:pt x="93" y="159"/>
                    <a:pt x="139" y="196"/>
                    <a:pt x="186" y="205"/>
                  </a:cubicBezTo>
                  <a:cubicBezTo>
                    <a:pt x="177" y="159"/>
                    <a:pt x="149" y="112"/>
                    <a:pt x="112" y="84"/>
                  </a:cubicBezTo>
                  <a:cubicBezTo>
                    <a:pt x="93" y="47"/>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3644150" y="2491650"/>
              <a:ext cx="9300" cy="4450"/>
            </a:xfrm>
            <a:custGeom>
              <a:rect b="b" l="l" r="r" t="t"/>
              <a:pathLst>
                <a:path extrusionOk="0" h="178" w="372">
                  <a:moveTo>
                    <a:pt x="0" y="1"/>
                  </a:moveTo>
                  <a:cubicBezTo>
                    <a:pt x="56" y="47"/>
                    <a:pt x="112" y="85"/>
                    <a:pt x="168" y="122"/>
                  </a:cubicBezTo>
                  <a:cubicBezTo>
                    <a:pt x="233" y="140"/>
                    <a:pt x="298" y="168"/>
                    <a:pt x="372" y="177"/>
                  </a:cubicBezTo>
                  <a:cubicBezTo>
                    <a:pt x="316" y="131"/>
                    <a:pt x="251" y="85"/>
                    <a:pt x="205" y="47"/>
                  </a:cubicBezTo>
                  <a:lnTo>
                    <a:pt x="103" y="20"/>
                  </a:lnTo>
                  <a:cubicBezTo>
                    <a:pt x="6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3331900" y="1692300"/>
              <a:ext cx="801825" cy="885025"/>
            </a:xfrm>
            <a:custGeom>
              <a:rect b="b" l="l" r="r" t="t"/>
              <a:pathLst>
                <a:path extrusionOk="0" h="35401" w="32073">
                  <a:moveTo>
                    <a:pt x="27435" y="1"/>
                  </a:moveTo>
                  <a:cubicBezTo>
                    <a:pt x="27383" y="1"/>
                    <a:pt x="27345" y="17"/>
                    <a:pt x="27328" y="52"/>
                  </a:cubicBezTo>
                  <a:cubicBezTo>
                    <a:pt x="24819" y="5812"/>
                    <a:pt x="21168" y="10755"/>
                    <a:pt x="17154" y="15474"/>
                  </a:cubicBezTo>
                  <a:cubicBezTo>
                    <a:pt x="17795" y="11164"/>
                    <a:pt x="19932" y="7196"/>
                    <a:pt x="20936" y="2969"/>
                  </a:cubicBezTo>
                  <a:cubicBezTo>
                    <a:pt x="21019" y="2585"/>
                    <a:pt x="20528" y="2191"/>
                    <a:pt x="20169" y="2191"/>
                  </a:cubicBezTo>
                  <a:cubicBezTo>
                    <a:pt x="20008" y="2191"/>
                    <a:pt x="19873" y="2271"/>
                    <a:pt x="19830" y="2467"/>
                  </a:cubicBezTo>
                  <a:cubicBezTo>
                    <a:pt x="19143" y="5366"/>
                    <a:pt x="17944" y="8135"/>
                    <a:pt x="17043" y="10978"/>
                  </a:cubicBezTo>
                  <a:cubicBezTo>
                    <a:pt x="16903" y="10522"/>
                    <a:pt x="16764" y="10086"/>
                    <a:pt x="16634" y="9631"/>
                  </a:cubicBezTo>
                  <a:cubicBezTo>
                    <a:pt x="16346" y="8692"/>
                    <a:pt x="16039" y="7763"/>
                    <a:pt x="16272" y="6760"/>
                  </a:cubicBezTo>
                  <a:cubicBezTo>
                    <a:pt x="16336" y="6490"/>
                    <a:pt x="15747" y="6051"/>
                    <a:pt x="15421" y="6051"/>
                  </a:cubicBezTo>
                  <a:cubicBezTo>
                    <a:pt x="15321" y="6051"/>
                    <a:pt x="15246" y="6092"/>
                    <a:pt x="15222" y="6193"/>
                  </a:cubicBezTo>
                  <a:cubicBezTo>
                    <a:pt x="14999" y="7122"/>
                    <a:pt x="15231" y="7995"/>
                    <a:pt x="15501" y="8887"/>
                  </a:cubicBezTo>
                  <a:cubicBezTo>
                    <a:pt x="15854" y="10086"/>
                    <a:pt x="16225" y="11284"/>
                    <a:pt x="16597" y="12474"/>
                  </a:cubicBezTo>
                  <a:cubicBezTo>
                    <a:pt x="16597" y="12474"/>
                    <a:pt x="16597" y="12492"/>
                    <a:pt x="16615" y="12492"/>
                  </a:cubicBezTo>
                  <a:cubicBezTo>
                    <a:pt x="16216" y="13951"/>
                    <a:pt x="15937" y="15437"/>
                    <a:pt x="15881" y="16980"/>
                  </a:cubicBezTo>
                  <a:cubicBezTo>
                    <a:pt x="14014" y="19116"/>
                    <a:pt x="12091" y="21235"/>
                    <a:pt x="10186" y="23344"/>
                  </a:cubicBezTo>
                  <a:cubicBezTo>
                    <a:pt x="9954" y="18884"/>
                    <a:pt x="10298" y="14415"/>
                    <a:pt x="11190" y="10039"/>
                  </a:cubicBezTo>
                  <a:cubicBezTo>
                    <a:pt x="11261" y="9658"/>
                    <a:pt x="10762" y="9269"/>
                    <a:pt x="10408" y="9269"/>
                  </a:cubicBezTo>
                  <a:cubicBezTo>
                    <a:pt x="10252" y="9269"/>
                    <a:pt x="10124" y="9344"/>
                    <a:pt x="10084" y="9528"/>
                  </a:cubicBezTo>
                  <a:cubicBezTo>
                    <a:pt x="9090" y="14452"/>
                    <a:pt x="8774" y="19497"/>
                    <a:pt x="9164" y="24514"/>
                  </a:cubicBezTo>
                  <a:cubicBezTo>
                    <a:pt x="8003" y="25824"/>
                    <a:pt x="6860" y="27134"/>
                    <a:pt x="5745" y="28472"/>
                  </a:cubicBezTo>
                  <a:cubicBezTo>
                    <a:pt x="4844" y="24161"/>
                    <a:pt x="4509" y="19758"/>
                    <a:pt x="4732" y="15363"/>
                  </a:cubicBezTo>
                  <a:cubicBezTo>
                    <a:pt x="4746" y="15039"/>
                    <a:pt x="4163" y="14639"/>
                    <a:pt x="3852" y="14639"/>
                  </a:cubicBezTo>
                  <a:cubicBezTo>
                    <a:pt x="3744" y="14639"/>
                    <a:pt x="3669" y="14688"/>
                    <a:pt x="3664" y="14806"/>
                  </a:cubicBezTo>
                  <a:cubicBezTo>
                    <a:pt x="3497" y="18076"/>
                    <a:pt x="3636" y="21356"/>
                    <a:pt x="4082" y="24579"/>
                  </a:cubicBezTo>
                  <a:cubicBezTo>
                    <a:pt x="2911" y="22480"/>
                    <a:pt x="1936" y="20296"/>
                    <a:pt x="1155" y="18011"/>
                  </a:cubicBezTo>
                  <a:cubicBezTo>
                    <a:pt x="1061" y="17734"/>
                    <a:pt x="664" y="17527"/>
                    <a:pt x="378" y="17527"/>
                  </a:cubicBezTo>
                  <a:cubicBezTo>
                    <a:pt x="155" y="17527"/>
                    <a:pt x="0" y="17652"/>
                    <a:pt x="106" y="17964"/>
                  </a:cubicBezTo>
                  <a:cubicBezTo>
                    <a:pt x="1193" y="21105"/>
                    <a:pt x="2642" y="24096"/>
                    <a:pt x="4426" y="26893"/>
                  </a:cubicBezTo>
                  <a:cubicBezTo>
                    <a:pt x="4444" y="26902"/>
                    <a:pt x="4444" y="26911"/>
                    <a:pt x="4454" y="26911"/>
                  </a:cubicBezTo>
                  <a:cubicBezTo>
                    <a:pt x="4602" y="27738"/>
                    <a:pt x="4779" y="28575"/>
                    <a:pt x="4974" y="29401"/>
                  </a:cubicBezTo>
                  <a:cubicBezTo>
                    <a:pt x="3590" y="31092"/>
                    <a:pt x="2270" y="32820"/>
                    <a:pt x="1035" y="34623"/>
                  </a:cubicBezTo>
                  <a:cubicBezTo>
                    <a:pt x="892" y="34845"/>
                    <a:pt x="1604" y="35400"/>
                    <a:pt x="1924" y="35400"/>
                  </a:cubicBezTo>
                  <a:cubicBezTo>
                    <a:pt x="1979" y="35400"/>
                    <a:pt x="2022" y="35384"/>
                    <a:pt x="2047" y="35348"/>
                  </a:cubicBezTo>
                  <a:cubicBezTo>
                    <a:pt x="2921" y="34084"/>
                    <a:pt x="3841" y="32839"/>
                    <a:pt x="4779" y="31631"/>
                  </a:cubicBezTo>
                  <a:cubicBezTo>
                    <a:pt x="4835" y="31668"/>
                    <a:pt x="4881" y="31687"/>
                    <a:pt x="4918" y="31696"/>
                  </a:cubicBezTo>
                  <a:cubicBezTo>
                    <a:pt x="6691" y="32091"/>
                    <a:pt x="8468" y="32259"/>
                    <a:pt x="10241" y="32259"/>
                  </a:cubicBezTo>
                  <a:cubicBezTo>
                    <a:pt x="15270" y="32259"/>
                    <a:pt x="20274" y="30908"/>
                    <a:pt x="25117" y="29541"/>
                  </a:cubicBezTo>
                  <a:cubicBezTo>
                    <a:pt x="25319" y="29470"/>
                    <a:pt x="24615" y="28744"/>
                    <a:pt x="24255" y="28744"/>
                  </a:cubicBezTo>
                  <a:cubicBezTo>
                    <a:pt x="24234" y="28744"/>
                    <a:pt x="24215" y="28746"/>
                    <a:pt x="24197" y="28751"/>
                  </a:cubicBezTo>
                  <a:cubicBezTo>
                    <a:pt x="19425" y="30094"/>
                    <a:pt x="14446" y="31464"/>
                    <a:pt x="9460" y="31464"/>
                  </a:cubicBezTo>
                  <a:cubicBezTo>
                    <a:pt x="8029" y="31464"/>
                    <a:pt x="6597" y="31351"/>
                    <a:pt x="5169" y="31092"/>
                  </a:cubicBezTo>
                  <a:cubicBezTo>
                    <a:pt x="5420" y="30786"/>
                    <a:pt x="5671" y="30479"/>
                    <a:pt x="5912" y="30163"/>
                  </a:cubicBezTo>
                  <a:cubicBezTo>
                    <a:pt x="6005" y="30154"/>
                    <a:pt x="6070" y="30107"/>
                    <a:pt x="6052" y="29996"/>
                  </a:cubicBezTo>
                  <a:cubicBezTo>
                    <a:pt x="6925" y="28928"/>
                    <a:pt x="7817" y="27868"/>
                    <a:pt x="8728" y="26819"/>
                  </a:cubicBezTo>
                  <a:cubicBezTo>
                    <a:pt x="11598" y="26577"/>
                    <a:pt x="14367" y="25917"/>
                    <a:pt x="17089" y="25044"/>
                  </a:cubicBezTo>
                  <a:cubicBezTo>
                    <a:pt x="18423" y="25243"/>
                    <a:pt x="19771" y="25343"/>
                    <a:pt x="21124" y="25343"/>
                  </a:cubicBezTo>
                  <a:cubicBezTo>
                    <a:pt x="21664" y="25343"/>
                    <a:pt x="22206" y="25327"/>
                    <a:pt x="22747" y="25295"/>
                  </a:cubicBezTo>
                  <a:cubicBezTo>
                    <a:pt x="23228" y="25276"/>
                    <a:pt x="22394" y="24449"/>
                    <a:pt x="22038" y="24449"/>
                  </a:cubicBezTo>
                  <a:cubicBezTo>
                    <a:pt x="22036" y="24449"/>
                    <a:pt x="22034" y="24449"/>
                    <a:pt x="22032" y="24449"/>
                  </a:cubicBezTo>
                  <a:cubicBezTo>
                    <a:pt x="21498" y="24477"/>
                    <a:pt x="20968" y="24491"/>
                    <a:pt x="20440" y="24491"/>
                  </a:cubicBezTo>
                  <a:cubicBezTo>
                    <a:pt x="19911" y="24491"/>
                    <a:pt x="19384" y="24477"/>
                    <a:pt x="18855" y="24449"/>
                  </a:cubicBezTo>
                  <a:cubicBezTo>
                    <a:pt x="20899" y="23734"/>
                    <a:pt x="22915" y="22916"/>
                    <a:pt x="24912" y="22108"/>
                  </a:cubicBezTo>
                  <a:cubicBezTo>
                    <a:pt x="25308" y="21948"/>
                    <a:pt x="24621" y="21248"/>
                    <a:pt x="24178" y="21248"/>
                  </a:cubicBezTo>
                  <a:cubicBezTo>
                    <a:pt x="24131" y="21248"/>
                    <a:pt x="24088" y="21255"/>
                    <a:pt x="24048" y="21272"/>
                  </a:cubicBezTo>
                  <a:cubicBezTo>
                    <a:pt x="19384" y="23158"/>
                    <a:pt x="14674" y="25035"/>
                    <a:pt x="9675" y="25732"/>
                  </a:cubicBezTo>
                  <a:cubicBezTo>
                    <a:pt x="9833" y="25564"/>
                    <a:pt x="9973" y="25406"/>
                    <a:pt x="10121" y="25230"/>
                  </a:cubicBezTo>
                  <a:cubicBezTo>
                    <a:pt x="10177" y="25202"/>
                    <a:pt x="10233" y="25146"/>
                    <a:pt x="10261" y="25081"/>
                  </a:cubicBezTo>
                  <a:cubicBezTo>
                    <a:pt x="11580" y="23595"/>
                    <a:pt x="12927" y="22108"/>
                    <a:pt x="14265" y="20622"/>
                  </a:cubicBezTo>
                  <a:cubicBezTo>
                    <a:pt x="14274" y="20622"/>
                    <a:pt x="14302" y="20622"/>
                    <a:pt x="14311" y="20603"/>
                  </a:cubicBezTo>
                  <a:cubicBezTo>
                    <a:pt x="18966" y="19181"/>
                    <a:pt x="23500" y="17351"/>
                    <a:pt x="27839" y="15149"/>
                  </a:cubicBezTo>
                  <a:cubicBezTo>
                    <a:pt x="28303" y="14913"/>
                    <a:pt x="27681" y="14233"/>
                    <a:pt x="27195" y="14233"/>
                  </a:cubicBezTo>
                  <a:cubicBezTo>
                    <a:pt x="27127" y="14233"/>
                    <a:pt x="27062" y="14246"/>
                    <a:pt x="27003" y="14276"/>
                  </a:cubicBezTo>
                  <a:cubicBezTo>
                    <a:pt x="25182" y="15205"/>
                    <a:pt x="23323" y="16069"/>
                    <a:pt x="21428" y="16859"/>
                  </a:cubicBezTo>
                  <a:cubicBezTo>
                    <a:pt x="23240" y="14973"/>
                    <a:pt x="25228" y="13263"/>
                    <a:pt x="27365" y="11767"/>
                  </a:cubicBezTo>
                  <a:cubicBezTo>
                    <a:pt x="27735" y="11510"/>
                    <a:pt x="27081" y="10883"/>
                    <a:pt x="26663" y="10883"/>
                  </a:cubicBezTo>
                  <a:cubicBezTo>
                    <a:pt x="26599" y="10883"/>
                    <a:pt x="26540" y="10898"/>
                    <a:pt x="26492" y="10931"/>
                  </a:cubicBezTo>
                  <a:cubicBezTo>
                    <a:pt x="23649" y="12929"/>
                    <a:pt x="21075" y="15261"/>
                    <a:pt x="18808" y="17909"/>
                  </a:cubicBezTo>
                  <a:cubicBezTo>
                    <a:pt x="17786" y="18308"/>
                    <a:pt x="16736" y="18670"/>
                    <a:pt x="15696" y="19014"/>
                  </a:cubicBezTo>
                  <a:cubicBezTo>
                    <a:pt x="17563" y="16905"/>
                    <a:pt x="19403" y="14768"/>
                    <a:pt x="21122" y="12557"/>
                  </a:cubicBezTo>
                  <a:cubicBezTo>
                    <a:pt x="21122" y="12557"/>
                    <a:pt x="21131" y="12557"/>
                    <a:pt x="21131" y="12548"/>
                  </a:cubicBezTo>
                  <a:cubicBezTo>
                    <a:pt x="24234" y="9473"/>
                    <a:pt x="27765" y="6890"/>
                    <a:pt x="31620" y="4855"/>
                  </a:cubicBezTo>
                  <a:cubicBezTo>
                    <a:pt x="32073" y="4613"/>
                    <a:pt x="31457" y="3942"/>
                    <a:pt x="30984" y="3942"/>
                  </a:cubicBezTo>
                  <a:cubicBezTo>
                    <a:pt x="30913" y="3942"/>
                    <a:pt x="30845" y="3957"/>
                    <a:pt x="30784" y="3991"/>
                  </a:cubicBezTo>
                  <a:cubicBezTo>
                    <a:pt x="28480" y="5208"/>
                    <a:pt x="26297" y="6611"/>
                    <a:pt x="24262" y="8200"/>
                  </a:cubicBezTo>
                  <a:cubicBezTo>
                    <a:pt x="25813" y="5858"/>
                    <a:pt x="27207" y="3396"/>
                    <a:pt x="28341" y="767"/>
                  </a:cubicBezTo>
                  <a:cubicBezTo>
                    <a:pt x="28459" y="491"/>
                    <a:pt x="27727" y="1"/>
                    <a:pt x="2743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3332425" y="1690800"/>
              <a:ext cx="796025" cy="886625"/>
            </a:xfrm>
            <a:custGeom>
              <a:rect b="b" l="l" r="r" t="t"/>
              <a:pathLst>
                <a:path extrusionOk="0" h="35465" w="31841">
                  <a:moveTo>
                    <a:pt x="27380" y="168"/>
                  </a:moveTo>
                  <a:cubicBezTo>
                    <a:pt x="27375" y="171"/>
                    <a:pt x="27371" y="172"/>
                    <a:pt x="27369" y="172"/>
                  </a:cubicBezTo>
                  <a:cubicBezTo>
                    <a:pt x="27366" y="172"/>
                    <a:pt x="27370" y="169"/>
                    <a:pt x="27380" y="168"/>
                  </a:cubicBezTo>
                  <a:close/>
                  <a:moveTo>
                    <a:pt x="22309" y="24701"/>
                  </a:moveTo>
                  <a:lnTo>
                    <a:pt x="22309" y="24701"/>
                  </a:lnTo>
                  <a:cubicBezTo>
                    <a:pt x="22385" y="24753"/>
                    <a:pt x="22450" y="24816"/>
                    <a:pt x="22522" y="24872"/>
                  </a:cubicBezTo>
                  <a:cubicBezTo>
                    <a:pt x="22606" y="24946"/>
                    <a:pt x="22671" y="25020"/>
                    <a:pt x="22745" y="25113"/>
                  </a:cubicBezTo>
                  <a:cubicBezTo>
                    <a:pt x="22782" y="25160"/>
                    <a:pt x="22801" y="25206"/>
                    <a:pt x="22810" y="25271"/>
                  </a:cubicBezTo>
                  <a:cubicBezTo>
                    <a:pt x="22818" y="25281"/>
                    <a:pt x="22821" y="25296"/>
                    <a:pt x="22821" y="25312"/>
                  </a:cubicBezTo>
                  <a:lnTo>
                    <a:pt x="22821" y="25312"/>
                  </a:lnTo>
                  <a:cubicBezTo>
                    <a:pt x="22827" y="25292"/>
                    <a:pt x="22824" y="25268"/>
                    <a:pt x="22819" y="25243"/>
                  </a:cubicBezTo>
                  <a:cubicBezTo>
                    <a:pt x="22801" y="25197"/>
                    <a:pt x="22782" y="25150"/>
                    <a:pt x="22745" y="25104"/>
                  </a:cubicBezTo>
                  <a:cubicBezTo>
                    <a:pt x="22689" y="25020"/>
                    <a:pt x="22615" y="24937"/>
                    <a:pt x="22541" y="24872"/>
                  </a:cubicBezTo>
                  <a:cubicBezTo>
                    <a:pt x="22466" y="24805"/>
                    <a:pt x="22391" y="24746"/>
                    <a:pt x="22309" y="24701"/>
                  </a:cubicBezTo>
                  <a:close/>
                  <a:moveTo>
                    <a:pt x="24212" y="28805"/>
                  </a:moveTo>
                  <a:lnTo>
                    <a:pt x="24212" y="28805"/>
                  </a:lnTo>
                  <a:cubicBezTo>
                    <a:pt x="24200" y="28806"/>
                    <a:pt x="24188" y="28808"/>
                    <a:pt x="24176" y="28811"/>
                  </a:cubicBezTo>
                  <a:cubicBezTo>
                    <a:pt x="24188" y="28808"/>
                    <a:pt x="24200" y="28806"/>
                    <a:pt x="24212" y="28805"/>
                  </a:cubicBezTo>
                  <a:close/>
                  <a:moveTo>
                    <a:pt x="24245" y="28803"/>
                  </a:moveTo>
                  <a:cubicBezTo>
                    <a:pt x="24234" y="28803"/>
                    <a:pt x="24223" y="28803"/>
                    <a:pt x="24212" y="28805"/>
                  </a:cubicBezTo>
                  <a:lnTo>
                    <a:pt x="24212" y="28805"/>
                  </a:lnTo>
                  <a:cubicBezTo>
                    <a:pt x="24222" y="28804"/>
                    <a:pt x="24231" y="28803"/>
                    <a:pt x="24241" y="28803"/>
                  </a:cubicBezTo>
                  <a:cubicBezTo>
                    <a:pt x="24329" y="28803"/>
                    <a:pt x="24413" y="28848"/>
                    <a:pt x="24473" y="28923"/>
                  </a:cubicBezTo>
                  <a:cubicBezTo>
                    <a:pt x="24585" y="28988"/>
                    <a:pt x="24678" y="29053"/>
                    <a:pt x="24752" y="29127"/>
                  </a:cubicBezTo>
                  <a:cubicBezTo>
                    <a:pt x="24835" y="29192"/>
                    <a:pt x="24919" y="29276"/>
                    <a:pt x="24984" y="29368"/>
                  </a:cubicBezTo>
                  <a:cubicBezTo>
                    <a:pt x="25021" y="29415"/>
                    <a:pt x="25058" y="29461"/>
                    <a:pt x="25077" y="29517"/>
                  </a:cubicBezTo>
                  <a:cubicBezTo>
                    <a:pt x="25093" y="29542"/>
                    <a:pt x="25103" y="29566"/>
                    <a:pt x="25098" y="29591"/>
                  </a:cubicBezTo>
                  <a:lnTo>
                    <a:pt x="25098" y="29591"/>
                  </a:lnTo>
                  <a:cubicBezTo>
                    <a:pt x="25109" y="29585"/>
                    <a:pt x="25119" y="29576"/>
                    <a:pt x="25123" y="29564"/>
                  </a:cubicBezTo>
                  <a:cubicBezTo>
                    <a:pt x="25142" y="29545"/>
                    <a:pt x="25123" y="29508"/>
                    <a:pt x="25114" y="29480"/>
                  </a:cubicBezTo>
                  <a:cubicBezTo>
                    <a:pt x="25096" y="29424"/>
                    <a:pt x="25058" y="29378"/>
                    <a:pt x="25021" y="29331"/>
                  </a:cubicBezTo>
                  <a:cubicBezTo>
                    <a:pt x="24938" y="29248"/>
                    <a:pt x="24863" y="29155"/>
                    <a:pt x="24780" y="29090"/>
                  </a:cubicBezTo>
                  <a:cubicBezTo>
                    <a:pt x="24696" y="29015"/>
                    <a:pt x="24603" y="28950"/>
                    <a:pt x="24501" y="28895"/>
                  </a:cubicBezTo>
                  <a:cubicBezTo>
                    <a:pt x="24427" y="28843"/>
                    <a:pt x="24335" y="28803"/>
                    <a:pt x="24245" y="28803"/>
                  </a:cubicBezTo>
                  <a:close/>
                  <a:moveTo>
                    <a:pt x="24172" y="28812"/>
                  </a:moveTo>
                  <a:lnTo>
                    <a:pt x="24172" y="28812"/>
                  </a:lnTo>
                  <a:cubicBezTo>
                    <a:pt x="22678" y="29233"/>
                    <a:pt x="21181" y="29649"/>
                    <a:pt x="19665" y="30034"/>
                  </a:cubicBezTo>
                  <a:lnTo>
                    <a:pt x="19665" y="30034"/>
                  </a:lnTo>
                  <a:cubicBezTo>
                    <a:pt x="21173" y="29653"/>
                    <a:pt x="22674" y="29234"/>
                    <a:pt x="24172" y="28812"/>
                  </a:cubicBezTo>
                  <a:close/>
                  <a:moveTo>
                    <a:pt x="17040" y="25123"/>
                  </a:moveTo>
                  <a:cubicBezTo>
                    <a:pt x="14337" y="25996"/>
                    <a:pt x="11540" y="26656"/>
                    <a:pt x="8688" y="26906"/>
                  </a:cubicBezTo>
                  <a:lnTo>
                    <a:pt x="8679" y="26906"/>
                  </a:lnTo>
                  <a:lnTo>
                    <a:pt x="6012" y="30075"/>
                  </a:lnTo>
                  <a:cubicBezTo>
                    <a:pt x="6012" y="30075"/>
                    <a:pt x="6012" y="30076"/>
                    <a:pt x="6013" y="30077"/>
                  </a:cubicBezTo>
                  <a:lnTo>
                    <a:pt x="6013" y="30077"/>
                  </a:lnTo>
                  <a:lnTo>
                    <a:pt x="8660" y="26962"/>
                  </a:lnTo>
                  <a:lnTo>
                    <a:pt x="8641" y="26962"/>
                  </a:lnTo>
                  <a:cubicBezTo>
                    <a:pt x="11493" y="26730"/>
                    <a:pt x="14288" y="26071"/>
                    <a:pt x="17000" y="25198"/>
                  </a:cubicBezTo>
                  <a:lnTo>
                    <a:pt x="17000" y="25198"/>
                  </a:lnTo>
                  <a:cubicBezTo>
                    <a:pt x="18333" y="25389"/>
                    <a:pt x="19689" y="25498"/>
                    <a:pt x="21045" y="25498"/>
                  </a:cubicBezTo>
                  <a:cubicBezTo>
                    <a:pt x="21398" y="25498"/>
                    <a:pt x="21751" y="25491"/>
                    <a:pt x="22104" y="25476"/>
                  </a:cubicBezTo>
                  <a:lnTo>
                    <a:pt x="22429" y="25466"/>
                  </a:lnTo>
                  <a:lnTo>
                    <a:pt x="22596" y="25448"/>
                  </a:lnTo>
                  <a:cubicBezTo>
                    <a:pt x="22643" y="25448"/>
                    <a:pt x="22699" y="25448"/>
                    <a:pt x="22754" y="25429"/>
                  </a:cubicBezTo>
                  <a:cubicBezTo>
                    <a:pt x="22795" y="25416"/>
                    <a:pt x="22821" y="25357"/>
                    <a:pt x="22821" y="25312"/>
                  </a:cubicBezTo>
                  <a:lnTo>
                    <a:pt x="22821" y="25312"/>
                  </a:lnTo>
                  <a:cubicBezTo>
                    <a:pt x="22816" y="25331"/>
                    <a:pt x="22804" y="25346"/>
                    <a:pt x="22782" y="25355"/>
                  </a:cubicBezTo>
                  <a:cubicBezTo>
                    <a:pt x="22736" y="25383"/>
                    <a:pt x="22689" y="25383"/>
                    <a:pt x="22634" y="25383"/>
                  </a:cubicBezTo>
                  <a:lnTo>
                    <a:pt x="22466" y="25392"/>
                  </a:lnTo>
                  <a:lnTo>
                    <a:pt x="22141" y="25401"/>
                  </a:lnTo>
                  <a:cubicBezTo>
                    <a:pt x="21779" y="25417"/>
                    <a:pt x="21416" y="25425"/>
                    <a:pt x="21052" y="25425"/>
                  </a:cubicBezTo>
                  <a:cubicBezTo>
                    <a:pt x="19715" y="25425"/>
                    <a:pt x="18369" y="25320"/>
                    <a:pt x="17040" y="25123"/>
                  </a:cubicBezTo>
                  <a:close/>
                  <a:moveTo>
                    <a:pt x="6013" y="30077"/>
                  </a:moveTo>
                  <a:lnTo>
                    <a:pt x="5975" y="30121"/>
                  </a:lnTo>
                  <a:lnTo>
                    <a:pt x="5975" y="30112"/>
                  </a:lnTo>
                  <a:cubicBezTo>
                    <a:pt x="5975" y="30146"/>
                    <a:pt x="5975" y="30180"/>
                    <a:pt x="5960" y="30214"/>
                  </a:cubicBezTo>
                  <a:lnTo>
                    <a:pt x="5960" y="30214"/>
                  </a:lnTo>
                  <a:cubicBezTo>
                    <a:pt x="5970" y="30208"/>
                    <a:pt x="5978" y="30198"/>
                    <a:pt x="5984" y="30186"/>
                  </a:cubicBezTo>
                  <a:cubicBezTo>
                    <a:pt x="6012" y="30159"/>
                    <a:pt x="6021" y="30122"/>
                    <a:pt x="6013" y="30077"/>
                  </a:cubicBezTo>
                  <a:close/>
                  <a:moveTo>
                    <a:pt x="5960" y="30214"/>
                  </a:moveTo>
                  <a:lnTo>
                    <a:pt x="5960" y="30214"/>
                  </a:lnTo>
                  <a:cubicBezTo>
                    <a:pt x="5940" y="30228"/>
                    <a:pt x="5913" y="30233"/>
                    <a:pt x="5882" y="30233"/>
                  </a:cubicBezTo>
                  <a:lnTo>
                    <a:pt x="5823" y="30306"/>
                  </a:lnTo>
                  <a:lnTo>
                    <a:pt x="5823" y="30306"/>
                  </a:lnTo>
                  <a:cubicBezTo>
                    <a:pt x="5864" y="30303"/>
                    <a:pt x="5905" y="30284"/>
                    <a:pt x="5938" y="30251"/>
                  </a:cubicBezTo>
                  <a:cubicBezTo>
                    <a:pt x="5948" y="30239"/>
                    <a:pt x="5955" y="30227"/>
                    <a:pt x="5960" y="30214"/>
                  </a:cubicBezTo>
                  <a:close/>
                  <a:moveTo>
                    <a:pt x="5823" y="30306"/>
                  </a:moveTo>
                  <a:cubicBezTo>
                    <a:pt x="5818" y="30307"/>
                    <a:pt x="5813" y="30307"/>
                    <a:pt x="5808" y="30307"/>
                  </a:cubicBezTo>
                  <a:lnTo>
                    <a:pt x="5823" y="30307"/>
                  </a:lnTo>
                  <a:lnTo>
                    <a:pt x="5823" y="30306"/>
                  </a:lnTo>
                  <a:close/>
                  <a:moveTo>
                    <a:pt x="5823" y="30307"/>
                  </a:moveTo>
                  <a:lnTo>
                    <a:pt x="5139" y="31162"/>
                  </a:lnTo>
                  <a:lnTo>
                    <a:pt x="5133" y="31174"/>
                  </a:lnTo>
                  <a:lnTo>
                    <a:pt x="5826" y="30307"/>
                  </a:lnTo>
                  <a:close/>
                  <a:moveTo>
                    <a:pt x="19665" y="30034"/>
                  </a:moveTo>
                  <a:lnTo>
                    <a:pt x="19665" y="30034"/>
                  </a:lnTo>
                  <a:cubicBezTo>
                    <a:pt x="18050" y="30441"/>
                    <a:pt x="16425" y="30804"/>
                    <a:pt x="14783" y="31078"/>
                  </a:cubicBezTo>
                  <a:cubicBezTo>
                    <a:pt x="13185" y="31329"/>
                    <a:pt x="11587" y="31505"/>
                    <a:pt x="9970" y="31543"/>
                  </a:cubicBezTo>
                  <a:cubicBezTo>
                    <a:pt x="9810" y="31545"/>
                    <a:pt x="9650" y="31547"/>
                    <a:pt x="9490" y="31547"/>
                  </a:cubicBezTo>
                  <a:cubicBezTo>
                    <a:pt x="8035" y="31547"/>
                    <a:pt x="6588" y="31431"/>
                    <a:pt x="5148" y="31180"/>
                  </a:cubicBezTo>
                  <a:lnTo>
                    <a:pt x="5130" y="31180"/>
                  </a:lnTo>
                  <a:lnTo>
                    <a:pt x="5133" y="31174"/>
                  </a:lnTo>
                  <a:lnTo>
                    <a:pt x="5094" y="31223"/>
                  </a:lnTo>
                  <a:lnTo>
                    <a:pt x="5094" y="31223"/>
                  </a:lnTo>
                  <a:cubicBezTo>
                    <a:pt x="5084" y="31221"/>
                    <a:pt x="5074" y="31219"/>
                    <a:pt x="5065" y="31217"/>
                  </a:cubicBezTo>
                  <a:lnTo>
                    <a:pt x="5065" y="31217"/>
                  </a:lnTo>
                  <a:lnTo>
                    <a:pt x="5083" y="31236"/>
                  </a:lnTo>
                  <a:lnTo>
                    <a:pt x="5094" y="31223"/>
                  </a:lnTo>
                  <a:lnTo>
                    <a:pt x="5094" y="31223"/>
                  </a:lnTo>
                  <a:cubicBezTo>
                    <a:pt x="6515" y="31477"/>
                    <a:pt x="7943" y="31584"/>
                    <a:pt x="9372" y="31584"/>
                  </a:cubicBezTo>
                  <a:cubicBezTo>
                    <a:pt x="9540" y="31584"/>
                    <a:pt x="9709" y="31583"/>
                    <a:pt x="9877" y="31580"/>
                  </a:cubicBezTo>
                  <a:cubicBezTo>
                    <a:pt x="11494" y="31552"/>
                    <a:pt x="13092" y="31385"/>
                    <a:pt x="14681" y="31134"/>
                  </a:cubicBezTo>
                  <a:cubicBezTo>
                    <a:pt x="16379" y="30826"/>
                    <a:pt x="18033" y="30448"/>
                    <a:pt x="19665" y="30034"/>
                  </a:cubicBezTo>
                  <a:close/>
                  <a:moveTo>
                    <a:pt x="4739" y="31673"/>
                  </a:moveTo>
                  <a:cubicBezTo>
                    <a:pt x="4743" y="31675"/>
                    <a:pt x="4748" y="31678"/>
                    <a:pt x="4752" y="31680"/>
                  </a:cubicBezTo>
                  <a:lnTo>
                    <a:pt x="4752" y="31680"/>
                  </a:lnTo>
                  <a:cubicBezTo>
                    <a:pt x="4754" y="31678"/>
                    <a:pt x="4756" y="31675"/>
                    <a:pt x="4758" y="31673"/>
                  </a:cubicBezTo>
                  <a:close/>
                  <a:moveTo>
                    <a:pt x="27390" y="0"/>
                  </a:moveTo>
                  <a:cubicBezTo>
                    <a:pt x="27344" y="0"/>
                    <a:pt x="27260" y="9"/>
                    <a:pt x="27214" y="93"/>
                  </a:cubicBezTo>
                  <a:cubicBezTo>
                    <a:pt x="27195" y="140"/>
                    <a:pt x="27195" y="158"/>
                    <a:pt x="27167" y="195"/>
                  </a:cubicBezTo>
                  <a:lnTo>
                    <a:pt x="27075" y="390"/>
                  </a:lnTo>
                  <a:lnTo>
                    <a:pt x="26889" y="799"/>
                  </a:lnTo>
                  <a:cubicBezTo>
                    <a:pt x="26387" y="1877"/>
                    <a:pt x="25867" y="2936"/>
                    <a:pt x="25291" y="3967"/>
                  </a:cubicBezTo>
                  <a:cubicBezTo>
                    <a:pt x="24148" y="6039"/>
                    <a:pt x="22847" y="8018"/>
                    <a:pt x="21454" y="9941"/>
                  </a:cubicBezTo>
                  <a:cubicBezTo>
                    <a:pt x="20131" y="11749"/>
                    <a:pt x="18724" y="13498"/>
                    <a:pt x="17274" y="15221"/>
                  </a:cubicBezTo>
                  <a:lnTo>
                    <a:pt x="17274" y="15221"/>
                  </a:lnTo>
                  <a:cubicBezTo>
                    <a:pt x="17580" y="13396"/>
                    <a:pt x="18149" y="11620"/>
                    <a:pt x="18759" y="9876"/>
                  </a:cubicBezTo>
                  <a:cubicBezTo>
                    <a:pt x="19419" y="8009"/>
                    <a:pt x="20144" y="6160"/>
                    <a:pt x="20673" y="4255"/>
                  </a:cubicBezTo>
                  <a:cubicBezTo>
                    <a:pt x="20747" y="4014"/>
                    <a:pt x="20813" y="3782"/>
                    <a:pt x="20878" y="3540"/>
                  </a:cubicBezTo>
                  <a:lnTo>
                    <a:pt x="20970" y="3178"/>
                  </a:lnTo>
                  <a:lnTo>
                    <a:pt x="20989" y="3085"/>
                  </a:lnTo>
                  <a:cubicBezTo>
                    <a:pt x="20989" y="3048"/>
                    <a:pt x="20998" y="3001"/>
                    <a:pt x="20998" y="2973"/>
                  </a:cubicBezTo>
                  <a:cubicBezTo>
                    <a:pt x="20998" y="2890"/>
                    <a:pt x="20989" y="2815"/>
                    <a:pt x="20970" y="2750"/>
                  </a:cubicBezTo>
                  <a:cubicBezTo>
                    <a:pt x="20859" y="2472"/>
                    <a:pt x="20627" y="2304"/>
                    <a:pt x="20376" y="2211"/>
                  </a:cubicBezTo>
                  <a:cubicBezTo>
                    <a:pt x="20306" y="2186"/>
                    <a:pt x="20230" y="2169"/>
                    <a:pt x="20151" y="2169"/>
                  </a:cubicBezTo>
                  <a:cubicBezTo>
                    <a:pt x="20085" y="2169"/>
                    <a:pt x="20017" y="2182"/>
                    <a:pt x="19948" y="2211"/>
                  </a:cubicBezTo>
                  <a:cubicBezTo>
                    <a:pt x="19902" y="2239"/>
                    <a:pt x="19874" y="2258"/>
                    <a:pt x="19837" y="2286"/>
                  </a:cubicBezTo>
                  <a:cubicBezTo>
                    <a:pt x="19818" y="2304"/>
                    <a:pt x="19791" y="2341"/>
                    <a:pt x="19772" y="2379"/>
                  </a:cubicBezTo>
                  <a:cubicBezTo>
                    <a:pt x="19735" y="2444"/>
                    <a:pt x="19716" y="2518"/>
                    <a:pt x="19698" y="2574"/>
                  </a:cubicBezTo>
                  <a:cubicBezTo>
                    <a:pt x="19465" y="3540"/>
                    <a:pt x="19196" y="4478"/>
                    <a:pt x="18880" y="5417"/>
                  </a:cubicBezTo>
                  <a:cubicBezTo>
                    <a:pt x="18295" y="7215"/>
                    <a:pt x="17610" y="8962"/>
                    <a:pt x="17024" y="10763"/>
                  </a:cubicBezTo>
                  <a:lnTo>
                    <a:pt x="17024" y="10763"/>
                  </a:lnTo>
                  <a:lnTo>
                    <a:pt x="16650" y="9551"/>
                  </a:lnTo>
                  <a:cubicBezTo>
                    <a:pt x="16502" y="9068"/>
                    <a:pt x="16344" y="8576"/>
                    <a:pt x="16279" y="8083"/>
                  </a:cubicBezTo>
                  <a:cubicBezTo>
                    <a:pt x="16241" y="7823"/>
                    <a:pt x="16232" y="7572"/>
                    <a:pt x="16251" y="7321"/>
                  </a:cubicBezTo>
                  <a:cubicBezTo>
                    <a:pt x="16251" y="7201"/>
                    <a:pt x="16279" y="7080"/>
                    <a:pt x="16297" y="6950"/>
                  </a:cubicBezTo>
                  <a:lnTo>
                    <a:pt x="16325" y="6857"/>
                  </a:lnTo>
                  <a:cubicBezTo>
                    <a:pt x="16325" y="6829"/>
                    <a:pt x="16334" y="6764"/>
                    <a:pt x="16325" y="6736"/>
                  </a:cubicBezTo>
                  <a:cubicBezTo>
                    <a:pt x="16325" y="6690"/>
                    <a:pt x="16316" y="6652"/>
                    <a:pt x="16288" y="6615"/>
                  </a:cubicBezTo>
                  <a:cubicBezTo>
                    <a:pt x="16279" y="6578"/>
                    <a:pt x="16251" y="6550"/>
                    <a:pt x="16232" y="6522"/>
                  </a:cubicBezTo>
                  <a:cubicBezTo>
                    <a:pt x="16056" y="6299"/>
                    <a:pt x="15823" y="6151"/>
                    <a:pt x="15554" y="6067"/>
                  </a:cubicBezTo>
                  <a:cubicBezTo>
                    <a:pt x="15506" y="6053"/>
                    <a:pt x="15454" y="6045"/>
                    <a:pt x="15400" y="6045"/>
                  </a:cubicBezTo>
                  <a:cubicBezTo>
                    <a:pt x="15380" y="6045"/>
                    <a:pt x="15360" y="6046"/>
                    <a:pt x="15340" y="6049"/>
                  </a:cubicBezTo>
                  <a:cubicBezTo>
                    <a:pt x="15294" y="6049"/>
                    <a:pt x="15247" y="6067"/>
                    <a:pt x="15210" y="6095"/>
                  </a:cubicBezTo>
                  <a:cubicBezTo>
                    <a:pt x="15182" y="6104"/>
                    <a:pt x="15164" y="6114"/>
                    <a:pt x="15154" y="6141"/>
                  </a:cubicBezTo>
                  <a:cubicBezTo>
                    <a:pt x="15127" y="6151"/>
                    <a:pt x="15127" y="6179"/>
                    <a:pt x="15117" y="6197"/>
                  </a:cubicBezTo>
                  <a:cubicBezTo>
                    <a:pt x="15071" y="6337"/>
                    <a:pt x="15061" y="6457"/>
                    <a:pt x="15034" y="6597"/>
                  </a:cubicBezTo>
                  <a:cubicBezTo>
                    <a:pt x="14969" y="7117"/>
                    <a:pt x="15034" y="7647"/>
                    <a:pt x="15154" y="8148"/>
                  </a:cubicBezTo>
                  <a:cubicBezTo>
                    <a:pt x="15266" y="8659"/>
                    <a:pt x="15433" y="9152"/>
                    <a:pt x="15582" y="9635"/>
                  </a:cubicBezTo>
                  <a:lnTo>
                    <a:pt x="16476" y="12568"/>
                  </a:lnTo>
                  <a:lnTo>
                    <a:pt x="16476" y="12568"/>
                  </a:lnTo>
                  <a:cubicBezTo>
                    <a:pt x="16092" y="14019"/>
                    <a:pt x="15817" y="15516"/>
                    <a:pt x="15759" y="17022"/>
                  </a:cubicBezTo>
                  <a:lnTo>
                    <a:pt x="15759" y="17022"/>
                  </a:lnTo>
                  <a:lnTo>
                    <a:pt x="10204" y="23250"/>
                  </a:lnTo>
                  <a:lnTo>
                    <a:pt x="10204" y="23250"/>
                  </a:lnTo>
                  <a:cubicBezTo>
                    <a:pt x="10093" y="20796"/>
                    <a:pt x="10142" y="18342"/>
                    <a:pt x="10351" y="15897"/>
                  </a:cubicBezTo>
                  <a:cubicBezTo>
                    <a:pt x="10472" y="14652"/>
                    <a:pt x="10630" y="13407"/>
                    <a:pt x="10834" y="12171"/>
                  </a:cubicBezTo>
                  <a:cubicBezTo>
                    <a:pt x="10936" y="11549"/>
                    <a:pt x="11048" y="10935"/>
                    <a:pt x="11169" y="10322"/>
                  </a:cubicBezTo>
                  <a:cubicBezTo>
                    <a:pt x="11187" y="10239"/>
                    <a:pt x="11206" y="10174"/>
                    <a:pt x="11215" y="10090"/>
                  </a:cubicBezTo>
                  <a:cubicBezTo>
                    <a:pt x="11224" y="9997"/>
                    <a:pt x="11215" y="9904"/>
                    <a:pt x="11178" y="9821"/>
                  </a:cubicBezTo>
                  <a:cubicBezTo>
                    <a:pt x="11113" y="9663"/>
                    <a:pt x="10992" y="9533"/>
                    <a:pt x="10853" y="9440"/>
                  </a:cubicBezTo>
                  <a:cubicBezTo>
                    <a:pt x="10723" y="9347"/>
                    <a:pt x="10565" y="9272"/>
                    <a:pt x="10388" y="9263"/>
                  </a:cubicBezTo>
                  <a:cubicBezTo>
                    <a:pt x="10305" y="9263"/>
                    <a:pt x="10212" y="9263"/>
                    <a:pt x="10137" y="9337"/>
                  </a:cubicBezTo>
                  <a:cubicBezTo>
                    <a:pt x="10091" y="9356"/>
                    <a:pt x="10063" y="9403"/>
                    <a:pt x="10044" y="9440"/>
                  </a:cubicBezTo>
                  <a:cubicBezTo>
                    <a:pt x="10017" y="9486"/>
                    <a:pt x="10007" y="9523"/>
                    <a:pt x="9998" y="9570"/>
                  </a:cubicBezTo>
                  <a:cubicBezTo>
                    <a:pt x="8996" y="14489"/>
                    <a:pt x="8679" y="19547"/>
                    <a:pt x="9077" y="24540"/>
                  </a:cubicBezTo>
                  <a:lnTo>
                    <a:pt x="9077" y="24540"/>
                  </a:lnTo>
                  <a:lnTo>
                    <a:pt x="5731" y="28431"/>
                  </a:lnTo>
                  <a:lnTo>
                    <a:pt x="5731" y="28431"/>
                  </a:lnTo>
                  <a:cubicBezTo>
                    <a:pt x="4919" y="24468"/>
                    <a:pt x="4573" y="20415"/>
                    <a:pt x="4693" y="16371"/>
                  </a:cubicBezTo>
                  <a:lnTo>
                    <a:pt x="4730" y="15599"/>
                  </a:lnTo>
                  <a:lnTo>
                    <a:pt x="4739" y="15404"/>
                  </a:lnTo>
                  <a:cubicBezTo>
                    <a:pt x="4739" y="15339"/>
                    <a:pt x="4721" y="15265"/>
                    <a:pt x="4684" y="15209"/>
                  </a:cubicBezTo>
                  <a:cubicBezTo>
                    <a:pt x="4619" y="15088"/>
                    <a:pt x="4526" y="14996"/>
                    <a:pt x="4414" y="14921"/>
                  </a:cubicBezTo>
                  <a:cubicBezTo>
                    <a:pt x="4312" y="14838"/>
                    <a:pt x="4210" y="14763"/>
                    <a:pt x="4080" y="14726"/>
                  </a:cubicBezTo>
                  <a:cubicBezTo>
                    <a:pt x="4015" y="14689"/>
                    <a:pt x="3950" y="14680"/>
                    <a:pt x="3885" y="14661"/>
                  </a:cubicBezTo>
                  <a:cubicBezTo>
                    <a:pt x="3867" y="14658"/>
                    <a:pt x="3847" y="14656"/>
                    <a:pt x="3826" y="14656"/>
                  </a:cubicBezTo>
                  <a:cubicBezTo>
                    <a:pt x="3778" y="14656"/>
                    <a:pt x="3722" y="14666"/>
                    <a:pt x="3671" y="14698"/>
                  </a:cubicBezTo>
                  <a:cubicBezTo>
                    <a:pt x="3606" y="14745"/>
                    <a:pt x="3597" y="14838"/>
                    <a:pt x="3597" y="14893"/>
                  </a:cubicBezTo>
                  <a:lnTo>
                    <a:pt x="3578" y="15079"/>
                  </a:lnTo>
                  <a:lnTo>
                    <a:pt x="3569" y="15469"/>
                  </a:lnTo>
                  <a:cubicBezTo>
                    <a:pt x="3532" y="16482"/>
                    <a:pt x="3522" y="17513"/>
                    <a:pt x="3550" y="18535"/>
                  </a:cubicBezTo>
                  <a:cubicBezTo>
                    <a:pt x="3577" y="20526"/>
                    <a:pt x="3737" y="22517"/>
                    <a:pt x="4002" y="24482"/>
                  </a:cubicBezTo>
                  <a:lnTo>
                    <a:pt x="4002" y="24482"/>
                  </a:lnTo>
                  <a:cubicBezTo>
                    <a:pt x="3271" y="23159"/>
                    <a:pt x="2610" y="21794"/>
                    <a:pt x="2036" y="20403"/>
                  </a:cubicBezTo>
                  <a:cubicBezTo>
                    <a:pt x="1738" y="19669"/>
                    <a:pt x="1460" y="18953"/>
                    <a:pt x="1200" y="18210"/>
                  </a:cubicBezTo>
                  <a:cubicBezTo>
                    <a:pt x="1162" y="18117"/>
                    <a:pt x="1144" y="18006"/>
                    <a:pt x="1088" y="17931"/>
                  </a:cubicBezTo>
                  <a:cubicBezTo>
                    <a:pt x="1023" y="17839"/>
                    <a:pt x="949" y="17774"/>
                    <a:pt x="865" y="17718"/>
                  </a:cubicBezTo>
                  <a:cubicBezTo>
                    <a:pt x="720" y="17629"/>
                    <a:pt x="554" y="17554"/>
                    <a:pt x="379" y="17554"/>
                  </a:cubicBezTo>
                  <a:cubicBezTo>
                    <a:pt x="352" y="17554"/>
                    <a:pt x="325" y="17556"/>
                    <a:pt x="298" y="17560"/>
                  </a:cubicBezTo>
                  <a:cubicBezTo>
                    <a:pt x="187" y="17560"/>
                    <a:pt x="75" y="17616"/>
                    <a:pt x="38" y="17718"/>
                  </a:cubicBezTo>
                  <a:cubicBezTo>
                    <a:pt x="1" y="17820"/>
                    <a:pt x="38" y="17931"/>
                    <a:pt x="66" y="18024"/>
                  </a:cubicBezTo>
                  <a:lnTo>
                    <a:pt x="261" y="18582"/>
                  </a:lnTo>
                  <a:cubicBezTo>
                    <a:pt x="781" y="20050"/>
                    <a:pt x="1395" y="21490"/>
                    <a:pt x="2091" y="22902"/>
                  </a:cubicBezTo>
                  <a:cubicBezTo>
                    <a:pt x="2779" y="24305"/>
                    <a:pt x="3559" y="25671"/>
                    <a:pt x="4405" y="26990"/>
                  </a:cubicBezTo>
                  <a:lnTo>
                    <a:pt x="4405" y="26971"/>
                  </a:lnTo>
                  <a:lnTo>
                    <a:pt x="4921" y="29439"/>
                  </a:lnTo>
                  <a:lnTo>
                    <a:pt x="4921" y="29439"/>
                  </a:lnTo>
                  <a:cubicBezTo>
                    <a:pt x="3603" y="31063"/>
                    <a:pt x="2341" y="32724"/>
                    <a:pt x="1144" y="34451"/>
                  </a:cubicBezTo>
                  <a:lnTo>
                    <a:pt x="1023" y="34618"/>
                  </a:lnTo>
                  <a:cubicBezTo>
                    <a:pt x="1014" y="34646"/>
                    <a:pt x="995" y="34674"/>
                    <a:pt x="977" y="34711"/>
                  </a:cubicBezTo>
                  <a:cubicBezTo>
                    <a:pt x="967" y="34739"/>
                    <a:pt x="967" y="34776"/>
                    <a:pt x="977" y="34813"/>
                  </a:cubicBezTo>
                  <a:cubicBezTo>
                    <a:pt x="1023" y="34943"/>
                    <a:pt x="1134" y="35036"/>
                    <a:pt x="1227" y="35129"/>
                  </a:cubicBezTo>
                  <a:cubicBezTo>
                    <a:pt x="1330" y="35222"/>
                    <a:pt x="1432" y="35296"/>
                    <a:pt x="1553" y="35361"/>
                  </a:cubicBezTo>
                  <a:cubicBezTo>
                    <a:pt x="1656" y="35413"/>
                    <a:pt x="1775" y="35464"/>
                    <a:pt x="1903" y="35464"/>
                  </a:cubicBezTo>
                  <a:cubicBezTo>
                    <a:pt x="1913" y="35464"/>
                    <a:pt x="1923" y="35464"/>
                    <a:pt x="1933" y="35463"/>
                  </a:cubicBezTo>
                  <a:cubicBezTo>
                    <a:pt x="1971" y="35454"/>
                    <a:pt x="1999" y="35435"/>
                    <a:pt x="2026" y="35408"/>
                  </a:cubicBezTo>
                  <a:lnTo>
                    <a:pt x="2082" y="35324"/>
                  </a:lnTo>
                  <a:lnTo>
                    <a:pt x="2203" y="35157"/>
                  </a:lnTo>
                  <a:lnTo>
                    <a:pt x="2417" y="34831"/>
                  </a:lnTo>
                  <a:lnTo>
                    <a:pt x="2872" y="34200"/>
                  </a:lnTo>
                  <a:cubicBezTo>
                    <a:pt x="3470" y="33344"/>
                    <a:pt x="4095" y="32516"/>
                    <a:pt x="4739" y="31697"/>
                  </a:cubicBezTo>
                  <a:lnTo>
                    <a:pt x="4739" y="31697"/>
                  </a:lnTo>
                  <a:cubicBezTo>
                    <a:pt x="4830" y="31757"/>
                    <a:pt x="4947" y="31775"/>
                    <a:pt x="5055" y="31793"/>
                  </a:cubicBezTo>
                  <a:lnTo>
                    <a:pt x="5399" y="31868"/>
                  </a:lnTo>
                  <a:lnTo>
                    <a:pt x="6068" y="31989"/>
                  </a:lnTo>
                  <a:cubicBezTo>
                    <a:pt x="6523" y="32063"/>
                    <a:pt x="6978" y="32119"/>
                    <a:pt x="7424" y="32174"/>
                  </a:cubicBezTo>
                  <a:cubicBezTo>
                    <a:pt x="7880" y="32211"/>
                    <a:pt x="8344" y="32258"/>
                    <a:pt x="8799" y="32286"/>
                  </a:cubicBezTo>
                  <a:cubicBezTo>
                    <a:pt x="9255" y="32295"/>
                    <a:pt x="9719" y="32314"/>
                    <a:pt x="10165" y="32314"/>
                  </a:cubicBezTo>
                  <a:cubicBezTo>
                    <a:pt x="12005" y="32314"/>
                    <a:pt x="13835" y="32146"/>
                    <a:pt x="15647" y="31849"/>
                  </a:cubicBezTo>
                  <a:cubicBezTo>
                    <a:pt x="17459" y="31561"/>
                    <a:pt x="19252" y="31152"/>
                    <a:pt x="21036" y="30716"/>
                  </a:cubicBezTo>
                  <a:cubicBezTo>
                    <a:pt x="21937" y="30493"/>
                    <a:pt x="22819" y="30251"/>
                    <a:pt x="23702" y="30010"/>
                  </a:cubicBezTo>
                  <a:lnTo>
                    <a:pt x="25021" y="29638"/>
                  </a:lnTo>
                  <a:cubicBezTo>
                    <a:pt x="25049" y="29619"/>
                    <a:pt x="25077" y="29619"/>
                    <a:pt x="25096" y="29601"/>
                  </a:cubicBezTo>
                  <a:cubicBezTo>
                    <a:pt x="25097" y="29597"/>
                    <a:pt x="25098" y="29594"/>
                    <a:pt x="25098" y="29591"/>
                  </a:cubicBezTo>
                  <a:lnTo>
                    <a:pt x="25098" y="29591"/>
                  </a:lnTo>
                  <a:cubicBezTo>
                    <a:pt x="25084" y="29598"/>
                    <a:pt x="25069" y="29601"/>
                    <a:pt x="25058" y="29601"/>
                  </a:cubicBezTo>
                  <a:lnTo>
                    <a:pt x="23730" y="29972"/>
                  </a:lnTo>
                  <a:cubicBezTo>
                    <a:pt x="22847" y="30214"/>
                    <a:pt x="21965" y="30456"/>
                    <a:pt x="21073" y="30678"/>
                  </a:cubicBezTo>
                  <a:cubicBezTo>
                    <a:pt x="19298" y="31134"/>
                    <a:pt x="17505" y="31543"/>
                    <a:pt x="15684" y="31831"/>
                  </a:cubicBezTo>
                  <a:cubicBezTo>
                    <a:pt x="13872" y="32119"/>
                    <a:pt x="12033" y="32304"/>
                    <a:pt x="10202" y="32304"/>
                  </a:cubicBezTo>
                  <a:cubicBezTo>
                    <a:pt x="9738" y="32304"/>
                    <a:pt x="9283" y="32286"/>
                    <a:pt x="8818" y="32267"/>
                  </a:cubicBezTo>
                  <a:cubicBezTo>
                    <a:pt x="8363" y="32249"/>
                    <a:pt x="7898" y="32202"/>
                    <a:pt x="7452" y="32165"/>
                  </a:cubicBezTo>
                  <a:cubicBezTo>
                    <a:pt x="6997" y="32109"/>
                    <a:pt x="6542" y="32054"/>
                    <a:pt x="6086" y="31979"/>
                  </a:cubicBezTo>
                  <a:lnTo>
                    <a:pt x="5418" y="31849"/>
                  </a:lnTo>
                  <a:lnTo>
                    <a:pt x="5083" y="31784"/>
                  </a:lnTo>
                  <a:lnTo>
                    <a:pt x="4907" y="31747"/>
                  </a:lnTo>
                  <a:cubicBezTo>
                    <a:pt x="4856" y="31738"/>
                    <a:pt x="4797" y="31707"/>
                    <a:pt x="4752" y="31680"/>
                  </a:cubicBezTo>
                  <a:lnTo>
                    <a:pt x="4752" y="31680"/>
                  </a:lnTo>
                  <a:cubicBezTo>
                    <a:pt x="4748" y="31686"/>
                    <a:pt x="4743" y="31691"/>
                    <a:pt x="4739" y="31697"/>
                  </a:cubicBezTo>
                  <a:lnTo>
                    <a:pt x="4739" y="31697"/>
                  </a:lnTo>
                  <a:cubicBezTo>
                    <a:pt x="4736" y="31695"/>
                    <a:pt x="4733" y="31693"/>
                    <a:pt x="4730" y="31691"/>
                  </a:cubicBezTo>
                  <a:lnTo>
                    <a:pt x="4721" y="31682"/>
                  </a:lnTo>
                  <a:lnTo>
                    <a:pt x="4711" y="31691"/>
                  </a:lnTo>
                  <a:cubicBezTo>
                    <a:pt x="4061" y="32518"/>
                    <a:pt x="3429" y="33354"/>
                    <a:pt x="2816" y="34200"/>
                  </a:cubicBezTo>
                  <a:lnTo>
                    <a:pt x="2361" y="34841"/>
                  </a:lnTo>
                  <a:lnTo>
                    <a:pt x="2147" y="35166"/>
                  </a:lnTo>
                  <a:lnTo>
                    <a:pt x="2026" y="35324"/>
                  </a:lnTo>
                  <a:cubicBezTo>
                    <a:pt x="1989" y="35370"/>
                    <a:pt x="1961" y="35445"/>
                    <a:pt x="1896" y="35445"/>
                  </a:cubicBezTo>
                  <a:cubicBezTo>
                    <a:pt x="1888" y="35445"/>
                    <a:pt x="1880" y="35446"/>
                    <a:pt x="1871" y="35446"/>
                  </a:cubicBezTo>
                  <a:cubicBezTo>
                    <a:pt x="1766" y="35446"/>
                    <a:pt x="1647" y="35393"/>
                    <a:pt x="1543" y="35333"/>
                  </a:cubicBezTo>
                  <a:cubicBezTo>
                    <a:pt x="1432" y="35277"/>
                    <a:pt x="1320" y="35194"/>
                    <a:pt x="1227" y="35120"/>
                  </a:cubicBezTo>
                  <a:cubicBezTo>
                    <a:pt x="1134" y="35036"/>
                    <a:pt x="1042" y="34934"/>
                    <a:pt x="995" y="34813"/>
                  </a:cubicBezTo>
                  <a:cubicBezTo>
                    <a:pt x="967" y="34757"/>
                    <a:pt x="995" y="34711"/>
                    <a:pt x="1042" y="34655"/>
                  </a:cubicBezTo>
                  <a:lnTo>
                    <a:pt x="1153" y="34488"/>
                  </a:lnTo>
                  <a:cubicBezTo>
                    <a:pt x="2352" y="32760"/>
                    <a:pt x="3634" y="31097"/>
                    <a:pt x="4953" y="29471"/>
                  </a:cubicBezTo>
                  <a:lnTo>
                    <a:pt x="4962" y="29461"/>
                  </a:lnTo>
                  <a:lnTo>
                    <a:pt x="4962" y="29452"/>
                  </a:lnTo>
                  <a:lnTo>
                    <a:pt x="4451" y="26962"/>
                  </a:lnTo>
                  <a:cubicBezTo>
                    <a:pt x="3606" y="25652"/>
                    <a:pt x="2844" y="24296"/>
                    <a:pt x="2147" y="22883"/>
                  </a:cubicBezTo>
                  <a:cubicBezTo>
                    <a:pt x="1450" y="21490"/>
                    <a:pt x="846" y="20050"/>
                    <a:pt x="308" y="18582"/>
                  </a:cubicBezTo>
                  <a:lnTo>
                    <a:pt x="112" y="18024"/>
                  </a:lnTo>
                  <a:cubicBezTo>
                    <a:pt x="75" y="17931"/>
                    <a:pt x="57" y="17839"/>
                    <a:pt x="85" y="17755"/>
                  </a:cubicBezTo>
                  <a:cubicBezTo>
                    <a:pt x="122" y="17671"/>
                    <a:pt x="205" y="17634"/>
                    <a:pt x="298" y="17625"/>
                  </a:cubicBezTo>
                  <a:cubicBezTo>
                    <a:pt x="305" y="17625"/>
                    <a:pt x="312" y="17625"/>
                    <a:pt x="319" y="17625"/>
                  </a:cubicBezTo>
                  <a:cubicBezTo>
                    <a:pt x="677" y="17625"/>
                    <a:pt x="1080" y="17855"/>
                    <a:pt x="1144" y="18229"/>
                  </a:cubicBezTo>
                  <a:cubicBezTo>
                    <a:pt x="1404" y="18972"/>
                    <a:pt x="1683" y="19706"/>
                    <a:pt x="1980" y="20421"/>
                  </a:cubicBezTo>
                  <a:cubicBezTo>
                    <a:pt x="2584" y="21880"/>
                    <a:pt x="3271" y="23283"/>
                    <a:pt x="4024" y="24649"/>
                  </a:cubicBezTo>
                  <a:lnTo>
                    <a:pt x="4108" y="24807"/>
                  </a:lnTo>
                  <a:lnTo>
                    <a:pt x="4080" y="24630"/>
                  </a:lnTo>
                  <a:cubicBezTo>
                    <a:pt x="4079" y="24627"/>
                    <a:pt x="4079" y="24624"/>
                    <a:pt x="4078" y="24621"/>
                  </a:cubicBezTo>
                  <a:lnTo>
                    <a:pt x="4078" y="24621"/>
                  </a:lnTo>
                  <a:lnTo>
                    <a:pt x="4080" y="24621"/>
                  </a:lnTo>
                  <a:cubicBezTo>
                    <a:pt x="4079" y="24620"/>
                    <a:pt x="4079" y="24619"/>
                    <a:pt x="4078" y="24618"/>
                  </a:cubicBezTo>
                  <a:lnTo>
                    <a:pt x="4078" y="24618"/>
                  </a:lnTo>
                  <a:cubicBezTo>
                    <a:pt x="3800" y="22597"/>
                    <a:pt x="3643" y="20575"/>
                    <a:pt x="3606" y="18535"/>
                  </a:cubicBezTo>
                  <a:cubicBezTo>
                    <a:pt x="3597" y="17523"/>
                    <a:pt x="3606" y="16501"/>
                    <a:pt x="3643" y="15479"/>
                  </a:cubicBezTo>
                  <a:lnTo>
                    <a:pt x="3652" y="15098"/>
                  </a:lnTo>
                  <a:lnTo>
                    <a:pt x="3662" y="14912"/>
                  </a:lnTo>
                  <a:cubicBezTo>
                    <a:pt x="3662" y="14838"/>
                    <a:pt x="3680" y="14800"/>
                    <a:pt x="3708" y="14773"/>
                  </a:cubicBezTo>
                  <a:cubicBezTo>
                    <a:pt x="3740" y="14748"/>
                    <a:pt x="3781" y="14738"/>
                    <a:pt x="3824" y="14738"/>
                  </a:cubicBezTo>
                  <a:cubicBezTo>
                    <a:pt x="3894" y="14738"/>
                    <a:pt x="3970" y="14763"/>
                    <a:pt x="4033" y="14791"/>
                  </a:cubicBezTo>
                  <a:cubicBezTo>
                    <a:pt x="4154" y="14838"/>
                    <a:pt x="4265" y="14912"/>
                    <a:pt x="4358" y="14977"/>
                  </a:cubicBezTo>
                  <a:cubicBezTo>
                    <a:pt x="4451" y="15051"/>
                    <a:pt x="4544" y="15144"/>
                    <a:pt x="4600" y="15246"/>
                  </a:cubicBezTo>
                  <a:cubicBezTo>
                    <a:pt x="4628" y="15302"/>
                    <a:pt x="4656" y="15349"/>
                    <a:pt x="4656" y="15404"/>
                  </a:cubicBezTo>
                  <a:lnTo>
                    <a:pt x="4637" y="15590"/>
                  </a:lnTo>
                  <a:lnTo>
                    <a:pt x="4609" y="16361"/>
                  </a:lnTo>
                  <a:cubicBezTo>
                    <a:pt x="4470" y="20449"/>
                    <a:pt x="4823" y="24537"/>
                    <a:pt x="5650" y="28542"/>
                  </a:cubicBezTo>
                  <a:lnTo>
                    <a:pt x="5678" y="28635"/>
                  </a:lnTo>
                  <a:lnTo>
                    <a:pt x="5743" y="28569"/>
                  </a:lnTo>
                  <a:lnTo>
                    <a:pt x="9171" y="24602"/>
                  </a:lnTo>
                  <a:lnTo>
                    <a:pt x="9180" y="24593"/>
                  </a:lnTo>
                  <a:lnTo>
                    <a:pt x="9180" y="24574"/>
                  </a:lnTo>
                  <a:cubicBezTo>
                    <a:pt x="8781" y="19576"/>
                    <a:pt x="9115" y="14522"/>
                    <a:pt x="10109" y="9607"/>
                  </a:cubicBezTo>
                  <a:cubicBezTo>
                    <a:pt x="10136" y="9475"/>
                    <a:pt x="10237" y="9402"/>
                    <a:pt x="10365" y="9402"/>
                  </a:cubicBezTo>
                  <a:cubicBezTo>
                    <a:pt x="10373" y="9402"/>
                    <a:pt x="10380" y="9402"/>
                    <a:pt x="10388" y="9403"/>
                  </a:cubicBezTo>
                  <a:cubicBezTo>
                    <a:pt x="10528" y="9412"/>
                    <a:pt x="10676" y="9468"/>
                    <a:pt x="10797" y="9551"/>
                  </a:cubicBezTo>
                  <a:cubicBezTo>
                    <a:pt x="10908" y="9635"/>
                    <a:pt x="11020" y="9746"/>
                    <a:pt x="11076" y="9876"/>
                  </a:cubicBezTo>
                  <a:cubicBezTo>
                    <a:pt x="11094" y="9932"/>
                    <a:pt x="11113" y="10006"/>
                    <a:pt x="11094" y="10071"/>
                  </a:cubicBezTo>
                  <a:cubicBezTo>
                    <a:pt x="11085" y="10146"/>
                    <a:pt x="11066" y="10229"/>
                    <a:pt x="11048" y="10304"/>
                  </a:cubicBezTo>
                  <a:cubicBezTo>
                    <a:pt x="10927" y="10926"/>
                    <a:pt x="10816" y="11549"/>
                    <a:pt x="10713" y="12162"/>
                  </a:cubicBezTo>
                  <a:cubicBezTo>
                    <a:pt x="10518" y="13407"/>
                    <a:pt x="10351" y="14652"/>
                    <a:pt x="10240" y="15906"/>
                  </a:cubicBezTo>
                  <a:cubicBezTo>
                    <a:pt x="10017" y="18405"/>
                    <a:pt x="9961" y="20923"/>
                    <a:pt x="10091" y="23432"/>
                  </a:cubicBezTo>
                  <a:lnTo>
                    <a:pt x="10100" y="23608"/>
                  </a:lnTo>
                  <a:lnTo>
                    <a:pt x="10212" y="23478"/>
                  </a:lnTo>
                  <a:lnTo>
                    <a:pt x="15907" y="17114"/>
                  </a:lnTo>
                  <a:lnTo>
                    <a:pt x="15916" y="17086"/>
                  </a:lnTo>
                  <a:lnTo>
                    <a:pt x="15916" y="17067"/>
                  </a:lnTo>
                  <a:cubicBezTo>
                    <a:pt x="15972" y="15553"/>
                    <a:pt x="16251" y="14057"/>
                    <a:pt x="16650" y="12599"/>
                  </a:cubicBezTo>
                  <a:lnTo>
                    <a:pt x="16650" y="12571"/>
                  </a:lnTo>
                  <a:lnTo>
                    <a:pt x="16641" y="12552"/>
                  </a:lnTo>
                  <a:lnTo>
                    <a:pt x="15730" y="9607"/>
                  </a:lnTo>
                  <a:cubicBezTo>
                    <a:pt x="15582" y="9124"/>
                    <a:pt x="15415" y="8641"/>
                    <a:pt x="15303" y="8139"/>
                  </a:cubicBezTo>
                  <a:cubicBezTo>
                    <a:pt x="15182" y="7647"/>
                    <a:pt x="15127" y="7136"/>
                    <a:pt x="15182" y="6643"/>
                  </a:cubicBezTo>
                  <a:lnTo>
                    <a:pt x="15210" y="6448"/>
                  </a:lnTo>
                  <a:lnTo>
                    <a:pt x="15229" y="6355"/>
                  </a:lnTo>
                  <a:cubicBezTo>
                    <a:pt x="15247" y="6327"/>
                    <a:pt x="15247" y="6290"/>
                    <a:pt x="15257" y="6281"/>
                  </a:cubicBezTo>
                  <a:cubicBezTo>
                    <a:pt x="15262" y="6234"/>
                    <a:pt x="15305" y="6213"/>
                    <a:pt x="15366" y="6213"/>
                  </a:cubicBezTo>
                  <a:cubicBezTo>
                    <a:pt x="15402" y="6213"/>
                    <a:pt x="15444" y="6220"/>
                    <a:pt x="15489" y="6234"/>
                  </a:cubicBezTo>
                  <a:cubicBezTo>
                    <a:pt x="15712" y="6290"/>
                    <a:pt x="15926" y="6439"/>
                    <a:pt x="16065" y="6625"/>
                  </a:cubicBezTo>
                  <a:cubicBezTo>
                    <a:pt x="16093" y="6652"/>
                    <a:pt x="16102" y="6671"/>
                    <a:pt x="16111" y="6699"/>
                  </a:cubicBezTo>
                  <a:cubicBezTo>
                    <a:pt x="16130" y="6717"/>
                    <a:pt x="16139" y="6745"/>
                    <a:pt x="16139" y="6764"/>
                  </a:cubicBezTo>
                  <a:cubicBezTo>
                    <a:pt x="16149" y="6792"/>
                    <a:pt x="16139" y="6801"/>
                    <a:pt x="16139" y="6829"/>
                  </a:cubicBezTo>
                  <a:lnTo>
                    <a:pt x="16111" y="6922"/>
                  </a:lnTo>
                  <a:cubicBezTo>
                    <a:pt x="16083" y="7043"/>
                    <a:pt x="16065" y="7182"/>
                    <a:pt x="16056" y="7312"/>
                  </a:cubicBezTo>
                  <a:cubicBezTo>
                    <a:pt x="16037" y="7582"/>
                    <a:pt x="16046" y="7851"/>
                    <a:pt x="16083" y="8102"/>
                  </a:cubicBezTo>
                  <a:cubicBezTo>
                    <a:pt x="16149" y="8622"/>
                    <a:pt x="16297" y="9124"/>
                    <a:pt x="16455" y="9616"/>
                  </a:cubicBezTo>
                  <a:lnTo>
                    <a:pt x="16901" y="11084"/>
                  </a:lnTo>
                  <a:lnTo>
                    <a:pt x="16985" y="11344"/>
                  </a:lnTo>
                  <a:lnTo>
                    <a:pt x="17068" y="11084"/>
                  </a:lnTo>
                  <a:cubicBezTo>
                    <a:pt x="17074" y="11066"/>
                    <a:pt x="17080" y="11047"/>
                    <a:pt x="17086" y="11028"/>
                  </a:cubicBezTo>
                  <a:lnTo>
                    <a:pt x="17105" y="11028"/>
                  </a:lnTo>
                  <a:lnTo>
                    <a:pt x="17096" y="10998"/>
                  </a:lnTo>
                  <a:lnTo>
                    <a:pt x="17096" y="10998"/>
                  </a:lnTo>
                  <a:cubicBezTo>
                    <a:pt x="17694" y="9151"/>
                    <a:pt x="18397" y="7339"/>
                    <a:pt x="19019" y="5491"/>
                  </a:cubicBezTo>
                  <a:cubicBezTo>
                    <a:pt x="19335" y="4553"/>
                    <a:pt x="19614" y="3596"/>
                    <a:pt x="19846" y="2629"/>
                  </a:cubicBezTo>
                  <a:cubicBezTo>
                    <a:pt x="19874" y="2518"/>
                    <a:pt x="19911" y="2434"/>
                    <a:pt x="19995" y="2397"/>
                  </a:cubicBezTo>
                  <a:cubicBezTo>
                    <a:pt x="20032" y="2377"/>
                    <a:pt x="20074" y="2369"/>
                    <a:pt x="20118" y="2369"/>
                  </a:cubicBezTo>
                  <a:cubicBezTo>
                    <a:pt x="20175" y="2369"/>
                    <a:pt x="20235" y="2382"/>
                    <a:pt x="20292" y="2397"/>
                  </a:cubicBezTo>
                  <a:cubicBezTo>
                    <a:pt x="20506" y="2472"/>
                    <a:pt x="20701" y="2620"/>
                    <a:pt x="20785" y="2815"/>
                  </a:cubicBezTo>
                  <a:cubicBezTo>
                    <a:pt x="20794" y="2862"/>
                    <a:pt x="20803" y="2908"/>
                    <a:pt x="20803" y="2955"/>
                  </a:cubicBezTo>
                  <a:cubicBezTo>
                    <a:pt x="20794" y="2983"/>
                    <a:pt x="20794" y="3001"/>
                    <a:pt x="20794" y="3029"/>
                  </a:cubicBezTo>
                  <a:lnTo>
                    <a:pt x="20775" y="3122"/>
                  </a:lnTo>
                  <a:lnTo>
                    <a:pt x="20682" y="3484"/>
                  </a:lnTo>
                  <a:cubicBezTo>
                    <a:pt x="20617" y="3717"/>
                    <a:pt x="20552" y="3958"/>
                    <a:pt x="20478" y="4190"/>
                  </a:cubicBezTo>
                  <a:cubicBezTo>
                    <a:pt x="19948" y="6095"/>
                    <a:pt x="19224" y="7925"/>
                    <a:pt x="18564" y="9802"/>
                  </a:cubicBezTo>
                  <a:cubicBezTo>
                    <a:pt x="17914" y="11669"/>
                    <a:pt x="17310" y="13565"/>
                    <a:pt x="17013" y="15534"/>
                  </a:cubicBezTo>
                  <a:lnTo>
                    <a:pt x="16966" y="15888"/>
                  </a:lnTo>
                  <a:lnTo>
                    <a:pt x="17180" y="15618"/>
                  </a:lnTo>
                  <a:cubicBezTo>
                    <a:pt x="17191" y="15605"/>
                    <a:pt x="17202" y="15592"/>
                    <a:pt x="17213" y="15579"/>
                  </a:cubicBezTo>
                  <a:lnTo>
                    <a:pt x="17213" y="15579"/>
                  </a:lnTo>
                  <a:lnTo>
                    <a:pt x="17217" y="15581"/>
                  </a:lnTo>
                  <a:cubicBezTo>
                    <a:pt x="17217" y="15578"/>
                    <a:pt x="17218" y="15575"/>
                    <a:pt x="17218" y="15573"/>
                  </a:cubicBezTo>
                  <a:lnTo>
                    <a:pt x="17218" y="15573"/>
                  </a:lnTo>
                  <a:cubicBezTo>
                    <a:pt x="18738" y="13775"/>
                    <a:pt x="20230" y="11942"/>
                    <a:pt x="21612" y="10044"/>
                  </a:cubicBezTo>
                  <a:cubicBezTo>
                    <a:pt x="23005" y="8120"/>
                    <a:pt x="24306" y="6123"/>
                    <a:pt x="25449" y="4051"/>
                  </a:cubicBezTo>
                  <a:cubicBezTo>
                    <a:pt x="26034" y="3010"/>
                    <a:pt x="26554" y="1942"/>
                    <a:pt x="27056" y="864"/>
                  </a:cubicBezTo>
                  <a:lnTo>
                    <a:pt x="27242" y="455"/>
                  </a:lnTo>
                  <a:lnTo>
                    <a:pt x="27335" y="260"/>
                  </a:lnTo>
                  <a:cubicBezTo>
                    <a:pt x="27353" y="224"/>
                    <a:pt x="27371" y="178"/>
                    <a:pt x="27381" y="168"/>
                  </a:cubicBezTo>
                  <a:lnTo>
                    <a:pt x="27381" y="168"/>
                  </a:lnTo>
                  <a:cubicBezTo>
                    <a:pt x="27384" y="168"/>
                    <a:pt x="27387" y="167"/>
                    <a:pt x="27390" y="167"/>
                  </a:cubicBezTo>
                  <a:cubicBezTo>
                    <a:pt x="27493" y="167"/>
                    <a:pt x="27632" y="242"/>
                    <a:pt x="27753" y="307"/>
                  </a:cubicBezTo>
                  <a:cubicBezTo>
                    <a:pt x="27864" y="381"/>
                    <a:pt x="27985" y="474"/>
                    <a:pt x="28078" y="567"/>
                  </a:cubicBezTo>
                  <a:cubicBezTo>
                    <a:pt x="28124" y="613"/>
                    <a:pt x="28171" y="669"/>
                    <a:pt x="28189" y="716"/>
                  </a:cubicBezTo>
                  <a:cubicBezTo>
                    <a:pt x="28189" y="734"/>
                    <a:pt x="28199" y="762"/>
                    <a:pt x="28199" y="781"/>
                  </a:cubicBezTo>
                  <a:lnTo>
                    <a:pt x="28199" y="808"/>
                  </a:lnTo>
                  <a:cubicBezTo>
                    <a:pt x="28199" y="818"/>
                    <a:pt x="28189" y="846"/>
                    <a:pt x="28180" y="855"/>
                  </a:cubicBezTo>
                  <a:lnTo>
                    <a:pt x="28004" y="1264"/>
                  </a:lnTo>
                  <a:cubicBezTo>
                    <a:pt x="27874" y="1524"/>
                    <a:pt x="27762" y="1793"/>
                    <a:pt x="27632" y="2063"/>
                  </a:cubicBezTo>
                  <a:cubicBezTo>
                    <a:pt x="26619" y="4200"/>
                    <a:pt x="25439" y="6253"/>
                    <a:pt x="24139" y="8232"/>
                  </a:cubicBezTo>
                  <a:lnTo>
                    <a:pt x="23832" y="8678"/>
                  </a:lnTo>
                  <a:lnTo>
                    <a:pt x="24269" y="8343"/>
                  </a:lnTo>
                  <a:cubicBezTo>
                    <a:pt x="24270" y="8342"/>
                    <a:pt x="24272" y="8341"/>
                    <a:pt x="24274" y="8339"/>
                  </a:cubicBezTo>
                  <a:lnTo>
                    <a:pt x="24274" y="8339"/>
                  </a:lnTo>
                  <a:lnTo>
                    <a:pt x="24297" y="8362"/>
                  </a:lnTo>
                  <a:cubicBezTo>
                    <a:pt x="24315" y="8334"/>
                    <a:pt x="24334" y="8306"/>
                    <a:pt x="24352" y="8278"/>
                  </a:cubicBezTo>
                  <a:lnTo>
                    <a:pt x="24352" y="8278"/>
                  </a:lnTo>
                  <a:cubicBezTo>
                    <a:pt x="25796" y="7152"/>
                    <a:pt x="27328" y="6123"/>
                    <a:pt x="28905" y="5184"/>
                  </a:cubicBezTo>
                  <a:cubicBezTo>
                    <a:pt x="29304" y="4943"/>
                    <a:pt x="29713" y="4711"/>
                    <a:pt x="30122" y="4488"/>
                  </a:cubicBezTo>
                  <a:lnTo>
                    <a:pt x="30735" y="4153"/>
                  </a:lnTo>
                  <a:cubicBezTo>
                    <a:pt x="30754" y="4125"/>
                    <a:pt x="30782" y="4116"/>
                    <a:pt x="30800" y="4116"/>
                  </a:cubicBezTo>
                  <a:cubicBezTo>
                    <a:pt x="30828" y="4107"/>
                    <a:pt x="30847" y="4097"/>
                    <a:pt x="30875" y="4097"/>
                  </a:cubicBezTo>
                  <a:cubicBezTo>
                    <a:pt x="30890" y="4091"/>
                    <a:pt x="30907" y="4089"/>
                    <a:pt x="30923" y="4089"/>
                  </a:cubicBezTo>
                  <a:cubicBezTo>
                    <a:pt x="30957" y="4089"/>
                    <a:pt x="30992" y="4097"/>
                    <a:pt x="31023" y="4097"/>
                  </a:cubicBezTo>
                  <a:cubicBezTo>
                    <a:pt x="31125" y="4116"/>
                    <a:pt x="31218" y="4162"/>
                    <a:pt x="31311" y="4218"/>
                  </a:cubicBezTo>
                  <a:cubicBezTo>
                    <a:pt x="31395" y="4293"/>
                    <a:pt x="31478" y="4358"/>
                    <a:pt x="31543" y="4441"/>
                  </a:cubicBezTo>
                  <a:cubicBezTo>
                    <a:pt x="31618" y="4525"/>
                    <a:pt x="31655" y="4627"/>
                    <a:pt x="31655" y="4711"/>
                  </a:cubicBezTo>
                  <a:cubicBezTo>
                    <a:pt x="31655" y="4794"/>
                    <a:pt x="31581" y="4841"/>
                    <a:pt x="31478" y="4896"/>
                  </a:cubicBezTo>
                  <a:lnTo>
                    <a:pt x="31163" y="5054"/>
                  </a:lnTo>
                  <a:cubicBezTo>
                    <a:pt x="30744" y="5277"/>
                    <a:pt x="30336" y="5510"/>
                    <a:pt x="29936" y="5742"/>
                  </a:cubicBezTo>
                  <a:cubicBezTo>
                    <a:pt x="28320" y="6680"/>
                    <a:pt x="26749" y="7730"/>
                    <a:pt x="25263" y="8864"/>
                  </a:cubicBezTo>
                  <a:cubicBezTo>
                    <a:pt x="23767" y="10006"/>
                    <a:pt x="22364" y="11251"/>
                    <a:pt x="21026" y="12561"/>
                  </a:cubicBezTo>
                  <a:cubicBezTo>
                    <a:pt x="19307" y="14782"/>
                    <a:pt x="17468" y="16919"/>
                    <a:pt x="15610" y="19019"/>
                  </a:cubicBezTo>
                  <a:lnTo>
                    <a:pt x="15424" y="19223"/>
                  </a:lnTo>
                  <a:lnTo>
                    <a:pt x="15424" y="19223"/>
                  </a:lnTo>
                  <a:lnTo>
                    <a:pt x="15684" y="19130"/>
                  </a:lnTo>
                  <a:lnTo>
                    <a:pt x="15690" y="19128"/>
                  </a:lnTo>
                  <a:lnTo>
                    <a:pt x="15690" y="19128"/>
                  </a:lnTo>
                  <a:lnTo>
                    <a:pt x="15730" y="19186"/>
                  </a:lnTo>
                  <a:cubicBezTo>
                    <a:pt x="15761" y="19151"/>
                    <a:pt x="15792" y="19116"/>
                    <a:pt x="15822" y="19081"/>
                  </a:cubicBezTo>
                  <a:lnTo>
                    <a:pt x="15822" y="19081"/>
                  </a:lnTo>
                  <a:lnTo>
                    <a:pt x="18796" y="18034"/>
                  </a:lnTo>
                  <a:lnTo>
                    <a:pt x="18806" y="18034"/>
                  </a:lnTo>
                  <a:lnTo>
                    <a:pt x="18815" y="18015"/>
                  </a:lnTo>
                  <a:cubicBezTo>
                    <a:pt x="20952" y="15507"/>
                    <a:pt x="23395" y="13267"/>
                    <a:pt x="26062" y="11344"/>
                  </a:cubicBezTo>
                  <a:lnTo>
                    <a:pt x="26322" y="11168"/>
                  </a:lnTo>
                  <a:cubicBezTo>
                    <a:pt x="26415" y="11112"/>
                    <a:pt x="26499" y="11028"/>
                    <a:pt x="26564" y="11019"/>
                  </a:cubicBezTo>
                  <a:cubicBezTo>
                    <a:pt x="26582" y="11015"/>
                    <a:pt x="26601" y="11013"/>
                    <a:pt x="26620" y="11013"/>
                  </a:cubicBezTo>
                  <a:cubicBezTo>
                    <a:pt x="26688" y="11013"/>
                    <a:pt x="26760" y="11037"/>
                    <a:pt x="26833" y="11066"/>
                  </a:cubicBezTo>
                  <a:cubicBezTo>
                    <a:pt x="26917" y="11093"/>
                    <a:pt x="26991" y="11158"/>
                    <a:pt x="27075" y="11214"/>
                  </a:cubicBezTo>
                  <a:cubicBezTo>
                    <a:pt x="27149" y="11270"/>
                    <a:pt x="27214" y="11344"/>
                    <a:pt x="27270" y="11419"/>
                  </a:cubicBezTo>
                  <a:cubicBezTo>
                    <a:pt x="27335" y="11502"/>
                    <a:pt x="27363" y="11586"/>
                    <a:pt x="27353" y="11669"/>
                  </a:cubicBezTo>
                  <a:cubicBezTo>
                    <a:pt x="27344" y="11744"/>
                    <a:pt x="27288" y="11790"/>
                    <a:pt x="27195" y="11855"/>
                  </a:cubicBezTo>
                  <a:lnTo>
                    <a:pt x="26935" y="12023"/>
                  </a:lnTo>
                  <a:cubicBezTo>
                    <a:pt x="26276" y="12515"/>
                    <a:pt x="25616" y="13017"/>
                    <a:pt x="24975" y="13537"/>
                  </a:cubicBezTo>
                  <a:cubicBezTo>
                    <a:pt x="23693" y="14577"/>
                    <a:pt x="22485" y="15692"/>
                    <a:pt x="21342" y="16891"/>
                  </a:cubicBezTo>
                  <a:lnTo>
                    <a:pt x="21138" y="17086"/>
                  </a:lnTo>
                  <a:lnTo>
                    <a:pt x="21395" y="16985"/>
                  </a:lnTo>
                  <a:lnTo>
                    <a:pt x="21395" y="16985"/>
                  </a:lnTo>
                  <a:lnTo>
                    <a:pt x="21416" y="17021"/>
                  </a:lnTo>
                  <a:cubicBezTo>
                    <a:pt x="21441" y="16996"/>
                    <a:pt x="21466" y="16970"/>
                    <a:pt x="21491" y="16945"/>
                  </a:cubicBezTo>
                  <a:lnTo>
                    <a:pt x="21491" y="16945"/>
                  </a:lnTo>
                  <a:cubicBezTo>
                    <a:pt x="23178" y="16240"/>
                    <a:pt x="24856" y="15473"/>
                    <a:pt x="26499" y="14652"/>
                  </a:cubicBezTo>
                  <a:lnTo>
                    <a:pt x="26805" y="14485"/>
                  </a:lnTo>
                  <a:lnTo>
                    <a:pt x="26963" y="14410"/>
                  </a:lnTo>
                  <a:cubicBezTo>
                    <a:pt x="27010" y="14392"/>
                    <a:pt x="27056" y="14373"/>
                    <a:pt x="27112" y="14373"/>
                  </a:cubicBezTo>
                  <a:cubicBezTo>
                    <a:pt x="27316" y="14373"/>
                    <a:pt x="27530" y="14485"/>
                    <a:pt x="27688" y="14643"/>
                  </a:cubicBezTo>
                  <a:cubicBezTo>
                    <a:pt x="27771" y="14717"/>
                    <a:pt x="27846" y="14810"/>
                    <a:pt x="27874" y="14903"/>
                  </a:cubicBezTo>
                  <a:cubicBezTo>
                    <a:pt x="27911" y="15014"/>
                    <a:pt x="27892" y="15107"/>
                    <a:pt x="27809" y="15163"/>
                  </a:cubicBezTo>
                  <a:cubicBezTo>
                    <a:pt x="27771" y="15200"/>
                    <a:pt x="27716" y="15219"/>
                    <a:pt x="27669" y="15246"/>
                  </a:cubicBezTo>
                  <a:lnTo>
                    <a:pt x="27521" y="15321"/>
                  </a:lnTo>
                  <a:lnTo>
                    <a:pt x="27205" y="15488"/>
                  </a:lnTo>
                  <a:cubicBezTo>
                    <a:pt x="26368" y="15906"/>
                    <a:pt x="25523" y="16315"/>
                    <a:pt x="24668" y="16696"/>
                  </a:cubicBezTo>
                  <a:cubicBezTo>
                    <a:pt x="22977" y="17486"/>
                    <a:pt x="21249" y="18201"/>
                    <a:pt x="19503" y="18870"/>
                  </a:cubicBezTo>
                  <a:cubicBezTo>
                    <a:pt x="17765" y="19530"/>
                    <a:pt x="15981" y="20143"/>
                    <a:pt x="14207" y="20682"/>
                  </a:cubicBezTo>
                  <a:lnTo>
                    <a:pt x="14197" y="20682"/>
                  </a:lnTo>
                  <a:lnTo>
                    <a:pt x="14188" y="20691"/>
                  </a:lnTo>
                  <a:lnTo>
                    <a:pt x="10174" y="25150"/>
                  </a:lnTo>
                  <a:lnTo>
                    <a:pt x="10174" y="25160"/>
                  </a:lnTo>
                  <a:lnTo>
                    <a:pt x="10174" y="25169"/>
                  </a:lnTo>
                  <a:cubicBezTo>
                    <a:pt x="10156" y="25234"/>
                    <a:pt x="10119" y="25281"/>
                    <a:pt x="10063" y="25299"/>
                  </a:cubicBezTo>
                  <a:lnTo>
                    <a:pt x="10054" y="25299"/>
                  </a:lnTo>
                  <a:lnTo>
                    <a:pt x="10044" y="25308"/>
                  </a:lnTo>
                  <a:lnTo>
                    <a:pt x="9598" y="25810"/>
                  </a:lnTo>
                  <a:lnTo>
                    <a:pt x="9533" y="25894"/>
                  </a:lnTo>
                  <a:lnTo>
                    <a:pt x="9636" y="25884"/>
                  </a:lnTo>
                  <a:cubicBezTo>
                    <a:pt x="9641" y="25884"/>
                    <a:pt x="9647" y="25883"/>
                    <a:pt x="9653" y="25882"/>
                  </a:cubicBezTo>
                  <a:lnTo>
                    <a:pt x="9653" y="25882"/>
                  </a:lnTo>
                  <a:lnTo>
                    <a:pt x="9654" y="25884"/>
                  </a:lnTo>
                  <a:lnTo>
                    <a:pt x="9657" y="25881"/>
                  </a:lnTo>
                  <a:lnTo>
                    <a:pt x="9657" y="25881"/>
                  </a:lnTo>
                  <a:cubicBezTo>
                    <a:pt x="10598" y="25742"/>
                    <a:pt x="11547" y="25567"/>
                    <a:pt x="12479" y="25355"/>
                  </a:cubicBezTo>
                  <a:cubicBezTo>
                    <a:pt x="13417" y="25150"/>
                    <a:pt x="14346" y="24890"/>
                    <a:pt x="15275" y="24630"/>
                  </a:cubicBezTo>
                  <a:cubicBezTo>
                    <a:pt x="17124" y="24073"/>
                    <a:pt x="18936" y="23422"/>
                    <a:pt x="20738" y="22726"/>
                  </a:cubicBezTo>
                  <a:cubicBezTo>
                    <a:pt x="21630" y="22372"/>
                    <a:pt x="22522" y="22019"/>
                    <a:pt x="23423" y="21657"/>
                  </a:cubicBezTo>
                  <a:lnTo>
                    <a:pt x="23758" y="21518"/>
                  </a:lnTo>
                  <a:lnTo>
                    <a:pt x="23916" y="21443"/>
                  </a:lnTo>
                  <a:cubicBezTo>
                    <a:pt x="23981" y="21425"/>
                    <a:pt x="24027" y="21388"/>
                    <a:pt x="24083" y="21388"/>
                  </a:cubicBezTo>
                  <a:cubicBezTo>
                    <a:pt x="24090" y="21387"/>
                    <a:pt x="24097" y="21387"/>
                    <a:pt x="24104" y="21387"/>
                  </a:cubicBezTo>
                  <a:cubicBezTo>
                    <a:pt x="24319" y="21387"/>
                    <a:pt x="24525" y="21522"/>
                    <a:pt x="24696" y="21666"/>
                  </a:cubicBezTo>
                  <a:cubicBezTo>
                    <a:pt x="24789" y="21731"/>
                    <a:pt x="24873" y="21824"/>
                    <a:pt x="24919" y="21936"/>
                  </a:cubicBezTo>
                  <a:cubicBezTo>
                    <a:pt x="24938" y="21982"/>
                    <a:pt x="24966" y="22038"/>
                    <a:pt x="24956" y="22084"/>
                  </a:cubicBezTo>
                  <a:cubicBezTo>
                    <a:pt x="24938" y="22131"/>
                    <a:pt x="24910" y="22168"/>
                    <a:pt x="24845" y="22187"/>
                  </a:cubicBezTo>
                  <a:lnTo>
                    <a:pt x="24176" y="22456"/>
                  </a:lnTo>
                  <a:cubicBezTo>
                    <a:pt x="22383" y="23190"/>
                    <a:pt x="20599" y="23896"/>
                    <a:pt x="18787" y="24537"/>
                  </a:cubicBezTo>
                  <a:lnTo>
                    <a:pt x="18761" y="24547"/>
                  </a:lnTo>
                  <a:lnTo>
                    <a:pt x="18761" y="24547"/>
                  </a:lnTo>
                  <a:cubicBezTo>
                    <a:pt x="18760" y="24547"/>
                    <a:pt x="18760" y="24547"/>
                    <a:pt x="18759" y="24547"/>
                  </a:cubicBezTo>
                  <a:lnTo>
                    <a:pt x="18759" y="24547"/>
                  </a:lnTo>
                  <a:lnTo>
                    <a:pt x="18759" y="24547"/>
                  </a:lnTo>
                  <a:lnTo>
                    <a:pt x="18759" y="24547"/>
                  </a:lnTo>
                  <a:lnTo>
                    <a:pt x="18657" y="24584"/>
                  </a:lnTo>
                  <a:lnTo>
                    <a:pt x="18768" y="24592"/>
                  </a:lnTo>
                  <a:lnTo>
                    <a:pt x="18768" y="24592"/>
                  </a:lnTo>
                  <a:lnTo>
                    <a:pt x="18769" y="24593"/>
                  </a:lnTo>
                  <a:cubicBezTo>
                    <a:pt x="18770" y="24593"/>
                    <a:pt x="18771" y="24592"/>
                    <a:pt x="18772" y="24592"/>
                  </a:cubicBezTo>
                  <a:lnTo>
                    <a:pt x="18772" y="24592"/>
                  </a:lnTo>
                  <a:lnTo>
                    <a:pt x="18787" y="24593"/>
                  </a:lnTo>
                  <a:cubicBezTo>
                    <a:pt x="19285" y="24620"/>
                    <a:pt x="19783" y="24635"/>
                    <a:pt x="20281" y="24635"/>
                  </a:cubicBezTo>
                  <a:cubicBezTo>
                    <a:pt x="20638" y="24635"/>
                    <a:pt x="20995" y="24627"/>
                    <a:pt x="21351" y="24612"/>
                  </a:cubicBezTo>
                  <a:lnTo>
                    <a:pt x="21992" y="24584"/>
                  </a:lnTo>
                  <a:cubicBezTo>
                    <a:pt x="22095" y="24584"/>
                    <a:pt x="22188" y="24630"/>
                    <a:pt x="22280" y="24686"/>
                  </a:cubicBezTo>
                  <a:cubicBezTo>
                    <a:pt x="22290" y="24691"/>
                    <a:pt x="22300" y="24696"/>
                    <a:pt x="22309" y="24701"/>
                  </a:cubicBezTo>
                  <a:lnTo>
                    <a:pt x="22309" y="24701"/>
                  </a:lnTo>
                  <a:cubicBezTo>
                    <a:pt x="22297" y="24692"/>
                    <a:pt x="22284" y="24684"/>
                    <a:pt x="22271" y="24677"/>
                  </a:cubicBezTo>
                  <a:cubicBezTo>
                    <a:pt x="22178" y="24612"/>
                    <a:pt x="22067" y="24556"/>
                    <a:pt x="21955" y="24556"/>
                  </a:cubicBezTo>
                  <a:lnTo>
                    <a:pt x="21314" y="24584"/>
                  </a:lnTo>
                  <a:cubicBezTo>
                    <a:pt x="21047" y="24590"/>
                    <a:pt x="20777" y="24593"/>
                    <a:pt x="20507" y="24593"/>
                  </a:cubicBezTo>
                  <a:cubicBezTo>
                    <a:pt x="19965" y="24593"/>
                    <a:pt x="19420" y="24580"/>
                    <a:pt x="18881" y="24553"/>
                  </a:cubicBezTo>
                  <a:lnTo>
                    <a:pt x="18881" y="24553"/>
                  </a:lnTo>
                  <a:cubicBezTo>
                    <a:pt x="20655" y="23923"/>
                    <a:pt x="22410" y="23231"/>
                    <a:pt x="24157" y="22521"/>
                  </a:cubicBezTo>
                  <a:lnTo>
                    <a:pt x="24835" y="22261"/>
                  </a:lnTo>
                  <a:cubicBezTo>
                    <a:pt x="24891" y="22233"/>
                    <a:pt x="24966" y="22177"/>
                    <a:pt x="24975" y="22103"/>
                  </a:cubicBezTo>
                  <a:cubicBezTo>
                    <a:pt x="24984" y="22038"/>
                    <a:pt x="24966" y="21964"/>
                    <a:pt x="24938" y="21908"/>
                  </a:cubicBezTo>
                  <a:cubicBezTo>
                    <a:pt x="24882" y="21796"/>
                    <a:pt x="24798" y="21704"/>
                    <a:pt x="24705" y="21620"/>
                  </a:cubicBezTo>
                  <a:cubicBezTo>
                    <a:pt x="24612" y="21536"/>
                    <a:pt x="24520" y="21471"/>
                    <a:pt x="24408" y="21406"/>
                  </a:cubicBezTo>
                  <a:cubicBezTo>
                    <a:pt x="24324" y="21360"/>
                    <a:pt x="24221" y="21327"/>
                    <a:pt x="24115" y="21327"/>
                  </a:cubicBezTo>
                  <a:cubicBezTo>
                    <a:pt x="24092" y="21327"/>
                    <a:pt x="24069" y="21329"/>
                    <a:pt x="24046" y="21332"/>
                  </a:cubicBezTo>
                  <a:cubicBezTo>
                    <a:pt x="23981" y="21341"/>
                    <a:pt x="23934" y="21360"/>
                    <a:pt x="23869" y="21388"/>
                  </a:cubicBezTo>
                  <a:lnTo>
                    <a:pt x="23711" y="21453"/>
                  </a:lnTo>
                  <a:lnTo>
                    <a:pt x="23368" y="21592"/>
                  </a:lnTo>
                  <a:cubicBezTo>
                    <a:pt x="22476" y="21954"/>
                    <a:pt x="21584" y="22317"/>
                    <a:pt x="20692" y="22661"/>
                  </a:cubicBezTo>
                  <a:cubicBezTo>
                    <a:pt x="18899" y="23357"/>
                    <a:pt x="17087" y="24008"/>
                    <a:pt x="15238" y="24556"/>
                  </a:cubicBezTo>
                  <a:cubicBezTo>
                    <a:pt x="14328" y="24825"/>
                    <a:pt x="13398" y="25076"/>
                    <a:pt x="12451" y="25290"/>
                  </a:cubicBezTo>
                  <a:cubicBezTo>
                    <a:pt x="11551" y="25486"/>
                    <a:pt x="10652" y="25656"/>
                    <a:pt x="9736" y="25793"/>
                  </a:cubicBezTo>
                  <a:lnTo>
                    <a:pt x="9736" y="25793"/>
                  </a:lnTo>
                  <a:lnTo>
                    <a:pt x="10100" y="25383"/>
                  </a:lnTo>
                  <a:lnTo>
                    <a:pt x="10100" y="25383"/>
                  </a:lnTo>
                  <a:cubicBezTo>
                    <a:pt x="10168" y="25348"/>
                    <a:pt x="10216" y="25293"/>
                    <a:pt x="10243" y="25230"/>
                  </a:cubicBezTo>
                  <a:lnTo>
                    <a:pt x="10243" y="25230"/>
                  </a:lnTo>
                  <a:lnTo>
                    <a:pt x="14243" y="20776"/>
                  </a:lnTo>
                  <a:lnTo>
                    <a:pt x="14243" y="20776"/>
                  </a:lnTo>
                  <a:cubicBezTo>
                    <a:pt x="16036" y="20230"/>
                    <a:pt x="17792" y="19628"/>
                    <a:pt x="19540" y="18972"/>
                  </a:cubicBezTo>
                  <a:cubicBezTo>
                    <a:pt x="21296" y="18312"/>
                    <a:pt x="23024" y="17588"/>
                    <a:pt x="24715" y="16817"/>
                  </a:cubicBezTo>
                  <a:cubicBezTo>
                    <a:pt x="25569" y="16426"/>
                    <a:pt x="26415" y="16027"/>
                    <a:pt x="27251" y="15609"/>
                  </a:cubicBezTo>
                  <a:lnTo>
                    <a:pt x="27567" y="15442"/>
                  </a:lnTo>
                  <a:lnTo>
                    <a:pt x="27716" y="15358"/>
                  </a:lnTo>
                  <a:cubicBezTo>
                    <a:pt x="27771" y="15339"/>
                    <a:pt x="27818" y="15311"/>
                    <a:pt x="27874" y="15265"/>
                  </a:cubicBezTo>
                  <a:cubicBezTo>
                    <a:pt x="27901" y="15256"/>
                    <a:pt x="27920" y="15237"/>
                    <a:pt x="27948" y="15200"/>
                  </a:cubicBezTo>
                  <a:cubicBezTo>
                    <a:pt x="27966" y="15172"/>
                    <a:pt x="27985" y="15144"/>
                    <a:pt x="27994" y="15107"/>
                  </a:cubicBezTo>
                  <a:cubicBezTo>
                    <a:pt x="28013" y="15033"/>
                    <a:pt x="28004" y="14968"/>
                    <a:pt x="27985" y="14912"/>
                  </a:cubicBezTo>
                  <a:cubicBezTo>
                    <a:pt x="27939" y="14782"/>
                    <a:pt x="27855" y="14689"/>
                    <a:pt x="27771" y="14596"/>
                  </a:cubicBezTo>
                  <a:cubicBezTo>
                    <a:pt x="27606" y="14439"/>
                    <a:pt x="27407" y="14306"/>
                    <a:pt x="27160" y="14306"/>
                  </a:cubicBezTo>
                  <a:cubicBezTo>
                    <a:pt x="27144" y="14306"/>
                    <a:pt x="27128" y="14307"/>
                    <a:pt x="27112" y="14308"/>
                  </a:cubicBezTo>
                  <a:cubicBezTo>
                    <a:pt x="27056" y="14308"/>
                    <a:pt x="26982" y="14327"/>
                    <a:pt x="26926" y="14355"/>
                  </a:cubicBezTo>
                  <a:lnTo>
                    <a:pt x="26777" y="14429"/>
                  </a:lnTo>
                  <a:lnTo>
                    <a:pt x="26461" y="14596"/>
                  </a:lnTo>
                  <a:cubicBezTo>
                    <a:pt x="24870" y="15392"/>
                    <a:pt x="23245" y="16137"/>
                    <a:pt x="21610" y="16824"/>
                  </a:cubicBezTo>
                  <a:lnTo>
                    <a:pt x="21610" y="16824"/>
                  </a:lnTo>
                  <a:cubicBezTo>
                    <a:pt x="22704" y="15715"/>
                    <a:pt x="23848" y="14650"/>
                    <a:pt x="25058" y="13676"/>
                  </a:cubicBezTo>
                  <a:cubicBezTo>
                    <a:pt x="25690" y="13156"/>
                    <a:pt x="26341" y="12654"/>
                    <a:pt x="27019" y="12180"/>
                  </a:cubicBezTo>
                  <a:lnTo>
                    <a:pt x="27270" y="12004"/>
                  </a:lnTo>
                  <a:cubicBezTo>
                    <a:pt x="27353" y="11957"/>
                    <a:pt x="27483" y="11874"/>
                    <a:pt x="27493" y="11735"/>
                  </a:cubicBezTo>
                  <a:cubicBezTo>
                    <a:pt x="27502" y="11595"/>
                    <a:pt x="27446" y="11493"/>
                    <a:pt x="27390" y="11400"/>
                  </a:cubicBezTo>
                  <a:cubicBezTo>
                    <a:pt x="27335" y="11316"/>
                    <a:pt x="27251" y="11242"/>
                    <a:pt x="27167" y="11168"/>
                  </a:cubicBezTo>
                  <a:cubicBezTo>
                    <a:pt x="27084" y="11112"/>
                    <a:pt x="26991" y="11056"/>
                    <a:pt x="26889" y="11010"/>
                  </a:cubicBezTo>
                  <a:cubicBezTo>
                    <a:pt x="26812" y="10982"/>
                    <a:pt x="26734" y="10954"/>
                    <a:pt x="26645" y="10954"/>
                  </a:cubicBezTo>
                  <a:cubicBezTo>
                    <a:pt x="26616" y="10954"/>
                    <a:pt x="26586" y="10957"/>
                    <a:pt x="26554" y="10963"/>
                  </a:cubicBezTo>
                  <a:cubicBezTo>
                    <a:pt x="26415" y="10991"/>
                    <a:pt x="26359" y="11066"/>
                    <a:pt x="26266" y="11121"/>
                  </a:cubicBezTo>
                  <a:lnTo>
                    <a:pt x="26006" y="11298"/>
                  </a:lnTo>
                  <a:cubicBezTo>
                    <a:pt x="23330" y="13214"/>
                    <a:pt x="20894" y="15463"/>
                    <a:pt x="18744" y="17961"/>
                  </a:cubicBezTo>
                  <a:lnTo>
                    <a:pt x="18744" y="17961"/>
                  </a:lnTo>
                  <a:lnTo>
                    <a:pt x="15924" y="18966"/>
                  </a:lnTo>
                  <a:lnTo>
                    <a:pt x="15924" y="18966"/>
                  </a:lnTo>
                  <a:cubicBezTo>
                    <a:pt x="17715" y="16929"/>
                    <a:pt x="19479" y="14863"/>
                    <a:pt x="21156" y="12729"/>
                  </a:cubicBezTo>
                  <a:lnTo>
                    <a:pt x="21156" y="12729"/>
                  </a:lnTo>
                  <a:lnTo>
                    <a:pt x="21138" y="12738"/>
                  </a:lnTo>
                  <a:cubicBezTo>
                    <a:pt x="22476" y="11428"/>
                    <a:pt x="23879" y="10192"/>
                    <a:pt x="25365" y="9059"/>
                  </a:cubicBezTo>
                  <a:cubicBezTo>
                    <a:pt x="26852" y="7916"/>
                    <a:pt x="28412" y="6885"/>
                    <a:pt x="30029" y="5946"/>
                  </a:cubicBezTo>
                  <a:cubicBezTo>
                    <a:pt x="30419" y="5714"/>
                    <a:pt x="30828" y="5482"/>
                    <a:pt x="31246" y="5259"/>
                  </a:cubicBezTo>
                  <a:lnTo>
                    <a:pt x="31562" y="5092"/>
                  </a:lnTo>
                  <a:cubicBezTo>
                    <a:pt x="31609" y="5073"/>
                    <a:pt x="31664" y="5027"/>
                    <a:pt x="31720" y="4980"/>
                  </a:cubicBezTo>
                  <a:cubicBezTo>
                    <a:pt x="31748" y="4952"/>
                    <a:pt x="31785" y="4924"/>
                    <a:pt x="31794" y="4887"/>
                  </a:cubicBezTo>
                  <a:cubicBezTo>
                    <a:pt x="31804" y="4850"/>
                    <a:pt x="31822" y="4804"/>
                    <a:pt x="31822" y="4766"/>
                  </a:cubicBezTo>
                  <a:cubicBezTo>
                    <a:pt x="31841" y="4608"/>
                    <a:pt x="31766" y="4488"/>
                    <a:pt x="31683" y="4385"/>
                  </a:cubicBezTo>
                  <a:cubicBezTo>
                    <a:pt x="31609" y="4283"/>
                    <a:pt x="31516" y="4200"/>
                    <a:pt x="31404" y="4135"/>
                  </a:cubicBezTo>
                  <a:cubicBezTo>
                    <a:pt x="31302" y="4060"/>
                    <a:pt x="31190" y="4005"/>
                    <a:pt x="31060" y="3977"/>
                  </a:cubicBezTo>
                  <a:cubicBezTo>
                    <a:pt x="31011" y="3977"/>
                    <a:pt x="30965" y="3973"/>
                    <a:pt x="30919" y="3973"/>
                  </a:cubicBezTo>
                  <a:cubicBezTo>
                    <a:pt x="30895" y="3973"/>
                    <a:pt x="30871" y="3974"/>
                    <a:pt x="30847" y="3977"/>
                  </a:cubicBezTo>
                  <a:cubicBezTo>
                    <a:pt x="30791" y="3995"/>
                    <a:pt x="30707" y="4023"/>
                    <a:pt x="30661" y="4051"/>
                  </a:cubicBezTo>
                  <a:lnTo>
                    <a:pt x="30048" y="4385"/>
                  </a:lnTo>
                  <a:cubicBezTo>
                    <a:pt x="29639" y="4608"/>
                    <a:pt x="29239" y="4841"/>
                    <a:pt x="28831" y="5082"/>
                  </a:cubicBezTo>
                  <a:cubicBezTo>
                    <a:pt x="27351" y="5953"/>
                    <a:pt x="25941" y="6901"/>
                    <a:pt x="24579" y="7932"/>
                  </a:cubicBezTo>
                  <a:lnTo>
                    <a:pt x="24579" y="7932"/>
                  </a:lnTo>
                  <a:cubicBezTo>
                    <a:pt x="25785" y="6078"/>
                    <a:pt x="26869" y="4166"/>
                    <a:pt x="27818" y="2165"/>
                  </a:cubicBezTo>
                  <a:cubicBezTo>
                    <a:pt x="27948" y="1905"/>
                    <a:pt x="28059" y="1626"/>
                    <a:pt x="28189" y="1357"/>
                  </a:cubicBezTo>
                  <a:lnTo>
                    <a:pt x="28375" y="948"/>
                  </a:lnTo>
                  <a:cubicBezTo>
                    <a:pt x="28385" y="929"/>
                    <a:pt x="28385" y="911"/>
                    <a:pt x="28403" y="892"/>
                  </a:cubicBezTo>
                  <a:cubicBezTo>
                    <a:pt x="28412" y="864"/>
                    <a:pt x="28412" y="836"/>
                    <a:pt x="28412" y="808"/>
                  </a:cubicBezTo>
                  <a:cubicBezTo>
                    <a:pt x="28412" y="753"/>
                    <a:pt x="28403" y="706"/>
                    <a:pt x="28375" y="660"/>
                  </a:cubicBezTo>
                  <a:cubicBezTo>
                    <a:pt x="28329" y="576"/>
                    <a:pt x="28282" y="511"/>
                    <a:pt x="28227" y="446"/>
                  </a:cubicBezTo>
                  <a:cubicBezTo>
                    <a:pt x="28106" y="335"/>
                    <a:pt x="27994" y="242"/>
                    <a:pt x="27855" y="158"/>
                  </a:cubicBezTo>
                  <a:cubicBezTo>
                    <a:pt x="27716" y="93"/>
                    <a:pt x="27586" y="9"/>
                    <a:pt x="27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3831600" y="1888225"/>
              <a:ext cx="85725" cy="119650"/>
            </a:xfrm>
            <a:custGeom>
              <a:rect b="b" l="l" r="r" t="t"/>
              <a:pathLst>
                <a:path extrusionOk="0" h="4786" w="3429">
                  <a:moveTo>
                    <a:pt x="3428" y="0"/>
                  </a:moveTo>
                  <a:cubicBezTo>
                    <a:pt x="3280" y="195"/>
                    <a:pt x="3122" y="391"/>
                    <a:pt x="2973" y="576"/>
                  </a:cubicBezTo>
                  <a:lnTo>
                    <a:pt x="2546" y="1171"/>
                  </a:lnTo>
                  <a:cubicBezTo>
                    <a:pt x="2258" y="1561"/>
                    <a:pt x="1970" y="1970"/>
                    <a:pt x="1691" y="2370"/>
                  </a:cubicBezTo>
                  <a:lnTo>
                    <a:pt x="855" y="3577"/>
                  </a:lnTo>
                  <a:cubicBezTo>
                    <a:pt x="725" y="3782"/>
                    <a:pt x="576" y="3977"/>
                    <a:pt x="437" y="4181"/>
                  </a:cubicBezTo>
                  <a:cubicBezTo>
                    <a:pt x="297" y="4386"/>
                    <a:pt x="139" y="4581"/>
                    <a:pt x="0" y="4785"/>
                  </a:cubicBezTo>
                  <a:cubicBezTo>
                    <a:pt x="353" y="4441"/>
                    <a:pt x="669" y="4060"/>
                    <a:pt x="976" y="3680"/>
                  </a:cubicBezTo>
                  <a:cubicBezTo>
                    <a:pt x="1291" y="3299"/>
                    <a:pt x="1580" y="2899"/>
                    <a:pt x="1858" y="2490"/>
                  </a:cubicBezTo>
                  <a:cubicBezTo>
                    <a:pt x="2137" y="2091"/>
                    <a:pt x="2416" y="1682"/>
                    <a:pt x="2676" y="1264"/>
                  </a:cubicBezTo>
                  <a:cubicBezTo>
                    <a:pt x="2945" y="855"/>
                    <a:pt x="3196" y="428"/>
                    <a:pt x="3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3869925" y="1927475"/>
              <a:ext cx="33700" cy="45550"/>
            </a:xfrm>
            <a:custGeom>
              <a:rect b="b" l="l" r="r" t="t"/>
              <a:pathLst>
                <a:path extrusionOk="0" h="1822" w="1348">
                  <a:moveTo>
                    <a:pt x="1347" y="1"/>
                  </a:moveTo>
                  <a:lnTo>
                    <a:pt x="1347" y="1"/>
                  </a:lnTo>
                  <a:cubicBezTo>
                    <a:pt x="1059" y="261"/>
                    <a:pt x="827" y="549"/>
                    <a:pt x="595" y="855"/>
                  </a:cubicBezTo>
                  <a:cubicBezTo>
                    <a:pt x="372" y="1153"/>
                    <a:pt x="167" y="1468"/>
                    <a:pt x="0" y="1822"/>
                  </a:cubicBezTo>
                  <a:cubicBezTo>
                    <a:pt x="297" y="1561"/>
                    <a:pt x="539" y="1273"/>
                    <a:pt x="762" y="967"/>
                  </a:cubicBezTo>
                  <a:cubicBezTo>
                    <a:pt x="976" y="669"/>
                    <a:pt x="1189" y="354"/>
                    <a:pt x="13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3772125" y="2118875"/>
              <a:ext cx="129175" cy="51575"/>
            </a:xfrm>
            <a:custGeom>
              <a:rect b="b" l="l" r="r" t="t"/>
              <a:pathLst>
                <a:path extrusionOk="0" h="2063" w="5167">
                  <a:moveTo>
                    <a:pt x="5166" y="0"/>
                  </a:moveTo>
                  <a:lnTo>
                    <a:pt x="5166" y="0"/>
                  </a:lnTo>
                  <a:cubicBezTo>
                    <a:pt x="4730" y="140"/>
                    <a:pt x="4284" y="316"/>
                    <a:pt x="3866" y="493"/>
                  </a:cubicBezTo>
                  <a:cubicBezTo>
                    <a:pt x="3438" y="651"/>
                    <a:pt x="3011" y="827"/>
                    <a:pt x="2574" y="1004"/>
                  </a:cubicBezTo>
                  <a:lnTo>
                    <a:pt x="1292" y="1533"/>
                  </a:lnTo>
                  <a:cubicBezTo>
                    <a:pt x="1078" y="1626"/>
                    <a:pt x="874" y="1719"/>
                    <a:pt x="651" y="1803"/>
                  </a:cubicBezTo>
                  <a:cubicBezTo>
                    <a:pt x="428" y="1896"/>
                    <a:pt x="224" y="1979"/>
                    <a:pt x="1" y="2063"/>
                  </a:cubicBezTo>
                  <a:cubicBezTo>
                    <a:pt x="465" y="1970"/>
                    <a:pt x="911" y="1830"/>
                    <a:pt x="1348" y="1673"/>
                  </a:cubicBezTo>
                  <a:cubicBezTo>
                    <a:pt x="1784" y="1533"/>
                    <a:pt x="2221" y="1366"/>
                    <a:pt x="2648" y="1189"/>
                  </a:cubicBezTo>
                  <a:cubicBezTo>
                    <a:pt x="3076" y="1013"/>
                    <a:pt x="3513" y="827"/>
                    <a:pt x="3931" y="632"/>
                  </a:cubicBezTo>
                  <a:cubicBezTo>
                    <a:pt x="4349" y="437"/>
                    <a:pt x="4767" y="223"/>
                    <a:pt x="5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3779325" y="2134650"/>
              <a:ext cx="55300" cy="25350"/>
            </a:xfrm>
            <a:custGeom>
              <a:rect b="b" l="l" r="r" t="t"/>
              <a:pathLst>
                <a:path extrusionOk="0" h="1014" w="2212">
                  <a:moveTo>
                    <a:pt x="2212" y="1"/>
                  </a:moveTo>
                  <a:cubicBezTo>
                    <a:pt x="1812" y="131"/>
                    <a:pt x="1459" y="289"/>
                    <a:pt x="1069" y="456"/>
                  </a:cubicBezTo>
                  <a:cubicBezTo>
                    <a:pt x="893" y="549"/>
                    <a:pt x="707" y="642"/>
                    <a:pt x="539" y="735"/>
                  </a:cubicBezTo>
                  <a:cubicBezTo>
                    <a:pt x="363" y="828"/>
                    <a:pt x="186" y="921"/>
                    <a:pt x="1" y="1014"/>
                  </a:cubicBezTo>
                  <a:cubicBezTo>
                    <a:pt x="214" y="1014"/>
                    <a:pt x="409" y="949"/>
                    <a:pt x="605" y="884"/>
                  </a:cubicBezTo>
                  <a:cubicBezTo>
                    <a:pt x="800" y="828"/>
                    <a:pt x="995" y="744"/>
                    <a:pt x="1181" y="651"/>
                  </a:cubicBezTo>
                  <a:cubicBezTo>
                    <a:pt x="1534" y="475"/>
                    <a:pt x="1896" y="270"/>
                    <a:pt x="2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3375175" y="2109100"/>
              <a:ext cx="378400" cy="446225"/>
            </a:xfrm>
            <a:custGeom>
              <a:rect b="b" l="l" r="r" t="t"/>
              <a:pathLst>
                <a:path extrusionOk="0" h="17849" w="15136">
                  <a:moveTo>
                    <a:pt x="15135" y="1"/>
                  </a:moveTo>
                  <a:cubicBezTo>
                    <a:pt x="13714" y="1348"/>
                    <a:pt x="12385" y="2779"/>
                    <a:pt x="11047" y="4182"/>
                  </a:cubicBezTo>
                  <a:cubicBezTo>
                    <a:pt x="9709" y="5603"/>
                    <a:pt x="8399" y="7062"/>
                    <a:pt x="7099" y="8521"/>
                  </a:cubicBezTo>
                  <a:cubicBezTo>
                    <a:pt x="5817" y="9998"/>
                    <a:pt x="4534" y="11484"/>
                    <a:pt x="3308" y="13008"/>
                  </a:cubicBezTo>
                  <a:cubicBezTo>
                    <a:pt x="2695" y="13770"/>
                    <a:pt x="2091" y="14550"/>
                    <a:pt x="1524" y="15340"/>
                  </a:cubicBezTo>
                  <a:cubicBezTo>
                    <a:pt x="1236" y="15749"/>
                    <a:pt x="967" y="16158"/>
                    <a:pt x="697" y="16557"/>
                  </a:cubicBezTo>
                  <a:cubicBezTo>
                    <a:pt x="446" y="16975"/>
                    <a:pt x="177" y="17393"/>
                    <a:pt x="0" y="17849"/>
                  </a:cubicBezTo>
                  <a:cubicBezTo>
                    <a:pt x="428" y="16966"/>
                    <a:pt x="1022" y="16176"/>
                    <a:pt x="1608" y="15396"/>
                  </a:cubicBezTo>
                  <a:cubicBezTo>
                    <a:pt x="2184" y="14625"/>
                    <a:pt x="2797" y="13863"/>
                    <a:pt x="3429" y="13110"/>
                  </a:cubicBezTo>
                  <a:cubicBezTo>
                    <a:pt x="4674" y="11605"/>
                    <a:pt x="5947" y="10128"/>
                    <a:pt x="7247" y="8660"/>
                  </a:cubicBezTo>
                  <a:cubicBezTo>
                    <a:pt x="8539" y="7183"/>
                    <a:pt x="9849" y="5752"/>
                    <a:pt x="11159" y="4293"/>
                  </a:cubicBezTo>
                  <a:lnTo>
                    <a:pt x="13138" y="2138"/>
                  </a:lnTo>
                  <a:cubicBezTo>
                    <a:pt x="13797" y="1413"/>
                    <a:pt x="14448" y="698"/>
                    <a:pt x="151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3495950" y="2362275"/>
              <a:ext cx="37200" cy="43000"/>
            </a:xfrm>
            <a:custGeom>
              <a:rect b="b" l="l" r="r" t="t"/>
              <a:pathLst>
                <a:path extrusionOk="0" h="1720" w="1488">
                  <a:moveTo>
                    <a:pt x="1487" y="1"/>
                  </a:moveTo>
                  <a:lnTo>
                    <a:pt x="1487" y="1"/>
                  </a:lnTo>
                  <a:cubicBezTo>
                    <a:pt x="1190" y="233"/>
                    <a:pt x="921" y="512"/>
                    <a:pt x="670" y="791"/>
                  </a:cubicBezTo>
                  <a:cubicBezTo>
                    <a:pt x="419" y="1079"/>
                    <a:pt x="187" y="1385"/>
                    <a:pt x="1" y="1720"/>
                  </a:cubicBezTo>
                  <a:cubicBezTo>
                    <a:pt x="317" y="1487"/>
                    <a:pt x="577" y="1209"/>
                    <a:pt x="828" y="930"/>
                  </a:cubicBezTo>
                  <a:cubicBezTo>
                    <a:pt x="1069" y="642"/>
                    <a:pt x="1301" y="335"/>
                    <a:pt x="14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3559825" y="2316300"/>
              <a:ext cx="20700" cy="20450"/>
            </a:xfrm>
            <a:custGeom>
              <a:rect b="b" l="l" r="r" t="t"/>
              <a:pathLst>
                <a:path extrusionOk="0" h="818" w="828">
                  <a:moveTo>
                    <a:pt x="828" y="0"/>
                  </a:moveTo>
                  <a:lnTo>
                    <a:pt x="828" y="0"/>
                  </a:lnTo>
                  <a:cubicBezTo>
                    <a:pt x="642" y="84"/>
                    <a:pt x="493" y="205"/>
                    <a:pt x="345" y="344"/>
                  </a:cubicBezTo>
                  <a:cubicBezTo>
                    <a:pt x="205" y="484"/>
                    <a:pt x="84" y="623"/>
                    <a:pt x="1" y="818"/>
                  </a:cubicBezTo>
                  <a:cubicBezTo>
                    <a:pt x="205" y="734"/>
                    <a:pt x="354" y="604"/>
                    <a:pt x="493" y="484"/>
                  </a:cubicBezTo>
                  <a:cubicBezTo>
                    <a:pt x="633" y="344"/>
                    <a:pt x="744" y="205"/>
                    <a:pt x="8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3610225" y="2313975"/>
              <a:ext cx="132900" cy="36500"/>
            </a:xfrm>
            <a:custGeom>
              <a:rect b="b" l="l" r="r" t="t"/>
              <a:pathLst>
                <a:path extrusionOk="0" h="1460" w="5316">
                  <a:moveTo>
                    <a:pt x="5315" y="0"/>
                  </a:moveTo>
                  <a:lnTo>
                    <a:pt x="5315" y="0"/>
                  </a:lnTo>
                  <a:cubicBezTo>
                    <a:pt x="5092" y="75"/>
                    <a:pt x="4888" y="168"/>
                    <a:pt x="4665" y="223"/>
                  </a:cubicBezTo>
                  <a:cubicBezTo>
                    <a:pt x="4442" y="298"/>
                    <a:pt x="4228" y="363"/>
                    <a:pt x="4005" y="419"/>
                  </a:cubicBezTo>
                  <a:cubicBezTo>
                    <a:pt x="3559" y="549"/>
                    <a:pt x="3123" y="669"/>
                    <a:pt x="2677" y="781"/>
                  </a:cubicBezTo>
                  <a:lnTo>
                    <a:pt x="1348" y="1115"/>
                  </a:lnTo>
                  <a:lnTo>
                    <a:pt x="670" y="1283"/>
                  </a:lnTo>
                  <a:lnTo>
                    <a:pt x="1" y="1459"/>
                  </a:lnTo>
                  <a:cubicBezTo>
                    <a:pt x="465" y="1422"/>
                    <a:pt x="911" y="1348"/>
                    <a:pt x="1376" y="1273"/>
                  </a:cubicBezTo>
                  <a:cubicBezTo>
                    <a:pt x="1831" y="1190"/>
                    <a:pt x="2268" y="1097"/>
                    <a:pt x="2723" y="976"/>
                  </a:cubicBezTo>
                  <a:cubicBezTo>
                    <a:pt x="3169" y="865"/>
                    <a:pt x="3615" y="734"/>
                    <a:pt x="4052" y="577"/>
                  </a:cubicBezTo>
                  <a:cubicBezTo>
                    <a:pt x="4488" y="409"/>
                    <a:pt x="4925" y="233"/>
                    <a:pt x="5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3675725" y="2314450"/>
              <a:ext cx="43000" cy="12325"/>
            </a:xfrm>
            <a:custGeom>
              <a:rect b="b" l="l" r="r" t="t"/>
              <a:pathLst>
                <a:path extrusionOk="0" h="493" w="1720">
                  <a:moveTo>
                    <a:pt x="1720" y="0"/>
                  </a:moveTo>
                  <a:lnTo>
                    <a:pt x="1720" y="0"/>
                  </a:lnTo>
                  <a:cubicBezTo>
                    <a:pt x="1422" y="9"/>
                    <a:pt x="1125" y="65"/>
                    <a:pt x="837" y="149"/>
                  </a:cubicBezTo>
                  <a:cubicBezTo>
                    <a:pt x="549" y="242"/>
                    <a:pt x="270" y="335"/>
                    <a:pt x="1" y="492"/>
                  </a:cubicBezTo>
                  <a:cubicBezTo>
                    <a:pt x="317" y="492"/>
                    <a:pt x="605" y="427"/>
                    <a:pt x="884" y="344"/>
                  </a:cubicBezTo>
                  <a:cubicBezTo>
                    <a:pt x="1172" y="251"/>
                    <a:pt x="1450" y="158"/>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3858775" y="2248700"/>
              <a:ext cx="67600" cy="27450"/>
            </a:xfrm>
            <a:custGeom>
              <a:rect b="b" l="l" r="r" t="t"/>
              <a:pathLst>
                <a:path extrusionOk="0" h="1098" w="2704">
                  <a:moveTo>
                    <a:pt x="2704" y="1"/>
                  </a:moveTo>
                  <a:lnTo>
                    <a:pt x="2704" y="1"/>
                  </a:lnTo>
                  <a:cubicBezTo>
                    <a:pt x="2230" y="103"/>
                    <a:pt x="1765" y="270"/>
                    <a:pt x="1310" y="456"/>
                  </a:cubicBezTo>
                  <a:cubicBezTo>
                    <a:pt x="864" y="642"/>
                    <a:pt x="409" y="837"/>
                    <a:pt x="0" y="1097"/>
                  </a:cubicBezTo>
                  <a:cubicBezTo>
                    <a:pt x="483" y="986"/>
                    <a:pt x="938" y="818"/>
                    <a:pt x="1394" y="642"/>
                  </a:cubicBezTo>
                  <a:cubicBezTo>
                    <a:pt x="1830" y="456"/>
                    <a:pt x="2286" y="261"/>
                    <a:pt x="27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3565875" y="1953250"/>
              <a:ext cx="24400" cy="215125"/>
            </a:xfrm>
            <a:custGeom>
              <a:rect b="b" l="l" r="r" t="t"/>
              <a:pathLst>
                <a:path extrusionOk="0" h="8605" w="976">
                  <a:moveTo>
                    <a:pt x="976" y="1"/>
                  </a:moveTo>
                  <a:lnTo>
                    <a:pt x="976" y="1"/>
                  </a:lnTo>
                  <a:cubicBezTo>
                    <a:pt x="818" y="698"/>
                    <a:pt x="679" y="1404"/>
                    <a:pt x="558" y="2147"/>
                  </a:cubicBezTo>
                  <a:cubicBezTo>
                    <a:pt x="437" y="2853"/>
                    <a:pt x="344" y="3559"/>
                    <a:pt x="251" y="4284"/>
                  </a:cubicBezTo>
                  <a:cubicBezTo>
                    <a:pt x="168" y="4999"/>
                    <a:pt x="93" y="5724"/>
                    <a:pt x="65" y="6439"/>
                  </a:cubicBezTo>
                  <a:cubicBezTo>
                    <a:pt x="37" y="7164"/>
                    <a:pt x="0" y="7898"/>
                    <a:pt x="168" y="8604"/>
                  </a:cubicBezTo>
                  <a:cubicBezTo>
                    <a:pt x="121" y="8242"/>
                    <a:pt x="121" y="7879"/>
                    <a:pt x="140" y="7526"/>
                  </a:cubicBezTo>
                  <a:cubicBezTo>
                    <a:pt x="158" y="7164"/>
                    <a:pt x="195" y="6802"/>
                    <a:pt x="223" y="6439"/>
                  </a:cubicBezTo>
                  <a:cubicBezTo>
                    <a:pt x="279" y="5724"/>
                    <a:pt x="372" y="5018"/>
                    <a:pt x="456" y="4293"/>
                  </a:cubicBezTo>
                  <a:lnTo>
                    <a:pt x="725" y="2147"/>
                  </a:lnTo>
                  <a:cubicBezTo>
                    <a:pt x="809" y="1422"/>
                    <a:pt x="902" y="71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3576550" y="2085200"/>
              <a:ext cx="7000" cy="42525"/>
            </a:xfrm>
            <a:custGeom>
              <a:rect b="b" l="l" r="r" t="t"/>
              <a:pathLst>
                <a:path extrusionOk="0" h="1701" w="280">
                  <a:moveTo>
                    <a:pt x="214" y="0"/>
                  </a:moveTo>
                  <a:cubicBezTo>
                    <a:pt x="112" y="279"/>
                    <a:pt x="66" y="557"/>
                    <a:pt x="29" y="836"/>
                  </a:cubicBezTo>
                  <a:cubicBezTo>
                    <a:pt x="10" y="1133"/>
                    <a:pt x="1" y="1403"/>
                    <a:pt x="56" y="1700"/>
                  </a:cubicBezTo>
                  <a:cubicBezTo>
                    <a:pt x="159" y="1422"/>
                    <a:pt x="205" y="1143"/>
                    <a:pt x="242" y="864"/>
                  </a:cubicBezTo>
                  <a:cubicBezTo>
                    <a:pt x="261" y="576"/>
                    <a:pt x="279" y="29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3426050" y="2099600"/>
              <a:ext cx="6525" cy="45300"/>
            </a:xfrm>
            <a:custGeom>
              <a:rect b="b" l="l" r="r" t="t"/>
              <a:pathLst>
                <a:path extrusionOk="0" h="1812" w="261">
                  <a:moveTo>
                    <a:pt x="195" y="0"/>
                  </a:moveTo>
                  <a:cubicBezTo>
                    <a:pt x="93" y="297"/>
                    <a:pt x="56" y="604"/>
                    <a:pt x="28" y="892"/>
                  </a:cubicBezTo>
                  <a:cubicBezTo>
                    <a:pt x="0" y="1189"/>
                    <a:pt x="0" y="1496"/>
                    <a:pt x="56" y="1812"/>
                  </a:cubicBezTo>
                  <a:cubicBezTo>
                    <a:pt x="167" y="1514"/>
                    <a:pt x="214" y="1217"/>
                    <a:pt x="232" y="911"/>
                  </a:cubicBezTo>
                  <a:cubicBezTo>
                    <a:pt x="260" y="613"/>
                    <a:pt x="260" y="30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3436500" y="2136275"/>
              <a:ext cx="5600" cy="78550"/>
            </a:xfrm>
            <a:custGeom>
              <a:rect b="b" l="l" r="r" t="t"/>
              <a:pathLst>
                <a:path extrusionOk="0" h="3142" w="224">
                  <a:moveTo>
                    <a:pt x="140" y="1"/>
                  </a:moveTo>
                  <a:cubicBezTo>
                    <a:pt x="56" y="531"/>
                    <a:pt x="28" y="1051"/>
                    <a:pt x="10" y="1571"/>
                  </a:cubicBezTo>
                  <a:cubicBezTo>
                    <a:pt x="0" y="2091"/>
                    <a:pt x="28" y="2621"/>
                    <a:pt x="93" y="3141"/>
                  </a:cubicBezTo>
                  <a:cubicBezTo>
                    <a:pt x="186" y="2621"/>
                    <a:pt x="214" y="2091"/>
                    <a:pt x="223" y="1571"/>
                  </a:cubicBezTo>
                  <a:cubicBezTo>
                    <a:pt x="223" y="1051"/>
                    <a:pt x="205" y="53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3376100" y="2213625"/>
              <a:ext cx="17675" cy="47650"/>
            </a:xfrm>
            <a:custGeom>
              <a:rect b="b" l="l" r="r" t="t"/>
              <a:pathLst>
                <a:path extrusionOk="0" h="1906" w="707">
                  <a:moveTo>
                    <a:pt x="1" y="1"/>
                  </a:moveTo>
                  <a:lnTo>
                    <a:pt x="1" y="1"/>
                  </a:lnTo>
                  <a:cubicBezTo>
                    <a:pt x="38" y="345"/>
                    <a:pt x="140" y="660"/>
                    <a:pt x="261" y="986"/>
                  </a:cubicBezTo>
                  <a:cubicBezTo>
                    <a:pt x="382" y="1311"/>
                    <a:pt x="512" y="1608"/>
                    <a:pt x="707" y="1905"/>
                  </a:cubicBezTo>
                  <a:cubicBezTo>
                    <a:pt x="679" y="1552"/>
                    <a:pt x="567" y="1227"/>
                    <a:pt x="456" y="911"/>
                  </a:cubicBezTo>
                  <a:cubicBezTo>
                    <a:pt x="326" y="595"/>
                    <a:pt x="196" y="28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3403750" y="2275650"/>
              <a:ext cx="10700" cy="21625"/>
            </a:xfrm>
            <a:custGeom>
              <a:rect b="b" l="l" r="r" t="t"/>
              <a:pathLst>
                <a:path extrusionOk="0" h="865" w="428">
                  <a:moveTo>
                    <a:pt x="10" y="0"/>
                  </a:moveTo>
                  <a:cubicBezTo>
                    <a:pt x="0" y="177"/>
                    <a:pt x="56" y="326"/>
                    <a:pt x="130" y="484"/>
                  </a:cubicBezTo>
                  <a:cubicBezTo>
                    <a:pt x="195" y="623"/>
                    <a:pt x="288" y="762"/>
                    <a:pt x="428" y="865"/>
                  </a:cubicBezTo>
                  <a:cubicBezTo>
                    <a:pt x="428" y="679"/>
                    <a:pt x="381" y="530"/>
                    <a:pt x="316" y="391"/>
                  </a:cubicBezTo>
                  <a:cubicBezTo>
                    <a:pt x="242" y="251"/>
                    <a:pt x="149" y="112"/>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3539850" y="2478200"/>
              <a:ext cx="189100" cy="16525"/>
            </a:xfrm>
            <a:custGeom>
              <a:rect b="b" l="l" r="r" t="t"/>
              <a:pathLst>
                <a:path extrusionOk="0" h="661" w="7564">
                  <a:moveTo>
                    <a:pt x="7563" y="0"/>
                  </a:moveTo>
                  <a:lnTo>
                    <a:pt x="7563" y="0"/>
                  </a:lnTo>
                  <a:cubicBezTo>
                    <a:pt x="7396" y="28"/>
                    <a:pt x="7248" y="65"/>
                    <a:pt x="7099" y="102"/>
                  </a:cubicBezTo>
                  <a:lnTo>
                    <a:pt x="6634" y="186"/>
                  </a:lnTo>
                  <a:cubicBezTo>
                    <a:pt x="6319" y="223"/>
                    <a:pt x="6003" y="279"/>
                    <a:pt x="5696" y="297"/>
                  </a:cubicBezTo>
                  <a:cubicBezTo>
                    <a:pt x="5064" y="353"/>
                    <a:pt x="4423" y="400"/>
                    <a:pt x="3801" y="427"/>
                  </a:cubicBezTo>
                  <a:cubicBezTo>
                    <a:pt x="3169" y="446"/>
                    <a:pt x="2537" y="474"/>
                    <a:pt x="1905" y="483"/>
                  </a:cubicBezTo>
                  <a:lnTo>
                    <a:pt x="1" y="520"/>
                  </a:lnTo>
                  <a:cubicBezTo>
                    <a:pt x="642" y="585"/>
                    <a:pt x="1264" y="623"/>
                    <a:pt x="1905" y="650"/>
                  </a:cubicBezTo>
                  <a:cubicBezTo>
                    <a:pt x="2132" y="657"/>
                    <a:pt x="2357" y="660"/>
                    <a:pt x="2581" y="660"/>
                  </a:cubicBezTo>
                  <a:cubicBezTo>
                    <a:pt x="2990" y="660"/>
                    <a:pt x="3396" y="650"/>
                    <a:pt x="3810" y="632"/>
                  </a:cubicBezTo>
                  <a:cubicBezTo>
                    <a:pt x="4451" y="613"/>
                    <a:pt x="5083" y="567"/>
                    <a:pt x="5715" y="465"/>
                  </a:cubicBezTo>
                  <a:cubicBezTo>
                    <a:pt x="6346" y="372"/>
                    <a:pt x="6969" y="242"/>
                    <a:pt x="75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3689900" y="2466350"/>
              <a:ext cx="63450" cy="11475"/>
            </a:xfrm>
            <a:custGeom>
              <a:rect b="b" l="l" r="r" t="t"/>
              <a:pathLst>
                <a:path extrusionOk="0" h="459" w="2538">
                  <a:moveTo>
                    <a:pt x="2537" y="0"/>
                  </a:moveTo>
                  <a:cubicBezTo>
                    <a:pt x="2091" y="0"/>
                    <a:pt x="1664" y="65"/>
                    <a:pt x="1246" y="130"/>
                  </a:cubicBezTo>
                  <a:cubicBezTo>
                    <a:pt x="828" y="214"/>
                    <a:pt x="409" y="307"/>
                    <a:pt x="1" y="456"/>
                  </a:cubicBezTo>
                  <a:cubicBezTo>
                    <a:pt x="50" y="458"/>
                    <a:pt x="100" y="459"/>
                    <a:pt x="150" y="459"/>
                  </a:cubicBezTo>
                  <a:cubicBezTo>
                    <a:pt x="530" y="459"/>
                    <a:pt x="914" y="399"/>
                    <a:pt x="1292" y="325"/>
                  </a:cubicBezTo>
                  <a:cubicBezTo>
                    <a:pt x="1710" y="251"/>
                    <a:pt x="2128" y="158"/>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3769350" y="2455425"/>
              <a:ext cx="77350" cy="17675"/>
            </a:xfrm>
            <a:custGeom>
              <a:rect b="b" l="l" r="r" t="t"/>
              <a:pathLst>
                <a:path extrusionOk="0" h="707" w="3094">
                  <a:moveTo>
                    <a:pt x="3094" y="1"/>
                  </a:moveTo>
                  <a:lnTo>
                    <a:pt x="3094" y="1"/>
                  </a:lnTo>
                  <a:cubicBezTo>
                    <a:pt x="2564" y="47"/>
                    <a:pt x="2053" y="140"/>
                    <a:pt x="1533" y="261"/>
                  </a:cubicBezTo>
                  <a:cubicBezTo>
                    <a:pt x="1004" y="372"/>
                    <a:pt x="493" y="512"/>
                    <a:pt x="0" y="707"/>
                  </a:cubicBezTo>
                  <a:cubicBezTo>
                    <a:pt x="530" y="660"/>
                    <a:pt x="1050" y="567"/>
                    <a:pt x="1561" y="456"/>
                  </a:cubicBezTo>
                  <a:cubicBezTo>
                    <a:pt x="2091" y="335"/>
                    <a:pt x="2602" y="196"/>
                    <a:pt x="30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3868525" y="2430575"/>
              <a:ext cx="33700" cy="8850"/>
            </a:xfrm>
            <a:custGeom>
              <a:rect b="b" l="l" r="r" t="t"/>
              <a:pathLst>
                <a:path extrusionOk="0" h="354" w="1348">
                  <a:moveTo>
                    <a:pt x="1180" y="0"/>
                  </a:moveTo>
                  <a:cubicBezTo>
                    <a:pt x="998" y="0"/>
                    <a:pt x="822" y="32"/>
                    <a:pt x="651" y="75"/>
                  </a:cubicBezTo>
                  <a:cubicBezTo>
                    <a:pt x="428" y="140"/>
                    <a:pt x="214" y="205"/>
                    <a:pt x="0" y="344"/>
                  </a:cubicBezTo>
                  <a:cubicBezTo>
                    <a:pt x="59" y="351"/>
                    <a:pt x="116" y="354"/>
                    <a:pt x="172" y="354"/>
                  </a:cubicBezTo>
                  <a:cubicBezTo>
                    <a:pt x="355" y="354"/>
                    <a:pt x="526" y="322"/>
                    <a:pt x="697" y="279"/>
                  </a:cubicBezTo>
                  <a:cubicBezTo>
                    <a:pt x="920" y="214"/>
                    <a:pt x="1143" y="149"/>
                    <a:pt x="1347" y="10"/>
                  </a:cubicBezTo>
                  <a:cubicBezTo>
                    <a:pt x="1291" y="3"/>
                    <a:pt x="1235" y="0"/>
                    <a:pt x="1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3888275" y="2437075"/>
              <a:ext cx="40900" cy="10975"/>
            </a:xfrm>
            <a:custGeom>
              <a:rect b="b" l="l" r="r" t="t"/>
              <a:pathLst>
                <a:path extrusionOk="0" h="439" w="1636">
                  <a:moveTo>
                    <a:pt x="1635" y="1"/>
                  </a:moveTo>
                  <a:cubicBezTo>
                    <a:pt x="1338" y="1"/>
                    <a:pt x="1068" y="47"/>
                    <a:pt x="790" y="121"/>
                  </a:cubicBezTo>
                  <a:cubicBezTo>
                    <a:pt x="520" y="205"/>
                    <a:pt x="260" y="279"/>
                    <a:pt x="0" y="437"/>
                  </a:cubicBezTo>
                  <a:cubicBezTo>
                    <a:pt x="21" y="438"/>
                    <a:pt x="42" y="438"/>
                    <a:pt x="63" y="438"/>
                  </a:cubicBezTo>
                  <a:cubicBezTo>
                    <a:pt x="329" y="438"/>
                    <a:pt x="587" y="385"/>
                    <a:pt x="846" y="316"/>
                  </a:cubicBezTo>
                  <a:cubicBezTo>
                    <a:pt x="1115" y="233"/>
                    <a:pt x="1384" y="159"/>
                    <a:pt x="1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3719875" y="1869175"/>
              <a:ext cx="16975" cy="78525"/>
            </a:xfrm>
            <a:custGeom>
              <a:rect b="b" l="l" r="r" t="t"/>
              <a:pathLst>
                <a:path extrusionOk="0" h="3141" w="679">
                  <a:moveTo>
                    <a:pt x="0" y="1"/>
                  </a:moveTo>
                  <a:lnTo>
                    <a:pt x="0" y="1"/>
                  </a:lnTo>
                  <a:cubicBezTo>
                    <a:pt x="9" y="539"/>
                    <a:pt x="93" y="1069"/>
                    <a:pt x="195" y="1608"/>
                  </a:cubicBezTo>
                  <a:cubicBezTo>
                    <a:pt x="242" y="1859"/>
                    <a:pt x="307" y="2128"/>
                    <a:pt x="381" y="2388"/>
                  </a:cubicBezTo>
                  <a:cubicBezTo>
                    <a:pt x="455" y="2639"/>
                    <a:pt x="548" y="2909"/>
                    <a:pt x="678" y="3141"/>
                  </a:cubicBezTo>
                  <a:cubicBezTo>
                    <a:pt x="613" y="2871"/>
                    <a:pt x="585" y="2621"/>
                    <a:pt x="539" y="2351"/>
                  </a:cubicBezTo>
                  <a:cubicBezTo>
                    <a:pt x="502" y="2082"/>
                    <a:pt x="446" y="1812"/>
                    <a:pt x="400" y="1561"/>
                  </a:cubicBezTo>
                  <a:cubicBezTo>
                    <a:pt x="288" y="1041"/>
                    <a:pt x="177"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3819500" y="1772775"/>
              <a:ext cx="17700" cy="42075"/>
            </a:xfrm>
            <a:custGeom>
              <a:rect b="b" l="l" r="r" t="t"/>
              <a:pathLst>
                <a:path extrusionOk="0" h="1683" w="708">
                  <a:moveTo>
                    <a:pt x="707" y="1"/>
                  </a:moveTo>
                  <a:lnTo>
                    <a:pt x="707" y="1"/>
                  </a:lnTo>
                  <a:cubicBezTo>
                    <a:pt x="512" y="261"/>
                    <a:pt x="382" y="530"/>
                    <a:pt x="252" y="800"/>
                  </a:cubicBezTo>
                  <a:cubicBezTo>
                    <a:pt x="140" y="1097"/>
                    <a:pt x="47" y="1376"/>
                    <a:pt x="1" y="1682"/>
                  </a:cubicBezTo>
                  <a:cubicBezTo>
                    <a:pt x="196" y="1432"/>
                    <a:pt x="335" y="1162"/>
                    <a:pt x="447" y="883"/>
                  </a:cubicBezTo>
                  <a:cubicBezTo>
                    <a:pt x="558" y="595"/>
                    <a:pt x="661" y="317"/>
                    <a:pt x="7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3817650" y="1801575"/>
              <a:ext cx="18150" cy="44400"/>
            </a:xfrm>
            <a:custGeom>
              <a:rect b="b" l="l" r="r" t="t"/>
              <a:pathLst>
                <a:path extrusionOk="0" h="1776" w="726">
                  <a:moveTo>
                    <a:pt x="725" y="1"/>
                  </a:moveTo>
                  <a:cubicBezTo>
                    <a:pt x="530" y="270"/>
                    <a:pt x="391" y="558"/>
                    <a:pt x="270" y="846"/>
                  </a:cubicBezTo>
                  <a:cubicBezTo>
                    <a:pt x="149" y="1153"/>
                    <a:pt x="47" y="1450"/>
                    <a:pt x="1" y="1775"/>
                  </a:cubicBezTo>
                  <a:cubicBezTo>
                    <a:pt x="196" y="1525"/>
                    <a:pt x="326" y="1237"/>
                    <a:pt x="456" y="930"/>
                  </a:cubicBezTo>
                  <a:cubicBezTo>
                    <a:pt x="577" y="623"/>
                    <a:pt x="679" y="326"/>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3983250" y="1645725"/>
              <a:ext cx="96650" cy="100750"/>
            </a:xfrm>
            <a:custGeom>
              <a:rect b="b" l="l" r="r" t="t"/>
              <a:pathLst>
                <a:path extrusionOk="0" h="4030" w="3866">
                  <a:moveTo>
                    <a:pt x="2131" y="0"/>
                  </a:moveTo>
                  <a:cubicBezTo>
                    <a:pt x="1887" y="0"/>
                    <a:pt x="1690" y="201"/>
                    <a:pt x="1590" y="428"/>
                  </a:cubicBezTo>
                  <a:cubicBezTo>
                    <a:pt x="1488" y="651"/>
                    <a:pt x="1441" y="902"/>
                    <a:pt x="1302" y="1116"/>
                  </a:cubicBezTo>
                  <a:cubicBezTo>
                    <a:pt x="1255" y="874"/>
                    <a:pt x="1209" y="623"/>
                    <a:pt x="1079" y="428"/>
                  </a:cubicBezTo>
                  <a:cubicBezTo>
                    <a:pt x="965" y="257"/>
                    <a:pt x="766" y="122"/>
                    <a:pt x="562" y="122"/>
                  </a:cubicBezTo>
                  <a:cubicBezTo>
                    <a:pt x="533" y="122"/>
                    <a:pt x="504" y="125"/>
                    <a:pt x="475" y="131"/>
                  </a:cubicBezTo>
                  <a:cubicBezTo>
                    <a:pt x="103" y="196"/>
                    <a:pt x="1" y="688"/>
                    <a:pt x="1" y="1069"/>
                  </a:cubicBezTo>
                  <a:cubicBezTo>
                    <a:pt x="10" y="2035"/>
                    <a:pt x="270" y="2983"/>
                    <a:pt x="735" y="3819"/>
                  </a:cubicBezTo>
                  <a:cubicBezTo>
                    <a:pt x="798" y="3978"/>
                    <a:pt x="940" y="4030"/>
                    <a:pt x="1093" y="4030"/>
                  </a:cubicBezTo>
                  <a:cubicBezTo>
                    <a:pt x="1236" y="4030"/>
                    <a:pt x="1389" y="3985"/>
                    <a:pt x="1497" y="3940"/>
                  </a:cubicBezTo>
                  <a:cubicBezTo>
                    <a:pt x="2342" y="3578"/>
                    <a:pt x="3123" y="3011"/>
                    <a:pt x="3597" y="2221"/>
                  </a:cubicBezTo>
                  <a:cubicBezTo>
                    <a:pt x="3736" y="1970"/>
                    <a:pt x="3866" y="1710"/>
                    <a:pt x="3857" y="1413"/>
                  </a:cubicBezTo>
                  <a:cubicBezTo>
                    <a:pt x="3847" y="1125"/>
                    <a:pt x="3662" y="837"/>
                    <a:pt x="3383" y="781"/>
                  </a:cubicBezTo>
                  <a:cubicBezTo>
                    <a:pt x="3347" y="774"/>
                    <a:pt x="3312" y="770"/>
                    <a:pt x="3277" y="770"/>
                  </a:cubicBezTo>
                  <a:cubicBezTo>
                    <a:pt x="3012" y="770"/>
                    <a:pt x="2771" y="974"/>
                    <a:pt x="2565" y="1171"/>
                  </a:cubicBezTo>
                  <a:cubicBezTo>
                    <a:pt x="2621" y="939"/>
                    <a:pt x="2667" y="698"/>
                    <a:pt x="2621" y="465"/>
                  </a:cubicBezTo>
                  <a:cubicBezTo>
                    <a:pt x="2575" y="233"/>
                    <a:pt x="2389" y="10"/>
                    <a:pt x="2147" y="1"/>
                  </a:cubicBezTo>
                  <a:cubicBezTo>
                    <a:pt x="2142" y="1"/>
                    <a:pt x="2136" y="0"/>
                    <a:pt x="213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3981625" y="1643850"/>
              <a:ext cx="99675" cy="102375"/>
            </a:xfrm>
            <a:custGeom>
              <a:rect b="b" l="l" r="r" t="t"/>
              <a:pathLst>
                <a:path extrusionOk="0" h="4095" w="3987">
                  <a:moveTo>
                    <a:pt x="2191" y="1"/>
                  </a:moveTo>
                  <a:cubicBezTo>
                    <a:pt x="2183" y="1"/>
                    <a:pt x="2174" y="1"/>
                    <a:pt x="2166" y="1"/>
                  </a:cubicBezTo>
                  <a:cubicBezTo>
                    <a:pt x="2026" y="20"/>
                    <a:pt x="1896" y="85"/>
                    <a:pt x="1794" y="178"/>
                  </a:cubicBezTo>
                  <a:cubicBezTo>
                    <a:pt x="1701" y="271"/>
                    <a:pt x="1627" y="392"/>
                    <a:pt x="1571" y="503"/>
                  </a:cubicBezTo>
                  <a:cubicBezTo>
                    <a:pt x="1488" y="680"/>
                    <a:pt x="1450" y="865"/>
                    <a:pt x="1376" y="1023"/>
                  </a:cubicBezTo>
                  <a:cubicBezTo>
                    <a:pt x="1339" y="856"/>
                    <a:pt x="1292" y="680"/>
                    <a:pt x="1190" y="531"/>
                  </a:cubicBezTo>
                  <a:cubicBezTo>
                    <a:pt x="1134" y="420"/>
                    <a:pt x="1042" y="327"/>
                    <a:pt x="930" y="271"/>
                  </a:cubicBezTo>
                  <a:cubicBezTo>
                    <a:pt x="828" y="206"/>
                    <a:pt x="716" y="169"/>
                    <a:pt x="586" y="169"/>
                  </a:cubicBezTo>
                  <a:cubicBezTo>
                    <a:pt x="456" y="178"/>
                    <a:pt x="345" y="224"/>
                    <a:pt x="261" y="317"/>
                  </a:cubicBezTo>
                  <a:cubicBezTo>
                    <a:pt x="177" y="401"/>
                    <a:pt x="122" y="512"/>
                    <a:pt x="85" y="624"/>
                  </a:cubicBezTo>
                  <a:cubicBezTo>
                    <a:pt x="20" y="838"/>
                    <a:pt x="1" y="1088"/>
                    <a:pt x="20" y="1302"/>
                  </a:cubicBezTo>
                  <a:cubicBezTo>
                    <a:pt x="38" y="1757"/>
                    <a:pt x="122" y="2213"/>
                    <a:pt x="252" y="2649"/>
                  </a:cubicBezTo>
                  <a:cubicBezTo>
                    <a:pt x="373" y="3095"/>
                    <a:pt x="549" y="3513"/>
                    <a:pt x="772" y="3904"/>
                  </a:cubicBezTo>
                  <a:cubicBezTo>
                    <a:pt x="549" y="3513"/>
                    <a:pt x="373" y="3086"/>
                    <a:pt x="261" y="2640"/>
                  </a:cubicBezTo>
                  <a:cubicBezTo>
                    <a:pt x="140" y="2203"/>
                    <a:pt x="75" y="1748"/>
                    <a:pt x="66" y="1293"/>
                  </a:cubicBezTo>
                  <a:cubicBezTo>
                    <a:pt x="57" y="1070"/>
                    <a:pt x="66" y="838"/>
                    <a:pt x="140" y="633"/>
                  </a:cubicBezTo>
                  <a:cubicBezTo>
                    <a:pt x="177" y="531"/>
                    <a:pt x="233" y="438"/>
                    <a:pt x="317" y="354"/>
                  </a:cubicBezTo>
                  <a:cubicBezTo>
                    <a:pt x="400" y="280"/>
                    <a:pt x="493" y="234"/>
                    <a:pt x="596" y="234"/>
                  </a:cubicBezTo>
                  <a:cubicBezTo>
                    <a:pt x="707" y="234"/>
                    <a:pt x="809" y="271"/>
                    <a:pt x="893" y="327"/>
                  </a:cubicBezTo>
                  <a:cubicBezTo>
                    <a:pt x="986" y="392"/>
                    <a:pt x="1051" y="466"/>
                    <a:pt x="1097" y="559"/>
                  </a:cubicBezTo>
                  <a:cubicBezTo>
                    <a:pt x="1199" y="745"/>
                    <a:pt x="1246" y="968"/>
                    <a:pt x="1283" y="1200"/>
                  </a:cubicBezTo>
                  <a:lnTo>
                    <a:pt x="1302" y="1349"/>
                  </a:lnTo>
                  <a:lnTo>
                    <a:pt x="1385" y="1228"/>
                  </a:lnTo>
                  <a:cubicBezTo>
                    <a:pt x="1525" y="1005"/>
                    <a:pt x="1590" y="763"/>
                    <a:pt x="1683" y="540"/>
                  </a:cubicBezTo>
                  <a:cubicBezTo>
                    <a:pt x="1729" y="438"/>
                    <a:pt x="1794" y="345"/>
                    <a:pt x="1878" y="262"/>
                  </a:cubicBezTo>
                  <a:cubicBezTo>
                    <a:pt x="1961" y="178"/>
                    <a:pt x="2054" y="132"/>
                    <a:pt x="2156" y="132"/>
                  </a:cubicBezTo>
                  <a:cubicBezTo>
                    <a:pt x="2259" y="132"/>
                    <a:pt x="2352" y="178"/>
                    <a:pt x="2435" y="252"/>
                  </a:cubicBezTo>
                  <a:cubicBezTo>
                    <a:pt x="2519" y="317"/>
                    <a:pt x="2565" y="420"/>
                    <a:pt x="2593" y="531"/>
                  </a:cubicBezTo>
                  <a:cubicBezTo>
                    <a:pt x="2640" y="745"/>
                    <a:pt x="2593" y="977"/>
                    <a:pt x="2537" y="1228"/>
                  </a:cubicBezTo>
                  <a:lnTo>
                    <a:pt x="2491" y="1442"/>
                  </a:lnTo>
                  <a:lnTo>
                    <a:pt x="2658" y="1293"/>
                  </a:lnTo>
                  <a:cubicBezTo>
                    <a:pt x="2751" y="1200"/>
                    <a:pt x="2844" y="1116"/>
                    <a:pt x="2946" y="1051"/>
                  </a:cubicBezTo>
                  <a:cubicBezTo>
                    <a:pt x="3048" y="977"/>
                    <a:pt x="3169" y="921"/>
                    <a:pt x="3281" y="912"/>
                  </a:cubicBezTo>
                  <a:cubicBezTo>
                    <a:pt x="3299" y="911"/>
                    <a:pt x="3318" y="910"/>
                    <a:pt x="3336" y="910"/>
                  </a:cubicBezTo>
                  <a:cubicBezTo>
                    <a:pt x="3435" y="910"/>
                    <a:pt x="3527" y="933"/>
                    <a:pt x="3606" y="996"/>
                  </a:cubicBezTo>
                  <a:cubicBezTo>
                    <a:pt x="3699" y="1061"/>
                    <a:pt x="3782" y="1163"/>
                    <a:pt x="3820" y="1284"/>
                  </a:cubicBezTo>
                  <a:cubicBezTo>
                    <a:pt x="3866" y="1395"/>
                    <a:pt x="3875" y="1525"/>
                    <a:pt x="3847" y="1646"/>
                  </a:cubicBezTo>
                  <a:cubicBezTo>
                    <a:pt x="3838" y="1767"/>
                    <a:pt x="3792" y="1887"/>
                    <a:pt x="3745" y="1999"/>
                  </a:cubicBezTo>
                  <a:cubicBezTo>
                    <a:pt x="3699" y="2120"/>
                    <a:pt x="3634" y="2231"/>
                    <a:pt x="3559" y="2343"/>
                  </a:cubicBezTo>
                  <a:cubicBezTo>
                    <a:pt x="3494" y="2454"/>
                    <a:pt x="3420" y="2556"/>
                    <a:pt x="3336" y="2649"/>
                  </a:cubicBezTo>
                  <a:cubicBezTo>
                    <a:pt x="3011" y="3058"/>
                    <a:pt x="2612" y="3411"/>
                    <a:pt x="2166" y="3671"/>
                  </a:cubicBezTo>
                  <a:cubicBezTo>
                    <a:pt x="1943" y="3811"/>
                    <a:pt x="1710" y="3931"/>
                    <a:pt x="1469" y="4024"/>
                  </a:cubicBezTo>
                  <a:cubicBezTo>
                    <a:pt x="1361" y="4063"/>
                    <a:pt x="1259" y="4082"/>
                    <a:pt x="1152" y="4082"/>
                  </a:cubicBezTo>
                  <a:cubicBezTo>
                    <a:pt x="1131" y="4082"/>
                    <a:pt x="1110" y="4082"/>
                    <a:pt x="1088" y="4080"/>
                  </a:cubicBezTo>
                  <a:cubicBezTo>
                    <a:pt x="1014" y="4080"/>
                    <a:pt x="958" y="4062"/>
                    <a:pt x="902" y="4024"/>
                  </a:cubicBezTo>
                  <a:cubicBezTo>
                    <a:pt x="846" y="3987"/>
                    <a:pt x="800" y="3941"/>
                    <a:pt x="772" y="3885"/>
                  </a:cubicBezTo>
                  <a:lnTo>
                    <a:pt x="772" y="3885"/>
                  </a:lnTo>
                  <a:cubicBezTo>
                    <a:pt x="800" y="3941"/>
                    <a:pt x="846" y="3997"/>
                    <a:pt x="902" y="4034"/>
                  </a:cubicBezTo>
                  <a:cubicBezTo>
                    <a:pt x="958" y="4071"/>
                    <a:pt x="1014" y="4080"/>
                    <a:pt x="1088" y="4089"/>
                  </a:cubicBezTo>
                  <a:cubicBezTo>
                    <a:pt x="1112" y="4093"/>
                    <a:pt x="1136" y="4094"/>
                    <a:pt x="1160" y="4094"/>
                  </a:cubicBezTo>
                  <a:cubicBezTo>
                    <a:pt x="1268" y="4094"/>
                    <a:pt x="1378" y="4064"/>
                    <a:pt x="1469" y="4034"/>
                  </a:cubicBezTo>
                  <a:cubicBezTo>
                    <a:pt x="1710" y="3941"/>
                    <a:pt x="1943" y="3829"/>
                    <a:pt x="2175" y="3690"/>
                  </a:cubicBezTo>
                  <a:cubicBezTo>
                    <a:pt x="2630" y="3420"/>
                    <a:pt x="3048" y="3095"/>
                    <a:pt x="3383" y="2686"/>
                  </a:cubicBezTo>
                  <a:cubicBezTo>
                    <a:pt x="3466" y="2584"/>
                    <a:pt x="3550" y="2482"/>
                    <a:pt x="3615" y="2371"/>
                  </a:cubicBezTo>
                  <a:cubicBezTo>
                    <a:pt x="3689" y="2268"/>
                    <a:pt x="3754" y="2157"/>
                    <a:pt x="3820" y="2027"/>
                  </a:cubicBezTo>
                  <a:cubicBezTo>
                    <a:pt x="3894" y="1925"/>
                    <a:pt x="3940" y="1795"/>
                    <a:pt x="3968" y="1655"/>
                  </a:cubicBezTo>
                  <a:cubicBezTo>
                    <a:pt x="3987" y="1516"/>
                    <a:pt x="3977" y="1376"/>
                    <a:pt x="3931" y="1246"/>
                  </a:cubicBezTo>
                  <a:cubicBezTo>
                    <a:pt x="3885" y="1116"/>
                    <a:pt x="3801" y="996"/>
                    <a:pt x="3699" y="903"/>
                  </a:cubicBezTo>
                  <a:cubicBezTo>
                    <a:pt x="3604" y="823"/>
                    <a:pt x="3474" y="778"/>
                    <a:pt x="3352" y="778"/>
                  </a:cubicBezTo>
                  <a:cubicBezTo>
                    <a:pt x="3331" y="778"/>
                    <a:pt x="3310" y="779"/>
                    <a:pt x="3290" y="782"/>
                  </a:cubicBezTo>
                  <a:cubicBezTo>
                    <a:pt x="3151" y="791"/>
                    <a:pt x="3011" y="865"/>
                    <a:pt x="2900" y="931"/>
                  </a:cubicBezTo>
                  <a:cubicBezTo>
                    <a:pt x="2844" y="968"/>
                    <a:pt x="2798" y="1014"/>
                    <a:pt x="2732" y="1051"/>
                  </a:cubicBezTo>
                  <a:cubicBezTo>
                    <a:pt x="2742" y="996"/>
                    <a:pt x="2760" y="949"/>
                    <a:pt x="2760" y="884"/>
                  </a:cubicBezTo>
                  <a:cubicBezTo>
                    <a:pt x="2770" y="763"/>
                    <a:pt x="2770" y="633"/>
                    <a:pt x="2751" y="503"/>
                  </a:cubicBezTo>
                  <a:cubicBezTo>
                    <a:pt x="2714" y="373"/>
                    <a:pt x="2658" y="252"/>
                    <a:pt x="2547" y="159"/>
                  </a:cubicBezTo>
                  <a:cubicBezTo>
                    <a:pt x="2459" y="72"/>
                    <a:pt x="2330" y="1"/>
                    <a:pt x="21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005800" y="1673600"/>
              <a:ext cx="10000" cy="72025"/>
            </a:xfrm>
            <a:custGeom>
              <a:rect b="b" l="l" r="r" t="t"/>
              <a:pathLst>
                <a:path extrusionOk="0" h="2881" w="400">
                  <a:moveTo>
                    <a:pt x="400" y="1"/>
                  </a:moveTo>
                  <a:lnTo>
                    <a:pt x="400" y="1"/>
                  </a:lnTo>
                  <a:cubicBezTo>
                    <a:pt x="363" y="242"/>
                    <a:pt x="335" y="475"/>
                    <a:pt x="316" y="716"/>
                  </a:cubicBezTo>
                  <a:lnTo>
                    <a:pt x="223" y="1441"/>
                  </a:lnTo>
                  <a:lnTo>
                    <a:pt x="130" y="2156"/>
                  </a:lnTo>
                  <a:cubicBezTo>
                    <a:pt x="102" y="2277"/>
                    <a:pt x="93" y="2407"/>
                    <a:pt x="75" y="2518"/>
                  </a:cubicBezTo>
                  <a:cubicBezTo>
                    <a:pt x="56" y="2649"/>
                    <a:pt x="37" y="2760"/>
                    <a:pt x="0" y="2881"/>
                  </a:cubicBezTo>
                  <a:cubicBezTo>
                    <a:pt x="84" y="2649"/>
                    <a:pt x="130" y="2416"/>
                    <a:pt x="177" y="2175"/>
                  </a:cubicBezTo>
                  <a:cubicBezTo>
                    <a:pt x="223" y="1924"/>
                    <a:pt x="251" y="1692"/>
                    <a:pt x="279" y="1450"/>
                  </a:cubicBezTo>
                  <a:cubicBezTo>
                    <a:pt x="307" y="1218"/>
                    <a:pt x="325" y="976"/>
                    <a:pt x="353" y="735"/>
                  </a:cubicBezTo>
                  <a:cubicBezTo>
                    <a:pt x="372" y="484"/>
                    <a:pt x="390" y="242"/>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4008350" y="1675925"/>
              <a:ext cx="38575" cy="70400"/>
            </a:xfrm>
            <a:custGeom>
              <a:rect b="b" l="l" r="r" t="t"/>
              <a:pathLst>
                <a:path extrusionOk="0" h="2816" w="1543">
                  <a:moveTo>
                    <a:pt x="1543" y="1"/>
                  </a:moveTo>
                  <a:lnTo>
                    <a:pt x="1543" y="1"/>
                  </a:lnTo>
                  <a:cubicBezTo>
                    <a:pt x="1394" y="224"/>
                    <a:pt x="1264" y="456"/>
                    <a:pt x="1125" y="679"/>
                  </a:cubicBezTo>
                  <a:cubicBezTo>
                    <a:pt x="995" y="911"/>
                    <a:pt x="855" y="1143"/>
                    <a:pt x="725" y="1376"/>
                  </a:cubicBezTo>
                  <a:cubicBezTo>
                    <a:pt x="595" y="1608"/>
                    <a:pt x="456" y="1840"/>
                    <a:pt x="344" y="2091"/>
                  </a:cubicBezTo>
                  <a:cubicBezTo>
                    <a:pt x="223" y="2333"/>
                    <a:pt x="93" y="2565"/>
                    <a:pt x="0" y="2816"/>
                  </a:cubicBezTo>
                  <a:cubicBezTo>
                    <a:pt x="65" y="2695"/>
                    <a:pt x="121" y="2574"/>
                    <a:pt x="186" y="2463"/>
                  </a:cubicBezTo>
                  <a:cubicBezTo>
                    <a:pt x="261" y="2342"/>
                    <a:pt x="316" y="2230"/>
                    <a:pt x="391" y="2110"/>
                  </a:cubicBezTo>
                  <a:lnTo>
                    <a:pt x="781" y="1413"/>
                  </a:lnTo>
                  <a:lnTo>
                    <a:pt x="1162" y="707"/>
                  </a:lnTo>
                  <a:cubicBezTo>
                    <a:pt x="1292" y="474"/>
                    <a:pt x="1422" y="242"/>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4013450" y="1700775"/>
              <a:ext cx="3050" cy="20700"/>
            </a:xfrm>
            <a:custGeom>
              <a:rect b="b" l="l" r="r" t="t"/>
              <a:pathLst>
                <a:path extrusionOk="0" h="828" w="122">
                  <a:moveTo>
                    <a:pt x="112" y="1"/>
                  </a:moveTo>
                  <a:lnTo>
                    <a:pt x="112" y="1"/>
                  </a:lnTo>
                  <a:cubicBezTo>
                    <a:pt x="66" y="131"/>
                    <a:pt x="57" y="270"/>
                    <a:pt x="38" y="409"/>
                  </a:cubicBezTo>
                  <a:cubicBezTo>
                    <a:pt x="19" y="484"/>
                    <a:pt x="10" y="549"/>
                    <a:pt x="10" y="623"/>
                  </a:cubicBezTo>
                  <a:cubicBezTo>
                    <a:pt x="10" y="688"/>
                    <a:pt x="1" y="763"/>
                    <a:pt x="1" y="828"/>
                  </a:cubicBezTo>
                  <a:cubicBezTo>
                    <a:pt x="38" y="772"/>
                    <a:pt x="57" y="698"/>
                    <a:pt x="66" y="632"/>
                  </a:cubicBezTo>
                  <a:lnTo>
                    <a:pt x="103" y="419"/>
                  </a:lnTo>
                  <a:cubicBezTo>
                    <a:pt x="112" y="279"/>
                    <a:pt x="122"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4017875" y="1693350"/>
              <a:ext cx="1875" cy="12800"/>
            </a:xfrm>
            <a:custGeom>
              <a:rect b="b" l="l" r="r" t="t"/>
              <a:pathLst>
                <a:path extrusionOk="0" h="512" w="75">
                  <a:moveTo>
                    <a:pt x="28" y="0"/>
                  </a:moveTo>
                  <a:cubicBezTo>
                    <a:pt x="10" y="84"/>
                    <a:pt x="10" y="177"/>
                    <a:pt x="0" y="251"/>
                  </a:cubicBezTo>
                  <a:cubicBezTo>
                    <a:pt x="10" y="298"/>
                    <a:pt x="10" y="335"/>
                    <a:pt x="10" y="381"/>
                  </a:cubicBezTo>
                  <a:cubicBezTo>
                    <a:pt x="19" y="428"/>
                    <a:pt x="19" y="465"/>
                    <a:pt x="19" y="511"/>
                  </a:cubicBezTo>
                  <a:cubicBezTo>
                    <a:pt x="47" y="474"/>
                    <a:pt x="56" y="428"/>
                    <a:pt x="65" y="381"/>
                  </a:cubicBezTo>
                  <a:cubicBezTo>
                    <a:pt x="75" y="335"/>
                    <a:pt x="75" y="298"/>
                    <a:pt x="75" y="251"/>
                  </a:cubicBezTo>
                  <a:cubicBezTo>
                    <a:pt x="75" y="158"/>
                    <a:pt x="65"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4020425" y="1693575"/>
              <a:ext cx="4900" cy="18600"/>
            </a:xfrm>
            <a:custGeom>
              <a:rect b="b" l="l" r="r" t="t"/>
              <a:pathLst>
                <a:path extrusionOk="0" h="744" w="196">
                  <a:moveTo>
                    <a:pt x="196" y="1"/>
                  </a:moveTo>
                  <a:lnTo>
                    <a:pt x="196" y="1"/>
                  </a:lnTo>
                  <a:cubicBezTo>
                    <a:pt x="140" y="131"/>
                    <a:pt x="103" y="242"/>
                    <a:pt x="66" y="363"/>
                  </a:cubicBezTo>
                  <a:lnTo>
                    <a:pt x="1" y="744"/>
                  </a:lnTo>
                  <a:cubicBezTo>
                    <a:pt x="38" y="688"/>
                    <a:pt x="56" y="632"/>
                    <a:pt x="84" y="567"/>
                  </a:cubicBezTo>
                  <a:cubicBezTo>
                    <a:pt x="103" y="512"/>
                    <a:pt x="131" y="447"/>
                    <a:pt x="140" y="382"/>
                  </a:cubicBezTo>
                  <a:cubicBezTo>
                    <a:pt x="177" y="261"/>
                    <a:pt x="196" y="13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4013225" y="1718900"/>
              <a:ext cx="4900" cy="10950"/>
            </a:xfrm>
            <a:custGeom>
              <a:rect b="b" l="l" r="r" t="t"/>
              <a:pathLst>
                <a:path extrusionOk="0" h="438" w="196">
                  <a:moveTo>
                    <a:pt x="196" y="0"/>
                  </a:moveTo>
                  <a:cubicBezTo>
                    <a:pt x="140" y="56"/>
                    <a:pt x="93" y="140"/>
                    <a:pt x="66" y="205"/>
                  </a:cubicBezTo>
                  <a:cubicBezTo>
                    <a:pt x="28" y="279"/>
                    <a:pt x="10" y="363"/>
                    <a:pt x="1" y="437"/>
                  </a:cubicBezTo>
                  <a:cubicBezTo>
                    <a:pt x="56" y="381"/>
                    <a:pt x="93" y="298"/>
                    <a:pt x="121" y="233"/>
                  </a:cubicBezTo>
                  <a:cubicBezTo>
                    <a:pt x="158" y="158"/>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4041100" y="1656175"/>
              <a:ext cx="2125" cy="17925"/>
            </a:xfrm>
            <a:custGeom>
              <a:rect b="b" l="l" r="r" t="t"/>
              <a:pathLst>
                <a:path extrusionOk="0" h="717" w="85">
                  <a:moveTo>
                    <a:pt x="56" y="1"/>
                  </a:moveTo>
                  <a:cubicBezTo>
                    <a:pt x="28" y="112"/>
                    <a:pt x="19" y="233"/>
                    <a:pt x="0" y="363"/>
                  </a:cubicBezTo>
                  <a:lnTo>
                    <a:pt x="0" y="530"/>
                  </a:lnTo>
                  <a:lnTo>
                    <a:pt x="0" y="716"/>
                  </a:lnTo>
                  <a:cubicBezTo>
                    <a:pt x="28" y="661"/>
                    <a:pt x="47" y="605"/>
                    <a:pt x="56" y="549"/>
                  </a:cubicBezTo>
                  <a:cubicBezTo>
                    <a:pt x="65" y="475"/>
                    <a:pt x="75" y="419"/>
                    <a:pt x="75" y="363"/>
                  </a:cubicBezTo>
                  <a:cubicBezTo>
                    <a:pt x="84" y="242"/>
                    <a:pt x="75" y="112"/>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4037375" y="1668025"/>
              <a:ext cx="2350" cy="12575"/>
            </a:xfrm>
            <a:custGeom>
              <a:rect b="b" l="l" r="r" t="t"/>
              <a:pathLst>
                <a:path extrusionOk="0" h="503" w="94">
                  <a:moveTo>
                    <a:pt x="57" y="1"/>
                  </a:moveTo>
                  <a:cubicBezTo>
                    <a:pt x="29" y="84"/>
                    <a:pt x="29" y="168"/>
                    <a:pt x="19" y="261"/>
                  </a:cubicBezTo>
                  <a:cubicBezTo>
                    <a:pt x="1" y="335"/>
                    <a:pt x="1" y="419"/>
                    <a:pt x="1" y="502"/>
                  </a:cubicBezTo>
                  <a:cubicBezTo>
                    <a:pt x="38" y="465"/>
                    <a:pt x="57" y="428"/>
                    <a:pt x="66" y="382"/>
                  </a:cubicBezTo>
                  <a:cubicBezTo>
                    <a:pt x="75" y="335"/>
                    <a:pt x="84" y="307"/>
                    <a:pt x="84" y="261"/>
                  </a:cubicBezTo>
                  <a:cubicBezTo>
                    <a:pt x="94" y="214"/>
                    <a:pt x="84" y="177"/>
                    <a:pt x="84" y="131"/>
                  </a:cubicBezTo>
                  <a:cubicBezTo>
                    <a:pt x="75" y="84"/>
                    <a:pt x="66"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4037850" y="1654100"/>
              <a:ext cx="1650" cy="6975"/>
            </a:xfrm>
            <a:custGeom>
              <a:rect b="b" l="l" r="r" t="t"/>
              <a:pathLst>
                <a:path extrusionOk="0" h="279" w="66">
                  <a:moveTo>
                    <a:pt x="0" y="0"/>
                  </a:moveTo>
                  <a:lnTo>
                    <a:pt x="0" y="140"/>
                  </a:lnTo>
                  <a:cubicBezTo>
                    <a:pt x="0" y="167"/>
                    <a:pt x="10" y="186"/>
                    <a:pt x="10" y="214"/>
                  </a:cubicBezTo>
                  <a:cubicBezTo>
                    <a:pt x="19" y="233"/>
                    <a:pt x="19" y="260"/>
                    <a:pt x="38" y="279"/>
                  </a:cubicBezTo>
                  <a:cubicBezTo>
                    <a:pt x="65" y="233"/>
                    <a:pt x="65" y="177"/>
                    <a:pt x="65" y="130"/>
                  </a:cubicBezTo>
                  <a:cubicBezTo>
                    <a:pt x="56" y="102"/>
                    <a:pt x="56" y="84"/>
                    <a:pt x="47" y="56"/>
                  </a:cubicBezTo>
                  <a:cubicBezTo>
                    <a:pt x="38" y="37"/>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4071300" y="1673825"/>
              <a:ext cx="4200" cy="15375"/>
            </a:xfrm>
            <a:custGeom>
              <a:rect b="b" l="l" r="r" t="t"/>
              <a:pathLst>
                <a:path extrusionOk="0" h="615" w="168">
                  <a:moveTo>
                    <a:pt x="0" y="1"/>
                  </a:moveTo>
                  <a:cubicBezTo>
                    <a:pt x="65" y="94"/>
                    <a:pt x="102" y="196"/>
                    <a:pt x="112" y="289"/>
                  </a:cubicBezTo>
                  <a:cubicBezTo>
                    <a:pt x="121" y="354"/>
                    <a:pt x="112" y="400"/>
                    <a:pt x="102" y="456"/>
                  </a:cubicBezTo>
                  <a:cubicBezTo>
                    <a:pt x="93" y="475"/>
                    <a:pt x="93" y="512"/>
                    <a:pt x="75" y="540"/>
                  </a:cubicBezTo>
                  <a:cubicBezTo>
                    <a:pt x="65" y="558"/>
                    <a:pt x="56" y="577"/>
                    <a:pt x="56" y="614"/>
                  </a:cubicBezTo>
                  <a:cubicBezTo>
                    <a:pt x="65" y="596"/>
                    <a:pt x="93" y="568"/>
                    <a:pt x="102" y="549"/>
                  </a:cubicBezTo>
                  <a:cubicBezTo>
                    <a:pt x="112" y="521"/>
                    <a:pt x="121" y="493"/>
                    <a:pt x="140" y="466"/>
                  </a:cubicBezTo>
                  <a:cubicBezTo>
                    <a:pt x="158" y="419"/>
                    <a:pt x="167" y="354"/>
                    <a:pt x="167" y="289"/>
                  </a:cubicBezTo>
                  <a:cubicBezTo>
                    <a:pt x="167" y="233"/>
                    <a:pt x="158" y="177"/>
                    <a:pt x="121" y="122"/>
                  </a:cubicBezTo>
                  <a:cubicBezTo>
                    <a:pt x="102" y="75"/>
                    <a:pt x="56"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4065475" y="1683825"/>
              <a:ext cx="6300" cy="14200"/>
            </a:xfrm>
            <a:custGeom>
              <a:rect b="b" l="l" r="r" t="t"/>
              <a:pathLst>
                <a:path extrusionOk="0" h="568" w="252">
                  <a:moveTo>
                    <a:pt x="252" y="0"/>
                  </a:moveTo>
                  <a:cubicBezTo>
                    <a:pt x="215" y="47"/>
                    <a:pt x="196" y="93"/>
                    <a:pt x="187" y="121"/>
                  </a:cubicBezTo>
                  <a:cubicBezTo>
                    <a:pt x="159" y="177"/>
                    <a:pt x="150" y="223"/>
                    <a:pt x="122" y="279"/>
                  </a:cubicBezTo>
                  <a:lnTo>
                    <a:pt x="66" y="428"/>
                  </a:lnTo>
                  <a:lnTo>
                    <a:pt x="1" y="567"/>
                  </a:lnTo>
                  <a:cubicBezTo>
                    <a:pt x="47" y="539"/>
                    <a:pt x="75" y="493"/>
                    <a:pt x="112" y="446"/>
                  </a:cubicBezTo>
                  <a:cubicBezTo>
                    <a:pt x="140" y="419"/>
                    <a:pt x="159" y="354"/>
                    <a:pt x="187" y="307"/>
                  </a:cubicBezTo>
                  <a:cubicBezTo>
                    <a:pt x="215" y="205"/>
                    <a:pt x="243"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4063625" y="1695450"/>
              <a:ext cx="8400" cy="11400"/>
            </a:xfrm>
            <a:custGeom>
              <a:rect b="b" l="l" r="r" t="t"/>
              <a:pathLst>
                <a:path extrusionOk="0" h="456" w="336">
                  <a:moveTo>
                    <a:pt x="335" y="0"/>
                  </a:moveTo>
                  <a:cubicBezTo>
                    <a:pt x="270" y="65"/>
                    <a:pt x="224" y="139"/>
                    <a:pt x="168" y="223"/>
                  </a:cubicBezTo>
                  <a:cubicBezTo>
                    <a:pt x="103" y="307"/>
                    <a:pt x="56" y="381"/>
                    <a:pt x="1" y="455"/>
                  </a:cubicBezTo>
                  <a:cubicBezTo>
                    <a:pt x="47" y="446"/>
                    <a:pt x="94" y="418"/>
                    <a:pt x="131" y="381"/>
                  </a:cubicBezTo>
                  <a:cubicBezTo>
                    <a:pt x="168" y="344"/>
                    <a:pt x="196" y="297"/>
                    <a:pt x="224" y="260"/>
                  </a:cubicBezTo>
                  <a:cubicBezTo>
                    <a:pt x="242" y="214"/>
                    <a:pt x="270" y="186"/>
                    <a:pt x="289" y="139"/>
                  </a:cubicBezTo>
                  <a:cubicBezTo>
                    <a:pt x="317" y="93"/>
                    <a:pt x="326" y="4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4065025" y="1682675"/>
              <a:ext cx="3975" cy="9300"/>
            </a:xfrm>
            <a:custGeom>
              <a:rect b="b" l="l" r="r" t="t"/>
              <a:pathLst>
                <a:path extrusionOk="0" h="372" w="159">
                  <a:moveTo>
                    <a:pt x="140" y="0"/>
                  </a:moveTo>
                  <a:cubicBezTo>
                    <a:pt x="121" y="56"/>
                    <a:pt x="93" y="112"/>
                    <a:pt x="65" y="186"/>
                  </a:cubicBezTo>
                  <a:cubicBezTo>
                    <a:pt x="38" y="242"/>
                    <a:pt x="10" y="297"/>
                    <a:pt x="0" y="372"/>
                  </a:cubicBezTo>
                  <a:cubicBezTo>
                    <a:pt x="75" y="334"/>
                    <a:pt x="103" y="279"/>
                    <a:pt x="130" y="204"/>
                  </a:cubicBezTo>
                  <a:cubicBezTo>
                    <a:pt x="140" y="167"/>
                    <a:pt x="158" y="139"/>
                    <a:pt x="158" y="102"/>
                  </a:cubicBezTo>
                  <a:cubicBezTo>
                    <a:pt x="158" y="65"/>
                    <a:pt x="158"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4014850" y="1737700"/>
              <a:ext cx="13275" cy="5600"/>
            </a:xfrm>
            <a:custGeom>
              <a:rect b="b" l="l" r="r" t="t"/>
              <a:pathLst>
                <a:path extrusionOk="0" h="224" w="531">
                  <a:moveTo>
                    <a:pt x="530" y="1"/>
                  </a:moveTo>
                  <a:lnTo>
                    <a:pt x="530" y="1"/>
                  </a:lnTo>
                  <a:cubicBezTo>
                    <a:pt x="437" y="38"/>
                    <a:pt x="363" y="75"/>
                    <a:pt x="270" y="103"/>
                  </a:cubicBezTo>
                  <a:cubicBezTo>
                    <a:pt x="186" y="140"/>
                    <a:pt x="93" y="177"/>
                    <a:pt x="1" y="224"/>
                  </a:cubicBezTo>
                  <a:cubicBezTo>
                    <a:pt x="56" y="224"/>
                    <a:pt x="103" y="224"/>
                    <a:pt x="149" y="215"/>
                  </a:cubicBezTo>
                  <a:cubicBezTo>
                    <a:pt x="196" y="215"/>
                    <a:pt x="242" y="187"/>
                    <a:pt x="289" y="177"/>
                  </a:cubicBezTo>
                  <a:cubicBezTo>
                    <a:pt x="381" y="140"/>
                    <a:pt x="474" y="85"/>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4018575" y="1733075"/>
              <a:ext cx="10000" cy="5450"/>
            </a:xfrm>
            <a:custGeom>
              <a:rect b="b" l="l" r="r" t="t"/>
              <a:pathLst>
                <a:path extrusionOk="0" h="218" w="400">
                  <a:moveTo>
                    <a:pt x="400" y="0"/>
                  </a:moveTo>
                  <a:lnTo>
                    <a:pt x="400" y="0"/>
                  </a:lnTo>
                  <a:cubicBezTo>
                    <a:pt x="363" y="9"/>
                    <a:pt x="325" y="37"/>
                    <a:pt x="288" y="47"/>
                  </a:cubicBezTo>
                  <a:cubicBezTo>
                    <a:pt x="260" y="65"/>
                    <a:pt x="232" y="93"/>
                    <a:pt x="205" y="102"/>
                  </a:cubicBezTo>
                  <a:cubicBezTo>
                    <a:pt x="130" y="139"/>
                    <a:pt x="75" y="177"/>
                    <a:pt x="0" y="214"/>
                  </a:cubicBezTo>
                  <a:cubicBezTo>
                    <a:pt x="13" y="217"/>
                    <a:pt x="26" y="218"/>
                    <a:pt x="40" y="218"/>
                  </a:cubicBezTo>
                  <a:cubicBezTo>
                    <a:pt x="68" y="218"/>
                    <a:pt x="99" y="214"/>
                    <a:pt x="130" y="214"/>
                  </a:cubicBezTo>
                  <a:cubicBezTo>
                    <a:pt x="167" y="195"/>
                    <a:pt x="205" y="186"/>
                    <a:pt x="232" y="167"/>
                  </a:cubicBezTo>
                  <a:cubicBezTo>
                    <a:pt x="288" y="112"/>
                    <a:pt x="36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4021350" y="1723300"/>
              <a:ext cx="6075" cy="9550"/>
            </a:xfrm>
            <a:custGeom>
              <a:rect b="b" l="l" r="r" t="t"/>
              <a:pathLst>
                <a:path extrusionOk="0" h="382" w="243">
                  <a:moveTo>
                    <a:pt x="242" y="1"/>
                  </a:moveTo>
                  <a:lnTo>
                    <a:pt x="242" y="1"/>
                  </a:lnTo>
                  <a:cubicBezTo>
                    <a:pt x="177" y="47"/>
                    <a:pt x="140" y="112"/>
                    <a:pt x="94" y="168"/>
                  </a:cubicBezTo>
                  <a:cubicBezTo>
                    <a:pt x="56" y="242"/>
                    <a:pt x="19" y="298"/>
                    <a:pt x="1" y="382"/>
                  </a:cubicBezTo>
                  <a:cubicBezTo>
                    <a:pt x="56" y="335"/>
                    <a:pt x="103" y="280"/>
                    <a:pt x="149" y="215"/>
                  </a:cubicBezTo>
                  <a:cubicBezTo>
                    <a:pt x="168" y="187"/>
                    <a:pt x="196" y="150"/>
                    <a:pt x="205" y="112"/>
                  </a:cubicBezTo>
                  <a:cubicBezTo>
                    <a:pt x="214" y="75"/>
                    <a:pt x="242"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4027400" y="1724000"/>
              <a:ext cx="7450" cy="6775"/>
            </a:xfrm>
            <a:custGeom>
              <a:rect b="b" l="l" r="r" t="t"/>
              <a:pathLst>
                <a:path extrusionOk="0" h="271" w="298">
                  <a:moveTo>
                    <a:pt x="298" y="1"/>
                  </a:moveTo>
                  <a:cubicBezTo>
                    <a:pt x="233" y="29"/>
                    <a:pt x="167" y="66"/>
                    <a:pt x="121" y="112"/>
                  </a:cubicBezTo>
                  <a:cubicBezTo>
                    <a:pt x="65" y="159"/>
                    <a:pt x="28" y="205"/>
                    <a:pt x="0" y="270"/>
                  </a:cubicBezTo>
                  <a:cubicBezTo>
                    <a:pt x="65" y="252"/>
                    <a:pt x="112" y="214"/>
                    <a:pt x="167" y="168"/>
                  </a:cubicBezTo>
                  <a:cubicBezTo>
                    <a:pt x="233" y="122"/>
                    <a:pt x="26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4032975" y="1726325"/>
              <a:ext cx="9775" cy="8625"/>
            </a:xfrm>
            <a:custGeom>
              <a:rect b="b" l="l" r="r" t="t"/>
              <a:pathLst>
                <a:path extrusionOk="0" h="345" w="391">
                  <a:moveTo>
                    <a:pt x="390" y="1"/>
                  </a:moveTo>
                  <a:lnTo>
                    <a:pt x="390" y="1"/>
                  </a:lnTo>
                  <a:cubicBezTo>
                    <a:pt x="307" y="38"/>
                    <a:pt x="242" y="84"/>
                    <a:pt x="167" y="140"/>
                  </a:cubicBezTo>
                  <a:cubicBezTo>
                    <a:pt x="102" y="205"/>
                    <a:pt x="47" y="261"/>
                    <a:pt x="0" y="344"/>
                  </a:cubicBezTo>
                  <a:cubicBezTo>
                    <a:pt x="75" y="307"/>
                    <a:pt x="149" y="252"/>
                    <a:pt x="214" y="205"/>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3984650" y="1655025"/>
              <a:ext cx="6300" cy="15350"/>
            </a:xfrm>
            <a:custGeom>
              <a:rect b="b" l="l" r="r" t="t"/>
              <a:pathLst>
                <a:path extrusionOk="0" h="614" w="252">
                  <a:moveTo>
                    <a:pt x="252" y="0"/>
                  </a:moveTo>
                  <a:cubicBezTo>
                    <a:pt x="224" y="38"/>
                    <a:pt x="177" y="84"/>
                    <a:pt x="140" y="130"/>
                  </a:cubicBezTo>
                  <a:cubicBezTo>
                    <a:pt x="103" y="177"/>
                    <a:pt x="84" y="223"/>
                    <a:pt x="56" y="279"/>
                  </a:cubicBezTo>
                  <a:cubicBezTo>
                    <a:pt x="29" y="381"/>
                    <a:pt x="1" y="502"/>
                    <a:pt x="38" y="614"/>
                  </a:cubicBezTo>
                  <a:cubicBezTo>
                    <a:pt x="47" y="558"/>
                    <a:pt x="56" y="502"/>
                    <a:pt x="75" y="456"/>
                  </a:cubicBezTo>
                  <a:cubicBezTo>
                    <a:pt x="94" y="409"/>
                    <a:pt x="103" y="344"/>
                    <a:pt x="131" y="298"/>
                  </a:cubicBezTo>
                  <a:cubicBezTo>
                    <a:pt x="168" y="205"/>
                    <a:pt x="205"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3987200" y="1661750"/>
              <a:ext cx="3750" cy="13975"/>
            </a:xfrm>
            <a:custGeom>
              <a:rect b="b" l="l" r="r" t="t"/>
              <a:pathLst>
                <a:path extrusionOk="0" h="559" w="150">
                  <a:moveTo>
                    <a:pt x="150" y="1"/>
                  </a:moveTo>
                  <a:cubicBezTo>
                    <a:pt x="122" y="29"/>
                    <a:pt x="94" y="66"/>
                    <a:pt x="85" y="122"/>
                  </a:cubicBezTo>
                  <a:cubicBezTo>
                    <a:pt x="66" y="168"/>
                    <a:pt x="47" y="215"/>
                    <a:pt x="38" y="261"/>
                  </a:cubicBezTo>
                  <a:cubicBezTo>
                    <a:pt x="10" y="354"/>
                    <a:pt x="1" y="465"/>
                    <a:pt x="47" y="558"/>
                  </a:cubicBezTo>
                  <a:lnTo>
                    <a:pt x="75" y="419"/>
                  </a:lnTo>
                  <a:cubicBezTo>
                    <a:pt x="75" y="372"/>
                    <a:pt x="85" y="326"/>
                    <a:pt x="94" y="280"/>
                  </a:cubicBezTo>
                  <a:cubicBezTo>
                    <a:pt x="122" y="187"/>
                    <a:pt x="140" y="94"/>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3990925" y="1670125"/>
              <a:ext cx="1875" cy="15125"/>
            </a:xfrm>
            <a:custGeom>
              <a:rect b="b" l="l" r="r" t="t"/>
              <a:pathLst>
                <a:path extrusionOk="0" h="605" w="75">
                  <a:moveTo>
                    <a:pt x="66" y="0"/>
                  </a:moveTo>
                  <a:cubicBezTo>
                    <a:pt x="28" y="93"/>
                    <a:pt x="1" y="186"/>
                    <a:pt x="10" y="298"/>
                  </a:cubicBezTo>
                  <a:lnTo>
                    <a:pt x="10" y="456"/>
                  </a:lnTo>
                  <a:cubicBezTo>
                    <a:pt x="10" y="502"/>
                    <a:pt x="19" y="558"/>
                    <a:pt x="38" y="604"/>
                  </a:cubicBezTo>
                  <a:lnTo>
                    <a:pt x="56" y="456"/>
                  </a:lnTo>
                  <a:cubicBezTo>
                    <a:pt x="56" y="391"/>
                    <a:pt x="66" y="344"/>
                    <a:pt x="66" y="298"/>
                  </a:cubicBezTo>
                  <a:cubicBezTo>
                    <a:pt x="75" y="195"/>
                    <a:pt x="75" y="103"/>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3985825" y="1680800"/>
              <a:ext cx="2800" cy="15125"/>
            </a:xfrm>
            <a:custGeom>
              <a:rect b="b" l="l" r="r" t="t"/>
              <a:pathLst>
                <a:path extrusionOk="0" h="605" w="112">
                  <a:moveTo>
                    <a:pt x="28" y="1"/>
                  </a:moveTo>
                  <a:cubicBezTo>
                    <a:pt x="0" y="103"/>
                    <a:pt x="0" y="214"/>
                    <a:pt x="9" y="317"/>
                  </a:cubicBezTo>
                  <a:cubicBezTo>
                    <a:pt x="19" y="363"/>
                    <a:pt x="37" y="419"/>
                    <a:pt x="47" y="465"/>
                  </a:cubicBezTo>
                  <a:cubicBezTo>
                    <a:pt x="65" y="512"/>
                    <a:pt x="84" y="558"/>
                    <a:pt x="112" y="605"/>
                  </a:cubicBezTo>
                  <a:lnTo>
                    <a:pt x="102" y="456"/>
                  </a:lnTo>
                  <a:cubicBezTo>
                    <a:pt x="102" y="409"/>
                    <a:pt x="102" y="354"/>
                    <a:pt x="93" y="307"/>
                  </a:cubicBezTo>
                  <a:cubicBezTo>
                    <a:pt x="75" y="196"/>
                    <a:pt x="56" y="103"/>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3990700" y="1692175"/>
              <a:ext cx="1875" cy="15600"/>
            </a:xfrm>
            <a:custGeom>
              <a:rect b="b" l="l" r="r" t="t"/>
              <a:pathLst>
                <a:path extrusionOk="0" h="624" w="75">
                  <a:moveTo>
                    <a:pt x="65" y="1"/>
                  </a:moveTo>
                  <a:cubicBezTo>
                    <a:pt x="10" y="103"/>
                    <a:pt x="0" y="205"/>
                    <a:pt x="0" y="317"/>
                  </a:cubicBezTo>
                  <a:cubicBezTo>
                    <a:pt x="0" y="373"/>
                    <a:pt x="0" y="419"/>
                    <a:pt x="10" y="475"/>
                  </a:cubicBezTo>
                  <a:cubicBezTo>
                    <a:pt x="28" y="521"/>
                    <a:pt x="37" y="577"/>
                    <a:pt x="75" y="623"/>
                  </a:cubicBezTo>
                  <a:lnTo>
                    <a:pt x="75" y="465"/>
                  </a:lnTo>
                  <a:lnTo>
                    <a:pt x="75" y="317"/>
                  </a:lnTo>
                  <a:cubicBezTo>
                    <a:pt x="75" y="205"/>
                    <a:pt x="75" y="103"/>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4022525" y="1673375"/>
              <a:ext cx="2100" cy="6525"/>
            </a:xfrm>
            <a:custGeom>
              <a:rect b="b" l="l" r="r" t="t"/>
              <a:pathLst>
                <a:path extrusionOk="0" h="261" w="84">
                  <a:moveTo>
                    <a:pt x="74" y="0"/>
                  </a:moveTo>
                  <a:cubicBezTo>
                    <a:pt x="47" y="28"/>
                    <a:pt x="28" y="75"/>
                    <a:pt x="9" y="121"/>
                  </a:cubicBezTo>
                  <a:cubicBezTo>
                    <a:pt x="0" y="168"/>
                    <a:pt x="0" y="214"/>
                    <a:pt x="9" y="261"/>
                  </a:cubicBezTo>
                  <a:cubicBezTo>
                    <a:pt x="47" y="233"/>
                    <a:pt x="65" y="186"/>
                    <a:pt x="74" y="140"/>
                  </a:cubicBezTo>
                  <a:cubicBezTo>
                    <a:pt x="84"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4026475" y="1668250"/>
              <a:ext cx="2325" cy="6775"/>
            </a:xfrm>
            <a:custGeom>
              <a:rect b="b" l="l" r="r" t="t"/>
              <a:pathLst>
                <a:path extrusionOk="0" h="271" w="93">
                  <a:moveTo>
                    <a:pt x="74" y="1"/>
                  </a:moveTo>
                  <a:cubicBezTo>
                    <a:pt x="37" y="47"/>
                    <a:pt x="28" y="94"/>
                    <a:pt x="9" y="131"/>
                  </a:cubicBezTo>
                  <a:cubicBezTo>
                    <a:pt x="9" y="178"/>
                    <a:pt x="0" y="224"/>
                    <a:pt x="28" y="270"/>
                  </a:cubicBezTo>
                  <a:cubicBezTo>
                    <a:pt x="56" y="233"/>
                    <a:pt x="74" y="187"/>
                    <a:pt x="84" y="140"/>
                  </a:cubicBezTo>
                  <a:cubicBezTo>
                    <a:pt x="84"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3993725" y="1714025"/>
              <a:ext cx="2575" cy="10000"/>
            </a:xfrm>
            <a:custGeom>
              <a:rect b="b" l="l" r="r" t="t"/>
              <a:pathLst>
                <a:path extrusionOk="0" h="400" w="103">
                  <a:moveTo>
                    <a:pt x="9" y="0"/>
                  </a:moveTo>
                  <a:cubicBezTo>
                    <a:pt x="0" y="65"/>
                    <a:pt x="9" y="140"/>
                    <a:pt x="9" y="205"/>
                  </a:cubicBezTo>
                  <a:lnTo>
                    <a:pt x="47" y="307"/>
                  </a:lnTo>
                  <a:cubicBezTo>
                    <a:pt x="56" y="344"/>
                    <a:pt x="74" y="381"/>
                    <a:pt x="102" y="400"/>
                  </a:cubicBezTo>
                  <a:cubicBezTo>
                    <a:pt x="102" y="335"/>
                    <a:pt x="93" y="260"/>
                    <a:pt x="74" y="195"/>
                  </a:cubicBezTo>
                  <a:cubicBezTo>
                    <a:pt x="65" y="121"/>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3553325" y="1892400"/>
              <a:ext cx="97125" cy="101000"/>
            </a:xfrm>
            <a:custGeom>
              <a:rect b="b" l="l" r="r" t="t"/>
              <a:pathLst>
                <a:path extrusionOk="0" h="4040" w="3885">
                  <a:moveTo>
                    <a:pt x="2140" y="0"/>
                  </a:moveTo>
                  <a:cubicBezTo>
                    <a:pt x="1897" y="0"/>
                    <a:pt x="1699" y="210"/>
                    <a:pt x="1599" y="437"/>
                  </a:cubicBezTo>
                  <a:cubicBezTo>
                    <a:pt x="1496" y="670"/>
                    <a:pt x="1450" y="920"/>
                    <a:pt x="1311" y="1134"/>
                  </a:cubicBezTo>
                  <a:cubicBezTo>
                    <a:pt x="1264" y="883"/>
                    <a:pt x="1218" y="642"/>
                    <a:pt x="1088" y="447"/>
                  </a:cubicBezTo>
                  <a:cubicBezTo>
                    <a:pt x="974" y="268"/>
                    <a:pt x="774" y="131"/>
                    <a:pt x="571" y="131"/>
                  </a:cubicBezTo>
                  <a:cubicBezTo>
                    <a:pt x="542" y="131"/>
                    <a:pt x="513" y="134"/>
                    <a:pt x="484" y="140"/>
                  </a:cubicBezTo>
                  <a:cubicBezTo>
                    <a:pt x="112" y="214"/>
                    <a:pt x="1" y="697"/>
                    <a:pt x="10" y="1088"/>
                  </a:cubicBezTo>
                  <a:cubicBezTo>
                    <a:pt x="19" y="2045"/>
                    <a:pt x="279" y="3002"/>
                    <a:pt x="744" y="3838"/>
                  </a:cubicBezTo>
                  <a:cubicBezTo>
                    <a:pt x="815" y="3990"/>
                    <a:pt x="960" y="4040"/>
                    <a:pt x="1112" y="4040"/>
                  </a:cubicBezTo>
                  <a:cubicBezTo>
                    <a:pt x="1258" y="4040"/>
                    <a:pt x="1411" y="3995"/>
                    <a:pt x="1515" y="3949"/>
                  </a:cubicBezTo>
                  <a:cubicBezTo>
                    <a:pt x="2370" y="3578"/>
                    <a:pt x="3141" y="3011"/>
                    <a:pt x="3624" y="2221"/>
                  </a:cubicBezTo>
                  <a:cubicBezTo>
                    <a:pt x="3763" y="1980"/>
                    <a:pt x="3884" y="1710"/>
                    <a:pt x="3875" y="1422"/>
                  </a:cubicBezTo>
                  <a:cubicBezTo>
                    <a:pt x="3856" y="1134"/>
                    <a:pt x="3670" y="837"/>
                    <a:pt x="3392" y="781"/>
                  </a:cubicBezTo>
                  <a:cubicBezTo>
                    <a:pt x="3360" y="775"/>
                    <a:pt x="3329" y="773"/>
                    <a:pt x="3299" y="773"/>
                  </a:cubicBezTo>
                  <a:cubicBezTo>
                    <a:pt x="3029" y="773"/>
                    <a:pt x="2783" y="980"/>
                    <a:pt x="2574" y="1181"/>
                  </a:cubicBezTo>
                  <a:cubicBezTo>
                    <a:pt x="2630" y="948"/>
                    <a:pt x="2676" y="697"/>
                    <a:pt x="2630" y="465"/>
                  </a:cubicBezTo>
                  <a:cubicBezTo>
                    <a:pt x="2583" y="233"/>
                    <a:pt x="2398" y="19"/>
                    <a:pt x="2156" y="1"/>
                  </a:cubicBezTo>
                  <a:cubicBezTo>
                    <a:pt x="2151" y="0"/>
                    <a:pt x="2146" y="0"/>
                    <a:pt x="21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3552400" y="1890750"/>
              <a:ext cx="99200" cy="102850"/>
            </a:xfrm>
            <a:custGeom>
              <a:rect b="b" l="l" r="r" t="t"/>
              <a:pathLst>
                <a:path extrusionOk="0" h="4114" w="3968">
                  <a:moveTo>
                    <a:pt x="2186" y="1"/>
                  </a:moveTo>
                  <a:cubicBezTo>
                    <a:pt x="2176" y="1"/>
                    <a:pt x="2166" y="1"/>
                    <a:pt x="2156" y="2"/>
                  </a:cubicBezTo>
                  <a:cubicBezTo>
                    <a:pt x="2017" y="11"/>
                    <a:pt x="1896" y="76"/>
                    <a:pt x="1784" y="178"/>
                  </a:cubicBezTo>
                  <a:cubicBezTo>
                    <a:pt x="1691" y="271"/>
                    <a:pt x="1626" y="383"/>
                    <a:pt x="1571" y="503"/>
                  </a:cubicBezTo>
                  <a:cubicBezTo>
                    <a:pt x="1487" y="671"/>
                    <a:pt x="1450" y="856"/>
                    <a:pt x="1366" y="1024"/>
                  </a:cubicBezTo>
                  <a:cubicBezTo>
                    <a:pt x="1338" y="847"/>
                    <a:pt x="1292" y="671"/>
                    <a:pt x="1180" y="522"/>
                  </a:cubicBezTo>
                  <a:cubicBezTo>
                    <a:pt x="1125" y="420"/>
                    <a:pt x="1032" y="327"/>
                    <a:pt x="930" y="271"/>
                  </a:cubicBezTo>
                  <a:cubicBezTo>
                    <a:pt x="827" y="197"/>
                    <a:pt x="707" y="160"/>
                    <a:pt x="576" y="160"/>
                  </a:cubicBezTo>
                  <a:cubicBezTo>
                    <a:pt x="456" y="178"/>
                    <a:pt x="335" y="225"/>
                    <a:pt x="251" y="317"/>
                  </a:cubicBezTo>
                  <a:cubicBezTo>
                    <a:pt x="177" y="392"/>
                    <a:pt x="112" y="513"/>
                    <a:pt x="84" y="615"/>
                  </a:cubicBezTo>
                  <a:cubicBezTo>
                    <a:pt x="10" y="838"/>
                    <a:pt x="0" y="1079"/>
                    <a:pt x="19" y="1302"/>
                  </a:cubicBezTo>
                  <a:cubicBezTo>
                    <a:pt x="47" y="1758"/>
                    <a:pt x="131" y="2204"/>
                    <a:pt x="251" y="2649"/>
                  </a:cubicBezTo>
                  <a:cubicBezTo>
                    <a:pt x="381" y="3086"/>
                    <a:pt x="558" y="3504"/>
                    <a:pt x="781" y="3904"/>
                  </a:cubicBezTo>
                  <a:cubicBezTo>
                    <a:pt x="558" y="3504"/>
                    <a:pt x="381" y="3077"/>
                    <a:pt x="270" y="2640"/>
                  </a:cubicBezTo>
                  <a:cubicBezTo>
                    <a:pt x="149" y="2194"/>
                    <a:pt x="84" y="1739"/>
                    <a:pt x="65" y="1293"/>
                  </a:cubicBezTo>
                  <a:cubicBezTo>
                    <a:pt x="56" y="1070"/>
                    <a:pt x="65" y="838"/>
                    <a:pt x="149" y="624"/>
                  </a:cubicBezTo>
                  <a:cubicBezTo>
                    <a:pt x="186" y="522"/>
                    <a:pt x="242" y="429"/>
                    <a:pt x="326" y="345"/>
                  </a:cubicBezTo>
                  <a:cubicBezTo>
                    <a:pt x="409" y="280"/>
                    <a:pt x="502" y="234"/>
                    <a:pt x="604" y="234"/>
                  </a:cubicBezTo>
                  <a:cubicBezTo>
                    <a:pt x="707" y="234"/>
                    <a:pt x="809" y="271"/>
                    <a:pt x="892" y="327"/>
                  </a:cubicBezTo>
                  <a:cubicBezTo>
                    <a:pt x="985" y="383"/>
                    <a:pt x="1060" y="466"/>
                    <a:pt x="1106" y="559"/>
                  </a:cubicBezTo>
                  <a:cubicBezTo>
                    <a:pt x="1208" y="745"/>
                    <a:pt x="1255" y="968"/>
                    <a:pt x="1292" y="1200"/>
                  </a:cubicBezTo>
                  <a:lnTo>
                    <a:pt x="1310" y="1349"/>
                  </a:lnTo>
                  <a:lnTo>
                    <a:pt x="1394" y="1219"/>
                  </a:lnTo>
                  <a:cubicBezTo>
                    <a:pt x="1533" y="996"/>
                    <a:pt x="1589" y="754"/>
                    <a:pt x="1682" y="531"/>
                  </a:cubicBezTo>
                  <a:cubicBezTo>
                    <a:pt x="1729" y="429"/>
                    <a:pt x="1803" y="336"/>
                    <a:pt x="1877" y="252"/>
                  </a:cubicBezTo>
                  <a:cubicBezTo>
                    <a:pt x="1961" y="178"/>
                    <a:pt x="2054" y="132"/>
                    <a:pt x="2156" y="132"/>
                  </a:cubicBezTo>
                  <a:cubicBezTo>
                    <a:pt x="2267" y="132"/>
                    <a:pt x="2360" y="178"/>
                    <a:pt x="2435" y="243"/>
                  </a:cubicBezTo>
                  <a:cubicBezTo>
                    <a:pt x="2518" y="317"/>
                    <a:pt x="2565" y="420"/>
                    <a:pt x="2602" y="522"/>
                  </a:cubicBezTo>
                  <a:cubicBezTo>
                    <a:pt x="2658" y="745"/>
                    <a:pt x="2602" y="977"/>
                    <a:pt x="2546" y="1219"/>
                  </a:cubicBezTo>
                  <a:lnTo>
                    <a:pt x="2500" y="1442"/>
                  </a:lnTo>
                  <a:lnTo>
                    <a:pt x="2658" y="1293"/>
                  </a:lnTo>
                  <a:cubicBezTo>
                    <a:pt x="2751" y="1200"/>
                    <a:pt x="2843" y="1116"/>
                    <a:pt x="2946" y="1042"/>
                  </a:cubicBezTo>
                  <a:cubicBezTo>
                    <a:pt x="3057" y="977"/>
                    <a:pt x="3159" y="921"/>
                    <a:pt x="3289" y="903"/>
                  </a:cubicBezTo>
                  <a:cubicBezTo>
                    <a:pt x="3303" y="902"/>
                    <a:pt x="3317" y="901"/>
                    <a:pt x="3332" y="901"/>
                  </a:cubicBezTo>
                  <a:cubicBezTo>
                    <a:pt x="3431" y="901"/>
                    <a:pt x="3533" y="930"/>
                    <a:pt x="3615" y="986"/>
                  </a:cubicBezTo>
                  <a:cubicBezTo>
                    <a:pt x="3707" y="1061"/>
                    <a:pt x="3782" y="1163"/>
                    <a:pt x="3819" y="1274"/>
                  </a:cubicBezTo>
                  <a:cubicBezTo>
                    <a:pt x="3865" y="1395"/>
                    <a:pt x="3875" y="1525"/>
                    <a:pt x="3856" y="1637"/>
                  </a:cubicBezTo>
                  <a:cubicBezTo>
                    <a:pt x="3847" y="1767"/>
                    <a:pt x="3800" y="1878"/>
                    <a:pt x="3754" y="1999"/>
                  </a:cubicBezTo>
                  <a:cubicBezTo>
                    <a:pt x="3707" y="2111"/>
                    <a:pt x="3633" y="2231"/>
                    <a:pt x="3568" y="2334"/>
                  </a:cubicBezTo>
                  <a:cubicBezTo>
                    <a:pt x="3494" y="2454"/>
                    <a:pt x="3429" y="2557"/>
                    <a:pt x="3345" y="2659"/>
                  </a:cubicBezTo>
                  <a:cubicBezTo>
                    <a:pt x="3020" y="3068"/>
                    <a:pt x="2611" y="3411"/>
                    <a:pt x="2174" y="3681"/>
                  </a:cubicBezTo>
                  <a:cubicBezTo>
                    <a:pt x="1952" y="3820"/>
                    <a:pt x="1719" y="3941"/>
                    <a:pt x="1478" y="4043"/>
                  </a:cubicBezTo>
                  <a:cubicBezTo>
                    <a:pt x="1369" y="4082"/>
                    <a:pt x="1261" y="4101"/>
                    <a:pt x="1153" y="4101"/>
                  </a:cubicBezTo>
                  <a:cubicBezTo>
                    <a:pt x="1131" y="4101"/>
                    <a:pt x="1109" y="4100"/>
                    <a:pt x="1087" y="4099"/>
                  </a:cubicBezTo>
                  <a:cubicBezTo>
                    <a:pt x="1022" y="4099"/>
                    <a:pt x="967" y="4080"/>
                    <a:pt x="902" y="4043"/>
                  </a:cubicBezTo>
                  <a:cubicBezTo>
                    <a:pt x="846" y="4006"/>
                    <a:pt x="800" y="3960"/>
                    <a:pt x="781" y="3904"/>
                  </a:cubicBezTo>
                  <a:lnTo>
                    <a:pt x="781" y="3904"/>
                  </a:lnTo>
                  <a:cubicBezTo>
                    <a:pt x="800" y="3960"/>
                    <a:pt x="846" y="4015"/>
                    <a:pt x="902" y="4052"/>
                  </a:cubicBezTo>
                  <a:cubicBezTo>
                    <a:pt x="967" y="4090"/>
                    <a:pt x="1022" y="4099"/>
                    <a:pt x="1087" y="4108"/>
                  </a:cubicBezTo>
                  <a:cubicBezTo>
                    <a:pt x="1111" y="4112"/>
                    <a:pt x="1136" y="4113"/>
                    <a:pt x="1160" y="4113"/>
                  </a:cubicBezTo>
                  <a:cubicBezTo>
                    <a:pt x="1268" y="4113"/>
                    <a:pt x="1379" y="4083"/>
                    <a:pt x="1478" y="4052"/>
                  </a:cubicBezTo>
                  <a:cubicBezTo>
                    <a:pt x="1719" y="3959"/>
                    <a:pt x="1952" y="3848"/>
                    <a:pt x="2184" y="3709"/>
                  </a:cubicBezTo>
                  <a:cubicBezTo>
                    <a:pt x="2639" y="3439"/>
                    <a:pt x="3057" y="3114"/>
                    <a:pt x="3392" y="2705"/>
                  </a:cubicBezTo>
                  <a:cubicBezTo>
                    <a:pt x="3475" y="2603"/>
                    <a:pt x="3550" y="2501"/>
                    <a:pt x="3624" y="2389"/>
                  </a:cubicBezTo>
                  <a:cubicBezTo>
                    <a:pt x="3689" y="2287"/>
                    <a:pt x="3763" y="2176"/>
                    <a:pt x="3819" y="2046"/>
                  </a:cubicBezTo>
                  <a:cubicBezTo>
                    <a:pt x="3893" y="1906"/>
                    <a:pt x="3921" y="1776"/>
                    <a:pt x="3949" y="1646"/>
                  </a:cubicBezTo>
                  <a:cubicBezTo>
                    <a:pt x="3968" y="1507"/>
                    <a:pt x="3958" y="1367"/>
                    <a:pt x="3912" y="1237"/>
                  </a:cubicBezTo>
                  <a:cubicBezTo>
                    <a:pt x="3865" y="1116"/>
                    <a:pt x="3782" y="986"/>
                    <a:pt x="3670" y="894"/>
                  </a:cubicBezTo>
                  <a:cubicBezTo>
                    <a:pt x="3567" y="814"/>
                    <a:pt x="3444" y="769"/>
                    <a:pt x="3323" y="769"/>
                  </a:cubicBezTo>
                  <a:cubicBezTo>
                    <a:pt x="3302" y="769"/>
                    <a:pt x="3282" y="770"/>
                    <a:pt x="3262" y="773"/>
                  </a:cubicBezTo>
                  <a:cubicBezTo>
                    <a:pt x="3122" y="791"/>
                    <a:pt x="2983" y="856"/>
                    <a:pt x="2881" y="931"/>
                  </a:cubicBezTo>
                  <a:cubicBezTo>
                    <a:pt x="2825" y="968"/>
                    <a:pt x="2778" y="1005"/>
                    <a:pt x="2732" y="1042"/>
                  </a:cubicBezTo>
                  <a:cubicBezTo>
                    <a:pt x="2741" y="986"/>
                    <a:pt x="2751" y="940"/>
                    <a:pt x="2751" y="884"/>
                  </a:cubicBezTo>
                  <a:cubicBezTo>
                    <a:pt x="2760" y="754"/>
                    <a:pt x="2760" y="624"/>
                    <a:pt x="2741" y="503"/>
                  </a:cubicBezTo>
                  <a:cubicBezTo>
                    <a:pt x="2704" y="373"/>
                    <a:pt x="2648" y="243"/>
                    <a:pt x="2546" y="150"/>
                  </a:cubicBezTo>
                  <a:cubicBezTo>
                    <a:pt x="2459" y="63"/>
                    <a:pt x="2331" y="1"/>
                    <a:pt x="2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3576550" y="1920275"/>
              <a:ext cx="9775" cy="72025"/>
            </a:xfrm>
            <a:custGeom>
              <a:rect b="b" l="l" r="r" t="t"/>
              <a:pathLst>
                <a:path extrusionOk="0" h="2881" w="391">
                  <a:moveTo>
                    <a:pt x="391" y="1"/>
                  </a:moveTo>
                  <a:cubicBezTo>
                    <a:pt x="344" y="251"/>
                    <a:pt x="317" y="493"/>
                    <a:pt x="307" y="725"/>
                  </a:cubicBezTo>
                  <a:lnTo>
                    <a:pt x="214" y="1441"/>
                  </a:lnTo>
                  <a:lnTo>
                    <a:pt x="121" y="2165"/>
                  </a:lnTo>
                  <a:cubicBezTo>
                    <a:pt x="103" y="2277"/>
                    <a:pt x="84" y="2407"/>
                    <a:pt x="66" y="2518"/>
                  </a:cubicBezTo>
                  <a:cubicBezTo>
                    <a:pt x="56" y="2648"/>
                    <a:pt x="19" y="2769"/>
                    <a:pt x="1" y="2881"/>
                  </a:cubicBezTo>
                  <a:cubicBezTo>
                    <a:pt x="75" y="2648"/>
                    <a:pt x="121" y="2416"/>
                    <a:pt x="168" y="2175"/>
                  </a:cubicBezTo>
                  <a:cubicBezTo>
                    <a:pt x="214" y="1933"/>
                    <a:pt x="242" y="1701"/>
                    <a:pt x="279" y="1450"/>
                  </a:cubicBezTo>
                  <a:cubicBezTo>
                    <a:pt x="298" y="1218"/>
                    <a:pt x="317" y="976"/>
                    <a:pt x="344" y="735"/>
                  </a:cubicBezTo>
                  <a:cubicBezTo>
                    <a:pt x="372" y="493"/>
                    <a:pt x="382" y="25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3579100" y="1922600"/>
              <a:ext cx="38350" cy="70875"/>
            </a:xfrm>
            <a:custGeom>
              <a:rect b="b" l="l" r="r" t="t"/>
              <a:pathLst>
                <a:path extrusionOk="0" h="2835" w="1534">
                  <a:moveTo>
                    <a:pt x="1534" y="0"/>
                  </a:moveTo>
                  <a:lnTo>
                    <a:pt x="1534" y="0"/>
                  </a:lnTo>
                  <a:cubicBezTo>
                    <a:pt x="1376" y="223"/>
                    <a:pt x="1246" y="456"/>
                    <a:pt x="1116" y="697"/>
                  </a:cubicBezTo>
                  <a:cubicBezTo>
                    <a:pt x="986" y="930"/>
                    <a:pt x="846" y="1162"/>
                    <a:pt x="716" y="1394"/>
                  </a:cubicBezTo>
                  <a:cubicBezTo>
                    <a:pt x="595" y="1626"/>
                    <a:pt x="456" y="1859"/>
                    <a:pt x="335" y="2109"/>
                  </a:cubicBezTo>
                  <a:cubicBezTo>
                    <a:pt x="205" y="2351"/>
                    <a:pt x="94" y="2583"/>
                    <a:pt x="1" y="2834"/>
                  </a:cubicBezTo>
                  <a:cubicBezTo>
                    <a:pt x="57" y="2713"/>
                    <a:pt x="112" y="2593"/>
                    <a:pt x="187" y="2481"/>
                  </a:cubicBezTo>
                  <a:cubicBezTo>
                    <a:pt x="252" y="2360"/>
                    <a:pt x="317" y="2249"/>
                    <a:pt x="382" y="2128"/>
                  </a:cubicBezTo>
                  <a:lnTo>
                    <a:pt x="781" y="1422"/>
                  </a:lnTo>
                  <a:lnTo>
                    <a:pt x="1162" y="716"/>
                  </a:lnTo>
                  <a:cubicBezTo>
                    <a:pt x="1292" y="484"/>
                    <a:pt x="1413" y="251"/>
                    <a:pt x="15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3583750" y="1947675"/>
              <a:ext cx="3050" cy="20700"/>
            </a:xfrm>
            <a:custGeom>
              <a:rect b="b" l="l" r="r" t="t"/>
              <a:pathLst>
                <a:path extrusionOk="0" h="828" w="122">
                  <a:moveTo>
                    <a:pt x="112" y="1"/>
                  </a:moveTo>
                  <a:cubicBezTo>
                    <a:pt x="84" y="140"/>
                    <a:pt x="56" y="270"/>
                    <a:pt x="38" y="410"/>
                  </a:cubicBezTo>
                  <a:cubicBezTo>
                    <a:pt x="19" y="475"/>
                    <a:pt x="10" y="549"/>
                    <a:pt x="10" y="614"/>
                  </a:cubicBezTo>
                  <a:cubicBezTo>
                    <a:pt x="10" y="688"/>
                    <a:pt x="1" y="753"/>
                    <a:pt x="1" y="828"/>
                  </a:cubicBezTo>
                  <a:cubicBezTo>
                    <a:pt x="38" y="763"/>
                    <a:pt x="56" y="698"/>
                    <a:pt x="66" y="623"/>
                  </a:cubicBezTo>
                  <a:lnTo>
                    <a:pt x="103" y="419"/>
                  </a:lnTo>
                  <a:cubicBezTo>
                    <a:pt x="112" y="280"/>
                    <a:pt x="121"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3588175" y="1940025"/>
              <a:ext cx="1875" cy="12800"/>
            </a:xfrm>
            <a:custGeom>
              <a:rect b="b" l="l" r="r" t="t"/>
              <a:pathLst>
                <a:path extrusionOk="0" h="512" w="75">
                  <a:moveTo>
                    <a:pt x="28" y="0"/>
                  </a:moveTo>
                  <a:cubicBezTo>
                    <a:pt x="19" y="84"/>
                    <a:pt x="19" y="177"/>
                    <a:pt x="0" y="260"/>
                  </a:cubicBezTo>
                  <a:cubicBezTo>
                    <a:pt x="10" y="307"/>
                    <a:pt x="10" y="344"/>
                    <a:pt x="10" y="390"/>
                  </a:cubicBezTo>
                  <a:cubicBezTo>
                    <a:pt x="19" y="437"/>
                    <a:pt x="19" y="465"/>
                    <a:pt x="19" y="511"/>
                  </a:cubicBezTo>
                  <a:cubicBezTo>
                    <a:pt x="47" y="483"/>
                    <a:pt x="56" y="428"/>
                    <a:pt x="65" y="390"/>
                  </a:cubicBezTo>
                  <a:cubicBezTo>
                    <a:pt x="75" y="335"/>
                    <a:pt x="75" y="307"/>
                    <a:pt x="75" y="260"/>
                  </a:cubicBezTo>
                  <a:cubicBezTo>
                    <a:pt x="75" y="167"/>
                    <a:pt x="65"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3590725" y="1940725"/>
              <a:ext cx="4900" cy="18600"/>
            </a:xfrm>
            <a:custGeom>
              <a:rect b="b" l="l" r="r" t="t"/>
              <a:pathLst>
                <a:path extrusionOk="0" h="744" w="196">
                  <a:moveTo>
                    <a:pt x="196" y="0"/>
                  </a:moveTo>
                  <a:lnTo>
                    <a:pt x="196" y="0"/>
                  </a:lnTo>
                  <a:cubicBezTo>
                    <a:pt x="140" y="112"/>
                    <a:pt x="103" y="232"/>
                    <a:pt x="65" y="362"/>
                  </a:cubicBezTo>
                  <a:cubicBezTo>
                    <a:pt x="47" y="483"/>
                    <a:pt x="10" y="613"/>
                    <a:pt x="0" y="743"/>
                  </a:cubicBezTo>
                  <a:cubicBezTo>
                    <a:pt x="38" y="688"/>
                    <a:pt x="56" y="623"/>
                    <a:pt x="84" y="567"/>
                  </a:cubicBezTo>
                  <a:cubicBezTo>
                    <a:pt x="103" y="511"/>
                    <a:pt x="130" y="437"/>
                    <a:pt x="140" y="381"/>
                  </a:cubicBezTo>
                  <a:cubicBezTo>
                    <a:pt x="177" y="251"/>
                    <a:pt x="196" y="13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3583525" y="1965575"/>
              <a:ext cx="4900" cy="11175"/>
            </a:xfrm>
            <a:custGeom>
              <a:rect b="b" l="l" r="r" t="t"/>
              <a:pathLst>
                <a:path extrusionOk="0" h="447" w="196">
                  <a:moveTo>
                    <a:pt x="196" y="0"/>
                  </a:moveTo>
                  <a:lnTo>
                    <a:pt x="196" y="0"/>
                  </a:lnTo>
                  <a:cubicBezTo>
                    <a:pt x="140" y="75"/>
                    <a:pt x="103" y="140"/>
                    <a:pt x="65" y="214"/>
                  </a:cubicBezTo>
                  <a:cubicBezTo>
                    <a:pt x="28" y="279"/>
                    <a:pt x="10" y="363"/>
                    <a:pt x="0" y="446"/>
                  </a:cubicBezTo>
                  <a:cubicBezTo>
                    <a:pt x="56" y="390"/>
                    <a:pt x="93" y="307"/>
                    <a:pt x="121" y="233"/>
                  </a:cubicBezTo>
                  <a:cubicBezTo>
                    <a:pt x="158" y="167"/>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3611625" y="1902850"/>
              <a:ext cx="1875" cy="18150"/>
            </a:xfrm>
            <a:custGeom>
              <a:rect b="b" l="l" r="r" t="t"/>
              <a:pathLst>
                <a:path extrusionOk="0" h="726" w="75">
                  <a:moveTo>
                    <a:pt x="47" y="1"/>
                  </a:moveTo>
                  <a:cubicBezTo>
                    <a:pt x="19" y="121"/>
                    <a:pt x="10" y="233"/>
                    <a:pt x="1" y="363"/>
                  </a:cubicBezTo>
                  <a:lnTo>
                    <a:pt x="1" y="540"/>
                  </a:lnTo>
                  <a:lnTo>
                    <a:pt x="1" y="725"/>
                  </a:lnTo>
                  <a:cubicBezTo>
                    <a:pt x="28" y="670"/>
                    <a:pt x="47" y="605"/>
                    <a:pt x="56" y="549"/>
                  </a:cubicBezTo>
                  <a:cubicBezTo>
                    <a:pt x="66" y="484"/>
                    <a:pt x="75" y="419"/>
                    <a:pt x="75" y="363"/>
                  </a:cubicBezTo>
                  <a:cubicBezTo>
                    <a:pt x="75" y="252"/>
                    <a:pt x="66" y="12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3607675" y="1914925"/>
              <a:ext cx="2350" cy="12350"/>
            </a:xfrm>
            <a:custGeom>
              <a:rect b="b" l="l" r="r" t="t"/>
              <a:pathLst>
                <a:path extrusionOk="0" h="494" w="94">
                  <a:moveTo>
                    <a:pt x="56" y="1"/>
                  </a:moveTo>
                  <a:cubicBezTo>
                    <a:pt x="29" y="75"/>
                    <a:pt x="29" y="159"/>
                    <a:pt x="19" y="252"/>
                  </a:cubicBezTo>
                  <a:cubicBezTo>
                    <a:pt x="1" y="335"/>
                    <a:pt x="1" y="419"/>
                    <a:pt x="1" y="493"/>
                  </a:cubicBezTo>
                  <a:cubicBezTo>
                    <a:pt x="38" y="465"/>
                    <a:pt x="56" y="428"/>
                    <a:pt x="66" y="382"/>
                  </a:cubicBezTo>
                  <a:cubicBezTo>
                    <a:pt x="75" y="335"/>
                    <a:pt x="84" y="298"/>
                    <a:pt x="84" y="252"/>
                  </a:cubicBezTo>
                  <a:cubicBezTo>
                    <a:pt x="94" y="205"/>
                    <a:pt x="84" y="168"/>
                    <a:pt x="84" y="122"/>
                  </a:cubicBezTo>
                  <a:cubicBezTo>
                    <a:pt x="75" y="75"/>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3608150" y="1901000"/>
              <a:ext cx="1650" cy="7000"/>
            </a:xfrm>
            <a:custGeom>
              <a:rect b="b" l="l" r="r" t="t"/>
              <a:pathLst>
                <a:path extrusionOk="0" h="280" w="66">
                  <a:moveTo>
                    <a:pt x="0" y="0"/>
                  </a:moveTo>
                  <a:lnTo>
                    <a:pt x="0" y="130"/>
                  </a:lnTo>
                  <a:cubicBezTo>
                    <a:pt x="0" y="158"/>
                    <a:pt x="10" y="186"/>
                    <a:pt x="10" y="205"/>
                  </a:cubicBezTo>
                  <a:cubicBezTo>
                    <a:pt x="19" y="233"/>
                    <a:pt x="19" y="251"/>
                    <a:pt x="37" y="279"/>
                  </a:cubicBezTo>
                  <a:cubicBezTo>
                    <a:pt x="65" y="233"/>
                    <a:pt x="65" y="168"/>
                    <a:pt x="65" y="121"/>
                  </a:cubicBezTo>
                  <a:cubicBezTo>
                    <a:pt x="56" y="103"/>
                    <a:pt x="56" y="75"/>
                    <a:pt x="47" y="56"/>
                  </a:cubicBezTo>
                  <a:cubicBezTo>
                    <a:pt x="37" y="28"/>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3641600" y="1920750"/>
              <a:ext cx="4650" cy="15350"/>
            </a:xfrm>
            <a:custGeom>
              <a:rect b="b" l="l" r="r" t="t"/>
              <a:pathLst>
                <a:path extrusionOk="0" h="614" w="186">
                  <a:moveTo>
                    <a:pt x="0" y="0"/>
                  </a:moveTo>
                  <a:lnTo>
                    <a:pt x="0" y="0"/>
                  </a:lnTo>
                  <a:cubicBezTo>
                    <a:pt x="74" y="93"/>
                    <a:pt x="102" y="195"/>
                    <a:pt x="121" y="288"/>
                  </a:cubicBezTo>
                  <a:cubicBezTo>
                    <a:pt x="139" y="344"/>
                    <a:pt x="121" y="390"/>
                    <a:pt x="112" y="446"/>
                  </a:cubicBezTo>
                  <a:cubicBezTo>
                    <a:pt x="102" y="474"/>
                    <a:pt x="102" y="511"/>
                    <a:pt x="93" y="530"/>
                  </a:cubicBezTo>
                  <a:cubicBezTo>
                    <a:pt x="74" y="558"/>
                    <a:pt x="65" y="576"/>
                    <a:pt x="65" y="613"/>
                  </a:cubicBezTo>
                  <a:cubicBezTo>
                    <a:pt x="74" y="585"/>
                    <a:pt x="102" y="567"/>
                    <a:pt x="112" y="539"/>
                  </a:cubicBezTo>
                  <a:cubicBezTo>
                    <a:pt x="121" y="520"/>
                    <a:pt x="139" y="483"/>
                    <a:pt x="149" y="465"/>
                  </a:cubicBezTo>
                  <a:cubicBezTo>
                    <a:pt x="167" y="418"/>
                    <a:pt x="186" y="344"/>
                    <a:pt x="186" y="288"/>
                  </a:cubicBezTo>
                  <a:cubicBezTo>
                    <a:pt x="186" y="232"/>
                    <a:pt x="167" y="167"/>
                    <a:pt x="139" y="112"/>
                  </a:cubicBezTo>
                  <a:cubicBezTo>
                    <a:pt x="102" y="65"/>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3635775" y="1930500"/>
              <a:ext cx="6300" cy="14200"/>
            </a:xfrm>
            <a:custGeom>
              <a:rect b="b" l="l" r="r" t="t"/>
              <a:pathLst>
                <a:path extrusionOk="0" h="568" w="252">
                  <a:moveTo>
                    <a:pt x="252" y="0"/>
                  </a:moveTo>
                  <a:cubicBezTo>
                    <a:pt x="233" y="47"/>
                    <a:pt x="205" y="93"/>
                    <a:pt x="187" y="130"/>
                  </a:cubicBezTo>
                  <a:cubicBezTo>
                    <a:pt x="159" y="186"/>
                    <a:pt x="150" y="233"/>
                    <a:pt x="122" y="279"/>
                  </a:cubicBezTo>
                  <a:lnTo>
                    <a:pt x="66" y="428"/>
                  </a:lnTo>
                  <a:lnTo>
                    <a:pt x="1" y="567"/>
                  </a:lnTo>
                  <a:cubicBezTo>
                    <a:pt x="47" y="548"/>
                    <a:pt x="75" y="502"/>
                    <a:pt x="112" y="456"/>
                  </a:cubicBezTo>
                  <a:cubicBezTo>
                    <a:pt x="140" y="418"/>
                    <a:pt x="159" y="363"/>
                    <a:pt x="187" y="316"/>
                  </a:cubicBezTo>
                  <a:cubicBezTo>
                    <a:pt x="215" y="214"/>
                    <a:pt x="242"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3633925" y="1941875"/>
              <a:ext cx="8375" cy="11650"/>
            </a:xfrm>
            <a:custGeom>
              <a:rect b="b" l="l" r="r" t="t"/>
              <a:pathLst>
                <a:path extrusionOk="0" h="466" w="335">
                  <a:moveTo>
                    <a:pt x="335" y="1"/>
                  </a:moveTo>
                  <a:cubicBezTo>
                    <a:pt x="270" y="84"/>
                    <a:pt x="224" y="149"/>
                    <a:pt x="168" y="233"/>
                  </a:cubicBezTo>
                  <a:cubicBezTo>
                    <a:pt x="103" y="316"/>
                    <a:pt x="56" y="381"/>
                    <a:pt x="1" y="465"/>
                  </a:cubicBezTo>
                  <a:cubicBezTo>
                    <a:pt x="47" y="456"/>
                    <a:pt x="93" y="419"/>
                    <a:pt x="131" y="381"/>
                  </a:cubicBezTo>
                  <a:cubicBezTo>
                    <a:pt x="168" y="344"/>
                    <a:pt x="196" y="298"/>
                    <a:pt x="224" y="270"/>
                  </a:cubicBezTo>
                  <a:cubicBezTo>
                    <a:pt x="242" y="224"/>
                    <a:pt x="270" y="186"/>
                    <a:pt x="289" y="140"/>
                  </a:cubicBezTo>
                  <a:cubicBezTo>
                    <a:pt x="316" y="93"/>
                    <a:pt x="326" y="47"/>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3636025" y="1929325"/>
              <a:ext cx="3500" cy="9325"/>
            </a:xfrm>
            <a:custGeom>
              <a:rect b="b" l="l" r="r" t="t"/>
              <a:pathLst>
                <a:path extrusionOk="0" h="373" w="140">
                  <a:moveTo>
                    <a:pt x="130" y="1"/>
                  </a:moveTo>
                  <a:cubicBezTo>
                    <a:pt x="93" y="57"/>
                    <a:pt x="65" y="122"/>
                    <a:pt x="56" y="187"/>
                  </a:cubicBezTo>
                  <a:cubicBezTo>
                    <a:pt x="28" y="242"/>
                    <a:pt x="9" y="298"/>
                    <a:pt x="0" y="373"/>
                  </a:cubicBezTo>
                  <a:cubicBezTo>
                    <a:pt x="56" y="335"/>
                    <a:pt x="93" y="280"/>
                    <a:pt x="112" y="205"/>
                  </a:cubicBezTo>
                  <a:cubicBezTo>
                    <a:pt x="130" y="177"/>
                    <a:pt x="140" y="140"/>
                    <a:pt x="140" y="103"/>
                  </a:cubicBezTo>
                  <a:cubicBezTo>
                    <a:pt x="140" y="75"/>
                    <a:pt x="140"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3585375" y="1984625"/>
              <a:ext cx="13500" cy="5350"/>
            </a:xfrm>
            <a:custGeom>
              <a:rect b="b" l="l" r="r" t="t"/>
              <a:pathLst>
                <a:path extrusionOk="0" h="214" w="540">
                  <a:moveTo>
                    <a:pt x="540" y="0"/>
                  </a:moveTo>
                  <a:lnTo>
                    <a:pt x="540" y="0"/>
                  </a:lnTo>
                  <a:cubicBezTo>
                    <a:pt x="447" y="28"/>
                    <a:pt x="363" y="65"/>
                    <a:pt x="270" y="102"/>
                  </a:cubicBezTo>
                  <a:cubicBezTo>
                    <a:pt x="187" y="139"/>
                    <a:pt x="94" y="167"/>
                    <a:pt x="1" y="214"/>
                  </a:cubicBezTo>
                  <a:cubicBezTo>
                    <a:pt x="47" y="214"/>
                    <a:pt x="94" y="214"/>
                    <a:pt x="159" y="204"/>
                  </a:cubicBezTo>
                  <a:cubicBezTo>
                    <a:pt x="205" y="204"/>
                    <a:pt x="252" y="186"/>
                    <a:pt x="298" y="167"/>
                  </a:cubicBezTo>
                  <a:cubicBezTo>
                    <a:pt x="391" y="139"/>
                    <a:pt x="484" y="7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3589325" y="1979975"/>
              <a:ext cx="9775" cy="5225"/>
            </a:xfrm>
            <a:custGeom>
              <a:rect b="b" l="l" r="r" t="t"/>
              <a:pathLst>
                <a:path extrusionOk="0" h="209" w="391">
                  <a:moveTo>
                    <a:pt x="391" y="0"/>
                  </a:moveTo>
                  <a:lnTo>
                    <a:pt x="391" y="0"/>
                  </a:lnTo>
                  <a:cubicBezTo>
                    <a:pt x="354" y="10"/>
                    <a:pt x="326" y="19"/>
                    <a:pt x="289" y="47"/>
                  </a:cubicBezTo>
                  <a:cubicBezTo>
                    <a:pt x="252" y="65"/>
                    <a:pt x="233" y="93"/>
                    <a:pt x="196" y="102"/>
                  </a:cubicBezTo>
                  <a:cubicBezTo>
                    <a:pt x="121" y="130"/>
                    <a:pt x="66" y="168"/>
                    <a:pt x="1" y="205"/>
                  </a:cubicBezTo>
                  <a:cubicBezTo>
                    <a:pt x="10" y="208"/>
                    <a:pt x="21" y="209"/>
                    <a:pt x="34" y="209"/>
                  </a:cubicBezTo>
                  <a:cubicBezTo>
                    <a:pt x="60" y="209"/>
                    <a:pt x="90" y="205"/>
                    <a:pt x="121" y="205"/>
                  </a:cubicBezTo>
                  <a:cubicBezTo>
                    <a:pt x="159" y="195"/>
                    <a:pt x="196" y="186"/>
                    <a:pt x="233" y="158"/>
                  </a:cubicBezTo>
                  <a:cubicBezTo>
                    <a:pt x="289" y="121"/>
                    <a:pt x="354" y="65"/>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3591650" y="1970225"/>
              <a:ext cx="6075" cy="9525"/>
            </a:xfrm>
            <a:custGeom>
              <a:rect b="b" l="l" r="r" t="t"/>
              <a:pathLst>
                <a:path extrusionOk="0" h="381" w="243">
                  <a:moveTo>
                    <a:pt x="242" y="0"/>
                  </a:moveTo>
                  <a:lnTo>
                    <a:pt x="242" y="0"/>
                  </a:lnTo>
                  <a:cubicBezTo>
                    <a:pt x="177" y="47"/>
                    <a:pt x="140" y="121"/>
                    <a:pt x="93" y="177"/>
                  </a:cubicBezTo>
                  <a:cubicBezTo>
                    <a:pt x="56" y="251"/>
                    <a:pt x="19" y="307"/>
                    <a:pt x="1" y="381"/>
                  </a:cubicBezTo>
                  <a:cubicBezTo>
                    <a:pt x="66" y="325"/>
                    <a:pt x="112" y="269"/>
                    <a:pt x="149" y="223"/>
                  </a:cubicBezTo>
                  <a:cubicBezTo>
                    <a:pt x="168" y="186"/>
                    <a:pt x="196" y="149"/>
                    <a:pt x="205" y="121"/>
                  </a:cubicBezTo>
                  <a:cubicBezTo>
                    <a:pt x="233" y="84"/>
                    <a:pt x="242"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3597700" y="1970900"/>
              <a:ext cx="7225" cy="6775"/>
            </a:xfrm>
            <a:custGeom>
              <a:rect b="b" l="l" r="r" t="t"/>
              <a:pathLst>
                <a:path extrusionOk="0" h="271" w="289">
                  <a:moveTo>
                    <a:pt x="288" y="1"/>
                  </a:moveTo>
                  <a:cubicBezTo>
                    <a:pt x="223" y="20"/>
                    <a:pt x="158" y="57"/>
                    <a:pt x="112" y="103"/>
                  </a:cubicBezTo>
                  <a:cubicBezTo>
                    <a:pt x="65" y="150"/>
                    <a:pt x="28" y="196"/>
                    <a:pt x="0" y="270"/>
                  </a:cubicBezTo>
                  <a:cubicBezTo>
                    <a:pt x="65" y="242"/>
                    <a:pt x="130" y="205"/>
                    <a:pt x="167" y="159"/>
                  </a:cubicBezTo>
                  <a:cubicBezTo>
                    <a:pt x="223" y="112"/>
                    <a:pt x="251" y="6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3603275" y="1973225"/>
              <a:ext cx="9775" cy="8400"/>
            </a:xfrm>
            <a:custGeom>
              <a:rect b="b" l="l" r="r" t="t"/>
              <a:pathLst>
                <a:path extrusionOk="0" h="336" w="391">
                  <a:moveTo>
                    <a:pt x="390" y="1"/>
                  </a:moveTo>
                  <a:cubicBezTo>
                    <a:pt x="307" y="38"/>
                    <a:pt x="242" y="84"/>
                    <a:pt x="167" y="140"/>
                  </a:cubicBezTo>
                  <a:cubicBezTo>
                    <a:pt x="102" y="196"/>
                    <a:pt x="47" y="252"/>
                    <a:pt x="0" y="335"/>
                  </a:cubicBezTo>
                  <a:cubicBezTo>
                    <a:pt x="93" y="298"/>
                    <a:pt x="158" y="242"/>
                    <a:pt x="214" y="196"/>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3554950" y="1901700"/>
              <a:ext cx="6300" cy="15575"/>
            </a:xfrm>
            <a:custGeom>
              <a:rect b="b" l="l" r="r" t="t"/>
              <a:pathLst>
                <a:path extrusionOk="0" h="623" w="252">
                  <a:moveTo>
                    <a:pt x="251" y="0"/>
                  </a:moveTo>
                  <a:cubicBezTo>
                    <a:pt x="224" y="37"/>
                    <a:pt x="177" y="84"/>
                    <a:pt x="140" y="130"/>
                  </a:cubicBezTo>
                  <a:cubicBezTo>
                    <a:pt x="103" y="177"/>
                    <a:pt x="84" y="223"/>
                    <a:pt x="56" y="279"/>
                  </a:cubicBezTo>
                  <a:cubicBezTo>
                    <a:pt x="29" y="390"/>
                    <a:pt x="1" y="502"/>
                    <a:pt x="38" y="623"/>
                  </a:cubicBezTo>
                  <a:cubicBezTo>
                    <a:pt x="47" y="558"/>
                    <a:pt x="56" y="502"/>
                    <a:pt x="75" y="456"/>
                  </a:cubicBezTo>
                  <a:cubicBezTo>
                    <a:pt x="94" y="409"/>
                    <a:pt x="103" y="353"/>
                    <a:pt x="131" y="307"/>
                  </a:cubicBezTo>
                  <a:cubicBezTo>
                    <a:pt x="168" y="214"/>
                    <a:pt x="205" y="102"/>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3557500" y="1908425"/>
              <a:ext cx="3750" cy="13975"/>
            </a:xfrm>
            <a:custGeom>
              <a:rect b="b" l="l" r="r" t="t"/>
              <a:pathLst>
                <a:path extrusionOk="0" h="559" w="150">
                  <a:moveTo>
                    <a:pt x="149" y="1"/>
                  </a:moveTo>
                  <a:lnTo>
                    <a:pt x="149" y="1"/>
                  </a:lnTo>
                  <a:cubicBezTo>
                    <a:pt x="122" y="38"/>
                    <a:pt x="94" y="84"/>
                    <a:pt x="84" y="131"/>
                  </a:cubicBezTo>
                  <a:cubicBezTo>
                    <a:pt x="66" y="177"/>
                    <a:pt x="47" y="224"/>
                    <a:pt x="38" y="270"/>
                  </a:cubicBezTo>
                  <a:cubicBezTo>
                    <a:pt x="10" y="363"/>
                    <a:pt x="1" y="465"/>
                    <a:pt x="47" y="558"/>
                  </a:cubicBezTo>
                  <a:lnTo>
                    <a:pt x="75" y="419"/>
                  </a:lnTo>
                  <a:cubicBezTo>
                    <a:pt x="75" y="372"/>
                    <a:pt x="84" y="326"/>
                    <a:pt x="94" y="279"/>
                  </a:cubicBezTo>
                  <a:cubicBezTo>
                    <a:pt x="122" y="187"/>
                    <a:pt x="140" y="9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561000" y="1916800"/>
              <a:ext cx="2100" cy="15125"/>
            </a:xfrm>
            <a:custGeom>
              <a:rect b="b" l="l" r="r" t="t"/>
              <a:pathLst>
                <a:path extrusionOk="0" h="605" w="84">
                  <a:moveTo>
                    <a:pt x="75" y="0"/>
                  </a:moveTo>
                  <a:cubicBezTo>
                    <a:pt x="37" y="93"/>
                    <a:pt x="9" y="195"/>
                    <a:pt x="19" y="307"/>
                  </a:cubicBezTo>
                  <a:cubicBezTo>
                    <a:pt x="19" y="353"/>
                    <a:pt x="0" y="409"/>
                    <a:pt x="19" y="455"/>
                  </a:cubicBezTo>
                  <a:cubicBezTo>
                    <a:pt x="19" y="502"/>
                    <a:pt x="28" y="558"/>
                    <a:pt x="47" y="604"/>
                  </a:cubicBezTo>
                  <a:lnTo>
                    <a:pt x="65" y="455"/>
                  </a:lnTo>
                  <a:cubicBezTo>
                    <a:pt x="65" y="400"/>
                    <a:pt x="75" y="353"/>
                    <a:pt x="75" y="307"/>
                  </a:cubicBezTo>
                  <a:cubicBezTo>
                    <a:pt x="84" y="195"/>
                    <a:pt x="84" y="102"/>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556125" y="1927950"/>
              <a:ext cx="2800" cy="15125"/>
            </a:xfrm>
            <a:custGeom>
              <a:rect b="b" l="l" r="r" t="t"/>
              <a:pathLst>
                <a:path extrusionOk="0" h="605" w="112">
                  <a:moveTo>
                    <a:pt x="28" y="0"/>
                  </a:moveTo>
                  <a:cubicBezTo>
                    <a:pt x="0" y="102"/>
                    <a:pt x="9" y="205"/>
                    <a:pt x="9" y="316"/>
                  </a:cubicBezTo>
                  <a:cubicBezTo>
                    <a:pt x="19" y="362"/>
                    <a:pt x="37" y="418"/>
                    <a:pt x="47" y="465"/>
                  </a:cubicBezTo>
                  <a:cubicBezTo>
                    <a:pt x="56" y="511"/>
                    <a:pt x="84" y="558"/>
                    <a:pt x="112" y="604"/>
                  </a:cubicBezTo>
                  <a:lnTo>
                    <a:pt x="102" y="455"/>
                  </a:lnTo>
                  <a:cubicBezTo>
                    <a:pt x="102" y="409"/>
                    <a:pt x="102" y="344"/>
                    <a:pt x="93" y="297"/>
                  </a:cubicBezTo>
                  <a:cubicBezTo>
                    <a:pt x="74" y="195"/>
                    <a:pt x="56" y="102"/>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3561000" y="1938850"/>
              <a:ext cx="1875" cy="15825"/>
            </a:xfrm>
            <a:custGeom>
              <a:rect b="b" l="l" r="r" t="t"/>
              <a:pathLst>
                <a:path extrusionOk="0" h="633" w="75">
                  <a:moveTo>
                    <a:pt x="65" y="1"/>
                  </a:moveTo>
                  <a:cubicBezTo>
                    <a:pt x="28" y="112"/>
                    <a:pt x="9" y="214"/>
                    <a:pt x="0" y="317"/>
                  </a:cubicBezTo>
                  <a:cubicBezTo>
                    <a:pt x="0" y="372"/>
                    <a:pt x="0" y="419"/>
                    <a:pt x="9" y="475"/>
                  </a:cubicBezTo>
                  <a:cubicBezTo>
                    <a:pt x="28" y="530"/>
                    <a:pt x="37" y="586"/>
                    <a:pt x="75" y="633"/>
                  </a:cubicBezTo>
                  <a:lnTo>
                    <a:pt x="75" y="465"/>
                  </a:lnTo>
                  <a:lnTo>
                    <a:pt x="75" y="317"/>
                  </a:lnTo>
                  <a:cubicBezTo>
                    <a:pt x="75" y="214"/>
                    <a:pt x="75" y="112"/>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3593050" y="1920050"/>
              <a:ext cx="2350" cy="6750"/>
            </a:xfrm>
            <a:custGeom>
              <a:rect b="b" l="l" r="r" t="t"/>
              <a:pathLst>
                <a:path extrusionOk="0" h="270" w="94">
                  <a:moveTo>
                    <a:pt x="84" y="0"/>
                  </a:moveTo>
                  <a:cubicBezTo>
                    <a:pt x="37" y="37"/>
                    <a:pt x="19" y="84"/>
                    <a:pt x="10" y="130"/>
                  </a:cubicBezTo>
                  <a:cubicBezTo>
                    <a:pt x="0" y="177"/>
                    <a:pt x="0" y="223"/>
                    <a:pt x="10" y="270"/>
                  </a:cubicBezTo>
                  <a:cubicBezTo>
                    <a:pt x="56" y="233"/>
                    <a:pt x="65" y="186"/>
                    <a:pt x="84" y="140"/>
                  </a:cubicBezTo>
                  <a:cubicBezTo>
                    <a:pt x="93" y="93"/>
                    <a:pt x="93"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3596750" y="1915175"/>
              <a:ext cx="2350" cy="6750"/>
            </a:xfrm>
            <a:custGeom>
              <a:rect b="b" l="l" r="r" t="t"/>
              <a:pathLst>
                <a:path extrusionOk="0" h="270" w="94">
                  <a:moveTo>
                    <a:pt x="75" y="0"/>
                  </a:moveTo>
                  <a:cubicBezTo>
                    <a:pt x="38" y="47"/>
                    <a:pt x="29" y="93"/>
                    <a:pt x="10" y="130"/>
                  </a:cubicBezTo>
                  <a:cubicBezTo>
                    <a:pt x="10" y="177"/>
                    <a:pt x="1" y="223"/>
                    <a:pt x="29" y="270"/>
                  </a:cubicBezTo>
                  <a:cubicBezTo>
                    <a:pt x="57" y="232"/>
                    <a:pt x="75" y="186"/>
                    <a:pt x="85" y="139"/>
                  </a:cubicBezTo>
                  <a:cubicBezTo>
                    <a:pt x="85"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3564000" y="1960700"/>
              <a:ext cx="2825" cy="10225"/>
            </a:xfrm>
            <a:custGeom>
              <a:rect b="b" l="l" r="r" t="t"/>
              <a:pathLst>
                <a:path extrusionOk="0" h="409" w="113">
                  <a:moveTo>
                    <a:pt x="20" y="0"/>
                  </a:moveTo>
                  <a:cubicBezTo>
                    <a:pt x="1" y="65"/>
                    <a:pt x="10" y="139"/>
                    <a:pt x="20" y="214"/>
                  </a:cubicBezTo>
                  <a:lnTo>
                    <a:pt x="57" y="316"/>
                  </a:lnTo>
                  <a:cubicBezTo>
                    <a:pt x="66" y="353"/>
                    <a:pt x="94" y="381"/>
                    <a:pt x="112" y="409"/>
                  </a:cubicBezTo>
                  <a:cubicBezTo>
                    <a:pt x="112" y="335"/>
                    <a:pt x="103" y="270"/>
                    <a:pt x="94" y="195"/>
                  </a:cubicBezTo>
                  <a:cubicBezTo>
                    <a:pt x="85" y="130"/>
                    <a:pt x="57" y="7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3890825" y="1730425"/>
              <a:ext cx="101525" cy="104800"/>
            </a:xfrm>
            <a:custGeom>
              <a:rect b="b" l="l" r="r" t="t"/>
              <a:pathLst>
                <a:path extrusionOk="0" h="4192" w="4061">
                  <a:moveTo>
                    <a:pt x="1940" y="0"/>
                  </a:moveTo>
                  <a:cubicBezTo>
                    <a:pt x="1894" y="0"/>
                    <a:pt x="1848" y="7"/>
                    <a:pt x="1803" y="23"/>
                  </a:cubicBezTo>
                  <a:cubicBezTo>
                    <a:pt x="1570" y="106"/>
                    <a:pt x="1468" y="385"/>
                    <a:pt x="1450" y="645"/>
                  </a:cubicBezTo>
                  <a:cubicBezTo>
                    <a:pt x="1440" y="887"/>
                    <a:pt x="1505" y="1137"/>
                    <a:pt x="1450" y="1388"/>
                  </a:cubicBezTo>
                  <a:cubicBezTo>
                    <a:pt x="1329" y="1184"/>
                    <a:pt x="1189" y="979"/>
                    <a:pt x="985" y="840"/>
                  </a:cubicBezTo>
                  <a:cubicBezTo>
                    <a:pt x="872" y="759"/>
                    <a:pt x="730" y="709"/>
                    <a:pt x="593" y="709"/>
                  </a:cubicBezTo>
                  <a:cubicBezTo>
                    <a:pt x="494" y="709"/>
                    <a:pt x="398" y="735"/>
                    <a:pt x="316" y="794"/>
                  </a:cubicBezTo>
                  <a:cubicBezTo>
                    <a:pt x="0" y="1017"/>
                    <a:pt x="84" y="1500"/>
                    <a:pt x="233" y="1853"/>
                  </a:cubicBezTo>
                  <a:cubicBezTo>
                    <a:pt x="613" y="2735"/>
                    <a:pt x="1217" y="3507"/>
                    <a:pt x="1979" y="4101"/>
                  </a:cubicBezTo>
                  <a:cubicBezTo>
                    <a:pt x="2049" y="4165"/>
                    <a:pt x="2128" y="4191"/>
                    <a:pt x="2208" y="4191"/>
                  </a:cubicBezTo>
                  <a:cubicBezTo>
                    <a:pt x="2408" y="4191"/>
                    <a:pt x="2619" y="4034"/>
                    <a:pt x="2732" y="3915"/>
                  </a:cubicBezTo>
                  <a:cubicBezTo>
                    <a:pt x="3373" y="3237"/>
                    <a:pt x="3856" y="2429"/>
                    <a:pt x="3995" y="1509"/>
                  </a:cubicBezTo>
                  <a:cubicBezTo>
                    <a:pt x="4042" y="1221"/>
                    <a:pt x="4060" y="914"/>
                    <a:pt x="3930" y="664"/>
                  </a:cubicBezTo>
                  <a:cubicBezTo>
                    <a:pt x="3825" y="438"/>
                    <a:pt x="3594" y="261"/>
                    <a:pt x="3353" y="261"/>
                  </a:cubicBezTo>
                  <a:cubicBezTo>
                    <a:pt x="3316" y="261"/>
                    <a:pt x="3279" y="265"/>
                    <a:pt x="3243" y="273"/>
                  </a:cubicBezTo>
                  <a:cubicBezTo>
                    <a:pt x="2936" y="329"/>
                    <a:pt x="2769" y="654"/>
                    <a:pt x="2639" y="942"/>
                  </a:cubicBezTo>
                  <a:cubicBezTo>
                    <a:pt x="2592" y="710"/>
                    <a:pt x="2555" y="468"/>
                    <a:pt x="2416" y="273"/>
                  </a:cubicBezTo>
                  <a:cubicBezTo>
                    <a:pt x="2305" y="110"/>
                    <a:pt x="2123" y="0"/>
                    <a:pt x="19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3892675" y="1728850"/>
              <a:ext cx="100825" cy="107225"/>
            </a:xfrm>
            <a:custGeom>
              <a:rect b="b" l="l" r="r" t="t"/>
              <a:pathLst>
                <a:path extrusionOk="0" h="4289" w="4033">
                  <a:moveTo>
                    <a:pt x="1174" y="3490"/>
                  </a:moveTo>
                  <a:lnTo>
                    <a:pt x="1174" y="3490"/>
                  </a:lnTo>
                  <a:cubicBezTo>
                    <a:pt x="1392" y="3748"/>
                    <a:pt x="1643" y="3983"/>
                    <a:pt x="1914" y="4192"/>
                  </a:cubicBezTo>
                  <a:cubicBezTo>
                    <a:pt x="1643" y="3983"/>
                    <a:pt x="1402" y="3748"/>
                    <a:pt x="1174" y="3490"/>
                  </a:cubicBezTo>
                  <a:close/>
                  <a:moveTo>
                    <a:pt x="1877" y="1"/>
                  </a:moveTo>
                  <a:cubicBezTo>
                    <a:pt x="1811" y="1"/>
                    <a:pt x="1744" y="12"/>
                    <a:pt x="1682" y="39"/>
                  </a:cubicBezTo>
                  <a:cubicBezTo>
                    <a:pt x="1552" y="104"/>
                    <a:pt x="1459" y="216"/>
                    <a:pt x="1403" y="346"/>
                  </a:cubicBezTo>
                  <a:cubicBezTo>
                    <a:pt x="1348" y="476"/>
                    <a:pt x="1320" y="596"/>
                    <a:pt x="1320" y="727"/>
                  </a:cubicBezTo>
                  <a:cubicBezTo>
                    <a:pt x="1320" y="922"/>
                    <a:pt x="1348" y="1107"/>
                    <a:pt x="1348" y="1284"/>
                  </a:cubicBezTo>
                  <a:cubicBezTo>
                    <a:pt x="1236" y="1145"/>
                    <a:pt x="1134" y="1005"/>
                    <a:pt x="985" y="894"/>
                  </a:cubicBezTo>
                  <a:cubicBezTo>
                    <a:pt x="892" y="819"/>
                    <a:pt x="781" y="773"/>
                    <a:pt x="660" y="754"/>
                  </a:cubicBezTo>
                  <a:cubicBezTo>
                    <a:pt x="622" y="745"/>
                    <a:pt x="581" y="740"/>
                    <a:pt x="539" y="740"/>
                  </a:cubicBezTo>
                  <a:cubicBezTo>
                    <a:pt x="460" y="740"/>
                    <a:pt x="377" y="758"/>
                    <a:pt x="298" y="801"/>
                  </a:cubicBezTo>
                  <a:cubicBezTo>
                    <a:pt x="186" y="857"/>
                    <a:pt x="103" y="950"/>
                    <a:pt x="56" y="1061"/>
                  </a:cubicBezTo>
                  <a:cubicBezTo>
                    <a:pt x="10" y="1182"/>
                    <a:pt x="1" y="1293"/>
                    <a:pt x="10" y="1414"/>
                  </a:cubicBezTo>
                  <a:cubicBezTo>
                    <a:pt x="38" y="1646"/>
                    <a:pt x="112" y="1869"/>
                    <a:pt x="224" y="2074"/>
                  </a:cubicBezTo>
                  <a:cubicBezTo>
                    <a:pt x="419" y="2483"/>
                    <a:pt x="660" y="2873"/>
                    <a:pt x="948" y="3226"/>
                  </a:cubicBezTo>
                  <a:cubicBezTo>
                    <a:pt x="1023" y="3316"/>
                    <a:pt x="1097" y="3405"/>
                    <a:pt x="1174" y="3490"/>
                  </a:cubicBezTo>
                  <a:lnTo>
                    <a:pt x="1174" y="3490"/>
                  </a:lnTo>
                  <a:cubicBezTo>
                    <a:pt x="1101" y="3405"/>
                    <a:pt x="1032" y="3316"/>
                    <a:pt x="967" y="3226"/>
                  </a:cubicBezTo>
                  <a:cubicBezTo>
                    <a:pt x="679" y="2863"/>
                    <a:pt x="447" y="2473"/>
                    <a:pt x="270" y="2064"/>
                  </a:cubicBezTo>
                  <a:cubicBezTo>
                    <a:pt x="177" y="1851"/>
                    <a:pt x="93" y="1646"/>
                    <a:pt x="84" y="1423"/>
                  </a:cubicBezTo>
                  <a:cubicBezTo>
                    <a:pt x="84" y="1321"/>
                    <a:pt x="93" y="1200"/>
                    <a:pt x="131" y="1107"/>
                  </a:cubicBezTo>
                  <a:cubicBezTo>
                    <a:pt x="177" y="1015"/>
                    <a:pt x="242" y="940"/>
                    <a:pt x="344" y="894"/>
                  </a:cubicBezTo>
                  <a:cubicBezTo>
                    <a:pt x="401" y="865"/>
                    <a:pt x="469" y="854"/>
                    <a:pt x="536" y="854"/>
                  </a:cubicBezTo>
                  <a:cubicBezTo>
                    <a:pt x="578" y="854"/>
                    <a:pt x="621" y="859"/>
                    <a:pt x="660" y="866"/>
                  </a:cubicBezTo>
                  <a:cubicBezTo>
                    <a:pt x="762" y="894"/>
                    <a:pt x="874" y="940"/>
                    <a:pt x="948" y="996"/>
                  </a:cubicBezTo>
                  <a:cubicBezTo>
                    <a:pt x="1125" y="1126"/>
                    <a:pt x="1246" y="1321"/>
                    <a:pt x="1366" y="1507"/>
                  </a:cubicBezTo>
                  <a:lnTo>
                    <a:pt x="1450" y="1637"/>
                  </a:lnTo>
                  <a:lnTo>
                    <a:pt x="1478" y="1479"/>
                  </a:lnTo>
                  <a:cubicBezTo>
                    <a:pt x="1524" y="1228"/>
                    <a:pt x="1478" y="968"/>
                    <a:pt x="1478" y="736"/>
                  </a:cubicBezTo>
                  <a:cubicBezTo>
                    <a:pt x="1478" y="624"/>
                    <a:pt x="1496" y="504"/>
                    <a:pt x="1543" y="411"/>
                  </a:cubicBezTo>
                  <a:cubicBezTo>
                    <a:pt x="1589" y="308"/>
                    <a:pt x="1664" y="225"/>
                    <a:pt x="1757" y="178"/>
                  </a:cubicBezTo>
                  <a:cubicBezTo>
                    <a:pt x="1797" y="158"/>
                    <a:pt x="1840" y="150"/>
                    <a:pt x="1884" y="150"/>
                  </a:cubicBezTo>
                  <a:cubicBezTo>
                    <a:pt x="1939" y="150"/>
                    <a:pt x="1997" y="163"/>
                    <a:pt x="2054" y="178"/>
                  </a:cubicBezTo>
                  <a:cubicBezTo>
                    <a:pt x="2156" y="216"/>
                    <a:pt x="2240" y="299"/>
                    <a:pt x="2314" y="383"/>
                  </a:cubicBezTo>
                  <a:cubicBezTo>
                    <a:pt x="2435" y="569"/>
                    <a:pt x="2481" y="801"/>
                    <a:pt x="2528" y="1042"/>
                  </a:cubicBezTo>
                  <a:lnTo>
                    <a:pt x="2565" y="1265"/>
                  </a:lnTo>
                  <a:lnTo>
                    <a:pt x="2658" y="1052"/>
                  </a:lnTo>
                  <a:cubicBezTo>
                    <a:pt x="2704" y="940"/>
                    <a:pt x="2760" y="819"/>
                    <a:pt x="2834" y="717"/>
                  </a:cubicBezTo>
                  <a:cubicBezTo>
                    <a:pt x="2899" y="615"/>
                    <a:pt x="2983" y="522"/>
                    <a:pt x="3085" y="457"/>
                  </a:cubicBezTo>
                  <a:cubicBezTo>
                    <a:pt x="3162" y="419"/>
                    <a:pt x="3239" y="398"/>
                    <a:pt x="3319" y="398"/>
                  </a:cubicBezTo>
                  <a:cubicBezTo>
                    <a:pt x="3355" y="398"/>
                    <a:pt x="3391" y="402"/>
                    <a:pt x="3429" y="411"/>
                  </a:cubicBezTo>
                  <a:cubicBezTo>
                    <a:pt x="3540" y="439"/>
                    <a:pt x="3643" y="504"/>
                    <a:pt x="3726" y="596"/>
                  </a:cubicBezTo>
                  <a:cubicBezTo>
                    <a:pt x="3810" y="689"/>
                    <a:pt x="3866" y="801"/>
                    <a:pt x="3903" y="922"/>
                  </a:cubicBezTo>
                  <a:cubicBezTo>
                    <a:pt x="3940" y="1042"/>
                    <a:pt x="3949" y="1173"/>
                    <a:pt x="3949" y="1293"/>
                  </a:cubicBezTo>
                  <a:cubicBezTo>
                    <a:pt x="3949" y="1423"/>
                    <a:pt x="3940" y="1553"/>
                    <a:pt x="3912" y="1684"/>
                  </a:cubicBezTo>
                  <a:cubicBezTo>
                    <a:pt x="3893" y="1804"/>
                    <a:pt x="3866" y="1934"/>
                    <a:pt x="3828" y="2064"/>
                  </a:cubicBezTo>
                  <a:cubicBezTo>
                    <a:pt x="3689" y="2566"/>
                    <a:pt x="3447" y="3040"/>
                    <a:pt x="3132" y="3458"/>
                  </a:cubicBezTo>
                  <a:cubicBezTo>
                    <a:pt x="2983" y="3662"/>
                    <a:pt x="2806" y="3876"/>
                    <a:pt x="2621" y="4053"/>
                  </a:cubicBezTo>
                  <a:cubicBezTo>
                    <a:pt x="2528" y="4127"/>
                    <a:pt x="2416" y="4211"/>
                    <a:pt x="2295" y="4257"/>
                  </a:cubicBezTo>
                  <a:cubicBezTo>
                    <a:pt x="2425" y="4220"/>
                    <a:pt x="2528" y="4146"/>
                    <a:pt x="2639" y="4053"/>
                  </a:cubicBezTo>
                  <a:cubicBezTo>
                    <a:pt x="2825" y="3867"/>
                    <a:pt x="2992" y="3662"/>
                    <a:pt x="3159" y="3458"/>
                  </a:cubicBezTo>
                  <a:cubicBezTo>
                    <a:pt x="3475" y="3040"/>
                    <a:pt x="3735" y="2575"/>
                    <a:pt x="3893" y="2064"/>
                  </a:cubicBezTo>
                  <a:cubicBezTo>
                    <a:pt x="3921" y="1934"/>
                    <a:pt x="3958" y="1804"/>
                    <a:pt x="3986" y="1684"/>
                  </a:cubicBezTo>
                  <a:cubicBezTo>
                    <a:pt x="4005" y="1553"/>
                    <a:pt x="4033" y="1423"/>
                    <a:pt x="4033" y="1284"/>
                  </a:cubicBezTo>
                  <a:cubicBezTo>
                    <a:pt x="4005" y="1135"/>
                    <a:pt x="3996" y="996"/>
                    <a:pt x="3958" y="866"/>
                  </a:cubicBezTo>
                  <a:cubicBezTo>
                    <a:pt x="3921" y="736"/>
                    <a:pt x="3866" y="615"/>
                    <a:pt x="3773" y="504"/>
                  </a:cubicBezTo>
                  <a:cubicBezTo>
                    <a:pt x="3680" y="401"/>
                    <a:pt x="3568" y="318"/>
                    <a:pt x="3429" y="290"/>
                  </a:cubicBezTo>
                  <a:cubicBezTo>
                    <a:pt x="3377" y="276"/>
                    <a:pt x="3321" y="269"/>
                    <a:pt x="3266" y="269"/>
                  </a:cubicBezTo>
                  <a:cubicBezTo>
                    <a:pt x="3173" y="269"/>
                    <a:pt x="3081" y="290"/>
                    <a:pt x="3011" y="336"/>
                  </a:cubicBezTo>
                  <a:cubicBezTo>
                    <a:pt x="2881" y="401"/>
                    <a:pt x="2788" y="504"/>
                    <a:pt x="2704" y="624"/>
                  </a:cubicBezTo>
                  <a:lnTo>
                    <a:pt x="2602" y="801"/>
                  </a:lnTo>
                  <a:cubicBezTo>
                    <a:pt x="2593" y="736"/>
                    <a:pt x="2574" y="689"/>
                    <a:pt x="2565" y="634"/>
                  </a:cubicBezTo>
                  <a:cubicBezTo>
                    <a:pt x="2528" y="522"/>
                    <a:pt x="2481" y="392"/>
                    <a:pt x="2407" y="290"/>
                  </a:cubicBezTo>
                  <a:cubicBezTo>
                    <a:pt x="2323" y="178"/>
                    <a:pt x="2221" y="86"/>
                    <a:pt x="2091" y="39"/>
                  </a:cubicBezTo>
                  <a:cubicBezTo>
                    <a:pt x="2023" y="15"/>
                    <a:pt x="1950" y="1"/>
                    <a:pt x="1877" y="1"/>
                  </a:cubicBezTo>
                  <a:close/>
                  <a:moveTo>
                    <a:pt x="2100" y="4285"/>
                  </a:moveTo>
                  <a:lnTo>
                    <a:pt x="2100" y="4285"/>
                  </a:lnTo>
                  <a:cubicBezTo>
                    <a:pt x="2119" y="4287"/>
                    <a:pt x="2136" y="4288"/>
                    <a:pt x="2153" y="4288"/>
                  </a:cubicBezTo>
                  <a:cubicBezTo>
                    <a:pt x="2153" y="4288"/>
                    <a:pt x="2153" y="4288"/>
                    <a:pt x="2154" y="4288"/>
                  </a:cubicBezTo>
                  <a:lnTo>
                    <a:pt x="2154" y="4288"/>
                  </a:lnTo>
                  <a:cubicBezTo>
                    <a:pt x="2136" y="4288"/>
                    <a:pt x="2119" y="4287"/>
                    <a:pt x="2100" y="4285"/>
                  </a:cubicBezTo>
                  <a:close/>
                  <a:moveTo>
                    <a:pt x="2295" y="4257"/>
                  </a:moveTo>
                  <a:cubicBezTo>
                    <a:pt x="2247" y="4278"/>
                    <a:pt x="2203" y="4288"/>
                    <a:pt x="2154" y="4288"/>
                  </a:cubicBezTo>
                  <a:lnTo>
                    <a:pt x="2154" y="4288"/>
                  </a:lnTo>
                  <a:cubicBezTo>
                    <a:pt x="2154" y="4288"/>
                    <a:pt x="2154" y="4288"/>
                    <a:pt x="2154" y="4288"/>
                  </a:cubicBezTo>
                  <a:cubicBezTo>
                    <a:pt x="2207" y="4288"/>
                    <a:pt x="2254" y="4278"/>
                    <a:pt x="2295" y="42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3927525" y="1764650"/>
              <a:ext cx="18375" cy="70400"/>
            </a:xfrm>
            <a:custGeom>
              <a:rect b="b" l="l" r="r" t="t"/>
              <a:pathLst>
                <a:path extrusionOk="0" h="2816" w="735">
                  <a:moveTo>
                    <a:pt x="0" y="1"/>
                  </a:moveTo>
                  <a:cubicBezTo>
                    <a:pt x="56" y="233"/>
                    <a:pt x="112" y="484"/>
                    <a:pt x="177" y="716"/>
                  </a:cubicBezTo>
                  <a:lnTo>
                    <a:pt x="372" y="1413"/>
                  </a:lnTo>
                  <a:lnTo>
                    <a:pt x="567" y="2110"/>
                  </a:lnTo>
                  <a:cubicBezTo>
                    <a:pt x="604" y="2221"/>
                    <a:pt x="641" y="2342"/>
                    <a:pt x="660" y="2453"/>
                  </a:cubicBezTo>
                  <a:cubicBezTo>
                    <a:pt x="678" y="2574"/>
                    <a:pt x="706" y="2695"/>
                    <a:pt x="734" y="2816"/>
                  </a:cubicBezTo>
                  <a:cubicBezTo>
                    <a:pt x="734" y="2574"/>
                    <a:pt x="669" y="2323"/>
                    <a:pt x="623" y="2091"/>
                  </a:cubicBezTo>
                  <a:cubicBezTo>
                    <a:pt x="576" y="1850"/>
                    <a:pt x="520" y="1617"/>
                    <a:pt x="446" y="1385"/>
                  </a:cubicBezTo>
                  <a:cubicBezTo>
                    <a:pt x="381" y="1153"/>
                    <a:pt x="325" y="920"/>
                    <a:pt x="242" y="688"/>
                  </a:cubicBezTo>
                  <a:cubicBezTo>
                    <a:pt x="158" y="456"/>
                    <a:pt x="84"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3948425" y="1754900"/>
              <a:ext cx="8375" cy="80150"/>
            </a:xfrm>
            <a:custGeom>
              <a:rect b="b" l="l" r="r" t="t"/>
              <a:pathLst>
                <a:path extrusionOk="0" h="3206" w="335">
                  <a:moveTo>
                    <a:pt x="335" y="0"/>
                  </a:moveTo>
                  <a:lnTo>
                    <a:pt x="335" y="0"/>
                  </a:lnTo>
                  <a:cubicBezTo>
                    <a:pt x="288" y="270"/>
                    <a:pt x="251" y="530"/>
                    <a:pt x="205" y="799"/>
                  </a:cubicBezTo>
                  <a:cubicBezTo>
                    <a:pt x="158" y="1069"/>
                    <a:pt x="140" y="1338"/>
                    <a:pt x="103" y="1598"/>
                  </a:cubicBezTo>
                  <a:lnTo>
                    <a:pt x="38" y="2407"/>
                  </a:lnTo>
                  <a:cubicBezTo>
                    <a:pt x="19" y="2667"/>
                    <a:pt x="0" y="2936"/>
                    <a:pt x="10" y="3206"/>
                  </a:cubicBezTo>
                  <a:cubicBezTo>
                    <a:pt x="10" y="3066"/>
                    <a:pt x="38" y="2927"/>
                    <a:pt x="47" y="2797"/>
                  </a:cubicBezTo>
                  <a:cubicBezTo>
                    <a:pt x="56" y="2667"/>
                    <a:pt x="84" y="2528"/>
                    <a:pt x="93" y="2407"/>
                  </a:cubicBezTo>
                  <a:lnTo>
                    <a:pt x="186" y="1598"/>
                  </a:lnTo>
                  <a:lnTo>
                    <a:pt x="270" y="799"/>
                  </a:ln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3938200" y="1789750"/>
              <a:ext cx="5600" cy="19750"/>
            </a:xfrm>
            <a:custGeom>
              <a:rect b="b" l="l" r="r" t="t"/>
              <a:pathLst>
                <a:path extrusionOk="0" h="790" w="224">
                  <a:moveTo>
                    <a:pt x="1" y="0"/>
                  </a:moveTo>
                  <a:cubicBezTo>
                    <a:pt x="19" y="139"/>
                    <a:pt x="47" y="279"/>
                    <a:pt x="84" y="390"/>
                  </a:cubicBezTo>
                  <a:cubicBezTo>
                    <a:pt x="93" y="465"/>
                    <a:pt x="121" y="520"/>
                    <a:pt x="140" y="595"/>
                  </a:cubicBezTo>
                  <a:cubicBezTo>
                    <a:pt x="168" y="660"/>
                    <a:pt x="186" y="715"/>
                    <a:pt x="214" y="790"/>
                  </a:cubicBezTo>
                  <a:cubicBezTo>
                    <a:pt x="224" y="715"/>
                    <a:pt x="214" y="650"/>
                    <a:pt x="196" y="576"/>
                  </a:cubicBezTo>
                  <a:cubicBezTo>
                    <a:pt x="186" y="520"/>
                    <a:pt x="177" y="455"/>
                    <a:pt x="149" y="381"/>
                  </a:cubicBezTo>
                  <a:cubicBezTo>
                    <a:pt x="103" y="251"/>
                    <a:pt x="75"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3937725" y="1781850"/>
              <a:ext cx="4925" cy="11875"/>
            </a:xfrm>
            <a:custGeom>
              <a:rect b="b" l="l" r="r" t="t"/>
              <a:pathLst>
                <a:path extrusionOk="0" h="475" w="197">
                  <a:moveTo>
                    <a:pt x="1" y="0"/>
                  </a:moveTo>
                  <a:cubicBezTo>
                    <a:pt x="10" y="84"/>
                    <a:pt x="38" y="167"/>
                    <a:pt x="66" y="242"/>
                  </a:cubicBezTo>
                  <a:cubicBezTo>
                    <a:pt x="94" y="288"/>
                    <a:pt x="103" y="325"/>
                    <a:pt x="122" y="363"/>
                  </a:cubicBezTo>
                  <a:cubicBezTo>
                    <a:pt x="150" y="400"/>
                    <a:pt x="168" y="428"/>
                    <a:pt x="187" y="474"/>
                  </a:cubicBezTo>
                  <a:cubicBezTo>
                    <a:pt x="196" y="446"/>
                    <a:pt x="196" y="400"/>
                    <a:pt x="187" y="353"/>
                  </a:cubicBezTo>
                  <a:cubicBezTo>
                    <a:pt x="168" y="307"/>
                    <a:pt x="150" y="260"/>
                    <a:pt x="140" y="223"/>
                  </a:cubicBezTo>
                  <a:cubicBezTo>
                    <a:pt x="103" y="140"/>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3943775" y="1779750"/>
              <a:ext cx="2825" cy="19300"/>
            </a:xfrm>
            <a:custGeom>
              <a:rect b="b" l="l" r="r" t="t"/>
              <a:pathLst>
                <a:path extrusionOk="0" h="772" w="113">
                  <a:moveTo>
                    <a:pt x="1" y="1"/>
                  </a:moveTo>
                  <a:cubicBezTo>
                    <a:pt x="1" y="131"/>
                    <a:pt x="10" y="261"/>
                    <a:pt x="19" y="400"/>
                  </a:cubicBezTo>
                  <a:cubicBezTo>
                    <a:pt x="47" y="512"/>
                    <a:pt x="66" y="642"/>
                    <a:pt x="103" y="772"/>
                  </a:cubicBezTo>
                  <a:cubicBezTo>
                    <a:pt x="112" y="697"/>
                    <a:pt x="112" y="642"/>
                    <a:pt x="112" y="567"/>
                  </a:cubicBezTo>
                  <a:cubicBezTo>
                    <a:pt x="103" y="502"/>
                    <a:pt x="103" y="437"/>
                    <a:pt x="93" y="372"/>
                  </a:cubicBezTo>
                  <a:cubicBezTo>
                    <a:pt x="66" y="251"/>
                    <a:pt x="4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3945875" y="1805525"/>
              <a:ext cx="1875" cy="12350"/>
            </a:xfrm>
            <a:custGeom>
              <a:rect b="b" l="l" r="r" t="t"/>
              <a:pathLst>
                <a:path extrusionOk="0" h="494" w="75">
                  <a:moveTo>
                    <a:pt x="47" y="1"/>
                  </a:moveTo>
                  <a:cubicBezTo>
                    <a:pt x="9" y="84"/>
                    <a:pt x="0" y="168"/>
                    <a:pt x="9" y="252"/>
                  </a:cubicBezTo>
                  <a:cubicBezTo>
                    <a:pt x="9" y="335"/>
                    <a:pt x="19" y="410"/>
                    <a:pt x="47" y="493"/>
                  </a:cubicBezTo>
                  <a:cubicBezTo>
                    <a:pt x="65" y="410"/>
                    <a:pt x="74" y="335"/>
                    <a:pt x="74" y="252"/>
                  </a:cubicBezTo>
                  <a:cubicBezTo>
                    <a:pt x="74" y="168"/>
                    <a:pt x="65"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3945175" y="1738400"/>
              <a:ext cx="5825" cy="17000"/>
            </a:xfrm>
            <a:custGeom>
              <a:rect b="b" l="l" r="r" t="t"/>
              <a:pathLst>
                <a:path extrusionOk="0" h="680" w="233">
                  <a:moveTo>
                    <a:pt x="0" y="1"/>
                  </a:moveTo>
                  <a:lnTo>
                    <a:pt x="0" y="1"/>
                  </a:lnTo>
                  <a:cubicBezTo>
                    <a:pt x="28" y="112"/>
                    <a:pt x="56" y="233"/>
                    <a:pt x="84" y="354"/>
                  </a:cubicBezTo>
                  <a:cubicBezTo>
                    <a:pt x="102" y="400"/>
                    <a:pt x="130" y="465"/>
                    <a:pt x="149" y="521"/>
                  </a:cubicBezTo>
                  <a:cubicBezTo>
                    <a:pt x="177" y="568"/>
                    <a:pt x="195" y="623"/>
                    <a:pt x="223" y="679"/>
                  </a:cubicBezTo>
                  <a:cubicBezTo>
                    <a:pt x="233" y="614"/>
                    <a:pt x="223" y="558"/>
                    <a:pt x="214" y="493"/>
                  </a:cubicBezTo>
                  <a:cubicBezTo>
                    <a:pt x="195" y="437"/>
                    <a:pt x="186" y="382"/>
                    <a:pt x="168" y="326"/>
                  </a:cubicBezTo>
                  <a:cubicBezTo>
                    <a:pt x="130" y="205"/>
                    <a:pt x="65"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3946325" y="1750725"/>
              <a:ext cx="4675" cy="12100"/>
            </a:xfrm>
            <a:custGeom>
              <a:rect b="b" l="l" r="r" t="t"/>
              <a:pathLst>
                <a:path extrusionOk="0" h="484" w="187">
                  <a:moveTo>
                    <a:pt x="1" y="0"/>
                  </a:moveTo>
                  <a:lnTo>
                    <a:pt x="1" y="0"/>
                  </a:lnTo>
                  <a:cubicBezTo>
                    <a:pt x="10" y="84"/>
                    <a:pt x="38" y="167"/>
                    <a:pt x="75" y="251"/>
                  </a:cubicBezTo>
                  <a:cubicBezTo>
                    <a:pt x="103" y="325"/>
                    <a:pt x="131" y="400"/>
                    <a:pt x="168" y="483"/>
                  </a:cubicBezTo>
                  <a:cubicBezTo>
                    <a:pt x="187" y="446"/>
                    <a:pt x="177" y="400"/>
                    <a:pt x="177" y="353"/>
                  </a:cubicBezTo>
                  <a:cubicBezTo>
                    <a:pt x="168" y="307"/>
                    <a:pt x="149" y="260"/>
                    <a:pt x="140" y="223"/>
                  </a:cubicBezTo>
                  <a:cubicBezTo>
                    <a:pt x="122" y="177"/>
                    <a:pt x="103" y="140"/>
                    <a:pt x="84" y="112"/>
                  </a:cubicBezTo>
                  <a:cubicBezTo>
                    <a:pt x="5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3940300" y="1738400"/>
              <a:ext cx="3725" cy="6075"/>
            </a:xfrm>
            <a:custGeom>
              <a:rect b="b" l="l" r="r" t="t"/>
              <a:pathLst>
                <a:path extrusionOk="0" h="243" w="149">
                  <a:moveTo>
                    <a:pt x="0" y="1"/>
                  </a:moveTo>
                  <a:cubicBezTo>
                    <a:pt x="9" y="57"/>
                    <a:pt x="37" y="94"/>
                    <a:pt x="56" y="122"/>
                  </a:cubicBezTo>
                  <a:cubicBezTo>
                    <a:pt x="65" y="149"/>
                    <a:pt x="84" y="159"/>
                    <a:pt x="93" y="187"/>
                  </a:cubicBezTo>
                  <a:cubicBezTo>
                    <a:pt x="102" y="205"/>
                    <a:pt x="112" y="214"/>
                    <a:pt x="140" y="242"/>
                  </a:cubicBezTo>
                  <a:cubicBezTo>
                    <a:pt x="149" y="187"/>
                    <a:pt x="140" y="140"/>
                    <a:pt x="112" y="94"/>
                  </a:cubicBezTo>
                  <a:cubicBezTo>
                    <a:pt x="102" y="66"/>
                    <a:pt x="93" y="47"/>
                    <a:pt x="65"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3978625" y="1743750"/>
              <a:ext cx="8150" cy="13950"/>
            </a:xfrm>
            <a:custGeom>
              <a:rect b="b" l="l" r="r" t="t"/>
              <a:pathLst>
                <a:path extrusionOk="0" h="558" w="326">
                  <a:moveTo>
                    <a:pt x="0" y="0"/>
                  </a:moveTo>
                  <a:cubicBezTo>
                    <a:pt x="102" y="47"/>
                    <a:pt x="177" y="131"/>
                    <a:pt x="232" y="251"/>
                  </a:cubicBezTo>
                  <a:cubicBezTo>
                    <a:pt x="251" y="298"/>
                    <a:pt x="270" y="344"/>
                    <a:pt x="279" y="400"/>
                  </a:cubicBezTo>
                  <a:cubicBezTo>
                    <a:pt x="279" y="419"/>
                    <a:pt x="288" y="456"/>
                    <a:pt x="288" y="484"/>
                  </a:cubicBezTo>
                  <a:cubicBezTo>
                    <a:pt x="288" y="502"/>
                    <a:pt x="288" y="530"/>
                    <a:pt x="297" y="558"/>
                  </a:cubicBezTo>
                  <a:cubicBezTo>
                    <a:pt x="316" y="539"/>
                    <a:pt x="325" y="511"/>
                    <a:pt x="325" y="484"/>
                  </a:cubicBezTo>
                  <a:lnTo>
                    <a:pt x="325" y="391"/>
                  </a:lnTo>
                  <a:cubicBezTo>
                    <a:pt x="325" y="326"/>
                    <a:pt x="316" y="270"/>
                    <a:pt x="288" y="214"/>
                  </a:cubicBezTo>
                  <a:cubicBezTo>
                    <a:pt x="251" y="158"/>
                    <a:pt x="223" y="93"/>
                    <a:pt x="177" y="66"/>
                  </a:cubicBezTo>
                  <a:cubicBezTo>
                    <a:pt x="112" y="28"/>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3982575" y="1752575"/>
              <a:ext cx="1875" cy="15600"/>
            </a:xfrm>
            <a:custGeom>
              <a:rect b="b" l="l" r="r" t="t"/>
              <a:pathLst>
                <a:path extrusionOk="0" h="624" w="75">
                  <a:moveTo>
                    <a:pt x="19" y="1"/>
                  </a:moveTo>
                  <a:cubicBezTo>
                    <a:pt x="0" y="56"/>
                    <a:pt x="0" y="103"/>
                    <a:pt x="0" y="149"/>
                  </a:cubicBezTo>
                  <a:lnTo>
                    <a:pt x="0" y="316"/>
                  </a:lnTo>
                  <a:lnTo>
                    <a:pt x="0" y="465"/>
                  </a:lnTo>
                  <a:cubicBezTo>
                    <a:pt x="0" y="521"/>
                    <a:pt x="19" y="567"/>
                    <a:pt x="0" y="623"/>
                  </a:cubicBezTo>
                  <a:cubicBezTo>
                    <a:pt x="37" y="577"/>
                    <a:pt x="47" y="530"/>
                    <a:pt x="65" y="474"/>
                  </a:cubicBezTo>
                  <a:cubicBezTo>
                    <a:pt x="74" y="419"/>
                    <a:pt x="74" y="372"/>
                    <a:pt x="74" y="316"/>
                  </a:cubicBezTo>
                  <a:cubicBezTo>
                    <a:pt x="65" y="205"/>
                    <a:pt x="47"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3983950" y="1763025"/>
              <a:ext cx="3975" cy="13975"/>
            </a:xfrm>
            <a:custGeom>
              <a:rect b="b" l="l" r="r" t="t"/>
              <a:pathLst>
                <a:path extrusionOk="0" h="559" w="159">
                  <a:moveTo>
                    <a:pt x="150" y="1"/>
                  </a:moveTo>
                  <a:cubicBezTo>
                    <a:pt x="112" y="94"/>
                    <a:pt x="84" y="186"/>
                    <a:pt x="66" y="279"/>
                  </a:cubicBezTo>
                  <a:cubicBezTo>
                    <a:pt x="38" y="372"/>
                    <a:pt x="29" y="465"/>
                    <a:pt x="1" y="558"/>
                  </a:cubicBezTo>
                  <a:cubicBezTo>
                    <a:pt x="38" y="521"/>
                    <a:pt x="66" y="474"/>
                    <a:pt x="84" y="428"/>
                  </a:cubicBezTo>
                  <a:cubicBezTo>
                    <a:pt x="112" y="382"/>
                    <a:pt x="122" y="335"/>
                    <a:pt x="131" y="289"/>
                  </a:cubicBezTo>
                  <a:cubicBezTo>
                    <a:pt x="150" y="242"/>
                    <a:pt x="159" y="196"/>
                    <a:pt x="159" y="149"/>
                  </a:cubicBezTo>
                  <a:cubicBezTo>
                    <a:pt x="159" y="94"/>
                    <a:pt x="159" y="47"/>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3979325" y="1752575"/>
              <a:ext cx="2100" cy="9775"/>
            </a:xfrm>
            <a:custGeom>
              <a:rect b="b" l="l" r="r" t="t"/>
              <a:pathLst>
                <a:path extrusionOk="0" h="391" w="84">
                  <a:moveTo>
                    <a:pt x="19" y="1"/>
                  </a:moveTo>
                  <a:cubicBezTo>
                    <a:pt x="0" y="66"/>
                    <a:pt x="0" y="140"/>
                    <a:pt x="19" y="196"/>
                  </a:cubicBezTo>
                  <a:cubicBezTo>
                    <a:pt x="28" y="270"/>
                    <a:pt x="28" y="326"/>
                    <a:pt x="37" y="391"/>
                  </a:cubicBezTo>
                  <a:cubicBezTo>
                    <a:pt x="74" y="335"/>
                    <a:pt x="84" y="270"/>
                    <a:pt x="84" y="196"/>
                  </a:cubicBezTo>
                  <a:cubicBezTo>
                    <a:pt x="74" y="158"/>
                    <a:pt x="74" y="131"/>
                    <a:pt x="65" y="93"/>
                  </a:cubicBezTo>
                  <a:cubicBezTo>
                    <a:pt x="56" y="56"/>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3953300" y="1819000"/>
              <a:ext cx="10475" cy="10250"/>
            </a:xfrm>
            <a:custGeom>
              <a:rect b="b" l="l" r="r" t="t"/>
              <a:pathLst>
                <a:path extrusionOk="0" h="410" w="419">
                  <a:moveTo>
                    <a:pt x="419" y="1"/>
                  </a:moveTo>
                  <a:lnTo>
                    <a:pt x="419" y="1"/>
                  </a:lnTo>
                  <a:cubicBezTo>
                    <a:pt x="344" y="66"/>
                    <a:pt x="279" y="131"/>
                    <a:pt x="205" y="196"/>
                  </a:cubicBezTo>
                  <a:cubicBezTo>
                    <a:pt x="140" y="270"/>
                    <a:pt x="66" y="326"/>
                    <a:pt x="0" y="410"/>
                  </a:cubicBezTo>
                  <a:cubicBezTo>
                    <a:pt x="47" y="391"/>
                    <a:pt x="93" y="372"/>
                    <a:pt x="140" y="354"/>
                  </a:cubicBezTo>
                  <a:cubicBezTo>
                    <a:pt x="177" y="326"/>
                    <a:pt x="223" y="289"/>
                    <a:pt x="251" y="261"/>
                  </a:cubicBezTo>
                  <a:cubicBezTo>
                    <a:pt x="326" y="187"/>
                    <a:pt x="391" y="103"/>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3955150" y="1815050"/>
              <a:ext cx="7225" cy="8400"/>
            </a:xfrm>
            <a:custGeom>
              <a:rect b="b" l="l" r="r" t="t"/>
              <a:pathLst>
                <a:path extrusionOk="0" h="336" w="289">
                  <a:moveTo>
                    <a:pt x="289" y="1"/>
                  </a:moveTo>
                  <a:cubicBezTo>
                    <a:pt x="252" y="19"/>
                    <a:pt x="233" y="57"/>
                    <a:pt x="205" y="75"/>
                  </a:cubicBezTo>
                  <a:cubicBezTo>
                    <a:pt x="187" y="103"/>
                    <a:pt x="159" y="140"/>
                    <a:pt x="140" y="159"/>
                  </a:cubicBezTo>
                  <a:lnTo>
                    <a:pt x="1" y="335"/>
                  </a:lnTo>
                  <a:cubicBezTo>
                    <a:pt x="29" y="317"/>
                    <a:pt x="66" y="307"/>
                    <a:pt x="112" y="289"/>
                  </a:cubicBezTo>
                  <a:cubicBezTo>
                    <a:pt x="149" y="261"/>
                    <a:pt x="168" y="242"/>
                    <a:pt x="196" y="205"/>
                  </a:cubicBezTo>
                  <a:cubicBezTo>
                    <a:pt x="242" y="149"/>
                    <a:pt x="280" y="75"/>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3954700" y="1806225"/>
              <a:ext cx="2575" cy="11400"/>
            </a:xfrm>
            <a:custGeom>
              <a:rect b="b" l="l" r="r" t="t"/>
              <a:pathLst>
                <a:path extrusionOk="0" h="456" w="103">
                  <a:moveTo>
                    <a:pt x="93" y="1"/>
                  </a:moveTo>
                  <a:cubicBezTo>
                    <a:pt x="56" y="75"/>
                    <a:pt x="37" y="149"/>
                    <a:pt x="28" y="224"/>
                  </a:cubicBezTo>
                  <a:cubicBezTo>
                    <a:pt x="19" y="307"/>
                    <a:pt x="0" y="372"/>
                    <a:pt x="19" y="456"/>
                  </a:cubicBezTo>
                  <a:cubicBezTo>
                    <a:pt x="56" y="382"/>
                    <a:pt x="84" y="307"/>
                    <a:pt x="93" y="233"/>
                  </a:cubicBezTo>
                  <a:cubicBezTo>
                    <a:pt x="102" y="196"/>
                    <a:pt x="102" y="149"/>
                    <a:pt x="102" y="122"/>
                  </a:cubicBezTo>
                  <a:cubicBezTo>
                    <a:pt x="102" y="84"/>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3960025" y="1804150"/>
              <a:ext cx="3975" cy="9075"/>
            </a:xfrm>
            <a:custGeom>
              <a:rect b="b" l="l" r="r" t="t"/>
              <a:pathLst>
                <a:path extrusionOk="0" h="363" w="159">
                  <a:moveTo>
                    <a:pt x="159" y="0"/>
                  </a:moveTo>
                  <a:lnTo>
                    <a:pt x="159" y="0"/>
                  </a:lnTo>
                  <a:cubicBezTo>
                    <a:pt x="103" y="47"/>
                    <a:pt x="66" y="112"/>
                    <a:pt x="47" y="167"/>
                  </a:cubicBezTo>
                  <a:cubicBezTo>
                    <a:pt x="19" y="232"/>
                    <a:pt x="1" y="288"/>
                    <a:pt x="1" y="362"/>
                  </a:cubicBezTo>
                  <a:cubicBezTo>
                    <a:pt x="57" y="307"/>
                    <a:pt x="94" y="260"/>
                    <a:pt x="112" y="205"/>
                  </a:cubicBezTo>
                  <a:cubicBezTo>
                    <a:pt x="140" y="130"/>
                    <a:pt x="159" y="74"/>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3966775" y="1802975"/>
              <a:ext cx="5825" cy="11650"/>
            </a:xfrm>
            <a:custGeom>
              <a:rect b="b" l="l" r="r" t="t"/>
              <a:pathLst>
                <a:path extrusionOk="0" h="466" w="233">
                  <a:moveTo>
                    <a:pt x="233" y="1"/>
                  </a:moveTo>
                  <a:cubicBezTo>
                    <a:pt x="158" y="75"/>
                    <a:pt x="112" y="140"/>
                    <a:pt x="75" y="224"/>
                  </a:cubicBezTo>
                  <a:cubicBezTo>
                    <a:pt x="47" y="298"/>
                    <a:pt x="10" y="372"/>
                    <a:pt x="0" y="465"/>
                  </a:cubicBezTo>
                  <a:cubicBezTo>
                    <a:pt x="56" y="400"/>
                    <a:pt x="103" y="326"/>
                    <a:pt x="149" y="252"/>
                  </a:cubicBezTo>
                  <a:cubicBezTo>
                    <a:pt x="186" y="177"/>
                    <a:pt x="214" y="94"/>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3895475" y="1757225"/>
              <a:ext cx="2575" cy="16525"/>
            </a:xfrm>
            <a:custGeom>
              <a:rect b="b" l="l" r="r" t="t"/>
              <a:pathLst>
                <a:path extrusionOk="0" h="661" w="103">
                  <a:moveTo>
                    <a:pt x="74" y="0"/>
                  </a:moveTo>
                  <a:cubicBezTo>
                    <a:pt x="47" y="47"/>
                    <a:pt x="37" y="103"/>
                    <a:pt x="9" y="158"/>
                  </a:cubicBezTo>
                  <a:cubicBezTo>
                    <a:pt x="0" y="223"/>
                    <a:pt x="0" y="279"/>
                    <a:pt x="0" y="335"/>
                  </a:cubicBezTo>
                  <a:cubicBezTo>
                    <a:pt x="0" y="456"/>
                    <a:pt x="37" y="567"/>
                    <a:pt x="102" y="660"/>
                  </a:cubicBezTo>
                  <a:cubicBezTo>
                    <a:pt x="93" y="604"/>
                    <a:pt x="84" y="558"/>
                    <a:pt x="84" y="502"/>
                  </a:cubicBezTo>
                  <a:cubicBezTo>
                    <a:pt x="74" y="437"/>
                    <a:pt x="74" y="391"/>
                    <a:pt x="74" y="335"/>
                  </a:cubicBezTo>
                  <a:lnTo>
                    <a:pt x="7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3899400" y="1763250"/>
              <a:ext cx="3525" cy="13975"/>
            </a:xfrm>
            <a:custGeom>
              <a:rect b="b" l="l" r="r" t="t"/>
              <a:pathLst>
                <a:path extrusionOk="0" h="559" w="141">
                  <a:moveTo>
                    <a:pt x="20" y="1"/>
                  </a:moveTo>
                  <a:cubicBezTo>
                    <a:pt x="1" y="47"/>
                    <a:pt x="1" y="94"/>
                    <a:pt x="1" y="140"/>
                  </a:cubicBezTo>
                  <a:cubicBezTo>
                    <a:pt x="1" y="196"/>
                    <a:pt x="1" y="242"/>
                    <a:pt x="10" y="289"/>
                  </a:cubicBezTo>
                  <a:cubicBezTo>
                    <a:pt x="29" y="400"/>
                    <a:pt x="66" y="493"/>
                    <a:pt x="140" y="558"/>
                  </a:cubicBezTo>
                  <a:lnTo>
                    <a:pt x="103" y="419"/>
                  </a:lnTo>
                  <a:cubicBezTo>
                    <a:pt x="94" y="373"/>
                    <a:pt x="94" y="326"/>
                    <a:pt x="75" y="280"/>
                  </a:cubicBezTo>
                  <a:cubicBezTo>
                    <a:pt x="57" y="187"/>
                    <a:pt x="47" y="9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3904525" y="1770450"/>
              <a:ext cx="5375" cy="13975"/>
            </a:xfrm>
            <a:custGeom>
              <a:rect b="b" l="l" r="r" t="t"/>
              <a:pathLst>
                <a:path extrusionOk="0" h="559" w="215">
                  <a:moveTo>
                    <a:pt x="0" y="1"/>
                  </a:moveTo>
                  <a:cubicBezTo>
                    <a:pt x="0" y="112"/>
                    <a:pt x="28" y="205"/>
                    <a:pt x="56" y="298"/>
                  </a:cubicBezTo>
                  <a:cubicBezTo>
                    <a:pt x="75" y="345"/>
                    <a:pt x="93" y="391"/>
                    <a:pt x="121" y="438"/>
                  </a:cubicBezTo>
                  <a:cubicBezTo>
                    <a:pt x="140" y="484"/>
                    <a:pt x="177" y="531"/>
                    <a:pt x="214" y="558"/>
                  </a:cubicBezTo>
                  <a:lnTo>
                    <a:pt x="168" y="419"/>
                  </a:lnTo>
                  <a:cubicBezTo>
                    <a:pt x="149" y="373"/>
                    <a:pt x="130" y="326"/>
                    <a:pt x="121" y="280"/>
                  </a:cubicBezTo>
                  <a:cubicBezTo>
                    <a:pt x="84" y="187"/>
                    <a:pt x="47"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3903125" y="1783000"/>
              <a:ext cx="7700" cy="13025"/>
            </a:xfrm>
            <a:custGeom>
              <a:rect b="b" l="l" r="r" t="t"/>
              <a:pathLst>
                <a:path extrusionOk="0" h="521" w="308">
                  <a:moveTo>
                    <a:pt x="1" y="1"/>
                  </a:moveTo>
                  <a:lnTo>
                    <a:pt x="1" y="1"/>
                  </a:lnTo>
                  <a:cubicBezTo>
                    <a:pt x="19" y="103"/>
                    <a:pt x="66" y="196"/>
                    <a:pt x="103" y="289"/>
                  </a:cubicBezTo>
                  <a:cubicBezTo>
                    <a:pt x="140" y="335"/>
                    <a:pt x="159" y="382"/>
                    <a:pt x="196" y="419"/>
                  </a:cubicBezTo>
                  <a:cubicBezTo>
                    <a:pt x="233" y="456"/>
                    <a:pt x="261" y="502"/>
                    <a:pt x="307" y="521"/>
                  </a:cubicBezTo>
                  <a:lnTo>
                    <a:pt x="242" y="382"/>
                  </a:lnTo>
                  <a:cubicBezTo>
                    <a:pt x="224" y="354"/>
                    <a:pt x="196" y="307"/>
                    <a:pt x="177" y="261"/>
                  </a:cubicBezTo>
                  <a:cubicBezTo>
                    <a:pt x="121" y="168"/>
                    <a:pt x="66"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3912650" y="1791125"/>
              <a:ext cx="6750" cy="14425"/>
            </a:xfrm>
            <a:custGeom>
              <a:rect b="b" l="l" r="r" t="t"/>
              <a:pathLst>
                <a:path extrusionOk="0" h="577" w="270">
                  <a:moveTo>
                    <a:pt x="1" y="1"/>
                  </a:moveTo>
                  <a:cubicBezTo>
                    <a:pt x="1" y="103"/>
                    <a:pt x="38" y="215"/>
                    <a:pt x="84" y="326"/>
                  </a:cubicBezTo>
                  <a:cubicBezTo>
                    <a:pt x="93" y="372"/>
                    <a:pt x="112" y="419"/>
                    <a:pt x="149" y="465"/>
                  </a:cubicBezTo>
                  <a:cubicBezTo>
                    <a:pt x="186" y="512"/>
                    <a:pt x="224" y="558"/>
                    <a:pt x="270" y="577"/>
                  </a:cubicBezTo>
                  <a:cubicBezTo>
                    <a:pt x="233" y="540"/>
                    <a:pt x="224" y="484"/>
                    <a:pt x="196" y="447"/>
                  </a:cubicBezTo>
                  <a:lnTo>
                    <a:pt x="140" y="289"/>
                  </a:lnTo>
                  <a:cubicBezTo>
                    <a:pt x="93"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3934725" y="1761175"/>
              <a:ext cx="2350" cy="6750"/>
            </a:xfrm>
            <a:custGeom>
              <a:rect b="b" l="l" r="r" t="t"/>
              <a:pathLst>
                <a:path extrusionOk="0" h="270" w="94">
                  <a:moveTo>
                    <a:pt x="28" y="0"/>
                  </a:moveTo>
                  <a:cubicBezTo>
                    <a:pt x="0" y="47"/>
                    <a:pt x="0" y="93"/>
                    <a:pt x="9" y="140"/>
                  </a:cubicBezTo>
                  <a:cubicBezTo>
                    <a:pt x="28" y="186"/>
                    <a:pt x="37" y="223"/>
                    <a:pt x="75" y="270"/>
                  </a:cubicBezTo>
                  <a:cubicBezTo>
                    <a:pt x="93" y="223"/>
                    <a:pt x="93" y="177"/>
                    <a:pt x="84" y="130"/>
                  </a:cubicBezTo>
                  <a:cubicBezTo>
                    <a:pt x="75" y="84"/>
                    <a:pt x="56"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3936575" y="1755125"/>
              <a:ext cx="1875" cy="6775"/>
            </a:xfrm>
            <a:custGeom>
              <a:rect b="b" l="l" r="r" t="t"/>
              <a:pathLst>
                <a:path extrusionOk="0" h="271" w="75">
                  <a:moveTo>
                    <a:pt x="10" y="1"/>
                  </a:moveTo>
                  <a:cubicBezTo>
                    <a:pt x="1" y="56"/>
                    <a:pt x="1" y="103"/>
                    <a:pt x="1" y="140"/>
                  </a:cubicBezTo>
                  <a:cubicBezTo>
                    <a:pt x="10" y="187"/>
                    <a:pt x="19" y="233"/>
                    <a:pt x="56" y="270"/>
                  </a:cubicBezTo>
                  <a:cubicBezTo>
                    <a:pt x="75" y="224"/>
                    <a:pt x="75" y="177"/>
                    <a:pt x="66" y="131"/>
                  </a:cubicBezTo>
                  <a:cubicBezTo>
                    <a:pt x="56" y="84"/>
                    <a:pt x="4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3922875" y="1810400"/>
              <a:ext cx="6050" cy="8400"/>
            </a:xfrm>
            <a:custGeom>
              <a:rect b="b" l="l" r="r" t="t"/>
              <a:pathLst>
                <a:path extrusionOk="0" h="336" w="242">
                  <a:moveTo>
                    <a:pt x="0" y="1"/>
                  </a:moveTo>
                  <a:lnTo>
                    <a:pt x="0" y="1"/>
                  </a:lnTo>
                  <a:cubicBezTo>
                    <a:pt x="10" y="66"/>
                    <a:pt x="47" y="140"/>
                    <a:pt x="84" y="196"/>
                  </a:cubicBezTo>
                  <a:cubicBezTo>
                    <a:pt x="103" y="215"/>
                    <a:pt x="130" y="252"/>
                    <a:pt x="149" y="280"/>
                  </a:cubicBezTo>
                  <a:cubicBezTo>
                    <a:pt x="186" y="298"/>
                    <a:pt x="205" y="326"/>
                    <a:pt x="242" y="335"/>
                  </a:cubicBezTo>
                  <a:cubicBezTo>
                    <a:pt x="205" y="261"/>
                    <a:pt x="168" y="205"/>
                    <a:pt x="140" y="150"/>
                  </a:cubicBezTo>
                  <a:cubicBezTo>
                    <a:pt x="103" y="94"/>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3729150" y="1793675"/>
              <a:ext cx="100850" cy="103500"/>
            </a:xfrm>
            <a:custGeom>
              <a:rect b="b" l="l" r="r" t="t"/>
              <a:pathLst>
                <a:path extrusionOk="0" h="4140" w="4034">
                  <a:moveTo>
                    <a:pt x="1854" y="1"/>
                  </a:moveTo>
                  <a:cubicBezTo>
                    <a:pt x="1788" y="1"/>
                    <a:pt x="1723" y="15"/>
                    <a:pt x="1664" y="47"/>
                  </a:cubicBezTo>
                  <a:cubicBezTo>
                    <a:pt x="1441" y="168"/>
                    <a:pt x="1367" y="456"/>
                    <a:pt x="1394" y="698"/>
                  </a:cubicBezTo>
                  <a:cubicBezTo>
                    <a:pt x="1432" y="958"/>
                    <a:pt x="1506" y="1190"/>
                    <a:pt x="1497" y="1441"/>
                  </a:cubicBezTo>
                  <a:cubicBezTo>
                    <a:pt x="1339" y="1255"/>
                    <a:pt x="1181" y="1069"/>
                    <a:pt x="967" y="967"/>
                  </a:cubicBezTo>
                  <a:cubicBezTo>
                    <a:pt x="866" y="919"/>
                    <a:pt x="748" y="889"/>
                    <a:pt x="633" y="889"/>
                  </a:cubicBezTo>
                  <a:cubicBezTo>
                    <a:pt x="505" y="889"/>
                    <a:pt x="382" y="926"/>
                    <a:pt x="289" y="1014"/>
                  </a:cubicBezTo>
                  <a:cubicBezTo>
                    <a:pt x="1" y="1274"/>
                    <a:pt x="149" y="1748"/>
                    <a:pt x="345" y="2073"/>
                  </a:cubicBezTo>
                  <a:cubicBezTo>
                    <a:pt x="846" y="2900"/>
                    <a:pt x="1543" y="3597"/>
                    <a:pt x="2370" y="4080"/>
                  </a:cubicBezTo>
                  <a:cubicBezTo>
                    <a:pt x="2431" y="4122"/>
                    <a:pt x="2494" y="4139"/>
                    <a:pt x="2557" y="4139"/>
                  </a:cubicBezTo>
                  <a:cubicBezTo>
                    <a:pt x="2772" y="4139"/>
                    <a:pt x="2983" y="3929"/>
                    <a:pt x="3076" y="3764"/>
                  </a:cubicBezTo>
                  <a:cubicBezTo>
                    <a:pt x="3634" y="3021"/>
                    <a:pt x="4014" y="2156"/>
                    <a:pt x="4033" y="1227"/>
                  </a:cubicBezTo>
                  <a:cubicBezTo>
                    <a:pt x="4033" y="949"/>
                    <a:pt x="3996" y="642"/>
                    <a:pt x="3847" y="401"/>
                  </a:cubicBezTo>
                  <a:cubicBezTo>
                    <a:pt x="3720" y="213"/>
                    <a:pt x="3495" y="68"/>
                    <a:pt x="3272" y="68"/>
                  </a:cubicBezTo>
                  <a:cubicBezTo>
                    <a:pt x="3218" y="68"/>
                    <a:pt x="3165" y="76"/>
                    <a:pt x="3113" y="94"/>
                  </a:cubicBezTo>
                  <a:cubicBezTo>
                    <a:pt x="2807" y="205"/>
                    <a:pt x="2695" y="549"/>
                    <a:pt x="2602" y="856"/>
                  </a:cubicBezTo>
                  <a:cubicBezTo>
                    <a:pt x="2528" y="633"/>
                    <a:pt x="2463" y="391"/>
                    <a:pt x="2296" y="215"/>
                  </a:cubicBezTo>
                  <a:cubicBezTo>
                    <a:pt x="2190" y="89"/>
                    <a:pt x="2018" y="1"/>
                    <a:pt x="1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3731025" y="1792050"/>
              <a:ext cx="99425" cy="104550"/>
            </a:xfrm>
            <a:custGeom>
              <a:rect b="b" l="l" r="r" t="t"/>
              <a:pathLst>
                <a:path extrusionOk="0" h="4182" w="3977">
                  <a:moveTo>
                    <a:pt x="1777" y="1"/>
                  </a:moveTo>
                  <a:cubicBezTo>
                    <a:pt x="1683" y="1"/>
                    <a:pt x="1586" y="26"/>
                    <a:pt x="1505" y="75"/>
                  </a:cubicBezTo>
                  <a:cubicBezTo>
                    <a:pt x="1394" y="159"/>
                    <a:pt x="1310" y="289"/>
                    <a:pt x="1273" y="419"/>
                  </a:cubicBezTo>
                  <a:cubicBezTo>
                    <a:pt x="1236" y="540"/>
                    <a:pt x="1227" y="670"/>
                    <a:pt x="1254" y="800"/>
                  </a:cubicBezTo>
                  <a:cubicBezTo>
                    <a:pt x="1273" y="995"/>
                    <a:pt x="1329" y="1172"/>
                    <a:pt x="1338" y="1357"/>
                  </a:cubicBezTo>
                  <a:cubicBezTo>
                    <a:pt x="1227" y="1227"/>
                    <a:pt x="1096" y="1107"/>
                    <a:pt x="938" y="1023"/>
                  </a:cubicBezTo>
                  <a:cubicBezTo>
                    <a:pt x="827" y="967"/>
                    <a:pt x="716" y="930"/>
                    <a:pt x="585" y="930"/>
                  </a:cubicBezTo>
                  <a:cubicBezTo>
                    <a:pt x="474" y="930"/>
                    <a:pt x="344" y="949"/>
                    <a:pt x="242" y="1023"/>
                  </a:cubicBezTo>
                  <a:cubicBezTo>
                    <a:pt x="130" y="1088"/>
                    <a:pt x="65" y="1200"/>
                    <a:pt x="28" y="1311"/>
                  </a:cubicBezTo>
                  <a:cubicBezTo>
                    <a:pt x="0" y="1432"/>
                    <a:pt x="9" y="1553"/>
                    <a:pt x="28" y="1664"/>
                  </a:cubicBezTo>
                  <a:cubicBezTo>
                    <a:pt x="74" y="1896"/>
                    <a:pt x="195" y="2101"/>
                    <a:pt x="325" y="2287"/>
                  </a:cubicBezTo>
                  <a:cubicBezTo>
                    <a:pt x="576" y="2667"/>
                    <a:pt x="864" y="3021"/>
                    <a:pt x="1189" y="3327"/>
                  </a:cubicBezTo>
                  <a:cubicBezTo>
                    <a:pt x="1316" y="3450"/>
                    <a:pt x="1450" y="3568"/>
                    <a:pt x="1588" y="3679"/>
                  </a:cubicBezTo>
                  <a:lnTo>
                    <a:pt x="1588" y="3679"/>
                  </a:lnTo>
                  <a:cubicBezTo>
                    <a:pt x="1450" y="3566"/>
                    <a:pt x="1317" y="3445"/>
                    <a:pt x="1189" y="3318"/>
                  </a:cubicBezTo>
                  <a:cubicBezTo>
                    <a:pt x="864" y="3011"/>
                    <a:pt x="585" y="2649"/>
                    <a:pt x="344" y="2249"/>
                  </a:cubicBezTo>
                  <a:cubicBezTo>
                    <a:pt x="232" y="2064"/>
                    <a:pt x="121" y="1859"/>
                    <a:pt x="74" y="1636"/>
                  </a:cubicBezTo>
                  <a:cubicBezTo>
                    <a:pt x="56" y="1534"/>
                    <a:pt x="56" y="1413"/>
                    <a:pt x="93" y="1311"/>
                  </a:cubicBezTo>
                  <a:cubicBezTo>
                    <a:pt x="121" y="1209"/>
                    <a:pt x="177" y="1125"/>
                    <a:pt x="270" y="1069"/>
                  </a:cubicBezTo>
                  <a:cubicBezTo>
                    <a:pt x="362" y="1004"/>
                    <a:pt x="474" y="995"/>
                    <a:pt x="576" y="995"/>
                  </a:cubicBezTo>
                  <a:cubicBezTo>
                    <a:pt x="678" y="1004"/>
                    <a:pt x="781" y="1032"/>
                    <a:pt x="873" y="1088"/>
                  </a:cubicBezTo>
                  <a:cubicBezTo>
                    <a:pt x="1059" y="1190"/>
                    <a:pt x="1217" y="1367"/>
                    <a:pt x="1357" y="1543"/>
                  </a:cubicBezTo>
                  <a:lnTo>
                    <a:pt x="1449" y="1655"/>
                  </a:lnTo>
                  <a:lnTo>
                    <a:pt x="1459" y="1506"/>
                  </a:lnTo>
                  <a:cubicBezTo>
                    <a:pt x="1468" y="1237"/>
                    <a:pt x="1384" y="1004"/>
                    <a:pt x="1366" y="772"/>
                  </a:cubicBezTo>
                  <a:cubicBezTo>
                    <a:pt x="1357" y="661"/>
                    <a:pt x="1366" y="540"/>
                    <a:pt x="1384" y="438"/>
                  </a:cubicBezTo>
                  <a:cubicBezTo>
                    <a:pt x="1422" y="335"/>
                    <a:pt x="1477" y="243"/>
                    <a:pt x="1561" y="187"/>
                  </a:cubicBezTo>
                  <a:cubicBezTo>
                    <a:pt x="1612" y="147"/>
                    <a:pt x="1674" y="128"/>
                    <a:pt x="1740" y="128"/>
                  </a:cubicBezTo>
                  <a:cubicBezTo>
                    <a:pt x="1782" y="128"/>
                    <a:pt x="1825" y="135"/>
                    <a:pt x="1868" y="150"/>
                  </a:cubicBezTo>
                  <a:cubicBezTo>
                    <a:pt x="1970" y="168"/>
                    <a:pt x="2063" y="233"/>
                    <a:pt x="2146" y="308"/>
                  </a:cubicBezTo>
                  <a:cubicBezTo>
                    <a:pt x="2295" y="475"/>
                    <a:pt x="2379" y="707"/>
                    <a:pt x="2444" y="939"/>
                  </a:cubicBezTo>
                  <a:lnTo>
                    <a:pt x="2518" y="1144"/>
                  </a:lnTo>
                  <a:lnTo>
                    <a:pt x="2574" y="930"/>
                  </a:lnTo>
                  <a:cubicBezTo>
                    <a:pt x="2611" y="800"/>
                    <a:pt x="2639" y="679"/>
                    <a:pt x="2704" y="568"/>
                  </a:cubicBezTo>
                  <a:cubicBezTo>
                    <a:pt x="2760" y="447"/>
                    <a:pt x="2825" y="345"/>
                    <a:pt x="2917" y="280"/>
                  </a:cubicBezTo>
                  <a:cubicBezTo>
                    <a:pt x="2994" y="218"/>
                    <a:pt x="3091" y="182"/>
                    <a:pt x="3185" y="182"/>
                  </a:cubicBezTo>
                  <a:cubicBezTo>
                    <a:pt x="3204" y="182"/>
                    <a:pt x="3223" y="184"/>
                    <a:pt x="3243" y="187"/>
                  </a:cubicBezTo>
                  <a:cubicBezTo>
                    <a:pt x="3363" y="196"/>
                    <a:pt x="3475" y="252"/>
                    <a:pt x="3568" y="326"/>
                  </a:cubicBezTo>
                  <a:cubicBezTo>
                    <a:pt x="3661" y="400"/>
                    <a:pt x="3735" y="493"/>
                    <a:pt x="3791" y="614"/>
                  </a:cubicBezTo>
                  <a:cubicBezTo>
                    <a:pt x="3837" y="726"/>
                    <a:pt x="3874" y="856"/>
                    <a:pt x="3884" y="986"/>
                  </a:cubicBezTo>
                  <a:cubicBezTo>
                    <a:pt x="3893" y="1116"/>
                    <a:pt x="3912" y="1237"/>
                    <a:pt x="3893" y="1367"/>
                  </a:cubicBezTo>
                  <a:cubicBezTo>
                    <a:pt x="3893" y="1497"/>
                    <a:pt x="3884" y="1627"/>
                    <a:pt x="3865" y="1748"/>
                  </a:cubicBezTo>
                  <a:cubicBezTo>
                    <a:pt x="3791" y="2259"/>
                    <a:pt x="3605" y="2760"/>
                    <a:pt x="3363" y="3225"/>
                  </a:cubicBezTo>
                  <a:cubicBezTo>
                    <a:pt x="3234" y="3456"/>
                    <a:pt x="3096" y="3677"/>
                    <a:pt x="2939" y="3880"/>
                  </a:cubicBezTo>
                  <a:lnTo>
                    <a:pt x="2939" y="3880"/>
                  </a:lnTo>
                  <a:cubicBezTo>
                    <a:pt x="3096" y="3677"/>
                    <a:pt x="3234" y="3456"/>
                    <a:pt x="3373" y="3234"/>
                  </a:cubicBezTo>
                  <a:cubicBezTo>
                    <a:pt x="3633" y="2788"/>
                    <a:pt x="3828" y="2287"/>
                    <a:pt x="3921" y="1766"/>
                  </a:cubicBezTo>
                  <a:cubicBezTo>
                    <a:pt x="3939" y="1636"/>
                    <a:pt x="3958" y="1497"/>
                    <a:pt x="3967" y="1367"/>
                  </a:cubicBezTo>
                  <a:cubicBezTo>
                    <a:pt x="3977" y="1237"/>
                    <a:pt x="3977" y="1097"/>
                    <a:pt x="3967" y="977"/>
                  </a:cubicBezTo>
                  <a:cubicBezTo>
                    <a:pt x="3977" y="856"/>
                    <a:pt x="3958" y="735"/>
                    <a:pt x="3893" y="605"/>
                  </a:cubicBezTo>
                  <a:cubicBezTo>
                    <a:pt x="3847" y="475"/>
                    <a:pt x="3772" y="354"/>
                    <a:pt x="3661" y="270"/>
                  </a:cubicBezTo>
                  <a:cubicBezTo>
                    <a:pt x="3559" y="178"/>
                    <a:pt x="3428" y="112"/>
                    <a:pt x="3280" y="94"/>
                  </a:cubicBezTo>
                  <a:cubicBezTo>
                    <a:pt x="3249" y="88"/>
                    <a:pt x="3218" y="85"/>
                    <a:pt x="3187" y="85"/>
                  </a:cubicBezTo>
                  <a:cubicBezTo>
                    <a:pt x="3073" y="85"/>
                    <a:pt x="2956" y="123"/>
                    <a:pt x="2862" y="196"/>
                  </a:cubicBezTo>
                  <a:cubicBezTo>
                    <a:pt x="2750" y="280"/>
                    <a:pt x="2667" y="410"/>
                    <a:pt x="2611" y="521"/>
                  </a:cubicBezTo>
                  <a:cubicBezTo>
                    <a:pt x="2574" y="577"/>
                    <a:pt x="2555" y="642"/>
                    <a:pt x="2527" y="707"/>
                  </a:cubicBezTo>
                  <a:cubicBezTo>
                    <a:pt x="2499" y="651"/>
                    <a:pt x="2490" y="605"/>
                    <a:pt x="2471" y="558"/>
                  </a:cubicBezTo>
                  <a:cubicBezTo>
                    <a:pt x="2425" y="438"/>
                    <a:pt x="2351" y="326"/>
                    <a:pt x="2258" y="233"/>
                  </a:cubicBezTo>
                  <a:cubicBezTo>
                    <a:pt x="2165" y="140"/>
                    <a:pt x="2053" y="57"/>
                    <a:pt x="1914" y="20"/>
                  </a:cubicBezTo>
                  <a:cubicBezTo>
                    <a:pt x="1871" y="7"/>
                    <a:pt x="1824" y="1"/>
                    <a:pt x="1777" y="1"/>
                  </a:cubicBezTo>
                  <a:close/>
                  <a:moveTo>
                    <a:pt x="1588" y="3679"/>
                  </a:moveTo>
                  <a:cubicBezTo>
                    <a:pt x="1803" y="3854"/>
                    <a:pt x="2030" y="4013"/>
                    <a:pt x="2267" y="4154"/>
                  </a:cubicBezTo>
                  <a:cubicBezTo>
                    <a:pt x="2035" y="4012"/>
                    <a:pt x="1805" y="3853"/>
                    <a:pt x="1588" y="3679"/>
                  </a:cubicBezTo>
                  <a:close/>
                  <a:moveTo>
                    <a:pt x="2629" y="4135"/>
                  </a:moveTo>
                  <a:cubicBezTo>
                    <a:pt x="2574" y="4154"/>
                    <a:pt x="2499" y="4182"/>
                    <a:pt x="2444" y="4182"/>
                  </a:cubicBezTo>
                  <a:cubicBezTo>
                    <a:pt x="2518" y="4182"/>
                    <a:pt x="2574" y="4163"/>
                    <a:pt x="2629" y="41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3766550" y="1829700"/>
              <a:ext cx="27425" cy="67150"/>
            </a:xfrm>
            <a:custGeom>
              <a:rect b="b" l="l" r="r" t="t"/>
              <a:pathLst>
                <a:path extrusionOk="0" h="2686" w="1097">
                  <a:moveTo>
                    <a:pt x="1" y="0"/>
                  </a:moveTo>
                  <a:cubicBezTo>
                    <a:pt x="94" y="232"/>
                    <a:pt x="186" y="455"/>
                    <a:pt x="270" y="650"/>
                  </a:cubicBezTo>
                  <a:lnTo>
                    <a:pt x="558" y="1329"/>
                  </a:lnTo>
                  <a:lnTo>
                    <a:pt x="837" y="1998"/>
                  </a:lnTo>
                  <a:cubicBezTo>
                    <a:pt x="883" y="2118"/>
                    <a:pt x="930" y="2221"/>
                    <a:pt x="976" y="2341"/>
                  </a:cubicBezTo>
                  <a:cubicBezTo>
                    <a:pt x="1023" y="2453"/>
                    <a:pt x="1060" y="2574"/>
                    <a:pt x="1097" y="2685"/>
                  </a:cubicBezTo>
                  <a:cubicBezTo>
                    <a:pt x="1060" y="2453"/>
                    <a:pt x="976" y="2221"/>
                    <a:pt x="893" y="1988"/>
                  </a:cubicBezTo>
                  <a:cubicBezTo>
                    <a:pt x="818" y="1765"/>
                    <a:pt x="725" y="1533"/>
                    <a:pt x="632" y="1319"/>
                  </a:cubicBezTo>
                  <a:cubicBezTo>
                    <a:pt x="539" y="1096"/>
                    <a:pt x="437" y="873"/>
                    <a:pt x="326" y="650"/>
                  </a:cubicBezTo>
                  <a:cubicBezTo>
                    <a:pt x="224" y="427"/>
                    <a:pt x="121"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3794200" y="1816225"/>
              <a:ext cx="3275" cy="80375"/>
            </a:xfrm>
            <a:custGeom>
              <a:rect b="b" l="l" r="r" t="t"/>
              <a:pathLst>
                <a:path extrusionOk="0" h="3215" w="131">
                  <a:moveTo>
                    <a:pt x="28" y="0"/>
                  </a:moveTo>
                  <a:cubicBezTo>
                    <a:pt x="0" y="260"/>
                    <a:pt x="0" y="530"/>
                    <a:pt x="10" y="809"/>
                  </a:cubicBezTo>
                  <a:cubicBezTo>
                    <a:pt x="0" y="1078"/>
                    <a:pt x="10" y="1338"/>
                    <a:pt x="10" y="1608"/>
                  </a:cubicBezTo>
                  <a:lnTo>
                    <a:pt x="47" y="2407"/>
                  </a:lnTo>
                  <a:cubicBezTo>
                    <a:pt x="65" y="2676"/>
                    <a:pt x="84" y="2945"/>
                    <a:pt x="130" y="3215"/>
                  </a:cubicBezTo>
                  <a:cubicBezTo>
                    <a:pt x="112" y="3075"/>
                    <a:pt x="102" y="2945"/>
                    <a:pt x="102" y="2806"/>
                  </a:cubicBezTo>
                  <a:cubicBezTo>
                    <a:pt x="93" y="2667"/>
                    <a:pt x="93" y="2537"/>
                    <a:pt x="93" y="2397"/>
                  </a:cubicBezTo>
                  <a:lnTo>
                    <a:pt x="84" y="1598"/>
                  </a:lnTo>
                  <a:lnTo>
                    <a:pt x="56" y="799"/>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3780950" y="1852925"/>
              <a:ext cx="7700" cy="19300"/>
            </a:xfrm>
            <a:custGeom>
              <a:rect b="b" l="l" r="r" t="t"/>
              <a:pathLst>
                <a:path extrusionOk="0" h="772" w="308">
                  <a:moveTo>
                    <a:pt x="1" y="0"/>
                  </a:moveTo>
                  <a:lnTo>
                    <a:pt x="1" y="0"/>
                  </a:lnTo>
                  <a:cubicBezTo>
                    <a:pt x="19" y="140"/>
                    <a:pt x="75" y="270"/>
                    <a:pt x="140" y="400"/>
                  </a:cubicBezTo>
                  <a:cubicBezTo>
                    <a:pt x="159" y="455"/>
                    <a:pt x="186" y="530"/>
                    <a:pt x="214" y="586"/>
                  </a:cubicBezTo>
                  <a:cubicBezTo>
                    <a:pt x="252" y="641"/>
                    <a:pt x="279" y="716"/>
                    <a:pt x="307" y="771"/>
                  </a:cubicBezTo>
                  <a:cubicBezTo>
                    <a:pt x="298" y="697"/>
                    <a:pt x="289" y="632"/>
                    <a:pt x="261" y="558"/>
                  </a:cubicBezTo>
                  <a:cubicBezTo>
                    <a:pt x="242" y="493"/>
                    <a:pt x="214" y="437"/>
                    <a:pt x="196" y="363"/>
                  </a:cubicBezTo>
                  <a:cubicBezTo>
                    <a:pt x="140" y="251"/>
                    <a:pt x="75"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3779100" y="1845475"/>
              <a:ext cx="6525" cy="10950"/>
            </a:xfrm>
            <a:custGeom>
              <a:rect b="b" l="l" r="r" t="t"/>
              <a:pathLst>
                <a:path extrusionOk="0" h="438" w="261">
                  <a:moveTo>
                    <a:pt x="0" y="1"/>
                  </a:moveTo>
                  <a:cubicBezTo>
                    <a:pt x="28" y="84"/>
                    <a:pt x="56" y="150"/>
                    <a:pt x="121" y="233"/>
                  </a:cubicBezTo>
                  <a:lnTo>
                    <a:pt x="186" y="335"/>
                  </a:lnTo>
                  <a:lnTo>
                    <a:pt x="260" y="438"/>
                  </a:lnTo>
                  <a:cubicBezTo>
                    <a:pt x="260" y="391"/>
                    <a:pt x="242" y="363"/>
                    <a:pt x="233" y="317"/>
                  </a:cubicBezTo>
                  <a:cubicBezTo>
                    <a:pt x="223" y="270"/>
                    <a:pt x="195" y="233"/>
                    <a:pt x="177" y="196"/>
                  </a:cubicBezTo>
                  <a:cubicBezTo>
                    <a:pt x="130" y="112"/>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3784900" y="1842475"/>
              <a:ext cx="5375" cy="18600"/>
            </a:xfrm>
            <a:custGeom>
              <a:rect b="b" l="l" r="r" t="t"/>
              <a:pathLst>
                <a:path extrusionOk="0" h="744" w="215">
                  <a:moveTo>
                    <a:pt x="1" y="0"/>
                  </a:moveTo>
                  <a:cubicBezTo>
                    <a:pt x="10" y="130"/>
                    <a:pt x="38" y="260"/>
                    <a:pt x="75" y="390"/>
                  </a:cubicBezTo>
                  <a:cubicBezTo>
                    <a:pt x="103" y="502"/>
                    <a:pt x="149" y="632"/>
                    <a:pt x="196" y="743"/>
                  </a:cubicBezTo>
                  <a:cubicBezTo>
                    <a:pt x="214" y="678"/>
                    <a:pt x="196" y="604"/>
                    <a:pt x="186" y="548"/>
                  </a:cubicBezTo>
                  <a:cubicBezTo>
                    <a:pt x="177" y="493"/>
                    <a:pt x="149" y="418"/>
                    <a:pt x="140" y="362"/>
                  </a:cubicBezTo>
                  <a:cubicBezTo>
                    <a:pt x="103" y="232"/>
                    <a:pt x="56"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3790700" y="1867775"/>
              <a:ext cx="2350" cy="11875"/>
            </a:xfrm>
            <a:custGeom>
              <a:rect b="b" l="l" r="r" t="t"/>
              <a:pathLst>
                <a:path extrusionOk="0" h="475" w="94">
                  <a:moveTo>
                    <a:pt x="29" y="1"/>
                  </a:moveTo>
                  <a:cubicBezTo>
                    <a:pt x="1" y="84"/>
                    <a:pt x="1" y="168"/>
                    <a:pt x="10" y="242"/>
                  </a:cubicBezTo>
                  <a:cubicBezTo>
                    <a:pt x="10" y="326"/>
                    <a:pt x="38" y="400"/>
                    <a:pt x="75" y="475"/>
                  </a:cubicBezTo>
                  <a:cubicBezTo>
                    <a:pt x="94" y="400"/>
                    <a:pt x="94" y="317"/>
                    <a:pt x="84" y="233"/>
                  </a:cubicBezTo>
                  <a:cubicBezTo>
                    <a:pt x="84" y="168"/>
                    <a:pt x="57"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3780950" y="1801350"/>
              <a:ext cx="7700" cy="16275"/>
            </a:xfrm>
            <a:custGeom>
              <a:rect b="b" l="l" r="r" t="t"/>
              <a:pathLst>
                <a:path extrusionOk="0" h="651" w="308">
                  <a:moveTo>
                    <a:pt x="1" y="1"/>
                  </a:moveTo>
                  <a:lnTo>
                    <a:pt x="1" y="1"/>
                  </a:lnTo>
                  <a:cubicBezTo>
                    <a:pt x="29" y="112"/>
                    <a:pt x="94" y="224"/>
                    <a:pt x="131" y="335"/>
                  </a:cubicBezTo>
                  <a:cubicBezTo>
                    <a:pt x="159" y="382"/>
                    <a:pt x="186" y="437"/>
                    <a:pt x="214" y="484"/>
                  </a:cubicBezTo>
                  <a:cubicBezTo>
                    <a:pt x="252" y="549"/>
                    <a:pt x="289" y="595"/>
                    <a:pt x="307" y="651"/>
                  </a:cubicBezTo>
                  <a:cubicBezTo>
                    <a:pt x="307" y="577"/>
                    <a:pt x="298" y="521"/>
                    <a:pt x="270" y="465"/>
                  </a:cubicBezTo>
                  <a:cubicBezTo>
                    <a:pt x="261" y="400"/>
                    <a:pt x="233" y="363"/>
                    <a:pt x="205" y="298"/>
                  </a:cubicBezTo>
                  <a:cubicBezTo>
                    <a:pt x="149" y="196"/>
                    <a:pt x="75"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3783750" y="1813425"/>
              <a:ext cx="5600" cy="11175"/>
            </a:xfrm>
            <a:custGeom>
              <a:rect b="b" l="l" r="r" t="t"/>
              <a:pathLst>
                <a:path extrusionOk="0" h="447" w="224">
                  <a:moveTo>
                    <a:pt x="0" y="1"/>
                  </a:moveTo>
                  <a:lnTo>
                    <a:pt x="0" y="1"/>
                  </a:lnTo>
                  <a:cubicBezTo>
                    <a:pt x="9" y="84"/>
                    <a:pt x="56" y="149"/>
                    <a:pt x="102" y="224"/>
                  </a:cubicBezTo>
                  <a:cubicBezTo>
                    <a:pt x="140" y="307"/>
                    <a:pt x="177" y="363"/>
                    <a:pt x="223" y="447"/>
                  </a:cubicBezTo>
                  <a:cubicBezTo>
                    <a:pt x="223" y="400"/>
                    <a:pt x="223" y="363"/>
                    <a:pt x="214" y="317"/>
                  </a:cubicBezTo>
                  <a:cubicBezTo>
                    <a:pt x="195" y="279"/>
                    <a:pt x="186" y="233"/>
                    <a:pt x="158" y="205"/>
                  </a:cubicBezTo>
                  <a:lnTo>
                    <a:pt x="93" y="94"/>
                  </a:ln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3775850" y="1801825"/>
              <a:ext cx="4425" cy="5825"/>
            </a:xfrm>
            <a:custGeom>
              <a:rect b="b" l="l" r="r" t="t"/>
              <a:pathLst>
                <a:path extrusionOk="0" h="233" w="177">
                  <a:moveTo>
                    <a:pt x="0" y="0"/>
                  </a:moveTo>
                  <a:cubicBezTo>
                    <a:pt x="28" y="47"/>
                    <a:pt x="47" y="93"/>
                    <a:pt x="75" y="130"/>
                  </a:cubicBezTo>
                  <a:cubicBezTo>
                    <a:pt x="84" y="158"/>
                    <a:pt x="112" y="177"/>
                    <a:pt x="121" y="186"/>
                  </a:cubicBezTo>
                  <a:cubicBezTo>
                    <a:pt x="140" y="205"/>
                    <a:pt x="158" y="223"/>
                    <a:pt x="177" y="232"/>
                  </a:cubicBezTo>
                  <a:cubicBezTo>
                    <a:pt x="177" y="186"/>
                    <a:pt x="158" y="140"/>
                    <a:pt x="130" y="93"/>
                  </a:cubicBezTo>
                  <a:cubicBezTo>
                    <a:pt x="102" y="75"/>
                    <a:pt x="93" y="47"/>
                    <a:pt x="75" y="37"/>
                  </a:cubicBezTo>
                  <a:cubicBezTo>
                    <a:pt x="4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3814625" y="1802125"/>
              <a:ext cx="9100" cy="13200"/>
            </a:xfrm>
            <a:custGeom>
              <a:rect b="b" l="l" r="r" t="t"/>
              <a:pathLst>
                <a:path extrusionOk="0" h="528" w="364">
                  <a:moveTo>
                    <a:pt x="41" y="1"/>
                  </a:moveTo>
                  <a:cubicBezTo>
                    <a:pt x="27" y="1"/>
                    <a:pt x="14" y="2"/>
                    <a:pt x="1" y="7"/>
                  </a:cubicBezTo>
                  <a:cubicBezTo>
                    <a:pt x="112" y="35"/>
                    <a:pt x="196" y="118"/>
                    <a:pt x="242" y="211"/>
                  </a:cubicBezTo>
                  <a:cubicBezTo>
                    <a:pt x="270" y="258"/>
                    <a:pt x="289" y="313"/>
                    <a:pt x="307" y="360"/>
                  </a:cubicBezTo>
                  <a:cubicBezTo>
                    <a:pt x="307" y="388"/>
                    <a:pt x="317" y="425"/>
                    <a:pt x="335" y="443"/>
                  </a:cubicBezTo>
                  <a:cubicBezTo>
                    <a:pt x="335" y="471"/>
                    <a:pt x="345" y="499"/>
                    <a:pt x="354" y="527"/>
                  </a:cubicBezTo>
                  <a:cubicBezTo>
                    <a:pt x="363" y="490"/>
                    <a:pt x="363" y="471"/>
                    <a:pt x="363" y="434"/>
                  </a:cubicBezTo>
                  <a:cubicBezTo>
                    <a:pt x="363" y="397"/>
                    <a:pt x="354" y="378"/>
                    <a:pt x="354" y="341"/>
                  </a:cubicBezTo>
                  <a:cubicBezTo>
                    <a:pt x="345" y="286"/>
                    <a:pt x="335" y="220"/>
                    <a:pt x="298" y="165"/>
                  </a:cubicBezTo>
                  <a:cubicBezTo>
                    <a:pt x="261" y="118"/>
                    <a:pt x="233" y="72"/>
                    <a:pt x="168" y="35"/>
                  </a:cubicBezTo>
                  <a:cubicBezTo>
                    <a:pt x="132" y="20"/>
                    <a:pt x="86" y="1"/>
                    <a:pt x="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3819975" y="1810400"/>
              <a:ext cx="2575" cy="15600"/>
            </a:xfrm>
            <a:custGeom>
              <a:rect b="b" l="l" r="r" t="t"/>
              <a:pathLst>
                <a:path extrusionOk="0" h="624" w="103">
                  <a:moveTo>
                    <a:pt x="1" y="1"/>
                  </a:moveTo>
                  <a:cubicBezTo>
                    <a:pt x="1" y="57"/>
                    <a:pt x="1" y="112"/>
                    <a:pt x="19" y="159"/>
                  </a:cubicBezTo>
                  <a:cubicBezTo>
                    <a:pt x="28" y="205"/>
                    <a:pt x="28" y="261"/>
                    <a:pt x="38" y="308"/>
                  </a:cubicBezTo>
                  <a:lnTo>
                    <a:pt x="66" y="466"/>
                  </a:lnTo>
                  <a:cubicBezTo>
                    <a:pt x="66" y="521"/>
                    <a:pt x="75" y="568"/>
                    <a:pt x="75" y="623"/>
                  </a:cubicBezTo>
                  <a:cubicBezTo>
                    <a:pt x="93" y="577"/>
                    <a:pt x="103" y="521"/>
                    <a:pt x="103" y="466"/>
                  </a:cubicBezTo>
                  <a:cubicBezTo>
                    <a:pt x="103" y="400"/>
                    <a:pt x="103" y="354"/>
                    <a:pt x="93" y="298"/>
                  </a:cubicBezTo>
                  <a:cubicBezTo>
                    <a:pt x="84" y="196"/>
                    <a:pt x="47"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3824400" y="1820175"/>
              <a:ext cx="2325" cy="13950"/>
            </a:xfrm>
            <a:custGeom>
              <a:rect b="b" l="l" r="r" t="t"/>
              <a:pathLst>
                <a:path extrusionOk="0" h="558" w="93">
                  <a:moveTo>
                    <a:pt x="74" y="0"/>
                  </a:moveTo>
                  <a:cubicBezTo>
                    <a:pt x="46" y="93"/>
                    <a:pt x="37" y="186"/>
                    <a:pt x="28" y="279"/>
                  </a:cubicBezTo>
                  <a:cubicBezTo>
                    <a:pt x="9" y="372"/>
                    <a:pt x="9" y="465"/>
                    <a:pt x="0" y="558"/>
                  </a:cubicBezTo>
                  <a:cubicBezTo>
                    <a:pt x="37" y="520"/>
                    <a:pt x="56" y="474"/>
                    <a:pt x="74" y="428"/>
                  </a:cubicBezTo>
                  <a:cubicBezTo>
                    <a:pt x="84" y="381"/>
                    <a:pt x="93" y="335"/>
                    <a:pt x="93" y="288"/>
                  </a:cubicBezTo>
                  <a:lnTo>
                    <a:pt x="93" y="140"/>
                  </a:lnTo>
                  <a:cubicBezTo>
                    <a:pt x="93"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3816725" y="1810875"/>
              <a:ext cx="2800" cy="9550"/>
            </a:xfrm>
            <a:custGeom>
              <a:rect b="b" l="l" r="r" t="t"/>
              <a:pathLst>
                <a:path extrusionOk="0" h="382" w="112">
                  <a:moveTo>
                    <a:pt x="0" y="1"/>
                  </a:moveTo>
                  <a:cubicBezTo>
                    <a:pt x="0" y="75"/>
                    <a:pt x="19" y="131"/>
                    <a:pt x="28" y="186"/>
                  </a:cubicBezTo>
                  <a:cubicBezTo>
                    <a:pt x="38" y="251"/>
                    <a:pt x="47" y="316"/>
                    <a:pt x="75" y="381"/>
                  </a:cubicBezTo>
                  <a:cubicBezTo>
                    <a:pt x="112" y="316"/>
                    <a:pt x="112" y="242"/>
                    <a:pt x="93" y="177"/>
                  </a:cubicBezTo>
                  <a:cubicBezTo>
                    <a:pt x="84" y="149"/>
                    <a:pt x="75" y="121"/>
                    <a:pt x="65" y="84"/>
                  </a:cubicBezTo>
                  <a:cubicBezTo>
                    <a:pt x="56"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3800925" y="1878925"/>
              <a:ext cx="8850" cy="11650"/>
            </a:xfrm>
            <a:custGeom>
              <a:rect b="b" l="l" r="r" t="t"/>
              <a:pathLst>
                <a:path extrusionOk="0" h="466" w="354">
                  <a:moveTo>
                    <a:pt x="354" y="1"/>
                  </a:moveTo>
                  <a:lnTo>
                    <a:pt x="354" y="1"/>
                  </a:lnTo>
                  <a:cubicBezTo>
                    <a:pt x="289" y="75"/>
                    <a:pt x="233" y="159"/>
                    <a:pt x="168" y="233"/>
                  </a:cubicBezTo>
                  <a:cubicBezTo>
                    <a:pt x="112" y="298"/>
                    <a:pt x="56" y="382"/>
                    <a:pt x="1" y="465"/>
                  </a:cubicBezTo>
                  <a:cubicBezTo>
                    <a:pt x="47" y="437"/>
                    <a:pt x="84" y="400"/>
                    <a:pt x="121" y="372"/>
                  </a:cubicBezTo>
                  <a:lnTo>
                    <a:pt x="233" y="261"/>
                  </a:lnTo>
                  <a:cubicBezTo>
                    <a:pt x="289" y="196"/>
                    <a:pt x="344" y="103"/>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3801400" y="1874975"/>
              <a:ext cx="6050" cy="9325"/>
            </a:xfrm>
            <a:custGeom>
              <a:rect b="b" l="l" r="r" t="t"/>
              <a:pathLst>
                <a:path extrusionOk="0" h="373" w="242">
                  <a:moveTo>
                    <a:pt x="242" y="1"/>
                  </a:moveTo>
                  <a:lnTo>
                    <a:pt x="242" y="1"/>
                  </a:lnTo>
                  <a:cubicBezTo>
                    <a:pt x="214" y="38"/>
                    <a:pt x="205" y="57"/>
                    <a:pt x="177" y="94"/>
                  </a:cubicBezTo>
                  <a:cubicBezTo>
                    <a:pt x="149" y="131"/>
                    <a:pt x="140" y="149"/>
                    <a:pt x="121" y="187"/>
                  </a:cubicBezTo>
                  <a:cubicBezTo>
                    <a:pt x="84" y="242"/>
                    <a:pt x="47" y="307"/>
                    <a:pt x="0" y="372"/>
                  </a:cubicBezTo>
                  <a:cubicBezTo>
                    <a:pt x="47" y="363"/>
                    <a:pt x="84" y="345"/>
                    <a:pt x="121" y="317"/>
                  </a:cubicBezTo>
                  <a:cubicBezTo>
                    <a:pt x="140" y="289"/>
                    <a:pt x="167" y="261"/>
                    <a:pt x="186" y="224"/>
                  </a:cubicBezTo>
                  <a:cubicBezTo>
                    <a:pt x="223" y="149"/>
                    <a:pt x="242" y="8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3800700" y="1866850"/>
              <a:ext cx="1425" cy="11400"/>
            </a:xfrm>
            <a:custGeom>
              <a:rect b="b" l="l" r="r" t="t"/>
              <a:pathLst>
                <a:path extrusionOk="0" h="456" w="57">
                  <a:moveTo>
                    <a:pt x="28" y="1"/>
                  </a:moveTo>
                  <a:cubicBezTo>
                    <a:pt x="10" y="75"/>
                    <a:pt x="0" y="140"/>
                    <a:pt x="0" y="224"/>
                  </a:cubicBezTo>
                  <a:cubicBezTo>
                    <a:pt x="0" y="307"/>
                    <a:pt x="0" y="372"/>
                    <a:pt x="19" y="456"/>
                  </a:cubicBezTo>
                  <a:cubicBezTo>
                    <a:pt x="47" y="391"/>
                    <a:pt x="56" y="307"/>
                    <a:pt x="56" y="233"/>
                  </a:cubicBezTo>
                  <a:lnTo>
                    <a:pt x="56" y="121"/>
                  </a:lnTo>
                  <a:cubicBezTo>
                    <a:pt x="56" y="84"/>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3804875" y="1864075"/>
              <a:ext cx="3500" cy="9300"/>
            </a:xfrm>
            <a:custGeom>
              <a:rect b="b" l="l" r="r" t="t"/>
              <a:pathLst>
                <a:path extrusionOk="0" h="372" w="140">
                  <a:moveTo>
                    <a:pt x="131" y="0"/>
                  </a:moveTo>
                  <a:lnTo>
                    <a:pt x="131" y="0"/>
                  </a:lnTo>
                  <a:cubicBezTo>
                    <a:pt x="84" y="47"/>
                    <a:pt x="66" y="112"/>
                    <a:pt x="38" y="177"/>
                  </a:cubicBezTo>
                  <a:cubicBezTo>
                    <a:pt x="28" y="232"/>
                    <a:pt x="1" y="297"/>
                    <a:pt x="10" y="372"/>
                  </a:cubicBezTo>
                  <a:cubicBezTo>
                    <a:pt x="66" y="325"/>
                    <a:pt x="84" y="251"/>
                    <a:pt x="103" y="195"/>
                  </a:cubicBezTo>
                  <a:cubicBezTo>
                    <a:pt x="121" y="140"/>
                    <a:pt x="140"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3812300" y="1861975"/>
              <a:ext cx="3975" cy="12325"/>
            </a:xfrm>
            <a:custGeom>
              <a:rect b="b" l="l" r="r" t="t"/>
              <a:pathLst>
                <a:path extrusionOk="0" h="493" w="159">
                  <a:moveTo>
                    <a:pt x="159" y="1"/>
                  </a:moveTo>
                  <a:lnTo>
                    <a:pt x="159" y="1"/>
                  </a:lnTo>
                  <a:cubicBezTo>
                    <a:pt x="103" y="75"/>
                    <a:pt x="66" y="149"/>
                    <a:pt x="47" y="233"/>
                  </a:cubicBezTo>
                  <a:cubicBezTo>
                    <a:pt x="19" y="316"/>
                    <a:pt x="1" y="400"/>
                    <a:pt x="1" y="493"/>
                  </a:cubicBezTo>
                  <a:cubicBezTo>
                    <a:pt x="47" y="409"/>
                    <a:pt x="75" y="335"/>
                    <a:pt x="112" y="261"/>
                  </a:cubicBezTo>
                  <a:cubicBezTo>
                    <a:pt x="140" y="177"/>
                    <a:pt x="159" y="93"/>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3734975" y="1825975"/>
              <a:ext cx="4200" cy="16275"/>
            </a:xfrm>
            <a:custGeom>
              <a:rect b="b" l="l" r="r" t="t"/>
              <a:pathLst>
                <a:path extrusionOk="0" h="651" w="168">
                  <a:moveTo>
                    <a:pt x="37" y="0"/>
                  </a:moveTo>
                  <a:cubicBezTo>
                    <a:pt x="9" y="56"/>
                    <a:pt x="9" y="112"/>
                    <a:pt x="0" y="177"/>
                  </a:cubicBezTo>
                  <a:cubicBezTo>
                    <a:pt x="0" y="233"/>
                    <a:pt x="0" y="288"/>
                    <a:pt x="9" y="344"/>
                  </a:cubicBezTo>
                  <a:cubicBezTo>
                    <a:pt x="37" y="456"/>
                    <a:pt x="84" y="567"/>
                    <a:pt x="167" y="651"/>
                  </a:cubicBezTo>
                  <a:cubicBezTo>
                    <a:pt x="149" y="595"/>
                    <a:pt x="130" y="549"/>
                    <a:pt x="121" y="484"/>
                  </a:cubicBezTo>
                  <a:cubicBezTo>
                    <a:pt x="102" y="428"/>
                    <a:pt x="93" y="381"/>
                    <a:pt x="84" y="326"/>
                  </a:cubicBezTo>
                  <a:cubicBezTo>
                    <a:pt x="56" y="223"/>
                    <a:pt x="47" y="112"/>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3738675" y="1831775"/>
              <a:ext cx="5150" cy="13025"/>
            </a:xfrm>
            <a:custGeom>
              <a:rect b="b" l="l" r="r" t="t"/>
              <a:pathLst>
                <a:path extrusionOk="0" h="521" w="206">
                  <a:moveTo>
                    <a:pt x="19" y="1"/>
                  </a:moveTo>
                  <a:cubicBezTo>
                    <a:pt x="1" y="47"/>
                    <a:pt x="1" y="103"/>
                    <a:pt x="19" y="140"/>
                  </a:cubicBezTo>
                  <a:cubicBezTo>
                    <a:pt x="19" y="187"/>
                    <a:pt x="29" y="233"/>
                    <a:pt x="38" y="279"/>
                  </a:cubicBezTo>
                  <a:cubicBezTo>
                    <a:pt x="75" y="372"/>
                    <a:pt x="121" y="465"/>
                    <a:pt x="205" y="521"/>
                  </a:cubicBezTo>
                  <a:lnTo>
                    <a:pt x="159" y="400"/>
                  </a:lnTo>
                  <a:cubicBezTo>
                    <a:pt x="131" y="363"/>
                    <a:pt x="121" y="317"/>
                    <a:pt x="103" y="270"/>
                  </a:cubicBezTo>
                  <a:cubicBezTo>
                    <a:pt x="75" y="18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3744475" y="1838525"/>
              <a:ext cx="6775" cy="13250"/>
            </a:xfrm>
            <a:custGeom>
              <a:rect b="b" l="l" r="r" t="t"/>
              <a:pathLst>
                <a:path extrusionOk="0" h="530" w="271">
                  <a:moveTo>
                    <a:pt x="1" y="0"/>
                  </a:moveTo>
                  <a:cubicBezTo>
                    <a:pt x="20" y="102"/>
                    <a:pt x="47" y="195"/>
                    <a:pt x="85" y="297"/>
                  </a:cubicBezTo>
                  <a:cubicBezTo>
                    <a:pt x="103" y="344"/>
                    <a:pt x="131" y="381"/>
                    <a:pt x="168" y="428"/>
                  </a:cubicBezTo>
                  <a:cubicBezTo>
                    <a:pt x="187" y="465"/>
                    <a:pt x="224" y="511"/>
                    <a:pt x="270" y="530"/>
                  </a:cubicBezTo>
                  <a:lnTo>
                    <a:pt x="215" y="390"/>
                  </a:lnTo>
                  <a:cubicBezTo>
                    <a:pt x="205" y="344"/>
                    <a:pt x="178" y="297"/>
                    <a:pt x="159" y="251"/>
                  </a:cubicBezTo>
                  <a:cubicBezTo>
                    <a:pt x="112" y="177"/>
                    <a:pt x="66"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3744950" y="1851050"/>
              <a:ext cx="9775" cy="12100"/>
            </a:xfrm>
            <a:custGeom>
              <a:rect b="b" l="l" r="r" t="t"/>
              <a:pathLst>
                <a:path extrusionOk="0" h="484" w="391">
                  <a:moveTo>
                    <a:pt x="1" y="1"/>
                  </a:moveTo>
                  <a:cubicBezTo>
                    <a:pt x="28" y="103"/>
                    <a:pt x="84" y="187"/>
                    <a:pt x="159" y="280"/>
                  </a:cubicBezTo>
                  <a:cubicBezTo>
                    <a:pt x="196" y="326"/>
                    <a:pt x="233" y="354"/>
                    <a:pt x="261" y="391"/>
                  </a:cubicBezTo>
                  <a:cubicBezTo>
                    <a:pt x="298" y="428"/>
                    <a:pt x="344" y="465"/>
                    <a:pt x="391" y="484"/>
                  </a:cubicBezTo>
                  <a:lnTo>
                    <a:pt x="298" y="354"/>
                  </a:lnTo>
                  <a:cubicBezTo>
                    <a:pt x="261" y="307"/>
                    <a:pt x="242" y="261"/>
                    <a:pt x="205" y="233"/>
                  </a:cubicBezTo>
                  <a:cubicBezTo>
                    <a:pt x="149" y="15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3755625" y="1857575"/>
              <a:ext cx="8175" cy="13475"/>
            </a:xfrm>
            <a:custGeom>
              <a:rect b="b" l="l" r="r" t="t"/>
              <a:pathLst>
                <a:path extrusionOk="0" h="539" w="327">
                  <a:moveTo>
                    <a:pt x="1" y="0"/>
                  </a:moveTo>
                  <a:lnTo>
                    <a:pt x="1" y="0"/>
                  </a:lnTo>
                  <a:cubicBezTo>
                    <a:pt x="10" y="121"/>
                    <a:pt x="57" y="214"/>
                    <a:pt x="103" y="297"/>
                  </a:cubicBezTo>
                  <a:cubicBezTo>
                    <a:pt x="131" y="344"/>
                    <a:pt x="159" y="390"/>
                    <a:pt x="196" y="437"/>
                  </a:cubicBezTo>
                  <a:cubicBezTo>
                    <a:pt x="233" y="483"/>
                    <a:pt x="280" y="511"/>
                    <a:pt x="326" y="539"/>
                  </a:cubicBezTo>
                  <a:cubicBezTo>
                    <a:pt x="289" y="502"/>
                    <a:pt x="270" y="455"/>
                    <a:pt x="243" y="409"/>
                  </a:cubicBezTo>
                  <a:lnTo>
                    <a:pt x="177" y="269"/>
                  </a:lnTo>
                  <a:cubicBezTo>
                    <a:pt x="112" y="177"/>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3773525" y="1825050"/>
              <a:ext cx="2575" cy="6750"/>
            </a:xfrm>
            <a:custGeom>
              <a:rect b="b" l="l" r="r" t="t"/>
              <a:pathLst>
                <a:path extrusionOk="0" h="270" w="103">
                  <a:moveTo>
                    <a:pt x="19" y="0"/>
                  </a:moveTo>
                  <a:cubicBezTo>
                    <a:pt x="0" y="65"/>
                    <a:pt x="19" y="93"/>
                    <a:pt x="28" y="140"/>
                  </a:cubicBezTo>
                  <a:cubicBezTo>
                    <a:pt x="38" y="186"/>
                    <a:pt x="56" y="233"/>
                    <a:pt x="93" y="270"/>
                  </a:cubicBezTo>
                  <a:cubicBezTo>
                    <a:pt x="103" y="223"/>
                    <a:pt x="93" y="177"/>
                    <a:pt x="84" y="130"/>
                  </a:cubicBezTo>
                  <a:cubicBezTo>
                    <a:pt x="75" y="84"/>
                    <a:pt x="47"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3774450" y="1819000"/>
              <a:ext cx="3050" cy="6525"/>
            </a:xfrm>
            <a:custGeom>
              <a:rect b="b" l="l" r="r" t="t"/>
              <a:pathLst>
                <a:path extrusionOk="0" h="261" w="122">
                  <a:moveTo>
                    <a:pt x="10" y="1"/>
                  </a:moveTo>
                  <a:lnTo>
                    <a:pt x="10" y="1"/>
                  </a:lnTo>
                  <a:cubicBezTo>
                    <a:pt x="1" y="56"/>
                    <a:pt x="10" y="103"/>
                    <a:pt x="19" y="140"/>
                  </a:cubicBezTo>
                  <a:cubicBezTo>
                    <a:pt x="47" y="177"/>
                    <a:pt x="56" y="224"/>
                    <a:pt x="103" y="261"/>
                  </a:cubicBezTo>
                  <a:cubicBezTo>
                    <a:pt x="121" y="214"/>
                    <a:pt x="103" y="159"/>
                    <a:pt x="93" y="122"/>
                  </a:cubicBezTo>
                  <a:cubicBezTo>
                    <a:pt x="66" y="84"/>
                    <a:pt x="56"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3768175" y="1875675"/>
              <a:ext cx="7225" cy="7925"/>
            </a:xfrm>
            <a:custGeom>
              <a:rect b="b" l="l" r="r" t="t"/>
              <a:pathLst>
                <a:path extrusionOk="0" h="317" w="289">
                  <a:moveTo>
                    <a:pt x="1" y="1"/>
                  </a:moveTo>
                  <a:lnTo>
                    <a:pt x="1" y="1"/>
                  </a:lnTo>
                  <a:cubicBezTo>
                    <a:pt x="19" y="66"/>
                    <a:pt x="66" y="131"/>
                    <a:pt x="112" y="196"/>
                  </a:cubicBezTo>
                  <a:cubicBezTo>
                    <a:pt x="140" y="224"/>
                    <a:pt x="168" y="242"/>
                    <a:pt x="196" y="270"/>
                  </a:cubicBezTo>
                  <a:cubicBezTo>
                    <a:pt x="214" y="279"/>
                    <a:pt x="252" y="298"/>
                    <a:pt x="289" y="317"/>
                  </a:cubicBezTo>
                  <a:cubicBezTo>
                    <a:pt x="242" y="242"/>
                    <a:pt x="205" y="187"/>
                    <a:pt x="159" y="140"/>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3984425" y="1740150"/>
              <a:ext cx="107800" cy="96800"/>
            </a:xfrm>
            <a:custGeom>
              <a:rect b="b" l="l" r="r" t="t"/>
              <a:pathLst>
                <a:path extrusionOk="0" h="3872" w="4312">
                  <a:moveTo>
                    <a:pt x="2299" y="1"/>
                  </a:moveTo>
                  <a:cubicBezTo>
                    <a:pt x="2034" y="1"/>
                    <a:pt x="1752" y="198"/>
                    <a:pt x="1552" y="405"/>
                  </a:cubicBezTo>
                  <a:cubicBezTo>
                    <a:pt x="883" y="1092"/>
                    <a:pt x="381" y="1938"/>
                    <a:pt x="112" y="2848"/>
                  </a:cubicBezTo>
                  <a:cubicBezTo>
                    <a:pt x="0" y="3164"/>
                    <a:pt x="363" y="3396"/>
                    <a:pt x="567" y="3489"/>
                  </a:cubicBezTo>
                  <a:cubicBezTo>
                    <a:pt x="1150" y="3723"/>
                    <a:pt x="1779" y="3871"/>
                    <a:pt x="2404" y="3871"/>
                  </a:cubicBezTo>
                  <a:cubicBezTo>
                    <a:pt x="2696" y="3871"/>
                    <a:pt x="2987" y="3839"/>
                    <a:pt x="3271" y="3768"/>
                  </a:cubicBezTo>
                  <a:cubicBezTo>
                    <a:pt x="3550" y="3703"/>
                    <a:pt x="3828" y="3601"/>
                    <a:pt x="4033" y="3387"/>
                  </a:cubicBezTo>
                  <a:cubicBezTo>
                    <a:pt x="4228" y="3183"/>
                    <a:pt x="4311" y="2830"/>
                    <a:pt x="4144" y="2597"/>
                  </a:cubicBezTo>
                  <a:cubicBezTo>
                    <a:pt x="3958" y="2337"/>
                    <a:pt x="3596" y="2309"/>
                    <a:pt x="3289" y="2291"/>
                  </a:cubicBezTo>
                  <a:cubicBezTo>
                    <a:pt x="3494" y="2170"/>
                    <a:pt x="3708" y="2040"/>
                    <a:pt x="3828" y="1845"/>
                  </a:cubicBezTo>
                  <a:cubicBezTo>
                    <a:pt x="3958" y="1640"/>
                    <a:pt x="3996" y="1352"/>
                    <a:pt x="3828" y="1176"/>
                  </a:cubicBezTo>
                  <a:cubicBezTo>
                    <a:pt x="3738" y="1069"/>
                    <a:pt x="3598" y="1030"/>
                    <a:pt x="3451" y="1030"/>
                  </a:cubicBezTo>
                  <a:cubicBezTo>
                    <a:pt x="3343" y="1030"/>
                    <a:pt x="3230" y="1051"/>
                    <a:pt x="3131" y="1083"/>
                  </a:cubicBezTo>
                  <a:cubicBezTo>
                    <a:pt x="2890" y="1166"/>
                    <a:pt x="2686" y="1315"/>
                    <a:pt x="2435" y="1362"/>
                  </a:cubicBezTo>
                  <a:cubicBezTo>
                    <a:pt x="2574" y="1166"/>
                    <a:pt x="2732" y="962"/>
                    <a:pt x="2778" y="730"/>
                  </a:cubicBezTo>
                  <a:cubicBezTo>
                    <a:pt x="2834" y="479"/>
                    <a:pt x="2760" y="200"/>
                    <a:pt x="2565" y="79"/>
                  </a:cubicBezTo>
                  <a:cubicBezTo>
                    <a:pt x="2481" y="24"/>
                    <a:pt x="2391" y="1"/>
                    <a:pt x="22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3985575" y="1739575"/>
              <a:ext cx="106650" cy="98650"/>
            </a:xfrm>
            <a:custGeom>
              <a:rect b="b" l="l" r="r" t="t"/>
              <a:pathLst>
                <a:path extrusionOk="0" h="3946" w="4266">
                  <a:moveTo>
                    <a:pt x="38" y="2908"/>
                  </a:moveTo>
                  <a:cubicBezTo>
                    <a:pt x="10" y="2973"/>
                    <a:pt x="1" y="3038"/>
                    <a:pt x="19" y="3103"/>
                  </a:cubicBezTo>
                  <a:cubicBezTo>
                    <a:pt x="10" y="3048"/>
                    <a:pt x="10" y="2983"/>
                    <a:pt x="38" y="2908"/>
                  </a:cubicBezTo>
                  <a:close/>
                  <a:moveTo>
                    <a:pt x="2277" y="0"/>
                  </a:moveTo>
                  <a:cubicBezTo>
                    <a:pt x="2147" y="0"/>
                    <a:pt x="2045" y="28"/>
                    <a:pt x="1924" y="93"/>
                  </a:cubicBezTo>
                  <a:cubicBezTo>
                    <a:pt x="1720" y="195"/>
                    <a:pt x="1543" y="353"/>
                    <a:pt x="1395" y="530"/>
                  </a:cubicBezTo>
                  <a:cubicBezTo>
                    <a:pt x="1088" y="864"/>
                    <a:pt x="819" y="1236"/>
                    <a:pt x="586" y="1635"/>
                  </a:cubicBezTo>
                  <a:cubicBezTo>
                    <a:pt x="819" y="1236"/>
                    <a:pt x="1088" y="883"/>
                    <a:pt x="1404" y="548"/>
                  </a:cubicBezTo>
                  <a:cubicBezTo>
                    <a:pt x="1552" y="390"/>
                    <a:pt x="1729" y="242"/>
                    <a:pt x="1924" y="149"/>
                  </a:cubicBezTo>
                  <a:cubicBezTo>
                    <a:pt x="2016" y="107"/>
                    <a:pt x="2115" y="73"/>
                    <a:pt x="2208" y="73"/>
                  </a:cubicBezTo>
                  <a:cubicBezTo>
                    <a:pt x="2219" y="73"/>
                    <a:pt x="2229" y="74"/>
                    <a:pt x="2240" y="75"/>
                  </a:cubicBezTo>
                  <a:cubicBezTo>
                    <a:pt x="2342" y="75"/>
                    <a:pt x="2444" y="121"/>
                    <a:pt x="2519" y="195"/>
                  </a:cubicBezTo>
                  <a:cubicBezTo>
                    <a:pt x="2584" y="260"/>
                    <a:pt x="2640" y="372"/>
                    <a:pt x="2658" y="474"/>
                  </a:cubicBezTo>
                  <a:cubicBezTo>
                    <a:pt x="2686" y="576"/>
                    <a:pt x="2667" y="678"/>
                    <a:pt x="2649" y="781"/>
                  </a:cubicBezTo>
                  <a:cubicBezTo>
                    <a:pt x="2593" y="994"/>
                    <a:pt x="2463" y="1180"/>
                    <a:pt x="2324" y="1366"/>
                  </a:cubicBezTo>
                  <a:lnTo>
                    <a:pt x="2231" y="1496"/>
                  </a:lnTo>
                  <a:lnTo>
                    <a:pt x="2231" y="1496"/>
                  </a:lnTo>
                  <a:lnTo>
                    <a:pt x="2379" y="1459"/>
                  </a:lnTo>
                  <a:cubicBezTo>
                    <a:pt x="2640" y="1412"/>
                    <a:pt x="2844" y="1264"/>
                    <a:pt x="3067" y="1189"/>
                  </a:cubicBezTo>
                  <a:cubicBezTo>
                    <a:pt x="3169" y="1152"/>
                    <a:pt x="3290" y="1134"/>
                    <a:pt x="3401" y="1134"/>
                  </a:cubicBezTo>
                  <a:cubicBezTo>
                    <a:pt x="3522" y="1134"/>
                    <a:pt x="3624" y="1171"/>
                    <a:pt x="3689" y="1236"/>
                  </a:cubicBezTo>
                  <a:cubicBezTo>
                    <a:pt x="3764" y="1310"/>
                    <a:pt x="3810" y="1412"/>
                    <a:pt x="3810" y="1515"/>
                  </a:cubicBezTo>
                  <a:cubicBezTo>
                    <a:pt x="3810" y="1617"/>
                    <a:pt x="3773" y="1738"/>
                    <a:pt x="3717" y="1831"/>
                  </a:cubicBezTo>
                  <a:cubicBezTo>
                    <a:pt x="3596" y="2016"/>
                    <a:pt x="3392" y="2156"/>
                    <a:pt x="3178" y="2286"/>
                  </a:cubicBezTo>
                  <a:lnTo>
                    <a:pt x="2993" y="2397"/>
                  </a:lnTo>
                  <a:lnTo>
                    <a:pt x="3216" y="2407"/>
                  </a:lnTo>
                  <a:cubicBezTo>
                    <a:pt x="3346" y="2407"/>
                    <a:pt x="3476" y="2425"/>
                    <a:pt x="3596" y="2444"/>
                  </a:cubicBezTo>
                  <a:cubicBezTo>
                    <a:pt x="3727" y="2472"/>
                    <a:pt x="3847" y="2518"/>
                    <a:pt x="3940" y="2583"/>
                  </a:cubicBezTo>
                  <a:cubicBezTo>
                    <a:pt x="4033" y="2657"/>
                    <a:pt x="4089" y="2760"/>
                    <a:pt x="4107" y="2871"/>
                  </a:cubicBezTo>
                  <a:cubicBezTo>
                    <a:pt x="4126" y="2992"/>
                    <a:pt x="4107" y="3122"/>
                    <a:pt x="4052" y="3224"/>
                  </a:cubicBezTo>
                  <a:cubicBezTo>
                    <a:pt x="4005" y="3336"/>
                    <a:pt x="3922" y="3438"/>
                    <a:pt x="3819" y="3512"/>
                  </a:cubicBezTo>
                  <a:cubicBezTo>
                    <a:pt x="3727" y="3596"/>
                    <a:pt x="3615" y="3652"/>
                    <a:pt x="3485" y="3698"/>
                  </a:cubicBezTo>
                  <a:cubicBezTo>
                    <a:pt x="3364" y="3744"/>
                    <a:pt x="3243" y="3782"/>
                    <a:pt x="3113" y="3800"/>
                  </a:cubicBezTo>
                  <a:cubicBezTo>
                    <a:pt x="2983" y="3837"/>
                    <a:pt x="2853" y="3847"/>
                    <a:pt x="2732" y="3875"/>
                  </a:cubicBezTo>
                  <a:cubicBezTo>
                    <a:pt x="2582" y="3890"/>
                    <a:pt x="2433" y="3898"/>
                    <a:pt x="2284" y="3898"/>
                  </a:cubicBezTo>
                  <a:cubicBezTo>
                    <a:pt x="1908" y="3898"/>
                    <a:pt x="1538" y="3850"/>
                    <a:pt x="1172" y="3763"/>
                  </a:cubicBezTo>
                  <a:cubicBezTo>
                    <a:pt x="921" y="3689"/>
                    <a:pt x="670" y="3605"/>
                    <a:pt x="428" y="3512"/>
                  </a:cubicBezTo>
                  <a:lnTo>
                    <a:pt x="428" y="3512"/>
                  </a:lnTo>
                  <a:cubicBezTo>
                    <a:pt x="670" y="3614"/>
                    <a:pt x="921" y="3698"/>
                    <a:pt x="1172" y="3772"/>
                  </a:cubicBezTo>
                  <a:cubicBezTo>
                    <a:pt x="1572" y="3882"/>
                    <a:pt x="1978" y="3945"/>
                    <a:pt x="2390" y="3945"/>
                  </a:cubicBezTo>
                  <a:cubicBezTo>
                    <a:pt x="2504" y="3945"/>
                    <a:pt x="2618" y="3940"/>
                    <a:pt x="2732" y="3930"/>
                  </a:cubicBezTo>
                  <a:cubicBezTo>
                    <a:pt x="2853" y="3921"/>
                    <a:pt x="2993" y="3912"/>
                    <a:pt x="3123" y="3875"/>
                  </a:cubicBezTo>
                  <a:cubicBezTo>
                    <a:pt x="3253" y="3847"/>
                    <a:pt x="3383" y="3819"/>
                    <a:pt x="3504" y="3772"/>
                  </a:cubicBezTo>
                  <a:cubicBezTo>
                    <a:pt x="3671" y="3689"/>
                    <a:pt x="3782" y="3633"/>
                    <a:pt x="3903" y="3549"/>
                  </a:cubicBezTo>
                  <a:cubicBezTo>
                    <a:pt x="4005" y="3466"/>
                    <a:pt x="4107" y="3364"/>
                    <a:pt x="4173" y="3233"/>
                  </a:cubicBezTo>
                  <a:cubicBezTo>
                    <a:pt x="4228" y="3103"/>
                    <a:pt x="4265" y="2973"/>
                    <a:pt x="4247" y="2834"/>
                  </a:cubicBezTo>
                  <a:cubicBezTo>
                    <a:pt x="4238" y="2695"/>
                    <a:pt x="4154" y="2555"/>
                    <a:pt x="4042" y="2462"/>
                  </a:cubicBezTo>
                  <a:cubicBezTo>
                    <a:pt x="3922" y="2369"/>
                    <a:pt x="3801" y="2323"/>
                    <a:pt x="3662" y="2286"/>
                  </a:cubicBezTo>
                  <a:cubicBezTo>
                    <a:pt x="3587" y="2277"/>
                    <a:pt x="3531" y="2258"/>
                    <a:pt x="3457" y="2249"/>
                  </a:cubicBezTo>
                  <a:cubicBezTo>
                    <a:pt x="3504" y="2211"/>
                    <a:pt x="3550" y="2193"/>
                    <a:pt x="3596" y="2156"/>
                  </a:cubicBezTo>
                  <a:cubicBezTo>
                    <a:pt x="3708" y="2072"/>
                    <a:pt x="3801" y="1979"/>
                    <a:pt x="3866" y="1877"/>
                  </a:cubicBezTo>
                  <a:cubicBezTo>
                    <a:pt x="3940" y="1766"/>
                    <a:pt x="3987" y="1635"/>
                    <a:pt x="3987" y="1496"/>
                  </a:cubicBezTo>
                  <a:cubicBezTo>
                    <a:pt x="3987" y="1357"/>
                    <a:pt x="3940" y="1217"/>
                    <a:pt x="3819" y="1106"/>
                  </a:cubicBezTo>
                  <a:cubicBezTo>
                    <a:pt x="3717" y="1013"/>
                    <a:pt x="3578" y="967"/>
                    <a:pt x="3439" y="967"/>
                  </a:cubicBezTo>
                  <a:cubicBezTo>
                    <a:pt x="3308" y="967"/>
                    <a:pt x="3169" y="994"/>
                    <a:pt x="3058" y="1041"/>
                  </a:cubicBezTo>
                  <a:cubicBezTo>
                    <a:pt x="2872" y="1106"/>
                    <a:pt x="2705" y="1199"/>
                    <a:pt x="2547" y="1273"/>
                  </a:cubicBezTo>
                  <a:cubicBezTo>
                    <a:pt x="2640" y="1124"/>
                    <a:pt x="2723" y="967"/>
                    <a:pt x="2779" y="799"/>
                  </a:cubicBezTo>
                  <a:cubicBezTo>
                    <a:pt x="2807" y="678"/>
                    <a:pt x="2807" y="548"/>
                    <a:pt x="2788" y="437"/>
                  </a:cubicBezTo>
                  <a:cubicBezTo>
                    <a:pt x="2760" y="316"/>
                    <a:pt x="2705" y="205"/>
                    <a:pt x="2612" y="121"/>
                  </a:cubicBezTo>
                  <a:cubicBezTo>
                    <a:pt x="2519" y="47"/>
                    <a:pt x="2389" y="0"/>
                    <a:pt x="22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3987200" y="1773950"/>
              <a:ext cx="58575" cy="43225"/>
            </a:xfrm>
            <a:custGeom>
              <a:rect b="b" l="l" r="r" t="t"/>
              <a:pathLst>
                <a:path extrusionOk="0" h="1729" w="2343">
                  <a:moveTo>
                    <a:pt x="2342" y="0"/>
                  </a:moveTo>
                  <a:lnTo>
                    <a:pt x="2342" y="0"/>
                  </a:lnTo>
                  <a:cubicBezTo>
                    <a:pt x="2138" y="158"/>
                    <a:pt x="1952" y="298"/>
                    <a:pt x="1757" y="446"/>
                  </a:cubicBezTo>
                  <a:lnTo>
                    <a:pt x="1172" y="883"/>
                  </a:lnTo>
                  <a:lnTo>
                    <a:pt x="596" y="1329"/>
                  </a:lnTo>
                  <a:cubicBezTo>
                    <a:pt x="503" y="1394"/>
                    <a:pt x="410" y="1468"/>
                    <a:pt x="308" y="1533"/>
                  </a:cubicBezTo>
                  <a:cubicBezTo>
                    <a:pt x="215" y="1608"/>
                    <a:pt x="112" y="1673"/>
                    <a:pt x="1" y="1728"/>
                  </a:cubicBezTo>
                  <a:cubicBezTo>
                    <a:pt x="224" y="1626"/>
                    <a:pt x="438" y="1496"/>
                    <a:pt x="633" y="1366"/>
                  </a:cubicBezTo>
                  <a:cubicBezTo>
                    <a:pt x="837" y="1227"/>
                    <a:pt x="1023" y="1087"/>
                    <a:pt x="1227" y="929"/>
                  </a:cubicBezTo>
                  <a:cubicBezTo>
                    <a:pt x="1422" y="781"/>
                    <a:pt x="1608" y="632"/>
                    <a:pt x="1794" y="483"/>
                  </a:cubicBezTo>
                  <a:cubicBezTo>
                    <a:pt x="1980" y="325"/>
                    <a:pt x="2166" y="168"/>
                    <a:pt x="2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3988825" y="1797875"/>
              <a:ext cx="77150" cy="22075"/>
            </a:xfrm>
            <a:custGeom>
              <a:rect b="b" l="l" r="r" t="t"/>
              <a:pathLst>
                <a:path extrusionOk="0" h="883" w="3086">
                  <a:moveTo>
                    <a:pt x="3086" y="0"/>
                  </a:moveTo>
                  <a:lnTo>
                    <a:pt x="3086" y="0"/>
                  </a:lnTo>
                  <a:cubicBezTo>
                    <a:pt x="2816" y="56"/>
                    <a:pt x="2565" y="112"/>
                    <a:pt x="2296" y="158"/>
                  </a:cubicBezTo>
                  <a:cubicBezTo>
                    <a:pt x="2045" y="233"/>
                    <a:pt x="1776" y="298"/>
                    <a:pt x="1515" y="372"/>
                  </a:cubicBezTo>
                  <a:cubicBezTo>
                    <a:pt x="1265" y="446"/>
                    <a:pt x="1004" y="521"/>
                    <a:pt x="754" y="604"/>
                  </a:cubicBezTo>
                  <a:cubicBezTo>
                    <a:pt x="493" y="678"/>
                    <a:pt x="243" y="762"/>
                    <a:pt x="1" y="883"/>
                  </a:cubicBezTo>
                  <a:cubicBezTo>
                    <a:pt x="122" y="836"/>
                    <a:pt x="252" y="799"/>
                    <a:pt x="382" y="762"/>
                  </a:cubicBezTo>
                  <a:lnTo>
                    <a:pt x="763" y="660"/>
                  </a:lnTo>
                  <a:lnTo>
                    <a:pt x="1543" y="446"/>
                  </a:lnTo>
                  <a:lnTo>
                    <a:pt x="2324" y="233"/>
                  </a:lnTo>
                  <a:cubicBezTo>
                    <a:pt x="2575" y="158"/>
                    <a:pt x="2835" y="75"/>
                    <a:pt x="30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4010200" y="1793450"/>
              <a:ext cx="16525" cy="12100"/>
            </a:xfrm>
            <a:custGeom>
              <a:rect b="b" l="l" r="r" t="t"/>
              <a:pathLst>
                <a:path extrusionOk="0" h="484" w="661">
                  <a:moveTo>
                    <a:pt x="660" y="1"/>
                  </a:moveTo>
                  <a:lnTo>
                    <a:pt x="660" y="1"/>
                  </a:lnTo>
                  <a:cubicBezTo>
                    <a:pt x="540" y="75"/>
                    <a:pt x="419" y="149"/>
                    <a:pt x="317" y="224"/>
                  </a:cubicBezTo>
                  <a:cubicBezTo>
                    <a:pt x="261" y="252"/>
                    <a:pt x="214" y="307"/>
                    <a:pt x="149" y="354"/>
                  </a:cubicBezTo>
                  <a:cubicBezTo>
                    <a:pt x="103" y="391"/>
                    <a:pt x="56" y="447"/>
                    <a:pt x="1" y="484"/>
                  </a:cubicBezTo>
                  <a:cubicBezTo>
                    <a:pt x="75" y="465"/>
                    <a:pt x="131" y="428"/>
                    <a:pt x="187" y="391"/>
                  </a:cubicBezTo>
                  <a:cubicBezTo>
                    <a:pt x="242" y="363"/>
                    <a:pt x="307" y="326"/>
                    <a:pt x="363" y="279"/>
                  </a:cubicBezTo>
                  <a:cubicBezTo>
                    <a:pt x="465" y="196"/>
                    <a:pt x="567" y="103"/>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4024850" y="1789975"/>
              <a:ext cx="8850" cy="8850"/>
            </a:xfrm>
            <a:custGeom>
              <a:rect b="b" l="l" r="r" t="t"/>
              <a:pathLst>
                <a:path extrusionOk="0" h="354" w="354">
                  <a:moveTo>
                    <a:pt x="353" y="0"/>
                  </a:moveTo>
                  <a:lnTo>
                    <a:pt x="353" y="0"/>
                  </a:lnTo>
                  <a:cubicBezTo>
                    <a:pt x="269" y="47"/>
                    <a:pt x="214" y="103"/>
                    <a:pt x="158" y="158"/>
                  </a:cubicBezTo>
                  <a:cubicBezTo>
                    <a:pt x="139" y="195"/>
                    <a:pt x="102" y="223"/>
                    <a:pt x="74" y="261"/>
                  </a:cubicBezTo>
                  <a:cubicBezTo>
                    <a:pt x="56" y="288"/>
                    <a:pt x="28" y="316"/>
                    <a:pt x="0" y="353"/>
                  </a:cubicBezTo>
                  <a:cubicBezTo>
                    <a:pt x="28" y="335"/>
                    <a:pt x="74" y="316"/>
                    <a:pt x="112" y="288"/>
                  </a:cubicBezTo>
                  <a:cubicBezTo>
                    <a:pt x="149" y="270"/>
                    <a:pt x="167" y="242"/>
                    <a:pt x="204" y="214"/>
                  </a:cubicBezTo>
                  <a:cubicBezTo>
                    <a:pt x="269" y="149"/>
                    <a:pt x="325" y="84"/>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4020900" y="1794850"/>
              <a:ext cx="16975" cy="10000"/>
            </a:xfrm>
            <a:custGeom>
              <a:rect b="b" l="l" r="r" t="t"/>
              <a:pathLst>
                <a:path extrusionOk="0" h="400" w="679">
                  <a:moveTo>
                    <a:pt x="678" y="0"/>
                  </a:moveTo>
                  <a:cubicBezTo>
                    <a:pt x="558" y="47"/>
                    <a:pt x="446" y="112"/>
                    <a:pt x="325" y="186"/>
                  </a:cubicBezTo>
                  <a:cubicBezTo>
                    <a:pt x="214" y="251"/>
                    <a:pt x="112" y="316"/>
                    <a:pt x="0" y="400"/>
                  </a:cubicBezTo>
                  <a:cubicBezTo>
                    <a:pt x="74" y="372"/>
                    <a:pt x="130" y="354"/>
                    <a:pt x="186" y="326"/>
                  </a:cubicBezTo>
                  <a:cubicBezTo>
                    <a:pt x="251" y="298"/>
                    <a:pt x="307" y="270"/>
                    <a:pt x="362" y="233"/>
                  </a:cubicBezTo>
                  <a:cubicBezTo>
                    <a:pt x="483" y="168"/>
                    <a:pt x="585" y="93"/>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4003475" y="1807400"/>
              <a:ext cx="11400" cy="4425"/>
            </a:xfrm>
            <a:custGeom>
              <a:rect b="b" l="l" r="r" t="t"/>
              <a:pathLst>
                <a:path extrusionOk="0" h="177" w="456">
                  <a:moveTo>
                    <a:pt x="456" y="0"/>
                  </a:moveTo>
                  <a:cubicBezTo>
                    <a:pt x="372" y="0"/>
                    <a:pt x="298" y="28"/>
                    <a:pt x="214" y="56"/>
                  </a:cubicBezTo>
                  <a:cubicBezTo>
                    <a:pt x="140" y="84"/>
                    <a:pt x="75" y="121"/>
                    <a:pt x="0" y="177"/>
                  </a:cubicBezTo>
                  <a:cubicBezTo>
                    <a:pt x="93" y="158"/>
                    <a:pt x="168" y="140"/>
                    <a:pt x="251" y="121"/>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4063625" y="1780675"/>
              <a:ext cx="13500" cy="11875"/>
            </a:xfrm>
            <a:custGeom>
              <a:rect b="b" l="l" r="r" t="t"/>
              <a:pathLst>
                <a:path extrusionOk="0" h="475" w="540">
                  <a:moveTo>
                    <a:pt x="540" y="1"/>
                  </a:moveTo>
                  <a:cubicBezTo>
                    <a:pt x="428" y="75"/>
                    <a:pt x="335" y="140"/>
                    <a:pt x="251" y="224"/>
                  </a:cubicBezTo>
                  <a:lnTo>
                    <a:pt x="131" y="354"/>
                  </a:lnTo>
                  <a:cubicBezTo>
                    <a:pt x="84" y="400"/>
                    <a:pt x="47" y="447"/>
                    <a:pt x="1" y="475"/>
                  </a:cubicBezTo>
                  <a:cubicBezTo>
                    <a:pt x="56" y="465"/>
                    <a:pt x="121" y="428"/>
                    <a:pt x="168" y="400"/>
                  </a:cubicBezTo>
                  <a:cubicBezTo>
                    <a:pt x="214" y="363"/>
                    <a:pt x="261" y="317"/>
                    <a:pt x="307" y="279"/>
                  </a:cubicBezTo>
                  <a:cubicBezTo>
                    <a:pt x="382" y="196"/>
                    <a:pt x="465" y="103"/>
                    <a:pt x="5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4056200" y="1786500"/>
              <a:ext cx="9550" cy="7900"/>
            </a:xfrm>
            <a:custGeom>
              <a:rect b="b" l="l" r="r" t="t"/>
              <a:pathLst>
                <a:path extrusionOk="0" h="316" w="382">
                  <a:moveTo>
                    <a:pt x="381" y="0"/>
                  </a:moveTo>
                  <a:lnTo>
                    <a:pt x="381" y="0"/>
                  </a:lnTo>
                  <a:cubicBezTo>
                    <a:pt x="307" y="46"/>
                    <a:pt x="242" y="93"/>
                    <a:pt x="186" y="149"/>
                  </a:cubicBezTo>
                  <a:cubicBezTo>
                    <a:pt x="112" y="195"/>
                    <a:pt x="56" y="260"/>
                    <a:pt x="0" y="316"/>
                  </a:cubicBezTo>
                  <a:cubicBezTo>
                    <a:pt x="47" y="307"/>
                    <a:pt x="93" y="288"/>
                    <a:pt x="121" y="269"/>
                  </a:cubicBezTo>
                  <a:cubicBezTo>
                    <a:pt x="158" y="260"/>
                    <a:pt x="195" y="223"/>
                    <a:pt x="233" y="195"/>
                  </a:cubicBezTo>
                  <a:cubicBezTo>
                    <a:pt x="251" y="167"/>
                    <a:pt x="288" y="139"/>
                    <a:pt x="307" y="102"/>
                  </a:cubicBezTo>
                  <a:cubicBezTo>
                    <a:pt x="335" y="84"/>
                    <a:pt x="372" y="3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4070600" y="1776025"/>
              <a:ext cx="4425" cy="5850"/>
            </a:xfrm>
            <a:custGeom>
              <a:rect b="b" l="l" r="r" t="t"/>
              <a:pathLst>
                <a:path extrusionOk="0" h="234" w="177">
                  <a:moveTo>
                    <a:pt x="177" y="1"/>
                  </a:moveTo>
                  <a:lnTo>
                    <a:pt x="177" y="1"/>
                  </a:lnTo>
                  <a:cubicBezTo>
                    <a:pt x="130" y="38"/>
                    <a:pt x="103" y="75"/>
                    <a:pt x="84" y="103"/>
                  </a:cubicBezTo>
                  <a:cubicBezTo>
                    <a:pt x="56" y="131"/>
                    <a:pt x="47" y="140"/>
                    <a:pt x="38" y="159"/>
                  </a:cubicBezTo>
                  <a:lnTo>
                    <a:pt x="0" y="233"/>
                  </a:lnTo>
                  <a:cubicBezTo>
                    <a:pt x="56" y="224"/>
                    <a:pt x="93" y="187"/>
                    <a:pt x="130" y="150"/>
                  </a:cubicBezTo>
                  <a:lnTo>
                    <a:pt x="168" y="85"/>
                  </a:lnTo>
                  <a:cubicBezTo>
                    <a:pt x="177" y="57"/>
                    <a:pt x="177" y="20"/>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4074075" y="1813425"/>
              <a:ext cx="10725" cy="12350"/>
            </a:xfrm>
            <a:custGeom>
              <a:rect b="b" l="l" r="r" t="t"/>
              <a:pathLst>
                <a:path extrusionOk="0" h="494" w="429">
                  <a:moveTo>
                    <a:pt x="410" y="1"/>
                  </a:moveTo>
                  <a:cubicBezTo>
                    <a:pt x="400" y="131"/>
                    <a:pt x="354" y="224"/>
                    <a:pt x="270" y="298"/>
                  </a:cubicBezTo>
                  <a:cubicBezTo>
                    <a:pt x="233" y="326"/>
                    <a:pt x="187" y="363"/>
                    <a:pt x="140" y="400"/>
                  </a:cubicBezTo>
                  <a:cubicBezTo>
                    <a:pt x="122" y="410"/>
                    <a:pt x="94" y="437"/>
                    <a:pt x="75" y="447"/>
                  </a:cubicBezTo>
                  <a:cubicBezTo>
                    <a:pt x="47" y="456"/>
                    <a:pt x="29" y="465"/>
                    <a:pt x="1" y="493"/>
                  </a:cubicBezTo>
                  <a:cubicBezTo>
                    <a:pt x="38" y="493"/>
                    <a:pt x="56" y="493"/>
                    <a:pt x="94" y="484"/>
                  </a:cubicBezTo>
                  <a:cubicBezTo>
                    <a:pt x="122" y="465"/>
                    <a:pt x="149" y="456"/>
                    <a:pt x="177" y="447"/>
                  </a:cubicBezTo>
                  <a:cubicBezTo>
                    <a:pt x="233" y="419"/>
                    <a:pt x="279" y="382"/>
                    <a:pt x="326" y="345"/>
                  </a:cubicBezTo>
                  <a:cubicBezTo>
                    <a:pt x="372" y="298"/>
                    <a:pt x="410" y="233"/>
                    <a:pt x="419" y="177"/>
                  </a:cubicBezTo>
                  <a:cubicBezTo>
                    <a:pt x="428" y="122"/>
                    <a:pt x="428" y="66"/>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4063175" y="1821100"/>
              <a:ext cx="14650" cy="5700"/>
            </a:xfrm>
            <a:custGeom>
              <a:rect b="b" l="l" r="r" t="t"/>
              <a:pathLst>
                <a:path extrusionOk="0" h="228" w="586">
                  <a:moveTo>
                    <a:pt x="585" y="0"/>
                  </a:moveTo>
                  <a:cubicBezTo>
                    <a:pt x="530" y="10"/>
                    <a:pt x="483" y="19"/>
                    <a:pt x="437" y="47"/>
                  </a:cubicBezTo>
                  <a:cubicBezTo>
                    <a:pt x="381" y="65"/>
                    <a:pt x="335" y="75"/>
                    <a:pt x="288" y="103"/>
                  </a:cubicBezTo>
                  <a:lnTo>
                    <a:pt x="149" y="158"/>
                  </a:lnTo>
                  <a:cubicBezTo>
                    <a:pt x="102" y="186"/>
                    <a:pt x="56" y="205"/>
                    <a:pt x="0" y="214"/>
                  </a:cubicBezTo>
                  <a:cubicBezTo>
                    <a:pt x="23" y="223"/>
                    <a:pt x="49" y="228"/>
                    <a:pt x="76" y="228"/>
                  </a:cubicBezTo>
                  <a:cubicBezTo>
                    <a:pt x="102" y="228"/>
                    <a:pt x="130" y="223"/>
                    <a:pt x="158" y="214"/>
                  </a:cubicBezTo>
                  <a:cubicBezTo>
                    <a:pt x="204" y="205"/>
                    <a:pt x="260" y="195"/>
                    <a:pt x="307" y="177"/>
                  </a:cubicBezTo>
                  <a:cubicBezTo>
                    <a:pt x="418" y="130"/>
                    <a:pt x="511" y="65"/>
                    <a:pt x="5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4055500" y="1829450"/>
              <a:ext cx="14200" cy="2600"/>
            </a:xfrm>
            <a:custGeom>
              <a:rect b="b" l="l" r="r" t="t"/>
              <a:pathLst>
                <a:path extrusionOk="0" h="104" w="568">
                  <a:moveTo>
                    <a:pt x="567" y="1"/>
                  </a:moveTo>
                  <a:cubicBezTo>
                    <a:pt x="474" y="1"/>
                    <a:pt x="381" y="10"/>
                    <a:pt x="279" y="29"/>
                  </a:cubicBezTo>
                  <a:cubicBezTo>
                    <a:pt x="186" y="38"/>
                    <a:pt x="93" y="57"/>
                    <a:pt x="0" y="75"/>
                  </a:cubicBezTo>
                  <a:cubicBezTo>
                    <a:pt x="47" y="94"/>
                    <a:pt x="103" y="103"/>
                    <a:pt x="149" y="103"/>
                  </a:cubicBezTo>
                  <a:cubicBezTo>
                    <a:pt x="214" y="103"/>
                    <a:pt x="261" y="103"/>
                    <a:pt x="307" y="94"/>
                  </a:cubicBezTo>
                  <a:lnTo>
                    <a:pt x="446" y="57"/>
                  </a:lnTo>
                  <a:cubicBezTo>
                    <a:pt x="493" y="47"/>
                    <a:pt x="521" y="29"/>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4067125" y="1817850"/>
              <a:ext cx="9300" cy="4500"/>
            </a:xfrm>
            <a:custGeom>
              <a:rect b="b" l="l" r="r" t="t"/>
              <a:pathLst>
                <a:path extrusionOk="0" h="180" w="372">
                  <a:moveTo>
                    <a:pt x="372" y="0"/>
                  </a:moveTo>
                  <a:cubicBezTo>
                    <a:pt x="307" y="28"/>
                    <a:pt x="242" y="47"/>
                    <a:pt x="177" y="84"/>
                  </a:cubicBezTo>
                  <a:cubicBezTo>
                    <a:pt x="121" y="102"/>
                    <a:pt x="56" y="140"/>
                    <a:pt x="0" y="177"/>
                  </a:cubicBezTo>
                  <a:cubicBezTo>
                    <a:pt x="15" y="178"/>
                    <a:pt x="29" y="179"/>
                    <a:pt x="43" y="179"/>
                  </a:cubicBezTo>
                  <a:cubicBezTo>
                    <a:pt x="107" y="179"/>
                    <a:pt x="160" y="163"/>
                    <a:pt x="214" y="140"/>
                  </a:cubicBezTo>
                  <a:cubicBezTo>
                    <a:pt x="242" y="121"/>
                    <a:pt x="279" y="102"/>
                    <a:pt x="307" y="84"/>
                  </a:cubicBezTo>
                  <a:cubicBezTo>
                    <a:pt x="325" y="56"/>
                    <a:pt x="362"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3995800" y="1822250"/>
              <a:ext cx="13275" cy="5900"/>
            </a:xfrm>
            <a:custGeom>
              <a:rect b="b" l="l" r="r" t="t"/>
              <a:pathLst>
                <a:path extrusionOk="0" h="236" w="531">
                  <a:moveTo>
                    <a:pt x="1" y="1"/>
                  </a:moveTo>
                  <a:lnTo>
                    <a:pt x="1" y="1"/>
                  </a:lnTo>
                  <a:cubicBezTo>
                    <a:pt x="19" y="47"/>
                    <a:pt x="66" y="84"/>
                    <a:pt x="112" y="103"/>
                  </a:cubicBezTo>
                  <a:cubicBezTo>
                    <a:pt x="149" y="131"/>
                    <a:pt x="196" y="149"/>
                    <a:pt x="242" y="177"/>
                  </a:cubicBezTo>
                  <a:cubicBezTo>
                    <a:pt x="312" y="216"/>
                    <a:pt x="395" y="235"/>
                    <a:pt x="479" y="235"/>
                  </a:cubicBezTo>
                  <a:cubicBezTo>
                    <a:pt x="496" y="235"/>
                    <a:pt x="513" y="235"/>
                    <a:pt x="530" y="233"/>
                  </a:cubicBezTo>
                  <a:cubicBezTo>
                    <a:pt x="437" y="196"/>
                    <a:pt x="354" y="159"/>
                    <a:pt x="261" y="112"/>
                  </a:cubicBezTo>
                  <a:cubicBezTo>
                    <a:pt x="187" y="66"/>
                    <a:pt x="9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4001850" y="1821550"/>
              <a:ext cx="10475" cy="3950"/>
            </a:xfrm>
            <a:custGeom>
              <a:rect b="b" l="l" r="r" t="t"/>
              <a:pathLst>
                <a:path extrusionOk="0" h="158" w="419">
                  <a:moveTo>
                    <a:pt x="0" y="1"/>
                  </a:moveTo>
                  <a:lnTo>
                    <a:pt x="0" y="1"/>
                  </a:lnTo>
                  <a:cubicBezTo>
                    <a:pt x="10" y="38"/>
                    <a:pt x="47" y="57"/>
                    <a:pt x="84" y="94"/>
                  </a:cubicBezTo>
                  <a:cubicBezTo>
                    <a:pt x="112" y="122"/>
                    <a:pt x="149" y="131"/>
                    <a:pt x="186" y="140"/>
                  </a:cubicBezTo>
                  <a:cubicBezTo>
                    <a:pt x="222" y="150"/>
                    <a:pt x="263" y="158"/>
                    <a:pt x="307" y="158"/>
                  </a:cubicBezTo>
                  <a:cubicBezTo>
                    <a:pt x="343" y="158"/>
                    <a:pt x="381" y="153"/>
                    <a:pt x="418" y="140"/>
                  </a:cubicBezTo>
                  <a:cubicBezTo>
                    <a:pt x="381" y="122"/>
                    <a:pt x="344" y="112"/>
                    <a:pt x="316" y="94"/>
                  </a:cubicBezTo>
                  <a:lnTo>
                    <a:pt x="205" y="57"/>
                  </a:lnTo>
                  <a:cubicBezTo>
                    <a:pt x="140" y="47"/>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4007425" y="1816925"/>
              <a:ext cx="11175" cy="2900"/>
            </a:xfrm>
            <a:custGeom>
              <a:rect b="b" l="l" r="r" t="t"/>
              <a:pathLst>
                <a:path extrusionOk="0" h="116" w="447">
                  <a:moveTo>
                    <a:pt x="446" y="0"/>
                  </a:moveTo>
                  <a:cubicBezTo>
                    <a:pt x="372" y="0"/>
                    <a:pt x="288" y="9"/>
                    <a:pt x="214" y="28"/>
                  </a:cubicBezTo>
                  <a:cubicBezTo>
                    <a:pt x="140" y="47"/>
                    <a:pt x="65" y="65"/>
                    <a:pt x="0" y="112"/>
                  </a:cubicBezTo>
                  <a:cubicBezTo>
                    <a:pt x="20" y="114"/>
                    <a:pt x="40" y="115"/>
                    <a:pt x="60" y="115"/>
                  </a:cubicBezTo>
                  <a:cubicBezTo>
                    <a:pt x="116" y="115"/>
                    <a:pt x="174" y="107"/>
                    <a:pt x="242" y="93"/>
                  </a:cubicBezTo>
                  <a:lnTo>
                    <a:pt x="344" y="65"/>
                  </a:lnTo>
                  <a:cubicBezTo>
                    <a:pt x="381" y="47"/>
                    <a:pt x="418" y="2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4013225" y="1822025"/>
              <a:ext cx="9775" cy="1650"/>
            </a:xfrm>
            <a:custGeom>
              <a:rect b="b" l="l" r="r" t="t"/>
              <a:pathLst>
                <a:path extrusionOk="0" h="66" w="391">
                  <a:moveTo>
                    <a:pt x="196" y="1"/>
                  </a:moveTo>
                  <a:cubicBezTo>
                    <a:pt x="121" y="1"/>
                    <a:pt x="66" y="1"/>
                    <a:pt x="1" y="19"/>
                  </a:cubicBezTo>
                  <a:cubicBezTo>
                    <a:pt x="56" y="56"/>
                    <a:pt x="121" y="56"/>
                    <a:pt x="196" y="66"/>
                  </a:cubicBezTo>
                  <a:cubicBezTo>
                    <a:pt x="261" y="66"/>
                    <a:pt x="326" y="66"/>
                    <a:pt x="391" y="38"/>
                  </a:cubicBezTo>
                  <a:cubicBezTo>
                    <a:pt x="326" y="10"/>
                    <a:pt x="261"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4013925" y="1828625"/>
              <a:ext cx="12800" cy="2175"/>
            </a:xfrm>
            <a:custGeom>
              <a:rect b="b" l="l" r="r" t="t"/>
              <a:pathLst>
                <a:path extrusionOk="0" h="87" w="512">
                  <a:moveTo>
                    <a:pt x="168" y="0"/>
                  </a:moveTo>
                  <a:cubicBezTo>
                    <a:pt x="114" y="0"/>
                    <a:pt x="59" y="7"/>
                    <a:pt x="0" y="25"/>
                  </a:cubicBezTo>
                  <a:cubicBezTo>
                    <a:pt x="93" y="62"/>
                    <a:pt x="177" y="71"/>
                    <a:pt x="261" y="80"/>
                  </a:cubicBezTo>
                  <a:cubicBezTo>
                    <a:pt x="295" y="84"/>
                    <a:pt x="328" y="86"/>
                    <a:pt x="362" y="86"/>
                  </a:cubicBezTo>
                  <a:cubicBezTo>
                    <a:pt x="409" y="86"/>
                    <a:pt x="457" y="82"/>
                    <a:pt x="511" y="71"/>
                  </a:cubicBezTo>
                  <a:cubicBezTo>
                    <a:pt x="437" y="34"/>
                    <a:pt x="344" y="25"/>
                    <a:pt x="261" y="6"/>
                  </a:cubicBezTo>
                  <a:cubicBezTo>
                    <a:pt x="230" y="3"/>
                    <a:pt x="199"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4026700" y="1743425"/>
              <a:ext cx="14875" cy="7075"/>
            </a:xfrm>
            <a:custGeom>
              <a:rect b="b" l="l" r="r" t="t"/>
              <a:pathLst>
                <a:path extrusionOk="0" h="283" w="595">
                  <a:moveTo>
                    <a:pt x="546" y="0"/>
                  </a:moveTo>
                  <a:cubicBezTo>
                    <a:pt x="507" y="0"/>
                    <a:pt x="470" y="7"/>
                    <a:pt x="437" y="13"/>
                  </a:cubicBezTo>
                  <a:cubicBezTo>
                    <a:pt x="372" y="23"/>
                    <a:pt x="326" y="41"/>
                    <a:pt x="270" y="60"/>
                  </a:cubicBezTo>
                  <a:cubicBezTo>
                    <a:pt x="168" y="106"/>
                    <a:pt x="65" y="181"/>
                    <a:pt x="0" y="283"/>
                  </a:cubicBezTo>
                  <a:cubicBezTo>
                    <a:pt x="47" y="264"/>
                    <a:pt x="93" y="227"/>
                    <a:pt x="140" y="199"/>
                  </a:cubicBezTo>
                  <a:cubicBezTo>
                    <a:pt x="205" y="181"/>
                    <a:pt x="251" y="153"/>
                    <a:pt x="298" y="134"/>
                  </a:cubicBezTo>
                  <a:cubicBezTo>
                    <a:pt x="391" y="88"/>
                    <a:pt x="493" y="51"/>
                    <a:pt x="595" y="4"/>
                  </a:cubicBezTo>
                  <a:cubicBezTo>
                    <a:pt x="579" y="1"/>
                    <a:pt x="562"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4025075" y="1747925"/>
              <a:ext cx="11625" cy="7475"/>
            </a:xfrm>
            <a:custGeom>
              <a:rect b="b" l="l" r="r" t="t"/>
              <a:pathLst>
                <a:path extrusionOk="0" h="299" w="465">
                  <a:moveTo>
                    <a:pt x="465" y="1"/>
                  </a:moveTo>
                  <a:cubicBezTo>
                    <a:pt x="418" y="1"/>
                    <a:pt x="372" y="19"/>
                    <a:pt x="326" y="19"/>
                  </a:cubicBezTo>
                  <a:cubicBezTo>
                    <a:pt x="279" y="38"/>
                    <a:pt x="242" y="56"/>
                    <a:pt x="195" y="84"/>
                  </a:cubicBezTo>
                  <a:cubicBezTo>
                    <a:pt x="112" y="140"/>
                    <a:pt x="28" y="205"/>
                    <a:pt x="0" y="298"/>
                  </a:cubicBezTo>
                  <a:lnTo>
                    <a:pt x="112" y="224"/>
                  </a:lnTo>
                  <a:cubicBezTo>
                    <a:pt x="149" y="196"/>
                    <a:pt x="195" y="177"/>
                    <a:pt x="233" y="149"/>
                  </a:cubicBezTo>
                  <a:cubicBezTo>
                    <a:pt x="298" y="103"/>
                    <a:pt x="381"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4020900" y="1755125"/>
              <a:ext cx="11175" cy="10025"/>
            </a:xfrm>
            <a:custGeom>
              <a:rect b="b" l="l" r="r" t="t"/>
              <a:pathLst>
                <a:path extrusionOk="0" h="401" w="447">
                  <a:moveTo>
                    <a:pt x="446" y="1"/>
                  </a:moveTo>
                  <a:lnTo>
                    <a:pt x="446" y="1"/>
                  </a:lnTo>
                  <a:cubicBezTo>
                    <a:pt x="344" y="38"/>
                    <a:pt x="260" y="94"/>
                    <a:pt x="186" y="168"/>
                  </a:cubicBezTo>
                  <a:lnTo>
                    <a:pt x="84" y="270"/>
                  </a:lnTo>
                  <a:cubicBezTo>
                    <a:pt x="47" y="307"/>
                    <a:pt x="19" y="354"/>
                    <a:pt x="0" y="400"/>
                  </a:cubicBezTo>
                  <a:lnTo>
                    <a:pt x="121" y="307"/>
                  </a:lnTo>
                  <a:cubicBezTo>
                    <a:pt x="158" y="270"/>
                    <a:pt x="205" y="242"/>
                    <a:pt x="232" y="214"/>
                  </a:cubicBezTo>
                  <a:cubicBezTo>
                    <a:pt x="307" y="149"/>
                    <a:pt x="372" y="84"/>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4010675" y="1758375"/>
              <a:ext cx="9075" cy="12100"/>
            </a:xfrm>
            <a:custGeom>
              <a:rect b="b" l="l" r="r" t="t"/>
              <a:pathLst>
                <a:path extrusionOk="0" h="484" w="363">
                  <a:moveTo>
                    <a:pt x="363" y="1"/>
                  </a:moveTo>
                  <a:lnTo>
                    <a:pt x="363" y="1"/>
                  </a:lnTo>
                  <a:cubicBezTo>
                    <a:pt x="270" y="57"/>
                    <a:pt x="205" y="140"/>
                    <a:pt x="140" y="205"/>
                  </a:cubicBezTo>
                  <a:cubicBezTo>
                    <a:pt x="121" y="242"/>
                    <a:pt x="84" y="289"/>
                    <a:pt x="65" y="335"/>
                  </a:cubicBezTo>
                  <a:cubicBezTo>
                    <a:pt x="37" y="382"/>
                    <a:pt x="19" y="428"/>
                    <a:pt x="0" y="484"/>
                  </a:cubicBezTo>
                  <a:lnTo>
                    <a:pt x="112" y="372"/>
                  </a:lnTo>
                  <a:cubicBezTo>
                    <a:pt x="140" y="335"/>
                    <a:pt x="168" y="289"/>
                    <a:pt x="205" y="252"/>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4004625" y="1770225"/>
              <a:ext cx="11175" cy="11400"/>
            </a:xfrm>
            <a:custGeom>
              <a:rect b="b" l="l" r="r" t="t"/>
              <a:pathLst>
                <a:path extrusionOk="0" h="456" w="447">
                  <a:moveTo>
                    <a:pt x="447" y="1"/>
                  </a:moveTo>
                  <a:lnTo>
                    <a:pt x="447" y="1"/>
                  </a:lnTo>
                  <a:cubicBezTo>
                    <a:pt x="354" y="47"/>
                    <a:pt x="261" y="121"/>
                    <a:pt x="177" y="186"/>
                  </a:cubicBezTo>
                  <a:cubicBezTo>
                    <a:pt x="140" y="224"/>
                    <a:pt x="103" y="252"/>
                    <a:pt x="75" y="307"/>
                  </a:cubicBezTo>
                  <a:cubicBezTo>
                    <a:pt x="38" y="354"/>
                    <a:pt x="10" y="400"/>
                    <a:pt x="1" y="456"/>
                  </a:cubicBezTo>
                  <a:cubicBezTo>
                    <a:pt x="38" y="409"/>
                    <a:pt x="75" y="372"/>
                    <a:pt x="103" y="335"/>
                  </a:cubicBezTo>
                  <a:lnTo>
                    <a:pt x="224" y="233"/>
                  </a:lnTo>
                  <a:cubicBezTo>
                    <a:pt x="307" y="168"/>
                    <a:pt x="372"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4045975" y="1780225"/>
              <a:ext cx="6075" cy="3725"/>
            </a:xfrm>
            <a:custGeom>
              <a:rect b="b" l="l" r="r" t="t"/>
              <a:pathLst>
                <a:path extrusionOk="0" h="149" w="243">
                  <a:moveTo>
                    <a:pt x="242" y="0"/>
                  </a:moveTo>
                  <a:cubicBezTo>
                    <a:pt x="186" y="0"/>
                    <a:pt x="149" y="19"/>
                    <a:pt x="103" y="47"/>
                  </a:cubicBezTo>
                  <a:cubicBezTo>
                    <a:pt x="56" y="65"/>
                    <a:pt x="19" y="102"/>
                    <a:pt x="1" y="149"/>
                  </a:cubicBezTo>
                  <a:cubicBezTo>
                    <a:pt x="56" y="149"/>
                    <a:pt x="103" y="121"/>
                    <a:pt x="140" y="102"/>
                  </a:cubicBezTo>
                  <a:cubicBezTo>
                    <a:pt x="186" y="74"/>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4052250" y="1779275"/>
              <a:ext cx="5825" cy="3750"/>
            </a:xfrm>
            <a:custGeom>
              <a:rect b="b" l="l" r="r" t="t"/>
              <a:pathLst>
                <a:path extrusionOk="0" h="150" w="233">
                  <a:moveTo>
                    <a:pt x="233" y="1"/>
                  </a:moveTo>
                  <a:cubicBezTo>
                    <a:pt x="177" y="1"/>
                    <a:pt x="140" y="20"/>
                    <a:pt x="93" y="47"/>
                  </a:cubicBezTo>
                  <a:cubicBezTo>
                    <a:pt x="65" y="66"/>
                    <a:pt x="28" y="103"/>
                    <a:pt x="0" y="150"/>
                  </a:cubicBezTo>
                  <a:cubicBezTo>
                    <a:pt x="65" y="150"/>
                    <a:pt x="112" y="131"/>
                    <a:pt x="140" y="103"/>
                  </a:cubicBezTo>
                  <a:cubicBezTo>
                    <a:pt x="177" y="85"/>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3996025" y="1786725"/>
              <a:ext cx="5850" cy="8850"/>
            </a:xfrm>
            <a:custGeom>
              <a:rect b="b" l="l" r="r" t="t"/>
              <a:pathLst>
                <a:path extrusionOk="0" h="354" w="234">
                  <a:moveTo>
                    <a:pt x="233" y="0"/>
                  </a:moveTo>
                  <a:lnTo>
                    <a:pt x="233" y="0"/>
                  </a:lnTo>
                  <a:cubicBezTo>
                    <a:pt x="159" y="47"/>
                    <a:pt x="112" y="112"/>
                    <a:pt x="66" y="158"/>
                  </a:cubicBezTo>
                  <a:cubicBezTo>
                    <a:pt x="57" y="186"/>
                    <a:pt x="29" y="214"/>
                    <a:pt x="20" y="251"/>
                  </a:cubicBezTo>
                  <a:cubicBezTo>
                    <a:pt x="10" y="279"/>
                    <a:pt x="1" y="316"/>
                    <a:pt x="1" y="353"/>
                  </a:cubicBezTo>
                  <a:cubicBezTo>
                    <a:pt x="57" y="298"/>
                    <a:pt x="103" y="251"/>
                    <a:pt x="140" y="186"/>
                  </a:cubicBezTo>
                  <a:cubicBezTo>
                    <a:pt x="178" y="130"/>
                    <a:pt x="205" y="75"/>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3883375" y="2182000"/>
              <a:ext cx="106875" cy="96150"/>
            </a:xfrm>
            <a:custGeom>
              <a:rect b="b" l="l" r="r" t="t"/>
              <a:pathLst>
                <a:path extrusionOk="0" h="3846" w="4275">
                  <a:moveTo>
                    <a:pt x="2027" y="0"/>
                  </a:moveTo>
                  <a:cubicBezTo>
                    <a:pt x="1750" y="0"/>
                    <a:pt x="1463" y="235"/>
                    <a:pt x="1274" y="476"/>
                  </a:cubicBezTo>
                  <a:cubicBezTo>
                    <a:pt x="679" y="1229"/>
                    <a:pt x="270" y="2121"/>
                    <a:pt x="94" y="3068"/>
                  </a:cubicBezTo>
                  <a:cubicBezTo>
                    <a:pt x="1" y="3375"/>
                    <a:pt x="382" y="3579"/>
                    <a:pt x="614" y="3635"/>
                  </a:cubicBezTo>
                  <a:cubicBezTo>
                    <a:pt x="1081" y="3768"/>
                    <a:pt x="1572" y="3846"/>
                    <a:pt x="2060" y="3846"/>
                  </a:cubicBezTo>
                  <a:cubicBezTo>
                    <a:pt x="2494" y="3846"/>
                    <a:pt x="2925" y="3784"/>
                    <a:pt x="3336" y="3644"/>
                  </a:cubicBezTo>
                  <a:cubicBezTo>
                    <a:pt x="3615" y="3551"/>
                    <a:pt x="3875" y="3421"/>
                    <a:pt x="4052" y="3189"/>
                  </a:cubicBezTo>
                  <a:cubicBezTo>
                    <a:pt x="4228" y="2966"/>
                    <a:pt x="4275" y="2622"/>
                    <a:pt x="4089" y="2399"/>
                  </a:cubicBezTo>
                  <a:cubicBezTo>
                    <a:pt x="3922" y="2210"/>
                    <a:pt x="3669" y="2169"/>
                    <a:pt x="3415" y="2169"/>
                  </a:cubicBezTo>
                  <a:cubicBezTo>
                    <a:pt x="3345" y="2169"/>
                    <a:pt x="3275" y="2172"/>
                    <a:pt x="3206" y="2176"/>
                  </a:cubicBezTo>
                  <a:cubicBezTo>
                    <a:pt x="3401" y="2028"/>
                    <a:pt x="3587" y="1879"/>
                    <a:pt x="3708" y="1665"/>
                  </a:cubicBezTo>
                  <a:cubicBezTo>
                    <a:pt x="3810" y="1461"/>
                    <a:pt x="3810" y="1173"/>
                    <a:pt x="3634" y="1006"/>
                  </a:cubicBezTo>
                  <a:cubicBezTo>
                    <a:pt x="3547" y="923"/>
                    <a:pt x="3436" y="891"/>
                    <a:pt x="3319" y="891"/>
                  </a:cubicBezTo>
                  <a:cubicBezTo>
                    <a:pt x="3186" y="891"/>
                    <a:pt x="3046" y="933"/>
                    <a:pt x="2928" y="987"/>
                  </a:cubicBezTo>
                  <a:cubicBezTo>
                    <a:pt x="2705" y="1089"/>
                    <a:pt x="2509" y="1266"/>
                    <a:pt x="2268" y="1331"/>
                  </a:cubicBezTo>
                  <a:cubicBezTo>
                    <a:pt x="2379" y="1126"/>
                    <a:pt x="2509" y="913"/>
                    <a:pt x="2528" y="671"/>
                  </a:cubicBezTo>
                  <a:cubicBezTo>
                    <a:pt x="2556" y="439"/>
                    <a:pt x="2463" y="170"/>
                    <a:pt x="2249" y="58"/>
                  </a:cubicBezTo>
                  <a:cubicBezTo>
                    <a:pt x="2177" y="18"/>
                    <a:pt x="2103" y="0"/>
                    <a:pt x="202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3884075" y="2181000"/>
              <a:ext cx="106175" cy="97900"/>
            </a:xfrm>
            <a:custGeom>
              <a:rect b="b" l="l" r="r" t="t"/>
              <a:pathLst>
                <a:path extrusionOk="0" h="3916" w="4247">
                  <a:moveTo>
                    <a:pt x="437" y="1799"/>
                  </a:moveTo>
                  <a:lnTo>
                    <a:pt x="437" y="1799"/>
                  </a:lnTo>
                  <a:cubicBezTo>
                    <a:pt x="251" y="2217"/>
                    <a:pt x="112" y="2663"/>
                    <a:pt x="29" y="3099"/>
                  </a:cubicBezTo>
                  <a:cubicBezTo>
                    <a:pt x="122" y="2663"/>
                    <a:pt x="251" y="2217"/>
                    <a:pt x="437" y="1799"/>
                  </a:cubicBezTo>
                  <a:close/>
                  <a:moveTo>
                    <a:pt x="2005" y="0"/>
                  </a:moveTo>
                  <a:cubicBezTo>
                    <a:pt x="1984" y="0"/>
                    <a:pt x="1963" y="2"/>
                    <a:pt x="1943" y="5"/>
                  </a:cubicBezTo>
                  <a:cubicBezTo>
                    <a:pt x="1831" y="14"/>
                    <a:pt x="1710" y="61"/>
                    <a:pt x="1608" y="126"/>
                  </a:cubicBezTo>
                  <a:cubicBezTo>
                    <a:pt x="1413" y="256"/>
                    <a:pt x="1255" y="432"/>
                    <a:pt x="1116" y="618"/>
                  </a:cubicBezTo>
                  <a:cubicBezTo>
                    <a:pt x="856" y="990"/>
                    <a:pt x="623" y="1380"/>
                    <a:pt x="437" y="1798"/>
                  </a:cubicBezTo>
                  <a:cubicBezTo>
                    <a:pt x="623" y="1380"/>
                    <a:pt x="865" y="999"/>
                    <a:pt x="1144" y="637"/>
                  </a:cubicBezTo>
                  <a:cubicBezTo>
                    <a:pt x="1283" y="470"/>
                    <a:pt x="1432" y="293"/>
                    <a:pt x="1627" y="172"/>
                  </a:cubicBezTo>
                  <a:cubicBezTo>
                    <a:pt x="1720" y="117"/>
                    <a:pt x="1831" y="79"/>
                    <a:pt x="1933" y="70"/>
                  </a:cubicBezTo>
                  <a:cubicBezTo>
                    <a:pt x="2035" y="70"/>
                    <a:pt x="2138" y="98"/>
                    <a:pt x="2221" y="163"/>
                  </a:cubicBezTo>
                  <a:cubicBezTo>
                    <a:pt x="2305" y="237"/>
                    <a:pt x="2361" y="330"/>
                    <a:pt x="2389" y="423"/>
                  </a:cubicBezTo>
                  <a:cubicBezTo>
                    <a:pt x="2416" y="525"/>
                    <a:pt x="2416" y="628"/>
                    <a:pt x="2398" y="730"/>
                  </a:cubicBezTo>
                  <a:cubicBezTo>
                    <a:pt x="2361" y="943"/>
                    <a:pt x="2249" y="1139"/>
                    <a:pt x="2128" y="1334"/>
                  </a:cubicBezTo>
                  <a:lnTo>
                    <a:pt x="2063" y="1464"/>
                  </a:lnTo>
                  <a:lnTo>
                    <a:pt x="2203" y="1417"/>
                  </a:lnTo>
                  <a:cubicBezTo>
                    <a:pt x="2454" y="1334"/>
                    <a:pt x="2639" y="1185"/>
                    <a:pt x="2862" y="1083"/>
                  </a:cubicBezTo>
                  <a:cubicBezTo>
                    <a:pt x="2965" y="1036"/>
                    <a:pt x="3067" y="999"/>
                    <a:pt x="3188" y="990"/>
                  </a:cubicBezTo>
                  <a:cubicBezTo>
                    <a:pt x="3203" y="989"/>
                    <a:pt x="3220" y="988"/>
                    <a:pt x="3236" y="988"/>
                  </a:cubicBezTo>
                  <a:cubicBezTo>
                    <a:pt x="3326" y="988"/>
                    <a:pt x="3422" y="1011"/>
                    <a:pt x="3485" y="1074"/>
                  </a:cubicBezTo>
                  <a:cubicBezTo>
                    <a:pt x="3568" y="1129"/>
                    <a:pt x="3615" y="1232"/>
                    <a:pt x="3624" y="1334"/>
                  </a:cubicBezTo>
                  <a:cubicBezTo>
                    <a:pt x="3643" y="1445"/>
                    <a:pt x="3615" y="1557"/>
                    <a:pt x="3568" y="1650"/>
                  </a:cubicBezTo>
                  <a:cubicBezTo>
                    <a:pt x="3466" y="1845"/>
                    <a:pt x="3280" y="2003"/>
                    <a:pt x="3085" y="2151"/>
                  </a:cubicBezTo>
                  <a:lnTo>
                    <a:pt x="2909" y="2291"/>
                  </a:lnTo>
                  <a:lnTo>
                    <a:pt x="3132" y="2281"/>
                  </a:lnTo>
                  <a:cubicBezTo>
                    <a:pt x="3192" y="2272"/>
                    <a:pt x="3255" y="2267"/>
                    <a:pt x="3319" y="2267"/>
                  </a:cubicBezTo>
                  <a:cubicBezTo>
                    <a:pt x="3383" y="2267"/>
                    <a:pt x="3448" y="2272"/>
                    <a:pt x="3513" y="2281"/>
                  </a:cubicBezTo>
                  <a:cubicBezTo>
                    <a:pt x="3643" y="2291"/>
                    <a:pt x="3754" y="2328"/>
                    <a:pt x="3857" y="2384"/>
                  </a:cubicBezTo>
                  <a:cubicBezTo>
                    <a:pt x="3968" y="2439"/>
                    <a:pt x="4033" y="2542"/>
                    <a:pt x="4061" y="2662"/>
                  </a:cubicBezTo>
                  <a:cubicBezTo>
                    <a:pt x="4079" y="2774"/>
                    <a:pt x="4079" y="2904"/>
                    <a:pt x="4033" y="3025"/>
                  </a:cubicBezTo>
                  <a:cubicBezTo>
                    <a:pt x="3996" y="3136"/>
                    <a:pt x="3922" y="3238"/>
                    <a:pt x="3838" y="3322"/>
                  </a:cubicBezTo>
                  <a:cubicBezTo>
                    <a:pt x="3745" y="3415"/>
                    <a:pt x="3643" y="3489"/>
                    <a:pt x="3522" y="3545"/>
                  </a:cubicBezTo>
                  <a:cubicBezTo>
                    <a:pt x="3411" y="3601"/>
                    <a:pt x="3290" y="3647"/>
                    <a:pt x="3160" y="3694"/>
                  </a:cubicBezTo>
                  <a:cubicBezTo>
                    <a:pt x="3039" y="3740"/>
                    <a:pt x="2918" y="3768"/>
                    <a:pt x="2788" y="3796"/>
                  </a:cubicBezTo>
                  <a:cubicBezTo>
                    <a:pt x="2509" y="3862"/>
                    <a:pt x="2225" y="3892"/>
                    <a:pt x="1941" y="3892"/>
                  </a:cubicBezTo>
                  <a:cubicBezTo>
                    <a:pt x="1704" y="3892"/>
                    <a:pt x="1469" y="3871"/>
                    <a:pt x="1236" y="3833"/>
                  </a:cubicBezTo>
                  <a:cubicBezTo>
                    <a:pt x="976" y="3796"/>
                    <a:pt x="725" y="3740"/>
                    <a:pt x="465" y="3656"/>
                  </a:cubicBezTo>
                  <a:cubicBezTo>
                    <a:pt x="354" y="3610"/>
                    <a:pt x="224" y="3554"/>
                    <a:pt x="131" y="3461"/>
                  </a:cubicBezTo>
                  <a:cubicBezTo>
                    <a:pt x="84" y="3415"/>
                    <a:pt x="47" y="3359"/>
                    <a:pt x="29" y="3303"/>
                  </a:cubicBezTo>
                  <a:cubicBezTo>
                    <a:pt x="1" y="3238"/>
                    <a:pt x="1" y="3173"/>
                    <a:pt x="19" y="3099"/>
                  </a:cubicBezTo>
                  <a:lnTo>
                    <a:pt x="19" y="3099"/>
                  </a:lnTo>
                  <a:cubicBezTo>
                    <a:pt x="1" y="3164"/>
                    <a:pt x="1" y="3229"/>
                    <a:pt x="19" y="3303"/>
                  </a:cubicBezTo>
                  <a:cubicBezTo>
                    <a:pt x="38" y="3359"/>
                    <a:pt x="75" y="3415"/>
                    <a:pt x="122" y="3461"/>
                  </a:cubicBezTo>
                  <a:cubicBezTo>
                    <a:pt x="214" y="3554"/>
                    <a:pt x="326" y="3610"/>
                    <a:pt x="456" y="3656"/>
                  </a:cubicBezTo>
                  <a:cubicBezTo>
                    <a:pt x="716" y="3740"/>
                    <a:pt x="967" y="3796"/>
                    <a:pt x="1227" y="3842"/>
                  </a:cubicBezTo>
                  <a:cubicBezTo>
                    <a:pt x="1506" y="3887"/>
                    <a:pt x="1784" y="3916"/>
                    <a:pt x="2063" y="3916"/>
                  </a:cubicBezTo>
                  <a:cubicBezTo>
                    <a:pt x="2304" y="3916"/>
                    <a:pt x="2546" y="3894"/>
                    <a:pt x="2788" y="3842"/>
                  </a:cubicBezTo>
                  <a:cubicBezTo>
                    <a:pt x="2918" y="3824"/>
                    <a:pt x="3048" y="3786"/>
                    <a:pt x="3178" y="3749"/>
                  </a:cubicBezTo>
                  <a:cubicBezTo>
                    <a:pt x="3299" y="3721"/>
                    <a:pt x="3429" y="3675"/>
                    <a:pt x="3550" y="3610"/>
                  </a:cubicBezTo>
                  <a:cubicBezTo>
                    <a:pt x="3726" y="3545"/>
                    <a:pt x="3838" y="3480"/>
                    <a:pt x="3940" y="3387"/>
                  </a:cubicBezTo>
                  <a:cubicBezTo>
                    <a:pt x="4052" y="3294"/>
                    <a:pt x="4126" y="3173"/>
                    <a:pt x="4172" y="3043"/>
                  </a:cubicBezTo>
                  <a:cubicBezTo>
                    <a:pt x="4219" y="2922"/>
                    <a:pt x="4247" y="2764"/>
                    <a:pt x="4210" y="2625"/>
                  </a:cubicBezTo>
                  <a:cubicBezTo>
                    <a:pt x="4172" y="2486"/>
                    <a:pt x="4098" y="2346"/>
                    <a:pt x="3968" y="2281"/>
                  </a:cubicBezTo>
                  <a:cubicBezTo>
                    <a:pt x="3847" y="2198"/>
                    <a:pt x="3699" y="2161"/>
                    <a:pt x="3568" y="2151"/>
                  </a:cubicBezTo>
                  <a:cubicBezTo>
                    <a:pt x="3503" y="2142"/>
                    <a:pt x="3448" y="2142"/>
                    <a:pt x="3373" y="2142"/>
                  </a:cubicBezTo>
                  <a:cubicBezTo>
                    <a:pt x="3420" y="2105"/>
                    <a:pt x="3457" y="2068"/>
                    <a:pt x="3503" y="2040"/>
                  </a:cubicBezTo>
                  <a:cubicBezTo>
                    <a:pt x="3596" y="1947"/>
                    <a:pt x="3671" y="1854"/>
                    <a:pt x="3736" y="1733"/>
                  </a:cubicBezTo>
                  <a:cubicBezTo>
                    <a:pt x="3791" y="1622"/>
                    <a:pt x="3810" y="1482"/>
                    <a:pt x="3801" y="1343"/>
                  </a:cubicBezTo>
                  <a:cubicBezTo>
                    <a:pt x="3791" y="1204"/>
                    <a:pt x="3717" y="1064"/>
                    <a:pt x="3606" y="981"/>
                  </a:cubicBezTo>
                  <a:cubicBezTo>
                    <a:pt x="3508" y="906"/>
                    <a:pt x="3398" y="873"/>
                    <a:pt x="3287" y="873"/>
                  </a:cubicBezTo>
                  <a:cubicBezTo>
                    <a:pt x="3260" y="873"/>
                    <a:pt x="3233" y="875"/>
                    <a:pt x="3206" y="878"/>
                  </a:cubicBezTo>
                  <a:cubicBezTo>
                    <a:pt x="3085" y="888"/>
                    <a:pt x="2955" y="925"/>
                    <a:pt x="2835" y="981"/>
                  </a:cubicBezTo>
                  <a:cubicBezTo>
                    <a:pt x="2667" y="1074"/>
                    <a:pt x="2509" y="1176"/>
                    <a:pt x="2351" y="1259"/>
                  </a:cubicBezTo>
                  <a:cubicBezTo>
                    <a:pt x="2435" y="1101"/>
                    <a:pt x="2500" y="934"/>
                    <a:pt x="2528" y="758"/>
                  </a:cubicBezTo>
                  <a:cubicBezTo>
                    <a:pt x="2546" y="637"/>
                    <a:pt x="2537" y="516"/>
                    <a:pt x="2500" y="395"/>
                  </a:cubicBezTo>
                  <a:cubicBezTo>
                    <a:pt x="2463" y="284"/>
                    <a:pt x="2398" y="172"/>
                    <a:pt x="2296" y="98"/>
                  </a:cubicBezTo>
                  <a:cubicBezTo>
                    <a:pt x="2203" y="36"/>
                    <a:pt x="2105" y="0"/>
                    <a:pt x="20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3885950" y="2215250"/>
              <a:ext cx="54125" cy="49275"/>
            </a:xfrm>
            <a:custGeom>
              <a:rect b="b" l="l" r="r" t="t"/>
              <a:pathLst>
                <a:path extrusionOk="0" h="1971" w="2165">
                  <a:moveTo>
                    <a:pt x="2165" y="1"/>
                  </a:moveTo>
                  <a:lnTo>
                    <a:pt x="2165" y="1"/>
                  </a:lnTo>
                  <a:cubicBezTo>
                    <a:pt x="1979" y="168"/>
                    <a:pt x="1803" y="345"/>
                    <a:pt x="1617" y="493"/>
                  </a:cubicBezTo>
                  <a:lnTo>
                    <a:pt x="1078" y="986"/>
                  </a:lnTo>
                  <a:lnTo>
                    <a:pt x="548" y="1487"/>
                  </a:lnTo>
                  <a:cubicBezTo>
                    <a:pt x="465" y="1571"/>
                    <a:pt x="372" y="1655"/>
                    <a:pt x="279" y="1738"/>
                  </a:cubicBezTo>
                  <a:cubicBezTo>
                    <a:pt x="195" y="1813"/>
                    <a:pt x="93" y="1896"/>
                    <a:pt x="0" y="1971"/>
                  </a:cubicBezTo>
                  <a:cubicBezTo>
                    <a:pt x="223" y="1850"/>
                    <a:pt x="409" y="1692"/>
                    <a:pt x="595" y="1534"/>
                  </a:cubicBezTo>
                  <a:cubicBezTo>
                    <a:pt x="781" y="1376"/>
                    <a:pt x="966" y="1209"/>
                    <a:pt x="1143" y="1051"/>
                  </a:cubicBezTo>
                  <a:cubicBezTo>
                    <a:pt x="1329" y="884"/>
                    <a:pt x="1487" y="716"/>
                    <a:pt x="1663" y="540"/>
                  </a:cubicBezTo>
                  <a:cubicBezTo>
                    <a:pt x="1840" y="363"/>
                    <a:pt x="1998" y="187"/>
                    <a:pt x="2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3887575" y="2237100"/>
              <a:ext cx="74800" cy="30225"/>
            </a:xfrm>
            <a:custGeom>
              <a:rect b="b" l="l" r="r" t="t"/>
              <a:pathLst>
                <a:path extrusionOk="0" h="1209" w="2992">
                  <a:moveTo>
                    <a:pt x="2992" y="0"/>
                  </a:moveTo>
                  <a:lnTo>
                    <a:pt x="2992" y="0"/>
                  </a:lnTo>
                  <a:cubicBezTo>
                    <a:pt x="2732" y="84"/>
                    <a:pt x="2481" y="167"/>
                    <a:pt x="2221" y="279"/>
                  </a:cubicBezTo>
                  <a:cubicBezTo>
                    <a:pt x="1970" y="363"/>
                    <a:pt x="1728" y="465"/>
                    <a:pt x="1468" y="558"/>
                  </a:cubicBezTo>
                  <a:cubicBezTo>
                    <a:pt x="1227" y="651"/>
                    <a:pt x="966" y="753"/>
                    <a:pt x="725" y="864"/>
                  </a:cubicBezTo>
                  <a:cubicBezTo>
                    <a:pt x="483" y="966"/>
                    <a:pt x="232" y="1069"/>
                    <a:pt x="0" y="1208"/>
                  </a:cubicBezTo>
                  <a:cubicBezTo>
                    <a:pt x="130" y="1152"/>
                    <a:pt x="251" y="1106"/>
                    <a:pt x="372" y="1059"/>
                  </a:cubicBezTo>
                  <a:cubicBezTo>
                    <a:pt x="493" y="1004"/>
                    <a:pt x="623" y="957"/>
                    <a:pt x="743" y="911"/>
                  </a:cubicBezTo>
                  <a:lnTo>
                    <a:pt x="1505" y="613"/>
                  </a:lnTo>
                  <a:lnTo>
                    <a:pt x="2249" y="316"/>
                  </a:lnTo>
                  <a:cubicBezTo>
                    <a:pt x="2490" y="214"/>
                    <a:pt x="2750" y="102"/>
                    <a:pt x="29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3907300" y="2236850"/>
              <a:ext cx="15600" cy="14200"/>
            </a:xfrm>
            <a:custGeom>
              <a:rect b="b" l="l" r="r" t="t"/>
              <a:pathLst>
                <a:path extrusionOk="0" h="568" w="624">
                  <a:moveTo>
                    <a:pt x="623" y="1"/>
                  </a:moveTo>
                  <a:lnTo>
                    <a:pt x="623" y="1"/>
                  </a:lnTo>
                  <a:cubicBezTo>
                    <a:pt x="503" y="66"/>
                    <a:pt x="400" y="159"/>
                    <a:pt x="298" y="280"/>
                  </a:cubicBezTo>
                  <a:cubicBezTo>
                    <a:pt x="233" y="326"/>
                    <a:pt x="187" y="373"/>
                    <a:pt x="140" y="419"/>
                  </a:cubicBezTo>
                  <a:cubicBezTo>
                    <a:pt x="94" y="465"/>
                    <a:pt x="47" y="521"/>
                    <a:pt x="1" y="568"/>
                  </a:cubicBezTo>
                  <a:cubicBezTo>
                    <a:pt x="66" y="530"/>
                    <a:pt x="122" y="493"/>
                    <a:pt x="177" y="447"/>
                  </a:cubicBezTo>
                  <a:cubicBezTo>
                    <a:pt x="233" y="410"/>
                    <a:pt x="298" y="354"/>
                    <a:pt x="345" y="317"/>
                  </a:cubicBezTo>
                  <a:cubicBezTo>
                    <a:pt x="447" y="215"/>
                    <a:pt x="540" y="112"/>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3921025" y="2232450"/>
              <a:ext cx="8600" cy="10000"/>
            </a:xfrm>
            <a:custGeom>
              <a:rect b="b" l="l" r="r" t="t"/>
              <a:pathLst>
                <a:path extrusionOk="0" h="400" w="344">
                  <a:moveTo>
                    <a:pt x="344" y="0"/>
                  </a:moveTo>
                  <a:cubicBezTo>
                    <a:pt x="269" y="47"/>
                    <a:pt x="214" y="121"/>
                    <a:pt x="139" y="186"/>
                  </a:cubicBezTo>
                  <a:lnTo>
                    <a:pt x="74" y="288"/>
                  </a:lnTo>
                  <a:lnTo>
                    <a:pt x="0" y="400"/>
                  </a:lnTo>
                  <a:cubicBezTo>
                    <a:pt x="46" y="381"/>
                    <a:pt x="84" y="353"/>
                    <a:pt x="121" y="326"/>
                  </a:cubicBezTo>
                  <a:cubicBezTo>
                    <a:pt x="158" y="307"/>
                    <a:pt x="186" y="270"/>
                    <a:pt x="214" y="233"/>
                  </a:cubicBezTo>
                  <a:cubicBezTo>
                    <a:pt x="269" y="158"/>
                    <a:pt x="316" y="84"/>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3918450" y="2236850"/>
              <a:ext cx="15825" cy="10950"/>
            </a:xfrm>
            <a:custGeom>
              <a:rect b="b" l="l" r="r" t="t"/>
              <a:pathLst>
                <a:path extrusionOk="0" h="438" w="633">
                  <a:moveTo>
                    <a:pt x="633" y="1"/>
                  </a:moveTo>
                  <a:lnTo>
                    <a:pt x="633" y="1"/>
                  </a:lnTo>
                  <a:cubicBezTo>
                    <a:pt x="512" y="57"/>
                    <a:pt x="410" y="131"/>
                    <a:pt x="298" y="196"/>
                  </a:cubicBezTo>
                  <a:cubicBezTo>
                    <a:pt x="196" y="261"/>
                    <a:pt x="94" y="345"/>
                    <a:pt x="1" y="438"/>
                  </a:cubicBezTo>
                  <a:cubicBezTo>
                    <a:pt x="57" y="419"/>
                    <a:pt x="112" y="391"/>
                    <a:pt x="177" y="354"/>
                  </a:cubicBezTo>
                  <a:cubicBezTo>
                    <a:pt x="233" y="326"/>
                    <a:pt x="280" y="289"/>
                    <a:pt x="335" y="252"/>
                  </a:cubicBezTo>
                  <a:cubicBezTo>
                    <a:pt x="447" y="187"/>
                    <a:pt x="549" y="103"/>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3901975" y="2251725"/>
              <a:ext cx="10700" cy="5375"/>
            </a:xfrm>
            <a:custGeom>
              <a:rect b="b" l="l" r="r" t="t"/>
              <a:pathLst>
                <a:path extrusionOk="0" h="215" w="428">
                  <a:moveTo>
                    <a:pt x="428" y="1"/>
                  </a:moveTo>
                  <a:lnTo>
                    <a:pt x="428" y="1"/>
                  </a:lnTo>
                  <a:cubicBezTo>
                    <a:pt x="344" y="10"/>
                    <a:pt x="270" y="47"/>
                    <a:pt x="195" y="75"/>
                  </a:cubicBezTo>
                  <a:cubicBezTo>
                    <a:pt x="121" y="112"/>
                    <a:pt x="56" y="158"/>
                    <a:pt x="0" y="214"/>
                  </a:cubicBezTo>
                  <a:cubicBezTo>
                    <a:pt x="75" y="205"/>
                    <a:pt x="158" y="168"/>
                    <a:pt x="232" y="140"/>
                  </a:cubicBezTo>
                  <a:cubicBezTo>
                    <a:pt x="298" y="103"/>
                    <a:pt x="372" y="5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3959350" y="2218750"/>
              <a:ext cx="12325" cy="13250"/>
            </a:xfrm>
            <a:custGeom>
              <a:rect b="b" l="l" r="r" t="t"/>
              <a:pathLst>
                <a:path extrusionOk="0" h="530" w="493">
                  <a:moveTo>
                    <a:pt x="492" y="0"/>
                  </a:moveTo>
                  <a:cubicBezTo>
                    <a:pt x="400" y="84"/>
                    <a:pt x="316" y="167"/>
                    <a:pt x="232" y="251"/>
                  </a:cubicBezTo>
                  <a:cubicBezTo>
                    <a:pt x="204" y="298"/>
                    <a:pt x="158" y="344"/>
                    <a:pt x="121" y="390"/>
                  </a:cubicBezTo>
                  <a:cubicBezTo>
                    <a:pt x="84" y="437"/>
                    <a:pt x="46" y="483"/>
                    <a:pt x="0" y="530"/>
                  </a:cubicBezTo>
                  <a:cubicBezTo>
                    <a:pt x="65" y="511"/>
                    <a:pt x="112" y="465"/>
                    <a:pt x="158" y="437"/>
                  </a:cubicBezTo>
                  <a:cubicBezTo>
                    <a:pt x="204" y="400"/>
                    <a:pt x="232" y="353"/>
                    <a:pt x="279" y="307"/>
                  </a:cubicBezTo>
                  <a:cubicBezTo>
                    <a:pt x="362" y="214"/>
                    <a:pt x="437" y="121"/>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3952375" y="2225700"/>
              <a:ext cx="8850" cy="9100"/>
            </a:xfrm>
            <a:custGeom>
              <a:rect b="b" l="l" r="r" t="t"/>
              <a:pathLst>
                <a:path extrusionOk="0" h="364" w="354">
                  <a:moveTo>
                    <a:pt x="353" y="1"/>
                  </a:moveTo>
                  <a:lnTo>
                    <a:pt x="353" y="1"/>
                  </a:lnTo>
                  <a:cubicBezTo>
                    <a:pt x="279" y="47"/>
                    <a:pt x="223" y="112"/>
                    <a:pt x="168" y="177"/>
                  </a:cubicBezTo>
                  <a:cubicBezTo>
                    <a:pt x="112" y="233"/>
                    <a:pt x="65" y="298"/>
                    <a:pt x="0" y="363"/>
                  </a:cubicBezTo>
                  <a:cubicBezTo>
                    <a:pt x="47" y="354"/>
                    <a:pt x="84" y="326"/>
                    <a:pt x="121" y="308"/>
                  </a:cubicBezTo>
                  <a:cubicBezTo>
                    <a:pt x="149" y="280"/>
                    <a:pt x="177" y="261"/>
                    <a:pt x="214" y="224"/>
                  </a:cubicBezTo>
                  <a:cubicBezTo>
                    <a:pt x="242" y="187"/>
                    <a:pt x="270" y="159"/>
                    <a:pt x="298" y="122"/>
                  </a:cubicBezTo>
                  <a:cubicBezTo>
                    <a:pt x="316" y="8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3965600" y="2214575"/>
              <a:ext cx="3975" cy="6050"/>
            </a:xfrm>
            <a:custGeom>
              <a:rect b="b" l="l" r="r" t="t"/>
              <a:pathLst>
                <a:path extrusionOk="0" h="242" w="159">
                  <a:moveTo>
                    <a:pt x="150" y="0"/>
                  </a:moveTo>
                  <a:cubicBezTo>
                    <a:pt x="103" y="28"/>
                    <a:pt x="75" y="65"/>
                    <a:pt x="57" y="111"/>
                  </a:cubicBezTo>
                  <a:cubicBezTo>
                    <a:pt x="47" y="139"/>
                    <a:pt x="29" y="149"/>
                    <a:pt x="19" y="167"/>
                  </a:cubicBezTo>
                  <a:cubicBezTo>
                    <a:pt x="19" y="195"/>
                    <a:pt x="10" y="214"/>
                    <a:pt x="1" y="242"/>
                  </a:cubicBezTo>
                  <a:cubicBezTo>
                    <a:pt x="47" y="232"/>
                    <a:pt x="85" y="195"/>
                    <a:pt x="112" y="149"/>
                  </a:cubicBezTo>
                  <a:lnTo>
                    <a:pt x="150" y="74"/>
                  </a:lnTo>
                  <a:cubicBezTo>
                    <a:pt x="150" y="56"/>
                    <a:pt x="159"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3973275" y="2251025"/>
              <a:ext cx="10000" cy="12800"/>
            </a:xfrm>
            <a:custGeom>
              <a:rect b="b" l="l" r="r" t="t"/>
              <a:pathLst>
                <a:path extrusionOk="0" h="512" w="400">
                  <a:moveTo>
                    <a:pt x="363" y="1"/>
                  </a:moveTo>
                  <a:cubicBezTo>
                    <a:pt x="363" y="121"/>
                    <a:pt x="316" y="214"/>
                    <a:pt x="261" y="279"/>
                  </a:cubicBezTo>
                  <a:cubicBezTo>
                    <a:pt x="223" y="326"/>
                    <a:pt x="186" y="363"/>
                    <a:pt x="140" y="400"/>
                  </a:cubicBezTo>
                  <a:cubicBezTo>
                    <a:pt x="121" y="419"/>
                    <a:pt x="93" y="428"/>
                    <a:pt x="75" y="456"/>
                  </a:cubicBezTo>
                  <a:cubicBezTo>
                    <a:pt x="47" y="474"/>
                    <a:pt x="28" y="493"/>
                    <a:pt x="0" y="512"/>
                  </a:cubicBezTo>
                  <a:cubicBezTo>
                    <a:pt x="28" y="512"/>
                    <a:pt x="56" y="502"/>
                    <a:pt x="84" y="493"/>
                  </a:cubicBezTo>
                  <a:cubicBezTo>
                    <a:pt x="103" y="474"/>
                    <a:pt x="140" y="465"/>
                    <a:pt x="168" y="456"/>
                  </a:cubicBezTo>
                  <a:cubicBezTo>
                    <a:pt x="214" y="419"/>
                    <a:pt x="270" y="382"/>
                    <a:pt x="307" y="335"/>
                  </a:cubicBezTo>
                  <a:cubicBezTo>
                    <a:pt x="354" y="289"/>
                    <a:pt x="372" y="233"/>
                    <a:pt x="391" y="177"/>
                  </a:cubicBezTo>
                  <a:cubicBezTo>
                    <a:pt x="400" y="121"/>
                    <a:pt x="400"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3962350" y="2258925"/>
              <a:ext cx="14200" cy="7225"/>
            </a:xfrm>
            <a:custGeom>
              <a:rect b="b" l="l" r="r" t="t"/>
              <a:pathLst>
                <a:path extrusionOk="0" h="289" w="568">
                  <a:moveTo>
                    <a:pt x="568" y="1"/>
                  </a:moveTo>
                  <a:cubicBezTo>
                    <a:pt x="512" y="10"/>
                    <a:pt x="465" y="38"/>
                    <a:pt x="419" y="66"/>
                  </a:cubicBezTo>
                  <a:lnTo>
                    <a:pt x="280" y="140"/>
                  </a:lnTo>
                  <a:lnTo>
                    <a:pt x="140" y="224"/>
                  </a:lnTo>
                  <a:lnTo>
                    <a:pt x="1" y="289"/>
                  </a:lnTo>
                  <a:cubicBezTo>
                    <a:pt x="57" y="289"/>
                    <a:pt x="112" y="279"/>
                    <a:pt x="159" y="270"/>
                  </a:cubicBezTo>
                  <a:cubicBezTo>
                    <a:pt x="215" y="242"/>
                    <a:pt x="261" y="224"/>
                    <a:pt x="307" y="196"/>
                  </a:cubicBezTo>
                  <a:cubicBezTo>
                    <a:pt x="400" y="140"/>
                    <a:pt x="503" y="84"/>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3955625" y="2267975"/>
              <a:ext cx="13950" cy="3750"/>
            </a:xfrm>
            <a:custGeom>
              <a:rect b="b" l="l" r="r" t="t"/>
              <a:pathLst>
                <a:path extrusionOk="0" h="150" w="558">
                  <a:moveTo>
                    <a:pt x="558" y="1"/>
                  </a:moveTo>
                  <a:lnTo>
                    <a:pt x="558" y="1"/>
                  </a:lnTo>
                  <a:cubicBezTo>
                    <a:pt x="456" y="10"/>
                    <a:pt x="363" y="29"/>
                    <a:pt x="279" y="57"/>
                  </a:cubicBezTo>
                  <a:cubicBezTo>
                    <a:pt x="186" y="94"/>
                    <a:pt x="93" y="112"/>
                    <a:pt x="0" y="131"/>
                  </a:cubicBezTo>
                  <a:cubicBezTo>
                    <a:pt x="47" y="150"/>
                    <a:pt x="103" y="150"/>
                    <a:pt x="149" y="150"/>
                  </a:cubicBezTo>
                  <a:cubicBezTo>
                    <a:pt x="195" y="150"/>
                    <a:pt x="242" y="140"/>
                    <a:pt x="288" y="122"/>
                  </a:cubicBezTo>
                  <a:cubicBezTo>
                    <a:pt x="335" y="112"/>
                    <a:pt x="381" y="103"/>
                    <a:pt x="428" y="75"/>
                  </a:cubicBezTo>
                  <a:cubicBezTo>
                    <a:pt x="474" y="57"/>
                    <a:pt x="521" y="29"/>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3966300" y="2255900"/>
              <a:ext cx="8625" cy="4825"/>
            </a:xfrm>
            <a:custGeom>
              <a:rect b="b" l="l" r="r" t="t"/>
              <a:pathLst>
                <a:path extrusionOk="0" h="193" w="345">
                  <a:moveTo>
                    <a:pt x="345" y="1"/>
                  </a:moveTo>
                  <a:lnTo>
                    <a:pt x="345" y="1"/>
                  </a:lnTo>
                  <a:cubicBezTo>
                    <a:pt x="279" y="29"/>
                    <a:pt x="224" y="66"/>
                    <a:pt x="168" y="84"/>
                  </a:cubicBezTo>
                  <a:cubicBezTo>
                    <a:pt x="112" y="112"/>
                    <a:pt x="57" y="140"/>
                    <a:pt x="1" y="187"/>
                  </a:cubicBezTo>
                  <a:cubicBezTo>
                    <a:pt x="17" y="191"/>
                    <a:pt x="33" y="192"/>
                    <a:pt x="48" y="192"/>
                  </a:cubicBezTo>
                  <a:cubicBezTo>
                    <a:pt x="104" y="192"/>
                    <a:pt x="154" y="169"/>
                    <a:pt x="205" y="140"/>
                  </a:cubicBezTo>
                  <a:cubicBezTo>
                    <a:pt x="233" y="131"/>
                    <a:pt x="261" y="112"/>
                    <a:pt x="279" y="84"/>
                  </a:cubicBezTo>
                  <a:cubicBezTo>
                    <a:pt x="307" y="66"/>
                    <a:pt x="326" y="3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3895000" y="2268450"/>
              <a:ext cx="13950" cy="4625"/>
            </a:xfrm>
            <a:custGeom>
              <a:rect b="b" l="l" r="r" t="t"/>
              <a:pathLst>
                <a:path extrusionOk="0" h="185" w="558">
                  <a:moveTo>
                    <a:pt x="0" y="0"/>
                  </a:moveTo>
                  <a:lnTo>
                    <a:pt x="0" y="0"/>
                  </a:lnTo>
                  <a:cubicBezTo>
                    <a:pt x="38" y="38"/>
                    <a:pt x="66" y="56"/>
                    <a:pt x="112" y="93"/>
                  </a:cubicBezTo>
                  <a:cubicBezTo>
                    <a:pt x="158" y="121"/>
                    <a:pt x="205" y="140"/>
                    <a:pt x="251" y="149"/>
                  </a:cubicBezTo>
                  <a:cubicBezTo>
                    <a:pt x="318" y="169"/>
                    <a:pt x="395" y="184"/>
                    <a:pt x="471" y="184"/>
                  </a:cubicBezTo>
                  <a:cubicBezTo>
                    <a:pt x="500" y="184"/>
                    <a:pt x="529" y="182"/>
                    <a:pt x="558" y="177"/>
                  </a:cubicBezTo>
                  <a:cubicBezTo>
                    <a:pt x="465" y="140"/>
                    <a:pt x="372" y="121"/>
                    <a:pt x="279" y="84"/>
                  </a:cubicBezTo>
                  <a:cubicBezTo>
                    <a:pt x="186" y="56"/>
                    <a:pt x="10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3900800" y="2267050"/>
              <a:ext cx="10950" cy="3000"/>
            </a:xfrm>
            <a:custGeom>
              <a:rect b="b" l="l" r="r" t="t"/>
              <a:pathLst>
                <a:path extrusionOk="0" h="120" w="438">
                  <a:moveTo>
                    <a:pt x="1" y="1"/>
                  </a:moveTo>
                  <a:lnTo>
                    <a:pt x="1" y="1"/>
                  </a:lnTo>
                  <a:cubicBezTo>
                    <a:pt x="19" y="38"/>
                    <a:pt x="56" y="56"/>
                    <a:pt x="94" y="84"/>
                  </a:cubicBezTo>
                  <a:cubicBezTo>
                    <a:pt x="131" y="94"/>
                    <a:pt x="177" y="103"/>
                    <a:pt x="205" y="112"/>
                  </a:cubicBezTo>
                  <a:cubicBezTo>
                    <a:pt x="230" y="118"/>
                    <a:pt x="254" y="120"/>
                    <a:pt x="278" y="120"/>
                  </a:cubicBezTo>
                  <a:cubicBezTo>
                    <a:pt x="336" y="120"/>
                    <a:pt x="391" y="107"/>
                    <a:pt x="437" y="94"/>
                  </a:cubicBezTo>
                  <a:cubicBezTo>
                    <a:pt x="391" y="66"/>
                    <a:pt x="363" y="66"/>
                    <a:pt x="326" y="56"/>
                  </a:cubicBezTo>
                  <a:cubicBezTo>
                    <a:pt x="289" y="47"/>
                    <a:pt x="252" y="47"/>
                    <a:pt x="224" y="38"/>
                  </a:cubicBezTo>
                  <a:cubicBezTo>
                    <a:pt x="149" y="19"/>
                    <a:pt x="84"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3906375" y="2260550"/>
              <a:ext cx="10725" cy="4025"/>
            </a:xfrm>
            <a:custGeom>
              <a:rect b="b" l="l" r="r" t="t"/>
              <a:pathLst>
                <a:path extrusionOk="0" h="161" w="429">
                  <a:moveTo>
                    <a:pt x="428" y="1"/>
                  </a:moveTo>
                  <a:cubicBezTo>
                    <a:pt x="354" y="19"/>
                    <a:pt x="279" y="28"/>
                    <a:pt x="205" y="47"/>
                  </a:cubicBezTo>
                  <a:cubicBezTo>
                    <a:pt x="140" y="75"/>
                    <a:pt x="66" y="112"/>
                    <a:pt x="1" y="159"/>
                  </a:cubicBezTo>
                  <a:cubicBezTo>
                    <a:pt x="11" y="160"/>
                    <a:pt x="21" y="160"/>
                    <a:pt x="31" y="160"/>
                  </a:cubicBezTo>
                  <a:cubicBezTo>
                    <a:pt x="96" y="160"/>
                    <a:pt x="161" y="137"/>
                    <a:pt x="233" y="121"/>
                  </a:cubicBezTo>
                  <a:cubicBezTo>
                    <a:pt x="261" y="112"/>
                    <a:pt x="298" y="93"/>
                    <a:pt x="335" y="75"/>
                  </a:cubicBezTo>
                  <a:cubicBezTo>
                    <a:pt x="372" y="47"/>
                    <a:pt x="400" y="38"/>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3912425" y="2265650"/>
              <a:ext cx="9775" cy="1750"/>
            </a:xfrm>
            <a:custGeom>
              <a:rect b="b" l="l" r="r" t="t"/>
              <a:pathLst>
                <a:path extrusionOk="0" h="70" w="391">
                  <a:moveTo>
                    <a:pt x="195" y="1"/>
                  </a:moveTo>
                  <a:cubicBezTo>
                    <a:pt x="121" y="10"/>
                    <a:pt x="65" y="10"/>
                    <a:pt x="0" y="47"/>
                  </a:cubicBezTo>
                  <a:cubicBezTo>
                    <a:pt x="41" y="61"/>
                    <a:pt x="87" y="70"/>
                    <a:pt x="138" y="70"/>
                  </a:cubicBezTo>
                  <a:cubicBezTo>
                    <a:pt x="156" y="70"/>
                    <a:pt x="175" y="69"/>
                    <a:pt x="195" y="66"/>
                  </a:cubicBezTo>
                  <a:cubicBezTo>
                    <a:pt x="270" y="57"/>
                    <a:pt x="335" y="57"/>
                    <a:pt x="390" y="20"/>
                  </a:cubicBezTo>
                  <a:cubicBezTo>
                    <a:pt x="325" y="1"/>
                    <a:pt x="270"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3914050" y="2272175"/>
              <a:ext cx="12800" cy="1950"/>
            </a:xfrm>
            <a:custGeom>
              <a:rect b="b" l="l" r="r" t="t"/>
              <a:pathLst>
                <a:path extrusionOk="0" h="78" w="512">
                  <a:moveTo>
                    <a:pt x="260" y="0"/>
                  </a:moveTo>
                  <a:cubicBezTo>
                    <a:pt x="177" y="19"/>
                    <a:pt x="84" y="19"/>
                    <a:pt x="0" y="47"/>
                  </a:cubicBezTo>
                  <a:cubicBezTo>
                    <a:pt x="63" y="67"/>
                    <a:pt x="126" y="78"/>
                    <a:pt x="192" y="78"/>
                  </a:cubicBezTo>
                  <a:cubicBezTo>
                    <a:pt x="215" y="78"/>
                    <a:pt x="237" y="77"/>
                    <a:pt x="260" y="74"/>
                  </a:cubicBezTo>
                  <a:cubicBezTo>
                    <a:pt x="344" y="65"/>
                    <a:pt x="437" y="65"/>
                    <a:pt x="511" y="28"/>
                  </a:cubicBezTo>
                  <a:cubicBezTo>
                    <a:pt x="437" y="0"/>
                    <a:pt x="344" y="0"/>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3918450" y="2185525"/>
              <a:ext cx="14200" cy="8150"/>
            </a:xfrm>
            <a:custGeom>
              <a:rect b="b" l="l" r="r" t="t"/>
              <a:pathLst>
                <a:path extrusionOk="0" h="326" w="568">
                  <a:moveTo>
                    <a:pt x="568" y="1"/>
                  </a:moveTo>
                  <a:cubicBezTo>
                    <a:pt x="512" y="1"/>
                    <a:pt x="456" y="1"/>
                    <a:pt x="410" y="10"/>
                  </a:cubicBezTo>
                  <a:cubicBezTo>
                    <a:pt x="345" y="29"/>
                    <a:pt x="289" y="56"/>
                    <a:pt x="242" y="75"/>
                  </a:cubicBezTo>
                  <a:cubicBezTo>
                    <a:pt x="140" y="140"/>
                    <a:pt x="47" y="214"/>
                    <a:pt x="1" y="326"/>
                  </a:cubicBezTo>
                  <a:cubicBezTo>
                    <a:pt x="47" y="289"/>
                    <a:pt x="94" y="261"/>
                    <a:pt x="140" y="233"/>
                  </a:cubicBezTo>
                  <a:cubicBezTo>
                    <a:pt x="187" y="205"/>
                    <a:pt x="233" y="168"/>
                    <a:pt x="280" y="149"/>
                  </a:cubicBezTo>
                  <a:cubicBezTo>
                    <a:pt x="372" y="103"/>
                    <a:pt x="465" y="56"/>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3917525" y="2190400"/>
              <a:ext cx="10950" cy="8625"/>
            </a:xfrm>
            <a:custGeom>
              <a:rect b="b" l="l" r="r" t="t"/>
              <a:pathLst>
                <a:path extrusionOk="0" h="345" w="438">
                  <a:moveTo>
                    <a:pt x="437" y="1"/>
                  </a:moveTo>
                  <a:cubicBezTo>
                    <a:pt x="382" y="1"/>
                    <a:pt x="344" y="19"/>
                    <a:pt x="307" y="38"/>
                  </a:cubicBezTo>
                  <a:cubicBezTo>
                    <a:pt x="261" y="56"/>
                    <a:pt x="214" y="84"/>
                    <a:pt x="177" y="112"/>
                  </a:cubicBezTo>
                  <a:cubicBezTo>
                    <a:pt x="94" y="177"/>
                    <a:pt x="29" y="252"/>
                    <a:pt x="1" y="345"/>
                  </a:cubicBezTo>
                  <a:lnTo>
                    <a:pt x="103" y="252"/>
                  </a:lnTo>
                  <a:cubicBezTo>
                    <a:pt x="140" y="233"/>
                    <a:pt x="177" y="196"/>
                    <a:pt x="214" y="177"/>
                  </a:cubicBezTo>
                  <a:cubicBezTo>
                    <a:pt x="279" y="112"/>
                    <a:pt x="363" y="66"/>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3914275" y="2197850"/>
              <a:ext cx="10025" cy="11175"/>
            </a:xfrm>
            <a:custGeom>
              <a:rect b="b" l="l" r="r" t="t"/>
              <a:pathLst>
                <a:path extrusionOk="0" h="447" w="401">
                  <a:moveTo>
                    <a:pt x="400" y="0"/>
                  </a:moveTo>
                  <a:lnTo>
                    <a:pt x="400" y="0"/>
                  </a:lnTo>
                  <a:cubicBezTo>
                    <a:pt x="307" y="47"/>
                    <a:pt x="224" y="112"/>
                    <a:pt x="168" y="186"/>
                  </a:cubicBezTo>
                  <a:cubicBezTo>
                    <a:pt x="131" y="223"/>
                    <a:pt x="94" y="260"/>
                    <a:pt x="75" y="307"/>
                  </a:cubicBezTo>
                  <a:cubicBezTo>
                    <a:pt x="38" y="353"/>
                    <a:pt x="19" y="400"/>
                    <a:pt x="1" y="446"/>
                  </a:cubicBezTo>
                  <a:lnTo>
                    <a:pt x="112" y="344"/>
                  </a:lnTo>
                  <a:lnTo>
                    <a:pt x="214" y="232"/>
                  </a:lnTo>
                  <a:cubicBezTo>
                    <a:pt x="270" y="167"/>
                    <a:pt x="344" y="93"/>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3904525" y="2202250"/>
              <a:ext cx="7925" cy="13500"/>
            </a:xfrm>
            <a:custGeom>
              <a:rect b="b" l="l" r="r" t="t"/>
              <a:pathLst>
                <a:path extrusionOk="0" h="540" w="317">
                  <a:moveTo>
                    <a:pt x="316" y="1"/>
                  </a:moveTo>
                  <a:lnTo>
                    <a:pt x="316" y="1"/>
                  </a:lnTo>
                  <a:cubicBezTo>
                    <a:pt x="233" y="75"/>
                    <a:pt x="177" y="149"/>
                    <a:pt x="103" y="242"/>
                  </a:cubicBezTo>
                  <a:lnTo>
                    <a:pt x="38" y="382"/>
                  </a:lnTo>
                  <a:cubicBezTo>
                    <a:pt x="28" y="428"/>
                    <a:pt x="0" y="474"/>
                    <a:pt x="0" y="539"/>
                  </a:cubicBezTo>
                  <a:lnTo>
                    <a:pt x="93" y="409"/>
                  </a:lnTo>
                  <a:cubicBezTo>
                    <a:pt x="121" y="363"/>
                    <a:pt x="149" y="326"/>
                    <a:pt x="177" y="279"/>
                  </a:cubicBezTo>
                  <a:cubicBezTo>
                    <a:pt x="223" y="186"/>
                    <a:pt x="279" y="103"/>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3900100" y="2214800"/>
              <a:ext cx="9550" cy="12550"/>
            </a:xfrm>
            <a:custGeom>
              <a:rect b="b" l="l" r="r" t="t"/>
              <a:pathLst>
                <a:path extrusionOk="0" h="502" w="382">
                  <a:moveTo>
                    <a:pt x="382" y="0"/>
                  </a:moveTo>
                  <a:lnTo>
                    <a:pt x="382" y="0"/>
                  </a:lnTo>
                  <a:cubicBezTo>
                    <a:pt x="298" y="47"/>
                    <a:pt x="215" y="130"/>
                    <a:pt x="140" y="223"/>
                  </a:cubicBezTo>
                  <a:cubicBezTo>
                    <a:pt x="112" y="251"/>
                    <a:pt x="75" y="298"/>
                    <a:pt x="47" y="344"/>
                  </a:cubicBezTo>
                  <a:cubicBezTo>
                    <a:pt x="29" y="391"/>
                    <a:pt x="1" y="437"/>
                    <a:pt x="1" y="502"/>
                  </a:cubicBezTo>
                  <a:cubicBezTo>
                    <a:pt x="29" y="456"/>
                    <a:pt x="66" y="409"/>
                    <a:pt x="94" y="372"/>
                  </a:cubicBezTo>
                  <a:lnTo>
                    <a:pt x="205" y="251"/>
                  </a:lnTo>
                  <a:cubicBezTo>
                    <a:pt x="261" y="177"/>
                    <a:pt x="326" y="9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3941450" y="2220825"/>
              <a:ext cx="5600" cy="4450"/>
            </a:xfrm>
            <a:custGeom>
              <a:rect b="b" l="l" r="r" t="t"/>
              <a:pathLst>
                <a:path extrusionOk="0" h="178" w="224">
                  <a:moveTo>
                    <a:pt x="224" y="1"/>
                  </a:moveTo>
                  <a:cubicBezTo>
                    <a:pt x="159" y="1"/>
                    <a:pt x="112" y="29"/>
                    <a:pt x="94" y="57"/>
                  </a:cubicBezTo>
                  <a:cubicBezTo>
                    <a:pt x="56" y="94"/>
                    <a:pt x="19" y="131"/>
                    <a:pt x="1" y="177"/>
                  </a:cubicBezTo>
                  <a:cubicBezTo>
                    <a:pt x="47" y="159"/>
                    <a:pt x="94" y="140"/>
                    <a:pt x="131" y="122"/>
                  </a:cubicBezTo>
                  <a:cubicBezTo>
                    <a:pt x="159" y="8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3947500" y="2219450"/>
              <a:ext cx="5350" cy="4425"/>
            </a:xfrm>
            <a:custGeom>
              <a:rect b="b" l="l" r="r" t="t"/>
              <a:pathLst>
                <a:path extrusionOk="0" h="177" w="214">
                  <a:moveTo>
                    <a:pt x="214" y="0"/>
                  </a:moveTo>
                  <a:cubicBezTo>
                    <a:pt x="167" y="9"/>
                    <a:pt x="112" y="37"/>
                    <a:pt x="84" y="56"/>
                  </a:cubicBezTo>
                  <a:cubicBezTo>
                    <a:pt x="47" y="93"/>
                    <a:pt x="28" y="130"/>
                    <a:pt x="0" y="177"/>
                  </a:cubicBezTo>
                  <a:cubicBezTo>
                    <a:pt x="47" y="177"/>
                    <a:pt x="93" y="139"/>
                    <a:pt x="130" y="112"/>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3892900" y="2232450"/>
              <a:ext cx="4675" cy="9325"/>
            </a:xfrm>
            <a:custGeom>
              <a:rect b="b" l="l" r="r" t="t"/>
              <a:pathLst>
                <a:path extrusionOk="0" h="373" w="187">
                  <a:moveTo>
                    <a:pt x="187" y="0"/>
                  </a:moveTo>
                  <a:lnTo>
                    <a:pt x="187" y="0"/>
                  </a:lnTo>
                  <a:cubicBezTo>
                    <a:pt x="122" y="47"/>
                    <a:pt x="84" y="103"/>
                    <a:pt x="47" y="177"/>
                  </a:cubicBezTo>
                  <a:cubicBezTo>
                    <a:pt x="38" y="196"/>
                    <a:pt x="29" y="233"/>
                    <a:pt x="10" y="270"/>
                  </a:cubicBezTo>
                  <a:cubicBezTo>
                    <a:pt x="1" y="298"/>
                    <a:pt x="1" y="335"/>
                    <a:pt x="1" y="372"/>
                  </a:cubicBezTo>
                  <a:cubicBezTo>
                    <a:pt x="47" y="316"/>
                    <a:pt x="84" y="261"/>
                    <a:pt x="122" y="196"/>
                  </a:cubicBezTo>
                  <a:cubicBezTo>
                    <a:pt x="150" y="140"/>
                    <a:pt x="177" y="75"/>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3869675" y="2278200"/>
              <a:ext cx="105950" cy="96625"/>
            </a:xfrm>
            <a:custGeom>
              <a:rect b="b" l="l" r="r" t="t"/>
              <a:pathLst>
                <a:path extrusionOk="0" h="3865" w="4238">
                  <a:moveTo>
                    <a:pt x="3152" y="0"/>
                  </a:moveTo>
                  <a:cubicBezTo>
                    <a:pt x="3085" y="0"/>
                    <a:pt x="3019" y="4"/>
                    <a:pt x="2955" y="10"/>
                  </a:cubicBezTo>
                  <a:cubicBezTo>
                    <a:pt x="1998" y="112"/>
                    <a:pt x="1069" y="447"/>
                    <a:pt x="279" y="986"/>
                  </a:cubicBezTo>
                  <a:cubicBezTo>
                    <a:pt x="1" y="1134"/>
                    <a:pt x="131" y="1552"/>
                    <a:pt x="242" y="1738"/>
                  </a:cubicBezTo>
                  <a:cubicBezTo>
                    <a:pt x="688" y="2546"/>
                    <a:pt x="1329" y="3271"/>
                    <a:pt x="2147" y="3671"/>
                  </a:cubicBezTo>
                  <a:cubicBezTo>
                    <a:pt x="2368" y="3781"/>
                    <a:pt x="2609" y="3865"/>
                    <a:pt x="2847" y="3865"/>
                  </a:cubicBezTo>
                  <a:cubicBezTo>
                    <a:pt x="2889" y="3865"/>
                    <a:pt x="2932" y="3862"/>
                    <a:pt x="2974" y="3856"/>
                  </a:cubicBezTo>
                  <a:cubicBezTo>
                    <a:pt x="3262" y="3829"/>
                    <a:pt x="3541" y="3615"/>
                    <a:pt x="3568" y="3327"/>
                  </a:cubicBezTo>
                  <a:cubicBezTo>
                    <a:pt x="3587" y="3011"/>
                    <a:pt x="3336" y="2760"/>
                    <a:pt x="3104" y="2546"/>
                  </a:cubicBezTo>
                  <a:lnTo>
                    <a:pt x="3104" y="2546"/>
                  </a:lnTo>
                  <a:cubicBezTo>
                    <a:pt x="3238" y="2568"/>
                    <a:pt x="3375" y="2589"/>
                    <a:pt x="3512" y="2589"/>
                  </a:cubicBezTo>
                  <a:cubicBezTo>
                    <a:pt x="3612" y="2589"/>
                    <a:pt x="3712" y="2578"/>
                    <a:pt x="3810" y="2546"/>
                  </a:cubicBezTo>
                  <a:cubicBezTo>
                    <a:pt x="4033" y="2481"/>
                    <a:pt x="4237" y="2277"/>
                    <a:pt x="4228" y="2035"/>
                  </a:cubicBezTo>
                  <a:cubicBezTo>
                    <a:pt x="4210" y="1794"/>
                    <a:pt x="3977" y="1608"/>
                    <a:pt x="3745" y="1524"/>
                  </a:cubicBezTo>
                  <a:cubicBezTo>
                    <a:pt x="3513" y="1450"/>
                    <a:pt x="3253" y="1422"/>
                    <a:pt x="3030" y="1311"/>
                  </a:cubicBezTo>
                  <a:cubicBezTo>
                    <a:pt x="3262" y="1246"/>
                    <a:pt x="3513" y="1181"/>
                    <a:pt x="3699" y="1032"/>
                  </a:cubicBezTo>
                  <a:cubicBezTo>
                    <a:pt x="3884" y="893"/>
                    <a:pt x="4005" y="632"/>
                    <a:pt x="3940" y="400"/>
                  </a:cubicBezTo>
                  <a:cubicBezTo>
                    <a:pt x="3839" y="90"/>
                    <a:pt x="3487" y="0"/>
                    <a:pt x="31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3872000" y="2277450"/>
              <a:ext cx="105725" cy="99075"/>
            </a:xfrm>
            <a:custGeom>
              <a:rect b="b" l="l" r="r" t="t"/>
              <a:pathLst>
                <a:path extrusionOk="0" h="3963" w="4229">
                  <a:moveTo>
                    <a:pt x="168" y="1025"/>
                  </a:moveTo>
                  <a:cubicBezTo>
                    <a:pt x="103" y="1062"/>
                    <a:pt x="56" y="1108"/>
                    <a:pt x="38" y="1164"/>
                  </a:cubicBezTo>
                  <a:cubicBezTo>
                    <a:pt x="56" y="1108"/>
                    <a:pt x="121" y="1062"/>
                    <a:pt x="168" y="1025"/>
                  </a:cubicBezTo>
                  <a:close/>
                  <a:moveTo>
                    <a:pt x="38" y="1164"/>
                  </a:moveTo>
                  <a:cubicBezTo>
                    <a:pt x="1" y="1220"/>
                    <a:pt x="1" y="1294"/>
                    <a:pt x="1" y="1350"/>
                  </a:cubicBezTo>
                  <a:cubicBezTo>
                    <a:pt x="1" y="1276"/>
                    <a:pt x="10" y="1220"/>
                    <a:pt x="38" y="1164"/>
                  </a:cubicBezTo>
                  <a:close/>
                  <a:moveTo>
                    <a:pt x="1" y="1350"/>
                  </a:moveTo>
                  <a:cubicBezTo>
                    <a:pt x="1" y="1466"/>
                    <a:pt x="30" y="1575"/>
                    <a:pt x="76" y="1683"/>
                  </a:cubicBezTo>
                  <a:lnTo>
                    <a:pt x="76" y="1683"/>
                  </a:lnTo>
                  <a:cubicBezTo>
                    <a:pt x="36" y="1571"/>
                    <a:pt x="1" y="1464"/>
                    <a:pt x="1" y="1350"/>
                  </a:cubicBezTo>
                  <a:close/>
                  <a:moveTo>
                    <a:pt x="3099" y="1"/>
                  </a:moveTo>
                  <a:cubicBezTo>
                    <a:pt x="2968" y="1"/>
                    <a:pt x="2840" y="19"/>
                    <a:pt x="2714" y="40"/>
                  </a:cubicBezTo>
                  <a:cubicBezTo>
                    <a:pt x="2268" y="105"/>
                    <a:pt x="1822" y="226"/>
                    <a:pt x="1394" y="384"/>
                  </a:cubicBezTo>
                  <a:cubicBezTo>
                    <a:pt x="967" y="551"/>
                    <a:pt x="558" y="755"/>
                    <a:pt x="186" y="1016"/>
                  </a:cubicBezTo>
                  <a:cubicBezTo>
                    <a:pt x="567" y="755"/>
                    <a:pt x="976" y="551"/>
                    <a:pt x="1394" y="393"/>
                  </a:cubicBezTo>
                  <a:cubicBezTo>
                    <a:pt x="1822" y="235"/>
                    <a:pt x="2268" y="124"/>
                    <a:pt x="2714" y="86"/>
                  </a:cubicBezTo>
                  <a:cubicBezTo>
                    <a:pt x="2819" y="73"/>
                    <a:pt x="2926" y="64"/>
                    <a:pt x="3033" y="64"/>
                  </a:cubicBezTo>
                  <a:cubicBezTo>
                    <a:pt x="3154" y="64"/>
                    <a:pt x="3274" y="76"/>
                    <a:pt x="3392" y="105"/>
                  </a:cubicBezTo>
                  <a:cubicBezTo>
                    <a:pt x="3494" y="124"/>
                    <a:pt x="3596" y="179"/>
                    <a:pt x="3680" y="244"/>
                  </a:cubicBezTo>
                  <a:cubicBezTo>
                    <a:pt x="3763" y="319"/>
                    <a:pt x="3810" y="402"/>
                    <a:pt x="3819" y="514"/>
                  </a:cubicBezTo>
                  <a:cubicBezTo>
                    <a:pt x="3829" y="616"/>
                    <a:pt x="3810" y="718"/>
                    <a:pt x="3754" y="811"/>
                  </a:cubicBezTo>
                  <a:cubicBezTo>
                    <a:pt x="3708" y="904"/>
                    <a:pt x="3624" y="988"/>
                    <a:pt x="3540" y="1043"/>
                  </a:cubicBezTo>
                  <a:cubicBezTo>
                    <a:pt x="3364" y="1173"/>
                    <a:pt x="3150" y="1229"/>
                    <a:pt x="2927" y="1294"/>
                  </a:cubicBezTo>
                  <a:lnTo>
                    <a:pt x="2779" y="1322"/>
                  </a:lnTo>
                  <a:lnTo>
                    <a:pt x="2899" y="1396"/>
                  </a:lnTo>
                  <a:cubicBezTo>
                    <a:pt x="3132" y="1527"/>
                    <a:pt x="3392" y="1545"/>
                    <a:pt x="3615" y="1629"/>
                  </a:cubicBezTo>
                  <a:cubicBezTo>
                    <a:pt x="3717" y="1666"/>
                    <a:pt x="3819" y="1722"/>
                    <a:pt x="3903" y="1787"/>
                  </a:cubicBezTo>
                  <a:cubicBezTo>
                    <a:pt x="3986" y="1861"/>
                    <a:pt x="4042" y="1954"/>
                    <a:pt x="4051" y="2056"/>
                  </a:cubicBezTo>
                  <a:cubicBezTo>
                    <a:pt x="4061" y="2158"/>
                    <a:pt x="4033" y="2270"/>
                    <a:pt x="3959" y="2344"/>
                  </a:cubicBezTo>
                  <a:cubicBezTo>
                    <a:pt x="3894" y="2428"/>
                    <a:pt x="3801" y="2502"/>
                    <a:pt x="3689" y="2530"/>
                  </a:cubicBezTo>
                  <a:cubicBezTo>
                    <a:pt x="3591" y="2565"/>
                    <a:pt x="3485" y="2578"/>
                    <a:pt x="3374" y="2578"/>
                  </a:cubicBezTo>
                  <a:cubicBezTo>
                    <a:pt x="3252" y="2578"/>
                    <a:pt x="3123" y="2563"/>
                    <a:pt x="2992" y="2549"/>
                  </a:cubicBezTo>
                  <a:lnTo>
                    <a:pt x="2779" y="2511"/>
                  </a:lnTo>
                  <a:lnTo>
                    <a:pt x="2946" y="2660"/>
                  </a:lnTo>
                  <a:cubicBezTo>
                    <a:pt x="3039" y="2744"/>
                    <a:pt x="3150" y="2837"/>
                    <a:pt x="3215" y="2929"/>
                  </a:cubicBezTo>
                  <a:cubicBezTo>
                    <a:pt x="3299" y="3022"/>
                    <a:pt x="3355" y="3125"/>
                    <a:pt x="3383" y="3245"/>
                  </a:cubicBezTo>
                  <a:cubicBezTo>
                    <a:pt x="3401" y="3357"/>
                    <a:pt x="3383" y="3478"/>
                    <a:pt x="3318" y="3580"/>
                  </a:cubicBezTo>
                  <a:cubicBezTo>
                    <a:pt x="3262" y="3682"/>
                    <a:pt x="3160" y="3766"/>
                    <a:pt x="3057" y="3812"/>
                  </a:cubicBezTo>
                  <a:cubicBezTo>
                    <a:pt x="2962" y="3856"/>
                    <a:pt x="2872" y="3883"/>
                    <a:pt x="2774" y="3883"/>
                  </a:cubicBezTo>
                  <a:cubicBezTo>
                    <a:pt x="2749" y="3883"/>
                    <a:pt x="2722" y="3881"/>
                    <a:pt x="2695" y="3877"/>
                  </a:cubicBezTo>
                  <a:cubicBezTo>
                    <a:pt x="2565" y="3877"/>
                    <a:pt x="2435" y="3849"/>
                    <a:pt x="2323" y="3812"/>
                  </a:cubicBezTo>
                  <a:cubicBezTo>
                    <a:pt x="2203" y="3775"/>
                    <a:pt x="2082" y="3719"/>
                    <a:pt x="1961" y="3663"/>
                  </a:cubicBezTo>
                  <a:cubicBezTo>
                    <a:pt x="1850" y="3598"/>
                    <a:pt x="1729" y="3533"/>
                    <a:pt x="1627" y="3459"/>
                  </a:cubicBezTo>
                  <a:cubicBezTo>
                    <a:pt x="1190" y="3180"/>
                    <a:pt x="809" y="2799"/>
                    <a:pt x="512" y="2381"/>
                  </a:cubicBezTo>
                  <a:cubicBezTo>
                    <a:pt x="363" y="2177"/>
                    <a:pt x="224" y="1954"/>
                    <a:pt x="94" y="1722"/>
                  </a:cubicBezTo>
                  <a:cubicBezTo>
                    <a:pt x="88" y="1709"/>
                    <a:pt x="82" y="1696"/>
                    <a:pt x="76" y="1683"/>
                  </a:cubicBezTo>
                  <a:lnTo>
                    <a:pt x="76" y="1683"/>
                  </a:lnTo>
                  <a:cubicBezTo>
                    <a:pt x="82" y="1699"/>
                    <a:pt x="88" y="1715"/>
                    <a:pt x="94" y="1731"/>
                  </a:cubicBezTo>
                  <a:cubicBezTo>
                    <a:pt x="214" y="1963"/>
                    <a:pt x="354" y="2186"/>
                    <a:pt x="502" y="2409"/>
                  </a:cubicBezTo>
                  <a:cubicBezTo>
                    <a:pt x="800" y="2837"/>
                    <a:pt x="1162" y="3217"/>
                    <a:pt x="1608" y="3524"/>
                  </a:cubicBezTo>
                  <a:cubicBezTo>
                    <a:pt x="1710" y="3589"/>
                    <a:pt x="1822" y="3663"/>
                    <a:pt x="1942" y="3728"/>
                  </a:cubicBezTo>
                  <a:cubicBezTo>
                    <a:pt x="2054" y="3803"/>
                    <a:pt x="2175" y="3849"/>
                    <a:pt x="2305" y="3896"/>
                  </a:cubicBezTo>
                  <a:cubicBezTo>
                    <a:pt x="2435" y="3924"/>
                    <a:pt x="2584" y="3961"/>
                    <a:pt x="2723" y="3961"/>
                  </a:cubicBezTo>
                  <a:cubicBezTo>
                    <a:pt x="2746" y="3962"/>
                    <a:pt x="2768" y="3963"/>
                    <a:pt x="2791" y="3963"/>
                  </a:cubicBezTo>
                  <a:cubicBezTo>
                    <a:pt x="2907" y="3963"/>
                    <a:pt x="3021" y="3942"/>
                    <a:pt x="3122" y="3896"/>
                  </a:cubicBezTo>
                  <a:cubicBezTo>
                    <a:pt x="3252" y="3831"/>
                    <a:pt x="3364" y="3738"/>
                    <a:pt x="3448" y="3626"/>
                  </a:cubicBezTo>
                  <a:cubicBezTo>
                    <a:pt x="3531" y="3505"/>
                    <a:pt x="3568" y="3348"/>
                    <a:pt x="3531" y="3208"/>
                  </a:cubicBezTo>
                  <a:cubicBezTo>
                    <a:pt x="3513" y="3069"/>
                    <a:pt x="3429" y="2939"/>
                    <a:pt x="3345" y="2837"/>
                  </a:cubicBezTo>
                  <a:cubicBezTo>
                    <a:pt x="3299" y="2790"/>
                    <a:pt x="3262" y="2734"/>
                    <a:pt x="3215" y="2679"/>
                  </a:cubicBezTo>
                  <a:lnTo>
                    <a:pt x="3215" y="2679"/>
                  </a:lnTo>
                  <a:cubicBezTo>
                    <a:pt x="3280" y="2697"/>
                    <a:pt x="3336" y="2697"/>
                    <a:pt x="3383" y="2697"/>
                  </a:cubicBezTo>
                  <a:cubicBezTo>
                    <a:pt x="3513" y="2697"/>
                    <a:pt x="3633" y="2679"/>
                    <a:pt x="3763" y="2651"/>
                  </a:cubicBezTo>
                  <a:cubicBezTo>
                    <a:pt x="3894" y="2604"/>
                    <a:pt x="4005" y="2530"/>
                    <a:pt x="4089" y="2428"/>
                  </a:cubicBezTo>
                  <a:cubicBezTo>
                    <a:pt x="4172" y="2326"/>
                    <a:pt x="4228" y="2186"/>
                    <a:pt x="4209" y="2038"/>
                  </a:cubicBezTo>
                  <a:cubicBezTo>
                    <a:pt x="4182" y="1898"/>
                    <a:pt x="4098" y="1768"/>
                    <a:pt x="4005" y="1684"/>
                  </a:cubicBezTo>
                  <a:cubicBezTo>
                    <a:pt x="3903" y="1592"/>
                    <a:pt x="3791" y="1536"/>
                    <a:pt x="3671" y="1499"/>
                  </a:cubicBezTo>
                  <a:cubicBezTo>
                    <a:pt x="3485" y="1443"/>
                    <a:pt x="3299" y="1406"/>
                    <a:pt x="3122" y="1350"/>
                  </a:cubicBezTo>
                  <a:cubicBezTo>
                    <a:pt x="3290" y="1304"/>
                    <a:pt x="3466" y="1229"/>
                    <a:pt x="3596" y="1127"/>
                  </a:cubicBezTo>
                  <a:cubicBezTo>
                    <a:pt x="3689" y="1062"/>
                    <a:pt x="3773" y="969"/>
                    <a:pt x="3829" y="858"/>
                  </a:cubicBezTo>
                  <a:cubicBezTo>
                    <a:pt x="3894" y="755"/>
                    <a:pt x="3912" y="625"/>
                    <a:pt x="3903" y="505"/>
                  </a:cubicBezTo>
                  <a:cubicBezTo>
                    <a:pt x="3894" y="374"/>
                    <a:pt x="3819" y="272"/>
                    <a:pt x="3726" y="189"/>
                  </a:cubicBezTo>
                  <a:cubicBezTo>
                    <a:pt x="3633" y="105"/>
                    <a:pt x="3522" y="59"/>
                    <a:pt x="3401" y="40"/>
                  </a:cubicBezTo>
                  <a:cubicBezTo>
                    <a:pt x="3300" y="12"/>
                    <a:pt x="3199" y="1"/>
                    <a:pt x="30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3872700" y="2307000"/>
              <a:ext cx="72725" cy="4450"/>
            </a:xfrm>
            <a:custGeom>
              <a:rect b="b" l="l" r="r" t="t"/>
              <a:pathLst>
                <a:path extrusionOk="0" h="178" w="2909">
                  <a:moveTo>
                    <a:pt x="1" y="1"/>
                  </a:moveTo>
                  <a:lnTo>
                    <a:pt x="1" y="1"/>
                  </a:lnTo>
                  <a:cubicBezTo>
                    <a:pt x="233" y="75"/>
                    <a:pt x="474" y="94"/>
                    <a:pt x="716" y="122"/>
                  </a:cubicBezTo>
                  <a:cubicBezTo>
                    <a:pt x="958" y="140"/>
                    <a:pt x="1208" y="149"/>
                    <a:pt x="1450" y="168"/>
                  </a:cubicBezTo>
                  <a:cubicBezTo>
                    <a:pt x="1691" y="177"/>
                    <a:pt x="1933" y="177"/>
                    <a:pt x="2184" y="177"/>
                  </a:cubicBezTo>
                  <a:cubicBezTo>
                    <a:pt x="2425" y="177"/>
                    <a:pt x="2667" y="168"/>
                    <a:pt x="2909" y="159"/>
                  </a:cubicBezTo>
                  <a:cubicBezTo>
                    <a:pt x="2676" y="140"/>
                    <a:pt x="2435" y="131"/>
                    <a:pt x="2165" y="103"/>
                  </a:cubicBezTo>
                  <a:lnTo>
                    <a:pt x="1441" y="84"/>
                  </a:lnTo>
                  <a:lnTo>
                    <a:pt x="716" y="66"/>
                  </a:lnTo>
                  <a:cubicBezTo>
                    <a:pt x="604" y="47"/>
                    <a:pt x="474" y="47"/>
                    <a:pt x="354" y="38"/>
                  </a:cubicBezTo>
                  <a:cubicBezTo>
                    <a:pt x="242" y="38"/>
                    <a:pt x="112"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3872000" y="2310250"/>
              <a:ext cx="74125" cy="32075"/>
            </a:xfrm>
            <a:custGeom>
              <a:rect b="b" l="l" r="r" t="t"/>
              <a:pathLst>
                <a:path extrusionOk="0" h="1283" w="2965">
                  <a:moveTo>
                    <a:pt x="1" y="1"/>
                  </a:moveTo>
                  <a:lnTo>
                    <a:pt x="1" y="1"/>
                  </a:lnTo>
                  <a:cubicBezTo>
                    <a:pt x="131" y="47"/>
                    <a:pt x="242" y="94"/>
                    <a:pt x="372" y="149"/>
                  </a:cubicBezTo>
                  <a:cubicBezTo>
                    <a:pt x="502" y="215"/>
                    <a:pt x="614" y="261"/>
                    <a:pt x="744" y="317"/>
                  </a:cubicBezTo>
                  <a:lnTo>
                    <a:pt x="1478" y="642"/>
                  </a:lnTo>
                  <a:lnTo>
                    <a:pt x="2221" y="967"/>
                  </a:lnTo>
                  <a:cubicBezTo>
                    <a:pt x="2463" y="1069"/>
                    <a:pt x="2704" y="1171"/>
                    <a:pt x="2964" y="1283"/>
                  </a:cubicBezTo>
                  <a:cubicBezTo>
                    <a:pt x="2732" y="1153"/>
                    <a:pt x="2491" y="1032"/>
                    <a:pt x="2230" y="921"/>
                  </a:cubicBezTo>
                  <a:cubicBezTo>
                    <a:pt x="1989" y="800"/>
                    <a:pt x="1738" y="698"/>
                    <a:pt x="1497" y="586"/>
                  </a:cubicBezTo>
                  <a:cubicBezTo>
                    <a:pt x="1255" y="475"/>
                    <a:pt x="995" y="372"/>
                    <a:pt x="753" y="270"/>
                  </a:cubicBezTo>
                  <a:cubicBezTo>
                    <a:pt x="512" y="177"/>
                    <a:pt x="252"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3897550" y="2312575"/>
              <a:ext cx="20925" cy="1900"/>
            </a:xfrm>
            <a:custGeom>
              <a:rect b="b" l="l" r="r" t="t"/>
              <a:pathLst>
                <a:path extrusionOk="0" h="76" w="837">
                  <a:moveTo>
                    <a:pt x="1" y="1"/>
                  </a:moveTo>
                  <a:cubicBezTo>
                    <a:pt x="75" y="29"/>
                    <a:pt x="140" y="38"/>
                    <a:pt x="214" y="47"/>
                  </a:cubicBezTo>
                  <a:cubicBezTo>
                    <a:pt x="279" y="56"/>
                    <a:pt x="354" y="75"/>
                    <a:pt x="419" y="75"/>
                  </a:cubicBezTo>
                  <a:cubicBezTo>
                    <a:pt x="558" y="75"/>
                    <a:pt x="697" y="75"/>
                    <a:pt x="837" y="47"/>
                  </a:cubicBezTo>
                  <a:cubicBezTo>
                    <a:pt x="697" y="29"/>
                    <a:pt x="567" y="10"/>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3913825" y="2315125"/>
              <a:ext cx="12550" cy="2225"/>
            </a:xfrm>
            <a:custGeom>
              <a:rect b="b" l="l" r="r" t="t"/>
              <a:pathLst>
                <a:path extrusionOk="0" h="89" w="502">
                  <a:moveTo>
                    <a:pt x="260" y="1"/>
                  </a:moveTo>
                  <a:cubicBezTo>
                    <a:pt x="214" y="20"/>
                    <a:pt x="177" y="20"/>
                    <a:pt x="130" y="29"/>
                  </a:cubicBezTo>
                  <a:cubicBezTo>
                    <a:pt x="84" y="38"/>
                    <a:pt x="46" y="47"/>
                    <a:pt x="0" y="47"/>
                  </a:cubicBezTo>
                  <a:cubicBezTo>
                    <a:pt x="37" y="75"/>
                    <a:pt x="84" y="85"/>
                    <a:pt x="130" y="85"/>
                  </a:cubicBezTo>
                  <a:cubicBezTo>
                    <a:pt x="146" y="88"/>
                    <a:pt x="160" y="89"/>
                    <a:pt x="174" y="89"/>
                  </a:cubicBezTo>
                  <a:cubicBezTo>
                    <a:pt x="202" y="89"/>
                    <a:pt x="229" y="85"/>
                    <a:pt x="260" y="85"/>
                  </a:cubicBezTo>
                  <a:cubicBezTo>
                    <a:pt x="334" y="75"/>
                    <a:pt x="418" y="66"/>
                    <a:pt x="502" y="20"/>
                  </a:cubicBezTo>
                  <a:cubicBezTo>
                    <a:pt x="455" y="10"/>
                    <a:pt x="411" y="10"/>
                    <a:pt x="371" y="10"/>
                  </a:cubicBezTo>
                  <a:cubicBezTo>
                    <a:pt x="330" y="10"/>
                    <a:pt x="293"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3907550" y="2319075"/>
              <a:ext cx="18825" cy="3250"/>
            </a:xfrm>
            <a:custGeom>
              <a:rect b="b" l="l" r="r" t="t"/>
              <a:pathLst>
                <a:path extrusionOk="0" h="130" w="753">
                  <a:moveTo>
                    <a:pt x="0" y="1"/>
                  </a:moveTo>
                  <a:lnTo>
                    <a:pt x="0" y="1"/>
                  </a:lnTo>
                  <a:cubicBezTo>
                    <a:pt x="56" y="29"/>
                    <a:pt x="121" y="57"/>
                    <a:pt x="186" y="66"/>
                  </a:cubicBezTo>
                  <a:cubicBezTo>
                    <a:pt x="242" y="75"/>
                    <a:pt x="307" y="94"/>
                    <a:pt x="372" y="103"/>
                  </a:cubicBezTo>
                  <a:cubicBezTo>
                    <a:pt x="457" y="116"/>
                    <a:pt x="547" y="129"/>
                    <a:pt x="639" y="129"/>
                  </a:cubicBezTo>
                  <a:cubicBezTo>
                    <a:pt x="677" y="129"/>
                    <a:pt x="715" y="127"/>
                    <a:pt x="753" y="122"/>
                  </a:cubicBezTo>
                  <a:cubicBezTo>
                    <a:pt x="632" y="75"/>
                    <a:pt x="511" y="47"/>
                    <a:pt x="381"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3889200" y="2313275"/>
              <a:ext cx="11625" cy="3750"/>
            </a:xfrm>
            <a:custGeom>
              <a:rect b="b" l="l" r="r" t="t"/>
              <a:pathLst>
                <a:path extrusionOk="0" h="150" w="465">
                  <a:moveTo>
                    <a:pt x="0" y="1"/>
                  </a:moveTo>
                  <a:cubicBezTo>
                    <a:pt x="65" y="47"/>
                    <a:pt x="140" y="75"/>
                    <a:pt x="223" y="103"/>
                  </a:cubicBezTo>
                  <a:cubicBezTo>
                    <a:pt x="298" y="121"/>
                    <a:pt x="381" y="149"/>
                    <a:pt x="465" y="149"/>
                  </a:cubicBezTo>
                  <a:cubicBezTo>
                    <a:pt x="390" y="103"/>
                    <a:pt x="316" y="66"/>
                    <a:pt x="242" y="47"/>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3947500" y="2335575"/>
              <a:ext cx="18125" cy="1650"/>
            </a:xfrm>
            <a:custGeom>
              <a:rect b="b" l="l" r="r" t="t"/>
              <a:pathLst>
                <a:path extrusionOk="0" h="66" w="725">
                  <a:moveTo>
                    <a:pt x="353" y="1"/>
                  </a:moveTo>
                  <a:cubicBezTo>
                    <a:pt x="288" y="1"/>
                    <a:pt x="232" y="10"/>
                    <a:pt x="177" y="10"/>
                  </a:cubicBezTo>
                  <a:cubicBezTo>
                    <a:pt x="121" y="10"/>
                    <a:pt x="56" y="19"/>
                    <a:pt x="0" y="19"/>
                  </a:cubicBezTo>
                  <a:cubicBezTo>
                    <a:pt x="47" y="56"/>
                    <a:pt x="121" y="56"/>
                    <a:pt x="177" y="66"/>
                  </a:cubicBezTo>
                  <a:lnTo>
                    <a:pt x="363" y="66"/>
                  </a:lnTo>
                  <a:cubicBezTo>
                    <a:pt x="493" y="66"/>
                    <a:pt x="604" y="47"/>
                    <a:pt x="725" y="10"/>
                  </a:cubicBezTo>
                  <a:cubicBezTo>
                    <a:pt x="595" y="1"/>
                    <a:pt x="474"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3941225" y="2333025"/>
              <a:ext cx="12100" cy="1650"/>
            </a:xfrm>
            <a:custGeom>
              <a:rect b="b" l="l" r="r" t="t"/>
              <a:pathLst>
                <a:path extrusionOk="0" h="66" w="484">
                  <a:moveTo>
                    <a:pt x="242" y="0"/>
                  </a:moveTo>
                  <a:cubicBezTo>
                    <a:pt x="158" y="0"/>
                    <a:pt x="75" y="10"/>
                    <a:pt x="0" y="10"/>
                  </a:cubicBezTo>
                  <a:cubicBezTo>
                    <a:pt x="28" y="28"/>
                    <a:pt x="65" y="47"/>
                    <a:pt x="112" y="56"/>
                  </a:cubicBezTo>
                  <a:cubicBezTo>
                    <a:pt x="158" y="65"/>
                    <a:pt x="195" y="65"/>
                    <a:pt x="242" y="65"/>
                  </a:cubicBezTo>
                  <a:cubicBezTo>
                    <a:pt x="288" y="65"/>
                    <a:pt x="316" y="65"/>
                    <a:pt x="363" y="56"/>
                  </a:cubicBezTo>
                  <a:cubicBezTo>
                    <a:pt x="400" y="47"/>
                    <a:pt x="446" y="28"/>
                    <a:pt x="483" y="10"/>
                  </a:cubicBezTo>
                  <a:cubicBezTo>
                    <a:pt x="391" y="0"/>
                    <a:pt x="307"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3960025" y="2331150"/>
              <a:ext cx="7000" cy="1850"/>
            </a:xfrm>
            <a:custGeom>
              <a:rect b="b" l="l" r="r" t="t"/>
              <a:pathLst>
                <a:path extrusionOk="0" h="74" w="280">
                  <a:moveTo>
                    <a:pt x="280" y="1"/>
                  </a:moveTo>
                  <a:cubicBezTo>
                    <a:pt x="224" y="1"/>
                    <a:pt x="177" y="1"/>
                    <a:pt x="140" y="10"/>
                  </a:cubicBezTo>
                  <a:cubicBezTo>
                    <a:pt x="112" y="10"/>
                    <a:pt x="94" y="10"/>
                    <a:pt x="66" y="29"/>
                  </a:cubicBezTo>
                  <a:cubicBezTo>
                    <a:pt x="47" y="29"/>
                    <a:pt x="19" y="38"/>
                    <a:pt x="1" y="47"/>
                  </a:cubicBezTo>
                  <a:cubicBezTo>
                    <a:pt x="34" y="61"/>
                    <a:pt x="71" y="74"/>
                    <a:pt x="107" y="74"/>
                  </a:cubicBezTo>
                  <a:cubicBezTo>
                    <a:pt x="122" y="74"/>
                    <a:pt x="136" y="71"/>
                    <a:pt x="150" y="66"/>
                  </a:cubicBezTo>
                  <a:cubicBezTo>
                    <a:pt x="168" y="66"/>
                    <a:pt x="196" y="57"/>
                    <a:pt x="224" y="47"/>
                  </a:cubicBezTo>
                  <a:cubicBezTo>
                    <a:pt x="242" y="38"/>
                    <a:pt x="270"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3934475" y="2366000"/>
              <a:ext cx="15600" cy="5100"/>
            </a:xfrm>
            <a:custGeom>
              <a:rect b="b" l="l" r="r" t="t"/>
              <a:pathLst>
                <a:path extrusionOk="0" h="204" w="624">
                  <a:moveTo>
                    <a:pt x="623" y="1"/>
                  </a:moveTo>
                  <a:cubicBezTo>
                    <a:pt x="549" y="84"/>
                    <a:pt x="438" y="131"/>
                    <a:pt x="326" y="131"/>
                  </a:cubicBezTo>
                  <a:cubicBezTo>
                    <a:pt x="311" y="134"/>
                    <a:pt x="294" y="135"/>
                    <a:pt x="277" y="135"/>
                  </a:cubicBezTo>
                  <a:cubicBezTo>
                    <a:pt x="241" y="135"/>
                    <a:pt x="202" y="131"/>
                    <a:pt x="159" y="131"/>
                  </a:cubicBezTo>
                  <a:cubicBezTo>
                    <a:pt x="140" y="131"/>
                    <a:pt x="103" y="121"/>
                    <a:pt x="85" y="121"/>
                  </a:cubicBezTo>
                  <a:cubicBezTo>
                    <a:pt x="57" y="121"/>
                    <a:pt x="29" y="103"/>
                    <a:pt x="1" y="103"/>
                  </a:cubicBezTo>
                  <a:cubicBezTo>
                    <a:pt x="19" y="131"/>
                    <a:pt x="57" y="140"/>
                    <a:pt x="85" y="149"/>
                  </a:cubicBezTo>
                  <a:cubicBezTo>
                    <a:pt x="103" y="159"/>
                    <a:pt x="140" y="177"/>
                    <a:pt x="159" y="186"/>
                  </a:cubicBezTo>
                  <a:cubicBezTo>
                    <a:pt x="204" y="193"/>
                    <a:pt x="249" y="204"/>
                    <a:pt x="290" y="204"/>
                  </a:cubicBezTo>
                  <a:cubicBezTo>
                    <a:pt x="309" y="204"/>
                    <a:pt x="327" y="201"/>
                    <a:pt x="345" y="196"/>
                  </a:cubicBezTo>
                  <a:cubicBezTo>
                    <a:pt x="400" y="196"/>
                    <a:pt x="475" y="177"/>
                    <a:pt x="521" y="140"/>
                  </a:cubicBezTo>
                  <a:cubicBezTo>
                    <a:pt x="568" y="103"/>
                    <a:pt x="614"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3925650" y="2362275"/>
              <a:ext cx="14900" cy="5150"/>
            </a:xfrm>
            <a:custGeom>
              <a:rect b="b" l="l" r="r" t="t"/>
              <a:pathLst>
                <a:path extrusionOk="0" h="206" w="596">
                  <a:moveTo>
                    <a:pt x="1" y="1"/>
                  </a:moveTo>
                  <a:lnTo>
                    <a:pt x="1" y="1"/>
                  </a:lnTo>
                  <a:cubicBezTo>
                    <a:pt x="38" y="47"/>
                    <a:pt x="84" y="85"/>
                    <a:pt x="131" y="103"/>
                  </a:cubicBezTo>
                  <a:cubicBezTo>
                    <a:pt x="177" y="131"/>
                    <a:pt x="233" y="150"/>
                    <a:pt x="280" y="159"/>
                  </a:cubicBezTo>
                  <a:cubicBezTo>
                    <a:pt x="372" y="196"/>
                    <a:pt x="493" y="205"/>
                    <a:pt x="595" y="205"/>
                  </a:cubicBezTo>
                  <a:cubicBezTo>
                    <a:pt x="549" y="187"/>
                    <a:pt x="493" y="159"/>
                    <a:pt x="456" y="150"/>
                  </a:cubicBezTo>
                  <a:cubicBezTo>
                    <a:pt x="410" y="140"/>
                    <a:pt x="354" y="112"/>
                    <a:pt x="307" y="103"/>
                  </a:cubicBezTo>
                  <a:lnTo>
                    <a:pt x="159" y="57"/>
                  </a:lnTo>
                  <a:cubicBezTo>
                    <a:pt x="9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3917075" y="2361600"/>
              <a:ext cx="11850" cy="7450"/>
            </a:xfrm>
            <a:custGeom>
              <a:rect b="b" l="l" r="r" t="t"/>
              <a:pathLst>
                <a:path extrusionOk="0" h="298" w="474">
                  <a:moveTo>
                    <a:pt x="0" y="0"/>
                  </a:moveTo>
                  <a:cubicBezTo>
                    <a:pt x="19" y="47"/>
                    <a:pt x="56" y="84"/>
                    <a:pt x="93" y="121"/>
                  </a:cubicBezTo>
                  <a:cubicBezTo>
                    <a:pt x="130" y="158"/>
                    <a:pt x="158" y="177"/>
                    <a:pt x="204" y="204"/>
                  </a:cubicBezTo>
                  <a:cubicBezTo>
                    <a:pt x="242" y="223"/>
                    <a:pt x="288" y="242"/>
                    <a:pt x="335" y="260"/>
                  </a:cubicBezTo>
                  <a:cubicBezTo>
                    <a:pt x="381" y="270"/>
                    <a:pt x="427" y="297"/>
                    <a:pt x="474" y="297"/>
                  </a:cubicBezTo>
                  <a:cubicBezTo>
                    <a:pt x="400" y="232"/>
                    <a:pt x="325" y="186"/>
                    <a:pt x="242" y="139"/>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3931700" y="2362050"/>
              <a:ext cx="9775" cy="2825"/>
            </a:xfrm>
            <a:custGeom>
              <a:rect b="b" l="l" r="r" t="t"/>
              <a:pathLst>
                <a:path extrusionOk="0" h="113" w="391">
                  <a:moveTo>
                    <a:pt x="0" y="1"/>
                  </a:moveTo>
                  <a:lnTo>
                    <a:pt x="0" y="1"/>
                  </a:lnTo>
                  <a:cubicBezTo>
                    <a:pt x="47" y="56"/>
                    <a:pt x="112" y="75"/>
                    <a:pt x="177" y="103"/>
                  </a:cubicBezTo>
                  <a:cubicBezTo>
                    <a:pt x="214" y="112"/>
                    <a:pt x="251" y="112"/>
                    <a:pt x="279" y="112"/>
                  </a:cubicBezTo>
                  <a:cubicBezTo>
                    <a:pt x="316" y="112"/>
                    <a:pt x="353" y="103"/>
                    <a:pt x="391" y="94"/>
                  </a:cubicBezTo>
                  <a:cubicBezTo>
                    <a:pt x="316" y="66"/>
                    <a:pt x="261" y="56"/>
                    <a:pt x="205" y="29"/>
                  </a:cubicBezTo>
                  <a:cubicBezTo>
                    <a:pt x="130" y="19"/>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3876425" y="2316075"/>
              <a:ext cx="6525" cy="13025"/>
            </a:xfrm>
            <a:custGeom>
              <a:rect b="b" l="l" r="r" t="t"/>
              <a:pathLst>
                <a:path extrusionOk="0" h="521" w="261">
                  <a:moveTo>
                    <a:pt x="0" y="0"/>
                  </a:moveTo>
                  <a:cubicBezTo>
                    <a:pt x="0" y="56"/>
                    <a:pt x="0" y="102"/>
                    <a:pt x="9" y="149"/>
                  </a:cubicBezTo>
                  <a:cubicBezTo>
                    <a:pt x="28" y="195"/>
                    <a:pt x="47" y="242"/>
                    <a:pt x="65" y="288"/>
                  </a:cubicBezTo>
                  <a:cubicBezTo>
                    <a:pt x="112" y="381"/>
                    <a:pt x="167" y="465"/>
                    <a:pt x="260" y="520"/>
                  </a:cubicBezTo>
                  <a:cubicBezTo>
                    <a:pt x="223" y="427"/>
                    <a:pt x="186" y="353"/>
                    <a:pt x="140" y="260"/>
                  </a:cubicBezTo>
                  <a:cubicBezTo>
                    <a:pt x="93" y="17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3881300" y="2319550"/>
              <a:ext cx="6050" cy="9550"/>
            </a:xfrm>
            <a:custGeom>
              <a:rect b="b" l="l" r="r" t="t"/>
              <a:pathLst>
                <a:path extrusionOk="0" h="382" w="242">
                  <a:moveTo>
                    <a:pt x="0" y="0"/>
                  </a:moveTo>
                  <a:cubicBezTo>
                    <a:pt x="0" y="38"/>
                    <a:pt x="10" y="84"/>
                    <a:pt x="10" y="131"/>
                  </a:cubicBezTo>
                  <a:cubicBezTo>
                    <a:pt x="19" y="158"/>
                    <a:pt x="47" y="196"/>
                    <a:pt x="65" y="233"/>
                  </a:cubicBezTo>
                  <a:cubicBezTo>
                    <a:pt x="121" y="288"/>
                    <a:pt x="177" y="354"/>
                    <a:pt x="242" y="381"/>
                  </a:cubicBezTo>
                  <a:cubicBezTo>
                    <a:pt x="223" y="335"/>
                    <a:pt x="205" y="316"/>
                    <a:pt x="186" y="279"/>
                  </a:cubicBezTo>
                  <a:cubicBezTo>
                    <a:pt x="177" y="242"/>
                    <a:pt x="149" y="223"/>
                    <a:pt x="130" y="186"/>
                  </a:cubicBezTo>
                  <a:cubicBezTo>
                    <a:pt x="84" y="131"/>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3887100" y="2321650"/>
              <a:ext cx="10250" cy="5125"/>
            </a:xfrm>
            <a:custGeom>
              <a:rect b="b" l="l" r="r" t="t"/>
              <a:pathLst>
                <a:path extrusionOk="0" h="205" w="410">
                  <a:moveTo>
                    <a:pt x="1" y="0"/>
                  </a:moveTo>
                  <a:lnTo>
                    <a:pt x="1" y="0"/>
                  </a:lnTo>
                  <a:cubicBezTo>
                    <a:pt x="47" y="56"/>
                    <a:pt x="121" y="93"/>
                    <a:pt x="186" y="139"/>
                  </a:cubicBezTo>
                  <a:cubicBezTo>
                    <a:pt x="224" y="158"/>
                    <a:pt x="261" y="177"/>
                    <a:pt x="289" y="186"/>
                  </a:cubicBezTo>
                  <a:cubicBezTo>
                    <a:pt x="326" y="195"/>
                    <a:pt x="363" y="204"/>
                    <a:pt x="409" y="204"/>
                  </a:cubicBezTo>
                  <a:cubicBezTo>
                    <a:pt x="354" y="158"/>
                    <a:pt x="289" y="112"/>
                    <a:pt x="224" y="84"/>
                  </a:cubicBezTo>
                  <a:cubicBezTo>
                    <a:pt x="149" y="47"/>
                    <a:pt x="8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3889650" y="2327450"/>
              <a:ext cx="7475" cy="6750"/>
            </a:xfrm>
            <a:custGeom>
              <a:rect b="b" l="l" r="r" t="t"/>
              <a:pathLst>
                <a:path extrusionOk="0" h="270" w="299">
                  <a:moveTo>
                    <a:pt x="1" y="0"/>
                  </a:moveTo>
                  <a:lnTo>
                    <a:pt x="1" y="0"/>
                  </a:lnTo>
                  <a:cubicBezTo>
                    <a:pt x="29" y="65"/>
                    <a:pt x="75" y="112"/>
                    <a:pt x="122" y="158"/>
                  </a:cubicBezTo>
                  <a:cubicBezTo>
                    <a:pt x="177" y="205"/>
                    <a:pt x="224" y="242"/>
                    <a:pt x="298" y="270"/>
                  </a:cubicBezTo>
                  <a:cubicBezTo>
                    <a:pt x="270" y="195"/>
                    <a:pt x="224" y="149"/>
                    <a:pt x="177" y="103"/>
                  </a:cubicBezTo>
                  <a:cubicBezTo>
                    <a:pt x="122"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3886175" y="2333250"/>
              <a:ext cx="9325" cy="9075"/>
            </a:xfrm>
            <a:custGeom>
              <a:rect b="b" l="l" r="r" t="t"/>
              <a:pathLst>
                <a:path extrusionOk="0" h="363" w="373">
                  <a:moveTo>
                    <a:pt x="0" y="1"/>
                  </a:moveTo>
                  <a:cubicBezTo>
                    <a:pt x="47" y="84"/>
                    <a:pt x="93" y="149"/>
                    <a:pt x="168" y="205"/>
                  </a:cubicBezTo>
                  <a:cubicBezTo>
                    <a:pt x="223" y="270"/>
                    <a:pt x="298" y="326"/>
                    <a:pt x="372" y="363"/>
                  </a:cubicBezTo>
                  <a:cubicBezTo>
                    <a:pt x="326" y="279"/>
                    <a:pt x="270" y="205"/>
                    <a:pt x="214" y="149"/>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3946100" y="2279975"/>
              <a:ext cx="15825" cy="4750"/>
            </a:xfrm>
            <a:custGeom>
              <a:rect b="b" l="l" r="r" t="t"/>
              <a:pathLst>
                <a:path extrusionOk="0" h="190" w="633">
                  <a:moveTo>
                    <a:pt x="158" y="0"/>
                  </a:moveTo>
                  <a:cubicBezTo>
                    <a:pt x="103" y="0"/>
                    <a:pt x="49" y="10"/>
                    <a:pt x="0" y="32"/>
                  </a:cubicBezTo>
                  <a:cubicBezTo>
                    <a:pt x="56" y="32"/>
                    <a:pt x="103" y="41"/>
                    <a:pt x="158" y="50"/>
                  </a:cubicBezTo>
                  <a:cubicBezTo>
                    <a:pt x="214" y="60"/>
                    <a:pt x="279" y="78"/>
                    <a:pt x="326" y="88"/>
                  </a:cubicBezTo>
                  <a:lnTo>
                    <a:pt x="632" y="190"/>
                  </a:lnTo>
                  <a:cubicBezTo>
                    <a:pt x="604" y="143"/>
                    <a:pt x="549" y="125"/>
                    <a:pt x="493" y="97"/>
                  </a:cubicBezTo>
                  <a:cubicBezTo>
                    <a:pt x="437" y="60"/>
                    <a:pt x="391" y="41"/>
                    <a:pt x="335" y="32"/>
                  </a:cubicBezTo>
                  <a:cubicBezTo>
                    <a:pt x="281" y="12"/>
                    <a:pt x="219"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3941450" y="2282300"/>
              <a:ext cx="13975" cy="2675"/>
            </a:xfrm>
            <a:custGeom>
              <a:rect b="b" l="l" r="r" t="t"/>
              <a:pathLst>
                <a:path extrusionOk="0" h="107" w="559">
                  <a:moveTo>
                    <a:pt x="225" y="1"/>
                  </a:moveTo>
                  <a:cubicBezTo>
                    <a:pt x="150" y="1"/>
                    <a:pt x="73" y="14"/>
                    <a:pt x="1" y="50"/>
                  </a:cubicBezTo>
                  <a:lnTo>
                    <a:pt x="140" y="60"/>
                  </a:lnTo>
                  <a:cubicBezTo>
                    <a:pt x="186" y="60"/>
                    <a:pt x="233" y="60"/>
                    <a:pt x="279" y="78"/>
                  </a:cubicBezTo>
                  <a:cubicBezTo>
                    <a:pt x="372" y="88"/>
                    <a:pt x="465" y="106"/>
                    <a:pt x="558" y="106"/>
                  </a:cubicBezTo>
                  <a:cubicBezTo>
                    <a:pt x="521" y="88"/>
                    <a:pt x="474" y="60"/>
                    <a:pt x="428" y="41"/>
                  </a:cubicBezTo>
                  <a:lnTo>
                    <a:pt x="289" y="4"/>
                  </a:lnTo>
                  <a:cubicBezTo>
                    <a:pt x="268" y="2"/>
                    <a:pt x="246" y="1"/>
                    <a:pt x="2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3932175" y="2286575"/>
              <a:ext cx="15100" cy="1400"/>
            </a:xfrm>
            <a:custGeom>
              <a:rect b="b" l="l" r="r" t="t"/>
              <a:pathLst>
                <a:path extrusionOk="0" h="56" w="604">
                  <a:moveTo>
                    <a:pt x="297" y="0"/>
                  </a:moveTo>
                  <a:cubicBezTo>
                    <a:pt x="251" y="0"/>
                    <a:pt x="195" y="0"/>
                    <a:pt x="149" y="9"/>
                  </a:cubicBezTo>
                  <a:cubicBezTo>
                    <a:pt x="93" y="9"/>
                    <a:pt x="46" y="28"/>
                    <a:pt x="0" y="56"/>
                  </a:cubicBezTo>
                  <a:lnTo>
                    <a:pt x="297" y="56"/>
                  </a:lnTo>
                  <a:cubicBezTo>
                    <a:pt x="409" y="56"/>
                    <a:pt x="492" y="56"/>
                    <a:pt x="604" y="28"/>
                  </a:cubicBezTo>
                  <a:cubicBezTo>
                    <a:pt x="492" y="0"/>
                    <a:pt x="39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3920775" y="2282150"/>
              <a:ext cx="14900" cy="3750"/>
            </a:xfrm>
            <a:custGeom>
              <a:rect b="b" l="l" r="r" t="t"/>
              <a:pathLst>
                <a:path extrusionOk="0" h="150" w="596">
                  <a:moveTo>
                    <a:pt x="595" y="1"/>
                  </a:moveTo>
                  <a:cubicBezTo>
                    <a:pt x="484" y="1"/>
                    <a:pt x="382" y="10"/>
                    <a:pt x="289" y="19"/>
                  </a:cubicBezTo>
                  <a:cubicBezTo>
                    <a:pt x="233" y="38"/>
                    <a:pt x="187" y="47"/>
                    <a:pt x="140" y="66"/>
                  </a:cubicBezTo>
                  <a:cubicBezTo>
                    <a:pt x="94" y="94"/>
                    <a:pt x="38" y="112"/>
                    <a:pt x="1" y="149"/>
                  </a:cubicBezTo>
                  <a:lnTo>
                    <a:pt x="149" y="131"/>
                  </a:lnTo>
                  <a:cubicBezTo>
                    <a:pt x="196" y="112"/>
                    <a:pt x="252" y="103"/>
                    <a:pt x="307" y="94"/>
                  </a:cubicBezTo>
                  <a:cubicBezTo>
                    <a:pt x="400" y="66"/>
                    <a:pt x="502" y="47"/>
                    <a:pt x="5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3909400" y="2288350"/>
              <a:ext cx="15575" cy="2875"/>
            </a:xfrm>
            <a:custGeom>
              <a:rect b="b" l="l" r="r" t="t"/>
              <a:pathLst>
                <a:path extrusionOk="0" h="115" w="623">
                  <a:moveTo>
                    <a:pt x="437" y="1"/>
                  </a:moveTo>
                  <a:cubicBezTo>
                    <a:pt x="395" y="1"/>
                    <a:pt x="355" y="5"/>
                    <a:pt x="316" y="13"/>
                  </a:cubicBezTo>
                  <a:cubicBezTo>
                    <a:pt x="261" y="13"/>
                    <a:pt x="214" y="31"/>
                    <a:pt x="158" y="41"/>
                  </a:cubicBezTo>
                  <a:cubicBezTo>
                    <a:pt x="93" y="50"/>
                    <a:pt x="38" y="78"/>
                    <a:pt x="1" y="115"/>
                  </a:cubicBezTo>
                  <a:cubicBezTo>
                    <a:pt x="47" y="96"/>
                    <a:pt x="103" y="87"/>
                    <a:pt x="158" y="87"/>
                  </a:cubicBezTo>
                  <a:lnTo>
                    <a:pt x="307" y="78"/>
                  </a:lnTo>
                  <a:cubicBezTo>
                    <a:pt x="409" y="69"/>
                    <a:pt x="511" y="50"/>
                    <a:pt x="623" y="31"/>
                  </a:cubicBezTo>
                  <a:cubicBezTo>
                    <a:pt x="558" y="10"/>
                    <a:pt x="496" y="1"/>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3940050" y="2318000"/>
              <a:ext cx="6550" cy="2125"/>
            </a:xfrm>
            <a:custGeom>
              <a:rect b="b" l="l" r="r" t="t"/>
              <a:pathLst>
                <a:path extrusionOk="0" h="85" w="262">
                  <a:moveTo>
                    <a:pt x="83" y="1"/>
                  </a:moveTo>
                  <a:cubicBezTo>
                    <a:pt x="55" y="1"/>
                    <a:pt x="28" y="5"/>
                    <a:pt x="1" y="16"/>
                  </a:cubicBezTo>
                  <a:cubicBezTo>
                    <a:pt x="29" y="53"/>
                    <a:pt x="75" y="62"/>
                    <a:pt x="122" y="72"/>
                  </a:cubicBezTo>
                  <a:cubicBezTo>
                    <a:pt x="143" y="80"/>
                    <a:pt x="163" y="85"/>
                    <a:pt x="184" y="85"/>
                  </a:cubicBezTo>
                  <a:cubicBezTo>
                    <a:pt x="210" y="85"/>
                    <a:pt x="235" y="78"/>
                    <a:pt x="261" y="62"/>
                  </a:cubicBezTo>
                  <a:cubicBezTo>
                    <a:pt x="233" y="25"/>
                    <a:pt x="177" y="16"/>
                    <a:pt x="140" y="7"/>
                  </a:cubicBezTo>
                  <a:cubicBezTo>
                    <a:pt x="121" y="3"/>
                    <a:pt x="102" y="1"/>
                    <a:pt x="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3944950" y="2321650"/>
              <a:ext cx="6975" cy="1650"/>
            </a:xfrm>
            <a:custGeom>
              <a:rect b="b" l="l" r="r" t="t"/>
              <a:pathLst>
                <a:path extrusionOk="0" h="66" w="279">
                  <a:moveTo>
                    <a:pt x="139" y="0"/>
                  </a:moveTo>
                  <a:cubicBezTo>
                    <a:pt x="93" y="0"/>
                    <a:pt x="46" y="0"/>
                    <a:pt x="0" y="19"/>
                  </a:cubicBezTo>
                  <a:cubicBezTo>
                    <a:pt x="46" y="56"/>
                    <a:pt x="93" y="56"/>
                    <a:pt x="139" y="65"/>
                  </a:cubicBezTo>
                  <a:cubicBezTo>
                    <a:pt x="186" y="65"/>
                    <a:pt x="232" y="65"/>
                    <a:pt x="279" y="47"/>
                  </a:cubicBezTo>
                  <a:cubicBezTo>
                    <a:pt x="232" y="19"/>
                    <a:pt x="186" y="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3893850" y="2292750"/>
              <a:ext cx="9775" cy="3375"/>
            </a:xfrm>
            <a:custGeom>
              <a:rect b="b" l="l" r="r" t="t"/>
              <a:pathLst>
                <a:path extrusionOk="0" h="135" w="391">
                  <a:moveTo>
                    <a:pt x="335" y="1"/>
                  </a:moveTo>
                  <a:cubicBezTo>
                    <a:pt x="280" y="1"/>
                    <a:pt x="228" y="11"/>
                    <a:pt x="186" y="32"/>
                  </a:cubicBezTo>
                  <a:cubicBezTo>
                    <a:pt x="158" y="32"/>
                    <a:pt x="130" y="50"/>
                    <a:pt x="93" y="60"/>
                  </a:cubicBezTo>
                  <a:cubicBezTo>
                    <a:pt x="56" y="88"/>
                    <a:pt x="19" y="106"/>
                    <a:pt x="0" y="134"/>
                  </a:cubicBezTo>
                  <a:cubicBezTo>
                    <a:pt x="84" y="134"/>
                    <a:pt x="139" y="125"/>
                    <a:pt x="204" y="97"/>
                  </a:cubicBezTo>
                  <a:cubicBezTo>
                    <a:pt x="269" y="78"/>
                    <a:pt x="334" y="50"/>
                    <a:pt x="390" y="4"/>
                  </a:cubicBezTo>
                  <a:cubicBezTo>
                    <a:pt x="372" y="2"/>
                    <a:pt x="353" y="1"/>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3275300" y="2085100"/>
              <a:ext cx="102000" cy="103300"/>
            </a:xfrm>
            <a:custGeom>
              <a:rect b="b" l="l" r="r" t="t"/>
              <a:pathLst>
                <a:path extrusionOk="0" h="4132" w="4080">
                  <a:moveTo>
                    <a:pt x="2862" y="1"/>
                  </a:moveTo>
                  <a:cubicBezTo>
                    <a:pt x="2731" y="1"/>
                    <a:pt x="2602" y="39"/>
                    <a:pt x="2500" y="125"/>
                  </a:cubicBezTo>
                  <a:cubicBezTo>
                    <a:pt x="2258" y="329"/>
                    <a:pt x="2267" y="692"/>
                    <a:pt x="2295" y="1007"/>
                  </a:cubicBezTo>
                  <a:cubicBezTo>
                    <a:pt x="2147" y="822"/>
                    <a:pt x="1989" y="626"/>
                    <a:pt x="1775" y="515"/>
                  </a:cubicBezTo>
                  <a:cubicBezTo>
                    <a:pt x="1686" y="473"/>
                    <a:pt x="1586" y="449"/>
                    <a:pt x="1488" y="449"/>
                  </a:cubicBezTo>
                  <a:cubicBezTo>
                    <a:pt x="1349" y="449"/>
                    <a:pt x="1213" y="495"/>
                    <a:pt x="1115" y="599"/>
                  </a:cubicBezTo>
                  <a:cubicBezTo>
                    <a:pt x="957" y="784"/>
                    <a:pt x="985" y="1072"/>
                    <a:pt x="1106" y="1305"/>
                  </a:cubicBezTo>
                  <a:cubicBezTo>
                    <a:pt x="1218" y="1537"/>
                    <a:pt x="1385" y="1741"/>
                    <a:pt x="1468" y="1974"/>
                  </a:cubicBezTo>
                  <a:cubicBezTo>
                    <a:pt x="1245" y="1853"/>
                    <a:pt x="1032" y="1741"/>
                    <a:pt x="790" y="1714"/>
                  </a:cubicBezTo>
                  <a:cubicBezTo>
                    <a:pt x="771" y="1712"/>
                    <a:pt x="753" y="1711"/>
                    <a:pt x="734" y="1711"/>
                  </a:cubicBezTo>
                  <a:cubicBezTo>
                    <a:pt x="508" y="1711"/>
                    <a:pt x="271" y="1813"/>
                    <a:pt x="177" y="2002"/>
                  </a:cubicBezTo>
                  <a:cubicBezTo>
                    <a:pt x="0" y="2345"/>
                    <a:pt x="316" y="2736"/>
                    <a:pt x="614" y="2968"/>
                  </a:cubicBezTo>
                  <a:cubicBezTo>
                    <a:pt x="1375" y="3562"/>
                    <a:pt x="2277" y="3953"/>
                    <a:pt x="3224" y="4120"/>
                  </a:cubicBezTo>
                  <a:cubicBezTo>
                    <a:pt x="3253" y="4128"/>
                    <a:pt x="3281" y="4131"/>
                    <a:pt x="3308" y="4131"/>
                  </a:cubicBezTo>
                  <a:cubicBezTo>
                    <a:pt x="3568" y="4131"/>
                    <a:pt x="3741" y="3791"/>
                    <a:pt x="3800" y="3572"/>
                  </a:cubicBezTo>
                  <a:cubicBezTo>
                    <a:pt x="4033" y="2680"/>
                    <a:pt x="4079" y="1723"/>
                    <a:pt x="3763" y="859"/>
                  </a:cubicBezTo>
                  <a:cubicBezTo>
                    <a:pt x="3670" y="589"/>
                    <a:pt x="3531" y="320"/>
                    <a:pt x="3299" y="143"/>
                  </a:cubicBezTo>
                  <a:cubicBezTo>
                    <a:pt x="3173" y="53"/>
                    <a:pt x="3016" y="1"/>
                    <a:pt x="28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3277400" y="2084100"/>
              <a:ext cx="98500" cy="103925"/>
            </a:xfrm>
            <a:custGeom>
              <a:rect b="b" l="l" r="r" t="t"/>
              <a:pathLst>
                <a:path extrusionOk="0" h="4157" w="3940">
                  <a:moveTo>
                    <a:pt x="2772" y="0"/>
                  </a:moveTo>
                  <a:cubicBezTo>
                    <a:pt x="2718" y="0"/>
                    <a:pt x="2663" y="6"/>
                    <a:pt x="2611" y="16"/>
                  </a:cubicBezTo>
                  <a:cubicBezTo>
                    <a:pt x="2471" y="44"/>
                    <a:pt x="2351" y="128"/>
                    <a:pt x="2267" y="258"/>
                  </a:cubicBezTo>
                  <a:cubicBezTo>
                    <a:pt x="2183" y="388"/>
                    <a:pt x="2146" y="527"/>
                    <a:pt x="2137" y="648"/>
                  </a:cubicBezTo>
                  <a:cubicBezTo>
                    <a:pt x="2128" y="722"/>
                    <a:pt x="2128" y="778"/>
                    <a:pt x="2128" y="852"/>
                  </a:cubicBezTo>
                  <a:cubicBezTo>
                    <a:pt x="2090" y="806"/>
                    <a:pt x="2053" y="769"/>
                    <a:pt x="2007" y="722"/>
                  </a:cubicBezTo>
                  <a:cubicBezTo>
                    <a:pt x="1914" y="629"/>
                    <a:pt x="1821" y="546"/>
                    <a:pt x="1700" y="490"/>
                  </a:cubicBezTo>
                  <a:cubicBezTo>
                    <a:pt x="1599" y="435"/>
                    <a:pt x="1484" y="413"/>
                    <a:pt x="1367" y="413"/>
                  </a:cubicBezTo>
                  <a:cubicBezTo>
                    <a:pt x="1345" y="413"/>
                    <a:pt x="1323" y="414"/>
                    <a:pt x="1301" y="416"/>
                  </a:cubicBezTo>
                  <a:cubicBezTo>
                    <a:pt x="1161" y="425"/>
                    <a:pt x="1022" y="499"/>
                    <a:pt x="938" y="611"/>
                  </a:cubicBezTo>
                  <a:cubicBezTo>
                    <a:pt x="864" y="732"/>
                    <a:pt x="836" y="880"/>
                    <a:pt x="846" y="1010"/>
                  </a:cubicBezTo>
                  <a:cubicBezTo>
                    <a:pt x="864" y="1140"/>
                    <a:pt x="911" y="1261"/>
                    <a:pt x="966" y="1382"/>
                  </a:cubicBezTo>
                  <a:cubicBezTo>
                    <a:pt x="1059" y="1558"/>
                    <a:pt x="1171" y="1707"/>
                    <a:pt x="1254" y="1856"/>
                  </a:cubicBezTo>
                  <a:cubicBezTo>
                    <a:pt x="1106" y="1772"/>
                    <a:pt x="929" y="1707"/>
                    <a:pt x="753" y="1679"/>
                  </a:cubicBezTo>
                  <a:cubicBezTo>
                    <a:pt x="726" y="1677"/>
                    <a:pt x="699" y="1676"/>
                    <a:pt x="671" y="1676"/>
                  </a:cubicBezTo>
                  <a:cubicBezTo>
                    <a:pt x="581" y="1676"/>
                    <a:pt x="485" y="1688"/>
                    <a:pt x="400" y="1716"/>
                  </a:cubicBezTo>
                  <a:cubicBezTo>
                    <a:pt x="279" y="1754"/>
                    <a:pt x="177" y="1819"/>
                    <a:pt x="102" y="1930"/>
                  </a:cubicBezTo>
                  <a:cubicBezTo>
                    <a:pt x="37" y="2032"/>
                    <a:pt x="0" y="2162"/>
                    <a:pt x="9" y="2274"/>
                  </a:cubicBezTo>
                  <a:cubicBezTo>
                    <a:pt x="28" y="2395"/>
                    <a:pt x="84" y="2506"/>
                    <a:pt x="139" y="2599"/>
                  </a:cubicBezTo>
                  <a:cubicBezTo>
                    <a:pt x="269" y="2794"/>
                    <a:pt x="455" y="2952"/>
                    <a:pt x="641" y="3073"/>
                  </a:cubicBezTo>
                  <a:cubicBezTo>
                    <a:pt x="1013" y="3342"/>
                    <a:pt x="1422" y="3565"/>
                    <a:pt x="1840" y="3742"/>
                  </a:cubicBezTo>
                  <a:cubicBezTo>
                    <a:pt x="2258" y="3909"/>
                    <a:pt x="2694" y="4039"/>
                    <a:pt x="3150" y="4123"/>
                  </a:cubicBezTo>
                  <a:cubicBezTo>
                    <a:pt x="2694" y="4039"/>
                    <a:pt x="2267" y="3909"/>
                    <a:pt x="1849" y="3732"/>
                  </a:cubicBezTo>
                  <a:cubicBezTo>
                    <a:pt x="1431" y="3537"/>
                    <a:pt x="1031" y="3305"/>
                    <a:pt x="678" y="3045"/>
                  </a:cubicBezTo>
                  <a:cubicBezTo>
                    <a:pt x="492" y="2906"/>
                    <a:pt x="325" y="2757"/>
                    <a:pt x="214" y="2571"/>
                  </a:cubicBezTo>
                  <a:cubicBezTo>
                    <a:pt x="149" y="2478"/>
                    <a:pt x="102" y="2367"/>
                    <a:pt x="102" y="2265"/>
                  </a:cubicBezTo>
                  <a:cubicBezTo>
                    <a:pt x="93" y="2162"/>
                    <a:pt x="130" y="2051"/>
                    <a:pt x="186" y="1977"/>
                  </a:cubicBezTo>
                  <a:cubicBezTo>
                    <a:pt x="242" y="1893"/>
                    <a:pt x="353" y="1837"/>
                    <a:pt x="446" y="1800"/>
                  </a:cubicBezTo>
                  <a:cubicBezTo>
                    <a:pt x="506" y="1778"/>
                    <a:pt x="566" y="1769"/>
                    <a:pt x="626" y="1769"/>
                  </a:cubicBezTo>
                  <a:cubicBezTo>
                    <a:pt x="668" y="1769"/>
                    <a:pt x="710" y="1774"/>
                    <a:pt x="753" y="1781"/>
                  </a:cubicBezTo>
                  <a:cubicBezTo>
                    <a:pt x="966" y="1809"/>
                    <a:pt x="1161" y="1911"/>
                    <a:pt x="1357" y="2032"/>
                  </a:cubicBezTo>
                  <a:lnTo>
                    <a:pt x="1487" y="2107"/>
                  </a:lnTo>
                  <a:lnTo>
                    <a:pt x="1440" y="1967"/>
                  </a:lnTo>
                  <a:cubicBezTo>
                    <a:pt x="1357" y="1716"/>
                    <a:pt x="1199" y="1521"/>
                    <a:pt x="1096" y="1317"/>
                  </a:cubicBezTo>
                  <a:cubicBezTo>
                    <a:pt x="1050" y="1205"/>
                    <a:pt x="1013" y="1103"/>
                    <a:pt x="1003" y="982"/>
                  </a:cubicBezTo>
                  <a:cubicBezTo>
                    <a:pt x="985" y="880"/>
                    <a:pt x="1013" y="769"/>
                    <a:pt x="1068" y="685"/>
                  </a:cubicBezTo>
                  <a:cubicBezTo>
                    <a:pt x="1124" y="601"/>
                    <a:pt x="1236" y="555"/>
                    <a:pt x="1338" y="546"/>
                  </a:cubicBezTo>
                  <a:cubicBezTo>
                    <a:pt x="1355" y="544"/>
                    <a:pt x="1373" y="543"/>
                    <a:pt x="1390" y="543"/>
                  </a:cubicBezTo>
                  <a:cubicBezTo>
                    <a:pt x="1480" y="543"/>
                    <a:pt x="1576" y="563"/>
                    <a:pt x="1654" y="601"/>
                  </a:cubicBezTo>
                  <a:cubicBezTo>
                    <a:pt x="1849" y="694"/>
                    <a:pt x="2007" y="889"/>
                    <a:pt x="2146" y="1085"/>
                  </a:cubicBezTo>
                  <a:lnTo>
                    <a:pt x="2286" y="1252"/>
                  </a:lnTo>
                  <a:lnTo>
                    <a:pt x="2267" y="1038"/>
                  </a:lnTo>
                  <a:cubicBezTo>
                    <a:pt x="2258" y="908"/>
                    <a:pt x="2239" y="778"/>
                    <a:pt x="2258" y="648"/>
                  </a:cubicBezTo>
                  <a:cubicBezTo>
                    <a:pt x="2267" y="518"/>
                    <a:pt x="2286" y="406"/>
                    <a:pt x="2360" y="304"/>
                  </a:cubicBezTo>
                  <a:cubicBezTo>
                    <a:pt x="2416" y="202"/>
                    <a:pt x="2518" y="128"/>
                    <a:pt x="2639" y="109"/>
                  </a:cubicBezTo>
                  <a:cubicBezTo>
                    <a:pt x="2688" y="93"/>
                    <a:pt x="2740" y="85"/>
                    <a:pt x="2794" y="85"/>
                  </a:cubicBezTo>
                  <a:cubicBezTo>
                    <a:pt x="2862" y="85"/>
                    <a:pt x="2933" y="97"/>
                    <a:pt x="3001" y="118"/>
                  </a:cubicBezTo>
                  <a:cubicBezTo>
                    <a:pt x="3112" y="156"/>
                    <a:pt x="3215" y="221"/>
                    <a:pt x="3308" y="313"/>
                  </a:cubicBezTo>
                  <a:cubicBezTo>
                    <a:pt x="3401" y="406"/>
                    <a:pt x="3475" y="509"/>
                    <a:pt x="3531" y="629"/>
                  </a:cubicBezTo>
                  <a:cubicBezTo>
                    <a:pt x="3586" y="741"/>
                    <a:pt x="3633" y="862"/>
                    <a:pt x="3679" y="992"/>
                  </a:cubicBezTo>
                  <a:cubicBezTo>
                    <a:pt x="3726" y="1103"/>
                    <a:pt x="3763" y="1233"/>
                    <a:pt x="3791" y="1363"/>
                  </a:cubicBezTo>
                  <a:cubicBezTo>
                    <a:pt x="3902" y="1874"/>
                    <a:pt x="3911" y="2395"/>
                    <a:pt x="3846" y="2915"/>
                  </a:cubicBezTo>
                  <a:cubicBezTo>
                    <a:pt x="3809" y="3175"/>
                    <a:pt x="3763" y="3426"/>
                    <a:pt x="3679" y="3686"/>
                  </a:cubicBezTo>
                  <a:cubicBezTo>
                    <a:pt x="3633" y="3807"/>
                    <a:pt x="3577" y="3928"/>
                    <a:pt x="3484" y="4020"/>
                  </a:cubicBezTo>
                  <a:cubicBezTo>
                    <a:pt x="3453" y="4052"/>
                    <a:pt x="3421" y="4084"/>
                    <a:pt x="3384" y="4106"/>
                  </a:cubicBezTo>
                  <a:lnTo>
                    <a:pt x="3384" y="4106"/>
                  </a:lnTo>
                  <a:cubicBezTo>
                    <a:pt x="3419" y="4087"/>
                    <a:pt x="3454" y="4060"/>
                    <a:pt x="3484" y="4030"/>
                  </a:cubicBezTo>
                  <a:cubicBezTo>
                    <a:pt x="3577" y="3937"/>
                    <a:pt x="3633" y="3807"/>
                    <a:pt x="3679" y="3695"/>
                  </a:cubicBezTo>
                  <a:cubicBezTo>
                    <a:pt x="3763" y="3435"/>
                    <a:pt x="3809" y="3184"/>
                    <a:pt x="3856" y="2924"/>
                  </a:cubicBezTo>
                  <a:cubicBezTo>
                    <a:pt x="3939" y="2404"/>
                    <a:pt x="3939" y="1874"/>
                    <a:pt x="3837" y="1363"/>
                  </a:cubicBezTo>
                  <a:cubicBezTo>
                    <a:pt x="3809" y="1233"/>
                    <a:pt x="3772" y="1103"/>
                    <a:pt x="3726" y="973"/>
                  </a:cubicBezTo>
                  <a:cubicBezTo>
                    <a:pt x="3698" y="852"/>
                    <a:pt x="3651" y="722"/>
                    <a:pt x="3586" y="601"/>
                  </a:cubicBezTo>
                  <a:cubicBezTo>
                    <a:pt x="3531" y="490"/>
                    <a:pt x="3456" y="369"/>
                    <a:pt x="3373" y="276"/>
                  </a:cubicBezTo>
                  <a:cubicBezTo>
                    <a:pt x="3280" y="174"/>
                    <a:pt x="3159" y="90"/>
                    <a:pt x="3029" y="44"/>
                  </a:cubicBezTo>
                  <a:cubicBezTo>
                    <a:pt x="2953" y="15"/>
                    <a:pt x="2863" y="0"/>
                    <a:pt x="2772" y="0"/>
                  </a:cubicBezTo>
                  <a:close/>
                  <a:moveTo>
                    <a:pt x="3384" y="4106"/>
                  </a:moveTo>
                  <a:cubicBezTo>
                    <a:pt x="3365" y="4117"/>
                    <a:pt x="3345" y="4126"/>
                    <a:pt x="3326" y="4132"/>
                  </a:cubicBezTo>
                  <a:cubicBezTo>
                    <a:pt x="3347" y="4126"/>
                    <a:pt x="3366" y="4117"/>
                    <a:pt x="3384" y="4106"/>
                  </a:cubicBezTo>
                  <a:close/>
                  <a:moveTo>
                    <a:pt x="3326" y="4132"/>
                  </a:moveTo>
                  <a:lnTo>
                    <a:pt x="3326" y="4132"/>
                  </a:lnTo>
                  <a:cubicBezTo>
                    <a:pt x="3280" y="4149"/>
                    <a:pt x="3238" y="4156"/>
                    <a:pt x="3197" y="4156"/>
                  </a:cubicBezTo>
                  <a:lnTo>
                    <a:pt x="3197" y="4156"/>
                  </a:lnTo>
                  <a:cubicBezTo>
                    <a:pt x="3173" y="4156"/>
                    <a:pt x="3148" y="4154"/>
                    <a:pt x="3122" y="4151"/>
                  </a:cubicBezTo>
                  <a:lnTo>
                    <a:pt x="3122" y="4151"/>
                  </a:lnTo>
                  <a:cubicBezTo>
                    <a:pt x="3146" y="4154"/>
                    <a:pt x="3169" y="4156"/>
                    <a:pt x="3194" y="4156"/>
                  </a:cubicBezTo>
                  <a:cubicBezTo>
                    <a:pt x="3195" y="4156"/>
                    <a:pt x="3196" y="4156"/>
                    <a:pt x="3197" y="4156"/>
                  </a:cubicBezTo>
                  <a:lnTo>
                    <a:pt x="3197" y="4156"/>
                  </a:lnTo>
                  <a:cubicBezTo>
                    <a:pt x="3198" y="4156"/>
                    <a:pt x="3199" y="4156"/>
                    <a:pt x="3200" y="4156"/>
                  </a:cubicBezTo>
                  <a:cubicBezTo>
                    <a:pt x="3244" y="4156"/>
                    <a:pt x="3285" y="4150"/>
                    <a:pt x="3326" y="41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3312000" y="2134425"/>
              <a:ext cx="49950" cy="52750"/>
            </a:xfrm>
            <a:custGeom>
              <a:rect b="b" l="l" r="r" t="t"/>
              <a:pathLst>
                <a:path extrusionOk="0" h="2110" w="1998">
                  <a:moveTo>
                    <a:pt x="0" y="1"/>
                  </a:moveTo>
                  <a:lnTo>
                    <a:pt x="0" y="1"/>
                  </a:lnTo>
                  <a:cubicBezTo>
                    <a:pt x="158" y="168"/>
                    <a:pt x="335" y="344"/>
                    <a:pt x="511" y="521"/>
                  </a:cubicBezTo>
                  <a:lnTo>
                    <a:pt x="1022" y="1041"/>
                  </a:lnTo>
                  <a:lnTo>
                    <a:pt x="1524" y="1562"/>
                  </a:lnTo>
                  <a:cubicBezTo>
                    <a:pt x="1598" y="1654"/>
                    <a:pt x="1682" y="1738"/>
                    <a:pt x="1766" y="1831"/>
                  </a:cubicBezTo>
                  <a:cubicBezTo>
                    <a:pt x="1840" y="1924"/>
                    <a:pt x="1924" y="2017"/>
                    <a:pt x="1998" y="2110"/>
                  </a:cubicBezTo>
                  <a:cubicBezTo>
                    <a:pt x="1868" y="1905"/>
                    <a:pt x="1719" y="1719"/>
                    <a:pt x="1552" y="1534"/>
                  </a:cubicBezTo>
                  <a:cubicBezTo>
                    <a:pt x="1394" y="1348"/>
                    <a:pt x="1217" y="1171"/>
                    <a:pt x="1060" y="995"/>
                  </a:cubicBezTo>
                  <a:cubicBezTo>
                    <a:pt x="883" y="818"/>
                    <a:pt x="706" y="651"/>
                    <a:pt x="530" y="484"/>
                  </a:cubicBezTo>
                  <a:cubicBezTo>
                    <a:pt x="363" y="326"/>
                    <a:pt x="186"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3333125" y="2111425"/>
              <a:ext cx="31400" cy="74350"/>
            </a:xfrm>
            <a:custGeom>
              <a:rect b="b" l="l" r="r" t="t"/>
              <a:pathLst>
                <a:path extrusionOk="0" h="2974" w="1256">
                  <a:moveTo>
                    <a:pt x="1" y="1"/>
                  </a:moveTo>
                  <a:lnTo>
                    <a:pt x="1" y="1"/>
                  </a:lnTo>
                  <a:cubicBezTo>
                    <a:pt x="94" y="252"/>
                    <a:pt x="187" y="512"/>
                    <a:pt x="289" y="753"/>
                  </a:cubicBezTo>
                  <a:cubicBezTo>
                    <a:pt x="382" y="1004"/>
                    <a:pt x="475" y="1264"/>
                    <a:pt x="586" y="1506"/>
                  </a:cubicBezTo>
                  <a:cubicBezTo>
                    <a:pt x="688" y="1766"/>
                    <a:pt x="781" y="2008"/>
                    <a:pt x="893" y="2249"/>
                  </a:cubicBezTo>
                  <a:cubicBezTo>
                    <a:pt x="995" y="2491"/>
                    <a:pt x="1116" y="2742"/>
                    <a:pt x="1255" y="2974"/>
                  </a:cubicBezTo>
                  <a:cubicBezTo>
                    <a:pt x="1199" y="2844"/>
                    <a:pt x="1144" y="2723"/>
                    <a:pt x="1088" y="2602"/>
                  </a:cubicBezTo>
                  <a:cubicBezTo>
                    <a:pt x="1051" y="2472"/>
                    <a:pt x="986" y="2351"/>
                    <a:pt x="939" y="2231"/>
                  </a:cubicBezTo>
                  <a:lnTo>
                    <a:pt x="642" y="1487"/>
                  </a:lnTo>
                  <a:lnTo>
                    <a:pt x="326" y="744"/>
                  </a:lnTo>
                  <a:cubicBezTo>
                    <a:pt x="224" y="484"/>
                    <a:pt x="122"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3333375" y="2150925"/>
              <a:ext cx="14425" cy="14875"/>
            </a:xfrm>
            <a:custGeom>
              <a:rect b="b" l="l" r="r" t="t"/>
              <a:pathLst>
                <a:path extrusionOk="0" h="595" w="577">
                  <a:moveTo>
                    <a:pt x="0" y="0"/>
                  </a:moveTo>
                  <a:lnTo>
                    <a:pt x="0" y="0"/>
                  </a:lnTo>
                  <a:cubicBezTo>
                    <a:pt x="84" y="112"/>
                    <a:pt x="177" y="223"/>
                    <a:pt x="270" y="316"/>
                  </a:cubicBezTo>
                  <a:cubicBezTo>
                    <a:pt x="316" y="363"/>
                    <a:pt x="372" y="409"/>
                    <a:pt x="418" y="456"/>
                  </a:cubicBezTo>
                  <a:cubicBezTo>
                    <a:pt x="465" y="502"/>
                    <a:pt x="520" y="548"/>
                    <a:pt x="576" y="595"/>
                  </a:cubicBezTo>
                  <a:cubicBezTo>
                    <a:pt x="539" y="530"/>
                    <a:pt x="502" y="474"/>
                    <a:pt x="455" y="418"/>
                  </a:cubicBezTo>
                  <a:cubicBezTo>
                    <a:pt x="409" y="372"/>
                    <a:pt x="362" y="316"/>
                    <a:pt x="316" y="270"/>
                  </a:cubicBezTo>
                  <a:cubicBezTo>
                    <a:pt x="223" y="177"/>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3328950" y="2144425"/>
              <a:ext cx="10025" cy="8150"/>
            </a:xfrm>
            <a:custGeom>
              <a:rect b="b" l="l" r="r" t="t"/>
              <a:pathLst>
                <a:path extrusionOk="0" h="326" w="401">
                  <a:moveTo>
                    <a:pt x="1" y="0"/>
                  </a:moveTo>
                  <a:lnTo>
                    <a:pt x="1" y="0"/>
                  </a:lnTo>
                  <a:cubicBezTo>
                    <a:pt x="66" y="74"/>
                    <a:pt x="121" y="121"/>
                    <a:pt x="186" y="186"/>
                  </a:cubicBezTo>
                  <a:lnTo>
                    <a:pt x="298" y="260"/>
                  </a:lnTo>
                  <a:lnTo>
                    <a:pt x="400" y="325"/>
                  </a:lnTo>
                  <a:cubicBezTo>
                    <a:pt x="391" y="279"/>
                    <a:pt x="354" y="251"/>
                    <a:pt x="326" y="214"/>
                  </a:cubicBezTo>
                  <a:cubicBezTo>
                    <a:pt x="307" y="177"/>
                    <a:pt x="270" y="140"/>
                    <a:pt x="233" y="121"/>
                  </a:cubicBezTo>
                  <a:cubicBezTo>
                    <a:pt x="168" y="74"/>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3333375" y="2139550"/>
              <a:ext cx="11400" cy="15575"/>
            </a:xfrm>
            <a:custGeom>
              <a:rect b="b" l="l" r="r" t="t"/>
              <a:pathLst>
                <a:path extrusionOk="0" h="623" w="456">
                  <a:moveTo>
                    <a:pt x="0" y="0"/>
                  </a:moveTo>
                  <a:lnTo>
                    <a:pt x="0" y="0"/>
                  </a:lnTo>
                  <a:cubicBezTo>
                    <a:pt x="56" y="121"/>
                    <a:pt x="140" y="223"/>
                    <a:pt x="214" y="335"/>
                  </a:cubicBezTo>
                  <a:cubicBezTo>
                    <a:pt x="279" y="437"/>
                    <a:pt x="362" y="530"/>
                    <a:pt x="455" y="623"/>
                  </a:cubicBezTo>
                  <a:cubicBezTo>
                    <a:pt x="446" y="567"/>
                    <a:pt x="409" y="511"/>
                    <a:pt x="372" y="455"/>
                  </a:cubicBezTo>
                  <a:cubicBezTo>
                    <a:pt x="335" y="390"/>
                    <a:pt x="307" y="335"/>
                    <a:pt x="270" y="288"/>
                  </a:cubicBezTo>
                  <a:cubicBezTo>
                    <a:pt x="186" y="186"/>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3348475" y="2161150"/>
              <a:ext cx="5600" cy="10700"/>
            </a:xfrm>
            <a:custGeom>
              <a:rect b="b" l="l" r="r" t="t"/>
              <a:pathLst>
                <a:path extrusionOk="0" h="428" w="224">
                  <a:moveTo>
                    <a:pt x="0" y="0"/>
                  </a:moveTo>
                  <a:lnTo>
                    <a:pt x="0" y="0"/>
                  </a:lnTo>
                  <a:cubicBezTo>
                    <a:pt x="19" y="74"/>
                    <a:pt x="47" y="158"/>
                    <a:pt x="84" y="232"/>
                  </a:cubicBezTo>
                  <a:cubicBezTo>
                    <a:pt x="121" y="297"/>
                    <a:pt x="167" y="372"/>
                    <a:pt x="223" y="427"/>
                  </a:cubicBezTo>
                  <a:cubicBezTo>
                    <a:pt x="214" y="344"/>
                    <a:pt x="177" y="260"/>
                    <a:pt x="139" y="195"/>
                  </a:cubicBezTo>
                  <a:cubicBezTo>
                    <a:pt x="112"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3314775" y="2102375"/>
              <a:ext cx="13500" cy="12325"/>
            </a:xfrm>
            <a:custGeom>
              <a:rect b="b" l="l" r="r" t="t"/>
              <a:pathLst>
                <a:path extrusionOk="0" h="493" w="540">
                  <a:moveTo>
                    <a:pt x="1" y="1"/>
                  </a:moveTo>
                  <a:lnTo>
                    <a:pt x="1" y="1"/>
                  </a:lnTo>
                  <a:cubicBezTo>
                    <a:pt x="84" y="103"/>
                    <a:pt x="177" y="186"/>
                    <a:pt x="261" y="261"/>
                  </a:cubicBezTo>
                  <a:cubicBezTo>
                    <a:pt x="307" y="289"/>
                    <a:pt x="354" y="335"/>
                    <a:pt x="400" y="372"/>
                  </a:cubicBezTo>
                  <a:cubicBezTo>
                    <a:pt x="447" y="409"/>
                    <a:pt x="493" y="446"/>
                    <a:pt x="540" y="493"/>
                  </a:cubicBezTo>
                  <a:cubicBezTo>
                    <a:pt x="512" y="428"/>
                    <a:pt x="465" y="381"/>
                    <a:pt x="428" y="335"/>
                  </a:cubicBezTo>
                  <a:cubicBezTo>
                    <a:pt x="400" y="289"/>
                    <a:pt x="354" y="242"/>
                    <a:pt x="307" y="214"/>
                  </a:cubicBezTo>
                  <a:cubicBezTo>
                    <a:pt x="215" y="131"/>
                    <a:pt x="122"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3321750" y="2112825"/>
              <a:ext cx="9075" cy="8850"/>
            </a:xfrm>
            <a:custGeom>
              <a:rect b="b" l="l" r="r" t="t"/>
              <a:pathLst>
                <a:path extrusionOk="0" h="354" w="363">
                  <a:moveTo>
                    <a:pt x="1" y="1"/>
                  </a:moveTo>
                  <a:lnTo>
                    <a:pt x="1" y="1"/>
                  </a:lnTo>
                  <a:cubicBezTo>
                    <a:pt x="56" y="75"/>
                    <a:pt x="121" y="131"/>
                    <a:pt x="177" y="186"/>
                  </a:cubicBezTo>
                  <a:cubicBezTo>
                    <a:pt x="233" y="242"/>
                    <a:pt x="298" y="289"/>
                    <a:pt x="363" y="354"/>
                  </a:cubicBezTo>
                  <a:cubicBezTo>
                    <a:pt x="354" y="307"/>
                    <a:pt x="326" y="270"/>
                    <a:pt x="307" y="233"/>
                  </a:cubicBezTo>
                  <a:cubicBezTo>
                    <a:pt x="279" y="196"/>
                    <a:pt x="261" y="168"/>
                    <a:pt x="224" y="140"/>
                  </a:cubicBezTo>
                  <a:cubicBezTo>
                    <a:pt x="186" y="103"/>
                    <a:pt x="149" y="84"/>
                    <a:pt x="121" y="56"/>
                  </a:cubicBezTo>
                  <a:cubicBezTo>
                    <a:pt x="8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3310825" y="2104825"/>
              <a:ext cx="6075" cy="4075"/>
            </a:xfrm>
            <a:custGeom>
              <a:rect b="b" l="l" r="r" t="t"/>
              <a:pathLst>
                <a:path extrusionOk="0" h="163" w="243">
                  <a:moveTo>
                    <a:pt x="25" y="1"/>
                  </a:moveTo>
                  <a:cubicBezTo>
                    <a:pt x="15" y="1"/>
                    <a:pt x="7" y="2"/>
                    <a:pt x="1" y="5"/>
                  </a:cubicBezTo>
                  <a:cubicBezTo>
                    <a:pt x="29" y="42"/>
                    <a:pt x="66" y="70"/>
                    <a:pt x="112" y="98"/>
                  </a:cubicBezTo>
                  <a:cubicBezTo>
                    <a:pt x="140" y="116"/>
                    <a:pt x="150" y="126"/>
                    <a:pt x="177" y="135"/>
                  </a:cubicBezTo>
                  <a:cubicBezTo>
                    <a:pt x="196" y="144"/>
                    <a:pt x="215" y="144"/>
                    <a:pt x="242" y="163"/>
                  </a:cubicBezTo>
                  <a:cubicBezTo>
                    <a:pt x="233" y="116"/>
                    <a:pt x="196" y="70"/>
                    <a:pt x="150" y="42"/>
                  </a:cubicBezTo>
                  <a:cubicBezTo>
                    <a:pt x="131" y="23"/>
                    <a:pt x="103" y="23"/>
                    <a:pt x="85" y="5"/>
                  </a:cubicBezTo>
                  <a:cubicBezTo>
                    <a:pt x="66" y="5"/>
                    <a:pt x="43" y="1"/>
                    <a:pt x="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3346850" y="2090625"/>
              <a:ext cx="13025" cy="9675"/>
            </a:xfrm>
            <a:custGeom>
              <a:rect b="b" l="l" r="r" t="t"/>
              <a:pathLst>
                <a:path extrusionOk="0" h="387" w="521">
                  <a:moveTo>
                    <a:pt x="112" y="1"/>
                  </a:moveTo>
                  <a:cubicBezTo>
                    <a:pt x="70" y="1"/>
                    <a:pt x="31" y="9"/>
                    <a:pt x="0" y="34"/>
                  </a:cubicBezTo>
                  <a:cubicBezTo>
                    <a:pt x="112" y="34"/>
                    <a:pt x="214" y="62"/>
                    <a:pt x="288" y="136"/>
                  </a:cubicBezTo>
                  <a:cubicBezTo>
                    <a:pt x="334" y="164"/>
                    <a:pt x="372" y="210"/>
                    <a:pt x="409" y="248"/>
                  </a:cubicBezTo>
                  <a:cubicBezTo>
                    <a:pt x="427" y="275"/>
                    <a:pt x="437" y="294"/>
                    <a:pt x="465" y="322"/>
                  </a:cubicBezTo>
                  <a:cubicBezTo>
                    <a:pt x="483" y="340"/>
                    <a:pt x="502" y="368"/>
                    <a:pt x="520" y="387"/>
                  </a:cubicBezTo>
                  <a:cubicBezTo>
                    <a:pt x="520" y="368"/>
                    <a:pt x="511" y="331"/>
                    <a:pt x="502" y="313"/>
                  </a:cubicBezTo>
                  <a:cubicBezTo>
                    <a:pt x="483" y="285"/>
                    <a:pt x="474" y="248"/>
                    <a:pt x="465" y="229"/>
                  </a:cubicBezTo>
                  <a:cubicBezTo>
                    <a:pt x="437" y="173"/>
                    <a:pt x="390" y="127"/>
                    <a:pt x="344" y="90"/>
                  </a:cubicBezTo>
                  <a:cubicBezTo>
                    <a:pt x="288" y="43"/>
                    <a:pt x="232" y="15"/>
                    <a:pt x="177" y="6"/>
                  </a:cubicBezTo>
                  <a:cubicBezTo>
                    <a:pt x="155" y="3"/>
                    <a:pt x="133"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3354975" y="2097275"/>
              <a:ext cx="7450" cy="14175"/>
            </a:xfrm>
            <a:custGeom>
              <a:rect b="b" l="l" r="r" t="t"/>
              <a:pathLst>
                <a:path extrusionOk="0" h="567" w="298">
                  <a:moveTo>
                    <a:pt x="0" y="0"/>
                  </a:moveTo>
                  <a:lnTo>
                    <a:pt x="0" y="0"/>
                  </a:lnTo>
                  <a:cubicBezTo>
                    <a:pt x="9" y="47"/>
                    <a:pt x="37" y="93"/>
                    <a:pt x="65" y="149"/>
                  </a:cubicBezTo>
                  <a:lnTo>
                    <a:pt x="140" y="288"/>
                  </a:lnTo>
                  <a:lnTo>
                    <a:pt x="223" y="428"/>
                  </a:lnTo>
                  <a:lnTo>
                    <a:pt x="288" y="567"/>
                  </a:lnTo>
                  <a:cubicBezTo>
                    <a:pt x="298" y="511"/>
                    <a:pt x="279" y="446"/>
                    <a:pt x="270" y="400"/>
                  </a:cubicBezTo>
                  <a:cubicBezTo>
                    <a:pt x="242" y="344"/>
                    <a:pt x="223" y="297"/>
                    <a:pt x="195" y="251"/>
                  </a:cubicBezTo>
                  <a:cubicBezTo>
                    <a:pt x="149" y="158"/>
                    <a:pt x="84"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3364250" y="2103775"/>
              <a:ext cx="3975" cy="13950"/>
            </a:xfrm>
            <a:custGeom>
              <a:rect b="b" l="l" r="r" t="t"/>
              <a:pathLst>
                <a:path extrusionOk="0" h="558" w="159">
                  <a:moveTo>
                    <a:pt x="1" y="0"/>
                  </a:moveTo>
                  <a:lnTo>
                    <a:pt x="1" y="0"/>
                  </a:lnTo>
                  <a:cubicBezTo>
                    <a:pt x="10" y="112"/>
                    <a:pt x="38" y="205"/>
                    <a:pt x="66" y="298"/>
                  </a:cubicBezTo>
                  <a:cubicBezTo>
                    <a:pt x="94" y="372"/>
                    <a:pt x="131" y="465"/>
                    <a:pt x="149" y="558"/>
                  </a:cubicBezTo>
                  <a:cubicBezTo>
                    <a:pt x="159" y="511"/>
                    <a:pt x="159" y="456"/>
                    <a:pt x="159" y="409"/>
                  </a:cubicBezTo>
                  <a:cubicBezTo>
                    <a:pt x="159" y="363"/>
                    <a:pt x="149" y="316"/>
                    <a:pt x="140" y="270"/>
                  </a:cubicBezTo>
                  <a:cubicBezTo>
                    <a:pt x="112" y="223"/>
                    <a:pt x="103" y="177"/>
                    <a:pt x="84" y="130"/>
                  </a:cubicBezTo>
                  <a:cubicBezTo>
                    <a:pt x="57" y="8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3351950" y="2098650"/>
              <a:ext cx="5600" cy="8400"/>
            </a:xfrm>
            <a:custGeom>
              <a:rect b="b" l="l" r="r" t="t"/>
              <a:pathLst>
                <a:path extrusionOk="0" h="336" w="224">
                  <a:moveTo>
                    <a:pt x="0" y="1"/>
                  </a:moveTo>
                  <a:cubicBezTo>
                    <a:pt x="38" y="66"/>
                    <a:pt x="65" y="112"/>
                    <a:pt x="103" y="177"/>
                  </a:cubicBezTo>
                  <a:cubicBezTo>
                    <a:pt x="140" y="233"/>
                    <a:pt x="177" y="280"/>
                    <a:pt x="223" y="335"/>
                  </a:cubicBezTo>
                  <a:cubicBezTo>
                    <a:pt x="223" y="270"/>
                    <a:pt x="196" y="196"/>
                    <a:pt x="168" y="140"/>
                  </a:cubicBezTo>
                  <a:cubicBezTo>
                    <a:pt x="140" y="103"/>
                    <a:pt x="121" y="84"/>
                    <a:pt x="93" y="5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3365650" y="2164625"/>
              <a:ext cx="4900" cy="13950"/>
            </a:xfrm>
            <a:custGeom>
              <a:rect b="b" l="l" r="r" t="t"/>
              <a:pathLst>
                <a:path extrusionOk="0" h="558" w="196">
                  <a:moveTo>
                    <a:pt x="177" y="0"/>
                  </a:moveTo>
                  <a:lnTo>
                    <a:pt x="177" y="0"/>
                  </a:lnTo>
                  <a:cubicBezTo>
                    <a:pt x="140" y="93"/>
                    <a:pt x="121" y="186"/>
                    <a:pt x="84" y="279"/>
                  </a:cubicBezTo>
                  <a:cubicBezTo>
                    <a:pt x="47" y="372"/>
                    <a:pt x="28" y="446"/>
                    <a:pt x="1" y="558"/>
                  </a:cubicBezTo>
                  <a:cubicBezTo>
                    <a:pt x="38" y="521"/>
                    <a:pt x="56" y="484"/>
                    <a:pt x="93" y="437"/>
                  </a:cubicBezTo>
                  <a:cubicBezTo>
                    <a:pt x="121" y="391"/>
                    <a:pt x="140" y="344"/>
                    <a:pt x="149" y="298"/>
                  </a:cubicBezTo>
                  <a:cubicBezTo>
                    <a:pt x="186" y="205"/>
                    <a:pt x="196" y="10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3364250" y="2161600"/>
              <a:ext cx="2825" cy="11175"/>
            </a:xfrm>
            <a:custGeom>
              <a:rect b="b" l="l" r="r" t="t"/>
              <a:pathLst>
                <a:path extrusionOk="0" h="447" w="113">
                  <a:moveTo>
                    <a:pt x="84" y="1"/>
                  </a:moveTo>
                  <a:cubicBezTo>
                    <a:pt x="66" y="47"/>
                    <a:pt x="66" y="84"/>
                    <a:pt x="57" y="121"/>
                  </a:cubicBezTo>
                  <a:cubicBezTo>
                    <a:pt x="47" y="149"/>
                    <a:pt x="47" y="187"/>
                    <a:pt x="38" y="224"/>
                  </a:cubicBezTo>
                  <a:cubicBezTo>
                    <a:pt x="19" y="289"/>
                    <a:pt x="10" y="363"/>
                    <a:pt x="1" y="447"/>
                  </a:cubicBezTo>
                  <a:cubicBezTo>
                    <a:pt x="38" y="419"/>
                    <a:pt x="57" y="382"/>
                    <a:pt x="66" y="354"/>
                  </a:cubicBezTo>
                  <a:cubicBezTo>
                    <a:pt x="94" y="317"/>
                    <a:pt x="94" y="270"/>
                    <a:pt x="103" y="233"/>
                  </a:cubicBezTo>
                  <a:cubicBezTo>
                    <a:pt x="112" y="149"/>
                    <a:pt x="112"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3357750" y="2156725"/>
              <a:ext cx="3975" cy="10700"/>
            </a:xfrm>
            <a:custGeom>
              <a:rect b="b" l="l" r="r" t="t"/>
              <a:pathLst>
                <a:path extrusionOk="0" h="428" w="159">
                  <a:moveTo>
                    <a:pt x="1" y="1"/>
                  </a:moveTo>
                  <a:lnTo>
                    <a:pt x="1" y="1"/>
                  </a:lnTo>
                  <a:cubicBezTo>
                    <a:pt x="10" y="84"/>
                    <a:pt x="29" y="149"/>
                    <a:pt x="47" y="224"/>
                  </a:cubicBezTo>
                  <a:cubicBezTo>
                    <a:pt x="75" y="289"/>
                    <a:pt x="103" y="372"/>
                    <a:pt x="159" y="428"/>
                  </a:cubicBezTo>
                  <a:cubicBezTo>
                    <a:pt x="159" y="344"/>
                    <a:pt x="140" y="270"/>
                    <a:pt x="121" y="196"/>
                  </a:cubicBezTo>
                  <a:cubicBezTo>
                    <a:pt x="103" y="159"/>
                    <a:pt x="94" y="131"/>
                    <a:pt x="75" y="93"/>
                  </a:cubicBezTo>
                  <a:cubicBezTo>
                    <a:pt x="47"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3362400" y="2151150"/>
              <a:ext cx="2125" cy="10025"/>
            </a:xfrm>
            <a:custGeom>
              <a:rect b="b" l="l" r="r" t="t"/>
              <a:pathLst>
                <a:path extrusionOk="0" h="401" w="85">
                  <a:moveTo>
                    <a:pt x="28" y="1"/>
                  </a:moveTo>
                  <a:cubicBezTo>
                    <a:pt x="1" y="75"/>
                    <a:pt x="1" y="131"/>
                    <a:pt x="1" y="196"/>
                  </a:cubicBezTo>
                  <a:cubicBezTo>
                    <a:pt x="1" y="270"/>
                    <a:pt x="19" y="326"/>
                    <a:pt x="47" y="400"/>
                  </a:cubicBezTo>
                  <a:cubicBezTo>
                    <a:pt x="75" y="335"/>
                    <a:pt x="84" y="270"/>
                    <a:pt x="75" y="196"/>
                  </a:cubicBezTo>
                  <a:cubicBezTo>
                    <a:pt x="75" y="131"/>
                    <a:pt x="56"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3369125" y="2146500"/>
              <a:ext cx="1900" cy="12800"/>
            </a:xfrm>
            <a:custGeom>
              <a:rect b="b" l="l" r="r" t="t"/>
              <a:pathLst>
                <a:path extrusionOk="0" h="512" w="76">
                  <a:moveTo>
                    <a:pt x="20" y="1"/>
                  </a:moveTo>
                  <a:cubicBezTo>
                    <a:pt x="1" y="84"/>
                    <a:pt x="1" y="177"/>
                    <a:pt x="1" y="261"/>
                  </a:cubicBezTo>
                  <a:cubicBezTo>
                    <a:pt x="10" y="335"/>
                    <a:pt x="10" y="428"/>
                    <a:pt x="47" y="512"/>
                  </a:cubicBezTo>
                  <a:cubicBezTo>
                    <a:pt x="75" y="428"/>
                    <a:pt x="75" y="335"/>
                    <a:pt x="75" y="261"/>
                  </a:cubicBezTo>
                  <a:cubicBezTo>
                    <a:pt x="57" y="177"/>
                    <a:pt x="57" y="8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3282025" y="2141850"/>
              <a:ext cx="8850" cy="13975"/>
            </a:xfrm>
            <a:custGeom>
              <a:rect b="b" l="l" r="r" t="t"/>
              <a:pathLst>
                <a:path extrusionOk="0" h="559" w="354">
                  <a:moveTo>
                    <a:pt x="1" y="1"/>
                  </a:moveTo>
                  <a:cubicBezTo>
                    <a:pt x="1" y="57"/>
                    <a:pt x="10" y="122"/>
                    <a:pt x="38" y="168"/>
                  </a:cubicBezTo>
                  <a:cubicBezTo>
                    <a:pt x="47" y="224"/>
                    <a:pt x="84" y="280"/>
                    <a:pt x="103" y="326"/>
                  </a:cubicBezTo>
                  <a:cubicBezTo>
                    <a:pt x="168" y="419"/>
                    <a:pt x="242" y="512"/>
                    <a:pt x="354" y="558"/>
                  </a:cubicBezTo>
                  <a:cubicBezTo>
                    <a:pt x="317" y="512"/>
                    <a:pt x="280" y="475"/>
                    <a:pt x="242" y="428"/>
                  </a:cubicBezTo>
                  <a:cubicBezTo>
                    <a:pt x="224" y="382"/>
                    <a:pt x="187" y="335"/>
                    <a:pt x="168" y="289"/>
                  </a:cubicBezTo>
                  <a:cubicBezTo>
                    <a:pt x="103" y="196"/>
                    <a:pt x="5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3286900" y="2146275"/>
              <a:ext cx="9325" cy="10700"/>
            </a:xfrm>
            <a:custGeom>
              <a:rect b="b" l="l" r="r" t="t"/>
              <a:pathLst>
                <a:path extrusionOk="0" h="428" w="373">
                  <a:moveTo>
                    <a:pt x="1" y="0"/>
                  </a:moveTo>
                  <a:lnTo>
                    <a:pt x="1" y="0"/>
                  </a:lnTo>
                  <a:cubicBezTo>
                    <a:pt x="20" y="47"/>
                    <a:pt x="29" y="93"/>
                    <a:pt x="57" y="121"/>
                  </a:cubicBezTo>
                  <a:cubicBezTo>
                    <a:pt x="85" y="168"/>
                    <a:pt x="103" y="214"/>
                    <a:pt x="140" y="251"/>
                  </a:cubicBezTo>
                  <a:cubicBezTo>
                    <a:pt x="196" y="335"/>
                    <a:pt x="280" y="400"/>
                    <a:pt x="373" y="428"/>
                  </a:cubicBezTo>
                  <a:lnTo>
                    <a:pt x="280" y="326"/>
                  </a:lnTo>
                  <a:cubicBezTo>
                    <a:pt x="243" y="289"/>
                    <a:pt x="215" y="251"/>
                    <a:pt x="187" y="223"/>
                  </a:cubicBezTo>
                  <a:cubicBezTo>
                    <a:pt x="131" y="149"/>
                    <a:pt x="75"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3294575" y="2150225"/>
              <a:ext cx="10950" cy="10000"/>
            </a:xfrm>
            <a:custGeom>
              <a:rect b="b" l="l" r="r" t="t"/>
              <a:pathLst>
                <a:path extrusionOk="0" h="400" w="438">
                  <a:moveTo>
                    <a:pt x="1" y="0"/>
                  </a:moveTo>
                  <a:lnTo>
                    <a:pt x="1" y="0"/>
                  </a:lnTo>
                  <a:cubicBezTo>
                    <a:pt x="47" y="93"/>
                    <a:pt x="112" y="168"/>
                    <a:pt x="186" y="251"/>
                  </a:cubicBezTo>
                  <a:cubicBezTo>
                    <a:pt x="224" y="279"/>
                    <a:pt x="251" y="316"/>
                    <a:pt x="298" y="344"/>
                  </a:cubicBezTo>
                  <a:cubicBezTo>
                    <a:pt x="344" y="363"/>
                    <a:pt x="391" y="391"/>
                    <a:pt x="437" y="400"/>
                  </a:cubicBezTo>
                  <a:lnTo>
                    <a:pt x="335" y="298"/>
                  </a:lnTo>
                  <a:lnTo>
                    <a:pt x="233" y="186"/>
                  </a:lnTo>
                  <a:cubicBezTo>
                    <a:pt x="159" y="121"/>
                    <a:pt x="9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3299225" y="2161825"/>
              <a:ext cx="13250" cy="7700"/>
            </a:xfrm>
            <a:custGeom>
              <a:rect b="b" l="l" r="r" t="t"/>
              <a:pathLst>
                <a:path extrusionOk="0" h="308" w="530">
                  <a:moveTo>
                    <a:pt x="0" y="1"/>
                  </a:moveTo>
                  <a:lnTo>
                    <a:pt x="0" y="1"/>
                  </a:lnTo>
                  <a:cubicBezTo>
                    <a:pt x="65" y="85"/>
                    <a:pt x="158" y="140"/>
                    <a:pt x="242" y="196"/>
                  </a:cubicBezTo>
                  <a:lnTo>
                    <a:pt x="381" y="270"/>
                  </a:lnTo>
                  <a:cubicBezTo>
                    <a:pt x="428" y="280"/>
                    <a:pt x="474" y="308"/>
                    <a:pt x="530" y="308"/>
                  </a:cubicBezTo>
                  <a:lnTo>
                    <a:pt x="409" y="224"/>
                  </a:lnTo>
                  <a:cubicBezTo>
                    <a:pt x="363" y="205"/>
                    <a:pt x="326" y="168"/>
                    <a:pt x="279" y="140"/>
                  </a:cubicBezTo>
                  <a:cubicBezTo>
                    <a:pt x="186" y="85"/>
                    <a:pt x="103"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3311525" y="2164625"/>
              <a:ext cx="12575" cy="9550"/>
            </a:xfrm>
            <a:custGeom>
              <a:rect b="b" l="l" r="r" t="t"/>
              <a:pathLst>
                <a:path extrusionOk="0" h="382" w="503">
                  <a:moveTo>
                    <a:pt x="1" y="0"/>
                  </a:moveTo>
                  <a:lnTo>
                    <a:pt x="1" y="0"/>
                  </a:lnTo>
                  <a:cubicBezTo>
                    <a:pt x="66" y="93"/>
                    <a:pt x="131" y="158"/>
                    <a:pt x="224" y="242"/>
                  </a:cubicBezTo>
                  <a:cubicBezTo>
                    <a:pt x="261" y="279"/>
                    <a:pt x="307" y="307"/>
                    <a:pt x="354" y="335"/>
                  </a:cubicBezTo>
                  <a:cubicBezTo>
                    <a:pt x="400" y="354"/>
                    <a:pt x="447" y="381"/>
                    <a:pt x="503" y="381"/>
                  </a:cubicBezTo>
                  <a:cubicBezTo>
                    <a:pt x="456" y="354"/>
                    <a:pt x="410" y="326"/>
                    <a:pt x="382" y="288"/>
                  </a:cubicBezTo>
                  <a:lnTo>
                    <a:pt x="261" y="186"/>
                  </a:lnTo>
                  <a:cubicBezTo>
                    <a:pt x="177" y="112"/>
                    <a:pt x="94"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3317100" y="2127450"/>
              <a:ext cx="4450" cy="5375"/>
            </a:xfrm>
            <a:custGeom>
              <a:rect b="b" l="l" r="r" t="t"/>
              <a:pathLst>
                <a:path extrusionOk="0" h="215" w="178">
                  <a:moveTo>
                    <a:pt x="1" y="1"/>
                  </a:moveTo>
                  <a:lnTo>
                    <a:pt x="1" y="1"/>
                  </a:lnTo>
                  <a:cubicBezTo>
                    <a:pt x="10" y="47"/>
                    <a:pt x="38" y="94"/>
                    <a:pt x="66" y="122"/>
                  </a:cubicBezTo>
                  <a:cubicBezTo>
                    <a:pt x="94" y="159"/>
                    <a:pt x="131" y="196"/>
                    <a:pt x="177" y="215"/>
                  </a:cubicBezTo>
                  <a:cubicBezTo>
                    <a:pt x="168" y="168"/>
                    <a:pt x="140" y="122"/>
                    <a:pt x="122" y="94"/>
                  </a:cubicBezTo>
                  <a:cubicBezTo>
                    <a:pt x="84" y="57"/>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3315725" y="2121200"/>
              <a:ext cx="4650" cy="5350"/>
            </a:xfrm>
            <a:custGeom>
              <a:rect b="b" l="l" r="r" t="t"/>
              <a:pathLst>
                <a:path extrusionOk="0" h="214" w="186">
                  <a:moveTo>
                    <a:pt x="0" y="0"/>
                  </a:moveTo>
                  <a:cubicBezTo>
                    <a:pt x="9" y="65"/>
                    <a:pt x="37" y="93"/>
                    <a:pt x="65" y="130"/>
                  </a:cubicBezTo>
                  <a:cubicBezTo>
                    <a:pt x="102" y="167"/>
                    <a:pt x="139" y="186"/>
                    <a:pt x="186" y="214"/>
                  </a:cubicBezTo>
                  <a:cubicBezTo>
                    <a:pt x="177" y="167"/>
                    <a:pt x="149" y="121"/>
                    <a:pt x="121" y="84"/>
                  </a:cubicBezTo>
                  <a:cubicBezTo>
                    <a:pt x="84" y="47"/>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3329650" y="2176475"/>
              <a:ext cx="9325" cy="4675"/>
            </a:xfrm>
            <a:custGeom>
              <a:rect b="b" l="l" r="r" t="t"/>
              <a:pathLst>
                <a:path extrusionOk="0" h="187" w="373">
                  <a:moveTo>
                    <a:pt x="0" y="0"/>
                  </a:moveTo>
                  <a:lnTo>
                    <a:pt x="0" y="0"/>
                  </a:lnTo>
                  <a:cubicBezTo>
                    <a:pt x="47" y="56"/>
                    <a:pt x="103" y="103"/>
                    <a:pt x="177" y="140"/>
                  </a:cubicBezTo>
                  <a:cubicBezTo>
                    <a:pt x="196" y="149"/>
                    <a:pt x="233" y="158"/>
                    <a:pt x="270" y="177"/>
                  </a:cubicBezTo>
                  <a:cubicBezTo>
                    <a:pt x="307" y="186"/>
                    <a:pt x="335" y="186"/>
                    <a:pt x="372" y="186"/>
                  </a:cubicBezTo>
                  <a:cubicBezTo>
                    <a:pt x="316" y="140"/>
                    <a:pt x="261" y="103"/>
                    <a:pt x="196" y="65"/>
                  </a:cubicBezTo>
                  <a:cubicBezTo>
                    <a:pt x="140" y="37"/>
                    <a:pt x="6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3379825" y="2204650"/>
              <a:ext cx="101050" cy="105350"/>
            </a:xfrm>
            <a:custGeom>
              <a:rect b="b" l="l" r="r" t="t"/>
              <a:pathLst>
                <a:path extrusionOk="0" h="4214" w="4042">
                  <a:moveTo>
                    <a:pt x="1973" y="1"/>
                  </a:moveTo>
                  <a:cubicBezTo>
                    <a:pt x="1934" y="1"/>
                    <a:pt x="1896" y="6"/>
                    <a:pt x="1858" y="16"/>
                  </a:cubicBezTo>
                  <a:cubicBezTo>
                    <a:pt x="1617" y="90"/>
                    <a:pt x="1505" y="369"/>
                    <a:pt x="1478" y="611"/>
                  </a:cubicBezTo>
                  <a:cubicBezTo>
                    <a:pt x="1459" y="852"/>
                    <a:pt x="1487" y="1112"/>
                    <a:pt x="1431" y="1354"/>
                  </a:cubicBezTo>
                  <a:cubicBezTo>
                    <a:pt x="1320" y="1150"/>
                    <a:pt x="1190" y="927"/>
                    <a:pt x="1004" y="787"/>
                  </a:cubicBezTo>
                  <a:cubicBezTo>
                    <a:pt x="885" y="698"/>
                    <a:pt x="729" y="636"/>
                    <a:pt x="576" y="636"/>
                  </a:cubicBezTo>
                  <a:cubicBezTo>
                    <a:pt x="489" y="636"/>
                    <a:pt x="403" y="656"/>
                    <a:pt x="325" y="704"/>
                  </a:cubicBezTo>
                  <a:cubicBezTo>
                    <a:pt x="0" y="917"/>
                    <a:pt x="65" y="1400"/>
                    <a:pt x="186" y="1763"/>
                  </a:cubicBezTo>
                  <a:cubicBezTo>
                    <a:pt x="511" y="2655"/>
                    <a:pt x="1069" y="3472"/>
                    <a:pt x="1793" y="4113"/>
                  </a:cubicBezTo>
                  <a:cubicBezTo>
                    <a:pt x="1865" y="4185"/>
                    <a:pt x="1948" y="4213"/>
                    <a:pt x="2034" y="4213"/>
                  </a:cubicBezTo>
                  <a:cubicBezTo>
                    <a:pt x="2227" y="4213"/>
                    <a:pt x="2433" y="4071"/>
                    <a:pt x="2555" y="3955"/>
                  </a:cubicBezTo>
                  <a:cubicBezTo>
                    <a:pt x="3234" y="3333"/>
                    <a:pt x="3782" y="2543"/>
                    <a:pt x="3968" y="1633"/>
                  </a:cubicBezTo>
                  <a:cubicBezTo>
                    <a:pt x="4023" y="1354"/>
                    <a:pt x="4042" y="1057"/>
                    <a:pt x="3940" y="787"/>
                  </a:cubicBezTo>
                  <a:cubicBezTo>
                    <a:pt x="3847" y="542"/>
                    <a:pt x="3607" y="335"/>
                    <a:pt x="3355" y="335"/>
                  </a:cubicBezTo>
                  <a:cubicBezTo>
                    <a:pt x="3330" y="335"/>
                    <a:pt x="3305" y="337"/>
                    <a:pt x="3280" y="341"/>
                  </a:cubicBezTo>
                  <a:cubicBezTo>
                    <a:pt x="2964" y="388"/>
                    <a:pt x="2778" y="704"/>
                    <a:pt x="2639" y="982"/>
                  </a:cubicBezTo>
                  <a:cubicBezTo>
                    <a:pt x="2620" y="750"/>
                    <a:pt x="2592" y="508"/>
                    <a:pt x="2462" y="295"/>
                  </a:cubicBezTo>
                  <a:cubicBezTo>
                    <a:pt x="2361" y="131"/>
                    <a:pt x="2169" y="1"/>
                    <a:pt x="19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3380975" y="2202925"/>
              <a:ext cx="100600" cy="106125"/>
            </a:xfrm>
            <a:custGeom>
              <a:rect b="b" l="l" r="r" t="t"/>
              <a:pathLst>
                <a:path extrusionOk="0" h="4245" w="4024">
                  <a:moveTo>
                    <a:pt x="1936" y="0"/>
                  </a:moveTo>
                  <a:cubicBezTo>
                    <a:pt x="1878" y="0"/>
                    <a:pt x="1820" y="10"/>
                    <a:pt x="1766" y="29"/>
                  </a:cubicBezTo>
                  <a:cubicBezTo>
                    <a:pt x="1627" y="85"/>
                    <a:pt x="1534" y="197"/>
                    <a:pt x="1478" y="308"/>
                  </a:cubicBezTo>
                  <a:cubicBezTo>
                    <a:pt x="1422" y="429"/>
                    <a:pt x="1385" y="550"/>
                    <a:pt x="1376" y="680"/>
                  </a:cubicBezTo>
                  <a:cubicBezTo>
                    <a:pt x="1357" y="875"/>
                    <a:pt x="1376" y="1061"/>
                    <a:pt x="1357" y="1237"/>
                  </a:cubicBezTo>
                  <a:cubicBezTo>
                    <a:pt x="1264" y="1088"/>
                    <a:pt x="1162" y="949"/>
                    <a:pt x="1023" y="828"/>
                  </a:cubicBezTo>
                  <a:cubicBezTo>
                    <a:pt x="930" y="754"/>
                    <a:pt x="818" y="708"/>
                    <a:pt x="698" y="670"/>
                  </a:cubicBezTo>
                  <a:cubicBezTo>
                    <a:pt x="649" y="658"/>
                    <a:pt x="597" y="651"/>
                    <a:pt x="543" y="651"/>
                  </a:cubicBezTo>
                  <a:cubicBezTo>
                    <a:pt x="474" y="651"/>
                    <a:pt x="403" y="663"/>
                    <a:pt x="335" y="689"/>
                  </a:cubicBezTo>
                  <a:cubicBezTo>
                    <a:pt x="224" y="735"/>
                    <a:pt x="131" y="828"/>
                    <a:pt x="75" y="940"/>
                  </a:cubicBezTo>
                  <a:cubicBezTo>
                    <a:pt x="10" y="1042"/>
                    <a:pt x="1" y="1172"/>
                    <a:pt x="1" y="1284"/>
                  </a:cubicBezTo>
                  <a:cubicBezTo>
                    <a:pt x="1" y="1516"/>
                    <a:pt x="84" y="1748"/>
                    <a:pt x="168" y="1962"/>
                  </a:cubicBezTo>
                  <a:cubicBezTo>
                    <a:pt x="345" y="2380"/>
                    <a:pt x="558" y="2789"/>
                    <a:pt x="828" y="3160"/>
                  </a:cubicBezTo>
                  <a:cubicBezTo>
                    <a:pt x="1097" y="3532"/>
                    <a:pt x="1394" y="3866"/>
                    <a:pt x="1738" y="4164"/>
                  </a:cubicBezTo>
                  <a:cubicBezTo>
                    <a:pt x="1394" y="3866"/>
                    <a:pt x="1097" y="3513"/>
                    <a:pt x="828" y="3142"/>
                  </a:cubicBezTo>
                  <a:cubicBezTo>
                    <a:pt x="577" y="2770"/>
                    <a:pt x="354" y="2371"/>
                    <a:pt x="205" y="1934"/>
                  </a:cubicBezTo>
                  <a:cubicBezTo>
                    <a:pt x="122" y="1730"/>
                    <a:pt x="47" y="1507"/>
                    <a:pt x="66" y="1284"/>
                  </a:cubicBezTo>
                  <a:cubicBezTo>
                    <a:pt x="66" y="1181"/>
                    <a:pt x="84" y="1070"/>
                    <a:pt x="131" y="977"/>
                  </a:cubicBezTo>
                  <a:cubicBezTo>
                    <a:pt x="177" y="875"/>
                    <a:pt x="261" y="800"/>
                    <a:pt x="363" y="763"/>
                  </a:cubicBezTo>
                  <a:cubicBezTo>
                    <a:pt x="413" y="743"/>
                    <a:pt x="468" y="734"/>
                    <a:pt x="526" y="734"/>
                  </a:cubicBezTo>
                  <a:cubicBezTo>
                    <a:pt x="576" y="734"/>
                    <a:pt x="627" y="741"/>
                    <a:pt x="679" y="754"/>
                  </a:cubicBezTo>
                  <a:cubicBezTo>
                    <a:pt x="781" y="773"/>
                    <a:pt x="874" y="828"/>
                    <a:pt x="958" y="903"/>
                  </a:cubicBezTo>
                  <a:cubicBezTo>
                    <a:pt x="1116" y="1042"/>
                    <a:pt x="1236" y="1237"/>
                    <a:pt x="1339" y="1442"/>
                  </a:cubicBezTo>
                  <a:lnTo>
                    <a:pt x="1404" y="1562"/>
                  </a:lnTo>
                  <a:lnTo>
                    <a:pt x="1441" y="1414"/>
                  </a:lnTo>
                  <a:cubicBezTo>
                    <a:pt x="1497" y="1163"/>
                    <a:pt x="1469" y="903"/>
                    <a:pt x="1487" y="670"/>
                  </a:cubicBezTo>
                  <a:cubicBezTo>
                    <a:pt x="1497" y="559"/>
                    <a:pt x="1524" y="438"/>
                    <a:pt x="1580" y="345"/>
                  </a:cubicBezTo>
                  <a:cubicBezTo>
                    <a:pt x="1627" y="252"/>
                    <a:pt x="1710" y="159"/>
                    <a:pt x="1803" y="122"/>
                  </a:cubicBezTo>
                  <a:cubicBezTo>
                    <a:pt x="1838" y="112"/>
                    <a:pt x="1874" y="107"/>
                    <a:pt x="1911" y="107"/>
                  </a:cubicBezTo>
                  <a:cubicBezTo>
                    <a:pt x="1973" y="107"/>
                    <a:pt x="2037" y="121"/>
                    <a:pt x="2101" y="150"/>
                  </a:cubicBezTo>
                  <a:cubicBezTo>
                    <a:pt x="2193" y="197"/>
                    <a:pt x="2286" y="262"/>
                    <a:pt x="2351" y="355"/>
                  </a:cubicBezTo>
                  <a:cubicBezTo>
                    <a:pt x="2472" y="540"/>
                    <a:pt x="2500" y="791"/>
                    <a:pt x="2519" y="1033"/>
                  </a:cubicBezTo>
                  <a:lnTo>
                    <a:pt x="2546" y="1256"/>
                  </a:lnTo>
                  <a:lnTo>
                    <a:pt x="2649" y="1051"/>
                  </a:lnTo>
                  <a:cubicBezTo>
                    <a:pt x="2714" y="940"/>
                    <a:pt x="2769" y="819"/>
                    <a:pt x="2853" y="726"/>
                  </a:cubicBezTo>
                  <a:cubicBezTo>
                    <a:pt x="2918" y="624"/>
                    <a:pt x="3011" y="540"/>
                    <a:pt x="3113" y="485"/>
                  </a:cubicBezTo>
                  <a:cubicBezTo>
                    <a:pt x="3175" y="454"/>
                    <a:pt x="3236" y="440"/>
                    <a:pt x="3299" y="440"/>
                  </a:cubicBezTo>
                  <a:cubicBezTo>
                    <a:pt x="3350" y="440"/>
                    <a:pt x="3403" y="449"/>
                    <a:pt x="3457" y="466"/>
                  </a:cubicBezTo>
                  <a:cubicBezTo>
                    <a:pt x="3568" y="494"/>
                    <a:pt x="3671" y="568"/>
                    <a:pt x="3745" y="661"/>
                  </a:cubicBezTo>
                  <a:cubicBezTo>
                    <a:pt x="3829" y="754"/>
                    <a:pt x="3875" y="866"/>
                    <a:pt x="3903" y="986"/>
                  </a:cubicBezTo>
                  <a:cubicBezTo>
                    <a:pt x="3931" y="1116"/>
                    <a:pt x="3940" y="1237"/>
                    <a:pt x="3931" y="1367"/>
                  </a:cubicBezTo>
                  <a:cubicBezTo>
                    <a:pt x="3922" y="1497"/>
                    <a:pt x="3894" y="1627"/>
                    <a:pt x="3875" y="1748"/>
                  </a:cubicBezTo>
                  <a:cubicBezTo>
                    <a:pt x="3847" y="1878"/>
                    <a:pt x="3810" y="2008"/>
                    <a:pt x="3764" y="2120"/>
                  </a:cubicBezTo>
                  <a:cubicBezTo>
                    <a:pt x="3606" y="2612"/>
                    <a:pt x="3327" y="3077"/>
                    <a:pt x="3002" y="3467"/>
                  </a:cubicBezTo>
                  <a:cubicBezTo>
                    <a:pt x="2834" y="3671"/>
                    <a:pt x="2649" y="3866"/>
                    <a:pt x="2454" y="4043"/>
                  </a:cubicBezTo>
                  <a:cubicBezTo>
                    <a:pt x="2351" y="4117"/>
                    <a:pt x="2231" y="4192"/>
                    <a:pt x="2119" y="4229"/>
                  </a:cubicBezTo>
                  <a:cubicBezTo>
                    <a:pt x="2249" y="4192"/>
                    <a:pt x="2361" y="4117"/>
                    <a:pt x="2463" y="4043"/>
                  </a:cubicBezTo>
                  <a:cubicBezTo>
                    <a:pt x="2667" y="3866"/>
                    <a:pt x="2853" y="3681"/>
                    <a:pt x="3011" y="3486"/>
                  </a:cubicBezTo>
                  <a:cubicBezTo>
                    <a:pt x="3345" y="3086"/>
                    <a:pt x="3643" y="2631"/>
                    <a:pt x="3829" y="2138"/>
                  </a:cubicBezTo>
                  <a:cubicBezTo>
                    <a:pt x="3875" y="2008"/>
                    <a:pt x="3903" y="1878"/>
                    <a:pt x="3940" y="1748"/>
                  </a:cubicBezTo>
                  <a:cubicBezTo>
                    <a:pt x="3977" y="1618"/>
                    <a:pt x="3996" y="1497"/>
                    <a:pt x="4014" y="1358"/>
                  </a:cubicBezTo>
                  <a:cubicBezTo>
                    <a:pt x="4024" y="1274"/>
                    <a:pt x="4024" y="1135"/>
                    <a:pt x="3996" y="996"/>
                  </a:cubicBezTo>
                  <a:cubicBezTo>
                    <a:pt x="3977" y="866"/>
                    <a:pt x="3922" y="726"/>
                    <a:pt x="3838" y="624"/>
                  </a:cubicBezTo>
                  <a:cubicBezTo>
                    <a:pt x="3754" y="522"/>
                    <a:pt x="3643" y="429"/>
                    <a:pt x="3494" y="382"/>
                  </a:cubicBezTo>
                  <a:cubicBezTo>
                    <a:pt x="3434" y="362"/>
                    <a:pt x="3372" y="353"/>
                    <a:pt x="3310" y="353"/>
                  </a:cubicBezTo>
                  <a:cubicBezTo>
                    <a:pt x="3228" y="353"/>
                    <a:pt x="3146" y="369"/>
                    <a:pt x="3067" y="401"/>
                  </a:cubicBezTo>
                  <a:cubicBezTo>
                    <a:pt x="2946" y="466"/>
                    <a:pt x="2834" y="568"/>
                    <a:pt x="2751" y="680"/>
                  </a:cubicBezTo>
                  <a:cubicBezTo>
                    <a:pt x="2723" y="745"/>
                    <a:pt x="2677" y="782"/>
                    <a:pt x="2649" y="847"/>
                  </a:cubicBezTo>
                  <a:cubicBezTo>
                    <a:pt x="2639" y="782"/>
                    <a:pt x="2639" y="745"/>
                    <a:pt x="2612" y="680"/>
                  </a:cubicBezTo>
                  <a:cubicBezTo>
                    <a:pt x="2593" y="550"/>
                    <a:pt x="2546" y="438"/>
                    <a:pt x="2472" y="317"/>
                  </a:cubicBezTo>
                  <a:cubicBezTo>
                    <a:pt x="2407" y="206"/>
                    <a:pt x="2305" y="113"/>
                    <a:pt x="2175" y="57"/>
                  </a:cubicBezTo>
                  <a:cubicBezTo>
                    <a:pt x="2099" y="19"/>
                    <a:pt x="2017" y="0"/>
                    <a:pt x="1936" y="0"/>
                  </a:cubicBezTo>
                  <a:close/>
                  <a:moveTo>
                    <a:pt x="2119" y="4229"/>
                  </a:moveTo>
                  <a:lnTo>
                    <a:pt x="2119" y="4229"/>
                  </a:lnTo>
                  <a:cubicBezTo>
                    <a:pt x="2080" y="4235"/>
                    <a:pt x="2031" y="4242"/>
                    <a:pt x="1983" y="4242"/>
                  </a:cubicBezTo>
                  <a:cubicBezTo>
                    <a:pt x="1963" y="4242"/>
                    <a:pt x="1943" y="4241"/>
                    <a:pt x="1924" y="4238"/>
                  </a:cubicBezTo>
                  <a:lnTo>
                    <a:pt x="1924" y="4238"/>
                  </a:lnTo>
                  <a:cubicBezTo>
                    <a:pt x="1951" y="4242"/>
                    <a:pt x="1976" y="4244"/>
                    <a:pt x="2002" y="4244"/>
                  </a:cubicBezTo>
                  <a:cubicBezTo>
                    <a:pt x="2038" y="4244"/>
                    <a:pt x="2076" y="4240"/>
                    <a:pt x="2119" y="42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3415825" y="2238475"/>
              <a:ext cx="14650" cy="71350"/>
            </a:xfrm>
            <a:custGeom>
              <a:rect b="b" l="l" r="r" t="t"/>
              <a:pathLst>
                <a:path extrusionOk="0" h="2854" w="586">
                  <a:moveTo>
                    <a:pt x="0" y="1"/>
                  </a:moveTo>
                  <a:cubicBezTo>
                    <a:pt x="47" y="252"/>
                    <a:pt x="93" y="484"/>
                    <a:pt x="168" y="707"/>
                  </a:cubicBezTo>
                  <a:lnTo>
                    <a:pt x="316" y="1422"/>
                  </a:lnTo>
                  <a:lnTo>
                    <a:pt x="465" y="2129"/>
                  </a:lnTo>
                  <a:cubicBezTo>
                    <a:pt x="493" y="2259"/>
                    <a:pt x="511" y="2370"/>
                    <a:pt x="539" y="2491"/>
                  </a:cubicBezTo>
                  <a:cubicBezTo>
                    <a:pt x="558" y="2602"/>
                    <a:pt x="576" y="2732"/>
                    <a:pt x="586" y="2853"/>
                  </a:cubicBezTo>
                  <a:cubicBezTo>
                    <a:pt x="586" y="2602"/>
                    <a:pt x="549" y="2370"/>
                    <a:pt x="511" y="2129"/>
                  </a:cubicBezTo>
                  <a:cubicBezTo>
                    <a:pt x="484" y="1887"/>
                    <a:pt x="418" y="1645"/>
                    <a:pt x="372" y="1413"/>
                  </a:cubicBezTo>
                  <a:cubicBezTo>
                    <a:pt x="316" y="1181"/>
                    <a:pt x="261" y="930"/>
                    <a:pt x="205" y="698"/>
                  </a:cubicBezTo>
                  <a:cubicBezTo>
                    <a:pt x="140" y="465"/>
                    <a:pt x="75"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3433000" y="2230350"/>
              <a:ext cx="12800" cy="79225"/>
            </a:xfrm>
            <a:custGeom>
              <a:rect b="b" l="l" r="r" t="t"/>
              <a:pathLst>
                <a:path extrusionOk="0" h="3169" w="512">
                  <a:moveTo>
                    <a:pt x="512" y="1"/>
                  </a:moveTo>
                  <a:lnTo>
                    <a:pt x="512" y="1"/>
                  </a:lnTo>
                  <a:cubicBezTo>
                    <a:pt x="456" y="270"/>
                    <a:pt x="400" y="530"/>
                    <a:pt x="326" y="781"/>
                  </a:cubicBezTo>
                  <a:cubicBezTo>
                    <a:pt x="280" y="1041"/>
                    <a:pt x="233" y="1301"/>
                    <a:pt x="187" y="1571"/>
                  </a:cubicBezTo>
                  <a:cubicBezTo>
                    <a:pt x="150" y="1840"/>
                    <a:pt x="103" y="2101"/>
                    <a:pt x="75" y="2370"/>
                  </a:cubicBezTo>
                  <a:cubicBezTo>
                    <a:pt x="38" y="2639"/>
                    <a:pt x="1" y="2909"/>
                    <a:pt x="1" y="3169"/>
                  </a:cubicBezTo>
                  <a:cubicBezTo>
                    <a:pt x="10" y="3048"/>
                    <a:pt x="38" y="2909"/>
                    <a:pt x="57" y="2779"/>
                  </a:cubicBezTo>
                  <a:cubicBezTo>
                    <a:pt x="85" y="2649"/>
                    <a:pt x="103" y="2509"/>
                    <a:pt x="131" y="2389"/>
                  </a:cubicBezTo>
                  <a:lnTo>
                    <a:pt x="270" y="1599"/>
                  </a:lnTo>
                  <a:lnTo>
                    <a:pt x="400" y="809"/>
                  </a:lnTo>
                  <a:cubicBezTo>
                    <a:pt x="447" y="540"/>
                    <a:pt x="475" y="270"/>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3425125" y="2264025"/>
              <a:ext cx="4425" cy="20475"/>
            </a:xfrm>
            <a:custGeom>
              <a:rect b="b" l="l" r="r" t="t"/>
              <a:pathLst>
                <a:path extrusionOk="0" h="819" w="177">
                  <a:moveTo>
                    <a:pt x="0" y="1"/>
                  </a:moveTo>
                  <a:cubicBezTo>
                    <a:pt x="19" y="140"/>
                    <a:pt x="37" y="280"/>
                    <a:pt x="56" y="419"/>
                  </a:cubicBezTo>
                  <a:cubicBezTo>
                    <a:pt x="74" y="493"/>
                    <a:pt x="84" y="549"/>
                    <a:pt x="102" y="623"/>
                  </a:cubicBezTo>
                  <a:cubicBezTo>
                    <a:pt x="130" y="688"/>
                    <a:pt x="139" y="744"/>
                    <a:pt x="167" y="819"/>
                  </a:cubicBezTo>
                  <a:cubicBezTo>
                    <a:pt x="177" y="744"/>
                    <a:pt x="177" y="679"/>
                    <a:pt x="167" y="605"/>
                  </a:cubicBezTo>
                  <a:lnTo>
                    <a:pt x="130" y="400"/>
                  </a:lnTo>
                  <a:cubicBezTo>
                    <a:pt x="93" y="261"/>
                    <a:pt x="65"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3424875" y="2256375"/>
              <a:ext cx="4450" cy="11875"/>
            </a:xfrm>
            <a:custGeom>
              <a:rect b="b" l="l" r="r" t="t"/>
              <a:pathLst>
                <a:path extrusionOk="0" h="475" w="178">
                  <a:moveTo>
                    <a:pt x="1" y="0"/>
                  </a:moveTo>
                  <a:lnTo>
                    <a:pt x="1" y="0"/>
                  </a:lnTo>
                  <a:cubicBezTo>
                    <a:pt x="10" y="75"/>
                    <a:pt x="47" y="158"/>
                    <a:pt x="66" y="242"/>
                  </a:cubicBezTo>
                  <a:cubicBezTo>
                    <a:pt x="84" y="279"/>
                    <a:pt x="103" y="326"/>
                    <a:pt x="112" y="353"/>
                  </a:cubicBezTo>
                  <a:cubicBezTo>
                    <a:pt x="131" y="391"/>
                    <a:pt x="149" y="428"/>
                    <a:pt x="159" y="474"/>
                  </a:cubicBezTo>
                  <a:cubicBezTo>
                    <a:pt x="177" y="437"/>
                    <a:pt x="177" y="391"/>
                    <a:pt x="159" y="344"/>
                  </a:cubicBezTo>
                  <a:cubicBezTo>
                    <a:pt x="149" y="298"/>
                    <a:pt x="140" y="251"/>
                    <a:pt x="131" y="214"/>
                  </a:cubicBezTo>
                  <a:cubicBezTo>
                    <a:pt x="103" y="14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3430925" y="2254525"/>
              <a:ext cx="2350" cy="19525"/>
            </a:xfrm>
            <a:custGeom>
              <a:rect b="b" l="l" r="r" t="t"/>
              <a:pathLst>
                <a:path extrusionOk="0" h="781" w="94">
                  <a:moveTo>
                    <a:pt x="19" y="0"/>
                  </a:moveTo>
                  <a:cubicBezTo>
                    <a:pt x="0" y="130"/>
                    <a:pt x="0" y="260"/>
                    <a:pt x="10" y="400"/>
                  </a:cubicBezTo>
                  <a:cubicBezTo>
                    <a:pt x="28" y="520"/>
                    <a:pt x="47" y="650"/>
                    <a:pt x="75" y="780"/>
                  </a:cubicBezTo>
                  <a:cubicBezTo>
                    <a:pt x="93" y="706"/>
                    <a:pt x="93" y="650"/>
                    <a:pt x="93" y="585"/>
                  </a:cubicBezTo>
                  <a:cubicBezTo>
                    <a:pt x="93" y="511"/>
                    <a:pt x="84" y="455"/>
                    <a:pt x="84" y="381"/>
                  </a:cubicBezTo>
                  <a:cubicBezTo>
                    <a:pt x="75" y="260"/>
                    <a:pt x="65" y="13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3431625" y="2280750"/>
              <a:ext cx="1650" cy="12125"/>
            </a:xfrm>
            <a:custGeom>
              <a:rect b="b" l="l" r="r" t="t"/>
              <a:pathLst>
                <a:path extrusionOk="0" h="485" w="66">
                  <a:moveTo>
                    <a:pt x="47" y="1"/>
                  </a:moveTo>
                  <a:cubicBezTo>
                    <a:pt x="9" y="75"/>
                    <a:pt x="0" y="159"/>
                    <a:pt x="0" y="242"/>
                  </a:cubicBezTo>
                  <a:cubicBezTo>
                    <a:pt x="0" y="326"/>
                    <a:pt x="0" y="400"/>
                    <a:pt x="19" y="484"/>
                  </a:cubicBezTo>
                  <a:cubicBezTo>
                    <a:pt x="47" y="400"/>
                    <a:pt x="56" y="326"/>
                    <a:pt x="65" y="242"/>
                  </a:cubicBezTo>
                  <a:cubicBezTo>
                    <a:pt x="65" y="159"/>
                    <a:pt x="65"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3435100" y="2213400"/>
              <a:ext cx="5125" cy="17450"/>
            </a:xfrm>
            <a:custGeom>
              <a:rect b="b" l="l" r="r" t="t"/>
              <a:pathLst>
                <a:path extrusionOk="0" h="698" w="205">
                  <a:moveTo>
                    <a:pt x="1" y="1"/>
                  </a:moveTo>
                  <a:lnTo>
                    <a:pt x="1" y="1"/>
                  </a:lnTo>
                  <a:cubicBezTo>
                    <a:pt x="10" y="112"/>
                    <a:pt x="47" y="233"/>
                    <a:pt x="84" y="344"/>
                  </a:cubicBezTo>
                  <a:cubicBezTo>
                    <a:pt x="103" y="400"/>
                    <a:pt x="112" y="465"/>
                    <a:pt x="140" y="521"/>
                  </a:cubicBezTo>
                  <a:cubicBezTo>
                    <a:pt x="158" y="577"/>
                    <a:pt x="186" y="632"/>
                    <a:pt x="196" y="697"/>
                  </a:cubicBezTo>
                  <a:cubicBezTo>
                    <a:pt x="205" y="632"/>
                    <a:pt x="205" y="567"/>
                    <a:pt x="196" y="512"/>
                  </a:cubicBezTo>
                  <a:cubicBezTo>
                    <a:pt x="186" y="447"/>
                    <a:pt x="158" y="391"/>
                    <a:pt x="149" y="335"/>
                  </a:cubicBezTo>
                  <a:cubicBezTo>
                    <a:pt x="112" y="214"/>
                    <a:pt x="66"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3435575" y="2225700"/>
              <a:ext cx="3500" cy="12125"/>
            </a:xfrm>
            <a:custGeom>
              <a:rect b="b" l="l" r="r" t="t"/>
              <a:pathLst>
                <a:path extrusionOk="0" h="485" w="140">
                  <a:moveTo>
                    <a:pt x="0" y="1"/>
                  </a:moveTo>
                  <a:cubicBezTo>
                    <a:pt x="0" y="85"/>
                    <a:pt x="28" y="168"/>
                    <a:pt x="65" y="252"/>
                  </a:cubicBezTo>
                  <a:cubicBezTo>
                    <a:pt x="84" y="326"/>
                    <a:pt x="112" y="400"/>
                    <a:pt x="130" y="484"/>
                  </a:cubicBezTo>
                  <a:cubicBezTo>
                    <a:pt x="139" y="447"/>
                    <a:pt x="139" y="400"/>
                    <a:pt x="139" y="354"/>
                  </a:cubicBezTo>
                  <a:cubicBezTo>
                    <a:pt x="139" y="308"/>
                    <a:pt x="130" y="270"/>
                    <a:pt x="121" y="224"/>
                  </a:cubicBezTo>
                  <a:cubicBezTo>
                    <a:pt x="102" y="187"/>
                    <a:pt x="93" y="140"/>
                    <a:pt x="74" y="112"/>
                  </a:cubicBezTo>
                  <a:cubicBezTo>
                    <a:pt x="47" y="75"/>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3430225" y="2212925"/>
              <a:ext cx="3750" cy="6550"/>
            </a:xfrm>
            <a:custGeom>
              <a:rect b="b" l="l" r="r" t="t"/>
              <a:pathLst>
                <a:path extrusionOk="0" h="262" w="150">
                  <a:moveTo>
                    <a:pt x="0" y="1"/>
                  </a:moveTo>
                  <a:lnTo>
                    <a:pt x="0" y="1"/>
                  </a:lnTo>
                  <a:cubicBezTo>
                    <a:pt x="10" y="47"/>
                    <a:pt x="19" y="94"/>
                    <a:pt x="47" y="140"/>
                  </a:cubicBezTo>
                  <a:cubicBezTo>
                    <a:pt x="56" y="168"/>
                    <a:pt x="65" y="177"/>
                    <a:pt x="75" y="205"/>
                  </a:cubicBezTo>
                  <a:cubicBezTo>
                    <a:pt x="93" y="224"/>
                    <a:pt x="103" y="233"/>
                    <a:pt x="121" y="261"/>
                  </a:cubicBezTo>
                  <a:cubicBezTo>
                    <a:pt x="149" y="205"/>
                    <a:pt x="140" y="150"/>
                    <a:pt x="112" y="112"/>
                  </a:cubicBezTo>
                  <a:cubicBezTo>
                    <a:pt x="103" y="85"/>
                    <a:pt x="93" y="75"/>
                    <a:pt x="65" y="47"/>
                  </a:cubicBezTo>
                  <a:cubicBezTo>
                    <a:pt x="47" y="29"/>
                    <a:pt x="19"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3468075" y="2220600"/>
              <a:ext cx="7475" cy="14200"/>
            </a:xfrm>
            <a:custGeom>
              <a:rect b="b" l="l" r="r" t="t"/>
              <a:pathLst>
                <a:path extrusionOk="0" h="568" w="299">
                  <a:moveTo>
                    <a:pt x="1" y="1"/>
                  </a:moveTo>
                  <a:cubicBezTo>
                    <a:pt x="94" y="56"/>
                    <a:pt x="168" y="140"/>
                    <a:pt x="205" y="233"/>
                  </a:cubicBezTo>
                  <a:cubicBezTo>
                    <a:pt x="215" y="289"/>
                    <a:pt x="224" y="335"/>
                    <a:pt x="233" y="391"/>
                  </a:cubicBezTo>
                  <a:cubicBezTo>
                    <a:pt x="233" y="419"/>
                    <a:pt x="252" y="456"/>
                    <a:pt x="252" y="474"/>
                  </a:cubicBezTo>
                  <a:cubicBezTo>
                    <a:pt x="252" y="512"/>
                    <a:pt x="261" y="530"/>
                    <a:pt x="261" y="567"/>
                  </a:cubicBezTo>
                  <a:cubicBezTo>
                    <a:pt x="270" y="549"/>
                    <a:pt x="270" y="521"/>
                    <a:pt x="280" y="484"/>
                  </a:cubicBezTo>
                  <a:cubicBezTo>
                    <a:pt x="298" y="456"/>
                    <a:pt x="298" y="428"/>
                    <a:pt x="298" y="391"/>
                  </a:cubicBezTo>
                  <a:cubicBezTo>
                    <a:pt x="298" y="335"/>
                    <a:pt x="298" y="279"/>
                    <a:pt x="270" y="224"/>
                  </a:cubicBezTo>
                  <a:cubicBezTo>
                    <a:pt x="252" y="159"/>
                    <a:pt x="215" y="103"/>
                    <a:pt x="168" y="66"/>
                  </a:cubicBezTo>
                  <a:cubicBezTo>
                    <a:pt x="122" y="3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3470400" y="2229650"/>
              <a:ext cx="2350" cy="15825"/>
            </a:xfrm>
            <a:custGeom>
              <a:rect b="b" l="l" r="r" t="t"/>
              <a:pathLst>
                <a:path extrusionOk="0" h="633" w="94">
                  <a:moveTo>
                    <a:pt x="66" y="1"/>
                  </a:moveTo>
                  <a:cubicBezTo>
                    <a:pt x="47" y="57"/>
                    <a:pt x="38" y="103"/>
                    <a:pt x="29" y="159"/>
                  </a:cubicBezTo>
                  <a:cubicBezTo>
                    <a:pt x="10" y="215"/>
                    <a:pt x="10" y="280"/>
                    <a:pt x="10" y="326"/>
                  </a:cubicBezTo>
                  <a:lnTo>
                    <a:pt x="10" y="475"/>
                  </a:lnTo>
                  <a:cubicBezTo>
                    <a:pt x="10" y="530"/>
                    <a:pt x="10" y="577"/>
                    <a:pt x="1" y="633"/>
                  </a:cubicBezTo>
                  <a:cubicBezTo>
                    <a:pt x="38" y="586"/>
                    <a:pt x="66" y="540"/>
                    <a:pt x="75" y="484"/>
                  </a:cubicBezTo>
                  <a:cubicBezTo>
                    <a:pt x="84" y="428"/>
                    <a:pt x="94" y="382"/>
                    <a:pt x="94" y="326"/>
                  </a:cubicBezTo>
                  <a:cubicBezTo>
                    <a:pt x="94" y="205"/>
                    <a:pt x="9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3471575" y="2240350"/>
              <a:ext cx="4675" cy="13725"/>
            </a:xfrm>
            <a:custGeom>
              <a:rect b="b" l="l" r="r" t="t"/>
              <a:pathLst>
                <a:path extrusionOk="0" h="549" w="187">
                  <a:moveTo>
                    <a:pt x="177" y="0"/>
                  </a:moveTo>
                  <a:cubicBezTo>
                    <a:pt x="140" y="93"/>
                    <a:pt x="102" y="186"/>
                    <a:pt x="75" y="270"/>
                  </a:cubicBezTo>
                  <a:cubicBezTo>
                    <a:pt x="47" y="363"/>
                    <a:pt x="37" y="456"/>
                    <a:pt x="0" y="548"/>
                  </a:cubicBezTo>
                  <a:cubicBezTo>
                    <a:pt x="47" y="511"/>
                    <a:pt x="75" y="474"/>
                    <a:pt x="93" y="428"/>
                  </a:cubicBezTo>
                  <a:cubicBezTo>
                    <a:pt x="121" y="381"/>
                    <a:pt x="140" y="335"/>
                    <a:pt x="158" y="288"/>
                  </a:cubicBezTo>
                  <a:cubicBezTo>
                    <a:pt x="167" y="242"/>
                    <a:pt x="177" y="195"/>
                    <a:pt x="177" y="149"/>
                  </a:cubicBezTo>
                  <a:cubicBezTo>
                    <a:pt x="177" y="93"/>
                    <a:pt x="186"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3468325" y="2229650"/>
              <a:ext cx="1875" cy="9800"/>
            </a:xfrm>
            <a:custGeom>
              <a:rect b="b" l="l" r="r" t="t"/>
              <a:pathLst>
                <a:path extrusionOk="0" h="392" w="75">
                  <a:moveTo>
                    <a:pt x="19" y="1"/>
                  </a:moveTo>
                  <a:cubicBezTo>
                    <a:pt x="0" y="66"/>
                    <a:pt x="0" y="122"/>
                    <a:pt x="9" y="196"/>
                  </a:cubicBezTo>
                  <a:cubicBezTo>
                    <a:pt x="9" y="261"/>
                    <a:pt x="9" y="317"/>
                    <a:pt x="19" y="391"/>
                  </a:cubicBezTo>
                  <a:cubicBezTo>
                    <a:pt x="65" y="335"/>
                    <a:pt x="74" y="261"/>
                    <a:pt x="74" y="196"/>
                  </a:cubicBezTo>
                  <a:cubicBezTo>
                    <a:pt x="74" y="159"/>
                    <a:pt x="74" y="122"/>
                    <a:pt x="65" y="94"/>
                  </a:cubicBezTo>
                  <a:cubicBezTo>
                    <a:pt x="56" y="5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3437900" y="2294925"/>
              <a:ext cx="11150" cy="9550"/>
            </a:xfrm>
            <a:custGeom>
              <a:rect b="b" l="l" r="r" t="t"/>
              <a:pathLst>
                <a:path extrusionOk="0" h="382" w="446">
                  <a:moveTo>
                    <a:pt x="446" y="1"/>
                  </a:moveTo>
                  <a:lnTo>
                    <a:pt x="446" y="1"/>
                  </a:lnTo>
                  <a:cubicBezTo>
                    <a:pt x="372" y="56"/>
                    <a:pt x="288" y="131"/>
                    <a:pt x="223" y="186"/>
                  </a:cubicBezTo>
                  <a:cubicBezTo>
                    <a:pt x="139" y="242"/>
                    <a:pt x="74" y="317"/>
                    <a:pt x="0" y="382"/>
                  </a:cubicBezTo>
                  <a:cubicBezTo>
                    <a:pt x="56" y="372"/>
                    <a:pt x="112" y="344"/>
                    <a:pt x="139" y="326"/>
                  </a:cubicBezTo>
                  <a:cubicBezTo>
                    <a:pt x="186" y="298"/>
                    <a:pt x="232" y="279"/>
                    <a:pt x="269" y="242"/>
                  </a:cubicBezTo>
                  <a:cubicBezTo>
                    <a:pt x="344" y="177"/>
                    <a:pt x="409" y="103"/>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3439975" y="2290525"/>
              <a:ext cx="7450" cy="8150"/>
            </a:xfrm>
            <a:custGeom>
              <a:rect b="b" l="l" r="r" t="t"/>
              <a:pathLst>
                <a:path extrusionOk="0" h="326" w="298">
                  <a:moveTo>
                    <a:pt x="298" y="0"/>
                  </a:moveTo>
                  <a:lnTo>
                    <a:pt x="298" y="0"/>
                  </a:lnTo>
                  <a:cubicBezTo>
                    <a:pt x="270" y="28"/>
                    <a:pt x="242" y="56"/>
                    <a:pt x="224" y="84"/>
                  </a:cubicBezTo>
                  <a:cubicBezTo>
                    <a:pt x="196" y="102"/>
                    <a:pt x="177" y="139"/>
                    <a:pt x="149" y="167"/>
                  </a:cubicBezTo>
                  <a:cubicBezTo>
                    <a:pt x="103" y="214"/>
                    <a:pt x="56" y="270"/>
                    <a:pt x="1" y="325"/>
                  </a:cubicBezTo>
                  <a:cubicBezTo>
                    <a:pt x="38" y="325"/>
                    <a:pt x="84" y="307"/>
                    <a:pt x="103" y="288"/>
                  </a:cubicBezTo>
                  <a:cubicBezTo>
                    <a:pt x="140" y="270"/>
                    <a:pt x="177" y="242"/>
                    <a:pt x="196" y="214"/>
                  </a:cubicBezTo>
                  <a:cubicBezTo>
                    <a:pt x="242" y="149"/>
                    <a:pt x="289" y="84"/>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3440200" y="2281450"/>
              <a:ext cx="3275" cy="11425"/>
            </a:xfrm>
            <a:custGeom>
              <a:rect b="b" l="l" r="r" t="t"/>
              <a:pathLst>
                <a:path extrusionOk="0" h="457" w="131">
                  <a:moveTo>
                    <a:pt x="122" y="1"/>
                  </a:moveTo>
                  <a:cubicBezTo>
                    <a:pt x="85" y="84"/>
                    <a:pt x="66" y="159"/>
                    <a:pt x="38" y="224"/>
                  </a:cubicBezTo>
                  <a:cubicBezTo>
                    <a:pt x="20" y="307"/>
                    <a:pt x="1" y="372"/>
                    <a:pt x="20" y="456"/>
                  </a:cubicBezTo>
                  <a:cubicBezTo>
                    <a:pt x="66" y="391"/>
                    <a:pt x="85" y="317"/>
                    <a:pt x="112" y="233"/>
                  </a:cubicBezTo>
                  <a:cubicBezTo>
                    <a:pt x="122" y="205"/>
                    <a:pt x="131" y="159"/>
                    <a:pt x="131" y="122"/>
                  </a:cubicBezTo>
                  <a:cubicBezTo>
                    <a:pt x="131" y="84"/>
                    <a:pt x="131"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3445550" y="2280075"/>
              <a:ext cx="4675" cy="8850"/>
            </a:xfrm>
            <a:custGeom>
              <a:rect b="b" l="l" r="r" t="t"/>
              <a:pathLst>
                <a:path extrusionOk="0" h="354" w="187">
                  <a:moveTo>
                    <a:pt x="186" y="0"/>
                  </a:moveTo>
                  <a:cubicBezTo>
                    <a:pt x="131" y="46"/>
                    <a:pt x="94" y="102"/>
                    <a:pt x="56" y="167"/>
                  </a:cubicBezTo>
                  <a:cubicBezTo>
                    <a:pt x="38" y="223"/>
                    <a:pt x="10" y="279"/>
                    <a:pt x="1" y="353"/>
                  </a:cubicBezTo>
                  <a:cubicBezTo>
                    <a:pt x="56" y="307"/>
                    <a:pt x="94" y="242"/>
                    <a:pt x="131" y="186"/>
                  </a:cubicBezTo>
                  <a:cubicBezTo>
                    <a:pt x="149" y="130"/>
                    <a:pt x="177" y="7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3452300" y="2279125"/>
              <a:ext cx="6275" cy="11425"/>
            </a:xfrm>
            <a:custGeom>
              <a:rect b="b" l="l" r="r" t="t"/>
              <a:pathLst>
                <a:path extrusionOk="0" h="457" w="251">
                  <a:moveTo>
                    <a:pt x="251" y="1"/>
                  </a:moveTo>
                  <a:lnTo>
                    <a:pt x="251" y="1"/>
                  </a:lnTo>
                  <a:cubicBezTo>
                    <a:pt x="177" y="57"/>
                    <a:pt x="139" y="140"/>
                    <a:pt x="93" y="215"/>
                  </a:cubicBezTo>
                  <a:cubicBezTo>
                    <a:pt x="56" y="298"/>
                    <a:pt x="19" y="363"/>
                    <a:pt x="0" y="456"/>
                  </a:cubicBezTo>
                  <a:cubicBezTo>
                    <a:pt x="65" y="400"/>
                    <a:pt x="112" y="326"/>
                    <a:pt x="158" y="252"/>
                  </a:cubicBezTo>
                  <a:cubicBezTo>
                    <a:pt x="195" y="168"/>
                    <a:pt x="232" y="9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3383525" y="2229200"/>
              <a:ext cx="2825" cy="16275"/>
            </a:xfrm>
            <a:custGeom>
              <a:rect b="b" l="l" r="r" t="t"/>
              <a:pathLst>
                <a:path extrusionOk="0" h="651" w="113">
                  <a:moveTo>
                    <a:pt x="112" y="0"/>
                  </a:moveTo>
                  <a:cubicBezTo>
                    <a:pt x="75" y="47"/>
                    <a:pt x="66" y="112"/>
                    <a:pt x="38" y="158"/>
                  </a:cubicBezTo>
                  <a:cubicBezTo>
                    <a:pt x="29" y="214"/>
                    <a:pt x="20" y="270"/>
                    <a:pt x="20" y="326"/>
                  </a:cubicBezTo>
                  <a:cubicBezTo>
                    <a:pt x="1" y="437"/>
                    <a:pt x="29" y="558"/>
                    <a:pt x="94" y="651"/>
                  </a:cubicBezTo>
                  <a:cubicBezTo>
                    <a:pt x="94" y="595"/>
                    <a:pt x="85" y="548"/>
                    <a:pt x="85" y="493"/>
                  </a:cubicBezTo>
                  <a:lnTo>
                    <a:pt x="85" y="326"/>
                  </a:lnTo>
                  <a:cubicBezTo>
                    <a:pt x="103" y="223"/>
                    <a:pt x="103" y="121"/>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3387250" y="2235700"/>
              <a:ext cx="3050" cy="13950"/>
            </a:xfrm>
            <a:custGeom>
              <a:rect b="b" l="l" r="r" t="t"/>
              <a:pathLst>
                <a:path extrusionOk="0" h="558" w="122">
                  <a:moveTo>
                    <a:pt x="47" y="0"/>
                  </a:moveTo>
                  <a:cubicBezTo>
                    <a:pt x="19" y="47"/>
                    <a:pt x="19" y="93"/>
                    <a:pt x="10" y="140"/>
                  </a:cubicBezTo>
                  <a:cubicBezTo>
                    <a:pt x="1" y="196"/>
                    <a:pt x="10" y="242"/>
                    <a:pt x="10" y="288"/>
                  </a:cubicBezTo>
                  <a:cubicBezTo>
                    <a:pt x="19" y="381"/>
                    <a:pt x="56" y="484"/>
                    <a:pt x="121" y="558"/>
                  </a:cubicBezTo>
                  <a:lnTo>
                    <a:pt x="103" y="419"/>
                  </a:lnTo>
                  <a:cubicBezTo>
                    <a:pt x="84" y="372"/>
                    <a:pt x="75" y="326"/>
                    <a:pt x="75" y="279"/>
                  </a:cubicBezTo>
                  <a:cubicBezTo>
                    <a:pt x="66" y="186"/>
                    <a:pt x="66" y="9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3392375" y="2242900"/>
              <a:ext cx="4650" cy="14200"/>
            </a:xfrm>
            <a:custGeom>
              <a:rect b="b" l="l" r="r" t="t"/>
              <a:pathLst>
                <a:path extrusionOk="0" h="568" w="186">
                  <a:moveTo>
                    <a:pt x="9" y="0"/>
                  </a:moveTo>
                  <a:lnTo>
                    <a:pt x="9" y="0"/>
                  </a:lnTo>
                  <a:cubicBezTo>
                    <a:pt x="0" y="103"/>
                    <a:pt x="19" y="214"/>
                    <a:pt x="46" y="307"/>
                  </a:cubicBezTo>
                  <a:cubicBezTo>
                    <a:pt x="74" y="344"/>
                    <a:pt x="84" y="400"/>
                    <a:pt x="102" y="437"/>
                  </a:cubicBezTo>
                  <a:cubicBezTo>
                    <a:pt x="121" y="493"/>
                    <a:pt x="149" y="539"/>
                    <a:pt x="186" y="567"/>
                  </a:cubicBezTo>
                  <a:lnTo>
                    <a:pt x="149" y="419"/>
                  </a:lnTo>
                  <a:lnTo>
                    <a:pt x="121" y="279"/>
                  </a:lnTo>
                  <a:cubicBezTo>
                    <a:pt x="84" y="186"/>
                    <a:pt x="56" y="93"/>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3390275" y="2255450"/>
              <a:ext cx="7675" cy="13725"/>
            </a:xfrm>
            <a:custGeom>
              <a:rect b="b" l="l" r="r" t="t"/>
              <a:pathLst>
                <a:path extrusionOk="0" h="549" w="307">
                  <a:moveTo>
                    <a:pt x="0" y="0"/>
                  </a:moveTo>
                  <a:cubicBezTo>
                    <a:pt x="28" y="102"/>
                    <a:pt x="65" y="195"/>
                    <a:pt x="103" y="297"/>
                  </a:cubicBezTo>
                  <a:cubicBezTo>
                    <a:pt x="130" y="335"/>
                    <a:pt x="158" y="381"/>
                    <a:pt x="186" y="428"/>
                  </a:cubicBezTo>
                  <a:cubicBezTo>
                    <a:pt x="223" y="474"/>
                    <a:pt x="261" y="511"/>
                    <a:pt x="307" y="548"/>
                  </a:cubicBezTo>
                  <a:lnTo>
                    <a:pt x="233" y="409"/>
                  </a:lnTo>
                  <a:lnTo>
                    <a:pt x="168" y="270"/>
                  </a:ln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3399575" y="2264025"/>
              <a:ext cx="5600" cy="14900"/>
            </a:xfrm>
            <a:custGeom>
              <a:rect b="b" l="l" r="r" t="t"/>
              <a:pathLst>
                <a:path extrusionOk="0" h="596" w="224">
                  <a:moveTo>
                    <a:pt x="0" y="1"/>
                  </a:moveTo>
                  <a:cubicBezTo>
                    <a:pt x="0" y="112"/>
                    <a:pt x="28" y="215"/>
                    <a:pt x="46" y="317"/>
                  </a:cubicBezTo>
                  <a:cubicBezTo>
                    <a:pt x="74" y="373"/>
                    <a:pt x="93" y="419"/>
                    <a:pt x="121" y="465"/>
                  </a:cubicBezTo>
                  <a:cubicBezTo>
                    <a:pt x="139" y="512"/>
                    <a:pt x="177" y="558"/>
                    <a:pt x="223" y="596"/>
                  </a:cubicBezTo>
                  <a:cubicBezTo>
                    <a:pt x="204" y="540"/>
                    <a:pt x="177" y="493"/>
                    <a:pt x="167" y="447"/>
                  </a:cubicBezTo>
                  <a:lnTo>
                    <a:pt x="121" y="298"/>
                  </a:lnTo>
                  <a:cubicBezTo>
                    <a:pt x="84" y="205"/>
                    <a:pt x="46"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3423250" y="2235475"/>
              <a:ext cx="1900" cy="6750"/>
            </a:xfrm>
            <a:custGeom>
              <a:rect b="b" l="l" r="r" t="t"/>
              <a:pathLst>
                <a:path extrusionOk="0" h="270" w="76">
                  <a:moveTo>
                    <a:pt x="29" y="0"/>
                  </a:moveTo>
                  <a:cubicBezTo>
                    <a:pt x="10" y="47"/>
                    <a:pt x="1" y="93"/>
                    <a:pt x="10" y="140"/>
                  </a:cubicBezTo>
                  <a:cubicBezTo>
                    <a:pt x="10" y="177"/>
                    <a:pt x="19" y="232"/>
                    <a:pt x="56" y="270"/>
                  </a:cubicBezTo>
                  <a:cubicBezTo>
                    <a:pt x="75" y="232"/>
                    <a:pt x="75" y="177"/>
                    <a:pt x="75" y="140"/>
                  </a:cubicBezTo>
                  <a:cubicBezTo>
                    <a:pt x="75" y="93"/>
                    <a:pt x="66"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3425125" y="2229650"/>
              <a:ext cx="2325" cy="6775"/>
            </a:xfrm>
            <a:custGeom>
              <a:rect b="b" l="l" r="r" t="t"/>
              <a:pathLst>
                <a:path extrusionOk="0" h="271" w="93">
                  <a:moveTo>
                    <a:pt x="28" y="1"/>
                  </a:moveTo>
                  <a:cubicBezTo>
                    <a:pt x="0" y="47"/>
                    <a:pt x="0" y="94"/>
                    <a:pt x="19" y="140"/>
                  </a:cubicBezTo>
                  <a:cubicBezTo>
                    <a:pt x="28" y="177"/>
                    <a:pt x="37" y="233"/>
                    <a:pt x="74" y="270"/>
                  </a:cubicBezTo>
                  <a:cubicBezTo>
                    <a:pt x="93" y="233"/>
                    <a:pt x="84" y="177"/>
                    <a:pt x="84" y="140"/>
                  </a:cubicBezTo>
                  <a:cubicBezTo>
                    <a:pt x="74" y="94"/>
                    <a:pt x="65"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3408625" y="2283775"/>
              <a:ext cx="5825" cy="8850"/>
            </a:xfrm>
            <a:custGeom>
              <a:rect b="b" l="l" r="r" t="t"/>
              <a:pathLst>
                <a:path extrusionOk="0" h="354" w="233">
                  <a:moveTo>
                    <a:pt x="0" y="1"/>
                  </a:moveTo>
                  <a:cubicBezTo>
                    <a:pt x="10" y="75"/>
                    <a:pt x="38" y="140"/>
                    <a:pt x="93" y="205"/>
                  </a:cubicBezTo>
                  <a:cubicBezTo>
                    <a:pt x="103" y="224"/>
                    <a:pt x="130" y="261"/>
                    <a:pt x="149" y="279"/>
                  </a:cubicBezTo>
                  <a:cubicBezTo>
                    <a:pt x="177" y="307"/>
                    <a:pt x="195" y="344"/>
                    <a:pt x="233" y="354"/>
                  </a:cubicBezTo>
                  <a:cubicBezTo>
                    <a:pt x="214" y="279"/>
                    <a:pt x="177" y="224"/>
                    <a:pt x="140" y="168"/>
                  </a:cubicBezTo>
                  <a:cubicBezTo>
                    <a:pt x="93" y="112"/>
                    <a:pt x="56"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3361925" y="2348325"/>
              <a:ext cx="104550" cy="96700"/>
            </a:xfrm>
            <a:custGeom>
              <a:rect b="b" l="l" r="r" t="t"/>
              <a:pathLst>
                <a:path extrusionOk="0" h="3868" w="4182">
                  <a:moveTo>
                    <a:pt x="1428" y="1"/>
                  </a:moveTo>
                  <a:cubicBezTo>
                    <a:pt x="1417" y="1"/>
                    <a:pt x="1406" y="1"/>
                    <a:pt x="1395" y="2"/>
                  </a:cubicBezTo>
                  <a:cubicBezTo>
                    <a:pt x="1107" y="11"/>
                    <a:pt x="809" y="206"/>
                    <a:pt x="763" y="485"/>
                  </a:cubicBezTo>
                  <a:cubicBezTo>
                    <a:pt x="716" y="801"/>
                    <a:pt x="949" y="1079"/>
                    <a:pt x="1172" y="1302"/>
                  </a:cubicBezTo>
                  <a:cubicBezTo>
                    <a:pt x="1009" y="1270"/>
                    <a:pt x="841" y="1232"/>
                    <a:pt x="675" y="1232"/>
                  </a:cubicBezTo>
                  <a:cubicBezTo>
                    <a:pt x="605" y="1232"/>
                    <a:pt x="535" y="1239"/>
                    <a:pt x="465" y="1256"/>
                  </a:cubicBezTo>
                  <a:cubicBezTo>
                    <a:pt x="233" y="1302"/>
                    <a:pt x="10" y="1488"/>
                    <a:pt x="10" y="1730"/>
                  </a:cubicBezTo>
                  <a:cubicBezTo>
                    <a:pt x="1" y="1971"/>
                    <a:pt x="224" y="2176"/>
                    <a:pt x="456" y="2278"/>
                  </a:cubicBezTo>
                  <a:cubicBezTo>
                    <a:pt x="688" y="2380"/>
                    <a:pt x="939" y="2426"/>
                    <a:pt x="1153" y="2556"/>
                  </a:cubicBezTo>
                  <a:cubicBezTo>
                    <a:pt x="921" y="2603"/>
                    <a:pt x="670" y="2649"/>
                    <a:pt x="475" y="2789"/>
                  </a:cubicBezTo>
                  <a:cubicBezTo>
                    <a:pt x="280" y="2928"/>
                    <a:pt x="131" y="3170"/>
                    <a:pt x="187" y="3402"/>
                  </a:cubicBezTo>
                  <a:cubicBezTo>
                    <a:pt x="267" y="3759"/>
                    <a:pt x="715" y="3867"/>
                    <a:pt x="1088" y="3867"/>
                  </a:cubicBezTo>
                  <a:cubicBezTo>
                    <a:pt x="1103" y="3867"/>
                    <a:pt x="1119" y="3867"/>
                    <a:pt x="1134" y="3866"/>
                  </a:cubicBezTo>
                  <a:cubicBezTo>
                    <a:pt x="2101" y="3829"/>
                    <a:pt x="3058" y="3569"/>
                    <a:pt x="3875" y="3086"/>
                  </a:cubicBezTo>
                  <a:cubicBezTo>
                    <a:pt x="4182" y="2947"/>
                    <a:pt x="4080" y="2529"/>
                    <a:pt x="3968" y="2315"/>
                  </a:cubicBezTo>
                  <a:cubicBezTo>
                    <a:pt x="3587" y="1479"/>
                    <a:pt x="3011" y="708"/>
                    <a:pt x="2203" y="243"/>
                  </a:cubicBezTo>
                  <a:cubicBezTo>
                    <a:pt x="1962" y="109"/>
                    <a:pt x="1704" y="1"/>
                    <a:pt x="142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3360300" y="2346825"/>
              <a:ext cx="105025" cy="98275"/>
            </a:xfrm>
            <a:custGeom>
              <a:rect b="b" l="l" r="r" t="t"/>
              <a:pathLst>
                <a:path extrusionOk="0" h="3931" w="4201">
                  <a:moveTo>
                    <a:pt x="4126" y="2997"/>
                  </a:moveTo>
                  <a:lnTo>
                    <a:pt x="4126" y="2997"/>
                  </a:lnTo>
                  <a:cubicBezTo>
                    <a:pt x="4089" y="3053"/>
                    <a:pt x="4042" y="3100"/>
                    <a:pt x="3987" y="3127"/>
                  </a:cubicBezTo>
                  <a:cubicBezTo>
                    <a:pt x="4042" y="3100"/>
                    <a:pt x="4107" y="3053"/>
                    <a:pt x="4126" y="2997"/>
                  </a:cubicBezTo>
                  <a:close/>
                  <a:moveTo>
                    <a:pt x="1501" y="0"/>
                  </a:moveTo>
                  <a:cubicBezTo>
                    <a:pt x="1411" y="0"/>
                    <a:pt x="1322" y="19"/>
                    <a:pt x="1237" y="62"/>
                  </a:cubicBezTo>
                  <a:cubicBezTo>
                    <a:pt x="1106" y="108"/>
                    <a:pt x="986" y="192"/>
                    <a:pt x="902" y="303"/>
                  </a:cubicBezTo>
                  <a:cubicBezTo>
                    <a:pt x="809" y="424"/>
                    <a:pt x="772" y="573"/>
                    <a:pt x="781" y="712"/>
                  </a:cubicBezTo>
                  <a:cubicBezTo>
                    <a:pt x="809" y="851"/>
                    <a:pt x="865" y="991"/>
                    <a:pt x="949" y="1093"/>
                  </a:cubicBezTo>
                  <a:cubicBezTo>
                    <a:pt x="986" y="1149"/>
                    <a:pt x="1032" y="1195"/>
                    <a:pt x="1060" y="1241"/>
                  </a:cubicBezTo>
                  <a:cubicBezTo>
                    <a:pt x="1004" y="1232"/>
                    <a:pt x="958" y="1223"/>
                    <a:pt x="902" y="1223"/>
                  </a:cubicBezTo>
                  <a:cubicBezTo>
                    <a:pt x="854" y="1219"/>
                    <a:pt x="807" y="1217"/>
                    <a:pt x="760" y="1217"/>
                  </a:cubicBezTo>
                  <a:cubicBezTo>
                    <a:pt x="678" y="1217"/>
                    <a:pt x="598" y="1224"/>
                    <a:pt x="521" y="1241"/>
                  </a:cubicBezTo>
                  <a:cubicBezTo>
                    <a:pt x="391" y="1279"/>
                    <a:pt x="261" y="1353"/>
                    <a:pt x="168" y="1446"/>
                  </a:cubicBezTo>
                  <a:cubicBezTo>
                    <a:pt x="75" y="1539"/>
                    <a:pt x="1" y="1687"/>
                    <a:pt x="19" y="1827"/>
                  </a:cubicBezTo>
                  <a:cubicBezTo>
                    <a:pt x="29" y="1966"/>
                    <a:pt x="103" y="2096"/>
                    <a:pt x="196" y="2189"/>
                  </a:cubicBezTo>
                  <a:cubicBezTo>
                    <a:pt x="289" y="2282"/>
                    <a:pt x="400" y="2347"/>
                    <a:pt x="521" y="2394"/>
                  </a:cubicBezTo>
                  <a:cubicBezTo>
                    <a:pt x="688" y="2468"/>
                    <a:pt x="874" y="2514"/>
                    <a:pt x="1051" y="2579"/>
                  </a:cubicBezTo>
                  <a:cubicBezTo>
                    <a:pt x="874" y="2616"/>
                    <a:pt x="716" y="2672"/>
                    <a:pt x="549" y="2765"/>
                  </a:cubicBezTo>
                  <a:cubicBezTo>
                    <a:pt x="447" y="2821"/>
                    <a:pt x="363" y="2914"/>
                    <a:pt x="298" y="3025"/>
                  </a:cubicBezTo>
                  <a:cubicBezTo>
                    <a:pt x="233" y="3127"/>
                    <a:pt x="187" y="3239"/>
                    <a:pt x="205" y="3369"/>
                  </a:cubicBezTo>
                  <a:cubicBezTo>
                    <a:pt x="215" y="3499"/>
                    <a:pt x="270" y="3611"/>
                    <a:pt x="354" y="3694"/>
                  </a:cubicBezTo>
                  <a:cubicBezTo>
                    <a:pt x="447" y="3778"/>
                    <a:pt x="549" y="3834"/>
                    <a:pt x="670" y="3871"/>
                  </a:cubicBezTo>
                  <a:cubicBezTo>
                    <a:pt x="832" y="3918"/>
                    <a:pt x="1003" y="3931"/>
                    <a:pt x="1170" y="3931"/>
                  </a:cubicBezTo>
                  <a:cubicBezTo>
                    <a:pt x="1234" y="3931"/>
                    <a:pt x="1296" y="3929"/>
                    <a:pt x="1357" y="3926"/>
                  </a:cubicBezTo>
                  <a:cubicBezTo>
                    <a:pt x="1803" y="3889"/>
                    <a:pt x="2259" y="3815"/>
                    <a:pt x="2695" y="3676"/>
                  </a:cubicBezTo>
                  <a:cubicBezTo>
                    <a:pt x="3132" y="3536"/>
                    <a:pt x="3559" y="3360"/>
                    <a:pt x="3950" y="3127"/>
                  </a:cubicBezTo>
                  <a:lnTo>
                    <a:pt x="3950" y="3127"/>
                  </a:lnTo>
                  <a:cubicBezTo>
                    <a:pt x="3559" y="3350"/>
                    <a:pt x="3141" y="3536"/>
                    <a:pt x="2695" y="3657"/>
                  </a:cubicBezTo>
                  <a:cubicBezTo>
                    <a:pt x="2259" y="3787"/>
                    <a:pt x="1822" y="3861"/>
                    <a:pt x="1367" y="3880"/>
                  </a:cubicBezTo>
                  <a:cubicBezTo>
                    <a:pt x="1320" y="3882"/>
                    <a:pt x="1274" y="3883"/>
                    <a:pt x="1227" y="3883"/>
                  </a:cubicBezTo>
                  <a:cubicBezTo>
                    <a:pt x="1048" y="3883"/>
                    <a:pt x="867" y="3867"/>
                    <a:pt x="698" y="3815"/>
                  </a:cubicBezTo>
                  <a:cubicBezTo>
                    <a:pt x="595" y="3778"/>
                    <a:pt x="503" y="3722"/>
                    <a:pt x="419" y="3648"/>
                  </a:cubicBezTo>
                  <a:cubicBezTo>
                    <a:pt x="354" y="3564"/>
                    <a:pt x="307" y="3471"/>
                    <a:pt x="298" y="3369"/>
                  </a:cubicBezTo>
                  <a:cubicBezTo>
                    <a:pt x="298" y="3267"/>
                    <a:pt x="326" y="3165"/>
                    <a:pt x="391" y="3072"/>
                  </a:cubicBezTo>
                  <a:cubicBezTo>
                    <a:pt x="447" y="2979"/>
                    <a:pt x="530" y="2905"/>
                    <a:pt x="623" y="2849"/>
                  </a:cubicBezTo>
                  <a:cubicBezTo>
                    <a:pt x="809" y="2728"/>
                    <a:pt x="1023" y="2700"/>
                    <a:pt x="1246" y="2654"/>
                  </a:cubicBezTo>
                  <a:lnTo>
                    <a:pt x="1395" y="2626"/>
                  </a:lnTo>
                  <a:lnTo>
                    <a:pt x="1274" y="2542"/>
                  </a:lnTo>
                  <a:cubicBezTo>
                    <a:pt x="1051" y="2403"/>
                    <a:pt x="800" y="2356"/>
                    <a:pt x="586" y="2263"/>
                  </a:cubicBezTo>
                  <a:cubicBezTo>
                    <a:pt x="484" y="2217"/>
                    <a:pt x="391" y="2161"/>
                    <a:pt x="307" y="2078"/>
                  </a:cubicBezTo>
                  <a:cubicBezTo>
                    <a:pt x="224" y="2003"/>
                    <a:pt x="177" y="1910"/>
                    <a:pt x="168" y="1799"/>
                  </a:cubicBezTo>
                  <a:cubicBezTo>
                    <a:pt x="159" y="1697"/>
                    <a:pt x="205" y="1604"/>
                    <a:pt x="280" y="1520"/>
                  </a:cubicBezTo>
                  <a:cubicBezTo>
                    <a:pt x="354" y="1446"/>
                    <a:pt x="456" y="1381"/>
                    <a:pt x="558" y="1362"/>
                  </a:cubicBezTo>
                  <a:cubicBezTo>
                    <a:pt x="629" y="1344"/>
                    <a:pt x="702" y="1337"/>
                    <a:pt x="775" y="1337"/>
                  </a:cubicBezTo>
                  <a:cubicBezTo>
                    <a:pt x="930" y="1337"/>
                    <a:pt x="1091" y="1371"/>
                    <a:pt x="1255" y="1409"/>
                  </a:cubicBezTo>
                  <a:lnTo>
                    <a:pt x="1478" y="1455"/>
                  </a:lnTo>
                  <a:lnTo>
                    <a:pt x="1478" y="1455"/>
                  </a:lnTo>
                  <a:lnTo>
                    <a:pt x="1320" y="1288"/>
                  </a:lnTo>
                  <a:cubicBezTo>
                    <a:pt x="1227" y="1195"/>
                    <a:pt x="1144" y="1102"/>
                    <a:pt x="1060" y="1000"/>
                  </a:cubicBezTo>
                  <a:cubicBezTo>
                    <a:pt x="995" y="898"/>
                    <a:pt x="930" y="795"/>
                    <a:pt x="921" y="675"/>
                  </a:cubicBezTo>
                  <a:cubicBezTo>
                    <a:pt x="902" y="563"/>
                    <a:pt x="930" y="442"/>
                    <a:pt x="1004" y="350"/>
                  </a:cubicBezTo>
                  <a:cubicBezTo>
                    <a:pt x="1069" y="257"/>
                    <a:pt x="1181" y="173"/>
                    <a:pt x="1292" y="127"/>
                  </a:cubicBezTo>
                  <a:cubicBezTo>
                    <a:pt x="1386" y="91"/>
                    <a:pt x="1480" y="77"/>
                    <a:pt x="1573" y="77"/>
                  </a:cubicBezTo>
                  <a:cubicBezTo>
                    <a:pt x="1600" y="77"/>
                    <a:pt x="1628" y="78"/>
                    <a:pt x="1655" y="80"/>
                  </a:cubicBezTo>
                  <a:cubicBezTo>
                    <a:pt x="1785" y="99"/>
                    <a:pt x="1896" y="127"/>
                    <a:pt x="2026" y="173"/>
                  </a:cubicBezTo>
                  <a:cubicBezTo>
                    <a:pt x="2138" y="219"/>
                    <a:pt x="2259" y="284"/>
                    <a:pt x="2370" y="350"/>
                  </a:cubicBezTo>
                  <a:cubicBezTo>
                    <a:pt x="2491" y="424"/>
                    <a:pt x="2593" y="489"/>
                    <a:pt x="2695" y="573"/>
                  </a:cubicBezTo>
                  <a:cubicBezTo>
                    <a:pt x="3113" y="888"/>
                    <a:pt x="3466" y="1288"/>
                    <a:pt x="3745" y="1734"/>
                  </a:cubicBezTo>
                  <a:cubicBezTo>
                    <a:pt x="3884" y="1957"/>
                    <a:pt x="4015" y="2189"/>
                    <a:pt x="4107" y="2431"/>
                  </a:cubicBezTo>
                  <a:cubicBezTo>
                    <a:pt x="4154" y="2561"/>
                    <a:pt x="4182" y="2682"/>
                    <a:pt x="4172" y="2812"/>
                  </a:cubicBezTo>
                  <a:cubicBezTo>
                    <a:pt x="4172" y="2886"/>
                    <a:pt x="4154" y="2942"/>
                    <a:pt x="4126" y="2997"/>
                  </a:cubicBezTo>
                  <a:cubicBezTo>
                    <a:pt x="4163" y="2942"/>
                    <a:pt x="4172" y="2867"/>
                    <a:pt x="4182" y="2812"/>
                  </a:cubicBezTo>
                  <a:cubicBezTo>
                    <a:pt x="4200" y="2682"/>
                    <a:pt x="4163" y="2542"/>
                    <a:pt x="4117" y="2431"/>
                  </a:cubicBezTo>
                  <a:cubicBezTo>
                    <a:pt x="4015" y="2189"/>
                    <a:pt x="3894" y="1957"/>
                    <a:pt x="3754" y="1734"/>
                  </a:cubicBezTo>
                  <a:cubicBezTo>
                    <a:pt x="3485" y="1288"/>
                    <a:pt x="3150" y="870"/>
                    <a:pt x="2732" y="535"/>
                  </a:cubicBezTo>
                  <a:cubicBezTo>
                    <a:pt x="2630" y="452"/>
                    <a:pt x="2528" y="377"/>
                    <a:pt x="2407" y="303"/>
                  </a:cubicBezTo>
                  <a:cubicBezTo>
                    <a:pt x="2296" y="238"/>
                    <a:pt x="2184" y="164"/>
                    <a:pt x="2063" y="108"/>
                  </a:cubicBezTo>
                  <a:cubicBezTo>
                    <a:pt x="1915" y="80"/>
                    <a:pt x="1785" y="34"/>
                    <a:pt x="1645" y="15"/>
                  </a:cubicBezTo>
                  <a:cubicBezTo>
                    <a:pt x="1597" y="5"/>
                    <a:pt x="1549" y="0"/>
                    <a:pt x="1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3390975" y="2412225"/>
              <a:ext cx="72025" cy="8625"/>
            </a:xfrm>
            <a:custGeom>
              <a:rect b="b" l="l" r="r" t="t"/>
              <a:pathLst>
                <a:path extrusionOk="0" h="345" w="2881">
                  <a:moveTo>
                    <a:pt x="0" y="0"/>
                  </a:moveTo>
                  <a:cubicBezTo>
                    <a:pt x="242" y="38"/>
                    <a:pt x="483" y="56"/>
                    <a:pt x="716" y="66"/>
                  </a:cubicBezTo>
                  <a:lnTo>
                    <a:pt x="1440" y="149"/>
                  </a:lnTo>
                  <a:lnTo>
                    <a:pt x="2156" y="233"/>
                  </a:lnTo>
                  <a:cubicBezTo>
                    <a:pt x="2277" y="242"/>
                    <a:pt x="2407" y="251"/>
                    <a:pt x="2518" y="279"/>
                  </a:cubicBezTo>
                  <a:cubicBezTo>
                    <a:pt x="2648" y="298"/>
                    <a:pt x="2760" y="326"/>
                    <a:pt x="2880" y="344"/>
                  </a:cubicBezTo>
                  <a:cubicBezTo>
                    <a:pt x="2648" y="270"/>
                    <a:pt x="2416" y="233"/>
                    <a:pt x="2174" y="186"/>
                  </a:cubicBezTo>
                  <a:cubicBezTo>
                    <a:pt x="1942" y="149"/>
                    <a:pt x="1691" y="112"/>
                    <a:pt x="1450" y="93"/>
                  </a:cubicBezTo>
                  <a:cubicBezTo>
                    <a:pt x="1217" y="66"/>
                    <a:pt x="976" y="47"/>
                    <a:pt x="734" y="38"/>
                  </a:cubicBezTo>
                  <a:cubicBezTo>
                    <a:pt x="483" y="10"/>
                    <a:pt x="242"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3392600" y="2381100"/>
              <a:ext cx="71550" cy="37200"/>
            </a:xfrm>
            <a:custGeom>
              <a:rect b="b" l="l" r="r" t="t"/>
              <a:pathLst>
                <a:path extrusionOk="0" h="1488" w="2862">
                  <a:moveTo>
                    <a:pt x="0" y="1"/>
                  </a:moveTo>
                  <a:lnTo>
                    <a:pt x="0" y="1"/>
                  </a:lnTo>
                  <a:cubicBezTo>
                    <a:pt x="233" y="149"/>
                    <a:pt x="465" y="279"/>
                    <a:pt x="688" y="409"/>
                  </a:cubicBezTo>
                  <a:cubicBezTo>
                    <a:pt x="920" y="539"/>
                    <a:pt x="1162" y="660"/>
                    <a:pt x="1394" y="790"/>
                  </a:cubicBezTo>
                  <a:cubicBezTo>
                    <a:pt x="1636" y="920"/>
                    <a:pt x="1868" y="1050"/>
                    <a:pt x="2119" y="1162"/>
                  </a:cubicBezTo>
                  <a:cubicBezTo>
                    <a:pt x="2360" y="1283"/>
                    <a:pt x="2602" y="1403"/>
                    <a:pt x="2862" y="1487"/>
                  </a:cubicBezTo>
                  <a:cubicBezTo>
                    <a:pt x="2732" y="1431"/>
                    <a:pt x="2611" y="1357"/>
                    <a:pt x="2500" y="1301"/>
                  </a:cubicBezTo>
                  <a:cubicBezTo>
                    <a:pt x="2369" y="1245"/>
                    <a:pt x="2258" y="1190"/>
                    <a:pt x="2137" y="1115"/>
                  </a:cubicBezTo>
                  <a:lnTo>
                    <a:pt x="1431" y="734"/>
                  </a:lnTo>
                  <a:lnTo>
                    <a:pt x="725" y="363"/>
                  </a:lnTo>
                  <a:cubicBezTo>
                    <a:pt x="474" y="242"/>
                    <a:pt x="242" y="12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3418150" y="2411150"/>
              <a:ext cx="20700" cy="2725"/>
            </a:xfrm>
            <a:custGeom>
              <a:rect b="b" l="l" r="r" t="t"/>
              <a:pathLst>
                <a:path extrusionOk="0" h="109" w="828">
                  <a:moveTo>
                    <a:pt x="173" y="0"/>
                  </a:moveTo>
                  <a:cubicBezTo>
                    <a:pt x="116" y="0"/>
                    <a:pt x="58" y="2"/>
                    <a:pt x="0" y="6"/>
                  </a:cubicBezTo>
                  <a:cubicBezTo>
                    <a:pt x="130" y="53"/>
                    <a:pt x="270" y="62"/>
                    <a:pt x="409" y="81"/>
                  </a:cubicBezTo>
                  <a:cubicBezTo>
                    <a:pt x="474" y="90"/>
                    <a:pt x="548" y="99"/>
                    <a:pt x="614" y="99"/>
                  </a:cubicBezTo>
                  <a:cubicBezTo>
                    <a:pt x="688" y="109"/>
                    <a:pt x="762" y="109"/>
                    <a:pt x="827" y="109"/>
                  </a:cubicBezTo>
                  <a:cubicBezTo>
                    <a:pt x="771" y="90"/>
                    <a:pt x="697" y="62"/>
                    <a:pt x="632" y="53"/>
                  </a:cubicBezTo>
                  <a:lnTo>
                    <a:pt x="418" y="16"/>
                  </a:lnTo>
                  <a:cubicBezTo>
                    <a:pt x="337" y="5"/>
                    <a:pt x="255" y="0"/>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3410725" y="2407800"/>
              <a:ext cx="12775" cy="2125"/>
            </a:xfrm>
            <a:custGeom>
              <a:rect b="b" l="l" r="r" t="t"/>
              <a:pathLst>
                <a:path extrusionOk="0" h="85" w="511">
                  <a:moveTo>
                    <a:pt x="251" y="1"/>
                  </a:moveTo>
                  <a:cubicBezTo>
                    <a:pt x="158" y="10"/>
                    <a:pt x="84" y="29"/>
                    <a:pt x="0" y="57"/>
                  </a:cubicBezTo>
                  <a:cubicBezTo>
                    <a:pt x="84" y="75"/>
                    <a:pt x="158" y="75"/>
                    <a:pt x="251" y="85"/>
                  </a:cubicBezTo>
                  <a:cubicBezTo>
                    <a:pt x="297" y="85"/>
                    <a:pt x="334" y="75"/>
                    <a:pt x="381" y="75"/>
                  </a:cubicBezTo>
                  <a:cubicBezTo>
                    <a:pt x="427" y="75"/>
                    <a:pt x="465" y="57"/>
                    <a:pt x="511" y="57"/>
                  </a:cubicBezTo>
                  <a:cubicBezTo>
                    <a:pt x="474" y="29"/>
                    <a:pt x="427" y="29"/>
                    <a:pt x="381" y="10"/>
                  </a:cubicBezTo>
                  <a:cubicBezTo>
                    <a:pt x="334" y="1"/>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3410950" y="2402700"/>
              <a:ext cx="18600" cy="4675"/>
            </a:xfrm>
            <a:custGeom>
              <a:rect b="b" l="l" r="r" t="t"/>
              <a:pathLst>
                <a:path extrusionOk="0" h="187" w="744">
                  <a:moveTo>
                    <a:pt x="0" y="1"/>
                  </a:moveTo>
                  <a:cubicBezTo>
                    <a:pt x="121" y="56"/>
                    <a:pt x="242" y="93"/>
                    <a:pt x="363" y="112"/>
                  </a:cubicBezTo>
                  <a:cubicBezTo>
                    <a:pt x="483" y="149"/>
                    <a:pt x="613" y="168"/>
                    <a:pt x="744" y="186"/>
                  </a:cubicBezTo>
                  <a:cubicBezTo>
                    <a:pt x="688" y="149"/>
                    <a:pt x="623" y="121"/>
                    <a:pt x="567" y="103"/>
                  </a:cubicBezTo>
                  <a:cubicBezTo>
                    <a:pt x="511" y="75"/>
                    <a:pt x="437" y="56"/>
                    <a:pt x="381" y="47"/>
                  </a:cubicBezTo>
                  <a:cubicBezTo>
                    <a:pt x="260" y="19"/>
                    <a:pt x="13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3436250" y="2409675"/>
              <a:ext cx="10950" cy="4675"/>
            </a:xfrm>
            <a:custGeom>
              <a:rect b="b" l="l" r="r" t="t"/>
              <a:pathLst>
                <a:path extrusionOk="0" h="187" w="438">
                  <a:moveTo>
                    <a:pt x="1" y="0"/>
                  </a:moveTo>
                  <a:cubicBezTo>
                    <a:pt x="57" y="47"/>
                    <a:pt x="140" y="93"/>
                    <a:pt x="205" y="121"/>
                  </a:cubicBezTo>
                  <a:cubicBezTo>
                    <a:pt x="280" y="149"/>
                    <a:pt x="354" y="186"/>
                    <a:pt x="438" y="186"/>
                  </a:cubicBezTo>
                  <a:cubicBezTo>
                    <a:pt x="382" y="121"/>
                    <a:pt x="298" y="93"/>
                    <a:pt x="233" y="56"/>
                  </a:cubicBezTo>
                  <a:cubicBezTo>
                    <a:pt x="159" y="28"/>
                    <a:pt x="8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3372850" y="2385275"/>
              <a:ext cx="18150" cy="1650"/>
            </a:xfrm>
            <a:custGeom>
              <a:rect b="b" l="l" r="r" t="t"/>
              <a:pathLst>
                <a:path extrusionOk="0" h="66" w="726">
                  <a:moveTo>
                    <a:pt x="363" y="1"/>
                  </a:moveTo>
                  <a:cubicBezTo>
                    <a:pt x="251" y="1"/>
                    <a:pt x="121" y="1"/>
                    <a:pt x="1" y="29"/>
                  </a:cubicBezTo>
                  <a:cubicBezTo>
                    <a:pt x="121" y="57"/>
                    <a:pt x="251" y="57"/>
                    <a:pt x="363" y="66"/>
                  </a:cubicBezTo>
                  <a:lnTo>
                    <a:pt x="725" y="66"/>
                  </a:lnTo>
                  <a:cubicBezTo>
                    <a:pt x="660" y="29"/>
                    <a:pt x="604" y="19"/>
                    <a:pt x="549" y="10"/>
                  </a:cubicBezTo>
                  <a:cubicBezTo>
                    <a:pt x="484" y="10"/>
                    <a:pt x="419"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3385175" y="2388300"/>
              <a:ext cx="12325" cy="2125"/>
            </a:xfrm>
            <a:custGeom>
              <a:rect b="b" l="l" r="r" t="t"/>
              <a:pathLst>
                <a:path extrusionOk="0" h="85" w="493">
                  <a:moveTo>
                    <a:pt x="251" y="1"/>
                  </a:moveTo>
                  <a:cubicBezTo>
                    <a:pt x="204" y="1"/>
                    <a:pt x="177" y="1"/>
                    <a:pt x="130" y="19"/>
                  </a:cubicBezTo>
                  <a:cubicBezTo>
                    <a:pt x="84" y="28"/>
                    <a:pt x="37" y="28"/>
                    <a:pt x="0" y="47"/>
                  </a:cubicBezTo>
                  <a:cubicBezTo>
                    <a:pt x="74" y="75"/>
                    <a:pt x="158" y="75"/>
                    <a:pt x="251" y="84"/>
                  </a:cubicBezTo>
                  <a:lnTo>
                    <a:pt x="492" y="84"/>
                  </a:lnTo>
                  <a:cubicBezTo>
                    <a:pt x="465" y="47"/>
                    <a:pt x="427" y="38"/>
                    <a:pt x="381" y="28"/>
                  </a:cubicBezTo>
                  <a:cubicBezTo>
                    <a:pt x="334" y="19"/>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3371225" y="2389000"/>
              <a:ext cx="7000" cy="1650"/>
            </a:xfrm>
            <a:custGeom>
              <a:rect b="b" l="l" r="r" t="t"/>
              <a:pathLst>
                <a:path extrusionOk="0" h="66" w="280">
                  <a:moveTo>
                    <a:pt x="121" y="0"/>
                  </a:moveTo>
                  <a:cubicBezTo>
                    <a:pt x="103" y="10"/>
                    <a:pt x="84" y="10"/>
                    <a:pt x="56" y="19"/>
                  </a:cubicBezTo>
                  <a:cubicBezTo>
                    <a:pt x="28" y="38"/>
                    <a:pt x="10" y="47"/>
                    <a:pt x="1" y="65"/>
                  </a:cubicBezTo>
                  <a:lnTo>
                    <a:pt x="140" y="65"/>
                  </a:lnTo>
                  <a:cubicBezTo>
                    <a:pt x="158" y="65"/>
                    <a:pt x="186" y="56"/>
                    <a:pt x="205" y="56"/>
                  </a:cubicBezTo>
                  <a:cubicBezTo>
                    <a:pt x="233" y="56"/>
                    <a:pt x="251" y="47"/>
                    <a:pt x="279" y="38"/>
                  </a:cubicBezTo>
                  <a:cubicBezTo>
                    <a:pt x="233" y="0"/>
                    <a:pt x="16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3390275" y="2352300"/>
              <a:ext cx="15575" cy="4675"/>
            </a:xfrm>
            <a:custGeom>
              <a:rect b="b" l="l" r="r" t="t"/>
              <a:pathLst>
                <a:path extrusionOk="0" h="187" w="623">
                  <a:moveTo>
                    <a:pt x="298" y="0"/>
                  </a:moveTo>
                  <a:cubicBezTo>
                    <a:pt x="233" y="0"/>
                    <a:pt x="177" y="19"/>
                    <a:pt x="121" y="47"/>
                  </a:cubicBezTo>
                  <a:cubicBezTo>
                    <a:pt x="75" y="84"/>
                    <a:pt x="28" y="131"/>
                    <a:pt x="0" y="186"/>
                  </a:cubicBezTo>
                  <a:cubicBezTo>
                    <a:pt x="93" y="112"/>
                    <a:pt x="205" y="75"/>
                    <a:pt x="288" y="75"/>
                  </a:cubicBezTo>
                  <a:cubicBezTo>
                    <a:pt x="353" y="75"/>
                    <a:pt x="400" y="75"/>
                    <a:pt x="456" y="84"/>
                  </a:cubicBezTo>
                  <a:cubicBezTo>
                    <a:pt x="484" y="84"/>
                    <a:pt x="511" y="93"/>
                    <a:pt x="539" y="93"/>
                  </a:cubicBezTo>
                  <a:cubicBezTo>
                    <a:pt x="558" y="112"/>
                    <a:pt x="586" y="121"/>
                    <a:pt x="623" y="121"/>
                  </a:cubicBezTo>
                  <a:cubicBezTo>
                    <a:pt x="595" y="112"/>
                    <a:pt x="576" y="84"/>
                    <a:pt x="549" y="75"/>
                  </a:cubicBezTo>
                  <a:cubicBezTo>
                    <a:pt x="530" y="65"/>
                    <a:pt x="493" y="47"/>
                    <a:pt x="465" y="38"/>
                  </a:cubicBezTo>
                  <a:cubicBezTo>
                    <a:pt x="418" y="19"/>
                    <a:pt x="353"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3400250" y="2356250"/>
              <a:ext cx="14425" cy="6300"/>
            </a:xfrm>
            <a:custGeom>
              <a:rect b="b" l="l" r="r" t="t"/>
              <a:pathLst>
                <a:path extrusionOk="0" h="252" w="577">
                  <a:moveTo>
                    <a:pt x="1" y="0"/>
                  </a:moveTo>
                  <a:cubicBezTo>
                    <a:pt x="47" y="28"/>
                    <a:pt x="94" y="56"/>
                    <a:pt x="140" y="75"/>
                  </a:cubicBezTo>
                  <a:cubicBezTo>
                    <a:pt x="196" y="103"/>
                    <a:pt x="242" y="112"/>
                    <a:pt x="289" y="140"/>
                  </a:cubicBezTo>
                  <a:lnTo>
                    <a:pt x="438" y="196"/>
                  </a:lnTo>
                  <a:cubicBezTo>
                    <a:pt x="484" y="205"/>
                    <a:pt x="530" y="233"/>
                    <a:pt x="577" y="251"/>
                  </a:cubicBezTo>
                  <a:cubicBezTo>
                    <a:pt x="558" y="205"/>
                    <a:pt x="512" y="158"/>
                    <a:pt x="465" y="140"/>
                  </a:cubicBezTo>
                  <a:cubicBezTo>
                    <a:pt x="419" y="112"/>
                    <a:pt x="363" y="93"/>
                    <a:pt x="317" y="65"/>
                  </a:cubicBezTo>
                  <a:cubicBezTo>
                    <a:pt x="205" y="28"/>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3411650" y="2355550"/>
              <a:ext cx="11625" cy="8375"/>
            </a:xfrm>
            <a:custGeom>
              <a:rect b="b" l="l" r="r" t="t"/>
              <a:pathLst>
                <a:path extrusionOk="0" h="335" w="465">
                  <a:moveTo>
                    <a:pt x="0" y="1"/>
                  </a:moveTo>
                  <a:lnTo>
                    <a:pt x="0" y="1"/>
                  </a:lnTo>
                  <a:cubicBezTo>
                    <a:pt x="74" y="75"/>
                    <a:pt x="149" y="131"/>
                    <a:pt x="232" y="177"/>
                  </a:cubicBezTo>
                  <a:cubicBezTo>
                    <a:pt x="297" y="233"/>
                    <a:pt x="381" y="279"/>
                    <a:pt x="465" y="335"/>
                  </a:cubicBezTo>
                  <a:cubicBezTo>
                    <a:pt x="446" y="279"/>
                    <a:pt x="409" y="242"/>
                    <a:pt x="381" y="214"/>
                  </a:cubicBezTo>
                  <a:cubicBezTo>
                    <a:pt x="344" y="177"/>
                    <a:pt x="297" y="140"/>
                    <a:pt x="260" y="121"/>
                  </a:cubicBezTo>
                  <a:cubicBezTo>
                    <a:pt x="214" y="93"/>
                    <a:pt x="186" y="75"/>
                    <a:pt x="140" y="47"/>
                  </a:cubicBezTo>
                  <a:cubicBezTo>
                    <a:pt x="93"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3399100" y="2359025"/>
              <a:ext cx="9325" cy="3525"/>
            </a:xfrm>
            <a:custGeom>
              <a:rect b="b" l="l" r="r" t="t"/>
              <a:pathLst>
                <a:path extrusionOk="0" h="141" w="373">
                  <a:moveTo>
                    <a:pt x="103" y="1"/>
                  </a:moveTo>
                  <a:cubicBezTo>
                    <a:pt x="65" y="1"/>
                    <a:pt x="38" y="1"/>
                    <a:pt x="0" y="10"/>
                  </a:cubicBezTo>
                  <a:cubicBezTo>
                    <a:pt x="56" y="47"/>
                    <a:pt x="112" y="75"/>
                    <a:pt x="186" y="85"/>
                  </a:cubicBezTo>
                  <a:cubicBezTo>
                    <a:pt x="242" y="103"/>
                    <a:pt x="298" y="131"/>
                    <a:pt x="372" y="140"/>
                  </a:cubicBezTo>
                  <a:cubicBezTo>
                    <a:pt x="335" y="85"/>
                    <a:pt x="279" y="47"/>
                    <a:pt x="205" y="2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3454850" y="2398750"/>
              <a:ext cx="5825" cy="13500"/>
            </a:xfrm>
            <a:custGeom>
              <a:rect b="b" l="l" r="r" t="t"/>
              <a:pathLst>
                <a:path extrusionOk="0" h="540" w="233">
                  <a:moveTo>
                    <a:pt x="0" y="1"/>
                  </a:moveTo>
                  <a:lnTo>
                    <a:pt x="0" y="1"/>
                  </a:lnTo>
                  <a:cubicBezTo>
                    <a:pt x="47" y="94"/>
                    <a:pt x="84" y="177"/>
                    <a:pt x="112" y="270"/>
                  </a:cubicBezTo>
                  <a:cubicBezTo>
                    <a:pt x="149" y="363"/>
                    <a:pt x="186" y="447"/>
                    <a:pt x="233" y="539"/>
                  </a:cubicBezTo>
                  <a:cubicBezTo>
                    <a:pt x="233" y="484"/>
                    <a:pt x="233" y="437"/>
                    <a:pt x="223" y="391"/>
                  </a:cubicBezTo>
                  <a:cubicBezTo>
                    <a:pt x="205" y="344"/>
                    <a:pt x="195" y="298"/>
                    <a:pt x="177" y="251"/>
                  </a:cubicBezTo>
                  <a:cubicBezTo>
                    <a:pt x="140" y="159"/>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3450200" y="2398525"/>
              <a:ext cx="5825" cy="10000"/>
            </a:xfrm>
            <a:custGeom>
              <a:rect b="b" l="l" r="r" t="t"/>
              <a:pathLst>
                <a:path extrusionOk="0" h="400" w="233">
                  <a:moveTo>
                    <a:pt x="0" y="0"/>
                  </a:moveTo>
                  <a:cubicBezTo>
                    <a:pt x="10" y="37"/>
                    <a:pt x="19" y="75"/>
                    <a:pt x="47" y="103"/>
                  </a:cubicBezTo>
                  <a:cubicBezTo>
                    <a:pt x="65" y="140"/>
                    <a:pt x="84" y="168"/>
                    <a:pt x="103" y="195"/>
                  </a:cubicBezTo>
                  <a:cubicBezTo>
                    <a:pt x="149" y="270"/>
                    <a:pt x="186" y="326"/>
                    <a:pt x="223" y="400"/>
                  </a:cubicBezTo>
                  <a:cubicBezTo>
                    <a:pt x="233" y="363"/>
                    <a:pt x="223" y="316"/>
                    <a:pt x="205" y="270"/>
                  </a:cubicBezTo>
                  <a:cubicBezTo>
                    <a:pt x="196" y="233"/>
                    <a:pt x="186" y="195"/>
                    <a:pt x="158" y="168"/>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3440675" y="2400375"/>
              <a:ext cx="9550" cy="5825"/>
            </a:xfrm>
            <a:custGeom>
              <a:rect b="b" l="l" r="r" t="t"/>
              <a:pathLst>
                <a:path extrusionOk="0" h="233" w="382">
                  <a:moveTo>
                    <a:pt x="1" y="1"/>
                  </a:moveTo>
                  <a:cubicBezTo>
                    <a:pt x="47" y="56"/>
                    <a:pt x="103" y="103"/>
                    <a:pt x="168" y="140"/>
                  </a:cubicBezTo>
                  <a:cubicBezTo>
                    <a:pt x="233" y="168"/>
                    <a:pt x="298" y="205"/>
                    <a:pt x="381" y="233"/>
                  </a:cubicBezTo>
                  <a:cubicBezTo>
                    <a:pt x="335" y="159"/>
                    <a:pt x="279" y="112"/>
                    <a:pt x="214" y="94"/>
                  </a:cubicBezTo>
                  <a:cubicBezTo>
                    <a:pt x="177" y="66"/>
                    <a:pt x="149" y="47"/>
                    <a:pt x="112" y="29"/>
                  </a:cubicBezTo>
                  <a:cubicBezTo>
                    <a:pt x="75"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3441150" y="2392950"/>
              <a:ext cx="6750" cy="7000"/>
            </a:xfrm>
            <a:custGeom>
              <a:rect b="b" l="l" r="r" t="t"/>
              <a:pathLst>
                <a:path extrusionOk="0" h="280" w="270">
                  <a:moveTo>
                    <a:pt x="0" y="0"/>
                  </a:moveTo>
                  <a:lnTo>
                    <a:pt x="0" y="0"/>
                  </a:lnTo>
                  <a:cubicBezTo>
                    <a:pt x="19" y="65"/>
                    <a:pt x="56" y="121"/>
                    <a:pt x="102" y="168"/>
                  </a:cubicBezTo>
                  <a:cubicBezTo>
                    <a:pt x="149" y="214"/>
                    <a:pt x="195" y="251"/>
                    <a:pt x="270" y="279"/>
                  </a:cubicBezTo>
                  <a:cubicBezTo>
                    <a:pt x="242" y="214"/>
                    <a:pt x="214" y="158"/>
                    <a:pt x="158" y="121"/>
                  </a:cubicBezTo>
                  <a:cubicBezTo>
                    <a:pt x="112" y="75"/>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3443225" y="2384350"/>
              <a:ext cx="8625" cy="9775"/>
            </a:xfrm>
            <a:custGeom>
              <a:rect b="b" l="l" r="r" t="t"/>
              <a:pathLst>
                <a:path extrusionOk="0" h="391" w="345">
                  <a:moveTo>
                    <a:pt x="1" y="1"/>
                  </a:moveTo>
                  <a:cubicBezTo>
                    <a:pt x="47" y="84"/>
                    <a:pt x="94" y="149"/>
                    <a:pt x="149" y="224"/>
                  </a:cubicBezTo>
                  <a:cubicBezTo>
                    <a:pt x="205" y="289"/>
                    <a:pt x="270" y="344"/>
                    <a:pt x="344" y="391"/>
                  </a:cubicBezTo>
                  <a:cubicBezTo>
                    <a:pt x="307" y="316"/>
                    <a:pt x="252" y="242"/>
                    <a:pt x="196" y="177"/>
                  </a:cubicBezTo>
                  <a:cubicBezTo>
                    <a:pt x="140" y="103"/>
                    <a:pt x="8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3372625" y="2437550"/>
              <a:ext cx="15350" cy="5575"/>
            </a:xfrm>
            <a:custGeom>
              <a:rect b="b" l="l" r="r" t="t"/>
              <a:pathLst>
                <a:path extrusionOk="0" h="223" w="614">
                  <a:moveTo>
                    <a:pt x="0" y="0"/>
                  </a:moveTo>
                  <a:lnTo>
                    <a:pt x="0" y="0"/>
                  </a:lnTo>
                  <a:cubicBezTo>
                    <a:pt x="37" y="28"/>
                    <a:pt x="84" y="65"/>
                    <a:pt x="130" y="102"/>
                  </a:cubicBezTo>
                  <a:cubicBezTo>
                    <a:pt x="177" y="140"/>
                    <a:pt x="223" y="158"/>
                    <a:pt x="279" y="186"/>
                  </a:cubicBezTo>
                  <a:cubicBezTo>
                    <a:pt x="346" y="204"/>
                    <a:pt x="421" y="223"/>
                    <a:pt x="496" y="223"/>
                  </a:cubicBezTo>
                  <a:cubicBezTo>
                    <a:pt x="535" y="223"/>
                    <a:pt x="575" y="217"/>
                    <a:pt x="613" y="205"/>
                  </a:cubicBezTo>
                  <a:cubicBezTo>
                    <a:pt x="558" y="195"/>
                    <a:pt x="511" y="186"/>
                    <a:pt x="456" y="167"/>
                  </a:cubicBezTo>
                  <a:cubicBezTo>
                    <a:pt x="409" y="158"/>
                    <a:pt x="344" y="149"/>
                    <a:pt x="298" y="121"/>
                  </a:cubicBezTo>
                  <a:cubicBezTo>
                    <a:pt x="205" y="75"/>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3379350" y="2437550"/>
              <a:ext cx="13975" cy="3425"/>
            </a:xfrm>
            <a:custGeom>
              <a:rect b="b" l="l" r="r" t="t"/>
              <a:pathLst>
                <a:path extrusionOk="0" h="137" w="559">
                  <a:moveTo>
                    <a:pt x="1" y="0"/>
                  </a:moveTo>
                  <a:cubicBezTo>
                    <a:pt x="38" y="28"/>
                    <a:pt x="75" y="56"/>
                    <a:pt x="131" y="75"/>
                  </a:cubicBezTo>
                  <a:cubicBezTo>
                    <a:pt x="177" y="102"/>
                    <a:pt x="224" y="112"/>
                    <a:pt x="270" y="121"/>
                  </a:cubicBezTo>
                  <a:cubicBezTo>
                    <a:pt x="313" y="130"/>
                    <a:pt x="358" y="136"/>
                    <a:pt x="403" y="136"/>
                  </a:cubicBezTo>
                  <a:cubicBezTo>
                    <a:pt x="456" y="136"/>
                    <a:pt x="508" y="127"/>
                    <a:pt x="558" y="102"/>
                  </a:cubicBezTo>
                  <a:lnTo>
                    <a:pt x="419" y="75"/>
                  </a:lnTo>
                  <a:cubicBezTo>
                    <a:pt x="372" y="65"/>
                    <a:pt x="326" y="65"/>
                    <a:pt x="279" y="56"/>
                  </a:cubicBezTo>
                  <a:cubicBezTo>
                    <a:pt x="187" y="28"/>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3387725" y="2435500"/>
              <a:ext cx="15125" cy="2250"/>
            </a:xfrm>
            <a:custGeom>
              <a:rect b="b" l="l" r="r" t="t"/>
              <a:pathLst>
                <a:path extrusionOk="0" h="90" w="605">
                  <a:moveTo>
                    <a:pt x="149" y="1"/>
                  </a:moveTo>
                  <a:cubicBezTo>
                    <a:pt x="100" y="1"/>
                    <a:pt x="51" y="3"/>
                    <a:pt x="0" y="8"/>
                  </a:cubicBezTo>
                  <a:cubicBezTo>
                    <a:pt x="93" y="45"/>
                    <a:pt x="195" y="64"/>
                    <a:pt x="298" y="82"/>
                  </a:cubicBezTo>
                  <a:cubicBezTo>
                    <a:pt x="321" y="87"/>
                    <a:pt x="349" y="89"/>
                    <a:pt x="376" y="89"/>
                  </a:cubicBezTo>
                  <a:cubicBezTo>
                    <a:pt x="404" y="89"/>
                    <a:pt x="432" y="87"/>
                    <a:pt x="455" y="82"/>
                  </a:cubicBezTo>
                  <a:cubicBezTo>
                    <a:pt x="511" y="64"/>
                    <a:pt x="558" y="54"/>
                    <a:pt x="604" y="36"/>
                  </a:cubicBezTo>
                  <a:lnTo>
                    <a:pt x="455" y="17"/>
                  </a:lnTo>
                  <a:cubicBezTo>
                    <a:pt x="390" y="17"/>
                    <a:pt x="353" y="8"/>
                    <a:pt x="298" y="8"/>
                  </a:cubicBezTo>
                  <a:cubicBezTo>
                    <a:pt x="246" y="3"/>
                    <a:pt x="19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3398625" y="2439175"/>
              <a:ext cx="15125" cy="2925"/>
            </a:xfrm>
            <a:custGeom>
              <a:rect b="b" l="l" r="r" t="t"/>
              <a:pathLst>
                <a:path extrusionOk="0" h="117" w="605">
                  <a:moveTo>
                    <a:pt x="605" y="0"/>
                  </a:moveTo>
                  <a:lnTo>
                    <a:pt x="456" y="10"/>
                  </a:lnTo>
                  <a:cubicBezTo>
                    <a:pt x="410" y="19"/>
                    <a:pt x="354" y="19"/>
                    <a:pt x="307" y="37"/>
                  </a:cubicBezTo>
                  <a:cubicBezTo>
                    <a:pt x="205" y="47"/>
                    <a:pt x="112" y="75"/>
                    <a:pt x="1" y="102"/>
                  </a:cubicBezTo>
                  <a:cubicBezTo>
                    <a:pt x="57" y="112"/>
                    <a:pt x="110" y="116"/>
                    <a:pt x="162" y="116"/>
                  </a:cubicBezTo>
                  <a:cubicBezTo>
                    <a:pt x="215" y="116"/>
                    <a:pt x="266" y="112"/>
                    <a:pt x="317" y="102"/>
                  </a:cubicBezTo>
                  <a:cubicBezTo>
                    <a:pt x="363" y="93"/>
                    <a:pt x="419" y="84"/>
                    <a:pt x="465" y="75"/>
                  </a:cubicBezTo>
                  <a:cubicBezTo>
                    <a:pt x="512" y="56"/>
                    <a:pt x="558" y="37"/>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3410025" y="2434750"/>
              <a:ext cx="15800" cy="1975"/>
            </a:xfrm>
            <a:custGeom>
              <a:rect b="b" l="l" r="r" t="t"/>
              <a:pathLst>
                <a:path extrusionOk="0" h="79" w="632">
                  <a:moveTo>
                    <a:pt x="632" y="1"/>
                  </a:moveTo>
                  <a:cubicBezTo>
                    <a:pt x="576" y="19"/>
                    <a:pt x="511" y="19"/>
                    <a:pt x="465" y="19"/>
                  </a:cubicBezTo>
                  <a:lnTo>
                    <a:pt x="316" y="19"/>
                  </a:lnTo>
                  <a:cubicBezTo>
                    <a:pt x="214" y="19"/>
                    <a:pt x="112" y="19"/>
                    <a:pt x="0" y="38"/>
                  </a:cubicBezTo>
                  <a:cubicBezTo>
                    <a:pt x="71" y="66"/>
                    <a:pt x="158" y="78"/>
                    <a:pt x="241" y="78"/>
                  </a:cubicBezTo>
                  <a:cubicBezTo>
                    <a:pt x="267" y="78"/>
                    <a:pt x="292" y="77"/>
                    <a:pt x="316" y="75"/>
                  </a:cubicBezTo>
                  <a:cubicBezTo>
                    <a:pt x="372" y="75"/>
                    <a:pt x="418" y="75"/>
                    <a:pt x="483" y="66"/>
                  </a:cubicBezTo>
                  <a:cubicBezTo>
                    <a:pt x="530" y="47"/>
                    <a:pt x="585" y="38"/>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3390725" y="2403225"/>
              <a:ext cx="6550" cy="2225"/>
            </a:xfrm>
            <a:custGeom>
              <a:rect b="b" l="l" r="r" t="t"/>
              <a:pathLst>
                <a:path extrusionOk="0" h="89" w="262">
                  <a:moveTo>
                    <a:pt x="67" y="0"/>
                  </a:moveTo>
                  <a:cubicBezTo>
                    <a:pt x="45" y="0"/>
                    <a:pt x="24" y="3"/>
                    <a:pt x="1" y="7"/>
                  </a:cubicBezTo>
                  <a:cubicBezTo>
                    <a:pt x="29" y="54"/>
                    <a:pt x="75" y="72"/>
                    <a:pt x="122" y="82"/>
                  </a:cubicBezTo>
                  <a:cubicBezTo>
                    <a:pt x="145" y="86"/>
                    <a:pt x="168" y="89"/>
                    <a:pt x="191" y="89"/>
                  </a:cubicBezTo>
                  <a:cubicBezTo>
                    <a:pt x="215" y="89"/>
                    <a:pt x="238" y="86"/>
                    <a:pt x="261" y="82"/>
                  </a:cubicBezTo>
                  <a:cubicBezTo>
                    <a:pt x="233" y="35"/>
                    <a:pt x="187" y="26"/>
                    <a:pt x="140" y="7"/>
                  </a:cubicBezTo>
                  <a:cubicBezTo>
                    <a:pt x="112" y="3"/>
                    <a:pt x="89"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3385625" y="2399625"/>
              <a:ext cx="6775" cy="1975"/>
            </a:xfrm>
            <a:custGeom>
              <a:rect b="b" l="l" r="r" t="t"/>
              <a:pathLst>
                <a:path extrusionOk="0" h="79" w="271">
                  <a:moveTo>
                    <a:pt x="70" y="0"/>
                  </a:moveTo>
                  <a:cubicBezTo>
                    <a:pt x="47" y="0"/>
                    <a:pt x="24" y="3"/>
                    <a:pt x="1" y="12"/>
                  </a:cubicBezTo>
                  <a:cubicBezTo>
                    <a:pt x="38" y="49"/>
                    <a:pt x="84" y="59"/>
                    <a:pt x="131" y="77"/>
                  </a:cubicBezTo>
                  <a:cubicBezTo>
                    <a:pt x="149" y="77"/>
                    <a:pt x="168" y="79"/>
                    <a:pt x="186" y="79"/>
                  </a:cubicBezTo>
                  <a:cubicBezTo>
                    <a:pt x="214" y="79"/>
                    <a:pt x="242" y="75"/>
                    <a:pt x="270" y="59"/>
                  </a:cubicBezTo>
                  <a:cubicBezTo>
                    <a:pt x="233" y="31"/>
                    <a:pt x="186" y="12"/>
                    <a:pt x="140" y="3"/>
                  </a:cubicBezTo>
                  <a:cubicBezTo>
                    <a:pt x="117"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3431625" y="2431050"/>
              <a:ext cx="10225" cy="2500"/>
            </a:xfrm>
            <a:custGeom>
              <a:rect b="b" l="l" r="r" t="t"/>
              <a:pathLst>
                <a:path extrusionOk="0" h="100" w="409">
                  <a:moveTo>
                    <a:pt x="409" y="0"/>
                  </a:moveTo>
                  <a:cubicBezTo>
                    <a:pt x="335" y="0"/>
                    <a:pt x="270" y="9"/>
                    <a:pt x="195" y="28"/>
                  </a:cubicBezTo>
                  <a:cubicBezTo>
                    <a:pt x="130" y="37"/>
                    <a:pt x="56" y="56"/>
                    <a:pt x="0" y="93"/>
                  </a:cubicBezTo>
                  <a:cubicBezTo>
                    <a:pt x="33" y="98"/>
                    <a:pt x="68" y="100"/>
                    <a:pt x="102" y="100"/>
                  </a:cubicBezTo>
                  <a:cubicBezTo>
                    <a:pt x="137" y="100"/>
                    <a:pt x="172" y="98"/>
                    <a:pt x="205" y="93"/>
                  </a:cubicBezTo>
                  <a:lnTo>
                    <a:pt x="316" y="56"/>
                  </a:lnTo>
                  <a:cubicBezTo>
                    <a:pt x="344" y="47"/>
                    <a:pt x="381"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3897100" y="1898450"/>
              <a:ext cx="108475" cy="98450"/>
            </a:xfrm>
            <a:custGeom>
              <a:rect b="b" l="l" r="r" t="t"/>
              <a:pathLst>
                <a:path extrusionOk="0" h="3938" w="4339">
                  <a:moveTo>
                    <a:pt x="3171" y="0"/>
                  </a:moveTo>
                  <a:cubicBezTo>
                    <a:pt x="3050" y="0"/>
                    <a:pt x="2927" y="15"/>
                    <a:pt x="2815" y="37"/>
                  </a:cubicBezTo>
                  <a:cubicBezTo>
                    <a:pt x="1877" y="232"/>
                    <a:pt x="994" y="678"/>
                    <a:pt x="260" y="1292"/>
                  </a:cubicBezTo>
                  <a:cubicBezTo>
                    <a:pt x="0" y="1496"/>
                    <a:pt x="167" y="1886"/>
                    <a:pt x="325" y="2081"/>
                  </a:cubicBezTo>
                  <a:cubicBezTo>
                    <a:pt x="855" y="2843"/>
                    <a:pt x="1552" y="3494"/>
                    <a:pt x="2425" y="3800"/>
                  </a:cubicBezTo>
                  <a:cubicBezTo>
                    <a:pt x="2614" y="3881"/>
                    <a:pt x="2822" y="3938"/>
                    <a:pt x="3029" y="3938"/>
                  </a:cubicBezTo>
                  <a:cubicBezTo>
                    <a:pt x="3107" y="3938"/>
                    <a:pt x="3185" y="3929"/>
                    <a:pt x="3261" y="3912"/>
                  </a:cubicBezTo>
                  <a:cubicBezTo>
                    <a:pt x="3521" y="3837"/>
                    <a:pt x="3781" y="3605"/>
                    <a:pt x="3781" y="3317"/>
                  </a:cubicBezTo>
                  <a:cubicBezTo>
                    <a:pt x="3772" y="2992"/>
                    <a:pt x="3493" y="2769"/>
                    <a:pt x="3233" y="2583"/>
                  </a:cubicBezTo>
                  <a:lnTo>
                    <a:pt x="3233" y="2583"/>
                  </a:lnTo>
                  <a:cubicBezTo>
                    <a:pt x="3291" y="2585"/>
                    <a:pt x="3350" y="2587"/>
                    <a:pt x="3408" y="2587"/>
                  </a:cubicBezTo>
                  <a:cubicBezTo>
                    <a:pt x="3593" y="2587"/>
                    <a:pt x="3777" y="2570"/>
                    <a:pt x="3939" y="2499"/>
                  </a:cubicBezTo>
                  <a:cubicBezTo>
                    <a:pt x="4153" y="2407"/>
                    <a:pt x="4339" y="2174"/>
                    <a:pt x="4302" y="1942"/>
                  </a:cubicBezTo>
                  <a:cubicBezTo>
                    <a:pt x="4265" y="1700"/>
                    <a:pt x="4014" y="1542"/>
                    <a:pt x="3772" y="1477"/>
                  </a:cubicBezTo>
                  <a:cubicBezTo>
                    <a:pt x="3521" y="1422"/>
                    <a:pt x="3270" y="1422"/>
                    <a:pt x="3038" y="1329"/>
                  </a:cubicBezTo>
                  <a:cubicBezTo>
                    <a:pt x="3261" y="1236"/>
                    <a:pt x="3493" y="1143"/>
                    <a:pt x="3670" y="985"/>
                  </a:cubicBezTo>
                  <a:cubicBezTo>
                    <a:pt x="3828" y="818"/>
                    <a:pt x="3930" y="548"/>
                    <a:pt x="3837" y="335"/>
                  </a:cubicBezTo>
                  <a:cubicBezTo>
                    <a:pt x="3733" y="81"/>
                    <a:pt x="3456" y="0"/>
                    <a:pt x="3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3899450" y="1897875"/>
              <a:ext cx="107300" cy="100000"/>
            </a:xfrm>
            <a:custGeom>
              <a:rect b="b" l="l" r="r" t="t"/>
              <a:pathLst>
                <a:path extrusionOk="0" h="4000" w="4292">
                  <a:moveTo>
                    <a:pt x="148" y="1333"/>
                  </a:moveTo>
                  <a:lnTo>
                    <a:pt x="148" y="1333"/>
                  </a:lnTo>
                  <a:cubicBezTo>
                    <a:pt x="92" y="1361"/>
                    <a:pt x="55" y="1426"/>
                    <a:pt x="27" y="1482"/>
                  </a:cubicBezTo>
                  <a:cubicBezTo>
                    <a:pt x="55" y="1426"/>
                    <a:pt x="101" y="1361"/>
                    <a:pt x="148" y="1333"/>
                  </a:cubicBezTo>
                  <a:close/>
                  <a:moveTo>
                    <a:pt x="27" y="1482"/>
                  </a:moveTo>
                  <a:lnTo>
                    <a:pt x="27" y="1482"/>
                  </a:lnTo>
                  <a:cubicBezTo>
                    <a:pt x="23" y="1492"/>
                    <a:pt x="21" y="1503"/>
                    <a:pt x="18" y="1515"/>
                  </a:cubicBezTo>
                  <a:lnTo>
                    <a:pt x="18" y="1515"/>
                  </a:lnTo>
                  <a:cubicBezTo>
                    <a:pt x="21" y="1504"/>
                    <a:pt x="24" y="1493"/>
                    <a:pt x="27" y="1482"/>
                  </a:cubicBezTo>
                  <a:close/>
                  <a:moveTo>
                    <a:pt x="18" y="1515"/>
                  </a:moveTo>
                  <a:cubicBezTo>
                    <a:pt x="6" y="1569"/>
                    <a:pt x="1" y="1623"/>
                    <a:pt x="8" y="1677"/>
                  </a:cubicBezTo>
                  <a:cubicBezTo>
                    <a:pt x="8" y="1624"/>
                    <a:pt x="8" y="1565"/>
                    <a:pt x="18" y="1515"/>
                  </a:cubicBezTo>
                  <a:close/>
                  <a:moveTo>
                    <a:pt x="3080" y="1"/>
                  </a:moveTo>
                  <a:cubicBezTo>
                    <a:pt x="2905" y="1"/>
                    <a:pt x="2731" y="39"/>
                    <a:pt x="2563" y="88"/>
                  </a:cubicBezTo>
                  <a:cubicBezTo>
                    <a:pt x="2117" y="200"/>
                    <a:pt x="1690" y="367"/>
                    <a:pt x="1281" y="571"/>
                  </a:cubicBezTo>
                  <a:cubicBezTo>
                    <a:pt x="882" y="785"/>
                    <a:pt x="491" y="1036"/>
                    <a:pt x="148" y="1324"/>
                  </a:cubicBezTo>
                  <a:cubicBezTo>
                    <a:pt x="491" y="1036"/>
                    <a:pt x="882" y="785"/>
                    <a:pt x="1281" y="590"/>
                  </a:cubicBezTo>
                  <a:cubicBezTo>
                    <a:pt x="1690" y="386"/>
                    <a:pt x="2117" y="228"/>
                    <a:pt x="2563" y="135"/>
                  </a:cubicBezTo>
                  <a:cubicBezTo>
                    <a:pt x="2716" y="96"/>
                    <a:pt x="2865" y="71"/>
                    <a:pt x="3015" y="71"/>
                  </a:cubicBezTo>
                  <a:cubicBezTo>
                    <a:pt x="3084" y="71"/>
                    <a:pt x="3153" y="77"/>
                    <a:pt x="3223" y="88"/>
                  </a:cubicBezTo>
                  <a:cubicBezTo>
                    <a:pt x="3325" y="98"/>
                    <a:pt x="3446" y="135"/>
                    <a:pt x="3530" y="200"/>
                  </a:cubicBezTo>
                  <a:cubicBezTo>
                    <a:pt x="3604" y="265"/>
                    <a:pt x="3678" y="358"/>
                    <a:pt x="3697" y="460"/>
                  </a:cubicBezTo>
                  <a:cubicBezTo>
                    <a:pt x="3725" y="562"/>
                    <a:pt x="3697" y="664"/>
                    <a:pt x="3669" y="757"/>
                  </a:cubicBezTo>
                  <a:cubicBezTo>
                    <a:pt x="3622" y="850"/>
                    <a:pt x="3557" y="943"/>
                    <a:pt x="3483" y="1017"/>
                  </a:cubicBezTo>
                  <a:cubicBezTo>
                    <a:pt x="3316" y="1157"/>
                    <a:pt x="3111" y="1240"/>
                    <a:pt x="2898" y="1315"/>
                  </a:cubicBezTo>
                  <a:lnTo>
                    <a:pt x="2758" y="1380"/>
                  </a:lnTo>
                  <a:lnTo>
                    <a:pt x="2898" y="1435"/>
                  </a:lnTo>
                  <a:cubicBezTo>
                    <a:pt x="3139" y="1528"/>
                    <a:pt x="3399" y="1528"/>
                    <a:pt x="3622" y="1584"/>
                  </a:cubicBezTo>
                  <a:cubicBezTo>
                    <a:pt x="3734" y="1612"/>
                    <a:pt x="3836" y="1658"/>
                    <a:pt x="3929" y="1723"/>
                  </a:cubicBezTo>
                  <a:cubicBezTo>
                    <a:pt x="4022" y="1779"/>
                    <a:pt x="4096" y="1872"/>
                    <a:pt x="4115" y="1965"/>
                  </a:cubicBezTo>
                  <a:cubicBezTo>
                    <a:pt x="4143" y="2076"/>
                    <a:pt x="4115" y="2179"/>
                    <a:pt x="4059" y="2262"/>
                  </a:cubicBezTo>
                  <a:cubicBezTo>
                    <a:pt x="4003" y="2355"/>
                    <a:pt x="3910" y="2420"/>
                    <a:pt x="3818" y="2467"/>
                  </a:cubicBezTo>
                  <a:cubicBezTo>
                    <a:pt x="3655" y="2537"/>
                    <a:pt x="3477" y="2554"/>
                    <a:pt x="3299" y="2554"/>
                  </a:cubicBezTo>
                  <a:cubicBezTo>
                    <a:pt x="3242" y="2554"/>
                    <a:pt x="3186" y="2553"/>
                    <a:pt x="3130" y="2550"/>
                  </a:cubicBezTo>
                  <a:lnTo>
                    <a:pt x="2907" y="2541"/>
                  </a:lnTo>
                  <a:lnTo>
                    <a:pt x="3093" y="2662"/>
                  </a:lnTo>
                  <a:cubicBezTo>
                    <a:pt x="3204" y="2736"/>
                    <a:pt x="3307" y="2820"/>
                    <a:pt x="3399" y="2894"/>
                  </a:cubicBezTo>
                  <a:cubicBezTo>
                    <a:pt x="3492" y="2978"/>
                    <a:pt x="3557" y="3080"/>
                    <a:pt x="3595" y="3201"/>
                  </a:cubicBezTo>
                  <a:cubicBezTo>
                    <a:pt x="3632" y="3312"/>
                    <a:pt x="3632" y="3433"/>
                    <a:pt x="3576" y="3535"/>
                  </a:cubicBezTo>
                  <a:cubicBezTo>
                    <a:pt x="3520" y="3637"/>
                    <a:pt x="3427" y="3730"/>
                    <a:pt x="3325" y="3805"/>
                  </a:cubicBezTo>
                  <a:cubicBezTo>
                    <a:pt x="3223" y="3870"/>
                    <a:pt x="3111" y="3907"/>
                    <a:pt x="2981" y="3907"/>
                  </a:cubicBezTo>
                  <a:cubicBezTo>
                    <a:pt x="2951" y="3909"/>
                    <a:pt x="2920" y="3910"/>
                    <a:pt x="2889" y="3910"/>
                  </a:cubicBezTo>
                  <a:cubicBezTo>
                    <a:pt x="2790" y="3910"/>
                    <a:pt x="2693" y="3898"/>
                    <a:pt x="2600" y="3870"/>
                  </a:cubicBezTo>
                  <a:cubicBezTo>
                    <a:pt x="2470" y="3851"/>
                    <a:pt x="2350" y="3805"/>
                    <a:pt x="2229" y="3758"/>
                  </a:cubicBezTo>
                  <a:cubicBezTo>
                    <a:pt x="2108" y="3712"/>
                    <a:pt x="1978" y="3656"/>
                    <a:pt x="1866" y="3609"/>
                  </a:cubicBezTo>
                  <a:cubicBezTo>
                    <a:pt x="1402" y="3377"/>
                    <a:pt x="984" y="3033"/>
                    <a:pt x="631" y="2652"/>
                  </a:cubicBezTo>
                  <a:cubicBezTo>
                    <a:pt x="464" y="2457"/>
                    <a:pt x="296" y="2262"/>
                    <a:pt x="148" y="2039"/>
                  </a:cubicBezTo>
                  <a:cubicBezTo>
                    <a:pt x="73" y="1919"/>
                    <a:pt x="27" y="1807"/>
                    <a:pt x="8" y="1677"/>
                  </a:cubicBezTo>
                  <a:lnTo>
                    <a:pt x="8" y="1677"/>
                  </a:lnTo>
                  <a:cubicBezTo>
                    <a:pt x="18" y="1807"/>
                    <a:pt x="73" y="1937"/>
                    <a:pt x="148" y="2049"/>
                  </a:cubicBezTo>
                  <a:cubicBezTo>
                    <a:pt x="287" y="2272"/>
                    <a:pt x="445" y="2476"/>
                    <a:pt x="621" y="2680"/>
                  </a:cubicBezTo>
                  <a:cubicBezTo>
                    <a:pt x="975" y="3071"/>
                    <a:pt x="1374" y="3414"/>
                    <a:pt x="1839" y="3674"/>
                  </a:cubicBezTo>
                  <a:cubicBezTo>
                    <a:pt x="1959" y="3730"/>
                    <a:pt x="2071" y="3795"/>
                    <a:pt x="2201" y="3851"/>
                  </a:cubicBezTo>
                  <a:cubicBezTo>
                    <a:pt x="2322" y="3897"/>
                    <a:pt x="2442" y="3944"/>
                    <a:pt x="2573" y="3981"/>
                  </a:cubicBezTo>
                  <a:cubicBezTo>
                    <a:pt x="2721" y="3990"/>
                    <a:pt x="2851" y="4000"/>
                    <a:pt x="2991" y="4000"/>
                  </a:cubicBezTo>
                  <a:cubicBezTo>
                    <a:pt x="3130" y="3990"/>
                    <a:pt x="3269" y="3953"/>
                    <a:pt x="3390" y="3888"/>
                  </a:cubicBezTo>
                  <a:cubicBezTo>
                    <a:pt x="3502" y="3814"/>
                    <a:pt x="3604" y="3712"/>
                    <a:pt x="3678" y="3582"/>
                  </a:cubicBezTo>
                  <a:cubicBezTo>
                    <a:pt x="3743" y="3452"/>
                    <a:pt x="3762" y="3294"/>
                    <a:pt x="3715" y="3154"/>
                  </a:cubicBezTo>
                  <a:cubicBezTo>
                    <a:pt x="3660" y="3015"/>
                    <a:pt x="3585" y="2894"/>
                    <a:pt x="3492" y="2801"/>
                  </a:cubicBezTo>
                  <a:cubicBezTo>
                    <a:pt x="3446" y="2755"/>
                    <a:pt x="3399" y="2708"/>
                    <a:pt x="3344" y="2680"/>
                  </a:cubicBezTo>
                  <a:lnTo>
                    <a:pt x="3502" y="2680"/>
                  </a:lnTo>
                  <a:cubicBezTo>
                    <a:pt x="3632" y="2662"/>
                    <a:pt x="3762" y="2643"/>
                    <a:pt x="3873" y="2578"/>
                  </a:cubicBezTo>
                  <a:cubicBezTo>
                    <a:pt x="4003" y="2522"/>
                    <a:pt x="4106" y="2448"/>
                    <a:pt x="4180" y="2327"/>
                  </a:cubicBezTo>
                  <a:cubicBezTo>
                    <a:pt x="4245" y="2216"/>
                    <a:pt x="4291" y="2058"/>
                    <a:pt x="4254" y="1919"/>
                  </a:cubicBezTo>
                  <a:cubicBezTo>
                    <a:pt x="4226" y="1779"/>
                    <a:pt x="4133" y="1668"/>
                    <a:pt x="4013" y="1593"/>
                  </a:cubicBezTo>
                  <a:cubicBezTo>
                    <a:pt x="3910" y="1519"/>
                    <a:pt x="3780" y="1463"/>
                    <a:pt x="3650" y="1445"/>
                  </a:cubicBezTo>
                  <a:cubicBezTo>
                    <a:pt x="3464" y="1398"/>
                    <a:pt x="3269" y="1398"/>
                    <a:pt x="3093" y="1352"/>
                  </a:cubicBezTo>
                  <a:cubicBezTo>
                    <a:pt x="3260" y="1277"/>
                    <a:pt x="3418" y="1203"/>
                    <a:pt x="3548" y="1073"/>
                  </a:cubicBezTo>
                  <a:cubicBezTo>
                    <a:pt x="3641" y="989"/>
                    <a:pt x="3715" y="887"/>
                    <a:pt x="3762" y="785"/>
                  </a:cubicBezTo>
                  <a:cubicBezTo>
                    <a:pt x="3808" y="664"/>
                    <a:pt x="3818" y="534"/>
                    <a:pt x="3790" y="423"/>
                  </a:cubicBezTo>
                  <a:cubicBezTo>
                    <a:pt x="3762" y="302"/>
                    <a:pt x="3687" y="200"/>
                    <a:pt x="3585" y="135"/>
                  </a:cubicBezTo>
                  <a:cubicBezTo>
                    <a:pt x="3483" y="60"/>
                    <a:pt x="3362" y="23"/>
                    <a:pt x="3251" y="14"/>
                  </a:cubicBezTo>
                  <a:cubicBezTo>
                    <a:pt x="3194" y="5"/>
                    <a:pt x="3137" y="1"/>
                    <a:pt x="30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3900575" y="1931900"/>
              <a:ext cx="72500" cy="5125"/>
            </a:xfrm>
            <a:custGeom>
              <a:rect b="b" l="l" r="r" t="t"/>
              <a:pathLst>
                <a:path extrusionOk="0" h="205" w="2900">
                  <a:moveTo>
                    <a:pt x="2899" y="0"/>
                  </a:moveTo>
                  <a:lnTo>
                    <a:pt x="2899" y="0"/>
                  </a:lnTo>
                  <a:cubicBezTo>
                    <a:pt x="2658" y="19"/>
                    <a:pt x="2416" y="28"/>
                    <a:pt x="2156" y="37"/>
                  </a:cubicBezTo>
                  <a:lnTo>
                    <a:pt x="1441" y="93"/>
                  </a:lnTo>
                  <a:lnTo>
                    <a:pt x="716" y="139"/>
                  </a:lnTo>
                  <a:cubicBezTo>
                    <a:pt x="595" y="158"/>
                    <a:pt x="474" y="167"/>
                    <a:pt x="354" y="167"/>
                  </a:cubicBezTo>
                  <a:cubicBezTo>
                    <a:pt x="316" y="170"/>
                    <a:pt x="277" y="171"/>
                    <a:pt x="237" y="171"/>
                  </a:cubicBezTo>
                  <a:cubicBezTo>
                    <a:pt x="157" y="171"/>
                    <a:pt x="75" y="167"/>
                    <a:pt x="0" y="167"/>
                  </a:cubicBezTo>
                  <a:cubicBezTo>
                    <a:pt x="242" y="204"/>
                    <a:pt x="484" y="204"/>
                    <a:pt x="725" y="204"/>
                  </a:cubicBezTo>
                  <a:cubicBezTo>
                    <a:pt x="976" y="204"/>
                    <a:pt x="1218" y="177"/>
                    <a:pt x="1459" y="167"/>
                  </a:cubicBezTo>
                  <a:cubicBezTo>
                    <a:pt x="1691" y="139"/>
                    <a:pt x="1933" y="121"/>
                    <a:pt x="2184" y="93"/>
                  </a:cubicBezTo>
                  <a:cubicBezTo>
                    <a:pt x="2425" y="74"/>
                    <a:pt x="2658" y="37"/>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3900100" y="1938625"/>
              <a:ext cx="76675" cy="24175"/>
            </a:xfrm>
            <a:custGeom>
              <a:rect b="b" l="l" r="r" t="t"/>
              <a:pathLst>
                <a:path extrusionOk="0" h="967" w="3067">
                  <a:moveTo>
                    <a:pt x="1" y="1"/>
                  </a:moveTo>
                  <a:cubicBezTo>
                    <a:pt x="131" y="38"/>
                    <a:pt x="261" y="66"/>
                    <a:pt x="391" y="112"/>
                  </a:cubicBezTo>
                  <a:cubicBezTo>
                    <a:pt x="512" y="158"/>
                    <a:pt x="642" y="196"/>
                    <a:pt x="772" y="242"/>
                  </a:cubicBezTo>
                  <a:lnTo>
                    <a:pt x="1534" y="484"/>
                  </a:lnTo>
                  <a:lnTo>
                    <a:pt x="2305" y="734"/>
                  </a:lnTo>
                  <a:cubicBezTo>
                    <a:pt x="2556" y="818"/>
                    <a:pt x="2816" y="892"/>
                    <a:pt x="3067" y="967"/>
                  </a:cubicBezTo>
                  <a:cubicBezTo>
                    <a:pt x="2816" y="874"/>
                    <a:pt x="2574" y="781"/>
                    <a:pt x="2324" y="669"/>
                  </a:cubicBezTo>
                  <a:cubicBezTo>
                    <a:pt x="2073" y="577"/>
                    <a:pt x="1813" y="502"/>
                    <a:pt x="1562" y="419"/>
                  </a:cubicBezTo>
                  <a:cubicBezTo>
                    <a:pt x="1302" y="335"/>
                    <a:pt x="1051" y="251"/>
                    <a:pt x="791" y="186"/>
                  </a:cubicBezTo>
                  <a:cubicBezTo>
                    <a:pt x="530" y="112"/>
                    <a:pt x="27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3925650" y="1937425"/>
              <a:ext cx="20700" cy="2250"/>
            </a:xfrm>
            <a:custGeom>
              <a:rect b="b" l="l" r="r" t="t"/>
              <a:pathLst>
                <a:path extrusionOk="0" h="90" w="828">
                  <a:moveTo>
                    <a:pt x="652" y="1"/>
                  </a:moveTo>
                  <a:cubicBezTo>
                    <a:pt x="572" y="1"/>
                    <a:pt x="494" y="6"/>
                    <a:pt x="419" y="11"/>
                  </a:cubicBezTo>
                  <a:cubicBezTo>
                    <a:pt x="354" y="30"/>
                    <a:pt x="280" y="30"/>
                    <a:pt x="215" y="39"/>
                  </a:cubicBezTo>
                  <a:cubicBezTo>
                    <a:pt x="140" y="39"/>
                    <a:pt x="75" y="49"/>
                    <a:pt x="1" y="58"/>
                  </a:cubicBezTo>
                  <a:cubicBezTo>
                    <a:pt x="75" y="67"/>
                    <a:pt x="140" y="86"/>
                    <a:pt x="215" y="86"/>
                  </a:cubicBezTo>
                  <a:cubicBezTo>
                    <a:pt x="236" y="89"/>
                    <a:pt x="259" y="90"/>
                    <a:pt x="282" y="90"/>
                  </a:cubicBezTo>
                  <a:cubicBezTo>
                    <a:pt x="328" y="90"/>
                    <a:pt x="376" y="86"/>
                    <a:pt x="419" y="86"/>
                  </a:cubicBezTo>
                  <a:cubicBezTo>
                    <a:pt x="558" y="67"/>
                    <a:pt x="688" y="49"/>
                    <a:pt x="828" y="11"/>
                  </a:cubicBezTo>
                  <a:cubicBezTo>
                    <a:pt x="769" y="3"/>
                    <a:pt x="710" y="1"/>
                    <a:pt x="6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3941675" y="1938400"/>
              <a:ext cx="12575" cy="2575"/>
            </a:xfrm>
            <a:custGeom>
              <a:rect b="b" l="l" r="r" t="t"/>
              <a:pathLst>
                <a:path extrusionOk="0" h="103" w="503">
                  <a:moveTo>
                    <a:pt x="503" y="0"/>
                  </a:moveTo>
                  <a:cubicBezTo>
                    <a:pt x="436" y="0"/>
                    <a:pt x="363" y="12"/>
                    <a:pt x="294" y="12"/>
                  </a:cubicBezTo>
                  <a:cubicBezTo>
                    <a:pt x="276" y="12"/>
                    <a:pt x="259" y="11"/>
                    <a:pt x="242" y="10"/>
                  </a:cubicBezTo>
                  <a:cubicBezTo>
                    <a:pt x="215" y="19"/>
                    <a:pt x="168" y="37"/>
                    <a:pt x="131" y="47"/>
                  </a:cubicBezTo>
                  <a:cubicBezTo>
                    <a:pt x="85" y="56"/>
                    <a:pt x="47" y="65"/>
                    <a:pt x="1" y="84"/>
                  </a:cubicBezTo>
                  <a:cubicBezTo>
                    <a:pt x="38" y="102"/>
                    <a:pt x="85" y="102"/>
                    <a:pt x="131" y="102"/>
                  </a:cubicBezTo>
                  <a:cubicBezTo>
                    <a:pt x="177" y="102"/>
                    <a:pt x="215" y="102"/>
                    <a:pt x="261" y="93"/>
                  </a:cubicBezTo>
                  <a:cubicBezTo>
                    <a:pt x="354" y="84"/>
                    <a:pt x="428" y="47"/>
                    <a:pt x="5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3935875" y="1943325"/>
              <a:ext cx="19300" cy="2200"/>
            </a:xfrm>
            <a:custGeom>
              <a:rect b="b" l="l" r="r" t="t"/>
              <a:pathLst>
                <a:path extrusionOk="0" h="88" w="772">
                  <a:moveTo>
                    <a:pt x="195" y="1"/>
                  </a:moveTo>
                  <a:cubicBezTo>
                    <a:pt x="131" y="1"/>
                    <a:pt x="66" y="3"/>
                    <a:pt x="1" y="8"/>
                  </a:cubicBezTo>
                  <a:cubicBezTo>
                    <a:pt x="56" y="35"/>
                    <a:pt x="131" y="45"/>
                    <a:pt x="186" y="54"/>
                  </a:cubicBezTo>
                  <a:cubicBezTo>
                    <a:pt x="261" y="63"/>
                    <a:pt x="317" y="82"/>
                    <a:pt x="382" y="82"/>
                  </a:cubicBezTo>
                  <a:cubicBezTo>
                    <a:pt x="429" y="85"/>
                    <a:pt x="477" y="87"/>
                    <a:pt x="524" y="87"/>
                  </a:cubicBezTo>
                  <a:cubicBezTo>
                    <a:pt x="607" y="87"/>
                    <a:pt x="689" y="81"/>
                    <a:pt x="772" y="63"/>
                  </a:cubicBezTo>
                  <a:cubicBezTo>
                    <a:pt x="642" y="35"/>
                    <a:pt x="512" y="26"/>
                    <a:pt x="382" y="8"/>
                  </a:cubicBezTo>
                  <a:cubicBezTo>
                    <a:pt x="321" y="3"/>
                    <a:pt x="258"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3917075" y="1939925"/>
              <a:ext cx="11850" cy="3000"/>
            </a:xfrm>
            <a:custGeom>
              <a:rect b="b" l="l" r="r" t="t"/>
              <a:pathLst>
                <a:path extrusionOk="0" h="120" w="474">
                  <a:moveTo>
                    <a:pt x="61" y="1"/>
                  </a:moveTo>
                  <a:cubicBezTo>
                    <a:pt x="41" y="1"/>
                    <a:pt x="21" y="2"/>
                    <a:pt x="0" y="4"/>
                  </a:cubicBezTo>
                  <a:cubicBezTo>
                    <a:pt x="65" y="41"/>
                    <a:pt x="149" y="69"/>
                    <a:pt x="232" y="88"/>
                  </a:cubicBezTo>
                  <a:cubicBezTo>
                    <a:pt x="295" y="109"/>
                    <a:pt x="353" y="119"/>
                    <a:pt x="413" y="119"/>
                  </a:cubicBezTo>
                  <a:cubicBezTo>
                    <a:pt x="433" y="119"/>
                    <a:pt x="453" y="118"/>
                    <a:pt x="474" y="116"/>
                  </a:cubicBezTo>
                  <a:cubicBezTo>
                    <a:pt x="400" y="69"/>
                    <a:pt x="325" y="41"/>
                    <a:pt x="242" y="32"/>
                  </a:cubicBezTo>
                  <a:cubicBezTo>
                    <a:pt x="179" y="11"/>
                    <a:pt x="121" y="1"/>
                    <a:pt x="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3977450" y="1954650"/>
              <a:ext cx="17925" cy="2825"/>
            </a:xfrm>
            <a:custGeom>
              <a:rect b="b" l="l" r="r" t="t"/>
              <a:pathLst>
                <a:path extrusionOk="0" h="113" w="717">
                  <a:moveTo>
                    <a:pt x="716" y="1"/>
                  </a:moveTo>
                  <a:cubicBezTo>
                    <a:pt x="595" y="1"/>
                    <a:pt x="475" y="10"/>
                    <a:pt x="344" y="19"/>
                  </a:cubicBezTo>
                  <a:lnTo>
                    <a:pt x="177" y="56"/>
                  </a:lnTo>
                  <a:lnTo>
                    <a:pt x="1" y="93"/>
                  </a:lnTo>
                  <a:cubicBezTo>
                    <a:pt x="56" y="112"/>
                    <a:pt x="131" y="112"/>
                    <a:pt x="187" y="112"/>
                  </a:cubicBezTo>
                  <a:cubicBezTo>
                    <a:pt x="252" y="112"/>
                    <a:pt x="307" y="112"/>
                    <a:pt x="372" y="103"/>
                  </a:cubicBezTo>
                  <a:cubicBezTo>
                    <a:pt x="484" y="75"/>
                    <a:pt x="605" y="4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3970475" y="1953250"/>
              <a:ext cx="12575" cy="2100"/>
            </a:xfrm>
            <a:custGeom>
              <a:rect b="b" l="l" r="r" t="t"/>
              <a:pathLst>
                <a:path extrusionOk="0" h="84" w="503">
                  <a:moveTo>
                    <a:pt x="503" y="1"/>
                  </a:moveTo>
                  <a:cubicBezTo>
                    <a:pt x="419" y="1"/>
                    <a:pt x="335" y="10"/>
                    <a:pt x="243" y="10"/>
                  </a:cubicBezTo>
                  <a:lnTo>
                    <a:pt x="1" y="38"/>
                  </a:lnTo>
                  <a:cubicBezTo>
                    <a:pt x="47" y="66"/>
                    <a:pt x="85" y="75"/>
                    <a:pt x="131" y="75"/>
                  </a:cubicBezTo>
                  <a:cubicBezTo>
                    <a:pt x="147" y="81"/>
                    <a:pt x="160" y="83"/>
                    <a:pt x="173" y="83"/>
                  </a:cubicBezTo>
                  <a:cubicBezTo>
                    <a:pt x="198" y="83"/>
                    <a:pt x="221" y="75"/>
                    <a:pt x="252" y="75"/>
                  </a:cubicBezTo>
                  <a:cubicBezTo>
                    <a:pt x="298" y="75"/>
                    <a:pt x="345" y="66"/>
                    <a:pt x="382" y="57"/>
                  </a:cubicBezTo>
                  <a:cubicBezTo>
                    <a:pt x="419" y="38"/>
                    <a:pt x="466" y="19"/>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3989525" y="1949775"/>
              <a:ext cx="6775" cy="2475"/>
            </a:xfrm>
            <a:custGeom>
              <a:rect b="b" l="l" r="r" t="t"/>
              <a:pathLst>
                <a:path extrusionOk="0" h="99" w="271">
                  <a:moveTo>
                    <a:pt x="270" y="0"/>
                  </a:moveTo>
                  <a:cubicBezTo>
                    <a:pt x="215" y="0"/>
                    <a:pt x="177" y="10"/>
                    <a:pt x="140" y="19"/>
                  </a:cubicBezTo>
                  <a:cubicBezTo>
                    <a:pt x="122" y="28"/>
                    <a:pt x="94" y="28"/>
                    <a:pt x="75" y="38"/>
                  </a:cubicBezTo>
                  <a:lnTo>
                    <a:pt x="1" y="75"/>
                  </a:lnTo>
                  <a:cubicBezTo>
                    <a:pt x="30" y="92"/>
                    <a:pt x="67" y="99"/>
                    <a:pt x="102" y="99"/>
                  </a:cubicBezTo>
                  <a:cubicBezTo>
                    <a:pt x="122" y="99"/>
                    <a:pt x="142" y="97"/>
                    <a:pt x="159" y="93"/>
                  </a:cubicBezTo>
                  <a:lnTo>
                    <a:pt x="224" y="56"/>
                  </a:lnTo>
                  <a:cubicBezTo>
                    <a:pt x="233" y="38"/>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3968400" y="1986250"/>
              <a:ext cx="15125" cy="6000"/>
            </a:xfrm>
            <a:custGeom>
              <a:rect b="b" l="l" r="r" t="t"/>
              <a:pathLst>
                <a:path extrusionOk="0" h="240" w="605">
                  <a:moveTo>
                    <a:pt x="604" y="0"/>
                  </a:moveTo>
                  <a:cubicBezTo>
                    <a:pt x="521" y="93"/>
                    <a:pt x="428" y="139"/>
                    <a:pt x="335" y="167"/>
                  </a:cubicBezTo>
                  <a:cubicBezTo>
                    <a:pt x="288" y="177"/>
                    <a:pt x="233" y="177"/>
                    <a:pt x="177" y="177"/>
                  </a:cubicBezTo>
                  <a:lnTo>
                    <a:pt x="0" y="177"/>
                  </a:lnTo>
                  <a:cubicBezTo>
                    <a:pt x="28" y="186"/>
                    <a:pt x="56" y="195"/>
                    <a:pt x="84" y="214"/>
                  </a:cubicBezTo>
                  <a:cubicBezTo>
                    <a:pt x="103" y="223"/>
                    <a:pt x="130" y="223"/>
                    <a:pt x="168" y="232"/>
                  </a:cubicBezTo>
                  <a:cubicBezTo>
                    <a:pt x="195" y="237"/>
                    <a:pt x="226" y="239"/>
                    <a:pt x="257" y="239"/>
                  </a:cubicBezTo>
                  <a:cubicBezTo>
                    <a:pt x="288" y="239"/>
                    <a:pt x="321" y="237"/>
                    <a:pt x="353" y="232"/>
                  </a:cubicBezTo>
                  <a:cubicBezTo>
                    <a:pt x="409" y="223"/>
                    <a:pt x="465" y="195"/>
                    <a:pt x="511" y="149"/>
                  </a:cubicBezTo>
                  <a:cubicBezTo>
                    <a:pt x="558" y="121"/>
                    <a:pt x="595" y="56"/>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3958650" y="1985075"/>
              <a:ext cx="15350" cy="4075"/>
            </a:xfrm>
            <a:custGeom>
              <a:rect b="b" l="l" r="r" t="t"/>
              <a:pathLst>
                <a:path extrusionOk="0" h="163" w="614">
                  <a:moveTo>
                    <a:pt x="0" y="1"/>
                  </a:moveTo>
                  <a:lnTo>
                    <a:pt x="0" y="1"/>
                  </a:lnTo>
                  <a:cubicBezTo>
                    <a:pt x="28" y="47"/>
                    <a:pt x="93" y="75"/>
                    <a:pt x="140" y="94"/>
                  </a:cubicBezTo>
                  <a:cubicBezTo>
                    <a:pt x="186" y="121"/>
                    <a:pt x="232" y="131"/>
                    <a:pt x="288" y="140"/>
                  </a:cubicBezTo>
                  <a:cubicBezTo>
                    <a:pt x="344" y="155"/>
                    <a:pt x="406" y="162"/>
                    <a:pt x="468" y="162"/>
                  </a:cubicBezTo>
                  <a:cubicBezTo>
                    <a:pt x="518" y="162"/>
                    <a:pt x="567" y="158"/>
                    <a:pt x="613" y="149"/>
                  </a:cubicBezTo>
                  <a:cubicBezTo>
                    <a:pt x="567" y="131"/>
                    <a:pt x="511" y="121"/>
                    <a:pt x="446" y="94"/>
                  </a:cubicBezTo>
                  <a:cubicBezTo>
                    <a:pt x="400" y="84"/>
                    <a:pt x="344" y="75"/>
                    <a:pt x="297" y="56"/>
                  </a:cubicBezTo>
                  <a:lnTo>
                    <a:pt x="149" y="38"/>
                  </a:lnTo>
                  <a:cubicBezTo>
                    <a:pt x="102" y="19"/>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3949575" y="1985075"/>
              <a:ext cx="13050" cy="6075"/>
            </a:xfrm>
            <a:custGeom>
              <a:rect b="b" l="l" r="r" t="t"/>
              <a:pathLst>
                <a:path extrusionOk="0" h="243" w="522">
                  <a:moveTo>
                    <a:pt x="1" y="1"/>
                  </a:moveTo>
                  <a:lnTo>
                    <a:pt x="1" y="1"/>
                  </a:lnTo>
                  <a:cubicBezTo>
                    <a:pt x="19" y="47"/>
                    <a:pt x="66" y="84"/>
                    <a:pt x="103" y="103"/>
                  </a:cubicBezTo>
                  <a:cubicBezTo>
                    <a:pt x="140" y="131"/>
                    <a:pt x="187" y="149"/>
                    <a:pt x="233" y="177"/>
                  </a:cubicBezTo>
                  <a:cubicBezTo>
                    <a:pt x="280" y="196"/>
                    <a:pt x="326" y="214"/>
                    <a:pt x="372" y="224"/>
                  </a:cubicBezTo>
                  <a:cubicBezTo>
                    <a:pt x="428" y="233"/>
                    <a:pt x="475" y="242"/>
                    <a:pt x="521" y="242"/>
                  </a:cubicBezTo>
                  <a:cubicBezTo>
                    <a:pt x="437" y="196"/>
                    <a:pt x="363" y="149"/>
                    <a:pt x="252" y="121"/>
                  </a:cubicBezTo>
                  <a:cubicBezTo>
                    <a:pt x="177" y="84"/>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3964675" y="1983925"/>
              <a:ext cx="9775" cy="2350"/>
            </a:xfrm>
            <a:custGeom>
              <a:rect b="b" l="l" r="r" t="t"/>
              <a:pathLst>
                <a:path extrusionOk="0" h="94" w="391">
                  <a:moveTo>
                    <a:pt x="1" y="0"/>
                  </a:moveTo>
                  <a:cubicBezTo>
                    <a:pt x="47" y="56"/>
                    <a:pt x="112" y="84"/>
                    <a:pt x="187" y="93"/>
                  </a:cubicBezTo>
                  <a:lnTo>
                    <a:pt x="289" y="93"/>
                  </a:lnTo>
                  <a:cubicBezTo>
                    <a:pt x="326" y="84"/>
                    <a:pt x="363" y="84"/>
                    <a:pt x="391" y="56"/>
                  </a:cubicBezTo>
                  <a:cubicBezTo>
                    <a:pt x="326" y="47"/>
                    <a:pt x="270" y="37"/>
                    <a:pt x="196" y="28"/>
                  </a:cubicBezTo>
                  <a:cubicBezTo>
                    <a:pt x="12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3904525" y="1944425"/>
              <a:ext cx="8150" cy="12350"/>
            </a:xfrm>
            <a:custGeom>
              <a:rect b="b" l="l" r="r" t="t"/>
              <a:pathLst>
                <a:path extrusionOk="0" h="494" w="326">
                  <a:moveTo>
                    <a:pt x="0" y="1"/>
                  </a:moveTo>
                  <a:cubicBezTo>
                    <a:pt x="10" y="57"/>
                    <a:pt x="28" y="103"/>
                    <a:pt x="38" y="140"/>
                  </a:cubicBezTo>
                  <a:lnTo>
                    <a:pt x="103" y="279"/>
                  </a:lnTo>
                  <a:cubicBezTo>
                    <a:pt x="168" y="363"/>
                    <a:pt x="233" y="447"/>
                    <a:pt x="326" y="493"/>
                  </a:cubicBezTo>
                  <a:cubicBezTo>
                    <a:pt x="270" y="410"/>
                    <a:pt x="214" y="326"/>
                    <a:pt x="168" y="242"/>
                  </a:cubicBezTo>
                  <a:cubicBezTo>
                    <a:pt x="121" y="159"/>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3910100" y="1947450"/>
              <a:ext cx="7000" cy="8625"/>
            </a:xfrm>
            <a:custGeom>
              <a:rect b="b" l="l" r="r" t="t"/>
              <a:pathLst>
                <a:path extrusionOk="0" h="345" w="280">
                  <a:moveTo>
                    <a:pt x="0" y="1"/>
                  </a:moveTo>
                  <a:cubicBezTo>
                    <a:pt x="0" y="28"/>
                    <a:pt x="10" y="66"/>
                    <a:pt x="19" y="112"/>
                  </a:cubicBezTo>
                  <a:cubicBezTo>
                    <a:pt x="47" y="158"/>
                    <a:pt x="65" y="177"/>
                    <a:pt x="93" y="214"/>
                  </a:cubicBezTo>
                  <a:cubicBezTo>
                    <a:pt x="140" y="270"/>
                    <a:pt x="195" y="326"/>
                    <a:pt x="279" y="344"/>
                  </a:cubicBezTo>
                  <a:cubicBezTo>
                    <a:pt x="251" y="307"/>
                    <a:pt x="233" y="270"/>
                    <a:pt x="205" y="251"/>
                  </a:cubicBezTo>
                  <a:cubicBezTo>
                    <a:pt x="186" y="233"/>
                    <a:pt x="158" y="196"/>
                    <a:pt x="140" y="16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3915900" y="1948625"/>
              <a:ext cx="10475" cy="3725"/>
            </a:xfrm>
            <a:custGeom>
              <a:rect b="b" l="l" r="r" t="t"/>
              <a:pathLst>
                <a:path extrusionOk="0" h="149" w="419">
                  <a:moveTo>
                    <a:pt x="1" y="0"/>
                  </a:moveTo>
                  <a:cubicBezTo>
                    <a:pt x="56" y="56"/>
                    <a:pt x="131" y="84"/>
                    <a:pt x="196" y="102"/>
                  </a:cubicBezTo>
                  <a:lnTo>
                    <a:pt x="298" y="130"/>
                  </a:lnTo>
                  <a:cubicBezTo>
                    <a:pt x="335" y="149"/>
                    <a:pt x="372" y="149"/>
                    <a:pt x="419" y="149"/>
                  </a:cubicBezTo>
                  <a:cubicBezTo>
                    <a:pt x="363" y="102"/>
                    <a:pt x="289" y="65"/>
                    <a:pt x="224" y="46"/>
                  </a:cubicBezTo>
                  <a:cubicBezTo>
                    <a:pt x="149" y="19"/>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3919150" y="1954425"/>
              <a:ext cx="7700" cy="5825"/>
            </a:xfrm>
            <a:custGeom>
              <a:rect b="b" l="l" r="r" t="t"/>
              <a:pathLst>
                <a:path extrusionOk="0" h="233" w="308">
                  <a:moveTo>
                    <a:pt x="1" y="0"/>
                  </a:moveTo>
                  <a:lnTo>
                    <a:pt x="1" y="0"/>
                  </a:lnTo>
                  <a:cubicBezTo>
                    <a:pt x="29" y="56"/>
                    <a:pt x="84" y="102"/>
                    <a:pt x="140" y="140"/>
                  </a:cubicBezTo>
                  <a:cubicBezTo>
                    <a:pt x="187" y="186"/>
                    <a:pt x="242" y="214"/>
                    <a:pt x="307" y="233"/>
                  </a:cubicBezTo>
                  <a:cubicBezTo>
                    <a:pt x="279" y="168"/>
                    <a:pt x="214" y="121"/>
                    <a:pt x="168" y="93"/>
                  </a:cubicBezTo>
                  <a:cubicBezTo>
                    <a:pt x="12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3916125" y="1960450"/>
              <a:ext cx="10250" cy="7925"/>
            </a:xfrm>
            <a:custGeom>
              <a:rect b="b" l="l" r="r" t="t"/>
              <a:pathLst>
                <a:path extrusionOk="0" h="317" w="410">
                  <a:moveTo>
                    <a:pt x="1" y="1"/>
                  </a:moveTo>
                  <a:lnTo>
                    <a:pt x="1" y="1"/>
                  </a:lnTo>
                  <a:cubicBezTo>
                    <a:pt x="57" y="75"/>
                    <a:pt x="122" y="140"/>
                    <a:pt x="187" y="187"/>
                  </a:cubicBezTo>
                  <a:cubicBezTo>
                    <a:pt x="242" y="233"/>
                    <a:pt x="326" y="280"/>
                    <a:pt x="410" y="317"/>
                  </a:cubicBezTo>
                  <a:cubicBezTo>
                    <a:pt x="354" y="242"/>
                    <a:pt x="289" y="187"/>
                    <a:pt x="224" y="131"/>
                  </a:cubicBezTo>
                  <a:cubicBezTo>
                    <a:pt x="168" y="75"/>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3970025" y="1900250"/>
              <a:ext cx="16525" cy="3800"/>
            </a:xfrm>
            <a:custGeom>
              <a:rect b="b" l="l" r="r" t="t"/>
              <a:pathLst>
                <a:path extrusionOk="0" h="152" w="661">
                  <a:moveTo>
                    <a:pt x="215" y="1"/>
                  </a:moveTo>
                  <a:cubicBezTo>
                    <a:pt x="142" y="1"/>
                    <a:pt x="71" y="14"/>
                    <a:pt x="0" y="49"/>
                  </a:cubicBezTo>
                  <a:cubicBezTo>
                    <a:pt x="65" y="49"/>
                    <a:pt x="112" y="58"/>
                    <a:pt x="168" y="58"/>
                  </a:cubicBezTo>
                  <a:cubicBezTo>
                    <a:pt x="223" y="68"/>
                    <a:pt x="270" y="68"/>
                    <a:pt x="335" y="86"/>
                  </a:cubicBezTo>
                  <a:cubicBezTo>
                    <a:pt x="437" y="105"/>
                    <a:pt x="539" y="133"/>
                    <a:pt x="660" y="151"/>
                  </a:cubicBezTo>
                  <a:cubicBezTo>
                    <a:pt x="623" y="123"/>
                    <a:pt x="567" y="86"/>
                    <a:pt x="502" y="58"/>
                  </a:cubicBezTo>
                  <a:cubicBezTo>
                    <a:pt x="456" y="40"/>
                    <a:pt x="400" y="30"/>
                    <a:pt x="344" y="12"/>
                  </a:cubicBezTo>
                  <a:cubicBezTo>
                    <a:pt x="300" y="5"/>
                    <a:pt x="257" y="1"/>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3966075" y="1903550"/>
              <a:ext cx="13950" cy="1650"/>
            </a:xfrm>
            <a:custGeom>
              <a:rect b="b" l="l" r="r" t="t"/>
              <a:pathLst>
                <a:path extrusionOk="0" h="66" w="558">
                  <a:moveTo>
                    <a:pt x="279" y="1"/>
                  </a:moveTo>
                  <a:cubicBezTo>
                    <a:pt x="186" y="1"/>
                    <a:pt x="84" y="10"/>
                    <a:pt x="0" y="66"/>
                  </a:cubicBezTo>
                  <a:lnTo>
                    <a:pt x="558" y="66"/>
                  </a:lnTo>
                  <a:cubicBezTo>
                    <a:pt x="511" y="47"/>
                    <a:pt x="465" y="19"/>
                    <a:pt x="419" y="1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3957025" y="1907975"/>
              <a:ext cx="14875" cy="2575"/>
            </a:xfrm>
            <a:custGeom>
              <a:rect b="b" l="l" r="r" t="t"/>
              <a:pathLst>
                <a:path extrusionOk="0" h="103" w="595">
                  <a:moveTo>
                    <a:pt x="297" y="0"/>
                  </a:moveTo>
                  <a:cubicBezTo>
                    <a:pt x="251" y="9"/>
                    <a:pt x="186" y="19"/>
                    <a:pt x="139" y="28"/>
                  </a:cubicBezTo>
                  <a:cubicBezTo>
                    <a:pt x="93" y="56"/>
                    <a:pt x="47" y="65"/>
                    <a:pt x="0" y="102"/>
                  </a:cubicBezTo>
                  <a:lnTo>
                    <a:pt x="158" y="93"/>
                  </a:lnTo>
                  <a:cubicBezTo>
                    <a:pt x="214" y="93"/>
                    <a:pt x="260" y="74"/>
                    <a:pt x="307" y="74"/>
                  </a:cubicBezTo>
                  <a:cubicBezTo>
                    <a:pt x="400" y="65"/>
                    <a:pt x="493" y="56"/>
                    <a:pt x="595" y="19"/>
                  </a:cubicBezTo>
                  <a:cubicBezTo>
                    <a:pt x="502" y="0"/>
                    <a:pt x="40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3945875" y="1904250"/>
              <a:ext cx="14175" cy="5600"/>
            </a:xfrm>
            <a:custGeom>
              <a:rect b="b" l="l" r="r" t="t"/>
              <a:pathLst>
                <a:path extrusionOk="0" h="224" w="567">
                  <a:moveTo>
                    <a:pt x="567" y="0"/>
                  </a:moveTo>
                  <a:cubicBezTo>
                    <a:pt x="465" y="0"/>
                    <a:pt x="353" y="28"/>
                    <a:pt x="260" y="75"/>
                  </a:cubicBezTo>
                  <a:cubicBezTo>
                    <a:pt x="214" y="84"/>
                    <a:pt x="167" y="112"/>
                    <a:pt x="121" y="131"/>
                  </a:cubicBezTo>
                  <a:cubicBezTo>
                    <a:pt x="74" y="158"/>
                    <a:pt x="28" y="186"/>
                    <a:pt x="0" y="223"/>
                  </a:cubicBezTo>
                  <a:lnTo>
                    <a:pt x="149" y="177"/>
                  </a:lnTo>
                  <a:cubicBezTo>
                    <a:pt x="195" y="168"/>
                    <a:pt x="242" y="149"/>
                    <a:pt x="288" y="131"/>
                  </a:cubicBezTo>
                  <a:cubicBezTo>
                    <a:pt x="381" y="103"/>
                    <a:pt x="474" y="65"/>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3934725" y="1911975"/>
              <a:ext cx="15350" cy="3675"/>
            </a:xfrm>
            <a:custGeom>
              <a:rect b="b" l="l" r="r" t="t"/>
              <a:pathLst>
                <a:path extrusionOk="0" h="147" w="614">
                  <a:moveTo>
                    <a:pt x="458" y="0"/>
                  </a:moveTo>
                  <a:cubicBezTo>
                    <a:pt x="404" y="0"/>
                    <a:pt x="349" y="3"/>
                    <a:pt x="288" y="7"/>
                  </a:cubicBezTo>
                  <a:cubicBezTo>
                    <a:pt x="242" y="26"/>
                    <a:pt x="186" y="35"/>
                    <a:pt x="140" y="54"/>
                  </a:cubicBezTo>
                  <a:cubicBezTo>
                    <a:pt x="93" y="82"/>
                    <a:pt x="37" y="100"/>
                    <a:pt x="0" y="147"/>
                  </a:cubicBezTo>
                  <a:cubicBezTo>
                    <a:pt x="47" y="128"/>
                    <a:pt x="102" y="128"/>
                    <a:pt x="149" y="119"/>
                  </a:cubicBezTo>
                  <a:lnTo>
                    <a:pt x="307" y="91"/>
                  </a:lnTo>
                  <a:cubicBezTo>
                    <a:pt x="409" y="72"/>
                    <a:pt x="511" y="45"/>
                    <a:pt x="613" y="7"/>
                  </a:cubicBezTo>
                  <a:cubicBezTo>
                    <a:pt x="562" y="3"/>
                    <a:pt x="511" y="0"/>
                    <a:pt x="4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3968175" y="1939125"/>
              <a:ext cx="6975" cy="1950"/>
            </a:xfrm>
            <a:custGeom>
              <a:rect b="b" l="l" r="r" t="t"/>
              <a:pathLst>
                <a:path extrusionOk="0" h="78" w="279">
                  <a:moveTo>
                    <a:pt x="99" y="1"/>
                  </a:moveTo>
                  <a:cubicBezTo>
                    <a:pt x="66" y="1"/>
                    <a:pt x="33" y="14"/>
                    <a:pt x="0" y="27"/>
                  </a:cubicBezTo>
                  <a:cubicBezTo>
                    <a:pt x="47" y="64"/>
                    <a:pt x="93" y="73"/>
                    <a:pt x="139" y="73"/>
                  </a:cubicBezTo>
                  <a:cubicBezTo>
                    <a:pt x="152" y="76"/>
                    <a:pt x="164" y="77"/>
                    <a:pt x="177" y="77"/>
                  </a:cubicBezTo>
                  <a:cubicBezTo>
                    <a:pt x="211" y="77"/>
                    <a:pt x="245" y="68"/>
                    <a:pt x="279" y="55"/>
                  </a:cubicBezTo>
                  <a:cubicBezTo>
                    <a:pt x="232" y="18"/>
                    <a:pt x="186" y="18"/>
                    <a:pt x="139" y="8"/>
                  </a:cubicBezTo>
                  <a:cubicBezTo>
                    <a:pt x="126" y="3"/>
                    <a:pt x="112"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3973500" y="1942100"/>
              <a:ext cx="7225" cy="1900"/>
            </a:xfrm>
            <a:custGeom>
              <a:rect b="b" l="l" r="r" t="t"/>
              <a:pathLst>
                <a:path extrusionOk="0" h="76" w="289">
                  <a:moveTo>
                    <a:pt x="149" y="1"/>
                  </a:moveTo>
                  <a:cubicBezTo>
                    <a:pt x="94" y="1"/>
                    <a:pt x="57" y="10"/>
                    <a:pt x="1" y="38"/>
                  </a:cubicBezTo>
                  <a:cubicBezTo>
                    <a:pt x="57" y="57"/>
                    <a:pt x="94" y="75"/>
                    <a:pt x="149" y="75"/>
                  </a:cubicBezTo>
                  <a:cubicBezTo>
                    <a:pt x="196" y="75"/>
                    <a:pt x="233" y="57"/>
                    <a:pt x="289" y="38"/>
                  </a:cubicBezTo>
                  <a:cubicBezTo>
                    <a:pt x="233" y="10"/>
                    <a:pt x="196"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3919850" y="1918425"/>
              <a:ext cx="9325" cy="3975"/>
            </a:xfrm>
            <a:custGeom>
              <a:rect b="b" l="l" r="r" t="t"/>
              <a:pathLst>
                <a:path extrusionOk="0" h="159" w="373">
                  <a:moveTo>
                    <a:pt x="372" y="0"/>
                  </a:moveTo>
                  <a:cubicBezTo>
                    <a:pt x="307" y="0"/>
                    <a:pt x="233" y="19"/>
                    <a:pt x="177" y="37"/>
                  </a:cubicBezTo>
                  <a:cubicBezTo>
                    <a:pt x="140" y="56"/>
                    <a:pt x="121" y="65"/>
                    <a:pt x="84" y="84"/>
                  </a:cubicBezTo>
                  <a:cubicBezTo>
                    <a:pt x="47" y="102"/>
                    <a:pt x="28" y="121"/>
                    <a:pt x="1" y="158"/>
                  </a:cubicBezTo>
                  <a:cubicBezTo>
                    <a:pt x="75" y="149"/>
                    <a:pt x="140" y="121"/>
                    <a:pt x="205" y="102"/>
                  </a:cubicBezTo>
                  <a:cubicBezTo>
                    <a:pt x="261" y="75"/>
                    <a:pt x="316"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3893850" y="2082475"/>
              <a:ext cx="108475" cy="98500"/>
            </a:xfrm>
            <a:custGeom>
              <a:rect b="b" l="l" r="r" t="t"/>
              <a:pathLst>
                <a:path extrusionOk="0" h="3940" w="4339">
                  <a:moveTo>
                    <a:pt x="3195" y="1"/>
                  </a:moveTo>
                  <a:cubicBezTo>
                    <a:pt x="3069" y="1"/>
                    <a:pt x="2941" y="18"/>
                    <a:pt x="2824" y="44"/>
                  </a:cubicBezTo>
                  <a:cubicBezTo>
                    <a:pt x="1877" y="239"/>
                    <a:pt x="994" y="685"/>
                    <a:pt x="269" y="1298"/>
                  </a:cubicBezTo>
                  <a:cubicBezTo>
                    <a:pt x="0" y="1484"/>
                    <a:pt x="167" y="1874"/>
                    <a:pt x="325" y="2088"/>
                  </a:cubicBezTo>
                  <a:cubicBezTo>
                    <a:pt x="855" y="2841"/>
                    <a:pt x="1552" y="3491"/>
                    <a:pt x="2425" y="3807"/>
                  </a:cubicBezTo>
                  <a:cubicBezTo>
                    <a:pt x="2618" y="3880"/>
                    <a:pt x="2821" y="3939"/>
                    <a:pt x="3023" y="3939"/>
                  </a:cubicBezTo>
                  <a:cubicBezTo>
                    <a:pt x="3103" y="3939"/>
                    <a:pt x="3182" y="3930"/>
                    <a:pt x="3261" y="3909"/>
                  </a:cubicBezTo>
                  <a:cubicBezTo>
                    <a:pt x="3531" y="3844"/>
                    <a:pt x="3781" y="3612"/>
                    <a:pt x="3781" y="3314"/>
                  </a:cubicBezTo>
                  <a:cubicBezTo>
                    <a:pt x="3772" y="2989"/>
                    <a:pt x="3493" y="2775"/>
                    <a:pt x="3243" y="2590"/>
                  </a:cubicBezTo>
                  <a:lnTo>
                    <a:pt x="3243" y="2590"/>
                  </a:lnTo>
                  <a:cubicBezTo>
                    <a:pt x="3301" y="2592"/>
                    <a:pt x="3359" y="2594"/>
                    <a:pt x="3416" y="2594"/>
                  </a:cubicBezTo>
                  <a:cubicBezTo>
                    <a:pt x="3599" y="2594"/>
                    <a:pt x="3779" y="2577"/>
                    <a:pt x="3949" y="2506"/>
                  </a:cubicBezTo>
                  <a:cubicBezTo>
                    <a:pt x="4153" y="2413"/>
                    <a:pt x="4339" y="2181"/>
                    <a:pt x="4302" y="1949"/>
                  </a:cubicBezTo>
                  <a:cubicBezTo>
                    <a:pt x="4274" y="1707"/>
                    <a:pt x="4014" y="1540"/>
                    <a:pt x="3772" y="1484"/>
                  </a:cubicBezTo>
                  <a:cubicBezTo>
                    <a:pt x="3531" y="1428"/>
                    <a:pt x="3270" y="1428"/>
                    <a:pt x="3038" y="1335"/>
                  </a:cubicBezTo>
                  <a:cubicBezTo>
                    <a:pt x="3261" y="1242"/>
                    <a:pt x="3493" y="1150"/>
                    <a:pt x="3670" y="982"/>
                  </a:cubicBezTo>
                  <a:cubicBezTo>
                    <a:pt x="3828" y="815"/>
                    <a:pt x="3939" y="555"/>
                    <a:pt x="3846" y="332"/>
                  </a:cubicBezTo>
                  <a:cubicBezTo>
                    <a:pt x="3738" y="83"/>
                    <a:pt x="3471" y="1"/>
                    <a:pt x="319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3896200" y="2081725"/>
              <a:ext cx="107300" cy="100025"/>
            </a:xfrm>
            <a:custGeom>
              <a:rect b="b" l="l" r="r" t="t"/>
              <a:pathLst>
                <a:path extrusionOk="0" h="4001" w="4292">
                  <a:moveTo>
                    <a:pt x="148" y="1328"/>
                  </a:moveTo>
                  <a:lnTo>
                    <a:pt x="148" y="1328"/>
                  </a:lnTo>
                  <a:cubicBezTo>
                    <a:pt x="92" y="1365"/>
                    <a:pt x="55" y="1421"/>
                    <a:pt x="36" y="1477"/>
                  </a:cubicBezTo>
                  <a:cubicBezTo>
                    <a:pt x="55" y="1421"/>
                    <a:pt x="101" y="1365"/>
                    <a:pt x="148" y="1328"/>
                  </a:cubicBezTo>
                  <a:close/>
                  <a:moveTo>
                    <a:pt x="36" y="1477"/>
                  </a:moveTo>
                  <a:lnTo>
                    <a:pt x="36" y="1477"/>
                  </a:lnTo>
                  <a:cubicBezTo>
                    <a:pt x="30" y="1490"/>
                    <a:pt x="25" y="1504"/>
                    <a:pt x="21" y="1518"/>
                  </a:cubicBezTo>
                  <a:lnTo>
                    <a:pt x="21" y="1518"/>
                  </a:lnTo>
                  <a:cubicBezTo>
                    <a:pt x="25" y="1504"/>
                    <a:pt x="30" y="1491"/>
                    <a:pt x="36" y="1477"/>
                  </a:cubicBezTo>
                  <a:close/>
                  <a:moveTo>
                    <a:pt x="21" y="1518"/>
                  </a:moveTo>
                  <a:cubicBezTo>
                    <a:pt x="5" y="1570"/>
                    <a:pt x="1" y="1621"/>
                    <a:pt x="8" y="1672"/>
                  </a:cubicBezTo>
                  <a:cubicBezTo>
                    <a:pt x="8" y="1622"/>
                    <a:pt x="8" y="1567"/>
                    <a:pt x="21" y="1518"/>
                  </a:cubicBezTo>
                  <a:close/>
                  <a:moveTo>
                    <a:pt x="3107" y="1"/>
                  </a:moveTo>
                  <a:cubicBezTo>
                    <a:pt x="2923" y="1"/>
                    <a:pt x="2740" y="39"/>
                    <a:pt x="2563" y="83"/>
                  </a:cubicBezTo>
                  <a:cubicBezTo>
                    <a:pt x="2127" y="195"/>
                    <a:pt x="1690" y="362"/>
                    <a:pt x="1290" y="566"/>
                  </a:cubicBezTo>
                  <a:cubicBezTo>
                    <a:pt x="882" y="780"/>
                    <a:pt x="501" y="1031"/>
                    <a:pt x="148" y="1328"/>
                  </a:cubicBezTo>
                  <a:cubicBezTo>
                    <a:pt x="501" y="1031"/>
                    <a:pt x="882" y="780"/>
                    <a:pt x="1290" y="585"/>
                  </a:cubicBezTo>
                  <a:cubicBezTo>
                    <a:pt x="1690" y="381"/>
                    <a:pt x="2127" y="223"/>
                    <a:pt x="2563" y="130"/>
                  </a:cubicBezTo>
                  <a:cubicBezTo>
                    <a:pt x="2716" y="91"/>
                    <a:pt x="2869" y="66"/>
                    <a:pt x="3019" y="66"/>
                  </a:cubicBezTo>
                  <a:cubicBezTo>
                    <a:pt x="3088" y="66"/>
                    <a:pt x="3156" y="72"/>
                    <a:pt x="3223" y="83"/>
                  </a:cubicBezTo>
                  <a:cubicBezTo>
                    <a:pt x="3334" y="93"/>
                    <a:pt x="3446" y="130"/>
                    <a:pt x="3529" y="204"/>
                  </a:cubicBezTo>
                  <a:cubicBezTo>
                    <a:pt x="3613" y="260"/>
                    <a:pt x="3678" y="353"/>
                    <a:pt x="3706" y="455"/>
                  </a:cubicBezTo>
                  <a:cubicBezTo>
                    <a:pt x="3725" y="557"/>
                    <a:pt x="3706" y="669"/>
                    <a:pt x="3669" y="761"/>
                  </a:cubicBezTo>
                  <a:cubicBezTo>
                    <a:pt x="3622" y="854"/>
                    <a:pt x="3567" y="947"/>
                    <a:pt x="3483" y="1012"/>
                  </a:cubicBezTo>
                  <a:cubicBezTo>
                    <a:pt x="3316" y="1152"/>
                    <a:pt x="3111" y="1235"/>
                    <a:pt x="2898" y="1319"/>
                  </a:cubicBezTo>
                  <a:lnTo>
                    <a:pt x="2758" y="1375"/>
                  </a:lnTo>
                  <a:lnTo>
                    <a:pt x="2898" y="1430"/>
                  </a:lnTo>
                  <a:cubicBezTo>
                    <a:pt x="3149" y="1523"/>
                    <a:pt x="3399" y="1523"/>
                    <a:pt x="3622" y="1579"/>
                  </a:cubicBezTo>
                  <a:cubicBezTo>
                    <a:pt x="3734" y="1607"/>
                    <a:pt x="3845" y="1653"/>
                    <a:pt x="3938" y="1718"/>
                  </a:cubicBezTo>
                  <a:cubicBezTo>
                    <a:pt x="4031" y="1783"/>
                    <a:pt x="4096" y="1876"/>
                    <a:pt x="4124" y="1969"/>
                  </a:cubicBezTo>
                  <a:cubicBezTo>
                    <a:pt x="4143" y="2072"/>
                    <a:pt x="4124" y="2174"/>
                    <a:pt x="4059" y="2257"/>
                  </a:cubicBezTo>
                  <a:cubicBezTo>
                    <a:pt x="4003" y="2350"/>
                    <a:pt x="3910" y="2415"/>
                    <a:pt x="3817" y="2462"/>
                  </a:cubicBezTo>
                  <a:cubicBezTo>
                    <a:pt x="3662" y="2532"/>
                    <a:pt x="3480" y="2549"/>
                    <a:pt x="3300" y="2549"/>
                  </a:cubicBezTo>
                  <a:cubicBezTo>
                    <a:pt x="3243" y="2549"/>
                    <a:pt x="3186" y="2548"/>
                    <a:pt x="3130" y="2545"/>
                  </a:cubicBezTo>
                  <a:lnTo>
                    <a:pt x="2916" y="2536"/>
                  </a:lnTo>
                  <a:lnTo>
                    <a:pt x="3102" y="2666"/>
                  </a:lnTo>
                  <a:cubicBezTo>
                    <a:pt x="3204" y="2731"/>
                    <a:pt x="3306" y="2815"/>
                    <a:pt x="3399" y="2898"/>
                  </a:cubicBezTo>
                  <a:cubicBezTo>
                    <a:pt x="3492" y="2973"/>
                    <a:pt x="3567" y="3084"/>
                    <a:pt x="3594" y="3196"/>
                  </a:cubicBezTo>
                  <a:cubicBezTo>
                    <a:pt x="3632" y="3316"/>
                    <a:pt x="3632" y="3428"/>
                    <a:pt x="3576" y="3530"/>
                  </a:cubicBezTo>
                  <a:cubicBezTo>
                    <a:pt x="3529" y="3642"/>
                    <a:pt x="3437" y="3735"/>
                    <a:pt x="3334" y="3800"/>
                  </a:cubicBezTo>
                  <a:cubicBezTo>
                    <a:pt x="3223" y="3874"/>
                    <a:pt x="3111" y="3902"/>
                    <a:pt x="2981" y="3902"/>
                  </a:cubicBezTo>
                  <a:cubicBezTo>
                    <a:pt x="2945" y="3907"/>
                    <a:pt x="2909" y="3909"/>
                    <a:pt x="2874" y="3909"/>
                  </a:cubicBezTo>
                  <a:cubicBezTo>
                    <a:pt x="2783" y="3909"/>
                    <a:pt x="2694" y="3894"/>
                    <a:pt x="2600" y="3874"/>
                  </a:cubicBezTo>
                  <a:cubicBezTo>
                    <a:pt x="2470" y="3846"/>
                    <a:pt x="2359" y="3800"/>
                    <a:pt x="2229" y="3753"/>
                  </a:cubicBezTo>
                  <a:cubicBezTo>
                    <a:pt x="2108" y="3707"/>
                    <a:pt x="1987" y="3651"/>
                    <a:pt x="1866" y="3604"/>
                  </a:cubicBezTo>
                  <a:cubicBezTo>
                    <a:pt x="1402" y="3372"/>
                    <a:pt x="984" y="3038"/>
                    <a:pt x="640" y="2648"/>
                  </a:cubicBezTo>
                  <a:cubicBezTo>
                    <a:pt x="463" y="2452"/>
                    <a:pt x="296" y="2257"/>
                    <a:pt x="148" y="2034"/>
                  </a:cubicBezTo>
                  <a:cubicBezTo>
                    <a:pt x="83" y="1923"/>
                    <a:pt x="36" y="1802"/>
                    <a:pt x="8" y="1672"/>
                  </a:cubicBezTo>
                  <a:lnTo>
                    <a:pt x="8" y="1672"/>
                  </a:lnTo>
                  <a:cubicBezTo>
                    <a:pt x="18" y="1802"/>
                    <a:pt x="83" y="1932"/>
                    <a:pt x="148" y="2044"/>
                  </a:cubicBezTo>
                  <a:cubicBezTo>
                    <a:pt x="287" y="2267"/>
                    <a:pt x="454" y="2471"/>
                    <a:pt x="621" y="2675"/>
                  </a:cubicBezTo>
                  <a:cubicBezTo>
                    <a:pt x="974" y="3066"/>
                    <a:pt x="1383" y="3419"/>
                    <a:pt x="1848" y="3670"/>
                  </a:cubicBezTo>
                  <a:cubicBezTo>
                    <a:pt x="1959" y="3735"/>
                    <a:pt x="2080" y="3790"/>
                    <a:pt x="2201" y="3846"/>
                  </a:cubicBezTo>
                  <a:cubicBezTo>
                    <a:pt x="2322" y="3893"/>
                    <a:pt x="2452" y="3939"/>
                    <a:pt x="2572" y="3976"/>
                  </a:cubicBezTo>
                  <a:cubicBezTo>
                    <a:pt x="2692" y="3983"/>
                    <a:pt x="2791" y="4001"/>
                    <a:pt x="2892" y="4001"/>
                  </a:cubicBezTo>
                  <a:cubicBezTo>
                    <a:pt x="2925" y="4001"/>
                    <a:pt x="2957" y="3999"/>
                    <a:pt x="2991" y="3995"/>
                  </a:cubicBezTo>
                  <a:cubicBezTo>
                    <a:pt x="3130" y="3985"/>
                    <a:pt x="3269" y="3948"/>
                    <a:pt x="3390" y="3883"/>
                  </a:cubicBezTo>
                  <a:cubicBezTo>
                    <a:pt x="3502" y="3809"/>
                    <a:pt x="3613" y="3707"/>
                    <a:pt x="3678" y="3577"/>
                  </a:cubicBezTo>
                  <a:cubicBezTo>
                    <a:pt x="3752" y="3447"/>
                    <a:pt x="3762" y="3289"/>
                    <a:pt x="3715" y="3149"/>
                  </a:cubicBezTo>
                  <a:cubicBezTo>
                    <a:pt x="3669" y="3010"/>
                    <a:pt x="3585" y="2898"/>
                    <a:pt x="3492" y="2805"/>
                  </a:cubicBezTo>
                  <a:cubicBezTo>
                    <a:pt x="3446" y="2759"/>
                    <a:pt x="3399" y="2703"/>
                    <a:pt x="3344" y="2675"/>
                  </a:cubicBezTo>
                  <a:lnTo>
                    <a:pt x="3502" y="2675"/>
                  </a:lnTo>
                  <a:cubicBezTo>
                    <a:pt x="3632" y="2657"/>
                    <a:pt x="3762" y="2638"/>
                    <a:pt x="3873" y="2582"/>
                  </a:cubicBezTo>
                  <a:cubicBezTo>
                    <a:pt x="4003" y="2517"/>
                    <a:pt x="4105" y="2443"/>
                    <a:pt x="4180" y="2322"/>
                  </a:cubicBezTo>
                  <a:cubicBezTo>
                    <a:pt x="4245" y="2211"/>
                    <a:pt x="4291" y="2053"/>
                    <a:pt x="4263" y="1914"/>
                  </a:cubicBezTo>
                  <a:cubicBezTo>
                    <a:pt x="4226" y="1774"/>
                    <a:pt x="4133" y="1663"/>
                    <a:pt x="4013" y="1588"/>
                  </a:cubicBezTo>
                  <a:cubicBezTo>
                    <a:pt x="3910" y="1514"/>
                    <a:pt x="3780" y="1468"/>
                    <a:pt x="3660" y="1440"/>
                  </a:cubicBezTo>
                  <a:cubicBezTo>
                    <a:pt x="3474" y="1393"/>
                    <a:pt x="3269" y="1393"/>
                    <a:pt x="3102" y="1347"/>
                  </a:cubicBezTo>
                  <a:cubicBezTo>
                    <a:pt x="3260" y="1282"/>
                    <a:pt x="3427" y="1198"/>
                    <a:pt x="3548" y="1068"/>
                  </a:cubicBezTo>
                  <a:cubicBezTo>
                    <a:pt x="3641" y="984"/>
                    <a:pt x="3715" y="882"/>
                    <a:pt x="3762" y="780"/>
                  </a:cubicBezTo>
                  <a:cubicBezTo>
                    <a:pt x="3808" y="659"/>
                    <a:pt x="3817" y="539"/>
                    <a:pt x="3799" y="418"/>
                  </a:cubicBezTo>
                  <a:cubicBezTo>
                    <a:pt x="3762" y="306"/>
                    <a:pt x="3687" y="195"/>
                    <a:pt x="3585" y="130"/>
                  </a:cubicBezTo>
                  <a:cubicBezTo>
                    <a:pt x="3483" y="55"/>
                    <a:pt x="3362" y="28"/>
                    <a:pt x="3251" y="9"/>
                  </a:cubicBezTo>
                  <a:cubicBezTo>
                    <a:pt x="3203" y="3"/>
                    <a:pt x="3155" y="1"/>
                    <a:pt x="31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3897325" y="2115850"/>
              <a:ext cx="72500" cy="4900"/>
            </a:xfrm>
            <a:custGeom>
              <a:rect b="b" l="l" r="r" t="t"/>
              <a:pathLst>
                <a:path extrusionOk="0" h="196" w="2900">
                  <a:moveTo>
                    <a:pt x="2899" y="0"/>
                  </a:moveTo>
                  <a:cubicBezTo>
                    <a:pt x="2658" y="10"/>
                    <a:pt x="2416" y="28"/>
                    <a:pt x="2156" y="28"/>
                  </a:cubicBezTo>
                  <a:lnTo>
                    <a:pt x="1440" y="93"/>
                  </a:lnTo>
                  <a:lnTo>
                    <a:pt x="716" y="140"/>
                  </a:lnTo>
                  <a:cubicBezTo>
                    <a:pt x="604" y="149"/>
                    <a:pt x="474" y="158"/>
                    <a:pt x="353" y="158"/>
                  </a:cubicBezTo>
                  <a:cubicBezTo>
                    <a:pt x="316" y="161"/>
                    <a:pt x="277" y="162"/>
                    <a:pt x="237" y="162"/>
                  </a:cubicBezTo>
                  <a:cubicBezTo>
                    <a:pt x="157" y="162"/>
                    <a:pt x="75" y="158"/>
                    <a:pt x="0" y="158"/>
                  </a:cubicBezTo>
                  <a:cubicBezTo>
                    <a:pt x="242" y="196"/>
                    <a:pt x="484" y="196"/>
                    <a:pt x="725" y="196"/>
                  </a:cubicBezTo>
                  <a:cubicBezTo>
                    <a:pt x="976" y="196"/>
                    <a:pt x="1217" y="168"/>
                    <a:pt x="1459" y="158"/>
                  </a:cubicBezTo>
                  <a:cubicBezTo>
                    <a:pt x="1691" y="140"/>
                    <a:pt x="1942" y="112"/>
                    <a:pt x="2184" y="93"/>
                  </a:cubicBezTo>
                  <a:cubicBezTo>
                    <a:pt x="2425" y="65"/>
                    <a:pt x="2658" y="28"/>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3897100" y="2122575"/>
              <a:ext cx="76425" cy="24200"/>
            </a:xfrm>
            <a:custGeom>
              <a:rect b="b" l="l" r="r" t="t"/>
              <a:pathLst>
                <a:path extrusionOk="0" h="968" w="3057">
                  <a:moveTo>
                    <a:pt x="0" y="1"/>
                  </a:moveTo>
                  <a:lnTo>
                    <a:pt x="0" y="1"/>
                  </a:lnTo>
                  <a:cubicBezTo>
                    <a:pt x="121" y="38"/>
                    <a:pt x="251" y="75"/>
                    <a:pt x="381" y="122"/>
                  </a:cubicBezTo>
                  <a:cubicBezTo>
                    <a:pt x="511" y="168"/>
                    <a:pt x="632" y="205"/>
                    <a:pt x="762" y="252"/>
                  </a:cubicBezTo>
                  <a:lnTo>
                    <a:pt x="1533" y="493"/>
                  </a:lnTo>
                  <a:lnTo>
                    <a:pt x="2295" y="735"/>
                  </a:lnTo>
                  <a:cubicBezTo>
                    <a:pt x="2546" y="818"/>
                    <a:pt x="2806" y="902"/>
                    <a:pt x="3057" y="967"/>
                  </a:cubicBezTo>
                  <a:cubicBezTo>
                    <a:pt x="2806" y="865"/>
                    <a:pt x="2564" y="772"/>
                    <a:pt x="2323" y="679"/>
                  </a:cubicBezTo>
                  <a:cubicBezTo>
                    <a:pt x="2063" y="586"/>
                    <a:pt x="1812" y="503"/>
                    <a:pt x="1552" y="419"/>
                  </a:cubicBezTo>
                  <a:cubicBezTo>
                    <a:pt x="1301" y="345"/>
                    <a:pt x="1041" y="261"/>
                    <a:pt x="790" y="187"/>
                  </a:cubicBezTo>
                  <a:cubicBezTo>
                    <a:pt x="520" y="122"/>
                    <a:pt x="260"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3922650" y="2121300"/>
              <a:ext cx="20450" cy="2100"/>
            </a:xfrm>
            <a:custGeom>
              <a:rect b="b" l="l" r="r" t="t"/>
              <a:pathLst>
                <a:path extrusionOk="0" h="84" w="818">
                  <a:moveTo>
                    <a:pt x="610" y="1"/>
                  </a:moveTo>
                  <a:cubicBezTo>
                    <a:pt x="541" y="1"/>
                    <a:pt x="474" y="5"/>
                    <a:pt x="409" y="15"/>
                  </a:cubicBezTo>
                  <a:cubicBezTo>
                    <a:pt x="344" y="24"/>
                    <a:pt x="270" y="24"/>
                    <a:pt x="204" y="33"/>
                  </a:cubicBezTo>
                  <a:cubicBezTo>
                    <a:pt x="139" y="33"/>
                    <a:pt x="65" y="43"/>
                    <a:pt x="0" y="61"/>
                  </a:cubicBezTo>
                  <a:cubicBezTo>
                    <a:pt x="65" y="70"/>
                    <a:pt x="139" y="80"/>
                    <a:pt x="204" y="80"/>
                  </a:cubicBezTo>
                  <a:cubicBezTo>
                    <a:pt x="226" y="83"/>
                    <a:pt x="249" y="84"/>
                    <a:pt x="272" y="84"/>
                  </a:cubicBezTo>
                  <a:cubicBezTo>
                    <a:pt x="318" y="84"/>
                    <a:pt x="366" y="80"/>
                    <a:pt x="409" y="80"/>
                  </a:cubicBezTo>
                  <a:cubicBezTo>
                    <a:pt x="558" y="70"/>
                    <a:pt x="678" y="43"/>
                    <a:pt x="818" y="15"/>
                  </a:cubicBezTo>
                  <a:cubicBezTo>
                    <a:pt x="748" y="5"/>
                    <a:pt x="678" y="1"/>
                    <a:pt x="6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3938425" y="2122350"/>
              <a:ext cx="12575" cy="2825"/>
            </a:xfrm>
            <a:custGeom>
              <a:rect b="b" l="l" r="r" t="t"/>
              <a:pathLst>
                <a:path extrusionOk="0" h="113" w="503">
                  <a:moveTo>
                    <a:pt x="503" y="1"/>
                  </a:moveTo>
                  <a:cubicBezTo>
                    <a:pt x="419" y="1"/>
                    <a:pt x="326" y="19"/>
                    <a:pt x="252" y="19"/>
                  </a:cubicBezTo>
                  <a:cubicBezTo>
                    <a:pt x="215" y="28"/>
                    <a:pt x="168" y="38"/>
                    <a:pt x="131" y="47"/>
                  </a:cubicBezTo>
                  <a:cubicBezTo>
                    <a:pt x="84" y="66"/>
                    <a:pt x="47" y="75"/>
                    <a:pt x="1" y="84"/>
                  </a:cubicBezTo>
                  <a:cubicBezTo>
                    <a:pt x="38" y="112"/>
                    <a:pt x="84" y="112"/>
                    <a:pt x="131" y="112"/>
                  </a:cubicBezTo>
                  <a:cubicBezTo>
                    <a:pt x="177" y="112"/>
                    <a:pt x="215" y="112"/>
                    <a:pt x="261" y="93"/>
                  </a:cubicBezTo>
                  <a:cubicBezTo>
                    <a:pt x="354" y="84"/>
                    <a:pt x="438" y="4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3932625" y="2127125"/>
              <a:ext cx="19300" cy="2150"/>
            </a:xfrm>
            <a:custGeom>
              <a:rect b="b" l="l" r="r" t="t"/>
              <a:pathLst>
                <a:path extrusionOk="0" h="86" w="772">
                  <a:moveTo>
                    <a:pt x="196" y="0"/>
                  </a:moveTo>
                  <a:cubicBezTo>
                    <a:pt x="131" y="0"/>
                    <a:pt x="66" y="5"/>
                    <a:pt x="1" y="14"/>
                  </a:cubicBezTo>
                  <a:cubicBezTo>
                    <a:pt x="66" y="33"/>
                    <a:pt x="131" y="42"/>
                    <a:pt x="186" y="60"/>
                  </a:cubicBezTo>
                  <a:cubicBezTo>
                    <a:pt x="261" y="70"/>
                    <a:pt x="316" y="79"/>
                    <a:pt x="391" y="79"/>
                  </a:cubicBezTo>
                  <a:cubicBezTo>
                    <a:pt x="441" y="83"/>
                    <a:pt x="492" y="85"/>
                    <a:pt x="545" y="85"/>
                  </a:cubicBezTo>
                  <a:cubicBezTo>
                    <a:pt x="619" y="85"/>
                    <a:pt x="696" y="81"/>
                    <a:pt x="772" y="70"/>
                  </a:cubicBezTo>
                  <a:cubicBezTo>
                    <a:pt x="642" y="33"/>
                    <a:pt x="512" y="23"/>
                    <a:pt x="391" y="14"/>
                  </a:cubicBezTo>
                  <a:cubicBezTo>
                    <a:pt x="326" y="5"/>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3913825" y="2124125"/>
              <a:ext cx="11850" cy="2750"/>
            </a:xfrm>
            <a:custGeom>
              <a:rect b="b" l="l" r="r" t="t"/>
              <a:pathLst>
                <a:path extrusionOk="0" h="110" w="474">
                  <a:moveTo>
                    <a:pt x="67" y="0"/>
                  </a:moveTo>
                  <a:cubicBezTo>
                    <a:pt x="45" y="0"/>
                    <a:pt x="22" y="1"/>
                    <a:pt x="0" y="4"/>
                  </a:cubicBezTo>
                  <a:cubicBezTo>
                    <a:pt x="65" y="41"/>
                    <a:pt x="149" y="60"/>
                    <a:pt x="232" y="87"/>
                  </a:cubicBezTo>
                  <a:cubicBezTo>
                    <a:pt x="294" y="101"/>
                    <a:pt x="350" y="110"/>
                    <a:pt x="408" y="110"/>
                  </a:cubicBezTo>
                  <a:cubicBezTo>
                    <a:pt x="430" y="110"/>
                    <a:pt x="451" y="109"/>
                    <a:pt x="474" y="106"/>
                  </a:cubicBezTo>
                  <a:cubicBezTo>
                    <a:pt x="409" y="60"/>
                    <a:pt x="325" y="41"/>
                    <a:pt x="242" y="22"/>
                  </a:cubicBezTo>
                  <a:cubicBezTo>
                    <a:pt x="187"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3974200" y="2138375"/>
              <a:ext cx="18150" cy="2575"/>
            </a:xfrm>
            <a:custGeom>
              <a:rect b="b" l="l" r="r" t="t"/>
              <a:pathLst>
                <a:path extrusionOk="0" h="103" w="726">
                  <a:moveTo>
                    <a:pt x="725" y="1"/>
                  </a:moveTo>
                  <a:cubicBezTo>
                    <a:pt x="595" y="1"/>
                    <a:pt x="474" y="10"/>
                    <a:pt x="354" y="10"/>
                  </a:cubicBezTo>
                  <a:lnTo>
                    <a:pt x="177" y="47"/>
                  </a:lnTo>
                  <a:lnTo>
                    <a:pt x="1" y="84"/>
                  </a:lnTo>
                  <a:cubicBezTo>
                    <a:pt x="56" y="103"/>
                    <a:pt x="131" y="103"/>
                    <a:pt x="186" y="103"/>
                  </a:cubicBezTo>
                  <a:cubicBezTo>
                    <a:pt x="261" y="103"/>
                    <a:pt x="317" y="103"/>
                    <a:pt x="372" y="94"/>
                  </a:cubicBezTo>
                  <a:cubicBezTo>
                    <a:pt x="493" y="84"/>
                    <a:pt x="605" y="47"/>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3967225" y="2137125"/>
              <a:ext cx="12575" cy="2300"/>
            </a:xfrm>
            <a:custGeom>
              <a:rect b="b" l="l" r="r" t="t"/>
              <a:pathLst>
                <a:path extrusionOk="0" h="92" w="503">
                  <a:moveTo>
                    <a:pt x="429" y="0"/>
                  </a:moveTo>
                  <a:cubicBezTo>
                    <a:pt x="369" y="0"/>
                    <a:pt x="308" y="7"/>
                    <a:pt x="242" y="13"/>
                  </a:cubicBezTo>
                  <a:lnTo>
                    <a:pt x="1" y="51"/>
                  </a:lnTo>
                  <a:cubicBezTo>
                    <a:pt x="47" y="78"/>
                    <a:pt x="85" y="88"/>
                    <a:pt x="131" y="88"/>
                  </a:cubicBezTo>
                  <a:cubicBezTo>
                    <a:pt x="146" y="91"/>
                    <a:pt x="161" y="92"/>
                    <a:pt x="175" y="92"/>
                  </a:cubicBezTo>
                  <a:cubicBezTo>
                    <a:pt x="203" y="92"/>
                    <a:pt x="230" y="88"/>
                    <a:pt x="261" y="88"/>
                  </a:cubicBezTo>
                  <a:cubicBezTo>
                    <a:pt x="308" y="88"/>
                    <a:pt x="354" y="78"/>
                    <a:pt x="382" y="60"/>
                  </a:cubicBezTo>
                  <a:cubicBezTo>
                    <a:pt x="419" y="51"/>
                    <a:pt x="465" y="32"/>
                    <a:pt x="503" y="4"/>
                  </a:cubicBezTo>
                  <a:cubicBezTo>
                    <a:pt x="478" y="1"/>
                    <a:pt x="454" y="0"/>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3986525" y="2133725"/>
              <a:ext cx="6525" cy="2500"/>
            </a:xfrm>
            <a:custGeom>
              <a:rect b="b" l="l" r="r" t="t"/>
              <a:pathLst>
                <a:path extrusionOk="0" h="100" w="261">
                  <a:moveTo>
                    <a:pt x="260" y="1"/>
                  </a:moveTo>
                  <a:cubicBezTo>
                    <a:pt x="204" y="1"/>
                    <a:pt x="167" y="10"/>
                    <a:pt x="130" y="29"/>
                  </a:cubicBezTo>
                  <a:cubicBezTo>
                    <a:pt x="112" y="38"/>
                    <a:pt x="93" y="38"/>
                    <a:pt x="65" y="47"/>
                  </a:cubicBezTo>
                  <a:lnTo>
                    <a:pt x="0" y="84"/>
                  </a:lnTo>
                  <a:cubicBezTo>
                    <a:pt x="22" y="95"/>
                    <a:pt x="53" y="100"/>
                    <a:pt x="85" y="100"/>
                  </a:cubicBezTo>
                  <a:cubicBezTo>
                    <a:pt x="107" y="100"/>
                    <a:pt x="129" y="98"/>
                    <a:pt x="149" y="94"/>
                  </a:cubicBezTo>
                  <a:lnTo>
                    <a:pt x="214" y="57"/>
                  </a:lnTo>
                  <a:cubicBezTo>
                    <a:pt x="232"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3965150" y="2169975"/>
              <a:ext cx="15125" cy="6175"/>
            </a:xfrm>
            <a:custGeom>
              <a:rect b="b" l="l" r="r" t="t"/>
              <a:pathLst>
                <a:path extrusionOk="0" h="247" w="605">
                  <a:moveTo>
                    <a:pt x="604" y="0"/>
                  </a:moveTo>
                  <a:cubicBezTo>
                    <a:pt x="530" y="93"/>
                    <a:pt x="437" y="158"/>
                    <a:pt x="344" y="167"/>
                  </a:cubicBezTo>
                  <a:cubicBezTo>
                    <a:pt x="298" y="177"/>
                    <a:pt x="233" y="177"/>
                    <a:pt x="177" y="177"/>
                  </a:cubicBezTo>
                  <a:lnTo>
                    <a:pt x="0" y="177"/>
                  </a:lnTo>
                  <a:cubicBezTo>
                    <a:pt x="28" y="186"/>
                    <a:pt x="65" y="205"/>
                    <a:pt x="84" y="214"/>
                  </a:cubicBezTo>
                  <a:cubicBezTo>
                    <a:pt x="112" y="223"/>
                    <a:pt x="130" y="223"/>
                    <a:pt x="168" y="232"/>
                  </a:cubicBezTo>
                  <a:cubicBezTo>
                    <a:pt x="195" y="242"/>
                    <a:pt x="228" y="246"/>
                    <a:pt x="260" y="246"/>
                  </a:cubicBezTo>
                  <a:cubicBezTo>
                    <a:pt x="293" y="246"/>
                    <a:pt x="325" y="242"/>
                    <a:pt x="353" y="232"/>
                  </a:cubicBezTo>
                  <a:cubicBezTo>
                    <a:pt x="409" y="223"/>
                    <a:pt x="465" y="205"/>
                    <a:pt x="511" y="158"/>
                  </a:cubicBezTo>
                  <a:cubicBezTo>
                    <a:pt x="558" y="121"/>
                    <a:pt x="595" y="65"/>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3955400" y="2168800"/>
              <a:ext cx="15350" cy="4125"/>
            </a:xfrm>
            <a:custGeom>
              <a:rect b="b" l="l" r="r" t="t"/>
              <a:pathLst>
                <a:path extrusionOk="0" h="165" w="614">
                  <a:moveTo>
                    <a:pt x="0" y="1"/>
                  </a:moveTo>
                  <a:lnTo>
                    <a:pt x="0" y="1"/>
                  </a:lnTo>
                  <a:cubicBezTo>
                    <a:pt x="28" y="47"/>
                    <a:pt x="93" y="75"/>
                    <a:pt x="139" y="94"/>
                  </a:cubicBezTo>
                  <a:cubicBezTo>
                    <a:pt x="186" y="121"/>
                    <a:pt x="232" y="131"/>
                    <a:pt x="288" y="140"/>
                  </a:cubicBezTo>
                  <a:cubicBezTo>
                    <a:pt x="353" y="158"/>
                    <a:pt x="425" y="164"/>
                    <a:pt x="495" y="164"/>
                  </a:cubicBezTo>
                  <a:cubicBezTo>
                    <a:pt x="536" y="164"/>
                    <a:pt x="576" y="162"/>
                    <a:pt x="613" y="159"/>
                  </a:cubicBezTo>
                  <a:cubicBezTo>
                    <a:pt x="567" y="131"/>
                    <a:pt x="511" y="121"/>
                    <a:pt x="446" y="94"/>
                  </a:cubicBezTo>
                  <a:cubicBezTo>
                    <a:pt x="409" y="84"/>
                    <a:pt x="344" y="75"/>
                    <a:pt x="297" y="66"/>
                  </a:cubicBezTo>
                  <a:lnTo>
                    <a:pt x="149" y="38"/>
                  </a:lnTo>
                  <a:cubicBezTo>
                    <a:pt x="102"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3946325" y="2169275"/>
              <a:ext cx="13050" cy="6050"/>
            </a:xfrm>
            <a:custGeom>
              <a:rect b="b" l="l" r="r" t="t"/>
              <a:pathLst>
                <a:path extrusionOk="0" h="242" w="522">
                  <a:moveTo>
                    <a:pt x="1" y="0"/>
                  </a:moveTo>
                  <a:cubicBezTo>
                    <a:pt x="29" y="47"/>
                    <a:pt x="75" y="75"/>
                    <a:pt x="103" y="102"/>
                  </a:cubicBezTo>
                  <a:cubicBezTo>
                    <a:pt x="140" y="121"/>
                    <a:pt x="187" y="149"/>
                    <a:pt x="233" y="168"/>
                  </a:cubicBezTo>
                  <a:cubicBezTo>
                    <a:pt x="279" y="195"/>
                    <a:pt x="326" y="205"/>
                    <a:pt x="372" y="214"/>
                  </a:cubicBezTo>
                  <a:cubicBezTo>
                    <a:pt x="428" y="233"/>
                    <a:pt x="475" y="242"/>
                    <a:pt x="521" y="242"/>
                  </a:cubicBezTo>
                  <a:cubicBezTo>
                    <a:pt x="447" y="186"/>
                    <a:pt x="363" y="149"/>
                    <a:pt x="261" y="112"/>
                  </a:cubicBezTo>
                  <a:cubicBezTo>
                    <a:pt x="177" y="75"/>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3961425" y="2168100"/>
              <a:ext cx="10025" cy="2350"/>
            </a:xfrm>
            <a:custGeom>
              <a:rect b="b" l="l" r="r" t="t"/>
              <a:pathLst>
                <a:path extrusionOk="0" h="94" w="401">
                  <a:moveTo>
                    <a:pt x="1" y="1"/>
                  </a:moveTo>
                  <a:cubicBezTo>
                    <a:pt x="47" y="57"/>
                    <a:pt x="112" y="75"/>
                    <a:pt x="186" y="94"/>
                  </a:cubicBezTo>
                  <a:lnTo>
                    <a:pt x="289" y="94"/>
                  </a:lnTo>
                  <a:cubicBezTo>
                    <a:pt x="326" y="75"/>
                    <a:pt x="363" y="75"/>
                    <a:pt x="400" y="57"/>
                  </a:cubicBezTo>
                  <a:cubicBezTo>
                    <a:pt x="326" y="29"/>
                    <a:pt x="270" y="19"/>
                    <a:pt x="196" y="19"/>
                  </a:cubicBezTo>
                  <a:cubicBezTo>
                    <a:pt x="131" y="10"/>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3901275" y="2128625"/>
              <a:ext cx="8150" cy="12100"/>
            </a:xfrm>
            <a:custGeom>
              <a:rect b="b" l="l" r="r" t="t"/>
              <a:pathLst>
                <a:path extrusionOk="0" h="484" w="326">
                  <a:moveTo>
                    <a:pt x="0" y="0"/>
                  </a:moveTo>
                  <a:lnTo>
                    <a:pt x="37" y="140"/>
                  </a:lnTo>
                  <a:lnTo>
                    <a:pt x="112" y="279"/>
                  </a:lnTo>
                  <a:cubicBezTo>
                    <a:pt x="168" y="353"/>
                    <a:pt x="233" y="437"/>
                    <a:pt x="326" y="484"/>
                  </a:cubicBezTo>
                  <a:cubicBezTo>
                    <a:pt x="270" y="400"/>
                    <a:pt x="214" y="326"/>
                    <a:pt x="168" y="242"/>
                  </a:cubicBezTo>
                  <a:cubicBezTo>
                    <a:pt x="121" y="158"/>
                    <a:pt x="7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3906850" y="2131175"/>
              <a:ext cx="7000" cy="8625"/>
            </a:xfrm>
            <a:custGeom>
              <a:rect b="b" l="l" r="r" t="t"/>
              <a:pathLst>
                <a:path extrusionOk="0" h="345" w="280">
                  <a:moveTo>
                    <a:pt x="0" y="1"/>
                  </a:moveTo>
                  <a:cubicBezTo>
                    <a:pt x="0" y="38"/>
                    <a:pt x="10" y="84"/>
                    <a:pt x="28" y="112"/>
                  </a:cubicBezTo>
                  <a:cubicBezTo>
                    <a:pt x="47" y="159"/>
                    <a:pt x="65" y="186"/>
                    <a:pt x="93" y="224"/>
                  </a:cubicBezTo>
                  <a:cubicBezTo>
                    <a:pt x="140" y="279"/>
                    <a:pt x="195" y="326"/>
                    <a:pt x="279" y="344"/>
                  </a:cubicBezTo>
                  <a:cubicBezTo>
                    <a:pt x="260" y="316"/>
                    <a:pt x="233" y="279"/>
                    <a:pt x="205" y="251"/>
                  </a:cubicBezTo>
                  <a:cubicBezTo>
                    <a:pt x="186" y="233"/>
                    <a:pt x="168" y="196"/>
                    <a:pt x="140"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3912650" y="2132575"/>
              <a:ext cx="10475" cy="3725"/>
            </a:xfrm>
            <a:custGeom>
              <a:rect b="b" l="l" r="r" t="t"/>
              <a:pathLst>
                <a:path extrusionOk="0" h="149" w="419">
                  <a:moveTo>
                    <a:pt x="1" y="0"/>
                  </a:moveTo>
                  <a:cubicBezTo>
                    <a:pt x="56" y="47"/>
                    <a:pt x="131" y="84"/>
                    <a:pt x="196" y="103"/>
                  </a:cubicBezTo>
                  <a:lnTo>
                    <a:pt x="307" y="140"/>
                  </a:lnTo>
                  <a:cubicBezTo>
                    <a:pt x="335" y="149"/>
                    <a:pt x="372" y="149"/>
                    <a:pt x="419" y="149"/>
                  </a:cubicBezTo>
                  <a:cubicBezTo>
                    <a:pt x="363" y="103"/>
                    <a:pt x="289" y="75"/>
                    <a:pt x="224" y="47"/>
                  </a:cubicBezTo>
                  <a:cubicBezTo>
                    <a:pt x="149" y="2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3915900" y="2138150"/>
              <a:ext cx="7925" cy="5825"/>
            </a:xfrm>
            <a:custGeom>
              <a:rect b="b" l="l" r="r" t="t"/>
              <a:pathLst>
                <a:path extrusionOk="0" h="233" w="317">
                  <a:moveTo>
                    <a:pt x="1" y="0"/>
                  </a:moveTo>
                  <a:lnTo>
                    <a:pt x="1" y="0"/>
                  </a:lnTo>
                  <a:cubicBezTo>
                    <a:pt x="38" y="56"/>
                    <a:pt x="94" y="103"/>
                    <a:pt x="140" y="140"/>
                  </a:cubicBezTo>
                  <a:cubicBezTo>
                    <a:pt x="186" y="186"/>
                    <a:pt x="242" y="214"/>
                    <a:pt x="317" y="233"/>
                  </a:cubicBezTo>
                  <a:cubicBezTo>
                    <a:pt x="279" y="177"/>
                    <a:pt x="224" y="130"/>
                    <a:pt x="177" y="93"/>
                  </a:cubicBezTo>
                  <a:cubicBezTo>
                    <a:pt x="13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3913350" y="2144175"/>
              <a:ext cx="10000" cy="7925"/>
            </a:xfrm>
            <a:custGeom>
              <a:rect b="b" l="l" r="r" t="t"/>
              <a:pathLst>
                <a:path extrusionOk="0" h="317" w="400">
                  <a:moveTo>
                    <a:pt x="0" y="1"/>
                  </a:moveTo>
                  <a:cubicBezTo>
                    <a:pt x="47" y="84"/>
                    <a:pt x="103" y="140"/>
                    <a:pt x="177" y="187"/>
                  </a:cubicBezTo>
                  <a:cubicBezTo>
                    <a:pt x="242" y="233"/>
                    <a:pt x="316" y="280"/>
                    <a:pt x="400" y="317"/>
                  </a:cubicBezTo>
                  <a:cubicBezTo>
                    <a:pt x="344" y="242"/>
                    <a:pt x="288" y="187"/>
                    <a:pt x="214" y="131"/>
                  </a:cubicBezTo>
                  <a:cubicBezTo>
                    <a:pt x="158" y="84"/>
                    <a:pt x="7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3967000" y="2084025"/>
              <a:ext cx="16275" cy="3975"/>
            </a:xfrm>
            <a:custGeom>
              <a:rect b="b" l="l" r="r" t="t"/>
              <a:pathLst>
                <a:path extrusionOk="0" h="159" w="651">
                  <a:moveTo>
                    <a:pt x="194" y="1"/>
                  </a:moveTo>
                  <a:cubicBezTo>
                    <a:pt x="127" y="1"/>
                    <a:pt x="61" y="14"/>
                    <a:pt x="1" y="47"/>
                  </a:cubicBezTo>
                  <a:cubicBezTo>
                    <a:pt x="56" y="47"/>
                    <a:pt x="103" y="66"/>
                    <a:pt x="159" y="66"/>
                  </a:cubicBezTo>
                  <a:cubicBezTo>
                    <a:pt x="224" y="75"/>
                    <a:pt x="270" y="75"/>
                    <a:pt x="326" y="84"/>
                  </a:cubicBezTo>
                  <a:cubicBezTo>
                    <a:pt x="428" y="112"/>
                    <a:pt x="530" y="131"/>
                    <a:pt x="651" y="159"/>
                  </a:cubicBezTo>
                  <a:cubicBezTo>
                    <a:pt x="614" y="121"/>
                    <a:pt x="558" y="93"/>
                    <a:pt x="502" y="56"/>
                  </a:cubicBezTo>
                  <a:cubicBezTo>
                    <a:pt x="456" y="38"/>
                    <a:pt x="391" y="28"/>
                    <a:pt x="335" y="19"/>
                  </a:cubicBezTo>
                  <a:cubicBezTo>
                    <a:pt x="289" y="8"/>
                    <a:pt x="241"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3962825" y="2087275"/>
              <a:ext cx="13950" cy="1875"/>
            </a:xfrm>
            <a:custGeom>
              <a:rect b="b" l="l" r="r" t="t"/>
              <a:pathLst>
                <a:path extrusionOk="0" h="75" w="558">
                  <a:moveTo>
                    <a:pt x="279" y="1"/>
                  </a:moveTo>
                  <a:cubicBezTo>
                    <a:pt x="186" y="1"/>
                    <a:pt x="84" y="10"/>
                    <a:pt x="0" y="75"/>
                  </a:cubicBezTo>
                  <a:lnTo>
                    <a:pt x="558" y="75"/>
                  </a:lnTo>
                  <a:cubicBezTo>
                    <a:pt x="511" y="47"/>
                    <a:pt x="465" y="38"/>
                    <a:pt x="418" y="2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3954000" y="2091700"/>
              <a:ext cx="14650" cy="2575"/>
            </a:xfrm>
            <a:custGeom>
              <a:rect b="b" l="l" r="r" t="t"/>
              <a:pathLst>
                <a:path extrusionOk="0" h="103" w="586">
                  <a:moveTo>
                    <a:pt x="288" y="0"/>
                  </a:moveTo>
                  <a:cubicBezTo>
                    <a:pt x="242" y="9"/>
                    <a:pt x="186" y="19"/>
                    <a:pt x="140" y="37"/>
                  </a:cubicBezTo>
                  <a:cubicBezTo>
                    <a:pt x="93" y="56"/>
                    <a:pt x="47" y="65"/>
                    <a:pt x="0" y="102"/>
                  </a:cubicBezTo>
                  <a:lnTo>
                    <a:pt x="149" y="93"/>
                  </a:lnTo>
                  <a:cubicBezTo>
                    <a:pt x="205" y="93"/>
                    <a:pt x="251" y="84"/>
                    <a:pt x="298" y="84"/>
                  </a:cubicBezTo>
                  <a:cubicBezTo>
                    <a:pt x="391" y="65"/>
                    <a:pt x="483" y="56"/>
                    <a:pt x="586" y="19"/>
                  </a:cubicBezTo>
                  <a:cubicBezTo>
                    <a:pt x="493" y="0"/>
                    <a:pt x="39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3942625" y="2088200"/>
              <a:ext cx="14175" cy="5600"/>
            </a:xfrm>
            <a:custGeom>
              <a:rect b="b" l="l" r="r" t="t"/>
              <a:pathLst>
                <a:path extrusionOk="0" h="224" w="567">
                  <a:moveTo>
                    <a:pt x="567" y="1"/>
                  </a:moveTo>
                  <a:lnTo>
                    <a:pt x="567" y="1"/>
                  </a:lnTo>
                  <a:cubicBezTo>
                    <a:pt x="465" y="10"/>
                    <a:pt x="362" y="38"/>
                    <a:pt x="260" y="66"/>
                  </a:cubicBezTo>
                  <a:cubicBezTo>
                    <a:pt x="214" y="84"/>
                    <a:pt x="167" y="103"/>
                    <a:pt x="121" y="122"/>
                  </a:cubicBezTo>
                  <a:cubicBezTo>
                    <a:pt x="74" y="149"/>
                    <a:pt x="28" y="187"/>
                    <a:pt x="0" y="224"/>
                  </a:cubicBezTo>
                  <a:lnTo>
                    <a:pt x="149" y="177"/>
                  </a:lnTo>
                  <a:cubicBezTo>
                    <a:pt x="195" y="159"/>
                    <a:pt x="242" y="140"/>
                    <a:pt x="288" y="131"/>
                  </a:cubicBezTo>
                  <a:cubicBezTo>
                    <a:pt x="381" y="94"/>
                    <a:pt x="474" y="5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3931475" y="2095975"/>
              <a:ext cx="15575" cy="3875"/>
            </a:xfrm>
            <a:custGeom>
              <a:rect b="b" l="l" r="r" t="t"/>
              <a:pathLst>
                <a:path extrusionOk="0" h="155" w="623">
                  <a:moveTo>
                    <a:pt x="495" y="0"/>
                  </a:moveTo>
                  <a:cubicBezTo>
                    <a:pt x="429" y="0"/>
                    <a:pt x="365" y="9"/>
                    <a:pt x="297" y="15"/>
                  </a:cubicBezTo>
                  <a:cubicBezTo>
                    <a:pt x="251" y="24"/>
                    <a:pt x="186" y="34"/>
                    <a:pt x="139" y="61"/>
                  </a:cubicBezTo>
                  <a:cubicBezTo>
                    <a:pt x="93" y="80"/>
                    <a:pt x="37" y="108"/>
                    <a:pt x="0" y="154"/>
                  </a:cubicBezTo>
                  <a:cubicBezTo>
                    <a:pt x="47" y="126"/>
                    <a:pt x="112" y="126"/>
                    <a:pt x="158" y="117"/>
                  </a:cubicBezTo>
                  <a:lnTo>
                    <a:pt x="307" y="99"/>
                  </a:lnTo>
                  <a:cubicBezTo>
                    <a:pt x="409" y="71"/>
                    <a:pt x="511" y="52"/>
                    <a:pt x="623" y="15"/>
                  </a:cubicBezTo>
                  <a:cubicBezTo>
                    <a:pt x="579" y="4"/>
                    <a:pt x="537" y="0"/>
                    <a:pt x="4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3964925" y="2122950"/>
              <a:ext cx="6975" cy="1950"/>
            </a:xfrm>
            <a:custGeom>
              <a:rect b="b" l="l" r="r" t="t"/>
              <a:pathLst>
                <a:path extrusionOk="0" h="78" w="279">
                  <a:moveTo>
                    <a:pt x="102" y="1"/>
                  </a:moveTo>
                  <a:cubicBezTo>
                    <a:pt x="68" y="1"/>
                    <a:pt x="34" y="9"/>
                    <a:pt x="0" y="23"/>
                  </a:cubicBezTo>
                  <a:cubicBezTo>
                    <a:pt x="46" y="60"/>
                    <a:pt x="93" y="69"/>
                    <a:pt x="139" y="69"/>
                  </a:cubicBezTo>
                  <a:cubicBezTo>
                    <a:pt x="153" y="75"/>
                    <a:pt x="167" y="77"/>
                    <a:pt x="180" y="77"/>
                  </a:cubicBezTo>
                  <a:cubicBezTo>
                    <a:pt x="213" y="77"/>
                    <a:pt x="246" y="64"/>
                    <a:pt x="279" y="51"/>
                  </a:cubicBezTo>
                  <a:cubicBezTo>
                    <a:pt x="232" y="23"/>
                    <a:pt x="186" y="14"/>
                    <a:pt x="139" y="4"/>
                  </a:cubicBezTo>
                  <a:cubicBezTo>
                    <a:pt x="127" y="2"/>
                    <a:pt x="114"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3970475" y="2126300"/>
              <a:ext cx="7000" cy="1650"/>
            </a:xfrm>
            <a:custGeom>
              <a:rect b="b" l="l" r="r" t="t"/>
              <a:pathLst>
                <a:path extrusionOk="0" h="66" w="280">
                  <a:moveTo>
                    <a:pt x="140" y="0"/>
                  </a:moveTo>
                  <a:cubicBezTo>
                    <a:pt x="94" y="0"/>
                    <a:pt x="47" y="10"/>
                    <a:pt x="1" y="28"/>
                  </a:cubicBezTo>
                  <a:cubicBezTo>
                    <a:pt x="47" y="56"/>
                    <a:pt x="94" y="66"/>
                    <a:pt x="140" y="66"/>
                  </a:cubicBezTo>
                  <a:cubicBezTo>
                    <a:pt x="187" y="66"/>
                    <a:pt x="233" y="56"/>
                    <a:pt x="280" y="28"/>
                  </a:cubicBezTo>
                  <a:cubicBezTo>
                    <a:pt x="233" y="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3916825" y="2102325"/>
              <a:ext cx="9325" cy="4250"/>
            </a:xfrm>
            <a:custGeom>
              <a:rect b="b" l="l" r="r" t="t"/>
              <a:pathLst>
                <a:path extrusionOk="0" h="170" w="373">
                  <a:moveTo>
                    <a:pt x="335" y="0"/>
                  </a:moveTo>
                  <a:cubicBezTo>
                    <a:pt x="276" y="0"/>
                    <a:pt x="222" y="18"/>
                    <a:pt x="168" y="49"/>
                  </a:cubicBezTo>
                  <a:cubicBezTo>
                    <a:pt x="140" y="58"/>
                    <a:pt x="112" y="77"/>
                    <a:pt x="75" y="95"/>
                  </a:cubicBezTo>
                  <a:cubicBezTo>
                    <a:pt x="47" y="105"/>
                    <a:pt x="19" y="133"/>
                    <a:pt x="1" y="170"/>
                  </a:cubicBezTo>
                  <a:cubicBezTo>
                    <a:pt x="66" y="151"/>
                    <a:pt x="140" y="133"/>
                    <a:pt x="196" y="105"/>
                  </a:cubicBezTo>
                  <a:cubicBezTo>
                    <a:pt x="252" y="86"/>
                    <a:pt x="307" y="49"/>
                    <a:pt x="372" y="3"/>
                  </a:cubicBezTo>
                  <a:cubicBezTo>
                    <a:pt x="360" y="1"/>
                    <a:pt x="347" y="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3860400" y="1820400"/>
              <a:ext cx="99425" cy="103575"/>
            </a:xfrm>
            <a:custGeom>
              <a:rect b="b" l="l" r="r" t="t"/>
              <a:pathLst>
                <a:path extrusionOk="0" h="4143" w="3977">
                  <a:moveTo>
                    <a:pt x="2097" y="0"/>
                  </a:moveTo>
                  <a:cubicBezTo>
                    <a:pt x="2092" y="0"/>
                    <a:pt x="2087" y="0"/>
                    <a:pt x="2081" y="0"/>
                  </a:cubicBezTo>
                  <a:cubicBezTo>
                    <a:pt x="1821" y="19"/>
                    <a:pt x="1654" y="261"/>
                    <a:pt x="1570" y="493"/>
                  </a:cubicBezTo>
                  <a:cubicBezTo>
                    <a:pt x="1487" y="734"/>
                    <a:pt x="1477" y="995"/>
                    <a:pt x="1357" y="1208"/>
                  </a:cubicBezTo>
                  <a:cubicBezTo>
                    <a:pt x="1292" y="995"/>
                    <a:pt x="1217" y="744"/>
                    <a:pt x="1069" y="558"/>
                  </a:cubicBezTo>
                  <a:cubicBezTo>
                    <a:pt x="949" y="408"/>
                    <a:pt x="757" y="307"/>
                    <a:pt x="566" y="307"/>
                  </a:cubicBezTo>
                  <a:cubicBezTo>
                    <a:pt x="519" y="307"/>
                    <a:pt x="473" y="313"/>
                    <a:pt x="428" y="326"/>
                  </a:cubicBezTo>
                  <a:cubicBezTo>
                    <a:pt x="56" y="446"/>
                    <a:pt x="0" y="930"/>
                    <a:pt x="47" y="1320"/>
                  </a:cubicBezTo>
                  <a:cubicBezTo>
                    <a:pt x="167" y="2267"/>
                    <a:pt x="520" y="3187"/>
                    <a:pt x="1069" y="3977"/>
                  </a:cubicBezTo>
                  <a:cubicBezTo>
                    <a:pt x="1141" y="4098"/>
                    <a:pt x="1259" y="4142"/>
                    <a:pt x="1385" y="4142"/>
                  </a:cubicBezTo>
                  <a:cubicBezTo>
                    <a:pt x="1549" y="4142"/>
                    <a:pt x="1728" y="4069"/>
                    <a:pt x="1849" y="3996"/>
                  </a:cubicBezTo>
                  <a:cubicBezTo>
                    <a:pt x="2648" y="3550"/>
                    <a:pt x="3354" y="2899"/>
                    <a:pt x="3754" y="2063"/>
                  </a:cubicBezTo>
                  <a:cubicBezTo>
                    <a:pt x="3874" y="1803"/>
                    <a:pt x="3977" y="1515"/>
                    <a:pt x="3921" y="1236"/>
                  </a:cubicBezTo>
                  <a:cubicBezTo>
                    <a:pt x="3874" y="948"/>
                    <a:pt x="3670" y="679"/>
                    <a:pt x="3382" y="651"/>
                  </a:cubicBezTo>
                  <a:cubicBezTo>
                    <a:pt x="3371" y="650"/>
                    <a:pt x="3360" y="650"/>
                    <a:pt x="3349" y="650"/>
                  </a:cubicBezTo>
                  <a:cubicBezTo>
                    <a:pt x="3049" y="650"/>
                    <a:pt x="2817" y="892"/>
                    <a:pt x="2611" y="1134"/>
                  </a:cubicBezTo>
                  <a:cubicBezTo>
                    <a:pt x="2648" y="902"/>
                    <a:pt x="2667" y="651"/>
                    <a:pt x="2602" y="419"/>
                  </a:cubicBezTo>
                  <a:cubicBezTo>
                    <a:pt x="2520" y="192"/>
                    <a:pt x="2323" y="0"/>
                    <a:pt x="20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3859700" y="1818925"/>
              <a:ext cx="100350" cy="104625"/>
            </a:xfrm>
            <a:custGeom>
              <a:rect b="b" l="l" r="r" t="t"/>
              <a:pathLst>
                <a:path extrusionOk="0" h="4185" w="4014">
                  <a:moveTo>
                    <a:pt x="1255" y="4147"/>
                  </a:moveTo>
                  <a:cubicBezTo>
                    <a:pt x="1320" y="4175"/>
                    <a:pt x="1375" y="4185"/>
                    <a:pt x="1440" y="4185"/>
                  </a:cubicBezTo>
                  <a:cubicBezTo>
                    <a:pt x="1385" y="4185"/>
                    <a:pt x="1320" y="4175"/>
                    <a:pt x="1255" y="4147"/>
                  </a:cubicBezTo>
                  <a:close/>
                  <a:moveTo>
                    <a:pt x="2100" y="0"/>
                  </a:moveTo>
                  <a:cubicBezTo>
                    <a:pt x="2081" y="0"/>
                    <a:pt x="2062" y="1"/>
                    <a:pt x="2044" y="4"/>
                  </a:cubicBezTo>
                  <a:cubicBezTo>
                    <a:pt x="1905" y="32"/>
                    <a:pt x="1784" y="106"/>
                    <a:pt x="1700" y="217"/>
                  </a:cubicBezTo>
                  <a:cubicBezTo>
                    <a:pt x="1617" y="320"/>
                    <a:pt x="1552" y="431"/>
                    <a:pt x="1515" y="561"/>
                  </a:cubicBezTo>
                  <a:cubicBezTo>
                    <a:pt x="1459" y="747"/>
                    <a:pt x="1431" y="933"/>
                    <a:pt x="1375" y="1109"/>
                  </a:cubicBezTo>
                  <a:cubicBezTo>
                    <a:pt x="1320" y="942"/>
                    <a:pt x="1245" y="775"/>
                    <a:pt x="1143" y="626"/>
                  </a:cubicBezTo>
                  <a:cubicBezTo>
                    <a:pt x="1069" y="533"/>
                    <a:pt x="976" y="459"/>
                    <a:pt x="864" y="394"/>
                  </a:cubicBezTo>
                  <a:cubicBezTo>
                    <a:pt x="788" y="352"/>
                    <a:pt x="695" y="331"/>
                    <a:pt x="599" y="331"/>
                  </a:cubicBezTo>
                  <a:cubicBezTo>
                    <a:pt x="567" y="331"/>
                    <a:pt x="534" y="334"/>
                    <a:pt x="502" y="338"/>
                  </a:cubicBezTo>
                  <a:cubicBezTo>
                    <a:pt x="372" y="366"/>
                    <a:pt x="270" y="431"/>
                    <a:pt x="186" y="524"/>
                  </a:cubicBezTo>
                  <a:cubicBezTo>
                    <a:pt x="112" y="617"/>
                    <a:pt x="75" y="738"/>
                    <a:pt x="47" y="849"/>
                  </a:cubicBezTo>
                  <a:cubicBezTo>
                    <a:pt x="0" y="1081"/>
                    <a:pt x="19" y="1314"/>
                    <a:pt x="65" y="1537"/>
                  </a:cubicBezTo>
                  <a:cubicBezTo>
                    <a:pt x="130" y="1992"/>
                    <a:pt x="260" y="2429"/>
                    <a:pt x="437" y="2847"/>
                  </a:cubicBezTo>
                  <a:cubicBezTo>
                    <a:pt x="604" y="3265"/>
                    <a:pt x="818" y="3674"/>
                    <a:pt x="1087" y="4045"/>
                  </a:cubicBezTo>
                  <a:cubicBezTo>
                    <a:pt x="827" y="3674"/>
                    <a:pt x="604" y="3265"/>
                    <a:pt x="446" y="2847"/>
                  </a:cubicBezTo>
                  <a:cubicBezTo>
                    <a:pt x="279" y="2429"/>
                    <a:pt x="167" y="1983"/>
                    <a:pt x="112" y="1537"/>
                  </a:cubicBezTo>
                  <a:cubicBezTo>
                    <a:pt x="75" y="1314"/>
                    <a:pt x="65" y="1081"/>
                    <a:pt x="121" y="858"/>
                  </a:cubicBezTo>
                  <a:cubicBezTo>
                    <a:pt x="140" y="756"/>
                    <a:pt x="186" y="654"/>
                    <a:pt x="260" y="570"/>
                  </a:cubicBezTo>
                  <a:cubicBezTo>
                    <a:pt x="325" y="496"/>
                    <a:pt x="418" y="431"/>
                    <a:pt x="530" y="422"/>
                  </a:cubicBezTo>
                  <a:cubicBezTo>
                    <a:pt x="547" y="420"/>
                    <a:pt x="564" y="419"/>
                    <a:pt x="581" y="419"/>
                  </a:cubicBezTo>
                  <a:cubicBezTo>
                    <a:pt x="666" y="419"/>
                    <a:pt x="750" y="439"/>
                    <a:pt x="827" y="478"/>
                  </a:cubicBezTo>
                  <a:cubicBezTo>
                    <a:pt x="920" y="524"/>
                    <a:pt x="1004" y="608"/>
                    <a:pt x="1059" y="691"/>
                  </a:cubicBezTo>
                  <a:cubicBezTo>
                    <a:pt x="1189" y="858"/>
                    <a:pt x="1245" y="1081"/>
                    <a:pt x="1320" y="1304"/>
                  </a:cubicBezTo>
                  <a:lnTo>
                    <a:pt x="1366" y="1444"/>
                  </a:lnTo>
                  <a:lnTo>
                    <a:pt x="1431" y="1304"/>
                  </a:lnTo>
                  <a:cubicBezTo>
                    <a:pt x="1552" y="1072"/>
                    <a:pt x="1570" y="821"/>
                    <a:pt x="1654" y="598"/>
                  </a:cubicBezTo>
                  <a:cubicBezTo>
                    <a:pt x="1691" y="496"/>
                    <a:pt x="1747" y="385"/>
                    <a:pt x="1812" y="292"/>
                  </a:cubicBezTo>
                  <a:cubicBezTo>
                    <a:pt x="1886" y="208"/>
                    <a:pt x="1979" y="143"/>
                    <a:pt x="2081" y="134"/>
                  </a:cubicBezTo>
                  <a:cubicBezTo>
                    <a:pt x="2100" y="131"/>
                    <a:pt x="2118" y="129"/>
                    <a:pt x="2136" y="129"/>
                  </a:cubicBezTo>
                  <a:cubicBezTo>
                    <a:pt x="2222" y="129"/>
                    <a:pt x="2308" y="162"/>
                    <a:pt x="2369" y="208"/>
                  </a:cubicBezTo>
                  <a:cubicBezTo>
                    <a:pt x="2453" y="282"/>
                    <a:pt x="2527" y="375"/>
                    <a:pt x="2555" y="478"/>
                  </a:cubicBezTo>
                  <a:cubicBezTo>
                    <a:pt x="2630" y="691"/>
                    <a:pt x="2602" y="933"/>
                    <a:pt x="2583" y="1174"/>
                  </a:cubicBezTo>
                  <a:lnTo>
                    <a:pt x="2555" y="1397"/>
                  </a:lnTo>
                  <a:lnTo>
                    <a:pt x="2695" y="1221"/>
                  </a:lnTo>
                  <a:cubicBezTo>
                    <a:pt x="2778" y="1119"/>
                    <a:pt x="2862" y="1026"/>
                    <a:pt x="2964" y="942"/>
                  </a:cubicBezTo>
                  <a:cubicBezTo>
                    <a:pt x="3057" y="858"/>
                    <a:pt x="3159" y="793"/>
                    <a:pt x="3280" y="766"/>
                  </a:cubicBezTo>
                  <a:cubicBezTo>
                    <a:pt x="3314" y="760"/>
                    <a:pt x="3348" y="757"/>
                    <a:pt x="3383" y="757"/>
                  </a:cubicBezTo>
                  <a:cubicBezTo>
                    <a:pt x="3463" y="757"/>
                    <a:pt x="3543" y="773"/>
                    <a:pt x="3614" y="812"/>
                  </a:cubicBezTo>
                  <a:cubicBezTo>
                    <a:pt x="3717" y="877"/>
                    <a:pt x="3800" y="970"/>
                    <a:pt x="3856" y="1081"/>
                  </a:cubicBezTo>
                  <a:cubicBezTo>
                    <a:pt x="3921" y="1184"/>
                    <a:pt x="3940" y="1314"/>
                    <a:pt x="3940" y="1444"/>
                  </a:cubicBezTo>
                  <a:cubicBezTo>
                    <a:pt x="3940" y="1574"/>
                    <a:pt x="3921" y="1695"/>
                    <a:pt x="3875" y="1815"/>
                  </a:cubicBezTo>
                  <a:cubicBezTo>
                    <a:pt x="3837" y="1946"/>
                    <a:pt x="3782" y="2057"/>
                    <a:pt x="3717" y="2178"/>
                  </a:cubicBezTo>
                  <a:cubicBezTo>
                    <a:pt x="3661" y="2289"/>
                    <a:pt x="3605" y="2410"/>
                    <a:pt x="3531" y="2512"/>
                  </a:cubicBezTo>
                  <a:cubicBezTo>
                    <a:pt x="3252" y="2949"/>
                    <a:pt x="2899" y="3339"/>
                    <a:pt x="2481" y="3646"/>
                  </a:cubicBezTo>
                  <a:cubicBezTo>
                    <a:pt x="2267" y="3813"/>
                    <a:pt x="2044" y="3952"/>
                    <a:pt x="1812" y="4082"/>
                  </a:cubicBezTo>
                  <a:cubicBezTo>
                    <a:pt x="1700" y="4138"/>
                    <a:pt x="1570" y="4185"/>
                    <a:pt x="1440" y="4185"/>
                  </a:cubicBezTo>
                  <a:cubicBezTo>
                    <a:pt x="1570" y="4185"/>
                    <a:pt x="1700" y="4138"/>
                    <a:pt x="1831" y="4082"/>
                  </a:cubicBezTo>
                  <a:cubicBezTo>
                    <a:pt x="2063" y="3952"/>
                    <a:pt x="2277" y="3813"/>
                    <a:pt x="2490" y="3664"/>
                  </a:cubicBezTo>
                  <a:cubicBezTo>
                    <a:pt x="2908" y="3348"/>
                    <a:pt x="3289" y="2977"/>
                    <a:pt x="3596" y="2531"/>
                  </a:cubicBezTo>
                  <a:cubicBezTo>
                    <a:pt x="3661" y="2419"/>
                    <a:pt x="3735" y="2317"/>
                    <a:pt x="3791" y="2196"/>
                  </a:cubicBezTo>
                  <a:cubicBezTo>
                    <a:pt x="3847" y="2085"/>
                    <a:pt x="3902" y="1964"/>
                    <a:pt x="3949" y="1834"/>
                  </a:cubicBezTo>
                  <a:cubicBezTo>
                    <a:pt x="3967" y="1732"/>
                    <a:pt x="4005" y="1592"/>
                    <a:pt x="4014" y="1453"/>
                  </a:cubicBezTo>
                  <a:cubicBezTo>
                    <a:pt x="4014" y="1314"/>
                    <a:pt x="4005" y="1174"/>
                    <a:pt x="3930" y="1054"/>
                  </a:cubicBezTo>
                  <a:cubicBezTo>
                    <a:pt x="3875" y="924"/>
                    <a:pt x="3782" y="803"/>
                    <a:pt x="3652" y="738"/>
                  </a:cubicBezTo>
                  <a:cubicBezTo>
                    <a:pt x="3572" y="678"/>
                    <a:pt x="3463" y="651"/>
                    <a:pt x="3357" y="651"/>
                  </a:cubicBezTo>
                  <a:cubicBezTo>
                    <a:pt x="3315" y="651"/>
                    <a:pt x="3273" y="655"/>
                    <a:pt x="3233" y="663"/>
                  </a:cubicBezTo>
                  <a:cubicBezTo>
                    <a:pt x="3094" y="701"/>
                    <a:pt x="2964" y="766"/>
                    <a:pt x="2862" y="858"/>
                  </a:cubicBezTo>
                  <a:cubicBezTo>
                    <a:pt x="2815" y="905"/>
                    <a:pt x="2769" y="942"/>
                    <a:pt x="2722" y="989"/>
                  </a:cubicBezTo>
                  <a:cubicBezTo>
                    <a:pt x="2722" y="933"/>
                    <a:pt x="2732" y="877"/>
                    <a:pt x="2732" y="831"/>
                  </a:cubicBezTo>
                  <a:cubicBezTo>
                    <a:pt x="2732" y="701"/>
                    <a:pt x="2722" y="570"/>
                    <a:pt x="2676" y="450"/>
                  </a:cubicBezTo>
                  <a:cubicBezTo>
                    <a:pt x="2630" y="320"/>
                    <a:pt x="2546" y="199"/>
                    <a:pt x="2444" y="125"/>
                  </a:cubicBezTo>
                  <a:cubicBezTo>
                    <a:pt x="2355" y="52"/>
                    <a:pt x="2224" y="0"/>
                    <a:pt x="21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3891525" y="1851050"/>
              <a:ext cx="3725" cy="72725"/>
            </a:xfrm>
            <a:custGeom>
              <a:rect b="b" l="l" r="r" t="t"/>
              <a:pathLst>
                <a:path extrusionOk="0" h="2909" w="149">
                  <a:moveTo>
                    <a:pt x="102" y="1"/>
                  </a:moveTo>
                  <a:cubicBezTo>
                    <a:pt x="93" y="242"/>
                    <a:pt x="93" y="475"/>
                    <a:pt x="65" y="735"/>
                  </a:cubicBezTo>
                  <a:lnTo>
                    <a:pt x="56" y="1469"/>
                  </a:lnTo>
                  <a:lnTo>
                    <a:pt x="47" y="2193"/>
                  </a:lnTo>
                  <a:cubicBezTo>
                    <a:pt x="47" y="2305"/>
                    <a:pt x="47" y="2435"/>
                    <a:pt x="28" y="2556"/>
                  </a:cubicBezTo>
                  <a:cubicBezTo>
                    <a:pt x="19" y="2667"/>
                    <a:pt x="9" y="2797"/>
                    <a:pt x="0" y="2909"/>
                  </a:cubicBezTo>
                  <a:cubicBezTo>
                    <a:pt x="65" y="2677"/>
                    <a:pt x="84" y="2435"/>
                    <a:pt x="102" y="2193"/>
                  </a:cubicBezTo>
                  <a:cubicBezTo>
                    <a:pt x="130" y="1952"/>
                    <a:pt x="139" y="1701"/>
                    <a:pt x="139" y="1460"/>
                  </a:cubicBezTo>
                  <a:cubicBezTo>
                    <a:pt x="149" y="1218"/>
                    <a:pt x="149" y="976"/>
                    <a:pt x="139" y="726"/>
                  </a:cubicBezTo>
                  <a:cubicBezTo>
                    <a:pt x="130" y="484"/>
                    <a:pt x="130" y="242"/>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3894300" y="1849900"/>
              <a:ext cx="30925" cy="74125"/>
            </a:xfrm>
            <a:custGeom>
              <a:rect b="b" l="l" r="r" t="t"/>
              <a:pathLst>
                <a:path extrusionOk="0" h="2965" w="1237">
                  <a:moveTo>
                    <a:pt x="1236" y="0"/>
                  </a:moveTo>
                  <a:lnTo>
                    <a:pt x="1236" y="0"/>
                  </a:lnTo>
                  <a:cubicBezTo>
                    <a:pt x="1115" y="242"/>
                    <a:pt x="1004" y="484"/>
                    <a:pt x="883" y="716"/>
                  </a:cubicBezTo>
                  <a:cubicBezTo>
                    <a:pt x="772" y="967"/>
                    <a:pt x="670" y="1218"/>
                    <a:pt x="558" y="1459"/>
                  </a:cubicBezTo>
                  <a:cubicBezTo>
                    <a:pt x="456" y="1701"/>
                    <a:pt x="354" y="1942"/>
                    <a:pt x="261" y="2202"/>
                  </a:cubicBezTo>
                  <a:cubicBezTo>
                    <a:pt x="168" y="2453"/>
                    <a:pt x="66" y="2704"/>
                    <a:pt x="1" y="2964"/>
                  </a:cubicBezTo>
                  <a:cubicBezTo>
                    <a:pt x="47" y="2843"/>
                    <a:pt x="94" y="2723"/>
                    <a:pt x="159" y="2593"/>
                  </a:cubicBezTo>
                  <a:cubicBezTo>
                    <a:pt x="205" y="2472"/>
                    <a:pt x="251" y="2351"/>
                    <a:pt x="307" y="2221"/>
                  </a:cubicBezTo>
                  <a:lnTo>
                    <a:pt x="623" y="1478"/>
                  </a:lnTo>
                  <a:lnTo>
                    <a:pt x="930" y="744"/>
                  </a:lnTo>
                  <a:cubicBezTo>
                    <a:pt x="1041" y="493"/>
                    <a:pt x="1143" y="251"/>
                    <a:pt x="1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3896625" y="1878000"/>
              <a:ext cx="1875" cy="20925"/>
            </a:xfrm>
            <a:custGeom>
              <a:rect b="b" l="l" r="r" t="t"/>
              <a:pathLst>
                <a:path extrusionOk="0" h="837" w="75">
                  <a:moveTo>
                    <a:pt x="38" y="1"/>
                  </a:moveTo>
                  <a:cubicBezTo>
                    <a:pt x="1" y="140"/>
                    <a:pt x="1" y="270"/>
                    <a:pt x="1" y="419"/>
                  </a:cubicBezTo>
                  <a:lnTo>
                    <a:pt x="1" y="623"/>
                  </a:lnTo>
                  <a:cubicBezTo>
                    <a:pt x="1" y="697"/>
                    <a:pt x="19" y="762"/>
                    <a:pt x="19" y="837"/>
                  </a:cubicBezTo>
                  <a:cubicBezTo>
                    <a:pt x="38" y="762"/>
                    <a:pt x="47" y="697"/>
                    <a:pt x="66" y="623"/>
                  </a:cubicBezTo>
                  <a:cubicBezTo>
                    <a:pt x="75" y="558"/>
                    <a:pt x="75" y="484"/>
                    <a:pt x="75" y="419"/>
                  </a:cubicBezTo>
                  <a:cubicBezTo>
                    <a:pt x="75" y="279"/>
                    <a:pt x="66" y="14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3898725" y="1870100"/>
              <a:ext cx="2575" cy="12575"/>
            </a:xfrm>
            <a:custGeom>
              <a:rect b="b" l="l" r="r" t="t"/>
              <a:pathLst>
                <a:path extrusionOk="0" h="503" w="103">
                  <a:moveTo>
                    <a:pt x="9" y="1"/>
                  </a:moveTo>
                  <a:cubicBezTo>
                    <a:pt x="0" y="84"/>
                    <a:pt x="9" y="177"/>
                    <a:pt x="9" y="242"/>
                  </a:cubicBezTo>
                  <a:cubicBezTo>
                    <a:pt x="28" y="289"/>
                    <a:pt x="28" y="326"/>
                    <a:pt x="37" y="372"/>
                  </a:cubicBezTo>
                  <a:cubicBezTo>
                    <a:pt x="47" y="419"/>
                    <a:pt x="56" y="456"/>
                    <a:pt x="56" y="502"/>
                  </a:cubicBezTo>
                  <a:cubicBezTo>
                    <a:pt x="84" y="465"/>
                    <a:pt x="93" y="419"/>
                    <a:pt x="93" y="372"/>
                  </a:cubicBezTo>
                  <a:cubicBezTo>
                    <a:pt x="102" y="326"/>
                    <a:pt x="93" y="289"/>
                    <a:pt x="93" y="242"/>
                  </a:cubicBezTo>
                  <a:cubicBezTo>
                    <a:pt x="84" y="168"/>
                    <a:pt x="56" y="84"/>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3902425" y="1869875"/>
              <a:ext cx="3275" cy="18825"/>
            </a:xfrm>
            <a:custGeom>
              <a:rect b="b" l="l" r="r" t="t"/>
              <a:pathLst>
                <a:path extrusionOk="0" h="753" w="131">
                  <a:moveTo>
                    <a:pt x="122" y="0"/>
                  </a:moveTo>
                  <a:lnTo>
                    <a:pt x="122" y="0"/>
                  </a:lnTo>
                  <a:cubicBezTo>
                    <a:pt x="84" y="130"/>
                    <a:pt x="57" y="251"/>
                    <a:pt x="38" y="372"/>
                  </a:cubicBezTo>
                  <a:cubicBezTo>
                    <a:pt x="19" y="502"/>
                    <a:pt x="1" y="623"/>
                    <a:pt x="1" y="753"/>
                  </a:cubicBezTo>
                  <a:cubicBezTo>
                    <a:pt x="38" y="697"/>
                    <a:pt x="66" y="623"/>
                    <a:pt x="75" y="567"/>
                  </a:cubicBezTo>
                  <a:cubicBezTo>
                    <a:pt x="84" y="511"/>
                    <a:pt x="94" y="437"/>
                    <a:pt x="112" y="381"/>
                  </a:cubicBezTo>
                  <a:cubicBezTo>
                    <a:pt x="122" y="251"/>
                    <a:pt x="131" y="13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3897550" y="1895650"/>
              <a:ext cx="3525" cy="11650"/>
            </a:xfrm>
            <a:custGeom>
              <a:rect b="b" l="l" r="r" t="t"/>
              <a:pathLst>
                <a:path extrusionOk="0" h="466" w="141">
                  <a:moveTo>
                    <a:pt x="140" y="1"/>
                  </a:moveTo>
                  <a:lnTo>
                    <a:pt x="140" y="1"/>
                  </a:lnTo>
                  <a:cubicBezTo>
                    <a:pt x="94" y="75"/>
                    <a:pt x="56" y="140"/>
                    <a:pt x="38" y="224"/>
                  </a:cubicBezTo>
                  <a:cubicBezTo>
                    <a:pt x="10" y="307"/>
                    <a:pt x="1" y="382"/>
                    <a:pt x="1" y="465"/>
                  </a:cubicBezTo>
                  <a:cubicBezTo>
                    <a:pt x="47" y="400"/>
                    <a:pt x="84" y="326"/>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3918450" y="1830625"/>
              <a:ext cx="2125" cy="18375"/>
            </a:xfrm>
            <a:custGeom>
              <a:rect b="b" l="l" r="r" t="t"/>
              <a:pathLst>
                <a:path extrusionOk="0" h="735" w="85">
                  <a:moveTo>
                    <a:pt x="10" y="0"/>
                  </a:moveTo>
                  <a:lnTo>
                    <a:pt x="10" y="0"/>
                  </a:lnTo>
                  <a:cubicBezTo>
                    <a:pt x="1" y="121"/>
                    <a:pt x="1" y="233"/>
                    <a:pt x="29" y="381"/>
                  </a:cubicBezTo>
                  <a:cubicBezTo>
                    <a:pt x="29" y="446"/>
                    <a:pt x="29" y="502"/>
                    <a:pt x="38" y="558"/>
                  </a:cubicBezTo>
                  <a:cubicBezTo>
                    <a:pt x="38" y="613"/>
                    <a:pt x="47" y="678"/>
                    <a:pt x="47" y="734"/>
                  </a:cubicBezTo>
                  <a:cubicBezTo>
                    <a:pt x="75" y="678"/>
                    <a:pt x="84" y="604"/>
                    <a:pt x="84" y="548"/>
                  </a:cubicBezTo>
                  <a:lnTo>
                    <a:pt x="84" y="363"/>
                  </a:lnTo>
                  <a:cubicBezTo>
                    <a:pt x="75" y="233"/>
                    <a:pt x="57" y="121"/>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3915900" y="1842925"/>
              <a:ext cx="2125" cy="12100"/>
            </a:xfrm>
            <a:custGeom>
              <a:rect b="b" l="l" r="r" t="t"/>
              <a:pathLst>
                <a:path extrusionOk="0" h="484" w="85">
                  <a:moveTo>
                    <a:pt x="10" y="1"/>
                  </a:moveTo>
                  <a:cubicBezTo>
                    <a:pt x="1" y="75"/>
                    <a:pt x="1" y="159"/>
                    <a:pt x="1" y="242"/>
                  </a:cubicBezTo>
                  <a:cubicBezTo>
                    <a:pt x="10" y="326"/>
                    <a:pt x="10" y="400"/>
                    <a:pt x="19" y="484"/>
                  </a:cubicBezTo>
                  <a:cubicBezTo>
                    <a:pt x="47" y="447"/>
                    <a:pt x="56" y="419"/>
                    <a:pt x="66" y="372"/>
                  </a:cubicBezTo>
                  <a:cubicBezTo>
                    <a:pt x="84" y="326"/>
                    <a:pt x="84" y="289"/>
                    <a:pt x="84" y="242"/>
                  </a:cubicBezTo>
                  <a:cubicBezTo>
                    <a:pt x="66" y="196"/>
                    <a:pt x="66" y="159"/>
                    <a:pt x="56" y="112"/>
                  </a:cubicBezTo>
                  <a:cubicBezTo>
                    <a:pt x="47" y="75"/>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3913825" y="1829225"/>
              <a:ext cx="2575" cy="7000"/>
            </a:xfrm>
            <a:custGeom>
              <a:rect b="b" l="l" r="r" t="t"/>
              <a:pathLst>
                <a:path extrusionOk="0" h="280" w="103">
                  <a:moveTo>
                    <a:pt x="9" y="1"/>
                  </a:moveTo>
                  <a:lnTo>
                    <a:pt x="9" y="1"/>
                  </a:lnTo>
                  <a:cubicBezTo>
                    <a:pt x="0" y="56"/>
                    <a:pt x="9" y="93"/>
                    <a:pt x="28" y="140"/>
                  </a:cubicBezTo>
                  <a:cubicBezTo>
                    <a:pt x="28" y="158"/>
                    <a:pt x="28" y="186"/>
                    <a:pt x="37" y="205"/>
                  </a:cubicBezTo>
                  <a:lnTo>
                    <a:pt x="65" y="279"/>
                  </a:lnTo>
                  <a:cubicBezTo>
                    <a:pt x="102" y="233"/>
                    <a:pt x="102" y="177"/>
                    <a:pt x="93" y="131"/>
                  </a:cubicBezTo>
                  <a:cubicBezTo>
                    <a:pt x="93" y="103"/>
                    <a:pt x="84" y="84"/>
                    <a:pt x="65" y="56"/>
                  </a:cubicBezTo>
                  <a:cubicBezTo>
                    <a:pt x="46" y="38"/>
                    <a:pt x="3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3948875" y="1845250"/>
              <a:ext cx="5850" cy="15600"/>
            </a:xfrm>
            <a:custGeom>
              <a:rect b="b" l="l" r="r" t="t"/>
              <a:pathLst>
                <a:path extrusionOk="0" h="624" w="234">
                  <a:moveTo>
                    <a:pt x="1" y="1"/>
                  </a:moveTo>
                  <a:cubicBezTo>
                    <a:pt x="94" y="75"/>
                    <a:pt x="140" y="186"/>
                    <a:pt x="150" y="289"/>
                  </a:cubicBezTo>
                  <a:cubicBezTo>
                    <a:pt x="168" y="335"/>
                    <a:pt x="150" y="391"/>
                    <a:pt x="150" y="447"/>
                  </a:cubicBezTo>
                  <a:cubicBezTo>
                    <a:pt x="140" y="474"/>
                    <a:pt x="140" y="502"/>
                    <a:pt x="140" y="530"/>
                  </a:cubicBezTo>
                  <a:cubicBezTo>
                    <a:pt x="140" y="567"/>
                    <a:pt x="131" y="586"/>
                    <a:pt x="131" y="623"/>
                  </a:cubicBezTo>
                  <a:cubicBezTo>
                    <a:pt x="150" y="604"/>
                    <a:pt x="168" y="567"/>
                    <a:pt x="177" y="539"/>
                  </a:cubicBezTo>
                  <a:cubicBezTo>
                    <a:pt x="187" y="521"/>
                    <a:pt x="205" y="484"/>
                    <a:pt x="215" y="465"/>
                  </a:cubicBezTo>
                  <a:cubicBezTo>
                    <a:pt x="224" y="400"/>
                    <a:pt x="233" y="335"/>
                    <a:pt x="224" y="270"/>
                  </a:cubicBezTo>
                  <a:cubicBezTo>
                    <a:pt x="215" y="214"/>
                    <a:pt x="187" y="149"/>
                    <a:pt x="150" y="103"/>
                  </a:cubicBezTo>
                  <a:cubicBezTo>
                    <a:pt x="112" y="56"/>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945875" y="1855000"/>
              <a:ext cx="4900" cy="15125"/>
            </a:xfrm>
            <a:custGeom>
              <a:rect b="b" l="l" r="r" t="t"/>
              <a:pathLst>
                <a:path extrusionOk="0" h="605" w="196">
                  <a:moveTo>
                    <a:pt x="195" y="1"/>
                  </a:moveTo>
                  <a:lnTo>
                    <a:pt x="195" y="1"/>
                  </a:lnTo>
                  <a:cubicBezTo>
                    <a:pt x="167" y="47"/>
                    <a:pt x="158" y="94"/>
                    <a:pt x="140" y="149"/>
                  </a:cubicBezTo>
                  <a:cubicBezTo>
                    <a:pt x="112" y="196"/>
                    <a:pt x="102" y="261"/>
                    <a:pt x="93" y="307"/>
                  </a:cubicBezTo>
                  <a:lnTo>
                    <a:pt x="47" y="456"/>
                  </a:lnTo>
                  <a:cubicBezTo>
                    <a:pt x="28" y="503"/>
                    <a:pt x="19" y="558"/>
                    <a:pt x="0" y="605"/>
                  </a:cubicBezTo>
                  <a:cubicBezTo>
                    <a:pt x="47" y="568"/>
                    <a:pt x="74" y="521"/>
                    <a:pt x="102" y="475"/>
                  </a:cubicBezTo>
                  <a:cubicBezTo>
                    <a:pt x="121" y="428"/>
                    <a:pt x="149" y="372"/>
                    <a:pt x="158" y="326"/>
                  </a:cubicBezTo>
                  <a:cubicBezTo>
                    <a:pt x="186" y="224"/>
                    <a:pt x="195"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3945175" y="1866400"/>
              <a:ext cx="7225" cy="11850"/>
            </a:xfrm>
            <a:custGeom>
              <a:rect b="b" l="l" r="r" t="t"/>
              <a:pathLst>
                <a:path extrusionOk="0" h="474" w="289">
                  <a:moveTo>
                    <a:pt x="288" y="0"/>
                  </a:moveTo>
                  <a:lnTo>
                    <a:pt x="288" y="0"/>
                  </a:lnTo>
                  <a:cubicBezTo>
                    <a:pt x="223" y="84"/>
                    <a:pt x="186" y="158"/>
                    <a:pt x="140" y="232"/>
                  </a:cubicBezTo>
                  <a:lnTo>
                    <a:pt x="0" y="474"/>
                  </a:lnTo>
                  <a:cubicBezTo>
                    <a:pt x="47" y="455"/>
                    <a:pt x="84" y="418"/>
                    <a:pt x="121" y="381"/>
                  </a:cubicBezTo>
                  <a:cubicBezTo>
                    <a:pt x="149" y="344"/>
                    <a:pt x="177" y="316"/>
                    <a:pt x="195" y="269"/>
                  </a:cubicBezTo>
                  <a:cubicBezTo>
                    <a:pt x="223" y="232"/>
                    <a:pt x="242" y="186"/>
                    <a:pt x="260" y="139"/>
                  </a:cubicBezTo>
                  <a:cubicBezTo>
                    <a:pt x="279" y="93"/>
                    <a:pt x="288" y="47"/>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3945175" y="1854075"/>
              <a:ext cx="3050" cy="9550"/>
            </a:xfrm>
            <a:custGeom>
              <a:rect b="b" l="l" r="r" t="t"/>
              <a:pathLst>
                <a:path extrusionOk="0" h="382" w="122">
                  <a:moveTo>
                    <a:pt x="93" y="1"/>
                  </a:moveTo>
                  <a:cubicBezTo>
                    <a:pt x="75" y="66"/>
                    <a:pt x="56" y="131"/>
                    <a:pt x="37" y="186"/>
                  </a:cubicBezTo>
                  <a:cubicBezTo>
                    <a:pt x="28" y="261"/>
                    <a:pt x="10" y="317"/>
                    <a:pt x="0" y="382"/>
                  </a:cubicBezTo>
                  <a:cubicBezTo>
                    <a:pt x="56" y="344"/>
                    <a:pt x="93" y="279"/>
                    <a:pt x="102" y="214"/>
                  </a:cubicBezTo>
                  <a:cubicBezTo>
                    <a:pt x="121" y="177"/>
                    <a:pt x="121" y="140"/>
                    <a:pt x="121" y="112"/>
                  </a:cubicBezTo>
                  <a:cubicBezTo>
                    <a:pt x="121" y="75"/>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900575" y="1913075"/>
              <a:ext cx="12800" cy="7000"/>
            </a:xfrm>
            <a:custGeom>
              <a:rect b="b" l="l" r="r" t="t"/>
              <a:pathLst>
                <a:path extrusionOk="0" h="280" w="512">
                  <a:moveTo>
                    <a:pt x="511" y="1"/>
                  </a:moveTo>
                  <a:cubicBezTo>
                    <a:pt x="428" y="56"/>
                    <a:pt x="335" y="93"/>
                    <a:pt x="251" y="140"/>
                  </a:cubicBezTo>
                  <a:cubicBezTo>
                    <a:pt x="168" y="177"/>
                    <a:pt x="75" y="223"/>
                    <a:pt x="0" y="279"/>
                  </a:cubicBezTo>
                  <a:cubicBezTo>
                    <a:pt x="56" y="279"/>
                    <a:pt x="103" y="270"/>
                    <a:pt x="140" y="261"/>
                  </a:cubicBezTo>
                  <a:cubicBezTo>
                    <a:pt x="186" y="242"/>
                    <a:pt x="233" y="223"/>
                    <a:pt x="279" y="196"/>
                  </a:cubicBezTo>
                  <a:cubicBezTo>
                    <a:pt x="372" y="149"/>
                    <a:pt x="465" y="93"/>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903600" y="1908650"/>
              <a:ext cx="9775" cy="6400"/>
            </a:xfrm>
            <a:custGeom>
              <a:rect b="b" l="l" r="r" t="t"/>
              <a:pathLst>
                <a:path extrusionOk="0" h="256" w="391">
                  <a:moveTo>
                    <a:pt x="390" y="1"/>
                  </a:moveTo>
                  <a:cubicBezTo>
                    <a:pt x="335" y="20"/>
                    <a:pt x="316" y="38"/>
                    <a:pt x="279" y="57"/>
                  </a:cubicBezTo>
                  <a:cubicBezTo>
                    <a:pt x="242" y="75"/>
                    <a:pt x="223" y="94"/>
                    <a:pt x="186" y="122"/>
                  </a:cubicBezTo>
                  <a:cubicBezTo>
                    <a:pt x="130" y="168"/>
                    <a:pt x="75" y="205"/>
                    <a:pt x="0" y="252"/>
                  </a:cubicBezTo>
                  <a:cubicBezTo>
                    <a:pt x="13" y="254"/>
                    <a:pt x="24" y="255"/>
                    <a:pt x="36" y="255"/>
                  </a:cubicBezTo>
                  <a:cubicBezTo>
                    <a:pt x="67" y="255"/>
                    <a:pt x="96" y="247"/>
                    <a:pt x="130" y="233"/>
                  </a:cubicBezTo>
                  <a:cubicBezTo>
                    <a:pt x="167" y="224"/>
                    <a:pt x="205" y="196"/>
                    <a:pt x="233" y="178"/>
                  </a:cubicBezTo>
                  <a:cubicBezTo>
                    <a:pt x="307" y="131"/>
                    <a:pt x="353" y="75"/>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905675" y="1899150"/>
              <a:ext cx="4900" cy="10225"/>
            </a:xfrm>
            <a:custGeom>
              <a:rect b="b" l="l" r="r" t="t"/>
              <a:pathLst>
                <a:path extrusionOk="0" h="409" w="196">
                  <a:moveTo>
                    <a:pt x="196" y="0"/>
                  </a:moveTo>
                  <a:cubicBezTo>
                    <a:pt x="140" y="56"/>
                    <a:pt x="103" y="121"/>
                    <a:pt x="75" y="186"/>
                  </a:cubicBezTo>
                  <a:cubicBezTo>
                    <a:pt x="38" y="260"/>
                    <a:pt x="10" y="325"/>
                    <a:pt x="1" y="409"/>
                  </a:cubicBezTo>
                  <a:cubicBezTo>
                    <a:pt x="57" y="353"/>
                    <a:pt x="103" y="279"/>
                    <a:pt x="131" y="223"/>
                  </a:cubicBezTo>
                  <a:cubicBezTo>
                    <a:pt x="150" y="186"/>
                    <a:pt x="159" y="149"/>
                    <a:pt x="177" y="121"/>
                  </a:cubicBezTo>
                  <a:cubicBezTo>
                    <a:pt x="187" y="84"/>
                    <a:pt x="196"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911500" y="1898900"/>
              <a:ext cx="6750" cy="7475"/>
            </a:xfrm>
            <a:custGeom>
              <a:rect b="b" l="l" r="r" t="t"/>
              <a:pathLst>
                <a:path extrusionOk="0" h="299" w="270">
                  <a:moveTo>
                    <a:pt x="270" y="1"/>
                  </a:moveTo>
                  <a:lnTo>
                    <a:pt x="270" y="1"/>
                  </a:lnTo>
                  <a:cubicBezTo>
                    <a:pt x="195" y="38"/>
                    <a:pt x="149" y="84"/>
                    <a:pt x="102" y="131"/>
                  </a:cubicBezTo>
                  <a:cubicBezTo>
                    <a:pt x="56" y="187"/>
                    <a:pt x="28" y="233"/>
                    <a:pt x="0" y="298"/>
                  </a:cubicBezTo>
                  <a:cubicBezTo>
                    <a:pt x="74" y="279"/>
                    <a:pt x="121" y="233"/>
                    <a:pt x="167" y="177"/>
                  </a:cubicBezTo>
                  <a:cubicBezTo>
                    <a:pt x="214"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917525" y="1900525"/>
              <a:ext cx="8850" cy="9325"/>
            </a:xfrm>
            <a:custGeom>
              <a:rect b="b" l="l" r="r" t="t"/>
              <a:pathLst>
                <a:path extrusionOk="0" h="373" w="354">
                  <a:moveTo>
                    <a:pt x="354" y="1"/>
                  </a:moveTo>
                  <a:lnTo>
                    <a:pt x="354" y="1"/>
                  </a:lnTo>
                  <a:cubicBezTo>
                    <a:pt x="279" y="47"/>
                    <a:pt x="214" y="112"/>
                    <a:pt x="149" y="168"/>
                  </a:cubicBezTo>
                  <a:cubicBezTo>
                    <a:pt x="94" y="224"/>
                    <a:pt x="38" y="298"/>
                    <a:pt x="1" y="372"/>
                  </a:cubicBezTo>
                  <a:cubicBezTo>
                    <a:pt x="75" y="326"/>
                    <a:pt x="140" y="270"/>
                    <a:pt x="205" y="214"/>
                  </a:cubicBezTo>
                  <a:cubicBezTo>
                    <a:pt x="261" y="159"/>
                    <a:pt x="317" y="8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862725" y="1835025"/>
              <a:ext cx="4900" cy="15825"/>
            </a:xfrm>
            <a:custGeom>
              <a:rect b="b" l="l" r="r" t="t"/>
              <a:pathLst>
                <a:path extrusionOk="0" h="633" w="196">
                  <a:moveTo>
                    <a:pt x="195" y="1"/>
                  </a:moveTo>
                  <a:lnTo>
                    <a:pt x="195" y="1"/>
                  </a:lnTo>
                  <a:cubicBezTo>
                    <a:pt x="149" y="38"/>
                    <a:pt x="121" y="84"/>
                    <a:pt x="93" y="140"/>
                  </a:cubicBezTo>
                  <a:cubicBezTo>
                    <a:pt x="74" y="196"/>
                    <a:pt x="46" y="242"/>
                    <a:pt x="37" y="298"/>
                  </a:cubicBezTo>
                  <a:cubicBezTo>
                    <a:pt x="9" y="400"/>
                    <a:pt x="0" y="530"/>
                    <a:pt x="46" y="633"/>
                  </a:cubicBezTo>
                  <a:cubicBezTo>
                    <a:pt x="56" y="577"/>
                    <a:pt x="56" y="530"/>
                    <a:pt x="74" y="475"/>
                  </a:cubicBezTo>
                  <a:cubicBezTo>
                    <a:pt x="84" y="419"/>
                    <a:pt x="93" y="354"/>
                    <a:pt x="102" y="317"/>
                  </a:cubicBezTo>
                  <a:cubicBezTo>
                    <a:pt x="130" y="205"/>
                    <a:pt x="167"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865275" y="1841300"/>
              <a:ext cx="2800" cy="13975"/>
            </a:xfrm>
            <a:custGeom>
              <a:rect b="b" l="l" r="r" t="t"/>
              <a:pathLst>
                <a:path extrusionOk="0" h="559" w="112">
                  <a:moveTo>
                    <a:pt x="112" y="1"/>
                  </a:moveTo>
                  <a:lnTo>
                    <a:pt x="112" y="1"/>
                  </a:lnTo>
                  <a:cubicBezTo>
                    <a:pt x="84" y="47"/>
                    <a:pt x="65" y="94"/>
                    <a:pt x="47" y="131"/>
                  </a:cubicBezTo>
                  <a:cubicBezTo>
                    <a:pt x="28" y="177"/>
                    <a:pt x="28" y="224"/>
                    <a:pt x="19" y="270"/>
                  </a:cubicBezTo>
                  <a:cubicBezTo>
                    <a:pt x="0" y="372"/>
                    <a:pt x="19" y="474"/>
                    <a:pt x="65" y="558"/>
                  </a:cubicBezTo>
                  <a:lnTo>
                    <a:pt x="75" y="419"/>
                  </a:lnTo>
                  <a:cubicBezTo>
                    <a:pt x="75" y="372"/>
                    <a:pt x="84" y="326"/>
                    <a:pt x="84" y="279"/>
                  </a:cubicBezTo>
                  <a:cubicBezTo>
                    <a:pt x="93" y="186"/>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869450" y="1849900"/>
              <a:ext cx="1875" cy="15125"/>
            </a:xfrm>
            <a:custGeom>
              <a:rect b="b" l="l" r="r" t="t"/>
              <a:pathLst>
                <a:path extrusionOk="0" h="605" w="75">
                  <a:moveTo>
                    <a:pt x="47" y="0"/>
                  </a:moveTo>
                  <a:cubicBezTo>
                    <a:pt x="10" y="84"/>
                    <a:pt x="10" y="196"/>
                    <a:pt x="0" y="307"/>
                  </a:cubicBezTo>
                  <a:cubicBezTo>
                    <a:pt x="10" y="353"/>
                    <a:pt x="10" y="418"/>
                    <a:pt x="19" y="465"/>
                  </a:cubicBezTo>
                  <a:cubicBezTo>
                    <a:pt x="28" y="511"/>
                    <a:pt x="47" y="558"/>
                    <a:pt x="75" y="604"/>
                  </a:cubicBezTo>
                  <a:lnTo>
                    <a:pt x="75" y="446"/>
                  </a:lnTo>
                  <a:lnTo>
                    <a:pt x="75" y="298"/>
                  </a:lnTo>
                  <a:cubicBezTo>
                    <a:pt x="66" y="196"/>
                    <a:pt x="66" y="10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3865275" y="1861500"/>
              <a:ext cx="4425" cy="14675"/>
            </a:xfrm>
            <a:custGeom>
              <a:rect b="b" l="l" r="r" t="t"/>
              <a:pathLst>
                <a:path extrusionOk="0" h="587" w="177">
                  <a:moveTo>
                    <a:pt x="19" y="1"/>
                  </a:moveTo>
                  <a:cubicBezTo>
                    <a:pt x="0" y="103"/>
                    <a:pt x="19" y="205"/>
                    <a:pt x="47" y="298"/>
                  </a:cubicBezTo>
                  <a:cubicBezTo>
                    <a:pt x="65" y="354"/>
                    <a:pt x="75" y="400"/>
                    <a:pt x="93" y="447"/>
                  </a:cubicBezTo>
                  <a:cubicBezTo>
                    <a:pt x="121" y="493"/>
                    <a:pt x="140" y="558"/>
                    <a:pt x="177" y="586"/>
                  </a:cubicBezTo>
                  <a:lnTo>
                    <a:pt x="140" y="438"/>
                  </a:lnTo>
                  <a:cubicBezTo>
                    <a:pt x="130" y="391"/>
                    <a:pt x="121" y="335"/>
                    <a:pt x="112" y="289"/>
                  </a:cubicBezTo>
                  <a:cubicBezTo>
                    <a:pt x="84" y="196"/>
                    <a:pt x="65"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3871775" y="1871975"/>
              <a:ext cx="2800" cy="15350"/>
            </a:xfrm>
            <a:custGeom>
              <a:rect b="b" l="l" r="r" t="t"/>
              <a:pathLst>
                <a:path extrusionOk="0" h="614" w="112">
                  <a:moveTo>
                    <a:pt x="38" y="0"/>
                  </a:moveTo>
                  <a:cubicBezTo>
                    <a:pt x="0" y="102"/>
                    <a:pt x="0" y="204"/>
                    <a:pt x="19" y="297"/>
                  </a:cubicBezTo>
                  <a:cubicBezTo>
                    <a:pt x="19" y="353"/>
                    <a:pt x="38" y="400"/>
                    <a:pt x="47" y="465"/>
                  </a:cubicBezTo>
                  <a:cubicBezTo>
                    <a:pt x="56" y="520"/>
                    <a:pt x="84" y="576"/>
                    <a:pt x="112" y="613"/>
                  </a:cubicBezTo>
                  <a:cubicBezTo>
                    <a:pt x="103" y="567"/>
                    <a:pt x="93" y="502"/>
                    <a:pt x="93" y="465"/>
                  </a:cubicBezTo>
                  <a:lnTo>
                    <a:pt x="84" y="307"/>
                  </a:lnTo>
                  <a:cubicBezTo>
                    <a:pt x="65" y="204"/>
                    <a:pt x="56"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3901050" y="1849425"/>
              <a:ext cx="2325" cy="7000"/>
            </a:xfrm>
            <a:custGeom>
              <a:rect b="b" l="l" r="r" t="t"/>
              <a:pathLst>
                <a:path extrusionOk="0" h="280" w="93">
                  <a:moveTo>
                    <a:pt x="74" y="1"/>
                  </a:moveTo>
                  <a:cubicBezTo>
                    <a:pt x="37" y="47"/>
                    <a:pt x="28" y="94"/>
                    <a:pt x="9" y="140"/>
                  </a:cubicBezTo>
                  <a:cubicBezTo>
                    <a:pt x="0" y="187"/>
                    <a:pt x="0" y="233"/>
                    <a:pt x="28" y="280"/>
                  </a:cubicBezTo>
                  <a:cubicBezTo>
                    <a:pt x="56" y="233"/>
                    <a:pt x="74" y="187"/>
                    <a:pt x="84" y="140"/>
                  </a:cubicBezTo>
                  <a:cubicBezTo>
                    <a:pt x="93"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3904750" y="1844325"/>
              <a:ext cx="1875" cy="7000"/>
            </a:xfrm>
            <a:custGeom>
              <a:rect b="b" l="l" r="r" t="t"/>
              <a:pathLst>
                <a:path extrusionOk="0" h="280" w="75">
                  <a:moveTo>
                    <a:pt x="47" y="0"/>
                  </a:moveTo>
                  <a:cubicBezTo>
                    <a:pt x="19" y="47"/>
                    <a:pt x="1" y="93"/>
                    <a:pt x="1" y="140"/>
                  </a:cubicBezTo>
                  <a:cubicBezTo>
                    <a:pt x="1" y="186"/>
                    <a:pt x="1" y="233"/>
                    <a:pt x="29" y="279"/>
                  </a:cubicBezTo>
                  <a:cubicBezTo>
                    <a:pt x="66" y="233"/>
                    <a:pt x="75" y="186"/>
                    <a:pt x="75" y="140"/>
                  </a:cubicBezTo>
                  <a:cubicBezTo>
                    <a:pt x="75" y="93"/>
                    <a:pt x="75"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3876650" y="1893100"/>
              <a:ext cx="3500" cy="9775"/>
            </a:xfrm>
            <a:custGeom>
              <a:rect b="b" l="l" r="r" t="t"/>
              <a:pathLst>
                <a:path extrusionOk="0" h="391" w="140">
                  <a:moveTo>
                    <a:pt x="0" y="0"/>
                  </a:moveTo>
                  <a:cubicBezTo>
                    <a:pt x="0" y="84"/>
                    <a:pt x="10" y="149"/>
                    <a:pt x="28" y="223"/>
                  </a:cubicBezTo>
                  <a:cubicBezTo>
                    <a:pt x="38" y="242"/>
                    <a:pt x="56" y="279"/>
                    <a:pt x="75" y="316"/>
                  </a:cubicBezTo>
                  <a:cubicBezTo>
                    <a:pt x="93" y="335"/>
                    <a:pt x="103" y="372"/>
                    <a:pt x="140" y="391"/>
                  </a:cubicBezTo>
                  <a:cubicBezTo>
                    <a:pt x="131" y="316"/>
                    <a:pt x="121" y="251"/>
                    <a:pt x="93" y="186"/>
                  </a:cubicBezTo>
                  <a:cubicBezTo>
                    <a:pt x="75" y="13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3764450" y="1997300"/>
              <a:ext cx="42075" cy="39325"/>
            </a:xfrm>
            <a:custGeom>
              <a:rect b="b" l="l" r="r" t="t"/>
              <a:pathLst>
                <a:path extrusionOk="0" h="1573" w="1683">
                  <a:moveTo>
                    <a:pt x="681" y="1"/>
                  </a:moveTo>
                  <a:cubicBezTo>
                    <a:pt x="554" y="1"/>
                    <a:pt x="445" y="116"/>
                    <a:pt x="382" y="218"/>
                  </a:cubicBezTo>
                  <a:cubicBezTo>
                    <a:pt x="168" y="543"/>
                    <a:pt x="38" y="933"/>
                    <a:pt x="20" y="1314"/>
                  </a:cubicBezTo>
                  <a:cubicBezTo>
                    <a:pt x="1" y="1453"/>
                    <a:pt x="168" y="1509"/>
                    <a:pt x="261" y="1546"/>
                  </a:cubicBezTo>
                  <a:cubicBezTo>
                    <a:pt x="375" y="1563"/>
                    <a:pt x="490" y="1573"/>
                    <a:pt x="605" y="1573"/>
                  </a:cubicBezTo>
                  <a:cubicBezTo>
                    <a:pt x="863" y="1573"/>
                    <a:pt x="1119" y="1526"/>
                    <a:pt x="1357" y="1416"/>
                  </a:cubicBezTo>
                  <a:cubicBezTo>
                    <a:pt x="1460" y="1361"/>
                    <a:pt x="1562" y="1305"/>
                    <a:pt x="1618" y="1193"/>
                  </a:cubicBezTo>
                  <a:cubicBezTo>
                    <a:pt x="1683" y="1091"/>
                    <a:pt x="1683" y="952"/>
                    <a:pt x="1599" y="868"/>
                  </a:cubicBezTo>
                  <a:cubicBezTo>
                    <a:pt x="1542" y="823"/>
                    <a:pt x="1468" y="809"/>
                    <a:pt x="1390" y="809"/>
                  </a:cubicBezTo>
                  <a:cubicBezTo>
                    <a:pt x="1340" y="809"/>
                    <a:pt x="1287" y="814"/>
                    <a:pt x="1237" y="822"/>
                  </a:cubicBezTo>
                  <a:cubicBezTo>
                    <a:pt x="1311" y="757"/>
                    <a:pt x="1376" y="682"/>
                    <a:pt x="1413" y="589"/>
                  </a:cubicBezTo>
                  <a:cubicBezTo>
                    <a:pt x="1450" y="496"/>
                    <a:pt x="1432" y="385"/>
                    <a:pt x="1357" y="329"/>
                  </a:cubicBezTo>
                  <a:cubicBezTo>
                    <a:pt x="1320" y="303"/>
                    <a:pt x="1277" y="292"/>
                    <a:pt x="1234" y="292"/>
                  </a:cubicBezTo>
                  <a:cubicBezTo>
                    <a:pt x="1172" y="292"/>
                    <a:pt x="1110" y="315"/>
                    <a:pt x="1060" y="348"/>
                  </a:cubicBezTo>
                  <a:cubicBezTo>
                    <a:pt x="967" y="404"/>
                    <a:pt x="902" y="478"/>
                    <a:pt x="809" y="524"/>
                  </a:cubicBezTo>
                  <a:cubicBezTo>
                    <a:pt x="856" y="431"/>
                    <a:pt x="893" y="339"/>
                    <a:pt x="893" y="246"/>
                  </a:cubicBezTo>
                  <a:cubicBezTo>
                    <a:pt x="893" y="153"/>
                    <a:pt x="846" y="51"/>
                    <a:pt x="754" y="13"/>
                  </a:cubicBezTo>
                  <a:cubicBezTo>
                    <a:pt x="729" y="5"/>
                    <a:pt x="705" y="1"/>
                    <a:pt x="6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3764925" y="1996375"/>
              <a:ext cx="41825" cy="39400"/>
            </a:xfrm>
            <a:custGeom>
              <a:rect b="b" l="l" r="r" t="t"/>
              <a:pathLst>
                <a:path extrusionOk="0" h="1576" w="1673">
                  <a:moveTo>
                    <a:pt x="112" y="803"/>
                  </a:moveTo>
                  <a:cubicBezTo>
                    <a:pt x="56" y="979"/>
                    <a:pt x="19" y="1165"/>
                    <a:pt x="10" y="1351"/>
                  </a:cubicBezTo>
                  <a:cubicBezTo>
                    <a:pt x="19" y="1165"/>
                    <a:pt x="56" y="989"/>
                    <a:pt x="112" y="803"/>
                  </a:cubicBezTo>
                  <a:close/>
                  <a:moveTo>
                    <a:pt x="1" y="1324"/>
                  </a:moveTo>
                  <a:cubicBezTo>
                    <a:pt x="1" y="1361"/>
                    <a:pt x="1" y="1388"/>
                    <a:pt x="10" y="1407"/>
                  </a:cubicBezTo>
                  <a:cubicBezTo>
                    <a:pt x="1" y="1389"/>
                    <a:pt x="1" y="1352"/>
                    <a:pt x="1" y="1324"/>
                  </a:cubicBezTo>
                  <a:close/>
                  <a:moveTo>
                    <a:pt x="10" y="1407"/>
                  </a:moveTo>
                  <a:lnTo>
                    <a:pt x="10" y="1407"/>
                  </a:lnTo>
                  <a:cubicBezTo>
                    <a:pt x="19" y="1435"/>
                    <a:pt x="28" y="1453"/>
                    <a:pt x="56" y="1463"/>
                  </a:cubicBezTo>
                  <a:cubicBezTo>
                    <a:pt x="47" y="1453"/>
                    <a:pt x="19" y="1435"/>
                    <a:pt x="10" y="1407"/>
                  </a:cubicBezTo>
                  <a:close/>
                  <a:moveTo>
                    <a:pt x="679" y="0"/>
                  </a:moveTo>
                  <a:cubicBezTo>
                    <a:pt x="667" y="0"/>
                    <a:pt x="654" y="1"/>
                    <a:pt x="642" y="4"/>
                  </a:cubicBezTo>
                  <a:cubicBezTo>
                    <a:pt x="595" y="13"/>
                    <a:pt x="549" y="41"/>
                    <a:pt x="512" y="69"/>
                  </a:cubicBezTo>
                  <a:cubicBezTo>
                    <a:pt x="437" y="134"/>
                    <a:pt x="382" y="208"/>
                    <a:pt x="335" y="292"/>
                  </a:cubicBezTo>
                  <a:cubicBezTo>
                    <a:pt x="242" y="459"/>
                    <a:pt x="177" y="617"/>
                    <a:pt x="112" y="803"/>
                  </a:cubicBezTo>
                  <a:cubicBezTo>
                    <a:pt x="177" y="626"/>
                    <a:pt x="251" y="459"/>
                    <a:pt x="344" y="301"/>
                  </a:cubicBezTo>
                  <a:cubicBezTo>
                    <a:pt x="391" y="227"/>
                    <a:pt x="456" y="153"/>
                    <a:pt x="521" y="97"/>
                  </a:cubicBezTo>
                  <a:cubicBezTo>
                    <a:pt x="558" y="69"/>
                    <a:pt x="604" y="50"/>
                    <a:pt x="642" y="32"/>
                  </a:cubicBezTo>
                  <a:cubicBezTo>
                    <a:pt x="653" y="29"/>
                    <a:pt x="664" y="28"/>
                    <a:pt x="673" y="28"/>
                  </a:cubicBezTo>
                  <a:cubicBezTo>
                    <a:pt x="703" y="28"/>
                    <a:pt x="725" y="39"/>
                    <a:pt x="753" y="60"/>
                  </a:cubicBezTo>
                  <a:cubicBezTo>
                    <a:pt x="790" y="78"/>
                    <a:pt x="809" y="115"/>
                    <a:pt x="837" y="153"/>
                  </a:cubicBezTo>
                  <a:cubicBezTo>
                    <a:pt x="846" y="190"/>
                    <a:pt x="855" y="236"/>
                    <a:pt x="855" y="283"/>
                  </a:cubicBezTo>
                  <a:cubicBezTo>
                    <a:pt x="855" y="376"/>
                    <a:pt x="809" y="459"/>
                    <a:pt x="781" y="533"/>
                  </a:cubicBezTo>
                  <a:lnTo>
                    <a:pt x="753" y="599"/>
                  </a:lnTo>
                  <a:lnTo>
                    <a:pt x="809" y="571"/>
                  </a:lnTo>
                  <a:cubicBezTo>
                    <a:pt x="902" y="524"/>
                    <a:pt x="985" y="459"/>
                    <a:pt x="1060" y="413"/>
                  </a:cubicBezTo>
                  <a:cubicBezTo>
                    <a:pt x="1088" y="385"/>
                    <a:pt x="1134" y="366"/>
                    <a:pt x="1181" y="366"/>
                  </a:cubicBezTo>
                  <a:cubicBezTo>
                    <a:pt x="1195" y="360"/>
                    <a:pt x="1209" y="358"/>
                    <a:pt x="1223" y="358"/>
                  </a:cubicBezTo>
                  <a:cubicBezTo>
                    <a:pt x="1255" y="358"/>
                    <a:pt x="1285" y="369"/>
                    <a:pt x="1311" y="376"/>
                  </a:cubicBezTo>
                  <a:cubicBezTo>
                    <a:pt x="1348" y="394"/>
                    <a:pt x="1366" y="431"/>
                    <a:pt x="1376" y="478"/>
                  </a:cubicBezTo>
                  <a:cubicBezTo>
                    <a:pt x="1394" y="524"/>
                    <a:pt x="1394" y="571"/>
                    <a:pt x="1366" y="608"/>
                  </a:cubicBezTo>
                  <a:cubicBezTo>
                    <a:pt x="1329" y="691"/>
                    <a:pt x="1264" y="756"/>
                    <a:pt x="1190" y="831"/>
                  </a:cubicBezTo>
                  <a:lnTo>
                    <a:pt x="1125" y="887"/>
                  </a:lnTo>
                  <a:lnTo>
                    <a:pt x="1125" y="887"/>
                  </a:lnTo>
                  <a:lnTo>
                    <a:pt x="1218" y="877"/>
                  </a:lnTo>
                  <a:cubicBezTo>
                    <a:pt x="1264" y="859"/>
                    <a:pt x="1320" y="849"/>
                    <a:pt x="1366" y="849"/>
                  </a:cubicBezTo>
                  <a:cubicBezTo>
                    <a:pt x="1413" y="849"/>
                    <a:pt x="1469" y="849"/>
                    <a:pt x="1506" y="877"/>
                  </a:cubicBezTo>
                  <a:cubicBezTo>
                    <a:pt x="1552" y="896"/>
                    <a:pt x="1589" y="933"/>
                    <a:pt x="1599" y="979"/>
                  </a:cubicBezTo>
                  <a:cubicBezTo>
                    <a:pt x="1608" y="1026"/>
                    <a:pt x="1626" y="1072"/>
                    <a:pt x="1608" y="1119"/>
                  </a:cubicBezTo>
                  <a:cubicBezTo>
                    <a:pt x="1599" y="1165"/>
                    <a:pt x="1580" y="1212"/>
                    <a:pt x="1543" y="1249"/>
                  </a:cubicBezTo>
                  <a:cubicBezTo>
                    <a:pt x="1506" y="1277"/>
                    <a:pt x="1469" y="1314"/>
                    <a:pt x="1422" y="1351"/>
                  </a:cubicBezTo>
                  <a:cubicBezTo>
                    <a:pt x="1376" y="1370"/>
                    <a:pt x="1329" y="1407"/>
                    <a:pt x="1283" y="1416"/>
                  </a:cubicBezTo>
                  <a:cubicBezTo>
                    <a:pt x="1236" y="1444"/>
                    <a:pt x="1190" y="1463"/>
                    <a:pt x="1134" y="1481"/>
                  </a:cubicBezTo>
                  <a:cubicBezTo>
                    <a:pt x="979" y="1533"/>
                    <a:pt x="806" y="1561"/>
                    <a:pt x="639" y="1561"/>
                  </a:cubicBezTo>
                  <a:cubicBezTo>
                    <a:pt x="596" y="1561"/>
                    <a:pt x="553" y="1559"/>
                    <a:pt x="512" y="1555"/>
                  </a:cubicBezTo>
                  <a:cubicBezTo>
                    <a:pt x="400" y="1555"/>
                    <a:pt x="298" y="1546"/>
                    <a:pt x="196" y="1528"/>
                  </a:cubicBezTo>
                  <a:cubicBezTo>
                    <a:pt x="149" y="1509"/>
                    <a:pt x="93" y="1490"/>
                    <a:pt x="56" y="1463"/>
                  </a:cubicBezTo>
                  <a:lnTo>
                    <a:pt x="56" y="1463"/>
                  </a:lnTo>
                  <a:cubicBezTo>
                    <a:pt x="103" y="1500"/>
                    <a:pt x="149" y="1509"/>
                    <a:pt x="196" y="1537"/>
                  </a:cubicBezTo>
                  <a:cubicBezTo>
                    <a:pt x="298" y="1555"/>
                    <a:pt x="400" y="1574"/>
                    <a:pt x="512" y="1574"/>
                  </a:cubicBezTo>
                  <a:cubicBezTo>
                    <a:pt x="538" y="1575"/>
                    <a:pt x="564" y="1576"/>
                    <a:pt x="590" y="1576"/>
                  </a:cubicBezTo>
                  <a:cubicBezTo>
                    <a:pt x="772" y="1576"/>
                    <a:pt x="964" y="1548"/>
                    <a:pt x="1134" y="1500"/>
                  </a:cubicBezTo>
                  <a:cubicBezTo>
                    <a:pt x="1181" y="1490"/>
                    <a:pt x="1236" y="1463"/>
                    <a:pt x="1283" y="1444"/>
                  </a:cubicBezTo>
                  <a:lnTo>
                    <a:pt x="1422" y="1370"/>
                  </a:lnTo>
                  <a:cubicBezTo>
                    <a:pt x="1496" y="1360"/>
                    <a:pt x="1534" y="1323"/>
                    <a:pt x="1580" y="1295"/>
                  </a:cubicBezTo>
                  <a:cubicBezTo>
                    <a:pt x="1608" y="1249"/>
                    <a:pt x="1645" y="1202"/>
                    <a:pt x="1664" y="1137"/>
                  </a:cubicBezTo>
                  <a:cubicBezTo>
                    <a:pt x="1673" y="1082"/>
                    <a:pt x="1673" y="1026"/>
                    <a:pt x="1664" y="970"/>
                  </a:cubicBezTo>
                  <a:cubicBezTo>
                    <a:pt x="1636" y="905"/>
                    <a:pt x="1599" y="859"/>
                    <a:pt x="1543" y="840"/>
                  </a:cubicBezTo>
                  <a:cubicBezTo>
                    <a:pt x="1487" y="812"/>
                    <a:pt x="1431" y="803"/>
                    <a:pt x="1376" y="803"/>
                  </a:cubicBezTo>
                  <a:lnTo>
                    <a:pt x="1301" y="803"/>
                  </a:lnTo>
                  <a:lnTo>
                    <a:pt x="1348" y="756"/>
                  </a:lnTo>
                  <a:cubicBezTo>
                    <a:pt x="1376" y="719"/>
                    <a:pt x="1404" y="673"/>
                    <a:pt x="1431" y="617"/>
                  </a:cubicBezTo>
                  <a:cubicBezTo>
                    <a:pt x="1450" y="571"/>
                    <a:pt x="1450" y="515"/>
                    <a:pt x="1441" y="459"/>
                  </a:cubicBezTo>
                  <a:cubicBezTo>
                    <a:pt x="1431" y="394"/>
                    <a:pt x="1394" y="348"/>
                    <a:pt x="1348" y="320"/>
                  </a:cubicBezTo>
                  <a:cubicBezTo>
                    <a:pt x="1317" y="295"/>
                    <a:pt x="1278" y="287"/>
                    <a:pt x="1238" y="287"/>
                  </a:cubicBezTo>
                  <a:cubicBezTo>
                    <a:pt x="1219" y="287"/>
                    <a:pt x="1199" y="289"/>
                    <a:pt x="1181" y="292"/>
                  </a:cubicBezTo>
                  <a:cubicBezTo>
                    <a:pt x="1125" y="301"/>
                    <a:pt x="1078" y="329"/>
                    <a:pt x="1032" y="348"/>
                  </a:cubicBezTo>
                  <a:cubicBezTo>
                    <a:pt x="967" y="394"/>
                    <a:pt x="911" y="441"/>
                    <a:pt x="846" y="487"/>
                  </a:cubicBezTo>
                  <a:cubicBezTo>
                    <a:pt x="874" y="422"/>
                    <a:pt x="893" y="348"/>
                    <a:pt x="893" y="283"/>
                  </a:cubicBezTo>
                  <a:cubicBezTo>
                    <a:pt x="893" y="236"/>
                    <a:pt x="883" y="190"/>
                    <a:pt x="874" y="143"/>
                  </a:cubicBezTo>
                  <a:cubicBezTo>
                    <a:pt x="846" y="97"/>
                    <a:pt x="827" y="60"/>
                    <a:pt x="781" y="22"/>
                  </a:cubicBezTo>
                  <a:cubicBezTo>
                    <a:pt x="747" y="9"/>
                    <a:pt x="713"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3765150" y="2010400"/>
              <a:ext cx="19550" cy="22075"/>
            </a:xfrm>
            <a:custGeom>
              <a:rect b="b" l="l" r="r" t="t"/>
              <a:pathLst>
                <a:path extrusionOk="0" h="883" w="782">
                  <a:moveTo>
                    <a:pt x="781" y="0"/>
                  </a:moveTo>
                  <a:cubicBezTo>
                    <a:pt x="726" y="65"/>
                    <a:pt x="651" y="149"/>
                    <a:pt x="568" y="233"/>
                  </a:cubicBezTo>
                  <a:lnTo>
                    <a:pt x="382" y="456"/>
                  </a:lnTo>
                  <a:lnTo>
                    <a:pt x="196" y="669"/>
                  </a:lnTo>
                  <a:cubicBezTo>
                    <a:pt x="177" y="706"/>
                    <a:pt x="140" y="744"/>
                    <a:pt x="103" y="781"/>
                  </a:cubicBezTo>
                  <a:lnTo>
                    <a:pt x="1" y="883"/>
                  </a:lnTo>
                  <a:cubicBezTo>
                    <a:pt x="84" y="818"/>
                    <a:pt x="150" y="753"/>
                    <a:pt x="224" y="679"/>
                  </a:cubicBezTo>
                  <a:cubicBezTo>
                    <a:pt x="289" y="614"/>
                    <a:pt x="363" y="530"/>
                    <a:pt x="419" y="465"/>
                  </a:cubicBezTo>
                  <a:cubicBezTo>
                    <a:pt x="493" y="381"/>
                    <a:pt x="549" y="316"/>
                    <a:pt x="605" y="233"/>
                  </a:cubicBezTo>
                  <a:cubicBezTo>
                    <a:pt x="661" y="158"/>
                    <a:pt x="726" y="84"/>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3766325" y="2017825"/>
              <a:ext cx="28600" cy="15825"/>
            </a:xfrm>
            <a:custGeom>
              <a:rect b="b" l="l" r="r" t="t"/>
              <a:pathLst>
                <a:path extrusionOk="0" h="633" w="1144">
                  <a:moveTo>
                    <a:pt x="1143" y="1"/>
                  </a:moveTo>
                  <a:cubicBezTo>
                    <a:pt x="1050" y="47"/>
                    <a:pt x="939" y="94"/>
                    <a:pt x="855" y="140"/>
                  </a:cubicBezTo>
                  <a:cubicBezTo>
                    <a:pt x="771" y="186"/>
                    <a:pt x="660" y="252"/>
                    <a:pt x="567" y="298"/>
                  </a:cubicBezTo>
                  <a:cubicBezTo>
                    <a:pt x="465" y="354"/>
                    <a:pt x="372" y="400"/>
                    <a:pt x="279" y="456"/>
                  </a:cubicBezTo>
                  <a:cubicBezTo>
                    <a:pt x="186" y="512"/>
                    <a:pt x="84" y="558"/>
                    <a:pt x="0" y="632"/>
                  </a:cubicBezTo>
                  <a:cubicBezTo>
                    <a:pt x="47" y="595"/>
                    <a:pt x="93" y="577"/>
                    <a:pt x="140" y="549"/>
                  </a:cubicBezTo>
                  <a:cubicBezTo>
                    <a:pt x="186" y="512"/>
                    <a:pt x="233" y="493"/>
                    <a:pt x="279" y="465"/>
                  </a:cubicBezTo>
                  <a:lnTo>
                    <a:pt x="567" y="317"/>
                  </a:lnTo>
                  <a:lnTo>
                    <a:pt x="855" y="168"/>
                  </a:lnTo>
                  <a:cubicBezTo>
                    <a:pt x="957" y="112"/>
                    <a:pt x="1050" y="66"/>
                    <a:pt x="11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3773300" y="2019675"/>
              <a:ext cx="5600" cy="6300"/>
            </a:xfrm>
            <a:custGeom>
              <a:rect b="b" l="l" r="r" t="t"/>
              <a:pathLst>
                <a:path extrusionOk="0" h="252" w="224">
                  <a:moveTo>
                    <a:pt x="223" y="1"/>
                  </a:moveTo>
                  <a:lnTo>
                    <a:pt x="102" y="112"/>
                  </a:lnTo>
                  <a:cubicBezTo>
                    <a:pt x="84" y="140"/>
                    <a:pt x="56" y="159"/>
                    <a:pt x="47" y="187"/>
                  </a:cubicBezTo>
                  <a:cubicBezTo>
                    <a:pt x="37" y="205"/>
                    <a:pt x="9" y="233"/>
                    <a:pt x="0" y="252"/>
                  </a:cubicBezTo>
                  <a:cubicBezTo>
                    <a:pt x="28" y="233"/>
                    <a:pt x="47" y="224"/>
                    <a:pt x="74" y="196"/>
                  </a:cubicBezTo>
                  <a:cubicBezTo>
                    <a:pt x="93" y="187"/>
                    <a:pt x="102" y="159"/>
                    <a:pt x="130" y="140"/>
                  </a:cubicBezTo>
                  <a:cubicBezTo>
                    <a:pt x="167" y="9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3778625" y="2017600"/>
              <a:ext cx="2825" cy="4425"/>
            </a:xfrm>
            <a:custGeom>
              <a:rect b="b" l="l" r="r" t="t"/>
              <a:pathLst>
                <a:path extrusionOk="0" h="177" w="113">
                  <a:moveTo>
                    <a:pt x="112" y="0"/>
                  </a:moveTo>
                  <a:lnTo>
                    <a:pt x="112" y="0"/>
                  </a:lnTo>
                  <a:cubicBezTo>
                    <a:pt x="94" y="28"/>
                    <a:pt x="66" y="56"/>
                    <a:pt x="47" y="84"/>
                  </a:cubicBezTo>
                  <a:cubicBezTo>
                    <a:pt x="29" y="93"/>
                    <a:pt x="29" y="121"/>
                    <a:pt x="19" y="130"/>
                  </a:cubicBezTo>
                  <a:cubicBezTo>
                    <a:pt x="10" y="140"/>
                    <a:pt x="10" y="158"/>
                    <a:pt x="1" y="177"/>
                  </a:cubicBezTo>
                  <a:cubicBezTo>
                    <a:pt x="19" y="158"/>
                    <a:pt x="29" y="149"/>
                    <a:pt x="47" y="140"/>
                  </a:cubicBezTo>
                  <a:cubicBezTo>
                    <a:pt x="56" y="130"/>
                    <a:pt x="66" y="103"/>
                    <a:pt x="75" y="93"/>
                  </a:cubicBezTo>
                  <a:cubicBezTo>
                    <a:pt x="94" y="75"/>
                    <a:pt x="103"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3777700" y="2019450"/>
              <a:ext cx="5825" cy="5150"/>
            </a:xfrm>
            <a:custGeom>
              <a:rect b="b" l="l" r="r" t="t"/>
              <a:pathLst>
                <a:path extrusionOk="0" h="206" w="233">
                  <a:moveTo>
                    <a:pt x="233" y="1"/>
                  </a:moveTo>
                  <a:lnTo>
                    <a:pt x="233" y="1"/>
                  </a:lnTo>
                  <a:cubicBezTo>
                    <a:pt x="186" y="19"/>
                    <a:pt x="149" y="56"/>
                    <a:pt x="103" y="84"/>
                  </a:cubicBezTo>
                  <a:cubicBezTo>
                    <a:pt x="66" y="121"/>
                    <a:pt x="28" y="168"/>
                    <a:pt x="1" y="205"/>
                  </a:cubicBezTo>
                  <a:cubicBezTo>
                    <a:pt x="19" y="196"/>
                    <a:pt x="47" y="168"/>
                    <a:pt x="66" y="159"/>
                  </a:cubicBezTo>
                  <a:cubicBezTo>
                    <a:pt x="93" y="149"/>
                    <a:pt x="103" y="121"/>
                    <a:pt x="121" y="112"/>
                  </a:cubicBezTo>
                  <a:cubicBezTo>
                    <a:pt x="159" y="75"/>
                    <a:pt x="196"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771675" y="2026425"/>
              <a:ext cx="3950" cy="2800"/>
            </a:xfrm>
            <a:custGeom>
              <a:rect b="b" l="l" r="r" t="t"/>
              <a:pathLst>
                <a:path extrusionOk="0" h="112" w="158">
                  <a:moveTo>
                    <a:pt x="158" y="0"/>
                  </a:moveTo>
                  <a:cubicBezTo>
                    <a:pt x="121" y="0"/>
                    <a:pt x="93" y="19"/>
                    <a:pt x="65" y="38"/>
                  </a:cubicBezTo>
                  <a:lnTo>
                    <a:pt x="0" y="112"/>
                  </a:lnTo>
                  <a:cubicBezTo>
                    <a:pt x="28" y="103"/>
                    <a:pt x="65" y="93"/>
                    <a:pt x="93" y="65"/>
                  </a:cubicBez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793275" y="2010400"/>
              <a:ext cx="4425" cy="5825"/>
            </a:xfrm>
            <a:custGeom>
              <a:rect b="b" l="l" r="r" t="t"/>
              <a:pathLst>
                <a:path extrusionOk="0" h="233" w="177">
                  <a:moveTo>
                    <a:pt x="177" y="0"/>
                  </a:moveTo>
                  <a:lnTo>
                    <a:pt x="177" y="0"/>
                  </a:lnTo>
                  <a:cubicBezTo>
                    <a:pt x="139" y="38"/>
                    <a:pt x="112" y="65"/>
                    <a:pt x="93" y="112"/>
                  </a:cubicBezTo>
                  <a:cubicBezTo>
                    <a:pt x="74" y="140"/>
                    <a:pt x="65" y="149"/>
                    <a:pt x="47" y="177"/>
                  </a:cubicBezTo>
                  <a:cubicBezTo>
                    <a:pt x="28" y="195"/>
                    <a:pt x="9" y="205"/>
                    <a:pt x="0" y="233"/>
                  </a:cubicBezTo>
                  <a:cubicBezTo>
                    <a:pt x="28" y="223"/>
                    <a:pt x="47" y="205"/>
                    <a:pt x="65" y="186"/>
                  </a:cubicBezTo>
                  <a:cubicBezTo>
                    <a:pt x="74" y="158"/>
                    <a:pt x="93" y="149"/>
                    <a:pt x="112" y="130"/>
                  </a:cubicBezTo>
                  <a:cubicBezTo>
                    <a:pt x="130" y="93"/>
                    <a:pt x="167"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3790950" y="2013650"/>
              <a:ext cx="3025" cy="3750"/>
            </a:xfrm>
            <a:custGeom>
              <a:rect b="b" l="l" r="r" t="t"/>
              <a:pathLst>
                <a:path extrusionOk="0" h="150" w="121">
                  <a:moveTo>
                    <a:pt x="121" y="0"/>
                  </a:moveTo>
                  <a:cubicBezTo>
                    <a:pt x="84" y="19"/>
                    <a:pt x="74" y="47"/>
                    <a:pt x="65" y="65"/>
                  </a:cubicBezTo>
                  <a:cubicBezTo>
                    <a:pt x="37" y="84"/>
                    <a:pt x="28" y="121"/>
                    <a:pt x="0" y="149"/>
                  </a:cubicBezTo>
                  <a:cubicBezTo>
                    <a:pt x="28" y="149"/>
                    <a:pt x="37" y="140"/>
                    <a:pt x="47" y="121"/>
                  </a:cubicBezTo>
                  <a:lnTo>
                    <a:pt x="84" y="84"/>
                  </a:lnTo>
                  <a:cubicBezTo>
                    <a:pt x="93" y="75"/>
                    <a:pt x="93" y="56"/>
                    <a:pt x="112" y="47"/>
                  </a:cubicBezTo>
                  <a:cubicBezTo>
                    <a:pt x="112" y="28"/>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3795125" y="2008550"/>
              <a:ext cx="1425" cy="2800"/>
            </a:xfrm>
            <a:custGeom>
              <a:rect b="b" l="l" r="r" t="t"/>
              <a:pathLst>
                <a:path extrusionOk="0" h="112" w="57">
                  <a:moveTo>
                    <a:pt x="56" y="0"/>
                  </a:moveTo>
                  <a:cubicBezTo>
                    <a:pt x="47" y="28"/>
                    <a:pt x="38" y="37"/>
                    <a:pt x="19" y="46"/>
                  </a:cubicBezTo>
                  <a:cubicBezTo>
                    <a:pt x="19" y="56"/>
                    <a:pt x="10" y="56"/>
                    <a:pt x="10" y="74"/>
                  </a:cubicBezTo>
                  <a:cubicBezTo>
                    <a:pt x="0" y="84"/>
                    <a:pt x="0" y="93"/>
                    <a:pt x="0" y="112"/>
                  </a:cubicBezTo>
                  <a:cubicBezTo>
                    <a:pt x="19" y="93"/>
                    <a:pt x="38" y="84"/>
                    <a:pt x="47" y="65"/>
                  </a:cubicBezTo>
                  <a:cubicBezTo>
                    <a:pt x="56" y="65"/>
                    <a:pt x="56" y="46"/>
                    <a:pt x="56" y="37"/>
                  </a:cubicBezTo>
                  <a:lnTo>
                    <a:pt x="5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800700" y="2022475"/>
              <a:ext cx="3500" cy="5825"/>
            </a:xfrm>
            <a:custGeom>
              <a:rect b="b" l="l" r="r" t="t"/>
              <a:pathLst>
                <a:path extrusionOk="0" h="233" w="140">
                  <a:moveTo>
                    <a:pt x="112" y="0"/>
                  </a:moveTo>
                  <a:cubicBezTo>
                    <a:pt x="112" y="66"/>
                    <a:pt x="103" y="93"/>
                    <a:pt x="93" y="140"/>
                  </a:cubicBezTo>
                  <a:lnTo>
                    <a:pt x="47" y="186"/>
                  </a:lnTo>
                  <a:lnTo>
                    <a:pt x="19" y="214"/>
                  </a:lnTo>
                  <a:lnTo>
                    <a:pt x="0" y="233"/>
                  </a:lnTo>
                  <a:cubicBezTo>
                    <a:pt x="10" y="233"/>
                    <a:pt x="19" y="223"/>
                    <a:pt x="28" y="223"/>
                  </a:cubicBezTo>
                  <a:cubicBezTo>
                    <a:pt x="38" y="214"/>
                    <a:pt x="56" y="214"/>
                    <a:pt x="65" y="205"/>
                  </a:cubicBezTo>
                  <a:cubicBezTo>
                    <a:pt x="75" y="177"/>
                    <a:pt x="103" y="168"/>
                    <a:pt x="112" y="140"/>
                  </a:cubicBezTo>
                  <a:cubicBezTo>
                    <a:pt x="121" y="121"/>
                    <a:pt x="140" y="93"/>
                    <a:pt x="140" y="75"/>
                  </a:cubicBezTo>
                  <a:cubicBezTo>
                    <a:pt x="140" y="47"/>
                    <a:pt x="121" y="2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796050" y="2025950"/>
              <a:ext cx="5375" cy="3525"/>
            </a:xfrm>
            <a:custGeom>
              <a:rect b="b" l="l" r="r" t="t"/>
              <a:pathLst>
                <a:path extrusionOk="0" h="141" w="215">
                  <a:moveTo>
                    <a:pt x="214" y="1"/>
                  </a:moveTo>
                  <a:lnTo>
                    <a:pt x="214" y="1"/>
                  </a:lnTo>
                  <a:cubicBezTo>
                    <a:pt x="196" y="19"/>
                    <a:pt x="186" y="29"/>
                    <a:pt x="159" y="38"/>
                  </a:cubicBezTo>
                  <a:cubicBezTo>
                    <a:pt x="140" y="47"/>
                    <a:pt x="121" y="66"/>
                    <a:pt x="103" y="75"/>
                  </a:cubicBezTo>
                  <a:lnTo>
                    <a:pt x="56" y="112"/>
                  </a:lnTo>
                  <a:cubicBezTo>
                    <a:pt x="28" y="122"/>
                    <a:pt x="19" y="131"/>
                    <a:pt x="1" y="140"/>
                  </a:cubicBezTo>
                  <a:cubicBezTo>
                    <a:pt x="19" y="140"/>
                    <a:pt x="47" y="140"/>
                    <a:pt x="66" y="131"/>
                  </a:cubicBezTo>
                  <a:cubicBezTo>
                    <a:pt x="93" y="122"/>
                    <a:pt x="103" y="112"/>
                    <a:pt x="121" y="94"/>
                  </a:cubicBezTo>
                  <a:cubicBezTo>
                    <a:pt x="159" y="75"/>
                    <a:pt x="196"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793500" y="2030150"/>
              <a:ext cx="5600" cy="1650"/>
            </a:xfrm>
            <a:custGeom>
              <a:rect b="b" l="l" r="r" t="t"/>
              <a:pathLst>
                <a:path extrusionOk="0" h="66" w="224">
                  <a:moveTo>
                    <a:pt x="223" y="0"/>
                  </a:moveTo>
                  <a:lnTo>
                    <a:pt x="223" y="0"/>
                  </a:lnTo>
                  <a:cubicBezTo>
                    <a:pt x="177" y="9"/>
                    <a:pt x="149" y="19"/>
                    <a:pt x="112" y="19"/>
                  </a:cubicBezTo>
                  <a:cubicBezTo>
                    <a:pt x="75" y="47"/>
                    <a:pt x="38" y="56"/>
                    <a:pt x="0" y="65"/>
                  </a:cubicBezTo>
                  <a:lnTo>
                    <a:pt x="65" y="65"/>
                  </a:lnTo>
                  <a:cubicBezTo>
                    <a:pt x="84" y="65"/>
                    <a:pt x="93" y="65"/>
                    <a:pt x="121" y="56"/>
                  </a:cubicBezTo>
                  <a:cubicBezTo>
                    <a:pt x="149" y="56"/>
                    <a:pt x="168" y="47"/>
                    <a:pt x="177" y="37"/>
                  </a:cubicBezTo>
                  <a:cubicBezTo>
                    <a:pt x="195" y="19"/>
                    <a:pt x="214" y="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3797450" y="2025250"/>
              <a:ext cx="3500" cy="2600"/>
            </a:xfrm>
            <a:custGeom>
              <a:rect b="b" l="l" r="r" t="t"/>
              <a:pathLst>
                <a:path extrusionOk="0" h="104" w="140">
                  <a:moveTo>
                    <a:pt x="140" y="1"/>
                  </a:moveTo>
                  <a:cubicBezTo>
                    <a:pt x="103" y="10"/>
                    <a:pt x="93" y="20"/>
                    <a:pt x="56" y="57"/>
                  </a:cubicBezTo>
                  <a:cubicBezTo>
                    <a:pt x="28" y="66"/>
                    <a:pt x="19" y="75"/>
                    <a:pt x="0" y="103"/>
                  </a:cubicBezTo>
                  <a:cubicBezTo>
                    <a:pt x="28" y="94"/>
                    <a:pt x="56" y="75"/>
                    <a:pt x="75" y="66"/>
                  </a:cubicBezTo>
                  <a:lnTo>
                    <a:pt x="112" y="29"/>
                  </a:lnTo>
                  <a:cubicBezTo>
                    <a:pt x="130" y="20"/>
                    <a:pt x="140"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769350" y="2033850"/>
              <a:ext cx="5825" cy="1375"/>
            </a:xfrm>
            <a:custGeom>
              <a:rect b="b" l="l" r="r" t="t"/>
              <a:pathLst>
                <a:path extrusionOk="0" h="55" w="233">
                  <a:moveTo>
                    <a:pt x="0" y="1"/>
                  </a:moveTo>
                  <a:cubicBezTo>
                    <a:pt x="9" y="10"/>
                    <a:pt x="28" y="29"/>
                    <a:pt x="56" y="29"/>
                  </a:cubicBezTo>
                  <a:cubicBezTo>
                    <a:pt x="74" y="38"/>
                    <a:pt x="93" y="47"/>
                    <a:pt x="112" y="47"/>
                  </a:cubicBezTo>
                  <a:cubicBezTo>
                    <a:pt x="130" y="52"/>
                    <a:pt x="151" y="54"/>
                    <a:pt x="172" y="54"/>
                  </a:cubicBezTo>
                  <a:cubicBezTo>
                    <a:pt x="193" y="54"/>
                    <a:pt x="214" y="52"/>
                    <a:pt x="232" y="47"/>
                  </a:cubicBezTo>
                  <a:cubicBezTo>
                    <a:pt x="186" y="38"/>
                    <a:pt x="149" y="38"/>
                    <a:pt x="112" y="29"/>
                  </a:cubicBezTo>
                  <a:cubicBezTo>
                    <a:pt x="7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771675" y="2032925"/>
              <a:ext cx="4650" cy="1200"/>
            </a:xfrm>
            <a:custGeom>
              <a:rect b="b" l="l" r="r" t="t"/>
              <a:pathLst>
                <a:path extrusionOk="0" h="48" w="186">
                  <a:moveTo>
                    <a:pt x="0" y="1"/>
                  </a:moveTo>
                  <a:cubicBezTo>
                    <a:pt x="9" y="19"/>
                    <a:pt x="19" y="28"/>
                    <a:pt x="46" y="38"/>
                  </a:cubicBezTo>
                  <a:cubicBezTo>
                    <a:pt x="56" y="47"/>
                    <a:pt x="74" y="47"/>
                    <a:pt x="93" y="47"/>
                  </a:cubicBezTo>
                  <a:cubicBezTo>
                    <a:pt x="121" y="47"/>
                    <a:pt x="158" y="38"/>
                    <a:pt x="186" y="28"/>
                  </a:cubicBezTo>
                  <a:cubicBezTo>
                    <a:pt x="167" y="19"/>
                    <a:pt x="149" y="19"/>
                    <a:pt x="139" y="19"/>
                  </a:cubicBezTo>
                  <a:lnTo>
                    <a:pt x="93" y="19"/>
                  </a:ln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773525" y="2029900"/>
              <a:ext cx="4425" cy="1650"/>
            </a:xfrm>
            <a:custGeom>
              <a:rect b="b" l="l" r="r" t="t"/>
              <a:pathLst>
                <a:path extrusionOk="0" h="66" w="177">
                  <a:moveTo>
                    <a:pt x="177" y="1"/>
                  </a:moveTo>
                  <a:cubicBezTo>
                    <a:pt x="140" y="1"/>
                    <a:pt x="112" y="10"/>
                    <a:pt x="84" y="19"/>
                  </a:cubicBezTo>
                  <a:cubicBezTo>
                    <a:pt x="47" y="29"/>
                    <a:pt x="28" y="47"/>
                    <a:pt x="0" y="66"/>
                  </a:cubicBezTo>
                  <a:cubicBezTo>
                    <a:pt x="38" y="66"/>
                    <a:pt x="65" y="57"/>
                    <a:pt x="112" y="57"/>
                  </a:cubicBezTo>
                  <a:cubicBezTo>
                    <a:pt x="121" y="47"/>
                    <a:pt x="130" y="47"/>
                    <a:pt x="140" y="29"/>
                  </a:cubicBezTo>
                  <a:lnTo>
                    <a:pt x="17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3776075" y="2031775"/>
              <a:ext cx="4200" cy="700"/>
            </a:xfrm>
            <a:custGeom>
              <a:rect b="b" l="l" r="r" t="t"/>
              <a:pathLst>
                <a:path extrusionOk="0" h="28" w="168">
                  <a:moveTo>
                    <a:pt x="84" y="0"/>
                  </a:moveTo>
                  <a:cubicBezTo>
                    <a:pt x="56" y="0"/>
                    <a:pt x="28" y="19"/>
                    <a:pt x="1" y="28"/>
                  </a:cubicBezTo>
                  <a:lnTo>
                    <a:pt x="84" y="28"/>
                  </a:lnTo>
                  <a:cubicBezTo>
                    <a:pt x="121" y="28"/>
                    <a:pt x="149"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3777000" y="2033975"/>
              <a:ext cx="5375" cy="1000"/>
            </a:xfrm>
            <a:custGeom>
              <a:rect b="b" l="l" r="r" t="t"/>
              <a:pathLst>
                <a:path extrusionOk="0" h="40" w="215">
                  <a:moveTo>
                    <a:pt x="178" y="1"/>
                  </a:moveTo>
                  <a:cubicBezTo>
                    <a:pt x="153" y="1"/>
                    <a:pt x="131" y="5"/>
                    <a:pt x="112" y="5"/>
                  </a:cubicBezTo>
                  <a:cubicBezTo>
                    <a:pt x="75" y="5"/>
                    <a:pt x="38" y="24"/>
                    <a:pt x="1" y="33"/>
                  </a:cubicBezTo>
                  <a:cubicBezTo>
                    <a:pt x="19" y="38"/>
                    <a:pt x="38" y="40"/>
                    <a:pt x="56" y="40"/>
                  </a:cubicBezTo>
                  <a:cubicBezTo>
                    <a:pt x="75" y="40"/>
                    <a:pt x="94" y="38"/>
                    <a:pt x="112" y="33"/>
                  </a:cubicBezTo>
                  <a:cubicBezTo>
                    <a:pt x="140" y="33"/>
                    <a:pt x="177" y="24"/>
                    <a:pt x="214" y="5"/>
                  </a:cubicBezTo>
                  <a:cubicBezTo>
                    <a:pt x="202" y="2"/>
                    <a:pt x="190" y="1"/>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3775375" y="1998775"/>
              <a:ext cx="5150" cy="3750"/>
            </a:xfrm>
            <a:custGeom>
              <a:rect b="b" l="l" r="r" t="t"/>
              <a:pathLst>
                <a:path extrusionOk="0" h="150" w="206">
                  <a:moveTo>
                    <a:pt x="205" y="1"/>
                  </a:moveTo>
                  <a:cubicBezTo>
                    <a:pt x="186" y="1"/>
                    <a:pt x="159" y="1"/>
                    <a:pt x="140" y="10"/>
                  </a:cubicBezTo>
                  <a:cubicBezTo>
                    <a:pt x="112" y="19"/>
                    <a:pt x="103" y="38"/>
                    <a:pt x="75" y="47"/>
                  </a:cubicBezTo>
                  <a:cubicBezTo>
                    <a:pt x="47" y="66"/>
                    <a:pt x="10" y="103"/>
                    <a:pt x="1" y="149"/>
                  </a:cubicBezTo>
                  <a:lnTo>
                    <a:pt x="47" y="103"/>
                  </a:lnTo>
                  <a:cubicBezTo>
                    <a:pt x="56" y="94"/>
                    <a:pt x="66" y="84"/>
                    <a:pt x="94" y="66"/>
                  </a:cubicBezTo>
                  <a:cubicBezTo>
                    <a:pt x="140" y="47"/>
                    <a:pt x="177" y="1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3775375" y="2000875"/>
              <a:ext cx="3750" cy="3975"/>
            </a:xfrm>
            <a:custGeom>
              <a:rect b="b" l="l" r="r" t="t"/>
              <a:pathLst>
                <a:path extrusionOk="0" h="159" w="150">
                  <a:moveTo>
                    <a:pt x="149" y="0"/>
                  </a:moveTo>
                  <a:cubicBezTo>
                    <a:pt x="131" y="10"/>
                    <a:pt x="103" y="10"/>
                    <a:pt x="103" y="19"/>
                  </a:cubicBezTo>
                  <a:cubicBezTo>
                    <a:pt x="94" y="28"/>
                    <a:pt x="66" y="47"/>
                    <a:pt x="56" y="56"/>
                  </a:cubicBezTo>
                  <a:cubicBezTo>
                    <a:pt x="29" y="84"/>
                    <a:pt x="10" y="121"/>
                    <a:pt x="1" y="158"/>
                  </a:cubicBezTo>
                  <a:lnTo>
                    <a:pt x="29" y="112"/>
                  </a:lnTo>
                  <a:lnTo>
                    <a:pt x="66" y="75"/>
                  </a:lnTo>
                  <a:cubicBezTo>
                    <a:pt x="94" y="56"/>
                    <a:pt x="121"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3774225" y="2003900"/>
              <a:ext cx="3500" cy="4900"/>
            </a:xfrm>
            <a:custGeom>
              <a:rect b="b" l="l" r="r" t="t"/>
              <a:pathLst>
                <a:path extrusionOk="0" h="196" w="140">
                  <a:moveTo>
                    <a:pt x="140" y="0"/>
                  </a:moveTo>
                  <a:cubicBezTo>
                    <a:pt x="102" y="28"/>
                    <a:pt x="75" y="65"/>
                    <a:pt x="56" y="93"/>
                  </a:cubicBezTo>
                  <a:cubicBezTo>
                    <a:pt x="47" y="102"/>
                    <a:pt x="37" y="121"/>
                    <a:pt x="19" y="140"/>
                  </a:cubicBezTo>
                  <a:cubicBezTo>
                    <a:pt x="10" y="149"/>
                    <a:pt x="0" y="177"/>
                    <a:pt x="0" y="195"/>
                  </a:cubicBezTo>
                  <a:lnTo>
                    <a:pt x="37" y="149"/>
                  </a:lnTo>
                  <a:cubicBezTo>
                    <a:pt x="47" y="140"/>
                    <a:pt x="56" y="121"/>
                    <a:pt x="65" y="112"/>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3770275" y="2006225"/>
              <a:ext cx="2800" cy="5825"/>
            </a:xfrm>
            <a:custGeom>
              <a:rect b="b" l="l" r="r" t="t"/>
              <a:pathLst>
                <a:path extrusionOk="0" h="233" w="112">
                  <a:moveTo>
                    <a:pt x="112" y="0"/>
                  </a:moveTo>
                  <a:cubicBezTo>
                    <a:pt x="84" y="37"/>
                    <a:pt x="65" y="74"/>
                    <a:pt x="37" y="121"/>
                  </a:cubicBezTo>
                  <a:cubicBezTo>
                    <a:pt x="28" y="139"/>
                    <a:pt x="28" y="158"/>
                    <a:pt x="19" y="177"/>
                  </a:cubicBezTo>
                  <a:cubicBezTo>
                    <a:pt x="0" y="186"/>
                    <a:pt x="0" y="214"/>
                    <a:pt x="0" y="232"/>
                  </a:cubicBezTo>
                  <a:lnTo>
                    <a:pt x="37" y="177"/>
                  </a:lnTo>
                  <a:cubicBezTo>
                    <a:pt x="37" y="158"/>
                    <a:pt x="56" y="139"/>
                    <a:pt x="65" y="121"/>
                  </a:cubicBezTo>
                  <a:cubicBezTo>
                    <a:pt x="84" y="84"/>
                    <a:pt x="102" y="4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3769350" y="2011550"/>
              <a:ext cx="3500" cy="5600"/>
            </a:xfrm>
            <a:custGeom>
              <a:rect b="b" l="l" r="r" t="t"/>
              <a:pathLst>
                <a:path extrusionOk="0" h="224" w="140">
                  <a:moveTo>
                    <a:pt x="139" y="1"/>
                  </a:moveTo>
                  <a:lnTo>
                    <a:pt x="139" y="1"/>
                  </a:lnTo>
                  <a:cubicBezTo>
                    <a:pt x="102" y="19"/>
                    <a:pt x="65" y="57"/>
                    <a:pt x="47" y="94"/>
                  </a:cubicBezTo>
                  <a:cubicBezTo>
                    <a:pt x="28" y="112"/>
                    <a:pt x="19" y="131"/>
                    <a:pt x="9" y="149"/>
                  </a:cubicBezTo>
                  <a:cubicBezTo>
                    <a:pt x="0" y="177"/>
                    <a:pt x="0" y="196"/>
                    <a:pt x="0" y="224"/>
                  </a:cubicBezTo>
                  <a:cubicBezTo>
                    <a:pt x="9" y="196"/>
                    <a:pt x="19" y="187"/>
                    <a:pt x="28" y="159"/>
                  </a:cubicBezTo>
                  <a:lnTo>
                    <a:pt x="65" y="112"/>
                  </a:lnTo>
                  <a:cubicBezTo>
                    <a:pt x="93" y="84"/>
                    <a:pt x="112"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3785825" y="2012025"/>
              <a:ext cx="1900" cy="1875"/>
            </a:xfrm>
            <a:custGeom>
              <a:rect b="b" l="l" r="r" t="t"/>
              <a:pathLst>
                <a:path extrusionOk="0" h="75" w="76">
                  <a:moveTo>
                    <a:pt x="75" y="0"/>
                  </a:moveTo>
                  <a:lnTo>
                    <a:pt x="75" y="0"/>
                  </a:lnTo>
                  <a:cubicBezTo>
                    <a:pt x="57" y="19"/>
                    <a:pt x="47" y="28"/>
                    <a:pt x="29" y="28"/>
                  </a:cubicBezTo>
                  <a:cubicBezTo>
                    <a:pt x="19" y="38"/>
                    <a:pt x="10" y="47"/>
                    <a:pt x="1" y="75"/>
                  </a:cubicBezTo>
                  <a:cubicBezTo>
                    <a:pt x="10" y="75"/>
                    <a:pt x="38" y="65"/>
                    <a:pt x="47" y="47"/>
                  </a:cubicBezTo>
                  <a:cubicBezTo>
                    <a:pt x="57" y="38"/>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3788150" y="2011550"/>
              <a:ext cx="2125" cy="2125"/>
            </a:xfrm>
            <a:custGeom>
              <a:rect b="b" l="l" r="r" t="t"/>
              <a:pathLst>
                <a:path extrusionOk="0" h="85" w="85">
                  <a:moveTo>
                    <a:pt x="84" y="1"/>
                  </a:moveTo>
                  <a:cubicBezTo>
                    <a:pt x="56" y="1"/>
                    <a:pt x="47" y="10"/>
                    <a:pt x="38" y="38"/>
                  </a:cubicBezTo>
                  <a:cubicBezTo>
                    <a:pt x="10" y="47"/>
                    <a:pt x="1" y="57"/>
                    <a:pt x="1" y="84"/>
                  </a:cubicBezTo>
                  <a:cubicBezTo>
                    <a:pt x="19" y="66"/>
                    <a:pt x="38" y="57"/>
                    <a:pt x="47" y="47"/>
                  </a:cubicBezTo>
                  <a:cubicBezTo>
                    <a:pt x="66"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3767250" y="2019450"/>
              <a:ext cx="1425" cy="3750"/>
            </a:xfrm>
            <a:custGeom>
              <a:rect b="b" l="l" r="r" t="t"/>
              <a:pathLst>
                <a:path extrusionOk="0" h="150" w="57">
                  <a:moveTo>
                    <a:pt x="56" y="1"/>
                  </a:moveTo>
                  <a:lnTo>
                    <a:pt x="56" y="1"/>
                  </a:lnTo>
                  <a:cubicBezTo>
                    <a:pt x="38" y="10"/>
                    <a:pt x="19" y="47"/>
                    <a:pt x="10" y="56"/>
                  </a:cubicBezTo>
                  <a:cubicBezTo>
                    <a:pt x="10" y="75"/>
                    <a:pt x="0" y="94"/>
                    <a:pt x="0" y="103"/>
                  </a:cubicBezTo>
                  <a:lnTo>
                    <a:pt x="0" y="149"/>
                  </a:lnTo>
                  <a:lnTo>
                    <a:pt x="38" y="75"/>
                  </a:lnTo>
                  <a:cubicBezTo>
                    <a:pt x="47" y="56"/>
                    <a:pt x="56"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3579100" y="2059325"/>
              <a:ext cx="41850" cy="39475"/>
            </a:xfrm>
            <a:custGeom>
              <a:rect b="b" l="l" r="r" t="t"/>
              <a:pathLst>
                <a:path extrusionOk="0" h="1579" w="1674">
                  <a:moveTo>
                    <a:pt x="675" y="0"/>
                  </a:moveTo>
                  <a:cubicBezTo>
                    <a:pt x="551" y="0"/>
                    <a:pt x="435" y="117"/>
                    <a:pt x="373" y="227"/>
                  </a:cubicBezTo>
                  <a:cubicBezTo>
                    <a:pt x="159" y="552"/>
                    <a:pt x="38" y="933"/>
                    <a:pt x="10" y="1314"/>
                  </a:cubicBezTo>
                  <a:cubicBezTo>
                    <a:pt x="1" y="1444"/>
                    <a:pt x="159" y="1500"/>
                    <a:pt x="252" y="1546"/>
                  </a:cubicBezTo>
                  <a:cubicBezTo>
                    <a:pt x="374" y="1567"/>
                    <a:pt x="497" y="1579"/>
                    <a:pt x="619" y="1579"/>
                  </a:cubicBezTo>
                  <a:cubicBezTo>
                    <a:pt x="870" y="1579"/>
                    <a:pt x="1117" y="1531"/>
                    <a:pt x="1348" y="1425"/>
                  </a:cubicBezTo>
                  <a:cubicBezTo>
                    <a:pt x="1450" y="1360"/>
                    <a:pt x="1552" y="1304"/>
                    <a:pt x="1608" y="1202"/>
                  </a:cubicBezTo>
                  <a:cubicBezTo>
                    <a:pt x="1673" y="1100"/>
                    <a:pt x="1673" y="961"/>
                    <a:pt x="1590" y="877"/>
                  </a:cubicBezTo>
                  <a:cubicBezTo>
                    <a:pt x="1535" y="828"/>
                    <a:pt x="1464" y="811"/>
                    <a:pt x="1389" y="811"/>
                  </a:cubicBezTo>
                  <a:cubicBezTo>
                    <a:pt x="1336" y="811"/>
                    <a:pt x="1281" y="819"/>
                    <a:pt x="1227" y="831"/>
                  </a:cubicBezTo>
                  <a:cubicBezTo>
                    <a:pt x="1302" y="756"/>
                    <a:pt x="1367" y="691"/>
                    <a:pt x="1404" y="598"/>
                  </a:cubicBezTo>
                  <a:cubicBezTo>
                    <a:pt x="1441" y="505"/>
                    <a:pt x="1432" y="385"/>
                    <a:pt x="1348" y="329"/>
                  </a:cubicBezTo>
                  <a:cubicBezTo>
                    <a:pt x="1310" y="306"/>
                    <a:pt x="1268" y="296"/>
                    <a:pt x="1226" y="296"/>
                  </a:cubicBezTo>
                  <a:cubicBezTo>
                    <a:pt x="1165" y="296"/>
                    <a:pt x="1104" y="318"/>
                    <a:pt x="1060" y="357"/>
                  </a:cubicBezTo>
                  <a:cubicBezTo>
                    <a:pt x="967" y="413"/>
                    <a:pt x="893" y="478"/>
                    <a:pt x="800" y="524"/>
                  </a:cubicBezTo>
                  <a:cubicBezTo>
                    <a:pt x="846" y="431"/>
                    <a:pt x="884" y="338"/>
                    <a:pt x="884" y="245"/>
                  </a:cubicBezTo>
                  <a:cubicBezTo>
                    <a:pt x="884" y="152"/>
                    <a:pt x="837" y="50"/>
                    <a:pt x="744" y="13"/>
                  </a:cubicBezTo>
                  <a:cubicBezTo>
                    <a:pt x="721" y="4"/>
                    <a:pt x="698" y="0"/>
                    <a:pt x="6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3579350" y="2058150"/>
              <a:ext cx="41825" cy="39425"/>
            </a:xfrm>
            <a:custGeom>
              <a:rect b="b" l="l" r="r" t="t"/>
              <a:pathLst>
                <a:path extrusionOk="0" h="1577" w="1673">
                  <a:moveTo>
                    <a:pt x="121" y="803"/>
                  </a:moveTo>
                  <a:cubicBezTo>
                    <a:pt x="56" y="980"/>
                    <a:pt x="28" y="1166"/>
                    <a:pt x="9" y="1351"/>
                  </a:cubicBezTo>
                  <a:cubicBezTo>
                    <a:pt x="28" y="1166"/>
                    <a:pt x="56" y="989"/>
                    <a:pt x="121" y="803"/>
                  </a:cubicBezTo>
                  <a:close/>
                  <a:moveTo>
                    <a:pt x="0" y="1334"/>
                  </a:moveTo>
                  <a:cubicBezTo>
                    <a:pt x="0" y="1361"/>
                    <a:pt x="0" y="1389"/>
                    <a:pt x="9" y="1407"/>
                  </a:cubicBezTo>
                  <a:cubicBezTo>
                    <a:pt x="0" y="1389"/>
                    <a:pt x="0" y="1352"/>
                    <a:pt x="0" y="1334"/>
                  </a:cubicBezTo>
                  <a:close/>
                  <a:moveTo>
                    <a:pt x="9" y="1407"/>
                  </a:moveTo>
                  <a:cubicBezTo>
                    <a:pt x="19" y="1435"/>
                    <a:pt x="37" y="1454"/>
                    <a:pt x="56" y="1472"/>
                  </a:cubicBezTo>
                  <a:cubicBezTo>
                    <a:pt x="47" y="1454"/>
                    <a:pt x="19" y="1435"/>
                    <a:pt x="9" y="1407"/>
                  </a:cubicBezTo>
                  <a:close/>
                  <a:moveTo>
                    <a:pt x="676" y="1"/>
                  </a:moveTo>
                  <a:cubicBezTo>
                    <a:pt x="664" y="1"/>
                    <a:pt x="653" y="2"/>
                    <a:pt x="641" y="4"/>
                  </a:cubicBezTo>
                  <a:cubicBezTo>
                    <a:pt x="595" y="14"/>
                    <a:pt x="548" y="41"/>
                    <a:pt x="511" y="79"/>
                  </a:cubicBezTo>
                  <a:cubicBezTo>
                    <a:pt x="446" y="134"/>
                    <a:pt x="381" y="218"/>
                    <a:pt x="335" y="292"/>
                  </a:cubicBezTo>
                  <a:cubicBezTo>
                    <a:pt x="242" y="460"/>
                    <a:pt x="177" y="617"/>
                    <a:pt x="121" y="803"/>
                  </a:cubicBezTo>
                  <a:cubicBezTo>
                    <a:pt x="177" y="636"/>
                    <a:pt x="242" y="460"/>
                    <a:pt x="353" y="311"/>
                  </a:cubicBezTo>
                  <a:cubicBezTo>
                    <a:pt x="400" y="227"/>
                    <a:pt x="455" y="153"/>
                    <a:pt x="520" y="97"/>
                  </a:cubicBezTo>
                  <a:cubicBezTo>
                    <a:pt x="558" y="79"/>
                    <a:pt x="604" y="51"/>
                    <a:pt x="641" y="41"/>
                  </a:cubicBezTo>
                  <a:cubicBezTo>
                    <a:pt x="654" y="39"/>
                    <a:pt x="665" y="38"/>
                    <a:pt x="677" y="38"/>
                  </a:cubicBezTo>
                  <a:cubicBezTo>
                    <a:pt x="707" y="38"/>
                    <a:pt x="732" y="46"/>
                    <a:pt x="753" y="60"/>
                  </a:cubicBezTo>
                  <a:cubicBezTo>
                    <a:pt x="790" y="88"/>
                    <a:pt x="818" y="125"/>
                    <a:pt x="836" y="153"/>
                  </a:cubicBezTo>
                  <a:cubicBezTo>
                    <a:pt x="846" y="190"/>
                    <a:pt x="864" y="237"/>
                    <a:pt x="864" y="283"/>
                  </a:cubicBezTo>
                  <a:cubicBezTo>
                    <a:pt x="864" y="376"/>
                    <a:pt x="818" y="460"/>
                    <a:pt x="781" y="543"/>
                  </a:cubicBezTo>
                  <a:lnTo>
                    <a:pt x="753" y="599"/>
                  </a:lnTo>
                  <a:lnTo>
                    <a:pt x="818" y="571"/>
                  </a:lnTo>
                  <a:cubicBezTo>
                    <a:pt x="911" y="525"/>
                    <a:pt x="985" y="460"/>
                    <a:pt x="1059" y="413"/>
                  </a:cubicBezTo>
                  <a:cubicBezTo>
                    <a:pt x="1096" y="385"/>
                    <a:pt x="1143" y="367"/>
                    <a:pt x="1189" y="367"/>
                  </a:cubicBezTo>
                  <a:cubicBezTo>
                    <a:pt x="1203" y="364"/>
                    <a:pt x="1217" y="363"/>
                    <a:pt x="1230" y="363"/>
                  </a:cubicBezTo>
                  <a:cubicBezTo>
                    <a:pt x="1261" y="363"/>
                    <a:pt x="1290" y="369"/>
                    <a:pt x="1310" y="376"/>
                  </a:cubicBezTo>
                  <a:cubicBezTo>
                    <a:pt x="1347" y="404"/>
                    <a:pt x="1366" y="432"/>
                    <a:pt x="1385" y="478"/>
                  </a:cubicBezTo>
                  <a:cubicBezTo>
                    <a:pt x="1394" y="525"/>
                    <a:pt x="1394" y="571"/>
                    <a:pt x="1366" y="608"/>
                  </a:cubicBezTo>
                  <a:cubicBezTo>
                    <a:pt x="1338" y="692"/>
                    <a:pt x="1264" y="757"/>
                    <a:pt x="1199" y="831"/>
                  </a:cubicBezTo>
                  <a:lnTo>
                    <a:pt x="1124" y="887"/>
                  </a:lnTo>
                  <a:lnTo>
                    <a:pt x="1217" y="878"/>
                  </a:lnTo>
                  <a:cubicBezTo>
                    <a:pt x="1264" y="868"/>
                    <a:pt x="1329" y="850"/>
                    <a:pt x="1366" y="850"/>
                  </a:cubicBezTo>
                  <a:cubicBezTo>
                    <a:pt x="1422" y="850"/>
                    <a:pt x="1477" y="850"/>
                    <a:pt x="1515" y="878"/>
                  </a:cubicBezTo>
                  <a:cubicBezTo>
                    <a:pt x="1561" y="896"/>
                    <a:pt x="1589" y="933"/>
                    <a:pt x="1598" y="980"/>
                  </a:cubicBezTo>
                  <a:cubicBezTo>
                    <a:pt x="1617" y="1026"/>
                    <a:pt x="1626" y="1073"/>
                    <a:pt x="1617" y="1119"/>
                  </a:cubicBezTo>
                  <a:cubicBezTo>
                    <a:pt x="1598" y="1166"/>
                    <a:pt x="1580" y="1212"/>
                    <a:pt x="1542" y="1249"/>
                  </a:cubicBezTo>
                  <a:cubicBezTo>
                    <a:pt x="1515" y="1286"/>
                    <a:pt x="1477" y="1314"/>
                    <a:pt x="1431" y="1351"/>
                  </a:cubicBezTo>
                  <a:cubicBezTo>
                    <a:pt x="1385" y="1379"/>
                    <a:pt x="1338" y="1407"/>
                    <a:pt x="1292" y="1426"/>
                  </a:cubicBezTo>
                  <a:cubicBezTo>
                    <a:pt x="1245" y="1444"/>
                    <a:pt x="1199" y="1472"/>
                    <a:pt x="1134" y="1482"/>
                  </a:cubicBezTo>
                  <a:cubicBezTo>
                    <a:pt x="963" y="1538"/>
                    <a:pt x="778" y="1567"/>
                    <a:pt x="591" y="1567"/>
                  </a:cubicBezTo>
                  <a:cubicBezTo>
                    <a:pt x="565" y="1567"/>
                    <a:pt x="538" y="1566"/>
                    <a:pt x="511" y="1565"/>
                  </a:cubicBezTo>
                  <a:cubicBezTo>
                    <a:pt x="409" y="1565"/>
                    <a:pt x="297" y="1547"/>
                    <a:pt x="195" y="1528"/>
                  </a:cubicBezTo>
                  <a:cubicBezTo>
                    <a:pt x="149" y="1519"/>
                    <a:pt x="93" y="1491"/>
                    <a:pt x="56" y="1472"/>
                  </a:cubicBezTo>
                  <a:lnTo>
                    <a:pt x="56" y="1472"/>
                  </a:lnTo>
                  <a:cubicBezTo>
                    <a:pt x="102" y="1500"/>
                    <a:pt x="149" y="1519"/>
                    <a:pt x="195" y="1537"/>
                  </a:cubicBezTo>
                  <a:cubicBezTo>
                    <a:pt x="297" y="1565"/>
                    <a:pt x="409" y="1574"/>
                    <a:pt x="511" y="1574"/>
                  </a:cubicBezTo>
                  <a:cubicBezTo>
                    <a:pt x="544" y="1576"/>
                    <a:pt x="576" y="1577"/>
                    <a:pt x="609" y="1577"/>
                  </a:cubicBezTo>
                  <a:cubicBezTo>
                    <a:pt x="785" y="1577"/>
                    <a:pt x="969" y="1555"/>
                    <a:pt x="1134" y="1500"/>
                  </a:cubicBezTo>
                  <a:cubicBezTo>
                    <a:pt x="1189" y="1491"/>
                    <a:pt x="1245" y="1472"/>
                    <a:pt x="1292" y="1444"/>
                  </a:cubicBezTo>
                  <a:lnTo>
                    <a:pt x="1431" y="1379"/>
                  </a:lnTo>
                  <a:cubicBezTo>
                    <a:pt x="1496" y="1379"/>
                    <a:pt x="1533" y="1342"/>
                    <a:pt x="1580" y="1296"/>
                  </a:cubicBezTo>
                  <a:cubicBezTo>
                    <a:pt x="1617" y="1249"/>
                    <a:pt x="1654" y="1203"/>
                    <a:pt x="1663" y="1147"/>
                  </a:cubicBezTo>
                  <a:cubicBezTo>
                    <a:pt x="1673" y="1082"/>
                    <a:pt x="1673" y="1026"/>
                    <a:pt x="1663" y="971"/>
                  </a:cubicBezTo>
                  <a:cubicBezTo>
                    <a:pt x="1635" y="915"/>
                    <a:pt x="1607" y="868"/>
                    <a:pt x="1542" y="840"/>
                  </a:cubicBezTo>
                  <a:cubicBezTo>
                    <a:pt x="1487" y="822"/>
                    <a:pt x="1431" y="803"/>
                    <a:pt x="1385" y="803"/>
                  </a:cubicBezTo>
                  <a:lnTo>
                    <a:pt x="1301" y="803"/>
                  </a:lnTo>
                  <a:lnTo>
                    <a:pt x="1347" y="757"/>
                  </a:lnTo>
                  <a:cubicBezTo>
                    <a:pt x="1385" y="729"/>
                    <a:pt x="1403" y="683"/>
                    <a:pt x="1431" y="617"/>
                  </a:cubicBezTo>
                  <a:cubicBezTo>
                    <a:pt x="1450" y="571"/>
                    <a:pt x="1450" y="515"/>
                    <a:pt x="1440" y="460"/>
                  </a:cubicBezTo>
                  <a:cubicBezTo>
                    <a:pt x="1431" y="404"/>
                    <a:pt x="1394" y="357"/>
                    <a:pt x="1347" y="320"/>
                  </a:cubicBezTo>
                  <a:cubicBezTo>
                    <a:pt x="1316" y="295"/>
                    <a:pt x="1281" y="287"/>
                    <a:pt x="1245" y="287"/>
                  </a:cubicBezTo>
                  <a:cubicBezTo>
                    <a:pt x="1227" y="287"/>
                    <a:pt x="1208" y="289"/>
                    <a:pt x="1189" y="292"/>
                  </a:cubicBezTo>
                  <a:cubicBezTo>
                    <a:pt x="1124" y="311"/>
                    <a:pt x="1078" y="329"/>
                    <a:pt x="1031" y="357"/>
                  </a:cubicBezTo>
                  <a:cubicBezTo>
                    <a:pt x="966" y="404"/>
                    <a:pt x="920" y="450"/>
                    <a:pt x="846" y="497"/>
                  </a:cubicBezTo>
                  <a:cubicBezTo>
                    <a:pt x="874" y="422"/>
                    <a:pt x="892" y="357"/>
                    <a:pt x="892" y="283"/>
                  </a:cubicBezTo>
                  <a:cubicBezTo>
                    <a:pt x="892" y="237"/>
                    <a:pt x="883" y="190"/>
                    <a:pt x="874" y="144"/>
                  </a:cubicBezTo>
                  <a:cubicBezTo>
                    <a:pt x="846" y="97"/>
                    <a:pt x="827" y="60"/>
                    <a:pt x="781" y="32"/>
                  </a:cubicBezTo>
                  <a:cubicBezTo>
                    <a:pt x="746" y="11"/>
                    <a:pt x="711" y="1"/>
                    <a:pt x="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579575" y="2072175"/>
              <a:ext cx="19525" cy="22100"/>
            </a:xfrm>
            <a:custGeom>
              <a:rect b="b" l="l" r="r" t="t"/>
              <a:pathLst>
                <a:path extrusionOk="0" h="884" w="781">
                  <a:moveTo>
                    <a:pt x="781" y="1"/>
                  </a:moveTo>
                  <a:cubicBezTo>
                    <a:pt x="725" y="84"/>
                    <a:pt x="651" y="149"/>
                    <a:pt x="567" y="233"/>
                  </a:cubicBezTo>
                  <a:lnTo>
                    <a:pt x="381" y="456"/>
                  </a:lnTo>
                  <a:lnTo>
                    <a:pt x="196" y="679"/>
                  </a:lnTo>
                  <a:cubicBezTo>
                    <a:pt x="177" y="707"/>
                    <a:pt x="140" y="744"/>
                    <a:pt x="112" y="781"/>
                  </a:cubicBezTo>
                  <a:lnTo>
                    <a:pt x="0" y="883"/>
                  </a:lnTo>
                  <a:cubicBezTo>
                    <a:pt x="84" y="828"/>
                    <a:pt x="158" y="753"/>
                    <a:pt x="223" y="688"/>
                  </a:cubicBezTo>
                  <a:cubicBezTo>
                    <a:pt x="298" y="614"/>
                    <a:pt x="363" y="540"/>
                    <a:pt x="419" y="465"/>
                  </a:cubicBezTo>
                  <a:cubicBezTo>
                    <a:pt x="493" y="382"/>
                    <a:pt x="549" y="317"/>
                    <a:pt x="604" y="233"/>
                  </a:cubicBezTo>
                  <a:cubicBezTo>
                    <a:pt x="660" y="168"/>
                    <a:pt x="725" y="84"/>
                    <a:pt x="7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580725" y="2080075"/>
              <a:ext cx="28600" cy="15600"/>
            </a:xfrm>
            <a:custGeom>
              <a:rect b="b" l="l" r="r" t="t"/>
              <a:pathLst>
                <a:path extrusionOk="0" h="624" w="1144">
                  <a:moveTo>
                    <a:pt x="1144" y="1"/>
                  </a:moveTo>
                  <a:lnTo>
                    <a:pt x="1144" y="1"/>
                  </a:lnTo>
                  <a:cubicBezTo>
                    <a:pt x="1051" y="38"/>
                    <a:pt x="949" y="94"/>
                    <a:pt x="865" y="140"/>
                  </a:cubicBezTo>
                  <a:cubicBezTo>
                    <a:pt x="772" y="186"/>
                    <a:pt x="661" y="242"/>
                    <a:pt x="568" y="289"/>
                  </a:cubicBezTo>
                  <a:cubicBezTo>
                    <a:pt x="465" y="344"/>
                    <a:pt x="373" y="391"/>
                    <a:pt x="280" y="447"/>
                  </a:cubicBezTo>
                  <a:cubicBezTo>
                    <a:pt x="193" y="507"/>
                    <a:pt x="98" y="552"/>
                    <a:pt x="18" y="610"/>
                  </a:cubicBezTo>
                  <a:lnTo>
                    <a:pt x="18" y="610"/>
                  </a:lnTo>
                  <a:cubicBezTo>
                    <a:pt x="59" y="581"/>
                    <a:pt x="100" y="565"/>
                    <a:pt x="140" y="549"/>
                  </a:cubicBezTo>
                  <a:cubicBezTo>
                    <a:pt x="187" y="512"/>
                    <a:pt x="233" y="484"/>
                    <a:pt x="280" y="465"/>
                  </a:cubicBezTo>
                  <a:lnTo>
                    <a:pt x="568" y="317"/>
                  </a:lnTo>
                  <a:lnTo>
                    <a:pt x="865" y="159"/>
                  </a:lnTo>
                  <a:cubicBezTo>
                    <a:pt x="958" y="103"/>
                    <a:pt x="1051" y="56"/>
                    <a:pt x="1144" y="1"/>
                  </a:cubicBezTo>
                  <a:close/>
                  <a:moveTo>
                    <a:pt x="18" y="610"/>
                  </a:moveTo>
                  <a:cubicBezTo>
                    <a:pt x="12" y="614"/>
                    <a:pt x="7" y="618"/>
                    <a:pt x="1" y="623"/>
                  </a:cubicBezTo>
                  <a:cubicBezTo>
                    <a:pt x="7" y="619"/>
                    <a:pt x="12" y="614"/>
                    <a:pt x="18" y="6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587700" y="2081700"/>
              <a:ext cx="5600" cy="6525"/>
            </a:xfrm>
            <a:custGeom>
              <a:rect b="b" l="l" r="r" t="t"/>
              <a:pathLst>
                <a:path extrusionOk="0" h="261" w="224">
                  <a:moveTo>
                    <a:pt x="224" y="1"/>
                  </a:moveTo>
                  <a:lnTo>
                    <a:pt x="224" y="1"/>
                  </a:lnTo>
                  <a:cubicBezTo>
                    <a:pt x="186" y="38"/>
                    <a:pt x="140" y="75"/>
                    <a:pt x="112" y="121"/>
                  </a:cubicBezTo>
                  <a:cubicBezTo>
                    <a:pt x="84" y="140"/>
                    <a:pt x="66" y="168"/>
                    <a:pt x="47" y="186"/>
                  </a:cubicBezTo>
                  <a:cubicBezTo>
                    <a:pt x="38" y="214"/>
                    <a:pt x="19" y="233"/>
                    <a:pt x="1" y="261"/>
                  </a:cubicBezTo>
                  <a:cubicBezTo>
                    <a:pt x="29" y="233"/>
                    <a:pt x="47" y="224"/>
                    <a:pt x="75" y="205"/>
                  </a:cubicBezTo>
                  <a:cubicBezTo>
                    <a:pt x="94" y="186"/>
                    <a:pt x="103" y="168"/>
                    <a:pt x="131" y="140"/>
                  </a:cubicBezTo>
                  <a:cubicBezTo>
                    <a:pt x="168" y="9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593050" y="2079375"/>
              <a:ext cx="2800" cy="4450"/>
            </a:xfrm>
            <a:custGeom>
              <a:rect b="b" l="l" r="r" t="t"/>
              <a:pathLst>
                <a:path extrusionOk="0" h="178" w="112">
                  <a:moveTo>
                    <a:pt x="112" y="1"/>
                  </a:moveTo>
                  <a:cubicBezTo>
                    <a:pt x="93" y="38"/>
                    <a:pt x="65" y="66"/>
                    <a:pt x="47" y="84"/>
                  </a:cubicBezTo>
                  <a:cubicBezTo>
                    <a:pt x="37" y="94"/>
                    <a:pt x="37" y="122"/>
                    <a:pt x="19" y="131"/>
                  </a:cubicBezTo>
                  <a:cubicBezTo>
                    <a:pt x="10" y="140"/>
                    <a:pt x="10" y="168"/>
                    <a:pt x="0" y="177"/>
                  </a:cubicBezTo>
                  <a:cubicBezTo>
                    <a:pt x="19" y="168"/>
                    <a:pt x="37" y="159"/>
                    <a:pt x="47" y="140"/>
                  </a:cubicBezTo>
                  <a:cubicBezTo>
                    <a:pt x="56" y="131"/>
                    <a:pt x="65" y="112"/>
                    <a:pt x="84" y="94"/>
                  </a:cubicBezTo>
                  <a:cubicBezTo>
                    <a:pt x="93" y="75"/>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592125" y="2081250"/>
              <a:ext cx="5825" cy="5125"/>
            </a:xfrm>
            <a:custGeom>
              <a:rect b="b" l="l" r="r" t="t"/>
              <a:pathLst>
                <a:path extrusionOk="0" h="205" w="233">
                  <a:moveTo>
                    <a:pt x="232" y="0"/>
                  </a:moveTo>
                  <a:cubicBezTo>
                    <a:pt x="186" y="19"/>
                    <a:pt x="149" y="56"/>
                    <a:pt x="102" y="93"/>
                  </a:cubicBezTo>
                  <a:cubicBezTo>
                    <a:pt x="74" y="130"/>
                    <a:pt x="37" y="167"/>
                    <a:pt x="0" y="204"/>
                  </a:cubicBezTo>
                  <a:cubicBezTo>
                    <a:pt x="19" y="195"/>
                    <a:pt x="47" y="177"/>
                    <a:pt x="74" y="158"/>
                  </a:cubicBezTo>
                  <a:cubicBezTo>
                    <a:pt x="93" y="149"/>
                    <a:pt x="102" y="130"/>
                    <a:pt x="130" y="112"/>
                  </a:cubicBezTo>
                  <a:cubicBezTo>
                    <a:pt x="167" y="84"/>
                    <a:pt x="195" y="4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586075" y="2088200"/>
              <a:ext cx="3975" cy="2825"/>
            </a:xfrm>
            <a:custGeom>
              <a:rect b="b" l="l" r="r" t="t"/>
              <a:pathLst>
                <a:path extrusionOk="0" h="113" w="159">
                  <a:moveTo>
                    <a:pt x="159" y="1"/>
                  </a:moveTo>
                  <a:lnTo>
                    <a:pt x="159" y="1"/>
                  </a:lnTo>
                  <a:cubicBezTo>
                    <a:pt x="131" y="10"/>
                    <a:pt x="94" y="19"/>
                    <a:pt x="66" y="47"/>
                  </a:cubicBezTo>
                  <a:lnTo>
                    <a:pt x="1" y="112"/>
                  </a:lnTo>
                  <a:cubicBezTo>
                    <a:pt x="38" y="103"/>
                    <a:pt x="66" y="94"/>
                    <a:pt x="94" y="66"/>
                  </a:cubicBezTo>
                  <a:lnTo>
                    <a:pt x="15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607675" y="2072175"/>
              <a:ext cx="4450" cy="5825"/>
            </a:xfrm>
            <a:custGeom>
              <a:rect b="b" l="l" r="r" t="t"/>
              <a:pathLst>
                <a:path extrusionOk="0" h="233" w="178">
                  <a:moveTo>
                    <a:pt x="177" y="1"/>
                  </a:moveTo>
                  <a:cubicBezTo>
                    <a:pt x="149" y="38"/>
                    <a:pt x="112" y="75"/>
                    <a:pt x="103" y="122"/>
                  </a:cubicBezTo>
                  <a:cubicBezTo>
                    <a:pt x="75" y="140"/>
                    <a:pt x="66" y="149"/>
                    <a:pt x="56" y="177"/>
                  </a:cubicBezTo>
                  <a:cubicBezTo>
                    <a:pt x="29" y="196"/>
                    <a:pt x="19" y="214"/>
                    <a:pt x="1" y="233"/>
                  </a:cubicBezTo>
                  <a:cubicBezTo>
                    <a:pt x="29" y="224"/>
                    <a:pt x="56" y="214"/>
                    <a:pt x="66" y="187"/>
                  </a:cubicBezTo>
                  <a:cubicBezTo>
                    <a:pt x="75" y="168"/>
                    <a:pt x="103" y="149"/>
                    <a:pt x="112" y="131"/>
                  </a:cubicBezTo>
                  <a:cubicBezTo>
                    <a:pt x="131"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605600" y="2075425"/>
              <a:ext cx="2800" cy="3750"/>
            </a:xfrm>
            <a:custGeom>
              <a:rect b="b" l="l" r="r" t="t"/>
              <a:pathLst>
                <a:path extrusionOk="0" h="150" w="112">
                  <a:moveTo>
                    <a:pt x="112" y="1"/>
                  </a:moveTo>
                  <a:cubicBezTo>
                    <a:pt x="74" y="19"/>
                    <a:pt x="65" y="47"/>
                    <a:pt x="56" y="66"/>
                  </a:cubicBezTo>
                  <a:cubicBezTo>
                    <a:pt x="28" y="94"/>
                    <a:pt x="19" y="131"/>
                    <a:pt x="0" y="149"/>
                  </a:cubicBezTo>
                  <a:cubicBezTo>
                    <a:pt x="19" y="149"/>
                    <a:pt x="28" y="140"/>
                    <a:pt x="46" y="131"/>
                  </a:cubicBezTo>
                  <a:lnTo>
                    <a:pt x="74" y="94"/>
                  </a:lnTo>
                  <a:cubicBezTo>
                    <a:pt x="93" y="84"/>
                    <a:pt x="93" y="57"/>
                    <a:pt x="102" y="47"/>
                  </a:cubicBezTo>
                  <a:cubicBezTo>
                    <a:pt x="10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609525" y="2070550"/>
              <a:ext cx="1425" cy="2575"/>
            </a:xfrm>
            <a:custGeom>
              <a:rect b="b" l="l" r="r" t="t"/>
              <a:pathLst>
                <a:path extrusionOk="0" h="103" w="57">
                  <a:moveTo>
                    <a:pt x="57" y="1"/>
                  </a:moveTo>
                  <a:cubicBezTo>
                    <a:pt x="47" y="19"/>
                    <a:pt x="38" y="29"/>
                    <a:pt x="20" y="47"/>
                  </a:cubicBezTo>
                  <a:cubicBezTo>
                    <a:pt x="20" y="56"/>
                    <a:pt x="10" y="56"/>
                    <a:pt x="10" y="66"/>
                  </a:cubicBezTo>
                  <a:cubicBezTo>
                    <a:pt x="1" y="75"/>
                    <a:pt x="1" y="94"/>
                    <a:pt x="1" y="103"/>
                  </a:cubicBezTo>
                  <a:cubicBezTo>
                    <a:pt x="29" y="94"/>
                    <a:pt x="38" y="75"/>
                    <a:pt x="47" y="56"/>
                  </a:cubicBezTo>
                  <a:cubicBezTo>
                    <a:pt x="57" y="56"/>
                    <a:pt x="57" y="47"/>
                    <a:pt x="57" y="29"/>
                  </a:cubicBezTo>
                  <a:lnTo>
                    <a:pt x="5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615100" y="2084725"/>
              <a:ext cx="3525" cy="5825"/>
            </a:xfrm>
            <a:custGeom>
              <a:rect b="b" l="l" r="r" t="t"/>
              <a:pathLst>
                <a:path extrusionOk="0" h="233" w="141">
                  <a:moveTo>
                    <a:pt x="112" y="0"/>
                  </a:moveTo>
                  <a:cubicBezTo>
                    <a:pt x="112" y="47"/>
                    <a:pt x="103" y="84"/>
                    <a:pt x="94" y="140"/>
                  </a:cubicBezTo>
                  <a:lnTo>
                    <a:pt x="47" y="186"/>
                  </a:lnTo>
                  <a:lnTo>
                    <a:pt x="20" y="205"/>
                  </a:lnTo>
                  <a:lnTo>
                    <a:pt x="1" y="233"/>
                  </a:lnTo>
                  <a:cubicBezTo>
                    <a:pt x="10" y="233"/>
                    <a:pt x="20" y="223"/>
                    <a:pt x="29" y="223"/>
                  </a:cubicBezTo>
                  <a:cubicBezTo>
                    <a:pt x="47" y="205"/>
                    <a:pt x="57" y="205"/>
                    <a:pt x="66" y="196"/>
                  </a:cubicBezTo>
                  <a:cubicBezTo>
                    <a:pt x="85" y="177"/>
                    <a:pt x="103" y="158"/>
                    <a:pt x="112" y="140"/>
                  </a:cubicBezTo>
                  <a:cubicBezTo>
                    <a:pt x="131" y="112"/>
                    <a:pt x="140" y="93"/>
                    <a:pt x="140" y="65"/>
                  </a:cubicBezTo>
                  <a:cubicBezTo>
                    <a:pt x="140" y="47"/>
                    <a:pt x="12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610475" y="2088200"/>
              <a:ext cx="5600" cy="3525"/>
            </a:xfrm>
            <a:custGeom>
              <a:rect b="b" l="l" r="r" t="t"/>
              <a:pathLst>
                <a:path extrusionOk="0" h="141" w="224">
                  <a:moveTo>
                    <a:pt x="223" y="1"/>
                  </a:moveTo>
                  <a:cubicBezTo>
                    <a:pt x="195" y="1"/>
                    <a:pt x="186" y="10"/>
                    <a:pt x="158" y="38"/>
                  </a:cubicBezTo>
                  <a:cubicBezTo>
                    <a:pt x="140" y="47"/>
                    <a:pt x="130" y="57"/>
                    <a:pt x="102" y="66"/>
                  </a:cubicBezTo>
                  <a:lnTo>
                    <a:pt x="56" y="103"/>
                  </a:lnTo>
                  <a:cubicBezTo>
                    <a:pt x="37" y="112"/>
                    <a:pt x="19" y="131"/>
                    <a:pt x="0" y="140"/>
                  </a:cubicBezTo>
                  <a:cubicBezTo>
                    <a:pt x="19" y="140"/>
                    <a:pt x="47" y="140"/>
                    <a:pt x="65" y="131"/>
                  </a:cubicBezTo>
                  <a:cubicBezTo>
                    <a:pt x="93" y="112"/>
                    <a:pt x="102" y="103"/>
                    <a:pt x="130" y="94"/>
                  </a:cubicBezTo>
                  <a:cubicBezTo>
                    <a:pt x="158" y="66"/>
                    <a:pt x="195"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3608150" y="2091925"/>
              <a:ext cx="5350" cy="1875"/>
            </a:xfrm>
            <a:custGeom>
              <a:rect b="b" l="l" r="r" t="t"/>
              <a:pathLst>
                <a:path extrusionOk="0" h="75" w="214">
                  <a:moveTo>
                    <a:pt x="214" y="0"/>
                  </a:moveTo>
                  <a:lnTo>
                    <a:pt x="214" y="0"/>
                  </a:lnTo>
                  <a:cubicBezTo>
                    <a:pt x="177" y="10"/>
                    <a:pt x="140" y="28"/>
                    <a:pt x="102" y="28"/>
                  </a:cubicBezTo>
                  <a:cubicBezTo>
                    <a:pt x="65" y="47"/>
                    <a:pt x="28" y="56"/>
                    <a:pt x="0" y="75"/>
                  </a:cubicBezTo>
                  <a:lnTo>
                    <a:pt x="56" y="75"/>
                  </a:lnTo>
                  <a:cubicBezTo>
                    <a:pt x="75" y="75"/>
                    <a:pt x="93" y="75"/>
                    <a:pt x="112" y="56"/>
                  </a:cubicBezTo>
                  <a:cubicBezTo>
                    <a:pt x="140" y="56"/>
                    <a:pt x="158" y="47"/>
                    <a:pt x="167" y="38"/>
                  </a:cubicBezTo>
                  <a:cubicBezTo>
                    <a:pt x="186" y="28"/>
                    <a:pt x="205" y="1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3611850" y="2087050"/>
              <a:ext cx="3525" cy="2575"/>
            </a:xfrm>
            <a:custGeom>
              <a:rect b="b" l="l" r="r" t="t"/>
              <a:pathLst>
                <a:path extrusionOk="0" h="103" w="141">
                  <a:moveTo>
                    <a:pt x="140" y="0"/>
                  </a:moveTo>
                  <a:cubicBezTo>
                    <a:pt x="103" y="10"/>
                    <a:pt x="94" y="19"/>
                    <a:pt x="57" y="56"/>
                  </a:cubicBezTo>
                  <a:cubicBezTo>
                    <a:pt x="38" y="65"/>
                    <a:pt x="29" y="84"/>
                    <a:pt x="1" y="103"/>
                  </a:cubicBezTo>
                  <a:cubicBezTo>
                    <a:pt x="38" y="93"/>
                    <a:pt x="57" y="84"/>
                    <a:pt x="85" y="65"/>
                  </a:cubicBezTo>
                  <a:lnTo>
                    <a:pt x="122" y="38"/>
                  </a:lnTo>
                  <a:cubicBezTo>
                    <a:pt x="131" y="19"/>
                    <a:pt x="140"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3583750" y="2095650"/>
              <a:ext cx="5825" cy="1525"/>
            </a:xfrm>
            <a:custGeom>
              <a:rect b="b" l="l" r="r" t="t"/>
              <a:pathLst>
                <a:path extrusionOk="0" h="61" w="233">
                  <a:moveTo>
                    <a:pt x="1" y="0"/>
                  </a:moveTo>
                  <a:cubicBezTo>
                    <a:pt x="10" y="19"/>
                    <a:pt x="29" y="28"/>
                    <a:pt x="56" y="28"/>
                  </a:cubicBezTo>
                  <a:cubicBezTo>
                    <a:pt x="84" y="37"/>
                    <a:pt x="94" y="47"/>
                    <a:pt x="112" y="47"/>
                  </a:cubicBezTo>
                  <a:cubicBezTo>
                    <a:pt x="131" y="56"/>
                    <a:pt x="152" y="60"/>
                    <a:pt x="173" y="60"/>
                  </a:cubicBezTo>
                  <a:cubicBezTo>
                    <a:pt x="193" y="60"/>
                    <a:pt x="214" y="56"/>
                    <a:pt x="233" y="47"/>
                  </a:cubicBezTo>
                  <a:cubicBezTo>
                    <a:pt x="187" y="37"/>
                    <a:pt x="149" y="37"/>
                    <a:pt x="112"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3586075" y="2094950"/>
              <a:ext cx="4675" cy="1175"/>
            </a:xfrm>
            <a:custGeom>
              <a:rect b="b" l="l" r="r" t="t"/>
              <a:pathLst>
                <a:path extrusionOk="0" h="47" w="187">
                  <a:moveTo>
                    <a:pt x="1" y="0"/>
                  </a:moveTo>
                  <a:cubicBezTo>
                    <a:pt x="10" y="10"/>
                    <a:pt x="19" y="19"/>
                    <a:pt x="47" y="28"/>
                  </a:cubicBezTo>
                  <a:cubicBezTo>
                    <a:pt x="56" y="47"/>
                    <a:pt x="84" y="47"/>
                    <a:pt x="94" y="47"/>
                  </a:cubicBezTo>
                  <a:cubicBezTo>
                    <a:pt x="131" y="47"/>
                    <a:pt x="159" y="28"/>
                    <a:pt x="186" y="19"/>
                  </a:cubicBezTo>
                  <a:cubicBezTo>
                    <a:pt x="168" y="10"/>
                    <a:pt x="149" y="10"/>
                    <a:pt x="140" y="10"/>
                  </a:cubicBezTo>
                  <a:lnTo>
                    <a:pt x="94" y="10"/>
                  </a:lnTo>
                  <a:cubicBezTo>
                    <a:pt x="56" y="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3588175" y="2091925"/>
              <a:ext cx="4200" cy="1875"/>
            </a:xfrm>
            <a:custGeom>
              <a:rect b="b" l="l" r="r" t="t"/>
              <a:pathLst>
                <a:path extrusionOk="0" h="75" w="168">
                  <a:moveTo>
                    <a:pt x="167" y="0"/>
                  </a:moveTo>
                  <a:cubicBezTo>
                    <a:pt x="140" y="0"/>
                    <a:pt x="102" y="10"/>
                    <a:pt x="75" y="28"/>
                  </a:cubicBezTo>
                  <a:cubicBezTo>
                    <a:pt x="47" y="38"/>
                    <a:pt x="19" y="47"/>
                    <a:pt x="0" y="75"/>
                  </a:cubicBezTo>
                  <a:cubicBezTo>
                    <a:pt x="28" y="56"/>
                    <a:pt x="56" y="56"/>
                    <a:pt x="102" y="56"/>
                  </a:cubicBezTo>
                  <a:cubicBezTo>
                    <a:pt x="112" y="47"/>
                    <a:pt x="121" y="47"/>
                    <a:pt x="140" y="38"/>
                  </a:cubicBezTo>
                  <a:lnTo>
                    <a:pt x="16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3590725" y="2093775"/>
              <a:ext cx="3975" cy="500"/>
            </a:xfrm>
            <a:custGeom>
              <a:rect b="b" l="l" r="r" t="t"/>
              <a:pathLst>
                <a:path extrusionOk="0" h="20" w="159">
                  <a:moveTo>
                    <a:pt x="84" y="1"/>
                  </a:moveTo>
                  <a:cubicBezTo>
                    <a:pt x="47" y="1"/>
                    <a:pt x="19" y="10"/>
                    <a:pt x="0" y="19"/>
                  </a:cubicBezTo>
                  <a:lnTo>
                    <a:pt x="84" y="19"/>
                  </a:lnTo>
                  <a:cubicBezTo>
                    <a:pt x="112" y="19"/>
                    <a:pt x="140"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3591650" y="2096225"/>
              <a:ext cx="5125" cy="600"/>
            </a:xfrm>
            <a:custGeom>
              <a:rect b="b" l="l" r="r" t="t"/>
              <a:pathLst>
                <a:path extrusionOk="0" h="24" w="205">
                  <a:moveTo>
                    <a:pt x="170" y="1"/>
                  </a:moveTo>
                  <a:cubicBezTo>
                    <a:pt x="148" y="1"/>
                    <a:pt x="128" y="5"/>
                    <a:pt x="103" y="5"/>
                  </a:cubicBezTo>
                  <a:cubicBezTo>
                    <a:pt x="66" y="5"/>
                    <a:pt x="28" y="14"/>
                    <a:pt x="1" y="24"/>
                  </a:cubicBezTo>
                  <a:lnTo>
                    <a:pt x="103" y="24"/>
                  </a:lnTo>
                  <a:cubicBezTo>
                    <a:pt x="140" y="24"/>
                    <a:pt x="168" y="14"/>
                    <a:pt x="205" y="5"/>
                  </a:cubicBezTo>
                  <a:cubicBezTo>
                    <a:pt x="193" y="2"/>
                    <a:pt x="181"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3589800" y="2060575"/>
              <a:ext cx="5350" cy="3725"/>
            </a:xfrm>
            <a:custGeom>
              <a:rect b="b" l="l" r="r" t="t"/>
              <a:pathLst>
                <a:path extrusionOk="0" h="149" w="214">
                  <a:moveTo>
                    <a:pt x="214" y="0"/>
                  </a:moveTo>
                  <a:cubicBezTo>
                    <a:pt x="186" y="0"/>
                    <a:pt x="167" y="9"/>
                    <a:pt x="140" y="9"/>
                  </a:cubicBezTo>
                  <a:cubicBezTo>
                    <a:pt x="112" y="28"/>
                    <a:pt x="102" y="37"/>
                    <a:pt x="84" y="47"/>
                  </a:cubicBezTo>
                  <a:cubicBezTo>
                    <a:pt x="47" y="75"/>
                    <a:pt x="10" y="102"/>
                    <a:pt x="0" y="149"/>
                  </a:cubicBezTo>
                  <a:lnTo>
                    <a:pt x="47" y="102"/>
                  </a:lnTo>
                  <a:cubicBezTo>
                    <a:pt x="56" y="93"/>
                    <a:pt x="75" y="84"/>
                    <a:pt x="93" y="75"/>
                  </a:cubicBezTo>
                  <a:cubicBezTo>
                    <a:pt x="140" y="47"/>
                    <a:pt x="177" y="2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3589800" y="2062650"/>
              <a:ext cx="3725" cy="3975"/>
            </a:xfrm>
            <a:custGeom>
              <a:rect b="b" l="l" r="r" t="t"/>
              <a:pathLst>
                <a:path extrusionOk="0" h="159" w="149">
                  <a:moveTo>
                    <a:pt x="149" y="1"/>
                  </a:moveTo>
                  <a:lnTo>
                    <a:pt x="102" y="19"/>
                  </a:lnTo>
                  <a:cubicBezTo>
                    <a:pt x="93" y="38"/>
                    <a:pt x="75" y="47"/>
                    <a:pt x="56" y="57"/>
                  </a:cubicBezTo>
                  <a:cubicBezTo>
                    <a:pt x="37" y="94"/>
                    <a:pt x="10" y="122"/>
                    <a:pt x="0" y="159"/>
                  </a:cubicBezTo>
                  <a:lnTo>
                    <a:pt x="37" y="112"/>
                  </a:lnTo>
                  <a:lnTo>
                    <a:pt x="75" y="84"/>
                  </a:lnTo>
                  <a:cubicBezTo>
                    <a:pt x="93" y="57"/>
                    <a:pt x="13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3588625" y="2065900"/>
              <a:ext cx="3525" cy="4900"/>
            </a:xfrm>
            <a:custGeom>
              <a:rect b="b" l="l" r="r" t="t"/>
              <a:pathLst>
                <a:path extrusionOk="0" h="196" w="141">
                  <a:moveTo>
                    <a:pt x="140" y="1"/>
                  </a:moveTo>
                  <a:lnTo>
                    <a:pt x="140" y="1"/>
                  </a:lnTo>
                  <a:cubicBezTo>
                    <a:pt x="103" y="19"/>
                    <a:pt x="84" y="57"/>
                    <a:pt x="57" y="84"/>
                  </a:cubicBezTo>
                  <a:cubicBezTo>
                    <a:pt x="47" y="103"/>
                    <a:pt x="38" y="112"/>
                    <a:pt x="29" y="131"/>
                  </a:cubicBezTo>
                  <a:cubicBezTo>
                    <a:pt x="10" y="150"/>
                    <a:pt x="1" y="168"/>
                    <a:pt x="1" y="196"/>
                  </a:cubicBezTo>
                  <a:lnTo>
                    <a:pt x="38" y="150"/>
                  </a:lnTo>
                  <a:cubicBezTo>
                    <a:pt x="47" y="140"/>
                    <a:pt x="57" y="112"/>
                    <a:pt x="75" y="103"/>
                  </a:cubicBezTo>
                  <a:lnTo>
                    <a:pt x="14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3584925" y="2068475"/>
              <a:ext cx="2575" cy="5825"/>
            </a:xfrm>
            <a:custGeom>
              <a:rect b="b" l="l" r="r" t="t"/>
              <a:pathLst>
                <a:path extrusionOk="0" h="233" w="103">
                  <a:moveTo>
                    <a:pt x="102" y="0"/>
                  </a:moveTo>
                  <a:lnTo>
                    <a:pt x="102" y="0"/>
                  </a:lnTo>
                  <a:cubicBezTo>
                    <a:pt x="84" y="19"/>
                    <a:pt x="56" y="56"/>
                    <a:pt x="28" y="112"/>
                  </a:cubicBezTo>
                  <a:cubicBezTo>
                    <a:pt x="19" y="139"/>
                    <a:pt x="19" y="149"/>
                    <a:pt x="9" y="177"/>
                  </a:cubicBezTo>
                  <a:cubicBezTo>
                    <a:pt x="0" y="186"/>
                    <a:pt x="0" y="204"/>
                    <a:pt x="0" y="232"/>
                  </a:cubicBezTo>
                  <a:lnTo>
                    <a:pt x="28" y="177"/>
                  </a:lnTo>
                  <a:cubicBezTo>
                    <a:pt x="28" y="149"/>
                    <a:pt x="47" y="139"/>
                    <a:pt x="56" y="112"/>
                  </a:cubicBezTo>
                  <a:cubicBezTo>
                    <a:pt x="74" y="84"/>
                    <a:pt x="93"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3583750" y="2073350"/>
              <a:ext cx="3525" cy="5600"/>
            </a:xfrm>
            <a:custGeom>
              <a:rect b="b" l="l" r="r" t="t"/>
              <a:pathLst>
                <a:path extrusionOk="0" h="224" w="141">
                  <a:moveTo>
                    <a:pt x="140" y="0"/>
                  </a:moveTo>
                  <a:lnTo>
                    <a:pt x="140" y="0"/>
                  </a:lnTo>
                  <a:cubicBezTo>
                    <a:pt x="103" y="28"/>
                    <a:pt x="66" y="56"/>
                    <a:pt x="47" y="93"/>
                  </a:cubicBezTo>
                  <a:cubicBezTo>
                    <a:pt x="38" y="121"/>
                    <a:pt x="19" y="130"/>
                    <a:pt x="10" y="149"/>
                  </a:cubicBezTo>
                  <a:cubicBezTo>
                    <a:pt x="1" y="177"/>
                    <a:pt x="1" y="195"/>
                    <a:pt x="1" y="223"/>
                  </a:cubicBezTo>
                  <a:cubicBezTo>
                    <a:pt x="10" y="195"/>
                    <a:pt x="19" y="186"/>
                    <a:pt x="38" y="167"/>
                  </a:cubicBezTo>
                  <a:lnTo>
                    <a:pt x="66" y="121"/>
                  </a:lnTo>
                  <a:cubicBezTo>
                    <a:pt x="94" y="84"/>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600250" y="2074275"/>
              <a:ext cx="2100" cy="1650"/>
            </a:xfrm>
            <a:custGeom>
              <a:rect b="b" l="l" r="r" t="t"/>
              <a:pathLst>
                <a:path extrusionOk="0" h="66" w="84">
                  <a:moveTo>
                    <a:pt x="84" y="0"/>
                  </a:moveTo>
                  <a:cubicBezTo>
                    <a:pt x="56" y="0"/>
                    <a:pt x="47" y="10"/>
                    <a:pt x="38" y="19"/>
                  </a:cubicBezTo>
                  <a:cubicBezTo>
                    <a:pt x="28" y="28"/>
                    <a:pt x="10" y="47"/>
                    <a:pt x="0" y="65"/>
                  </a:cubicBezTo>
                  <a:cubicBezTo>
                    <a:pt x="10" y="65"/>
                    <a:pt x="38" y="56"/>
                    <a:pt x="47" y="47"/>
                  </a:cubicBezTo>
                  <a:cubicBezTo>
                    <a:pt x="56" y="38"/>
                    <a:pt x="75"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602575" y="2073350"/>
              <a:ext cx="2100" cy="2100"/>
            </a:xfrm>
            <a:custGeom>
              <a:rect b="b" l="l" r="r" t="t"/>
              <a:pathLst>
                <a:path extrusionOk="0" h="84" w="84">
                  <a:moveTo>
                    <a:pt x="84" y="0"/>
                  </a:moveTo>
                  <a:cubicBezTo>
                    <a:pt x="56" y="0"/>
                    <a:pt x="47" y="9"/>
                    <a:pt x="37" y="37"/>
                  </a:cubicBezTo>
                  <a:cubicBezTo>
                    <a:pt x="10" y="47"/>
                    <a:pt x="0" y="56"/>
                    <a:pt x="0" y="84"/>
                  </a:cubicBezTo>
                  <a:cubicBezTo>
                    <a:pt x="28" y="75"/>
                    <a:pt x="37" y="56"/>
                    <a:pt x="47" y="47"/>
                  </a:cubicBezTo>
                  <a:cubicBezTo>
                    <a:pt x="75" y="37"/>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581675" y="2081250"/>
              <a:ext cx="1400" cy="3725"/>
            </a:xfrm>
            <a:custGeom>
              <a:rect b="b" l="l" r="r" t="t"/>
              <a:pathLst>
                <a:path extrusionOk="0" h="149" w="56">
                  <a:moveTo>
                    <a:pt x="56" y="0"/>
                  </a:moveTo>
                  <a:cubicBezTo>
                    <a:pt x="37" y="19"/>
                    <a:pt x="28" y="47"/>
                    <a:pt x="9" y="56"/>
                  </a:cubicBezTo>
                  <a:cubicBezTo>
                    <a:pt x="9" y="84"/>
                    <a:pt x="0" y="93"/>
                    <a:pt x="0" y="102"/>
                  </a:cubicBezTo>
                  <a:lnTo>
                    <a:pt x="0" y="149"/>
                  </a:lnTo>
                  <a:lnTo>
                    <a:pt x="37" y="84"/>
                  </a:lnTo>
                  <a:cubicBezTo>
                    <a:pt x="47" y="56"/>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30325" y="2111600"/>
              <a:ext cx="40450" cy="40275"/>
            </a:xfrm>
            <a:custGeom>
              <a:rect b="b" l="l" r="r" t="t"/>
              <a:pathLst>
                <a:path extrusionOk="0" h="1611" w="1618">
                  <a:moveTo>
                    <a:pt x="1007" y="1"/>
                  </a:moveTo>
                  <a:cubicBezTo>
                    <a:pt x="939" y="1"/>
                    <a:pt x="875" y="23"/>
                    <a:pt x="837" y="77"/>
                  </a:cubicBezTo>
                  <a:cubicBezTo>
                    <a:pt x="753" y="180"/>
                    <a:pt x="781" y="319"/>
                    <a:pt x="809" y="449"/>
                  </a:cubicBezTo>
                  <a:cubicBezTo>
                    <a:pt x="735" y="375"/>
                    <a:pt x="660" y="310"/>
                    <a:pt x="568" y="282"/>
                  </a:cubicBezTo>
                  <a:cubicBezTo>
                    <a:pt x="546" y="278"/>
                    <a:pt x="524" y="275"/>
                    <a:pt x="501" y="275"/>
                  </a:cubicBezTo>
                  <a:cubicBezTo>
                    <a:pt x="427" y="275"/>
                    <a:pt x="352" y="301"/>
                    <a:pt x="317" y="366"/>
                  </a:cubicBezTo>
                  <a:cubicBezTo>
                    <a:pt x="270" y="449"/>
                    <a:pt x="298" y="561"/>
                    <a:pt x="363" y="644"/>
                  </a:cubicBezTo>
                  <a:cubicBezTo>
                    <a:pt x="419" y="728"/>
                    <a:pt x="503" y="784"/>
                    <a:pt x="549" y="877"/>
                  </a:cubicBezTo>
                  <a:cubicBezTo>
                    <a:pt x="481" y="846"/>
                    <a:pt x="400" y="816"/>
                    <a:pt x="322" y="816"/>
                  </a:cubicBezTo>
                  <a:cubicBezTo>
                    <a:pt x="305" y="816"/>
                    <a:pt x="287" y="817"/>
                    <a:pt x="270" y="821"/>
                  </a:cubicBezTo>
                  <a:cubicBezTo>
                    <a:pt x="177" y="821"/>
                    <a:pt x="66" y="877"/>
                    <a:pt x="47" y="969"/>
                  </a:cubicBezTo>
                  <a:cubicBezTo>
                    <a:pt x="1" y="1118"/>
                    <a:pt x="149" y="1257"/>
                    <a:pt x="289" y="1332"/>
                  </a:cubicBezTo>
                  <a:cubicBezTo>
                    <a:pt x="623" y="1518"/>
                    <a:pt x="1023" y="1610"/>
                    <a:pt x="1404" y="1610"/>
                  </a:cubicBezTo>
                  <a:cubicBezTo>
                    <a:pt x="1407" y="1611"/>
                    <a:pt x="1410" y="1611"/>
                    <a:pt x="1413" y="1611"/>
                  </a:cubicBezTo>
                  <a:cubicBezTo>
                    <a:pt x="1536" y="1611"/>
                    <a:pt x="1580" y="1441"/>
                    <a:pt x="1580" y="1350"/>
                  </a:cubicBezTo>
                  <a:cubicBezTo>
                    <a:pt x="1617" y="979"/>
                    <a:pt x="1571" y="598"/>
                    <a:pt x="1385" y="273"/>
                  </a:cubicBezTo>
                  <a:cubicBezTo>
                    <a:pt x="1320" y="180"/>
                    <a:pt x="1255" y="77"/>
                    <a:pt x="1153" y="31"/>
                  </a:cubicBezTo>
                  <a:cubicBezTo>
                    <a:pt x="1107" y="12"/>
                    <a:pt x="1056"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530800" y="2110650"/>
              <a:ext cx="39275" cy="40750"/>
            </a:xfrm>
            <a:custGeom>
              <a:rect b="b" l="l" r="r" t="t"/>
              <a:pathLst>
                <a:path extrusionOk="0" h="1630" w="1571">
                  <a:moveTo>
                    <a:pt x="1524" y="721"/>
                  </a:moveTo>
                  <a:lnTo>
                    <a:pt x="1524" y="721"/>
                  </a:lnTo>
                  <a:cubicBezTo>
                    <a:pt x="1542" y="831"/>
                    <a:pt x="1552" y="944"/>
                    <a:pt x="1561" y="1054"/>
                  </a:cubicBezTo>
                  <a:cubicBezTo>
                    <a:pt x="1561" y="941"/>
                    <a:pt x="1548" y="830"/>
                    <a:pt x="1524" y="721"/>
                  </a:cubicBezTo>
                  <a:close/>
                  <a:moveTo>
                    <a:pt x="1561" y="1054"/>
                  </a:moveTo>
                  <a:cubicBezTo>
                    <a:pt x="1561" y="1156"/>
                    <a:pt x="1561" y="1258"/>
                    <a:pt x="1543" y="1360"/>
                  </a:cubicBezTo>
                  <a:cubicBezTo>
                    <a:pt x="1561" y="1258"/>
                    <a:pt x="1571" y="1156"/>
                    <a:pt x="1561" y="1054"/>
                  </a:cubicBezTo>
                  <a:close/>
                  <a:moveTo>
                    <a:pt x="1543" y="1360"/>
                  </a:moveTo>
                  <a:lnTo>
                    <a:pt x="1543" y="1360"/>
                  </a:lnTo>
                  <a:cubicBezTo>
                    <a:pt x="1533" y="1407"/>
                    <a:pt x="1524" y="1472"/>
                    <a:pt x="1487" y="1518"/>
                  </a:cubicBezTo>
                  <a:cubicBezTo>
                    <a:pt x="1524" y="1472"/>
                    <a:pt x="1533" y="1425"/>
                    <a:pt x="1543" y="1360"/>
                  </a:cubicBezTo>
                  <a:close/>
                  <a:moveTo>
                    <a:pt x="1431" y="1574"/>
                  </a:moveTo>
                  <a:lnTo>
                    <a:pt x="1431" y="1574"/>
                  </a:lnTo>
                  <a:cubicBezTo>
                    <a:pt x="1403" y="1583"/>
                    <a:pt x="1375" y="1583"/>
                    <a:pt x="1348" y="1583"/>
                  </a:cubicBezTo>
                  <a:cubicBezTo>
                    <a:pt x="1358" y="1586"/>
                    <a:pt x="1368" y="1587"/>
                    <a:pt x="1376" y="1587"/>
                  </a:cubicBezTo>
                  <a:cubicBezTo>
                    <a:pt x="1396" y="1587"/>
                    <a:pt x="1411" y="1581"/>
                    <a:pt x="1431" y="1574"/>
                  </a:cubicBezTo>
                  <a:close/>
                  <a:moveTo>
                    <a:pt x="1004" y="0"/>
                  </a:moveTo>
                  <a:cubicBezTo>
                    <a:pt x="961" y="0"/>
                    <a:pt x="917" y="9"/>
                    <a:pt x="883" y="23"/>
                  </a:cubicBezTo>
                  <a:cubicBezTo>
                    <a:pt x="827" y="41"/>
                    <a:pt x="781" y="88"/>
                    <a:pt x="772" y="143"/>
                  </a:cubicBezTo>
                  <a:cubicBezTo>
                    <a:pt x="744" y="208"/>
                    <a:pt x="744" y="264"/>
                    <a:pt x="744" y="311"/>
                  </a:cubicBezTo>
                  <a:cubicBezTo>
                    <a:pt x="744" y="329"/>
                    <a:pt x="753" y="366"/>
                    <a:pt x="753" y="394"/>
                  </a:cubicBezTo>
                  <a:cubicBezTo>
                    <a:pt x="744" y="376"/>
                    <a:pt x="725" y="366"/>
                    <a:pt x="697" y="348"/>
                  </a:cubicBezTo>
                  <a:cubicBezTo>
                    <a:pt x="651" y="311"/>
                    <a:pt x="604" y="283"/>
                    <a:pt x="558" y="273"/>
                  </a:cubicBezTo>
                  <a:cubicBezTo>
                    <a:pt x="530" y="269"/>
                    <a:pt x="504" y="266"/>
                    <a:pt x="479" y="266"/>
                  </a:cubicBezTo>
                  <a:cubicBezTo>
                    <a:pt x="453" y="266"/>
                    <a:pt x="428" y="269"/>
                    <a:pt x="400" y="273"/>
                  </a:cubicBezTo>
                  <a:cubicBezTo>
                    <a:pt x="335" y="283"/>
                    <a:pt x="288" y="320"/>
                    <a:pt x="270" y="376"/>
                  </a:cubicBezTo>
                  <a:cubicBezTo>
                    <a:pt x="242" y="422"/>
                    <a:pt x="242" y="496"/>
                    <a:pt x="261" y="543"/>
                  </a:cubicBezTo>
                  <a:cubicBezTo>
                    <a:pt x="270" y="589"/>
                    <a:pt x="288" y="645"/>
                    <a:pt x="326" y="682"/>
                  </a:cubicBezTo>
                  <a:cubicBezTo>
                    <a:pt x="372" y="738"/>
                    <a:pt x="437" y="794"/>
                    <a:pt x="474" y="849"/>
                  </a:cubicBezTo>
                  <a:cubicBezTo>
                    <a:pt x="409" y="831"/>
                    <a:pt x="335" y="822"/>
                    <a:pt x="270" y="822"/>
                  </a:cubicBezTo>
                  <a:cubicBezTo>
                    <a:pt x="223" y="822"/>
                    <a:pt x="177" y="831"/>
                    <a:pt x="130" y="849"/>
                  </a:cubicBezTo>
                  <a:cubicBezTo>
                    <a:pt x="84" y="877"/>
                    <a:pt x="47" y="915"/>
                    <a:pt x="28" y="961"/>
                  </a:cubicBezTo>
                  <a:cubicBezTo>
                    <a:pt x="0" y="1007"/>
                    <a:pt x="0" y="1054"/>
                    <a:pt x="10" y="1110"/>
                  </a:cubicBezTo>
                  <a:cubicBezTo>
                    <a:pt x="28" y="1156"/>
                    <a:pt x="56" y="1203"/>
                    <a:pt x="84" y="1240"/>
                  </a:cubicBezTo>
                  <a:cubicBezTo>
                    <a:pt x="149" y="1305"/>
                    <a:pt x="233" y="1351"/>
                    <a:pt x="316" y="1388"/>
                  </a:cubicBezTo>
                  <a:cubicBezTo>
                    <a:pt x="474" y="1472"/>
                    <a:pt x="651" y="1528"/>
                    <a:pt x="837" y="1574"/>
                  </a:cubicBezTo>
                  <a:cubicBezTo>
                    <a:pt x="1013" y="1611"/>
                    <a:pt x="1199" y="1630"/>
                    <a:pt x="1385" y="1630"/>
                  </a:cubicBezTo>
                  <a:cubicBezTo>
                    <a:pt x="1199" y="1630"/>
                    <a:pt x="1013" y="1611"/>
                    <a:pt x="837" y="1565"/>
                  </a:cubicBezTo>
                  <a:cubicBezTo>
                    <a:pt x="660" y="1518"/>
                    <a:pt x="493" y="1463"/>
                    <a:pt x="326" y="1370"/>
                  </a:cubicBezTo>
                  <a:cubicBezTo>
                    <a:pt x="242" y="1323"/>
                    <a:pt x="168" y="1277"/>
                    <a:pt x="103" y="1203"/>
                  </a:cubicBezTo>
                  <a:cubicBezTo>
                    <a:pt x="75" y="1165"/>
                    <a:pt x="47" y="1137"/>
                    <a:pt x="38" y="1091"/>
                  </a:cubicBezTo>
                  <a:cubicBezTo>
                    <a:pt x="28" y="1045"/>
                    <a:pt x="28" y="1007"/>
                    <a:pt x="47" y="961"/>
                  </a:cubicBezTo>
                  <a:cubicBezTo>
                    <a:pt x="75" y="924"/>
                    <a:pt x="103" y="887"/>
                    <a:pt x="140" y="877"/>
                  </a:cubicBezTo>
                  <a:cubicBezTo>
                    <a:pt x="177" y="859"/>
                    <a:pt x="223" y="840"/>
                    <a:pt x="270" y="840"/>
                  </a:cubicBezTo>
                  <a:cubicBezTo>
                    <a:pt x="363" y="840"/>
                    <a:pt x="446" y="868"/>
                    <a:pt x="521" y="905"/>
                  </a:cubicBezTo>
                  <a:lnTo>
                    <a:pt x="586" y="924"/>
                  </a:lnTo>
                  <a:lnTo>
                    <a:pt x="558" y="868"/>
                  </a:lnTo>
                  <a:cubicBezTo>
                    <a:pt x="511" y="775"/>
                    <a:pt x="428" y="701"/>
                    <a:pt x="372" y="636"/>
                  </a:cubicBezTo>
                  <a:cubicBezTo>
                    <a:pt x="353" y="599"/>
                    <a:pt x="326" y="552"/>
                    <a:pt x="316" y="506"/>
                  </a:cubicBezTo>
                  <a:cubicBezTo>
                    <a:pt x="307" y="459"/>
                    <a:pt x="307" y="413"/>
                    <a:pt x="326" y="376"/>
                  </a:cubicBezTo>
                  <a:cubicBezTo>
                    <a:pt x="353" y="338"/>
                    <a:pt x="381" y="320"/>
                    <a:pt x="418" y="311"/>
                  </a:cubicBezTo>
                  <a:cubicBezTo>
                    <a:pt x="442" y="301"/>
                    <a:pt x="465" y="297"/>
                    <a:pt x="487" y="297"/>
                  </a:cubicBezTo>
                  <a:cubicBezTo>
                    <a:pt x="509" y="297"/>
                    <a:pt x="530" y="301"/>
                    <a:pt x="549" y="311"/>
                  </a:cubicBezTo>
                  <a:cubicBezTo>
                    <a:pt x="641" y="329"/>
                    <a:pt x="706" y="404"/>
                    <a:pt x="781" y="459"/>
                  </a:cubicBezTo>
                  <a:lnTo>
                    <a:pt x="846" y="515"/>
                  </a:lnTo>
                  <a:lnTo>
                    <a:pt x="846" y="515"/>
                  </a:lnTo>
                  <a:lnTo>
                    <a:pt x="827" y="422"/>
                  </a:lnTo>
                  <a:cubicBezTo>
                    <a:pt x="818" y="376"/>
                    <a:pt x="799" y="320"/>
                    <a:pt x="790" y="273"/>
                  </a:cubicBezTo>
                  <a:cubicBezTo>
                    <a:pt x="790" y="227"/>
                    <a:pt x="790" y="171"/>
                    <a:pt x="799" y="134"/>
                  </a:cubicBezTo>
                  <a:cubicBezTo>
                    <a:pt x="818" y="88"/>
                    <a:pt x="846" y="50"/>
                    <a:pt x="892" y="32"/>
                  </a:cubicBezTo>
                  <a:cubicBezTo>
                    <a:pt x="939" y="4"/>
                    <a:pt x="985" y="4"/>
                    <a:pt x="1032" y="4"/>
                  </a:cubicBezTo>
                  <a:cubicBezTo>
                    <a:pt x="1078" y="23"/>
                    <a:pt x="1125" y="32"/>
                    <a:pt x="1171" y="60"/>
                  </a:cubicBezTo>
                  <a:cubicBezTo>
                    <a:pt x="1217" y="97"/>
                    <a:pt x="1255" y="134"/>
                    <a:pt x="1283" y="171"/>
                  </a:cubicBezTo>
                  <a:cubicBezTo>
                    <a:pt x="1310" y="218"/>
                    <a:pt x="1338" y="246"/>
                    <a:pt x="1357" y="292"/>
                  </a:cubicBezTo>
                  <a:lnTo>
                    <a:pt x="1431" y="431"/>
                  </a:lnTo>
                  <a:cubicBezTo>
                    <a:pt x="1471" y="528"/>
                    <a:pt x="1502" y="624"/>
                    <a:pt x="1524" y="721"/>
                  </a:cubicBezTo>
                  <a:lnTo>
                    <a:pt x="1524" y="721"/>
                  </a:lnTo>
                  <a:cubicBezTo>
                    <a:pt x="1506" y="618"/>
                    <a:pt x="1481" y="517"/>
                    <a:pt x="1440" y="422"/>
                  </a:cubicBezTo>
                  <a:cubicBezTo>
                    <a:pt x="1422" y="376"/>
                    <a:pt x="1394" y="329"/>
                    <a:pt x="1375" y="273"/>
                  </a:cubicBezTo>
                  <a:cubicBezTo>
                    <a:pt x="1348" y="227"/>
                    <a:pt x="1329" y="181"/>
                    <a:pt x="1292" y="134"/>
                  </a:cubicBezTo>
                  <a:cubicBezTo>
                    <a:pt x="1290" y="140"/>
                    <a:pt x="1287" y="143"/>
                    <a:pt x="1282" y="143"/>
                  </a:cubicBezTo>
                  <a:cubicBezTo>
                    <a:pt x="1266" y="143"/>
                    <a:pt x="1235" y="108"/>
                    <a:pt x="1199" y="78"/>
                  </a:cubicBezTo>
                  <a:cubicBezTo>
                    <a:pt x="1152" y="41"/>
                    <a:pt x="1106" y="23"/>
                    <a:pt x="1050" y="4"/>
                  </a:cubicBezTo>
                  <a:cubicBezTo>
                    <a:pt x="1035" y="2"/>
                    <a:pt x="1020" y="0"/>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544275" y="2133500"/>
              <a:ext cx="23475" cy="17450"/>
            </a:xfrm>
            <a:custGeom>
              <a:rect b="b" l="l" r="r" t="t"/>
              <a:pathLst>
                <a:path extrusionOk="0" h="698" w="939">
                  <a:moveTo>
                    <a:pt x="0" y="1"/>
                  </a:moveTo>
                  <a:lnTo>
                    <a:pt x="0" y="1"/>
                  </a:lnTo>
                  <a:cubicBezTo>
                    <a:pt x="65" y="56"/>
                    <a:pt x="149" y="112"/>
                    <a:pt x="242" y="158"/>
                  </a:cubicBezTo>
                  <a:cubicBezTo>
                    <a:pt x="158" y="103"/>
                    <a:pt x="84" y="47"/>
                    <a:pt x="0" y="1"/>
                  </a:cubicBezTo>
                  <a:close/>
                  <a:moveTo>
                    <a:pt x="242" y="158"/>
                  </a:moveTo>
                  <a:lnTo>
                    <a:pt x="242" y="158"/>
                  </a:lnTo>
                  <a:cubicBezTo>
                    <a:pt x="249" y="164"/>
                    <a:pt x="256" y="169"/>
                    <a:pt x="263" y="175"/>
                  </a:cubicBezTo>
                  <a:lnTo>
                    <a:pt x="263" y="175"/>
                  </a:lnTo>
                  <a:lnTo>
                    <a:pt x="242" y="158"/>
                  </a:lnTo>
                  <a:close/>
                  <a:moveTo>
                    <a:pt x="263" y="175"/>
                  </a:moveTo>
                  <a:lnTo>
                    <a:pt x="474" y="335"/>
                  </a:lnTo>
                  <a:lnTo>
                    <a:pt x="706" y="511"/>
                  </a:lnTo>
                  <a:cubicBezTo>
                    <a:pt x="744" y="539"/>
                    <a:pt x="790" y="567"/>
                    <a:pt x="827" y="604"/>
                  </a:cubicBezTo>
                  <a:cubicBezTo>
                    <a:pt x="844" y="611"/>
                    <a:pt x="858" y="620"/>
                    <a:pt x="871" y="630"/>
                  </a:cubicBezTo>
                  <a:lnTo>
                    <a:pt x="871" y="630"/>
                  </a:lnTo>
                  <a:cubicBezTo>
                    <a:pt x="822" y="583"/>
                    <a:pt x="773" y="541"/>
                    <a:pt x="716" y="502"/>
                  </a:cubicBezTo>
                  <a:cubicBezTo>
                    <a:pt x="651" y="437"/>
                    <a:pt x="567" y="381"/>
                    <a:pt x="483" y="326"/>
                  </a:cubicBezTo>
                  <a:cubicBezTo>
                    <a:pt x="415" y="275"/>
                    <a:pt x="339" y="231"/>
                    <a:pt x="263" y="175"/>
                  </a:cubicBezTo>
                  <a:close/>
                  <a:moveTo>
                    <a:pt x="871" y="630"/>
                  </a:moveTo>
                  <a:cubicBezTo>
                    <a:pt x="893" y="652"/>
                    <a:pt x="915" y="674"/>
                    <a:pt x="939" y="697"/>
                  </a:cubicBezTo>
                  <a:cubicBezTo>
                    <a:pt x="915" y="673"/>
                    <a:pt x="895" y="649"/>
                    <a:pt x="871" y="63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51000" y="2122825"/>
              <a:ext cx="17450" cy="27425"/>
            </a:xfrm>
            <a:custGeom>
              <a:rect b="b" l="l" r="r" t="t"/>
              <a:pathLst>
                <a:path extrusionOk="0" h="1097" w="698">
                  <a:moveTo>
                    <a:pt x="1" y="0"/>
                  </a:moveTo>
                  <a:cubicBezTo>
                    <a:pt x="56" y="102"/>
                    <a:pt x="103" y="195"/>
                    <a:pt x="149" y="288"/>
                  </a:cubicBezTo>
                  <a:lnTo>
                    <a:pt x="326" y="567"/>
                  </a:lnTo>
                  <a:cubicBezTo>
                    <a:pt x="382" y="641"/>
                    <a:pt x="437" y="734"/>
                    <a:pt x="493" y="827"/>
                  </a:cubicBezTo>
                  <a:cubicBezTo>
                    <a:pt x="567" y="929"/>
                    <a:pt x="623" y="1022"/>
                    <a:pt x="698" y="1096"/>
                  </a:cubicBezTo>
                  <a:cubicBezTo>
                    <a:pt x="660" y="1050"/>
                    <a:pt x="623" y="1004"/>
                    <a:pt x="605" y="957"/>
                  </a:cubicBezTo>
                  <a:cubicBezTo>
                    <a:pt x="577" y="911"/>
                    <a:pt x="540" y="864"/>
                    <a:pt x="521" y="818"/>
                  </a:cubicBezTo>
                  <a:lnTo>
                    <a:pt x="344" y="539"/>
                  </a:lnTo>
                  <a:lnTo>
                    <a:pt x="168" y="260"/>
                  </a:lnTo>
                  <a:cubicBezTo>
                    <a:pt x="112" y="186"/>
                    <a:pt x="56"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553800" y="2138375"/>
              <a:ext cx="6750" cy="4900"/>
            </a:xfrm>
            <a:custGeom>
              <a:rect b="b" l="l" r="r" t="t"/>
              <a:pathLst>
                <a:path extrusionOk="0" h="196" w="270">
                  <a:moveTo>
                    <a:pt x="0" y="1"/>
                  </a:moveTo>
                  <a:cubicBezTo>
                    <a:pt x="47" y="47"/>
                    <a:pt x="84" y="84"/>
                    <a:pt x="130" y="103"/>
                  </a:cubicBezTo>
                  <a:cubicBezTo>
                    <a:pt x="149" y="121"/>
                    <a:pt x="177" y="140"/>
                    <a:pt x="195" y="149"/>
                  </a:cubicBezTo>
                  <a:cubicBezTo>
                    <a:pt x="223" y="168"/>
                    <a:pt x="242" y="186"/>
                    <a:pt x="270" y="196"/>
                  </a:cubicBezTo>
                  <a:cubicBezTo>
                    <a:pt x="260" y="177"/>
                    <a:pt x="232" y="168"/>
                    <a:pt x="214" y="140"/>
                  </a:cubicBezTo>
                  <a:cubicBezTo>
                    <a:pt x="186" y="121"/>
                    <a:pt x="167" y="94"/>
                    <a:pt x="140" y="84"/>
                  </a:cubicBezTo>
                  <a:cubicBezTo>
                    <a:pt x="102" y="56"/>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551475" y="2136275"/>
              <a:ext cx="4675" cy="2825"/>
            </a:xfrm>
            <a:custGeom>
              <a:rect b="b" l="l" r="r" t="t"/>
              <a:pathLst>
                <a:path extrusionOk="0" h="113" w="187">
                  <a:moveTo>
                    <a:pt x="0" y="1"/>
                  </a:moveTo>
                  <a:cubicBezTo>
                    <a:pt x="37" y="29"/>
                    <a:pt x="56" y="38"/>
                    <a:pt x="93" y="66"/>
                  </a:cubicBezTo>
                  <a:cubicBezTo>
                    <a:pt x="102" y="75"/>
                    <a:pt x="130" y="75"/>
                    <a:pt x="140" y="85"/>
                  </a:cubicBezTo>
                  <a:cubicBezTo>
                    <a:pt x="149" y="94"/>
                    <a:pt x="177" y="94"/>
                    <a:pt x="186" y="112"/>
                  </a:cubicBezTo>
                  <a:cubicBezTo>
                    <a:pt x="177" y="85"/>
                    <a:pt x="168" y="75"/>
                    <a:pt x="149" y="66"/>
                  </a:cubicBezTo>
                  <a:cubicBezTo>
                    <a:pt x="140" y="47"/>
                    <a:pt x="121" y="47"/>
                    <a:pt x="102" y="38"/>
                  </a:cubicBezTo>
                  <a:cubicBezTo>
                    <a:pt x="7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552875" y="2133975"/>
              <a:ext cx="5825" cy="5600"/>
            </a:xfrm>
            <a:custGeom>
              <a:rect b="b" l="l" r="r" t="t"/>
              <a:pathLst>
                <a:path extrusionOk="0" h="224" w="233">
                  <a:moveTo>
                    <a:pt x="0" y="0"/>
                  </a:moveTo>
                  <a:lnTo>
                    <a:pt x="0" y="0"/>
                  </a:lnTo>
                  <a:cubicBezTo>
                    <a:pt x="37" y="47"/>
                    <a:pt x="74" y="84"/>
                    <a:pt x="121" y="121"/>
                  </a:cubicBezTo>
                  <a:cubicBezTo>
                    <a:pt x="158" y="158"/>
                    <a:pt x="186" y="186"/>
                    <a:pt x="232" y="223"/>
                  </a:cubicBezTo>
                  <a:cubicBezTo>
                    <a:pt x="223" y="186"/>
                    <a:pt x="195" y="177"/>
                    <a:pt x="186" y="158"/>
                  </a:cubicBezTo>
                  <a:lnTo>
                    <a:pt x="130" y="93"/>
                  </a:lnTo>
                  <a:cubicBezTo>
                    <a:pt x="84" y="65"/>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560525" y="2141625"/>
              <a:ext cx="2825" cy="3750"/>
            </a:xfrm>
            <a:custGeom>
              <a:rect b="b" l="l" r="r" t="t"/>
              <a:pathLst>
                <a:path extrusionOk="0" h="150" w="113">
                  <a:moveTo>
                    <a:pt x="1" y="1"/>
                  </a:moveTo>
                  <a:cubicBezTo>
                    <a:pt x="10" y="19"/>
                    <a:pt x="28" y="56"/>
                    <a:pt x="47" y="84"/>
                  </a:cubicBezTo>
                  <a:lnTo>
                    <a:pt x="112" y="149"/>
                  </a:lnTo>
                  <a:cubicBezTo>
                    <a:pt x="103" y="131"/>
                    <a:pt x="94" y="94"/>
                    <a:pt x="66"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3543100" y="2120500"/>
              <a:ext cx="6075" cy="3975"/>
            </a:xfrm>
            <a:custGeom>
              <a:rect b="b" l="l" r="r" t="t"/>
              <a:pathLst>
                <a:path extrusionOk="0" h="159" w="243">
                  <a:moveTo>
                    <a:pt x="1" y="0"/>
                  </a:moveTo>
                  <a:lnTo>
                    <a:pt x="1" y="0"/>
                  </a:lnTo>
                  <a:cubicBezTo>
                    <a:pt x="29" y="28"/>
                    <a:pt x="84" y="65"/>
                    <a:pt x="131" y="93"/>
                  </a:cubicBezTo>
                  <a:cubicBezTo>
                    <a:pt x="140" y="102"/>
                    <a:pt x="159" y="112"/>
                    <a:pt x="187" y="121"/>
                  </a:cubicBezTo>
                  <a:cubicBezTo>
                    <a:pt x="196" y="140"/>
                    <a:pt x="224" y="149"/>
                    <a:pt x="242" y="158"/>
                  </a:cubicBezTo>
                  <a:cubicBezTo>
                    <a:pt x="233" y="140"/>
                    <a:pt x="224" y="112"/>
                    <a:pt x="196" y="102"/>
                  </a:cubicBezTo>
                  <a:cubicBezTo>
                    <a:pt x="187" y="75"/>
                    <a:pt x="159" y="6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3546600" y="2124200"/>
              <a:ext cx="4425" cy="2825"/>
            </a:xfrm>
            <a:custGeom>
              <a:rect b="b" l="l" r="r" t="t"/>
              <a:pathLst>
                <a:path extrusionOk="0" h="113" w="177">
                  <a:moveTo>
                    <a:pt x="0" y="1"/>
                  </a:moveTo>
                  <a:cubicBezTo>
                    <a:pt x="19" y="19"/>
                    <a:pt x="56" y="47"/>
                    <a:pt x="93" y="66"/>
                  </a:cubicBezTo>
                  <a:cubicBezTo>
                    <a:pt x="112" y="84"/>
                    <a:pt x="140" y="94"/>
                    <a:pt x="177" y="112"/>
                  </a:cubicBezTo>
                  <a:cubicBezTo>
                    <a:pt x="158" y="94"/>
                    <a:pt x="149" y="84"/>
                    <a:pt x="140" y="66"/>
                  </a:cubicBezTo>
                  <a:cubicBezTo>
                    <a:pt x="112" y="57"/>
                    <a:pt x="102" y="47"/>
                    <a:pt x="93" y="38"/>
                  </a:cubicBezTo>
                  <a:cubicBezTo>
                    <a:pt x="84" y="19"/>
                    <a:pt x="56" y="19"/>
                    <a:pt x="47" y="10"/>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3541725" y="2121875"/>
              <a:ext cx="2800" cy="1425"/>
            </a:xfrm>
            <a:custGeom>
              <a:rect b="b" l="l" r="r" t="t"/>
              <a:pathLst>
                <a:path extrusionOk="0" h="57" w="112">
                  <a:moveTo>
                    <a:pt x="0" y="1"/>
                  </a:moveTo>
                  <a:cubicBezTo>
                    <a:pt x="9" y="10"/>
                    <a:pt x="28" y="20"/>
                    <a:pt x="56" y="38"/>
                  </a:cubicBezTo>
                  <a:cubicBezTo>
                    <a:pt x="56" y="38"/>
                    <a:pt x="65" y="47"/>
                    <a:pt x="74" y="47"/>
                  </a:cubicBezTo>
                  <a:cubicBezTo>
                    <a:pt x="84" y="57"/>
                    <a:pt x="102" y="57"/>
                    <a:pt x="112" y="57"/>
                  </a:cubicBezTo>
                  <a:cubicBezTo>
                    <a:pt x="102" y="38"/>
                    <a:pt x="84" y="20"/>
                    <a:pt x="65" y="10"/>
                  </a:cubicBezTo>
                  <a:cubicBezTo>
                    <a:pt x="56" y="1"/>
                    <a:pt x="3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3554950" y="2113525"/>
              <a:ext cx="5825" cy="3500"/>
            </a:xfrm>
            <a:custGeom>
              <a:rect b="b" l="l" r="r" t="t"/>
              <a:pathLst>
                <a:path extrusionOk="0" h="140" w="233">
                  <a:moveTo>
                    <a:pt x="75" y="0"/>
                  </a:moveTo>
                  <a:cubicBezTo>
                    <a:pt x="47" y="0"/>
                    <a:pt x="29" y="10"/>
                    <a:pt x="1" y="19"/>
                  </a:cubicBezTo>
                  <a:cubicBezTo>
                    <a:pt x="15" y="16"/>
                    <a:pt x="29" y="14"/>
                    <a:pt x="43" y="14"/>
                  </a:cubicBezTo>
                  <a:cubicBezTo>
                    <a:pt x="75" y="14"/>
                    <a:pt x="105" y="24"/>
                    <a:pt x="131" y="56"/>
                  </a:cubicBezTo>
                  <a:cubicBezTo>
                    <a:pt x="149" y="66"/>
                    <a:pt x="159" y="75"/>
                    <a:pt x="186" y="93"/>
                  </a:cubicBezTo>
                  <a:cubicBezTo>
                    <a:pt x="186" y="103"/>
                    <a:pt x="196" y="103"/>
                    <a:pt x="205" y="112"/>
                  </a:cubicBezTo>
                  <a:cubicBezTo>
                    <a:pt x="205" y="121"/>
                    <a:pt x="224" y="121"/>
                    <a:pt x="233" y="140"/>
                  </a:cubicBezTo>
                  <a:cubicBezTo>
                    <a:pt x="233" y="121"/>
                    <a:pt x="224" y="112"/>
                    <a:pt x="224" y="103"/>
                  </a:cubicBezTo>
                  <a:cubicBezTo>
                    <a:pt x="205" y="93"/>
                    <a:pt x="205" y="75"/>
                    <a:pt x="196" y="66"/>
                  </a:cubicBezTo>
                  <a:cubicBezTo>
                    <a:pt x="186" y="47"/>
                    <a:pt x="168" y="28"/>
                    <a:pt x="140" y="19"/>
                  </a:cubicBezTo>
                  <a:cubicBezTo>
                    <a:pt x="121" y="10"/>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3558675" y="2115375"/>
              <a:ext cx="3975" cy="5150"/>
            </a:xfrm>
            <a:custGeom>
              <a:rect b="b" l="l" r="r" t="t"/>
              <a:pathLst>
                <a:path extrusionOk="0" h="206" w="159">
                  <a:moveTo>
                    <a:pt x="0" y="1"/>
                  </a:moveTo>
                  <a:cubicBezTo>
                    <a:pt x="0" y="29"/>
                    <a:pt x="28" y="47"/>
                    <a:pt x="47" y="66"/>
                  </a:cubicBezTo>
                  <a:cubicBezTo>
                    <a:pt x="65" y="75"/>
                    <a:pt x="75" y="94"/>
                    <a:pt x="84" y="112"/>
                  </a:cubicBezTo>
                  <a:lnTo>
                    <a:pt x="121" y="159"/>
                  </a:lnTo>
                  <a:cubicBezTo>
                    <a:pt x="130" y="168"/>
                    <a:pt x="140" y="177"/>
                    <a:pt x="158" y="205"/>
                  </a:cubicBezTo>
                  <a:cubicBezTo>
                    <a:pt x="158" y="187"/>
                    <a:pt x="140" y="168"/>
                    <a:pt x="130" y="140"/>
                  </a:cubicBezTo>
                  <a:cubicBezTo>
                    <a:pt x="121" y="122"/>
                    <a:pt x="102" y="94"/>
                    <a:pt x="93" y="84"/>
                  </a:cubicBezTo>
                  <a:cubicBezTo>
                    <a:pt x="75"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3562850" y="2117700"/>
              <a:ext cx="2575" cy="5375"/>
            </a:xfrm>
            <a:custGeom>
              <a:rect b="b" l="l" r="r" t="t"/>
              <a:pathLst>
                <a:path extrusionOk="0" h="215" w="103">
                  <a:moveTo>
                    <a:pt x="1" y="1"/>
                  </a:moveTo>
                  <a:lnTo>
                    <a:pt x="1" y="1"/>
                  </a:lnTo>
                  <a:cubicBezTo>
                    <a:pt x="10" y="38"/>
                    <a:pt x="19" y="75"/>
                    <a:pt x="47" y="103"/>
                  </a:cubicBezTo>
                  <a:cubicBezTo>
                    <a:pt x="56" y="140"/>
                    <a:pt x="84" y="177"/>
                    <a:pt x="93" y="214"/>
                  </a:cubicBezTo>
                  <a:cubicBezTo>
                    <a:pt x="103" y="187"/>
                    <a:pt x="93" y="177"/>
                    <a:pt x="93" y="149"/>
                  </a:cubicBezTo>
                  <a:cubicBezTo>
                    <a:pt x="75" y="131"/>
                    <a:pt x="75" y="122"/>
                    <a:pt x="66" y="94"/>
                  </a:cubicBezTo>
                  <a:cubicBezTo>
                    <a:pt x="56" y="84"/>
                    <a:pt x="47" y="66"/>
                    <a:pt x="28" y="47"/>
                  </a:cubicBezTo>
                  <a:cubicBezTo>
                    <a:pt x="19" y="2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3557500" y="2116300"/>
              <a:ext cx="2600" cy="3050"/>
            </a:xfrm>
            <a:custGeom>
              <a:rect b="b" l="l" r="r" t="t"/>
              <a:pathLst>
                <a:path extrusionOk="0" h="122" w="104">
                  <a:moveTo>
                    <a:pt x="1" y="1"/>
                  </a:moveTo>
                  <a:cubicBezTo>
                    <a:pt x="19" y="29"/>
                    <a:pt x="38" y="47"/>
                    <a:pt x="47" y="57"/>
                  </a:cubicBezTo>
                  <a:lnTo>
                    <a:pt x="103" y="122"/>
                  </a:lnTo>
                  <a:cubicBezTo>
                    <a:pt x="103" y="85"/>
                    <a:pt x="94" y="57"/>
                    <a:pt x="75" y="38"/>
                  </a:cubicBezTo>
                  <a:cubicBezTo>
                    <a:pt x="66" y="29"/>
                    <a:pt x="47" y="29"/>
                    <a:pt x="38" y="1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3568650" y="2141625"/>
              <a:ext cx="1200" cy="5825"/>
            </a:xfrm>
            <a:custGeom>
              <a:rect b="b" l="l" r="r" t="t"/>
              <a:pathLst>
                <a:path extrusionOk="0" h="233" w="48">
                  <a:moveTo>
                    <a:pt x="19" y="1"/>
                  </a:moveTo>
                  <a:cubicBezTo>
                    <a:pt x="19" y="38"/>
                    <a:pt x="10" y="84"/>
                    <a:pt x="10" y="112"/>
                  </a:cubicBezTo>
                  <a:cubicBezTo>
                    <a:pt x="10" y="149"/>
                    <a:pt x="1" y="186"/>
                    <a:pt x="1" y="233"/>
                  </a:cubicBezTo>
                  <a:cubicBezTo>
                    <a:pt x="10" y="205"/>
                    <a:pt x="19" y="196"/>
                    <a:pt x="19" y="177"/>
                  </a:cubicBezTo>
                  <a:cubicBezTo>
                    <a:pt x="19" y="149"/>
                    <a:pt x="29" y="140"/>
                    <a:pt x="29" y="112"/>
                  </a:cubicBezTo>
                  <a:cubicBezTo>
                    <a:pt x="47" y="84"/>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3567500" y="2140475"/>
              <a:ext cx="475" cy="4675"/>
            </a:xfrm>
            <a:custGeom>
              <a:rect b="b" l="l" r="r" t="t"/>
              <a:pathLst>
                <a:path extrusionOk="0" h="187" w="19">
                  <a:moveTo>
                    <a:pt x="0" y="0"/>
                  </a:moveTo>
                  <a:lnTo>
                    <a:pt x="0" y="47"/>
                  </a:lnTo>
                  <a:lnTo>
                    <a:pt x="0" y="93"/>
                  </a:lnTo>
                  <a:lnTo>
                    <a:pt x="0" y="186"/>
                  </a:lnTo>
                  <a:cubicBezTo>
                    <a:pt x="10" y="177"/>
                    <a:pt x="19" y="149"/>
                    <a:pt x="19" y="140"/>
                  </a:cubicBezTo>
                  <a:lnTo>
                    <a:pt x="19" y="93"/>
                  </a:lnTo>
                  <a:cubicBezTo>
                    <a:pt x="19" y="56"/>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3564000" y="2139300"/>
              <a:ext cx="2350" cy="3750"/>
            </a:xfrm>
            <a:custGeom>
              <a:rect b="b" l="l" r="r" t="t"/>
              <a:pathLst>
                <a:path extrusionOk="0" h="150" w="94">
                  <a:moveTo>
                    <a:pt x="1" y="1"/>
                  </a:moveTo>
                  <a:lnTo>
                    <a:pt x="1" y="1"/>
                  </a:lnTo>
                  <a:cubicBezTo>
                    <a:pt x="10" y="19"/>
                    <a:pt x="20" y="57"/>
                    <a:pt x="38" y="84"/>
                  </a:cubicBezTo>
                  <a:cubicBezTo>
                    <a:pt x="57" y="103"/>
                    <a:pt x="66" y="131"/>
                    <a:pt x="94" y="149"/>
                  </a:cubicBezTo>
                  <a:cubicBezTo>
                    <a:pt x="85" y="112"/>
                    <a:pt x="66" y="94"/>
                    <a:pt x="57" y="66"/>
                  </a:cubicBezTo>
                  <a:cubicBezTo>
                    <a:pt x="57"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3565400" y="2136750"/>
              <a:ext cx="1200" cy="3750"/>
            </a:xfrm>
            <a:custGeom>
              <a:rect b="b" l="l" r="r" t="t"/>
              <a:pathLst>
                <a:path extrusionOk="0" h="150" w="48">
                  <a:moveTo>
                    <a:pt x="10" y="1"/>
                  </a:moveTo>
                  <a:cubicBezTo>
                    <a:pt x="1" y="28"/>
                    <a:pt x="1" y="56"/>
                    <a:pt x="10" y="75"/>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3567950" y="2133975"/>
              <a:ext cx="1200" cy="5350"/>
            </a:xfrm>
            <a:custGeom>
              <a:rect b="b" l="l" r="r" t="t"/>
              <a:pathLst>
                <a:path extrusionOk="0" h="214" w="48">
                  <a:moveTo>
                    <a:pt x="1" y="0"/>
                  </a:moveTo>
                  <a:cubicBezTo>
                    <a:pt x="1" y="37"/>
                    <a:pt x="1" y="74"/>
                    <a:pt x="20" y="112"/>
                  </a:cubicBezTo>
                  <a:cubicBezTo>
                    <a:pt x="29" y="139"/>
                    <a:pt x="29" y="177"/>
                    <a:pt x="47" y="214"/>
                  </a:cubicBezTo>
                  <a:cubicBezTo>
                    <a:pt x="47" y="177"/>
                    <a:pt x="47" y="139"/>
                    <a:pt x="38" y="112"/>
                  </a:cubicBezTo>
                  <a:cubicBezTo>
                    <a:pt x="29" y="74"/>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3532650" y="2138375"/>
              <a:ext cx="4450" cy="4900"/>
            </a:xfrm>
            <a:custGeom>
              <a:rect b="b" l="l" r="r" t="t"/>
              <a:pathLst>
                <a:path extrusionOk="0" h="196" w="178">
                  <a:moveTo>
                    <a:pt x="1" y="1"/>
                  </a:moveTo>
                  <a:cubicBezTo>
                    <a:pt x="10" y="28"/>
                    <a:pt x="10" y="47"/>
                    <a:pt x="19" y="56"/>
                  </a:cubicBezTo>
                  <a:cubicBezTo>
                    <a:pt x="38" y="84"/>
                    <a:pt x="47" y="94"/>
                    <a:pt x="56" y="112"/>
                  </a:cubicBezTo>
                  <a:cubicBezTo>
                    <a:pt x="94" y="149"/>
                    <a:pt x="131" y="186"/>
                    <a:pt x="177" y="196"/>
                  </a:cubicBezTo>
                  <a:lnTo>
                    <a:pt x="131" y="149"/>
                  </a:lnTo>
                  <a:cubicBezTo>
                    <a:pt x="103" y="140"/>
                    <a:pt x="94" y="121"/>
                    <a:pt x="84" y="103"/>
                  </a:cubicBezTo>
                  <a:cubicBezTo>
                    <a:pt x="5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3534975" y="2139775"/>
              <a:ext cx="4450" cy="3500"/>
            </a:xfrm>
            <a:custGeom>
              <a:rect b="b" l="l" r="r" t="t"/>
              <a:pathLst>
                <a:path extrusionOk="0" h="140" w="178">
                  <a:moveTo>
                    <a:pt x="1" y="0"/>
                  </a:moveTo>
                  <a:cubicBezTo>
                    <a:pt x="10" y="28"/>
                    <a:pt x="19" y="38"/>
                    <a:pt x="38" y="47"/>
                  </a:cubicBezTo>
                  <a:cubicBezTo>
                    <a:pt x="47" y="75"/>
                    <a:pt x="56" y="84"/>
                    <a:pt x="66" y="93"/>
                  </a:cubicBezTo>
                  <a:cubicBezTo>
                    <a:pt x="94" y="121"/>
                    <a:pt x="140" y="140"/>
                    <a:pt x="177" y="140"/>
                  </a:cubicBezTo>
                  <a:lnTo>
                    <a:pt x="131" y="112"/>
                  </a:lnTo>
                  <a:cubicBezTo>
                    <a:pt x="103" y="93"/>
                    <a:pt x="94" y="84"/>
                    <a:pt x="84" y="75"/>
                  </a:cubicBezTo>
                  <a:cubicBezTo>
                    <a:pt x="56"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3538450" y="2140925"/>
              <a:ext cx="4925" cy="3275"/>
            </a:xfrm>
            <a:custGeom>
              <a:rect b="b" l="l" r="r" t="t"/>
              <a:pathLst>
                <a:path extrusionOk="0" h="131" w="197">
                  <a:moveTo>
                    <a:pt x="1" y="1"/>
                  </a:moveTo>
                  <a:cubicBezTo>
                    <a:pt x="20" y="38"/>
                    <a:pt x="47" y="66"/>
                    <a:pt x="85" y="84"/>
                  </a:cubicBezTo>
                  <a:cubicBezTo>
                    <a:pt x="103" y="94"/>
                    <a:pt x="112" y="103"/>
                    <a:pt x="140" y="122"/>
                  </a:cubicBezTo>
                  <a:cubicBezTo>
                    <a:pt x="150" y="122"/>
                    <a:pt x="178" y="131"/>
                    <a:pt x="196" y="131"/>
                  </a:cubicBezTo>
                  <a:lnTo>
                    <a:pt x="150" y="94"/>
                  </a:lnTo>
                  <a:cubicBezTo>
                    <a:pt x="140" y="84"/>
                    <a:pt x="112" y="75"/>
                    <a:pt x="103" y="66"/>
                  </a:cubicBezTo>
                  <a:cubicBezTo>
                    <a:pt x="66"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3541025" y="2145350"/>
              <a:ext cx="5825" cy="2100"/>
            </a:xfrm>
            <a:custGeom>
              <a:rect b="b" l="l" r="r" t="t"/>
              <a:pathLst>
                <a:path extrusionOk="0" h="84" w="233">
                  <a:moveTo>
                    <a:pt x="0" y="0"/>
                  </a:moveTo>
                  <a:cubicBezTo>
                    <a:pt x="37" y="28"/>
                    <a:pt x="75" y="47"/>
                    <a:pt x="112" y="56"/>
                  </a:cubicBezTo>
                  <a:cubicBezTo>
                    <a:pt x="130" y="65"/>
                    <a:pt x="149" y="84"/>
                    <a:pt x="177" y="84"/>
                  </a:cubicBezTo>
                  <a:lnTo>
                    <a:pt x="232" y="84"/>
                  </a:lnTo>
                  <a:lnTo>
                    <a:pt x="177" y="56"/>
                  </a:lnTo>
                  <a:cubicBezTo>
                    <a:pt x="149" y="47"/>
                    <a:pt x="140" y="47"/>
                    <a:pt x="112" y="37"/>
                  </a:cubicBezTo>
                  <a:cubicBezTo>
                    <a:pt x="84"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3545900" y="2145350"/>
              <a:ext cx="5825" cy="3050"/>
            </a:xfrm>
            <a:custGeom>
              <a:rect b="b" l="l" r="r" t="t"/>
              <a:pathLst>
                <a:path extrusionOk="0" h="122" w="233">
                  <a:moveTo>
                    <a:pt x="0" y="0"/>
                  </a:moveTo>
                  <a:cubicBezTo>
                    <a:pt x="37" y="37"/>
                    <a:pt x="75" y="56"/>
                    <a:pt x="112" y="84"/>
                  </a:cubicBezTo>
                  <a:cubicBezTo>
                    <a:pt x="130" y="93"/>
                    <a:pt x="140" y="93"/>
                    <a:pt x="168" y="103"/>
                  </a:cubicBezTo>
                  <a:cubicBezTo>
                    <a:pt x="186" y="121"/>
                    <a:pt x="214" y="121"/>
                    <a:pt x="233" y="121"/>
                  </a:cubicBezTo>
                  <a:cubicBezTo>
                    <a:pt x="214" y="121"/>
                    <a:pt x="205" y="103"/>
                    <a:pt x="177" y="93"/>
                  </a:cubicBezTo>
                  <a:lnTo>
                    <a:pt x="121" y="56"/>
                  </a:lnTo>
                  <a:cubicBezTo>
                    <a:pt x="84"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3545650" y="2130250"/>
              <a:ext cx="2125" cy="1650"/>
            </a:xfrm>
            <a:custGeom>
              <a:rect b="b" l="l" r="r" t="t"/>
              <a:pathLst>
                <a:path extrusionOk="0" h="66" w="85">
                  <a:moveTo>
                    <a:pt x="1" y="0"/>
                  </a:moveTo>
                  <a:cubicBezTo>
                    <a:pt x="10" y="28"/>
                    <a:pt x="29" y="38"/>
                    <a:pt x="38" y="47"/>
                  </a:cubicBezTo>
                  <a:cubicBezTo>
                    <a:pt x="47" y="56"/>
                    <a:pt x="57" y="65"/>
                    <a:pt x="85" y="65"/>
                  </a:cubicBezTo>
                  <a:cubicBezTo>
                    <a:pt x="75" y="47"/>
                    <a:pt x="57" y="38"/>
                    <a:pt x="47" y="28"/>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3544725" y="2127925"/>
              <a:ext cx="2350" cy="1650"/>
            </a:xfrm>
            <a:custGeom>
              <a:rect b="b" l="l" r="r" t="t"/>
              <a:pathLst>
                <a:path extrusionOk="0" h="66" w="94">
                  <a:moveTo>
                    <a:pt x="1" y="1"/>
                  </a:moveTo>
                  <a:cubicBezTo>
                    <a:pt x="1" y="28"/>
                    <a:pt x="19" y="38"/>
                    <a:pt x="38" y="47"/>
                  </a:cubicBezTo>
                  <a:cubicBezTo>
                    <a:pt x="66" y="56"/>
                    <a:pt x="75" y="66"/>
                    <a:pt x="94" y="66"/>
                  </a:cubicBezTo>
                  <a:cubicBezTo>
                    <a:pt x="84" y="47"/>
                    <a:pt x="75" y="38"/>
                    <a:pt x="66" y="2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3554025" y="2148825"/>
              <a:ext cx="4200" cy="1200"/>
            </a:xfrm>
            <a:custGeom>
              <a:rect b="b" l="l" r="r" t="t"/>
              <a:pathLst>
                <a:path extrusionOk="0" h="48" w="168">
                  <a:moveTo>
                    <a:pt x="0" y="1"/>
                  </a:moveTo>
                  <a:cubicBezTo>
                    <a:pt x="28" y="29"/>
                    <a:pt x="47" y="38"/>
                    <a:pt x="75" y="38"/>
                  </a:cubicBezTo>
                  <a:cubicBezTo>
                    <a:pt x="93" y="47"/>
                    <a:pt x="112" y="47"/>
                    <a:pt x="121" y="47"/>
                  </a:cubicBezTo>
                  <a:lnTo>
                    <a:pt x="168" y="47"/>
                  </a:lnTo>
                  <a:cubicBezTo>
                    <a:pt x="131" y="38"/>
                    <a:pt x="112" y="29"/>
                    <a:pt x="84" y="10"/>
                  </a:cubicBezTo>
                  <a:cubicBezTo>
                    <a:pt x="56"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3526850" y="2265125"/>
              <a:ext cx="40450" cy="40300"/>
            </a:xfrm>
            <a:custGeom>
              <a:rect b="b" l="l" r="r" t="t"/>
              <a:pathLst>
                <a:path extrusionOk="0" h="1612" w="1618">
                  <a:moveTo>
                    <a:pt x="1007" y="1"/>
                  </a:moveTo>
                  <a:cubicBezTo>
                    <a:pt x="938" y="1"/>
                    <a:pt x="875" y="23"/>
                    <a:pt x="837" y="78"/>
                  </a:cubicBezTo>
                  <a:cubicBezTo>
                    <a:pt x="753" y="180"/>
                    <a:pt x="781" y="319"/>
                    <a:pt x="809" y="449"/>
                  </a:cubicBezTo>
                  <a:cubicBezTo>
                    <a:pt x="734" y="375"/>
                    <a:pt x="660" y="310"/>
                    <a:pt x="567" y="282"/>
                  </a:cubicBezTo>
                  <a:cubicBezTo>
                    <a:pt x="546" y="278"/>
                    <a:pt x="523" y="276"/>
                    <a:pt x="501" y="276"/>
                  </a:cubicBezTo>
                  <a:cubicBezTo>
                    <a:pt x="426" y="276"/>
                    <a:pt x="352" y="301"/>
                    <a:pt x="316" y="366"/>
                  </a:cubicBezTo>
                  <a:cubicBezTo>
                    <a:pt x="270" y="449"/>
                    <a:pt x="298" y="561"/>
                    <a:pt x="363" y="644"/>
                  </a:cubicBezTo>
                  <a:cubicBezTo>
                    <a:pt x="419" y="728"/>
                    <a:pt x="502" y="784"/>
                    <a:pt x="549" y="877"/>
                  </a:cubicBezTo>
                  <a:cubicBezTo>
                    <a:pt x="476" y="844"/>
                    <a:pt x="389" y="819"/>
                    <a:pt x="307" y="819"/>
                  </a:cubicBezTo>
                  <a:cubicBezTo>
                    <a:pt x="294" y="819"/>
                    <a:pt x="282" y="820"/>
                    <a:pt x="270" y="821"/>
                  </a:cubicBezTo>
                  <a:cubicBezTo>
                    <a:pt x="177" y="821"/>
                    <a:pt x="65" y="877"/>
                    <a:pt x="47" y="970"/>
                  </a:cubicBezTo>
                  <a:cubicBezTo>
                    <a:pt x="0" y="1118"/>
                    <a:pt x="149" y="1258"/>
                    <a:pt x="288" y="1332"/>
                  </a:cubicBezTo>
                  <a:cubicBezTo>
                    <a:pt x="623" y="1518"/>
                    <a:pt x="1022" y="1611"/>
                    <a:pt x="1403" y="1611"/>
                  </a:cubicBezTo>
                  <a:cubicBezTo>
                    <a:pt x="1407" y="1611"/>
                    <a:pt x="1410" y="1611"/>
                    <a:pt x="1413" y="1611"/>
                  </a:cubicBezTo>
                  <a:cubicBezTo>
                    <a:pt x="1536" y="1611"/>
                    <a:pt x="1580" y="1441"/>
                    <a:pt x="1580" y="1351"/>
                  </a:cubicBezTo>
                  <a:cubicBezTo>
                    <a:pt x="1617" y="979"/>
                    <a:pt x="1571" y="598"/>
                    <a:pt x="1385" y="273"/>
                  </a:cubicBezTo>
                  <a:cubicBezTo>
                    <a:pt x="1320" y="180"/>
                    <a:pt x="1255" y="78"/>
                    <a:pt x="1153" y="31"/>
                  </a:cubicBezTo>
                  <a:cubicBezTo>
                    <a:pt x="1106" y="12"/>
                    <a:pt x="1055"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3527325" y="2264275"/>
              <a:ext cx="39275" cy="40900"/>
            </a:xfrm>
            <a:custGeom>
              <a:rect b="b" l="l" r="r" t="t"/>
              <a:pathLst>
                <a:path extrusionOk="0" h="1636" w="1571">
                  <a:moveTo>
                    <a:pt x="1031" y="0"/>
                  </a:moveTo>
                  <a:cubicBezTo>
                    <a:pt x="1007" y="0"/>
                    <a:pt x="982" y="0"/>
                    <a:pt x="957" y="4"/>
                  </a:cubicBezTo>
                  <a:lnTo>
                    <a:pt x="957" y="4"/>
                  </a:lnTo>
                  <a:cubicBezTo>
                    <a:pt x="970" y="3"/>
                    <a:pt x="983" y="2"/>
                    <a:pt x="996" y="2"/>
                  </a:cubicBezTo>
                  <a:cubicBezTo>
                    <a:pt x="1014" y="2"/>
                    <a:pt x="1033" y="4"/>
                    <a:pt x="1050" y="10"/>
                  </a:cubicBezTo>
                  <a:cubicBezTo>
                    <a:pt x="1054" y="10"/>
                    <a:pt x="1059" y="11"/>
                    <a:pt x="1063" y="12"/>
                  </a:cubicBezTo>
                  <a:lnTo>
                    <a:pt x="1063" y="12"/>
                  </a:lnTo>
                  <a:cubicBezTo>
                    <a:pt x="1052" y="8"/>
                    <a:pt x="1042" y="4"/>
                    <a:pt x="1031" y="0"/>
                  </a:cubicBezTo>
                  <a:close/>
                  <a:moveTo>
                    <a:pt x="1063" y="12"/>
                  </a:moveTo>
                  <a:lnTo>
                    <a:pt x="1063" y="12"/>
                  </a:lnTo>
                  <a:cubicBezTo>
                    <a:pt x="1099" y="25"/>
                    <a:pt x="1135" y="37"/>
                    <a:pt x="1171" y="65"/>
                  </a:cubicBezTo>
                  <a:cubicBezTo>
                    <a:pt x="1217" y="93"/>
                    <a:pt x="1254" y="130"/>
                    <a:pt x="1282" y="167"/>
                  </a:cubicBezTo>
                  <a:cubicBezTo>
                    <a:pt x="1310" y="214"/>
                    <a:pt x="1338" y="251"/>
                    <a:pt x="1356" y="298"/>
                  </a:cubicBezTo>
                  <a:lnTo>
                    <a:pt x="1431" y="437"/>
                  </a:lnTo>
                  <a:cubicBezTo>
                    <a:pt x="1469" y="527"/>
                    <a:pt x="1500" y="618"/>
                    <a:pt x="1522" y="712"/>
                  </a:cubicBezTo>
                  <a:lnTo>
                    <a:pt x="1522" y="712"/>
                  </a:lnTo>
                  <a:cubicBezTo>
                    <a:pt x="1504" y="613"/>
                    <a:pt x="1479" y="515"/>
                    <a:pt x="1440" y="418"/>
                  </a:cubicBezTo>
                  <a:cubicBezTo>
                    <a:pt x="1422" y="381"/>
                    <a:pt x="1394" y="325"/>
                    <a:pt x="1375" y="270"/>
                  </a:cubicBezTo>
                  <a:cubicBezTo>
                    <a:pt x="1347" y="223"/>
                    <a:pt x="1329" y="177"/>
                    <a:pt x="1291" y="130"/>
                  </a:cubicBezTo>
                  <a:cubicBezTo>
                    <a:pt x="1289" y="136"/>
                    <a:pt x="1286" y="139"/>
                    <a:pt x="1282" y="139"/>
                  </a:cubicBezTo>
                  <a:cubicBezTo>
                    <a:pt x="1266" y="139"/>
                    <a:pt x="1235" y="104"/>
                    <a:pt x="1199" y="75"/>
                  </a:cubicBezTo>
                  <a:cubicBezTo>
                    <a:pt x="1156" y="40"/>
                    <a:pt x="1113" y="22"/>
                    <a:pt x="1063" y="12"/>
                  </a:cubicBezTo>
                  <a:close/>
                  <a:moveTo>
                    <a:pt x="1522" y="712"/>
                  </a:moveTo>
                  <a:lnTo>
                    <a:pt x="1522" y="712"/>
                  </a:lnTo>
                  <a:cubicBezTo>
                    <a:pt x="1541" y="824"/>
                    <a:pt x="1551" y="937"/>
                    <a:pt x="1561" y="1050"/>
                  </a:cubicBezTo>
                  <a:cubicBezTo>
                    <a:pt x="1561" y="935"/>
                    <a:pt x="1547" y="822"/>
                    <a:pt x="1522" y="712"/>
                  </a:cubicBezTo>
                  <a:close/>
                  <a:moveTo>
                    <a:pt x="1561" y="1050"/>
                  </a:moveTo>
                  <a:cubicBezTo>
                    <a:pt x="1561" y="1152"/>
                    <a:pt x="1561" y="1254"/>
                    <a:pt x="1542" y="1366"/>
                  </a:cubicBezTo>
                  <a:cubicBezTo>
                    <a:pt x="1561" y="1254"/>
                    <a:pt x="1570" y="1152"/>
                    <a:pt x="1561" y="1050"/>
                  </a:cubicBezTo>
                  <a:close/>
                  <a:moveTo>
                    <a:pt x="1542" y="1366"/>
                  </a:moveTo>
                  <a:lnTo>
                    <a:pt x="1542" y="1366"/>
                  </a:lnTo>
                  <a:cubicBezTo>
                    <a:pt x="1533" y="1412"/>
                    <a:pt x="1524" y="1468"/>
                    <a:pt x="1487" y="1515"/>
                  </a:cubicBezTo>
                  <a:cubicBezTo>
                    <a:pt x="1524" y="1468"/>
                    <a:pt x="1533" y="1422"/>
                    <a:pt x="1542" y="1366"/>
                  </a:cubicBezTo>
                  <a:close/>
                  <a:moveTo>
                    <a:pt x="1431" y="1570"/>
                  </a:moveTo>
                  <a:lnTo>
                    <a:pt x="1431" y="1570"/>
                  </a:lnTo>
                  <a:cubicBezTo>
                    <a:pt x="1403" y="1580"/>
                    <a:pt x="1375" y="1580"/>
                    <a:pt x="1347" y="1580"/>
                  </a:cubicBezTo>
                  <a:cubicBezTo>
                    <a:pt x="1359" y="1585"/>
                    <a:pt x="1368" y="1588"/>
                    <a:pt x="1377" y="1588"/>
                  </a:cubicBezTo>
                  <a:cubicBezTo>
                    <a:pt x="1397" y="1588"/>
                    <a:pt x="1412" y="1577"/>
                    <a:pt x="1431" y="1570"/>
                  </a:cubicBezTo>
                  <a:close/>
                  <a:moveTo>
                    <a:pt x="957" y="4"/>
                  </a:moveTo>
                  <a:cubicBezTo>
                    <a:pt x="930" y="8"/>
                    <a:pt x="904" y="14"/>
                    <a:pt x="883" y="19"/>
                  </a:cubicBezTo>
                  <a:cubicBezTo>
                    <a:pt x="827" y="37"/>
                    <a:pt x="780" y="84"/>
                    <a:pt x="771" y="149"/>
                  </a:cubicBezTo>
                  <a:cubicBezTo>
                    <a:pt x="743" y="205"/>
                    <a:pt x="743" y="260"/>
                    <a:pt x="743" y="307"/>
                  </a:cubicBezTo>
                  <a:cubicBezTo>
                    <a:pt x="743" y="335"/>
                    <a:pt x="753" y="363"/>
                    <a:pt x="753" y="390"/>
                  </a:cubicBezTo>
                  <a:cubicBezTo>
                    <a:pt x="743" y="381"/>
                    <a:pt x="725" y="363"/>
                    <a:pt x="697" y="344"/>
                  </a:cubicBezTo>
                  <a:cubicBezTo>
                    <a:pt x="650" y="307"/>
                    <a:pt x="604" y="288"/>
                    <a:pt x="557" y="270"/>
                  </a:cubicBezTo>
                  <a:cubicBezTo>
                    <a:pt x="530" y="265"/>
                    <a:pt x="504" y="263"/>
                    <a:pt x="478" y="263"/>
                  </a:cubicBezTo>
                  <a:cubicBezTo>
                    <a:pt x="453" y="263"/>
                    <a:pt x="427" y="265"/>
                    <a:pt x="400" y="270"/>
                  </a:cubicBezTo>
                  <a:cubicBezTo>
                    <a:pt x="334" y="288"/>
                    <a:pt x="288" y="316"/>
                    <a:pt x="269" y="381"/>
                  </a:cubicBezTo>
                  <a:cubicBezTo>
                    <a:pt x="242" y="418"/>
                    <a:pt x="242" y="493"/>
                    <a:pt x="260" y="539"/>
                  </a:cubicBezTo>
                  <a:cubicBezTo>
                    <a:pt x="269" y="586"/>
                    <a:pt x="288" y="641"/>
                    <a:pt x="325" y="678"/>
                  </a:cubicBezTo>
                  <a:cubicBezTo>
                    <a:pt x="372" y="734"/>
                    <a:pt x="427" y="790"/>
                    <a:pt x="474" y="855"/>
                  </a:cubicBezTo>
                  <a:cubicBezTo>
                    <a:pt x="409" y="827"/>
                    <a:pt x="334" y="818"/>
                    <a:pt x="269" y="818"/>
                  </a:cubicBezTo>
                  <a:cubicBezTo>
                    <a:pt x="223" y="818"/>
                    <a:pt x="177" y="827"/>
                    <a:pt x="130" y="855"/>
                  </a:cubicBezTo>
                  <a:cubicBezTo>
                    <a:pt x="84" y="874"/>
                    <a:pt x="46" y="911"/>
                    <a:pt x="28" y="957"/>
                  </a:cubicBezTo>
                  <a:cubicBezTo>
                    <a:pt x="0" y="1004"/>
                    <a:pt x="0" y="1050"/>
                    <a:pt x="9" y="1106"/>
                  </a:cubicBezTo>
                  <a:cubicBezTo>
                    <a:pt x="28" y="1152"/>
                    <a:pt x="56" y="1199"/>
                    <a:pt x="84" y="1236"/>
                  </a:cubicBezTo>
                  <a:cubicBezTo>
                    <a:pt x="149" y="1310"/>
                    <a:pt x="232" y="1347"/>
                    <a:pt x="316" y="1385"/>
                  </a:cubicBezTo>
                  <a:cubicBezTo>
                    <a:pt x="474" y="1468"/>
                    <a:pt x="650" y="1524"/>
                    <a:pt x="836" y="1570"/>
                  </a:cubicBezTo>
                  <a:cubicBezTo>
                    <a:pt x="1013" y="1608"/>
                    <a:pt x="1198" y="1635"/>
                    <a:pt x="1384" y="1635"/>
                  </a:cubicBezTo>
                  <a:lnTo>
                    <a:pt x="1384" y="1635"/>
                  </a:lnTo>
                  <a:cubicBezTo>
                    <a:pt x="1198" y="1635"/>
                    <a:pt x="1013" y="1608"/>
                    <a:pt x="836" y="1561"/>
                  </a:cubicBezTo>
                  <a:cubicBezTo>
                    <a:pt x="660" y="1515"/>
                    <a:pt x="492" y="1459"/>
                    <a:pt x="325" y="1366"/>
                  </a:cubicBezTo>
                  <a:cubicBezTo>
                    <a:pt x="242" y="1320"/>
                    <a:pt x="167" y="1273"/>
                    <a:pt x="102" y="1199"/>
                  </a:cubicBezTo>
                  <a:cubicBezTo>
                    <a:pt x="74" y="1171"/>
                    <a:pt x="46" y="1134"/>
                    <a:pt x="37" y="1087"/>
                  </a:cubicBezTo>
                  <a:cubicBezTo>
                    <a:pt x="28" y="1041"/>
                    <a:pt x="28" y="1004"/>
                    <a:pt x="46" y="957"/>
                  </a:cubicBezTo>
                  <a:cubicBezTo>
                    <a:pt x="74" y="920"/>
                    <a:pt x="102" y="883"/>
                    <a:pt x="139" y="874"/>
                  </a:cubicBezTo>
                  <a:cubicBezTo>
                    <a:pt x="177" y="855"/>
                    <a:pt x="223" y="846"/>
                    <a:pt x="269" y="846"/>
                  </a:cubicBezTo>
                  <a:cubicBezTo>
                    <a:pt x="362" y="846"/>
                    <a:pt x="446" y="864"/>
                    <a:pt x="520" y="901"/>
                  </a:cubicBezTo>
                  <a:lnTo>
                    <a:pt x="585" y="920"/>
                  </a:lnTo>
                  <a:lnTo>
                    <a:pt x="557" y="864"/>
                  </a:lnTo>
                  <a:cubicBezTo>
                    <a:pt x="511" y="771"/>
                    <a:pt x="427" y="706"/>
                    <a:pt x="372" y="632"/>
                  </a:cubicBezTo>
                  <a:cubicBezTo>
                    <a:pt x="353" y="595"/>
                    <a:pt x="325" y="548"/>
                    <a:pt x="316" y="502"/>
                  </a:cubicBezTo>
                  <a:cubicBezTo>
                    <a:pt x="307" y="455"/>
                    <a:pt x="307" y="409"/>
                    <a:pt x="325" y="372"/>
                  </a:cubicBezTo>
                  <a:cubicBezTo>
                    <a:pt x="353" y="344"/>
                    <a:pt x="381" y="316"/>
                    <a:pt x="418" y="307"/>
                  </a:cubicBezTo>
                  <a:cubicBezTo>
                    <a:pt x="441" y="302"/>
                    <a:pt x="465" y="300"/>
                    <a:pt x="487" y="300"/>
                  </a:cubicBezTo>
                  <a:cubicBezTo>
                    <a:pt x="509" y="300"/>
                    <a:pt x="530" y="302"/>
                    <a:pt x="548" y="307"/>
                  </a:cubicBezTo>
                  <a:cubicBezTo>
                    <a:pt x="641" y="325"/>
                    <a:pt x="706" y="400"/>
                    <a:pt x="780" y="455"/>
                  </a:cubicBezTo>
                  <a:lnTo>
                    <a:pt x="845" y="511"/>
                  </a:lnTo>
                  <a:lnTo>
                    <a:pt x="827" y="418"/>
                  </a:lnTo>
                  <a:cubicBezTo>
                    <a:pt x="818" y="372"/>
                    <a:pt x="799" y="316"/>
                    <a:pt x="790" y="270"/>
                  </a:cubicBezTo>
                  <a:cubicBezTo>
                    <a:pt x="790" y="223"/>
                    <a:pt x="790" y="167"/>
                    <a:pt x="799" y="130"/>
                  </a:cubicBezTo>
                  <a:cubicBezTo>
                    <a:pt x="818" y="84"/>
                    <a:pt x="845" y="47"/>
                    <a:pt x="892" y="28"/>
                  </a:cubicBezTo>
                  <a:cubicBezTo>
                    <a:pt x="914" y="15"/>
                    <a:pt x="935" y="8"/>
                    <a:pt x="957" y="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3540775" y="2287025"/>
              <a:ext cx="23500" cy="17450"/>
            </a:xfrm>
            <a:custGeom>
              <a:rect b="b" l="l" r="r" t="t"/>
              <a:pathLst>
                <a:path extrusionOk="0" h="698" w="940">
                  <a:moveTo>
                    <a:pt x="1" y="1"/>
                  </a:moveTo>
                  <a:lnTo>
                    <a:pt x="1" y="1"/>
                  </a:lnTo>
                  <a:cubicBezTo>
                    <a:pt x="60" y="51"/>
                    <a:pt x="133" y="109"/>
                    <a:pt x="215" y="147"/>
                  </a:cubicBezTo>
                  <a:lnTo>
                    <a:pt x="215" y="147"/>
                  </a:lnTo>
                  <a:cubicBezTo>
                    <a:pt x="142" y="91"/>
                    <a:pt x="75" y="42"/>
                    <a:pt x="1" y="1"/>
                  </a:cubicBezTo>
                  <a:close/>
                  <a:moveTo>
                    <a:pt x="215" y="147"/>
                  </a:moveTo>
                  <a:cubicBezTo>
                    <a:pt x="224" y="154"/>
                    <a:pt x="233" y="161"/>
                    <a:pt x="242" y="168"/>
                  </a:cubicBezTo>
                  <a:cubicBezTo>
                    <a:pt x="269" y="185"/>
                    <a:pt x="295" y="202"/>
                    <a:pt x="321" y="218"/>
                  </a:cubicBezTo>
                  <a:lnTo>
                    <a:pt x="321" y="218"/>
                  </a:lnTo>
                  <a:lnTo>
                    <a:pt x="242" y="159"/>
                  </a:lnTo>
                  <a:cubicBezTo>
                    <a:pt x="233" y="155"/>
                    <a:pt x="224" y="151"/>
                    <a:pt x="215" y="147"/>
                  </a:cubicBezTo>
                  <a:close/>
                  <a:moveTo>
                    <a:pt x="321" y="218"/>
                  </a:moveTo>
                  <a:lnTo>
                    <a:pt x="475" y="335"/>
                  </a:lnTo>
                  <a:lnTo>
                    <a:pt x="707" y="512"/>
                  </a:lnTo>
                  <a:cubicBezTo>
                    <a:pt x="744" y="549"/>
                    <a:pt x="791" y="567"/>
                    <a:pt x="818" y="605"/>
                  </a:cubicBezTo>
                  <a:cubicBezTo>
                    <a:pt x="835" y="610"/>
                    <a:pt x="850" y="618"/>
                    <a:pt x="862" y="626"/>
                  </a:cubicBezTo>
                  <a:lnTo>
                    <a:pt x="862" y="626"/>
                  </a:lnTo>
                  <a:cubicBezTo>
                    <a:pt x="816" y="582"/>
                    <a:pt x="770" y="538"/>
                    <a:pt x="716" y="502"/>
                  </a:cubicBezTo>
                  <a:cubicBezTo>
                    <a:pt x="651" y="437"/>
                    <a:pt x="568" y="382"/>
                    <a:pt x="484" y="326"/>
                  </a:cubicBezTo>
                  <a:cubicBezTo>
                    <a:pt x="433" y="288"/>
                    <a:pt x="378" y="254"/>
                    <a:pt x="321" y="218"/>
                  </a:cubicBezTo>
                  <a:close/>
                  <a:moveTo>
                    <a:pt x="862" y="626"/>
                  </a:moveTo>
                  <a:cubicBezTo>
                    <a:pt x="888" y="650"/>
                    <a:pt x="913" y="674"/>
                    <a:pt x="939" y="698"/>
                  </a:cubicBezTo>
                  <a:cubicBezTo>
                    <a:pt x="913" y="672"/>
                    <a:pt x="892" y="646"/>
                    <a:pt x="862" y="6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3547525" y="2276350"/>
              <a:ext cx="17450" cy="27425"/>
            </a:xfrm>
            <a:custGeom>
              <a:rect b="b" l="l" r="r" t="t"/>
              <a:pathLst>
                <a:path extrusionOk="0" h="1097" w="698">
                  <a:moveTo>
                    <a:pt x="0" y="0"/>
                  </a:moveTo>
                  <a:cubicBezTo>
                    <a:pt x="56" y="103"/>
                    <a:pt x="103" y="195"/>
                    <a:pt x="149" y="288"/>
                  </a:cubicBezTo>
                  <a:lnTo>
                    <a:pt x="316" y="567"/>
                  </a:lnTo>
                  <a:cubicBezTo>
                    <a:pt x="381" y="651"/>
                    <a:pt x="437" y="744"/>
                    <a:pt x="493" y="837"/>
                  </a:cubicBezTo>
                  <a:cubicBezTo>
                    <a:pt x="567" y="929"/>
                    <a:pt x="623" y="1022"/>
                    <a:pt x="697" y="1097"/>
                  </a:cubicBezTo>
                  <a:cubicBezTo>
                    <a:pt x="660" y="1060"/>
                    <a:pt x="623" y="1004"/>
                    <a:pt x="604" y="957"/>
                  </a:cubicBezTo>
                  <a:cubicBezTo>
                    <a:pt x="576" y="920"/>
                    <a:pt x="539" y="864"/>
                    <a:pt x="521" y="827"/>
                  </a:cubicBezTo>
                  <a:lnTo>
                    <a:pt x="344" y="549"/>
                  </a:lnTo>
                  <a:lnTo>
                    <a:pt x="168" y="270"/>
                  </a:lnTo>
                  <a:cubicBezTo>
                    <a:pt x="112" y="186"/>
                    <a:pt x="56"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3550300" y="2291900"/>
              <a:ext cx="6775" cy="5150"/>
            </a:xfrm>
            <a:custGeom>
              <a:rect b="b" l="l" r="r" t="t"/>
              <a:pathLst>
                <a:path extrusionOk="0" h="206" w="271">
                  <a:moveTo>
                    <a:pt x="1" y="1"/>
                  </a:moveTo>
                  <a:lnTo>
                    <a:pt x="1" y="1"/>
                  </a:lnTo>
                  <a:cubicBezTo>
                    <a:pt x="38" y="47"/>
                    <a:pt x="84" y="84"/>
                    <a:pt x="131" y="112"/>
                  </a:cubicBezTo>
                  <a:cubicBezTo>
                    <a:pt x="149" y="122"/>
                    <a:pt x="177" y="140"/>
                    <a:pt x="196" y="159"/>
                  </a:cubicBezTo>
                  <a:cubicBezTo>
                    <a:pt x="224" y="168"/>
                    <a:pt x="242" y="187"/>
                    <a:pt x="270" y="205"/>
                  </a:cubicBezTo>
                  <a:cubicBezTo>
                    <a:pt x="261" y="177"/>
                    <a:pt x="233" y="168"/>
                    <a:pt x="205" y="140"/>
                  </a:cubicBezTo>
                  <a:cubicBezTo>
                    <a:pt x="187" y="122"/>
                    <a:pt x="168" y="94"/>
                    <a:pt x="140" y="84"/>
                  </a:cubicBezTo>
                  <a:cubicBezTo>
                    <a:pt x="103"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3547975" y="2289575"/>
              <a:ext cx="4675" cy="2825"/>
            </a:xfrm>
            <a:custGeom>
              <a:rect b="b" l="l" r="r" t="t"/>
              <a:pathLst>
                <a:path extrusionOk="0" h="113" w="187">
                  <a:moveTo>
                    <a:pt x="1" y="1"/>
                  </a:moveTo>
                  <a:cubicBezTo>
                    <a:pt x="38" y="38"/>
                    <a:pt x="57" y="47"/>
                    <a:pt x="94" y="66"/>
                  </a:cubicBezTo>
                  <a:cubicBezTo>
                    <a:pt x="103" y="75"/>
                    <a:pt x="131" y="75"/>
                    <a:pt x="140" y="85"/>
                  </a:cubicBezTo>
                  <a:cubicBezTo>
                    <a:pt x="150" y="94"/>
                    <a:pt x="177" y="94"/>
                    <a:pt x="187" y="112"/>
                  </a:cubicBezTo>
                  <a:cubicBezTo>
                    <a:pt x="177" y="85"/>
                    <a:pt x="168" y="75"/>
                    <a:pt x="150" y="66"/>
                  </a:cubicBezTo>
                  <a:cubicBezTo>
                    <a:pt x="140" y="47"/>
                    <a:pt x="122" y="47"/>
                    <a:pt x="103" y="38"/>
                  </a:cubicBezTo>
                  <a:cubicBezTo>
                    <a:pt x="66" y="2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3549375" y="2287725"/>
              <a:ext cx="5825" cy="5375"/>
            </a:xfrm>
            <a:custGeom>
              <a:rect b="b" l="l" r="r" t="t"/>
              <a:pathLst>
                <a:path extrusionOk="0" h="215" w="233">
                  <a:moveTo>
                    <a:pt x="1" y="1"/>
                  </a:moveTo>
                  <a:lnTo>
                    <a:pt x="1" y="1"/>
                  </a:lnTo>
                  <a:cubicBezTo>
                    <a:pt x="38" y="47"/>
                    <a:pt x="75" y="75"/>
                    <a:pt x="121" y="112"/>
                  </a:cubicBezTo>
                  <a:cubicBezTo>
                    <a:pt x="159" y="149"/>
                    <a:pt x="186" y="186"/>
                    <a:pt x="233" y="214"/>
                  </a:cubicBezTo>
                  <a:cubicBezTo>
                    <a:pt x="224" y="186"/>
                    <a:pt x="196" y="168"/>
                    <a:pt x="186" y="149"/>
                  </a:cubicBezTo>
                  <a:lnTo>
                    <a:pt x="131" y="94"/>
                  </a:lnTo>
                  <a:cubicBezTo>
                    <a:pt x="84" y="5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3557050" y="2295150"/>
              <a:ext cx="2800" cy="3750"/>
            </a:xfrm>
            <a:custGeom>
              <a:rect b="b" l="l" r="r" t="t"/>
              <a:pathLst>
                <a:path extrusionOk="0" h="150" w="112">
                  <a:moveTo>
                    <a:pt x="0" y="1"/>
                  </a:moveTo>
                  <a:cubicBezTo>
                    <a:pt x="10" y="29"/>
                    <a:pt x="37" y="57"/>
                    <a:pt x="47" y="85"/>
                  </a:cubicBezTo>
                  <a:lnTo>
                    <a:pt x="112" y="150"/>
                  </a:lnTo>
                  <a:cubicBezTo>
                    <a:pt x="102" y="131"/>
                    <a:pt x="93" y="94"/>
                    <a:pt x="65"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3539625" y="2274025"/>
              <a:ext cx="6050" cy="3975"/>
            </a:xfrm>
            <a:custGeom>
              <a:rect b="b" l="l" r="r" t="t"/>
              <a:pathLst>
                <a:path extrusionOk="0" h="159" w="242">
                  <a:moveTo>
                    <a:pt x="0" y="0"/>
                  </a:moveTo>
                  <a:lnTo>
                    <a:pt x="0" y="0"/>
                  </a:lnTo>
                  <a:cubicBezTo>
                    <a:pt x="38" y="38"/>
                    <a:pt x="84" y="56"/>
                    <a:pt x="131" y="93"/>
                  </a:cubicBezTo>
                  <a:cubicBezTo>
                    <a:pt x="140" y="103"/>
                    <a:pt x="158" y="112"/>
                    <a:pt x="186" y="121"/>
                  </a:cubicBezTo>
                  <a:cubicBezTo>
                    <a:pt x="196" y="140"/>
                    <a:pt x="223" y="149"/>
                    <a:pt x="242" y="158"/>
                  </a:cubicBezTo>
                  <a:cubicBezTo>
                    <a:pt x="233" y="140"/>
                    <a:pt x="223" y="112"/>
                    <a:pt x="196" y="103"/>
                  </a:cubicBezTo>
                  <a:cubicBezTo>
                    <a:pt x="186" y="84"/>
                    <a:pt x="158" y="65"/>
                    <a:pt x="140" y="56"/>
                  </a:cubicBezTo>
                  <a:cubicBezTo>
                    <a:pt x="93"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3543100" y="2277750"/>
              <a:ext cx="4450" cy="3025"/>
            </a:xfrm>
            <a:custGeom>
              <a:rect b="b" l="l" r="r" t="t"/>
              <a:pathLst>
                <a:path extrusionOk="0" h="121" w="178">
                  <a:moveTo>
                    <a:pt x="1" y="0"/>
                  </a:moveTo>
                  <a:cubicBezTo>
                    <a:pt x="19" y="28"/>
                    <a:pt x="57" y="47"/>
                    <a:pt x="94" y="74"/>
                  </a:cubicBezTo>
                  <a:cubicBezTo>
                    <a:pt x="112" y="84"/>
                    <a:pt x="140" y="93"/>
                    <a:pt x="177" y="121"/>
                  </a:cubicBezTo>
                  <a:cubicBezTo>
                    <a:pt x="159" y="93"/>
                    <a:pt x="149" y="84"/>
                    <a:pt x="140" y="74"/>
                  </a:cubicBezTo>
                  <a:cubicBezTo>
                    <a:pt x="112" y="56"/>
                    <a:pt x="103" y="47"/>
                    <a:pt x="94" y="37"/>
                  </a:cubicBezTo>
                  <a:cubicBezTo>
                    <a:pt x="84" y="28"/>
                    <a:pt x="57" y="28"/>
                    <a:pt x="47" y="9"/>
                  </a:cubicBezTo>
                  <a:cubicBezTo>
                    <a:pt x="29"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3538000" y="2275425"/>
              <a:ext cx="3050" cy="1400"/>
            </a:xfrm>
            <a:custGeom>
              <a:rect b="b" l="l" r="r" t="t"/>
              <a:pathLst>
                <a:path extrusionOk="0" h="56" w="122">
                  <a:moveTo>
                    <a:pt x="0" y="0"/>
                  </a:moveTo>
                  <a:cubicBezTo>
                    <a:pt x="19" y="9"/>
                    <a:pt x="28" y="28"/>
                    <a:pt x="65" y="37"/>
                  </a:cubicBezTo>
                  <a:cubicBezTo>
                    <a:pt x="65" y="37"/>
                    <a:pt x="75" y="47"/>
                    <a:pt x="84" y="47"/>
                  </a:cubicBezTo>
                  <a:cubicBezTo>
                    <a:pt x="93" y="56"/>
                    <a:pt x="112" y="56"/>
                    <a:pt x="121" y="56"/>
                  </a:cubicBezTo>
                  <a:cubicBezTo>
                    <a:pt x="112" y="37"/>
                    <a:pt x="93" y="28"/>
                    <a:pt x="75" y="9"/>
                  </a:cubicBezTo>
                  <a:cubicBezTo>
                    <a:pt x="65" y="0"/>
                    <a:pt x="47"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3551475" y="2266825"/>
              <a:ext cx="5825" cy="3500"/>
            </a:xfrm>
            <a:custGeom>
              <a:rect b="b" l="l" r="r" t="t"/>
              <a:pathLst>
                <a:path extrusionOk="0" h="140" w="233">
                  <a:moveTo>
                    <a:pt x="75" y="0"/>
                  </a:moveTo>
                  <a:cubicBezTo>
                    <a:pt x="47" y="0"/>
                    <a:pt x="28" y="10"/>
                    <a:pt x="0" y="19"/>
                  </a:cubicBezTo>
                  <a:cubicBezTo>
                    <a:pt x="47" y="19"/>
                    <a:pt x="93" y="19"/>
                    <a:pt x="130" y="56"/>
                  </a:cubicBezTo>
                  <a:cubicBezTo>
                    <a:pt x="149" y="65"/>
                    <a:pt x="158" y="75"/>
                    <a:pt x="186" y="93"/>
                  </a:cubicBezTo>
                  <a:cubicBezTo>
                    <a:pt x="186" y="103"/>
                    <a:pt x="195" y="103"/>
                    <a:pt x="205" y="112"/>
                  </a:cubicBezTo>
                  <a:cubicBezTo>
                    <a:pt x="205" y="121"/>
                    <a:pt x="223" y="121"/>
                    <a:pt x="233" y="140"/>
                  </a:cubicBezTo>
                  <a:cubicBezTo>
                    <a:pt x="233" y="121"/>
                    <a:pt x="223" y="112"/>
                    <a:pt x="223" y="103"/>
                  </a:cubicBezTo>
                  <a:cubicBezTo>
                    <a:pt x="205" y="84"/>
                    <a:pt x="205" y="75"/>
                    <a:pt x="195" y="65"/>
                  </a:cubicBezTo>
                  <a:cubicBezTo>
                    <a:pt x="186" y="47"/>
                    <a:pt x="158" y="28"/>
                    <a:pt x="140" y="19"/>
                  </a:cubicBezTo>
                  <a:cubicBezTo>
                    <a:pt x="121" y="1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3554950" y="2269150"/>
              <a:ext cx="3750" cy="4900"/>
            </a:xfrm>
            <a:custGeom>
              <a:rect b="b" l="l" r="r" t="t"/>
              <a:pathLst>
                <a:path extrusionOk="0" h="196" w="150">
                  <a:moveTo>
                    <a:pt x="1" y="0"/>
                  </a:moveTo>
                  <a:cubicBezTo>
                    <a:pt x="10" y="19"/>
                    <a:pt x="19" y="28"/>
                    <a:pt x="47" y="56"/>
                  </a:cubicBezTo>
                  <a:cubicBezTo>
                    <a:pt x="56" y="65"/>
                    <a:pt x="75" y="93"/>
                    <a:pt x="84" y="103"/>
                  </a:cubicBezTo>
                  <a:lnTo>
                    <a:pt x="121" y="149"/>
                  </a:lnTo>
                  <a:cubicBezTo>
                    <a:pt x="131" y="158"/>
                    <a:pt x="140" y="168"/>
                    <a:pt x="149" y="195"/>
                  </a:cubicBezTo>
                  <a:cubicBezTo>
                    <a:pt x="149" y="186"/>
                    <a:pt x="140" y="158"/>
                    <a:pt x="131" y="140"/>
                  </a:cubicBezTo>
                  <a:cubicBezTo>
                    <a:pt x="121" y="112"/>
                    <a:pt x="103" y="93"/>
                    <a:pt x="94" y="75"/>
                  </a:cubicBezTo>
                  <a:cubicBezTo>
                    <a:pt x="75"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3559375" y="2271475"/>
              <a:ext cx="2575" cy="5125"/>
            </a:xfrm>
            <a:custGeom>
              <a:rect b="b" l="l" r="r" t="t"/>
              <a:pathLst>
                <a:path extrusionOk="0" h="205" w="103">
                  <a:moveTo>
                    <a:pt x="0" y="0"/>
                  </a:moveTo>
                  <a:cubicBezTo>
                    <a:pt x="9" y="28"/>
                    <a:pt x="19" y="65"/>
                    <a:pt x="47" y="102"/>
                  </a:cubicBezTo>
                  <a:cubicBezTo>
                    <a:pt x="56" y="130"/>
                    <a:pt x="84" y="167"/>
                    <a:pt x="93" y="205"/>
                  </a:cubicBezTo>
                  <a:cubicBezTo>
                    <a:pt x="102" y="186"/>
                    <a:pt x="93" y="167"/>
                    <a:pt x="93" y="149"/>
                  </a:cubicBezTo>
                  <a:cubicBezTo>
                    <a:pt x="74" y="121"/>
                    <a:pt x="74" y="112"/>
                    <a:pt x="65" y="93"/>
                  </a:cubicBezTo>
                  <a:cubicBezTo>
                    <a:pt x="56" y="75"/>
                    <a:pt x="47" y="56"/>
                    <a:pt x="37"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3554025" y="2269850"/>
              <a:ext cx="2575" cy="3025"/>
            </a:xfrm>
            <a:custGeom>
              <a:rect b="b" l="l" r="r" t="t"/>
              <a:pathLst>
                <a:path extrusionOk="0" h="121" w="103">
                  <a:moveTo>
                    <a:pt x="0" y="0"/>
                  </a:moveTo>
                  <a:cubicBezTo>
                    <a:pt x="19" y="28"/>
                    <a:pt x="38" y="47"/>
                    <a:pt x="47" y="65"/>
                  </a:cubicBezTo>
                  <a:lnTo>
                    <a:pt x="103" y="121"/>
                  </a:lnTo>
                  <a:cubicBezTo>
                    <a:pt x="103" y="84"/>
                    <a:pt x="93" y="65"/>
                    <a:pt x="75" y="37"/>
                  </a:cubicBezTo>
                  <a:cubicBezTo>
                    <a:pt x="56" y="28"/>
                    <a:pt x="47" y="28"/>
                    <a:pt x="38" y="19"/>
                  </a:cubicBezTo>
                  <a:cubicBezTo>
                    <a:pt x="28"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3565175" y="2295150"/>
              <a:ext cx="1175" cy="5850"/>
            </a:xfrm>
            <a:custGeom>
              <a:rect b="b" l="l" r="r" t="t"/>
              <a:pathLst>
                <a:path extrusionOk="0" h="234" w="47">
                  <a:moveTo>
                    <a:pt x="19" y="1"/>
                  </a:moveTo>
                  <a:cubicBezTo>
                    <a:pt x="19" y="38"/>
                    <a:pt x="10" y="85"/>
                    <a:pt x="10" y="122"/>
                  </a:cubicBezTo>
                  <a:cubicBezTo>
                    <a:pt x="10" y="150"/>
                    <a:pt x="0" y="187"/>
                    <a:pt x="0" y="233"/>
                  </a:cubicBezTo>
                  <a:cubicBezTo>
                    <a:pt x="10" y="215"/>
                    <a:pt x="10" y="187"/>
                    <a:pt x="19" y="177"/>
                  </a:cubicBezTo>
                  <a:cubicBezTo>
                    <a:pt x="19" y="150"/>
                    <a:pt x="28" y="140"/>
                    <a:pt x="28" y="122"/>
                  </a:cubicBezTo>
                  <a:cubicBezTo>
                    <a:pt x="47" y="85"/>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3564000" y="2294000"/>
              <a:ext cx="500" cy="4675"/>
            </a:xfrm>
            <a:custGeom>
              <a:rect b="b" l="l" r="r" t="t"/>
              <a:pathLst>
                <a:path extrusionOk="0" h="187" w="20">
                  <a:moveTo>
                    <a:pt x="1" y="0"/>
                  </a:moveTo>
                  <a:lnTo>
                    <a:pt x="1" y="47"/>
                  </a:lnTo>
                  <a:lnTo>
                    <a:pt x="1" y="93"/>
                  </a:lnTo>
                  <a:lnTo>
                    <a:pt x="1" y="186"/>
                  </a:lnTo>
                  <a:cubicBezTo>
                    <a:pt x="10" y="177"/>
                    <a:pt x="20" y="149"/>
                    <a:pt x="20" y="140"/>
                  </a:cubicBezTo>
                  <a:lnTo>
                    <a:pt x="20" y="93"/>
                  </a:lnTo>
                  <a:cubicBezTo>
                    <a:pt x="20" y="56"/>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3560300" y="2292850"/>
              <a:ext cx="2350" cy="3725"/>
            </a:xfrm>
            <a:custGeom>
              <a:rect b="b" l="l" r="r" t="t"/>
              <a:pathLst>
                <a:path extrusionOk="0" h="149" w="94">
                  <a:moveTo>
                    <a:pt x="0" y="0"/>
                  </a:moveTo>
                  <a:lnTo>
                    <a:pt x="0" y="0"/>
                  </a:lnTo>
                  <a:cubicBezTo>
                    <a:pt x="10" y="28"/>
                    <a:pt x="19" y="56"/>
                    <a:pt x="28" y="84"/>
                  </a:cubicBezTo>
                  <a:cubicBezTo>
                    <a:pt x="56" y="102"/>
                    <a:pt x="65" y="130"/>
                    <a:pt x="93" y="149"/>
                  </a:cubicBezTo>
                  <a:cubicBezTo>
                    <a:pt x="93" y="121"/>
                    <a:pt x="75" y="93"/>
                    <a:pt x="56" y="74"/>
                  </a:cubicBezTo>
                  <a:cubicBezTo>
                    <a:pt x="56" y="56"/>
                    <a:pt x="37" y="46"/>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3561925" y="2290275"/>
              <a:ext cx="1175" cy="3750"/>
            </a:xfrm>
            <a:custGeom>
              <a:rect b="b" l="l" r="r" t="t"/>
              <a:pathLst>
                <a:path extrusionOk="0" h="150" w="47">
                  <a:moveTo>
                    <a:pt x="10" y="1"/>
                  </a:moveTo>
                  <a:cubicBezTo>
                    <a:pt x="0" y="38"/>
                    <a:pt x="0" y="57"/>
                    <a:pt x="10" y="84"/>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3564475" y="2287725"/>
              <a:ext cx="1175" cy="5150"/>
            </a:xfrm>
            <a:custGeom>
              <a:rect b="b" l="l" r="r" t="t"/>
              <a:pathLst>
                <a:path extrusionOk="0" h="206" w="47">
                  <a:moveTo>
                    <a:pt x="1" y="1"/>
                  </a:moveTo>
                  <a:cubicBezTo>
                    <a:pt x="1" y="28"/>
                    <a:pt x="1" y="66"/>
                    <a:pt x="19" y="103"/>
                  </a:cubicBezTo>
                  <a:cubicBezTo>
                    <a:pt x="28" y="140"/>
                    <a:pt x="28" y="168"/>
                    <a:pt x="47" y="205"/>
                  </a:cubicBezTo>
                  <a:cubicBezTo>
                    <a:pt x="47" y="168"/>
                    <a:pt x="38" y="140"/>
                    <a:pt x="38" y="103"/>
                  </a:cubicBezTo>
                  <a:cubicBezTo>
                    <a:pt x="28" y="6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3529175" y="2291900"/>
              <a:ext cx="4425" cy="4900"/>
            </a:xfrm>
            <a:custGeom>
              <a:rect b="b" l="l" r="r" t="t"/>
              <a:pathLst>
                <a:path extrusionOk="0" h="196" w="177">
                  <a:moveTo>
                    <a:pt x="0" y="1"/>
                  </a:moveTo>
                  <a:cubicBezTo>
                    <a:pt x="0" y="29"/>
                    <a:pt x="10" y="47"/>
                    <a:pt x="19" y="57"/>
                  </a:cubicBezTo>
                  <a:cubicBezTo>
                    <a:pt x="38" y="84"/>
                    <a:pt x="47" y="94"/>
                    <a:pt x="56" y="122"/>
                  </a:cubicBezTo>
                  <a:cubicBezTo>
                    <a:pt x="93" y="149"/>
                    <a:pt x="130" y="187"/>
                    <a:pt x="177" y="196"/>
                  </a:cubicBezTo>
                  <a:lnTo>
                    <a:pt x="130" y="149"/>
                  </a:lnTo>
                  <a:cubicBezTo>
                    <a:pt x="103" y="140"/>
                    <a:pt x="93" y="122"/>
                    <a:pt x="84" y="103"/>
                  </a:cubicBezTo>
                  <a:cubicBezTo>
                    <a:pt x="56"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3531500" y="2293525"/>
              <a:ext cx="4425" cy="3525"/>
            </a:xfrm>
            <a:custGeom>
              <a:rect b="b" l="l" r="r" t="t"/>
              <a:pathLst>
                <a:path extrusionOk="0" h="141" w="177">
                  <a:moveTo>
                    <a:pt x="0" y="1"/>
                  </a:moveTo>
                  <a:lnTo>
                    <a:pt x="0" y="1"/>
                  </a:lnTo>
                  <a:cubicBezTo>
                    <a:pt x="10" y="19"/>
                    <a:pt x="19" y="29"/>
                    <a:pt x="37" y="47"/>
                  </a:cubicBezTo>
                  <a:cubicBezTo>
                    <a:pt x="47" y="66"/>
                    <a:pt x="56" y="75"/>
                    <a:pt x="65" y="94"/>
                  </a:cubicBezTo>
                  <a:cubicBezTo>
                    <a:pt x="93" y="112"/>
                    <a:pt x="140" y="140"/>
                    <a:pt x="177" y="140"/>
                  </a:cubicBezTo>
                  <a:lnTo>
                    <a:pt x="130" y="103"/>
                  </a:lnTo>
                  <a:cubicBezTo>
                    <a:pt x="102" y="94"/>
                    <a:pt x="93" y="75"/>
                    <a:pt x="84" y="66"/>
                  </a:cubicBezTo>
                  <a:cubicBezTo>
                    <a:pt x="56" y="38"/>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3534750" y="2294700"/>
              <a:ext cx="4900" cy="3050"/>
            </a:xfrm>
            <a:custGeom>
              <a:rect b="b" l="l" r="r" t="t"/>
              <a:pathLst>
                <a:path extrusionOk="0" h="122" w="196">
                  <a:moveTo>
                    <a:pt x="0" y="0"/>
                  </a:moveTo>
                  <a:lnTo>
                    <a:pt x="75" y="75"/>
                  </a:lnTo>
                  <a:cubicBezTo>
                    <a:pt x="103" y="93"/>
                    <a:pt x="112" y="103"/>
                    <a:pt x="140" y="112"/>
                  </a:cubicBezTo>
                  <a:cubicBezTo>
                    <a:pt x="149" y="112"/>
                    <a:pt x="168" y="121"/>
                    <a:pt x="195" y="121"/>
                  </a:cubicBezTo>
                  <a:lnTo>
                    <a:pt x="149" y="93"/>
                  </a:lnTo>
                  <a:cubicBezTo>
                    <a:pt x="140" y="75"/>
                    <a:pt x="112" y="65"/>
                    <a:pt x="103" y="56"/>
                  </a:cubicBezTo>
                  <a:cubicBezTo>
                    <a:pt x="65"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3537525" y="2298875"/>
              <a:ext cx="5850" cy="2125"/>
            </a:xfrm>
            <a:custGeom>
              <a:rect b="b" l="l" r="r" t="t"/>
              <a:pathLst>
                <a:path extrusionOk="0" h="85" w="234">
                  <a:moveTo>
                    <a:pt x="1" y="1"/>
                  </a:moveTo>
                  <a:lnTo>
                    <a:pt x="1" y="1"/>
                  </a:lnTo>
                  <a:cubicBezTo>
                    <a:pt x="38" y="28"/>
                    <a:pt x="75" y="47"/>
                    <a:pt x="122" y="66"/>
                  </a:cubicBezTo>
                  <a:cubicBezTo>
                    <a:pt x="131" y="75"/>
                    <a:pt x="149" y="84"/>
                    <a:pt x="177" y="84"/>
                  </a:cubicBezTo>
                  <a:lnTo>
                    <a:pt x="233" y="84"/>
                  </a:lnTo>
                  <a:lnTo>
                    <a:pt x="177" y="66"/>
                  </a:lnTo>
                  <a:cubicBezTo>
                    <a:pt x="149" y="47"/>
                    <a:pt x="140" y="47"/>
                    <a:pt x="122" y="38"/>
                  </a:cubicBezTo>
                  <a:cubicBezTo>
                    <a:pt x="84" y="2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3542400" y="2298875"/>
              <a:ext cx="5850" cy="3050"/>
            </a:xfrm>
            <a:custGeom>
              <a:rect b="b" l="l" r="r" t="t"/>
              <a:pathLst>
                <a:path extrusionOk="0" h="122" w="234">
                  <a:moveTo>
                    <a:pt x="1" y="1"/>
                  </a:moveTo>
                  <a:lnTo>
                    <a:pt x="1" y="1"/>
                  </a:lnTo>
                  <a:cubicBezTo>
                    <a:pt x="38" y="38"/>
                    <a:pt x="75" y="66"/>
                    <a:pt x="112" y="84"/>
                  </a:cubicBezTo>
                  <a:cubicBezTo>
                    <a:pt x="131" y="93"/>
                    <a:pt x="140" y="93"/>
                    <a:pt x="168" y="112"/>
                  </a:cubicBezTo>
                  <a:cubicBezTo>
                    <a:pt x="187" y="121"/>
                    <a:pt x="215" y="121"/>
                    <a:pt x="233" y="121"/>
                  </a:cubicBezTo>
                  <a:cubicBezTo>
                    <a:pt x="215" y="121"/>
                    <a:pt x="205" y="112"/>
                    <a:pt x="177" y="93"/>
                  </a:cubicBezTo>
                  <a:lnTo>
                    <a:pt x="122" y="66"/>
                  </a:lnTo>
                  <a:cubicBezTo>
                    <a:pt x="85"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3542175" y="2283775"/>
              <a:ext cx="2125" cy="1875"/>
            </a:xfrm>
            <a:custGeom>
              <a:rect b="b" l="l" r="r" t="t"/>
              <a:pathLst>
                <a:path extrusionOk="0" h="75" w="85">
                  <a:moveTo>
                    <a:pt x="1" y="1"/>
                  </a:moveTo>
                  <a:cubicBezTo>
                    <a:pt x="10" y="29"/>
                    <a:pt x="29" y="38"/>
                    <a:pt x="38" y="47"/>
                  </a:cubicBezTo>
                  <a:cubicBezTo>
                    <a:pt x="47" y="66"/>
                    <a:pt x="56" y="75"/>
                    <a:pt x="84" y="75"/>
                  </a:cubicBezTo>
                  <a:cubicBezTo>
                    <a:pt x="75" y="47"/>
                    <a:pt x="56" y="38"/>
                    <a:pt x="47" y="29"/>
                  </a:cubicBezTo>
                  <a:cubicBezTo>
                    <a:pt x="38"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3541250" y="2281450"/>
              <a:ext cx="2350" cy="1900"/>
            </a:xfrm>
            <a:custGeom>
              <a:rect b="b" l="l" r="r" t="t"/>
              <a:pathLst>
                <a:path extrusionOk="0" h="76" w="94">
                  <a:moveTo>
                    <a:pt x="0" y="1"/>
                  </a:moveTo>
                  <a:cubicBezTo>
                    <a:pt x="0" y="29"/>
                    <a:pt x="19" y="38"/>
                    <a:pt x="38" y="47"/>
                  </a:cubicBezTo>
                  <a:cubicBezTo>
                    <a:pt x="66" y="57"/>
                    <a:pt x="75" y="75"/>
                    <a:pt x="93" y="75"/>
                  </a:cubicBezTo>
                  <a:cubicBezTo>
                    <a:pt x="84" y="47"/>
                    <a:pt x="75" y="38"/>
                    <a:pt x="66" y="29"/>
                  </a:cubicBezTo>
                  <a:cubicBezTo>
                    <a:pt x="38"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3550550" y="2302350"/>
              <a:ext cx="4200" cy="1200"/>
            </a:xfrm>
            <a:custGeom>
              <a:rect b="b" l="l" r="r" t="t"/>
              <a:pathLst>
                <a:path extrusionOk="0" h="48" w="168">
                  <a:moveTo>
                    <a:pt x="0" y="1"/>
                  </a:moveTo>
                  <a:cubicBezTo>
                    <a:pt x="28" y="29"/>
                    <a:pt x="47" y="38"/>
                    <a:pt x="74" y="38"/>
                  </a:cubicBezTo>
                  <a:cubicBezTo>
                    <a:pt x="93" y="47"/>
                    <a:pt x="112" y="47"/>
                    <a:pt x="121" y="47"/>
                  </a:cubicBezTo>
                  <a:lnTo>
                    <a:pt x="167" y="47"/>
                  </a:lnTo>
                  <a:cubicBezTo>
                    <a:pt x="130" y="38"/>
                    <a:pt x="112" y="29"/>
                    <a:pt x="84" y="20"/>
                  </a:cubicBez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3774450" y="2243075"/>
              <a:ext cx="40675" cy="40275"/>
            </a:xfrm>
            <a:custGeom>
              <a:rect b="b" l="l" r="r" t="t"/>
              <a:pathLst>
                <a:path extrusionOk="0" h="1611" w="1627">
                  <a:moveTo>
                    <a:pt x="1023" y="0"/>
                  </a:moveTo>
                  <a:cubicBezTo>
                    <a:pt x="955" y="0"/>
                    <a:pt x="890" y="23"/>
                    <a:pt x="846" y="77"/>
                  </a:cubicBezTo>
                  <a:cubicBezTo>
                    <a:pt x="772" y="179"/>
                    <a:pt x="790" y="319"/>
                    <a:pt x="827" y="449"/>
                  </a:cubicBezTo>
                  <a:cubicBezTo>
                    <a:pt x="744" y="374"/>
                    <a:pt x="679" y="309"/>
                    <a:pt x="586" y="281"/>
                  </a:cubicBezTo>
                  <a:cubicBezTo>
                    <a:pt x="564" y="277"/>
                    <a:pt x="542" y="275"/>
                    <a:pt x="519" y="275"/>
                  </a:cubicBezTo>
                  <a:cubicBezTo>
                    <a:pt x="441" y="275"/>
                    <a:pt x="361" y="301"/>
                    <a:pt x="326" y="365"/>
                  </a:cubicBezTo>
                  <a:cubicBezTo>
                    <a:pt x="279" y="449"/>
                    <a:pt x="316" y="560"/>
                    <a:pt x="372" y="644"/>
                  </a:cubicBezTo>
                  <a:cubicBezTo>
                    <a:pt x="428" y="727"/>
                    <a:pt x="512" y="783"/>
                    <a:pt x="558" y="876"/>
                  </a:cubicBezTo>
                  <a:cubicBezTo>
                    <a:pt x="482" y="846"/>
                    <a:pt x="400" y="815"/>
                    <a:pt x="322" y="815"/>
                  </a:cubicBezTo>
                  <a:cubicBezTo>
                    <a:pt x="304" y="815"/>
                    <a:pt x="287" y="817"/>
                    <a:pt x="270" y="820"/>
                  </a:cubicBezTo>
                  <a:cubicBezTo>
                    <a:pt x="177" y="820"/>
                    <a:pt x="75" y="876"/>
                    <a:pt x="47" y="969"/>
                  </a:cubicBezTo>
                  <a:cubicBezTo>
                    <a:pt x="1" y="1118"/>
                    <a:pt x="149" y="1257"/>
                    <a:pt x="289" y="1331"/>
                  </a:cubicBezTo>
                  <a:cubicBezTo>
                    <a:pt x="623" y="1517"/>
                    <a:pt x="1023" y="1610"/>
                    <a:pt x="1403" y="1610"/>
                  </a:cubicBezTo>
                  <a:cubicBezTo>
                    <a:pt x="1407" y="1610"/>
                    <a:pt x="1410" y="1610"/>
                    <a:pt x="1414" y="1610"/>
                  </a:cubicBezTo>
                  <a:cubicBezTo>
                    <a:pt x="1545" y="1610"/>
                    <a:pt x="1589" y="1440"/>
                    <a:pt x="1589" y="1350"/>
                  </a:cubicBezTo>
                  <a:cubicBezTo>
                    <a:pt x="1626" y="978"/>
                    <a:pt x="1580" y="597"/>
                    <a:pt x="1394" y="272"/>
                  </a:cubicBezTo>
                  <a:cubicBezTo>
                    <a:pt x="1338" y="179"/>
                    <a:pt x="1264" y="77"/>
                    <a:pt x="1162" y="31"/>
                  </a:cubicBezTo>
                  <a:cubicBezTo>
                    <a:pt x="1120" y="11"/>
                    <a:pt x="1071" y="0"/>
                    <a:pt x="102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3775375" y="2242100"/>
              <a:ext cx="39050" cy="40775"/>
            </a:xfrm>
            <a:custGeom>
              <a:rect b="b" l="l" r="r" t="t"/>
              <a:pathLst>
                <a:path extrusionOk="0" h="1631" w="1562">
                  <a:moveTo>
                    <a:pt x="1532" y="812"/>
                  </a:moveTo>
                  <a:cubicBezTo>
                    <a:pt x="1543" y="893"/>
                    <a:pt x="1549" y="973"/>
                    <a:pt x="1552" y="1054"/>
                  </a:cubicBezTo>
                  <a:cubicBezTo>
                    <a:pt x="1552" y="972"/>
                    <a:pt x="1545" y="891"/>
                    <a:pt x="1532" y="812"/>
                  </a:cubicBezTo>
                  <a:close/>
                  <a:moveTo>
                    <a:pt x="1552" y="1054"/>
                  </a:moveTo>
                  <a:cubicBezTo>
                    <a:pt x="1552" y="1157"/>
                    <a:pt x="1552" y="1259"/>
                    <a:pt x="1543" y="1370"/>
                  </a:cubicBezTo>
                  <a:cubicBezTo>
                    <a:pt x="1552" y="1259"/>
                    <a:pt x="1562" y="1157"/>
                    <a:pt x="1552" y="1054"/>
                  </a:cubicBezTo>
                  <a:close/>
                  <a:moveTo>
                    <a:pt x="1543" y="1370"/>
                  </a:moveTo>
                  <a:cubicBezTo>
                    <a:pt x="1534" y="1417"/>
                    <a:pt x="1515" y="1473"/>
                    <a:pt x="1487" y="1519"/>
                  </a:cubicBezTo>
                  <a:cubicBezTo>
                    <a:pt x="1515" y="1473"/>
                    <a:pt x="1534" y="1426"/>
                    <a:pt x="1543" y="1370"/>
                  </a:cubicBezTo>
                  <a:close/>
                  <a:moveTo>
                    <a:pt x="1422" y="1575"/>
                  </a:moveTo>
                  <a:cubicBezTo>
                    <a:pt x="1404" y="1584"/>
                    <a:pt x="1366" y="1584"/>
                    <a:pt x="1348" y="1584"/>
                  </a:cubicBezTo>
                  <a:cubicBezTo>
                    <a:pt x="1356" y="1590"/>
                    <a:pt x="1365" y="1592"/>
                    <a:pt x="1373" y="1592"/>
                  </a:cubicBezTo>
                  <a:cubicBezTo>
                    <a:pt x="1392" y="1592"/>
                    <a:pt x="1409" y="1581"/>
                    <a:pt x="1422" y="1575"/>
                  </a:cubicBezTo>
                  <a:close/>
                  <a:moveTo>
                    <a:pt x="997" y="1"/>
                  </a:moveTo>
                  <a:cubicBezTo>
                    <a:pt x="956" y="1"/>
                    <a:pt x="917" y="10"/>
                    <a:pt x="883" y="23"/>
                  </a:cubicBezTo>
                  <a:cubicBezTo>
                    <a:pt x="818" y="42"/>
                    <a:pt x="772" y="88"/>
                    <a:pt x="763" y="153"/>
                  </a:cubicBezTo>
                  <a:cubicBezTo>
                    <a:pt x="744" y="209"/>
                    <a:pt x="744" y="265"/>
                    <a:pt x="744" y="311"/>
                  </a:cubicBezTo>
                  <a:cubicBezTo>
                    <a:pt x="744" y="339"/>
                    <a:pt x="753" y="367"/>
                    <a:pt x="753" y="395"/>
                  </a:cubicBezTo>
                  <a:cubicBezTo>
                    <a:pt x="744" y="376"/>
                    <a:pt x="716" y="367"/>
                    <a:pt x="697" y="348"/>
                  </a:cubicBezTo>
                  <a:cubicBezTo>
                    <a:pt x="651" y="311"/>
                    <a:pt x="605" y="293"/>
                    <a:pt x="558" y="274"/>
                  </a:cubicBezTo>
                  <a:cubicBezTo>
                    <a:pt x="526" y="269"/>
                    <a:pt x="498" y="267"/>
                    <a:pt x="471" y="267"/>
                  </a:cubicBezTo>
                  <a:cubicBezTo>
                    <a:pt x="444" y="267"/>
                    <a:pt x="419" y="269"/>
                    <a:pt x="391" y="274"/>
                  </a:cubicBezTo>
                  <a:cubicBezTo>
                    <a:pt x="335" y="293"/>
                    <a:pt x="289" y="320"/>
                    <a:pt x="261" y="376"/>
                  </a:cubicBezTo>
                  <a:cubicBezTo>
                    <a:pt x="242" y="423"/>
                    <a:pt x="242" y="497"/>
                    <a:pt x="252" y="543"/>
                  </a:cubicBezTo>
                  <a:cubicBezTo>
                    <a:pt x="261" y="590"/>
                    <a:pt x="289" y="646"/>
                    <a:pt x="326" y="683"/>
                  </a:cubicBezTo>
                  <a:cubicBezTo>
                    <a:pt x="372" y="739"/>
                    <a:pt x="428" y="794"/>
                    <a:pt x="475" y="859"/>
                  </a:cubicBezTo>
                  <a:cubicBezTo>
                    <a:pt x="400" y="831"/>
                    <a:pt x="335" y="822"/>
                    <a:pt x="261" y="822"/>
                  </a:cubicBezTo>
                  <a:cubicBezTo>
                    <a:pt x="214" y="822"/>
                    <a:pt x="168" y="831"/>
                    <a:pt x="121" y="859"/>
                  </a:cubicBezTo>
                  <a:cubicBezTo>
                    <a:pt x="75" y="878"/>
                    <a:pt x="47" y="915"/>
                    <a:pt x="19" y="962"/>
                  </a:cubicBezTo>
                  <a:cubicBezTo>
                    <a:pt x="1" y="1008"/>
                    <a:pt x="1" y="1054"/>
                    <a:pt x="10" y="1110"/>
                  </a:cubicBezTo>
                  <a:cubicBezTo>
                    <a:pt x="19" y="1157"/>
                    <a:pt x="56" y="1203"/>
                    <a:pt x="75" y="1240"/>
                  </a:cubicBezTo>
                  <a:cubicBezTo>
                    <a:pt x="149" y="1305"/>
                    <a:pt x="233" y="1352"/>
                    <a:pt x="307" y="1389"/>
                  </a:cubicBezTo>
                  <a:cubicBezTo>
                    <a:pt x="475" y="1473"/>
                    <a:pt x="651" y="1528"/>
                    <a:pt x="837" y="1575"/>
                  </a:cubicBezTo>
                  <a:cubicBezTo>
                    <a:pt x="1004" y="1612"/>
                    <a:pt x="1190" y="1631"/>
                    <a:pt x="1376" y="1631"/>
                  </a:cubicBezTo>
                  <a:cubicBezTo>
                    <a:pt x="1190" y="1631"/>
                    <a:pt x="1004" y="1612"/>
                    <a:pt x="837" y="1565"/>
                  </a:cubicBezTo>
                  <a:cubicBezTo>
                    <a:pt x="660" y="1519"/>
                    <a:pt x="484" y="1463"/>
                    <a:pt x="326" y="1370"/>
                  </a:cubicBezTo>
                  <a:cubicBezTo>
                    <a:pt x="242" y="1324"/>
                    <a:pt x="159" y="1277"/>
                    <a:pt x="103" y="1203"/>
                  </a:cubicBezTo>
                  <a:cubicBezTo>
                    <a:pt x="66" y="1166"/>
                    <a:pt x="47" y="1138"/>
                    <a:pt x="29" y="1092"/>
                  </a:cubicBezTo>
                  <a:cubicBezTo>
                    <a:pt x="19" y="1045"/>
                    <a:pt x="19" y="1008"/>
                    <a:pt x="47" y="962"/>
                  </a:cubicBezTo>
                  <a:cubicBezTo>
                    <a:pt x="66" y="924"/>
                    <a:pt x="103" y="887"/>
                    <a:pt x="140" y="878"/>
                  </a:cubicBezTo>
                  <a:cubicBezTo>
                    <a:pt x="168" y="859"/>
                    <a:pt x="214" y="841"/>
                    <a:pt x="261" y="841"/>
                  </a:cubicBezTo>
                  <a:cubicBezTo>
                    <a:pt x="354" y="841"/>
                    <a:pt x="437" y="869"/>
                    <a:pt x="521" y="906"/>
                  </a:cubicBezTo>
                  <a:lnTo>
                    <a:pt x="577" y="924"/>
                  </a:lnTo>
                  <a:lnTo>
                    <a:pt x="558" y="869"/>
                  </a:lnTo>
                  <a:cubicBezTo>
                    <a:pt x="512" y="776"/>
                    <a:pt x="428" y="701"/>
                    <a:pt x="372" y="636"/>
                  </a:cubicBezTo>
                  <a:cubicBezTo>
                    <a:pt x="344" y="599"/>
                    <a:pt x="326" y="553"/>
                    <a:pt x="307" y="506"/>
                  </a:cubicBezTo>
                  <a:cubicBezTo>
                    <a:pt x="298" y="460"/>
                    <a:pt x="298" y="413"/>
                    <a:pt x="326" y="376"/>
                  </a:cubicBezTo>
                  <a:cubicBezTo>
                    <a:pt x="344" y="348"/>
                    <a:pt x="382" y="320"/>
                    <a:pt x="419" y="311"/>
                  </a:cubicBezTo>
                  <a:cubicBezTo>
                    <a:pt x="442" y="307"/>
                    <a:pt x="465" y="304"/>
                    <a:pt x="486" y="304"/>
                  </a:cubicBezTo>
                  <a:cubicBezTo>
                    <a:pt x="507" y="304"/>
                    <a:pt x="526" y="307"/>
                    <a:pt x="540" y="311"/>
                  </a:cubicBezTo>
                  <a:cubicBezTo>
                    <a:pt x="632" y="330"/>
                    <a:pt x="707" y="404"/>
                    <a:pt x="772" y="460"/>
                  </a:cubicBezTo>
                  <a:lnTo>
                    <a:pt x="846" y="516"/>
                  </a:lnTo>
                  <a:lnTo>
                    <a:pt x="846" y="516"/>
                  </a:lnTo>
                  <a:lnTo>
                    <a:pt x="818" y="423"/>
                  </a:lnTo>
                  <a:cubicBezTo>
                    <a:pt x="809" y="376"/>
                    <a:pt x="800" y="320"/>
                    <a:pt x="790" y="274"/>
                  </a:cubicBezTo>
                  <a:cubicBezTo>
                    <a:pt x="790" y="228"/>
                    <a:pt x="790" y="172"/>
                    <a:pt x="800" y="135"/>
                  </a:cubicBezTo>
                  <a:cubicBezTo>
                    <a:pt x="809" y="88"/>
                    <a:pt x="846" y="51"/>
                    <a:pt x="893" y="32"/>
                  </a:cubicBezTo>
                  <a:cubicBezTo>
                    <a:pt x="939" y="5"/>
                    <a:pt x="986" y="5"/>
                    <a:pt x="1032" y="5"/>
                  </a:cubicBezTo>
                  <a:cubicBezTo>
                    <a:pt x="1078" y="23"/>
                    <a:pt x="1125" y="32"/>
                    <a:pt x="1171" y="70"/>
                  </a:cubicBezTo>
                  <a:cubicBezTo>
                    <a:pt x="1218" y="98"/>
                    <a:pt x="1255" y="135"/>
                    <a:pt x="1274" y="172"/>
                  </a:cubicBezTo>
                  <a:cubicBezTo>
                    <a:pt x="1311" y="218"/>
                    <a:pt x="1329" y="255"/>
                    <a:pt x="1357" y="302"/>
                  </a:cubicBezTo>
                  <a:lnTo>
                    <a:pt x="1422" y="441"/>
                  </a:lnTo>
                  <a:cubicBezTo>
                    <a:pt x="1474" y="561"/>
                    <a:pt x="1511" y="685"/>
                    <a:pt x="1532" y="812"/>
                  </a:cubicBezTo>
                  <a:lnTo>
                    <a:pt x="1532" y="812"/>
                  </a:lnTo>
                  <a:cubicBezTo>
                    <a:pt x="1515" y="680"/>
                    <a:pt x="1487" y="550"/>
                    <a:pt x="1441" y="423"/>
                  </a:cubicBezTo>
                  <a:cubicBezTo>
                    <a:pt x="1413" y="376"/>
                    <a:pt x="1394" y="330"/>
                    <a:pt x="1366" y="274"/>
                  </a:cubicBezTo>
                  <a:cubicBezTo>
                    <a:pt x="1348" y="228"/>
                    <a:pt x="1320" y="181"/>
                    <a:pt x="1283" y="135"/>
                  </a:cubicBezTo>
                  <a:cubicBezTo>
                    <a:pt x="1281" y="141"/>
                    <a:pt x="1278" y="143"/>
                    <a:pt x="1274" y="143"/>
                  </a:cubicBezTo>
                  <a:cubicBezTo>
                    <a:pt x="1260" y="143"/>
                    <a:pt x="1234" y="108"/>
                    <a:pt x="1190" y="79"/>
                  </a:cubicBezTo>
                  <a:cubicBezTo>
                    <a:pt x="1143" y="42"/>
                    <a:pt x="1106" y="23"/>
                    <a:pt x="1041" y="5"/>
                  </a:cubicBezTo>
                  <a:cubicBezTo>
                    <a:pt x="1026" y="2"/>
                    <a:pt x="1011"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3788375" y="2264975"/>
              <a:ext cx="23500" cy="17425"/>
            </a:xfrm>
            <a:custGeom>
              <a:rect b="b" l="l" r="r" t="t"/>
              <a:pathLst>
                <a:path extrusionOk="0" h="697" w="940">
                  <a:moveTo>
                    <a:pt x="1" y="0"/>
                  </a:moveTo>
                  <a:lnTo>
                    <a:pt x="1" y="0"/>
                  </a:lnTo>
                  <a:cubicBezTo>
                    <a:pt x="73" y="48"/>
                    <a:pt x="146" y="104"/>
                    <a:pt x="212" y="142"/>
                  </a:cubicBezTo>
                  <a:lnTo>
                    <a:pt x="212" y="142"/>
                  </a:lnTo>
                  <a:cubicBezTo>
                    <a:pt x="146" y="88"/>
                    <a:pt x="73" y="40"/>
                    <a:pt x="1" y="0"/>
                  </a:cubicBezTo>
                  <a:close/>
                  <a:moveTo>
                    <a:pt x="212" y="142"/>
                  </a:moveTo>
                  <a:lnTo>
                    <a:pt x="212" y="142"/>
                  </a:lnTo>
                  <a:cubicBezTo>
                    <a:pt x="222" y="150"/>
                    <a:pt x="233" y="159"/>
                    <a:pt x="243" y="167"/>
                  </a:cubicBezTo>
                  <a:cubicBezTo>
                    <a:pt x="269" y="185"/>
                    <a:pt x="295" y="201"/>
                    <a:pt x="321" y="218"/>
                  </a:cubicBezTo>
                  <a:lnTo>
                    <a:pt x="321" y="218"/>
                  </a:lnTo>
                  <a:lnTo>
                    <a:pt x="243" y="158"/>
                  </a:lnTo>
                  <a:cubicBezTo>
                    <a:pt x="233" y="153"/>
                    <a:pt x="222" y="148"/>
                    <a:pt x="212" y="142"/>
                  </a:cubicBezTo>
                  <a:close/>
                  <a:moveTo>
                    <a:pt x="321" y="218"/>
                  </a:moveTo>
                  <a:lnTo>
                    <a:pt x="475" y="335"/>
                  </a:lnTo>
                  <a:lnTo>
                    <a:pt x="707" y="511"/>
                  </a:lnTo>
                  <a:cubicBezTo>
                    <a:pt x="744" y="548"/>
                    <a:pt x="791" y="567"/>
                    <a:pt x="828" y="604"/>
                  </a:cubicBezTo>
                  <a:cubicBezTo>
                    <a:pt x="844" y="610"/>
                    <a:pt x="858" y="619"/>
                    <a:pt x="871" y="629"/>
                  </a:cubicBezTo>
                  <a:lnTo>
                    <a:pt x="871" y="629"/>
                  </a:lnTo>
                  <a:cubicBezTo>
                    <a:pt x="823" y="584"/>
                    <a:pt x="772" y="539"/>
                    <a:pt x="716" y="502"/>
                  </a:cubicBezTo>
                  <a:cubicBezTo>
                    <a:pt x="651" y="446"/>
                    <a:pt x="568" y="381"/>
                    <a:pt x="484" y="325"/>
                  </a:cubicBezTo>
                  <a:cubicBezTo>
                    <a:pt x="433" y="287"/>
                    <a:pt x="378" y="253"/>
                    <a:pt x="321" y="218"/>
                  </a:cubicBezTo>
                  <a:close/>
                  <a:moveTo>
                    <a:pt x="871" y="629"/>
                  </a:moveTo>
                  <a:cubicBezTo>
                    <a:pt x="895" y="652"/>
                    <a:pt x="917" y="675"/>
                    <a:pt x="939" y="697"/>
                  </a:cubicBezTo>
                  <a:cubicBezTo>
                    <a:pt x="915" y="673"/>
                    <a:pt x="895" y="648"/>
                    <a:pt x="871" y="6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3795350" y="2254275"/>
              <a:ext cx="17450" cy="27450"/>
            </a:xfrm>
            <a:custGeom>
              <a:rect b="b" l="l" r="r" t="t"/>
              <a:pathLst>
                <a:path extrusionOk="0" h="1098" w="698">
                  <a:moveTo>
                    <a:pt x="1" y="1"/>
                  </a:moveTo>
                  <a:lnTo>
                    <a:pt x="1" y="1"/>
                  </a:lnTo>
                  <a:cubicBezTo>
                    <a:pt x="47" y="103"/>
                    <a:pt x="103" y="196"/>
                    <a:pt x="149" y="289"/>
                  </a:cubicBezTo>
                  <a:lnTo>
                    <a:pt x="326" y="567"/>
                  </a:lnTo>
                  <a:cubicBezTo>
                    <a:pt x="382" y="651"/>
                    <a:pt x="447" y="744"/>
                    <a:pt x="502" y="837"/>
                  </a:cubicBezTo>
                  <a:cubicBezTo>
                    <a:pt x="567" y="930"/>
                    <a:pt x="632" y="1023"/>
                    <a:pt x="697" y="1097"/>
                  </a:cubicBezTo>
                  <a:cubicBezTo>
                    <a:pt x="660" y="1051"/>
                    <a:pt x="632" y="1004"/>
                    <a:pt x="605" y="958"/>
                  </a:cubicBezTo>
                  <a:cubicBezTo>
                    <a:pt x="586" y="911"/>
                    <a:pt x="549" y="865"/>
                    <a:pt x="521" y="818"/>
                  </a:cubicBezTo>
                  <a:lnTo>
                    <a:pt x="354" y="549"/>
                  </a:lnTo>
                  <a:lnTo>
                    <a:pt x="177" y="270"/>
                  </a:lnTo>
                  <a:cubicBezTo>
                    <a:pt x="121"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3798375" y="2269850"/>
              <a:ext cx="6525" cy="5125"/>
            </a:xfrm>
            <a:custGeom>
              <a:rect b="b" l="l" r="r" t="t"/>
              <a:pathLst>
                <a:path extrusionOk="0" h="205" w="261">
                  <a:moveTo>
                    <a:pt x="0" y="0"/>
                  </a:moveTo>
                  <a:lnTo>
                    <a:pt x="0" y="0"/>
                  </a:lnTo>
                  <a:cubicBezTo>
                    <a:pt x="28" y="47"/>
                    <a:pt x="75" y="84"/>
                    <a:pt x="121" y="112"/>
                  </a:cubicBezTo>
                  <a:cubicBezTo>
                    <a:pt x="149" y="121"/>
                    <a:pt x="168" y="140"/>
                    <a:pt x="196" y="158"/>
                  </a:cubicBezTo>
                  <a:cubicBezTo>
                    <a:pt x="214" y="167"/>
                    <a:pt x="242" y="186"/>
                    <a:pt x="261" y="205"/>
                  </a:cubicBezTo>
                  <a:cubicBezTo>
                    <a:pt x="251" y="177"/>
                    <a:pt x="233" y="167"/>
                    <a:pt x="205" y="140"/>
                  </a:cubicBezTo>
                  <a:cubicBezTo>
                    <a:pt x="186" y="121"/>
                    <a:pt x="158" y="93"/>
                    <a:pt x="140" y="84"/>
                  </a:cubicBezTo>
                  <a:cubicBezTo>
                    <a:pt x="103"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3796050" y="2267525"/>
              <a:ext cx="4675" cy="2800"/>
            </a:xfrm>
            <a:custGeom>
              <a:rect b="b" l="l" r="r" t="t"/>
              <a:pathLst>
                <a:path extrusionOk="0" h="112" w="187">
                  <a:moveTo>
                    <a:pt x="1" y="0"/>
                  </a:moveTo>
                  <a:cubicBezTo>
                    <a:pt x="28" y="37"/>
                    <a:pt x="56" y="47"/>
                    <a:pt x="93" y="65"/>
                  </a:cubicBezTo>
                  <a:cubicBezTo>
                    <a:pt x="103" y="75"/>
                    <a:pt x="121" y="75"/>
                    <a:pt x="140" y="84"/>
                  </a:cubicBezTo>
                  <a:cubicBezTo>
                    <a:pt x="149" y="93"/>
                    <a:pt x="168" y="93"/>
                    <a:pt x="186" y="112"/>
                  </a:cubicBezTo>
                  <a:cubicBezTo>
                    <a:pt x="168" y="84"/>
                    <a:pt x="159" y="75"/>
                    <a:pt x="149" y="65"/>
                  </a:cubicBezTo>
                  <a:cubicBezTo>
                    <a:pt x="140" y="47"/>
                    <a:pt x="112" y="47"/>
                    <a:pt x="103" y="37"/>
                  </a:cubicBezTo>
                  <a:cubicBezTo>
                    <a:pt x="66" y="1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3797450" y="2265650"/>
              <a:ext cx="5825" cy="5375"/>
            </a:xfrm>
            <a:custGeom>
              <a:rect b="b" l="l" r="r" t="t"/>
              <a:pathLst>
                <a:path extrusionOk="0" h="215" w="233">
                  <a:moveTo>
                    <a:pt x="0" y="1"/>
                  </a:moveTo>
                  <a:lnTo>
                    <a:pt x="0" y="1"/>
                  </a:lnTo>
                  <a:cubicBezTo>
                    <a:pt x="37" y="47"/>
                    <a:pt x="65" y="75"/>
                    <a:pt x="112" y="112"/>
                  </a:cubicBezTo>
                  <a:cubicBezTo>
                    <a:pt x="149" y="150"/>
                    <a:pt x="186" y="187"/>
                    <a:pt x="233" y="215"/>
                  </a:cubicBezTo>
                  <a:cubicBezTo>
                    <a:pt x="223" y="187"/>
                    <a:pt x="195" y="168"/>
                    <a:pt x="186" y="150"/>
                  </a:cubicBezTo>
                  <a:lnTo>
                    <a:pt x="130" y="94"/>
                  </a:lnTo>
                  <a:cubicBezTo>
                    <a:pt x="84" y="5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3804875" y="2273100"/>
              <a:ext cx="3050" cy="3725"/>
            </a:xfrm>
            <a:custGeom>
              <a:rect b="b" l="l" r="r" t="t"/>
              <a:pathLst>
                <a:path extrusionOk="0" h="149" w="122">
                  <a:moveTo>
                    <a:pt x="1" y="0"/>
                  </a:moveTo>
                  <a:cubicBezTo>
                    <a:pt x="10" y="28"/>
                    <a:pt x="38" y="56"/>
                    <a:pt x="47" y="84"/>
                  </a:cubicBezTo>
                  <a:lnTo>
                    <a:pt x="121" y="149"/>
                  </a:lnTo>
                  <a:cubicBezTo>
                    <a:pt x="103" y="130"/>
                    <a:pt x="94" y="93"/>
                    <a:pt x="75" y="7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3787450" y="2251950"/>
              <a:ext cx="6300" cy="3975"/>
            </a:xfrm>
            <a:custGeom>
              <a:rect b="b" l="l" r="r" t="t"/>
              <a:pathLst>
                <a:path extrusionOk="0" h="159" w="252">
                  <a:moveTo>
                    <a:pt x="1" y="1"/>
                  </a:moveTo>
                  <a:lnTo>
                    <a:pt x="1" y="1"/>
                  </a:lnTo>
                  <a:cubicBezTo>
                    <a:pt x="38" y="38"/>
                    <a:pt x="84" y="57"/>
                    <a:pt x="131" y="94"/>
                  </a:cubicBezTo>
                  <a:cubicBezTo>
                    <a:pt x="140" y="103"/>
                    <a:pt x="168" y="112"/>
                    <a:pt x="187" y="131"/>
                  </a:cubicBezTo>
                  <a:cubicBezTo>
                    <a:pt x="205" y="140"/>
                    <a:pt x="224" y="149"/>
                    <a:pt x="252" y="159"/>
                  </a:cubicBezTo>
                  <a:cubicBezTo>
                    <a:pt x="233" y="140"/>
                    <a:pt x="224" y="112"/>
                    <a:pt x="205" y="103"/>
                  </a:cubicBezTo>
                  <a:cubicBezTo>
                    <a:pt x="187" y="84"/>
                    <a:pt x="168" y="66"/>
                    <a:pt x="140" y="57"/>
                  </a:cubicBezTo>
                  <a:cubicBezTo>
                    <a:pt x="9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3790950" y="2255675"/>
              <a:ext cx="4425" cy="3050"/>
            </a:xfrm>
            <a:custGeom>
              <a:rect b="b" l="l" r="r" t="t"/>
              <a:pathLst>
                <a:path extrusionOk="0" h="122" w="177">
                  <a:moveTo>
                    <a:pt x="0" y="0"/>
                  </a:moveTo>
                  <a:cubicBezTo>
                    <a:pt x="28" y="28"/>
                    <a:pt x="47" y="47"/>
                    <a:pt x="93" y="75"/>
                  </a:cubicBezTo>
                  <a:cubicBezTo>
                    <a:pt x="121" y="84"/>
                    <a:pt x="140" y="93"/>
                    <a:pt x="177" y="121"/>
                  </a:cubicBezTo>
                  <a:cubicBezTo>
                    <a:pt x="167" y="93"/>
                    <a:pt x="158" y="84"/>
                    <a:pt x="140" y="75"/>
                  </a:cubicBezTo>
                  <a:cubicBezTo>
                    <a:pt x="121" y="56"/>
                    <a:pt x="112" y="47"/>
                    <a:pt x="93" y="38"/>
                  </a:cubicBezTo>
                  <a:cubicBezTo>
                    <a:pt x="84" y="28"/>
                    <a:pt x="65" y="28"/>
                    <a:pt x="47" y="10"/>
                  </a:cubicBezTo>
                  <a:cubicBezTo>
                    <a:pt x="37"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3785825" y="2253350"/>
              <a:ext cx="2825" cy="1425"/>
            </a:xfrm>
            <a:custGeom>
              <a:rect b="b" l="l" r="r" t="t"/>
              <a:pathLst>
                <a:path extrusionOk="0" h="57" w="113">
                  <a:moveTo>
                    <a:pt x="1" y="1"/>
                  </a:moveTo>
                  <a:cubicBezTo>
                    <a:pt x="19" y="10"/>
                    <a:pt x="38" y="28"/>
                    <a:pt x="57" y="38"/>
                  </a:cubicBezTo>
                  <a:cubicBezTo>
                    <a:pt x="57" y="38"/>
                    <a:pt x="66" y="47"/>
                    <a:pt x="84" y="47"/>
                  </a:cubicBezTo>
                  <a:cubicBezTo>
                    <a:pt x="94" y="56"/>
                    <a:pt x="103" y="56"/>
                    <a:pt x="112" y="56"/>
                  </a:cubicBezTo>
                  <a:cubicBezTo>
                    <a:pt x="103" y="38"/>
                    <a:pt x="94" y="28"/>
                    <a:pt x="66" y="10"/>
                  </a:cubicBezTo>
                  <a:cubicBezTo>
                    <a:pt x="57" y="1"/>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3799300" y="2244750"/>
              <a:ext cx="5825" cy="3525"/>
            </a:xfrm>
            <a:custGeom>
              <a:rect b="b" l="l" r="r" t="t"/>
              <a:pathLst>
                <a:path extrusionOk="0" h="141" w="233">
                  <a:moveTo>
                    <a:pt x="75" y="1"/>
                  </a:moveTo>
                  <a:cubicBezTo>
                    <a:pt x="56" y="1"/>
                    <a:pt x="29" y="10"/>
                    <a:pt x="1" y="19"/>
                  </a:cubicBezTo>
                  <a:cubicBezTo>
                    <a:pt x="56" y="19"/>
                    <a:pt x="103" y="19"/>
                    <a:pt x="131" y="57"/>
                  </a:cubicBezTo>
                  <a:cubicBezTo>
                    <a:pt x="159" y="66"/>
                    <a:pt x="168" y="75"/>
                    <a:pt x="186" y="94"/>
                  </a:cubicBezTo>
                  <a:cubicBezTo>
                    <a:pt x="186" y="103"/>
                    <a:pt x="205" y="103"/>
                    <a:pt x="214" y="112"/>
                  </a:cubicBezTo>
                  <a:cubicBezTo>
                    <a:pt x="214" y="122"/>
                    <a:pt x="224" y="122"/>
                    <a:pt x="233" y="140"/>
                  </a:cubicBezTo>
                  <a:cubicBezTo>
                    <a:pt x="233" y="122"/>
                    <a:pt x="224" y="112"/>
                    <a:pt x="224" y="103"/>
                  </a:cubicBezTo>
                  <a:cubicBezTo>
                    <a:pt x="214" y="94"/>
                    <a:pt x="214" y="75"/>
                    <a:pt x="205" y="66"/>
                  </a:cubicBezTo>
                  <a:cubicBezTo>
                    <a:pt x="186" y="47"/>
                    <a:pt x="168" y="29"/>
                    <a:pt x="140" y="19"/>
                  </a:cubicBezTo>
                  <a:cubicBezTo>
                    <a:pt x="121" y="10"/>
                    <a:pt x="94"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3803025" y="2247075"/>
              <a:ext cx="3725" cy="4900"/>
            </a:xfrm>
            <a:custGeom>
              <a:rect b="b" l="l" r="r" t="t"/>
              <a:pathLst>
                <a:path extrusionOk="0" h="196" w="149">
                  <a:moveTo>
                    <a:pt x="0" y="1"/>
                  </a:moveTo>
                  <a:lnTo>
                    <a:pt x="0" y="1"/>
                  </a:lnTo>
                  <a:cubicBezTo>
                    <a:pt x="10" y="19"/>
                    <a:pt x="19" y="29"/>
                    <a:pt x="47" y="56"/>
                  </a:cubicBezTo>
                  <a:cubicBezTo>
                    <a:pt x="56" y="66"/>
                    <a:pt x="65" y="94"/>
                    <a:pt x="75" y="103"/>
                  </a:cubicBezTo>
                  <a:lnTo>
                    <a:pt x="112" y="149"/>
                  </a:lnTo>
                  <a:cubicBezTo>
                    <a:pt x="121" y="159"/>
                    <a:pt x="140" y="168"/>
                    <a:pt x="149" y="196"/>
                  </a:cubicBezTo>
                  <a:cubicBezTo>
                    <a:pt x="149" y="177"/>
                    <a:pt x="130" y="159"/>
                    <a:pt x="121" y="140"/>
                  </a:cubicBezTo>
                  <a:cubicBezTo>
                    <a:pt x="112" y="112"/>
                    <a:pt x="102" y="94"/>
                    <a:pt x="84" y="75"/>
                  </a:cubicBezTo>
                  <a:cubicBezTo>
                    <a:pt x="65"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3807200" y="2249400"/>
              <a:ext cx="2575" cy="5150"/>
            </a:xfrm>
            <a:custGeom>
              <a:rect b="b" l="l" r="r" t="t"/>
              <a:pathLst>
                <a:path extrusionOk="0" h="206" w="103">
                  <a:moveTo>
                    <a:pt x="1" y="1"/>
                  </a:moveTo>
                  <a:cubicBezTo>
                    <a:pt x="19" y="28"/>
                    <a:pt x="28" y="66"/>
                    <a:pt x="47" y="103"/>
                  </a:cubicBezTo>
                  <a:cubicBezTo>
                    <a:pt x="66" y="131"/>
                    <a:pt x="84" y="168"/>
                    <a:pt x="93" y="205"/>
                  </a:cubicBezTo>
                  <a:cubicBezTo>
                    <a:pt x="103" y="177"/>
                    <a:pt x="93" y="168"/>
                    <a:pt x="93" y="149"/>
                  </a:cubicBezTo>
                  <a:cubicBezTo>
                    <a:pt x="84" y="121"/>
                    <a:pt x="84" y="112"/>
                    <a:pt x="75" y="84"/>
                  </a:cubicBezTo>
                  <a:cubicBezTo>
                    <a:pt x="66" y="75"/>
                    <a:pt x="47" y="56"/>
                    <a:pt x="38" y="47"/>
                  </a:cubicBezTo>
                  <a:cubicBezTo>
                    <a:pt x="2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3802100" y="2247775"/>
              <a:ext cx="2575" cy="3050"/>
            </a:xfrm>
            <a:custGeom>
              <a:rect b="b" l="l" r="r" t="t"/>
              <a:pathLst>
                <a:path extrusionOk="0" h="122" w="103">
                  <a:moveTo>
                    <a:pt x="0" y="1"/>
                  </a:moveTo>
                  <a:cubicBezTo>
                    <a:pt x="9" y="28"/>
                    <a:pt x="37" y="47"/>
                    <a:pt x="47" y="66"/>
                  </a:cubicBezTo>
                  <a:lnTo>
                    <a:pt x="102" y="121"/>
                  </a:lnTo>
                  <a:cubicBezTo>
                    <a:pt x="102" y="84"/>
                    <a:pt x="93" y="66"/>
                    <a:pt x="65" y="38"/>
                  </a:cubicBezTo>
                  <a:cubicBezTo>
                    <a:pt x="56" y="28"/>
                    <a:pt x="47" y="28"/>
                    <a:pt x="37" y="19"/>
                  </a:cubicBezTo>
                  <a:cubicBezTo>
                    <a:pt x="1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3813000" y="2273100"/>
              <a:ext cx="1200" cy="5825"/>
            </a:xfrm>
            <a:custGeom>
              <a:rect b="b" l="l" r="r" t="t"/>
              <a:pathLst>
                <a:path extrusionOk="0" h="233" w="48">
                  <a:moveTo>
                    <a:pt x="29" y="0"/>
                  </a:moveTo>
                  <a:cubicBezTo>
                    <a:pt x="29" y="37"/>
                    <a:pt x="10" y="84"/>
                    <a:pt x="10" y="121"/>
                  </a:cubicBezTo>
                  <a:cubicBezTo>
                    <a:pt x="10" y="149"/>
                    <a:pt x="1" y="186"/>
                    <a:pt x="1" y="233"/>
                  </a:cubicBezTo>
                  <a:cubicBezTo>
                    <a:pt x="19" y="214"/>
                    <a:pt x="19" y="186"/>
                    <a:pt x="29" y="177"/>
                  </a:cubicBezTo>
                  <a:cubicBezTo>
                    <a:pt x="29" y="149"/>
                    <a:pt x="38" y="140"/>
                    <a:pt x="38" y="121"/>
                  </a:cubicBezTo>
                  <a:cubicBezTo>
                    <a:pt x="47" y="84"/>
                    <a:pt x="47"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3811850" y="2271925"/>
              <a:ext cx="725" cy="4675"/>
            </a:xfrm>
            <a:custGeom>
              <a:rect b="b" l="l" r="r" t="t"/>
              <a:pathLst>
                <a:path extrusionOk="0" h="187" w="29">
                  <a:moveTo>
                    <a:pt x="0" y="1"/>
                  </a:moveTo>
                  <a:lnTo>
                    <a:pt x="0" y="47"/>
                  </a:lnTo>
                  <a:lnTo>
                    <a:pt x="0" y="94"/>
                  </a:lnTo>
                  <a:lnTo>
                    <a:pt x="0" y="187"/>
                  </a:lnTo>
                  <a:cubicBezTo>
                    <a:pt x="19" y="177"/>
                    <a:pt x="28" y="149"/>
                    <a:pt x="28" y="140"/>
                  </a:cubicBezTo>
                  <a:lnTo>
                    <a:pt x="28" y="94"/>
                  </a:lnTo>
                  <a:cubicBezTo>
                    <a:pt x="28" y="5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3808125" y="2270775"/>
              <a:ext cx="2350" cy="3750"/>
            </a:xfrm>
            <a:custGeom>
              <a:rect b="b" l="l" r="r" t="t"/>
              <a:pathLst>
                <a:path extrusionOk="0" h="150" w="94">
                  <a:moveTo>
                    <a:pt x="1" y="0"/>
                  </a:moveTo>
                  <a:cubicBezTo>
                    <a:pt x="10" y="19"/>
                    <a:pt x="29" y="56"/>
                    <a:pt x="38" y="84"/>
                  </a:cubicBezTo>
                  <a:cubicBezTo>
                    <a:pt x="47" y="103"/>
                    <a:pt x="75" y="130"/>
                    <a:pt x="94" y="149"/>
                  </a:cubicBezTo>
                  <a:cubicBezTo>
                    <a:pt x="94" y="121"/>
                    <a:pt x="84" y="93"/>
                    <a:pt x="56" y="75"/>
                  </a:cubicBezTo>
                  <a:cubicBezTo>
                    <a:pt x="56" y="56"/>
                    <a:pt x="47" y="47"/>
                    <a:pt x="38"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3810000" y="2268225"/>
              <a:ext cx="950" cy="3725"/>
            </a:xfrm>
            <a:custGeom>
              <a:rect b="b" l="l" r="r" t="t"/>
              <a:pathLst>
                <a:path extrusionOk="0" h="149" w="38">
                  <a:moveTo>
                    <a:pt x="9" y="0"/>
                  </a:moveTo>
                  <a:cubicBezTo>
                    <a:pt x="0" y="37"/>
                    <a:pt x="0" y="56"/>
                    <a:pt x="9" y="84"/>
                  </a:cubicBezTo>
                  <a:lnTo>
                    <a:pt x="37" y="149"/>
                  </a:lnTo>
                  <a:lnTo>
                    <a:pt x="37" y="65"/>
                  </a:lnTo>
                  <a:lnTo>
                    <a:pt x="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3812300" y="2265650"/>
              <a:ext cx="1425" cy="5150"/>
            </a:xfrm>
            <a:custGeom>
              <a:rect b="b" l="l" r="r" t="t"/>
              <a:pathLst>
                <a:path extrusionOk="0" h="206" w="57">
                  <a:moveTo>
                    <a:pt x="1" y="1"/>
                  </a:moveTo>
                  <a:cubicBezTo>
                    <a:pt x="1" y="29"/>
                    <a:pt x="1" y="66"/>
                    <a:pt x="10" y="103"/>
                  </a:cubicBezTo>
                  <a:cubicBezTo>
                    <a:pt x="19" y="140"/>
                    <a:pt x="19" y="168"/>
                    <a:pt x="47" y="205"/>
                  </a:cubicBezTo>
                  <a:cubicBezTo>
                    <a:pt x="57" y="168"/>
                    <a:pt x="47" y="140"/>
                    <a:pt x="29" y="103"/>
                  </a:cubicBezTo>
                  <a:cubicBezTo>
                    <a:pt x="19" y="66"/>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3777000" y="2269850"/>
              <a:ext cx="4450" cy="4900"/>
            </a:xfrm>
            <a:custGeom>
              <a:rect b="b" l="l" r="r" t="t"/>
              <a:pathLst>
                <a:path extrusionOk="0" h="196" w="178">
                  <a:moveTo>
                    <a:pt x="1" y="0"/>
                  </a:moveTo>
                  <a:cubicBezTo>
                    <a:pt x="1" y="28"/>
                    <a:pt x="19" y="47"/>
                    <a:pt x="29" y="56"/>
                  </a:cubicBezTo>
                  <a:cubicBezTo>
                    <a:pt x="38" y="84"/>
                    <a:pt x="47" y="93"/>
                    <a:pt x="66" y="121"/>
                  </a:cubicBezTo>
                  <a:cubicBezTo>
                    <a:pt x="94" y="158"/>
                    <a:pt x="131" y="186"/>
                    <a:pt x="177" y="195"/>
                  </a:cubicBezTo>
                  <a:lnTo>
                    <a:pt x="131" y="158"/>
                  </a:lnTo>
                  <a:cubicBezTo>
                    <a:pt x="112" y="140"/>
                    <a:pt x="94" y="121"/>
                    <a:pt x="84" y="112"/>
                  </a:cubicBezTo>
                  <a:cubicBezTo>
                    <a:pt x="6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3779325" y="2271475"/>
              <a:ext cx="4450" cy="3500"/>
            </a:xfrm>
            <a:custGeom>
              <a:rect b="b" l="l" r="r" t="t"/>
              <a:pathLst>
                <a:path extrusionOk="0" h="140" w="178">
                  <a:moveTo>
                    <a:pt x="1" y="0"/>
                  </a:moveTo>
                  <a:lnTo>
                    <a:pt x="1" y="0"/>
                  </a:lnTo>
                  <a:cubicBezTo>
                    <a:pt x="19" y="19"/>
                    <a:pt x="19" y="28"/>
                    <a:pt x="38" y="47"/>
                  </a:cubicBezTo>
                  <a:cubicBezTo>
                    <a:pt x="47" y="65"/>
                    <a:pt x="66" y="75"/>
                    <a:pt x="75" y="93"/>
                  </a:cubicBezTo>
                  <a:cubicBezTo>
                    <a:pt x="94" y="112"/>
                    <a:pt x="140" y="140"/>
                    <a:pt x="177" y="140"/>
                  </a:cubicBezTo>
                  <a:lnTo>
                    <a:pt x="131" y="102"/>
                  </a:lnTo>
                  <a:cubicBezTo>
                    <a:pt x="112" y="93"/>
                    <a:pt x="94" y="75"/>
                    <a:pt x="84" y="65"/>
                  </a:cubicBezTo>
                  <a:cubicBezTo>
                    <a:pt x="66" y="47"/>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3782575" y="2272625"/>
              <a:ext cx="4900" cy="3050"/>
            </a:xfrm>
            <a:custGeom>
              <a:rect b="b" l="l" r="r" t="t"/>
              <a:pathLst>
                <a:path extrusionOk="0" h="122" w="196">
                  <a:moveTo>
                    <a:pt x="1" y="1"/>
                  </a:moveTo>
                  <a:cubicBezTo>
                    <a:pt x="29" y="29"/>
                    <a:pt x="56" y="56"/>
                    <a:pt x="84" y="75"/>
                  </a:cubicBezTo>
                  <a:cubicBezTo>
                    <a:pt x="103" y="94"/>
                    <a:pt x="121" y="103"/>
                    <a:pt x="140" y="112"/>
                  </a:cubicBezTo>
                  <a:cubicBezTo>
                    <a:pt x="149" y="112"/>
                    <a:pt x="177" y="121"/>
                    <a:pt x="196" y="121"/>
                  </a:cubicBezTo>
                  <a:lnTo>
                    <a:pt x="149" y="94"/>
                  </a:lnTo>
                  <a:cubicBezTo>
                    <a:pt x="140" y="75"/>
                    <a:pt x="121" y="66"/>
                    <a:pt x="103" y="56"/>
                  </a:cubicBezTo>
                  <a:cubicBezTo>
                    <a:pt x="6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3785600" y="2276800"/>
              <a:ext cx="5825" cy="2125"/>
            </a:xfrm>
            <a:custGeom>
              <a:rect b="b" l="l" r="r" t="t"/>
              <a:pathLst>
                <a:path extrusionOk="0" h="85" w="233">
                  <a:moveTo>
                    <a:pt x="0" y="1"/>
                  </a:moveTo>
                  <a:lnTo>
                    <a:pt x="0" y="1"/>
                  </a:lnTo>
                  <a:cubicBezTo>
                    <a:pt x="19" y="29"/>
                    <a:pt x="66" y="47"/>
                    <a:pt x="112" y="66"/>
                  </a:cubicBezTo>
                  <a:cubicBezTo>
                    <a:pt x="121" y="75"/>
                    <a:pt x="149" y="85"/>
                    <a:pt x="168" y="85"/>
                  </a:cubicBezTo>
                  <a:lnTo>
                    <a:pt x="233" y="85"/>
                  </a:lnTo>
                  <a:lnTo>
                    <a:pt x="168" y="66"/>
                  </a:lnTo>
                  <a:cubicBezTo>
                    <a:pt x="149" y="47"/>
                    <a:pt x="140" y="47"/>
                    <a:pt x="112" y="38"/>
                  </a:cubicBezTo>
                  <a:cubicBezTo>
                    <a:pt x="75" y="29"/>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3790475" y="2276800"/>
              <a:ext cx="5825" cy="3050"/>
            </a:xfrm>
            <a:custGeom>
              <a:rect b="b" l="l" r="r" t="t"/>
              <a:pathLst>
                <a:path extrusionOk="0" h="122" w="233">
                  <a:moveTo>
                    <a:pt x="1" y="1"/>
                  </a:moveTo>
                  <a:cubicBezTo>
                    <a:pt x="38" y="38"/>
                    <a:pt x="66" y="66"/>
                    <a:pt x="103" y="85"/>
                  </a:cubicBezTo>
                  <a:cubicBezTo>
                    <a:pt x="131" y="94"/>
                    <a:pt x="140" y="94"/>
                    <a:pt x="159" y="112"/>
                  </a:cubicBezTo>
                  <a:cubicBezTo>
                    <a:pt x="186" y="122"/>
                    <a:pt x="205" y="122"/>
                    <a:pt x="233" y="122"/>
                  </a:cubicBezTo>
                  <a:cubicBezTo>
                    <a:pt x="205" y="122"/>
                    <a:pt x="196" y="112"/>
                    <a:pt x="177" y="94"/>
                  </a:cubicBezTo>
                  <a:lnTo>
                    <a:pt x="112" y="66"/>
                  </a:lnTo>
                  <a:cubicBezTo>
                    <a:pt x="8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3790250" y="2261725"/>
              <a:ext cx="1875" cy="1875"/>
            </a:xfrm>
            <a:custGeom>
              <a:rect b="b" l="l" r="r" t="t"/>
              <a:pathLst>
                <a:path extrusionOk="0" h="75" w="75">
                  <a:moveTo>
                    <a:pt x="0" y="0"/>
                  </a:moveTo>
                  <a:cubicBezTo>
                    <a:pt x="0" y="28"/>
                    <a:pt x="10" y="37"/>
                    <a:pt x="28" y="46"/>
                  </a:cubicBezTo>
                  <a:cubicBezTo>
                    <a:pt x="47" y="56"/>
                    <a:pt x="56" y="74"/>
                    <a:pt x="75" y="74"/>
                  </a:cubicBezTo>
                  <a:cubicBezTo>
                    <a:pt x="65" y="46"/>
                    <a:pt x="56" y="37"/>
                    <a:pt x="47" y="28"/>
                  </a:cubicBezTo>
                  <a:cubicBezTo>
                    <a:pt x="28" y="19"/>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3789075" y="2259400"/>
              <a:ext cx="2350" cy="1875"/>
            </a:xfrm>
            <a:custGeom>
              <a:rect b="b" l="l" r="r" t="t"/>
              <a:pathLst>
                <a:path extrusionOk="0" h="75" w="94">
                  <a:moveTo>
                    <a:pt x="1" y="0"/>
                  </a:moveTo>
                  <a:cubicBezTo>
                    <a:pt x="10" y="28"/>
                    <a:pt x="19" y="37"/>
                    <a:pt x="29" y="47"/>
                  </a:cubicBezTo>
                  <a:cubicBezTo>
                    <a:pt x="57" y="56"/>
                    <a:pt x="66" y="74"/>
                    <a:pt x="94" y="74"/>
                  </a:cubicBezTo>
                  <a:cubicBezTo>
                    <a:pt x="75" y="47"/>
                    <a:pt x="66" y="37"/>
                    <a:pt x="57" y="28"/>
                  </a:cubicBez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3798600" y="2280300"/>
              <a:ext cx="3975" cy="1175"/>
            </a:xfrm>
            <a:custGeom>
              <a:rect b="b" l="l" r="r" t="t"/>
              <a:pathLst>
                <a:path extrusionOk="0" h="47" w="159">
                  <a:moveTo>
                    <a:pt x="1" y="0"/>
                  </a:moveTo>
                  <a:cubicBezTo>
                    <a:pt x="19" y="28"/>
                    <a:pt x="47" y="37"/>
                    <a:pt x="66" y="37"/>
                  </a:cubicBezTo>
                  <a:cubicBezTo>
                    <a:pt x="94" y="47"/>
                    <a:pt x="103" y="47"/>
                    <a:pt x="112" y="47"/>
                  </a:cubicBezTo>
                  <a:lnTo>
                    <a:pt x="159" y="47"/>
                  </a:lnTo>
                  <a:cubicBezTo>
                    <a:pt x="131" y="37"/>
                    <a:pt x="103" y="28"/>
                    <a:pt x="84" y="19"/>
                  </a:cubicBezTo>
                  <a:cubicBezTo>
                    <a:pt x="57" y="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3837400" y="2452375"/>
              <a:ext cx="40425" cy="38450"/>
            </a:xfrm>
            <a:custGeom>
              <a:rect b="b" l="l" r="r" t="t"/>
              <a:pathLst>
                <a:path extrusionOk="0" h="1538" w="1617">
                  <a:moveTo>
                    <a:pt x="879" y="0"/>
                  </a:moveTo>
                  <a:cubicBezTo>
                    <a:pt x="625" y="0"/>
                    <a:pt x="374" y="37"/>
                    <a:pt x="130" y="123"/>
                  </a:cubicBezTo>
                  <a:cubicBezTo>
                    <a:pt x="0" y="160"/>
                    <a:pt x="0" y="336"/>
                    <a:pt x="19" y="411"/>
                  </a:cubicBezTo>
                  <a:cubicBezTo>
                    <a:pt x="93" y="782"/>
                    <a:pt x="270" y="1135"/>
                    <a:pt x="548" y="1377"/>
                  </a:cubicBezTo>
                  <a:cubicBezTo>
                    <a:pt x="632" y="1460"/>
                    <a:pt x="734" y="1526"/>
                    <a:pt x="846" y="1535"/>
                  </a:cubicBezTo>
                  <a:cubicBezTo>
                    <a:pt x="860" y="1537"/>
                    <a:pt x="874" y="1538"/>
                    <a:pt x="888" y="1538"/>
                  </a:cubicBezTo>
                  <a:cubicBezTo>
                    <a:pt x="995" y="1538"/>
                    <a:pt x="1102" y="1477"/>
                    <a:pt x="1143" y="1386"/>
                  </a:cubicBezTo>
                  <a:cubicBezTo>
                    <a:pt x="1190" y="1275"/>
                    <a:pt x="1115" y="1145"/>
                    <a:pt x="1050" y="1042"/>
                  </a:cubicBezTo>
                  <a:lnTo>
                    <a:pt x="1050" y="1042"/>
                  </a:lnTo>
                  <a:cubicBezTo>
                    <a:pt x="1143" y="1070"/>
                    <a:pt x="1236" y="1107"/>
                    <a:pt x="1329" y="1107"/>
                  </a:cubicBezTo>
                  <a:cubicBezTo>
                    <a:pt x="1422" y="1107"/>
                    <a:pt x="1524" y="1052"/>
                    <a:pt x="1552" y="959"/>
                  </a:cubicBezTo>
                  <a:cubicBezTo>
                    <a:pt x="1570" y="857"/>
                    <a:pt x="1505" y="764"/>
                    <a:pt x="1422" y="699"/>
                  </a:cubicBezTo>
                  <a:cubicBezTo>
                    <a:pt x="1338" y="643"/>
                    <a:pt x="1236" y="615"/>
                    <a:pt x="1162" y="541"/>
                  </a:cubicBezTo>
                  <a:cubicBezTo>
                    <a:pt x="1273" y="541"/>
                    <a:pt x="1366" y="541"/>
                    <a:pt x="1459" y="504"/>
                  </a:cubicBezTo>
                  <a:cubicBezTo>
                    <a:pt x="1552" y="476"/>
                    <a:pt x="1617" y="383"/>
                    <a:pt x="1617" y="290"/>
                  </a:cubicBezTo>
                  <a:cubicBezTo>
                    <a:pt x="1617" y="132"/>
                    <a:pt x="1431" y="58"/>
                    <a:pt x="1282" y="30"/>
                  </a:cubicBezTo>
                  <a:cubicBezTo>
                    <a:pt x="1148" y="10"/>
                    <a:pt x="1013" y="0"/>
                    <a:pt x="8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3836350" y="2452575"/>
              <a:ext cx="41475" cy="39025"/>
            </a:xfrm>
            <a:custGeom>
              <a:rect b="b" l="l" r="r" t="t"/>
              <a:pathLst>
                <a:path extrusionOk="0" h="1561" w="1659">
                  <a:moveTo>
                    <a:pt x="914" y="0"/>
                  </a:moveTo>
                  <a:cubicBezTo>
                    <a:pt x="837" y="0"/>
                    <a:pt x="760" y="5"/>
                    <a:pt x="683" y="12"/>
                  </a:cubicBezTo>
                  <a:cubicBezTo>
                    <a:pt x="760" y="9"/>
                    <a:pt x="837" y="6"/>
                    <a:pt x="914" y="6"/>
                  </a:cubicBezTo>
                  <a:cubicBezTo>
                    <a:pt x="981" y="6"/>
                    <a:pt x="1049" y="8"/>
                    <a:pt x="1116" y="12"/>
                  </a:cubicBezTo>
                  <a:lnTo>
                    <a:pt x="1116" y="12"/>
                  </a:lnTo>
                  <a:cubicBezTo>
                    <a:pt x="1049" y="4"/>
                    <a:pt x="982" y="0"/>
                    <a:pt x="914" y="0"/>
                  </a:cubicBezTo>
                  <a:close/>
                  <a:moveTo>
                    <a:pt x="683" y="12"/>
                  </a:moveTo>
                  <a:cubicBezTo>
                    <a:pt x="498" y="31"/>
                    <a:pt x="321" y="68"/>
                    <a:pt x="145" y="124"/>
                  </a:cubicBezTo>
                  <a:cubicBezTo>
                    <a:pt x="321" y="68"/>
                    <a:pt x="507" y="31"/>
                    <a:pt x="683" y="12"/>
                  </a:cubicBezTo>
                  <a:close/>
                  <a:moveTo>
                    <a:pt x="117" y="133"/>
                  </a:moveTo>
                  <a:cubicBezTo>
                    <a:pt x="89" y="133"/>
                    <a:pt x="61" y="152"/>
                    <a:pt x="42" y="170"/>
                  </a:cubicBezTo>
                  <a:lnTo>
                    <a:pt x="117" y="133"/>
                  </a:lnTo>
                  <a:close/>
                  <a:moveTo>
                    <a:pt x="42" y="170"/>
                  </a:moveTo>
                  <a:lnTo>
                    <a:pt x="42" y="170"/>
                  </a:lnTo>
                  <a:cubicBezTo>
                    <a:pt x="24" y="198"/>
                    <a:pt x="14" y="217"/>
                    <a:pt x="14" y="245"/>
                  </a:cubicBezTo>
                  <a:lnTo>
                    <a:pt x="42" y="170"/>
                  </a:lnTo>
                  <a:close/>
                  <a:moveTo>
                    <a:pt x="14" y="245"/>
                  </a:moveTo>
                  <a:cubicBezTo>
                    <a:pt x="5" y="269"/>
                    <a:pt x="0" y="296"/>
                    <a:pt x="1" y="324"/>
                  </a:cubicBezTo>
                  <a:lnTo>
                    <a:pt x="1" y="324"/>
                  </a:lnTo>
                  <a:cubicBezTo>
                    <a:pt x="1" y="298"/>
                    <a:pt x="6" y="271"/>
                    <a:pt x="14" y="245"/>
                  </a:cubicBezTo>
                  <a:close/>
                  <a:moveTo>
                    <a:pt x="1" y="324"/>
                  </a:moveTo>
                  <a:cubicBezTo>
                    <a:pt x="0" y="352"/>
                    <a:pt x="5" y="378"/>
                    <a:pt x="14" y="403"/>
                  </a:cubicBezTo>
                  <a:cubicBezTo>
                    <a:pt x="6" y="376"/>
                    <a:pt x="1" y="349"/>
                    <a:pt x="1" y="324"/>
                  </a:cubicBezTo>
                  <a:close/>
                  <a:moveTo>
                    <a:pt x="1116" y="12"/>
                  </a:moveTo>
                  <a:cubicBezTo>
                    <a:pt x="1155" y="17"/>
                    <a:pt x="1193" y="23"/>
                    <a:pt x="1232" y="31"/>
                  </a:cubicBezTo>
                  <a:cubicBezTo>
                    <a:pt x="1324" y="50"/>
                    <a:pt x="1417" y="68"/>
                    <a:pt x="1482" y="115"/>
                  </a:cubicBezTo>
                  <a:cubicBezTo>
                    <a:pt x="1520" y="133"/>
                    <a:pt x="1557" y="161"/>
                    <a:pt x="1575" y="207"/>
                  </a:cubicBezTo>
                  <a:cubicBezTo>
                    <a:pt x="1603" y="245"/>
                    <a:pt x="1612" y="291"/>
                    <a:pt x="1603" y="319"/>
                  </a:cubicBezTo>
                  <a:cubicBezTo>
                    <a:pt x="1594" y="365"/>
                    <a:pt x="1566" y="403"/>
                    <a:pt x="1538" y="440"/>
                  </a:cubicBezTo>
                  <a:cubicBezTo>
                    <a:pt x="1510" y="477"/>
                    <a:pt x="1473" y="496"/>
                    <a:pt x="1436" y="514"/>
                  </a:cubicBezTo>
                  <a:cubicBezTo>
                    <a:pt x="1386" y="531"/>
                    <a:pt x="1332" y="534"/>
                    <a:pt x="1277" y="534"/>
                  </a:cubicBezTo>
                  <a:cubicBezTo>
                    <a:pt x="1241" y="534"/>
                    <a:pt x="1204" y="533"/>
                    <a:pt x="1167" y="533"/>
                  </a:cubicBezTo>
                  <a:lnTo>
                    <a:pt x="1111" y="533"/>
                  </a:lnTo>
                  <a:lnTo>
                    <a:pt x="1157" y="579"/>
                  </a:lnTo>
                  <a:cubicBezTo>
                    <a:pt x="1241" y="644"/>
                    <a:pt x="1334" y="691"/>
                    <a:pt x="1399" y="737"/>
                  </a:cubicBezTo>
                  <a:cubicBezTo>
                    <a:pt x="1436" y="765"/>
                    <a:pt x="1473" y="802"/>
                    <a:pt x="1492" y="830"/>
                  </a:cubicBezTo>
                  <a:cubicBezTo>
                    <a:pt x="1520" y="867"/>
                    <a:pt x="1529" y="914"/>
                    <a:pt x="1529" y="951"/>
                  </a:cubicBezTo>
                  <a:cubicBezTo>
                    <a:pt x="1529" y="997"/>
                    <a:pt x="1492" y="1034"/>
                    <a:pt x="1464" y="1053"/>
                  </a:cubicBezTo>
                  <a:cubicBezTo>
                    <a:pt x="1427" y="1081"/>
                    <a:pt x="1380" y="1090"/>
                    <a:pt x="1334" y="1099"/>
                  </a:cubicBezTo>
                  <a:cubicBezTo>
                    <a:pt x="1241" y="1099"/>
                    <a:pt x="1148" y="1062"/>
                    <a:pt x="1064" y="1034"/>
                  </a:cubicBezTo>
                  <a:lnTo>
                    <a:pt x="990" y="997"/>
                  </a:lnTo>
                  <a:lnTo>
                    <a:pt x="990" y="997"/>
                  </a:lnTo>
                  <a:lnTo>
                    <a:pt x="1036" y="1081"/>
                  </a:lnTo>
                  <a:cubicBezTo>
                    <a:pt x="1055" y="1127"/>
                    <a:pt x="1092" y="1174"/>
                    <a:pt x="1111" y="1220"/>
                  </a:cubicBezTo>
                  <a:cubicBezTo>
                    <a:pt x="1139" y="1267"/>
                    <a:pt x="1148" y="1313"/>
                    <a:pt x="1148" y="1360"/>
                  </a:cubicBezTo>
                  <a:cubicBezTo>
                    <a:pt x="1148" y="1406"/>
                    <a:pt x="1129" y="1452"/>
                    <a:pt x="1092" y="1480"/>
                  </a:cubicBezTo>
                  <a:cubicBezTo>
                    <a:pt x="1055" y="1518"/>
                    <a:pt x="1009" y="1545"/>
                    <a:pt x="962" y="1545"/>
                  </a:cubicBezTo>
                  <a:cubicBezTo>
                    <a:pt x="950" y="1548"/>
                    <a:pt x="937" y="1549"/>
                    <a:pt x="923" y="1549"/>
                  </a:cubicBezTo>
                  <a:cubicBezTo>
                    <a:pt x="886" y="1549"/>
                    <a:pt x="847" y="1540"/>
                    <a:pt x="813" y="1527"/>
                  </a:cubicBezTo>
                  <a:cubicBezTo>
                    <a:pt x="767" y="1518"/>
                    <a:pt x="721" y="1499"/>
                    <a:pt x="674" y="1462"/>
                  </a:cubicBezTo>
                  <a:cubicBezTo>
                    <a:pt x="628" y="1434"/>
                    <a:pt x="590" y="1406"/>
                    <a:pt x="544" y="1369"/>
                  </a:cubicBezTo>
                  <a:cubicBezTo>
                    <a:pt x="507" y="1332"/>
                    <a:pt x="460" y="1295"/>
                    <a:pt x="433" y="1248"/>
                  </a:cubicBezTo>
                  <a:cubicBezTo>
                    <a:pt x="293" y="1090"/>
                    <a:pt x="182" y="904"/>
                    <a:pt x="107" y="709"/>
                  </a:cubicBezTo>
                  <a:cubicBezTo>
                    <a:pt x="70" y="598"/>
                    <a:pt x="33" y="505"/>
                    <a:pt x="14" y="403"/>
                  </a:cubicBezTo>
                  <a:lnTo>
                    <a:pt x="14" y="403"/>
                  </a:lnTo>
                  <a:cubicBezTo>
                    <a:pt x="33" y="505"/>
                    <a:pt x="61" y="616"/>
                    <a:pt x="89" y="709"/>
                  </a:cubicBezTo>
                  <a:cubicBezTo>
                    <a:pt x="163" y="904"/>
                    <a:pt x="265" y="1099"/>
                    <a:pt x="405" y="1267"/>
                  </a:cubicBezTo>
                  <a:cubicBezTo>
                    <a:pt x="442" y="1295"/>
                    <a:pt x="479" y="1341"/>
                    <a:pt x="507" y="1378"/>
                  </a:cubicBezTo>
                  <a:cubicBezTo>
                    <a:pt x="544" y="1415"/>
                    <a:pt x="590" y="1452"/>
                    <a:pt x="637" y="1480"/>
                  </a:cubicBezTo>
                  <a:cubicBezTo>
                    <a:pt x="739" y="1499"/>
                    <a:pt x="786" y="1536"/>
                    <a:pt x="832" y="1545"/>
                  </a:cubicBezTo>
                  <a:cubicBezTo>
                    <a:pt x="859" y="1556"/>
                    <a:pt x="893" y="1561"/>
                    <a:pt x="927" y="1561"/>
                  </a:cubicBezTo>
                  <a:cubicBezTo>
                    <a:pt x="952" y="1561"/>
                    <a:pt x="976" y="1559"/>
                    <a:pt x="999" y="1555"/>
                  </a:cubicBezTo>
                  <a:cubicBezTo>
                    <a:pt x="1055" y="1545"/>
                    <a:pt x="1101" y="1518"/>
                    <a:pt x="1148" y="1490"/>
                  </a:cubicBezTo>
                  <a:cubicBezTo>
                    <a:pt x="1194" y="1452"/>
                    <a:pt x="1222" y="1397"/>
                    <a:pt x="1232" y="1332"/>
                  </a:cubicBezTo>
                  <a:cubicBezTo>
                    <a:pt x="1232" y="1276"/>
                    <a:pt x="1222" y="1220"/>
                    <a:pt x="1194" y="1174"/>
                  </a:cubicBezTo>
                  <a:lnTo>
                    <a:pt x="1157" y="1099"/>
                  </a:lnTo>
                  <a:lnTo>
                    <a:pt x="1157" y="1099"/>
                  </a:lnTo>
                  <a:cubicBezTo>
                    <a:pt x="1185" y="1118"/>
                    <a:pt x="1204" y="1118"/>
                    <a:pt x="1222" y="1127"/>
                  </a:cubicBezTo>
                  <a:cubicBezTo>
                    <a:pt x="1269" y="1137"/>
                    <a:pt x="1324" y="1146"/>
                    <a:pt x="1371" y="1146"/>
                  </a:cubicBezTo>
                  <a:cubicBezTo>
                    <a:pt x="1427" y="1146"/>
                    <a:pt x="1473" y="1127"/>
                    <a:pt x="1520" y="1099"/>
                  </a:cubicBezTo>
                  <a:cubicBezTo>
                    <a:pt x="1566" y="1072"/>
                    <a:pt x="1603" y="1025"/>
                    <a:pt x="1612" y="960"/>
                  </a:cubicBezTo>
                  <a:cubicBezTo>
                    <a:pt x="1622" y="904"/>
                    <a:pt x="1603" y="849"/>
                    <a:pt x="1566" y="802"/>
                  </a:cubicBezTo>
                  <a:cubicBezTo>
                    <a:pt x="1529" y="756"/>
                    <a:pt x="1501" y="718"/>
                    <a:pt x="1455" y="681"/>
                  </a:cubicBezTo>
                  <a:cubicBezTo>
                    <a:pt x="1380" y="635"/>
                    <a:pt x="1306" y="616"/>
                    <a:pt x="1250" y="570"/>
                  </a:cubicBezTo>
                  <a:cubicBezTo>
                    <a:pt x="1324" y="570"/>
                    <a:pt x="1390" y="561"/>
                    <a:pt x="1464" y="533"/>
                  </a:cubicBezTo>
                  <a:cubicBezTo>
                    <a:pt x="1510" y="523"/>
                    <a:pt x="1557" y="486"/>
                    <a:pt x="1575" y="449"/>
                  </a:cubicBezTo>
                  <a:cubicBezTo>
                    <a:pt x="1612" y="421"/>
                    <a:pt x="1631" y="375"/>
                    <a:pt x="1650" y="328"/>
                  </a:cubicBezTo>
                  <a:cubicBezTo>
                    <a:pt x="1659" y="282"/>
                    <a:pt x="1631" y="217"/>
                    <a:pt x="1612" y="189"/>
                  </a:cubicBezTo>
                  <a:cubicBezTo>
                    <a:pt x="1585" y="152"/>
                    <a:pt x="1538" y="115"/>
                    <a:pt x="1510" y="96"/>
                  </a:cubicBezTo>
                  <a:cubicBezTo>
                    <a:pt x="1427" y="50"/>
                    <a:pt x="1334" y="22"/>
                    <a:pt x="1241" y="22"/>
                  </a:cubicBezTo>
                  <a:cubicBezTo>
                    <a:pt x="1199" y="18"/>
                    <a:pt x="1157" y="14"/>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3838550" y="2457050"/>
              <a:ext cx="27900" cy="9075"/>
            </a:xfrm>
            <a:custGeom>
              <a:rect b="b" l="l" r="r" t="t"/>
              <a:pathLst>
                <a:path extrusionOk="0" h="363" w="1116">
                  <a:moveTo>
                    <a:pt x="1" y="1"/>
                  </a:moveTo>
                  <a:cubicBezTo>
                    <a:pt x="9" y="5"/>
                    <a:pt x="16" y="9"/>
                    <a:pt x="24" y="13"/>
                  </a:cubicBezTo>
                  <a:lnTo>
                    <a:pt x="24" y="13"/>
                  </a:lnTo>
                  <a:cubicBezTo>
                    <a:pt x="16" y="9"/>
                    <a:pt x="9" y="5"/>
                    <a:pt x="1" y="1"/>
                  </a:cubicBezTo>
                  <a:close/>
                  <a:moveTo>
                    <a:pt x="24" y="13"/>
                  </a:moveTo>
                  <a:cubicBezTo>
                    <a:pt x="102" y="54"/>
                    <a:pt x="186" y="88"/>
                    <a:pt x="270" y="121"/>
                  </a:cubicBezTo>
                  <a:cubicBezTo>
                    <a:pt x="363" y="159"/>
                    <a:pt x="456" y="177"/>
                    <a:pt x="549" y="214"/>
                  </a:cubicBezTo>
                  <a:cubicBezTo>
                    <a:pt x="642" y="233"/>
                    <a:pt x="735" y="270"/>
                    <a:pt x="828" y="298"/>
                  </a:cubicBezTo>
                  <a:cubicBezTo>
                    <a:pt x="930" y="317"/>
                    <a:pt x="1023" y="344"/>
                    <a:pt x="1116" y="363"/>
                  </a:cubicBezTo>
                  <a:cubicBezTo>
                    <a:pt x="1023" y="335"/>
                    <a:pt x="930" y="307"/>
                    <a:pt x="837" y="298"/>
                  </a:cubicBezTo>
                  <a:lnTo>
                    <a:pt x="558" y="205"/>
                  </a:lnTo>
                  <a:lnTo>
                    <a:pt x="280" y="112"/>
                  </a:lnTo>
                  <a:cubicBezTo>
                    <a:pt x="233" y="103"/>
                    <a:pt x="187" y="75"/>
                    <a:pt x="140" y="66"/>
                  </a:cubicBezTo>
                  <a:cubicBezTo>
                    <a:pt x="102" y="42"/>
                    <a:pt x="63" y="32"/>
                    <a:pt x="24"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3837850" y="2457750"/>
              <a:ext cx="25350" cy="20700"/>
            </a:xfrm>
            <a:custGeom>
              <a:rect b="b" l="l" r="r" t="t"/>
              <a:pathLst>
                <a:path extrusionOk="0" h="828" w="1014">
                  <a:moveTo>
                    <a:pt x="1" y="0"/>
                  </a:moveTo>
                  <a:lnTo>
                    <a:pt x="1" y="0"/>
                  </a:lnTo>
                  <a:cubicBezTo>
                    <a:pt x="38" y="38"/>
                    <a:pt x="75" y="75"/>
                    <a:pt x="122" y="103"/>
                  </a:cubicBezTo>
                  <a:cubicBezTo>
                    <a:pt x="168" y="140"/>
                    <a:pt x="205" y="177"/>
                    <a:pt x="252" y="214"/>
                  </a:cubicBezTo>
                  <a:lnTo>
                    <a:pt x="503" y="419"/>
                  </a:lnTo>
                  <a:lnTo>
                    <a:pt x="763" y="632"/>
                  </a:lnTo>
                  <a:cubicBezTo>
                    <a:pt x="846" y="697"/>
                    <a:pt x="939" y="753"/>
                    <a:pt x="1014" y="827"/>
                  </a:cubicBezTo>
                  <a:cubicBezTo>
                    <a:pt x="949" y="753"/>
                    <a:pt x="865" y="688"/>
                    <a:pt x="763" y="595"/>
                  </a:cubicBezTo>
                  <a:lnTo>
                    <a:pt x="521" y="381"/>
                  </a:lnTo>
                  <a:cubicBezTo>
                    <a:pt x="438" y="326"/>
                    <a:pt x="345" y="261"/>
                    <a:pt x="261" y="186"/>
                  </a:cubicBezTo>
                  <a:cubicBezTo>
                    <a:pt x="177" y="121"/>
                    <a:pt x="8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3847850" y="2461475"/>
              <a:ext cx="7925" cy="3025"/>
            </a:xfrm>
            <a:custGeom>
              <a:rect b="b" l="l" r="r" t="t"/>
              <a:pathLst>
                <a:path extrusionOk="0" h="121" w="317">
                  <a:moveTo>
                    <a:pt x="0" y="0"/>
                  </a:moveTo>
                  <a:cubicBezTo>
                    <a:pt x="28" y="28"/>
                    <a:pt x="47" y="37"/>
                    <a:pt x="75" y="47"/>
                  </a:cubicBezTo>
                  <a:cubicBezTo>
                    <a:pt x="93" y="65"/>
                    <a:pt x="130" y="74"/>
                    <a:pt x="149" y="84"/>
                  </a:cubicBezTo>
                  <a:cubicBezTo>
                    <a:pt x="205" y="93"/>
                    <a:pt x="261" y="121"/>
                    <a:pt x="316" y="121"/>
                  </a:cubicBezTo>
                  <a:cubicBezTo>
                    <a:pt x="270" y="93"/>
                    <a:pt x="214" y="74"/>
                    <a:pt x="168" y="47"/>
                  </a:cubicBezTo>
                  <a:cubicBezTo>
                    <a:pt x="140" y="37"/>
                    <a:pt x="112" y="37"/>
                    <a:pt x="84"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3853650" y="2464950"/>
              <a:ext cx="5150" cy="1125"/>
            </a:xfrm>
            <a:custGeom>
              <a:rect b="b" l="l" r="r" t="t"/>
              <a:pathLst>
                <a:path extrusionOk="0" h="45" w="206">
                  <a:moveTo>
                    <a:pt x="1" y="1"/>
                  </a:moveTo>
                  <a:cubicBezTo>
                    <a:pt x="10" y="19"/>
                    <a:pt x="38" y="19"/>
                    <a:pt x="47" y="28"/>
                  </a:cubicBezTo>
                  <a:cubicBezTo>
                    <a:pt x="66" y="28"/>
                    <a:pt x="84" y="38"/>
                    <a:pt x="94" y="38"/>
                  </a:cubicBezTo>
                  <a:cubicBezTo>
                    <a:pt x="112" y="42"/>
                    <a:pt x="131" y="45"/>
                    <a:pt x="149" y="45"/>
                  </a:cubicBezTo>
                  <a:cubicBezTo>
                    <a:pt x="168" y="45"/>
                    <a:pt x="187" y="42"/>
                    <a:pt x="205" y="38"/>
                  </a:cubicBezTo>
                  <a:cubicBezTo>
                    <a:pt x="179" y="31"/>
                    <a:pt x="153" y="25"/>
                    <a:pt x="126" y="25"/>
                  </a:cubicBezTo>
                  <a:cubicBezTo>
                    <a:pt x="115" y="25"/>
                    <a:pt x="104" y="26"/>
                    <a:pt x="94" y="28"/>
                  </a:cubicBezTo>
                  <a:cubicBezTo>
                    <a:pt x="84" y="19"/>
                    <a:pt x="56" y="19"/>
                    <a:pt x="47" y="19"/>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3850625" y="2465425"/>
              <a:ext cx="7225" cy="3025"/>
            </a:xfrm>
            <a:custGeom>
              <a:rect b="b" l="l" r="r" t="t"/>
              <a:pathLst>
                <a:path extrusionOk="0" h="121" w="289">
                  <a:moveTo>
                    <a:pt x="1" y="0"/>
                  </a:moveTo>
                  <a:lnTo>
                    <a:pt x="1" y="0"/>
                  </a:lnTo>
                  <a:cubicBezTo>
                    <a:pt x="19" y="19"/>
                    <a:pt x="47" y="28"/>
                    <a:pt x="66" y="47"/>
                  </a:cubicBezTo>
                  <a:lnTo>
                    <a:pt x="140" y="74"/>
                  </a:lnTo>
                  <a:cubicBezTo>
                    <a:pt x="187" y="93"/>
                    <a:pt x="242" y="112"/>
                    <a:pt x="289" y="121"/>
                  </a:cubicBezTo>
                  <a:cubicBezTo>
                    <a:pt x="252" y="93"/>
                    <a:pt x="205" y="65"/>
                    <a:pt x="140" y="56"/>
                  </a:cubicBezTo>
                  <a:cubicBezTo>
                    <a:pt x="94" y="28"/>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3844375" y="2461000"/>
              <a:ext cx="4200" cy="2825"/>
            </a:xfrm>
            <a:custGeom>
              <a:rect b="b" l="l" r="r" t="t"/>
              <a:pathLst>
                <a:path extrusionOk="0" h="113" w="168">
                  <a:moveTo>
                    <a:pt x="0" y="1"/>
                  </a:moveTo>
                  <a:lnTo>
                    <a:pt x="0" y="1"/>
                  </a:lnTo>
                  <a:cubicBezTo>
                    <a:pt x="19" y="38"/>
                    <a:pt x="47" y="47"/>
                    <a:pt x="74" y="66"/>
                  </a:cubicBezTo>
                  <a:cubicBezTo>
                    <a:pt x="112" y="93"/>
                    <a:pt x="130" y="103"/>
                    <a:pt x="167" y="112"/>
                  </a:cubicBezTo>
                  <a:cubicBezTo>
                    <a:pt x="139" y="84"/>
                    <a:pt x="121" y="66"/>
                    <a:pt x="93" y="47"/>
                  </a:cubicBezTo>
                  <a:cubicBezTo>
                    <a:pt x="65"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3864575" y="2476325"/>
              <a:ext cx="7225" cy="1900"/>
            </a:xfrm>
            <a:custGeom>
              <a:rect b="b" l="l" r="r" t="t"/>
              <a:pathLst>
                <a:path extrusionOk="0" h="76" w="289">
                  <a:moveTo>
                    <a:pt x="0" y="1"/>
                  </a:moveTo>
                  <a:lnTo>
                    <a:pt x="65" y="38"/>
                  </a:lnTo>
                  <a:cubicBezTo>
                    <a:pt x="93" y="47"/>
                    <a:pt x="112" y="57"/>
                    <a:pt x="140" y="57"/>
                  </a:cubicBezTo>
                  <a:cubicBezTo>
                    <a:pt x="195" y="75"/>
                    <a:pt x="242" y="75"/>
                    <a:pt x="288" y="75"/>
                  </a:cubicBezTo>
                  <a:cubicBezTo>
                    <a:pt x="242" y="47"/>
                    <a:pt x="195" y="38"/>
                    <a:pt x="140" y="29"/>
                  </a:cubicBezTo>
                  <a:cubicBezTo>
                    <a:pt x="112" y="29"/>
                    <a:pt x="93" y="10"/>
                    <a:pt x="65" y="10"/>
                  </a:cubicBezTo>
                  <a:cubicBezTo>
                    <a:pt x="47" y="10"/>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3862475" y="2474250"/>
              <a:ext cx="4675" cy="1650"/>
            </a:xfrm>
            <a:custGeom>
              <a:rect b="b" l="l" r="r" t="t"/>
              <a:pathLst>
                <a:path extrusionOk="0" h="66" w="187">
                  <a:moveTo>
                    <a:pt x="1" y="0"/>
                  </a:moveTo>
                  <a:cubicBezTo>
                    <a:pt x="10" y="28"/>
                    <a:pt x="29" y="28"/>
                    <a:pt x="47" y="37"/>
                  </a:cubicBezTo>
                  <a:cubicBezTo>
                    <a:pt x="56" y="37"/>
                    <a:pt x="84" y="47"/>
                    <a:pt x="94" y="47"/>
                  </a:cubicBezTo>
                  <a:cubicBezTo>
                    <a:pt x="103" y="65"/>
                    <a:pt x="131" y="65"/>
                    <a:pt x="140" y="65"/>
                  </a:cubicBezTo>
                  <a:lnTo>
                    <a:pt x="187" y="65"/>
                  </a:lnTo>
                  <a:cubicBezTo>
                    <a:pt x="159" y="47"/>
                    <a:pt x="131" y="37"/>
                    <a:pt x="94"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3869675" y="2476100"/>
              <a:ext cx="3050" cy="500"/>
            </a:xfrm>
            <a:custGeom>
              <a:rect b="b" l="l" r="r" t="t"/>
              <a:pathLst>
                <a:path extrusionOk="0" h="20" w="122">
                  <a:moveTo>
                    <a:pt x="1" y="0"/>
                  </a:moveTo>
                  <a:cubicBezTo>
                    <a:pt x="29" y="10"/>
                    <a:pt x="38" y="19"/>
                    <a:pt x="57" y="19"/>
                  </a:cubicBezTo>
                  <a:lnTo>
                    <a:pt x="94" y="19"/>
                  </a:lnTo>
                  <a:cubicBezTo>
                    <a:pt x="94" y="19"/>
                    <a:pt x="103" y="19"/>
                    <a:pt x="122" y="10"/>
                  </a:cubicBezTo>
                  <a:cubicBezTo>
                    <a:pt x="103" y="10"/>
                    <a:pt x="84" y="0"/>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3855975" y="2487725"/>
              <a:ext cx="6525" cy="1975"/>
            </a:xfrm>
            <a:custGeom>
              <a:rect b="b" l="l" r="r" t="t"/>
              <a:pathLst>
                <a:path extrusionOk="0" h="79" w="261">
                  <a:moveTo>
                    <a:pt x="1" y="0"/>
                  </a:moveTo>
                  <a:cubicBezTo>
                    <a:pt x="1" y="9"/>
                    <a:pt x="19" y="9"/>
                    <a:pt x="28" y="19"/>
                  </a:cubicBezTo>
                  <a:cubicBezTo>
                    <a:pt x="38" y="37"/>
                    <a:pt x="47" y="37"/>
                    <a:pt x="66" y="46"/>
                  </a:cubicBezTo>
                  <a:cubicBezTo>
                    <a:pt x="84" y="56"/>
                    <a:pt x="112" y="65"/>
                    <a:pt x="131" y="65"/>
                  </a:cubicBezTo>
                  <a:cubicBezTo>
                    <a:pt x="140" y="74"/>
                    <a:pt x="152" y="79"/>
                    <a:pt x="164" y="79"/>
                  </a:cubicBezTo>
                  <a:cubicBezTo>
                    <a:pt x="177" y="79"/>
                    <a:pt x="191" y="74"/>
                    <a:pt x="205" y="65"/>
                  </a:cubicBezTo>
                  <a:cubicBezTo>
                    <a:pt x="224" y="56"/>
                    <a:pt x="251" y="46"/>
                    <a:pt x="261" y="19"/>
                  </a:cubicBezTo>
                  <a:lnTo>
                    <a:pt x="261" y="19"/>
                  </a:lnTo>
                  <a:cubicBezTo>
                    <a:pt x="224" y="46"/>
                    <a:pt x="177" y="46"/>
                    <a:pt x="131" y="46"/>
                  </a:cubicBezTo>
                  <a:cubicBezTo>
                    <a:pt x="121" y="37"/>
                    <a:pt x="94" y="37"/>
                    <a:pt x="75" y="19"/>
                  </a:cubicBezTo>
                  <a:cubicBezTo>
                    <a:pt x="66" y="19"/>
                    <a:pt x="47" y="9"/>
                    <a:pt x="38" y="9"/>
                  </a:cubicBezTo>
                  <a:cubicBezTo>
                    <a:pt x="28"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3853425" y="2484225"/>
              <a:ext cx="4900" cy="3525"/>
            </a:xfrm>
            <a:custGeom>
              <a:rect b="b" l="l" r="r" t="t"/>
              <a:pathLst>
                <a:path extrusionOk="0" h="141" w="196">
                  <a:moveTo>
                    <a:pt x="0" y="1"/>
                  </a:moveTo>
                  <a:cubicBezTo>
                    <a:pt x="0" y="19"/>
                    <a:pt x="28" y="47"/>
                    <a:pt x="38" y="56"/>
                  </a:cubicBezTo>
                  <a:cubicBezTo>
                    <a:pt x="47" y="66"/>
                    <a:pt x="56" y="84"/>
                    <a:pt x="84" y="94"/>
                  </a:cubicBezTo>
                  <a:cubicBezTo>
                    <a:pt x="121" y="112"/>
                    <a:pt x="149" y="131"/>
                    <a:pt x="196" y="140"/>
                  </a:cubicBezTo>
                  <a:cubicBezTo>
                    <a:pt x="186" y="131"/>
                    <a:pt x="177" y="112"/>
                    <a:pt x="177" y="103"/>
                  </a:cubicBezTo>
                  <a:cubicBezTo>
                    <a:pt x="149" y="94"/>
                    <a:pt x="140" y="84"/>
                    <a:pt x="121" y="66"/>
                  </a:cubicBezTo>
                  <a:lnTo>
                    <a:pt x="56" y="38"/>
                  </a:lnTo>
                  <a:cubicBezTo>
                    <a:pt x="38"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3850175" y="2482825"/>
              <a:ext cx="3975" cy="4225"/>
            </a:xfrm>
            <a:custGeom>
              <a:rect b="b" l="l" r="r" t="t"/>
              <a:pathLst>
                <a:path extrusionOk="0" h="169" w="159">
                  <a:moveTo>
                    <a:pt x="0" y="1"/>
                  </a:moveTo>
                  <a:cubicBezTo>
                    <a:pt x="0" y="19"/>
                    <a:pt x="19" y="47"/>
                    <a:pt x="28" y="57"/>
                  </a:cubicBezTo>
                  <a:cubicBezTo>
                    <a:pt x="37" y="66"/>
                    <a:pt x="47" y="94"/>
                    <a:pt x="56" y="103"/>
                  </a:cubicBezTo>
                  <a:cubicBezTo>
                    <a:pt x="75" y="112"/>
                    <a:pt x="93" y="122"/>
                    <a:pt x="112" y="140"/>
                  </a:cubicBezTo>
                  <a:cubicBezTo>
                    <a:pt x="121" y="150"/>
                    <a:pt x="130" y="159"/>
                    <a:pt x="158" y="168"/>
                  </a:cubicBezTo>
                  <a:cubicBezTo>
                    <a:pt x="130" y="140"/>
                    <a:pt x="93" y="112"/>
                    <a:pt x="84" y="75"/>
                  </a:cubicBezTo>
                  <a:cubicBezTo>
                    <a:pt x="56" y="5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3855750" y="2484700"/>
              <a:ext cx="3500" cy="1875"/>
            </a:xfrm>
            <a:custGeom>
              <a:rect b="b" l="l" r="r" t="t"/>
              <a:pathLst>
                <a:path extrusionOk="0" h="75" w="140">
                  <a:moveTo>
                    <a:pt x="0" y="0"/>
                  </a:moveTo>
                  <a:lnTo>
                    <a:pt x="0" y="0"/>
                  </a:lnTo>
                  <a:cubicBezTo>
                    <a:pt x="10" y="28"/>
                    <a:pt x="37" y="47"/>
                    <a:pt x="56" y="56"/>
                  </a:cubicBezTo>
                  <a:cubicBezTo>
                    <a:pt x="65" y="56"/>
                    <a:pt x="84" y="75"/>
                    <a:pt x="93" y="75"/>
                  </a:cubicBezTo>
                  <a:lnTo>
                    <a:pt x="140" y="75"/>
                  </a:lnTo>
                  <a:lnTo>
                    <a:pt x="65" y="37"/>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3839025" y="2460775"/>
              <a:ext cx="1175" cy="5825"/>
            </a:xfrm>
            <a:custGeom>
              <a:rect b="b" l="l" r="r" t="t"/>
              <a:pathLst>
                <a:path extrusionOk="0" h="233" w="47">
                  <a:moveTo>
                    <a:pt x="0" y="0"/>
                  </a:moveTo>
                  <a:lnTo>
                    <a:pt x="0" y="56"/>
                  </a:lnTo>
                  <a:lnTo>
                    <a:pt x="0" y="112"/>
                  </a:lnTo>
                  <a:cubicBezTo>
                    <a:pt x="0" y="158"/>
                    <a:pt x="19" y="195"/>
                    <a:pt x="47" y="233"/>
                  </a:cubicBezTo>
                  <a:cubicBezTo>
                    <a:pt x="28" y="195"/>
                    <a:pt x="28" y="149"/>
                    <a:pt x="19" y="112"/>
                  </a:cubicBezTo>
                  <a:cubicBezTo>
                    <a:pt x="19" y="75"/>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3840425" y="2462625"/>
              <a:ext cx="1650" cy="4450"/>
            </a:xfrm>
            <a:custGeom>
              <a:rect b="b" l="l" r="r" t="t"/>
              <a:pathLst>
                <a:path extrusionOk="0" h="178" w="66">
                  <a:moveTo>
                    <a:pt x="9" y="1"/>
                  </a:moveTo>
                  <a:cubicBezTo>
                    <a:pt x="0" y="19"/>
                    <a:pt x="0" y="38"/>
                    <a:pt x="9" y="47"/>
                  </a:cubicBezTo>
                  <a:cubicBezTo>
                    <a:pt x="9" y="56"/>
                    <a:pt x="19" y="84"/>
                    <a:pt x="19" y="94"/>
                  </a:cubicBezTo>
                  <a:cubicBezTo>
                    <a:pt x="19" y="131"/>
                    <a:pt x="47" y="149"/>
                    <a:pt x="65" y="177"/>
                  </a:cubicBezTo>
                  <a:cubicBezTo>
                    <a:pt x="65" y="168"/>
                    <a:pt x="56" y="140"/>
                    <a:pt x="56" y="131"/>
                  </a:cubicBezTo>
                  <a:cubicBezTo>
                    <a:pt x="56" y="112"/>
                    <a:pt x="47" y="94"/>
                    <a:pt x="47" y="84"/>
                  </a:cubicBezTo>
                  <a:cubicBezTo>
                    <a:pt x="37" y="66"/>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3842750" y="2464250"/>
              <a:ext cx="3500" cy="3050"/>
            </a:xfrm>
            <a:custGeom>
              <a:rect b="b" l="l" r="r" t="t"/>
              <a:pathLst>
                <a:path extrusionOk="0" h="122" w="140">
                  <a:moveTo>
                    <a:pt x="0" y="1"/>
                  </a:moveTo>
                  <a:lnTo>
                    <a:pt x="0" y="1"/>
                  </a:lnTo>
                  <a:cubicBezTo>
                    <a:pt x="9" y="19"/>
                    <a:pt x="37" y="47"/>
                    <a:pt x="56" y="75"/>
                  </a:cubicBezTo>
                  <a:cubicBezTo>
                    <a:pt x="65" y="75"/>
                    <a:pt x="84" y="94"/>
                    <a:pt x="93" y="103"/>
                  </a:cubicBezTo>
                  <a:cubicBezTo>
                    <a:pt x="102" y="112"/>
                    <a:pt x="130" y="121"/>
                    <a:pt x="139" y="121"/>
                  </a:cubicBezTo>
                  <a:cubicBezTo>
                    <a:pt x="130" y="103"/>
                    <a:pt x="102" y="75"/>
                    <a:pt x="84" y="56"/>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3842975" y="2466800"/>
              <a:ext cx="2350" cy="3275"/>
            </a:xfrm>
            <a:custGeom>
              <a:rect b="b" l="l" r="r" t="t"/>
              <a:pathLst>
                <a:path extrusionOk="0" h="131" w="94">
                  <a:moveTo>
                    <a:pt x="0" y="1"/>
                  </a:moveTo>
                  <a:cubicBezTo>
                    <a:pt x="0" y="19"/>
                    <a:pt x="10" y="47"/>
                    <a:pt x="37" y="66"/>
                  </a:cubicBezTo>
                  <a:cubicBezTo>
                    <a:pt x="56" y="94"/>
                    <a:pt x="65" y="112"/>
                    <a:pt x="93" y="131"/>
                  </a:cubicBezTo>
                  <a:lnTo>
                    <a:pt x="56"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3840875" y="2468425"/>
              <a:ext cx="3050" cy="4450"/>
            </a:xfrm>
            <a:custGeom>
              <a:rect b="b" l="l" r="r" t="t"/>
              <a:pathLst>
                <a:path extrusionOk="0" h="178" w="122">
                  <a:moveTo>
                    <a:pt x="1" y="1"/>
                  </a:moveTo>
                  <a:cubicBezTo>
                    <a:pt x="19" y="38"/>
                    <a:pt x="29" y="75"/>
                    <a:pt x="47" y="94"/>
                  </a:cubicBezTo>
                  <a:cubicBezTo>
                    <a:pt x="75" y="122"/>
                    <a:pt x="94" y="159"/>
                    <a:pt x="121" y="177"/>
                  </a:cubicBezTo>
                  <a:cubicBezTo>
                    <a:pt x="112" y="140"/>
                    <a:pt x="94" y="122"/>
                    <a:pt x="75" y="84"/>
                  </a:cubicBezTo>
                  <a:cubicBezTo>
                    <a:pt x="4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3869925" y="2454500"/>
              <a:ext cx="5825" cy="3275"/>
            </a:xfrm>
            <a:custGeom>
              <a:rect b="b" l="l" r="r" t="t"/>
              <a:pathLst>
                <a:path extrusionOk="0" h="131" w="233">
                  <a:moveTo>
                    <a:pt x="0" y="0"/>
                  </a:moveTo>
                  <a:cubicBezTo>
                    <a:pt x="28" y="0"/>
                    <a:pt x="37" y="10"/>
                    <a:pt x="65" y="28"/>
                  </a:cubicBezTo>
                  <a:cubicBezTo>
                    <a:pt x="84" y="38"/>
                    <a:pt x="93" y="47"/>
                    <a:pt x="121" y="65"/>
                  </a:cubicBezTo>
                  <a:cubicBezTo>
                    <a:pt x="167" y="84"/>
                    <a:pt x="204" y="112"/>
                    <a:pt x="232" y="130"/>
                  </a:cubicBezTo>
                  <a:cubicBezTo>
                    <a:pt x="223" y="112"/>
                    <a:pt x="214" y="93"/>
                    <a:pt x="186" y="84"/>
                  </a:cubicBezTo>
                  <a:cubicBezTo>
                    <a:pt x="167" y="65"/>
                    <a:pt x="158" y="47"/>
                    <a:pt x="130" y="38"/>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3867825" y="2454775"/>
              <a:ext cx="5375" cy="2525"/>
            </a:xfrm>
            <a:custGeom>
              <a:rect b="b" l="l" r="r" t="t"/>
              <a:pathLst>
                <a:path extrusionOk="0" h="101" w="215">
                  <a:moveTo>
                    <a:pt x="37" y="0"/>
                  </a:moveTo>
                  <a:cubicBezTo>
                    <a:pt x="24" y="0"/>
                    <a:pt x="12" y="2"/>
                    <a:pt x="0" y="8"/>
                  </a:cubicBezTo>
                  <a:lnTo>
                    <a:pt x="65" y="27"/>
                  </a:lnTo>
                  <a:cubicBezTo>
                    <a:pt x="75" y="36"/>
                    <a:pt x="103" y="36"/>
                    <a:pt x="112" y="54"/>
                  </a:cubicBezTo>
                  <a:cubicBezTo>
                    <a:pt x="149" y="73"/>
                    <a:pt x="177" y="82"/>
                    <a:pt x="214" y="101"/>
                  </a:cubicBezTo>
                  <a:cubicBezTo>
                    <a:pt x="205" y="82"/>
                    <a:pt x="196" y="73"/>
                    <a:pt x="168" y="36"/>
                  </a:cubicBezTo>
                  <a:cubicBezTo>
                    <a:pt x="158" y="27"/>
                    <a:pt x="140" y="27"/>
                    <a:pt x="121" y="17"/>
                  </a:cubicBezTo>
                  <a:cubicBezTo>
                    <a:pt x="96" y="11"/>
                    <a:pt x="66"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3863875" y="2455775"/>
              <a:ext cx="5825" cy="1525"/>
            </a:xfrm>
            <a:custGeom>
              <a:rect b="b" l="l" r="r" t="t"/>
              <a:pathLst>
                <a:path extrusionOk="0" h="61" w="233">
                  <a:moveTo>
                    <a:pt x="35" y="1"/>
                  </a:moveTo>
                  <a:cubicBezTo>
                    <a:pt x="26" y="1"/>
                    <a:pt x="14" y="5"/>
                    <a:pt x="0" y="14"/>
                  </a:cubicBezTo>
                  <a:lnTo>
                    <a:pt x="56" y="24"/>
                  </a:lnTo>
                  <a:cubicBezTo>
                    <a:pt x="84" y="24"/>
                    <a:pt x="93" y="33"/>
                    <a:pt x="121" y="33"/>
                  </a:cubicBezTo>
                  <a:cubicBezTo>
                    <a:pt x="149" y="42"/>
                    <a:pt x="186" y="61"/>
                    <a:pt x="233" y="61"/>
                  </a:cubicBezTo>
                  <a:cubicBezTo>
                    <a:pt x="196" y="33"/>
                    <a:pt x="168" y="24"/>
                    <a:pt x="121" y="24"/>
                  </a:cubicBezTo>
                  <a:cubicBezTo>
                    <a:pt x="103" y="14"/>
                    <a:pt x="84" y="14"/>
                    <a:pt x="56" y="14"/>
                  </a:cubicBezTo>
                  <a:cubicBezTo>
                    <a:pt x="52" y="5"/>
                    <a:pt x="45"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3859925" y="2453600"/>
              <a:ext cx="6075" cy="625"/>
            </a:xfrm>
            <a:custGeom>
              <a:rect b="b" l="l" r="r" t="t"/>
              <a:pathLst>
                <a:path extrusionOk="0" h="25" w="243">
                  <a:moveTo>
                    <a:pt x="149" y="1"/>
                  </a:moveTo>
                  <a:cubicBezTo>
                    <a:pt x="136" y="1"/>
                    <a:pt x="124" y="3"/>
                    <a:pt x="112" y="9"/>
                  </a:cubicBezTo>
                  <a:lnTo>
                    <a:pt x="56" y="9"/>
                  </a:lnTo>
                  <a:cubicBezTo>
                    <a:pt x="47" y="9"/>
                    <a:pt x="19" y="9"/>
                    <a:pt x="1" y="18"/>
                  </a:cubicBezTo>
                  <a:lnTo>
                    <a:pt x="112" y="18"/>
                  </a:lnTo>
                  <a:cubicBezTo>
                    <a:pt x="135" y="22"/>
                    <a:pt x="156" y="25"/>
                    <a:pt x="177" y="25"/>
                  </a:cubicBezTo>
                  <a:cubicBezTo>
                    <a:pt x="198" y="25"/>
                    <a:pt x="219" y="22"/>
                    <a:pt x="242" y="18"/>
                  </a:cubicBezTo>
                  <a:cubicBezTo>
                    <a:pt x="210" y="11"/>
                    <a:pt x="17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3854825" y="2454275"/>
              <a:ext cx="6275" cy="1175"/>
            </a:xfrm>
            <a:custGeom>
              <a:rect b="b" l="l" r="r" t="t"/>
              <a:pathLst>
                <a:path extrusionOk="0" h="47" w="251">
                  <a:moveTo>
                    <a:pt x="74" y="0"/>
                  </a:moveTo>
                  <a:cubicBezTo>
                    <a:pt x="47" y="0"/>
                    <a:pt x="28" y="0"/>
                    <a:pt x="0" y="9"/>
                  </a:cubicBezTo>
                  <a:cubicBezTo>
                    <a:pt x="19" y="9"/>
                    <a:pt x="37" y="19"/>
                    <a:pt x="65" y="19"/>
                  </a:cubicBezTo>
                  <a:lnTo>
                    <a:pt x="121" y="37"/>
                  </a:lnTo>
                  <a:cubicBezTo>
                    <a:pt x="167" y="37"/>
                    <a:pt x="195" y="47"/>
                    <a:pt x="251" y="47"/>
                  </a:cubicBezTo>
                  <a:cubicBezTo>
                    <a:pt x="205" y="28"/>
                    <a:pt x="167" y="9"/>
                    <a:pt x="140" y="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3863650" y="2468425"/>
              <a:ext cx="2575" cy="1200"/>
            </a:xfrm>
            <a:custGeom>
              <a:rect b="b" l="l" r="r" t="t"/>
              <a:pathLst>
                <a:path extrusionOk="0" h="48" w="103">
                  <a:moveTo>
                    <a:pt x="0" y="1"/>
                  </a:moveTo>
                  <a:cubicBezTo>
                    <a:pt x="9" y="19"/>
                    <a:pt x="37" y="29"/>
                    <a:pt x="47" y="38"/>
                  </a:cubicBezTo>
                  <a:cubicBezTo>
                    <a:pt x="65" y="47"/>
                    <a:pt x="75" y="47"/>
                    <a:pt x="102" y="47"/>
                  </a:cubicBezTo>
                  <a:cubicBezTo>
                    <a:pt x="84" y="38"/>
                    <a:pt x="65" y="29"/>
                    <a:pt x="56" y="19"/>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3865025" y="2470300"/>
              <a:ext cx="2600" cy="1175"/>
            </a:xfrm>
            <a:custGeom>
              <a:rect b="b" l="l" r="r" t="t"/>
              <a:pathLst>
                <a:path extrusionOk="0" h="47" w="104">
                  <a:moveTo>
                    <a:pt x="1" y="0"/>
                  </a:moveTo>
                  <a:cubicBezTo>
                    <a:pt x="10" y="19"/>
                    <a:pt x="20" y="19"/>
                    <a:pt x="47" y="37"/>
                  </a:cubicBezTo>
                  <a:cubicBezTo>
                    <a:pt x="75" y="47"/>
                    <a:pt x="85" y="47"/>
                    <a:pt x="103" y="47"/>
                  </a:cubicBezTo>
                  <a:cubicBezTo>
                    <a:pt x="94" y="37"/>
                    <a:pt x="85" y="19"/>
                    <a:pt x="57" y="9"/>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3848075" y="2454275"/>
              <a:ext cx="4200" cy="700"/>
            </a:xfrm>
            <a:custGeom>
              <a:rect b="b" l="l" r="r" t="t"/>
              <a:pathLst>
                <a:path extrusionOk="0" h="28" w="168">
                  <a:moveTo>
                    <a:pt x="56" y="0"/>
                  </a:moveTo>
                  <a:cubicBezTo>
                    <a:pt x="29" y="0"/>
                    <a:pt x="19" y="0"/>
                    <a:pt x="1" y="9"/>
                  </a:cubicBezTo>
                  <a:cubicBezTo>
                    <a:pt x="29" y="28"/>
                    <a:pt x="66" y="28"/>
                    <a:pt x="84" y="28"/>
                  </a:cubicBezTo>
                  <a:cubicBezTo>
                    <a:pt x="112" y="28"/>
                    <a:pt x="140" y="28"/>
                    <a:pt x="168" y="9"/>
                  </a:cubicBezTo>
                  <a:cubicBezTo>
                    <a:pt x="131" y="0"/>
                    <a:pt x="112"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3695700" y="2483725"/>
              <a:ext cx="40450" cy="38475"/>
            </a:xfrm>
            <a:custGeom>
              <a:rect b="b" l="l" r="r" t="t"/>
              <a:pathLst>
                <a:path extrusionOk="0" h="1539" w="1618">
                  <a:moveTo>
                    <a:pt x="880" y="0"/>
                  </a:moveTo>
                  <a:cubicBezTo>
                    <a:pt x="626" y="0"/>
                    <a:pt x="374" y="38"/>
                    <a:pt x="131" y="123"/>
                  </a:cubicBezTo>
                  <a:cubicBezTo>
                    <a:pt x="1" y="160"/>
                    <a:pt x="1" y="337"/>
                    <a:pt x="19" y="411"/>
                  </a:cubicBezTo>
                  <a:cubicBezTo>
                    <a:pt x="94" y="782"/>
                    <a:pt x="270" y="1136"/>
                    <a:pt x="549" y="1377"/>
                  </a:cubicBezTo>
                  <a:cubicBezTo>
                    <a:pt x="633" y="1461"/>
                    <a:pt x="735" y="1526"/>
                    <a:pt x="846" y="1535"/>
                  </a:cubicBezTo>
                  <a:cubicBezTo>
                    <a:pt x="860" y="1537"/>
                    <a:pt x="874" y="1538"/>
                    <a:pt x="888" y="1538"/>
                  </a:cubicBezTo>
                  <a:cubicBezTo>
                    <a:pt x="996" y="1538"/>
                    <a:pt x="1103" y="1477"/>
                    <a:pt x="1144" y="1386"/>
                  </a:cubicBezTo>
                  <a:cubicBezTo>
                    <a:pt x="1190" y="1275"/>
                    <a:pt x="1116" y="1145"/>
                    <a:pt x="1051" y="1043"/>
                  </a:cubicBezTo>
                  <a:lnTo>
                    <a:pt x="1051" y="1043"/>
                  </a:lnTo>
                  <a:cubicBezTo>
                    <a:pt x="1144" y="1071"/>
                    <a:pt x="1237" y="1108"/>
                    <a:pt x="1329" y="1108"/>
                  </a:cubicBezTo>
                  <a:cubicBezTo>
                    <a:pt x="1422" y="1108"/>
                    <a:pt x="1525" y="1052"/>
                    <a:pt x="1552" y="959"/>
                  </a:cubicBezTo>
                  <a:cubicBezTo>
                    <a:pt x="1571" y="857"/>
                    <a:pt x="1506" y="764"/>
                    <a:pt x="1422" y="699"/>
                  </a:cubicBezTo>
                  <a:cubicBezTo>
                    <a:pt x="1339" y="643"/>
                    <a:pt x="1237" y="615"/>
                    <a:pt x="1162" y="541"/>
                  </a:cubicBezTo>
                  <a:cubicBezTo>
                    <a:pt x="1274" y="541"/>
                    <a:pt x="1367" y="541"/>
                    <a:pt x="1460" y="504"/>
                  </a:cubicBezTo>
                  <a:cubicBezTo>
                    <a:pt x="1552" y="476"/>
                    <a:pt x="1618" y="383"/>
                    <a:pt x="1618" y="290"/>
                  </a:cubicBezTo>
                  <a:cubicBezTo>
                    <a:pt x="1618" y="132"/>
                    <a:pt x="1432" y="58"/>
                    <a:pt x="1283" y="30"/>
                  </a:cubicBezTo>
                  <a:cubicBezTo>
                    <a:pt x="1148" y="11"/>
                    <a:pt x="1014" y="0"/>
                    <a:pt x="88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3694650" y="2483925"/>
              <a:ext cx="41500" cy="39050"/>
            </a:xfrm>
            <a:custGeom>
              <a:rect b="b" l="l" r="r" t="t"/>
              <a:pathLst>
                <a:path extrusionOk="0" h="1562" w="1660">
                  <a:moveTo>
                    <a:pt x="914" y="0"/>
                  </a:moveTo>
                  <a:cubicBezTo>
                    <a:pt x="838" y="0"/>
                    <a:pt x="761" y="5"/>
                    <a:pt x="684" y="13"/>
                  </a:cubicBezTo>
                  <a:cubicBezTo>
                    <a:pt x="761" y="9"/>
                    <a:pt x="838" y="7"/>
                    <a:pt x="915" y="7"/>
                  </a:cubicBezTo>
                  <a:cubicBezTo>
                    <a:pt x="982" y="7"/>
                    <a:pt x="1049" y="8"/>
                    <a:pt x="1116" y="12"/>
                  </a:cubicBezTo>
                  <a:lnTo>
                    <a:pt x="1116" y="12"/>
                  </a:lnTo>
                  <a:cubicBezTo>
                    <a:pt x="1050" y="4"/>
                    <a:pt x="982" y="0"/>
                    <a:pt x="914" y="0"/>
                  </a:cubicBezTo>
                  <a:close/>
                  <a:moveTo>
                    <a:pt x="684" y="13"/>
                  </a:moveTo>
                  <a:lnTo>
                    <a:pt x="684" y="13"/>
                  </a:lnTo>
                  <a:cubicBezTo>
                    <a:pt x="498" y="31"/>
                    <a:pt x="322" y="68"/>
                    <a:pt x="154" y="124"/>
                  </a:cubicBezTo>
                  <a:cubicBezTo>
                    <a:pt x="322" y="68"/>
                    <a:pt x="507" y="31"/>
                    <a:pt x="684" y="13"/>
                  </a:cubicBezTo>
                  <a:close/>
                  <a:moveTo>
                    <a:pt x="117" y="133"/>
                  </a:moveTo>
                  <a:cubicBezTo>
                    <a:pt x="89" y="133"/>
                    <a:pt x="61" y="152"/>
                    <a:pt x="43" y="171"/>
                  </a:cubicBezTo>
                  <a:lnTo>
                    <a:pt x="117" y="133"/>
                  </a:lnTo>
                  <a:close/>
                  <a:moveTo>
                    <a:pt x="43" y="171"/>
                  </a:moveTo>
                  <a:cubicBezTo>
                    <a:pt x="24" y="198"/>
                    <a:pt x="15" y="217"/>
                    <a:pt x="15" y="245"/>
                  </a:cubicBezTo>
                  <a:lnTo>
                    <a:pt x="43" y="171"/>
                  </a:lnTo>
                  <a:close/>
                  <a:moveTo>
                    <a:pt x="15" y="245"/>
                  </a:moveTo>
                  <a:lnTo>
                    <a:pt x="15" y="245"/>
                  </a:lnTo>
                  <a:cubicBezTo>
                    <a:pt x="5" y="269"/>
                    <a:pt x="1" y="296"/>
                    <a:pt x="1" y="324"/>
                  </a:cubicBezTo>
                  <a:lnTo>
                    <a:pt x="1" y="324"/>
                  </a:lnTo>
                  <a:cubicBezTo>
                    <a:pt x="2" y="298"/>
                    <a:pt x="6" y="272"/>
                    <a:pt x="15" y="245"/>
                  </a:cubicBezTo>
                  <a:close/>
                  <a:moveTo>
                    <a:pt x="1" y="324"/>
                  </a:moveTo>
                  <a:lnTo>
                    <a:pt x="1" y="324"/>
                  </a:lnTo>
                  <a:cubicBezTo>
                    <a:pt x="1" y="352"/>
                    <a:pt x="5" y="379"/>
                    <a:pt x="15" y="403"/>
                  </a:cubicBezTo>
                  <a:cubicBezTo>
                    <a:pt x="6" y="376"/>
                    <a:pt x="2" y="350"/>
                    <a:pt x="1" y="324"/>
                  </a:cubicBezTo>
                  <a:close/>
                  <a:moveTo>
                    <a:pt x="1116" y="12"/>
                  </a:moveTo>
                  <a:cubicBezTo>
                    <a:pt x="1155" y="17"/>
                    <a:pt x="1194" y="23"/>
                    <a:pt x="1232" y="31"/>
                  </a:cubicBezTo>
                  <a:cubicBezTo>
                    <a:pt x="1325" y="50"/>
                    <a:pt x="1418" y="68"/>
                    <a:pt x="1483" y="115"/>
                  </a:cubicBezTo>
                  <a:cubicBezTo>
                    <a:pt x="1520" y="133"/>
                    <a:pt x="1557" y="161"/>
                    <a:pt x="1576" y="208"/>
                  </a:cubicBezTo>
                  <a:cubicBezTo>
                    <a:pt x="1604" y="245"/>
                    <a:pt x="1613" y="291"/>
                    <a:pt x="1604" y="319"/>
                  </a:cubicBezTo>
                  <a:cubicBezTo>
                    <a:pt x="1594" y="366"/>
                    <a:pt x="1567" y="403"/>
                    <a:pt x="1548" y="440"/>
                  </a:cubicBezTo>
                  <a:cubicBezTo>
                    <a:pt x="1511" y="477"/>
                    <a:pt x="1474" y="496"/>
                    <a:pt x="1437" y="514"/>
                  </a:cubicBezTo>
                  <a:cubicBezTo>
                    <a:pt x="1386" y="531"/>
                    <a:pt x="1333" y="534"/>
                    <a:pt x="1278" y="534"/>
                  </a:cubicBezTo>
                  <a:cubicBezTo>
                    <a:pt x="1241" y="534"/>
                    <a:pt x="1204" y="533"/>
                    <a:pt x="1167" y="533"/>
                  </a:cubicBezTo>
                  <a:lnTo>
                    <a:pt x="1111" y="533"/>
                  </a:lnTo>
                  <a:lnTo>
                    <a:pt x="1158" y="579"/>
                  </a:lnTo>
                  <a:cubicBezTo>
                    <a:pt x="1241" y="654"/>
                    <a:pt x="1334" y="691"/>
                    <a:pt x="1399" y="737"/>
                  </a:cubicBezTo>
                  <a:cubicBezTo>
                    <a:pt x="1437" y="765"/>
                    <a:pt x="1474" y="802"/>
                    <a:pt x="1492" y="830"/>
                  </a:cubicBezTo>
                  <a:cubicBezTo>
                    <a:pt x="1520" y="867"/>
                    <a:pt x="1529" y="914"/>
                    <a:pt x="1529" y="951"/>
                  </a:cubicBezTo>
                  <a:cubicBezTo>
                    <a:pt x="1529" y="997"/>
                    <a:pt x="1492" y="1035"/>
                    <a:pt x="1464" y="1053"/>
                  </a:cubicBezTo>
                  <a:cubicBezTo>
                    <a:pt x="1427" y="1081"/>
                    <a:pt x="1381" y="1090"/>
                    <a:pt x="1334" y="1100"/>
                  </a:cubicBezTo>
                  <a:cubicBezTo>
                    <a:pt x="1241" y="1100"/>
                    <a:pt x="1149" y="1063"/>
                    <a:pt x="1065" y="1035"/>
                  </a:cubicBezTo>
                  <a:lnTo>
                    <a:pt x="991" y="997"/>
                  </a:lnTo>
                  <a:lnTo>
                    <a:pt x="1037" y="1081"/>
                  </a:lnTo>
                  <a:cubicBezTo>
                    <a:pt x="1056" y="1128"/>
                    <a:pt x="1093" y="1174"/>
                    <a:pt x="1111" y="1220"/>
                  </a:cubicBezTo>
                  <a:cubicBezTo>
                    <a:pt x="1139" y="1267"/>
                    <a:pt x="1149" y="1313"/>
                    <a:pt x="1149" y="1360"/>
                  </a:cubicBezTo>
                  <a:cubicBezTo>
                    <a:pt x="1149" y="1406"/>
                    <a:pt x="1130" y="1453"/>
                    <a:pt x="1093" y="1481"/>
                  </a:cubicBezTo>
                  <a:cubicBezTo>
                    <a:pt x="1056" y="1518"/>
                    <a:pt x="1009" y="1546"/>
                    <a:pt x="963" y="1546"/>
                  </a:cubicBezTo>
                  <a:cubicBezTo>
                    <a:pt x="950" y="1548"/>
                    <a:pt x="937" y="1549"/>
                    <a:pt x="924" y="1549"/>
                  </a:cubicBezTo>
                  <a:cubicBezTo>
                    <a:pt x="887" y="1549"/>
                    <a:pt x="848" y="1541"/>
                    <a:pt x="814" y="1527"/>
                  </a:cubicBezTo>
                  <a:cubicBezTo>
                    <a:pt x="768" y="1518"/>
                    <a:pt x="721" y="1499"/>
                    <a:pt x="675" y="1462"/>
                  </a:cubicBezTo>
                  <a:cubicBezTo>
                    <a:pt x="628" y="1434"/>
                    <a:pt x="591" y="1406"/>
                    <a:pt x="545" y="1369"/>
                  </a:cubicBezTo>
                  <a:cubicBezTo>
                    <a:pt x="507" y="1332"/>
                    <a:pt x="461" y="1295"/>
                    <a:pt x="433" y="1248"/>
                  </a:cubicBezTo>
                  <a:cubicBezTo>
                    <a:pt x="294" y="1090"/>
                    <a:pt x="182" y="905"/>
                    <a:pt x="108" y="709"/>
                  </a:cubicBezTo>
                  <a:cubicBezTo>
                    <a:pt x="71" y="598"/>
                    <a:pt x="34" y="505"/>
                    <a:pt x="15" y="403"/>
                  </a:cubicBezTo>
                  <a:lnTo>
                    <a:pt x="15" y="403"/>
                  </a:lnTo>
                  <a:cubicBezTo>
                    <a:pt x="34" y="505"/>
                    <a:pt x="61" y="617"/>
                    <a:pt x="89" y="709"/>
                  </a:cubicBezTo>
                  <a:cubicBezTo>
                    <a:pt x="164" y="905"/>
                    <a:pt x="266" y="1100"/>
                    <a:pt x="405" y="1267"/>
                  </a:cubicBezTo>
                  <a:cubicBezTo>
                    <a:pt x="442" y="1295"/>
                    <a:pt x="480" y="1341"/>
                    <a:pt x="507" y="1378"/>
                  </a:cubicBezTo>
                  <a:cubicBezTo>
                    <a:pt x="545" y="1416"/>
                    <a:pt x="591" y="1453"/>
                    <a:pt x="638" y="1481"/>
                  </a:cubicBezTo>
                  <a:cubicBezTo>
                    <a:pt x="730" y="1499"/>
                    <a:pt x="777" y="1518"/>
                    <a:pt x="833" y="1546"/>
                  </a:cubicBezTo>
                  <a:cubicBezTo>
                    <a:pt x="860" y="1557"/>
                    <a:pt x="893" y="1561"/>
                    <a:pt x="928" y="1561"/>
                  </a:cubicBezTo>
                  <a:cubicBezTo>
                    <a:pt x="952" y="1561"/>
                    <a:pt x="977" y="1559"/>
                    <a:pt x="1000" y="1555"/>
                  </a:cubicBezTo>
                  <a:cubicBezTo>
                    <a:pt x="1056" y="1546"/>
                    <a:pt x="1102" y="1518"/>
                    <a:pt x="1149" y="1490"/>
                  </a:cubicBezTo>
                  <a:cubicBezTo>
                    <a:pt x="1195" y="1453"/>
                    <a:pt x="1223" y="1397"/>
                    <a:pt x="1232" y="1332"/>
                  </a:cubicBezTo>
                  <a:cubicBezTo>
                    <a:pt x="1232" y="1276"/>
                    <a:pt x="1223" y="1220"/>
                    <a:pt x="1195" y="1174"/>
                  </a:cubicBezTo>
                  <a:lnTo>
                    <a:pt x="1158" y="1100"/>
                  </a:lnTo>
                  <a:lnTo>
                    <a:pt x="1158" y="1100"/>
                  </a:lnTo>
                  <a:cubicBezTo>
                    <a:pt x="1186" y="1118"/>
                    <a:pt x="1204" y="1118"/>
                    <a:pt x="1223" y="1128"/>
                  </a:cubicBezTo>
                  <a:cubicBezTo>
                    <a:pt x="1269" y="1137"/>
                    <a:pt x="1325" y="1146"/>
                    <a:pt x="1371" y="1146"/>
                  </a:cubicBezTo>
                  <a:cubicBezTo>
                    <a:pt x="1427" y="1146"/>
                    <a:pt x="1474" y="1128"/>
                    <a:pt x="1520" y="1100"/>
                  </a:cubicBezTo>
                  <a:cubicBezTo>
                    <a:pt x="1567" y="1072"/>
                    <a:pt x="1604" y="1025"/>
                    <a:pt x="1613" y="960"/>
                  </a:cubicBezTo>
                  <a:cubicBezTo>
                    <a:pt x="1622" y="905"/>
                    <a:pt x="1604" y="849"/>
                    <a:pt x="1567" y="802"/>
                  </a:cubicBezTo>
                  <a:cubicBezTo>
                    <a:pt x="1529" y="756"/>
                    <a:pt x="1502" y="719"/>
                    <a:pt x="1455" y="682"/>
                  </a:cubicBezTo>
                  <a:cubicBezTo>
                    <a:pt x="1381" y="635"/>
                    <a:pt x="1316" y="617"/>
                    <a:pt x="1251" y="570"/>
                  </a:cubicBezTo>
                  <a:cubicBezTo>
                    <a:pt x="1325" y="570"/>
                    <a:pt x="1390" y="561"/>
                    <a:pt x="1464" y="533"/>
                  </a:cubicBezTo>
                  <a:cubicBezTo>
                    <a:pt x="1511" y="524"/>
                    <a:pt x="1557" y="486"/>
                    <a:pt x="1576" y="449"/>
                  </a:cubicBezTo>
                  <a:cubicBezTo>
                    <a:pt x="1613" y="421"/>
                    <a:pt x="1632" y="375"/>
                    <a:pt x="1650" y="329"/>
                  </a:cubicBezTo>
                  <a:cubicBezTo>
                    <a:pt x="1660" y="282"/>
                    <a:pt x="1632" y="217"/>
                    <a:pt x="1613" y="189"/>
                  </a:cubicBezTo>
                  <a:cubicBezTo>
                    <a:pt x="1585" y="152"/>
                    <a:pt x="1548" y="115"/>
                    <a:pt x="1511" y="96"/>
                  </a:cubicBezTo>
                  <a:cubicBezTo>
                    <a:pt x="1427" y="50"/>
                    <a:pt x="1334" y="22"/>
                    <a:pt x="1241" y="22"/>
                  </a:cubicBezTo>
                  <a:cubicBezTo>
                    <a:pt x="1200" y="18"/>
                    <a:pt x="1158" y="15"/>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3696875" y="2488650"/>
              <a:ext cx="27900" cy="8850"/>
            </a:xfrm>
            <a:custGeom>
              <a:rect b="b" l="l" r="r" t="t"/>
              <a:pathLst>
                <a:path extrusionOk="0" h="354" w="1116">
                  <a:moveTo>
                    <a:pt x="0" y="0"/>
                  </a:moveTo>
                  <a:lnTo>
                    <a:pt x="0" y="0"/>
                  </a:lnTo>
                  <a:cubicBezTo>
                    <a:pt x="84" y="37"/>
                    <a:pt x="177" y="75"/>
                    <a:pt x="270" y="112"/>
                  </a:cubicBezTo>
                  <a:cubicBezTo>
                    <a:pt x="363" y="149"/>
                    <a:pt x="456" y="167"/>
                    <a:pt x="549" y="205"/>
                  </a:cubicBezTo>
                  <a:cubicBezTo>
                    <a:pt x="641" y="232"/>
                    <a:pt x="734" y="260"/>
                    <a:pt x="827" y="288"/>
                  </a:cubicBezTo>
                  <a:cubicBezTo>
                    <a:pt x="929" y="307"/>
                    <a:pt x="1022" y="335"/>
                    <a:pt x="1115" y="353"/>
                  </a:cubicBezTo>
                  <a:cubicBezTo>
                    <a:pt x="1022" y="325"/>
                    <a:pt x="929" y="288"/>
                    <a:pt x="837" y="288"/>
                  </a:cubicBezTo>
                  <a:lnTo>
                    <a:pt x="558" y="195"/>
                  </a:lnTo>
                  <a:lnTo>
                    <a:pt x="279" y="102"/>
                  </a:lnTo>
                  <a:cubicBezTo>
                    <a:pt x="233" y="93"/>
                    <a:pt x="186" y="65"/>
                    <a:pt x="140" y="56"/>
                  </a:cubicBezTo>
                  <a:cubicBezTo>
                    <a:pt x="93" y="28"/>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3696175" y="2489100"/>
              <a:ext cx="25575" cy="20700"/>
            </a:xfrm>
            <a:custGeom>
              <a:rect b="b" l="l" r="r" t="t"/>
              <a:pathLst>
                <a:path extrusionOk="0" h="828" w="1023">
                  <a:moveTo>
                    <a:pt x="0" y="1"/>
                  </a:moveTo>
                  <a:lnTo>
                    <a:pt x="0" y="1"/>
                  </a:lnTo>
                  <a:cubicBezTo>
                    <a:pt x="38" y="38"/>
                    <a:pt x="75" y="75"/>
                    <a:pt x="121" y="103"/>
                  </a:cubicBezTo>
                  <a:cubicBezTo>
                    <a:pt x="168" y="140"/>
                    <a:pt x="205" y="177"/>
                    <a:pt x="251" y="214"/>
                  </a:cubicBezTo>
                  <a:lnTo>
                    <a:pt x="502" y="419"/>
                  </a:lnTo>
                  <a:lnTo>
                    <a:pt x="762" y="633"/>
                  </a:lnTo>
                  <a:cubicBezTo>
                    <a:pt x="846" y="698"/>
                    <a:pt x="939" y="753"/>
                    <a:pt x="1022" y="828"/>
                  </a:cubicBezTo>
                  <a:cubicBezTo>
                    <a:pt x="939" y="744"/>
                    <a:pt x="855" y="679"/>
                    <a:pt x="762" y="595"/>
                  </a:cubicBezTo>
                  <a:lnTo>
                    <a:pt x="521" y="382"/>
                  </a:lnTo>
                  <a:cubicBezTo>
                    <a:pt x="437" y="326"/>
                    <a:pt x="344" y="261"/>
                    <a:pt x="261" y="187"/>
                  </a:cubicBezTo>
                  <a:cubicBezTo>
                    <a:pt x="177" y="122"/>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3706150" y="2492600"/>
              <a:ext cx="7925" cy="3025"/>
            </a:xfrm>
            <a:custGeom>
              <a:rect b="b" l="l" r="r" t="t"/>
              <a:pathLst>
                <a:path extrusionOk="0" h="121" w="317">
                  <a:moveTo>
                    <a:pt x="1" y="0"/>
                  </a:moveTo>
                  <a:lnTo>
                    <a:pt x="1" y="0"/>
                  </a:lnTo>
                  <a:cubicBezTo>
                    <a:pt x="29" y="28"/>
                    <a:pt x="47" y="37"/>
                    <a:pt x="75" y="47"/>
                  </a:cubicBezTo>
                  <a:cubicBezTo>
                    <a:pt x="94" y="56"/>
                    <a:pt x="131" y="74"/>
                    <a:pt x="159" y="84"/>
                  </a:cubicBezTo>
                  <a:cubicBezTo>
                    <a:pt x="205" y="93"/>
                    <a:pt x="261" y="121"/>
                    <a:pt x="317" y="121"/>
                  </a:cubicBezTo>
                  <a:cubicBezTo>
                    <a:pt x="261" y="93"/>
                    <a:pt x="215" y="84"/>
                    <a:pt x="168" y="47"/>
                  </a:cubicBezTo>
                  <a:cubicBezTo>
                    <a:pt x="140" y="37"/>
                    <a:pt x="112" y="37"/>
                    <a:pt x="85"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3711725" y="2496075"/>
              <a:ext cx="4925" cy="1125"/>
            </a:xfrm>
            <a:custGeom>
              <a:rect b="b" l="l" r="r" t="t"/>
              <a:pathLst>
                <a:path extrusionOk="0" h="45" w="197">
                  <a:moveTo>
                    <a:pt x="1" y="0"/>
                  </a:moveTo>
                  <a:cubicBezTo>
                    <a:pt x="10" y="10"/>
                    <a:pt x="38" y="10"/>
                    <a:pt x="47" y="28"/>
                  </a:cubicBezTo>
                  <a:cubicBezTo>
                    <a:pt x="57" y="28"/>
                    <a:pt x="85" y="38"/>
                    <a:pt x="94" y="38"/>
                  </a:cubicBezTo>
                  <a:cubicBezTo>
                    <a:pt x="112" y="42"/>
                    <a:pt x="131" y="45"/>
                    <a:pt x="148" y="45"/>
                  </a:cubicBezTo>
                  <a:cubicBezTo>
                    <a:pt x="166" y="45"/>
                    <a:pt x="182" y="42"/>
                    <a:pt x="196" y="38"/>
                  </a:cubicBezTo>
                  <a:cubicBezTo>
                    <a:pt x="177" y="28"/>
                    <a:pt x="140" y="28"/>
                    <a:pt x="94" y="28"/>
                  </a:cubicBezTo>
                  <a:cubicBezTo>
                    <a:pt x="85" y="10"/>
                    <a:pt x="57" y="10"/>
                    <a:pt x="47" y="10"/>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3708950" y="2496300"/>
              <a:ext cx="7225" cy="3275"/>
            </a:xfrm>
            <a:custGeom>
              <a:rect b="b" l="l" r="r" t="t"/>
              <a:pathLst>
                <a:path extrusionOk="0" h="131" w="289">
                  <a:moveTo>
                    <a:pt x="0" y="1"/>
                  </a:moveTo>
                  <a:lnTo>
                    <a:pt x="0" y="1"/>
                  </a:lnTo>
                  <a:cubicBezTo>
                    <a:pt x="19" y="29"/>
                    <a:pt x="47" y="38"/>
                    <a:pt x="66" y="47"/>
                  </a:cubicBezTo>
                  <a:lnTo>
                    <a:pt x="140" y="84"/>
                  </a:lnTo>
                  <a:cubicBezTo>
                    <a:pt x="186" y="94"/>
                    <a:pt x="242" y="122"/>
                    <a:pt x="288" y="131"/>
                  </a:cubicBezTo>
                  <a:cubicBezTo>
                    <a:pt x="242" y="112"/>
                    <a:pt x="196" y="84"/>
                    <a:pt x="140" y="66"/>
                  </a:cubicBezTo>
                  <a:cubicBezTo>
                    <a:pt x="93"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3702450" y="2492125"/>
              <a:ext cx="3975" cy="2825"/>
            </a:xfrm>
            <a:custGeom>
              <a:rect b="b" l="l" r="r" t="t"/>
              <a:pathLst>
                <a:path extrusionOk="0" h="113" w="159">
                  <a:moveTo>
                    <a:pt x="0" y="1"/>
                  </a:moveTo>
                  <a:cubicBezTo>
                    <a:pt x="10" y="28"/>
                    <a:pt x="47" y="47"/>
                    <a:pt x="75" y="66"/>
                  </a:cubicBezTo>
                  <a:cubicBezTo>
                    <a:pt x="103" y="93"/>
                    <a:pt x="130" y="103"/>
                    <a:pt x="158" y="112"/>
                  </a:cubicBezTo>
                  <a:cubicBezTo>
                    <a:pt x="149" y="93"/>
                    <a:pt x="121" y="66"/>
                    <a:pt x="93" y="47"/>
                  </a:cubicBezTo>
                  <a:cubicBezTo>
                    <a:pt x="56"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3722425" y="2507450"/>
              <a:ext cx="7225" cy="1650"/>
            </a:xfrm>
            <a:custGeom>
              <a:rect b="b" l="l" r="r" t="t"/>
              <a:pathLst>
                <a:path extrusionOk="0" h="66" w="289">
                  <a:moveTo>
                    <a:pt x="0" y="1"/>
                  </a:moveTo>
                  <a:lnTo>
                    <a:pt x="75" y="38"/>
                  </a:lnTo>
                  <a:cubicBezTo>
                    <a:pt x="93" y="47"/>
                    <a:pt x="121" y="56"/>
                    <a:pt x="140" y="56"/>
                  </a:cubicBezTo>
                  <a:cubicBezTo>
                    <a:pt x="205" y="66"/>
                    <a:pt x="242" y="66"/>
                    <a:pt x="288" y="66"/>
                  </a:cubicBezTo>
                  <a:cubicBezTo>
                    <a:pt x="251" y="56"/>
                    <a:pt x="205" y="47"/>
                    <a:pt x="140" y="19"/>
                  </a:cubicBezTo>
                  <a:cubicBezTo>
                    <a:pt x="121" y="19"/>
                    <a:pt x="93" y="10"/>
                    <a:pt x="75" y="10"/>
                  </a:cubicBezTo>
                  <a:cubicBezTo>
                    <a:pt x="47" y="10"/>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3720800" y="2505375"/>
              <a:ext cx="4675" cy="1400"/>
            </a:xfrm>
            <a:custGeom>
              <a:rect b="b" l="l" r="r" t="t"/>
              <a:pathLst>
                <a:path extrusionOk="0" h="56" w="187">
                  <a:moveTo>
                    <a:pt x="0" y="0"/>
                  </a:moveTo>
                  <a:lnTo>
                    <a:pt x="0" y="0"/>
                  </a:lnTo>
                  <a:cubicBezTo>
                    <a:pt x="10" y="19"/>
                    <a:pt x="28" y="19"/>
                    <a:pt x="47" y="37"/>
                  </a:cubicBezTo>
                  <a:cubicBezTo>
                    <a:pt x="56" y="37"/>
                    <a:pt x="75" y="47"/>
                    <a:pt x="93" y="47"/>
                  </a:cubicBezTo>
                  <a:cubicBezTo>
                    <a:pt x="103" y="56"/>
                    <a:pt x="121" y="56"/>
                    <a:pt x="140" y="56"/>
                  </a:cubicBezTo>
                  <a:lnTo>
                    <a:pt x="186" y="56"/>
                  </a:lnTo>
                  <a:cubicBezTo>
                    <a:pt x="149" y="47"/>
                    <a:pt x="112" y="37"/>
                    <a:pt x="93" y="19"/>
                  </a:cubicBezTo>
                  <a:cubicBezTo>
                    <a:pt x="65" y="9"/>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3728000" y="2507450"/>
              <a:ext cx="3050" cy="500"/>
            </a:xfrm>
            <a:custGeom>
              <a:rect b="b" l="l" r="r" t="t"/>
              <a:pathLst>
                <a:path extrusionOk="0" h="20" w="122">
                  <a:moveTo>
                    <a:pt x="0" y="1"/>
                  </a:moveTo>
                  <a:cubicBezTo>
                    <a:pt x="28" y="10"/>
                    <a:pt x="37" y="19"/>
                    <a:pt x="56" y="19"/>
                  </a:cubicBezTo>
                  <a:lnTo>
                    <a:pt x="93" y="19"/>
                  </a:lnTo>
                  <a:cubicBezTo>
                    <a:pt x="93" y="19"/>
                    <a:pt x="103" y="19"/>
                    <a:pt x="121" y="10"/>
                  </a:cubicBezTo>
                  <a:cubicBezTo>
                    <a:pt x="93" y="1"/>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3714300" y="2518825"/>
              <a:ext cx="6525" cy="1825"/>
            </a:xfrm>
            <a:custGeom>
              <a:rect b="b" l="l" r="r" t="t"/>
              <a:pathLst>
                <a:path extrusionOk="0" h="73" w="261">
                  <a:moveTo>
                    <a:pt x="0" y="1"/>
                  </a:moveTo>
                  <a:cubicBezTo>
                    <a:pt x="0" y="10"/>
                    <a:pt x="19" y="10"/>
                    <a:pt x="28" y="20"/>
                  </a:cubicBezTo>
                  <a:cubicBezTo>
                    <a:pt x="37" y="29"/>
                    <a:pt x="47" y="29"/>
                    <a:pt x="65" y="47"/>
                  </a:cubicBezTo>
                  <a:cubicBezTo>
                    <a:pt x="84" y="57"/>
                    <a:pt x="112" y="66"/>
                    <a:pt x="130" y="66"/>
                  </a:cubicBezTo>
                  <a:cubicBezTo>
                    <a:pt x="140" y="71"/>
                    <a:pt x="151" y="73"/>
                    <a:pt x="164" y="73"/>
                  </a:cubicBezTo>
                  <a:cubicBezTo>
                    <a:pt x="177" y="73"/>
                    <a:pt x="191" y="71"/>
                    <a:pt x="205" y="66"/>
                  </a:cubicBezTo>
                  <a:cubicBezTo>
                    <a:pt x="223" y="57"/>
                    <a:pt x="251" y="47"/>
                    <a:pt x="260" y="20"/>
                  </a:cubicBezTo>
                  <a:lnTo>
                    <a:pt x="260" y="20"/>
                  </a:lnTo>
                  <a:cubicBezTo>
                    <a:pt x="225" y="40"/>
                    <a:pt x="191" y="51"/>
                    <a:pt x="160" y="51"/>
                  </a:cubicBezTo>
                  <a:cubicBezTo>
                    <a:pt x="149" y="51"/>
                    <a:pt x="140" y="50"/>
                    <a:pt x="130" y="47"/>
                  </a:cubicBezTo>
                  <a:cubicBezTo>
                    <a:pt x="121" y="29"/>
                    <a:pt x="93" y="29"/>
                    <a:pt x="74" y="20"/>
                  </a:cubicBezTo>
                  <a:cubicBezTo>
                    <a:pt x="65" y="20"/>
                    <a:pt x="47" y="10"/>
                    <a:pt x="37" y="10"/>
                  </a:cubicBezTo>
                  <a:cubicBezTo>
                    <a:pt x="28"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3711725" y="2515575"/>
              <a:ext cx="4925" cy="3525"/>
            </a:xfrm>
            <a:custGeom>
              <a:rect b="b" l="l" r="r" t="t"/>
              <a:pathLst>
                <a:path extrusionOk="0" h="141" w="197">
                  <a:moveTo>
                    <a:pt x="1" y="1"/>
                  </a:moveTo>
                  <a:cubicBezTo>
                    <a:pt x="1" y="19"/>
                    <a:pt x="20" y="47"/>
                    <a:pt x="38" y="57"/>
                  </a:cubicBezTo>
                  <a:cubicBezTo>
                    <a:pt x="47" y="66"/>
                    <a:pt x="57" y="85"/>
                    <a:pt x="85" y="94"/>
                  </a:cubicBezTo>
                  <a:cubicBezTo>
                    <a:pt x="112" y="112"/>
                    <a:pt x="150" y="131"/>
                    <a:pt x="196" y="140"/>
                  </a:cubicBezTo>
                  <a:cubicBezTo>
                    <a:pt x="187" y="112"/>
                    <a:pt x="168" y="103"/>
                    <a:pt x="177" y="103"/>
                  </a:cubicBezTo>
                  <a:cubicBezTo>
                    <a:pt x="150" y="94"/>
                    <a:pt x="140" y="85"/>
                    <a:pt x="112" y="66"/>
                  </a:cubicBezTo>
                  <a:lnTo>
                    <a:pt x="57" y="38"/>
                  </a:ln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3708250" y="2513725"/>
              <a:ext cx="3750" cy="4450"/>
            </a:xfrm>
            <a:custGeom>
              <a:rect b="b" l="l" r="r" t="t"/>
              <a:pathLst>
                <a:path extrusionOk="0" h="178" w="150">
                  <a:moveTo>
                    <a:pt x="1" y="1"/>
                  </a:moveTo>
                  <a:cubicBezTo>
                    <a:pt x="1" y="28"/>
                    <a:pt x="10" y="47"/>
                    <a:pt x="19" y="66"/>
                  </a:cubicBezTo>
                  <a:cubicBezTo>
                    <a:pt x="38" y="75"/>
                    <a:pt x="47" y="93"/>
                    <a:pt x="56" y="112"/>
                  </a:cubicBezTo>
                  <a:cubicBezTo>
                    <a:pt x="75" y="121"/>
                    <a:pt x="94" y="131"/>
                    <a:pt x="103" y="140"/>
                  </a:cubicBezTo>
                  <a:cubicBezTo>
                    <a:pt x="121" y="159"/>
                    <a:pt x="131" y="168"/>
                    <a:pt x="149" y="177"/>
                  </a:cubicBezTo>
                  <a:cubicBezTo>
                    <a:pt x="131" y="140"/>
                    <a:pt x="103" y="121"/>
                    <a:pt x="84" y="84"/>
                  </a:cubicBezTo>
                  <a:cubicBezTo>
                    <a:pt x="56"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3714050" y="2516050"/>
              <a:ext cx="3525" cy="1875"/>
            </a:xfrm>
            <a:custGeom>
              <a:rect b="b" l="l" r="r" t="t"/>
              <a:pathLst>
                <a:path extrusionOk="0" h="75" w="141">
                  <a:moveTo>
                    <a:pt x="1" y="0"/>
                  </a:moveTo>
                  <a:lnTo>
                    <a:pt x="1" y="0"/>
                  </a:lnTo>
                  <a:cubicBezTo>
                    <a:pt x="10" y="28"/>
                    <a:pt x="38" y="47"/>
                    <a:pt x="57" y="66"/>
                  </a:cubicBezTo>
                  <a:cubicBezTo>
                    <a:pt x="75" y="66"/>
                    <a:pt x="84" y="75"/>
                    <a:pt x="94" y="75"/>
                  </a:cubicBezTo>
                  <a:lnTo>
                    <a:pt x="140" y="75"/>
                  </a:lnTo>
                  <a:cubicBezTo>
                    <a:pt x="122" y="47"/>
                    <a:pt x="94" y="38"/>
                    <a:pt x="75"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3696875" y="2492125"/>
              <a:ext cx="1650" cy="5825"/>
            </a:xfrm>
            <a:custGeom>
              <a:rect b="b" l="l" r="r" t="t"/>
              <a:pathLst>
                <a:path extrusionOk="0" h="233" w="66">
                  <a:moveTo>
                    <a:pt x="19" y="1"/>
                  </a:moveTo>
                  <a:cubicBezTo>
                    <a:pt x="0" y="19"/>
                    <a:pt x="0" y="28"/>
                    <a:pt x="19" y="56"/>
                  </a:cubicBezTo>
                  <a:lnTo>
                    <a:pt x="19" y="112"/>
                  </a:lnTo>
                  <a:cubicBezTo>
                    <a:pt x="19" y="158"/>
                    <a:pt x="38" y="196"/>
                    <a:pt x="65" y="233"/>
                  </a:cubicBezTo>
                  <a:cubicBezTo>
                    <a:pt x="47" y="196"/>
                    <a:pt x="47" y="149"/>
                    <a:pt x="38" y="112"/>
                  </a:cubicBezTo>
                  <a:cubicBezTo>
                    <a:pt x="38" y="75"/>
                    <a:pt x="2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3698725" y="2493750"/>
              <a:ext cx="1650" cy="4450"/>
            </a:xfrm>
            <a:custGeom>
              <a:rect b="b" l="l" r="r" t="t"/>
              <a:pathLst>
                <a:path extrusionOk="0" h="178" w="66">
                  <a:moveTo>
                    <a:pt x="10" y="1"/>
                  </a:moveTo>
                  <a:cubicBezTo>
                    <a:pt x="1" y="28"/>
                    <a:pt x="1" y="38"/>
                    <a:pt x="10" y="47"/>
                  </a:cubicBezTo>
                  <a:cubicBezTo>
                    <a:pt x="10" y="56"/>
                    <a:pt x="19" y="84"/>
                    <a:pt x="19" y="93"/>
                  </a:cubicBezTo>
                  <a:cubicBezTo>
                    <a:pt x="19" y="131"/>
                    <a:pt x="47" y="149"/>
                    <a:pt x="66" y="177"/>
                  </a:cubicBezTo>
                  <a:cubicBezTo>
                    <a:pt x="66" y="159"/>
                    <a:pt x="56" y="140"/>
                    <a:pt x="56" y="131"/>
                  </a:cubicBezTo>
                  <a:cubicBezTo>
                    <a:pt x="56" y="103"/>
                    <a:pt x="47" y="93"/>
                    <a:pt x="47" y="84"/>
                  </a:cubicBezTo>
                  <a:cubicBezTo>
                    <a:pt x="38" y="56"/>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3700600" y="2495150"/>
              <a:ext cx="3725" cy="3275"/>
            </a:xfrm>
            <a:custGeom>
              <a:rect b="b" l="l" r="r" t="t"/>
              <a:pathLst>
                <a:path extrusionOk="0" h="131" w="149">
                  <a:moveTo>
                    <a:pt x="0" y="0"/>
                  </a:moveTo>
                  <a:lnTo>
                    <a:pt x="0" y="0"/>
                  </a:lnTo>
                  <a:cubicBezTo>
                    <a:pt x="28" y="37"/>
                    <a:pt x="37" y="65"/>
                    <a:pt x="65" y="84"/>
                  </a:cubicBezTo>
                  <a:cubicBezTo>
                    <a:pt x="74" y="84"/>
                    <a:pt x="84" y="93"/>
                    <a:pt x="93" y="112"/>
                  </a:cubicBezTo>
                  <a:cubicBezTo>
                    <a:pt x="111" y="121"/>
                    <a:pt x="130" y="130"/>
                    <a:pt x="149" y="130"/>
                  </a:cubicBezTo>
                  <a:cubicBezTo>
                    <a:pt x="130" y="103"/>
                    <a:pt x="111" y="84"/>
                    <a:pt x="84" y="65"/>
                  </a:cubicBezTo>
                  <a:cubicBezTo>
                    <a:pt x="65" y="3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3701275" y="2497925"/>
              <a:ext cx="2350" cy="3050"/>
            </a:xfrm>
            <a:custGeom>
              <a:rect b="b" l="l" r="r" t="t"/>
              <a:pathLst>
                <a:path extrusionOk="0" h="122" w="94">
                  <a:moveTo>
                    <a:pt x="1" y="1"/>
                  </a:moveTo>
                  <a:cubicBezTo>
                    <a:pt x="1" y="19"/>
                    <a:pt x="10" y="57"/>
                    <a:pt x="38" y="66"/>
                  </a:cubicBezTo>
                  <a:cubicBezTo>
                    <a:pt x="57" y="94"/>
                    <a:pt x="66" y="112"/>
                    <a:pt x="94" y="122"/>
                  </a:cubicBezTo>
                  <a:lnTo>
                    <a:pt x="57" y="57"/>
                  </a:lnTo>
                  <a:cubicBezTo>
                    <a:pt x="38"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3699200" y="2499800"/>
              <a:ext cx="3050" cy="4425"/>
            </a:xfrm>
            <a:custGeom>
              <a:rect b="b" l="l" r="r" t="t"/>
              <a:pathLst>
                <a:path extrusionOk="0" h="177" w="122">
                  <a:moveTo>
                    <a:pt x="0" y="0"/>
                  </a:moveTo>
                  <a:cubicBezTo>
                    <a:pt x="19" y="37"/>
                    <a:pt x="28" y="65"/>
                    <a:pt x="47" y="93"/>
                  </a:cubicBezTo>
                  <a:cubicBezTo>
                    <a:pt x="75" y="121"/>
                    <a:pt x="93" y="158"/>
                    <a:pt x="121" y="177"/>
                  </a:cubicBezTo>
                  <a:cubicBezTo>
                    <a:pt x="102" y="139"/>
                    <a:pt x="93" y="121"/>
                    <a:pt x="75" y="84"/>
                  </a:cubicBezTo>
                  <a:cubicBezTo>
                    <a:pt x="47" y="65"/>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3728225" y="2485625"/>
              <a:ext cx="5825" cy="3275"/>
            </a:xfrm>
            <a:custGeom>
              <a:rect b="b" l="l" r="r" t="t"/>
              <a:pathLst>
                <a:path extrusionOk="0" h="131" w="233">
                  <a:moveTo>
                    <a:pt x="1" y="0"/>
                  </a:moveTo>
                  <a:cubicBezTo>
                    <a:pt x="28" y="0"/>
                    <a:pt x="38" y="10"/>
                    <a:pt x="56" y="19"/>
                  </a:cubicBezTo>
                  <a:cubicBezTo>
                    <a:pt x="84" y="38"/>
                    <a:pt x="94" y="47"/>
                    <a:pt x="121" y="56"/>
                  </a:cubicBezTo>
                  <a:cubicBezTo>
                    <a:pt x="168" y="84"/>
                    <a:pt x="205" y="103"/>
                    <a:pt x="233" y="130"/>
                  </a:cubicBezTo>
                  <a:cubicBezTo>
                    <a:pt x="224" y="121"/>
                    <a:pt x="214" y="93"/>
                    <a:pt x="186" y="84"/>
                  </a:cubicBezTo>
                  <a:cubicBezTo>
                    <a:pt x="168" y="56"/>
                    <a:pt x="149" y="47"/>
                    <a:pt x="131" y="38"/>
                  </a:cubicBezTo>
                  <a:cubicBezTo>
                    <a:pt x="94" y="1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3726150" y="2485775"/>
              <a:ext cx="5350" cy="2425"/>
            </a:xfrm>
            <a:custGeom>
              <a:rect b="b" l="l" r="r" t="t"/>
              <a:pathLst>
                <a:path extrusionOk="0" h="97" w="214">
                  <a:moveTo>
                    <a:pt x="32" y="0"/>
                  </a:moveTo>
                  <a:cubicBezTo>
                    <a:pt x="21" y="0"/>
                    <a:pt x="10" y="1"/>
                    <a:pt x="0" y="4"/>
                  </a:cubicBezTo>
                  <a:lnTo>
                    <a:pt x="65" y="32"/>
                  </a:lnTo>
                  <a:cubicBezTo>
                    <a:pt x="74" y="41"/>
                    <a:pt x="102" y="41"/>
                    <a:pt x="111" y="50"/>
                  </a:cubicBezTo>
                  <a:cubicBezTo>
                    <a:pt x="149" y="78"/>
                    <a:pt x="177" y="87"/>
                    <a:pt x="214" y="97"/>
                  </a:cubicBezTo>
                  <a:cubicBezTo>
                    <a:pt x="204" y="87"/>
                    <a:pt x="177" y="78"/>
                    <a:pt x="167" y="41"/>
                  </a:cubicBezTo>
                  <a:cubicBezTo>
                    <a:pt x="158" y="32"/>
                    <a:pt x="139" y="32"/>
                    <a:pt x="121" y="22"/>
                  </a:cubicBezTo>
                  <a:cubicBezTo>
                    <a:pt x="94" y="9"/>
                    <a:pt x="61" y="0"/>
                    <a:pt x="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3722200" y="2487125"/>
              <a:ext cx="5825" cy="1550"/>
            </a:xfrm>
            <a:custGeom>
              <a:rect b="b" l="l" r="r" t="t"/>
              <a:pathLst>
                <a:path extrusionOk="0" h="62" w="233">
                  <a:moveTo>
                    <a:pt x="35" y="1"/>
                  </a:moveTo>
                  <a:cubicBezTo>
                    <a:pt x="26" y="1"/>
                    <a:pt x="14" y="5"/>
                    <a:pt x="0" y="15"/>
                  </a:cubicBezTo>
                  <a:lnTo>
                    <a:pt x="56" y="24"/>
                  </a:lnTo>
                  <a:cubicBezTo>
                    <a:pt x="84" y="24"/>
                    <a:pt x="93" y="33"/>
                    <a:pt x="121" y="33"/>
                  </a:cubicBezTo>
                  <a:cubicBezTo>
                    <a:pt x="149" y="43"/>
                    <a:pt x="186" y="61"/>
                    <a:pt x="232" y="61"/>
                  </a:cubicBezTo>
                  <a:cubicBezTo>
                    <a:pt x="204" y="33"/>
                    <a:pt x="170" y="21"/>
                    <a:pt x="143" y="21"/>
                  </a:cubicBezTo>
                  <a:cubicBezTo>
                    <a:pt x="135" y="21"/>
                    <a:pt x="127" y="22"/>
                    <a:pt x="121" y="24"/>
                  </a:cubicBezTo>
                  <a:cubicBezTo>
                    <a:pt x="102" y="15"/>
                    <a:pt x="84" y="15"/>
                    <a:pt x="56" y="15"/>
                  </a:cubicBezTo>
                  <a:cubicBezTo>
                    <a:pt x="51" y="5"/>
                    <a:pt x="44"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3717775" y="2484600"/>
              <a:ext cx="6075" cy="750"/>
            </a:xfrm>
            <a:custGeom>
              <a:rect b="b" l="l" r="r" t="t"/>
              <a:pathLst>
                <a:path extrusionOk="0" h="30" w="243">
                  <a:moveTo>
                    <a:pt x="158" y="1"/>
                  </a:moveTo>
                  <a:cubicBezTo>
                    <a:pt x="146" y="1"/>
                    <a:pt x="134" y="2"/>
                    <a:pt x="121" y="4"/>
                  </a:cubicBezTo>
                  <a:lnTo>
                    <a:pt x="66" y="4"/>
                  </a:lnTo>
                  <a:cubicBezTo>
                    <a:pt x="47" y="4"/>
                    <a:pt x="28" y="4"/>
                    <a:pt x="1" y="23"/>
                  </a:cubicBezTo>
                  <a:lnTo>
                    <a:pt x="121" y="23"/>
                  </a:lnTo>
                  <a:cubicBezTo>
                    <a:pt x="145" y="27"/>
                    <a:pt x="163" y="30"/>
                    <a:pt x="182" y="30"/>
                  </a:cubicBezTo>
                  <a:cubicBezTo>
                    <a:pt x="200" y="30"/>
                    <a:pt x="219" y="27"/>
                    <a:pt x="242" y="23"/>
                  </a:cubicBezTo>
                  <a:cubicBezTo>
                    <a:pt x="222" y="9"/>
                    <a:pt x="191"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3712900" y="2485400"/>
              <a:ext cx="6050" cy="1175"/>
            </a:xfrm>
            <a:custGeom>
              <a:rect b="b" l="l" r="r" t="t"/>
              <a:pathLst>
                <a:path extrusionOk="0" h="47" w="242">
                  <a:moveTo>
                    <a:pt x="75" y="0"/>
                  </a:moveTo>
                  <a:cubicBezTo>
                    <a:pt x="47" y="0"/>
                    <a:pt x="28" y="0"/>
                    <a:pt x="0" y="9"/>
                  </a:cubicBezTo>
                  <a:cubicBezTo>
                    <a:pt x="10" y="9"/>
                    <a:pt x="38" y="19"/>
                    <a:pt x="56" y="19"/>
                  </a:cubicBezTo>
                  <a:lnTo>
                    <a:pt x="121" y="28"/>
                  </a:lnTo>
                  <a:cubicBezTo>
                    <a:pt x="168" y="28"/>
                    <a:pt x="196" y="47"/>
                    <a:pt x="242" y="47"/>
                  </a:cubicBezTo>
                  <a:cubicBezTo>
                    <a:pt x="205" y="19"/>
                    <a:pt x="177" y="9"/>
                    <a:pt x="140" y="9"/>
                  </a:cubicBezTo>
                  <a:cubicBezTo>
                    <a:pt x="121" y="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3721725" y="2499800"/>
              <a:ext cx="2575" cy="1175"/>
            </a:xfrm>
            <a:custGeom>
              <a:rect b="b" l="l" r="r" t="t"/>
              <a:pathLst>
                <a:path extrusionOk="0" h="47" w="103">
                  <a:moveTo>
                    <a:pt x="0" y="0"/>
                  </a:moveTo>
                  <a:cubicBezTo>
                    <a:pt x="10" y="19"/>
                    <a:pt x="28" y="28"/>
                    <a:pt x="47" y="37"/>
                  </a:cubicBezTo>
                  <a:cubicBezTo>
                    <a:pt x="66" y="47"/>
                    <a:pt x="75" y="47"/>
                    <a:pt x="103" y="47"/>
                  </a:cubicBezTo>
                  <a:cubicBezTo>
                    <a:pt x="84" y="28"/>
                    <a:pt x="75" y="19"/>
                    <a:pt x="56" y="1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3723350" y="2501650"/>
              <a:ext cx="2575" cy="1175"/>
            </a:xfrm>
            <a:custGeom>
              <a:rect b="b" l="l" r="r" t="t"/>
              <a:pathLst>
                <a:path extrusionOk="0" h="47" w="103">
                  <a:moveTo>
                    <a:pt x="1" y="0"/>
                  </a:moveTo>
                  <a:cubicBezTo>
                    <a:pt x="10" y="19"/>
                    <a:pt x="19" y="19"/>
                    <a:pt x="47" y="38"/>
                  </a:cubicBezTo>
                  <a:cubicBezTo>
                    <a:pt x="75" y="47"/>
                    <a:pt x="84" y="47"/>
                    <a:pt x="103" y="47"/>
                  </a:cubicBezTo>
                  <a:cubicBezTo>
                    <a:pt x="93" y="19"/>
                    <a:pt x="75" y="19"/>
                    <a:pt x="56" y="10"/>
                  </a:cubicBezTo>
                  <a:cubicBezTo>
                    <a:pt x="38" y="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3706150" y="2485525"/>
              <a:ext cx="4225" cy="825"/>
            </a:xfrm>
            <a:custGeom>
              <a:rect b="b" l="l" r="r" t="t"/>
              <a:pathLst>
                <a:path extrusionOk="0" h="33" w="169">
                  <a:moveTo>
                    <a:pt x="112" y="1"/>
                  </a:moveTo>
                  <a:cubicBezTo>
                    <a:pt x="106" y="1"/>
                    <a:pt x="99" y="2"/>
                    <a:pt x="94" y="4"/>
                  </a:cubicBezTo>
                  <a:lnTo>
                    <a:pt x="47" y="4"/>
                  </a:lnTo>
                  <a:cubicBezTo>
                    <a:pt x="29" y="4"/>
                    <a:pt x="10" y="4"/>
                    <a:pt x="1" y="14"/>
                  </a:cubicBezTo>
                  <a:cubicBezTo>
                    <a:pt x="29" y="32"/>
                    <a:pt x="66" y="32"/>
                    <a:pt x="85" y="32"/>
                  </a:cubicBezTo>
                  <a:cubicBezTo>
                    <a:pt x="112" y="32"/>
                    <a:pt x="140" y="32"/>
                    <a:pt x="168" y="14"/>
                  </a:cubicBezTo>
                  <a:cubicBezTo>
                    <a:pt x="149" y="7"/>
                    <a:pt x="12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3490625" y="2438225"/>
              <a:ext cx="40200" cy="42150"/>
            </a:xfrm>
            <a:custGeom>
              <a:rect b="b" l="l" r="r" t="t"/>
              <a:pathLst>
                <a:path extrusionOk="0" h="1686" w="1608">
                  <a:moveTo>
                    <a:pt x="815" y="0"/>
                  </a:moveTo>
                  <a:cubicBezTo>
                    <a:pt x="810" y="0"/>
                    <a:pt x="804" y="1"/>
                    <a:pt x="799" y="1"/>
                  </a:cubicBezTo>
                  <a:cubicBezTo>
                    <a:pt x="706" y="20"/>
                    <a:pt x="632" y="122"/>
                    <a:pt x="613" y="215"/>
                  </a:cubicBezTo>
                  <a:cubicBezTo>
                    <a:pt x="585" y="317"/>
                    <a:pt x="585" y="419"/>
                    <a:pt x="558" y="512"/>
                  </a:cubicBezTo>
                  <a:cubicBezTo>
                    <a:pt x="520" y="419"/>
                    <a:pt x="483" y="326"/>
                    <a:pt x="418" y="261"/>
                  </a:cubicBezTo>
                  <a:cubicBezTo>
                    <a:pt x="363" y="206"/>
                    <a:pt x="292" y="176"/>
                    <a:pt x="221" y="176"/>
                  </a:cubicBezTo>
                  <a:cubicBezTo>
                    <a:pt x="197" y="176"/>
                    <a:pt x="172" y="180"/>
                    <a:pt x="149" y="187"/>
                  </a:cubicBezTo>
                  <a:cubicBezTo>
                    <a:pt x="9" y="252"/>
                    <a:pt x="0" y="447"/>
                    <a:pt x="28" y="596"/>
                  </a:cubicBezTo>
                  <a:cubicBezTo>
                    <a:pt x="112" y="967"/>
                    <a:pt x="288" y="1330"/>
                    <a:pt x="530" y="1627"/>
                  </a:cubicBezTo>
                  <a:cubicBezTo>
                    <a:pt x="562" y="1671"/>
                    <a:pt x="607" y="1686"/>
                    <a:pt x="652" y="1686"/>
                  </a:cubicBezTo>
                  <a:cubicBezTo>
                    <a:pt x="721" y="1686"/>
                    <a:pt x="793" y="1650"/>
                    <a:pt x="827" y="1627"/>
                  </a:cubicBezTo>
                  <a:cubicBezTo>
                    <a:pt x="1143" y="1423"/>
                    <a:pt x="1412" y="1135"/>
                    <a:pt x="1542" y="781"/>
                  </a:cubicBezTo>
                  <a:cubicBezTo>
                    <a:pt x="1589" y="679"/>
                    <a:pt x="1607" y="559"/>
                    <a:pt x="1589" y="447"/>
                  </a:cubicBezTo>
                  <a:cubicBezTo>
                    <a:pt x="1552" y="326"/>
                    <a:pt x="1459" y="224"/>
                    <a:pt x="1347" y="224"/>
                  </a:cubicBezTo>
                  <a:cubicBezTo>
                    <a:pt x="1226" y="224"/>
                    <a:pt x="1124" y="345"/>
                    <a:pt x="1050" y="447"/>
                  </a:cubicBezTo>
                  <a:cubicBezTo>
                    <a:pt x="1050" y="345"/>
                    <a:pt x="1050" y="252"/>
                    <a:pt x="1022" y="159"/>
                  </a:cubicBezTo>
                  <a:cubicBezTo>
                    <a:pt x="987" y="71"/>
                    <a:pt x="902" y="0"/>
                    <a:pt x="8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3491075" y="2437225"/>
              <a:ext cx="40450" cy="44000"/>
            </a:xfrm>
            <a:custGeom>
              <a:rect b="b" l="l" r="r" t="t"/>
              <a:pathLst>
                <a:path extrusionOk="0" h="1760" w="1618">
                  <a:moveTo>
                    <a:pt x="222" y="1182"/>
                  </a:moveTo>
                  <a:cubicBezTo>
                    <a:pt x="226" y="1189"/>
                    <a:pt x="229" y="1196"/>
                    <a:pt x="233" y="1202"/>
                  </a:cubicBezTo>
                  <a:cubicBezTo>
                    <a:pt x="229" y="1196"/>
                    <a:pt x="226" y="1189"/>
                    <a:pt x="222" y="1182"/>
                  </a:cubicBezTo>
                  <a:close/>
                  <a:moveTo>
                    <a:pt x="807" y="1"/>
                  </a:moveTo>
                  <a:cubicBezTo>
                    <a:pt x="793" y="1"/>
                    <a:pt x="778" y="2"/>
                    <a:pt x="762" y="4"/>
                  </a:cubicBezTo>
                  <a:cubicBezTo>
                    <a:pt x="707" y="22"/>
                    <a:pt x="660" y="50"/>
                    <a:pt x="642" y="97"/>
                  </a:cubicBezTo>
                  <a:cubicBezTo>
                    <a:pt x="605" y="143"/>
                    <a:pt x="595" y="199"/>
                    <a:pt x="577" y="236"/>
                  </a:cubicBezTo>
                  <a:cubicBezTo>
                    <a:pt x="567" y="320"/>
                    <a:pt x="558" y="394"/>
                    <a:pt x="549" y="459"/>
                  </a:cubicBezTo>
                  <a:cubicBezTo>
                    <a:pt x="521" y="394"/>
                    <a:pt x="484" y="329"/>
                    <a:pt x="437" y="273"/>
                  </a:cubicBezTo>
                  <a:cubicBezTo>
                    <a:pt x="409" y="236"/>
                    <a:pt x="372" y="208"/>
                    <a:pt x="326" y="190"/>
                  </a:cubicBezTo>
                  <a:cubicBezTo>
                    <a:pt x="299" y="179"/>
                    <a:pt x="271" y="174"/>
                    <a:pt x="242" y="174"/>
                  </a:cubicBezTo>
                  <a:cubicBezTo>
                    <a:pt x="222" y="174"/>
                    <a:pt x="200" y="177"/>
                    <a:pt x="177" y="180"/>
                  </a:cubicBezTo>
                  <a:cubicBezTo>
                    <a:pt x="131" y="190"/>
                    <a:pt x="84" y="227"/>
                    <a:pt x="56" y="264"/>
                  </a:cubicBezTo>
                  <a:cubicBezTo>
                    <a:pt x="38" y="310"/>
                    <a:pt x="10" y="357"/>
                    <a:pt x="10" y="403"/>
                  </a:cubicBezTo>
                  <a:cubicBezTo>
                    <a:pt x="1" y="496"/>
                    <a:pt x="10" y="589"/>
                    <a:pt x="38" y="682"/>
                  </a:cubicBezTo>
                  <a:cubicBezTo>
                    <a:pt x="82" y="852"/>
                    <a:pt x="136" y="1013"/>
                    <a:pt x="222" y="1182"/>
                  </a:cubicBezTo>
                  <a:lnTo>
                    <a:pt x="222" y="1182"/>
                  </a:lnTo>
                  <a:cubicBezTo>
                    <a:pt x="145" y="1029"/>
                    <a:pt x="92" y="860"/>
                    <a:pt x="56" y="682"/>
                  </a:cubicBezTo>
                  <a:cubicBezTo>
                    <a:pt x="38" y="589"/>
                    <a:pt x="19" y="496"/>
                    <a:pt x="38" y="413"/>
                  </a:cubicBezTo>
                  <a:cubicBezTo>
                    <a:pt x="47" y="366"/>
                    <a:pt x="56" y="329"/>
                    <a:pt x="84" y="301"/>
                  </a:cubicBezTo>
                  <a:cubicBezTo>
                    <a:pt x="103" y="264"/>
                    <a:pt x="140" y="236"/>
                    <a:pt x="186" y="227"/>
                  </a:cubicBezTo>
                  <a:cubicBezTo>
                    <a:pt x="200" y="224"/>
                    <a:pt x="213" y="223"/>
                    <a:pt x="225" y="223"/>
                  </a:cubicBezTo>
                  <a:cubicBezTo>
                    <a:pt x="255" y="223"/>
                    <a:pt x="284" y="230"/>
                    <a:pt x="317" y="236"/>
                  </a:cubicBezTo>
                  <a:cubicBezTo>
                    <a:pt x="344" y="255"/>
                    <a:pt x="382" y="283"/>
                    <a:pt x="419" y="320"/>
                  </a:cubicBezTo>
                  <a:cubicBezTo>
                    <a:pt x="474" y="394"/>
                    <a:pt x="512" y="468"/>
                    <a:pt x="540" y="561"/>
                  </a:cubicBezTo>
                  <a:lnTo>
                    <a:pt x="558" y="626"/>
                  </a:lnTo>
                  <a:lnTo>
                    <a:pt x="586" y="561"/>
                  </a:lnTo>
                  <a:cubicBezTo>
                    <a:pt x="632" y="468"/>
                    <a:pt x="632" y="366"/>
                    <a:pt x="651" y="273"/>
                  </a:cubicBezTo>
                  <a:cubicBezTo>
                    <a:pt x="660" y="227"/>
                    <a:pt x="688" y="180"/>
                    <a:pt x="707" y="143"/>
                  </a:cubicBezTo>
                  <a:cubicBezTo>
                    <a:pt x="735" y="115"/>
                    <a:pt x="772" y="78"/>
                    <a:pt x="818" y="78"/>
                  </a:cubicBezTo>
                  <a:cubicBezTo>
                    <a:pt x="826" y="76"/>
                    <a:pt x="835" y="75"/>
                    <a:pt x="844" y="75"/>
                  </a:cubicBezTo>
                  <a:cubicBezTo>
                    <a:pt x="870" y="75"/>
                    <a:pt x="903" y="83"/>
                    <a:pt x="930" y="97"/>
                  </a:cubicBezTo>
                  <a:cubicBezTo>
                    <a:pt x="967" y="125"/>
                    <a:pt x="1004" y="162"/>
                    <a:pt x="1013" y="208"/>
                  </a:cubicBezTo>
                  <a:cubicBezTo>
                    <a:pt x="1051" y="283"/>
                    <a:pt x="1051" y="394"/>
                    <a:pt x="1051" y="487"/>
                  </a:cubicBezTo>
                  <a:lnTo>
                    <a:pt x="1051" y="580"/>
                  </a:lnTo>
                  <a:lnTo>
                    <a:pt x="1106" y="506"/>
                  </a:lnTo>
                  <a:cubicBezTo>
                    <a:pt x="1143" y="459"/>
                    <a:pt x="1162" y="422"/>
                    <a:pt x="1199" y="394"/>
                  </a:cubicBezTo>
                  <a:cubicBezTo>
                    <a:pt x="1236" y="357"/>
                    <a:pt x="1283" y="320"/>
                    <a:pt x="1311" y="310"/>
                  </a:cubicBezTo>
                  <a:cubicBezTo>
                    <a:pt x="1330" y="307"/>
                    <a:pt x="1349" y="304"/>
                    <a:pt x="1368" y="304"/>
                  </a:cubicBezTo>
                  <a:cubicBezTo>
                    <a:pt x="1396" y="304"/>
                    <a:pt x="1423" y="309"/>
                    <a:pt x="1450" y="320"/>
                  </a:cubicBezTo>
                  <a:cubicBezTo>
                    <a:pt x="1496" y="348"/>
                    <a:pt x="1534" y="376"/>
                    <a:pt x="1562" y="422"/>
                  </a:cubicBezTo>
                  <a:cubicBezTo>
                    <a:pt x="1580" y="468"/>
                    <a:pt x="1589" y="515"/>
                    <a:pt x="1608" y="561"/>
                  </a:cubicBezTo>
                  <a:cubicBezTo>
                    <a:pt x="1608" y="608"/>
                    <a:pt x="1608" y="673"/>
                    <a:pt x="1589" y="719"/>
                  </a:cubicBezTo>
                  <a:cubicBezTo>
                    <a:pt x="1580" y="766"/>
                    <a:pt x="1571" y="821"/>
                    <a:pt x="1543" y="868"/>
                  </a:cubicBezTo>
                  <a:lnTo>
                    <a:pt x="1478" y="1007"/>
                  </a:lnTo>
                  <a:cubicBezTo>
                    <a:pt x="1385" y="1193"/>
                    <a:pt x="1246" y="1351"/>
                    <a:pt x="1078" y="1509"/>
                  </a:cubicBezTo>
                  <a:cubicBezTo>
                    <a:pt x="1004" y="1574"/>
                    <a:pt x="920" y="1648"/>
                    <a:pt x="828" y="1704"/>
                  </a:cubicBezTo>
                  <a:cubicBezTo>
                    <a:pt x="920" y="1648"/>
                    <a:pt x="1004" y="1583"/>
                    <a:pt x="1078" y="1518"/>
                  </a:cubicBezTo>
                  <a:cubicBezTo>
                    <a:pt x="1246" y="1379"/>
                    <a:pt x="1385" y="1212"/>
                    <a:pt x="1487" y="1026"/>
                  </a:cubicBezTo>
                  <a:lnTo>
                    <a:pt x="1562" y="887"/>
                  </a:lnTo>
                  <a:cubicBezTo>
                    <a:pt x="1580" y="840"/>
                    <a:pt x="1589" y="784"/>
                    <a:pt x="1617" y="738"/>
                  </a:cubicBezTo>
                  <a:cubicBezTo>
                    <a:pt x="1608" y="645"/>
                    <a:pt x="1617" y="589"/>
                    <a:pt x="1608" y="533"/>
                  </a:cubicBezTo>
                  <a:cubicBezTo>
                    <a:pt x="1608" y="478"/>
                    <a:pt x="1589" y="413"/>
                    <a:pt x="1562" y="366"/>
                  </a:cubicBezTo>
                  <a:cubicBezTo>
                    <a:pt x="1534" y="320"/>
                    <a:pt x="1487" y="273"/>
                    <a:pt x="1441" y="255"/>
                  </a:cubicBezTo>
                  <a:cubicBezTo>
                    <a:pt x="1414" y="239"/>
                    <a:pt x="1380" y="229"/>
                    <a:pt x="1345" y="229"/>
                  </a:cubicBezTo>
                  <a:cubicBezTo>
                    <a:pt x="1319" y="229"/>
                    <a:pt x="1291" y="234"/>
                    <a:pt x="1264" y="245"/>
                  </a:cubicBezTo>
                  <a:cubicBezTo>
                    <a:pt x="1208" y="255"/>
                    <a:pt x="1162" y="292"/>
                    <a:pt x="1125" y="338"/>
                  </a:cubicBezTo>
                  <a:lnTo>
                    <a:pt x="1069" y="394"/>
                  </a:lnTo>
                  <a:lnTo>
                    <a:pt x="1069" y="320"/>
                  </a:lnTo>
                  <a:cubicBezTo>
                    <a:pt x="1069" y="273"/>
                    <a:pt x="1060" y="218"/>
                    <a:pt x="1032" y="171"/>
                  </a:cubicBezTo>
                  <a:cubicBezTo>
                    <a:pt x="1013" y="125"/>
                    <a:pt x="976" y="78"/>
                    <a:pt x="930" y="41"/>
                  </a:cubicBezTo>
                  <a:cubicBezTo>
                    <a:pt x="894" y="13"/>
                    <a:pt x="853" y="1"/>
                    <a:pt x="807" y="1"/>
                  </a:cubicBezTo>
                  <a:close/>
                  <a:moveTo>
                    <a:pt x="595" y="1751"/>
                  </a:moveTo>
                  <a:cubicBezTo>
                    <a:pt x="614" y="1760"/>
                    <a:pt x="642" y="1760"/>
                    <a:pt x="679" y="1760"/>
                  </a:cubicBezTo>
                  <a:cubicBezTo>
                    <a:pt x="651" y="1760"/>
                    <a:pt x="614" y="1760"/>
                    <a:pt x="595" y="1751"/>
                  </a:cubicBezTo>
                  <a:close/>
                  <a:moveTo>
                    <a:pt x="828" y="1704"/>
                  </a:moveTo>
                  <a:cubicBezTo>
                    <a:pt x="781" y="1723"/>
                    <a:pt x="735" y="1751"/>
                    <a:pt x="679" y="1760"/>
                  </a:cubicBezTo>
                  <a:cubicBezTo>
                    <a:pt x="735" y="1760"/>
                    <a:pt x="781" y="1741"/>
                    <a:pt x="828" y="1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3504775" y="2450775"/>
              <a:ext cx="1650" cy="29075"/>
            </a:xfrm>
            <a:custGeom>
              <a:rect b="b" l="l" r="r" t="t"/>
              <a:pathLst>
                <a:path extrusionOk="0" h="1163" w="66">
                  <a:moveTo>
                    <a:pt x="1" y="1"/>
                  </a:moveTo>
                  <a:lnTo>
                    <a:pt x="1" y="279"/>
                  </a:lnTo>
                  <a:lnTo>
                    <a:pt x="19" y="568"/>
                  </a:lnTo>
                  <a:lnTo>
                    <a:pt x="47" y="865"/>
                  </a:lnTo>
                  <a:cubicBezTo>
                    <a:pt x="57" y="921"/>
                    <a:pt x="57" y="967"/>
                    <a:pt x="57" y="1013"/>
                  </a:cubicBezTo>
                  <a:lnTo>
                    <a:pt x="57" y="1162"/>
                  </a:lnTo>
                  <a:cubicBezTo>
                    <a:pt x="66" y="1069"/>
                    <a:pt x="66" y="967"/>
                    <a:pt x="66" y="874"/>
                  </a:cubicBezTo>
                  <a:cubicBezTo>
                    <a:pt x="66" y="781"/>
                    <a:pt x="66" y="679"/>
                    <a:pt x="57" y="586"/>
                  </a:cubicBezTo>
                  <a:cubicBezTo>
                    <a:pt x="57" y="493"/>
                    <a:pt x="47" y="382"/>
                    <a:pt x="29" y="289"/>
                  </a:cubicBezTo>
                  <a:cubicBezTo>
                    <a:pt x="19" y="196"/>
                    <a:pt x="10"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3507350" y="2449400"/>
              <a:ext cx="10000" cy="31125"/>
            </a:xfrm>
            <a:custGeom>
              <a:rect b="b" l="l" r="r" t="t"/>
              <a:pathLst>
                <a:path extrusionOk="0" h="1245" w="400">
                  <a:moveTo>
                    <a:pt x="400" y="0"/>
                  </a:moveTo>
                  <a:cubicBezTo>
                    <a:pt x="353" y="102"/>
                    <a:pt x="316" y="204"/>
                    <a:pt x="279" y="297"/>
                  </a:cubicBezTo>
                  <a:lnTo>
                    <a:pt x="177" y="613"/>
                  </a:lnTo>
                  <a:cubicBezTo>
                    <a:pt x="149" y="715"/>
                    <a:pt x="111" y="827"/>
                    <a:pt x="84" y="929"/>
                  </a:cubicBezTo>
                  <a:cubicBezTo>
                    <a:pt x="46" y="1031"/>
                    <a:pt x="9" y="1134"/>
                    <a:pt x="0" y="1245"/>
                  </a:cubicBezTo>
                  <a:cubicBezTo>
                    <a:pt x="9" y="1199"/>
                    <a:pt x="37" y="1134"/>
                    <a:pt x="46" y="1087"/>
                  </a:cubicBezTo>
                  <a:cubicBezTo>
                    <a:pt x="56" y="1041"/>
                    <a:pt x="65" y="985"/>
                    <a:pt x="93" y="938"/>
                  </a:cubicBezTo>
                  <a:lnTo>
                    <a:pt x="195" y="623"/>
                  </a:lnTo>
                  <a:lnTo>
                    <a:pt x="307" y="316"/>
                  </a:lnTo>
                  <a:cubicBezTo>
                    <a:pt x="334" y="204"/>
                    <a:pt x="362" y="102"/>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3506400" y="2461925"/>
              <a:ext cx="950" cy="7925"/>
            </a:xfrm>
            <a:custGeom>
              <a:rect b="b" l="l" r="r" t="t"/>
              <a:pathLst>
                <a:path extrusionOk="0" h="317" w="38">
                  <a:moveTo>
                    <a:pt x="19" y="1"/>
                  </a:moveTo>
                  <a:cubicBezTo>
                    <a:pt x="19" y="47"/>
                    <a:pt x="19" y="103"/>
                    <a:pt x="1" y="159"/>
                  </a:cubicBezTo>
                  <a:cubicBezTo>
                    <a:pt x="19" y="177"/>
                    <a:pt x="19" y="214"/>
                    <a:pt x="19" y="242"/>
                  </a:cubicBezTo>
                  <a:cubicBezTo>
                    <a:pt x="19" y="261"/>
                    <a:pt x="29" y="298"/>
                    <a:pt x="29" y="317"/>
                  </a:cubicBezTo>
                  <a:cubicBezTo>
                    <a:pt x="38" y="298"/>
                    <a:pt x="38" y="261"/>
                    <a:pt x="38" y="242"/>
                  </a:cubicBezTo>
                  <a:lnTo>
                    <a:pt x="38" y="159"/>
                  </a:lnTo>
                  <a:cubicBezTo>
                    <a:pt x="38" y="103"/>
                    <a:pt x="29"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3507100" y="2458675"/>
              <a:ext cx="1425" cy="4900"/>
            </a:xfrm>
            <a:custGeom>
              <a:rect b="b" l="l" r="r" t="t"/>
              <a:pathLst>
                <a:path extrusionOk="0" h="196" w="57">
                  <a:moveTo>
                    <a:pt x="10" y="1"/>
                  </a:moveTo>
                  <a:lnTo>
                    <a:pt x="10" y="1"/>
                  </a:lnTo>
                  <a:cubicBezTo>
                    <a:pt x="1" y="38"/>
                    <a:pt x="10" y="66"/>
                    <a:pt x="19" y="103"/>
                  </a:cubicBezTo>
                  <a:cubicBezTo>
                    <a:pt x="19" y="112"/>
                    <a:pt x="38" y="140"/>
                    <a:pt x="38" y="149"/>
                  </a:cubicBezTo>
                  <a:cubicBezTo>
                    <a:pt x="38" y="159"/>
                    <a:pt x="47" y="177"/>
                    <a:pt x="47" y="196"/>
                  </a:cubicBezTo>
                  <a:cubicBezTo>
                    <a:pt x="56" y="177"/>
                    <a:pt x="56" y="159"/>
                    <a:pt x="56" y="140"/>
                  </a:cubicBezTo>
                  <a:cubicBezTo>
                    <a:pt x="56" y="131"/>
                    <a:pt x="47" y="103"/>
                    <a:pt x="47" y="94"/>
                  </a:cubicBezTo>
                  <a:cubicBezTo>
                    <a:pt x="47" y="56"/>
                    <a:pt x="3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3509200" y="2458450"/>
              <a:ext cx="1175" cy="7675"/>
            </a:xfrm>
            <a:custGeom>
              <a:rect b="b" l="l" r="r" t="t"/>
              <a:pathLst>
                <a:path extrusionOk="0" h="307" w="47">
                  <a:moveTo>
                    <a:pt x="28" y="0"/>
                  </a:moveTo>
                  <a:cubicBezTo>
                    <a:pt x="10" y="47"/>
                    <a:pt x="10" y="93"/>
                    <a:pt x="0" y="158"/>
                  </a:cubicBezTo>
                  <a:lnTo>
                    <a:pt x="0" y="307"/>
                  </a:lnTo>
                  <a:cubicBezTo>
                    <a:pt x="10" y="279"/>
                    <a:pt x="19" y="251"/>
                    <a:pt x="19" y="233"/>
                  </a:cubicBezTo>
                  <a:cubicBezTo>
                    <a:pt x="28" y="195"/>
                    <a:pt x="28" y="168"/>
                    <a:pt x="28" y="149"/>
                  </a:cubicBezTo>
                  <a:cubicBezTo>
                    <a:pt x="47" y="103"/>
                    <a:pt x="47"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3507575" y="2468900"/>
              <a:ext cx="1175" cy="4900"/>
            </a:xfrm>
            <a:custGeom>
              <a:rect b="b" l="l" r="r" t="t"/>
              <a:pathLst>
                <a:path extrusionOk="0" h="196" w="47">
                  <a:moveTo>
                    <a:pt x="47" y="0"/>
                  </a:moveTo>
                  <a:cubicBezTo>
                    <a:pt x="37" y="19"/>
                    <a:pt x="28" y="56"/>
                    <a:pt x="19" y="93"/>
                  </a:cubicBezTo>
                  <a:cubicBezTo>
                    <a:pt x="0" y="121"/>
                    <a:pt x="0" y="158"/>
                    <a:pt x="0" y="196"/>
                  </a:cubicBezTo>
                  <a:cubicBezTo>
                    <a:pt x="28" y="158"/>
                    <a:pt x="28" y="140"/>
                    <a:pt x="37" y="103"/>
                  </a:cubicBezTo>
                  <a:cubicBezTo>
                    <a:pt x="47" y="65"/>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3513850" y="2441725"/>
              <a:ext cx="1400" cy="7000"/>
            </a:xfrm>
            <a:custGeom>
              <a:rect b="b" l="l" r="r" t="t"/>
              <a:pathLst>
                <a:path extrusionOk="0" h="280" w="56">
                  <a:moveTo>
                    <a:pt x="9" y="0"/>
                  </a:moveTo>
                  <a:cubicBezTo>
                    <a:pt x="0" y="65"/>
                    <a:pt x="9" y="112"/>
                    <a:pt x="19" y="140"/>
                  </a:cubicBezTo>
                  <a:cubicBezTo>
                    <a:pt x="19" y="168"/>
                    <a:pt x="28" y="186"/>
                    <a:pt x="28" y="214"/>
                  </a:cubicBezTo>
                  <a:cubicBezTo>
                    <a:pt x="28" y="233"/>
                    <a:pt x="37" y="261"/>
                    <a:pt x="37" y="279"/>
                  </a:cubicBezTo>
                  <a:cubicBezTo>
                    <a:pt x="56" y="261"/>
                    <a:pt x="56" y="233"/>
                    <a:pt x="56" y="214"/>
                  </a:cubicBezTo>
                  <a:cubicBezTo>
                    <a:pt x="56" y="186"/>
                    <a:pt x="37" y="168"/>
                    <a:pt x="37" y="140"/>
                  </a:cubicBezTo>
                  <a:cubicBezTo>
                    <a:pt x="37" y="93"/>
                    <a:pt x="28"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3513150" y="2447075"/>
              <a:ext cx="1175" cy="4650"/>
            </a:xfrm>
            <a:custGeom>
              <a:rect b="b" l="l" r="r" t="t"/>
              <a:pathLst>
                <a:path extrusionOk="0" h="186" w="47">
                  <a:moveTo>
                    <a:pt x="10" y="0"/>
                  </a:moveTo>
                  <a:lnTo>
                    <a:pt x="10" y="0"/>
                  </a:lnTo>
                  <a:cubicBezTo>
                    <a:pt x="0" y="37"/>
                    <a:pt x="10" y="65"/>
                    <a:pt x="28" y="93"/>
                  </a:cubicBezTo>
                  <a:cubicBezTo>
                    <a:pt x="28" y="112"/>
                    <a:pt x="37" y="149"/>
                    <a:pt x="37" y="186"/>
                  </a:cubicBezTo>
                  <a:cubicBezTo>
                    <a:pt x="47" y="167"/>
                    <a:pt x="47" y="149"/>
                    <a:pt x="47" y="139"/>
                  </a:cubicBezTo>
                  <a:lnTo>
                    <a:pt x="47" y="93"/>
                  </a:lnTo>
                  <a:cubicBezTo>
                    <a:pt x="47" y="84"/>
                    <a:pt x="37" y="56"/>
                    <a:pt x="37"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3511975" y="2441500"/>
              <a:ext cx="1200" cy="2575"/>
            </a:xfrm>
            <a:custGeom>
              <a:rect b="b" l="l" r="r" t="t"/>
              <a:pathLst>
                <a:path extrusionOk="0" h="103" w="48">
                  <a:moveTo>
                    <a:pt x="1" y="0"/>
                  </a:moveTo>
                  <a:cubicBezTo>
                    <a:pt x="1" y="28"/>
                    <a:pt x="1" y="37"/>
                    <a:pt x="10" y="56"/>
                  </a:cubicBezTo>
                  <a:cubicBezTo>
                    <a:pt x="10" y="65"/>
                    <a:pt x="29" y="65"/>
                    <a:pt x="29" y="84"/>
                  </a:cubicBezTo>
                  <a:cubicBezTo>
                    <a:pt x="29" y="84"/>
                    <a:pt x="29" y="93"/>
                    <a:pt x="38" y="102"/>
                  </a:cubicBezTo>
                  <a:cubicBezTo>
                    <a:pt x="47" y="93"/>
                    <a:pt x="38" y="65"/>
                    <a:pt x="38" y="47"/>
                  </a:cubicBezTo>
                  <a:cubicBezTo>
                    <a:pt x="38" y="47"/>
                    <a:pt x="38" y="37"/>
                    <a:pt x="29" y="28"/>
                  </a:cubicBezTo>
                  <a:cubicBezTo>
                    <a:pt x="10" y="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3526375" y="2446825"/>
              <a:ext cx="2350" cy="6075"/>
            </a:xfrm>
            <a:custGeom>
              <a:rect b="b" l="l" r="r" t="t"/>
              <a:pathLst>
                <a:path extrusionOk="0" h="243" w="94">
                  <a:moveTo>
                    <a:pt x="1" y="1"/>
                  </a:moveTo>
                  <a:cubicBezTo>
                    <a:pt x="57" y="29"/>
                    <a:pt x="66" y="66"/>
                    <a:pt x="66" y="103"/>
                  </a:cubicBezTo>
                  <a:cubicBezTo>
                    <a:pt x="75" y="122"/>
                    <a:pt x="75" y="149"/>
                    <a:pt x="75" y="168"/>
                  </a:cubicBezTo>
                  <a:lnTo>
                    <a:pt x="75" y="205"/>
                  </a:lnTo>
                  <a:lnTo>
                    <a:pt x="75" y="242"/>
                  </a:lnTo>
                  <a:cubicBezTo>
                    <a:pt x="75" y="233"/>
                    <a:pt x="84" y="215"/>
                    <a:pt x="84" y="205"/>
                  </a:cubicBezTo>
                  <a:cubicBezTo>
                    <a:pt x="94" y="196"/>
                    <a:pt x="94" y="187"/>
                    <a:pt x="94" y="168"/>
                  </a:cubicBezTo>
                  <a:lnTo>
                    <a:pt x="94" y="103"/>
                  </a:lnTo>
                  <a:lnTo>
                    <a:pt x="66" y="29"/>
                  </a:lnTo>
                  <a:cubicBezTo>
                    <a:pt x="57"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3526150" y="2450775"/>
              <a:ext cx="1650" cy="6075"/>
            </a:xfrm>
            <a:custGeom>
              <a:rect b="b" l="l" r="r" t="t"/>
              <a:pathLst>
                <a:path extrusionOk="0" h="243" w="66">
                  <a:moveTo>
                    <a:pt x="66" y="1"/>
                  </a:moveTo>
                  <a:cubicBezTo>
                    <a:pt x="47" y="29"/>
                    <a:pt x="47" y="38"/>
                    <a:pt x="38" y="75"/>
                  </a:cubicBezTo>
                  <a:cubicBezTo>
                    <a:pt x="38" y="84"/>
                    <a:pt x="28" y="103"/>
                    <a:pt x="28" y="131"/>
                  </a:cubicBezTo>
                  <a:lnTo>
                    <a:pt x="10" y="187"/>
                  </a:lnTo>
                  <a:cubicBezTo>
                    <a:pt x="10" y="196"/>
                    <a:pt x="10" y="224"/>
                    <a:pt x="1" y="242"/>
                  </a:cubicBezTo>
                  <a:cubicBezTo>
                    <a:pt x="10" y="233"/>
                    <a:pt x="28" y="214"/>
                    <a:pt x="38" y="187"/>
                  </a:cubicBezTo>
                  <a:cubicBezTo>
                    <a:pt x="47" y="177"/>
                    <a:pt x="66" y="149"/>
                    <a:pt x="66" y="131"/>
                  </a:cubicBezTo>
                  <a:lnTo>
                    <a:pt x="6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3525675" y="2455200"/>
              <a:ext cx="2825" cy="5125"/>
            </a:xfrm>
            <a:custGeom>
              <a:rect b="b" l="l" r="r" t="t"/>
              <a:pathLst>
                <a:path extrusionOk="0" h="205" w="113">
                  <a:moveTo>
                    <a:pt x="112" y="0"/>
                  </a:moveTo>
                  <a:lnTo>
                    <a:pt x="112" y="0"/>
                  </a:lnTo>
                  <a:cubicBezTo>
                    <a:pt x="94" y="37"/>
                    <a:pt x="85" y="65"/>
                    <a:pt x="47" y="102"/>
                  </a:cubicBezTo>
                  <a:cubicBezTo>
                    <a:pt x="29" y="140"/>
                    <a:pt x="20" y="177"/>
                    <a:pt x="1" y="205"/>
                  </a:cubicBezTo>
                  <a:cubicBezTo>
                    <a:pt x="20" y="195"/>
                    <a:pt x="38" y="177"/>
                    <a:pt x="47" y="158"/>
                  </a:cubicBezTo>
                  <a:cubicBezTo>
                    <a:pt x="57" y="149"/>
                    <a:pt x="66" y="140"/>
                    <a:pt x="85" y="112"/>
                  </a:cubicBezTo>
                  <a:cubicBezTo>
                    <a:pt x="94" y="93"/>
                    <a:pt x="103" y="84"/>
                    <a:pt x="103" y="56"/>
                  </a:cubicBezTo>
                  <a:cubicBezTo>
                    <a:pt x="112" y="37"/>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3525675" y="2450550"/>
              <a:ext cx="725" cy="3975"/>
            </a:xfrm>
            <a:custGeom>
              <a:rect b="b" l="l" r="r" t="t"/>
              <a:pathLst>
                <a:path extrusionOk="0" h="159" w="29">
                  <a:moveTo>
                    <a:pt x="20" y="0"/>
                  </a:moveTo>
                  <a:cubicBezTo>
                    <a:pt x="20" y="19"/>
                    <a:pt x="10" y="47"/>
                    <a:pt x="10" y="84"/>
                  </a:cubicBezTo>
                  <a:cubicBezTo>
                    <a:pt x="1" y="103"/>
                    <a:pt x="1" y="131"/>
                    <a:pt x="1" y="158"/>
                  </a:cubicBezTo>
                  <a:cubicBezTo>
                    <a:pt x="20" y="149"/>
                    <a:pt x="29" y="112"/>
                    <a:pt x="29" y="93"/>
                  </a:cubicBezTo>
                  <a:lnTo>
                    <a:pt x="29" y="47"/>
                  </a:lnTo>
                  <a:cubicBezTo>
                    <a:pt x="29" y="19"/>
                    <a:pt x="29" y="10"/>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3509425" y="2475400"/>
              <a:ext cx="5150" cy="3275"/>
            </a:xfrm>
            <a:custGeom>
              <a:rect b="b" l="l" r="r" t="t"/>
              <a:pathLst>
                <a:path extrusionOk="0" h="131" w="206">
                  <a:moveTo>
                    <a:pt x="205" y="1"/>
                  </a:moveTo>
                  <a:cubicBezTo>
                    <a:pt x="177" y="28"/>
                    <a:pt x="140" y="38"/>
                    <a:pt x="103" y="66"/>
                  </a:cubicBezTo>
                  <a:lnTo>
                    <a:pt x="1" y="131"/>
                  </a:lnTo>
                  <a:cubicBezTo>
                    <a:pt x="19" y="131"/>
                    <a:pt x="47" y="121"/>
                    <a:pt x="66" y="103"/>
                  </a:cubicBezTo>
                  <a:cubicBezTo>
                    <a:pt x="94" y="103"/>
                    <a:pt x="103" y="94"/>
                    <a:pt x="131" y="84"/>
                  </a:cubicBezTo>
                  <a:cubicBezTo>
                    <a:pt x="159" y="75"/>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3510600" y="2473775"/>
              <a:ext cx="3500" cy="2575"/>
            </a:xfrm>
            <a:custGeom>
              <a:rect b="b" l="l" r="r" t="t"/>
              <a:pathLst>
                <a:path extrusionOk="0" h="103" w="140">
                  <a:moveTo>
                    <a:pt x="139" y="1"/>
                  </a:moveTo>
                  <a:cubicBezTo>
                    <a:pt x="121" y="1"/>
                    <a:pt x="112" y="10"/>
                    <a:pt x="102" y="19"/>
                  </a:cubicBezTo>
                  <a:cubicBezTo>
                    <a:pt x="93" y="19"/>
                    <a:pt x="74" y="28"/>
                    <a:pt x="65" y="47"/>
                  </a:cubicBezTo>
                  <a:cubicBezTo>
                    <a:pt x="47" y="66"/>
                    <a:pt x="19" y="84"/>
                    <a:pt x="0" y="103"/>
                  </a:cubicBezTo>
                  <a:lnTo>
                    <a:pt x="47" y="103"/>
                  </a:lnTo>
                  <a:cubicBezTo>
                    <a:pt x="56" y="103"/>
                    <a:pt x="65" y="93"/>
                    <a:pt x="74" y="84"/>
                  </a:cubicBezTo>
                  <a:cubicBezTo>
                    <a:pt x="102" y="56"/>
                    <a:pt x="121"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3511050" y="2469600"/>
              <a:ext cx="1875" cy="4425"/>
            </a:xfrm>
            <a:custGeom>
              <a:rect b="b" l="l" r="r" t="t"/>
              <a:pathLst>
                <a:path extrusionOk="0" h="177" w="75">
                  <a:moveTo>
                    <a:pt x="75" y="0"/>
                  </a:moveTo>
                  <a:cubicBezTo>
                    <a:pt x="47" y="28"/>
                    <a:pt x="38" y="65"/>
                    <a:pt x="29" y="84"/>
                  </a:cubicBezTo>
                  <a:cubicBezTo>
                    <a:pt x="10" y="121"/>
                    <a:pt x="1" y="140"/>
                    <a:pt x="1" y="177"/>
                  </a:cubicBezTo>
                  <a:cubicBezTo>
                    <a:pt x="29" y="158"/>
                    <a:pt x="38" y="130"/>
                    <a:pt x="66" y="93"/>
                  </a:cubicBezTo>
                  <a:cubicBezTo>
                    <a:pt x="66" y="84"/>
                    <a:pt x="75" y="65"/>
                    <a:pt x="75" y="47"/>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3513375" y="2469600"/>
              <a:ext cx="2350" cy="3275"/>
            </a:xfrm>
            <a:custGeom>
              <a:rect b="b" l="l" r="r" t="t"/>
              <a:pathLst>
                <a:path extrusionOk="0" h="131" w="94">
                  <a:moveTo>
                    <a:pt x="93" y="0"/>
                  </a:moveTo>
                  <a:cubicBezTo>
                    <a:pt x="75" y="28"/>
                    <a:pt x="47" y="37"/>
                    <a:pt x="38" y="65"/>
                  </a:cubicBezTo>
                  <a:lnTo>
                    <a:pt x="1" y="130"/>
                  </a:lnTo>
                  <a:cubicBezTo>
                    <a:pt x="28" y="112"/>
                    <a:pt x="47" y="93"/>
                    <a:pt x="56"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3516175" y="2470050"/>
              <a:ext cx="3500" cy="3975"/>
            </a:xfrm>
            <a:custGeom>
              <a:rect b="b" l="l" r="r" t="t"/>
              <a:pathLst>
                <a:path extrusionOk="0" h="159" w="140">
                  <a:moveTo>
                    <a:pt x="139" y="1"/>
                  </a:moveTo>
                  <a:cubicBezTo>
                    <a:pt x="102" y="10"/>
                    <a:pt x="74" y="47"/>
                    <a:pt x="56" y="66"/>
                  </a:cubicBezTo>
                  <a:cubicBezTo>
                    <a:pt x="28" y="103"/>
                    <a:pt x="9" y="122"/>
                    <a:pt x="0" y="159"/>
                  </a:cubicBezTo>
                  <a:cubicBezTo>
                    <a:pt x="19" y="140"/>
                    <a:pt x="47" y="112"/>
                    <a:pt x="74" y="94"/>
                  </a:cubicBezTo>
                  <a:cubicBezTo>
                    <a:pt x="102" y="57"/>
                    <a:pt x="121" y="29"/>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3492000" y="2445200"/>
              <a:ext cx="1425" cy="6775"/>
            </a:xfrm>
            <a:custGeom>
              <a:rect b="b" l="l" r="r" t="t"/>
              <a:pathLst>
                <a:path extrusionOk="0" h="271" w="57">
                  <a:moveTo>
                    <a:pt x="57" y="1"/>
                  </a:moveTo>
                  <a:cubicBezTo>
                    <a:pt x="47" y="29"/>
                    <a:pt x="38" y="38"/>
                    <a:pt x="38" y="66"/>
                  </a:cubicBezTo>
                  <a:cubicBezTo>
                    <a:pt x="19" y="84"/>
                    <a:pt x="10" y="112"/>
                    <a:pt x="10" y="131"/>
                  </a:cubicBezTo>
                  <a:cubicBezTo>
                    <a:pt x="1" y="177"/>
                    <a:pt x="1" y="224"/>
                    <a:pt x="19" y="270"/>
                  </a:cubicBezTo>
                  <a:lnTo>
                    <a:pt x="19" y="205"/>
                  </a:lnTo>
                  <a:cubicBezTo>
                    <a:pt x="19" y="177"/>
                    <a:pt x="38" y="159"/>
                    <a:pt x="38" y="131"/>
                  </a:cubicBezTo>
                  <a:cubicBezTo>
                    <a:pt x="38" y="94"/>
                    <a:pt x="47"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3492925" y="2448000"/>
              <a:ext cx="725" cy="5825"/>
            </a:xfrm>
            <a:custGeom>
              <a:rect b="b" l="l" r="r" t="t"/>
              <a:pathLst>
                <a:path extrusionOk="0" h="233" w="29">
                  <a:moveTo>
                    <a:pt x="29" y="0"/>
                  </a:moveTo>
                  <a:cubicBezTo>
                    <a:pt x="29" y="19"/>
                    <a:pt x="20" y="28"/>
                    <a:pt x="20" y="56"/>
                  </a:cubicBezTo>
                  <a:cubicBezTo>
                    <a:pt x="10" y="75"/>
                    <a:pt x="10" y="93"/>
                    <a:pt x="10" y="112"/>
                  </a:cubicBezTo>
                  <a:cubicBezTo>
                    <a:pt x="1" y="158"/>
                    <a:pt x="10" y="195"/>
                    <a:pt x="29" y="233"/>
                  </a:cubicBezTo>
                  <a:lnTo>
                    <a:pt x="29" y="168"/>
                  </a:lnTo>
                  <a:lnTo>
                    <a:pt x="29" y="112"/>
                  </a:lnTo>
                  <a:lnTo>
                    <a:pt x="2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3494800" y="2451025"/>
              <a:ext cx="1175" cy="5825"/>
            </a:xfrm>
            <a:custGeom>
              <a:rect b="b" l="l" r="r" t="t"/>
              <a:pathLst>
                <a:path extrusionOk="0" h="233" w="47">
                  <a:moveTo>
                    <a:pt x="19" y="0"/>
                  </a:moveTo>
                  <a:cubicBezTo>
                    <a:pt x="0" y="47"/>
                    <a:pt x="0" y="93"/>
                    <a:pt x="19" y="121"/>
                  </a:cubicBezTo>
                  <a:cubicBezTo>
                    <a:pt x="19" y="139"/>
                    <a:pt x="19" y="158"/>
                    <a:pt x="28" y="177"/>
                  </a:cubicBezTo>
                  <a:cubicBezTo>
                    <a:pt x="28" y="204"/>
                    <a:pt x="37" y="223"/>
                    <a:pt x="47" y="232"/>
                  </a:cubicBezTo>
                  <a:lnTo>
                    <a:pt x="47" y="177"/>
                  </a:lnTo>
                  <a:cubicBezTo>
                    <a:pt x="37" y="158"/>
                    <a:pt x="37" y="139"/>
                    <a:pt x="37" y="121"/>
                  </a:cubicBezTo>
                  <a:cubicBezTo>
                    <a:pt x="37" y="84"/>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3493400" y="2456125"/>
              <a:ext cx="2125" cy="5825"/>
            </a:xfrm>
            <a:custGeom>
              <a:rect b="b" l="l" r="r" t="t"/>
              <a:pathLst>
                <a:path extrusionOk="0" h="233" w="85">
                  <a:moveTo>
                    <a:pt x="1" y="0"/>
                  </a:moveTo>
                  <a:cubicBezTo>
                    <a:pt x="1" y="47"/>
                    <a:pt x="10" y="75"/>
                    <a:pt x="28" y="121"/>
                  </a:cubicBezTo>
                  <a:cubicBezTo>
                    <a:pt x="28" y="149"/>
                    <a:pt x="38" y="158"/>
                    <a:pt x="47" y="186"/>
                  </a:cubicBezTo>
                  <a:cubicBezTo>
                    <a:pt x="56" y="196"/>
                    <a:pt x="75" y="214"/>
                    <a:pt x="84" y="233"/>
                  </a:cubicBezTo>
                  <a:lnTo>
                    <a:pt x="75" y="168"/>
                  </a:lnTo>
                  <a:cubicBezTo>
                    <a:pt x="56" y="149"/>
                    <a:pt x="56" y="140"/>
                    <a:pt x="47" y="112"/>
                  </a:cubicBezTo>
                  <a:cubicBezTo>
                    <a:pt x="38" y="75"/>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3496425" y="2460075"/>
              <a:ext cx="1650" cy="6050"/>
            </a:xfrm>
            <a:custGeom>
              <a:rect b="b" l="l" r="r" t="t"/>
              <a:pathLst>
                <a:path extrusionOk="0" h="242" w="66">
                  <a:moveTo>
                    <a:pt x="10" y="0"/>
                  </a:moveTo>
                  <a:lnTo>
                    <a:pt x="10" y="0"/>
                  </a:lnTo>
                  <a:cubicBezTo>
                    <a:pt x="0" y="47"/>
                    <a:pt x="10" y="84"/>
                    <a:pt x="19" y="130"/>
                  </a:cubicBezTo>
                  <a:cubicBezTo>
                    <a:pt x="19" y="140"/>
                    <a:pt x="19" y="168"/>
                    <a:pt x="28" y="186"/>
                  </a:cubicBezTo>
                  <a:cubicBezTo>
                    <a:pt x="37" y="214"/>
                    <a:pt x="56" y="233"/>
                    <a:pt x="65" y="242"/>
                  </a:cubicBezTo>
                  <a:cubicBezTo>
                    <a:pt x="65" y="233"/>
                    <a:pt x="56" y="214"/>
                    <a:pt x="56" y="186"/>
                  </a:cubicBezTo>
                  <a:lnTo>
                    <a:pt x="37" y="130"/>
                  </a:lnTo>
                  <a:cubicBezTo>
                    <a:pt x="28" y="84"/>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3507575" y="2450325"/>
              <a:ext cx="725" cy="2800"/>
            </a:xfrm>
            <a:custGeom>
              <a:rect b="b" l="l" r="r" t="t"/>
              <a:pathLst>
                <a:path extrusionOk="0" h="112" w="29">
                  <a:moveTo>
                    <a:pt x="19" y="0"/>
                  </a:moveTo>
                  <a:cubicBezTo>
                    <a:pt x="0" y="9"/>
                    <a:pt x="0" y="28"/>
                    <a:pt x="0" y="56"/>
                  </a:cubicBezTo>
                  <a:cubicBezTo>
                    <a:pt x="0" y="75"/>
                    <a:pt x="0" y="93"/>
                    <a:pt x="19" y="112"/>
                  </a:cubicBezTo>
                  <a:cubicBezTo>
                    <a:pt x="28" y="93"/>
                    <a:pt x="28" y="75"/>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3508725" y="2448000"/>
              <a:ext cx="725" cy="2800"/>
            </a:xfrm>
            <a:custGeom>
              <a:rect b="b" l="l" r="r" t="t"/>
              <a:pathLst>
                <a:path extrusionOk="0" h="112" w="29">
                  <a:moveTo>
                    <a:pt x="10" y="0"/>
                  </a:moveTo>
                  <a:cubicBezTo>
                    <a:pt x="1" y="19"/>
                    <a:pt x="1" y="28"/>
                    <a:pt x="1" y="56"/>
                  </a:cubicBezTo>
                  <a:cubicBezTo>
                    <a:pt x="1" y="75"/>
                    <a:pt x="1" y="93"/>
                    <a:pt x="10" y="112"/>
                  </a:cubicBezTo>
                  <a:cubicBezTo>
                    <a:pt x="29" y="93"/>
                    <a:pt x="29" y="75"/>
                    <a:pt x="29" y="56"/>
                  </a:cubicBezTo>
                  <a:cubicBezTo>
                    <a:pt x="29" y="28"/>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3498975" y="2468425"/>
              <a:ext cx="1650" cy="3975"/>
            </a:xfrm>
            <a:custGeom>
              <a:rect b="b" l="l" r="r" t="t"/>
              <a:pathLst>
                <a:path extrusionOk="0" h="159" w="66">
                  <a:moveTo>
                    <a:pt x="1" y="1"/>
                  </a:moveTo>
                  <a:cubicBezTo>
                    <a:pt x="1" y="38"/>
                    <a:pt x="10" y="66"/>
                    <a:pt x="10" y="84"/>
                  </a:cubicBezTo>
                  <a:cubicBezTo>
                    <a:pt x="19" y="94"/>
                    <a:pt x="19" y="112"/>
                    <a:pt x="38" y="122"/>
                  </a:cubicBezTo>
                  <a:lnTo>
                    <a:pt x="66" y="159"/>
                  </a:lnTo>
                  <a:cubicBezTo>
                    <a:pt x="66" y="122"/>
                    <a:pt x="56" y="94"/>
                    <a:pt x="47" y="75"/>
                  </a:cubicBezTo>
                  <a:cubicBezTo>
                    <a:pt x="28" y="47"/>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3497575" y="2492725"/>
              <a:ext cx="39750" cy="40075"/>
            </a:xfrm>
            <a:custGeom>
              <a:rect b="b" l="l" r="r" t="t"/>
              <a:pathLst>
                <a:path extrusionOk="0" h="1603" w="1590">
                  <a:moveTo>
                    <a:pt x="1244" y="1"/>
                  </a:moveTo>
                  <a:cubicBezTo>
                    <a:pt x="1220" y="1"/>
                    <a:pt x="1198" y="2"/>
                    <a:pt x="1181" y="4"/>
                  </a:cubicBezTo>
                  <a:cubicBezTo>
                    <a:pt x="809" y="79"/>
                    <a:pt x="447" y="227"/>
                    <a:pt x="196" y="497"/>
                  </a:cubicBezTo>
                  <a:cubicBezTo>
                    <a:pt x="112" y="580"/>
                    <a:pt x="47" y="673"/>
                    <a:pt x="19" y="785"/>
                  </a:cubicBezTo>
                  <a:cubicBezTo>
                    <a:pt x="1" y="906"/>
                    <a:pt x="47" y="1026"/>
                    <a:pt x="149" y="1073"/>
                  </a:cubicBezTo>
                  <a:cubicBezTo>
                    <a:pt x="178" y="1085"/>
                    <a:pt x="209" y="1090"/>
                    <a:pt x="240" y="1090"/>
                  </a:cubicBezTo>
                  <a:cubicBezTo>
                    <a:pt x="331" y="1090"/>
                    <a:pt x="429" y="1047"/>
                    <a:pt x="512" y="999"/>
                  </a:cubicBezTo>
                  <a:lnTo>
                    <a:pt x="512" y="999"/>
                  </a:lnTo>
                  <a:cubicBezTo>
                    <a:pt x="475" y="1091"/>
                    <a:pt x="428" y="1184"/>
                    <a:pt x="428" y="1277"/>
                  </a:cubicBezTo>
                  <a:cubicBezTo>
                    <a:pt x="419" y="1370"/>
                    <a:pt x="475" y="1472"/>
                    <a:pt x="568" y="1491"/>
                  </a:cubicBezTo>
                  <a:cubicBezTo>
                    <a:pt x="586" y="1498"/>
                    <a:pt x="605" y="1502"/>
                    <a:pt x="623" y="1502"/>
                  </a:cubicBezTo>
                  <a:cubicBezTo>
                    <a:pt x="699" y="1502"/>
                    <a:pt x="774" y="1447"/>
                    <a:pt x="818" y="1379"/>
                  </a:cubicBezTo>
                  <a:cubicBezTo>
                    <a:pt x="883" y="1296"/>
                    <a:pt x="930" y="1203"/>
                    <a:pt x="995" y="1138"/>
                  </a:cubicBezTo>
                  <a:lnTo>
                    <a:pt x="995" y="1138"/>
                  </a:lnTo>
                  <a:cubicBezTo>
                    <a:pt x="986" y="1240"/>
                    <a:pt x="986" y="1333"/>
                    <a:pt x="1023" y="1426"/>
                  </a:cubicBezTo>
                  <a:cubicBezTo>
                    <a:pt x="1051" y="1519"/>
                    <a:pt x="1134" y="1602"/>
                    <a:pt x="1227" y="1602"/>
                  </a:cubicBezTo>
                  <a:cubicBezTo>
                    <a:pt x="1231" y="1603"/>
                    <a:pt x="1235" y="1603"/>
                    <a:pt x="1239" y="1603"/>
                  </a:cubicBezTo>
                  <a:cubicBezTo>
                    <a:pt x="1398" y="1603"/>
                    <a:pt x="1470" y="1422"/>
                    <a:pt x="1506" y="1277"/>
                  </a:cubicBezTo>
                  <a:cubicBezTo>
                    <a:pt x="1590" y="887"/>
                    <a:pt x="1562" y="497"/>
                    <a:pt x="1459" y="125"/>
                  </a:cubicBezTo>
                  <a:cubicBezTo>
                    <a:pt x="1445" y="23"/>
                    <a:pt x="1332" y="1"/>
                    <a:pt x="124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3496975" y="2492350"/>
              <a:ext cx="39425" cy="40525"/>
            </a:xfrm>
            <a:custGeom>
              <a:rect b="b" l="l" r="r" t="t"/>
              <a:pathLst>
                <a:path extrusionOk="0" h="1621" w="1577">
                  <a:moveTo>
                    <a:pt x="1168" y="1"/>
                  </a:moveTo>
                  <a:cubicBezTo>
                    <a:pt x="1223" y="1"/>
                    <a:pt x="1270" y="1"/>
                    <a:pt x="1335" y="10"/>
                  </a:cubicBezTo>
                  <a:cubicBezTo>
                    <a:pt x="1288" y="1"/>
                    <a:pt x="1223" y="1"/>
                    <a:pt x="1168" y="1"/>
                  </a:cubicBezTo>
                  <a:close/>
                  <a:moveTo>
                    <a:pt x="1335" y="10"/>
                  </a:moveTo>
                  <a:lnTo>
                    <a:pt x="1400" y="47"/>
                  </a:lnTo>
                  <a:cubicBezTo>
                    <a:pt x="1381" y="19"/>
                    <a:pt x="1353" y="10"/>
                    <a:pt x="1335" y="10"/>
                  </a:cubicBezTo>
                  <a:close/>
                  <a:moveTo>
                    <a:pt x="1400" y="47"/>
                  </a:moveTo>
                  <a:lnTo>
                    <a:pt x="1400" y="47"/>
                  </a:lnTo>
                  <a:cubicBezTo>
                    <a:pt x="1409" y="66"/>
                    <a:pt x="1437" y="94"/>
                    <a:pt x="1437" y="112"/>
                  </a:cubicBezTo>
                  <a:cubicBezTo>
                    <a:pt x="1437" y="94"/>
                    <a:pt x="1428" y="66"/>
                    <a:pt x="1400" y="47"/>
                  </a:cubicBezTo>
                  <a:close/>
                  <a:moveTo>
                    <a:pt x="1168" y="1"/>
                  </a:moveTo>
                  <a:lnTo>
                    <a:pt x="1168" y="1"/>
                  </a:lnTo>
                  <a:cubicBezTo>
                    <a:pt x="1065" y="10"/>
                    <a:pt x="963" y="47"/>
                    <a:pt x="852" y="66"/>
                  </a:cubicBezTo>
                  <a:cubicBezTo>
                    <a:pt x="657" y="140"/>
                    <a:pt x="461" y="224"/>
                    <a:pt x="285" y="363"/>
                  </a:cubicBezTo>
                  <a:cubicBezTo>
                    <a:pt x="238" y="391"/>
                    <a:pt x="201" y="428"/>
                    <a:pt x="173" y="465"/>
                  </a:cubicBezTo>
                  <a:cubicBezTo>
                    <a:pt x="136" y="503"/>
                    <a:pt x="90" y="549"/>
                    <a:pt x="62" y="577"/>
                  </a:cubicBezTo>
                  <a:cubicBezTo>
                    <a:pt x="73" y="602"/>
                    <a:pt x="74" y="624"/>
                    <a:pt x="70" y="645"/>
                  </a:cubicBezTo>
                  <a:lnTo>
                    <a:pt x="70" y="645"/>
                  </a:lnTo>
                  <a:cubicBezTo>
                    <a:pt x="78" y="631"/>
                    <a:pt x="84" y="618"/>
                    <a:pt x="90" y="605"/>
                  </a:cubicBezTo>
                  <a:cubicBezTo>
                    <a:pt x="127" y="558"/>
                    <a:pt x="155" y="521"/>
                    <a:pt x="192" y="484"/>
                  </a:cubicBezTo>
                  <a:cubicBezTo>
                    <a:pt x="229" y="447"/>
                    <a:pt x="276" y="419"/>
                    <a:pt x="313" y="382"/>
                  </a:cubicBezTo>
                  <a:cubicBezTo>
                    <a:pt x="471" y="252"/>
                    <a:pt x="666" y="149"/>
                    <a:pt x="870" y="84"/>
                  </a:cubicBezTo>
                  <a:cubicBezTo>
                    <a:pt x="972" y="47"/>
                    <a:pt x="1075" y="19"/>
                    <a:pt x="1168" y="1"/>
                  </a:cubicBezTo>
                  <a:close/>
                  <a:moveTo>
                    <a:pt x="1474" y="131"/>
                  </a:moveTo>
                  <a:lnTo>
                    <a:pt x="1474" y="131"/>
                  </a:lnTo>
                  <a:cubicBezTo>
                    <a:pt x="1521" y="298"/>
                    <a:pt x="1558" y="484"/>
                    <a:pt x="1567" y="670"/>
                  </a:cubicBezTo>
                  <a:cubicBezTo>
                    <a:pt x="1558" y="484"/>
                    <a:pt x="1530" y="298"/>
                    <a:pt x="1474" y="131"/>
                  </a:cubicBezTo>
                  <a:close/>
                  <a:moveTo>
                    <a:pt x="70" y="645"/>
                  </a:moveTo>
                  <a:lnTo>
                    <a:pt x="70" y="645"/>
                  </a:lnTo>
                  <a:cubicBezTo>
                    <a:pt x="51" y="678"/>
                    <a:pt x="29" y="711"/>
                    <a:pt x="15" y="744"/>
                  </a:cubicBezTo>
                  <a:cubicBezTo>
                    <a:pt x="8" y="782"/>
                    <a:pt x="1" y="825"/>
                    <a:pt x="3" y="865"/>
                  </a:cubicBezTo>
                  <a:lnTo>
                    <a:pt x="3" y="865"/>
                  </a:lnTo>
                  <a:cubicBezTo>
                    <a:pt x="2" y="822"/>
                    <a:pt x="12" y="780"/>
                    <a:pt x="34" y="744"/>
                  </a:cubicBezTo>
                  <a:cubicBezTo>
                    <a:pt x="46" y="710"/>
                    <a:pt x="64" y="679"/>
                    <a:pt x="70" y="645"/>
                  </a:cubicBezTo>
                  <a:close/>
                  <a:moveTo>
                    <a:pt x="1567" y="670"/>
                  </a:moveTo>
                  <a:cubicBezTo>
                    <a:pt x="1576" y="856"/>
                    <a:pt x="1558" y="1041"/>
                    <a:pt x="1521" y="1218"/>
                  </a:cubicBezTo>
                  <a:cubicBezTo>
                    <a:pt x="1511" y="1311"/>
                    <a:pt x="1474" y="1394"/>
                    <a:pt x="1428" y="1478"/>
                  </a:cubicBezTo>
                  <a:cubicBezTo>
                    <a:pt x="1400" y="1506"/>
                    <a:pt x="1372" y="1543"/>
                    <a:pt x="1335" y="1571"/>
                  </a:cubicBezTo>
                  <a:cubicBezTo>
                    <a:pt x="1308" y="1585"/>
                    <a:pt x="1275" y="1593"/>
                    <a:pt x="1242" y="1593"/>
                  </a:cubicBezTo>
                  <a:cubicBezTo>
                    <a:pt x="1230" y="1593"/>
                    <a:pt x="1217" y="1592"/>
                    <a:pt x="1205" y="1590"/>
                  </a:cubicBezTo>
                  <a:cubicBezTo>
                    <a:pt x="1158" y="1580"/>
                    <a:pt x="1121" y="1552"/>
                    <a:pt x="1103" y="1525"/>
                  </a:cubicBezTo>
                  <a:cubicBezTo>
                    <a:pt x="1065" y="1487"/>
                    <a:pt x="1056" y="1450"/>
                    <a:pt x="1047" y="1404"/>
                  </a:cubicBezTo>
                  <a:cubicBezTo>
                    <a:pt x="1019" y="1320"/>
                    <a:pt x="1019" y="1227"/>
                    <a:pt x="1028" y="1134"/>
                  </a:cubicBezTo>
                  <a:lnTo>
                    <a:pt x="1028" y="1079"/>
                  </a:lnTo>
                  <a:lnTo>
                    <a:pt x="982" y="1125"/>
                  </a:lnTo>
                  <a:cubicBezTo>
                    <a:pt x="907" y="1199"/>
                    <a:pt x="870" y="1292"/>
                    <a:pt x="815" y="1367"/>
                  </a:cubicBezTo>
                  <a:cubicBezTo>
                    <a:pt x="787" y="1404"/>
                    <a:pt x="749" y="1441"/>
                    <a:pt x="703" y="1459"/>
                  </a:cubicBezTo>
                  <a:cubicBezTo>
                    <a:pt x="682" y="1480"/>
                    <a:pt x="651" y="1491"/>
                    <a:pt x="617" y="1491"/>
                  </a:cubicBezTo>
                  <a:cubicBezTo>
                    <a:pt x="605" y="1491"/>
                    <a:pt x="594" y="1490"/>
                    <a:pt x="582" y="1487"/>
                  </a:cubicBezTo>
                  <a:cubicBezTo>
                    <a:pt x="545" y="1478"/>
                    <a:pt x="499" y="1450"/>
                    <a:pt x="471" y="1413"/>
                  </a:cubicBezTo>
                  <a:cubicBezTo>
                    <a:pt x="452" y="1385"/>
                    <a:pt x="443" y="1339"/>
                    <a:pt x="443" y="1292"/>
                  </a:cubicBezTo>
                  <a:cubicBezTo>
                    <a:pt x="443" y="1199"/>
                    <a:pt x="471" y="1106"/>
                    <a:pt x="517" y="1023"/>
                  </a:cubicBezTo>
                  <a:lnTo>
                    <a:pt x="554" y="939"/>
                  </a:lnTo>
                  <a:lnTo>
                    <a:pt x="471" y="986"/>
                  </a:lnTo>
                  <a:cubicBezTo>
                    <a:pt x="424" y="1014"/>
                    <a:pt x="378" y="1041"/>
                    <a:pt x="331" y="1060"/>
                  </a:cubicBezTo>
                  <a:cubicBezTo>
                    <a:pt x="297" y="1074"/>
                    <a:pt x="263" y="1082"/>
                    <a:pt x="229" y="1082"/>
                  </a:cubicBezTo>
                  <a:cubicBezTo>
                    <a:pt x="217" y="1082"/>
                    <a:pt x="204" y="1081"/>
                    <a:pt x="192" y="1079"/>
                  </a:cubicBezTo>
                  <a:cubicBezTo>
                    <a:pt x="146" y="1079"/>
                    <a:pt x="99" y="1060"/>
                    <a:pt x="71" y="1023"/>
                  </a:cubicBezTo>
                  <a:cubicBezTo>
                    <a:pt x="34" y="986"/>
                    <a:pt x="15" y="939"/>
                    <a:pt x="6" y="893"/>
                  </a:cubicBezTo>
                  <a:cubicBezTo>
                    <a:pt x="4" y="884"/>
                    <a:pt x="3" y="874"/>
                    <a:pt x="3" y="865"/>
                  </a:cubicBezTo>
                  <a:lnTo>
                    <a:pt x="3" y="865"/>
                  </a:lnTo>
                  <a:cubicBezTo>
                    <a:pt x="3" y="877"/>
                    <a:pt x="4" y="890"/>
                    <a:pt x="6" y="902"/>
                  </a:cubicBezTo>
                  <a:cubicBezTo>
                    <a:pt x="15" y="967"/>
                    <a:pt x="34" y="1023"/>
                    <a:pt x="71" y="1060"/>
                  </a:cubicBezTo>
                  <a:cubicBezTo>
                    <a:pt x="99" y="1106"/>
                    <a:pt x="164" y="1134"/>
                    <a:pt x="220" y="1134"/>
                  </a:cubicBezTo>
                  <a:cubicBezTo>
                    <a:pt x="233" y="1139"/>
                    <a:pt x="247" y="1141"/>
                    <a:pt x="260" y="1141"/>
                  </a:cubicBezTo>
                  <a:cubicBezTo>
                    <a:pt x="302" y="1141"/>
                    <a:pt x="343" y="1123"/>
                    <a:pt x="378" y="1116"/>
                  </a:cubicBezTo>
                  <a:lnTo>
                    <a:pt x="452" y="1079"/>
                  </a:lnTo>
                  <a:lnTo>
                    <a:pt x="452" y="1079"/>
                  </a:lnTo>
                  <a:cubicBezTo>
                    <a:pt x="443" y="1106"/>
                    <a:pt x="424" y="1125"/>
                    <a:pt x="424" y="1134"/>
                  </a:cubicBezTo>
                  <a:cubicBezTo>
                    <a:pt x="415" y="1181"/>
                    <a:pt x="396" y="1246"/>
                    <a:pt x="396" y="1292"/>
                  </a:cubicBezTo>
                  <a:cubicBezTo>
                    <a:pt x="396" y="1348"/>
                    <a:pt x="406" y="1394"/>
                    <a:pt x="443" y="1441"/>
                  </a:cubicBezTo>
                  <a:cubicBezTo>
                    <a:pt x="471" y="1487"/>
                    <a:pt x="517" y="1525"/>
                    <a:pt x="582" y="1534"/>
                  </a:cubicBezTo>
                  <a:cubicBezTo>
                    <a:pt x="592" y="1535"/>
                    <a:pt x="602" y="1536"/>
                    <a:pt x="612" y="1536"/>
                  </a:cubicBezTo>
                  <a:cubicBezTo>
                    <a:pt x="657" y="1536"/>
                    <a:pt x="702" y="1520"/>
                    <a:pt x="740" y="1497"/>
                  </a:cubicBezTo>
                  <a:cubicBezTo>
                    <a:pt x="787" y="1478"/>
                    <a:pt x="824" y="1432"/>
                    <a:pt x="861" y="1394"/>
                  </a:cubicBezTo>
                  <a:cubicBezTo>
                    <a:pt x="907" y="1339"/>
                    <a:pt x="935" y="1264"/>
                    <a:pt x="982" y="1209"/>
                  </a:cubicBezTo>
                  <a:cubicBezTo>
                    <a:pt x="982" y="1274"/>
                    <a:pt x="982" y="1348"/>
                    <a:pt x="1010" y="1413"/>
                  </a:cubicBezTo>
                  <a:cubicBezTo>
                    <a:pt x="1019" y="1459"/>
                    <a:pt x="1056" y="1506"/>
                    <a:pt x="1093" y="1543"/>
                  </a:cubicBezTo>
                  <a:cubicBezTo>
                    <a:pt x="1121" y="1580"/>
                    <a:pt x="1168" y="1599"/>
                    <a:pt x="1214" y="1617"/>
                  </a:cubicBezTo>
                  <a:cubicBezTo>
                    <a:pt x="1226" y="1620"/>
                    <a:pt x="1238" y="1621"/>
                    <a:pt x="1251" y="1621"/>
                  </a:cubicBezTo>
                  <a:cubicBezTo>
                    <a:pt x="1291" y="1621"/>
                    <a:pt x="1332" y="1610"/>
                    <a:pt x="1353" y="1590"/>
                  </a:cubicBezTo>
                  <a:cubicBezTo>
                    <a:pt x="1400" y="1571"/>
                    <a:pt x="1428" y="1525"/>
                    <a:pt x="1446" y="1487"/>
                  </a:cubicBezTo>
                  <a:cubicBezTo>
                    <a:pt x="1493" y="1404"/>
                    <a:pt x="1521" y="1311"/>
                    <a:pt x="1530" y="1218"/>
                  </a:cubicBezTo>
                  <a:cubicBezTo>
                    <a:pt x="1567" y="1032"/>
                    <a:pt x="1576" y="846"/>
                    <a:pt x="1567" y="6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3522425" y="2493750"/>
              <a:ext cx="10250" cy="27675"/>
            </a:xfrm>
            <a:custGeom>
              <a:rect b="b" l="l" r="r" t="t"/>
              <a:pathLst>
                <a:path extrusionOk="0" h="1107" w="410">
                  <a:moveTo>
                    <a:pt x="410" y="1"/>
                  </a:moveTo>
                  <a:cubicBezTo>
                    <a:pt x="402" y="13"/>
                    <a:pt x="395" y="26"/>
                    <a:pt x="389" y="38"/>
                  </a:cubicBezTo>
                  <a:lnTo>
                    <a:pt x="389" y="38"/>
                  </a:lnTo>
                  <a:cubicBezTo>
                    <a:pt x="396" y="25"/>
                    <a:pt x="403" y="13"/>
                    <a:pt x="410" y="1"/>
                  </a:cubicBezTo>
                  <a:close/>
                  <a:moveTo>
                    <a:pt x="389" y="38"/>
                  </a:moveTo>
                  <a:cubicBezTo>
                    <a:pt x="350" y="111"/>
                    <a:pt x="311" y="191"/>
                    <a:pt x="280" y="270"/>
                  </a:cubicBezTo>
                  <a:lnTo>
                    <a:pt x="177" y="549"/>
                  </a:lnTo>
                  <a:cubicBezTo>
                    <a:pt x="140" y="642"/>
                    <a:pt x="122" y="735"/>
                    <a:pt x="85" y="827"/>
                  </a:cubicBezTo>
                  <a:cubicBezTo>
                    <a:pt x="57" y="920"/>
                    <a:pt x="29" y="1013"/>
                    <a:pt x="1" y="1106"/>
                  </a:cubicBezTo>
                  <a:cubicBezTo>
                    <a:pt x="38" y="1013"/>
                    <a:pt x="75" y="920"/>
                    <a:pt x="85" y="837"/>
                  </a:cubicBezTo>
                  <a:lnTo>
                    <a:pt x="187" y="558"/>
                  </a:lnTo>
                  <a:lnTo>
                    <a:pt x="289" y="279"/>
                  </a:lnTo>
                  <a:cubicBezTo>
                    <a:pt x="317" y="233"/>
                    <a:pt x="326" y="186"/>
                    <a:pt x="354" y="140"/>
                  </a:cubicBezTo>
                  <a:cubicBezTo>
                    <a:pt x="361" y="106"/>
                    <a:pt x="373" y="72"/>
                    <a:pt x="389" y="3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3510350" y="2493050"/>
              <a:ext cx="21400" cy="24650"/>
            </a:xfrm>
            <a:custGeom>
              <a:rect b="b" l="l" r="r" t="t"/>
              <a:pathLst>
                <a:path extrusionOk="0" h="986" w="856">
                  <a:moveTo>
                    <a:pt x="856" y="1"/>
                  </a:moveTo>
                  <a:cubicBezTo>
                    <a:pt x="818" y="56"/>
                    <a:pt x="791" y="94"/>
                    <a:pt x="753" y="131"/>
                  </a:cubicBezTo>
                  <a:cubicBezTo>
                    <a:pt x="716" y="168"/>
                    <a:pt x="679" y="214"/>
                    <a:pt x="651" y="252"/>
                  </a:cubicBezTo>
                  <a:lnTo>
                    <a:pt x="428" y="493"/>
                  </a:lnTo>
                  <a:lnTo>
                    <a:pt x="205" y="735"/>
                  </a:lnTo>
                  <a:lnTo>
                    <a:pt x="1" y="986"/>
                  </a:lnTo>
                  <a:cubicBezTo>
                    <a:pt x="75" y="902"/>
                    <a:pt x="159" y="828"/>
                    <a:pt x="233" y="753"/>
                  </a:cubicBezTo>
                  <a:cubicBezTo>
                    <a:pt x="298" y="670"/>
                    <a:pt x="382" y="586"/>
                    <a:pt x="447" y="502"/>
                  </a:cubicBezTo>
                  <a:lnTo>
                    <a:pt x="660" y="261"/>
                  </a:lnTo>
                  <a:cubicBezTo>
                    <a:pt x="725" y="177"/>
                    <a:pt x="800" y="94"/>
                    <a:pt x="8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3524750" y="2502575"/>
              <a:ext cx="3275" cy="7700"/>
            </a:xfrm>
            <a:custGeom>
              <a:rect b="b" l="l" r="r" t="t"/>
              <a:pathLst>
                <a:path extrusionOk="0" h="308" w="131">
                  <a:moveTo>
                    <a:pt x="131" y="1"/>
                  </a:moveTo>
                  <a:lnTo>
                    <a:pt x="131" y="1"/>
                  </a:lnTo>
                  <a:cubicBezTo>
                    <a:pt x="103" y="19"/>
                    <a:pt x="94" y="47"/>
                    <a:pt x="84" y="66"/>
                  </a:cubicBezTo>
                  <a:cubicBezTo>
                    <a:pt x="75" y="103"/>
                    <a:pt x="57" y="121"/>
                    <a:pt x="47" y="149"/>
                  </a:cubicBezTo>
                  <a:cubicBezTo>
                    <a:pt x="29" y="205"/>
                    <a:pt x="10" y="251"/>
                    <a:pt x="1" y="307"/>
                  </a:cubicBezTo>
                  <a:cubicBezTo>
                    <a:pt x="29" y="261"/>
                    <a:pt x="47" y="214"/>
                    <a:pt x="84" y="159"/>
                  </a:cubicBezTo>
                  <a:cubicBezTo>
                    <a:pt x="94" y="140"/>
                    <a:pt x="94" y="103"/>
                    <a:pt x="103" y="75"/>
                  </a:cubicBezTo>
                  <a:cubicBezTo>
                    <a:pt x="122" y="56"/>
                    <a:pt x="122" y="1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3522675" y="2508375"/>
              <a:ext cx="1650" cy="4900"/>
            </a:xfrm>
            <a:custGeom>
              <a:rect b="b" l="l" r="r" t="t"/>
              <a:pathLst>
                <a:path extrusionOk="0" h="196" w="66">
                  <a:moveTo>
                    <a:pt x="65" y="1"/>
                  </a:moveTo>
                  <a:lnTo>
                    <a:pt x="65" y="1"/>
                  </a:lnTo>
                  <a:cubicBezTo>
                    <a:pt x="37" y="10"/>
                    <a:pt x="37" y="29"/>
                    <a:pt x="28" y="47"/>
                  </a:cubicBezTo>
                  <a:cubicBezTo>
                    <a:pt x="28" y="57"/>
                    <a:pt x="19" y="75"/>
                    <a:pt x="19" y="94"/>
                  </a:cubicBezTo>
                  <a:cubicBezTo>
                    <a:pt x="19" y="122"/>
                    <a:pt x="0" y="159"/>
                    <a:pt x="19" y="196"/>
                  </a:cubicBezTo>
                  <a:cubicBezTo>
                    <a:pt x="28" y="159"/>
                    <a:pt x="37" y="122"/>
                    <a:pt x="37" y="94"/>
                  </a:cubicBezTo>
                  <a:cubicBezTo>
                    <a:pt x="47" y="75"/>
                    <a:pt x="47" y="57"/>
                    <a:pt x="47" y="47"/>
                  </a:cubicBezTo>
                  <a:cubicBezTo>
                    <a:pt x="65" y="29"/>
                    <a:pt x="65"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3520350" y="2505375"/>
              <a:ext cx="3500" cy="6975"/>
            </a:xfrm>
            <a:custGeom>
              <a:rect b="b" l="l" r="r" t="t"/>
              <a:pathLst>
                <a:path extrusionOk="0" h="279" w="140">
                  <a:moveTo>
                    <a:pt x="140" y="0"/>
                  </a:moveTo>
                  <a:lnTo>
                    <a:pt x="140" y="0"/>
                  </a:lnTo>
                  <a:cubicBezTo>
                    <a:pt x="130" y="9"/>
                    <a:pt x="102" y="37"/>
                    <a:pt x="93" y="56"/>
                  </a:cubicBezTo>
                  <a:lnTo>
                    <a:pt x="65" y="130"/>
                  </a:lnTo>
                  <a:cubicBezTo>
                    <a:pt x="37" y="177"/>
                    <a:pt x="10" y="232"/>
                    <a:pt x="0" y="279"/>
                  </a:cubicBezTo>
                  <a:cubicBezTo>
                    <a:pt x="37" y="242"/>
                    <a:pt x="65" y="195"/>
                    <a:pt x="84" y="139"/>
                  </a:cubicBezTo>
                  <a:cubicBezTo>
                    <a:pt x="112" y="93"/>
                    <a:pt x="12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3525675" y="2499325"/>
              <a:ext cx="2825" cy="3975"/>
            </a:xfrm>
            <a:custGeom>
              <a:rect b="b" l="l" r="r" t="t"/>
              <a:pathLst>
                <a:path extrusionOk="0" h="159" w="113">
                  <a:moveTo>
                    <a:pt x="112" y="1"/>
                  </a:moveTo>
                  <a:lnTo>
                    <a:pt x="47" y="66"/>
                  </a:lnTo>
                  <a:cubicBezTo>
                    <a:pt x="20" y="103"/>
                    <a:pt x="10" y="131"/>
                    <a:pt x="1" y="158"/>
                  </a:cubicBezTo>
                  <a:lnTo>
                    <a:pt x="66" y="93"/>
                  </a:lnTo>
                  <a:cubicBezTo>
                    <a:pt x="94" y="56"/>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3510350" y="2518375"/>
              <a:ext cx="1900" cy="7450"/>
            </a:xfrm>
            <a:custGeom>
              <a:rect b="b" l="l" r="r" t="t"/>
              <a:pathLst>
                <a:path extrusionOk="0" h="298" w="76">
                  <a:moveTo>
                    <a:pt x="75" y="0"/>
                  </a:moveTo>
                  <a:lnTo>
                    <a:pt x="47" y="75"/>
                  </a:lnTo>
                  <a:cubicBezTo>
                    <a:pt x="29" y="93"/>
                    <a:pt x="29" y="121"/>
                    <a:pt x="19" y="140"/>
                  </a:cubicBezTo>
                  <a:cubicBezTo>
                    <a:pt x="10" y="205"/>
                    <a:pt x="1" y="251"/>
                    <a:pt x="1" y="298"/>
                  </a:cubicBezTo>
                  <a:cubicBezTo>
                    <a:pt x="19" y="251"/>
                    <a:pt x="29" y="205"/>
                    <a:pt x="47" y="140"/>
                  </a:cubicBezTo>
                  <a:cubicBezTo>
                    <a:pt x="57" y="121"/>
                    <a:pt x="66" y="93"/>
                    <a:pt x="66" y="75"/>
                  </a:cubicBezTo>
                  <a:cubicBezTo>
                    <a:pt x="66" y="47"/>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3512900" y="2516750"/>
              <a:ext cx="1675" cy="4675"/>
            </a:xfrm>
            <a:custGeom>
              <a:rect b="b" l="l" r="r" t="t"/>
              <a:pathLst>
                <a:path extrusionOk="0" h="187" w="67">
                  <a:moveTo>
                    <a:pt x="66" y="0"/>
                  </a:moveTo>
                  <a:cubicBezTo>
                    <a:pt x="57" y="10"/>
                    <a:pt x="47" y="38"/>
                    <a:pt x="38" y="47"/>
                  </a:cubicBezTo>
                  <a:cubicBezTo>
                    <a:pt x="20" y="56"/>
                    <a:pt x="10" y="84"/>
                    <a:pt x="10" y="93"/>
                  </a:cubicBezTo>
                  <a:cubicBezTo>
                    <a:pt x="1" y="103"/>
                    <a:pt x="1" y="130"/>
                    <a:pt x="1" y="140"/>
                  </a:cubicBezTo>
                  <a:lnTo>
                    <a:pt x="1" y="186"/>
                  </a:lnTo>
                  <a:cubicBezTo>
                    <a:pt x="20" y="149"/>
                    <a:pt x="20" y="130"/>
                    <a:pt x="47" y="93"/>
                  </a:cubicBezTo>
                  <a:cubicBezTo>
                    <a:pt x="57" y="65"/>
                    <a:pt x="57"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3511750" y="2523950"/>
              <a:ext cx="500" cy="3050"/>
            </a:xfrm>
            <a:custGeom>
              <a:rect b="b" l="l" r="r" t="t"/>
              <a:pathLst>
                <a:path extrusionOk="0" h="122" w="20">
                  <a:moveTo>
                    <a:pt x="19" y="0"/>
                  </a:moveTo>
                  <a:cubicBezTo>
                    <a:pt x="10" y="28"/>
                    <a:pt x="1" y="38"/>
                    <a:pt x="1" y="56"/>
                  </a:cubicBezTo>
                  <a:lnTo>
                    <a:pt x="1" y="93"/>
                  </a:lnTo>
                  <a:cubicBezTo>
                    <a:pt x="1" y="93"/>
                    <a:pt x="1" y="103"/>
                    <a:pt x="10" y="121"/>
                  </a:cubicBezTo>
                  <a:cubicBezTo>
                    <a:pt x="19" y="93"/>
                    <a:pt x="19" y="84"/>
                    <a:pt x="19" y="56"/>
                  </a:cubicBezTo>
                  <a:lnTo>
                    <a:pt x="19" y="3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3499200" y="2510000"/>
              <a:ext cx="2125" cy="6075"/>
            </a:xfrm>
            <a:custGeom>
              <a:rect b="b" l="l" r="r" t="t"/>
              <a:pathLst>
                <a:path extrusionOk="0" h="243" w="85">
                  <a:moveTo>
                    <a:pt x="84" y="1"/>
                  </a:moveTo>
                  <a:lnTo>
                    <a:pt x="57" y="29"/>
                  </a:lnTo>
                  <a:cubicBezTo>
                    <a:pt x="47" y="29"/>
                    <a:pt x="47" y="38"/>
                    <a:pt x="38" y="47"/>
                  </a:cubicBezTo>
                  <a:cubicBezTo>
                    <a:pt x="19" y="75"/>
                    <a:pt x="10" y="94"/>
                    <a:pt x="10" y="122"/>
                  </a:cubicBezTo>
                  <a:cubicBezTo>
                    <a:pt x="1" y="140"/>
                    <a:pt x="1" y="168"/>
                    <a:pt x="10" y="187"/>
                  </a:cubicBezTo>
                  <a:cubicBezTo>
                    <a:pt x="29" y="215"/>
                    <a:pt x="38" y="233"/>
                    <a:pt x="57" y="242"/>
                  </a:cubicBezTo>
                  <a:cubicBezTo>
                    <a:pt x="38" y="196"/>
                    <a:pt x="38" y="168"/>
                    <a:pt x="38" y="131"/>
                  </a:cubicBezTo>
                  <a:cubicBezTo>
                    <a:pt x="47" y="122"/>
                    <a:pt x="47" y="94"/>
                    <a:pt x="57" y="75"/>
                  </a:cubicBezTo>
                  <a:cubicBezTo>
                    <a:pt x="57" y="57"/>
                    <a:pt x="75" y="47"/>
                    <a:pt x="75" y="38"/>
                  </a:cubicBezTo>
                  <a:cubicBezTo>
                    <a:pt x="75" y="29"/>
                    <a:pt x="84" y="10"/>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3501300" y="2507450"/>
              <a:ext cx="3975" cy="4900"/>
            </a:xfrm>
            <a:custGeom>
              <a:rect b="b" l="l" r="r" t="t"/>
              <a:pathLst>
                <a:path extrusionOk="0" h="196" w="159">
                  <a:moveTo>
                    <a:pt x="158" y="1"/>
                  </a:moveTo>
                  <a:cubicBezTo>
                    <a:pt x="140" y="1"/>
                    <a:pt x="112" y="19"/>
                    <a:pt x="103" y="38"/>
                  </a:cubicBezTo>
                  <a:cubicBezTo>
                    <a:pt x="84" y="47"/>
                    <a:pt x="65" y="56"/>
                    <a:pt x="56" y="84"/>
                  </a:cubicBezTo>
                  <a:cubicBezTo>
                    <a:pt x="38" y="112"/>
                    <a:pt x="10" y="149"/>
                    <a:pt x="0" y="196"/>
                  </a:cubicBezTo>
                  <a:cubicBezTo>
                    <a:pt x="10" y="177"/>
                    <a:pt x="38" y="159"/>
                    <a:pt x="56" y="140"/>
                  </a:cubicBezTo>
                  <a:cubicBezTo>
                    <a:pt x="65" y="131"/>
                    <a:pt x="84" y="103"/>
                    <a:pt x="93" y="94"/>
                  </a:cubicBezTo>
                  <a:lnTo>
                    <a:pt x="131" y="47"/>
                  </a:lnTo>
                  <a:cubicBezTo>
                    <a:pt x="140" y="38"/>
                    <a:pt x="149"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3502225" y="2503975"/>
              <a:ext cx="4200" cy="3750"/>
            </a:xfrm>
            <a:custGeom>
              <a:rect b="b" l="l" r="r" t="t"/>
              <a:pathLst>
                <a:path extrusionOk="0" h="150" w="168">
                  <a:moveTo>
                    <a:pt x="168" y="0"/>
                  </a:moveTo>
                  <a:cubicBezTo>
                    <a:pt x="149" y="0"/>
                    <a:pt x="121" y="10"/>
                    <a:pt x="112" y="19"/>
                  </a:cubicBezTo>
                  <a:cubicBezTo>
                    <a:pt x="103" y="38"/>
                    <a:pt x="75" y="47"/>
                    <a:pt x="66" y="56"/>
                  </a:cubicBezTo>
                  <a:cubicBezTo>
                    <a:pt x="56" y="65"/>
                    <a:pt x="38" y="93"/>
                    <a:pt x="28" y="103"/>
                  </a:cubicBezTo>
                  <a:cubicBezTo>
                    <a:pt x="19" y="112"/>
                    <a:pt x="10" y="130"/>
                    <a:pt x="1" y="149"/>
                  </a:cubicBezTo>
                  <a:cubicBezTo>
                    <a:pt x="28" y="130"/>
                    <a:pt x="56" y="103"/>
                    <a:pt x="94" y="84"/>
                  </a:cubicBezTo>
                  <a:cubicBezTo>
                    <a:pt x="112" y="47"/>
                    <a:pt x="140"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3502450" y="2509550"/>
              <a:ext cx="2125" cy="3500"/>
            </a:xfrm>
            <a:custGeom>
              <a:rect b="b" l="l" r="r" t="t"/>
              <a:pathLst>
                <a:path extrusionOk="0" h="140" w="85">
                  <a:moveTo>
                    <a:pt x="85" y="0"/>
                  </a:moveTo>
                  <a:cubicBezTo>
                    <a:pt x="57" y="10"/>
                    <a:pt x="29" y="28"/>
                    <a:pt x="19" y="56"/>
                  </a:cubicBezTo>
                  <a:cubicBezTo>
                    <a:pt x="10" y="65"/>
                    <a:pt x="1" y="75"/>
                    <a:pt x="1" y="93"/>
                  </a:cubicBezTo>
                  <a:lnTo>
                    <a:pt x="1" y="140"/>
                  </a:lnTo>
                  <a:cubicBezTo>
                    <a:pt x="10" y="112"/>
                    <a:pt x="29" y="93"/>
                    <a:pt x="47" y="65"/>
                  </a:cubicBezTo>
                  <a:lnTo>
                    <a:pt x="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3523375" y="2493750"/>
              <a:ext cx="5825" cy="1200"/>
            </a:xfrm>
            <a:custGeom>
              <a:rect b="b" l="l" r="r" t="t"/>
              <a:pathLst>
                <a:path extrusionOk="0" h="48" w="233">
                  <a:moveTo>
                    <a:pt x="112" y="1"/>
                  </a:moveTo>
                  <a:cubicBezTo>
                    <a:pt x="65" y="10"/>
                    <a:pt x="37" y="28"/>
                    <a:pt x="0" y="47"/>
                  </a:cubicBezTo>
                  <a:cubicBezTo>
                    <a:pt x="37" y="38"/>
                    <a:pt x="84" y="28"/>
                    <a:pt x="112" y="28"/>
                  </a:cubicBezTo>
                  <a:cubicBezTo>
                    <a:pt x="149" y="10"/>
                    <a:pt x="195" y="10"/>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3522675" y="2495150"/>
              <a:ext cx="4425" cy="1650"/>
            </a:xfrm>
            <a:custGeom>
              <a:rect b="b" l="l" r="r" t="t"/>
              <a:pathLst>
                <a:path extrusionOk="0" h="66" w="177">
                  <a:moveTo>
                    <a:pt x="130" y="0"/>
                  </a:moveTo>
                  <a:cubicBezTo>
                    <a:pt x="121" y="0"/>
                    <a:pt x="93" y="19"/>
                    <a:pt x="84" y="19"/>
                  </a:cubicBezTo>
                  <a:cubicBezTo>
                    <a:pt x="47" y="28"/>
                    <a:pt x="28" y="37"/>
                    <a:pt x="0" y="65"/>
                  </a:cubicBezTo>
                  <a:cubicBezTo>
                    <a:pt x="9" y="65"/>
                    <a:pt x="37" y="47"/>
                    <a:pt x="47" y="47"/>
                  </a:cubicBezTo>
                  <a:cubicBezTo>
                    <a:pt x="75" y="47"/>
                    <a:pt x="84" y="37"/>
                    <a:pt x="93" y="37"/>
                  </a:cubicBezTo>
                  <a:cubicBezTo>
                    <a:pt x="121" y="28"/>
                    <a:pt x="140" y="28"/>
                    <a:pt x="177" y="19"/>
                  </a:cubicBezTo>
                  <a:cubicBezTo>
                    <a:pt x="167" y="0"/>
                    <a:pt x="140"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3522425" y="2497225"/>
              <a:ext cx="3275" cy="3275"/>
            </a:xfrm>
            <a:custGeom>
              <a:rect b="b" l="l" r="r" t="t"/>
              <a:pathLst>
                <a:path extrusionOk="0" h="131" w="131">
                  <a:moveTo>
                    <a:pt x="131" y="1"/>
                  </a:moveTo>
                  <a:lnTo>
                    <a:pt x="131" y="1"/>
                  </a:lnTo>
                  <a:cubicBezTo>
                    <a:pt x="94" y="29"/>
                    <a:pt x="75" y="38"/>
                    <a:pt x="57" y="47"/>
                  </a:cubicBezTo>
                  <a:lnTo>
                    <a:pt x="29" y="85"/>
                  </a:lnTo>
                  <a:cubicBezTo>
                    <a:pt x="10" y="94"/>
                    <a:pt x="1" y="122"/>
                    <a:pt x="1" y="131"/>
                  </a:cubicBezTo>
                  <a:cubicBezTo>
                    <a:pt x="19" y="103"/>
                    <a:pt x="47" y="94"/>
                    <a:pt x="75" y="75"/>
                  </a:cubicBezTo>
                  <a:cubicBezTo>
                    <a:pt x="94" y="47"/>
                    <a:pt x="122"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3519650" y="2497475"/>
              <a:ext cx="3500" cy="1875"/>
            </a:xfrm>
            <a:custGeom>
              <a:rect b="b" l="l" r="r" t="t"/>
              <a:pathLst>
                <a:path extrusionOk="0" h="75" w="140">
                  <a:moveTo>
                    <a:pt x="140" y="0"/>
                  </a:moveTo>
                  <a:cubicBezTo>
                    <a:pt x="112" y="19"/>
                    <a:pt x="75" y="28"/>
                    <a:pt x="56" y="28"/>
                  </a:cubicBezTo>
                  <a:cubicBezTo>
                    <a:pt x="28" y="37"/>
                    <a:pt x="10" y="47"/>
                    <a:pt x="0" y="75"/>
                  </a:cubicBezTo>
                  <a:cubicBezTo>
                    <a:pt x="28" y="75"/>
                    <a:pt x="56" y="65"/>
                    <a:pt x="75" y="47"/>
                  </a:cubicBezTo>
                  <a:cubicBezTo>
                    <a:pt x="103" y="37"/>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3516625" y="2495600"/>
              <a:ext cx="4675" cy="2350"/>
            </a:xfrm>
            <a:custGeom>
              <a:rect b="b" l="l" r="r" t="t"/>
              <a:pathLst>
                <a:path extrusionOk="0" h="94" w="187">
                  <a:moveTo>
                    <a:pt x="186" y="1"/>
                  </a:moveTo>
                  <a:lnTo>
                    <a:pt x="84" y="29"/>
                  </a:lnTo>
                  <a:cubicBezTo>
                    <a:pt x="56" y="47"/>
                    <a:pt x="19" y="66"/>
                    <a:pt x="1" y="94"/>
                  </a:cubicBezTo>
                  <a:cubicBezTo>
                    <a:pt x="47" y="94"/>
                    <a:pt x="75" y="66"/>
                    <a:pt x="103" y="57"/>
                  </a:cubicBezTo>
                  <a:cubicBezTo>
                    <a:pt x="131" y="47"/>
                    <a:pt x="159"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3530575" y="2525350"/>
              <a:ext cx="3725" cy="5600"/>
            </a:xfrm>
            <a:custGeom>
              <a:rect b="b" l="l" r="r" t="t"/>
              <a:pathLst>
                <a:path extrusionOk="0" h="224" w="149">
                  <a:moveTo>
                    <a:pt x="149" y="0"/>
                  </a:moveTo>
                  <a:lnTo>
                    <a:pt x="149" y="0"/>
                  </a:lnTo>
                  <a:cubicBezTo>
                    <a:pt x="139" y="28"/>
                    <a:pt x="130" y="37"/>
                    <a:pt x="121" y="65"/>
                  </a:cubicBezTo>
                  <a:cubicBezTo>
                    <a:pt x="102" y="84"/>
                    <a:pt x="93" y="93"/>
                    <a:pt x="84" y="121"/>
                  </a:cubicBezTo>
                  <a:cubicBezTo>
                    <a:pt x="56" y="158"/>
                    <a:pt x="28" y="186"/>
                    <a:pt x="0" y="223"/>
                  </a:cubicBezTo>
                  <a:cubicBezTo>
                    <a:pt x="9" y="214"/>
                    <a:pt x="37" y="205"/>
                    <a:pt x="56" y="186"/>
                  </a:cubicBezTo>
                  <a:cubicBezTo>
                    <a:pt x="84" y="167"/>
                    <a:pt x="93" y="158"/>
                    <a:pt x="102" y="130"/>
                  </a:cubicBezTo>
                  <a:cubicBezTo>
                    <a:pt x="139" y="93"/>
                    <a:pt x="14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3531250" y="2523025"/>
              <a:ext cx="2600" cy="5350"/>
            </a:xfrm>
            <a:custGeom>
              <a:rect b="b" l="l" r="r" t="t"/>
              <a:pathLst>
                <a:path extrusionOk="0" h="214" w="104">
                  <a:moveTo>
                    <a:pt x="94" y="0"/>
                  </a:moveTo>
                  <a:lnTo>
                    <a:pt x="66" y="65"/>
                  </a:lnTo>
                  <a:cubicBezTo>
                    <a:pt x="57" y="75"/>
                    <a:pt x="57" y="93"/>
                    <a:pt x="47" y="112"/>
                  </a:cubicBezTo>
                  <a:cubicBezTo>
                    <a:pt x="29" y="140"/>
                    <a:pt x="10" y="177"/>
                    <a:pt x="1" y="214"/>
                  </a:cubicBezTo>
                  <a:cubicBezTo>
                    <a:pt x="10" y="205"/>
                    <a:pt x="29" y="177"/>
                    <a:pt x="29" y="167"/>
                  </a:cubicBezTo>
                  <a:cubicBezTo>
                    <a:pt x="47" y="158"/>
                    <a:pt x="57" y="140"/>
                    <a:pt x="66" y="121"/>
                  </a:cubicBezTo>
                  <a:cubicBezTo>
                    <a:pt x="94" y="84"/>
                    <a:pt x="103" y="37"/>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
            <p:cNvSpPr/>
            <p:nvPr/>
          </p:nvSpPr>
          <p:spPr>
            <a:xfrm>
              <a:off x="3531250" y="2519075"/>
              <a:ext cx="1650" cy="5825"/>
            </a:xfrm>
            <a:custGeom>
              <a:rect b="b" l="l" r="r" t="t"/>
              <a:pathLst>
                <a:path extrusionOk="0" h="233" w="66">
                  <a:moveTo>
                    <a:pt x="66" y="0"/>
                  </a:moveTo>
                  <a:lnTo>
                    <a:pt x="47" y="56"/>
                  </a:lnTo>
                  <a:cubicBezTo>
                    <a:pt x="29" y="84"/>
                    <a:pt x="29" y="93"/>
                    <a:pt x="20" y="112"/>
                  </a:cubicBezTo>
                  <a:cubicBezTo>
                    <a:pt x="10" y="149"/>
                    <a:pt x="1" y="186"/>
                    <a:pt x="1" y="233"/>
                  </a:cubicBezTo>
                  <a:cubicBezTo>
                    <a:pt x="29" y="195"/>
                    <a:pt x="38" y="158"/>
                    <a:pt x="57" y="112"/>
                  </a:cubicBezTo>
                  <a:cubicBezTo>
                    <a:pt x="57" y="102"/>
                    <a:pt x="66" y="84"/>
                    <a:pt x="66" y="56"/>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
            <p:cNvSpPr/>
            <p:nvPr/>
          </p:nvSpPr>
          <p:spPr>
            <a:xfrm>
              <a:off x="3534750" y="2514900"/>
              <a:ext cx="725" cy="6275"/>
            </a:xfrm>
            <a:custGeom>
              <a:rect b="b" l="l" r="r" t="t"/>
              <a:pathLst>
                <a:path extrusionOk="0" h="251" w="29">
                  <a:moveTo>
                    <a:pt x="19" y="0"/>
                  </a:moveTo>
                  <a:lnTo>
                    <a:pt x="10" y="65"/>
                  </a:lnTo>
                  <a:cubicBezTo>
                    <a:pt x="0" y="74"/>
                    <a:pt x="0" y="93"/>
                    <a:pt x="0" y="121"/>
                  </a:cubicBezTo>
                  <a:lnTo>
                    <a:pt x="0" y="251"/>
                  </a:lnTo>
                  <a:cubicBezTo>
                    <a:pt x="19" y="204"/>
                    <a:pt x="19" y="167"/>
                    <a:pt x="28" y="121"/>
                  </a:cubicBezTo>
                  <a:lnTo>
                    <a:pt x="28" y="65"/>
                  </a:lnTo>
                  <a:cubicBezTo>
                    <a:pt x="28" y="46"/>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3533575" y="2510000"/>
              <a:ext cx="1425" cy="6075"/>
            </a:xfrm>
            <a:custGeom>
              <a:rect b="b" l="l" r="r" t="t"/>
              <a:pathLst>
                <a:path extrusionOk="0" h="243" w="57">
                  <a:moveTo>
                    <a:pt x="38" y="1"/>
                  </a:moveTo>
                  <a:cubicBezTo>
                    <a:pt x="38" y="29"/>
                    <a:pt x="29" y="38"/>
                    <a:pt x="29" y="57"/>
                  </a:cubicBezTo>
                  <a:lnTo>
                    <a:pt x="19" y="122"/>
                  </a:lnTo>
                  <a:cubicBezTo>
                    <a:pt x="10" y="168"/>
                    <a:pt x="1" y="196"/>
                    <a:pt x="1" y="242"/>
                  </a:cubicBezTo>
                  <a:cubicBezTo>
                    <a:pt x="19" y="215"/>
                    <a:pt x="29" y="168"/>
                    <a:pt x="38" y="140"/>
                  </a:cubicBezTo>
                  <a:cubicBezTo>
                    <a:pt x="57" y="122"/>
                    <a:pt x="57" y="94"/>
                    <a:pt x="57" y="75"/>
                  </a:cubicBezTo>
                  <a:cubicBezTo>
                    <a:pt x="57" y="47"/>
                    <a:pt x="57" y="2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3518950" y="2517900"/>
              <a:ext cx="1175" cy="2600"/>
            </a:xfrm>
            <a:custGeom>
              <a:rect b="b" l="l" r="r" t="t"/>
              <a:pathLst>
                <a:path extrusionOk="0" h="104" w="47">
                  <a:moveTo>
                    <a:pt x="47" y="1"/>
                  </a:moveTo>
                  <a:lnTo>
                    <a:pt x="47" y="1"/>
                  </a:lnTo>
                  <a:cubicBezTo>
                    <a:pt x="38" y="10"/>
                    <a:pt x="19" y="38"/>
                    <a:pt x="10" y="47"/>
                  </a:cubicBezTo>
                  <a:cubicBezTo>
                    <a:pt x="1" y="66"/>
                    <a:pt x="1" y="84"/>
                    <a:pt x="1" y="103"/>
                  </a:cubicBezTo>
                  <a:cubicBezTo>
                    <a:pt x="28" y="94"/>
                    <a:pt x="28" y="84"/>
                    <a:pt x="38" y="57"/>
                  </a:cubicBezTo>
                  <a:cubicBezTo>
                    <a:pt x="47" y="38"/>
                    <a:pt x="47"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3516850" y="2519525"/>
              <a:ext cx="1200" cy="2825"/>
            </a:xfrm>
            <a:custGeom>
              <a:rect b="b" l="l" r="r" t="t"/>
              <a:pathLst>
                <a:path extrusionOk="0" h="113" w="48">
                  <a:moveTo>
                    <a:pt x="47" y="1"/>
                  </a:moveTo>
                  <a:lnTo>
                    <a:pt x="47" y="1"/>
                  </a:lnTo>
                  <a:cubicBezTo>
                    <a:pt x="38" y="19"/>
                    <a:pt x="29" y="38"/>
                    <a:pt x="10" y="47"/>
                  </a:cubicBezTo>
                  <a:cubicBezTo>
                    <a:pt x="1" y="75"/>
                    <a:pt x="1" y="84"/>
                    <a:pt x="1" y="112"/>
                  </a:cubicBezTo>
                  <a:cubicBezTo>
                    <a:pt x="29" y="94"/>
                    <a:pt x="38" y="75"/>
                    <a:pt x="38" y="66"/>
                  </a:cubicBezTo>
                  <a:cubicBezTo>
                    <a:pt x="47" y="38"/>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3534275" y="2503275"/>
              <a:ext cx="725" cy="4200"/>
            </a:xfrm>
            <a:custGeom>
              <a:rect b="b" l="l" r="r" t="t"/>
              <a:pathLst>
                <a:path extrusionOk="0" h="168" w="29">
                  <a:moveTo>
                    <a:pt x="19" y="0"/>
                  </a:moveTo>
                  <a:cubicBezTo>
                    <a:pt x="1" y="28"/>
                    <a:pt x="1" y="66"/>
                    <a:pt x="1" y="84"/>
                  </a:cubicBezTo>
                  <a:cubicBezTo>
                    <a:pt x="1" y="112"/>
                    <a:pt x="1" y="140"/>
                    <a:pt x="19" y="168"/>
                  </a:cubicBezTo>
                  <a:cubicBezTo>
                    <a:pt x="29" y="131"/>
                    <a:pt x="29" y="112"/>
                    <a:pt x="29" y="93"/>
                  </a:cubicBezTo>
                  <a:lnTo>
                    <a:pt x="29" y="47"/>
                  </a:lnTo>
                  <a:cubicBezTo>
                    <a:pt x="29" y="28"/>
                    <a:pt x="29"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3601400" y="2443100"/>
              <a:ext cx="40675" cy="41950"/>
            </a:xfrm>
            <a:custGeom>
              <a:rect b="b" l="l" r="r" t="t"/>
              <a:pathLst>
                <a:path extrusionOk="0" h="1678" w="1627">
                  <a:moveTo>
                    <a:pt x="844" y="0"/>
                  </a:moveTo>
                  <a:cubicBezTo>
                    <a:pt x="838" y="0"/>
                    <a:pt x="833" y="1"/>
                    <a:pt x="828" y="1"/>
                  </a:cubicBezTo>
                  <a:cubicBezTo>
                    <a:pt x="735" y="20"/>
                    <a:pt x="670" y="122"/>
                    <a:pt x="642" y="215"/>
                  </a:cubicBezTo>
                  <a:cubicBezTo>
                    <a:pt x="605" y="308"/>
                    <a:pt x="605" y="410"/>
                    <a:pt x="568" y="503"/>
                  </a:cubicBezTo>
                  <a:cubicBezTo>
                    <a:pt x="540" y="410"/>
                    <a:pt x="503" y="317"/>
                    <a:pt x="428" y="252"/>
                  </a:cubicBezTo>
                  <a:cubicBezTo>
                    <a:pt x="380" y="190"/>
                    <a:pt x="307" y="154"/>
                    <a:pt x="238" y="154"/>
                  </a:cubicBezTo>
                  <a:cubicBezTo>
                    <a:pt x="214" y="154"/>
                    <a:pt x="190" y="159"/>
                    <a:pt x="168" y="168"/>
                  </a:cubicBezTo>
                  <a:cubicBezTo>
                    <a:pt x="10" y="224"/>
                    <a:pt x="1" y="429"/>
                    <a:pt x="38" y="577"/>
                  </a:cubicBezTo>
                  <a:cubicBezTo>
                    <a:pt x="103" y="958"/>
                    <a:pt x="280" y="1320"/>
                    <a:pt x="521" y="1618"/>
                  </a:cubicBezTo>
                  <a:cubicBezTo>
                    <a:pt x="555" y="1662"/>
                    <a:pt x="601" y="1677"/>
                    <a:pt x="650" y="1677"/>
                  </a:cubicBezTo>
                  <a:cubicBezTo>
                    <a:pt x="724" y="1677"/>
                    <a:pt x="802" y="1644"/>
                    <a:pt x="846" y="1627"/>
                  </a:cubicBezTo>
                  <a:cubicBezTo>
                    <a:pt x="1153" y="1423"/>
                    <a:pt x="1432" y="1144"/>
                    <a:pt x="1552" y="791"/>
                  </a:cubicBezTo>
                  <a:cubicBezTo>
                    <a:pt x="1599" y="689"/>
                    <a:pt x="1627" y="577"/>
                    <a:pt x="1599" y="456"/>
                  </a:cubicBezTo>
                  <a:cubicBezTo>
                    <a:pt x="1580" y="345"/>
                    <a:pt x="1487" y="233"/>
                    <a:pt x="1367" y="233"/>
                  </a:cubicBezTo>
                  <a:cubicBezTo>
                    <a:pt x="1362" y="233"/>
                    <a:pt x="1358" y="233"/>
                    <a:pt x="1353" y="233"/>
                  </a:cubicBezTo>
                  <a:cubicBezTo>
                    <a:pt x="1238" y="233"/>
                    <a:pt x="1132" y="349"/>
                    <a:pt x="1069" y="447"/>
                  </a:cubicBezTo>
                  <a:cubicBezTo>
                    <a:pt x="1079" y="345"/>
                    <a:pt x="1079" y="252"/>
                    <a:pt x="1041" y="159"/>
                  </a:cubicBezTo>
                  <a:cubicBezTo>
                    <a:pt x="1015" y="71"/>
                    <a:pt x="931" y="0"/>
                    <a:pt x="8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3601400" y="2442325"/>
              <a:ext cx="40675" cy="43325"/>
            </a:xfrm>
            <a:custGeom>
              <a:rect b="b" l="l" r="r" t="t"/>
              <a:pathLst>
                <a:path extrusionOk="0" h="1733" w="1627">
                  <a:moveTo>
                    <a:pt x="605" y="1723"/>
                  </a:moveTo>
                  <a:lnTo>
                    <a:pt x="605" y="1723"/>
                  </a:lnTo>
                  <a:cubicBezTo>
                    <a:pt x="633" y="1732"/>
                    <a:pt x="651" y="1732"/>
                    <a:pt x="688" y="1732"/>
                  </a:cubicBezTo>
                  <a:cubicBezTo>
                    <a:pt x="660" y="1732"/>
                    <a:pt x="633" y="1732"/>
                    <a:pt x="605" y="1723"/>
                  </a:cubicBezTo>
                  <a:close/>
                  <a:moveTo>
                    <a:pt x="832" y="1"/>
                  </a:moveTo>
                  <a:cubicBezTo>
                    <a:pt x="818" y="1"/>
                    <a:pt x="804" y="2"/>
                    <a:pt x="791" y="4"/>
                  </a:cubicBezTo>
                  <a:cubicBezTo>
                    <a:pt x="735" y="14"/>
                    <a:pt x="688" y="51"/>
                    <a:pt x="651" y="97"/>
                  </a:cubicBezTo>
                  <a:cubicBezTo>
                    <a:pt x="614" y="144"/>
                    <a:pt x="605" y="190"/>
                    <a:pt x="577" y="237"/>
                  </a:cubicBezTo>
                  <a:cubicBezTo>
                    <a:pt x="558" y="311"/>
                    <a:pt x="558" y="385"/>
                    <a:pt x="549" y="450"/>
                  </a:cubicBezTo>
                  <a:cubicBezTo>
                    <a:pt x="521" y="385"/>
                    <a:pt x="484" y="329"/>
                    <a:pt x="437" y="264"/>
                  </a:cubicBezTo>
                  <a:cubicBezTo>
                    <a:pt x="410" y="237"/>
                    <a:pt x="372" y="199"/>
                    <a:pt x="326" y="190"/>
                  </a:cubicBezTo>
                  <a:cubicBezTo>
                    <a:pt x="297" y="172"/>
                    <a:pt x="267" y="166"/>
                    <a:pt x="235" y="166"/>
                  </a:cubicBezTo>
                  <a:cubicBezTo>
                    <a:pt x="217" y="166"/>
                    <a:pt x="198" y="168"/>
                    <a:pt x="177" y="172"/>
                  </a:cubicBezTo>
                  <a:cubicBezTo>
                    <a:pt x="131" y="190"/>
                    <a:pt x="84" y="218"/>
                    <a:pt x="57" y="255"/>
                  </a:cubicBezTo>
                  <a:cubicBezTo>
                    <a:pt x="38" y="302"/>
                    <a:pt x="10" y="348"/>
                    <a:pt x="10" y="395"/>
                  </a:cubicBezTo>
                  <a:cubicBezTo>
                    <a:pt x="1" y="487"/>
                    <a:pt x="10" y="580"/>
                    <a:pt x="38" y="673"/>
                  </a:cubicBezTo>
                  <a:cubicBezTo>
                    <a:pt x="84" y="850"/>
                    <a:pt x="140" y="1026"/>
                    <a:pt x="224" y="1194"/>
                  </a:cubicBezTo>
                  <a:cubicBezTo>
                    <a:pt x="298" y="1361"/>
                    <a:pt x="410" y="1519"/>
                    <a:pt x="521" y="1658"/>
                  </a:cubicBezTo>
                  <a:cubicBezTo>
                    <a:pt x="410" y="1519"/>
                    <a:pt x="298" y="1361"/>
                    <a:pt x="233" y="1194"/>
                  </a:cubicBezTo>
                  <a:cubicBezTo>
                    <a:pt x="149" y="1036"/>
                    <a:pt x="94" y="859"/>
                    <a:pt x="57" y="673"/>
                  </a:cubicBezTo>
                  <a:cubicBezTo>
                    <a:pt x="38" y="580"/>
                    <a:pt x="19" y="487"/>
                    <a:pt x="47" y="404"/>
                  </a:cubicBezTo>
                  <a:cubicBezTo>
                    <a:pt x="57" y="357"/>
                    <a:pt x="66" y="329"/>
                    <a:pt x="94" y="292"/>
                  </a:cubicBezTo>
                  <a:cubicBezTo>
                    <a:pt x="112" y="255"/>
                    <a:pt x="149" y="237"/>
                    <a:pt x="196" y="218"/>
                  </a:cubicBezTo>
                  <a:cubicBezTo>
                    <a:pt x="208" y="215"/>
                    <a:pt x="220" y="214"/>
                    <a:pt x="232" y="214"/>
                  </a:cubicBezTo>
                  <a:cubicBezTo>
                    <a:pt x="263" y="214"/>
                    <a:pt x="292" y="223"/>
                    <a:pt x="326" y="237"/>
                  </a:cubicBezTo>
                  <a:cubicBezTo>
                    <a:pt x="363" y="255"/>
                    <a:pt x="391" y="283"/>
                    <a:pt x="428" y="311"/>
                  </a:cubicBezTo>
                  <a:cubicBezTo>
                    <a:pt x="484" y="385"/>
                    <a:pt x="521" y="469"/>
                    <a:pt x="549" y="562"/>
                  </a:cubicBezTo>
                  <a:lnTo>
                    <a:pt x="568" y="617"/>
                  </a:lnTo>
                  <a:lnTo>
                    <a:pt x="595" y="562"/>
                  </a:lnTo>
                  <a:cubicBezTo>
                    <a:pt x="642" y="469"/>
                    <a:pt x="642" y="357"/>
                    <a:pt x="660" y="264"/>
                  </a:cubicBezTo>
                  <a:cubicBezTo>
                    <a:pt x="670" y="218"/>
                    <a:pt x="698" y="172"/>
                    <a:pt x="716" y="144"/>
                  </a:cubicBezTo>
                  <a:cubicBezTo>
                    <a:pt x="744" y="106"/>
                    <a:pt x="781" y="69"/>
                    <a:pt x="828" y="69"/>
                  </a:cubicBezTo>
                  <a:cubicBezTo>
                    <a:pt x="837" y="67"/>
                    <a:pt x="847" y="66"/>
                    <a:pt x="857" y="66"/>
                  </a:cubicBezTo>
                  <a:cubicBezTo>
                    <a:pt x="887" y="66"/>
                    <a:pt x="918" y="76"/>
                    <a:pt x="939" y="97"/>
                  </a:cubicBezTo>
                  <a:cubicBezTo>
                    <a:pt x="976" y="116"/>
                    <a:pt x="1014" y="153"/>
                    <a:pt x="1023" y="199"/>
                  </a:cubicBezTo>
                  <a:cubicBezTo>
                    <a:pt x="1060" y="283"/>
                    <a:pt x="1060" y="385"/>
                    <a:pt x="1051" y="478"/>
                  </a:cubicBezTo>
                  <a:lnTo>
                    <a:pt x="1051" y="571"/>
                  </a:lnTo>
                  <a:lnTo>
                    <a:pt x="1106" y="497"/>
                  </a:lnTo>
                  <a:cubicBezTo>
                    <a:pt x="1144" y="450"/>
                    <a:pt x="1162" y="422"/>
                    <a:pt x="1199" y="385"/>
                  </a:cubicBezTo>
                  <a:cubicBezTo>
                    <a:pt x="1236" y="348"/>
                    <a:pt x="1283" y="311"/>
                    <a:pt x="1329" y="302"/>
                  </a:cubicBezTo>
                  <a:cubicBezTo>
                    <a:pt x="1349" y="298"/>
                    <a:pt x="1366" y="296"/>
                    <a:pt x="1384" y="296"/>
                  </a:cubicBezTo>
                  <a:cubicBezTo>
                    <a:pt x="1410" y="296"/>
                    <a:pt x="1436" y="300"/>
                    <a:pt x="1469" y="311"/>
                  </a:cubicBezTo>
                  <a:cubicBezTo>
                    <a:pt x="1515" y="339"/>
                    <a:pt x="1543" y="376"/>
                    <a:pt x="1571" y="422"/>
                  </a:cubicBezTo>
                  <a:cubicBezTo>
                    <a:pt x="1590" y="469"/>
                    <a:pt x="1608" y="515"/>
                    <a:pt x="1617" y="562"/>
                  </a:cubicBezTo>
                  <a:cubicBezTo>
                    <a:pt x="1617" y="608"/>
                    <a:pt x="1617" y="664"/>
                    <a:pt x="1608" y="710"/>
                  </a:cubicBezTo>
                  <a:cubicBezTo>
                    <a:pt x="1590" y="757"/>
                    <a:pt x="1580" y="813"/>
                    <a:pt x="1562" y="859"/>
                  </a:cubicBezTo>
                  <a:lnTo>
                    <a:pt x="1487" y="998"/>
                  </a:lnTo>
                  <a:cubicBezTo>
                    <a:pt x="1394" y="1184"/>
                    <a:pt x="1255" y="1351"/>
                    <a:pt x="1097" y="1491"/>
                  </a:cubicBezTo>
                  <a:cubicBezTo>
                    <a:pt x="1014" y="1556"/>
                    <a:pt x="930" y="1630"/>
                    <a:pt x="837" y="1677"/>
                  </a:cubicBezTo>
                  <a:cubicBezTo>
                    <a:pt x="791" y="1695"/>
                    <a:pt x="744" y="1723"/>
                    <a:pt x="688" y="1732"/>
                  </a:cubicBezTo>
                  <a:cubicBezTo>
                    <a:pt x="744" y="1732"/>
                    <a:pt x="791" y="1705"/>
                    <a:pt x="837" y="1686"/>
                  </a:cubicBezTo>
                  <a:cubicBezTo>
                    <a:pt x="930" y="1630"/>
                    <a:pt x="1014" y="1565"/>
                    <a:pt x="1097" y="1500"/>
                  </a:cubicBezTo>
                  <a:cubicBezTo>
                    <a:pt x="1255" y="1361"/>
                    <a:pt x="1394" y="1194"/>
                    <a:pt x="1497" y="1008"/>
                  </a:cubicBezTo>
                  <a:lnTo>
                    <a:pt x="1571" y="868"/>
                  </a:lnTo>
                  <a:cubicBezTo>
                    <a:pt x="1590" y="822"/>
                    <a:pt x="1608" y="766"/>
                    <a:pt x="1627" y="720"/>
                  </a:cubicBezTo>
                  <a:lnTo>
                    <a:pt x="1627" y="525"/>
                  </a:lnTo>
                  <a:cubicBezTo>
                    <a:pt x="1627" y="469"/>
                    <a:pt x="1617" y="413"/>
                    <a:pt x="1580" y="367"/>
                  </a:cubicBezTo>
                  <a:cubicBezTo>
                    <a:pt x="1562" y="320"/>
                    <a:pt x="1515" y="274"/>
                    <a:pt x="1469" y="246"/>
                  </a:cubicBezTo>
                  <a:cubicBezTo>
                    <a:pt x="1434" y="234"/>
                    <a:pt x="1395" y="222"/>
                    <a:pt x="1357" y="222"/>
                  </a:cubicBezTo>
                  <a:cubicBezTo>
                    <a:pt x="1334" y="222"/>
                    <a:pt x="1313" y="226"/>
                    <a:pt x="1292" y="237"/>
                  </a:cubicBezTo>
                  <a:cubicBezTo>
                    <a:pt x="1236" y="246"/>
                    <a:pt x="1181" y="283"/>
                    <a:pt x="1153" y="329"/>
                  </a:cubicBezTo>
                  <a:lnTo>
                    <a:pt x="1097" y="385"/>
                  </a:lnTo>
                  <a:lnTo>
                    <a:pt x="1097" y="320"/>
                  </a:lnTo>
                  <a:cubicBezTo>
                    <a:pt x="1097" y="274"/>
                    <a:pt x="1079" y="209"/>
                    <a:pt x="1060" y="162"/>
                  </a:cubicBezTo>
                  <a:cubicBezTo>
                    <a:pt x="1032" y="116"/>
                    <a:pt x="1004" y="69"/>
                    <a:pt x="948" y="32"/>
                  </a:cubicBezTo>
                  <a:cubicBezTo>
                    <a:pt x="914" y="11"/>
                    <a:pt x="874" y="1"/>
                    <a:pt x="8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3615350" y="2455425"/>
              <a:ext cx="1875" cy="29050"/>
            </a:xfrm>
            <a:custGeom>
              <a:rect b="b" l="l" r="r" t="t"/>
              <a:pathLst>
                <a:path extrusionOk="0" h="1162" w="75">
                  <a:moveTo>
                    <a:pt x="0" y="1"/>
                  </a:moveTo>
                  <a:cubicBezTo>
                    <a:pt x="10" y="103"/>
                    <a:pt x="10" y="196"/>
                    <a:pt x="28" y="279"/>
                  </a:cubicBezTo>
                  <a:lnTo>
                    <a:pt x="37" y="567"/>
                  </a:lnTo>
                  <a:lnTo>
                    <a:pt x="47" y="865"/>
                  </a:lnTo>
                  <a:lnTo>
                    <a:pt x="47" y="1013"/>
                  </a:lnTo>
                  <a:lnTo>
                    <a:pt x="47" y="1162"/>
                  </a:lnTo>
                  <a:cubicBezTo>
                    <a:pt x="75" y="1069"/>
                    <a:pt x="75" y="967"/>
                    <a:pt x="75" y="874"/>
                  </a:cubicBezTo>
                  <a:cubicBezTo>
                    <a:pt x="75" y="781"/>
                    <a:pt x="56" y="679"/>
                    <a:pt x="56" y="586"/>
                  </a:cubicBezTo>
                  <a:cubicBezTo>
                    <a:pt x="47" y="493"/>
                    <a:pt x="47" y="382"/>
                    <a:pt x="37" y="289"/>
                  </a:cubicBezTo>
                  <a:cubicBezTo>
                    <a:pt x="28" y="196"/>
                    <a:pt x="10" y="9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3617675" y="2454275"/>
              <a:ext cx="10225" cy="31150"/>
            </a:xfrm>
            <a:custGeom>
              <a:rect b="b" l="l" r="r" t="t"/>
              <a:pathLst>
                <a:path extrusionOk="0" h="1246" w="409">
                  <a:moveTo>
                    <a:pt x="409" y="0"/>
                  </a:moveTo>
                  <a:lnTo>
                    <a:pt x="409" y="0"/>
                  </a:lnTo>
                  <a:cubicBezTo>
                    <a:pt x="372" y="93"/>
                    <a:pt x="335" y="195"/>
                    <a:pt x="288" y="316"/>
                  </a:cubicBezTo>
                  <a:cubicBezTo>
                    <a:pt x="251" y="409"/>
                    <a:pt x="223" y="511"/>
                    <a:pt x="186" y="613"/>
                  </a:cubicBezTo>
                  <a:lnTo>
                    <a:pt x="84" y="929"/>
                  </a:lnTo>
                  <a:cubicBezTo>
                    <a:pt x="47" y="1031"/>
                    <a:pt x="19" y="1143"/>
                    <a:pt x="0" y="1245"/>
                  </a:cubicBezTo>
                  <a:cubicBezTo>
                    <a:pt x="9" y="1199"/>
                    <a:pt x="19" y="1143"/>
                    <a:pt x="47" y="1096"/>
                  </a:cubicBezTo>
                  <a:cubicBezTo>
                    <a:pt x="65" y="1041"/>
                    <a:pt x="84" y="985"/>
                    <a:pt x="102" y="939"/>
                  </a:cubicBezTo>
                  <a:lnTo>
                    <a:pt x="214" y="632"/>
                  </a:lnTo>
                  <a:lnTo>
                    <a:pt x="316" y="316"/>
                  </a:lnTo>
                  <a:cubicBezTo>
                    <a:pt x="335" y="214"/>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3617425" y="2466100"/>
              <a:ext cx="975" cy="8175"/>
            </a:xfrm>
            <a:custGeom>
              <a:rect b="b" l="l" r="r" t="t"/>
              <a:pathLst>
                <a:path extrusionOk="0" h="327" w="39">
                  <a:moveTo>
                    <a:pt x="10" y="1"/>
                  </a:moveTo>
                  <a:cubicBezTo>
                    <a:pt x="1" y="66"/>
                    <a:pt x="1" y="122"/>
                    <a:pt x="1" y="168"/>
                  </a:cubicBezTo>
                  <a:cubicBezTo>
                    <a:pt x="10" y="187"/>
                    <a:pt x="10" y="224"/>
                    <a:pt x="10" y="243"/>
                  </a:cubicBezTo>
                  <a:cubicBezTo>
                    <a:pt x="10" y="270"/>
                    <a:pt x="19" y="308"/>
                    <a:pt x="19" y="326"/>
                  </a:cubicBezTo>
                  <a:cubicBezTo>
                    <a:pt x="38" y="308"/>
                    <a:pt x="38" y="270"/>
                    <a:pt x="38" y="243"/>
                  </a:cubicBezTo>
                  <a:lnTo>
                    <a:pt x="38" y="168"/>
                  </a:lnTo>
                  <a:cubicBezTo>
                    <a:pt x="38"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3617900" y="2463100"/>
              <a:ext cx="1175" cy="5125"/>
            </a:xfrm>
            <a:custGeom>
              <a:rect b="b" l="l" r="r" t="t"/>
              <a:pathLst>
                <a:path extrusionOk="0" h="205" w="47">
                  <a:moveTo>
                    <a:pt x="0" y="0"/>
                  </a:moveTo>
                  <a:cubicBezTo>
                    <a:pt x="0" y="47"/>
                    <a:pt x="0" y="65"/>
                    <a:pt x="19" y="112"/>
                  </a:cubicBezTo>
                  <a:cubicBezTo>
                    <a:pt x="19" y="121"/>
                    <a:pt x="28" y="149"/>
                    <a:pt x="28" y="158"/>
                  </a:cubicBezTo>
                  <a:cubicBezTo>
                    <a:pt x="28" y="167"/>
                    <a:pt x="38" y="186"/>
                    <a:pt x="38" y="205"/>
                  </a:cubicBezTo>
                  <a:cubicBezTo>
                    <a:pt x="47" y="186"/>
                    <a:pt x="47" y="167"/>
                    <a:pt x="47" y="149"/>
                  </a:cubicBezTo>
                  <a:cubicBezTo>
                    <a:pt x="38" y="121"/>
                    <a:pt x="38" y="102"/>
                    <a:pt x="38" y="93"/>
                  </a:cubicBezTo>
                  <a:cubicBezTo>
                    <a:pt x="38" y="56"/>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3619750" y="2463100"/>
              <a:ext cx="1200" cy="7675"/>
            </a:xfrm>
            <a:custGeom>
              <a:rect b="b" l="l" r="r" t="t"/>
              <a:pathLst>
                <a:path extrusionOk="0" h="307" w="48">
                  <a:moveTo>
                    <a:pt x="38" y="0"/>
                  </a:moveTo>
                  <a:cubicBezTo>
                    <a:pt x="19" y="47"/>
                    <a:pt x="10" y="93"/>
                    <a:pt x="1" y="158"/>
                  </a:cubicBezTo>
                  <a:lnTo>
                    <a:pt x="1" y="307"/>
                  </a:lnTo>
                  <a:cubicBezTo>
                    <a:pt x="10" y="279"/>
                    <a:pt x="19" y="251"/>
                    <a:pt x="19" y="232"/>
                  </a:cubicBezTo>
                  <a:cubicBezTo>
                    <a:pt x="38" y="195"/>
                    <a:pt x="38" y="167"/>
                    <a:pt x="38" y="149"/>
                  </a:cubicBezTo>
                  <a:cubicBezTo>
                    <a:pt x="47" y="102"/>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3618375" y="2473550"/>
              <a:ext cx="950" cy="4900"/>
            </a:xfrm>
            <a:custGeom>
              <a:rect b="b" l="l" r="r" t="t"/>
              <a:pathLst>
                <a:path extrusionOk="0" h="196" w="38">
                  <a:moveTo>
                    <a:pt x="37" y="0"/>
                  </a:moveTo>
                  <a:cubicBezTo>
                    <a:pt x="28" y="19"/>
                    <a:pt x="19" y="56"/>
                    <a:pt x="9" y="93"/>
                  </a:cubicBezTo>
                  <a:cubicBezTo>
                    <a:pt x="0" y="121"/>
                    <a:pt x="0" y="158"/>
                    <a:pt x="0" y="195"/>
                  </a:cubicBezTo>
                  <a:cubicBezTo>
                    <a:pt x="9" y="158"/>
                    <a:pt x="19" y="140"/>
                    <a:pt x="28" y="102"/>
                  </a:cubicBezTo>
                  <a:cubicBezTo>
                    <a:pt x="37" y="65"/>
                    <a:pt x="37" y="28"/>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3624625" y="2446825"/>
              <a:ext cx="975" cy="7000"/>
            </a:xfrm>
            <a:custGeom>
              <a:rect b="b" l="l" r="r" t="t"/>
              <a:pathLst>
                <a:path extrusionOk="0" h="280" w="39">
                  <a:moveTo>
                    <a:pt x="1" y="1"/>
                  </a:moveTo>
                  <a:cubicBezTo>
                    <a:pt x="1" y="47"/>
                    <a:pt x="10" y="94"/>
                    <a:pt x="1" y="140"/>
                  </a:cubicBezTo>
                  <a:cubicBezTo>
                    <a:pt x="1" y="159"/>
                    <a:pt x="10" y="187"/>
                    <a:pt x="10" y="205"/>
                  </a:cubicBezTo>
                  <a:cubicBezTo>
                    <a:pt x="10" y="233"/>
                    <a:pt x="29" y="252"/>
                    <a:pt x="29" y="280"/>
                  </a:cubicBezTo>
                  <a:cubicBezTo>
                    <a:pt x="38" y="252"/>
                    <a:pt x="38" y="233"/>
                    <a:pt x="38" y="205"/>
                  </a:cubicBezTo>
                  <a:lnTo>
                    <a:pt x="38" y="140"/>
                  </a:lnTo>
                  <a:cubicBezTo>
                    <a:pt x="38" y="94"/>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3624175" y="2451700"/>
              <a:ext cx="725" cy="4675"/>
            </a:xfrm>
            <a:custGeom>
              <a:rect b="b" l="l" r="r" t="t"/>
              <a:pathLst>
                <a:path extrusionOk="0" h="187" w="29">
                  <a:moveTo>
                    <a:pt x="0" y="1"/>
                  </a:moveTo>
                  <a:cubicBezTo>
                    <a:pt x="0" y="38"/>
                    <a:pt x="0" y="66"/>
                    <a:pt x="10" y="94"/>
                  </a:cubicBezTo>
                  <a:cubicBezTo>
                    <a:pt x="10" y="112"/>
                    <a:pt x="19" y="150"/>
                    <a:pt x="19" y="187"/>
                  </a:cubicBezTo>
                  <a:cubicBezTo>
                    <a:pt x="28" y="168"/>
                    <a:pt x="28" y="150"/>
                    <a:pt x="28" y="140"/>
                  </a:cubicBezTo>
                  <a:lnTo>
                    <a:pt x="28" y="94"/>
                  </a:lnTo>
                  <a:cubicBezTo>
                    <a:pt x="28" y="85"/>
                    <a:pt x="19" y="57"/>
                    <a:pt x="19" y="47"/>
                  </a:cubicBezTo>
                  <a:cubicBezTo>
                    <a:pt x="10" y="38"/>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3623000" y="2446125"/>
              <a:ext cx="975" cy="2600"/>
            </a:xfrm>
            <a:custGeom>
              <a:rect b="b" l="l" r="r" t="t"/>
              <a:pathLst>
                <a:path extrusionOk="0" h="104" w="39">
                  <a:moveTo>
                    <a:pt x="1" y="1"/>
                  </a:moveTo>
                  <a:cubicBezTo>
                    <a:pt x="1" y="29"/>
                    <a:pt x="1" y="47"/>
                    <a:pt x="10" y="57"/>
                  </a:cubicBezTo>
                  <a:cubicBezTo>
                    <a:pt x="10" y="75"/>
                    <a:pt x="19" y="75"/>
                    <a:pt x="19" y="85"/>
                  </a:cubicBezTo>
                  <a:cubicBezTo>
                    <a:pt x="19" y="85"/>
                    <a:pt x="19" y="94"/>
                    <a:pt x="29" y="103"/>
                  </a:cubicBezTo>
                  <a:cubicBezTo>
                    <a:pt x="38" y="94"/>
                    <a:pt x="29" y="75"/>
                    <a:pt x="29" y="47"/>
                  </a:cubicBezTo>
                  <a:cubicBezTo>
                    <a:pt x="29" y="47"/>
                    <a:pt x="2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3637400" y="2451700"/>
              <a:ext cx="2350" cy="6075"/>
            </a:xfrm>
            <a:custGeom>
              <a:rect b="b" l="l" r="r" t="t"/>
              <a:pathLst>
                <a:path extrusionOk="0" h="243" w="94">
                  <a:moveTo>
                    <a:pt x="1" y="1"/>
                  </a:moveTo>
                  <a:cubicBezTo>
                    <a:pt x="38" y="38"/>
                    <a:pt x="57" y="66"/>
                    <a:pt x="75" y="103"/>
                  </a:cubicBezTo>
                  <a:lnTo>
                    <a:pt x="75" y="177"/>
                  </a:lnTo>
                  <a:lnTo>
                    <a:pt x="75" y="205"/>
                  </a:lnTo>
                  <a:lnTo>
                    <a:pt x="75" y="242"/>
                  </a:lnTo>
                  <a:cubicBezTo>
                    <a:pt x="75" y="233"/>
                    <a:pt x="85" y="224"/>
                    <a:pt x="85" y="205"/>
                  </a:cubicBezTo>
                  <a:cubicBezTo>
                    <a:pt x="85" y="196"/>
                    <a:pt x="94" y="187"/>
                    <a:pt x="94" y="177"/>
                  </a:cubicBezTo>
                  <a:lnTo>
                    <a:pt x="94" y="103"/>
                  </a:lnTo>
                  <a:lnTo>
                    <a:pt x="57" y="38"/>
                  </a:lnTo>
                  <a:cubicBezTo>
                    <a:pt x="47" y="2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3636475" y="2455425"/>
              <a:ext cx="1900" cy="6075"/>
            </a:xfrm>
            <a:custGeom>
              <a:rect b="b" l="l" r="r" t="t"/>
              <a:pathLst>
                <a:path extrusionOk="0" h="243" w="76">
                  <a:moveTo>
                    <a:pt x="75" y="1"/>
                  </a:moveTo>
                  <a:cubicBezTo>
                    <a:pt x="75" y="28"/>
                    <a:pt x="66" y="47"/>
                    <a:pt x="38" y="75"/>
                  </a:cubicBezTo>
                  <a:cubicBezTo>
                    <a:pt x="38" y="84"/>
                    <a:pt x="29" y="103"/>
                    <a:pt x="29" y="131"/>
                  </a:cubicBezTo>
                  <a:lnTo>
                    <a:pt x="10" y="186"/>
                  </a:lnTo>
                  <a:cubicBezTo>
                    <a:pt x="10" y="196"/>
                    <a:pt x="10" y="224"/>
                    <a:pt x="1" y="242"/>
                  </a:cubicBezTo>
                  <a:cubicBezTo>
                    <a:pt x="10" y="233"/>
                    <a:pt x="29" y="214"/>
                    <a:pt x="38" y="186"/>
                  </a:cubicBezTo>
                  <a:cubicBezTo>
                    <a:pt x="47" y="177"/>
                    <a:pt x="66" y="149"/>
                    <a:pt x="66" y="131"/>
                  </a:cubicBezTo>
                  <a:cubicBezTo>
                    <a:pt x="75" y="9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3636475" y="2460075"/>
              <a:ext cx="3050" cy="5375"/>
            </a:xfrm>
            <a:custGeom>
              <a:rect b="b" l="l" r="r" t="t"/>
              <a:pathLst>
                <a:path extrusionOk="0" h="215" w="122">
                  <a:moveTo>
                    <a:pt x="122" y="0"/>
                  </a:moveTo>
                  <a:lnTo>
                    <a:pt x="122" y="0"/>
                  </a:lnTo>
                  <a:cubicBezTo>
                    <a:pt x="94" y="38"/>
                    <a:pt x="84" y="75"/>
                    <a:pt x="47" y="103"/>
                  </a:cubicBezTo>
                  <a:cubicBezTo>
                    <a:pt x="38" y="140"/>
                    <a:pt x="29" y="177"/>
                    <a:pt x="1" y="214"/>
                  </a:cubicBezTo>
                  <a:cubicBezTo>
                    <a:pt x="29" y="196"/>
                    <a:pt x="38" y="177"/>
                    <a:pt x="47" y="168"/>
                  </a:cubicBezTo>
                  <a:cubicBezTo>
                    <a:pt x="66" y="149"/>
                    <a:pt x="75" y="140"/>
                    <a:pt x="84" y="121"/>
                  </a:cubicBezTo>
                  <a:cubicBezTo>
                    <a:pt x="94" y="93"/>
                    <a:pt x="112" y="84"/>
                    <a:pt x="112" y="56"/>
                  </a:cubicBezTo>
                  <a:cubicBezTo>
                    <a:pt x="122" y="38"/>
                    <a:pt x="122" y="2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3636475" y="2455200"/>
              <a:ext cx="950" cy="3975"/>
            </a:xfrm>
            <a:custGeom>
              <a:rect b="b" l="l" r="r" t="t"/>
              <a:pathLst>
                <a:path extrusionOk="0" h="159" w="38">
                  <a:moveTo>
                    <a:pt x="29" y="0"/>
                  </a:moveTo>
                  <a:cubicBezTo>
                    <a:pt x="10" y="37"/>
                    <a:pt x="10" y="56"/>
                    <a:pt x="10" y="84"/>
                  </a:cubicBezTo>
                  <a:cubicBezTo>
                    <a:pt x="1" y="102"/>
                    <a:pt x="1" y="130"/>
                    <a:pt x="1" y="158"/>
                  </a:cubicBezTo>
                  <a:cubicBezTo>
                    <a:pt x="29" y="149"/>
                    <a:pt x="38" y="112"/>
                    <a:pt x="38" y="93"/>
                  </a:cubicBezTo>
                  <a:lnTo>
                    <a:pt x="38" y="47"/>
                  </a:lnTo>
                  <a:cubicBezTo>
                    <a:pt x="38" y="19"/>
                    <a:pt x="38" y="1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3620000" y="2480050"/>
              <a:ext cx="5350" cy="3275"/>
            </a:xfrm>
            <a:custGeom>
              <a:rect b="b" l="l" r="r" t="t"/>
              <a:pathLst>
                <a:path extrusionOk="0" h="131" w="214">
                  <a:moveTo>
                    <a:pt x="214" y="0"/>
                  </a:moveTo>
                  <a:lnTo>
                    <a:pt x="214" y="0"/>
                  </a:lnTo>
                  <a:cubicBezTo>
                    <a:pt x="177" y="28"/>
                    <a:pt x="139" y="38"/>
                    <a:pt x="102" y="65"/>
                  </a:cubicBezTo>
                  <a:lnTo>
                    <a:pt x="0" y="130"/>
                  </a:lnTo>
                  <a:cubicBezTo>
                    <a:pt x="28" y="130"/>
                    <a:pt x="47" y="121"/>
                    <a:pt x="74" y="112"/>
                  </a:cubicBezTo>
                  <a:cubicBezTo>
                    <a:pt x="93" y="112"/>
                    <a:pt x="102" y="93"/>
                    <a:pt x="130" y="84"/>
                  </a:cubicBezTo>
                  <a:cubicBezTo>
                    <a:pt x="167" y="75"/>
                    <a:pt x="186" y="3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3621150" y="2478425"/>
              <a:ext cx="3500" cy="2575"/>
            </a:xfrm>
            <a:custGeom>
              <a:rect b="b" l="l" r="r" t="t"/>
              <a:pathLst>
                <a:path extrusionOk="0" h="103" w="140">
                  <a:moveTo>
                    <a:pt x="140" y="0"/>
                  </a:moveTo>
                  <a:cubicBezTo>
                    <a:pt x="131" y="0"/>
                    <a:pt x="112" y="10"/>
                    <a:pt x="103" y="19"/>
                  </a:cubicBezTo>
                  <a:cubicBezTo>
                    <a:pt x="93" y="19"/>
                    <a:pt x="84" y="38"/>
                    <a:pt x="75" y="47"/>
                  </a:cubicBezTo>
                  <a:cubicBezTo>
                    <a:pt x="47" y="65"/>
                    <a:pt x="28" y="84"/>
                    <a:pt x="1" y="103"/>
                  </a:cubicBezTo>
                  <a:lnTo>
                    <a:pt x="47" y="103"/>
                  </a:lnTo>
                  <a:cubicBezTo>
                    <a:pt x="56" y="103"/>
                    <a:pt x="75" y="93"/>
                    <a:pt x="84" y="84"/>
                  </a:cubicBezTo>
                  <a:cubicBezTo>
                    <a:pt x="103" y="56"/>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3621850" y="2474250"/>
              <a:ext cx="1650" cy="4425"/>
            </a:xfrm>
            <a:custGeom>
              <a:rect b="b" l="l" r="r" t="t"/>
              <a:pathLst>
                <a:path extrusionOk="0" h="177" w="66">
                  <a:moveTo>
                    <a:pt x="65" y="0"/>
                  </a:moveTo>
                  <a:cubicBezTo>
                    <a:pt x="47" y="28"/>
                    <a:pt x="28" y="65"/>
                    <a:pt x="19" y="84"/>
                  </a:cubicBezTo>
                  <a:cubicBezTo>
                    <a:pt x="10" y="121"/>
                    <a:pt x="0" y="140"/>
                    <a:pt x="0" y="177"/>
                  </a:cubicBezTo>
                  <a:cubicBezTo>
                    <a:pt x="19" y="158"/>
                    <a:pt x="28" y="130"/>
                    <a:pt x="56" y="93"/>
                  </a:cubicBezTo>
                  <a:cubicBezTo>
                    <a:pt x="56" y="84"/>
                    <a:pt x="65" y="65"/>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3624175" y="2474250"/>
              <a:ext cx="2350" cy="3275"/>
            </a:xfrm>
            <a:custGeom>
              <a:rect b="b" l="l" r="r" t="t"/>
              <a:pathLst>
                <a:path extrusionOk="0" h="131" w="94">
                  <a:moveTo>
                    <a:pt x="93" y="0"/>
                  </a:moveTo>
                  <a:cubicBezTo>
                    <a:pt x="65" y="28"/>
                    <a:pt x="37" y="37"/>
                    <a:pt x="28" y="65"/>
                  </a:cubicBezTo>
                  <a:lnTo>
                    <a:pt x="0" y="130"/>
                  </a:lnTo>
                  <a:cubicBezTo>
                    <a:pt x="19" y="121"/>
                    <a:pt x="37" y="93"/>
                    <a:pt x="56" y="74"/>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3626725" y="2474475"/>
              <a:ext cx="3500" cy="4200"/>
            </a:xfrm>
            <a:custGeom>
              <a:rect b="b" l="l" r="r" t="t"/>
              <a:pathLst>
                <a:path extrusionOk="0" h="168" w="140">
                  <a:moveTo>
                    <a:pt x="140" y="0"/>
                  </a:moveTo>
                  <a:lnTo>
                    <a:pt x="140" y="0"/>
                  </a:lnTo>
                  <a:cubicBezTo>
                    <a:pt x="103" y="19"/>
                    <a:pt x="84" y="56"/>
                    <a:pt x="56" y="75"/>
                  </a:cubicBezTo>
                  <a:cubicBezTo>
                    <a:pt x="28" y="112"/>
                    <a:pt x="10" y="131"/>
                    <a:pt x="1" y="168"/>
                  </a:cubicBezTo>
                  <a:cubicBezTo>
                    <a:pt x="19" y="149"/>
                    <a:pt x="47" y="121"/>
                    <a:pt x="84" y="103"/>
                  </a:cubicBezTo>
                  <a:cubicBezTo>
                    <a:pt x="103" y="65"/>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3602800" y="2449850"/>
              <a:ext cx="1650" cy="6775"/>
            </a:xfrm>
            <a:custGeom>
              <a:rect b="b" l="l" r="r" t="t"/>
              <a:pathLst>
                <a:path extrusionOk="0" h="271" w="66">
                  <a:moveTo>
                    <a:pt x="66" y="1"/>
                  </a:moveTo>
                  <a:cubicBezTo>
                    <a:pt x="47" y="19"/>
                    <a:pt x="38" y="38"/>
                    <a:pt x="38" y="66"/>
                  </a:cubicBezTo>
                  <a:cubicBezTo>
                    <a:pt x="28" y="84"/>
                    <a:pt x="19" y="112"/>
                    <a:pt x="19" y="131"/>
                  </a:cubicBezTo>
                  <a:cubicBezTo>
                    <a:pt x="1" y="177"/>
                    <a:pt x="1" y="224"/>
                    <a:pt x="28" y="270"/>
                  </a:cubicBezTo>
                  <a:lnTo>
                    <a:pt x="28" y="205"/>
                  </a:lnTo>
                  <a:cubicBezTo>
                    <a:pt x="28" y="177"/>
                    <a:pt x="38" y="159"/>
                    <a:pt x="38" y="131"/>
                  </a:cubicBezTo>
                  <a:cubicBezTo>
                    <a:pt x="38" y="94"/>
                    <a:pt x="47"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3603975" y="2452650"/>
              <a:ext cx="700" cy="5825"/>
            </a:xfrm>
            <a:custGeom>
              <a:rect b="b" l="l" r="r" t="t"/>
              <a:pathLst>
                <a:path extrusionOk="0" h="233" w="28">
                  <a:moveTo>
                    <a:pt x="28" y="0"/>
                  </a:moveTo>
                  <a:cubicBezTo>
                    <a:pt x="19" y="9"/>
                    <a:pt x="19" y="28"/>
                    <a:pt x="9" y="56"/>
                  </a:cubicBezTo>
                  <a:cubicBezTo>
                    <a:pt x="0" y="74"/>
                    <a:pt x="0" y="93"/>
                    <a:pt x="0" y="112"/>
                  </a:cubicBezTo>
                  <a:cubicBezTo>
                    <a:pt x="0" y="158"/>
                    <a:pt x="0" y="195"/>
                    <a:pt x="28" y="232"/>
                  </a:cubicBezTo>
                  <a:lnTo>
                    <a:pt x="28" y="167"/>
                  </a:lnTo>
                  <a:lnTo>
                    <a:pt x="28" y="112"/>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3605600" y="2455650"/>
              <a:ext cx="700" cy="5850"/>
            </a:xfrm>
            <a:custGeom>
              <a:rect b="b" l="l" r="r" t="t"/>
              <a:pathLst>
                <a:path extrusionOk="0" h="234" w="28">
                  <a:moveTo>
                    <a:pt x="9" y="1"/>
                  </a:moveTo>
                  <a:cubicBezTo>
                    <a:pt x="9" y="47"/>
                    <a:pt x="9" y="84"/>
                    <a:pt x="0" y="122"/>
                  </a:cubicBezTo>
                  <a:cubicBezTo>
                    <a:pt x="0" y="140"/>
                    <a:pt x="0" y="159"/>
                    <a:pt x="9" y="177"/>
                  </a:cubicBezTo>
                  <a:cubicBezTo>
                    <a:pt x="9" y="205"/>
                    <a:pt x="19" y="224"/>
                    <a:pt x="28" y="233"/>
                  </a:cubicBezTo>
                  <a:lnTo>
                    <a:pt x="28" y="177"/>
                  </a:lnTo>
                  <a:lnTo>
                    <a:pt x="28" y="122"/>
                  </a:lnTo>
                  <a:cubicBezTo>
                    <a:pt x="19" y="84"/>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3604425" y="2460775"/>
              <a:ext cx="1875" cy="5825"/>
            </a:xfrm>
            <a:custGeom>
              <a:rect b="b" l="l" r="r" t="t"/>
              <a:pathLst>
                <a:path extrusionOk="0" h="233" w="75">
                  <a:moveTo>
                    <a:pt x="1" y="0"/>
                  </a:moveTo>
                  <a:cubicBezTo>
                    <a:pt x="1" y="28"/>
                    <a:pt x="1" y="75"/>
                    <a:pt x="19" y="121"/>
                  </a:cubicBezTo>
                  <a:cubicBezTo>
                    <a:pt x="28" y="149"/>
                    <a:pt x="28" y="158"/>
                    <a:pt x="47" y="186"/>
                  </a:cubicBezTo>
                  <a:cubicBezTo>
                    <a:pt x="56" y="195"/>
                    <a:pt x="66" y="214"/>
                    <a:pt x="75" y="233"/>
                  </a:cubicBezTo>
                  <a:lnTo>
                    <a:pt x="66" y="168"/>
                  </a:lnTo>
                  <a:cubicBezTo>
                    <a:pt x="56" y="149"/>
                    <a:pt x="56" y="140"/>
                    <a:pt x="47" y="112"/>
                  </a:cubicBezTo>
                  <a:cubicBezTo>
                    <a:pt x="28" y="7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3607225" y="2464725"/>
              <a:ext cx="1175" cy="6050"/>
            </a:xfrm>
            <a:custGeom>
              <a:rect b="b" l="l" r="r" t="t"/>
              <a:pathLst>
                <a:path extrusionOk="0" h="242" w="47">
                  <a:moveTo>
                    <a:pt x="0" y="0"/>
                  </a:moveTo>
                  <a:lnTo>
                    <a:pt x="0" y="130"/>
                  </a:lnTo>
                  <a:cubicBezTo>
                    <a:pt x="0" y="140"/>
                    <a:pt x="0" y="167"/>
                    <a:pt x="9" y="186"/>
                  </a:cubicBezTo>
                  <a:cubicBezTo>
                    <a:pt x="19" y="214"/>
                    <a:pt x="37" y="232"/>
                    <a:pt x="47" y="242"/>
                  </a:cubicBezTo>
                  <a:cubicBezTo>
                    <a:pt x="47" y="232"/>
                    <a:pt x="37" y="214"/>
                    <a:pt x="37" y="186"/>
                  </a:cubicBezTo>
                  <a:lnTo>
                    <a:pt x="28" y="130"/>
                  </a:lnTo>
                  <a:cubicBezTo>
                    <a:pt x="28" y="84"/>
                    <a:pt x="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3618375" y="2454975"/>
              <a:ext cx="700" cy="2800"/>
            </a:xfrm>
            <a:custGeom>
              <a:rect b="b" l="l" r="r" t="t"/>
              <a:pathLst>
                <a:path extrusionOk="0" h="112" w="28">
                  <a:moveTo>
                    <a:pt x="19" y="0"/>
                  </a:moveTo>
                  <a:cubicBezTo>
                    <a:pt x="9" y="9"/>
                    <a:pt x="9" y="28"/>
                    <a:pt x="0" y="56"/>
                  </a:cubicBezTo>
                  <a:cubicBezTo>
                    <a:pt x="0" y="74"/>
                    <a:pt x="0" y="93"/>
                    <a:pt x="9" y="111"/>
                  </a:cubicBezTo>
                  <a:cubicBezTo>
                    <a:pt x="28" y="93"/>
                    <a:pt x="28" y="74"/>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3619750" y="2452650"/>
              <a:ext cx="500" cy="2800"/>
            </a:xfrm>
            <a:custGeom>
              <a:rect b="b" l="l" r="r" t="t"/>
              <a:pathLst>
                <a:path extrusionOk="0" h="112" w="20">
                  <a:moveTo>
                    <a:pt x="10" y="0"/>
                  </a:moveTo>
                  <a:cubicBezTo>
                    <a:pt x="1" y="19"/>
                    <a:pt x="1" y="28"/>
                    <a:pt x="1" y="56"/>
                  </a:cubicBezTo>
                  <a:cubicBezTo>
                    <a:pt x="1" y="74"/>
                    <a:pt x="1" y="93"/>
                    <a:pt x="10" y="112"/>
                  </a:cubicBezTo>
                  <a:cubicBezTo>
                    <a:pt x="19" y="93"/>
                    <a:pt x="19" y="74"/>
                    <a:pt x="19" y="56"/>
                  </a:cubicBezTo>
                  <a:cubicBezTo>
                    <a:pt x="19" y="28"/>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3609525" y="2473075"/>
              <a:ext cx="1900" cy="3975"/>
            </a:xfrm>
            <a:custGeom>
              <a:rect b="b" l="l" r="r" t="t"/>
              <a:pathLst>
                <a:path extrusionOk="0" h="159" w="76">
                  <a:moveTo>
                    <a:pt x="1" y="1"/>
                  </a:moveTo>
                  <a:cubicBezTo>
                    <a:pt x="1" y="29"/>
                    <a:pt x="10" y="66"/>
                    <a:pt x="10" y="84"/>
                  </a:cubicBezTo>
                  <a:cubicBezTo>
                    <a:pt x="29" y="94"/>
                    <a:pt x="29" y="112"/>
                    <a:pt x="38" y="121"/>
                  </a:cubicBezTo>
                  <a:lnTo>
                    <a:pt x="75" y="159"/>
                  </a:lnTo>
                  <a:cubicBezTo>
                    <a:pt x="75" y="121"/>
                    <a:pt x="57"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3411175" y="2337375"/>
              <a:ext cx="41600" cy="41875"/>
            </a:xfrm>
            <a:custGeom>
              <a:rect b="b" l="l" r="r" t="t"/>
              <a:pathLst>
                <a:path extrusionOk="0" h="1675" w="1664">
                  <a:moveTo>
                    <a:pt x="1199" y="1"/>
                  </a:moveTo>
                  <a:cubicBezTo>
                    <a:pt x="1152" y="1"/>
                    <a:pt x="1107" y="14"/>
                    <a:pt x="1069" y="40"/>
                  </a:cubicBezTo>
                  <a:cubicBezTo>
                    <a:pt x="976" y="114"/>
                    <a:pt x="967" y="263"/>
                    <a:pt x="967" y="393"/>
                  </a:cubicBezTo>
                  <a:cubicBezTo>
                    <a:pt x="911" y="309"/>
                    <a:pt x="855" y="226"/>
                    <a:pt x="772" y="179"/>
                  </a:cubicBezTo>
                  <a:cubicBezTo>
                    <a:pt x="732" y="157"/>
                    <a:pt x="685" y="143"/>
                    <a:pt x="639" y="143"/>
                  </a:cubicBezTo>
                  <a:cubicBezTo>
                    <a:pt x="590" y="143"/>
                    <a:pt x="541" y="159"/>
                    <a:pt x="502" y="198"/>
                  </a:cubicBezTo>
                  <a:cubicBezTo>
                    <a:pt x="437" y="272"/>
                    <a:pt x="447" y="393"/>
                    <a:pt x="484" y="486"/>
                  </a:cubicBezTo>
                  <a:cubicBezTo>
                    <a:pt x="512" y="579"/>
                    <a:pt x="586" y="672"/>
                    <a:pt x="604" y="765"/>
                  </a:cubicBezTo>
                  <a:cubicBezTo>
                    <a:pt x="530" y="709"/>
                    <a:pt x="437" y="644"/>
                    <a:pt x="344" y="635"/>
                  </a:cubicBezTo>
                  <a:cubicBezTo>
                    <a:pt x="324" y="628"/>
                    <a:pt x="302" y="625"/>
                    <a:pt x="280" y="625"/>
                  </a:cubicBezTo>
                  <a:cubicBezTo>
                    <a:pt x="202" y="625"/>
                    <a:pt x="120" y="662"/>
                    <a:pt x="84" y="728"/>
                  </a:cubicBezTo>
                  <a:cubicBezTo>
                    <a:pt x="1" y="867"/>
                    <a:pt x="121" y="1034"/>
                    <a:pt x="233" y="1136"/>
                  </a:cubicBezTo>
                  <a:cubicBezTo>
                    <a:pt x="530" y="1387"/>
                    <a:pt x="883" y="1573"/>
                    <a:pt x="1255" y="1666"/>
                  </a:cubicBezTo>
                  <a:cubicBezTo>
                    <a:pt x="1272" y="1672"/>
                    <a:pt x="1288" y="1675"/>
                    <a:pt x="1304" y="1675"/>
                  </a:cubicBezTo>
                  <a:cubicBezTo>
                    <a:pt x="1408" y="1675"/>
                    <a:pt x="1479" y="1552"/>
                    <a:pt x="1487" y="1471"/>
                  </a:cubicBezTo>
                  <a:cubicBezTo>
                    <a:pt x="1617" y="1127"/>
                    <a:pt x="1664" y="737"/>
                    <a:pt x="1561" y="384"/>
                  </a:cubicBezTo>
                  <a:cubicBezTo>
                    <a:pt x="1534" y="263"/>
                    <a:pt x="1487" y="152"/>
                    <a:pt x="1394" y="77"/>
                  </a:cubicBezTo>
                  <a:cubicBezTo>
                    <a:pt x="1339" y="28"/>
                    <a:pt x="1268" y="1"/>
                    <a:pt x="11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3412350" y="2336875"/>
              <a:ext cx="40200" cy="42150"/>
            </a:xfrm>
            <a:custGeom>
              <a:rect b="b" l="l" r="r" t="t"/>
              <a:pathLst>
                <a:path extrusionOk="0" h="1686" w="1608">
                  <a:moveTo>
                    <a:pt x="1533" y="1212"/>
                  </a:moveTo>
                  <a:lnTo>
                    <a:pt x="1533" y="1212"/>
                  </a:lnTo>
                  <a:cubicBezTo>
                    <a:pt x="1514" y="1314"/>
                    <a:pt x="1477" y="1407"/>
                    <a:pt x="1440" y="1519"/>
                  </a:cubicBezTo>
                  <a:cubicBezTo>
                    <a:pt x="1487" y="1426"/>
                    <a:pt x="1514" y="1314"/>
                    <a:pt x="1533" y="1212"/>
                  </a:cubicBezTo>
                  <a:close/>
                  <a:moveTo>
                    <a:pt x="1440" y="1519"/>
                  </a:moveTo>
                  <a:lnTo>
                    <a:pt x="1440" y="1519"/>
                  </a:lnTo>
                  <a:cubicBezTo>
                    <a:pt x="1421" y="1565"/>
                    <a:pt x="1384" y="1612"/>
                    <a:pt x="1347" y="1639"/>
                  </a:cubicBezTo>
                  <a:cubicBezTo>
                    <a:pt x="1394" y="1612"/>
                    <a:pt x="1422" y="1565"/>
                    <a:pt x="1440" y="1519"/>
                  </a:cubicBezTo>
                  <a:close/>
                  <a:moveTo>
                    <a:pt x="1347" y="1639"/>
                  </a:moveTo>
                  <a:lnTo>
                    <a:pt x="1282" y="1677"/>
                  </a:lnTo>
                  <a:cubicBezTo>
                    <a:pt x="1301" y="1677"/>
                    <a:pt x="1329" y="1667"/>
                    <a:pt x="1347" y="1639"/>
                  </a:cubicBezTo>
                  <a:close/>
                  <a:moveTo>
                    <a:pt x="1175" y="1"/>
                  </a:moveTo>
                  <a:cubicBezTo>
                    <a:pt x="1161" y="1"/>
                    <a:pt x="1147" y="2"/>
                    <a:pt x="1134" y="4"/>
                  </a:cubicBezTo>
                  <a:cubicBezTo>
                    <a:pt x="1068" y="14"/>
                    <a:pt x="1013" y="51"/>
                    <a:pt x="976" y="97"/>
                  </a:cubicBezTo>
                  <a:cubicBezTo>
                    <a:pt x="948" y="144"/>
                    <a:pt x="920" y="199"/>
                    <a:pt x="920" y="264"/>
                  </a:cubicBezTo>
                  <a:cubicBezTo>
                    <a:pt x="920" y="283"/>
                    <a:pt x="911" y="320"/>
                    <a:pt x="911" y="339"/>
                  </a:cubicBezTo>
                  <a:cubicBezTo>
                    <a:pt x="901" y="320"/>
                    <a:pt x="883" y="311"/>
                    <a:pt x="864" y="283"/>
                  </a:cubicBezTo>
                  <a:cubicBezTo>
                    <a:pt x="827" y="246"/>
                    <a:pt x="790" y="199"/>
                    <a:pt x="743" y="181"/>
                  </a:cubicBezTo>
                  <a:cubicBezTo>
                    <a:pt x="705" y="158"/>
                    <a:pt x="661" y="141"/>
                    <a:pt x="615" y="141"/>
                  </a:cubicBezTo>
                  <a:cubicBezTo>
                    <a:pt x="605" y="141"/>
                    <a:pt x="595" y="142"/>
                    <a:pt x="585" y="144"/>
                  </a:cubicBezTo>
                  <a:cubicBezTo>
                    <a:pt x="530" y="144"/>
                    <a:pt x="465" y="172"/>
                    <a:pt x="437" y="218"/>
                  </a:cubicBezTo>
                  <a:cubicBezTo>
                    <a:pt x="400" y="264"/>
                    <a:pt x="381" y="320"/>
                    <a:pt x="381" y="367"/>
                  </a:cubicBezTo>
                  <a:cubicBezTo>
                    <a:pt x="381" y="422"/>
                    <a:pt x="400" y="469"/>
                    <a:pt x="418" y="515"/>
                  </a:cubicBezTo>
                  <a:cubicBezTo>
                    <a:pt x="455" y="590"/>
                    <a:pt x="492" y="655"/>
                    <a:pt x="530" y="710"/>
                  </a:cubicBezTo>
                  <a:cubicBezTo>
                    <a:pt x="465" y="682"/>
                    <a:pt x="400" y="645"/>
                    <a:pt x="325" y="636"/>
                  </a:cubicBezTo>
                  <a:cubicBezTo>
                    <a:pt x="302" y="627"/>
                    <a:pt x="279" y="622"/>
                    <a:pt x="254" y="622"/>
                  </a:cubicBezTo>
                  <a:cubicBezTo>
                    <a:pt x="230" y="622"/>
                    <a:pt x="204" y="627"/>
                    <a:pt x="177" y="636"/>
                  </a:cubicBezTo>
                  <a:cubicBezTo>
                    <a:pt x="130" y="645"/>
                    <a:pt x="84" y="664"/>
                    <a:pt x="46" y="710"/>
                  </a:cubicBezTo>
                  <a:cubicBezTo>
                    <a:pt x="19" y="748"/>
                    <a:pt x="0" y="803"/>
                    <a:pt x="0" y="850"/>
                  </a:cubicBezTo>
                  <a:cubicBezTo>
                    <a:pt x="0" y="896"/>
                    <a:pt x="28" y="943"/>
                    <a:pt x="46" y="989"/>
                  </a:cubicBezTo>
                  <a:cubicBezTo>
                    <a:pt x="93" y="1073"/>
                    <a:pt x="167" y="1147"/>
                    <a:pt x="232" y="1203"/>
                  </a:cubicBezTo>
                  <a:cubicBezTo>
                    <a:pt x="372" y="1314"/>
                    <a:pt x="539" y="1426"/>
                    <a:pt x="697" y="1500"/>
                  </a:cubicBezTo>
                  <a:cubicBezTo>
                    <a:pt x="864" y="1584"/>
                    <a:pt x="1041" y="1658"/>
                    <a:pt x="1226" y="1686"/>
                  </a:cubicBezTo>
                  <a:cubicBezTo>
                    <a:pt x="1050" y="1639"/>
                    <a:pt x="873" y="1584"/>
                    <a:pt x="706" y="1491"/>
                  </a:cubicBezTo>
                  <a:cubicBezTo>
                    <a:pt x="548" y="1407"/>
                    <a:pt x="400" y="1305"/>
                    <a:pt x="260" y="1175"/>
                  </a:cubicBezTo>
                  <a:cubicBezTo>
                    <a:pt x="186" y="1119"/>
                    <a:pt x="121" y="1054"/>
                    <a:pt x="84" y="971"/>
                  </a:cubicBezTo>
                  <a:cubicBezTo>
                    <a:pt x="56" y="933"/>
                    <a:pt x="46" y="887"/>
                    <a:pt x="46" y="840"/>
                  </a:cubicBezTo>
                  <a:cubicBezTo>
                    <a:pt x="46" y="794"/>
                    <a:pt x="56" y="757"/>
                    <a:pt x="93" y="729"/>
                  </a:cubicBezTo>
                  <a:cubicBezTo>
                    <a:pt x="121" y="692"/>
                    <a:pt x="167" y="682"/>
                    <a:pt x="204" y="664"/>
                  </a:cubicBezTo>
                  <a:cubicBezTo>
                    <a:pt x="228" y="659"/>
                    <a:pt x="246" y="657"/>
                    <a:pt x="265" y="657"/>
                  </a:cubicBezTo>
                  <a:cubicBezTo>
                    <a:pt x="283" y="657"/>
                    <a:pt x="302" y="659"/>
                    <a:pt x="325" y="664"/>
                  </a:cubicBezTo>
                  <a:cubicBezTo>
                    <a:pt x="409" y="692"/>
                    <a:pt x="492" y="738"/>
                    <a:pt x="567" y="785"/>
                  </a:cubicBezTo>
                  <a:lnTo>
                    <a:pt x="613" y="822"/>
                  </a:lnTo>
                  <a:lnTo>
                    <a:pt x="613" y="822"/>
                  </a:lnTo>
                  <a:lnTo>
                    <a:pt x="604" y="757"/>
                  </a:lnTo>
                  <a:cubicBezTo>
                    <a:pt x="585" y="655"/>
                    <a:pt x="530" y="571"/>
                    <a:pt x="492" y="478"/>
                  </a:cubicBezTo>
                  <a:cubicBezTo>
                    <a:pt x="465" y="432"/>
                    <a:pt x="465" y="385"/>
                    <a:pt x="455" y="357"/>
                  </a:cubicBezTo>
                  <a:cubicBezTo>
                    <a:pt x="455" y="311"/>
                    <a:pt x="465" y="264"/>
                    <a:pt x="492" y="237"/>
                  </a:cubicBezTo>
                  <a:cubicBezTo>
                    <a:pt x="511" y="199"/>
                    <a:pt x="557" y="190"/>
                    <a:pt x="604" y="190"/>
                  </a:cubicBezTo>
                  <a:cubicBezTo>
                    <a:pt x="650" y="190"/>
                    <a:pt x="697" y="199"/>
                    <a:pt x="734" y="227"/>
                  </a:cubicBezTo>
                  <a:cubicBezTo>
                    <a:pt x="818" y="274"/>
                    <a:pt x="873" y="357"/>
                    <a:pt x="920" y="432"/>
                  </a:cubicBezTo>
                  <a:lnTo>
                    <a:pt x="966" y="506"/>
                  </a:lnTo>
                  <a:lnTo>
                    <a:pt x="966" y="413"/>
                  </a:lnTo>
                  <a:cubicBezTo>
                    <a:pt x="966" y="357"/>
                    <a:pt x="966" y="311"/>
                    <a:pt x="976" y="264"/>
                  </a:cubicBezTo>
                  <a:cubicBezTo>
                    <a:pt x="985" y="218"/>
                    <a:pt x="1003" y="172"/>
                    <a:pt x="1022" y="125"/>
                  </a:cubicBezTo>
                  <a:cubicBezTo>
                    <a:pt x="1050" y="88"/>
                    <a:pt x="1096" y="51"/>
                    <a:pt x="1143" y="51"/>
                  </a:cubicBezTo>
                  <a:cubicBezTo>
                    <a:pt x="1156" y="48"/>
                    <a:pt x="1170" y="47"/>
                    <a:pt x="1184" y="47"/>
                  </a:cubicBezTo>
                  <a:cubicBezTo>
                    <a:pt x="1216" y="47"/>
                    <a:pt x="1249" y="53"/>
                    <a:pt x="1282" y="60"/>
                  </a:cubicBezTo>
                  <a:cubicBezTo>
                    <a:pt x="1329" y="88"/>
                    <a:pt x="1366" y="106"/>
                    <a:pt x="1394" y="153"/>
                  </a:cubicBezTo>
                  <a:cubicBezTo>
                    <a:pt x="1431" y="190"/>
                    <a:pt x="1459" y="237"/>
                    <a:pt x="1477" y="283"/>
                  </a:cubicBezTo>
                  <a:cubicBezTo>
                    <a:pt x="1505" y="329"/>
                    <a:pt x="1514" y="376"/>
                    <a:pt x="1524" y="432"/>
                  </a:cubicBezTo>
                  <a:cubicBezTo>
                    <a:pt x="1533" y="478"/>
                    <a:pt x="1552" y="543"/>
                    <a:pt x="1561" y="590"/>
                  </a:cubicBezTo>
                  <a:cubicBezTo>
                    <a:pt x="1598" y="794"/>
                    <a:pt x="1579" y="1008"/>
                    <a:pt x="1533" y="1212"/>
                  </a:cubicBezTo>
                  <a:cubicBezTo>
                    <a:pt x="1579" y="1008"/>
                    <a:pt x="1607" y="794"/>
                    <a:pt x="1570" y="571"/>
                  </a:cubicBezTo>
                  <a:cubicBezTo>
                    <a:pt x="1561" y="515"/>
                    <a:pt x="1561" y="469"/>
                    <a:pt x="1533" y="413"/>
                  </a:cubicBezTo>
                  <a:cubicBezTo>
                    <a:pt x="1524" y="367"/>
                    <a:pt x="1514" y="311"/>
                    <a:pt x="1487" y="264"/>
                  </a:cubicBezTo>
                  <a:cubicBezTo>
                    <a:pt x="1477" y="227"/>
                    <a:pt x="1459" y="181"/>
                    <a:pt x="1422" y="134"/>
                  </a:cubicBezTo>
                  <a:cubicBezTo>
                    <a:pt x="1384" y="88"/>
                    <a:pt x="1338" y="51"/>
                    <a:pt x="1291" y="32"/>
                  </a:cubicBezTo>
                  <a:cubicBezTo>
                    <a:pt x="1257" y="11"/>
                    <a:pt x="1217" y="1"/>
                    <a:pt x="1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3426750" y="2356475"/>
              <a:ext cx="18825" cy="22550"/>
            </a:xfrm>
            <a:custGeom>
              <a:rect b="b" l="l" r="r" t="t"/>
              <a:pathLst>
                <a:path extrusionOk="0" h="902" w="753">
                  <a:moveTo>
                    <a:pt x="0" y="1"/>
                  </a:moveTo>
                  <a:cubicBezTo>
                    <a:pt x="56" y="66"/>
                    <a:pt x="112" y="149"/>
                    <a:pt x="204" y="233"/>
                  </a:cubicBezTo>
                  <a:lnTo>
                    <a:pt x="390" y="456"/>
                  </a:lnTo>
                  <a:lnTo>
                    <a:pt x="576" y="670"/>
                  </a:lnTo>
                  <a:cubicBezTo>
                    <a:pt x="613" y="707"/>
                    <a:pt x="632" y="753"/>
                    <a:pt x="669" y="790"/>
                  </a:cubicBezTo>
                  <a:cubicBezTo>
                    <a:pt x="694" y="823"/>
                    <a:pt x="718" y="849"/>
                    <a:pt x="743" y="886"/>
                  </a:cubicBezTo>
                  <a:lnTo>
                    <a:pt x="743" y="886"/>
                  </a:lnTo>
                  <a:cubicBezTo>
                    <a:pt x="698" y="816"/>
                    <a:pt x="646" y="738"/>
                    <a:pt x="585" y="660"/>
                  </a:cubicBezTo>
                  <a:cubicBezTo>
                    <a:pt x="530" y="577"/>
                    <a:pt x="465" y="502"/>
                    <a:pt x="400" y="428"/>
                  </a:cubicBezTo>
                  <a:cubicBezTo>
                    <a:pt x="335" y="363"/>
                    <a:pt x="270" y="279"/>
                    <a:pt x="204" y="205"/>
                  </a:cubicBezTo>
                  <a:lnTo>
                    <a:pt x="0" y="1"/>
                  </a:lnTo>
                  <a:close/>
                  <a:moveTo>
                    <a:pt x="743" y="886"/>
                  </a:moveTo>
                  <a:cubicBezTo>
                    <a:pt x="746" y="891"/>
                    <a:pt x="749" y="897"/>
                    <a:pt x="753" y="902"/>
                  </a:cubicBezTo>
                  <a:cubicBezTo>
                    <a:pt x="749" y="896"/>
                    <a:pt x="746" y="891"/>
                    <a:pt x="743" y="88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3435575" y="2347650"/>
              <a:ext cx="10475" cy="30925"/>
            </a:xfrm>
            <a:custGeom>
              <a:rect b="b" l="l" r="r" t="t"/>
              <a:pathLst>
                <a:path extrusionOk="0" h="1237" w="419">
                  <a:moveTo>
                    <a:pt x="0" y="1"/>
                  </a:moveTo>
                  <a:cubicBezTo>
                    <a:pt x="37" y="112"/>
                    <a:pt x="65" y="214"/>
                    <a:pt x="93" y="307"/>
                  </a:cubicBezTo>
                  <a:cubicBezTo>
                    <a:pt x="121" y="409"/>
                    <a:pt x="158" y="512"/>
                    <a:pt x="186" y="623"/>
                  </a:cubicBezTo>
                  <a:lnTo>
                    <a:pt x="297" y="930"/>
                  </a:lnTo>
                  <a:cubicBezTo>
                    <a:pt x="325" y="1041"/>
                    <a:pt x="372" y="1143"/>
                    <a:pt x="418" y="1236"/>
                  </a:cubicBezTo>
                  <a:cubicBezTo>
                    <a:pt x="400" y="1190"/>
                    <a:pt x="372" y="1134"/>
                    <a:pt x="362" y="1088"/>
                  </a:cubicBezTo>
                  <a:cubicBezTo>
                    <a:pt x="353" y="1041"/>
                    <a:pt x="325" y="976"/>
                    <a:pt x="316" y="930"/>
                  </a:cubicBezTo>
                  <a:lnTo>
                    <a:pt x="214" y="623"/>
                  </a:lnTo>
                  <a:lnTo>
                    <a:pt x="112" y="307"/>
                  </a:lnTo>
                  <a:cubicBezTo>
                    <a:pt x="74" y="214"/>
                    <a:pt x="37"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3434875" y="2363675"/>
              <a:ext cx="5125" cy="6525"/>
            </a:xfrm>
            <a:custGeom>
              <a:rect b="b" l="l" r="r" t="t"/>
              <a:pathLst>
                <a:path extrusionOk="0" h="261" w="205">
                  <a:moveTo>
                    <a:pt x="0" y="1"/>
                  </a:moveTo>
                  <a:lnTo>
                    <a:pt x="0" y="1"/>
                  </a:lnTo>
                  <a:cubicBezTo>
                    <a:pt x="19" y="47"/>
                    <a:pt x="56" y="94"/>
                    <a:pt x="93" y="140"/>
                  </a:cubicBezTo>
                  <a:cubicBezTo>
                    <a:pt x="112" y="149"/>
                    <a:pt x="121" y="177"/>
                    <a:pt x="149" y="196"/>
                  </a:cubicBezTo>
                  <a:lnTo>
                    <a:pt x="205" y="261"/>
                  </a:lnTo>
                  <a:cubicBezTo>
                    <a:pt x="195" y="233"/>
                    <a:pt x="167" y="214"/>
                    <a:pt x="158" y="187"/>
                  </a:cubicBezTo>
                  <a:cubicBezTo>
                    <a:pt x="149" y="168"/>
                    <a:pt x="140" y="140"/>
                    <a:pt x="112" y="121"/>
                  </a:cubicBezTo>
                  <a:cubicBezTo>
                    <a:pt x="75"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3433000" y="2360900"/>
              <a:ext cx="3750" cy="3500"/>
            </a:xfrm>
            <a:custGeom>
              <a:rect b="b" l="l" r="r" t="t"/>
              <a:pathLst>
                <a:path extrusionOk="0" h="140" w="150">
                  <a:moveTo>
                    <a:pt x="1" y="0"/>
                  </a:moveTo>
                  <a:lnTo>
                    <a:pt x="1" y="0"/>
                  </a:lnTo>
                  <a:cubicBezTo>
                    <a:pt x="20" y="28"/>
                    <a:pt x="47" y="56"/>
                    <a:pt x="85" y="65"/>
                  </a:cubicBezTo>
                  <a:lnTo>
                    <a:pt x="122" y="102"/>
                  </a:lnTo>
                  <a:lnTo>
                    <a:pt x="150" y="140"/>
                  </a:lnTo>
                  <a:cubicBezTo>
                    <a:pt x="150" y="121"/>
                    <a:pt x="140" y="102"/>
                    <a:pt x="131" y="93"/>
                  </a:cubicBezTo>
                  <a:lnTo>
                    <a:pt x="94" y="56"/>
                  </a:lnTo>
                  <a:cubicBezTo>
                    <a:pt x="57" y="28"/>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3435100" y="2359025"/>
              <a:ext cx="3975" cy="6775"/>
            </a:xfrm>
            <a:custGeom>
              <a:rect b="b" l="l" r="r" t="t"/>
              <a:pathLst>
                <a:path extrusionOk="0" h="271" w="159">
                  <a:moveTo>
                    <a:pt x="1" y="1"/>
                  </a:moveTo>
                  <a:lnTo>
                    <a:pt x="66" y="140"/>
                  </a:lnTo>
                  <a:cubicBezTo>
                    <a:pt x="93" y="187"/>
                    <a:pt x="121" y="224"/>
                    <a:pt x="158" y="270"/>
                  </a:cubicBezTo>
                  <a:lnTo>
                    <a:pt x="121" y="196"/>
                  </a:lnTo>
                  <a:lnTo>
                    <a:pt x="93" y="131"/>
                  </a:lnTo>
                  <a:cubicBezTo>
                    <a:pt x="66" y="8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3440675" y="2368100"/>
              <a:ext cx="1875" cy="4425"/>
            </a:xfrm>
            <a:custGeom>
              <a:rect b="b" l="l" r="r" t="t"/>
              <a:pathLst>
                <a:path extrusionOk="0" h="177" w="75">
                  <a:moveTo>
                    <a:pt x="1" y="0"/>
                  </a:moveTo>
                  <a:cubicBezTo>
                    <a:pt x="1" y="37"/>
                    <a:pt x="10" y="65"/>
                    <a:pt x="19" y="93"/>
                  </a:cubicBezTo>
                  <a:cubicBezTo>
                    <a:pt x="47" y="112"/>
                    <a:pt x="56" y="149"/>
                    <a:pt x="75" y="177"/>
                  </a:cubicBezTo>
                  <a:cubicBezTo>
                    <a:pt x="75" y="140"/>
                    <a:pt x="66" y="112"/>
                    <a:pt x="56" y="84"/>
                  </a:cubicBezTo>
                  <a:cubicBezTo>
                    <a:pt x="28"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3428600" y="2343700"/>
              <a:ext cx="5125" cy="5600"/>
            </a:xfrm>
            <a:custGeom>
              <a:rect b="b" l="l" r="r" t="t"/>
              <a:pathLst>
                <a:path extrusionOk="0" h="224" w="205">
                  <a:moveTo>
                    <a:pt x="0" y="1"/>
                  </a:moveTo>
                  <a:lnTo>
                    <a:pt x="0" y="1"/>
                  </a:lnTo>
                  <a:cubicBezTo>
                    <a:pt x="28" y="38"/>
                    <a:pt x="65" y="66"/>
                    <a:pt x="93" y="131"/>
                  </a:cubicBezTo>
                  <a:cubicBezTo>
                    <a:pt x="112" y="140"/>
                    <a:pt x="121" y="159"/>
                    <a:pt x="140" y="177"/>
                  </a:cubicBezTo>
                  <a:cubicBezTo>
                    <a:pt x="168" y="187"/>
                    <a:pt x="186" y="196"/>
                    <a:pt x="205" y="224"/>
                  </a:cubicBezTo>
                  <a:cubicBezTo>
                    <a:pt x="205" y="196"/>
                    <a:pt x="177" y="177"/>
                    <a:pt x="168" y="149"/>
                  </a:cubicBezTo>
                  <a:cubicBezTo>
                    <a:pt x="158" y="131"/>
                    <a:pt x="130" y="112"/>
                    <a:pt x="121" y="94"/>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3431375" y="2348125"/>
              <a:ext cx="3525" cy="3725"/>
            </a:xfrm>
            <a:custGeom>
              <a:rect b="b" l="l" r="r" t="t"/>
              <a:pathLst>
                <a:path extrusionOk="0" h="149" w="141">
                  <a:moveTo>
                    <a:pt x="1" y="0"/>
                  </a:moveTo>
                  <a:cubicBezTo>
                    <a:pt x="10" y="19"/>
                    <a:pt x="29" y="47"/>
                    <a:pt x="66" y="75"/>
                  </a:cubicBezTo>
                  <a:lnTo>
                    <a:pt x="128" y="136"/>
                  </a:lnTo>
                  <a:lnTo>
                    <a:pt x="128" y="136"/>
                  </a:lnTo>
                  <a:cubicBezTo>
                    <a:pt x="121" y="124"/>
                    <a:pt x="119" y="109"/>
                    <a:pt x="112" y="102"/>
                  </a:cubicBezTo>
                  <a:cubicBezTo>
                    <a:pt x="103" y="75"/>
                    <a:pt x="85" y="65"/>
                    <a:pt x="75" y="56"/>
                  </a:cubicBezTo>
                  <a:lnTo>
                    <a:pt x="47" y="19"/>
                  </a:lnTo>
                  <a:cubicBezTo>
                    <a:pt x="29" y="10"/>
                    <a:pt x="10" y="10"/>
                    <a:pt x="1" y="0"/>
                  </a:cubicBezTo>
                  <a:close/>
                  <a:moveTo>
                    <a:pt x="128" y="136"/>
                  </a:moveTo>
                  <a:cubicBezTo>
                    <a:pt x="131" y="142"/>
                    <a:pt x="135" y="146"/>
                    <a:pt x="140" y="149"/>
                  </a:cubicBezTo>
                  <a:lnTo>
                    <a:pt x="128" y="13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3426975" y="2344625"/>
              <a:ext cx="2350" cy="1425"/>
            </a:xfrm>
            <a:custGeom>
              <a:rect b="b" l="l" r="r" t="t"/>
              <a:pathLst>
                <a:path extrusionOk="0" h="57" w="94">
                  <a:moveTo>
                    <a:pt x="0" y="1"/>
                  </a:moveTo>
                  <a:cubicBezTo>
                    <a:pt x="10" y="10"/>
                    <a:pt x="19" y="19"/>
                    <a:pt x="47" y="29"/>
                  </a:cubicBezTo>
                  <a:cubicBezTo>
                    <a:pt x="56" y="29"/>
                    <a:pt x="56" y="47"/>
                    <a:pt x="65" y="47"/>
                  </a:cubicBezTo>
                  <a:cubicBezTo>
                    <a:pt x="65" y="47"/>
                    <a:pt x="84" y="57"/>
                    <a:pt x="93" y="57"/>
                  </a:cubicBezTo>
                  <a:cubicBezTo>
                    <a:pt x="93" y="47"/>
                    <a:pt x="65" y="19"/>
                    <a:pt x="56" y="10"/>
                  </a:cubicBezTo>
                  <a:cubicBezTo>
                    <a:pt x="56" y="10"/>
                    <a:pt x="4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3441825" y="2339525"/>
              <a:ext cx="5150" cy="4200"/>
            </a:xfrm>
            <a:custGeom>
              <a:rect b="b" l="l" r="r" t="t"/>
              <a:pathLst>
                <a:path extrusionOk="0" h="168" w="206">
                  <a:moveTo>
                    <a:pt x="66" y="0"/>
                  </a:moveTo>
                  <a:cubicBezTo>
                    <a:pt x="47" y="0"/>
                    <a:pt x="20" y="0"/>
                    <a:pt x="1" y="19"/>
                  </a:cubicBezTo>
                  <a:cubicBezTo>
                    <a:pt x="47" y="19"/>
                    <a:pt x="94" y="38"/>
                    <a:pt x="112" y="66"/>
                  </a:cubicBezTo>
                  <a:cubicBezTo>
                    <a:pt x="131" y="75"/>
                    <a:pt x="150" y="84"/>
                    <a:pt x="159" y="112"/>
                  </a:cubicBezTo>
                  <a:cubicBezTo>
                    <a:pt x="168" y="112"/>
                    <a:pt x="168" y="121"/>
                    <a:pt x="178" y="131"/>
                  </a:cubicBezTo>
                  <a:cubicBezTo>
                    <a:pt x="196" y="140"/>
                    <a:pt x="196" y="158"/>
                    <a:pt x="205" y="168"/>
                  </a:cubicBezTo>
                  <a:cubicBezTo>
                    <a:pt x="205" y="158"/>
                    <a:pt x="196" y="140"/>
                    <a:pt x="196" y="131"/>
                  </a:cubicBezTo>
                  <a:cubicBezTo>
                    <a:pt x="196" y="121"/>
                    <a:pt x="187" y="112"/>
                    <a:pt x="187" y="93"/>
                  </a:cubicBezTo>
                  <a:cubicBezTo>
                    <a:pt x="168" y="75"/>
                    <a:pt x="159" y="47"/>
                    <a:pt x="131" y="38"/>
                  </a:cubicBezTo>
                  <a:cubicBezTo>
                    <a:pt x="112" y="28"/>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3444850" y="2342550"/>
              <a:ext cx="2575" cy="5825"/>
            </a:xfrm>
            <a:custGeom>
              <a:rect b="b" l="l" r="r" t="t"/>
              <a:pathLst>
                <a:path extrusionOk="0" h="233" w="103">
                  <a:moveTo>
                    <a:pt x="1" y="0"/>
                  </a:moveTo>
                  <a:cubicBezTo>
                    <a:pt x="1" y="19"/>
                    <a:pt x="10" y="47"/>
                    <a:pt x="29" y="56"/>
                  </a:cubicBezTo>
                  <a:cubicBezTo>
                    <a:pt x="29" y="84"/>
                    <a:pt x="38" y="93"/>
                    <a:pt x="47" y="112"/>
                  </a:cubicBezTo>
                  <a:lnTo>
                    <a:pt x="75" y="177"/>
                  </a:lnTo>
                  <a:cubicBezTo>
                    <a:pt x="84" y="195"/>
                    <a:pt x="84" y="205"/>
                    <a:pt x="94" y="233"/>
                  </a:cubicBezTo>
                  <a:cubicBezTo>
                    <a:pt x="103" y="205"/>
                    <a:pt x="94" y="186"/>
                    <a:pt x="94" y="158"/>
                  </a:cubicBezTo>
                  <a:cubicBezTo>
                    <a:pt x="84" y="140"/>
                    <a:pt x="84" y="130"/>
                    <a:pt x="75"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3448350" y="2345325"/>
              <a:ext cx="1650" cy="5825"/>
            </a:xfrm>
            <a:custGeom>
              <a:rect b="b" l="l" r="r" t="t"/>
              <a:pathLst>
                <a:path extrusionOk="0" h="233" w="66">
                  <a:moveTo>
                    <a:pt x="0" y="1"/>
                  </a:moveTo>
                  <a:cubicBezTo>
                    <a:pt x="0" y="47"/>
                    <a:pt x="19" y="84"/>
                    <a:pt x="28" y="122"/>
                  </a:cubicBezTo>
                  <a:cubicBezTo>
                    <a:pt x="37" y="168"/>
                    <a:pt x="37" y="205"/>
                    <a:pt x="47" y="233"/>
                  </a:cubicBezTo>
                  <a:cubicBezTo>
                    <a:pt x="65" y="214"/>
                    <a:pt x="65" y="205"/>
                    <a:pt x="65" y="177"/>
                  </a:cubicBezTo>
                  <a:cubicBezTo>
                    <a:pt x="65" y="159"/>
                    <a:pt x="47" y="140"/>
                    <a:pt x="47" y="122"/>
                  </a:cubicBezTo>
                  <a:cubicBezTo>
                    <a:pt x="37" y="94"/>
                    <a:pt x="37" y="84"/>
                    <a:pt x="28" y="66"/>
                  </a:cubicBezTo>
                  <a:cubicBezTo>
                    <a:pt x="28"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3443700" y="2343000"/>
              <a:ext cx="2100" cy="3525"/>
            </a:xfrm>
            <a:custGeom>
              <a:rect b="b" l="l" r="r" t="t"/>
              <a:pathLst>
                <a:path extrusionOk="0" h="141" w="84">
                  <a:moveTo>
                    <a:pt x="0" y="1"/>
                  </a:moveTo>
                  <a:cubicBezTo>
                    <a:pt x="2" y="4"/>
                    <a:pt x="3" y="6"/>
                    <a:pt x="5" y="8"/>
                  </a:cubicBezTo>
                  <a:lnTo>
                    <a:pt x="5" y="8"/>
                  </a:lnTo>
                  <a:cubicBezTo>
                    <a:pt x="3" y="6"/>
                    <a:pt x="2" y="3"/>
                    <a:pt x="0" y="1"/>
                  </a:cubicBezTo>
                  <a:close/>
                  <a:moveTo>
                    <a:pt x="5" y="8"/>
                  </a:moveTo>
                  <a:cubicBezTo>
                    <a:pt x="20" y="32"/>
                    <a:pt x="28" y="50"/>
                    <a:pt x="28" y="75"/>
                  </a:cubicBezTo>
                  <a:cubicBezTo>
                    <a:pt x="47" y="94"/>
                    <a:pt x="56" y="122"/>
                    <a:pt x="75" y="140"/>
                  </a:cubicBezTo>
                  <a:cubicBezTo>
                    <a:pt x="84" y="122"/>
                    <a:pt x="75" y="84"/>
                    <a:pt x="56" y="66"/>
                  </a:cubicBezTo>
                  <a:cubicBezTo>
                    <a:pt x="47" y="47"/>
                    <a:pt x="47" y="38"/>
                    <a:pt x="37" y="29"/>
                  </a:cubicBezTo>
                  <a:cubicBezTo>
                    <a:pt x="30" y="21"/>
                    <a:pt x="15" y="20"/>
                    <a:pt x="5"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3446950" y="2370175"/>
              <a:ext cx="2350" cy="5375"/>
            </a:xfrm>
            <a:custGeom>
              <a:rect b="b" l="l" r="r" t="t"/>
              <a:pathLst>
                <a:path extrusionOk="0" h="215" w="94">
                  <a:moveTo>
                    <a:pt x="84" y="1"/>
                  </a:moveTo>
                  <a:lnTo>
                    <a:pt x="84" y="1"/>
                  </a:lnTo>
                  <a:cubicBezTo>
                    <a:pt x="56" y="29"/>
                    <a:pt x="47" y="66"/>
                    <a:pt x="38" y="103"/>
                  </a:cubicBezTo>
                  <a:cubicBezTo>
                    <a:pt x="28" y="140"/>
                    <a:pt x="10" y="187"/>
                    <a:pt x="0" y="215"/>
                  </a:cubicBezTo>
                  <a:lnTo>
                    <a:pt x="47" y="168"/>
                  </a:lnTo>
                  <a:cubicBezTo>
                    <a:pt x="56" y="150"/>
                    <a:pt x="56" y="140"/>
                    <a:pt x="75" y="112"/>
                  </a:cubicBezTo>
                  <a:cubicBezTo>
                    <a:pt x="84" y="75"/>
                    <a:pt x="93"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3446475" y="2368550"/>
              <a:ext cx="1425" cy="4675"/>
            </a:xfrm>
            <a:custGeom>
              <a:rect b="b" l="l" r="r" t="t"/>
              <a:pathLst>
                <a:path extrusionOk="0" h="187" w="57">
                  <a:moveTo>
                    <a:pt x="38" y="1"/>
                  </a:moveTo>
                  <a:cubicBezTo>
                    <a:pt x="38" y="19"/>
                    <a:pt x="29" y="38"/>
                    <a:pt x="29" y="47"/>
                  </a:cubicBezTo>
                  <a:cubicBezTo>
                    <a:pt x="29" y="75"/>
                    <a:pt x="19" y="84"/>
                    <a:pt x="19" y="94"/>
                  </a:cubicBezTo>
                  <a:cubicBezTo>
                    <a:pt x="10" y="131"/>
                    <a:pt x="10" y="159"/>
                    <a:pt x="1" y="187"/>
                  </a:cubicBezTo>
                  <a:cubicBezTo>
                    <a:pt x="19" y="177"/>
                    <a:pt x="19" y="168"/>
                    <a:pt x="29" y="140"/>
                  </a:cubicBezTo>
                  <a:cubicBezTo>
                    <a:pt x="29" y="131"/>
                    <a:pt x="38" y="112"/>
                    <a:pt x="38" y="94"/>
                  </a:cubicBezTo>
                  <a:cubicBezTo>
                    <a:pt x="57" y="66"/>
                    <a:pt x="57" y="38"/>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3444400" y="2366700"/>
              <a:ext cx="1400" cy="4200"/>
            </a:xfrm>
            <a:custGeom>
              <a:rect b="b" l="l" r="r" t="t"/>
              <a:pathLst>
                <a:path extrusionOk="0" h="168" w="56">
                  <a:moveTo>
                    <a:pt x="0" y="0"/>
                  </a:moveTo>
                  <a:cubicBezTo>
                    <a:pt x="0" y="28"/>
                    <a:pt x="0" y="56"/>
                    <a:pt x="9" y="93"/>
                  </a:cubicBezTo>
                  <a:cubicBezTo>
                    <a:pt x="19" y="112"/>
                    <a:pt x="19" y="149"/>
                    <a:pt x="47" y="168"/>
                  </a:cubicBezTo>
                  <a:cubicBezTo>
                    <a:pt x="56" y="140"/>
                    <a:pt x="47" y="112"/>
                    <a:pt x="37" y="93"/>
                  </a:cubicBezTo>
                  <a:cubicBezTo>
                    <a:pt x="37" y="66"/>
                    <a:pt x="37" y="56"/>
                    <a:pt x="19"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3446475" y="2364600"/>
              <a:ext cx="500" cy="3975"/>
            </a:xfrm>
            <a:custGeom>
              <a:rect b="b" l="l" r="r" t="t"/>
              <a:pathLst>
                <a:path extrusionOk="0" h="159" w="20">
                  <a:moveTo>
                    <a:pt x="10" y="1"/>
                  </a:moveTo>
                  <a:cubicBezTo>
                    <a:pt x="1" y="19"/>
                    <a:pt x="1" y="57"/>
                    <a:pt x="1" y="84"/>
                  </a:cubicBezTo>
                  <a:cubicBezTo>
                    <a:pt x="1" y="103"/>
                    <a:pt x="1" y="140"/>
                    <a:pt x="10" y="159"/>
                  </a:cubicBezTo>
                  <a:cubicBezTo>
                    <a:pt x="19" y="140"/>
                    <a:pt x="19" y="103"/>
                    <a:pt x="19" y="84"/>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3449025" y="2362750"/>
              <a:ext cx="975" cy="5375"/>
            </a:xfrm>
            <a:custGeom>
              <a:rect b="b" l="l" r="r" t="t"/>
              <a:pathLst>
                <a:path extrusionOk="0" h="215" w="39">
                  <a:moveTo>
                    <a:pt x="20" y="1"/>
                  </a:moveTo>
                  <a:cubicBezTo>
                    <a:pt x="1" y="38"/>
                    <a:pt x="1" y="75"/>
                    <a:pt x="1" y="112"/>
                  </a:cubicBezTo>
                  <a:cubicBezTo>
                    <a:pt x="1" y="140"/>
                    <a:pt x="1" y="177"/>
                    <a:pt x="10" y="214"/>
                  </a:cubicBezTo>
                  <a:cubicBezTo>
                    <a:pt x="20" y="177"/>
                    <a:pt x="38" y="140"/>
                    <a:pt x="38" y="112"/>
                  </a:cubicBezTo>
                  <a:cubicBezTo>
                    <a:pt x="38" y="7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3414200" y="2358575"/>
              <a:ext cx="3275" cy="5825"/>
            </a:xfrm>
            <a:custGeom>
              <a:rect b="b" l="l" r="r" t="t"/>
              <a:pathLst>
                <a:path extrusionOk="0" h="233" w="131">
                  <a:moveTo>
                    <a:pt x="0" y="0"/>
                  </a:moveTo>
                  <a:cubicBezTo>
                    <a:pt x="0" y="19"/>
                    <a:pt x="0" y="47"/>
                    <a:pt x="10" y="56"/>
                  </a:cubicBezTo>
                  <a:cubicBezTo>
                    <a:pt x="10" y="75"/>
                    <a:pt x="19" y="103"/>
                    <a:pt x="38" y="121"/>
                  </a:cubicBezTo>
                  <a:cubicBezTo>
                    <a:pt x="56" y="168"/>
                    <a:pt x="75" y="205"/>
                    <a:pt x="130" y="233"/>
                  </a:cubicBezTo>
                  <a:cubicBezTo>
                    <a:pt x="112" y="205"/>
                    <a:pt x="103" y="195"/>
                    <a:pt x="93" y="168"/>
                  </a:cubicBezTo>
                  <a:cubicBezTo>
                    <a:pt x="84" y="149"/>
                    <a:pt x="65" y="140"/>
                    <a:pt x="56" y="112"/>
                  </a:cubicBezTo>
                  <a:cubicBezTo>
                    <a:pt x="38" y="75"/>
                    <a:pt x="1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3416050" y="2360425"/>
              <a:ext cx="3525" cy="4675"/>
            </a:xfrm>
            <a:custGeom>
              <a:rect b="b" l="l" r="r" t="t"/>
              <a:pathLst>
                <a:path extrusionOk="0" h="187" w="141">
                  <a:moveTo>
                    <a:pt x="1" y="1"/>
                  </a:moveTo>
                  <a:cubicBezTo>
                    <a:pt x="1" y="19"/>
                    <a:pt x="1" y="38"/>
                    <a:pt x="29" y="75"/>
                  </a:cubicBezTo>
                  <a:cubicBezTo>
                    <a:pt x="29" y="84"/>
                    <a:pt x="38" y="103"/>
                    <a:pt x="47" y="121"/>
                  </a:cubicBezTo>
                  <a:cubicBezTo>
                    <a:pt x="75" y="140"/>
                    <a:pt x="112" y="177"/>
                    <a:pt x="140" y="186"/>
                  </a:cubicBezTo>
                  <a:lnTo>
                    <a:pt x="112" y="140"/>
                  </a:lnTo>
                  <a:cubicBezTo>
                    <a:pt x="94" y="131"/>
                    <a:pt x="84" y="112"/>
                    <a:pt x="75" y="94"/>
                  </a:cubicBezTo>
                  <a:cubicBezTo>
                    <a:pt x="5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3419075" y="2362275"/>
              <a:ext cx="3975" cy="4450"/>
            </a:xfrm>
            <a:custGeom>
              <a:rect b="b" l="l" r="r" t="t"/>
              <a:pathLst>
                <a:path extrusionOk="0" h="178" w="159">
                  <a:moveTo>
                    <a:pt x="0" y="1"/>
                  </a:moveTo>
                  <a:cubicBezTo>
                    <a:pt x="10" y="38"/>
                    <a:pt x="38" y="66"/>
                    <a:pt x="56" y="94"/>
                  </a:cubicBezTo>
                  <a:cubicBezTo>
                    <a:pt x="66" y="112"/>
                    <a:pt x="93" y="122"/>
                    <a:pt x="103" y="140"/>
                  </a:cubicBezTo>
                  <a:cubicBezTo>
                    <a:pt x="131" y="159"/>
                    <a:pt x="140" y="177"/>
                    <a:pt x="158" y="177"/>
                  </a:cubicBezTo>
                  <a:lnTo>
                    <a:pt x="131" y="131"/>
                  </a:lnTo>
                  <a:cubicBezTo>
                    <a:pt x="112" y="112"/>
                    <a:pt x="103" y="94"/>
                    <a:pt x="93" y="8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3420475" y="2367175"/>
              <a:ext cx="5125" cy="3275"/>
            </a:xfrm>
            <a:custGeom>
              <a:rect b="b" l="l" r="r" t="t"/>
              <a:pathLst>
                <a:path extrusionOk="0" h="131" w="205">
                  <a:moveTo>
                    <a:pt x="0" y="0"/>
                  </a:moveTo>
                  <a:cubicBezTo>
                    <a:pt x="28" y="37"/>
                    <a:pt x="56" y="56"/>
                    <a:pt x="84" y="74"/>
                  </a:cubicBezTo>
                  <a:cubicBezTo>
                    <a:pt x="112" y="84"/>
                    <a:pt x="121" y="93"/>
                    <a:pt x="140" y="102"/>
                  </a:cubicBezTo>
                  <a:cubicBezTo>
                    <a:pt x="158" y="121"/>
                    <a:pt x="177" y="130"/>
                    <a:pt x="205" y="130"/>
                  </a:cubicBezTo>
                  <a:lnTo>
                    <a:pt x="158" y="93"/>
                  </a:lnTo>
                  <a:cubicBezTo>
                    <a:pt x="140" y="84"/>
                    <a:pt x="121" y="74"/>
                    <a:pt x="112" y="56"/>
                  </a:cubicBezTo>
                  <a:cubicBezTo>
                    <a:pt x="75"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3425575" y="2368325"/>
              <a:ext cx="4675" cy="4450"/>
            </a:xfrm>
            <a:custGeom>
              <a:rect b="b" l="l" r="r" t="t"/>
              <a:pathLst>
                <a:path extrusionOk="0" h="178" w="187">
                  <a:moveTo>
                    <a:pt x="1" y="1"/>
                  </a:moveTo>
                  <a:lnTo>
                    <a:pt x="1" y="1"/>
                  </a:lnTo>
                  <a:cubicBezTo>
                    <a:pt x="19" y="47"/>
                    <a:pt x="47" y="84"/>
                    <a:pt x="75" y="103"/>
                  </a:cubicBezTo>
                  <a:cubicBezTo>
                    <a:pt x="94" y="131"/>
                    <a:pt x="103" y="140"/>
                    <a:pt x="121" y="149"/>
                  </a:cubicBezTo>
                  <a:cubicBezTo>
                    <a:pt x="140" y="158"/>
                    <a:pt x="159" y="177"/>
                    <a:pt x="186" y="177"/>
                  </a:cubicBezTo>
                  <a:lnTo>
                    <a:pt x="140" y="131"/>
                  </a:lnTo>
                  <a:lnTo>
                    <a:pt x="84" y="84"/>
                  </a:lnTo>
                  <a:cubicBezTo>
                    <a:pt x="66" y="5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3428600" y="2353450"/>
              <a:ext cx="1875" cy="2350"/>
            </a:xfrm>
            <a:custGeom>
              <a:rect b="b" l="l" r="r" t="t"/>
              <a:pathLst>
                <a:path extrusionOk="0" h="94" w="75">
                  <a:moveTo>
                    <a:pt x="0" y="1"/>
                  </a:moveTo>
                  <a:lnTo>
                    <a:pt x="0" y="1"/>
                  </a:lnTo>
                  <a:cubicBezTo>
                    <a:pt x="19" y="29"/>
                    <a:pt x="19" y="47"/>
                    <a:pt x="28" y="66"/>
                  </a:cubicBezTo>
                  <a:cubicBezTo>
                    <a:pt x="38" y="75"/>
                    <a:pt x="47" y="85"/>
                    <a:pt x="75" y="94"/>
                  </a:cubicBezTo>
                  <a:cubicBezTo>
                    <a:pt x="75" y="75"/>
                    <a:pt x="65" y="47"/>
                    <a:pt x="47" y="38"/>
                  </a:cubicBezTo>
                  <a:cubicBezTo>
                    <a:pt x="38"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3428375" y="2351150"/>
              <a:ext cx="1875" cy="2325"/>
            </a:xfrm>
            <a:custGeom>
              <a:rect b="b" l="l" r="r" t="t"/>
              <a:pathLst>
                <a:path extrusionOk="0" h="93" w="75">
                  <a:moveTo>
                    <a:pt x="0" y="0"/>
                  </a:moveTo>
                  <a:cubicBezTo>
                    <a:pt x="0" y="28"/>
                    <a:pt x="9" y="37"/>
                    <a:pt x="28" y="65"/>
                  </a:cubicBezTo>
                  <a:cubicBezTo>
                    <a:pt x="37" y="74"/>
                    <a:pt x="47" y="84"/>
                    <a:pt x="74" y="93"/>
                  </a:cubicBezTo>
                  <a:cubicBezTo>
                    <a:pt x="74" y="74"/>
                    <a:pt x="56" y="46"/>
                    <a:pt x="47" y="37"/>
                  </a:cubicBezTo>
                  <a:cubicBezTo>
                    <a:pt x="3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3432550" y="2373900"/>
              <a:ext cx="3725" cy="2125"/>
            </a:xfrm>
            <a:custGeom>
              <a:rect b="b" l="l" r="r" t="t"/>
              <a:pathLst>
                <a:path extrusionOk="0" h="85" w="149">
                  <a:moveTo>
                    <a:pt x="0" y="1"/>
                  </a:moveTo>
                  <a:cubicBezTo>
                    <a:pt x="19" y="19"/>
                    <a:pt x="38" y="47"/>
                    <a:pt x="65" y="47"/>
                  </a:cubicBezTo>
                  <a:cubicBezTo>
                    <a:pt x="75" y="56"/>
                    <a:pt x="93" y="66"/>
                    <a:pt x="103" y="66"/>
                  </a:cubicBezTo>
                  <a:cubicBezTo>
                    <a:pt x="112" y="84"/>
                    <a:pt x="140" y="84"/>
                    <a:pt x="149" y="84"/>
                  </a:cubicBezTo>
                  <a:cubicBezTo>
                    <a:pt x="121" y="66"/>
                    <a:pt x="103" y="47"/>
                    <a:pt x="75" y="38"/>
                  </a:cubicBezTo>
                  <a:cubicBezTo>
                    <a:pt x="56"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3796750" y="2405675"/>
              <a:ext cx="40675" cy="39700"/>
            </a:xfrm>
            <a:custGeom>
              <a:rect b="b" l="l" r="r" t="t"/>
              <a:pathLst>
                <a:path extrusionOk="0" h="1588" w="1627">
                  <a:moveTo>
                    <a:pt x="425" y="1"/>
                  </a:moveTo>
                  <a:cubicBezTo>
                    <a:pt x="287" y="1"/>
                    <a:pt x="184" y="168"/>
                    <a:pt x="140" y="309"/>
                  </a:cubicBezTo>
                  <a:cubicBezTo>
                    <a:pt x="28" y="681"/>
                    <a:pt x="0" y="1071"/>
                    <a:pt x="84" y="1461"/>
                  </a:cubicBezTo>
                  <a:cubicBezTo>
                    <a:pt x="91" y="1556"/>
                    <a:pt x="203" y="1588"/>
                    <a:pt x="300" y="1588"/>
                  </a:cubicBezTo>
                  <a:cubicBezTo>
                    <a:pt x="326" y="1588"/>
                    <a:pt x="350" y="1586"/>
                    <a:pt x="372" y="1582"/>
                  </a:cubicBezTo>
                  <a:cubicBezTo>
                    <a:pt x="744" y="1554"/>
                    <a:pt x="1115" y="1424"/>
                    <a:pt x="1394" y="1182"/>
                  </a:cubicBezTo>
                  <a:cubicBezTo>
                    <a:pt x="1478" y="1099"/>
                    <a:pt x="1561" y="1015"/>
                    <a:pt x="1589" y="904"/>
                  </a:cubicBezTo>
                  <a:cubicBezTo>
                    <a:pt x="1626" y="792"/>
                    <a:pt x="1589" y="653"/>
                    <a:pt x="1487" y="597"/>
                  </a:cubicBezTo>
                  <a:cubicBezTo>
                    <a:pt x="1454" y="576"/>
                    <a:pt x="1418" y="568"/>
                    <a:pt x="1379" y="568"/>
                  </a:cubicBezTo>
                  <a:cubicBezTo>
                    <a:pt x="1297" y="568"/>
                    <a:pt x="1207" y="606"/>
                    <a:pt x="1125" y="643"/>
                  </a:cubicBezTo>
                  <a:cubicBezTo>
                    <a:pt x="1180" y="560"/>
                    <a:pt x="1227" y="467"/>
                    <a:pt x="1236" y="374"/>
                  </a:cubicBezTo>
                  <a:cubicBezTo>
                    <a:pt x="1245" y="281"/>
                    <a:pt x="1199" y="179"/>
                    <a:pt x="1106" y="142"/>
                  </a:cubicBezTo>
                  <a:cubicBezTo>
                    <a:pt x="1094" y="139"/>
                    <a:pt x="1081" y="138"/>
                    <a:pt x="1069" y="138"/>
                  </a:cubicBezTo>
                  <a:cubicBezTo>
                    <a:pt x="987" y="138"/>
                    <a:pt x="901" y="189"/>
                    <a:pt x="837" y="253"/>
                  </a:cubicBezTo>
                  <a:cubicBezTo>
                    <a:pt x="772" y="328"/>
                    <a:pt x="725" y="420"/>
                    <a:pt x="641" y="485"/>
                  </a:cubicBezTo>
                  <a:cubicBezTo>
                    <a:pt x="651" y="393"/>
                    <a:pt x="669" y="281"/>
                    <a:pt x="641" y="188"/>
                  </a:cubicBezTo>
                  <a:cubicBezTo>
                    <a:pt x="623" y="95"/>
                    <a:pt x="539" y="21"/>
                    <a:pt x="446" y="2"/>
                  </a:cubicBezTo>
                  <a:cubicBezTo>
                    <a:pt x="439" y="1"/>
                    <a:pt x="432" y="1"/>
                    <a:pt x="4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3797675" y="2405100"/>
              <a:ext cx="39525" cy="40125"/>
            </a:xfrm>
            <a:custGeom>
              <a:rect b="b" l="l" r="r" t="t"/>
              <a:pathLst>
                <a:path extrusionOk="0" h="1605" w="1581">
                  <a:moveTo>
                    <a:pt x="1" y="918"/>
                  </a:moveTo>
                  <a:cubicBezTo>
                    <a:pt x="1" y="1100"/>
                    <a:pt x="11" y="1283"/>
                    <a:pt x="47" y="1456"/>
                  </a:cubicBezTo>
                  <a:cubicBezTo>
                    <a:pt x="11" y="1274"/>
                    <a:pt x="1" y="1100"/>
                    <a:pt x="1" y="918"/>
                  </a:cubicBezTo>
                  <a:close/>
                  <a:moveTo>
                    <a:pt x="38" y="1465"/>
                  </a:moveTo>
                  <a:cubicBezTo>
                    <a:pt x="38" y="1493"/>
                    <a:pt x="47" y="1512"/>
                    <a:pt x="75" y="1540"/>
                  </a:cubicBezTo>
                  <a:cubicBezTo>
                    <a:pt x="47" y="1512"/>
                    <a:pt x="47" y="1493"/>
                    <a:pt x="38" y="1465"/>
                  </a:cubicBezTo>
                  <a:close/>
                  <a:moveTo>
                    <a:pt x="382" y="1"/>
                  </a:moveTo>
                  <a:cubicBezTo>
                    <a:pt x="349" y="1"/>
                    <a:pt x="316" y="5"/>
                    <a:pt x="289" y="16"/>
                  </a:cubicBezTo>
                  <a:cubicBezTo>
                    <a:pt x="242" y="44"/>
                    <a:pt x="214" y="72"/>
                    <a:pt x="186" y="109"/>
                  </a:cubicBezTo>
                  <a:cubicBezTo>
                    <a:pt x="131" y="193"/>
                    <a:pt x="103" y="276"/>
                    <a:pt x="84" y="369"/>
                  </a:cubicBezTo>
                  <a:cubicBezTo>
                    <a:pt x="38" y="536"/>
                    <a:pt x="10" y="722"/>
                    <a:pt x="1" y="908"/>
                  </a:cubicBezTo>
                  <a:cubicBezTo>
                    <a:pt x="10" y="722"/>
                    <a:pt x="38" y="536"/>
                    <a:pt x="94" y="369"/>
                  </a:cubicBezTo>
                  <a:cubicBezTo>
                    <a:pt x="121" y="276"/>
                    <a:pt x="149" y="193"/>
                    <a:pt x="214" y="118"/>
                  </a:cubicBezTo>
                  <a:cubicBezTo>
                    <a:pt x="233" y="90"/>
                    <a:pt x="270" y="53"/>
                    <a:pt x="316" y="44"/>
                  </a:cubicBezTo>
                  <a:cubicBezTo>
                    <a:pt x="340" y="26"/>
                    <a:pt x="367" y="20"/>
                    <a:pt x="396" y="20"/>
                  </a:cubicBezTo>
                  <a:cubicBezTo>
                    <a:pt x="413" y="20"/>
                    <a:pt x="430" y="22"/>
                    <a:pt x="447" y="25"/>
                  </a:cubicBezTo>
                  <a:cubicBezTo>
                    <a:pt x="474" y="44"/>
                    <a:pt x="512" y="63"/>
                    <a:pt x="549" y="100"/>
                  </a:cubicBezTo>
                  <a:cubicBezTo>
                    <a:pt x="567" y="137"/>
                    <a:pt x="595" y="165"/>
                    <a:pt x="604" y="211"/>
                  </a:cubicBezTo>
                  <a:cubicBezTo>
                    <a:pt x="632" y="295"/>
                    <a:pt x="604" y="388"/>
                    <a:pt x="595" y="481"/>
                  </a:cubicBezTo>
                  <a:lnTo>
                    <a:pt x="586" y="536"/>
                  </a:lnTo>
                  <a:lnTo>
                    <a:pt x="632" y="508"/>
                  </a:lnTo>
                  <a:cubicBezTo>
                    <a:pt x="707" y="434"/>
                    <a:pt x="753" y="351"/>
                    <a:pt x="827" y="285"/>
                  </a:cubicBezTo>
                  <a:cubicBezTo>
                    <a:pt x="865" y="248"/>
                    <a:pt x="893" y="230"/>
                    <a:pt x="930" y="202"/>
                  </a:cubicBezTo>
                  <a:cubicBezTo>
                    <a:pt x="951" y="191"/>
                    <a:pt x="976" y="186"/>
                    <a:pt x="1003" y="186"/>
                  </a:cubicBezTo>
                  <a:cubicBezTo>
                    <a:pt x="1021" y="186"/>
                    <a:pt x="1041" y="189"/>
                    <a:pt x="1060" y="193"/>
                  </a:cubicBezTo>
                  <a:cubicBezTo>
                    <a:pt x="1097" y="202"/>
                    <a:pt x="1125" y="230"/>
                    <a:pt x="1153" y="276"/>
                  </a:cubicBezTo>
                  <a:cubicBezTo>
                    <a:pt x="1171" y="304"/>
                    <a:pt x="1190" y="351"/>
                    <a:pt x="1171" y="397"/>
                  </a:cubicBezTo>
                  <a:cubicBezTo>
                    <a:pt x="1162" y="490"/>
                    <a:pt x="1115" y="574"/>
                    <a:pt x="1069" y="657"/>
                  </a:cubicBezTo>
                  <a:lnTo>
                    <a:pt x="1023" y="741"/>
                  </a:lnTo>
                  <a:lnTo>
                    <a:pt x="1106" y="704"/>
                  </a:lnTo>
                  <a:cubicBezTo>
                    <a:pt x="1153" y="676"/>
                    <a:pt x="1199" y="657"/>
                    <a:pt x="1246" y="648"/>
                  </a:cubicBezTo>
                  <a:cubicBezTo>
                    <a:pt x="1280" y="634"/>
                    <a:pt x="1314" y="626"/>
                    <a:pt x="1348" y="626"/>
                  </a:cubicBezTo>
                  <a:cubicBezTo>
                    <a:pt x="1360" y="626"/>
                    <a:pt x="1372" y="627"/>
                    <a:pt x="1385" y="629"/>
                  </a:cubicBezTo>
                  <a:cubicBezTo>
                    <a:pt x="1431" y="648"/>
                    <a:pt x="1478" y="666"/>
                    <a:pt x="1496" y="704"/>
                  </a:cubicBezTo>
                  <a:cubicBezTo>
                    <a:pt x="1524" y="741"/>
                    <a:pt x="1543" y="796"/>
                    <a:pt x="1543" y="843"/>
                  </a:cubicBezTo>
                  <a:cubicBezTo>
                    <a:pt x="1543" y="889"/>
                    <a:pt x="1534" y="945"/>
                    <a:pt x="1515" y="992"/>
                  </a:cubicBezTo>
                  <a:cubicBezTo>
                    <a:pt x="1487" y="1038"/>
                    <a:pt x="1469" y="1085"/>
                    <a:pt x="1431" y="1122"/>
                  </a:cubicBezTo>
                  <a:cubicBezTo>
                    <a:pt x="1394" y="1159"/>
                    <a:pt x="1357" y="1187"/>
                    <a:pt x="1311" y="1224"/>
                  </a:cubicBezTo>
                  <a:cubicBezTo>
                    <a:pt x="1283" y="1261"/>
                    <a:pt x="1236" y="1298"/>
                    <a:pt x="1190" y="1317"/>
                  </a:cubicBezTo>
                  <a:cubicBezTo>
                    <a:pt x="1013" y="1438"/>
                    <a:pt x="818" y="1512"/>
                    <a:pt x="604" y="1558"/>
                  </a:cubicBezTo>
                  <a:cubicBezTo>
                    <a:pt x="818" y="1512"/>
                    <a:pt x="1013" y="1447"/>
                    <a:pt x="1199" y="1326"/>
                  </a:cubicBezTo>
                  <a:cubicBezTo>
                    <a:pt x="1246" y="1307"/>
                    <a:pt x="1292" y="1270"/>
                    <a:pt x="1329" y="1233"/>
                  </a:cubicBezTo>
                  <a:cubicBezTo>
                    <a:pt x="1376" y="1205"/>
                    <a:pt x="1404" y="1168"/>
                    <a:pt x="1441" y="1131"/>
                  </a:cubicBezTo>
                  <a:cubicBezTo>
                    <a:pt x="1487" y="1094"/>
                    <a:pt x="1524" y="1047"/>
                    <a:pt x="1543" y="1001"/>
                  </a:cubicBezTo>
                  <a:cubicBezTo>
                    <a:pt x="1571" y="954"/>
                    <a:pt x="1580" y="899"/>
                    <a:pt x="1580" y="843"/>
                  </a:cubicBezTo>
                  <a:cubicBezTo>
                    <a:pt x="1580" y="787"/>
                    <a:pt x="1571" y="722"/>
                    <a:pt x="1534" y="676"/>
                  </a:cubicBezTo>
                  <a:cubicBezTo>
                    <a:pt x="1496" y="629"/>
                    <a:pt x="1450" y="601"/>
                    <a:pt x="1394" y="583"/>
                  </a:cubicBezTo>
                  <a:cubicBezTo>
                    <a:pt x="1379" y="580"/>
                    <a:pt x="1364" y="579"/>
                    <a:pt x="1348" y="579"/>
                  </a:cubicBezTo>
                  <a:cubicBezTo>
                    <a:pt x="1304" y="579"/>
                    <a:pt x="1259" y="588"/>
                    <a:pt x="1218" y="601"/>
                  </a:cubicBezTo>
                  <a:cubicBezTo>
                    <a:pt x="1199" y="611"/>
                    <a:pt x="1171" y="611"/>
                    <a:pt x="1153" y="620"/>
                  </a:cubicBezTo>
                  <a:cubicBezTo>
                    <a:pt x="1162" y="601"/>
                    <a:pt x="1171" y="583"/>
                    <a:pt x="1181" y="564"/>
                  </a:cubicBezTo>
                  <a:cubicBezTo>
                    <a:pt x="1208" y="518"/>
                    <a:pt x="1218" y="471"/>
                    <a:pt x="1227" y="416"/>
                  </a:cubicBezTo>
                  <a:cubicBezTo>
                    <a:pt x="1227" y="351"/>
                    <a:pt x="1218" y="304"/>
                    <a:pt x="1199" y="248"/>
                  </a:cubicBezTo>
                  <a:cubicBezTo>
                    <a:pt x="1171" y="202"/>
                    <a:pt x="1125" y="155"/>
                    <a:pt x="1069" y="146"/>
                  </a:cubicBezTo>
                  <a:cubicBezTo>
                    <a:pt x="1054" y="144"/>
                    <a:pt x="1039" y="142"/>
                    <a:pt x="1024" y="142"/>
                  </a:cubicBezTo>
                  <a:cubicBezTo>
                    <a:pt x="984" y="142"/>
                    <a:pt x="945" y="151"/>
                    <a:pt x="911" y="165"/>
                  </a:cubicBezTo>
                  <a:cubicBezTo>
                    <a:pt x="855" y="193"/>
                    <a:pt x="818" y="230"/>
                    <a:pt x="781" y="258"/>
                  </a:cubicBezTo>
                  <a:cubicBezTo>
                    <a:pt x="735" y="323"/>
                    <a:pt x="688" y="388"/>
                    <a:pt x="642" y="434"/>
                  </a:cubicBezTo>
                  <a:cubicBezTo>
                    <a:pt x="651" y="369"/>
                    <a:pt x="651" y="295"/>
                    <a:pt x="632" y="211"/>
                  </a:cubicBezTo>
                  <a:cubicBezTo>
                    <a:pt x="614" y="165"/>
                    <a:pt x="595" y="118"/>
                    <a:pt x="558" y="90"/>
                  </a:cubicBezTo>
                  <a:cubicBezTo>
                    <a:pt x="521" y="53"/>
                    <a:pt x="493" y="16"/>
                    <a:pt x="447" y="7"/>
                  </a:cubicBezTo>
                  <a:cubicBezTo>
                    <a:pt x="427" y="3"/>
                    <a:pt x="405" y="1"/>
                    <a:pt x="382" y="1"/>
                  </a:cubicBezTo>
                  <a:close/>
                  <a:moveTo>
                    <a:pt x="75" y="1540"/>
                  </a:moveTo>
                  <a:lnTo>
                    <a:pt x="75" y="1540"/>
                  </a:lnTo>
                  <a:cubicBezTo>
                    <a:pt x="84" y="1558"/>
                    <a:pt x="103" y="1577"/>
                    <a:pt x="140" y="1586"/>
                  </a:cubicBezTo>
                  <a:cubicBezTo>
                    <a:pt x="121" y="1577"/>
                    <a:pt x="94" y="1558"/>
                    <a:pt x="75" y="1540"/>
                  </a:cubicBezTo>
                  <a:close/>
                  <a:moveTo>
                    <a:pt x="140" y="1586"/>
                  </a:moveTo>
                  <a:lnTo>
                    <a:pt x="140" y="1586"/>
                  </a:lnTo>
                  <a:cubicBezTo>
                    <a:pt x="186" y="1605"/>
                    <a:pt x="233" y="1605"/>
                    <a:pt x="289" y="1605"/>
                  </a:cubicBezTo>
                  <a:cubicBezTo>
                    <a:pt x="242" y="1605"/>
                    <a:pt x="186" y="1605"/>
                    <a:pt x="140" y="1586"/>
                  </a:cubicBezTo>
                  <a:close/>
                  <a:moveTo>
                    <a:pt x="604" y="1558"/>
                  </a:moveTo>
                  <a:lnTo>
                    <a:pt x="604" y="1558"/>
                  </a:lnTo>
                  <a:cubicBezTo>
                    <a:pt x="502" y="1586"/>
                    <a:pt x="400" y="1596"/>
                    <a:pt x="289" y="1605"/>
                  </a:cubicBezTo>
                  <a:cubicBezTo>
                    <a:pt x="400" y="1605"/>
                    <a:pt x="502" y="1586"/>
                    <a:pt x="604" y="15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3800225" y="2417800"/>
              <a:ext cx="12575" cy="26725"/>
            </a:xfrm>
            <a:custGeom>
              <a:rect b="b" l="l" r="r" t="t"/>
              <a:pathLst>
                <a:path extrusionOk="0" h="1069" w="503">
                  <a:moveTo>
                    <a:pt x="502" y="0"/>
                  </a:moveTo>
                  <a:lnTo>
                    <a:pt x="502" y="0"/>
                  </a:lnTo>
                  <a:cubicBezTo>
                    <a:pt x="456" y="75"/>
                    <a:pt x="410" y="168"/>
                    <a:pt x="400" y="270"/>
                  </a:cubicBezTo>
                  <a:lnTo>
                    <a:pt x="270" y="539"/>
                  </a:lnTo>
                  <a:lnTo>
                    <a:pt x="140" y="809"/>
                  </a:lnTo>
                  <a:cubicBezTo>
                    <a:pt x="122" y="846"/>
                    <a:pt x="94" y="892"/>
                    <a:pt x="75" y="939"/>
                  </a:cubicBezTo>
                  <a:cubicBezTo>
                    <a:pt x="47" y="985"/>
                    <a:pt x="29" y="1022"/>
                    <a:pt x="1" y="1069"/>
                  </a:cubicBezTo>
                  <a:cubicBezTo>
                    <a:pt x="66" y="985"/>
                    <a:pt x="112" y="892"/>
                    <a:pt x="159" y="809"/>
                  </a:cubicBezTo>
                  <a:cubicBezTo>
                    <a:pt x="196" y="716"/>
                    <a:pt x="233" y="632"/>
                    <a:pt x="280" y="539"/>
                  </a:cubicBezTo>
                  <a:cubicBezTo>
                    <a:pt x="317" y="465"/>
                    <a:pt x="363" y="372"/>
                    <a:pt x="400" y="279"/>
                  </a:cubicBezTo>
                  <a:lnTo>
                    <a:pt x="5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3801150" y="2422450"/>
              <a:ext cx="23275" cy="22550"/>
            </a:xfrm>
            <a:custGeom>
              <a:rect b="b" l="l" r="r" t="t"/>
              <a:pathLst>
                <a:path extrusionOk="0" h="902" w="931">
                  <a:moveTo>
                    <a:pt x="930" y="0"/>
                  </a:moveTo>
                  <a:cubicBezTo>
                    <a:pt x="846" y="65"/>
                    <a:pt x="772" y="140"/>
                    <a:pt x="698" y="205"/>
                  </a:cubicBezTo>
                  <a:cubicBezTo>
                    <a:pt x="614" y="270"/>
                    <a:pt x="540" y="353"/>
                    <a:pt x="456" y="428"/>
                  </a:cubicBezTo>
                  <a:lnTo>
                    <a:pt x="224" y="660"/>
                  </a:lnTo>
                  <a:cubicBezTo>
                    <a:pt x="152" y="732"/>
                    <a:pt x="93" y="797"/>
                    <a:pt x="31" y="868"/>
                  </a:cubicBezTo>
                  <a:lnTo>
                    <a:pt x="31" y="868"/>
                  </a:lnTo>
                  <a:cubicBezTo>
                    <a:pt x="61" y="837"/>
                    <a:pt x="94" y="811"/>
                    <a:pt x="122" y="790"/>
                  </a:cubicBezTo>
                  <a:cubicBezTo>
                    <a:pt x="150" y="744"/>
                    <a:pt x="196" y="706"/>
                    <a:pt x="233" y="669"/>
                  </a:cubicBezTo>
                  <a:lnTo>
                    <a:pt x="465" y="446"/>
                  </a:lnTo>
                  <a:lnTo>
                    <a:pt x="698" y="233"/>
                  </a:lnTo>
                  <a:lnTo>
                    <a:pt x="930" y="0"/>
                  </a:lnTo>
                  <a:close/>
                  <a:moveTo>
                    <a:pt x="31" y="868"/>
                  </a:moveTo>
                  <a:cubicBezTo>
                    <a:pt x="21" y="878"/>
                    <a:pt x="10" y="890"/>
                    <a:pt x="1" y="901"/>
                  </a:cubicBezTo>
                  <a:cubicBezTo>
                    <a:pt x="11" y="890"/>
                    <a:pt x="21" y="879"/>
                    <a:pt x="31" y="8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3806050" y="2428250"/>
              <a:ext cx="3500" cy="7450"/>
            </a:xfrm>
            <a:custGeom>
              <a:rect b="b" l="l" r="r" t="t"/>
              <a:pathLst>
                <a:path extrusionOk="0" h="298" w="140">
                  <a:moveTo>
                    <a:pt x="139" y="1"/>
                  </a:moveTo>
                  <a:lnTo>
                    <a:pt x="139" y="1"/>
                  </a:lnTo>
                  <a:cubicBezTo>
                    <a:pt x="112" y="47"/>
                    <a:pt x="84" y="93"/>
                    <a:pt x="74" y="140"/>
                  </a:cubicBezTo>
                  <a:cubicBezTo>
                    <a:pt x="56" y="168"/>
                    <a:pt x="47" y="196"/>
                    <a:pt x="37" y="214"/>
                  </a:cubicBezTo>
                  <a:cubicBezTo>
                    <a:pt x="28" y="242"/>
                    <a:pt x="9" y="279"/>
                    <a:pt x="0" y="298"/>
                  </a:cubicBezTo>
                  <a:cubicBezTo>
                    <a:pt x="19" y="279"/>
                    <a:pt x="37" y="251"/>
                    <a:pt x="47" y="233"/>
                  </a:cubicBezTo>
                  <a:lnTo>
                    <a:pt x="84" y="159"/>
                  </a:lnTo>
                  <a:cubicBezTo>
                    <a:pt x="112" y="103"/>
                    <a:pt x="130" y="56"/>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3809525" y="2425475"/>
              <a:ext cx="1875" cy="4900"/>
            </a:xfrm>
            <a:custGeom>
              <a:rect b="b" l="l" r="r" t="t"/>
              <a:pathLst>
                <a:path extrusionOk="0" h="196" w="75">
                  <a:moveTo>
                    <a:pt x="75" y="0"/>
                  </a:moveTo>
                  <a:cubicBezTo>
                    <a:pt x="56" y="37"/>
                    <a:pt x="47" y="74"/>
                    <a:pt x="28" y="102"/>
                  </a:cubicBezTo>
                  <a:cubicBezTo>
                    <a:pt x="28" y="121"/>
                    <a:pt x="19" y="139"/>
                    <a:pt x="19" y="149"/>
                  </a:cubicBezTo>
                  <a:cubicBezTo>
                    <a:pt x="19" y="167"/>
                    <a:pt x="0" y="186"/>
                    <a:pt x="0" y="195"/>
                  </a:cubicBezTo>
                  <a:cubicBezTo>
                    <a:pt x="19" y="186"/>
                    <a:pt x="28" y="167"/>
                    <a:pt x="38" y="149"/>
                  </a:cubicBezTo>
                  <a:cubicBezTo>
                    <a:pt x="47" y="139"/>
                    <a:pt x="65" y="121"/>
                    <a:pt x="65" y="102"/>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3809525" y="2426625"/>
              <a:ext cx="4425" cy="6750"/>
            </a:xfrm>
            <a:custGeom>
              <a:rect b="b" l="l" r="r" t="t"/>
              <a:pathLst>
                <a:path extrusionOk="0" h="270" w="177">
                  <a:moveTo>
                    <a:pt x="177" y="1"/>
                  </a:moveTo>
                  <a:lnTo>
                    <a:pt x="177" y="1"/>
                  </a:lnTo>
                  <a:cubicBezTo>
                    <a:pt x="140" y="38"/>
                    <a:pt x="112" y="84"/>
                    <a:pt x="75" y="131"/>
                  </a:cubicBezTo>
                  <a:lnTo>
                    <a:pt x="0" y="270"/>
                  </a:lnTo>
                  <a:cubicBezTo>
                    <a:pt x="28" y="261"/>
                    <a:pt x="47" y="233"/>
                    <a:pt x="56" y="214"/>
                  </a:cubicBezTo>
                  <a:cubicBezTo>
                    <a:pt x="84" y="186"/>
                    <a:pt x="93" y="168"/>
                    <a:pt x="112" y="140"/>
                  </a:cubicBezTo>
                  <a:cubicBezTo>
                    <a:pt x="130" y="93"/>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3804425" y="2435450"/>
              <a:ext cx="3500" cy="3750"/>
            </a:xfrm>
            <a:custGeom>
              <a:rect b="b" l="l" r="r" t="t"/>
              <a:pathLst>
                <a:path extrusionOk="0" h="150" w="140">
                  <a:moveTo>
                    <a:pt x="139" y="1"/>
                  </a:moveTo>
                  <a:cubicBezTo>
                    <a:pt x="112" y="10"/>
                    <a:pt x="93" y="38"/>
                    <a:pt x="56" y="66"/>
                  </a:cubicBezTo>
                  <a:cubicBezTo>
                    <a:pt x="28" y="93"/>
                    <a:pt x="9" y="112"/>
                    <a:pt x="0" y="149"/>
                  </a:cubicBezTo>
                  <a:cubicBezTo>
                    <a:pt x="28" y="131"/>
                    <a:pt x="56" y="103"/>
                    <a:pt x="84" y="84"/>
                  </a:cubicBezTo>
                  <a:cubicBezTo>
                    <a:pt x="102" y="56"/>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3822300" y="2414325"/>
              <a:ext cx="3050" cy="6525"/>
            </a:xfrm>
            <a:custGeom>
              <a:rect b="b" l="l" r="r" t="t"/>
              <a:pathLst>
                <a:path extrusionOk="0" h="261" w="122">
                  <a:moveTo>
                    <a:pt x="121" y="0"/>
                  </a:moveTo>
                  <a:lnTo>
                    <a:pt x="121" y="0"/>
                  </a:lnTo>
                  <a:cubicBezTo>
                    <a:pt x="84" y="47"/>
                    <a:pt x="75" y="74"/>
                    <a:pt x="47" y="121"/>
                  </a:cubicBezTo>
                  <a:cubicBezTo>
                    <a:pt x="38" y="149"/>
                    <a:pt x="38" y="167"/>
                    <a:pt x="28" y="195"/>
                  </a:cubicBezTo>
                  <a:cubicBezTo>
                    <a:pt x="10" y="214"/>
                    <a:pt x="10" y="242"/>
                    <a:pt x="0" y="260"/>
                  </a:cubicBezTo>
                  <a:cubicBezTo>
                    <a:pt x="28" y="251"/>
                    <a:pt x="38" y="232"/>
                    <a:pt x="47" y="205"/>
                  </a:cubicBezTo>
                  <a:lnTo>
                    <a:pt x="84" y="139"/>
                  </a:ln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3820675" y="2418275"/>
              <a:ext cx="1650" cy="4425"/>
            </a:xfrm>
            <a:custGeom>
              <a:rect b="b" l="l" r="r" t="t"/>
              <a:pathLst>
                <a:path extrusionOk="0" h="177" w="66">
                  <a:moveTo>
                    <a:pt x="65" y="0"/>
                  </a:moveTo>
                  <a:cubicBezTo>
                    <a:pt x="47" y="37"/>
                    <a:pt x="38" y="56"/>
                    <a:pt x="38" y="84"/>
                  </a:cubicBezTo>
                  <a:cubicBezTo>
                    <a:pt x="19" y="112"/>
                    <a:pt x="10" y="139"/>
                    <a:pt x="0" y="177"/>
                  </a:cubicBezTo>
                  <a:lnTo>
                    <a:pt x="38" y="139"/>
                  </a:lnTo>
                  <a:cubicBezTo>
                    <a:pt x="47" y="130"/>
                    <a:pt x="47" y="102"/>
                    <a:pt x="56" y="93"/>
                  </a:cubicBezTo>
                  <a:cubicBezTo>
                    <a:pt x="56" y="84"/>
                    <a:pt x="65" y="56"/>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3823000" y="2412700"/>
              <a:ext cx="950" cy="3025"/>
            </a:xfrm>
            <a:custGeom>
              <a:rect b="b" l="l" r="r" t="t"/>
              <a:pathLst>
                <a:path extrusionOk="0" h="121" w="38">
                  <a:moveTo>
                    <a:pt x="19" y="0"/>
                  </a:moveTo>
                  <a:cubicBezTo>
                    <a:pt x="10" y="28"/>
                    <a:pt x="10" y="47"/>
                    <a:pt x="0" y="65"/>
                  </a:cubicBezTo>
                  <a:lnTo>
                    <a:pt x="0" y="84"/>
                  </a:lnTo>
                  <a:lnTo>
                    <a:pt x="0" y="121"/>
                  </a:lnTo>
                  <a:cubicBezTo>
                    <a:pt x="19" y="112"/>
                    <a:pt x="37" y="93"/>
                    <a:pt x="37" y="74"/>
                  </a:cubicBezTo>
                  <a:lnTo>
                    <a:pt x="37" y="37"/>
                  </a:lnTo>
                  <a:cubicBezTo>
                    <a:pt x="37" y="28"/>
                    <a:pt x="37"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3832750" y="2424775"/>
              <a:ext cx="2125" cy="6050"/>
            </a:xfrm>
            <a:custGeom>
              <a:rect b="b" l="l" r="r" t="t"/>
              <a:pathLst>
                <a:path extrusionOk="0" h="242" w="85">
                  <a:moveTo>
                    <a:pt x="47" y="0"/>
                  </a:moveTo>
                  <a:lnTo>
                    <a:pt x="47" y="0"/>
                  </a:lnTo>
                  <a:cubicBezTo>
                    <a:pt x="75" y="28"/>
                    <a:pt x="75" y="75"/>
                    <a:pt x="56" y="112"/>
                  </a:cubicBezTo>
                  <a:cubicBezTo>
                    <a:pt x="56" y="140"/>
                    <a:pt x="47" y="149"/>
                    <a:pt x="38" y="167"/>
                  </a:cubicBezTo>
                  <a:cubicBezTo>
                    <a:pt x="38" y="186"/>
                    <a:pt x="28" y="195"/>
                    <a:pt x="28" y="205"/>
                  </a:cubicBezTo>
                  <a:cubicBezTo>
                    <a:pt x="10" y="214"/>
                    <a:pt x="1" y="232"/>
                    <a:pt x="1" y="242"/>
                  </a:cubicBezTo>
                  <a:cubicBezTo>
                    <a:pt x="1" y="232"/>
                    <a:pt x="19" y="232"/>
                    <a:pt x="28" y="214"/>
                  </a:cubicBezTo>
                  <a:cubicBezTo>
                    <a:pt x="38" y="214"/>
                    <a:pt x="38" y="205"/>
                    <a:pt x="47" y="195"/>
                  </a:cubicBezTo>
                  <a:lnTo>
                    <a:pt x="84" y="121"/>
                  </a:lnTo>
                  <a:lnTo>
                    <a:pt x="84" y="56"/>
                  </a:lnTo>
                  <a:cubicBezTo>
                    <a:pt x="84" y="28"/>
                    <a:pt x="75" y="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3828800" y="2428475"/>
              <a:ext cx="4450" cy="4900"/>
            </a:xfrm>
            <a:custGeom>
              <a:rect b="b" l="l" r="r" t="t"/>
              <a:pathLst>
                <a:path extrusionOk="0" h="196" w="178">
                  <a:moveTo>
                    <a:pt x="177" y="1"/>
                  </a:moveTo>
                  <a:lnTo>
                    <a:pt x="177" y="1"/>
                  </a:lnTo>
                  <a:cubicBezTo>
                    <a:pt x="149" y="10"/>
                    <a:pt x="140" y="38"/>
                    <a:pt x="131" y="57"/>
                  </a:cubicBezTo>
                  <a:cubicBezTo>
                    <a:pt x="103" y="66"/>
                    <a:pt x="93" y="94"/>
                    <a:pt x="84" y="103"/>
                  </a:cubicBezTo>
                  <a:lnTo>
                    <a:pt x="47" y="150"/>
                  </a:lnTo>
                  <a:lnTo>
                    <a:pt x="1" y="196"/>
                  </a:lnTo>
                  <a:cubicBezTo>
                    <a:pt x="19" y="187"/>
                    <a:pt x="47" y="177"/>
                    <a:pt x="56" y="159"/>
                  </a:cubicBezTo>
                  <a:lnTo>
                    <a:pt x="103" y="112"/>
                  </a:lnTo>
                  <a:cubicBezTo>
                    <a:pt x="140" y="84"/>
                    <a:pt x="159"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3826950" y="2432900"/>
              <a:ext cx="4675" cy="3050"/>
            </a:xfrm>
            <a:custGeom>
              <a:rect b="b" l="l" r="r" t="t"/>
              <a:pathLst>
                <a:path extrusionOk="0" h="122" w="187">
                  <a:moveTo>
                    <a:pt x="186" y="0"/>
                  </a:moveTo>
                  <a:lnTo>
                    <a:pt x="186" y="0"/>
                  </a:lnTo>
                  <a:cubicBezTo>
                    <a:pt x="158" y="19"/>
                    <a:pt x="130" y="47"/>
                    <a:pt x="93" y="56"/>
                  </a:cubicBezTo>
                  <a:cubicBezTo>
                    <a:pt x="56" y="75"/>
                    <a:pt x="37" y="103"/>
                    <a:pt x="0" y="121"/>
                  </a:cubicBezTo>
                  <a:cubicBezTo>
                    <a:pt x="28" y="121"/>
                    <a:pt x="37" y="121"/>
                    <a:pt x="56" y="112"/>
                  </a:cubicBezTo>
                  <a:cubicBezTo>
                    <a:pt x="75" y="103"/>
                    <a:pt x="93" y="93"/>
                    <a:pt x="112" y="75"/>
                  </a:cubicBezTo>
                  <a:cubicBezTo>
                    <a:pt x="130" y="65"/>
                    <a:pt x="140" y="56"/>
                    <a:pt x="158" y="38"/>
                  </a:cubicBezTo>
                  <a:cubicBezTo>
                    <a:pt x="167" y="28"/>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3829275" y="2427550"/>
              <a:ext cx="2800" cy="3275"/>
            </a:xfrm>
            <a:custGeom>
              <a:rect b="b" l="l" r="r" t="t"/>
              <a:pathLst>
                <a:path extrusionOk="0" h="131" w="112">
                  <a:moveTo>
                    <a:pt x="112" y="1"/>
                  </a:moveTo>
                  <a:lnTo>
                    <a:pt x="112" y="1"/>
                  </a:lnTo>
                  <a:cubicBezTo>
                    <a:pt x="84" y="29"/>
                    <a:pt x="74" y="47"/>
                    <a:pt x="47" y="56"/>
                  </a:cubicBezTo>
                  <a:cubicBezTo>
                    <a:pt x="37" y="84"/>
                    <a:pt x="19" y="103"/>
                    <a:pt x="0" y="131"/>
                  </a:cubicBezTo>
                  <a:cubicBezTo>
                    <a:pt x="37" y="131"/>
                    <a:pt x="65" y="103"/>
                    <a:pt x="74" y="84"/>
                  </a:cubicBezTo>
                  <a:cubicBezTo>
                    <a:pt x="84" y="75"/>
                    <a:pt x="93" y="56"/>
                    <a:pt x="93" y="47"/>
                  </a:cubicBezTo>
                  <a:cubicBezTo>
                    <a:pt x="112" y="29"/>
                    <a:pt x="112" y="1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3803725" y="2443825"/>
              <a:ext cx="5825" cy="950"/>
            </a:xfrm>
            <a:custGeom>
              <a:rect b="b" l="l" r="r" t="t"/>
              <a:pathLst>
                <a:path extrusionOk="0" h="38" w="233">
                  <a:moveTo>
                    <a:pt x="232" y="0"/>
                  </a:moveTo>
                  <a:cubicBezTo>
                    <a:pt x="205" y="9"/>
                    <a:pt x="149" y="9"/>
                    <a:pt x="121" y="9"/>
                  </a:cubicBezTo>
                  <a:cubicBezTo>
                    <a:pt x="84" y="9"/>
                    <a:pt x="47" y="9"/>
                    <a:pt x="0" y="28"/>
                  </a:cubicBezTo>
                  <a:cubicBezTo>
                    <a:pt x="28" y="28"/>
                    <a:pt x="37" y="37"/>
                    <a:pt x="56" y="37"/>
                  </a:cubicBezTo>
                  <a:lnTo>
                    <a:pt x="121" y="37"/>
                  </a:lnTo>
                  <a:cubicBezTo>
                    <a:pt x="149" y="37"/>
                    <a:pt x="205"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3805800" y="2442200"/>
              <a:ext cx="4675" cy="1100"/>
            </a:xfrm>
            <a:custGeom>
              <a:rect b="b" l="l" r="r" t="t"/>
              <a:pathLst>
                <a:path extrusionOk="0" h="44" w="187">
                  <a:moveTo>
                    <a:pt x="140" y="0"/>
                  </a:moveTo>
                  <a:cubicBezTo>
                    <a:pt x="122" y="0"/>
                    <a:pt x="103" y="9"/>
                    <a:pt x="94" y="9"/>
                  </a:cubicBezTo>
                  <a:cubicBezTo>
                    <a:pt x="57" y="19"/>
                    <a:pt x="38" y="28"/>
                    <a:pt x="1" y="28"/>
                  </a:cubicBezTo>
                  <a:cubicBezTo>
                    <a:pt x="6" y="39"/>
                    <a:pt x="18" y="43"/>
                    <a:pt x="31" y="43"/>
                  </a:cubicBezTo>
                  <a:cubicBezTo>
                    <a:pt x="40" y="43"/>
                    <a:pt x="49" y="41"/>
                    <a:pt x="57" y="37"/>
                  </a:cubicBezTo>
                  <a:lnTo>
                    <a:pt x="103" y="37"/>
                  </a:lnTo>
                  <a:cubicBezTo>
                    <a:pt x="131" y="28"/>
                    <a:pt x="168"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3807675" y="2438250"/>
              <a:ext cx="3500" cy="3025"/>
            </a:xfrm>
            <a:custGeom>
              <a:rect b="b" l="l" r="r" t="t"/>
              <a:pathLst>
                <a:path extrusionOk="0" h="121" w="140">
                  <a:moveTo>
                    <a:pt x="139" y="0"/>
                  </a:moveTo>
                  <a:lnTo>
                    <a:pt x="139" y="0"/>
                  </a:lnTo>
                  <a:cubicBezTo>
                    <a:pt x="102" y="19"/>
                    <a:pt x="74" y="28"/>
                    <a:pt x="56" y="47"/>
                  </a:cubicBezTo>
                  <a:cubicBezTo>
                    <a:pt x="28" y="74"/>
                    <a:pt x="9" y="93"/>
                    <a:pt x="0" y="121"/>
                  </a:cubicBezTo>
                  <a:cubicBezTo>
                    <a:pt x="19" y="112"/>
                    <a:pt x="56" y="84"/>
                    <a:pt x="74" y="74"/>
                  </a:cubicBezTo>
                  <a:lnTo>
                    <a:pt x="112" y="37"/>
                  </a:lnTo>
                  <a:cubicBezTo>
                    <a:pt x="121" y="28"/>
                    <a:pt x="121"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3810225" y="2439400"/>
              <a:ext cx="3725" cy="1875"/>
            </a:xfrm>
            <a:custGeom>
              <a:rect b="b" l="l" r="r" t="t"/>
              <a:pathLst>
                <a:path extrusionOk="0" h="75" w="149">
                  <a:moveTo>
                    <a:pt x="149" y="1"/>
                  </a:moveTo>
                  <a:cubicBezTo>
                    <a:pt x="112" y="1"/>
                    <a:pt x="93" y="19"/>
                    <a:pt x="65" y="28"/>
                  </a:cubicBezTo>
                  <a:cubicBezTo>
                    <a:pt x="47" y="38"/>
                    <a:pt x="19" y="47"/>
                    <a:pt x="0" y="75"/>
                  </a:cubicBezTo>
                  <a:cubicBezTo>
                    <a:pt x="19" y="66"/>
                    <a:pt x="47" y="66"/>
                    <a:pt x="84" y="47"/>
                  </a:cubicBezTo>
                  <a:cubicBezTo>
                    <a:pt x="102" y="38"/>
                    <a:pt x="121" y="2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3811625" y="2441250"/>
              <a:ext cx="4900" cy="2125"/>
            </a:xfrm>
            <a:custGeom>
              <a:rect b="b" l="l" r="r" t="t"/>
              <a:pathLst>
                <a:path extrusionOk="0" h="85" w="196">
                  <a:moveTo>
                    <a:pt x="195" y="1"/>
                  </a:moveTo>
                  <a:cubicBezTo>
                    <a:pt x="158" y="1"/>
                    <a:pt x="130" y="10"/>
                    <a:pt x="93" y="19"/>
                  </a:cubicBezTo>
                  <a:cubicBezTo>
                    <a:pt x="56" y="47"/>
                    <a:pt x="28" y="57"/>
                    <a:pt x="0" y="84"/>
                  </a:cubicBezTo>
                  <a:cubicBezTo>
                    <a:pt x="46" y="84"/>
                    <a:pt x="74" y="66"/>
                    <a:pt x="102" y="57"/>
                  </a:cubicBezTo>
                  <a:cubicBezTo>
                    <a:pt x="139" y="38"/>
                    <a:pt x="177" y="19"/>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3801850" y="2407575"/>
              <a:ext cx="3750" cy="5600"/>
            </a:xfrm>
            <a:custGeom>
              <a:rect b="b" l="l" r="r" t="t"/>
              <a:pathLst>
                <a:path extrusionOk="0" h="224" w="150">
                  <a:moveTo>
                    <a:pt x="149" y="1"/>
                  </a:moveTo>
                  <a:cubicBezTo>
                    <a:pt x="122" y="1"/>
                    <a:pt x="103" y="10"/>
                    <a:pt x="103" y="47"/>
                  </a:cubicBezTo>
                  <a:cubicBezTo>
                    <a:pt x="94" y="56"/>
                    <a:pt x="66" y="66"/>
                    <a:pt x="57" y="94"/>
                  </a:cubicBezTo>
                  <a:cubicBezTo>
                    <a:pt x="19" y="121"/>
                    <a:pt x="1" y="177"/>
                    <a:pt x="1" y="224"/>
                  </a:cubicBezTo>
                  <a:cubicBezTo>
                    <a:pt x="10" y="196"/>
                    <a:pt x="19" y="186"/>
                    <a:pt x="29" y="159"/>
                  </a:cubicBezTo>
                  <a:cubicBezTo>
                    <a:pt x="47" y="140"/>
                    <a:pt x="57" y="112"/>
                    <a:pt x="66" y="103"/>
                  </a:cubicBezTo>
                  <a:cubicBezTo>
                    <a:pt x="94" y="66"/>
                    <a:pt x="112"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3802100" y="2409900"/>
              <a:ext cx="2575" cy="4900"/>
            </a:xfrm>
            <a:custGeom>
              <a:rect b="b" l="l" r="r" t="t"/>
              <a:pathLst>
                <a:path extrusionOk="0" h="196" w="103">
                  <a:moveTo>
                    <a:pt x="102" y="1"/>
                  </a:moveTo>
                  <a:lnTo>
                    <a:pt x="102" y="1"/>
                  </a:lnTo>
                  <a:cubicBezTo>
                    <a:pt x="84" y="10"/>
                    <a:pt x="65" y="19"/>
                    <a:pt x="65" y="28"/>
                  </a:cubicBezTo>
                  <a:cubicBezTo>
                    <a:pt x="56" y="47"/>
                    <a:pt x="47" y="66"/>
                    <a:pt x="37" y="75"/>
                  </a:cubicBezTo>
                  <a:cubicBezTo>
                    <a:pt x="9" y="112"/>
                    <a:pt x="0" y="159"/>
                    <a:pt x="0" y="196"/>
                  </a:cubicBezTo>
                  <a:lnTo>
                    <a:pt x="19" y="149"/>
                  </a:lnTo>
                  <a:cubicBezTo>
                    <a:pt x="19" y="140"/>
                    <a:pt x="37" y="112"/>
                    <a:pt x="47" y="103"/>
                  </a:cubicBezTo>
                  <a:cubicBezTo>
                    <a:pt x="65" y="66"/>
                    <a:pt x="84" y="38"/>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3802100" y="2413375"/>
              <a:ext cx="2100" cy="5850"/>
            </a:xfrm>
            <a:custGeom>
              <a:rect b="b" l="l" r="r" t="t"/>
              <a:pathLst>
                <a:path extrusionOk="0" h="234" w="84">
                  <a:moveTo>
                    <a:pt x="84" y="1"/>
                  </a:moveTo>
                  <a:cubicBezTo>
                    <a:pt x="56" y="38"/>
                    <a:pt x="37" y="66"/>
                    <a:pt x="19" y="112"/>
                  </a:cubicBezTo>
                  <a:cubicBezTo>
                    <a:pt x="9" y="140"/>
                    <a:pt x="0" y="150"/>
                    <a:pt x="0" y="177"/>
                  </a:cubicBezTo>
                  <a:lnTo>
                    <a:pt x="0" y="233"/>
                  </a:lnTo>
                  <a:lnTo>
                    <a:pt x="19" y="177"/>
                  </a:lnTo>
                  <a:cubicBezTo>
                    <a:pt x="37" y="150"/>
                    <a:pt x="37" y="140"/>
                    <a:pt x="47" y="112"/>
                  </a:cubicBezTo>
                  <a:cubicBezTo>
                    <a:pt x="56" y="85"/>
                    <a:pt x="65"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3799525" y="2416875"/>
              <a:ext cx="1200" cy="6050"/>
            </a:xfrm>
            <a:custGeom>
              <a:rect b="b" l="l" r="r" t="t"/>
              <a:pathLst>
                <a:path extrusionOk="0" h="242" w="48">
                  <a:moveTo>
                    <a:pt x="47" y="0"/>
                  </a:moveTo>
                  <a:lnTo>
                    <a:pt x="47" y="0"/>
                  </a:lnTo>
                  <a:cubicBezTo>
                    <a:pt x="20" y="37"/>
                    <a:pt x="10" y="84"/>
                    <a:pt x="10" y="130"/>
                  </a:cubicBezTo>
                  <a:cubicBezTo>
                    <a:pt x="1" y="140"/>
                    <a:pt x="1" y="158"/>
                    <a:pt x="1" y="186"/>
                  </a:cubicBezTo>
                  <a:cubicBezTo>
                    <a:pt x="1" y="195"/>
                    <a:pt x="1" y="223"/>
                    <a:pt x="10" y="242"/>
                  </a:cubicBezTo>
                  <a:lnTo>
                    <a:pt x="20" y="186"/>
                  </a:lnTo>
                  <a:cubicBezTo>
                    <a:pt x="20" y="158"/>
                    <a:pt x="29" y="149"/>
                    <a:pt x="29" y="130"/>
                  </a:cubicBezTo>
                  <a:cubicBezTo>
                    <a:pt x="47" y="84"/>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3798850" y="2421750"/>
              <a:ext cx="2325" cy="6050"/>
            </a:xfrm>
            <a:custGeom>
              <a:rect b="b" l="l" r="r" t="t"/>
              <a:pathLst>
                <a:path extrusionOk="0" h="242" w="93">
                  <a:moveTo>
                    <a:pt x="93" y="0"/>
                  </a:moveTo>
                  <a:lnTo>
                    <a:pt x="93" y="0"/>
                  </a:lnTo>
                  <a:cubicBezTo>
                    <a:pt x="74" y="38"/>
                    <a:pt x="56" y="84"/>
                    <a:pt x="19" y="121"/>
                  </a:cubicBezTo>
                  <a:cubicBezTo>
                    <a:pt x="19" y="130"/>
                    <a:pt x="9" y="149"/>
                    <a:pt x="9" y="177"/>
                  </a:cubicBezTo>
                  <a:cubicBezTo>
                    <a:pt x="0" y="196"/>
                    <a:pt x="0" y="223"/>
                    <a:pt x="9" y="242"/>
                  </a:cubicBezTo>
                  <a:cubicBezTo>
                    <a:pt x="28" y="223"/>
                    <a:pt x="28" y="214"/>
                    <a:pt x="37" y="186"/>
                  </a:cubicBezTo>
                  <a:lnTo>
                    <a:pt x="56" y="130"/>
                  </a:lnTo>
                  <a:cubicBezTo>
                    <a:pt x="74"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3814175" y="2418500"/>
              <a:ext cx="1875" cy="2800"/>
            </a:xfrm>
            <a:custGeom>
              <a:rect b="b" l="l" r="r" t="t"/>
              <a:pathLst>
                <a:path extrusionOk="0" h="112" w="75">
                  <a:moveTo>
                    <a:pt x="75" y="0"/>
                  </a:moveTo>
                  <a:lnTo>
                    <a:pt x="28" y="47"/>
                  </a:lnTo>
                  <a:cubicBezTo>
                    <a:pt x="10" y="75"/>
                    <a:pt x="0" y="84"/>
                    <a:pt x="0" y="112"/>
                  </a:cubicBezTo>
                  <a:cubicBezTo>
                    <a:pt x="28" y="93"/>
                    <a:pt x="37" y="75"/>
                    <a:pt x="47" y="65"/>
                  </a:cubicBezTo>
                  <a:cubicBezTo>
                    <a:pt x="65" y="38"/>
                    <a:pt x="75"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3817200" y="2417100"/>
              <a:ext cx="1175" cy="2575"/>
            </a:xfrm>
            <a:custGeom>
              <a:rect b="b" l="l" r="r" t="t"/>
              <a:pathLst>
                <a:path extrusionOk="0" h="103" w="47">
                  <a:moveTo>
                    <a:pt x="46" y="1"/>
                  </a:moveTo>
                  <a:lnTo>
                    <a:pt x="46" y="1"/>
                  </a:lnTo>
                  <a:cubicBezTo>
                    <a:pt x="19" y="10"/>
                    <a:pt x="9" y="28"/>
                    <a:pt x="9" y="47"/>
                  </a:cubicBezTo>
                  <a:cubicBezTo>
                    <a:pt x="9" y="75"/>
                    <a:pt x="0" y="84"/>
                    <a:pt x="0" y="103"/>
                  </a:cubicBezTo>
                  <a:cubicBezTo>
                    <a:pt x="9" y="94"/>
                    <a:pt x="19" y="75"/>
                    <a:pt x="37" y="56"/>
                  </a:cubicBezTo>
                  <a:cubicBezTo>
                    <a:pt x="37" y="38"/>
                    <a:pt x="46" y="28"/>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3798600" y="2430575"/>
              <a:ext cx="1200" cy="3975"/>
            </a:xfrm>
            <a:custGeom>
              <a:rect b="b" l="l" r="r" t="t"/>
              <a:pathLst>
                <a:path extrusionOk="0" h="159" w="48">
                  <a:moveTo>
                    <a:pt x="29" y="0"/>
                  </a:moveTo>
                  <a:cubicBezTo>
                    <a:pt x="19" y="19"/>
                    <a:pt x="10" y="56"/>
                    <a:pt x="1" y="66"/>
                  </a:cubicBezTo>
                  <a:lnTo>
                    <a:pt x="1" y="112"/>
                  </a:lnTo>
                  <a:cubicBezTo>
                    <a:pt x="1" y="140"/>
                    <a:pt x="1" y="149"/>
                    <a:pt x="10" y="158"/>
                  </a:cubicBezTo>
                  <a:cubicBezTo>
                    <a:pt x="19" y="140"/>
                    <a:pt x="29" y="103"/>
                    <a:pt x="29" y="75"/>
                  </a:cubicBezTo>
                  <a:cubicBezTo>
                    <a:pt x="47" y="56"/>
                    <a:pt x="47"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3714050" y="2325225"/>
              <a:ext cx="40450" cy="39025"/>
            </a:xfrm>
            <a:custGeom>
              <a:rect b="b" l="l" r="r" t="t"/>
              <a:pathLst>
                <a:path extrusionOk="0" h="1561" w="1618">
                  <a:moveTo>
                    <a:pt x="658" y="0"/>
                  </a:moveTo>
                  <a:cubicBezTo>
                    <a:pt x="483" y="0"/>
                    <a:pt x="308" y="20"/>
                    <a:pt x="140" y="61"/>
                  </a:cubicBezTo>
                  <a:cubicBezTo>
                    <a:pt x="1" y="89"/>
                    <a:pt x="1" y="266"/>
                    <a:pt x="10" y="359"/>
                  </a:cubicBezTo>
                  <a:cubicBezTo>
                    <a:pt x="57" y="730"/>
                    <a:pt x="196" y="1102"/>
                    <a:pt x="456" y="1362"/>
                  </a:cubicBezTo>
                  <a:cubicBezTo>
                    <a:pt x="540" y="1446"/>
                    <a:pt x="633" y="1529"/>
                    <a:pt x="744" y="1548"/>
                  </a:cubicBezTo>
                  <a:cubicBezTo>
                    <a:pt x="772" y="1557"/>
                    <a:pt x="801" y="1561"/>
                    <a:pt x="829" y="1561"/>
                  </a:cubicBezTo>
                  <a:cubicBezTo>
                    <a:pt x="924" y="1561"/>
                    <a:pt x="1015" y="1515"/>
                    <a:pt x="1051" y="1437"/>
                  </a:cubicBezTo>
                  <a:cubicBezTo>
                    <a:pt x="1097" y="1316"/>
                    <a:pt x="1032" y="1195"/>
                    <a:pt x="976" y="1074"/>
                  </a:cubicBezTo>
                  <a:lnTo>
                    <a:pt x="976" y="1074"/>
                  </a:lnTo>
                  <a:cubicBezTo>
                    <a:pt x="1060" y="1121"/>
                    <a:pt x="1153" y="1167"/>
                    <a:pt x="1246" y="1176"/>
                  </a:cubicBezTo>
                  <a:cubicBezTo>
                    <a:pt x="1339" y="1176"/>
                    <a:pt x="1441" y="1130"/>
                    <a:pt x="1478" y="1037"/>
                  </a:cubicBezTo>
                  <a:cubicBezTo>
                    <a:pt x="1515" y="935"/>
                    <a:pt x="1450" y="842"/>
                    <a:pt x="1376" y="777"/>
                  </a:cubicBezTo>
                  <a:cubicBezTo>
                    <a:pt x="1292" y="703"/>
                    <a:pt x="1199" y="665"/>
                    <a:pt x="1125" y="591"/>
                  </a:cubicBezTo>
                  <a:lnTo>
                    <a:pt x="1125" y="591"/>
                  </a:lnTo>
                  <a:cubicBezTo>
                    <a:pt x="1167" y="595"/>
                    <a:pt x="1212" y="599"/>
                    <a:pt x="1258" y="599"/>
                  </a:cubicBezTo>
                  <a:cubicBezTo>
                    <a:pt x="1314" y="599"/>
                    <a:pt x="1371" y="593"/>
                    <a:pt x="1422" y="572"/>
                  </a:cubicBezTo>
                  <a:cubicBezTo>
                    <a:pt x="1515" y="545"/>
                    <a:pt x="1590" y="461"/>
                    <a:pt x="1608" y="368"/>
                  </a:cubicBezTo>
                  <a:cubicBezTo>
                    <a:pt x="1617" y="219"/>
                    <a:pt x="1441" y="108"/>
                    <a:pt x="1292" y="80"/>
                  </a:cubicBezTo>
                  <a:cubicBezTo>
                    <a:pt x="1088" y="29"/>
                    <a:pt x="873" y="0"/>
                    <a:pt x="6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3715000" y="2325600"/>
              <a:ext cx="39975" cy="39275"/>
            </a:xfrm>
            <a:custGeom>
              <a:rect b="b" l="l" r="r" t="t"/>
              <a:pathLst>
                <a:path extrusionOk="0" h="1571" w="1599">
                  <a:moveTo>
                    <a:pt x="65" y="112"/>
                  </a:moveTo>
                  <a:cubicBezTo>
                    <a:pt x="46" y="130"/>
                    <a:pt x="37" y="149"/>
                    <a:pt x="19" y="177"/>
                  </a:cubicBezTo>
                  <a:cubicBezTo>
                    <a:pt x="37" y="158"/>
                    <a:pt x="46" y="130"/>
                    <a:pt x="65" y="112"/>
                  </a:cubicBezTo>
                  <a:close/>
                  <a:moveTo>
                    <a:pt x="19" y="177"/>
                  </a:moveTo>
                  <a:cubicBezTo>
                    <a:pt x="0" y="223"/>
                    <a:pt x="0" y="270"/>
                    <a:pt x="0" y="325"/>
                  </a:cubicBezTo>
                  <a:cubicBezTo>
                    <a:pt x="0" y="325"/>
                    <a:pt x="0" y="325"/>
                    <a:pt x="0" y="325"/>
                  </a:cubicBezTo>
                  <a:lnTo>
                    <a:pt x="0" y="325"/>
                  </a:lnTo>
                  <a:cubicBezTo>
                    <a:pt x="0" y="268"/>
                    <a:pt x="2" y="219"/>
                    <a:pt x="19" y="177"/>
                  </a:cubicBezTo>
                  <a:close/>
                  <a:moveTo>
                    <a:pt x="660" y="0"/>
                  </a:moveTo>
                  <a:cubicBezTo>
                    <a:pt x="474" y="0"/>
                    <a:pt x="288" y="28"/>
                    <a:pt x="112" y="74"/>
                  </a:cubicBezTo>
                  <a:cubicBezTo>
                    <a:pt x="288" y="28"/>
                    <a:pt x="474" y="19"/>
                    <a:pt x="660" y="19"/>
                  </a:cubicBezTo>
                  <a:cubicBezTo>
                    <a:pt x="846" y="19"/>
                    <a:pt x="1031" y="37"/>
                    <a:pt x="1208" y="84"/>
                  </a:cubicBezTo>
                  <a:cubicBezTo>
                    <a:pt x="1301" y="112"/>
                    <a:pt x="1375" y="130"/>
                    <a:pt x="1459" y="186"/>
                  </a:cubicBezTo>
                  <a:cubicBezTo>
                    <a:pt x="1496" y="214"/>
                    <a:pt x="1533" y="251"/>
                    <a:pt x="1552" y="279"/>
                  </a:cubicBezTo>
                  <a:cubicBezTo>
                    <a:pt x="1579" y="316"/>
                    <a:pt x="1579" y="362"/>
                    <a:pt x="1561" y="409"/>
                  </a:cubicBezTo>
                  <a:cubicBezTo>
                    <a:pt x="1552" y="455"/>
                    <a:pt x="1533" y="492"/>
                    <a:pt x="1496" y="511"/>
                  </a:cubicBezTo>
                  <a:cubicBezTo>
                    <a:pt x="1459" y="539"/>
                    <a:pt x="1431" y="557"/>
                    <a:pt x="1375" y="576"/>
                  </a:cubicBezTo>
                  <a:cubicBezTo>
                    <a:pt x="1344" y="584"/>
                    <a:pt x="1309" y="587"/>
                    <a:pt x="1272" y="587"/>
                  </a:cubicBezTo>
                  <a:cubicBezTo>
                    <a:pt x="1222" y="587"/>
                    <a:pt x="1169" y="581"/>
                    <a:pt x="1115" y="576"/>
                  </a:cubicBezTo>
                  <a:lnTo>
                    <a:pt x="1050" y="557"/>
                  </a:lnTo>
                  <a:lnTo>
                    <a:pt x="1087" y="604"/>
                  </a:lnTo>
                  <a:cubicBezTo>
                    <a:pt x="1161" y="688"/>
                    <a:pt x="1254" y="734"/>
                    <a:pt x="1319" y="790"/>
                  </a:cubicBezTo>
                  <a:cubicBezTo>
                    <a:pt x="1357" y="827"/>
                    <a:pt x="1394" y="864"/>
                    <a:pt x="1412" y="892"/>
                  </a:cubicBezTo>
                  <a:cubicBezTo>
                    <a:pt x="1440" y="929"/>
                    <a:pt x="1449" y="976"/>
                    <a:pt x="1440" y="1022"/>
                  </a:cubicBezTo>
                  <a:cubicBezTo>
                    <a:pt x="1431" y="1059"/>
                    <a:pt x="1403" y="1096"/>
                    <a:pt x="1366" y="1115"/>
                  </a:cubicBezTo>
                  <a:cubicBezTo>
                    <a:pt x="1338" y="1143"/>
                    <a:pt x="1282" y="1152"/>
                    <a:pt x="1245" y="1152"/>
                  </a:cubicBezTo>
                  <a:cubicBezTo>
                    <a:pt x="1152" y="1152"/>
                    <a:pt x="1068" y="1106"/>
                    <a:pt x="976" y="1059"/>
                  </a:cubicBezTo>
                  <a:lnTo>
                    <a:pt x="892" y="1013"/>
                  </a:lnTo>
                  <a:lnTo>
                    <a:pt x="938" y="1096"/>
                  </a:lnTo>
                  <a:lnTo>
                    <a:pt x="1013" y="1236"/>
                  </a:lnTo>
                  <a:cubicBezTo>
                    <a:pt x="1022" y="1282"/>
                    <a:pt x="1031" y="1329"/>
                    <a:pt x="1031" y="1375"/>
                  </a:cubicBezTo>
                  <a:cubicBezTo>
                    <a:pt x="1022" y="1422"/>
                    <a:pt x="994" y="1468"/>
                    <a:pt x="966" y="1487"/>
                  </a:cubicBezTo>
                  <a:cubicBezTo>
                    <a:pt x="929" y="1524"/>
                    <a:pt x="883" y="1533"/>
                    <a:pt x="827" y="1533"/>
                  </a:cubicBezTo>
                  <a:cubicBezTo>
                    <a:pt x="780" y="1533"/>
                    <a:pt x="715" y="1533"/>
                    <a:pt x="669" y="1514"/>
                  </a:cubicBezTo>
                  <a:cubicBezTo>
                    <a:pt x="623" y="1487"/>
                    <a:pt x="576" y="1468"/>
                    <a:pt x="548" y="1431"/>
                  </a:cubicBezTo>
                  <a:cubicBezTo>
                    <a:pt x="511" y="1394"/>
                    <a:pt x="465" y="1356"/>
                    <a:pt x="427" y="1329"/>
                  </a:cubicBezTo>
                  <a:cubicBezTo>
                    <a:pt x="390" y="1291"/>
                    <a:pt x="362" y="1245"/>
                    <a:pt x="325" y="1208"/>
                  </a:cubicBezTo>
                  <a:cubicBezTo>
                    <a:pt x="195" y="1041"/>
                    <a:pt x="112" y="845"/>
                    <a:pt x="56" y="641"/>
                  </a:cubicBezTo>
                  <a:cubicBezTo>
                    <a:pt x="37" y="539"/>
                    <a:pt x="9" y="437"/>
                    <a:pt x="0" y="325"/>
                  </a:cubicBezTo>
                  <a:lnTo>
                    <a:pt x="0" y="325"/>
                  </a:lnTo>
                  <a:cubicBezTo>
                    <a:pt x="0" y="331"/>
                    <a:pt x="0" y="338"/>
                    <a:pt x="0" y="344"/>
                  </a:cubicBezTo>
                  <a:cubicBezTo>
                    <a:pt x="9" y="446"/>
                    <a:pt x="37" y="548"/>
                    <a:pt x="56" y="650"/>
                  </a:cubicBezTo>
                  <a:cubicBezTo>
                    <a:pt x="112" y="864"/>
                    <a:pt x="195" y="1059"/>
                    <a:pt x="316" y="1236"/>
                  </a:cubicBezTo>
                  <a:cubicBezTo>
                    <a:pt x="344" y="1282"/>
                    <a:pt x="372" y="1310"/>
                    <a:pt x="409" y="1366"/>
                  </a:cubicBezTo>
                  <a:cubicBezTo>
                    <a:pt x="437" y="1412"/>
                    <a:pt x="474" y="1440"/>
                    <a:pt x="520" y="1477"/>
                  </a:cubicBezTo>
                  <a:cubicBezTo>
                    <a:pt x="530" y="1477"/>
                    <a:pt x="576" y="1514"/>
                    <a:pt x="641" y="1533"/>
                  </a:cubicBezTo>
                  <a:cubicBezTo>
                    <a:pt x="688" y="1561"/>
                    <a:pt x="743" y="1570"/>
                    <a:pt x="799" y="1570"/>
                  </a:cubicBezTo>
                  <a:cubicBezTo>
                    <a:pt x="855" y="1570"/>
                    <a:pt x="920" y="1552"/>
                    <a:pt x="966" y="1514"/>
                  </a:cubicBezTo>
                  <a:cubicBezTo>
                    <a:pt x="1013" y="1477"/>
                    <a:pt x="1041" y="1422"/>
                    <a:pt x="1059" y="1366"/>
                  </a:cubicBezTo>
                  <a:cubicBezTo>
                    <a:pt x="1068" y="1301"/>
                    <a:pt x="1059" y="1245"/>
                    <a:pt x="1031" y="1199"/>
                  </a:cubicBezTo>
                  <a:cubicBezTo>
                    <a:pt x="1022" y="1180"/>
                    <a:pt x="1013" y="1152"/>
                    <a:pt x="1013" y="1133"/>
                  </a:cubicBezTo>
                  <a:lnTo>
                    <a:pt x="1013" y="1133"/>
                  </a:lnTo>
                  <a:cubicBezTo>
                    <a:pt x="1031" y="1143"/>
                    <a:pt x="1041" y="1152"/>
                    <a:pt x="1068" y="1152"/>
                  </a:cubicBezTo>
                  <a:cubicBezTo>
                    <a:pt x="1115" y="1180"/>
                    <a:pt x="1161" y="1189"/>
                    <a:pt x="1217" y="1189"/>
                  </a:cubicBezTo>
                  <a:cubicBezTo>
                    <a:pt x="1273" y="1189"/>
                    <a:pt x="1319" y="1180"/>
                    <a:pt x="1384" y="1152"/>
                  </a:cubicBezTo>
                  <a:cubicBezTo>
                    <a:pt x="1431" y="1133"/>
                    <a:pt x="1477" y="1078"/>
                    <a:pt x="1487" y="1022"/>
                  </a:cubicBezTo>
                  <a:cubicBezTo>
                    <a:pt x="1496" y="966"/>
                    <a:pt x="1487" y="911"/>
                    <a:pt x="1459" y="864"/>
                  </a:cubicBezTo>
                  <a:cubicBezTo>
                    <a:pt x="1440" y="818"/>
                    <a:pt x="1403" y="771"/>
                    <a:pt x="1357" y="743"/>
                  </a:cubicBezTo>
                  <a:cubicBezTo>
                    <a:pt x="1301" y="697"/>
                    <a:pt x="1226" y="669"/>
                    <a:pt x="1171" y="613"/>
                  </a:cubicBezTo>
                  <a:cubicBezTo>
                    <a:pt x="1245" y="613"/>
                    <a:pt x="1310" y="613"/>
                    <a:pt x="1384" y="604"/>
                  </a:cubicBezTo>
                  <a:cubicBezTo>
                    <a:pt x="1431" y="595"/>
                    <a:pt x="1477" y="567"/>
                    <a:pt x="1505" y="539"/>
                  </a:cubicBezTo>
                  <a:cubicBezTo>
                    <a:pt x="1542" y="502"/>
                    <a:pt x="1579" y="465"/>
                    <a:pt x="1589" y="409"/>
                  </a:cubicBezTo>
                  <a:cubicBezTo>
                    <a:pt x="1598" y="362"/>
                    <a:pt x="1589" y="307"/>
                    <a:pt x="1570" y="269"/>
                  </a:cubicBezTo>
                  <a:cubicBezTo>
                    <a:pt x="1542" y="223"/>
                    <a:pt x="1505" y="186"/>
                    <a:pt x="1459" y="167"/>
                  </a:cubicBezTo>
                  <a:cubicBezTo>
                    <a:pt x="1375" y="102"/>
                    <a:pt x="1282" y="84"/>
                    <a:pt x="1208" y="56"/>
                  </a:cubicBezTo>
                  <a:cubicBezTo>
                    <a:pt x="1022" y="28"/>
                    <a:pt x="846" y="0"/>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3715225" y="2328375"/>
              <a:ext cx="26975" cy="11650"/>
            </a:xfrm>
            <a:custGeom>
              <a:rect b="b" l="l" r="r" t="t"/>
              <a:pathLst>
                <a:path extrusionOk="0" h="466" w="1079">
                  <a:moveTo>
                    <a:pt x="0" y="1"/>
                  </a:moveTo>
                  <a:cubicBezTo>
                    <a:pt x="84" y="66"/>
                    <a:pt x="168" y="103"/>
                    <a:pt x="260" y="149"/>
                  </a:cubicBezTo>
                  <a:cubicBezTo>
                    <a:pt x="335" y="186"/>
                    <a:pt x="428" y="233"/>
                    <a:pt x="521" y="261"/>
                  </a:cubicBezTo>
                  <a:lnTo>
                    <a:pt x="799" y="372"/>
                  </a:lnTo>
                  <a:cubicBezTo>
                    <a:pt x="892" y="400"/>
                    <a:pt x="985" y="428"/>
                    <a:pt x="1078" y="465"/>
                  </a:cubicBezTo>
                  <a:cubicBezTo>
                    <a:pt x="1004" y="419"/>
                    <a:pt x="911" y="381"/>
                    <a:pt x="799" y="354"/>
                  </a:cubicBezTo>
                  <a:lnTo>
                    <a:pt x="530" y="242"/>
                  </a:lnTo>
                  <a:lnTo>
                    <a:pt x="270" y="121"/>
                  </a:lnTo>
                  <a:cubicBezTo>
                    <a:pt x="223" y="103"/>
                    <a:pt x="177" y="93"/>
                    <a:pt x="130" y="66"/>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3715000" y="2328850"/>
              <a:ext cx="23250" cy="23000"/>
            </a:xfrm>
            <a:custGeom>
              <a:rect b="b" l="l" r="r" t="t"/>
              <a:pathLst>
                <a:path extrusionOk="0" h="920" w="930">
                  <a:moveTo>
                    <a:pt x="0" y="0"/>
                  </a:moveTo>
                  <a:lnTo>
                    <a:pt x="112" y="121"/>
                  </a:lnTo>
                  <a:lnTo>
                    <a:pt x="232" y="232"/>
                  </a:lnTo>
                  <a:lnTo>
                    <a:pt x="465" y="465"/>
                  </a:lnTo>
                  <a:lnTo>
                    <a:pt x="697" y="697"/>
                  </a:lnTo>
                  <a:cubicBezTo>
                    <a:pt x="762" y="771"/>
                    <a:pt x="846" y="846"/>
                    <a:pt x="929" y="920"/>
                  </a:cubicBezTo>
                  <a:cubicBezTo>
                    <a:pt x="846" y="836"/>
                    <a:pt x="780" y="753"/>
                    <a:pt x="706" y="660"/>
                  </a:cubicBezTo>
                  <a:lnTo>
                    <a:pt x="474" y="427"/>
                  </a:lnTo>
                  <a:cubicBezTo>
                    <a:pt x="409" y="362"/>
                    <a:pt x="325" y="279"/>
                    <a:pt x="242" y="214"/>
                  </a:cubicBezTo>
                  <a:cubicBezTo>
                    <a:pt x="177" y="139"/>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3723825" y="2333725"/>
              <a:ext cx="7900" cy="3275"/>
            </a:xfrm>
            <a:custGeom>
              <a:rect b="b" l="l" r="r" t="t"/>
              <a:pathLst>
                <a:path extrusionOk="0" h="131" w="316">
                  <a:moveTo>
                    <a:pt x="0" y="0"/>
                  </a:moveTo>
                  <a:cubicBezTo>
                    <a:pt x="28" y="28"/>
                    <a:pt x="47" y="37"/>
                    <a:pt x="74" y="47"/>
                  </a:cubicBezTo>
                  <a:cubicBezTo>
                    <a:pt x="112" y="65"/>
                    <a:pt x="130" y="75"/>
                    <a:pt x="158" y="84"/>
                  </a:cubicBezTo>
                  <a:cubicBezTo>
                    <a:pt x="214" y="112"/>
                    <a:pt x="260" y="121"/>
                    <a:pt x="316" y="130"/>
                  </a:cubicBezTo>
                  <a:cubicBezTo>
                    <a:pt x="260" y="112"/>
                    <a:pt x="214" y="84"/>
                    <a:pt x="167" y="65"/>
                  </a:cubicBezTo>
                  <a:cubicBezTo>
                    <a:pt x="130" y="47"/>
                    <a:pt x="112" y="37"/>
                    <a:pt x="84" y="28"/>
                  </a:cubicBezTo>
                  <a:cubicBezTo>
                    <a:pt x="65"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3729400" y="2336975"/>
              <a:ext cx="5125" cy="1875"/>
            </a:xfrm>
            <a:custGeom>
              <a:rect b="b" l="l" r="r" t="t"/>
              <a:pathLst>
                <a:path extrusionOk="0" h="75" w="205">
                  <a:moveTo>
                    <a:pt x="0" y="0"/>
                  </a:moveTo>
                  <a:cubicBezTo>
                    <a:pt x="9" y="28"/>
                    <a:pt x="37" y="28"/>
                    <a:pt x="47" y="37"/>
                  </a:cubicBezTo>
                  <a:cubicBezTo>
                    <a:pt x="65" y="47"/>
                    <a:pt x="84" y="56"/>
                    <a:pt x="93" y="56"/>
                  </a:cubicBezTo>
                  <a:cubicBezTo>
                    <a:pt x="130" y="75"/>
                    <a:pt x="167" y="75"/>
                    <a:pt x="204" y="75"/>
                  </a:cubicBezTo>
                  <a:cubicBezTo>
                    <a:pt x="167" y="56"/>
                    <a:pt x="130" y="47"/>
                    <a:pt x="93" y="28"/>
                  </a:cubicBezTo>
                  <a:cubicBezTo>
                    <a:pt x="84" y="28"/>
                    <a:pt x="56" y="10"/>
                    <a:pt x="47" y="10"/>
                  </a:cubicBezTo>
                  <a:cubicBezTo>
                    <a:pt x="37" y="10"/>
                    <a:pt x="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3726825" y="2337200"/>
              <a:ext cx="6775" cy="4200"/>
            </a:xfrm>
            <a:custGeom>
              <a:rect b="b" l="l" r="r" t="t"/>
              <a:pathLst>
                <a:path extrusionOk="0" h="168" w="271">
                  <a:moveTo>
                    <a:pt x="1" y="1"/>
                  </a:moveTo>
                  <a:lnTo>
                    <a:pt x="1" y="1"/>
                  </a:lnTo>
                  <a:cubicBezTo>
                    <a:pt x="10" y="19"/>
                    <a:pt x="38" y="38"/>
                    <a:pt x="57" y="47"/>
                  </a:cubicBezTo>
                  <a:cubicBezTo>
                    <a:pt x="84" y="75"/>
                    <a:pt x="103" y="84"/>
                    <a:pt x="131" y="93"/>
                  </a:cubicBezTo>
                  <a:cubicBezTo>
                    <a:pt x="177" y="131"/>
                    <a:pt x="224" y="149"/>
                    <a:pt x="270" y="168"/>
                  </a:cubicBezTo>
                  <a:cubicBezTo>
                    <a:pt x="224" y="131"/>
                    <a:pt x="187" y="93"/>
                    <a:pt x="140" y="75"/>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3720800" y="2333025"/>
              <a:ext cx="3725" cy="2800"/>
            </a:xfrm>
            <a:custGeom>
              <a:rect b="b" l="l" r="r" t="t"/>
              <a:pathLst>
                <a:path extrusionOk="0" h="112" w="149">
                  <a:moveTo>
                    <a:pt x="0" y="0"/>
                  </a:moveTo>
                  <a:lnTo>
                    <a:pt x="65" y="65"/>
                  </a:lnTo>
                  <a:cubicBezTo>
                    <a:pt x="93" y="75"/>
                    <a:pt x="112" y="103"/>
                    <a:pt x="149" y="112"/>
                  </a:cubicBezTo>
                  <a:cubicBezTo>
                    <a:pt x="121" y="75"/>
                    <a:pt x="103" y="56"/>
                    <a:pt x="84" y="47"/>
                  </a:cubicBezTo>
                  <a:cubicBezTo>
                    <a:pt x="56"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3739600" y="2349750"/>
              <a:ext cx="6775" cy="2350"/>
            </a:xfrm>
            <a:custGeom>
              <a:rect b="b" l="l" r="r" t="t"/>
              <a:pathLst>
                <a:path extrusionOk="0" h="94" w="271">
                  <a:moveTo>
                    <a:pt x="1" y="0"/>
                  </a:moveTo>
                  <a:lnTo>
                    <a:pt x="1" y="0"/>
                  </a:lnTo>
                  <a:cubicBezTo>
                    <a:pt x="10" y="28"/>
                    <a:pt x="38" y="37"/>
                    <a:pt x="57" y="47"/>
                  </a:cubicBezTo>
                  <a:cubicBezTo>
                    <a:pt x="84" y="56"/>
                    <a:pt x="103" y="56"/>
                    <a:pt x="131" y="75"/>
                  </a:cubicBezTo>
                  <a:cubicBezTo>
                    <a:pt x="177" y="84"/>
                    <a:pt x="224" y="93"/>
                    <a:pt x="270" y="93"/>
                  </a:cubicBezTo>
                  <a:cubicBezTo>
                    <a:pt x="224" y="75"/>
                    <a:pt x="177" y="56"/>
                    <a:pt x="140" y="47"/>
                  </a:cubicBezTo>
                  <a:cubicBezTo>
                    <a:pt x="122" y="37"/>
                    <a:pt x="94" y="37"/>
                    <a:pt x="66" y="28"/>
                  </a:cubicBezTo>
                  <a:cubicBezTo>
                    <a:pt x="47" y="10"/>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3737525" y="2347650"/>
              <a:ext cx="4425" cy="1875"/>
            </a:xfrm>
            <a:custGeom>
              <a:rect b="b" l="l" r="r" t="t"/>
              <a:pathLst>
                <a:path extrusionOk="0" h="75" w="177">
                  <a:moveTo>
                    <a:pt x="0" y="1"/>
                  </a:moveTo>
                  <a:cubicBezTo>
                    <a:pt x="0" y="19"/>
                    <a:pt x="28" y="29"/>
                    <a:pt x="37" y="38"/>
                  </a:cubicBezTo>
                  <a:cubicBezTo>
                    <a:pt x="47" y="47"/>
                    <a:pt x="75" y="66"/>
                    <a:pt x="84" y="66"/>
                  </a:cubicBezTo>
                  <a:cubicBezTo>
                    <a:pt x="93" y="66"/>
                    <a:pt x="121" y="75"/>
                    <a:pt x="130" y="75"/>
                  </a:cubicBezTo>
                  <a:lnTo>
                    <a:pt x="177" y="75"/>
                  </a:lnTo>
                  <a:cubicBezTo>
                    <a:pt x="149" y="47"/>
                    <a:pt x="121" y="38"/>
                    <a:pt x="93" y="38"/>
                  </a:cubicBezTo>
                  <a:cubicBezTo>
                    <a:pt x="56" y="29"/>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3744250" y="2349975"/>
              <a:ext cx="3275" cy="950"/>
            </a:xfrm>
            <a:custGeom>
              <a:rect b="b" l="l" r="r" t="t"/>
              <a:pathLst>
                <a:path extrusionOk="0" h="38" w="131">
                  <a:moveTo>
                    <a:pt x="1" y="1"/>
                  </a:moveTo>
                  <a:cubicBezTo>
                    <a:pt x="29" y="28"/>
                    <a:pt x="38" y="38"/>
                    <a:pt x="56" y="38"/>
                  </a:cubicBezTo>
                  <a:lnTo>
                    <a:pt x="94" y="38"/>
                  </a:lnTo>
                  <a:cubicBezTo>
                    <a:pt x="103" y="38"/>
                    <a:pt x="121" y="38"/>
                    <a:pt x="131" y="28"/>
                  </a:cubicBezTo>
                  <a:cubicBezTo>
                    <a:pt x="103" y="19"/>
                    <a:pt x="94"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3730075" y="2360200"/>
              <a:ext cx="6075" cy="2225"/>
            </a:xfrm>
            <a:custGeom>
              <a:rect b="b" l="l" r="r" t="t"/>
              <a:pathLst>
                <a:path extrusionOk="0" h="89" w="243">
                  <a:moveTo>
                    <a:pt x="1" y="0"/>
                  </a:moveTo>
                  <a:cubicBezTo>
                    <a:pt x="10" y="0"/>
                    <a:pt x="10" y="10"/>
                    <a:pt x="20" y="28"/>
                  </a:cubicBezTo>
                  <a:cubicBezTo>
                    <a:pt x="20" y="38"/>
                    <a:pt x="38" y="38"/>
                    <a:pt x="47" y="47"/>
                  </a:cubicBezTo>
                  <a:lnTo>
                    <a:pt x="112" y="84"/>
                  </a:lnTo>
                  <a:cubicBezTo>
                    <a:pt x="131" y="84"/>
                    <a:pt x="145" y="88"/>
                    <a:pt x="161" y="88"/>
                  </a:cubicBezTo>
                  <a:cubicBezTo>
                    <a:pt x="169" y="88"/>
                    <a:pt x="177" y="87"/>
                    <a:pt x="187" y="84"/>
                  </a:cubicBezTo>
                  <a:cubicBezTo>
                    <a:pt x="205" y="84"/>
                    <a:pt x="233" y="75"/>
                    <a:pt x="243" y="47"/>
                  </a:cubicBezTo>
                  <a:lnTo>
                    <a:pt x="243" y="47"/>
                  </a:lnTo>
                  <a:cubicBezTo>
                    <a:pt x="224" y="61"/>
                    <a:pt x="203" y="68"/>
                    <a:pt x="183" y="68"/>
                  </a:cubicBezTo>
                  <a:cubicBezTo>
                    <a:pt x="164" y="68"/>
                    <a:pt x="145" y="61"/>
                    <a:pt x="131" y="47"/>
                  </a:cubicBezTo>
                  <a:cubicBezTo>
                    <a:pt x="112" y="47"/>
                    <a:pt x="94" y="38"/>
                    <a:pt x="66" y="28"/>
                  </a:cubicBezTo>
                  <a:cubicBezTo>
                    <a:pt x="57" y="28"/>
                    <a:pt x="47" y="10"/>
                    <a:pt x="38" y="10"/>
                  </a:cubicBezTo>
                  <a:cubicBezTo>
                    <a:pt x="20"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3727525" y="2356475"/>
              <a:ext cx="4900" cy="3975"/>
            </a:xfrm>
            <a:custGeom>
              <a:rect b="b" l="l" r="r" t="t"/>
              <a:pathLst>
                <a:path extrusionOk="0" h="159" w="196">
                  <a:moveTo>
                    <a:pt x="1" y="1"/>
                  </a:moveTo>
                  <a:lnTo>
                    <a:pt x="1" y="1"/>
                  </a:lnTo>
                  <a:cubicBezTo>
                    <a:pt x="10" y="19"/>
                    <a:pt x="19" y="47"/>
                    <a:pt x="29" y="56"/>
                  </a:cubicBezTo>
                  <a:cubicBezTo>
                    <a:pt x="47" y="84"/>
                    <a:pt x="66" y="94"/>
                    <a:pt x="75" y="103"/>
                  </a:cubicBezTo>
                  <a:cubicBezTo>
                    <a:pt x="112" y="131"/>
                    <a:pt x="149" y="149"/>
                    <a:pt x="196" y="159"/>
                  </a:cubicBezTo>
                  <a:cubicBezTo>
                    <a:pt x="187" y="149"/>
                    <a:pt x="159" y="131"/>
                    <a:pt x="140" y="112"/>
                  </a:cubicBezTo>
                  <a:cubicBezTo>
                    <a:pt x="122" y="103"/>
                    <a:pt x="103" y="94"/>
                    <a:pt x="94" y="84"/>
                  </a:cubicBezTo>
                  <a:lnTo>
                    <a:pt x="47" y="47"/>
                  </a:lnTo>
                  <a:cubicBezTo>
                    <a:pt x="29"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3723825" y="2354625"/>
              <a:ext cx="3975" cy="4675"/>
            </a:xfrm>
            <a:custGeom>
              <a:rect b="b" l="l" r="r" t="t"/>
              <a:pathLst>
                <a:path extrusionOk="0" h="187" w="159">
                  <a:moveTo>
                    <a:pt x="0" y="0"/>
                  </a:moveTo>
                  <a:lnTo>
                    <a:pt x="0" y="0"/>
                  </a:lnTo>
                  <a:cubicBezTo>
                    <a:pt x="19" y="28"/>
                    <a:pt x="19" y="38"/>
                    <a:pt x="28" y="65"/>
                  </a:cubicBezTo>
                  <a:cubicBezTo>
                    <a:pt x="37" y="75"/>
                    <a:pt x="56" y="93"/>
                    <a:pt x="65" y="112"/>
                  </a:cubicBezTo>
                  <a:lnTo>
                    <a:pt x="112" y="158"/>
                  </a:lnTo>
                  <a:cubicBezTo>
                    <a:pt x="121" y="168"/>
                    <a:pt x="130" y="177"/>
                    <a:pt x="158" y="186"/>
                  </a:cubicBezTo>
                  <a:cubicBezTo>
                    <a:pt x="149" y="158"/>
                    <a:pt x="112" y="130"/>
                    <a:pt x="74" y="93"/>
                  </a:cubicBezTo>
                  <a:cubicBezTo>
                    <a:pt x="56" y="65"/>
                    <a:pt x="28"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3730075" y="2356700"/>
              <a:ext cx="3300" cy="2600"/>
            </a:xfrm>
            <a:custGeom>
              <a:rect b="b" l="l" r="r" t="t"/>
              <a:pathLst>
                <a:path extrusionOk="0" h="104" w="132">
                  <a:moveTo>
                    <a:pt x="1" y="1"/>
                  </a:moveTo>
                  <a:cubicBezTo>
                    <a:pt x="1" y="38"/>
                    <a:pt x="20" y="57"/>
                    <a:pt x="47" y="75"/>
                  </a:cubicBezTo>
                  <a:cubicBezTo>
                    <a:pt x="57" y="85"/>
                    <a:pt x="66" y="94"/>
                    <a:pt x="75" y="94"/>
                  </a:cubicBezTo>
                  <a:cubicBezTo>
                    <a:pt x="103" y="103"/>
                    <a:pt x="112" y="103"/>
                    <a:pt x="131" y="103"/>
                  </a:cubicBezTo>
                  <a:cubicBezTo>
                    <a:pt x="103" y="94"/>
                    <a:pt x="85" y="75"/>
                    <a:pt x="66" y="47"/>
                  </a:cubicBezTo>
                  <a:cubicBezTo>
                    <a:pt x="47" y="2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3715000" y="2332100"/>
              <a:ext cx="700" cy="5825"/>
            </a:xfrm>
            <a:custGeom>
              <a:rect b="b" l="l" r="r" t="t"/>
              <a:pathLst>
                <a:path extrusionOk="0" h="233" w="28">
                  <a:moveTo>
                    <a:pt x="9" y="0"/>
                  </a:moveTo>
                  <a:cubicBezTo>
                    <a:pt x="9" y="9"/>
                    <a:pt x="0" y="37"/>
                    <a:pt x="0" y="56"/>
                  </a:cubicBezTo>
                  <a:lnTo>
                    <a:pt x="0" y="112"/>
                  </a:lnTo>
                  <a:cubicBezTo>
                    <a:pt x="0" y="158"/>
                    <a:pt x="9" y="195"/>
                    <a:pt x="28" y="232"/>
                  </a:cubicBezTo>
                  <a:cubicBezTo>
                    <a:pt x="28" y="195"/>
                    <a:pt x="19" y="149"/>
                    <a:pt x="19" y="112"/>
                  </a:cubicBezTo>
                  <a:cubicBezTo>
                    <a:pt x="19" y="84"/>
                    <a:pt x="19" y="3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3716375" y="2333725"/>
              <a:ext cx="1425" cy="4675"/>
            </a:xfrm>
            <a:custGeom>
              <a:rect b="b" l="l" r="r" t="t"/>
              <a:pathLst>
                <a:path extrusionOk="0" h="187" w="57">
                  <a:moveTo>
                    <a:pt x="10" y="0"/>
                  </a:moveTo>
                  <a:lnTo>
                    <a:pt x="10" y="65"/>
                  </a:lnTo>
                  <a:cubicBezTo>
                    <a:pt x="1" y="75"/>
                    <a:pt x="10" y="93"/>
                    <a:pt x="10" y="112"/>
                  </a:cubicBezTo>
                  <a:cubicBezTo>
                    <a:pt x="19" y="140"/>
                    <a:pt x="38" y="167"/>
                    <a:pt x="57" y="186"/>
                  </a:cubicBezTo>
                  <a:cubicBezTo>
                    <a:pt x="57" y="177"/>
                    <a:pt x="47" y="158"/>
                    <a:pt x="47" y="140"/>
                  </a:cubicBezTo>
                  <a:cubicBezTo>
                    <a:pt x="47" y="121"/>
                    <a:pt x="38" y="112"/>
                    <a:pt x="38" y="93"/>
                  </a:cubicBezTo>
                  <a:cubicBezTo>
                    <a:pt x="19" y="6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3718700" y="2335575"/>
              <a:ext cx="3275" cy="3500"/>
            </a:xfrm>
            <a:custGeom>
              <a:rect b="b" l="l" r="r" t="t"/>
              <a:pathLst>
                <a:path extrusionOk="0" h="140" w="131">
                  <a:moveTo>
                    <a:pt x="1" y="1"/>
                  </a:moveTo>
                  <a:cubicBezTo>
                    <a:pt x="10" y="19"/>
                    <a:pt x="29" y="56"/>
                    <a:pt x="56" y="84"/>
                  </a:cubicBezTo>
                  <a:lnTo>
                    <a:pt x="94" y="112"/>
                  </a:lnTo>
                  <a:cubicBezTo>
                    <a:pt x="103" y="121"/>
                    <a:pt x="121" y="140"/>
                    <a:pt x="131" y="140"/>
                  </a:cubicBezTo>
                  <a:cubicBezTo>
                    <a:pt x="103" y="103"/>
                    <a:pt x="94" y="84"/>
                    <a:pt x="66" y="56"/>
                  </a:cubicBezTo>
                  <a:cubicBezTo>
                    <a:pt x="47"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3718700" y="2338125"/>
              <a:ext cx="1900" cy="3750"/>
            </a:xfrm>
            <a:custGeom>
              <a:rect b="b" l="l" r="r" t="t"/>
              <a:pathLst>
                <a:path extrusionOk="0" h="150" w="76">
                  <a:moveTo>
                    <a:pt x="1" y="1"/>
                  </a:moveTo>
                  <a:cubicBezTo>
                    <a:pt x="1" y="29"/>
                    <a:pt x="10" y="56"/>
                    <a:pt x="29" y="84"/>
                  </a:cubicBezTo>
                  <a:cubicBezTo>
                    <a:pt x="38" y="103"/>
                    <a:pt x="47" y="131"/>
                    <a:pt x="75" y="149"/>
                  </a:cubicBezTo>
                  <a:cubicBezTo>
                    <a:pt x="75" y="122"/>
                    <a:pt x="56"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3716625" y="2340000"/>
              <a:ext cx="2325" cy="4900"/>
            </a:xfrm>
            <a:custGeom>
              <a:rect b="b" l="l" r="r" t="t"/>
              <a:pathLst>
                <a:path extrusionOk="0" h="196" w="93">
                  <a:moveTo>
                    <a:pt x="0" y="0"/>
                  </a:moveTo>
                  <a:cubicBezTo>
                    <a:pt x="0" y="28"/>
                    <a:pt x="19" y="65"/>
                    <a:pt x="37" y="102"/>
                  </a:cubicBezTo>
                  <a:cubicBezTo>
                    <a:pt x="47" y="139"/>
                    <a:pt x="74" y="167"/>
                    <a:pt x="93" y="195"/>
                  </a:cubicBezTo>
                  <a:lnTo>
                    <a:pt x="56" y="93"/>
                  </a:lnTo>
                  <a:cubicBezTo>
                    <a:pt x="47"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3746800" y="2328600"/>
              <a:ext cx="5600" cy="3750"/>
            </a:xfrm>
            <a:custGeom>
              <a:rect b="b" l="l" r="r" t="t"/>
              <a:pathLst>
                <a:path extrusionOk="0" h="150" w="224">
                  <a:moveTo>
                    <a:pt x="1" y="1"/>
                  </a:moveTo>
                  <a:cubicBezTo>
                    <a:pt x="29" y="10"/>
                    <a:pt x="38" y="19"/>
                    <a:pt x="66" y="38"/>
                  </a:cubicBezTo>
                  <a:cubicBezTo>
                    <a:pt x="85" y="47"/>
                    <a:pt x="112" y="57"/>
                    <a:pt x="122" y="66"/>
                  </a:cubicBezTo>
                  <a:cubicBezTo>
                    <a:pt x="159" y="94"/>
                    <a:pt x="187" y="131"/>
                    <a:pt x="224" y="149"/>
                  </a:cubicBezTo>
                  <a:cubicBezTo>
                    <a:pt x="215" y="131"/>
                    <a:pt x="205" y="103"/>
                    <a:pt x="177" y="94"/>
                  </a:cubicBezTo>
                  <a:cubicBezTo>
                    <a:pt x="168" y="84"/>
                    <a:pt x="159" y="57"/>
                    <a:pt x="131" y="47"/>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3744725" y="2329025"/>
              <a:ext cx="5125" cy="2400"/>
            </a:xfrm>
            <a:custGeom>
              <a:rect b="b" l="l" r="r" t="t"/>
              <a:pathLst>
                <a:path extrusionOk="0" h="96" w="205">
                  <a:moveTo>
                    <a:pt x="16" y="1"/>
                  </a:moveTo>
                  <a:cubicBezTo>
                    <a:pt x="11" y="1"/>
                    <a:pt x="5" y="1"/>
                    <a:pt x="0" y="2"/>
                  </a:cubicBezTo>
                  <a:lnTo>
                    <a:pt x="47" y="30"/>
                  </a:lnTo>
                  <a:cubicBezTo>
                    <a:pt x="65" y="40"/>
                    <a:pt x="84" y="40"/>
                    <a:pt x="93" y="49"/>
                  </a:cubicBezTo>
                  <a:cubicBezTo>
                    <a:pt x="130" y="67"/>
                    <a:pt x="168" y="86"/>
                    <a:pt x="205" y="95"/>
                  </a:cubicBezTo>
                  <a:cubicBezTo>
                    <a:pt x="195" y="77"/>
                    <a:pt x="177" y="67"/>
                    <a:pt x="168" y="67"/>
                  </a:cubicBezTo>
                  <a:cubicBezTo>
                    <a:pt x="158" y="49"/>
                    <a:pt x="130" y="40"/>
                    <a:pt x="121" y="30"/>
                  </a:cubicBezTo>
                  <a:cubicBezTo>
                    <a:pt x="89" y="22"/>
                    <a:pt x="50" y="1"/>
                    <a:pt x="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3740550" y="2329075"/>
              <a:ext cx="5825" cy="2100"/>
            </a:xfrm>
            <a:custGeom>
              <a:rect b="b" l="l" r="r" t="t"/>
              <a:pathLst>
                <a:path extrusionOk="0" h="84" w="233">
                  <a:moveTo>
                    <a:pt x="0" y="0"/>
                  </a:moveTo>
                  <a:lnTo>
                    <a:pt x="56" y="28"/>
                  </a:lnTo>
                  <a:cubicBezTo>
                    <a:pt x="84" y="38"/>
                    <a:pt x="93" y="38"/>
                    <a:pt x="112" y="47"/>
                  </a:cubicBezTo>
                  <a:cubicBezTo>
                    <a:pt x="149" y="65"/>
                    <a:pt x="186" y="75"/>
                    <a:pt x="232" y="84"/>
                  </a:cubicBezTo>
                  <a:cubicBezTo>
                    <a:pt x="195" y="65"/>
                    <a:pt x="158" y="38"/>
                    <a:pt x="112" y="19"/>
                  </a:cubicBezTo>
                  <a:cubicBezTo>
                    <a:pt x="93" y="1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3736350" y="2326275"/>
              <a:ext cx="6300" cy="1200"/>
            </a:xfrm>
            <a:custGeom>
              <a:rect b="b" l="l" r="r" t="t"/>
              <a:pathLst>
                <a:path extrusionOk="0" h="48" w="252">
                  <a:moveTo>
                    <a:pt x="66" y="1"/>
                  </a:moveTo>
                  <a:cubicBezTo>
                    <a:pt x="47" y="1"/>
                    <a:pt x="29" y="1"/>
                    <a:pt x="1" y="10"/>
                  </a:cubicBezTo>
                  <a:lnTo>
                    <a:pt x="66" y="19"/>
                  </a:lnTo>
                  <a:cubicBezTo>
                    <a:pt x="84" y="19"/>
                    <a:pt x="94" y="38"/>
                    <a:pt x="122" y="38"/>
                  </a:cubicBezTo>
                  <a:cubicBezTo>
                    <a:pt x="168" y="47"/>
                    <a:pt x="196" y="47"/>
                    <a:pt x="252" y="47"/>
                  </a:cubicBezTo>
                  <a:cubicBezTo>
                    <a:pt x="214" y="38"/>
                    <a:pt x="177" y="1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3731475" y="2326750"/>
              <a:ext cx="6075" cy="1875"/>
            </a:xfrm>
            <a:custGeom>
              <a:rect b="b" l="l" r="r" t="t"/>
              <a:pathLst>
                <a:path extrusionOk="0" h="75" w="243">
                  <a:moveTo>
                    <a:pt x="75" y="0"/>
                  </a:moveTo>
                  <a:cubicBezTo>
                    <a:pt x="47" y="0"/>
                    <a:pt x="29" y="0"/>
                    <a:pt x="1" y="19"/>
                  </a:cubicBezTo>
                  <a:cubicBezTo>
                    <a:pt x="29" y="19"/>
                    <a:pt x="38" y="19"/>
                    <a:pt x="56" y="28"/>
                  </a:cubicBezTo>
                  <a:lnTo>
                    <a:pt x="121" y="47"/>
                  </a:lnTo>
                  <a:cubicBezTo>
                    <a:pt x="159" y="66"/>
                    <a:pt x="196" y="75"/>
                    <a:pt x="242" y="75"/>
                  </a:cubicBezTo>
                  <a:cubicBezTo>
                    <a:pt x="214" y="47"/>
                    <a:pt x="177" y="28"/>
                    <a:pt x="140" y="19"/>
                  </a:cubicBezTo>
                  <a:cubicBezTo>
                    <a:pt x="121" y="19"/>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3738675" y="2342300"/>
              <a:ext cx="2575" cy="1200"/>
            </a:xfrm>
            <a:custGeom>
              <a:rect b="b" l="l" r="r" t="t"/>
              <a:pathLst>
                <a:path extrusionOk="0" h="48" w="103">
                  <a:moveTo>
                    <a:pt x="1" y="1"/>
                  </a:moveTo>
                  <a:cubicBezTo>
                    <a:pt x="19" y="10"/>
                    <a:pt x="38" y="20"/>
                    <a:pt x="47" y="29"/>
                  </a:cubicBezTo>
                  <a:cubicBezTo>
                    <a:pt x="75" y="29"/>
                    <a:pt x="84" y="47"/>
                    <a:pt x="103" y="47"/>
                  </a:cubicBezTo>
                  <a:cubicBezTo>
                    <a:pt x="103" y="20"/>
                    <a:pt x="84" y="10"/>
                    <a:pt x="56" y="10"/>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3740550" y="2343925"/>
              <a:ext cx="2575" cy="1200"/>
            </a:xfrm>
            <a:custGeom>
              <a:rect b="b" l="l" r="r" t="t"/>
              <a:pathLst>
                <a:path extrusionOk="0" h="48" w="103">
                  <a:moveTo>
                    <a:pt x="0" y="1"/>
                  </a:moveTo>
                  <a:cubicBezTo>
                    <a:pt x="9" y="10"/>
                    <a:pt x="37" y="20"/>
                    <a:pt x="46" y="38"/>
                  </a:cubicBezTo>
                  <a:cubicBezTo>
                    <a:pt x="65" y="47"/>
                    <a:pt x="84" y="47"/>
                    <a:pt x="102" y="47"/>
                  </a:cubicBezTo>
                  <a:cubicBezTo>
                    <a:pt x="93" y="38"/>
                    <a:pt x="65" y="29"/>
                    <a:pt x="56" y="10"/>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
            <p:cNvSpPr/>
            <p:nvPr/>
          </p:nvSpPr>
          <p:spPr>
            <a:xfrm>
              <a:off x="3724750" y="2326600"/>
              <a:ext cx="4200" cy="875"/>
            </a:xfrm>
            <a:custGeom>
              <a:rect b="b" l="l" r="r" t="t"/>
              <a:pathLst>
                <a:path extrusionOk="0" h="35" w="168">
                  <a:moveTo>
                    <a:pt x="121" y="1"/>
                  </a:moveTo>
                  <a:cubicBezTo>
                    <a:pt x="112" y="1"/>
                    <a:pt x="103" y="3"/>
                    <a:pt x="93" y="6"/>
                  </a:cubicBezTo>
                  <a:lnTo>
                    <a:pt x="47" y="6"/>
                  </a:lnTo>
                  <a:cubicBezTo>
                    <a:pt x="28" y="6"/>
                    <a:pt x="10" y="6"/>
                    <a:pt x="0" y="25"/>
                  </a:cubicBezTo>
                  <a:cubicBezTo>
                    <a:pt x="28" y="25"/>
                    <a:pt x="56" y="34"/>
                    <a:pt x="84" y="34"/>
                  </a:cubicBezTo>
                  <a:cubicBezTo>
                    <a:pt x="112" y="34"/>
                    <a:pt x="130" y="34"/>
                    <a:pt x="167" y="25"/>
                  </a:cubicBezTo>
                  <a:cubicBezTo>
                    <a:pt x="150" y="7"/>
                    <a:pt x="136"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3398875" y="2031300"/>
              <a:ext cx="40900" cy="42050"/>
            </a:xfrm>
            <a:custGeom>
              <a:rect b="b" l="l" r="r" t="t"/>
              <a:pathLst>
                <a:path extrusionOk="0" h="1682" w="1636">
                  <a:moveTo>
                    <a:pt x="1294" y="1"/>
                  </a:moveTo>
                  <a:cubicBezTo>
                    <a:pt x="1265" y="1"/>
                    <a:pt x="1235" y="7"/>
                    <a:pt x="1208" y="19"/>
                  </a:cubicBezTo>
                  <a:cubicBezTo>
                    <a:pt x="1087" y="84"/>
                    <a:pt x="1050" y="224"/>
                    <a:pt x="1031" y="344"/>
                  </a:cubicBezTo>
                  <a:cubicBezTo>
                    <a:pt x="985" y="270"/>
                    <a:pt x="948" y="177"/>
                    <a:pt x="883" y="103"/>
                  </a:cubicBezTo>
                  <a:cubicBezTo>
                    <a:pt x="834" y="60"/>
                    <a:pt x="769" y="29"/>
                    <a:pt x="706" y="29"/>
                  </a:cubicBezTo>
                  <a:cubicBezTo>
                    <a:pt x="674" y="29"/>
                    <a:pt x="642" y="37"/>
                    <a:pt x="613" y="56"/>
                  </a:cubicBezTo>
                  <a:cubicBezTo>
                    <a:pt x="530" y="112"/>
                    <a:pt x="511" y="233"/>
                    <a:pt x="530" y="335"/>
                  </a:cubicBezTo>
                  <a:cubicBezTo>
                    <a:pt x="558" y="428"/>
                    <a:pt x="604" y="521"/>
                    <a:pt x="604" y="623"/>
                  </a:cubicBezTo>
                  <a:cubicBezTo>
                    <a:pt x="530" y="558"/>
                    <a:pt x="465" y="484"/>
                    <a:pt x="372" y="456"/>
                  </a:cubicBezTo>
                  <a:cubicBezTo>
                    <a:pt x="341" y="442"/>
                    <a:pt x="304" y="435"/>
                    <a:pt x="268" y="435"/>
                  </a:cubicBezTo>
                  <a:cubicBezTo>
                    <a:pt x="206" y="435"/>
                    <a:pt x="143" y="456"/>
                    <a:pt x="102" y="502"/>
                  </a:cubicBezTo>
                  <a:cubicBezTo>
                    <a:pt x="0" y="614"/>
                    <a:pt x="74" y="800"/>
                    <a:pt x="167" y="930"/>
                  </a:cubicBezTo>
                  <a:cubicBezTo>
                    <a:pt x="390" y="1236"/>
                    <a:pt x="706" y="1496"/>
                    <a:pt x="1050" y="1664"/>
                  </a:cubicBezTo>
                  <a:cubicBezTo>
                    <a:pt x="1073" y="1676"/>
                    <a:pt x="1095" y="1681"/>
                    <a:pt x="1116" y="1681"/>
                  </a:cubicBezTo>
                  <a:cubicBezTo>
                    <a:pt x="1210" y="1681"/>
                    <a:pt x="1289" y="1579"/>
                    <a:pt x="1319" y="1496"/>
                  </a:cubicBezTo>
                  <a:cubicBezTo>
                    <a:pt x="1515" y="1180"/>
                    <a:pt x="1635" y="809"/>
                    <a:pt x="1607" y="437"/>
                  </a:cubicBezTo>
                  <a:cubicBezTo>
                    <a:pt x="1598" y="326"/>
                    <a:pt x="1580" y="205"/>
                    <a:pt x="1505" y="112"/>
                  </a:cubicBezTo>
                  <a:cubicBezTo>
                    <a:pt x="1458" y="44"/>
                    <a:pt x="1375" y="1"/>
                    <a:pt x="129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
            <p:cNvSpPr/>
            <p:nvPr/>
          </p:nvSpPr>
          <p:spPr>
            <a:xfrm>
              <a:off x="3399325" y="2031075"/>
              <a:ext cx="39750" cy="43225"/>
            </a:xfrm>
            <a:custGeom>
              <a:rect b="b" l="l" r="r" t="t"/>
              <a:pathLst>
                <a:path extrusionOk="0" h="1729" w="1590">
                  <a:moveTo>
                    <a:pt x="1516" y="1039"/>
                  </a:moveTo>
                  <a:cubicBezTo>
                    <a:pt x="1500" y="1093"/>
                    <a:pt x="1481" y="1147"/>
                    <a:pt x="1462" y="1201"/>
                  </a:cubicBezTo>
                  <a:lnTo>
                    <a:pt x="1462" y="1201"/>
                  </a:lnTo>
                  <a:cubicBezTo>
                    <a:pt x="1483" y="1148"/>
                    <a:pt x="1501" y="1093"/>
                    <a:pt x="1516" y="1039"/>
                  </a:cubicBezTo>
                  <a:close/>
                  <a:moveTo>
                    <a:pt x="1274" y="0"/>
                  </a:moveTo>
                  <a:cubicBezTo>
                    <a:pt x="1218" y="0"/>
                    <a:pt x="1162" y="19"/>
                    <a:pt x="1116" y="56"/>
                  </a:cubicBezTo>
                  <a:cubicBezTo>
                    <a:pt x="1069" y="93"/>
                    <a:pt x="1041" y="149"/>
                    <a:pt x="1023" y="195"/>
                  </a:cubicBezTo>
                  <a:cubicBezTo>
                    <a:pt x="1013" y="214"/>
                    <a:pt x="1013" y="242"/>
                    <a:pt x="995" y="260"/>
                  </a:cubicBezTo>
                  <a:cubicBezTo>
                    <a:pt x="986" y="242"/>
                    <a:pt x="976" y="214"/>
                    <a:pt x="967" y="205"/>
                  </a:cubicBezTo>
                  <a:cubicBezTo>
                    <a:pt x="939" y="158"/>
                    <a:pt x="902" y="112"/>
                    <a:pt x="874" y="75"/>
                  </a:cubicBezTo>
                  <a:cubicBezTo>
                    <a:pt x="828" y="47"/>
                    <a:pt x="781" y="19"/>
                    <a:pt x="716" y="10"/>
                  </a:cubicBezTo>
                  <a:cubicBezTo>
                    <a:pt x="701" y="5"/>
                    <a:pt x="686" y="2"/>
                    <a:pt x="672" y="2"/>
                  </a:cubicBezTo>
                  <a:cubicBezTo>
                    <a:pt x="631" y="2"/>
                    <a:pt x="592" y="19"/>
                    <a:pt x="558" y="47"/>
                  </a:cubicBezTo>
                  <a:cubicBezTo>
                    <a:pt x="512" y="75"/>
                    <a:pt x="484" y="140"/>
                    <a:pt x="475" y="186"/>
                  </a:cubicBezTo>
                  <a:cubicBezTo>
                    <a:pt x="465" y="242"/>
                    <a:pt x="465" y="288"/>
                    <a:pt x="475" y="344"/>
                  </a:cubicBezTo>
                  <a:cubicBezTo>
                    <a:pt x="484" y="428"/>
                    <a:pt x="521" y="493"/>
                    <a:pt x="530" y="567"/>
                  </a:cubicBezTo>
                  <a:cubicBezTo>
                    <a:pt x="475" y="521"/>
                    <a:pt x="428" y="474"/>
                    <a:pt x="363" y="446"/>
                  </a:cubicBezTo>
                  <a:cubicBezTo>
                    <a:pt x="317" y="428"/>
                    <a:pt x="270" y="428"/>
                    <a:pt x="224" y="428"/>
                  </a:cubicBezTo>
                  <a:cubicBezTo>
                    <a:pt x="177" y="428"/>
                    <a:pt x="131" y="437"/>
                    <a:pt x="84" y="474"/>
                  </a:cubicBezTo>
                  <a:cubicBezTo>
                    <a:pt x="47" y="502"/>
                    <a:pt x="10" y="548"/>
                    <a:pt x="10" y="595"/>
                  </a:cubicBezTo>
                  <a:cubicBezTo>
                    <a:pt x="1" y="641"/>
                    <a:pt x="10" y="688"/>
                    <a:pt x="19" y="734"/>
                  </a:cubicBezTo>
                  <a:cubicBezTo>
                    <a:pt x="47" y="827"/>
                    <a:pt x="103" y="911"/>
                    <a:pt x="159" y="985"/>
                  </a:cubicBezTo>
                  <a:cubicBezTo>
                    <a:pt x="279" y="1124"/>
                    <a:pt x="410" y="1264"/>
                    <a:pt x="558" y="1375"/>
                  </a:cubicBezTo>
                  <a:cubicBezTo>
                    <a:pt x="419" y="1264"/>
                    <a:pt x="289" y="1124"/>
                    <a:pt x="177" y="985"/>
                  </a:cubicBezTo>
                  <a:cubicBezTo>
                    <a:pt x="112" y="911"/>
                    <a:pt x="66" y="827"/>
                    <a:pt x="47" y="753"/>
                  </a:cubicBezTo>
                  <a:cubicBezTo>
                    <a:pt x="38" y="706"/>
                    <a:pt x="38" y="660"/>
                    <a:pt x="38" y="623"/>
                  </a:cubicBezTo>
                  <a:cubicBezTo>
                    <a:pt x="47" y="576"/>
                    <a:pt x="66" y="539"/>
                    <a:pt x="103" y="521"/>
                  </a:cubicBezTo>
                  <a:cubicBezTo>
                    <a:pt x="140" y="493"/>
                    <a:pt x="187" y="483"/>
                    <a:pt x="224" y="483"/>
                  </a:cubicBezTo>
                  <a:cubicBezTo>
                    <a:pt x="270" y="483"/>
                    <a:pt x="298" y="493"/>
                    <a:pt x="345" y="502"/>
                  </a:cubicBezTo>
                  <a:cubicBezTo>
                    <a:pt x="428" y="539"/>
                    <a:pt x="484" y="613"/>
                    <a:pt x="558" y="669"/>
                  </a:cubicBezTo>
                  <a:lnTo>
                    <a:pt x="605" y="716"/>
                  </a:lnTo>
                  <a:lnTo>
                    <a:pt x="605" y="660"/>
                  </a:lnTo>
                  <a:cubicBezTo>
                    <a:pt x="605" y="548"/>
                    <a:pt x="558" y="455"/>
                    <a:pt x="530" y="363"/>
                  </a:cubicBezTo>
                  <a:cubicBezTo>
                    <a:pt x="521" y="316"/>
                    <a:pt x="521" y="270"/>
                    <a:pt x="530" y="223"/>
                  </a:cubicBezTo>
                  <a:cubicBezTo>
                    <a:pt x="549" y="177"/>
                    <a:pt x="558" y="149"/>
                    <a:pt x="595" y="121"/>
                  </a:cubicBezTo>
                  <a:cubicBezTo>
                    <a:pt x="615" y="108"/>
                    <a:pt x="644" y="95"/>
                    <a:pt x="673" y="95"/>
                  </a:cubicBezTo>
                  <a:cubicBezTo>
                    <a:pt x="684" y="95"/>
                    <a:pt x="696" y="97"/>
                    <a:pt x="707" y="102"/>
                  </a:cubicBezTo>
                  <a:cubicBezTo>
                    <a:pt x="753" y="112"/>
                    <a:pt x="790" y="121"/>
                    <a:pt x="828" y="158"/>
                  </a:cubicBezTo>
                  <a:cubicBezTo>
                    <a:pt x="893" y="214"/>
                    <a:pt x="930" y="307"/>
                    <a:pt x="967" y="400"/>
                  </a:cubicBezTo>
                  <a:lnTo>
                    <a:pt x="995" y="483"/>
                  </a:lnTo>
                  <a:lnTo>
                    <a:pt x="1013" y="390"/>
                  </a:lnTo>
                  <a:cubicBezTo>
                    <a:pt x="1023" y="344"/>
                    <a:pt x="1032" y="288"/>
                    <a:pt x="1041" y="242"/>
                  </a:cubicBezTo>
                  <a:cubicBezTo>
                    <a:pt x="1060" y="195"/>
                    <a:pt x="1088" y="149"/>
                    <a:pt x="1125" y="112"/>
                  </a:cubicBezTo>
                  <a:cubicBezTo>
                    <a:pt x="1162" y="75"/>
                    <a:pt x="1209" y="65"/>
                    <a:pt x="1255" y="65"/>
                  </a:cubicBezTo>
                  <a:cubicBezTo>
                    <a:pt x="1301" y="65"/>
                    <a:pt x="1348" y="84"/>
                    <a:pt x="1394" y="112"/>
                  </a:cubicBezTo>
                  <a:cubicBezTo>
                    <a:pt x="1441" y="130"/>
                    <a:pt x="1459" y="177"/>
                    <a:pt x="1497" y="223"/>
                  </a:cubicBezTo>
                  <a:cubicBezTo>
                    <a:pt x="1524" y="270"/>
                    <a:pt x="1543" y="316"/>
                    <a:pt x="1543" y="363"/>
                  </a:cubicBezTo>
                  <a:cubicBezTo>
                    <a:pt x="1552" y="409"/>
                    <a:pt x="1552" y="474"/>
                    <a:pt x="1571" y="521"/>
                  </a:cubicBezTo>
                  <a:lnTo>
                    <a:pt x="1571" y="678"/>
                  </a:lnTo>
                  <a:cubicBezTo>
                    <a:pt x="1566" y="802"/>
                    <a:pt x="1548" y="922"/>
                    <a:pt x="1516" y="1039"/>
                  </a:cubicBezTo>
                  <a:lnTo>
                    <a:pt x="1516" y="1039"/>
                  </a:lnTo>
                  <a:cubicBezTo>
                    <a:pt x="1550" y="926"/>
                    <a:pt x="1575" y="811"/>
                    <a:pt x="1580" y="688"/>
                  </a:cubicBezTo>
                  <a:lnTo>
                    <a:pt x="1580" y="530"/>
                  </a:lnTo>
                  <a:cubicBezTo>
                    <a:pt x="1580" y="474"/>
                    <a:pt x="1571" y="428"/>
                    <a:pt x="1571" y="363"/>
                  </a:cubicBezTo>
                  <a:cubicBezTo>
                    <a:pt x="1589" y="288"/>
                    <a:pt x="1580" y="233"/>
                    <a:pt x="1543" y="186"/>
                  </a:cubicBezTo>
                  <a:cubicBezTo>
                    <a:pt x="1524" y="140"/>
                    <a:pt x="1487" y="93"/>
                    <a:pt x="1441" y="56"/>
                  </a:cubicBezTo>
                  <a:cubicBezTo>
                    <a:pt x="1394" y="19"/>
                    <a:pt x="1339" y="0"/>
                    <a:pt x="1274" y="0"/>
                  </a:cubicBezTo>
                  <a:close/>
                  <a:moveTo>
                    <a:pt x="1462" y="1201"/>
                  </a:moveTo>
                  <a:cubicBezTo>
                    <a:pt x="1450" y="1231"/>
                    <a:pt x="1437" y="1262"/>
                    <a:pt x="1422" y="1292"/>
                  </a:cubicBezTo>
                  <a:cubicBezTo>
                    <a:pt x="1367" y="1385"/>
                    <a:pt x="1329" y="1496"/>
                    <a:pt x="1264" y="1570"/>
                  </a:cubicBezTo>
                  <a:cubicBezTo>
                    <a:pt x="1236" y="1617"/>
                    <a:pt x="1199" y="1654"/>
                    <a:pt x="1153" y="1691"/>
                  </a:cubicBezTo>
                  <a:cubicBezTo>
                    <a:pt x="1125" y="1700"/>
                    <a:pt x="1106" y="1710"/>
                    <a:pt x="1078" y="1710"/>
                  </a:cubicBezTo>
                  <a:cubicBezTo>
                    <a:pt x="1060" y="1710"/>
                    <a:pt x="1023" y="1710"/>
                    <a:pt x="1004" y="1700"/>
                  </a:cubicBezTo>
                  <a:lnTo>
                    <a:pt x="1004" y="1700"/>
                  </a:lnTo>
                  <a:cubicBezTo>
                    <a:pt x="1023" y="1710"/>
                    <a:pt x="1051" y="1728"/>
                    <a:pt x="1078" y="1728"/>
                  </a:cubicBezTo>
                  <a:cubicBezTo>
                    <a:pt x="1106" y="1728"/>
                    <a:pt x="1125" y="1710"/>
                    <a:pt x="1153" y="1700"/>
                  </a:cubicBezTo>
                  <a:cubicBezTo>
                    <a:pt x="1199" y="1682"/>
                    <a:pt x="1236" y="1635"/>
                    <a:pt x="1264" y="1589"/>
                  </a:cubicBezTo>
                  <a:cubicBezTo>
                    <a:pt x="1329" y="1496"/>
                    <a:pt x="1376" y="1403"/>
                    <a:pt x="1422" y="1310"/>
                  </a:cubicBezTo>
                  <a:cubicBezTo>
                    <a:pt x="1436" y="1274"/>
                    <a:pt x="1449" y="1237"/>
                    <a:pt x="1462" y="120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
            <p:cNvSpPr/>
            <p:nvPr/>
          </p:nvSpPr>
          <p:spPr>
            <a:xfrm>
              <a:off x="3413975" y="2046875"/>
              <a:ext cx="13475" cy="26250"/>
            </a:xfrm>
            <a:custGeom>
              <a:rect b="b" l="l" r="r" t="t"/>
              <a:pathLst>
                <a:path extrusionOk="0" h="1050" w="539">
                  <a:moveTo>
                    <a:pt x="0" y="0"/>
                  </a:moveTo>
                  <a:cubicBezTo>
                    <a:pt x="47" y="93"/>
                    <a:pt x="84" y="177"/>
                    <a:pt x="139" y="269"/>
                  </a:cubicBezTo>
                  <a:lnTo>
                    <a:pt x="279" y="530"/>
                  </a:lnTo>
                  <a:lnTo>
                    <a:pt x="418" y="780"/>
                  </a:lnTo>
                  <a:cubicBezTo>
                    <a:pt x="437" y="818"/>
                    <a:pt x="465" y="864"/>
                    <a:pt x="483" y="911"/>
                  </a:cubicBezTo>
                  <a:cubicBezTo>
                    <a:pt x="511" y="957"/>
                    <a:pt x="520" y="1003"/>
                    <a:pt x="539" y="1050"/>
                  </a:cubicBezTo>
                  <a:cubicBezTo>
                    <a:pt x="520" y="948"/>
                    <a:pt x="483" y="864"/>
                    <a:pt x="437" y="771"/>
                  </a:cubicBezTo>
                  <a:cubicBezTo>
                    <a:pt x="390" y="678"/>
                    <a:pt x="344" y="585"/>
                    <a:pt x="297" y="502"/>
                  </a:cubicBezTo>
                  <a:cubicBezTo>
                    <a:pt x="251" y="418"/>
                    <a:pt x="195" y="325"/>
                    <a:pt x="149" y="251"/>
                  </a:cubicBezTo>
                  <a:cubicBezTo>
                    <a:pt x="102" y="16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3424875" y="2040600"/>
              <a:ext cx="4200" cy="32525"/>
            </a:xfrm>
            <a:custGeom>
              <a:rect b="b" l="l" r="r" t="t"/>
              <a:pathLst>
                <a:path extrusionOk="0" h="1301" w="168">
                  <a:moveTo>
                    <a:pt x="1" y="0"/>
                  </a:moveTo>
                  <a:cubicBezTo>
                    <a:pt x="1" y="102"/>
                    <a:pt x="10" y="223"/>
                    <a:pt x="29" y="325"/>
                  </a:cubicBezTo>
                  <a:cubicBezTo>
                    <a:pt x="38" y="428"/>
                    <a:pt x="47" y="548"/>
                    <a:pt x="56" y="651"/>
                  </a:cubicBezTo>
                  <a:cubicBezTo>
                    <a:pt x="75" y="753"/>
                    <a:pt x="94" y="874"/>
                    <a:pt x="103" y="976"/>
                  </a:cubicBezTo>
                  <a:cubicBezTo>
                    <a:pt x="112" y="1087"/>
                    <a:pt x="131" y="1199"/>
                    <a:pt x="168" y="1301"/>
                  </a:cubicBezTo>
                  <a:cubicBezTo>
                    <a:pt x="149" y="1245"/>
                    <a:pt x="149" y="1199"/>
                    <a:pt x="140" y="1134"/>
                  </a:cubicBezTo>
                  <a:cubicBezTo>
                    <a:pt x="131" y="1078"/>
                    <a:pt x="112" y="1031"/>
                    <a:pt x="112" y="976"/>
                  </a:cubicBezTo>
                  <a:lnTo>
                    <a:pt x="84" y="651"/>
                  </a:lnTo>
                  <a:lnTo>
                    <a:pt x="47" y="325"/>
                  </a:lnTo>
                  <a:cubicBezTo>
                    <a:pt x="38" y="223"/>
                    <a:pt x="10" y="10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3420475" y="2055925"/>
              <a:ext cx="3725" cy="7675"/>
            </a:xfrm>
            <a:custGeom>
              <a:rect b="b" l="l" r="r" t="t"/>
              <a:pathLst>
                <a:path extrusionOk="0" h="307" w="149">
                  <a:moveTo>
                    <a:pt x="0" y="0"/>
                  </a:moveTo>
                  <a:cubicBezTo>
                    <a:pt x="28" y="56"/>
                    <a:pt x="47" y="103"/>
                    <a:pt x="56" y="158"/>
                  </a:cubicBezTo>
                  <a:cubicBezTo>
                    <a:pt x="84" y="186"/>
                    <a:pt x="93" y="214"/>
                    <a:pt x="102" y="233"/>
                  </a:cubicBezTo>
                  <a:cubicBezTo>
                    <a:pt x="121" y="261"/>
                    <a:pt x="140" y="279"/>
                    <a:pt x="149" y="307"/>
                  </a:cubicBezTo>
                  <a:cubicBezTo>
                    <a:pt x="149" y="279"/>
                    <a:pt x="140" y="242"/>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3419775" y="2052675"/>
              <a:ext cx="2800" cy="4200"/>
            </a:xfrm>
            <a:custGeom>
              <a:rect b="b" l="l" r="r" t="t"/>
              <a:pathLst>
                <a:path extrusionOk="0" h="168" w="112">
                  <a:moveTo>
                    <a:pt x="0" y="0"/>
                  </a:moveTo>
                  <a:lnTo>
                    <a:pt x="0" y="0"/>
                  </a:lnTo>
                  <a:cubicBezTo>
                    <a:pt x="10" y="37"/>
                    <a:pt x="19" y="75"/>
                    <a:pt x="47" y="93"/>
                  </a:cubicBezTo>
                  <a:lnTo>
                    <a:pt x="75" y="130"/>
                  </a:lnTo>
                  <a:lnTo>
                    <a:pt x="112" y="168"/>
                  </a:lnTo>
                  <a:cubicBezTo>
                    <a:pt x="112" y="158"/>
                    <a:pt x="112" y="130"/>
                    <a:pt x="103" y="121"/>
                  </a:cubicBezTo>
                  <a:cubicBezTo>
                    <a:pt x="103" y="93"/>
                    <a:pt x="84" y="84"/>
                    <a:pt x="75" y="75"/>
                  </a:cubicBez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3421625" y="2051500"/>
              <a:ext cx="2575" cy="7475"/>
            </a:xfrm>
            <a:custGeom>
              <a:rect b="b" l="l" r="r" t="t"/>
              <a:pathLst>
                <a:path extrusionOk="0" h="299" w="103">
                  <a:moveTo>
                    <a:pt x="1" y="1"/>
                  </a:moveTo>
                  <a:cubicBezTo>
                    <a:pt x="10" y="47"/>
                    <a:pt x="38" y="94"/>
                    <a:pt x="38" y="159"/>
                  </a:cubicBezTo>
                  <a:lnTo>
                    <a:pt x="103" y="298"/>
                  </a:lnTo>
                  <a:cubicBezTo>
                    <a:pt x="103" y="261"/>
                    <a:pt x="103" y="233"/>
                    <a:pt x="94" y="215"/>
                  </a:cubicBezTo>
                  <a:cubicBezTo>
                    <a:pt x="94" y="187"/>
                    <a:pt x="84" y="168"/>
                    <a:pt x="75" y="140"/>
                  </a:cubicBezTo>
                  <a:cubicBezTo>
                    <a:pt x="4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3425125" y="2061500"/>
              <a:ext cx="1400" cy="4900"/>
            </a:xfrm>
            <a:custGeom>
              <a:rect b="b" l="l" r="r" t="t"/>
              <a:pathLst>
                <a:path extrusionOk="0" h="196" w="56">
                  <a:moveTo>
                    <a:pt x="19" y="0"/>
                  </a:moveTo>
                  <a:cubicBezTo>
                    <a:pt x="0" y="38"/>
                    <a:pt x="19" y="65"/>
                    <a:pt x="28" y="103"/>
                  </a:cubicBezTo>
                  <a:cubicBezTo>
                    <a:pt x="37" y="140"/>
                    <a:pt x="37" y="158"/>
                    <a:pt x="56" y="195"/>
                  </a:cubicBezTo>
                  <a:cubicBezTo>
                    <a:pt x="56" y="158"/>
                    <a:pt x="56" y="130"/>
                    <a:pt x="46" y="93"/>
                  </a:cubicBezTo>
                  <a:cubicBezTo>
                    <a:pt x="37" y="56"/>
                    <a:pt x="3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3418600" y="2035025"/>
              <a:ext cx="3750" cy="6525"/>
            </a:xfrm>
            <a:custGeom>
              <a:rect b="b" l="l" r="r" t="t"/>
              <a:pathLst>
                <a:path extrusionOk="0" h="261" w="150">
                  <a:moveTo>
                    <a:pt x="1" y="0"/>
                  </a:moveTo>
                  <a:cubicBezTo>
                    <a:pt x="19" y="47"/>
                    <a:pt x="47" y="84"/>
                    <a:pt x="57" y="140"/>
                  </a:cubicBezTo>
                  <a:cubicBezTo>
                    <a:pt x="75" y="167"/>
                    <a:pt x="94" y="177"/>
                    <a:pt x="103" y="195"/>
                  </a:cubicBezTo>
                  <a:cubicBezTo>
                    <a:pt x="122" y="223"/>
                    <a:pt x="140" y="232"/>
                    <a:pt x="150" y="260"/>
                  </a:cubicBezTo>
                  <a:cubicBezTo>
                    <a:pt x="150" y="232"/>
                    <a:pt x="131" y="214"/>
                    <a:pt x="122" y="186"/>
                  </a:cubicBezTo>
                  <a:lnTo>
                    <a:pt x="94" y="121"/>
                  </a:ln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3420225" y="2039900"/>
              <a:ext cx="2600" cy="4200"/>
            </a:xfrm>
            <a:custGeom>
              <a:rect b="b" l="l" r="r" t="t"/>
              <a:pathLst>
                <a:path extrusionOk="0" h="168" w="104">
                  <a:moveTo>
                    <a:pt x="1" y="0"/>
                  </a:moveTo>
                  <a:cubicBezTo>
                    <a:pt x="10" y="28"/>
                    <a:pt x="29" y="65"/>
                    <a:pt x="47" y="84"/>
                  </a:cubicBezTo>
                  <a:cubicBezTo>
                    <a:pt x="66" y="112"/>
                    <a:pt x="85" y="140"/>
                    <a:pt x="103" y="168"/>
                  </a:cubicBezTo>
                  <a:cubicBezTo>
                    <a:pt x="103" y="158"/>
                    <a:pt x="103" y="130"/>
                    <a:pt x="94" y="121"/>
                  </a:cubicBezTo>
                  <a:cubicBezTo>
                    <a:pt x="85" y="112"/>
                    <a:pt x="85" y="84"/>
                    <a:pt x="66" y="75"/>
                  </a:cubicBezTo>
                  <a:lnTo>
                    <a:pt x="38" y="37"/>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3416750" y="2035725"/>
              <a:ext cx="2125" cy="2325"/>
            </a:xfrm>
            <a:custGeom>
              <a:rect b="b" l="l" r="r" t="t"/>
              <a:pathLst>
                <a:path extrusionOk="0" h="93" w="85">
                  <a:moveTo>
                    <a:pt x="1" y="0"/>
                  </a:moveTo>
                  <a:cubicBezTo>
                    <a:pt x="10" y="9"/>
                    <a:pt x="28" y="19"/>
                    <a:pt x="38" y="47"/>
                  </a:cubicBezTo>
                  <a:lnTo>
                    <a:pt x="56" y="65"/>
                  </a:lnTo>
                  <a:cubicBezTo>
                    <a:pt x="75" y="74"/>
                    <a:pt x="75" y="93"/>
                    <a:pt x="84" y="93"/>
                  </a:cubicBezTo>
                  <a:cubicBezTo>
                    <a:pt x="84" y="65"/>
                    <a:pt x="66" y="47"/>
                    <a:pt x="56" y="28"/>
                  </a:cubicBezTo>
                  <a:cubicBezTo>
                    <a:pt x="47" y="19"/>
                    <a:pt x="47" y="9"/>
                    <a:pt x="38" y="9"/>
                  </a:cubicBezTo>
                  <a:cubicBezTo>
                    <a:pt x="2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3432075" y="2034000"/>
              <a:ext cx="4450" cy="5225"/>
            </a:xfrm>
            <a:custGeom>
              <a:rect b="b" l="l" r="r" t="t"/>
              <a:pathLst>
                <a:path extrusionOk="0" h="209" w="178">
                  <a:moveTo>
                    <a:pt x="22" y="0"/>
                  </a:moveTo>
                  <a:cubicBezTo>
                    <a:pt x="15" y="0"/>
                    <a:pt x="8" y="2"/>
                    <a:pt x="1" y="4"/>
                  </a:cubicBezTo>
                  <a:cubicBezTo>
                    <a:pt x="47" y="23"/>
                    <a:pt x="84" y="41"/>
                    <a:pt x="122" y="78"/>
                  </a:cubicBezTo>
                  <a:cubicBezTo>
                    <a:pt x="131" y="97"/>
                    <a:pt x="140" y="116"/>
                    <a:pt x="149" y="134"/>
                  </a:cubicBezTo>
                  <a:cubicBezTo>
                    <a:pt x="149" y="143"/>
                    <a:pt x="168" y="162"/>
                    <a:pt x="168" y="171"/>
                  </a:cubicBezTo>
                  <a:cubicBezTo>
                    <a:pt x="168" y="181"/>
                    <a:pt x="177" y="190"/>
                    <a:pt x="177" y="208"/>
                  </a:cubicBezTo>
                  <a:lnTo>
                    <a:pt x="177" y="171"/>
                  </a:lnTo>
                  <a:cubicBezTo>
                    <a:pt x="168" y="162"/>
                    <a:pt x="168" y="143"/>
                    <a:pt x="168" y="134"/>
                  </a:cubicBezTo>
                  <a:lnTo>
                    <a:pt x="131" y="69"/>
                  </a:lnTo>
                  <a:cubicBezTo>
                    <a:pt x="122" y="41"/>
                    <a:pt x="94" y="32"/>
                    <a:pt x="75" y="23"/>
                  </a:cubicBezTo>
                  <a:cubicBezTo>
                    <a:pt x="55" y="9"/>
                    <a:pt x="39" y="0"/>
                    <a:pt x="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3434875" y="2037350"/>
              <a:ext cx="1400" cy="6525"/>
            </a:xfrm>
            <a:custGeom>
              <a:rect b="b" l="l" r="r" t="t"/>
              <a:pathLst>
                <a:path extrusionOk="0" h="261" w="56">
                  <a:moveTo>
                    <a:pt x="0" y="0"/>
                  </a:moveTo>
                  <a:cubicBezTo>
                    <a:pt x="0" y="28"/>
                    <a:pt x="0" y="37"/>
                    <a:pt x="10" y="84"/>
                  </a:cubicBezTo>
                  <a:cubicBezTo>
                    <a:pt x="10" y="93"/>
                    <a:pt x="19" y="121"/>
                    <a:pt x="19" y="139"/>
                  </a:cubicBezTo>
                  <a:lnTo>
                    <a:pt x="28" y="195"/>
                  </a:lnTo>
                  <a:cubicBezTo>
                    <a:pt x="28" y="214"/>
                    <a:pt x="47" y="232"/>
                    <a:pt x="47" y="260"/>
                  </a:cubicBezTo>
                  <a:cubicBezTo>
                    <a:pt x="56" y="232"/>
                    <a:pt x="56" y="214"/>
                    <a:pt x="56" y="186"/>
                  </a:cubicBezTo>
                  <a:cubicBezTo>
                    <a:pt x="56" y="167"/>
                    <a:pt x="47" y="139"/>
                    <a:pt x="47" y="121"/>
                  </a:cubicBezTo>
                  <a:cubicBezTo>
                    <a:pt x="28"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3437425" y="2040825"/>
              <a:ext cx="500" cy="5825"/>
            </a:xfrm>
            <a:custGeom>
              <a:rect b="b" l="l" r="r" t="t"/>
              <a:pathLst>
                <a:path extrusionOk="0" h="233" w="20">
                  <a:moveTo>
                    <a:pt x="10" y="0"/>
                  </a:moveTo>
                  <a:cubicBezTo>
                    <a:pt x="0" y="47"/>
                    <a:pt x="0" y="84"/>
                    <a:pt x="0" y="121"/>
                  </a:cubicBezTo>
                  <a:lnTo>
                    <a:pt x="0" y="233"/>
                  </a:lnTo>
                  <a:cubicBezTo>
                    <a:pt x="10" y="214"/>
                    <a:pt x="19" y="196"/>
                    <a:pt x="19" y="177"/>
                  </a:cubicBezTo>
                  <a:lnTo>
                    <a:pt x="19" y="121"/>
                  </a:lnTo>
                  <a:lnTo>
                    <a:pt x="19" y="56"/>
                  </a:lnTo>
                  <a:cubicBezTo>
                    <a:pt x="19" y="38"/>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3433475" y="2037575"/>
              <a:ext cx="1175" cy="3975"/>
            </a:xfrm>
            <a:custGeom>
              <a:rect b="b" l="l" r="r" t="t"/>
              <a:pathLst>
                <a:path extrusionOk="0" h="159" w="47">
                  <a:moveTo>
                    <a:pt x="1" y="0"/>
                  </a:moveTo>
                  <a:cubicBezTo>
                    <a:pt x="1" y="28"/>
                    <a:pt x="19" y="47"/>
                    <a:pt x="19" y="75"/>
                  </a:cubicBezTo>
                  <a:cubicBezTo>
                    <a:pt x="19" y="112"/>
                    <a:pt x="28" y="130"/>
                    <a:pt x="38" y="158"/>
                  </a:cubicBezTo>
                  <a:cubicBezTo>
                    <a:pt x="47" y="130"/>
                    <a:pt x="47" y="93"/>
                    <a:pt x="38" y="75"/>
                  </a:cubicBezTo>
                  <a:cubicBezTo>
                    <a:pt x="38" y="65"/>
                    <a:pt x="38" y="47"/>
                    <a:pt x="28" y="38"/>
                  </a:cubicBezTo>
                  <a:cubicBezTo>
                    <a:pt x="2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3430225" y="2064975"/>
              <a:ext cx="3050" cy="5150"/>
            </a:xfrm>
            <a:custGeom>
              <a:rect b="b" l="l" r="r" t="t"/>
              <a:pathLst>
                <a:path extrusionOk="0" h="206" w="122">
                  <a:moveTo>
                    <a:pt x="121" y="1"/>
                  </a:moveTo>
                  <a:lnTo>
                    <a:pt x="56" y="103"/>
                  </a:lnTo>
                  <a:cubicBezTo>
                    <a:pt x="47" y="140"/>
                    <a:pt x="19" y="177"/>
                    <a:pt x="0" y="205"/>
                  </a:cubicBezTo>
                  <a:cubicBezTo>
                    <a:pt x="10" y="196"/>
                    <a:pt x="28" y="187"/>
                    <a:pt x="47" y="159"/>
                  </a:cubicBezTo>
                  <a:cubicBezTo>
                    <a:pt x="56" y="149"/>
                    <a:pt x="65" y="131"/>
                    <a:pt x="75" y="112"/>
                  </a:cubicBezTo>
                  <a:cubicBezTo>
                    <a:pt x="103" y="8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3430225" y="2063825"/>
              <a:ext cx="1875" cy="3725"/>
            </a:xfrm>
            <a:custGeom>
              <a:rect b="b" l="l" r="r" t="t"/>
              <a:pathLst>
                <a:path extrusionOk="0" h="149" w="75">
                  <a:moveTo>
                    <a:pt x="75" y="0"/>
                  </a:moveTo>
                  <a:lnTo>
                    <a:pt x="75" y="0"/>
                  </a:lnTo>
                  <a:cubicBezTo>
                    <a:pt x="65" y="10"/>
                    <a:pt x="65" y="19"/>
                    <a:pt x="56" y="37"/>
                  </a:cubicBezTo>
                  <a:cubicBezTo>
                    <a:pt x="47" y="47"/>
                    <a:pt x="47" y="56"/>
                    <a:pt x="28" y="65"/>
                  </a:cubicBezTo>
                  <a:cubicBezTo>
                    <a:pt x="19" y="93"/>
                    <a:pt x="10" y="130"/>
                    <a:pt x="0" y="149"/>
                  </a:cubicBezTo>
                  <a:cubicBezTo>
                    <a:pt x="10" y="149"/>
                    <a:pt x="19" y="140"/>
                    <a:pt x="47" y="130"/>
                  </a:cubicBezTo>
                  <a:cubicBezTo>
                    <a:pt x="56" y="112"/>
                    <a:pt x="56" y="102"/>
                    <a:pt x="65" y="93"/>
                  </a:cubicBezTo>
                  <a:cubicBezTo>
                    <a:pt x="75" y="56"/>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3429300" y="2060575"/>
              <a:ext cx="950" cy="4650"/>
            </a:xfrm>
            <a:custGeom>
              <a:rect b="b" l="l" r="r" t="t"/>
              <a:pathLst>
                <a:path extrusionOk="0" h="186" w="38">
                  <a:moveTo>
                    <a:pt x="10" y="0"/>
                  </a:moveTo>
                  <a:cubicBezTo>
                    <a:pt x="0" y="37"/>
                    <a:pt x="0" y="56"/>
                    <a:pt x="0" y="93"/>
                  </a:cubicBezTo>
                  <a:cubicBezTo>
                    <a:pt x="10" y="130"/>
                    <a:pt x="10" y="149"/>
                    <a:pt x="19" y="186"/>
                  </a:cubicBezTo>
                  <a:cubicBezTo>
                    <a:pt x="19" y="167"/>
                    <a:pt x="37" y="130"/>
                    <a:pt x="28"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3431375" y="2059400"/>
              <a:ext cx="725" cy="3750"/>
            </a:xfrm>
            <a:custGeom>
              <a:rect b="b" l="l" r="r" t="t"/>
              <a:pathLst>
                <a:path extrusionOk="0" h="150" w="29">
                  <a:moveTo>
                    <a:pt x="29" y="1"/>
                  </a:moveTo>
                  <a:cubicBezTo>
                    <a:pt x="10" y="29"/>
                    <a:pt x="10" y="47"/>
                    <a:pt x="1" y="75"/>
                  </a:cubicBezTo>
                  <a:lnTo>
                    <a:pt x="1" y="149"/>
                  </a:lnTo>
                  <a:lnTo>
                    <a:pt x="29" y="84"/>
                  </a:ln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3433950" y="2058250"/>
              <a:ext cx="1175" cy="4900"/>
            </a:xfrm>
            <a:custGeom>
              <a:rect b="b" l="l" r="r" t="t"/>
              <a:pathLst>
                <a:path extrusionOk="0" h="196" w="47">
                  <a:moveTo>
                    <a:pt x="47" y="0"/>
                  </a:moveTo>
                  <a:lnTo>
                    <a:pt x="47" y="0"/>
                  </a:lnTo>
                  <a:cubicBezTo>
                    <a:pt x="37" y="28"/>
                    <a:pt x="19" y="56"/>
                    <a:pt x="9" y="93"/>
                  </a:cubicBezTo>
                  <a:cubicBezTo>
                    <a:pt x="0" y="130"/>
                    <a:pt x="0" y="168"/>
                    <a:pt x="0" y="195"/>
                  </a:cubicBezTo>
                  <a:cubicBezTo>
                    <a:pt x="19" y="168"/>
                    <a:pt x="37" y="130"/>
                    <a:pt x="37" y="102"/>
                  </a:cubicBezTo>
                  <a:cubicBezTo>
                    <a:pt x="47" y="7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3401425" y="2046625"/>
              <a:ext cx="2100" cy="6075"/>
            </a:xfrm>
            <a:custGeom>
              <a:rect b="b" l="l" r="r" t="t"/>
              <a:pathLst>
                <a:path extrusionOk="0" h="243" w="84">
                  <a:moveTo>
                    <a:pt x="0" y="1"/>
                  </a:moveTo>
                  <a:lnTo>
                    <a:pt x="0" y="56"/>
                  </a:lnTo>
                  <a:cubicBezTo>
                    <a:pt x="0" y="84"/>
                    <a:pt x="10" y="103"/>
                    <a:pt x="10" y="131"/>
                  </a:cubicBezTo>
                  <a:cubicBezTo>
                    <a:pt x="18" y="173"/>
                    <a:pt x="41" y="207"/>
                    <a:pt x="73" y="234"/>
                  </a:cubicBezTo>
                  <a:lnTo>
                    <a:pt x="73" y="234"/>
                  </a:lnTo>
                  <a:cubicBezTo>
                    <a:pt x="65" y="223"/>
                    <a:pt x="63" y="208"/>
                    <a:pt x="56" y="187"/>
                  </a:cubicBezTo>
                  <a:cubicBezTo>
                    <a:pt x="47" y="177"/>
                    <a:pt x="38" y="149"/>
                    <a:pt x="38" y="131"/>
                  </a:cubicBezTo>
                  <a:cubicBezTo>
                    <a:pt x="19" y="94"/>
                    <a:pt x="10" y="47"/>
                    <a:pt x="0" y="1"/>
                  </a:cubicBezTo>
                  <a:close/>
                  <a:moveTo>
                    <a:pt x="73" y="234"/>
                  </a:moveTo>
                  <a:cubicBezTo>
                    <a:pt x="76" y="237"/>
                    <a:pt x="79" y="240"/>
                    <a:pt x="84" y="242"/>
                  </a:cubicBezTo>
                  <a:cubicBezTo>
                    <a:pt x="80" y="240"/>
                    <a:pt x="77" y="237"/>
                    <a:pt x="73" y="23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3402825" y="2048950"/>
              <a:ext cx="2575" cy="4900"/>
            </a:xfrm>
            <a:custGeom>
              <a:rect b="b" l="l" r="r" t="t"/>
              <a:pathLst>
                <a:path extrusionOk="0" h="196" w="103">
                  <a:moveTo>
                    <a:pt x="9" y="1"/>
                  </a:moveTo>
                  <a:lnTo>
                    <a:pt x="9" y="1"/>
                  </a:lnTo>
                  <a:cubicBezTo>
                    <a:pt x="0" y="29"/>
                    <a:pt x="9" y="38"/>
                    <a:pt x="28" y="47"/>
                  </a:cubicBezTo>
                  <a:cubicBezTo>
                    <a:pt x="28" y="66"/>
                    <a:pt x="28" y="84"/>
                    <a:pt x="37" y="103"/>
                  </a:cubicBezTo>
                  <a:cubicBezTo>
                    <a:pt x="47" y="140"/>
                    <a:pt x="74" y="177"/>
                    <a:pt x="102" y="196"/>
                  </a:cubicBezTo>
                  <a:lnTo>
                    <a:pt x="84" y="149"/>
                  </a:lnTo>
                  <a:cubicBezTo>
                    <a:pt x="65" y="140"/>
                    <a:pt x="65" y="121"/>
                    <a:pt x="56" y="103"/>
                  </a:cubicBezTo>
                  <a:cubicBezTo>
                    <a:pt x="47" y="75"/>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3405375" y="2051275"/>
              <a:ext cx="3500" cy="5125"/>
            </a:xfrm>
            <a:custGeom>
              <a:rect b="b" l="l" r="r" t="t"/>
              <a:pathLst>
                <a:path extrusionOk="0" h="205" w="140">
                  <a:moveTo>
                    <a:pt x="0" y="1"/>
                  </a:moveTo>
                  <a:cubicBezTo>
                    <a:pt x="19" y="47"/>
                    <a:pt x="28" y="84"/>
                    <a:pt x="56" y="131"/>
                  </a:cubicBezTo>
                  <a:cubicBezTo>
                    <a:pt x="75" y="140"/>
                    <a:pt x="84" y="158"/>
                    <a:pt x="93" y="177"/>
                  </a:cubicBezTo>
                  <a:cubicBezTo>
                    <a:pt x="112" y="186"/>
                    <a:pt x="121" y="196"/>
                    <a:pt x="140" y="205"/>
                  </a:cubicBezTo>
                  <a:lnTo>
                    <a:pt x="112" y="149"/>
                  </a:lnTo>
                  <a:cubicBezTo>
                    <a:pt x="93" y="140"/>
                    <a:pt x="84" y="121"/>
                    <a:pt x="75" y="103"/>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3406075" y="2056625"/>
              <a:ext cx="4200" cy="4200"/>
            </a:xfrm>
            <a:custGeom>
              <a:rect b="b" l="l" r="r" t="t"/>
              <a:pathLst>
                <a:path extrusionOk="0" h="168" w="168">
                  <a:moveTo>
                    <a:pt x="0" y="0"/>
                  </a:moveTo>
                  <a:lnTo>
                    <a:pt x="0" y="0"/>
                  </a:lnTo>
                  <a:cubicBezTo>
                    <a:pt x="19" y="28"/>
                    <a:pt x="47" y="65"/>
                    <a:pt x="65" y="93"/>
                  </a:cubicBezTo>
                  <a:cubicBezTo>
                    <a:pt x="84" y="112"/>
                    <a:pt x="102" y="121"/>
                    <a:pt x="112" y="130"/>
                  </a:cubicBezTo>
                  <a:cubicBezTo>
                    <a:pt x="140" y="149"/>
                    <a:pt x="149" y="158"/>
                    <a:pt x="167" y="167"/>
                  </a:cubicBezTo>
                  <a:lnTo>
                    <a:pt x="140" y="121"/>
                  </a:lnTo>
                  <a:cubicBezTo>
                    <a:pt x="112" y="112"/>
                    <a:pt x="102" y="93"/>
                    <a:pt x="93" y="75"/>
                  </a:cubicBezTo>
                  <a:cubicBezTo>
                    <a:pt x="65"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3410725" y="2058950"/>
              <a:ext cx="3725" cy="5125"/>
            </a:xfrm>
            <a:custGeom>
              <a:rect b="b" l="l" r="r" t="t"/>
              <a:pathLst>
                <a:path extrusionOk="0" h="205" w="149">
                  <a:moveTo>
                    <a:pt x="0" y="0"/>
                  </a:moveTo>
                  <a:lnTo>
                    <a:pt x="0" y="0"/>
                  </a:lnTo>
                  <a:cubicBezTo>
                    <a:pt x="9" y="28"/>
                    <a:pt x="19" y="74"/>
                    <a:pt x="46" y="121"/>
                  </a:cubicBezTo>
                  <a:lnTo>
                    <a:pt x="93" y="167"/>
                  </a:lnTo>
                  <a:cubicBezTo>
                    <a:pt x="111" y="186"/>
                    <a:pt x="130" y="195"/>
                    <a:pt x="149" y="205"/>
                  </a:cubicBezTo>
                  <a:cubicBezTo>
                    <a:pt x="139" y="195"/>
                    <a:pt x="130" y="167"/>
                    <a:pt x="111" y="158"/>
                  </a:cubicBezTo>
                  <a:lnTo>
                    <a:pt x="84" y="102"/>
                  </a:lnTo>
                  <a:cubicBezTo>
                    <a:pt x="56" y="65"/>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3416750" y="2045000"/>
              <a:ext cx="1200" cy="2575"/>
            </a:xfrm>
            <a:custGeom>
              <a:rect b="b" l="l" r="r" t="t"/>
              <a:pathLst>
                <a:path extrusionOk="0" h="103" w="48">
                  <a:moveTo>
                    <a:pt x="1" y="1"/>
                  </a:moveTo>
                  <a:cubicBezTo>
                    <a:pt x="1" y="19"/>
                    <a:pt x="1" y="29"/>
                    <a:pt x="10" y="56"/>
                  </a:cubicBezTo>
                  <a:cubicBezTo>
                    <a:pt x="19" y="66"/>
                    <a:pt x="38" y="94"/>
                    <a:pt x="47" y="103"/>
                  </a:cubicBezTo>
                  <a:cubicBezTo>
                    <a:pt x="47" y="75"/>
                    <a:pt x="47" y="66"/>
                    <a:pt x="38" y="47"/>
                  </a:cubicBezTo>
                  <a:cubicBezTo>
                    <a:pt x="28" y="2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3416750" y="2042225"/>
              <a:ext cx="1200" cy="2575"/>
            </a:xfrm>
            <a:custGeom>
              <a:rect b="b" l="l" r="r" t="t"/>
              <a:pathLst>
                <a:path extrusionOk="0" h="103" w="48">
                  <a:moveTo>
                    <a:pt x="1" y="0"/>
                  </a:moveTo>
                  <a:cubicBezTo>
                    <a:pt x="1" y="28"/>
                    <a:pt x="10" y="47"/>
                    <a:pt x="10" y="65"/>
                  </a:cubicBezTo>
                  <a:cubicBezTo>
                    <a:pt x="19" y="84"/>
                    <a:pt x="19" y="93"/>
                    <a:pt x="47" y="102"/>
                  </a:cubicBezTo>
                  <a:cubicBezTo>
                    <a:pt x="47" y="84"/>
                    <a:pt x="47" y="75"/>
                    <a:pt x="38" y="47"/>
                  </a:cubicBezTo>
                  <a:cubicBezTo>
                    <a:pt x="28" y="28"/>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3416050" y="2065450"/>
              <a:ext cx="3275" cy="2575"/>
            </a:xfrm>
            <a:custGeom>
              <a:rect b="b" l="l" r="r" t="t"/>
              <a:pathLst>
                <a:path extrusionOk="0" h="103" w="131">
                  <a:moveTo>
                    <a:pt x="1" y="0"/>
                  </a:moveTo>
                  <a:lnTo>
                    <a:pt x="1" y="0"/>
                  </a:lnTo>
                  <a:cubicBezTo>
                    <a:pt x="19" y="28"/>
                    <a:pt x="38" y="47"/>
                    <a:pt x="47" y="75"/>
                  </a:cubicBezTo>
                  <a:cubicBezTo>
                    <a:pt x="66" y="84"/>
                    <a:pt x="75" y="84"/>
                    <a:pt x="84" y="93"/>
                  </a:cubicBezTo>
                  <a:cubicBezTo>
                    <a:pt x="112" y="93"/>
                    <a:pt x="121" y="102"/>
                    <a:pt x="131" y="102"/>
                  </a:cubicBezTo>
                  <a:lnTo>
                    <a:pt x="75" y="47"/>
                  </a:lnTo>
                  <a:cubicBezTo>
                    <a:pt x="56" y="37"/>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3401875" y="2092175"/>
              <a:ext cx="41150" cy="41675"/>
            </a:xfrm>
            <a:custGeom>
              <a:rect b="b" l="l" r="r" t="t"/>
              <a:pathLst>
                <a:path extrusionOk="0" h="1667" w="1646">
                  <a:moveTo>
                    <a:pt x="1299" y="0"/>
                  </a:moveTo>
                  <a:cubicBezTo>
                    <a:pt x="1269" y="0"/>
                    <a:pt x="1239" y="6"/>
                    <a:pt x="1209" y="18"/>
                  </a:cubicBezTo>
                  <a:cubicBezTo>
                    <a:pt x="1097" y="74"/>
                    <a:pt x="1060" y="213"/>
                    <a:pt x="1042" y="343"/>
                  </a:cubicBezTo>
                  <a:cubicBezTo>
                    <a:pt x="995" y="260"/>
                    <a:pt x="958" y="167"/>
                    <a:pt x="884" y="93"/>
                  </a:cubicBezTo>
                  <a:cubicBezTo>
                    <a:pt x="841" y="50"/>
                    <a:pt x="774" y="19"/>
                    <a:pt x="712" y="19"/>
                  </a:cubicBezTo>
                  <a:cubicBezTo>
                    <a:pt x="679" y="19"/>
                    <a:pt x="649" y="27"/>
                    <a:pt x="623" y="46"/>
                  </a:cubicBezTo>
                  <a:cubicBezTo>
                    <a:pt x="540" y="111"/>
                    <a:pt x="512" y="223"/>
                    <a:pt x="540" y="325"/>
                  </a:cubicBezTo>
                  <a:cubicBezTo>
                    <a:pt x="558" y="418"/>
                    <a:pt x="605" y="511"/>
                    <a:pt x="605" y="622"/>
                  </a:cubicBezTo>
                  <a:cubicBezTo>
                    <a:pt x="540" y="548"/>
                    <a:pt x="465" y="483"/>
                    <a:pt x="373" y="446"/>
                  </a:cubicBezTo>
                  <a:cubicBezTo>
                    <a:pt x="345" y="432"/>
                    <a:pt x="311" y="424"/>
                    <a:pt x="276" y="424"/>
                  </a:cubicBezTo>
                  <a:cubicBezTo>
                    <a:pt x="216" y="424"/>
                    <a:pt x="153" y="445"/>
                    <a:pt x="112" y="492"/>
                  </a:cubicBezTo>
                  <a:cubicBezTo>
                    <a:pt x="1" y="604"/>
                    <a:pt x="85" y="789"/>
                    <a:pt x="177" y="920"/>
                  </a:cubicBezTo>
                  <a:cubicBezTo>
                    <a:pt x="400" y="1235"/>
                    <a:pt x="716" y="1486"/>
                    <a:pt x="1060" y="1654"/>
                  </a:cubicBezTo>
                  <a:cubicBezTo>
                    <a:pt x="1080" y="1663"/>
                    <a:pt x="1100" y="1667"/>
                    <a:pt x="1119" y="1667"/>
                  </a:cubicBezTo>
                  <a:cubicBezTo>
                    <a:pt x="1216" y="1667"/>
                    <a:pt x="1299" y="1564"/>
                    <a:pt x="1330" y="1486"/>
                  </a:cubicBezTo>
                  <a:cubicBezTo>
                    <a:pt x="1525" y="1180"/>
                    <a:pt x="1645" y="808"/>
                    <a:pt x="1618" y="436"/>
                  </a:cubicBezTo>
                  <a:cubicBezTo>
                    <a:pt x="1608" y="316"/>
                    <a:pt x="1580" y="204"/>
                    <a:pt x="1515" y="111"/>
                  </a:cubicBezTo>
                  <a:cubicBezTo>
                    <a:pt x="1461" y="43"/>
                    <a:pt x="1382" y="0"/>
                    <a:pt x="12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3402575" y="2091700"/>
              <a:ext cx="39750" cy="43225"/>
            </a:xfrm>
            <a:custGeom>
              <a:rect b="b" l="l" r="r" t="t"/>
              <a:pathLst>
                <a:path extrusionOk="0" h="1729" w="1590">
                  <a:moveTo>
                    <a:pt x="1274" y="0"/>
                  </a:moveTo>
                  <a:cubicBezTo>
                    <a:pt x="1218" y="0"/>
                    <a:pt x="1162" y="19"/>
                    <a:pt x="1116" y="56"/>
                  </a:cubicBezTo>
                  <a:cubicBezTo>
                    <a:pt x="1069" y="93"/>
                    <a:pt x="1041" y="149"/>
                    <a:pt x="1023" y="195"/>
                  </a:cubicBezTo>
                  <a:cubicBezTo>
                    <a:pt x="1004" y="214"/>
                    <a:pt x="1004" y="242"/>
                    <a:pt x="995" y="270"/>
                  </a:cubicBezTo>
                  <a:cubicBezTo>
                    <a:pt x="986" y="242"/>
                    <a:pt x="976" y="223"/>
                    <a:pt x="958" y="205"/>
                  </a:cubicBezTo>
                  <a:cubicBezTo>
                    <a:pt x="939" y="158"/>
                    <a:pt x="902" y="112"/>
                    <a:pt x="865" y="84"/>
                  </a:cubicBezTo>
                  <a:cubicBezTo>
                    <a:pt x="818" y="47"/>
                    <a:pt x="772" y="19"/>
                    <a:pt x="716" y="9"/>
                  </a:cubicBezTo>
                  <a:cubicBezTo>
                    <a:pt x="703" y="7"/>
                    <a:pt x="690" y="6"/>
                    <a:pt x="677" y="6"/>
                  </a:cubicBezTo>
                  <a:cubicBezTo>
                    <a:pt x="635" y="6"/>
                    <a:pt x="594" y="18"/>
                    <a:pt x="558" y="47"/>
                  </a:cubicBezTo>
                  <a:cubicBezTo>
                    <a:pt x="512" y="84"/>
                    <a:pt x="484" y="140"/>
                    <a:pt x="475" y="186"/>
                  </a:cubicBezTo>
                  <a:cubicBezTo>
                    <a:pt x="465" y="242"/>
                    <a:pt x="465" y="288"/>
                    <a:pt x="475" y="344"/>
                  </a:cubicBezTo>
                  <a:cubicBezTo>
                    <a:pt x="484" y="428"/>
                    <a:pt x="521" y="493"/>
                    <a:pt x="530" y="567"/>
                  </a:cubicBezTo>
                  <a:cubicBezTo>
                    <a:pt x="475" y="520"/>
                    <a:pt x="428" y="474"/>
                    <a:pt x="354" y="446"/>
                  </a:cubicBezTo>
                  <a:cubicBezTo>
                    <a:pt x="307" y="428"/>
                    <a:pt x="261" y="428"/>
                    <a:pt x="215" y="428"/>
                  </a:cubicBezTo>
                  <a:cubicBezTo>
                    <a:pt x="168" y="428"/>
                    <a:pt x="122" y="437"/>
                    <a:pt x="75" y="474"/>
                  </a:cubicBezTo>
                  <a:cubicBezTo>
                    <a:pt x="47" y="511"/>
                    <a:pt x="10" y="558"/>
                    <a:pt x="10" y="604"/>
                  </a:cubicBezTo>
                  <a:cubicBezTo>
                    <a:pt x="1" y="651"/>
                    <a:pt x="10" y="697"/>
                    <a:pt x="19" y="743"/>
                  </a:cubicBezTo>
                  <a:cubicBezTo>
                    <a:pt x="47" y="836"/>
                    <a:pt x="103" y="911"/>
                    <a:pt x="159" y="985"/>
                  </a:cubicBezTo>
                  <a:cubicBezTo>
                    <a:pt x="280" y="1124"/>
                    <a:pt x="400" y="1264"/>
                    <a:pt x="558" y="1375"/>
                  </a:cubicBezTo>
                  <a:cubicBezTo>
                    <a:pt x="419" y="1264"/>
                    <a:pt x="289" y="1124"/>
                    <a:pt x="168" y="985"/>
                  </a:cubicBezTo>
                  <a:cubicBezTo>
                    <a:pt x="112" y="911"/>
                    <a:pt x="66" y="836"/>
                    <a:pt x="47" y="753"/>
                  </a:cubicBezTo>
                  <a:cubicBezTo>
                    <a:pt x="38" y="706"/>
                    <a:pt x="38" y="660"/>
                    <a:pt x="38" y="623"/>
                  </a:cubicBezTo>
                  <a:cubicBezTo>
                    <a:pt x="47" y="576"/>
                    <a:pt x="66" y="539"/>
                    <a:pt x="103" y="520"/>
                  </a:cubicBezTo>
                  <a:cubicBezTo>
                    <a:pt x="140" y="493"/>
                    <a:pt x="187" y="483"/>
                    <a:pt x="224" y="483"/>
                  </a:cubicBezTo>
                  <a:cubicBezTo>
                    <a:pt x="270" y="483"/>
                    <a:pt x="298" y="493"/>
                    <a:pt x="345" y="511"/>
                  </a:cubicBezTo>
                  <a:cubicBezTo>
                    <a:pt x="428" y="539"/>
                    <a:pt x="484" y="613"/>
                    <a:pt x="558" y="669"/>
                  </a:cubicBezTo>
                  <a:lnTo>
                    <a:pt x="605" y="716"/>
                  </a:lnTo>
                  <a:lnTo>
                    <a:pt x="605" y="660"/>
                  </a:lnTo>
                  <a:cubicBezTo>
                    <a:pt x="605" y="558"/>
                    <a:pt x="558" y="465"/>
                    <a:pt x="530" y="372"/>
                  </a:cubicBezTo>
                  <a:cubicBezTo>
                    <a:pt x="521" y="325"/>
                    <a:pt x="521" y="279"/>
                    <a:pt x="530" y="232"/>
                  </a:cubicBezTo>
                  <a:cubicBezTo>
                    <a:pt x="540" y="186"/>
                    <a:pt x="558" y="149"/>
                    <a:pt x="595" y="121"/>
                  </a:cubicBezTo>
                  <a:cubicBezTo>
                    <a:pt x="616" y="107"/>
                    <a:pt x="646" y="99"/>
                    <a:pt x="676" y="99"/>
                  </a:cubicBezTo>
                  <a:cubicBezTo>
                    <a:pt x="686" y="99"/>
                    <a:pt x="697" y="100"/>
                    <a:pt x="707" y="102"/>
                  </a:cubicBezTo>
                  <a:cubicBezTo>
                    <a:pt x="753" y="112"/>
                    <a:pt x="791" y="121"/>
                    <a:pt x="828" y="158"/>
                  </a:cubicBezTo>
                  <a:cubicBezTo>
                    <a:pt x="893" y="214"/>
                    <a:pt x="930" y="307"/>
                    <a:pt x="967" y="400"/>
                  </a:cubicBezTo>
                  <a:lnTo>
                    <a:pt x="995" y="483"/>
                  </a:lnTo>
                  <a:lnTo>
                    <a:pt x="1004" y="390"/>
                  </a:lnTo>
                  <a:cubicBezTo>
                    <a:pt x="1023" y="344"/>
                    <a:pt x="1032" y="288"/>
                    <a:pt x="1041" y="242"/>
                  </a:cubicBezTo>
                  <a:cubicBezTo>
                    <a:pt x="1051" y="195"/>
                    <a:pt x="1088" y="149"/>
                    <a:pt x="1125" y="112"/>
                  </a:cubicBezTo>
                  <a:cubicBezTo>
                    <a:pt x="1162" y="74"/>
                    <a:pt x="1209" y="65"/>
                    <a:pt x="1255" y="65"/>
                  </a:cubicBezTo>
                  <a:cubicBezTo>
                    <a:pt x="1302" y="65"/>
                    <a:pt x="1348" y="93"/>
                    <a:pt x="1394" y="112"/>
                  </a:cubicBezTo>
                  <a:cubicBezTo>
                    <a:pt x="1441" y="140"/>
                    <a:pt x="1459" y="186"/>
                    <a:pt x="1497" y="232"/>
                  </a:cubicBezTo>
                  <a:cubicBezTo>
                    <a:pt x="1525" y="279"/>
                    <a:pt x="1543" y="325"/>
                    <a:pt x="1543" y="372"/>
                  </a:cubicBezTo>
                  <a:cubicBezTo>
                    <a:pt x="1552" y="418"/>
                    <a:pt x="1552" y="474"/>
                    <a:pt x="1571" y="520"/>
                  </a:cubicBezTo>
                  <a:lnTo>
                    <a:pt x="1571" y="678"/>
                  </a:lnTo>
                  <a:cubicBezTo>
                    <a:pt x="1552" y="892"/>
                    <a:pt x="1506" y="1096"/>
                    <a:pt x="1413" y="1301"/>
                  </a:cubicBezTo>
                  <a:cubicBezTo>
                    <a:pt x="1367" y="1394"/>
                    <a:pt x="1320" y="1496"/>
                    <a:pt x="1264" y="1580"/>
                  </a:cubicBezTo>
                  <a:cubicBezTo>
                    <a:pt x="1227" y="1626"/>
                    <a:pt x="1199" y="1654"/>
                    <a:pt x="1153" y="1691"/>
                  </a:cubicBezTo>
                  <a:cubicBezTo>
                    <a:pt x="1125" y="1700"/>
                    <a:pt x="1106" y="1719"/>
                    <a:pt x="1079" y="1719"/>
                  </a:cubicBezTo>
                  <a:cubicBezTo>
                    <a:pt x="1060" y="1719"/>
                    <a:pt x="1023" y="1719"/>
                    <a:pt x="995" y="1700"/>
                  </a:cubicBezTo>
                  <a:lnTo>
                    <a:pt x="995" y="1700"/>
                  </a:lnTo>
                  <a:cubicBezTo>
                    <a:pt x="1023" y="1719"/>
                    <a:pt x="1041" y="1728"/>
                    <a:pt x="1079" y="1728"/>
                  </a:cubicBezTo>
                  <a:cubicBezTo>
                    <a:pt x="1106" y="1728"/>
                    <a:pt x="1125" y="1719"/>
                    <a:pt x="1153" y="1700"/>
                  </a:cubicBezTo>
                  <a:cubicBezTo>
                    <a:pt x="1199" y="1682"/>
                    <a:pt x="1227" y="1635"/>
                    <a:pt x="1264" y="1589"/>
                  </a:cubicBezTo>
                  <a:cubicBezTo>
                    <a:pt x="1320" y="1496"/>
                    <a:pt x="1367" y="1403"/>
                    <a:pt x="1413" y="1310"/>
                  </a:cubicBezTo>
                  <a:cubicBezTo>
                    <a:pt x="1497" y="1115"/>
                    <a:pt x="1571" y="911"/>
                    <a:pt x="1580" y="697"/>
                  </a:cubicBezTo>
                  <a:lnTo>
                    <a:pt x="1580" y="530"/>
                  </a:lnTo>
                  <a:cubicBezTo>
                    <a:pt x="1580" y="474"/>
                    <a:pt x="1571" y="428"/>
                    <a:pt x="1571" y="372"/>
                  </a:cubicBezTo>
                  <a:cubicBezTo>
                    <a:pt x="1590" y="288"/>
                    <a:pt x="1571" y="232"/>
                    <a:pt x="1543" y="186"/>
                  </a:cubicBezTo>
                  <a:cubicBezTo>
                    <a:pt x="1525" y="140"/>
                    <a:pt x="1487" y="93"/>
                    <a:pt x="1441" y="56"/>
                  </a:cubicBezTo>
                  <a:cubicBezTo>
                    <a:pt x="1394" y="19"/>
                    <a:pt x="1329" y="0"/>
                    <a:pt x="12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3416975" y="2107725"/>
              <a:ext cx="13750" cy="26025"/>
            </a:xfrm>
            <a:custGeom>
              <a:rect b="b" l="l" r="r" t="t"/>
              <a:pathLst>
                <a:path extrusionOk="0" h="1041" w="550">
                  <a:moveTo>
                    <a:pt x="1" y="0"/>
                  </a:moveTo>
                  <a:cubicBezTo>
                    <a:pt x="47" y="93"/>
                    <a:pt x="94" y="167"/>
                    <a:pt x="140" y="260"/>
                  </a:cubicBezTo>
                  <a:lnTo>
                    <a:pt x="280" y="521"/>
                  </a:lnTo>
                  <a:lnTo>
                    <a:pt x="419" y="771"/>
                  </a:lnTo>
                  <a:cubicBezTo>
                    <a:pt x="447" y="809"/>
                    <a:pt x="465" y="855"/>
                    <a:pt x="493" y="901"/>
                  </a:cubicBezTo>
                  <a:cubicBezTo>
                    <a:pt x="512" y="948"/>
                    <a:pt x="530" y="994"/>
                    <a:pt x="549" y="1041"/>
                  </a:cubicBezTo>
                  <a:cubicBezTo>
                    <a:pt x="530" y="939"/>
                    <a:pt x="493" y="855"/>
                    <a:pt x="447" y="762"/>
                  </a:cubicBezTo>
                  <a:cubicBezTo>
                    <a:pt x="400" y="669"/>
                    <a:pt x="354" y="576"/>
                    <a:pt x="307" y="493"/>
                  </a:cubicBezTo>
                  <a:cubicBezTo>
                    <a:pt x="261" y="418"/>
                    <a:pt x="205" y="325"/>
                    <a:pt x="159" y="242"/>
                  </a:cubicBezTo>
                  <a:cubicBezTo>
                    <a:pt x="112" y="158"/>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3427675" y="2101225"/>
              <a:ext cx="4200" cy="32525"/>
            </a:xfrm>
            <a:custGeom>
              <a:rect b="b" l="l" r="r" t="t"/>
              <a:pathLst>
                <a:path extrusionOk="0" h="1301" w="168">
                  <a:moveTo>
                    <a:pt x="0" y="0"/>
                  </a:moveTo>
                  <a:cubicBezTo>
                    <a:pt x="19" y="102"/>
                    <a:pt x="19" y="214"/>
                    <a:pt x="28" y="325"/>
                  </a:cubicBezTo>
                  <a:cubicBezTo>
                    <a:pt x="37" y="427"/>
                    <a:pt x="56" y="548"/>
                    <a:pt x="65" y="650"/>
                  </a:cubicBezTo>
                  <a:cubicBezTo>
                    <a:pt x="75" y="753"/>
                    <a:pt x="102" y="873"/>
                    <a:pt x="112" y="976"/>
                  </a:cubicBezTo>
                  <a:cubicBezTo>
                    <a:pt x="121" y="1096"/>
                    <a:pt x="130" y="1199"/>
                    <a:pt x="167" y="1301"/>
                  </a:cubicBezTo>
                  <a:cubicBezTo>
                    <a:pt x="158" y="1245"/>
                    <a:pt x="158" y="1199"/>
                    <a:pt x="149" y="1143"/>
                  </a:cubicBezTo>
                  <a:cubicBezTo>
                    <a:pt x="130" y="1078"/>
                    <a:pt x="121" y="1031"/>
                    <a:pt x="121" y="976"/>
                  </a:cubicBezTo>
                  <a:lnTo>
                    <a:pt x="84" y="650"/>
                  </a:lnTo>
                  <a:lnTo>
                    <a:pt x="56" y="325"/>
                  </a:lnTo>
                  <a:cubicBezTo>
                    <a:pt x="37" y="223"/>
                    <a:pt x="19" y="10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3423725" y="2116550"/>
              <a:ext cx="3725" cy="7675"/>
            </a:xfrm>
            <a:custGeom>
              <a:rect b="b" l="l" r="r" t="t"/>
              <a:pathLst>
                <a:path extrusionOk="0" h="307" w="149">
                  <a:moveTo>
                    <a:pt x="0" y="0"/>
                  </a:moveTo>
                  <a:cubicBezTo>
                    <a:pt x="10" y="47"/>
                    <a:pt x="47" y="112"/>
                    <a:pt x="56" y="168"/>
                  </a:cubicBezTo>
                  <a:cubicBezTo>
                    <a:pt x="84" y="186"/>
                    <a:pt x="93" y="214"/>
                    <a:pt x="102" y="233"/>
                  </a:cubicBezTo>
                  <a:cubicBezTo>
                    <a:pt x="121" y="260"/>
                    <a:pt x="140" y="279"/>
                    <a:pt x="149" y="307"/>
                  </a:cubicBezTo>
                  <a:cubicBezTo>
                    <a:pt x="149" y="279"/>
                    <a:pt x="140" y="251"/>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3422550" y="2113525"/>
              <a:ext cx="3050" cy="3975"/>
            </a:xfrm>
            <a:custGeom>
              <a:rect b="b" l="l" r="r" t="t"/>
              <a:pathLst>
                <a:path extrusionOk="0" h="159" w="122">
                  <a:moveTo>
                    <a:pt x="1" y="0"/>
                  </a:moveTo>
                  <a:lnTo>
                    <a:pt x="1" y="0"/>
                  </a:lnTo>
                  <a:cubicBezTo>
                    <a:pt x="29" y="28"/>
                    <a:pt x="38" y="56"/>
                    <a:pt x="47" y="84"/>
                  </a:cubicBezTo>
                  <a:lnTo>
                    <a:pt x="84" y="121"/>
                  </a:lnTo>
                  <a:lnTo>
                    <a:pt x="122" y="158"/>
                  </a:lnTo>
                  <a:cubicBezTo>
                    <a:pt x="122" y="149"/>
                    <a:pt x="122" y="121"/>
                    <a:pt x="103" y="112"/>
                  </a:cubicBezTo>
                  <a:cubicBezTo>
                    <a:pt x="103" y="93"/>
                    <a:pt x="94" y="75"/>
                    <a:pt x="84" y="66"/>
                  </a:cubicBezTo>
                  <a:cubicBezTo>
                    <a:pt x="57" y="38"/>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3424875" y="2111900"/>
              <a:ext cx="2575" cy="7450"/>
            </a:xfrm>
            <a:custGeom>
              <a:rect b="b" l="l" r="r" t="t"/>
              <a:pathLst>
                <a:path extrusionOk="0" h="298" w="103">
                  <a:moveTo>
                    <a:pt x="1" y="0"/>
                  </a:moveTo>
                  <a:lnTo>
                    <a:pt x="1" y="0"/>
                  </a:lnTo>
                  <a:cubicBezTo>
                    <a:pt x="10" y="65"/>
                    <a:pt x="29" y="112"/>
                    <a:pt x="38" y="158"/>
                  </a:cubicBezTo>
                  <a:lnTo>
                    <a:pt x="103" y="298"/>
                  </a:lnTo>
                  <a:cubicBezTo>
                    <a:pt x="103" y="261"/>
                    <a:pt x="103" y="233"/>
                    <a:pt x="94" y="214"/>
                  </a:cubicBezTo>
                  <a:cubicBezTo>
                    <a:pt x="94" y="186"/>
                    <a:pt x="84" y="168"/>
                    <a:pt x="66" y="140"/>
                  </a:cubicBezTo>
                  <a:cubicBezTo>
                    <a:pt x="47"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
            <p:cNvSpPr/>
            <p:nvPr/>
          </p:nvSpPr>
          <p:spPr>
            <a:xfrm>
              <a:off x="3428375" y="2122125"/>
              <a:ext cx="1175" cy="4900"/>
            </a:xfrm>
            <a:custGeom>
              <a:rect b="b" l="l" r="r" t="t"/>
              <a:pathLst>
                <a:path extrusionOk="0" h="196" w="47">
                  <a:moveTo>
                    <a:pt x="0" y="0"/>
                  </a:moveTo>
                  <a:cubicBezTo>
                    <a:pt x="0" y="37"/>
                    <a:pt x="0" y="75"/>
                    <a:pt x="9" y="102"/>
                  </a:cubicBezTo>
                  <a:cubicBezTo>
                    <a:pt x="19" y="140"/>
                    <a:pt x="19" y="158"/>
                    <a:pt x="47" y="195"/>
                  </a:cubicBezTo>
                  <a:cubicBezTo>
                    <a:pt x="47" y="167"/>
                    <a:pt x="47" y="130"/>
                    <a:pt x="37" y="93"/>
                  </a:cubicBezTo>
                  <a:cubicBezTo>
                    <a:pt x="28"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
            <p:cNvSpPr/>
            <p:nvPr/>
          </p:nvSpPr>
          <p:spPr>
            <a:xfrm>
              <a:off x="3421625" y="2095650"/>
              <a:ext cx="3975" cy="6525"/>
            </a:xfrm>
            <a:custGeom>
              <a:rect b="b" l="l" r="r" t="t"/>
              <a:pathLst>
                <a:path extrusionOk="0" h="261" w="159">
                  <a:moveTo>
                    <a:pt x="1" y="0"/>
                  </a:moveTo>
                  <a:lnTo>
                    <a:pt x="1" y="0"/>
                  </a:lnTo>
                  <a:cubicBezTo>
                    <a:pt x="29" y="47"/>
                    <a:pt x="47" y="84"/>
                    <a:pt x="56" y="139"/>
                  </a:cubicBezTo>
                  <a:cubicBezTo>
                    <a:pt x="84" y="167"/>
                    <a:pt x="94" y="177"/>
                    <a:pt x="103" y="204"/>
                  </a:cubicBezTo>
                  <a:cubicBezTo>
                    <a:pt x="131" y="223"/>
                    <a:pt x="140" y="232"/>
                    <a:pt x="159" y="260"/>
                  </a:cubicBezTo>
                  <a:cubicBezTo>
                    <a:pt x="159" y="232"/>
                    <a:pt x="140" y="214"/>
                    <a:pt x="131" y="186"/>
                  </a:cubicBezTo>
                  <a:lnTo>
                    <a:pt x="94" y="121"/>
                  </a:lnTo>
                  <a:cubicBezTo>
                    <a:pt x="75" y="7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
            <p:cNvSpPr/>
            <p:nvPr/>
          </p:nvSpPr>
          <p:spPr>
            <a:xfrm>
              <a:off x="3423500" y="2100275"/>
              <a:ext cx="2575" cy="4225"/>
            </a:xfrm>
            <a:custGeom>
              <a:rect b="b" l="l" r="r" t="t"/>
              <a:pathLst>
                <a:path extrusionOk="0" h="169" w="103">
                  <a:moveTo>
                    <a:pt x="0" y="1"/>
                  </a:moveTo>
                  <a:lnTo>
                    <a:pt x="0" y="1"/>
                  </a:lnTo>
                  <a:cubicBezTo>
                    <a:pt x="9" y="38"/>
                    <a:pt x="19" y="75"/>
                    <a:pt x="46" y="85"/>
                  </a:cubicBezTo>
                  <a:cubicBezTo>
                    <a:pt x="65" y="103"/>
                    <a:pt x="74" y="140"/>
                    <a:pt x="102" y="168"/>
                  </a:cubicBezTo>
                  <a:cubicBezTo>
                    <a:pt x="102" y="159"/>
                    <a:pt x="102" y="131"/>
                    <a:pt x="93" y="122"/>
                  </a:cubicBezTo>
                  <a:cubicBezTo>
                    <a:pt x="74" y="112"/>
                    <a:pt x="74" y="85"/>
                    <a:pt x="65" y="75"/>
                  </a:cubicBezTo>
                  <a:lnTo>
                    <a:pt x="28" y="38"/>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3420000" y="2096100"/>
              <a:ext cx="2125" cy="2350"/>
            </a:xfrm>
            <a:custGeom>
              <a:rect b="b" l="l" r="r" t="t"/>
              <a:pathLst>
                <a:path extrusionOk="0" h="94" w="85">
                  <a:moveTo>
                    <a:pt x="1" y="1"/>
                  </a:moveTo>
                  <a:cubicBezTo>
                    <a:pt x="1" y="19"/>
                    <a:pt x="10" y="29"/>
                    <a:pt x="38" y="47"/>
                  </a:cubicBezTo>
                  <a:lnTo>
                    <a:pt x="56" y="66"/>
                  </a:lnTo>
                  <a:cubicBezTo>
                    <a:pt x="66" y="75"/>
                    <a:pt x="66" y="94"/>
                    <a:pt x="84" y="94"/>
                  </a:cubicBezTo>
                  <a:cubicBezTo>
                    <a:pt x="84" y="66"/>
                    <a:pt x="66" y="47"/>
                    <a:pt x="56" y="29"/>
                  </a:cubicBezTo>
                  <a:cubicBezTo>
                    <a:pt x="47" y="19"/>
                    <a:pt x="47" y="10"/>
                    <a:pt x="38" y="10"/>
                  </a:cubicBezTo>
                  <a:cubicBezTo>
                    <a:pt x="19"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3435325" y="2094750"/>
              <a:ext cx="4450" cy="5100"/>
            </a:xfrm>
            <a:custGeom>
              <a:rect b="b" l="l" r="r" t="t"/>
              <a:pathLst>
                <a:path extrusionOk="0" h="204" w="178">
                  <a:moveTo>
                    <a:pt x="25" y="0"/>
                  </a:moveTo>
                  <a:cubicBezTo>
                    <a:pt x="17" y="0"/>
                    <a:pt x="9" y="2"/>
                    <a:pt x="1" y="8"/>
                  </a:cubicBezTo>
                  <a:cubicBezTo>
                    <a:pt x="47" y="18"/>
                    <a:pt x="84" y="36"/>
                    <a:pt x="122" y="73"/>
                  </a:cubicBezTo>
                  <a:cubicBezTo>
                    <a:pt x="131" y="101"/>
                    <a:pt x="140" y="110"/>
                    <a:pt x="149" y="129"/>
                  </a:cubicBezTo>
                  <a:cubicBezTo>
                    <a:pt x="149" y="148"/>
                    <a:pt x="159" y="157"/>
                    <a:pt x="159" y="166"/>
                  </a:cubicBezTo>
                  <a:cubicBezTo>
                    <a:pt x="159" y="175"/>
                    <a:pt x="177" y="194"/>
                    <a:pt x="177" y="203"/>
                  </a:cubicBezTo>
                  <a:lnTo>
                    <a:pt x="177" y="166"/>
                  </a:lnTo>
                  <a:cubicBezTo>
                    <a:pt x="159" y="157"/>
                    <a:pt x="159" y="148"/>
                    <a:pt x="159" y="129"/>
                  </a:cubicBezTo>
                  <a:lnTo>
                    <a:pt x="131" y="64"/>
                  </a:lnTo>
                  <a:cubicBezTo>
                    <a:pt x="122" y="36"/>
                    <a:pt x="94" y="27"/>
                    <a:pt x="75" y="18"/>
                  </a:cubicBezTo>
                  <a:cubicBezTo>
                    <a:pt x="56" y="11"/>
                    <a:pt x="41" y="0"/>
                    <a:pt x="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3437900" y="2097725"/>
              <a:ext cx="1400" cy="6525"/>
            </a:xfrm>
            <a:custGeom>
              <a:rect b="b" l="l" r="r" t="t"/>
              <a:pathLst>
                <a:path extrusionOk="0" h="261" w="56">
                  <a:moveTo>
                    <a:pt x="0" y="1"/>
                  </a:moveTo>
                  <a:cubicBezTo>
                    <a:pt x="0" y="29"/>
                    <a:pt x="0" y="47"/>
                    <a:pt x="19" y="84"/>
                  </a:cubicBezTo>
                  <a:cubicBezTo>
                    <a:pt x="19" y="94"/>
                    <a:pt x="28" y="121"/>
                    <a:pt x="28" y="140"/>
                  </a:cubicBezTo>
                  <a:lnTo>
                    <a:pt x="37" y="196"/>
                  </a:lnTo>
                  <a:cubicBezTo>
                    <a:pt x="37" y="214"/>
                    <a:pt x="46" y="233"/>
                    <a:pt x="46" y="261"/>
                  </a:cubicBezTo>
                  <a:cubicBezTo>
                    <a:pt x="56" y="233"/>
                    <a:pt x="56" y="214"/>
                    <a:pt x="56" y="187"/>
                  </a:cubicBezTo>
                  <a:cubicBezTo>
                    <a:pt x="56" y="168"/>
                    <a:pt x="46" y="140"/>
                    <a:pt x="46" y="121"/>
                  </a:cubicBezTo>
                  <a:cubicBezTo>
                    <a:pt x="37"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
            <p:cNvSpPr/>
            <p:nvPr/>
          </p:nvSpPr>
          <p:spPr>
            <a:xfrm>
              <a:off x="3440450" y="2101450"/>
              <a:ext cx="725" cy="5825"/>
            </a:xfrm>
            <a:custGeom>
              <a:rect b="b" l="l" r="r" t="t"/>
              <a:pathLst>
                <a:path extrusionOk="0" h="233" w="29">
                  <a:moveTo>
                    <a:pt x="19" y="0"/>
                  </a:moveTo>
                  <a:cubicBezTo>
                    <a:pt x="10" y="47"/>
                    <a:pt x="10" y="84"/>
                    <a:pt x="0" y="121"/>
                  </a:cubicBezTo>
                  <a:lnTo>
                    <a:pt x="0" y="233"/>
                  </a:lnTo>
                  <a:cubicBezTo>
                    <a:pt x="19" y="214"/>
                    <a:pt x="28" y="205"/>
                    <a:pt x="28" y="177"/>
                  </a:cubicBezTo>
                  <a:lnTo>
                    <a:pt x="28" y="121"/>
                  </a:lnTo>
                  <a:lnTo>
                    <a:pt x="28" y="65"/>
                  </a:lnTo>
                  <a:cubicBezTo>
                    <a:pt x="28" y="38"/>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
            <p:cNvSpPr/>
            <p:nvPr/>
          </p:nvSpPr>
          <p:spPr>
            <a:xfrm>
              <a:off x="3436500" y="2097975"/>
              <a:ext cx="1175" cy="3950"/>
            </a:xfrm>
            <a:custGeom>
              <a:rect b="b" l="l" r="r" t="t"/>
              <a:pathLst>
                <a:path extrusionOk="0" h="158" w="47">
                  <a:moveTo>
                    <a:pt x="0" y="0"/>
                  </a:moveTo>
                  <a:cubicBezTo>
                    <a:pt x="10" y="37"/>
                    <a:pt x="10" y="65"/>
                    <a:pt x="10" y="74"/>
                  </a:cubicBezTo>
                  <a:cubicBezTo>
                    <a:pt x="10" y="111"/>
                    <a:pt x="28" y="130"/>
                    <a:pt x="37" y="158"/>
                  </a:cubicBezTo>
                  <a:cubicBezTo>
                    <a:pt x="47" y="130"/>
                    <a:pt x="47" y="93"/>
                    <a:pt x="37" y="74"/>
                  </a:cubicBezTo>
                  <a:cubicBezTo>
                    <a:pt x="37" y="65"/>
                    <a:pt x="37" y="46"/>
                    <a:pt x="28" y="37"/>
                  </a:cubicBezTo>
                  <a:cubicBezTo>
                    <a:pt x="28" y="2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3433250" y="2125600"/>
              <a:ext cx="3275" cy="5375"/>
            </a:xfrm>
            <a:custGeom>
              <a:rect b="b" l="l" r="r" t="t"/>
              <a:pathLst>
                <a:path extrusionOk="0" h="215" w="131">
                  <a:moveTo>
                    <a:pt x="130" y="1"/>
                  </a:moveTo>
                  <a:lnTo>
                    <a:pt x="65" y="103"/>
                  </a:lnTo>
                  <a:cubicBezTo>
                    <a:pt x="47" y="140"/>
                    <a:pt x="28" y="177"/>
                    <a:pt x="0" y="214"/>
                  </a:cubicBezTo>
                  <a:lnTo>
                    <a:pt x="47" y="168"/>
                  </a:lnTo>
                  <a:cubicBezTo>
                    <a:pt x="56" y="149"/>
                    <a:pt x="75" y="131"/>
                    <a:pt x="84" y="121"/>
                  </a:cubicBezTo>
                  <a:cubicBezTo>
                    <a:pt x="102" y="84"/>
                    <a:pt x="130"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
            <p:cNvSpPr/>
            <p:nvPr/>
          </p:nvSpPr>
          <p:spPr>
            <a:xfrm>
              <a:off x="3433250" y="2124450"/>
              <a:ext cx="2100" cy="3725"/>
            </a:xfrm>
            <a:custGeom>
              <a:rect b="b" l="l" r="r" t="t"/>
              <a:pathLst>
                <a:path extrusionOk="0" h="149" w="84">
                  <a:moveTo>
                    <a:pt x="84" y="0"/>
                  </a:moveTo>
                  <a:cubicBezTo>
                    <a:pt x="75" y="9"/>
                    <a:pt x="75" y="28"/>
                    <a:pt x="65" y="37"/>
                  </a:cubicBezTo>
                  <a:cubicBezTo>
                    <a:pt x="47" y="47"/>
                    <a:pt x="47" y="56"/>
                    <a:pt x="37" y="74"/>
                  </a:cubicBezTo>
                  <a:cubicBezTo>
                    <a:pt x="28" y="93"/>
                    <a:pt x="10" y="130"/>
                    <a:pt x="0" y="149"/>
                  </a:cubicBezTo>
                  <a:cubicBezTo>
                    <a:pt x="10" y="149"/>
                    <a:pt x="28" y="140"/>
                    <a:pt x="47" y="130"/>
                  </a:cubicBezTo>
                  <a:cubicBezTo>
                    <a:pt x="65" y="121"/>
                    <a:pt x="65" y="102"/>
                    <a:pt x="75" y="93"/>
                  </a:cubicBezTo>
                  <a:cubicBezTo>
                    <a:pt x="84" y="56"/>
                    <a:pt x="84" y="3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
            <p:cNvSpPr/>
            <p:nvPr/>
          </p:nvSpPr>
          <p:spPr>
            <a:xfrm>
              <a:off x="3432075" y="2121200"/>
              <a:ext cx="950" cy="4650"/>
            </a:xfrm>
            <a:custGeom>
              <a:rect b="b" l="l" r="r" t="t"/>
              <a:pathLst>
                <a:path extrusionOk="0" h="186" w="38">
                  <a:moveTo>
                    <a:pt x="10" y="0"/>
                  </a:moveTo>
                  <a:cubicBezTo>
                    <a:pt x="1" y="37"/>
                    <a:pt x="1" y="65"/>
                    <a:pt x="1" y="93"/>
                  </a:cubicBezTo>
                  <a:cubicBezTo>
                    <a:pt x="19" y="130"/>
                    <a:pt x="19" y="158"/>
                    <a:pt x="29" y="186"/>
                  </a:cubicBezTo>
                  <a:cubicBezTo>
                    <a:pt x="38" y="158"/>
                    <a:pt x="38" y="130"/>
                    <a:pt x="38" y="93"/>
                  </a:cubicBezTo>
                  <a:cubicBezTo>
                    <a:pt x="29" y="84"/>
                    <a:pt x="29" y="65"/>
                    <a:pt x="29" y="47"/>
                  </a:cubicBezTo>
                  <a:cubicBezTo>
                    <a:pt x="29" y="37"/>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3434400" y="2120025"/>
              <a:ext cx="950" cy="3975"/>
            </a:xfrm>
            <a:custGeom>
              <a:rect b="b" l="l" r="r" t="t"/>
              <a:pathLst>
                <a:path extrusionOk="0" h="159" w="38">
                  <a:moveTo>
                    <a:pt x="38" y="1"/>
                  </a:moveTo>
                  <a:cubicBezTo>
                    <a:pt x="19" y="29"/>
                    <a:pt x="19" y="47"/>
                    <a:pt x="1" y="75"/>
                  </a:cubicBezTo>
                  <a:lnTo>
                    <a:pt x="1" y="159"/>
                  </a:lnTo>
                  <a:cubicBezTo>
                    <a:pt x="19" y="131"/>
                    <a:pt x="29" y="94"/>
                    <a:pt x="38" y="84"/>
                  </a:cubicBezTo>
                  <a:lnTo>
                    <a:pt x="3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3437200" y="2118875"/>
              <a:ext cx="950" cy="5125"/>
            </a:xfrm>
            <a:custGeom>
              <a:rect b="b" l="l" r="r" t="t"/>
              <a:pathLst>
                <a:path extrusionOk="0" h="205" w="38">
                  <a:moveTo>
                    <a:pt x="37" y="0"/>
                  </a:moveTo>
                  <a:cubicBezTo>
                    <a:pt x="28" y="28"/>
                    <a:pt x="19" y="65"/>
                    <a:pt x="9" y="93"/>
                  </a:cubicBezTo>
                  <a:cubicBezTo>
                    <a:pt x="0" y="130"/>
                    <a:pt x="0" y="167"/>
                    <a:pt x="0" y="205"/>
                  </a:cubicBezTo>
                  <a:cubicBezTo>
                    <a:pt x="19" y="167"/>
                    <a:pt x="28" y="130"/>
                    <a:pt x="28" y="112"/>
                  </a:cubicBezTo>
                  <a:cubicBezTo>
                    <a:pt x="37" y="75"/>
                    <a:pt x="37" y="3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3404200" y="2107250"/>
              <a:ext cx="2350" cy="6300"/>
            </a:xfrm>
            <a:custGeom>
              <a:rect b="b" l="l" r="r" t="t"/>
              <a:pathLst>
                <a:path extrusionOk="0" h="252" w="94">
                  <a:moveTo>
                    <a:pt x="10" y="1"/>
                  </a:moveTo>
                  <a:cubicBezTo>
                    <a:pt x="10" y="29"/>
                    <a:pt x="1" y="47"/>
                    <a:pt x="19" y="66"/>
                  </a:cubicBezTo>
                  <a:cubicBezTo>
                    <a:pt x="19" y="84"/>
                    <a:pt x="29" y="112"/>
                    <a:pt x="29" y="131"/>
                  </a:cubicBezTo>
                  <a:cubicBezTo>
                    <a:pt x="38" y="177"/>
                    <a:pt x="66" y="214"/>
                    <a:pt x="94" y="251"/>
                  </a:cubicBezTo>
                  <a:cubicBezTo>
                    <a:pt x="84" y="233"/>
                    <a:pt x="84" y="214"/>
                    <a:pt x="75" y="186"/>
                  </a:cubicBezTo>
                  <a:cubicBezTo>
                    <a:pt x="57" y="177"/>
                    <a:pt x="47" y="159"/>
                    <a:pt x="47" y="131"/>
                  </a:cubicBezTo>
                  <a:cubicBezTo>
                    <a:pt x="38"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3406075" y="2109575"/>
              <a:ext cx="2350" cy="4900"/>
            </a:xfrm>
            <a:custGeom>
              <a:rect b="b" l="l" r="r" t="t"/>
              <a:pathLst>
                <a:path extrusionOk="0" h="196" w="94">
                  <a:moveTo>
                    <a:pt x="0" y="1"/>
                  </a:moveTo>
                  <a:cubicBezTo>
                    <a:pt x="0" y="19"/>
                    <a:pt x="0" y="38"/>
                    <a:pt x="9" y="47"/>
                  </a:cubicBezTo>
                  <a:cubicBezTo>
                    <a:pt x="9" y="75"/>
                    <a:pt x="9" y="84"/>
                    <a:pt x="19" y="103"/>
                  </a:cubicBezTo>
                  <a:cubicBezTo>
                    <a:pt x="37" y="140"/>
                    <a:pt x="56" y="177"/>
                    <a:pt x="93" y="196"/>
                  </a:cubicBezTo>
                  <a:lnTo>
                    <a:pt x="65" y="158"/>
                  </a:lnTo>
                  <a:cubicBezTo>
                    <a:pt x="56" y="140"/>
                    <a:pt x="56" y="121"/>
                    <a:pt x="47" y="112"/>
                  </a:cubicBezTo>
                  <a:cubicBezTo>
                    <a:pt x="28"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3408625" y="2111900"/>
              <a:ext cx="3500" cy="5375"/>
            </a:xfrm>
            <a:custGeom>
              <a:rect b="b" l="l" r="r" t="t"/>
              <a:pathLst>
                <a:path extrusionOk="0" h="215" w="140">
                  <a:moveTo>
                    <a:pt x="0" y="0"/>
                  </a:moveTo>
                  <a:lnTo>
                    <a:pt x="0" y="0"/>
                  </a:lnTo>
                  <a:cubicBezTo>
                    <a:pt x="10" y="47"/>
                    <a:pt x="28" y="84"/>
                    <a:pt x="56" y="131"/>
                  </a:cubicBezTo>
                  <a:cubicBezTo>
                    <a:pt x="65" y="140"/>
                    <a:pt x="84" y="168"/>
                    <a:pt x="93" y="177"/>
                  </a:cubicBezTo>
                  <a:cubicBezTo>
                    <a:pt x="103" y="186"/>
                    <a:pt x="112" y="196"/>
                    <a:pt x="140" y="214"/>
                  </a:cubicBezTo>
                  <a:lnTo>
                    <a:pt x="103" y="149"/>
                  </a:lnTo>
                  <a:cubicBezTo>
                    <a:pt x="93" y="140"/>
                    <a:pt x="84" y="121"/>
                    <a:pt x="65" y="103"/>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3409325" y="2117000"/>
              <a:ext cx="4200" cy="4225"/>
            </a:xfrm>
            <a:custGeom>
              <a:rect b="b" l="l" r="r" t="t"/>
              <a:pathLst>
                <a:path extrusionOk="0" h="169" w="168">
                  <a:moveTo>
                    <a:pt x="0" y="1"/>
                  </a:moveTo>
                  <a:lnTo>
                    <a:pt x="0" y="1"/>
                  </a:lnTo>
                  <a:cubicBezTo>
                    <a:pt x="10" y="47"/>
                    <a:pt x="37" y="75"/>
                    <a:pt x="65" y="94"/>
                  </a:cubicBezTo>
                  <a:cubicBezTo>
                    <a:pt x="75" y="112"/>
                    <a:pt x="102" y="122"/>
                    <a:pt x="112" y="131"/>
                  </a:cubicBezTo>
                  <a:cubicBezTo>
                    <a:pt x="140" y="150"/>
                    <a:pt x="149" y="159"/>
                    <a:pt x="167" y="168"/>
                  </a:cubicBezTo>
                  <a:lnTo>
                    <a:pt x="140" y="122"/>
                  </a:lnTo>
                  <a:cubicBezTo>
                    <a:pt x="112" y="112"/>
                    <a:pt x="102" y="94"/>
                    <a:pt x="93" y="75"/>
                  </a:cubicBezTo>
                  <a:cubicBezTo>
                    <a:pt x="65" y="5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3413500" y="2119325"/>
              <a:ext cx="3975" cy="5150"/>
            </a:xfrm>
            <a:custGeom>
              <a:rect b="b" l="l" r="r" t="t"/>
              <a:pathLst>
                <a:path extrusionOk="0" h="206" w="159">
                  <a:moveTo>
                    <a:pt x="0" y="1"/>
                  </a:moveTo>
                  <a:lnTo>
                    <a:pt x="0" y="1"/>
                  </a:lnTo>
                  <a:cubicBezTo>
                    <a:pt x="19" y="47"/>
                    <a:pt x="38" y="75"/>
                    <a:pt x="47" y="122"/>
                  </a:cubicBezTo>
                  <a:lnTo>
                    <a:pt x="93" y="168"/>
                  </a:lnTo>
                  <a:cubicBezTo>
                    <a:pt x="121" y="177"/>
                    <a:pt x="131" y="196"/>
                    <a:pt x="158" y="205"/>
                  </a:cubicBezTo>
                  <a:cubicBezTo>
                    <a:pt x="140" y="196"/>
                    <a:pt x="131" y="168"/>
                    <a:pt x="121" y="159"/>
                  </a:cubicBezTo>
                  <a:lnTo>
                    <a:pt x="84" y="103"/>
                  </a:lnTo>
                  <a:cubicBezTo>
                    <a:pt x="66" y="66"/>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3420000" y="2105625"/>
              <a:ext cx="1200" cy="2575"/>
            </a:xfrm>
            <a:custGeom>
              <a:rect b="b" l="l" r="r" t="t"/>
              <a:pathLst>
                <a:path extrusionOk="0" h="103" w="48">
                  <a:moveTo>
                    <a:pt x="1" y="1"/>
                  </a:moveTo>
                  <a:cubicBezTo>
                    <a:pt x="1" y="19"/>
                    <a:pt x="1" y="38"/>
                    <a:pt x="10" y="56"/>
                  </a:cubicBezTo>
                  <a:cubicBezTo>
                    <a:pt x="19" y="66"/>
                    <a:pt x="38" y="94"/>
                    <a:pt x="47" y="103"/>
                  </a:cubicBezTo>
                  <a:cubicBezTo>
                    <a:pt x="47" y="84"/>
                    <a:pt x="47" y="66"/>
                    <a:pt x="38" y="47"/>
                  </a:cubicBezTo>
                  <a:cubicBezTo>
                    <a:pt x="1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3420000" y="2103075"/>
              <a:ext cx="1200" cy="2575"/>
            </a:xfrm>
            <a:custGeom>
              <a:rect b="b" l="l" r="r" t="t"/>
              <a:pathLst>
                <a:path extrusionOk="0" h="103" w="48">
                  <a:moveTo>
                    <a:pt x="1" y="0"/>
                  </a:moveTo>
                  <a:cubicBezTo>
                    <a:pt x="1" y="19"/>
                    <a:pt x="1" y="47"/>
                    <a:pt x="10" y="56"/>
                  </a:cubicBezTo>
                  <a:cubicBezTo>
                    <a:pt x="19" y="75"/>
                    <a:pt x="19" y="93"/>
                    <a:pt x="47" y="103"/>
                  </a:cubicBezTo>
                  <a:cubicBezTo>
                    <a:pt x="47" y="75"/>
                    <a:pt x="47" y="65"/>
                    <a:pt x="38" y="47"/>
                  </a:cubicBezTo>
                  <a:cubicBezTo>
                    <a:pt x="19"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3419300" y="2125825"/>
              <a:ext cx="3275" cy="2825"/>
            </a:xfrm>
            <a:custGeom>
              <a:rect b="b" l="l" r="r" t="t"/>
              <a:pathLst>
                <a:path extrusionOk="0" h="113" w="131">
                  <a:moveTo>
                    <a:pt x="1" y="1"/>
                  </a:moveTo>
                  <a:lnTo>
                    <a:pt x="1" y="1"/>
                  </a:lnTo>
                  <a:cubicBezTo>
                    <a:pt x="19" y="38"/>
                    <a:pt x="38" y="66"/>
                    <a:pt x="66" y="75"/>
                  </a:cubicBezTo>
                  <a:cubicBezTo>
                    <a:pt x="75" y="85"/>
                    <a:pt x="84" y="85"/>
                    <a:pt x="94" y="94"/>
                  </a:cubicBezTo>
                  <a:cubicBezTo>
                    <a:pt x="103" y="94"/>
                    <a:pt x="122" y="112"/>
                    <a:pt x="131" y="112"/>
                  </a:cubicBezTo>
                  <a:lnTo>
                    <a:pt x="75" y="47"/>
                  </a:lnTo>
                  <a:cubicBezTo>
                    <a:pt x="47" y="38"/>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
            <p:cNvSpPr/>
            <p:nvPr/>
          </p:nvSpPr>
          <p:spPr>
            <a:xfrm>
              <a:off x="3439750" y="2044350"/>
              <a:ext cx="40675" cy="39500"/>
            </a:xfrm>
            <a:custGeom>
              <a:rect b="b" l="l" r="r" t="t"/>
              <a:pathLst>
                <a:path extrusionOk="0" h="1580" w="1627">
                  <a:moveTo>
                    <a:pt x="526" y="0"/>
                  </a:moveTo>
                  <a:cubicBezTo>
                    <a:pt x="402" y="0"/>
                    <a:pt x="308" y="145"/>
                    <a:pt x="242" y="268"/>
                  </a:cubicBezTo>
                  <a:cubicBezTo>
                    <a:pt x="84" y="612"/>
                    <a:pt x="0" y="1012"/>
                    <a:pt x="19" y="1392"/>
                  </a:cubicBezTo>
                  <a:cubicBezTo>
                    <a:pt x="10" y="1532"/>
                    <a:pt x="186" y="1569"/>
                    <a:pt x="279" y="1578"/>
                  </a:cubicBezTo>
                  <a:cubicBezTo>
                    <a:pt x="305" y="1579"/>
                    <a:pt x="330" y="1579"/>
                    <a:pt x="355" y="1579"/>
                  </a:cubicBezTo>
                  <a:cubicBezTo>
                    <a:pt x="703" y="1579"/>
                    <a:pt x="1053" y="1518"/>
                    <a:pt x="1348" y="1327"/>
                  </a:cubicBezTo>
                  <a:cubicBezTo>
                    <a:pt x="1440" y="1262"/>
                    <a:pt x="1533" y="1188"/>
                    <a:pt x="1580" y="1077"/>
                  </a:cubicBezTo>
                  <a:cubicBezTo>
                    <a:pt x="1626" y="974"/>
                    <a:pt x="1617" y="835"/>
                    <a:pt x="1524" y="770"/>
                  </a:cubicBezTo>
                  <a:cubicBezTo>
                    <a:pt x="1477" y="739"/>
                    <a:pt x="1423" y="727"/>
                    <a:pt x="1368" y="727"/>
                  </a:cubicBezTo>
                  <a:cubicBezTo>
                    <a:pt x="1294" y="727"/>
                    <a:pt x="1217" y="749"/>
                    <a:pt x="1152" y="770"/>
                  </a:cubicBezTo>
                  <a:cubicBezTo>
                    <a:pt x="1217" y="696"/>
                    <a:pt x="1273" y="612"/>
                    <a:pt x="1301" y="519"/>
                  </a:cubicBezTo>
                  <a:cubicBezTo>
                    <a:pt x="1320" y="426"/>
                    <a:pt x="1292" y="315"/>
                    <a:pt x="1208" y="268"/>
                  </a:cubicBezTo>
                  <a:cubicBezTo>
                    <a:pt x="1179" y="254"/>
                    <a:pt x="1150" y="248"/>
                    <a:pt x="1120" y="248"/>
                  </a:cubicBezTo>
                  <a:cubicBezTo>
                    <a:pt x="1054" y="248"/>
                    <a:pt x="987" y="279"/>
                    <a:pt x="929" y="324"/>
                  </a:cubicBezTo>
                  <a:cubicBezTo>
                    <a:pt x="846" y="380"/>
                    <a:pt x="781" y="473"/>
                    <a:pt x="697" y="519"/>
                  </a:cubicBezTo>
                  <a:cubicBezTo>
                    <a:pt x="734" y="426"/>
                    <a:pt x="753" y="324"/>
                    <a:pt x="744" y="231"/>
                  </a:cubicBezTo>
                  <a:cubicBezTo>
                    <a:pt x="734" y="129"/>
                    <a:pt x="669" y="36"/>
                    <a:pt x="576" y="8"/>
                  </a:cubicBezTo>
                  <a:cubicBezTo>
                    <a:pt x="559" y="3"/>
                    <a:pt x="542" y="0"/>
                    <a:pt x="5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
            <p:cNvSpPr/>
            <p:nvPr/>
          </p:nvSpPr>
          <p:spPr>
            <a:xfrm>
              <a:off x="3439550" y="2044425"/>
              <a:ext cx="41100" cy="40325"/>
            </a:xfrm>
            <a:custGeom>
              <a:rect b="b" l="l" r="r" t="t"/>
              <a:pathLst>
                <a:path extrusionOk="0" h="1613" w="1644">
                  <a:moveTo>
                    <a:pt x="36" y="878"/>
                  </a:moveTo>
                  <a:cubicBezTo>
                    <a:pt x="16" y="1007"/>
                    <a:pt x="1" y="1140"/>
                    <a:pt x="1" y="1274"/>
                  </a:cubicBezTo>
                  <a:lnTo>
                    <a:pt x="1" y="1274"/>
                  </a:lnTo>
                  <a:cubicBezTo>
                    <a:pt x="1" y="1144"/>
                    <a:pt x="16" y="1011"/>
                    <a:pt x="36" y="878"/>
                  </a:cubicBezTo>
                  <a:close/>
                  <a:moveTo>
                    <a:pt x="1" y="1274"/>
                  </a:moveTo>
                  <a:cubicBezTo>
                    <a:pt x="1" y="1325"/>
                    <a:pt x="3" y="1376"/>
                    <a:pt x="8" y="1427"/>
                  </a:cubicBezTo>
                  <a:cubicBezTo>
                    <a:pt x="3" y="1376"/>
                    <a:pt x="1" y="1325"/>
                    <a:pt x="1" y="1274"/>
                  </a:cubicBezTo>
                  <a:close/>
                  <a:moveTo>
                    <a:pt x="18" y="1437"/>
                  </a:moveTo>
                  <a:cubicBezTo>
                    <a:pt x="18" y="1464"/>
                    <a:pt x="27" y="1492"/>
                    <a:pt x="36" y="1510"/>
                  </a:cubicBezTo>
                  <a:cubicBezTo>
                    <a:pt x="27" y="1483"/>
                    <a:pt x="18" y="1464"/>
                    <a:pt x="18" y="1437"/>
                  </a:cubicBezTo>
                  <a:close/>
                  <a:moveTo>
                    <a:pt x="36" y="1510"/>
                  </a:moveTo>
                  <a:lnTo>
                    <a:pt x="36" y="1510"/>
                  </a:lnTo>
                  <a:cubicBezTo>
                    <a:pt x="55" y="1529"/>
                    <a:pt x="73" y="1557"/>
                    <a:pt x="101" y="1566"/>
                  </a:cubicBezTo>
                  <a:cubicBezTo>
                    <a:pt x="73" y="1538"/>
                    <a:pt x="55" y="1529"/>
                    <a:pt x="36" y="1510"/>
                  </a:cubicBezTo>
                  <a:close/>
                  <a:moveTo>
                    <a:pt x="101" y="1566"/>
                  </a:moveTo>
                  <a:lnTo>
                    <a:pt x="101" y="1566"/>
                  </a:lnTo>
                  <a:cubicBezTo>
                    <a:pt x="148" y="1585"/>
                    <a:pt x="194" y="1603"/>
                    <a:pt x="250" y="1612"/>
                  </a:cubicBezTo>
                  <a:cubicBezTo>
                    <a:pt x="204" y="1603"/>
                    <a:pt x="148" y="1585"/>
                    <a:pt x="101" y="1566"/>
                  </a:cubicBezTo>
                  <a:close/>
                  <a:moveTo>
                    <a:pt x="519" y="0"/>
                  </a:moveTo>
                  <a:cubicBezTo>
                    <a:pt x="494" y="0"/>
                    <a:pt x="468" y="5"/>
                    <a:pt x="445" y="14"/>
                  </a:cubicBezTo>
                  <a:cubicBezTo>
                    <a:pt x="399" y="33"/>
                    <a:pt x="361" y="61"/>
                    <a:pt x="334" y="98"/>
                  </a:cubicBezTo>
                  <a:cubicBezTo>
                    <a:pt x="259" y="172"/>
                    <a:pt x="222" y="247"/>
                    <a:pt x="194" y="349"/>
                  </a:cubicBezTo>
                  <a:cubicBezTo>
                    <a:pt x="120" y="516"/>
                    <a:pt x="64" y="693"/>
                    <a:pt x="36" y="878"/>
                  </a:cubicBezTo>
                  <a:cubicBezTo>
                    <a:pt x="73" y="693"/>
                    <a:pt x="129" y="516"/>
                    <a:pt x="203" y="358"/>
                  </a:cubicBezTo>
                  <a:cubicBezTo>
                    <a:pt x="241" y="275"/>
                    <a:pt x="287" y="191"/>
                    <a:pt x="352" y="126"/>
                  </a:cubicBezTo>
                  <a:cubicBezTo>
                    <a:pt x="389" y="89"/>
                    <a:pt x="426" y="70"/>
                    <a:pt x="454" y="52"/>
                  </a:cubicBezTo>
                  <a:cubicBezTo>
                    <a:pt x="475" y="48"/>
                    <a:pt x="491" y="46"/>
                    <a:pt x="507" y="46"/>
                  </a:cubicBezTo>
                  <a:cubicBezTo>
                    <a:pt x="533" y="46"/>
                    <a:pt x="555" y="52"/>
                    <a:pt x="584" y="70"/>
                  </a:cubicBezTo>
                  <a:cubicBezTo>
                    <a:pt x="622" y="89"/>
                    <a:pt x="659" y="117"/>
                    <a:pt x="677" y="144"/>
                  </a:cubicBezTo>
                  <a:cubicBezTo>
                    <a:pt x="705" y="182"/>
                    <a:pt x="714" y="228"/>
                    <a:pt x="714" y="275"/>
                  </a:cubicBezTo>
                  <a:cubicBezTo>
                    <a:pt x="724" y="367"/>
                    <a:pt x="687" y="451"/>
                    <a:pt x="668" y="544"/>
                  </a:cubicBezTo>
                  <a:lnTo>
                    <a:pt x="659" y="600"/>
                  </a:lnTo>
                  <a:lnTo>
                    <a:pt x="714" y="563"/>
                  </a:lnTo>
                  <a:cubicBezTo>
                    <a:pt x="807" y="507"/>
                    <a:pt x="863" y="423"/>
                    <a:pt x="937" y="367"/>
                  </a:cubicBezTo>
                  <a:cubicBezTo>
                    <a:pt x="965" y="330"/>
                    <a:pt x="1012" y="312"/>
                    <a:pt x="1049" y="302"/>
                  </a:cubicBezTo>
                  <a:cubicBezTo>
                    <a:pt x="1072" y="293"/>
                    <a:pt x="1095" y="288"/>
                    <a:pt x="1117" y="288"/>
                  </a:cubicBezTo>
                  <a:cubicBezTo>
                    <a:pt x="1140" y="288"/>
                    <a:pt x="1160" y="293"/>
                    <a:pt x="1179" y="302"/>
                  </a:cubicBezTo>
                  <a:cubicBezTo>
                    <a:pt x="1216" y="312"/>
                    <a:pt x="1244" y="349"/>
                    <a:pt x="1263" y="395"/>
                  </a:cubicBezTo>
                  <a:cubicBezTo>
                    <a:pt x="1272" y="442"/>
                    <a:pt x="1272" y="488"/>
                    <a:pt x="1272" y="516"/>
                  </a:cubicBezTo>
                  <a:cubicBezTo>
                    <a:pt x="1244" y="609"/>
                    <a:pt x="1188" y="683"/>
                    <a:pt x="1133" y="767"/>
                  </a:cubicBezTo>
                  <a:lnTo>
                    <a:pt x="1077" y="832"/>
                  </a:lnTo>
                  <a:lnTo>
                    <a:pt x="1151" y="813"/>
                  </a:lnTo>
                  <a:cubicBezTo>
                    <a:pt x="1198" y="795"/>
                    <a:pt x="1263" y="776"/>
                    <a:pt x="1309" y="776"/>
                  </a:cubicBezTo>
                  <a:cubicBezTo>
                    <a:pt x="1328" y="772"/>
                    <a:pt x="1349" y="770"/>
                    <a:pt x="1370" y="770"/>
                  </a:cubicBezTo>
                  <a:cubicBezTo>
                    <a:pt x="1400" y="770"/>
                    <a:pt x="1431" y="775"/>
                    <a:pt x="1458" y="786"/>
                  </a:cubicBezTo>
                  <a:cubicBezTo>
                    <a:pt x="1504" y="795"/>
                    <a:pt x="1541" y="832"/>
                    <a:pt x="1560" y="878"/>
                  </a:cubicBezTo>
                  <a:cubicBezTo>
                    <a:pt x="1588" y="925"/>
                    <a:pt x="1597" y="971"/>
                    <a:pt x="1588" y="1018"/>
                  </a:cubicBezTo>
                  <a:cubicBezTo>
                    <a:pt x="1588" y="1064"/>
                    <a:pt x="1560" y="1111"/>
                    <a:pt x="1541" y="1157"/>
                  </a:cubicBezTo>
                  <a:cubicBezTo>
                    <a:pt x="1513" y="1204"/>
                    <a:pt x="1476" y="1241"/>
                    <a:pt x="1430" y="1278"/>
                  </a:cubicBezTo>
                  <a:cubicBezTo>
                    <a:pt x="1402" y="1306"/>
                    <a:pt x="1356" y="1343"/>
                    <a:pt x="1309" y="1371"/>
                  </a:cubicBezTo>
                  <a:cubicBezTo>
                    <a:pt x="1263" y="1389"/>
                    <a:pt x="1216" y="1427"/>
                    <a:pt x="1170" y="1445"/>
                  </a:cubicBezTo>
                  <a:cubicBezTo>
                    <a:pt x="984" y="1538"/>
                    <a:pt x="770" y="1585"/>
                    <a:pt x="566" y="1612"/>
                  </a:cubicBezTo>
                  <a:cubicBezTo>
                    <a:pt x="770" y="1603"/>
                    <a:pt x="984" y="1557"/>
                    <a:pt x="1179" y="1464"/>
                  </a:cubicBezTo>
                  <a:lnTo>
                    <a:pt x="1318" y="1389"/>
                  </a:lnTo>
                  <a:cubicBezTo>
                    <a:pt x="1365" y="1371"/>
                    <a:pt x="1411" y="1334"/>
                    <a:pt x="1448" y="1297"/>
                  </a:cubicBezTo>
                  <a:cubicBezTo>
                    <a:pt x="1504" y="1213"/>
                    <a:pt x="1541" y="1185"/>
                    <a:pt x="1579" y="1139"/>
                  </a:cubicBezTo>
                  <a:cubicBezTo>
                    <a:pt x="1606" y="1092"/>
                    <a:pt x="1634" y="1027"/>
                    <a:pt x="1634" y="981"/>
                  </a:cubicBezTo>
                  <a:cubicBezTo>
                    <a:pt x="1644" y="925"/>
                    <a:pt x="1634" y="869"/>
                    <a:pt x="1606" y="823"/>
                  </a:cubicBezTo>
                  <a:cubicBezTo>
                    <a:pt x="1588" y="767"/>
                    <a:pt x="1541" y="730"/>
                    <a:pt x="1486" y="702"/>
                  </a:cubicBezTo>
                  <a:cubicBezTo>
                    <a:pt x="1448" y="691"/>
                    <a:pt x="1413" y="687"/>
                    <a:pt x="1379" y="687"/>
                  </a:cubicBezTo>
                  <a:cubicBezTo>
                    <a:pt x="1355" y="687"/>
                    <a:pt x="1332" y="689"/>
                    <a:pt x="1309" y="693"/>
                  </a:cubicBezTo>
                  <a:cubicBezTo>
                    <a:pt x="1281" y="693"/>
                    <a:pt x="1253" y="702"/>
                    <a:pt x="1225" y="702"/>
                  </a:cubicBezTo>
                  <a:cubicBezTo>
                    <a:pt x="1235" y="683"/>
                    <a:pt x="1253" y="674"/>
                    <a:pt x="1263" y="646"/>
                  </a:cubicBezTo>
                  <a:cubicBezTo>
                    <a:pt x="1281" y="600"/>
                    <a:pt x="1309" y="553"/>
                    <a:pt x="1318" y="507"/>
                  </a:cubicBezTo>
                  <a:cubicBezTo>
                    <a:pt x="1328" y="451"/>
                    <a:pt x="1328" y="405"/>
                    <a:pt x="1309" y="349"/>
                  </a:cubicBezTo>
                  <a:cubicBezTo>
                    <a:pt x="1281" y="302"/>
                    <a:pt x="1253" y="237"/>
                    <a:pt x="1188" y="219"/>
                  </a:cubicBezTo>
                  <a:cubicBezTo>
                    <a:pt x="1160" y="205"/>
                    <a:pt x="1133" y="198"/>
                    <a:pt x="1106" y="198"/>
                  </a:cubicBezTo>
                  <a:cubicBezTo>
                    <a:pt x="1079" y="198"/>
                    <a:pt x="1054" y="205"/>
                    <a:pt x="1030" y="219"/>
                  </a:cubicBezTo>
                  <a:cubicBezTo>
                    <a:pt x="984" y="228"/>
                    <a:pt x="937" y="265"/>
                    <a:pt x="891" y="302"/>
                  </a:cubicBezTo>
                  <a:cubicBezTo>
                    <a:pt x="835" y="349"/>
                    <a:pt x="780" y="414"/>
                    <a:pt x="724" y="460"/>
                  </a:cubicBezTo>
                  <a:cubicBezTo>
                    <a:pt x="733" y="386"/>
                    <a:pt x="761" y="321"/>
                    <a:pt x="752" y="247"/>
                  </a:cubicBezTo>
                  <a:cubicBezTo>
                    <a:pt x="752" y="210"/>
                    <a:pt x="724" y="154"/>
                    <a:pt x="705" y="117"/>
                  </a:cubicBezTo>
                  <a:cubicBezTo>
                    <a:pt x="677" y="70"/>
                    <a:pt x="640" y="33"/>
                    <a:pt x="594" y="14"/>
                  </a:cubicBezTo>
                  <a:cubicBezTo>
                    <a:pt x="570" y="5"/>
                    <a:pt x="545"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
            <p:cNvSpPr/>
            <p:nvPr/>
          </p:nvSpPr>
          <p:spPr>
            <a:xfrm>
              <a:off x="3441375" y="2057075"/>
              <a:ext cx="16050" cy="24425"/>
            </a:xfrm>
            <a:custGeom>
              <a:rect b="b" l="l" r="r" t="t"/>
              <a:pathLst>
                <a:path extrusionOk="0" h="977" w="642">
                  <a:moveTo>
                    <a:pt x="641" y="1"/>
                  </a:moveTo>
                  <a:lnTo>
                    <a:pt x="641" y="1"/>
                  </a:lnTo>
                  <a:cubicBezTo>
                    <a:pt x="586" y="84"/>
                    <a:pt x="530" y="168"/>
                    <a:pt x="502" y="252"/>
                  </a:cubicBezTo>
                  <a:lnTo>
                    <a:pt x="344" y="503"/>
                  </a:lnTo>
                  <a:lnTo>
                    <a:pt x="177" y="744"/>
                  </a:lnTo>
                  <a:cubicBezTo>
                    <a:pt x="149" y="781"/>
                    <a:pt x="121" y="828"/>
                    <a:pt x="93" y="865"/>
                  </a:cubicBezTo>
                  <a:cubicBezTo>
                    <a:pt x="65" y="893"/>
                    <a:pt x="38" y="939"/>
                    <a:pt x="0" y="976"/>
                  </a:cubicBezTo>
                  <a:cubicBezTo>
                    <a:pt x="75" y="921"/>
                    <a:pt x="130" y="837"/>
                    <a:pt x="186" y="753"/>
                  </a:cubicBezTo>
                  <a:cubicBezTo>
                    <a:pt x="242" y="670"/>
                    <a:pt x="298" y="595"/>
                    <a:pt x="353" y="512"/>
                  </a:cubicBezTo>
                  <a:cubicBezTo>
                    <a:pt x="400" y="419"/>
                    <a:pt x="456" y="335"/>
                    <a:pt x="502" y="261"/>
                  </a:cubicBezTo>
                  <a:cubicBezTo>
                    <a:pt x="549" y="177"/>
                    <a:pt x="595" y="84"/>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
            <p:cNvSpPr/>
            <p:nvPr/>
          </p:nvSpPr>
          <p:spPr>
            <a:xfrm>
              <a:off x="3441825" y="2063575"/>
              <a:ext cx="26275" cy="18850"/>
            </a:xfrm>
            <a:custGeom>
              <a:rect b="b" l="l" r="r" t="t"/>
              <a:pathLst>
                <a:path extrusionOk="0" h="754" w="1051">
                  <a:moveTo>
                    <a:pt x="1051" y="1"/>
                  </a:moveTo>
                  <a:lnTo>
                    <a:pt x="1051" y="1"/>
                  </a:lnTo>
                  <a:cubicBezTo>
                    <a:pt x="958" y="57"/>
                    <a:pt x="884" y="112"/>
                    <a:pt x="791" y="159"/>
                  </a:cubicBezTo>
                  <a:cubicBezTo>
                    <a:pt x="698" y="215"/>
                    <a:pt x="614" y="289"/>
                    <a:pt x="521" y="345"/>
                  </a:cubicBezTo>
                  <a:cubicBezTo>
                    <a:pt x="428" y="419"/>
                    <a:pt x="335" y="475"/>
                    <a:pt x="252" y="540"/>
                  </a:cubicBezTo>
                  <a:cubicBezTo>
                    <a:pt x="167" y="608"/>
                    <a:pt x="89" y="661"/>
                    <a:pt x="20" y="733"/>
                  </a:cubicBezTo>
                  <a:lnTo>
                    <a:pt x="20" y="733"/>
                  </a:lnTo>
                  <a:cubicBezTo>
                    <a:pt x="47" y="708"/>
                    <a:pt x="85" y="690"/>
                    <a:pt x="122" y="661"/>
                  </a:cubicBezTo>
                  <a:cubicBezTo>
                    <a:pt x="159" y="623"/>
                    <a:pt x="205" y="605"/>
                    <a:pt x="252" y="568"/>
                  </a:cubicBezTo>
                  <a:lnTo>
                    <a:pt x="521" y="382"/>
                  </a:lnTo>
                  <a:lnTo>
                    <a:pt x="791" y="196"/>
                  </a:lnTo>
                  <a:cubicBezTo>
                    <a:pt x="884" y="122"/>
                    <a:pt x="977" y="66"/>
                    <a:pt x="1051" y="1"/>
                  </a:cubicBezTo>
                  <a:close/>
                  <a:moveTo>
                    <a:pt x="20" y="733"/>
                  </a:moveTo>
                  <a:cubicBezTo>
                    <a:pt x="13" y="739"/>
                    <a:pt x="7" y="746"/>
                    <a:pt x="1" y="754"/>
                  </a:cubicBezTo>
                  <a:cubicBezTo>
                    <a:pt x="7" y="747"/>
                    <a:pt x="13" y="740"/>
                    <a:pt x="20"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
            <p:cNvSpPr/>
            <p:nvPr/>
          </p:nvSpPr>
          <p:spPr>
            <a:xfrm>
              <a:off x="3448100" y="2067075"/>
              <a:ext cx="4675" cy="7000"/>
            </a:xfrm>
            <a:custGeom>
              <a:rect b="b" l="l" r="r" t="t"/>
              <a:pathLst>
                <a:path extrusionOk="0" h="280" w="187">
                  <a:moveTo>
                    <a:pt x="187" y="0"/>
                  </a:moveTo>
                  <a:lnTo>
                    <a:pt x="187" y="0"/>
                  </a:lnTo>
                  <a:cubicBezTo>
                    <a:pt x="149" y="47"/>
                    <a:pt x="112" y="93"/>
                    <a:pt x="94" y="140"/>
                  </a:cubicBezTo>
                  <a:cubicBezTo>
                    <a:pt x="75" y="158"/>
                    <a:pt x="57" y="186"/>
                    <a:pt x="47" y="205"/>
                  </a:cubicBezTo>
                  <a:cubicBezTo>
                    <a:pt x="29" y="233"/>
                    <a:pt x="10" y="251"/>
                    <a:pt x="1" y="279"/>
                  </a:cubicBezTo>
                  <a:cubicBezTo>
                    <a:pt x="29" y="260"/>
                    <a:pt x="38" y="242"/>
                    <a:pt x="57" y="214"/>
                  </a:cubicBezTo>
                  <a:cubicBezTo>
                    <a:pt x="75" y="195"/>
                    <a:pt x="94" y="168"/>
                    <a:pt x="103" y="149"/>
                  </a:cubicBezTo>
                  <a:cubicBezTo>
                    <a:pt x="140" y="103"/>
                    <a:pt x="168" y="56"/>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
            <p:cNvSpPr/>
            <p:nvPr/>
          </p:nvSpPr>
          <p:spPr>
            <a:xfrm>
              <a:off x="3452750" y="2064750"/>
              <a:ext cx="2125" cy="4675"/>
            </a:xfrm>
            <a:custGeom>
              <a:rect b="b" l="l" r="r" t="t"/>
              <a:pathLst>
                <a:path extrusionOk="0" h="187" w="85">
                  <a:moveTo>
                    <a:pt x="84" y="0"/>
                  </a:moveTo>
                  <a:cubicBezTo>
                    <a:pt x="56" y="28"/>
                    <a:pt x="47" y="56"/>
                    <a:pt x="47" y="93"/>
                  </a:cubicBezTo>
                  <a:cubicBezTo>
                    <a:pt x="38" y="103"/>
                    <a:pt x="38" y="121"/>
                    <a:pt x="29" y="140"/>
                  </a:cubicBezTo>
                  <a:cubicBezTo>
                    <a:pt x="10" y="149"/>
                    <a:pt x="10" y="168"/>
                    <a:pt x="1" y="186"/>
                  </a:cubicBezTo>
                  <a:lnTo>
                    <a:pt x="38" y="149"/>
                  </a:lnTo>
                  <a:cubicBezTo>
                    <a:pt x="47" y="140"/>
                    <a:pt x="47" y="112"/>
                    <a:pt x="56" y="103"/>
                  </a:cubicBezTo>
                  <a:cubicBezTo>
                    <a:pt x="75" y="65"/>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
            <p:cNvSpPr/>
            <p:nvPr/>
          </p:nvSpPr>
          <p:spPr>
            <a:xfrm>
              <a:off x="3451825" y="2066150"/>
              <a:ext cx="5375" cy="5825"/>
            </a:xfrm>
            <a:custGeom>
              <a:rect b="b" l="l" r="r" t="t"/>
              <a:pathLst>
                <a:path extrusionOk="0" h="233" w="215">
                  <a:moveTo>
                    <a:pt x="214" y="0"/>
                  </a:moveTo>
                  <a:lnTo>
                    <a:pt x="214" y="0"/>
                  </a:lnTo>
                  <a:cubicBezTo>
                    <a:pt x="177" y="37"/>
                    <a:pt x="140" y="65"/>
                    <a:pt x="93" y="102"/>
                  </a:cubicBezTo>
                  <a:cubicBezTo>
                    <a:pt x="66" y="149"/>
                    <a:pt x="38" y="186"/>
                    <a:pt x="0" y="232"/>
                  </a:cubicBezTo>
                  <a:cubicBezTo>
                    <a:pt x="28" y="223"/>
                    <a:pt x="38" y="205"/>
                    <a:pt x="66" y="186"/>
                  </a:cubicBezTo>
                  <a:cubicBezTo>
                    <a:pt x="84" y="158"/>
                    <a:pt x="112" y="149"/>
                    <a:pt x="121" y="130"/>
                  </a:cubicBezTo>
                  <a:cubicBezTo>
                    <a:pt x="158" y="93"/>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
            <p:cNvSpPr/>
            <p:nvPr/>
          </p:nvSpPr>
          <p:spPr>
            <a:xfrm>
              <a:off x="3446475" y="2074050"/>
              <a:ext cx="3750" cy="3025"/>
            </a:xfrm>
            <a:custGeom>
              <a:rect b="b" l="l" r="r" t="t"/>
              <a:pathLst>
                <a:path extrusionOk="0" h="121" w="150">
                  <a:moveTo>
                    <a:pt x="149" y="0"/>
                  </a:moveTo>
                  <a:lnTo>
                    <a:pt x="149" y="0"/>
                  </a:lnTo>
                  <a:cubicBezTo>
                    <a:pt x="112" y="9"/>
                    <a:pt x="94" y="28"/>
                    <a:pt x="66" y="56"/>
                  </a:cubicBezTo>
                  <a:cubicBezTo>
                    <a:pt x="47" y="65"/>
                    <a:pt x="10" y="93"/>
                    <a:pt x="1" y="121"/>
                  </a:cubicBezTo>
                  <a:cubicBezTo>
                    <a:pt x="29" y="102"/>
                    <a:pt x="57" y="93"/>
                    <a:pt x="75" y="65"/>
                  </a:cubicBezTo>
                  <a:cubicBezTo>
                    <a:pt x="103" y="56"/>
                    <a:pt x="122"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
            <p:cNvSpPr/>
            <p:nvPr/>
          </p:nvSpPr>
          <p:spPr>
            <a:xfrm>
              <a:off x="3466700" y="2055450"/>
              <a:ext cx="3500" cy="6300"/>
            </a:xfrm>
            <a:custGeom>
              <a:rect b="b" l="l" r="r" t="t"/>
              <a:pathLst>
                <a:path extrusionOk="0" h="252" w="140">
                  <a:moveTo>
                    <a:pt x="139" y="1"/>
                  </a:moveTo>
                  <a:lnTo>
                    <a:pt x="139" y="1"/>
                  </a:lnTo>
                  <a:cubicBezTo>
                    <a:pt x="102" y="47"/>
                    <a:pt x="84" y="75"/>
                    <a:pt x="65" y="112"/>
                  </a:cubicBezTo>
                  <a:lnTo>
                    <a:pt x="37" y="177"/>
                  </a:lnTo>
                  <a:lnTo>
                    <a:pt x="0" y="252"/>
                  </a:lnTo>
                  <a:cubicBezTo>
                    <a:pt x="9" y="233"/>
                    <a:pt x="37" y="214"/>
                    <a:pt x="47" y="196"/>
                  </a:cubicBezTo>
                  <a:cubicBezTo>
                    <a:pt x="56" y="177"/>
                    <a:pt x="74" y="159"/>
                    <a:pt x="84" y="140"/>
                  </a:cubicBezTo>
                  <a:cubicBezTo>
                    <a:pt x="102" y="94"/>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
            <p:cNvSpPr/>
            <p:nvPr/>
          </p:nvSpPr>
          <p:spPr>
            <a:xfrm>
              <a:off x="3463900" y="2059175"/>
              <a:ext cx="2825" cy="4200"/>
            </a:xfrm>
            <a:custGeom>
              <a:rect b="b" l="l" r="r" t="t"/>
              <a:pathLst>
                <a:path extrusionOk="0" h="168" w="113">
                  <a:moveTo>
                    <a:pt x="112" y="0"/>
                  </a:moveTo>
                  <a:lnTo>
                    <a:pt x="112" y="0"/>
                  </a:lnTo>
                  <a:cubicBezTo>
                    <a:pt x="94" y="19"/>
                    <a:pt x="75" y="56"/>
                    <a:pt x="47" y="75"/>
                  </a:cubicBezTo>
                  <a:cubicBezTo>
                    <a:pt x="28" y="112"/>
                    <a:pt x="10" y="140"/>
                    <a:pt x="1" y="168"/>
                  </a:cubicBezTo>
                  <a:cubicBezTo>
                    <a:pt x="19" y="158"/>
                    <a:pt x="28" y="149"/>
                    <a:pt x="47" y="140"/>
                  </a:cubicBezTo>
                  <a:cubicBezTo>
                    <a:pt x="56" y="121"/>
                    <a:pt x="66" y="103"/>
                    <a:pt x="75" y="93"/>
                  </a:cubicBezTo>
                  <a:cubicBezTo>
                    <a:pt x="94" y="84"/>
                    <a:pt x="103" y="56"/>
                    <a:pt x="103" y="47"/>
                  </a:cubicBezTo>
                  <a:cubicBezTo>
                    <a:pt x="112" y="38"/>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
            <p:cNvSpPr/>
            <p:nvPr/>
          </p:nvSpPr>
          <p:spPr>
            <a:xfrm>
              <a:off x="3467850" y="2053825"/>
              <a:ext cx="1175" cy="3050"/>
            </a:xfrm>
            <a:custGeom>
              <a:rect b="b" l="l" r="r" t="t"/>
              <a:pathLst>
                <a:path extrusionOk="0" h="122" w="47">
                  <a:moveTo>
                    <a:pt x="38" y="1"/>
                  </a:moveTo>
                  <a:cubicBezTo>
                    <a:pt x="19" y="29"/>
                    <a:pt x="19" y="38"/>
                    <a:pt x="10" y="66"/>
                  </a:cubicBezTo>
                  <a:cubicBezTo>
                    <a:pt x="1" y="66"/>
                    <a:pt x="1" y="75"/>
                    <a:pt x="1" y="84"/>
                  </a:cubicBezTo>
                  <a:lnTo>
                    <a:pt x="1" y="122"/>
                  </a:lnTo>
                  <a:cubicBezTo>
                    <a:pt x="10" y="112"/>
                    <a:pt x="28" y="94"/>
                    <a:pt x="38" y="75"/>
                  </a:cubicBezTo>
                  <a:cubicBezTo>
                    <a:pt x="47" y="66"/>
                    <a:pt x="47" y="47"/>
                    <a:pt x="47" y="38"/>
                  </a:cubicBezTo>
                  <a:cubicBezTo>
                    <a:pt x="47" y="29"/>
                    <a:pt x="38"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
            <p:cNvSpPr/>
            <p:nvPr/>
          </p:nvSpPr>
          <p:spPr>
            <a:xfrm>
              <a:off x="3475050" y="2067075"/>
              <a:ext cx="3050" cy="6050"/>
            </a:xfrm>
            <a:custGeom>
              <a:rect b="b" l="l" r="r" t="t"/>
              <a:pathLst>
                <a:path extrusionOk="0" h="242" w="122">
                  <a:moveTo>
                    <a:pt x="93" y="0"/>
                  </a:moveTo>
                  <a:lnTo>
                    <a:pt x="93" y="0"/>
                  </a:lnTo>
                  <a:cubicBezTo>
                    <a:pt x="112" y="47"/>
                    <a:pt x="93" y="93"/>
                    <a:pt x="84" y="140"/>
                  </a:cubicBezTo>
                  <a:cubicBezTo>
                    <a:pt x="75" y="158"/>
                    <a:pt x="66" y="168"/>
                    <a:pt x="47" y="195"/>
                  </a:cubicBezTo>
                  <a:cubicBezTo>
                    <a:pt x="38" y="195"/>
                    <a:pt x="38" y="205"/>
                    <a:pt x="28" y="214"/>
                  </a:cubicBezTo>
                  <a:cubicBezTo>
                    <a:pt x="19" y="214"/>
                    <a:pt x="19" y="233"/>
                    <a:pt x="1" y="242"/>
                  </a:cubicBezTo>
                  <a:cubicBezTo>
                    <a:pt x="19" y="233"/>
                    <a:pt x="28" y="233"/>
                    <a:pt x="38" y="214"/>
                  </a:cubicBezTo>
                  <a:cubicBezTo>
                    <a:pt x="38" y="205"/>
                    <a:pt x="47" y="205"/>
                    <a:pt x="66" y="195"/>
                  </a:cubicBezTo>
                  <a:cubicBezTo>
                    <a:pt x="84" y="186"/>
                    <a:pt x="93" y="158"/>
                    <a:pt x="112" y="140"/>
                  </a:cubicBezTo>
                  <a:cubicBezTo>
                    <a:pt x="121" y="112"/>
                    <a:pt x="121" y="93"/>
                    <a:pt x="121" y="65"/>
                  </a:cubicBezTo>
                  <a:cubicBezTo>
                    <a:pt x="121" y="37"/>
                    <a:pt x="112"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
            <p:cNvSpPr/>
            <p:nvPr/>
          </p:nvSpPr>
          <p:spPr>
            <a:xfrm>
              <a:off x="3471100" y="2070775"/>
              <a:ext cx="4900" cy="3975"/>
            </a:xfrm>
            <a:custGeom>
              <a:rect b="b" l="l" r="r" t="t"/>
              <a:pathLst>
                <a:path extrusionOk="0" h="159" w="196">
                  <a:moveTo>
                    <a:pt x="196" y="1"/>
                  </a:moveTo>
                  <a:lnTo>
                    <a:pt x="196" y="1"/>
                  </a:lnTo>
                  <a:cubicBezTo>
                    <a:pt x="177" y="10"/>
                    <a:pt x="159" y="20"/>
                    <a:pt x="140" y="38"/>
                  </a:cubicBezTo>
                  <a:cubicBezTo>
                    <a:pt x="131" y="57"/>
                    <a:pt x="103" y="66"/>
                    <a:pt x="94" y="85"/>
                  </a:cubicBezTo>
                  <a:lnTo>
                    <a:pt x="47" y="122"/>
                  </a:lnTo>
                  <a:cubicBezTo>
                    <a:pt x="38" y="140"/>
                    <a:pt x="19" y="150"/>
                    <a:pt x="1" y="159"/>
                  </a:cubicBezTo>
                  <a:cubicBezTo>
                    <a:pt x="19" y="159"/>
                    <a:pt x="38" y="150"/>
                    <a:pt x="56" y="140"/>
                  </a:cubicBezTo>
                  <a:cubicBezTo>
                    <a:pt x="84" y="122"/>
                    <a:pt x="103" y="112"/>
                    <a:pt x="112" y="103"/>
                  </a:cubicBezTo>
                  <a:cubicBezTo>
                    <a:pt x="149"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
            <p:cNvSpPr/>
            <p:nvPr/>
          </p:nvSpPr>
          <p:spPr>
            <a:xfrm>
              <a:off x="3468775" y="2074725"/>
              <a:ext cx="5150" cy="3050"/>
            </a:xfrm>
            <a:custGeom>
              <a:rect b="b" l="l" r="r" t="t"/>
              <a:pathLst>
                <a:path extrusionOk="0" h="122" w="206">
                  <a:moveTo>
                    <a:pt x="205" y="1"/>
                  </a:moveTo>
                  <a:lnTo>
                    <a:pt x="205" y="1"/>
                  </a:lnTo>
                  <a:cubicBezTo>
                    <a:pt x="177" y="29"/>
                    <a:pt x="140" y="38"/>
                    <a:pt x="103" y="66"/>
                  </a:cubicBezTo>
                  <a:cubicBezTo>
                    <a:pt x="66" y="85"/>
                    <a:pt x="29" y="94"/>
                    <a:pt x="1" y="122"/>
                  </a:cubicBezTo>
                  <a:cubicBezTo>
                    <a:pt x="19" y="122"/>
                    <a:pt x="29" y="122"/>
                    <a:pt x="56" y="112"/>
                  </a:cubicBezTo>
                  <a:cubicBezTo>
                    <a:pt x="75" y="112"/>
                    <a:pt x="103" y="94"/>
                    <a:pt x="112" y="85"/>
                  </a:cubicBezTo>
                  <a:cubicBezTo>
                    <a:pt x="131" y="75"/>
                    <a:pt x="149" y="66"/>
                    <a:pt x="159" y="47"/>
                  </a:cubicBezTo>
                  <a:cubicBezTo>
                    <a:pt x="187" y="38"/>
                    <a:pt x="196" y="2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
            <p:cNvSpPr/>
            <p:nvPr/>
          </p:nvSpPr>
          <p:spPr>
            <a:xfrm>
              <a:off x="3472500" y="2069625"/>
              <a:ext cx="2575" cy="2575"/>
            </a:xfrm>
            <a:custGeom>
              <a:rect b="b" l="l" r="r" t="t"/>
              <a:pathLst>
                <a:path extrusionOk="0" h="103" w="103">
                  <a:moveTo>
                    <a:pt x="103" y="1"/>
                  </a:moveTo>
                  <a:cubicBezTo>
                    <a:pt x="84" y="19"/>
                    <a:pt x="56" y="38"/>
                    <a:pt x="56" y="47"/>
                  </a:cubicBezTo>
                  <a:lnTo>
                    <a:pt x="0" y="103"/>
                  </a:lnTo>
                  <a:cubicBezTo>
                    <a:pt x="28" y="103"/>
                    <a:pt x="47" y="93"/>
                    <a:pt x="75" y="66"/>
                  </a:cubicBezTo>
                  <a:cubicBezTo>
                    <a:pt x="84" y="56"/>
                    <a:pt x="84" y="47"/>
                    <a:pt x="93" y="38"/>
                  </a:cubicBezTo>
                  <a:cubicBezTo>
                    <a:pt x="93" y="19"/>
                    <a:pt x="103"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
            <p:cNvSpPr/>
            <p:nvPr/>
          </p:nvSpPr>
          <p:spPr>
            <a:xfrm>
              <a:off x="3444625" y="2082400"/>
              <a:ext cx="5825" cy="1175"/>
            </a:xfrm>
            <a:custGeom>
              <a:rect b="b" l="l" r="r" t="t"/>
              <a:pathLst>
                <a:path extrusionOk="0" h="47" w="233">
                  <a:moveTo>
                    <a:pt x="0" y="1"/>
                  </a:moveTo>
                  <a:cubicBezTo>
                    <a:pt x="19" y="10"/>
                    <a:pt x="47" y="10"/>
                    <a:pt x="56" y="38"/>
                  </a:cubicBezTo>
                  <a:cubicBezTo>
                    <a:pt x="84" y="47"/>
                    <a:pt x="93" y="47"/>
                    <a:pt x="121" y="47"/>
                  </a:cubicBezTo>
                  <a:cubicBezTo>
                    <a:pt x="149" y="47"/>
                    <a:pt x="196" y="47"/>
                    <a:pt x="233" y="19"/>
                  </a:cubicBezTo>
                  <a:cubicBezTo>
                    <a:pt x="196" y="19"/>
                    <a:pt x="149" y="10"/>
                    <a:pt x="121" y="10"/>
                  </a:cubicBezTo>
                  <a:cubicBezTo>
                    <a:pt x="84"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
            <p:cNvSpPr/>
            <p:nvPr/>
          </p:nvSpPr>
          <p:spPr>
            <a:xfrm>
              <a:off x="3446950" y="2081250"/>
              <a:ext cx="4675" cy="950"/>
            </a:xfrm>
            <a:custGeom>
              <a:rect b="b" l="l" r="r" t="t"/>
              <a:pathLst>
                <a:path extrusionOk="0" h="38" w="187">
                  <a:moveTo>
                    <a:pt x="0" y="0"/>
                  </a:moveTo>
                  <a:cubicBezTo>
                    <a:pt x="10" y="9"/>
                    <a:pt x="28" y="9"/>
                    <a:pt x="47" y="37"/>
                  </a:cubicBezTo>
                  <a:lnTo>
                    <a:pt x="93" y="37"/>
                  </a:lnTo>
                  <a:cubicBezTo>
                    <a:pt x="130" y="19"/>
                    <a:pt x="16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
            <p:cNvSpPr/>
            <p:nvPr/>
          </p:nvSpPr>
          <p:spPr>
            <a:xfrm>
              <a:off x="3448800" y="2077525"/>
              <a:ext cx="3750" cy="2350"/>
            </a:xfrm>
            <a:custGeom>
              <a:rect b="b" l="l" r="r" t="t"/>
              <a:pathLst>
                <a:path extrusionOk="0" h="94" w="150">
                  <a:moveTo>
                    <a:pt x="149" y="0"/>
                  </a:moveTo>
                  <a:lnTo>
                    <a:pt x="149" y="0"/>
                  </a:lnTo>
                  <a:cubicBezTo>
                    <a:pt x="121" y="10"/>
                    <a:pt x="84" y="19"/>
                    <a:pt x="66" y="28"/>
                  </a:cubicBezTo>
                  <a:cubicBezTo>
                    <a:pt x="47" y="47"/>
                    <a:pt x="19" y="65"/>
                    <a:pt x="1" y="93"/>
                  </a:cubicBezTo>
                  <a:cubicBezTo>
                    <a:pt x="29" y="75"/>
                    <a:pt x="66" y="65"/>
                    <a:pt x="75" y="56"/>
                  </a:cubicBezTo>
                  <a:cubicBezTo>
                    <a:pt x="84" y="56"/>
                    <a:pt x="103" y="47"/>
                    <a:pt x="112" y="28"/>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
            <p:cNvSpPr/>
            <p:nvPr/>
          </p:nvSpPr>
          <p:spPr>
            <a:xfrm>
              <a:off x="3451350" y="2078925"/>
              <a:ext cx="3750" cy="1175"/>
            </a:xfrm>
            <a:custGeom>
              <a:rect b="b" l="l" r="r" t="t"/>
              <a:pathLst>
                <a:path extrusionOk="0" h="47" w="150">
                  <a:moveTo>
                    <a:pt x="150" y="0"/>
                  </a:moveTo>
                  <a:cubicBezTo>
                    <a:pt x="112" y="0"/>
                    <a:pt x="94" y="0"/>
                    <a:pt x="66" y="9"/>
                  </a:cubicBezTo>
                  <a:cubicBezTo>
                    <a:pt x="47" y="19"/>
                    <a:pt x="19" y="19"/>
                    <a:pt x="1" y="47"/>
                  </a:cubicBezTo>
                  <a:cubicBezTo>
                    <a:pt x="38" y="47"/>
                    <a:pt x="57" y="47"/>
                    <a:pt x="85" y="28"/>
                  </a:cubicBezTo>
                  <a:cubicBezTo>
                    <a:pt x="103" y="19"/>
                    <a:pt x="131"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
            <p:cNvSpPr/>
            <p:nvPr/>
          </p:nvSpPr>
          <p:spPr>
            <a:xfrm>
              <a:off x="3452750" y="2081000"/>
              <a:ext cx="4900" cy="1425"/>
            </a:xfrm>
            <a:custGeom>
              <a:rect b="b" l="l" r="r" t="t"/>
              <a:pathLst>
                <a:path extrusionOk="0" h="57" w="196">
                  <a:moveTo>
                    <a:pt x="196" y="1"/>
                  </a:moveTo>
                  <a:cubicBezTo>
                    <a:pt x="159" y="1"/>
                    <a:pt x="131" y="1"/>
                    <a:pt x="94" y="10"/>
                  </a:cubicBezTo>
                  <a:cubicBezTo>
                    <a:pt x="75" y="19"/>
                    <a:pt x="38" y="29"/>
                    <a:pt x="1" y="57"/>
                  </a:cubicBezTo>
                  <a:cubicBezTo>
                    <a:pt x="38" y="57"/>
                    <a:pt x="75" y="57"/>
                    <a:pt x="103" y="47"/>
                  </a:cubicBezTo>
                  <a:cubicBezTo>
                    <a:pt x="131" y="29"/>
                    <a:pt x="168" y="1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
            <p:cNvSpPr/>
            <p:nvPr/>
          </p:nvSpPr>
          <p:spPr>
            <a:xfrm>
              <a:off x="3446725" y="2046175"/>
              <a:ext cx="4900" cy="4425"/>
            </a:xfrm>
            <a:custGeom>
              <a:rect b="b" l="l" r="r" t="t"/>
              <a:pathLst>
                <a:path extrusionOk="0" h="177" w="196">
                  <a:moveTo>
                    <a:pt x="195" y="0"/>
                  </a:moveTo>
                  <a:cubicBezTo>
                    <a:pt x="167" y="0"/>
                    <a:pt x="158" y="9"/>
                    <a:pt x="121" y="19"/>
                  </a:cubicBezTo>
                  <a:cubicBezTo>
                    <a:pt x="102" y="28"/>
                    <a:pt x="74" y="56"/>
                    <a:pt x="65" y="65"/>
                  </a:cubicBezTo>
                  <a:cubicBezTo>
                    <a:pt x="28" y="102"/>
                    <a:pt x="9" y="140"/>
                    <a:pt x="0" y="177"/>
                  </a:cubicBezTo>
                  <a:cubicBezTo>
                    <a:pt x="19" y="167"/>
                    <a:pt x="28" y="149"/>
                    <a:pt x="47" y="140"/>
                  </a:cubicBezTo>
                  <a:lnTo>
                    <a:pt x="93" y="93"/>
                  </a:lnTo>
                  <a:cubicBezTo>
                    <a:pt x="130" y="56"/>
                    <a:pt x="158" y="2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
            <p:cNvSpPr/>
            <p:nvPr/>
          </p:nvSpPr>
          <p:spPr>
            <a:xfrm>
              <a:off x="3446950" y="2048500"/>
              <a:ext cx="3500" cy="4650"/>
            </a:xfrm>
            <a:custGeom>
              <a:rect b="b" l="l" r="r" t="t"/>
              <a:pathLst>
                <a:path extrusionOk="0" h="186" w="140">
                  <a:moveTo>
                    <a:pt x="140" y="0"/>
                  </a:moveTo>
                  <a:lnTo>
                    <a:pt x="140" y="0"/>
                  </a:lnTo>
                  <a:cubicBezTo>
                    <a:pt x="121" y="9"/>
                    <a:pt x="103" y="9"/>
                    <a:pt x="93" y="28"/>
                  </a:cubicBezTo>
                  <a:cubicBezTo>
                    <a:pt x="75" y="47"/>
                    <a:pt x="56" y="65"/>
                    <a:pt x="47" y="74"/>
                  </a:cubicBezTo>
                  <a:cubicBezTo>
                    <a:pt x="28" y="102"/>
                    <a:pt x="0" y="149"/>
                    <a:pt x="0" y="186"/>
                  </a:cubicBezTo>
                  <a:lnTo>
                    <a:pt x="38" y="139"/>
                  </a:lnTo>
                  <a:cubicBezTo>
                    <a:pt x="47" y="121"/>
                    <a:pt x="56" y="102"/>
                    <a:pt x="75" y="93"/>
                  </a:cubicBezTo>
                  <a:cubicBezTo>
                    <a:pt x="93" y="56"/>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
            <p:cNvSpPr/>
            <p:nvPr/>
          </p:nvSpPr>
          <p:spPr>
            <a:xfrm>
              <a:off x="3446475" y="2051500"/>
              <a:ext cx="3050" cy="4900"/>
            </a:xfrm>
            <a:custGeom>
              <a:rect b="b" l="l" r="r" t="t"/>
              <a:pathLst>
                <a:path extrusionOk="0" h="196" w="122">
                  <a:moveTo>
                    <a:pt x="122" y="1"/>
                  </a:moveTo>
                  <a:lnTo>
                    <a:pt x="122" y="1"/>
                  </a:lnTo>
                  <a:cubicBezTo>
                    <a:pt x="94" y="38"/>
                    <a:pt x="66" y="75"/>
                    <a:pt x="29" y="84"/>
                  </a:cubicBezTo>
                  <a:cubicBezTo>
                    <a:pt x="19" y="103"/>
                    <a:pt x="19" y="122"/>
                    <a:pt x="10" y="140"/>
                  </a:cubicBezTo>
                  <a:cubicBezTo>
                    <a:pt x="1" y="159"/>
                    <a:pt x="1" y="177"/>
                    <a:pt x="1" y="196"/>
                  </a:cubicBezTo>
                  <a:lnTo>
                    <a:pt x="29" y="159"/>
                  </a:lnTo>
                  <a:cubicBezTo>
                    <a:pt x="38" y="140"/>
                    <a:pt x="57" y="122"/>
                    <a:pt x="66" y="112"/>
                  </a:cubicBezTo>
                  <a:cubicBezTo>
                    <a:pt x="94" y="75"/>
                    <a:pt x="112"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
            <p:cNvSpPr/>
            <p:nvPr/>
          </p:nvSpPr>
          <p:spPr>
            <a:xfrm>
              <a:off x="3443225" y="2054525"/>
              <a:ext cx="1900" cy="5825"/>
            </a:xfrm>
            <a:custGeom>
              <a:rect b="b" l="l" r="r" t="t"/>
              <a:pathLst>
                <a:path extrusionOk="0" h="233" w="76">
                  <a:moveTo>
                    <a:pt x="75" y="1"/>
                  </a:moveTo>
                  <a:cubicBezTo>
                    <a:pt x="56" y="38"/>
                    <a:pt x="47" y="84"/>
                    <a:pt x="10" y="103"/>
                  </a:cubicBezTo>
                  <a:cubicBezTo>
                    <a:pt x="10" y="112"/>
                    <a:pt x="1" y="140"/>
                    <a:pt x="1" y="159"/>
                  </a:cubicBezTo>
                  <a:lnTo>
                    <a:pt x="1" y="233"/>
                  </a:lnTo>
                  <a:lnTo>
                    <a:pt x="19" y="177"/>
                  </a:lnTo>
                  <a:cubicBezTo>
                    <a:pt x="38" y="149"/>
                    <a:pt x="38" y="140"/>
                    <a:pt x="47" y="112"/>
                  </a:cubicBezTo>
                  <a:cubicBezTo>
                    <a:pt x="66" y="8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
            <p:cNvSpPr/>
            <p:nvPr/>
          </p:nvSpPr>
          <p:spPr>
            <a:xfrm>
              <a:off x="3443225" y="2059650"/>
              <a:ext cx="2350" cy="5825"/>
            </a:xfrm>
            <a:custGeom>
              <a:rect b="b" l="l" r="r" t="t"/>
              <a:pathLst>
                <a:path extrusionOk="0" h="233" w="94">
                  <a:moveTo>
                    <a:pt x="94" y="0"/>
                  </a:moveTo>
                  <a:lnTo>
                    <a:pt x="94" y="0"/>
                  </a:lnTo>
                  <a:cubicBezTo>
                    <a:pt x="56" y="37"/>
                    <a:pt x="38" y="74"/>
                    <a:pt x="19" y="102"/>
                  </a:cubicBezTo>
                  <a:cubicBezTo>
                    <a:pt x="10" y="121"/>
                    <a:pt x="10" y="139"/>
                    <a:pt x="1" y="167"/>
                  </a:cubicBezTo>
                  <a:lnTo>
                    <a:pt x="1" y="232"/>
                  </a:lnTo>
                  <a:cubicBezTo>
                    <a:pt x="1" y="214"/>
                    <a:pt x="10" y="204"/>
                    <a:pt x="19" y="177"/>
                  </a:cubicBezTo>
                  <a:lnTo>
                    <a:pt x="47" y="121"/>
                  </a:lnTo>
                  <a:cubicBezTo>
                    <a:pt x="56" y="84"/>
                    <a:pt x="84" y="4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
            <p:cNvSpPr/>
            <p:nvPr/>
          </p:nvSpPr>
          <p:spPr>
            <a:xfrm>
              <a:off x="3458800" y="2058475"/>
              <a:ext cx="1875" cy="2350"/>
            </a:xfrm>
            <a:custGeom>
              <a:rect b="b" l="l" r="r" t="t"/>
              <a:pathLst>
                <a:path extrusionOk="0" h="94" w="75">
                  <a:moveTo>
                    <a:pt x="75" y="1"/>
                  </a:moveTo>
                  <a:cubicBezTo>
                    <a:pt x="47" y="19"/>
                    <a:pt x="37" y="28"/>
                    <a:pt x="28" y="38"/>
                  </a:cubicBezTo>
                  <a:cubicBezTo>
                    <a:pt x="10" y="66"/>
                    <a:pt x="0" y="75"/>
                    <a:pt x="0" y="93"/>
                  </a:cubicBezTo>
                  <a:cubicBezTo>
                    <a:pt x="28" y="84"/>
                    <a:pt x="37" y="75"/>
                    <a:pt x="47" y="66"/>
                  </a:cubicBezTo>
                  <a:cubicBezTo>
                    <a:pt x="65"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
            <p:cNvSpPr/>
            <p:nvPr/>
          </p:nvSpPr>
          <p:spPr>
            <a:xfrm>
              <a:off x="3461125" y="2057325"/>
              <a:ext cx="1875" cy="2350"/>
            </a:xfrm>
            <a:custGeom>
              <a:rect b="b" l="l" r="r" t="t"/>
              <a:pathLst>
                <a:path extrusionOk="0" h="94" w="75">
                  <a:moveTo>
                    <a:pt x="74" y="0"/>
                  </a:moveTo>
                  <a:lnTo>
                    <a:pt x="74" y="0"/>
                  </a:lnTo>
                  <a:cubicBezTo>
                    <a:pt x="47" y="19"/>
                    <a:pt x="37" y="28"/>
                    <a:pt x="28" y="37"/>
                  </a:cubicBezTo>
                  <a:cubicBezTo>
                    <a:pt x="9" y="65"/>
                    <a:pt x="0" y="74"/>
                    <a:pt x="0" y="93"/>
                  </a:cubicBezTo>
                  <a:cubicBezTo>
                    <a:pt x="28" y="84"/>
                    <a:pt x="37" y="74"/>
                    <a:pt x="47" y="65"/>
                  </a:cubicBezTo>
                  <a:cubicBezTo>
                    <a:pt x="65" y="37"/>
                    <a:pt x="7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
            <p:cNvSpPr/>
            <p:nvPr/>
          </p:nvSpPr>
          <p:spPr>
            <a:xfrm>
              <a:off x="3441150" y="2067775"/>
              <a:ext cx="1175" cy="4200"/>
            </a:xfrm>
            <a:custGeom>
              <a:rect b="b" l="l" r="r" t="t"/>
              <a:pathLst>
                <a:path extrusionOk="0" h="168" w="47">
                  <a:moveTo>
                    <a:pt x="47" y="0"/>
                  </a:moveTo>
                  <a:lnTo>
                    <a:pt x="47" y="0"/>
                  </a:lnTo>
                  <a:cubicBezTo>
                    <a:pt x="28" y="28"/>
                    <a:pt x="28" y="65"/>
                    <a:pt x="9" y="75"/>
                  </a:cubicBezTo>
                  <a:cubicBezTo>
                    <a:pt x="0" y="93"/>
                    <a:pt x="0" y="112"/>
                    <a:pt x="0" y="121"/>
                  </a:cubicBezTo>
                  <a:lnTo>
                    <a:pt x="0" y="167"/>
                  </a:lnTo>
                  <a:cubicBezTo>
                    <a:pt x="28" y="140"/>
                    <a:pt x="28" y="112"/>
                    <a:pt x="37" y="84"/>
                  </a:cubicBezTo>
                  <a:cubicBezTo>
                    <a:pt x="47" y="6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
            <p:cNvSpPr/>
            <p:nvPr/>
          </p:nvSpPr>
          <p:spPr>
            <a:xfrm>
              <a:off x="3437200" y="2122150"/>
              <a:ext cx="40675" cy="39500"/>
            </a:xfrm>
            <a:custGeom>
              <a:rect b="b" l="l" r="r" t="t"/>
              <a:pathLst>
                <a:path extrusionOk="0" h="1580" w="1627">
                  <a:moveTo>
                    <a:pt x="525" y="1"/>
                  </a:moveTo>
                  <a:cubicBezTo>
                    <a:pt x="400" y="1"/>
                    <a:pt x="299" y="146"/>
                    <a:pt x="242" y="269"/>
                  </a:cubicBezTo>
                  <a:cubicBezTo>
                    <a:pt x="74" y="612"/>
                    <a:pt x="0" y="1012"/>
                    <a:pt x="19" y="1393"/>
                  </a:cubicBezTo>
                  <a:cubicBezTo>
                    <a:pt x="19" y="1532"/>
                    <a:pt x="186" y="1569"/>
                    <a:pt x="279" y="1579"/>
                  </a:cubicBezTo>
                  <a:cubicBezTo>
                    <a:pt x="304" y="1579"/>
                    <a:pt x="330" y="1580"/>
                    <a:pt x="355" y="1580"/>
                  </a:cubicBezTo>
                  <a:cubicBezTo>
                    <a:pt x="702" y="1580"/>
                    <a:pt x="1053" y="1518"/>
                    <a:pt x="1347" y="1328"/>
                  </a:cubicBezTo>
                  <a:cubicBezTo>
                    <a:pt x="1440" y="1263"/>
                    <a:pt x="1533" y="1188"/>
                    <a:pt x="1580" y="1077"/>
                  </a:cubicBezTo>
                  <a:cubicBezTo>
                    <a:pt x="1626" y="975"/>
                    <a:pt x="1607" y="835"/>
                    <a:pt x="1515" y="770"/>
                  </a:cubicBezTo>
                  <a:cubicBezTo>
                    <a:pt x="1471" y="739"/>
                    <a:pt x="1420" y="727"/>
                    <a:pt x="1366" y="727"/>
                  </a:cubicBezTo>
                  <a:cubicBezTo>
                    <a:pt x="1292" y="727"/>
                    <a:pt x="1213" y="749"/>
                    <a:pt x="1143" y="770"/>
                  </a:cubicBezTo>
                  <a:cubicBezTo>
                    <a:pt x="1217" y="696"/>
                    <a:pt x="1273" y="612"/>
                    <a:pt x="1301" y="520"/>
                  </a:cubicBezTo>
                  <a:cubicBezTo>
                    <a:pt x="1319" y="427"/>
                    <a:pt x="1282" y="315"/>
                    <a:pt x="1208" y="269"/>
                  </a:cubicBezTo>
                  <a:cubicBezTo>
                    <a:pt x="1179" y="254"/>
                    <a:pt x="1149" y="248"/>
                    <a:pt x="1118" y="248"/>
                  </a:cubicBezTo>
                  <a:cubicBezTo>
                    <a:pt x="1050" y="248"/>
                    <a:pt x="981" y="280"/>
                    <a:pt x="929" y="324"/>
                  </a:cubicBezTo>
                  <a:cubicBezTo>
                    <a:pt x="846" y="380"/>
                    <a:pt x="771" y="473"/>
                    <a:pt x="697" y="520"/>
                  </a:cubicBezTo>
                  <a:cubicBezTo>
                    <a:pt x="725" y="427"/>
                    <a:pt x="753" y="324"/>
                    <a:pt x="743" y="232"/>
                  </a:cubicBezTo>
                  <a:cubicBezTo>
                    <a:pt x="725" y="129"/>
                    <a:pt x="669" y="36"/>
                    <a:pt x="576" y="9"/>
                  </a:cubicBezTo>
                  <a:cubicBezTo>
                    <a:pt x="559" y="3"/>
                    <a:pt x="542" y="1"/>
                    <a:pt x="5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
            <p:cNvSpPr/>
            <p:nvPr/>
          </p:nvSpPr>
          <p:spPr>
            <a:xfrm>
              <a:off x="3436875" y="2122300"/>
              <a:ext cx="41225" cy="40250"/>
            </a:xfrm>
            <a:custGeom>
              <a:rect b="b" l="l" r="r" t="t"/>
              <a:pathLst>
                <a:path extrusionOk="0" h="1610" w="1649">
                  <a:moveTo>
                    <a:pt x="41" y="876"/>
                  </a:moveTo>
                  <a:lnTo>
                    <a:pt x="41" y="876"/>
                  </a:lnTo>
                  <a:cubicBezTo>
                    <a:pt x="12" y="1012"/>
                    <a:pt x="0" y="1153"/>
                    <a:pt x="1" y="1295"/>
                  </a:cubicBezTo>
                  <a:lnTo>
                    <a:pt x="1" y="1295"/>
                  </a:lnTo>
                  <a:cubicBezTo>
                    <a:pt x="1" y="1158"/>
                    <a:pt x="13" y="1017"/>
                    <a:pt x="41" y="876"/>
                  </a:cubicBezTo>
                  <a:close/>
                  <a:moveTo>
                    <a:pt x="1" y="1295"/>
                  </a:moveTo>
                  <a:cubicBezTo>
                    <a:pt x="0" y="1339"/>
                    <a:pt x="2" y="1382"/>
                    <a:pt x="4" y="1424"/>
                  </a:cubicBezTo>
                  <a:cubicBezTo>
                    <a:pt x="2" y="1381"/>
                    <a:pt x="1" y="1338"/>
                    <a:pt x="1" y="1295"/>
                  </a:cubicBezTo>
                  <a:close/>
                  <a:moveTo>
                    <a:pt x="22" y="1434"/>
                  </a:moveTo>
                  <a:cubicBezTo>
                    <a:pt x="23" y="1462"/>
                    <a:pt x="32" y="1489"/>
                    <a:pt x="41" y="1508"/>
                  </a:cubicBezTo>
                  <a:cubicBezTo>
                    <a:pt x="32" y="1480"/>
                    <a:pt x="23" y="1462"/>
                    <a:pt x="22" y="1434"/>
                  </a:cubicBezTo>
                  <a:close/>
                  <a:moveTo>
                    <a:pt x="41" y="1508"/>
                  </a:moveTo>
                  <a:lnTo>
                    <a:pt x="41" y="1508"/>
                  </a:lnTo>
                  <a:cubicBezTo>
                    <a:pt x="50" y="1526"/>
                    <a:pt x="78" y="1554"/>
                    <a:pt x="97" y="1563"/>
                  </a:cubicBezTo>
                  <a:cubicBezTo>
                    <a:pt x="78" y="1536"/>
                    <a:pt x="50" y="1526"/>
                    <a:pt x="41" y="1508"/>
                  </a:cubicBezTo>
                  <a:close/>
                  <a:moveTo>
                    <a:pt x="97" y="1563"/>
                  </a:moveTo>
                  <a:lnTo>
                    <a:pt x="97" y="1563"/>
                  </a:lnTo>
                  <a:cubicBezTo>
                    <a:pt x="143" y="1582"/>
                    <a:pt x="190" y="1601"/>
                    <a:pt x="255" y="1610"/>
                  </a:cubicBezTo>
                  <a:cubicBezTo>
                    <a:pt x="208" y="1601"/>
                    <a:pt x="143" y="1582"/>
                    <a:pt x="97" y="1563"/>
                  </a:cubicBezTo>
                  <a:close/>
                  <a:moveTo>
                    <a:pt x="524" y="0"/>
                  </a:moveTo>
                  <a:cubicBezTo>
                    <a:pt x="499" y="0"/>
                    <a:pt x="473" y="7"/>
                    <a:pt x="450" y="21"/>
                  </a:cubicBezTo>
                  <a:cubicBezTo>
                    <a:pt x="403" y="30"/>
                    <a:pt x="366" y="58"/>
                    <a:pt x="329" y="95"/>
                  </a:cubicBezTo>
                  <a:cubicBezTo>
                    <a:pt x="264" y="170"/>
                    <a:pt x="227" y="253"/>
                    <a:pt x="190" y="346"/>
                  </a:cubicBezTo>
                  <a:cubicBezTo>
                    <a:pt x="125" y="514"/>
                    <a:pt x="69" y="690"/>
                    <a:pt x="41" y="876"/>
                  </a:cubicBezTo>
                  <a:cubicBezTo>
                    <a:pt x="78" y="690"/>
                    <a:pt x="134" y="514"/>
                    <a:pt x="208" y="356"/>
                  </a:cubicBezTo>
                  <a:cubicBezTo>
                    <a:pt x="236" y="272"/>
                    <a:pt x="283" y="188"/>
                    <a:pt x="357" y="123"/>
                  </a:cubicBezTo>
                  <a:cubicBezTo>
                    <a:pt x="394" y="86"/>
                    <a:pt x="422" y="68"/>
                    <a:pt x="459" y="49"/>
                  </a:cubicBezTo>
                  <a:cubicBezTo>
                    <a:pt x="476" y="46"/>
                    <a:pt x="492" y="43"/>
                    <a:pt x="507" y="43"/>
                  </a:cubicBezTo>
                  <a:cubicBezTo>
                    <a:pt x="534" y="43"/>
                    <a:pt x="560" y="50"/>
                    <a:pt x="589" y="68"/>
                  </a:cubicBezTo>
                  <a:cubicBezTo>
                    <a:pt x="626" y="86"/>
                    <a:pt x="654" y="114"/>
                    <a:pt x="682" y="142"/>
                  </a:cubicBezTo>
                  <a:cubicBezTo>
                    <a:pt x="701" y="179"/>
                    <a:pt x="719" y="226"/>
                    <a:pt x="719" y="272"/>
                  </a:cubicBezTo>
                  <a:cubicBezTo>
                    <a:pt x="729" y="365"/>
                    <a:pt x="691" y="449"/>
                    <a:pt x="673" y="541"/>
                  </a:cubicBezTo>
                  <a:lnTo>
                    <a:pt x="654" y="597"/>
                  </a:lnTo>
                  <a:lnTo>
                    <a:pt x="719" y="560"/>
                  </a:lnTo>
                  <a:cubicBezTo>
                    <a:pt x="812" y="504"/>
                    <a:pt x="868" y="421"/>
                    <a:pt x="933" y="365"/>
                  </a:cubicBezTo>
                  <a:cubicBezTo>
                    <a:pt x="970" y="328"/>
                    <a:pt x="1017" y="309"/>
                    <a:pt x="1054" y="300"/>
                  </a:cubicBezTo>
                  <a:cubicBezTo>
                    <a:pt x="1077" y="291"/>
                    <a:pt x="1100" y="286"/>
                    <a:pt x="1122" y="286"/>
                  </a:cubicBezTo>
                  <a:cubicBezTo>
                    <a:pt x="1144" y="286"/>
                    <a:pt x="1165" y="291"/>
                    <a:pt x="1184" y="300"/>
                  </a:cubicBezTo>
                  <a:cubicBezTo>
                    <a:pt x="1212" y="309"/>
                    <a:pt x="1249" y="346"/>
                    <a:pt x="1258" y="393"/>
                  </a:cubicBezTo>
                  <a:cubicBezTo>
                    <a:pt x="1277" y="439"/>
                    <a:pt x="1277" y="486"/>
                    <a:pt x="1277" y="514"/>
                  </a:cubicBezTo>
                  <a:cubicBezTo>
                    <a:pt x="1249" y="606"/>
                    <a:pt x="1193" y="681"/>
                    <a:pt x="1137" y="764"/>
                  </a:cubicBezTo>
                  <a:lnTo>
                    <a:pt x="1072" y="829"/>
                  </a:lnTo>
                  <a:lnTo>
                    <a:pt x="1156" y="811"/>
                  </a:lnTo>
                  <a:cubicBezTo>
                    <a:pt x="1202" y="792"/>
                    <a:pt x="1258" y="774"/>
                    <a:pt x="1305" y="774"/>
                  </a:cubicBezTo>
                  <a:cubicBezTo>
                    <a:pt x="1324" y="770"/>
                    <a:pt x="1346" y="768"/>
                    <a:pt x="1369" y="768"/>
                  </a:cubicBezTo>
                  <a:cubicBezTo>
                    <a:pt x="1402" y="768"/>
                    <a:pt x="1435" y="772"/>
                    <a:pt x="1463" y="783"/>
                  </a:cubicBezTo>
                  <a:cubicBezTo>
                    <a:pt x="1509" y="792"/>
                    <a:pt x="1537" y="829"/>
                    <a:pt x="1565" y="876"/>
                  </a:cubicBezTo>
                  <a:cubicBezTo>
                    <a:pt x="1583" y="922"/>
                    <a:pt x="1602" y="969"/>
                    <a:pt x="1583" y="1015"/>
                  </a:cubicBezTo>
                  <a:cubicBezTo>
                    <a:pt x="1583" y="1062"/>
                    <a:pt x="1565" y="1108"/>
                    <a:pt x="1537" y="1155"/>
                  </a:cubicBezTo>
                  <a:cubicBezTo>
                    <a:pt x="1518" y="1201"/>
                    <a:pt x="1481" y="1238"/>
                    <a:pt x="1435" y="1275"/>
                  </a:cubicBezTo>
                  <a:cubicBezTo>
                    <a:pt x="1398" y="1303"/>
                    <a:pt x="1351" y="1340"/>
                    <a:pt x="1305" y="1368"/>
                  </a:cubicBezTo>
                  <a:cubicBezTo>
                    <a:pt x="1258" y="1387"/>
                    <a:pt x="1212" y="1424"/>
                    <a:pt x="1165" y="1443"/>
                  </a:cubicBezTo>
                  <a:cubicBezTo>
                    <a:pt x="979" y="1536"/>
                    <a:pt x="775" y="1582"/>
                    <a:pt x="561" y="1610"/>
                  </a:cubicBezTo>
                  <a:cubicBezTo>
                    <a:pt x="775" y="1601"/>
                    <a:pt x="979" y="1554"/>
                    <a:pt x="1184" y="1461"/>
                  </a:cubicBezTo>
                  <a:lnTo>
                    <a:pt x="1323" y="1387"/>
                  </a:lnTo>
                  <a:cubicBezTo>
                    <a:pt x="1370" y="1368"/>
                    <a:pt x="1416" y="1331"/>
                    <a:pt x="1444" y="1294"/>
                  </a:cubicBezTo>
                  <a:cubicBezTo>
                    <a:pt x="1509" y="1210"/>
                    <a:pt x="1555" y="1182"/>
                    <a:pt x="1574" y="1136"/>
                  </a:cubicBezTo>
                  <a:cubicBezTo>
                    <a:pt x="1611" y="1090"/>
                    <a:pt x="1639" y="1025"/>
                    <a:pt x="1639" y="978"/>
                  </a:cubicBezTo>
                  <a:cubicBezTo>
                    <a:pt x="1648" y="922"/>
                    <a:pt x="1639" y="867"/>
                    <a:pt x="1611" y="820"/>
                  </a:cubicBezTo>
                  <a:cubicBezTo>
                    <a:pt x="1583" y="764"/>
                    <a:pt x="1546" y="727"/>
                    <a:pt x="1481" y="699"/>
                  </a:cubicBezTo>
                  <a:cubicBezTo>
                    <a:pt x="1448" y="688"/>
                    <a:pt x="1416" y="684"/>
                    <a:pt x="1383" y="684"/>
                  </a:cubicBezTo>
                  <a:cubicBezTo>
                    <a:pt x="1360" y="684"/>
                    <a:pt x="1337" y="686"/>
                    <a:pt x="1314" y="690"/>
                  </a:cubicBezTo>
                  <a:cubicBezTo>
                    <a:pt x="1286" y="690"/>
                    <a:pt x="1249" y="699"/>
                    <a:pt x="1230" y="699"/>
                  </a:cubicBezTo>
                  <a:cubicBezTo>
                    <a:pt x="1240" y="681"/>
                    <a:pt x="1249" y="671"/>
                    <a:pt x="1258" y="644"/>
                  </a:cubicBezTo>
                  <a:cubicBezTo>
                    <a:pt x="1286" y="597"/>
                    <a:pt x="1314" y="551"/>
                    <a:pt x="1323" y="504"/>
                  </a:cubicBezTo>
                  <a:cubicBezTo>
                    <a:pt x="1332" y="449"/>
                    <a:pt x="1332" y="402"/>
                    <a:pt x="1314" y="346"/>
                  </a:cubicBezTo>
                  <a:cubicBezTo>
                    <a:pt x="1286" y="300"/>
                    <a:pt x="1249" y="235"/>
                    <a:pt x="1193" y="216"/>
                  </a:cubicBezTo>
                  <a:cubicBezTo>
                    <a:pt x="1165" y="202"/>
                    <a:pt x="1137" y="195"/>
                    <a:pt x="1109" y="195"/>
                  </a:cubicBezTo>
                  <a:cubicBezTo>
                    <a:pt x="1082" y="195"/>
                    <a:pt x="1054" y="202"/>
                    <a:pt x="1026" y="216"/>
                  </a:cubicBezTo>
                  <a:cubicBezTo>
                    <a:pt x="979" y="226"/>
                    <a:pt x="942" y="263"/>
                    <a:pt x="887" y="300"/>
                  </a:cubicBezTo>
                  <a:cubicBezTo>
                    <a:pt x="831" y="346"/>
                    <a:pt x="784" y="402"/>
                    <a:pt x="729" y="458"/>
                  </a:cubicBezTo>
                  <a:cubicBezTo>
                    <a:pt x="738" y="383"/>
                    <a:pt x="766" y="318"/>
                    <a:pt x="747" y="253"/>
                  </a:cubicBezTo>
                  <a:cubicBezTo>
                    <a:pt x="747" y="207"/>
                    <a:pt x="729" y="151"/>
                    <a:pt x="701" y="114"/>
                  </a:cubicBezTo>
                  <a:cubicBezTo>
                    <a:pt x="682" y="68"/>
                    <a:pt x="645" y="30"/>
                    <a:pt x="598" y="21"/>
                  </a:cubicBezTo>
                  <a:cubicBezTo>
                    <a:pt x="575" y="7"/>
                    <a:pt x="550" y="0"/>
                    <a:pt x="5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
            <p:cNvSpPr/>
            <p:nvPr/>
          </p:nvSpPr>
          <p:spPr>
            <a:xfrm>
              <a:off x="3438825" y="2134900"/>
              <a:ext cx="16050" cy="24400"/>
            </a:xfrm>
            <a:custGeom>
              <a:rect b="b" l="l" r="r" t="t"/>
              <a:pathLst>
                <a:path extrusionOk="0" h="976" w="642">
                  <a:moveTo>
                    <a:pt x="641" y="0"/>
                  </a:moveTo>
                  <a:cubicBezTo>
                    <a:pt x="586" y="84"/>
                    <a:pt x="539" y="167"/>
                    <a:pt x="502" y="251"/>
                  </a:cubicBezTo>
                  <a:lnTo>
                    <a:pt x="335" y="502"/>
                  </a:lnTo>
                  <a:lnTo>
                    <a:pt x="177" y="744"/>
                  </a:lnTo>
                  <a:cubicBezTo>
                    <a:pt x="149" y="781"/>
                    <a:pt x="121" y="827"/>
                    <a:pt x="93" y="864"/>
                  </a:cubicBezTo>
                  <a:cubicBezTo>
                    <a:pt x="56" y="892"/>
                    <a:pt x="37" y="939"/>
                    <a:pt x="0" y="976"/>
                  </a:cubicBezTo>
                  <a:cubicBezTo>
                    <a:pt x="75" y="920"/>
                    <a:pt x="130" y="836"/>
                    <a:pt x="186" y="753"/>
                  </a:cubicBezTo>
                  <a:cubicBezTo>
                    <a:pt x="242" y="678"/>
                    <a:pt x="288" y="595"/>
                    <a:pt x="353" y="511"/>
                  </a:cubicBezTo>
                  <a:cubicBezTo>
                    <a:pt x="400" y="418"/>
                    <a:pt x="455" y="335"/>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
            <p:cNvSpPr/>
            <p:nvPr/>
          </p:nvSpPr>
          <p:spPr>
            <a:xfrm>
              <a:off x="3439525" y="2141400"/>
              <a:ext cx="26250" cy="18825"/>
            </a:xfrm>
            <a:custGeom>
              <a:rect b="b" l="l" r="r" t="t"/>
              <a:pathLst>
                <a:path extrusionOk="0" h="753" w="1050">
                  <a:moveTo>
                    <a:pt x="1050" y="0"/>
                  </a:moveTo>
                  <a:cubicBezTo>
                    <a:pt x="957" y="56"/>
                    <a:pt x="864" y="112"/>
                    <a:pt x="790" y="158"/>
                  </a:cubicBezTo>
                  <a:cubicBezTo>
                    <a:pt x="697" y="214"/>
                    <a:pt x="613" y="288"/>
                    <a:pt x="520" y="344"/>
                  </a:cubicBezTo>
                  <a:cubicBezTo>
                    <a:pt x="427" y="418"/>
                    <a:pt x="335" y="474"/>
                    <a:pt x="251" y="539"/>
                  </a:cubicBezTo>
                  <a:cubicBezTo>
                    <a:pt x="166" y="607"/>
                    <a:pt x="88" y="660"/>
                    <a:pt x="19" y="733"/>
                  </a:cubicBezTo>
                  <a:lnTo>
                    <a:pt x="19" y="733"/>
                  </a:lnTo>
                  <a:cubicBezTo>
                    <a:pt x="46" y="708"/>
                    <a:pt x="84" y="690"/>
                    <a:pt x="121" y="660"/>
                  </a:cubicBezTo>
                  <a:cubicBezTo>
                    <a:pt x="158" y="623"/>
                    <a:pt x="204" y="604"/>
                    <a:pt x="251" y="567"/>
                  </a:cubicBezTo>
                  <a:lnTo>
                    <a:pt x="520" y="381"/>
                  </a:lnTo>
                  <a:lnTo>
                    <a:pt x="790" y="195"/>
                  </a:lnTo>
                  <a:cubicBezTo>
                    <a:pt x="883" y="121"/>
                    <a:pt x="976" y="65"/>
                    <a:pt x="1050" y="0"/>
                  </a:cubicBezTo>
                  <a:close/>
                  <a:moveTo>
                    <a:pt x="19" y="733"/>
                  </a:moveTo>
                  <a:lnTo>
                    <a:pt x="19" y="733"/>
                  </a:lnTo>
                  <a:cubicBezTo>
                    <a:pt x="12" y="739"/>
                    <a:pt x="6" y="746"/>
                    <a:pt x="0" y="753"/>
                  </a:cubicBezTo>
                  <a:cubicBezTo>
                    <a:pt x="6" y="746"/>
                    <a:pt x="12" y="739"/>
                    <a:pt x="19"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
            <p:cNvSpPr/>
            <p:nvPr/>
          </p:nvSpPr>
          <p:spPr>
            <a:xfrm>
              <a:off x="3445550" y="2144875"/>
              <a:ext cx="4675" cy="7000"/>
            </a:xfrm>
            <a:custGeom>
              <a:rect b="b" l="l" r="r" t="t"/>
              <a:pathLst>
                <a:path extrusionOk="0" h="280" w="187">
                  <a:moveTo>
                    <a:pt x="186" y="1"/>
                  </a:moveTo>
                  <a:lnTo>
                    <a:pt x="186" y="1"/>
                  </a:lnTo>
                  <a:cubicBezTo>
                    <a:pt x="149" y="47"/>
                    <a:pt x="112" y="94"/>
                    <a:pt x="94" y="140"/>
                  </a:cubicBezTo>
                  <a:cubicBezTo>
                    <a:pt x="66" y="159"/>
                    <a:pt x="56" y="187"/>
                    <a:pt x="47" y="205"/>
                  </a:cubicBezTo>
                  <a:cubicBezTo>
                    <a:pt x="19" y="233"/>
                    <a:pt x="10" y="252"/>
                    <a:pt x="1" y="279"/>
                  </a:cubicBezTo>
                  <a:cubicBezTo>
                    <a:pt x="19" y="261"/>
                    <a:pt x="29" y="242"/>
                    <a:pt x="56" y="214"/>
                  </a:cubicBezTo>
                  <a:cubicBezTo>
                    <a:pt x="66" y="196"/>
                    <a:pt x="94" y="168"/>
                    <a:pt x="103" y="149"/>
                  </a:cubicBezTo>
                  <a:cubicBezTo>
                    <a:pt x="140" y="103"/>
                    <a:pt x="159" y="56"/>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
            <p:cNvSpPr/>
            <p:nvPr/>
          </p:nvSpPr>
          <p:spPr>
            <a:xfrm>
              <a:off x="3450425" y="2142550"/>
              <a:ext cx="2125" cy="4450"/>
            </a:xfrm>
            <a:custGeom>
              <a:rect b="b" l="l" r="r" t="t"/>
              <a:pathLst>
                <a:path extrusionOk="0" h="178" w="85">
                  <a:moveTo>
                    <a:pt x="84" y="1"/>
                  </a:moveTo>
                  <a:lnTo>
                    <a:pt x="84" y="1"/>
                  </a:lnTo>
                  <a:cubicBezTo>
                    <a:pt x="56" y="29"/>
                    <a:pt x="47" y="57"/>
                    <a:pt x="47" y="94"/>
                  </a:cubicBezTo>
                  <a:cubicBezTo>
                    <a:pt x="38" y="103"/>
                    <a:pt x="38" y="122"/>
                    <a:pt x="19" y="140"/>
                  </a:cubicBezTo>
                  <a:cubicBezTo>
                    <a:pt x="10" y="149"/>
                    <a:pt x="10" y="168"/>
                    <a:pt x="1" y="177"/>
                  </a:cubicBezTo>
                  <a:lnTo>
                    <a:pt x="38" y="149"/>
                  </a:lnTo>
                  <a:cubicBezTo>
                    <a:pt x="47" y="140"/>
                    <a:pt x="47" y="112"/>
                    <a:pt x="56" y="103"/>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
            <p:cNvSpPr/>
            <p:nvPr/>
          </p:nvSpPr>
          <p:spPr>
            <a:xfrm>
              <a:off x="3449500" y="2143950"/>
              <a:ext cx="5375" cy="5825"/>
            </a:xfrm>
            <a:custGeom>
              <a:rect b="b" l="l" r="r" t="t"/>
              <a:pathLst>
                <a:path extrusionOk="0" h="233" w="215">
                  <a:moveTo>
                    <a:pt x="214" y="1"/>
                  </a:moveTo>
                  <a:cubicBezTo>
                    <a:pt x="168" y="38"/>
                    <a:pt x="131" y="66"/>
                    <a:pt x="93" y="103"/>
                  </a:cubicBezTo>
                  <a:cubicBezTo>
                    <a:pt x="66" y="149"/>
                    <a:pt x="38" y="186"/>
                    <a:pt x="1" y="233"/>
                  </a:cubicBezTo>
                  <a:cubicBezTo>
                    <a:pt x="28" y="224"/>
                    <a:pt x="38" y="205"/>
                    <a:pt x="66" y="186"/>
                  </a:cubicBezTo>
                  <a:cubicBezTo>
                    <a:pt x="84" y="159"/>
                    <a:pt x="112" y="149"/>
                    <a:pt x="121" y="131"/>
                  </a:cubicBezTo>
                  <a:cubicBezTo>
                    <a:pt x="159" y="93"/>
                    <a:pt x="186" y="4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
            <p:cNvSpPr/>
            <p:nvPr/>
          </p:nvSpPr>
          <p:spPr>
            <a:xfrm>
              <a:off x="3443700" y="2151850"/>
              <a:ext cx="3975" cy="3050"/>
            </a:xfrm>
            <a:custGeom>
              <a:rect b="b" l="l" r="r" t="t"/>
              <a:pathLst>
                <a:path extrusionOk="0" h="122" w="159">
                  <a:moveTo>
                    <a:pt x="158" y="0"/>
                  </a:moveTo>
                  <a:cubicBezTo>
                    <a:pt x="130" y="10"/>
                    <a:pt x="93" y="28"/>
                    <a:pt x="75" y="56"/>
                  </a:cubicBezTo>
                  <a:cubicBezTo>
                    <a:pt x="47" y="66"/>
                    <a:pt x="19" y="93"/>
                    <a:pt x="0" y="121"/>
                  </a:cubicBezTo>
                  <a:cubicBezTo>
                    <a:pt x="37" y="103"/>
                    <a:pt x="65" y="93"/>
                    <a:pt x="84" y="66"/>
                  </a:cubicBezTo>
                  <a:cubicBezTo>
                    <a:pt x="112" y="56"/>
                    <a:pt x="130"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
            <p:cNvSpPr/>
            <p:nvPr/>
          </p:nvSpPr>
          <p:spPr>
            <a:xfrm>
              <a:off x="3464125" y="2133275"/>
              <a:ext cx="3525" cy="6300"/>
            </a:xfrm>
            <a:custGeom>
              <a:rect b="b" l="l" r="r" t="t"/>
              <a:pathLst>
                <a:path extrusionOk="0" h="252" w="141">
                  <a:moveTo>
                    <a:pt x="140" y="0"/>
                  </a:moveTo>
                  <a:cubicBezTo>
                    <a:pt x="112" y="28"/>
                    <a:pt x="94" y="75"/>
                    <a:pt x="66" y="112"/>
                  </a:cubicBezTo>
                  <a:lnTo>
                    <a:pt x="29" y="177"/>
                  </a:lnTo>
                  <a:lnTo>
                    <a:pt x="1" y="251"/>
                  </a:lnTo>
                  <a:cubicBezTo>
                    <a:pt x="10" y="232"/>
                    <a:pt x="38" y="214"/>
                    <a:pt x="47" y="195"/>
                  </a:cubicBezTo>
                  <a:cubicBezTo>
                    <a:pt x="57" y="177"/>
                    <a:pt x="66" y="158"/>
                    <a:pt x="85" y="140"/>
                  </a:cubicBezTo>
                  <a:cubicBezTo>
                    <a:pt x="103" y="93"/>
                    <a:pt x="13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
            <p:cNvSpPr/>
            <p:nvPr/>
          </p:nvSpPr>
          <p:spPr>
            <a:xfrm>
              <a:off x="3461125" y="2136975"/>
              <a:ext cx="3025" cy="4225"/>
            </a:xfrm>
            <a:custGeom>
              <a:rect b="b" l="l" r="r" t="t"/>
              <a:pathLst>
                <a:path extrusionOk="0" h="169" w="121">
                  <a:moveTo>
                    <a:pt x="121" y="1"/>
                  </a:moveTo>
                  <a:lnTo>
                    <a:pt x="121" y="1"/>
                  </a:lnTo>
                  <a:cubicBezTo>
                    <a:pt x="93" y="19"/>
                    <a:pt x="84" y="57"/>
                    <a:pt x="47" y="75"/>
                  </a:cubicBezTo>
                  <a:cubicBezTo>
                    <a:pt x="37" y="112"/>
                    <a:pt x="9" y="140"/>
                    <a:pt x="0" y="168"/>
                  </a:cubicBezTo>
                  <a:cubicBezTo>
                    <a:pt x="28" y="159"/>
                    <a:pt x="37" y="150"/>
                    <a:pt x="47" y="140"/>
                  </a:cubicBezTo>
                  <a:cubicBezTo>
                    <a:pt x="56" y="131"/>
                    <a:pt x="74" y="103"/>
                    <a:pt x="84" y="94"/>
                  </a:cubicBezTo>
                  <a:cubicBezTo>
                    <a:pt x="93" y="84"/>
                    <a:pt x="112" y="57"/>
                    <a:pt x="112" y="47"/>
                  </a:cubicBezTo>
                  <a:cubicBezTo>
                    <a:pt x="121" y="38"/>
                    <a:pt x="12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
            <p:cNvSpPr/>
            <p:nvPr/>
          </p:nvSpPr>
          <p:spPr>
            <a:xfrm>
              <a:off x="3465525" y="2131650"/>
              <a:ext cx="1200" cy="3025"/>
            </a:xfrm>
            <a:custGeom>
              <a:rect b="b" l="l" r="r" t="t"/>
              <a:pathLst>
                <a:path extrusionOk="0" h="121" w="48">
                  <a:moveTo>
                    <a:pt x="38" y="0"/>
                  </a:moveTo>
                  <a:cubicBezTo>
                    <a:pt x="29" y="28"/>
                    <a:pt x="10" y="37"/>
                    <a:pt x="10" y="65"/>
                  </a:cubicBezTo>
                  <a:cubicBezTo>
                    <a:pt x="1" y="65"/>
                    <a:pt x="1" y="75"/>
                    <a:pt x="1" y="84"/>
                  </a:cubicBezTo>
                  <a:lnTo>
                    <a:pt x="1" y="121"/>
                  </a:lnTo>
                  <a:cubicBezTo>
                    <a:pt x="10" y="112"/>
                    <a:pt x="29" y="93"/>
                    <a:pt x="38" y="75"/>
                  </a:cubicBezTo>
                  <a:cubicBezTo>
                    <a:pt x="47" y="65"/>
                    <a:pt x="47" y="47"/>
                    <a:pt x="47" y="37"/>
                  </a:cubicBezTo>
                  <a:cubicBezTo>
                    <a:pt x="47" y="28"/>
                    <a:pt x="38"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
            <p:cNvSpPr/>
            <p:nvPr/>
          </p:nvSpPr>
          <p:spPr>
            <a:xfrm>
              <a:off x="3472500" y="2144875"/>
              <a:ext cx="3050" cy="6075"/>
            </a:xfrm>
            <a:custGeom>
              <a:rect b="b" l="l" r="r" t="t"/>
              <a:pathLst>
                <a:path extrusionOk="0" h="243" w="122">
                  <a:moveTo>
                    <a:pt x="93" y="1"/>
                  </a:moveTo>
                  <a:lnTo>
                    <a:pt x="93" y="1"/>
                  </a:lnTo>
                  <a:cubicBezTo>
                    <a:pt x="103" y="47"/>
                    <a:pt x="103" y="94"/>
                    <a:pt x="84" y="140"/>
                  </a:cubicBezTo>
                  <a:cubicBezTo>
                    <a:pt x="75" y="159"/>
                    <a:pt x="56" y="168"/>
                    <a:pt x="47" y="196"/>
                  </a:cubicBezTo>
                  <a:cubicBezTo>
                    <a:pt x="38" y="196"/>
                    <a:pt x="38" y="205"/>
                    <a:pt x="28" y="214"/>
                  </a:cubicBezTo>
                  <a:cubicBezTo>
                    <a:pt x="10" y="214"/>
                    <a:pt x="10" y="233"/>
                    <a:pt x="0" y="242"/>
                  </a:cubicBezTo>
                  <a:cubicBezTo>
                    <a:pt x="10" y="233"/>
                    <a:pt x="28" y="233"/>
                    <a:pt x="38" y="214"/>
                  </a:cubicBezTo>
                  <a:cubicBezTo>
                    <a:pt x="38" y="205"/>
                    <a:pt x="47" y="205"/>
                    <a:pt x="56" y="196"/>
                  </a:cubicBezTo>
                  <a:cubicBezTo>
                    <a:pt x="84" y="187"/>
                    <a:pt x="93" y="159"/>
                    <a:pt x="103" y="140"/>
                  </a:cubicBezTo>
                  <a:cubicBezTo>
                    <a:pt x="121" y="112"/>
                    <a:pt x="121" y="94"/>
                    <a:pt x="121" y="66"/>
                  </a:cubicBezTo>
                  <a:cubicBezTo>
                    <a:pt x="121"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
            <p:cNvSpPr/>
            <p:nvPr/>
          </p:nvSpPr>
          <p:spPr>
            <a:xfrm>
              <a:off x="3468325" y="2148600"/>
              <a:ext cx="5125" cy="3975"/>
            </a:xfrm>
            <a:custGeom>
              <a:rect b="b" l="l" r="r" t="t"/>
              <a:pathLst>
                <a:path extrusionOk="0" h="159" w="205">
                  <a:moveTo>
                    <a:pt x="205" y="0"/>
                  </a:moveTo>
                  <a:cubicBezTo>
                    <a:pt x="177" y="10"/>
                    <a:pt x="167" y="19"/>
                    <a:pt x="149" y="38"/>
                  </a:cubicBezTo>
                  <a:cubicBezTo>
                    <a:pt x="130" y="56"/>
                    <a:pt x="112" y="65"/>
                    <a:pt x="102" y="84"/>
                  </a:cubicBezTo>
                  <a:lnTo>
                    <a:pt x="56" y="130"/>
                  </a:lnTo>
                  <a:cubicBezTo>
                    <a:pt x="37" y="140"/>
                    <a:pt x="28" y="149"/>
                    <a:pt x="0" y="158"/>
                  </a:cubicBezTo>
                  <a:cubicBezTo>
                    <a:pt x="28" y="158"/>
                    <a:pt x="37" y="149"/>
                    <a:pt x="65" y="140"/>
                  </a:cubicBezTo>
                  <a:cubicBezTo>
                    <a:pt x="84" y="130"/>
                    <a:pt x="112" y="112"/>
                    <a:pt x="121" y="103"/>
                  </a:cubicBezTo>
                  <a:cubicBezTo>
                    <a:pt x="158" y="65"/>
                    <a:pt x="177"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
            <p:cNvSpPr/>
            <p:nvPr/>
          </p:nvSpPr>
          <p:spPr>
            <a:xfrm>
              <a:off x="3466450" y="2152550"/>
              <a:ext cx="5150" cy="3050"/>
            </a:xfrm>
            <a:custGeom>
              <a:rect b="b" l="l" r="r" t="t"/>
              <a:pathLst>
                <a:path extrusionOk="0" h="122" w="206">
                  <a:moveTo>
                    <a:pt x="205" y="0"/>
                  </a:moveTo>
                  <a:lnTo>
                    <a:pt x="205" y="0"/>
                  </a:lnTo>
                  <a:cubicBezTo>
                    <a:pt x="159" y="19"/>
                    <a:pt x="131" y="38"/>
                    <a:pt x="103" y="65"/>
                  </a:cubicBezTo>
                  <a:cubicBezTo>
                    <a:pt x="66" y="84"/>
                    <a:pt x="29" y="93"/>
                    <a:pt x="1" y="121"/>
                  </a:cubicBezTo>
                  <a:cubicBezTo>
                    <a:pt x="19" y="121"/>
                    <a:pt x="29" y="121"/>
                    <a:pt x="57" y="103"/>
                  </a:cubicBezTo>
                  <a:cubicBezTo>
                    <a:pt x="75" y="103"/>
                    <a:pt x="103" y="93"/>
                    <a:pt x="112" y="84"/>
                  </a:cubicBezTo>
                  <a:cubicBezTo>
                    <a:pt x="131" y="75"/>
                    <a:pt x="149" y="65"/>
                    <a:pt x="159" y="47"/>
                  </a:cubicBezTo>
                  <a:cubicBezTo>
                    <a:pt x="187" y="3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
            <p:cNvSpPr/>
            <p:nvPr/>
          </p:nvSpPr>
          <p:spPr>
            <a:xfrm>
              <a:off x="3469950" y="2147425"/>
              <a:ext cx="2575" cy="2600"/>
            </a:xfrm>
            <a:custGeom>
              <a:rect b="b" l="l" r="r" t="t"/>
              <a:pathLst>
                <a:path extrusionOk="0" h="104" w="103">
                  <a:moveTo>
                    <a:pt x="102" y="1"/>
                  </a:moveTo>
                  <a:cubicBezTo>
                    <a:pt x="84" y="20"/>
                    <a:pt x="56" y="38"/>
                    <a:pt x="56" y="47"/>
                  </a:cubicBezTo>
                  <a:cubicBezTo>
                    <a:pt x="37" y="57"/>
                    <a:pt x="19" y="85"/>
                    <a:pt x="0" y="103"/>
                  </a:cubicBezTo>
                  <a:cubicBezTo>
                    <a:pt x="19" y="103"/>
                    <a:pt x="47" y="94"/>
                    <a:pt x="65" y="66"/>
                  </a:cubicBezTo>
                  <a:cubicBezTo>
                    <a:pt x="84" y="57"/>
                    <a:pt x="84" y="47"/>
                    <a:pt x="93" y="38"/>
                  </a:cubicBezTo>
                  <a:cubicBezTo>
                    <a:pt x="93" y="20"/>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
            <p:cNvSpPr/>
            <p:nvPr/>
          </p:nvSpPr>
          <p:spPr>
            <a:xfrm>
              <a:off x="3442300" y="2160200"/>
              <a:ext cx="5825" cy="1200"/>
            </a:xfrm>
            <a:custGeom>
              <a:rect b="b" l="l" r="r" t="t"/>
              <a:pathLst>
                <a:path extrusionOk="0" h="48" w="233">
                  <a:moveTo>
                    <a:pt x="1" y="1"/>
                  </a:moveTo>
                  <a:cubicBezTo>
                    <a:pt x="10" y="1"/>
                    <a:pt x="38" y="10"/>
                    <a:pt x="56" y="38"/>
                  </a:cubicBezTo>
                  <a:cubicBezTo>
                    <a:pt x="84" y="47"/>
                    <a:pt x="93" y="47"/>
                    <a:pt x="112" y="47"/>
                  </a:cubicBezTo>
                  <a:cubicBezTo>
                    <a:pt x="149" y="47"/>
                    <a:pt x="196" y="47"/>
                    <a:pt x="233" y="20"/>
                  </a:cubicBezTo>
                  <a:cubicBezTo>
                    <a:pt x="196" y="20"/>
                    <a:pt x="149" y="10"/>
                    <a:pt x="11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
            <p:cNvSpPr/>
            <p:nvPr/>
          </p:nvSpPr>
          <p:spPr>
            <a:xfrm>
              <a:off x="3444400" y="2159050"/>
              <a:ext cx="4650" cy="950"/>
            </a:xfrm>
            <a:custGeom>
              <a:rect b="b" l="l" r="r" t="t"/>
              <a:pathLst>
                <a:path extrusionOk="0" h="38" w="186">
                  <a:moveTo>
                    <a:pt x="0" y="0"/>
                  </a:moveTo>
                  <a:cubicBezTo>
                    <a:pt x="9" y="10"/>
                    <a:pt x="28" y="10"/>
                    <a:pt x="47" y="38"/>
                  </a:cubicBezTo>
                  <a:lnTo>
                    <a:pt x="93" y="38"/>
                  </a:lnTo>
                  <a:cubicBezTo>
                    <a:pt x="130"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
            <p:cNvSpPr/>
            <p:nvPr/>
          </p:nvSpPr>
          <p:spPr>
            <a:xfrm>
              <a:off x="3446475" y="2154875"/>
              <a:ext cx="3750" cy="2350"/>
            </a:xfrm>
            <a:custGeom>
              <a:rect b="b" l="l" r="r" t="t"/>
              <a:pathLst>
                <a:path extrusionOk="0" h="94" w="150">
                  <a:moveTo>
                    <a:pt x="149" y="0"/>
                  </a:moveTo>
                  <a:lnTo>
                    <a:pt x="149" y="0"/>
                  </a:lnTo>
                  <a:cubicBezTo>
                    <a:pt x="122" y="19"/>
                    <a:pt x="94" y="28"/>
                    <a:pt x="66" y="37"/>
                  </a:cubicBezTo>
                  <a:cubicBezTo>
                    <a:pt x="47" y="47"/>
                    <a:pt x="19" y="75"/>
                    <a:pt x="1" y="93"/>
                  </a:cubicBezTo>
                  <a:cubicBezTo>
                    <a:pt x="29" y="93"/>
                    <a:pt x="57" y="84"/>
                    <a:pt x="75" y="65"/>
                  </a:cubicBezTo>
                  <a:cubicBezTo>
                    <a:pt x="94" y="65"/>
                    <a:pt x="103" y="47"/>
                    <a:pt x="112" y="37"/>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
            <p:cNvSpPr/>
            <p:nvPr/>
          </p:nvSpPr>
          <p:spPr>
            <a:xfrm>
              <a:off x="3449025" y="2156725"/>
              <a:ext cx="3750" cy="1200"/>
            </a:xfrm>
            <a:custGeom>
              <a:rect b="b" l="l" r="r" t="t"/>
              <a:pathLst>
                <a:path extrusionOk="0" h="48" w="150">
                  <a:moveTo>
                    <a:pt x="150" y="1"/>
                  </a:moveTo>
                  <a:cubicBezTo>
                    <a:pt x="112" y="1"/>
                    <a:pt x="94" y="1"/>
                    <a:pt x="66" y="10"/>
                  </a:cubicBezTo>
                  <a:cubicBezTo>
                    <a:pt x="47" y="19"/>
                    <a:pt x="20" y="19"/>
                    <a:pt x="1" y="47"/>
                  </a:cubicBezTo>
                  <a:cubicBezTo>
                    <a:pt x="20" y="47"/>
                    <a:pt x="57" y="38"/>
                    <a:pt x="85" y="38"/>
                  </a:cubicBezTo>
                  <a:cubicBezTo>
                    <a:pt x="103" y="19"/>
                    <a:pt x="131" y="1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
            <p:cNvSpPr/>
            <p:nvPr/>
          </p:nvSpPr>
          <p:spPr>
            <a:xfrm>
              <a:off x="3450200" y="2158825"/>
              <a:ext cx="4900" cy="1400"/>
            </a:xfrm>
            <a:custGeom>
              <a:rect b="b" l="l" r="r" t="t"/>
              <a:pathLst>
                <a:path extrusionOk="0" h="56" w="196">
                  <a:moveTo>
                    <a:pt x="196" y="0"/>
                  </a:moveTo>
                  <a:cubicBezTo>
                    <a:pt x="158" y="0"/>
                    <a:pt x="121" y="0"/>
                    <a:pt x="93" y="9"/>
                  </a:cubicBezTo>
                  <a:cubicBezTo>
                    <a:pt x="65" y="19"/>
                    <a:pt x="28" y="28"/>
                    <a:pt x="0" y="56"/>
                  </a:cubicBezTo>
                  <a:cubicBezTo>
                    <a:pt x="28" y="56"/>
                    <a:pt x="65" y="47"/>
                    <a:pt x="103" y="47"/>
                  </a:cubicBezTo>
                  <a:cubicBezTo>
                    <a:pt x="131" y="28"/>
                    <a:pt x="158"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
            <p:cNvSpPr/>
            <p:nvPr/>
          </p:nvSpPr>
          <p:spPr>
            <a:xfrm>
              <a:off x="3444400" y="2123525"/>
              <a:ext cx="4900" cy="4650"/>
            </a:xfrm>
            <a:custGeom>
              <a:rect b="b" l="l" r="r" t="t"/>
              <a:pathLst>
                <a:path extrusionOk="0" h="186" w="196">
                  <a:moveTo>
                    <a:pt x="195" y="0"/>
                  </a:moveTo>
                  <a:lnTo>
                    <a:pt x="195" y="0"/>
                  </a:lnTo>
                  <a:cubicBezTo>
                    <a:pt x="177" y="19"/>
                    <a:pt x="149" y="28"/>
                    <a:pt x="121" y="28"/>
                  </a:cubicBezTo>
                  <a:cubicBezTo>
                    <a:pt x="102" y="37"/>
                    <a:pt x="75" y="56"/>
                    <a:pt x="65" y="74"/>
                  </a:cubicBezTo>
                  <a:cubicBezTo>
                    <a:pt x="28" y="102"/>
                    <a:pt x="9" y="139"/>
                    <a:pt x="0" y="186"/>
                  </a:cubicBezTo>
                  <a:cubicBezTo>
                    <a:pt x="19" y="177"/>
                    <a:pt x="28" y="158"/>
                    <a:pt x="47" y="139"/>
                  </a:cubicBezTo>
                  <a:lnTo>
                    <a:pt x="93" y="93"/>
                  </a:lnTo>
                  <a:cubicBezTo>
                    <a:pt x="130" y="65"/>
                    <a:pt x="158" y="3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
            <p:cNvSpPr/>
            <p:nvPr/>
          </p:nvSpPr>
          <p:spPr>
            <a:xfrm>
              <a:off x="3444400" y="2126300"/>
              <a:ext cx="3500" cy="4675"/>
            </a:xfrm>
            <a:custGeom>
              <a:rect b="b" l="l" r="r" t="t"/>
              <a:pathLst>
                <a:path extrusionOk="0" h="187" w="140">
                  <a:moveTo>
                    <a:pt x="140" y="0"/>
                  </a:moveTo>
                  <a:cubicBezTo>
                    <a:pt x="130" y="0"/>
                    <a:pt x="102" y="10"/>
                    <a:pt x="93" y="28"/>
                  </a:cubicBezTo>
                  <a:cubicBezTo>
                    <a:pt x="65" y="47"/>
                    <a:pt x="56" y="66"/>
                    <a:pt x="47" y="75"/>
                  </a:cubicBezTo>
                  <a:cubicBezTo>
                    <a:pt x="19" y="103"/>
                    <a:pt x="0" y="149"/>
                    <a:pt x="0" y="186"/>
                  </a:cubicBezTo>
                  <a:lnTo>
                    <a:pt x="37" y="140"/>
                  </a:lnTo>
                  <a:cubicBezTo>
                    <a:pt x="47" y="121"/>
                    <a:pt x="56" y="103"/>
                    <a:pt x="65" y="93"/>
                  </a:cubicBezTo>
                  <a:cubicBezTo>
                    <a:pt x="93"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
            <p:cNvSpPr/>
            <p:nvPr/>
          </p:nvSpPr>
          <p:spPr>
            <a:xfrm>
              <a:off x="3443700" y="2129325"/>
              <a:ext cx="3275" cy="4900"/>
            </a:xfrm>
            <a:custGeom>
              <a:rect b="b" l="l" r="r" t="t"/>
              <a:pathLst>
                <a:path extrusionOk="0" h="196" w="131">
                  <a:moveTo>
                    <a:pt x="130" y="0"/>
                  </a:moveTo>
                  <a:cubicBezTo>
                    <a:pt x="93" y="37"/>
                    <a:pt x="75" y="65"/>
                    <a:pt x="37" y="84"/>
                  </a:cubicBezTo>
                  <a:cubicBezTo>
                    <a:pt x="28" y="102"/>
                    <a:pt x="28" y="121"/>
                    <a:pt x="19" y="140"/>
                  </a:cubicBezTo>
                  <a:cubicBezTo>
                    <a:pt x="0" y="149"/>
                    <a:pt x="0" y="177"/>
                    <a:pt x="0" y="195"/>
                  </a:cubicBezTo>
                  <a:lnTo>
                    <a:pt x="37" y="149"/>
                  </a:lnTo>
                  <a:cubicBezTo>
                    <a:pt x="47" y="140"/>
                    <a:pt x="65" y="121"/>
                    <a:pt x="75" y="102"/>
                  </a:cubicBezTo>
                  <a:cubicBezTo>
                    <a:pt x="93" y="7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
            <p:cNvSpPr/>
            <p:nvPr/>
          </p:nvSpPr>
          <p:spPr>
            <a:xfrm>
              <a:off x="3440900" y="2132350"/>
              <a:ext cx="2125" cy="5825"/>
            </a:xfrm>
            <a:custGeom>
              <a:rect b="b" l="l" r="r" t="t"/>
              <a:pathLst>
                <a:path extrusionOk="0" h="233" w="85">
                  <a:moveTo>
                    <a:pt x="84" y="0"/>
                  </a:moveTo>
                  <a:lnTo>
                    <a:pt x="84" y="0"/>
                  </a:lnTo>
                  <a:cubicBezTo>
                    <a:pt x="57" y="37"/>
                    <a:pt x="38" y="84"/>
                    <a:pt x="10" y="102"/>
                  </a:cubicBezTo>
                  <a:cubicBezTo>
                    <a:pt x="10" y="112"/>
                    <a:pt x="1" y="139"/>
                    <a:pt x="1" y="158"/>
                  </a:cubicBezTo>
                  <a:lnTo>
                    <a:pt x="1" y="232"/>
                  </a:lnTo>
                  <a:lnTo>
                    <a:pt x="19" y="177"/>
                  </a:lnTo>
                  <a:cubicBezTo>
                    <a:pt x="38" y="149"/>
                    <a:pt x="38" y="139"/>
                    <a:pt x="47" y="112"/>
                  </a:cubicBezTo>
                  <a:cubicBezTo>
                    <a:pt x="66" y="8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
            <p:cNvSpPr/>
            <p:nvPr/>
          </p:nvSpPr>
          <p:spPr>
            <a:xfrm>
              <a:off x="3440450" y="2137450"/>
              <a:ext cx="2575" cy="5825"/>
            </a:xfrm>
            <a:custGeom>
              <a:rect b="b" l="l" r="r" t="t"/>
              <a:pathLst>
                <a:path extrusionOk="0" h="233" w="103">
                  <a:moveTo>
                    <a:pt x="102" y="0"/>
                  </a:moveTo>
                  <a:cubicBezTo>
                    <a:pt x="65" y="28"/>
                    <a:pt x="37" y="75"/>
                    <a:pt x="28" y="112"/>
                  </a:cubicBezTo>
                  <a:cubicBezTo>
                    <a:pt x="19" y="121"/>
                    <a:pt x="19" y="140"/>
                    <a:pt x="0" y="168"/>
                  </a:cubicBezTo>
                  <a:lnTo>
                    <a:pt x="0" y="233"/>
                  </a:lnTo>
                  <a:cubicBezTo>
                    <a:pt x="0" y="214"/>
                    <a:pt x="19" y="205"/>
                    <a:pt x="28" y="177"/>
                  </a:cubicBezTo>
                  <a:lnTo>
                    <a:pt x="47" y="121"/>
                  </a:lnTo>
                  <a:cubicBezTo>
                    <a:pt x="65" y="84"/>
                    <a:pt x="84"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
            <p:cNvSpPr/>
            <p:nvPr/>
          </p:nvSpPr>
          <p:spPr>
            <a:xfrm>
              <a:off x="3456250" y="2136275"/>
              <a:ext cx="1875" cy="2350"/>
            </a:xfrm>
            <a:custGeom>
              <a:rect b="b" l="l" r="r" t="t"/>
              <a:pathLst>
                <a:path extrusionOk="0" h="94" w="75">
                  <a:moveTo>
                    <a:pt x="74" y="1"/>
                  </a:moveTo>
                  <a:cubicBezTo>
                    <a:pt x="56" y="1"/>
                    <a:pt x="37" y="29"/>
                    <a:pt x="19" y="38"/>
                  </a:cubicBezTo>
                  <a:cubicBezTo>
                    <a:pt x="9" y="66"/>
                    <a:pt x="0" y="75"/>
                    <a:pt x="0" y="94"/>
                  </a:cubicBezTo>
                  <a:cubicBezTo>
                    <a:pt x="19" y="85"/>
                    <a:pt x="37" y="75"/>
                    <a:pt x="46" y="66"/>
                  </a:cubicBezTo>
                  <a:cubicBezTo>
                    <a:pt x="56" y="38"/>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
            <p:cNvSpPr/>
            <p:nvPr/>
          </p:nvSpPr>
          <p:spPr>
            <a:xfrm>
              <a:off x="3458550" y="2135125"/>
              <a:ext cx="1900" cy="2350"/>
            </a:xfrm>
            <a:custGeom>
              <a:rect b="b" l="l" r="r" t="t"/>
              <a:pathLst>
                <a:path extrusionOk="0" h="94" w="76">
                  <a:moveTo>
                    <a:pt x="75" y="1"/>
                  </a:moveTo>
                  <a:lnTo>
                    <a:pt x="75" y="1"/>
                  </a:lnTo>
                  <a:cubicBezTo>
                    <a:pt x="47" y="19"/>
                    <a:pt x="38" y="28"/>
                    <a:pt x="20" y="38"/>
                  </a:cubicBezTo>
                  <a:cubicBezTo>
                    <a:pt x="10" y="66"/>
                    <a:pt x="1" y="75"/>
                    <a:pt x="1" y="93"/>
                  </a:cubicBezTo>
                  <a:cubicBezTo>
                    <a:pt x="20" y="84"/>
                    <a:pt x="38" y="75"/>
                    <a:pt x="47" y="66"/>
                  </a:cubicBezTo>
                  <a:cubicBezTo>
                    <a:pt x="57"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
            <p:cNvSpPr/>
            <p:nvPr/>
          </p:nvSpPr>
          <p:spPr>
            <a:xfrm>
              <a:off x="3438575" y="2145575"/>
              <a:ext cx="1200" cy="4200"/>
            </a:xfrm>
            <a:custGeom>
              <a:rect b="b" l="l" r="r" t="t"/>
              <a:pathLst>
                <a:path extrusionOk="0" h="168" w="48">
                  <a:moveTo>
                    <a:pt x="47" y="1"/>
                  </a:moveTo>
                  <a:lnTo>
                    <a:pt x="10" y="75"/>
                  </a:lnTo>
                  <a:cubicBezTo>
                    <a:pt x="1" y="94"/>
                    <a:pt x="1" y="112"/>
                    <a:pt x="1" y="121"/>
                  </a:cubicBezTo>
                  <a:lnTo>
                    <a:pt x="1" y="168"/>
                  </a:lnTo>
                  <a:cubicBezTo>
                    <a:pt x="19" y="140"/>
                    <a:pt x="19" y="112"/>
                    <a:pt x="38" y="84"/>
                  </a:cubicBezTo>
                  <a:cubicBezTo>
                    <a:pt x="47" y="66"/>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
            <p:cNvSpPr/>
            <p:nvPr/>
          </p:nvSpPr>
          <p:spPr>
            <a:xfrm>
              <a:off x="3452750" y="2267325"/>
              <a:ext cx="40675" cy="39500"/>
            </a:xfrm>
            <a:custGeom>
              <a:rect b="b" l="l" r="r" t="t"/>
              <a:pathLst>
                <a:path extrusionOk="0" h="1580" w="1627">
                  <a:moveTo>
                    <a:pt x="533" y="0"/>
                  </a:moveTo>
                  <a:cubicBezTo>
                    <a:pt x="403" y="0"/>
                    <a:pt x="308" y="145"/>
                    <a:pt x="242" y="268"/>
                  </a:cubicBezTo>
                  <a:cubicBezTo>
                    <a:pt x="84" y="612"/>
                    <a:pt x="1" y="1012"/>
                    <a:pt x="29" y="1393"/>
                  </a:cubicBezTo>
                  <a:cubicBezTo>
                    <a:pt x="29" y="1532"/>
                    <a:pt x="196" y="1569"/>
                    <a:pt x="279" y="1578"/>
                  </a:cubicBezTo>
                  <a:cubicBezTo>
                    <a:pt x="305" y="1579"/>
                    <a:pt x="330" y="1579"/>
                    <a:pt x="356" y="1579"/>
                  </a:cubicBezTo>
                  <a:cubicBezTo>
                    <a:pt x="703" y="1579"/>
                    <a:pt x="1054" y="1518"/>
                    <a:pt x="1348" y="1328"/>
                  </a:cubicBezTo>
                  <a:cubicBezTo>
                    <a:pt x="1441" y="1263"/>
                    <a:pt x="1534" y="1188"/>
                    <a:pt x="1580" y="1077"/>
                  </a:cubicBezTo>
                  <a:cubicBezTo>
                    <a:pt x="1627" y="975"/>
                    <a:pt x="1617" y="835"/>
                    <a:pt x="1524" y="770"/>
                  </a:cubicBezTo>
                  <a:cubicBezTo>
                    <a:pt x="1481" y="739"/>
                    <a:pt x="1428" y="727"/>
                    <a:pt x="1373" y="727"/>
                  </a:cubicBezTo>
                  <a:cubicBezTo>
                    <a:pt x="1297" y="727"/>
                    <a:pt x="1217" y="749"/>
                    <a:pt x="1153" y="770"/>
                  </a:cubicBezTo>
                  <a:cubicBezTo>
                    <a:pt x="1218" y="696"/>
                    <a:pt x="1283" y="612"/>
                    <a:pt x="1301" y="519"/>
                  </a:cubicBezTo>
                  <a:cubicBezTo>
                    <a:pt x="1329" y="426"/>
                    <a:pt x="1292" y="315"/>
                    <a:pt x="1208" y="268"/>
                  </a:cubicBezTo>
                  <a:cubicBezTo>
                    <a:pt x="1180" y="254"/>
                    <a:pt x="1150" y="248"/>
                    <a:pt x="1120" y="248"/>
                  </a:cubicBezTo>
                  <a:cubicBezTo>
                    <a:pt x="1054" y="248"/>
                    <a:pt x="987" y="279"/>
                    <a:pt x="930" y="324"/>
                  </a:cubicBezTo>
                  <a:cubicBezTo>
                    <a:pt x="846" y="380"/>
                    <a:pt x="781" y="473"/>
                    <a:pt x="697" y="519"/>
                  </a:cubicBezTo>
                  <a:cubicBezTo>
                    <a:pt x="735" y="426"/>
                    <a:pt x="753" y="324"/>
                    <a:pt x="744" y="231"/>
                  </a:cubicBezTo>
                  <a:cubicBezTo>
                    <a:pt x="735" y="129"/>
                    <a:pt x="679" y="36"/>
                    <a:pt x="586" y="8"/>
                  </a:cubicBezTo>
                  <a:cubicBezTo>
                    <a:pt x="568" y="3"/>
                    <a:pt x="550" y="0"/>
                    <a:pt x="5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
            <p:cNvSpPr/>
            <p:nvPr/>
          </p:nvSpPr>
          <p:spPr>
            <a:xfrm>
              <a:off x="3452900" y="2267450"/>
              <a:ext cx="41000" cy="40275"/>
            </a:xfrm>
            <a:custGeom>
              <a:rect b="b" l="l" r="r" t="t"/>
              <a:pathLst>
                <a:path extrusionOk="0" h="1611" w="1640">
                  <a:moveTo>
                    <a:pt x="41" y="877"/>
                  </a:moveTo>
                  <a:lnTo>
                    <a:pt x="41" y="877"/>
                  </a:lnTo>
                  <a:cubicBezTo>
                    <a:pt x="13" y="1012"/>
                    <a:pt x="0" y="1153"/>
                    <a:pt x="1" y="1296"/>
                  </a:cubicBezTo>
                  <a:lnTo>
                    <a:pt x="1" y="1296"/>
                  </a:lnTo>
                  <a:cubicBezTo>
                    <a:pt x="1" y="1159"/>
                    <a:pt x="13" y="1018"/>
                    <a:pt x="41" y="877"/>
                  </a:cubicBezTo>
                  <a:close/>
                  <a:moveTo>
                    <a:pt x="1" y="1296"/>
                  </a:moveTo>
                  <a:lnTo>
                    <a:pt x="1" y="1296"/>
                  </a:lnTo>
                  <a:cubicBezTo>
                    <a:pt x="1" y="1339"/>
                    <a:pt x="2" y="1382"/>
                    <a:pt x="4" y="1425"/>
                  </a:cubicBezTo>
                  <a:cubicBezTo>
                    <a:pt x="2" y="1382"/>
                    <a:pt x="1" y="1339"/>
                    <a:pt x="1" y="1296"/>
                  </a:cubicBezTo>
                  <a:close/>
                  <a:moveTo>
                    <a:pt x="13" y="1435"/>
                  </a:moveTo>
                  <a:cubicBezTo>
                    <a:pt x="13" y="1462"/>
                    <a:pt x="32" y="1490"/>
                    <a:pt x="41" y="1508"/>
                  </a:cubicBezTo>
                  <a:cubicBezTo>
                    <a:pt x="32" y="1481"/>
                    <a:pt x="13" y="1462"/>
                    <a:pt x="13" y="1435"/>
                  </a:cubicBezTo>
                  <a:close/>
                  <a:moveTo>
                    <a:pt x="41" y="1508"/>
                  </a:moveTo>
                  <a:cubicBezTo>
                    <a:pt x="50" y="1527"/>
                    <a:pt x="78" y="1555"/>
                    <a:pt x="97" y="1564"/>
                  </a:cubicBezTo>
                  <a:cubicBezTo>
                    <a:pt x="78" y="1536"/>
                    <a:pt x="50" y="1527"/>
                    <a:pt x="41" y="1508"/>
                  </a:cubicBezTo>
                  <a:close/>
                  <a:moveTo>
                    <a:pt x="97" y="1564"/>
                  </a:moveTo>
                  <a:cubicBezTo>
                    <a:pt x="143" y="1583"/>
                    <a:pt x="190" y="1601"/>
                    <a:pt x="246" y="1611"/>
                  </a:cubicBezTo>
                  <a:cubicBezTo>
                    <a:pt x="199" y="1601"/>
                    <a:pt x="143" y="1583"/>
                    <a:pt x="97" y="1564"/>
                  </a:cubicBezTo>
                  <a:close/>
                  <a:moveTo>
                    <a:pt x="524" y="1"/>
                  </a:moveTo>
                  <a:cubicBezTo>
                    <a:pt x="499" y="1"/>
                    <a:pt x="473" y="8"/>
                    <a:pt x="450" y="22"/>
                  </a:cubicBezTo>
                  <a:cubicBezTo>
                    <a:pt x="403" y="31"/>
                    <a:pt x="366" y="59"/>
                    <a:pt x="329" y="96"/>
                  </a:cubicBezTo>
                  <a:cubicBezTo>
                    <a:pt x="264" y="171"/>
                    <a:pt x="227" y="254"/>
                    <a:pt x="190" y="347"/>
                  </a:cubicBezTo>
                  <a:cubicBezTo>
                    <a:pt x="125" y="514"/>
                    <a:pt x="60" y="691"/>
                    <a:pt x="41" y="877"/>
                  </a:cubicBezTo>
                  <a:cubicBezTo>
                    <a:pt x="78" y="691"/>
                    <a:pt x="134" y="514"/>
                    <a:pt x="199" y="356"/>
                  </a:cubicBezTo>
                  <a:cubicBezTo>
                    <a:pt x="236" y="273"/>
                    <a:pt x="283" y="189"/>
                    <a:pt x="357" y="124"/>
                  </a:cubicBezTo>
                  <a:cubicBezTo>
                    <a:pt x="385" y="87"/>
                    <a:pt x="422" y="68"/>
                    <a:pt x="459" y="50"/>
                  </a:cubicBezTo>
                  <a:cubicBezTo>
                    <a:pt x="476" y="46"/>
                    <a:pt x="492" y="44"/>
                    <a:pt x="507" y="44"/>
                  </a:cubicBezTo>
                  <a:cubicBezTo>
                    <a:pt x="534" y="44"/>
                    <a:pt x="560" y="51"/>
                    <a:pt x="589" y="68"/>
                  </a:cubicBezTo>
                  <a:cubicBezTo>
                    <a:pt x="617" y="87"/>
                    <a:pt x="654" y="115"/>
                    <a:pt x="682" y="143"/>
                  </a:cubicBezTo>
                  <a:cubicBezTo>
                    <a:pt x="701" y="180"/>
                    <a:pt x="710" y="226"/>
                    <a:pt x="710" y="273"/>
                  </a:cubicBezTo>
                  <a:cubicBezTo>
                    <a:pt x="729" y="366"/>
                    <a:pt x="691" y="449"/>
                    <a:pt x="664" y="542"/>
                  </a:cubicBezTo>
                  <a:lnTo>
                    <a:pt x="654" y="598"/>
                  </a:lnTo>
                  <a:lnTo>
                    <a:pt x="654" y="598"/>
                  </a:lnTo>
                  <a:lnTo>
                    <a:pt x="710" y="561"/>
                  </a:lnTo>
                  <a:cubicBezTo>
                    <a:pt x="803" y="505"/>
                    <a:pt x="868" y="421"/>
                    <a:pt x="933" y="366"/>
                  </a:cubicBezTo>
                  <a:cubicBezTo>
                    <a:pt x="970" y="328"/>
                    <a:pt x="1017" y="310"/>
                    <a:pt x="1054" y="301"/>
                  </a:cubicBezTo>
                  <a:cubicBezTo>
                    <a:pt x="1077" y="291"/>
                    <a:pt x="1100" y="287"/>
                    <a:pt x="1121" y="287"/>
                  </a:cubicBezTo>
                  <a:cubicBezTo>
                    <a:pt x="1142" y="287"/>
                    <a:pt x="1161" y="291"/>
                    <a:pt x="1175" y="301"/>
                  </a:cubicBezTo>
                  <a:cubicBezTo>
                    <a:pt x="1212" y="310"/>
                    <a:pt x="1249" y="347"/>
                    <a:pt x="1258" y="394"/>
                  </a:cubicBezTo>
                  <a:cubicBezTo>
                    <a:pt x="1267" y="440"/>
                    <a:pt x="1267" y="486"/>
                    <a:pt x="1267" y="514"/>
                  </a:cubicBezTo>
                  <a:cubicBezTo>
                    <a:pt x="1249" y="607"/>
                    <a:pt x="1193" y="682"/>
                    <a:pt x="1128" y="765"/>
                  </a:cubicBezTo>
                  <a:lnTo>
                    <a:pt x="1072" y="830"/>
                  </a:lnTo>
                  <a:lnTo>
                    <a:pt x="1072" y="830"/>
                  </a:lnTo>
                  <a:lnTo>
                    <a:pt x="1156" y="812"/>
                  </a:lnTo>
                  <a:cubicBezTo>
                    <a:pt x="1202" y="793"/>
                    <a:pt x="1258" y="774"/>
                    <a:pt x="1305" y="774"/>
                  </a:cubicBezTo>
                  <a:cubicBezTo>
                    <a:pt x="1324" y="771"/>
                    <a:pt x="1345" y="768"/>
                    <a:pt x="1366" y="768"/>
                  </a:cubicBezTo>
                  <a:cubicBezTo>
                    <a:pt x="1396" y="768"/>
                    <a:pt x="1426" y="773"/>
                    <a:pt x="1453" y="784"/>
                  </a:cubicBezTo>
                  <a:cubicBezTo>
                    <a:pt x="1500" y="793"/>
                    <a:pt x="1537" y="830"/>
                    <a:pt x="1565" y="877"/>
                  </a:cubicBezTo>
                  <a:cubicBezTo>
                    <a:pt x="1583" y="923"/>
                    <a:pt x="1593" y="970"/>
                    <a:pt x="1583" y="1016"/>
                  </a:cubicBezTo>
                  <a:cubicBezTo>
                    <a:pt x="1583" y="1062"/>
                    <a:pt x="1565" y="1109"/>
                    <a:pt x="1537" y="1155"/>
                  </a:cubicBezTo>
                  <a:cubicBezTo>
                    <a:pt x="1518" y="1202"/>
                    <a:pt x="1481" y="1239"/>
                    <a:pt x="1435" y="1276"/>
                  </a:cubicBezTo>
                  <a:cubicBezTo>
                    <a:pt x="1398" y="1304"/>
                    <a:pt x="1351" y="1341"/>
                    <a:pt x="1305" y="1369"/>
                  </a:cubicBezTo>
                  <a:cubicBezTo>
                    <a:pt x="1258" y="1388"/>
                    <a:pt x="1212" y="1425"/>
                    <a:pt x="1165" y="1443"/>
                  </a:cubicBezTo>
                  <a:cubicBezTo>
                    <a:pt x="979" y="1536"/>
                    <a:pt x="775" y="1583"/>
                    <a:pt x="561" y="1611"/>
                  </a:cubicBezTo>
                  <a:cubicBezTo>
                    <a:pt x="775" y="1601"/>
                    <a:pt x="979" y="1555"/>
                    <a:pt x="1175" y="1462"/>
                  </a:cubicBezTo>
                  <a:lnTo>
                    <a:pt x="1314" y="1388"/>
                  </a:lnTo>
                  <a:cubicBezTo>
                    <a:pt x="1360" y="1369"/>
                    <a:pt x="1407" y="1332"/>
                    <a:pt x="1444" y="1295"/>
                  </a:cubicBezTo>
                  <a:cubicBezTo>
                    <a:pt x="1509" y="1211"/>
                    <a:pt x="1537" y="1183"/>
                    <a:pt x="1574" y="1137"/>
                  </a:cubicBezTo>
                  <a:cubicBezTo>
                    <a:pt x="1611" y="1090"/>
                    <a:pt x="1630" y="1025"/>
                    <a:pt x="1630" y="979"/>
                  </a:cubicBezTo>
                  <a:cubicBezTo>
                    <a:pt x="1639" y="923"/>
                    <a:pt x="1630" y="867"/>
                    <a:pt x="1611" y="821"/>
                  </a:cubicBezTo>
                  <a:cubicBezTo>
                    <a:pt x="1583" y="765"/>
                    <a:pt x="1537" y="728"/>
                    <a:pt x="1481" y="700"/>
                  </a:cubicBezTo>
                  <a:cubicBezTo>
                    <a:pt x="1449" y="689"/>
                    <a:pt x="1416" y="685"/>
                    <a:pt x="1381" y="685"/>
                  </a:cubicBezTo>
                  <a:cubicBezTo>
                    <a:pt x="1357" y="685"/>
                    <a:pt x="1332" y="687"/>
                    <a:pt x="1305" y="691"/>
                  </a:cubicBezTo>
                  <a:cubicBezTo>
                    <a:pt x="1286" y="691"/>
                    <a:pt x="1249" y="700"/>
                    <a:pt x="1230" y="700"/>
                  </a:cubicBezTo>
                  <a:cubicBezTo>
                    <a:pt x="1240" y="682"/>
                    <a:pt x="1249" y="672"/>
                    <a:pt x="1258" y="644"/>
                  </a:cubicBezTo>
                  <a:cubicBezTo>
                    <a:pt x="1286" y="598"/>
                    <a:pt x="1305" y="551"/>
                    <a:pt x="1314" y="505"/>
                  </a:cubicBezTo>
                  <a:cubicBezTo>
                    <a:pt x="1333" y="449"/>
                    <a:pt x="1333" y="403"/>
                    <a:pt x="1305" y="347"/>
                  </a:cubicBezTo>
                  <a:cubicBezTo>
                    <a:pt x="1286" y="301"/>
                    <a:pt x="1249" y="236"/>
                    <a:pt x="1193" y="217"/>
                  </a:cubicBezTo>
                  <a:cubicBezTo>
                    <a:pt x="1165" y="203"/>
                    <a:pt x="1135" y="196"/>
                    <a:pt x="1106" y="196"/>
                  </a:cubicBezTo>
                  <a:cubicBezTo>
                    <a:pt x="1077" y="196"/>
                    <a:pt x="1049" y="203"/>
                    <a:pt x="1026" y="217"/>
                  </a:cubicBezTo>
                  <a:cubicBezTo>
                    <a:pt x="979" y="226"/>
                    <a:pt x="933" y="263"/>
                    <a:pt x="887" y="301"/>
                  </a:cubicBezTo>
                  <a:cubicBezTo>
                    <a:pt x="831" y="347"/>
                    <a:pt x="784" y="412"/>
                    <a:pt x="729" y="459"/>
                  </a:cubicBezTo>
                  <a:cubicBezTo>
                    <a:pt x="738" y="384"/>
                    <a:pt x="757" y="319"/>
                    <a:pt x="747" y="254"/>
                  </a:cubicBezTo>
                  <a:cubicBezTo>
                    <a:pt x="747" y="208"/>
                    <a:pt x="729" y="152"/>
                    <a:pt x="701" y="115"/>
                  </a:cubicBezTo>
                  <a:cubicBezTo>
                    <a:pt x="682" y="68"/>
                    <a:pt x="645" y="31"/>
                    <a:pt x="599" y="22"/>
                  </a:cubicBezTo>
                  <a:cubicBezTo>
                    <a:pt x="575" y="8"/>
                    <a:pt x="550" y="1"/>
                    <a:pt x="5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
            <p:cNvSpPr/>
            <p:nvPr/>
          </p:nvSpPr>
          <p:spPr>
            <a:xfrm>
              <a:off x="3454850" y="2280075"/>
              <a:ext cx="16050" cy="24400"/>
            </a:xfrm>
            <a:custGeom>
              <a:rect b="b" l="l" r="r" t="t"/>
              <a:pathLst>
                <a:path extrusionOk="0" h="976" w="642">
                  <a:moveTo>
                    <a:pt x="641" y="0"/>
                  </a:moveTo>
                  <a:lnTo>
                    <a:pt x="641" y="0"/>
                  </a:lnTo>
                  <a:cubicBezTo>
                    <a:pt x="576" y="84"/>
                    <a:pt x="521" y="167"/>
                    <a:pt x="502" y="251"/>
                  </a:cubicBezTo>
                  <a:lnTo>
                    <a:pt x="335" y="502"/>
                  </a:lnTo>
                  <a:lnTo>
                    <a:pt x="177" y="743"/>
                  </a:lnTo>
                  <a:cubicBezTo>
                    <a:pt x="149" y="780"/>
                    <a:pt x="112" y="827"/>
                    <a:pt x="93" y="864"/>
                  </a:cubicBezTo>
                  <a:cubicBezTo>
                    <a:pt x="56" y="892"/>
                    <a:pt x="37" y="938"/>
                    <a:pt x="0" y="976"/>
                  </a:cubicBezTo>
                  <a:cubicBezTo>
                    <a:pt x="65" y="920"/>
                    <a:pt x="130" y="836"/>
                    <a:pt x="186" y="753"/>
                  </a:cubicBezTo>
                  <a:cubicBezTo>
                    <a:pt x="242" y="678"/>
                    <a:pt x="288" y="595"/>
                    <a:pt x="344" y="511"/>
                  </a:cubicBezTo>
                  <a:cubicBezTo>
                    <a:pt x="390" y="418"/>
                    <a:pt x="456" y="334"/>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
            <p:cNvSpPr/>
            <p:nvPr/>
          </p:nvSpPr>
          <p:spPr>
            <a:xfrm>
              <a:off x="3455075" y="2286575"/>
              <a:ext cx="26500" cy="18825"/>
            </a:xfrm>
            <a:custGeom>
              <a:rect b="b" l="l" r="r" t="t"/>
              <a:pathLst>
                <a:path extrusionOk="0" h="753" w="1060">
                  <a:moveTo>
                    <a:pt x="1060" y="0"/>
                  </a:moveTo>
                  <a:cubicBezTo>
                    <a:pt x="967" y="56"/>
                    <a:pt x="874" y="112"/>
                    <a:pt x="790" y="158"/>
                  </a:cubicBezTo>
                  <a:cubicBezTo>
                    <a:pt x="697" y="214"/>
                    <a:pt x="614" y="288"/>
                    <a:pt x="521" y="344"/>
                  </a:cubicBezTo>
                  <a:cubicBezTo>
                    <a:pt x="428" y="418"/>
                    <a:pt x="335" y="474"/>
                    <a:pt x="261" y="539"/>
                  </a:cubicBezTo>
                  <a:cubicBezTo>
                    <a:pt x="168" y="613"/>
                    <a:pt x="84" y="669"/>
                    <a:pt x="1" y="753"/>
                  </a:cubicBezTo>
                  <a:cubicBezTo>
                    <a:pt x="38" y="716"/>
                    <a:pt x="84" y="697"/>
                    <a:pt x="131" y="660"/>
                  </a:cubicBezTo>
                  <a:cubicBezTo>
                    <a:pt x="168" y="623"/>
                    <a:pt x="214" y="604"/>
                    <a:pt x="261" y="567"/>
                  </a:cubicBezTo>
                  <a:lnTo>
                    <a:pt x="521" y="381"/>
                  </a:lnTo>
                  <a:lnTo>
                    <a:pt x="790" y="195"/>
                  </a:lnTo>
                  <a:cubicBezTo>
                    <a:pt x="883" y="121"/>
                    <a:pt x="976" y="65"/>
                    <a:pt x="10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
            <p:cNvSpPr/>
            <p:nvPr/>
          </p:nvSpPr>
          <p:spPr>
            <a:xfrm>
              <a:off x="3461350" y="2290050"/>
              <a:ext cx="4900" cy="7000"/>
            </a:xfrm>
            <a:custGeom>
              <a:rect b="b" l="l" r="r" t="t"/>
              <a:pathLst>
                <a:path extrusionOk="0" h="280" w="196">
                  <a:moveTo>
                    <a:pt x="196" y="1"/>
                  </a:moveTo>
                  <a:lnTo>
                    <a:pt x="196" y="1"/>
                  </a:lnTo>
                  <a:cubicBezTo>
                    <a:pt x="149" y="47"/>
                    <a:pt x="121" y="93"/>
                    <a:pt x="103" y="140"/>
                  </a:cubicBezTo>
                  <a:cubicBezTo>
                    <a:pt x="75" y="158"/>
                    <a:pt x="65" y="186"/>
                    <a:pt x="47" y="205"/>
                  </a:cubicBezTo>
                  <a:cubicBezTo>
                    <a:pt x="28" y="233"/>
                    <a:pt x="19" y="251"/>
                    <a:pt x="0" y="279"/>
                  </a:cubicBezTo>
                  <a:cubicBezTo>
                    <a:pt x="28" y="261"/>
                    <a:pt x="38" y="242"/>
                    <a:pt x="65" y="214"/>
                  </a:cubicBezTo>
                  <a:cubicBezTo>
                    <a:pt x="75" y="196"/>
                    <a:pt x="103" y="168"/>
                    <a:pt x="112" y="149"/>
                  </a:cubicBezTo>
                  <a:cubicBezTo>
                    <a:pt x="14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
            <p:cNvSpPr/>
            <p:nvPr/>
          </p:nvSpPr>
          <p:spPr>
            <a:xfrm>
              <a:off x="3466225" y="2287725"/>
              <a:ext cx="1875" cy="4450"/>
            </a:xfrm>
            <a:custGeom>
              <a:rect b="b" l="l" r="r" t="t"/>
              <a:pathLst>
                <a:path extrusionOk="0" h="178" w="75">
                  <a:moveTo>
                    <a:pt x="75" y="1"/>
                  </a:moveTo>
                  <a:lnTo>
                    <a:pt x="75" y="1"/>
                  </a:lnTo>
                  <a:cubicBezTo>
                    <a:pt x="56" y="28"/>
                    <a:pt x="47" y="56"/>
                    <a:pt x="47" y="94"/>
                  </a:cubicBezTo>
                  <a:cubicBezTo>
                    <a:pt x="28" y="103"/>
                    <a:pt x="28" y="121"/>
                    <a:pt x="19" y="140"/>
                  </a:cubicBezTo>
                  <a:cubicBezTo>
                    <a:pt x="10" y="149"/>
                    <a:pt x="10" y="168"/>
                    <a:pt x="1" y="177"/>
                  </a:cubicBezTo>
                  <a:lnTo>
                    <a:pt x="28" y="149"/>
                  </a:lnTo>
                  <a:cubicBezTo>
                    <a:pt x="47" y="140"/>
                    <a:pt x="47" y="112"/>
                    <a:pt x="56" y="103"/>
                  </a:cubicBezTo>
                  <a:cubicBezTo>
                    <a:pt x="66" y="66"/>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
            <p:cNvSpPr/>
            <p:nvPr/>
          </p:nvSpPr>
          <p:spPr>
            <a:xfrm>
              <a:off x="3465300" y="2289125"/>
              <a:ext cx="5125" cy="5825"/>
            </a:xfrm>
            <a:custGeom>
              <a:rect b="b" l="l" r="r" t="t"/>
              <a:pathLst>
                <a:path extrusionOk="0" h="233" w="205">
                  <a:moveTo>
                    <a:pt x="205" y="0"/>
                  </a:moveTo>
                  <a:cubicBezTo>
                    <a:pt x="177" y="38"/>
                    <a:pt x="140" y="65"/>
                    <a:pt x="93" y="103"/>
                  </a:cubicBezTo>
                  <a:cubicBezTo>
                    <a:pt x="56" y="149"/>
                    <a:pt x="38" y="186"/>
                    <a:pt x="0" y="233"/>
                  </a:cubicBezTo>
                  <a:cubicBezTo>
                    <a:pt x="19" y="223"/>
                    <a:pt x="38" y="205"/>
                    <a:pt x="56" y="186"/>
                  </a:cubicBezTo>
                  <a:cubicBezTo>
                    <a:pt x="84" y="158"/>
                    <a:pt x="103" y="149"/>
                    <a:pt x="112" y="130"/>
                  </a:cubicBezTo>
                  <a:cubicBezTo>
                    <a:pt x="149" y="93"/>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
            <p:cNvSpPr/>
            <p:nvPr/>
          </p:nvSpPr>
          <p:spPr>
            <a:xfrm>
              <a:off x="3459725" y="2297025"/>
              <a:ext cx="3750" cy="3050"/>
            </a:xfrm>
            <a:custGeom>
              <a:rect b="b" l="l" r="r" t="t"/>
              <a:pathLst>
                <a:path extrusionOk="0" h="122" w="150">
                  <a:moveTo>
                    <a:pt x="149" y="0"/>
                  </a:moveTo>
                  <a:lnTo>
                    <a:pt x="149" y="0"/>
                  </a:lnTo>
                  <a:cubicBezTo>
                    <a:pt x="112" y="10"/>
                    <a:pt x="93" y="28"/>
                    <a:pt x="75" y="56"/>
                  </a:cubicBezTo>
                  <a:cubicBezTo>
                    <a:pt x="47" y="65"/>
                    <a:pt x="10" y="93"/>
                    <a:pt x="0" y="121"/>
                  </a:cubicBezTo>
                  <a:cubicBezTo>
                    <a:pt x="38" y="102"/>
                    <a:pt x="56" y="93"/>
                    <a:pt x="84" y="65"/>
                  </a:cubicBezTo>
                  <a:cubicBezTo>
                    <a:pt x="103" y="56"/>
                    <a:pt x="130"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
            <p:cNvSpPr/>
            <p:nvPr/>
          </p:nvSpPr>
          <p:spPr>
            <a:xfrm>
              <a:off x="3479925" y="2278425"/>
              <a:ext cx="3750" cy="6300"/>
            </a:xfrm>
            <a:custGeom>
              <a:rect b="b" l="l" r="r" t="t"/>
              <a:pathLst>
                <a:path extrusionOk="0" h="252" w="150">
                  <a:moveTo>
                    <a:pt x="149" y="1"/>
                  </a:moveTo>
                  <a:lnTo>
                    <a:pt x="149" y="1"/>
                  </a:lnTo>
                  <a:cubicBezTo>
                    <a:pt x="112" y="47"/>
                    <a:pt x="84" y="75"/>
                    <a:pt x="75" y="112"/>
                  </a:cubicBezTo>
                  <a:lnTo>
                    <a:pt x="38" y="178"/>
                  </a:lnTo>
                  <a:lnTo>
                    <a:pt x="1" y="252"/>
                  </a:lnTo>
                  <a:cubicBezTo>
                    <a:pt x="19" y="233"/>
                    <a:pt x="38" y="215"/>
                    <a:pt x="56" y="196"/>
                  </a:cubicBezTo>
                  <a:cubicBezTo>
                    <a:pt x="66" y="178"/>
                    <a:pt x="75" y="159"/>
                    <a:pt x="84" y="140"/>
                  </a:cubicBezTo>
                  <a:cubicBezTo>
                    <a:pt x="112" y="94"/>
                    <a:pt x="131"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
            <p:cNvSpPr/>
            <p:nvPr/>
          </p:nvSpPr>
          <p:spPr>
            <a:xfrm>
              <a:off x="3477150" y="2282150"/>
              <a:ext cx="2800" cy="4200"/>
            </a:xfrm>
            <a:custGeom>
              <a:rect b="b" l="l" r="r" t="t"/>
              <a:pathLst>
                <a:path extrusionOk="0" h="168" w="112">
                  <a:moveTo>
                    <a:pt x="112" y="1"/>
                  </a:moveTo>
                  <a:lnTo>
                    <a:pt x="112" y="1"/>
                  </a:lnTo>
                  <a:cubicBezTo>
                    <a:pt x="93" y="19"/>
                    <a:pt x="75" y="56"/>
                    <a:pt x="47" y="75"/>
                  </a:cubicBezTo>
                  <a:cubicBezTo>
                    <a:pt x="37" y="112"/>
                    <a:pt x="9" y="140"/>
                    <a:pt x="0" y="168"/>
                  </a:cubicBezTo>
                  <a:cubicBezTo>
                    <a:pt x="28" y="159"/>
                    <a:pt x="37" y="149"/>
                    <a:pt x="47" y="140"/>
                  </a:cubicBezTo>
                  <a:cubicBezTo>
                    <a:pt x="56" y="131"/>
                    <a:pt x="75" y="103"/>
                    <a:pt x="84" y="94"/>
                  </a:cubicBezTo>
                  <a:cubicBezTo>
                    <a:pt x="93" y="84"/>
                    <a:pt x="102" y="56"/>
                    <a:pt x="102" y="47"/>
                  </a:cubicBezTo>
                  <a:cubicBezTo>
                    <a:pt x="11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
            <p:cNvSpPr/>
            <p:nvPr/>
          </p:nvSpPr>
          <p:spPr>
            <a:xfrm>
              <a:off x="3481325" y="2276800"/>
              <a:ext cx="950" cy="3050"/>
            </a:xfrm>
            <a:custGeom>
              <a:rect b="b" l="l" r="r" t="t"/>
              <a:pathLst>
                <a:path extrusionOk="0" h="122" w="38">
                  <a:moveTo>
                    <a:pt x="28" y="1"/>
                  </a:moveTo>
                  <a:cubicBezTo>
                    <a:pt x="19" y="29"/>
                    <a:pt x="19" y="38"/>
                    <a:pt x="10" y="66"/>
                  </a:cubicBezTo>
                  <a:cubicBezTo>
                    <a:pt x="0" y="66"/>
                    <a:pt x="0" y="75"/>
                    <a:pt x="0" y="85"/>
                  </a:cubicBezTo>
                  <a:lnTo>
                    <a:pt x="0" y="122"/>
                  </a:lnTo>
                  <a:cubicBezTo>
                    <a:pt x="10" y="112"/>
                    <a:pt x="19" y="94"/>
                    <a:pt x="28" y="75"/>
                  </a:cubicBezTo>
                  <a:cubicBezTo>
                    <a:pt x="38" y="66"/>
                    <a:pt x="38" y="47"/>
                    <a:pt x="38" y="38"/>
                  </a:cubicBezTo>
                  <a:cubicBezTo>
                    <a:pt x="38" y="29"/>
                    <a:pt x="28"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
            <p:cNvSpPr/>
            <p:nvPr/>
          </p:nvSpPr>
          <p:spPr>
            <a:xfrm>
              <a:off x="3488525" y="2290050"/>
              <a:ext cx="2800" cy="6075"/>
            </a:xfrm>
            <a:custGeom>
              <a:rect b="b" l="l" r="r" t="t"/>
              <a:pathLst>
                <a:path extrusionOk="0" h="243" w="112">
                  <a:moveTo>
                    <a:pt x="93" y="1"/>
                  </a:moveTo>
                  <a:lnTo>
                    <a:pt x="93" y="1"/>
                  </a:lnTo>
                  <a:cubicBezTo>
                    <a:pt x="103" y="47"/>
                    <a:pt x="93" y="93"/>
                    <a:pt x="84" y="140"/>
                  </a:cubicBezTo>
                  <a:cubicBezTo>
                    <a:pt x="65" y="158"/>
                    <a:pt x="56" y="168"/>
                    <a:pt x="47" y="196"/>
                  </a:cubicBezTo>
                  <a:cubicBezTo>
                    <a:pt x="38" y="196"/>
                    <a:pt x="38" y="205"/>
                    <a:pt x="19" y="214"/>
                  </a:cubicBezTo>
                  <a:cubicBezTo>
                    <a:pt x="10" y="214"/>
                    <a:pt x="10" y="233"/>
                    <a:pt x="0" y="242"/>
                  </a:cubicBezTo>
                  <a:cubicBezTo>
                    <a:pt x="10" y="233"/>
                    <a:pt x="19" y="233"/>
                    <a:pt x="38" y="214"/>
                  </a:cubicBezTo>
                  <a:cubicBezTo>
                    <a:pt x="38" y="205"/>
                    <a:pt x="47" y="205"/>
                    <a:pt x="56" y="196"/>
                  </a:cubicBezTo>
                  <a:cubicBezTo>
                    <a:pt x="84" y="186"/>
                    <a:pt x="93" y="158"/>
                    <a:pt x="103" y="140"/>
                  </a:cubicBezTo>
                  <a:cubicBezTo>
                    <a:pt x="112" y="112"/>
                    <a:pt x="112" y="93"/>
                    <a:pt x="112" y="66"/>
                  </a:cubicBezTo>
                  <a:cubicBezTo>
                    <a:pt x="112"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
            <p:cNvSpPr/>
            <p:nvPr/>
          </p:nvSpPr>
          <p:spPr>
            <a:xfrm>
              <a:off x="3484350" y="2293775"/>
              <a:ext cx="5125" cy="3975"/>
            </a:xfrm>
            <a:custGeom>
              <a:rect b="b" l="l" r="r" t="t"/>
              <a:pathLst>
                <a:path extrusionOk="0" h="159" w="205">
                  <a:moveTo>
                    <a:pt x="205" y="0"/>
                  </a:moveTo>
                  <a:cubicBezTo>
                    <a:pt x="177" y="9"/>
                    <a:pt x="167" y="19"/>
                    <a:pt x="140" y="37"/>
                  </a:cubicBezTo>
                  <a:cubicBezTo>
                    <a:pt x="130" y="56"/>
                    <a:pt x="112" y="65"/>
                    <a:pt x="93" y="84"/>
                  </a:cubicBezTo>
                  <a:lnTo>
                    <a:pt x="47" y="130"/>
                  </a:lnTo>
                  <a:cubicBezTo>
                    <a:pt x="37" y="140"/>
                    <a:pt x="28" y="149"/>
                    <a:pt x="0" y="158"/>
                  </a:cubicBezTo>
                  <a:cubicBezTo>
                    <a:pt x="28" y="158"/>
                    <a:pt x="37" y="149"/>
                    <a:pt x="56" y="140"/>
                  </a:cubicBezTo>
                  <a:cubicBezTo>
                    <a:pt x="84" y="130"/>
                    <a:pt x="112" y="112"/>
                    <a:pt x="121" y="102"/>
                  </a:cubicBezTo>
                  <a:cubicBezTo>
                    <a:pt x="149" y="65"/>
                    <a:pt x="17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
            <p:cNvSpPr/>
            <p:nvPr/>
          </p:nvSpPr>
          <p:spPr>
            <a:xfrm>
              <a:off x="3482025" y="2297725"/>
              <a:ext cx="5350" cy="3025"/>
            </a:xfrm>
            <a:custGeom>
              <a:rect b="b" l="l" r="r" t="t"/>
              <a:pathLst>
                <a:path extrusionOk="0" h="121" w="214">
                  <a:moveTo>
                    <a:pt x="214" y="0"/>
                  </a:moveTo>
                  <a:lnTo>
                    <a:pt x="214" y="0"/>
                  </a:lnTo>
                  <a:cubicBezTo>
                    <a:pt x="177" y="28"/>
                    <a:pt x="140" y="37"/>
                    <a:pt x="102" y="65"/>
                  </a:cubicBezTo>
                  <a:cubicBezTo>
                    <a:pt x="75" y="84"/>
                    <a:pt x="37" y="93"/>
                    <a:pt x="0" y="121"/>
                  </a:cubicBezTo>
                  <a:cubicBezTo>
                    <a:pt x="28" y="121"/>
                    <a:pt x="37" y="121"/>
                    <a:pt x="56" y="102"/>
                  </a:cubicBezTo>
                  <a:cubicBezTo>
                    <a:pt x="84" y="102"/>
                    <a:pt x="102" y="93"/>
                    <a:pt x="121" y="84"/>
                  </a:cubicBezTo>
                  <a:cubicBezTo>
                    <a:pt x="130" y="74"/>
                    <a:pt x="149" y="65"/>
                    <a:pt x="168" y="47"/>
                  </a:cubicBezTo>
                  <a:cubicBezTo>
                    <a:pt x="186" y="37"/>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
            <p:cNvSpPr/>
            <p:nvPr/>
          </p:nvSpPr>
          <p:spPr>
            <a:xfrm>
              <a:off x="3485975" y="2292600"/>
              <a:ext cx="2575" cy="2575"/>
            </a:xfrm>
            <a:custGeom>
              <a:rect b="b" l="l" r="r" t="t"/>
              <a:pathLst>
                <a:path extrusionOk="0" h="103" w="103">
                  <a:moveTo>
                    <a:pt x="102" y="1"/>
                  </a:moveTo>
                  <a:cubicBezTo>
                    <a:pt x="75" y="19"/>
                    <a:pt x="56" y="38"/>
                    <a:pt x="56" y="47"/>
                  </a:cubicBezTo>
                  <a:lnTo>
                    <a:pt x="0" y="103"/>
                  </a:lnTo>
                  <a:cubicBezTo>
                    <a:pt x="19" y="103"/>
                    <a:pt x="47" y="94"/>
                    <a:pt x="65" y="66"/>
                  </a:cubicBezTo>
                  <a:cubicBezTo>
                    <a:pt x="75" y="56"/>
                    <a:pt x="75" y="47"/>
                    <a:pt x="93" y="38"/>
                  </a:cubicBezTo>
                  <a:cubicBezTo>
                    <a:pt x="93" y="19"/>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
            <p:cNvSpPr/>
            <p:nvPr/>
          </p:nvSpPr>
          <p:spPr>
            <a:xfrm>
              <a:off x="3458100" y="2305375"/>
              <a:ext cx="5825" cy="1200"/>
            </a:xfrm>
            <a:custGeom>
              <a:rect b="b" l="l" r="r" t="t"/>
              <a:pathLst>
                <a:path extrusionOk="0" h="48" w="233">
                  <a:moveTo>
                    <a:pt x="0" y="1"/>
                  </a:moveTo>
                  <a:cubicBezTo>
                    <a:pt x="19" y="10"/>
                    <a:pt x="28" y="10"/>
                    <a:pt x="56" y="38"/>
                  </a:cubicBezTo>
                  <a:cubicBezTo>
                    <a:pt x="75" y="47"/>
                    <a:pt x="93" y="47"/>
                    <a:pt x="112" y="47"/>
                  </a:cubicBezTo>
                  <a:cubicBezTo>
                    <a:pt x="149" y="47"/>
                    <a:pt x="195" y="47"/>
                    <a:pt x="233" y="19"/>
                  </a:cubicBezTo>
                  <a:cubicBezTo>
                    <a:pt x="195" y="19"/>
                    <a:pt x="149" y="10"/>
                    <a:pt x="112" y="10"/>
                  </a:cubicBezTo>
                  <a:cubicBezTo>
                    <a:pt x="75"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
            <p:cNvSpPr/>
            <p:nvPr/>
          </p:nvSpPr>
          <p:spPr>
            <a:xfrm>
              <a:off x="3460425" y="2304225"/>
              <a:ext cx="4675" cy="950"/>
            </a:xfrm>
            <a:custGeom>
              <a:rect b="b" l="l" r="r" t="t"/>
              <a:pathLst>
                <a:path extrusionOk="0" h="38" w="187">
                  <a:moveTo>
                    <a:pt x="0" y="0"/>
                  </a:moveTo>
                  <a:cubicBezTo>
                    <a:pt x="10" y="10"/>
                    <a:pt x="19" y="10"/>
                    <a:pt x="47" y="37"/>
                  </a:cubicBezTo>
                  <a:lnTo>
                    <a:pt x="93" y="37"/>
                  </a:lnTo>
                  <a:cubicBezTo>
                    <a:pt x="121"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
            <p:cNvSpPr/>
            <p:nvPr/>
          </p:nvSpPr>
          <p:spPr>
            <a:xfrm>
              <a:off x="3462050" y="2300500"/>
              <a:ext cx="3725" cy="2350"/>
            </a:xfrm>
            <a:custGeom>
              <a:rect b="b" l="l" r="r" t="t"/>
              <a:pathLst>
                <a:path extrusionOk="0" h="94" w="149">
                  <a:moveTo>
                    <a:pt x="149" y="1"/>
                  </a:moveTo>
                  <a:lnTo>
                    <a:pt x="149" y="1"/>
                  </a:lnTo>
                  <a:cubicBezTo>
                    <a:pt x="130" y="10"/>
                    <a:pt x="93" y="19"/>
                    <a:pt x="75" y="28"/>
                  </a:cubicBezTo>
                  <a:cubicBezTo>
                    <a:pt x="47" y="47"/>
                    <a:pt x="28" y="66"/>
                    <a:pt x="0" y="94"/>
                  </a:cubicBezTo>
                  <a:cubicBezTo>
                    <a:pt x="37" y="75"/>
                    <a:pt x="75" y="66"/>
                    <a:pt x="84" y="56"/>
                  </a:cubicBezTo>
                  <a:cubicBezTo>
                    <a:pt x="93" y="56"/>
                    <a:pt x="102" y="47"/>
                    <a:pt x="121" y="28"/>
                  </a:cubicBez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
            <p:cNvSpPr/>
            <p:nvPr/>
          </p:nvSpPr>
          <p:spPr>
            <a:xfrm>
              <a:off x="3464600" y="2301900"/>
              <a:ext cx="3750" cy="1175"/>
            </a:xfrm>
            <a:custGeom>
              <a:rect b="b" l="l" r="r" t="t"/>
              <a:pathLst>
                <a:path extrusionOk="0" h="47" w="150">
                  <a:moveTo>
                    <a:pt x="149" y="0"/>
                  </a:moveTo>
                  <a:cubicBezTo>
                    <a:pt x="121" y="0"/>
                    <a:pt x="93" y="0"/>
                    <a:pt x="75" y="10"/>
                  </a:cubicBezTo>
                  <a:cubicBezTo>
                    <a:pt x="47" y="19"/>
                    <a:pt x="28" y="19"/>
                    <a:pt x="0" y="47"/>
                  </a:cubicBezTo>
                  <a:cubicBezTo>
                    <a:pt x="38" y="47"/>
                    <a:pt x="66" y="47"/>
                    <a:pt x="84" y="38"/>
                  </a:cubicBezTo>
                  <a:cubicBezTo>
                    <a:pt x="103" y="19"/>
                    <a:pt x="13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
            <p:cNvSpPr/>
            <p:nvPr/>
          </p:nvSpPr>
          <p:spPr>
            <a:xfrm>
              <a:off x="3466225" y="2303975"/>
              <a:ext cx="4900" cy="1425"/>
            </a:xfrm>
            <a:custGeom>
              <a:rect b="b" l="l" r="r" t="t"/>
              <a:pathLst>
                <a:path extrusionOk="0" h="57" w="196">
                  <a:moveTo>
                    <a:pt x="196" y="1"/>
                  </a:moveTo>
                  <a:cubicBezTo>
                    <a:pt x="158" y="1"/>
                    <a:pt x="121" y="1"/>
                    <a:pt x="84" y="10"/>
                  </a:cubicBezTo>
                  <a:cubicBezTo>
                    <a:pt x="66" y="20"/>
                    <a:pt x="28" y="29"/>
                    <a:pt x="1" y="57"/>
                  </a:cubicBezTo>
                  <a:cubicBezTo>
                    <a:pt x="28" y="57"/>
                    <a:pt x="66" y="57"/>
                    <a:pt x="103" y="47"/>
                  </a:cubicBezTo>
                  <a:cubicBezTo>
                    <a:pt x="121" y="29"/>
                    <a:pt x="15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
            <p:cNvSpPr/>
            <p:nvPr/>
          </p:nvSpPr>
          <p:spPr>
            <a:xfrm>
              <a:off x="3459950" y="2269150"/>
              <a:ext cx="5150" cy="4675"/>
            </a:xfrm>
            <a:custGeom>
              <a:rect b="b" l="l" r="r" t="t"/>
              <a:pathLst>
                <a:path extrusionOk="0" h="187" w="206">
                  <a:moveTo>
                    <a:pt x="205" y="0"/>
                  </a:moveTo>
                  <a:cubicBezTo>
                    <a:pt x="177" y="0"/>
                    <a:pt x="159" y="10"/>
                    <a:pt x="131" y="19"/>
                  </a:cubicBezTo>
                  <a:cubicBezTo>
                    <a:pt x="103" y="28"/>
                    <a:pt x="84" y="56"/>
                    <a:pt x="75" y="65"/>
                  </a:cubicBezTo>
                  <a:cubicBezTo>
                    <a:pt x="38" y="103"/>
                    <a:pt x="10" y="140"/>
                    <a:pt x="1" y="186"/>
                  </a:cubicBezTo>
                  <a:cubicBezTo>
                    <a:pt x="29" y="168"/>
                    <a:pt x="38" y="149"/>
                    <a:pt x="47" y="140"/>
                  </a:cubicBezTo>
                  <a:lnTo>
                    <a:pt x="94" y="93"/>
                  </a:lnTo>
                  <a:cubicBezTo>
                    <a:pt x="131" y="56"/>
                    <a:pt x="168"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
            <p:cNvSpPr/>
            <p:nvPr/>
          </p:nvSpPr>
          <p:spPr>
            <a:xfrm>
              <a:off x="3460425" y="2271475"/>
              <a:ext cx="3500" cy="4675"/>
            </a:xfrm>
            <a:custGeom>
              <a:rect b="b" l="l" r="r" t="t"/>
              <a:pathLst>
                <a:path extrusionOk="0" h="187" w="140">
                  <a:moveTo>
                    <a:pt x="140" y="0"/>
                  </a:moveTo>
                  <a:cubicBezTo>
                    <a:pt x="112" y="0"/>
                    <a:pt x="102" y="10"/>
                    <a:pt x="93" y="28"/>
                  </a:cubicBezTo>
                  <a:cubicBezTo>
                    <a:pt x="65" y="47"/>
                    <a:pt x="56" y="65"/>
                    <a:pt x="47" y="75"/>
                  </a:cubicBezTo>
                  <a:cubicBezTo>
                    <a:pt x="19" y="102"/>
                    <a:pt x="0" y="149"/>
                    <a:pt x="0" y="186"/>
                  </a:cubicBezTo>
                  <a:lnTo>
                    <a:pt x="28" y="140"/>
                  </a:lnTo>
                  <a:cubicBezTo>
                    <a:pt x="47" y="121"/>
                    <a:pt x="56" y="102"/>
                    <a:pt x="65" y="93"/>
                  </a:cubicBezTo>
                  <a:cubicBezTo>
                    <a:pt x="84"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
            <p:cNvSpPr/>
            <p:nvPr/>
          </p:nvSpPr>
          <p:spPr>
            <a:xfrm>
              <a:off x="3459725" y="2274500"/>
              <a:ext cx="3275" cy="4900"/>
            </a:xfrm>
            <a:custGeom>
              <a:rect b="b" l="l" r="r" t="t"/>
              <a:pathLst>
                <a:path extrusionOk="0" h="196" w="131">
                  <a:moveTo>
                    <a:pt x="130" y="0"/>
                  </a:moveTo>
                  <a:cubicBezTo>
                    <a:pt x="93" y="37"/>
                    <a:pt x="75" y="74"/>
                    <a:pt x="38" y="84"/>
                  </a:cubicBezTo>
                  <a:cubicBezTo>
                    <a:pt x="28" y="102"/>
                    <a:pt x="28" y="121"/>
                    <a:pt x="10" y="139"/>
                  </a:cubicBezTo>
                  <a:cubicBezTo>
                    <a:pt x="0" y="149"/>
                    <a:pt x="0" y="177"/>
                    <a:pt x="0" y="195"/>
                  </a:cubicBezTo>
                  <a:lnTo>
                    <a:pt x="38" y="149"/>
                  </a:lnTo>
                  <a:cubicBezTo>
                    <a:pt x="47" y="139"/>
                    <a:pt x="56" y="121"/>
                    <a:pt x="75" y="102"/>
                  </a:cubicBezTo>
                  <a:cubicBezTo>
                    <a:pt x="93" y="74"/>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
            <p:cNvSpPr/>
            <p:nvPr/>
          </p:nvSpPr>
          <p:spPr>
            <a:xfrm>
              <a:off x="3456475" y="2277500"/>
              <a:ext cx="2100" cy="5850"/>
            </a:xfrm>
            <a:custGeom>
              <a:rect b="b" l="l" r="r" t="t"/>
              <a:pathLst>
                <a:path extrusionOk="0" h="234" w="84">
                  <a:moveTo>
                    <a:pt x="84" y="1"/>
                  </a:moveTo>
                  <a:lnTo>
                    <a:pt x="84" y="1"/>
                  </a:lnTo>
                  <a:cubicBezTo>
                    <a:pt x="65" y="38"/>
                    <a:pt x="47" y="84"/>
                    <a:pt x="10" y="103"/>
                  </a:cubicBezTo>
                  <a:cubicBezTo>
                    <a:pt x="10" y="112"/>
                    <a:pt x="0" y="140"/>
                    <a:pt x="0" y="159"/>
                  </a:cubicBezTo>
                  <a:lnTo>
                    <a:pt x="0" y="233"/>
                  </a:lnTo>
                  <a:lnTo>
                    <a:pt x="28" y="177"/>
                  </a:lnTo>
                  <a:cubicBezTo>
                    <a:pt x="37" y="149"/>
                    <a:pt x="37" y="140"/>
                    <a:pt x="47" y="112"/>
                  </a:cubicBezTo>
                  <a:cubicBezTo>
                    <a:pt x="75" y="84"/>
                    <a:pt x="8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
            <p:cNvSpPr/>
            <p:nvPr/>
          </p:nvSpPr>
          <p:spPr>
            <a:xfrm>
              <a:off x="3456475" y="2282625"/>
              <a:ext cx="2350" cy="5825"/>
            </a:xfrm>
            <a:custGeom>
              <a:rect b="b" l="l" r="r" t="t"/>
              <a:pathLst>
                <a:path extrusionOk="0" h="233" w="94">
                  <a:moveTo>
                    <a:pt x="93" y="0"/>
                  </a:moveTo>
                  <a:cubicBezTo>
                    <a:pt x="65" y="37"/>
                    <a:pt x="37" y="75"/>
                    <a:pt x="28" y="112"/>
                  </a:cubicBezTo>
                  <a:cubicBezTo>
                    <a:pt x="10" y="121"/>
                    <a:pt x="10" y="140"/>
                    <a:pt x="0" y="167"/>
                  </a:cubicBezTo>
                  <a:lnTo>
                    <a:pt x="0" y="232"/>
                  </a:lnTo>
                  <a:cubicBezTo>
                    <a:pt x="0" y="214"/>
                    <a:pt x="10" y="205"/>
                    <a:pt x="28" y="177"/>
                  </a:cubicBezTo>
                  <a:lnTo>
                    <a:pt x="47" y="121"/>
                  </a:lnTo>
                  <a:cubicBezTo>
                    <a:pt x="65"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
            <p:cNvSpPr/>
            <p:nvPr/>
          </p:nvSpPr>
          <p:spPr>
            <a:xfrm>
              <a:off x="3472275" y="2281450"/>
              <a:ext cx="1650" cy="2350"/>
            </a:xfrm>
            <a:custGeom>
              <a:rect b="b" l="l" r="r" t="t"/>
              <a:pathLst>
                <a:path extrusionOk="0" h="94" w="66">
                  <a:moveTo>
                    <a:pt x="65" y="1"/>
                  </a:moveTo>
                  <a:lnTo>
                    <a:pt x="65" y="1"/>
                  </a:lnTo>
                  <a:cubicBezTo>
                    <a:pt x="47" y="19"/>
                    <a:pt x="37" y="29"/>
                    <a:pt x="19" y="38"/>
                  </a:cubicBezTo>
                  <a:cubicBezTo>
                    <a:pt x="9" y="66"/>
                    <a:pt x="0" y="75"/>
                    <a:pt x="0" y="94"/>
                  </a:cubicBezTo>
                  <a:cubicBezTo>
                    <a:pt x="19" y="84"/>
                    <a:pt x="37" y="75"/>
                    <a:pt x="47" y="66"/>
                  </a:cubicBezTo>
                  <a:cubicBezTo>
                    <a:pt x="56" y="38"/>
                    <a:pt x="65" y="2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
            <p:cNvSpPr/>
            <p:nvPr/>
          </p:nvSpPr>
          <p:spPr>
            <a:xfrm>
              <a:off x="3474575" y="2280300"/>
              <a:ext cx="1675" cy="2350"/>
            </a:xfrm>
            <a:custGeom>
              <a:rect b="b" l="l" r="r" t="t"/>
              <a:pathLst>
                <a:path extrusionOk="0" h="94" w="67">
                  <a:moveTo>
                    <a:pt x="66" y="0"/>
                  </a:moveTo>
                  <a:cubicBezTo>
                    <a:pt x="47" y="19"/>
                    <a:pt x="38" y="28"/>
                    <a:pt x="20" y="37"/>
                  </a:cubicBezTo>
                  <a:cubicBezTo>
                    <a:pt x="10" y="65"/>
                    <a:pt x="1" y="75"/>
                    <a:pt x="1" y="93"/>
                  </a:cubicBezTo>
                  <a:cubicBezTo>
                    <a:pt x="20" y="84"/>
                    <a:pt x="38" y="75"/>
                    <a:pt x="47" y="65"/>
                  </a:cubicBezTo>
                  <a:cubicBezTo>
                    <a:pt x="57" y="37"/>
                    <a:pt x="66"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
            <p:cNvSpPr/>
            <p:nvPr/>
          </p:nvSpPr>
          <p:spPr>
            <a:xfrm>
              <a:off x="3454600" y="2290750"/>
              <a:ext cx="1200" cy="4200"/>
            </a:xfrm>
            <a:custGeom>
              <a:rect b="b" l="l" r="r" t="t"/>
              <a:pathLst>
                <a:path extrusionOk="0" h="168" w="48">
                  <a:moveTo>
                    <a:pt x="47" y="0"/>
                  </a:moveTo>
                  <a:lnTo>
                    <a:pt x="47" y="0"/>
                  </a:lnTo>
                  <a:cubicBezTo>
                    <a:pt x="20" y="28"/>
                    <a:pt x="20" y="65"/>
                    <a:pt x="10" y="75"/>
                  </a:cubicBezTo>
                  <a:cubicBezTo>
                    <a:pt x="1" y="93"/>
                    <a:pt x="1" y="112"/>
                    <a:pt x="1" y="121"/>
                  </a:cubicBezTo>
                  <a:lnTo>
                    <a:pt x="1" y="168"/>
                  </a:lnTo>
                  <a:cubicBezTo>
                    <a:pt x="20" y="140"/>
                    <a:pt x="20" y="112"/>
                    <a:pt x="29" y="84"/>
                  </a:cubicBezTo>
                  <a:cubicBezTo>
                    <a:pt x="47" y="65"/>
                    <a:pt x="47"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
            <p:cNvSpPr/>
            <p:nvPr/>
          </p:nvSpPr>
          <p:spPr>
            <a:xfrm>
              <a:off x="3458100" y="2313300"/>
              <a:ext cx="40675" cy="39500"/>
            </a:xfrm>
            <a:custGeom>
              <a:rect b="b" l="l" r="r" t="t"/>
              <a:pathLst>
                <a:path extrusionOk="0" h="1580" w="1627">
                  <a:moveTo>
                    <a:pt x="523" y="1"/>
                  </a:moveTo>
                  <a:cubicBezTo>
                    <a:pt x="399" y="1"/>
                    <a:pt x="299" y="137"/>
                    <a:pt x="242" y="260"/>
                  </a:cubicBezTo>
                  <a:cubicBezTo>
                    <a:pt x="75" y="613"/>
                    <a:pt x="0" y="1003"/>
                    <a:pt x="19" y="1393"/>
                  </a:cubicBezTo>
                  <a:cubicBezTo>
                    <a:pt x="19" y="1514"/>
                    <a:pt x="195" y="1560"/>
                    <a:pt x="279" y="1579"/>
                  </a:cubicBezTo>
                  <a:cubicBezTo>
                    <a:pt x="304" y="1580"/>
                    <a:pt x="330" y="1580"/>
                    <a:pt x="355" y="1580"/>
                  </a:cubicBezTo>
                  <a:cubicBezTo>
                    <a:pt x="702" y="1580"/>
                    <a:pt x="1053" y="1518"/>
                    <a:pt x="1348" y="1319"/>
                  </a:cubicBezTo>
                  <a:cubicBezTo>
                    <a:pt x="1440" y="1263"/>
                    <a:pt x="1533" y="1180"/>
                    <a:pt x="1580" y="1077"/>
                  </a:cubicBezTo>
                  <a:cubicBezTo>
                    <a:pt x="1626" y="975"/>
                    <a:pt x="1608" y="836"/>
                    <a:pt x="1515" y="761"/>
                  </a:cubicBezTo>
                  <a:cubicBezTo>
                    <a:pt x="1470" y="733"/>
                    <a:pt x="1417" y="722"/>
                    <a:pt x="1361" y="722"/>
                  </a:cubicBezTo>
                  <a:cubicBezTo>
                    <a:pt x="1288" y="722"/>
                    <a:pt x="1211" y="740"/>
                    <a:pt x="1143" y="761"/>
                  </a:cubicBezTo>
                  <a:cubicBezTo>
                    <a:pt x="1217" y="696"/>
                    <a:pt x="1273" y="613"/>
                    <a:pt x="1301" y="520"/>
                  </a:cubicBezTo>
                  <a:cubicBezTo>
                    <a:pt x="1320" y="427"/>
                    <a:pt x="1282" y="306"/>
                    <a:pt x="1208" y="260"/>
                  </a:cubicBezTo>
                  <a:cubicBezTo>
                    <a:pt x="1180" y="246"/>
                    <a:pt x="1150" y="239"/>
                    <a:pt x="1120" y="239"/>
                  </a:cubicBezTo>
                  <a:cubicBezTo>
                    <a:pt x="1051" y="239"/>
                    <a:pt x="981" y="273"/>
                    <a:pt x="929" y="325"/>
                  </a:cubicBezTo>
                  <a:cubicBezTo>
                    <a:pt x="846" y="381"/>
                    <a:pt x="771" y="473"/>
                    <a:pt x="697" y="520"/>
                  </a:cubicBezTo>
                  <a:cubicBezTo>
                    <a:pt x="725" y="427"/>
                    <a:pt x="753" y="325"/>
                    <a:pt x="744" y="232"/>
                  </a:cubicBezTo>
                  <a:cubicBezTo>
                    <a:pt x="725" y="120"/>
                    <a:pt x="669" y="27"/>
                    <a:pt x="576" y="9"/>
                  </a:cubicBezTo>
                  <a:cubicBezTo>
                    <a:pt x="558" y="3"/>
                    <a:pt x="541" y="1"/>
                    <a:pt x="52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
            <p:cNvSpPr/>
            <p:nvPr/>
          </p:nvSpPr>
          <p:spPr>
            <a:xfrm>
              <a:off x="3458125" y="2312975"/>
              <a:ext cx="41100" cy="40275"/>
            </a:xfrm>
            <a:custGeom>
              <a:rect b="b" l="l" r="r" t="t"/>
              <a:pathLst>
                <a:path extrusionOk="0" h="1611" w="1644">
                  <a:moveTo>
                    <a:pt x="37" y="877"/>
                  </a:moveTo>
                  <a:lnTo>
                    <a:pt x="37" y="877"/>
                  </a:lnTo>
                  <a:cubicBezTo>
                    <a:pt x="16" y="1005"/>
                    <a:pt x="1" y="1138"/>
                    <a:pt x="1" y="1272"/>
                  </a:cubicBezTo>
                  <a:lnTo>
                    <a:pt x="1" y="1272"/>
                  </a:lnTo>
                  <a:cubicBezTo>
                    <a:pt x="1" y="1143"/>
                    <a:pt x="17" y="1010"/>
                    <a:pt x="37" y="877"/>
                  </a:cubicBezTo>
                  <a:close/>
                  <a:moveTo>
                    <a:pt x="1" y="1272"/>
                  </a:moveTo>
                  <a:cubicBezTo>
                    <a:pt x="1" y="1324"/>
                    <a:pt x="3" y="1375"/>
                    <a:pt x="9" y="1425"/>
                  </a:cubicBezTo>
                  <a:cubicBezTo>
                    <a:pt x="4" y="1374"/>
                    <a:pt x="1" y="1323"/>
                    <a:pt x="1" y="1272"/>
                  </a:cubicBezTo>
                  <a:close/>
                  <a:moveTo>
                    <a:pt x="18" y="1435"/>
                  </a:moveTo>
                  <a:cubicBezTo>
                    <a:pt x="18" y="1463"/>
                    <a:pt x="27" y="1499"/>
                    <a:pt x="37" y="1508"/>
                  </a:cubicBezTo>
                  <a:cubicBezTo>
                    <a:pt x="27" y="1481"/>
                    <a:pt x="18" y="1462"/>
                    <a:pt x="18" y="1435"/>
                  </a:cubicBezTo>
                  <a:close/>
                  <a:moveTo>
                    <a:pt x="37" y="1508"/>
                  </a:moveTo>
                  <a:lnTo>
                    <a:pt x="37" y="1508"/>
                  </a:lnTo>
                  <a:cubicBezTo>
                    <a:pt x="55" y="1527"/>
                    <a:pt x="74" y="1555"/>
                    <a:pt x="102" y="1564"/>
                  </a:cubicBezTo>
                  <a:cubicBezTo>
                    <a:pt x="74" y="1546"/>
                    <a:pt x="55" y="1527"/>
                    <a:pt x="37" y="1508"/>
                  </a:cubicBezTo>
                  <a:close/>
                  <a:moveTo>
                    <a:pt x="102" y="1564"/>
                  </a:moveTo>
                  <a:lnTo>
                    <a:pt x="102" y="1564"/>
                  </a:lnTo>
                  <a:cubicBezTo>
                    <a:pt x="148" y="1592"/>
                    <a:pt x="194" y="1601"/>
                    <a:pt x="250" y="1611"/>
                  </a:cubicBezTo>
                  <a:cubicBezTo>
                    <a:pt x="204" y="1601"/>
                    <a:pt x="148" y="1592"/>
                    <a:pt x="102" y="1564"/>
                  </a:cubicBezTo>
                  <a:close/>
                  <a:moveTo>
                    <a:pt x="520" y="1"/>
                  </a:moveTo>
                  <a:cubicBezTo>
                    <a:pt x="494" y="1"/>
                    <a:pt x="469" y="8"/>
                    <a:pt x="445" y="22"/>
                  </a:cubicBezTo>
                  <a:cubicBezTo>
                    <a:pt x="399" y="31"/>
                    <a:pt x="362" y="68"/>
                    <a:pt x="334" y="96"/>
                  </a:cubicBezTo>
                  <a:cubicBezTo>
                    <a:pt x="259" y="171"/>
                    <a:pt x="222" y="254"/>
                    <a:pt x="194" y="347"/>
                  </a:cubicBezTo>
                  <a:cubicBezTo>
                    <a:pt x="120" y="524"/>
                    <a:pt x="64" y="691"/>
                    <a:pt x="37" y="877"/>
                  </a:cubicBezTo>
                  <a:cubicBezTo>
                    <a:pt x="74" y="691"/>
                    <a:pt x="129" y="524"/>
                    <a:pt x="204" y="356"/>
                  </a:cubicBezTo>
                  <a:cubicBezTo>
                    <a:pt x="241" y="273"/>
                    <a:pt x="287" y="198"/>
                    <a:pt x="352" y="124"/>
                  </a:cubicBezTo>
                  <a:cubicBezTo>
                    <a:pt x="390" y="87"/>
                    <a:pt x="427" y="68"/>
                    <a:pt x="455" y="59"/>
                  </a:cubicBezTo>
                  <a:cubicBezTo>
                    <a:pt x="475" y="51"/>
                    <a:pt x="494" y="46"/>
                    <a:pt x="513" y="46"/>
                  </a:cubicBezTo>
                  <a:cubicBezTo>
                    <a:pt x="536" y="46"/>
                    <a:pt x="559" y="53"/>
                    <a:pt x="585" y="68"/>
                  </a:cubicBezTo>
                  <a:cubicBezTo>
                    <a:pt x="622" y="87"/>
                    <a:pt x="659" y="115"/>
                    <a:pt x="678" y="152"/>
                  </a:cubicBezTo>
                  <a:cubicBezTo>
                    <a:pt x="705" y="180"/>
                    <a:pt x="715" y="226"/>
                    <a:pt x="715" y="273"/>
                  </a:cubicBezTo>
                  <a:cubicBezTo>
                    <a:pt x="724" y="366"/>
                    <a:pt x="687" y="449"/>
                    <a:pt x="668" y="542"/>
                  </a:cubicBezTo>
                  <a:lnTo>
                    <a:pt x="659" y="598"/>
                  </a:lnTo>
                  <a:lnTo>
                    <a:pt x="715" y="570"/>
                  </a:lnTo>
                  <a:cubicBezTo>
                    <a:pt x="808" y="505"/>
                    <a:pt x="863" y="431"/>
                    <a:pt x="938" y="366"/>
                  </a:cubicBezTo>
                  <a:cubicBezTo>
                    <a:pt x="966" y="338"/>
                    <a:pt x="1012" y="310"/>
                    <a:pt x="1049" y="301"/>
                  </a:cubicBezTo>
                  <a:cubicBezTo>
                    <a:pt x="1072" y="296"/>
                    <a:pt x="1096" y="294"/>
                    <a:pt x="1118" y="294"/>
                  </a:cubicBezTo>
                  <a:cubicBezTo>
                    <a:pt x="1140" y="294"/>
                    <a:pt x="1161" y="296"/>
                    <a:pt x="1179" y="301"/>
                  </a:cubicBezTo>
                  <a:cubicBezTo>
                    <a:pt x="1216" y="310"/>
                    <a:pt x="1244" y="347"/>
                    <a:pt x="1263" y="394"/>
                  </a:cubicBezTo>
                  <a:cubicBezTo>
                    <a:pt x="1272" y="440"/>
                    <a:pt x="1272" y="486"/>
                    <a:pt x="1272" y="524"/>
                  </a:cubicBezTo>
                  <a:cubicBezTo>
                    <a:pt x="1244" y="617"/>
                    <a:pt x="1189" y="682"/>
                    <a:pt x="1133" y="765"/>
                  </a:cubicBezTo>
                  <a:lnTo>
                    <a:pt x="1077" y="830"/>
                  </a:lnTo>
                  <a:lnTo>
                    <a:pt x="1151" y="812"/>
                  </a:lnTo>
                  <a:cubicBezTo>
                    <a:pt x="1198" y="802"/>
                    <a:pt x="1263" y="774"/>
                    <a:pt x="1309" y="774"/>
                  </a:cubicBezTo>
                  <a:cubicBezTo>
                    <a:pt x="1329" y="771"/>
                    <a:pt x="1349" y="768"/>
                    <a:pt x="1371" y="768"/>
                  </a:cubicBezTo>
                  <a:cubicBezTo>
                    <a:pt x="1400" y="768"/>
                    <a:pt x="1431" y="773"/>
                    <a:pt x="1458" y="784"/>
                  </a:cubicBezTo>
                  <a:cubicBezTo>
                    <a:pt x="1504" y="802"/>
                    <a:pt x="1542" y="830"/>
                    <a:pt x="1560" y="877"/>
                  </a:cubicBezTo>
                  <a:cubicBezTo>
                    <a:pt x="1588" y="923"/>
                    <a:pt x="1597" y="970"/>
                    <a:pt x="1588" y="1016"/>
                  </a:cubicBezTo>
                  <a:cubicBezTo>
                    <a:pt x="1588" y="1062"/>
                    <a:pt x="1560" y="1109"/>
                    <a:pt x="1542" y="1155"/>
                  </a:cubicBezTo>
                  <a:cubicBezTo>
                    <a:pt x="1514" y="1202"/>
                    <a:pt x="1477" y="1239"/>
                    <a:pt x="1430" y="1276"/>
                  </a:cubicBezTo>
                  <a:cubicBezTo>
                    <a:pt x="1402" y="1313"/>
                    <a:pt x="1356" y="1341"/>
                    <a:pt x="1309" y="1369"/>
                  </a:cubicBezTo>
                  <a:cubicBezTo>
                    <a:pt x="1263" y="1388"/>
                    <a:pt x="1216" y="1425"/>
                    <a:pt x="1170" y="1453"/>
                  </a:cubicBezTo>
                  <a:cubicBezTo>
                    <a:pt x="984" y="1546"/>
                    <a:pt x="770" y="1592"/>
                    <a:pt x="566" y="1611"/>
                  </a:cubicBezTo>
                  <a:cubicBezTo>
                    <a:pt x="770" y="1601"/>
                    <a:pt x="984" y="1555"/>
                    <a:pt x="1179" y="1462"/>
                  </a:cubicBezTo>
                  <a:lnTo>
                    <a:pt x="1319" y="1388"/>
                  </a:lnTo>
                  <a:cubicBezTo>
                    <a:pt x="1365" y="1369"/>
                    <a:pt x="1412" y="1332"/>
                    <a:pt x="1449" y="1295"/>
                  </a:cubicBezTo>
                  <a:cubicBezTo>
                    <a:pt x="1504" y="1230"/>
                    <a:pt x="1542" y="1183"/>
                    <a:pt x="1569" y="1137"/>
                  </a:cubicBezTo>
                  <a:cubicBezTo>
                    <a:pt x="1607" y="1090"/>
                    <a:pt x="1635" y="1035"/>
                    <a:pt x="1635" y="988"/>
                  </a:cubicBezTo>
                  <a:cubicBezTo>
                    <a:pt x="1644" y="923"/>
                    <a:pt x="1635" y="867"/>
                    <a:pt x="1607" y="821"/>
                  </a:cubicBezTo>
                  <a:cubicBezTo>
                    <a:pt x="1588" y="765"/>
                    <a:pt x="1542" y="728"/>
                    <a:pt x="1486" y="709"/>
                  </a:cubicBezTo>
                  <a:cubicBezTo>
                    <a:pt x="1445" y="692"/>
                    <a:pt x="1407" y="685"/>
                    <a:pt x="1371" y="685"/>
                  </a:cubicBezTo>
                  <a:cubicBezTo>
                    <a:pt x="1350" y="685"/>
                    <a:pt x="1330" y="687"/>
                    <a:pt x="1309" y="691"/>
                  </a:cubicBezTo>
                  <a:cubicBezTo>
                    <a:pt x="1281" y="691"/>
                    <a:pt x="1254" y="709"/>
                    <a:pt x="1226" y="709"/>
                  </a:cubicBezTo>
                  <a:cubicBezTo>
                    <a:pt x="1235" y="682"/>
                    <a:pt x="1254" y="672"/>
                    <a:pt x="1263" y="644"/>
                  </a:cubicBezTo>
                  <a:cubicBezTo>
                    <a:pt x="1281" y="598"/>
                    <a:pt x="1309" y="551"/>
                    <a:pt x="1319" y="505"/>
                  </a:cubicBezTo>
                  <a:cubicBezTo>
                    <a:pt x="1328" y="449"/>
                    <a:pt x="1328" y="403"/>
                    <a:pt x="1309" y="347"/>
                  </a:cubicBezTo>
                  <a:cubicBezTo>
                    <a:pt x="1281" y="301"/>
                    <a:pt x="1254" y="245"/>
                    <a:pt x="1189" y="217"/>
                  </a:cubicBezTo>
                  <a:cubicBezTo>
                    <a:pt x="1161" y="208"/>
                    <a:pt x="1133" y="203"/>
                    <a:pt x="1106" y="203"/>
                  </a:cubicBezTo>
                  <a:cubicBezTo>
                    <a:pt x="1079" y="203"/>
                    <a:pt x="1054" y="208"/>
                    <a:pt x="1031" y="217"/>
                  </a:cubicBezTo>
                  <a:cubicBezTo>
                    <a:pt x="984" y="226"/>
                    <a:pt x="938" y="263"/>
                    <a:pt x="891" y="301"/>
                  </a:cubicBezTo>
                  <a:cubicBezTo>
                    <a:pt x="826" y="347"/>
                    <a:pt x="780" y="412"/>
                    <a:pt x="724" y="459"/>
                  </a:cubicBezTo>
                  <a:cubicBezTo>
                    <a:pt x="733" y="394"/>
                    <a:pt x="761" y="319"/>
                    <a:pt x="752" y="254"/>
                  </a:cubicBezTo>
                  <a:cubicBezTo>
                    <a:pt x="752" y="208"/>
                    <a:pt x="724" y="161"/>
                    <a:pt x="705" y="115"/>
                  </a:cubicBezTo>
                  <a:cubicBezTo>
                    <a:pt x="678" y="68"/>
                    <a:pt x="640" y="31"/>
                    <a:pt x="594" y="22"/>
                  </a:cubicBezTo>
                  <a:cubicBezTo>
                    <a:pt x="571" y="8"/>
                    <a:pt x="545" y="1"/>
                    <a:pt x="5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
            <p:cNvSpPr/>
            <p:nvPr/>
          </p:nvSpPr>
          <p:spPr>
            <a:xfrm>
              <a:off x="3459950" y="2325600"/>
              <a:ext cx="16050" cy="24400"/>
            </a:xfrm>
            <a:custGeom>
              <a:rect b="b" l="l" r="r" t="t"/>
              <a:pathLst>
                <a:path extrusionOk="0" h="976" w="642">
                  <a:moveTo>
                    <a:pt x="642" y="0"/>
                  </a:moveTo>
                  <a:cubicBezTo>
                    <a:pt x="586" y="84"/>
                    <a:pt x="530" y="177"/>
                    <a:pt x="502" y="260"/>
                  </a:cubicBezTo>
                  <a:cubicBezTo>
                    <a:pt x="549" y="177"/>
                    <a:pt x="595" y="84"/>
                    <a:pt x="642" y="0"/>
                  </a:cubicBezTo>
                  <a:close/>
                  <a:moveTo>
                    <a:pt x="502" y="260"/>
                  </a:moveTo>
                  <a:lnTo>
                    <a:pt x="344" y="502"/>
                  </a:lnTo>
                  <a:lnTo>
                    <a:pt x="177" y="743"/>
                  </a:lnTo>
                  <a:cubicBezTo>
                    <a:pt x="159" y="780"/>
                    <a:pt x="121" y="827"/>
                    <a:pt x="94" y="864"/>
                  </a:cubicBezTo>
                  <a:cubicBezTo>
                    <a:pt x="66" y="901"/>
                    <a:pt x="38" y="948"/>
                    <a:pt x="1" y="976"/>
                  </a:cubicBezTo>
                  <a:cubicBezTo>
                    <a:pt x="75" y="920"/>
                    <a:pt x="131" y="836"/>
                    <a:pt x="186" y="762"/>
                  </a:cubicBezTo>
                  <a:cubicBezTo>
                    <a:pt x="252" y="678"/>
                    <a:pt x="298" y="595"/>
                    <a:pt x="354" y="511"/>
                  </a:cubicBezTo>
                  <a:cubicBezTo>
                    <a:pt x="400" y="418"/>
                    <a:pt x="456" y="344"/>
                    <a:pt x="502" y="26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
            <p:cNvSpPr/>
            <p:nvPr/>
          </p:nvSpPr>
          <p:spPr>
            <a:xfrm>
              <a:off x="3460425" y="2332100"/>
              <a:ext cx="26275" cy="18825"/>
            </a:xfrm>
            <a:custGeom>
              <a:rect b="b" l="l" r="r" t="t"/>
              <a:pathLst>
                <a:path extrusionOk="0" h="753" w="1051">
                  <a:moveTo>
                    <a:pt x="1050" y="0"/>
                  </a:moveTo>
                  <a:lnTo>
                    <a:pt x="1050" y="0"/>
                  </a:lnTo>
                  <a:cubicBezTo>
                    <a:pt x="957" y="56"/>
                    <a:pt x="864" y="112"/>
                    <a:pt x="790" y="158"/>
                  </a:cubicBezTo>
                  <a:cubicBezTo>
                    <a:pt x="697" y="223"/>
                    <a:pt x="613" y="288"/>
                    <a:pt x="521" y="344"/>
                  </a:cubicBezTo>
                  <a:cubicBezTo>
                    <a:pt x="428" y="418"/>
                    <a:pt x="335" y="474"/>
                    <a:pt x="251" y="548"/>
                  </a:cubicBezTo>
                  <a:cubicBezTo>
                    <a:pt x="166" y="608"/>
                    <a:pt x="89" y="660"/>
                    <a:pt x="19" y="732"/>
                  </a:cubicBezTo>
                  <a:lnTo>
                    <a:pt x="19" y="732"/>
                  </a:lnTo>
                  <a:cubicBezTo>
                    <a:pt x="47" y="707"/>
                    <a:pt x="84" y="690"/>
                    <a:pt x="121" y="660"/>
                  </a:cubicBezTo>
                  <a:cubicBezTo>
                    <a:pt x="158" y="623"/>
                    <a:pt x="205" y="604"/>
                    <a:pt x="251" y="567"/>
                  </a:cubicBezTo>
                  <a:lnTo>
                    <a:pt x="521" y="381"/>
                  </a:lnTo>
                  <a:lnTo>
                    <a:pt x="790" y="195"/>
                  </a:lnTo>
                  <a:cubicBezTo>
                    <a:pt x="883" y="130"/>
                    <a:pt x="976" y="65"/>
                    <a:pt x="1050" y="0"/>
                  </a:cubicBezTo>
                  <a:close/>
                  <a:moveTo>
                    <a:pt x="19" y="732"/>
                  </a:moveTo>
                  <a:cubicBezTo>
                    <a:pt x="12" y="739"/>
                    <a:pt x="6" y="745"/>
                    <a:pt x="0" y="753"/>
                  </a:cubicBezTo>
                  <a:cubicBezTo>
                    <a:pt x="6" y="746"/>
                    <a:pt x="13" y="739"/>
                    <a:pt x="19" y="7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
            <p:cNvSpPr/>
            <p:nvPr/>
          </p:nvSpPr>
          <p:spPr>
            <a:xfrm>
              <a:off x="3466700" y="2335800"/>
              <a:ext cx="4650" cy="7000"/>
            </a:xfrm>
            <a:custGeom>
              <a:rect b="b" l="l" r="r" t="t"/>
              <a:pathLst>
                <a:path extrusionOk="0" h="280" w="186">
                  <a:moveTo>
                    <a:pt x="186" y="1"/>
                  </a:moveTo>
                  <a:lnTo>
                    <a:pt x="186" y="1"/>
                  </a:lnTo>
                  <a:cubicBezTo>
                    <a:pt x="139" y="38"/>
                    <a:pt x="121" y="84"/>
                    <a:pt x="93" y="140"/>
                  </a:cubicBezTo>
                  <a:cubicBezTo>
                    <a:pt x="65" y="168"/>
                    <a:pt x="56" y="187"/>
                    <a:pt x="47" y="215"/>
                  </a:cubicBezTo>
                  <a:cubicBezTo>
                    <a:pt x="19" y="233"/>
                    <a:pt x="9" y="261"/>
                    <a:pt x="0" y="280"/>
                  </a:cubicBezTo>
                  <a:cubicBezTo>
                    <a:pt x="19" y="270"/>
                    <a:pt x="37" y="242"/>
                    <a:pt x="56" y="224"/>
                  </a:cubicBezTo>
                  <a:cubicBezTo>
                    <a:pt x="65" y="196"/>
                    <a:pt x="93" y="177"/>
                    <a:pt x="102" y="149"/>
                  </a:cubicBezTo>
                  <a:cubicBezTo>
                    <a:pt x="139" y="103"/>
                    <a:pt x="158" y="5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
            <p:cNvSpPr/>
            <p:nvPr/>
          </p:nvSpPr>
          <p:spPr>
            <a:xfrm>
              <a:off x="3471325" y="2333475"/>
              <a:ext cx="2125" cy="4675"/>
            </a:xfrm>
            <a:custGeom>
              <a:rect b="b" l="l" r="r" t="t"/>
              <a:pathLst>
                <a:path extrusionOk="0" h="187" w="85">
                  <a:moveTo>
                    <a:pt x="85" y="1"/>
                  </a:moveTo>
                  <a:lnTo>
                    <a:pt x="85" y="1"/>
                  </a:lnTo>
                  <a:cubicBezTo>
                    <a:pt x="57" y="29"/>
                    <a:pt x="47" y="57"/>
                    <a:pt x="47" y="94"/>
                  </a:cubicBezTo>
                  <a:cubicBezTo>
                    <a:pt x="38" y="103"/>
                    <a:pt x="38" y="131"/>
                    <a:pt x="29" y="140"/>
                  </a:cubicBezTo>
                  <a:cubicBezTo>
                    <a:pt x="10" y="150"/>
                    <a:pt x="10" y="177"/>
                    <a:pt x="1" y="187"/>
                  </a:cubicBezTo>
                  <a:lnTo>
                    <a:pt x="38" y="150"/>
                  </a:lnTo>
                  <a:cubicBezTo>
                    <a:pt x="47" y="140"/>
                    <a:pt x="47" y="122"/>
                    <a:pt x="57" y="103"/>
                  </a:cubicBezTo>
                  <a:cubicBezTo>
                    <a:pt x="75" y="75"/>
                    <a:pt x="85" y="38"/>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
            <p:cNvSpPr/>
            <p:nvPr/>
          </p:nvSpPr>
          <p:spPr>
            <a:xfrm>
              <a:off x="3470400" y="2334650"/>
              <a:ext cx="5375" cy="5825"/>
            </a:xfrm>
            <a:custGeom>
              <a:rect b="b" l="l" r="r" t="t"/>
              <a:pathLst>
                <a:path extrusionOk="0" h="233" w="215">
                  <a:moveTo>
                    <a:pt x="214" y="0"/>
                  </a:moveTo>
                  <a:lnTo>
                    <a:pt x="214" y="0"/>
                  </a:lnTo>
                  <a:cubicBezTo>
                    <a:pt x="168" y="38"/>
                    <a:pt x="131" y="84"/>
                    <a:pt x="94" y="103"/>
                  </a:cubicBezTo>
                  <a:cubicBezTo>
                    <a:pt x="66" y="149"/>
                    <a:pt x="38" y="186"/>
                    <a:pt x="1" y="233"/>
                  </a:cubicBezTo>
                  <a:cubicBezTo>
                    <a:pt x="29" y="223"/>
                    <a:pt x="38" y="214"/>
                    <a:pt x="66" y="186"/>
                  </a:cubicBezTo>
                  <a:cubicBezTo>
                    <a:pt x="84" y="168"/>
                    <a:pt x="112" y="149"/>
                    <a:pt x="122" y="130"/>
                  </a:cubicBezTo>
                  <a:cubicBezTo>
                    <a:pt x="149" y="93"/>
                    <a:pt x="18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
            <p:cNvSpPr/>
            <p:nvPr/>
          </p:nvSpPr>
          <p:spPr>
            <a:xfrm>
              <a:off x="3465075" y="2342550"/>
              <a:ext cx="3725" cy="3275"/>
            </a:xfrm>
            <a:custGeom>
              <a:rect b="b" l="l" r="r" t="t"/>
              <a:pathLst>
                <a:path extrusionOk="0" h="131" w="149">
                  <a:moveTo>
                    <a:pt x="149" y="0"/>
                  </a:moveTo>
                  <a:lnTo>
                    <a:pt x="149" y="0"/>
                  </a:lnTo>
                  <a:cubicBezTo>
                    <a:pt x="112" y="19"/>
                    <a:pt x="93" y="37"/>
                    <a:pt x="65" y="56"/>
                  </a:cubicBezTo>
                  <a:cubicBezTo>
                    <a:pt x="47" y="65"/>
                    <a:pt x="9" y="93"/>
                    <a:pt x="0" y="130"/>
                  </a:cubicBezTo>
                  <a:cubicBezTo>
                    <a:pt x="28" y="102"/>
                    <a:pt x="56" y="93"/>
                    <a:pt x="74" y="65"/>
                  </a:cubicBezTo>
                  <a:cubicBezTo>
                    <a:pt x="102" y="56"/>
                    <a:pt x="121"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
            <p:cNvSpPr/>
            <p:nvPr/>
          </p:nvSpPr>
          <p:spPr>
            <a:xfrm>
              <a:off x="3485275" y="2324200"/>
              <a:ext cx="3500" cy="6525"/>
            </a:xfrm>
            <a:custGeom>
              <a:rect b="b" l="l" r="r" t="t"/>
              <a:pathLst>
                <a:path extrusionOk="0" h="261" w="140">
                  <a:moveTo>
                    <a:pt x="140" y="0"/>
                  </a:moveTo>
                  <a:lnTo>
                    <a:pt x="140" y="0"/>
                  </a:lnTo>
                  <a:cubicBezTo>
                    <a:pt x="103" y="37"/>
                    <a:pt x="84" y="84"/>
                    <a:pt x="65" y="112"/>
                  </a:cubicBezTo>
                  <a:lnTo>
                    <a:pt x="38" y="186"/>
                  </a:lnTo>
                  <a:lnTo>
                    <a:pt x="7" y="246"/>
                  </a:lnTo>
                  <a:lnTo>
                    <a:pt x="7" y="246"/>
                  </a:lnTo>
                  <a:cubicBezTo>
                    <a:pt x="20" y="228"/>
                    <a:pt x="39" y="218"/>
                    <a:pt x="47" y="195"/>
                  </a:cubicBezTo>
                  <a:cubicBezTo>
                    <a:pt x="56" y="186"/>
                    <a:pt x="75" y="168"/>
                    <a:pt x="84" y="140"/>
                  </a:cubicBezTo>
                  <a:cubicBezTo>
                    <a:pt x="103" y="93"/>
                    <a:pt x="130" y="47"/>
                    <a:pt x="140" y="0"/>
                  </a:cubicBezTo>
                  <a:close/>
                  <a:moveTo>
                    <a:pt x="7" y="246"/>
                  </a:moveTo>
                  <a:lnTo>
                    <a:pt x="7" y="246"/>
                  </a:lnTo>
                  <a:cubicBezTo>
                    <a:pt x="5" y="250"/>
                    <a:pt x="2" y="255"/>
                    <a:pt x="0" y="260"/>
                  </a:cubicBezTo>
                  <a:lnTo>
                    <a:pt x="7" y="24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
            <p:cNvSpPr/>
            <p:nvPr/>
          </p:nvSpPr>
          <p:spPr>
            <a:xfrm>
              <a:off x="3482475" y="2327675"/>
              <a:ext cx="2825" cy="4450"/>
            </a:xfrm>
            <a:custGeom>
              <a:rect b="b" l="l" r="r" t="t"/>
              <a:pathLst>
                <a:path extrusionOk="0" h="178" w="113">
                  <a:moveTo>
                    <a:pt x="112" y="1"/>
                  </a:moveTo>
                  <a:cubicBezTo>
                    <a:pt x="94" y="38"/>
                    <a:pt x="66" y="56"/>
                    <a:pt x="47" y="84"/>
                  </a:cubicBezTo>
                  <a:cubicBezTo>
                    <a:pt x="29" y="112"/>
                    <a:pt x="10" y="140"/>
                    <a:pt x="1" y="177"/>
                  </a:cubicBezTo>
                  <a:cubicBezTo>
                    <a:pt x="19" y="159"/>
                    <a:pt x="29" y="149"/>
                    <a:pt x="47" y="140"/>
                  </a:cubicBezTo>
                  <a:cubicBezTo>
                    <a:pt x="57" y="131"/>
                    <a:pt x="66" y="103"/>
                    <a:pt x="75" y="94"/>
                  </a:cubicBezTo>
                  <a:cubicBezTo>
                    <a:pt x="94" y="84"/>
                    <a:pt x="103" y="56"/>
                    <a:pt x="103" y="47"/>
                  </a:cubicBezTo>
                  <a:cubicBezTo>
                    <a:pt x="112" y="38"/>
                    <a:pt x="112"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
            <p:cNvSpPr/>
            <p:nvPr/>
          </p:nvSpPr>
          <p:spPr>
            <a:xfrm>
              <a:off x="3486425" y="2322800"/>
              <a:ext cx="1200" cy="2825"/>
            </a:xfrm>
            <a:custGeom>
              <a:rect b="b" l="l" r="r" t="t"/>
              <a:pathLst>
                <a:path extrusionOk="0" h="113" w="48">
                  <a:moveTo>
                    <a:pt x="38" y="1"/>
                  </a:moveTo>
                  <a:cubicBezTo>
                    <a:pt x="29" y="10"/>
                    <a:pt x="10" y="19"/>
                    <a:pt x="10" y="56"/>
                  </a:cubicBezTo>
                  <a:cubicBezTo>
                    <a:pt x="1" y="56"/>
                    <a:pt x="1" y="66"/>
                    <a:pt x="1" y="84"/>
                  </a:cubicBezTo>
                  <a:lnTo>
                    <a:pt x="1" y="112"/>
                  </a:lnTo>
                  <a:cubicBezTo>
                    <a:pt x="10" y="103"/>
                    <a:pt x="29" y="93"/>
                    <a:pt x="38" y="66"/>
                  </a:cubicBezTo>
                  <a:cubicBezTo>
                    <a:pt x="47" y="56"/>
                    <a:pt x="47" y="47"/>
                    <a:pt x="47" y="38"/>
                  </a:cubicBezTo>
                  <a:cubicBezTo>
                    <a:pt x="47" y="19"/>
                    <a:pt x="38" y="1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
            <p:cNvSpPr/>
            <p:nvPr/>
          </p:nvSpPr>
          <p:spPr>
            <a:xfrm>
              <a:off x="3493625" y="2335575"/>
              <a:ext cx="3050" cy="6075"/>
            </a:xfrm>
            <a:custGeom>
              <a:rect b="b" l="l" r="r" t="t"/>
              <a:pathLst>
                <a:path extrusionOk="0" h="243" w="122">
                  <a:moveTo>
                    <a:pt x="94" y="1"/>
                  </a:moveTo>
                  <a:cubicBezTo>
                    <a:pt x="112" y="47"/>
                    <a:pt x="94" y="93"/>
                    <a:pt x="84" y="140"/>
                  </a:cubicBezTo>
                  <a:cubicBezTo>
                    <a:pt x="75" y="158"/>
                    <a:pt x="66" y="177"/>
                    <a:pt x="47" y="196"/>
                  </a:cubicBezTo>
                  <a:cubicBezTo>
                    <a:pt x="38" y="196"/>
                    <a:pt x="38" y="205"/>
                    <a:pt x="29" y="224"/>
                  </a:cubicBezTo>
                  <a:cubicBezTo>
                    <a:pt x="10" y="224"/>
                    <a:pt x="10" y="233"/>
                    <a:pt x="1" y="242"/>
                  </a:cubicBezTo>
                  <a:cubicBezTo>
                    <a:pt x="10" y="233"/>
                    <a:pt x="29" y="233"/>
                    <a:pt x="38" y="224"/>
                  </a:cubicBezTo>
                  <a:cubicBezTo>
                    <a:pt x="38" y="205"/>
                    <a:pt x="47" y="205"/>
                    <a:pt x="66" y="196"/>
                  </a:cubicBezTo>
                  <a:cubicBezTo>
                    <a:pt x="84" y="186"/>
                    <a:pt x="94" y="158"/>
                    <a:pt x="112" y="140"/>
                  </a:cubicBezTo>
                  <a:cubicBezTo>
                    <a:pt x="122" y="112"/>
                    <a:pt x="122" y="93"/>
                    <a:pt x="122" y="66"/>
                  </a:cubicBezTo>
                  <a:cubicBezTo>
                    <a:pt x="122" y="47"/>
                    <a:pt x="103"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
            <p:cNvSpPr/>
            <p:nvPr/>
          </p:nvSpPr>
          <p:spPr>
            <a:xfrm>
              <a:off x="3489675" y="2339300"/>
              <a:ext cx="4900" cy="4200"/>
            </a:xfrm>
            <a:custGeom>
              <a:rect b="b" l="l" r="r" t="t"/>
              <a:pathLst>
                <a:path extrusionOk="0" h="168" w="196">
                  <a:moveTo>
                    <a:pt x="196" y="0"/>
                  </a:moveTo>
                  <a:cubicBezTo>
                    <a:pt x="177" y="9"/>
                    <a:pt x="150" y="28"/>
                    <a:pt x="140" y="37"/>
                  </a:cubicBezTo>
                  <a:cubicBezTo>
                    <a:pt x="131" y="56"/>
                    <a:pt x="103" y="65"/>
                    <a:pt x="94" y="84"/>
                  </a:cubicBezTo>
                  <a:lnTo>
                    <a:pt x="47" y="130"/>
                  </a:lnTo>
                  <a:cubicBezTo>
                    <a:pt x="29" y="140"/>
                    <a:pt x="19" y="149"/>
                    <a:pt x="1" y="167"/>
                  </a:cubicBezTo>
                  <a:cubicBezTo>
                    <a:pt x="19" y="167"/>
                    <a:pt x="29" y="149"/>
                    <a:pt x="57" y="140"/>
                  </a:cubicBezTo>
                  <a:cubicBezTo>
                    <a:pt x="75" y="130"/>
                    <a:pt x="103" y="121"/>
                    <a:pt x="112" y="102"/>
                  </a:cubicBezTo>
                  <a:cubicBezTo>
                    <a:pt x="150" y="75"/>
                    <a:pt x="168" y="3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
            <p:cNvSpPr/>
            <p:nvPr/>
          </p:nvSpPr>
          <p:spPr>
            <a:xfrm>
              <a:off x="3487350" y="2343700"/>
              <a:ext cx="5150" cy="2825"/>
            </a:xfrm>
            <a:custGeom>
              <a:rect b="b" l="l" r="r" t="t"/>
              <a:pathLst>
                <a:path extrusionOk="0" h="113" w="206">
                  <a:moveTo>
                    <a:pt x="205" y="1"/>
                  </a:moveTo>
                  <a:lnTo>
                    <a:pt x="205" y="1"/>
                  </a:lnTo>
                  <a:cubicBezTo>
                    <a:pt x="168" y="10"/>
                    <a:pt x="140" y="38"/>
                    <a:pt x="103" y="56"/>
                  </a:cubicBezTo>
                  <a:cubicBezTo>
                    <a:pt x="66" y="84"/>
                    <a:pt x="29" y="94"/>
                    <a:pt x="1" y="112"/>
                  </a:cubicBezTo>
                  <a:cubicBezTo>
                    <a:pt x="20" y="112"/>
                    <a:pt x="29" y="112"/>
                    <a:pt x="57" y="103"/>
                  </a:cubicBezTo>
                  <a:cubicBezTo>
                    <a:pt x="85" y="103"/>
                    <a:pt x="103" y="94"/>
                    <a:pt x="112" y="84"/>
                  </a:cubicBezTo>
                  <a:cubicBezTo>
                    <a:pt x="131" y="66"/>
                    <a:pt x="150" y="56"/>
                    <a:pt x="159" y="47"/>
                  </a:cubicBezTo>
                  <a:cubicBezTo>
                    <a:pt x="187" y="38"/>
                    <a:pt x="196" y="1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
            <p:cNvSpPr/>
            <p:nvPr/>
          </p:nvSpPr>
          <p:spPr>
            <a:xfrm>
              <a:off x="3490850" y="2338375"/>
              <a:ext cx="2575" cy="2800"/>
            </a:xfrm>
            <a:custGeom>
              <a:rect b="b" l="l" r="r" t="t"/>
              <a:pathLst>
                <a:path extrusionOk="0" h="112" w="103">
                  <a:moveTo>
                    <a:pt x="103" y="0"/>
                  </a:moveTo>
                  <a:lnTo>
                    <a:pt x="103" y="0"/>
                  </a:lnTo>
                  <a:cubicBezTo>
                    <a:pt x="84" y="19"/>
                    <a:pt x="65" y="37"/>
                    <a:pt x="56" y="46"/>
                  </a:cubicBezTo>
                  <a:cubicBezTo>
                    <a:pt x="38" y="65"/>
                    <a:pt x="19" y="84"/>
                    <a:pt x="0" y="112"/>
                  </a:cubicBezTo>
                  <a:cubicBezTo>
                    <a:pt x="19" y="112"/>
                    <a:pt x="47" y="93"/>
                    <a:pt x="65" y="74"/>
                  </a:cubicBezTo>
                  <a:cubicBezTo>
                    <a:pt x="84" y="65"/>
                    <a:pt x="84" y="46"/>
                    <a:pt x="93" y="37"/>
                  </a:cubicBezTo>
                  <a:cubicBezTo>
                    <a:pt x="93" y="28"/>
                    <a:pt x="103" y="19"/>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
            <p:cNvSpPr/>
            <p:nvPr/>
          </p:nvSpPr>
          <p:spPr>
            <a:xfrm>
              <a:off x="3463200" y="2350900"/>
              <a:ext cx="5825" cy="1200"/>
            </a:xfrm>
            <a:custGeom>
              <a:rect b="b" l="l" r="r" t="t"/>
              <a:pathLst>
                <a:path extrusionOk="0" h="48" w="233">
                  <a:moveTo>
                    <a:pt x="1" y="1"/>
                  </a:moveTo>
                  <a:cubicBezTo>
                    <a:pt x="29" y="10"/>
                    <a:pt x="38" y="29"/>
                    <a:pt x="56" y="38"/>
                  </a:cubicBezTo>
                  <a:cubicBezTo>
                    <a:pt x="84" y="47"/>
                    <a:pt x="94" y="47"/>
                    <a:pt x="122" y="47"/>
                  </a:cubicBezTo>
                  <a:cubicBezTo>
                    <a:pt x="149" y="47"/>
                    <a:pt x="196" y="47"/>
                    <a:pt x="233" y="29"/>
                  </a:cubicBezTo>
                  <a:cubicBezTo>
                    <a:pt x="196" y="29"/>
                    <a:pt x="149" y="10"/>
                    <a:pt x="12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
            <p:cNvSpPr/>
            <p:nvPr/>
          </p:nvSpPr>
          <p:spPr>
            <a:xfrm>
              <a:off x="3465525" y="2349750"/>
              <a:ext cx="4675" cy="950"/>
            </a:xfrm>
            <a:custGeom>
              <a:rect b="b" l="l" r="r" t="t"/>
              <a:pathLst>
                <a:path extrusionOk="0" h="38" w="187">
                  <a:moveTo>
                    <a:pt x="1" y="0"/>
                  </a:moveTo>
                  <a:cubicBezTo>
                    <a:pt x="10" y="10"/>
                    <a:pt x="29" y="28"/>
                    <a:pt x="47" y="37"/>
                  </a:cubicBezTo>
                  <a:lnTo>
                    <a:pt x="94" y="37"/>
                  </a:lnTo>
                  <a:cubicBezTo>
                    <a:pt x="131" y="28"/>
                    <a:pt x="168"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
            <p:cNvSpPr/>
            <p:nvPr/>
          </p:nvSpPr>
          <p:spPr>
            <a:xfrm>
              <a:off x="3467375" y="2346025"/>
              <a:ext cx="3750" cy="2350"/>
            </a:xfrm>
            <a:custGeom>
              <a:rect b="b" l="l" r="r" t="t"/>
              <a:pathLst>
                <a:path extrusionOk="0" h="94" w="150">
                  <a:moveTo>
                    <a:pt x="150" y="1"/>
                  </a:moveTo>
                  <a:cubicBezTo>
                    <a:pt x="122" y="10"/>
                    <a:pt x="94" y="19"/>
                    <a:pt x="66" y="38"/>
                  </a:cubicBezTo>
                  <a:cubicBezTo>
                    <a:pt x="47" y="47"/>
                    <a:pt x="20" y="66"/>
                    <a:pt x="1" y="94"/>
                  </a:cubicBezTo>
                  <a:cubicBezTo>
                    <a:pt x="29" y="84"/>
                    <a:pt x="57" y="66"/>
                    <a:pt x="75" y="56"/>
                  </a:cubicBezTo>
                  <a:cubicBezTo>
                    <a:pt x="94" y="56"/>
                    <a:pt x="103" y="47"/>
                    <a:pt x="112" y="38"/>
                  </a:cubicBez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
            <p:cNvSpPr/>
            <p:nvPr/>
          </p:nvSpPr>
          <p:spPr>
            <a:xfrm>
              <a:off x="3469950" y="2347425"/>
              <a:ext cx="3725" cy="1175"/>
            </a:xfrm>
            <a:custGeom>
              <a:rect b="b" l="l" r="r" t="t"/>
              <a:pathLst>
                <a:path extrusionOk="0" h="47" w="149">
                  <a:moveTo>
                    <a:pt x="149" y="0"/>
                  </a:moveTo>
                  <a:cubicBezTo>
                    <a:pt x="112" y="0"/>
                    <a:pt x="93" y="0"/>
                    <a:pt x="65" y="10"/>
                  </a:cubicBezTo>
                  <a:cubicBezTo>
                    <a:pt x="47" y="28"/>
                    <a:pt x="19" y="28"/>
                    <a:pt x="0" y="47"/>
                  </a:cubicBezTo>
                  <a:cubicBezTo>
                    <a:pt x="37" y="47"/>
                    <a:pt x="56" y="47"/>
                    <a:pt x="84" y="38"/>
                  </a:cubicBezTo>
                  <a:cubicBezTo>
                    <a:pt x="102" y="19"/>
                    <a:pt x="12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
            <p:cNvSpPr/>
            <p:nvPr/>
          </p:nvSpPr>
          <p:spPr>
            <a:xfrm>
              <a:off x="3471325" y="2349500"/>
              <a:ext cx="4925" cy="1525"/>
            </a:xfrm>
            <a:custGeom>
              <a:rect b="b" l="l" r="r" t="t"/>
              <a:pathLst>
                <a:path extrusionOk="0" h="61" w="197">
                  <a:moveTo>
                    <a:pt x="196" y="1"/>
                  </a:moveTo>
                  <a:cubicBezTo>
                    <a:pt x="159" y="1"/>
                    <a:pt x="131" y="1"/>
                    <a:pt x="94" y="10"/>
                  </a:cubicBezTo>
                  <a:cubicBezTo>
                    <a:pt x="66" y="20"/>
                    <a:pt x="38" y="38"/>
                    <a:pt x="1" y="57"/>
                  </a:cubicBezTo>
                  <a:cubicBezTo>
                    <a:pt x="12" y="59"/>
                    <a:pt x="23" y="61"/>
                    <a:pt x="33" y="61"/>
                  </a:cubicBezTo>
                  <a:cubicBezTo>
                    <a:pt x="59" y="61"/>
                    <a:pt x="83" y="54"/>
                    <a:pt x="103" y="47"/>
                  </a:cubicBezTo>
                  <a:cubicBezTo>
                    <a:pt x="131" y="38"/>
                    <a:pt x="16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
            <p:cNvSpPr/>
            <p:nvPr/>
          </p:nvSpPr>
          <p:spPr>
            <a:xfrm>
              <a:off x="3465300" y="2314675"/>
              <a:ext cx="4900" cy="4675"/>
            </a:xfrm>
            <a:custGeom>
              <a:rect b="b" l="l" r="r" t="t"/>
              <a:pathLst>
                <a:path extrusionOk="0" h="187" w="196">
                  <a:moveTo>
                    <a:pt x="195" y="0"/>
                  </a:moveTo>
                  <a:cubicBezTo>
                    <a:pt x="177" y="0"/>
                    <a:pt x="149" y="10"/>
                    <a:pt x="121" y="19"/>
                  </a:cubicBezTo>
                  <a:cubicBezTo>
                    <a:pt x="103" y="28"/>
                    <a:pt x="75" y="56"/>
                    <a:pt x="65" y="65"/>
                  </a:cubicBezTo>
                  <a:cubicBezTo>
                    <a:pt x="28" y="103"/>
                    <a:pt x="10" y="140"/>
                    <a:pt x="0" y="186"/>
                  </a:cubicBezTo>
                  <a:cubicBezTo>
                    <a:pt x="19" y="177"/>
                    <a:pt x="38" y="149"/>
                    <a:pt x="47" y="140"/>
                  </a:cubicBezTo>
                  <a:lnTo>
                    <a:pt x="93" y="93"/>
                  </a:lnTo>
                  <a:cubicBezTo>
                    <a:pt x="130" y="56"/>
                    <a:pt x="158" y="3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
            <p:cNvSpPr/>
            <p:nvPr/>
          </p:nvSpPr>
          <p:spPr>
            <a:xfrm>
              <a:off x="3465525" y="2317000"/>
              <a:ext cx="3500" cy="4675"/>
            </a:xfrm>
            <a:custGeom>
              <a:rect b="b" l="l" r="r" t="t"/>
              <a:pathLst>
                <a:path extrusionOk="0" h="187" w="140">
                  <a:moveTo>
                    <a:pt x="140" y="0"/>
                  </a:moveTo>
                  <a:cubicBezTo>
                    <a:pt x="112" y="10"/>
                    <a:pt x="103" y="19"/>
                    <a:pt x="94" y="37"/>
                  </a:cubicBezTo>
                  <a:cubicBezTo>
                    <a:pt x="75" y="47"/>
                    <a:pt x="56" y="65"/>
                    <a:pt x="47" y="84"/>
                  </a:cubicBezTo>
                  <a:cubicBezTo>
                    <a:pt x="29" y="102"/>
                    <a:pt x="1" y="149"/>
                    <a:pt x="1" y="186"/>
                  </a:cubicBezTo>
                  <a:lnTo>
                    <a:pt x="38" y="140"/>
                  </a:lnTo>
                  <a:cubicBezTo>
                    <a:pt x="47" y="130"/>
                    <a:pt x="56" y="102"/>
                    <a:pt x="75" y="93"/>
                  </a:cubicBezTo>
                  <a:cubicBezTo>
                    <a:pt x="94" y="56"/>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
            <p:cNvSpPr/>
            <p:nvPr/>
          </p:nvSpPr>
          <p:spPr>
            <a:xfrm>
              <a:off x="3465075" y="2320475"/>
              <a:ext cx="3025" cy="4900"/>
            </a:xfrm>
            <a:custGeom>
              <a:rect b="b" l="l" r="r" t="t"/>
              <a:pathLst>
                <a:path extrusionOk="0" h="196" w="121">
                  <a:moveTo>
                    <a:pt x="121" y="1"/>
                  </a:moveTo>
                  <a:lnTo>
                    <a:pt x="121" y="1"/>
                  </a:lnTo>
                  <a:cubicBezTo>
                    <a:pt x="93" y="19"/>
                    <a:pt x="65" y="56"/>
                    <a:pt x="28" y="75"/>
                  </a:cubicBezTo>
                  <a:cubicBezTo>
                    <a:pt x="19" y="103"/>
                    <a:pt x="19" y="112"/>
                    <a:pt x="9" y="140"/>
                  </a:cubicBezTo>
                  <a:cubicBezTo>
                    <a:pt x="0" y="149"/>
                    <a:pt x="0" y="168"/>
                    <a:pt x="0" y="196"/>
                  </a:cubicBezTo>
                  <a:lnTo>
                    <a:pt x="28" y="149"/>
                  </a:lnTo>
                  <a:cubicBezTo>
                    <a:pt x="47" y="140"/>
                    <a:pt x="56" y="112"/>
                    <a:pt x="65" y="103"/>
                  </a:cubicBezTo>
                  <a:cubicBezTo>
                    <a:pt x="93" y="66"/>
                    <a:pt x="112" y="38"/>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
            <p:cNvSpPr/>
            <p:nvPr/>
          </p:nvSpPr>
          <p:spPr>
            <a:xfrm>
              <a:off x="3461800" y="2323275"/>
              <a:ext cx="2125" cy="5825"/>
            </a:xfrm>
            <a:custGeom>
              <a:rect b="b" l="l" r="r" t="t"/>
              <a:pathLst>
                <a:path extrusionOk="0" h="233" w="85">
                  <a:moveTo>
                    <a:pt x="85" y="0"/>
                  </a:moveTo>
                  <a:cubicBezTo>
                    <a:pt x="57" y="37"/>
                    <a:pt x="47" y="74"/>
                    <a:pt x="10" y="112"/>
                  </a:cubicBezTo>
                  <a:cubicBezTo>
                    <a:pt x="10" y="121"/>
                    <a:pt x="1" y="139"/>
                    <a:pt x="1" y="167"/>
                  </a:cubicBezTo>
                  <a:lnTo>
                    <a:pt x="1" y="232"/>
                  </a:lnTo>
                  <a:lnTo>
                    <a:pt x="20" y="177"/>
                  </a:lnTo>
                  <a:cubicBezTo>
                    <a:pt x="38" y="158"/>
                    <a:pt x="38" y="139"/>
                    <a:pt x="47" y="121"/>
                  </a:cubicBezTo>
                  <a:cubicBezTo>
                    <a:pt x="66" y="84"/>
                    <a:pt x="85" y="47"/>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
            <p:cNvSpPr/>
            <p:nvPr/>
          </p:nvSpPr>
          <p:spPr>
            <a:xfrm>
              <a:off x="3461800" y="2328375"/>
              <a:ext cx="2350" cy="5825"/>
            </a:xfrm>
            <a:custGeom>
              <a:rect b="b" l="l" r="r" t="t"/>
              <a:pathLst>
                <a:path extrusionOk="0" h="233" w="94">
                  <a:moveTo>
                    <a:pt x="94" y="1"/>
                  </a:moveTo>
                  <a:lnTo>
                    <a:pt x="94" y="1"/>
                  </a:lnTo>
                  <a:cubicBezTo>
                    <a:pt x="57" y="28"/>
                    <a:pt x="29" y="66"/>
                    <a:pt x="20" y="103"/>
                  </a:cubicBezTo>
                  <a:cubicBezTo>
                    <a:pt x="10" y="112"/>
                    <a:pt x="10" y="140"/>
                    <a:pt x="1" y="158"/>
                  </a:cubicBezTo>
                  <a:lnTo>
                    <a:pt x="1" y="233"/>
                  </a:lnTo>
                  <a:cubicBezTo>
                    <a:pt x="1" y="205"/>
                    <a:pt x="10" y="196"/>
                    <a:pt x="20" y="168"/>
                  </a:cubicBezTo>
                  <a:lnTo>
                    <a:pt x="47" y="112"/>
                  </a:lnTo>
                  <a:cubicBezTo>
                    <a:pt x="57" y="75"/>
                    <a:pt x="8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
            <p:cNvSpPr/>
            <p:nvPr/>
          </p:nvSpPr>
          <p:spPr>
            <a:xfrm>
              <a:off x="3477375" y="2327225"/>
              <a:ext cx="1875" cy="2325"/>
            </a:xfrm>
            <a:custGeom>
              <a:rect b="b" l="l" r="r" t="t"/>
              <a:pathLst>
                <a:path extrusionOk="0" h="93" w="75">
                  <a:moveTo>
                    <a:pt x="75" y="0"/>
                  </a:moveTo>
                  <a:lnTo>
                    <a:pt x="75" y="0"/>
                  </a:lnTo>
                  <a:cubicBezTo>
                    <a:pt x="47" y="9"/>
                    <a:pt x="38" y="19"/>
                    <a:pt x="28" y="28"/>
                  </a:cubicBezTo>
                  <a:cubicBezTo>
                    <a:pt x="10" y="56"/>
                    <a:pt x="0" y="65"/>
                    <a:pt x="0" y="93"/>
                  </a:cubicBezTo>
                  <a:cubicBezTo>
                    <a:pt x="28" y="74"/>
                    <a:pt x="38" y="65"/>
                    <a:pt x="47" y="56"/>
                  </a:cubicBezTo>
                  <a:cubicBezTo>
                    <a:pt x="66" y="28"/>
                    <a:pt x="75"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
            <p:cNvSpPr/>
            <p:nvPr/>
          </p:nvSpPr>
          <p:spPr>
            <a:xfrm>
              <a:off x="3479475" y="2326050"/>
              <a:ext cx="1875" cy="2350"/>
            </a:xfrm>
            <a:custGeom>
              <a:rect b="b" l="l" r="r" t="t"/>
              <a:pathLst>
                <a:path extrusionOk="0" h="94" w="75">
                  <a:moveTo>
                    <a:pt x="74" y="1"/>
                  </a:moveTo>
                  <a:lnTo>
                    <a:pt x="74" y="1"/>
                  </a:lnTo>
                  <a:cubicBezTo>
                    <a:pt x="56" y="10"/>
                    <a:pt x="37" y="19"/>
                    <a:pt x="19" y="28"/>
                  </a:cubicBezTo>
                  <a:cubicBezTo>
                    <a:pt x="9" y="56"/>
                    <a:pt x="0" y="66"/>
                    <a:pt x="0" y="94"/>
                  </a:cubicBezTo>
                  <a:cubicBezTo>
                    <a:pt x="19" y="75"/>
                    <a:pt x="37" y="66"/>
                    <a:pt x="47" y="56"/>
                  </a:cubicBezTo>
                  <a:cubicBezTo>
                    <a:pt x="56" y="28"/>
                    <a:pt x="74" y="1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
            <p:cNvSpPr/>
            <p:nvPr/>
          </p:nvSpPr>
          <p:spPr>
            <a:xfrm>
              <a:off x="3459725" y="2336725"/>
              <a:ext cx="1175" cy="3975"/>
            </a:xfrm>
            <a:custGeom>
              <a:rect b="b" l="l" r="r" t="t"/>
              <a:pathLst>
                <a:path extrusionOk="0" h="159" w="47">
                  <a:moveTo>
                    <a:pt x="47" y="1"/>
                  </a:moveTo>
                  <a:lnTo>
                    <a:pt x="47" y="1"/>
                  </a:lnTo>
                  <a:cubicBezTo>
                    <a:pt x="28" y="20"/>
                    <a:pt x="10" y="47"/>
                    <a:pt x="10" y="66"/>
                  </a:cubicBezTo>
                  <a:cubicBezTo>
                    <a:pt x="0" y="94"/>
                    <a:pt x="0" y="103"/>
                    <a:pt x="0" y="112"/>
                  </a:cubicBezTo>
                  <a:lnTo>
                    <a:pt x="0" y="159"/>
                  </a:lnTo>
                  <a:cubicBezTo>
                    <a:pt x="28" y="140"/>
                    <a:pt x="28" y="103"/>
                    <a:pt x="38" y="85"/>
                  </a:cubicBezTo>
                  <a:cubicBezTo>
                    <a:pt x="47" y="57"/>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
            <p:cNvSpPr/>
            <p:nvPr/>
          </p:nvSpPr>
          <p:spPr>
            <a:xfrm>
              <a:off x="3829275" y="2140750"/>
              <a:ext cx="70400" cy="64625"/>
            </a:xfrm>
            <a:custGeom>
              <a:rect b="b" l="l" r="r" t="t"/>
              <a:pathLst>
                <a:path extrusionOk="0" h="2585" w="2816">
                  <a:moveTo>
                    <a:pt x="2062" y="1"/>
                  </a:moveTo>
                  <a:cubicBezTo>
                    <a:pt x="2018" y="1"/>
                    <a:pt x="1974" y="3"/>
                    <a:pt x="1933" y="8"/>
                  </a:cubicBezTo>
                  <a:cubicBezTo>
                    <a:pt x="1319" y="82"/>
                    <a:pt x="697" y="324"/>
                    <a:pt x="186" y="686"/>
                  </a:cubicBezTo>
                  <a:cubicBezTo>
                    <a:pt x="0" y="798"/>
                    <a:pt x="93" y="1067"/>
                    <a:pt x="177" y="1206"/>
                  </a:cubicBezTo>
                  <a:cubicBezTo>
                    <a:pt x="474" y="1745"/>
                    <a:pt x="892" y="2210"/>
                    <a:pt x="1450" y="2461"/>
                  </a:cubicBezTo>
                  <a:cubicBezTo>
                    <a:pt x="1603" y="2533"/>
                    <a:pt x="1764" y="2585"/>
                    <a:pt x="1925" y="2585"/>
                  </a:cubicBezTo>
                  <a:cubicBezTo>
                    <a:pt x="1949" y="2585"/>
                    <a:pt x="1973" y="2584"/>
                    <a:pt x="1998" y="2581"/>
                  </a:cubicBezTo>
                  <a:cubicBezTo>
                    <a:pt x="2184" y="2553"/>
                    <a:pt x="2369" y="2405"/>
                    <a:pt x="2379" y="2219"/>
                  </a:cubicBezTo>
                  <a:cubicBezTo>
                    <a:pt x="2397" y="2005"/>
                    <a:pt x="2230" y="1847"/>
                    <a:pt x="2072" y="1708"/>
                  </a:cubicBezTo>
                  <a:lnTo>
                    <a:pt x="2072" y="1708"/>
                  </a:lnTo>
                  <a:cubicBezTo>
                    <a:pt x="2146" y="1717"/>
                    <a:pt x="2223" y="1724"/>
                    <a:pt x="2301" y="1724"/>
                  </a:cubicBezTo>
                  <a:cubicBezTo>
                    <a:pt x="2379" y="1724"/>
                    <a:pt x="2458" y="1717"/>
                    <a:pt x="2537" y="1699"/>
                  </a:cubicBezTo>
                  <a:cubicBezTo>
                    <a:pt x="2685" y="1634"/>
                    <a:pt x="2815" y="1494"/>
                    <a:pt x="2797" y="1346"/>
                  </a:cubicBezTo>
                  <a:cubicBezTo>
                    <a:pt x="2787" y="1188"/>
                    <a:pt x="2629" y="1058"/>
                    <a:pt x="2472" y="1011"/>
                  </a:cubicBezTo>
                  <a:cubicBezTo>
                    <a:pt x="2314" y="955"/>
                    <a:pt x="2146" y="937"/>
                    <a:pt x="1998" y="872"/>
                  </a:cubicBezTo>
                  <a:cubicBezTo>
                    <a:pt x="2146" y="825"/>
                    <a:pt x="2304" y="779"/>
                    <a:pt x="2434" y="677"/>
                  </a:cubicBezTo>
                  <a:cubicBezTo>
                    <a:pt x="2546" y="565"/>
                    <a:pt x="2629" y="407"/>
                    <a:pt x="2583" y="259"/>
                  </a:cubicBezTo>
                  <a:cubicBezTo>
                    <a:pt x="2513" y="65"/>
                    <a:pt x="2282" y="1"/>
                    <a:pt x="20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
            <p:cNvSpPr/>
            <p:nvPr/>
          </p:nvSpPr>
          <p:spPr>
            <a:xfrm>
              <a:off x="3832050" y="2140400"/>
              <a:ext cx="68775" cy="65350"/>
            </a:xfrm>
            <a:custGeom>
              <a:rect b="b" l="l" r="r" t="t"/>
              <a:pathLst>
                <a:path extrusionOk="0" h="2614" w="2751">
                  <a:moveTo>
                    <a:pt x="103" y="700"/>
                  </a:moveTo>
                  <a:cubicBezTo>
                    <a:pt x="66" y="719"/>
                    <a:pt x="29" y="756"/>
                    <a:pt x="19" y="793"/>
                  </a:cubicBezTo>
                  <a:cubicBezTo>
                    <a:pt x="47" y="756"/>
                    <a:pt x="66" y="719"/>
                    <a:pt x="103" y="700"/>
                  </a:cubicBezTo>
                  <a:close/>
                  <a:moveTo>
                    <a:pt x="19" y="793"/>
                  </a:moveTo>
                  <a:cubicBezTo>
                    <a:pt x="1" y="821"/>
                    <a:pt x="1" y="867"/>
                    <a:pt x="1" y="913"/>
                  </a:cubicBezTo>
                  <a:lnTo>
                    <a:pt x="1" y="913"/>
                  </a:lnTo>
                  <a:cubicBezTo>
                    <a:pt x="1" y="867"/>
                    <a:pt x="1" y="839"/>
                    <a:pt x="19" y="793"/>
                  </a:cubicBezTo>
                  <a:close/>
                  <a:moveTo>
                    <a:pt x="1" y="916"/>
                  </a:moveTo>
                  <a:cubicBezTo>
                    <a:pt x="1" y="999"/>
                    <a:pt x="29" y="1091"/>
                    <a:pt x="66" y="1165"/>
                  </a:cubicBezTo>
                  <a:cubicBezTo>
                    <a:pt x="29" y="1082"/>
                    <a:pt x="1" y="999"/>
                    <a:pt x="1" y="916"/>
                  </a:cubicBezTo>
                  <a:close/>
                  <a:moveTo>
                    <a:pt x="2012" y="1"/>
                  </a:moveTo>
                  <a:cubicBezTo>
                    <a:pt x="1920" y="1"/>
                    <a:pt x="1827" y="14"/>
                    <a:pt x="1738" y="31"/>
                  </a:cubicBezTo>
                  <a:cubicBezTo>
                    <a:pt x="1441" y="78"/>
                    <a:pt x="1143" y="161"/>
                    <a:pt x="883" y="282"/>
                  </a:cubicBezTo>
                  <a:cubicBezTo>
                    <a:pt x="1162" y="180"/>
                    <a:pt x="1450" y="96"/>
                    <a:pt x="1747" y="59"/>
                  </a:cubicBezTo>
                  <a:cubicBezTo>
                    <a:pt x="1839" y="48"/>
                    <a:pt x="1927" y="38"/>
                    <a:pt x="2012" y="38"/>
                  </a:cubicBezTo>
                  <a:cubicBezTo>
                    <a:pt x="2074" y="38"/>
                    <a:pt x="2134" y="43"/>
                    <a:pt x="2193" y="59"/>
                  </a:cubicBezTo>
                  <a:cubicBezTo>
                    <a:pt x="2258" y="87"/>
                    <a:pt x="2333" y="105"/>
                    <a:pt x="2388" y="152"/>
                  </a:cubicBezTo>
                  <a:cubicBezTo>
                    <a:pt x="2444" y="198"/>
                    <a:pt x="2481" y="254"/>
                    <a:pt x="2481" y="328"/>
                  </a:cubicBezTo>
                  <a:cubicBezTo>
                    <a:pt x="2491" y="393"/>
                    <a:pt x="2472" y="468"/>
                    <a:pt x="2435" y="524"/>
                  </a:cubicBezTo>
                  <a:cubicBezTo>
                    <a:pt x="2398" y="579"/>
                    <a:pt x="2351" y="644"/>
                    <a:pt x="2295" y="691"/>
                  </a:cubicBezTo>
                  <a:cubicBezTo>
                    <a:pt x="2175" y="765"/>
                    <a:pt x="2035" y="812"/>
                    <a:pt x="1887" y="849"/>
                  </a:cubicBezTo>
                  <a:lnTo>
                    <a:pt x="1794" y="867"/>
                  </a:lnTo>
                  <a:lnTo>
                    <a:pt x="1887" y="914"/>
                  </a:lnTo>
                  <a:cubicBezTo>
                    <a:pt x="2035" y="997"/>
                    <a:pt x="2212" y="1007"/>
                    <a:pt x="2351" y="1053"/>
                  </a:cubicBezTo>
                  <a:cubicBezTo>
                    <a:pt x="2426" y="1081"/>
                    <a:pt x="2491" y="1118"/>
                    <a:pt x="2556" y="1165"/>
                  </a:cubicBezTo>
                  <a:cubicBezTo>
                    <a:pt x="2611" y="1211"/>
                    <a:pt x="2639" y="1267"/>
                    <a:pt x="2658" y="1332"/>
                  </a:cubicBezTo>
                  <a:cubicBezTo>
                    <a:pt x="2667" y="1406"/>
                    <a:pt x="2649" y="1471"/>
                    <a:pt x="2602" y="1518"/>
                  </a:cubicBezTo>
                  <a:cubicBezTo>
                    <a:pt x="2556" y="1583"/>
                    <a:pt x="2491" y="1629"/>
                    <a:pt x="2426" y="1648"/>
                  </a:cubicBezTo>
                  <a:cubicBezTo>
                    <a:pt x="2356" y="1671"/>
                    <a:pt x="2279" y="1680"/>
                    <a:pt x="2201" y="1680"/>
                  </a:cubicBezTo>
                  <a:cubicBezTo>
                    <a:pt x="2124" y="1680"/>
                    <a:pt x="2045" y="1671"/>
                    <a:pt x="1970" y="1657"/>
                  </a:cubicBezTo>
                  <a:lnTo>
                    <a:pt x="1822" y="1638"/>
                  </a:lnTo>
                  <a:lnTo>
                    <a:pt x="1933" y="1731"/>
                  </a:lnTo>
                  <a:cubicBezTo>
                    <a:pt x="2007" y="1787"/>
                    <a:pt x="2063" y="1852"/>
                    <a:pt x="2119" y="1908"/>
                  </a:cubicBezTo>
                  <a:cubicBezTo>
                    <a:pt x="2175" y="1964"/>
                    <a:pt x="2212" y="2038"/>
                    <a:pt x="2240" y="2112"/>
                  </a:cubicBezTo>
                  <a:cubicBezTo>
                    <a:pt x="2258" y="2187"/>
                    <a:pt x="2249" y="2270"/>
                    <a:pt x="2203" y="2335"/>
                  </a:cubicBezTo>
                  <a:cubicBezTo>
                    <a:pt x="2165" y="2410"/>
                    <a:pt x="2100" y="2465"/>
                    <a:pt x="2026" y="2493"/>
                  </a:cubicBezTo>
                  <a:cubicBezTo>
                    <a:pt x="1961" y="2530"/>
                    <a:pt x="1877" y="2558"/>
                    <a:pt x="1794" y="2558"/>
                  </a:cubicBezTo>
                  <a:cubicBezTo>
                    <a:pt x="1710" y="2558"/>
                    <a:pt x="1636" y="2540"/>
                    <a:pt x="1552" y="2512"/>
                  </a:cubicBezTo>
                  <a:cubicBezTo>
                    <a:pt x="1469" y="2484"/>
                    <a:pt x="1394" y="2447"/>
                    <a:pt x="1320" y="2419"/>
                  </a:cubicBezTo>
                  <a:cubicBezTo>
                    <a:pt x="1236" y="2382"/>
                    <a:pt x="1171" y="2335"/>
                    <a:pt x="1097" y="2289"/>
                  </a:cubicBezTo>
                  <a:cubicBezTo>
                    <a:pt x="809" y="2103"/>
                    <a:pt x="549" y="1871"/>
                    <a:pt x="344" y="1592"/>
                  </a:cubicBezTo>
                  <a:cubicBezTo>
                    <a:pt x="242" y="1453"/>
                    <a:pt x="149" y="1314"/>
                    <a:pt x="66" y="1165"/>
                  </a:cubicBezTo>
                  <a:lnTo>
                    <a:pt x="66" y="1165"/>
                  </a:lnTo>
                  <a:cubicBezTo>
                    <a:pt x="149" y="1314"/>
                    <a:pt x="242" y="1462"/>
                    <a:pt x="344" y="1601"/>
                  </a:cubicBezTo>
                  <a:cubicBezTo>
                    <a:pt x="549" y="1880"/>
                    <a:pt x="800" y="2140"/>
                    <a:pt x="1088" y="2326"/>
                  </a:cubicBezTo>
                  <a:cubicBezTo>
                    <a:pt x="1162" y="2372"/>
                    <a:pt x="1236" y="2419"/>
                    <a:pt x="1311" y="2447"/>
                  </a:cubicBezTo>
                  <a:cubicBezTo>
                    <a:pt x="1394" y="2493"/>
                    <a:pt x="1469" y="2530"/>
                    <a:pt x="1552" y="2558"/>
                  </a:cubicBezTo>
                  <a:cubicBezTo>
                    <a:pt x="1599" y="2595"/>
                    <a:pt x="1692" y="2614"/>
                    <a:pt x="1784" y="2614"/>
                  </a:cubicBezTo>
                  <a:cubicBezTo>
                    <a:pt x="1877" y="2614"/>
                    <a:pt x="1970" y="2605"/>
                    <a:pt x="2054" y="2567"/>
                  </a:cubicBezTo>
                  <a:cubicBezTo>
                    <a:pt x="2138" y="2530"/>
                    <a:pt x="2212" y="2465"/>
                    <a:pt x="2258" y="2382"/>
                  </a:cubicBezTo>
                  <a:cubicBezTo>
                    <a:pt x="2305" y="2298"/>
                    <a:pt x="2333" y="2196"/>
                    <a:pt x="2305" y="2103"/>
                  </a:cubicBezTo>
                  <a:cubicBezTo>
                    <a:pt x="2286" y="2010"/>
                    <a:pt x="2240" y="1926"/>
                    <a:pt x="2184" y="1861"/>
                  </a:cubicBezTo>
                  <a:cubicBezTo>
                    <a:pt x="2156" y="1824"/>
                    <a:pt x="2119" y="1787"/>
                    <a:pt x="2091" y="1768"/>
                  </a:cubicBezTo>
                  <a:cubicBezTo>
                    <a:pt x="2119" y="1768"/>
                    <a:pt x="2156" y="1768"/>
                    <a:pt x="2193" y="1778"/>
                  </a:cubicBezTo>
                  <a:cubicBezTo>
                    <a:pt x="2277" y="1778"/>
                    <a:pt x="2370" y="1768"/>
                    <a:pt x="2444" y="1741"/>
                  </a:cubicBezTo>
                  <a:cubicBezTo>
                    <a:pt x="2528" y="1713"/>
                    <a:pt x="2611" y="1666"/>
                    <a:pt x="2658" y="1592"/>
                  </a:cubicBezTo>
                  <a:cubicBezTo>
                    <a:pt x="2714" y="1518"/>
                    <a:pt x="2751" y="1434"/>
                    <a:pt x="2723" y="1341"/>
                  </a:cubicBezTo>
                  <a:cubicBezTo>
                    <a:pt x="2714" y="1248"/>
                    <a:pt x="2658" y="1165"/>
                    <a:pt x="2584" y="1109"/>
                  </a:cubicBezTo>
                  <a:cubicBezTo>
                    <a:pt x="2518" y="1044"/>
                    <a:pt x="2435" y="1016"/>
                    <a:pt x="2370" y="988"/>
                  </a:cubicBezTo>
                  <a:cubicBezTo>
                    <a:pt x="2240" y="951"/>
                    <a:pt x="2119" y="932"/>
                    <a:pt x="2007" y="895"/>
                  </a:cubicBezTo>
                  <a:cubicBezTo>
                    <a:pt x="2110" y="858"/>
                    <a:pt x="2230" y="812"/>
                    <a:pt x="2323" y="746"/>
                  </a:cubicBezTo>
                  <a:cubicBezTo>
                    <a:pt x="2379" y="700"/>
                    <a:pt x="2435" y="626"/>
                    <a:pt x="2472" y="561"/>
                  </a:cubicBezTo>
                  <a:cubicBezTo>
                    <a:pt x="2509" y="486"/>
                    <a:pt x="2528" y="403"/>
                    <a:pt x="2518" y="328"/>
                  </a:cubicBezTo>
                  <a:cubicBezTo>
                    <a:pt x="2509" y="245"/>
                    <a:pt x="2463" y="170"/>
                    <a:pt x="2398" y="115"/>
                  </a:cubicBezTo>
                  <a:cubicBezTo>
                    <a:pt x="2342" y="68"/>
                    <a:pt x="2258" y="31"/>
                    <a:pt x="2193" y="22"/>
                  </a:cubicBezTo>
                  <a:cubicBezTo>
                    <a:pt x="2134" y="7"/>
                    <a:pt x="2073" y="1"/>
                    <a:pt x="20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
            <p:cNvSpPr/>
            <p:nvPr/>
          </p:nvSpPr>
          <p:spPr>
            <a:xfrm>
              <a:off x="3832050" y="2160675"/>
              <a:ext cx="47650" cy="2350"/>
            </a:xfrm>
            <a:custGeom>
              <a:rect b="b" l="l" r="r" t="t"/>
              <a:pathLst>
                <a:path extrusionOk="0" h="94" w="1906">
                  <a:moveTo>
                    <a:pt x="1" y="1"/>
                  </a:moveTo>
                  <a:lnTo>
                    <a:pt x="1" y="1"/>
                  </a:lnTo>
                  <a:cubicBezTo>
                    <a:pt x="149" y="47"/>
                    <a:pt x="307" y="66"/>
                    <a:pt x="474" y="75"/>
                  </a:cubicBezTo>
                  <a:cubicBezTo>
                    <a:pt x="623" y="84"/>
                    <a:pt x="790" y="93"/>
                    <a:pt x="948" y="93"/>
                  </a:cubicBezTo>
                  <a:lnTo>
                    <a:pt x="1422" y="93"/>
                  </a:lnTo>
                  <a:cubicBezTo>
                    <a:pt x="1589" y="93"/>
                    <a:pt x="1738" y="84"/>
                    <a:pt x="1905" y="75"/>
                  </a:cubicBezTo>
                  <a:cubicBezTo>
                    <a:pt x="1738" y="66"/>
                    <a:pt x="1580" y="66"/>
                    <a:pt x="1422" y="66"/>
                  </a:cubicBezTo>
                  <a:lnTo>
                    <a:pt x="948" y="47"/>
                  </a:lnTo>
                  <a:lnTo>
                    <a:pt x="474" y="38"/>
                  </a:lnTo>
                  <a:cubicBezTo>
                    <a:pt x="391" y="38"/>
                    <a:pt x="307" y="28"/>
                    <a:pt x="233" y="28"/>
                  </a:cubicBezTo>
                  <a:cubicBezTo>
                    <a:pt x="159" y="28"/>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
            <p:cNvSpPr/>
            <p:nvPr/>
          </p:nvSpPr>
          <p:spPr>
            <a:xfrm>
              <a:off x="3831125" y="2163000"/>
              <a:ext cx="49025" cy="20225"/>
            </a:xfrm>
            <a:custGeom>
              <a:rect b="b" l="l" r="r" t="t"/>
              <a:pathLst>
                <a:path extrusionOk="0" h="809" w="1961">
                  <a:moveTo>
                    <a:pt x="0" y="0"/>
                  </a:moveTo>
                  <a:lnTo>
                    <a:pt x="0" y="0"/>
                  </a:lnTo>
                  <a:cubicBezTo>
                    <a:pt x="84" y="28"/>
                    <a:pt x="158" y="65"/>
                    <a:pt x="242" y="93"/>
                  </a:cubicBezTo>
                  <a:lnTo>
                    <a:pt x="484" y="205"/>
                  </a:lnTo>
                  <a:lnTo>
                    <a:pt x="976" y="409"/>
                  </a:lnTo>
                  <a:lnTo>
                    <a:pt x="1459" y="604"/>
                  </a:lnTo>
                  <a:cubicBezTo>
                    <a:pt x="1636" y="679"/>
                    <a:pt x="1803" y="744"/>
                    <a:pt x="1961" y="809"/>
                  </a:cubicBezTo>
                  <a:cubicBezTo>
                    <a:pt x="1812" y="725"/>
                    <a:pt x="1645" y="642"/>
                    <a:pt x="1478" y="576"/>
                  </a:cubicBezTo>
                  <a:lnTo>
                    <a:pt x="985" y="363"/>
                  </a:lnTo>
                  <a:cubicBezTo>
                    <a:pt x="827" y="298"/>
                    <a:pt x="660" y="223"/>
                    <a:pt x="502" y="168"/>
                  </a:cubicBezTo>
                  <a:cubicBezTo>
                    <a:pt x="335" y="112"/>
                    <a:pt x="17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
            <p:cNvSpPr/>
            <p:nvPr/>
          </p:nvSpPr>
          <p:spPr>
            <a:xfrm>
              <a:off x="3847850" y="2163925"/>
              <a:ext cx="13725" cy="1425"/>
            </a:xfrm>
            <a:custGeom>
              <a:rect b="b" l="l" r="r" t="t"/>
              <a:pathLst>
                <a:path extrusionOk="0" h="57" w="549">
                  <a:moveTo>
                    <a:pt x="140" y="1"/>
                  </a:moveTo>
                  <a:cubicBezTo>
                    <a:pt x="93" y="10"/>
                    <a:pt x="47" y="10"/>
                    <a:pt x="0" y="10"/>
                  </a:cubicBezTo>
                  <a:cubicBezTo>
                    <a:pt x="47" y="38"/>
                    <a:pt x="93" y="47"/>
                    <a:pt x="140" y="47"/>
                  </a:cubicBezTo>
                  <a:cubicBezTo>
                    <a:pt x="186" y="56"/>
                    <a:pt x="233" y="56"/>
                    <a:pt x="279" y="56"/>
                  </a:cubicBezTo>
                  <a:cubicBezTo>
                    <a:pt x="363" y="56"/>
                    <a:pt x="456" y="56"/>
                    <a:pt x="549" y="38"/>
                  </a:cubicBezTo>
                  <a:cubicBezTo>
                    <a:pt x="465" y="10"/>
                    <a:pt x="372" y="10"/>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
            <p:cNvSpPr/>
            <p:nvPr/>
          </p:nvSpPr>
          <p:spPr>
            <a:xfrm>
              <a:off x="3858525" y="2165550"/>
              <a:ext cx="8400" cy="1200"/>
            </a:xfrm>
            <a:custGeom>
              <a:rect b="b" l="l" r="r" t="t"/>
              <a:pathLst>
                <a:path extrusionOk="0" h="48" w="336">
                  <a:moveTo>
                    <a:pt x="168" y="1"/>
                  </a:moveTo>
                  <a:cubicBezTo>
                    <a:pt x="140" y="1"/>
                    <a:pt x="112" y="19"/>
                    <a:pt x="84" y="19"/>
                  </a:cubicBezTo>
                  <a:cubicBezTo>
                    <a:pt x="66" y="19"/>
                    <a:pt x="38" y="29"/>
                    <a:pt x="1" y="29"/>
                  </a:cubicBezTo>
                  <a:cubicBezTo>
                    <a:pt x="29" y="38"/>
                    <a:pt x="66" y="47"/>
                    <a:pt x="84" y="47"/>
                  </a:cubicBezTo>
                  <a:lnTo>
                    <a:pt x="168" y="47"/>
                  </a:lnTo>
                  <a:cubicBezTo>
                    <a:pt x="224" y="47"/>
                    <a:pt x="280" y="29"/>
                    <a:pt x="335" y="10"/>
                  </a:cubicBezTo>
                  <a:lnTo>
                    <a:pt x="16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
            <p:cNvSpPr/>
            <p:nvPr/>
          </p:nvSpPr>
          <p:spPr>
            <a:xfrm>
              <a:off x="3854575" y="2168100"/>
              <a:ext cx="12575" cy="2100"/>
            </a:xfrm>
            <a:custGeom>
              <a:rect b="b" l="l" r="r" t="t"/>
              <a:pathLst>
                <a:path extrusionOk="0" h="84" w="503">
                  <a:moveTo>
                    <a:pt x="1" y="1"/>
                  </a:moveTo>
                  <a:cubicBezTo>
                    <a:pt x="38" y="19"/>
                    <a:pt x="75" y="29"/>
                    <a:pt x="122" y="47"/>
                  </a:cubicBezTo>
                  <a:cubicBezTo>
                    <a:pt x="168" y="57"/>
                    <a:pt x="196" y="57"/>
                    <a:pt x="242" y="66"/>
                  </a:cubicBezTo>
                  <a:cubicBezTo>
                    <a:pt x="300" y="72"/>
                    <a:pt x="362" y="83"/>
                    <a:pt x="423" y="83"/>
                  </a:cubicBezTo>
                  <a:cubicBezTo>
                    <a:pt x="450" y="83"/>
                    <a:pt x="477" y="81"/>
                    <a:pt x="503" y="75"/>
                  </a:cubicBezTo>
                  <a:cubicBezTo>
                    <a:pt x="410" y="57"/>
                    <a:pt x="326" y="29"/>
                    <a:pt x="261" y="19"/>
                  </a:cubicBezTo>
                  <a:cubicBezTo>
                    <a:pt x="177"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
            <p:cNvSpPr/>
            <p:nvPr/>
          </p:nvSpPr>
          <p:spPr>
            <a:xfrm>
              <a:off x="3842050" y="2164850"/>
              <a:ext cx="7925" cy="2350"/>
            </a:xfrm>
            <a:custGeom>
              <a:rect b="b" l="l" r="r" t="t"/>
              <a:pathLst>
                <a:path extrusionOk="0" h="94" w="317">
                  <a:moveTo>
                    <a:pt x="0" y="1"/>
                  </a:moveTo>
                  <a:cubicBezTo>
                    <a:pt x="47" y="38"/>
                    <a:pt x="102" y="57"/>
                    <a:pt x="149" y="66"/>
                  </a:cubicBezTo>
                  <a:cubicBezTo>
                    <a:pt x="214" y="75"/>
                    <a:pt x="260" y="94"/>
                    <a:pt x="316" y="94"/>
                  </a:cubicBezTo>
                  <a:cubicBezTo>
                    <a:pt x="270" y="57"/>
                    <a:pt x="223" y="38"/>
                    <a:pt x="167" y="19"/>
                  </a:cubicBezTo>
                  <a:cubicBezTo>
                    <a:pt x="112"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
            <p:cNvSpPr/>
            <p:nvPr/>
          </p:nvSpPr>
          <p:spPr>
            <a:xfrm>
              <a:off x="3881300" y="2178625"/>
              <a:ext cx="11625" cy="1350"/>
            </a:xfrm>
            <a:custGeom>
              <a:rect b="b" l="l" r="r" t="t"/>
              <a:pathLst>
                <a:path extrusionOk="0" h="54" w="465">
                  <a:moveTo>
                    <a:pt x="345" y="0"/>
                  </a:moveTo>
                  <a:cubicBezTo>
                    <a:pt x="307" y="0"/>
                    <a:pt x="270" y="3"/>
                    <a:pt x="233" y="7"/>
                  </a:cubicBezTo>
                  <a:cubicBezTo>
                    <a:pt x="195" y="7"/>
                    <a:pt x="149" y="17"/>
                    <a:pt x="121" y="17"/>
                  </a:cubicBezTo>
                  <a:cubicBezTo>
                    <a:pt x="84" y="17"/>
                    <a:pt x="37" y="26"/>
                    <a:pt x="0" y="26"/>
                  </a:cubicBezTo>
                  <a:cubicBezTo>
                    <a:pt x="37" y="35"/>
                    <a:pt x="84" y="54"/>
                    <a:pt x="121" y="54"/>
                  </a:cubicBezTo>
                  <a:lnTo>
                    <a:pt x="233" y="54"/>
                  </a:lnTo>
                  <a:cubicBezTo>
                    <a:pt x="316" y="44"/>
                    <a:pt x="381" y="26"/>
                    <a:pt x="465" y="7"/>
                  </a:cubicBezTo>
                  <a:cubicBezTo>
                    <a:pt x="423" y="3"/>
                    <a:pt x="384" y="0"/>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
            <p:cNvSpPr/>
            <p:nvPr/>
          </p:nvSpPr>
          <p:spPr>
            <a:xfrm>
              <a:off x="3876650" y="2176825"/>
              <a:ext cx="8150" cy="1075"/>
            </a:xfrm>
            <a:custGeom>
              <a:rect b="b" l="l" r="r" t="t"/>
              <a:pathLst>
                <a:path extrusionOk="0" h="43" w="326">
                  <a:moveTo>
                    <a:pt x="270" y="1"/>
                  </a:moveTo>
                  <a:cubicBezTo>
                    <a:pt x="233" y="1"/>
                    <a:pt x="196" y="5"/>
                    <a:pt x="158" y="5"/>
                  </a:cubicBezTo>
                  <a:cubicBezTo>
                    <a:pt x="103" y="5"/>
                    <a:pt x="56" y="23"/>
                    <a:pt x="0" y="23"/>
                  </a:cubicBezTo>
                  <a:cubicBezTo>
                    <a:pt x="19" y="33"/>
                    <a:pt x="56" y="42"/>
                    <a:pt x="84" y="42"/>
                  </a:cubicBezTo>
                  <a:lnTo>
                    <a:pt x="158" y="42"/>
                  </a:lnTo>
                  <a:cubicBezTo>
                    <a:pt x="186" y="42"/>
                    <a:pt x="223" y="42"/>
                    <a:pt x="242" y="33"/>
                  </a:cubicBezTo>
                  <a:cubicBezTo>
                    <a:pt x="279" y="33"/>
                    <a:pt x="307" y="23"/>
                    <a:pt x="326" y="5"/>
                  </a:cubicBezTo>
                  <a:cubicBezTo>
                    <a:pt x="307" y="2"/>
                    <a:pt x="289"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
            <p:cNvSpPr/>
            <p:nvPr/>
          </p:nvSpPr>
          <p:spPr>
            <a:xfrm>
              <a:off x="3889425" y="2175550"/>
              <a:ext cx="4425" cy="1600"/>
            </a:xfrm>
            <a:custGeom>
              <a:rect b="b" l="l" r="r" t="t"/>
              <a:pathLst>
                <a:path extrusionOk="0" h="64" w="177">
                  <a:moveTo>
                    <a:pt x="177" y="0"/>
                  </a:moveTo>
                  <a:cubicBezTo>
                    <a:pt x="140" y="0"/>
                    <a:pt x="103" y="0"/>
                    <a:pt x="93" y="9"/>
                  </a:cubicBezTo>
                  <a:cubicBezTo>
                    <a:pt x="75" y="9"/>
                    <a:pt x="56" y="28"/>
                    <a:pt x="47" y="28"/>
                  </a:cubicBezTo>
                  <a:cubicBezTo>
                    <a:pt x="38" y="37"/>
                    <a:pt x="10" y="37"/>
                    <a:pt x="0" y="47"/>
                  </a:cubicBezTo>
                  <a:cubicBezTo>
                    <a:pt x="20" y="53"/>
                    <a:pt x="39" y="64"/>
                    <a:pt x="61" y="64"/>
                  </a:cubicBezTo>
                  <a:cubicBezTo>
                    <a:pt x="71" y="64"/>
                    <a:pt x="82" y="62"/>
                    <a:pt x="93" y="56"/>
                  </a:cubicBezTo>
                  <a:cubicBezTo>
                    <a:pt x="103" y="47"/>
                    <a:pt x="131" y="47"/>
                    <a:pt x="140" y="37"/>
                  </a:cubicBezTo>
                  <a:lnTo>
                    <a:pt x="17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
            <p:cNvSpPr/>
            <p:nvPr/>
          </p:nvSpPr>
          <p:spPr>
            <a:xfrm>
              <a:off x="3873175" y="2198775"/>
              <a:ext cx="10225" cy="3500"/>
            </a:xfrm>
            <a:custGeom>
              <a:rect b="b" l="l" r="r" t="t"/>
              <a:pathLst>
                <a:path extrusionOk="0" h="140" w="409">
                  <a:moveTo>
                    <a:pt x="409" y="0"/>
                  </a:moveTo>
                  <a:lnTo>
                    <a:pt x="409" y="0"/>
                  </a:lnTo>
                  <a:cubicBezTo>
                    <a:pt x="353" y="56"/>
                    <a:pt x="279" y="84"/>
                    <a:pt x="223" y="93"/>
                  </a:cubicBezTo>
                  <a:lnTo>
                    <a:pt x="56" y="93"/>
                  </a:lnTo>
                  <a:cubicBezTo>
                    <a:pt x="37" y="84"/>
                    <a:pt x="28" y="84"/>
                    <a:pt x="0" y="84"/>
                  </a:cubicBezTo>
                  <a:cubicBezTo>
                    <a:pt x="9" y="84"/>
                    <a:pt x="28" y="93"/>
                    <a:pt x="47" y="102"/>
                  </a:cubicBezTo>
                  <a:cubicBezTo>
                    <a:pt x="74" y="112"/>
                    <a:pt x="84" y="130"/>
                    <a:pt x="102" y="130"/>
                  </a:cubicBezTo>
                  <a:cubicBezTo>
                    <a:pt x="139" y="140"/>
                    <a:pt x="177" y="140"/>
                    <a:pt x="223" y="140"/>
                  </a:cubicBezTo>
                  <a:cubicBezTo>
                    <a:pt x="270" y="130"/>
                    <a:pt x="307" y="121"/>
                    <a:pt x="335" y="93"/>
                  </a:cubicBezTo>
                  <a:cubicBezTo>
                    <a:pt x="372" y="75"/>
                    <a:pt x="400" y="37"/>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
            <p:cNvSpPr/>
            <p:nvPr/>
          </p:nvSpPr>
          <p:spPr>
            <a:xfrm>
              <a:off x="3867125" y="2196450"/>
              <a:ext cx="9775" cy="3275"/>
            </a:xfrm>
            <a:custGeom>
              <a:rect b="b" l="l" r="r" t="t"/>
              <a:pathLst>
                <a:path extrusionOk="0" h="131" w="391">
                  <a:moveTo>
                    <a:pt x="1" y="0"/>
                  </a:moveTo>
                  <a:cubicBezTo>
                    <a:pt x="10" y="37"/>
                    <a:pt x="47" y="56"/>
                    <a:pt x="75" y="75"/>
                  </a:cubicBezTo>
                  <a:lnTo>
                    <a:pt x="186" y="103"/>
                  </a:lnTo>
                  <a:cubicBezTo>
                    <a:pt x="251" y="121"/>
                    <a:pt x="326" y="130"/>
                    <a:pt x="391" y="130"/>
                  </a:cubicBezTo>
                  <a:cubicBezTo>
                    <a:pt x="363" y="121"/>
                    <a:pt x="326" y="103"/>
                    <a:pt x="298" y="93"/>
                  </a:cubicBezTo>
                  <a:lnTo>
                    <a:pt x="196" y="56"/>
                  </a:lnTo>
                  <a:lnTo>
                    <a:pt x="93" y="37"/>
                  </a:lnTo>
                  <a:cubicBezTo>
                    <a:pt x="66" y="28"/>
                    <a:pt x="2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
            <p:cNvSpPr/>
            <p:nvPr/>
          </p:nvSpPr>
          <p:spPr>
            <a:xfrm>
              <a:off x="3861325" y="2196225"/>
              <a:ext cx="8150" cy="4650"/>
            </a:xfrm>
            <a:custGeom>
              <a:rect b="b" l="l" r="r" t="t"/>
              <a:pathLst>
                <a:path extrusionOk="0" h="186" w="326">
                  <a:moveTo>
                    <a:pt x="0" y="0"/>
                  </a:moveTo>
                  <a:lnTo>
                    <a:pt x="0" y="0"/>
                  </a:lnTo>
                  <a:cubicBezTo>
                    <a:pt x="10" y="19"/>
                    <a:pt x="37" y="46"/>
                    <a:pt x="56" y="65"/>
                  </a:cubicBezTo>
                  <a:cubicBezTo>
                    <a:pt x="84" y="93"/>
                    <a:pt x="112" y="112"/>
                    <a:pt x="140" y="130"/>
                  </a:cubicBezTo>
                  <a:cubicBezTo>
                    <a:pt x="177" y="139"/>
                    <a:pt x="195" y="149"/>
                    <a:pt x="233" y="158"/>
                  </a:cubicBezTo>
                  <a:cubicBezTo>
                    <a:pt x="251" y="177"/>
                    <a:pt x="288" y="186"/>
                    <a:pt x="325" y="186"/>
                  </a:cubicBezTo>
                  <a:cubicBezTo>
                    <a:pt x="270" y="149"/>
                    <a:pt x="223" y="112"/>
                    <a:pt x="158" y="93"/>
                  </a:cubicBezTo>
                  <a:cubicBezTo>
                    <a:pt x="102" y="56"/>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
            <p:cNvSpPr/>
            <p:nvPr/>
          </p:nvSpPr>
          <p:spPr>
            <a:xfrm>
              <a:off x="3871075" y="2195750"/>
              <a:ext cx="6525" cy="2125"/>
            </a:xfrm>
            <a:custGeom>
              <a:rect b="b" l="l" r="r" t="t"/>
              <a:pathLst>
                <a:path extrusionOk="0" h="85" w="261">
                  <a:moveTo>
                    <a:pt x="1" y="0"/>
                  </a:moveTo>
                  <a:cubicBezTo>
                    <a:pt x="38" y="38"/>
                    <a:pt x="75" y="65"/>
                    <a:pt x="121" y="75"/>
                  </a:cubicBezTo>
                  <a:cubicBezTo>
                    <a:pt x="140" y="84"/>
                    <a:pt x="168" y="84"/>
                    <a:pt x="186" y="84"/>
                  </a:cubicBezTo>
                  <a:cubicBezTo>
                    <a:pt x="214" y="84"/>
                    <a:pt x="233" y="84"/>
                    <a:pt x="261" y="75"/>
                  </a:cubicBezTo>
                  <a:cubicBezTo>
                    <a:pt x="214" y="65"/>
                    <a:pt x="168" y="56"/>
                    <a:pt x="131"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
            <p:cNvSpPr/>
            <p:nvPr/>
          </p:nvSpPr>
          <p:spPr>
            <a:xfrm>
              <a:off x="3833900" y="2166950"/>
              <a:ext cx="4675" cy="8625"/>
            </a:xfrm>
            <a:custGeom>
              <a:rect b="b" l="l" r="r" t="t"/>
              <a:pathLst>
                <a:path extrusionOk="0" h="345" w="187">
                  <a:moveTo>
                    <a:pt x="1" y="0"/>
                  </a:moveTo>
                  <a:cubicBezTo>
                    <a:pt x="1" y="28"/>
                    <a:pt x="1" y="65"/>
                    <a:pt x="29" y="103"/>
                  </a:cubicBezTo>
                  <a:cubicBezTo>
                    <a:pt x="38" y="140"/>
                    <a:pt x="47" y="158"/>
                    <a:pt x="66" y="195"/>
                  </a:cubicBezTo>
                  <a:cubicBezTo>
                    <a:pt x="85" y="251"/>
                    <a:pt x="131" y="307"/>
                    <a:pt x="187" y="344"/>
                  </a:cubicBezTo>
                  <a:cubicBezTo>
                    <a:pt x="159" y="288"/>
                    <a:pt x="122" y="233"/>
                    <a:pt x="94" y="168"/>
                  </a:cubicBezTo>
                  <a:cubicBezTo>
                    <a:pt x="75" y="112"/>
                    <a:pt x="38"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
            <p:cNvSpPr/>
            <p:nvPr/>
          </p:nvSpPr>
          <p:spPr>
            <a:xfrm>
              <a:off x="3837175" y="2168800"/>
              <a:ext cx="4425" cy="6300"/>
            </a:xfrm>
            <a:custGeom>
              <a:rect b="b" l="l" r="r" t="t"/>
              <a:pathLst>
                <a:path extrusionOk="0" h="252" w="177">
                  <a:moveTo>
                    <a:pt x="9" y="1"/>
                  </a:moveTo>
                  <a:lnTo>
                    <a:pt x="9" y="1"/>
                  </a:lnTo>
                  <a:cubicBezTo>
                    <a:pt x="0" y="38"/>
                    <a:pt x="9" y="66"/>
                    <a:pt x="28" y="84"/>
                  </a:cubicBezTo>
                  <a:lnTo>
                    <a:pt x="56" y="159"/>
                  </a:lnTo>
                  <a:cubicBezTo>
                    <a:pt x="93" y="187"/>
                    <a:pt x="130" y="224"/>
                    <a:pt x="177" y="252"/>
                  </a:cubicBezTo>
                  <a:lnTo>
                    <a:pt x="139" y="177"/>
                  </a:lnTo>
                  <a:cubicBezTo>
                    <a:pt x="121" y="159"/>
                    <a:pt x="102" y="140"/>
                    <a:pt x="93" y="121"/>
                  </a:cubicBezTo>
                  <a:cubicBezTo>
                    <a:pt x="74" y="8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
            <p:cNvSpPr/>
            <p:nvPr/>
          </p:nvSpPr>
          <p:spPr>
            <a:xfrm>
              <a:off x="3840875" y="2170425"/>
              <a:ext cx="6775" cy="3050"/>
            </a:xfrm>
            <a:custGeom>
              <a:rect b="b" l="l" r="r" t="t"/>
              <a:pathLst>
                <a:path extrusionOk="0" h="122" w="271">
                  <a:moveTo>
                    <a:pt x="1" y="1"/>
                  </a:moveTo>
                  <a:cubicBezTo>
                    <a:pt x="38" y="29"/>
                    <a:pt x="84" y="56"/>
                    <a:pt x="121" y="84"/>
                  </a:cubicBezTo>
                  <a:cubicBezTo>
                    <a:pt x="140" y="84"/>
                    <a:pt x="168" y="103"/>
                    <a:pt x="187" y="112"/>
                  </a:cubicBezTo>
                  <a:cubicBezTo>
                    <a:pt x="214" y="122"/>
                    <a:pt x="252" y="122"/>
                    <a:pt x="270" y="122"/>
                  </a:cubicBezTo>
                  <a:cubicBezTo>
                    <a:pt x="224" y="84"/>
                    <a:pt x="187" y="66"/>
                    <a:pt x="140" y="47"/>
                  </a:cubicBezTo>
                  <a:cubicBezTo>
                    <a:pt x="112" y="19"/>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
            <p:cNvSpPr/>
            <p:nvPr/>
          </p:nvSpPr>
          <p:spPr>
            <a:xfrm>
              <a:off x="3842975" y="2174150"/>
              <a:ext cx="4900" cy="4425"/>
            </a:xfrm>
            <a:custGeom>
              <a:rect b="b" l="l" r="r" t="t"/>
              <a:pathLst>
                <a:path extrusionOk="0" h="177" w="196">
                  <a:moveTo>
                    <a:pt x="0" y="0"/>
                  </a:moveTo>
                  <a:lnTo>
                    <a:pt x="0" y="0"/>
                  </a:lnTo>
                  <a:cubicBezTo>
                    <a:pt x="10" y="47"/>
                    <a:pt x="47" y="65"/>
                    <a:pt x="84" y="103"/>
                  </a:cubicBezTo>
                  <a:cubicBezTo>
                    <a:pt x="112" y="140"/>
                    <a:pt x="149" y="158"/>
                    <a:pt x="195" y="177"/>
                  </a:cubicBezTo>
                  <a:cubicBezTo>
                    <a:pt x="177" y="130"/>
                    <a:pt x="149" y="93"/>
                    <a:pt x="112" y="65"/>
                  </a:cubicBezTo>
                  <a:cubicBezTo>
                    <a:pt x="84"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
            <p:cNvSpPr/>
            <p:nvPr/>
          </p:nvSpPr>
          <p:spPr>
            <a:xfrm>
              <a:off x="3840650" y="2177875"/>
              <a:ext cx="6050" cy="5825"/>
            </a:xfrm>
            <a:custGeom>
              <a:rect b="b" l="l" r="r" t="t"/>
              <a:pathLst>
                <a:path extrusionOk="0" h="233" w="242">
                  <a:moveTo>
                    <a:pt x="0" y="0"/>
                  </a:moveTo>
                  <a:lnTo>
                    <a:pt x="0" y="0"/>
                  </a:lnTo>
                  <a:cubicBezTo>
                    <a:pt x="28" y="56"/>
                    <a:pt x="75" y="93"/>
                    <a:pt x="103" y="130"/>
                  </a:cubicBezTo>
                  <a:cubicBezTo>
                    <a:pt x="149" y="177"/>
                    <a:pt x="186" y="214"/>
                    <a:pt x="242" y="232"/>
                  </a:cubicBezTo>
                  <a:cubicBezTo>
                    <a:pt x="223" y="186"/>
                    <a:pt x="186" y="139"/>
                    <a:pt x="140" y="102"/>
                  </a:cubicBezTo>
                  <a:cubicBezTo>
                    <a:pt x="93" y="56"/>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
            <p:cNvSpPr/>
            <p:nvPr/>
          </p:nvSpPr>
          <p:spPr>
            <a:xfrm>
              <a:off x="3879425" y="2142225"/>
              <a:ext cx="10725" cy="2925"/>
            </a:xfrm>
            <a:custGeom>
              <a:rect b="b" l="l" r="r" t="t"/>
              <a:pathLst>
                <a:path extrusionOk="0" h="117" w="429">
                  <a:moveTo>
                    <a:pt x="128" y="1"/>
                  </a:moveTo>
                  <a:cubicBezTo>
                    <a:pt x="86" y="1"/>
                    <a:pt x="42" y="8"/>
                    <a:pt x="1" y="23"/>
                  </a:cubicBezTo>
                  <a:cubicBezTo>
                    <a:pt x="38" y="23"/>
                    <a:pt x="75" y="23"/>
                    <a:pt x="112" y="32"/>
                  </a:cubicBezTo>
                  <a:cubicBezTo>
                    <a:pt x="150" y="42"/>
                    <a:pt x="178" y="42"/>
                    <a:pt x="215" y="60"/>
                  </a:cubicBezTo>
                  <a:cubicBezTo>
                    <a:pt x="280" y="70"/>
                    <a:pt x="354" y="88"/>
                    <a:pt x="428" y="116"/>
                  </a:cubicBezTo>
                  <a:cubicBezTo>
                    <a:pt x="391" y="79"/>
                    <a:pt x="363" y="70"/>
                    <a:pt x="335" y="51"/>
                  </a:cubicBezTo>
                  <a:cubicBezTo>
                    <a:pt x="298" y="32"/>
                    <a:pt x="261" y="23"/>
                    <a:pt x="224" y="14"/>
                  </a:cubicBezTo>
                  <a:cubicBezTo>
                    <a:pt x="195" y="5"/>
                    <a:pt x="162" y="1"/>
                    <a:pt x="1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
            <p:cNvSpPr/>
            <p:nvPr/>
          </p:nvSpPr>
          <p:spPr>
            <a:xfrm>
              <a:off x="3876425" y="2143500"/>
              <a:ext cx="9300" cy="1875"/>
            </a:xfrm>
            <a:custGeom>
              <a:rect b="b" l="l" r="r" t="t"/>
              <a:pathLst>
                <a:path extrusionOk="0" h="75" w="372">
                  <a:moveTo>
                    <a:pt x="186" y="0"/>
                  </a:moveTo>
                  <a:cubicBezTo>
                    <a:pt x="130" y="0"/>
                    <a:pt x="56" y="0"/>
                    <a:pt x="0" y="37"/>
                  </a:cubicBezTo>
                  <a:lnTo>
                    <a:pt x="93" y="37"/>
                  </a:lnTo>
                  <a:cubicBezTo>
                    <a:pt x="130" y="37"/>
                    <a:pt x="149" y="56"/>
                    <a:pt x="186" y="56"/>
                  </a:cubicBezTo>
                  <a:cubicBezTo>
                    <a:pt x="242" y="65"/>
                    <a:pt x="298" y="74"/>
                    <a:pt x="372" y="74"/>
                  </a:cubicBezTo>
                  <a:cubicBezTo>
                    <a:pt x="335" y="56"/>
                    <a:pt x="316" y="37"/>
                    <a:pt x="279" y="28"/>
                  </a:cubicBezTo>
                  <a:cubicBezTo>
                    <a:pt x="242" y="19"/>
                    <a:pt x="22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
            <p:cNvSpPr/>
            <p:nvPr/>
          </p:nvSpPr>
          <p:spPr>
            <a:xfrm>
              <a:off x="3870375" y="2146275"/>
              <a:ext cx="9775" cy="1175"/>
            </a:xfrm>
            <a:custGeom>
              <a:rect b="b" l="l" r="r" t="t"/>
              <a:pathLst>
                <a:path extrusionOk="0" h="47" w="391">
                  <a:moveTo>
                    <a:pt x="196" y="0"/>
                  </a:moveTo>
                  <a:cubicBezTo>
                    <a:pt x="159" y="0"/>
                    <a:pt x="121" y="0"/>
                    <a:pt x="94" y="10"/>
                  </a:cubicBezTo>
                  <a:cubicBezTo>
                    <a:pt x="56" y="10"/>
                    <a:pt x="19" y="19"/>
                    <a:pt x="1" y="47"/>
                  </a:cubicBezTo>
                  <a:lnTo>
                    <a:pt x="196" y="47"/>
                  </a:lnTo>
                  <a:cubicBezTo>
                    <a:pt x="261" y="47"/>
                    <a:pt x="326" y="38"/>
                    <a:pt x="391" y="19"/>
                  </a:cubicBezTo>
                  <a:cubicBezTo>
                    <a:pt x="326" y="10"/>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
            <p:cNvSpPr/>
            <p:nvPr/>
          </p:nvSpPr>
          <p:spPr>
            <a:xfrm>
              <a:off x="3862725" y="2143725"/>
              <a:ext cx="10000" cy="2800"/>
            </a:xfrm>
            <a:custGeom>
              <a:rect b="b" l="l" r="r" t="t"/>
              <a:pathLst>
                <a:path extrusionOk="0" h="112" w="400">
                  <a:moveTo>
                    <a:pt x="400" y="0"/>
                  </a:moveTo>
                  <a:cubicBezTo>
                    <a:pt x="325" y="0"/>
                    <a:pt x="251" y="10"/>
                    <a:pt x="186" y="19"/>
                  </a:cubicBezTo>
                  <a:cubicBezTo>
                    <a:pt x="158" y="28"/>
                    <a:pt x="130" y="47"/>
                    <a:pt x="93" y="56"/>
                  </a:cubicBezTo>
                  <a:cubicBezTo>
                    <a:pt x="56" y="65"/>
                    <a:pt x="19" y="93"/>
                    <a:pt x="0" y="112"/>
                  </a:cubicBezTo>
                  <a:lnTo>
                    <a:pt x="102" y="93"/>
                  </a:lnTo>
                  <a:cubicBezTo>
                    <a:pt x="130" y="75"/>
                    <a:pt x="167" y="75"/>
                    <a:pt x="195" y="65"/>
                  </a:cubicBezTo>
                  <a:cubicBezTo>
                    <a:pt x="269" y="47"/>
                    <a:pt x="335" y="28"/>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
            <p:cNvSpPr/>
            <p:nvPr/>
          </p:nvSpPr>
          <p:spPr>
            <a:xfrm>
              <a:off x="3855275" y="2147800"/>
              <a:ext cx="10475" cy="1975"/>
            </a:xfrm>
            <a:custGeom>
              <a:rect b="b" l="l" r="r" t="t"/>
              <a:pathLst>
                <a:path extrusionOk="0" h="79" w="419">
                  <a:moveTo>
                    <a:pt x="260" y="1"/>
                  </a:moveTo>
                  <a:cubicBezTo>
                    <a:pt x="239" y="1"/>
                    <a:pt x="218" y="2"/>
                    <a:pt x="196" y="5"/>
                  </a:cubicBezTo>
                  <a:cubicBezTo>
                    <a:pt x="159" y="23"/>
                    <a:pt x="122" y="23"/>
                    <a:pt x="84" y="32"/>
                  </a:cubicBezTo>
                  <a:cubicBezTo>
                    <a:pt x="56" y="42"/>
                    <a:pt x="19" y="51"/>
                    <a:pt x="1" y="79"/>
                  </a:cubicBezTo>
                  <a:cubicBezTo>
                    <a:pt x="29" y="70"/>
                    <a:pt x="66" y="70"/>
                    <a:pt x="103" y="70"/>
                  </a:cubicBezTo>
                  <a:lnTo>
                    <a:pt x="205" y="51"/>
                  </a:lnTo>
                  <a:cubicBezTo>
                    <a:pt x="279" y="42"/>
                    <a:pt x="344" y="42"/>
                    <a:pt x="419" y="23"/>
                  </a:cubicBezTo>
                  <a:cubicBezTo>
                    <a:pt x="364" y="10"/>
                    <a:pt x="315" y="1"/>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
            <p:cNvSpPr/>
            <p:nvPr/>
          </p:nvSpPr>
          <p:spPr>
            <a:xfrm>
              <a:off x="3875725" y="2167175"/>
              <a:ext cx="4675" cy="1200"/>
            </a:xfrm>
            <a:custGeom>
              <a:rect b="b" l="l" r="r" t="t"/>
              <a:pathLst>
                <a:path extrusionOk="0" h="48" w="187">
                  <a:moveTo>
                    <a:pt x="93" y="1"/>
                  </a:moveTo>
                  <a:cubicBezTo>
                    <a:pt x="65" y="1"/>
                    <a:pt x="37" y="1"/>
                    <a:pt x="0" y="10"/>
                  </a:cubicBezTo>
                  <a:cubicBezTo>
                    <a:pt x="37" y="38"/>
                    <a:pt x="65" y="47"/>
                    <a:pt x="93" y="47"/>
                  </a:cubicBezTo>
                  <a:cubicBezTo>
                    <a:pt x="130" y="47"/>
                    <a:pt x="158" y="47"/>
                    <a:pt x="186" y="38"/>
                  </a:cubicBezTo>
                  <a:cubicBezTo>
                    <a:pt x="158" y="19"/>
                    <a:pt x="130"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
            <p:cNvSpPr/>
            <p:nvPr/>
          </p:nvSpPr>
          <p:spPr>
            <a:xfrm>
              <a:off x="3878975" y="2169500"/>
              <a:ext cx="4675" cy="1200"/>
            </a:xfrm>
            <a:custGeom>
              <a:rect b="b" l="l" r="r" t="t"/>
              <a:pathLst>
                <a:path extrusionOk="0" h="48" w="187">
                  <a:moveTo>
                    <a:pt x="93" y="1"/>
                  </a:moveTo>
                  <a:cubicBezTo>
                    <a:pt x="56" y="1"/>
                    <a:pt x="38" y="1"/>
                    <a:pt x="0" y="10"/>
                  </a:cubicBezTo>
                  <a:cubicBezTo>
                    <a:pt x="38" y="38"/>
                    <a:pt x="56" y="47"/>
                    <a:pt x="93" y="47"/>
                  </a:cubicBezTo>
                  <a:cubicBezTo>
                    <a:pt x="130" y="47"/>
                    <a:pt x="149" y="47"/>
                    <a:pt x="186" y="38"/>
                  </a:cubicBezTo>
                  <a:cubicBezTo>
                    <a:pt x="168"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
            <p:cNvSpPr/>
            <p:nvPr/>
          </p:nvSpPr>
          <p:spPr>
            <a:xfrm>
              <a:off x="3844825" y="2151050"/>
              <a:ext cx="6525" cy="2225"/>
            </a:xfrm>
            <a:custGeom>
              <a:rect b="b" l="l" r="r" t="t"/>
              <a:pathLst>
                <a:path extrusionOk="0" h="89" w="261">
                  <a:moveTo>
                    <a:pt x="220" y="1"/>
                  </a:moveTo>
                  <a:cubicBezTo>
                    <a:pt x="187" y="1"/>
                    <a:pt x="154" y="7"/>
                    <a:pt x="121" y="14"/>
                  </a:cubicBezTo>
                  <a:cubicBezTo>
                    <a:pt x="103" y="14"/>
                    <a:pt x="75" y="32"/>
                    <a:pt x="56" y="42"/>
                  </a:cubicBezTo>
                  <a:cubicBezTo>
                    <a:pt x="29" y="51"/>
                    <a:pt x="10" y="60"/>
                    <a:pt x="1" y="88"/>
                  </a:cubicBezTo>
                  <a:cubicBezTo>
                    <a:pt x="56" y="88"/>
                    <a:pt x="94" y="79"/>
                    <a:pt x="140" y="60"/>
                  </a:cubicBezTo>
                  <a:cubicBezTo>
                    <a:pt x="186" y="51"/>
                    <a:pt x="233" y="42"/>
                    <a:pt x="261" y="5"/>
                  </a:cubicBezTo>
                  <a:cubicBezTo>
                    <a:pt x="247" y="2"/>
                    <a:pt x="234" y="1"/>
                    <a:pt x="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
            <p:cNvSpPr/>
            <p:nvPr/>
          </p:nvSpPr>
          <p:spPr>
            <a:xfrm>
              <a:off x="3668525" y="2170775"/>
              <a:ext cx="76675" cy="69400"/>
            </a:xfrm>
            <a:custGeom>
              <a:rect b="b" l="l" r="r" t="t"/>
              <a:pathLst>
                <a:path extrusionOk="0" h="2776" w="3067">
                  <a:moveTo>
                    <a:pt x="1852" y="0"/>
                  </a:moveTo>
                  <a:cubicBezTo>
                    <a:pt x="1674" y="0"/>
                    <a:pt x="1478" y="108"/>
                    <a:pt x="1339" y="228"/>
                  </a:cubicBezTo>
                  <a:cubicBezTo>
                    <a:pt x="800" y="656"/>
                    <a:pt x="382" y="1222"/>
                    <a:pt x="112" y="1854"/>
                  </a:cubicBezTo>
                  <a:cubicBezTo>
                    <a:pt x="1" y="2059"/>
                    <a:pt x="242" y="2263"/>
                    <a:pt x="373" y="2337"/>
                  </a:cubicBezTo>
                  <a:cubicBezTo>
                    <a:pt x="855" y="2602"/>
                    <a:pt x="1403" y="2775"/>
                    <a:pt x="1951" y="2775"/>
                  </a:cubicBezTo>
                  <a:cubicBezTo>
                    <a:pt x="2057" y="2775"/>
                    <a:pt x="2163" y="2769"/>
                    <a:pt x="2268" y="2755"/>
                  </a:cubicBezTo>
                  <a:cubicBezTo>
                    <a:pt x="2472" y="2737"/>
                    <a:pt x="2686" y="2681"/>
                    <a:pt x="2835" y="2551"/>
                  </a:cubicBezTo>
                  <a:cubicBezTo>
                    <a:pt x="2983" y="2421"/>
                    <a:pt x="3067" y="2189"/>
                    <a:pt x="2974" y="2003"/>
                  </a:cubicBezTo>
                  <a:cubicBezTo>
                    <a:pt x="2872" y="1808"/>
                    <a:pt x="2612" y="1752"/>
                    <a:pt x="2389" y="1715"/>
                  </a:cubicBezTo>
                  <a:cubicBezTo>
                    <a:pt x="2556" y="1641"/>
                    <a:pt x="2714" y="1566"/>
                    <a:pt x="2825" y="1436"/>
                  </a:cubicBezTo>
                  <a:cubicBezTo>
                    <a:pt x="2937" y="1297"/>
                    <a:pt x="2983" y="1102"/>
                    <a:pt x="2881" y="962"/>
                  </a:cubicBezTo>
                  <a:cubicBezTo>
                    <a:pt x="2809" y="864"/>
                    <a:pt x="2680" y="821"/>
                    <a:pt x="2549" y="821"/>
                  </a:cubicBezTo>
                  <a:cubicBezTo>
                    <a:pt x="2495" y="821"/>
                    <a:pt x="2440" y="828"/>
                    <a:pt x="2389" y="841"/>
                  </a:cubicBezTo>
                  <a:cubicBezTo>
                    <a:pt x="2221" y="879"/>
                    <a:pt x="2054" y="972"/>
                    <a:pt x="1878" y="981"/>
                  </a:cubicBezTo>
                  <a:cubicBezTo>
                    <a:pt x="1998" y="841"/>
                    <a:pt x="2110" y="711"/>
                    <a:pt x="2175" y="553"/>
                  </a:cubicBezTo>
                  <a:cubicBezTo>
                    <a:pt x="2231" y="386"/>
                    <a:pt x="2203" y="191"/>
                    <a:pt x="2082" y="80"/>
                  </a:cubicBezTo>
                  <a:cubicBezTo>
                    <a:pt x="2014" y="24"/>
                    <a:pt x="1935" y="0"/>
                    <a:pt x="18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
            <p:cNvSpPr/>
            <p:nvPr/>
          </p:nvSpPr>
          <p:spPr>
            <a:xfrm>
              <a:off x="3670850" y="2170525"/>
              <a:ext cx="74825" cy="70550"/>
            </a:xfrm>
            <a:custGeom>
              <a:rect b="b" l="l" r="r" t="t"/>
              <a:pathLst>
                <a:path extrusionOk="0" h="2822" w="2993">
                  <a:moveTo>
                    <a:pt x="10" y="2152"/>
                  </a:moveTo>
                  <a:lnTo>
                    <a:pt x="10" y="2152"/>
                  </a:lnTo>
                  <a:cubicBezTo>
                    <a:pt x="57" y="2236"/>
                    <a:pt x="140" y="2292"/>
                    <a:pt x="224" y="2338"/>
                  </a:cubicBezTo>
                  <a:cubicBezTo>
                    <a:pt x="140" y="2292"/>
                    <a:pt x="66" y="2217"/>
                    <a:pt x="10" y="2152"/>
                  </a:cubicBezTo>
                  <a:close/>
                  <a:moveTo>
                    <a:pt x="1755" y="0"/>
                  </a:moveTo>
                  <a:cubicBezTo>
                    <a:pt x="1687" y="0"/>
                    <a:pt x="1617" y="22"/>
                    <a:pt x="1552" y="43"/>
                  </a:cubicBezTo>
                  <a:cubicBezTo>
                    <a:pt x="1394" y="99"/>
                    <a:pt x="1264" y="201"/>
                    <a:pt x="1134" y="303"/>
                  </a:cubicBezTo>
                  <a:cubicBezTo>
                    <a:pt x="893" y="526"/>
                    <a:pt x="670" y="768"/>
                    <a:pt x="475" y="1028"/>
                  </a:cubicBezTo>
                  <a:cubicBezTo>
                    <a:pt x="289" y="1297"/>
                    <a:pt x="131" y="1576"/>
                    <a:pt x="1" y="1873"/>
                  </a:cubicBezTo>
                  <a:cubicBezTo>
                    <a:pt x="131" y="1576"/>
                    <a:pt x="289" y="1297"/>
                    <a:pt x="484" y="1028"/>
                  </a:cubicBezTo>
                  <a:cubicBezTo>
                    <a:pt x="688" y="768"/>
                    <a:pt x="902" y="526"/>
                    <a:pt x="1162" y="313"/>
                  </a:cubicBezTo>
                  <a:cubicBezTo>
                    <a:pt x="1292" y="210"/>
                    <a:pt x="1413" y="118"/>
                    <a:pt x="1571" y="71"/>
                  </a:cubicBezTo>
                  <a:cubicBezTo>
                    <a:pt x="1617" y="58"/>
                    <a:pt x="1672" y="45"/>
                    <a:pt x="1730" y="45"/>
                  </a:cubicBezTo>
                  <a:cubicBezTo>
                    <a:pt x="1754" y="45"/>
                    <a:pt x="1779" y="47"/>
                    <a:pt x="1803" y="52"/>
                  </a:cubicBezTo>
                  <a:cubicBezTo>
                    <a:pt x="1868" y="62"/>
                    <a:pt x="1943" y="99"/>
                    <a:pt x="1989" y="155"/>
                  </a:cubicBezTo>
                  <a:cubicBezTo>
                    <a:pt x="2035" y="210"/>
                    <a:pt x="2054" y="285"/>
                    <a:pt x="2063" y="359"/>
                  </a:cubicBezTo>
                  <a:cubicBezTo>
                    <a:pt x="2063" y="443"/>
                    <a:pt x="2054" y="517"/>
                    <a:pt x="2035" y="582"/>
                  </a:cubicBezTo>
                  <a:cubicBezTo>
                    <a:pt x="1970" y="721"/>
                    <a:pt x="1868" y="851"/>
                    <a:pt x="1757" y="963"/>
                  </a:cubicBezTo>
                  <a:lnTo>
                    <a:pt x="1682" y="1047"/>
                  </a:lnTo>
                  <a:lnTo>
                    <a:pt x="1682" y="1047"/>
                  </a:lnTo>
                  <a:lnTo>
                    <a:pt x="1785" y="1037"/>
                  </a:lnTo>
                  <a:cubicBezTo>
                    <a:pt x="1970" y="1028"/>
                    <a:pt x="2138" y="944"/>
                    <a:pt x="2296" y="898"/>
                  </a:cubicBezTo>
                  <a:cubicBezTo>
                    <a:pt x="2342" y="883"/>
                    <a:pt x="2388" y="876"/>
                    <a:pt x="2434" y="876"/>
                  </a:cubicBezTo>
                  <a:cubicBezTo>
                    <a:pt x="2471" y="876"/>
                    <a:pt x="2509" y="880"/>
                    <a:pt x="2546" y="889"/>
                  </a:cubicBezTo>
                  <a:cubicBezTo>
                    <a:pt x="2621" y="898"/>
                    <a:pt x="2695" y="935"/>
                    <a:pt x="2742" y="991"/>
                  </a:cubicBezTo>
                  <a:cubicBezTo>
                    <a:pt x="2788" y="1047"/>
                    <a:pt x="2807" y="1121"/>
                    <a:pt x="2797" y="1195"/>
                  </a:cubicBezTo>
                  <a:cubicBezTo>
                    <a:pt x="2788" y="1279"/>
                    <a:pt x="2760" y="1353"/>
                    <a:pt x="2704" y="1409"/>
                  </a:cubicBezTo>
                  <a:cubicBezTo>
                    <a:pt x="2602" y="1539"/>
                    <a:pt x="2454" y="1604"/>
                    <a:pt x="2286" y="1688"/>
                  </a:cubicBezTo>
                  <a:lnTo>
                    <a:pt x="2138" y="1753"/>
                  </a:lnTo>
                  <a:lnTo>
                    <a:pt x="2296" y="1781"/>
                  </a:lnTo>
                  <a:cubicBezTo>
                    <a:pt x="2389" y="1790"/>
                    <a:pt x="2481" y="1799"/>
                    <a:pt x="2565" y="1836"/>
                  </a:cubicBezTo>
                  <a:cubicBezTo>
                    <a:pt x="2649" y="1864"/>
                    <a:pt x="2732" y="1911"/>
                    <a:pt x="2788" y="1966"/>
                  </a:cubicBezTo>
                  <a:cubicBezTo>
                    <a:pt x="2844" y="2022"/>
                    <a:pt x="2881" y="2106"/>
                    <a:pt x="2881" y="2189"/>
                  </a:cubicBezTo>
                  <a:cubicBezTo>
                    <a:pt x="2881" y="2264"/>
                    <a:pt x="2853" y="2357"/>
                    <a:pt x="2807" y="2431"/>
                  </a:cubicBezTo>
                  <a:cubicBezTo>
                    <a:pt x="2760" y="2496"/>
                    <a:pt x="2695" y="2570"/>
                    <a:pt x="2621" y="2617"/>
                  </a:cubicBezTo>
                  <a:cubicBezTo>
                    <a:pt x="2546" y="2663"/>
                    <a:pt x="2463" y="2700"/>
                    <a:pt x="2370" y="2719"/>
                  </a:cubicBezTo>
                  <a:cubicBezTo>
                    <a:pt x="2277" y="2747"/>
                    <a:pt x="2184" y="2756"/>
                    <a:pt x="2101" y="2765"/>
                  </a:cubicBezTo>
                  <a:cubicBezTo>
                    <a:pt x="2008" y="2775"/>
                    <a:pt x="1915" y="2775"/>
                    <a:pt x="1822" y="2775"/>
                  </a:cubicBezTo>
                  <a:cubicBezTo>
                    <a:pt x="1450" y="2775"/>
                    <a:pt x="1079" y="2700"/>
                    <a:pt x="735" y="2570"/>
                  </a:cubicBezTo>
                  <a:cubicBezTo>
                    <a:pt x="558" y="2496"/>
                    <a:pt x="382" y="2431"/>
                    <a:pt x="224" y="2338"/>
                  </a:cubicBezTo>
                  <a:lnTo>
                    <a:pt x="224" y="2338"/>
                  </a:lnTo>
                  <a:cubicBezTo>
                    <a:pt x="382" y="2431"/>
                    <a:pt x="558" y="2515"/>
                    <a:pt x="735" y="2580"/>
                  </a:cubicBezTo>
                  <a:cubicBezTo>
                    <a:pt x="1079" y="2719"/>
                    <a:pt x="1450" y="2812"/>
                    <a:pt x="1822" y="2821"/>
                  </a:cubicBezTo>
                  <a:cubicBezTo>
                    <a:pt x="1915" y="2821"/>
                    <a:pt x="2008" y="2821"/>
                    <a:pt x="2101" y="2812"/>
                  </a:cubicBezTo>
                  <a:cubicBezTo>
                    <a:pt x="2193" y="2803"/>
                    <a:pt x="2286" y="2793"/>
                    <a:pt x="2379" y="2765"/>
                  </a:cubicBezTo>
                  <a:cubicBezTo>
                    <a:pt x="2509" y="2738"/>
                    <a:pt x="2602" y="2700"/>
                    <a:pt x="2686" y="2654"/>
                  </a:cubicBezTo>
                  <a:cubicBezTo>
                    <a:pt x="2760" y="2607"/>
                    <a:pt x="2844" y="2533"/>
                    <a:pt x="2900" y="2459"/>
                  </a:cubicBezTo>
                  <a:cubicBezTo>
                    <a:pt x="2965" y="2375"/>
                    <a:pt x="2992" y="2273"/>
                    <a:pt x="2992" y="2162"/>
                  </a:cubicBezTo>
                  <a:cubicBezTo>
                    <a:pt x="2992" y="2059"/>
                    <a:pt x="2965" y="1957"/>
                    <a:pt x="2881" y="1883"/>
                  </a:cubicBezTo>
                  <a:cubicBezTo>
                    <a:pt x="2807" y="1818"/>
                    <a:pt x="2714" y="1771"/>
                    <a:pt x="2621" y="1734"/>
                  </a:cubicBezTo>
                  <a:lnTo>
                    <a:pt x="2481" y="1697"/>
                  </a:lnTo>
                  <a:cubicBezTo>
                    <a:pt x="2519" y="1678"/>
                    <a:pt x="2556" y="1669"/>
                    <a:pt x="2593" y="1641"/>
                  </a:cubicBezTo>
                  <a:cubicBezTo>
                    <a:pt x="2667" y="1595"/>
                    <a:pt x="2742" y="1539"/>
                    <a:pt x="2797" y="1465"/>
                  </a:cubicBezTo>
                  <a:cubicBezTo>
                    <a:pt x="2853" y="1390"/>
                    <a:pt x="2900" y="1307"/>
                    <a:pt x="2900" y="1205"/>
                  </a:cubicBezTo>
                  <a:cubicBezTo>
                    <a:pt x="2918" y="1112"/>
                    <a:pt x="2890" y="991"/>
                    <a:pt x="2825" y="926"/>
                  </a:cubicBezTo>
                  <a:cubicBezTo>
                    <a:pt x="2751" y="842"/>
                    <a:pt x="2658" y="805"/>
                    <a:pt x="2565" y="796"/>
                  </a:cubicBezTo>
                  <a:cubicBezTo>
                    <a:pt x="2538" y="790"/>
                    <a:pt x="2511" y="788"/>
                    <a:pt x="2483" y="788"/>
                  </a:cubicBezTo>
                  <a:cubicBezTo>
                    <a:pt x="2418" y="788"/>
                    <a:pt x="2352" y="801"/>
                    <a:pt x="2286" y="814"/>
                  </a:cubicBezTo>
                  <a:cubicBezTo>
                    <a:pt x="2147" y="851"/>
                    <a:pt x="2035" y="907"/>
                    <a:pt x="1905" y="944"/>
                  </a:cubicBezTo>
                  <a:cubicBezTo>
                    <a:pt x="1989" y="851"/>
                    <a:pt x="2054" y="749"/>
                    <a:pt x="2101" y="619"/>
                  </a:cubicBezTo>
                  <a:cubicBezTo>
                    <a:pt x="2138" y="536"/>
                    <a:pt x="2147" y="443"/>
                    <a:pt x="2138" y="368"/>
                  </a:cubicBezTo>
                  <a:cubicBezTo>
                    <a:pt x="2128" y="285"/>
                    <a:pt x="2101" y="192"/>
                    <a:pt x="2045" y="118"/>
                  </a:cubicBezTo>
                  <a:cubicBezTo>
                    <a:pt x="1989" y="52"/>
                    <a:pt x="1905" y="15"/>
                    <a:pt x="1812" y="6"/>
                  </a:cubicBezTo>
                  <a:cubicBezTo>
                    <a:pt x="1794" y="2"/>
                    <a:pt x="1774" y="0"/>
                    <a:pt x="17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
            <p:cNvSpPr/>
            <p:nvPr/>
          </p:nvSpPr>
          <p:spPr>
            <a:xfrm>
              <a:off x="3670850" y="2195275"/>
              <a:ext cx="45100" cy="25825"/>
            </a:xfrm>
            <a:custGeom>
              <a:rect b="b" l="l" r="r" t="t"/>
              <a:pathLst>
                <a:path extrusionOk="0" h="1033" w="1804">
                  <a:moveTo>
                    <a:pt x="1803" y="1"/>
                  </a:moveTo>
                  <a:lnTo>
                    <a:pt x="1803" y="1"/>
                  </a:lnTo>
                  <a:cubicBezTo>
                    <a:pt x="1645" y="84"/>
                    <a:pt x="1497" y="177"/>
                    <a:pt x="1339" y="252"/>
                  </a:cubicBezTo>
                  <a:lnTo>
                    <a:pt x="893" y="521"/>
                  </a:lnTo>
                  <a:lnTo>
                    <a:pt x="456" y="791"/>
                  </a:lnTo>
                  <a:cubicBezTo>
                    <a:pt x="382" y="837"/>
                    <a:pt x="317" y="874"/>
                    <a:pt x="233" y="921"/>
                  </a:cubicBezTo>
                  <a:cubicBezTo>
                    <a:pt x="149" y="967"/>
                    <a:pt x="84" y="1004"/>
                    <a:pt x="1" y="1032"/>
                  </a:cubicBezTo>
                  <a:cubicBezTo>
                    <a:pt x="159" y="986"/>
                    <a:pt x="326" y="911"/>
                    <a:pt x="475" y="828"/>
                  </a:cubicBezTo>
                  <a:cubicBezTo>
                    <a:pt x="623" y="744"/>
                    <a:pt x="781" y="661"/>
                    <a:pt x="930" y="568"/>
                  </a:cubicBezTo>
                  <a:cubicBezTo>
                    <a:pt x="1079" y="475"/>
                    <a:pt x="1227" y="382"/>
                    <a:pt x="1367" y="289"/>
                  </a:cubicBezTo>
                  <a:cubicBezTo>
                    <a:pt x="1515" y="196"/>
                    <a:pt x="1655" y="103"/>
                    <a:pt x="18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
            <p:cNvSpPr/>
            <p:nvPr/>
          </p:nvSpPr>
          <p:spPr>
            <a:xfrm>
              <a:off x="3671550" y="2213625"/>
              <a:ext cx="56700" cy="9550"/>
            </a:xfrm>
            <a:custGeom>
              <a:rect b="b" l="l" r="r" t="t"/>
              <a:pathLst>
                <a:path extrusionOk="0" h="382" w="2268">
                  <a:moveTo>
                    <a:pt x="2268" y="1"/>
                  </a:moveTo>
                  <a:lnTo>
                    <a:pt x="2268" y="1"/>
                  </a:lnTo>
                  <a:cubicBezTo>
                    <a:pt x="2073" y="19"/>
                    <a:pt x="1887" y="47"/>
                    <a:pt x="1701" y="57"/>
                  </a:cubicBezTo>
                  <a:cubicBezTo>
                    <a:pt x="1515" y="84"/>
                    <a:pt x="1320" y="112"/>
                    <a:pt x="1134" y="140"/>
                  </a:cubicBezTo>
                  <a:cubicBezTo>
                    <a:pt x="948" y="168"/>
                    <a:pt x="744" y="205"/>
                    <a:pt x="558" y="242"/>
                  </a:cubicBezTo>
                  <a:cubicBezTo>
                    <a:pt x="372" y="289"/>
                    <a:pt x="186" y="326"/>
                    <a:pt x="1" y="382"/>
                  </a:cubicBezTo>
                  <a:cubicBezTo>
                    <a:pt x="94" y="372"/>
                    <a:pt x="186" y="345"/>
                    <a:pt x="279" y="335"/>
                  </a:cubicBezTo>
                  <a:cubicBezTo>
                    <a:pt x="372" y="326"/>
                    <a:pt x="465" y="298"/>
                    <a:pt x="558" y="289"/>
                  </a:cubicBezTo>
                  <a:lnTo>
                    <a:pt x="1134" y="196"/>
                  </a:lnTo>
                  <a:lnTo>
                    <a:pt x="1701" y="103"/>
                  </a:lnTo>
                  <a:cubicBezTo>
                    <a:pt x="1896" y="66"/>
                    <a:pt x="2082" y="38"/>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
            <p:cNvSpPr/>
            <p:nvPr/>
          </p:nvSpPr>
          <p:spPr>
            <a:xfrm>
              <a:off x="3688050" y="2207600"/>
              <a:ext cx="12550" cy="7225"/>
            </a:xfrm>
            <a:custGeom>
              <a:rect b="b" l="l" r="r" t="t"/>
              <a:pathLst>
                <a:path extrusionOk="0" h="289" w="502">
                  <a:moveTo>
                    <a:pt x="502" y="0"/>
                  </a:moveTo>
                  <a:lnTo>
                    <a:pt x="502" y="0"/>
                  </a:lnTo>
                  <a:cubicBezTo>
                    <a:pt x="418" y="28"/>
                    <a:pt x="325" y="75"/>
                    <a:pt x="251" y="121"/>
                  </a:cubicBezTo>
                  <a:cubicBezTo>
                    <a:pt x="205" y="149"/>
                    <a:pt x="168" y="186"/>
                    <a:pt x="121" y="205"/>
                  </a:cubicBezTo>
                  <a:cubicBezTo>
                    <a:pt x="75" y="233"/>
                    <a:pt x="47" y="260"/>
                    <a:pt x="0" y="288"/>
                  </a:cubicBezTo>
                  <a:cubicBezTo>
                    <a:pt x="47" y="288"/>
                    <a:pt x="93" y="260"/>
                    <a:pt x="140" y="242"/>
                  </a:cubicBezTo>
                  <a:cubicBezTo>
                    <a:pt x="186" y="214"/>
                    <a:pt x="214" y="195"/>
                    <a:pt x="260" y="168"/>
                  </a:cubicBezTo>
                  <a:cubicBezTo>
                    <a:pt x="353" y="121"/>
                    <a:pt x="437" y="65"/>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
            <p:cNvSpPr/>
            <p:nvPr/>
          </p:nvSpPr>
          <p:spPr>
            <a:xfrm>
              <a:off x="3698725" y="2205500"/>
              <a:ext cx="7225" cy="5600"/>
            </a:xfrm>
            <a:custGeom>
              <a:rect b="b" l="l" r="r" t="t"/>
              <a:pathLst>
                <a:path extrusionOk="0" h="224" w="289">
                  <a:moveTo>
                    <a:pt x="289" y="1"/>
                  </a:moveTo>
                  <a:lnTo>
                    <a:pt x="289" y="1"/>
                  </a:lnTo>
                  <a:cubicBezTo>
                    <a:pt x="233" y="19"/>
                    <a:pt x="186" y="66"/>
                    <a:pt x="140" y="103"/>
                  </a:cubicBezTo>
                  <a:cubicBezTo>
                    <a:pt x="112" y="131"/>
                    <a:pt x="94" y="140"/>
                    <a:pt x="66" y="159"/>
                  </a:cubicBezTo>
                  <a:cubicBezTo>
                    <a:pt x="47" y="186"/>
                    <a:pt x="19" y="196"/>
                    <a:pt x="1" y="224"/>
                  </a:cubicBezTo>
                  <a:cubicBezTo>
                    <a:pt x="38" y="224"/>
                    <a:pt x="66" y="205"/>
                    <a:pt x="94" y="196"/>
                  </a:cubicBezTo>
                  <a:cubicBezTo>
                    <a:pt x="131" y="177"/>
                    <a:pt x="149" y="159"/>
                    <a:pt x="177" y="140"/>
                  </a:cubicBezTo>
                  <a:cubicBezTo>
                    <a:pt x="224" y="103"/>
                    <a:pt x="252" y="56"/>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
            <p:cNvSpPr/>
            <p:nvPr/>
          </p:nvSpPr>
          <p:spPr>
            <a:xfrm>
              <a:off x="3695700" y="2209225"/>
              <a:ext cx="12800" cy="5600"/>
            </a:xfrm>
            <a:custGeom>
              <a:rect b="b" l="l" r="r" t="t"/>
              <a:pathLst>
                <a:path extrusionOk="0" h="224" w="512">
                  <a:moveTo>
                    <a:pt x="512" y="0"/>
                  </a:moveTo>
                  <a:cubicBezTo>
                    <a:pt x="419" y="28"/>
                    <a:pt x="345" y="56"/>
                    <a:pt x="252" y="93"/>
                  </a:cubicBezTo>
                  <a:cubicBezTo>
                    <a:pt x="168" y="130"/>
                    <a:pt x="85" y="177"/>
                    <a:pt x="1" y="223"/>
                  </a:cubicBezTo>
                  <a:lnTo>
                    <a:pt x="140" y="186"/>
                  </a:lnTo>
                  <a:cubicBezTo>
                    <a:pt x="187" y="177"/>
                    <a:pt x="224" y="158"/>
                    <a:pt x="270" y="140"/>
                  </a:cubicBezTo>
                  <a:cubicBezTo>
                    <a:pt x="354" y="93"/>
                    <a:pt x="447" y="56"/>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
            <p:cNvSpPr/>
            <p:nvPr/>
          </p:nvSpPr>
          <p:spPr>
            <a:xfrm>
              <a:off x="3682700" y="2216325"/>
              <a:ext cx="8400" cy="2450"/>
            </a:xfrm>
            <a:custGeom>
              <a:rect b="b" l="l" r="r" t="t"/>
              <a:pathLst>
                <a:path extrusionOk="0" h="98" w="336">
                  <a:moveTo>
                    <a:pt x="293" y="1"/>
                  </a:moveTo>
                  <a:cubicBezTo>
                    <a:pt x="251" y="1"/>
                    <a:pt x="210" y="11"/>
                    <a:pt x="168" y="32"/>
                  </a:cubicBezTo>
                  <a:cubicBezTo>
                    <a:pt x="103" y="41"/>
                    <a:pt x="47" y="69"/>
                    <a:pt x="1" y="97"/>
                  </a:cubicBezTo>
                  <a:cubicBezTo>
                    <a:pt x="56" y="97"/>
                    <a:pt x="112" y="88"/>
                    <a:pt x="177" y="79"/>
                  </a:cubicBezTo>
                  <a:cubicBezTo>
                    <a:pt x="233" y="69"/>
                    <a:pt x="289" y="41"/>
                    <a:pt x="335" y="4"/>
                  </a:cubicBezTo>
                  <a:cubicBezTo>
                    <a:pt x="321" y="2"/>
                    <a:pt x="307" y="1"/>
                    <a:pt x="2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
            <p:cNvSpPr/>
            <p:nvPr/>
          </p:nvSpPr>
          <p:spPr>
            <a:xfrm>
              <a:off x="3726600" y="2202475"/>
              <a:ext cx="10700" cy="7475"/>
            </a:xfrm>
            <a:custGeom>
              <a:rect b="b" l="l" r="r" t="t"/>
              <a:pathLst>
                <a:path extrusionOk="0" h="299" w="428">
                  <a:moveTo>
                    <a:pt x="428" y="1"/>
                  </a:moveTo>
                  <a:lnTo>
                    <a:pt x="428" y="1"/>
                  </a:lnTo>
                  <a:cubicBezTo>
                    <a:pt x="354" y="38"/>
                    <a:pt x="279" y="84"/>
                    <a:pt x="205" y="131"/>
                  </a:cubicBezTo>
                  <a:cubicBezTo>
                    <a:pt x="177" y="168"/>
                    <a:pt x="140" y="187"/>
                    <a:pt x="103" y="215"/>
                  </a:cubicBezTo>
                  <a:cubicBezTo>
                    <a:pt x="66" y="252"/>
                    <a:pt x="38" y="270"/>
                    <a:pt x="1" y="298"/>
                  </a:cubicBezTo>
                  <a:cubicBezTo>
                    <a:pt x="47" y="280"/>
                    <a:pt x="93" y="270"/>
                    <a:pt x="131" y="252"/>
                  </a:cubicBezTo>
                  <a:cubicBezTo>
                    <a:pt x="177" y="224"/>
                    <a:pt x="205" y="205"/>
                    <a:pt x="242" y="177"/>
                  </a:cubicBezTo>
                  <a:cubicBezTo>
                    <a:pt x="316" y="131"/>
                    <a:pt x="372" y="75"/>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
            <p:cNvSpPr/>
            <p:nvPr/>
          </p:nvSpPr>
          <p:spPr>
            <a:xfrm>
              <a:off x="3721250" y="2205725"/>
              <a:ext cx="7700" cy="4925"/>
            </a:xfrm>
            <a:custGeom>
              <a:rect b="b" l="l" r="r" t="t"/>
              <a:pathLst>
                <a:path extrusionOk="0" h="197" w="308">
                  <a:moveTo>
                    <a:pt x="307" y="1"/>
                  </a:moveTo>
                  <a:cubicBezTo>
                    <a:pt x="261" y="29"/>
                    <a:pt x="205" y="47"/>
                    <a:pt x="140" y="94"/>
                  </a:cubicBezTo>
                  <a:lnTo>
                    <a:pt x="1" y="196"/>
                  </a:lnTo>
                  <a:cubicBezTo>
                    <a:pt x="38" y="196"/>
                    <a:pt x="75" y="187"/>
                    <a:pt x="94" y="177"/>
                  </a:cubicBezTo>
                  <a:cubicBezTo>
                    <a:pt x="131" y="168"/>
                    <a:pt x="159" y="140"/>
                    <a:pt x="177" y="131"/>
                  </a:cubicBezTo>
                  <a:cubicBezTo>
                    <a:pt x="196" y="122"/>
                    <a:pt x="224" y="94"/>
                    <a:pt x="252" y="75"/>
                  </a:cubicBezTo>
                  <a:cubicBezTo>
                    <a:pt x="270" y="47"/>
                    <a:pt x="298" y="2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
            <p:cNvSpPr/>
            <p:nvPr/>
          </p:nvSpPr>
          <p:spPr>
            <a:xfrm>
              <a:off x="3732875" y="2199000"/>
              <a:ext cx="3500" cy="3750"/>
            </a:xfrm>
            <a:custGeom>
              <a:rect b="b" l="l" r="r" t="t"/>
              <a:pathLst>
                <a:path extrusionOk="0" h="150" w="140">
                  <a:moveTo>
                    <a:pt x="140" y="1"/>
                  </a:moveTo>
                  <a:cubicBezTo>
                    <a:pt x="103" y="28"/>
                    <a:pt x="84" y="38"/>
                    <a:pt x="75" y="75"/>
                  </a:cubicBezTo>
                  <a:lnTo>
                    <a:pt x="38" y="103"/>
                  </a:lnTo>
                  <a:cubicBezTo>
                    <a:pt x="28" y="121"/>
                    <a:pt x="19" y="131"/>
                    <a:pt x="0" y="149"/>
                  </a:cubicBezTo>
                  <a:cubicBezTo>
                    <a:pt x="38" y="149"/>
                    <a:pt x="75" y="131"/>
                    <a:pt x="93" y="103"/>
                  </a:cubicBezTo>
                  <a:cubicBezTo>
                    <a:pt x="112" y="93"/>
                    <a:pt x="121" y="75"/>
                    <a:pt x="131" y="66"/>
                  </a:cubicBezTo>
                  <a:cubicBezTo>
                    <a:pt x="131" y="38"/>
                    <a:pt x="140" y="28"/>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
            <p:cNvSpPr/>
            <p:nvPr/>
          </p:nvSpPr>
          <p:spPr>
            <a:xfrm>
              <a:off x="3731700" y="2226400"/>
              <a:ext cx="8400" cy="7475"/>
            </a:xfrm>
            <a:custGeom>
              <a:rect b="b" l="l" r="r" t="t"/>
              <a:pathLst>
                <a:path extrusionOk="0" h="299" w="336">
                  <a:moveTo>
                    <a:pt x="326" y="1"/>
                  </a:moveTo>
                  <a:lnTo>
                    <a:pt x="326" y="1"/>
                  </a:lnTo>
                  <a:cubicBezTo>
                    <a:pt x="317" y="84"/>
                    <a:pt x="270" y="149"/>
                    <a:pt x="215" y="196"/>
                  </a:cubicBezTo>
                  <a:cubicBezTo>
                    <a:pt x="187" y="224"/>
                    <a:pt x="150" y="233"/>
                    <a:pt x="122" y="252"/>
                  </a:cubicBezTo>
                  <a:cubicBezTo>
                    <a:pt x="94" y="252"/>
                    <a:pt x="85" y="270"/>
                    <a:pt x="66" y="280"/>
                  </a:cubicBezTo>
                  <a:cubicBezTo>
                    <a:pt x="38" y="280"/>
                    <a:pt x="29" y="289"/>
                    <a:pt x="1" y="298"/>
                  </a:cubicBezTo>
                  <a:lnTo>
                    <a:pt x="66" y="298"/>
                  </a:lnTo>
                  <a:cubicBezTo>
                    <a:pt x="75" y="298"/>
                    <a:pt x="94" y="289"/>
                    <a:pt x="122" y="289"/>
                  </a:cubicBezTo>
                  <a:cubicBezTo>
                    <a:pt x="168" y="280"/>
                    <a:pt x="205" y="252"/>
                    <a:pt x="233" y="233"/>
                  </a:cubicBezTo>
                  <a:cubicBezTo>
                    <a:pt x="270" y="205"/>
                    <a:pt x="308" y="177"/>
                    <a:pt x="317" y="131"/>
                  </a:cubicBezTo>
                  <a:cubicBezTo>
                    <a:pt x="335" y="94"/>
                    <a:pt x="335" y="4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
            <p:cNvSpPr/>
            <p:nvPr/>
          </p:nvSpPr>
          <p:spPr>
            <a:xfrm>
              <a:off x="3723575" y="2231050"/>
              <a:ext cx="11175" cy="2825"/>
            </a:xfrm>
            <a:custGeom>
              <a:rect b="b" l="l" r="r" t="t"/>
              <a:pathLst>
                <a:path extrusionOk="0" h="113" w="447">
                  <a:moveTo>
                    <a:pt x="447" y="1"/>
                  </a:moveTo>
                  <a:cubicBezTo>
                    <a:pt x="410" y="10"/>
                    <a:pt x="372" y="10"/>
                    <a:pt x="317" y="10"/>
                  </a:cubicBezTo>
                  <a:lnTo>
                    <a:pt x="214" y="47"/>
                  </a:lnTo>
                  <a:lnTo>
                    <a:pt x="112" y="84"/>
                  </a:lnTo>
                  <a:cubicBezTo>
                    <a:pt x="75" y="94"/>
                    <a:pt x="38" y="94"/>
                    <a:pt x="1" y="103"/>
                  </a:cubicBezTo>
                  <a:cubicBezTo>
                    <a:pt x="38" y="112"/>
                    <a:pt x="84" y="112"/>
                    <a:pt x="122" y="112"/>
                  </a:cubicBezTo>
                  <a:cubicBezTo>
                    <a:pt x="168" y="112"/>
                    <a:pt x="205" y="103"/>
                    <a:pt x="233" y="94"/>
                  </a:cubicBezTo>
                  <a:cubicBezTo>
                    <a:pt x="307" y="66"/>
                    <a:pt x="372" y="47"/>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
            <p:cNvSpPr/>
            <p:nvPr/>
          </p:nvSpPr>
          <p:spPr>
            <a:xfrm>
              <a:off x="3717775" y="2236275"/>
              <a:ext cx="10475" cy="1550"/>
            </a:xfrm>
            <a:custGeom>
              <a:rect b="b" l="l" r="r" t="t"/>
              <a:pathLst>
                <a:path extrusionOk="0" h="62" w="419">
                  <a:moveTo>
                    <a:pt x="321" y="1"/>
                  </a:moveTo>
                  <a:cubicBezTo>
                    <a:pt x="286" y="1"/>
                    <a:pt x="247" y="5"/>
                    <a:pt x="196" y="15"/>
                  </a:cubicBezTo>
                  <a:cubicBezTo>
                    <a:pt x="140" y="15"/>
                    <a:pt x="75" y="24"/>
                    <a:pt x="1" y="24"/>
                  </a:cubicBezTo>
                  <a:cubicBezTo>
                    <a:pt x="38" y="43"/>
                    <a:pt x="75" y="61"/>
                    <a:pt x="103" y="61"/>
                  </a:cubicBezTo>
                  <a:lnTo>
                    <a:pt x="214" y="61"/>
                  </a:lnTo>
                  <a:cubicBezTo>
                    <a:pt x="242" y="61"/>
                    <a:pt x="279" y="61"/>
                    <a:pt x="316" y="43"/>
                  </a:cubicBezTo>
                  <a:lnTo>
                    <a:pt x="419" y="15"/>
                  </a:lnTo>
                  <a:cubicBezTo>
                    <a:pt x="386" y="5"/>
                    <a:pt x="356"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
            <p:cNvSpPr/>
            <p:nvPr/>
          </p:nvSpPr>
          <p:spPr>
            <a:xfrm>
              <a:off x="3727075" y="2228975"/>
              <a:ext cx="6975" cy="2375"/>
            </a:xfrm>
            <a:custGeom>
              <a:rect b="b" l="l" r="r" t="t"/>
              <a:pathLst>
                <a:path extrusionOk="0" h="95" w="279">
                  <a:moveTo>
                    <a:pt x="279" y="0"/>
                  </a:moveTo>
                  <a:cubicBezTo>
                    <a:pt x="232" y="0"/>
                    <a:pt x="186" y="28"/>
                    <a:pt x="130" y="37"/>
                  </a:cubicBezTo>
                  <a:cubicBezTo>
                    <a:pt x="93" y="46"/>
                    <a:pt x="47" y="56"/>
                    <a:pt x="0" y="84"/>
                  </a:cubicBezTo>
                  <a:cubicBezTo>
                    <a:pt x="28" y="92"/>
                    <a:pt x="50" y="94"/>
                    <a:pt x="71" y="94"/>
                  </a:cubicBezTo>
                  <a:cubicBezTo>
                    <a:pt x="100" y="94"/>
                    <a:pt x="126" y="89"/>
                    <a:pt x="158" y="84"/>
                  </a:cubicBezTo>
                  <a:lnTo>
                    <a:pt x="223" y="46"/>
                  </a:lnTo>
                  <a:cubicBezTo>
                    <a:pt x="251" y="37"/>
                    <a:pt x="270" y="28"/>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
            <p:cNvSpPr/>
            <p:nvPr/>
          </p:nvSpPr>
          <p:spPr>
            <a:xfrm>
              <a:off x="3676425" y="2225475"/>
              <a:ext cx="8850" cy="5150"/>
            </a:xfrm>
            <a:custGeom>
              <a:rect b="b" l="l" r="r" t="t"/>
              <a:pathLst>
                <a:path extrusionOk="0" h="206" w="354">
                  <a:moveTo>
                    <a:pt x="1" y="1"/>
                  </a:moveTo>
                  <a:lnTo>
                    <a:pt x="1" y="1"/>
                  </a:lnTo>
                  <a:cubicBezTo>
                    <a:pt x="10" y="29"/>
                    <a:pt x="38" y="47"/>
                    <a:pt x="66" y="84"/>
                  </a:cubicBezTo>
                  <a:cubicBezTo>
                    <a:pt x="94" y="112"/>
                    <a:pt x="112" y="131"/>
                    <a:pt x="149" y="149"/>
                  </a:cubicBezTo>
                  <a:cubicBezTo>
                    <a:pt x="214" y="186"/>
                    <a:pt x="289" y="205"/>
                    <a:pt x="354" y="205"/>
                  </a:cubicBezTo>
                  <a:lnTo>
                    <a:pt x="187" y="103"/>
                  </a:lnTo>
                  <a:cubicBezTo>
                    <a:pt x="122"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
            <p:cNvSpPr/>
            <p:nvPr/>
          </p:nvSpPr>
          <p:spPr>
            <a:xfrm>
              <a:off x="3680600" y="2225250"/>
              <a:ext cx="7225" cy="3350"/>
            </a:xfrm>
            <a:custGeom>
              <a:rect b="b" l="l" r="r" t="t"/>
              <a:pathLst>
                <a:path extrusionOk="0" h="134" w="289">
                  <a:moveTo>
                    <a:pt x="1" y="0"/>
                  </a:moveTo>
                  <a:cubicBezTo>
                    <a:pt x="20" y="38"/>
                    <a:pt x="38" y="56"/>
                    <a:pt x="57" y="56"/>
                  </a:cubicBezTo>
                  <a:cubicBezTo>
                    <a:pt x="85" y="84"/>
                    <a:pt x="103" y="93"/>
                    <a:pt x="131" y="103"/>
                  </a:cubicBezTo>
                  <a:cubicBezTo>
                    <a:pt x="166" y="123"/>
                    <a:pt x="206" y="134"/>
                    <a:pt x="247" y="134"/>
                  </a:cubicBezTo>
                  <a:cubicBezTo>
                    <a:pt x="261" y="134"/>
                    <a:pt x="275" y="133"/>
                    <a:pt x="289" y="130"/>
                  </a:cubicBezTo>
                  <a:lnTo>
                    <a:pt x="224" y="93"/>
                  </a:lnTo>
                  <a:lnTo>
                    <a:pt x="159" y="56"/>
                  </a:lnTo>
                  <a:cubicBezTo>
                    <a:pt x="94" y="4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
            <p:cNvSpPr/>
            <p:nvPr/>
          </p:nvSpPr>
          <p:spPr>
            <a:xfrm>
              <a:off x="3684800" y="2223400"/>
              <a:ext cx="8150" cy="1175"/>
            </a:xfrm>
            <a:custGeom>
              <a:rect b="b" l="l" r="r" t="t"/>
              <a:pathLst>
                <a:path extrusionOk="0" h="47" w="326">
                  <a:moveTo>
                    <a:pt x="158" y="0"/>
                  </a:moveTo>
                  <a:cubicBezTo>
                    <a:pt x="102" y="0"/>
                    <a:pt x="56" y="19"/>
                    <a:pt x="0" y="37"/>
                  </a:cubicBezTo>
                  <a:cubicBezTo>
                    <a:pt x="56" y="47"/>
                    <a:pt x="102" y="47"/>
                    <a:pt x="158" y="47"/>
                  </a:cubicBezTo>
                  <a:cubicBezTo>
                    <a:pt x="186" y="47"/>
                    <a:pt x="223" y="47"/>
                    <a:pt x="242" y="37"/>
                  </a:cubicBezTo>
                  <a:cubicBezTo>
                    <a:pt x="279" y="28"/>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
            <p:cNvSpPr/>
            <p:nvPr/>
          </p:nvSpPr>
          <p:spPr>
            <a:xfrm>
              <a:off x="3688750" y="2226700"/>
              <a:ext cx="6975" cy="1700"/>
            </a:xfrm>
            <a:custGeom>
              <a:rect b="b" l="l" r="r" t="t"/>
              <a:pathLst>
                <a:path extrusionOk="0" h="68" w="279">
                  <a:moveTo>
                    <a:pt x="70" y="0"/>
                  </a:moveTo>
                  <a:cubicBezTo>
                    <a:pt x="47" y="0"/>
                    <a:pt x="23" y="3"/>
                    <a:pt x="0" y="7"/>
                  </a:cubicBezTo>
                  <a:cubicBezTo>
                    <a:pt x="37" y="35"/>
                    <a:pt x="84" y="45"/>
                    <a:pt x="140" y="54"/>
                  </a:cubicBezTo>
                  <a:cubicBezTo>
                    <a:pt x="163" y="63"/>
                    <a:pt x="186" y="68"/>
                    <a:pt x="209" y="68"/>
                  </a:cubicBezTo>
                  <a:cubicBezTo>
                    <a:pt x="232" y="68"/>
                    <a:pt x="256" y="63"/>
                    <a:pt x="279" y="54"/>
                  </a:cubicBezTo>
                  <a:cubicBezTo>
                    <a:pt x="232" y="35"/>
                    <a:pt x="186" y="26"/>
                    <a:pt x="140" y="7"/>
                  </a:cubicBezTo>
                  <a:cubicBezTo>
                    <a:pt x="116"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
            <p:cNvSpPr/>
            <p:nvPr/>
          </p:nvSpPr>
          <p:spPr>
            <a:xfrm>
              <a:off x="3688750" y="2231775"/>
              <a:ext cx="9075" cy="1950"/>
            </a:xfrm>
            <a:custGeom>
              <a:rect b="b" l="l" r="r" t="t"/>
              <a:pathLst>
                <a:path extrusionOk="0" h="78" w="363">
                  <a:moveTo>
                    <a:pt x="65" y="1"/>
                  </a:moveTo>
                  <a:cubicBezTo>
                    <a:pt x="44" y="1"/>
                    <a:pt x="23" y="3"/>
                    <a:pt x="0" y="9"/>
                  </a:cubicBezTo>
                  <a:cubicBezTo>
                    <a:pt x="65" y="27"/>
                    <a:pt x="121" y="55"/>
                    <a:pt x="177" y="65"/>
                  </a:cubicBezTo>
                  <a:cubicBezTo>
                    <a:pt x="216" y="71"/>
                    <a:pt x="260" y="78"/>
                    <a:pt x="306" y="78"/>
                  </a:cubicBezTo>
                  <a:cubicBezTo>
                    <a:pt x="324" y="78"/>
                    <a:pt x="343" y="77"/>
                    <a:pt x="363" y="74"/>
                  </a:cubicBezTo>
                  <a:cubicBezTo>
                    <a:pt x="307" y="37"/>
                    <a:pt x="242" y="27"/>
                    <a:pt x="186" y="18"/>
                  </a:cubicBezTo>
                  <a:cubicBezTo>
                    <a:pt x="148" y="12"/>
                    <a:pt x="109"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
            <p:cNvSpPr/>
            <p:nvPr/>
          </p:nvSpPr>
          <p:spPr>
            <a:xfrm>
              <a:off x="3704525" y="2172300"/>
              <a:ext cx="10950" cy="4200"/>
            </a:xfrm>
            <a:custGeom>
              <a:rect b="b" l="l" r="r" t="t"/>
              <a:pathLst>
                <a:path extrusionOk="0" h="168" w="438">
                  <a:moveTo>
                    <a:pt x="326" y="0"/>
                  </a:moveTo>
                  <a:cubicBezTo>
                    <a:pt x="289" y="0"/>
                    <a:pt x="243" y="9"/>
                    <a:pt x="205" y="28"/>
                  </a:cubicBezTo>
                  <a:cubicBezTo>
                    <a:pt x="122" y="65"/>
                    <a:pt x="47" y="93"/>
                    <a:pt x="1" y="167"/>
                  </a:cubicBezTo>
                  <a:cubicBezTo>
                    <a:pt x="38" y="158"/>
                    <a:pt x="66" y="130"/>
                    <a:pt x="103" y="121"/>
                  </a:cubicBezTo>
                  <a:lnTo>
                    <a:pt x="205" y="84"/>
                  </a:lnTo>
                  <a:cubicBezTo>
                    <a:pt x="289" y="65"/>
                    <a:pt x="363" y="47"/>
                    <a:pt x="438" y="28"/>
                  </a:cubicBezTo>
                  <a:cubicBezTo>
                    <a:pt x="391" y="28"/>
                    <a:pt x="363"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
            <p:cNvSpPr/>
            <p:nvPr/>
          </p:nvSpPr>
          <p:spPr>
            <a:xfrm>
              <a:off x="3702225" y="2175775"/>
              <a:ext cx="9300" cy="4675"/>
            </a:xfrm>
            <a:custGeom>
              <a:rect b="b" l="l" r="r" t="t"/>
              <a:pathLst>
                <a:path extrusionOk="0" h="187" w="372">
                  <a:moveTo>
                    <a:pt x="372" y="0"/>
                  </a:moveTo>
                  <a:cubicBezTo>
                    <a:pt x="335" y="0"/>
                    <a:pt x="297" y="0"/>
                    <a:pt x="242" y="10"/>
                  </a:cubicBezTo>
                  <a:cubicBezTo>
                    <a:pt x="223" y="28"/>
                    <a:pt x="186" y="38"/>
                    <a:pt x="149" y="47"/>
                  </a:cubicBezTo>
                  <a:cubicBezTo>
                    <a:pt x="93" y="84"/>
                    <a:pt x="37" y="131"/>
                    <a:pt x="0" y="186"/>
                  </a:cubicBezTo>
                  <a:lnTo>
                    <a:pt x="93" y="140"/>
                  </a:lnTo>
                  <a:cubicBezTo>
                    <a:pt x="130" y="121"/>
                    <a:pt x="149" y="112"/>
                    <a:pt x="186" y="93"/>
                  </a:cubicBezTo>
                  <a:cubicBezTo>
                    <a:pt x="251" y="65"/>
                    <a:pt x="316" y="3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
            <p:cNvSpPr/>
            <p:nvPr/>
          </p:nvSpPr>
          <p:spPr>
            <a:xfrm>
              <a:off x="3698500" y="2180425"/>
              <a:ext cx="8850" cy="6300"/>
            </a:xfrm>
            <a:custGeom>
              <a:rect b="b" l="l" r="r" t="t"/>
              <a:pathLst>
                <a:path extrusionOk="0" h="252" w="354">
                  <a:moveTo>
                    <a:pt x="353" y="0"/>
                  </a:moveTo>
                  <a:lnTo>
                    <a:pt x="353" y="0"/>
                  </a:lnTo>
                  <a:cubicBezTo>
                    <a:pt x="288" y="28"/>
                    <a:pt x="233" y="65"/>
                    <a:pt x="149" y="84"/>
                  </a:cubicBezTo>
                  <a:cubicBezTo>
                    <a:pt x="121" y="112"/>
                    <a:pt x="93" y="130"/>
                    <a:pt x="65" y="158"/>
                  </a:cubicBezTo>
                  <a:cubicBezTo>
                    <a:pt x="47" y="186"/>
                    <a:pt x="10" y="214"/>
                    <a:pt x="0" y="251"/>
                  </a:cubicBezTo>
                  <a:lnTo>
                    <a:pt x="93" y="186"/>
                  </a:lnTo>
                  <a:cubicBezTo>
                    <a:pt x="121" y="167"/>
                    <a:pt x="149" y="158"/>
                    <a:pt x="186" y="130"/>
                  </a:cubicBezTo>
                  <a:cubicBezTo>
                    <a:pt x="242" y="93"/>
                    <a:pt x="298" y="65"/>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
            <p:cNvSpPr/>
            <p:nvPr/>
          </p:nvSpPr>
          <p:spPr>
            <a:xfrm>
              <a:off x="3691075" y="2182050"/>
              <a:ext cx="7675" cy="8375"/>
            </a:xfrm>
            <a:custGeom>
              <a:rect b="b" l="l" r="r" t="t"/>
              <a:pathLst>
                <a:path extrusionOk="0" h="335" w="307">
                  <a:moveTo>
                    <a:pt x="307" y="0"/>
                  </a:moveTo>
                  <a:lnTo>
                    <a:pt x="307" y="0"/>
                  </a:lnTo>
                  <a:cubicBezTo>
                    <a:pt x="232" y="28"/>
                    <a:pt x="177" y="75"/>
                    <a:pt x="121" y="149"/>
                  </a:cubicBezTo>
                  <a:cubicBezTo>
                    <a:pt x="93" y="168"/>
                    <a:pt x="74" y="195"/>
                    <a:pt x="47" y="233"/>
                  </a:cubicBezTo>
                  <a:cubicBezTo>
                    <a:pt x="37" y="260"/>
                    <a:pt x="9" y="298"/>
                    <a:pt x="0" y="335"/>
                  </a:cubicBezTo>
                  <a:lnTo>
                    <a:pt x="84" y="251"/>
                  </a:lnTo>
                  <a:lnTo>
                    <a:pt x="167" y="168"/>
                  </a:lnTo>
                  <a:cubicBezTo>
                    <a:pt x="214" y="112"/>
                    <a:pt x="260" y="6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
            <p:cNvSpPr/>
            <p:nvPr/>
          </p:nvSpPr>
          <p:spPr>
            <a:xfrm>
              <a:off x="3686175" y="2190175"/>
              <a:ext cx="8625" cy="7225"/>
            </a:xfrm>
            <a:custGeom>
              <a:rect b="b" l="l" r="r" t="t"/>
              <a:pathLst>
                <a:path extrusionOk="0" h="289" w="345">
                  <a:moveTo>
                    <a:pt x="345" y="0"/>
                  </a:moveTo>
                  <a:lnTo>
                    <a:pt x="345" y="0"/>
                  </a:lnTo>
                  <a:cubicBezTo>
                    <a:pt x="270" y="19"/>
                    <a:pt x="215" y="56"/>
                    <a:pt x="140" y="103"/>
                  </a:cubicBezTo>
                  <a:lnTo>
                    <a:pt x="57" y="186"/>
                  </a:lnTo>
                  <a:cubicBezTo>
                    <a:pt x="38" y="214"/>
                    <a:pt x="10" y="251"/>
                    <a:pt x="1" y="288"/>
                  </a:cubicBezTo>
                  <a:cubicBezTo>
                    <a:pt x="29" y="261"/>
                    <a:pt x="47" y="242"/>
                    <a:pt x="85" y="214"/>
                  </a:cubicBezTo>
                  <a:lnTo>
                    <a:pt x="178" y="149"/>
                  </a:lnTo>
                  <a:cubicBezTo>
                    <a:pt x="233" y="103"/>
                    <a:pt x="289" y="56"/>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
            <p:cNvSpPr/>
            <p:nvPr/>
          </p:nvSpPr>
          <p:spPr>
            <a:xfrm>
              <a:off x="3715225" y="2199925"/>
              <a:ext cx="4675" cy="2125"/>
            </a:xfrm>
            <a:custGeom>
              <a:rect b="b" l="l" r="r" t="t"/>
              <a:pathLst>
                <a:path extrusionOk="0" h="85" w="187">
                  <a:moveTo>
                    <a:pt x="186" y="1"/>
                  </a:moveTo>
                  <a:cubicBezTo>
                    <a:pt x="140" y="1"/>
                    <a:pt x="112" y="10"/>
                    <a:pt x="84" y="29"/>
                  </a:cubicBezTo>
                  <a:cubicBezTo>
                    <a:pt x="47" y="38"/>
                    <a:pt x="28" y="47"/>
                    <a:pt x="0" y="84"/>
                  </a:cubicBezTo>
                  <a:cubicBezTo>
                    <a:pt x="47" y="84"/>
                    <a:pt x="75" y="75"/>
                    <a:pt x="103" y="56"/>
                  </a:cubicBezTo>
                  <a:cubicBezTo>
                    <a:pt x="140" y="47"/>
                    <a:pt x="168"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
            <p:cNvSpPr/>
            <p:nvPr/>
          </p:nvSpPr>
          <p:spPr>
            <a:xfrm>
              <a:off x="3719625" y="2199925"/>
              <a:ext cx="4675" cy="2350"/>
            </a:xfrm>
            <a:custGeom>
              <a:rect b="b" l="l" r="r" t="t"/>
              <a:pathLst>
                <a:path extrusionOk="0" h="94" w="187">
                  <a:moveTo>
                    <a:pt x="187" y="1"/>
                  </a:moveTo>
                  <a:cubicBezTo>
                    <a:pt x="140" y="1"/>
                    <a:pt x="112" y="10"/>
                    <a:pt x="84" y="29"/>
                  </a:cubicBezTo>
                  <a:cubicBezTo>
                    <a:pt x="47" y="47"/>
                    <a:pt x="19" y="56"/>
                    <a:pt x="1" y="94"/>
                  </a:cubicBezTo>
                  <a:cubicBezTo>
                    <a:pt x="47" y="94"/>
                    <a:pt x="66" y="84"/>
                    <a:pt x="103" y="75"/>
                  </a:cubicBezTo>
                  <a:cubicBezTo>
                    <a:pt x="140" y="47"/>
                    <a:pt x="159" y="38"/>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
            <p:cNvSpPr/>
            <p:nvPr/>
          </p:nvSpPr>
          <p:spPr>
            <a:xfrm>
              <a:off x="3678975" y="2200850"/>
              <a:ext cx="4675" cy="5850"/>
            </a:xfrm>
            <a:custGeom>
              <a:rect b="b" l="l" r="r" t="t"/>
              <a:pathLst>
                <a:path extrusionOk="0" h="234" w="187">
                  <a:moveTo>
                    <a:pt x="187" y="1"/>
                  </a:moveTo>
                  <a:cubicBezTo>
                    <a:pt x="140" y="19"/>
                    <a:pt x="94" y="57"/>
                    <a:pt x="66" y="103"/>
                  </a:cubicBezTo>
                  <a:cubicBezTo>
                    <a:pt x="47" y="112"/>
                    <a:pt x="29" y="140"/>
                    <a:pt x="20" y="159"/>
                  </a:cubicBezTo>
                  <a:cubicBezTo>
                    <a:pt x="10" y="187"/>
                    <a:pt x="1" y="205"/>
                    <a:pt x="1" y="233"/>
                  </a:cubicBezTo>
                  <a:lnTo>
                    <a:pt x="103" y="131"/>
                  </a:lnTo>
                  <a:cubicBezTo>
                    <a:pt x="140" y="94"/>
                    <a:pt x="159" y="47"/>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
            <p:cNvSpPr/>
            <p:nvPr/>
          </p:nvSpPr>
          <p:spPr>
            <a:xfrm>
              <a:off x="3617200" y="2272475"/>
              <a:ext cx="72950" cy="68850"/>
            </a:xfrm>
            <a:custGeom>
              <a:rect b="b" l="l" r="r" t="t"/>
              <a:pathLst>
                <a:path extrusionOk="0" h="2754" w="2918">
                  <a:moveTo>
                    <a:pt x="1043" y="0"/>
                  </a:moveTo>
                  <a:cubicBezTo>
                    <a:pt x="817" y="0"/>
                    <a:pt x="626" y="233"/>
                    <a:pt x="521" y="443"/>
                  </a:cubicBezTo>
                  <a:cubicBezTo>
                    <a:pt x="196" y="1047"/>
                    <a:pt x="19" y="1735"/>
                    <a:pt x="19" y="2422"/>
                  </a:cubicBezTo>
                  <a:cubicBezTo>
                    <a:pt x="1" y="2655"/>
                    <a:pt x="298" y="2729"/>
                    <a:pt x="474" y="2729"/>
                  </a:cubicBezTo>
                  <a:cubicBezTo>
                    <a:pt x="615" y="2745"/>
                    <a:pt x="757" y="2753"/>
                    <a:pt x="899" y="2753"/>
                  </a:cubicBezTo>
                  <a:cubicBezTo>
                    <a:pt x="1422" y="2753"/>
                    <a:pt x="1943" y="2641"/>
                    <a:pt x="2388" y="2385"/>
                  </a:cubicBezTo>
                  <a:cubicBezTo>
                    <a:pt x="2565" y="2283"/>
                    <a:pt x="2732" y="2153"/>
                    <a:pt x="2825" y="1967"/>
                  </a:cubicBezTo>
                  <a:cubicBezTo>
                    <a:pt x="2918" y="1781"/>
                    <a:pt x="2909" y="1521"/>
                    <a:pt x="2751" y="1400"/>
                  </a:cubicBezTo>
                  <a:cubicBezTo>
                    <a:pt x="2664" y="1332"/>
                    <a:pt x="2561" y="1309"/>
                    <a:pt x="2451" y="1309"/>
                  </a:cubicBezTo>
                  <a:cubicBezTo>
                    <a:pt x="2336" y="1309"/>
                    <a:pt x="2214" y="1335"/>
                    <a:pt x="2100" y="1363"/>
                  </a:cubicBezTo>
                  <a:cubicBezTo>
                    <a:pt x="2212" y="1233"/>
                    <a:pt x="2333" y="1103"/>
                    <a:pt x="2379" y="945"/>
                  </a:cubicBezTo>
                  <a:cubicBezTo>
                    <a:pt x="2426" y="778"/>
                    <a:pt x="2388" y="583"/>
                    <a:pt x="2240" y="490"/>
                  </a:cubicBezTo>
                  <a:cubicBezTo>
                    <a:pt x="2192" y="460"/>
                    <a:pt x="2138" y="447"/>
                    <a:pt x="2081" y="447"/>
                  </a:cubicBezTo>
                  <a:cubicBezTo>
                    <a:pt x="1962" y="447"/>
                    <a:pt x="1833" y="504"/>
                    <a:pt x="1738" y="573"/>
                  </a:cubicBezTo>
                  <a:cubicBezTo>
                    <a:pt x="1599" y="676"/>
                    <a:pt x="1487" y="824"/>
                    <a:pt x="1320" y="908"/>
                  </a:cubicBezTo>
                  <a:cubicBezTo>
                    <a:pt x="1376" y="750"/>
                    <a:pt x="1441" y="583"/>
                    <a:pt x="1422" y="406"/>
                  </a:cubicBezTo>
                  <a:cubicBezTo>
                    <a:pt x="1413" y="248"/>
                    <a:pt x="1311" y="62"/>
                    <a:pt x="1143" y="16"/>
                  </a:cubicBezTo>
                  <a:cubicBezTo>
                    <a:pt x="1109" y="5"/>
                    <a:pt x="1075"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
            <p:cNvSpPr/>
            <p:nvPr/>
          </p:nvSpPr>
          <p:spPr>
            <a:xfrm>
              <a:off x="3616500" y="2271925"/>
              <a:ext cx="73900" cy="69950"/>
            </a:xfrm>
            <a:custGeom>
              <a:rect b="b" l="l" r="r" t="t"/>
              <a:pathLst>
                <a:path extrusionOk="0" h="2798" w="2956">
                  <a:moveTo>
                    <a:pt x="131" y="1469"/>
                  </a:moveTo>
                  <a:lnTo>
                    <a:pt x="131" y="1469"/>
                  </a:lnTo>
                  <a:cubicBezTo>
                    <a:pt x="47" y="1775"/>
                    <a:pt x="10" y="2101"/>
                    <a:pt x="10" y="2426"/>
                  </a:cubicBezTo>
                  <a:cubicBezTo>
                    <a:pt x="10" y="2101"/>
                    <a:pt x="56" y="1775"/>
                    <a:pt x="131" y="1469"/>
                  </a:cubicBezTo>
                  <a:close/>
                  <a:moveTo>
                    <a:pt x="1" y="2446"/>
                  </a:moveTo>
                  <a:cubicBezTo>
                    <a:pt x="1" y="2492"/>
                    <a:pt x="10" y="2547"/>
                    <a:pt x="38" y="2584"/>
                  </a:cubicBezTo>
                  <a:cubicBezTo>
                    <a:pt x="10" y="2538"/>
                    <a:pt x="1" y="2492"/>
                    <a:pt x="1" y="2446"/>
                  </a:cubicBezTo>
                  <a:close/>
                  <a:moveTo>
                    <a:pt x="38" y="2584"/>
                  </a:moveTo>
                  <a:cubicBezTo>
                    <a:pt x="57" y="2630"/>
                    <a:pt x="94" y="2658"/>
                    <a:pt x="131" y="2686"/>
                  </a:cubicBezTo>
                  <a:cubicBezTo>
                    <a:pt x="94" y="2649"/>
                    <a:pt x="57" y="2630"/>
                    <a:pt x="38" y="2584"/>
                  </a:cubicBezTo>
                  <a:close/>
                  <a:moveTo>
                    <a:pt x="131" y="2686"/>
                  </a:moveTo>
                  <a:lnTo>
                    <a:pt x="131" y="2686"/>
                  </a:lnTo>
                  <a:cubicBezTo>
                    <a:pt x="205" y="2742"/>
                    <a:pt x="298" y="2760"/>
                    <a:pt x="391" y="2779"/>
                  </a:cubicBezTo>
                  <a:cubicBezTo>
                    <a:pt x="298" y="2760"/>
                    <a:pt x="205" y="2732"/>
                    <a:pt x="131" y="2686"/>
                  </a:cubicBezTo>
                  <a:close/>
                  <a:moveTo>
                    <a:pt x="1037" y="1"/>
                  </a:moveTo>
                  <a:cubicBezTo>
                    <a:pt x="1009" y="1"/>
                    <a:pt x="982" y="4"/>
                    <a:pt x="958" y="10"/>
                  </a:cubicBezTo>
                  <a:cubicBezTo>
                    <a:pt x="874" y="38"/>
                    <a:pt x="800" y="84"/>
                    <a:pt x="735" y="140"/>
                  </a:cubicBezTo>
                  <a:cubicBezTo>
                    <a:pt x="605" y="261"/>
                    <a:pt x="521" y="400"/>
                    <a:pt x="456" y="549"/>
                  </a:cubicBezTo>
                  <a:cubicBezTo>
                    <a:pt x="317" y="837"/>
                    <a:pt x="196" y="1153"/>
                    <a:pt x="131" y="1469"/>
                  </a:cubicBezTo>
                  <a:cubicBezTo>
                    <a:pt x="214" y="1153"/>
                    <a:pt x="326" y="837"/>
                    <a:pt x="475" y="558"/>
                  </a:cubicBezTo>
                  <a:cubicBezTo>
                    <a:pt x="549" y="419"/>
                    <a:pt x="642" y="280"/>
                    <a:pt x="753" y="177"/>
                  </a:cubicBezTo>
                  <a:cubicBezTo>
                    <a:pt x="818" y="131"/>
                    <a:pt x="883" y="84"/>
                    <a:pt x="958" y="57"/>
                  </a:cubicBezTo>
                  <a:cubicBezTo>
                    <a:pt x="979" y="50"/>
                    <a:pt x="1003" y="47"/>
                    <a:pt x="1028" y="47"/>
                  </a:cubicBezTo>
                  <a:cubicBezTo>
                    <a:pt x="1076" y="47"/>
                    <a:pt x="1128" y="60"/>
                    <a:pt x="1171" y="84"/>
                  </a:cubicBezTo>
                  <a:cubicBezTo>
                    <a:pt x="1246" y="112"/>
                    <a:pt x="1292" y="177"/>
                    <a:pt x="1329" y="242"/>
                  </a:cubicBezTo>
                  <a:cubicBezTo>
                    <a:pt x="1357" y="317"/>
                    <a:pt x="1385" y="382"/>
                    <a:pt x="1385" y="465"/>
                  </a:cubicBezTo>
                  <a:cubicBezTo>
                    <a:pt x="1385" y="614"/>
                    <a:pt x="1339" y="763"/>
                    <a:pt x="1283" y="930"/>
                  </a:cubicBezTo>
                  <a:lnTo>
                    <a:pt x="1246" y="1032"/>
                  </a:lnTo>
                  <a:lnTo>
                    <a:pt x="1339" y="986"/>
                  </a:lnTo>
                  <a:cubicBezTo>
                    <a:pt x="1497" y="902"/>
                    <a:pt x="1617" y="763"/>
                    <a:pt x="1757" y="660"/>
                  </a:cubicBezTo>
                  <a:cubicBezTo>
                    <a:pt x="1822" y="614"/>
                    <a:pt x="1896" y="577"/>
                    <a:pt x="1980" y="558"/>
                  </a:cubicBezTo>
                  <a:cubicBezTo>
                    <a:pt x="2014" y="545"/>
                    <a:pt x="2049" y="538"/>
                    <a:pt x="2082" y="538"/>
                  </a:cubicBezTo>
                  <a:cubicBezTo>
                    <a:pt x="2121" y="538"/>
                    <a:pt x="2159" y="548"/>
                    <a:pt x="2193" y="568"/>
                  </a:cubicBezTo>
                  <a:cubicBezTo>
                    <a:pt x="2268" y="605"/>
                    <a:pt x="2314" y="660"/>
                    <a:pt x="2323" y="744"/>
                  </a:cubicBezTo>
                  <a:cubicBezTo>
                    <a:pt x="2351" y="809"/>
                    <a:pt x="2351" y="893"/>
                    <a:pt x="2323" y="976"/>
                  </a:cubicBezTo>
                  <a:cubicBezTo>
                    <a:pt x="2277" y="1125"/>
                    <a:pt x="2165" y="1264"/>
                    <a:pt x="2045" y="1394"/>
                  </a:cubicBezTo>
                  <a:lnTo>
                    <a:pt x="1943" y="1506"/>
                  </a:lnTo>
                  <a:lnTo>
                    <a:pt x="2091" y="1469"/>
                  </a:lnTo>
                  <a:cubicBezTo>
                    <a:pt x="2184" y="1441"/>
                    <a:pt x="2268" y="1422"/>
                    <a:pt x="2361" y="1404"/>
                  </a:cubicBezTo>
                  <a:cubicBezTo>
                    <a:pt x="2384" y="1401"/>
                    <a:pt x="2406" y="1400"/>
                    <a:pt x="2427" y="1400"/>
                  </a:cubicBezTo>
                  <a:cubicBezTo>
                    <a:pt x="2491" y="1400"/>
                    <a:pt x="2549" y="1411"/>
                    <a:pt x="2611" y="1432"/>
                  </a:cubicBezTo>
                  <a:cubicBezTo>
                    <a:pt x="2695" y="1469"/>
                    <a:pt x="2751" y="1525"/>
                    <a:pt x="2788" y="1590"/>
                  </a:cubicBezTo>
                  <a:cubicBezTo>
                    <a:pt x="2825" y="1673"/>
                    <a:pt x="2834" y="1757"/>
                    <a:pt x="2825" y="1850"/>
                  </a:cubicBezTo>
                  <a:cubicBezTo>
                    <a:pt x="2816" y="1924"/>
                    <a:pt x="2779" y="2017"/>
                    <a:pt x="2714" y="2091"/>
                  </a:cubicBezTo>
                  <a:cubicBezTo>
                    <a:pt x="2667" y="2166"/>
                    <a:pt x="2602" y="2231"/>
                    <a:pt x="2528" y="2286"/>
                  </a:cubicBezTo>
                  <a:cubicBezTo>
                    <a:pt x="2463" y="2342"/>
                    <a:pt x="2379" y="2389"/>
                    <a:pt x="2296" y="2435"/>
                  </a:cubicBezTo>
                  <a:cubicBezTo>
                    <a:pt x="2221" y="2481"/>
                    <a:pt x="2138" y="2519"/>
                    <a:pt x="2045" y="2565"/>
                  </a:cubicBezTo>
                  <a:cubicBezTo>
                    <a:pt x="1692" y="2704"/>
                    <a:pt x="1320" y="2788"/>
                    <a:pt x="948" y="2797"/>
                  </a:cubicBezTo>
                  <a:cubicBezTo>
                    <a:pt x="1320" y="2788"/>
                    <a:pt x="1710" y="2732"/>
                    <a:pt x="2054" y="2593"/>
                  </a:cubicBezTo>
                  <a:cubicBezTo>
                    <a:pt x="2147" y="2556"/>
                    <a:pt x="2231" y="2519"/>
                    <a:pt x="2314" y="2472"/>
                  </a:cubicBezTo>
                  <a:cubicBezTo>
                    <a:pt x="2388" y="2426"/>
                    <a:pt x="2472" y="2379"/>
                    <a:pt x="2556" y="2324"/>
                  </a:cubicBezTo>
                  <a:cubicBezTo>
                    <a:pt x="2686" y="2268"/>
                    <a:pt x="2751" y="2212"/>
                    <a:pt x="2816" y="2128"/>
                  </a:cubicBezTo>
                  <a:cubicBezTo>
                    <a:pt x="2872" y="2045"/>
                    <a:pt x="2918" y="1952"/>
                    <a:pt x="2927" y="1859"/>
                  </a:cubicBezTo>
                  <a:cubicBezTo>
                    <a:pt x="2955" y="1766"/>
                    <a:pt x="2937" y="1664"/>
                    <a:pt x="2890" y="1562"/>
                  </a:cubicBezTo>
                  <a:cubicBezTo>
                    <a:pt x="2862" y="1469"/>
                    <a:pt x="2779" y="1385"/>
                    <a:pt x="2667" y="1339"/>
                  </a:cubicBezTo>
                  <a:cubicBezTo>
                    <a:pt x="2609" y="1307"/>
                    <a:pt x="2538" y="1297"/>
                    <a:pt x="2466" y="1297"/>
                  </a:cubicBezTo>
                  <a:cubicBezTo>
                    <a:pt x="2434" y="1297"/>
                    <a:pt x="2401" y="1299"/>
                    <a:pt x="2370" y="1302"/>
                  </a:cubicBezTo>
                  <a:cubicBezTo>
                    <a:pt x="2323" y="1302"/>
                    <a:pt x="2277" y="1311"/>
                    <a:pt x="2231" y="1329"/>
                  </a:cubicBezTo>
                  <a:cubicBezTo>
                    <a:pt x="2258" y="1292"/>
                    <a:pt x="2277" y="1264"/>
                    <a:pt x="2296" y="1237"/>
                  </a:cubicBezTo>
                  <a:cubicBezTo>
                    <a:pt x="2361" y="1162"/>
                    <a:pt x="2407" y="1079"/>
                    <a:pt x="2426" y="986"/>
                  </a:cubicBezTo>
                  <a:cubicBezTo>
                    <a:pt x="2454" y="893"/>
                    <a:pt x="2454" y="791"/>
                    <a:pt x="2426" y="698"/>
                  </a:cubicBezTo>
                  <a:cubicBezTo>
                    <a:pt x="2407" y="605"/>
                    <a:pt x="2333" y="512"/>
                    <a:pt x="2240" y="465"/>
                  </a:cubicBezTo>
                  <a:cubicBezTo>
                    <a:pt x="2183" y="437"/>
                    <a:pt x="2122" y="426"/>
                    <a:pt x="2063" y="426"/>
                  </a:cubicBezTo>
                  <a:cubicBezTo>
                    <a:pt x="2025" y="426"/>
                    <a:pt x="1988" y="430"/>
                    <a:pt x="1952" y="438"/>
                  </a:cubicBezTo>
                  <a:cubicBezTo>
                    <a:pt x="1859" y="465"/>
                    <a:pt x="1775" y="512"/>
                    <a:pt x="1710" y="568"/>
                  </a:cubicBezTo>
                  <a:cubicBezTo>
                    <a:pt x="1599" y="651"/>
                    <a:pt x="1506" y="753"/>
                    <a:pt x="1404" y="837"/>
                  </a:cubicBezTo>
                  <a:cubicBezTo>
                    <a:pt x="1441" y="726"/>
                    <a:pt x="1478" y="595"/>
                    <a:pt x="1469" y="465"/>
                  </a:cubicBezTo>
                  <a:cubicBezTo>
                    <a:pt x="1469" y="382"/>
                    <a:pt x="1441" y="289"/>
                    <a:pt x="1394" y="224"/>
                  </a:cubicBezTo>
                  <a:cubicBezTo>
                    <a:pt x="1348" y="140"/>
                    <a:pt x="1292" y="84"/>
                    <a:pt x="1209" y="38"/>
                  </a:cubicBezTo>
                  <a:cubicBezTo>
                    <a:pt x="1153" y="13"/>
                    <a:pt x="1093" y="1"/>
                    <a:pt x="10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
            <p:cNvSpPr/>
            <p:nvPr/>
          </p:nvSpPr>
          <p:spPr>
            <a:xfrm>
              <a:off x="3618825" y="2295400"/>
              <a:ext cx="31375" cy="41825"/>
            </a:xfrm>
            <a:custGeom>
              <a:rect b="b" l="l" r="r" t="t"/>
              <a:pathLst>
                <a:path extrusionOk="0" h="1673" w="1255">
                  <a:moveTo>
                    <a:pt x="1255" y="0"/>
                  </a:moveTo>
                  <a:lnTo>
                    <a:pt x="1255" y="0"/>
                  </a:lnTo>
                  <a:cubicBezTo>
                    <a:pt x="1153" y="140"/>
                    <a:pt x="1050" y="279"/>
                    <a:pt x="930" y="437"/>
                  </a:cubicBezTo>
                  <a:lnTo>
                    <a:pt x="632" y="855"/>
                  </a:lnTo>
                  <a:lnTo>
                    <a:pt x="326" y="1273"/>
                  </a:lnTo>
                  <a:cubicBezTo>
                    <a:pt x="270" y="1338"/>
                    <a:pt x="224" y="1412"/>
                    <a:pt x="168" y="1477"/>
                  </a:cubicBezTo>
                  <a:cubicBezTo>
                    <a:pt x="121" y="1552"/>
                    <a:pt x="56" y="1617"/>
                    <a:pt x="1" y="1673"/>
                  </a:cubicBezTo>
                  <a:cubicBezTo>
                    <a:pt x="140" y="1561"/>
                    <a:pt x="242" y="1422"/>
                    <a:pt x="363" y="1292"/>
                  </a:cubicBezTo>
                  <a:lnTo>
                    <a:pt x="679" y="874"/>
                  </a:lnTo>
                  <a:cubicBezTo>
                    <a:pt x="781" y="734"/>
                    <a:pt x="883" y="586"/>
                    <a:pt x="976" y="446"/>
                  </a:cubicBezTo>
                  <a:cubicBezTo>
                    <a:pt x="1069" y="298"/>
                    <a:pt x="1162" y="158"/>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
            <p:cNvSpPr/>
            <p:nvPr/>
          </p:nvSpPr>
          <p:spPr>
            <a:xfrm>
              <a:off x="3620225" y="2307700"/>
              <a:ext cx="48575" cy="31150"/>
            </a:xfrm>
            <a:custGeom>
              <a:rect b="b" l="l" r="r" t="t"/>
              <a:pathLst>
                <a:path extrusionOk="0" h="1246" w="1943">
                  <a:moveTo>
                    <a:pt x="1942" y="1"/>
                  </a:moveTo>
                  <a:cubicBezTo>
                    <a:pt x="1784" y="94"/>
                    <a:pt x="1608" y="186"/>
                    <a:pt x="1440" y="289"/>
                  </a:cubicBezTo>
                  <a:cubicBezTo>
                    <a:pt x="1283" y="391"/>
                    <a:pt x="1115" y="484"/>
                    <a:pt x="957" y="595"/>
                  </a:cubicBezTo>
                  <a:lnTo>
                    <a:pt x="465" y="902"/>
                  </a:lnTo>
                  <a:cubicBezTo>
                    <a:pt x="307" y="1013"/>
                    <a:pt x="140" y="1116"/>
                    <a:pt x="0" y="1246"/>
                  </a:cubicBezTo>
                  <a:cubicBezTo>
                    <a:pt x="84" y="1181"/>
                    <a:pt x="168" y="1125"/>
                    <a:pt x="251" y="1078"/>
                  </a:cubicBezTo>
                  <a:cubicBezTo>
                    <a:pt x="326" y="1032"/>
                    <a:pt x="409" y="976"/>
                    <a:pt x="493" y="930"/>
                  </a:cubicBezTo>
                  <a:lnTo>
                    <a:pt x="976" y="623"/>
                  </a:lnTo>
                  <a:lnTo>
                    <a:pt x="1468" y="317"/>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
            <p:cNvSpPr/>
            <p:nvPr/>
          </p:nvSpPr>
          <p:spPr>
            <a:xfrm>
              <a:off x="3632300" y="2312575"/>
              <a:ext cx="8850" cy="11875"/>
            </a:xfrm>
            <a:custGeom>
              <a:rect b="b" l="l" r="r" t="t"/>
              <a:pathLst>
                <a:path extrusionOk="0" h="475" w="354">
                  <a:moveTo>
                    <a:pt x="354" y="1"/>
                  </a:moveTo>
                  <a:cubicBezTo>
                    <a:pt x="279" y="75"/>
                    <a:pt x="214" y="149"/>
                    <a:pt x="158" y="233"/>
                  </a:cubicBezTo>
                  <a:cubicBezTo>
                    <a:pt x="140" y="270"/>
                    <a:pt x="103" y="307"/>
                    <a:pt x="75" y="344"/>
                  </a:cubicBezTo>
                  <a:cubicBezTo>
                    <a:pt x="47" y="400"/>
                    <a:pt x="19" y="428"/>
                    <a:pt x="0" y="475"/>
                  </a:cubicBezTo>
                  <a:cubicBezTo>
                    <a:pt x="47" y="447"/>
                    <a:pt x="75" y="410"/>
                    <a:pt x="112" y="372"/>
                  </a:cubicBezTo>
                  <a:cubicBezTo>
                    <a:pt x="149" y="335"/>
                    <a:pt x="168" y="289"/>
                    <a:pt x="205" y="261"/>
                  </a:cubicBezTo>
                  <a:cubicBezTo>
                    <a:pt x="261" y="177"/>
                    <a:pt x="326"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
            <p:cNvSpPr/>
            <p:nvPr/>
          </p:nvSpPr>
          <p:spPr>
            <a:xfrm>
              <a:off x="3640900" y="2308625"/>
              <a:ext cx="4425" cy="7700"/>
            </a:xfrm>
            <a:custGeom>
              <a:rect b="b" l="l" r="r" t="t"/>
              <a:pathLst>
                <a:path extrusionOk="0" h="308" w="177">
                  <a:moveTo>
                    <a:pt x="177" y="1"/>
                  </a:moveTo>
                  <a:lnTo>
                    <a:pt x="177" y="1"/>
                  </a:lnTo>
                  <a:cubicBezTo>
                    <a:pt x="130" y="57"/>
                    <a:pt x="93" y="103"/>
                    <a:pt x="65" y="149"/>
                  </a:cubicBezTo>
                  <a:cubicBezTo>
                    <a:pt x="56" y="168"/>
                    <a:pt x="47" y="205"/>
                    <a:pt x="37" y="233"/>
                  </a:cubicBezTo>
                  <a:cubicBezTo>
                    <a:pt x="28" y="252"/>
                    <a:pt x="10" y="289"/>
                    <a:pt x="0" y="307"/>
                  </a:cubicBezTo>
                  <a:cubicBezTo>
                    <a:pt x="19" y="298"/>
                    <a:pt x="47" y="280"/>
                    <a:pt x="65" y="252"/>
                  </a:cubicBezTo>
                  <a:cubicBezTo>
                    <a:pt x="84" y="233"/>
                    <a:pt x="102" y="196"/>
                    <a:pt x="121" y="168"/>
                  </a:cubicBezTo>
                  <a:cubicBezTo>
                    <a:pt x="140" y="112"/>
                    <a:pt x="167"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
            <p:cNvSpPr/>
            <p:nvPr/>
          </p:nvSpPr>
          <p:spPr>
            <a:xfrm>
              <a:off x="3639025" y="2311175"/>
              <a:ext cx="10025" cy="9800"/>
            </a:xfrm>
            <a:custGeom>
              <a:rect b="b" l="l" r="r" t="t"/>
              <a:pathLst>
                <a:path extrusionOk="0" h="392" w="401">
                  <a:moveTo>
                    <a:pt x="400" y="1"/>
                  </a:moveTo>
                  <a:lnTo>
                    <a:pt x="400" y="1"/>
                  </a:lnTo>
                  <a:cubicBezTo>
                    <a:pt x="335" y="57"/>
                    <a:pt x="261" y="131"/>
                    <a:pt x="177" y="187"/>
                  </a:cubicBezTo>
                  <a:lnTo>
                    <a:pt x="1" y="391"/>
                  </a:lnTo>
                  <a:cubicBezTo>
                    <a:pt x="57" y="373"/>
                    <a:pt x="85" y="345"/>
                    <a:pt x="122" y="317"/>
                  </a:cubicBezTo>
                  <a:cubicBezTo>
                    <a:pt x="159" y="289"/>
                    <a:pt x="196" y="252"/>
                    <a:pt x="224" y="224"/>
                  </a:cubicBezTo>
                  <a:cubicBezTo>
                    <a:pt x="298" y="150"/>
                    <a:pt x="354" y="8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
            <p:cNvSpPr/>
            <p:nvPr/>
          </p:nvSpPr>
          <p:spPr>
            <a:xfrm>
              <a:off x="3629050" y="2324425"/>
              <a:ext cx="7000" cy="5375"/>
            </a:xfrm>
            <a:custGeom>
              <a:rect b="b" l="l" r="r" t="t"/>
              <a:pathLst>
                <a:path extrusionOk="0" h="215" w="280">
                  <a:moveTo>
                    <a:pt x="279" y="1"/>
                  </a:moveTo>
                  <a:lnTo>
                    <a:pt x="279" y="1"/>
                  </a:lnTo>
                  <a:cubicBezTo>
                    <a:pt x="223" y="19"/>
                    <a:pt x="158" y="47"/>
                    <a:pt x="130" y="84"/>
                  </a:cubicBezTo>
                  <a:cubicBezTo>
                    <a:pt x="84" y="121"/>
                    <a:pt x="38" y="168"/>
                    <a:pt x="0" y="214"/>
                  </a:cubicBezTo>
                  <a:cubicBezTo>
                    <a:pt x="56" y="205"/>
                    <a:pt x="103" y="168"/>
                    <a:pt x="149" y="131"/>
                  </a:cubicBezTo>
                  <a:cubicBezTo>
                    <a:pt x="196" y="93"/>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
            <p:cNvSpPr/>
            <p:nvPr/>
          </p:nvSpPr>
          <p:spPr>
            <a:xfrm>
              <a:off x="3666200" y="2293775"/>
              <a:ext cx="6775" cy="10700"/>
            </a:xfrm>
            <a:custGeom>
              <a:rect b="b" l="l" r="r" t="t"/>
              <a:pathLst>
                <a:path extrusionOk="0" h="428" w="271">
                  <a:moveTo>
                    <a:pt x="270" y="0"/>
                  </a:moveTo>
                  <a:lnTo>
                    <a:pt x="270" y="0"/>
                  </a:lnTo>
                  <a:cubicBezTo>
                    <a:pt x="205" y="56"/>
                    <a:pt x="159" y="140"/>
                    <a:pt x="140" y="195"/>
                  </a:cubicBezTo>
                  <a:cubicBezTo>
                    <a:pt x="112" y="242"/>
                    <a:pt x="94" y="279"/>
                    <a:pt x="66" y="316"/>
                  </a:cubicBezTo>
                  <a:cubicBezTo>
                    <a:pt x="47" y="363"/>
                    <a:pt x="20" y="390"/>
                    <a:pt x="1" y="428"/>
                  </a:cubicBezTo>
                  <a:cubicBezTo>
                    <a:pt x="38" y="409"/>
                    <a:pt x="66" y="372"/>
                    <a:pt x="94" y="335"/>
                  </a:cubicBezTo>
                  <a:lnTo>
                    <a:pt x="159" y="232"/>
                  </a:lnTo>
                  <a:cubicBezTo>
                    <a:pt x="205" y="158"/>
                    <a:pt x="24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
            <p:cNvSpPr/>
            <p:nvPr/>
          </p:nvSpPr>
          <p:spPr>
            <a:xfrm>
              <a:off x="3661100" y="2299800"/>
              <a:ext cx="5375" cy="7700"/>
            </a:xfrm>
            <a:custGeom>
              <a:rect b="b" l="l" r="r" t="t"/>
              <a:pathLst>
                <a:path extrusionOk="0" h="308" w="215">
                  <a:moveTo>
                    <a:pt x="214" y="1"/>
                  </a:moveTo>
                  <a:cubicBezTo>
                    <a:pt x="168" y="47"/>
                    <a:pt x="149" y="94"/>
                    <a:pt x="93" y="149"/>
                  </a:cubicBezTo>
                  <a:cubicBezTo>
                    <a:pt x="66" y="196"/>
                    <a:pt x="38" y="242"/>
                    <a:pt x="1" y="307"/>
                  </a:cubicBezTo>
                  <a:cubicBezTo>
                    <a:pt x="38" y="289"/>
                    <a:pt x="66" y="270"/>
                    <a:pt x="84" y="242"/>
                  </a:cubicBezTo>
                  <a:cubicBezTo>
                    <a:pt x="112" y="224"/>
                    <a:pt x="131" y="196"/>
                    <a:pt x="140" y="177"/>
                  </a:cubicBezTo>
                  <a:cubicBezTo>
                    <a:pt x="168" y="149"/>
                    <a:pt x="177" y="122"/>
                    <a:pt x="186" y="94"/>
                  </a:cubicBezTo>
                  <a:cubicBezTo>
                    <a:pt x="20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
            <p:cNvSpPr/>
            <p:nvPr/>
          </p:nvSpPr>
          <p:spPr>
            <a:xfrm>
              <a:off x="3669000" y="2290750"/>
              <a:ext cx="2125" cy="5125"/>
            </a:xfrm>
            <a:custGeom>
              <a:rect b="b" l="l" r="r" t="t"/>
              <a:pathLst>
                <a:path extrusionOk="0" h="205" w="85">
                  <a:moveTo>
                    <a:pt x="75" y="0"/>
                  </a:moveTo>
                  <a:cubicBezTo>
                    <a:pt x="47" y="38"/>
                    <a:pt x="38" y="65"/>
                    <a:pt x="28" y="93"/>
                  </a:cubicBezTo>
                  <a:cubicBezTo>
                    <a:pt x="28" y="112"/>
                    <a:pt x="19" y="130"/>
                    <a:pt x="19" y="140"/>
                  </a:cubicBezTo>
                  <a:cubicBezTo>
                    <a:pt x="19" y="168"/>
                    <a:pt x="0" y="177"/>
                    <a:pt x="0" y="205"/>
                  </a:cubicBezTo>
                  <a:cubicBezTo>
                    <a:pt x="38" y="177"/>
                    <a:pt x="65" y="158"/>
                    <a:pt x="75" y="121"/>
                  </a:cubicBezTo>
                  <a:cubicBezTo>
                    <a:pt x="75" y="93"/>
                    <a:pt x="84" y="84"/>
                    <a:pt x="84" y="65"/>
                  </a:cubicBezTo>
                  <a:cubicBezTo>
                    <a:pt x="84" y="38"/>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
            <p:cNvSpPr/>
            <p:nvPr/>
          </p:nvSpPr>
          <p:spPr>
            <a:xfrm>
              <a:off x="3680375" y="2314675"/>
              <a:ext cx="5600" cy="10250"/>
            </a:xfrm>
            <a:custGeom>
              <a:rect b="b" l="l" r="r" t="t"/>
              <a:pathLst>
                <a:path extrusionOk="0" h="410" w="224">
                  <a:moveTo>
                    <a:pt x="177" y="0"/>
                  </a:moveTo>
                  <a:cubicBezTo>
                    <a:pt x="187" y="93"/>
                    <a:pt x="177" y="158"/>
                    <a:pt x="149" y="223"/>
                  </a:cubicBezTo>
                  <a:cubicBezTo>
                    <a:pt x="131" y="251"/>
                    <a:pt x="103" y="279"/>
                    <a:pt x="84" y="316"/>
                  </a:cubicBezTo>
                  <a:cubicBezTo>
                    <a:pt x="75" y="326"/>
                    <a:pt x="56" y="344"/>
                    <a:pt x="47" y="363"/>
                  </a:cubicBezTo>
                  <a:cubicBezTo>
                    <a:pt x="29" y="372"/>
                    <a:pt x="10" y="391"/>
                    <a:pt x="1" y="409"/>
                  </a:cubicBezTo>
                  <a:cubicBezTo>
                    <a:pt x="29" y="409"/>
                    <a:pt x="38" y="391"/>
                    <a:pt x="56" y="381"/>
                  </a:cubicBezTo>
                  <a:cubicBezTo>
                    <a:pt x="75" y="372"/>
                    <a:pt x="94" y="363"/>
                    <a:pt x="103" y="344"/>
                  </a:cubicBezTo>
                  <a:cubicBezTo>
                    <a:pt x="140" y="316"/>
                    <a:pt x="168" y="279"/>
                    <a:pt x="187" y="242"/>
                  </a:cubicBezTo>
                  <a:cubicBezTo>
                    <a:pt x="214" y="205"/>
                    <a:pt x="224" y="158"/>
                    <a:pt x="224" y="112"/>
                  </a:cubicBezTo>
                  <a:cubicBezTo>
                    <a:pt x="224" y="84"/>
                    <a:pt x="196" y="3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
            <p:cNvSpPr/>
            <p:nvPr/>
          </p:nvSpPr>
          <p:spPr>
            <a:xfrm>
              <a:off x="3672475" y="2320950"/>
              <a:ext cx="9100" cy="6975"/>
            </a:xfrm>
            <a:custGeom>
              <a:rect b="b" l="l" r="r" t="t"/>
              <a:pathLst>
                <a:path extrusionOk="0" h="279" w="364">
                  <a:moveTo>
                    <a:pt x="363" y="0"/>
                  </a:moveTo>
                  <a:cubicBezTo>
                    <a:pt x="326" y="28"/>
                    <a:pt x="307" y="47"/>
                    <a:pt x="270" y="75"/>
                  </a:cubicBezTo>
                  <a:cubicBezTo>
                    <a:pt x="233" y="93"/>
                    <a:pt x="215" y="121"/>
                    <a:pt x="177" y="140"/>
                  </a:cubicBezTo>
                  <a:lnTo>
                    <a:pt x="94" y="214"/>
                  </a:lnTo>
                  <a:cubicBezTo>
                    <a:pt x="66" y="232"/>
                    <a:pt x="38" y="260"/>
                    <a:pt x="1" y="279"/>
                  </a:cubicBezTo>
                  <a:cubicBezTo>
                    <a:pt x="47" y="279"/>
                    <a:pt x="84" y="270"/>
                    <a:pt x="122" y="251"/>
                  </a:cubicBezTo>
                  <a:cubicBezTo>
                    <a:pt x="159" y="223"/>
                    <a:pt x="177" y="205"/>
                    <a:pt x="215" y="177"/>
                  </a:cubicBezTo>
                  <a:cubicBezTo>
                    <a:pt x="270" y="121"/>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
            <p:cNvSpPr/>
            <p:nvPr/>
          </p:nvSpPr>
          <p:spPr>
            <a:xfrm>
              <a:off x="3668525" y="2328600"/>
              <a:ext cx="9325" cy="4450"/>
            </a:xfrm>
            <a:custGeom>
              <a:rect b="b" l="l" r="r" t="t"/>
              <a:pathLst>
                <a:path extrusionOk="0" h="178" w="373">
                  <a:moveTo>
                    <a:pt x="373" y="1"/>
                  </a:moveTo>
                  <a:cubicBezTo>
                    <a:pt x="317" y="10"/>
                    <a:pt x="242" y="47"/>
                    <a:pt x="187" y="84"/>
                  </a:cubicBezTo>
                  <a:cubicBezTo>
                    <a:pt x="112" y="112"/>
                    <a:pt x="66" y="149"/>
                    <a:pt x="1" y="177"/>
                  </a:cubicBezTo>
                  <a:cubicBezTo>
                    <a:pt x="38" y="177"/>
                    <a:pt x="66" y="177"/>
                    <a:pt x="103" y="159"/>
                  </a:cubicBezTo>
                  <a:cubicBezTo>
                    <a:pt x="131" y="149"/>
                    <a:pt x="159" y="140"/>
                    <a:pt x="196" y="131"/>
                  </a:cubicBezTo>
                  <a:cubicBezTo>
                    <a:pt x="233" y="103"/>
                    <a:pt x="270" y="94"/>
                    <a:pt x="289" y="66"/>
                  </a:cubicBezTo>
                  <a:cubicBezTo>
                    <a:pt x="326" y="47"/>
                    <a:pt x="345" y="1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
            <p:cNvSpPr/>
            <p:nvPr/>
          </p:nvSpPr>
          <p:spPr>
            <a:xfrm>
              <a:off x="3674575" y="2319325"/>
              <a:ext cx="5600" cy="4650"/>
            </a:xfrm>
            <a:custGeom>
              <a:rect b="b" l="l" r="r" t="t"/>
              <a:pathLst>
                <a:path extrusionOk="0" h="186" w="224">
                  <a:moveTo>
                    <a:pt x="223" y="0"/>
                  </a:moveTo>
                  <a:cubicBezTo>
                    <a:pt x="186" y="19"/>
                    <a:pt x="149" y="56"/>
                    <a:pt x="103" y="84"/>
                  </a:cubicBezTo>
                  <a:lnTo>
                    <a:pt x="0" y="186"/>
                  </a:lnTo>
                  <a:cubicBezTo>
                    <a:pt x="56" y="186"/>
                    <a:pt x="103" y="158"/>
                    <a:pt x="140" y="130"/>
                  </a:cubicBezTo>
                  <a:cubicBezTo>
                    <a:pt x="149" y="102"/>
                    <a:pt x="177" y="93"/>
                    <a:pt x="186" y="65"/>
                  </a:cubicBezTo>
                  <a:cubicBezTo>
                    <a:pt x="214" y="47"/>
                    <a:pt x="223"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
            <p:cNvSpPr/>
            <p:nvPr/>
          </p:nvSpPr>
          <p:spPr>
            <a:xfrm>
              <a:off x="3625575" y="2338375"/>
              <a:ext cx="10475" cy="2000"/>
            </a:xfrm>
            <a:custGeom>
              <a:rect b="b" l="l" r="r" t="t"/>
              <a:pathLst>
                <a:path extrusionOk="0" h="80" w="419">
                  <a:moveTo>
                    <a:pt x="0" y="0"/>
                  </a:moveTo>
                  <a:cubicBezTo>
                    <a:pt x="37" y="28"/>
                    <a:pt x="65" y="37"/>
                    <a:pt x="102" y="46"/>
                  </a:cubicBezTo>
                  <a:cubicBezTo>
                    <a:pt x="139" y="56"/>
                    <a:pt x="177" y="74"/>
                    <a:pt x="204" y="74"/>
                  </a:cubicBezTo>
                  <a:cubicBezTo>
                    <a:pt x="229" y="77"/>
                    <a:pt x="253" y="79"/>
                    <a:pt x="276" y="79"/>
                  </a:cubicBezTo>
                  <a:cubicBezTo>
                    <a:pt x="323" y="79"/>
                    <a:pt x="369" y="71"/>
                    <a:pt x="418" y="46"/>
                  </a:cubicBezTo>
                  <a:cubicBezTo>
                    <a:pt x="344" y="46"/>
                    <a:pt x="279" y="37"/>
                    <a:pt x="204" y="28"/>
                  </a:cubicBezTo>
                  <a:cubicBezTo>
                    <a:pt x="139"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
            <p:cNvSpPr/>
            <p:nvPr/>
          </p:nvSpPr>
          <p:spPr>
            <a:xfrm>
              <a:off x="3629525" y="2336725"/>
              <a:ext cx="8150" cy="1425"/>
            </a:xfrm>
            <a:custGeom>
              <a:rect b="b" l="l" r="r" t="t"/>
              <a:pathLst>
                <a:path extrusionOk="0" h="57" w="326">
                  <a:moveTo>
                    <a:pt x="0" y="1"/>
                  </a:moveTo>
                  <a:cubicBezTo>
                    <a:pt x="28" y="20"/>
                    <a:pt x="46" y="38"/>
                    <a:pt x="84" y="47"/>
                  </a:cubicBezTo>
                  <a:cubicBezTo>
                    <a:pt x="111" y="57"/>
                    <a:pt x="139" y="57"/>
                    <a:pt x="167" y="57"/>
                  </a:cubicBezTo>
                  <a:cubicBezTo>
                    <a:pt x="223" y="57"/>
                    <a:pt x="279" y="47"/>
                    <a:pt x="325" y="10"/>
                  </a:cubicBezTo>
                  <a:cubicBezTo>
                    <a:pt x="307" y="1"/>
                    <a:pt x="269"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
            <p:cNvSpPr/>
            <p:nvPr/>
          </p:nvSpPr>
          <p:spPr>
            <a:xfrm>
              <a:off x="3633000" y="2330700"/>
              <a:ext cx="7000" cy="3750"/>
            </a:xfrm>
            <a:custGeom>
              <a:rect b="b" l="l" r="r" t="t"/>
              <a:pathLst>
                <a:path extrusionOk="0" h="150" w="280">
                  <a:moveTo>
                    <a:pt x="279" y="0"/>
                  </a:moveTo>
                  <a:lnTo>
                    <a:pt x="279" y="0"/>
                  </a:lnTo>
                  <a:cubicBezTo>
                    <a:pt x="223" y="10"/>
                    <a:pt x="177" y="28"/>
                    <a:pt x="130" y="56"/>
                  </a:cubicBezTo>
                  <a:cubicBezTo>
                    <a:pt x="84" y="75"/>
                    <a:pt x="38" y="103"/>
                    <a:pt x="0" y="149"/>
                  </a:cubicBezTo>
                  <a:cubicBezTo>
                    <a:pt x="65" y="140"/>
                    <a:pt x="112" y="112"/>
                    <a:pt x="149" y="103"/>
                  </a:cubicBezTo>
                  <a:cubicBezTo>
                    <a:pt x="177" y="93"/>
                    <a:pt x="195" y="65"/>
                    <a:pt x="223"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
            <p:cNvSpPr/>
            <p:nvPr/>
          </p:nvSpPr>
          <p:spPr>
            <a:xfrm>
              <a:off x="3637650" y="2333475"/>
              <a:ext cx="6750" cy="1900"/>
            </a:xfrm>
            <a:custGeom>
              <a:rect b="b" l="l" r="r" t="t"/>
              <a:pathLst>
                <a:path extrusionOk="0" h="76" w="270">
                  <a:moveTo>
                    <a:pt x="270" y="1"/>
                  </a:moveTo>
                  <a:cubicBezTo>
                    <a:pt x="223" y="1"/>
                    <a:pt x="177" y="1"/>
                    <a:pt x="130" y="10"/>
                  </a:cubicBezTo>
                  <a:cubicBezTo>
                    <a:pt x="84" y="29"/>
                    <a:pt x="47" y="38"/>
                    <a:pt x="0" y="75"/>
                  </a:cubicBezTo>
                  <a:cubicBezTo>
                    <a:pt x="47" y="75"/>
                    <a:pt x="93" y="75"/>
                    <a:pt x="140" y="57"/>
                  </a:cubicBezTo>
                  <a:cubicBezTo>
                    <a:pt x="186" y="47"/>
                    <a:pt x="22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
            <p:cNvSpPr/>
            <p:nvPr/>
          </p:nvSpPr>
          <p:spPr>
            <a:xfrm>
              <a:off x="3639725" y="2337800"/>
              <a:ext cx="9100" cy="1750"/>
            </a:xfrm>
            <a:custGeom>
              <a:rect b="b" l="l" r="r" t="t"/>
              <a:pathLst>
                <a:path extrusionOk="0" h="70" w="364">
                  <a:moveTo>
                    <a:pt x="306" y="1"/>
                  </a:moveTo>
                  <a:cubicBezTo>
                    <a:pt x="261" y="1"/>
                    <a:pt x="217" y="7"/>
                    <a:pt x="177" y="14"/>
                  </a:cubicBezTo>
                  <a:cubicBezTo>
                    <a:pt x="112" y="23"/>
                    <a:pt x="57" y="42"/>
                    <a:pt x="1" y="69"/>
                  </a:cubicBezTo>
                  <a:cubicBezTo>
                    <a:pt x="57" y="69"/>
                    <a:pt x="112" y="69"/>
                    <a:pt x="187" y="60"/>
                  </a:cubicBezTo>
                  <a:cubicBezTo>
                    <a:pt x="242" y="51"/>
                    <a:pt x="298" y="42"/>
                    <a:pt x="363" y="4"/>
                  </a:cubicBezTo>
                  <a:cubicBezTo>
                    <a:pt x="344" y="2"/>
                    <a:pt x="325" y="1"/>
                    <a:pt x="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
            <p:cNvSpPr/>
            <p:nvPr/>
          </p:nvSpPr>
          <p:spPr>
            <a:xfrm>
              <a:off x="3632525" y="2275175"/>
              <a:ext cx="8625" cy="7925"/>
            </a:xfrm>
            <a:custGeom>
              <a:rect b="b" l="l" r="r" t="t"/>
              <a:pathLst>
                <a:path extrusionOk="0" h="317" w="345">
                  <a:moveTo>
                    <a:pt x="345" y="1"/>
                  </a:moveTo>
                  <a:cubicBezTo>
                    <a:pt x="317" y="10"/>
                    <a:pt x="270" y="19"/>
                    <a:pt x="242" y="47"/>
                  </a:cubicBezTo>
                  <a:lnTo>
                    <a:pt x="140" y="112"/>
                  </a:lnTo>
                  <a:cubicBezTo>
                    <a:pt x="66" y="159"/>
                    <a:pt x="19" y="233"/>
                    <a:pt x="1" y="317"/>
                  </a:cubicBezTo>
                  <a:lnTo>
                    <a:pt x="84" y="233"/>
                  </a:lnTo>
                  <a:cubicBezTo>
                    <a:pt x="103" y="196"/>
                    <a:pt x="131" y="177"/>
                    <a:pt x="159" y="150"/>
                  </a:cubicBezTo>
                  <a:cubicBezTo>
                    <a:pt x="224" y="94"/>
                    <a:pt x="280" y="47"/>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
            <p:cNvSpPr/>
            <p:nvPr/>
          </p:nvSpPr>
          <p:spPr>
            <a:xfrm>
              <a:off x="3632525" y="2279125"/>
              <a:ext cx="6300" cy="7700"/>
            </a:xfrm>
            <a:custGeom>
              <a:rect b="b" l="l" r="r" t="t"/>
              <a:pathLst>
                <a:path extrusionOk="0" h="308" w="252">
                  <a:moveTo>
                    <a:pt x="252" y="1"/>
                  </a:moveTo>
                  <a:cubicBezTo>
                    <a:pt x="224" y="19"/>
                    <a:pt x="187" y="38"/>
                    <a:pt x="177" y="47"/>
                  </a:cubicBezTo>
                  <a:cubicBezTo>
                    <a:pt x="140" y="75"/>
                    <a:pt x="112" y="94"/>
                    <a:pt x="94" y="122"/>
                  </a:cubicBezTo>
                  <a:cubicBezTo>
                    <a:pt x="47" y="168"/>
                    <a:pt x="10" y="233"/>
                    <a:pt x="1" y="307"/>
                  </a:cubicBezTo>
                  <a:lnTo>
                    <a:pt x="57" y="224"/>
                  </a:lnTo>
                  <a:lnTo>
                    <a:pt x="131" y="159"/>
                  </a:lnTo>
                  <a:cubicBezTo>
                    <a:pt x="159" y="112"/>
                    <a:pt x="205" y="66"/>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
            <p:cNvSpPr/>
            <p:nvPr/>
          </p:nvSpPr>
          <p:spPr>
            <a:xfrm>
              <a:off x="3631375" y="2284950"/>
              <a:ext cx="5375" cy="9300"/>
            </a:xfrm>
            <a:custGeom>
              <a:rect b="b" l="l" r="r" t="t"/>
              <a:pathLst>
                <a:path extrusionOk="0" h="372" w="215">
                  <a:moveTo>
                    <a:pt x="214" y="0"/>
                  </a:moveTo>
                  <a:lnTo>
                    <a:pt x="214" y="0"/>
                  </a:lnTo>
                  <a:cubicBezTo>
                    <a:pt x="158" y="47"/>
                    <a:pt x="112" y="112"/>
                    <a:pt x="65" y="177"/>
                  </a:cubicBezTo>
                  <a:cubicBezTo>
                    <a:pt x="56" y="205"/>
                    <a:pt x="28" y="232"/>
                    <a:pt x="19" y="270"/>
                  </a:cubicBezTo>
                  <a:cubicBezTo>
                    <a:pt x="10" y="307"/>
                    <a:pt x="0" y="344"/>
                    <a:pt x="0" y="372"/>
                  </a:cubicBezTo>
                  <a:lnTo>
                    <a:pt x="56" y="279"/>
                  </a:lnTo>
                  <a:cubicBezTo>
                    <a:pt x="75" y="251"/>
                    <a:pt x="93" y="223"/>
                    <a:pt x="112" y="186"/>
                  </a:cubicBezTo>
                  <a:cubicBezTo>
                    <a:pt x="149" y="130"/>
                    <a:pt x="195" y="74"/>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
            <p:cNvSpPr/>
            <p:nvPr/>
          </p:nvSpPr>
          <p:spPr>
            <a:xfrm>
              <a:off x="3625100" y="2289575"/>
              <a:ext cx="4200" cy="10500"/>
            </a:xfrm>
            <a:custGeom>
              <a:rect b="b" l="l" r="r" t="t"/>
              <a:pathLst>
                <a:path extrusionOk="0" h="420" w="168">
                  <a:moveTo>
                    <a:pt x="168" y="1"/>
                  </a:moveTo>
                  <a:cubicBezTo>
                    <a:pt x="121" y="75"/>
                    <a:pt x="84" y="131"/>
                    <a:pt x="66" y="205"/>
                  </a:cubicBezTo>
                  <a:lnTo>
                    <a:pt x="28" y="308"/>
                  </a:lnTo>
                  <a:cubicBezTo>
                    <a:pt x="19" y="345"/>
                    <a:pt x="0" y="391"/>
                    <a:pt x="19" y="419"/>
                  </a:cubicBezTo>
                  <a:lnTo>
                    <a:pt x="66" y="317"/>
                  </a:lnTo>
                  <a:cubicBezTo>
                    <a:pt x="84" y="280"/>
                    <a:pt x="103" y="252"/>
                    <a:pt x="112" y="215"/>
                  </a:cubicBezTo>
                  <a:cubicBezTo>
                    <a:pt x="131" y="140"/>
                    <a:pt x="158" y="75"/>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
            <p:cNvSpPr/>
            <p:nvPr/>
          </p:nvSpPr>
          <p:spPr>
            <a:xfrm>
              <a:off x="3623475" y="2298650"/>
              <a:ext cx="5600" cy="10250"/>
            </a:xfrm>
            <a:custGeom>
              <a:rect b="b" l="l" r="r" t="t"/>
              <a:pathLst>
                <a:path extrusionOk="0" h="410" w="224">
                  <a:moveTo>
                    <a:pt x="223" y="0"/>
                  </a:moveTo>
                  <a:cubicBezTo>
                    <a:pt x="168" y="56"/>
                    <a:pt x="121" y="121"/>
                    <a:pt x="65" y="186"/>
                  </a:cubicBezTo>
                  <a:cubicBezTo>
                    <a:pt x="56" y="223"/>
                    <a:pt x="38" y="260"/>
                    <a:pt x="19" y="288"/>
                  </a:cubicBezTo>
                  <a:cubicBezTo>
                    <a:pt x="10" y="325"/>
                    <a:pt x="0" y="372"/>
                    <a:pt x="10" y="409"/>
                  </a:cubicBezTo>
                  <a:cubicBezTo>
                    <a:pt x="28" y="363"/>
                    <a:pt x="38" y="335"/>
                    <a:pt x="56" y="307"/>
                  </a:cubicBezTo>
                  <a:lnTo>
                    <a:pt x="121" y="214"/>
                  </a:lnTo>
                  <a:cubicBezTo>
                    <a:pt x="168" y="140"/>
                    <a:pt x="196" y="7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
            <p:cNvSpPr/>
            <p:nvPr/>
          </p:nvSpPr>
          <p:spPr>
            <a:xfrm>
              <a:off x="3652500" y="2298175"/>
              <a:ext cx="3275" cy="3750"/>
            </a:xfrm>
            <a:custGeom>
              <a:rect b="b" l="l" r="r" t="t"/>
              <a:pathLst>
                <a:path extrusionOk="0" h="150" w="131">
                  <a:moveTo>
                    <a:pt x="131" y="1"/>
                  </a:moveTo>
                  <a:cubicBezTo>
                    <a:pt x="94" y="10"/>
                    <a:pt x="66" y="29"/>
                    <a:pt x="47" y="56"/>
                  </a:cubicBezTo>
                  <a:cubicBezTo>
                    <a:pt x="19" y="75"/>
                    <a:pt x="10" y="112"/>
                    <a:pt x="1" y="149"/>
                  </a:cubicBezTo>
                  <a:cubicBezTo>
                    <a:pt x="38" y="140"/>
                    <a:pt x="57" y="112"/>
                    <a:pt x="84" y="94"/>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
            <p:cNvSpPr/>
            <p:nvPr/>
          </p:nvSpPr>
          <p:spPr>
            <a:xfrm>
              <a:off x="3656450" y="2296325"/>
              <a:ext cx="3275" cy="3750"/>
            </a:xfrm>
            <a:custGeom>
              <a:rect b="b" l="l" r="r" t="t"/>
              <a:pathLst>
                <a:path extrusionOk="0" h="150" w="131">
                  <a:moveTo>
                    <a:pt x="131" y="0"/>
                  </a:moveTo>
                  <a:lnTo>
                    <a:pt x="131" y="0"/>
                  </a:lnTo>
                  <a:cubicBezTo>
                    <a:pt x="103" y="28"/>
                    <a:pt x="75" y="47"/>
                    <a:pt x="56" y="56"/>
                  </a:cubicBezTo>
                  <a:cubicBezTo>
                    <a:pt x="29" y="84"/>
                    <a:pt x="19" y="121"/>
                    <a:pt x="1" y="149"/>
                  </a:cubicBezTo>
                  <a:cubicBezTo>
                    <a:pt x="38" y="140"/>
                    <a:pt x="66" y="121"/>
                    <a:pt x="84" y="93"/>
                  </a:cubicBezTo>
                  <a:cubicBezTo>
                    <a:pt x="112" y="75"/>
                    <a:pt x="122" y="3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
            <p:cNvSpPr/>
            <p:nvPr/>
          </p:nvSpPr>
          <p:spPr>
            <a:xfrm>
              <a:off x="3620225" y="2312825"/>
              <a:ext cx="2350" cy="7450"/>
            </a:xfrm>
            <a:custGeom>
              <a:rect b="b" l="l" r="r" t="t"/>
              <a:pathLst>
                <a:path extrusionOk="0" h="298" w="94">
                  <a:moveTo>
                    <a:pt x="93" y="0"/>
                  </a:moveTo>
                  <a:cubicBezTo>
                    <a:pt x="65" y="46"/>
                    <a:pt x="38" y="93"/>
                    <a:pt x="28" y="139"/>
                  </a:cubicBezTo>
                  <a:cubicBezTo>
                    <a:pt x="28" y="167"/>
                    <a:pt x="19" y="186"/>
                    <a:pt x="19" y="214"/>
                  </a:cubicBezTo>
                  <a:cubicBezTo>
                    <a:pt x="0" y="232"/>
                    <a:pt x="0" y="269"/>
                    <a:pt x="19" y="297"/>
                  </a:cubicBezTo>
                  <a:cubicBezTo>
                    <a:pt x="38" y="251"/>
                    <a:pt x="65" y="204"/>
                    <a:pt x="75" y="158"/>
                  </a:cubicBezTo>
                  <a:cubicBezTo>
                    <a:pt x="84" y="112"/>
                    <a:pt x="93"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
            <p:cNvSpPr/>
            <p:nvPr/>
          </p:nvSpPr>
          <p:spPr>
            <a:xfrm>
              <a:off x="3696900" y="2249250"/>
              <a:ext cx="72925" cy="68825"/>
            </a:xfrm>
            <a:custGeom>
              <a:rect b="b" l="l" r="r" t="t"/>
              <a:pathLst>
                <a:path extrusionOk="0" h="2753" w="2917">
                  <a:moveTo>
                    <a:pt x="1041" y="0"/>
                  </a:moveTo>
                  <a:cubicBezTo>
                    <a:pt x="815" y="0"/>
                    <a:pt x="624" y="232"/>
                    <a:pt x="510" y="443"/>
                  </a:cubicBezTo>
                  <a:cubicBezTo>
                    <a:pt x="185" y="1047"/>
                    <a:pt x="18" y="1735"/>
                    <a:pt x="18" y="2422"/>
                  </a:cubicBezTo>
                  <a:cubicBezTo>
                    <a:pt x="1" y="2635"/>
                    <a:pt x="250" y="2731"/>
                    <a:pt x="420" y="2731"/>
                  </a:cubicBezTo>
                  <a:cubicBezTo>
                    <a:pt x="435" y="2731"/>
                    <a:pt x="450" y="2730"/>
                    <a:pt x="464" y="2729"/>
                  </a:cubicBezTo>
                  <a:cubicBezTo>
                    <a:pt x="607" y="2745"/>
                    <a:pt x="750" y="2753"/>
                    <a:pt x="892" y="2753"/>
                  </a:cubicBezTo>
                  <a:cubicBezTo>
                    <a:pt x="1418" y="2753"/>
                    <a:pt x="1934" y="2641"/>
                    <a:pt x="2387" y="2385"/>
                  </a:cubicBezTo>
                  <a:cubicBezTo>
                    <a:pt x="2554" y="2283"/>
                    <a:pt x="2731" y="2153"/>
                    <a:pt x="2824" y="1967"/>
                  </a:cubicBezTo>
                  <a:cubicBezTo>
                    <a:pt x="2917" y="1781"/>
                    <a:pt x="2907" y="1521"/>
                    <a:pt x="2740" y="1400"/>
                  </a:cubicBezTo>
                  <a:cubicBezTo>
                    <a:pt x="2654" y="1332"/>
                    <a:pt x="2550" y="1308"/>
                    <a:pt x="2440" y="1308"/>
                  </a:cubicBezTo>
                  <a:cubicBezTo>
                    <a:pt x="2325" y="1308"/>
                    <a:pt x="2204" y="1335"/>
                    <a:pt x="2090" y="1363"/>
                  </a:cubicBezTo>
                  <a:cubicBezTo>
                    <a:pt x="2211" y="1233"/>
                    <a:pt x="2322" y="1103"/>
                    <a:pt x="2369" y="945"/>
                  </a:cubicBezTo>
                  <a:cubicBezTo>
                    <a:pt x="2415" y="778"/>
                    <a:pt x="2387" y="583"/>
                    <a:pt x="2229" y="490"/>
                  </a:cubicBezTo>
                  <a:cubicBezTo>
                    <a:pt x="2182" y="460"/>
                    <a:pt x="2128" y="447"/>
                    <a:pt x="2073" y="447"/>
                  </a:cubicBezTo>
                  <a:cubicBezTo>
                    <a:pt x="1956" y="447"/>
                    <a:pt x="1831" y="504"/>
                    <a:pt x="1737" y="573"/>
                  </a:cubicBezTo>
                  <a:cubicBezTo>
                    <a:pt x="1597" y="676"/>
                    <a:pt x="1477" y="824"/>
                    <a:pt x="1319" y="908"/>
                  </a:cubicBezTo>
                  <a:cubicBezTo>
                    <a:pt x="1374" y="750"/>
                    <a:pt x="1430" y="583"/>
                    <a:pt x="1421" y="406"/>
                  </a:cubicBezTo>
                  <a:cubicBezTo>
                    <a:pt x="1412" y="248"/>
                    <a:pt x="1300" y="62"/>
                    <a:pt x="1142" y="16"/>
                  </a:cubicBezTo>
                  <a:cubicBezTo>
                    <a:pt x="1108" y="5"/>
                    <a:pt x="1074" y="0"/>
                    <a:pt x="10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
            <p:cNvSpPr/>
            <p:nvPr/>
          </p:nvSpPr>
          <p:spPr>
            <a:xfrm>
              <a:off x="3696175" y="2248700"/>
              <a:ext cx="73650" cy="69950"/>
            </a:xfrm>
            <a:custGeom>
              <a:rect b="b" l="l" r="r" t="t"/>
              <a:pathLst>
                <a:path extrusionOk="0" h="2798" w="2946">
                  <a:moveTo>
                    <a:pt x="121" y="1469"/>
                  </a:moveTo>
                  <a:cubicBezTo>
                    <a:pt x="47" y="1775"/>
                    <a:pt x="10" y="2100"/>
                    <a:pt x="10" y="2426"/>
                  </a:cubicBezTo>
                  <a:cubicBezTo>
                    <a:pt x="10" y="2100"/>
                    <a:pt x="56" y="1775"/>
                    <a:pt x="121" y="1469"/>
                  </a:cubicBezTo>
                  <a:close/>
                  <a:moveTo>
                    <a:pt x="0" y="2446"/>
                  </a:moveTo>
                  <a:cubicBezTo>
                    <a:pt x="1" y="2492"/>
                    <a:pt x="10" y="2547"/>
                    <a:pt x="28" y="2584"/>
                  </a:cubicBezTo>
                  <a:cubicBezTo>
                    <a:pt x="10" y="2538"/>
                    <a:pt x="1" y="2492"/>
                    <a:pt x="0" y="2446"/>
                  </a:cubicBezTo>
                  <a:close/>
                  <a:moveTo>
                    <a:pt x="28" y="2584"/>
                  </a:moveTo>
                  <a:cubicBezTo>
                    <a:pt x="56" y="2630"/>
                    <a:pt x="93" y="2658"/>
                    <a:pt x="121" y="2686"/>
                  </a:cubicBezTo>
                  <a:cubicBezTo>
                    <a:pt x="93" y="2649"/>
                    <a:pt x="56" y="2630"/>
                    <a:pt x="28" y="2584"/>
                  </a:cubicBezTo>
                  <a:close/>
                  <a:moveTo>
                    <a:pt x="121" y="2686"/>
                  </a:moveTo>
                  <a:lnTo>
                    <a:pt x="121" y="2686"/>
                  </a:lnTo>
                  <a:cubicBezTo>
                    <a:pt x="205" y="2742"/>
                    <a:pt x="298" y="2760"/>
                    <a:pt x="391" y="2779"/>
                  </a:cubicBezTo>
                  <a:cubicBezTo>
                    <a:pt x="298" y="2760"/>
                    <a:pt x="205" y="2732"/>
                    <a:pt x="121" y="2686"/>
                  </a:cubicBezTo>
                  <a:close/>
                  <a:moveTo>
                    <a:pt x="1034" y="1"/>
                  </a:moveTo>
                  <a:cubicBezTo>
                    <a:pt x="1005" y="1"/>
                    <a:pt x="976" y="4"/>
                    <a:pt x="948" y="10"/>
                  </a:cubicBezTo>
                  <a:cubicBezTo>
                    <a:pt x="865" y="38"/>
                    <a:pt x="799" y="84"/>
                    <a:pt x="725" y="140"/>
                  </a:cubicBezTo>
                  <a:cubicBezTo>
                    <a:pt x="604" y="261"/>
                    <a:pt x="521" y="400"/>
                    <a:pt x="446" y="549"/>
                  </a:cubicBezTo>
                  <a:cubicBezTo>
                    <a:pt x="307" y="837"/>
                    <a:pt x="196" y="1153"/>
                    <a:pt x="121" y="1469"/>
                  </a:cubicBezTo>
                  <a:cubicBezTo>
                    <a:pt x="205" y="1153"/>
                    <a:pt x="326" y="837"/>
                    <a:pt x="474" y="558"/>
                  </a:cubicBezTo>
                  <a:cubicBezTo>
                    <a:pt x="539" y="419"/>
                    <a:pt x="632" y="279"/>
                    <a:pt x="753" y="177"/>
                  </a:cubicBezTo>
                  <a:cubicBezTo>
                    <a:pt x="809" y="131"/>
                    <a:pt x="883" y="84"/>
                    <a:pt x="948" y="56"/>
                  </a:cubicBezTo>
                  <a:cubicBezTo>
                    <a:pt x="973" y="50"/>
                    <a:pt x="998" y="47"/>
                    <a:pt x="1022" y="47"/>
                  </a:cubicBezTo>
                  <a:cubicBezTo>
                    <a:pt x="1072" y="47"/>
                    <a:pt x="1122" y="60"/>
                    <a:pt x="1171" y="84"/>
                  </a:cubicBezTo>
                  <a:cubicBezTo>
                    <a:pt x="1236" y="112"/>
                    <a:pt x="1283" y="177"/>
                    <a:pt x="1320" y="242"/>
                  </a:cubicBezTo>
                  <a:cubicBezTo>
                    <a:pt x="1357" y="317"/>
                    <a:pt x="1376" y="382"/>
                    <a:pt x="1376" y="465"/>
                  </a:cubicBezTo>
                  <a:cubicBezTo>
                    <a:pt x="1376" y="614"/>
                    <a:pt x="1329" y="763"/>
                    <a:pt x="1273" y="930"/>
                  </a:cubicBezTo>
                  <a:lnTo>
                    <a:pt x="1236" y="1032"/>
                  </a:lnTo>
                  <a:lnTo>
                    <a:pt x="1329" y="986"/>
                  </a:lnTo>
                  <a:cubicBezTo>
                    <a:pt x="1496" y="902"/>
                    <a:pt x="1608" y="763"/>
                    <a:pt x="1747" y="660"/>
                  </a:cubicBezTo>
                  <a:cubicBezTo>
                    <a:pt x="1821" y="614"/>
                    <a:pt x="1887" y="577"/>
                    <a:pt x="1970" y="558"/>
                  </a:cubicBezTo>
                  <a:cubicBezTo>
                    <a:pt x="2009" y="545"/>
                    <a:pt x="2044" y="538"/>
                    <a:pt x="2077" y="538"/>
                  </a:cubicBezTo>
                  <a:cubicBezTo>
                    <a:pt x="2116" y="538"/>
                    <a:pt x="2153" y="548"/>
                    <a:pt x="2193" y="567"/>
                  </a:cubicBezTo>
                  <a:cubicBezTo>
                    <a:pt x="2258" y="605"/>
                    <a:pt x="2305" y="660"/>
                    <a:pt x="2323" y="744"/>
                  </a:cubicBezTo>
                  <a:cubicBezTo>
                    <a:pt x="2342" y="809"/>
                    <a:pt x="2342" y="893"/>
                    <a:pt x="2323" y="976"/>
                  </a:cubicBezTo>
                  <a:cubicBezTo>
                    <a:pt x="2277" y="1125"/>
                    <a:pt x="2156" y="1264"/>
                    <a:pt x="2044" y="1394"/>
                  </a:cubicBezTo>
                  <a:lnTo>
                    <a:pt x="1933" y="1506"/>
                  </a:lnTo>
                  <a:lnTo>
                    <a:pt x="2091" y="1469"/>
                  </a:lnTo>
                  <a:cubicBezTo>
                    <a:pt x="2184" y="1441"/>
                    <a:pt x="2258" y="1422"/>
                    <a:pt x="2351" y="1404"/>
                  </a:cubicBezTo>
                  <a:cubicBezTo>
                    <a:pt x="2374" y="1401"/>
                    <a:pt x="2397" y="1400"/>
                    <a:pt x="2419" y="1400"/>
                  </a:cubicBezTo>
                  <a:cubicBezTo>
                    <a:pt x="2486" y="1400"/>
                    <a:pt x="2549" y="1411"/>
                    <a:pt x="2611" y="1432"/>
                  </a:cubicBezTo>
                  <a:cubicBezTo>
                    <a:pt x="2695" y="1469"/>
                    <a:pt x="2751" y="1524"/>
                    <a:pt x="2788" y="1589"/>
                  </a:cubicBezTo>
                  <a:cubicBezTo>
                    <a:pt x="2816" y="1673"/>
                    <a:pt x="2834" y="1757"/>
                    <a:pt x="2816" y="1850"/>
                  </a:cubicBezTo>
                  <a:cubicBezTo>
                    <a:pt x="2806" y="1924"/>
                    <a:pt x="2769" y="2017"/>
                    <a:pt x="2713" y="2091"/>
                  </a:cubicBezTo>
                  <a:cubicBezTo>
                    <a:pt x="2667" y="2166"/>
                    <a:pt x="2593" y="2231"/>
                    <a:pt x="2528" y="2286"/>
                  </a:cubicBezTo>
                  <a:cubicBezTo>
                    <a:pt x="2463" y="2342"/>
                    <a:pt x="2379" y="2388"/>
                    <a:pt x="2295" y="2435"/>
                  </a:cubicBezTo>
                  <a:cubicBezTo>
                    <a:pt x="2212" y="2481"/>
                    <a:pt x="2128" y="2519"/>
                    <a:pt x="2035" y="2565"/>
                  </a:cubicBezTo>
                  <a:cubicBezTo>
                    <a:pt x="1691" y="2704"/>
                    <a:pt x="1320" y="2788"/>
                    <a:pt x="948" y="2797"/>
                  </a:cubicBezTo>
                  <a:cubicBezTo>
                    <a:pt x="1320" y="2788"/>
                    <a:pt x="1701" y="2732"/>
                    <a:pt x="2054" y="2593"/>
                  </a:cubicBezTo>
                  <a:cubicBezTo>
                    <a:pt x="2147" y="2556"/>
                    <a:pt x="2221" y="2519"/>
                    <a:pt x="2305" y="2472"/>
                  </a:cubicBezTo>
                  <a:cubicBezTo>
                    <a:pt x="2388" y="2426"/>
                    <a:pt x="2472" y="2379"/>
                    <a:pt x="2546" y="2323"/>
                  </a:cubicBezTo>
                  <a:cubicBezTo>
                    <a:pt x="2676" y="2277"/>
                    <a:pt x="2751" y="2212"/>
                    <a:pt x="2806" y="2128"/>
                  </a:cubicBezTo>
                  <a:cubicBezTo>
                    <a:pt x="2862" y="2045"/>
                    <a:pt x="2909" y="1952"/>
                    <a:pt x="2927" y="1859"/>
                  </a:cubicBezTo>
                  <a:cubicBezTo>
                    <a:pt x="2946" y="1766"/>
                    <a:pt x="2936" y="1664"/>
                    <a:pt x="2890" y="1562"/>
                  </a:cubicBezTo>
                  <a:cubicBezTo>
                    <a:pt x="2853" y="1469"/>
                    <a:pt x="2769" y="1385"/>
                    <a:pt x="2667" y="1339"/>
                  </a:cubicBezTo>
                  <a:cubicBezTo>
                    <a:pt x="2603" y="1307"/>
                    <a:pt x="2534" y="1297"/>
                    <a:pt x="2464" y="1297"/>
                  </a:cubicBezTo>
                  <a:cubicBezTo>
                    <a:pt x="2433" y="1297"/>
                    <a:pt x="2401" y="1299"/>
                    <a:pt x="2370" y="1301"/>
                  </a:cubicBezTo>
                  <a:cubicBezTo>
                    <a:pt x="2323" y="1301"/>
                    <a:pt x="2277" y="1311"/>
                    <a:pt x="2230" y="1329"/>
                  </a:cubicBezTo>
                  <a:cubicBezTo>
                    <a:pt x="2249" y="1292"/>
                    <a:pt x="2277" y="1264"/>
                    <a:pt x="2295" y="1236"/>
                  </a:cubicBezTo>
                  <a:cubicBezTo>
                    <a:pt x="2351" y="1162"/>
                    <a:pt x="2398" y="1078"/>
                    <a:pt x="2425" y="986"/>
                  </a:cubicBezTo>
                  <a:cubicBezTo>
                    <a:pt x="2444" y="893"/>
                    <a:pt x="2444" y="790"/>
                    <a:pt x="2425" y="698"/>
                  </a:cubicBezTo>
                  <a:cubicBezTo>
                    <a:pt x="2398" y="605"/>
                    <a:pt x="2332" y="512"/>
                    <a:pt x="2240" y="465"/>
                  </a:cubicBezTo>
                  <a:cubicBezTo>
                    <a:pt x="2183" y="437"/>
                    <a:pt x="2119" y="426"/>
                    <a:pt x="2059" y="426"/>
                  </a:cubicBezTo>
                  <a:cubicBezTo>
                    <a:pt x="2021" y="426"/>
                    <a:pt x="1984" y="430"/>
                    <a:pt x="1952" y="437"/>
                  </a:cubicBezTo>
                  <a:cubicBezTo>
                    <a:pt x="1859" y="465"/>
                    <a:pt x="1775" y="512"/>
                    <a:pt x="1701" y="567"/>
                  </a:cubicBezTo>
                  <a:cubicBezTo>
                    <a:pt x="1599" y="651"/>
                    <a:pt x="1506" y="753"/>
                    <a:pt x="1403" y="837"/>
                  </a:cubicBezTo>
                  <a:cubicBezTo>
                    <a:pt x="1441" y="725"/>
                    <a:pt x="1468" y="595"/>
                    <a:pt x="1459" y="465"/>
                  </a:cubicBezTo>
                  <a:cubicBezTo>
                    <a:pt x="1459" y="382"/>
                    <a:pt x="1441" y="289"/>
                    <a:pt x="1394" y="224"/>
                  </a:cubicBezTo>
                  <a:cubicBezTo>
                    <a:pt x="1348" y="140"/>
                    <a:pt x="1283" y="84"/>
                    <a:pt x="1208" y="38"/>
                  </a:cubicBezTo>
                  <a:cubicBezTo>
                    <a:pt x="1153" y="13"/>
                    <a:pt x="1093" y="1"/>
                    <a:pt x="10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
            <p:cNvSpPr/>
            <p:nvPr/>
          </p:nvSpPr>
          <p:spPr>
            <a:xfrm>
              <a:off x="3698500" y="2272175"/>
              <a:ext cx="31150" cy="41825"/>
            </a:xfrm>
            <a:custGeom>
              <a:rect b="b" l="l" r="r" t="t"/>
              <a:pathLst>
                <a:path extrusionOk="0" h="1673" w="1246">
                  <a:moveTo>
                    <a:pt x="1245" y="0"/>
                  </a:moveTo>
                  <a:lnTo>
                    <a:pt x="1245" y="0"/>
                  </a:lnTo>
                  <a:cubicBezTo>
                    <a:pt x="1143" y="139"/>
                    <a:pt x="1041" y="279"/>
                    <a:pt x="929" y="437"/>
                  </a:cubicBezTo>
                  <a:lnTo>
                    <a:pt x="623" y="855"/>
                  </a:lnTo>
                  <a:lnTo>
                    <a:pt x="326" y="1273"/>
                  </a:lnTo>
                  <a:cubicBezTo>
                    <a:pt x="261" y="1338"/>
                    <a:pt x="214" y="1412"/>
                    <a:pt x="158" y="1477"/>
                  </a:cubicBezTo>
                  <a:cubicBezTo>
                    <a:pt x="112" y="1552"/>
                    <a:pt x="56" y="1617"/>
                    <a:pt x="0" y="1672"/>
                  </a:cubicBezTo>
                  <a:cubicBezTo>
                    <a:pt x="130" y="1561"/>
                    <a:pt x="242" y="1422"/>
                    <a:pt x="353" y="1292"/>
                  </a:cubicBezTo>
                  <a:lnTo>
                    <a:pt x="669" y="873"/>
                  </a:lnTo>
                  <a:cubicBezTo>
                    <a:pt x="772" y="734"/>
                    <a:pt x="874" y="585"/>
                    <a:pt x="967" y="446"/>
                  </a:cubicBezTo>
                  <a:cubicBezTo>
                    <a:pt x="1069" y="297"/>
                    <a:pt x="1162" y="158"/>
                    <a:pt x="12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
            <p:cNvSpPr/>
            <p:nvPr/>
          </p:nvSpPr>
          <p:spPr>
            <a:xfrm>
              <a:off x="3699900" y="2284475"/>
              <a:ext cx="48550" cy="31150"/>
            </a:xfrm>
            <a:custGeom>
              <a:rect b="b" l="l" r="r" t="t"/>
              <a:pathLst>
                <a:path extrusionOk="0" h="1246" w="1942">
                  <a:moveTo>
                    <a:pt x="1942" y="1"/>
                  </a:moveTo>
                  <a:lnTo>
                    <a:pt x="1942" y="1"/>
                  </a:lnTo>
                  <a:cubicBezTo>
                    <a:pt x="1775" y="93"/>
                    <a:pt x="1598" y="186"/>
                    <a:pt x="1440" y="289"/>
                  </a:cubicBezTo>
                  <a:cubicBezTo>
                    <a:pt x="1273" y="391"/>
                    <a:pt x="1115" y="484"/>
                    <a:pt x="948" y="595"/>
                  </a:cubicBezTo>
                  <a:lnTo>
                    <a:pt x="465" y="902"/>
                  </a:lnTo>
                  <a:cubicBezTo>
                    <a:pt x="297" y="1013"/>
                    <a:pt x="139" y="1115"/>
                    <a:pt x="0" y="1246"/>
                  </a:cubicBezTo>
                  <a:cubicBezTo>
                    <a:pt x="84" y="1180"/>
                    <a:pt x="158" y="1125"/>
                    <a:pt x="242" y="1078"/>
                  </a:cubicBezTo>
                  <a:cubicBezTo>
                    <a:pt x="325" y="1032"/>
                    <a:pt x="409" y="976"/>
                    <a:pt x="483" y="930"/>
                  </a:cubicBezTo>
                  <a:lnTo>
                    <a:pt x="976" y="623"/>
                  </a:lnTo>
                  <a:lnTo>
                    <a:pt x="1459" y="316"/>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
            <p:cNvSpPr/>
            <p:nvPr/>
          </p:nvSpPr>
          <p:spPr>
            <a:xfrm>
              <a:off x="3711725" y="2289350"/>
              <a:ext cx="9100" cy="11875"/>
            </a:xfrm>
            <a:custGeom>
              <a:rect b="b" l="l" r="r" t="t"/>
              <a:pathLst>
                <a:path extrusionOk="0" h="475" w="364">
                  <a:moveTo>
                    <a:pt x="363" y="1"/>
                  </a:moveTo>
                  <a:lnTo>
                    <a:pt x="363" y="1"/>
                  </a:lnTo>
                  <a:cubicBezTo>
                    <a:pt x="280" y="75"/>
                    <a:pt x="224" y="149"/>
                    <a:pt x="168" y="233"/>
                  </a:cubicBezTo>
                  <a:cubicBezTo>
                    <a:pt x="140" y="270"/>
                    <a:pt x="103" y="307"/>
                    <a:pt x="85" y="344"/>
                  </a:cubicBezTo>
                  <a:cubicBezTo>
                    <a:pt x="47" y="400"/>
                    <a:pt x="29" y="428"/>
                    <a:pt x="1" y="474"/>
                  </a:cubicBezTo>
                  <a:cubicBezTo>
                    <a:pt x="47" y="447"/>
                    <a:pt x="85" y="409"/>
                    <a:pt x="122" y="372"/>
                  </a:cubicBezTo>
                  <a:cubicBezTo>
                    <a:pt x="150" y="335"/>
                    <a:pt x="177" y="289"/>
                    <a:pt x="215" y="261"/>
                  </a:cubicBezTo>
                  <a:cubicBezTo>
                    <a:pt x="270" y="177"/>
                    <a:pt x="32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
            <p:cNvSpPr/>
            <p:nvPr/>
          </p:nvSpPr>
          <p:spPr>
            <a:xfrm>
              <a:off x="3720575" y="2285625"/>
              <a:ext cx="4200" cy="7925"/>
            </a:xfrm>
            <a:custGeom>
              <a:rect b="b" l="l" r="r" t="t"/>
              <a:pathLst>
                <a:path extrusionOk="0" h="317" w="168">
                  <a:moveTo>
                    <a:pt x="167" y="1"/>
                  </a:moveTo>
                  <a:lnTo>
                    <a:pt x="167" y="1"/>
                  </a:lnTo>
                  <a:cubicBezTo>
                    <a:pt x="121" y="47"/>
                    <a:pt x="93" y="94"/>
                    <a:pt x="65" y="150"/>
                  </a:cubicBezTo>
                  <a:cubicBezTo>
                    <a:pt x="56" y="178"/>
                    <a:pt x="46" y="205"/>
                    <a:pt x="28" y="233"/>
                  </a:cubicBezTo>
                  <a:cubicBezTo>
                    <a:pt x="19" y="252"/>
                    <a:pt x="9" y="289"/>
                    <a:pt x="0" y="317"/>
                  </a:cubicBezTo>
                  <a:cubicBezTo>
                    <a:pt x="19" y="298"/>
                    <a:pt x="46" y="280"/>
                    <a:pt x="65" y="252"/>
                  </a:cubicBezTo>
                  <a:cubicBezTo>
                    <a:pt x="74" y="233"/>
                    <a:pt x="102" y="196"/>
                    <a:pt x="112" y="178"/>
                  </a:cubicBezTo>
                  <a:cubicBezTo>
                    <a:pt x="139" y="112"/>
                    <a:pt x="158" y="5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
            <p:cNvSpPr/>
            <p:nvPr/>
          </p:nvSpPr>
          <p:spPr>
            <a:xfrm>
              <a:off x="3718700" y="2288200"/>
              <a:ext cx="10025" cy="10000"/>
            </a:xfrm>
            <a:custGeom>
              <a:rect b="b" l="l" r="r" t="t"/>
              <a:pathLst>
                <a:path extrusionOk="0" h="400" w="401">
                  <a:moveTo>
                    <a:pt x="400" y="0"/>
                  </a:moveTo>
                  <a:lnTo>
                    <a:pt x="400" y="0"/>
                  </a:lnTo>
                  <a:cubicBezTo>
                    <a:pt x="326" y="47"/>
                    <a:pt x="261" y="121"/>
                    <a:pt x="177" y="186"/>
                  </a:cubicBezTo>
                  <a:lnTo>
                    <a:pt x="1" y="400"/>
                  </a:lnTo>
                  <a:cubicBezTo>
                    <a:pt x="47" y="372"/>
                    <a:pt x="84" y="353"/>
                    <a:pt x="121" y="316"/>
                  </a:cubicBezTo>
                  <a:cubicBezTo>
                    <a:pt x="149" y="288"/>
                    <a:pt x="187" y="260"/>
                    <a:pt x="224" y="223"/>
                  </a:cubicBezTo>
                  <a:cubicBezTo>
                    <a:pt x="289" y="149"/>
                    <a:pt x="354" y="84"/>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
            <p:cNvSpPr/>
            <p:nvPr/>
          </p:nvSpPr>
          <p:spPr>
            <a:xfrm>
              <a:off x="3708475" y="2301200"/>
              <a:ext cx="7000" cy="5375"/>
            </a:xfrm>
            <a:custGeom>
              <a:rect b="b" l="l" r="r" t="t"/>
              <a:pathLst>
                <a:path extrusionOk="0" h="215" w="280">
                  <a:moveTo>
                    <a:pt x="280" y="0"/>
                  </a:moveTo>
                  <a:lnTo>
                    <a:pt x="280" y="0"/>
                  </a:lnTo>
                  <a:cubicBezTo>
                    <a:pt x="224" y="28"/>
                    <a:pt x="168" y="66"/>
                    <a:pt x="131" y="84"/>
                  </a:cubicBezTo>
                  <a:cubicBezTo>
                    <a:pt x="85" y="121"/>
                    <a:pt x="38" y="168"/>
                    <a:pt x="1" y="214"/>
                  </a:cubicBezTo>
                  <a:cubicBezTo>
                    <a:pt x="66" y="205"/>
                    <a:pt x="112" y="168"/>
                    <a:pt x="159" y="131"/>
                  </a:cubicBezTo>
                  <a:cubicBezTo>
                    <a:pt x="205" y="93"/>
                    <a:pt x="252" y="47"/>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
            <p:cNvSpPr/>
            <p:nvPr/>
          </p:nvSpPr>
          <p:spPr>
            <a:xfrm>
              <a:off x="3745650" y="2270550"/>
              <a:ext cx="6750" cy="10700"/>
            </a:xfrm>
            <a:custGeom>
              <a:rect b="b" l="l" r="r" t="t"/>
              <a:pathLst>
                <a:path extrusionOk="0" h="428" w="270">
                  <a:moveTo>
                    <a:pt x="270" y="0"/>
                  </a:moveTo>
                  <a:lnTo>
                    <a:pt x="270" y="0"/>
                  </a:lnTo>
                  <a:cubicBezTo>
                    <a:pt x="214" y="65"/>
                    <a:pt x="168" y="139"/>
                    <a:pt x="140" y="195"/>
                  </a:cubicBezTo>
                  <a:cubicBezTo>
                    <a:pt x="121" y="242"/>
                    <a:pt x="93" y="279"/>
                    <a:pt x="75" y="316"/>
                  </a:cubicBezTo>
                  <a:cubicBezTo>
                    <a:pt x="47" y="362"/>
                    <a:pt x="28" y="390"/>
                    <a:pt x="0" y="427"/>
                  </a:cubicBezTo>
                  <a:cubicBezTo>
                    <a:pt x="38" y="409"/>
                    <a:pt x="75" y="372"/>
                    <a:pt x="93" y="335"/>
                  </a:cubicBezTo>
                  <a:lnTo>
                    <a:pt x="168" y="232"/>
                  </a:lnTo>
                  <a:cubicBezTo>
                    <a:pt x="214" y="158"/>
                    <a:pt x="251"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
            <p:cNvSpPr/>
            <p:nvPr/>
          </p:nvSpPr>
          <p:spPr>
            <a:xfrm>
              <a:off x="3740775" y="2276575"/>
              <a:ext cx="5375" cy="7700"/>
            </a:xfrm>
            <a:custGeom>
              <a:rect b="b" l="l" r="r" t="t"/>
              <a:pathLst>
                <a:path extrusionOk="0" h="308" w="215">
                  <a:moveTo>
                    <a:pt x="214" y="1"/>
                  </a:moveTo>
                  <a:cubicBezTo>
                    <a:pt x="168" y="47"/>
                    <a:pt x="140" y="94"/>
                    <a:pt x="93" y="149"/>
                  </a:cubicBezTo>
                  <a:cubicBezTo>
                    <a:pt x="56" y="196"/>
                    <a:pt x="37" y="242"/>
                    <a:pt x="0" y="307"/>
                  </a:cubicBezTo>
                  <a:cubicBezTo>
                    <a:pt x="37" y="289"/>
                    <a:pt x="56" y="270"/>
                    <a:pt x="84" y="242"/>
                  </a:cubicBezTo>
                  <a:cubicBezTo>
                    <a:pt x="103" y="224"/>
                    <a:pt x="130" y="196"/>
                    <a:pt x="140" y="177"/>
                  </a:cubicBezTo>
                  <a:cubicBezTo>
                    <a:pt x="168" y="149"/>
                    <a:pt x="177" y="121"/>
                    <a:pt x="186" y="94"/>
                  </a:cubicBezTo>
                  <a:cubicBezTo>
                    <a:pt x="19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
            <p:cNvSpPr/>
            <p:nvPr/>
          </p:nvSpPr>
          <p:spPr>
            <a:xfrm>
              <a:off x="3748675" y="2267975"/>
              <a:ext cx="2100" cy="4900"/>
            </a:xfrm>
            <a:custGeom>
              <a:rect b="b" l="l" r="r" t="t"/>
              <a:pathLst>
                <a:path extrusionOk="0" h="196" w="84">
                  <a:moveTo>
                    <a:pt x="65" y="1"/>
                  </a:moveTo>
                  <a:cubicBezTo>
                    <a:pt x="47" y="19"/>
                    <a:pt x="37" y="57"/>
                    <a:pt x="19" y="94"/>
                  </a:cubicBezTo>
                  <a:cubicBezTo>
                    <a:pt x="19" y="103"/>
                    <a:pt x="10" y="122"/>
                    <a:pt x="10" y="140"/>
                  </a:cubicBezTo>
                  <a:cubicBezTo>
                    <a:pt x="10" y="159"/>
                    <a:pt x="0" y="168"/>
                    <a:pt x="0" y="196"/>
                  </a:cubicBezTo>
                  <a:cubicBezTo>
                    <a:pt x="37" y="168"/>
                    <a:pt x="56" y="150"/>
                    <a:pt x="65" y="112"/>
                  </a:cubicBezTo>
                  <a:cubicBezTo>
                    <a:pt x="65" y="94"/>
                    <a:pt x="84" y="75"/>
                    <a:pt x="84" y="57"/>
                  </a:cubicBezTo>
                  <a:cubicBezTo>
                    <a:pt x="84" y="29"/>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
            <p:cNvSpPr/>
            <p:nvPr/>
          </p:nvSpPr>
          <p:spPr>
            <a:xfrm>
              <a:off x="3760050" y="2291675"/>
              <a:ext cx="5375" cy="10250"/>
            </a:xfrm>
            <a:custGeom>
              <a:rect b="b" l="l" r="r" t="t"/>
              <a:pathLst>
                <a:path extrusionOk="0" h="410" w="215">
                  <a:moveTo>
                    <a:pt x="168" y="1"/>
                  </a:moveTo>
                  <a:lnTo>
                    <a:pt x="168" y="1"/>
                  </a:lnTo>
                  <a:cubicBezTo>
                    <a:pt x="177" y="84"/>
                    <a:pt x="168" y="149"/>
                    <a:pt x="149" y="224"/>
                  </a:cubicBezTo>
                  <a:cubicBezTo>
                    <a:pt x="121" y="261"/>
                    <a:pt x="103" y="279"/>
                    <a:pt x="75" y="316"/>
                  </a:cubicBezTo>
                  <a:cubicBezTo>
                    <a:pt x="66" y="326"/>
                    <a:pt x="56" y="354"/>
                    <a:pt x="47" y="363"/>
                  </a:cubicBezTo>
                  <a:cubicBezTo>
                    <a:pt x="19" y="372"/>
                    <a:pt x="10" y="400"/>
                    <a:pt x="0" y="409"/>
                  </a:cubicBezTo>
                  <a:cubicBezTo>
                    <a:pt x="19" y="409"/>
                    <a:pt x="28" y="400"/>
                    <a:pt x="56" y="381"/>
                  </a:cubicBezTo>
                  <a:cubicBezTo>
                    <a:pt x="66" y="372"/>
                    <a:pt x="93" y="363"/>
                    <a:pt x="103" y="354"/>
                  </a:cubicBezTo>
                  <a:cubicBezTo>
                    <a:pt x="140" y="316"/>
                    <a:pt x="158" y="279"/>
                    <a:pt x="186" y="242"/>
                  </a:cubicBezTo>
                  <a:cubicBezTo>
                    <a:pt x="205" y="214"/>
                    <a:pt x="214" y="168"/>
                    <a:pt x="214" y="121"/>
                  </a:cubicBezTo>
                  <a:cubicBezTo>
                    <a:pt x="214" y="84"/>
                    <a:pt x="196"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
            <p:cNvSpPr/>
            <p:nvPr/>
          </p:nvSpPr>
          <p:spPr>
            <a:xfrm>
              <a:off x="3752150" y="2298175"/>
              <a:ext cx="9075" cy="7000"/>
            </a:xfrm>
            <a:custGeom>
              <a:rect b="b" l="l" r="r" t="t"/>
              <a:pathLst>
                <a:path extrusionOk="0" h="280" w="363">
                  <a:moveTo>
                    <a:pt x="363" y="1"/>
                  </a:moveTo>
                  <a:lnTo>
                    <a:pt x="363" y="1"/>
                  </a:lnTo>
                  <a:cubicBezTo>
                    <a:pt x="326" y="10"/>
                    <a:pt x="298" y="29"/>
                    <a:pt x="270" y="66"/>
                  </a:cubicBezTo>
                  <a:cubicBezTo>
                    <a:pt x="233" y="94"/>
                    <a:pt x="205" y="112"/>
                    <a:pt x="177" y="140"/>
                  </a:cubicBezTo>
                  <a:lnTo>
                    <a:pt x="93" y="205"/>
                  </a:lnTo>
                  <a:cubicBezTo>
                    <a:pt x="56" y="233"/>
                    <a:pt x="38" y="252"/>
                    <a:pt x="1" y="279"/>
                  </a:cubicBezTo>
                  <a:cubicBezTo>
                    <a:pt x="47" y="279"/>
                    <a:pt x="84" y="261"/>
                    <a:pt x="112" y="242"/>
                  </a:cubicBezTo>
                  <a:cubicBezTo>
                    <a:pt x="149" y="214"/>
                    <a:pt x="177" y="196"/>
                    <a:pt x="205" y="168"/>
                  </a:cubicBezTo>
                  <a:cubicBezTo>
                    <a:pt x="270" y="112"/>
                    <a:pt x="316" y="6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
            <p:cNvSpPr/>
            <p:nvPr/>
          </p:nvSpPr>
          <p:spPr>
            <a:xfrm>
              <a:off x="3747975" y="2305375"/>
              <a:ext cx="9300" cy="4450"/>
            </a:xfrm>
            <a:custGeom>
              <a:rect b="b" l="l" r="r" t="t"/>
              <a:pathLst>
                <a:path extrusionOk="0" h="178" w="372">
                  <a:moveTo>
                    <a:pt x="372" y="1"/>
                  </a:moveTo>
                  <a:cubicBezTo>
                    <a:pt x="316" y="19"/>
                    <a:pt x="251" y="47"/>
                    <a:pt x="186" y="84"/>
                  </a:cubicBezTo>
                  <a:cubicBezTo>
                    <a:pt x="121" y="112"/>
                    <a:pt x="75" y="149"/>
                    <a:pt x="0" y="177"/>
                  </a:cubicBezTo>
                  <a:cubicBezTo>
                    <a:pt x="38" y="177"/>
                    <a:pt x="75" y="177"/>
                    <a:pt x="112" y="159"/>
                  </a:cubicBezTo>
                  <a:cubicBezTo>
                    <a:pt x="130" y="149"/>
                    <a:pt x="168" y="140"/>
                    <a:pt x="195" y="131"/>
                  </a:cubicBezTo>
                  <a:cubicBezTo>
                    <a:pt x="233" y="103"/>
                    <a:pt x="270" y="94"/>
                    <a:pt x="288" y="66"/>
                  </a:cubicBezTo>
                  <a:cubicBezTo>
                    <a:pt x="326" y="47"/>
                    <a:pt x="353"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
            <p:cNvSpPr/>
            <p:nvPr/>
          </p:nvSpPr>
          <p:spPr>
            <a:xfrm>
              <a:off x="3754250" y="2296100"/>
              <a:ext cx="5350" cy="4650"/>
            </a:xfrm>
            <a:custGeom>
              <a:rect b="b" l="l" r="r" t="t"/>
              <a:pathLst>
                <a:path extrusionOk="0" h="186" w="214">
                  <a:moveTo>
                    <a:pt x="214" y="0"/>
                  </a:moveTo>
                  <a:lnTo>
                    <a:pt x="214" y="0"/>
                  </a:lnTo>
                  <a:cubicBezTo>
                    <a:pt x="177" y="37"/>
                    <a:pt x="149" y="56"/>
                    <a:pt x="102" y="84"/>
                  </a:cubicBezTo>
                  <a:lnTo>
                    <a:pt x="0" y="186"/>
                  </a:lnTo>
                  <a:cubicBezTo>
                    <a:pt x="56" y="186"/>
                    <a:pt x="102" y="158"/>
                    <a:pt x="140" y="130"/>
                  </a:cubicBezTo>
                  <a:cubicBezTo>
                    <a:pt x="149" y="102"/>
                    <a:pt x="167" y="93"/>
                    <a:pt x="186" y="65"/>
                  </a:cubicBezTo>
                  <a:cubicBezTo>
                    <a:pt x="205" y="47"/>
                    <a:pt x="214"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
            <p:cNvSpPr/>
            <p:nvPr/>
          </p:nvSpPr>
          <p:spPr>
            <a:xfrm>
              <a:off x="3705000" y="2315600"/>
              <a:ext cx="10475" cy="1800"/>
            </a:xfrm>
            <a:custGeom>
              <a:rect b="b" l="l" r="r" t="t"/>
              <a:pathLst>
                <a:path extrusionOk="0" h="72" w="419">
                  <a:moveTo>
                    <a:pt x="1" y="1"/>
                  </a:moveTo>
                  <a:cubicBezTo>
                    <a:pt x="38" y="19"/>
                    <a:pt x="75" y="28"/>
                    <a:pt x="103" y="47"/>
                  </a:cubicBezTo>
                  <a:cubicBezTo>
                    <a:pt x="140" y="56"/>
                    <a:pt x="177" y="66"/>
                    <a:pt x="214" y="66"/>
                  </a:cubicBezTo>
                  <a:cubicBezTo>
                    <a:pt x="238" y="69"/>
                    <a:pt x="263" y="71"/>
                    <a:pt x="288" y="71"/>
                  </a:cubicBezTo>
                  <a:cubicBezTo>
                    <a:pt x="332" y="71"/>
                    <a:pt x="377" y="65"/>
                    <a:pt x="419" y="47"/>
                  </a:cubicBezTo>
                  <a:cubicBezTo>
                    <a:pt x="354" y="47"/>
                    <a:pt x="279" y="28"/>
                    <a:pt x="214" y="19"/>
                  </a:cubicBezTo>
                  <a:cubicBezTo>
                    <a:pt x="140"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
            <p:cNvSpPr/>
            <p:nvPr/>
          </p:nvSpPr>
          <p:spPr>
            <a:xfrm>
              <a:off x="3709175" y="2313750"/>
              <a:ext cx="8150" cy="1400"/>
            </a:xfrm>
            <a:custGeom>
              <a:rect b="b" l="l" r="r" t="t"/>
              <a:pathLst>
                <a:path extrusionOk="0" h="56" w="326">
                  <a:moveTo>
                    <a:pt x="1" y="0"/>
                  </a:moveTo>
                  <a:cubicBezTo>
                    <a:pt x="19" y="28"/>
                    <a:pt x="47" y="28"/>
                    <a:pt x="84" y="47"/>
                  </a:cubicBezTo>
                  <a:cubicBezTo>
                    <a:pt x="103" y="56"/>
                    <a:pt x="140" y="56"/>
                    <a:pt x="159" y="56"/>
                  </a:cubicBezTo>
                  <a:cubicBezTo>
                    <a:pt x="224" y="56"/>
                    <a:pt x="279" y="47"/>
                    <a:pt x="326" y="9"/>
                  </a:cubicBezTo>
                  <a:cubicBezTo>
                    <a:pt x="298" y="0"/>
                    <a:pt x="270"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
            <p:cNvSpPr/>
            <p:nvPr/>
          </p:nvSpPr>
          <p:spPr>
            <a:xfrm>
              <a:off x="3712675" y="2307475"/>
              <a:ext cx="6975" cy="3725"/>
            </a:xfrm>
            <a:custGeom>
              <a:rect b="b" l="l" r="r" t="t"/>
              <a:pathLst>
                <a:path extrusionOk="0" h="149" w="279">
                  <a:moveTo>
                    <a:pt x="279" y="0"/>
                  </a:moveTo>
                  <a:lnTo>
                    <a:pt x="279" y="0"/>
                  </a:lnTo>
                  <a:cubicBezTo>
                    <a:pt x="214" y="10"/>
                    <a:pt x="177" y="28"/>
                    <a:pt x="130" y="56"/>
                  </a:cubicBezTo>
                  <a:cubicBezTo>
                    <a:pt x="84" y="75"/>
                    <a:pt x="37" y="103"/>
                    <a:pt x="0" y="149"/>
                  </a:cubicBezTo>
                  <a:cubicBezTo>
                    <a:pt x="56" y="149"/>
                    <a:pt x="102" y="121"/>
                    <a:pt x="149" y="103"/>
                  </a:cubicBezTo>
                  <a:cubicBezTo>
                    <a:pt x="167" y="93"/>
                    <a:pt x="195" y="65"/>
                    <a:pt x="214"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
            <p:cNvSpPr/>
            <p:nvPr/>
          </p:nvSpPr>
          <p:spPr>
            <a:xfrm>
              <a:off x="3717300" y="2310250"/>
              <a:ext cx="6550" cy="1975"/>
            </a:xfrm>
            <a:custGeom>
              <a:rect b="b" l="l" r="r" t="t"/>
              <a:pathLst>
                <a:path extrusionOk="0" h="79" w="262">
                  <a:moveTo>
                    <a:pt x="261" y="1"/>
                  </a:moveTo>
                  <a:cubicBezTo>
                    <a:pt x="215" y="1"/>
                    <a:pt x="177" y="1"/>
                    <a:pt x="122" y="10"/>
                  </a:cubicBezTo>
                  <a:cubicBezTo>
                    <a:pt x="85" y="29"/>
                    <a:pt x="47" y="38"/>
                    <a:pt x="1" y="75"/>
                  </a:cubicBezTo>
                  <a:cubicBezTo>
                    <a:pt x="13" y="78"/>
                    <a:pt x="26" y="79"/>
                    <a:pt x="38" y="79"/>
                  </a:cubicBezTo>
                  <a:cubicBezTo>
                    <a:pt x="72" y="79"/>
                    <a:pt x="106" y="70"/>
                    <a:pt x="140" y="57"/>
                  </a:cubicBezTo>
                  <a:cubicBezTo>
                    <a:pt x="187" y="47"/>
                    <a:pt x="215"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
            <p:cNvSpPr/>
            <p:nvPr/>
          </p:nvSpPr>
          <p:spPr>
            <a:xfrm>
              <a:off x="3719400" y="2314575"/>
              <a:ext cx="8850" cy="1950"/>
            </a:xfrm>
            <a:custGeom>
              <a:rect b="b" l="l" r="r" t="t"/>
              <a:pathLst>
                <a:path extrusionOk="0" h="78" w="354">
                  <a:moveTo>
                    <a:pt x="302" y="0"/>
                  </a:moveTo>
                  <a:cubicBezTo>
                    <a:pt x="260" y="0"/>
                    <a:pt x="214" y="7"/>
                    <a:pt x="168" y="14"/>
                  </a:cubicBezTo>
                  <a:cubicBezTo>
                    <a:pt x="112" y="23"/>
                    <a:pt x="56" y="42"/>
                    <a:pt x="1" y="69"/>
                  </a:cubicBezTo>
                  <a:cubicBezTo>
                    <a:pt x="18" y="75"/>
                    <a:pt x="36" y="77"/>
                    <a:pt x="55" y="77"/>
                  </a:cubicBezTo>
                  <a:cubicBezTo>
                    <a:pt x="96" y="77"/>
                    <a:pt x="139" y="67"/>
                    <a:pt x="177" y="60"/>
                  </a:cubicBezTo>
                  <a:cubicBezTo>
                    <a:pt x="242" y="51"/>
                    <a:pt x="298" y="42"/>
                    <a:pt x="354" y="4"/>
                  </a:cubicBezTo>
                  <a:cubicBezTo>
                    <a:pt x="337" y="2"/>
                    <a:pt x="320" y="0"/>
                    <a:pt x="3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
            <p:cNvSpPr/>
            <p:nvPr/>
          </p:nvSpPr>
          <p:spPr>
            <a:xfrm>
              <a:off x="3711975" y="2251950"/>
              <a:ext cx="8850" cy="7925"/>
            </a:xfrm>
            <a:custGeom>
              <a:rect b="b" l="l" r="r" t="t"/>
              <a:pathLst>
                <a:path extrusionOk="0" h="317" w="354">
                  <a:moveTo>
                    <a:pt x="353" y="1"/>
                  </a:moveTo>
                  <a:lnTo>
                    <a:pt x="353" y="1"/>
                  </a:lnTo>
                  <a:cubicBezTo>
                    <a:pt x="316" y="10"/>
                    <a:pt x="270" y="19"/>
                    <a:pt x="251" y="47"/>
                  </a:cubicBezTo>
                  <a:lnTo>
                    <a:pt x="140" y="112"/>
                  </a:lnTo>
                  <a:cubicBezTo>
                    <a:pt x="75" y="159"/>
                    <a:pt x="28" y="233"/>
                    <a:pt x="0" y="317"/>
                  </a:cubicBezTo>
                  <a:lnTo>
                    <a:pt x="84" y="233"/>
                  </a:lnTo>
                  <a:cubicBezTo>
                    <a:pt x="112" y="196"/>
                    <a:pt x="130" y="177"/>
                    <a:pt x="167" y="149"/>
                  </a:cubicBezTo>
                  <a:cubicBezTo>
                    <a:pt x="223" y="94"/>
                    <a:pt x="279"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
            <p:cNvSpPr/>
            <p:nvPr/>
          </p:nvSpPr>
          <p:spPr>
            <a:xfrm>
              <a:off x="3711975" y="2255900"/>
              <a:ext cx="6525" cy="7700"/>
            </a:xfrm>
            <a:custGeom>
              <a:rect b="b" l="l" r="r" t="t"/>
              <a:pathLst>
                <a:path extrusionOk="0" h="308" w="261">
                  <a:moveTo>
                    <a:pt x="260" y="1"/>
                  </a:moveTo>
                  <a:lnTo>
                    <a:pt x="260" y="1"/>
                  </a:lnTo>
                  <a:cubicBezTo>
                    <a:pt x="223" y="19"/>
                    <a:pt x="186" y="38"/>
                    <a:pt x="177" y="47"/>
                  </a:cubicBezTo>
                  <a:cubicBezTo>
                    <a:pt x="140" y="75"/>
                    <a:pt x="121" y="94"/>
                    <a:pt x="93" y="122"/>
                  </a:cubicBezTo>
                  <a:cubicBezTo>
                    <a:pt x="47" y="168"/>
                    <a:pt x="19" y="233"/>
                    <a:pt x="0" y="307"/>
                  </a:cubicBezTo>
                  <a:lnTo>
                    <a:pt x="65" y="224"/>
                  </a:lnTo>
                  <a:lnTo>
                    <a:pt x="130" y="159"/>
                  </a:lnTo>
                  <a:cubicBezTo>
                    <a:pt x="167" y="112"/>
                    <a:pt x="214" y="66"/>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
            <p:cNvSpPr/>
            <p:nvPr/>
          </p:nvSpPr>
          <p:spPr>
            <a:xfrm>
              <a:off x="3710800" y="2262175"/>
              <a:ext cx="5600" cy="9325"/>
            </a:xfrm>
            <a:custGeom>
              <a:rect b="b" l="l" r="r" t="t"/>
              <a:pathLst>
                <a:path extrusionOk="0" h="373" w="224">
                  <a:moveTo>
                    <a:pt x="224" y="1"/>
                  </a:moveTo>
                  <a:lnTo>
                    <a:pt x="224" y="1"/>
                  </a:lnTo>
                  <a:cubicBezTo>
                    <a:pt x="168" y="28"/>
                    <a:pt x="122" y="94"/>
                    <a:pt x="75" y="168"/>
                  </a:cubicBezTo>
                  <a:cubicBezTo>
                    <a:pt x="57" y="196"/>
                    <a:pt x="38" y="233"/>
                    <a:pt x="29" y="261"/>
                  </a:cubicBezTo>
                  <a:cubicBezTo>
                    <a:pt x="10" y="298"/>
                    <a:pt x="1" y="335"/>
                    <a:pt x="1" y="372"/>
                  </a:cubicBezTo>
                  <a:lnTo>
                    <a:pt x="57" y="279"/>
                  </a:lnTo>
                  <a:cubicBezTo>
                    <a:pt x="84" y="242"/>
                    <a:pt x="94" y="214"/>
                    <a:pt x="122" y="186"/>
                  </a:cubicBezTo>
                  <a:cubicBezTo>
                    <a:pt x="159" y="121"/>
                    <a:pt x="205"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
            <p:cNvSpPr/>
            <p:nvPr/>
          </p:nvSpPr>
          <p:spPr>
            <a:xfrm>
              <a:off x="3704775" y="2266825"/>
              <a:ext cx="4200" cy="10250"/>
            </a:xfrm>
            <a:custGeom>
              <a:rect b="b" l="l" r="r" t="t"/>
              <a:pathLst>
                <a:path extrusionOk="0" h="410" w="168">
                  <a:moveTo>
                    <a:pt x="167" y="0"/>
                  </a:moveTo>
                  <a:lnTo>
                    <a:pt x="167" y="0"/>
                  </a:lnTo>
                  <a:cubicBezTo>
                    <a:pt x="121" y="56"/>
                    <a:pt x="84" y="121"/>
                    <a:pt x="56" y="196"/>
                  </a:cubicBezTo>
                  <a:lnTo>
                    <a:pt x="19" y="298"/>
                  </a:lnTo>
                  <a:cubicBezTo>
                    <a:pt x="10" y="335"/>
                    <a:pt x="0" y="381"/>
                    <a:pt x="10" y="409"/>
                  </a:cubicBezTo>
                  <a:lnTo>
                    <a:pt x="56" y="307"/>
                  </a:lnTo>
                  <a:cubicBezTo>
                    <a:pt x="84" y="279"/>
                    <a:pt x="93" y="242"/>
                    <a:pt x="102" y="205"/>
                  </a:cubicBezTo>
                  <a:cubicBezTo>
                    <a:pt x="130" y="140"/>
                    <a:pt x="14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
            <p:cNvSpPr/>
            <p:nvPr/>
          </p:nvSpPr>
          <p:spPr>
            <a:xfrm>
              <a:off x="3702900" y="2275650"/>
              <a:ext cx="5600" cy="10250"/>
            </a:xfrm>
            <a:custGeom>
              <a:rect b="b" l="l" r="r" t="t"/>
              <a:pathLst>
                <a:path extrusionOk="0" h="410" w="224">
                  <a:moveTo>
                    <a:pt x="224" y="0"/>
                  </a:moveTo>
                  <a:lnTo>
                    <a:pt x="224" y="0"/>
                  </a:lnTo>
                  <a:cubicBezTo>
                    <a:pt x="168" y="47"/>
                    <a:pt x="122" y="121"/>
                    <a:pt x="75" y="186"/>
                  </a:cubicBezTo>
                  <a:cubicBezTo>
                    <a:pt x="66" y="223"/>
                    <a:pt x="38" y="261"/>
                    <a:pt x="29" y="298"/>
                  </a:cubicBezTo>
                  <a:cubicBezTo>
                    <a:pt x="19" y="326"/>
                    <a:pt x="1" y="372"/>
                    <a:pt x="19" y="409"/>
                  </a:cubicBezTo>
                  <a:cubicBezTo>
                    <a:pt x="29" y="363"/>
                    <a:pt x="38" y="344"/>
                    <a:pt x="66" y="307"/>
                  </a:cubicBezTo>
                  <a:lnTo>
                    <a:pt x="122" y="214"/>
                  </a:lnTo>
                  <a:cubicBezTo>
                    <a:pt x="159" y="140"/>
                    <a:pt x="205" y="75"/>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
            <p:cNvSpPr/>
            <p:nvPr/>
          </p:nvSpPr>
          <p:spPr>
            <a:xfrm>
              <a:off x="3731950" y="2275175"/>
              <a:ext cx="3275" cy="3750"/>
            </a:xfrm>
            <a:custGeom>
              <a:rect b="b" l="l" r="r" t="t"/>
              <a:pathLst>
                <a:path extrusionOk="0" h="150" w="131">
                  <a:moveTo>
                    <a:pt x="130" y="1"/>
                  </a:moveTo>
                  <a:lnTo>
                    <a:pt x="130" y="1"/>
                  </a:lnTo>
                  <a:cubicBezTo>
                    <a:pt x="102" y="10"/>
                    <a:pt x="75" y="38"/>
                    <a:pt x="56" y="57"/>
                  </a:cubicBezTo>
                  <a:cubicBezTo>
                    <a:pt x="28" y="85"/>
                    <a:pt x="19" y="112"/>
                    <a:pt x="0" y="150"/>
                  </a:cubicBezTo>
                  <a:cubicBezTo>
                    <a:pt x="37" y="140"/>
                    <a:pt x="65" y="112"/>
                    <a:pt x="84" y="94"/>
                  </a:cubicBezTo>
                  <a:cubicBezTo>
                    <a:pt x="112" y="66"/>
                    <a:pt x="121"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
            <p:cNvSpPr/>
            <p:nvPr/>
          </p:nvSpPr>
          <p:spPr>
            <a:xfrm>
              <a:off x="3736125" y="2273325"/>
              <a:ext cx="3275" cy="3975"/>
            </a:xfrm>
            <a:custGeom>
              <a:rect b="b" l="l" r="r" t="t"/>
              <a:pathLst>
                <a:path extrusionOk="0" h="159" w="131">
                  <a:moveTo>
                    <a:pt x="131" y="1"/>
                  </a:moveTo>
                  <a:lnTo>
                    <a:pt x="131" y="1"/>
                  </a:lnTo>
                  <a:cubicBezTo>
                    <a:pt x="93" y="19"/>
                    <a:pt x="75" y="38"/>
                    <a:pt x="47" y="66"/>
                  </a:cubicBezTo>
                  <a:cubicBezTo>
                    <a:pt x="28" y="84"/>
                    <a:pt x="10" y="121"/>
                    <a:pt x="1" y="159"/>
                  </a:cubicBezTo>
                  <a:cubicBezTo>
                    <a:pt x="38" y="140"/>
                    <a:pt x="56" y="121"/>
                    <a:pt x="84" y="93"/>
                  </a:cubicBezTo>
                  <a:cubicBezTo>
                    <a:pt x="103" y="75"/>
                    <a:pt x="121"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
            <p:cNvSpPr/>
            <p:nvPr/>
          </p:nvSpPr>
          <p:spPr>
            <a:xfrm>
              <a:off x="3699900" y="2290050"/>
              <a:ext cx="2350" cy="7225"/>
            </a:xfrm>
            <a:custGeom>
              <a:rect b="b" l="l" r="r" t="t"/>
              <a:pathLst>
                <a:path extrusionOk="0" h="289" w="94">
                  <a:moveTo>
                    <a:pt x="93" y="1"/>
                  </a:moveTo>
                  <a:cubicBezTo>
                    <a:pt x="56" y="28"/>
                    <a:pt x="28" y="75"/>
                    <a:pt x="19" y="140"/>
                  </a:cubicBezTo>
                  <a:cubicBezTo>
                    <a:pt x="19" y="158"/>
                    <a:pt x="9" y="186"/>
                    <a:pt x="9" y="205"/>
                  </a:cubicBezTo>
                  <a:cubicBezTo>
                    <a:pt x="0" y="233"/>
                    <a:pt x="0" y="261"/>
                    <a:pt x="9" y="289"/>
                  </a:cubicBezTo>
                  <a:cubicBezTo>
                    <a:pt x="28" y="242"/>
                    <a:pt x="56" y="196"/>
                    <a:pt x="65" y="149"/>
                  </a:cubicBezTo>
                  <a:cubicBezTo>
                    <a:pt x="84" y="103"/>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
            <p:cNvSpPr/>
            <p:nvPr/>
          </p:nvSpPr>
          <p:spPr>
            <a:xfrm>
              <a:off x="3676675" y="2100500"/>
              <a:ext cx="70850" cy="74150"/>
            </a:xfrm>
            <a:custGeom>
              <a:rect b="b" l="l" r="r" t="t"/>
              <a:pathLst>
                <a:path extrusionOk="0" h="2966" w="2834">
                  <a:moveTo>
                    <a:pt x="1485" y="1"/>
                  </a:moveTo>
                  <a:cubicBezTo>
                    <a:pt x="1479" y="1"/>
                    <a:pt x="1474" y="1"/>
                    <a:pt x="1468" y="1"/>
                  </a:cubicBezTo>
                  <a:cubicBezTo>
                    <a:pt x="1301" y="29"/>
                    <a:pt x="1171" y="196"/>
                    <a:pt x="1115" y="364"/>
                  </a:cubicBezTo>
                  <a:cubicBezTo>
                    <a:pt x="1050" y="531"/>
                    <a:pt x="1041" y="717"/>
                    <a:pt x="957" y="875"/>
                  </a:cubicBezTo>
                  <a:cubicBezTo>
                    <a:pt x="920" y="717"/>
                    <a:pt x="873" y="540"/>
                    <a:pt x="753" y="410"/>
                  </a:cubicBezTo>
                  <a:cubicBezTo>
                    <a:pt x="671" y="314"/>
                    <a:pt x="537" y="235"/>
                    <a:pt x="401" y="235"/>
                  </a:cubicBezTo>
                  <a:cubicBezTo>
                    <a:pt x="367" y="235"/>
                    <a:pt x="332" y="241"/>
                    <a:pt x="297" y="252"/>
                  </a:cubicBezTo>
                  <a:cubicBezTo>
                    <a:pt x="28" y="336"/>
                    <a:pt x="0" y="689"/>
                    <a:pt x="28" y="958"/>
                  </a:cubicBezTo>
                  <a:cubicBezTo>
                    <a:pt x="121" y="1646"/>
                    <a:pt x="390" y="2296"/>
                    <a:pt x="790" y="2853"/>
                  </a:cubicBezTo>
                  <a:cubicBezTo>
                    <a:pt x="837" y="2936"/>
                    <a:pt x="916" y="2965"/>
                    <a:pt x="1002" y="2965"/>
                  </a:cubicBezTo>
                  <a:cubicBezTo>
                    <a:pt x="1120" y="2965"/>
                    <a:pt x="1252" y="2911"/>
                    <a:pt x="1338" y="2863"/>
                  </a:cubicBezTo>
                  <a:cubicBezTo>
                    <a:pt x="1905" y="2528"/>
                    <a:pt x="2416" y="2064"/>
                    <a:pt x="2676" y="1460"/>
                  </a:cubicBezTo>
                  <a:cubicBezTo>
                    <a:pt x="2759" y="1274"/>
                    <a:pt x="2834" y="1060"/>
                    <a:pt x="2797" y="865"/>
                  </a:cubicBezTo>
                  <a:cubicBezTo>
                    <a:pt x="2759" y="670"/>
                    <a:pt x="2611" y="466"/>
                    <a:pt x="2397" y="456"/>
                  </a:cubicBezTo>
                  <a:cubicBezTo>
                    <a:pt x="2392" y="456"/>
                    <a:pt x="2387" y="456"/>
                    <a:pt x="2382" y="456"/>
                  </a:cubicBezTo>
                  <a:cubicBezTo>
                    <a:pt x="2174" y="456"/>
                    <a:pt x="1994" y="637"/>
                    <a:pt x="1858" y="810"/>
                  </a:cubicBezTo>
                  <a:cubicBezTo>
                    <a:pt x="1877" y="633"/>
                    <a:pt x="1905" y="456"/>
                    <a:pt x="1840" y="299"/>
                  </a:cubicBezTo>
                  <a:cubicBezTo>
                    <a:pt x="1795" y="137"/>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
            <p:cNvSpPr/>
            <p:nvPr/>
          </p:nvSpPr>
          <p:spPr>
            <a:xfrm>
              <a:off x="3675975" y="2099100"/>
              <a:ext cx="71800" cy="75525"/>
            </a:xfrm>
            <a:custGeom>
              <a:rect b="b" l="l" r="r" t="t"/>
              <a:pathLst>
                <a:path extrusionOk="0" h="3021" w="2872">
                  <a:moveTo>
                    <a:pt x="818" y="2909"/>
                  </a:moveTo>
                  <a:cubicBezTo>
                    <a:pt x="836" y="2956"/>
                    <a:pt x="874" y="2975"/>
                    <a:pt x="920" y="3002"/>
                  </a:cubicBezTo>
                  <a:cubicBezTo>
                    <a:pt x="874" y="2975"/>
                    <a:pt x="836" y="2947"/>
                    <a:pt x="818" y="2909"/>
                  </a:cubicBezTo>
                  <a:close/>
                  <a:moveTo>
                    <a:pt x="1479" y="0"/>
                  </a:moveTo>
                  <a:cubicBezTo>
                    <a:pt x="1469" y="0"/>
                    <a:pt x="1459" y="1"/>
                    <a:pt x="1450" y="1"/>
                  </a:cubicBezTo>
                  <a:cubicBezTo>
                    <a:pt x="1347" y="20"/>
                    <a:pt x="1264" y="85"/>
                    <a:pt x="1208" y="159"/>
                  </a:cubicBezTo>
                  <a:cubicBezTo>
                    <a:pt x="1152" y="224"/>
                    <a:pt x="1106" y="317"/>
                    <a:pt x="1078" y="401"/>
                  </a:cubicBezTo>
                  <a:cubicBezTo>
                    <a:pt x="1050" y="531"/>
                    <a:pt x="1022" y="670"/>
                    <a:pt x="985" y="791"/>
                  </a:cubicBezTo>
                  <a:cubicBezTo>
                    <a:pt x="939" y="680"/>
                    <a:pt x="901" y="559"/>
                    <a:pt x="818" y="457"/>
                  </a:cubicBezTo>
                  <a:cubicBezTo>
                    <a:pt x="753" y="392"/>
                    <a:pt x="697" y="327"/>
                    <a:pt x="613" y="299"/>
                  </a:cubicBezTo>
                  <a:cubicBezTo>
                    <a:pt x="555" y="270"/>
                    <a:pt x="492" y="246"/>
                    <a:pt x="422" y="246"/>
                  </a:cubicBezTo>
                  <a:cubicBezTo>
                    <a:pt x="403" y="246"/>
                    <a:pt x="383" y="248"/>
                    <a:pt x="363" y="252"/>
                  </a:cubicBezTo>
                  <a:cubicBezTo>
                    <a:pt x="270" y="262"/>
                    <a:pt x="195" y="317"/>
                    <a:pt x="140" y="373"/>
                  </a:cubicBezTo>
                  <a:cubicBezTo>
                    <a:pt x="84" y="447"/>
                    <a:pt x="56" y="531"/>
                    <a:pt x="37" y="605"/>
                  </a:cubicBezTo>
                  <a:cubicBezTo>
                    <a:pt x="0" y="773"/>
                    <a:pt x="9" y="949"/>
                    <a:pt x="47" y="1098"/>
                  </a:cubicBezTo>
                  <a:cubicBezTo>
                    <a:pt x="102" y="1423"/>
                    <a:pt x="195" y="1739"/>
                    <a:pt x="325" y="2036"/>
                  </a:cubicBezTo>
                  <a:cubicBezTo>
                    <a:pt x="455" y="2343"/>
                    <a:pt x="613" y="2631"/>
                    <a:pt x="799" y="2882"/>
                  </a:cubicBezTo>
                  <a:cubicBezTo>
                    <a:pt x="613" y="2621"/>
                    <a:pt x="455" y="2343"/>
                    <a:pt x="335" y="2036"/>
                  </a:cubicBezTo>
                  <a:cubicBezTo>
                    <a:pt x="223" y="1739"/>
                    <a:pt x="130" y="1423"/>
                    <a:pt x="84" y="1098"/>
                  </a:cubicBezTo>
                  <a:cubicBezTo>
                    <a:pt x="56" y="931"/>
                    <a:pt x="47" y="773"/>
                    <a:pt x="84" y="624"/>
                  </a:cubicBezTo>
                  <a:cubicBezTo>
                    <a:pt x="102" y="540"/>
                    <a:pt x="130" y="466"/>
                    <a:pt x="177" y="410"/>
                  </a:cubicBezTo>
                  <a:cubicBezTo>
                    <a:pt x="223" y="355"/>
                    <a:pt x="288" y="317"/>
                    <a:pt x="363" y="308"/>
                  </a:cubicBezTo>
                  <a:cubicBezTo>
                    <a:pt x="374" y="306"/>
                    <a:pt x="385" y="306"/>
                    <a:pt x="397" y="306"/>
                  </a:cubicBezTo>
                  <a:cubicBezTo>
                    <a:pt x="456" y="306"/>
                    <a:pt x="524" y="324"/>
                    <a:pt x="586" y="355"/>
                  </a:cubicBezTo>
                  <a:cubicBezTo>
                    <a:pt x="651" y="392"/>
                    <a:pt x="706" y="438"/>
                    <a:pt x="753" y="503"/>
                  </a:cubicBezTo>
                  <a:cubicBezTo>
                    <a:pt x="846" y="633"/>
                    <a:pt x="892" y="782"/>
                    <a:pt x="939" y="931"/>
                  </a:cubicBezTo>
                  <a:lnTo>
                    <a:pt x="976" y="1042"/>
                  </a:lnTo>
                  <a:lnTo>
                    <a:pt x="1022" y="949"/>
                  </a:lnTo>
                  <a:cubicBezTo>
                    <a:pt x="1106" y="782"/>
                    <a:pt x="1115" y="596"/>
                    <a:pt x="1171" y="438"/>
                  </a:cubicBezTo>
                  <a:cubicBezTo>
                    <a:pt x="1199" y="355"/>
                    <a:pt x="1236" y="280"/>
                    <a:pt x="1292" y="224"/>
                  </a:cubicBezTo>
                  <a:cubicBezTo>
                    <a:pt x="1338" y="169"/>
                    <a:pt x="1403" y="122"/>
                    <a:pt x="1477" y="113"/>
                  </a:cubicBezTo>
                  <a:cubicBezTo>
                    <a:pt x="1491" y="109"/>
                    <a:pt x="1506" y="107"/>
                    <a:pt x="1521" y="107"/>
                  </a:cubicBezTo>
                  <a:cubicBezTo>
                    <a:pt x="1577" y="107"/>
                    <a:pt x="1638" y="132"/>
                    <a:pt x="1682" y="169"/>
                  </a:cubicBezTo>
                  <a:cubicBezTo>
                    <a:pt x="1747" y="215"/>
                    <a:pt x="1793" y="280"/>
                    <a:pt x="1821" y="355"/>
                  </a:cubicBezTo>
                  <a:cubicBezTo>
                    <a:pt x="1886" y="503"/>
                    <a:pt x="1858" y="680"/>
                    <a:pt x="1849" y="856"/>
                  </a:cubicBezTo>
                  <a:lnTo>
                    <a:pt x="1821" y="1014"/>
                  </a:lnTo>
                  <a:lnTo>
                    <a:pt x="1933" y="884"/>
                  </a:lnTo>
                  <a:cubicBezTo>
                    <a:pt x="1988" y="819"/>
                    <a:pt x="2044" y="745"/>
                    <a:pt x="2118" y="689"/>
                  </a:cubicBezTo>
                  <a:cubicBezTo>
                    <a:pt x="2184" y="633"/>
                    <a:pt x="2258" y="587"/>
                    <a:pt x="2332" y="559"/>
                  </a:cubicBezTo>
                  <a:cubicBezTo>
                    <a:pt x="2359" y="553"/>
                    <a:pt x="2385" y="550"/>
                    <a:pt x="2412" y="550"/>
                  </a:cubicBezTo>
                  <a:cubicBezTo>
                    <a:pt x="2469" y="550"/>
                    <a:pt x="2526" y="564"/>
                    <a:pt x="2583" y="596"/>
                  </a:cubicBezTo>
                  <a:cubicBezTo>
                    <a:pt x="2648" y="643"/>
                    <a:pt x="2722" y="698"/>
                    <a:pt x="2750" y="782"/>
                  </a:cubicBezTo>
                  <a:cubicBezTo>
                    <a:pt x="2797" y="866"/>
                    <a:pt x="2815" y="949"/>
                    <a:pt x="2815" y="1042"/>
                  </a:cubicBezTo>
                  <a:cubicBezTo>
                    <a:pt x="2815" y="1135"/>
                    <a:pt x="2797" y="1228"/>
                    <a:pt x="2769" y="1302"/>
                  </a:cubicBezTo>
                  <a:cubicBezTo>
                    <a:pt x="2741" y="1395"/>
                    <a:pt x="2704" y="1479"/>
                    <a:pt x="2657" y="1562"/>
                  </a:cubicBezTo>
                  <a:cubicBezTo>
                    <a:pt x="2629" y="1646"/>
                    <a:pt x="2583" y="1720"/>
                    <a:pt x="2537" y="1804"/>
                  </a:cubicBezTo>
                  <a:cubicBezTo>
                    <a:pt x="2332" y="2120"/>
                    <a:pt x="2081" y="2398"/>
                    <a:pt x="1793" y="2631"/>
                  </a:cubicBezTo>
                  <a:cubicBezTo>
                    <a:pt x="1635" y="2742"/>
                    <a:pt x="1487" y="2854"/>
                    <a:pt x="1329" y="2947"/>
                  </a:cubicBezTo>
                  <a:cubicBezTo>
                    <a:pt x="1245" y="2975"/>
                    <a:pt x="1152" y="3012"/>
                    <a:pt x="1059" y="3021"/>
                  </a:cubicBezTo>
                  <a:cubicBezTo>
                    <a:pt x="1152" y="3021"/>
                    <a:pt x="1245" y="2993"/>
                    <a:pt x="1329" y="2956"/>
                  </a:cubicBezTo>
                  <a:cubicBezTo>
                    <a:pt x="1487" y="2863"/>
                    <a:pt x="1654" y="2761"/>
                    <a:pt x="1803" y="2649"/>
                  </a:cubicBezTo>
                  <a:cubicBezTo>
                    <a:pt x="2100" y="2436"/>
                    <a:pt x="2369" y="2166"/>
                    <a:pt x="2583" y="1841"/>
                  </a:cubicBezTo>
                  <a:cubicBezTo>
                    <a:pt x="2629" y="1757"/>
                    <a:pt x="2685" y="1674"/>
                    <a:pt x="2722" y="1599"/>
                  </a:cubicBezTo>
                  <a:cubicBezTo>
                    <a:pt x="2769" y="1516"/>
                    <a:pt x="2797" y="1423"/>
                    <a:pt x="2834" y="1330"/>
                  </a:cubicBezTo>
                  <a:cubicBezTo>
                    <a:pt x="2843" y="1237"/>
                    <a:pt x="2871" y="1144"/>
                    <a:pt x="2871" y="1042"/>
                  </a:cubicBezTo>
                  <a:cubicBezTo>
                    <a:pt x="2871" y="949"/>
                    <a:pt x="2862" y="838"/>
                    <a:pt x="2815" y="745"/>
                  </a:cubicBezTo>
                  <a:cubicBezTo>
                    <a:pt x="2769" y="652"/>
                    <a:pt x="2704" y="577"/>
                    <a:pt x="2611" y="531"/>
                  </a:cubicBezTo>
                  <a:cubicBezTo>
                    <a:pt x="2556" y="488"/>
                    <a:pt x="2489" y="470"/>
                    <a:pt x="2421" y="470"/>
                  </a:cubicBezTo>
                  <a:cubicBezTo>
                    <a:pt x="2385" y="470"/>
                    <a:pt x="2349" y="475"/>
                    <a:pt x="2314" y="485"/>
                  </a:cubicBezTo>
                  <a:cubicBezTo>
                    <a:pt x="2211" y="503"/>
                    <a:pt x="2128" y="559"/>
                    <a:pt x="2044" y="624"/>
                  </a:cubicBezTo>
                  <a:cubicBezTo>
                    <a:pt x="2016" y="652"/>
                    <a:pt x="1979" y="680"/>
                    <a:pt x="1942" y="717"/>
                  </a:cubicBezTo>
                  <a:lnTo>
                    <a:pt x="1942" y="596"/>
                  </a:lnTo>
                  <a:cubicBezTo>
                    <a:pt x="1942" y="503"/>
                    <a:pt x="1933" y="410"/>
                    <a:pt x="1896" y="317"/>
                  </a:cubicBezTo>
                  <a:cubicBezTo>
                    <a:pt x="1858" y="224"/>
                    <a:pt x="1803" y="141"/>
                    <a:pt x="1728" y="85"/>
                  </a:cubicBezTo>
                  <a:cubicBezTo>
                    <a:pt x="1662" y="35"/>
                    <a:pt x="1565" y="0"/>
                    <a:pt x="14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
            <p:cNvSpPr/>
            <p:nvPr/>
          </p:nvSpPr>
          <p:spPr>
            <a:xfrm>
              <a:off x="3699900" y="2122350"/>
              <a:ext cx="1875" cy="52050"/>
            </a:xfrm>
            <a:custGeom>
              <a:rect b="b" l="l" r="r" t="t"/>
              <a:pathLst>
                <a:path extrusionOk="0" h="2082" w="75">
                  <a:moveTo>
                    <a:pt x="28" y="1"/>
                  </a:moveTo>
                  <a:lnTo>
                    <a:pt x="28" y="530"/>
                  </a:lnTo>
                  <a:lnTo>
                    <a:pt x="28" y="1050"/>
                  </a:lnTo>
                  <a:lnTo>
                    <a:pt x="28" y="1571"/>
                  </a:lnTo>
                  <a:cubicBezTo>
                    <a:pt x="28" y="1654"/>
                    <a:pt x="19" y="1747"/>
                    <a:pt x="19" y="1831"/>
                  </a:cubicBezTo>
                  <a:cubicBezTo>
                    <a:pt x="19" y="1905"/>
                    <a:pt x="9" y="1998"/>
                    <a:pt x="0" y="2082"/>
                  </a:cubicBezTo>
                  <a:cubicBezTo>
                    <a:pt x="47" y="1924"/>
                    <a:pt x="56" y="1747"/>
                    <a:pt x="65" y="1571"/>
                  </a:cubicBezTo>
                  <a:cubicBezTo>
                    <a:pt x="74" y="1394"/>
                    <a:pt x="74" y="1227"/>
                    <a:pt x="74" y="1050"/>
                  </a:cubicBezTo>
                  <a:cubicBezTo>
                    <a:pt x="74" y="874"/>
                    <a:pt x="74" y="697"/>
                    <a:pt x="65" y="530"/>
                  </a:cubicBez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
            <p:cNvSpPr/>
            <p:nvPr/>
          </p:nvSpPr>
          <p:spPr>
            <a:xfrm>
              <a:off x="3701750" y="2121200"/>
              <a:ext cx="21400" cy="53425"/>
            </a:xfrm>
            <a:custGeom>
              <a:rect b="b" l="l" r="r" t="t"/>
              <a:pathLst>
                <a:path extrusionOk="0" h="2137" w="856">
                  <a:moveTo>
                    <a:pt x="855" y="0"/>
                  </a:moveTo>
                  <a:lnTo>
                    <a:pt x="604" y="530"/>
                  </a:lnTo>
                  <a:cubicBezTo>
                    <a:pt x="539" y="697"/>
                    <a:pt x="456" y="883"/>
                    <a:pt x="391" y="1059"/>
                  </a:cubicBezTo>
                  <a:cubicBezTo>
                    <a:pt x="316" y="1236"/>
                    <a:pt x="251" y="1412"/>
                    <a:pt x="177" y="1598"/>
                  </a:cubicBezTo>
                  <a:cubicBezTo>
                    <a:pt x="121" y="1765"/>
                    <a:pt x="47" y="1951"/>
                    <a:pt x="0" y="2137"/>
                  </a:cubicBezTo>
                  <a:cubicBezTo>
                    <a:pt x="38" y="2044"/>
                    <a:pt x="75" y="1970"/>
                    <a:pt x="112" y="1877"/>
                  </a:cubicBezTo>
                  <a:cubicBezTo>
                    <a:pt x="149" y="1784"/>
                    <a:pt x="177" y="1700"/>
                    <a:pt x="214" y="1607"/>
                  </a:cubicBezTo>
                  <a:lnTo>
                    <a:pt x="437" y="1069"/>
                  </a:lnTo>
                  <a:lnTo>
                    <a:pt x="642" y="539"/>
                  </a:lnTo>
                  <a:cubicBezTo>
                    <a:pt x="716" y="362"/>
                    <a:pt x="781" y="186"/>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
            <p:cNvSpPr/>
            <p:nvPr/>
          </p:nvSpPr>
          <p:spPr>
            <a:xfrm>
              <a:off x="3702450" y="2141625"/>
              <a:ext cx="1425" cy="14900"/>
            </a:xfrm>
            <a:custGeom>
              <a:rect b="b" l="l" r="r" t="t"/>
              <a:pathLst>
                <a:path extrusionOk="0" h="596" w="57">
                  <a:moveTo>
                    <a:pt x="37" y="1"/>
                  </a:moveTo>
                  <a:cubicBezTo>
                    <a:pt x="28" y="103"/>
                    <a:pt x="10" y="196"/>
                    <a:pt x="0" y="289"/>
                  </a:cubicBezTo>
                  <a:lnTo>
                    <a:pt x="0" y="437"/>
                  </a:lnTo>
                  <a:cubicBezTo>
                    <a:pt x="0" y="484"/>
                    <a:pt x="10" y="549"/>
                    <a:pt x="10" y="595"/>
                  </a:cubicBezTo>
                  <a:cubicBezTo>
                    <a:pt x="37" y="549"/>
                    <a:pt x="47" y="484"/>
                    <a:pt x="47" y="437"/>
                  </a:cubicBezTo>
                  <a:cubicBezTo>
                    <a:pt x="56" y="391"/>
                    <a:pt x="56" y="335"/>
                    <a:pt x="56" y="289"/>
                  </a:cubicBezTo>
                  <a:cubicBezTo>
                    <a:pt x="56" y="196"/>
                    <a:pt x="56" y="94"/>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
            <p:cNvSpPr/>
            <p:nvPr/>
          </p:nvSpPr>
          <p:spPr>
            <a:xfrm>
              <a:off x="3704300" y="2136050"/>
              <a:ext cx="1875" cy="9100"/>
            </a:xfrm>
            <a:custGeom>
              <a:rect b="b" l="l" r="r" t="t"/>
              <a:pathLst>
                <a:path extrusionOk="0" h="364" w="75">
                  <a:moveTo>
                    <a:pt x="10" y="1"/>
                  </a:moveTo>
                  <a:lnTo>
                    <a:pt x="10" y="1"/>
                  </a:lnTo>
                  <a:cubicBezTo>
                    <a:pt x="1" y="56"/>
                    <a:pt x="10" y="131"/>
                    <a:pt x="19" y="177"/>
                  </a:cubicBezTo>
                  <a:cubicBezTo>
                    <a:pt x="19" y="214"/>
                    <a:pt x="19" y="233"/>
                    <a:pt x="29" y="270"/>
                  </a:cubicBezTo>
                  <a:cubicBezTo>
                    <a:pt x="29" y="307"/>
                    <a:pt x="47" y="326"/>
                    <a:pt x="47" y="363"/>
                  </a:cubicBezTo>
                  <a:cubicBezTo>
                    <a:pt x="56" y="335"/>
                    <a:pt x="66" y="307"/>
                    <a:pt x="66" y="270"/>
                  </a:cubicBezTo>
                  <a:cubicBezTo>
                    <a:pt x="75" y="233"/>
                    <a:pt x="66" y="214"/>
                    <a:pt x="66" y="177"/>
                  </a:cubicBezTo>
                  <a:cubicBezTo>
                    <a:pt x="5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
            <p:cNvSpPr/>
            <p:nvPr/>
          </p:nvSpPr>
          <p:spPr>
            <a:xfrm>
              <a:off x="3707100" y="2135825"/>
              <a:ext cx="2350" cy="13725"/>
            </a:xfrm>
            <a:custGeom>
              <a:rect b="b" l="l" r="r" t="t"/>
              <a:pathLst>
                <a:path extrusionOk="0" h="549" w="94">
                  <a:moveTo>
                    <a:pt x="84" y="0"/>
                  </a:moveTo>
                  <a:lnTo>
                    <a:pt x="84" y="0"/>
                  </a:lnTo>
                  <a:cubicBezTo>
                    <a:pt x="47" y="93"/>
                    <a:pt x="37" y="186"/>
                    <a:pt x="28" y="270"/>
                  </a:cubicBezTo>
                  <a:cubicBezTo>
                    <a:pt x="9" y="363"/>
                    <a:pt x="0" y="456"/>
                    <a:pt x="0" y="549"/>
                  </a:cubicBezTo>
                  <a:cubicBezTo>
                    <a:pt x="28" y="511"/>
                    <a:pt x="37" y="465"/>
                    <a:pt x="47" y="418"/>
                  </a:cubicBezTo>
                  <a:cubicBezTo>
                    <a:pt x="56" y="372"/>
                    <a:pt x="56" y="326"/>
                    <a:pt x="74"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
            <p:cNvSpPr/>
            <p:nvPr/>
          </p:nvSpPr>
          <p:spPr>
            <a:xfrm>
              <a:off x="3703600" y="2154400"/>
              <a:ext cx="2350" cy="8400"/>
            </a:xfrm>
            <a:custGeom>
              <a:rect b="b" l="l" r="r" t="t"/>
              <a:pathLst>
                <a:path extrusionOk="0" h="336" w="94">
                  <a:moveTo>
                    <a:pt x="94" y="1"/>
                  </a:moveTo>
                  <a:cubicBezTo>
                    <a:pt x="57" y="47"/>
                    <a:pt x="47" y="103"/>
                    <a:pt x="29" y="159"/>
                  </a:cubicBezTo>
                  <a:cubicBezTo>
                    <a:pt x="10" y="224"/>
                    <a:pt x="1" y="279"/>
                    <a:pt x="1" y="335"/>
                  </a:cubicBezTo>
                  <a:cubicBezTo>
                    <a:pt x="38" y="279"/>
                    <a:pt x="57" y="233"/>
                    <a:pt x="75" y="177"/>
                  </a:cubicBezTo>
                  <a:cubicBezTo>
                    <a:pt x="84" y="112"/>
                    <a:pt x="94" y="56"/>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
            <p:cNvSpPr/>
            <p:nvPr/>
          </p:nvSpPr>
          <p:spPr>
            <a:xfrm>
              <a:off x="3717775" y="2107725"/>
              <a:ext cx="1650" cy="12800"/>
            </a:xfrm>
            <a:custGeom>
              <a:rect b="b" l="l" r="r" t="t"/>
              <a:pathLst>
                <a:path extrusionOk="0" h="512" w="66">
                  <a:moveTo>
                    <a:pt x="10" y="0"/>
                  </a:moveTo>
                  <a:cubicBezTo>
                    <a:pt x="1" y="93"/>
                    <a:pt x="10" y="167"/>
                    <a:pt x="19" y="251"/>
                  </a:cubicBezTo>
                  <a:cubicBezTo>
                    <a:pt x="19" y="298"/>
                    <a:pt x="28" y="335"/>
                    <a:pt x="28" y="381"/>
                  </a:cubicBezTo>
                  <a:cubicBezTo>
                    <a:pt x="28" y="428"/>
                    <a:pt x="38" y="465"/>
                    <a:pt x="38" y="511"/>
                  </a:cubicBezTo>
                  <a:cubicBezTo>
                    <a:pt x="47" y="474"/>
                    <a:pt x="66" y="428"/>
                    <a:pt x="66" y="381"/>
                  </a:cubicBezTo>
                  <a:lnTo>
                    <a:pt x="66" y="251"/>
                  </a:lnTo>
                  <a:cubicBezTo>
                    <a:pt x="66" y="167"/>
                    <a:pt x="47"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
            <p:cNvSpPr/>
            <p:nvPr/>
          </p:nvSpPr>
          <p:spPr>
            <a:xfrm>
              <a:off x="3716375" y="2116300"/>
              <a:ext cx="1425" cy="9100"/>
            </a:xfrm>
            <a:custGeom>
              <a:rect b="b" l="l" r="r" t="t"/>
              <a:pathLst>
                <a:path extrusionOk="0" h="364" w="57">
                  <a:moveTo>
                    <a:pt x="10" y="1"/>
                  </a:moveTo>
                  <a:cubicBezTo>
                    <a:pt x="1" y="75"/>
                    <a:pt x="1" y="131"/>
                    <a:pt x="10" y="187"/>
                  </a:cubicBezTo>
                  <a:cubicBezTo>
                    <a:pt x="10" y="243"/>
                    <a:pt x="19" y="308"/>
                    <a:pt x="19" y="363"/>
                  </a:cubicBezTo>
                  <a:cubicBezTo>
                    <a:pt x="47" y="326"/>
                    <a:pt x="57" y="308"/>
                    <a:pt x="57" y="270"/>
                  </a:cubicBezTo>
                  <a:lnTo>
                    <a:pt x="57" y="178"/>
                  </a:lnTo>
                  <a:cubicBezTo>
                    <a:pt x="57" y="140"/>
                    <a:pt x="57" y="122"/>
                    <a:pt x="47" y="85"/>
                  </a:cubicBezTo>
                  <a:cubicBezTo>
                    <a:pt x="38" y="5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
            <p:cNvSpPr/>
            <p:nvPr/>
          </p:nvSpPr>
          <p:spPr>
            <a:xfrm>
              <a:off x="3714750" y="2106800"/>
              <a:ext cx="1650" cy="4650"/>
            </a:xfrm>
            <a:custGeom>
              <a:rect b="b" l="l" r="r" t="t"/>
              <a:pathLst>
                <a:path extrusionOk="0" h="186" w="66">
                  <a:moveTo>
                    <a:pt x="1" y="0"/>
                  </a:moveTo>
                  <a:cubicBezTo>
                    <a:pt x="1" y="37"/>
                    <a:pt x="10" y="65"/>
                    <a:pt x="10" y="93"/>
                  </a:cubicBezTo>
                  <a:cubicBezTo>
                    <a:pt x="10" y="102"/>
                    <a:pt x="19" y="130"/>
                    <a:pt x="19" y="139"/>
                  </a:cubicBezTo>
                  <a:cubicBezTo>
                    <a:pt x="29" y="149"/>
                    <a:pt x="29" y="177"/>
                    <a:pt x="47" y="186"/>
                  </a:cubicBezTo>
                  <a:cubicBezTo>
                    <a:pt x="66" y="149"/>
                    <a:pt x="66" y="112"/>
                    <a:pt x="56" y="84"/>
                  </a:cubicBezTo>
                  <a:cubicBezTo>
                    <a:pt x="47" y="65"/>
                    <a:pt x="47" y="47"/>
                    <a:pt x="29" y="37"/>
                  </a:cubicBezTo>
                  <a:cubicBezTo>
                    <a:pt x="29" y="19"/>
                    <a:pt x="10"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
            <p:cNvSpPr/>
            <p:nvPr/>
          </p:nvSpPr>
          <p:spPr>
            <a:xfrm>
              <a:off x="3739850" y="2117700"/>
              <a:ext cx="4200" cy="11175"/>
            </a:xfrm>
            <a:custGeom>
              <a:rect b="b" l="l" r="r" t="t"/>
              <a:pathLst>
                <a:path extrusionOk="0" h="447" w="168">
                  <a:moveTo>
                    <a:pt x="0" y="1"/>
                  </a:moveTo>
                  <a:cubicBezTo>
                    <a:pt x="74" y="66"/>
                    <a:pt x="112" y="140"/>
                    <a:pt x="93" y="214"/>
                  </a:cubicBezTo>
                  <a:lnTo>
                    <a:pt x="93" y="326"/>
                  </a:lnTo>
                  <a:lnTo>
                    <a:pt x="93" y="391"/>
                  </a:lnTo>
                  <a:cubicBezTo>
                    <a:pt x="84" y="400"/>
                    <a:pt x="84" y="419"/>
                    <a:pt x="84" y="447"/>
                  </a:cubicBezTo>
                  <a:cubicBezTo>
                    <a:pt x="93" y="419"/>
                    <a:pt x="112" y="410"/>
                    <a:pt x="121" y="391"/>
                  </a:cubicBezTo>
                  <a:cubicBezTo>
                    <a:pt x="130" y="372"/>
                    <a:pt x="130" y="354"/>
                    <a:pt x="140" y="326"/>
                  </a:cubicBezTo>
                  <a:cubicBezTo>
                    <a:pt x="158" y="298"/>
                    <a:pt x="167" y="252"/>
                    <a:pt x="158" y="205"/>
                  </a:cubicBezTo>
                  <a:cubicBezTo>
                    <a:pt x="158" y="159"/>
                    <a:pt x="130" y="112"/>
                    <a:pt x="112" y="75"/>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
            <p:cNvSpPr/>
            <p:nvPr/>
          </p:nvSpPr>
          <p:spPr>
            <a:xfrm>
              <a:off x="3738225" y="2124675"/>
              <a:ext cx="3025" cy="10950"/>
            </a:xfrm>
            <a:custGeom>
              <a:rect b="b" l="l" r="r" t="t"/>
              <a:pathLst>
                <a:path extrusionOk="0" h="438" w="121">
                  <a:moveTo>
                    <a:pt x="121" y="0"/>
                  </a:moveTo>
                  <a:lnTo>
                    <a:pt x="121" y="0"/>
                  </a:lnTo>
                  <a:cubicBezTo>
                    <a:pt x="102" y="38"/>
                    <a:pt x="93" y="75"/>
                    <a:pt x="93" y="121"/>
                  </a:cubicBezTo>
                  <a:lnTo>
                    <a:pt x="56" y="223"/>
                  </a:lnTo>
                  <a:lnTo>
                    <a:pt x="37" y="326"/>
                  </a:lnTo>
                  <a:lnTo>
                    <a:pt x="0" y="437"/>
                  </a:lnTo>
                  <a:cubicBezTo>
                    <a:pt x="37" y="409"/>
                    <a:pt x="56" y="372"/>
                    <a:pt x="65" y="344"/>
                  </a:cubicBezTo>
                  <a:lnTo>
                    <a:pt x="102" y="233"/>
                  </a:lnTo>
                  <a:cubicBezTo>
                    <a:pt x="121" y="158"/>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
            <p:cNvSpPr/>
            <p:nvPr/>
          </p:nvSpPr>
          <p:spPr>
            <a:xfrm>
              <a:off x="3737275" y="2132800"/>
              <a:ext cx="5375" cy="9075"/>
            </a:xfrm>
            <a:custGeom>
              <a:rect b="b" l="l" r="r" t="t"/>
              <a:pathLst>
                <a:path extrusionOk="0" h="363" w="215">
                  <a:moveTo>
                    <a:pt x="215" y="1"/>
                  </a:moveTo>
                  <a:lnTo>
                    <a:pt x="215" y="1"/>
                  </a:lnTo>
                  <a:cubicBezTo>
                    <a:pt x="159" y="66"/>
                    <a:pt x="140" y="121"/>
                    <a:pt x="94" y="186"/>
                  </a:cubicBezTo>
                  <a:cubicBezTo>
                    <a:pt x="57" y="251"/>
                    <a:pt x="38" y="307"/>
                    <a:pt x="1" y="363"/>
                  </a:cubicBezTo>
                  <a:cubicBezTo>
                    <a:pt x="38" y="354"/>
                    <a:pt x="57" y="317"/>
                    <a:pt x="85" y="298"/>
                  </a:cubicBezTo>
                  <a:cubicBezTo>
                    <a:pt x="103" y="261"/>
                    <a:pt x="131" y="233"/>
                    <a:pt x="140" y="205"/>
                  </a:cubicBezTo>
                  <a:cubicBezTo>
                    <a:pt x="159" y="177"/>
                    <a:pt x="177" y="140"/>
                    <a:pt x="187" y="112"/>
                  </a:cubicBezTo>
                  <a:cubicBezTo>
                    <a:pt x="196" y="75"/>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
            <p:cNvSpPr/>
            <p:nvPr/>
          </p:nvSpPr>
          <p:spPr>
            <a:xfrm>
              <a:off x="3737275" y="2124200"/>
              <a:ext cx="2125" cy="6775"/>
            </a:xfrm>
            <a:custGeom>
              <a:rect b="b" l="l" r="r" t="t"/>
              <a:pathLst>
                <a:path extrusionOk="0" h="271" w="85">
                  <a:moveTo>
                    <a:pt x="75" y="1"/>
                  </a:moveTo>
                  <a:cubicBezTo>
                    <a:pt x="47" y="47"/>
                    <a:pt x="38" y="94"/>
                    <a:pt x="29" y="131"/>
                  </a:cubicBezTo>
                  <a:cubicBezTo>
                    <a:pt x="10" y="177"/>
                    <a:pt x="1" y="224"/>
                    <a:pt x="1" y="270"/>
                  </a:cubicBezTo>
                  <a:cubicBezTo>
                    <a:pt x="38" y="233"/>
                    <a:pt x="57" y="187"/>
                    <a:pt x="75" y="140"/>
                  </a:cubicBezTo>
                  <a:cubicBezTo>
                    <a:pt x="85" y="112"/>
                    <a:pt x="85" y="94"/>
                    <a:pt x="85" y="66"/>
                  </a:cubicBezTo>
                  <a:cubicBezTo>
                    <a:pt x="85" y="47"/>
                    <a:pt x="85"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
            <p:cNvSpPr/>
            <p:nvPr/>
          </p:nvSpPr>
          <p:spPr>
            <a:xfrm>
              <a:off x="3705925" y="2166950"/>
              <a:ext cx="9325" cy="4900"/>
            </a:xfrm>
            <a:custGeom>
              <a:rect b="b" l="l" r="r" t="t"/>
              <a:pathLst>
                <a:path extrusionOk="0" h="196" w="373">
                  <a:moveTo>
                    <a:pt x="372" y="0"/>
                  </a:moveTo>
                  <a:lnTo>
                    <a:pt x="372" y="0"/>
                  </a:lnTo>
                  <a:cubicBezTo>
                    <a:pt x="307" y="28"/>
                    <a:pt x="242" y="56"/>
                    <a:pt x="187" y="93"/>
                  </a:cubicBezTo>
                  <a:cubicBezTo>
                    <a:pt x="121" y="121"/>
                    <a:pt x="56" y="149"/>
                    <a:pt x="1" y="195"/>
                  </a:cubicBezTo>
                  <a:cubicBezTo>
                    <a:pt x="38" y="195"/>
                    <a:pt x="75" y="186"/>
                    <a:pt x="103" y="186"/>
                  </a:cubicBezTo>
                  <a:cubicBezTo>
                    <a:pt x="140" y="168"/>
                    <a:pt x="177" y="149"/>
                    <a:pt x="205" y="140"/>
                  </a:cubicBezTo>
                  <a:cubicBezTo>
                    <a:pt x="279" y="103"/>
                    <a:pt x="335"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
            <p:cNvSpPr/>
            <p:nvPr/>
          </p:nvSpPr>
          <p:spPr>
            <a:xfrm>
              <a:off x="3708250" y="2163475"/>
              <a:ext cx="6775" cy="4650"/>
            </a:xfrm>
            <a:custGeom>
              <a:rect b="b" l="l" r="r" t="t"/>
              <a:pathLst>
                <a:path extrusionOk="0" h="186" w="271">
                  <a:moveTo>
                    <a:pt x="270" y="0"/>
                  </a:moveTo>
                  <a:cubicBezTo>
                    <a:pt x="242" y="9"/>
                    <a:pt x="224" y="28"/>
                    <a:pt x="196" y="46"/>
                  </a:cubicBezTo>
                  <a:cubicBezTo>
                    <a:pt x="177" y="56"/>
                    <a:pt x="149" y="74"/>
                    <a:pt x="131" y="93"/>
                  </a:cubicBezTo>
                  <a:cubicBezTo>
                    <a:pt x="84" y="121"/>
                    <a:pt x="47" y="149"/>
                    <a:pt x="1" y="186"/>
                  </a:cubicBezTo>
                  <a:cubicBezTo>
                    <a:pt x="28" y="186"/>
                    <a:pt x="56" y="186"/>
                    <a:pt x="94" y="167"/>
                  </a:cubicBezTo>
                  <a:cubicBezTo>
                    <a:pt x="112" y="158"/>
                    <a:pt x="140" y="139"/>
                    <a:pt x="159" y="121"/>
                  </a:cubicBezTo>
                  <a:cubicBezTo>
                    <a:pt x="20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
            <p:cNvSpPr/>
            <p:nvPr/>
          </p:nvSpPr>
          <p:spPr>
            <a:xfrm>
              <a:off x="3709425" y="2156725"/>
              <a:ext cx="3500" cy="7225"/>
            </a:xfrm>
            <a:custGeom>
              <a:rect b="b" l="l" r="r" t="t"/>
              <a:pathLst>
                <a:path extrusionOk="0" h="289" w="140">
                  <a:moveTo>
                    <a:pt x="139" y="1"/>
                  </a:moveTo>
                  <a:lnTo>
                    <a:pt x="139" y="1"/>
                  </a:lnTo>
                  <a:cubicBezTo>
                    <a:pt x="93" y="47"/>
                    <a:pt x="74" y="93"/>
                    <a:pt x="47" y="140"/>
                  </a:cubicBezTo>
                  <a:cubicBezTo>
                    <a:pt x="28" y="186"/>
                    <a:pt x="9" y="233"/>
                    <a:pt x="0" y="289"/>
                  </a:cubicBezTo>
                  <a:cubicBezTo>
                    <a:pt x="47" y="251"/>
                    <a:pt x="74" y="205"/>
                    <a:pt x="93" y="159"/>
                  </a:cubicBezTo>
                  <a:cubicBezTo>
                    <a:pt x="102" y="131"/>
                    <a:pt x="121" y="103"/>
                    <a:pt x="130" y="84"/>
                  </a:cubicBezTo>
                  <a:cubicBezTo>
                    <a:pt x="139" y="56"/>
                    <a:pt x="139"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
            <p:cNvSpPr/>
            <p:nvPr/>
          </p:nvSpPr>
          <p:spPr>
            <a:xfrm>
              <a:off x="3713825" y="2156500"/>
              <a:ext cx="4675" cy="5350"/>
            </a:xfrm>
            <a:custGeom>
              <a:rect b="b" l="l" r="r" t="t"/>
              <a:pathLst>
                <a:path extrusionOk="0" h="214" w="187">
                  <a:moveTo>
                    <a:pt x="186" y="0"/>
                  </a:moveTo>
                  <a:lnTo>
                    <a:pt x="186" y="0"/>
                  </a:lnTo>
                  <a:cubicBezTo>
                    <a:pt x="140" y="19"/>
                    <a:pt x="103" y="56"/>
                    <a:pt x="66" y="93"/>
                  </a:cubicBezTo>
                  <a:cubicBezTo>
                    <a:pt x="47" y="140"/>
                    <a:pt x="10" y="168"/>
                    <a:pt x="1" y="214"/>
                  </a:cubicBezTo>
                  <a:cubicBezTo>
                    <a:pt x="47" y="195"/>
                    <a:pt x="84" y="158"/>
                    <a:pt x="112" y="121"/>
                  </a:cubicBezTo>
                  <a:cubicBezTo>
                    <a:pt x="140" y="75"/>
                    <a:pt x="16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
            <p:cNvSpPr/>
            <p:nvPr/>
          </p:nvSpPr>
          <p:spPr>
            <a:xfrm>
              <a:off x="3717775" y="2157650"/>
              <a:ext cx="6300" cy="6525"/>
            </a:xfrm>
            <a:custGeom>
              <a:rect b="b" l="l" r="r" t="t"/>
              <a:pathLst>
                <a:path extrusionOk="0" h="261" w="252">
                  <a:moveTo>
                    <a:pt x="251" y="1"/>
                  </a:moveTo>
                  <a:lnTo>
                    <a:pt x="251" y="1"/>
                  </a:lnTo>
                  <a:cubicBezTo>
                    <a:pt x="205" y="19"/>
                    <a:pt x="158" y="66"/>
                    <a:pt x="112" y="112"/>
                  </a:cubicBezTo>
                  <a:cubicBezTo>
                    <a:pt x="75" y="159"/>
                    <a:pt x="28" y="205"/>
                    <a:pt x="1" y="261"/>
                  </a:cubicBezTo>
                  <a:cubicBezTo>
                    <a:pt x="66" y="242"/>
                    <a:pt x="112" y="196"/>
                    <a:pt x="140" y="149"/>
                  </a:cubicBezTo>
                  <a:cubicBezTo>
                    <a:pt x="177" y="103"/>
                    <a:pt x="224" y="5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
            <p:cNvSpPr/>
            <p:nvPr/>
          </p:nvSpPr>
          <p:spPr>
            <a:xfrm>
              <a:off x="3678050" y="2111200"/>
              <a:ext cx="3525" cy="11650"/>
            </a:xfrm>
            <a:custGeom>
              <a:rect b="b" l="l" r="r" t="t"/>
              <a:pathLst>
                <a:path extrusionOk="0" h="466" w="141">
                  <a:moveTo>
                    <a:pt x="140" y="1"/>
                  </a:moveTo>
                  <a:lnTo>
                    <a:pt x="75" y="103"/>
                  </a:lnTo>
                  <a:cubicBezTo>
                    <a:pt x="47" y="140"/>
                    <a:pt x="38" y="186"/>
                    <a:pt x="29" y="214"/>
                  </a:cubicBezTo>
                  <a:cubicBezTo>
                    <a:pt x="10" y="298"/>
                    <a:pt x="1" y="382"/>
                    <a:pt x="38" y="465"/>
                  </a:cubicBezTo>
                  <a:cubicBezTo>
                    <a:pt x="38" y="428"/>
                    <a:pt x="38" y="382"/>
                    <a:pt x="47" y="344"/>
                  </a:cubicBezTo>
                  <a:cubicBezTo>
                    <a:pt x="57" y="298"/>
                    <a:pt x="57" y="261"/>
                    <a:pt x="75" y="233"/>
                  </a:cubicBezTo>
                  <a:cubicBezTo>
                    <a:pt x="94" y="149"/>
                    <a:pt x="122"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
            <p:cNvSpPr/>
            <p:nvPr/>
          </p:nvSpPr>
          <p:spPr>
            <a:xfrm>
              <a:off x="3680375" y="2116075"/>
              <a:ext cx="1900" cy="9775"/>
            </a:xfrm>
            <a:custGeom>
              <a:rect b="b" l="l" r="r" t="t"/>
              <a:pathLst>
                <a:path extrusionOk="0" h="391" w="76">
                  <a:moveTo>
                    <a:pt x="75" y="1"/>
                  </a:moveTo>
                  <a:lnTo>
                    <a:pt x="75" y="1"/>
                  </a:lnTo>
                  <a:cubicBezTo>
                    <a:pt x="47" y="19"/>
                    <a:pt x="38" y="56"/>
                    <a:pt x="38" y="84"/>
                  </a:cubicBezTo>
                  <a:cubicBezTo>
                    <a:pt x="29" y="112"/>
                    <a:pt x="10" y="149"/>
                    <a:pt x="10" y="187"/>
                  </a:cubicBezTo>
                  <a:cubicBezTo>
                    <a:pt x="1" y="252"/>
                    <a:pt x="10" y="335"/>
                    <a:pt x="47" y="391"/>
                  </a:cubicBezTo>
                  <a:lnTo>
                    <a:pt x="47" y="289"/>
                  </a:lnTo>
                  <a:cubicBezTo>
                    <a:pt x="56" y="270"/>
                    <a:pt x="56" y="233"/>
                    <a:pt x="56" y="196"/>
                  </a:cubicBezTo>
                  <a:cubicBezTo>
                    <a:pt x="56"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
            <p:cNvSpPr/>
            <p:nvPr/>
          </p:nvSpPr>
          <p:spPr>
            <a:xfrm>
              <a:off x="3683175" y="2121875"/>
              <a:ext cx="1400" cy="10500"/>
            </a:xfrm>
            <a:custGeom>
              <a:rect b="b" l="l" r="r" t="t"/>
              <a:pathLst>
                <a:path extrusionOk="0" h="420" w="56">
                  <a:moveTo>
                    <a:pt x="28" y="1"/>
                  </a:moveTo>
                  <a:cubicBezTo>
                    <a:pt x="0" y="66"/>
                    <a:pt x="0" y="140"/>
                    <a:pt x="9" y="205"/>
                  </a:cubicBezTo>
                  <a:cubicBezTo>
                    <a:pt x="9" y="243"/>
                    <a:pt x="9" y="280"/>
                    <a:pt x="19" y="317"/>
                  </a:cubicBezTo>
                  <a:cubicBezTo>
                    <a:pt x="19" y="345"/>
                    <a:pt x="28" y="382"/>
                    <a:pt x="56" y="419"/>
                  </a:cubicBezTo>
                  <a:lnTo>
                    <a:pt x="56" y="317"/>
                  </a:lnTo>
                  <a:lnTo>
                    <a:pt x="56" y="205"/>
                  </a:lnTo>
                  <a:cubicBezTo>
                    <a:pt x="56" y="140"/>
                    <a:pt x="3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
            <p:cNvSpPr/>
            <p:nvPr/>
          </p:nvSpPr>
          <p:spPr>
            <a:xfrm>
              <a:off x="3680375" y="2130025"/>
              <a:ext cx="2825" cy="10475"/>
            </a:xfrm>
            <a:custGeom>
              <a:rect b="b" l="l" r="r" t="t"/>
              <a:pathLst>
                <a:path extrusionOk="0" h="419" w="113">
                  <a:moveTo>
                    <a:pt x="1" y="0"/>
                  </a:moveTo>
                  <a:cubicBezTo>
                    <a:pt x="1" y="84"/>
                    <a:pt x="10" y="149"/>
                    <a:pt x="29" y="223"/>
                  </a:cubicBezTo>
                  <a:lnTo>
                    <a:pt x="56" y="325"/>
                  </a:lnTo>
                  <a:cubicBezTo>
                    <a:pt x="66" y="362"/>
                    <a:pt x="94" y="390"/>
                    <a:pt x="112" y="418"/>
                  </a:cubicBezTo>
                  <a:lnTo>
                    <a:pt x="94" y="316"/>
                  </a:lnTo>
                  <a:cubicBezTo>
                    <a:pt x="94" y="279"/>
                    <a:pt x="84" y="242"/>
                    <a:pt x="66" y="205"/>
                  </a:cubicBezTo>
                  <a:cubicBezTo>
                    <a:pt x="56" y="14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
            <p:cNvSpPr/>
            <p:nvPr/>
          </p:nvSpPr>
          <p:spPr>
            <a:xfrm>
              <a:off x="3685025" y="2137450"/>
              <a:ext cx="2125" cy="11400"/>
            </a:xfrm>
            <a:custGeom>
              <a:rect b="b" l="l" r="r" t="t"/>
              <a:pathLst>
                <a:path extrusionOk="0" h="456" w="85">
                  <a:moveTo>
                    <a:pt x="28" y="0"/>
                  </a:moveTo>
                  <a:cubicBezTo>
                    <a:pt x="1" y="84"/>
                    <a:pt x="1" y="158"/>
                    <a:pt x="1" y="233"/>
                  </a:cubicBezTo>
                  <a:cubicBezTo>
                    <a:pt x="10" y="279"/>
                    <a:pt x="10" y="316"/>
                    <a:pt x="19" y="353"/>
                  </a:cubicBezTo>
                  <a:cubicBezTo>
                    <a:pt x="38" y="381"/>
                    <a:pt x="56" y="437"/>
                    <a:pt x="84" y="456"/>
                  </a:cubicBezTo>
                  <a:cubicBezTo>
                    <a:pt x="84" y="409"/>
                    <a:pt x="75" y="372"/>
                    <a:pt x="75" y="344"/>
                  </a:cubicBezTo>
                  <a:lnTo>
                    <a:pt x="56" y="223"/>
                  </a:lnTo>
                  <a:cubicBezTo>
                    <a:pt x="56" y="158"/>
                    <a:pt x="47"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
            <p:cNvSpPr/>
            <p:nvPr/>
          </p:nvSpPr>
          <p:spPr>
            <a:xfrm>
              <a:off x="3705925" y="2121200"/>
              <a:ext cx="1200" cy="5125"/>
            </a:xfrm>
            <a:custGeom>
              <a:rect b="b" l="l" r="r" t="t"/>
              <a:pathLst>
                <a:path extrusionOk="0" h="205" w="48">
                  <a:moveTo>
                    <a:pt x="38" y="0"/>
                  </a:moveTo>
                  <a:cubicBezTo>
                    <a:pt x="10" y="37"/>
                    <a:pt x="10" y="74"/>
                    <a:pt x="1" y="93"/>
                  </a:cubicBezTo>
                  <a:cubicBezTo>
                    <a:pt x="1" y="130"/>
                    <a:pt x="1" y="167"/>
                    <a:pt x="10" y="204"/>
                  </a:cubicBezTo>
                  <a:cubicBezTo>
                    <a:pt x="38" y="177"/>
                    <a:pt x="47" y="139"/>
                    <a:pt x="47" y="112"/>
                  </a:cubicBezTo>
                  <a:cubicBezTo>
                    <a:pt x="47" y="74"/>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
            <p:cNvSpPr/>
            <p:nvPr/>
          </p:nvSpPr>
          <p:spPr>
            <a:xfrm>
              <a:off x="3708025" y="2117475"/>
              <a:ext cx="1650" cy="4900"/>
            </a:xfrm>
            <a:custGeom>
              <a:rect b="b" l="l" r="r" t="t"/>
              <a:pathLst>
                <a:path extrusionOk="0" h="196" w="66">
                  <a:moveTo>
                    <a:pt x="47" y="0"/>
                  </a:moveTo>
                  <a:cubicBezTo>
                    <a:pt x="19" y="38"/>
                    <a:pt x="19" y="75"/>
                    <a:pt x="10" y="93"/>
                  </a:cubicBezTo>
                  <a:cubicBezTo>
                    <a:pt x="0" y="131"/>
                    <a:pt x="10" y="168"/>
                    <a:pt x="19" y="196"/>
                  </a:cubicBezTo>
                  <a:cubicBezTo>
                    <a:pt x="47" y="177"/>
                    <a:pt x="56" y="140"/>
                    <a:pt x="56" y="103"/>
                  </a:cubicBezTo>
                  <a:cubicBezTo>
                    <a:pt x="65" y="7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
            <p:cNvSpPr/>
            <p:nvPr/>
          </p:nvSpPr>
          <p:spPr>
            <a:xfrm>
              <a:off x="3688500" y="2153000"/>
              <a:ext cx="2825" cy="7225"/>
            </a:xfrm>
            <a:custGeom>
              <a:rect b="b" l="l" r="r" t="t"/>
              <a:pathLst>
                <a:path extrusionOk="0" h="289" w="113">
                  <a:moveTo>
                    <a:pt x="10" y="1"/>
                  </a:moveTo>
                  <a:lnTo>
                    <a:pt x="10" y="1"/>
                  </a:lnTo>
                  <a:cubicBezTo>
                    <a:pt x="1" y="47"/>
                    <a:pt x="10" y="94"/>
                    <a:pt x="38" y="159"/>
                  </a:cubicBezTo>
                  <a:lnTo>
                    <a:pt x="66" y="233"/>
                  </a:lnTo>
                  <a:cubicBezTo>
                    <a:pt x="85" y="252"/>
                    <a:pt x="94" y="280"/>
                    <a:pt x="112" y="289"/>
                  </a:cubicBezTo>
                  <a:cubicBezTo>
                    <a:pt x="103" y="233"/>
                    <a:pt x="94" y="187"/>
                    <a:pt x="85" y="140"/>
                  </a:cubicBezTo>
                  <a:cubicBezTo>
                    <a:pt x="57" y="94"/>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
            <p:cNvSpPr/>
            <p:nvPr/>
          </p:nvSpPr>
          <p:spPr>
            <a:xfrm>
              <a:off x="3673650" y="2023275"/>
              <a:ext cx="72500" cy="73675"/>
            </a:xfrm>
            <a:custGeom>
              <a:rect b="b" l="l" r="r" t="t"/>
              <a:pathLst>
                <a:path extrusionOk="0" h="2947" w="2900">
                  <a:moveTo>
                    <a:pt x="2000" y="1"/>
                  </a:moveTo>
                  <a:cubicBezTo>
                    <a:pt x="1903" y="1"/>
                    <a:pt x="1809" y="31"/>
                    <a:pt x="1738" y="99"/>
                  </a:cubicBezTo>
                  <a:cubicBezTo>
                    <a:pt x="1570" y="247"/>
                    <a:pt x="1580" y="517"/>
                    <a:pt x="1608" y="740"/>
                  </a:cubicBezTo>
                  <a:cubicBezTo>
                    <a:pt x="1487" y="610"/>
                    <a:pt x="1375" y="470"/>
                    <a:pt x="1227" y="396"/>
                  </a:cubicBezTo>
                  <a:cubicBezTo>
                    <a:pt x="1165" y="371"/>
                    <a:pt x="1096" y="356"/>
                    <a:pt x="1030" y="356"/>
                  </a:cubicBezTo>
                  <a:cubicBezTo>
                    <a:pt x="925" y="356"/>
                    <a:pt x="824" y="391"/>
                    <a:pt x="762" y="470"/>
                  </a:cubicBezTo>
                  <a:cubicBezTo>
                    <a:pt x="641" y="600"/>
                    <a:pt x="688" y="805"/>
                    <a:pt x="771" y="972"/>
                  </a:cubicBezTo>
                  <a:cubicBezTo>
                    <a:pt x="855" y="1130"/>
                    <a:pt x="976" y="1269"/>
                    <a:pt x="1041" y="1436"/>
                  </a:cubicBezTo>
                  <a:cubicBezTo>
                    <a:pt x="874" y="1362"/>
                    <a:pt x="725" y="1288"/>
                    <a:pt x="548" y="1269"/>
                  </a:cubicBezTo>
                  <a:cubicBezTo>
                    <a:pt x="540" y="1269"/>
                    <a:pt x="532" y="1269"/>
                    <a:pt x="523" y="1269"/>
                  </a:cubicBezTo>
                  <a:cubicBezTo>
                    <a:pt x="362" y="1269"/>
                    <a:pt x="183" y="1351"/>
                    <a:pt x="121" y="1492"/>
                  </a:cubicBezTo>
                  <a:cubicBezTo>
                    <a:pt x="0" y="1752"/>
                    <a:pt x="233" y="2012"/>
                    <a:pt x="456" y="2180"/>
                  </a:cubicBezTo>
                  <a:cubicBezTo>
                    <a:pt x="1004" y="2589"/>
                    <a:pt x="1663" y="2849"/>
                    <a:pt x="2342" y="2942"/>
                  </a:cubicBezTo>
                  <a:cubicBezTo>
                    <a:pt x="2359" y="2945"/>
                    <a:pt x="2376" y="2947"/>
                    <a:pt x="2392" y="2947"/>
                  </a:cubicBezTo>
                  <a:cubicBezTo>
                    <a:pt x="2592" y="2947"/>
                    <a:pt x="2697" y="2696"/>
                    <a:pt x="2732" y="2533"/>
                  </a:cubicBezTo>
                  <a:cubicBezTo>
                    <a:pt x="2880" y="1901"/>
                    <a:pt x="2899" y="1213"/>
                    <a:pt x="2648" y="600"/>
                  </a:cubicBezTo>
                  <a:cubicBezTo>
                    <a:pt x="2574" y="396"/>
                    <a:pt x="2481" y="210"/>
                    <a:pt x="2304" y="99"/>
                  </a:cubicBezTo>
                  <a:cubicBezTo>
                    <a:pt x="2213" y="36"/>
                    <a:pt x="2104" y="1"/>
                    <a:pt x="200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
            <p:cNvSpPr/>
            <p:nvPr/>
          </p:nvSpPr>
          <p:spPr>
            <a:xfrm>
              <a:off x="3674800" y="2023075"/>
              <a:ext cx="70175" cy="74425"/>
            </a:xfrm>
            <a:custGeom>
              <a:rect b="b" l="l" r="r" t="t"/>
              <a:pathLst>
                <a:path extrusionOk="0" h="2977" w="2807">
                  <a:moveTo>
                    <a:pt x="2649" y="2671"/>
                  </a:moveTo>
                  <a:cubicBezTo>
                    <a:pt x="2630" y="2754"/>
                    <a:pt x="2584" y="2847"/>
                    <a:pt x="2528" y="2922"/>
                  </a:cubicBezTo>
                  <a:cubicBezTo>
                    <a:pt x="2584" y="2847"/>
                    <a:pt x="2630" y="2764"/>
                    <a:pt x="2649" y="2671"/>
                  </a:cubicBezTo>
                  <a:close/>
                  <a:moveTo>
                    <a:pt x="1957" y="1"/>
                  </a:moveTo>
                  <a:cubicBezTo>
                    <a:pt x="1911" y="1"/>
                    <a:pt x="1863" y="5"/>
                    <a:pt x="1812" y="14"/>
                  </a:cubicBezTo>
                  <a:cubicBezTo>
                    <a:pt x="1710" y="42"/>
                    <a:pt x="1627" y="107"/>
                    <a:pt x="1571" y="199"/>
                  </a:cubicBezTo>
                  <a:cubicBezTo>
                    <a:pt x="1515" y="292"/>
                    <a:pt x="1506" y="385"/>
                    <a:pt x="1487" y="487"/>
                  </a:cubicBezTo>
                  <a:lnTo>
                    <a:pt x="1487" y="627"/>
                  </a:lnTo>
                  <a:cubicBezTo>
                    <a:pt x="1469" y="599"/>
                    <a:pt x="1432" y="571"/>
                    <a:pt x="1413" y="553"/>
                  </a:cubicBezTo>
                  <a:cubicBezTo>
                    <a:pt x="1339" y="487"/>
                    <a:pt x="1274" y="432"/>
                    <a:pt x="1181" y="385"/>
                  </a:cubicBezTo>
                  <a:cubicBezTo>
                    <a:pt x="1113" y="358"/>
                    <a:pt x="1045" y="341"/>
                    <a:pt x="977" y="341"/>
                  </a:cubicBezTo>
                  <a:cubicBezTo>
                    <a:pt x="952" y="341"/>
                    <a:pt x="927" y="343"/>
                    <a:pt x="902" y="348"/>
                  </a:cubicBezTo>
                  <a:cubicBezTo>
                    <a:pt x="809" y="367"/>
                    <a:pt x="698" y="422"/>
                    <a:pt x="642" y="506"/>
                  </a:cubicBezTo>
                  <a:cubicBezTo>
                    <a:pt x="586" y="580"/>
                    <a:pt x="577" y="692"/>
                    <a:pt x="586" y="785"/>
                  </a:cubicBezTo>
                  <a:cubicBezTo>
                    <a:pt x="595" y="878"/>
                    <a:pt x="633" y="971"/>
                    <a:pt x="679" y="1045"/>
                  </a:cubicBezTo>
                  <a:cubicBezTo>
                    <a:pt x="744" y="1166"/>
                    <a:pt x="828" y="1268"/>
                    <a:pt x="902" y="1389"/>
                  </a:cubicBezTo>
                  <a:cubicBezTo>
                    <a:pt x="781" y="1324"/>
                    <a:pt x="670" y="1296"/>
                    <a:pt x="540" y="1268"/>
                  </a:cubicBezTo>
                  <a:cubicBezTo>
                    <a:pt x="520" y="1266"/>
                    <a:pt x="500" y="1265"/>
                    <a:pt x="479" y="1265"/>
                  </a:cubicBezTo>
                  <a:cubicBezTo>
                    <a:pt x="413" y="1265"/>
                    <a:pt x="343" y="1277"/>
                    <a:pt x="279" y="1305"/>
                  </a:cubicBezTo>
                  <a:cubicBezTo>
                    <a:pt x="205" y="1342"/>
                    <a:pt x="122" y="1389"/>
                    <a:pt x="75" y="1454"/>
                  </a:cubicBezTo>
                  <a:cubicBezTo>
                    <a:pt x="29" y="1528"/>
                    <a:pt x="1" y="1621"/>
                    <a:pt x="19" y="1714"/>
                  </a:cubicBezTo>
                  <a:cubicBezTo>
                    <a:pt x="29" y="1788"/>
                    <a:pt x="66" y="1872"/>
                    <a:pt x="112" y="1946"/>
                  </a:cubicBezTo>
                  <a:cubicBezTo>
                    <a:pt x="205" y="2086"/>
                    <a:pt x="344" y="2188"/>
                    <a:pt x="465" y="2281"/>
                  </a:cubicBezTo>
                  <a:cubicBezTo>
                    <a:pt x="735" y="2466"/>
                    <a:pt x="1041" y="2615"/>
                    <a:pt x="1339" y="2727"/>
                  </a:cubicBezTo>
                  <a:cubicBezTo>
                    <a:pt x="1643" y="2847"/>
                    <a:pt x="1948" y="2930"/>
                    <a:pt x="2272" y="2977"/>
                  </a:cubicBezTo>
                  <a:lnTo>
                    <a:pt x="2272" y="2977"/>
                  </a:lnTo>
                  <a:cubicBezTo>
                    <a:pt x="1948" y="2930"/>
                    <a:pt x="1643" y="2847"/>
                    <a:pt x="1339" y="2717"/>
                  </a:cubicBezTo>
                  <a:cubicBezTo>
                    <a:pt x="1041" y="2606"/>
                    <a:pt x="744" y="2439"/>
                    <a:pt x="493" y="2253"/>
                  </a:cubicBezTo>
                  <a:cubicBezTo>
                    <a:pt x="363" y="2160"/>
                    <a:pt x="233" y="2058"/>
                    <a:pt x="140" y="1928"/>
                  </a:cubicBezTo>
                  <a:cubicBezTo>
                    <a:pt x="94" y="1863"/>
                    <a:pt x="66" y="1788"/>
                    <a:pt x="66" y="1723"/>
                  </a:cubicBezTo>
                  <a:cubicBezTo>
                    <a:pt x="47" y="1649"/>
                    <a:pt x="75" y="1565"/>
                    <a:pt x="122" y="1509"/>
                  </a:cubicBezTo>
                  <a:cubicBezTo>
                    <a:pt x="168" y="1454"/>
                    <a:pt x="224" y="1407"/>
                    <a:pt x="307" y="1379"/>
                  </a:cubicBezTo>
                  <a:cubicBezTo>
                    <a:pt x="355" y="1366"/>
                    <a:pt x="412" y="1357"/>
                    <a:pt x="469" y="1357"/>
                  </a:cubicBezTo>
                  <a:cubicBezTo>
                    <a:pt x="490" y="1357"/>
                    <a:pt x="510" y="1358"/>
                    <a:pt x="530" y="1361"/>
                  </a:cubicBezTo>
                  <a:cubicBezTo>
                    <a:pt x="679" y="1379"/>
                    <a:pt x="828" y="1454"/>
                    <a:pt x="967" y="1519"/>
                  </a:cubicBezTo>
                  <a:lnTo>
                    <a:pt x="1060" y="1565"/>
                  </a:lnTo>
                  <a:lnTo>
                    <a:pt x="1023" y="1463"/>
                  </a:lnTo>
                  <a:cubicBezTo>
                    <a:pt x="967" y="1286"/>
                    <a:pt x="837" y="1147"/>
                    <a:pt x="763" y="1008"/>
                  </a:cubicBezTo>
                  <a:cubicBezTo>
                    <a:pt x="725" y="943"/>
                    <a:pt x="688" y="859"/>
                    <a:pt x="679" y="775"/>
                  </a:cubicBezTo>
                  <a:cubicBezTo>
                    <a:pt x="670" y="701"/>
                    <a:pt x="679" y="618"/>
                    <a:pt x="725" y="562"/>
                  </a:cubicBezTo>
                  <a:cubicBezTo>
                    <a:pt x="772" y="506"/>
                    <a:pt x="828" y="469"/>
                    <a:pt x="911" y="460"/>
                  </a:cubicBezTo>
                  <a:cubicBezTo>
                    <a:pt x="935" y="454"/>
                    <a:pt x="957" y="452"/>
                    <a:pt x="979" y="452"/>
                  </a:cubicBezTo>
                  <a:cubicBezTo>
                    <a:pt x="1036" y="452"/>
                    <a:pt x="1090" y="467"/>
                    <a:pt x="1143" y="487"/>
                  </a:cubicBezTo>
                  <a:cubicBezTo>
                    <a:pt x="1292" y="562"/>
                    <a:pt x="1394" y="692"/>
                    <a:pt x="1515" y="813"/>
                  </a:cubicBezTo>
                  <a:lnTo>
                    <a:pt x="1617" y="943"/>
                  </a:lnTo>
                  <a:lnTo>
                    <a:pt x="1599" y="785"/>
                  </a:lnTo>
                  <a:cubicBezTo>
                    <a:pt x="1580" y="692"/>
                    <a:pt x="1571" y="599"/>
                    <a:pt x="1580" y="515"/>
                  </a:cubicBezTo>
                  <a:cubicBezTo>
                    <a:pt x="1580" y="422"/>
                    <a:pt x="1608" y="339"/>
                    <a:pt x="1645" y="274"/>
                  </a:cubicBezTo>
                  <a:cubicBezTo>
                    <a:pt x="1692" y="199"/>
                    <a:pt x="1747" y="144"/>
                    <a:pt x="1831" y="116"/>
                  </a:cubicBezTo>
                  <a:cubicBezTo>
                    <a:pt x="1868" y="107"/>
                    <a:pt x="1910" y="102"/>
                    <a:pt x="1953" y="102"/>
                  </a:cubicBezTo>
                  <a:cubicBezTo>
                    <a:pt x="1996" y="102"/>
                    <a:pt x="2040" y="107"/>
                    <a:pt x="2082" y="116"/>
                  </a:cubicBezTo>
                  <a:cubicBezTo>
                    <a:pt x="2165" y="144"/>
                    <a:pt x="2249" y="190"/>
                    <a:pt x="2305" y="255"/>
                  </a:cubicBezTo>
                  <a:cubicBezTo>
                    <a:pt x="2370" y="320"/>
                    <a:pt x="2416" y="395"/>
                    <a:pt x="2463" y="478"/>
                  </a:cubicBezTo>
                  <a:cubicBezTo>
                    <a:pt x="2509" y="562"/>
                    <a:pt x="2546" y="636"/>
                    <a:pt x="2584" y="738"/>
                  </a:cubicBezTo>
                  <a:cubicBezTo>
                    <a:pt x="2621" y="813"/>
                    <a:pt x="2639" y="906"/>
                    <a:pt x="2667" y="998"/>
                  </a:cubicBezTo>
                  <a:cubicBezTo>
                    <a:pt x="2760" y="1361"/>
                    <a:pt x="2779" y="1742"/>
                    <a:pt x="2742" y="2113"/>
                  </a:cubicBezTo>
                  <a:cubicBezTo>
                    <a:pt x="2723" y="2299"/>
                    <a:pt x="2695" y="2485"/>
                    <a:pt x="2649" y="2671"/>
                  </a:cubicBezTo>
                  <a:cubicBezTo>
                    <a:pt x="2695" y="2485"/>
                    <a:pt x="2732" y="2318"/>
                    <a:pt x="2760" y="2113"/>
                  </a:cubicBezTo>
                  <a:cubicBezTo>
                    <a:pt x="2807" y="1742"/>
                    <a:pt x="2788" y="1361"/>
                    <a:pt x="2714" y="989"/>
                  </a:cubicBezTo>
                  <a:cubicBezTo>
                    <a:pt x="2686" y="896"/>
                    <a:pt x="2667" y="803"/>
                    <a:pt x="2630" y="720"/>
                  </a:cubicBezTo>
                  <a:cubicBezTo>
                    <a:pt x="2593" y="627"/>
                    <a:pt x="2556" y="553"/>
                    <a:pt x="2509" y="460"/>
                  </a:cubicBezTo>
                  <a:cubicBezTo>
                    <a:pt x="2491" y="320"/>
                    <a:pt x="2426" y="237"/>
                    <a:pt x="2361" y="181"/>
                  </a:cubicBezTo>
                  <a:cubicBezTo>
                    <a:pt x="2296" y="107"/>
                    <a:pt x="2212" y="51"/>
                    <a:pt x="2119" y="23"/>
                  </a:cubicBezTo>
                  <a:cubicBezTo>
                    <a:pt x="2068" y="8"/>
                    <a:pt x="2014" y="1"/>
                    <a:pt x="1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
            <p:cNvSpPr/>
            <p:nvPr/>
          </p:nvSpPr>
          <p:spPr>
            <a:xfrm>
              <a:off x="3699650" y="2059400"/>
              <a:ext cx="36500" cy="36725"/>
            </a:xfrm>
            <a:custGeom>
              <a:rect b="b" l="l" r="r" t="t"/>
              <a:pathLst>
                <a:path extrusionOk="0" h="1469" w="1460">
                  <a:moveTo>
                    <a:pt x="1" y="1"/>
                  </a:moveTo>
                  <a:cubicBezTo>
                    <a:pt x="112" y="131"/>
                    <a:pt x="242" y="242"/>
                    <a:pt x="354" y="363"/>
                  </a:cubicBezTo>
                  <a:lnTo>
                    <a:pt x="726" y="716"/>
                  </a:lnTo>
                  <a:lnTo>
                    <a:pt x="1097" y="1078"/>
                  </a:lnTo>
                  <a:cubicBezTo>
                    <a:pt x="1171" y="1144"/>
                    <a:pt x="1227" y="1209"/>
                    <a:pt x="1283" y="1264"/>
                  </a:cubicBezTo>
                  <a:cubicBezTo>
                    <a:pt x="1348" y="1339"/>
                    <a:pt x="1404" y="1394"/>
                    <a:pt x="1460" y="1469"/>
                  </a:cubicBezTo>
                  <a:cubicBezTo>
                    <a:pt x="1367" y="1311"/>
                    <a:pt x="1255" y="1190"/>
                    <a:pt x="1134" y="1060"/>
                  </a:cubicBezTo>
                  <a:cubicBezTo>
                    <a:pt x="1023" y="930"/>
                    <a:pt x="902" y="800"/>
                    <a:pt x="772" y="688"/>
                  </a:cubicBezTo>
                  <a:lnTo>
                    <a:pt x="391" y="335"/>
                  </a:lnTo>
                  <a:cubicBezTo>
                    <a:pt x="261" y="224"/>
                    <a:pt x="140"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
            <p:cNvSpPr/>
            <p:nvPr/>
          </p:nvSpPr>
          <p:spPr>
            <a:xfrm>
              <a:off x="3714050" y="2042675"/>
              <a:ext cx="23725" cy="52300"/>
            </a:xfrm>
            <a:custGeom>
              <a:rect b="b" l="l" r="r" t="t"/>
              <a:pathLst>
                <a:path extrusionOk="0" h="2092" w="949">
                  <a:moveTo>
                    <a:pt x="1" y="1"/>
                  </a:moveTo>
                  <a:lnTo>
                    <a:pt x="1" y="1"/>
                  </a:lnTo>
                  <a:cubicBezTo>
                    <a:pt x="75" y="187"/>
                    <a:pt x="140" y="354"/>
                    <a:pt x="196" y="521"/>
                  </a:cubicBezTo>
                  <a:cubicBezTo>
                    <a:pt x="280" y="707"/>
                    <a:pt x="345" y="883"/>
                    <a:pt x="428" y="1051"/>
                  </a:cubicBezTo>
                  <a:lnTo>
                    <a:pt x="670" y="1580"/>
                  </a:lnTo>
                  <a:cubicBezTo>
                    <a:pt x="772" y="1747"/>
                    <a:pt x="846" y="1924"/>
                    <a:pt x="949" y="2091"/>
                  </a:cubicBezTo>
                  <a:cubicBezTo>
                    <a:pt x="911" y="2008"/>
                    <a:pt x="856" y="1924"/>
                    <a:pt x="828" y="1831"/>
                  </a:cubicBezTo>
                  <a:cubicBezTo>
                    <a:pt x="791" y="1738"/>
                    <a:pt x="744" y="1655"/>
                    <a:pt x="707" y="1562"/>
                  </a:cubicBezTo>
                  <a:lnTo>
                    <a:pt x="475" y="1041"/>
                  </a:lnTo>
                  <a:lnTo>
                    <a:pt x="242" y="521"/>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
            <p:cNvSpPr/>
            <p:nvPr/>
          </p:nvSpPr>
          <p:spPr>
            <a:xfrm>
              <a:off x="3715225" y="2070775"/>
              <a:ext cx="10475" cy="10500"/>
            </a:xfrm>
            <a:custGeom>
              <a:rect b="b" l="l" r="r" t="t"/>
              <a:pathLst>
                <a:path extrusionOk="0" h="420" w="419">
                  <a:moveTo>
                    <a:pt x="0" y="1"/>
                  </a:moveTo>
                  <a:lnTo>
                    <a:pt x="0" y="1"/>
                  </a:lnTo>
                  <a:cubicBezTo>
                    <a:pt x="56" y="85"/>
                    <a:pt x="130" y="159"/>
                    <a:pt x="195" y="224"/>
                  </a:cubicBezTo>
                  <a:lnTo>
                    <a:pt x="307" y="326"/>
                  </a:lnTo>
                  <a:cubicBezTo>
                    <a:pt x="335" y="363"/>
                    <a:pt x="381" y="382"/>
                    <a:pt x="418" y="419"/>
                  </a:cubicBezTo>
                  <a:cubicBezTo>
                    <a:pt x="400" y="373"/>
                    <a:pt x="372" y="326"/>
                    <a:pt x="335" y="289"/>
                  </a:cubicBezTo>
                  <a:lnTo>
                    <a:pt x="233" y="187"/>
                  </a:lnTo>
                  <a:cubicBezTo>
                    <a:pt x="168" y="112"/>
                    <a:pt x="84"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
            <p:cNvSpPr/>
            <p:nvPr/>
          </p:nvSpPr>
          <p:spPr>
            <a:xfrm>
              <a:off x="3711975" y="2066375"/>
              <a:ext cx="6975" cy="5600"/>
            </a:xfrm>
            <a:custGeom>
              <a:rect b="b" l="l" r="r" t="t"/>
              <a:pathLst>
                <a:path extrusionOk="0" h="224" w="279">
                  <a:moveTo>
                    <a:pt x="0" y="0"/>
                  </a:moveTo>
                  <a:lnTo>
                    <a:pt x="0" y="0"/>
                  </a:lnTo>
                  <a:cubicBezTo>
                    <a:pt x="37" y="47"/>
                    <a:pt x="84" y="84"/>
                    <a:pt x="130" y="131"/>
                  </a:cubicBezTo>
                  <a:cubicBezTo>
                    <a:pt x="158" y="140"/>
                    <a:pt x="177" y="168"/>
                    <a:pt x="205" y="177"/>
                  </a:cubicBezTo>
                  <a:cubicBezTo>
                    <a:pt x="233" y="186"/>
                    <a:pt x="260" y="196"/>
                    <a:pt x="279" y="223"/>
                  </a:cubicBezTo>
                  <a:cubicBezTo>
                    <a:pt x="279" y="186"/>
                    <a:pt x="260" y="168"/>
                    <a:pt x="233" y="140"/>
                  </a:cubicBezTo>
                  <a:cubicBezTo>
                    <a:pt x="214" y="121"/>
                    <a:pt x="186" y="103"/>
                    <a:pt x="167" y="84"/>
                  </a:cubicBezTo>
                  <a:cubicBezTo>
                    <a:pt x="121" y="47"/>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
            <p:cNvSpPr/>
            <p:nvPr/>
          </p:nvSpPr>
          <p:spPr>
            <a:xfrm>
              <a:off x="3715000" y="2062900"/>
              <a:ext cx="8600" cy="11175"/>
            </a:xfrm>
            <a:custGeom>
              <a:rect b="b" l="l" r="r" t="t"/>
              <a:pathLst>
                <a:path extrusionOk="0" h="447" w="344">
                  <a:moveTo>
                    <a:pt x="0" y="0"/>
                  </a:moveTo>
                  <a:cubicBezTo>
                    <a:pt x="46" y="84"/>
                    <a:pt x="102" y="149"/>
                    <a:pt x="158" y="232"/>
                  </a:cubicBezTo>
                  <a:cubicBezTo>
                    <a:pt x="223" y="316"/>
                    <a:pt x="279" y="372"/>
                    <a:pt x="344" y="446"/>
                  </a:cubicBezTo>
                  <a:cubicBezTo>
                    <a:pt x="325" y="400"/>
                    <a:pt x="297" y="353"/>
                    <a:pt x="279" y="316"/>
                  </a:cubicBezTo>
                  <a:cubicBezTo>
                    <a:pt x="251" y="270"/>
                    <a:pt x="223" y="232"/>
                    <a:pt x="195" y="195"/>
                  </a:cubicBezTo>
                  <a:cubicBezTo>
                    <a:pt x="139"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
            <p:cNvSpPr/>
            <p:nvPr/>
          </p:nvSpPr>
          <p:spPr>
            <a:xfrm>
              <a:off x="3726375" y="2077750"/>
              <a:ext cx="4200" cy="7475"/>
            </a:xfrm>
            <a:custGeom>
              <a:rect b="b" l="l" r="r" t="t"/>
              <a:pathLst>
                <a:path extrusionOk="0" h="299" w="168">
                  <a:moveTo>
                    <a:pt x="0" y="1"/>
                  </a:moveTo>
                  <a:lnTo>
                    <a:pt x="0" y="1"/>
                  </a:lnTo>
                  <a:cubicBezTo>
                    <a:pt x="10" y="56"/>
                    <a:pt x="28" y="112"/>
                    <a:pt x="65" y="159"/>
                  </a:cubicBezTo>
                  <a:cubicBezTo>
                    <a:pt x="93" y="205"/>
                    <a:pt x="121" y="270"/>
                    <a:pt x="168" y="298"/>
                  </a:cubicBezTo>
                  <a:cubicBezTo>
                    <a:pt x="158" y="242"/>
                    <a:pt x="121" y="187"/>
                    <a:pt x="102" y="140"/>
                  </a:cubicBezTo>
                  <a:cubicBezTo>
                    <a:pt x="7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
            <p:cNvSpPr/>
            <p:nvPr/>
          </p:nvSpPr>
          <p:spPr>
            <a:xfrm>
              <a:off x="3701050" y="2036875"/>
              <a:ext cx="9550" cy="8375"/>
            </a:xfrm>
            <a:custGeom>
              <a:rect b="b" l="l" r="r" t="t"/>
              <a:pathLst>
                <a:path extrusionOk="0" h="335" w="382">
                  <a:moveTo>
                    <a:pt x="1" y="1"/>
                  </a:moveTo>
                  <a:lnTo>
                    <a:pt x="1" y="1"/>
                  </a:lnTo>
                  <a:cubicBezTo>
                    <a:pt x="47" y="56"/>
                    <a:pt x="112" y="112"/>
                    <a:pt x="168" y="168"/>
                  </a:cubicBezTo>
                  <a:cubicBezTo>
                    <a:pt x="205" y="205"/>
                    <a:pt x="242" y="233"/>
                    <a:pt x="279" y="251"/>
                  </a:cubicBezTo>
                  <a:cubicBezTo>
                    <a:pt x="316" y="279"/>
                    <a:pt x="344" y="307"/>
                    <a:pt x="382" y="335"/>
                  </a:cubicBezTo>
                  <a:cubicBezTo>
                    <a:pt x="372" y="298"/>
                    <a:pt x="344" y="261"/>
                    <a:pt x="316" y="233"/>
                  </a:cubicBezTo>
                  <a:cubicBezTo>
                    <a:pt x="289" y="196"/>
                    <a:pt x="251" y="158"/>
                    <a:pt x="224" y="140"/>
                  </a:cubicBezTo>
                  <a:cubicBezTo>
                    <a:pt x="149" y="75"/>
                    <a:pt x="84"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
            <p:cNvSpPr/>
            <p:nvPr/>
          </p:nvSpPr>
          <p:spPr>
            <a:xfrm>
              <a:off x="3706150" y="2044075"/>
              <a:ext cx="6550" cy="5825"/>
            </a:xfrm>
            <a:custGeom>
              <a:rect b="b" l="l" r="r" t="t"/>
              <a:pathLst>
                <a:path extrusionOk="0" h="233" w="262">
                  <a:moveTo>
                    <a:pt x="1" y="1"/>
                  </a:moveTo>
                  <a:lnTo>
                    <a:pt x="1" y="1"/>
                  </a:lnTo>
                  <a:cubicBezTo>
                    <a:pt x="38" y="47"/>
                    <a:pt x="85" y="84"/>
                    <a:pt x="122" y="112"/>
                  </a:cubicBezTo>
                  <a:cubicBezTo>
                    <a:pt x="168" y="158"/>
                    <a:pt x="215" y="196"/>
                    <a:pt x="261" y="233"/>
                  </a:cubicBezTo>
                  <a:cubicBezTo>
                    <a:pt x="243" y="196"/>
                    <a:pt x="233" y="177"/>
                    <a:pt x="215" y="149"/>
                  </a:cubicBezTo>
                  <a:cubicBezTo>
                    <a:pt x="205" y="131"/>
                    <a:pt x="178" y="103"/>
                    <a:pt x="159" y="84"/>
                  </a:cubicBezTo>
                  <a:cubicBezTo>
                    <a:pt x="131" y="66"/>
                    <a:pt x="112" y="47"/>
                    <a:pt x="85" y="38"/>
                  </a:cubicBezTo>
                  <a:cubicBezTo>
                    <a:pt x="6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
            <p:cNvSpPr/>
            <p:nvPr/>
          </p:nvSpPr>
          <p:spPr>
            <a:xfrm>
              <a:off x="3697800" y="2038500"/>
              <a:ext cx="4450" cy="2575"/>
            </a:xfrm>
            <a:custGeom>
              <a:rect b="b" l="l" r="r" t="t"/>
              <a:pathLst>
                <a:path extrusionOk="0" h="103" w="178">
                  <a:moveTo>
                    <a:pt x="1" y="1"/>
                  </a:moveTo>
                  <a:cubicBezTo>
                    <a:pt x="28" y="28"/>
                    <a:pt x="56" y="47"/>
                    <a:pt x="84" y="56"/>
                  </a:cubicBezTo>
                  <a:cubicBezTo>
                    <a:pt x="103" y="75"/>
                    <a:pt x="112" y="75"/>
                    <a:pt x="131" y="84"/>
                  </a:cubicBezTo>
                  <a:cubicBezTo>
                    <a:pt x="140" y="93"/>
                    <a:pt x="149" y="103"/>
                    <a:pt x="177" y="103"/>
                  </a:cubicBezTo>
                  <a:cubicBezTo>
                    <a:pt x="168" y="75"/>
                    <a:pt x="140" y="47"/>
                    <a:pt x="103" y="28"/>
                  </a:cubicBezTo>
                  <a:cubicBezTo>
                    <a:pt x="93" y="1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
            <p:cNvSpPr/>
            <p:nvPr/>
          </p:nvSpPr>
          <p:spPr>
            <a:xfrm>
              <a:off x="3723350" y="2027400"/>
              <a:ext cx="10250" cy="6475"/>
            </a:xfrm>
            <a:custGeom>
              <a:rect b="b" l="l" r="r" t="t"/>
              <a:pathLst>
                <a:path extrusionOk="0" h="259" w="410">
                  <a:moveTo>
                    <a:pt x="90" y="0"/>
                  </a:moveTo>
                  <a:cubicBezTo>
                    <a:pt x="58" y="0"/>
                    <a:pt x="27" y="13"/>
                    <a:pt x="1" y="26"/>
                  </a:cubicBezTo>
                  <a:cubicBezTo>
                    <a:pt x="9" y="25"/>
                    <a:pt x="18" y="25"/>
                    <a:pt x="27" y="25"/>
                  </a:cubicBezTo>
                  <a:cubicBezTo>
                    <a:pt x="102" y="25"/>
                    <a:pt x="177" y="57"/>
                    <a:pt x="251" y="82"/>
                  </a:cubicBezTo>
                  <a:lnTo>
                    <a:pt x="335" y="166"/>
                  </a:lnTo>
                  <a:cubicBezTo>
                    <a:pt x="344" y="175"/>
                    <a:pt x="363" y="203"/>
                    <a:pt x="372" y="212"/>
                  </a:cubicBezTo>
                  <a:cubicBezTo>
                    <a:pt x="379" y="220"/>
                    <a:pt x="393" y="239"/>
                    <a:pt x="402" y="251"/>
                  </a:cubicBezTo>
                  <a:lnTo>
                    <a:pt x="402" y="251"/>
                  </a:lnTo>
                  <a:cubicBezTo>
                    <a:pt x="391" y="235"/>
                    <a:pt x="389" y="219"/>
                    <a:pt x="381" y="203"/>
                  </a:cubicBezTo>
                  <a:cubicBezTo>
                    <a:pt x="372" y="175"/>
                    <a:pt x="363" y="166"/>
                    <a:pt x="344" y="147"/>
                  </a:cubicBezTo>
                  <a:cubicBezTo>
                    <a:pt x="326" y="110"/>
                    <a:pt x="289" y="73"/>
                    <a:pt x="251" y="54"/>
                  </a:cubicBezTo>
                  <a:cubicBezTo>
                    <a:pt x="214" y="26"/>
                    <a:pt x="177" y="8"/>
                    <a:pt x="131" y="8"/>
                  </a:cubicBezTo>
                  <a:cubicBezTo>
                    <a:pt x="117" y="2"/>
                    <a:pt x="103" y="0"/>
                    <a:pt x="90" y="0"/>
                  </a:cubicBezTo>
                  <a:close/>
                  <a:moveTo>
                    <a:pt x="402" y="251"/>
                  </a:moveTo>
                  <a:cubicBezTo>
                    <a:pt x="404" y="253"/>
                    <a:pt x="407" y="256"/>
                    <a:pt x="409" y="259"/>
                  </a:cubicBezTo>
                  <a:cubicBezTo>
                    <a:pt x="407" y="257"/>
                    <a:pt x="405" y="254"/>
                    <a:pt x="402" y="25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
            <p:cNvSpPr/>
            <p:nvPr/>
          </p:nvSpPr>
          <p:spPr>
            <a:xfrm>
              <a:off x="3729150" y="2031775"/>
              <a:ext cx="5600" cy="10000"/>
            </a:xfrm>
            <a:custGeom>
              <a:rect b="b" l="l" r="r" t="t"/>
              <a:pathLst>
                <a:path extrusionOk="0" h="400" w="224">
                  <a:moveTo>
                    <a:pt x="1" y="0"/>
                  </a:moveTo>
                  <a:cubicBezTo>
                    <a:pt x="19" y="37"/>
                    <a:pt x="38" y="74"/>
                    <a:pt x="47" y="112"/>
                  </a:cubicBezTo>
                  <a:cubicBezTo>
                    <a:pt x="75" y="130"/>
                    <a:pt x="84" y="167"/>
                    <a:pt x="103" y="205"/>
                  </a:cubicBezTo>
                  <a:lnTo>
                    <a:pt x="168" y="297"/>
                  </a:lnTo>
                  <a:cubicBezTo>
                    <a:pt x="187" y="325"/>
                    <a:pt x="214" y="362"/>
                    <a:pt x="224" y="400"/>
                  </a:cubicBezTo>
                  <a:cubicBezTo>
                    <a:pt x="224" y="362"/>
                    <a:pt x="214" y="316"/>
                    <a:pt x="196" y="279"/>
                  </a:cubicBezTo>
                  <a:cubicBezTo>
                    <a:pt x="187" y="251"/>
                    <a:pt x="177" y="214"/>
                    <a:pt x="149" y="177"/>
                  </a:cubicBezTo>
                  <a:cubicBezTo>
                    <a:pt x="103" y="121"/>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
            <p:cNvSpPr/>
            <p:nvPr/>
          </p:nvSpPr>
          <p:spPr>
            <a:xfrm>
              <a:off x="3736125" y="2036400"/>
              <a:ext cx="3275" cy="10025"/>
            </a:xfrm>
            <a:custGeom>
              <a:rect b="b" l="l" r="r" t="t"/>
              <a:pathLst>
                <a:path extrusionOk="0" h="401" w="131">
                  <a:moveTo>
                    <a:pt x="1" y="1"/>
                  </a:moveTo>
                  <a:cubicBezTo>
                    <a:pt x="10" y="75"/>
                    <a:pt x="28" y="140"/>
                    <a:pt x="56" y="205"/>
                  </a:cubicBezTo>
                  <a:cubicBezTo>
                    <a:pt x="75" y="270"/>
                    <a:pt x="93" y="326"/>
                    <a:pt x="121" y="400"/>
                  </a:cubicBezTo>
                  <a:cubicBezTo>
                    <a:pt x="131" y="363"/>
                    <a:pt x="131" y="326"/>
                    <a:pt x="131" y="298"/>
                  </a:cubicBezTo>
                  <a:cubicBezTo>
                    <a:pt x="131" y="261"/>
                    <a:pt x="121" y="224"/>
                    <a:pt x="103" y="187"/>
                  </a:cubicBezTo>
                  <a:cubicBezTo>
                    <a:pt x="93" y="159"/>
                    <a:pt x="66" y="131"/>
                    <a:pt x="56" y="94"/>
                  </a:cubicBezTo>
                  <a:cubicBezTo>
                    <a:pt x="47" y="66"/>
                    <a:pt x="2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
            <p:cNvSpPr/>
            <p:nvPr/>
          </p:nvSpPr>
          <p:spPr>
            <a:xfrm>
              <a:off x="3727525" y="2032925"/>
              <a:ext cx="3750" cy="5825"/>
            </a:xfrm>
            <a:custGeom>
              <a:rect b="b" l="l" r="r" t="t"/>
              <a:pathLst>
                <a:path extrusionOk="0" h="233" w="150">
                  <a:moveTo>
                    <a:pt x="1" y="1"/>
                  </a:moveTo>
                  <a:lnTo>
                    <a:pt x="1" y="1"/>
                  </a:lnTo>
                  <a:cubicBezTo>
                    <a:pt x="10" y="47"/>
                    <a:pt x="29" y="93"/>
                    <a:pt x="66" y="121"/>
                  </a:cubicBezTo>
                  <a:cubicBezTo>
                    <a:pt x="94" y="159"/>
                    <a:pt x="112" y="205"/>
                    <a:pt x="149" y="233"/>
                  </a:cubicBezTo>
                  <a:cubicBezTo>
                    <a:pt x="149" y="186"/>
                    <a:pt x="122" y="140"/>
                    <a:pt x="103" y="93"/>
                  </a:cubicBezTo>
                  <a:cubicBezTo>
                    <a:pt x="84" y="75"/>
                    <a:pt x="75" y="47"/>
                    <a:pt x="56" y="38"/>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
            <p:cNvSpPr/>
            <p:nvPr/>
          </p:nvSpPr>
          <p:spPr>
            <a:xfrm>
              <a:off x="3738675" y="2079850"/>
              <a:ext cx="3275" cy="10000"/>
            </a:xfrm>
            <a:custGeom>
              <a:rect b="b" l="l" r="r" t="t"/>
              <a:pathLst>
                <a:path extrusionOk="0" h="400" w="131">
                  <a:moveTo>
                    <a:pt x="112" y="0"/>
                  </a:moveTo>
                  <a:cubicBezTo>
                    <a:pt x="84" y="65"/>
                    <a:pt x="75" y="121"/>
                    <a:pt x="47" y="195"/>
                  </a:cubicBezTo>
                  <a:cubicBezTo>
                    <a:pt x="38" y="260"/>
                    <a:pt x="19" y="335"/>
                    <a:pt x="1" y="400"/>
                  </a:cubicBezTo>
                  <a:cubicBezTo>
                    <a:pt x="29" y="381"/>
                    <a:pt x="47" y="344"/>
                    <a:pt x="66" y="326"/>
                  </a:cubicBezTo>
                  <a:lnTo>
                    <a:pt x="94" y="214"/>
                  </a:lnTo>
                  <a:cubicBezTo>
                    <a:pt x="121" y="149"/>
                    <a:pt x="131" y="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
            <p:cNvSpPr/>
            <p:nvPr/>
          </p:nvSpPr>
          <p:spPr>
            <a:xfrm>
              <a:off x="3737525" y="2077525"/>
              <a:ext cx="2100" cy="8150"/>
            </a:xfrm>
            <a:custGeom>
              <a:rect b="b" l="l" r="r" t="t"/>
              <a:pathLst>
                <a:path extrusionOk="0" h="326" w="84">
                  <a:moveTo>
                    <a:pt x="65" y="0"/>
                  </a:moveTo>
                  <a:cubicBezTo>
                    <a:pt x="47" y="19"/>
                    <a:pt x="37" y="56"/>
                    <a:pt x="37" y="75"/>
                  </a:cubicBezTo>
                  <a:cubicBezTo>
                    <a:pt x="37" y="112"/>
                    <a:pt x="28" y="140"/>
                    <a:pt x="28" y="158"/>
                  </a:cubicBezTo>
                  <a:cubicBezTo>
                    <a:pt x="10" y="214"/>
                    <a:pt x="10" y="261"/>
                    <a:pt x="0" y="326"/>
                  </a:cubicBezTo>
                  <a:cubicBezTo>
                    <a:pt x="28" y="307"/>
                    <a:pt x="37" y="288"/>
                    <a:pt x="65" y="242"/>
                  </a:cubicBezTo>
                  <a:cubicBezTo>
                    <a:pt x="75" y="214"/>
                    <a:pt x="84" y="186"/>
                    <a:pt x="84" y="158"/>
                  </a:cubicBezTo>
                  <a:cubicBezTo>
                    <a:pt x="84" y="103"/>
                    <a:pt x="84" y="56"/>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
            <p:cNvSpPr/>
            <p:nvPr/>
          </p:nvSpPr>
          <p:spPr>
            <a:xfrm>
              <a:off x="3732650" y="2074275"/>
              <a:ext cx="2800" cy="7450"/>
            </a:xfrm>
            <a:custGeom>
              <a:rect b="b" l="l" r="r" t="t"/>
              <a:pathLst>
                <a:path extrusionOk="0" h="298" w="112">
                  <a:moveTo>
                    <a:pt x="0" y="0"/>
                  </a:moveTo>
                  <a:cubicBezTo>
                    <a:pt x="0" y="56"/>
                    <a:pt x="9" y="112"/>
                    <a:pt x="37" y="158"/>
                  </a:cubicBezTo>
                  <a:cubicBezTo>
                    <a:pt x="56" y="205"/>
                    <a:pt x="84" y="251"/>
                    <a:pt x="112" y="298"/>
                  </a:cubicBezTo>
                  <a:cubicBezTo>
                    <a:pt x="112" y="242"/>
                    <a:pt x="102" y="195"/>
                    <a:pt x="84" y="140"/>
                  </a:cubicBezTo>
                  <a:lnTo>
                    <a:pt x="47" y="65"/>
                  </a:lnTo>
                  <a:cubicBezTo>
                    <a:pt x="37"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
            <p:cNvSpPr/>
            <p:nvPr/>
          </p:nvSpPr>
          <p:spPr>
            <a:xfrm>
              <a:off x="3736125" y="2070550"/>
              <a:ext cx="1425" cy="7000"/>
            </a:xfrm>
            <a:custGeom>
              <a:rect b="b" l="l" r="r" t="t"/>
              <a:pathLst>
                <a:path extrusionOk="0" h="280" w="57">
                  <a:moveTo>
                    <a:pt x="10" y="1"/>
                  </a:moveTo>
                  <a:cubicBezTo>
                    <a:pt x="1" y="47"/>
                    <a:pt x="1" y="94"/>
                    <a:pt x="1" y="140"/>
                  </a:cubicBezTo>
                  <a:cubicBezTo>
                    <a:pt x="1" y="187"/>
                    <a:pt x="10" y="233"/>
                    <a:pt x="38" y="279"/>
                  </a:cubicBezTo>
                  <a:cubicBezTo>
                    <a:pt x="56" y="233"/>
                    <a:pt x="56" y="187"/>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
            <p:cNvSpPr/>
            <p:nvPr/>
          </p:nvSpPr>
          <p:spPr>
            <a:xfrm>
              <a:off x="3740775" y="2066600"/>
              <a:ext cx="1425" cy="9325"/>
            </a:xfrm>
            <a:custGeom>
              <a:rect b="b" l="l" r="r" t="t"/>
              <a:pathLst>
                <a:path extrusionOk="0" h="373" w="57">
                  <a:moveTo>
                    <a:pt x="10" y="1"/>
                  </a:moveTo>
                  <a:cubicBezTo>
                    <a:pt x="0" y="56"/>
                    <a:pt x="0" y="131"/>
                    <a:pt x="0" y="187"/>
                  </a:cubicBezTo>
                  <a:cubicBezTo>
                    <a:pt x="0" y="261"/>
                    <a:pt x="10" y="317"/>
                    <a:pt x="37" y="372"/>
                  </a:cubicBezTo>
                  <a:cubicBezTo>
                    <a:pt x="56" y="317"/>
                    <a:pt x="56" y="252"/>
                    <a:pt x="47" y="187"/>
                  </a:cubicBezTo>
                  <a:cubicBezTo>
                    <a:pt x="47" y="12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
            <p:cNvSpPr/>
            <p:nvPr/>
          </p:nvSpPr>
          <p:spPr>
            <a:xfrm>
              <a:off x="3678050" y="2065450"/>
              <a:ext cx="6300" cy="10000"/>
            </a:xfrm>
            <a:custGeom>
              <a:rect b="b" l="l" r="r" t="t"/>
              <a:pathLst>
                <a:path extrusionOk="0" h="400" w="252">
                  <a:moveTo>
                    <a:pt x="1" y="0"/>
                  </a:moveTo>
                  <a:lnTo>
                    <a:pt x="1" y="0"/>
                  </a:lnTo>
                  <a:cubicBezTo>
                    <a:pt x="10" y="47"/>
                    <a:pt x="10" y="84"/>
                    <a:pt x="10" y="121"/>
                  </a:cubicBezTo>
                  <a:cubicBezTo>
                    <a:pt x="38" y="168"/>
                    <a:pt x="47" y="205"/>
                    <a:pt x="66" y="233"/>
                  </a:cubicBezTo>
                  <a:cubicBezTo>
                    <a:pt x="112" y="307"/>
                    <a:pt x="177" y="363"/>
                    <a:pt x="252" y="400"/>
                  </a:cubicBezTo>
                  <a:cubicBezTo>
                    <a:pt x="233" y="363"/>
                    <a:pt x="205" y="344"/>
                    <a:pt x="187" y="307"/>
                  </a:cubicBezTo>
                  <a:cubicBezTo>
                    <a:pt x="168" y="279"/>
                    <a:pt x="140" y="251"/>
                    <a:pt x="122" y="214"/>
                  </a:cubicBezTo>
                  <a:cubicBezTo>
                    <a:pt x="84" y="140"/>
                    <a:pt x="4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
            <p:cNvSpPr/>
            <p:nvPr/>
          </p:nvSpPr>
          <p:spPr>
            <a:xfrm>
              <a:off x="3681775" y="2068475"/>
              <a:ext cx="7000" cy="7225"/>
            </a:xfrm>
            <a:custGeom>
              <a:rect b="b" l="l" r="r" t="t"/>
              <a:pathLst>
                <a:path extrusionOk="0" h="289" w="280">
                  <a:moveTo>
                    <a:pt x="0" y="0"/>
                  </a:moveTo>
                  <a:lnTo>
                    <a:pt x="0" y="0"/>
                  </a:lnTo>
                  <a:cubicBezTo>
                    <a:pt x="19" y="37"/>
                    <a:pt x="28" y="65"/>
                    <a:pt x="47" y="93"/>
                  </a:cubicBezTo>
                  <a:cubicBezTo>
                    <a:pt x="56" y="112"/>
                    <a:pt x="84" y="149"/>
                    <a:pt x="103" y="177"/>
                  </a:cubicBezTo>
                  <a:cubicBezTo>
                    <a:pt x="149" y="232"/>
                    <a:pt x="214" y="279"/>
                    <a:pt x="279" y="288"/>
                  </a:cubicBezTo>
                  <a:lnTo>
                    <a:pt x="214" y="223"/>
                  </a:lnTo>
                  <a:lnTo>
                    <a:pt x="140" y="149"/>
                  </a:lnTo>
                  <a:cubicBezTo>
                    <a:pt x="93"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
            <p:cNvSpPr/>
            <p:nvPr/>
          </p:nvSpPr>
          <p:spPr>
            <a:xfrm>
              <a:off x="3687350" y="2071250"/>
              <a:ext cx="8375" cy="6750"/>
            </a:xfrm>
            <a:custGeom>
              <a:rect b="b" l="l" r="r" t="t"/>
              <a:pathLst>
                <a:path extrusionOk="0" h="270" w="335">
                  <a:moveTo>
                    <a:pt x="0" y="1"/>
                  </a:moveTo>
                  <a:cubicBezTo>
                    <a:pt x="38" y="66"/>
                    <a:pt x="93" y="121"/>
                    <a:pt x="140" y="159"/>
                  </a:cubicBezTo>
                  <a:cubicBezTo>
                    <a:pt x="177" y="177"/>
                    <a:pt x="196" y="205"/>
                    <a:pt x="233" y="224"/>
                  </a:cubicBezTo>
                  <a:cubicBezTo>
                    <a:pt x="270" y="251"/>
                    <a:pt x="307" y="261"/>
                    <a:pt x="335" y="270"/>
                  </a:cubicBezTo>
                  <a:lnTo>
                    <a:pt x="261" y="205"/>
                  </a:lnTo>
                  <a:cubicBezTo>
                    <a:pt x="233" y="177"/>
                    <a:pt x="196" y="159"/>
                    <a:pt x="177" y="131"/>
                  </a:cubicBezTo>
                  <a:cubicBezTo>
                    <a:pt x="121" y="84"/>
                    <a:pt x="6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
            <p:cNvSpPr/>
            <p:nvPr/>
          </p:nvSpPr>
          <p:spPr>
            <a:xfrm>
              <a:off x="3691075" y="2079375"/>
              <a:ext cx="9525" cy="5375"/>
            </a:xfrm>
            <a:custGeom>
              <a:rect b="b" l="l" r="r" t="t"/>
              <a:pathLst>
                <a:path extrusionOk="0" h="215" w="381">
                  <a:moveTo>
                    <a:pt x="0" y="1"/>
                  </a:moveTo>
                  <a:lnTo>
                    <a:pt x="0" y="1"/>
                  </a:lnTo>
                  <a:cubicBezTo>
                    <a:pt x="47" y="66"/>
                    <a:pt x="112" y="112"/>
                    <a:pt x="167" y="140"/>
                  </a:cubicBezTo>
                  <a:cubicBezTo>
                    <a:pt x="204" y="159"/>
                    <a:pt x="232" y="177"/>
                    <a:pt x="270" y="187"/>
                  </a:cubicBezTo>
                  <a:cubicBezTo>
                    <a:pt x="307" y="205"/>
                    <a:pt x="353" y="214"/>
                    <a:pt x="381" y="214"/>
                  </a:cubicBezTo>
                  <a:lnTo>
                    <a:pt x="297" y="159"/>
                  </a:lnTo>
                  <a:cubicBezTo>
                    <a:pt x="260" y="131"/>
                    <a:pt x="232" y="122"/>
                    <a:pt x="204" y="94"/>
                  </a:cubicBezTo>
                  <a:cubicBezTo>
                    <a:pt x="13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
            <p:cNvSpPr/>
            <p:nvPr/>
          </p:nvSpPr>
          <p:spPr>
            <a:xfrm>
              <a:off x="3699900" y="2081000"/>
              <a:ext cx="9300" cy="6525"/>
            </a:xfrm>
            <a:custGeom>
              <a:rect b="b" l="l" r="r" t="t"/>
              <a:pathLst>
                <a:path extrusionOk="0" h="261" w="372">
                  <a:moveTo>
                    <a:pt x="0" y="1"/>
                  </a:moveTo>
                  <a:cubicBezTo>
                    <a:pt x="47" y="66"/>
                    <a:pt x="102" y="122"/>
                    <a:pt x="158" y="168"/>
                  </a:cubicBezTo>
                  <a:cubicBezTo>
                    <a:pt x="186" y="196"/>
                    <a:pt x="214" y="205"/>
                    <a:pt x="251" y="233"/>
                  </a:cubicBezTo>
                  <a:cubicBezTo>
                    <a:pt x="288" y="252"/>
                    <a:pt x="335" y="261"/>
                    <a:pt x="372" y="261"/>
                  </a:cubicBezTo>
                  <a:cubicBezTo>
                    <a:pt x="335" y="242"/>
                    <a:pt x="307" y="214"/>
                    <a:pt x="279" y="196"/>
                  </a:cubicBezTo>
                  <a:lnTo>
                    <a:pt x="186" y="122"/>
                  </a:lnTo>
                  <a:cubicBezTo>
                    <a:pt x="121" y="75"/>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
            <p:cNvSpPr/>
            <p:nvPr/>
          </p:nvSpPr>
          <p:spPr>
            <a:xfrm>
              <a:off x="3703150" y="2054525"/>
              <a:ext cx="3025" cy="3750"/>
            </a:xfrm>
            <a:custGeom>
              <a:rect b="b" l="l" r="r" t="t"/>
              <a:pathLst>
                <a:path extrusionOk="0" h="150" w="121">
                  <a:moveTo>
                    <a:pt x="0" y="1"/>
                  </a:moveTo>
                  <a:cubicBezTo>
                    <a:pt x="9" y="38"/>
                    <a:pt x="19" y="56"/>
                    <a:pt x="47" y="94"/>
                  </a:cubicBezTo>
                  <a:cubicBezTo>
                    <a:pt x="65" y="112"/>
                    <a:pt x="93" y="140"/>
                    <a:pt x="121" y="149"/>
                  </a:cubicBezTo>
                  <a:cubicBezTo>
                    <a:pt x="112" y="112"/>
                    <a:pt x="102" y="84"/>
                    <a:pt x="75" y="56"/>
                  </a:cubicBezTo>
                  <a:cubicBezTo>
                    <a:pt x="56"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
            <p:cNvSpPr/>
            <p:nvPr/>
          </p:nvSpPr>
          <p:spPr>
            <a:xfrm>
              <a:off x="3701975" y="2050125"/>
              <a:ext cx="3050" cy="3725"/>
            </a:xfrm>
            <a:custGeom>
              <a:rect b="b" l="l" r="r" t="t"/>
              <a:pathLst>
                <a:path extrusionOk="0" h="149" w="122">
                  <a:moveTo>
                    <a:pt x="1" y="0"/>
                  </a:moveTo>
                  <a:cubicBezTo>
                    <a:pt x="10" y="37"/>
                    <a:pt x="19" y="74"/>
                    <a:pt x="47" y="93"/>
                  </a:cubicBezTo>
                  <a:cubicBezTo>
                    <a:pt x="66" y="121"/>
                    <a:pt x="94" y="139"/>
                    <a:pt x="122" y="149"/>
                  </a:cubicBezTo>
                  <a:cubicBezTo>
                    <a:pt x="122" y="121"/>
                    <a:pt x="103" y="84"/>
                    <a:pt x="75" y="56"/>
                  </a:cubicBezTo>
                  <a:cubicBezTo>
                    <a:pt x="56" y="37"/>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
            <p:cNvSpPr/>
            <p:nvPr/>
          </p:nvSpPr>
          <p:spPr>
            <a:xfrm>
              <a:off x="3713125" y="2089375"/>
              <a:ext cx="6775" cy="3275"/>
            </a:xfrm>
            <a:custGeom>
              <a:rect b="b" l="l" r="r" t="t"/>
              <a:pathLst>
                <a:path extrusionOk="0" h="131" w="271">
                  <a:moveTo>
                    <a:pt x="1" y="0"/>
                  </a:moveTo>
                  <a:cubicBezTo>
                    <a:pt x="38" y="37"/>
                    <a:pt x="75" y="56"/>
                    <a:pt x="121" y="93"/>
                  </a:cubicBezTo>
                  <a:cubicBezTo>
                    <a:pt x="140" y="102"/>
                    <a:pt x="168" y="102"/>
                    <a:pt x="187" y="112"/>
                  </a:cubicBezTo>
                  <a:cubicBezTo>
                    <a:pt x="214" y="130"/>
                    <a:pt x="252" y="130"/>
                    <a:pt x="270" y="130"/>
                  </a:cubicBezTo>
                  <a:cubicBezTo>
                    <a:pt x="224" y="93"/>
                    <a:pt x="187" y="65"/>
                    <a:pt x="140" y="47"/>
                  </a:cubicBezTo>
                  <a:cubicBezTo>
                    <a:pt x="11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
            <p:cNvSpPr/>
            <p:nvPr/>
          </p:nvSpPr>
          <p:spPr>
            <a:xfrm>
              <a:off x="3592825" y="1985600"/>
              <a:ext cx="75725" cy="69250"/>
            </a:xfrm>
            <a:custGeom>
              <a:rect b="b" l="l" r="r" t="t"/>
              <a:pathLst>
                <a:path extrusionOk="0" h="2770" w="3029">
                  <a:moveTo>
                    <a:pt x="1459" y="0"/>
                  </a:moveTo>
                  <a:cubicBezTo>
                    <a:pt x="1258" y="0"/>
                    <a:pt x="1052" y="171"/>
                    <a:pt x="911" y="342"/>
                  </a:cubicBezTo>
                  <a:cubicBezTo>
                    <a:pt x="483" y="872"/>
                    <a:pt x="186" y="1513"/>
                    <a:pt x="56" y="2191"/>
                  </a:cubicBezTo>
                  <a:cubicBezTo>
                    <a:pt x="0" y="2405"/>
                    <a:pt x="260" y="2544"/>
                    <a:pt x="427" y="2609"/>
                  </a:cubicBezTo>
                  <a:cubicBezTo>
                    <a:pt x="764" y="2709"/>
                    <a:pt x="1119" y="2769"/>
                    <a:pt x="1474" y="2769"/>
                  </a:cubicBezTo>
                  <a:cubicBezTo>
                    <a:pt x="1776" y="2769"/>
                    <a:pt x="2079" y="2726"/>
                    <a:pt x="2369" y="2628"/>
                  </a:cubicBezTo>
                  <a:cubicBezTo>
                    <a:pt x="2564" y="2563"/>
                    <a:pt x="2750" y="2470"/>
                    <a:pt x="2880" y="2302"/>
                  </a:cubicBezTo>
                  <a:cubicBezTo>
                    <a:pt x="2992" y="2144"/>
                    <a:pt x="3029" y="1894"/>
                    <a:pt x="2899" y="1736"/>
                  </a:cubicBezTo>
                  <a:cubicBezTo>
                    <a:pt x="2785" y="1592"/>
                    <a:pt x="2586" y="1565"/>
                    <a:pt x="2401" y="1565"/>
                  </a:cubicBezTo>
                  <a:cubicBezTo>
                    <a:pt x="2358" y="1565"/>
                    <a:pt x="2316" y="1567"/>
                    <a:pt x="2276" y="1568"/>
                  </a:cubicBezTo>
                  <a:cubicBezTo>
                    <a:pt x="2416" y="1466"/>
                    <a:pt x="2555" y="1364"/>
                    <a:pt x="2629" y="1215"/>
                  </a:cubicBezTo>
                  <a:cubicBezTo>
                    <a:pt x="2713" y="1057"/>
                    <a:pt x="2713" y="853"/>
                    <a:pt x="2583" y="732"/>
                  </a:cubicBezTo>
                  <a:cubicBezTo>
                    <a:pt x="2523" y="672"/>
                    <a:pt x="2439" y="646"/>
                    <a:pt x="2351" y="646"/>
                  </a:cubicBezTo>
                  <a:cubicBezTo>
                    <a:pt x="2262" y="646"/>
                    <a:pt x="2169" y="672"/>
                    <a:pt x="2090" y="714"/>
                  </a:cubicBezTo>
                  <a:cubicBezTo>
                    <a:pt x="1923" y="779"/>
                    <a:pt x="1784" y="909"/>
                    <a:pt x="1607" y="955"/>
                  </a:cubicBezTo>
                  <a:cubicBezTo>
                    <a:pt x="1700" y="807"/>
                    <a:pt x="1784" y="658"/>
                    <a:pt x="1812" y="481"/>
                  </a:cubicBezTo>
                  <a:cubicBezTo>
                    <a:pt x="1830" y="314"/>
                    <a:pt x="1765" y="119"/>
                    <a:pt x="1607" y="35"/>
                  </a:cubicBezTo>
                  <a:cubicBezTo>
                    <a:pt x="1559" y="11"/>
                    <a:pt x="1509" y="0"/>
                    <a:pt x="14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
            <p:cNvSpPr/>
            <p:nvPr/>
          </p:nvSpPr>
          <p:spPr>
            <a:xfrm>
              <a:off x="3594675" y="1985025"/>
              <a:ext cx="74350" cy="69950"/>
            </a:xfrm>
            <a:custGeom>
              <a:rect b="b" l="l" r="r" t="t"/>
              <a:pathLst>
                <a:path extrusionOk="0" h="2798" w="2974">
                  <a:moveTo>
                    <a:pt x="0" y="2344"/>
                  </a:moveTo>
                  <a:lnTo>
                    <a:pt x="0" y="2344"/>
                  </a:lnTo>
                  <a:cubicBezTo>
                    <a:pt x="10" y="2390"/>
                    <a:pt x="47" y="2428"/>
                    <a:pt x="84" y="2465"/>
                  </a:cubicBezTo>
                  <a:cubicBezTo>
                    <a:pt x="47" y="2428"/>
                    <a:pt x="28" y="2390"/>
                    <a:pt x="0" y="2344"/>
                  </a:cubicBezTo>
                  <a:close/>
                  <a:moveTo>
                    <a:pt x="84" y="2465"/>
                  </a:moveTo>
                  <a:lnTo>
                    <a:pt x="84" y="2465"/>
                  </a:lnTo>
                  <a:cubicBezTo>
                    <a:pt x="149" y="2530"/>
                    <a:pt x="233" y="2576"/>
                    <a:pt x="326" y="2604"/>
                  </a:cubicBezTo>
                  <a:cubicBezTo>
                    <a:pt x="242" y="2567"/>
                    <a:pt x="149" y="2520"/>
                    <a:pt x="84" y="2465"/>
                  </a:cubicBezTo>
                  <a:close/>
                  <a:moveTo>
                    <a:pt x="1413" y="0"/>
                  </a:moveTo>
                  <a:cubicBezTo>
                    <a:pt x="1400" y="0"/>
                    <a:pt x="1387" y="1"/>
                    <a:pt x="1375" y="3"/>
                  </a:cubicBezTo>
                  <a:cubicBezTo>
                    <a:pt x="1292" y="12"/>
                    <a:pt x="1208" y="49"/>
                    <a:pt x="1143" y="86"/>
                  </a:cubicBezTo>
                  <a:cubicBezTo>
                    <a:pt x="1004" y="179"/>
                    <a:pt x="883" y="300"/>
                    <a:pt x="790" y="430"/>
                  </a:cubicBezTo>
                  <a:cubicBezTo>
                    <a:pt x="595" y="699"/>
                    <a:pt x="428" y="978"/>
                    <a:pt x="307" y="1276"/>
                  </a:cubicBezTo>
                  <a:cubicBezTo>
                    <a:pt x="177" y="1582"/>
                    <a:pt x="75" y="1879"/>
                    <a:pt x="10" y="2205"/>
                  </a:cubicBezTo>
                  <a:cubicBezTo>
                    <a:pt x="75" y="1898"/>
                    <a:pt x="177" y="1582"/>
                    <a:pt x="316" y="1276"/>
                  </a:cubicBezTo>
                  <a:cubicBezTo>
                    <a:pt x="456" y="987"/>
                    <a:pt x="632" y="709"/>
                    <a:pt x="827" y="458"/>
                  </a:cubicBezTo>
                  <a:cubicBezTo>
                    <a:pt x="929" y="328"/>
                    <a:pt x="1032" y="207"/>
                    <a:pt x="1171" y="133"/>
                  </a:cubicBezTo>
                  <a:cubicBezTo>
                    <a:pt x="1245" y="96"/>
                    <a:pt x="1310" y="58"/>
                    <a:pt x="1394" y="58"/>
                  </a:cubicBezTo>
                  <a:cubicBezTo>
                    <a:pt x="1468" y="58"/>
                    <a:pt x="1543" y="86"/>
                    <a:pt x="1608" y="133"/>
                  </a:cubicBezTo>
                  <a:cubicBezTo>
                    <a:pt x="1663" y="179"/>
                    <a:pt x="1701" y="244"/>
                    <a:pt x="1719" y="319"/>
                  </a:cubicBezTo>
                  <a:cubicBezTo>
                    <a:pt x="1747" y="384"/>
                    <a:pt x="1747" y="467"/>
                    <a:pt x="1728" y="532"/>
                  </a:cubicBezTo>
                  <a:cubicBezTo>
                    <a:pt x="1710" y="690"/>
                    <a:pt x="1626" y="830"/>
                    <a:pt x="1543" y="969"/>
                  </a:cubicBezTo>
                  <a:lnTo>
                    <a:pt x="1487" y="1062"/>
                  </a:lnTo>
                  <a:lnTo>
                    <a:pt x="1487" y="1062"/>
                  </a:lnTo>
                  <a:lnTo>
                    <a:pt x="1589" y="1025"/>
                  </a:lnTo>
                  <a:cubicBezTo>
                    <a:pt x="1766" y="969"/>
                    <a:pt x="1914" y="857"/>
                    <a:pt x="2072" y="783"/>
                  </a:cubicBezTo>
                  <a:cubicBezTo>
                    <a:pt x="2137" y="746"/>
                    <a:pt x="2221" y="718"/>
                    <a:pt x="2305" y="718"/>
                  </a:cubicBezTo>
                  <a:cubicBezTo>
                    <a:pt x="2379" y="718"/>
                    <a:pt x="2462" y="737"/>
                    <a:pt x="2509" y="783"/>
                  </a:cubicBezTo>
                  <a:cubicBezTo>
                    <a:pt x="2565" y="830"/>
                    <a:pt x="2602" y="895"/>
                    <a:pt x="2602" y="969"/>
                  </a:cubicBezTo>
                  <a:cubicBezTo>
                    <a:pt x="2611" y="1043"/>
                    <a:pt x="2593" y="1127"/>
                    <a:pt x="2555" y="1201"/>
                  </a:cubicBezTo>
                  <a:cubicBezTo>
                    <a:pt x="2490" y="1341"/>
                    <a:pt x="2351" y="1452"/>
                    <a:pt x="2212" y="1545"/>
                  </a:cubicBezTo>
                  <a:lnTo>
                    <a:pt x="2082" y="1638"/>
                  </a:lnTo>
                  <a:lnTo>
                    <a:pt x="2082" y="1638"/>
                  </a:lnTo>
                  <a:lnTo>
                    <a:pt x="2239" y="1629"/>
                  </a:lnTo>
                  <a:cubicBezTo>
                    <a:pt x="2286" y="1624"/>
                    <a:pt x="2332" y="1622"/>
                    <a:pt x="2378" y="1622"/>
                  </a:cubicBezTo>
                  <a:cubicBezTo>
                    <a:pt x="2423" y="1622"/>
                    <a:pt x="2467" y="1624"/>
                    <a:pt x="2509" y="1629"/>
                  </a:cubicBezTo>
                  <a:cubicBezTo>
                    <a:pt x="2602" y="1638"/>
                    <a:pt x="2685" y="1666"/>
                    <a:pt x="2750" y="1712"/>
                  </a:cubicBezTo>
                  <a:cubicBezTo>
                    <a:pt x="2825" y="1759"/>
                    <a:pt x="2871" y="1824"/>
                    <a:pt x="2890" y="1907"/>
                  </a:cubicBezTo>
                  <a:cubicBezTo>
                    <a:pt x="2918" y="1991"/>
                    <a:pt x="2908" y="2084"/>
                    <a:pt x="2881" y="2158"/>
                  </a:cubicBezTo>
                  <a:cubicBezTo>
                    <a:pt x="2862" y="2242"/>
                    <a:pt x="2797" y="2316"/>
                    <a:pt x="2732" y="2381"/>
                  </a:cubicBezTo>
                  <a:cubicBezTo>
                    <a:pt x="2658" y="2437"/>
                    <a:pt x="2593" y="2502"/>
                    <a:pt x="2509" y="2530"/>
                  </a:cubicBezTo>
                  <a:cubicBezTo>
                    <a:pt x="2425" y="2576"/>
                    <a:pt x="2332" y="2604"/>
                    <a:pt x="2258" y="2641"/>
                  </a:cubicBezTo>
                  <a:cubicBezTo>
                    <a:pt x="2165" y="2669"/>
                    <a:pt x="2082" y="2697"/>
                    <a:pt x="1989" y="2706"/>
                  </a:cubicBezTo>
                  <a:cubicBezTo>
                    <a:pt x="1789" y="2752"/>
                    <a:pt x="1584" y="2773"/>
                    <a:pt x="1378" y="2773"/>
                  </a:cubicBezTo>
                  <a:cubicBezTo>
                    <a:pt x="1210" y="2773"/>
                    <a:pt x="1041" y="2759"/>
                    <a:pt x="874" y="2734"/>
                  </a:cubicBezTo>
                  <a:cubicBezTo>
                    <a:pt x="688" y="2697"/>
                    <a:pt x="502" y="2660"/>
                    <a:pt x="326" y="2604"/>
                  </a:cubicBezTo>
                  <a:lnTo>
                    <a:pt x="326" y="2604"/>
                  </a:lnTo>
                  <a:cubicBezTo>
                    <a:pt x="502" y="2660"/>
                    <a:pt x="688" y="2706"/>
                    <a:pt x="874" y="2743"/>
                  </a:cubicBezTo>
                  <a:cubicBezTo>
                    <a:pt x="1085" y="2775"/>
                    <a:pt x="1299" y="2798"/>
                    <a:pt x="1513" y="2798"/>
                  </a:cubicBezTo>
                  <a:cubicBezTo>
                    <a:pt x="1676" y="2798"/>
                    <a:pt x="1838" y="2785"/>
                    <a:pt x="1998" y="2753"/>
                  </a:cubicBezTo>
                  <a:cubicBezTo>
                    <a:pt x="2091" y="2734"/>
                    <a:pt x="2184" y="2716"/>
                    <a:pt x="2277" y="2688"/>
                  </a:cubicBezTo>
                  <a:cubicBezTo>
                    <a:pt x="2370" y="2660"/>
                    <a:pt x="2462" y="2623"/>
                    <a:pt x="2546" y="2595"/>
                  </a:cubicBezTo>
                  <a:cubicBezTo>
                    <a:pt x="2593" y="2548"/>
                    <a:pt x="2676" y="2502"/>
                    <a:pt x="2760" y="2428"/>
                  </a:cubicBezTo>
                  <a:cubicBezTo>
                    <a:pt x="2825" y="2363"/>
                    <a:pt x="2899" y="2279"/>
                    <a:pt x="2927" y="2186"/>
                  </a:cubicBezTo>
                  <a:cubicBezTo>
                    <a:pt x="2964" y="2093"/>
                    <a:pt x="2973" y="1991"/>
                    <a:pt x="2955" y="1889"/>
                  </a:cubicBezTo>
                  <a:cubicBezTo>
                    <a:pt x="2927" y="1777"/>
                    <a:pt x="2871" y="1684"/>
                    <a:pt x="2778" y="1629"/>
                  </a:cubicBezTo>
                  <a:cubicBezTo>
                    <a:pt x="2695" y="1573"/>
                    <a:pt x="2593" y="1545"/>
                    <a:pt x="2500" y="1536"/>
                  </a:cubicBezTo>
                  <a:cubicBezTo>
                    <a:pt x="2453" y="1536"/>
                    <a:pt x="2407" y="1526"/>
                    <a:pt x="2360" y="1526"/>
                  </a:cubicBezTo>
                  <a:cubicBezTo>
                    <a:pt x="2397" y="1498"/>
                    <a:pt x="2416" y="1480"/>
                    <a:pt x="2453" y="1443"/>
                  </a:cubicBezTo>
                  <a:cubicBezTo>
                    <a:pt x="2518" y="1387"/>
                    <a:pt x="2583" y="1303"/>
                    <a:pt x="2630" y="1220"/>
                  </a:cubicBezTo>
                  <a:cubicBezTo>
                    <a:pt x="2676" y="1145"/>
                    <a:pt x="2685" y="1034"/>
                    <a:pt x="2685" y="941"/>
                  </a:cubicBezTo>
                  <a:cubicBezTo>
                    <a:pt x="2676" y="848"/>
                    <a:pt x="2630" y="746"/>
                    <a:pt x="2546" y="690"/>
                  </a:cubicBezTo>
                  <a:cubicBezTo>
                    <a:pt x="2473" y="642"/>
                    <a:pt x="2386" y="614"/>
                    <a:pt x="2303" y="614"/>
                  </a:cubicBezTo>
                  <a:cubicBezTo>
                    <a:pt x="2291" y="614"/>
                    <a:pt x="2279" y="615"/>
                    <a:pt x="2267" y="616"/>
                  </a:cubicBezTo>
                  <a:cubicBezTo>
                    <a:pt x="2174" y="634"/>
                    <a:pt x="2082" y="653"/>
                    <a:pt x="1998" y="699"/>
                  </a:cubicBezTo>
                  <a:cubicBezTo>
                    <a:pt x="1868" y="755"/>
                    <a:pt x="1766" y="839"/>
                    <a:pt x="1654" y="895"/>
                  </a:cubicBezTo>
                  <a:cubicBezTo>
                    <a:pt x="1710" y="783"/>
                    <a:pt x="1766" y="662"/>
                    <a:pt x="1775" y="532"/>
                  </a:cubicBezTo>
                  <a:cubicBezTo>
                    <a:pt x="1794" y="458"/>
                    <a:pt x="1794" y="365"/>
                    <a:pt x="1756" y="281"/>
                  </a:cubicBezTo>
                  <a:cubicBezTo>
                    <a:pt x="1728" y="198"/>
                    <a:pt x="1682" y="123"/>
                    <a:pt x="1617" y="68"/>
                  </a:cubicBezTo>
                  <a:cubicBezTo>
                    <a:pt x="1555" y="21"/>
                    <a:pt x="1479" y="0"/>
                    <a:pt x="14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
            <p:cNvSpPr/>
            <p:nvPr/>
          </p:nvSpPr>
          <p:spPr>
            <a:xfrm>
              <a:off x="3594450" y="2009700"/>
              <a:ext cx="38575" cy="34875"/>
            </a:xfrm>
            <a:custGeom>
              <a:rect b="b" l="l" r="r" t="t"/>
              <a:pathLst>
                <a:path extrusionOk="0" h="1395" w="1543">
                  <a:moveTo>
                    <a:pt x="1542" y="0"/>
                  </a:moveTo>
                  <a:cubicBezTo>
                    <a:pt x="1422" y="121"/>
                    <a:pt x="1292" y="233"/>
                    <a:pt x="1161" y="363"/>
                  </a:cubicBezTo>
                  <a:lnTo>
                    <a:pt x="781" y="716"/>
                  </a:lnTo>
                  <a:lnTo>
                    <a:pt x="400" y="1060"/>
                  </a:lnTo>
                  <a:cubicBezTo>
                    <a:pt x="325" y="1115"/>
                    <a:pt x="270" y="1180"/>
                    <a:pt x="195" y="1236"/>
                  </a:cubicBezTo>
                  <a:cubicBezTo>
                    <a:pt x="139" y="1292"/>
                    <a:pt x="65" y="1348"/>
                    <a:pt x="0" y="1394"/>
                  </a:cubicBezTo>
                  <a:cubicBezTo>
                    <a:pt x="149" y="1320"/>
                    <a:pt x="279" y="1199"/>
                    <a:pt x="418" y="1097"/>
                  </a:cubicBezTo>
                  <a:cubicBezTo>
                    <a:pt x="558" y="976"/>
                    <a:pt x="688" y="865"/>
                    <a:pt x="818" y="744"/>
                  </a:cubicBezTo>
                  <a:cubicBezTo>
                    <a:pt x="938" y="632"/>
                    <a:pt x="1069" y="511"/>
                    <a:pt x="1189" y="391"/>
                  </a:cubicBezTo>
                  <a:cubicBezTo>
                    <a:pt x="1310" y="261"/>
                    <a:pt x="1431" y="131"/>
                    <a:pt x="15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
            <p:cNvSpPr/>
            <p:nvPr/>
          </p:nvSpPr>
          <p:spPr>
            <a:xfrm>
              <a:off x="3595600" y="2025250"/>
              <a:ext cx="53450" cy="21175"/>
            </a:xfrm>
            <a:custGeom>
              <a:rect b="b" l="l" r="r" t="t"/>
              <a:pathLst>
                <a:path extrusionOk="0" h="847" w="2138">
                  <a:moveTo>
                    <a:pt x="2137" y="1"/>
                  </a:moveTo>
                  <a:lnTo>
                    <a:pt x="2137" y="1"/>
                  </a:lnTo>
                  <a:cubicBezTo>
                    <a:pt x="1961" y="57"/>
                    <a:pt x="1775" y="112"/>
                    <a:pt x="1608" y="187"/>
                  </a:cubicBezTo>
                  <a:cubicBezTo>
                    <a:pt x="1422" y="243"/>
                    <a:pt x="1236" y="308"/>
                    <a:pt x="1060" y="382"/>
                  </a:cubicBezTo>
                  <a:cubicBezTo>
                    <a:pt x="883" y="456"/>
                    <a:pt x="697" y="521"/>
                    <a:pt x="521" y="596"/>
                  </a:cubicBezTo>
                  <a:cubicBezTo>
                    <a:pt x="354" y="670"/>
                    <a:pt x="168" y="754"/>
                    <a:pt x="1" y="846"/>
                  </a:cubicBezTo>
                  <a:cubicBezTo>
                    <a:pt x="93" y="809"/>
                    <a:pt x="177" y="772"/>
                    <a:pt x="270" y="744"/>
                  </a:cubicBezTo>
                  <a:cubicBezTo>
                    <a:pt x="363" y="707"/>
                    <a:pt x="446" y="670"/>
                    <a:pt x="539" y="633"/>
                  </a:cubicBezTo>
                  <a:lnTo>
                    <a:pt x="1069" y="428"/>
                  </a:lnTo>
                  <a:lnTo>
                    <a:pt x="1608" y="215"/>
                  </a:lnTo>
                  <a:cubicBezTo>
                    <a:pt x="1775" y="150"/>
                    <a:pt x="1961" y="75"/>
                    <a:pt x="2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
            <p:cNvSpPr/>
            <p:nvPr/>
          </p:nvSpPr>
          <p:spPr>
            <a:xfrm>
              <a:off x="3609775" y="2024800"/>
              <a:ext cx="11175" cy="10000"/>
            </a:xfrm>
            <a:custGeom>
              <a:rect b="b" l="l" r="r" t="t"/>
              <a:pathLst>
                <a:path extrusionOk="0" h="400" w="447">
                  <a:moveTo>
                    <a:pt x="446" y="0"/>
                  </a:moveTo>
                  <a:lnTo>
                    <a:pt x="446" y="0"/>
                  </a:lnTo>
                  <a:cubicBezTo>
                    <a:pt x="363" y="47"/>
                    <a:pt x="298" y="121"/>
                    <a:pt x="214" y="186"/>
                  </a:cubicBezTo>
                  <a:lnTo>
                    <a:pt x="112" y="298"/>
                  </a:lnTo>
                  <a:lnTo>
                    <a:pt x="0" y="400"/>
                  </a:lnTo>
                  <a:cubicBezTo>
                    <a:pt x="47" y="372"/>
                    <a:pt x="93" y="353"/>
                    <a:pt x="130" y="316"/>
                  </a:cubicBezTo>
                  <a:cubicBezTo>
                    <a:pt x="177" y="298"/>
                    <a:pt x="214" y="261"/>
                    <a:pt x="242" y="223"/>
                  </a:cubicBezTo>
                  <a:cubicBezTo>
                    <a:pt x="316" y="158"/>
                    <a:pt x="381"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
            <p:cNvSpPr/>
            <p:nvPr/>
          </p:nvSpPr>
          <p:spPr>
            <a:xfrm>
              <a:off x="3619750" y="2021775"/>
              <a:ext cx="6075" cy="7000"/>
            </a:xfrm>
            <a:custGeom>
              <a:rect b="b" l="l" r="r" t="t"/>
              <a:pathLst>
                <a:path extrusionOk="0" h="280" w="243">
                  <a:moveTo>
                    <a:pt x="242" y="1"/>
                  </a:moveTo>
                  <a:lnTo>
                    <a:pt x="242" y="1"/>
                  </a:lnTo>
                  <a:cubicBezTo>
                    <a:pt x="187" y="28"/>
                    <a:pt x="149" y="75"/>
                    <a:pt x="112" y="131"/>
                  </a:cubicBezTo>
                  <a:cubicBezTo>
                    <a:pt x="94" y="159"/>
                    <a:pt x="66" y="186"/>
                    <a:pt x="57" y="205"/>
                  </a:cubicBezTo>
                  <a:cubicBezTo>
                    <a:pt x="38" y="233"/>
                    <a:pt x="19" y="251"/>
                    <a:pt x="1" y="279"/>
                  </a:cubicBezTo>
                  <a:cubicBezTo>
                    <a:pt x="38" y="261"/>
                    <a:pt x="57" y="251"/>
                    <a:pt x="84" y="233"/>
                  </a:cubicBezTo>
                  <a:cubicBezTo>
                    <a:pt x="112" y="205"/>
                    <a:pt x="131" y="186"/>
                    <a:pt x="149" y="159"/>
                  </a:cubicBezTo>
                  <a:cubicBezTo>
                    <a:pt x="196" y="112"/>
                    <a:pt x="214" y="5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
            <p:cNvSpPr/>
            <p:nvPr/>
          </p:nvSpPr>
          <p:spPr>
            <a:xfrm>
              <a:off x="3617675" y="2024800"/>
              <a:ext cx="11400" cy="7925"/>
            </a:xfrm>
            <a:custGeom>
              <a:rect b="b" l="l" r="r" t="t"/>
              <a:pathLst>
                <a:path extrusionOk="0" h="317" w="456">
                  <a:moveTo>
                    <a:pt x="455" y="0"/>
                  </a:moveTo>
                  <a:lnTo>
                    <a:pt x="214" y="140"/>
                  </a:lnTo>
                  <a:lnTo>
                    <a:pt x="0" y="316"/>
                  </a:lnTo>
                  <a:cubicBezTo>
                    <a:pt x="47" y="307"/>
                    <a:pt x="93" y="279"/>
                    <a:pt x="130" y="261"/>
                  </a:cubicBezTo>
                  <a:cubicBezTo>
                    <a:pt x="167" y="233"/>
                    <a:pt x="214" y="214"/>
                    <a:pt x="242" y="186"/>
                  </a:cubicBezTo>
                  <a:cubicBezTo>
                    <a:pt x="325" y="130"/>
                    <a:pt x="400" y="75"/>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
            <p:cNvSpPr/>
            <p:nvPr/>
          </p:nvSpPr>
          <p:spPr>
            <a:xfrm>
              <a:off x="3606050" y="2035250"/>
              <a:ext cx="7450" cy="4200"/>
            </a:xfrm>
            <a:custGeom>
              <a:rect b="b" l="l" r="r" t="t"/>
              <a:pathLst>
                <a:path extrusionOk="0" h="168" w="298">
                  <a:moveTo>
                    <a:pt x="298" y="0"/>
                  </a:moveTo>
                  <a:lnTo>
                    <a:pt x="298" y="0"/>
                  </a:lnTo>
                  <a:cubicBezTo>
                    <a:pt x="242" y="19"/>
                    <a:pt x="186" y="38"/>
                    <a:pt x="140" y="66"/>
                  </a:cubicBezTo>
                  <a:cubicBezTo>
                    <a:pt x="94" y="93"/>
                    <a:pt x="47" y="121"/>
                    <a:pt x="1" y="168"/>
                  </a:cubicBezTo>
                  <a:cubicBezTo>
                    <a:pt x="56" y="149"/>
                    <a:pt x="112" y="131"/>
                    <a:pt x="159" y="112"/>
                  </a:cubicBezTo>
                  <a:cubicBezTo>
                    <a:pt x="214" y="75"/>
                    <a:pt x="251"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
            <p:cNvSpPr/>
            <p:nvPr/>
          </p:nvSpPr>
          <p:spPr>
            <a:xfrm>
              <a:off x="3646925" y="2012475"/>
              <a:ext cx="9100" cy="9325"/>
            </a:xfrm>
            <a:custGeom>
              <a:rect b="b" l="l" r="r" t="t"/>
              <a:pathLst>
                <a:path extrusionOk="0" h="373" w="364">
                  <a:moveTo>
                    <a:pt x="363" y="1"/>
                  </a:moveTo>
                  <a:lnTo>
                    <a:pt x="363" y="1"/>
                  </a:lnTo>
                  <a:cubicBezTo>
                    <a:pt x="289" y="47"/>
                    <a:pt x="224" y="103"/>
                    <a:pt x="168" y="187"/>
                  </a:cubicBezTo>
                  <a:cubicBezTo>
                    <a:pt x="140" y="205"/>
                    <a:pt x="112" y="243"/>
                    <a:pt x="84" y="280"/>
                  </a:cubicBezTo>
                  <a:cubicBezTo>
                    <a:pt x="66" y="298"/>
                    <a:pt x="38" y="335"/>
                    <a:pt x="1" y="373"/>
                  </a:cubicBezTo>
                  <a:cubicBezTo>
                    <a:pt x="47" y="354"/>
                    <a:pt x="84" y="326"/>
                    <a:pt x="122" y="298"/>
                  </a:cubicBezTo>
                  <a:lnTo>
                    <a:pt x="215" y="205"/>
                  </a:lnTo>
                  <a:cubicBezTo>
                    <a:pt x="270" y="150"/>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
            <p:cNvSpPr/>
            <p:nvPr/>
          </p:nvSpPr>
          <p:spPr>
            <a:xfrm>
              <a:off x="3642275" y="2017125"/>
              <a:ext cx="6075" cy="6075"/>
            </a:xfrm>
            <a:custGeom>
              <a:rect b="b" l="l" r="r" t="t"/>
              <a:pathLst>
                <a:path extrusionOk="0" h="243" w="243">
                  <a:moveTo>
                    <a:pt x="243" y="1"/>
                  </a:moveTo>
                  <a:lnTo>
                    <a:pt x="243" y="1"/>
                  </a:lnTo>
                  <a:cubicBezTo>
                    <a:pt x="187" y="29"/>
                    <a:pt x="159" y="75"/>
                    <a:pt x="122" y="112"/>
                  </a:cubicBezTo>
                  <a:cubicBezTo>
                    <a:pt x="85" y="149"/>
                    <a:pt x="47" y="196"/>
                    <a:pt x="1" y="242"/>
                  </a:cubicBezTo>
                  <a:cubicBezTo>
                    <a:pt x="29" y="242"/>
                    <a:pt x="66" y="214"/>
                    <a:pt x="85" y="205"/>
                  </a:cubicBezTo>
                  <a:cubicBezTo>
                    <a:pt x="103" y="196"/>
                    <a:pt x="131" y="168"/>
                    <a:pt x="159" y="149"/>
                  </a:cubicBezTo>
                  <a:cubicBezTo>
                    <a:pt x="178" y="122"/>
                    <a:pt x="205" y="103"/>
                    <a:pt x="215" y="75"/>
                  </a:cubicBezTo>
                  <a:cubicBezTo>
                    <a:pt x="224" y="57"/>
                    <a:pt x="233" y="29"/>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
            <p:cNvSpPr/>
            <p:nvPr/>
          </p:nvSpPr>
          <p:spPr>
            <a:xfrm>
              <a:off x="3651350" y="2009225"/>
              <a:ext cx="2800" cy="3975"/>
            </a:xfrm>
            <a:custGeom>
              <a:rect b="b" l="l" r="r" t="t"/>
              <a:pathLst>
                <a:path extrusionOk="0" h="159" w="112">
                  <a:moveTo>
                    <a:pt x="112" y="1"/>
                  </a:moveTo>
                  <a:cubicBezTo>
                    <a:pt x="84" y="19"/>
                    <a:pt x="75" y="47"/>
                    <a:pt x="47" y="66"/>
                  </a:cubicBezTo>
                  <a:cubicBezTo>
                    <a:pt x="38" y="94"/>
                    <a:pt x="38" y="103"/>
                    <a:pt x="28" y="112"/>
                  </a:cubicBezTo>
                  <a:cubicBezTo>
                    <a:pt x="10" y="131"/>
                    <a:pt x="0" y="140"/>
                    <a:pt x="0" y="159"/>
                  </a:cubicBezTo>
                  <a:cubicBezTo>
                    <a:pt x="47" y="159"/>
                    <a:pt x="65" y="140"/>
                    <a:pt x="93" y="103"/>
                  </a:cubicBezTo>
                  <a:cubicBezTo>
                    <a:pt x="103" y="94"/>
                    <a:pt x="112" y="85"/>
                    <a:pt x="112" y="57"/>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
            <p:cNvSpPr/>
            <p:nvPr/>
          </p:nvSpPr>
          <p:spPr>
            <a:xfrm>
              <a:off x="3656925" y="2035250"/>
              <a:ext cx="7000" cy="9075"/>
            </a:xfrm>
            <a:custGeom>
              <a:rect b="b" l="l" r="r" t="t"/>
              <a:pathLst>
                <a:path extrusionOk="0" h="363" w="280">
                  <a:moveTo>
                    <a:pt x="251" y="0"/>
                  </a:moveTo>
                  <a:cubicBezTo>
                    <a:pt x="251" y="84"/>
                    <a:pt x="233" y="158"/>
                    <a:pt x="177" y="214"/>
                  </a:cubicBezTo>
                  <a:cubicBezTo>
                    <a:pt x="149" y="251"/>
                    <a:pt x="130" y="270"/>
                    <a:pt x="93" y="298"/>
                  </a:cubicBezTo>
                  <a:cubicBezTo>
                    <a:pt x="84" y="307"/>
                    <a:pt x="56" y="316"/>
                    <a:pt x="47" y="326"/>
                  </a:cubicBezTo>
                  <a:cubicBezTo>
                    <a:pt x="37" y="344"/>
                    <a:pt x="10" y="354"/>
                    <a:pt x="0" y="363"/>
                  </a:cubicBezTo>
                  <a:cubicBezTo>
                    <a:pt x="10" y="363"/>
                    <a:pt x="37" y="363"/>
                    <a:pt x="56" y="354"/>
                  </a:cubicBezTo>
                  <a:cubicBezTo>
                    <a:pt x="84" y="354"/>
                    <a:pt x="93" y="344"/>
                    <a:pt x="112" y="326"/>
                  </a:cubicBezTo>
                  <a:cubicBezTo>
                    <a:pt x="158" y="307"/>
                    <a:pt x="195" y="279"/>
                    <a:pt x="223" y="251"/>
                  </a:cubicBezTo>
                  <a:cubicBezTo>
                    <a:pt x="242" y="214"/>
                    <a:pt x="270" y="177"/>
                    <a:pt x="279" y="131"/>
                  </a:cubicBezTo>
                  <a:cubicBezTo>
                    <a:pt x="279" y="84"/>
                    <a:pt x="279"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
            <p:cNvSpPr/>
            <p:nvPr/>
          </p:nvSpPr>
          <p:spPr>
            <a:xfrm>
              <a:off x="3649025" y="2040825"/>
              <a:ext cx="10250" cy="5000"/>
            </a:xfrm>
            <a:custGeom>
              <a:rect b="b" l="l" r="r" t="t"/>
              <a:pathLst>
                <a:path extrusionOk="0" h="200" w="410">
                  <a:moveTo>
                    <a:pt x="409" y="0"/>
                  </a:moveTo>
                  <a:lnTo>
                    <a:pt x="409" y="0"/>
                  </a:lnTo>
                  <a:cubicBezTo>
                    <a:pt x="372" y="10"/>
                    <a:pt x="335" y="38"/>
                    <a:pt x="307" y="47"/>
                  </a:cubicBezTo>
                  <a:cubicBezTo>
                    <a:pt x="270" y="56"/>
                    <a:pt x="233" y="84"/>
                    <a:pt x="196" y="93"/>
                  </a:cubicBezTo>
                  <a:lnTo>
                    <a:pt x="103" y="149"/>
                  </a:lnTo>
                  <a:cubicBezTo>
                    <a:pt x="65" y="158"/>
                    <a:pt x="38" y="186"/>
                    <a:pt x="0" y="196"/>
                  </a:cubicBezTo>
                  <a:cubicBezTo>
                    <a:pt x="11" y="198"/>
                    <a:pt x="23" y="199"/>
                    <a:pt x="35" y="199"/>
                  </a:cubicBezTo>
                  <a:cubicBezTo>
                    <a:pt x="64" y="199"/>
                    <a:pt x="95" y="193"/>
                    <a:pt x="121" y="186"/>
                  </a:cubicBezTo>
                  <a:cubicBezTo>
                    <a:pt x="149" y="177"/>
                    <a:pt x="186" y="158"/>
                    <a:pt x="223" y="140"/>
                  </a:cubicBezTo>
                  <a:cubicBezTo>
                    <a:pt x="288" y="103"/>
                    <a:pt x="353" y="5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
            <p:cNvSpPr/>
            <p:nvPr/>
          </p:nvSpPr>
          <p:spPr>
            <a:xfrm>
              <a:off x="3644150" y="2047325"/>
              <a:ext cx="9775" cy="2825"/>
            </a:xfrm>
            <a:custGeom>
              <a:rect b="b" l="l" r="r" t="t"/>
              <a:pathLst>
                <a:path extrusionOk="0" h="113" w="391">
                  <a:moveTo>
                    <a:pt x="391" y="1"/>
                  </a:moveTo>
                  <a:cubicBezTo>
                    <a:pt x="326" y="10"/>
                    <a:pt x="270" y="28"/>
                    <a:pt x="195" y="47"/>
                  </a:cubicBezTo>
                  <a:cubicBezTo>
                    <a:pt x="121" y="66"/>
                    <a:pt x="65" y="94"/>
                    <a:pt x="0" y="103"/>
                  </a:cubicBezTo>
                  <a:cubicBezTo>
                    <a:pt x="37" y="112"/>
                    <a:pt x="65" y="112"/>
                    <a:pt x="103" y="112"/>
                  </a:cubicBezTo>
                  <a:cubicBezTo>
                    <a:pt x="140" y="103"/>
                    <a:pt x="177" y="103"/>
                    <a:pt x="205" y="94"/>
                  </a:cubicBezTo>
                  <a:cubicBezTo>
                    <a:pt x="233" y="75"/>
                    <a:pt x="270" y="66"/>
                    <a:pt x="298" y="56"/>
                  </a:cubicBezTo>
                  <a:cubicBezTo>
                    <a:pt x="335" y="28"/>
                    <a:pt x="372" y="19"/>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
            <p:cNvSpPr/>
            <p:nvPr/>
          </p:nvSpPr>
          <p:spPr>
            <a:xfrm>
              <a:off x="3652050" y="2038725"/>
              <a:ext cx="6050" cy="3525"/>
            </a:xfrm>
            <a:custGeom>
              <a:rect b="b" l="l" r="r" t="t"/>
              <a:pathLst>
                <a:path extrusionOk="0" h="141" w="242">
                  <a:moveTo>
                    <a:pt x="242" y="1"/>
                  </a:moveTo>
                  <a:cubicBezTo>
                    <a:pt x="195" y="29"/>
                    <a:pt x="158" y="47"/>
                    <a:pt x="112" y="66"/>
                  </a:cubicBezTo>
                  <a:cubicBezTo>
                    <a:pt x="75" y="84"/>
                    <a:pt x="28" y="112"/>
                    <a:pt x="0" y="140"/>
                  </a:cubicBezTo>
                  <a:cubicBezTo>
                    <a:pt x="47" y="140"/>
                    <a:pt x="84" y="131"/>
                    <a:pt x="140" y="112"/>
                  </a:cubicBezTo>
                  <a:cubicBezTo>
                    <a:pt x="158" y="94"/>
                    <a:pt x="186" y="84"/>
                    <a:pt x="195" y="66"/>
                  </a:cubicBezTo>
                  <a:cubicBezTo>
                    <a:pt x="214" y="47"/>
                    <a:pt x="232"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
            <p:cNvSpPr/>
            <p:nvPr/>
          </p:nvSpPr>
          <p:spPr>
            <a:xfrm>
              <a:off x="3600950" y="2047325"/>
              <a:ext cx="9775" cy="3350"/>
            </a:xfrm>
            <a:custGeom>
              <a:rect b="b" l="l" r="r" t="t"/>
              <a:pathLst>
                <a:path extrusionOk="0" h="134" w="391">
                  <a:moveTo>
                    <a:pt x="0" y="1"/>
                  </a:moveTo>
                  <a:lnTo>
                    <a:pt x="0" y="1"/>
                  </a:lnTo>
                  <a:cubicBezTo>
                    <a:pt x="19" y="28"/>
                    <a:pt x="56" y="47"/>
                    <a:pt x="93" y="56"/>
                  </a:cubicBezTo>
                  <a:cubicBezTo>
                    <a:pt x="112" y="75"/>
                    <a:pt x="149" y="94"/>
                    <a:pt x="186" y="103"/>
                  </a:cubicBezTo>
                  <a:cubicBezTo>
                    <a:pt x="225" y="116"/>
                    <a:pt x="277" y="133"/>
                    <a:pt x="327" y="133"/>
                  </a:cubicBezTo>
                  <a:cubicBezTo>
                    <a:pt x="349" y="133"/>
                    <a:pt x="371" y="130"/>
                    <a:pt x="390" y="121"/>
                  </a:cubicBezTo>
                  <a:cubicBezTo>
                    <a:pt x="325" y="103"/>
                    <a:pt x="260" y="75"/>
                    <a:pt x="195" y="56"/>
                  </a:cubicBezTo>
                  <a:cubicBezTo>
                    <a:pt x="140"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
            <p:cNvSpPr/>
            <p:nvPr/>
          </p:nvSpPr>
          <p:spPr>
            <a:xfrm>
              <a:off x="3604900" y="2046400"/>
              <a:ext cx="7925" cy="2250"/>
            </a:xfrm>
            <a:custGeom>
              <a:rect b="b" l="l" r="r" t="t"/>
              <a:pathLst>
                <a:path extrusionOk="0" h="90" w="317">
                  <a:moveTo>
                    <a:pt x="0" y="0"/>
                  </a:moveTo>
                  <a:lnTo>
                    <a:pt x="0" y="0"/>
                  </a:lnTo>
                  <a:cubicBezTo>
                    <a:pt x="28" y="19"/>
                    <a:pt x="47" y="47"/>
                    <a:pt x="65" y="56"/>
                  </a:cubicBezTo>
                  <a:cubicBezTo>
                    <a:pt x="93" y="65"/>
                    <a:pt x="130" y="84"/>
                    <a:pt x="149" y="84"/>
                  </a:cubicBezTo>
                  <a:cubicBezTo>
                    <a:pt x="166" y="87"/>
                    <a:pt x="185" y="90"/>
                    <a:pt x="206" y="90"/>
                  </a:cubicBezTo>
                  <a:cubicBezTo>
                    <a:pt x="242" y="90"/>
                    <a:pt x="281" y="83"/>
                    <a:pt x="316" y="65"/>
                  </a:cubicBezTo>
                  <a:cubicBezTo>
                    <a:pt x="288" y="56"/>
                    <a:pt x="260" y="47"/>
                    <a:pt x="232" y="47"/>
                  </a:cubicBezTo>
                  <a:cubicBezTo>
                    <a:pt x="195" y="47"/>
                    <a:pt x="177" y="38"/>
                    <a:pt x="149" y="38"/>
                  </a:cubicBezTo>
                  <a:cubicBezTo>
                    <a:pt x="102"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
            <p:cNvSpPr/>
            <p:nvPr/>
          </p:nvSpPr>
          <p:spPr>
            <a:xfrm>
              <a:off x="3609075" y="2041975"/>
              <a:ext cx="7675" cy="2600"/>
            </a:xfrm>
            <a:custGeom>
              <a:rect b="b" l="l" r="r" t="t"/>
              <a:pathLst>
                <a:path extrusionOk="0" h="104" w="307">
                  <a:moveTo>
                    <a:pt x="307" y="1"/>
                  </a:moveTo>
                  <a:cubicBezTo>
                    <a:pt x="251" y="10"/>
                    <a:pt x="196" y="19"/>
                    <a:pt x="149" y="38"/>
                  </a:cubicBezTo>
                  <a:cubicBezTo>
                    <a:pt x="93" y="47"/>
                    <a:pt x="47" y="75"/>
                    <a:pt x="0" y="103"/>
                  </a:cubicBezTo>
                  <a:cubicBezTo>
                    <a:pt x="56" y="103"/>
                    <a:pt x="103" y="94"/>
                    <a:pt x="158" y="85"/>
                  </a:cubicBezTo>
                  <a:cubicBezTo>
                    <a:pt x="196" y="66"/>
                    <a:pt x="214" y="57"/>
                    <a:pt x="242" y="47"/>
                  </a:cubicBezTo>
                  <a:cubicBezTo>
                    <a:pt x="261" y="38"/>
                    <a:pt x="288"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
            <p:cNvSpPr/>
            <p:nvPr/>
          </p:nvSpPr>
          <p:spPr>
            <a:xfrm>
              <a:off x="3613250" y="2045475"/>
              <a:ext cx="7000" cy="1425"/>
            </a:xfrm>
            <a:custGeom>
              <a:rect b="b" l="l" r="r" t="t"/>
              <a:pathLst>
                <a:path extrusionOk="0" h="57" w="280">
                  <a:moveTo>
                    <a:pt x="140" y="0"/>
                  </a:moveTo>
                  <a:cubicBezTo>
                    <a:pt x="94" y="10"/>
                    <a:pt x="47" y="10"/>
                    <a:pt x="1" y="37"/>
                  </a:cubicBezTo>
                  <a:cubicBezTo>
                    <a:pt x="47" y="47"/>
                    <a:pt x="94" y="47"/>
                    <a:pt x="140" y="56"/>
                  </a:cubicBezTo>
                  <a:cubicBezTo>
                    <a:pt x="186" y="47"/>
                    <a:pt x="233" y="47"/>
                    <a:pt x="279" y="28"/>
                  </a:cubicBezTo>
                  <a:cubicBezTo>
                    <a:pt x="233" y="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
            <p:cNvSpPr/>
            <p:nvPr/>
          </p:nvSpPr>
          <p:spPr>
            <a:xfrm>
              <a:off x="3614425" y="2050350"/>
              <a:ext cx="9300" cy="1175"/>
            </a:xfrm>
            <a:custGeom>
              <a:rect b="b" l="l" r="r" t="t"/>
              <a:pathLst>
                <a:path extrusionOk="0" h="47" w="372">
                  <a:moveTo>
                    <a:pt x="186" y="0"/>
                  </a:moveTo>
                  <a:cubicBezTo>
                    <a:pt x="130" y="0"/>
                    <a:pt x="65" y="0"/>
                    <a:pt x="0" y="28"/>
                  </a:cubicBezTo>
                  <a:cubicBezTo>
                    <a:pt x="65" y="47"/>
                    <a:pt x="121" y="47"/>
                    <a:pt x="186" y="47"/>
                  </a:cubicBezTo>
                  <a:cubicBezTo>
                    <a:pt x="251" y="47"/>
                    <a:pt x="316" y="47"/>
                    <a:pt x="372" y="28"/>
                  </a:cubicBezTo>
                  <a:cubicBezTo>
                    <a:pt x="316" y="0"/>
                    <a:pt x="25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
            <p:cNvSpPr/>
            <p:nvPr/>
          </p:nvSpPr>
          <p:spPr>
            <a:xfrm>
              <a:off x="3617900" y="1988100"/>
              <a:ext cx="10250" cy="5825"/>
            </a:xfrm>
            <a:custGeom>
              <a:rect b="b" l="l" r="r" t="t"/>
              <a:pathLst>
                <a:path extrusionOk="0" h="233" w="410">
                  <a:moveTo>
                    <a:pt x="409" y="0"/>
                  </a:moveTo>
                  <a:cubicBezTo>
                    <a:pt x="372" y="0"/>
                    <a:pt x="326" y="10"/>
                    <a:pt x="288" y="10"/>
                  </a:cubicBezTo>
                  <a:cubicBezTo>
                    <a:pt x="242" y="19"/>
                    <a:pt x="214" y="28"/>
                    <a:pt x="177" y="56"/>
                  </a:cubicBezTo>
                  <a:cubicBezTo>
                    <a:pt x="112" y="103"/>
                    <a:pt x="38" y="149"/>
                    <a:pt x="0" y="233"/>
                  </a:cubicBezTo>
                  <a:cubicBezTo>
                    <a:pt x="38" y="205"/>
                    <a:pt x="56" y="177"/>
                    <a:pt x="93" y="158"/>
                  </a:cubicBezTo>
                  <a:cubicBezTo>
                    <a:pt x="131" y="131"/>
                    <a:pt x="168" y="121"/>
                    <a:pt x="205" y="103"/>
                  </a:cubicBezTo>
                  <a:lnTo>
                    <a:pt x="40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
            <p:cNvSpPr/>
            <p:nvPr/>
          </p:nvSpPr>
          <p:spPr>
            <a:xfrm>
              <a:off x="3616975" y="1991825"/>
              <a:ext cx="8150" cy="6275"/>
            </a:xfrm>
            <a:custGeom>
              <a:rect b="b" l="l" r="r" t="t"/>
              <a:pathLst>
                <a:path extrusionOk="0" h="251" w="326">
                  <a:moveTo>
                    <a:pt x="325" y="0"/>
                  </a:moveTo>
                  <a:cubicBezTo>
                    <a:pt x="288" y="0"/>
                    <a:pt x="260" y="9"/>
                    <a:pt x="223" y="37"/>
                  </a:cubicBezTo>
                  <a:cubicBezTo>
                    <a:pt x="186" y="56"/>
                    <a:pt x="158" y="65"/>
                    <a:pt x="130" y="93"/>
                  </a:cubicBezTo>
                  <a:cubicBezTo>
                    <a:pt x="75" y="130"/>
                    <a:pt x="28" y="186"/>
                    <a:pt x="0" y="251"/>
                  </a:cubicBezTo>
                  <a:lnTo>
                    <a:pt x="84" y="186"/>
                  </a:lnTo>
                  <a:cubicBezTo>
                    <a:pt x="121" y="158"/>
                    <a:pt x="140" y="149"/>
                    <a:pt x="168" y="130"/>
                  </a:cubicBezTo>
                  <a:cubicBezTo>
                    <a:pt x="223" y="84"/>
                    <a:pt x="270"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
            <p:cNvSpPr/>
            <p:nvPr/>
          </p:nvSpPr>
          <p:spPr>
            <a:xfrm>
              <a:off x="3614875" y="1996925"/>
              <a:ext cx="7225" cy="7700"/>
            </a:xfrm>
            <a:custGeom>
              <a:rect b="b" l="l" r="r" t="t"/>
              <a:pathLst>
                <a:path extrusionOk="0" h="308" w="289">
                  <a:moveTo>
                    <a:pt x="289" y="0"/>
                  </a:moveTo>
                  <a:cubicBezTo>
                    <a:pt x="214" y="38"/>
                    <a:pt x="168" y="84"/>
                    <a:pt x="112" y="121"/>
                  </a:cubicBezTo>
                  <a:cubicBezTo>
                    <a:pt x="94" y="140"/>
                    <a:pt x="66" y="168"/>
                    <a:pt x="47" y="205"/>
                  </a:cubicBezTo>
                  <a:cubicBezTo>
                    <a:pt x="19" y="233"/>
                    <a:pt x="10" y="270"/>
                    <a:pt x="1" y="307"/>
                  </a:cubicBezTo>
                  <a:lnTo>
                    <a:pt x="75" y="233"/>
                  </a:lnTo>
                  <a:lnTo>
                    <a:pt x="149" y="168"/>
                  </a:lnTo>
                  <a:cubicBezTo>
                    <a:pt x="196" y="121"/>
                    <a:pt x="242" y="6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
            <p:cNvSpPr/>
            <p:nvPr/>
          </p:nvSpPr>
          <p:spPr>
            <a:xfrm>
              <a:off x="3608150" y="2000175"/>
              <a:ext cx="5350" cy="9550"/>
            </a:xfrm>
            <a:custGeom>
              <a:rect b="b" l="l" r="r" t="t"/>
              <a:pathLst>
                <a:path extrusionOk="0" h="382" w="214">
                  <a:moveTo>
                    <a:pt x="214" y="1"/>
                  </a:moveTo>
                  <a:lnTo>
                    <a:pt x="214" y="1"/>
                  </a:lnTo>
                  <a:cubicBezTo>
                    <a:pt x="158" y="47"/>
                    <a:pt x="112" y="103"/>
                    <a:pt x="65" y="186"/>
                  </a:cubicBezTo>
                  <a:cubicBezTo>
                    <a:pt x="56" y="214"/>
                    <a:pt x="28" y="242"/>
                    <a:pt x="19" y="279"/>
                  </a:cubicBezTo>
                  <a:cubicBezTo>
                    <a:pt x="10" y="316"/>
                    <a:pt x="0" y="354"/>
                    <a:pt x="0" y="381"/>
                  </a:cubicBezTo>
                  <a:lnTo>
                    <a:pt x="56" y="289"/>
                  </a:lnTo>
                  <a:cubicBezTo>
                    <a:pt x="75" y="261"/>
                    <a:pt x="93" y="233"/>
                    <a:pt x="112" y="196"/>
                  </a:cubicBezTo>
                  <a:cubicBezTo>
                    <a:pt x="149" y="140"/>
                    <a:pt x="195"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
            <p:cNvSpPr/>
            <p:nvPr/>
          </p:nvSpPr>
          <p:spPr>
            <a:xfrm>
              <a:off x="3604650" y="2009000"/>
              <a:ext cx="7000" cy="8850"/>
            </a:xfrm>
            <a:custGeom>
              <a:rect b="b" l="l" r="r" t="t"/>
              <a:pathLst>
                <a:path extrusionOk="0" h="354" w="280">
                  <a:moveTo>
                    <a:pt x="280" y="1"/>
                  </a:moveTo>
                  <a:lnTo>
                    <a:pt x="280" y="1"/>
                  </a:lnTo>
                  <a:cubicBezTo>
                    <a:pt x="205" y="47"/>
                    <a:pt x="159" y="94"/>
                    <a:pt x="103" y="149"/>
                  </a:cubicBezTo>
                  <a:cubicBezTo>
                    <a:pt x="84" y="168"/>
                    <a:pt x="57" y="205"/>
                    <a:pt x="38" y="242"/>
                  </a:cubicBezTo>
                  <a:cubicBezTo>
                    <a:pt x="19" y="279"/>
                    <a:pt x="1" y="326"/>
                    <a:pt x="1" y="354"/>
                  </a:cubicBezTo>
                  <a:cubicBezTo>
                    <a:pt x="19" y="326"/>
                    <a:pt x="47" y="289"/>
                    <a:pt x="66" y="261"/>
                  </a:cubicBezTo>
                  <a:lnTo>
                    <a:pt x="140" y="186"/>
                  </a:lnTo>
                  <a:cubicBezTo>
                    <a:pt x="187" y="121"/>
                    <a:pt x="242" y="66"/>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
            <p:cNvSpPr/>
            <p:nvPr/>
          </p:nvSpPr>
          <p:spPr>
            <a:xfrm>
              <a:off x="3633925" y="2013650"/>
              <a:ext cx="4200" cy="2800"/>
            </a:xfrm>
            <a:custGeom>
              <a:rect b="b" l="l" r="r" t="t"/>
              <a:pathLst>
                <a:path extrusionOk="0" h="112" w="168">
                  <a:moveTo>
                    <a:pt x="168" y="0"/>
                  </a:moveTo>
                  <a:cubicBezTo>
                    <a:pt x="131" y="0"/>
                    <a:pt x="103" y="19"/>
                    <a:pt x="75" y="28"/>
                  </a:cubicBezTo>
                  <a:cubicBezTo>
                    <a:pt x="38" y="56"/>
                    <a:pt x="10" y="75"/>
                    <a:pt x="1" y="112"/>
                  </a:cubicBezTo>
                  <a:cubicBezTo>
                    <a:pt x="38" y="112"/>
                    <a:pt x="75" y="103"/>
                    <a:pt x="93" y="75"/>
                  </a:cubicBezTo>
                  <a:cubicBezTo>
                    <a:pt x="131" y="56"/>
                    <a:pt x="149"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
            <p:cNvSpPr/>
            <p:nvPr/>
          </p:nvSpPr>
          <p:spPr>
            <a:xfrm>
              <a:off x="3638575" y="2012475"/>
              <a:ext cx="3725" cy="3050"/>
            </a:xfrm>
            <a:custGeom>
              <a:rect b="b" l="l" r="r" t="t"/>
              <a:pathLst>
                <a:path extrusionOk="0" h="122" w="149">
                  <a:moveTo>
                    <a:pt x="149" y="1"/>
                  </a:moveTo>
                  <a:lnTo>
                    <a:pt x="149" y="1"/>
                  </a:lnTo>
                  <a:cubicBezTo>
                    <a:pt x="121" y="10"/>
                    <a:pt x="84" y="20"/>
                    <a:pt x="56" y="47"/>
                  </a:cubicBezTo>
                  <a:cubicBezTo>
                    <a:pt x="38" y="66"/>
                    <a:pt x="10" y="94"/>
                    <a:pt x="0" y="122"/>
                  </a:cubicBezTo>
                  <a:cubicBezTo>
                    <a:pt x="38" y="112"/>
                    <a:pt x="75" y="103"/>
                    <a:pt x="93" y="75"/>
                  </a:cubicBezTo>
                  <a:cubicBezTo>
                    <a:pt x="121" y="57"/>
                    <a:pt x="14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
            <p:cNvSpPr/>
            <p:nvPr/>
          </p:nvSpPr>
          <p:spPr>
            <a:xfrm>
              <a:off x="3599775" y="2021775"/>
              <a:ext cx="3050" cy="6525"/>
            </a:xfrm>
            <a:custGeom>
              <a:rect b="b" l="l" r="r" t="t"/>
              <a:pathLst>
                <a:path extrusionOk="0" h="261" w="122">
                  <a:moveTo>
                    <a:pt x="122" y="1"/>
                  </a:moveTo>
                  <a:cubicBezTo>
                    <a:pt x="75" y="28"/>
                    <a:pt x="57" y="75"/>
                    <a:pt x="38" y="112"/>
                  </a:cubicBezTo>
                  <a:lnTo>
                    <a:pt x="10" y="186"/>
                  </a:lnTo>
                  <a:cubicBezTo>
                    <a:pt x="1" y="205"/>
                    <a:pt x="1" y="242"/>
                    <a:pt x="1" y="261"/>
                  </a:cubicBezTo>
                  <a:cubicBezTo>
                    <a:pt x="29" y="214"/>
                    <a:pt x="57" y="186"/>
                    <a:pt x="75" y="140"/>
                  </a:cubicBezTo>
                  <a:cubicBezTo>
                    <a:pt x="103" y="94"/>
                    <a:pt x="112" y="56"/>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
            <p:cNvSpPr/>
            <p:nvPr/>
          </p:nvSpPr>
          <p:spPr>
            <a:xfrm>
              <a:off x="3574925" y="2099400"/>
              <a:ext cx="75975" cy="69250"/>
            </a:xfrm>
            <a:custGeom>
              <a:rect b="b" l="l" r="r" t="t"/>
              <a:pathLst>
                <a:path extrusionOk="0" h="2770" w="3039">
                  <a:moveTo>
                    <a:pt x="1468" y="1"/>
                  </a:moveTo>
                  <a:cubicBezTo>
                    <a:pt x="1268" y="1"/>
                    <a:pt x="1062" y="172"/>
                    <a:pt x="920" y="343"/>
                  </a:cubicBezTo>
                  <a:cubicBezTo>
                    <a:pt x="493" y="872"/>
                    <a:pt x="186" y="1513"/>
                    <a:pt x="66" y="2191"/>
                  </a:cubicBezTo>
                  <a:cubicBezTo>
                    <a:pt x="1" y="2405"/>
                    <a:pt x="270" y="2563"/>
                    <a:pt x="437" y="2609"/>
                  </a:cubicBezTo>
                  <a:cubicBezTo>
                    <a:pt x="774" y="2710"/>
                    <a:pt x="1129" y="2770"/>
                    <a:pt x="1483" y="2770"/>
                  </a:cubicBezTo>
                  <a:cubicBezTo>
                    <a:pt x="1784" y="2770"/>
                    <a:pt x="2084" y="2726"/>
                    <a:pt x="2370" y="2628"/>
                  </a:cubicBezTo>
                  <a:cubicBezTo>
                    <a:pt x="2574" y="2563"/>
                    <a:pt x="2760" y="2461"/>
                    <a:pt x="2881" y="2303"/>
                  </a:cubicBezTo>
                  <a:cubicBezTo>
                    <a:pt x="3002" y="2145"/>
                    <a:pt x="3039" y="1894"/>
                    <a:pt x="2909" y="1736"/>
                  </a:cubicBezTo>
                  <a:cubicBezTo>
                    <a:pt x="2795" y="1593"/>
                    <a:pt x="2596" y="1566"/>
                    <a:pt x="2405" y="1566"/>
                  </a:cubicBezTo>
                  <a:cubicBezTo>
                    <a:pt x="2362" y="1566"/>
                    <a:pt x="2319" y="1567"/>
                    <a:pt x="2277" y="1569"/>
                  </a:cubicBezTo>
                  <a:cubicBezTo>
                    <a:pt x="2416" y="1467"/>
                    <a:pt x="2556" y="1365"/>
                    <a:pt x="2639" y="1216"/>
                  </a:cubicBezTo>
                  <a:cubicBezTo>
                    <a:pt x="2723" y="1058"/>
                    <a:pt x="2723" y="854"/>
                    <a:pt x="2593" y="733"/>
                  </a:cubicBezTo>
                  <a:cubicBezTo>
                    <a:pt x="2528" y="672"/>
                    <a:pt x="2444" y="647"/>
                    <a:pt x="2356" y="647"/>
                  </a:cubicBezTo>
                  <a:cubicBezTo>
                    <a:pt x="2268" y="647"/>
                    <a:pt x="2175" y="672"/>
                    <a:pt x="2091" y="714"/>
                  </a:cubicBezTo>
                  <a:cubicBezTo>
                    <a:pt x="1933" y="779"/>
                    <a:pt x="1794" y="909"/>
                    <a:pt x="1617" y="956"/>
                  </a:cubicBezTo>
                  <a:cubicBezTo>
                    <a:pt x="1710" y="807"/>
                    <a:pt x="1794" y="658"/>
                    <a:pt x="1812" y="482"/>
                  </a:cubicBezTo>
                  <a:cubicBezTo>
                    <a:pt x="1840" y="315"/>
                    <a:pt x="1766" y="120"/>
                    <a:pt x="1617" y="36"/>
                  </a:cubicBezTo>
                  <a:cubicBezTo>
                    <a:pt x="1569" y="12"/>
                    <a:pt x="1519" y="1"/>
                    <a:pt x="146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
            <p:cNvSpPr/>
            <p:nvPr/>
          </p:nvSpPr>
          <p:spPr>
            <a:xfrm>
              <a:off x="3577025" y="2098825"/>
              <a:ext cx="74350" cy="69975"/>
            </a:xfrm>
            <a:custGeom>
              <a:rect b="b" l="l" r="r" t="t"/>
              <a:pathLst>
                <a:path extrusionOk="0" h="2799" w="2974">
                  <a:moveTo>
                    <a:pt x="0" y="2344"/>
                  </a:moveTo>
                  <a:cubicBezTo>
                    <a:pt x="10" y="2391"/>
                    <a:pt x="47" y="2428"/>
                    <a:pt x="84" y="2465"/>
                  </a:cubicBezTo>
                  <a:cubicBezTo>
                    <a:pt x="47" y="2428"/>
                    <a:pt x="19" y="2391"/>
                    <a:pt x="0" y="2344"/>
                  </a:cubicBezTo>
                  <a:close/>
                  <a:moveTo>
                    <a:pt x="84" y="2465"/>
                  </a:moveTo>
                  <a:lnTo>
                    <a:pt x="84" y="2465"/>
                  </a:lnTo>
                  <a:cubicBezTo>
                    <a:pt x="149" y="2530"/>
                    <a:pt x="233" y="2577"/>
                    <a:pt x="325" y="2605"/>
                  </a:cubicBezTo>
                  <a:cubicBezTo>
                    <a:pt x="242" y="2567"/>
                    <a:pt x="149" y="2521"/>
                    <a:pt x="84" y="2465"/>
                  </a:cubicBezTo>
                  <a:close/>
                  <a:moveTo>
                    <a:pt x="1407" y="1"/>
                  </a:moveTo>
                  <a:cubicBezTo>
                    <a:pt x="1393" y="1"/>
                    <a:pt x="1380" y="2"/>
                    <a:pt x="1366" y="3"/>
                  </a:cubicBezTo>
                  <a:cubicBezTo>
                    <a:pt x="1292" y="12"/>
                    <a:pt x="1208" y="50"/>
                    <a:pt x="1134" y="87"/>
                  </a:cubicBezTo>
                  <a:cubicBezTo>
                    <a:pt x="994" y="180"/>
                    <a:pt x="883" y="300"/>
                    <a:pt x="790" y="431"/>
                  </a:cubicBezTo>
                  <a:cubicBezTo>
                    <a:pt x="595" y="700"/>
                    <a:pt x="428" y="979"/>
                    <a:pt x="298" y="1276"/>
                  </a:cubicBezTo>
                  <a:cubicBezTo>
                    <a:pt x="177" y="1583"/>
                    <a:pt x="65" y="1880"/>
                    <a:pt x="10" y="2205"/>
                  </a:cubicBezTo>
                  <a:cubicBezTo>
                    <a:pt x="65" y="1898"/>
                    <a:pt x="177" y="1583"/>
                    <a:pt x="316" y="1276"/>
                  </a:cubicBezTo>
                  <a:cubicBezTo>
                    <a:pt x="456" y="988"/>
                    <a:pt x="623" y="709"/>
                    <a:pt x="827" y="458"/>
                  </a:cubicBezTo>
                  <a:cubicBezTo>
                    <a:pt x="929" y="328"/>
                    <a:pt x="1032" y="208"/>
                    <a:pt x="1171" y="133"/>
                  </a:cubicBezTo>
                  <a:cubicBezTo>
                    <a:pt x="1245" y="96"/>
                    <a:pt x="1310" y="59"/>
                    <a:pt x="1394" y="59"/>
                  </a:cubicBezTo>
                  <a:cubicBezTo>
                    <a:pt x="1459" y="59"/>
                    <a:pt x="1543" y="87"/>
                    <a:pt x="1598" y="133"/>
                  </a:cubicBezTo>
                  <a:cubicBezTo>
                    <a:pt x="1663" y="180"/>
                    <a:pt x="1691" y="245"/>
                    <a:pt x="1719" y="319"/>
                  </a:cubicBezTo>
                  <a:cubicBezTo>
                    <a:pt x="1738" y="384"/>
                    <a:pt x="1738" y="468"/>
                    <a:pt x="1728" y="533"/>
                  </a:cubicBezTo>
                  <a:cubicBezTo>
                    <a:pt x="1710" y="691"/>
                    <a:pt x="1626" y="830"/>
                    <a:pt x="1543" y="969"/>
                  </a:cubicBezTo>
                  <a:lnTo>
                    <a:pt x="1487" y="1062"/>
                  </a:lnTo>
                  <a:lnTo>
                    <a:pt x="1487" y="1062"/>
                  </a:lnTo>
                  <a:lnTo>
                    <a:pt x="1589" y="1025"/>
                  </a:lnTo>
                  <a:cubicBezTo>
                    <a:pt x="1766" y="969"/>
                    <a:pt x="1914" y="858"/>
                    <a:pt x="2063" y="784"/>
                  </a:cubicBezTo>
                  <a:cubicBezTo>
                    <a:pt x="2137" y="746"/>
                    <a:pt x="2221" y="719"/>
                    <a:pt x="2295" y="719"/>
                  </a:cubicBezTo>
                  <a:cubicBezTo>
                    <a:pt x="2379" y="719"/>
                    <a:pt x="2462" y="737"/>
                    <a:pt x="2509" y="784"/>
                  </a:cubicBezTo>
                  <a:cubicBezTo>
                    <a:pt x="2565" y="830"/>
                    <a:pt x="2602" y="895"/>
                    <a:pt x="2602" y="969"/>
                  </a:cubicBezTo>
                  <a:cubicBezTo>
                    <a:pt x="2611" y="1044"/>
                    <a:pt x="2592" y="1127"/>
                    <a:pt x="2555" y="1202"/>
                  </a:cubicBezTo>
                  <a:cubicBezTo>
                    <a:pt x="2481" y="1341"/>
                    <a:pt x="2342" y="1453"/>
                    <a:pt x="2202" y="1545"/>
                  </a:cubicBezTo>
                  <a:lnTo>
                    <a:pt x="2081" y="1638"/>
                  </a:lnTo>
                  <a:lnTo>
                    <a:pt x="2239" y="1629"/>
                  </a:lnTo>
                  <a:cubicBezTo>
                    <a:pt x="2286" y="1624"/>
                    <a:pt x="2332" y="1622"/>
                    <a:pt x="2378" y="1622"/>
                  </a:cubicBezTo>
                  <a:cubicBezTo>
                    <a:pt x="2423" y="1622"/>
                    <a:pt x="2467" y="1624"/>
                    <a:pt x="2509" y="1629"/>
                  </a:cubicBezTo>
                  <a:cubicBezTo>
                    <a:pt x="2602" y="1638"/>
                    <a:pt x="2685" y="1666"/>
                    <a:pt x="2750" y="1713"/>
                  </a:cubicBezTo>
                  <a:cubicBezTo>
                    <a:pt x="2825" y="1759"/>
                    <a:pt x="2871" y="1824"/>
                    <a:pt x="2890" y="1908"/>
                  </a:cubicBezTo>
                  <a:cubicBezTo>
                    <a:pt x="2918" y="1991"/>
                    <a:pt x="2899" y="2084"/>
                    <a:pt x="2880" y="2159"/>
                  </a:cubicBezTo>
                  <a:cubicBezTo>
                    <a:pt x="2853" y="2242"/>
                    <a:pt x="2797" y="2317"/>
                    <a:pt x="2732" y="2382"/>
                  </a:cubicBezTo>
                  <a:cubicBezTo>
                    <a:pt x="2657" y="2437"/>
                    <a:pt x="2592" y="2502"/>
                    <a:pt x="2509" y="2530"/>
                  </a:cubicBezTo>
                  <a:cubicBezTo>
                    <a:pt x="2425" y="2577"/>
                    <a:pt x="2332" y="2605"/>
                    <a:pt x="2249" y="2642"/>
                  </a:cubicBezTo>
                  <a:cubicBezTo>
                    <a:pt x="2156" y="2670"/>
                    <a:pt x="2081" y="2698"/>
                    <a:pt x="1989" y="2707"/>
                  </a:cubicBezTo>
                  <a:cubicBezTo>
                    <a:pt x="1789" y="2753"/>
                    <a:pt x="1584" y="2774"/>
                    <a:pt x="1378" y="2774"/>
                  </a:cubicBezTo>
                  <a:cubicBezTo>
                    <a:pt x="1210" y="2774"/>
                    <a:pt x="1041" y="2760"/>
                    <a:pt x="874" y="2735"/>
                  </a:cubicBezTo>
                  <a:cubicBezTo>
                    <a:pt x="688" y="2698"/>
                    <a:pt x="502" y="2660"/>
                    <a:pt x="326" y="2605"/>
                  </a:cubicBezTo>
                  <a:lnTo>
                    <a:pt x="326" y="2605"/>
                  </a:lnTo>
                  <a:cubicBezTo>
                    <a:pt x="502" y="2660"/>
                    <a:pt x="688" y="2707"/>
                    <a:pt x="874" y="2744"/>
                  </a:cubicBezTo>
                  <a:cubicBezTo>
                    <a:pt x="1085" y="2776"/>
                    <a:pt x="1299" y="2798"/>
                    <a:pt x="1513" y="2798"/>
                  </a:cubicBezTo>
                  <a:cubicBezTo>
                    <a:pt x="1676" y="2798"/>
                    <a:pt x="1838" y="2785"/>
                    <a:pt x="1998" y="2753"/>
                  </a:cubicBezTo>
                  <a:cubicBezTo>
                    <a:pt x="2091" y="2735"/>
                    <a:pt x="2184" y="2716"/>
                    <a:pt x="2277" y="2688"/>
                  </a:cubicBezTo>
                  <a:cubicBezTo>
                    <a:pt x="2369" y="2660"/>
                    <a:pt x="2462" y="2623"/>
                    <a:pt x="2546" y="2595"/>
                  </a:cubicBezTo>
                  <a:cubicBezTo>
                    <a:pt x="2592" y="2549"/>
                    <a:pt x="2676" y="2502"/>
                    <a:pt x="2750" y="2428"/>
                  </a:cubicBezTo>
                  <a:cubicBezTo>
                    <a:pt x="2825" y="2363"/>
                    <a:pt x="2890" y="2279"/>
                    <a:pt x="2927" y="2187"/>
                  </a:cubicBezTo>
                  <a:cubicBezTo>
                    <a:pt x="2964" y="2094"/>
                    <a:pt x="2973" y="1991"/>
                    <a:pt x="2955" y="1889"/>
                  </a:cubicBezTo>
                  <a:cubicBezTo>
                    <a:pt x="2927" y="1778"/>
                    <a:pt x="2871" y="1685"/>
                    <a:pt x="2778" y="1629"/>
                  </a:cubicBezTo>
                  <a:cubicBezTo>
                    <a:pt x="2695" y="1573"/>
                    <a:pt x="2592" y="1545"/>
                    <a:pt x="2500" y="1536"/>
                  </a:cubicBezTo>
                  <a:cubicBezTo>
                    <a:pt x="2453" y="1536"/>
                    <a:pt x="2407" y="1527"/>
                    <a:pt x="2360" y="1527"/>
                  </a:cubicBezTo>
                  <a:cubicBezTo>
                    <a:pt x="2388" y="1499"/>
                    <a:pt x="2416" y="1480"/>
                    <a:pt x="2453" y="1443"/>
                  </a:cubicBezTo>
                  <a:cubicBezTo>
                    <a:pt x="2518" y="1388"/>
                    <a:pt x="2574" y="1304"/>
                    <a:pt x="2620" y="1220"/>
                  </a:cubicBezTo>
                  <a:cubicBezTo>
                    <a:pt x="2676" y="1146"/>
                    <a:pt x="2685" y="1034"/>
                    <a:pt x="2685" y="942"/>
                  </a:cubicBezTo>
                  <a:cubicBezTo>
                    <a:pt x="2676" y="849"/>
                    <a:pt x="2620" y="746"/>
                    <a:pt x="2546" y="691"/>
                  </a:cubicBezTo>
                  <a:cubicBezTo>
                    <a:pt x="2473" y="642"/>
                    <a:pt x="2386" y="615"/>
                    <a:pt x="2303" y="615"/>
                  </a:cubicBezTo>
                  <a:cubicBezTo>
                    <a:pt x="2291" y="615"/>
                    <a:pt x="2279" y="615"/>
                    <a:pt x="2267" y="616"/>
                  </a:cubicBezTo>
                  <a:cubicBezTo>
                    <a:pt x="2174" y="635"/>
                    <a:pt x="2081" y="654"/>
                    <a:pt x="1998" y="700"/>
                  </a:cubicBezTo>
                  <a:cubicBezTo>
                    <a:pt x="1868" y="756"/>
                    <a:pt x="1766" y="839"/>
                    <a:pt x="1645" y="895"/>
                  </a:cubicBezTo>
                  <a:cubicBezTo>
                    <a:pt x="1710" y="784"/>
                    <a:pt x="1766" y="663"/>
                    <a:pt x="1775" y="533"/>
                  </a:cubicBezTo>
                  <a:cubicBezTo>
                    <a:pt x="1784" y="458"/>
                    <a:pt x="1784" y="366"/>
                    <a:pt x="1756" y="282"/>
                  </a:cubicBezTo>
                  <a:cubicBezTo>
                    <a:pt x="1728" y="198"/>
                    <a:pt x="1682" y="124"/>
                    <a:pt x="1617" y="68"/>
                  </a:cubicBezTo>
                  <a:cubicBezTo>
                    <a:pt x="1555" y="22"/>
                    <a:pt x="1479" y="1"/>
                    <a:pt x="14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
            <p:cNvSpPr/>
            <p:nvPr/>
          </p:nvSpPr>
          <p:spPr>
            <a:xfrm>
              <a:off x="3576775" y="2123500"/>
              <a:ext cx="38600" cy="34875"/>
            </a:xfrm>
            <a:custGeom>
              <a:rect b="b" l="l" r="r" t="t"/>
              <a:pathLst>
                <a:path extrusionOk="0" h="1395" w="1544">
                  <a:moveTo>
                    <a:pt x="1543" y="1"/>
                  </a:moveTo>
                  <a:lnTo>
                    <a:pt x="1543" y="1"/>
                  </a:lnTo>
                  <a:cubicBezTo>
                    <a:pt x="1413" y="122"/>
                    <a:pt x="1292" y="233"/>
                    <a:pt x="1162" y="363"/>
                  </a:cubicBezTo>
                  <a:lnTo>
                    <a:pt x="781" y="716"/>
                  </a:lnTo>
                  <a:lnTo>
                    <a:pt x="391" y="1060"/>
                  </a:lnTo>
                  <a:cubicBezTo>
                    <a:pt x="326" y="1116"/>
                    <a:pt x="270" y="1181"/>
                    <a:pt x="196" y="1237"/>
                  </a:cubicBezTo>
                  <a:cubicBezTo>
                    <a:pt x="140" y="1292"/>
                    <a:pt x="66" y="1348"/>
                    <a:pt x="1" y="1395"/>
                  </a:cubicBezTo>
                  <a:cubicBezTo>
                    <a:pt x="150" y="1320"/>
                    <a:pt x="280" y="1200"/>
                    <a:pt x="419" y="1097"/>
                  </a:cubicBezTo>
                  <a:cubicBezTo>
                    <a:pt x="558" y="977"/>
                    <a:pt x="688" y="865"/>
                    <a:pt x="809" y="744"/>
                  </a:cubicBezTo>
                  <a:cubicBezTo>
                    <a:pt x="939" y="633"/>
                    <a:pt x="1069" y="512"/>
                    <a:pt x="1181" y="391"/>
                  </a:cubicBezTo>
                  <a:cubicBezTo>
                    <a:pt x="1311" y="261"/>
                    <a:pt x="1432" y="131"/>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
            <p:cNvSpPr/>
            <p:nvPr/>
          </p:nvSpPr>
          <p:spPr>
            <a:xfrm>
              <a:off x="3578175" y="2139075"/>
              <a:ext cx="53450" cy="21150"/>
            </a:xfrm>
            <a:custGeom>
              <a:rect b="b" l="l" r="r" t="t"/>
              <a:pathLst>
                <a:path extrusionOk="0" h="846" w="2138">
                  <a:moveTo>
                    <a:pt x="2138" y="0"/>
                  </a:moveTo>
                  <a:cubicBezTo>
                    <a:pt x="1952" y="56"/>
                    <a:pt x="1766" y="121"/>
                    <a:pt x="1608" y="177"/>
                  </a:cubicBezTo>
                  <a:cubicBezTo>
                    <a:pt x="1422" y="242"/>
                    <a:pt x="1236" y="307"/>
                    <a:pt x="1060" y="381"/>
                  </a:cubicBezTo>
                  <a:cubicBezTo>
                    <a:pt x="883" y="456"/>
                    <a:pt x="698" y="521"/>
                    <a:pt x="521" y="595"/>
                  </a:cubicBezTo>
                  <a:cubicBezTo>
                    <a:pt x="354" y="669"/>
                    <a:pt x="168" y="753"/>
                    <a:pt x="1" y="846"/>
                  </a:cubicBezTo>
                  <a:cubicBezTo>
                    <a:pt x="94" y="809"/>
                    <a:pt x="177" y="772"/>
                    <a:pt x="270" y="744"/>
                  </a:cubicBezTo>
                  <a:cubicBezTo>
                    <a:pt x="363" y="707"/>
                    <a:pt x="447" y="669"/>
                    <a:pt x="540" y="632"/>
                  </a:cubicBezTo>
                  <a:lnTo>
                    <a:pt x="1069" y="428"/>
                  </a:lnTo>
                  <a:lnTo>
                    <a:pt x="1608" y="214"/>
                  </a:lnTo>
                  <a:cubicBezTo>
                    <a:pt x="1775" y="149"/>
                    <a:pt x="1961" y="75"/>
                    <a:pt x="2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
            <p:cNvSpPr/>
            <p:nvPr/>
          </p:nvSpPr>
          <p:spPr>
            <a:xfrm>
              <a:off x="3592125" y="2138600"/>
              <a:ext cx="11175" cy="10025"/>
            </a:xfrm>
            <a:custGeom>
              <a:rect b="b" l="l" r="r" t="t"/>
              <a:pathLst>
                <a:path extrusionOk="0" h="401" w="447">
                  <a:moveTo>
                    <a:pt x="446" y="1"/>
                  </a:moveTo>
                  <a:lnTo>
                    <a:pt x="446" y="1"/>
                  </a:lnTo>
                  <a:cubicBezTo>
                    <a:pt x="363" y="66"/>
                    <a:pt x="288" y="122"/>
                    <a:pt x="214" y="187"/>
                  </a:cubicBezTo>
                  <a:lnTo>
                    <a:pt x="102" y="298"/>
                  </a:lnTo>
                  <a:lnTo>
                    <a:pt x="0" y="400"/>
                  </a:lnTo>
                  <a:cubicBezTo>
                    <a:pt x="47" y="373"/>
                    <a:pt x="93" y="354"/>
                    <a:pt x="130" y="317"/>
                  </a:cubicBezTo>
                  <a:cubicBezTo>
                    <a:pt x="177" y="298"/>
                    <a:pt x="214" y="261"/>
                    <a:pt x="242" y="224"/>
                  </a:cubicBezTo>
                  <a:cubicBezTo>
                    <a:pt x="316" y="159"/>
                    <a:pt x="381" y="85"/>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
            <p:cNvSpPr/>
            <p:nvPr/>
          </p:nvSpPr>
          <p:spPr>
            <a:xfrm>
              <a:off x="3602100" y="2135600"/>
              <a:ext cx="6075" cy="6975"/>
            </a:xfrm>
            <a:custGeom>
              <a:rect b="b" l="l" r="r" t="t"/>
              <a:pathLst>
                <a:path extrusionOk="0" h="279" w="243">
                  <a:moveTo>
                    <a:pt x="242" y="0"/>
                  </a:moveTo>
                  <a:cubicBezTo>
                    <a:pt x="186" y="47"/>
                    <a:pt x="149" y="93"/>
                    <a:pt x="112" y="130"/>
                  </a:cubicBezTo>
                  <a:cubicBezTo>
                    <a:pt x="94" y="158"/>
                    <a:pt x="66" y="186"/>
                    <a:pt x="56" y="205"/>
                  </a:cubicBezTo>
                  <a:cubicBezTo>
                    <a:pt x="29" y="232"/>
                    <a:pt x="19" y="251"/>
                    <a:pt x="1" y="279"/>
                  </a:cubicBezTo>
                  <a:cubicBezTo>
                    <a:pt x="29" y="260"/>
                    <a:pt x="56" y="251"/>
                    <a:pt x="75" y="232"/>
                  </a:cubicBezTo>
                  <a:cubicBezTo>
                    <a:pt x="112" y="205"/>
                    <a:pt x="121" y="186"/>
                    <a:pt x="149" y="158"/>
                  </a:cubicBezTo>
                  <a:cubicBezTo>
                    <a:pt x="196" y="112"/>
                    <a:pt x="214"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
            <p:cNvSpPr/>
            <p:nvPr/>
          </p:nvSpPr>
          <p:spPr>
            <a:xfrm>
              <a:off x="3600025" y="2139075"/>
              <a:ext cx="11400" cy="7700"/>
            </a:xfrm>
            <a:custGeom>
              <a:rect b="b" l="l" r="r" t="t"/>
              <a:pathLst>
                <a:path extrusionOk="0" h="308" w="456">
                  <a:moveTo>
                    <a:pt x="455" y="0"/>
                  </a:moveTo>
                  <a:lnTo>
                    <a:pt x="455" y="0"/>
                  </a:lnTo>
                  <a:cubicBezTo>
                    <a:pt x="372" y="28"/>
                    <a:pt x="288" y="75"/>
                    <a:pt x="204" y="140"/>
                  </a:cubicBezTo>
                  <a:lnTo>
                    <a:pt x="0" y="307"/>
                  </a:lnTo>
                  <a:cubicBezTo>
                    <a:pt x="47" y="298"/>
                    <a:pt x="93" y="279"/>
                    <a:pt x="130" y="251"/>
                  </a:cubicBezTo>
                  <a:cubicBezTo>
                    <a:pt x="158" y="233"/>
                    <a:pt x="204" y="205"/>
                    <a:pt x="242" y="186"/>
                  </a:cubicBezTo>
                  <a:cubicBezTo>
                    <a:pt x="325" y="121"/>
                    <a:pt x="390" y="66"/>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
            <p:cNvSpPr/>
            <p:nvPr/>
          </p:nvSpPr>
          <p:spPr>
            <a:xfrm>
              <a:off x="3588400" y="2149525"/>
              <a:ext cx="7450" cy="3975"/>
            </a:xfrm>
            <a:custGeom>
              <a:rect b="b" l="l" r="r" t="t"/>
              <a:pathLst>
                <a:path extrusionOk="0" h="159" w="298">
                  <a:moveTo>
                    <a:pt x="298" y="1"/>
                  </a:moveTo>
                  <a:cubicBezTo>
                    <a:pt x="242" y="1"/>
                    <a:pt x="186" y="19"/>
                    <a:pt x="140" y="56"/>
                  </a:cubicBezTo>
                  <a:cubicBezTo>
                    <a:pt x="93" y="93"/>
                    <a:pt x="47" y="112"/>
                    <a:pt x="1" y="159"/>
                  </a:cubicBezTo>
                  <a:cubicBezTo>
                    <a:pt x="56" y="149"/>
                    <a:pt x="112" y="121"/>
                    <a:pt x="158" y="103"/>
                  </a:cubicBezTo>
                  <a:cubicBezTo>
                    <a:pt x="205" y="66"/>
                    <a:pt x="25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
            <p:cNvSpPr/>
            <p:nvPr/>
          </p:nvSpPr>
          <p:spPr>
            <a:xfrm>
              <a:off x="3629275" y="2126300"/>
              <a:ext cx="9100" cy="9325"/>
            </a:xfrm>
            <a:custGeom>
              <a:rect b="b" l="l" r="r" t="t"/>
              <a:pathLst>
                <a:path extrusionOk="0" h="373" w="364">
                  <a:moveTo>
                    <a:pt x="363" y="0"/>
                  </a:moveTo>
                  <a:cubicBezTo>
                    <a:pt x="289" y="47"/>
                    <a:pt x="224" y="112"/>
                    <a:pt x="168" y="186"/>
                  </a:cubicBezTo>
                  <a:cubicBezTo>
                    <a:pt x="140" y="205"/>
                    <a:pt x="103" y="242"/>
                    <a:pt x="84" y="279"/>
                  </a:cubicBezTo>
                  <a:cubicBezTo>
                    <a:pt x="56" y="298"/>
                    <a:pt x="38" y="335"/>
                    <a:pt x="1" y="372"/>
                  </a:cubicBezTo>
                  <a:cubicBezTo>
                    <a:pt x="47" y="354"/>
                    <a:pt x="84" y="326"/>
                    <a:pt x="121" y="298"/>
                  </a:cubicBezTo>
                  <a:lnTo>
                    <a:pt x="214" y="205"/>
                  </a:lnTo>
                  <a:cubicBezTo>
                    <a:pt x="270" y="149"/>
                    <a:pt x="326"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
            <p:cNvSpPr/>
            <p:nvPr/>
          </p:nvSpPr>
          <p:spPr>
            <a:xfrm>
              <a:off x="3624625" y="2130950"/>
              <a:ext cx="6075" cy="6050"/>
            </a:xfrm>
            <a:custGeom>
              <a:rect b="b" l="l" r="r" t="t"/>
              <a:pathLst>
                <a:path extrusionOk="0" h="242" w="243">
                  <a:moveTo>
                    <a:pt x="242" y="0"/>
                  </a:moveTo>
                  <a:lnTo>
                    <a:pt x="242" y="0"/>
                  </a:lnTo>
                  <a:cubicBezTo>
                    <a:pt x="187" y="47"/>
                    <a:pt x="150" y="75"/>
                    <a:pt x="122" y="112"/>
                  </a:cubicBezTo>
                  <a:cubicBezTo>
                    <a:pt x="85" y="149"/>
                    <a:pt x="47" y="195"/>
                    <a:pt x="1" y="242"/>
                  </a:cubicBezTo>
                  <a:cubicBezTo>
                    <a:pt x="29" y="242"/>
                    <a:pt x="57" y="214"/>
                    <a:pt x="85" y="205"/>
                  </a:cubicBezTo>
                  <a:cubicBezTo>
                    <a:pt x="103" y="195"/>
                    <a:pt x="131" y="168"/>
                    <a:pt x="150" y="149"/>
                  </a:cubicBezTo>
                  <a:cubicBezTo>
                    <a:pt x="177" y="121"/>
                    <a:pt x="196" y="103"/>
                    <a:pt x="215" y="75"/>
                  </a:cubicBezTo>
                  <a:cubicBezTo>
                    <a:pt x="224" y="56"/>
                    <a:pt x="233" y="28"/>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
            <p:cNvSpPr/>
            <p:nvPr/>
          </p:nvSpPr>
          <p:spPr>
            <a:xfrm>
              <a:off x="3633700" y="2123050"/>
              <a:ext cx="2800" cy="3975"/>
            </a:xfrm>
            <a:custGeom>
              <a:rect b="b" l="l" r="r" t="t"/>
              <a:pathLst>
                <a:path extrusionOk="0" h="159" w="112">
                  <a:moveTo>
                    <a:pt x="112" y="0"/>
                  </a:moveTo>
                  <a:cubicBezTo>
                    <a:pt x="84" y="19"/>
                    <a:pt x="65" y="47"/>
                    <a:pt x="47" y="65"/>
                  </a:cubicBezTo>
                  <a:cubicBezTo>
                    <a:pt x="37" y="93"/>
                    <a:pt x="37" y="103"/>
                    <a:pt x="19" y="112"/>
                  </a:cubicBezTo>
                  <a:cubicBezTo>
                    <a:pt x="10" y="121"/>
                    <a:pt x="0" y="140"/>
                    <a:pt x="0" y="158"/>
                  </a:cubicBezTo>
                  <a:cubicBezTo>
                    <a:pt x="47" y="158"/>
                    <a:pt x="65" y="140"/>
                    <a:pt x="93" y="103"/>
                  </a:cubicBezTo>
                  <a:cubicBezTo>
                    <a:pt x="102" y="93"/>
                    <a:pt x="112" y="84"/>
                    <a:pt x="112" y="56"/>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
            <p:cNvSpPr/>
            <p:nvPr/>
          </p:nvSpPr>
          <p:spPr>
            <a:xfrm>
              <a:off x="3639025" y="2149050"/>
              <a:ext cx="7225" cy="9100"/>
            </a:xfrm>
            <a:custGeom>
              <a:rect b="b" l="l" r="r" t="t"/>
              <a:pathLst>
                <a:path extrusionOk="0" h="364" w="289">
                  <a:moveTo>
                    <a:pt x="261" y="1"/>
                  </a:moveTo>
                  <a:cubicBezTo>
                    <a:pt x="270" y="85"/>
                    <a:pt x="242" y="159"/>
                    <a:pt x="177" y="215"/>
                  </a:cubicBezTo>
                  <a:cubicBezTo>
                    <a:pt x="159" y="252"/>
                    <a:pt x="131" y="270"/>
                    <a:pt x="103" y="298"/>
                  </a:cubicBezTo>
                  <a:cubicBezTo>
                    <a:pt x="85" y="308"/>
                    <a:pt x="66" y="317"/>
                    <a:pt x="57" y="326"/>
                  </a:cubicBezTo>
                  <a:cubicBezTo>
                    <a:pt x="38" y="345"/>
                    <a:pt x="20" y="354"/>
                    <a:pt x="1" y="363"/>
                  </a:cubicBezTo>
                  <a:cubicBezTo>
                    <a:pt x="20" y="363"/>
                    <a:pt x="38" y="363"/>
                    <a:pt x="66" y="354"/>
                  </a:cubicBezTo>
                  <a:cubicBezTo>
                    <a:pt x="85" y="354"/>
                    <a:pt x="94" y="345"/>
                    <a:pt x="122" y="326"/>
                  </a:cubicBezTo>
                  <a:cubicBezTo>
                    <a:pt x="168" y="308"/>
                    <a:pt x="205" y="280"/>
                    <a:pt x="224" y="252"/>
                  </a:cubicBezTo>
                  <a:cubicBezTo>
                    <a:pt x="252" y="215"/>
                    <a:pt x="270" y="178"/>
                    <a:pt x="289" y="131"/>
                  </a:cubicBezTo>
                  <a:cubicBezTo>
                    <a:pt x="289" y="85"/>
                    <a:pt x="289"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
            <p:cNvSpPr/>
            <p:nvPr/>
          </p:nvSpPr>
          <p:spPr>
            <a:xfrm>
              <a:off x="3631375" y="2154625"/>
              <a:ext cx="10250" cy="5125"/>
            </a:xfrm>
            <a:custGeom>
              <a:rect b="b" l="l" r="r" t="t"/>
              <a:pathLst>
                <a:path extrusionOk="0" h="205" w="410">
                  <a:moveTo>
                    <a:pt x="409" y="1"/>
                  </a:moveTo>
                  <a:lnTo>
                    <a:pt x="409" y="1"/>
                  </a:lnTo>
                  <a:cubicBezTo>
                    <a:pt x="372" y="10"/>
                    <a:pt x="335" y="38"/>
                    <a:pt x="298" y="47"/>
                  </a:cubicBezTo>
                  <a:cubicBezTo>
                    <a:pt x="270" y="57"/>
                    <a:pt x="233" y="85"/>
                    <a:pt x="195" y="94"/>
                  </a:cubicBezTo>
                  <a:lnTo>
                    <a:pt x="103" y="150"/>
                  </a:lnTo>
                  <a:cubicBezTo>
                    <a:pt x="65" y="168"/>
                    <a:pt x="37" y="187"/>
                    <a:pt x="0" y="196"/>
                  </a:cubicBezTo>
                  <a:cubicBezTo>
                    <a:pt x="12" y="202"/>
                    <a:pt x="24" y="204"/>
                    <a:pt x="37" y="204"/>
                  </a:cubicBezTo>
                  <a:cubicBezTo>
                    <a:pt x="65" y="204"/>
                    <a:pt x="93" y="193"/>
                    <a:pt x="112" y="187"/>
                  </a:cubicBezTo>
                  <a:cubicBezTo>
                    <a:pt x="149" y="177"/>
                    <a:pt x="186" y="168"/>
                    <a:pt x="223" y="140"/>
                  </a:cubicBezTo>
                  <a:cubicBezTo>
                    <a:pt x="288" y="103"/>
                    <a:pt x="344" y="5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
            <p:cNvSpPr/>
            <p:nvPr/>
          </p:nvSpPr>
          <p:spPr>
            <a:xfrm>
              <a:off x="3626725" y="2161375"/>
              <a:ext cx="9775" cy="2800"/>
            </a:xfrm>
            <a:custGeom>
              <a:rect b="b" l="l" r="r" t="t"/>
              <a:pathLst>
                <a:path extrusionOk="0" h="112" w="391">
                  <a:moveTo>
                    <a:pt x="391" y="0"/>
                  </a:moveTo>
                  <a:cubicBezTo>
                    <a:pt x="316" y="0"/>
                    <a:pt x="251" y="19"/>
                    <a:pt x="196" y="47"/>
                  </a:cubicBezTo>
                  <a:cubicBezTo>
                    <a:pt x="121" y="65"/>
                    <a:pt x="66" y="93"/>
                    <a:pt x="1" y="103"/>
                  </a:cubicBezTo>
                  <a:cubicBezTo>
                    <a:pt x="38" y="112"/>
                    <a:pt x="66" y="112"/>
                    <a:pt x="103" y="112"/>
                  </a:cubicBezTo>
                  <a:cubicBezTo>
                    <a:pt x="140" y="103"/>
                    <a:pt x="177" y="103"/>
                    <a:pt x="205" y="93"/>
                  </a:cubicBezTo>
                  <a:cubicBezTo>
                    <a:pt x="233" y="84"/>
                    <a:pt x="270" y="65"/>
                    <a:pt x="298" y="56"/>
                  </a:cubicBezTo>
                  <a:cubicBezTo>
                    <a:pt x="335" y="38"/>
                    <a:pt x="372" y="19"/>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
            <p:cNvSpPr/>
            <p:nvPr/>
          </p:nvSpPr>
          <p:spPr>
            <a:xfrm>
              <a:off x="3634150" y="2152550"/>
              <a:ext cx="6300" cy="3500"/>
            </a:xfrm>
            <a:custGeom>
              <a:rect b="b" l="l" r="r" t="t"/>
              <a:pathLst>
                <a:path extrusionOk="0" h="140" w="252">
                  <a:moveTo>
                    <a:pt x="252" y="0"/>
                  </a:moveTo>
                  <a:lnTo>
                    <a:pt x="252" y="0"/>
                  </a:lnTo>
                  <a:cubicBezTo>
                    <a:pt x="205" y="28"/>
                    <a:pt x="168" y="47"/>
                    <a:pt x="122" y="65"/>
                  </a:cubicBezTo>
                  <a:cubicBezTo>
                    <a:pt x="84" y="84"/>
                    <a:pt x="38" y="103"/>
                    <a:pt x="1" y="140"/>
                  </a:cubicBezTo>
                  <a:cubicBezTo>
                    <a:pt x="47" y="140"/>
                    <a:pt x="94" y="130"/>
                    <a:pt x="140" y="103"/>
                  </a:cubicBezTo>
                  <a:cubicBezTo>
                    <a:pt x="168" y="93"/>
                    <a:pt x="187" y="84"/>
                    <a:pt x="196" y="65"/>
                  </a:cubicBezTo>
                  <a:cubicBezTo>
                    <a:pt x="224" y="47"/>
                    <a:pt x="233" y="28"/>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
            <p:cNvSpPr/>
            <p:nvPr/>
          </p:nvSpPr>
          <p:spPr>
            <a:xfrm>
              <a:off x="3583050" y="2161375"/>
              <a:ext cx="10025" cy="3450"/>
            </a:xfrm>
            <a:custGeom>
              <a:rect b="b" l="l" r="r" t="t"/>
              <a:pathLst>
                <a:path extrusionOk="0" h="138" w="401">
                  <a:moveTo>
                    <a:pt x="1" y="0"/>
                  </a:moveTo>
                  <a:cubicBezTo>
                    <a:pt x="29" y="19"/>
                    <a:pt x="57" y="47"/>
                    <a:pt x="94" y="56"/>
                  </a:cubicBezTo>
                  <a:cubicBezTo>
                    <a:pt x="122" y="84"/>
                    <a:pt x="159" y="93"/>
                    <a:pt x="187" y="103"/>
                  </a:cubicBezTo>
                  <a:cubicBezTo>
                    <a:pt x="234" y="123"/>
                    <a:pt x="285" y="138"/>
                    <a:pt x="338" y="138"/>
                  </a:cubicBezTo>
                  <a:cubicBezTo>
                    <a:pt x="359" y="138"/>
                    <a:pt x="380" y="136"/>
                    <a:pt x="400" y="130"/>
                  </a:cubicBezTo>
                  <a:cubicBezTo>
                    <a:pt x="326" y="103"/>
                    <a:pt x="270" y="84"/>
                    <a:pt x="205" y="56"/>
                  </a:cubicBezTo>
                  <a:cubicBezTo>
                    <a:pt x="140" y="38"/>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
            <p:cNvSpPr/>
            <p:nvPr/>
          </p:nvSpPr>
          <p:spPr>
            <a:xfrm>
              <a:off x="3587475" y="2160200"/>
              <a:ext cx="7925" cy="2275"/>
            </a:xfrm>
            <a:custGeom>
              <a:rect b="b" l="l" r="r" t="t"/>
              <a:pathLst>
                <a:path extrusionOk="0" h="91" w="317">
                  <a:moveTo>
                    <a:pt x="0" y="1"/>
                  </a:moveTo>
                  <a:cubicBezTo>
                    <a:pt x="10" y="20"/>
                    <a:pt x="38" y="47"/>
                    <a:pt x="65" y="57"/>
                  </a:cubicBezTo>
                  <a:cubicBezTo>
                    <a:pt x="93" y="66"/>
                    <a:pt x="130" y="85"/>
                    <a:pt x="149" y="85"/>
                  </a:cubicBezTo>
                  <a:cubicBezTo>
                    <a:pt x="166" y="88"/>
                    <a:pt x="186" y="90"/>
                    <a:pt x="206" y="90"/>
                  </a:cubicBezTo>
                  <a:cubicBezTo>
                    <a:pt x="242" y="90"/>
                    <a:pt x="281" y="84"/>
                    <a:pt x="316" y="66"/>
                  </a:cubicBezTo>
                  <a:cubicBezTo>
                    <a:pt x="288" y="57"/>
                    <a:pt x="260" y="47"/>
                    <a:pt x="233" y="47"/>
                  </a:cubicBezTo>
                  <a:cubicBezTo>
                    <a:pt x="195" y="47"/>
                    <a:pt x="177" y="38"/>
                    <a:pt x="149" y="38"/>
                  </a:cubicBezTo>
                  <a:cubicBezTo>
                    <a:pt x="103" y="20"/>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
            <p:cNvSpPr/>
            <p:nvPr/>
          </p:nvSpPr>
          <p:spPr>
            <a:xfrm>
              <a:off x="3591200" y="2155800"/>
              <a:ext cx="7900" cy="2575"/>
            </a:xfrm>
            <a:custGeom>
              <a:rect b="b" l="l" r="r" t="t"/>
              <a:pathLst>
                <a:path extrusionOk="0" h="103" w="316">
                  <a:moveTo>
                    <a:pt x="316" y="0"/>
                  </a:moveTo>
                  <a:cubicBezTo>
                    <a:pt x="260" y="10"/>
                    <a:pt x="204" y="19"/>
                    <a:pt x="158" y="38"/>
                  </a:cubicBezTo>
                  <a:cubicBezTo>
                    <a:pt x="93" y="47"/>
                    <a:pt x="46" y="75"/>
                    <a:pt x="0" y="103"/>
                  </a:cubicBezTo>
                  <a:cubicBezTo>
                    <a:pt x="65" y="103"/>
                    <a:pt x="111" y="93"/>
                    <a:pt x="167" y="84"/>
                  </a:cubicBezTo>
                  <a:cubicBezTo>
                    <a:pt x="204" y="65"/>
                    <a:pt x="223" y="56"/>
                    <a:pt x="251" y="47"/>
                  </a:cubicBezTo>
                  <a:cubicBezTo>
                    <a:pt x="269" y="38"/>
                    <a:pt x="297"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
            <p:cNvSpPr/>
            <p:nvPr/>
          </p:nvSpPr>
          <p:spPr>
            <a:xfrm>
              <a:off x="3595600" y="2159275"/>
              <a:ext cx="7000" cy="1425"/>
            </a:xfrm>
            <a:custGeom>
              <a:rect b="b" l="l" r="r" t="t"/>
              <a:pathLst>
                <a:path extrusionOk="0" h="57" w="280">
                  <a:moveTo>
                    <a:pt x="140" y="1"/>
                  </a:moveTo>
                  <a:cubicBezTo>
                    <a:pt x="93" y="10"/>
                    <a:pt x="47" y="10"/>
                    <a:pt x="1" y="38"/>
                  </a:cubicBezTo>
                  <a:cubicBezTo>
                    <a:pt x="47" y="47"/>
                    <a:pt x="93" y="57"/>
                    <a:pt x="140" y="57"/>
                  </a:cubicBezTo>
                  <a:cubicBezTo>
                    <a:pt x="186" y="47"/>
                    <a:pt x="233" y="47"/>
                    <a:pt x="279" y="29"/>
                  </a:cubicBezTo>
                  <a:cubicBezTo>
                    <a:pt x="233" y="1"/>
                    <a:pt x="186"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
            <p:cNvSpPr/>
            <p:nvPr/>
          </p:nvSpPr>
          <p:spPr>
            <a:xfrm>
              <a:off x="3596750" y="2164150"/>
              <a:ext cx="9325" cy="1200"/>
            </a:xfrm>
            <a:custGeom>
              <a:rect b="b" l="l" r="r" t="t"/>
              <a:pathLst>
                <a:path extrusionOk="0" h="48" w="373">
                  <a:moveTo>
                    <a:pt x="187" y="1"/>
                  </a:moveTo>
                  <a:cubicBezTo>
                    <a:pt x="131" y="1"/>
                    <a:pt x="57" y="1"/>
                    <a:pt x="1" y="29"/>
                  </a:cubicBezTo>
                  <a:cubicBezTo>
                    <a:pt x="57" y="47"/>
                    <a:pt x="131" y="47"/>
                    <a:pt x="187" y="47"/>
                  </a:cubicBezTo>
                  <a:cubicBezTo>
                    <a:pt x="243" y="47"/>
                    <a:pt x="317" y="47"/>
                    <a:pt x="373" y="29"/>
                  </a:cubicBezTo>
                  <a:cubicBezTo>
                    <a:pt x="317" y="1"/>
                    <a:pt x="24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
            <p:cNvSpPr/>
            <p:nvPr/>
          </p:nvSpPr>
          <p:spPr>
            <a:xfrm>
              <a:off x="3600475" y="2102050"/>
              <a:ext cx="10250" cy="5925"/>
            </a:xfrm>
            <a:custGeom>
              <a:rect b="b" l="l" r="r" t="t"/>
              <a:pathLst>
                <a:path extrusionOk="0" h="237" w="410">
                  <a:moveTo>
                    <a:pt x="369" y="0"/>
                  </a:moveTo>
                  <a:cubicBezTo>
                    <a:pt x="337" y="0"/>
                    <a:pt x="308" y="7"/>
                    <a:pt x="289" y="14"/>
                  </a:cubicBezTo>
                  <a:cubicBezTo>
                    <a:pt x="242" y="23"/>
                    <a:pt x="214" y="41"/>
                    <a:pt x="177" y="60"/>
                  </a:cubicBezTo>
                  <a:cubicBezTo>
                    <a:pt x="112" y="106"/>
                    <a:pt x="38" y="153"/>
                    <a:pt x="1" y="237"/>
                  </a:cubicBezTo>
                  <a:cubicBezTo>
                    <a:pt x="38" y="209"/>
                    <a:pt x="56" y="190"/>
                    <a:pt x="94" y="162"/>
                  </a:cubicBezTo>
                  <a:cubicBezTo>
                    <a:pt x="131" y="144"/>
                    <a:pt x="168" y="134"/>
                    <a:pt x="205" y="106"/>
                  </a:cubicBezTo>
                  <a:lnTo>
                    <a:pt x="409" y="4"/>
                  </a:lnTo>
                  <a:cubicBezTo>
                    <a:pt x="396" y="2"/>
                    <a:pt x="382" y="0"/>
                    <a:pt x="3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
            <p:cNvSpPr/>
            <p:nvPr/>
          </p:nvSpPr>
          <p:spPr>
            <a:xfrm>
              <a:off x="3599325" y="2105625"/>
              <a:ext cx="8150" cy="6300"/>
            </a:xfrm>
            <a:custGeom>
              <a:rect b="b" l="l" r="r" t="t"/>
              <a:pathLst>
                <a:path extrusionOk="0" h="252" w="326">
                  <a:moveTo>
                    <a:pt x="325" y="1"/>
                  </a:moveTo>
                  <a:cubicBezTo>
                    <a:pt x="297" y="1"/>
                    <a:pt x="260" y="10"/>
                    <a:pt x="223" y="38"/>
                  </a:cubicBezTo>
                  <a:cubicBezTo>
                    <a:pt x="186" y="56"/>
                    <a:pt x="149" y="66"/>
                    <a:pt x="130" y="94"/>
                  </a:cubicBezTo>
                  <a:cubicBezTo>
                    <a:pt x="75" y="131"/>
                    <a:pt x="28" y="186"/>
                    <a:pt x="0" y="251"/>
                  </a:cubicBezTo>
                  <a:lnTo>
                    <a:pt x="84" y="186"/>
                  </a:lnTo>
                  <a:cubicBezTo>
                    <a:pt x="121" y="159"/>
                    <a:pt x="140" y="149"/>
                    <a:pt x="167" y="131"/>
                  </a:cubicBezTo>
                  <a:cubicBezTo>
                    <a:pt x="223" y="84"/>
                    <a:pt x="270"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
            <p:cNvSpPr/>
            <p:nvPr/>
          </p:nvSpPr>
          <p:spPr>
            <a:xfrm>
              <a:off x="3597000" y="2110750"/>
              <a:ext cx="7450" cy="7675"/>
            </a:xfrm>
            <a:custGeom>
              <a:rect b="b" l="l" r="r" t="t"/>
              <a:pathLst>
                <a:path extrusionOk="0" h="307" w="298">
                  <a:moveTo>
                    <a:pt x="298" y="0"/>
                  </a:moveTo>
                  <a:cubicBezTo>
                    <a:pt x="223" y="37"/>
                    <a:pt x="177" y="84"/>
                    <a:pt x="121" y="121"/>
                  </a:cubicBezTo>
                  <a:cubicBezTo>
                    <a:pt x="93" y="139"/>
                    <a:pt x="75" y="167"/>
                    <a:pt x="47" y="204"/>
                  </a:cubicBezTo>
                  <a:cubicBezTo>
                    <a:pt x="28" y="232"/>
                    <a:pt x="19" y="269"/>
                    <a:pt x="0" y="307"/>
                  </a:cubicBezTo>
                  <a:lnTo>
                    <a:pt x="84" y="232"/>
                  </a:lnTo>
                  <a:lnTo>
                    <a:pt x="158" y="167"/>
                  </a:lnTo>
                  <a:cubicBezTo>
                    <a:pt x="205" y="121"/>
                    <a:pt x="251" y="65"/>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
            <p:cNvSpPr/>
            <p:nvPr/>
          </p:nvSpPr>
          <p:spPr>
            <a:xfrm>
              <a:off x="3590250" y="2114000"/>
              <a:ext cx="5600" cy="9525"/>
            </a:xfrm>
            <a:custGeom>
              <a:rect b="b" l="l" r="r" t="t"/>
              <a:pathLst>
                <a:path extrusionOk="0" h="381" w="224">
                  <a:moveTo>
                    <a:pt x="224" y="0"/>
                  </a:moveTo>
                  <a:cubicBezTo>
                    <a:pt x="168" y="47"/>
                    <a:pt x="122" y="102"/>
                    <a:pt x="75" y="186"/>
                  </a:cubicBezTo>
                  <a:cubicBezTo>
                    <a:pt x="66" y="214"/>
                    <a:pt x="38" y="242"/>
                    <a:pt x="29" y="279"/>
                  </a:cubicBezTo>
                  <a:cubicBezTo>
                    <a:pt x="19" y="316"/>
                    <a:pt x="1" y="353"/>
                    <a:pt x="1" y="381"/>
                  </a:cubicBezTo>
                  <a:lnTo>
                    <a:pt x="66" y="288"/>
                  </a:lnTo>
                  <a:cubicBezTo>
                    <a:pt x="84" y="260"/>
                    <a:pt x="94" y="232"/>
                    <a:pt x="122" y="195"/>
                  </a:cubicBezTo>
                  <a:cubicBezTo>
                    <a:pt x="159" y="139"/>
                    <a:pt x="205" y="7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
            <p:cNvSpPr/>
            <p:nvPr/>
          </p:nvSpPr>
          <p:spPr>
            <a:xfrm>
              <a:off x="3587000" y="2122825"/>
              <a:ext cx="7000" cy="8850"/>
            </a:xfrm>
            <a:custGeom>
              <a:rect b="b" l="l" r="r" t="t"/>
              <a:pathLst>
                <a:path extrusionOk="0" h="354" w="280">
                  <a:moveTo>
                    <a:pt x="279" y="0"/>
                  </a:moveTo>
                  <a:lnTo>
                    <a:pt x="279" y="0"/>
                  </a:lnTo>
                  <a:cubicBezTo>
                    <a:pt x="214" y="47"/>
                    <a:pt x="159" y="93"/>
                    <a:pt x="103" y="149"/>
                  </a:cubicBezTo>
                  <a:cubicBezTo>
                    <a:pt x="75" y="167"/>
                    <a:pt x="57" y="205"/>
                    <a:pt x="29" y="242"/>
                  </a:cubicBezTo>
                  <a:cubicBezTo>
                    <a:pt x="19" y="279"/>
                    <a:pt x="1" y="325"/>
                    <a:pt x="1" y="353"/>
                  </a:cubicBezTo>
                  <a:cubicBezTo>
                    <a:pt x="19" y="325"/>
                    <a:pt x="47" y="288"/>
                    <a:pt x="66" y="260"/>
                  </a:cubicBezTo>
                  <a:lnTo>
                    <a:pt x="131" y="186"/>
                  </a:lnTo>
                  <a:cubicBezTo>
                    <a:pt x="187" y="121"/>
                    <a:pt x="242"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
            <p:cNvSpPr/>
            <p:nvPr/>
          </p:nvSpPr>
          <p:spPr>
            <a:xfrm>
              <a:off x="3616275" y="2127450"/>
              <a:ext cx="3975" cy="2825"/>
            </a:xfrm>
            <a:custGeom>
              <a:rect b="b" l="l" r="r" t="t"/>
              <a:pathLst>
                <a:path extrusionOk="0" h="113" w="159">
                  <a:moveTo>
                    <a:pt x="158" y="1"/>
                  </a:moveTo>
                  <a:cubicBezTo>
                    <a:pt x="121" y="1"/>
                    <a:pt x="103" y="20"/>
                    <a:pt x="65" y="29"/>
                  </a:cubicBezTo>
                  <a:cubicBezTo>
                    <a:pt x="38" y="57"/>
                    <a:pt x="10" y="75"/>
                    <a:pt x="0" y="112"/>
                  </a:cubicBezTo>
                  <a:cubicBezTo>
                    <a:pt x="38" y="112"/>
                    <a:pt x="65" y="103"/>
                    <a:pt x="93" y="75"/>
                  </a:cubicBezTo>
                  <a:cubicBezTo>
                    <a:pt x="130" y="57"/>
                    <a:pt x="149"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
            <p:cNvSpPr/>
            <p:nvPr/>
          </p:nvSpPr>
          <p:spPr>
            <a:xfrm>
              <a:off x="3620925" y="2126525"/>
              <a:ext cx="3725" cy="3050"/>
            </a:xfrm>
            <a:custGeom>
              <a:rect b="b" l="l" r="r" t="t"/>
              <a:pathLst>
                <a:path extrusionOk="0" h="122" w="149">
                  <a:moveTo>
                    <a:pt x="149" y="1"/>
                  </a:moveTo>
                  <a:cubicBezTo>
                    <a:pt x="112" y="1"/>
                    <a:pt x="84" y="19"/>
                    <a:pt x="56" y="47"/>
                  </a:cubicBezTo>
                  <a:cubicBezTo>
                    <a:pt x="37" y="66"/>
                    <a:pt x="10" y="94"/>
                    <a:pt x="0" y="122"/>
                  </a:cubicBezTo>
                  <a:cubicBezTo>
                    <a:pt x="37" y="112"/>
                    <a:pt x="65" y="103"/>
                    <a:pt x="93" y="84"/>
                  </a:cubicBezTo>
                  <a:cubicBezTo>
                    <a:pt x="112" y="57"/>
                    <a:pt x="14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
            <p:cNvSpPr/>
            <p:nvPr/>
          </p:nvSpPr>
          <p:spPr>
            <a:xfrm>
              <a:off x="3581900" y="2135600"/>
              <a:ext cx="3275" cy="6525"/>
            </a:xfrm>
            <a:custGeom>
              <a:rect b="b" l="l" r="r" t="t"/>
              <a:pathLst>
                <a:path extrusionOk="0" h="261" w="131">
                  <a:moveTo>
                    <a:pt x="130" y="0"/>
                  </a:moveTo>
                  <a:lnTo>
                    <a:pt x="130" y="0"/>
                  </a:lnTo>
                  <a:cubicBezTo>
                    <a:pt x="84" y="28"/>
                    <a:pt x="65" y="74"/>
                    <a:pt x="47" y="112"/>
                  </a:cubicBezTo>
                  <a:lnTo>
                    <a:pt x="10" y="186"/>
                  </a:lnTo>
                  <a:cubicBezTo>
                    <a:pt x="0" y="205"/>
                    <a:pt x="0" y="242"/>
                    <a:pt x="0" y="260"/>
                  </a:cubicBezTo>
                  <a:cubicBezTo>
                    <a:pt x="38" y="214"/>
                    <a:pt x="56" y="186"/>
                    <a:pt x="84" y="139"/>
                  </a:cubicBezTo>
                  <a:cubicBezTo>
                    <a:pt x="103" y="93"/>
                    <a:pt x="121" y="56"/>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
            <p:cNvSpPr/>
            <p:nvPr/>
          </p:nvSpPr>
          <p:spPr>
            <a:xfrm>
              <a:off x="3511975" y="2003475"/>
              <a:ext cx="73200" cy="73700"/>
            </a:xfrm>
            <a:custGeom>
              <a:rect b="b" l="l" r="r" t="t"/>
              <a:pathLst>
                <a:path extrusionOk="0" h="2948" w="2928">
                  <a:moveTo>
                    <a:pt x="2111" y="1"/>
                  </a:moveTo>
                  <a:cubicBezTo>
                    <a:pt x="2033" y="1"/>
                    <a:pt x="1958" y="20"/>
                    <a:pt x="1896" y="64"/>
                  </a:cubicBezTo>
                  <a:cubicBezTo>
                    <a:pt x="1710" y="194"/>
                    <a:pt x="1701" y="463"/>
                    <a:pt x="1701" y="686"/>
                  </a:cubicBezTo>
                  <a:cubicBezTo>
                    <a:pt x="1599" y="528"/>
                    <a:pt x="1506" y="389"/>
                    <a:pt x="1357" y="296"/>
                  </a:cubicBezTo>
                  <a:cubicBezTo>
                    <a:pt x="1285" y="251"/>
                    <a:pt x="1201" y="225"/>
                    <a:pt x="1119" y="225"/>
                  </a:cubicBezTo>
                  <a:cubicBezTo>
                    <a:pt x="1033" y="225"/>
                    <a:pt x="950" y="253"/>
                    <a:pt x="883" y="315"/>
                  </a:cubicBezTo>
                  <a:cubicBezTo>
                    <a:pt x="753" y="426"/>
                    <a:pt x="772" y="649"/>
                    <a:pt x="837" y="807"/>
                  </a:cubicBezTo>
                  <a:cubicBezTo>
                    <a:pt x="911" y="974"/>
                    <a:pt x="1014" y="1123"/>
                    <a:pt x="1060" y="1299"/>
                  </a:cubicBezTo>
                  <a:cubicBezTo>
                    <a:pt x="911" y="1206"/>
                    <a:pt x="772" y="1114"/>
                    <a:pt x="595" y="1076"/>
                  </a:cubicBezTo>
                  <a:cubicBezTo>
                    <a:pt x="560" y="1068"/>
                    <a:pt x="522" y="1064"/>
                    <a:pt x="485" y="1064"/>
                  </a:cubicBezTo>
                  <a:cubicBezTo>
                    <a:pt x="349" y="1064"/>
                    <a:pt x="213" y="1120"/>
                    <a:pt x="140" y="1244"/>
                  </a:cubicBezTo>
                  <a:cubicBezTo>
                    <a:pt x="1" y="1485"/>
                    <a:pt x="196" y="1773"/>
                    <a:pt x="400" y="1959"/>
                  </a:cubicBezTo>
                  <a:cubicBezTo>
                    <a:pt x="893" y="2424"/>
                    <a:pt x="1525" y="2758"/>
                    <a:pt x="2184" y="2935"/>
                  </a:cubicBezTo>
                  <a:cubicBezTo>
                    <a:pt x="2210" y="2943"/>
                    <a:pt x="2236" y="2947"/>
                    <a:pt x="2260" y="2947"/>
                  </a:cubicBezTo>
                  <a:cubicBezTo>
                    <a:pt x="2443" y="2947"/>
                    <a:pt x="2571" y="2723"/>
                    <a:pt x="2612" y="2600"/>
                  </a:cubicBezTo>
                  <a:cubicBezTo>
                    <a:pt x="2844" y="1968"/>
                    <a:pt x="2927" y="1299"/>
                    <a:pt x="2751" y="658"/>
                  </a:cubicBezTo>
                  <a:cubicBezTo>
                    <a:pt x="2695" y="463"/>
                    <a:pt x="2612" y="268"/>
                    <a:pt x="2463" y="129"/>
                  </a:cubicBezTo>
                  <a:cubicBezTo>
                    <a:pt x="2366" y="49"/>
                    <a:pt x="2235" y="1"/>
                    <a:pt x="2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
            <p:cNvSpPr/>
            <p:nvPr/>
          </p:nvSpPr>
          <p:spPr>
            <a:xfrm>
              <a:off x="3513375" y="2002175"/>
              <a:ext cx="72025" cy="75350"/>
            </a:xfrm>
            <a:custGeom>
              <a:rect b="b" l="l" r="r" t="t"/>
              <a:pathLst>
                <a:path extrusionOk="0" h="3014" w="2881">
                  <a:moveTo>
                    <a:pt x="2053" y="1"/>
                  </a:moveTo>
                  <a:cubicBezTo>
                    <a:pt x="2031" y="1"/>
                    <a:pt x="2010" y="2"/>
                    <a:pt x="1989" y="4"/>
                  </a:cubicBezTo>
                  <a:cubicBezTo>
                    <a:pt x="1887" y="13"/>
                    <a:pt x="1794" y="69"/>
                    <a:pt x="1719" y="153"/>
                  </a:cubicBezTo>
                  <a:cubicBezTo>
                    <a:pt x="1664" y="236"/>
                    <a:pt x="1626" y="339"/>
                    <a:pt x="1608" y="432"/>
                  </a:cubicBezTo>
                  <a:cubicBezTo>
                    <a:pt x="1599" y="478"/>
                    <a:pt x="1599" y="524"/>
                    <a:pt x="1599" y="571"/>
                  </a:cubicBezTo>
                  <a:cubicBezTo>
                    <a:pt x="1571" y="534"/>
                    <a:pt x="1552" y="506"/>
                    <a:pt x="1524" y="478"/>
                  </a:cubicBezTo>
                  <a:cubicBezTo>
                    <a:pt x="1469" y="413"/>
                    <a:pt x="1394" y="339"/>
                    <a:pt x="1320" y="292"/>
                  </a:cubicBezTo>
                  <a:cubicBezTo>
                    <a:pt x="1236" y="246"/>
                    <a:pt x="1143" y="218"/>
                    <a:pt x="1041" y="218"/>
                  </a:cubicBezTo>
                  <a:cubicBezTo>
                    <a:pt x="948" y="218"/>
                    <a:pt x="837" y="264"/>
                    <a:pt x="772" y="339"/>
                  </a:cubicBezTo>
                  <a:cubicBezTo>
                    <a:pt x="697" y="422"/>
                    <a:pt x="679" y="524"/>
                    <a:pt x="679" y="617"/>
                  </a:cubicBezTo>
                  <a:cubicBezTo>
                    <a:pt x="679" y="710"/>
                    <a:pt x="697" y="803"/>
                    <a:pt x="735" y="887"/>
                  </a:cubicBezTo>
                  <a:cubicBezTo>
                    <a:pt x="790" y="1008"/>
                    <a:pt x="865" y="1128"/>
                    <a:pt x="911" y="1240"/>
                  </a:cubicBezTo>
                  <a:cubicBezTo>
                    <a:pt x="809" y="1175"/>
                    <a:pt x="688" y="1119"/>
                    <a:pt x="558" y="1091"/>
                  </a:cubicBezTo>
                  <a:cubicBezTo>
                    <a:pt x="521" y="1082"/>
                    <a:pt x="479" y="1077"/>
                    <a:pt x="436" y="1077"/>
                  </a:cubicBezTo>
                  <a:cubicBezTo>
                    <a:pt x="393" y="1077"/>
                    <a:pt x="349" y="1082"/>
                    <a:pt x="307" y="1091"/>
                  </a:cubicBezTo>
                  <a:cubicBezTo>
                    <a:pt x="224" y="1119"/>
                    <a:pt x="140" y="1147"/>
                    <a:pt x="84" y="1221"/>
                  </a:cubicBezTo>
                  <a:cubicBezTo>
                    <a:pt x="28" y="1296"/>
                    <a:pt x="1" y="1370"/>
                    <a:pt x="1" y="1463"/>
                  </a:cubicBezTo>
                  <a:cubicBezTo>
                    <a:pt x="1" y="1556"/>
                    <a:pt x="38" y="1639"/>
                    <a:pt x="75" y="1714"/>
                  </a:cubicBezTo>
                  <a:cubicBezTo>
                    <a:pt x="159" y="1862"/>
                    <a:pt x="270" y="1974"/>
                    <a:pt x="400" y="2085"/>
                  </a:cubicBezTo>
                  <a:cubicBezTo>
                    <a:pt x="642" y="2290"/>
                    <a:pt x="920" y="2476"/>
                    <a:pt x="1208" y="2624"/>
                  </a:cubicBezTo>
                  <a:cubicBezTo>
                    <a:pt x="1505" y="2782"/>
                    <a:pt x="1802" y="2893"/>
                    <a:pt x="2117" y="2977"/>
                  </a:cubicBezTo>
                  <a:lnTo>
                    <a:pt x="2117" y="2977"/>
                  </a:lnTo>
                  <a:cubicBezTo>
                    <a:pt x="1802" y="2893"/>
                    <a:pt x="1505" y="2782"/>
                    <a:pt x="1208" y="2615"/>
                  </a:cubicBezTo>
                  <a:cubicBezTo>
                    <a:pt x="920" y="2466"/>
                    <a:pt x="651" y="2280"/>
                    <a:pt x="419" y="2057"/>
                  </a:cubicBezTo>
                  <a:cubicBezTo>
                    <a:pt x="307" y="1955"/>
                    <a:pt x="186" y="1834"/>
                    <a:pt x="121" y="1686"/>
                  </a:cubicBezTo>
                  <a:cubicBezTo>
                    <a:pt x="84" y="1611"/>
                    <a:pt x="66" y="1537"/>
                    <a:pt x="66" y="1463"/>
                  </a:cubicBezTo>
                  <a:cubicBezTo>
                    <a:pt x="66" y="1398"/>
                    <a:pt x="84" y="1314"/>
                    <a:pt x="140" y="1258"/>
                  </a:cubicBezTo>
                  <a:cubicBezTo>
                    <a:pt x="186" y="1203"/>
                    <a:pt x="261" y="1166"/>
                    <a:pt x="344" y="1156"/>
                  </a:cubicBezTo>
                  <a:cubicBezTo>
                    <a:pt x="377" y="1147"/>
                    <a:pt x="414" y="1142"/>
                    <a:pt x="453" y="1142"/>
                  </a:cubicBezTo>
                  <a:cubicBezTo>
                    <a:pt x="493" y="1142"/>
                    <a:pt x="535" y="1147"/>
                    <a:pt x="577" y="1156"/>
                  </a:cubicBezTo>
                  <a:cubicBezTo>
                    <a:pt x="725" y="1184"/>
                    <a:pt x="865" y="1277"/>
                    <a:pt x="995" y="1370"/>
                  </a:cubicBezTo>
                  <a:lnTo>
                    <a:pt x="1088" y="1435"/>
                  </a:lnTo>
                  <a:lnTo>
                    <a:pt x="1060" y="1323"/>
                  </a:lnTo>
                  <a:cubicBezTo>
                    <a:pt x="1013" y="1138"/>
                    <a:pt x="911" y="998"/>
                    <a:pt x="855" y="840"/>
                  </a:cubicBezTo>
                  <a:cubicBezTo>
                    <a:pt x="818" y="757"/>
                    <a:pt x="809" y="692"/>
                    <a:pt x="809" y="608"/>
                  </a:cubicBezTo>
                  <a:cubicBezTo>
                    <a:pt x="809" y="524"/>
                    <a:pt x="827" y="459"/>
                    <a:pt x="874" y="394"/>
                  </a:cubicBezTo>
                  <a:cubicBezTo>
                    <a:pt x="920" y="339"/>
                    <a:pt x="985" y="320"/>
                    <a:pt x="1069" y="320"/>
                  </a:cubicBezTo>
                  <a:cubicBezTo>
                    <a:pt x="1153" y="320"/>
                    <a:pt x="1218" y="339"/>
                    <a:pt x="1292" y="376"/>
                  </a:cubicBezTo>
                  <a:cubicBezTo>
                    <a:pt x="1431" y="459"/>
                    <a:pt x="1524" y="599"/>
                    <a:pt x="1626" y="747"/>
                  </a:cubicBezTo>
                  <a:lnTo>
                    <a:pt x="1719" y="887"/>
                  </a:lnTo>
                  <a:lnTo>
                    <a:pt x="1719" y="720"/>
                  </a:lnTo>
                  <a:cubicBezTo>
                    <a:pt x="1719" y="627"/>
                    <a:pt x="1719" y="534"/>
                    <a:pt x="1738" y="459"/>
                  </a:cubicBezTo>
                  <a:cubicBezTo>
                    <a:pt x="1747" y="367"/>
                    <a:pt x="1784" y="283"/>
                    <a:pt x="1831" y="209"/>
                  </a:cubicBezTo>
                  <a:cubicBezTo>
                    <a:pt x="1877" y="144"/>
                    <a:pt x="1952" y="97"/>
                    <a:pt x="2035" y="79"/>
                  </a:cubicBezTo>
                  <a:cubicBezTo>
                    <a:pt x="2055" y="76"/>
                    <a:pt x="2075" y="75"/>
                    <a:pt x="2096" y="75"/>
                  </a:cubicBezTo>
                  <a:cubicBezTo>
                    <a:pt x="2162" y="75"/>
                    <a:pt x="2232" y="87"/>
                    <a:pt x="2295" y="116"/>
                  </a:cubicBezTo>
                  <a:cubicBezTo>
                    <a:pt x="2370" y="153"/>
                    <a:pt x="2444" y="209"/>
                    <a:pt x="2500" y="283"/>
                  </a:cubicBezTo>
                  <a:cubicBezTo>
                    <a:pt x="2556" y="348"/>
                    <a:pt x="2602" y="432"/>
                    <a:pt x="2639" y="515"/>
                  </a:cubicBezTo>
                  <a:cubicBezTo>
                    <a:pt x="2676" y="590"/>
                    <a:pt x="2704" y="682"/>
                    <a:pt x="2732" y="775"/>
                  </a:cubicBezTo>
                  <a:cubicBezTo>
                    <a:pt x="2760" y="878"/>
                    <a:pt x="2779" y="970"/>
                    <a:pt x="2788" y="1045"/>
                  </a:cubicBezTo>
                  <a:cubicBezTo>
                    <a:pt x="2844" y="1416"/>
                    <a:pt x="2825" y="1788"/>
                    <a:pt x="2741" y="2160"/>
                  </a:cubicBezTo>
                  <a:cubicBezTo>
                    <a:pt x="2704" y="2345"/>
                    <a:pt x="2648" y="2522"/>
                    <a:pt x="2583" y="2699"/>
                  </a:cubicBezTo>
                  <a:cubicBezTo>
                    <a:pt x="2546" y="2782"/>
                    <a:pt x="2500" y="2856"/>
                    <a:pt x="2425" y="2931"/>
                  </a:cubicBezTo>
                  <a:cubicBezTo>
                    <a:pt x="2500" y="2875"/>
                    <a:pt x="2546" y="2782"/>
                    <a:pt x="2593" y="2699"/>
                  </a:cubicBezTo>
                  <a:cubicBezTo>
                    <a:pt x="2658" y="2522"/>
                    <a:pt x="2723" y="2345"/>
                    <a:pt x="2760" y="2160"/>
                  </a:cubicBezTo>
                  <a:cubicBezTo>
                    <a:pt x="2834" y="1807"/>
                    <a:pt x="2881" y="1416"/>
                    <a:pt x="2834" y="1045"/>
                  </a:cubicBezTo>
                  <a:cubicBezTo>
                    <a:pt x="2825" y="952"/>
                    <a:pt x="2816" y="859"/>
                    <a:pt x="2788" y="766"/>
                  </a:cubicBezTo>
                  <a:cubicBezTo>
                    <a:pt x="2769" y="673"/>
                    <a:pt x="2741" y="580"/>
                    <a:pt x="2704" y="506"/>
                  </a:cubicBezTo>
                  <a:cubicBezTo>
                    <a:pt x="2630" y="394"/>
                    <a:pt x="2583" y="301"/>
                    <a:pt x="2509" y="236"/>
                  </a:cubicBezTo>
                  <a:cubicBezTo>
                    <a:pt x="2453" y="153"/>
                    <a:pt x="2370" y="97"/>
                    <a:pt x="2277" y="51"/>
                  </a:cubicBezTo>
                  <a:cubicBezTo>
                    <a:pt x="2205" y="15"/>
                    <a:pt x="2127" y="1"/>
                    <a:pt x="2053" y="1"/>
                  </a:cubicBezTo>
                  <a:close/>
                  <a:moveTo>
                    <a:pt x="2314" y="2996"/>
                  </a:moveTo>
                  <a:lnTo>
                    <a:pt x="2314" y="2996"/>
                  </a:lnTo>
                  <a:cubicBezTo>
                    <a:pt x="2291" y="3005"/>
                    <a:pt x="2268" y="3010"/>
                    <a:pt x="2244" y="3010"/>
                  </a:cubicBezTo>
                  <a:cubicBezTo>
                    <a:pt x="2221" y="3010"/>
                    <a:pt x="2198" y="3005"/>
                    <a:pt x="2175" y="2996"/>
                  </a:cubicBezTo>
                  <a:lnTo>
                    <a:pt x="2175" y="2996"/>
                  </a:lnTo>
                  <a:cubicBezTo>
                    <a:pt x="2200" y="3006"/>
                    <a:pt x="2226" y="3013"/>
                    <a:pt x="2251" y="3013"/>
                  </a:cubicBezTo>
                  <a:cubicBezTo>
                    <a:pt x="2272" y="3013"/>
                    <a:pt x="2293" y="3008"/>
                    <a:pt x="2314" y="29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
            <p:cNvSpPr/>
            <p:nvPr/>
          </p:nvSpPr>
          <p:spPr>
            <a:xfrm>
              <a:off x="3538450" y="2035950"/>
              <a:ext cx="32550" cy="40675"/>
            </a:xfrm>
            <a:custGeom>
              <a:rect b="b" l="l" r="r" t="t"/>
              <a:pathLst>
                <a:path extrusionOk="0" h="1627" w="1302">
                  <a:moveTo>
                    <a:pt x="1" y="0"/>
                  </a:moveTo>
                  <a:cubicBezTo>
                    <a:pt x="103" y="140"/>
                    <a:pt x="215" y="270"/>
                    <a:pt x="335" y="409"/>
                  </a:cubicBezTo>
                  <a:lnTo>
                    <a:pt x="661" y="799"/>
                  </a:lnTo>
                  <a:lnTo>
                    <a:pt x="986" y="1208"/>
                  </a:lnTo>
                  <a:cubicBezTo>
                    <a:pt x="1042" y="1273"/>
                    <a:pt x="1107" y="1348"/>
                    <a:pt x="1153" y="1413"/>
                  </a:cubicBezTo>
                  <a:cubicBezTo>
                    <a:pt x="1209" y="1487"/>
                    <a:pt x="1255" y="1552"/>
                    <a:pt x="1302" y="1626"/>
                  </a:cubicBezTo>
                  <a:cubicBezTo>
                    <a:pt x="1227" y="1459"/>
                    <a:pt x="1125" y="1320"/>
                    <a:pt x="1023" y="1180"/>
                  </a:cubicBezTo>
                  <a:cubicBezTo>
                    <a:pt x="921" y="1041"/>
                    <a:pt x="800" y="920"/>
                    <a:pt x="698" y="781"/>
                  </a:cubicBezTo>
                  <a:cubicBezTo>
                    <a:pt x="596" y="641"/>
                    <a:pt x="475" y="511"/>
                    <a:pt x="363" y="381"/>
                  </a:cubicBezTo>
                  <a:cubicBezTo>
                    <a:pt x="243" y="251"/>
                    <a:pt x="131"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
            <p:cNvSpPr/>
            <p:nvPr/>
          </p:nvSpPr>
          <p:spPr>
            <a:xfrm>
              <a:off x="3554950" y="2020850"/>
              <a:ext cx="17675" cy="54600"/>
            </a:xfrm>
            <a:custGeom>
              <a:rect b="b" l="l" r="r" t="t"/>
              <a:pathLst>
                <a:path extrusionOk="0" h="2184" w="707">
                  <a:moveTo>
                    <a:pt x="1" y="0"/>
                  </a:moveTo>
                  <a:lnTo>
                    <a:pt x="140" y="558"/>
                  </a:lnTo>
                  <a:cubicBezTo>
                    <a:pt x="186" y="725"/>
                    <a:pt x="242" y="911"/>
                    <a:pt x="307" y="1097"/>
                  </a:cubicBezTo>
                  <a:cubicBezTo>
                    <a:pt x="363" y="1283"/>
                    <a:pt x="419" y="1459"/>
                    <a:pt x="484" y="1645"/>
                  </a:cubicBezTo>
                  <a:cubicBezTo>
                    <a:pt x="558" y="1831"/>
                    <a:pt x="614" y="2007"/>
                    <a:pt x="707" y="2184"/>
                  </a:cubicBezTo>
                  <a:cubicBezTo>
                    <a:pt x="679" y="2100"/>
                    <a:pt x="642" y="2007"/>
                    <a:pt x="614" y="1914"/>
                  </a:cubicBezTo>
                  <a:cubicBezTo>
                    <a:pt x="595" y="1821"/>
                    <a:pt x="558" y="1729"/>
                    <a:pt x="540" y="1636"/>
                  </a:cubicBezTo>
                  <a:lnTo>
                    <a:pt x="363" y="1087"/>
                  </a:lnTo>
                  <a:lnTo>
                    <a:pt x="186" y="549"/>
                  </a:lnTo>
                  <a:cubicBezTo>
                    <a:pt x="131" y="363"/>
                    <a:pt x="75"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
            <p:cNvSpPr/>
            <p:nvPr/>
          </p:nvSpPr>
          <p:spPr>
            <a:xfrm>
              <a:off x="3552875" y="2048950"/>
              <a:ext cx="9300" cy="11400"/>
            </a:xfrm>
            <a:custGeom>
              <a:rect b="b" l="l" r="r" t="t"/>
              <a:pathLst>
                <a:path extrusionOk="0" h="456" w="372">
                  <a:moveTo>
                    <a:pt x="0" y="1"/>
                  </a:moveTo>
                  <a:cubicBezTo>
                    <a:pt x="46" y="94"/>
                    <a:pt x="102" y="177"/>
                    <a:pt x="177" y="233"/>
                  </a:cubicBezTo>
                  <a:cubicBezTo>
                    <a:pt x="195" y="279"/>
                    <a:pt x="232" y="317"/>
                    <a:pt x="269" y="354"/>
                  </a:cubicBezTo>
                  <a:lnTo>
                    <a:pt x="372" y="456"/>
                  </a:lnTo>
                  <a:cubicBezTo>
                    <a:pt x="362" y="409"/>
                    <a:pt x="325" y="372"/>
                    <a:pt x="307" y="326"/>
                  </a:cubicBezTo>
                  <a:cubicBezTo>
                    <a:pt x="269" y="289"/>
                    <a:pt x="251" y="242"/>
                    <a:pt x="214" y="214"/>
                  </a:cubicBezTo>
                  <a:cubicBezTo>
                    <a:pt x="158" y="140"/>
                    <a:pt x="84"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
            <p:cNvSpPr/>
            <p:nvPr/>
          </p:nvSpPr>
          <p:spPr>
            <a:xfrm>
              <a:off x="3550075" y="2044075"/>
              <a:ext cx="6300" cy="6300"/>
            </a:xfrm>
            <a:custGeom>
              <a:rect b="b" l="l" r="r" t="t"/>
              <a:pathLst>
                <a:path extrusionOk="0" h="252" w="252">
                  <a:moveTo>
                    <a:pt x="1" y="1"/>
                  </a:moveTo>
                  <a:lnTo>
                    <a:pt x="1" y="1"/>
                  </a:lnTo>
                  <a:cubicBezTo>
                    <a:pt x="38" y="56"/>
                    <a:pt x="84" y="93"/>
                    <a:pt x="112" y="140"/>
                  </a:cubicBezTo>
                  <a:cubicBezTo>
                    <a:pt x="140" y="158"/>
                    <a:pt x="158" y="177"/>
                    <a:pt x="186" y="196"/>
                  </a:cubicBezTo>
                  <a:cubicBezTo>
                    <a:pt x="205" y="224"/>
                    <a:pt x="233" y="233"/>
                    <a:pt x="251" y="251"/>
                  </a:cubicBezTo>
                  <a:cubicBezTo>
                    <a:pt x="242" y="233"/>
                    <a:pt x="233" y="196"/>
                    <a:pt x="205" y="177"/>
                  </a:cubicBezTo>
                  <a:cubicBezTo>
                    <a:pt x="196" y="149"/>
                    <a:pt x="177" y="131"/>
                    <a:pt x="149" y="103"/>
                  </a:cubicBezTo>
                  <a:cubicBezTo>
                    <a:pt x="103" y="56"/>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
            <p:cNvSpPr/>
            <p:nvPr/>
          </p:nvSpPr>
          <p:spPr>
            <a:xfrm>
              <a:off x="3553550" y="2040825"/>
              <a:ext cx="7225" cy="11625"/>
            </a:xfrm>
            <a:custGeom>
              <a:rect b="b" l="l" r="r" t="t"/>
              <a:pathLst>
                <a:path extrusionOk="0" h="465" w="289">
                  <a:moveTo>
                    <a:pt x="1" y="0"/>
                  </a:moveTo>
                  <a:lnTo>
                    <a:pt x="1" y="0"/>
                  </a:lnTo>
                  <a:cubicBezTo>
                    <a:pt x="38" y="93"/>
                    <a:pt x="75" y="177"/>
                    <a:pt x="131" y="242"/>
                  </a:cubicBezTo>
                  <a:cubicBezTo>
                    <a:pt x="177" y="316"/>
                    <a:pt x="233" y="391"/>
                    <a:pt x="289" y="465"/>
                  </a:cubicBezTo>
                  <a:cubicBezTo>
                    <a:pt x="280" y="419"/>
                    <a:pt x="270" y="381"/>
                    <a:pt x="242" y="335"/>
                  </a:cubicBezTo>
                  <a:cubicBezTo>
                    <a:pt x="224" y="298"/>
                    <a:pt x="196" y="261"/>
                    <a:pt x="177" y="223"/>
                  </a:cubicBezTo>
                  <a:cubicBezTo>
                    <a:pt x="112" y="140"/>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
            <p:cNvSpPr/>
            <p:nvPr/>
          </p:nvSpPr>
          <p:spPr>
            <a:xfrm>
              <a:off x="3563075" y="2057075"/>
              <a:ext cx="3525" cy="8150"/>
            </a:xfrm>
            <a:custGeom>
              <a:rect b="b" l="l" r="r" t="t"/>
              <a:pathLst>
                <a:path extrusionOk="0" h="326" w="141">
                  <a:moveTo>
                    <a:pt x="1" y="1"/>
                  </a:moveTo>
                  <a:cubicBezTo>
                    <a:pt x="1" y="57"/>
                    <a:pt x="29" y="122"/>
                    <a:pt x="47" y="177"/>
                  </a:cubicBezTo>
                  <a:cubicBezTo>
                    <a:pt x="75" y="233"/>
                    <a:pt x="94" y="280"/>
                    <a:pt x="140" y="326"/>
                  </a:cubicBezTo>
                  <a:cubicBezTo>
                    <a:pt x="140" y="261"/>
                    <a:pt x="122" y="215"/>
                    <a:pt x="94" y="149"/>
                  </a:cubicBezTo>
                  <a:cubicBezTo>
                    <a:pt x="7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
            <p:cNvSpPr/>
            <p:nvPr/>
          </p:nvSpPr>
          <p:spPr>
            <a:xfrm>
              <a:off x="3542400" y="2013650"/>
              <a:ext cx="8625" cy="9550"/>
            </a:xfrm>
            <a:custGeom>
              <a:rect b="b" l="l" r="r" t="t"/>
              <a:pathLst>
                <a:path extrusionOk="0" h="382" w="345">
                  <a:moveTo>
                    <a:pt x="1" y="0"/>
                  </a:moveTo>
                  <a:cubicBezTo>
                    <a:pt x="47" y="65"/>
                    <a:pt x="112" y="121"/>
                    <a:pt x="159" y="196"/>
                  </a:cubicBezTo>
                  <a:lnTo>
                    <a:pt x="252" y="288"/>
                  </a:lnTo>
                  <a:lnTo>
                    <a:pt x="345" y="381"/>
                  </a:lnTo>
                  <a:cubicBezTo>
                    <a:pt x="326" y="335"/>
                    <a:pt x="308" y="298"/>
                    <a:pt x="280" y="261"/>
                  </a:cubicBezTo>
                  <a:cubicBezTo>
                    <a:pt x="261" y="214"/>
                    <a:pt x="233" y="196"/>
                    <a:pt x="205" y="158"/>
                  </a:cubicBezTo>
                  <a:cubicBezTo>
                    <a:pt x="140" y="103"/>
                    <a:pt x="8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
            <p:cNvSpPr/>
            <p:nvPr/>
          </p:nvSpPr>
          <p:spPr>
            <a:xfrm>
              <a:off x="3546825" y="2021325"/>
              <a:ext cx="6050" cy="6525"/>
            </a:xfrm>
            <a:custGeom>
              <a:rect b="b" l="l" r="r" t="t"/>
              <a:pathLst>
                <a:path extrusionOk="0" h="261" w="242">
                  <a:moveTo>
                    <a:pt x="0" y="0"/>
                  </a:moveTo>
                  <a:lnTo>
                    <a:pt x="0" y="0"/>
                  </a:lnTo>
                  <a:cubicBezTo>
                    <a:pt x="38" y="46"/>
                    <a:pt x="75" y="93"/>
                    <a:pt x="112" y="130"/>
                  </a:cubicBezTo>
                  <a:lnTo>
                    <a:pt x="242" y="260"/>
                  </a:lnTo>
                  <a:cubicBezTo>
                    <a:pt x="242" y="232"/>
                    <a:pt x="223" y="204"/>
                    <a:pt x="205" y="177"/>
                  </a:cubicBezTo>
                  <a:cubicBezTo>
                    <a:pt x="186" y="149"/>
                    <a:pt x="177" y="130"/>
                    <a:pt x="149" y="112"/>
                  </a:cubicBezTo>
                  <a:cubicBezTo>
                    <a:pt x="131" y="84"/>
                    <a:pt x="103" y="74"/>
                    <a:pt x="84" y="46"/>
                  </a:cubicBezTo>
                  <a:cubicBezTo>
                    <a:pt x="56" y="28"/>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
            <p:cNvSpPr/>
            <p:nvPr/>
          </p:nvSpPr>
          <p:spPr>
            <a:xfrm>
              <a:off x="3539400" y="2015050"/>
              <a:ext cx="3975" cy="3275"/>
            </a:xfrm>
            <a:custGeom>
              <a:rect b="b" l="l" r="r" t="t"/>
              <a:pathLst>
                <a:path extrusionOk="0" h="131" w="159">
                  <a:moveTo>
                    <a:pt x="0" y="0"/>
                  </a:moveTo>
                  <a:lnTo>
                    <a:pt x="74" y="84"/>
                  </a:lnTo>
                  <a:cubicBezTo>
                    <a:pt x="93" y="84"/>
                    <a:pt x="102" y="93"/>
                    <a:pt x="112" y="102"/>
                  </a:cubicBezTo>
                  <a:cubicBezTo>
                    <a:pt x="121" y="112"/>
                    <a:pt x="140" y="112"/>
                    <a:pt x="158" y="130"/>
                  </a:cubicBezTo>
                  <a:cubicBezTo>
                    <a:pt x="149" y="84"/>
                    <a:pt x="121" y="56"/>
                    <a:pt x="102" y="37"/>
                  </a:cubicBezTo>
                  <a:cubicBezTo>
                    <a:pt x="93" y="19"/>
                    <a:pt x="65" y="9"/>
                    <a:pt x="56"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
            <p:cNvSpPr/>
            <p:nvPr/>
          </p:nvSpPr>
          <p:spPr>
            <a:xfrm>
              <a:off x="3565650" y="2007000"/>
              <a:ext cx="9075" cy="7150"/>
            </a:xfrm>
            <a:custGeom>
              <a:rect b="b" l="l" r="r" t="t"/>
              <a:pathLst>
                <a:path extrusionOk="0" h="286" w="363">
                  <a:moveTo>
                    <a:pt x="73" y="0"/>
                  </a:moveTo>
                  <a:cubicBezTo>
                    <a:pt x="47" y="0"/>
                    <a:pt x="22" y="5"/>
                    <a:pt x="0" y="16"/>
                  </a:cubicBezTo>
                  <a:cubicBezTo>
                    <a:pt x="84" y="16"/>
                    <a:pt x="158" y="53"/>
                    <a:pt x="214" y="99"/>
                  </a:cubicBezTo>
                  <a:cubicBezTo>
                    <a:pt x="242" y="136"/>
                    <a:pt x="269" y="155"/>
                    <a:pt x="288" y="192"/>
                  </a:cubicBezTo>
                  <a:cubicBezTo>
                    <a:pt x="307" y="201"/>
                    <a:pt x="316" y="229"/>
                    <a:pt x="325" y="239"/>
                  </a:cubicBezTo>
                  <a:cubicBezTo>
                    <a:pt x="334" y="248"/>
                    <a:pt x="353" y="276"/>
                    <a:pt x="362" y="285"/>
                  </a:cubicBezTo>
                  <a:cubicBezTo>
                    <a:pt x="362" y="276"/>
                    <a:pt x="353" y="248"/>
                    <a:pt x="353" y="229"/>
                  </a:cubicBezTo>
                  <a:cubicBezTo>
                    <a:pt x="334" y="201"/>
                    <a:pt x="334" y="192"/>
                    <a:pt x="325" y="164"/>
                  </a:cubicBezTo>
                  <a:cubicBezTo>
                    <a:pt x="307" y="136"/>
                    <a:pt x="279" y="99"/>
                    <a:pt x="242" y="62"/>
                  </a:cubicBezTo>
                  <a:cubicBezTo>
                    <a:pt x="214" y="43"/>
                    <a:pt x="177" y="16"/>
                    <a:pt x="130" y="6"/>
                  </a:cubicBezTo>
                  <a:cubicBezTo>
                    <a:pt x="111" y="2"/>
                    <a:pt x="92" y="0"/>
                    <a:pt x="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
            <p:cNvSpPr/>
            <p:nvPr/>
          </p:nvSpPr>
          <p:spPr>
            <a:xfrm>
              <a:off x="3571200" y="2011800"/>
              <a:ext cx="4450" cy="10225"/>
            </a:xfrm>
            <a:custGeom>
              <a:rect b="b" l="l" r="r" t="t"/>
              <a:pathLst>
                <a:path extrusionOk="0" h="409" w="178">
                  <a:moveTo>
                    <a:pt x="1" y="0"/>
                  </a:moveTo>
                  <a:lnTo>
                    <a:pt x="1" y="0"/>
                  </a:lnTo>
                  <a:cubicBezTo>
                    <a:pt x="10" y="47"/>
                    <a:pt x="29" y="84"/>
                    <a:pt x="20" y="93"/>
                  </a:cubicBezTo>
                  <a:cubicBezTo>
                    <a:pt x="38" y="130"/>
                    <a:pt x="57" y="167"/>
                    <a:pt x="66" y="195"/>
                  </a:cubicBezTo>
                  <a:lnTo>
                    <a:pt x="112" y="307"/>
                  </a:lnTo>
                  <a:cubicBezTo>
                    <a:pt x="140" y="335"/>
                    <a:pt x="150" y="372"/>
                    <a:pt x="159" y="409"/>
                  </a:cubicBezTo>
                  <a:cubicBezTo>
                    <a:pt x="178" y="372"/>
                    <a:pt x="178" y="325"/>
                    <a:pt x="159" y="288"/>
                  </a:cubicBezTo>
                  <a:cubicBezTo>
                    <a:pt x="159" y="260"/>
                    <a:pt x="140" y="223"/>
                    <a:pt x="131" y="186"/>
                  </a:cubicBezTo>
                  <a:cubicBezTo>
                    <a:pt x="94" y="130"/>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
            <p:cNvSpPr/>
            <p:nvPr/>
          </p:nvSpPr>
          <p:spPr>
            <a:xfrm>
              <a:off x="3577250" y="2017375"/>
              <a:ext cx="2350" cy="10000"/>
            </a:xfrm>
            <a:custGeom>
              <a:rect b="b" l="l" r="r" t="t"/>
              <a:pathLst>
                <a:path extrusionOk="0" h="400" w="94">
                  <a:moveTo>
                    <a:pt x="1" y="0"/>
                  </a:moveTo>
                  <a:cubicBezTo>
                    <a:pt x="1" y="65"/>
                    <a:pt x="19" y="139"/>
                    <a:pt x="28" y="204"/>
                  </a:cubicBezTo>
                  <a:cubicBezTo>
                    <a:pt x="47" y="279"/>
                    <a:pt x="56" y="335"/>
                    <a:pt x="75" y="400"/>
                  </a:cubicBezTo>
                  <a:cubicBezTo>
                    <a:pt x="93" y="372"/>
                    <a:pt x="93" y="335"/>
                    <a:pt x="93" y="297"/>
                  </a:cubicBezTo>
                  <a:cubicBezTo>
                    <a:pt x="93" y="270"/>
                    <a:pt x="93" y="232"/>
                    <a:pt x="84" y="195"/>
                  </a:cubicBezTo>
                  <a:lnTo>
                    <a:pt x="47" y="93"/>
                  </a:lnTo>
                  <a:cubicBezTo>
                    <a:pt x="38" y="56"/>
                    <a:pt x="2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
            <p:cNvSpPr/>
            <p:nvPr/>
          </p:nvSpPr>
          <p:spPr>
            <a:xfrm>
              <a:off x="3568900" y="2012950"/>
              <a:ext cx="3500" cy="6075"/>
            </a:xfrm>
            <a:custGeom>
              <a:rect b="b" l="l" r="r" t="t"/>
              <a:pathLst>
                <a:path extrusionOk="0" h="243" w="140">
                  <a:moveTo>
                    <a:pt x="0" y="1"/>
                  </a:moveTo>
                  <a:lnTo>
                    <a:pt x="0" y="1"/>
                  </a:lnTo>
                  <a:cubicBezTo>
                    <a:pt x="28" y="47"/>
                    <a:pt x="37" y="84"/>
                    <a:pt x="56" y="112"/>
                  </a:cubicBezTo>
                  <a:cubicBezTo>
                    <a:pt x="84" y="168"/>
                    <a:pt x="93" y="196"/>
                    <a:pt x="130" y="242"/>
                  </a:cubicBezTo>
                  <a:cubicBezTo>
                    <a:pt x="139" y="196"/>
                    <a:pt x="130" y="149"/>
                    <a:pt x="102" y="103"/>
                  </a:cubicBezTo>
                  <a:cubicBezTo>
                    <a:pt x="93" y="84"/>
                    <a:pt x="74" y="75"/>
                    <a:pt x="56" y="47"/>
                  </a:cubicBezTo>
                  <a:cubicBezTo>
                    <a:pt x="47" y="2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
            <p:cNvSpPr/>
            <p:nvPr/>
          </p:nvSpPr>
          <p:spPr>
            <a:xfrm>
              <a:off x="3574225" y="2060575"/>
              <a:ext cx="3975" cy="10000"/>
            </a:xfrm>
            <a:custGeom>
              <a:rect b="b" l="l" r="r" t="t"/>
              <a:pathLst>
                <a:path extrusionOk="0" h="400" w="159">
                  <a:moveTo>
                    <a:pt x="149" y="0"/>
                  </a:moveTo>
                  <a:lnTo>
                    <a:pt x="149" y="0"/>
                  </a:lnTo>
                  <a:cubicBezTo>
                    <a:pt x="112" y="75"/>
                    <a:pt x="94" y="130"/>
                    <a:pt x="66" y="195"/>
                  </a:cubicBezTo>
                  <a:cubicBezTo>
                    <a:pt x="47" y="270"/>
                    <a:pt x="19" y="325"/>
                    <a:pt x="1" y="400"/>
                  </a:cubicBezTo>
                  <a:cubicBezTo>
                    <a:pt x="19" y="372"/>
                    <a:pt x="47" y="353"/>
                    <a:pt x="66" y="307"/>
                  </a:cubicBezTo>
                  <a:cubicBezTo>
                    <a:pt x="75" y="279"/>
                    <a:pt x="103" y="242"/>
                    <a:pt x="112" y="214"/>
                  </a:cubicBezTo>
                  <a:cubicBezTo>
                    <a:pt x="149" y="149"/>
                    <a:pt x="159" y="7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
            <p:cNvSpPr/>
            <p:nvPr/>
          </p:nvSpPr>
          <p:spPr>
            <a:xfrm>
              <a:off x="3573300" y="2058250"/>
              <a:ext cx="2350" cy="7925"/>
            </a:xfrm>
            <a:custGeom>
              <a:rect b="b" l="l" r="r" t="t"/>
              <a:pathLst>
                <a:path extrusionOk="0" h="317" w="94">
                  <a:moveTo>
                    <a:pt x="84" y="0"/>
                  </a:moveTo>
                  <a:cubicBezTo>
                    <a:pt x="66" y="37"/>
                    <a:pt x="66" y="56"/>
                    <a:pt x="56" y="84"/>
                  </a:cubicBezTo>
                  <a:cubicBezTo>
                    <a:pt x="47" y="121"/>
                    <a:pt x="47" y="140"/>
                    <a:pt x="38" y="168"/>
                  </a:cubicBezTo>
                  <a:cubicBezTo>
                    <a:pt x="19" y="214"/>
                    <a:pt x="10" y="260"/>
                    <a:pt x="1" y="316"/>
                  </a:cubicBezTo>
                  <a:cubicBezTo>
                    <a:pt x="38" y="307"/>
                    <a:pt x="47" y="279"/>
                    <a:pt x="47" y="242"/>
                  </a:cubicBezTo>
                  <a:cubicBezTo>
                    <a:pt x="66" y="223"/>
                    <a:pt x="66" y="186"/>
                    <a:pt x="84" y="168"/>
                  </a:cubicBezTo>
                  <a:cubicBezTo>
                    <a:pt x="94" y="121"/>
                    <a:pt x="9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
            <p:cNvSpPr/>
            <p:nvPr/>
          </p:nvSpPr>
          <p:spPr>
            <a:xfrm>
              <a:off x="3569825" y="2054525"/>
              <a:ext cx="2350" cy="7925"/>
            </a:xfrm>
            <a:custGeom>
              <a:rect b="b" l="l" r="r" t="t"/>
              <a:pathLst>
                <a:path extrusionOk="0" h="317" w="94">
                  <a:moveTo>
                    <a:pt x="0" y="1"/>
                  </a:moveTo>
                  <a:cubicBezTo>
                    <a:pt x="0" y="56"/>
                    <a:pt x="10" y="103"/>
                    <a:pt x="19" y="159"/>
                  </a:cubicBezTo>
                  <a:cubicBezTo>
                    <a:pt x="37" y="205"/>
                    <a:pt x="47" y="270"/>
                    <a:pt x="84" y="317"/>
                  </a:cubicBezTo>
                  <a:cubicBezTo>
                    <a:pt x="93" y="251"/>
                    <a:pt x="84" y="196"/>
                    <a:pt x="65" y="149"/>
                  </a:cubicBezTo>
                  <a:cubicBezTo>
                    <a:pt x="65" y="112"/>
                    <a:pt x="56" y="94"/>
                    <a:pt x="47" y="66"/>
                  </a:cubicBezTo>
                  <a:cubicBezTo>
                    <a:pt x="37"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
            <p:cNvSpPr/>
            <p:nvPr/>
          </p:nvSpPr>
          <p:spPr>
            <a:xfrm>
              <a:off x="3573300" y="2051050"/>
              <a:ext cx="1200" cy="6975"/>
            </a:xfrm>
            <a:custGeom>
              <a:rect b="b" l="l" r="r" t="t"/>
              <a:pathLst>
                <a:path extrusionOk="0" h="279" w="48">
                  <a:moveTo>
                    <a:pt x="19" y="0"/>
                  </a:moveTo>
                  <a:cubicBezTo>
                    <a:pt x="10" y="47"/>
                    <a:pt x="1" y="93"/>
                    <a:pt x="1" y="140"/>
                  </a:cubicBezTo>
                  <a:cubicBezTo>
                    <a:pt x="1" y="186"/>
                    <a:pt x="1" y="233"/>
                    <a:pt x="19" y="279"/>
                  </a:cubicBezTo>
                  <a:cubicBezTo>
                    <a:pt x="47" y="233"/>
                    <a:pt x="47" y="186"/>
                    <a:pt x="47" y="140"/>
                  </a:cubicBezTo>
                  <a:cubicBezTo>
                    <a:pt x="47" y="93"/>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
            <p:cNvSpPr/>
            <p:nvPr/>
          </p:nvSpPr>
          <p:spPr>
            <a:xfrm>
              <a:off x="3577950" y="2047800"/>
              <a:ext cx="1650" cy="9300"/>
            </a:xfrm>
            <a:custGeom>
              <a:rect b="b" l="l" r="r" t="t"/>
              <a:pathLst>
                <a:path extrusionOk="0" h="372" w="66">
                  <a:moveTo>
                    <a:pt x="47" y="0"/>
                  </a:moveTo>
                  <a:cubicBezTo>
                    <a:pt x="19" y="56"/>
                    <a:pt x="10" y="130"/>
                    <a:pt x="10" y="186"/>
                  </a:cubicBezTo>
                  <a:cubicBezTo>
                    <a:pt x="0" y="242"/>
                    <a:pt x="10" y="316"/>
                    <a:pt x="19" y="372"/>
                  </a:cubicBezTo>
                  <a:cubicBezTo>
                    <a:pt x="47" y="316"/>
                    <a:pt x="56" y="260"/>
                    <a:pt x="56" y="186"/>
                  </a:cubicBezTo>
                  <a:cubicBezTo>
                    <a:pt x="65"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
            <p:cNvSpPr/>
            <p:nvPr/>
          </p:nvSpPr>
          <p:spPr>
            <a:xfrm>
              <a:off x="3516625" y="2039675"/>
              <a:ext cx="5600" cy="10700"/>
            </a:xfrm>
            <a:custGeom>
              <a:rect b="b" l="l" r="r" t="t"/>
              <a:pathLst>
                <a:path extrusionOk="0" h="428" w="224">
                  <a:moveTo>
                    <a:pt x="1" y="0"/>
                  </a:moveTo>
                  <a:cubicBezTo>
                    <a:pt x="1" y="37"/>
                    <a:pt x="1" y="84"/>
                    <a:pt x="19" y="130"/>
                  </a:cubicBezTo>
                  <a:cubicBezTo>
                    <a:pt x="19" y="158"/>
                    <a:pt x="47" y="204"/>
                    <a:pt x="56" y="242"/>
                  </a:cubicBezTo>
                  <a:cubicBezTo>
                    <a:pt x="94" y="325"/>
                    <a:pt x="149" y="390"/>
                    <a:pt x="224" y="427"/>
                  </a:cubicBezTo>
                  <a:lnTo>
                    <a:pt x="149" y="325"/>
                  </a:lnTo>
                  <a:cubicBezTo>
                    <a:pt x="131" y="288"/>
                    <a:pt x="103" y="260"/>
                    <a:pt x="94" y="223"/>
                  </a:cubicBezTo>
                  <a:cubicBezTo>
                    <a:pt x="56" y="14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
            <p:cNvSpPr/>
            <p:nvPr/>
          </p:nvSpPr>
          <p:spPr>
            <a:xfrm>
              <a:off x="3519875" y="2042925"/>
              <a:ext cx="5825" cy="8150"/>
            </a:xfrm>
            <a:custGeom>
              <a:rect b="b" l="l" r="r" t="t"/>
              <a:pathLst>
                <a:path extrusionOk="0" h="326" w="233">
                  <a:moveTo>
                    <a:pt x="1" y="0"/>
                  </a:moveTo>
                  <a:cubicBezTo>
                    <a:pt x="10" y="37"/>
                    <a:pt x="19" y="65"/>
                    <a:pt x="19" y="93"/>
                  </a:cubicBezTo>
                  <a:cubicBezTo>
                    <a:pt x="29" y="130"/>
                    <a:pt x="47" y="149"/>
                    <a:pt x="66" y="186"/>
                  </a:cubicBezTo>
                  <a:cubicBezTo>
                    <a:pt x="112" y="242"/>
                    <a:pt x="159" y="297"/>
                    <a:pt x="233" y="325"/>
                  </a:cubicBezTo>
                  <a:lnTo>
                    <a:pt x="177" y="242"/>
                  </a:lnTo>
                  <a:cubicBezTo>
                    <a:pt x="149" y="223"/>
                    <a:pt x="140" y="186"/>
                    <a:pt x="112" y="158"/>
                  </a:cubicBezTo>
                  <a:cubicBezTo>
                    <a:pt x="84" y="11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
            <p:cNvSpPr/>
            <p:nvPr/>
          </p:nvSpPr>
          <p:spPr>
            <a:xfrm>
              <a:off x="3525000" y="2046400"/>
              <a:ext cx="7675" cy="7925"/>
            </a:xfrm>
            <a:custGeom>
              <a:rect b="b" l="l" r="r" t="t"/>
              <a:pathLst>
                <a:path extrusionOk="0" h="317" w="307">
                  <a:moveTo>
                    <a:pt x="0" y="0"/>
                  </a:moveTo>
                  <a:cubicBezTo>
                    <a:pt x="37" y="65"/>
                    <a:pt x="74" y="131"/>
                    <a:pt x="130" y="186"/>
                  </a:cubicBezTo>
                  <a:cubicBezTo>
                    <a:pt x="149" y="205"/>
                    <a:pt x="177" y="233"/>
                    <a:pt x="214" y="251"/>
                  </a:cubicBezTo>
                  <a:cubicBezTo>
                    <a:pt x="232" y="279"/>
                    <a:pt x="270" y="298"/>
                    <a:pt x="307" y="316"/>
                  </a:cubicBezTo>
                  <a:lnTo>
                    <a:pt x="232" y="233"/>
                  </a:lnTo>
                  <a:cubicBezTo>
                    <a:pt x="214" y="205"/>
                    <a:pt x="186" y="177"/>
                    <a:pt x="167" y="149"/>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
            <p:cNvSpPr/>
            <p:nvPr/>
          </p:nvSpPr>
          <p:spPr>
            <a:xfrm>
              <a:off x="3527775" y="2054750"/>
              <a:ext cx="8625" cy="6550"/>
            </a:xfrm>
            <a:custGeom>
              <a:rect b="b" l="l" r="r" t="t"/>
              <a:pathLst>
                <a:path extrusionOk="0" h="262" w="345">
                  <a:moveTo>
                    <a:pt x="1" y="1"/>
                  </a:moveTo>
                  <a:cubicBezTo>
                    <a:pt x="47" y="75"/>
                    <a:pt x="103" y="122"/>
                    <a:pt x="149" y="168"/>
                  </a:cubicBezTo>
                  <a:cubicBezTo>
                    <a:pt x="168" y="187"/>
                    <a:pt x="205" y="215"/>
                    <a:pt x="242" y="224"/>
                  </a:cubicBezTo>
                  <a:cubicBezTo>
                    <a:pt x="279" y="233"/>
                    <a:pt x="307" y="261"/>
                    <a:pt x="344" y="261"/>
                  </a:cubicBezTo>
                  <a:lnTo>
                    <a:pt x="261" y="187"/>
                  </a:lnTo>
                  <a:cubicBezTo>
                    <a:pt x="242" y="168"/>
                    <a:pt x="214" y="140"/>
                    <a:pt x="177" y="122"/>
                  </a:cubicBezTo>
                  <a:cubicBezTo>
                    <a:pt x="121"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
            <p:cNvSpPr/>
            <p:nvPr/>
          </p:nvSpPr>
          <p:spPr>
            <a:xfrm>
              <a:off x="3536375" y="2057325"/>
              <a:ext cx="8375" cy="7675"/>
            </a:xfrm>
            <a:custGeom>
              <a:rect b="b" l="l" r="r" t="t"/>
              <a:pathLst>
                <a:path extrusionOk="0" h="307" w="335">
                  <a:moveTo>
                    <a:pt x="0" y="0"/>
                  </a:moveTo>
                  <a:lnTo>
                    <a:pt x="0" y="0"/>
                  </a:lnTo>
                  <a:cubicBezTo>
                    <a:pt x="38" y="74"/>
                    <a:pt x="84" y="130"/>
                    <a:pt x="140" y="186"/>
                  </a:cubicBezTo>
                  <a:cubicBezTo>
                    <a:pt x="177" y="214"/>
                    <a:pt x="195" y="232"/>
                    <a:pt x="233" y="260"/>
                  </a:cubicBezTo>
                  <a:cubicBezTo>
                    <a:pt x="261" y="279"/>
                    <a:pt x="307" y="307"/>
                    <a:pt x="335" y="307"/>
                  </a:cubicBezTo>
                  <a:cubicBezTo>
                    <a:pt x="307" y="279"/>
                    <a:pt x="279" y="260"/>
                    <a:pt x="261" y="232"/>
                  </a:cubicBezTo>
                  <a:lnTo>
                    <a:pt x="177" y="158"/>
                  </a:lnTo>
                  <a:cubicBezTo>
                    <a:pt x="121"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
            <p:cNvSpPr/>
            <p:nvPr/>
          </p:nvSpPr>
          <p:spPr>
            <a:xfrm>
              <a:off x="3542400" y="2031300"/>
              <a:ext cx="2600" cy="3975"/>
            </a:xfrm>
            <a:custGeom>
              <a:rect b="b" l="l" r="r" t="t"/>
              <a:pathLst>
                <a:path extrusionOk="0" h="159" w="104">
                  <a:moveTo>
                    <a:pt x="1" y="1"/>
                  </a:moveTo>
                  <a:cubicBezTo>
                    <a:pt x="1" y="38"/>
                    <a:pt x="29" y="66"/>
                    <a:pt x="38" y="93"/>
                  </a:cubicBezTo>
                  <a:cubicBezTo>
                    <a:pt x="47" y="112"/>
                    <a:pt x="75" y="149"/>
                    <a:pt x="103" y="158"/>
                  </a:cubicBezTo>
                  <a:cubicBezTo>
                    <a:pt x="103" y="131"/>
                    <a:pt x="94" y="93"/>
                    <a:pt x="75" y="66"/>
                  </a:cubicBezTo>
                  <a:cubicBezTo>
                    <a:pt x="57"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
            <p:cNvSpPr/>
            <p:nvPr/>
          </p:nvSpPr>
          <p:spPr>
            <a:xfrm>
              <a:off x="3541950" y="2026900"/>
              <a:ext cx="2800" cy="4200"/>
            </a:xfrm>
            <a:custGeom>
              <a:rect b="b" l="l" r="r" t="t"/>
              <a:pathLst>
                <a:path extrusionOk="0" h="168" w="112">
                  <a:moveTo>
                    <a:pt x="0" y="0"/>
                  </a:moveTo>
                  <a:cubicBezTo>
                    <a:pt x="0" y="37"/>
                    <a:pt x="10" y="74"/>
                    <a:pt x="38" y="93"/>
                  </a:cubicBezTo>
                  <a:cubicBezTo>
                    <a:pt x="56" y="130"/>
                    <a:pt x="84" y="149"/>
                    <a:pt x="112" y="167"/>
                  </a:cubicBezTo>
                  <a:cubicBezTo>
                    <a:pt x="112" y="130"/>
                    <a:pt x="103" y="93"/>
                    <a:pt x="84" y="74"/>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
            <p:cNvSpPr/>
            <p:nvPr/>
          </p:nvSpPr>
          <p:spPr>
            <a:xfrm>
              <a:off x="3548675" y="2067075"/>
              <a:ext cx="6300" cy="3725"/>
            </a:xfrm>
            <a:custGeom>
              <a:rect b="b" l="l" r="r" t="t"/>
              <a:pathLst>
                <a:path extrusionOk="0" h="149" w="252">
                  <a:moveTo>
                    <a:pt x="1" y="0"/>
                  </a:moveTo>
                  <a:lnTo>
                    <a:pt x="1" y="0"/>
                  </a:lnTo>
                  <a:cubicBezTo>
                    <a:pt x="29" y="47"/>
                    <a:pt x="66" y="75"/>
                    <a:pt x="103" y="103"/>
                  </a:cubicBezTo>
                  <a:lnTo>
                    <a:pt x="168" y="140"/>
                  </a:lnTo>
                  <a:cubicBezTo>
                    <a:pt x="196" y="140"/>
                    <a:pt x="233" y="149"/>
                    <a:pt x="252" y="149"/>
                  </a:cubicBezTo>
                  <a:cubicBezTo>
                    <a:pt x="214" y="112"/>
                    <a:pt x="187" y="7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
            <p:cNvSpPr/>
            <p:nvPr/>
          </p:nvSpPr>
          <p:spPr>
            <a:xfrm>
              <a:off x="3735425" y="1897475"/>
              <a:ext cx="70650" cy="73825"/>
            </a:xfrm>
            <a:custGeom>
              <a:rect b="b" l="l" r="r" t="t"/>
              <a:pathLst>
                <a:path extrusionOk="0" h="2953" w="2826">
                  <a:moveTo>
                    <a:pt x="1534" y="1"/>
                  </a:moveTo>
                  <a:cubicBezTo>
                    <a:pt x="1525" y="1"/>
                    <a:pt x="1515" y="1"/>
                    <a:pt x="1506" y="2"/>
                  </a:cubicBezTo>
                  <a:cubicBezTo>
                    <a:pt x="1329" y="11"/>
                    <a:pt x="1190" y="188"/>
                    <a:pt x="1134" y="346"/>
                  </a:cubicBezTo>
                  <a:cubicBezTo>
                    <a:pt x="1078" y="522"/>
                    <a:pt x="1051" y="699"/>
                    <a:pt x="967" y="857"/>
                  </a:cubicBezTo>
                  <a:cubicBezTo>
                    <a:pt x="920" y="680"/>
                    <a:pt x="874" y="522"/>
                    <a:pt x="772" y="383"/>
                  </a:cubicBezTo>
                  <a:cubicBezTo>
                    <a:pt x="688" y="276"/>
                    <a:pt x="547" y="194"/>
                    <a:pt x="407" y="194"/>
                  </a:cubicBezTo>
                  <a:cubicBezTo>
                    <a:pt x="377" y="194"/>
                    <a:pt x="346" y="198"/>
                    <a:pt x="317" y="206"/>
                  </a:cubicBezTo>
                  <a:cubicBezTo>
                    <a:pt x="56" y="290"/>
                    <a:pt x="1" y="634"/>
                    <a:pt x="29" y="913"/>
                  </a:cubicBezTo>
                  <a:cubicBezTo>
                    <a:pt x="103" y="1600"/>
                    <a:pt x="335" y="2260"/>
                    <a:pt x="716" y="2826"/>
                  </a:cubicBezTo>
                  <a:cubicBezTo>
                    <a:pt x="767" y="2919"/>
                    <a:pt x="858" y="2953"/>
                    <a:pt x="955" y="2953"/>
                  </a:cubicBezTo>
                  <a:cubicBezTo>
                    <a:pt x="1072" y="2953"/>
                    <a:pt x="1198" y="2905"/>
                    <a:pt x="1273" y="2854"/>
                  </a:cubicBezTo>
                  <a:cubicBezTo>
                    <a:pt x="1850" y="2538"/>
                    <a:pt x="2379" y="2092"/>
                    <a:pt x="2667" y="1498"/>
                  </a:cubicBezTo>
                  <a:cubicBezTo>
                    <a:pt x="2760" y="1312"/>
                    <a:pt x="2825" y="1098"/>
                    <a:pt x="2806" y="903"/>
                  </a:cubicBezTo>
                  <a:cubicBezTo>
                    <a:pt x="2779" y="708"/>
                    <a:pt x="2630" y="504"/>
                    <a:pt x="2426" y="485"/>
                  </a:cubicBezTo>
                  <a:cubicBezTo>
                    <a:pt x="2415" y="484"/>
                    <a:pt x="2405" y="484"/>
                    <a:pt x="2395" y="484"/>
                  </a:cubicBezTo>
                  <a:cubicBezTo>
                    <a:pt x="2185" y="484"/>
                    <a:pt x="2010" y="660"/>
                    <a:pt x="1868" y="810"/>
                  </a:cubicBezTo>
                  <a:cubicBezTo>
                    <a:pt x="1887" y="634"/>
                    <a:pt x="1915" y="467"/>
                    <a:pt x="1868" y="299"/>
                  </a:cubicBezTo>
                  <a:cubicBezTo>
                    <a:pt x="1824" y="150"/>
                    <a:pt x="1697" y="1"/>
                    <a:pt x="15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
            <p:cNvSpPr/>
            <p:nvPr/>
          </p:nvSpPr>
          <p:spPr>
            <a:xfrm>
              <a:off x="3735200" y="1896375"/>
              <a:ext cx="71550" cy="75500"/>
            </a:xfrm>
            <a:custGeom>
              <a:rect b="b" l="l" r="r" t="t"/>
              <a:pathLst>
                <a:path extrusionOk="0" h="3020" w="2862">
                  <a:moveTo>
                    <a:pt x="957" y="1003"/>
                  </a:moveTo>
                  <a:lnTo>
                    <a:pt x="957" y="1003"/>
                  </a:lnTo>
                  <a:lnTo>
                    <a:pt x="957" y="1003"/>
                  </a:lnTo>
                  <a:close/>
                  <a:moveTo>
                    <a:pt x="279" y="1997"/>
                  </a:moveTo>
                  <a:cubicBezTo>
                    <a:pt x="400" y="2304"/>
                    <a:pt x="549" y="2601"/>
                    <a:pt x="725" y="2861"/>
                  </a:cubicBezTo>
                  <a:cubicBezTo>
                    <a:pt x="549" y="2582"/>
                    <a:pt x="400" y="2294"/>
                    <a:pt x="279" y="1997"/>
                  </a:cubicBezTo>
                  <a:close/>
                  <a:moveTo>
                    <a:pt x="725" y="2889"/>
                  </a:moveTo>
                  <a:cubicBezTo>
                    <a:pt x="744" y="2935"/>
                    <a:pt x="781" y="2954"/>
                    <a:pt x="827" y="2982"/>
                  </a:cubicBezTo>
                  <a:cubicBezTo>
                    <a:pt x="781" y="2954"/>
                    <a:pt x="744" y="2926"/>
                    <a:pt x="725" y="2889"/>
                  </a:cubicBezTo>
                  <a:close/>
                  <a:moveTo>
                    <a:pt x="1541" y="1"/>
                  </a:moveTo>
                  <a:cubicBezTo>
                    <a:pt x="1519" y="1"/>
                    <a:pt x="1498" y="3"/>
                    <a:pt x="1478" y="9"/>
                  </a:cubicBezTo>
                  <a:cubicBezTo>
                    <a:pt x="1375" y="18"/>
                    <a:pt x="1292" y="74"/>
                    <a:pt x="1217" y="148"/>
                  </a:cubicBezTo>
                  <a:cubicBezTo>
                    <a:pt x="1162" y="213"/>
                    <a:pt x="1115" y="297"/>
                    <a:pt x="1078" y="390"/>
                  </a:cubicBezTo>
                  <a:cubicBezTo>
                    <a:pt x="1032" y="520"/>
                    <a:pt x="1013" y="659"/>
                    <a:pt x="976" y="771"/>
                  </a:cubicBezTo>
                  <a:cubicBezTo>
                    <a:pt x="939" y="659"/>
                    <a:pt x="892" y="529"/>
                    <a:pt x="818" y="427"/>
                  </a:cubicBezTo>
                  <a:cubicBezTo>
                    <a:pt x="771" y="353"/>
                    <a:pt x="697" y="297"/>
                    <a:pt x="614" y="250"/>
                  </a:cubicBezTo>
                  <a:cubicBezTo>
                    <a:pt x="552" y="220"/>
                    <a:pt x="484" y="202"/>
                    <a:pt x="410" y="202"/>
                  </a:cubicBezTo>
                  <a:cubicBezTo>
                    <a:pt x="394" y="202"/>
                    <a:pt x="379" y="202"/>
                    <a:pt x="363" y="204"/>
                  </a:cubicBezTo>
                  <a:cubicBezTo>
                    <a:pt x="270" y="213"/>
                    <a:pt x="186" y="260"/>
                    <a:pt x="140" y="334"/>
                  </a:cubicBezTo>
                  <a:cubicBezTo>
                    <a:pt x="84" y="399"/>
                    <a:pt x="47" y="483"/>
                    <a:pt x="38" y="566"/>
                  </a:cubicBezTo>
                  <a:cubicBezTo>
                    <a:pt x="0" y="724"/>
                    <a:pt x="10" y="901"/>
                    <a:pt x="38" y="1049"/>
                  </a:cubicBezTo>
                  <a:cubicBezTo>
                    <a:pt x="84" y="1375"/>
                    <a:pt x="168" y="1691"/>
                    <a:pt x="279" y="1997"/>
                  </a:cubicBezTo>
                  <a:cubicBezTo>
                    <a:pt x="168" y="1691"/>
                    <a:pt x="93" y="1365"/>
                    <a:pt x="56" y="1049"/>
                  </a:cubicBezTo>
                  <a:cubicBezTo>
                    <a:pt x="38" y="891"/>
                    <a:pt x="38" y="724"/>
                    <a:pt x="75" y="576"/>
                  </a:cubicBezTo>
                  <a:cubicBezTo>
                    <a:pt x="93" y="492"/>
                    <a:pt x="130" y="427"/>
                    <a:pt x="177" y="371"/>
                  </a:cubicBezTo>
                  <a:cubicBezTo>
                    <a:pt x="223" y="306"/>
                    <a:pt x="288" y="278"/>
                    <a:pt x="372" y="260"/>
                  </a:cubicBezTo>
                  <a:cubicBezTo>
                    <a:pt x="382" y="258"/>
                    <a:pt x="392" y="258"/>
                    <a:pt x="402" y="258"/>
                  </a:cubicBezTo>
                  <a:cubicBezTo>
                    <a:pt x="466" y="258"/>
                    <a:pt x="531" y="282"/>
                    <a:pt x="595" y="306"/>
                  </a:cubicBezTo>
                  <a:cubicBezTo>
                    <a:pt x="660" y="343"/>
                    <a:pt x="725" y="399"/>
                    <a:pt x="753" y="464"/>
                  </a:cubicBezTo>
                  <a:cubicBezTo>
                    <a:pt x="846" y="585"/>
                    <a:pt x="883" y="743"/>
                    <a:pt x="929" y="901"/>
                  </a:cubicBezTo>
                  <a:lnTo>
                    <a:pt x="957" y="1003"/>
                  </a:lnTo>
                  <a:lnTo>
                    <a:pt x="1004" y="910"/>
                  </a:lnTo>
                  <a:cubicBezTo>
                    <a:pt x="1097" y="752"/>
                    <a:pt x="1106" y="566"/>
                    <a:pt x="1162" y="418"/>
                  </a:cubicBezTo>
                  <a:cubicBezTo>
                    <a:pt x="1190" y="334"/>
                    <a:pt x="1236" y="260"/>
                    <a:pt x="1282" y="204"/>
                  </a:cubicBezTo>
                  <a:cubicBezTo>
                    <a:pt x="1338" y="148"/>
                    <a:pt x="1394" y="102"/>
                    <a:pt x="1478" y="92"/>
                  </a:cubicBezTo>
                  <a:cubicBezTo>
                    <a:pt x="1491" y="89"/>
                    <a:pt x="1506" y="87"/>
                    <a:pt x="1520" y="87"/>
                  </a:cubicBezTo>
                  <a:cubicBezTo>
                    <a:pt x="1576" y="87"/>
                    <a:pt x="1638" y="113"/>
                    <a:pt x="1682" y="158"/>
                  </a:cubicBezTo>
                  <a:cubicBezTo>
                    <a:pt x="1747" y="204"/>
                    <a:pt x="1793" y="278"/>
                    <a:pt x="1812" y="343"/>
                  </a:cubicBezTo>
                  <a:cubicBezTo>
                    <a:pt x="1859" y="492"/>
                    <a:pt x="1840" y="669"/>
                    <a:pt x="1812" y="845"/>
                  </a:cubicBezTo>
                  <a:lnTo>
                    <a:pt x="1793" y="1003"/>
                  </a:lnTo>
                  <a:lnTo>
                    <a:pt x="1896" y="891"/>
                  </a:lnTo>
                  <a:cubicBezTo>
                    <a:pt x="1951" y="817"/>
                    <a:pt x="2026" y="752"/>
                    <a:pt x="2091" y="696"/>
                  </a:cubicBezTo>
                  <a:cubicBezTo>
                    <a:pt x="2165" y="631"/>
                    <a:pt x="2239" y="585"/>
                    <a:pt x="2323" y="576"/>
                  </a:cubicBezTo>
                  <a:cubicBezTo>
                    <a:pt x="2345" y="571"/>
                    <a:pt x="2366" y="568"/>
                    <a:pt x="2388" y="568"/>
                  </a:cubicBezTo>
                  <a:cubicBezTo>
                    <a:pt x="2449" y="568"/>
                    <a:pt x="2510" y="588"/>
                    <a:pt x="2565" y="622"/>
                  </a:cubicBezTo>
                  <a:cubicBezTo>
                    <a:pt x="2639" y="669"/>
                    <a:pt x="2695" y="743"/>
                    <a:pt x="2732" y="817"/>
                  </a:cubicBezTo>
                  <a:cubicBezTo>
                    <a:pt x="2769" y="901"/>
                    <a:pt x="2788" y="984"/>
                    <a:pt x="2778" y="1077"/>
                  </a:cubicBezTo>
                  <a:cubicBezTo>
                    <a:pt x="2778" y="1170"/>
                    <a:pt x="2750" y="1254"/>
                    <a:pt x="2732" y="1347"/>
                  </a:cubicBezTo>
                  <a:cubicBezTo>
                    <a:pt x="2695" y="1421"/>
                    <a:pt x="2658" y="1514"/>
                    <a:pt x="2630" y="1598"/>
                  </a:cubicBezTo>
                  <a:lnTo>
                    <a:pt x="2490" y="1839"/>
                  </a:lnTo>
                  <a:cubicBezTo>
                    <a:pt x="2277" y="2155"/>
                    <a:pt x="2007" y="2424"/>
                    <a:pt x="1710" y="2647"/>
                  </a:cubicBezTo>
                  <a:cubicBezTo>
                    <a:pt x="1561" y="2750"/>
                    <a:pt x="1394" y="2852"/>
                    <a:pt x="1236" y="2935"/>
                  </a:cubicBezTo>
                  <a:cubicBezTo>
                    <a:pt x="1152" y="2973"/>
                    <a:pt x="1060" y="3001"/>
                    <a:pt x="967" y="3001"/>
                  </a:cubicBezTo>
                  <a:cubicBezTo>
                    <a:pt x="920" y="3001"/>
                    <a:pt x="874" y="2991"/>
                    <a:pt x="827" y="2982"/>
                  </a:cubicBezTo>
                  <a:lnTo>
                    <a:pt x="827" y="2982"/>
                  </a:lnTo>
                  <a:cubicBezTo>
                    <a:pt x="874" y="3001"/>
                    <a:pt x="920" y="3001"/>
                    <a:pt x="967" y="3019"/>
                  </a:cubicBezTo>
                  <a:cubicBezTo>
                    <a:pt x="1060" y="3019"/>
                    <a:pt x="1152" y="2991"/>
                    <a:pt x="1236" y="2945"/>
                  </a:cubicBezTo>
                  <a:cubicBezTo>
                    <a:pt x="1394" y="2861"/>
                    <a:pt x="1561" y="2759"/>
                    <a:pt x="1719" y="2657"/>
                  </a:cubicBezTo>
                  <a:cubicBezTo>
                    <a:pt x="2026" y="2434"/>
                    <a:pt x="2314" y="2183"/>
                    <a:pt x="2518" y="1867"/>
                  </a:cubicBezTo>
                  <a:cubicBezTo>
                    <a:pt x="2583" y="1783"/>
                    <a:pt x="2630" y="1700"/>
                    <a:pt x="2676" y="1625"/>
                  </a:cubicBezTo>
                  <a:cubicBezTo>
                    <a:pt x="2723" y="1542"/>
                    <a:pt x="2750" y="1458"/>
                    <a:pt x="2788" y="1365"/>
                  </a:cubicBezTo>
                  <a:cubicBezTo>
                    <a:pt x="2825" y="1272"/>
                    <a:pt x="2853" y="1180"/>
                    <a:pt x="2853" y="1077"/>
                  </a:cubicBezTo>
                  <a:cubicBezTo>
                    <a:pt x="2862" y="984"/>
                    <a:pt x="2834" y="882"/>
                    <a:pt x="2797" y="780"/>
                  </a:cubicBezTo>
                  <a:cubicBezTo>
                    <a:pt x="2769" y="687"/>
                    <a:pt x="2695" y="613"/>
                    <a:pt x="2620" y="548"/>
                  </a:cubicBezTo>
                  <a:cubicBezTo>
                    <a:pt x="2558" y="506"/>
                    <a:pt x="2474" y="485"/>
                    <a:pt x="2393" y="485"/>
                  </a:cubicBezTo>
                  <a:cubicBezTo>
                    <a:pt x="2366" y="485"/>
                    <a:pt x="2339" y="487"/>
                    <a:pt x="2314" y="492"/>
                  </a:cubicBezTo>
                  <a:cubicBezTo>
                    <a:pt x="2212" y="520"/>
                    <a:pt x="2119" y="566"/>
                    <a:pt x="2044" y="622"/>
                  </a:cubicBezTo>
                  <a:cubicBezTo>
                    <a:pt x="2016" y="659"/>
                    <a:pt x="1979" y="678"/>
                    <a:pt x="1942" y="715"/>
                  </a:cubicBezTo>
                  <a:cubicBezTo>
                    <a:pt x="1942" y="678"/>
                    <a:pt x="1951" y="631"/>
                    <a:pt x="1951" y="603"/>
                  </a:cubicBezTo>
                  <a:cubicBezTo>
                    <a:pt x="1951" y="511"/>
                    <a:pt x="1951" y="418"/>
                    <a:pt x="1924" y="325"/>
                  </a:cubicBezTo>
                  <a:cubicBezTo>
                    <a:pt x="1886" y="232"/>
                    <a:pt x="1840" y="148"/>
                    <a:pt x="1756" y="92"/>
                  </a:cubicBezTo>
                  <a:cubicBezTo>
                    <a:pt x="1704" y="41"/>
                    <a:pt x="1623" y="1"/>
                    <a:pt x="1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
            <p:cNvSpPr/>
            <p:nvPr/>
          </p:nvSpPr>
          <p:spPr>
            <a:xfrm>
              <a:off x="3756800" y="1919125"/>
              <a:ext cx="3275" cy="52050"/>
            </a:xfrm>
            <a:custGeom>
              <a:rect b="b" l="l" r="r" t="t"/>
              <a:pathLst>
                <a:path extrusionOk="0" h="2082" w="131">
                  <a:moveTo>
                    <a:pt x="112" y="0"/>
                  </a:moveTo>
                  <a:cubicBezTo>
                    <a:pt x="103" y="167"/>
                    <a:pt x="93" y="335"/>
                    <a:pt x="84" y="530"/>
                  </a:cubicBezTo>
                  <a:lnTo>
                    <a:pt x="56" y="1050"/>
                  </a:lnTo>
                  <a:lnTo>
                    <a:pt x="38" y="1570"/>
                  </a:lnTo>
                  <a:cubicBezTo>
                    <a:pt x="38" y="1654"/>
                    <a:pt x="38" y="1747"/>
                    <a:pt x="19" y="1830"/>
                  </a:cubicBezTo>
                  <a:cubicBezTo>
                    <a:pt x="19" y="1905"/>
                    <a:pt x="10" y="1998"/>
                    <a:pt x="0" y="2081"/>
                  </a:cubicBezTo>
                  <a:cubicBezTo>
                    <a:pt x="47" y="1923"/>
                    <a:pt x="56" y="1747"/>
                    <a:pt x="84" y="1570"/>
                  </a:cubicBezTo>
                  <a:cubicBezTo>
                    <a:pt x="103" y="1394"/>
                    <a:pt x="103" y="1226"/>
                    <a:pt x="112" y="1050"/>
                  </a:cubicBezTo>
                  <a:cubicBezTo>
                    <a:pt x="130" y="873"/>
                    <a:pt x="130" y="697"/>
                    <a:pt x="130" y="530"/>
                  </a:cubicBezTo>
                  <a:cubicBezTo>
                    <a:pt x="130" y="353"/>
                    <a:pt x="130" y="17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
            <p:cNvSpPr/>
            <p:nvPr/>
          </p:nvSpPr>
          <p:spPr>
            <a:xfrm>
              <a:off x="3758650" y="1918875"/>
              <a:ext cx="23025" cy="53000"/>
            </a:xfrm>
            <a:custGeom>
              <a:rect b="b" l="l" r="r" t="t"/>
              <a:pathLst>
                <a:path extrusionOk="0" h="2120" w="921">
                  <a:moveTo>
                    <a:pt x="921" y="1"/>
                  </a:moveTo>
                  <a:lnTo>
                    <a:pt x="921" y="1"/>
                  </a:lnTo>
                  <a:cubicBezTo>
                    <a:pt x="846" y="168"/>
                    <a:pt x="753" y="335"/>
                    <a:pt x="679" y="512"/>
                  </a:cubicBezTo>
                  <a:lnTo>
                    <a:pt x="437" y="1032"/>
                  </a:lnTo>
                  <a:cubicBezTo>
                    <a:pt x="354" y="1218"/>
                    <a:pt x="270" y="1394"/>
                    <a:pt x="205" y="1571"/>
                  </a:cubicBezTo>
                  <a:cubicBezTo>
                    <a:pt x="131" y="1757"/>
                    <a:pt x="56" y="1933"/>
                    <a:pt x="1" y="2119"/>
                  </a:cubicBezTo>
                  <a:cubicBezTo>
                    <a:pt x="38" y="2026"/>
                    <a:pt x="84" y="1943"/>
                    <a:pt x="122" y="1850"/>
                  </a:cubicBezTo>
                  <a:cubicBezTo>
                    <a:pt x="159" y="1757"/>
                    <a:pt x="205" y="1664"/>
                    <a:pt x="233" y="1580"/>
                  </a:cubicBezTo>
                  <a:lnTo>
                    <a:pt x="465" y="1060"/>
                  </a:lnTo>
                  <a:lnTo>
                    <a:pt x="698" y="540"/>
                  </a:lnTo>
                  <a:cubicBezTo>
                    <a:pt x="772" y="363"/>
                    <a:pt x="855" y="177"/>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
            <p:cNvSpPr/>
            <p:nvPr/>
          </p:nvSpPr>
          <p:spPr>
            <a:xfrm>
              <a:off x="3760750" y="1938400"/>
              <a:ext cx="1650" cy="15125"/>
            </a:xfrm>
            <a:custGeom>
              <a:rect b="b" l="l" r="r" t="t"/>
              <a:pathLst>
                <a:path extrusionOk="0" h="605" w="66">
                  <a:moveTo>
                    <a:pt x="38" y="0"/>
                  </a:moveTo>
                  <a:cubicBezTo>
                    <a:pt x="19" y="102"/>
                    <a:pt x="0" y="195"/>
                    <a:pt x="0" y="298"/>
                  </a:cubicBezTo>
                  <a:lnTo>
                    <a:pt x="0" y="455"/>
                  </a:lnTo>
                  <a:lnTo>
                    <a:pt x="0" y="604"/>
                  </a:lnTo>
                  <a:cubicBezTo>
                    <a:pt x="28" y="558"/>
                    <a:pt x="28" y="502"/>
                    <a:pt x="38" y="455"/>
                  </a:cubicBezTo>
                  <a:cubicBezTo>
                    <a:pt x="38" y="390"/>
                    <a:pt x="47" y="344"/>
                    <a:pt x="47" y="298"/>
                  </a:cubicBezTo>
                  <a:cubicBezTo>
                    <a:pt x="65" y="195"/>
                    <a:pt x="65"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
            <p:cNvSpPr/>
            <p:nvPr/>
          </p:nvSpPr>
          <p:spPr>
            <a:xfrm>
              <a:off x="3762600" y="1932825"/>
              <a:ext cx="1425" cy="9075"/>
            </a:xfrm>
            <a:custGeom>
              <a:rect b="b" l="l" r="r" t="t"/>
              <a:pathLst>
                <a:path extrusionOk="0" h="363" w="57">
                  <a:moveTo>
                    <a:pt x="10" y="0"/>
                  </a:moveTo>
                  <a:cubicBezTo>
                    <a:pt x="1" y="75"/>
                    <a:pt x="1" y="130"/>
                    <a:pt x="10" y="177"/>
                  </a:cubicBezTo>
                  <a:cubicBezTo>
                    <a:pt x="10" y="214"/>
                    <a:pt x="19" y="233"/>
                    <a:pt x="19" y="270"/>
                  </a:cubicBezTo>
                  <a:cubicBezTo>
                    <a:pt x="19" y="307"/>
                    <a:pt x="38" y="325"/>
                    <a:pt x="38" y="363"/>
                  </a:cubicBezTo>
                  <a:cubicBezTo>
                    <a:pt x="47" y="335"/>
                    <a:pt x="56" y="307"/>
                    <a:pt x="56" y="270"/>
                  </a:cubicBezTo>
                  <a:lnTo>
                    <a:pt x="56" y="177"/>
                  </a:lnTo>
                  <a:cubicBezTo>
                    <a:pt x="56" y="121"/>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
            <p:cNvSpPr/>
            <p:nvPr/>
          </p:nvSpPr>
          <p:spPr>
            <a:xfrm>
              <a:off x="3764925" y="1932825"/>
              <a:ext cx="2825" cy="13725"/>
            </a:xfrm>
            <a:custGeom>
              <a:rect b="b" l="l" r="r" t="t"/>
              <a:pathLst>
                <a:path extrusionOk="0" h="549" w="113">
                  <a:moveTo>
                    <a:pt x="103" y="0"/>
                  </a:moveTo>
                  <a:cubicBezTo>
                    <a:pt x="66" y="93"/>
                    <a:pt x="47" y="177"/>
                    <a:pt x="28" y="270"/>
                  </a:cubicBezTo>
                  <a:cubicBezTo>
                    <a:pt x="10" y="363"/>
                    <a:pt x="1" y="455"/>
                    <a:pt x="1" y="548"/>
                  </a:cubicBezTo>
                  <a:cubicBezTo>
                    <a:pt x="19" y="511"/>
                    <a:pt x="38" y="465"/>
                    <a:pt x="47" y="418"/>
                  </a:cubicBezTo>
                  <a:cubicBezTo>
                    <a:pt x="66" y="372"/>
                    <a:pt x="66" y="325"/>
                    <a:pt x="75" y="279"/>
                  </a:cubicBezTo>
                  <a:cubicBezTo>
                    <a:pt x="103" y="186"/>
                    <a:pt x="112" y="93"/>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
            <p:cNvSpPr/>
            <p:nvPr/>
          </p:nvSpPr>
          <p:spPr>
            <a:xfrm>
              <a:off x="3760750" y="1951175"/>
              <a:ext cx="3050" cy="8375"/>
            </a:xfrm>
            <a:custGeom>
              <a:rect b="b" l="l" r="r" t="t"/>
              <a:pathLst>
                <a:path extrusionOk="0" h="335" w="122">
                  <a:moveTo>
                    <a:pt x="121" y="0"/>
                  </a:moveTo>
                  <a:lnTo>
                    <a:pt x="121" y="0"/>
                  </a:lnTo>
                  <a:cubicBezTo>
                    <a:pt x="84" y="47"/>
                    <a:pt x="65" y="102"/>
                    <a:pt x="38" y="158"/>
                  </a:cubicBezTo>
                  <a:cubicBezTo>
                    <a:pt x="10" y="214"/>
                    <a:pt x="0" y="279"/>
                    <a:pt x="0" y="335"/>
                  </a:cubicBezTo>
                  <a:cubicBezTo>
                    <a:pt x="38" y="279"/>
                    <a:pt x="65" y="232"/>
                    <a:pt x="84" y="177"/>
                  </a:cubicBezTo>
                  <a:cubicBezTo>
                    <a:pt x="112" y="112"/>
                    <a:pt x="121" y="56"/>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
            <p:cNvSpPr/>
            <p:nvPr/>
          </p:nvSpPr>
          <p:spPr>
            <a:xfrm>
              <a:off x="3777000" y="1904950"/>
              <a:ext cx="1650" cy="12800"/>
            </a:xfrm>
            <a:custGeom>
              <a:rect b="b" l="l" r="r" t="t"/>
              <a:pathLst>
                <a:path extrusionOk="0" h="512" w="66">
                  <a:moveTo>
                    <a:pt x="19" y="0"/>
                  </a:moveTo>
                  <a:cubicBezTo>
                    <a:pt x="1" y="84"/>
                    <a:pt x="19" y="177"/>
                    <a:pt x="1" y="260"/>
                  </a:cubicBezTo>
                  <a:cubicBezTo>
                    <a:pt x="1" y="307"/>
                    <a:pt x="19" y="335"/>
                    <a:pt x="19" y="381"/>
                  </a:cubicBezTo>
                  <a:cubicBezTo>
                    <a:pt x="19" y="428"/>
                    <a:pt x="29" y="465"/>
                    <a:pt x="29" y="511"/>
                  </a:cubicBezTo>
                  <a:cubicBezTo>
                    <a:pt x="47" y="474"/>
                    <a:pt x="66" y="428"/>
                    <a:pt x="66" y="381"/>
                  </a:cubicBezTo>
                  <a:lnTo>
                    <a:pt x="66" y="260"/>
                  </a:lnTo>
                  <a:cubicBezTo>
                    <a:pt x="47" y="177"/>
                    <a:pt x="38"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
            <p:cNvSpPr/>
            <p:nvPr/>
          </p:nvSpPr>
          <p:spPr>
            <a:xfrm>
              <a:off x="3775375" y="1913775"/>
              <a:ext cx="1425" cy="8625"/>
            </a:xfrm>
            <a:custGeom>
              <a:rect b="b" l="l" r="r" t="t"/>
              <a:pathLst>
                <a:path extrusionOk="0" h="345" w="57">
                  <a:moveTo>
                    <a:pt x="10" y="0"/>
                  </a:moveTo>
                  <a:cubicBezTo>
                    <a:pt x="1" y="56"/>
                    <a:pt x="1" y="112"/>
                    <a:pt x="1" y="168"/>
                  </a:cubicBezTo>
                  <a:cubicBezTo>
                    <a:pt x="1" y="233"/>
                    <a:pt x="10" y="288"/>
                    <a:pt x="10" y="344"/>
                  </a:cubicBezTo>
                  <a:cubicBezTo>
                    <a:pt x="38" y="326"/>
                    <a:pt x="38" y="298"/>
                    <a:pt x="47" y="261"/>
                  </a:cubicBezTo>
                  <a:cubicBezTo>
                    <a:pt x="56" y="233"/>
                    <a:pt x="56" y="205"/>
                    <a:pt x="56" y="168"/>
                  </a:cubicBezTo>
                  <a:cubicBezTo>
                    <a:pt x="56" y="140"/>
                    <a:pt x="56" y="112"/>
                    <a:pt x="47" y="75"/>
                  </a:cubicBezTo>
                  <a:cubicBezTo>
                    <a:pt x="38" y="56"/>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
            <p:cNvSpPr/>
            <p:nvPr/>
          </p:nvSpPr>
          <p:spPr>
            <a:xfrm>
              <a:off x="3774225" y="1903775"/>
              <a:ext cx="1650" cy="4900"/>
            </a:xfrm>
            <a:custGeom>
              <a:rect b="b" l="l" r="r" t="t"/>
              <a:pathLst>
                <a:path extrusionOk="0" h="196" w="66">
                  <a:moveTo>
                    <a:pt x="0" y="1"/>
                  </a:moveTo>
                  <a:lnTo>
                    <a:pt x="0" y="103"/>
                  </a:lnTo>
                  <a:cubicBezTo>
                    <a:pt x="0" y="112"/>
                    <a:pt x="10" y="140"/>
                    <a:pt x="10" y="150"/>
                  </a:cubicBezTo>
                  <a:cubicBezTo>
                    <a:pt x="19" y="159"/>
                    <a:pt x="19" y="177"/>
                    <a:pt x="37" y="196"/>
                  </a:cubicBezTo>
                  <a:cubicBezTo>
                    <a:pt x="56" y="159"/>
                    <a:pt x="65" y="131"/>
                    <a:pt x="56" y="94"/>
                  </a:cubicBezTo>
                  <a:cubicBezTo>
                    <a:pt x="47" y="84"/>
                    <a:pt x="47" y="57"/>
                    <a:pt x="37" y="47"/>
                  </a:cubicBezTo>
                  <a:cubicBezTo>
                    <a:pt x="19"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
            <p:cNvSpPr/>
            <p:nvPr/>
          </p:nvSpPr>
          <p:spPr>
            <a:xfrm>
              <a:off x="3798850" y="1915850"/>
              <a:ext cx="3725" cy="11425"/>
            </a:xfrm>
            <a:custGeom>
              <a:rect b="b" l="l" r="r" t="t"/>
              <a:pathLst>
                <a:path extrusionOk="0" h="457" w="149">
                  <a:moveTo>
                    <a:pt x="0" y="1"/>
                  </a:moveTo>
                  <a:lnTo>
                    <a:pt x="0" y="1"/>
                  </a:lnTo>
                  <a:cubicBezTo>
                    <a:pt x="74" y="66"/>
                    <a:pt x="93" y="131"/>
                    <a:pt x="102" y="224"/>
                  </a:cubicBezTo>
                  <a:cubicBezTo>
                    <a:pt x="121" y="261"/>
                    <a:pt x="102" y="308"/>
                    <a:pt x="102" y="345"/>
                  </a:cubicBezTo>
                  <a:cubicBezTo>
                    <a:pt x="93" y="363"/>
                    <a:pt x="93" y="382"/>
                    <a:pt x="93" y="401"/>
                  </a:cubicBezTo>
                  <a:cubicBezTo>
                    <a:pt x="84" y="410"/>
                    <a:pt x="84" y="438"/>
                    <a:pt x="84" y="456"/>
                  </a:cubicBezTo>
                  <a:cubicBezTo>
                    <a:pt x="93" y="438"/>
                    <a:pt x="102" y="428"/>
                    <a:pt x="121" y="401"/>
                  </a:cubicBezTo>
                  <a:cubicBezTo>
                    <a:pt x="130" y="382"/>
                    <a:pt x="130" y="363"/>
                    <a:pt x="139" y="345"/>
                  </a:cubicBezTo>
                  <a:cubicBezTo>
                    <a:pt x="149" y="308"/>
                    <a:pt x="149" y="261"/>
                    <a:pt x="149" y="215"/>
                  </a:cubicBezTo>
                  <a:cubicBezTo>
                    <a:pt x="139" y="168"/>
                    <a:pt x="130" y="122"/>
                    <a:pt x="102" y="85"/>
                  </a:cubicBezTo>
                  <a:cubicBezTo>
                    <a:pt x="84" y="4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
            <p:cNvSpPr/>
            <p:nvPr/>
          </p:nvSpPr>
          <p:spPr>
            <a:xfrm>
              <a:off x="3796275" y="1923075"/>
              <a:ext cx="3750" cy="10700"/>
            </a:xfrm>
            <a:custGeom>
              <a:rect b="b" l="l" r="r" t="t"/>
              <a:pathLst>
                <a:path extrusionOk="0" h="428" w="150">
                  <a:moveTo>
                    <a:pt x="150" y="0"/>
                  </a:moveTo>
                  <a:lnTo>
                    <a:pt x="150" y="0"/>
                  </a:lnTo>
                  <a:cubicBezTo>
                    <a:pt x="122" y="28"/>
                    <a:pt x="112" y="65"/>
                    <a:pt x="103" y="112"/>
                  </a:cubicBezTo>
                  <a:lnTo>
                    <a:pt x="66" y="214"/>
                  </a:lnTo>
                  <a:lnTo>
                    <a:pt x="38" y="325"/>
                  </a:lnTo>
                  <a:lnTo>
                    <a:pt x="1" y="427"/>
                  </a:lnTo>
                  <a:cubicBezTo>
                    <a:pt x="19" y="400"/>
                    <a:pt x="47" y="372"/>
                    <a:pt x="66" y="334"/>
                  </a:cubicBezTo>
                  <a:cubicBezTo>
                    <a:pt x="94" y="297"/>
                    <a:pt x="103" y="260"/>
                    <a:pt x="112" y="232"/>
                  </a:cubicBezTo>
                  <a:cubicBezTo>
                    <a:pt x="140" y="149"/>
                    <a:pt x="150" y="74"/>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
            <p:cNvSpPr/>
            <p:nvPr/>
          </p:nvSpPr>
          <p:spPr>
            <a:xfrm>
              <a:off x="3795575" y="1931200"/>
              <a:ext cx="5375" cy="8600"/>
            </a:xfrm>
            <a:custGeom>
              <a:rect b="b" l="l" r="r" t="t"/>
              <a:pathLst>
                <a:path extrusionOk="0" h="344" w="215">
                  <a:moveTo>
                    <a:pt x="215" y="0"/>
                  </a:moveTo>
                  <a:lnTo>
                    <a:pt x="215" y="0"/>
                  </a:lnTo>
                  <a:cubicBezTo>
                    <a:pt x="168" y="56"/>
                    <a:pt x="131" y="112"/>
                    <a:pt x="103" y="167"/>
                  </a:cubicBezTo>
                  <a:lnTo>
                    <a:pt x="1" y="344"/>
                  </a:lnTo>
                  <a:cubicBezTo>
                    <a:pt x="38" y="316"/>
                    <a:pt x="57" y="298"/>
                    <a:pt x="85" y="279"/>
                  </a:cubicBezTo>
                  <a:cubicBezTo>
                    <a:pt x="103" y="251"/>
                    <a:pt x="122" y="232"/>
                    <a:pt x="140" y="195"/>
                  </a:cubicBezTo>
                  <a:cubicBezTo>
                    <a:pt x="168" y="167"/>
                    <a:pt x="178" y="140"/>
                    <a:pt x="187" y="102"/>
                  </a:cubicBezTo>
                  <a:cubicBezTo>
                    <a:pt x="205" y="65"/>
                    <a:pt x="215" y="28"/>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
            <p:cNvSpPr/>
            <p:nvPr/>
          </p:nvSpPr>
          <p:spPr>
            <a:xfrm>
              <a:off x="3795575" y="1922125"/>
              <a:ext cx="2350" cy="6775"/>
            </a:xfrm>
            <a:custGeom>
              <a:rect b="b" l="l" r="r" t="t"/>
              <a:pathLst>
                <a:path extrusionOk="0" h="271" w="94">
                  <a:moveTo>
                    <a:pt x="85" y="1"/>
                  </a:moveTo>
                  <a:cubicBezTo>
                    <a:pt x="75" y="47"/>
                    <a:pt x="47" y="94"/>
                    <a:pt x="29" y="131"/>
                  </a:cubicBezTo>
                  <a:cubicBezTo>
                    <a:pt x="29" y="177"/>
                    <a:pt x="1" y="224"/>
                    <a:pt x="1" y="270"/>
                  </a:cubicBezTo>
                  <a:cubicBezTo>
                    <a:pt x="47" y="233"/>
                    <a:pt x="75" y="187"/>
                    <a:pt x="85" y="140"/>
                  </a:cubicBezTo>
                  <a:cubicBezTo>
                    <a:pt x="94" y="112"/>
                    <a:pt x="94" y="94"/>
                    <a:pt x="94" y="66"/>
                  </a:cubicBezTo>
                  <a:cubicBezTo>
                    <a:pt x="94" y="47"/>
                    <a:pt x="94" y="19"/>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
            <p:cNvSpPr/>
            <p:nvPr/>
          </p:nvSpPr>
          <p:spPr>
            <a:xfrm>
              <a:off x="3763075" y="1963950"/>
              <a:ext cx="9300" cy="4675"/>
            </a:xfrm>
            <a:custGeom>
              <a:rect b="b" l="l" r="r" t="t"/>
              <a:pathLst>
                <a:path extrusionOk="0" h="187" w="372">
                  <a:moveTo>
                    <a:pt x="372" y="0"/>
                  </a:moveTo>
                  <a:cubicBezTo>
                    <a:pt x="316" y="37"/>
                    <a:pt x="242" y="56"/>
                    <a:pt x="186" y="93"/>
                  </a:cubicBezTo>
                  <a:cubicBezTo>
                    <a:pt x="130" y="112"/>
                    <a:pt x="56" y="149"/>
                    <a:pt x="0" y="186"/>
                  </a:cubicBezTo>
                  <a:cubicBezTo>
                    <a:pt x="37" y="186"/>
                    <a:pt x="75" y="186"/>
                    <a:pt x="102" y="167"/>
                  </a:cubicBezTo>
                  <a:lnTo>
                    <a:pt x="214" y="140"/>
                  </a:lnTo>
                  <a:cubicBezTo>
                    <a:pt x="270" y="102"/>
                    <a:pt x="335"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
            <p:cNvSpPr/>
            <p:nvPr/>
          </p:nvSpPr>
          <p:spPr>
            <a:xfrm>
              <a:off x="3765400" y="1960700"/>
              <a:ext cx="6750" cy="4425"/>
            </a:xfrm>
            <a:custGeom>
              <a:rect b="b" l="l" r="r" t="t"/>
              <a:pathLst>
                <a:path extrusionOk="0" h="177" w="270">
                  <a:moveTo>
                    <a:pt x="270" y="0"/>
                  </a:moveTo>
                  <a:lnTo>
                    <a:pt x="195" y="37"/>
                  </a:lnTo>
                  <a:cubicBezTo>
                    <a:pt x="177" y="47"/>
                    <a:pt x="158" y="65"/>
                    <a:pt x="130" y="84"/>
                  </a:cubicBezTo>
                  <a:cubicBezTo>
                    <a:pt x="93" y="121"/>
                    <a:pt x="47" y="139"/>
                    <a:pt x="0" y="177"/>
                  </a:cubicBezTo>
                  <a:cubicBezTo>
                    <a:pt x="37" y="177"/>
                    <a:pt x="65" y="177"/>
                    <a:pt x="93" y="167"/>
                  </a:cubicBezTo>
                  <a:cubicBezTo>
                    <a:pt x="121" y="167"/>
                    <a:pt x="140" y="139"/>
                    <a:pt x="167" y="130"/>
                  </a:cubicBezTo>
                  <a:cubicBezTo>
                    <a:pt x="19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
            <p:cNvSpPr/>
            <p:nvPr/>
          </p:nvSpPr>
          <p:spPr>
            <a:xfrm>
              <a:off x="3767025" y="1953725"/>
              <a:ext cx="3725" cy="7225"/>
            </a:xfrm>
            <a:custGeom>
              <a:rect b="b" l="l" r="r" t="t"/>
              <a:pathLst>
                <a:path extrusionOk="0" h="289" w="149">
                  <a:moveTo>
                    <a:pt x="149" y="0"/>
                  </a:moveTo>
                  <a:cubicBezTo>
                    <a:pt x="112" y="47"/>
                    <a:pt x="75" y="93"/>
                    <a:pt x="56" y="140"/>
                  </a:cubicBezTo>
                  <a:cubicBezTo>
                    <a:pt x="28" y="186"/>
                    <a:pt x="9" y="233"/>
                    <a:pt x="0" y="288"/>
                  </a:cubicBezTo>
                  <a:cubicBezTo>
                    <a:pt x="47" y="261"/>
                    <a:pt x="65" y="214"/>
                    <a:pt x="102" y="149"/>
                  </a:cubicBezTo>
                  <a:lnTo>
                    <a:pt x="140" y="84"/>
                  </a:lnTo>
                  <a:cubicBezTo>
                    <a:pt x="140" y="56"/>
                    <a:pt x="149"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
            <p:cNvSpPr/>
            <p:nvPr/>
          </p:nvSpPr>
          <p:spPr>
            <a:xfrm>
              <a:off x="3771200" y="1953950"/>
              <a:ext cx="5125" cy="5150"/>
            </a:xfrm>
            <a:custGeom>
              <a:rect b="b" l="l" r="r" t="t"/>
              <a:pathLst>
                <a:path extrusionOk="0" h="206" w="205">
                  <a:moveTo>
                    <a:pt x="205" y="1"/>
                  </a:moveTo>
                  <a:lnTo>
                    <a:pt x="205" y="1"/>
                  </a:lnTo>
                  <a:cubicBezTo>
                    <a:pt x="158" y="10"/>
                    <a:pt x="121" y="47"/>
                    <a:pt x="84" y="84"/>
                  </a:cubicBezTo>
                  <a:cubicBezTo>
                    <a:pt x="47" y="121"/>
                    <a:pt x="28" y="159"/>
                    <a:pt x="0" y="205"/>
                  </a:cubicBezTo>
                  <a:cubicBezTo>
                    <a:pt x="47" y="187"/>
                    <a:pt x="84" y="159"/>
                    <a:pt x="121" y="121"/>
                  </a:cubicBezTo>
                  <a:cubicBezTo>
                    <a:pt x="158" y="84"/>
                    <a:pt x="186"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
            <p:cNvSpPr/>
            <p:nvPr/>
          </p:nvSpPr>
          <p:spPr>
            <a:xfrm>
              <a:off x="3775375" y="1954875"/>
              <a:ext cx="6525" cy="6775"/>
            </a:xfrm>
            <a:custGeom>
              <a:rect b="b" l="l" r="r" t="t"/>
              <a:pathLst>
                <a:path extrusionOk="0" h="271" w="261">
                  <a:moveTo>
                    <a:pt x="261" y="1"/>
                  </a:moveTo>
                  <a:lnTo>
                    <a:pt x="261" y="1"/>
                  </a:lnTo>
                  <a:cubicBezTo>
                    <a:pt x="205" y="38"/>
                    <a:pt x="159" y="75"/>
                    <a:pt x="112" y="122"/>
                  </a:cubicBezTo>
                  <a:cubicBezTo>
                    <a:pt x="66" y="168"/>
                    <a:pt x="19" y="215"/>
                    <a:pt x="1" y="270"/>
                  </a:cubicBezTo>
                  <a:cubicBezTo>
                    <a:pt x="56" y="233"/>
                    <a:pt x="103" y="196"/>
                    <a:pt x="149" y="150"/>
                  </a:cubicBezTo>
                  <a:cubicBezTo>
                    <a:pt x="196" y="103"/>
                    <a:pt x="233" y="57"/>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
            <p:cNvSpPr/>
            <p:nvPr/>
          </p:nvSpPr>
          <p:spPr>
            <a:xfrm>
              <a:off x="3737050" y="1907275"/>
              <a:ext cx="3750" cy="11400"/>
            </a:xfrm>
            <a:custGeom>
              <a:rect b="b" l="l" r="r" t="t"/>
              <a:pathLst>
                <a:path extrusionOk="0" h="456" w="150">
                  <a:moveTo>
                    <a:pt x="149" y="0"/>
                  </a:moveTo>
                  <a:lnTo>
                    <a:pt x="149" y="0"/>
                  </a:lnTo>
                  <a:cubicBezTo>
                    <a:pt x="131" y="28"/>
                    <a:pt x="103" y="56"/>
                    <a:pt x="84" y="93"/>
                  </a:cubicBezTo>
                  <a:cubicBezTo>
                    <a:pt x="56" y="130"/>
                    <a:pt x="47" y="177"/>
                    <a:pt x="38" y="205"/>
                  </a:cubicBezTo>
                  <a:cubicBezTo>
                    <a:pt x="10" y="288"/>
                    <a:pt x="1" y="372"/>
                    <a:pt x="38" y="455"/>
                  </a:cubicBezTo>
                  <a:cubicBezTo>
                    <a:pt x="47" y="418"/>
                    <a:pt x="47" y="372"/>
                    <a:pt x="56" y="335"/>
                  </a:cubicBezTo>
                  <a:cubicBezTo>
                    <a:pt x="56" y="288"/>
                    <a:pt x="66" y="251"/>
                    <a:pt x="84" y="223"/>
                  </a:cubicBezTo>
                  <a:cubicBezTo>
                    <a:pt x="103" y="149"/>
                    <a:pt x="131" y="84"/>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
            <p:cNvSpPr/>
            <p:nvPr/>
          </p:nvSpPr>
          <p:spPr>
            <a:xfrm>
              <a:off x="3739150" y="1911925"/>
              <a:ext cx="1875" cy="9775"/>
            </a:xfrm>
            <a:custGeom>
              <a:rect b="b" l="l" r="r" t="t"/>
              <a:pathLst>
                <a:path extrusionOk="0" h="391" w="75">
                  <a:moveTo>
                    <a:pt x="75" y="0"/>
                  </a:moveTo>
                  <a:cubicBezTo>
                    <a:pt x="56" y="37"/>
                    <a:pt x="47" y="56"/>
                    <a:pt x="19" y="84"/>
                  </a:cubicBezTo>
                  <a:cubicBezTo>
                    <a:pt x="10" y="112"/>
                    <a:pt x="0" y="149"/>
                    <a:pt x="0" y="186"/>
                  </a:cubicBezTo>
                  <a:cubicBezTo>
                    <a:pt x="0" y="260"/>
                    <a:pt x="0" y="335"/>
                    <a:pt x="28" y="390"/>
                  </a:cubicBezTo>
                  <a:lnTo>
                    <a:pt x="47" y="288"/>
                  </a:lnTo>
                  <a:cubicBezTo>
                    <a:pt x="47" y="269"/>
                    <a:pt x="56" y="232"/>
                    <a:pt x="56" y="195"/>
                  </a:cubicBezTo>
                  <a:cubicBezTo>
                    <a:pt x="65" y="139"/>
                    <a:pt x="75" y="7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
            <p:cNvSpPr/>
            <p:nvPr/>
          </p:nvSpPr>
          <p:spPr>
            <a:xfrm>
              <a:off x="3741925" y="1917725"/>
              <a:ext cx="1425" cy="10475"/>
            </a:xfrm>
            <a:custGeom>
              <a:rect b="b" l="l" r="r" t="t"/>
              <a:pathLst>
                <a:path extrusionOk="0" h="419" w="57">
                  <a:moveTo>
                    <a:pt x="38" y="0"/>
                  </a:moveTo>
                  <a:cubicBezTo>
                    <a:pt x="10" y="84"/>
                    <a:pt x="1" y="149"/>
                    <a:pt x="10" y="214"/>
                  </a:cubicBezTo>
                  <a:cubicBezTo>
                    <a:pt x="10" y="242"/>
                    <a:pt x="10" y="279"/>
                    <a:pt x="29" y="316"/>
                  </a:cubicBezTo>
                  <a:cubicBezTo>
                    <a:pt x="29" y="344"/>
                    <a:pt x="38" y="381"/>
                    <a:pt x="57" y="418"/>
                  </a:cubicBezTo>
                  <a:lnTo>
                    <a:pt x="57" y="316"/>
                  </a:lnTo>
                  <a:lnTo>
                    <a:pt x="57" y="214"/>
                  </a:lnTo>
                  <a:cubicBezTo>
                    <a:pt x="47" y="140"/>
                    <a:pt x="47" y="7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
            <p:cNvSpPr/>
            <p:nvPr/>
          </p:nvSpPr>
          <p:spPr>
            <a:xfrm>
              <a:off x="3738675" y="1926075"/>
              <a:ext cx="3275" cy="10475"/>
            </a:xfrm>
            <a:custGeom>
              <a:rect b="b" l="l" r="r" t="t"/>
              <a:pathLst>
                <a:path extrusionOk="0" h="419" w="131">
                  <a:moveTo>
                    <a:pt x="19" y="1"/>
                  </a:moveTo>
                  <a:lnTo>
                    <a:pt x="19" y="1"/>
                  </a:lnTo>
                  <a:cubicBezTo>
                    <a:pt x="1" y="75"/>
                    <a:pt x="19" y="159"/>
                    <a:pt x="38" y="224"/>
                  </a:cubicBezTo>
                  <a:lnTo>
                    <a:pt x="75" y="326"/>
                  </a:lnTo>
                  <a:cubicBezTo>
                    <a:pt x="84" y="363"/>
                    <a:pt x="103" y="400"/>
                    <a:pt x="131" y="419"/>
                  </a:cubicBezTo>
                  <a:lnTo>
                    <a:pt x="103" y="317"/>
                  </a:lnTo>
                  <a:cubicBezTo>
                    <a:pt x="94" y="280"/>
                    <a:pt x="94" y="252"/>
                    <a:pt x="84" y="214"/>
                  </a:cubicBezTo>
                  <a:cubicBezTo>
                    <a:pt x="66"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
            <p:cNvSpPr/>
            <p:nvPr/>
          </p:nvSpPr>
          <p:spPr>
            <a:xfrm>
              <a:off x="3743100" y="1933750"/>
              <a:ext cx="2100" cy="11175"/>
            </a:xfrm>
            <a:custGeom>
              <a:rect b="b" l="l" r="r" t="t"/>
              <a:pathLst>
                <a:path extrusionOk="0" h="447" w="84">
                  <a:moveTo>
                    <a:pt x="28" y="0"/>
                  </a:moveTo>
                  <a:cubicBezTo>
                    <a:pt x="10" y="65"/>
                    <a:pt x="0" y="149"/>
                    <a:pt x="10" y="233"/>
                  </a:cubicBezTo>
                  <a:cubicBezTo>
                    <a:pt x="19" y="270"/>
                    <a:pt x="19" y="316"/>
                    <a:pt x="37" y="344"/>
                  </a:cubicBezTo>
                  <a:cubicBezTo>
                    <a:pt x="37" y="381"/>
                    <a:pt x="56" y="428"/>
                    <a:pt x="84" y="446"/>
                  </a:cubicBezTo>
                  <a:cubicBezTo>
                    <a:pt x="75" y="409"/>
                    <a:pt x="75" y="372"/>
                    <a:pt x="75" y="335"/>
                  </a:cubicBezTo>
                  <a:lnTo>
                    <a:pt x="56" y="214"/>
                  </a:lnTo>
                  <a:cubicBezTo>
                    <a:pt x="47" y="149"/>
                    <a:pt x="47"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
            <p:cNvSpPr/>
            <p:nvPr/>
          </p:nvSpPr>
          <p:spPr>
            <a:xfrm>
              <a:off x="3764925" y="1918425"/>
              <a:ext cx="1200" cy="4900"/>
            </a:xfrm>
            <a:custGeom>
              <a:rect b="b" l="l" r="r" t="t"/>
              <a:pathLst>
                <a:path extrusionOk="0" h="196" w="48">
                  <a:moveTo>
                    <a:pt x="38" y="0"/>
                  </a:moveTo>
                  <a:cubicBezTo>
                    <a:pt x="10" y="19"/>
                    <a:pt x="1" y="56"/>
                    <a:pt x="1" y="93"/>
                  </a:cubicBezTo>
                  <a:cubicBezTo>
                    <a:pt x="1" y="121"/>
                    <a:pt x="1" y="158"/>
                    <a:pt x="10" y="195"/>
                  </a:cubicBezTo>
                  <a:cubicBezTo>
                    <a:pt x="38" y="167"/>
                    <a:pt x="38" y="130"/>
                    <a:pt x="47" y="102"/>
                  </a:cubicBezTo>
                  <a:cubicBezTo>
                    <a:pt x="47" y="65"/>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
            <p:cNvSpPr/>
            <p:nvPr/>
          </p:nvSpPr>
          <p:spPr>
            <a:xfrm>
              <a:off x="3767250" y="1914475"/>
              <a:ext cx="1175" cy="4900"/>
            </a:xfrm>
            <a:custGeom>
              <a:rect b="b" l="l" r="r" t="t"/>
              <a:pathLst>
                <a:path extrusionOk="0" h="196" w="47">
                  <a:moveTo>
                    <a:pt x="38" y="0"/>
                  </a:moveTo>
                  <a:cubicBezTo>
                    <a:pt x="10" y="37"/>
                    <a:pt x="0" y="75"/>
                    <a:pt x="0" y="93"/>
                  </a:cubicBezTo>
                  <a:cubicBezTo>
                    <a:pt x="0" y="130"/>
                    <a:pt x="0" y="167"/>
                    <a:pt x="10" y="195"/>
                  </a:cubicBezTo>
                  <a:cubicBezTo>
                    <a:pt x="38" y="177"/>
                    <a:pt x="47" y="140"/>
                    <a:pt x="47" y="102"/>
                  </a:cubicBezTo>
                  <a:cubicBezTo>
                    <a:pt x="47" y="75"/>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
            <p:cNvSpPr/>
            <p:nvPr/>
          </p:nvSpPr>
          <p:spPr>
            <a:xfrm>
              <a:off x="3746350" y="1949075"/>
              <a:ext cx="2350" cy="7225"/>
            </a:xfrm>
            <a:custGeom>
              <a:rect b="b" l="l" r="r" t="t"/>
              <a:pathLst>
                <a:path extrusionOk="0" h="289" w="94">
                  <a:moveTo>
                    <a:pt x="10" y="1"/>
                  </a:moveTo>
                  <a:lnTo>
                    <a:pt x="10" y="1"/>
                  </a:lnTo>
                  <a:cubicBezTo>
                    <a:pt x="0" y="47"/>
                    <a:pt x="10" y="103"/>
                    <a:pt x="19" y="168"/>
                  </a:cubicBezTo>
                  <a:cubicBezTo>
                    <a:pt x="19" y="186"/>
                    <a:pt x="37" y="214"/>
                    <a:pt x="47" y="233"/>
                  </a:cubicBezTo>
                  <a:cubicBezTo>
                    <a:pt x="56" y="261"/>
                    <a:pt x="65" y="270"/>
                    <a:pt x="93" y="289"/>
                  </a:cubicBezTo>
                  <a:cubicBezTo>
                    <a:pt x="93" y="233"/>
                    <a:pt x="84" y="186"/>
                    <a:pt x="65" y="140"/>
                  </a:cubicBezTo>
                  <a:cubicBezTo>
                    <a:pt x="56" y="9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
            <p:cNvSpPr/>
            <p:nvPr/>
          </p:nvSpPr>
          <p:spPr>
            <a:xfrm>
              <a:off x="3696400" y="1953650"/>
              <a:ext cx="73200" cy="74000"/>
            </a:xfrm>
            <a:custGeom>
              <a:rect b="b" l="l" r="r" t="t"/>
              <a:pathLst>
                <a:path extrusionOk="0" h="2960" w="2928">
                  <a:moveTo>
                    <a:pt x="2171" y="0"/>
                  </a:moveTo>
                  <a:cubicBezTo>
                    <a:pt x="2098" y="0"/>
                    <a:pt x="2025" y="19"/>
                    <a:pt x="1961" y="59"/>
                  </a:cubicBezTo>
                  <a:cubicBezTo>
                    <a:pt x="1775" y="180"/>
                    <a:pt x="1738" y="449"/>
                    <a:pt x="1729" y="663"/>
                  </a:cubicBezTo>
                  <a:cubicBezTo>
                    <a:pt x="1645" y="514"/>
                    <a:pt x="1552" y="366"/>
                    <a:pt x="1413" y="273"/>
                  </a:cubicBezTo>
                  <a:cubicBezTo>
                    <a:pt x="1338" y="212"/>
                    <a:pt x="1243" y="179"/>
                    <a:pt x="1152" y="179"/>
                  </a:cubicBezTo>
                  <a:cubicBezTo>
                    <a:pt x="1074" y="179"/>
                    <a:pt x="999" y="203"/>
                    <a:pt x="939" y="254"/>
                  </a:cubicBezTo>
                  <a:cubicBezTo>
                    <a:pt x="809" y="375"/>
                    <a:pt x="809" y="579"/>
                    <a:pt x="865" y="756"/>
                  </a:cubicBezTo>
                  <a:cubicBezTo>
                    <a:pt x="930" y="932"/>
                    <a:pt x="1032" y="1081"/>
                    <a:pt x="1069" y="1258"/>
                  </a:cubicBezTo>
                  <a:cubicBezTo>
                    <a:pt x="930" y="1155"/>
                    <a:pt x="781" y="1044"/>
                    <a:pt x="614" y="1016"/>
                  </a:cubicBezTo>
                  <a:cubicBezTo>
                    <a:pt x="570" y="1004"/>
                    <a:pt x="525" y="999"/>
                    <a:pt x="480" y="999"/>
                  </a:cubicBezTo>
                  <a:cubicBezTo>
                    <a:pt x="346" y="999"/>
                    <a:pt x="219" y="1051"/>
                    <a:pt x="149" y="1155"/>
                  </a:cubicBezTo>
                  <a:cubicBezTo>
                    <a:pt x="1" y="1388"/>
                    <a:pt x="168" y="1685"/>
                    <a:pt x="372" y="1880"/>
                  </a:cubicBezTo>
                  <a:cubicBezTo>
                    <a:pt x="856" y="2373"/>
                    <a:pt x="1459" y="2735"/>
                    <a:pt x="2110" y="2939"/>
                  </a:cubicBezTo>
                  <a:cubicBezTo>
                    <a:pt x="2143" y="2953"/>
                    <a:pt x="2175" y="2959"/>
                    <a:pt x="2205" y="2959"/>
                  </a:cubicBezTo>
                  <a:cubicBezTo>
                    <a:pt x="2378" y="2959"/>
                    <a:pt x="2500" y="2759"/>
                    <a:pt x="2556" y="2633"/>
                  </a:cubicBezTo>
                  <a:cubicBezTo>
                    <a:pt x="2807" y="2020"/>
                    <a:pt x="2927" y="1341"/>
                    <a:pt x="2788" y="700"/>
                  </a:cubicBezTo>
                  <a:cubicBezTo>
                    <a:pt x="2742" y="505"/>
                    <a:pt x="2667" y="291"/>
                    <a:pt x="2519" y="152"/>
                  </a:cubicBezTo>
                  <a:cubicBezTo>
                    <a:pt x="2430" y="57"/>
                    <a:pt x="2299" y="0"/>
                    <a:pt x="2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
            <p:cNvSpPr/>
            <p:nvPr/>
          </p:nvSpPr>
          <p:spPr>
            <a:xfrm>
              <a:off x="3698500" y="1952500"/>
              <a:ext cx="70400" cy="75350"/>
            </a:xfrm>
            <a:custGeom>
              <a:rect b="b" l="l" r="r" t="t"/>
              <a:pathLst>
                <a:path extrusionOk="0" h="3014" w="2816">
                  <a:moveTo>
                    <a:pt x="2089" y="1"/>
                  </a:moveTo>
                  <a:cubicBezTo>
                    <a:pt x="2072" y="1"/>
                    <a:pt x="2054" y="1"/>
                    <a:pt x="2035" y="3"/>
                  </a:cubicBezTo>
                  <a:cubicBezTo>
                    <a:pt x="1933" y="12"/>
                    <a:pt x="1831" y="59"/>
                    <a:pt x="1775" y="142"/>
                  </a:cubicBezTo>
                  <a:cubicBezTo>
                    <a:pt x="1701" y="226"/>
                    <a:pt x="1663" y="319"/>
                    <a:pt x="1645" y="412"/>
                  </a:cubicBezTo>
                  <a:cubicBezTo>
                    <a:pt x="1636" y="458"/>
                    <a:pt x="1626" y="505"/>
                    <a:pt x="1626" y="551"/>
                  </a:cubicBezTo>
                  <a:cubicBezTo>
                    <a:pt x="1598" y="514"/>
                    <a:pt x="1571" y="477"/>
                    <a:pt x="1552" y="458"/>
                  </a:cubicBezTo>
                  <a:cubicBezTo>
                    <a:pt x="1496" y="384"/>
                    <a:pt x="1440" y="319"/>
                    <a:pt x="1357" y="263"/>
                  </a:cubicBezTo>
                  <a:cubicBezTo>
                    <a:pt x="1273" y="217"/>
                    <a:pt x="1180" y="179"/>
                    <a:pt x="1078" y="179"/>
                  </a:cubicBezTo>
                  <a:cubicBezTo>
                    <a:pt x="985" y="179"/>
                    <a:pt x="874" y="217"/>
                    <a:pt x="809" y="282"/>
                  </a:cubicBezTo>
                  <a:cubicBezTo>
                    <a:pt x="744" y="356"/>
                    <a:pt x="706" y="458"/>
                    <a:pt x="706" y="551"/>
                  </a:cubicBezTo>
                  <a:cubicBezTo>
                    <a:pt x="706" y="644"/>
                    <a:pt x="716" y="737"/>
                    <a:pt x="753" y="830"/>
                  </a:cubicBezTo>
                  <a:cubicBezTo>
                    <a:pt x="799" y="960"/>
                    <a:pt x="864" y="1071"/>
                    <a:pt x="911" y="1201"/>
                  </a:cubicBezTo>
                  <a:cubicBezTo>
                    <a:pt x="809" y="1127"/>
                    <a:pt x="706" y="1062"/>
                    <a:pt x="576" y="1025"/>
                  </a:cubicBezTo>
                  <a:cubicBezTo>
                    <a:pt x="530" y="1010"/>
                    <a:pt x="482" y="1003"/>
                    <a:pt x="433" y="1003"/>
                  </a:cubicBezTo>
                  <a:cubicBezTo>
                    <a:pt x="393" y="1003"/>
                    <a:pt x="354" y="1007"/>
                    <a:pt x="316" y="1016"/>
                  </a:cubicBezTo>
                  <a:cubicBezTo>
                    <a:pt x="242" y="1025"/>
                    <a:pt x="158" y="1071"/>
                    <a:pt x="84" y="1127"/>
                  </a:cubicBezTo>
                  <a:cubicBezTo>
                    <a:pt x="28" y="1201"/>
                    <a:pt x="0" y="1276"/>
                    <a:pt x="0" y="1369"/>
                  </a:cubicBezTo>
                  <a:cubicBezTo>
                    <a:pt x="0" y="1462"/>
                    <a:pt x="19" y="1545"/>
                    <a:pt x="56" y="1620"/>
                  </a:cubicBezTo>
                  <a:cubicBezTo>
                    <a:pt x="121" y="1768"/>
                    <a:pt x="242" y="1898"/>
                    <a:pt x="353" y="2000"/>
                  </a:cubicBezTo>
                  <a:cubicBezTo>
                    <a:pt x="595" y="2223"/>
                    <a:pt x="855" y="2419"/>
                    <a:pt x="1134" y="2586"/>
                  </a:cubicBezTo>
                  <a:cubicBezTo>
                    <a:pt x="1413" y="2744"/>
                    <a:pt x="1710" y="2883"/>
                    <a:pt x="2026" y="2976"/>
                  </a:cubicBezTo>
                  <a:cubicBezTo>
                    <a:pt x="1710" y="2883"/>
                    <a:pt x="1422" y="2744"/>
                    <a:pt x="1143" y="2586"/>
                  </a:cubicBezTo>
                  <a:cubicBezTo>
                    <a:pt x="864" y="2419"/>
                    <a:pt x="614" y="2214"/>
                    <a:pt x="381" y="1991"/>
                  </a:cubicBezTo>
                  <a:cubicBezTo>
                    <a:pt x="261" y="1870"/>
                    <a:pt x="158" y="1759"/>
                    <a:pt x="93" y="1601"/>
                  </a:cubicBezTo>
                  <a:cubicBezTo>
                    <a:pt x="56" y="1536"/>
                    <a:pt x="47" y="1452"/>
                    <a:pt x="47" y="1387"/>
                  </a:cubicBezTo>
                  <a:cubicBezTo>
                    <a:pt x="47" y="1313"/>
                    <a:pt x="75" y="1229"/>
                    <a:pt x="140" y="1192"/>
                  </a:cubicBezTo>
                  <a:cubicBezTo>
                    <a:pt x="195" y="1127"/>
                    <a:pt x="261" y="1109"/>
                    <a:pt x="335" y="1090"/>
                  </a:cubicBezTo>
                  <a:cubicBezTo>
                    <a:pt x="359" y="1087"/>
                    <a:pt x="385" y="1084"/>
                    <a:pt x="412" y="1084"/>
                  </a:cubicBezTo>
                  <a:cubicBezTo>
                    <a:pt x="460" y="1084"/>
                    <a:pt x="511" y="1091"/>
                    <a:pt x="558" y="1109"/>
                  </a:cubicBezTo>
                  <a:cubicBezTo>
                    <a:pt x="706" y="1155"/>
                    <a:pt x="837" y="1248"/>
                    <a:pt x="957" y="1341"/>
                  </a:cubicBezTo>
                  <a:lnTo>
                    <a:pt x="1041" y="1406"/>
                  </a:lnTo>
                  <a:lnTo>
                    <a:pt x="1022" y="1304"/>
                  </a:lnTo>
                  <a:cubicBezTo>
                    <a:pt x="985" y="1118"/>
                    <a:pt x="892" y="969"/>
                    <a:pt x="837" y="802"/>
                  </a:cubicBezTo>
                  <a:cubicBezTo>
                    <a:pt x="809" y="728"/>
                    <a:pt x="790" y="644"/>
                    <a:pt x="799" y="560"/>
                  </a:cubicBezTo>
                  <a:cubicBezTo>
                    <a:pt x="799" y="477"/>
                    <a:pt x="818" y="412"/>
                    <a:pt x="883" y="356"/>
                  </a:cubicBezTo>
                  <a:cubicBezTo>
                    <a:pt x="929" y="291"/>
                    <a:pt x="1004" y="272"/>
                    <a:pt x="1078" y="272"/>
                  </a:cubicBezTo>
                  <a:cubicBezTo>
                    <a:pt x="1162" y="272"/>
                    <a:pt x="1227" y="291"/>
                    <a:pt x="1301" y="337"/>
                  </a:cubicBezTo>
                  <a:cubicBezTo>
                    <a:pt x="1440" y="421"/>
                    <a:pt x="1515" y="570"/>
                    <a:pt x="1608" y="728"/>
                  </a:cubicBezTo>
                  <a:lnTo>
                    <a:pt x="1691" y="867"/>
                  </a:lnTo>
                  <a:lnTo>
                    <a:pt x="1701" y="700"/>
                  </a:lnTo>
                  <a:cubicBezTo>
                    <a:pt x="1701" y="607"/>
                    <a:pt x="1719" y="514"/>
                    <a:pt x="1728" y="430"/>
                  </a:cubicBezTo>
                  <a:cubicBezTo>
                    <a:pt x="1747" y="337"/>
                    <a:pt x="1775" y="263"/>
                    <a:pt x="1831" y="198"/>
                  </a:cubicBezTo>
                  <a:cubicBezTo>
                    <a:pt x="1886" y="133"/>
                    <a:pt x="1961" y="96"/>
                    <a:pt x="2044" y="87"/>
                  </a:cubicBezTo>
                  <a:cubicBezTo>
                    <a:pt x="2057" y="85"/>
                    <a:pt x="2070" y="84"/>
                    <a:pt x="2084" y="84"/>
                  </a:cubicBezTo>
                  <a:cubicBezTo>
                    <a:pt x="2150" y="84"/>
                    <a:pt x="2226" y="102"/>
                    <a:pt x="2295" y="133"/>
                  </a:cubicBezTo>
                  <a:cubicBezTo>
                    <a:pt x="2379" y="170"/>
                    <a:pt x="2444" y="226"/>
                    <a:pt x="2490" y="310"/>
                  </a:cubicBezTo>
                  <a:cubicBezTo>
                    <a:pt x="2555" y="375"/>
                    <a:pt x="2583" y="458"/>
                    <a:pt x="2620" y="551"/>
                  </a:cubicBezTo>
                  <a:cubicBezTo>
                    <a:pt x="2658" y="635"/>
                    <a:pt x="2676" y="728"/>
                    <a:pt x="2695" y="821"/>
                  </a:cubicBezTo>
                  <a:cubicBezTo>
                    <a:pt x="2713" y="913"/>
                    <a:pt x="2723" y="1006"/>
                    <a:pt x="2741" y="1099"/>
                  </a:cubicBezTo>
                  <a:cubicBezTo>
                    <a:pt x="2769" y="1471"/>
                    <a:pt x="2741" y="1843"/>
                    <a:pt x="2630" y="2196"/>
                  </a:cubicBezTo>
                  <a:cubicBezTo>
                    <a:pt x="2583" y="2381"/>
                    <a:pt x="2528" y="2558"/>
                    <a:pt x="2444" y="2734"/>
                  </a:cubicBezTo>
                  <a:cubicBezTo>
                    <a:pt x="2397" y="2818"/>
                    <a:pt x="2351" y="2892"/>
                    <a:pt x="2286" y="2957"/>
                  </a:cubicBezTo>
                  <a:cubicBezTo>
                    <a:pt x="2351" y="2892"/>
                    <a:pt x="2416" y="2818"/>
                    <a:pt x="2462" y="2734"/>
                  </a:cubicBezTo>
                  <a:cubicBezTo>
                    <a:pt x="2537" y="2558"/>
                    <a:pt x="2602" y="2381"/>
                    <a:pt x="2658" y="2214"/>
                  </a:cubicBezTo>
                  <a:cubicBezTo>
                    <a:pt x="2760" y="1852"/>
                    <a:pt x="2816" y="1480"/>
                    <a:pt x="2788" y="1099"/>
                  </a:cubicBezTo>
                  <a:lnTo>
                    <a:pt x="2750" y="821"/>
                  </a:lnTo>
                  <a:cubicBezTo>
                    <a:pt x="2741" y="728"/>
                    <a:pt x="2713" y="635"/>
                    <a:pt x="2676" y="542"/>
                  </a:cubicBezTo>
                  <a:cubicBezTo>
                    <a:pt x="2658" y="430"/>
                    <a:pt x="2611" y="337"/>
                    <a:pt x="2555" y="263"/>
                  </a:cubicBezTo>
                  <a:cubicBezTo>
                    <a:pt x="2490" y="179"/>
                    <a:pt x="2425" y="105"/>
                    <a:pt x="2332" y="59"/>
                  </a:cubicBezTo>
                  <a:cubicBezTo>
                    <a:pt x="2255" y="20"/>
                    <a:pt x="2178" y="1"/>
                    <a:pt x="2089" y="1"/>
                  </a:cubicBezTo>
                  <a:close/>
                  <a:moveTo>
                    <a:pt x="2286" y="2957"/>
                  </a:moveTo>
                  <a:lnTo>
                    <a:pt x="2286" y="2957"/>
                  </a:lnTo>
                  <a:cubicBezTo>
                    <a:pt x="2249" y="2976"/>
                    <a:pt x="2202" y="3004"/>
                    <a:pt x="2156" y="3013"/>
                  </a:cubicBezTo>
                  <a:cubicBezTo>
                    <a:pt x="2202" y="3013"/>
                    <a:pt x="2249" y="2985"/>
                    <a:pt x="2286" y="29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
            <p:cNvSpPr/>
            <p:nvPr/>
          </p:nvSpPr>
          <p:spPr>
            <a:xfrm>
              <a:off x="3723125" y="1985075"/>
              <a:ext cx="30450" cy="42075"/>
            </a:xfrm>
            <a:custGeom>
              <a:rect b="b" l="l" r="r" t="t"/>
              <a:pathLst>
                <a:path extrusionOk="0" h="1683" w="1218">
                  <a:moveTo>
                    <a:pt x="0" y="1"/>
                  </a:moveTo>
                  <a:cubicBezTo>
                    <a:pt x="102" y="140"/>
                    <a:pt x="205" y="279"/>
                    <a:pt x="298" y="419"/>
                  </a:cubicBezTo>
                  <a:lnTo>
                    <a:pt x="613" y="837"/>
                  </a:lnTo>
                  <a:lnTo>
                    <a:pt x="929" y="1255"/>
                  </a:lnTo>
                  <a:cubicBezTo>
                    <a:pt x="976" y="1329"/>
                    <a:pt x="1032" y="1394"/>
                    <a:pt x="1078" y="1459"/>
                  </a:cubicBezTo>
                  <a:cubicBezTo>
                    <a:pt x="1124" y="1534"/>
                    <a:pt x="1171" y="1617"/>
                    <a:pt x="1217" y="1682"/>
                  </a:cubicBezTo>
                  <a:cubicBezTo>
                    <a:pt x="1143" y="1524"/>
                    <a:pt x="1050" y="1385"/>
                    <a:pt x="957" y="1227"/>
                  </a:cubicBezTo>
                  <a:cubicBezTo>
                    <a:pt x="874" y="1078"/>
                    <a:pt x="762" y="939"/>
                    <a:pt x="660" y="800"/>
                  </a:cubicBezTo>
                  <a:cubicBezTo>
                    <a:pt x="558" y="660"/>
                    <a:pt x="437" y="530"/>
                    <a:pt x="335" y="391"/>
                  </a:cubicBezTo>
                  <a:cubicBezTo>
                    <a:pt x="232" y="270"/>
                    <a:pt x="11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
            <p:cNvSpPr/>
            <p:nvPr/>
          </p:nvSpPr>
          <p:spPr>
            <a:xfrm>
              <a:off x="3740300" y="1970900"/>
              <a:ext cx="15125" cy="55775"/>
            </a:xfrm>
            <a:custGeom>
              <a:rect b="b" l="l" r="r" t="t"/>
              <a:pathLst>
                <a:path extrusionOk="0" h="2231" w="605">
                  <a:moveTo>
                    <a:pt x="1" y="1"/>
                  </a:moveTo>
                  <a:lnTo>
                    <a:pt x="1" y="1"/>
                  </a:lnTo>
                  <a:cubicBezTo>
                    <a:pt x="29" y="196"/>
                    <a:pt x="75" y="382"/>
                    <a:pt x="122" y="568"/>
                  </a:cubicBezTo>
                  <a:lnTo>
                    <a:pt x="261" y="1125"/>
                  </a:lnTo>
                  <a:cubicBezTo>
                    <a:pt x="307" y="1311"/>
                    <a:pt x="354" y="1497"/>
                    <a:pt x="419" y="1683"/>
                  </a:cubicBezTo>
                  <a:cubicBezTo>
                    <a:pt x="475" y="1868"/>
                    <a:pt x="521" y="2054"/>
                    <a:pt x="605" y="2231"/>
                  </a:cubicBezTo>
                  <a:cubicBezTo>
                    <a:pt x="567" y="2138"/>
                    <a:pt x="540" y="2045"/>
                    <a:pt x="521" y="1952"/>
                  </a:cubicBezTo>
                  <a:lnTo>
                    <a:pt x="447" y="1673"/>
                  </a:lnTo>
                  <a:lnTo>
                    <a:pt x="307" y="1116"/>
                  </a:lnTo>
                  <a:lnTo>
                    <a:pt x="159" y="558"/>
                  </a:lnTo>
                  <a:cubicBezTo>
                    <a:pt x="103" y="373"/>
                    <a:pt x="56" y="18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
            <p:cNvSpPr/>
            <p:nvPr/>
          </p:nvSpPr>
          <p:spPr>
            <a:xfrm>
              <a:off x="3736825" y="1999025"/>
              <a:ext cx="8625" cy="12325"/>
            </a:xfrm>
            <a:custGeom>
              <a:rect b="b" l="l" r="r" t="t"/>
              <a:pathLst>
                <a:path extrusionOk="0" h="493" w="345">
                  <a:moveTo>
                    <a:pt x="0" y="0"/>
                  </a:moveTo>
                  <a:lnTo>
                    <a:pt x="0" y="0"/>
                  </a:lnTo>
                  <a:cubicBezTo>
                    <a:pt x="47" y="93"/>
                    <a:pt x="103" y="177"/>
                    <a:pt x="158" y="260"/>
                  </a:cubicBezTo>
                  <a:cubicBezTo>
                    <a:pt x="195" y="288"/>
                    <a:pt x="214" y="335"/>
                    <a:pt x="251" y="372"/>
                  </a:cubicBezTo>
                  <a:cubicBezTo>
                    <a:pt x="279" y="418"/>
                    <a:pt x="307" y="455"/>
                    <a:pt x="344" y="493"/>
                  </a:cubicBezTo>
                  <a:cubicBezTo>
                    <a:pt x="326" y="427"/>
                    <a:pt x="298" y="400"/>
                    <a:pt x="279" y="353"/>
                  </a:cubicBezTo>
                  <a:cubicBezTo>
                    <a:pt x="251" y="307"/>
                    <a:pt x="214" y="260"/>
                    <a:pt x="195" y="223"/>
                  </a:cubicBezTo>
                  <a:cubicBezTo>
                    <a:pt x="140" y="139"/>
                    <a:pt x="75"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
            <p:cNvSpPr/>
            <p:nvPr/>
          </p:nvSpPr>
          <p:spPr>
            <a:xfrm>
              <a:off x="3734500" y="1993900"/>
              <a:ext cx="6075" cy="6525"/>
            </a:xfrm>
            <a:custGeom>
              <a:rect b="b" l="l" r="r" t="t"/>
              <a:pathLst>
                <a:path extrusionOk="0" h="261" w="243">
                  <a:moveTo>
                    <a:pt x="0" y="1"/>
                  </a:moveTo>
                  <a:cubicBezTo>
                    <a:pt x="19" y="56"/>
                    <a:pt x="66" y="103"/>
                    <a:pt x="103" y="149"/>
                  </a:cubicBezTo>
                  <a:cubicBezTo>
                    <a:pt x="121" y="168"/>
                    <a:pt x="149" y="187"/>
                    <a:pt x="168" y="205"/>
                  </a:cubicBezTo>
                  <a:cubicBezTo>
                    <a:pt x="196" y="214"/>
                    <a:pt x="214" y="242"/>
                    <a:pt x="242" y="261"/>
                  </a:cubicBezTo>
                  <a:cubicBezTo>
                    <a:pt x="242" y="233"/>
                    <a:pt x="214" y="196"/>
                    <a:pt x="205" y="168"/>
                  </a:cubicBezTo>
                  <a:cubicBezTo>
                    <a:pt x="196" y="149"/>
                    <a:pt x="168" y="121"/>
                    <a:pt x="149" y="103"/>
                  </a:cubicBezTo>
                  <a:cubicBezTo>
                    <a:pt x="103"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
            <p:cNvSpPr/>
            <p:nvPr/>
          </p:nvSpPr>
          <p:spPr>
            <a:xfrm>
              <a:off x="3737975" y="1990875"/>
              <a:ext cx="6525" cy="11875"/>
            </a:xfrm>
            <a:custGeom>
              <a:rect b="b" l="l" r="r" t="t"/>
              <a:pathLst>
                <a:path extrusionOk="0" h="475" w="261">
                  <a:moveTo>
                    <a:pt x="1" y="1"/>
                  </a:moveTo>
                  <a:cubicBezTo>
                    <a:pt x="29" y="94"/>
                    <a:pt x="66" y="177"/>
                    <a:pt x="112" y="242"/>
                  </a:cubicBezTo>
                  <a:cubicBezTo>
                    <a:pt x="159" y="326"/>
                    <a:pt x="205" y="410"/>
                    <a:pt x="261" y="475"/>
                  </a:cubicBezTo>
                  <a:cubicBezTo>
                    <a:pt x="252" y="428"/>
                    <a:pt x="242" y="391"/>
                    <a:pt x="215" y="354"/>
                  </a:cubicBezTo>
                  <a:cubicBezTo>
                    <a:pt x="205" y="298"/>
                    <a:pt x="187" y="252"/>
                    <a:pt x="159" y="224"/>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
            <p:cNvSpPr/>
            <p:nvPr/>
          </p:nvSpPr>
          <p:spPr>
            <a:xfrm>
              <a:off x="3746575" y="2007375"/>
              <a:ext cx="3050" cy="8150"/>
            </a:xfrm>
            <a:custGeom>
              <a:rect b="b" l="l" r="r" t="t"/>
              <a:pathLst>
                <a:path extrusionOk="0" h="326" w="122">
                  <a:moveTo>
                    <a:pt x="1" y="1"/>
                  </a:moveTo>
                  <a:cubicBezTo>
                    <a:pt x="1" y="66"/>
                    <a:pt x="10" y="121"/>
                    <a:pt x="38" y="177"/>
                  </a:cubicBezTo>
                  <a:cubicBezTo>
                    <a:pt x="56" y="224"/>
                    <a:pt x="84" y="279"/>
                    <a:pt x="121" y="326"/>
                  </a:cubicBezTo>
                  <a:cubicBezTo>
                    <a:pt x="121" y="270"/>
                    <a:pt x="103" y="214"/>
                    <a:pt x="84" y="159"/>
                  </a:cubicBezTo>
                  <a:cubicBezTo>
                    <a:pt x="56"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
            <p:cNvSpPr/>
            <p:nvPr/>
          </p:nvSpPr>
          <p:spPr>
            <a:xfrm>
              <a:off x="3728225" y="1963025"/>
              <a:ext cx="8625" cy="10000"/>
            </a:xfrm>
            <a:custGeom>
              <a:rect b="b" l="l" r="r" t="t"/>
              <a:pathLst>
                <a:path extrusionOk="0" h="400" w="345">
                  <a:moveTo>
                    <a:pt x="1" y="0"/>
                  </a:moveTo>
                  <a:lnTo>
                    <a:pt x="1" y="0"/>
                  </a:lnTo>
                  <a:cubicBezTo>
                    <a:pt x="38" y="74"/>
                    <a:pt x="94" y="139"/>
                    <a:pt x="168" y="204"/>
                  </a:cubicBezTo>
                  <a:cubicBezTo>
                    <a:pt x="186" y="242"/>
                    <a:pt x="214" y="269"/>
                    <a:pt x="251" y="307"/>
                  </a:cubicBezTo>
                  <a:cubicBezTo>
                    <a:pt x="279" y="335"/>
                    <a:pt x="317" y="362"/>
                    <a:pt x="344" y="400"/>
                  </a:cubicBezTo>
                  <a:cubicBezTo>
                    <a:pt x="326" y="353"/>
                    <a:pt x="307" y="316"/>
                    <a:pt x="279" y="279"/>
                  </a:cubicBezTo>
                  <a:cubicBezTo>
                    <a:pt x="261" y="242"/>
                    <a:pt x="224" y="214"/>
                    <a:pt x="205" y="177"/>
                  </a:cubicBezTo>
                  <a:cubicBezTo>
                    <a:pt x="140" y="102"/>
                    <a:pt x="75"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
            <p:cNvSpPr/>
            <p:nvPr/>
          </p:nvSpPr>
          <p:spPr>
            <a:xfrm>
              <a:off x="3732175" y="1970900"/>
              <a:ext cx="5375" cy="6775"/>
            </a:xfrm>
            <a:custGeom>
              <a:rect b="b" l="l" r="r" t="t"/>
              <a:pathLst>
                <a:path extrusionOk="0" h="271" w="215">
                  <a:moveTo>
                    <a:pt x="1" y="1"/>
                  </a:moveTo>
                  <a:lnTo>
                    <a:pt x="1" y="1"/>
                  </a:lnTo>
                  <a:cubicBezTo>
                    <a:pt x="28" y="57"/>
                    <a:pt x="66" y="103"/>
                    <a:pt x="103" y="140"/>
                  </a:cubicBezTo>
                  <a:cubicBezTo>
                    <a:pt x="140" y="187"/>
                    <a:pt x="168" y="224"/>
                    <a:pt x="214" y="270"/>
                  </a:cubicBezTo>
                  <a:cubicBezTo>
                    <a:pt x="214" y="233"/>
                    <a:pt x="205" y="196"/>
                    <a:pt x="196" y="177"/>
                  </a:cubicBezTo>
                  <a:cubicBezTo>
                    <a:pt x="186" y="150"/>
                    <a:pt x="168" y="122"/>
                    <a:pt x="149" y="103"/>
                  </a:cubicBezTo>
                  <a:cubicBezTo>
                    <a:pt x="121" y="85"/>
                    <a:pt x="103" y="66"/>
                    <a:pt x="75" y="47"/>
                  </a:cubicBezTo>
                  <a:cubicBezTo>
                    <a:pt x="56" y="3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
            <p:cNvSpPr/>
            <p:nvPr/>
          </p:nvSpPr>
          <p:spPr>
            <a:xfrm>
              <a:off x="3724750" y="1964175"/>
              <a:ext cx="4200" cy="3275"/>
            </a:xfrm>
            <a:custGeom>
              <a:rect b="b" l="l" r="r" t="t"/>
              <a:pathLst>
                <a:path extrusionOk="0" h="131" w="168">
                  <a:moveTo>
                    <a:pt x="0" y="0"/>
                  </a:moveTo>
                  <a:cubicBezTo>
                    <a:pt x="28" y="38"/>
                    <a:pt x="47" y="56"/>
                    <a:pt x="84" y="75"/>
                  </a:cubicBezTo>
                  <a:lnTo>
                    <a:pt x="121" y="103"/>
                  </a:lnTo>
                  <a:cubicBezTo>
                    <a:pt x="130" y="121"/>
                    <a:pt x="140" y="121"/>
                    <a:pt x="167" y="131"/>
                  </a:cubicBezTo>
                  <a:cubicBezTo>
                    <a:pt x="158" y="93"/>
                    <a:pt x="130" y="56"/>
                    <a:pt x="112" y="38"/>
                  </a:cubicBezTo>
                  <a:cubicBezTo>
                    <a:pt x="93" y="28"/>
                    <a:pt x="75" y="28"/>
                    <a:pt x="65" y="10"/>
                  </a:cubicBezTo>
                  <a:cubicBezTo>
                    <a:pt x="3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
            <p:cNvSpPr/>
            <p:nvPr/>
          </p:nvSpPr>
          <p:spPr>
            <a:xfrm>
              <a:off x="3751925" y="1957775"/>
              <a:ext cx="8625" cy="7575"/>
            </a:xfrm>
            <a:custGeom>
              <a:rect b="b" l="l" r="r" t="t"/>
              <a:pathLst>
                <a:path extrusionOk="0" h="303" w="345">
                  <a:moveTo>
                    <a:pt x="54" y="1"/>
                  </a:moveTo>
                  <a:cubicBezTo>
                    <a:pt x="33" y="1"/>
                    <a:pt x="14" y="6"/>
                    <a:pt x="0" y="15"/>
                  </a:cubicBezTo>
                  <a:cubicBezTo>
                    <a:pt x="75" y="15"/>
                    <a:pt x="149" y="61"/>
                    <a:pt x="205" y="108"/>
                  </a:cubicBezTo>
                  <a:cubicBezTo>
                    <a:pt x="223" y="126"/>
                    <a:pt x="251" y="164"/>
                    <a:pt x="270" y="201"/>
                  </a:cubicBezTo>
                  <a:cubicBezTo>
                    <a:pt x="288" y="210"/>
                    <a:pt x="298" y="219"/>
                    <a:pt x="307" y="247"/>
                  </a:cubicBezTo>
                  <a:cubicBezTo>
                    <a:pt x="316" y="266"/>
                    <a:pt x="335" y="284"/>
                    <a:pt x="344" y="303"/>
                  </a:cubicBezTo>
                  <a:cubicBezTo>
                    <a:pt x="344" y="294"/>
                    <a:pt x="335" y="266"/>
                    <a:pt x="335" y="247"/>
                  </a:cubicBezTo>
                  <a:cubicBezTo>
                    <a:pt x="316" y="219"/>
                    <a:pt x="316" y="210"/>
                    <a:pt x="307" y="182"/>
                  </a:cubicBezTo>
                  <a:cubicBezTo>
                    <a:pt x="298" y="154"/>
                    <a:pt x="270" y="117"/>
                    <a:pt x="242" y="80"/>
                  </a:cubicBezTo>
                  <a:cubicBezTo>
                    <a:pt x="205" y="52"/>
                    <a:pt x="168" y="24"/>
                    <a:pt x="121" y="15"/>
                  </a:cubicBezTo>
                  <a:cubicBezTo>
                    <a:pt x="98" y="6"/>
                    <a:pt x="75"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
            <p:cNvSpPr/>
            <p:nvPr/>
          </p:nvSpPr>
          <p:spPr>
            <a:xfrm>
              <a:off x="3757025" y="1962775"/>
              <a:ext cx="3975" cy="10725"/>
            </a:xfrm>
            <a:custGeom>
              <a:rect b="b" l="l" r="r" t="t"/>
              <a:pathLst>
                <a:path extrusionOk="0" h="429" w="159">
                  <a:moveTo>
                    <a:pt x="1" y="1"/>
                  </a:moveTo>
                  <a:cubicBezTo>
                    <a:pt x="1" y="38"/>
                    <a:pt x="10" y="84"/>
                    <a:pt x="38" y="112"/>
                  </a:cubicBezTo>
                  <a:lnTo>
                    <a:pt x="66" y="224"/>
                  </a:lnTo>
                  <a:lnTo>
                    <a:pt x="121" y="326"/>
                  </a:lnTo>
                  <a:lnTo>
                    <a:pt x="149" y="428"/>
                  </a:lnTo>
                  <a:cubicBezTo>
                    <a:pt x="159" y="391"/>
                    <a:pt x="159" y="345"/>
                    <a:pt x="149" y="317"/>
                  </a:cubicBezTo>
                  <a:cubicBezTo>
                    <a:pt x="140" y="270"/>
                    <a:pt x="131" y="233"/>
                    <a:pt x="121" y="196"/>
                  </a:cubicBezTo>
                  <a:cubicBezTo>
                    <a:pt x="94" y="13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
            <p:cNvSpPr/>
            <p:nvPr/>
          </p:nvSpPr>
          <p:spPr>
            <a:xfrm>
              <a:off x="3762825" y="1968600"/>
              <a:ext cx="2125" cy="10000"/>
            </a:xfrm>
            <a:custGeom>
              <a:rect b="b" l="l" r="r" t="t"/>
              <a:pathLst>
                <a:path extrusionOk="0" h="400" w="85">
                  <a:moveTo>
                    <a:pt x="1" y="0"/>
                  </a:moveTo>
                  <a:cubicBezTo>
                    <a:pt x="1" y="65"/>
                    <a:pt x="10" y="139"/>
                    <a:pt x="29" y="204"/>
                  </a:cubicBezTo>
                  <a:cubicBezTo>
                    <a:pt x="38" y="260"/>
                    <a:pt x="47" y="334"/>
                    <a:pt x="57" y="400"/>
                  </a:cubicBezTo>
                  <a:cubicBezTo>
                    <a:pt x="75" y="372"/>
                    <a:pt x="85" y="334"/>
                    <a:pt x="85" y="297"/>
                  </a:cubicBezTo>
                  <a:cubicBezTo>
                    <a:pt x="85" y="269"/>
                    <a:pt x="75" y="232"/>
                    <a:pt x="75" y="195"/>
                  </a:cubicBezTo>
                  <a:cubicBezTo>
                    <a:pt x="75" y="158"/>
                    <a:pt x="57" y="130"/>
                    <a:pt x="47" y="93"/>
                  </a:cubicBezTo>
                  <a:cubicBezTo>
                    <a:pt x="38" y="56"/>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
            <p:cNvSpPr/>
            <p:nvPr/>
          </p:nvSpPr>
          <p:spPr>
            <a:xfrm>
              <a:off x="3754700" y="1963700"/>
              <a:ext cx="3275" cy="6300"/>
            </a:xfrm>
            <a:custGeom>
              <a:rect b="b" l="l" r="r" t="t"/>
              <a:pathLst>
                <a:path extrusionOk="0" h="252" w="131">
                  <a:moveTo>
                    <a:pt x="1" y="1"/>
                  </a:moveTo>
                  <a:lnTo>
                    <a:pt x="1" y="1"/>
                  </a:lnTo>
                  <a:cubicBezTo>
                    <a:pt x="29" y="47"/>
                    <a:pt x="38" y="94"/>
                    <a:pt x="47" y="122"/>
                  </a:cubicBezTo>
                  <a:cubicBezTo>
                    <a:pt x="75" y="168"/>
                    <a:pt x="94" y="205"/>
                    <a:pt x="122" y="252"/>
                  </a:cubicBezTo>
                  <a:cubicBezTo>
                    <a:pt x="131" y="196"/>
                    <a:pt x="122" y="150"/>
                    <a:pt x="94" y="103"/>
                  </a:cubicBezTo>
                  <a:cubicBezTo>
                    <a:pt x="84" y="85"/>
                    <a:pt x="75" y="66"/>
                    <a:pt x="57" y="4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
            <p:cNvSpPr/>
            <p:nvPr/>
          </p:nvSpPr>
          <p:spPr>
            <a:xfrm>
              <a:off x="3757025" y="2012025"/>
              <a:ext cx="4675" cy="9775"/>
            </a:xfrm>
            <a:custGeom>
              <a:rect b="b" l="l" r="r" t="t"/>
              <a:pathLst>
                <a:path extrusionOk="0" h="391" w="187">
                  <a:moveTo>
                    <a:pt x="177" y="0"/>
                  </a:moveTo>
                  <a:lnTo>
                    <a:pt x="177" y="0"/>
                  </a:lnTo>
                  <a:cubicBezTo>
                    <a:pt x="140" y="65"/>
                    <a:pt x="121" y="130"/>
                    <a:pt x="84" y="186"/>
                  </a:cubicBezTo>
                  <a:cubicBezTo>
                    <a:pt x="56" y="261"/>
                    <a:pt x="29" y="316"/>
                    <a:pt x="1" y="391"/>
                  </a:cubicBezTo>
                  <a:cubicBezTo>
                    <a:pt x="29" y="363"/>
                    <a:pt x="47" y="326"/>
                    <a:pt x="66" y="307"/>
                  </a:cubicBezTo>
                  <a:cubicBezTo>
                    <a:pt x="94" y="270"/>
                    <a:pt x="121" y="251"/>
                    <a:pt x="131" y="214"/>
                  </a:cubicBezTo>
                  <a:cubicBezTo>
                    <a:pt x="168" y="158"/>
                    <a:pt x="187"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
            <p:cNvSpPr/>
            <p:nvPr/>
          </p:nvSpPr>
          <p:spPr>
            <a:xfrm>
              <a:off x="3756575" y="2009700"/>
              <a:ext cx="2800" cy="7700"/>
            </a:xfrm>
            <a:custGeom>
              <a:rect b="b" l="l" r="r" t="t"/>
              <a:pathLst>
                <a:path extrusionOk="0" h="308" w="112">
                  <a:moveTo>
                    <a:pt x="102" y="0"/>
                  </a:moveTo>
                  <a:lnTo>
                    <a:pt x="102" y="0"/>
                  </a:lnTo>
                  <a:cubicBezTo>
                    <a:pt x="74" y="38"/>
                    <a:pt x="74" y="66"/>
                    <a:pt x="65" y="84"/>
                  </a:cubicBezTo>
                  <a:cubicBezTo>
                    <a:pt x="56" y="112"/>
                    <a:pt x="56" y="131"/>
                    <a:pt x="47" y="158"/>
                  </a:cubicBezTo>
                  <a:cubicBezTo>
                    <a:pt x="28" y="205"/>
                    <a:pt x="19" y="251"/>
                    <a:pt x="0" y="307"/>
                  </a:cubicBezTo>
                  <a:lnTo>
                    <a:pt x="56" y="242"/>
                  </a:lnTo>
                  <a:cubicBezTo>
                    <a:pt x="65" y="223"/>
                    <a:pt x="74" y="186"/>
                    <a:pt x="93" y="168"/>
                  </a:cubicBezTo>
                  <a:cubicBezTo>
                    <a:pt x="112" y="121"/>
                    <a:pt x="112" y="6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
            <p:cNvSpPr/>
            <p:nvPr/>
          </p:nvSpPr>
          <p:spPr>
            <a:xfrm>
              <a:off x="3753325" y="2005525"/>
              <a:ext cx="2100" cy="7675"/>
            </a:xfrm>
            <a:custGeom>
              <a:rect b="b" l="l" r="r" t="t"/>
              <a:pathLst>
                <a:path extrusionOk="0" h="307" w="84">
                  <a:moveTo>
                    <a:pt x="0" y="0"/>
                  </a:moveTo>
                  <a:cubicBezTo>
                    <a:pt x="0" y="56"/>
                    <a:pt x="0" y="102"/>
                    <a:pt x="9" y="158"/>
                  </a:cubicBezTo>
                  <a:cubicBezTo>
                    <a:pt x="19" y="205"/>
                    <a:pt x="46" y="260"/>
                    <a:pt x="65" y="307"/>
                  </a:cubicBezTo>
                  <a:cubicBezTo>
                    <a:pt x="84" y="251"/>
                    <a:pt x="84" y="195"/>
                    <a:pt x="56" y="149"/>
                  </a:cubicBezTo>
                  <a:cubicBezTo>
                    <a:pt x="46" y="121"/>
                    <a:pt x="46" y="93"/>
                    <a:pt x="37" y="65"/>
                  </a:cubicBezTo>
                  <a:cubicBezTo>
                    <a:pt x="37"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
            <p:cNvSpPr/>
            <p:nvPr/>
          </p:nvSpPr>
          <p:spPr>
            <a:xfrm>
              <a:off x="3756800" y="2002025"/>
              <a:ext cx="1650" cy="7000"/>
            </a:xfrm>
            <a:custGeom>
              <a:rect b="b" l="l" r="r" t="t"/>
              <a:pathLst>
                <a:path extrusionOk="0" h="280" w="66">
                  <a:moveTo>
                    <a:pt x="47" y="1"/>
                  </a:moveTo>
                  <a:cubicBezTo>
                    <a:pt x="19" y="38"/>
                    <a:pt x="10" y="94"/>
                    <a:pt x="10" y="140"/>
                  </a:cubicBezTo>
                  <a:cubicBezTo>
                    <a:pt x="0" y="187"/>
                    <a:pt x="10" y="233"/>
                    <a:pt x="19" y="280"/>
                  </a:cubicBezTo>
                  <a:cubicBezTo>
                    <a:pt x="47" y="242"/>
                    <a:pt x="47" y="196"/>
                    <a:pt x="56" y="140"/>
                  </a:cubicBezTo>
                  <a:cubicBezTo>
                    <a:pt x="65" y="94"/>
                    <a:pt x="56"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
            <p:cNvSpPr/>
            <p:nvPr/>
          </p:nvSpPr>
          <p:spPr>
            <a:xfrm>
              <a:off x="3761675" y="1999025"/>
              <a:ext cx="1425" cy="9300"/>
            </a:xfrm>
            <a:custGeom>
              <a:rect b="b" l="l" r="r" t="t"/>
              <a:pathLst>
                <a:path extrusionOk="0" h="372" w="57">
                  <a:moveTo>
                    <a:pt x="47" y="0"/>
                  </a:moveTo>
                  <a:cubicBezTo>
                    <a:pt x="10" y="56"/>
                    <a:pt x="10" y="130"/>
                    <a:pt x="1" y="186"/>
                  </a:cubicBezTo>
                  <a:cubicBezTo>
                    <a:pt x="1" y="242"/>
                    <a:pt x="1" y="316"/>
                    <a:pt x="10" y="372"/>
                  </a:cubicBezTo>
                  <a:cubicBezTo>
                    <a:pt x="47" y="316"/>
                    <a:pt x="47" y="260"/>
                    <a:pt x="56" y="186"/>
                  </a:cubicBezTo>
                  <a:cubicBezTo>
                    <a:pt x="56"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
            <p:cNvSpPr/>
            <p:nvPr/>
          </p:nvSpPr>
          <p:spPr>
            <a:xfrm>
              <a:off x="3701050" y="1987625"/>
              <a:ext cx="4675" cy="10725"/>
            </a:xfrm>
            <a:custGeom>
              <a:rect b="b" l="l" r="r" t="t"/>
              <a:pathLst>
                <a:path extrusionOk="0" h="429" w="187">
                  <a:moveTo>
                    <a:pt x="1" y="1"/>
                  </a:moveTo>
                  <a:lnTo>
                    <a:pt x="1" y="131"/>
                  </a:lnTo>
                  <a:cubicBezTo>
                    <a:pt x="10" y="168"/>
                    <a:pt x="19" y="215"/>
                    <a:pt x="38" y="242"/>
                  </a:cubicBezTo>
                  <a:cubicBezTo>
                    <a:pt x="66" y="317"/>
                    <a:pt x="112" y="382"/>
                    <a:pt x="186" y="428"/>
                  </a:cubicBezTo>
                  <a:cubicBezTo>
                    <a:pt x="159" y="400"/>
                    <a:pt x="149" y="363"/>
                    <a:pt x="131" y="326"/>
                  </a:cubicBezTo>
                  <a:cubicBezTo>
                    <a:pt x="112" y="298"/>
                    <a:pt x="93" y="261"/>
                    <a:pt x="84" y="224"/>
                  </a:cubicBezTo>
                  <a:cubicBezTo>
                    <a:pt x="56" y="159"/>
                    <a:pt x="38"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
            <p:cNvSpPr/>
            <p:nvPr/>
          </p:nvSpPr>
          <p:spPr>
            <a:xfrm>
              <a:off x="3704300" y="1991125"/>
              <a:ext cx="5150" cy="8600"/>
            </a:xfrm>
            <a:custGeom>
              <a:rect b="b" l="l" r="r" t="t"/>
              <a:pathLst>
                <a:path extrusionOk="0" h="344" w="206">
                  <a:moveTo>
                    <a:pt x="1" y="0"/>
                  </a:moveTo>
                  <a:cubicBezTo>
                    <a:pt x="1" y="37"/>
                    <a:pt x="10" y="75"/>
                    <a:pt x="10" y="112"/>
                  </a:cubicBezTo>
                  <a:cubicBezTo>
                    <a:pt x="19" y="140"/>
                    <a:pt x="29" y="167"/>
                    <a:pt x="56" y="205"/>
                  </a:cubicBezTo>
                  <a:cubicBezTo>
                    <a:pt x="94" y="260"/>
                    <a:pt x="140" y="316"/>
                    <a:pt x="205" y="344"/>
                  </a:cubicBezTo>
                  <a:lnTo>
                    <a:pt x="149" y="260"/>
                  </a:lnTo>
                  <a:cubicBezTo>
                    <a:pt x="140" y="232"/>
                    <a:pt x="112" y="205"/>
                    <a:pt x="103" y="177"/>
                  </a:cubicBezTo>
                  <a:cubicBezTo>
                    <a:pt x="66" y="121"/>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
            <p:cNvSpPr/>
            <p:nvPr/>
          </p:nvSpPr>
          <p:spPr>
            <a:xfrm>
              <a:off x="3709175" y="1994600"/>
              <a:ext cx="7225" cy="7925"/>
            </a:xfrm>
            <a:custGeom>
              <a:rect b="b" l="l" r="r" t="t"/>
              <a:pathLst>
                <a:path extrusionOk="0" h="317" w="289">
                  <a:moveTo>
                    <a:pt x="1" y="1"/>
                  </a:moveTo>
                  <a:lnTo>
                    <a:pt x="1" y="1"/>
                  </a:lnTo>
                  <a:cubicBezTo>
                    <a:pt x="38" y="84"/>
                    <a:pt x="66" y="140"/>
                    <a:pt x="112" y="177"/>
                  </a:cubicBezTo>
                  <a:cubicBezTo>
                    <a:pt x="140" y="214"/>
                    <a:pt x="168" y="233"/>
                    <a:pt x="196" y="261"/>
                  </a:cubicBezTo>
                  <a:cubicBezTo>
                    <a:pt x="214" y="279"/>
                    <a:pt x="252" y="307"/>
                    <a:pt x="289" y="316"/>
                  </a:cubicBezTo>
                  <a:lnTo>
                    <a:pt x="214" y="233"/>
                  </a:lnTo>
                  <a:cubicBezTo>
                    <a:pt x="196" y="214"/>
                    <a:pt x="177" y="177"/>
                    <a:pt x="149" y="159"/>
                  </a:cubicBezTo>
                  <a:cubicBezTo>
                    <a:pt x="103" y="103"/>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
            <p:cNvSpPr/>
            <p:nvPr/>
          </p:nvSpPr>
          <p:spPr>
            <a:xfrm>
              <a:off x="3711500" y="2003650"/>
              <a:ext cx="8625" cy="6775"/>
            </a:xfrm>
            <a:custGeom>
              <a:rect b="b" l="l" r="r" t="t"/>
              <a:pathLst>
                <a:path extrusionOk="0" h="271" w="345">
                  <a:moveTo>
                    <a:pt x="1" y="1"/>
                  </a:moveTo>
                  <a:cubicBezTo>
                    <a:pt x="47" y="57"/>
                    <a:pt x="94" y="103"/>
                    <a:pt x="149" y="168"/>
                  </a:cubicBezTo>
                  <a:cubicBezTo>
                    <a:pt x="186" y="187"/>
                    <a:pt x="205" y="196"/>
                    <a:pt x="242" y="224"/>
                  </a:cubicBezTo>
                  <a:cubicBezTo>
                    <a:pt x="279" y="242"/>
                    <a:pt x="317" y="270"/>
                    <a:pt x="344" y="270"/>
                  </a:cubicBezTo>
                  <a:lnTo>
                    <a:pt x="261" y="196"/>
                  </a:lnTo>
                  <a:cubicBezTo>
                    <a:pt x="242" y="177"/>
                    <a:pt x="205" y="150"/>
                    <a:pt x="186" y="131"/>
                  </a:cubicBezTo>
                  <a:cubicBezTo>
                    <a:pt x="121" y="8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
            <p:cNvSpPr/>
            <p:nvPr/>
          </p:nvSpPr>
          <p:spPr>
            <a:xfrm>
              <a:off x="3720100" y="2006675"/>
              <a:ext cx="7925" cy="7700"/>
            </a:xfrm>
            <a:custGeom>
              <a:rect b="b" l="l" r="r" t="t"/>
              <a:pathLst>
                <a:path extrusionOk="0" h="308" w="317">
                  <a:moveTo>
                    <a:pt x="0" y="1"/>
                  </a:moveTo>
                  <a:lnTo>
                    <a:pt x="0" y="1"/>
                  </a:lnTo>
                  <a:cubicBezTo>
                    <a:pt x="28" y="66"/>
                    <a:pt x="75" y="121"/>
                    <a:pt x="131" y="187"/>
                  </a:cubicBezTo>
                  <a:cubicBezTo>
                    <a:pt x="149" y="214"/>
                    <a:pt x="177" y="242"/>
                    <a:pt x="214" y="261"/>
                  </a:cubicBezTo>
                  <a:cubicBezTo>
                    <a:pt x="251" y="289"/>
                    <a:pt x="279" y="307"/>
                    <a:pt x="316" y="307"/>
                  </a:cubicBezTo>
                  <a:cubicBezTo>
                    <a:pt x="279" y="289"/>
                    <a:pt x="261" y="252"/>
                    <a:pt x="233" y="233"/>
                  </a:cubicBezTo>
                  <a:lnTo>
                    <a:pt x="168" y="149"/>
                  </a:lnTo>
                  <a:cubicBezTo>
                    <a:pt x="121"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
            <p:cNvSpPr/>
            <p:nvPr/>
          </p:nvSpPr>
          <p:spPr>
            <a:xfrm>
              <a:off x="3727525" y="1980675"/>
              <a:ext cx="2125" cy="4425"/>
            </a:xfrm>
            <a:custGeom>
              <a:rect b="b" l="l" r="r" t="t"/>
              <a:pathLst>
                <a:path extrusionOk="0" h="177" w="85">
                  <a:moveTo>
                    <a:pt x="1" y="0"/>
                  </a:moveTo>
                  <a:cubicBezTo>
                    <a:pt x="1" y="37"/>
                    <a:pt x="10" y="74"/>
                    <a:pt x="19" y="102"/>
                  </a:cubicBezTo>
                  <a:cubicBezTo>
                    <a:pt x="29" y="130"/>
                    <a:pt x="56" y="158"/>
                    <a:pt x="84" y="177"/>
                  </a:cubicBezTo>
                  <a:cubicBezTo>
                    <a:pt x="84" y="130"/>
                    <a:pt x="75" y="112"/>
                    <a:pt x="66" y="74"/>
                  </a:cubicBezTo>
                  <a:cubicBezTo>
                    <a:pt x="56"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
            <p:cNvSpPr/>
            <p:nvPr/>
          </p:nvSpPr>
          <p:spPr>
            <a:xfrm>
              <a:off x="3726825" y="1976475"/>
              <a:ext cx="2600" cy="3975"/>
            </a:xfrm>
            <a:custGeom>
              <a:rect b="b" l="l" r="r" t="t"/>
              <a:pathLst>
                <a:path extrusionOk="0" h="159" w="104">
                  <a:moveTo>
                    <a:pt x="1" y="1"/>
                  </a:moveTo>
                  <a:lnTo>
                    <a:pt x="1" y="1"/>
                  </a:lnTo>
                  <a:cubicBezTo>
                    <a:pt x="10" y="29"/>
                    <a:pt x="29" y="66"/>
                    <a:pt x="38" y="94"/>
                  </a:cubicBezTo>
                  <a:cubicBezTo>
                    <a:pt x="47" y="112"/>
                    <a:pt x="66" y="140"/>
                    <a:pt x="103" y="159"/>
                  </a:cubicBezTo>
                  <a:cubicBezTo>
                    <a:pt x="103" y="122"/>
                    <a:pt x="94" y="94"/>
                    <a:pt x="66" y="66"/>
                  </a:cubicBezTo>
                  <a:cubicBezTo>
                    <a:pt x="57"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
            <p:cNvSpPr/>
            <p:nvPr/>
          </p:nvSpPr>
          <p:spPr>
            <a:xfrm>
              <a:off x="3731700" y="2016675"/>
              <a:ext cx="6550" cy="4200"/>
            </a:xfrm>
            <a:custGeom>
              <a:rect b="b" l="l" r="r" t="t"/>
              <a:pathLst>
                <a:path extrusionOk="0" h="168" w="262">
                  <a:moveTo>
                    <a:pt x="1" y="0"/>
                  </a:moveTo>
                  <a:lnTo>
                    <a:pt x="1" y="0"/>
                  </a:lnTo>
                  <a:cubicBezTo>
                    <a:pt x="29" y="47"/>
                    <a:pt x="75" y="84"/>
                    <a:pt x="122" y="112"/>
                  </a:cubicBezTo>
                  <a:lnTo>
                    <a:pt x="187" y="140"/>
                  </a:lnTo>
                  <a:cubicBezTo>
                    <a:pt x="215" y="158"/>
                    <a:pt x="233" y="167"/>
                    <a:pt x="261" y="167"/>
                  </a:cubicBezTo>
                  <a:cubicBezTo>
                    <a:pt x="224" y="130"/>
                    <a:pt x="187" y="93"/>
                    <a:pt x="140" y="75"/>
                  </a:cubicBezTo>
                  <a:cubicBezTo>
                    <a:pt x="94" y="3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
            <p:cNvSpPr/>
            <p:nvPr/>
          </p:nvSpPr>
          <p:spPr>
            <a:xfrm>
              <a:off x="3560300" y="2197825"/>
              <a:ext cx="70875" cy="74150"/>
            </a:xfrm>
            <a:custGeom>
              <a:rect b="b" l="l" r="r" t="t"/>
              <a:pathLst>
                <a:path extrusionOk="0" h="2966" w="2835">
                  <a:moveTo>
                    <a:pt x="1485" y="1"/>
                  </a:moveTo>
                  <a:cubicBezTo>
                    <a:pt x="1479" y="1"/>
                    <a:pt x="1474" y="1"/>
                    <a:pt x="1468" y="1"/>
                  </a:cubicBezTo>
                  <a:cubicBezTo>
                    <a:pt x="1292" y="29"/>
                    <a:pt x="1171" y="187"/>
                    <a:pt x="1115" y="363"/>
                  </a:cubicBezTo>
                  <a:cubicBezTo>
                    <a:pt x="1050" y="521"/>
                    <a:pt x="1041" y="716"/>
                    <a:pt x="957" y="874"/>
                  </a:cubicBezTo>
                  <a:cubicBezTo>
                    <a:pt x="911" y="716"/>
                    <a:pt x="864" y="540"/>
                    <a:pt x="753" y="410"/>
                  </a:cubicBezTo>
                  <a:cubicBezTo>
                    <a:pt x="674" y="309"/>
                    <a:pt x="544" y="231"/>
                    <a:pt x="412" y="231"/>
                  </a:cubicBezTo>
                  <a:cubicBezTo>
                    <a:pt x="374" y="231"/>
                    <a:pt x="335" y="237"/>
                    <a:pt x="298" y="252"/>
                  </a:cubicBezTo>
                  <a:cubicBezTo>
                    <a:pt x="28" y="326"/>
                    <a:pt x="0" y="689"/>
                    <a:pt x="28" y="958"/>
                  </a:cubicBezTo>
                  <a:cubicBezTo>
                    <a:pt x="121" y="1646"/>
                    <a:pt x="391" y="2296"/>
                    <a:pt x="790" y="2853"/>
                  </a:cubicBezTo>
                  <a:cubicBezTo>
                    <a:pt x="837" y="2936"/>
                    <a:pt x="916" y="2965"/>
                    <a:pt x="1002" y="2965"/>
                  </a:cubicBezTo>
                  <a:cubicBezTo>
                    <a:pt x="1119" y="2965"/>
                    <a:pt x="1249" y="2911"/>
                    <a:pt x="1329" y="2863"/>
                  </a:cubicBezTo>
                  <a:cubicBezTo>
                    <a:pt x="1896" y="2519"/>
                    <a:pt x="2416" y="2054"/>
                    <a:pt x="2676" y="1450"/>
                  </a:cubicBezTo>
                  <a:cubicBezTo>
                    <a:pt x="2760" y="1265"/>
                    <a:pt x="2834" y="1060"/>
                    <a:pt x="2797" y="865"/>
                  </a:cubicBezTo>
                  <a:cubicBezTo>
                    <a:pt x="2760" y="661"/>
                    <a:pt x="2611" y="466"/>
                    <a:pt x="2397" y="456"/>
                  </a:cubicBezTo>
                  <a:cubicBezTo>
                    <a:pt x="2392" y="456"/>
                    <a:pt x="2387" y="456"/>
                    <a:pt x="2381" y="456"/>
                  </a:cubicBezTo>
                  <a:cubicBezTo>
                    <a:pt x="2165" y="456"/>
                    <a:pt x="1985" y="637"/>
                    <a:pt x="1849" y="800"/>
                  </a:cubicBezTo>
                  <a:cubicBezTo>
                    <a:pt x="1877" y="633"/>
                    <a:pt x="1896" y="456"/>
                    <a:pt x="1840" y="289"/>
                  </a:cubicBezTo>
                  <a:cubicBezTo>
                    <a:pt x="1795" y="136"/>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
            <p:cNvSpPr/>
            <p:nvPr/>
          </p:nvSpPr>
          <p:spPr>
            <a:xfrm>
              <a:off x="3559600" y="2196400"/>
              <a:ext cx="71800" cy="75550"/>
            </a:xfrm>
            <a:custGeom>
              <a:rect b="b" l="l" r="r" t="t"/>
              <a:pathLst>
                <a:path extrusionOk="0" h="3022" w="2872">
                  <a:moveTo>
                    <a:pt x="809" y="2910"/>
                  </a:moveTo>
                  <a:lnTo>
                    <a:pt x="809" y="2910"/>
                  </a:lnTo>
                  <a:cubicBezTo>
                    <a:pt x="837" y="2957"/>
                    <a:pt x="874" y="2975"/>
                    <a:pt x="920" y="3003"/>
                  </a:cubicBezTo>
                  <a:cubicBezTo>
                    <a:pt x="874" y="2975"/>
                    <a:pt x="837" y="2938"/>
                    <a:pt x="809" y="2910"/>
                  </a:cubicBezTo>
                  <a:close/>
                  <a:moveTo>
                    <a:pt x="1479" y="1"/>
                  </a:moveTo>
                  <a:cubicBezTo>
                    <a:pt x="1469" y="1"/>
                    <a:pt x="1459" y="1"/>
                    <a:pt x="1450" y="2"/>
                  </a:cubicBezTo>
                  <a:cubicBezTo>
                    <a:pt x="1348" y="12"/>
                    <a:pt x="1264" y="86"/>
                    <a:pt x="1208" y="151"/>
                  </a:cubicBezTo>
                  <a:cubicBezTo>
                    <a:pt x="1153" y="225"/>
                    <a:pt x="1106" y="318"/>
                    <a:pt x="1078" y="402"/>
                  </a:cubicBezTo>
                  <a:cubicBezTo>
                    <a:pt x="1050" y="523"/>
                    <a:pt x="1022" y="662"/>
                    <a:pt x="985" y="792"/>
                  </a:cubicBezTo>
                  <a:cubicBezTo>
                    <a:pt x="939" y="681"/>
                    <a:pt x="892" y="560"/>
                    <a:pt x="818" y="458"/>
                  </a:cubicBezTo>
                  <a:cubicBezTo>
                    <a:pt x="753" y="383"/>
                    <a:pt x="697" y="327"/>
                    <a:pt x="614" y="290"/>
                  </a:cubicBezTo>
                  <a:cubicBezTo>
                    <a:pt x="541" y="266"/>
                    <a:pt x="476" y="242"/>
                    <a:pt x="399" y="242"/>
                  </a:cubicBezTo>
                  <a:cubicBezTo>
                    <a:pt x="387" y="242"/>
                    <a:pt x="375" y="243"/>
                    <a:pt x="363" y="244"/>
                  </a:cubicBezTo>
                  <a:cubicBezTo>
                    <a:pt x="270" y="262"/>
                    <a:pt x="196" y="318"/>
                    <a:pt x="140" y="374"/>
                  </a:cubicBezTo>
                  <a:cubicBezTo>
                    <a:pt x="84" y="448"/>
                    <a:pt x="56" y="523"/>
                    <a:pt x="38" y="606"/>
                  </a:cubicBezTo>
                  <a:cubicBezTo>
                    <a:pt x="0" y="773"/>
                    <a:pt x="10" y="941"/>
                    <a:pt x="47" y="1099"/>
                  </a:cubicBezTo>
                  <a:cubicBezTo>
                    <a:pt x="103" y="1424"/>
                    <a:pt x="196" y="1730"/>
                    <a:pt x="326" y="2037"/>
                  </a:cubicBezTo>
                  <a:cubicBezTo>
                    <a:pt x="456" y="2334"/>
                    <a:pt x="614" y="2632"/>
                    <a:pt x="799" y="2882"/>
                  </a:cubicBezTo>
                  <a:cubicBezTo>
                    <a:pt x="614" y="2613"/>
                    <a:pt x="456" y="2334"/>
                    <a:pt x="335" y="2037"/>
                  </a:cubicBezTo>
                  <a:cubicBezTo>
                    <a:pt x="223" y="1730"/>
                    <a:pt x="131" y="1424"/>
                    <a:pt x="84" y="1099"/>
                  </a:cubicBezTo>
                  <a:cubicBezTo>
                    <a:pt x="56" y="931"/>
                    <a:pt x="47" y="773"/>
                    <a:pt x="84" y="616"/>
                  </a:cubicBezTo>
                  <a:cubicBezTo>
                    <a:pt x="103" y="541"/>
                    <a:pt x="131" y="467"/>
                    <a:pt x="177" y="411"/>
                  </a:cubicBezTo>
                  <a:cubicBezTo>
                    <a:pt x="223" y="355"/>
                    <a:pt x="288" y="318"/>
                    <a:pt x="363" y="309"/>
                  </a:cubicBezTo>
                  <a:cubicBezTo>
                    <a:pt x="377" y="305"/>
                    <a:pt x="392" y="303"/>
                    <a:pt x="408" y="303"/>
                  </a:cubicBezTo>
                  <a:cubicBezTo>
                    <a:pt x="464" y="303"/>
                    <a:pt x="526" y="326"/>
                    <a:pt x="576" y="355"/>
                  </a:cubicBezTo>
                  <a:cubicBezTo>
                    <a:pt x="651" y="383"/>
                    <a:pt x="707" y="430"/>
                    <a:pt x="753" y="504"/>
                  </a:cubicBezTo>
                  <a:cubicBezTo>
                    <a:pt x="846" y="634"/>
                    <a:pt x="892" y="783"/>
                    <a:pt x="939" y="931"/>
                  </a:cubicBezTo>
                  <a:lnTo>
                    <a:pt x="976" y="1034"/>
                  </a:lnTo>
                  <a:lnTo>
                    <a:pt x="1022" y="941"/>
                  </a:lnTo>
                  <a:cubicBezTo>
                    <a:pt x="1106" y="783"/>
                    <a:pt x="1115" y="597"/>
                    <a:pt x="1171" y="430"/>
                  </a:cubicBezTo>
                  <a:cubicBezTo>
                    <a:pt x="1199" y="355"/>
                    <a:pt x="1227" y="281"/>
                    <a:pt x="1292" y="225"/>
                  </a:cubicBezTo>
                  <a:cubicBezTo>
                    <a:pt x="1338" y="170"/>
                    <a:pt x="1403" y="123"/>
                    <a:pt x="1478" y="105"/>
                  </a:cubicBezTo>
                  <a:cubicBezTo>
                    <a:pt x="1486" y="103"/>
                    <a:pt x="1495" y="103"/>
                    <a:pt x="1504" y="103"/>
                  </a:cubicBezTo>
                  <a:cubicBezTo>
                    <a:pt x="1564" y="103"/>
                    <a:pt x="1634" y="129"/>
                    <a:pt x="1682" y="170"/>
                  </a:cubicBezTo>
                  <a:cubicBezTo>
                    <a:pt x="1738" y="216"/>
                    <a:pt x="1784" y="281"/>
                    <a:pt x="1821" y="355"/>
                  </a:cubicBezTo>
                  <a:cubicBezTo>
                    <a:pt x="1877" y="504"/>
                    <a:pt x="1859" y="681"/>
                    <a:pt x="1849" y="848"/>
                  </a:cubicBezTo>
                  <a:lnTo>
                    <a:pt x="1821" y="1015"/>
                  </a:lnTo>
                  <a:lnTo>
                    <a:pt x="1924" y="885"/>
                  </a:lnTo>
                  <a:cubicBezTo>
                    <a:pt x="1989" y="820"/>
                    <a:pt x="2044" y="746"/>
                    <a:pt x="2109" y="690"/>
                  </a:cubicBezTo>
                  <a:cubicBezTo>
                    <a:pt x="2184" y="634"/>
                    <a:pt x="2249" y="588"/>
                    <a:pt x="2332" y="560"/>
                  </a:cubicBezTo>
                  <a:cubicBezTo>
                    <a:pt x="2359" y="554"/>
                    <a:pt x="2385" y="551"/>
                    <a:pt x="2412" y="551"/>
                  </a:cubicBezTo>
                  <a:cubicBezTo>
                    <a:pt x="2468" y="551"/>
                    <a:pt x="2523" y="565"/>
                    <a:pt x="2574" y="597"/>
                  </a:cubicBezTo>
                  <a:cubicBezTo>
                    <a:pt x="2648" y="643"/>
                    <a:pt x="2713" y="699"/>
                    <a:pt x="2751" y="783"/>
                  </a:cubicBezTo>
                  <a:cubicBezTo>
                    <a:pt x="2797" y="866"/>
                    <a:pt x="2806" y="941"/>
                    <a:pt x="2806" y="1034"/>
                  </a:cubicBezTo>
                  <a:cubicBezTo>
                    <a:pt x="2806" y="1127"/>
                    <a:pt x="2797" y="1210"/>
                    <a:pt x="2760" y="1303"/>
                  </a:cubicBezTo>
                  <a:cubicBezTo>
                    <a:pt x="2741" y="1396"/>
                    <a:pt x="2704" y="1480"/>
                    <a:pt x="2658" y="1563"/>
                  </a:cubicBezTo>
                  <a:cubicBezTo>
                    <a:pt x="2620" y="1638"/>
                    <a:pt x="2574" y="1721"/>
                    <a:pt x="2528" y="1805"/>
                  </a:cubicBezTo>
                  <a:cubicBezTo>
                    <a:pt x="2332" y="2121"/>
                    <a:pt x="2082" y="2399"/>
                    <a:pt x="1784" y="2632"/>
                  </a:cubicBezTo>
                  <a:cubicBezTo>
                    <a:pt x="1636" y="2743"/>
                    <a:pt x="1487" y="2845"/>
                    <a:pt x="1320" y="2938"/>
                  </a:cubicBezTo>
                  <a:cubicBezTo>
                    <a:pt x="1245" y="2975"/>
                    <a:pt x="1153" y="3013"/>
                    <a:pt x="1060" y="3022"/>
                  </a:cubicBezTo>
                  <a:cubicBezTo>
                    <a:pt x="1153" y="3022"/>
                    <a:pt x="1245" y="2985"/>
                    <a:pt x="1320" y="2957"/>
                  </a:cubicBezTo>
                  <a:cubicBezTo>
                    <a:pt x="1487" y="2864"/>
                    <a:pt x="1645" y="2752"/>
                    <a:pt x="1803" y="2650"/>
                  </a:cubicBezTo>
                  <a:cubicBezTo>
                    <a:pt x="2100" y="2427"/>
                    <a:pt x="2370" y="2167"/>
                    <a:pt x="2574" y="1842"/>
                  </a:cubicBezTo>
                  <a:cubicBezTo>
                    <a:pt x="2620" y="1758"/>
                    <a:pt x="2686" y="1675"/>
                    <a:pt x="2713" y="1591"/>
                  </a:cubicBezTo>
                  <a:cubicBezTo>
                    <a:pt x="2760" y="1517"/>
                    <a:pt x="2797" y="1424"/>
                    <a:pt x="2834" y="1331"/>
                  </a:cubicBezTo>
                  <a:cubicBezTo>
                    <a:pt x="2843" y="1238"/>
                    <a:pt x="2871" y="1145"/>
                    <a:pt x="2871" y="1034"/>
                  </a:cubicBezTo>
                  <a:cubicBezTo>
                    <a:pt x="2871" y="941"/>
                    <a:pt x="2862" y="838"/>
                    <a:pt x="2816" y="746"/>
                  </a:cubicBezTo>
                  <a:cubicBezTo>
                    <a:pt x="2769" y="653"/>
                    <a:pt x="2704" y="569"/>
                    <a:pt x="2611" y="523"/>
                  </a:cubicBezTo>
                  <a:cubicBezTo>
                    <a:pt x="2546" y="484"/>
                    <a:pt x="2477" y="467"/>
                    <a:pt x="2406" y="467"/>
                  </a:cubicBezTo>
                  <a:cubicBezTo>
                    <a:pt x="2376" y="467"/>
                    <a:pt x="2345" y="471"/>
                    <a:pt x="2314" y="476"/>
                  </a:cubicBezTo>
                  <a:cubicBezTo>
                    <a:pt x="2212" y="504"/>
                    <a:pt x="2128" y="560"/>
                    <a:pt x="2044" y="616"/>
                  </a:cubicBezTo>
                  <a:cubicBezTo>
                    <a:pt x="2007" y="653"/>
                    <a:pt x="1979" y="681"/>
                    <a:pt x="1942" y="708"/>
                  </a:cubicBezTo>
                  <a:lnTo>
                    <a:pt x="1942" y="597"/>
                  </a:lnTo>
                  <a:cubicBezTo>
                    <a:pt x="1942" y="504"/>
                    <a:pt x="1933" y="411"/>
                    <a:pt x="1896" y="318"/>
                  </a:cubicBezTo>
                  <a:cubicBezTo>
                    <a:pt x="1859" y="225"/>
                    <a:pt x="1803" y="142"/>
                    <a:pt x="1729" y="86"/>
                  </a:cubicBezTo>
                  <a:cubicBezTo>
                    <a:pt x="1654" y="36"/>
                    <a:pt x="1564" y="1"/>
                    <a:pt x="14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
            <p:cNvSpPr/>
            <p:nvPr/>
          </p:nvSpPr>
          <p:spPr>
            <a:xfrm>
              <a:off x="3583525" y="2219675"/>
              <a:ext cx="1875" cy="52050"/>
            </a:xfrm>
            <a:custGeom>
              <a:rect b="b" l="l" r="r" t="t"/>
              <a:pathLst>
                <a:path extrusionOk="0" h="2082" w="75">
                  <a:moveTo>
                    <a:pt x="28" y="0"/>
                  </a:moveTo>
                  <a:lnTo>
                    <a:pt x="28" y="521"/>
                  </a:lnTo>
                  <a:lnTo>
                    <a:pt x="28" y="1050"/>
                  </a:lnTo>
                  <a:lnTo>
                    <a:pt x="28" y="1571"/>
                  </a:lnTo>
                  <a:cubicBezTo>
                    <a:pt x="28" y="1654"/>
                    <a:pt x="19" y="1747"/>
                    <a:pt x="19" y="1821"/>
                  </a:cubicBezTo>
                  <a:cubicBezTo>
                    <a:pt x="19" y="1905"/>
                    <a:pt x="10" y="1998"/>
                    <a:pt x="0" y="2082"/>
                  </a:cubicBezTo>
                  <a:cubicBezTo>
                    <a:pt x="38" y="1914"/>
                    <a:pt x="56" y="1747"/>
                    <a:pt x="65" y="1571"/>
                  </a:cubicBezTo>
                  <a:cubicBezTo>
                    <a:pt x="75" y="1394"/>
                    <a:pt x="75" y="1217"/>
                    <a:pt x="75" y="1050"/>
                  </a:cubicBezTo>
                  <a:cubicBezTo>
                    <a:pt x="75" y="874"/>
                    <a:pt x="75" y="697"/>
                    <a:pt x="65" y="521"/>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
            <p:cNvSpPr/>
            <p:nvPr/>
          </p:nvSpPr>
          <p:spPr>
            <a:xfrm>
              <a:off x="3585375" y="2218500"/>
              <a:ext cx="21400" cy="53450"/>
            </a:xfrm>
            <a:custGeom>
              <a:rect b="b" l="l" r="r" t="t"/>
              <a:pathLst>
                <a:path extrusionOk="0" h="2138" w="856">
                  <a:moveTo>
                    <a:pt x="855" y="1"/>
                  </a:moveTo>
                  <a:lnTo>
                    <a:pt x="855" y="1"/>
                  </a:lnTo>
                  <a:cubicBezTo>
                    <a:pt x="763" y="177"/>
                    <a:pt x="688" y="354"/>
                    <a:pt x="605" y="521"/>
                  </a:cubicBezTo>
                  <a:cubicBezTo>
                    <a:pt x="540" y="698"/>
                    <a:pt x="456" y="884"/>
                    <a:pt x="382" y="1060"/>
                  </a:cubicBezTo>
                  <a:cubicBezTo>
                    <a:pt x="317" y="1237"/>
                    <a:pt x="242" y="1404"/>
                    <a:pt x="177" y="1590"/>
                  </a:cubicBezTo>
                  <a:cubicBezTo>
                    <a:pt x="122" y="1766"/>
                    <a:pt x="47" y="1952"/>
                    <a:pt x="1" y="2138"/>
                  </a:cubicBezTo>
                  <a:cubicBezTo>
                    <a:pt x="38" y="2045"/>
                    <a:pt x="75" y="1961"/>
                    <a:pt x="112" y="1868"/>
                  </a:cubicBezTo>
                  <a:cubicBezTo>
                    <a:pt x="140" y="1775"/>
                    <a:pt x="177" y="1701"/>
                    <a:pt x="214" y="1608"/>
                  </a:cubicBezTo>
                  <a:lnTo>
                    <a:pt x="437" y="1069"/>
                  </a:lnTo>
                  <a:lnTo>
                    <a:pt x="642" y="540"/>
                  </a:lnTo>
                  <a:cubicBezTo>
                    <a:pt x="716" y="363"/>
                    <a:pt x="781" y="187"/>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
            <p:cNvSpPr/>
            <p:nvPr/>
          </p:nvSpPr>
          <p:spPr>
            <a:xfrm>
              <a:off x="3586075" y="2238950"/>
              <a:ext cx="1425" cy="14650"/>
            </a:xfrm>
            <a:custGeom>
              <a:rect b="b" l="l" r="r" t="t"/>
              <a:pathLst>
                <a:path extrusionOk="0" h="586" w="57">
                  <a:moveTo>
                    <a:pt x="38" y="1"/>
                  </a:moveTo>
                  <a:cubicBezTo>
                    <a:pt x="19" y="103"/>
                    <a:pt x="10" y="196"/>
                    <a:pt x="1" y="289"/>
                  </a:cubicBezTo>
                  <a:lnTo>
                    <a:pt x="1" y="437"/>
                  </a:lnTo>
                  <a:cubicBezTo>
                    <a:pt x="1" y="484"/>
                    <a:pt x="10" y="539"/>
                    <a:pt x="10" y="586"/>
                  </a:cubicBezTo>
                  <a:cubicBezTo>
                    <a:pt x="38" y="539"/>
                    <a:pt x="47" y="484"/>
                    <a:pt x="47" y="437"/>
                  </a:cubicBezTo>
                  <a:cubicBezTo>
                    <a:pt x="56" y="391"/>
                    <a:pt x="56" y="335"/>
                    <a:pt x="56" y="289"/>
                  </a:cubicBezTo>
                  <a:cubicBezTo>
                    <a:pt x="56" y="196"/>
                    <a:pt x="56" y="93"/>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
            <p:cNvSpPr/>
            <p:nvPr/>
          </p:nvSpPr>
          <p:spPr>
            <a:xfrm>
              <a:off x="3587700" y="2233375"/>
              <a:ext cx="2125" cy="9075"/>
            </a:xfrm>
            <a:custGeom>
              <a:rect b="b" l="l" r="r" t="t"/>
              <a:pathLst>
                <a:path extrusionOk="0" h="363" w="85">
                  <a:moveTo>
                    <a:pt x="19" y="1"/>
                  </a:moveTo>
                  <a:cubicBezTo>
                    <a:pt x="1" y="56"/>
                    <a:pt x="19" y="131"/>
                    <a:pt x="29" y="177"/>
                  </a:cubicBezTo>
                  <a:cubicBezTo>
                    <a:pt x="29" y="205"/>
                    <a:pt x="29" y="233"/>
                    <a:pt x="38" y="270"/>
                  </a:cubicBezTo>
                  <a:cubicBezTo>
                    <a:pt x="38" y="298"/>
                    <a:pt x="47" y="326"/>
                    <a:pt x="47" y="363"/>
                  </a:cubicBezTo>
                  <a:cubicBezTo>
                    <a:pt x="66" y="335"/>
                    <a:pt x="75" y="298"/>
                    <a:pt x="75" y="270"/>
                  </a:cubicBezTo>
                  <a:cubicBezTo>
                    <a:pt x="84" y="233"/>
                    <a:pt x="75" y="205"/>
                    <a:pt x="75" y="177"/>
                  </a:cubicBezTo>
                  <a:cubicBezTo>
                    <a:pt x="66"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
            <p:cNvSpPr/>
            <p:nvPr/>
          </p:nvSpPr>
          <p:spPr>
            <a:xfrm>
              <a:off x="3590725" y="2233150"/>
              <a:ext cx="2350" cy="13500"/>
            </a:xfrm>
            <a:custGeom>
              <a:rect b="b" l="l" r="r" t="t"/>
              <a:pathLst>
                <a:path extrusionOk="0" h="540" w="94">
                  <a:moveTo>
                    <a:pt x="84" y="0"/>
                  </a:moveTo>
                  <a:cubicBezTo>
                    <a:pt x="47" y="93"/>
                    <a:pt x="38" y="186"/>
                    <a:pt x="19" y="260"/>
                  </a:cubicBezTo>
                  <a:cubicBezTo>
                    <a:pt x="10" y="353"/>
                    <a:pt x="0" y="446"/>
                    <a:pt x="0" y="539"/>
                  </a:cubicBezTo>
                  <a:cubicBezTo>
                    <a:pt x="19" y="511"/>
                    <a:pt x="38" y="465"/>
                    <a:pt x="47" y="418"/>
                  </a:cubicBezTo>
                  <a:cubicBezTo>
                    <a:pt x="56" y="372"/>
                    <a:pt x="56" y="325"/>
                    <a:pt x="65"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
            <p:cNvSpPr/>
            <p:nvPr/>
          </p:nvSpPr>
          <p:spPr>
            <a:xfrm>
              <a:off x="3587250" y="2251725"/>
              <a:ext cx="2325" cy="8375"/>
            </a:xfrm>
            <a:custGeom>
              <a:rect b="b" l="l" r="r" t="t"/>
              <a:pathLst>
                <a:path extrusionOk="0" h="335" w="93">
                  <a:moveTo>
                    <a:pt x="93" y="1"/>
                  </a:moveTo>
                  <a:cubicBezTo>
                    <a:pt x="56" y="47"/>
                    <a:pt x="47" y="103"/>
                    <a:pt x="19" y="158"/>
                  </a:cubicBezTo>
                  <a:cubicBezTo>
                    <a:pt x="9" y="214"/>
                    <a:pt x="0" y="279"/>
                    <a:pt x="0" y="335"/>
                  </a:cubicBezTo>
                  <a:cubicBezTo>
                    <a:pt x="37" y="279"/>
                    <a:pt x="56" y="233"/>
                    <a:pt x="65" y="168"/>
                  </a:cubicBezTo>
                  <a:cubicBezTo>
                    <a:pt x="84" y="112"/>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
            <p:cNvSpPr/>
            <p:nvPr/>
          </p:nvSpPr>
          <p:spPr>
            <a:xfrm>
              <a:off x="3601400" y="2204800"/>
              <a:ext cx="1425" cy="12800"/>
            </a:xfrm>
            <a:custGeom>
              <a:rect b="b" l="l" r="r" t="t"/>
              <a:pathLst>
                <a:path extrusionOk="0" h="512" w="57">
                  <a:moveTo>
                    <a:pt x="10" y="1"/>
                  </a:moveTo>
                  <a:cubicBezTo>
                    <a:pt x="1" y="94"/>
                    <a:pt x="10" y="177"/>
                    <a:pt x="10" y="261"/>
                  </a:cubicBezTo>
                  <a:cubicBezTo>
                    <a:pt x="10" y="307"/>
                    <a:pt x="29" y="345"/>
                    <a:pt x="29" y="391"/>
                  </a:cubicBezTo>
                  <a:cubicBezTo>
                    <a:pt x="29" y="437"/>
                    <a:pt x="38" y="465"/>
                    <a:pt x="38" y="512"/>
                  </a:cubicBezTo>
                  <a:cubicBezTo>
                    <a:pt x="47" y="484"/>
                    <a:pt x="57" y="437"/>
                    <a:pt x="57" y="391"/>
                  </a:cubicBezTo>
                  <a:lnTo>
                    <a:pt x="57" y="261"/>
                  </a:lnTo>
                  <a:cubicBezTo>
                    <a:pt x="57" y="177"/>
                    <a:pt x="47"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
            <p:cNvSpPr/>
            <p:nvPr/>
          </p:nvSpPr>
          <p:spPr>
            <a:xfrm>
              <a:off x="3600025" y="2213625"/>
              <a:ext cx="1175" cy="9100"/>
            </a:xfrm>
            <a:custGeom>
              <a:rect b="b" l="l" r="r" t="t"/>
              <a:pathLst>
                <a:path extrusionOk="0" h="364" w="47">
                  <a:moveTo>
                    <a:pt x="0" y="1"/>
                  </a:moveTo>
                  <a:lnTo>
                    <a:pt x="0" y="187"/>
                  </a:lnTo>
                  <a:cubicBezTo>
                    <a:pt x="0" y="242"/>
                    <a:pt x="9" y="298"/>
                    <a:pt x="9" y="363"/>
                  </a:cubicBezTo>
                  <a:cubicBezTo>
                    <a:pt x="37" y="326"/>
                    <a:pt x="47" y="298"/>
                    <a:pt x="47" y="270"/>
                  </a:cubicBezTo>
                  <a:lnTo>
                    <a:pt x="47" y="177"/>
                  </a:lnTo>
                  <a:cubicBezTo>
                    <a:pt x="47" y="140"/>
                    <a:pt x="47" y="112"/>
                    <a:pt x="37" y="84"/>
                  </a:cubicBezTo>
                  <a:cubicBezTo>
                    <a:pt x="19" y="57"/>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
            <p:cNvSpPr/>
            <p:nvPr/>
          </p:nvSpPr>
          <p:spPr>
            <a:xfrm>
              <a:off x="3598150" y="2204100"/>
              <a:ext cx="1900" cy="4675"/>
            </a:xfrm>
            <a:custGeom>
              <a:rect b="b" l="l" r="r" t="t"/>
              <a:pathLst>
                <a:path extrusionOk="0" h="187" w="76">
                  <a:moveTo>
                    <a:pt x="1" y="1"/>
                  </a:moveTo>
                  <a:cubicBezTo>
                    <a:pt x="1" y="29"/>
                    <a:pt x="19" y="66"/>
                    <a:pt x="19" y="94"/>
                  </a:cubicBezTo>
                  <a:cubicBezTo>
                    <a:pt x="19" y="103"/>
                    <a:pt x="29" y="122"/>
                    <a:pt x="29" y="140"/>
                  </a:cubicBezTo>
                  <a:cubicBezTo>
                    <a:pt x="38" y="150"/>
                    <a:pt x="38" y="168"/>
                    <a:pt x="47" y="187"/>
                  </a:cubicBezTo>
                  <a:cubicBezTo>
                    <a:pt x="75" y="150"/>
                    <a:pt x="75" y="112"/>
                    <a:pt x="66" y="75"/>
                  </a:cubicBezTo>
                  <a:cubicBezTo>
                    <a:pt x="47" y="66"/>
                    <a:pt x="47" y="47"/>
                    <a:pt x="38" y="29"/>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
            <p:cNvSpPr/>
            <p:nvPr/>
          </p:nvSpPr>
          <p:spPr>
            <a:xfrm>
              <a:off x="3623475" y="2215025"/>
              <a:ext cx="4200" cy="11175"/>
            </a:xfrm>
            <a:custGeom>
              <a:rect b="b" l="l" r="r" t="t"/>
              <a:pathLst>
                <a:path extrusionOk="0" h="447" w="168">
                  <a:moveTo>
                    <a:pt x="0" y="1"/>
                  </a:moveTo>
                  <a:lnTo>
                    <a:pt x="0" y="1"/>
                  </a:lnTo>
                  <a:cubicBezTo>
                    <a:pt x="65" y="56"/>
                    <a:pt x="93" y="140"/>
                    <a:pt x="93" y="214"/>
                  </a:cubicBezTo>
                  <a:lnTo>
                    <a:pt x="93" y="326"/>
                  </a:lnTo>
                  <a:lnTo>
                    <a:pt x="93" y="382"/>
                  </a:lnTo>
                  <a:cubicBezTo>
                    <a:pt x="84" y="400"/>
                    <a:pt x="84" y="419"/>
                    <a:pt x="84" y="447"/>
                  </a:cubicBezTo>
                  <a:cubicBezTo>
                    <a:pt x="93" y="419"/>
                    <a:pt x="103" y="409"/>
                    <a:pt x="121" y="382"/>
                  </a:cubicBezTo>
                  <a:cubicBezTo>
                    <a:pt x="131" y="372"/>
                    <a:pt x="131" y="354"/>
                    <a:pt x="140" y="326"/>
                  </a:cubicBezTo>
                  <a:cubicBezTo>
                    <a:pt x="149" y="289"/>
                    <a:pt x="168" y="242"/>
                    <a:pt x="149" y="196"/>
                  </a:cubicBezTo>
                  <a:cubicBezTo>
                    <a:pt x="149" y="149"/>
                    <a:pt x="131" y="103"/>
                    <a:pt x="103" y="75"/>
                  </a:cubicBezTo>
                  <a:cubicBezTo>
                    <a:pt x="84"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
            <p:cNvSpPr/>
            <p:nvPr/>
          </p:nvSpPr>
          <p:spPr>
            <a:xfrm>
              <a:off x="3621850" y="2222000"/>
              <a:ext cx="3050" cy="10700"/>
            </a:xfrm>
            <a:custGeom>
              <a:rect b="b" l="l" r="r" t="t"/>
              <a:pathLst>
                <a:path extrusionOk="0" h="428" w="122">
                  <a:moveTo>
                    <a:pt x="121" y="0"/>
                  </a:moveTo>
                  <a:lnTo>
                    <a:pt x="121" y="0"/>
                  </a:lnTo>
                  <a:cubicBezTo>
                    <a:pt x="103" y="37"/>
                    <a:pt x="93" y="75"/>
                    <a:pt x="93" y="121"/>
                  </a:cubicBezTo>
                  <a:lnTo>
                    <a:pt x="56" y="223"/>
                  </a:lnTo>
                  <a:lnTo>
                    <a:pt x="28" y="325"/>
                  </a:lnTo>
                  <a:lnTo>
                    <a:pt x="0" y="428"/>
                  </a:lnTo>
                  <a:cubicBezTo>
                    <a:pt x="28" y="409"/>
                    <a:pt x="56" y="372"/>
                    <a:pt x="65" y="335"/>
                  </a:cubicBezTo>
                  <a:lnTo>
                    <a:pt x="103" y="233"/>
                  </a:lnTo>
                  <a:cubicBezTo>
                    <a:pt x="121" y="149"/>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
            <p:cNvSpPr/>
            <p:nvPr/>
          </p:nvSpPr>
          <p:spPr>
            <a:xfrm>
              <a:off x="3620925" y="2230125"/>
              <a:ext cx="5125" cy="9075"/>
            </a:xfrm>
            <a:custGeom>
              <a:rect b="b" l="l" r="r" t="t"/>
              <a:pathLst>
                <a:path extrusionOk="0" h="363" w="205">
                  <a:moveTo>
                    <a:pt x="205" y="0"/>
                  </a:moveTo>
                  <a:lnTo>
                    <a:pt x="205" y="0"/>
                  </a:lnTo>
                  <a:cubicBezTo>
                    <a:pt x="158" y="56"/>
                    <a:pt x="140" y="121"/>
                    <a:pt x="93" y="186"/>
                  </a:cubicBezTo>
                  <a:cubicBezTo>
                    <a:pt x="56" y="242"/>
                    <a:pt x="28" y="307"/>
                    <a:pt x="0" y="363"/>
                  </a:cubicBezTo>
                  <a:cubicBezTo>
                    <a:pt x="28" y="354"/>
                    <a:pt x="56" y="316"/>
                    <a:pt x="84" y="289"/>
                  </a:cubicBezTo>
                  <a:cubicBezTo>
                    <a:pt x="102" y="261"/>
                    <a:pt x="130" y="233"/>
                    <a:pt x="140" y="196"/>
                  </a:cubicBezTo>
                  <a:cubicBezTo>
                    <a:pt x="158" y="177"/>
                    <a:pt x="177" y="140"/>
                    <a:pt x="186" y="103"/>
                  </a:cubicBezTo>
                  <a:cubicBezTo>
                    <a:pt x="195" y="75"/>
                    <a:pt x="205"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
            <p:cNvSpPr/>
            <p:nvPr/>
          </p:nvSpPr>
          <p:spPr>
            <a:xfrm>
              <a:off x="3620925" y="2221525"/>
              <a:ext cx="2100" cy="6525"/>
            </a:xfrm>
            <a:custGeom>
              <a:rect b="b" l="l" r="r" t="t"/>
              <a:pathLst>
                <a:path extrusionOk="0" h="261" w="84">
                  <a:moveTo>
                    <a:pt x="65" y="1"/>
                  </a:moveTo>
                  <a:cubicBezTo>
                    <a:pt x="47" y="47"/>
                    <a:pt x="37" y="94"/>
                    <a:pt x="19" y="122"/>
                  </a:cubicBezTo>
                  <a:cubicBezTo>
                    <a:pt x="10" y="168"/>
                    <a:pt x="0" y="214"/>
                    <a:pt x="0" y="261"/>
                  </a:cubicBezTo>
                  <a:cubicBezTo>
                    <a:pt x="37" y="233"/>
                    <a:pt x="56" y="187"/>
                    <a:pt x="65" y="140"/>
                  </a:cubicBezTo>
                  <a:cubicBezTo>
                    <a:pt x="84" y="112"/>
                    <a:pt x="84" y="94"/>
                    <a:pt x="84" y="66"/>
                  </a:cubicBezTo>
                  <a:cubicBezTo>
                    <a:pt x="84" y="47"/>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
            <p:cNvSpPr/>
            <p:nvPr/>
          </p:nvSpPr>
          <p:spPr>
            <a:xfrm>
              <a:off x="3589550" y="2264025"/>
              <a:ext cx="9325" cy="5150"/>
            </a:xfrm>
            <a:custGeom>
              <a:rect b="b" l="l" r="r" t="t"/>
              <a:pathLst>
                <a:path extrusionOk="0" h="206" w="373">
                  <a:moveTo>
                    <a:pt x="373" y="1"/>
                  </a:moveTo>
                  <a:cubicBezTo>
                    <a:pt x="298" y="38"/>
                    <a:pt x="243" y="66"/>
                    <a:pt x="187" y="94"/>
                  </a:cubicBezTo>
                  <a:cubicBezTo>
                    <a:pt x="112" y="131"/>
                    <a:pt x="57" y="159"/>
                    <a:pt x="1" y="205"/>
                  </a:cubicBezTo>
                  <a:cubicBezTo>
                    <a:pt x="29" y="205"/>
                    <a:pt x="66" y="187"/>
                    <a:pt x="103" y="187"/>
                  </a:cubicBezTo>
                  <a:cubicBezTo>
                    <a:pt x="140" y="177"/>
                    <a:pt x="168" y="159"/>
                    <a:pt x="205" y="140"/>
                  </a:cubicBezTo>
                  <a:cubicBezTo>
                    <a:pt x="280" y="112"/>
                    <a:pt x="335" y="75"/>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
            <p:cNvSpPr/>
            <p:nvPr/>
          </p:nvSpPr>
          <p:spPr>
            <a:xfrm>
              <a:off x="3591875" y="2260550"/>
              <a:ext cx="6550" cy="4675"/>
            </a:xfrm>
            <a:custGeom>
              <a:rect b="b" l="l" r="r" t="t"/>
              <a:pathLst>
                <a:path extrusionOk="0" h="187" w="262">
                  <a:moveTo>
                    <a:pt x="261" y="1"/>
                  </a:moveTo>
                  <a:lnTo>
                    <a:pt x="261" y="1"/>
                  </a:lnTo>
                  <a:cubicBezTo>
                    <a:pt x="242" y="19"/>
                    <a:pt x="215" y="38"/>
                    <a:pt x="196" y="47"/>
                  </a:cubicBezTo>
                  <a:cubicBezTo>
                    <a:pt x="168" y="66"/>
                    <a:pt x="150" y="84"/>
                    <a:pt x="122" y="93"/>
                  </a:cubicBezTo>
                  <a:cubicBezTo>
                    <a:pt x="84" y="131"/>
                    <a:pt x="47" y="159"/>
                    <a:pt x="1" y="186"/>
                  </a:cubicBezTo>
                  <a:cubicBezTo>
                    <a:pt x="19" y="186"/>
                    <a:pt x="57" y="186"/>
                    <a:pt x="94" y="177"/>
                  </a:cubicBezTo>
                  <a:cubicBezTo>
                    <a:pt x="112" y="168"/>
                    <a:pt x="140" y="140"/>
                    <a:pt x="159" y="131"/>
                  </a:cubicBezTo>
                  <a:cubicBezTo>
                    <a:pt x="205" y="93"/>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
            <p:cNvSpPr/>
            <p:nvPr/>
          </p:nvSpPr>
          <p:spPr>
            <a:xfrm>
              <a:off x="3593050" y="2254050"/>
              <a:ext cx="3500" cy="7225"/>
            </a:xfrm>
            <a:custGeom>
              <a:rect b="b" l="l" r="r" t="t"/>
              <a:pathLst>
                <a:path extrusionOk="0" h="289" w="140">
                  <a:moveTo>
                    <a:pt x="140" y="0"/>
                  </a:moveTo>
                  <a:lnTo>
                    <a:pt x="140" y="0"/>
                  </a:lnTo>
                  <a:cubicBezTo>
                    <a:pt x="93" y="47"/>
                    <a:pt x="65" y="93"/>
                    <a:pt x="47" y="140"/>
                  </a:cubicBezTo>
                  <a:cubicBezTo>
                    <a:pt x="19" y="186"/>
                    <a:pt x="10" y="233"/>
                    <a:pt x="0" y="288"/>
                  </a:cubicBezTo>
                  <a:cubicBezTo>
                    <a:pt x="47" y="251"/>
                    <a:pt x="65" y="205"/>
                    <a:pt x="93" y="158"/>
                  </a:cubicBezTo>
                  <a:cubicBezTo>
                    <a:pt x="103" y="121"/>
                    <a:pt x="112" y="103"/>
                    <a:pt x="130" y="75"/>
                  </a:cubicBezTo>
                  <a:cubicBezTo>
                    <a:pt x="140" y="56"/>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
            <p:cNvSpPr/>
            <p:nvPr/>
          </p:nvSpPr>
          <p:spPr>
            <a:xfrm>
              <a:off x="3597450" y="2253575"/>
              <a:ext cx="4450" cy="5600"/>
            </a:xfrm>
            <a:custGeom>
              <a:rect b="b" l="l" r="r" t="t"/>
              <a:pathLst>
                <a:path extrusionOk="0" h="224" w="178">
                  <a:moveTo>
                    <a:pt x="177" y="1"/>
                  </a:moveTo>
                  <a:lnTo>
                    <a:pt x="177" y="1"/>
                  </a:lnTo>
                  <a:cubicBezTo>
                    <a:pt x="131" y="29"/>
                    <a:pt x="103" y="66"/>
                    <a:pt x="66" y="94"/>
                  </a:cubicBezTo>
                  <a:cubicBezTo>
                    <a:pt x="47" y="140"/>
                    <a:pt x="10" y="177"/>
                    <a:pt x="1" y="224"/>
                  </a:cubicBezTo>
                  <a:cubicBezTo>
                    <a:pt x="47" y="205"/>
                    <a:pt x="75" y="168"/>
                    <a:pt x="112" y="131"/>
                  </a:cubicBezTo>
                  <a:cubicBezTo>
                    <a:pt x="131" y="8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
            <p:cNvSpPr/>
            <p:nvPr/>
          </p:nvSpPr>
          <p:spPr>
            <a:xfrm>
              <a:off x="3601400" y="2254750"/>
              <a:ext cx="6075" cy="6750"/>
            </a:xfrm>
            <a:custGeom>
              <a:rect b="b" l="l" r="r" t="t"/>
              <a:pathLst>
                <a:path extrusionOk="0" h="270" w="243">
                  <a:moveTo>
                    <a:pt x="242" y="0"/>
                  </a:moveTo>
                  <a:cubicBezTo>
                    <a:pt x="196" y="28"/>
                    <a:pt x="149" y="75"/>
                    <a:pt x="103" y="121"/>
                  </a:cubicBezTo>
                  <a:cubicBezTo>
                    <a:pt x="75" y="168"/>
                    <a:pt x="29" y="214"/>
                    <a:pt x="1" y="270"/>
                  </a:cubicBezTo>
                  <a:cubicBezTo>
                    <a:pt x="57" y="251"/>
                    <a:pt x="103" y="205"/>
                    <a:pt x="140" y="158"/>
                  </a:cubicBezTo>
                  <a:cubicBezTo>
                    <a:pt x="177" y="103"/>
                    <a:pt x="224" y="6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
            <p:cNvSpPr/>
            <p:nvPr/>
          </p:nvSpPr>
          <p:spPr>
            <a:xfrm>
              <a:off x="3561700" y="2208300"/>
              <a:ext cx="3500" cy="11625"/>
            </a:xfrm>
            <a:custGeom>
              <a:rect b="b" l="l" r="r" t="t"/>
              <a:pathLst>
                <a:path extrusionOk="0" h="465" w="140">
                  <a:moveTo>
                    <a:pt x="139" y="0"/>
                  </a:moveTo>
                  <a:lnTo>
                    <a:pt x="65" y="112"/>
                  </a:lnTo>
                  <a:cubicBezTo>
                    <a:pt x="47" y="140"/>
                    <a:pt x="37" y="186"/>
                    <a:pt x="19" y="223"/>
                  </a:cubicBezTo>
                  <a:cubicBezTo>
                    <a:pt x="9" y="307"/>
                    <a:pt x="0" y="390"/>
                    <a:pt x="37" y="465"/>
                  </a:cubicBezTo>
                  <a:cubicBezTo>
                    <a:pt x="37" y="437"/>
                    <a:pt x="37" y="390"/>
                    <a:pt x="47" y="353"/>
                  </a:cubicBezTo>
                  <a:cubicBezTo>
                    <a:pt x="56" y="307"/>
                    <a:pt x="56" y="270"/>
                    <a:pt x="65" y="232"/>
                  </a:cubicBezTo>
                  <a:cubicBezTo>
                    <a:pt x="93" y="158"/>
                    <a:pt x="112" y="84"/>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
            <p:cNvSpPr/>
            <p:nvPr/>
          </p:nvSpPr>
          <p:spPr>
            <a:xfrm>
              <a:off x="3564000" y="2213400"/>
              <a:ext cx="1650" cy="9775"/>
            </a:xfrm>
            <a:custGeom>
              <a:rect b="b" l="l" r="r" t="t"/>
              <a:pathLst>
                <a:path extrusionOk="0" h="391" w="66">
                  <a:moveTo>
                    <a:pt x="66" y="1"/>
                  </a:moveTo>
                  <a:cubicBezTo>
                    <a:pt x="47" y="19"/>
                    <a:pt x="38" y="56"/>
                    <a:pt x="38" y="75"/>
                  </a:cubicBezTo>
                  <a:cubicBezTo>
                    <a:pt x="20" y="112"/>
                    <a:pt x="10" y="149"/>
                    <a:pt x="10" y="186"/>
                  </a:cubicBezTo>
                  <a:cubicBezTo>
                    <a:pt x="1" y="251"/>
                    <a:pt x="10" y="335"/>
                    <a:pt x="47" y="391"/>
                  </a:cubicBezTo>
                  <a:lnTo>
                    <a:pt x="47" y="289"/>
                  </a:lnTo>
                  <a:cubicBezTo>
                    <a:pt x="47" y="261"/>
                    <a:pt x="57" y="233"/>
                    <a:pt x="57" y="196"/>
                  </a:cubicBezTo>
                  <a:cubicBezTo>
                    <a:pt x="57" y="140"/>
                    <a:pt x="66" y="66"/>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
            <p:cNvSpPr/>
            <p:nvPr/>
          </p:nvSpPr>
          <p:spPr>
            <a:xfrm>
              <a:off x="3566800" y="2219200"/>
              <a:ext cx="1175" cy="10475"/>
            </a:xfrm>
            <a:custGeom>
              <a:rect b="b" l="l" r="r" t="t"/>
              <a:pathLst>
                <a:path extrusionOk="0" h="419" w="47">
                  <a:moveTo>
                    <a:pt x="28" y="1"/>
                  </a:moveTo>
                  <a:cubicBezTo>
                    <a:pt x="0" y="66"/>
                    <a:pt x="0" y="140"/>
                    <a:pt x="0" y="205"/>
                  </a:cubicBezTo>
                  <a:cubicBezTo>
                    <a:pt x="0" y="242"/>
                    <a:pt x="0" y="280"/>
                    <a:pt x="19" y="307"/>
                  </a:cubicBezTo>
                  <a:cubicBezTo>
                    <a:pt x="19" y="345"/>
                    <a:pt x="28" y="382"/>
                    <a:pt x="47" y="419"/>
                  </a:cubicBezTo>
                  <a:lnTo>
                    <a:pt x="47" y="307"/>
                  </a:lnTo>
                  <a:lnTo>
                    <a:pt x="47" y="205"/>
                  </a:lnTo>
                  <a:cubicBezTo>
                    <a:pt x="47" y="140"/>
                    <a:pt x="38"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
            <p:cNvSpPr/>
            <p:nvPr/>
          </p:nvSpPr>
          <p:spPr>
            <a:xfrm>
              <a:off x="3564000" y="2227325"/>
              <a:ext cx="2825" cy="10500"/>
            </a:xfrm>
            <a:custGeom>
              <a:rect b="b" l="l" r="r" t="t"/>
              <a:pathLst>
                <a:path extrusionOk="0" h="420" w="113">
                  <a:moveTo>
                    <a:pt x="1" y="1"/>
                  </a:moveTo>
                  <a:cubicBezTo>
                    <a:pt x="1" y="75"/>
                    <a:pt x="10" y="150"/>
                    <a:pt x="20" y="215"/>
                  </a:cubicBezTo>
                  <a:lnTo>
                    <a:pt x="57" y="326"/>
                  </a:lnTo>
                  <a:cubicBezTo>
                    <a:pt x="66" y="354"/>
                    <a:pt x="94" y="391"/>
                    <a:pt x="112" y="419"/>
                  </a:cubicBezTo>
                  <a:lnTo>
                    <a:pt x="94" y="308"/>
                  </a:lnTo>
                  <a:cubicBezTo>
                    <a:pt x="94" y="280"/>
                    <a:pt x="75" y="243"/>
                    <a:pt x="66" y="205"/>
                  </a:cubicBezTo>
                  <a:cubicBezTo>
                    <a:pt x="57" y="140"/>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
            <p:cNvSpPr/>
            <p:nvPr/>
          </p:nvSpPr>
          <p:spPr>
            <a:xfrm>
              <a:off x="3568650" y="2234775"/>
              <a:ext cx="1900" cy="11400"/>
            </a:xfrm>
            <a:custGeom>
              <a:rect b="b" l="l" r="r" t="t"/>
              <a:pathLst>
                <a:path extrusionOk="0" h="456" w="76">
                  <a:moveTo>
                    <a:pt x="19" y="0"/>
                  </a:moveTo>
                  <a:cubicBezTo>
                    <a:pt x="1" y="84"/>
                    <a:pt x="1" y="149"/>
                    <a:pt x="1" y="233"/>
                  </a:cubicBezTo>
                  <a:cubicBezTo>
                    <a:pt x="10" y="270"/>
                    <a:pt x="10" y="316"/>
                    <a:pt x="19" y="353"/>
                  </a:cubicBezTo>
                  <a:cubicBezTo>
                    <a:pt x="29" y="381"/>
                    <a:pt x="57" y="428"/>
                    <a:pt x="75" y="456"/>
                  </a:cubicBezTo>
                  <a:cubicBezTo>
                    <a:pt x="75" y="409"/>
                    <a:pt x="66" y="372"/>
                    <a:pt x="66" y="335"/>
                  </a:cubicBezTo>
                  <a:lnTo>
                    <a:pt x="57" y="223"/>
                  </a:lnTo>
                  <a:cubicBezTo>
                    <a:pt x="57" y="149"/>
                    <a:pt x="47"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
            <p:cNvSpPr/>
            <p:nvPr/>
          </p:nvSpPr>
          <p:spPr>
            <a:xfrm>
              <a:off x="3589550" y="2218500"/>
              <a:ext cx="1200" cy="4925"/>
            </a:xfrm>
            <a:custGeom>
              <a:rect b="b" l="l" r="r" t="t"/>
              <a:pathLst>
                <a:path extrusionOk="0" h="197" w="48">
                  <a:moveTo>
                    <a:pt x="29" y="1"/>
                  </a:moveTo>
                  <a:cubicBezTo>
                    <a:pt x="10" y="38"/>
                    <a:pt x="10" y="75"/>
                    <a:pt x="1" y="94"/>
                  </a:cubicBezTo>
                  <a:cubicBezTo>
                    <a:pt x="1" y="131"/>
                    <a:pt x="1" y="168"/>
                    <a:pt x="10" y="196"/>
                  </a:cubicBezTo>
                  <a:cubicBezTo>
                    <a:pt x="29" y="177"/>
                    <a:pt x="47" y="140"/>
                    <a:pt x="47" y="103"/>
                  </a:cubicBezTo>
                  <a:cubicBezTo>
                    <a:pt x="47" y="75"/>
                    <a:pt x="47"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
            <p:cNvSpPr/>
            <p:nvPr/>
          </p:nvSpPr>
          <p:spPr>
            <a:xfrm>
              <a:off x="3591650" y="2214800"/>
              <a:ext cx="1650" cy="4900"/>
            </a:xfrm>
            <a:custGeom>
              <a:rect b="b" l="l" r="r" t="t"/>
              <a:pathLst>
                <a:path extrusionOk="0" h="196" w="66">
                  <a:moveTo>
                    <a:pt x="47" y="0"/>
                  </a:moveTo>
                  <a:cubicBezTo>
                    <a:pt x="19" y="37"/>
                    <a:pt x="19" y="65"/>
                    <a:pt x="10" y="93"/>
                  </a:cubicBezTo>
                  <a:cubicBezTo>
                    <a:pt x="1" y="130"/>
                    <a:pt x="10" y="158"/>
                    <a:pt x="19" y="195"/>
                  </a:cubicBezTo>
                  <a:cubicBezTo>
                    <a:pt x="47" y="177"/>
                    <a:pt x="56" y="140"/>
                    <a:pt x="56" y="102"/>
                  </a:cubicBezTo>
                  <a:cubicBezTo>
                    <a:pt x="66" y="65"/>
                    <a:pt x="56"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
            <p:cNvSpPr/>
            <p:nvPr/>
          </p:nvSpPr>
          <p:spPr>
            <a:xfrm>
              <a:off x="3572150" y="2250100"/>
              <a:ext cx="2800" cy="7450"/>
            </a:xfrm>
            <a:custGeom>
              <a:rect b="b" l="l" r="r" t="t"/>
              <a:pathLst>
                <a:path extrusionOk="0" h="298" w="112">
                  <a:moveTo>
                    <a:pt x="9" y="0"/>
                  </a:moveTo>
                  <a:lnTo>
                    <a:pt x="9" y="0"/>
                  </a:lnTo>
                  <a:cubicBezTo>
                    <a:pt x="0" y="47"/>
                    <a:pt x="9" y="93"/>
                    <a:pt x="28" y="168"/>
                  </a:cubicBezTo>
                  <a:lnTo>
                    <a:pt x="65" y="233"/>
                  </a:lnTo>
                  <a:cubicBezTo>
                    <a:pt x="84" y="261"/>
                    <a:pt x="93" y="279"/>
                    <a:pt x="112" y="298"/>
                  </a:cubicBezTo>
                  <a:cubicBezTo>
                    <a:pt x="102" y="233"/>
                    <a:pt x="93" y="186"/>
                    <a:pt x="84" y="140"/>
                  </a:cubicBezTo>
                  <a:cubicBezTo>
                    <a:pt x="56" y="93"/>
                    <a:pt x="47"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
            <p:cNvSpPr/>
            <p:nvPr/>
          </p:nvSpPr>
          <p:spPr>
            <a:xfrm>
              <a:off x="3491550" y="2185650"/>
              <a:ext cx="72725" cy="73475"/>
            </a:xfrm>
            <a:custGeom>
              <a:rect b="b" l="l" r="r" t="t"/>
              <a:pathLst>
                <a:path extrusionOk="0" h="2939" w="2909">
                  <a:moveTo>
                    <a:pt x="2025" y="0"/>
                  </a:moveTo>
                  <a:cubicBezTo>
                    <a:pt x="1925" y="0"/>
                    <a:pt x="1828" y="31"/>
                    <a:pt x="1756" y="98"/>
                  </a:cubicBezTo>
                  <a:cubicBezTo>
                    <a:pt x="1580" y="246"/>
                    <a:pt x="1598" y="516"/>
                    <a:pt x="1617" y="739"/>
                  </a:cubicBezTo>
                  <a:cubicBezTo>
                    <a:pt x="1515" y="600"/>
                    <a:pt x="1394" y="460"/>
                    <a:pt x="1245" y="386"/>
                  </a:cubicBezTo>
                  <a:cubicBezTo>
                    <a:pt x="1184" y="360"/>
                    <a:pt x="1114" y="346"/>
                    <a:pt x="1045" y="346"/>
                  </a:cubicBezTo>
                  <a:cubicBezTo>
                    <a:pt x="938" y="346"/>
                    <a:pt x="834" y="381"/>
                    <a:pt x="771" y="460"/>
                  </a:cubicBezTo>
                  <a:cubicBezTo>
                    <a:pt x="651" y="581"/>
                    <a:pt x="688" y="795"/>
                    <a:pt x="771" y="953"/>
                  </a:cubicBezTo>
                  <a:cubicBezTo>
                    <a:pt x="855" y="1120"/>
                    <a:pt x="976" y="1250"/>
                    <a:pt x="1041" y="1417"/>
                  </a:cubicBezTo>
                  <a:cubicBezTo>
                    <a:pt x="883" y="1343"/>
                    <a:pt x="734" y="1259"/>
                    <a:pt x="558" y="1250"/>
                  </a:cubicBezTo>
                  <a:cubicBezTo>
                    <a:pt x="541" y="1248"/>
                    <a:pt x="524" y="1247"/>
                    <a:pt x="506" y="1247"/>
                  </a:cubicBezTo>
                  <a:cubicBezTo>
                    <a:pt x="351" y="1247"/>
                    <a:pt x="179" y="1321"/>
                    <a:pt x="121" y="1454"/>
                  </a:cubicBezTo>
                  <a:cubicBezTo>
                    <a:pt x="0" y="1696"/>
                    <a:pt x="223" y="1975"/>
                    <a:pt x="446" y="2142"/>
                  </a:cubicBezTo>
                  <a:cubicBezTo>
                    <a:pt x="1004" y="2560"/>
                    <a:pt x="1654" y="2829"/>
                    <a:pt x="2323" y="2932"/>
                  </a:cubicBezTo>
                  <a:cubicBezTo>
                    <a:pt x="2343" y="2936"/>
                    <a:pt x="2363" y="2939"/>
                    <a:pt x="2382" y="2939"/>
                  </a:cubicBezTo>
                  <a:cubicBezTo>
                    <a:pt x="2577" y="2939"/>
                    <a:pt x="2689" y="2693"/>
                    <a:pt x="2722" y="2532"/>
                  </a:cubicBezTo>
                  <a:cubicBezTo>
                    <a:pt x="2890" y="1900"/>
                    <a:pt x="2908" y="1213"/>
                    <a:pt x="2667" y="600"/>
                  </a:cubicBezTo>
                  <a:cubicBezTo>
                    <a:pt x="2592" y="404"/>
                    <a:pt x="2490" y="209"/>
                    <a:pt x="2323" y="98"/>
                  </a:cubicBezTo>
                  <a:cubicBezTo>
                    <a:pt x="2241" y="35"/>
                    <a:pt x="2132" y="0"/>
                    <a:pt x="202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
            <p:cNvSpPr/>
            <p:nvPr/>
          </p:nvSpPr>
          <p:spPr>
            <a:xfrm>
              <a:off x="3493400" y="2184750"/>
              <a:ext cx="71100" cy="74350"/>
            </a:xfrm>
            <a:custGeom>
              <a:rect b="b" l="l" r="r" t="t"/>
              <a:pathLst>
                <a:path extrusionOk="0" h="2974" w="2844">
                  <a:moveTo>
                    <a:pt x="1955" y="1"/>
                  </a:moveTo>
                  <a:cubicBezTo>
                    <a:pt x="1912" y="1"/>
                    <a:pt x="1868" y="5"/>
                    <a:pt x="1822" y="13"/>
                  </a:cubicBezTo>
                  <a:cubicBezTo>
                    <a:pt x="1719" y="41"/>
                    <a:pt x="1626" y="106"/>
                    <a:pt x="1580" y="199"/>
                  </a:cubicBezTo>
                  <a:cubicBezTo>
                    <a:pt x="1524" y="292"/>
                    <a:pt x="1496" y="385"/>
                    <a:pt x="1496" y="496"/>
                  </a:cubicBezTo>
                  <a:lnTo>
                    <a:pt x="1496" y="636"/>
                  </a:lnTo>
                  <a:cubicBezTo>
                    <a:pt x="1478" y="598"/>
                    <a:pt x="1441" y="571"/>
                    <a:pt x="1422" y="543"/>
                  </a:cubicBezTo>
                  <a:cubicBezTo>
                    <a:pt x="1348" y="478"/>
                    <a:pt x="1283" y="422"/>
                    <a:pt x="1199" y="375"/>
                  </a:cubicBezTo>
                  <a:cubicBezTo>
                    <a:pt x="1122" y="345"/>
                    <a:pt x="1045" y="327"/>
                    <a:pt x="968" y="327"/>
                  </a:cubicBezTo>
                  <a:cubicBezTo>
                    <a:pt x="952" y="327"/>
                    <a:pt x="936" y="327"/>
                    <a:pt x="920" y="329"/>
                  </a:cubicBezTo>
                  <a:cubicBezTo>
                    <a:pt x="827" y="338"/>
                    <a:pt x="716" y="385"/>
                    <a:pt x="660" y="478"/>
                  </a:cubicBezTo>
                  <a:cubicBezTo>
                    <a:pt x="604" y="561"/>
                    <a:pt x="595" y="663"/>
                    <a:pt x="604" y="756"/>
                  </a:cubicBezTo>
                  <a:cubicBezTo>
                    <a:pt x="614" y="849"/>
                    <a:pt x="651" y="942"/>
                    <a:pt x="688" y="1026"/>
                  </a:cubicBezTo>
                  <a:cubicBezTo>
                    <a:pt x="753" y="1147"/>
                    <a:pt x="837" y="1258"/>
                    <a:pt x="892" y="1360"/>
                  </a:cubicBezTo>
                  <a:cubicBezTo>
                    <a:pt x="781" y="1304"/>
                    <a:pt x="660" y="1258"/>
                    <a:pt x="539" y="1249"/>
                  </a:cubicBezTo>
                  <a:cubicBezTo>
                    <a:pt x="517" y="1246"/>
                    <a:pt x="494" y="1245"/>
                    <a:pt x="471" y="1245"/>
                  </a:cubicBezTo>
                  <a:cubicBezTo>
                    <a:pt x="407" y="1245"/>
                    <a:pt x="340" y="1254"/>
                    <a:pt x="279" y="1267"/>
                  </a:cubicBezTo>
                  <a:cubicBezTo>
                    <a:pt x="196" y="1295"/>
                    <a:pt x="112" y="1351"/>
                    <a:pt x="75" y="1425"/>
                  </a:cubicBezTo>
                  <a:cubicBezTo>
                    <a:pt x="19" y="1490"/>
                    <a:pt x="1" y="1583"/>
                    <a:pt x="10" y="1676"/>
                  </a:cubicBezTo>
                  <a:cubicBezTo>
                    <a:pt x="19" y="1760"/>
                    <a:pt x="56" y="1843"/>
                    <a:pt x="103" y="1908"/>
                  </a:cubicBezTo>
                  <a:cubicBezTo>
                    <a:pt x="196" y="2048"/>
                    <a:pt x="326" y="2150"/>
                    <a:pt x="465" y="2243"/>
                  </a:cubicBezTo>
                  <a:cubicBezTo>
                    <a:pt x="735" y="2429"/>
                    <a:pt x="1023" y="2587"/>
                    <a:pt x="1320" y="2707"/>
                  </a:cubicBezTo>
                  <a:cubicBezTo>
                    <a:pt x="1626" y="2828"/>
                    <a:pt x="1942" y="2921"/>
                    <a:pt x="2267" y="2967"/>
                  </a:cubicBezTo>
                  <a:lnTo>
                    <a:pt x="2267" y="2967"/>
                  </a:lnTo>
                  <a:cubicBezTo>
                    <a:pt x="1942" y="2921"/>
                    <a:pt x="1626" y="2828"/>
                    <a:pt x="1320" y="2698"/>
                  </a:cubicBezTo>
                  <a:cubicBezTo>
                    <a:pt x="1023" y="2568"/>
                    <a:pt x="744" y="2410"/>
                    <a:pt x="474" y="2224"/>
                  </a:cubicBezTo>
                  <a:cubicBezTo>
                    <a:pt x="354" y="2131"/>
                    <a:pt x="224" y="2029"/>
                    <a:pt x="140" y="1890"/>
                  </a:cubicBezTo>
                  <a:cubicBezTo>
                    <a:pt x="93" y="1815"/>
                    <a:pt x="75" y="1750"/>
                    <a:pt x="56" y="1667"/>
                  </a:cubicBezTo>
                  <a:cubicBezTo>
                    <a:pt x="47" y="1593"/>
                    <a:pt x="66" y="1518"/>
                    <a:pt x="112" y="1453"/>
                  </a:cubicBezTo>
                  <a:cubicBezTo>
                    <a:pt x="158" y="1397"/>
                    <a:pt x="233" y="1351"/>
                    <a:pt x="298" y="1332"/>
                  </a:cubicBezTo>
                  <a:cubicBezTo>
                    <a:pt x="354" y="1311"/>
                    <a:pt x="415" y="1301"/>
                    <a:pt x="469" y="1301"/>
                  </a:cubicBezTo>
                  <a:cubicBezTo>
                    <a:pt x="487" y="1301"/>
                    <a:pt x="505" y="1302"/>
                    <a:pt x="521" y="1304"/>
                  </a:cubicBezTo>
                  <a:cubicBezTo>
                    <a:pt x="669" y="1332"/>
                    <a:pt x="827" y="1397"/>
                    <a:pt x="967" y="1481"/>
                  </a:cubicBezTo>
                  <a:lnTo>
                    <a:pt x="1060" y="1527"/>
                  </a:lnTo>
                  <a:lnTo>
                    <a:pt x="1023" y="1425"/>
                  </a:lnTo>
                  <a:cubicBezTo>
                    <a:pt x="967" y="1249"/>
                    <a:pt x="837" y="1109"/>
                    <a:pt x="762" y="961"/>
                  </a:cubicBezTo>
                  <a:cubicBezTo>
                    <a:pt x="735" y="886"/>
                    <a:pt x="697" y="803"/>
                    <a:pt x="697" y="728"/>
                  </a:cubicBezTo>
                  <a:cubicBezTo>
                    <a:pt x="688" y="645"/>
                    <a:pt x="697" y="561"/>
                    <a:pt x="744" y="505"/>
                  </a:cubicBezTo>
                  <a:cubicBezTo>
                    <a:pt x="790" y="450"/>
                    <a:pt x="855" y="413"/>
                    <a:pt x="930" y="403"/>
                  </a:cubicBezTo>
                  <a:cubicBezTo>
                    <a:pt x="953" y="398"/>
                    <a:pt x="976" y="396"/>
                    <a:pt x="998" y="396"/>
                  </a:cubicBezTo>
                  <a:cubicBezTo>
                    <a:pt x="1055" y="396"/>
                    <a:pt x="1108" y="411"/>
                    <a:pt x="1162" y="431"/>
                  </a:cubicBezTo>
                  <a:cubicBezTo>
                    <a:pt x="1311" y="505"/>
                    <a:pt x="1413" y="636"/>
                    <a:pt x="1534" y="775"/>
                  </a:cubicBezTo>
                  <a:lnTo>
                    <a:pt x="1636" y="896"/>
                  </a:lnTo>
                  <a:lnTo>
                    <a:pt x="1626" y="738"/>
                  </a:lnTo>
                  <a:cubicBezTo>
                    <a:pt x="1617" y="645"/>
                    <a:pt x="1617" y="552"/>
                    <a:pt x="1617" y="468"/>
                  </a:cubicBezTo>
                  <a:cubicBezTo>
                    <a:pt x="1617" y="375"/>
                    <a:pt x="1636" y="292"/>
                    <a:pt x="1682" y="227"/>
                  </a:cubicBezTo>
                  <a:cubicBezTo>
                    <a:pt x="1729" y="152"/>
                    <a:pt x="1803" y="97"/>
                    <a:pt x="1887" y="78"/>
                  </a:cubicBezTo>
                  <a:cubicBezTo>
                    <a:pt x="1921" y="65"/>
                    <a:pt x="1960" y="58"/>
                    <a:pt x="1999" y="58"/>
                  </a:cubicBezTo>
                  <a:cubicBezTo>
                    <a:pt x="2045" y="58"/>
                    <a:pt x="2093" y="67"/>
                    <a:pt x="2137" y="87"/>
                  </a:cubicBezTo>
                  <a:cubicBezTo>
                    <a:pt x="2221" y="106"/>
                    <a:pt x="2305" y="152"/>
                    <a:pt x="2360" y="227"/>
                  </a:cubicBezTo>
                  <a:cubicBezTo>
                    <a:pt x="2425" y="282"/>
                    <a:pt x="2472" y="366"/>
                    <a:pt x="2518" y="450"/>
                  </a:cubicBezTo>
                  <a:cubicBezTo>
                    <a:pt x="2565" y="524"/>
                    <a:pt x="2602" y="608"/>
                    <a:pt x="2639" y="701"/>
                  </a:cubicBezTo>
                  <a:cubicBezTo>
                    <a:pt x="2676" y="784"/>
                    <a:pt x="2695" y="877"/>
                    <a:pt x="2723" y="970"/>
                  </a:cubicBezTo>
                  <a:cubicBezTo>
                    <a:pt x="2816" y="1332"/>
                    <a:pt x="2825" y="1713"/>
                    <a:pt x="2779" y="2085"/>
                  </a:cubicBezTo>
                  <a:cubicBezTo>
                    <a:pt x="2751" y="2271"/>
                    <a:pt x="2723" y="2457"/>
                    <a:pt x="2676" y="2633"/>
                  </a:cubicBezTo>
                  <a:cubicBezTo>
                    <a:pt x="2639" y="2726"/>
                    <a:pt x="2602" y="2800"/>
                    <a:pt x="2546" y="2875"/>
                  </a:cubicBezTo>
                  <a:cubicBezTo>
                    <a:pt x="2602" y="2800"/>
                    <a:pt x="2648" y="2726"/>
                    <a:pt x="2686" y="2633"/>
                  </a:cubicBezTo>
                  <a:cubicBezTo>
                    <a:pt x="2732" y="2447"/>
                    <a:pt x="2779" y="2271"/>
                    <a:pt x="2797" y="2085"/>
                  </a:cubicBezTo>
                  <a:cubicBezTo>
                    <a:pt x="2844" y="1713"/>
                    <a:pt x="2844" y="1332"/>
                    <a:pt x="2769" y="961"/>
                  </a:cubicBezTo>
                  <a:cubicBezTo>
                    <a:pt x="2741" y="868"/>
                    <a:pt x="2723" y="775"/>
                    <a:pt x="2686" y="691"/>
                  </a:cubicBezTo>
                  <a:cubicBezTo>
                    <a:pt x="2648" y="598"/>
                    <a:pt x="2611" y="515"/>
                    <a:pt x="2583" y="422"/>
                  </a:cubicBezTo>
                  <a:cubicBezTo>
                    <a:pt x="2500" y="338"/>
                    <a:pt x="2444" y="264"/>
                    <a:pt x="2370" y="190"/>
                  </a:cubicBezTo>
                  <a:cubicBezTo>
                    <a:pt x="2305" y="125"/>
                    <a:pt x="2221" y="60"/>
                    <a:pt x="2128" y="32"/>
                  </a:cubicBezTo>
                  <a:cubicBezTo>
                    <a:pt x="2074" y="10"/>
                    <a:pt x="2016" y="1"/>
                    <a:pt x="1955" y="1"/>
                  </a:cubicBezTo>
                  <a:close/>
                  <a:moveTo>
                    <a:pt x="2425" y="2958"/>
                  </a:moveTo>
                  <a:lnTo>
                    <a:pt x="2425" y="2958"/>
                  </a:lnTo>
                  <a:cubicBezTo>
                    <a:pt x="2393" y="2965"/>
                    <a:pt x="2360" y="2971"/>
                    <a:pt x="2327" y="2971"/>
                  </a:cubicBezTo>
                  <a:cubicBezTo>
                    <a:pt x="2313" y="2971"/>
                    <a:pt x="2300" y="2970"/>
                    <a:pt x="2286" y="2968"/>
                  </a:cubicBezTo>
                  <a:lnTo>
                    <a:pt x="2286" y="2968"/>
                  </a:lnTo>
                  <a:cubicBezTo>
                    <a:pt x="2305" y="2971"/>
                    <a:pt x="2325" y="2974"/>
                    <a:pt x="2344" y="2974"/>
                  </a:cubicBezTo>
                  <a:cubicBezTo>
                    <a:pt x="2371" y="2974"/>
                    <a:pt x="2398" y="2969"/>
                    <a:pt x="2425" y="29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
            <p:cNvSpPr/>
            <p:nvPr/>
          </p:nvSpPr>
          <p:spPr>
            <a:xfrm>
              <a:off x="3517800" y="2221075"/>
              <a:ext cx="36475" cy="36950"/>
            </a:xfrm>
            <a:custGeom>
              <a:rect b="b" l="l" r="r" t="t"/>
              <a:pathLst>
                <a:path extrusionOk="0" h="1478" w="1459">
                  <a:moveTo>
                    <a:pt x="0" y="0"/>
                  </a:moveTo>
                  <a:lnTo>
                    <a:pt x="0" y="0"/>
                  </a:lnTo>
                  <a:cubicBezTo>
                    <a:pt x="112" y="130"/>
                    <a:pt x="242" y="251"/>
                    <a:pt x="372" y="362"/>
                  </a:cubicBezTo>
                  <a:lnTo>
                    <a:pt x="743" y="725"/>
                  </a:lnTo>
                  <a:lnTo>
                    <a:pt x="1115" y="1096"/>
                  </a:lnTo>
                  <a:cubicBezTo>
                    <a:pt x="1171" y="1152"/>
                    <a:pt x="1226" y="1227"/>
                    <a:pt x="1292" y="1282"/>
                  </a:cubicBezTo>
                  <a:cubicBezTo>
                    <a:pt x="1357" y="1347"/>
                    <a:pt x="1403" y="1412"/>
                    <a:pt x="1459" y="1477"/>
                  </a:cubicBezTo>
                  <a:cubicBezTo>
                    <a:pt x="1366" y="1329"/>
                    <a:pt x="1254" y="1199"/>
                    <a:pt x="1134" y="1069"/>
                  </a:cubicBezTo>
                  <a:cubicBezTo>
                    <a:pt x="1022" y="948"/>
                    <a:pt x="901" y="827"/>
                    <a:pt x="781" y="697"/>
                  </a:cubicBezTo>
                  <a:cubicBezTo>
                    <a:pt x="650" y="576"/>
                    <a:pt x="520" y="455"/>
                    <a:pt x="400" y="344"/>
                  </a:cubicBezTo>
                  <a:cubicBezTo>
                    <a:pt x="270" y="223"/>
                    <a:pt x="13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
            <p:cNvSpPr/>
            <p:nvPr/>
          </p:nvSpPr>
          <p:spPr>
            <a:xfrm>
              <a:off x="3532650" y="2204575"/>
              <a:ext cx="23250" cy="52975"/>
            </a:xfrm>
            <a:custGeom>
              <a:rect b="b" l="l" r="r" t="t"/>
              <a:pathLst>
                <a:path extrusionOk="0" h="2119" w="930">
                  <a:moveTo>
                    <a:pt x="1" y="0"/>
                  </a:moveTo>
                  <a:cubicBezTo>
                    <a:pt x="66" y="177"/>
                    <a:pt x="140" y="363"/>
                    <a:pt x="205" y="549"/>
                  </a:cubicBezTo>
                  <a:cubicBezTo>
                    <a:pt x="279" y="734"/>
                    <a:pt x="363" y="911"/>
                    <a:pt x="428" y="1078"/>
                  </a:cubicBezTo>
                  <a:cubicBezTo>
                    <a:pt x="502" y="1255"/>
                    <a:pt x="577" y="1431"/>
                    <a:pt x="660" y="1608"/>
                  </a:cubicBezTo>
                  <a:cubicBezTo>
                    <a:pt x="744" y="1775"/>
                    <a:pt x="828" y="1952"/>
                    <a:pt x="930" y="2119"/>
                  </a:cubicBezTo>
                  <a:cubicBezTo>
                    <a:pt x="893" y="2026"/>
                    <a:pt x="846" y="1942"/>
                    <a:pt x="809" y="1849"/>
                  </a:cubicBezTo>
                  <a:cubicBezTo>
                    <a:pt x="763" y="1756"/>
                    <a:pt x="735" y="1673"/>
                    <a:pt x="698" y="1580"/>
                  </a:cubicBezTo>
                  <a:lnTo>
                    <a:pt x="475" y="1050"/>
                  </a:lnTo>
                  <a:lnTo>
                    <a:pt x="242" y="521"/>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
            <p:cNvSpPr/>
            <p:nvPr/>
          </p:nvSpPr>
          <p:spPr>
            <a:xfrm>
              <a:off x="3533575" y="2232675"/>
              <a:ext cx="10475" cy="10475"/>
            </a:xfrm>
            <a:custGeom>
              <a:rect b="b" l="l" r="r" t="t"/>
              <a:pathLst>
                <a:path extrusionOk="0" h="419" w="419">
                  <a:moveTo>
                    <a:pt x="1" y="1"/>
                  </a:moveTo>
                  <a:lnTo>
                    <a:pt x="1" y="1"/>
                  </a:lnTo>
                  <a:cubicBezTo>
                    <a:pt x="57" y="84"/>
                    <a:pt x="112" y="159"/>
                    <a:pt x="196" y="224"/>
                  </a:cubicBezTo>
                  <a:lnTo>
                    <a:pt x="298" y="326"/>
                  </a:lnTo>
                  <a:cubicBezTo>
                    <a:pt x="345" y="354"/>
                    <a:pt x="382" y="391"/>
                    <a:pt x="419" y="419"/>
                  </a:cubicBezTo>
                  <a:cubicBezTo>
                    <a:pt x="391" y="372"/>
                    <a:pt x="373" y="326"/>
                    <a:pt x="335" y="298"/>
                  </a:cubicBezTo>
                  <a:lnTo>
                    <a:pt x="233" y="187"/>
                  </a:lnTo>
                  <a:cubicBezTo>
                    <a:pt x="159" y="121"/>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
            <p:cNvSpPr/>
            <p:nvPr/>
          </p:nvSpPr>
          <p:spPr>
            <a:xfrm>
              <a:off x="3530100" y="2228025"/>
              <a:ext cx="7000" cy="5600"/>
            </a:xfrm>
            <a:custGeom>
              <a:rect b="b" l="l" r="r" t="t"/>
              <a:pathLst>
                <a:path extrusionOk="0" h="224" w="280">
                  <a:moveTo>
                    <a:pt x="1" y="1"/>
                  </a:moveTo>
                  <a:lnTo>
                    <a:pt x="1" y="1"/>
                  </a:lnTo>
                  <a:cubicBezTo>
                    <a:pt x="47" y="47"/>
                    <a:pt x="84" y="84"/>
                    <a:pt x="140" y="131"/>
                  </a:cubicBezTo>
                  <a:cubicBezTo>
                    <a:pt x="158" y="140"/>
                    <a:pt x="186" y="168"/>
                    <a:pt x="205" y="177"/>
                  </a:cubicBezTo>
                  <a:cubicBezTo>
                    <a:pt x="233" y="187"/>
                    <a:pt x="251" y="205"/>
                    <a:pt x="279" y="224"/>
                  </a:cubicBezTo>
                  <a:cubicBezTo>
                    <a:pt x="279" y="187"/>
                    <a:pt x="251" y="168"/>
                    <a:pt x="233" y="140"/>
                  </a:cubicBezTo>
                  <a:cubicBezTo>
                    <a:pt x="205" y="122"/>
                    <a:pt x="186" y="103"/>
                    <a:pt x="158" y="84"/>
                  </a:cubicBezTo>
                  <a:cubicBezTo>
                    <a:pt x="112" y="4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
            <p:cNvSpPr/>
            <p:nvPr/>
          </p:nvSpPr>
          <p:spPr>
            <a:xfrm>
              <a:off x="3533125" y="2224550"/>
              <a:ext cx="8150" cy="11175"/>
            </a:xfrm>
            <a:custGeom>
              <a:rect b="b" l="l" r="r" t="t"/>
              <a:pathLst>
                <a:path extrusionOk="0" h="447" w="326">
                  <a:moveTo>
                    <a:pt x="0" y="1"/>
                  </a:moveTo>
                  <a:cubicBezTo>
                    <a:pt x="47" y="84"/>
                    <a:pt x="112" y="168"/>
                    <a:pt x="140" y="233"/>
                  </a:cubicBezTo>
                  <a:cubicBezTo>
                    <a:pt x="205" y="307"/>
                    <a:pt x="260" y="372"/>
                    <a:pt x="325" y="446"/>
                  </a:cubicBezTo>
                  <a:cubicBezTo>
                    <a:pt x="316" y="400"/>
                    <a:pt x="298" y="354"/>
                    <a:pt x="270" y="316"/>
                  </a:cubicBezTo>
                  <a:cubicBezTo>
                    <a:pt x="251" y="270"/>
                    <a:pt x="214" y="233"/>
                    <a:pt x="186" y="205"/>
                  </a:cubicBezTo>
                  <a:cubicBezTo>
                    <a:pt x="140" y="131"/>
                    <a:pt x="75"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
            <p:cNvSpPr/>
            <p:nvPr/>
          </p:nvSpPr>
          <p:spPr>
            <a:xfrm>
              <a:off x="3544275" y="2239650"/>
              <a:ext cx="3975" cy="7675"/>
            </a:xfrm>
            <a:custGeom>
              <a:rect b="b" l="l" r="r" t="t"/>
              <a:pathLst>
                <a:path extrusionOk="0" h="307" w="159">
                  <a:moveTo>
                    <a:pt x="0" y="0"/>
                  </a:moveTo>
                  <a:lnTo>
                    <a:pt x="0" y="0"/>
                  </a:lnTo>
                  <a:cubicBezTo>
                    <a:pt x="10" y="65"/>
                    <a:pt x="37" y="121"/>
                    <a:pt x="56" y="168"/>
                  </a:cubicBezTo>
                  <a:cubicBezTo>
                    <a:pt x="84" y="214"/>
                    <a:pt x="112" y="261"/>
                    <a:pt x="158" y="307"/>
                  </a:cubicBezTo>
                  <a:cubicBezTo>
                    <a:pt x="149" y="242"/>
                    <a:pt x="130" y="186"/>
                    <a:pt x="102" y="140"/>
                  </a:cubicBezTo>
                  <a:cubicBezTo>
                    <a:pt x="84" y="93"/>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
            <p:cNvSpPr/>
            <p:nvPr/>
          </p:nvSpPr>
          <p:spPr>
            <a:xfrm>
              <a:off x="3519650" y="2198300"/>
              <a:ext cx="9550" cy="8400"/>
            </a:xfrm>
            <a:custGeom>
              <a:rect b="b" l="l" r="r" t="t"/>
              <a:pathLst>
                <a:path extrusionOk="0" h="336" w="382">
                  <a:moveTo>
                    <a:pt x="0" y="1"/>
                  </a:moveTo>
                  <a:lnTo>
                    <a:pt x="0" y="1"/>
                  </a:lnTo>
                  <a:cubicBezTo>
                    <a:pt x="56" y="66"/>
                    <a:pt x="112" y="121"/>
                    <a:pt x="168" y="168"/>
                  </a:cubicBezTo>
                  <a:cubicBezTo>
                    <a:pt x="205" y="196"/>
                    <a:pt x="242" y="233"/>
                    <a:pt x="270" y="251"/>
                  </a:cubicBezTo>
                  <a:cubicBezTo>
                    <a:pt x="307" y="279"/>
                    <a:pt x="344" y="307"/>
                    <a:pt x="381" y="335"/>
                  </a:cubicBezTo>
                  <a:cubicBezTo>
                    <a:pt x="372" y="298"/>
                    <a:pt x="335" y="261"/>
                    <a:pt x="307" y="233"/>
                  </a:cubicBezTo>
                  <a:cubicBezTo>
                    <a:pt x="288" y="196"/>
                    <a:pt x="251" y="159"/>
                    <a:pt x="214" y="140"/>
                  </a:cubicBezTo>
                  <a:cubicBezTo>
                    <a:pt x="149" y="75"/>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
            <p:cNvSpPr/>
            <p:nvPr/>
          </p:nvSpPr>
          <p:spPr>
            <a:xfrm>
              <a:off x="3524525" y="2205725"/>
              <a:ext cx="6300" cy="6075"/>
            </a:xfrm>
            <a:custGeom>
              <a:rect b="b" l="l" r="r" t="t"/>
              <a:pathLst>
                <a:path extrusionOk="0" h="243" w="252">
                  <a:moveTo>
                    <a:pt x="1" y="1"/>
                  </a:moveTo>
                  <a:cubicBezTo>
                    <a:pt x="47" y="47"/>
                    <a:pt x="75" y="85"/>
                    <a:pt x="112" y="131"/>
                  </a:cubicBezTo>
                  <a:cubicBezTo>
                    <a:pt x="158" y="177"/>
                    <a:pt x="205" y="215"/>
                    <a:pt x="251" y="243"/>
                  </a:cubicBezTo>
                  <a:cubicBezTo>
                    <a:pt x="242" y="215"/>
                    <a:pt x="233" y="187"/>
                    <a:pt x="205" y="168"/>
                  </a:cubicBezTo>
                  <a:cubicBezTo>
                    <a:pt x="196" y="140"/>
                    <a:pt x="177" y="122"/>
                    <a:pt x="149" y="94"/>
                  </a:cubicBezTo>
                  <a:cubicBezTo>
                    <a:pt x="131" y="75"/>
                    <a:pt x="103" y="47"/>
                    <a:pt x="84" y="38"/>
                  </a:cubicBezTo>
                  <a:cubicBezTo>
                    <a:pt x="5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
            <p:cNvSpPr/>
            <p:nvPr/>
          </p:nvSpPr>
          <p:spPr>
            <a:xfrm>
              <a:off x="3516400" y="2200150"/>
              <a:ext cx="4200" cy="2825"/>
            </a:xfrm>
            <a:custGeom>
              <a:rect b="b" l="l" r="r" t="t"/>
              <a:pathLst>
                <a:path extrusionOk="0" h="113" w="168">
                  <a:moveTo>
                    <a:pt x="0" y="1"/>
                  </a:moveTo>
                  <a:cubicBezTo>
                    <a:pt x="38" y="29"/>
                    <a:pt x="56" y="47"/>
                    <a:pt x="75" y="66"/>
                  </a:cubicBezTo>
                  <a:cubicBezTo>
                    <a:pt x="103" y="75"/>
                    <a:pt x="112" y="75"/>
                    <a:pt x="121" y="85"/>
                  </a:cubicBezTo>
                  <a:cubicBezTo>
                    <a:pt x="140" y="94"/>
                    <a:pt x="149" y="112"/>
                    <a:pt x="168" y="112"/>
                  </a:cubicBezTo>
                  <a:cubicBezTo>
                    <a:pt x="158" y="75"/>
                    <a:pt x="140" y="47"/>
                    <a:pt x="103" y="29"/>
                  </a:cubicBezTo>
                  <a:cubicBezTo>
                    <a:pt x="93" y="2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
            <p:cNvSpPr/>
            <p:nvPr/>
          </p:nvSpPr>
          <p:spPr>
            <a:xfrm>
              <a:off x="3542175" y="2189475"/>
              <a:ext cx="9325" cy="6525"/>
            </a:xfrm>
            <a:custGeom>
              <a:rect b="b" l="l" r="r" t="t"/>
              <a:pathLst>
                <a:path extrusionOk="0" h="261" w="373">
                  <a:moveTo>
                    <a:pt x="131" y="1"/>
                  </a:moveTo>
                  <a:cubicBezTo>
                    <a:pt x="84" y="1"/>
                    <a:pt x="38" y="1"/>
                    <a:pt x="1" y="28"/>
                  </a:cubicBezTo>
                  <a:cubicBezTo>
                    <a:pt x="16" y="25"/>
                    <a:pt x="31" y="24"/>
                    <a:pt x="45" y="24"/>
                  </a:cubicBezTo>
                  <a:cubicBezTo>
                    <a:pt x="108" y="24"/>
                    <a:pt x="163" y="54"/>
                    <a:pt x="224" y="84"/>
                  </a:cubicBezTo>
                  <a:lnTo>
                    <a:pt x="307" y="168"/>
                  </a:lnTo>
                  <a:cubicBezTo>
                    <a:pt x="317" y="177"/>
                    <a:pt x="326" y="196"/>
                    <a:pt x="335" y="214"/>
                  </a:cubicBezTo>
                  <a:cubicBezTo>
                    <a:pt x="354" y="224"/>
                    <a:pt x="363" y="242"/>
                    <a:pt x="372" y="261"/>
                  </a:cubicBezTo>
                  <a:cubicBezTo>
                    <a:pt x="363" y="233"/>
                    <a:pt x="363" y="224"/>
                    <a:pt x="354" y="196"/>
                  </a:cubicBezTo>
                  <a:cubicBezTo>
                    <a:pt x="354" y="177"/>
                    <a:pt x="335" y="168"/>
                    <a:pt x="326" y="140"/>
                  </a:cubicBezTo>
                  <a:cubicBezTo>
                    <a:pt x="298" y="103"/>
                    <a:pt x="279" y="75"/>
                    <a:pt x="242" y="47"/>
                  </a:cubicBezTo>
                  <a:cubicBezTo>
                    <a:pt x="214" y="28"/>
                    <a:pt x="177"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
            <p:cNvSpPr/>
            <p:nvPr/>
          </p:nvSpPr>
          <p:spPr>
            <a:xfrm>
              <a:off x="3547975" y="2193900"/>
              <a:ext cx="5600" cy="9775"/>
            </a:xfrm>
            <a:custGeom>
              <a:rect b="b" l="l" r="r" t="t"/>
              <a:pathLst>
                <a:path extrusionOk="0" h="391" w="224">
                  <a:moveTo>
                    <a:pt x="1" y="0"/>
                  </a:moveTo>
                  <a:lnTo>
                    <a:pt x="38" y="102"/>
                  </a:lnTo>
                  <a:cubicBezTo>
                    <a:pt x="57" y="130"/>
                    <a:pt x="66" y="158"/>
                    <a:pt x="94" y="195"/>
                  </a:cubicBezTo>
                  <a:lnTo>
                    <a:pt x="150" y="288"/>
                  </a:lnTo>
                  <a:cubicBezTo>
                    <a:pt x="177" y="325"/>
                    <a:pt x="196" y="362"/>
                    <a:pt x="215" y="390"/>
                  </a:cubicBezTo>
                  <a:cubicBezTo>
                    <a:pt x="224" y="362"/>
                    <a:pt x="215" y="316"/>
                    <a:pt x="196" y="279"/>
                  </a:cubicBezTo>
                  <a:cubicBezTo>
                    <a:pt x="187" y="242"/>
                    <a:pt x="177" y="205"/>
                    <a:pt x="150" y="177"/>
                  </a:cubicBezTo>
                  <a:cubicBezTo>
                    <a:pt x="103" y="112"/>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
            <p:cNvSpPr/>
            <p:nvPr/>
          </p:nvSpPr>
          <p:spPr>
            <a:xfrm>
              <a:off x="3554725" y="2198775"/>
              <a:ext cx="2800" cy="10000"/>
            </a:xfrm>
            <a:custGeom>
              <a:rect b="b" l="l" r="r" t="t"/>
              <a:pathLst>
                <a:path extrusionOk="0" h="400" w="112">
                  <a:moveTo>
                    <a:pt x="0" y="0"/>
                  </a:moveTo>
                  <a:lnTo>
                    <a:pt x="0" y="0"/>
                  </a:lnTo>
                  <a:cubicBezTo>
                    <a:pt x="10" y="75"/>
                    <a:pt x="19" y="130"/>
                    <a:pt x="47" y="195"/>
                  </a:cubicBezTo>
                  <a:cubicBezTo>
                    <a:pt x="56" y="270"/>
                    <a:pt x="84" y="325"/>
                    <a:pt x="103" y="400"/>
                  </a:cubicBezTo>
                  <a:cubicBezTo>
                    <a:pt x="112" y="363"/>
                    <a:pt x="112" y="325"/>
                    <a:pt x="112" y="288"/>
                  </a:cubicBezTo>
                  <a:cubicBezTo>
                    <a:pt x="112" y="260"/>
                    <a:pt x="103" y="223"/>
                    <a:pt x="93" y="186"/>
                  </a:cubicBezTo>
                  <a:cubicBezTo>
                    <a:pt x="84" y="149"/>
                    <a:pt x="65" y="130"/>
                    <a:pt x="56" y="93"/>
                  </a:cubicBezTo>
                  <a:cubicBezTo>
                    <a:pt x="47" y="5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
            <p:cNvSpPr/>
            <p:nvPr/>
          </p:nvSpPr>
          <p:spPr>
            <a:xfrm>
              <a:off x="3545900" y="2195050"/>
              <a:ext cx="3975" cy="5825"/>
            </a:xfrm>
            <a:custGeom>
              <a:rect b="b" l="l" r="r" t="t"/>
              <a:pathLst>
                <a:path extrusionOk="0" h="233" w="159">
                  <a:moveTo>
                    <a:pt x="0" y="1"/>
                  </a:moveTo>
                  <a:lnTo>
                    <a:pt x="65" y="112"/>
                  </a:lnTo>
                  <a:cubicBezTo>
                    <a:pt x="84" y="149"/>
                    <a:pt x="112" y="196"/>
                    <a:pt x="140" y="233"/>
                  </a:cubicBezTo>
                  <a:cubicBezTo>
                    <a:pt x="158" y="186"/>
                    <a:pt x="130" y="140"/>
                    <a:pt x="112" y="93"/>
                  </a:cubicBezTo>
                  <a:cubicBezTo>
                    <a:pt x="93" y="66"/>
                    <a:pt x="84" y="47"/>
                    <a:pt x="65" y="38"/>
                  </a:cubicBezTo>
                  <a:cubicBezTo>
                    <a:pt x="4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
            <p:cNvSpPr/>
            <p:nvPr/>
          </p:nvSpPr>
          <p:spPr>
            <a:xfrm>
              <a:off x="3556800" y="2241750"/>
              <a:ext cx="3525" cy="10225"/>
            </a:xfrm>
            <a:custGeom>
              <a:rect b="b" l="l" r="r" t="t"/>
              <a:pathLst>
                <a:path extrusionOk="0" h="409" w="141">
                  <a:moveTo>
                    <a:pt x="112" y="0"/>
                  </a:moveTo>
                  <a:lnTo>
                    <a:pt x="112" y="0"/>
                  </a:lnTo>
                  <a:cubicBezTo>
                    <a:pt x="94" y="74"/>
                    <a:pt x="75" y="130"/>
                    <a:pt x="57" y="195"/>
                  </a:cubicBezTo>
                  <a:cubicBezTo>
                    <a:pt x="29" y="269"/>
                    <a:pt x="10" y="334"/>
                    <a:pt x="1" y="409"/>
                  </a:cubicBezTo>
                  <a:cubicBezTo>
                    <a:pt x="20" y="381"/>
                    <a:pt x="47" y="353"/>
                    <a:pt x="57" y="316"/>
                  </a:cubicBezTo>
                  <a:cubicBezTo>
                    <a:pt x="75" y="279"/>
                    <a:pt x="94" y="242"/>
                    <a:pt x="103" y="214"/>
                  </a:cubicBezTo>
                  <a:cubicBezTo>
                    <a:pt x="122" y="149"/>
                    <a:pt x="140"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
            <p:cNvSpPr/>
            <p:nvPr/>
          </p:nvSpPr>
          <p:spPr>
            <a:xfrm>
              <a:off x="3555425" y="2239650"/>
              <a:ext cx="2100" cy="8150"/>
            </a:xfrm>
            <a:custGeom>
              <a:rect b="b" l="l" r="r" t="t"/>
              <a:pathLst>
                <a:path extrusionOk="0" h="326" w="84">
                  <a:moveTo>
                    <a:pt x="65" y="0"/>
                  </a:moveTo>
                  <a:cubicBezTo>
                    <a:pt x="47" y="28"/>
                    <a:pt x="37" y="65"/>
                    <a:pt x="37" y="84"/>
                  </a:cubicBezTo>
                  <a:cubicBezTo>
                    <a:pt x="37" y="121"/>
                    <a:pt x="28" y="140"/>
                    <a:pt x="28" y="168"/>
                  </a:cubicBezTo>
                  <a:cubicBezTo>
                    <a:pt x="19" y="223"/>
                    <a:pt x="19" y="270"/>
                    <a:pt x="0" y="326"/>
                  </a:cubicBezTo>
                  <a:cubicBezTo>
                    <a:pt x="28" y="307"/>
                    <a:pt x="56" y="279"/>
                    <a:pt x="65" y="251"/>
                  </a:cubicBezTo>
                  <a:cubicBezTo>
                    <a:pt x="75" y="223"/>
                    <a:pt x="84" y="186"/>
                    <a:pt x="84" y="168"/>
                  </a:cubicBezTo>
                  <a:cubicBezTo>
                    <a:pt x="84" y="112"/>
                    <a:pt x="84" y="65"/>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
            <p:cNvSpPr/>
            <p:nvPr/>
          </p:nvSpPr>
          <p:spPr>
            <a:xfrm>
              <a:off x="3551000" y="2236625"/>
              <a:ext cx="2825" cy="7450"/>
            </a:xfrm>
            <a:custGeom>
              <a:rect b="b" l="l" r="r" t="t"/>
              <a:pathLst>
                <a:path extrusionOk="0" h="298" w="113">
                  <a:moveTo>
                    <a:pt x="1" y="1"/>
                  </a:moveTo>
                  <a:cubicBezTo>
                    <a:pt x="1" y="56"/>
                    <a:pt x="10" y="112"/>
                    <a:pt x="29" y="159"/>
                  </a:cubicBezTo>
                  <a:cubicBezTo>
                    <a:pt x="56" y="205"/>
                    <a:pt x="75" y="251"/>
                    <a:pt x="112" y="298"/>
                  </a:cubicBezTo>
                  <a:cubicBezTo>
                    <a:pt x="112" y="242"/>
                    <a:pt x="94" y="186"/>
                    <a:pt x="75" y="140"/>
                  </a:cubicBezTo>
                  <a:lnTo>
                    <a:pt x="47" y="66"/>
                  </a:lnTo>
                  <a:cubicBezTo>
                    <a:pt x="29"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
            <p:cNvSpPr/>
            <p:nvPr/>
          </p:nvSpPr>
          <p:spPr>
            <a:xfrm>
              <a:off x="3554500" y="2232675"/>
              <a:ext cx="950" cy="7000"/>
            </a:xfrm>
            <a:custGeom>
              <a:rect b="b" l="l" r="r" t="t"/>
              <a:pathLst>
                <a:path extrusionOk="0" h="280" w="38">
                  <a:moveTo>
                    <a:pt x="9" y="1"/>
                  </a:moveTo>
                  <a:cubicBezTo>
                    <a:pt x="0" y="47"/>
                    <a:pt x="0" y="94"/>
                    <a:pt x="0" y="140"/>
                  </a:cubicBezTo>
                  <a:cubicBezTo>
                    <a:pt x="0" y="187"/>
                    <a:pt x="9" y="233"/>
                    <a:pt x="28" y="279"/>
                  </a:cubicBezTo>
                  <a:cubicBezTo>
                    <a:pt x="37" y="224"/>
                    <a:pt x="37" y="177"/>
                    <a:pt x="37" y="140"/>
                  </a:cubicBez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
            <p:cNvSpPr/>
            <p:nvPr/>
          </p:nvSpPr>
          <p:spPr>
            <a:xfrm>
              <a:off x="3559125" y="2228975"/>
              <a:ext cx="1200" cy="9300"/>
            </a:xfrm>
            <a:custGeom>
              <a:rect b="b" l="l" r="r" t="t"/>
              <a:pathLst>
                <a:path extrusionOk="0" h="372" w="48">
                  <a:moveTo>
                    <a:pt x="10" y="0"/>
                  </a:moveTo>
                  <a:cubicBezTo>
                    <a:pt x="1" y="56"/>
                    <a:pt x="1" y="130"/>
                    <a:pt x="1" y="186"/>
                  </a:cubicBezTo>
                  <a:cubicBezTo>
                    <a:pt x="1" y="260"/>
                    <a:pt x="10" y="316"/>
                    <a:pt x="29" y="372"/>
                  </a:cubicBezTo>
                  <a:cubicBezTo>
                    <a:pt x="47" y="307"/>
                    <a:pt x="47" y="242"/>
                    <a:pt x="38" y="186"/>
                  </a:cubicBezTo>
                  <a:cubicBezTo>
                    <a:pt x="38" y="130"/>
                    <a:pt x="2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
            <p:cNvSpPr/>
            <p:nvPr/>
          </p:nvSpPr>
          <p:spPr>
            <a:xfrm>
              <a:off x="3496425" y="2226875"/>
              <a:ext cx="6050" cy="10000"/>
            </a:xfrm>
            <a:custGeom>
              <a:rect b="b" l="l" r="r" t="t"/>
              <a:pathLst>
                <a:path extrusionOk="0" h="400" w="242">
                  <a:moveTo>
                    <a:pt x="0" y="0"/>
                  </a:moveTo>
                  <a:cubicBezTo>
                    <a:pt x="0" y="38"/>
                    <a:pt x="10" y="84"/>
                    <a:pt x="10" y="121"/>
                  </a:cubicBezTo>
                  <a:cubicBezTo>
                    <a:pt x="19" y="168"/>
                    <a:pt x="28" y="205"/>
                    <a:pt x="56" y="233"/>
                  </a:cubicBezTo>
                  <a:cubicBezTo>
                    <a:pt x="103" y="307"/>
                    <a:pt x="158" y="363"/>
                    <a:pt x="242" y="400"/>
                  </a:cubicBezTo>
                  <a:cubicBezTo>
                    <a:pt x="214" y="363"/>
                    <a:pt x="195" y="344"/>
                    <a:pt x="168" y="307"/>
                  </a:cubicBezTo>
                  <a:cubicBezTo>
                    <a:pt x="158" y="279"/>
                    <a:pt x="140" y="251"/>
                    <a:pt x="112" y="214"/>
                  </a:cubicBezTo>
                  <a:cubicBezTo>
                    <a:pt x="75" y="140"/>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
            <p:cNvSpPr/>
            <p:nvPr/>
          </p:nvSpPr>
          <p:spPr>
            <a:xfrm>
              <a:off x="3500125" y="2229900"/>
              <a:ext cx="6550" cy="7225"/>
            </a:xfrm>
            <a:custGeom>
              <a:rect b="b" l="l" r="r" t="t"/>
              <a:pathLst>
                <a:path extrusionOk="0" h="289" w="262">
                  <a:moveTo>
                    <a:pt x="1" y="0"/>
                  </a:moveTo>
                  <a:lnTo>
                    <a:pt x="1" y="0"/>
                  </a:lnTo>
                  <a:cubicBezTo>
                    <a:pt x="10" y="37"/>
                    <a:pt x="20" y="65"/>
                    <a:pt x="29" y="93"/>
                  </a:cubicBezTo>
                  <a:cubicBezTo>
                    <a:pt x="47" y="112"/>
                    <a:pt x="66" y="149"/>
                    <a:pt x="94" y="177"/>
                  </a:cubicBezTo>
                  <a:cubicBezTo>
                    <a:pt x="140" y="223"/>
                    <a:pt x="196" y="279"/>
                    <a:pt x="261" y="288"/>
                  </a:cubicBezTo>
                  <a:lnTo>
                    <a:pt x="196" y="223"/>
                  </a:lnTo>
                  <a:lnTo>
                    <a:pt x="122" y="149"/>
                  </a:lnTo>
                  <a:cubicBezTo>
                    <a:pt x="9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
            <p:cNvSpPr/>
            <p:nvPr/>
          </p:nvSpPr>
          <p:spPr>
            <a:xfrm>
              <a:off x="3505700" y="2232675"/>
              <a:ext cx="8400" cy="6775"/>
            </a:xfrm>
            <a:custGeom>
              <a:rect b="b" l="l" r="r" t="t"/>
              <a:pathLst>
                <a:path extrusionOk="0" h="271" w="336">
                  <a:moveTo>
                    <a:pt x="1" y="1"/>
                  </a:moveTo>
                  <a:lnTo>
                    <a:pt x="1" y="1"/>
                  </a:lnTo>
                  <a:cubicBezTo>
                    <a:pt x="29" y="66"/>
                    <a:pt x="75" y="121"/>
                    <a:pt x="140" y="159"/>
                  </a:cubicBezTo>
                  <a:cubicBezTo>
                    <a:pt x="168" y="177"/>
                    <a:pt x="196" y="205"/>
                    <a:pt x="233" y="224"/>
                  </a:cubicBezTo>
                  <a:cubicBezTo>
                    <a:pt x="261" y="252"/>
                    <a:pt x="298" y="261"/>
                    <a:pt x="335" y="270"/>
                  </a:cubicBezTo>
                  <a:lnTo>
                    <a:pt x="252" y="205"/>
                  </a:lnTo>
                  <a:cubicBezTo>
                    <a:pt x="233" y="177"/>
                    <a:pt x="196" y="159"/>
                    <a:pt x="168" y="131"/>
                  </a:cubicBezTo>
                  <a:cubicBezTo>
                    <a:pt x="112" y="84"/>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
            <p:cNvSpPr/>
            <p:nvPr/>
          </p:nvSpPr>
          <p:spPr>
            <a:xfrm>
              <a:off x="3508975" y="2240800"/>
              <a:ext cx="9775" cy="5375"/>
            </a:xfrm>
            <a:custGeom>
              <a:rect b="b" l="l" r="r" t="t"/>
              <a:pathLst>
                <a:path extrusionOk="0" h="215" w="391">
                  <a:moveTo>
                    <a:pt x="0" y="1"/>
                  </a:moveTo>
                  <a:lnTo>
                    <a:pt x="0" y="1"/>
                  </a:lnTo>
                  <a:cubicBezTo>
                    <a:pt x="56" y="66"/>
                    <a:pt x="121" y="112"/>
                    <a:pt x="177" y="140"/>
                  </a:cubicBezTo>
                  <a:cubicBezTo>
                    <a:pt x="214" y="159"/>
                    <a:pt x="251" y="177"/>
                    <a:pt x="279" y="187"/>
                  </a:cubicBezTo>
                  <a:cubicBezTo>
                    <a:pt x="307" y="205"/>
                    <a:pt x="353" y="215"/>
                    <a:pt x="390" y="215"/>
                  </a:cubicBezTo>
                  <a:lnTo>
                    <a:pt x="297" y="159"/>
                  </a:lnTo>
                  <a:cubicBezTo>
                    <a:pt x="260" y="131"/>
                    <a:pt x="232" y="122"/>
                    <a:pt x="204" y="94"/>
                  </a:cubicBezTo>
                  <a:cubicBezTo>
                    <a:pt x="14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
            <p:cNvSpPr/>
            <p:nvPr/>
          </p:nvSpPr>
          <p:spPr>
            <a:xfrm>
              <a:off x="3517800" y="2242675"/>
              <a:ext cx="9075" cy="6750"/>
            </a:xfrm>
            <a:custGeom>
              <a:rect b="b" l="l" r="r" t="t"/>
              <a:pathLst>
                <a:path extrusionOk="0" h="270" w="363">
                  <a:moveTo>
                    <a:pt x="0" y="0"/>
                  </a:moveTo>
                  <a:lnTo>
                    <a:pt x="0" y="0"/>
                  </a:lnTo>
                  <a:cubicBezTo>
                    <a:pt x="47" y="65"/>
                    <a:pt x="102" y="112"/>
                    <a:pt x="149" y="158"/>
                  </a:cubicBezTo>
                  <a:cubicBezTo>
                    <a:pt x="177" y="195"/>
                    <a:pt x="204" y="205"/>
                    <a:pt x="242" y="232"/>
                  </a:cubicBezTo>
                  <a:cubicBezTo>
                    <a:pt x="279" y="251"/>
                    <a:pt x="325" y="270"/>
                    <a:pt x="362" y="270"/>
                  </a:cubicBezTo>
                  <a:cubicBezTo>
                    <a:pt x="325" y="242"/>
                    <a:pt x="297" y="223"/>
                    <a:pt x="270" y="195"/>
                  </a:cubicBezTo>
                  <a:lnTo>
                    <a:pt x="186" y="130"/>
                  </a:lnTo>
                  <a:cubicBezTo>
                    <a:pt x="130"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
            <p:cNvSpPr/>
            <p:nvPr/>
          </p:nvSpPr>
          <p:spPr>
            <a:xfrm>
              <a:off x="3521275" y="2215950"/>
              <a:ext cx="3275" cy="3750"/>
            </a:xfrm>
            <a:custGeom>
              <a:rect b="b" l="l" r="r" t="t"/>
              <a:pathLst>
                <a:path extrusionOk="0" h="150" w="131">
                  <a:moveTo>
                    <a:pt x="0" y="1"/>
                  </a:moveTo>
                  <a:lnTo>
                    <a:pt x="0" y="1"/>
                  </a:lnTo>
                  <a:cubicBezTo>
                    <a:pt x="10" y="47"/>
                    <a:pt x="28" y="66"/>
                    <a:pt x="47" y="94"/>
                  </a:cubicBezTo>
                  <a:cubicBezTo>
                    <a:pt x="75" y="112"/>
                    <a:pt x="93" y="140"/>
                    <a:pt x="131" y="149"/>
                  </a:cubicBezTo>
                  <a:cubicBezTo>
                    <a:pt x="121" y="112"/>
                    <a:pt x="103" y="84"/>
                    <a:pt x="84" y="56"/>
                  </a:cubicBezTo>
                  <a:cubicBezTo>
                    <a:pt x="56"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
            <p:cNvSpPr/>
            <p:nvPr/>
          </p:nvSpPr>
          <p:spPr>
            <a:xfrm>
              <a:off x="3520350" y="2211775"/>
              <a:ext cx="3275" cy="3975"/>
            </a:xfrm>
            <a:custGeom>
              <a:rect b="b" l="l" r="r" t="t"/>
              <a:pathLst>
                <a:path extrusionOk="0" h="159" w="131">
                  <a:moveTo>
                    <a:pt x="0" y="1"/>
                  </a:moveTo>
                  <a:cubicBezTo>
                    <a:pt x="0" y="38"/>
                    <a:pt x="28" y="66"/>
                    <a:pt x="47" y="93"/>
                  </a:cubicBezTo>
                  <a:cubicBezTo>
                    <a:pt x="75" y="121"/>
                    <a:pt x="93" y="140"/>
                    <a:pt x="130" y="158"/>
                  </a:cubicBezTo>
                  <a:cubicBezTo>
                    <a:pt x="121" y="121"/>
                    <a:pt x="112" y="84"/>
                    <a:pt x="84" y="66"/>
                  </a:cubicBezTo>
                  <a:cubicBezTo>
                    <a:pt x="65" y="38"/>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
            <p:cNvSpPr/>
            <p:nvPr/>
          </p:nvSpPr>
          <p:spPr>
            <a:xfrm>
              <a:off x="3531250" y="2251025"/>
              <a:ext cx="6550" cy="3275"/>
            </a:xfrm>
            <a:custGeom>
              <a:rect b="b" l="l" r="r" t="t"/>
              <a:pathLst>
                <a:path extrusionOk="0" h="131" w="262">
                  <a:moveTo>
                    <a:pt x="1" y="1"/>
                  </a:moveTo>
                  <a:cubicBezTo>
                    <a:pt x="29" y="38"/>
                    <a:pt x="66" y="75"/>
                    <a:pt x="112" y="94"/>
                  </a:cubicBezTo>
                  <a:cubicBezTo>
                    <a:pt x="131" y="103"/>
                    <a:pt x="159" y="103"/>
                    <a:pt x="187" y="112"/>
                  </a:cubicBezTo>
                  <a:cubicBezTo>
                    <a:pt x="205" y="131"/>
                    <a:pt x="243" y="131"/>
                    <a:pt x="261" y="131"/>
                  </a:cubicBezTo>
                  <a:cubicBezTo>
                    <a:pt x="215" y="94"/>
                    <a:pt x="187" y="75"/>
                    <a:pt x="140" y="47"/>
                  </a:cubicBezTo>
                  <a:cubicBezTo>
                    <a:pt x="103" y="2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
            <p:cNvSpPr/>
            <p:nvPr/>
          </p:nvSpPr>
          <p:spPr>
            <a:xfrm>
              <a:off x="3681775" y="1828700"/>
              <a:ext cx="61575" cy="62400"/>
            </a:xfrm>
            <a:custGeom>
              <a:rect b="b" l="l" r="r" t="t"/>
              <a:pathLst>
                <a:path extrusionOk="0" h="2496" w="2463">
                  <a:moveTo>
                    <a:pt x="1816" y="0"/>
                  </a:moveTo>
                  <a:cubicBezTo>
                    <a:pt x="1755" y="0"/>
                    <a:pt x="1696" y="16"/>
                    <a:pt x="1645" y="49"/>
                  </a:cubicBezTo>
                  <a:cubicBezTo>
                    <a:pt x="1487" y="161"/>
                    <a:pt x="1468" y="375"/>
                    <a:pt x="1459" y="560"/>
                  </a:cubicBezTo>
                  <a:cubicBezTo>
                    <a:pt x="1385" y="449"/>
                    <a:pt x="1301" y="319"/>
                    <a:pt x="1190" y="235"/>
                  </a:cubicBezTo>
                  <a:cubicBezTo>
                    <a:pt x="1126" y="196"/>
                    <a:pt x="1049" y="172"/>
                    <a:pt x="975" y="172"/>
                  </a:cubicBezTo>
                  <a:cubicBezTo>
                    <a:pt x="908" y="172"/>
                    <a:pt x="843" y="191"/>
                    <a:pt x="790" y="235"/>
                  </a:cubicBezTo>
                  <a:cubicBezTo>
                    <a:pt x="679" y="347"/>
                    <a:pt x="688" y="514"/>
                    <a:pt x="734" y="653"/>
                  </a:cubicBezTo>
                  <a:cubicBezTo>
                    <a:pt x="781" y="802"/>
                    <a:pt x="874" y="923"/>
                    <a:pt x="902" y="1071"/>
                  </a:cubicBezTo>
                  <a:cubicBezTo>
                    <a:pt x="781" y="997"/>
                    <a:pt x="651" y="913"/>
                    <a:pt x="511" y="876"/>
                  </a:cubicBezTo>
                  <a:cubicBezTo>
                    <a:pt x="489" y="873"/>
                    <a:pt x="466" y="872"/>
                    <a:pt x="443" y="872"/>
                  </a:cubicBezTo>
                  <a:cubicBezTo>
                    <a:pt x="323" y="872"/>
                    <a:pt x="201" y="913"/>
                    <a:pt x="131" y="1006"/>
                  </a:cubicBezTo>
                  <a:cubicBezTo>
                    <a:pt x="0" y="1192"/>
                    <a:pt x="158" y="1452"/>
                    <a:pt x="316" y="1610"/>
                  </a:cubicBezTo>
                  <a:cubicBezTo>
                    <a:pt x="725" y="2019"/>
                    <a:pt x="1236" y="2316"/>
                    <a:pt x="1784" y="2484"/>
                  </a:cubicBezTo>
                  <a:cubicBezTo>
                    <a:pt x="1806" y="2492"/>
                    <a:pt x="1828" y="2496"/>
                    <a:pt x="1849" y="2496"/>
                  </a:cubicBezTo>
                  <a:cubicBezTo>
                    <a:pt x="1991" y="2496"/>
                    <a:pt x="2116" y="2324"/>
                    <a:pt x="2156" y="2186"/>
                  </a:cubicBezTo>
                  <a:cubicBezTo>
                    <a:pt x="2360" y="1675"/>
                    <a:pt x="2463" y="1109"/>
                    <a:pt x="2342" y="579"/>
                  </a:cubicBezTo>
                  <a:cubicBezTo>
                    <a:pt x="2305" y="412"/>
                    <a:pt x="2240" y="235"/>
                    <a:pt x="2119" y="124"/>
                  </a:cubicBezTo>
                  <a:cubicBezTo>
                    <a:pt x="2036" y="47"/>
                    <a:pt x="1923" y="0"/>
                    <a:pt x="18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
            <p:cNvSpPr/>
            <p:nvPr/>
          </p:nvSpPr>
          <p:spPr>
            <a:xfrm>
              <a:off x="3682925" y="1828225"/>
              <a:ext cx="58325" cy="62800"/>
            </a:xfrm>
            <a:custGeom>
              <a:rect b="b" l="l" r="r" t="t"/>
              <a:pathLst>
                <a:path extrusionOk="0" h="2512" w="2333">
                  <a:moveTo>
                    <a:pt x="1906" y="2447"/>
                  </a:moveTo>
                  <a:lnTo>
                    <a:pt x="1906" y="2447"/>
                  </a:lnTo>
                  <a:cubicBezTo>
                    <a:pt x="1868" y="2465"/>
                    <a:pt x="1840" y="2493"/>
                    <a:pt x="1803" y="2503"/>
                  </a:cubicBezTo>
                  <a:cubicBezTo>
                    <a:pt x="1840" y="2493"/>
                    <a:pt x="1868" y="2475"/>
                    <a:pt x="1906" y="2447"/>
                  </a:cubicBezTo>
                  <a:close/>
                  <a:moveTo>
                    <a:pt x="1763" y="1"/>
                  </a:moveTo>
                  <a:cubicBezTo>
                    <a:pt x="1749" y="1"/>
                    <a:pt x="1734" y="2"/>
                    <a:pt x="1720" y="3"/>
                  </a:cubicBezTo>
                  <a:cubicBezTo>
                    <a:pt x="1645" y="13"/>
                    <a:pt x="1552" y="59"/>
                    <a:pt x="1506" y="124"/>
                  </a:cubicBezTo>
                  <a:cubicBezTo>
                    <a:pt x="1441" y="189"/>
                    <a:pt x="1422" y="273"/>
                    <a:pt x="1395" y="356"/>
                  </a:cubicBezTo>
                  <a:cubicBezTo>
                    <a:pt x="1385" y="384"/>
                    <a:pt x="1385" y="431"/>
                    <a:pt x="1376" y="468"/>
                  </a:cubicBezTo>
                  <a:cubicBezTo>
                    <a:pt x="1348" y="449"/>
                    <a:pt x="1339" y="412"/>
                    <a:pt x="1320" y="384"/>
                  </a:cubicBezTo>
                  <a:cubicBezTo>
                    <a:pt x="1264" y="329"/>
                    <a:pt x="1209" y="273"/>
                    <a:pt x="1153" y="226"/>
                  </a:cubicBezTo>
                  <a:cubicBezTo>
                    <a:pt x="1088" y="180"/>
                    <a:pt x="1004" y="152"/>
                    <a:pt x="921" y="152"/>
                  </a:cubicBezTo>
                  <a:cubicBezTo>
                    <a:pt x="837" y="152"/>
                    <a:pt x="744" y="180"/>
                    <a:pt x="688" y="245"/>
                  </a:cubicBezTo>
                  <a:cubicBezTo>
                    <a:pt x="633" y="310"/>
                    <a:pt x="605" y="403"/>
                    <a:pt x="605" y="477"/>
                  </a:cubicBezTo>
                  <a:cubicBezTo>
                    <a:pt x="605" y="561"/>
                    <a:pt x="614" y="644"/>
                    <a:pt x="642" y="709"/>
                  </a:cubicBezTo>
                  <a:cubicBezTo>
                    <a:pt x="688" y="821"/>
                    <a:pt x="744" y="923"/>
                    <a:pt x="781" y="1016"/>
                  </a:cubicBezTo>
                  <a:cubicBezTo>
                    <a:pt x="688" y="960"/>
                    <a:pt x="596" y="895"/>
                    <a:pt x="493" y="877"/>
                  </a:cubicBezTo>
                  <a:cubicBezTo>
                    <a:pt x="452" y="861"/>
                    <a:pt x="414" y="854"/>
                    <a:pt x="374" y="854"/>
                  </a:cubicBezTo>
                  <a:cubicBezTo>
                    <a:pt x="342" y="854"/>
                    <a:pt x="308" y="859"/>
                    <a:pt x="270" y="867"/>
                  </a:cubicBezTo>
                  <a:cubicBezTo>
                    <a:pt x="196" y="877"/>
                    <a:pt x="131" y="914"/>
                    <a:pt x="85" y="970"/>
                  </a:cubicBezTo>
                  <a:cubicBezTo>
                    <a:pt x="38" y="1025"/>
                    <a:pt x="1" y="1100"/>
                    <a:pt x="1" y="1165"/>
                  </a:cubicBezTo>
                  <a:cubicBezTo>
                    <a:pt x="1" y="1239"/>
                    <a:pt x="29" y="1304"/>
                    <a:pt x="47" y="1378"/>
                  </a:cubicBezTo>
                  <a:cubicBezTo>
                    <a:pt x="103" y="1499"/>
                    <a:pt x="215" y="1611"/>
                    <a:pt x="308" y="1704"/>
                  </a:cubicBezTo>
                  <a:cubicBezTo>
                    <a:pt x="503" y="1889"/>
                    <a:pt x="726" y="2047"/>
                    <a:pt x="967" y="2187"/>
                  </a:cubicBezTo>
                  <a:cubicBezTo>
                    <a:pt x="1199" y="2326"/>
                    <a:pt x="1460" y="2428"/>
                    <a:pt x="1720" y="2512"/>
                  </a:cubicBezTo>
                  <a:cubicBezTo>
                    <a:pt x="1469" y="2428"/>
                    <a:pt x="1209" y="2326"/>
                    <a:pt x="976" y="2187"/>
                  </a:cubicBezTo>
                  <a:cubicBezTo>
                    <a:pt x="744" y="2047"/>
                    <a:pt x="521" y="1889"/>
                    <a:pt x="326" y="1685"/>
                  </a:cubicBezTo>
                  <a:cubicBezTo>
                    <a:pt x="233" y="1592"/>
                    <a:pt x="140" y="1490"/>
                    <a:pt x="85" y="1378"/>
                  </a:cubicBezTo>
                  <a:cubicBezTo>
                    <a:pt x="66" y="1313"/>
                    <a:pt x="38" y="1248"/>
                    <a:pt x="38" y="1193"/>
                  </a:cubicBezTo>
                  <a:cubicBezTo>
                    <a:pt x="38" y="1128"/>
                    <a:pt x="66" y="1063"/>
                    <a:pt x="103" y="1016"/>
                  </a:cubicBezTo>
                  <a:cubicBezTo>
                    <a:pt x="159" y="970"/>
                    <a:pt x="215" y="942"/>
                    <a:pt x="270" y="932"/>
                  </a:cubicBezTo>
                  <a:cubicBezTo>
                    <a:pt x="293" y="929"/>
                    <a:pt x="320" y="926"/>
                    <a:pt x="347" y="926"/>
                  </a:cubicBezTo>
                  <a:cubicBezTo>
                    <a:pt x="384" y="926"/>
                    <a:pt x="423" y="931"/>
                    <a:pt x="456" y="942"/>
                  </a:cubicBezTo>
                  <a:cubicBezTo>
                    <a:pt x="586" y="979"/>
                    <a:pt x="688" y="1063"/>
                    <a:pt x="800" y="1146"/>
                  </a:cubicBezTo>
                  <a:lnTo>
                    <a:pt x="874" y="1202"/>
                  </a:lnTo>
                  <a:lnTo>
                    <a:pt x="874" y="1202"/>
                  </a:lnTo>
                  <a:lnTo>
                    <a:pt x="865" y="1109"/>
                  </a:lnTo>
                  <a:cubicBezTo>
                    <a:pt x="828" y="960"/>
                    <a:pt x="744" y="830"/>
                    <a:pt x="698" y="691"/>
                  </a:cubicBezTo>
                  <a:cubicBezTo>
                    <a:pt x="679" y="617"/>
                    <a:pt x="661" y="561"/>
                    <a:pt x="661" y="496"/>
                  </a:cubicBezTo>
                  <a:cubicBezTo>
                    <a:pt x="661" y="421"/>
                    <a:pt x="688" y="366"/>
                    <a:pt x="735" y="319"/>
                  </a:cubicBezTo>
                  <a:cubicBezTo>
                    <a:pt x="781" y="273"/>
                    <a:pt x="837" y="245"/>
                    <a:pt x="893" y="245"/>
                  </a:cubicBezTo>
                  <a:cubicBezTo>
                    <a:pt x="967" y="245"/>
                    <a:pt x="1023" y="273"/>
                    <a:pt x="1079" y="310"/>
                  </a:cubicBezTo>
                  <a:cubicBezTo>
                    <a:pt x="1199" y="375"/>
                    <a:pt x="1264" y="505"/>
                    <a:pt x="1348" y="617"/>
                  </a:cubicBezTo>
                  <a:lnTo>
                    <a:pt x="1422" y="737"/>
                  </a:lnTo>
                  <a:lnTo>
                    <a:pt x="1422" y="598"/>
                  </a:lnTo>
                  <a:cubicBezTo>
                    <a:pt x="1422" y="514"/>
                    <a:pt x="1432" y="449"/>
                    <a:pt x="1441" y="366"/>
                  </a:cubicBezTo>
                  <a:cubicBezTo>
                    <a:pt x="1450" y="291"/>
                    <a:pt x="1478" y="226"/>
                    <a:pt x="1525" y="171"/>
                  </a:cubicBezTo>
                  <a:cubicBezTo>
                    <a:pt x="1571" y="106"/>
                    <a:pt x="1627" y="78"/>
                    <a:pt x="1701" y="59"/>
                  </a:cubicBezTo>
                  <a:cubicBezTo>
                    <a:pt x="1716" y="57"/>
                    <a:pt x="1732" y="56"/>
                    <a:pt x="1748" y="56"/>
                  </a:cubicBezTo>
                  <a:cubicBezTo>
                    <a:pt x="1801" y="56"/>
                    <a:pt x="1856" y="68"/>
                    <a:pt x="1906" y="96"/>
                  </a:cubicBezTo>
                  <a:cubicBezTo>
                    <a:pt x="1980" y="133"/>
                    <a:pt x="2036" y="180"/>
                    <a:pt x="2082" y="236"/>
                  </a:cubicBezTo>
                  <a:cubicBezTo>
                    <a:pt x="2129" y="291"/>
                    <a:pt x="2166" y="366"/>
                    <a:pt x="2184" y="431"/>
                  </a:cubicBezTo>
                  <a:cubicBezTo>
                    <a:pt x="2212" y="505"/>
                    <a:pt x="2231" y="589"/>
                    <a:pt x="2240" y="654"/>
                  </a:cubicBezTo>
                  <a:cubicBezTo>
                    <a:pt x="2268" y="737"/>
                    <a:pt x="2268" y="802"/>
                    <a:pt x="2277" y="886"/>
                  </a:cubicBezTo>
                  <a:cubicBezTo>
                    <a:pt x="2314" y="1202"/>
                    <a:pt x="2277" y="1518"/>
                    <a:pt x="2194" y="1815"/>
                  </a:cubicBezTo>
                  <a:cubicBezTo>
                    <a:pt x="2166" y="1964"/>
                    <a:pt x="2101" y="2122"/>
                    <a:pt x="2045" y="2261"/>
                  </a:cubicBezTo>
                  <a:cubicBezTo>
                    <a:pt x="2101" y="2122"/>
                    <a:pt x="2166" y="1964"/>
                    <a:pt x="2212" y="1815"/>
                  </a:cubicBezTo>
                  <a:cubicBezTo>
                    <a:pt x="2286" y="1518"/>
                    <a:pt x="2333" y="1202"/>
                    <a:pt x="2314" y="886"/>
                  </a:cubicBezTo>
                  <a:cubicBezTo>
                    <a:pt x="2305" y="802"/>
                    <a:pt x="2305" y="728"/>
                    <a:pt x="2277" y="654"/>
                  </a:cubicBezTo>
                  <a:cubicBezTo>
                    <a:pt x="2268" y="570"/>
                    <a:pt x="2249" y="505"/>
                    <a:pt x="2221" y="421"/>
                  </a:cubicBezTo>
                  <a:cubicBezTo>
                    <a:pt x="2231" y="356"/>
                    <a:pt x="2203" y="282"/>
                    <a:pt x="2156" y="217"/>
                  </a:cubicBezTo>
                  <a:cubicBezTo>
                    <a:pt x="2101" y="143"/>
                    <a:pt x="2036" y="87"/>
                    <a:pt x="1971" y="50"/>
                  </a:cubicBezTo>
                  <a:cubicBezTo>
                    <a:pt x="1909" y="19"/>
                    <a:pt x="1835" y="1"/>
                    <a:pt x="1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
            <p:cNvSpPr/>
            <p:nvPr/>
          </p:nvSpPr>
          <p:spPr>
            <a:xfrm>
              <a:off x="3703850" y="1855700"/>
              <a:ext cx="26025" cy="34400"/>
            </a:xfrm>
            <a:custGeom>
              <a:rect b="b" l="l" r="r" t="t"/>
              <a:pathLst>
                <a:path extrusionOk="0" h="1376" w="1041">
                  <a:moveTo>
                    <a:pt x="0" y="1"/>
                  </a:moveTo>
                  <a:cubicBezTo>
                    <a:pt x="93" y="112"/>
                    <a:pt x="177" y="233"/>
                    <a:pt x="260" y="317"/>
                  </a:cubicBezTo>
                  <a:lnTo>
                    <a:pt x="530" y="670"/>
                  </a:lnTo>
                  <a:lnTo>
                    <a:pt x="790" y="1013"/>
                  </a:lnTo>
                  <a:cubicBezTo>
                    <a:pt x="836" y="1078"/>
                    <a:pt x="873" y="1134"/>
                    <a:pt x="920" y="1190"/>
                  </a:cubicBezTo>
                  <a:cubicBezTo>
                    <a:pt x="966" y="1246"/>
                    <a:pt x="1003" y="1320"/>
                    <a:pt x="1041" y="1376"/>
                  </a:cubicBezTo>
                  <a:cubicBezTo>
                    <a:pt x="976" y="1255"/>
                    <a:pt x="901" y="1125"/>
                    <a:pt x="818" y="1004"/>
                  </a:cubicBezTo>
                  <a:cubicBezTo>
                    <a:pt x="734" y="893"/>
                    <a:pt x="650" y="772"/>
                    <a:pt x="558" y="660"/>
                  </a:cubicBezTo>
                  <a:cubicBezTo>
                    <a:pt x="483" y="540"/>
                    <a:pt x="390" y="437"/>
                    <a:pt x="297" y="326"/>
                  </a:cubicBezTo>
                  <a:cubicBezTo>
                    <a:pt x="204"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
            <p:cNvSpPr/>
            <p:nvPr/>
          </p:nvSpPr>
          <p:spPr>
            <a:xfrm>
              <a:off x="3718475" y="1843625"/>
              <a:ext cx="13025" cy="46475"/>
            </a:xfrm>
            <a:custGeom>
              <a:rect b="b" l="l" r="r" t="t"/>
              <a:pathLst>
                <a:path extrusionOk="0" h="1859" w="521">
                  <a:moveTo>
                    <a:pt x="0" y="1"/>
                  </a:moveTo>
                  <a:cubicBezTo>
                    <a:pt x="19" y="158"/>
                    <a:pt x="65" y="316"/>
                    <a:pt x="103" y="484"/>
                  </a:cubicBezTo>
                  <a:cubicBezTo>
                    <a:pt x="140" y="632"/>
                    <a:pt x="186" y="790"/>
                    <a:pt x="214" y="948"/>
                  </a:cubicBezTo>
                  <a:cubicBezTo>
                    <a:pt x="261" y="1097"/>
                    <a:pt x="307" y="1255"/>
                    <a:pt x="353" y="1413"/>
                  </a:cubicBezTo>
                  <a:cubicBezTo>
                    <a:pt x="400" y="1561"/>
                    <a:pt x="446" y="1710"/>
                    <a:pt x="521" y="1859"/>
                  </a:cubicBezTo>
                  <a:cubicBezTo>
                    <a:pt x="502" y="1784"/>
                    <a:pt x="474" y="1710"/>
                    <a:pt x="446" y="1626"/>
                  </a:cubicBezTo>
                  <a:cubicBezTo>
                    <a:pt x="437" y="1552"/>
                    <a:pt x="418" y="1478"/>
                    <a:pt x="391" y="1394"/>
                  </a:cubicBezTo>
                  <a:lnTo>
                    <a:pt x="270" y="930"/>
                  </a:lnTo>
                  <a:lnTo>
                    <a:pt x="140" y="465"/>
                  </a:lnTo>
                  <a:cubicBezTo>
                    <a:pt x="93" y="316"/>
                    <a:pt x="47" y="15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
            <p:cNvSpPr/>
            <p:nvPr/>
          </p:nvSpPr>
          <p:spPr>
            <a:xfrm>
              <a:off x="3715450" y="1867325"/>
              <a:ext cx="7450" cy="10000"/>
            </a:xfrm>
            <a:custGeom>
              <a:rect b="b" l="l" r="r" t="t"/>
              <a:pathLst>
                <a:path extrusionOk="0" h="400" w="298">
                  <a:moveTo>
                    <a:pt x="1" y="0"/>
                  </a:moveTo>
                  <a:lnTo>
                    <a:pt x="1" y="0"/>
                  </a:lnTo>
                  <a:cubicBezTo>
                    <a:pt x="47" y="65"/>
                    <a:pt x="94" y="140"/>
                    <a:pt x="131" y="214"/>
                  </a:cubicBezTo>
                  <a:cubicBezTo>
                    <a:pt x="168" y="242"/>
                    <a:pt x="186" y="279"/>
                    <a:pt x="214" y="307"/>
                  </a:cubicBezTo>
                  <a:cubicBezTo>
                    <a:pt x="233" y="344"/>
                    <a:pt x="270" y="372"/>
                    <a:pt x="298" y="400"/>
                  </a:cubicBezTo>
                  <a:cubicBezTo>
                    <a:pt x="279" y="353"/>
                    <a:pt x="261" y="325"/>
                    <a:pt x="233" y="288"/>
                  </a:cubicBezTo>
                  <a:lnTo>
                    <a:pt x="168" y="186"/>
                  </a:lnTo>
                  <a:cubicBezTo>
                    <a:pt x="121" y="112"/>
                    <a:pt x="7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
            <p:cNvSpPr/>
            <p:nvPr/>
          </p:nvSpPr>
          <p:spPr>
            <a:xfrm>
              <a:off x="3713600" y="1862900"/>
              <a:ext cx="5125" cy="5600"/>
            </a:xfrm>
            <a:custGeom>
              <a:rect b="b" l="l" r="r" t="t"/>
              <a:pathLst>
                <a:path extrusionOk="0" h="224" w="205">
                  <a:moveTo>
                    <a:pt x="0" y="1"/>
                  </a:moveTo>
                  <a:cubicBezTo>
                    <a:pt x="19" y="47"/>
                    <a:pt x="56" y="84"/>
                    <a:pt x="93" y="131"/>
                  </a:cubicBezTo>
                  <a:cubicBezTo>
                    <a:pt x="112" y="140"/>
                    <a:pt x="121" y="159"/>
                    <a:pt x="149" y="177"/>
                  </a:cubicBezTo>
                  <a:cubicBezTo>
                    <a:pt x="168" y="187"/>
                    <a:pt x="177" y="196"/>
                    <a:pt x="205" y="224"/>
                  </a:cubicBezTo>
                  <a:lnTo>
                    <a:pt x="168" y="149"/>
                  </a:lnTo>
                  <a:cubicBezTo>
                    <a:pt x="158" y="131"/>
                    <a:pt x="149" y="112"/>
                    <a:pt x="121" y="94"/>
                  </a:cubicBezTo>
                  <a:cubicBezTo>
                    <a:pt x="93"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
            <p:cNvSpPr/>
            <p:nvPr/>
          </p:nvSpPr>
          <p:spPr>
            <a:xfrm>
              <a:off x="3716375" y="1860350"/>
              <a:ext cx="5850" cy="10000"/>
            </a:xfrm>
            <a:custGeom>
              <a:rect b="b" l="l" r="r" t="t"/>
              <a:pathLst>
                <a:path extrusionOk="0" h="400" w="234">
                  <a:moveTo>
                    <a:pt x="1" y="0"/>
                  </a:moveTo>
                  <a:lnTo>
                    <a:pt x="1" y="0"/>
                  </a:lnTo>
                  <a:cubicBezTo>
                    <a:pt x="29" y="75"/>
                    <a:pt x="57" y="149"/>
                    <a:pt x="103" y="205"/>
                  </a:cubicBezTo>
                  <a:cubicBezTo>
                    <a:pt x="140" y="270"/>
                    <a:pt x="187" y="344"/>
                    <a:pt x="233" y="400"/>
                  </a:cubicBezTo>
                  <a:cubicBezTo>
                    <a:pt x="233" y="354"/>
                    <a:pt x="214" y="326"/>
                    <a:pt x="196" y="289"/>
                  </a:cubicBezTo>
                  <a:cubicBezTo>
                    <a:pt x="177" y="251"/>
                    <a:pt x="168" y="214"/>
                    <a:pt x="140" y="186"/>
                  </a:cubicBezTo>
                  <a:cubicBezTo>
                    <a:pt x="94" y="121"/>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
            <p:cNvSpPr/>
            <p:nvPr/>
          </p:nvSpPr>
          <p:spPr>
            <a:xfrm>
              <a:off x="3723825" y="1874275"/>
              <a:ext cx="2800" cy="6550"/>
            </a:xfrm>
            <a:custGeom>
              <a:rect b="b" l="l" r="r" t="t"/>
              <a:pathLst>
                <a:path extrusionOk="0" h="262" w="112">
                  <a:moveTo>
                    <a:pt x="0" y="1"/>
                  </a:moveTo>
                  <a:cubicBezTo>
                    <a:pt x="0" y="38"/>
                    <a:pt x="19" y="94"/>
                    <a:pt x="37" y="140"/>
                  </a:cubicBezTo>
                  <a:cubicBezTo>
                    <a:pt x="47" y="187"/>
                    <a:pt x="74" y="233"/>
                    <a:pt x="112" y="261"/>
                  </a:cubicBezTo>
                  <a:cubicBezTo>
                    <a:pt x="112" y="215"/>
                    <a:pt x="84" y="168"/>
                    <a:pt x="74" y="122"/>
                  </a:cubicBezTo>
                  <a:cubicBezTo>
                    <a:pt x="65" y="75"/>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
            <p:cNvSpPr/>
            <p:nvPr/>
          </p:nvSpPr>
          <p:spPr>
            <a:xfrm>
              <a:off x="3708250" y="1837125"/>
              <a:ext cx="7000" cy="7925"/>
            </a:xfrm>
            <a:custGeom>
              <a:rect b="b" l="l" r="r" t="t"/>
              <a:pathLst>
                <a:path extrusionOk="0" h="317" w="280">
                  <a:moveTo>
                    <a:pt x="1" y="0"/>
                  </a:moveTo>
                  <a:lnTo>
                    <a:pt x="1" y="0"/>
                  </a:lnTo>
                  <a:cubicBezTo>
                    <a:pt x="38" y="56"/>
                    <a:pt x="84" y="112"/>
                    <a:pt x="140" y="158"/>
                  </a:cubicBezTo>
                  <a:cubicBezTo>
                    <a:pt x="168" y="196"/>
                    <a:pt x="186" y="214"/>
                    <a:pt x="214" y="242"/>
                  </a:cubicBezTo>
                  <a:cubicBezTo>
                    <a:pt x="233" y="261"/>
                    <a:pt x="261" y="298"/>
                    <a:pt x="279" y="316"/>
                  </a:cubicBezTo>
                  <a:cubicBezTo>
                    <a:pt x="270" y="270"/>
                    <a:pt x="261" y="251"/>
                    <a:pt x="233" y="214"/>
                  </a:cubicBezTo>
                  <a:cubicBezTo>
                    <a:pt x="214" y="196"/>
                    <a:pt x="186" y="158"/>
                    <a:pt x="168" y="130"/>
                  </a:cubicBezTo>
                  <a:cubicBezTo>
                    <a:pt x="121" y="93"/>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
            <p:cNvSpPr/>
            <p:nvPr/>
          </p:nvSpPr>
          <p:spPr>
            <a:xfrm>
              <a:off x="3711500" y="1843625"/>
              <a:ext cx="4900" cy="5825"/>
            </a:xfrm>
            <a:custGeom>
              <a:rect b="b" l="l" r="r" t="t"/>
              <a:pathLst>
                <a:path extrusionOk="0" h="233" w="196">
                  <a:moveTo>
                    <a:pt x="1" y="1"/>
                  </a:moveTo>
                  <a:cubicBezTo>
                    <a:pt x="19" y="47"/>
                    <a:pt x="56" y="84"/>
                    <a:pt x="94" y="131"/>
                  </a:cubicBezTo>
                  <a:lnTo>
                    <a:pt x="196" y="233"/>
                  </a:lnTo>
                  <a:cubicBezTo>
                    <a:pt x="196" y="214"/>
                    <a:pt x="186" y="186"/>
                    <a:pt x="177" y="168"/>
                  </a:cubicBezTo>
                  <a:cubicBezTo>
                    <a:pt x="159" y="140"/>
                    <a:pt x="140" y="131"/>
                    <a:pt x="121" y="103"/>
                  </a:cubicBezTo>
                  <a:cubicBezTo>
                    <a:pt x="103" y="84"/>
                    <a:pt x="94" y="66"/>
                    <a:pt x="66" y="47"/>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
            <p:cNvSpPr/>
            <p:nvPr/>
          </p:nvSpPr>
          <p:spPr>
            <a:xfrm>
              <a:off x="3705475" y="1838275"/>
              <a:ext cx="3025" cy="2825"/>
            </a:xfrm>
            <a:custGeom>
              <a:rect b="b" l="l" r="r" t="t"/>
              <a:pathLst>
                <a:path extrusionOk="0" h="113" w="121">
                  <a:moveTo>
                    <a:pt x="0" y="1"/>
                  </a:moveTo>
                  <a:cubicBezTo>
                    <a:pt x="19" y="19"/>
                    <a:pt x="28" y="29"/>
                    <a:pt x="56" y="66"/>
                  </a:cubicBezTo>
                  <a:cubicBezTo>
                    <a:pt x="65" y="75"/>
                    <a:pt x="74" y="75"/>
                    <a:pt x="93" y="94"/>
                  </a:cubicBezTo>
                  <a:cubicBezTo>
                    <a:pt x="102" y="103"/>
                    <a:pt x="112" y="103"/>
                    <a:pt x="121" y="112"/>
                  </a:cubicBezTo>
                  <a:cubicBezTo>
                    <a:pt x="121" y="75"/>
                    <a:pt x="102" y="57"/>
                    <a:pt x="74" y="29"/>
                  </a:cubicBezTo>
                  <a:cubicBezTo>
                    <a:pt x="65" y="19"/>
                    <a:pt x="56" y="10"/>
                    <a:pt x="47" y="10"/>
                  </a:cubicBezTo>
                  <a:cubicBezTo>
                    <a:pt x="28"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
            <p:cNvSpPr/>
            <p:nvPr/>
          </p:nvSpPr>
          <p:spPr>
            <a:xfrm>
              <a:off x="3728000" y="1832350"/>
              <a:ext cx="7000" cy="6650"/>
            </a:xfrm>
            <a:custGeom>
              <a:rect b="b" l="l" r="r" t="t"/>
              <a:pathLst>
                <a:path extrusionOk="0" h="266" w="280">
                  <a:moveTo>
                    <a:pt x="51" y="1"/>
                  </a:moveTo>
                  <a:cubicBezTo>
                    <a:pt x="35" y="1"/>
                    <a:pt x="19" y="6"/>
                    <a:pt x="0" y="15"/>
                  </a:cubicBezTo>
                  <a:cubicBezTo>
                    <a:pt x="65" y="24"/>
                    <a:pt x="130" y="52"/>
                    <a:pt x="177" y="99"/>
                  </a:cubicBezTo>
                  <a:cubicBezTo>
                    <a:pt x="195" y="117"/>
                    <a:pt x="205" y="154"/>
                    <a:pt x="233" y="173"/>
                  </a:cubicBezTo>
                  <a:cubicBezTo>
                    <a:pt x="233" y="201"/>
                    <a:pt x="242" y="210"/>
                    <a:pt x="251" y="219"/>
                  </a:cubicBezTo>
                  <a:cubicBezTo>
                    <a:pt x="251" y="229"/>
                    <a:pt x="270" y="256"/>
                    <a:pt x="279" y="266"/>
                  </a:cubicBezTo>
                  <a:cubicBezTo>
                    <a:pt x="279" y="247"/>
                    <a:pt x="270" y="229"/>
                    <a:pt x="270" y="210"/>
                  </a:cubicBezTo>
                  <a:cubicBezTo>
                    <a:pt x="270" y="201"/>
                    <a:pt x="270" y="173"/>
                    <a:pt x="260" y="164"/>
                  </a:cubicBezTo>
                  <a:cubicBezTo>
                    <a:pt x="242" y="126"/>
                    <a:pt x="223" y="89"/>
                    <a:pt x="195" y="71"/>
                  </a:cubicBezTo>
                  <a:cubicBezTo>
                    <a:pt x="177" y="52"/>
                    <a:pt x="140" y="24"/>
                    <a:pt x="103" y="15"/>
                  </a:cubicBezTo>
                  <a:cubicBezTo>
                    <a:pt x="84" y="6"/>
                    <a:pt x="68"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
            <p:cNvSpPr/>
            <p:nvPr/>
          </p:nvSpPr>
          <p:spPr>
            <a:xfrm>
              <a:off x="3732400" y="1836650"/>
              <a:ext cx="3525" cy="8850"/>
            </a:xfrm>
            <a:custGeom>
              <a:rect b="b" l="l" r="r" t="t"/>
              <a:pathLst>
                <a:path extrusionOk="0" h="354" w="141">
                  <a:moveTo>
                    <a:pt x="1" y="1"/>
                  </a:moveTo>
                  <a:cubicBezTo>
                    <a:pt x="1" y="29"/>
                    <a:pt x="10" y="66"/>
                    <a:pt x="19" y="84"/>
                  </a:cubicBezTo>
                  <a:cubicBezTo>
                    <a:pt x="38" y="122"/>
                    <a:pt x="47" y="140"/>
                    <a:pt x="57" y="177"/>
                  </a:cubicBezTo>
                  <a:lnTo>
                    <a:pt x="94" y="261"/>
                  </a:lnTo>
                  <a:cubicBezTo>
                    <a:pt x="103" y="298"/>
                    <a:pt x="112" y="317"/>
                    <a:pt x="131" y="354"/>
                  </a:cubicBezTo>
                  <a:cubicBezTo>
                    <a:pt x="140" y="326"/>
                    <a:pt x="140" y="298"/>
                    <a:pt x="131" y="261"/>
                  </a:cubicBezTo>
                  <a:cubicBezTo>
                    <a:pt x="131" y="224"/>
                    <a:pt x="112" y="205"/>
                    <a:pt x="103" y="168"/>
                  </a:cubicBezTo>
                  <a:cubicBezTo>
                    <a:pt x="66" y="112"/>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
            <p:cNvSpPr/>
            <p:nvPr/>
          </p:nvSpPr>
          <p:spPr>
            <a:xfrm>
              <a:off x="3737275" y="1841300"/>
              <a:ext cx="1900" cy="8400"/>
            </a:xfrm>
            <a:custGeom>
              <a:rect b="b" l="l" r="r" t="t"/>
              <a:pathLst>
                <a:path extrusionOk="0" h="336" w="76">
                  <a:moveTo>
                    <a:pt x="1" y="1"/>
                  </a:moveTo>
                  <a:cubicBezTo>
                    <a:pt x="1" y="66"/>
                    <a:pt x="10" y="121"/>
                    <a:pt x="20" y="177"/>
                  </a:cubicBezTo>
                  <a:cubicBezTo>
                    <a:pt x="20" y="224"/>
                    <a:pt x="38" y="279"/>
                    <a:pt x="47" y="335"/>
                  </a:cubicBezTo>
                  <a:cubicBezTo>
                    <a:pt x="75" y="317"/>
                    <a:pt x="75" y="298"/>
                    <a:pt x="75" y="261"/>
                  </a:cubicBezTo>
                  <a:cubicBezTo>
                    <a:pt x="75" y="224"/>
                    <a:pt x="57" y="186"/>
                    <a:pt x="57" y="168"/>
                  </a:cubicBezTo>
                  <a:cubicBezTo>
                    <a:pt x="47" y="140"/>
                    <a:pt x="47" y="103"/>
                    <a:pt x="38" y="84"/>
                  </a:cubicBezTo>
                  <a:cubicBezTo>
                    <a:pt x="29" y="4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
            <p:cNvSpPr/>
            <p:nvPr/>
          </p:nvSpPr>
          <p:spPr>
            <a:xfrm>
              <a:off x="3730325" y="1837350"/>
              <a:ext cx="2575" cy="5825"/>
            </a:xfrm>
            <a:custGeom>
              <a:rect b="b" l="l" r="r" t="t"/>
              <a:pathLst>
                <a:path extrusionOk="0" h="233" w="103">
                  <a:moveTo>
                    <a:pt x="0" y="1"/>
                  </a:moveTo>
                  <a:cubicBezTo>
                    <a:pt x="10" y="47"/>
                    <a:pt x="37" y="84"/>
                    <a:pt x="37" y="131"/>
                  </a:cubicBezTo>
                  <a:cubicBezTo>
                    <a:pt x="56" y="159"/>
                    <a:pt x="65" y="196"/>
                    <a:pt x="93" y="233"/>
                  </a:cubicBezTo>
                  <a:cubicBezTo>
                    <a:pt x="102" y="187"/>
                    <a:pt x="93" y="140"/>
                    <a:pt x="84" y="103"/>
                  </a:cubicBezTo>
                  <a:cubicBezTo>
                    <a:pt x="75" y="84"/>
                    <a:pt x="56" y="56"/>
                    <a:pt x="47" y="47"/>
                  </a:cubicBezTo>
                  <a:cubicBezTo>
                    <a:pt x="3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
            <p:cNvSpPr/>
            <p:nvPr/>
          </p:nvSpPr>
          <p:spPr>
            <a:xfrm>
              <a:off x="3732650" y="1877775"/>
              <a:ext cx="3725" cy="8150"/>
            </a:xfrm>
            <a:custGeom>
              <a:rect b="b" l="l" r="r" t="t"/>
              <a:pathLst>
                <a:path extrusionOk="0" h="326" w="149">
                  <a:moveTo>
                    <a:pt x="140" y="0"/>
                  </a:moveTo>
                  <a:lnTo>
                    <a:pt x="140" y="0"/>
                  </a:lnTo>
                  <a:cubicBezTo>
                    <a:pt x="112" y="56"/>
                    <a:pt x="93" y="103"/>
                    <a:pt x="65" y="158"/>
                  </a:cubicBezTo>
                  <a:cubicBezTo>
                    <a:pt x="47" y="214"/>
                    <a:pt x="28" y="260"/>
                    <a:pt x="0" y="325"/>
                  </a:cubicBezTo>
                  <a:cubicBezTo>
                    <a:pt x="28" y="307"/>
                    <a:pt x="47" y="288"/>
                    <a:pt x="56" y="251"/>
                  </a:cubicBezTo>
                  <a:cubicBezTo>
                    <a:pt x="84" y="233"/>
                    <a:pt x="93" y="195"/>
                    <a:pt x="102" y="168"/>
                  </a:cubicBezTo>
                  <a:cubicBezTo>
                    <a:pt x="130" y="121"/>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
            <p:cNvSpPr/>
            <p:nvPr/>
          </p:nvSpPr>
          <p:spPr>
            <a:xfrm>
              <a:off x="3732400" y="1875900"/>
              <a:ext cx="2350" cy="6550"/>
            </a:xfrm>
            <a:custGeom>
              <a:rect b="b" l="l" r="r" t="t"/>
              <a:pathLst>
                <a:path extrusionOk="0" h="262" w="94">
                  <a:moveTo>
                    <a:pt x="84" y="1"/>
                  </a:moveTo>
                  <a:cubicBezTo>
                    <a:pt x="66" y="29"/>
                    <a:pt x="66" y="47"/>
                    <a:pt x="57" y="75"/>
                  </a:cubicBezTo>
                  <a:cubicBezTo>
                    <a:pt x="47" y="85"/>
                    <a:pt x="47" y="103"/>
                    <a:pt x="38" y="131"/>
                  </a:cubicBezTo>
                  <a:cubicBezTo>
                    <a:pt x="19" y="178"/>
                    <a:pt x="10" y="215"/>
                    <a:pt x="1" y="261"/>
                  </a:cubicBezTo>
                  <a:cubicBezTo>
                    <a:pt x="10" y="243"/>
                    <a:pt x="38" y="224"/>
                    <a:pt x="57" y="205"/>
                  </a:cubicBezTo>
                  <a:cubicBezTo>
                    <a:pt x="66" y="187"/>
                    <a:pt x="66" y="159"/>
                    <a:pt x="84" y="140"/>
                  </a:cubicBezTo>
                  <a:cubicBezTo>
                    <a:pt x="94" y="94"/>
                    <a:pt x="9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
            <p:cNvSpPr/>
            <p:nvPr/>
          </p:nvSpPr>
          <p:spPr>
            <a:xfrm>
              <a:off x="3729625" y="1872200"/>
              <a:ext cx="1650" cy="6750"/>
            </a:xfrm>
            <a:custGeom>
              <a:rect b="b" l="l" r="r" t="t"/>
              <a:pathLst>
                <a:path extrusionOk="0" h="270" w="66">
                  <a:moveTo>
                    <a:pt x="0" y="0"/>
                  </a:moveTo>
                  <a:cubicBezTo>
                    <a:pt x="0" y="47"/>
                    <a:pt x="0" y="93"/>
                    <a:pt x="19" y="140"/>
                  </a:cubicBezTo>
                  <a:cubicBezTo>
                    <a:pt x="28" y="186"/>
                    <a:pt x="38" y="223"/>
                    <a:pt x="65" y="270"/>
                  </a:cubicBezTo>
                  <a:lnTo>
                    <a:pt x="65" y="130"/>
                  </a:lnTo>
                  <a:cubicBezTo>
                    <a:pt x="47" y="103"/>
                    <a:pt x="47" y="84"/>
                    <a:pt x="38" y="56"/>
                  </a:cubicBezTo>
                  <a:cubicBezTo>
                    <a:pt x="28"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
            <p:cNvSpPr/>
            <p:nvPr/>
          </p:nvSpPr>
          <p:spPr>
            <a:xfrm>
              <a:off x="3732650" y="1869400"/>
              <a:ext cx="950" cy="5850"/>
            </a:xfrm>
            <a:custGeom>
              <a:rect b="b" l="l" r="r" t="t"/>
              <a:pathLst>
                <a:path extrusionOk="0" h="234" w="38">
                  <a:moveTo>
                    <a:pt x="28" y="1"/>
                  </a:moveTo>
                  <a:cubicBezTo>
                    <a:pt x="9" y="38"/>
                    <a:pt x="0" y="84"/>
                    <a:pt x="0" y="122"/>
                  </a:cubicBezTo>
                  <a:cubicBezTo>
                    <a:pt x="0" y="159"/>
                    <a:pt x="0" y="205"/>
                    <a:pt x="9" y="233"/>
                  </a:cubicBezTo>
                  <a:cubicBezTo>
                    <a:pt x="28" y="205"/>
                    <a:pt x="37" y="159"/>
                    <a:pt x="37" y="122"/>
                  </a:cubicBezTo>
                  <a:cubicBezTo>
                    <a:pt x="37" y="84"/>
                    <a:pt x="37"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
            <p:cNvSpPr/>
            <p:nvPr/>
          </p:nvSpPr>
          <p:spPr>
            <a:xfrm>
              <a:off x="3736350" y="1867075"/>
              <a:ext cx="1200" cy="7700"/>
            </a:xfrm>
            <a:custGeom>
              <a:rect b="b" l="l" r="r" t="t"/>
              <a:pathLst>
                <a:path extrusionOk="0" h="308" w="48">
                  <a:moveTo>
                    <a:pt x="38" y="1"/>
                  </a:moveTo>
                  <a:cubicBezTo>
                    <a:pt x="19" y="57"/>
                    <a:pt x="1" y="112"/>
                    <a:pt x="1" y="159"/>
                  </a:cubicBezTo>
                  <a:cubicBezTo>
                    <a:pt x="1" y="205"/>
                    <a:pt x="1" y="252"/>
                    <a:pt x="19" y="308"/>
                  </a:cubicBezTo>
                  <a:cubicBezTo>
                    <a:pt x="38" y="261"/>
                    <a:pt x="47" y="205"/>
                    <a:pt x="47" y="159"/>
                  </a:cubicBezTo>
                  <a:cubicBezTo>
                    <a:pt x="47" y="112"/>
                    <a:pt x="47" y="6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
            <p:cNvSpPr/>
            <p:nvPr/>
          </p:nvSpPr>
          <p:spPr>
            <a:xfrm>
              <a:off x="3685725" y="1857800"/>
              <a:ext cx="3975" cy="9075"/>
            </a:xfrm>
            <a:custGeom>
              <a:rect b="b" l="l" r="r" t="t"/>
              <a:pathLst>
                <a:path extrusionOk="0" h="363" w="159">
                  <a:moveTo>
                    <a:pt x="0" y="0"/>
                  </a:moveTo>
                  <a:lnTo>
                    <a:pt x="0" y="112"/>
                  </a:lnTo>
                  <a:cubicBezTo>
                    <a:pt x="10" y="130"/>
                    <a:pt x="19" y="168"/>
                    <a:pt x="28" y="205"/>
                  </a:cubicBezTo>
                  <a:cubicBezTo>
                    <a:pt x="56" y="270"/>
                    <a:pt x="103" y="335"/>
                    <a:pt x="158" y="363"/>
                  </a:cubicBezTo>
                  <a:cubicBezTo>
                    <a:pt x="149" y="344"/>
                    <a:pt x="121" y="307"/>
                    <a:pt x="112" y="288"/>
                  </a:cubicBezTo>
                  <a:cubicBezTo>
                    <a:pt x="93" y="251"/>
                    <a:pt x="75" y="223"/>
                    <a:pt x="65" y="195"/>
                  </a:cubicBezTo>
                  <a:cubicBezTo>
                    <a:pt x="47" y="130"/>
                    <a:pt x="19"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
            <p:cNvSpPr/>
            <p:nvPr/>
          </p:nvSpPr>
          <p:spPr>
            <a:xfrm>
              <a:off x="3688275" y="1860825"/>
              <a:ext cx="4675" cy="6975"/>
            </a:xfrm>
            <a:custGeom>
              <a:rect b="b" l="l" r="r" t="t"/>
              <a:pathLst>
                <a:path extrusionOk="0" h="279" w="187">
                  <a:moveTo>
                    <a:pt x="1" y="0"/>
                  </a:moveTo>
                  <a:cubicBezTo>
                    <a:pt x="1" y="37"/>
                    <a:pt x="10" y="56"/>
                    <a:pt x="19" y="84"/>
                  </a:cubicBezTo>
                  <a:cubicBezTo>
                    <a:pt x="38" y="121"/>
                    <a:pt x="47" y="139"/>
                    <a:pt x="56" y="167"/>
                  </a:cubicBezTo>
                  <a:cubicBezTo>
                    <a:pt x="94" y="214"/>
                    <a:pt x="131" y="260"/>
                    <a:pt x="186" y="279"/>
                  </a:cubicBezTo>
                  <a:lnTo>
                    <a:pt x="140" y="214"/>
                  </a:lnTo>
                  <a:cubicBezTo>
                    <a:pt x="121" y="186"/>
                    <a:pt x="103" y="158"/>
                    <a:pt x="94" y="139"/>
                  </a:cubicBezTo>
                  <a:cubicBezTo>
                    <a:pt x="56" y="93"/>
                    <a:pt x="2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
            <p:cNvSpPr/>
            <p:nvPr/>
          </p:nvSpPr>
          <p:spPr>
            <a:xfrm>
              <a:off x="3692700" y="1863600"/>
              <a:ext cx="6050" cy="6750"/>
            </a:xfrm>
            <a:custGeom>
              <a:rect b="b" l="l" r="r" t="t"/>
              <a:pathLst>
                <a:path extrusionOk="0" h="270" w="242">
                  <a:moveTo>
                    <a:pt x="0" y="1"/>
                  </a:moveTo>
                  <a:lnTo>
                    <a:pt x="0" y="1"/>
                  </a:lnTo>
                  <a:cubicBezTo>
                    <a:pt x="19" y="66"/>
                    <a:pt x="56" y="121"/>
                    <a:pt x="84" y="159"/>
                  </a:cubicBezTo>
                  <a:lnTo>
                    <a:pt x="158" y="224"/>
                  </a:lnTo>
                  <a:cubicBezTo>
                    <a:pt x="177" y="251"/>
                    <a:pt x="205" y="261"/>
                    <a:pt x="242" y="270"/>
                  </a:cubicBezTo>
                  <a:lnTo>
                    <a:pt x="177" y="205"/>
                  </a:lnTo>
                  <a:cubicBezTo>
                    <a:pt x="158" y="177"/>
                    <a:pt x="149" y="159"/>
                    <a:pt x="121" y="131"/>
                  </a:cubicBezTo>
                  <a:cubicBezTo>
                    <a:pt x="84"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
            <p:cNvSpPr/>
            <p:nvPr/>
          </p:nvSpPr>
          <p:spPr>
            <a:xfrm>
              <a:off x="3694325" y="1871025"/>
              <a:ext cx="7225" cy="5375"/>
            </a:xfrm>
            <a:custGeom>
              <a:rect b="b" l="l" r="r" t="t"/>
              <a:pathLst>
                <a:path extrusionOk="0" h="215" w="289">
                  <a:moveTo>
                    <a:pt x="0" y="1"/>
                  </a:moveTo>
                  <a:lnTo>
                    <a:pt x="0" y="1"/>
                  </a:lnTo>
                  <a:cubicBezTo>
                    <a:pt x="37" y="57"/>
                    <a:pt x="84" y="103"/>
                    <a:pt x="112" y="140"/>
                  </a:cubicBezTo>
                  <a:cubicBezTo>
                    <a:pt x="140" y="150"/>
                    <a:pt x="177" y="168"/>
                    <a:pt x="195" y="187"/>
                  </a:cubicBezTo>
                  <a:cubicBezTo>
                    <a:pt x="232" y="196"/>
                    <a:pt x="251" y="215"/>
                    <a:pt x="288" y="215"/>
                  </a:cubicBezTo>
                  <a:lnTo>
                    <a:pt x="223" y="159"/>
                  </a:lnTo>
                  <a:cubicBezTo>
                    <a:pt x="195" y="140"/>
                    <a:pt x="177" y="122"/>
                    <a:pt x="149" y="103"/>
                  </a:cubicBezTo>
                  <a:cubicBezTo>
                    <a:pt x="102" y="6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
            <p:cNvSpPr/>
            <p:nvPr/>
          </p:nvSpPr>
          <p:spPr>
            <a:xfrm>
              <a:off x="3701525" y="1873600"/>
              <a:ext cx="6750" cy="6750"/>
            </a:xfrm>
            <a:custGeom>
              <a:rect b="b" l="l" r="r" t="t"/>
              <a:pathLst>
                <a:path extrusionOk="0" h="270" w="270">
                  <a:moveTo>
                    <a:pt x="0" y="0"/>
                  </a:moveTo>
                  <a:cubicBezTo>
                    <a:pt x="28" y="56"/>
                    <a:pt x="74" y="102"/>
                    <a:pt x="112" y="149"/>
                  </a:cubicBezTo>
                  <a:lnTo>
                    <a:pt x="177" y="223"/>
                  </a:lnTo>
                  <a:cubicBezTo>
                    <a:pt x="214" y="242"/>
                    <a:pt x="232" y="270"/>
                    <a:pt x="270" y="270"/>
                  </a:cubicBezTo>
                  <a:lnTo>
                    <a:pt x="205" y="195"/>
                  </a:lnTo>
                  <a:lnTo>
                    <a:pt x="140" y="130"/>
                  </a:ln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
            <p:cNvSpPr/>
            <p:nvPr/>
          </p:nvSpPr>
          <p:spPr>
            <a:xfrm>
              <a:off x="3707800" y="1851750"/>
              <a:ext cx="1875" cy="3525"/>
            </a:xfrm>
            <a:custGeom>
              <a:rect b="b" l="l" r="r" t="t"/>
              <a:pathLst>
                <a:path extrusionOk="0" h="141" w="75">
                  <a:moveTo>
                    <a:pt x="0" y="1"/>
                  </a:moveTo>
                  <a:cubicBezTo>
                    <a:pt x="0" y="38"/>
                    <a:pt x="9" y="66"/>
                    <a:pt x="19" y="84"/>
                  </a:cubicBezTo>
                  <a:cubicBezTo>
                    <a:pt x="28" y="112"/>
                    <a:pt x="56" y="131"/>
                    <a:pt x="74" y="140"/>
                  </a:cubicBezTo>
                  <a:cubicBezTo>
                    <a:pt x="74" y="112"/>
                    <a:pt x="65" y="84"/>
                    <a:pt x="56" y="66"/>
                  </a:cubicBezTo>
                  <a:cubicBezTo>
                    <a:pt x="46"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
            <p:cNvSpPr/>
            <p:nvPr/>
          </p:nvSpPr>
          <p:spPr>
            <a:xfrm>
              <a:off x="3707100" y="1848275"/>
              <a:ext cx="2100" cy="3500"/>
            </a:xfrm>
            <a:custGeom>
              <a:rect b="b" l="l" r="r" t="t"/>
              <a:pathLst>
                <a:path extrusionOk="0" h="140" w="84">
                  <a:moveTo>
                    <a:pt x="0" y="0"/>
                  </a:moveTo>
                  <a:cubicBezTo>
                    <a:pt x="0" y="28"/>
                    <a:pt x="28" y="65"/>
                    <a:pt x="28" y="84"/>
                  </a:cubicBezTo>
                  <a:cubicBezTo>
                    <a:pt x="37" y="112"/>
                    <a:pt x="47" y="130"/>
                    <a:pt x="84" y="140"/>
                  </a:cubicBezTo>
                  <a:cubicBezTo>
                    <a:pt x="84" y="112"/>
                    <a:pt x="65" y="84"/>
                    <a:pt x="56" y="65"/>
                  </a:cubicBezTo>
                  <a:cubicBezTo>
                    <a:pt x="47"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
            <p:cNvSpPr/>
            <p:nvPr/>
          </p:nvSpPr>
          <p:spPr>
            <a:xfrm>
              <a:off x="3711500" y="1881950"/>
              <a:ext cx="5150" cy="3500"/>
            </a:xfrm>
            <a:custGeom>
              <a:rect b="b" l="l" r="r" t="t"/>
              <a:pathLst>
                <a:path extrusionOk="0" h="140" w="206">
                  <a:moveTo>
                    <a:pt x="1" y="1"/>
                  </a:moveTo>
                  <a:cubicBezTo>
                    <a:pt x="19" y="38"/>
                    <a:pt x="56" y="75"/>
                    <a:pt x="94" y="93"/>
                  </a:cubicBezTo>
                  <a:cubicBezTo>
                    <a:pt x="112" y="103"/>
                    <a:pt x="121" y="121"/>
                    <a:pt x="149" y="131"/>
                  </a:cubicBezTo>
                  <a:cubicBezTo>
                    <a:pt x="159" y="131"/>
                    <a:pt x="186" y="140"/>
                    <a:pt x="205" y="140"/>
                  </a:cubicBezTo>
                  <a:cubicBezTo>
                    <a:pt x="186" y="103"/>
                    <a:pt x="149" y="84"/>
                    <a:pt x="112" y="66"/>
                  </a:cubicBezTo>
                  <a:cubicBezTo>
                    <a:pt x="8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
            <p:cNvSpPr/>
            <p:nvPr/>
          </p:nvSpPr>
          <p:spPr>
            <a:xfrm>
              <a:off x="4097300" y="1752475"/>
              <a:ext cx="77600" cy="69125"/>
            </a:xfrm>
            <a:custGeom>
              <a:rect b="b" l="l" r="r" t="t"/>
              <a:pathLst>
                <a:path extrusionOk="0" h="2765" w="3104">
                  <a:moveTo>
                    <a:pt x="1710" y="1"/>
                  </a:moveTo>
                  <a:cubicBezTo>
                    <a:pt x="1522" y="1"/>
                    <a:pt x="1322" y="137"/>
                    <a:pt x="1171" y="274"/>
                  </a:cubicBezTo>
                  <a:cubicBezTo>
                    <a:pt x="679" y="748"/>
                    <a:pt x="307" y="1352"/>
                    <a:pt x="94" y="2002"/>
                  </a:cubicBezTo>
                  <a:cubicBezTo>
                    <a:pt x="1" y="2225"/>
                    <a:pt x="261" y="2392"/>
                    <a:pt x="428" y="2457"/>
                  </a:cubicBezTo>
                  <a:cubicBezTo>
                    <a:pt x="864" y="2645"/>
                    <a:pt x="1338" y="2765"/>
                    <a:pt x="1813" y="2765"/>
                  </a:cubicBezTo>
                  <a:cubicBezTo>
                    <a:pt x="1996" y="2765"/>
                    <a:pt x="2179" y="2747"/>
                    <a:pt x="2361" y="2708"/>
                  </a:cubicBezTo>
                  <a:cubicBezTo>
                    <a:pt x="2556" y="2671"/>
                    <a:pt x="2769" y="2606"/>
                    <a:pt x="2909" y="2457"/>
                  </a:cubicBezTo>
                  <a:cubicBezTo>
                    <a:pt x="3048" y="2318"/>
                    <a:pt x="3104" y="2067"/>
                    <a:pt x="3002" y="1891"/>
                  </a:cubicBezTo>
                  <a:cubicBezTo>
                    <a:pt x="2881" y="1714"/>
                    <a:pt x="2612" y="1677"/>
                    <a:pt x="2398" y="1658"/>
                  </a:cubicBezTo>
                  <a:cubicBezTo>
                    <a:pt x="2537" y="1584"/>
                    <a:pt x="2695" y="1491"/>
                    <a:pt x="2788" y="1352"/>
                  </a:cubicBezTo>
                  <a:cubicBezTo>
                    <a:pt x="2881" y="1212"/>
                    <a:pt x="2918" y="999"/>
                    <a:pt x="2797" y="878"/>
                  </a:cubicBezTo>
                  <a:cubicBezTo>
                    <a:pt x="2729" y="793"/>
                    <a:pt x="2622" y="759"/>
                    <a:pt x="2512" y="759"/>
                  </a:cubicBezTo>
                  <a:cubicBezTo>
                    <a:pt x="2442" y="759"/>
                    <a:pt x="2370" y="773"/>
                    <a:pt x="2305" y="794"/>
                  </a:cubicBezTo>
                  <a:cubicBezTo>
                    <a:pt x="2138" y="850"/>
                    <a:pt x="1980" y="943"/>
                    <a:pt x="1803" y="980"/>
                  </a:cubicBezTo>
                  <a:cubicBezTo>
                    <a:pt x="1896" y="841"/>
                    <a:pt x="1998" y="692"/>
                    <a:pt x="2045" y="525"/>
                  </a:cubicBezTo>
                  <a:cubicBezTo>
                    <a:pt x="2091" y="367"/>
                    <a:pt x="2045" y="153"/>
                    <a:pt x="1905" y="60"/>
                  </a:cubicBezTo>
                  <a:cubicBezTo>
                    <a:pt x="1844" y="18"/>
                    <a:pt x="1778" y="1"/>
                    <a:pt x="17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
            <p:cNvSpPr/>
            <p:nvPr/>
          </p:nvSpPr>
          <p:spPr>
            <a:xfrm>
              <a:off x="4098475" y="1751875"/>
              <a:ext cx="76200" cy="69650"/>
            </a:xfrm>
            <a:custGeom>
              <a:rect b="b" l="l" r="r" t="t"/>
              <a:pathLst>
                <a:path extrusionOk="0" h="2786" w="3048">
                  <a:moveTo>
                    <a:pt x="446" y="1143"/>
                  </a:moveTo>
                  <a:lnTo>
                    <a:pt x="446" y="1143"/>
                  </a:lnTo>
                  <a:cubicBezTo>
                    <a:pt x="270" y="1422"/>
                    <a:pt x="140" y="1710"/>
                    <a:pt x="37" y="2026"/>
                  </a:cubicBezTo>
                  <a:cubicBezTo>
                    <a:pt x="140" y="1719"/>
                    <a:pt x="279" y="1422"/>
                    <a:pt x="446" y="1143"/>
                  </a:cubicBezTo>
                  <a:close/>
                  <a:moveTo>
                    <a:pt x="28" y="1998"/>
                  </a:moveTo>
                  <a:cubicBezTo>
                    <a:pt x="0" y="2045"/>
                    <a:pt x="0" y="2091"/>
                    <a:pt x="10" y="2138"/>
                  </a:cubicBezTo>
                  <a:cubicBezTo>
                    <a:pt x="0" y="2091"/>
                    <a:pt x="10" y="2045"/>
                    <a:pt x="28" y="1998"/>
                  </a:cubicBezTo>
                  <a:close/>
                  <a:moveTo>
                    <a:pt x="10" y="2138"/>
                  </a:moveTo>
                  <a:cubicBezTo>
                    <a:pt x="10" y="2184"/>
                    <a:pt x="47" y="2230"/>
                    <a:pt x="75" y="2268"/>
                  </a:cubicBezTo>
                  <a:cubicBezTo>
                    <a:pt x="47" y="2230"/>
                    <a:pt x="28" y="2184"/>
                    <a:pt x="10" y="2138"/>
                  </a:cubicBezTo>
                  <a:close/>
                  <a:moveTo>
                    <a:pt x="75" y="2268"/>
                  </a:moveTo>
                  <a:cubicBezTo>
                    <a:pt x="130" y="2351"/>
                    <a:pt x="214" y="2398"/>
                    <a:pt x="288" y="2444"/>
                  </a:cubicBezTo>
                  <a:cubicBezTo>
                    <a:pt x="214" y="2398"/>
                    <a:pt x="130" y="2342"/>
                    <a:pt x="75" y="2268"/>
                  </a:cubicBezTo>
                  <a:close/>
                  <a:moveTo>
                    <a:pt x="288" y="2444"/>
                  </a:moveTo>
                  <a:cubicBezTo>
                    <a:pt x="456" y="2528"/>
                    <a:pt x="641" y="2593"/>
                    <a:pt x="818" y="2639"/>
                  </a:cubicBezTo>
                  <a:cubicBezTo>
                    <a:pt x="641" y="2593"/>
                    <a:pt x="465" y="2528"/>
                    <a:pt x="288" y="2444"/>
                  </a:cubicBezTo>
                  <a:close/>
                  <a:moveTo>
                    <a:pt x="1673" y="1"/>
                  </a:moveTo>
                  <a:cubicBezTo>
                    <a:pt x="1580" y="1"/>
                    <a:pt x="1496" y="29"/>
                    <a:pt x="1431" y="66"/>
                  </a:cubicBezTo>
                  <a:cubicBezTo>
                    <a:pt x="1282" y="131"/>
                    <a:pt x="1152" y="252"/>
                    <a:pt x="1032" y="363"/>
                  </a:cubicBezTo>
                  <a:cubicBezTo>
                    <a:pt x="818" y="595"/>
                    <a:pt x="613" y="865"/>
                    <a:pt x="446" y="1143"/>
                  </a:cubicBezTo>
                  <a:cubicBezTo>
                    <a:pt x="613" y="865"/>
                    <a:pt x="818" y="605"/>
                    <a:pt x="1050" y="391"/>
                  </a:cubicBezTo>
                  <a:cubicBezTo>
                    <a:pt x="1162" y="270"/>
                    <a:pt x="1292" y="168"/>
                    <a:pt x="1431" y="112"/>
                  </a:cubicBezTo>
                  <a:cubicBezTo>
                    <a:pt x="1496" y="75"/>
                    <a:pt x="1580" y="66"/>
                    <a:pt x="1654" y="66"/>
                  </a:cubicBezTo>
                  <a:cubicBezTo>
                    <a:pt x="1719" y="66"/>
                    <a:pt x="1803" y="94"/>
                    <a:pt x="1849" y="159"/>
                  </a:cubicBezTo>
                  <a:cubicBezTo>
                    <a:pt x="1896" y="214"/>
                    <a:pt x="1933" y="279"/>
                    <a:pt x="1942" y="354"/>
                  </a:cubicBezTo>
                  <a:cubicBezTo>
                    <a:pt x="1951" y="419"/>
                    <a:pt x="1942" y="502"/>
                    <a:pt x="1933" y="577"/>
                  </a:cubicBezTo>
                  <a:cubicBezTo>
                    <a:pt x="1886" y="725"/>
                    <a:pt x="1793" y="855"/>
                    <a:pt x="1682" y="976"/>
                  </a:cubicBezTo>
                  <a:lnTo>
                    <a:pt x="1617" y="1060"/>
                  </a:lnTo>
                  <a:lnTo>
                    <a:pt x="1719" y="1041"/>
                  </a:lnTo>
                  <a:cubicBezTo>
                    <a:pt x="1905" y="1004"/>
                    <a:pt x="2054" y="911"/>
                    <a:pt x="2221" y="855"/>
                  </a:cubicBezTo>
                  <a:cubicBezTo>
                    <a:pt x="2304" y="828"/>
                    <a:pt x="2379" y="818"/>
                    <a:pt x="2462" y="818"/>
                  </a:cubicBezTo>
                  <a:cubicBezTo>
                    <a:pt x="2546" y="818"/>
                    <a:pt x="2611" y="855"/>
                    <a:pt x="2676" y="902"/>
                  </a:cubicBezTo>
                  <a:cubicBezTo>
                    <a:pt x="2732" y="948"/>
                    <a:pt x="2750" y="1023"/>
                    <a:pt x="2741" y="1097"/>
                  </a:cubicBezTo>
                  <a:cubicBezTo>
                    <a:pt x="2741" y="1181"/>
                    <a:pt x="2722" y="1246"/>
                    <a:pt x="2676" y="1320"/>
                  </a:cubicBezTo>
                  <a:cubicBezTo>
                    <a:pt x="2583" y="1459"/>
                    <a:pt x="2444" y="1534"/>
                    <a:pt x="2286" y="1627"/>
                  </a:cubicBezTo>
                  <a:lnTo>
                    <a:pt x="2146" y="1710"/>
                  </a:lnTo>
                  <a:lnTo>
                    <a:pt x="2314" y="1719"/>
                  </a:lnTo>
                  <a:cubicBezTo>
                    <a:pt x="2407" y="1719"/>
                    <a:pt x="2500" y="1738"/>
                    <a:pt x="2583" y="1757"/>
                  </a:cubicBezTo>
                  <a:cubicBezTo>
                    <a:pt x="2657" y="1785"/>
                    <a:pt x="2750" y="1803"/>
                    <a:pt x="2815" y="1859"/>
                  </a:cubicBezTo>
                  <a:cubicBezTo>
                    <a:pt x="2880" y="1915"/>
                    <a:pt x="2918" y="1989"/>
                    <a:pt x="2927" y="2073"/>
                  </a:cubicBezTo>
                  <a:cubicBezTo>
                    <a:pt x="2936" y="2147"/>
                    <a:pt x="2918" y="2249"/>
                    <a:pt x="2880" y="2323"/>
                  </a:cubicBezTo>
                  <a:cubicBezTo>
                    <a:pt x="2843" y="2407"/>
                    <a:pt x="2788" y="2481"/>
                    <a:pt x="2704" y="2518"/>
                  </a:cubicBezTo>
                  <a:cubicBezTo>
                    <a:pt x="2639" y="2584"/>
                    <a:pt x="2555" y="2611"/>
                    <a:pt x="2462" y="2649"/>
                  </a:cubicBezTo>
                  <a:cubicBezTo>
                    <a:pt x="2379" y="2686"/>
                    <a:pt x="2286" y="2714"/>
                    <a:pt x="2193" y="2723"/>
                  </a:cubicBezTo>
                  <a:cubicBezTo>
                    <a:pt x="2100" y="2741"/>
                    <a:pt x="2007" y="2760"/>
                    <a:pt x="1914" y="2760"/>
                  </a:cubicBezTo>
                  <a:cubicBezTo>
                    <a:pt x="1843" y="2765"/>
                    <a:pt x="1771" y="2768"/>
                    <a:pt x="1700" y="2768"/>
                  </a:cubicBezTo>
                  <a:cubicBezTo>
                    <a:pt x="1401" y="2768"/>
                    <a:pt x="1103" y="2722"/>
                    <a:pt x="818" y="2639"/>
                  </a:cubicBezTo>
                  <a:lnTo>
                    <a:pt x="818" y="2639"/>
                  </a:lnTo>
                  <a:cubicBezTo>
                    <a:pt x="1116" y="2725"/>
                    <a:pt x="1426" y="2785"/>
                    <a:pt x="1750" y="2785"/>
                  </a:cubicBezTo>
                  <a:cubicBezTo>
                    <a:pt x="1810" y="2785"/>
                    <a:pt x="1871" y="2783"/>
                    <a:pt x="1933" y="2779"/>
                  </a:cubicBezTo>
                  <a:cubicBezTo>
                    <a:pt x="2026" y="2769"/>
                    <a:pt x="2119" y="2769"/>
                    <a:pt x="2211" y="2741"/>
                  </a:cubicBezTo>
                  <a:cubicBezTo>
                    <a:pt x="2304" y="2732"/>
                    <a:pt x="2397" y="2714"/>
                    <a:pt x="2490" y="2676"/>
                  </a:cubicBezTo>
                  <a:cubicBezTo>
                    <a:pt x="2602" y="2676"/>
                    <a:pt x="2695" y="2639"/>
                    <a:pt x="2778" y="2584"/>
                  </a:cubicBezTo>
                  <a:cubicBezTo>
                    <a:pt x="2862" y="2528"/>
                    <a:pt x="2927" y="2453"/>
                    <a:pt x="2973" y="2361"/>
                  </a:cubicBezTo>
                  <a:cubicBezTo>
                    <a:pt x="3020" y="2268"/>
                    <a:pt x="3048" y="2175"/>
                    <a:pt x="3029" y="2073"/>
                  </a:cubicBezTo>
                  <a:cubicBezTo>
                    <a:pt x="3020" y="1970"/>
                    <a:pt x="2973" y="1859"/>
                    <a:pt x="2890" y="1803"/>
                  </a:cubicBezTo>
                  <a:cubicBezTo>
                    <a:pt x="2815" y="1738"/>
                    <a:pt x="2722" y="1701"/>
                    <a:pt x="2630" y="1673"/>
                  </a:cubicBezTo>
                  <a:cubicBezTo>
                    <a:pt x="2583" y="1664"/>
                    <a:pt x="2537" y="1654"/>
                    <a:pt x="2490" y="1654"/>
                  </a:cubicBezTo>
                  <a:lnTo>
                    <a:pt x="2592" y="1580"/>
                  </a:lnTo>
                  <a:cubicBezTo>
                    <a:pt x="2657" y="1524"/>
                    <a:pt x="2732" y="1469"/>
                    <a:pt x="2788" y="1385"/>
                  </a:cubicBezTo>
                  <a:cubicBezTo>
                    <a:pt x="2843" y="1301"/>
                    <a:pt x="2871" y="1208"/>
                    <a:pt x="2871" y="1116"/>
                  </a:cubicBezTo>
                  <a:cubicBezTo>
                    <a:pt x="2871" y="1023"/>
                    <a:pt x="2834" y="920"/>
                    <a:pt x="2769" y="837"/>
                  </a:cubicBezTo>
                  <a:cubicBezTo>
                    <a:pt x="2695" y="772"/>
                    <a:pt x="2592" y="735"/>
                    <a:pt x="2500" y="735"/>
                  </a:cubicBezTo>
                  <a:cubicBezTo>
                    <a:pt x="2407" y="735"/>
                    <a:pt x="2314" y="744"/>
                    <a:pt x="2221" y="781"/>
                  </a:cubicBezTo>
                  <a:cubicBezTo>
                    <a:pt x="2091" y="828"/>
                    <a:pt x="1979" y="902"/>
                    <a:pt x="1849" y="930"/>
                  </a:cubicBezTo>
                  <a:cubicBezTo>
                    <a:pt x="1914" y="828"/>
                    <a:pt x="1989" y="725"/>
                    <a:pt x="2026" y="595"/>
                  </a:cubicBezTo>
                  <a:cubicBezTo>
                    <a:pt x="2044" y="512"/>
                    <a:pt x="2044" y="419"/>
                    <a:pt x="2035" y="344"/>
                  </a:cubicBezTo>
                  <a:cubicBezTo>
                    <a:pt x="2026" y="261"/>
                    <a:pt x="1979" y="168"/>
                    <a:pt x="1914" y="112"/>
                  </a:cubicBezTo>
                  <a:cubicBezTo>
                    <a:pt x="1849" y="47"/>
                    <a:pt x="1766" y="19"/>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
            <p:cNvSpPr/>
            <p:nvPr/>
          </p:nvSpPr>
          <p:spPr>
            <a:xfrm>
              <a:off x="4099625" y="1776975"/>
              <a:ext cx="42525" cy="30200"/>
            </a:xfrm>
            <a:custGeom>
              <a:rect b="b" l="l" r="r" t="t"/>
              <a:pathLst>
                <a:path extrusionOk="0" h="1208" w="1701">
                  <a:moveTo>
                    <a:pt x="1701" y="0"/>
                  </a:moveTo>
                  <a:lnTo>
                    <a:pt x="1701" y="0"/>
                  </a:lnTo>
                  <a:cubicBezTo>
                    <a:pt x="1562" y="102"/>
                    <a:pt x="1422" y="204"/>
                    <a:pt x="1264" y="316"/>
                  </a:cubicBezTo>
                  <a:lnTo>
                    <a:pt x="846" y="613"/>
                  </a:lnTo>
                  <a:lnTo>
                    <a:pt x="428" y="911"/>
                  </a:lnTo>
                  <a:cubicBezTo>
                    <a:pt x="363" y="976"/>
                    <a:pt x="289" y="1022"/>
                    <a:pt x="224" y="1069"/>
                  </a:cubicBezTo>
                  <a:cubicBezTo>
                    <a:pt x="149" y="1115"/>
                    <a:pt x="84" y="1161"/>
                    <a:pt x="1" y="1208"/>
                  </a:cubicBezTo>
                  <a:cubicBezTo>
                    <a:pt x="168" y="1134"/>
                    <a:pt x="307" y="1041"/>
                    <a:pt x="456" y="948"/>
                  </a:cubicBezTo>
                  <a:cubicBezTo>
                    <a:pt x="605" y="846"/>
                    <a:pt x="744" y="753"/>
                    <a:pt x="883" y="650"/>
                  </a:cubicBezTo>
                  <a:lnTo>
                    <a:pt x="1301" y="335"/>
                  </a:lnTo>
                  <a:cubicBezTo>
                    <a:pt x="1432" y="223"/>
                    <a:pt x="1571" y="112"/>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
            <p:cNvSpPr/>
            <p:nvPr/>
          </p:nvSpPr>
          <p:spPr>
            <a:xfrm>
              <a:off x="4100325" y="1794375"/>
              <a:ext cx="55775" cy="14425"/>
            </a:xfrm>
            <a:custGeom>
              <a:rect b="b" l="l" r="r" t="t"/>
              <a:pathLst>
                <a:path extrusionOk="0" h="577" w="2231">
                  <a:moveTo>
                    <a:pt x="2230" y="1"/>
                  </a:moveTo>
                  <a:lnTo>
                    <a:pt x="2230" y="1"/>
                  </a:lnTo>
                  <a:cubicBezTo>
                    <a:pt x="2045" y="38"/>
                    <a:pt x="1859" y="66"/>
                    <a:pt x="1654" y="112"/>
                  </a:cubicBezTo>
                  <a:cubicBezTo>
                    <a:pt x="1469" y="150"/>
                    <a:pt x="1283" y="196"/>
                    <a:pt x="1097" y="242"/>
                  </a:cubicBezTo>
                  <a:cubicBezTo>
                    <a:pt x="911" y="289"/>
                    <a:pt x="725" y="335"/>
                    <a:pt x="539" y="391"/>
                  </a:cubicBezTo>
                  <a:cubicBezTo>
                    <a:pt x="354" y="447"/>
                    <a:pt x="168" y="503"/>
                    <a:pt x="1" y="577"/>
                  </a:cubicBezTo>
                  <a:cubicBezTo>
                    <a:pt x="94" y="549"/>
                    <a:pt x="186" y="521"/>
                    <a:pt x="279" y="503"/>
                  </a:cubicBezTo>
                  <a:lnTo>
                    <a:pt x="558" y="428"/>
                  </a:lnTo>
                  <a:lnTo>
                    <a:pt x="1115" y="289"/>
                  </a:lnTo>
                  <a:lnTo>
                    <a:pt x="1673" y="150"/>
                  </a:lnTo>
                  <a:cubicBezTo>
                    <a:pt x="1859" y="103"/>
                    <a:pt x="2045" y="57"/>
                    <a:pt x="22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
            <p:cNvSpPr/>
            <p:nvPr/>
          </p:nvSpPr>
          <p:spPr>
            <a:xfrm>
              <a:off x="4115900" y="1790675"/>
              <a:ext cx="12325" cy="8375"/>
            </a:xfrm>
            <a:custGeom>
              <a:rect b="b" l="l" r="r" t="t"/>
              <a:pathLst>
                <a:path extrusionOk="0" h="335" w="493">
                  <a:moveTo>
                    <a:pt x="492" y="0"/>
                  </a:moveTo>
                  <a:lnTo>
                    <a:pt x="492" y="0"/>
                  </a:lnTo>
                  <a:cubicBezTo>
                    <a:pt x="400" y="47"/>
                    <a:pt x="316" y="93"/>
                    <a:pt x="232" y="149"/>
                  </a:cubicBezTo>
                  <a:cubicBezTo>
                    <a:pt x="195" y="177"/>
                    <a:pt x="149" y="205"/>
                    <a:pt x="121" y="242"/>
                  </a:cubicBezTo>
                  <a:cubicBezTo>
                    <a:pt x="65" y="260"/>
                    <a:pt x="37" y="298"/>
                    <a:pt x="0" y="335"/>
                  </a:cubicBezTo>
                  <a:cubicBezTo>
                    <a:pt x="47" y="316"/>
                    <a:pt x="93" y="298"/>
                    <a:pt x="139" y="270"/>
                  </a:cubicBezTo>
                  <a:cubicBezTo>
                    <a:pt x="186" y="251"/>
                    <a:pt x="232" y="214"/>
                    <a:pt x="270" y="195"/>
                  </a:cubicBezTo>
                  <a:cubicBezTo>
                    <a:pt x="353" y="130"/>
                    <a:pt x="418" y="65"/>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
            <p:cNvSpPr/>
            <p:nvPr/>
          </p:nvSpPr>
          <p:spPr>
            <a:xfrm>
              <a:off x="4126575" y="1787875"/>
              <a:ext cx="6750" cy="6300"/>
            </a:xfrm>
            <a:custGeom>
              <a:rect b="b" l="l" r="r" t="t"/>
              <a:pathLst>
                <a:path extrusionOk="0" h="252" w="270">
                  <a:moveTo>
                    <a:pt x="270" y="1"/>
                  </a:moveTo>
                  <a:cubicBezTo>
                    <a:pt x="214" y="38"/>
                    <a:pt x="168" y="84"/>
                    <a:pt x="121" y="112"/>
                  </a:cubicBezTo>
                  <a:cubicBezTo>
                    <a:pt x="112" y="131"/>
                    <a:pt x="84" y="159"/>
                    <a:pt x="65" y="177"/>
                  </a:cubicBezTo>
                  <a:cubicBezTo>
                    <a:pt x="47" y="205"/>
                    <a:pt x="28" y="224"/>
                    <a:pt x="0" y="252"/>
                  </a:cubicBezTo>
                  <a:cubicBezTo>
                    <a:pt x="38" y="252"/>
                    <a:pt x="75" y="224"/>
                    <a:pt x="93" y="214"/>
                  </a:cubicBezTo>
                  <a:cubicBezTo>
                    <a:pt x="121" y="205"/>
                    <a:pt x="140" y="177"/>
                    <a:pt x="168" y="159"/>
                  </a:cubicBezTo>
                  <a:cubicBezTo>
                    <a:pt x="205" y="112"/>
                    <a:pt x="251"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
            <p:cNvSpPr/>
            <p:nvPr/>
          </p:nvSpPr>
          <p:spPr>
            <a:xfrm>
              <a:off x="4124025" y="1791825"/>
              <a:ext cx="12325" cy="6300"/>
            </a:xfrm>
            <a:custGeom>
              <a:rect b="b" l="l" r="r" t="t"/>
              <a:pathLst>
                <a:path extrusionOk="0" h="252" w="493">
                  <a:moveTo>
                    <a:pt x="493" y="1"/>
                  </a:moveTo>
                  <a:lnTo>
                    <a:pt x="493" y="1"/>
                  </a:lnTo>
                  <a:cubicBezTo>
                    <a:pt x="400" y="19"/>
                    <a:pt x="316" y="66"/>
                    <a:pt x="233" y="103"/>
                  </a:cubicBezTo>
                  <a:cubicBezTo>
                    <a:pt x="149" y="149"/>
                    <a:pt x="84" y="196"/>
                    <a:pt x="0" y="252"/>
                  </a:cubicBezTo>
                  <a:cubicBezTo>
                    <a:pt x="47" y="242"/>
                    <a:pt x="84" y="224"/>
                    <a:pt x="130" y="205"/>
                  </a:cubicBezTo>
                  <a:cubicBezTo>
                    <a:pt x="177" y="196"/>
                    <a:pt x="223" y="168"/>
                    <a:pt x="260" y="149"/>
                  </a:cubicBezTo>
                  <a:cubicBezTo>
                    <a:pt x="335" y="112"/>
                    <a:pt x="418" y="56"/>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
            <p:cNvSpPr/>
            <p:nvPr/>
          </p:nvSpPr>
          <p:spPr>
            <a:xfrm>
              <a:off x="4111250" y="1800200"/>
              <a:ext cx="8150" cy="2800"/>
            </a:xfrm>
            <a:custGeom>
              <a:rect b="b" l="l" r="r" t="t"/>
              <a:pathLst>
                <a:path extrusionOk="0" h="112" w="326">
                  <a:moveTo>
                    <a:pt x="325" y="0"/>
                  </a:moveTo>
                  <a:cubicBezTo>
                    <a:pt x="270" y="0"/>
                    <a:pt x="214" y="19"/>
                    <a:pt x="149" y="37"/>
                  </a:cubicBezTo>
                  <a:cubicBezTo>
                    <a:pt x="102" y="56"/>
                    <a:pt x="47" y="84"/>
                    <a:pt x="0" y="112"/>
                  </a:cubicBezTo>
                  <a:cubicBezTo>
                    <a:pt x="56" y="112"/>
                    <a:pt x="121" y="102"/>
                    <a:pt x="177" y="84"/>
                  </a:cubicBezTo>
                  <a:cubicBezTo>
                    <a:pt x="223" y="56"/>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
            <p:cNvSpPr/>
            <p:nvPr/>
          </p:nvSpPr>
          <p:spPr>
            <a:xfrm>
              <a:off x="4154450" y="1782550"/>
              <a:ext cx="10000" cy="8375"/>
            </a:xfrm>
            <a:custGeom>
              <a:rect b="b" l="l" r="r" t="t"/>
              <a:pathLst>
                <a:path extrusionOk="0" h="335" w="400">
                  <a:moveTo>
                    <a:pt x="400" y="0"/>
                  </a:moveTo>
                  <a:lnTo>
                    <a:pt x="400" y="0"/>
                  </a:lnTo>
                  <a:cubicBezTo>
                    <a:pt x="316" y="28"/>
                    <a:pt x="251" y="93"/>
                    <a:pt x="186" y="167"/>
                  </a:cubicBezTo>
                  <a:cubicBezTo>
                    <a:pt x="149" y="195"/>
                    <a:pt x="130" y="214"/>
                    <a:pt x="93" y="251"/>
                  </a:cubicBezTo>
                  <a:cubicBezTo>
                    <a:pt x="65" y="279"/>
                    <a:pt x="38" y="307"/>
                    <a:pt x="0" y="335"/>
                  </a:cubicBezTo>
                  <a:cubicBezTo>
                    <a:pt x="38" y="325"/>
                    <a:pt x="84" y="297"/>
                    <a:pt x="121" y="279"/>
                  </a:cubicBezTo>
                  <a:cubicBezTo>
                    <a:pt x="158" y="251"/>
                    <a:pt x="186" y="214"/>
                    <a:pt x="223" y="195"/>
                  </a:cubicBezTo>
                  <a:cubicBezTo>
                    <a:pt x="298" y="139"/>
                    <a:pt x="35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
            <p:cNvSpPr/>
            <p:nvPr/>
          </p:nvSpPr>
          <p:spPr>
            <a:xfrm>
              <a:off x="4149325" y="1786250"/>
              <a:ext cx="7000" cy="5375"/>
            </a:xfrm>
            <a:custGeom>
              <a:rect b="b" l="l" r="r" t="t"/>
              <a:pathLst>
                <a:path extrusionOk="0" h="215" w="280">
                  <a:moveTo>
                    <a:pt x="280" y="1"/>
                  </a:moveTo>
                  <a:lnTo>
                    <a:pt x="280" y="1"/>
                  </a:lnTo>
                  <a:cubicBezTo>
                    <a:pt x="224" y="19"/>
                    <a:pt x="177" y="66"/>
                    <a:pt x="122" y="103"/>
                  </a:cubicBezTo>
                  <a:cubicBezTo>
                    <a:pt x="94" y="140"/>
                    <a:pt x="47" y="168"/>
                    <a:pt x="1" y="214"/>
                  </a:cubicBezTo>
                  <a:cubicBezTo>
                    <a:pt x="38" y="214"/>
                    <a:pt x="66" y="205"/>
                    <a:pt x="94" y="196"/>
                  </a:cubicBezTo>
                  <a:cubicBezTo>
                    <a:pt x="122" y="187"/>
                    <a:pt x="150" y="168"/>
                    <a:pt x="177" y="149"/>
                  </a:cubicBezTo>
                  <a:cubicBezTo>
                    <a:pt x="187" y="131"/>
                    <a:pt x="205" y="103"/>
                    <a:pt x="233" y="75"/>
                  </a:cubicBezTo>
                  <a:cubicBezTo>
                    <a:pt x="243" y="56"/>
                    <a:pt x="270" y="1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
            <p:cNvSpPr/>
            <p:nvPr/>
          </p:nvSpPr>
          <p:spPr>
            <a:xfrm>
              <a:off x="4159800" y="1779050"/>
              <a:ext cx="3275" cy="3750"/>
            </a:xfrm>
            <a:custGeom>
              <a:rect b="b" l="l" r="r" t="t"/>
              <a:pathLst>
                <a:path extrusionOk="0" h="150" w="131">
                  <a:moveTo>
                    <a:pt x="130" y="1"/>
                  </a:moveTo>
                  <a:lnTo>
                    <a:pt x="130" y="1"/>
                  </a:lnTo>
                  <a:cubicBezTo>
                    <a:pt x="93" y="19"/>
                    <a:pt x="84" y="47"/>
                    <a:pt x="56" y="66"/>
                  </a:cubicBezTo>
                  <a:lnTo>
                    <a:pt x="19" y="103"/>
                  </a:lnTo>
                  <a:cubicBezTo>
                    <a:pt x="9" y="112"/>
                    <a:pt x="9" y="121"/>
                    <a:pt x="0" y="149"/>
                  </a:cubicBezTo>
                  <a:cubicBezTo>
                    <a:pt x="37" y="149"/>
                    <a:pt x="65" y="121"/>
                    <a:pt x="93" y="103"/>
                  </a:cubicBezTo>
                  <a:cubicBezTo>
                    <a:pt x="102" y="94"/>
                    <a:pt x="102" y="66"/>
                    <a:pt x="112" y="56"/>
                  </a:cubicBezTo>
                  <a:cubicBezTo>
                    <a:pt x="130" y="29"/>
                    <a:pt x="130"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
            <p:cNvSpPr/>
            <p:nvPr/>
          </p:nvSpPr>
          <p:spPr>
            <a:xfrm>
              <a:off x="4161875" y="1806000"/>
              <a:ext cx="7450" cy="8625"/>
            </a:xfrm>
            <a:custGeom>
              <a:rect b="b" l="l" r="r" t="t"/>
              <a:pathLst>
                <a:path extrusionOk="0" h="345" w="298">
                  <a:moveTo>
                    <a:pt x="289" y="0"/>
                  </a:moveTo>
                  <a:cubicBezTo>
                    <a:pt x="279" y="84"/>
                    <a:pt x="242" y="149"/>
                    <a:pt x="196" y="205"/>
                  </a:cubicBezTo>
                  <a:cubicBezTo>
                    <a:pt x="168" y="233"/>
                    <a:pt x="140" y="251"/>
                    <a:pt x="103" y="279"/>
                  </a:cubicBezTo>
                  <a:cubicBezTo>
                    <a:pt x="94" y="288"/>
                    <a:pt x="75" y="298"/>
                    <a:pt x="56" y="316"/>
                  </a:cubicBezTo>
                  <a:cubicBezTo>
                    <a:pt x="29" y="326"/>
                    <a:pt x="19" y="335"/>
                    <a:pt x="1" y="344"/>
                  </a:cubicBezTo>
                  <a:cubicBezTo>
                    <a:pt x="10" y="344"/>
                    <a:pt x="29" y="335"/>
                    <a:pt x="56" y="335"/>
                  </a:cubicBezTo>
                  <a:cubicBezTo>
                    <a:pt x="75" y="326"/>
                    <a:pt x="94" y="326"/>
                    <a:pt x="112" y="316"/>
                  </a:cubicBezTo>
                  <a:cubicBezTo>
                    <a:pt x="149" y="298"/>
                    <a:pt x="186" y="279"/>
                    <a:pt x="214" y="242"/>
                  </a:cubicBezTo>
                  <a:cubicBezTo>
                    <a:pt x="252" y="205"/>
                    <a:pt x="279" y="177"/>
                    <a:pt x="289" y="131"/>
                  </a:cubicBezTo>
                  <a:cubicBezTo>
                    <a:pt x="298" y="84"/>
                    <a:pt x="298" y="38"/>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
            <p:cNvSpPr/>
            <p:nvPr/>
          </p:nvSpPr>
          <p:spPr>
            <a:xfrm>
              <a:off x="4153275" y="1811100"/>
              <a:ext cx="10950" cy="4150"/>
            </a:xfrm>
            <a:custGeom>
              <a:rect b="b" l="l" r="r" t="t"/>
              <a:pathLst>
                <a:path extrusionOk="0" h="166" w="438">
                  <a:moveTo>
                    <a:pt x="438" y="1"/>
                  </a:moveTo>
                  <a:cubicBezTo>
                    <a:pt x="400" y="1"/>
                    <a:pt x="363" y="10"/>
                    <a:pt x="317" y="38"/>
                  </a:cubicBezTo>
                  <a:lnTo>
                    <a:pt x="215" y="75"/>
                  </a:lnTo>
                  <a:lnTo>
                    <a:pt x="112" y="122"/>
                  </a:lnTo>
                  <a:lnTo>
                    <a:pt x="1" y="159"/>
                  </a:lnTo>
                  <a:cubicBezTo>
                    <a:pt x="19" y="163"/>
                    <a:pt x="40" y="166"/>
                    <a:pt x="61" y="166"/>
                  </a:cubicBezTo>
                  <a:cubicBezTo>
                    <a:pt x="82" y="166"/>
                    <a:pt x="103" y="163"/>
                    <a:pt x="122" y="159"/>
                  </a:cubicBezTo>
                  <a:cubicBezTo>
                    <a:pt x="168" y="140"/>
                    <a:pt x="205" y="131"/>
                    <a:pt x="233" y="122"/>
                  </a:cubicBezTo>
                  <a:cubicBezTo>
                    <a:pt x="308" y="84"/>
                    <a:pt x="373" y="47"/>
                    <a:pt x="4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
            <p:cNvSpPr/>
            <p:nvPr/>
          </p:nvSpPr>
          <p:spPr>
            <a:xfrm>
              <a:off x="4148175" y="1816925"/>
              <a:ext cx="10250" cy="1975"/>
            </a:xfrm>
            <a:custGeom>
              <a:rect b="b" l="l" r="r" t="t"/>
              <a:pathLst>
                <a:path extrusionOk="0" h="79" w="410">
                  <a:moveTo>
                    <a:pt x="409" y="0"/>
                  </a:moveTo>
                  <a:cubicBezTo>
                    <a:pt x="335" y="0"/>
                    <a:pt x="270" y="0"/>
                    <a:pt x="196" y="9"/>
                  </a:cubicBezTo>
                  <a:cubicBezTo>
                    <a:pt x="140" y="28"/>
                    <a:pt x="66" y="37"/>
                    <a:pt x="1" y="47"/>
                  </a:cubicBezTo>
                  <a:cubicBezTo>
                    <a:pt x="38" y="56"/>
                    <a:pt x="66" y="74"/>
                    <a:pt x="103" y="74"/>
                  </a:cubicBezTo>
                  <a:cubicBezTo>
                    <a:pt x="115" y="78"/>
                    <a:pt x="127" y="79"/>
                    <a:pt x="140" y="79"/>
                  </a:cubicBezTo>
                  <a:cubicBezTo>
                    <a:pt x="164" y="79"/>
                    <a:pt x="186" y="74"/>
                    <a:pt x="205" y="74"/>
                  </a:cubicBezTo>
                  <a:cubicBezTo>
                    <a:pt x="242" y="74"/>
                    <a:pt x="279" y="65"/>
                    <a:pt x="316" y="47"/>
                  </a:cubicBezTo>
                  <a:cubicBezTo>
                    <a:pt x="344" y="37"/>
                    <a:pt x="372"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
            <p:cNvSpPr/>
            <p:nvPr/>
          </p:nvSpPr>
          <p:spPr>
            <a:xfrm>
              <a:off x="4156775" y="1808775"/>
              <a:ext cx="6525" cy="3150"/>
            </a:xfrm>
            <a:custGeom>
              <a:rect b="b" l="l" r="r" t="t"/>
              <a:pathLst>
                <a:path extrusionOk="0" h="126" w="261">
                  <a:moveTo>
                    <a:pt x="260" y="1"/>
                  </a:moveTo>
                  <a:lnTo>
                    <a:pt x="260" y="1"/>
                  </a:lnTo>
                  <a:cubicBezTo>
                    <a:pt x="214" y="20"/>
                    <a:pt x="168" y="38"/>
                    <a:pt x="130" y="66"/>
                  </a:cubicBezTo>
                  <a:cubicBezTo>
                    <a:pt x="84" y="75"/>
                    <a:pt x="47" y="94"/>
                    <a:pt x="0" y="122"/>
                  </a:cubicBezTo>
                  <a:cubicBezTo>
                    <a:pt x="17" y="124"/>
                    <a:pt x="32" y="125"/>
                    <a:pt x="46" y="125"/>
                  </a:cubicBezTo>
                  <a:cubicBezTo>
                    <a:pt x="89" y="125"/>
                    <a:pt x="123" y="115"/>
                    <a:pt x="158" y="94"/>
                  </a:cubicBezTo>
                  <a:cubicBezTo>
                    <a:pt x="168" y="85"/>
                    <a:pt x="186" y="75"/>
                    <a:pt x="214" y="66"/>
                  </a:cubicBezTo>
                  <a:cubicBezTo>
                    <a:pt x="223"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
            <p:cNvSpPr/>
            <p:nvPr/>
          </p:nvSpPr>
          <p:spPr>
            <a:xfrm>
              <a:off x="4105425" y="1810650"/>
              <a:ext cx="9550" cy="4475"/>
            </a:xfrm>
            <a:custGeom>
              <a:rect b="b" l="l" r="r" t="t"/>
              <a:pathLst>
                <a:path extrusionOk="0" h="179" w="382">
                  <a:moveTo>
                    <a:pt x="1" y="0"/>
                  </a:moveTo>
                  <a:lnTo>
                    <a:pt x="1" y="0"/>
                  </a:lnTo>
                  <a:cubicBezTo>
                    <a:pt x="29" y="19"/>
                    <a:pt x="47" y="47"/>
                    <a:pt x="85" y="65"/>
                  </a:cubicBezTo>
                  <a:cubicBezTo>
                    <a:pt x="122" y="93"/>
                    <a:pt x="140" y="112"/>
                    <a:pt x="178" y="130"/>
                  </a:cubicBezTo>
                  <a:cubicBezTo>
                    <a:pt x="226" y="154"/>
                    <a:pt x="295" y="179"/>
                    <a:pt x="355" y="179"/>
                  </a:cubicBezTo>
                  <a:cubicBezTo>
                    <a:pt x="364" y="179"/>
                    <a:pt x="373" y="178"/>
                    <a:pt x="382" y="177"/>
                  </a:cubicBezTo>
                  <a:cubicBezTo>
                    <a:pt x="326" y="140"/>
                    <a:pt x="261" y="112"/>
                    <a:pt x="196" y="84"/>
                  </a:cubicBezTo>
                  <a:cubicBezTo>
                    <a:pt x="131" y="56"/>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
            <p:cNvSpPr/>
            <p:nvPr/>
          </p:nvSpPr>
          <p:spPr>
            <a:xfrm>
              <a:off x="4109850" y="1809950"/>
              <a:ext cx="7450" cy="2900"/>
            </a:xfrm>
            <a:custGeom>
              <a:rect b="b" l="l" r="r" t="t"/>
              <a:pathLst>
                <a:path extrusionOk="0" h="116" w="298">
                  <a:moveTo>
                    <a:pt x="1" y="0"/>
                  </a:moveTo>
                  <a:cubicBezTo>
                    <a:pt x="10" y="28"/>
                    <a:pt x="38" y="47"/>
                    <a:pt x="56" y="56"/>
                  </a:cubicBezTo>
                  <a:cubicBezTo>
                    <a:pt x="75" y="75"/>
                    <a:pt x="112" y="84"/>
                    <a:pt x="140" y="93"/>
                  </a:cubicBezTo>
                  <a:cubicBezTo>
                    <a:pt x="165" y="109"/>
                    <a:pt x="194" y="116"/>
                    <a:pt x="224" y="116"/>
                  </a:cubicBezTo>
                  <a:cubicBezTo>
                    <a:pt x="248" y="116"/>
                    <a:pt x="273" y="111"/>
                    <a:pt x="298" y="103"/>
                  </a:cubicBezTo>
                  <a:cubicBezTo>
                    <a:pt x="270" y="93"/>
                    <a:pt x="242" y="84"/>
                    <a:pt x="224" y="75"/>
                  </a:cubicBezTo>
                  <a:cubicBezTo>
                    <a:pt x="196" y="56"/>
                    <a:pt x="177" y="56"/>
                    <a:pt x="149" y="47"/>
                  </a:cubicBezTo>
                  <a:cubicBezTo>
                    <a:pt x="103" y="38"/>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
            <p:cNvSpPr/>
            <p:nvPr/>
          </p:nvSpPr>
          <p:spPr>
            <a:xfrm>
              <a:off x="4113800" y="1807150"/>
              <a:ext cx="7925" cy="1850"/>
            </a:xfrm>
            <a:custGeom>
              <a:rect b="b" l="l" r="r" t="t"/>
              <a:pathLst>
                <a:path extrusionOk="0" h="74" w="317">
                  <a:moveTo>
                    <a:pt x="316" y="1"/>
                  </a:moveTo>
                  <a:cubicBezTo>
                    <a:pt x="261" y="1"/>
                    <a:pt x="214" y="1"/>
                    <a:pt x="158" y="10"/>
                  </a:cubicBezTo>
                  <a:cubicBezTo>
                    <a:pt x="112" y="19"/>
                    <a:pt x="47" y="47"/>
                    <a:pt x="0" y="66"/>
                  </a:cubicBezTo>
                  <a:cubicBezTo>
                    <a:pt x="15" y="72"/>
                    <a:pt x="31" y="74"/>
                    <a:pt x="48" y="74"/>
                  </a:cubicBezTo>
                  <a:cubicBezTo>
                    <a:pt x="86" y="74"/>
                    <a:pt x="129" y="63"/>
                    <a:pt x="168" y="57"/>
                  </a:cubicBezTo>
                  <a:cubicBezTo>
                    <a:pt x="186" y="47"/>
                    <a:pt x="223" y="47"/>
                    <a:pt x="251" y="38"/>
                  </a:cubicBezTo>
                  <a:cubicBezTo>
                    <a:pt x="270" y="38"/>
                    <a:pt x="298" y="1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
            <p:cNvSpPr/>
            <p:nvPr/>
          </p:nvSpPr>
          <p:spPr>
            <a:xfrm>
              <a:off x="4117975" y="1810650"/>
              <a:ext cx="7000" cy="1175"/>
            </a:xfrm>
            <a:custGeom>
              <a:rect b="b" l="l" r="r" t="t"/>
              <a:pathLst>
                <a:path extrusionOk="0" h="47" w="280">
                  <a:moveTo>
                    <a:pt x="140" y="0"/>
                  </a:moveTo>
                  <a:cubicBezTo>
                    <a:pt x="94" y="0"/>
                    <a:pt x="47" y="0"/>
                    <a:pt x="1" y="10"/>
                  </a:cubicBezTo>
                  <a:cubicBezTo>
                    <a:pt x="47" y="28"/>
                    <a:pt x="94" y="47"/>
                    <a:pt x="140" y="47"/>
                  </a:cubicBezTo>
                  <a:cubicBezTo>
                    <a:pt x="187" y="47"/>
                    <a:pt x="233" y="47"/>
                    <a:pt x="279"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
            <p:cNvSpPr/>
            <p:nvPr/>
          </p:nvSpPr>
          <p:spPr>
            <a:xfrm>
              <a:off x="4118450" y="1815575"/>
              <a:ext cx="9300" cy="1550"/>
            </a:xfrm>
            <a:custGeom>
              <a:rect b="b" l="l" r="r" t="t"/>
              <a:pathLst>
                <a:path extrusionOk="0" h="62" w="372">
                  <a:moveTo>
                    <a:pt x="97" y="1"/>
                  </a:moveTo>
                  <a:cubicBezTo>
                    <a:pt x="65" y="1"/>
                    <a:pt x="33" y="3"/>
                    <a:pt x="0" y="8"/>
                  </a:cubicBezTo>
                  <a:cubicBezTo>
                    <a:pt x="65" y="36"/>
                    <a:pt x="121" y="45"/>
                    <a:pt x="186" y="54"/>
                  </a:cubicBezTo>
                  <a:cubicBezTo>
                    <a:pt x="219" y="59"/>
                    <a:pt x="249" y="61"/>
                    <a:pt x="279" y="61"/>
                  </a:cubicBezTo>
                  <a:cubicBezTo>
                    <a:pt x="309" y="61"/>
                    <a:pt x="339" y="59"/>
                    <a:pt x="372" y="54"/>
                  </a:cubicBezTo>
                  <a:cubicBezTo>
                    <a:pt x="316" y="36"/>
                    <a:pt x="251" y="26"/>
                    <a:pt x="186" y="8"/>
                  </a:cubicBezTo>
                  <a:cubicBezTo>
                    <a:pt x="158" y="3"/>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
            <p:cNvSpPr/>
            <p:nvPr/>
          </p:nvSpPr>
          <p:spPr>
            <a:xfrm>
              <a:off x="4128900" y="1754900"/>
              <a:ext cx="10950" cy="4675"/>
            </a:xfrm>
            <a:custGeom>
              <a:rect b="b" l="l" r="r" t="t"/>
              <a:pathLst>
                <a:path extrusionOk="0" h="187" w="438">
                  <a:moveTo>
                    <a:pt x="307" y="0"/>
                  </a:moveTo>
                  <a:cubicBezTo>
                    <a:pt x="270" y="10"/>
                    <a:pt x="223" y="19"/>
                    <a:pt x="186" y="38"/>
                  </a:cubicBezTo>
                  <a:cubicBezTo>
                    <a:pt x="121" y="65"/>
                    <a:pt x="47" y="112"/>
                    <a:pt x="0" y="186"/>
                  </a:cubicBezTo>
                  <a:cubicBezTo>
                    <a:pt x="38" y="158"/>
                    <a:pt x="75" y="140"/>
                    <a:pt x="103" y="131"/>
                  </a:cubicBezTo>
                  <a:cubicBezTo>
                    <a:pt x="140" y="112"/>
                    <a:pt x="177" y="93"/>
                    <a:pt x="214" y="84"/>
                  </a:cubicBezTo>
                  <a:cubicBezTo>
                    <a:pt x="279" y="56"/>
                    <a:pt x="353" y="19"/>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
            <p:cNvSpPr/>
            <p:nvPr/>
          </p:nvSpPr>
          <p:spPr>
            <a:xfrm>
              <a:off x="4127725" y="1758150"/>
              <a:ext cx="8625" cy="5125"/>
            </a:xfrm>
            <a:custGeom>
              <a:rect b="b" l="l" r="r" t="t"/>
              <a:pathLst>
                <a:path extrusionOk="0" h="205" w="345">
                  <a:moveTo>
                    <a:pt x="345" y="1"/>
                  </a:moveTo>
                  <a:cubicBezTo>
                    <a:pt x="308" y="1"/>
                    <a:pt x="270" y="10"/>
                    <a:pt x="233" y="10"/>
                  </a:cubicBezTo>
                  <a:cubicBezTo>
                    <a:pt x="205" y="19"/>
                    <a:pt x="177" y="47"/>
                    <a:pt x="140" y="56"/>
                  </a:cubicBezTo>
                  <a:cubicBezTo>
                    <a:pt x="85" y="93"/>
                    <a:pt x="29" y="140"/>
                    <a:pt x="1" y="205"/>
                  </a:cubicBezTo>
                  <a:lnTo>
                    <a:pt x="85" y="149"/>
                  </a:lnTo>
                  <a:cubicBezTo>
                    <a:pt x="112" y="140"/>
                    <a:pt x="140" y="112"/>
                    <a:pt x="168" y="103"/>
                  </a:cubicBezTo>
                  <a:lnTo>
                    <a:pt x="34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
            <p:cNvSpPr/>
            <p:nvPr/>
          </p:nvSpPr>
          <p:spPr>
            <a:xfrm>
              <a:off x="4124250" y="1763025"/>
              <a:ext cx="8150" cy="7225"/>
            </a:xfrm>
            <a:custGeom>
              <a:rect b="b" l="l" r="r" t="t"/>
              <a:pathLst>
                <a:path extrusionOk="0" h="289" w="326">
                  <a:moveTo>
                    <a:pt x="326" y="1"/>
                  </a:moveTo>
                  <a:lnTo>
                    <a:pt x="326" y="1"/>
                  </a:lnTo>
                  <a:cubicBezTo>
                    <a:pt x="261" y="19"/>
                    <a:pt x="205" y="66"/>
                    <a:pt x="140" y="112"/>
                  </a:cubicBezTo>
                  <a:cubicBezTo>
                    <a:pt x="112" y="140"/>
                    <a:pt x="84" y="177"/>
                    <a:pt x="56" y="196"/>
                  </a:cubicBezTo>
                  <a:cubicBezTo>
                    <a:pt x="38" y="224"/>
                    <a:pt x="10" y="251"/>
                    <a:pt x="1" y="289"/>
                  </a:cubicBezTo>
                  <a:lnTo>
                    <a:pt x="84" y="224"/>
                  </a:lnTo>
                  <a:cubicBezTo>
                    <a:pt x="112" y="196"/>
                    <a:pt x="140" y="177"/>
                    <a:pt x="168" y="149"/>
                  </a:cubicBezTo>
                  <a:cubicBezTo>
                    <a:pt x="224" y="103"/>
                    <a:pt x="279" y="56"/>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
            <p:cNvSpPr/>
            <p:nvPr/>
          </p:nvSpPr>
          <p:spPr>
            <a:xfrm>
              <a:off x="4117050" y="1765350"/>
              <a:ext cx="6750" cy="8625"/>
            </a:xfrm>
            <a:custGeom>
              <a:rect b="b" l="l" r="r" t="t"/>
              <a:pathLst>
                <a:path extrusionOk="0" h="345" w="270">
                  <a:moveTo>
                    <a:pt x="270" y="1"/>
                  </a:moveTo>
                  <a:cubicBezTo>
                    <a:pt x="214" y="38"/>
                    <a:pt x="149" y="93"/>
                    <a:pt x="103" y="149"/>
                  </a:cubicBezTo>
                  <a:cubicBezTo>
                    <a:pt x="84" y="186"/>
                    <a:pt x="75" y="205"/>
                    <a:pt x="47" y="242"/>
                  </a:cubicBezTo>
                  <a:cubicBezTo>
                    <a:pt x="28" y="279"/>
                    <a:pt x="10" y="307"/>
                    <a:pt x="1" y="344"/>
                  </a:cubicBezTo>
                  <a:lnTo>
                    <a:pt x="75" y="270"/>
                  </a:lnTo>
                  <a:cubicBezTo>
                    <a:pt x="93" y="242"/>
                    <a:pt x="121" y="205"/>
                    <a:pt x="140" y="186"/>
                  </a:cubicBezTo>
                  <a:cubicBezTo>
                    <a:pt x="186" y="131"/>
                    <a:pt x="233"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
            <p:cNvSpPr/>
            <p:nvPr/>
          </p:nvSpPr>
          <p:spPr>
            <a:xfrm>
              <a:off x="4112650" y="1773725"/>
              <a:ext cx="8150" cy="7900"/>
            </a:xfrm>
            <a:custGeom>
              <a:rect b="b" l="l" r="r" t="t"/>
              <a:pathLst>
                <a:path extrusionOk="0" h="316" w="326">
                  <a:moveTo>
                    <a:pt x="325" y="0"/>
                  </a:moveTo>
                  <a:cubicBezTo>
                    <a:pt x="260" y="37"/>
                    <a:pt x="186" y="74"/>
                    <a:pt x="130" y="130"/>
                  </a:cubicBezTo>
                  <a:cubicBezTo>
                    <a:pt x="93" y="149"/>
                    <a:pt x="74" y="177"/>
                    <a:pt x="46" y="214"/>
                  </a:cubicBezTo>
                  <a:cubicBezTo>
                    <a:pt x="28" y="242"/>
                    <a:pt x="0" y="279"/>
                    <a:pt x="0" y="316"/>
                  </a:cubicBezTo>
                  <a:cubicBezTo>
                    <a:pt x="28" y="279"/>
                    <a:pt x="56" y="260"/>
                    <a:pt x="84" y="232"/>
                  </a:cubicBezTo>
                  <a:lnTo>
                    <a:pt x="167" y="167"/>
                  </a:lnTo>
                  <a:cubicBezTo>
                    <a:pt x="223" y="121"/>
                    <a:pt x="279" y="56"/>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
            <p:cNvSpPr/>
            <p:nvPr/>
          </p:nvSpPr>
          <p:spPr>
            <a:xfrm>
              <a:off x="4142125" y="1781375"/>
              <a:ext cx="4225" cy="2350"/>
            </a:xfrm>
            <a:custGeom>
              <a:rect b="b" l="l" r="r" t="t"/>
              <a:pathLst>
                <a:path extrusionOk="0" h="94" w="169">
                  <a:moveTo>
                    <a:pt x="168" y="1"/>
                  </a:moveTo>
                  <a:cubicBezTo>
                    <a:pt x="140" y="1"/>
                    <a:pt x="103" y="10"/>
                    <a:pt x="66" y="19"/>
                  </a:cubicBezTo>
                  <a:cubicBezTo>
                    <a:pt x="47" y="28"/>
                    <a:pt x="20" y="56"/>
                    <a:pt x="1" y="94"/>
                  </a:cubicBezTo>
                  <a:cubicBezTo>
                    <a:pt x="47" y="94"/>
                    <a:pt x="66" y="75"/>
                    <a:pt x="103" y="66"/>
                  </a:cubicBezTo>
                  <a:cubicBezTo>
                    <a:pt x="122" y="56"/>
                    <a:pt x="150" y="2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
            <p:cNvSpPr/>
            <p:nvPr/>
          </p:nvSpPr>
          <p:spPr>
            <a:xfrm>
              <a:off x="4146775" y="1780925"/>
              <a:ext cx="3975" cy="2800"/>
            </a:xfrm>
            <a:custGeom>
              <a:rect b="b" l="l" r="r" t="t"/>
              <a:pathLst>
                <a:path extrusionOk="0" h="112" w="159">
                  <a:moveTo>
                    <a:pt x="159" y="0"/>
                  </a:moveTo>
                  <a:cubicBezTo>
                    <a:pt x="122" y="0"/>
                    <a:pt x="94" y="19"/>
                    <a:pt x="66" y="37"/>
                  </a:cubicBezTo>
                  <a:cubicBezTo>
                    <a:pt x="47" y="46"/>
                    <a:pt x="19" y="74"/>
                    <a:pt x="1" y="112"/>
                  </a:cubicBezTo>
                  <a:cubicBezTo>
                    <a:pt x="29" y="112"/>
                    <a:pt x="66" y="84"/>
                    <a:pt x="94" y="74"/>
                  </a:cubicBezTo>
                  <a:cubicBezTo>
                    <a:pt x="112" y="65"/>
                    <a:pt x="140" y="37"/>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
            <p:cNvSpPr/>
            <p:nvPr/>
          </p:nvSpPr>
          <p:spPr>
            <a:xfrm>
              <a:off x="4106375" y="1785325"/>
              <a:ext cx="3975" cy="6525"/>
            </a:xfrm>
            <a:custGeom>
              <a:rect b="b" l="l" r="r" t="t"/>
              <a:pathLst>
                <a:path extrusionOk="0" h="261" w="159">
                  <a:moveTo>
                    <a:pt x="158" y="1"/>
                  </a:moveTo>
                  <a:lnTo>
                    <a:pt x="158" y="1"/>
                  </a:lnTo>
                  <a:cubicBezTo>
                    <a:pt x="112" y="28"/>
                    <a:pt x="84" y="56"/>
                    <a:pt x="56" y="121"/>
                  </a:cubicBezTo>
                  <a:lnTo>
                    <a:pt x="19" y="186"/>
                  </a:lnTo>
                  <a:cubicBezTo>
                    <a:pt x="9" y="214"/>
                    <a:pt x="0" y="233"/>
                    <a:pt x="0" y="261"/>
                  </a:cubicBezTo>
                  <a:cubicBezTo>
                    <a:pt x="37" y="224"/>
                    <a:pt x="65" y="177"/>
                    <a:pt x="93" y="140"/>
                  </a:cubicBezTo>
                  <a:cubicBezTo>
                    <a:pt x="130" y="93"/>
                    <a:pt x="149" y="47"/>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
            <p:cNvSpPr/>
            <p:nvPr/>
          </p:nvSpPr>
          <p:spPr>
            <a:xfrm>
              <a:off x="4024850" y="1822625"/>
              <a:ext cx="78300" cy="70200"/>
            </a:xfrm>
            <a:custGeom>
              <a:rect b="b" l="l" r="r" t="t"/>
              <a:pathLst>
                <a:path extrusionOk="0" h="2808" w="3132">
                  <a:moveTo>
                    <a:pt x="2150" y="0"/>
                  </a:moveTo>
                  <a:cubicBezTo>
                    <a:pt x="2005" y="0"/>
                    <a:pt x="1848" y="51"/>
                    <a:pt x="1719" y="116"/>
                  </a:cubicBezTo>
                  <a:cubicBezTo>
                    <a:pt x="1096" y="413"/>
                    <a:pt x="558" y="850"/>
                    <a:pt x="149" y="1407"/>
                  </a:cubicBezTo>
                  <a:cubicBezTo>
                    <a:pt x="0" y="1584"/>
                    <a:pt x="186" y="1835"/>
                    <a:pt x="297" y="1946"/>
                  </a:cubicBezTo>
                  <a:cubicBezTo>
                    <a:pt x="799" y="2392"/>
                    <a:pt x="1394" y="2727"/>
                    <a:pt x="2053" y="2792"/>
                  </a:cubicBezTo>
                  <a:cubicBezTo>
                    <a:pt x="2126" y="2801"/>
                    <a:pt x="2199" y="2808"/>
                    <a:pt x="2272" y="2808"/>
                  </a:cubicBezTo>
                  <a:cubicBezTo>
                    <a:pt x="2405" y="2808"/>
                    <a:pt x="2537" y="2787"/>
                    <a:pt x="2657" y="2727"/>
                  </a:cubicBezTo>
                  <a:cubicBezTo>
                    <a:pt x="2843" y="2634"/>
                    <a:pt x="2973" y="2420"/>
                    <a:pt x="2927" y="2225"/>
                  </a:cubicBezTo>
                  <a:cubicBezTo>
                    <a:pt x="2862" y="2002"/>
                    <a:pt x="2629" y="1890"/>
                    <a:pt x="2425" y="1807"/>
                  </a:cubicBezTo>
                  <a:cubicBezTo>
                    <a:pt x="2583" y="1770"/>
                    <a:pt x="2759" y="1742"/>
                    <a:pt x="2899" y="1630"/>
                  </a:cubicBezTo>
                  <a:cubicBezTo>
                    <a:pt x="3038" y="1537"/>
                    <a:pt x="3131" y="1352"/>
                    <a:pt x="3066" y="1194"/>
                  </a:cubicBezTo>
                  <a:cubicBezTo>
                    <a:pt x="2992" y="1026"/>
                    <a:pt x="2787" y="961"/>
                    <a:pt x="2611" y="961"/>
                  </a:cubicBezTo>
                  <a:cubicBezTo>
                    <a:pt x="2475" y="961"/>
                    <a:pt x="2334" y="989"/>
                    <a:pt x="2195" y="989"/>
                  </a:cubicBezTo>
                  <a:cubicBezTo>
                    <a:pt x="2154" y="989"/>
                    <a:pt x="2113" y="986"/>
                    <a:pt x="2072" y="980"/>
                  </a:cubicBezTo>
                  <a:cubicBezTo>
                    <a:pt x="2230" y="878"/>
                    <a:pt x="2369" y="785"/>
                    <a:pt x="2462" y="636"/>
                  </a:cubicBezTo>
                  <a:cubicBezTo>
                    <a:pt x="2555" y="478"/>
                    <a:pt x="2574" y="283"/>
                    <a:pt x="2471" y="144"/>
                  </a:cubicBezTo>
                  <a:cubicBezTo>
                    <a:pt x="2393" y="40"/>
                    <a:pt x="2277" y="0"/>
                    <a:pt x="21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
            <p:cNvSpPr/>
            <p:nvPr/>
          </p:nvSpPr>
          <p:spPr>
            <a:xfrm>
              <a:off x="4025775" y="1821675"/>
              <a:ext cx="77375" cy="71675"/>
            </a:xfrm>
            <a:custGeom>
              <a:rect b="b" l="l" r="r" t="t"/>
              <a:pathLst>
                <a:path extrusionOk="0" h="2867" w="3095">
                  <a:moveTo>
                    <a:pt x="65" y="1436"/>
                  </a:moveTo>
                  <a:cubicBezTo>
                    <a:pt x="28" y="1473"/>
                    <a:pt x="0" y="1520"/>
                    <a:pt x="0" y="1566"/>
                  </a:cubicBezTo>
                  <a:cubicBezTo>
                    <a:pt x="19" y="1520"/>
                    <a:pt x="28" y="1473"/>
                    <a:pt x="65" y="1436"/>
                  </a:cubicBezTo>
                  <a:close/>
                  <a:moveTo>
                    <a:pt x="0" y="1566"/>
                  </a:moveTo>
                  <a:cubicBezTo>
                    <a:pt x="0" y="1613"/>
                    <a:pt x="0" y="1659"/>
                    <a:pt x="28" y="1705"/>
                  </a:cubicBezTo>
                  <a:cubicBezTo>
                    <a:pt x="19" y="1659"/>
                    <a:pt x="0" y="1613"/>
                    <a:pt x="0" y="1566"/>
                  </a:cubicBezTo>
                  <a:close/>
                  <a:moveTo>
                    <a:pt x="28" y="1705"/>
                  </a:moveTo>
                  <a:cubicBezTo>
                    <a:pt x="47" y="1798"/>
                    <a:pt x="112" y="1863"/>
                    <a:pt x="177" y="1938"/>
                  </a:cubicBezTo>
                  <a:cubicBezTo>
                    <a:pt x="121" y="1863"/>
                    <a:pt x="65" y="1798"/>
                    <a:pt x="28" y="1705"/>
                  </a:cubicBezTo>
                  <a:close/>
                  <a:moveTo>
                    <a:pt x="2111" y="0"/>
                  </a:moveTo>
                  <a:cubicBezTo>
                    <a:pt x="2082" y="0"/>
                    <a:pt x="2054" y="2"/>
                    <a:pt x="2026" y="5"/>
                  </a:cubicBezTo>
                  <a:cubicBezTo>
                    <a:pt x="1858" y="33"/>
                    <a:pt x="1700" y="89"/>
                    <a:pt x="1561" y="172"/>
                  </a:cubicBezTo>
                  <a:cubicBezTo>
                    <a:pt x="1273" y="321"/>
                    <a:pt x="1004" y="507"/>
                    <a:pt x="762" y="721"/>
                  </a:cubicBezTo>
                  <a:cubicBezTo>
                    <a:pt x="511" y="925"/>
                    <a:pt x="279" y="1167"/>
                    <a:pt x="93" y="1436"/>
                  </a:cubicBezTo>
                  <a:cubicBezTo>
                    <a:pt x="298" y="1185"/>
                    <a:pt x="511" y="934"/>
                    <a:pt x="762" y="730"/>
                  </a:cubicBezTo>
                  <a:cubicBezTo>
                    <a:pt x="1004" y="516"/>
                    <a:pt x="1282" y="349"/>
                    <a:pt x="1570" y="191"/>
                  </a:cubicBezTo>
                  <a:cubicBezTo>
                    <a:pt x="1710" y="126"/>
                    <a:pt x="1858" y="70"/>
                    <a:pt x="2026" y="42"/>
                  </a:cubicBezTo>
                  <a:cubicBezTo>
                    <a:pt x="2047" y="40"/>
                    <a:pt x="2067" y="39"/>
                    <a:pt x="2087" y="39"/>
                  </a:cubicBezTo>
                  <a:cubicBezTo>
                    <a:pt x="2146" y="39"/>
                    <a:pt x="2202" y="49"/>
                    <a:pt x="2258" y="70"/>
                  </a:cubicBezTo>
                  <a:cubicBezTo>
                    <a:pt x="2323" y="89"/>
                    <a:pt x="2388" y="145"/>
                    <a:pt x="2416" y="219"/>
                  </a:cubicBezTo>
                  <a:cubicBezTo>
                    <a:pt x="2453" y="284"/>
                    <a:pt x="2453" y="358"/>
                    <a:pt x="2444" y="442"/>
                  </a:cubicBezTo>
                  <a:cubicBezTo>
                    <a:pt x="2434" y="507"/>
                    <a:pt x="2397" y="591"/>
                    <a:pt x="2351" y="646"/>
                  </a:cubicBezTo>
                  <a:cubicBezTo>
                    <a:pt x="2258" y="776"/>
                    <a:pt x="2128" y="869"/>
                    <a:pt x="1988" y="962"/>
                  </a:cubicBezTo>
                  <a:lnTo>
                    <a:pt x="1896" y="1018"/>
                  </a:lnTo>
                  <a:lnTo>
                    <a:pt x="2007" y="1027"/>
                  </a:lnTo>
                  <a:cubicBezTo>
                    <a:pt x="2058" y="1035"/>
                    <a:pt x="2107" y="1038"/>
                    <a:pt x="2155" y="1038"/>
                  </a:cubicBezTo>
                  <a:cubicBezTo>
                    <a:pt x="2284" y="1038"/>
                    <a:pt x="2406" y="1018"/>
                    <a:pt x="2527" y="1018"/>
                  </a:cubicBezTo>
                  <a:cubicBezTo>
                    <a:pt x="2611" y="1018"/>
                    <a:pt x="2685" y="1027"/>
                    <a:pt x="2760" y="1064"/>
                  </a:cubicBezTo>
                  <a:cubicBezTo>
                    <a:pt x="2825" y="1102"/>
                    <a:pt x="2899" y="1148"/>
                    <a:pt x="2936" y="1204"/>
                  </a:cubicBezTo>
                  <a:cubicBezTo>
                    <a:pt x="2964" y="1278"/>
                    <a:pt x="2964" y="1343"/>
                    <a:pt x="2945" y="1417"/>
                  </a:cubicBezTo>
                  <a:cubicBezTo>
                    <a:pt x="2918" y="1482"/>
                    <a:pt x="2871" y="1557"/>
                    <a:pt x="2806" y="1603"/>
                  </a:cubicBezTo>
                  <a:cubicBezTo>
                    <a:pt x="2676" y="1705"/>
                    <a:pt x="2509" y="1743"/>
                    <a:pt x="2342" y="1770"/>
                  </a:cubicBezTo>
                  <a:lnTo>
                    <a:pt x="2174" y="1808"/>
                  </a:lnTo>
                  <a:lnTo>
                    <a:pt x="2323" y="1863"/>
                  </a:lnTo>
                  <a:cubicBezTo>
                    <a:pt x="2407" y="1901"/>
                    <a:pt x="2499" y="1938"/>
                    <a:pt x="2574" y="1984"/>
                  </a:cubicBezTo>
                  <a:cubicBezTo>
                    <a:pt x="2648" y="2031"/>
                    <a:pt x="2722" y="2086"/>
                    <a:pt x="2760" y="2161"/>
                  </a:cubicBezTo>
                  <a:cubicBezTo>
                    <a:pt x="2806" y="2226"/>
                    <a:pt x="2815" y="2319"/>
                    <a:pt x="2806" y="2402"/>
                  </a:cubicBezTo>
                  <a:cubicBezTo>
                    <a:pt x="2787" y="2486"/>
                    <a:pt x="2741" y="2560"/>
                    <a:pt x="2676" y="2625"/>
                  </a:cubicBezTo>
                  <a:cubicBezTo>
                    <a:pt x="2620" y="2681"/>
                    <a:pt x="2537" y="2727"/>
                    <a:pt x="2453" y="2765"/>
                  </a:cubicBezTo>
                  <a:cubicBezTo>
                    <a:pt x="2369" y="2783"/>
                    <a:pt x="2276" y="2792"/>
                    <a:pt x="2184" y="2811"/>
                  </a:cubicBezTo>
                  <a:cubicBezTo>
                    <a:pt x="2091" y="2811"/>
                    <a:pt x="1998" y="2811"/>
                    <a:pt x="1905" y="2792"/>
                  </a:cubicBezTo>
                  <a:cubicBezTo>
                    <a:pt x="1812" y="2783"/>
                    <a:pt x="1719" y="2774"/>
                    <a:pt x="1626" y="2746"/>
                  </a:cubicBezTo>
                  <a:cubicBezTo>
                    <a:pt x="1273" y="2672"/>
                    <a:pt x="920" y="2504"/>
                    <a:pt x="623" y="2281"/>
                  </a:cubicBezTo>
                  <a:cubicBezTo>
                    <a:pt x="465" y="2179"/>
                    <a:pt x="316" y="2068"/>
                    <a:pt x="177" y="1938"/>
                  </a:cubicBezTo>
                  <a:lnTo>
                    <a:pt x="177" y="1938"/>
                  </a:lnTo>
                  <a:cubicBezTo>
                    <a:pt x="316" y="2068"/>
                    <a:pt x="456" y="2179"/>
                    <a:pt x="604" y="2300"/>
                  </a:cubicBezTo>
                  <a:cubicBezTo>
                    <a:pt x="911" y="2504"/>
                    <a:pt x="1254" y="2690"/>
                    <a:pt x="1617" y="2783"/>
                  </a:cubicBezTo>
                  <a:cubicBezTo>
                    <a:pt x="1710" y="2811"/>
                    <a:pt x="1803" y="2830"/>
                    <a:pt x="1896" y="2839"/>
                  </a:cubicBezTo>
                  <a:cubicBezTo>
                    <a:pt x="1988" y="2857"/>
                    <a:pt x="2081" y="2867"/>
                    <a:pt x="2174" y="2867"/>
                  </a:cubicBezTo>
                  <a:cubicBezTo>
                    <a:pt x="2332" y="2867"/>
                    <a:pt x="2434" y="2867"/>
                    <a:pt x="2527" y="2830"/>
                  </a:cubicBezTo>
                  <a:cubicBezTo>
                    <a:pt x="2620" y="2811"/>
                    <a:pt x="2713" y="2765"/>
                    <a:pt x="2778" y="2690"/>
                  </a:cubicBezTo>
                  <a:cubicBezTo>
                    <a:pt x="2853" y="2625"/>
                    <a:pt x="2908" y="2532"/>
                    <a:pt x="2936" y="2439"/>
                  </a:cubicBezTo>
                  <a:cubicBezTo>
                    <a:pt x="2955" y="2337"/>
                    <a:pt x="2945" y="2226"/>
                    <a:pt x="2890" y="2133"/>
                  </a:cubicBezTo>
                  <a:cubicBezTo>
                    <a:pt x="2825" y="2040"/>
                    <a:pt x="2760" y="1984"/>
                    <a:pt x="2667" y="1928"/>
                  </a:cubicBezTo>
                  <a:cubicBezTo>
                    <a:pt x="2630" y="1901"/>
                    <a:pt x="2583" y="1882"/>
                    <a:pt x="2537" y="1854"/>
                  </a:cubicBezTo>
                  <a:cubicBezTo>
                    <a:pt x="2574" y="1845"/>
                    <a:pt x="2620" y="1836"/>
                    <a:pt x="2657" y="1817"/>
                  </a:cubicBezTo>
                  <a:cubicBezTo>
                    <a:pt x="2732" y="1798"/>
                    <a:pt x="2825" y="1752"/>
                    <a:pt x="2899" y="1696"/>
                  </a:cubicBezTo>
                  <a:cubicBezTo>
                    <a:pt x="2973" y="1631"/>
                    <a:pt x="3038" y="1557"/>
                    <a:pt x="3057" y="1464"/>
                  </a:cubicBezTo>
                  <a:cubicBezTo>
                    <a:pt x="3094" y="1371"/>
                    <a:pt x="3094" y="1259"/>
                    <a:pt x="3048" y="1167"/>
                  </a:cubicBezTo>
                  <a:cubicBezTo>
                    <a:pt x="3001" y="1074"/>
                    <a:pt x="2918" y="1018"/>
                    <a:pt x="2825" y="981"/>
                  </a:cubicBezTo>
                  <a:cubicBezTo>
                    <a:pt x="2732" y="953"/>
                    <a:pt x="2639" y="934"/>
                    <a:pt x="2546" y="934"/>
                  </a:cubicBezTo>
                  <a:cubicBezTo>
                    <a:pt x="2407" y="934"/>
                    <a:pt x="2276" y="971"/>
                    <a:pt x="2156" y="971"/>
                  </a:cubicBezTo>
                  <a:cubicBezTo>
                    <a:pt x="2258" y="906"/>
                    <a:pt x="2351" y="814"/>
                    <a:pt x="2416" y="702"/>
                  </a:cubicBezTo>
                  <a:cubicBezTo>
                    <a:pt x="2462" y="637"/>
                    <a:pt x="2499" y="553"/>
                    <a:pt x="2509" y="460"/>
                  </a:cubicBezTo>
                  <a:cubicBezTo>
                    <a:pt x="2527" y="377"/>
                    <a:pt x="2509" y="284"/>
                    <a:pt x="2481" y="210"/>
                  </a:cubicBezTo>
                  <a:cubicBezTo>
                    <a:pt x="2434" y="126"/>
                    <a:pt x="2360" y="70"/>
                    <a:pt x="2276" y="33"/>
                  </a:cubicBezTo>
                  <a:cubicBezTo>
                    <a:pt x="2227" y="8"/>
                    <a:pt x="2169" y="0"/>
                    <a:pt x="2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
            <p:cNvSpPr/>
            <p:nvPr/>
          </p:nvSpPr>
          <p:spPr>
            <a:xfrm>
              <a:off x="4027400" y="1846875"/>
              <a:ext cx="49725" cy="15125"/>
            </a:xfrm>
            <a:custGeom>
              <a:rect b="b" l="l" r="r" t="t"/>
              <a:pathLst>
                <a:path extrusionOk="0" h="605" w="1989">
                  <a:moveTo>
                    <a:pt x="1989" y="1"/>
                  </a:moveTo>
                  <a:lnTo>
                    <a:pt x="1989" y="1"/>
                  </a:lnTo>
                  <a:cubicBezTo>
                    <a:pt x="1812" y="47"/>
                    <a:pt x="1645" y="103"/>
                    <a:pt x="1496" y="168"/>
                  </a:cubicBezTo>
                  <a:lnTo>
                    <a:pt x="994" y="326"/>
                  </a:lnTo>
                  <a:lnTo>
                    <a:pt x="493" y="474"/>
                  </a:lnTo>
                  <a:lnTo>
                    <a:pt x="251" y="549"/>
                  </a:lnTo>
                  <a:cubicBezTo>
                    <a:pt x="167" y="567"/>
                    <a:pt x="84" y="595"/>
                    <a:pt x="0" y="605"/>
                  </a:cubicBezTo>
                  <a:cubicBezTo>
                    <a:pt x="167" y="595"/>
                    <a:pt x="344" y="558"/>
                    <a:pt x="511" y="512"/>
                  </a:cubicBezTo>
                  <a:cubicBezTo>
                    <a:pt x="669" y="465"/>
                    <a:pt x="846" y="409"/>
                    <a:pt x="1013" y="363"/>
                  </a:cubicBezTo>
                  <a:lnTo>
                    <a:pt x="1496" y="186"/>
                  </a:lnTo>
                  <a:cubicBezTo>
                    <a:pt x="1663" y="131"/>
                    <a:pt x="1821" y="75"/>
                    <a:pt x="19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
            <p:cNvSpPr/>
            <p:nvPr/>
          </p:nvSpPr>
          <p:spPr>
            <a:xfrm>
              <a:off x="4027400" y="1863725"/>
              <a:ext cx="57400" cy="4075"/>
            </a:xfrm>
            <a:custGeom>
              <a:rect b="b" l="l" r="r" t="t"/>
              <a:pathLst>
                <a:path extrusionOk="0" h="163" w="2296">
                  <a:moveTo>
                    <a:pt x="288" y="0"/>
                  </a:moveTo>
                  <a:cubicBezTo>
                    <a:pt x="193" y="0"/>
                    <a:pt x="98" y="5"/>
                    <a:pt x="0" y="14"/>
                  </a:cubicBezTo>
                  <a:cubicBezTo>
                    <a:pt x="102" y="14"/>
                    <a:pt x="195" y="14"/>
                    <a:pt x="288" y="23"/>
                  </a:cubicBezTo>
                  <a:cubicBezTo>
                    <a:pt x="390" y="33"/>
                    <a:pt x="483" y="33"/>
                    <a:pt x="576" y="51"/>
                  </a:cubicBezTo>
                  <a:lnTo>
                    <a:pt x="1152" y="98"/>
                  </a:lnTo>
                  <a:lnTo>
                    <a:pt x="1719" y="126"/>
                  </a:lnTo>
                  <a:cubicBezTo>
                    <a:pt x="1914" y="144"/>
                    <a:pt x="2100" y="154"/>
                    <a:pt x="2295" y="163"/>
                  </a:cubicBezTo>
                  <a:cubicBezTo>
                    <a:pt x="2100" y="144"/>
                    <a:pt x="1914" y="116"/>
                    <a:pt x="1728" y="98"/>
                  </a:cubicBezTo>
                  <a:cubicBezTo>
                    <a:pt x="1543" y="79"/>
                    <a:pt x="1347" y="61"/>
                    <a:pt x="1162" y="51"/>
                  </a:cubicBezTo>
                  <a:cubicBezTo>
                    <a:pt x="967" y="33"/>
                    <a:pt x="781" y="23"/>
                    <a:pt x="576" y="14"/>
                  </a:cubicBezTo>
                  <a:cubicBezTo>
                    <a:pt x="479" y="5"/>
                    <a:pt x="384"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
            <p:cNvSpPr/>
            <p:nvPr/>
          </p:nvSpPr>
          <p:spPr>
            <a:xfrm>
              <a:off x="4045050" y="1855250"/>
              <a:ext cx="14200" cy="4300"/>
            </a:xfrm>
            <a:custGeom>
              <a:rect b="b" l="l" r="r" t="t"/>
              <a:pathLst>
                <a:path extrusionOk="0" h="172" w="568">
                  <a:moveTo>
                    <a:pt x="567" y="0"/>
                  </a:moveTo>
                  <a:lnTo>
                    <a:pt x="567" y="0"/>
                  </a:lnTo>
                  <a:cubicBezTo>
                    <a:pt x="474" y="19"/>
                    <a:pt x="381" y="47"/>
                    <a:pt x="279" y="65"/>
                  </a:cubicBezTo>
                  <a:cubicBezTo>
                    <a:pt x="233" y="74"/>
                    <a:pt x="186" y="93"/>
                    <a:pt x="140" y="112"/>
                  </a:cubicBezTo>
                  <a:cubicBezTo>
                    <a:pt x="93" y="130"/>
                    <a:pt x="47" y="139"/>
                    <a:pt x="0" y="167"/>
                  </a:cubicBezTo>
                  <a:cubicBezTo>
                    <a:pt x="17" y="170"/>
                    <a:pt x="32" y="171"/>
                    <a:pt x="47" y="171"/>
                  </a:cubicBezTo>
                  <a:cubicBezTo>
                    <a:pt x="83" y="171"/>
                    <a:pt x="116" y="165"/>
                    <a:pt x="149" y="158"/>
                  </a:cubicBezTo>
                  <a:lnTo>
                    <a:pt x="288" y="121"/>
                  </a:lnTo>
                  <a:cubicBezTo>
                    <a:pt x="400" y="84"/>
                    <a:pt x="474" y="47"/>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
            <p:cNvSpPr/>
            <p:nvPr/>
          </p:nvSpPr>
          <p:spPr>
            <a:xfrm>
              <a:off x="4056900" y="1854775"/>
              <a:ext cx="8150" cy="3750"/>
            </a:xfrm>
            <a:custGeom>
              <a:rect b="b" l="l" r="r" t="t"/>
              <a:pathLst>
                <a:path extrusionOk="0" h="150" w="326">
                  <a:moveTo>
                    <a:pt x="325" y="1"/>
                  </a:moveTo>
                  <a:lnTo>
                    <a:pt x="325" y="1"/>
                  </a:lnTo>
                  <a:cubicBezTo>
                    <a:pt x="260" y="10"/>
                    <a:pt x="214" y="38"/>
                    <a:pt x="167" y="56"/>
                  </a:cubicBezTo>
                  <a:cubicBezTo>
                    <a:pt x="140" y="84"/>
                    <a:pt x="112" y="93"/>
                    <a:pt x="84" y="103"/>
                  </a:cubicBezTo>
                  <a:cubicBezTo>
                    <a:pt x="65" y="131"/>
                    <a:pt x="28" y="140"/>
                    <a:pt x="0" y="149"/>
                  </a:cubicBezTo>
                  <a:cubicBezTo>
                    <a:pt x="37" y="149"/>
                    <a:pt x="65" y="149"/>
                    <a:pt x="93" y="140"/>
                  </a:cubicBezTo>
                  <a:cubicBezTo>
                    <a:pt x="121" y="121"/>
                    <a:pt x="158" y="112"/>
                    <a:pt x="177" y="103"/>
                  </a:cubicBezTo>
                  <a:cubicBezTo>
                    <a:pt x="232" y="84"/>
                    <a:pt x="279"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
            <p:cNvSpPr/>
            <p:nvPr/>
          </p:nvSpPr>
          <p:spPr>
            <a:xfrm>
              <a:off x="4052950" y="1859200"/>
              <a:ext cx="13725" cy="2575"/>
            </a:xfrm>
            <a:custGeom>
              <a:rect b="b" l="l" r="r" t="t"/>
              <a:pathLst>
                <a:path extrusionOk="0" h="103" w="549">
                  <a:moveTo>
                    <a:pt x="548" y="0"/>
                  </a:moveTo>
                  <a:cubicBezTo>
                    <a:pt x="456" y="0"/>
                    <a:pt x="372" y="9"/>
                    <a:pt x="260" y="28"/>
                  </a:cubicBezTo>
                  <a:cubicBezTo>
                    <a:pt x="177" y="56"/>
                    <a:pt x="93" y="74"/>
                    <a:pt x="0" y="102"/>
                  </a:cubicBezTo>
                  <a:lnTo>
                    <a:pt x="140" y="102"/>
                  </a:lnTo>
                  <a:cubicBezTo>
                    <a:pt x="186" y="93"/>
                    <a:pt x="233" y="93"/>
                    <a:pt x="279" y="74"/>
                  </a:cubicBezTo>
                  <a:cubicBezTo>
                    <a:pt x="372" y="56"/>
                    <a:pt x="465" y="28"/>
                    <a:pt x="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
            <p:cNvSpPr/>
            <p:nvPr/>
          </p:nvSpPr>
          <p:spPr>
            <a:xfrm>
              <a:off x="4039475" y="1861050"/>
              <a:ext cx="8850" cy="1175"/>
            </a:xfrm>
            <a:custGeom>
              <a:rect b="b" l="l" r="r" t="t"/>
              <a:pathLst>
                <a:path extrusionOk="0" h="47" w="354">
                  <a:moveTo>
                    <a:pt x="177" y="0"/>
                  </a:moveTo>
                  <a:cubicBezTo>
                    <a:pt x="121" y="0"/>
                    <a:pt x="65" y="0"/>
                    <a:pt x="0" y="28"/>
                  </a:cubicBezTo>
                  <a:cubicBezTo>
                    <a:pt x="65" y="47"/>
                    <a:pt x="121" y="47"/>
                    <a:pt x="177" y="47"/>
                  </a:cubicBezTo>
                  <a:cubicBezTo>
                    <a:pt x="233" y="47"/>
                    <a:pt x="298" y="47"/>
                    <a:pt x="353" y="28"/>
                  </a:cubicBezTo>
                  <a:cubicBezTo>
                    <a:pt x="298" y="19"/>
                    <a:pt x="233"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
            <p:cNvSpPr/>
            <p:nvPr/>
          </p:nvSpPr>
          <p:spPr>
            <a:xfrm>
              <a:off x="4084300" y="1859200"/>
              <a:ext cx="12100" cy="4750"/>
            </a:xfrm>
            <a:custGeom>
              <a:rect b="b" l="l" r="r" t="t"/>
              <a:pathLst>
                <a:path extrusionOk="0" h="190" w="484">
                  <a:moveTo>
                    <a:pt x="484" y="0"/>
                  </a:moveTo>
                  <a:lnTo>
                    <a:pt x="484" y="0"/>
                  </a:lnTo>
                  <a:cubicBezTo>
                    <a:pt x="391" y="9"/>
                    <a:pt x="316" y="46"/>
                    <a:pt x="233" y="93"/>
                  </a:cubicBezTo>
                  <a:cubicBezTo>
                    <a:pt x="196" y="102"/>
                    <a:pt x="149" y="112"/>
                    <a:pt x="112" y="139"/>
                  </a:cubicBezTo>
                  <a:cubicBezTo>
                    <a:pt x="84" y="149"/>
                    <a:pt x="47" y="167"/>
                    <a:pt x="1" y="186"/>
                  </a:cubicBezTo>
                  <a:cubicBezTo>
                    <a:pt x="13" y="188"/>
                    <a:pt x="25" y="189"/>
                    <a:pt x="36" y="189"/>
                  </a:cubicBezTo>
                  <a:cubicBezTo>
                    <a:pt x="68" y="189"/>
                    <a:pt x="97" y="181"/>
                    <a:pt x="131" y="167"/>
                  </a:cubicBezTo>
                  <a:cubicBezTo>
                    <a:pt x="177" y="158"/>
                    <a:pt x="224" y="139"/>
                    <a:pt x="251" y="121"/>
                  </a:cubicBezTo>
                  <a:cubicBezTo>
                    <a:pt x="335" y="93"/>
                    <a:pt x="419"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
            <p:cNvSpPr/>
            <p:nvPr/>
          </p:nvSpPr>
          <p:spPr>
            <a:xfrm>
              <a:off x="4078950" y="1860350"/>
              <a:ext cx="8625" cy="3150"/>
            </a:xfrm>
            <a:custGeom>
              <a:rect b="b" l="l" r="r" t="t"/>
              <a:pathLst>
                <a:path extrusionOk="0" h="126" w="345">
                  <a:moveTo>
                    <a:pt x="345" y="0"/>
                  </a:moveTo>
                  <a:cubicBezTo>
                    <a:pt x="280" y="0"/>
                    <a:pt x="224" y="19"/>
                    <a:pt x="168" y="56"/>
                  </a:cubicBezTo>
                  <a:cubicBezTo>
                    <a:pt x="112" y="75"/>
                    <a:pt x="66" y="103"/>
                    <a:pt x="1" y="121"/>
                  </a:cubicBezTo>
                  <a:cubicBezTo>
                    <a:pt x="13" y="124"/>
                    <a:pt x="25" y="125"/>
                    <a:pt x="35" y="125"/>
                  </a:cubicBezTo>
                  <a:cubicBezTo>
                    <a:pt x="57" y="125"/>
                    <a:pt x="75" y="121"/>
                    <a:pt x="94" y="121"/>
                  </a:cubicBezTo>
                  <a:cubicBezTo>
                    <a:pt x="131" y="121"/>
                    <a:pt x="168" y="112"/>
                    <a:pt x="187" y="103"/>
                  </a:cubicBezTo>
                  <a:cubicBezTo>
                    <a:pt x="215" y="93"/>
                    <a:pt x="252" y="66"/>
                    <a:pt x="270" y="56"/>
                  </a:cubicBezTo>
                  <a:cubicBezTo>
                    <a:pt x="298" y="38"/>
                    <a:pt x="317" y="19"/>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
            <p:cNvSpPr/>
            <p:nvPr/>
          </p:nvSpPr>
          <p:spPr>
            <a:xfrm>
              <a:off x="4091725" y="1855250"/>
              <a:ext cx="4450" cy="2575"/>
            </a:xfrm>
            <a:custGeom>
              <a:rect b="b" l="l" r="r" t="t"/>
              <a:pathLst>
                <a:path extrusionOk="0" h="103" w="178">
                  <a:moveTo>
                    <a:pt x="177" y="0"/>
                  </a:moveTo>
                  <a:cubicBezTo>
                    <a:pt x="140" y="19"/>
                    <a:pt x="112" y="37"/>
                    <a:pt x="75" y="47"/>
                  </a:cubicBezTo>
                  <a:cubicBezTo>
                    <a:pt x="57" y="47"/>
                    <a:pt x="47" y="56"/>
                    <a:pt x="38" y="74"/>
                  </a:cubicBezTo>
                  <a:lnTo>
                    <a:pt x="1" y="102"/>
                  </a:lnTo>
                  <a:cubicBezTo>
                    <a:pt x="38" y="102"/>
                    <a:pt x="75" y="102"/>
                    <a:pt x="103" y="84"/>
                  </a:cubicBezTo>
                  <a:cubicBezTo>
                    <a:pt x="131" y="74"/>
                    <a:pt x="140" y="65"/>
                    <a:pt x="159" y="47"/>
                  </a:cubicBezTo>
                  <a:cubicBezTo>
                    <a:pt x="168" y="37"/>
                    <a:pt x="177"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
            <p:cNvSpPr/>
            <p:nvPr/>
          </p:nvSpPr>
          <p:spPr>
            <a:xfrm>
              <a:off x="4083375" y="1882875"/>
              <a:ext cx="10000" cy="6075"/>
            </a:xfrm>
            <a:custGeom>
              <a:rect b="b" l="l" r="r" t="t"/>
              <a:pathLst>
                <a:path extrusionOk="0" h="243" w="400">
                  <a:moveTo>
                    <a:pt x="400" y="1"/>
                  </a:moveTo>
                  <a:lnTo>
                    <a:pt x="400" y="1"/>
                  </a:lnTo>
                  <a:cubicBezTo>
                    <a:pt x="363" y="84"/>
                    <a:pt x="307" y="131"/>
                    <a:pt x="233" y="177"/>
                  </a:cubicBezTo>
                  <a:cubicBezTo>
                    <a:pt x="195" y="187"/>
                    <a:pt x="149" y="196"/>
                    <a:pt x="121" y="205"/>
                  </a:cubicBezTo>
                  <a:cubicBezTo>
                    <a:pt x="93" y="205"/>
                    <a:pt x="84" y="224"/>
                    <a:pt x="56" y="224"/>
                  </a:cubicBezTo>
                  <a:cubicBezTo>
                    <a:pt x="47" y="224"/>
                    <a:pt x="28" y="224"/>
                    <a:pt x="0" y="233"/>
                  </a:cubicBezTo>
                  <a:cubicBezTo>
                    <a:pt x="10" y="233"/>
                    <a:pt x="38" y="242"/>
                    <a:pt x="56" y="242"/>
                  </a:cubicBezTo>
                  <a:lnTo>
                    <a:pt x="130" y="242"/>
                  </a:lnTo>
                  <a:cubicBezTo>
                    <a:pt x="177" y="233"/>
                    <a:pt x="223" y="233"/>
                    <a:pt x="261" y="214"/>
                  </a:cubicBezTo>
                  <a:cubicBezTo>
                    <a:pt x="307" y="196"/>
                    <a:pt x="335" y="168"/>
                    <a:pt x="363" y="131"/>
                  </a:cubicBezTo>
                  <a:cubicBezTo>
                    <a:pt x="381" y="84"/>
                    <a:pt x="400"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
            <p:cNvSpPr/>
            <p:nvPr/>
          </p:nvSpPr>
          <p:spPr>
            <a:xfrm>
              <a:off x="4075950" y="1886200"/>
              <a:ext cx="11175" cy="1350"/>
            </a:xfrm>
            <a:custGeom>
              <a:rect b="b" l="l" r="r" t="t"/>
              <a:pathLst>
                <a:path extrusionOk="0" h="54" w="447">
                  <a:moveTo>
                    <a:pt x="388" y="0"/>
                  </a:moveTo>
                  <a:cubicBezTo>
                    <a:pt x="372" y="0"/>
                    <a:pt x="358" y="2"/>
                    <a:pt x="344" y="7"/>
                  </a:cubicBezTo>
                  <a:lnTo>
                    <a:pt x="232" y="7"/>
                  </a:lnTo>
                  <a:lnTo>
                    <a:pt x="112" y="16"/>
                  </a:lnTo>
                  <a:lnTo>
                    <a:pt x="0" y="16"/>
                  </a:lnTo>
                  <a:cubicBezTo>
                    <a:pt x="28" y="44"/>
                    <a:pt x="74" y="54"/>
                    <a:pt x="112" y="54"/>
                  </a:cubicBezTo>
                  <a:lnTo>
                    <a:pt x="232" y="54"/>
                  </a:lnTo>
                  <a:cubicBezTo>
                    <a:pt x="297" y="54"/>
                    <a:pt x="381" y="26"/>
                    <a:pt x="446" y="7"/>
                  </a:cubicBezTo>
                  <a:cubicBezTo>
                    <a:pt x="423" y="2"/>
                    <a:pt x="404" y="0"/>
                    <a:pt x="3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
            <p:cNvSpPr/>
            <p:nvPr/>
          </p:nvSpPr>
          <p:spPr>
            <a:xfrm>
              <a:off x="4069425" y="1887750"/>
              <a:ext cx="10250" cy="2350"/>
            </a:xfrm>
            <a:custGeom>
              <a:rect b="b" l="l" r="r" t="t"/>
              <a:pathLst>
                <a:path extrusionOk="0" h="94" w="410">
                  <a:moveTo>
                    <a:pt x="1" y="1"/>
                  </a:moveTo>
                  <a:lnTo>
                    <a:pt x="1" y="1"/>
                  </a:lnTo>
                  <a:cubicBezTo>
                    <a:pt x="19" y="29"/>
                    <a:pt x="57" y="47"/>
                    <a:pt x="94" y="66"/>
                  </a:cubicBezTo>
                  <a:cubicBezTo>
                    <a:pt x="131" y="75"/>
                    <a:pt x="159" y="75"/>
                    <a:pt x="196" y="84"/>
                  </a:cubicBezTo>
                  <a:cubicBezTo>
                    <a:pt x="233" y="94"/>
                    <a:pt x="270" y="94"/>
                    <a:pt x="298" y="94"/>
                  </a:cubicBezTo>
                  <a:cubicBezTo>
                    <a:pt x="335" y="94"/>
                    <a:pt x="373" y="94"/>
                    <a:pt x="410" y="84"/>
                  </a:cubicBezTo>
                  <a:cubicBezTo>
                    <a:pt x="354" y="66"/>
                    <a:pt x="280"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
            <p:cNvSpPr/>
            <p:nvPr/>
          </p:nvSpPr>
          <p:spPr>
            <a:xfrm>
              <a:off x="4079875" y="1883800"/>
              <a:ext cx="7000" cy="1425"/>
            </a:xfrm>
            <a:custGeom>
              <a:rect b="b" l="l" r="r" t="t"/>
              <a:pathLst>
                <a:path extrusionOk="0" h="57" w="280">
                  <a:moveTo>
                    <a:pt x="140" y="1"/>
                  </a:moveTo>
                  <a:cubicBezTo>
                    <a:pt x="94" y="10"/>
                    <a:pt x="47" y="10"/>
                    <a:pt x="1" y="19"/>
                  </a:cubicBezTo>
                  <a:cubicBezTo>
                    <a:pt x="38" y="57"/>
                    <a:pt x="94" y="57"/>
                    <a:pt x="140" y="57"/>
                  </a:cubicBezTo>
                  <a:cubicBezTo>
                    <a:pt x="168" y="57"/>
                    <a:pt x="187" y="57"/>
                    <a:pt x="215" y="47"/>
                  </a:cubicBezTo>
                  <a:cubicBezTo>
                    <a:pt x="233" y="29"/>
                    <a:pt x="261" y="29"/>
                    <a:pt x="280" y="10"/>
                  </a:cubicBezTo>
                  <a:cubicBezTo>
                    <a:pt x="256" y="6"/>
                    <a:pt x="233" y="6"/>
                    <a:pt x="210" y="6"/>
                  </a:cubicBezTo>
                  <a:cubicBezTo>
                    <a:pt x="187" y="6"/>
                    <a:pt x="164" y="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
            <p:cNvSpPr/>
            <p:nvPr/>
          </p:nvSpPr>
          <p:spPr>
            <a:xfrm>
              <a:off x="4031350" y="1867325"/>
              <a:ext cx="7675" cy="6975"/>
            </a:xfrm>
            <a:custGeom>
              <a:rect b="b" l="l" r="r" t="t"/>
              <a:pathLst>
                <a:path extrusionOk="0" h="279" w="307">
                  <a:moveTo>
                    <a:pt x="0" y="0"/>
                  </a:moveTo>
                  <a:lnTo>
                    <a:pt x="0" y="0"/>
                  </a:lnTo>
                  <a:cubicBezTo>
                    <a:pt x="9" y="28"/>
                    <a:pt x="37" y="56"/>
                    <a:pt x="47" y="93"/>
                  </a:cubicBezTo>
                  <a:cubicBezTo>
                    <a:pt x="75" y="112"/>
                    <a:pt x="93" y="149"/>
                    <a:pt x="121" y="167"/>
                  </a:cubicBezTo>
                  <a:cubicBezTo>
                    <a:pt x="167" y="214"/>
                    <a:pt x="232" y="260"/>
                    <a:pt x="307" y="279"/>
                  </a:cubicBezTo>
                  <a:cubicBezTo>
                    <a:pt x="242" y="232"/>
                    <a:pt x="205" y="186"/>
                    <a:pt x="158" y="140"/>
                  </a:cubicBezTo>
                  <a:cubicBezTo>
                    <a:pt x="112"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
            <p:cNvSpPr/>
            <p:nvPr/>
          </p:nvSpPr>
          <p:spPr>
            <a:xfrm>
              <a:off x="4035750" y="1868025"/>
              <a:ext cx="6075" cy="4900"/>
            </a:xfrm>
            <a:custGeom>
              <a:rect b="b" l="l" r="r" t="t"/>
              <a:pathLst>
                <a:path extrusionOk="0" h="196" w="243">
                  <a:moveTo>
                    <a:pt x="1" y="0"/>
                  </a:moveTo>
                  <a:cubicBezTo>
                    <a:pt x="1" y="28"/>
                    <a:pt x="29" y="56"/>
                    <a:pt x="38" y="84"/>
                  </a:cubicBezTo>
                  <a:cubicBezTo>
                    <a:pt x="47" y="102"/>
                    <a:pt x="66" y="130"/>
                    <a:pt x="94" y="139"/>
                  </a:cubicBezTo>
                  <a:cubicBezTo>
                    <a:pt x="140" y="177"/>
                    <a:pt x="187" y="195"/>
                    <a:pt x="242" y="195"/>
                  </a:cubicBezTo>
                  <a:cubicBezTo>
                    <a:pt x="233" y="177"/>
                    <a:pt x="214" y="158"/>
                    <a:pt x="187" y="139"/>
                  </a:cubicBezTo>
                  <a:cubicBezTo>
                    <a:pt x="177" y="130"/>
                    <a:pt x="149" y="112"/>
                    <a:pt x="131" y="93"/>
                  </a:cubicBezTo>
                  <a:cubicBezTo>
                    <a:pt x="8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
            <p:cNvSpPr/>
            <p:nvPr/>
          </p:nvSpPr>
          <p:spPr>
            <a:xfrm>
              <a:off x="4040175" y="1867850"/>
              <a:ext cx="8150" cy="1575"/>
            </a:xfrm>
            <a:custGeom>
              <a:rect b="b" l="l" r="r" t="t"/>
              <a:pathLst>
                <a:path extrusionOk="0" h="63" w="326">
                  <a:moveTo>
                    <a:pt x="83" y="0"/>
                  </a:moveTo>
                  <a:cubicBezTo>
                    <a:pt x="56" y="0"/>
                    <a:pt x="28" y="2"/>
                    <a:pt x="0" y="7"/>
                  </a:cubicBezTo>
                  <a:cubicBezTo>
                    <a:pt x="47" y="35"/>
                    <a:pt x="102" y="54"/>
                    <a:pt x="158" y="63"/>
                  </a:cubicBezTo>
                  <a:lnTo>
                    <a:pt x="242" y="63"/>
                  </a:lnTo>
                  <a:cubicBezTo>
                    <a:pt x="270" y="63"/>
                    <a:pt x="298" y="63"/>
                    <a:pt x="325" y="54"/>
                  </a:cubicBezTo>
                  <a:cubicBezTo>
                    <a:pt x="270" y="35"/>
                    <a:pt x="223" y="26"/>
                    <a:pt x="158" y="7"/>
                  </a:cubicBezTo>
                  <a:cubicBezTo>
                    <a:pt x="135" y="2"/>
                    <a:pt x="109"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
            <p:cNvSpPr/>
            <p:nvPr/>
          </p:nvSpPr>
          <p:spPr>
            <a:xfrm>
              <a:off x="4043200" y="1871500"/>
              <a:ext cx="6525" cy="3050"/>
            </a:xfrm>
            <a:custGeom>
              <a:rect b="b" l="l" r="r" t="t"/>
              <a:pathLst>
                <a:path extrusionOk="0" h="122" w="261">
                  <a:moveTo>
                    <a:pt x="0" y="0"/>
                  </a:moveTo>
                  <a:cubicBezTo>
                    <a:pt x="37" y="38"/>
                    <a:pt x="74" y="65"/>
                    <a:pt x="121" y="84"/>
                  </a:cubicBezTo>
                  <a:cubicBezTo>
                    <a:pt x="167" y="112"/>
                    <a:pt x="214" y="121"/>
                    <a:pt x="260" y="121"/>
                  </a:cubicBezTo>
                  <a:cubicBezTo>
                    <a:pt x="223" y="84"/>
                    <a:pt x="195" y="65"/>
                    <a:pt x="149" y="38"/>
                  </a:cubicBezTo>
                  <a:cubicBezTo>
                    <a:pt x="10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
            <p:cNvSpPr/>
            <p:nvPr/>
          </p:nvSpPr>
          <p:spPr>
            <a:xfrm>
              <a:off x="4042500" y="1876150"/>
              <a:ext cx="8375" cy="4200"/>
            </a:xfrm>
            <a:custGeom>
              <a:rect b="b" l="l" r="r" t="t"/>
              <a:pathLst>
                <a:path extrusionOk="0" h="168" w="335">
                  <a:moveTo>
                    <a:pt x="0" y="0"/>
                  </a:moveTo>
                  <a:lnTo>
                    <a:pt x="0" y="0"/>
                  </a:lnTo>
                  <a:cubicBezTo>
                    <a:pt x="47" y="47"/>
                    <a:pt x="93" y="75"/>
                    <a:pt x="158" y="102"/>
                  </a:cubicBezTo>
                  <a:cubicBezTo>
                    <a:pt x="205" y="130"/>
                    <a:pt x="270" y="149"/>
                    <a:pt x="335" y="168"/>
                  </a:cubicBezTo>
                  <a:cubicBezTo>
                    <a:pt x="288" y="121"/>
                    <a:pt x="232" y="84"/>
                    <a:pt x="177" y="65"/>
                  </a:cubicBezTo>
                  <a:cubicBezTo>
                    <a:pt x="130" y="3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
            <p:cNvSpPr/>
            <p:nvPr/>
          </p:nvSpPr>
          <p:spPr>
            <a:xfrm>
              <a:off x="4070125" y="1824575"/>
              <a:ext cx="11650" cy="2125"/>
            </a:xfrm>
            <a:custGeom>
              <a:rect b="b" l="l" r="r" t="t"/>
              <a:pathLst>
                <a:path extrusionOk="0" h="85" w="466">
                  <a:moveTo>
                    <a:pt x="233" y="1"/>
                  </a:moveTo>
                  <a:cubicBezTo>
                    <a:pt x="149" y="1"/>
                    <a:pt x="57" y="19"/>
                    <a:pt x="1" y="84"/>
                  </a:cubicBezTo>
                  <a:cubicBezTo>
                    <a:pt x="29" y="66"/>
                    <a:pt x="75" y="56"/>
                    <a:pt x="112" y="56"/>
                  </a:cubicBezTo>
                  <a:cubicBezTo>
                    <a:pt x="149" y="56"/>
                    <a:pt x="196" y="47"/>
                    <a:pt x="233" y="47"/>
                  </a:cubicBezTo>
                  <a:cubicBezTo>
                    <a:pt x="298" y="38"/>
                    <a:pt x="382" y="38"/>
                    <a:pt x="465" y="38"/>
                  </a:cubicBezTo>
                  <a:cubicBezTo>
                    <a:pt x="437" y="17"/>
                    <a:pt x="410" y="7"/>
                    <a:pt x="382" y="7"/>
                  </a:cubicBezTo>
                  <a:cubicBezTo>
                    <a:pt x="372" y="7"/>
                    <a:pt x="363" y="8"/>
                    <a:pt x="354" y="10"/>
                  </a:cubicBezTo>
                  <a:cubicBezTo>
                    <a:pt x="307" y="1"/>
                    <a:pt x="280"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
            <p:cNvSpPr/>
            <p:nvPr/>
          </p:nvSpPr>
          <p:spPr>
            <a:xfrm>
              <a:off x="4067800" y="1826900"/>
              <a:ext cx="9550" cy="2575"/>
            </a:xfrm>
            <a:custGeom>
              <a:rect b="b" l="l" r="r" t="t"/>
              <a:pathLst>
                <a:path extrusionOk="0" h="103" w="382">
                  <a:moveTo>
                    <a:pt x="289" y="1"/>
                  </a:moveTo>
                  <a:cubicBezTo>
                    <a:pt x="252" y="1"/>
                    <a:pt x="215" y="1"/>
                    <a:pt x="187" y="10"/>
                  </a:cubicBezTo>
                  <a:cubicBezTo>
                    <a:pt x="112" y="19"/>
                    <a:pt x="47" y="47"/>
                    <a:pt x="1" y="103"/>
                  </a:cubicBezTo>
                  <a:lnTo>
                    <a:pt x="94" y="75"/>
                  </a:lnTo>
                  <a:cubicBezTo>
                    <a:pt x="112" y="66"/>
                    <a:pt x="150" y="66"/>
                    <a:pt x="187" y="56"/>
                  </a:cubicBezTo>
                  <a:cubicBezTo>
                    <a:pt x="252" y="47"/>
                    <a:pt x="307" y="38"/>
                    <a:pt x="382" y="10"/>
                  </a:cubicBezTo>
                  <a:cubicBezTo>
                    <a:pt x="345" y="1"/>
                    <a:pt x="307"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
            <p:cNvSpPr/>
            <p:nvPr/>
          </p:nvSpPr>
          <p:spPr>
            <a:xfrm>
              <a:off x="4062225" y="1830625"/>
              <a:ext cx="10250" cy="4200"/>
            </a:xfrm>
            <a:custGeom>
              <a:rect b="b" l="l" r="r" t="t"/>
              <a:pathLst>
                <a:path extrusionOk="0" h="168" w="410">
                  <a:moveTo>
                    <a:pt x="410" y="0"/>
                  </a:moveTo>
                  <a:cubicBezTo>
                    <a:pt x="335" y="0"/>
                    <a:pt x="252" y="28"/>
                    <a:pt x="168" y="47"/>
                  </a:cubicBezTo>
                  <a:cubicBezTo>
                    <a:pt x="150" y="56"/>
                    <a:pt x="112" y="75"/>
                    <a:pt x="75" y="93"/>
                  </a:cubicBezTo>
                  <a:cubicBezTo>
                    <a:pt x="57" y="121"/>
                    <a:pt x="19" y="130"/>
                    <a:pt x="1" y="168"/>
                  </a:cubicBezTo>
                  <a:lnTo>
                    <a:pt x="103" y="130"/>
                  </a:lnTo>
                  <a:lnTo>
                    <a:pt x="205" y="93"/>
                  </a:lnTo>
                  <a:cubicBezTo>
                    <a:pt x="280" y="75"/>
                    <a:pt x="345" y="3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
            <p:cNvSpPr/>
            <p:nvPr/>
          </p:nvSpPr>
          <p:spPr>
            <a:xfrm>
              <a:off x="4054350" y="1830150"/>
              <a:ext cx="9075" cy="6075"/>
            </a:xfrm>
            <a:custGeom>
              <a:rect b="b" l="l" r="r" t="t"/>
              <a:pathLst>
                <a:path extrusionOk="0" h="243" w="363">
                  <a:moveTo>
                    <a:pt x="362" y="1"/>
                  </a:moveTo>
                  <a:lnTo>
                    <a:pt x="362" y="1"/>
                  </a:lnTo>
                  <a:cubicBezTo>
                    <a:pt x="288" y="10"/>
                    <a:pt x="223" y="47"/>
                    <a:pt x="167" y="94"/>
                  </a:cubicBezTo>
                  <a:cubicBezTo>
                    <a:pt x="130" y="112"/>
                    <a:pt x="93" y="140"/>
                    <a:pt x="74" y="159"/>
                  </a:cubicBezTo>
                  <a:cubicBezTo>
                    <a:pt x="46" y="187"/>
                    <a:pt x="28" y="205"/>
                    <a:pt x="0" y="242"/>
                  </a:cubicBezTo>
                  <a:lnTo>
                    <a:pt x="93" y="187"/>
                  </a:lnTo>
                  <a:cubicBezTo>
                    <a:pt x="130" y="159"/>
                    <a:pt x="149" y="149"/>
                    <a:pt x="186" y="121"/>
                  </a:cubicBezTo>
                  <a:cubicBezTo>
                    <a:pt x="242" y="94"/>
                    <a:pt x="307" y="56"/>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
            <p:cNvSpPr/>
            <p:nvPr/>
          </p:nvSpPr>
          <p:spPr>
            <a:xfrm>
              <a:off x="4047600" y="1837125"/>
              <a:ext cx="10250" cy="4900"/>
            </a:xfrm>
            <a:custGeom>
              <a:rect b="b" l="l" r="r" t="t"/>
              <a:pathLst>
                <a:path extrusionOk="0" h="196" w="410">
                  <a:moveTo>
                    <a:pt x="409" y="0"/>
                  </a:moveTo>
                  <a:lnTo>
                    <a:pt x="409" y="0"/>
                  </a:lnTo>
                  <a:cubicBezTo>
                    <a:pt x="326" y="10"/>
                    <a:pt x="261" y="28"/>
                    <a:pt x="186" y="56"/>
                  </a:cubicBezTo>
                  <a:cubicBezTo>
                    <a:pt x="149" y="75"/>
                    <a:pt x="121" y="84"/>
                    <a:pt x="84" y="112"/>
                  </a:cubicBezTo>
                  <a:cubicBezTo>
                    <a:pt x="47" y="130"/>
                    <a:pt x="28" y="158"/>
                    <a:pt x="1" y="196"/>
                  </a:cubicBezTo>
                  <a:cubicBezTo>
                    <a:pt x="38" y="168"/>
                    <a:pt x="75" y="158"/>
                    <a:pt x="103" y="149"/>
                  </a:cubicBezTo>
                  <a:lnTo>
                    <a:pt x="214" y="103"/>
                  </a:lnTo>
                  <a:cubicBezTo>
                    <a:pt x="279" y="65"/>
                    <a:pt x="344" y="3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
            <p:cNvSpPr/>
            <p:nvPr/>
          </p:nvSpPr>
          <p:spPr>
            <a:xfrm>
              <a:off x="4075000" y="1852100"/>
              <a:ext cx="4900" cy="1650"/>
            </a:xfrm>
            <a:custGeom>
              <a:rect b="b" l="l" r="r" t="t"/>
              <a:pathLst>
                <a:path extrusionOk="0" h="66" w="196">
                  <a:moveTo>
                    <a:pt x="141" y="1"/>
                  </a:moveTo>
                  <a:cubicBezTo>
                    <a:pt x="126" y="1"/>
                    <a:pt x="112" y="5"/>
                    <a:pt x="94" y="15"/>
                  </a:cubicBezTo>
                  <a:cubicBezTo>
                    <a:pt x="57" y="24"/>
                    <a:pt x="19" y="33"/>
                    <a:pt x="1" y="61"/>
                  </a:cubicBezTo>
                  <a:cubicBezTo>
                    <a:pt x="13" y="64"/>
                    <a:pt x="25" y="65"/>
                    <a:pt x="36" y="65"/>
                  </a:cubicBezTo>
                  <a:cubicBezTo>
                    <a:pt x="58" y="65"/>
                    <a:pt x="78" y="61"/>
                    <a:pt x="103" y="61"/>
                  </a:cubicBezTo>
                  <a:cubicBezTo>
                    <a:pt x="140" y="52"/>
                    <a:pt x="177" y="33"/>
                    <a:pt x="196" y="15"/>
                  </a:cubicBezTo>
                  <a:cubicBezTo>
                    <a:pt x="173" y="5"/>
                    <a:pt x="157" y="1"/>
                    <a:pt x="1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
            <p:cNvSpPr/>
            <p:nvPr/>
          </p:nvSpPr>
          <p:spPr>
            <a:xfrm>
              <a:off x="4078950" y="1853450"/>
              <a:ext cx="5150" cy="1525"/>
            </a:xfrm>
            <a:custGeom>
              <a:rect b="b" l="l" r="r" t="t"/>
              <a:pathLst>
                <a:path extrusionOk="0" h="61" w="206">
                  <a:moveTo>
                    <a:pt x="149" y="0"/>
                  </a:moveTo>
                  <a:cubicBezTo>
                    <a:pt x="131" y="0"/>
                    <a:pt x="112" y="2"/>
                    <a:pt x="94" y="7"/>
                  </a:cubicBezTo>
                  <a:cubicBezTo>
                    <a:pt x="66" y="16"/>
                    <a:pt x="29" y="26"/>
                    <a:pt x="1" y="54"/>
                  </a:cubicBezTo>
                  <a:cubicBezTo>
                    <a:pt x="19" y="58"/>
                    <a:pt x="38" y="60"/>
                    <a:pt x="57" y="60"/>
                  </a:cubicBezTo>
                  <a:cubicBezTo>
                    <a:pt x="75" y="60"/>
                    <a:pt x="94" y="58"/>
                    <a:pt x="112" y="54"/>
                  </a:cubicBezTo>
                  <a:cubicBezTo>
                    <a:pt x="140" y="44"/>
                    <a:pt x="177" y="26"/>
                    <a:pt x="205" y="7"/>
                  </a:cubicBezTo>
                  <a:cubicBezTo>
                    <a:pt x="187" y="2"/>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
            <p:cNvSpPr/>
            <p:nvPr/>
          </p:nvSpPr>
          <p:spPr>
            <a:xfrm>
              <a:off x="4038300" y="1844800"/>
              <a:ext cx="5850" cy="4425"/>
            </a:xfrm>
            <a:custGeom>
              <a:rect b="b" l="l" r="r" t="t"/>
              <a:pathLst>
                <a:path extrusionOk="0" h="177" w="234">
                  <a:moveTo>
                    <a:pt x="233" y="0"/>
                  </a:moveTo>
                  <a:lnTo>
                    <a:pt x="233" y="0"/>
                  </a:lnTo>
                  <a:cubicBezTo>
                    <a:pt x="187" y="19"/>
                    <a:pt x="140" y="37"/>
                    <a:pt x="112" y="56"/>
                  </a:cubicBezTo>
                  <a:cubicBezTo>
                    <a:pt x="85" y="74"/>
                    <a:pt x="66" y="84"/>
                    <a:pt x="47" y="102"/>
                  </a:cubicBezTo>
                  <a:cubicBezTo>
                    <a:pt x="29" y="130"/>
                    <a:pt x="20" y="158"/>
                    <a:pt x="1" y="177"/>
                  </a:cubicBezTo>
                  <a:cubicBezTo>
                    <a:pt x="47" y="167"/>
                    <a:pt x="94" y="139"/>
                    <a:pt x="131" y="102"/>
                  </a:cubicBezTo>
                  <a:cubicBezTo>
                    <a:pt x="168" y="84"/>
                    <a:pt x="205" y="4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
            <p:cNvSpPr/>
            <p:nvPr/>
          </p:nvSpPr>
          <p:spPr>
            <a:xfrm>
              <a:off x="3949575" y="1826975"/>
              <a:ext cx="75525" cy="67250"/>
            </a:xfrm>
            <a:custGeom>
              <a:rect b="b" l="l" r="r" t="t"/>
              <a:pathLst>
                <a:path extrusionOk="0" h="2690" w="3021">
                  <a:moveTo>
                    <a:pt x="2084" y="0"/>
                  </a:moveTo>
                  <a:cubicBezTo>
                    <a:pt x="1944" y="0"/>
                    <a:pt x="1789" y="49"/>
                    <a:pt x="1655" y="109"/>
                  </a:cubicBezTo>
                  <a:cubicBezTo>
                    <a:pt x="1069" y="406"/>
                    <a:pt x="549" y="834"/>
                    <a:pt x="149" y="1363"/>
                  </a:cubicBezTo>
                  <a:cubicBezTo>
                    <a:pt x="1" y="1540"/>
                    <a:pt x="177" y="1772"/>
                    <a:pt x="298" y="1865"/>
                  </a:cubicBezTo>
                  <a:cubicBezTo>
                    <a:pt x="781" y="2283"/>
                    <a:pt x="1357" y="2608"/>
                    <a:pt x="1989" y="2673"/>
                  </a:cubicBezTo>
                  <a:cubicBezTo>
                    <a:pt x="2058" y="2683"/>
                    <a:pt x="2128" y="2690"/>
                    <a:pt x="2198" y="2690"/>
                  </a:cubicBezTo>
                  <a:cubicBezTo>
                    <a:pt x="2325" y="2690"/>
                    <a:pt x="2451" y="2668"/>
                    <a:pt x="2565" y="2608"/>
                  </a:cubicBezTo>
                  <a:cubicBezTo>
                    <a:pt x="2742" y="2515"/>
                    <a:pt x="2872" y="2302"/>
                    <a:pt x="2825" y="2116"/>
                  </a:cubicBezTo>
                  <a:cubicBezTo>
                    <a:pt x="2779" y="1912"/>
                    <a:pt x="2547" y="1809"/>
                    <a:pt x="2342" y="1726"/>
                  </a:cubicBezTo>
                  <a:cubicBezTo>
                    <a:pt x="2509" y="1689"/>
                    <a:pt x="2686" y="1651"/>
                    <a:pt x="2807" y="1558"/>
                  </a:cubicBezTo>
                  <a:cubicBezTo>
                    <a:pt x="2937" y="1466"/>
                    <a:pt x="3020" y="1280"/>
                    <a:pt x="2965" y="1131"/>
                  </a:cubicBezTo>
                  <a:cubicBezTo>
                    <a:pt x="2900" y="982"/>
                    <a:pt x="2704" y="908"/>
                    <a:pt x="2528" y="908"/>
                  </a:cubicBezTo>
                  <a:cubicBezTo>
                    <a:pt x="2396" y="908"/>
                    <a:pt x="2252" y="940"/>
                    <a:pt x="2105" y="940"/>
                  </a:cubicBezTo>
                  <a:cubicBezTo>
                    <a:pt x="2076" y="940"/>
                    <a:pt x="2046" y="939"/>
                    <a:pt x="2017" y="936"/>
                  </a:cubicBezTo>
                  <a:cubicBezTo>
                    <a:pt x="2147" y="843"/>
                    <a:pt x="2286" y="741"/>
                    <a:pt x="2379" y="602"/>
                  </a:cubicBezTo>
                  <a:cubicBezTo>
                    <a:pt x="2463" y="462"/>
                    <a:pt x="2500" y="267"/>
                    <a:pt x="2389" y="137"/>
                  </a:cubicBezTo>
                  <a:cubicBezTo>
                    <a:pt x="2315" y="38"/>
                    <a:pt x="2205" y="0"/>
                    <a:pt x="208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
            <p:cNvSpPr/>
            <p:nvPr/>
          </p:nvSpPr>
          <p:spPr>
            <a:xfrm>
              <a:off x="3952375" y="1826800"/>
              <a:ext cx="73425" cy="68550"/>
            </a:xfrm>
            <a:custGeom>
              <a:rect b="b" l="l" r="r" t="t"/>
              <a:pathLst>
                <a:path extrusionOk="0" h="2742" w="2937">
                  <a:moveTo>
                    <a:pt x="688" y="701"/>
                  </a:moveTo>
                  <a:cubicBezTo>
                    <a:pt x="456" y="897"/>
                    <a:pt x="233" y="1129"/>
                    <a:pt x="47" y="1389"/>
                  </a:cubicBezTo>
                  <a:cubicBezTo>
                    <a:pt x="233" y="1129"/>
                    <a:pt x="456" y="906"/>
                    <a:pt x="688" y="701"/>
                  </a:cubicBezTo>
                  <a:close/>
                  <a:moveTo>
                    <a:pt x="65" y="1389"/>
                  </a:moveTo>
                  <a:lnTo>
                    <a:pt x="65" y="1389"/>
                  </a:lnTo>
                  <a:cubicBezTo>
                    <a:pt x="28" y="1408"/>
                    <a:pt x="0" y="1454"/>
                    <a:pt x="0" y="1500"/>
                  </a:cubicBezTo>
                  <a:cubicBezTo>
                    <a:pt x="19" y="1463"/>
                    <a:pt x="28" y="1417"/>
                    <a:pt x="65" y="1389"/>
                  </a:cubicBezTo>
                  <a:close/>
                  <a:moveTo>
                    <a:pt x="0" y="1500"/>
                  </a:moveTo>
                  <a:cubicBezTo>
                    <a:pt x="0" y="1547"/>
                    <a:pt x="0" y="1593"/>
                    <a:pt x="28" y="1631"/>
                  </a:cubicBezTo>
                  <a:cubicBezTo>
                    <a:pt x="19" y="1584"/>
                    <a:pt x="0" y="1538"/>
                    <a:pt x="0" y="1500"/>
                  </a:cubicBezTo>
                  <a:close/>
                  <a:moveTo>
                    <a:pt x="28" y="1631"/>
                  </a:moveTo>
                  <a:cubicBezTo>
                    <a:pt x="65" y="1714"/>
                    <a:pt x="112" y="1788"/>
                    <a:pt x="177" y="1853"/>
                  </a:cubicBezTo>
                  <a:cubicBezTo>
                    <a:pt x="121" y="1779"/>
                    <a:pt x="65" y="1714"/>
                    <a:pt x="28" y="1631"/>
                  </a:cubicBezTo>
                  <a:close/>
                  <a:moveTo>
                    <a:pt x="1985" y="1"/>
                  </a:moveTo>
                  <a:cubicBezTo>
                    <a:pt x="1964" y="1"/>
                    <a:pt x="1943" y="2"/>
                    <a:pt x="1924" y="5"/>
                  </a:cubicBezTo>
                  <a:cubicBezTo>
                    <a:pt x="1756" y="23"/>
                    <a:pt x="1608" y="88"/>
                    <a:pt x="1468" y="163"/>
                  </a:cubicBezTo>
                  <a:cubicBezTo>
                    <a:pt x="1190" y="321"/>
                    <a:pt x="929" y="488"/>
                    <a:pt x="688" y="701"/>
                  </a:cubicBezTo>
                  <a:cubicBezTo>
                    <a:pt x="929" y="506"/>
                    <a:pt x="1190" y="330"/>
                    <a:pt x="1478" y="190"/>
                  </a:cubicBezTo>
                  <a:cubicBezTo>
                    <a:pt x="1617" y="116"/>
                    <a:pt x="1766" y="60"/>
                    <a:pt x="1924" y="51"/>
                  </a:cubicBezTo>
                  <a:cubicBezTo>
                    <a:pt x="1943" y="49"/>
                    <a:pt x="1963" y="47"/>
                    <a:pt x="1983" y="47"/>
                  </a:cubicBezTo>
                  <a:cubicBezTo>
                    <a:pt x="2037" y="47"/>
                    <a:pt x="2090" y="56"/>
                    <a:pt x="2137" y="70"/>
                  </a:cubicBezTo>
                  <a:cubicBezTo>
                    <a:pt x="2212" y="98"/>
                    <a:pt x="2267" y="153"/>
                    <a:pt x="2295" y="209"/>
                  </a:cubicBezTo>
                  <a:cubicBezTo>
                    <a:pt x="2323" y="283"/>
                    <a:pt x="2323" y="348"/>
                    <a:pt x="2314" y="423"/>
                  </a:cubicBezTo>
                  <a:cubicBezTo>
                    <a:pt x="2304" y="488"/>
                    <a:pt x="2267" y="562"/>
                    <a:pt x="2230" y="618"/>
                  </a:cubicBezTo>
                  <a:cubicBezTo>
                    <a:pt x="2156" y="739"/>
                    <a:pt x="2007" y="831"/>
                    <a:pt x="1886" y="924"/>
                  </a:cubicBezTo>
                  <a:lnTo>
                    <a:pt x="1803" y="980"/>
                  </a:lnTo>
                  <a:lnTo>
                    <a:pt x="1905" y="989"/>
                  </a:lnTo>
                  <a:cubicBezTo>
                    <a:pt x="1953" y="997"/>
                    <a:pt x="2001" y="1000"/>
                    <a:pt x="2049" y="1000"/>
                  </a:cubicBezTo>
                  <a:cubicBezTo>
                    <a:pt x="2176" y="1000"/>
                    <a:pt x="2301" y="980"/>
                    <a:pt x="2416" y="980"/>
                  </a:cubicBezTo>
                  <a:cubicBezTo>
                    <a:pt x="2500" y="980"/>
                    <a:pt x="2583" y="989"/>
                    <a:pt x="2648" y="1017"/>
                  </a:cubicBezTo>
                  <a:cubicBezTo>
                    <a:pt x="2723" y="1036"/>
                    <a:pt x="2778" y="1082"/>
                    <a:pt x="2815" y="1157"/>
                  </a:cubicBezTo>
                  <a:cubicBezTo>
                    <a:pt x="2853" y="1212"/>
                    <a:pt x="2853" y="1296"/>
                    <a:pt x="2825" y="1361"/>
                  </a:cubicBezTo>
                  <a:cubicBezTo>
                    <a:pt x="2806" y="1435"/>
                    <a:pt x="2760" y="1491"/>
                    <a:pt x="2695" y="1538"/>
                  </a:cubicBezTo>
                  <a:cubicBezTo>
                    <a:pt x="2583" y="1631"/>
                    <a:pt x="2407" y="1668"/>
                    <a:pt x="2249" y="1696"/>
                  </a:cubicBezTo>
                  <a:lnTo>
                    <a:pt x="2091" y="1733"/>
                  </a:lnTo>
                  <a:lnTo>
                    <a:pt x="2230" y="1788"/>
                  </a:lnTo>
                  <a:cubicBezTo>
                    <a:pt x="2314" y="1826"/>
                    <a:pt x="2397" y="1863"/>
                    <a:pt x="2462" y="1909"/>
                  </a:cubicBezTo>
                  <a:cubicBezTo>
                    <a:pt x="2537" y="1956"/>
                    <a:pt x="2602" y="2002"/>
                    <a:pt x="2648" y="2067"/>
                  </a:cubicBezTo>
                  <a:cubicBezTo>
                    <a:pt x="2695" y="2142"/>
                    <a:pt x="2713" y="2225"/>
                    <a:pt x="2695" y="2299"/>
                  </a:cubicBezTo>
                  <a:cubicBezTo>
                    <a:pt x="2685" y="2383"/>
                    <a:pt x="2639" y="2457"/>
                    <a:pt x="2583" y="2522"/>
                  </a:cubicBezTo>
                  <a:cubicBezTo>
                    <a:pt x="2527" y="2578"/>
                    <a:pt x="2444" y="2625"/>
                    <a:pt x="2360" y="2652"/>
                  </a:cubicBezTo>
                  <a:cubicBezTo>
                    <a:pt x="2277" y="2671"/>
                    <a:pt x="2184" y="2690"/>
                    <a:pt x="2109" y="2690"/>
                  </a:cubicBezTo>
                  <a:cubicBezTo>
                    <a:pt x="2016" y="2690"/>
                    <a:pt x="1933" y="2690"/>
                    <a:pt x="1840" y="2671"/>
                  </a:cubicBezTo>
                  <a:cubicBezTo>
                    <a:pt x="1747" y="2662"/>
                    <a:pt x="1663" y="2652"/>
                    <a:pt x="1570" y="2625"/>
                  </a:cubicBezTo>
                  <a:cubicBezTo>
                    <a:pt x="1227" y="2550"/>
                    <a:pt x="902" y="2383"/>
                    <a:pt x="595" y="2188"/>
                  </a:cubicBezTo>
                  <a:lnTo>
                    <a:pt x="595" y="2188"/>
                  </a:lnTo>
                  <a:cubicBezTo>
                    <a:pt x="883" y="2392"/>
                    <a:pt x="1208" y="2560"/>
                    <a:pt x="1570" y="2652"/>
                  </a:cubicBezTo>
                  <a:cubicBezTo>
                    <a:pt x="1663" y="2671"/>
                    <a:pt x="1747" y="2699"/>
                    <a:pt x="1840" y="2708"/>
                  </a:cubicBezTo>
                  <a:cubicBezTo>
                    <a:pt x="1933" y="2718"/>
                    <a:pt x="2026" y="2736"/>
                    <a:pt x="2109" y="2736"/>
                  </a:cubicBezTo>
                  <a:cubicBezTo>
                    <a:pt x="2131" y="2739"/>
                    <a:pt x="2156" y="2741"/>
                    <a:pt x="2183" y="2741"/>
                  </a:cubicBezTo>
                  <a:cubicBezTo>
                    <a:pt x="2236" y="2741"/>
                    <a:pt x="2298" y="2733"/>
                    <a:pt x="2360" y="2708"/>
                  </a:cubicBezTo>
                  <a:cubicBezTo>
                    <a:pt x="2453" y="2690"/>
                    <a:pt x="2537" y="2634"/>
                    <a:pt x="2602" y="2569"/>
                  </a:cubicBezTo>
                  <a:cubicBezTo>
                    <a:pt x="2676" y="2504"/>
                    <a:pt x="2732" y="2420"/>
                    <a:pt x="2750" y="2327"/>
                  </a:cubicBezTo>
                  <a:cubicBezTo>
                    <a:pt x="2778" y="2234"/>
                    <a:pt x="2769" y="2114"/>
                    <a:pt x="2704" y="2039"/>
                  </a:cubicBezTo>
                  <a:cubicBezTo>
                    <a:pt x="2658" y="1956"/>
                    <a:pt x="2583" y="1881"/>
                    <a:pt x="2500" y="1835"/>
                  </a:cubicBezTo>
                  <a:cubicBezTo>
                    <a:pt x="2462" y="1816"/>
                    <a:pt x="2416" y="1788"/>
                    <a:pt x="2379" y="1770"/>
                  </a:cubicBezTo>
                  <a:cubicBezTo>
                    <a:pt x="2416" y="1751"/>
                    <a:pt x="2453" y="1742"/>
                    <a:pt x="2500" y="1733"/>
                  </a:cubicBezTo>
                  <a:cubicBezTo>
                    <a:pt x="2583" y="1705"/>
                    <a:pt x="2658" y="1658"/>
                    <a:pt x="2741" y="1612"/>
                  </a:cubicBezTo>
                  <a:cubicBezTo>
                    <a:pt x="2815" y="1556"/>
                    <a:pt x="2871" y="1491"/>
                    <a:pt x="2908" y="1398"/>
                  </a:cubicBezTo>
                  <a:cubicBezTo>
                    <a:pt x="2936" y="1305"/>
                    <a:pt x="2936" y="1203"/>
                    <a:pt x="2890" y="1120"/>
                  </a:cubicBezTo>
                  <a:cubicBezTo>
                    <a:pt x="2843" y="1027"/>
                    <a:pt x="2769" y="971"/>
                    <a:pt x="2685" y="934"/>
                  </a:cubicBezTo>
                  <a:cubicBezTo>
                    <a:pt x="2602" y="897"/>
                    <a:pt x="2509" y="887"/>
                    <a:pt x="2416" y="887"/>
                  </a:cubicBezTo>
                  <a:cubicBezTo>
                    <a:pt x="2277" y="887"/>
                    <a:pt x="2156" y="906"/>
                    <a:pt x="2035" y="924"/>
                  </a:cubicBezTo>
                  <a:cubicBezTo>
                    <a:pt x="2128" y="850"/>
                    <a:pt x="2221" y="766"/>
                    <a:pt x="2295" y="664"/>
                  </a:cubicBezTo>
                  <a:cubicBezTo>
                    <a:pt x="2342" y="599"/>
                    <a:pt x="2369" y="516"/>
                    <a:pt x="2388" y="432"/>
                  </a:cubicBezTo>
                  <a:cubicBezTo>
                    <a:pt x="2397" y="348"/>
                    <a:pt x="2388" y="255"/>
                    <a:pt x="2351" y="190"/>
                  </a:cubicBezTo>
                  <a:cubicBezTo>
                    <a:pt x="2314" y="107"/>
                    <a:pt x="2239" y="51"/>
                    <a:pt x="2165" y="23"/>
                  </a:cubicBezTo>
                  <a:cubicBezTo>
                    <a:pt x="2104" y="10"/>
                    <a:pt x="2043" y="1"/>
                    <a:pt x="1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
            <p:cNvSpPr/>
            <p:nvPr/>
          </p:nvSpPr>
          <p:spPr>
            <a:xfrm>
              <a:off x="3952150" y="1850600"/>
              <a:ext cx="47625" cy="14650"/>
            </a:xfrm>
            <a:custGeom>
              <a:rect b="b" l="l" r="r" t="t"/>
              <a:pathLst>
                <a:path extrusionOk="0" h="586" w="1905">
                  <a:moveTo>
                    <a:pt x="1905" y="0"/>
                  </a:moveTo>
                  <a:cubicBezTo>
                    <a:pt x="1747" y="47"/>
                    <a:pt x="1579" y="93"/>
                    <a:pt x="1440" y="149"/>
                  </a:cubicBezTo>
                  <a:lnTo>
                    <a:pt x="966" y="307"/>
                  </a:lnTo>
                  <a:lnTo>
                    <a:pt x="483" y="456"/>
                  </a:lnTo>
                  <a:lnTo>
                    <a:pt x="242" y="521"/>
                  </a:lnTo>
                  <a:cubicBezTo>
                    <a:pt x="167" y="548"/>
                    <a:pt x="84" y="567"/>
                    <a:pt x="0" y="586"/>
                  </a:cubicBezTo>
                  <a:cubicBezTo>
                    <a:pt x="167" y="567"/>
                    <a:pt x="325" y="521"/>
                    <a:pt x="492" y="493"/>
                  </a:cubicBezTo>
                  <a:cubicBezTo>
                    <a:pt x="650" y="456"/>
                    <a:pt x="799" y="400"/>
                    <a:pt x="966" y="353"/>
                  </a:cubicBezTo>
                  <a:cubicBezTo>
                    <a:pt x="1124" y="307"/>
                    <a:pt x="1291" y="251"/>
                    <a:pt x="1440" y="186"/>
                  </a:cubicBezTo>
                  <a:cubicBezTo>
                    <a:pt x="1589" y="130"/>
                    <a:pt x="1756" y="75"/>
                    <a:pt x="19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
            <p:cNvSpPr/>
            <p:nvPr/>
          </p:nvSpPr>
          <p:spPr>
            <a:xfrm>
              <a:off x="3951675" y="1866975"/>
              <a:ext cx="55775" cy="3850"/>
            </a:xfrm>
            <a:custGeom>
              <a:rect b="b" l="l" r="r" t="t"/>
              <a:pathLst>
                <a:path extrusionOk="0" h="154" w="2231">
                  <a:moveTo>
                    <a:pt x="276" y="0"/>
                  </a:moveTo>
                  <a:cubicBezTo>
                    <a:pt x="182" y="0"/>
                    <a:pt x="89" y="5"/>
                    <a:pt x="0" y="14"/>
                  </a:cubicBezTo>
                  <a:cubicBezTo>
                    <a:pt x="93" y="14"/>
                    <a:pt x="186" y="14"/>
                    <a:pt x="279" y="24"/>
                  </a:cubicBezTo>
                  <a:cubicBezTo>
                    <a:pt x="372" y="33"/>
                    <a:pt x="465" y="33"/>
                    <a:pt x="558" y="42"/>
                  </a:cubicBezTo>
                  <a:lnTo>
                    <a:pt x="1115" y="89"/>
                  </a:lnTo>
                  <a:lnTo>
                    <a:pt x="1673" y="126"/>
                  </a:lnTo>
                  <a:cubicBezTo>
                    <a:pt x="1859" y="126"/>
                    <a:pt x="2044" y="135"/>
                    <a:pt x="2230" y="154"/>
                  </a:cubicBezTo>
                  <a:cubicBezTo>
                    <a:pt x="2035" y="126"/>
                    <a:pt x="1859" y="98"/>
                    <a:pt x="1664" y="89"/>
                  </a:cubicBezTo>
                  <a:cubicBezTo>
                    <a:pt x="1487" y="79"/>
                    <a:pt x="1292" y="61"/>
                    <a:pt x="1106" y="42"/>
                  </a:cubicBezTo>
                  <a:lnTo>
                    <a:pt x="558" y="14"/>
                  </a:lnTo>
                  <a:cubicBezTo>
                    <a:pt x="465" y="5"/>
                    <a:pt x="370"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
            <p:cNvSpPr/>
            <p:nvPr/>
          </p:nvSpPr>
          <p:spPr>
            <a:xfrm>
              <a:off x="3969325" y="1858725"/>
              <a:ext cx="13725" cy="4300"/>
            </a:xfrm>
            <a:custGeom>
              <a:rect b="b" l="l" r="r" t="t"/>
              <a:pathLst>
                <a:path extrusionOk="0" h="172" w="549">
                  <a:moveTo>
                    <a:pt x="549" y="0"/>
                  </a:moveTo>
                  <a:lnTo>
                    <a:pt x="549" y="0"/>
                  </a:lnTo>
                  <a:cubicBezTo>
                    <a:pt x="456" y="19"/>
                    <a:pt x="363" y="38"/>
                    <a:pt x="261" y="75"/>
                  </a:cubicBezTo>
                  <a:cubicBezTo>
                    <a:pt x="214" y="84"/>
                    <a:pt x="168" y="112"/>
                    <a:pt x="121" y="121"/>
                  </a:cubicBezTo>
                  <a:cubicBezTo>
                    <a:pt x="93" y="131"/>
                    <a:pt x="47" y="140"/>
                    <a:pt x="1" y="168"/>
                  </a:cubicBezTo>
                  <a:cubicBezTo>
                    <a:pt x="14" y="170"/>
                    <a:pt x="28" y="172"/>
                    <a:pt x="41" y="172"/>
                  </a:cubicBezTo>
                  <a:cubicBezTo>
                    <a:pt x="74" y="172"/>
                    <a:pt x="107" y="165"/>
                    <a:pt x="140" y="158"/>
                  </a:cubicBezTo>
                  <a:lnTo>
                    <a:pt x="279" y="121"/>
                  </a:lnTo>
                  <a:cubicBezTo>
                    <a:pt x="372" y="84"/>
                    <a:pt x="465" y="47"/>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
            <p:cNvSpPr/>
            <p:nvPr/>
          </p:nvSpPr>
          <p:spPr>
            <a:xfrm>
              <a:off x="3980700" y="1858250"/>
              <a:ext cx="7700" cy="3750"/>
            </a:xfrm>
            <a:custGeom>
              <a:rect b="b" l="l" r="r" t="t"/>
              <a:pathLst>
                <a:path extrusionOk="0" h="150" w="308">
                  <a:moveTo>
                    <a:pt x="307" y="1"/>
                  </a:moveTo>
                  <a:cubicBezTo>
                    <a:pt x="242" y="10"/>
                    <a:pt x="196" y="38"/>
                    <a:pt x="159" y="66"/>
                  </a:cubicBezTo>
                  <a:cubicBezTo>
                    <a:pt x="122" y="84"/>
                    <a:pt x="103" y="94"/>
                    <a:pt x="75" y="103"/>
                  </a:cubicBezTo>
                  <a:cubicBezTo>
                    <a:pt x="47" y="131"/>
                    <a:pt x="19" y="140"/>
                    <a:pt x="1" y="150"/>
                  </a:cubicBezTo>
                  <a:cubicBezTo>
                    <a:pt x="29" y="150"/>
                    <a:pt x="66" y="150"/>
                    <a:pt x="94" y="140"/>
                  </a:cubicBezTo>
                  <a:cubicBezTo>
                    <a:pt x="112" y="122"/>
                    <a:pt x="149" y="112"/>
                    <a:pt x="168" y="103"/>
                  </a:cubicBezTo>
                  <a:cubicBezTo>
                    <a:pt x="214" y="84"/>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
            <p:cNvSpPr/>
            <p:nvPr/>
          </p:nvSpPr>
          <p:spPr>
            <a:xfrm>
              <a:off x="3976750" y="1862200"/>
              <a:ext cx="13275" cy="2125"/>
            </a:xfrm>
            <a:custGeom>
              <a:rect b="b" l="l" r="r" t="t"/>
              <a:pathLst>
                <a:path extrusionOk="0" h="85" w="531">
                  <a:moveTo>
                    <a:pt x="530" y="1"/>
                  </a:moveTo>
                  <a:cubicBezTo>
                    <a:pt x="438" y="1"/>
                    <a:pt x="354" y="19"/>
                    <a:pt x="261" y="29"/>
                  </a:cubicBezTo>
                  <a:cubicBezTo>
                    <a:pt x="177" y="38"/>
                    <a:pt x="84" y="66"/>
                    <a:pt x="1" y="84"/>
                  </a:cubicBezTo>
                  <a:lnTo>
                    <a:pt x="140" y="84"/>
                  </a:lnTo>
                  <a:cubicBezTo>
                    <a:pt x="177" y="84"/>
                    <a:pt x="224" y="84"/>
                    <a:pt x="270" y="75"/>
                  </a:cubicBezTo>
                  <a:cubicBezTo>
                    <a:pt x="354" y="57"/>
                    <a:pt x="447" y="38"/>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
            <p:cNvSpPr/>
            <p:nvPr/>
          </p:nvSpPr>
          <p:spPr>
            <a:xfrm>
              <a:off x="3963750" y="1864300"/>
              <a:ext cx="8400" cy="1175"/>
            </a:xfrm>
            <a:custGeom>
              <a:rect b="b" l="l" r="r" t="t"/>
              <a:pathLst>
                <a:path extrusionOk="0" h="47" w="336">
                  <a:moveTo>
                    <a:pt x="159" y="0"/>
                  </a:moveTo>
                  <a:cubicBezTo>
                    <a:pt x="112" y="0"/>
                    <a:pt x="56" y="0"/>
                    <a:pt x="1" y="28"/>
                  </a:cubicBezTo>
                  <a:cubicBezTo>
                    <a:pt x="56" y="47"/>
                    <a:pt x="112" y="47"/>
                    <a:pt x="177" y="47"/>
                  </a:cubicBezTo>
                  <a:cubicBezTo>
                    <a:pt x="224" y="47"/>
                    <a:pt x="279" y="47"/>
                    <a:pt x="335" y="28"/>
                  </a:cubicBezTo>
                  <a:cubicBezTo>
                    <a:pt x="279" y="10"/>
                    <a:pt x="224" y="1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
            <p:cNvSpPr/>
            <p:nvPr/>
          </p:nvSpPr>
          <p:spPr>
            <a:xfrm>
              <a:off x="4006725" y="1862200"/>
              <a:ext cx="11625" cy="4550"/>
            </a:xfrm>
            <a:custGeom>
              <a:rect b="b" l="l" r="r" t="t"/>
              <a:pathLst>
                <a:path extrusionOk="0" h="182" w="465">
                  <a:moveTo>
                    <a:pt x="465" y="1"/>
                  </a:moveTo>
                  <a:lnTo>
                    <a:pt x="465" y="1"/>
                  </a:lnTo>
                  <a:cubicBezTo>
                    <a:pt x="381" y="29"/>
                    <a:pt x="316" y="47"/>
                    <a:pt x="233" y="84"/>
                  </a:cubicBezTo>
                  <a:cubicBezTo>
                    <a:pt x="186" y="94"/>
                    <a:pt x="149" y="122"/>
                    <a:pt x="121" y="131"/>
                  </a:cubicBezTo>
                  <a:cubicBezTo>
                    <a:pt x="84" y="140"/>
                    <a:pt x="38" y="168"/>
                    <a:pt x="0" y="177"/>
                  </a:cubicBezTo>
                  <a:cubicBezTo>
                    <a:pt x="14" y="180"/>
                    <a:pt x="28" y="181"/>
                    <a:pt x="41" y="181"/>
                  </a:cubicBezTo>
                  <a:cubicBezTo>
                    <a:pt x="73" y="181"/>
                    <a:pt x="104" y="175"/>
                    <a:pt x="130" y="168"/>
                  </a:cubicBezTo>
                  <a:cubicBezTo>
                    <a:pt x="158" y="168"/>
                    <a:pt x="214" y="140"/>
                    <a:pt x="242" y="131"/>
                  </a:cubicBezTo>
                  <a:cubicBezTo>
                    <a:pt x="326" y="94"/>
                    <a:pt x="400" y="57"/>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
            <p:cNvSpPr/>
            <p:nvPr/>
          </p:nvSpPr>
          <p:spPr>
            <a:xfrm>
              <a:off x="4001850" y="1863375"/>
              <a:ext cx="8150" cy="3150"/>
            </a:xfrm>
            <a:custGeom>
              <a:rect b="b" l="l" r="r" t="t"/>
              <a:pathLst>
                <a:path extrusionOk="0" h="126" w="326">
                  <a:moveTo>
                    <a:pt x="325" y="0"/>
                  </a:moveTo>
                  <a:cubicBezTo>
                    <a:pt x="260" y="10"/>
                    <a:pt x="205" y="28"/>
                    <a:pt x="149" y="47"/>
                  </a:cubicBezTo>
                  <a:cubicBezTo>
                    <a:pt x="102" y="75"/>
                    <a:pt x="56" y="93"/>
                    <a:pt x="0" y="121"/>
                  </a:cubicBezTo>
                  <a:cubicBezTo>
                    <a:pt x="10" y="124"/>
                    <a:pt x="19" y="125"/>
                    <a:pt x="28" y="125"/>
                  </a:cubicBezTo>
                  <a:cubicBezTo>
                    <a:pt x="48" y="125"/>
                    <a:pt x="68" y="121"/>
                    <a:pt x="93" y="121"/>
                  </a:cubicBezTo>
                  <a:cubicBezTo>
                    <a:pt x="112" y="121"/>
                    <a:pt x="149" y="112"/>
                    <a:pt x="177" y="93"/>
                  </a:cubicBezTo>
                  <a:cubicBezTo>
                    <a:pt x="205" y="84"/>
                    <a:pt x="233" y="75"/>
                    <a:pt x="251" y="65"/>
                  </a:cubicBezTo>
                  <a:cubicBezTo>
                    <a:pt x="279" y="37"/>
                    <a:pt x="298" y="2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
            <p:cNvSpPr/>
            <p:nvPr/>
          </p:nvSpPr>
          <p:spPr>
            <a:xfrm>
              <a:off x="4014150" y="1858725"/>
              <a:ext cx="4200" cy="2575"/>
            </a:xfrm>
            <a:custGeom>
              <a:rect b="b" l="l" r="r" t="t"/>
              <a:pathLst>
                <a:path extrusionOk="0" h="103" w="168">
                  <a:moveTo>
                    <a:pt x="168" y="0"/>
                  </a:moveTo>
                  <a:lnTo>
                    <a:pt x="168" y="0"/>
                  </a:lnTo>
                  <a:cubicBezTo>
                    <a:pt x="131" y="19"/>
                    <a:pt x="103" y="28"/>
                    <a:pt x="75" y="47"/>
                  </a:cubicBezTo>
                  <a:cubicBezTo>
                    <a:pt x="66" y="47"/>
                    <a:pt x="47" y="56"/>
                    <a:pt x="38" y="75"/>
                  </a:cubicBezTo>
                  <a:lnTo>
                    <a:pt x="1" y="103"/>
                  </a:lnTo>
                  <a:cubicBezTo>
                    <a:pt x="38" y="103"/>
                    <a:pt x="75" y="93"/>
                    <a:pt x="112" y="84"/>
                  </a:cubicBezTo>
                  <a:lnTo>
                    <a:pt x="149" y="47"/>
                  </a:lnTo>
                  <a:cubicBezTo>
                    <a:pt x="159" y="38"/>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
            <p:cNvSpPr/>
            <p:nvPr/>
          </p:nvSpPr>
          <p:spPr>
            <a:xfrm>
              <a:off x="4006500" y="1885200"/>
              <a:ext cx="9075" cy="5825"/>
            </a:xfrm>
            <a:custGeom>
              <a:rect b="b" l="l" r="r" t="t"/>
              <a:pathLst>
                <a:path extrusionOk="0" h="233" w="363">
                  <a:moveTo>
                    <a:pt x="362" y="1"/>
                  </a:moveTo>
                  <a:lnTo>
                    <a:pt x="362" y="1"/>
                  </a:lnTo>
                  <a:cubicBezTo>
                    <a:pt x="325" y="84"/>
                    <a:pt x="270" y="131"/>
                    <a:pt x="223" y="159"/>
                  </a:cubicBezTo>
                  <a:lnTo>
                    <a:pt x="112" y="196"/>
                  </a:lnTo>
                  <a:cubicBezTo>
                    <a:pt x="93" y="196"/>
                    <a:pt x="84" y="205"/>
                    <a:pt x="56" y="205"/>
                  </a:cubicBezTo>
                  <a:cubicBezTo>
                    <a:pt x="37" y="205"/>
                    <a:pt x="19" y="224"/>
                    <a:pt x="0" y="224"/>
                  </a:cubicBezTo>
                  <a:cubicBezTo>
                    <a:pt x="19" y="224"/>
                    <a:pt x="37" y="233"/>
                    <a:pt x="56" y="233"/>
                  </a:cubicBezTo>
                  <a:lnTo>
                    <a:pt x="112" y="233"/>
                  </a:lnTo>
                  <a:cubicBezTo>
                    <a:pt x="149" y="224"/>
                    <a:pt x="195" y="224"/>
                    <a:pt x="232" y="196"/>
                  </a:cubicBezTo>
                  <a:cubicBezTo>
                    <a:pt x="270" y="177"/>
                    <a:pt x="297" y="149"/>
                    <a:pt x="325" y="121"/>
                  </a:cubicBezTo>
                  <a:cubicBezTo>
                    <a:pt x="344" y="84"/>
                    <a:pt x="362"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
            <p:cNvSpPr/>
            <p:nvPr/>
          </p:nvSpPr>
          <p:spPr>
            <a:xfrm>
              <a:off x="3998600" y="1888525"/>
              <a:ext cx="11175" cy="1350"/>
            </a:xfrm>
            <a:custGeom>
              <a:rect b="b" l="l" r="r" t="t"/>
              <a:pathLst>
                <a:path extrusionOk="0" h="54" w="447">
                  <a:moveTo>
                    <a:pt x="378" y="0"/>
                  </a:moveTo>
                  <a:cubicBezTo>
                    <a:pt x="358" y="0"/>
                    <a:pt x="339" y="2"/>
                    <a:pt x="316" y="7"/>
                  </a:cubicBezTo>
                  <a:lnTo>
                    <a:pt x="214" y="7"/>
                  </a:lnTo>
                  <a:lnTo>
                    <a:pt x="102" y="16"/>
                  </a:lnTo>
                  <a:lnTo>
                    <a:pt x="0" y="16"/>
                  </a:lnTo>
                  <a:cubicBezTo>
                    <a:pt x="37" y="44"/>
                    <a:pt x="75" y="53"/>
                    <a:pt x="102" y="53"/>
                  </a:cubicBezTo>
                  <a:lnTo>
                    <a:pt x="223" y="53"/>
                  </a:lnTo>
                  <a:cubicBezTo>
                    <a:pt x="307" y="44"/>
                    <a:pt x="372" y="35"/>
                    <a:pt x="446" y="7"/>
                  </a:cubicBezTo>
                  <a:cubicBezTo>
                    <a:pt x="418" y="2"/>
                    <a:pt x="397" y="0"/>
                    <a:pt x="3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
            <p:cNvSpPr/>
            <p:nvPr/>
          </p:nvSpPr>
          <p:spPr>
            <a:xfrm>
              <a:off x="3992775" y="1890075"/>
              <a:ext cx="9550" cy="2350"/>
            </a:xfrm>
            <a:custGeom>
              <a:rect b="b" l="l" r="r" t="t"/>
              <a:pathLst>
                <a:path extrusionOk="0" h="94" w="382">
                  <a:moveTo>
                    <a:pt x="1" y="1"/>
                  </a:moveTo>
                  <a:cubicBezTo>
                    <a:pt x="20" y="38"/>
                    <a:pt x="47" y="47"/>
                    <a:pt x="85" y="66"/>
                  </a:cubicBezTo>
                  <a:cubicBezTo>
                    <a:pt x="103" y="75"/>
                    <a:pt x="140" y="75"/>
                    <a:pt x="177" y="84"/>
                  </a:cubicBezTo>
                  <a:cubicBezTo>
                    <a:pt x="215" y="94"/>
                    <a:pt x="242" y="94"/>
                    <a:pt x="280" y="94"/>
                  </a:cubicBezTo>
                  <a:cubicBezTo>
                    <a:pt x="317" y="94"/>
                    <a:pt x="354" y="94"/>
                    <a:pt x="382" y="84"/>
                  </a:cubicBezTo>
                  <a:cubicBezTo>
                    <a:pt x="326" y="66"/>
                    <a:pt x="261"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
            <p:cNvSpPr/>
            <p:nvPr/>
          </p:nvSpPr>
          <p:spPr>
            <a:xfrm>
              <a:off x="4002775" y="1886375"/>
              <a:ext cx="6525" cy="1175"/>
            </a:xfrm>
            <a:custGeom>
              <a:rect b="b" l="l" r="r" t="t"/>
              <a:pathLst>
                <a:path extrusionOk="0" h="47" w="261">
                  <a:moveTo>
                    <a:pt x="140" y="0"/>
                  </a:moveTo>
                  <a:cubicBezTo>
                    <a:pt x="93" y="9"/>
                    <a:pt x="47" y="9"/>
                    <a:pt x="0" y="28"/>
                  </a:cubicBezTo>
                  <a:cubicBezTo>
                    <a:pt x="47" y="47"/>
                    <a:pt x="93" y="47"/>
                    <a:pt x="140" y="47"/>
                  </a:cubicBezTo>
                  <a:cubicBezTo>
                    <a:pt x="158" y="47"/>
                    <a:pt x="186" y="47"/>
                    <a:pt x="205" y="37"/>
                  </a:cubicBezTo>
                  <a:cubicBezTo>
                    <a:pt x="233" y="19"/>
                    <a:pt x="242" y="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
            <p:cNvSpPr/>
            <p:nvPr/>
          </p:nvSpPr>
          <p:spPr>
            <a:xfrm>
              <a:off x="3955850" y="1870100"/>
              <a:ext cx="7450" cy="7000"/>
            </a:xfrm>
            <a:custGeom>
              <a:rect b="b" l="l" r="r" t="t"/>
              <a:pathLst>
                <a:path extrusionOk="0" h="280" w="298">
                  <a:moveTo>
                    <a:pt x="1" y="1"/>
                  </a:moveTo>
                  <a:cubicBezTo>
                    <a:pt x="10" y="38"/>
                    <a:pt x="38" y="56"/>
                    <a:pt x="47" y="94"/>
                  </a:cubicBezTo>
                  <a:cubicBezTo>
                    <a:pt x="75" y="131"/>
                    <a:pt x="94" y="149"/>
                    <a:pt x="121" y="177"/>
                  </a:cubicBezTo>
                  <a:cubicBezTo>
                    <a:pt x="168" y="224"/>
                    <a:pt x="224" y="270"/>
                    <a:pt x="298" y="279"/>
                  </a:cubicBezTo>
                  <a:lnTo>
                    <a:pt x="159" y="140"/>
                  </a:lnTo>
                  <a:cubicBezTo>
                    <a:pt x="11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
            <p:cNvSpPr/>
            <p:nvPr/>
          </p:nvSpPr>
          <p:spPr>
            <a:xfrm>
              <a:off x="3960025" y="1871025"/>
              <a:ext cx="6075" cy="4675"/>
            </a:xfrm>
            <a:custGeom>
              <a:rect b="b" l="l" r="r" t="t"/>
              <a:pathLst>
                <a:path extrusionOk="0" h="187" w="243">
                  <a:moveTo>
                    <a:pt x="1" y="1"/>
                  </a:moveTo>
                  <a:lnTo>
                    <a:pt x="1" y="1"/>
                  </a:lnTo>
                  <a:cubicBezTo>
                    <a:pt x="10" y="38"/>
                    <a:pt x="19" y="57"/>
                    <a:pt x="38" y="66"/>
                  </a:cubicBezTo>
                  <a:cubicBezTo>
                    <a:pt x="47" y="94"/>
                    <a:pt x="66" y="112"/>
                    <a:pt x="94" y="122"/>
                  </a:cubicBezTo>
                  <a:cubicBezTo>
                    <a:pt x="140" y="159"/>
                    <a:pt x="187" y="187"/>
                    <a:pt x="242" y="187"/>
                  </a:cubicBezTo>
                  <a:cubicBezTo>
                    <a:pt x="233" y="168"/>
                    <a:pt x="205" y="150"/>
                    <a:pt x="187" y="140"/>
                  </a:cubicBezTo>
                  <a:cubicBezTo>
                    <a:pt x="177" y="131"/>
                    <a:pt x="150" y="103"/>
                    <a:pt x="131" y="94"/>
                  </a:cubicBezTo>
                  <a:cubicBezTo>
                    <a:pt x="85" y="57"/>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
            <p:cNvSpPr/>
            <p:nvPr/>
          </p:nvSpPr>
          <p:spPr>
            <a:xfrm>
              <a:off x="3964450" y="1870675"/>
              <a:ext cx="7700" cy="1550"/>
            </a:xfrm>
            <a:custGeom>
              <a:rect b="b" l="l" r="r" t="t"/>
              <a:pathLst>
                <a:path extrusionOk="0" h="62" w="308">
                  <a:moveTo>
                    <a:pt x="79" y="1"/>
                  </a:moveTo>
                  <a:cubicBezTo>
                    <a:pt x="54" y="1"/>
                    <a:pt x="28" y="6"/>
                    <a:pt x="0" y="15"/>
                  </a:cubicBezTo>
                  <a:cubicBezTo>
                    <a:pt x="47" y="52"/>
                    <a:pt x="93" y="61"/>
                    <a:pt x="149" y="61"/>
                  </a:cubicBezTo>
                  <a:lnTo>
                    <a:pt x="233" y="61"/>
                  </a:lnTo>
                  <a:cubicBezTo>
                    <a:pt x="251" y="61"/>
                    <a:pt x="288" y="61"/>
                    <a:pt x="307" y="52"/>
                  </a:cubicBezTo>
                  <a:cubicBezTo>
                    <a:pt x="261" y="33"/>
                    <a:pt x="205" y="24"/>
                    <a:pt x="158" y="15"/>
                  </a:cubicBezTo>
                  <a:cubicBezTo>
                    <a:pt x="131" y="6"/>
                    <a:pt x="105"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
            <p:cNvSpPr/>
            <p:nvPr/>
          </p:nvSpPr>
          <p:spPr>
            <a:xfrm>
              <a:off x="3967225" y="1874275"/>
              <a:ext cx="6550" cy="2600"/>
            </a:xfrm>
            <a:custGeom>
              <a:rect b="b" l="l" r="r" t="t"/>
              <a:pathLst>
                <a:path extrusionOk="0" h="104" w="262">
                  <a:moveTo>
                    <a:pt x="1" y="1"/>
                  </a:moveTo>
                  <a:cubicBezTo>
                    <a:pt x="38" y="29"/>
                    <a:pt x="85" y="57"/>
                    <a:pt x="122" y="66"/>
                  </a:cubicBezTo>
                  <a:cubicBezTo>
                    <a:pt x="168" y="94"/>
                    <a:pt x="215" y="103"/>
                    <a:pt x="261" y="103"/>
                  </a:cubicBezTo>
                  <a:cubicBezTo>
                    <a:pt x="224" y="66"/>
                    <a:pt x="187" y="57"/>
                    <a:pt x="140" y="29"/>
                  </a:cubicBezTo>
                  <a:cubicBezTo>
                    <a:pt x="9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
            <p:cNvSpPr/>
            <p:nvPr/>
          </p:nvSpPr>
          <p:spPr>
            <a:xfrm>
              <a:off x="3966300" y="1878925"/>
              <a:ext cx="8150" cy="3525"/>
            </a:xfrm>
            <a:custGeom>
              <a:rect b="b" l="l" r="r" t="t"/>
              <a:pathLst>
                <a:path extrusionOk="0" h="141" w="326">
                  <a:moveTo>
                    <a:pt x="1" y="1"/>
                  </a:moveTo>
                  <a:lnTo>
                    <a:pt x="1" y="1"/>
                  </a:lnTo>
                  <a:cubicBezTo>
                    <a:pt x="47" y="47"/>
                    <a:pt x="112" y="66"/>
                    <a:pt x="149" y="94"/>
                  </a:cubicBezTo>
                  <a:cubicBezTo>
                    <a:pt x="214" y="112"/>
                    <a:pt x="270" y="122"/>
                    <a:pt x="326" y="140"/>
                  </a:cubicBezTo>
                  <a:cubicBezTo>
                    <a:pt x="279" y="103"/>
                    <a:pt x="233" y="66"/>
                    <a:pt x="177" y="47"/>
                  </a:cubicBezTo>
                  <a:cubicBezTo>
                    <a:pt x="122" y="1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
            <p:cNvSpPr/>
            <p:nvPr/>
          </p:nvSpPr>
          <p:spPr>
            <a:xfrm>
              <a:off x="3992775" y="1829000"/>
              <a:ext cx="11650" cy="1875"/>
            </a:xfrm>
            <a:custGeom>
              <a:rect b="b" l="l" r="r" t="t"/>
              <a:pathLst>
                <a:path extrusionOk="0" h="75" w="466">
                  <a:moveTo>
                    <a:pt x="224" y="0"/>
                  </a:moveTo>
                  <a:cubicBezTo>
                    <a:pt x="140" y="10"/>
                    <a:pt x="57" y="28"/>
                    <a:pt x="1" y="75"/>
                  </a:cubicBezTo>
                  <a:cubicBezTo>
                    <a:pt x="47" y="65"/>
                    <a:pt x="85" y="56"/>
                    <a:pt x="122" y="56"/>
                  </a:cubicBezTo>
                  <a:cubicBezTo>
                    <a:pt x="168" y="56"/>
                    <a:pt x="196" y="47"/>
                    <a:pt x="233" y="47"/>
                  </a:cubicBezTo>
                  <a:cubicBezTo>
                    <a:pt x="317" y="28"/>
                    <a:pt x="382" y="28"/>
                    <a:pt x="465" y="28"/>
                  </a:cubicBezTo>
                  <a:cubicBezTo>
                    <a:pt x="428" y="19"/>
                    <a:pt x="382" y="1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
            <p:cNvSpPr/>
            <p:nvPr/>
          </p:nvSpPr>
          <p:spPr>
            <a:xfrm>
              <a:off x="3990700" y="1831450"/>
              <a:ext cx="9300" cy="2675"/>
            </a:xfrm>
            <a:custGeom>
              <a:rect b="b" l="l" r="r" t="t"/>
              <a:pathLst>
                <a:path extrusionOk="0" h="107" w="372">
                  <a:moveTo>
                    <a:pt x="311" y="1"/>
                  </a:moveTo>
                  <a:cubicBezTo>
                    <a:pt x="301" y="1"/>
                    <a:pt x="290" y="2"/>
                    <a:pt x="279" y="4"/>
                  </a:cubicBezTo>
                  <a:cubicBezTo>
                    <a:pt x="251" y="4"/>
                    <a:pt x="214" y="4"/>
                    <a:pt x="177" y="14"/>
                  </a:cubicBezTo>
                  <a:cubicBezTo>
                    <a:pt x="121" y="23"/>
                    <a:pt x="47" y="60"/>
                    <a:pt x="0" y="107"/>
                  </a:cubicBezTo>
                  <a:lnTo>
                    <a:pt x="93" y="79"/>
                  </a:lnTo>
                  <a:cubicBezTo>
                    <a:pt x="130" y="69"/>
                    <a:pt x="158" y="69"/>
                    <a:pt x="186" y="60"/>
                  </a:cubicBezTo>
                  <a:cubicBezTo>
                    <a:pt x="251" y="51"/>
                    <a:pt x="307" y="32"/>
                    <a:pt x="372" y="14"/>
                  </a:cubicBezTo>
                  <a:cubicBezTo>
                    <a:pt x="359" y="7"/>
                    <a:pt x="336"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
            <p:cNvSpPr/>
            <p:nvPr/>
          </p:nvSpPr>
          <p:spPr>
            <a:xfrm>
              <a:off x="3986050" y="1835025"/>
              <a:ext cx="9325" cy="3975"/>
            </a:xfrm>
            <a:custGeom>
              <a:rect b="b" l="l" r="r" t="t"/>
              <a:pathLst>
                <a:path extrusionOk="0" h="159" w="373">
                  <a:moveTo>
                    <a:pt x="372" y="1"/>
                  </a:moveTo>
                  <a:cubicBezTo>
                    <a:pt x="307" y="1"/>
                    <a:pt x="233" y="19"/>
                    <a:pt x="177" y="47"/>
                  </a:cubicBezTo>
                  <a:cubicBezTo>
                    <a:pt x="140" y="57"/>
                    <a:pt x="121" y="66"/>
                    <a:pt x="84" y="94"/>
                  </a:cubicBezTo>
                  <a:cubicBezTo>
                    <a:pt x="47" y="112"/>
                    <a:pt x="28" y="140"/>
                    <a:pt x="0" y="159"/>
                  </a:cubicBezTo>
                  <a:lnTo>
                    <a:pt x="93" y="131"/>
                  </a:lnTo>
                  <a:cubicBezTo>
                    <a:pt x="121" y="112"/>
                    <a:pt x="158" y="103"/>
                    <a:pt x="186" y="94"/>
                  </a:cubicBezTo>
                  <a:cubicBezTo>
                    <a:pt x="251" y="57"/>
                    <a:pt x="316"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
            <p:cNvSpPr/>
            <p:nvPr/>
          </p:nvSpPr>
          <p:spPr>
            <a:xfrm>
              <a:off x="3977700" y="1834325"/>
              <a:ext cx="9075" cy="6300"/>
            </a:xfrm>
            <a:custGeom>
              <a:rect b="b" l="l" r="r" t="t"/>
              <a:pathLst>
                <a:path extrusionOk="0" h="252" w="363">
                  <a:moveTo>
                    <a:pt x="362" y="1"/>
                  </a:moveTo>
                  <a:lnTo>
                    <a:pt x="362" y="1"/>
                  </a:lnTo>
                  <a:cubicBezTo>
                    <a:pt x="288" y="10"/>
                    <a:pt x="223" y="47"/>
                    <a:pt x="149" y="94"/>
                  </a:cubicBezTo>
                  <a:cubicBezTo>
                    <a:pt x="130" y="122"/>
                    <a:pt x="93" y="140"/>
                    <a:pt x="65" y="168"/>
                  </a:cubicBezTo>
                  <a:cubicBezTo>
                    <a:pt x="46" y="187"/>
                    <a:pt x="9" y="215"/>
                    <a:pt x="0" y="252"/>
                  </a:cubicBezTo>
                  <a:lnTo>
                    <a:pt x="93" y="187"/>
                  </a:lnTo>
                  <a:cubicBezTo>
                    <a:pt x="130" y="168"/>
                    <a:pt x="149" y="159"/>
                    <a:pt x="186" y="131"/>
                  </a:cubicBezTo>
                  <a:cubicBezTo>
                    <a:pt x="242" y="94"/>
                    <a:pt x="297"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
            <p:cNvSpPr/>
            <p:nvPr/>
          </p:nvSpPr>
          <p:spPr>
            <a:xfrm>
              <a:off x="3971650" y="1841075"/>
              <a:ext cx="9775" cy="4900"/>
            </a:xfrm>
            <a:custGeom>
              <a:rect b="b" l="l" r="r" t="t"/>
              <a:pathLst>
                <a:path extrusionOk="0" h="196" w="391">
                  <a:moveTo>
                    <a:pt x="391" y="0"/>
                  </a:moveTo>
                  <a:lnTo>
                    <a:pt x="391" y="0"/>
                  </a:lnTo>
                  <a:cubicBezTo>
                    <a:pt x="307" y="10"/>
                    <a:pt x="242" y="38"/>
                    <a:pt x="168" y="56"/>
                  </a:cubicBezTo>
                  <a:cubicBezTo>
                    <a:pt x="149" y="84"/>
                    <a:pt x="112" y="93"/>
                    <a:pt x="75" y="112"/>
                  </a:cubicBezTo>
                  <a:cubicBezTo>
                    <a:pt x="47" y="140"/>
                    <a:pt x="10" y="158"/>
                    <a:pt x="0" y="195"/>
                  </a:cubicBezTo>
                  <a:cubicBezTo>
                    <a:pt x="19" y="177"/>
                    <a:pt x="56" y="168"/>
                    <a:pt x="93" y="149"/>
                  </a:cubicBezTo>
                  <a:lnTo>
                    <a:pt x="196" y="103"/>
                  </a:lnTo>
                  <a:cubicBezTo>
                    <a:pt x="270" y="75"/>
                    <a:pt x="335" y="47"/>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
            <p:cNvSpPr/>
            <p:nvPr/>
          </p:nvSpPr>
          <p:spPr>
            <a:xfrm>
              <a:off x="3997425" y="1855825"/>
              <a:ext cx="4900" cy="1400"/>
            </a:xfrm>
            <a:custGeom>
              <a:rect b="b" l="l" r="r" t="t"/>
              <a:pathLst>
                <a:path extrusionOk="0" h="56" w="196">
                  <a:moveTo>
                    <a:pt x="167" y="1"/>
                  </a:moveTo>
                  <a:cubicBezTo>
                    <a:pt x="147" y="1"/>
                    <a:pt x="125" y="5"/>
                    <a:pt x="94" y="5"/>
                  </a:cubicBezTo>
                  <a:cubicBezTo>
                    <a:pt x="56" y="14"/>
                    <a:pt x="29" y="24"/>
                    <a:pt x="1" y="51"/>
                  </a:cubicBezTo>
                  <a:cubicBezTo>
                    <a:pt x="16" y="55"/>
                    <a:pt x="30" y="56"/>
                    <a:pt x="42" y="56"/>
                  </a:cubicBezTo>
                  <a:cubicBezTo>
                    <a:pt x="66" y="56"/>
                    <a:pt x="84" y="51"/>
                    <a:pt x="103" y="51"/>
                  </a:cubicBezTo>
                  <a:cubicBezTo>
                    <a:pt x="140" y="42"/>
                    <a:pt x="177" y="24"/>
                    <a:pt x="196" y="5"/>
                  </a:cubicBezTo>
                  <a:cubicBezTo>
                    <a:pt x="187" y="2"/>
                    <a:pt x="177"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
            <p:cNvSpPr/>
            <p:nvPr/>
          </p:nvSpPr>
          <p:spPr>
            <a:xfrm>
              <a:off x="4001850" y="1856925"/>
              <a:ext cx="4900" cy="1525"/>
            </a:xfrm>
            <a:custGeom>
              <a:rect b="b" l="l" r="r" t="t"/>
              <a:pathLst>
                <a:path extrusionOk="0" h="61" w="196">
                  <a:moveTo>
                    <a:pt x="144" y="0"/>
                  </a:moveTo>
                  <a:cubicBezTo>
                    <a:pt x="128" y="0"/>
                    <a:pt x="112" y="3"/>
                    <a:pt x="93" y="7"/>
                  </a:cubicBezTo>
                  <a:cubicBezTo>
                    <a:pt x="56" y="17"/>
                    <a:pt x="19" y="26"/>
                    <a:pt x="0" y="54"/>
                  </a:cubicBezTo>
                  <a:cubicBezTo>
                    <a:pt x="19" y="59"/>
                    <a:pt x="35" y="61"/>
                    <a:pt x="51" y="61"/>
                  </a:cubicBezTo>
                  <a:cubicBezTo>
                    <a:pt x="68" y="61"/>
                    <a:pt x="84" y="59"/>
                    <a:pt x="102" y="54"/>
                  </a:cubicBezTo>
                  <a:cubicBezTo>
                    <a:pt x="140" y="45"/>
                    <a:pt x="177" y="26"/>
                    <a:pt x="195" y="7"/>
                  </a:cubicBezTo>
                  <a:cubicBezTo>
                    <a:pt x="177" y="3"/>
                    <a:pt x="161" y="0"/>
                    <a:pt x="1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
            <p:cNvSpPr/>
            <p:nvPr/>
          </p:nvSpPr>
          <p:spPr>
            <a:xfrm>
              <a:off x="3962600" y="1848725"/>
              <a:ext cx="5825" cy="4225"/>
            </a:xfrm>
            <a:custGeom>
              <a:rect b="b" l="l" r="r" t="t"/>
              <a:pathLst>
                <a:path extrusionOk="0" h="169" w="233">
                  <a:moveTo>
                    <a:pt x="232" y="1"/>
                  </a:moveTo>
                  <a:cubicBezTo>
                    <a:pt x="177" y="10"/>
                    <a:pt x="139" y="29"/>
                    <a:pt x="102" y="66"/>
                  </a:cubicBezTo>
                  <a:cubicBezTo>
                    <a:pt x="84" y="75"/>
                    <a:pt x="56" y="94"/>
                    <a:pt x="47" y="112"/>
                  </a:cubicBezTo>
                  <a:cubicBezTo>
                    <a:pt x="28" y="122"/>
                    <a:pt x="9" y="150"/>
                    <a:pt x="0" y="168"/>
                  </a:cubicBezTo>
                  <a:cubicBezTo>
                    <a:pt x="47" y="150"/>
                    <a:pt x="93" y="122"/>
                    <a:pt x="130" y="103"/>
                  </a:cubicBezTo>
                  <a:cubicBezTo>
                    <a:pt x="167" y="66"/>
                    <a:pt x="205" y="38"/>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
            <p:cNvSpPr/>
            <p:nvPr/>
          </p:nvSpPr>
          <p:spPr>
            <a:xfrm>
              <a:off x="3985825" y="1936475"/>
              <a:ext cx="74575" cy="66400"/>
            </a:xfrm>
            <a:custGeom>
              <a:rect b="b" l="l" r="r" t="t"/>
              <a:pathLst>
                <a:path extrusionOk="0" h="2656" w="2983">
                  <a:moveTo>
                    <a:pt x="1584" y="1"/>
                  </a:moveTo>
                  <a:cubicBezTo>
                    <a:pt x="1399" y="1"/>
                    <a:pt x="1200" y="141"/>
                    <a:pt x="1059" y="282"/>
                  </a:cubicBezTo>
                  <a:cubicBezTo>
                    <a:pt x="604" y="765"/>
                    <a:pt x="270" y="1341"/>
                    <a:pt x="84" y="1982"/>
                  </a:cubicBezTo>
                  <a:cubicBezTo>
                    <a:pt x="0" y="2186"/>
                    <a:pt x="242" y="2353"/>
                    <a:pt x="418" y="2400"/>
                  </a:cubicBezTo>
                  <a:cubicBezTo>
                    <a:pt x="822" y="2558"/>
                    <a:pt x="1251" y="2655"/>
                    <a:pt x="1677" y="2655"/>
                  </a:cubicBezTo>
                  <a:cubicBezTo>
                    <a:pt x="1879" y="2655"/>
                    <a:pt x="2080" y="2633"/>
                    <a:pt x="2276" y="2586"/>
                  </a:cubicBezTo>
                  <a:cubicBezTo>
                    <a:pt x="2472" y="2539"/>
                    <a:pt x="2676" y="2465"/>
                    <a:pt x="2797" y="2316"/>
                  </a:cubicBezTo>
                  <a:cubicBezTo>
                    <a:pt x="2927" y="2168"/>
                    <a:pt x="2983" y="1935"/>
                    <a:pt x="2871" y="1768"/>
                  </a:cubicBezTo>
                  <a:cubicBezTo>
                    <a:pt x="2741" y="1582"/>
                    <a:pt x="2499" y="1564"/>
                    <a:pt x="2276" y="1564"/>
                  </a:cubicBezTo>
                  <a:cubicBezTo>
                    <a:pt x="2416" y="1480"/>
                    <a:pt x="2555" y="1387"/>
                    <a:pt x="2648" y="1248"/>
                  </a:cubicBezTo>
                  <a:cubicBezTo>
                    <a:pt x="2741" y="1118"/>
                    <a:pt x="2769" y="913"/>
                    <a:pt x="2648" y="793"/>
                  </a:cubicBezTo>
                  <a:cubicBezTo>
                    <a:pt x="2585" y="724"/>
                    <a:pt x="2488" y="697"/>
                    <a:pt x="2386" y="697"/>
                  </a:cubicBezTo>
                  <a:cubicBezTo>
                    <a:pt x="2309" y="697"/>
                    <a:pt x="2228" y="713"/>
                    <a:pt x="2156" y="737"/>
                  </a:cubicBezTo>
                  <a:cubicBezTo>
                    <a:pt x="1998" y="793"/>
                    <a:pt x="1858" y="904"/>
                    <a:pt x="1682" y="932"/>
                  </a:cubicBezTo>
                  <a:cubicBezTo>
                    <a:pt x="1775" y="793"/>
                    <a:pt x="1868" y="653"/>
                    <a:pt x="1905" y="495"/>
                  </a:cubicBezTo>
                  <a:cubicBezTo>
                    <a:pt x="1942" y="328"/>
                    <a:pt x="1896" y="142"/>
                    <a:pt x="1756" y="49"/>
                  </a:cubicBezTo>
                  <a:cubicBezTo>
                    <a:pt x="1702" y="15"/>
                    <a:pt x="1643" y="1"/>
                    <a:pt x="15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
            <p:cNvSpPr/>
            <p:nvPr/>
          </p:nvSpPr>
          <p:spPr>
            <a:xfrm>
              <a:off x="3987225" y="1935375"/>
              <a:ext cx="72700" cy="67700"/>
            </a:xfrm>
            <a:custGeom>
              <a:rect b="b" l="l" r="r" t="t"/>
              <a:pathLst>
                <a:path extrusionOk="0" h="2708" w="2908">
                  <a:moveTo>
                    <a:pt x="28" y="2017"/>
                  </a:moveTo>
                  <a:lnTo>
                    <a:pt x="28" y="2017"/>
                  </a:lnTo>
                  <a:cubicBezTo>
                    <a:pt x="4" y="2040"/>
                    <a:pt x="1" y="2077"/>
                    <a:pt x="6" y="2116"/>
                  </a:cubicBezTo>
                  <a:lnTo>
                    <a:pt x="6" y="2116"/>
                  </a:lnTo>
                  <a:cubicBezTo>
                    <a:pt x="5" y="2089"/>
                    <a:pt x="13" y="2053"/>
                    <a:pt x="28" y="2017"/>
                  </a:cubicBezTo>
                  <a:close/>
                  <a:moveTo>
                    <a:pt x="6" y="2116"/>
                  </a:moveTo>
                  <a:cubicBezTo>
                    <a:pt x="6" y="2124"/>
                    <a:pt x="7" y="2131"/>
                    <a:pt x="9" y="2137"/>
                  </a:cubicBezTo>
                  <a:cubicBezTo>
                    <a:pt x="8" y="2130"/>
                    <a:pt x="7" y="2123"/>
                    <a:pt x="6" y="2116"/>
                  </a:cubicBezTo>
                  <a:close/>
                  <a:moveTo>
                    <a:pt x="9" y="2137"/>
                  </a:moveTo>
                  <a:cubicBezTo>
                    <a:pt x="9" y="2184"/>
                    <a:pt x="37" y="2221"/>
                    <a:pt x="74" y="2258"/>
                  </a:cubicBezTo>
                  <a:cubicBezTo>
                    <a:pt x="46" y="2221"/>
                    <a:pt x="28" y="2184"/>
                    <a:pt x="9" y="2137"/>
                  </a:cubicBezTo>
                  <a:close/>
                  <a:moveTo>
                    <a:pt x="1514" y="0"/>
                  </a:moveTo>
                  <a:cubicBezTo>
                    <a:pt x="1431" y="0"/>
                    <a:pt x="1347" y="28"/>
                    <a:pt x="1282" y="65"/>
                  </a:cubicBezTo>
                  <a:cubicBezTo>
                    <a:pt x="1143" y="131"/>
                    <a:pt x="1013" y="251"/>
                    <a:pt x="920" y="363"/>
                  </a:cubicBezTo>
                  <a:cubicBezTo>
                    <a:pt x="715" y="595"/>
                    <a:pt x="530" y="855"/>
                    <a:pt x="372" y="1134"/>
                  </a:cubicBezTo>
                  <a:cubicBezTo>
                    <a:pt x="223" y="1413"/>
                    <a:pt x="93" y="1701"/>
                    <a:pt x="19" y="1998"/>
                  </a:cubicBezTo>
                  <a:cubicBezTo>
                    <a:pt x="111" y="1701"/>
                    <a:pt x="223" y="1413"/>
                    <a:pt x="372" y="1143"/>
                  </a:cubicBezTo>
                  <a:cubicBezTo>
                    <a:pt x="530" y="874"/>
                    <a:pt x="725" y="623"/>
                    <a:pt x="929" y="391"/>
                  </a:cubicBezTo>
                  <a:cubicBezTo>
                    <a:pt x="1041" y="270"/>
                    <a:pt x="1152" y="168"/>
                    <a:pt x="1291" y="112"/>
                  </a:cubicBezTo>
                  <a:cubicBezTo>
                    <a:pt x="1342" y="83"/>
                    <a:pt x="1399" y="60"/>
                    <a:pt x="1461" y="60"/>
                  </a:cubicBezTo>
                  <a:cubicBezTo>
                    <a:pt x="1478" y="60"/>
                    <a:pt x="1496" y="61"/>
                    <a:pt x="1514" y="65"/>
                  </a:cubicBezTo>
                  <a:cubicBezTo>
                    <a:pt x="1579" y="65"/>
                    <a:pt x="1654" y="93"/>
                    <a:pt x="1709" y="140"/>
                  </a:cubicBezTo>
                  <a:cubicBezTo>
                    <a:pt x="1756" y="186"/>
                    <a:pt x="1793" y="261"/>
                    <a:pt x="1802" y="326"/>
                  </a:cubicBezTo>
                  <a:cubicBezTo>
                    <a:pt x="1812" y="400"/>
                    <a:pt x="1812" y="484"/>
                    <a:pt x="1793" y="549"/>
                  </a:cubicBezTo>
                  <a:cubicBezTo>
                    <a:pt x="1756" y="688"/>
                    <a:pt x="1663" y="818"/>
                    <a:pt x="1570" y="948"/>
                  </a:cubicBezTo>
                  <a:lnTo>
                    <a:pt x="1514" y="1022"/>
                  </a:lnTo>
                  <a:lnTo>
                    <a:pt x="1617" y="1004"/>
                  </a:lnTo>
                  <a:cubicBezTo>
                    <a:pt x="1793" y="967"/>
                    <a:pt x="1942" y="864"/>
                    <a:pt x="2090" y="818"/>
                  </a:cubicBezTo>
                  <a:cubicBezTo>
                    <a:pt x="2165" y="790"/>
                    <a:pt x="2239" y="772"/>
                    <a:pt x="2323" y="772"/>
                  </a:cubicBezTo>
                  <a:cubicBezTo>
                    <a:pt x="2406" y="772"/>
                    <a:pt x="2481" y="790"/>
                    <a:pt x="2527" y="837"/>
                  </a:cubicBezTo>
                  <a:cubicBezTo>
                    <a:pt x="2574" y="883"/>
                    <a:pt x="2601" y="957"/>
                    <a:pt x="2601" y="1022"/>
                  </a:cubicBezTo>
                  <a:cubicBezTo>
                    <a:pt x="2601" y="1097"/>
                    <a:pt x="2583" y="1180"/>
                    <a:pt x="2546" y="1236"/>
                  </a:cubicBezTo>
                  <a:cubicBezTo>
                    <a:pt x="2462" y="1366"/>
                    <a:pt x="2323" y="1459"/>
                    <a:pt x="2183" y="1552"/>
                  </a:cubicBezTo>
                  <a:lnTo>
                    <a:pt x="2063" y="1626"/>
                  </a:lnTo>
                  <a:lnTo>
                    <a:pt x="2211" y="1626"/>
                  </a:lnTo>
                  <a:cubicBezTo>
                    <a:pt x="2304" y="1626"/>
                    <a:pt x="2388" y="1626"/>
                    <a:pt x="2481" y="1654"/>
                  </a:cubicBezTo>
                  <a:cubicBezTo>
                    <a:pt x="2555" y="1663"/>
                    <a:pt x="2639" y="1701"/>
                    <a:pt x="2713" y="1747"/>
                  </a:cubicBezTo>
                  <a:cubicBezTo>
                    <a:pt x="2778" y="1794"/>
                    <a:pt x="2815" y="1859"/>
                    <a:pt x="2824" y="1942"/>
                  </a:cubicBezTo>
                  <a:cubicBezTo>
                    <a:pt x="2834" y="2026"/>
                    <a:pt x="2824" y="2109"/>
                    <a:pt x="2787" y="2184"/>
                  </a:cubicBezTo>
                  <a:cubicBezTo>
                    <a:pt x="2759" y="2267"/>
                    <a:pt x="2694" y="2323"/>
                    <a:pt x="2629" y="2388"/>
                  </a:cubicBezTo>
                  <a:cubicBezTo>
                    <a:pt x="2555" y="2444"/>
                    <a:pt x="2481" y="2481"/>
                    <a:pt x="2397" y="2509"/>
                  </a:cubicBezTo>
                  <a:cubicBezTo>
                    <a:pt x="2313" y="2546"/>
                    <a:pt x="2230" y="2574"/>
                    <a:pt x="2137" y="2593"/>
                  </a:cubicBezTo>
                  <a:cubicBezTo>
                    <a:pt x="2063" y="2620"/>
                    <a:pt x="1970" y="2630"/>
                    <a:pt x="1877" y="2639"/>
                  </a:cubicBezTo>
                  <a:cubicBezTo>
                    <a:pt x="1767" y="2653"/>
                    <a:pt x="1657" y="2660"/>
                    <a:pt x="1547" y="2660"/>
                  </a:cubicBezTo>
                  <a:cubicBezTo>
                    <a:pt x="1296" y="2660"/>
                    <a:pt x="1048" y="2626"/>
                    <a:pt x="808" y="2574"/>
                  </a:cubicBezTo>
                  <a:cubicBezTo>
                    <a:pt x="632" y="2528"/>
                    <a:pt x="455" y="2481"/>
                    <a:pt x="297" y="2407"/>
                  </a:cubicBezTo>
                  <a:cubicBezTo>
                    <a:pt x="214" y="2370"/>
                    <a:pt x="130" y="2314"/>
                    <a:pt x="74" y="2258"/>
                  </a:cubicBezTo>
                  <a:lnTo>
                    <a:pt x="74" y="2258"/>
                  </a:lnTo>
                  <a:cubicBezTo>
                    <a:pt x="130" y="2323"/>
                    <a:pt x="214" y="2370"/>
                    <a:pt x="297" y="2416"/>
                  </a:cubicBezTo>
                  <a:cubicBezTo>
                    <a:pt x="455" y="2490"/>
                    <a:pt x="632" y="2546"/>
                    <a:pt x="808" y="2593"/>
                  </a:cubicBezTo>
                  <a:cubicBezTo>
                    <a:pt x="1071" y="2664"/>
                    <a:pt x="1345" y="2708"/>
                    <a:pt x="1626" y="2708"/>
                  </a:cubicBezTo>
                  <a:cubicBezTo>
                    <a:pt x="1712" y="2708"/>
                    <a:pt x="1799" y="2703"/>
                    <a:pt x="1886" y="2695"/>
                  </a:cubicBezTo>
                  <a:cubicBezTo>
                    <a:pt x="1979" y="2685"/>
                    <a:pt x="2072" y="2676"/>
                    <a:pt x="2155" y="2667"/>
                  </a:cubicBezTo>
                  <a:cubicBezTo>
                    <a:pt x="2239" y="2648"/>
                    <a:pt x="2323" y="2630"/>
                    <a:pt x="2416" y="2593"/>
                  </a:cubicBezTo>
                  <a:cubicBezTo>
                    <a:pt x="2499" y="2555"/>
                    <a:pt x="2583" y="2528"/>
                    <a:pt x="2666" y="2462"/>
                  </a:cubicBezTo>
                  <a:cubicBezTo>
                    <a:pt x="2731" y="2407"/>
                    <a:pt x="2806" y="2342"/>
                    <a:pt x="2852" y="2249"/>
                  </a:cubicBezTo>
                  <a:cubicBezTo>
                    <a:pt x="2899" y="2165"/>
                    <a:pt x="2908" y="2063"/>
                    <a:pt x="2899" y="1970"/>
                  </a:cubicBezTo>
                  <a:cubicBezTo>
                    <a:pt x="2880" y="1877"/>
                    <a:pt x="2834" y="1766"/>
                    <a:pt x="2759" y="1710"/>
                  </a:cubicBezTo>
                  <a:cubicBezTo>
                    <a:pt x="2676" y="1654"/>
                    <a:pt x="2583" y="1617"/>
                    <a:pt x="2490" y="1598"/>
                  </a:cubicBezTo>
                  <a:cubicBezTo>
                    <a:pt x="2443" y="1580"/>
                    <a:pt x="2397" y="1580"/>
                    <a:pt x="2360" y="1571"/>
                  </a:cubicBezTo>
                  <a:cubicBezTo>
                    <a:pt x="2397" y="1552"/>
                    <a:pt x="2416" y="1524"/>
                    <a:pt x="2453" y="1506"/>
                  </a:cubicBezTo>
                  <a:cubicBezTo>
                    <a:pt x="2527" y="1441"/>
                    <a:pt x="2583" y="1385"/>
                    <a:pt x="2639" y="1301"/>
                  </a:cubicBezTo>
                  <a:cubicBezTo>
                    <a:pt x="2685" y="1227"/>
                    <a:pt x="2722" y="1134"/>
                    <a:pt x="2713" y="1041"/>
                  </a:cubicBezTo>
                  <a:cubicBezTo>
                    <a:pt x="2713" y="948"/>
                    <a:pt x="2676" y="837"/>
                    <a:pt x="2592" y="781"/>
                  </a:cubicBezTo>
                  <a:cubicBezTo>
                    <a:pt x="2527" y="716"/>
                    <a:pt x="2416" y="688"/>
                    <a:pt x="2323" y="688"/>
                  </a:cubicBezTo>
                  <a:cubicBezTo>
                    <a:pt x="2230" y="688"/>
                    <a:pt x="2137" y="697"/>
                    <a:pt x="2063" y="734"/>
                  </a:cubicBezTo>
                  <a:cubicBezTo>
                    <a:pt x="1932" y="781"/>
                    <a:pt x="1830" y="855"/>
                    <a:pt x="1709" y="902"/>
                  </a:cubicBezTo>
                  <a:cubicBezTo>
                    <a:pt x="1774" y="790"/>
                    <a:pt x="1840" y="688"/>
                    <a:pt x="1858" y="558"/>
                  </a:cubicBezTo>
                  <a:cubicBezTo>
                    <a:pt x="1886" y="484"/>
                    <a:pt x="1886" y="400"/>
                    <a:pt x="1858" y="316"/>
                  </a:cubicBezTo>
                  <a:cubicBezTo>
                    <a:pt x="1840" y="233"/>
                    <a:pt x="1802" y="158"/>
                    <a:pt x="1747" y="93"/>
                  </a:cubicBezTo>
                  <a:cubicBezTo>
                    <a:pt x="1691" y="38"/>
                    <a:pt x="1598" y="0"/>
                    <a:pt x="1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
            <p:cNvSpPr/>
            <p:nvPr/>
          </p:nvSpPr>
          <p:spPr>
            <a:xfrm>
              <a:off x="3987900" y="1959750"/>
              <a:ext cx="39750" cy="30225"/>
            </a:xfrm>
            <a:custGeom>
              <a:rect b="b" l="l" r="r" t="t"/>
              <a:pathLst>
                <a:path extrusionOk="0" h="1209" w="1590">
                  <a:moveTo>
                    <a:pt x="1590" y="1"/>
                  </a:moveTo>
                  <a:lnTo>
                    <a:pt x="1590" y="1"/>
                  </a:lnTo>
                  <a:cubicBezTo>
                    <a:pt x="1459" y="103"/>
                    <a:pt x="1320" y="205"/>
                    <a:pt x="1199" y="308"/>
                  </a:cubicBezTo>
                  <a:lnTo>
                    <a:pt x="800" y="614"/>
                  </a:lnTo>
                  <a:lnTo>
                    <a:pt x="410" y="921"/>
                  </a:lnTo>
                  <a:cubicBezTo>
                    <a:pt x="345" y="977"/>
                    <a:pt x="280" y="1023"/>
                    <a:pt x="205" y="1069"/>
                  </a:cubicBezTo>
                  <a:lnTo>
                    <a:pt x="1" y="1209"/>
                  </a:lnTo>
                  <a:cubicBezTo>
                    <a:pt x="149" y="1144"/>
                    <a:pt x="289" y="1051"/>
                    <a:pt x="428" y="958"/>
                  </a:cubicBezTo>
                  <a:cubicBezTo>
                    <a:pt x="568" y="865"/>
                    <a:pt x="707" y="754"/>
                    <a:pt x="837" y="651"/>
                  </a:cubicBezTo>
                  <a:lnTo>
                    <a:pt x="1218" y="335"/>
                  </a:lnTo>
                  <a:cubicBezTo>
                    <a:pt x="1348" y="224"/>
                    <a:pt x="1478" y="122"/>
                    <a:pt x="1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
            <p:cNvSpPr/>
            <p:nvPr/>
          </p:nvSpPr>
          <p:spPr>
            <a:xfrm>
              <a:off x="3988375" y="1976025"/>
              <a:ext cx="53450" cy="15825"/>
            </a:xfrm>
            <a:custGeom>
              <a:rect b="b" l="l" r="r" t="t"/>
              <a:pathLst>
                <a:path extrusionOk="0" h="633" w="2138">
                  <a:moveTo>
                    <a:pt x="2137" y="0"/>
                  </a:moveTo>
                  <a:lnTo>
                    <a:pt x="2137" y="0"/>
                  </a:lnTo>
                  <a:cubicBezTo>
                    <a:pt x="1951" y="37"/>
                    <a:pt x="1784" y="84"/>
                    <a:pt x="1598" y="121"/>
                  </a:cubicBezTo>
                  <a:cubicBezTo>
                    <a:pt x="1422" y="168"/>
                    <a:pt x="1236" y="223"/>
                    <a:pt x="1060" y="270"/>
                  </a:cubicBezTo>
                  <a:cubicBezTo>
                    <a:pt x="874" y="326"/>
                    <a:pt x="697" y="372"/>
                    <a:pt x="530" y="437"/>
                  </a:cubicBezTo>
                  <a:cubicBezTo>
                    <a:pt x="353" y="493"/>
                    <a:pt x="168" y="548"/>
                    <a:pt x="0" y="632"/>
                  </a:cubicBezTo>
                  <a:cubicBezTo>
                    <a:pt x="93" y="595"/>
                    <a:pt x="177" y="576"/>
                    <a:pt x="270" y="548"/>
                  </a:cubicBezTo>
                  <a:cubicBezTo>
                    <a:pt x="363" y="511"/>
                    <a:pt x="446" y="493"/>
                    <a:pt x="539" y="465"/>
                  </a:cubicBezTo>
                  <a:lnTo>
                    <a:pt x="1069" y="316"/>
                  </a:lnTo>
                  <a:lnTo>
                    <a:pt x="1608" y="168"/>
                  </a:lnTo>
                  <a:cubicBezTo>
                    <a:pt x="1794" y="121"/>
                    <a:pt x="1961" y="65"/>
                    <a:pt x="21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
            <p:cNvSpPr/>
            <p:nvPr/>
          </p:nvSpPr>
          <p:spPr>
            <a:xfrm>
              <a:off x="4003475" y="1973225"/>
              <a:ext cx="11400" cy="8625"/>
            </a:xfrm>
            <a:custGeom>
              <a:rect b="b" l="l" r="r" t="t"/>
              <a:pathLst>
                <a:path extrusionOk="0" h="345" w="456">
                  <a:moveTo>
                    <a:pt x="456" y="1"/>
                  </a:moveTo>
                  <a:lnTo>
                    <a:pt x="456" y="1"/>
                  </a:lnTo>
                  <a:cubicBezTo>
                    <a:pt x="363" y="47"/>
                    <a:pt x="298" y="103"/>
                    <a:pt x="214" y="159"/>
                  </a:cubicBezTo>
                  <a:cubicBezTo>
                    <a:pt x="177" y="196"/>
                    <a:pt x="140" y="224"/>
                    <a:pt x="112" y="252"/>
                  </a:cubicBezTo>
                  <a:cubicBezTo>
                    <a:pt x="75" y="280"/>
                    <a:pt x="37" y="317"/>
                    <a:pt x="0" y="345"/>
                  </a:cubicBezTo>
                  <a:cubicBezTo>
                    <a:pt x="47" y="326"/>
                    <a:pt x="93" y="298"/>
                    <a:pt x="130" y="280"/>
                  </a:cubicBezTo>
                  <a:cubicBezTo>
                    <a:pt x="168" y="252"/>
                    <a:pt x="214" y="224"/>
                    <a:pt x="251" y="196"/>
                  </a:cubicBezTo>
                  <a:cubicBezTo>
                    <a:pt x="316" y="140"/>
                    <a:pt x="400"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
            <p:cNvSpPr/>
            <p:nvPr/>
          </p:nvSpPr>
          <p:spPr>
            <a:xfrm>
              <a:off x="4013225" y="1970900"/>
              <a:ext cx="6300" cy="6075"/>
            </a:xfrm>
            <a:custGeom>
              <a:rect b="b" l="l" r="r" t="t"/>
              <a:pathLst>
                <a:path extrusionOk="0" h="243" w="252">
                  <a:moveTo>
                    <a:pt x="251" y="1"/>
                  </a:moveTo>
                  <a:lnTo>
                    <a:pt x="112" y="103"/>
                  </a:lnTo>
                  <a:cubicBezTo>
                    <a:pt x="93" y="131"/>
                    <a:pt x="75" y="150"/>
                    <a:pt x="56" y="177"/>
                  </a:cubicBezTo>
                  <a:cubicBezTo>
                    <a:pt x="28" y="196"/>
                    <a:pt x="19" y="224"/>
                    <a:pt x="1" y="242"/>
                  </a:cubicBezTo>
                  <a:cubicBezTo>
                    <a:pt x="28" y="242"/>
                    <a:pt x="56" y="224"/>
                    <a:pt x="75" y="205"/>
                  </a:cubicBezTo>
                  <a:cubicBezTo>
                    <a:pt x="103" y="196"/>
                    <a:pt x="121" y="177"/>
                    <a:pt x="149" y="150"/>
                  </a:cubicBezTo>
                  <a:cubicBezTo>
                    <a:pt x="196" y="103"/>
                    <a:pt x="233" y="57"/>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
            <p:cNvSpPr/>
            <p:nvPr/>
          </p:nvSpPr>
          <p:spPr>
            <a:xfrm>
              <a:off x="4011125" y="1973925"/>
              <a:ext cx="11425" cy="6775"/>
            </a:xfrm>
            <a:custGeom>
              <a:rect b="b" l="l" r="r" t="t"/>
              <a:pathLst>
                <a:path extrusionOk="0" h="271" w="457">
                  <a:moveTo>
                    <a:pt x="456" y="1"/>
                  </a:moveTo>
                  <a:lnTo>
                    <a:pt x="456" y="1"/>
                  </a:lnTo>
                  <a:cubicBezTo>
                    <a:pt x="373" y="38"/>
                    <a:pt x="289" y="84"/>
                    <a:pt x="224" y="121"/>
                  </a:cubicBezTo>
                  <a:cubicBezTo>
                    <a:pt x="140" y="168"/>
                    <a:pt x="66" y="214"/>
                    <a:pt x="1" y="270"/>
                  </a:cubicBezTo>
                  <a:cubicBezTo>
                    <a:pt x="47" y="261"/>
                    <a:pt x="94" y="252"/>
                    <a:pt x="131" y="224"/>
                  </a:cubicBezTo>
                  <a:cubicBezTo>
                    <a:pt x="159" y="214"/>
                    <a:pt x="205" y="187"/>
                    <a:pt x="242" y="168"/>
                  </a:cubicBezTo>
                  <a:cubicBezTo>
                    <a:pt x="317" y="121"/>
                    <a:pt x="382"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
            <p:cNvSpPr/>
            <p:nvPr/>
          </p:nvSpPr>
          <p:spPr>
            <a:xfrm>
              <a:off x="3998825" y="1982750"/>
              <a:ext cx="7925" cy="2825"/>
            </a:xfrm>
            <a:custGeom>
              <a:rect b="b" l="l" r="r" t="t"/>
              <a:pathLst>
                <a:path extrusionOk="0" h="113" w="317">
                  <a:moveTo>
                    <a:pt x="316" y="1"/>
                  </a:moveTo>
                  <a:cubicBezTo>
                    <a:pt x="261" y="10"/>
                    <a:pt x="205" y="29"/>
                    <a:pt x="149" y="38"/>
                  </a:cubicBezTo>
                  <a:cubicBezTo>
                    <a:pt x="93" y="57"/>
                    <a:pt x="47" y="84"/>
                    <a:pt x="0" y="112"/>
                  </a:cubicBezTo>
                  <a:cubicBezTo>
                    <a:pt x="66" y="112"/>
                    <a:pt x="121" y="103"/>
                    <a:pt x="168" y="84"/>
                  </a:cubicBezTo>
                  <a:cubicBezTo>
                    <a:pt x="223" y="57"/>
                    <a:pt x="270" y="38"/>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
            <p:cNvSpPr/>
            <p:nvPr/>
          </p:nvSpPr>
          <p:spPr>
            <a:xfrm>
              <a:off x="4040175" y="1964175"/>
              <a:ext cx="9300" cy="8150"/>
            </a:xfrm>
            <a:custGeom>
              <a:rect b="b" l="l" r="r" t="t"/>
              <a:pathLst>
                <a:path extrusionOk="0" h="326" w="372">
                  <a:moveTo>
                    <a:pt x="372" y="0"/>
                  </a:moveTo>
                  <a:lnTo>
                    <a:pt x="372" y="0"/>
                  </a:lnTo>
                  <a:cubicBezTo>
                    <a:pt x="288" y="47"/>
                    <a:pt x="233" y="103"/>
                    <a:pt x="186" y="168"/>
                  </a:cubicBezTo>
                  <a:cubicBezTo>
                    <a:pt x="149" y="186"/>
                    <a:pt x="112" y="214"/>
                    <a:pt x="93" y="242"/>
                  </a:cubicBezTo>
                  <a:cubicBezTo>
                    <a:pt x="56" y="270"/>
                    <a:pt x="37" y="307"/>
                    <a:pt x="0" y="326"/>
                  </a:cubicBezTo>
                  <a:cubicBezTo>
                    <a:pt x="47" y="316"/>
                    <a:pt x="84" y="289"/>
                    <a:pt x="112" y="270"/>
                  </a:cubicBezTo>
                  <a:cubicBezTo>
                    <a:pt x="149" y="242"/>
                    <a:pt x="177" y="214"/>
                    <a:pt x="205" y="186"/>
                  </a:cubicBezTo>
                  <a:cubicBezTo>
                    <a:pt x="270" y="131"/>
                    <a:pt x="325" y="7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
            <p:cNvSpPr/>
            <p:nvPr/>
          </p:nvSpPr>
          <p:spPr>
            <a:xfrm>
              <a:off x="4035300" y="1968125"/>
              <a:ext cx="6275" cy="5600"/>
            </a:xfrm>
            <a:custGeom>
              <a:rect b="b" l="l" r="r" t="t"/>
              <a:pathLst>
                <a:path extrusionOk="0" h="224" w="251">
                  <a:moveTo>
                    <a:pt x="251" y="0"/>
                  </a:moveTo>
                  <a:lnTo>
                    <a:pt x="251" y="0"/>
                  </a:lnTo>
                  <a:cubicBezTo>
                    <a:pt x="205" y="28"/>
                    <a:pt x="158" y="75"/>
                    <a:pt x="121" y="112"/>
                  </a:cubicBezTo>
                  <a:cubicBezTo>
                    <a:pt x="74" y="140"/>
                    <a:pt x="47" y="177"/>
                    <a:pt x="0" y="223"/>
                  </a:cubicBezTo>
                  <a:cubicBezTo>
                    <a:pt x="19" y="214"/>
                    <a:pt x="56" y="205"/>
                    <a:pt x="74" y="186"/>
                  </a:cubicBezTo>
                  <a:cubicBezTo>
                    <a:pt x="102" y="177"/>
                    <a:pt x="121" y="168"/>
                    <a:pt x="149" y="140"/>
                  </a:cubicBezTo>
                  <a:cubicBezTo>
                    <a:pt x="167" y="131"/>
                    <a:pt x="177"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
            <p:cNvSpPr/>
            <p:nvPr/>
          </p:nvSpPr>
          <p:spPr>
            <a:xfrm>
              <a:off x="4044825" y="1960925"/>
              <a:ext cx="3275" cy="4200"/>
            </a:xfrm>
            <a:custGeom>
              <a:rect b="b" l="l" r="r" t="t"/>
              <a:pathLst>
                <a:path extrusionOk="0" h="168" w="131">
                  <a:moveTo>
                    <a:pt x="130" y="0"/>
                  </a:moveTo>
                  <a:lnTo>
                    <a:pt x="130" y="0"/>
                  </a:lnTo>
                  <a:cubicBezTo>
                    <a:pt x="93" y="28"/>
                    <a:pt x="84" y="47"/>
                    <a:pt x="47" y="84"/>
                  </a:cubicBezTo>
                  <a:cubicBezTo>
                    <a:pt x="47" y="93"/>
                    <a:pt x="37" y="103"/>
                    <a:pt x="19" y="121"/>
                  </a:cubicBezTo>
                  <a:cubicBezTo>
                    <a:pt x="9" y="130"/>
                    <a:pt x="9" y="140"/>
                    <a:pt x="0" y="168"/>
                  </a:cubicBezTo>
                  <a:cubicBezTo>
                    <a:pt x="47" y="149"/>
                    <a:pt x="65" y="130"/>
                    <a:pt x="93" y="103"/>
                  </a:cubicBezTo>
                  <a:cubicBezTo>
                    <a:pt x="102" y="93"/>
                    <a:pt x="102" y="75"/>
                    <a:pt x="112" y="56"/>
                  </a:cubicBezTo>
                  <a:cubicBezTo>
                    <a:pt x="130" y="38"/>
                    <a:pt x="130"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
            <p:cNvSpPr/>
            <p:nvPr/>
          </p:nvSpPr>
          <p:spPr>
            <a:xfrm>
              <a:off x="4047600" y="1986925"/>
              <a:ext cx="7450" cy="8400"/>
            </a:xfrm>
            <a:custGeom>
              <a:rect b="b" l="l" r="r" t="t"/>
              <a:pathLst>
                <a:path extrusionOk="0" h="336" w="298">
                  <a:moveTo>
                    <a:pt x="279" y="1"/>
                  </a:moveTo>
                  <a:cubicBezTo>
                    <a:pt x="270" y="75"/>
                    <a:pt x="233" y="150"/>
                    <a:pt x="177" y="196"/>
                  </a:cubicBezTo>
                  <a:cubicBezTo>
                    <a:pt x="159" y="215"/>
                    <a:pt x="131" y="243"/>
                    <a:pt x="93" y="261"/>
                  </a:cubicBezTo>
                  <a:cubicBezTo>
                    <a:pt x="84" y="280"/>
                    <a:pt x="66" y="289"/>
                    <a:pt x="47" y="298"/>
                  </a:cubicBezTo>
                  <a:cubicBezTo>
                    <a:pt x="38" y="308"/>
                    <a:pt x="10" y="326"/>
                    <a:pt x="1" y="335"/>
                  </a:cubicBezTo>
                  <a:cubicBezTo>
                    <a:pt x="28" y="335"/>
                    <a:pt x="38" y="326"/>
                    <a:pt x="66" y="326"/>
                  </a:cubicBezTo>
                  <a:cubicBezTo>
                    <a:pt x="84" y="308"/>
                    <a:pt x="93" y="308"/>
                    <a:pt x="121" y="298"/>
                  </a:cubicBezTo>
                  <a:cubicBezTo>
                    <a:pt x="159" y="289"/>
                    <a:pt x="186" y="261"/>
                    <a:pt x="224" y="233"/>
                  </a:cubicBezTo>
                  <a:cubicBezTo>
                    <a:pt x="261" y="205"/>
                    <a:pt x="279" y="168"/>
                    <a:pt x="298" y="122"/>
                  </a:cubicBezTo>
                  <a:cubicBezTo>
                    <a:pt x="298" y="75"/>
                    <a:pt x="298"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
            <p:cNvSpPr/>
            <p:nvPr/>
          </p:nvSpPr>
          <p:spPr>
            <a:xfrm>
              <a:off x="4039925" y="1992050"/>
              <a:ext cx="10025" cy="4075"/>
            </a:xfrm>
            <a:custGeom>
              <a:rect b="b" l="l" r="r" t="t"/>
              <a:pathLst>
                <a:path extrusionOk="0" h="163" w="401">
                  <a:moveTo>
                    <a:pt x="400" y="0"/>
                  </a:moveTo>
                  <a:cubicBezTo>
                    <a:pt x="373" y="0"/>
                    <a:pt x="335" y="10"/>
                    <a:pt x="298" y="28"/>
                  </a:cubicBezTo>
                  <a:cubicBezTo>
                    <a:pt x="261" y="47"/>
                    <a:pt x="233" y="56"/>
                    <a:pt x="196" y="75"/>
                  </a:cubicBezTo>
                  <a:lnTo>
                    <a:pt x="103" y="121"/>
                  </a:lnTo>
                  <a:lnTo>
                    <a:pt x="1" y="149"/>
                  </a:lnTo>
                  <a:cubicBezTo>
                    <a:pt x="15" y="158"/>
                    <a:pt x="33" y="163"/>
                    <a:pt x="53" y="163"/>
                  </a:cubicBezTo>
                  <a:cubicBezTo>
                    <a:pt x="73" y="163"/>
                    <a:pt x="94" y="158"/>
                    <a:pt x="112" y="149"/>
                  </a:cubicBezTo>
                  <a:lnTo>
                    <a:pt x="215" y="121"/>
                  </a:lnTo>
                  <a:cubicBezTo>
                    <a:pt x="289" y="93"/>
                    <a:pt x="345"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
            <p:cNvSpPr/>
            <p:nvPr/>
          </p:nvSpPr>
          <p:spPr>
            <a:xfrm>
              <a:off x="4034825" y="1997850"/>
              <a:ext cx="10025" cy="2125"/>
            </a:xfrm>
            <a:custGeom>
              <a:rect b="b" l="l" r="r" t="t"/>
              <a:pathLst>
                <a:path extrusionOk="0" h="85" w="401">
                  <a:moveTo>
                    <a:pt x="400" y="1"/>
                  </a:moveTo>
                  <a:cubicBezTo>
                    <a:pt x="326" y="1"/>
                    <a:pt x="261" y="10"/>
                    <a:pt x="196" y="29"/>
                  </a:cubicBezTo>
                  <a:cubicBezTo>
                    <a:pt x="131" y="38"/>
                    <a:pt x="75" y="47"/>
                    <a:pt x="1" y="56"/>
                  </a:cubicBezTo>
                  <a:cubicBezTo>
                    <a:pt x="38" y="84"/>
                    <a:pt x="75" y="84"/>
                    <a:pt x="103" y="84"/>
                  </a:cubicBezTo>
                  <a:cubicBezTo>
                    <a:pt x="140" y="84"/>
                    <a:pt x="177" y="75"/>
                    <a:pt x="214" y="75"/>
                  </a:cubicBezTo>
                  <a:cubicBezTo>
                    <a:pt x="233" y="75"/>
                    <a:pt x="270" y="56"/>
                    <a:pt x="307" y="47"/>
                  </a:cubicBezTo>
                  <a:cubicBezTo>
                    <a:pt x="335" y="38"/>
                    <a:pt x="372" y="29"/>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
            <p:cNvSpPr/>
            <p:nvPr/>
          </p:nvSpPr>
          <p:spPr>
            <a:xfrm>
              <a:off x="4042950" y="1989950"/>
              <a:ext cx="6300" cy="3150"/>
            </a:xfrm>
            <a:custGeom>
              <a:rect b="b" l="l" r="r" t="t"/>
              <a:pathLst>
                <a:path extrusionOk="0" h="126" w="252">
                  <a:moveTo>
                    <a:pt x="252" y="1"/>
                  </a:moveTo>
                  <a:cubicBezTo>
                    <a:pt x="205" y="19"/>
                    <a:pt x="168" y="29"/>
                    <a:pt x="122" y="47"/>
                  </a:cubicBezTo>
                  <a:cubicBezTo>
                    <a:pt x="84" y="75"/>
                    <a:pt x="47" y="94"/>
                    <a:pt x="1" y="122"/>
                  </a:cubicBezTo>
                  <a:cubicBezTo>
                    <a:pt x="12" y="124"/>
                    <a:pt x="24" y="125"/>
                    <a:pt x="36" y="125"/>
                  </a:cubicBezTo>
                  <a:cubicBezTo>
                    <a:pt x="70" y="125"/>
                    <a:pt x="105" y="115"/>
                    <a:pt x="140" y="94"/>
                  </a:cubicBezTo>
                  <a:cubicBezTo>
                    <a:pt x="168" y="84"/>
                    <a:pt x="177" y="75"/>
                    <a:pt x="196" y="57"/>
                  </a:cubicBezTo>
                  <a:cubicBezTo>
                    <a:pt x="224" y="38"/>
                    <a:pt x="233" y="29"/>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
            <p:cNvSpPr/>
            <p:nvPr/>
          </p:nvSpPr>
          <p:spPr>
            <a:xfrm>
              <a:off x="3993475" y="1993200"/>
              <a:ext cx="9100" cy="4125"/>
            </a:xfrm>
            <a:custGeom>
              <a:rect b="b" l="l" r="r" t="t"/>
              <a:pathLst>
                <a:path extrusionOk="0" h="165" w="364">
                  <a:moveTo>
                    <a:pt x="1" y="1"/>
                  </a:moveTo>
                  <a:lnTo>
                    <a:pt x="1" y="1"/>
                  </a:lnTo>
                  <a:cubicBezTo>
                    <a:pt x="19" y="29"/>
                    <a:pt x="57" y="47"/>
                    <a:pt x="66" y="84"/>
                  </a:cubicBezTo>
                  <a:cubicBezTo>
                    <a:pt x="103" y="94"/>
                    <a:pt x="122" y="112"/>
                    <a:pt x="159" y="131"/>
                  </a:cubicBezTo>
                  <a:cubicBezTo>
                    <a:pt x="209" y="145"/>
                    <a:pt x="264" y="165"/>
                    <a:pt x="317" y="165"/>
                  </a:cubicBezTo>
                  <a:cubicBezTo>
                    <a:pt x="332" y="165"/>
                    <a:pt x="348" y="163"/>
                    <a:pt x="363" y="159"/>
                  </a:cubicBezTo>
                  <a:cubicBezTo>
                    <a:pt x="298" y="140"/>
                    <a:pt x="242" y="103"/>
                    <a:pt x="187" y="84"/>
                  </a:cubicBezTo>
                  <a:cubicBezTo>
                    <a:pt x="122" y="4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
            <p:cNvSpPr/>
            <p:nvPr/>
          </p:nvSpPr>
          <p:spPr>
            <a:xfrm>
              <a:off x="3997675" y="1992750"/>
              <a:ext cx="7225" cy="2450"/>
            </a:xfrm>
            <a:custGeom>
              <a:rect b="b" l="l" r="r" t="t"/>
              <a:pathLst>
                <a:path extrusionOk="0" h="98" w="289">
                  <a:moveTo>
                    <a:pt x="0" y="0"/>
                  </a:moveTo>
                  <a:lnTo>
                    <a:pt x="0" y="0"/>
                  </a:lnTo>
                  <a:cubicBezTo>
                    <a:pt x="19" y="19"/>
                    <a:pt x="37" y="47"/>
                    <a:pt x="56" y="56"/>
                  </a:cubicBezTo>
                  <a:cubicBezTo>
                    <a:pt x="84" y="75"/>
                    <a:pt x="102" y="75"/>
                    <a:pt x="130" y="84"/>
                  </a:cubicBezTo>
                  <a:cubicBezTo>
                    <a:pt x="158" y="93"/>
                    <a:pt x="184" y="98"/>
                    <a:pt x="209" y="98"/>
                  </a:cubicBezTo>
                  <a:cubicBezTo>
                    <a:pt x="235" y="98"/>
                    <a:pt x="260" y="93"/>
                    <a:pt x="288" y="84"/>
                  </a:cubicBezTo>
                  <a:cubicBezTo>
                    <a:pt x="269" y="75"/>
                    <a:pt x="251" y="75"/>
                    <a:pt x="223" y="65"/>
                  </a:cubicBezTo>
                  <a:cubicBezTo>
                    <a:pt x="204" y="56"/>
                    <a:pt x="177" y="56"/>
                    <a:pt x="158" y="47"/>
                  </a:cubicBezTo>
                  <a:cubicBezTo>
                    <a:pt x="93" y="19"/>
                    <a:pt x="4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
            <p:cNvSpPr/>
            <p:nvPr/>
          </p:nvSpPr>
          <p:spPr>
            <a:xfrm>
              <a:off x="4001600" y="1989500"/>
              <a:ext cx="7475" cy="1800"/>
            </a:xfrm>
            <a:custGeom>
              <a:rect b="b" l="l" r="r" t="t"/>
              <a:pathLst>
                <a:path extrusionOk="0" h="72" w="299">
                  <a:moveTo>
                    <a:pt x="298" y="0"/>
                  </a:moveTo>
                  <a:cubicBezTo>
                    <a:pt x="252" y="0"/>
                    <a:pt x="196" y="0"/>
                    <a:pt x="150" y="9"/>
                  </a:cubicBezTo>
                  <a:cubicBezTo>
                    <a:pt x="94" y="19"/>
                    <a:pt x="47" y="47"/>
                    <a:pt x="1" y="65"/>
                  </a:cubicBezTo>
                  <a:cubicBezTo>
                    <a:pt x="24" y="69"/>
                    <a:pt x="46" y="71"/>
                    <a:pt x="67" y="71"/>
                  </a:cubicBezTo>
                  <a:cubicBezTo>
                    <a:pt x="97" y="71"/>
                    <a:pt x="126" y="67"/>
                    <a:pt x="159" y="56"/>
                  </a:cubicBezTo>
                  <a:cubicBezTo>
                    <a:pt x="187" y="47"/>
                    <a:pt x="205" y="47"/>
                    <a:pt x="233" y="37"/>
                  </a:cubicBezTo>
                  <a:cubicBezTo>
                    <a:pt x="252" y="37"/>
                    <a:pt x="270" y="19"/>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
            <p:cNvSpPr/>
            <p:nvPr/>
          </p:nvSpPr>
          <p:spPr>
            <a:xfrm>
              <a:off x="4005550" y="1992750"/>
              <a:ext cx="7000" cy="1425"/>
            </a:xfrm>
            <a:custGeom>
              <a:rect b="b" l="l" r="r" t="t"/>
              <a:pathLst>
                <a:path extrusionOk="0" h="57" w="280">
                  <a:moveTo>
                    <a:pt x="140" y="0"/>
                  </a:moveTo>
                  <a:cubicBezTo>
                    <a:pt x="94" y="0"/>
                    <a:pt x="47" y="10"/>
                    <a:pt x="1" y="19"/>
                  </a:cubicBezTo>
                  <a:cubicBezTo>
                    <a:pt x="47" y="47"/>
                    <a:pt x="94" y="56"/>
                    <a:pt x="140" y="56"/>
                  </a:cubicBezTo>
                  <a:cubicBezTo>
                    <a:pt x="187" y="56"/>
                    <a:pt x="233" y="47"/>
                    <a:pt x="280"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
            <p:cNvSpPr/>
            <p:nvPr/>
          </p:nvSpPr>
          <p:spPr>
            <a:xfrm>
              <a:off x="4006250" y="1997625"/>
              <a:ext cx="8625" cy="1175"/>
            </a:xfrm>
            <a:custGeom>
              <a:rect b="b" l="l" r="r" t="t"/>
              <a:pathLst>
                <a:path extrusionOk="0" h="47" w="345">
                  <a:moveTo>
                    <a:pt x="168" y="0"/>
                  </a:moveTo>
                  <a:cubicBezTo>
                    <a:pt x="112" y="0"/>
                    <a:pt x="57" y="0"/>
                    <a:pt x="1" y="10"/>
                  </a:cubicBezTo>
                  <a:cubicBezTo>
                    <a:pt x="57" y="38"/>
                    <a:pt x="122" y="47"/>
                    <a:pt x="168" y="47"/>
                  </a:cubicBezTo>
                  <a:cubicBezTo>
                    <a:pt x="233" y="47"/>
                    <a:pt x="289" y="47"/>
                    <a:pt x="345" y="38"/>
                  </a:cubicBezTo>
                  <a:cubicBezTo>
                    <a:pt x="289" y="1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
            <p:cNvSpPr/>
            <p:nvPr/>
          </p:nvSpPr>
          <p:spPr>
            <a:xfrm>
              <a:off x="4014625" y="1938625"/>
              <a:ext cx="10250" cy="4675"/>
            </a:xfrm>
            <a:custGeom>
              <a:rect b="b" l="l" r="r" t="t"/>
              <a:pathLst>
                <a:path extrusionOk="0" h="187" w="410">
                  <a:moveTo>
                    <a:pt x="288" y="1"/>
                  </a:moveTo>
                  <a:cubicBezTo>
                    <a:pt x="242" y="10"/>
                    <a:pt x="205" y="19"/>
                    <a:pt x="177" y="38"/>
                  </a:cubicBezTo>
                  <a:cubicBezTo>
                    <a:pt x="102" y="66"/>
                    <a:pt x="37" y="112"/>
                    <a:pt x="0" y="186"/>
                  </a:cubicBezTo>
                  <a:cubicBezTo>
                    <a:pt x="19" y="158"/>
                    <a:pt x="56" y="149"/>
                    <a:pt x="93" y="131"/>
                  </a:cubicBezTo>
                  <a:cubicBezTo>
                    <a:pt x="130" y="121"/>
                    <a:pt x="158" y="93"/>
                    <a:pt x="195" y="84"/>
                  </a:cubicBezTo>
                  <a:cubicBezTo>
                    <a:pt x="270" y="56"/>
                    <a:pt x="335" y="3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
            <p:cNvSpPr/>
            <p:nvPr/>
          </p:nvSpPr>
          <p:spPr>
            <a:xfrm>
              <a:off x="4013450" y="1941875"/>
              <a:ext cx="8150" cy="5125"/>
            </a:xfrm>
            <a:custGeom>
              <a:rect b="b" l="l" r="r" t="t"/>
              <a:pathLst>
                <a:path extrusionOk="0" h="205" w="326">
                  <a:moveTo>
                    <a:pt x="326" y="1"/>
                  </a:moveTo>
                  <a:cubicBezTo>
                    <a:pt x="289" y="1"/>
                    <a:pt x="252" y="10"/>
                    <a:pt x="215" y="10"/>
                  </a:cubicBezTo>
                  <a:cubicBezTo>
                    <a:pt x="187" y="19"/>
                    <a:pt x="149" y="28"/>
                    <a:pt x="122" y="56"/>
                  </a:cubicBezTo>
                  <a:cubicBezTo>
                    <a:pt x="75" y="93"/>
                    <a:pt x="19" y="140"/>
                    <a:pt x="1" y="205"/>
                  </a:cubicBezTo>
                  <a:lnTo>
                    <a:pt x="75" y="149"/>
                  </a:lnTo>
                  <a:cubicBezTo>
                    <a:pt x="103" y="140"/>
                    <a:pt x="140" y="112"/>
                    <a:pt x="159" y="103"/>
                  </a:cubicBezTo>
                  <a:cubicBezTo>
                    <a:pt x="215" y="66"/>
                    <a:pt x="261" y="38"/>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
            <p:cNvSpPr/>
            <p:nvPr/>
          </p:nvSpPr>
          <p:spPr>
            <a:xfrm>
              <a:off x="4010200" y="1946750"/>
              <a:ext cx="7925" cy="7225"/>
            </a:xfrm>
            <a:custGeom>
              <a:rect b="b" l="l" r="r" t="t"/>
              <a:pathLst>
                <a:path extrusionOk="0" h="289" w="317">
                  <a:moveTo>
                    <a:pt x="317" y="1"/>
                  </a:moveTo>
                  <a:lnTo>
                    <a:pt x="317" y="1"/>
                  </a:lnTo>
                  <a:cubicBezTo>
                    <a:pt x="261" y="29"/>
                    <a:pt x="196" y="75"/>
                    <a:pt x="131" y="131"/>
                  </a:cubicBezTo>
                  <a:lnTo>
                    <a:pt x="56" y="196"/>
                  </a:lnTo>
                  <a:cubicBezTo>
                    <a:pt x="38" y="224"/>
                    <a:pt x="10" y="261"/>
                    <a:pt x="1" y="289"/>
                  </a:cubicBezTo>
                  <a:lnTo>
                    <a:pt x="84" y="224"/>
                  </a:lnTo>
                  <a:cubicBezTo>
                    <a:pt x="122" y="196"/>
                    <a:pt x="140" y="177"/>
                    <a:pt x="168" y="149"/>
                  </a:cubicBezTo>
                  <a:cubicBezTo>
                    <a:pt x="224" y="103"/>
                    <a:pt x="270" y="56"/>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
            <p:cNvSpPr/>
            <p:nvPr/>
          </p:nvSpPr>
          <p:spPr>
            <a:xfrm>
              <a:off x="4003475" y="1949075"/>
              <a:ext cx="6525" cy="8400"/>
            </a:xfrm>
            <a:custGeom>
              <a:rect b="b" l="l" r="r" t="t"/>
              <a:pathLst>
                <a:path extrusionOk="0" h="336" w="261">
                  <a:moveTo>
                    <a:pt x="260" y="1"/>
                  </a:moveTo>
                  <a:lnTo>
                    <a:pt x="260" y="1"/>
                  </a:lnTo>
                  <a:cubicBezTo>
                    <a:pt x="186" y="47"/>
                    <a:pt x="140" y="93"/>
                    <a:pt x="93" y="140"/>
                  </a:cubicBezTo>
                  <a:cubicBezTo>
                    <a:pt x="75" y="177"/>
                    <a:pt x="47" y="196"/>
                    <a:pt x="37" y="233"/>
                  </a:cubicBezTo>
                  <a:cubicBezTo>
                    <a:pt x="28" y="270"/>
                    <a:pt x="0" y="298"/>
                    <a:pt x="0" y="335"/>
                  </a:cubicBezTo>
                  <a:lnTo>
                    <a:pt x="75" y="261"/>
                  </a:lnTo>
                  <a:cubicBezTo>
                    <a:pt x="93" y="233"/>
                    <a:pt x="121" y="196"/>
                    <a:pt x="140" y="177"/>
                  </a:cubicBezTo>
                  <a:cubicBezTo>
                    <a:pt x="186" y="131"/>
                    <a:pt x="223" y="75"/>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
            <p:cNvSpPr/>
            <p:nvPr/>
          </p:nvSpPr>
          <p:spPr>
            <a:xfrm>
              <a:off x="3999750" y="1957200"/>
              <a:ext cx="7700" cy="7925"/>
            </a:xfrm>
            <a:custGeom>
              <a:rect b="b" l="l" r="r" t="t"/>
              <a:pathLst>
                <a:path extrusionOk="0" h="317" w="308">
                  <a:moveTo>
                    <a:pt x="307" y="1"/>
                  </a:moveTo>
                  <a:lnTo>
                    <a:pt x="307" y="1"/>
                  </a:lnTo>
                  <a:cubicBezTo>
                    <a:pt x="233" y="38"/>
                    <a:pt x="177" y="84"/>
                    <a:pt x="121" y="131"/>
                  </a:cubicBezTo>
                  <a:cubicBezTo>
                    <a:pt x="94" y="149"/>
                    <a:pt x="75" y="177"/>
                    <a:pt x="47" y="214"/>
                  </a:cubicBezTo>
                  <a:cubicBezTo>
                    <a:pt x="29" y="242"/>
                    <a:pt x="1" y="279"/>
                    <a:pt x="1" y="317"/>
                  </a:cubicBezTo>
                  <a:cubicBezTo>
                    <a:pt x="29" y="279"/>
                    <a:pt x="47" y="261"/>
                    <a:pt x="75" y="233"/>
                  </a:cubicBezTo>
                  <a:lnTo>
                    <a:pt x="149" y="168"/>
                  </a:lnTo>
                  <a:cubicBezTo>
                    <a:pt x="214" y="122"/>
                    <a:pt x="261"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
            <p:cNvSpPr/>
            <p:nvPr/>
          </p:nvSpPr>
          <p:spPr>
            <a:xfrm>
              <a:off x="4028325" y="1963950"/>
              <a:ext cx="3975" cy="2575"/>
            </a:xfrm>
            <a:custGeom>
              <a:rect b="b" l="l" r="r" t="t"/>
              <a:pathLst>
                <a:path extrusionOk="0" h="103" w="159">
                  <a:moveTo>
                    <a:pt x="158" y="0"/>
                  </a:moveTo>
                  <a:cubicBezTo>
                    <a:pt x="112" y="0"/>
                    <a:pt x="93" y="9"/>
                    <a:pt x="65" y="37"/>
                  </a:cubicBezTo>
                  <a:cubicBezTo>
                    <a:pt x="47" y="47"/>
                    <a:pt x="19" y="65"/>
                    <a:pt x="0" y="102"/>
                  </a:cubicBezTo>
                  <a:cubicBezTo>
                    <a:pt x="28" y="102"/>
                    <a:pt x="65" y="84"/>
                    <a:pt x="93" y="65"/>
                  </a:cubicBezTo>
                  <a:cubicBezTo>
                    <a:pt x="112" y="56"/>
                    <a:pt x="130"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
            <p:cNvSpPr/>
            <p:nvPr/>
          </p:nvSpPr>
          <p:spPr>
            <a:xfrm>
              <a:off x="4032275" y="1963250"/>
              <a:ext cx="4200" cy="2800"/>
            </a:xfrm>
            <a:custGeom>
              <a:rect b="b" l="l" r="r" t="t"/>
              <a:pathLst>
                <a:path extrusionOk="0" h="112" w="168">
                  <a:moveTo>
                    <a:pt x="168" y="0"/>
                  </a:moveTo>
                  <a:cubicBezTo>
                    <a:pt x="130" y="0"/>
                    <a:pt x="93" y="28"/>
                    <a:pt x="75" y="37"/>
                  </a:cubicBezTo>
                  <a:cubicBezTo>
                    <a:pt x="38" y="47"/>
                    <a:pt x="10" y="75"/>
                    <a:pt x="0" y="112"/>
                  </a:cubicBezTo>
                  <a:cubicBezTo>
                    <a:pt x="38" y="112"/>
                    <a:pt x="75" y="93"/>
                    <a:pt x="93" y="75"/>
                  </a:cubicBezTo>
                  <a:cubicBezTo>
                    <a:pt x="130" y="65"/>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
            <p:cNvSpPr/>
            <p:nvPr/>
          </p:nvSpPr>
          <p:spPr>
            <a:xfrm>
              <a:off x="3993725" y="1968825"/>
              <a:ext cx="3725" cy="6050"/>
            </a:xfrm>
            <a:custGeom>
              <a:rect b="b" l="l" r="r" t="t"/>
              <a:pathLst>
                <a:path extrusionOk="0" h="242" w="149">
                  <a:moveTo>
                    <a:pt x="149" y="0"/>
                  </a:moveTo>
                  <a:lnTo>
                    <a:pt x="149" y="0"/>
                  </a:lnTo>
                  <a:cubicBezTo>
                    <a:pt x="112" y="28"/>
                    <a:pt x="84" y="75"/>
                    <a:pt x="47" y="103"/>
                  </a:cubicBezTo>
                  <a:lnTo>
                    <a:pt x="9" y="177"/>
                  </a:lnTo>
                  <a:cubicBezTo>
                    <a:pt x="9" y="195"/>
                    <a:pt x="0" y="223"/>
                    <a:pt x="0" y="242"/>
                  </a:cubicBezTo>
                  <a:cubicBezTo>
                    <a:pt x="37" y="214"/>
                    <a:pt x="65" y="168"/>
                    <a:pt x="93" y="130"/>
                  </a:cubicBezTo>
                  <a:cubicBezTo>
                    <a:pt x="112" y="93"/>
                    <a:pt x="13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
            <p:cNvSpPr/>
            <p:nvPr/>
          </p:nvSpPr>
          <p:spPr>
            <a:xfrm>
              <a:off x="3348475" y="2267450"/>
              <a:ext cx="72475" cy="67075"/>
            </a:xfrm>
            <a:custGeom>
              <a:rect b="b" l="l" r="r" t="t"/>
              <a:pathLst>
                <a:path extrusionOk="0" h="2683" w="2899">
                  <a:moveTo>
                    <a:pt x="967" y="1"/>
                  </a:moveTo>
                  <a:cubicBezTo>
                    <a:pt x="948" y="1"/>
                    <a:pt x="929" y="2"/>
                    <a:pt x="911" y="3"/>
                  </a:cubicBezTo>
                  <a:cubicBezTo>
                    <a:pt x="715" y="31"/>
                    <a:pt x="511" y="171"/>
                    <a:pt x="492" y="366"/>
                  </a:cubicBezTo>
                  <a:cubicBezTo>
                    <a:pt x="455" y="589"/>
                    <a:pt x="632" y="765"/>
                    <a:pt x="790" y="914"/>
                  </a:cubicBezTo>
                  <a:cubicBezTo>
                    <a:pt x="693" y="897"/>
                    <a:pt x="593" y="880"/>
                    <a:pt x="493" y="880"/>
                  </a:cubicBezTo>
                  <a:cubicBezTo>
                    <a:pt x="430" y="880"/>
                    <a:pt x="368" y="887"/>
                    <a:pt x="307" y="905"/>
                  </a:cubicBezTo>
                  <a:cubicBezTo>
                    <a:pt x="139" y="951"/>
                    <a:pt x="0" y="1090"/>
                    <a:pt x="0" y="1248"/>
                  </a:cubicBezTo>
                  <a:cubicBezTo>
                    <a:pt x="9" y="1416"/>
                    <a:pt x="167" y="1555"/>
                    <a:pt x="325" y="1611"/>
                  </a:cubicBezTo>
                  <a:cubicBezTo>
                    <a:pt x="492" y="1666"/>
                    <a:pt x="669" y="1694"/>
                    <a:pt x="818" y="1769"/>
                  </a:cubicBezTo>
                  <a:cubicBezTo>
                    <a:pt x="650" y="1815"/>
                    <a:pt x="492" y="1861"/>
                    <a:pt x="353" y="1954"/>
                  </a:cubicBezTo>
                  <a:cubicBezTo>
                    <a:pt x="214" y="2047"/>
                    <a:pt x="121" y="2224"/>
                    <a:pt x="167" y="2391"/>
                  </a:cubicBezTo>
                  <a:cubicBezTo>
                    <a:pt x="225" y="2613"/>
                    <a:pt x="501" y="2682"/>
                    <a:pt x="744" y="2682"/>
                  </a:cubicBezTo>
                  <a:cubicBezTo>
                    <a:pt x="776" y="2682"/>
                    <a:pt x="806" y="2681"/>
                    <a:pt x="836" y="2679"/>
                  </a:cubicBezTo>
                  <a:cubicBezTo>
                    <a:pt x="1505" y="2623"/>
                    <a:pt x="2137" y="2410"/>
                    <a:pt x="2694" y="2047"/>
                  </a:cubicBezTo>
                  <a:cubicBezTo>
                    <a:pt x="2899" y="1945"/>
                    <a:pt x="2815" y="1657"/>
                    <a:pt x="2759" y="1518"/>
                  </a:cubicBezTo>
                  <a:cubicBezTo>
                    <a:pt x="2462" y="951"/>
                    <a:pt x="2044" y="440"/>
                    <a:pt x="1477" y="143"/>
                  </a:cubicBezTo>
                  <a:cubicBezTo>
                    <a:pt x="1318" y="75"/>
                    <a:pt x="1143" y="1"/>
                    <a:pt x="9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
            <p:cNvSpPr/>
            <p:nvPr/>
          </p:nvSpPr>
          <p:spPr>
            <a:xfrm>
              <a:off x="3347300" y="2266275"/>
              <a:ext cx="72275" cy="68575"/>
            </a:xfrm>
            <a:custGeom>
              <a:rect b="b" l="l" r="r" t="t"/>
              <a:pathLst>
                <a:path extrusionOk="0" h="2743" w="2891">
                  <a:moveTo>
                    <a:pt x="2834" y="1620"/>
                  </a:moveTo>
                  <a:cubicBezTo>
                    <a:pt x="2871" y="1713"/>
                    <a:pt x="2890" y="1796"/>
                    <a:pt x="2890" y="1889"/>
                  </a:cubicBezTo>
                  <a:lnTo>
                    <a:pt x="2890" y="1889"/>
                  </a:lnTo>
                  <a:cubicBezTo>
                    <a:pt x="2890" y="1796"/>
                    <a:pt x="2871" y="1704"/>
                    <a:pt x="2834" y="1620"/>
                  </a:cubicBezTo>
                  <a:close/>
                  <a:moveTo>
                    <a:pt x="997" y="1"/>
                  </a:moveTo>
                  <a:cubicBezTo>
                    <a:pt x="925" y="1"/>
                    <a:pt x="853" y="14"/>
                    <a:pt x="781" y="50"/>
                  </a:cubicBezTo>
                  <a:cubicBezTo>
                    <a:pt x="688" y="87"/>
                    <a:pt x="605" y="143"/>
                    <a:pt x="558" y="227"/>
                  </a:cubicBezTo>
                  <a:cubicBezTo>
                    <a:pt x="502" y="310"/>
                    <a:pt x="474" y="413"/>
                    <a:pt x="502" y="515"/>
                  </a:cubicBezTo>
                  <a:cubicBezTo>
                    <a:pt x="512" y="626"/>
                    <a:pt x="567" y="701"/>
                    <a:pt x="632" y="775"/>
                  </a:cubicBezTo>
                  <a:cubicBezTo>
                    <a:pt x="651" y="812"/>
                    <a:pt x="688" y="840"/>
                    <a:pt x="725" y="877"/>
                  </a:cubicBezTo>
                  <a:cubicBezTo>
                    <a:pt x="688" y="877"/>
                    <a:pt x="642" y="868"/>
                    <a:pt x="605" y="868"/>
                  </a:cubicBezTo>
                  <a:cubicBezTo>
                    <a:pt x="512" y="868"/>
                    <a:pt x="428" y="868"/>
                    <a:pt x="335" y="886"/>
                  </a:cubicBezTo>
                  <a:cubicBezTo>
                    <a:pt x="242" y="914"/>
                    <a:pt x="168" y="970"/>
                    <a:pt x="103" y="1035"/>
                  </a:cubicBezTo>
                  <a:cubicBezTo>
                    <a:pt x="47" y="1109"/>
                    <a:pt x="1" y="1212"/>
                    <a:pt x="10" y="1305"/>
                  </a:cubicBezTo>
                  <a:cubicBezTo>
                    <a:pt x="28" y="1407"/>
                    <a:pt x="84" y="1490"/>
                    <a:pt x="140" y="1555"/>
                  </a:cubicBezTo>
                  <a:cubicBezTo>
                    <a:pt x="214" y="1611"/>
                    <a:pt x="289" y="1658"/>
                    <a:pt x="372" y="1695"/>
                  </a:cubicBezTo>
                  <a:cubicBezTo>
                    <a:pt x="502" y="1732"/>
                    <a:pt x="632" y="1760"/>
                    <a:pt x="744" y="1806"/>
                  </a:cubicBezTo>
                  <a:cubicBezTo>
                    <a:pt x="632" y="1843"/>
                    <a:pt x="512" y="1881"/>
                    <a:pt x="409" y="1955"/>
                  </a:cubicBezTo>
                  <a:cubicBezTo>
                    <a:pt x="335" y="2001"/>
                    <a:pt x="279" y="2076"/>
                    <a:pt x="242" y="2141"/>
                  </a:cubicBezTo>
                  <a:cubicBezTo>
                    <a:pt x="214" y="2215"/>
                    <a:pt x="186" y="2308"/>
                    <a:pt x="186" y="2392"/>
                  </a:cubicBezTo>
                  <a:cubicBezTo>
                    <a:pt x="196" y="2466"/>
                    <a:pt x="242" y="2550"/>
                    <a:pt x="307" y="2605"/>
                  </a:cubicBezTo>
                  <a:cubicBezTo>
                    <a:pt x="363" y="2670"/>
                    <a:pt x="447" y="2698"/>
                    <a:pt x="521" y="2717"/>
                  </a:cubicBezTo>
                  <a:cubicBezTo>
                    <a:pt x="600" y="2735"/>
                    <a:pt x="679" y="2742"/>
                    <a:pt x="759" y="2742"/>
                  </a:cubicBezTo>
                  <a:cubicBezTo>
                    <a:pt x="839" y="2742"/>
                    <a:pt x="920" y="2735"/>
                    <a:pt x="1004" y="2726"/>
                  </a:cubicBezTo>
                  <a:cubicBezTo>
                    <a:pt x="1311" y="2689"/>
                    <a:pt x="1617" y="2605"/>
                    <a:pt x="1915" y="2503"/>
                  </a:cubicBezTo>
                  <a:cubicBezTo>
                    <a:pt x="2212" y="2401"/>
                    <a:pt x="2500" y="2262"/>
                    <a:pt x="2769" y="2085"/>
                  </a:cubicBezTo>
                  <a:lnTo>
                    <a:pt x="2769" y="2085"/>
                  </a:lnTo>
                  <a:cubicBezTo>
                    <a:pt x="2500" y="2252"/>
                    <a:pt x="2221" y="2392"/>
                    <a:pt x="1915" y="2494"/>
                  </a:cubicBezTo>
                  <a:cubicBezTo>
                    <a:pt x="1617" y="2596"/>
                    <a:pt x="1311" y="2652"/>
                    <a:pt x="1004" y="2689"/>
                  </a:cubicBezTo>
                  <a:cubicBezTo>
                    <a:pt x="946" y="2692"/>
                    <a:pt x="888" y="2694"/>
                    <a:pt x="831" y="2694"/>
                  </a:cubicBezTo>
                  <a:cubicBezTo>
                    <a:pt x="732" y="2694"/>
                    <a:pt x="634" y="2688"/>
                    <a:pt x="539" y="2670"/>
                  </a:cubicBezTo>
                  <a:cubicBezTo>
                    <a:pt x="465" y="2642"/>
                    <a:pt x="400" y="2605"/>
                    <a:pt x="335" y="2559"/>
                  </a:cubicBezTo>
                  <a:cubicBezTo>
                    <a:pt x="279" y="2512"/>
                    <a:pt x="242" y="2447"/>
                    <a:pt x="242" y="2373"/>
                  </a:cubicBezTo>
                  <a:cubicBezTo>
                    <a:pt x="233" y="2308"/>
                    <a:pt x="261" y="2234"/>
                    <a:pt x="307" y="2169"/>
                  </a:cubicBezTo>
                  <a:cubicBezTo>
                    <a:pt x="335" y="2113"/>
                    <a:pt x="400" y="2048"/>
                    <a:pt x="456" y="2001"/>
                  </a:cubicBezTo>
                  <a:cubicBezTo>
                    <a:pt x="586" y="1927"/>
                    <a:pt x="735" y="1890"/>
                    <a:pt x="883" y="1853"/>
                  </a:cubicBezTo>
                  <a:lnTo>
                    <a:pt x="985" y="1834"/>
                  </a:lnTo>
                  <a:lnTo>
                    <a:pt x="893" y="1788"/>
                  </a:lnTo>
                  <a:cubicBezTo>
                    <a:pt x="744" y="1695"/>
                    <a:pt x="567" y="1667"/>
                    <a:pt x="419" y="1611"/>
                  </a:cubicBezTo>
                  <a:cubicBezTo>
                    <a:pt x="354" y="1583"/>
                    <a:pt x="279" y="1537"/>
                    <a:pt x="224" y="1490"/>
                  </a:cubicBezTo>
                  <a:cubicBezTo>
                    <a:pt x="168" y="1444"/>
                    <a:pt x="131" y="1379"/>
                    <a:pt x="121" y="1305"/>
                  </a:cubicBezTo>
                  <a:cubicBezTo>
                    <a:pt x="103" y="1240"/>
                    <a:pt x="140" y="1165"/>
                    <a:pt x="186" y="1109"/>
                  </a:cubicBezTo>
                  <a:cubicBezTo>
                    <a:pt x="233" y="1054"/>
                    <a:pt x="307" y="1017"/>
                    <a:pt x="372" y="998"/>
                  </a:cubicBezTo>
                  <a:cubicBezTo>
                    <a:pt x="435" y="978"/>
                    <a:pt x="500" y="970"/>
                    <a:pt x="567" y="970"/>
                  </a:cubicBezTo>
                  <a:cubicBezTo>
                    <a:pt x="660" y="970"/>
                    <a:pt x="754" y="986"/>
                    <a:pt x="846" y="1007"/>
                  </a:cubicBezTo>
                  <a:lnTo>
                    <a:pt x="1004" y="1026"/>
                  </a:lnTo>
                  <a:lnTo>
                    <a:pt x="1004" y="1026"/>
                  </a:lnTo>
                  <a:lnTo>
                    <a:pt x="883" y="924"/>
                  </a:lnTo>
                  <a:cubicBezTo>
                    <a:pt x="818" y="868"/>
                    <a:pt x="753" y="812"/>
                    <a:pt x="697" y="738"/>
                  </a:cubicBezTo>
                  <a:cubicBezTo>
                    <a:pt x="642" y="673"/>
                    <a:pt x="605" y="598"/>
                    <a:pt x="595" y="515"/>
                  </a:cubicBezTo>
                  <a:cubicBezTo>
                    <a:pt x="586" y="441"/>
                    <a:pt x="595" y="357"/>
                    <a:pt x="642" y="283"/>
                  </a:cubicBezTo>
                  <a:cubicBezTo>
                    <a:pt x="688" y="218"/>
                    <a:pt x="753" y="162"/>
                    <a:pt x="827" y="125"/>
                  </a:cubicBezTo>
                  <a:cubicBezTo>
                    <a:pt x="911" y="87"/>
                    <a:pt x="985" y="78"/>
                    <a:pt x="1069" y="78"/>
                  </a:cubicBezTo>
                  <a:cubicBezTo>
                    <a:pt x="1153" y="78"/>
                    <a:pt x="1246" y="97"/>
                    <a:pt x="1329" y="134"/>
                  </a:cubicBezTo>
                  <a:cubicBezTo>
                    <a:pt x="1404" y="171"/>
                    <a:pt x="1487" y="208"/>
                    <a:pt x="1571" y="255"/>
                  </a:cubicBezTo>
                  <a:cubicBezTo>
                    <a:pt x="1654" y="301"/>
                    <a:pt x="1719" y="348"/>
                    <a:pt x="1803" y="394"/>
                  </a:cubicBezTo>
                  <a:cubicBezTo>
                    <a:pt x="2091" y="589"/>
                    <a:pt x="2351" y="859"/>
                    <a:pt x="2556" y="1156"/>
                  </a:cubicBezTo>
                  <a:cubicBezTo>
                    <a:pt x="2658" y="1305"/>
                    <a:pt x="2751" y="1463"/>
                    <a:pt x="2834" y="1620"/>
                  </a:cubicBezTo>
                  <a:cubicBezTo>
                    <a:pt x="2751" y="1463"/>
                    <a:pt x="2676" y="1295"/>
                    <a:pt x="2565" y="1156"/>
                  </a:cubicBezTo>
                  <a:cubicBezTo>
                    <a:pt x="2370" y="859"/>
                    <a:pt x="2128" y="580"/>
                    <a:pt x="1822" y="366"/>
                  </a:cubicBezTo>
                  <a:cubicBezTo>
                    <a:pt x="1757" y="310"/>
                    <a:pt x="1673" y="264"/>
                    <a:pt x="1589" y="218"/>
                  </a:cubicBezTo>
                  <a:cubicBezTo>
                    <a:pt x="1515" y="171"/>
                    <a:pt x="1431" y="125"/>
                    <a:pt x="1348" y="97"/>
                  </a:cubicBezTo>
                  <a:cubicBezTo>
                    <a:pt x="1246" y="41"/>
                    <a:pt x="1153" y="22"/>
                    <a:pt x="1060" y="4"/>
                  </a:cubicBezTo>
                  <a:cubicBezTo>
                    <a:pt x="1039" y="2"/>
                    <a:pt x="1018"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
            <p:cNvSpPr/>
            <p:nvPr/>
          </p:nvSpPr>
          <p:spPr>
            <a:xfrm>
              <a:off x="3368675" y="2311650"/>
              <a:ext cx="49500" cy="4200"/>
            </a:xfrm>
            <a:custGeom>
              <a:rect b="b" l="l" r="r" t="t"/>
              <a:pathLst>
                <a:path extrusionOk="0" h="168" w="1980">
                  <a:moveTo>
                    <a:pt x="0" y="1"/>
                  </a:moveTo>
                  <a:cubicBezTo>
                    <a:pt x="168" y="19"/>
                    <a:pt x="335" y="28"/>
                    <a:pt x="493" y="38"/>
                  </a:cubicBezTo>
                  <a:lnTo>
                    <a:pt x="994" y="75"/>
                  </a:lnTo>
                  <a:lnTo>
                    <a:pt x="1496" y="112"/>
                  </a:lnTo>
                  <a:cubicBezTo>
                    <a:pt x="1580" y="121"/>
                    <a:pt x="1654" y="121"/>
                    <a:pt x="1738" y="131"/>
                  </a:cubicBezTo>
                  <a:lnTo>
                    <a:pt x="1979" y="168"/>
                  </a:lnTo>
                  <a:cubicBezTo>
                    <a:pt x="1831" y="121"/>
                    <a:pt x="1654" y="93"/>
                    <a:pt x="1496" y="75"/>
                  </a:cubicBezTo>
                  <a:cubicBezTo>
                    <a:pt x="1329" y="47"/>
                    <a:pt x="1162" y="38"/>
                    <a:pt x="994" y="28"/>
                  </a:cubicBezTo>
                  <a:cubicBezTo>
                    <a:pt x="837" y="19"/>
                    <a:pt x="660"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
            <p:cNvSpPr/>
            <p:nvPr/>
          </p:nvSpPr>
          <p:spPr>
            <a:xfrm>
              <a:off x="3368900" y="2290275"/>
              <a:ext cx="50425" cy="23250"/>
            </a:xfrm>
            <a:custGeom>
              <a:rect b="b" l="l" r="r" t="t"/>
              <a:pathLst>
                <a:path extrusionOk="0" h="930" w="2017">
                  <a:moveTo>
                    <a:pt x="1" y="1"/>
                  </a:moveTo>
                  <a:cubicBezTo>
                    <a:pt x="159" y="94"/>
                    <a:pt x="326" y="177"/>
                    <a:pt x="502" y="252"/>
                  </a:cubicBezTo>
                  <a:cubicBezTo>
                    <a:pt x="660" y="335"/>
                    <a:pt x="837" y="419"/>
                    <a:pt x="995" y="503"/>
                  </a:cubicBezTo>
                  <a:cubicBezTo>
                    <a:pt x="1162" y="577"/>
                    <a:pt x="1320" y="660"/>
                    <a:pt x="1496" y="735"/>
                  </a:cubicBezTo>
                  <a:cubicBezTo>
                    <a:pt x="1673" y="800"/>
                    <a:pt x="1850" y="883"/>
                    <a:pt x="2017" y="930"/>
                  </a:cubicBezTo>
                  <a:cubicBezTo>
                    <a:pt x="1924" y="893"/>
                    <a:pt x="1850" y="846"/>
                    <a:pt x="1766" y="809"/>
                  </a:cubicBezTo>
                  <a:cubicBezTo>
                    <a:pt x="1673" y="781"/>
                    <a:pt x="1589" y="735"/>
                    <a:pt x="1506" y="698"/>
                  </a:cubicBezTo>
                  <a:lnTo>
                    <a:pt x="1013" y="456"/>
                  </a:lnTo>
                  <a:lnTo>
                    <a:pt x="512" y="224"/>
                  </a:lnTo>
                  <a:cubicBezTo>
                    <a:pt x="335"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
            <p:cNvSpPr/>
            <p:nvPr/>
          </p:nvSpPr>
          <p:spPr>
            <a:xfrm>
              <a:off x="3387475" y="2310025"/>
              <a:ext cx="14200" cy="1175"/>
            </a:xfrm>
            <a:custGeom>
              <a:rect b="b" l="l" r="r" t="t"/>
              <a:pathLst>
                <a:path extrusionOk="0" h="47" w="568">
                  <a:moveTo>
                    <a:pt x="289" y="1"/>
                  </a:moveTo>
                  <a:cubicBezTo>
                    <a:pt x="187" y="1"/>
                    <a:pt x="94" y="1"/>
                    <a:pt x="1" y="10"/>
                  </a:cubicBezTo>
                  <a:cubicBezTo>
                    <a:pt x="94" y="38"/>
                    <a:pt x="187" y="38"/>
                    <a:pt x="289" y="47"/>
                  </a:cubicBezTo>
                  <a:lnTo>
                    <a:pt x="568" y="47"/>
                  </a:lnTo>
                  <a:lnTo>
                    <a:pt x="428" y="10"/>
                  </a:lnTo>
                  <a:cubicBezTo>
                    <a:pt x="382" y="10"/>
                    <a:pt x="335"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
            <p:cNvSpPr/>
            <p:nvPr/>
          </p:nvSpPr>
          <p:spPr>
            <a:xfrm>
              <a:off x="3381900" y="2307700"/>
              <a:ext cx="9100" cy="1375"/>
            </a:xfrm>
            <a:custGeom>
              <a:rect b="b" l="l" r="r" t="t"/>
              <a:pathLst>
                <a:path extrusionOk="0" h="55" w="364">
                  <a:moveTo>
                    <a:pt x="177" y="1"/>
                  </a:moveTo>
                  <a:cubicBezTo>
                    <a:pt x="122" y="10"/>
                    <a:pt x="57" y="19"/>
                    <a:pt x="1" y="47"/>
                  </a:cubicBezTo>
                  <a:cubicBezTo>
                    <a:pt x="38" y="52"/>
                    <a:pt x="71" y="54"/>
                    <a:pt x="102" y="54"/>
                  </a:cubicBezTo>
                  <a:cubicBezTo>
                    <a:pt x="133" y="54"/>
                    <a:pt x="164" y="52"/>
                    <a:pt x="196" y="47"/>
                  </a:cubicBezTo>
                  <a:cubicBezTo>
                    <a:pt x="224" y="47"/>
                    <a:pt x="252" y="38"/>
                    <a:pt x="280" y="38"/>
                  </a:cubicBezTo>
                  <a:cubicBezTo>
                    <a:pt x="298" y="38"/>
                    <a:pt x="326" y="19"/>
                    <a:pt x="363" y="19"/>
                  </a:cubicBezTo>
                  <a:cubicBezTo>
                    <a:pt x="326" y="10"/>
                    <a:pt x="298"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
            <p:cNvSpPr/>
            <p:nvPr/>
          </p:nvSpPr>
          <p:spPr>
            <a:xfrm>
              <a:off x="3382150" y="2304450"/>
              <a:ext cx="13025" cy="2575"/>
            </a:xfrm>
            <a:custGeom>
              <a:rect b="b" l="l" r="r" t="t"/>
              <a:pathLst>
                <a:path extrusionOk="0" h="103" w="521">
                  <a:moveTo>
                    <a:pt x="0" y="1"/>
                  </a:moveTo>
                  <a:cubicBezTo>
                    <a:pt x="84" y="38"/>
                    <a:pt x="167" y="47"/>
                    <a:pt x="260" y="66"/>
                  </a:cubicBezTo>
                  <a:cubicBezTo>
                    <a:pt x="353" y="93"/>
                    <a:pt x="428" y="93"/>
                    <a:pt x="521" y="103"/>
                  </a:cubicBezTo>
                  <a:cubicBezTo>
                    <a:pt x="483" y="84"/>
                    <a:pt x="446" y="75"/>
                    <a:pt x="400" y="56"/>
                  </a:cubicBezTo>
                  <a:cubicBezTo>
                    <a:pt x="353" y="47"/>
                    <a:pt x="316" y="38"/>
                    <a:pt x="270" y="28"/>
                  </a:cubicBezTo>
                  <a:cubicBezTo>
                    <a:pt x="177" y="10"/>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
            <p:cNvSpPr/>
            <p:nvPr/>
          </p:nvSpPr>
          <p:spPr>
            <a:xfrm>
              <a:off x="3399575" y="2308175"/>
              <a:ext cx="7900" cy="3025"/>
            </a:xfrm>
            <a:custGeom>
              <a:rect b="b" l="l" r="r" t="t"/>
              <a:pathLst>
                <a:path extrusionOk="0" h="121" w="316">
                  <a:moveTo>
                    <a:pt x="0" y="0"/>
                  </a:moveTo>
                  <a:cubicBezTo>
                    <a:pt x="46" y="37"/>
                    <a:pt x="93" y="65"/>
                    <a:pt x="158" y="84"/>
                  </a:cubicBezTo>
                  <a:cubicBezTo>
                    <a:pt x="204" y="112"/>
                    <a:pt x="260" y="121"/>
                    <a:pt x="316" y="121"/>
                  </a:cubicBezTo>
                  <a:cubicBezTo>
                    <a:pt x="269" y="84"/>
                    <a:pt x="214" y="65"/>
                    <a:pt x="167" y="37"/>
                  </a:cubicBezTo>
                  <a:cubicBezTo>
                    <a:pt x="121"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
            <p:cNvSpPr/>
            <p:nvPr/>
          </p:nvSpPr>
          <p:spPr>
            <a:xfrm>
              <a:off x="3355425" y="2293075"/>
              <a:ext cx="12575" cy="1475"/>
            </a:xfrm>
            <a:custGeom>
              <a:rect b="b" l="l" r="r" t="t"/>
              <a:pathLst>
                <a:path extrusionOk="0" h="59" w="503">
                  <a:moveTo>
                    <a:pt x="252" y="0"/>
                  </a:moveTo>
                  <a:cubicBezTo>
                    <a:pt x="168" y="0"/>
                    <a:pt x="84" y="19"/>
                    <a:pt x="1" y="37"/>
                  </a:cubicBezTo>
                  <a:cubicBezTo>
                    <a:pt x="43" y="51"/>
                    <a:pt x="84" y="58"/>
                    <a:pt x="126" y="58"/>
                  </a:cubicBezTo>
                  <a:cubicBezTo>
                    <a:pt x="168" y="58"/>
                    <a:pt x="210" y="51"/>
                    <a:pt x="252" y="37"/>
                  </a:cubicBezTo>
                  <a:lnTo>
                    <a:pt x="502" y="37"/>
                  </a:lnTo>
                  <a:cubicBezTo>
                    <a:pt x="456" y="19"/>
                    <a:pt x="419"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
            <p:cNvSpPr/>
            <p:nvPr/>
          </p:nvSpPr>
          <p:spPr>
            <a:xfrm>
              <a:off x="3363550" y="2295150"/>
              <a:ext cx="8625" cy="1300"/>
            </a:xfrm>
            <a:custGeom>
              <a:rect b="b" l="l" r="r" t="t"/>
              <a:pathLst>
                <a:path extrusionOk="0" h="52" w="345">
                  <a:moveTo>
                    <a:pt x="168" y="1"/>
                  </a:moveTo>
                  <a:cubicBezTo>
                    <a:pt x="140" y="1"/>
                    <a:pt x="112" y="10"/>
                    <a:pt x="85" y="10"/>
                  </a:cubicBezTo>
                  <a:cubicBezTo>
                    <a:pt x="66" y="10"/>
                    <a:pt x="29" y="29"/>
                    <a:pt x="1" y="38"/>
                  </a:cubicBezTo>
                  <a:cubicBezTo>
                    <a:pt x="54" y="45"/>
                    <a:pt x="92" y="51"/>
                    <a:pt x="127" y="51"/>
                  </a:cubicBezTo>
                  <a:cubicBezTo>
                    <a:pt x="141" y="51"/>
                    <a:pt x="155" y="50"/>
                    <a:pt x="168" y="47"/>
                  </a:cubicBezTo>
                  <a:lnTo>
                    <a:pt x="345" y="47"/>
                  </a:lnTo>
                  <a:cubicBezTo>
                    <a:pt x="317" y="29"/>
                    <a:pt x="280" y="29"/>
                    <a:pt x="261" y="10"/>
                  </a:cubicBezTo>
                  <a:cubicBezTo>
                    <a:pt x="224" y="1"/>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
            <p:cNvSpPr/>
            <p:nvPr/>
          </p:nvSpPr>
          <p:spPr>
            <a:xfrm>
              <a:off x="3354275" y="2296100"/>
              <a:ext cx="5125" cy="1400"/>
            </a:xfrm>
            <a:custGeom>
              <a:rect b="b" l="l" r="r" t="t"/>
              <a:pathLst>
                <a:path extrusionOk="0" h="56" w="205">
                  <a:moveTo>
                    <a:pt x="93" y="0"/>
                  </a:moveTo>
                  <a:cubicBezTo>
                    <a:pt x="84" y="0"/>
                    <a:pt x="65" y="0"/>
                    <a:pt x="47" y="9"/>
                  </a:cubicBezTo>
                  <a:cubicBezTo>
                    <a:pt x="28" y="19"/>
                    <a:pt x="10" y="37"/>
                    <a:pt x="0" y="47"/>
                  </a:cubicBezTo>
                  <a:cubicBezTo>
                    <a:pt x="37" y="56"/>
                    <a:pt x="75" y="56"/>
                    <a:pt x="112" y="56"/>
                  </a:cubicBezTo>
                  <a:cubicBezTo>
                    <a:pt x="121" y="56"/>
                    <a:pt x="140" y="47"/>
                    <a:pt x="158" y="47"/>
                  </a:cubicBezTo>
                  <a:cubicBezTo>
                    <a:pt x="168" y="37"/>
                    <a:pt x="186" y="37"/>
                    <a:pt x="205" y="19"/>
                  </a:cubicBezTo>
                  <a:cubicBezTo>
                    <a:pt x="168" y="0"/>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
            <p:cNvSpPr/>
            <p:nvPr/>
          </p:nvSpPr>
          <p:spPr>
            <a:xfrm>
              <a:off x="3366575" y="2270550"/>
              <a:ext cx="10950" cy="3275"/>
            </a:xfrm>
            <a:custGeom>
              <a:rect b="b" l="l" r="r" t="t"/>
              <a:pathLst>
                <a:path extrusionOk="0" h="131" w="438">
                  <a:moveTo>
                    <a:pt x="196" y="0"/>
                  </a:moveTo>
                  <a:cubicBezTo>
                    <a:pt x="159" y="0"/>
                    <a:pt x="112" y="9"/>
                    <a:pt x="84" y="37"/>
                  </a:cubicBezTo>
                  <a:cubicBezTo>
                    <a:pt x="47" y="56"/>
                    <a:pt x="10" y="93"/>
                    <a:pt x="1" y="130"/>
                  </a:cubicBezTo>
                  <a:cubicBezTo>
                    <a:pt x="56" y="65"/>
                    <a:pt x="122" y="47"/>
                    <a:pt x="205" y="47"/>
                  </a:cubicBezTo>
                  <a:cubicBezTo>
                    <a:pt x="218" y="40"/>
                    <a:pt x="231" y="38"/>
                    <a:pt x="245" y="38"/>
                  </a:cubicBezTo>
                  <a:cubicBezTo>
                    <a:pt x="272" y="38"/>
                    <a:pt x="301" y="47"/>
                    <a:pt x="326" y="47"/>
                  </a:cubicBezTo>
                  <a:cubicBezTo>
                    <a:pt x="344" y="56"/>
                    <a:pt x="354" y="56"/>
                    <a:pt x="382" y="56"/>
                  </a:cubicBezTo>
                  <a:cubicBezTo>
                    <a:pt x="410" y="56"/>
                    <a:pt x="419" y="65"/>
                    <a:pt x="437" y="65"/>
                  </a:cubicBezTo>
                  <a:cubicBezTo>
                    <a:pt x="419" y="56"/>
                    <a:pt x="410" y="47"/>
                    <a:pt x="382" y="37"/>
                  </a:cubicBezTo>
                  <a:cubicBezTo>
                    <a:pt x="354" y="19"/>
                    <a:pt x="344" y="19"/>
                    <a:pt x="326" y="9"/>
                  </a:cubicBezTo>
                  <a:cubicBezTo>
                    <a:pt x="279" y="0"/>
                    <a:pt x="242"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
            <p:cNvSpPr/>
            <p:nvPr/>
          </p:nvSpPr>
          <p:spPr>
            <a:xfrm>
              <a:off x="3373325" y="2272850"/>
              <a:ext cx="10000" cy="3750"/>
            </a:xfrm>
            <a:custGeom>
              <a:rect b="b" l="l" r="r" t="t"/>
              <a:pathLst>
                <a:path extrusionOk="0" h="150" w="400">
                  <a:moveTo>
                    <a:pt x="0" y="1"/>
                  </a:moveTo>
                  <a:cubicBezTo>
                    <a:pt x="28" y="20"/>
                    <a:pt x="65" y="38"/>
                    <a:pt x="84" y="47"/>
                  </a:cubicBezTo>
                  <a:lnTo>
                    <a:pt x="195" y="85"/>
                  </a:lnTo>
                  <a:lnTo>
                    <a:pt x="297" y="112"/>
                  </a:lnTo>
                  <a:lnTo>
                    <a:pt x="400" y="150"/>
                  </a:lnTo>
                  <a:cubicBezTo>
                    <a:pt x="390" y="131"/>
                    <a:pt x="353" y="103"/>
                    <a:pt x="325" y="85"/>
                  </a:cubicBezTo>
                  <a:cubicBezTo>
                    <a:pt x="288" y="57"/>
                    <a:pt x="251" y="47"/>
                    <a:pt x="214" y="38"/>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
            <p:cNvSpPr/>
            <p:nvPr/>
          </p:nvSpPr>
          <p:spPr>
            <a:xfrm>
              <a:off x="3380975" y="2271925"/>
              <a:ext cx="8150" cy="5150"/>
            </a:xfrm>
            <a:custGeom>
              <a:rect b="b" l="l" r="r" t="t"/>
              <a:pathLst>
                <a:path extrusionOk="0" h="206" w="326">
                  <a:moveTo>
                    <a:pt x="1" y="1"/>
                  </a:moveTo>
                  <a:cubicBezTo>
                    <a:pt x="47" y="47"/>
                    <a:pt x="112" y="84"/>
                    <a:pt x="168" y="103"/>
                  </a:cubicBezTo>
                  <a:cubicBezTo>
                    <a:pt x="214" y="140"/>
                    <a:pt x="270" y="177"/>
                    <a:pt x="326" y="205"/>
                  </a:cubicBezTo>
                  <a:cubicBezTo>
                    <a:pt x="317" y="177"/>
                    <a:pt x="298" y="149"/>
                    <a:pt x="270" y="131"/>
                  </a:cubicBezTo>
                  <a:cubicBezTo>
                    <a:pt x="242" y="103"/>
                    <a:pt x="214" y="94"/>
                    <a:pt x="187" y="75"/>
                  </a:cubicBezTo>
                  <a:cubicBezTo>
                    <a:pt x="159" y="47"/>
                    <a:pt x="131" y="38"/>
                    <a:pt x="94" y="29"/>
                  </a:cubicBezTo>
                  <a:cubicBezTo>
                    <a:pt x="75" y="1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
            <p:cNvSpPr/>
            <p:nvPr/>
          </p:nvSpPr>
          <p:spPr>
            <a:xfrm>
              <a:off x="3372400" y="2274500"/>
              <a:ext cx="6275" cy="2325"/>
            </a:xfrm>
            <a:custGeom>
              <a:rect b="b" l="l" r="r" t="t"/>
              <a:pathLst>
                <a:path extrusionOk="0" h="93" w="251">
                  <a:moveTo>
                    <a:pt x="65" y="0"/>
                  </a:moveTo>
                  <a:cubicBezTo>
                    <a:pt x="46" y="0"/>
                    <a:pt x="19" y="0"/>
                    <a:pt x="0" y="19"/>
                  </a:cubicBezTo>
                  <a:cubicBezTo>
                    <a:pt x="46" y="37"/>
                    <a:pt x="93" y="46"/>
                    <a:pt x="121" y="65"/>
                  </a:cubicBezTo>
                  <a:cubicBezTo>
                    <a:pt x="158" y="74"/>
                    <a:pt x="204" y="84"/>
                    <a:pt x="251" y="93"/>
                  </a:cubicBezTo>
                  <a:cubicBezTo>
                    <a:pt x="232" y="46"/>
                    <a:pt x="186" y="28"/>
                    <a:pt x="139" y="19"/>
                  </a:cubicBezTo>
                  <a:cubicBezTo>
                    <a:pt x="111"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
            <p:cNvSpPr/>
            <p:nvPr/>
          </p:nvSpPr>
          <p:spPr>
            <a:xfrm>
              <a:off x="3412100" y="2300050"/>
              <a:ext cx="4450" cy="9300"/>
            </a:xfrm>
            <a:custGeom>
              <a:rect b="b" l="l" r="r" t="t"/>
              <a:pathLst>
                <a:path extrusionOk="0" h="372" w="178">
                  <a:moveTo>
                    <a:pt x="1" y="0"/>
                  </a:moveTo>
                  <a:lnTo>
                    <a:pt x="1" y="0"/>
                  </a:lnTo>
                  <a:cubicBezTo>
                    <a:pt x="29" y="74"/>
                    <a:pt x="56" y="130"/>
                    <a:pt x="84" y="186"/>
                  </a:cubicBezTo>
                  <a:cubicBezTo>
                    <a:pt x="122" y="260"/>
                    <a:pt x="140" y="316"/>
                    <a:pt x="177" y="372"/>
                  </a:cubicBezTo>
                  <a:cubicBezTo>
                    <a:pt x="177" y="325"/>
                    <a:pt x="177" y="307"/>
                    <a:pt x="159" y="260"/>
                  </a:cubicBezTo>
                  <a:cubicBezTo>
                    <a:pt x="149" y="232"/>
                    <a:pt x="140" y="195"/>
                    <a:pt x="131" y="167"/>
                  </a:cubicBezTo>
                  <a:cubicBezTo>
                    <a:pt x="103" y="102"/>
                    <a:pt x="5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
            <p:cNvSpPr/>
            <p:nvPr/>
          </p:nvSpPr>
          <p:spPr>
            <a:xfrm>
              <a:off x="3408850" y="2300050"/>
              <a:ext cx="4200" cy="6750"/>
            </a:xfrm>
            <a:custGeom>
              <a:rect b="b" l="l" r="r" t="t"/>
              <a:pathLst>
                <a:path extrusionOk="0" h="270" w="168">
                  <a:moveTo>
                    <a:pt x="1" y="0"/>
                  </a:moveTo>
                  <a:lnTo>
                    <a:pt x="38" y="74"/>
                  </a:lnTo>
                  <a:cubicBezTo>
                    <a:pt x="56" y="93"/>
                    <a:pt x="75" y="121"/>
                    <a:pt x="84" y="139"/>
                  </a:cubicBezTo>
                  <a:cubicBezTo>
                    <a:pt x="112" y="186"/>
                    <a:pt x="140" y="223"/>
                    <a:pt x="168" y="269"/>
                  </a:cubicBezTo>
                  <a:cubicBezTo>
                    <a:pt x="168" y="251"/>
                    <a:pt x="168" y="223"/>
                    <a:pt x="149" y="177"/>
                  </a:cubicBezTo>
                  <a:lnTo>
                    <a:pt x="121" y="102"/>
                  </a:lnTo>
                  <a:cubicBezTo>
                    <a:pt x="9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
            <p:cNvSpPr/>
            <p:nvPr/>
          </p:nvSpPr>
          <p:spPr>
            <a:xfrm>
              <a:off x="3402350" y="2301675"/>
              <a:ext cx="7000" cy="3725"/>
            </a:xfrm>
            <a:custGeom>
              <a:rect b="b" l="l" r="r" t="t"/>
              <a:pathLst>
                <a:path extrusionOk="0" h="149" w="280">
                  <a:moveTo>
                    <a:pt x="1" y="0"/>
                  </a:moveTo>
                  <a:cubicBezTo>
                    <a:pt x="28" y="28"/>
                    <a:pt x="75" y="65"/>
                    <a:pt x="121" y="93"/>
                  </a:cubicBezTo>
                  <a:cubicBezTo>
                    <a:pt x="168" y="112"/>
                    <a:pt x="214" y="139"/>
                    <a:pt x="279" y="149"/>
                  </a:cubicBezTo>
                  <a:cubicBezTo>
                    <a:pt x="242" y="112"/>
                    <a:pt x="196" y="74"/>
                    <a:pt x="149" y="56"/>
                  </a:cubicBezTo>
                  <a:lnTo>
                    <a:pt x="75" y="19"/>
                  </a:lnTo>
                  <a:cubicBezTo>
                    <a:pt x="56"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
            <p:cNvSpPr/>
            <p:nvPr/>
          </p:nvSpPr>
          <p:spPr>
            <a:xfrm>
              <a:off x="3402575" y="2296325"/>
              <a:ext cx="4900" cy="4900"/>
            </a:xfrm>
            <a:custGeom>
              <a:rect b="b" l="l" r="r" t="t"/>
              <a:pathLst>
                <a:path extrusionOk="0" h="196" w="196">
                  <a:moveTo>
                    <a:pt x="1" y="0"/>
                  </a:moveTo>
                  <a:lnTo>
                    <a:pt x="1" y="0"/>
                  </a:lnTo>
                  <a:cubicBezTo>
                    <a:pt x="19" y="47"/>
                    <a:pt x="47" y="84"/>
                    <a:pt x="75" y="121"/>
                  </a:cubicBezTo>
                  <a:cubicBezTo>
                    <a:pt x="112" y="149"/>
                    <a:pt x="149" y="177"/>
                    <a:pt x="196" y="195"/>
                  </a:cubicBezTo>
                  <a:cubicBezTo>
                    <a:pt x="177" y="149"/>
                    <a:pt x="149" y="121"/>
                    <a:pt x="112" y="84"/>
                  </a:cubicBezTo>
                  <a:cubicBezTo>
                    <a:pt x="75"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
            <p:cNvSpPr/>
            <p:nvPr/>
          </p:nvSpPr>
          <p:spPr>
            <a:xfrm>
              <a:off x="3403750" y="2290750"/>
              <a:ext cx="6050" cy="6525"/>
            </a:xfrm>
            <a:custGeom>
              <a:rect b="b" l="l" r="r" t="t"/>
              <a:pathLst>
                <a:path extrusionOk="0" h="261" w="242">
                  <a:moveTo>
                    <a:pt x="0" y="0"/>
                  </a:moveTo>
                  <a:cubicBezTo>
                    <a:pt x="19" y="47"/>
                    <a:pt x="56" y="93"/>
                    <a:pt x="102" y="140"/>
                  </a:cubicBezTo>
                  <a:cubicBezTo>
                    <a:pt x="140" y="186"/>
                    <a:pt x="186" y="233"/>
                    <a:pt x="242" y="261"/>
                  </a:cubicBezTo>
                  <a:cubicBezTo>
                    <a:pt x="223" y="214"/>
                    <a:pt x="186" y="168"/>
                    <a:pt x="140" y="121"/>
                  </a:cubicBezTo>
                  <a:cubicBezTo>
                    <a:pt x="102" y="75"/>
                    <a:pt x="56"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
            <p:cNvSpPr/>
            <p:nvPr/>
          </p:nvSpPr>
          <p:spPr>
            <a:xfrm>
              <a:off x="3357050" y="2329525"/>
              <a:ext cx="10950" cy="3575"/>
            </a:xfrm>
            <a:custGeom>
              <a:rect b="b" l="l" r="r" t="t"/>
              <a:pathLst>
                <a:path extrusionOk="0" h="143" w="438">
                  <a:moveTo>
                    <a:pt x="1" y="1"/>
                  </a:moveTo>
                  <a:lnTo>
                    <a:pt x="1" y="1"/>
                  </a:lnTo>
                  <a:cubicBezTo>
                    <a:pt x="19" y="29"/>
                    <a:pt x="57" y="57"/>
                    <a:pt x="103" y="75"/>
                  </a:cubicBezTo>
                  <a:cubicBezTo>
                    <a:pt x="140" y="103"/>
                    <a:pt x="168" y="112"/>
                    <a:pt x="205" y="122"/>
                  </a:cubicBezTo>
                  <a:cubicBezTo>
                    <a:pt x="242" y="136"/>
                    <a:pt x="284" y="143"/>
                    <a:pt x="325" y="143"/>
                  </a:cubicBezTo>
                  <a:cubicBezTo>
                    <a:pt x="365" y="143"/>
                    <a:pt x="405" y="136"/>
                    <a:pt x="437" y="122"/>
                  </a:cubicBezTo>
                  <a:cubicBezTo>
                    <a:pt x="391" y="112"/>
                    <a:pt x="354" y="112"/>
                    <a:pt x="326" y="103"/>
                  </a:cubicBezTo>
                  <a:lnTo>
                    <a:pt x="215" y="66"/>
                  </a:lnTo>
                  <a:cubicBezTo>
                    <a:pt x="140" y="57"/>
                    <a:pt x="66"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
            <p:cNvSpPr/>
            <p:nvPr/>
          </p:nvSpPr>
          <p:spPr>
            <a:xfrm>
              <a:off x="3361250" y="2329075"/>
              <a:ext cx="9775" cy="2000"/>
            </a:xfrm>
            <a:custGeom>
              <a:rect b="b" l="l" r="r" t="t"/>
              <a:pathLst>
                <a:path extrusionOk="0" h="80" w="391">
                  <a:moveTo>
                    <a:pt x="0" y="0"/>
                  </a:moveTo>
                  <a:cubicBezTo>
                    <a:pt x="37" y="28"/>
                    <a:pt x="65" y="47"/>
                    <a:pt x="93" y="47"/>
                  </a:cubicBezTo>
                  <a:cubicBezTo>
                    <a:pt x="121" y="65"/>
                    <a:pt x="158" y="65"/>
                    <a:pt x="186" y="75"/>
                  </a:cubicBezTo>
                  <a:cubicBezTo>
                    <a:pt x="211" y="78"/>
                    <a:pt x="234" y="80"/>
                    <a:pt x="257" y="80"/>
                  </a:cubicBezTo>
                  <a:cubicBezTo>
                    <a:pt x="304" y="80"/>
                    <a:pt x="347" y="72"/>
                    <a:pt x="390" y="47"/>
                  </a:cubicBezTo>
                  <a:lnTo>
                    <a:pt x="297" y="38"/>
                  </a:lnTo>
                  <a:cubicBezTo>
                    <a:pt x="260" y="38"/>
                    <a:pt x="232" y="28"/>
                    <a:pt x="204" y="28"/>
                  </a:cubicBezTo>
                  <a:cubicBezTo>
                    <a:pt x="130" y="28"/>
                    <a:pt x="74"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
            <p:cNvSpPr/>
            <p:nvPr/>
          </p:nvSpPr>
          <p:spPr>
            <a:xfrm>
              <a:off x="3367050" y="2327450"/>
              <a:ext cx="10475" cy="1175"/>
            </a:xfrm>
            <a:custGeom>
              <a:rect b="b" l="l" r="r" t="t"/>
              <a:pathLst>
                <a:path extrusionOk="0" h="47" w="419">
                  <a:moveTo>
                    <a:pt x="214" y="0"/>
                  </a:moveTo>
                  <a:cubicBezTo>
                    <a:pt x="140" y="0"/>
                    <a:pt x="75" y="0"/>
                    <a:pt x="0" y="10"/>
                  </a:cubicBezTo>
                  <a:cubicBezTo>
                    <a:pt x="75" y="47"/>
                    <a:pt x="140" y="47"/>
                    <a:pt x="214" y="47"/>
                  </a:cubicBezTo>
                  <a:cubicBezTo>
                    <a:pt x="251" y="47"/>
                    <a:pt x="279" y="47"/>
                    <a:pt x="316" y="38"/>
                  </a:cubicBezTo>
                  <a:cubicBezTo>
                    <a:pt x="353" y="19"/>
                    <a:pt x="391" y="1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
            <p:cNvSpPr/>
            <p:nvPr/>
          </p:nvSpPr>
          <p:spPr>
            <a:xfrm>
              <a:off x="3374950" y="2329075"/>
              <a:ext cx="10475" cy="2675"/>
            </a:xfrm>
            <a:custGeom>
              <a:rect b="b" l="l" r="r" t="t"/>
              <a:pathLst>
                <a:path extrusionOk="0" h="107" w="419">
                  <a:moveTo>
                    <a:pt x="418" y="0"/>
                  </a:moveTo>
                  <a:lnTo>
                    <a:pt x="316" y="19"/>
                  </a:lnTo>
                  <a:cubicBezTo>
                    <a:pt x="279" y="28"/>
                    <a:pt x="242" y="28"/>
                    <a:pt x="214" y="38"/>
                  </a:cubicBezTo>
                  <a:cubicBezTo>
                    <a:pt x="140" y="47"/>
                    <a:pt x="75" y="75"/>
                    <a:pt x="0" y="93"/>
                  </a:cubicBezTo>
                  <a:cubicBezTo>
                    <a:pt x="34" y="102"/>
                    <a:pt x="67" y="106"/>
                    <a:pt x="100" y="106"/>
                  </a:cubicBezTo>
                  <a:cubicBezTo>
                    <a:pt x="141" y="106"/>
                    <a:pt x="182" y="99"/>
                    <a:pt x="223" y="84"/>
                  </a:cubicBezTo>
                  <a:cubicBezTo>
                    <a:pt x="260" y="84"/>
                    <a:pt x="288" y="75"/>
                    <a:pt x="325" y="65"/>
                  </a:cubicBezTo>
                  <a:cubicBezTo>
                    <a:pt x="363" y="38"/>
                    <a:pt x="400" y="28"/>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
            <p:cNvSpPr/>
            <p:nvPr/>
          </p:nvSpPr>
          <p:spPr>
            <a:xfrm>
              <a:off x="3382600" y="2326275"/>
              <a:ext cx="10725" cy="1425"/>
            </a:xfrm>
            <a:custGeom>
              <a:rect b="b" l="l" r="r" t="t"/>
              <a:pathLst>
                <a:path extrusionOk="0" h="57" w="429">
                  <a:moveTo>
                    <a:pt x="428" y="1"/>
                  </a:moveTo>
                  <a:lnTo>
                    <a:pt x="428" y="1"/>
                  </a:lnTo>
                  <a:cubicBezTo>
                    <a:pt x="391" y="10"/>
                    <a:pt x="354" y="10"/>
                    <a:pt x="326" y="10"/>
                  </a:cubicBezTo>
                  <a:lnTo>
                    <a:pt x="214" y="10"/>
                  </a:lnTo>
                  <a:cubicBezTo>
                    <a:pt x="149" y="10"/>
                    <a:pt x="66" y="19"/>
                    <a:pt x="1" y="38"/>
                  </a:cubicBezTo>
                  <a:cubicBezTo>
                    <a:pt x="66" y="57"/>
                    <a:pt x="140" y="57"/>
                    <a:pt x="205" y="57"/>
                  </a:cubicBezTo>
                  <a:cubicBezTo>
                    <a:pt x="252" y="57"/>
                    <a:pt x="289" y="57"/>
                    <a:pt x="326" y="47"/>
                  </a:cubicBezTo>
                  <a:cubicBezTo>
                    <a:pt x="354" y="38"/>
                    <a:pt x="400" y="1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
            <p:cNvSpPr/>
            <p:nvPr/>
          </p:nvSpPr>
          <p:spPr>
            <a:xfrm>
              <a:off x="3367975" y="2305375"/>
              <a:ext cx="4900" cy="1200"/>
            </a:xfrm>
            <a:custGeom>
              <a:rect b="b" l="l" r="r" t="t"/>
              <a:pathLst>
                <a:path extrusionOk="0" h="48" w="196">
                  <a:moveTo>
                    <a:pt x="103" y="1"/>
                  </a:moveTo>
                  <a:cubicBezTo>
                    <a:pt x="66" y="1"/>
                    <a:pt x="38" y="1"/>
                    <a:pt x="0" y="10"/>
                  </a:cubicBezTo>
                  <a:cubicBezTo>
                    <a:pt x="38" y="38"/>
                    <a:pt x="56" y="47"/>
                    <a:pt x="93" y="47"/>
                  </a:cubicBezTo>
                  <a:cubicBezTo>
                    <a:pt x="131" y="47"/>
                    <a:pt x="168" y="47"/>
                    <a:pt x="196" y="38"/>
                  </a:cubicBezTo>
                  <a:cubicBezTo>
                    <a:pt x="168" y="10"/>
                    <a:pt x="140"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
            <p:cNvSpPr/>
            <p:nvPr/>
          </p:nvSpPr>
          <p:spPr>
            <a:xfrm>
              <a:off x="3364500" y="2303050"/>
              <a:ext cx="4900" cy="1200"/>
            </a:xfrm>
            <a:custGeom>
              <a:rect b="b" l="l" r="r" t="t"/>
              <a:pathLst>
                <a:path extrusionOk="0" h="48" w="196">
                  <a:moveTo>
                    <a:pt x="102" y="1"/>
                  </a:moveTo>
                  <a:cubicBezTo>
                    <a:pt x="65" y="1"/>
                    <a:pt x="37" y="1"/>
                    <a:pt x="0" y="10"/>
                  </a:cubicBezTo>
                  <a:cubicBezTo>
                    <a:pt x="37" y="38"/>
                    <a:pt x="56" y="47"/>
                    <a:pt x="93" y="47"/>
                  </a:cubicBezTo>
                  <a:cubicBezTo>
                    <a:pt x="130" y="47"/>
                    <a:pt x="167" y="47"/>
                    <a:pt x="195" y="38"/>
                  </a:cubicBezTo>
                  <a:cubicBezTo>
                    <a:pt x="167" y="10"/>
                    <a:pt x="139"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
            <p:cNvSpPr/>
            <p:nvPr/>
          </p:nvSpPr>
          <p:spPr>
            <a:xfrm>
              <a:off x="3397250" y="2322800"/>
              <a:ext cx="6750" cy="2200"/>
            </a:xfrm>
            <a:custGeom>
              <a:rect b="b" l="l" r="r" t="t"/>
              <a:pathLst>
                <a:path extrusionOk="0" h="88" w="270">
                  <a:moveTo>
                    <a:pt x="270" y="1"/>
                  </a:moveTo>
                  <a:cubicBezTo>
                    <a:pt x="223" y="1"/>
                    <a:pt x="177" y="10"/>
                    <a:pt x="130" y="19"/>
                  </a:cubicBezTo>
                  <a:cubicBezTo>
                    <a:pt x="93" y="38"/>
                    <a:pt x="47" y="47"/>
                    <a:pt x="0" y="84"/>
                  </a:cubicBezTo>
                  <a:cubicBezTo>
                    <a:pt x="13" y="87"/>
                    <a:pt x="25" y="88"/>
                    <a:pt x="37" y="88"/>
                  </a:cubicBezTo>
                  <a:cubicBezTo>
                    <a:pt x="71" y="88"/>
                    <a:pt x="105" y="79"/>
                    <a:pt x="139" y="66"/>
                  </a:cubicBezTo>
                  <a:cubicBezTo>
                    <a:pt x="167" y="66"/>
                    <a:pt x="186" y="56"/>
                    <a:pt x="214" y="47"/>
                  </a:cubicBezTo>
                  <a:cubicBezTo>
                    <a:pt x="232" y="38"/>
                    <a:pt x="260"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
            <p:cNvSpPr/>
            <p:nvPr/>
          </p:nvSpPr>
          <p:spPr>
            <a:xfrm>
              <a:off x="3308750" y="2195450"/>
              <a:ext cx="72250" cy="67075"/>
            </a:xfrm>
            <a:custGeom>
              <a:rect b="b" l="l" r="r" t="t"/>
              <a:pathLst>
                <a:path extrusionOk="0" h="2683" w="2890">
                  <a:moveTo>
                    <a:pt x="960" y="1"/>
                  </a:moveTo>
                  <a:cubicBezTo>
                    <a:pt x="941" y="1"/>
                    <a:pt x="921" y="1"/>
                    <a:pt x="902" y="3"/>
                  </a:cubicBezTo>
                  <a:cubicBezTo>
                    <a:pt x="706" y="31"/>
                    <a:pt x="511" y="170"/>
                    <a:pt x="493" y="365"/>
                  </a:cubicBezTo>
                  <a:cubicBezTo>
                    <a:pt x="456" y="588"/>
                    <a:pt x="623" y="765"/>
                    <a:pt x="790" y="914"/>
                  </a:cubicBezTo>
                  <a:cubicBezTo>
                    <a:pt x="688" y="897"/>
                    <a:pt x="589" y="880"/>
                    <a:pt x="489" y="880"/>
                  </a:cubicBezTo>
                  <a:cubicBezTo>
                    <a:pt x="426" y="880"/>
                    <a:pt x="362" y="886"/>
                    <a:pt x="298" y="904"/>
                  </a:cubicBezTo>
                  <a:cubicBezTo>
                    <a:pt x="140" y="942"/>
                    <a:pt x="0" y="1090"/>
                    <a:pt x="0" y="1248"/>
                  </a:cubicBezTo>
                  <a:cubicBezTo>
                    <a:pt x="10" y="1415"/>
                    <a:pt x="158" y="1555"/>
                    <a:pt x="325" y="1610"/>
                  </a:cubicBezTo>
                  <a:cubicBezTo>
                    <a:pt x="493" y="1666"/>
                    <a:pt x="660" y="1694"/>
                    <a:pt x="809" y="1768"/>
                  </a:cubicBezTo>
                  <a:cubicBezTo>
                    <a:pt x="651" y="1815"/>
                    <a:pt x="474" y="1852"/>
                    <a:pt x="344" y="1954"/>
                  </a:cubicBezTo>
                  <a:cubicBezTo>
                    <a:pt x="214" y="2047"/>
                    <a:pt x="112" y="2224"/>
                    <a:pt x="168" y="2391"/>
                  </a:cubicBezTo>
                  <a:cubicBezTo>
                    <a:pt x="225" y="2613"/>
                    <a:pt x="494" y="2682"/>
                    <a:pt x="742" y="2682"/>
                  </a:cubicBezTo>
                  <a:cubicBezTo>
                    <a:pt x="774" y="2682"/>
                    <a:pt x="806" y="2681"/>
                    <a:pt x="836" y="2679"/>
                  </a:cubicBezTo>
                  <a:cubicBezTo>
                    <a:pt x="1496" y="2623"/>
                    <a:pt x="2137" y="2409"/>
                    <a:pt x="2695" y="2047"/>
                  </a:cubicBezTo>
                  <a:cubicBezTo>
                    <a:pt x="2890" y="1945"/>
                    <a:pt x="2815" y="1666"/>
                    <a:pt x="2750" y="1518"/>
                  </a:cubicBezTo>
                  <a:cubicBezTo>
                    <a:pt x="2462" y="942"/>
                    <a:pt x="2044" y="440"/>
                    <a:pt x="1478" y="143"/>
                  </a:cubicBezTo>
                  <a:cubicBezTo>
                    <a:pt x="1318" y="75"/>
                    <a:pt x="1143" y="1"/>
                    <a:pt x="9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
            <p:cNvSpPr/>
            <p:nvPr/>
          </p:nvSpPr>
          <p:spPr>
            <a:xfrm>
              <a:off x="3307575" y="2194625"/>
              <a:ext cx="72275" cy="68550"/>
            </a:xfrm>
            <a:custGeom>
              <a:rect b="b" l="l" r="r" t="t"/>
              <a:pathLst>
                <a:path extrusionOk="0" h="2742" w="2891">
                  <a:moveTo>
                    <a:pt x="2835" y="1616"/>
                  </a:moveTo>
                  <a:cubicBezTo>
                    <a:pt x="2872" y="1708"/>
                    <a:pt x="2890" y="1791"/>
                    <a:pt x="2890" y="1884"/>
                  </a:cubicBezTo>
                  <a:lnTo>
                    <a:pt x="2890" y="1884"/>
                  </a:lnTo>
                  <a:cubicBezTo>
                    <a:pt x="2890" y="1791"/>
                    <a:pt x="2872" y="1699"/>
                    <a:pt x="2835" y="1616"/>
                  </a:cubicBezTo>
                  <a:close/>
                  <a:moveTo>
                    <a:pt x="985" y="1"/>
                  </a:moveTo>
                  <a:cubicBezTo>
                    <a:pt x="917" y="1"/>
                    <a:pt x="849" y="18"/>
                    <a:pt x="781" y="45"/>
                  </a:cubicBezTo>
                  <a:cubicBezTo>
                    <a:pt x="688" y="83"/>
                    <a:pt x="605" y="148"/>
                    <a:pt x="558" y="222"/>
                  </a:cubicBezTo>
                  <a:cubicBezTo>
                    <a:pt x="503" y="306"/>
                    <a:pt x="475" y="408"/>
                    <a:pt x="503" y="510"/>
                  </a:cubicBezTo>
                  <a:cubicBezTo>
                    <a:pt x="512" y="621"/>
                    <a:pt x="568" y="705"/>
                    <a:pt x="623" y="770"/>
                  </a:cubicBezTo>
                  <a:cubicBezTo>
                    <a:pt x="651" y="807"/>
                    <a:pt x="688" y="844"/>
                    <a:pt x="716" y="872"/>
                  </a:cubicBezTo>
                  <a:cubicBezTo>
                    <a:pt x="688" y="872"/>
                    <a:pt x="642" y="863"/>
                    <a:pt x="605" y="863"/>
                  </a:cubicBezTo>
                  <a:cubicBezTo>
                    <a:pt x="512" y="863"/>
                    <a:pt x="428" y="863"/>
                    <a:pt x="335" y="882"/>
                  </a:cubicBezTo>
                  <a:cubicBezTo>
                    <a:pt x="242" y="909"/>
                    <a:pt x="159" y="965"/>
                    <a:pt x="103" y="1040"/>
                  </a:cubicBezTo>
                  <a:cubicBezTo>
                    <a:pt x="47" y="1105"/>
                    <a:pt x="1" y="1207"/>
                    <a:pt x="10" y="1300"/>
                  </a:cubicBezTo>
                  <a:cubicBezTo>
                    <a:pt x="19" y="1411"/>
                    <a:pt x="84" y="1486"/>
                    <a:pt x="140" y="1551"/>
                  </a:cubicBezTo>
                  <a:cubicBezTo>
                    <a:pt x="205" y="1606"/>
                    <a:pt x="289" y="1653"/>
                    <a:pt x="372" y="1690"/>
                  </a:cubicBezTo>
                  <a:cubicBezTo>
                    <a:pt x="503" y="1736"/>
                    <a:pt x="623" y="1755"/>
                    <a:pt x="744" y="1801"/>
                  </a:cubicBezTo>
                  <a:cubicBezTo>
                    <a:pt x="623" y="1839"/>
                    <a:pt x="512" y="1876"/>
                    <a:pt x="410" y="1950"/>
                  </a:cubicBezTo>
                  <a:cubicBezTo>
                    <a:pt x="335" y="1997"/>
                    <a:pt x="280" y="2071"/>
                    <a:pt x="242" y="2136"/>
                  </a:cubicBezTo>
                  <a:cubicBezTo>
                    <a:pt x="205" y="2210"/>
                    <a:pt x="187" y="2303"/>
                    <a:pt x="187" y="2387"/>
                  </a:cubicBezTo>
                  <a:cubicBezTo>
                    <a:pt x="196" y="2470"/>
                    <a:pt x="242" y="2545"/>
                    <a:pt x="298" y="2600"/>
                  </a:cubicBezTo>
                  <a:cubicBezTo>
                    <a:pt x="363" y="2665"/>
                    <a:pt x="438" y="2703"/>
                    <a:pt x="521" y="2712"/>
                  </a:cubicBezTo>
                  <a:cubicBezTo>
                    <a:pt x="590" y="2734"/>
                    <a:pt x="664" y="2741"/>
                    <a:pt x="738" y="2741"/>
                  </a:cubicBezTo>
                  <a:cubicBezTo>
                    <a:pt x="823" y="2741"/>
                    <a:pt x="911" y="2731"/>
                    <a:pt x="995" y="2721"/>
                  </a:cubicBezTo>
                  <a:cubicBezTo>
                    <a:pt x="1311" y="2684"/>
                    <a:pt x="1617" y="2600"/>
                    <a:pt x="1915" y="2498"/>
                  </a:cubicBezTo>
                  <a:cubicBezTo>
                    <a:pt x="2203" y="2396"/>
                    <a:pt x="2500" y="2257"/>
                    <a:pt x="2760" y="2080"/>
                  </a:cubicBezTo>
                  <a:lnTo>
                    <a:pt x="2760" y="2080"/>
                  </a:lnTo>
                  <a:cubicBezTo>
                    <a:pt x="2500" y="2247"/>
                    <a:pt x="2221" y="2387"/>
                    <a:pt x="1915" y="2489"/>
                  </a:cubicBezTo>
                  <a:cubicBezTo>
                    <a:pt x="1617" y="2591"/>
                    <a:pt x="1311" y="2647"/>
                    <a:pt x="995" y="2684"/>
                  </a:cubicBezTo>
                  <a:cubicBezTo>
                    <a:pt x="933" y="2692"/>
                    <a:pt x="870" y="2696"/>
                    <a:pt x="806" y="2696"/>
                  </a:cubicBezTo>
                  <a:cubicBezTo>
                    <a:pt x="715" y="2696"/>
                    <a:pt x="623" y="2687"/>
                    <a:pt x="530" y="2665"/>
                  </a:cubicBezTo>
                  <a:cubicBezTo>
                    <a:pt x="465" y="2638"/>
                    <a:pt x="391" y="2600"/>
                    <a:pt x="335" y="2563"/>
                  </a:cubicBezTo>
                  <a:cubicBezTo>
                    <a:pt x="280" y="2517"/>
                    <a:pt x="242" y="2442"/>
                    <a:pt x="242" y="2368"/>
                  </a:cubicBezTo>
                  <a:cubicBezTo>
                    <a:pt x="233" y="2303"/>
                    <a:pt x="252" y="2238"/>
                    <a:pt x="298" y="2164"/>
                  </a:cubicBezTo>
                  <a:cubicBezTo>
                    <a:pt x="335" y="2108"/>
                    <a:pt x="391" y="2043"/>
                    <a:pt x="456" y="2006"/>
                  </a:cubicBezTo>
                  <a:cubicBezTo>
                    <a:pt x="577" y="1922"/>
                    <a:pt x="735" y="1885"/>
                    <a:pt x="883" y="1848"/>
                  </a:cubicBezTo>
                  <a:lnTo>
                    <a:pt x="986" y="1829"/>
                  </a:lnTo>
                  <a:lnTo>
                    <a:pt x="893" y="1783"/>
                  </a:lnTo>
                  <a:cubicBezTo>
                    <a:pt x="744" y="1690"/>
                    <a:pt x="568" y="1662"/>
                    <a:pt x="419" y="1606"/>
                  </a:cubicBezTo>
                  <a:cubicBezTo>
                    <a:pt x="345" y="1588"/>
                    <a:pt x="280" y="1541"/>
                    <a:pt x="224" y="1495"/>
                  </a:cubicBezTo>
                  <a:cubicBezTo>
                    <a:pt x="159" y="1448"/>
                    <a:pt x="131" y="1374"/>
                    <a:pt x="112" y="1309"/>
                  </a:cubicBezTo>
                  <a:cubicBezTo>
                    <a:pt x="103" y="1235"/>
                    <a:pt x="140" y="1170"/>
                    <a:pt x="187" y="1105"/>
                  </a:cubicBezTo>
                  <a:cubicBezTo>
                    <a:pt x="233" y="1049"/>
                    <a:pt x="298" y="1012"/>
                    <a:pt x="372" y="993"/>
                  </a:cubicBezTo>
                  <a:cubicBezTo>
                    <a:pt x="435" y="974"/>
                    <a:pt x="501" y="966"/>
                    <a:pt x="568" y="966"/>
                  </a:cubicBezTo>
                  <a:cubicBezTo>
                    <a:pt x="660" y="966"/>
                    <a:pt x="755" y="981"/>
                    <a:pt x="846" y="1002"/>
                  </a:cubicBezTo>
                  <a:lnTo>
                    <a:pt x="995" y="1030"/>
                  </a:lnTo>
                  <a:lnTo>
                    <a:pt x="883" y="919"/>
                  </a:lnTo>
                  <a:cubicBezTo>
                    <a:pt x="809" y="863"/>
                    <a:pt x="753" y="807"/>
                    <a:pt x="698" y="733"/>
                  </a:cubicBezTo>
                  <a:cubicBezTo>
                    <a:pt x="642" y="668"/>
                    <a:pt x="605" y="594"/>
                    <a:pt x="595" y="519"/>
                  </a:cubicBezTo>
                  <a:cubicBezTo>
                    <a:pt x="577" y="436"/>
                    <a:pt x="595" y="352"/>
                    <a:pt x="642" y="287"/>
                  </a:cubicBezTo>
                  <a:cubicBezTo>
                    <a:pt x="688" y="213"/>
                    <a:pt x="753" y="157"/>
                    <a:pt x="828" y="120"/>
                  </a:cubicBezTo>
                  <a:cubicBezTo>
                    <a:pt x="902" y="83"/>
                    <a:pt x="986" y="73"/>
                    <a:pt x="1069" y="73"/>
                  </a:cubicBezTo>
                  <a:cubicBezTo>
                    <a:pt x="1153" y="73"/>
                    <a:pt x="1246" y="101"/>
                    <a:pt x="1320" y="129"/>
                  </a:cubicBezTo>
                  <a:cubicBezTo>
                    <a:pt x="1404" y="166"/>
                    <a:pt x="1487" y="203"/>
                    <a:pt x="1571" y="250"/>
                  </a:cubicBezTo>
                  <a:cubicBezTo>
                    <a:pt x="1645" y="296"/>
                    <a:pt x="1720" y="343"/>
                    <a:pt x="1803" y="389"/>
                  </a:cubicBezTo>
                  <a:cubicBezTo>
                    <a:pt x="2091" y="584"/>
                    <a:pt x="2342" y="854"/>
                    <a:pt x="2556" y="1151"/>
                  </a:cubicBezTo>
                  <a:cubicBezTo>
                    <a:pt x="2658" y="1309"/>
                    <a:pt x="2751" y="1458"/>
                    <a:pt x="2835" y="1616"/>
                  </a:cubicBezTo>
                  <a:cubicBezTo>
                    <a:pt x="2751" y="1458"/>
                    <a:pt x="2667" y="1290"/>
                    <a:pt x="2565" y="1151"/>
                  </a:cubicBezTo>
                  <a:cubicBezTo>
                    <a:pt x="2370" y="854"/>
                    <a:pt x="2128" y="575"/>
                    <a:pt x="1822" y="361"/>
                  </a:cubicBezTo>
                  <a:cubicBezTo>
                    <a:pt x="1757" y="306"/>
                    <a:pt x="1673" y="259"/>
                    <a:pt x="1590" y="213"/>
                  </a:cubicBezTo>
                  <a:cubicBezTo>
                    <a:pt x="1506" y="166"/>
                    <a:pt x="1432" y="120"/>
                    <a:pt x="1348" y="101"/>
                  </a:cubicBezTo>
                  <a:cubicBezTo>
                    <a:pt x="1246" y="36"/>
                    <a:pt x="1153" y="18"/>
                    <a:pt x="1060" y="8"/>
                  </a:cubicBezTo>
                  <a:cubicBezTo>
                    <a:pt x="1035" y="3"/>
                    <a:pt x="1010"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
            <p:cNvSpPr/>
            <p:nvPr/>
          </p:nvSpPr>
          <p:spPr>
            <a:xfrm>
              <a:off x="3328950" y="2239650"/>
              <a:ext cx="49725" cy="4200"/>
            </a:xfrm>
            <a:custGeom>
              <a:rect b="b" l="l" r="r" t="t"/>
              <a:pathLst>
                <a:path extrusionOk="0" h="168" w="1989">
                  <a:moveTo>
                    <a:pt x="1" y="0"/>
                  </a:moveTo>
                  <a:cubicBezTo>
                    <a:pt x="168" y="19"/>
                    <a:pt x="335" y="28"/>
                    <a:pt x="502" y="38"/>
                  </a:cubicBezTo>
                  <a:lnTo>
                    <a:pt x="1004" y="75"/>
                  </a:lnTo>
                  <a:lnTo>
                    <a:pt x="1506" y="103"/>
                  </a:lnTo>
                  <a:cubicBezTo>
                    <a:pt x="1580" y="121"/>
                    <a:pt x="1664" y="121"/>
                    <a:pt x="1747" y="130"/>
                  </a:cubicBezTo>
                  <a:lnTo>
                    <a:pt x="1989" y="168"/>
                  </a:lnTo>
                  <a:cubicBezTo>
                    <a:pt x="1840" y="121"/>
                    <a:pt x="1664" y="93"/>
                    <a:pt x="1506" y="75"/>
                  </a:cubicBezTo>
                  <a:cubicBezTo>
                    <a:pt x="1339" y="47"/>
                    <a:pt x="1162" y="38"/>
                    <a:pt x="1004" y="28"/>
                  </a:cubicBezTo>
                  <a:cubicBezTo>
                    <a:pt x="846" y="19"/>
                    <a:pt x="670" y="0"/>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
            <p:cNvSpPr/>
            <p:nvPr/>
          </p:nvSpPr>
          <p:spPr>
            <a:xfrm>
              <a:off x="3328950" y="2218275"/>
              <a:ext cx="50675" cy="23250"/>
            </a:xfrm>
            <a:custGeom>
              <a:rect b="b" l="l" r="r" t="t"/>
              <a:pathLst>
                <a:path extrusionOk="0" h="930" w="2027">
                  <a:moveTo>
                    <a:pt x="1" y="1"/>
                  </a:moveTo>
                  <a:lnTo>
                    <a:pt x="1" y="1"/>
                  </a:lnTo>
                  <a:cubicBezTo>
                    <a:pt x="168" y="94"/>
                    <a:pt x="335" y="177"/>
                    <a:pt x="502" y="252"/>
                  </a:cubicBezTo>
                  <a:cubicBezTo>
                    <a:pt x="670" y="335"/>
                    <a:pt x="846" y="419"/>
                    <a:pt x="1004" y="502"/>
                  </a:cubicBezTo>
                  <a:cubicBezTo>
                    <a:pt x="1162" y="577"/>
                    <a:pt x="1329" y="660"/>
                    <a:pt x="1506" y="735"/>
                  </a:cubicBezTo>
                  <a:cubicBezTo>
                    <a:pt x="1682" y="800"/>
                    <a:pt x="1849" y="883"/>
                    <a:pt x="2026" y="930"/>
                  </a:cubicBezTo>
                  <a:cubicBezTo>
                    <a:pt x="1933" y="893"/>
                    <a:pt x="1849" y="846"/>
                    <a:pt x="1775" y="809"/>
                  </a:cubicBezTo>
                  <a:cubicBezTo>
                    <a:pt x="1682" y="781"/>
                    <a:pt x="1599" y="735"/>
                    <a:pt x="1515" y="697"/>
                  </a:cubicBezTo>
                  <a:lnTo>
                    <a:pt x="1013" y="456"/>
                  </a:lnTo>
                  <a:lnTo>
                    <a:pt x="521" y="224"/>
                  </a:lnTo>
                  <a:cubicBezTo>
                    <a:pt x="344"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
            <p:cNvSpPr/>
            <p:nvPr/>
          </p:nvSpPr>
          <p:spPr>
            <a:xfrm>
              <a:off x="3347775" y="2238025"/>
              <a:ext cx="14175" cy="1175"/>
            </a:xfrm>
            <a:custGeom>
              <a:rect b="b" l="l" r="r" t="t"/>
              <a:pathLst>
                <a:path extrusionOk="0" h="47" w="567">
                  <a:moveTo>
                    <a:pt x="288" y="0"/>
                  </a:moveTo>
                  <a:cubicBezTo>
                    <a:pt x="177" y="0"/>
                    <a:pt x="93" y="0"/>
                    <a:pt x="0" y="10"/>
                  </a:cubicBezTo>
                  <a:cubicBezTo>
                    <a:pt x="93" y="38"/>
                    <a:pt x="177" y="47"/>
                    <a:pt x="288" y="47"/>
                  </a:cubicBezTo>
                  <a:lnTo>
                    <a:pt x="567" y="47"/>
                  </a:lnTo>
                  <a:lnTo>
                    <a:pt x="428" y="10"/>
                  </a:lnTo>
                  <a:cubicBezTo>
                    <a:pt x="381" y="10"/>
                    <a:pt x="335"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
            <p:cNvSpPr/>
            <p:nvPr/>
          </p:nvSpPr>
          <p:spPr>
            <a:xfrm>
              <a:off x="3342425" y="2235925"/>
              <a:ext cx="9075" cy="1200"/>
            </a:xfrm>
            <a:custGeom>
              <a:rect b="b" l="l" r="r" t="t"/>
              <a:pathLst>
                <a:path extrusionOk="0" h="48" w="363">
                  <a:moveTo>
                    <a:pt x="177" y="1"/>
                  </a:moveTo>
                  <a:cubicBezTo>
                    <a:pt x="121" y="10"/>
                    <a:pt x="56" y="29"/>
                    <a:pt x="0" y="47"/>
                  </a:cubicBezTo>
                  <a:lnTo>
                    <a:pt x="196" y="47"/>
                  </a:lnTo>
                  <a:cubicBezTo>
                    <a:pt x="223" y="47"/>
                    <a:pt x="251" y="38"/>
                    <a:pt x="279" y="38"/>
                  </a:cubicBezTo>
                  <a:cubicBezTo>
                    <a:pt x="307" y="38"/>
                    <a:pt x="326" y="29"/>
                    <a:pt x="363" y="29"/>
                  </a:cubicBezTo>
                  <a:cubicBezTo>
                    <a:pt x="326" y="10"/>
                    <a:pt x="307"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
            <p:cNvSpPr/>
            <p:nvPr/>
          </p:nvSpPr>
          <p:spPr>
            <a:xfrm>
              <a:off x="3342425" y="2232450"/>
              <a:ext cx="13025" cy="2575"/>
            </a:xfrm>
            <a:custGeom>
              <a:rect b="b" l="l" r="r" t="t"/>
              <a:pathLst>
                <a:path extrusionOk="0" h="103" w="521">
                  <a:moveTo>
                    <a:pt x="0" y="0"/>
                  </a:moveTo>
                  <a:cubicBezTo>
                    <a:pt x="84" y="38"/>
                    <a:pt x="177" y="56"/>
                    <a:pt x="251" y="65"/>
                  </a:cubicBezTo>
                  <a:cubicBezTo>
                    <a:pt x="344" y="93"/>
                    <a:pt x="428" y="93"/>
                    <a:pt x="521" y="103"/>
                  </a:cubicBezTo>
                  <a:cubicBezTo>
                    <a:pt x="474" y="84"/>
                    <a:pt x="446" y="75"/>
                    <a:pt x="391" y="56"/>
                  </a:cubicBezTo>
                  <a:cubicBezTo>
                    <a:pt x="354" y="47"/>
                    <a:pt x="316" y="38"/>
                    <a:pt x="270" y="28"/>
                  </a:cubicBezTo>
                  <a:cubicBezTo>
                    <a:pt x="177" y="10"/>
                    <a:pt x="93"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
            <p:cNvSpPr/>
            <p:nvPr/>
          </p:nvSpPr>
          <p:spPr>
            <a:xfrm>
              <a:off x="3359850" y="2236175"/>
              <a:ext cx="7925" cy="3025"/>
            </a:xfrm>
            <a:custGeom>
              <a:rect b="b" l="l" r="r" t="t"/>
              <a:pathLst>
                <a:path extrusionOk="0" h="121" w="317">
                  <a:moveTo>
                    <a:pt x="0" y="0"/>
                  </a:moveTo>
                  <a:cubicBezTo>
                    <a:pt x="47" y="47"/>
                    <a:pt x="103" y="74"/>
                    <a:pt x="149" y="84"/>
                  </a:cubicBezTo>
                  <a:cubicBezTo>
                    <a:pt x="195" y="112"/>
                    <a:pt x="260" y="121"/>
                    <a:pt x="316" y="121"/>
                  </a:cubicBezTo>
                  <a:cubicBezTo>
                    <a:pt x="270" y="84"/>
                    <a:pt x="223" y="65"/>
                    <a:pt x="168" y="3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
            <p:cNvSpPr/>
            <p:nvPr/>
          </p:nvSpPr>
          <p:spPr>
            <a:xfrm>
              <a:off x="3315725" y="2221525"/>
              <a:ext cx="12550" cy="1075"/>
            </a:xfrm>
            <a:custGeom>
              <a:rect b="b" l="l" r="r" t="t"/>
              <a:pathLst>
                <a:path extrusionOk="0" h="43" w="502">
                  <a:moveTo>
                    <a:pt x="242" y="1"/>
                  </a:moveTo>
                  <a:cubicBezTo>
                    <a:pt x="167" y="1"/>
                    <a:pt x="84" y="10"/>
                    <a:pt x="0" y="29"/>
                  </a:cubicBezTo>
                  <a:cubicBezTo>
                    <a:pt x="42" y="38"/>
                    <a:pt x="84" y="43"/>
                    <a:pt x="124" y="43"/>
                  </a:cubicBezTo>
                  <a:cubicBezTo>
                    <a:pt x="165" y="43"/>
                    <a:pt x="204" y="38"/>
                    <a:pt x="242" y="29"/>
                  </a:cubicBezTo>
                  <a:lnTo>
                    <a:pt x="502" y="29"/>
                  </a:lnTo>
                  <a:cubicBezTo>
                    <a:pt x="455" y="10"/>
                    <a:pt x="418"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
            <p:cNvSpPr/>
            <p:nvPr/>
          </p:nvSpPr>
          <p:spPr>
            <a:xfrm>
              <a:off x="3324075" y="2223400"/>
              <a:ext cx="8625" cy="1175"/>
            </a:xfrm>
            <a:custGeom>
              <a:rect b="b" l="l" r="r" t="t"/>
              <a:pathLst>
                <a:path extrusionOk="0" h="47" w="345">
                  <a:moveTo>
                    <a:pt x="168" y="0"/>
                  </a:moveTo>
                  <a:cubicBezTo>
                    <a:pt x="140" y="0"/>
                    <a:pt x="112" y="19"/>
                    <a:pt x="84" y="19"/>
                  </a:cubicBezTo>
                  <a:cubicBezTo>
                    <a:pt x="66" y="19"/>
                    <a:pt x="28" y="28"/>
                    <a:pt x="1" y="37"/>
                  </a:cubicBezTo>
                  <a:cubicBezTo>
                    <a:pt x="66" y="47"/>
                    <a:pt x="121" y="47"/>
                    <a:pt x="168" y="47"/>
                  </a:cubicBezTo>
                  <a:lnTo>
                    <a:pt x="344" y="47"/>
                  </a:lnTo>
                  <a:cubicBezTo>
                    <a:pt x="316" y="28"/>
                    <a:pt x="279" y="28"/>
                    <a:pt x="261" y="19"/>
                  </a:cubicBezTo>
                  <a:cubicBezTo>
                    <a:pt x="223" y="0"/>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
            <p:cNvSpPr/>
            <p:nvPr/>
          </p:nvSpPr>
          <p:spPr>
            <a:xfrm>
              <a:off x="3314550" y="2224325"/>
              <a:ext cx="4900" cy="1400"/>
            </a:xfrm>
            <a:custGeom>
              <a:rect b="b" l="l" r="r" t="t"/>
              <a:pathLst>
                <a:path extrusionOk="0" h="56" w="196">
                  <a:moveTo>
                    <a:pt x="93" y="0"/>
                  </a:moveTo>
                  <a:cubicBezTo>
                    <a:pt x="84" y="0"/>
                    <a:pt x="56" y="0"/>
                    <a:pt x="47" y="10"/>
                  </a:cubicBezTo>
                  <a:cubicBezTo>
                    <a:pt x="28" y="28"/>
                    <a:pt x="10" y="37"/>
                    <a:pt x="1" y="47"/>
                  </a:cubicBezTo>
                  <a:cubicBezTo>
                    <a:pt x="47" y="47"/>
                    <a:pt x="75" y="47"/>
                    <a:pt x="103" y="56"/>
                  </a:cubicBezTo>
                  <a:cubicBezTo>
                    <a:pt x="121" y="56"/>
                    <a:pt x="140" y="47"/>
                    <a:pt x="149" y="47"/>
                  </a:cubicBezTo>
                  <a:cubicBezTo>
                    <a:pt x="168" y="37"/>
                    <a:pt x="186" y="37"/>
                    <a:pt x="196" y="19"/>
                  </a:cubicBezTo>
                  <a:cubicBezTo>
                    <a:pt x="168" y="0"/>
                    <a:pt x="131"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
            <p:cNvSpPr/>
            <p:nvPr/>
          </p:nvSpPr>
          <p:spPr>
            <a:xfrm>
              <a:off x="3326850" y="2198525"/>
              <a:ext cx="10950" cy="3275"/>
            </a:xfrm>
            <a:custGeom>
              <a:rect b="b" l="l" r="r" t="t"/>
              <a:pathLst>
                <a:path extrusionOk="0" h="131" w="438">
                  <a:moveTo>
                    <a:pt x="196" y="1"/>
                  </a:moveTo>
                  <a:cubicBezTo>
                    <a:pt x="159" y="1"/>
                    <a:pt x="112" y="10"/>
                    <a:pt x="75" y="38"/>
                  </a:cubicBezTo>
                  <a:cubicBezTo>
                    <a:pt x="47" y="57"/>
                    <a:pt x="10" y="94"/>
                    <a:pt x="1" y="131"/>
                  </a:cubicBezTo>
                  <a:cubicBezTo>
                    <a:pt x="57" y="66"/>
                    <a:pt x="122" y="47"/>
                    <a:pt x="205" y="47"/>
                  </a:cubicBezTo>
                  <a:cubicBezTo>
                    <a:pt x="218" y="41"/>
                    <a:pt x="231" y="39"/>
                    <a:pt x="245" y="39"/>
                  </a:cubicBezTo>
                  <a:cubicBezTo>
                    <a:pt x="271" y="39"/>
                    <a:pt x="298" y="47"/>
                    <a:pt x="317" y="47"/>
                  </a:cubicBezTo>
                  <a:cubicBezTo>
                    <a:pt x="345" y="57"/>
                    <a:pt x="354" y="57"/>
                    <a:pt x="382" y="57"/>
                  </a:cubicBezTo>
                  <a:cubicBezTo>
                    <a:pt x="401" y="57"/>
                    <a:pt x="410" y="66"/>
                    <a:pt x="438" y="66"/>
                  </a:cubicBezTo>
                  <a:cubicBezTo>
                    <a:pt x="410" y="57"/>
                    <a:pt x="401" y="47"/>
                    <a:pt x="382" y="38"/>
                  </a:cubicBezTo>
                  <a:cubicBezTo>
                    <a:pt x="354" y="20"/>
                    <a:pt x="345" y="20"/>
                    <a:pt x="317" y="10"/>
                  </a:cubicBezTo>
                  <a:cubicBezTo>
                    <a:pt x="280" y="1"/>
                    <a:pt x="24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
            <p:cNvSpPr/>
            <p:nvPr/>
          </p:nvSpPr>
          <p:spPr>
            <a:xfrm>
              <a:off x="3333375" y="2200850"/>
              <a:ext cx="10225" cy="3750"/>
            </a:xfrm>
            <a:custGeom>
              <a:rect b="b" l="l" r="r" t="t"/>
              <a:pathLst>
                <a:path extrusionOk="0" h="150" w="409">
                  <a:moveTo>
                    <a:pt x="0" y="1"/>
                  </a:moveTo>
                  <a:cubicBezTo>
                    <a:pt x="37" y="19"/>
                    <a:pt x="74" y="38"/>
                    <a:pt x="93" y="47"/>
                  </a:cubicBezTo>
                  <a:lnTo>
                    <a:pt x="205" y="84"/>
                  </a:lnTo>
                  <a:lnTo>
                    <a:pt x="307" y="112"/>
                  </a:lnTo>
                  <a:lnTo>
                    <a:pt x="409" y="149"/>
                  </a:lnTo>
                  <a:cubicBezTo>
                    <a:pt x="400" y="131"/>
                    <a:pt x="362" y="103"/>
                    <a:pt x="325" y="84"/>
                  </a:cubicBezTo>
                  <a:cubicBezTo>
                    <a:pt x="288" y="57"/>
                    <a:pt x="260" y="47"/>
                    <a:pt x="223" y="38"/>
                  </a:cubicBezTo>
                  <a:cubicBezTo>
                    <a:pt x="149" y="10"/>
                    <a:pt x="7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
            <p:cNvSpPr/>
            <p:nvPr/>
          </p:nvSpPr>
          <p:spPr>
            <a:xfrm>
              <a:off x="3341275" y="2200150"/>
              <a:ext cx="8150" cy="5375"/>
            </a:xfrm>
            <a:custGeom>
              <a:rect b="b" l="l" r="r" t="t"/>
              <a:pathLst>
                <a:path extrusionOk="0" h="215" w="326">
                  <a:moveTo>
                    <a:pt x="0" y="1"/>
                  </a:moveTo>
                  <a:cubicBezTo>
                    <a:pt x="56" y="47"/>
                    <a:pt x="121" y="85"/>
                    <a:pt x="158" y="112"/>
                  </a:cubicBezTo>
                  <a:cubicBezTo>
                    <a:pt x="204" y="140"/>
                    <a:pt x="269" y="177"/>
                    <a:pt x="325" y="215"/>
                  </a:cubicBezTo>
                  <a:cubicBezTo>
                    <a:pt x="316" y="177"/>
                    <a:pt x="288" y="159"/>
                    <a:pt x="269" y="131"/>
                  </a:cubicBezTo>
                  <a:cubicBezTo>
                    <a:pt x="242" y="112"/>
                    <a:pt x="204" y="94"/>
                    <a:pt x="186" y="75"/>
                  </a:cubicBezTo>
                  <a:cubicBezTo>
                    <a:pt x="149" y="47"/>
                    <a:pt x="130" y="38"/>
                    <a:pt x="93" y="29"/>
                  </a:cubicBezTo>
                  <a:cubicBezTo>
                    <a:pt x="6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
            <p:cNvSpPr/>
            <p:nvPr/>
          </p:nvSpPr>
          <p:spPr>
            <a:xfrm>
              <a:off x="3332900" y="2202950"/>
              <a:ext cx="6300" cy="2350"/>
            </a:xfrm>
            <a:custGeom>
              <a:rect b="b" l="l" r="r" t="t"/>
              <a:pathLst>
                <a:path extrusionOk="0" h="94" w="252">
                  <a:moveTo>
                    <a:pt x="66" y="0"/>
                  </a:moveTo>
                  <a:cubicBezTo>
                    <a:pt x="47" y="0"/>
                    <a:pt x="19" y="0"/>
                    <a:pt x="1" y="10"/>
                  </a:cubicBezTo>
                  <a:cubicBezTo>
                    <a:pt x="47" y="28"/>
                    <a:pt x="75" y="47"/>
                    <a:pt x="131" y="56"/>
                  </a:cubicBezTo>
                  <a:cubicBezTo>
                    <a:pt x="159" y="65"/>
                    <a:pt x="205" y="75"/>
                    <a:pt x="251" y="93"/>
                  </a:cubicBezTo>
                  <a:cubicBezTo>
                    <a:pt x="233" y="47"/>
                    <a:pt x="186" y="19"/>
                    <a:pt x="140" y="10"/>
                  </a:cubicBezTo>
                  <a:cubicBezTo>
                    <a:pt x="112" y="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
            <p:cNvSpPr/>
            <p:nvPr/>
          </p:nvSpPr>
          <p:spPr>
            <a:xfrm>
              <a:off x="3372400" y="2228025"/>
              <a:ext cx="4650" cy="9325"/>
            </a:xfrm>
            <a:custGeom>
              <a:rect b="b" l="l" r="r" t="t"/>
              <a:pathLst>
                <a:path extrusionOk="0" h="373" w="186">
                  <a:moveTo>
                    <a:pt x="0" y="1"/>
                  </a:moveTo>
                  <a:cubicBezTo>
                    <a:pt x="19" y="75"/>
                    <a:pt x="56" y="131"/>
                    <a:pt x="84" y="187"/>
                  </a:cubicBezTo>
                  <a:cubicBezTo>
                    <a:pt x="111" y="261"/>
                    <a:pt x="139" y="317"/>
                    <a:pt x="177" y="373"/>
                  </a:cubicBezTo>
                  <a:cubicBezTo>
                    <a:pt x="186" y="345"/>
                    <a:pt x="177" y="307"/>
                    <a:pt x="158" y="261"/>
                  </a:cubicBezTo>
                  <a:cubicBezTo>
                    <a:pt x="149" y="233"/>
                    <a:pt x="139" y="205"/>
                    <a:pt x="121" y="168"/>
                  </a:cubicBezTo>
                  <a:cubicBezTo>
                    <a:pt x="102" y="103"/>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
            <p:cNvSpPr/>
            <p:nvPr/>
          </p:nvSpPr>
          <p:spPr>
            <a:xfrm>
              <a:off x="3369125" y="2228275"/>
              <a:ext cx="4450" cy="6750"/>
            </a:xfrm>
            <a:custGeom>
              <a:rect b="b" l="l" r="r" t="t"/>
              <a:pathLst>
                <a:path extrusionOk="0" h="270" w="178">
                  <a:moveTo>
                    <a:pt x="1" y="0"/>
                  </a:moveTo>
                  <a:lnTo>
                    <a:pt x="38" y="74"/>
                  </a:lnTo>
                  <a:cubicBezTo>
                    <a:pt x="57" y="102"/>
                    <a:pt x="75" y="121"/>
                    <a:pt x="85" y="149"/>
                  </a:cubicBezTo>
                  <a:cubicBezTo>
                    <a:pt x="103" y="195"/>
                    <a:pt x="140" y="223"/>
                    <a:pt x="168" y="270"/>
                  </a:cubicBezTo>
                  <a:cubicBezTo>
                    <a:pt x="177" y="242"/>
                    <a:pt x="168" y="214"/>
                    <a:pt x="150" y="177"/>
                  </a:cubicBezTo>
                  <a:lnTo>
                    <a:pt x="112" y="112"/>
                  </a:ln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
            <p:cNvSpPr/>
            <p:nvPr/>
          </p:nvSpPr>
          <p:spPr>
            <a:xfrm>
              <a:off x="3362400" y="2229900"/>
              <a:ext cx="7000" cy="3725"/>
            </a:xfrm>
            <a:custGeom>
              <a:rect b="b" l="l" r="r" t="t"/>
              <a:pathLst>
                <a:path extrusionOk="0" h="149" w="280">
                  <a:moveTo>
                    <a:pt x="1" y="0"/>
                  </a:moveTo>
                  <a:cubicBezTo>
                    <a:pt x="38" y="37"/>
                    <a:pt x="84" y="65"/>
                    <a:pt x="131" y="93"/>
                  </a:cubicBezTo>
                  <a:cubicBezTo>
                    <a:pt x="177" y="112"/>
                    <a:pt x="223" y="140"/>
                    <a:pt x="279" y="149"/>
                  </a:cubicBezTo>
                  <a:cubicBezTo>
                    <a:pt x="251" y="102"/>
                    <a:pt x="205" y="84"/>
                    <a:pt x="158" y="56"/>
                  </a:cubicBezTo>
                  <a:lnTo>
                    <a:pt x="84" y="19"/>
                  </a:lnTo>
                  <a:cubicBezTo>
                    <a:pt x="66" y="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
            <p:cNvSpPr/>
            <p:nvPr/>
          </p:nvSpPr>
          <p:spPr>
            <a:xfrm>
              <a:off x="3362875" y="2224325"/>
              <a:ext cx="4900" cy="4900"/>
            </a:xfrm>
            <a:custGeom>
              <a:rect b="b" l="l" r="r" t="t"/>
              <a:pathLst>
                <a:path extrusionOk="0" h="196" w="196">
                  <a:moveTo>
                    <a:pt x="0" y="0"/>
                  </a:moveTo>
                  <a:lnTo>
                    <a:pt x="0" y="0"/>
                  </a:lnTo>
                  <a:cubicBezTo>
                    <a:pt x="19" y="47"/>
                    <a:pt x="47" y="84"/>
                    <a:pt x="74" y="121"/>
                  </a:cubicBezTo>
                  <a:cubicBezTo>
                    <a:pt x="112" y="149"/>
                    <a:pt x="149" y="177"/>
                    <a:pt x="195" y="195"/>
                  </a:cubicBezTo>
                  <a:cubicBezTo>
                    <a:pt x="186" y="167"/>
                    <a:pt x="149" y="130"/>
                    <a:pt x="112" y="84"/>
                  </a:cubicBezTo>
                  <a:cubicBezTo>
                    <a:pt x="74" y="4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
            <p:cNvSpPr/>
            <p:nvPr/>
          </p:nvSpPr>
          <p:spPr>
            <a:xfrm>
              <a:off x="3364250" y="2219200"/>
              <a:ext cx="6075" cy="6300"/>
            </a:xfrm>
            <a:custGeom>
              <a:rect b="b" l="l" r="r" t="t"/>
              <a:pathLst>
                <a:path extrusionOk="0" h="252" w="243">
                  <a:moveTo>
                    <a:pt x="1" y="1"/>
                  </a:moveTo>
                  <a:lnTo>
                    <a:pt x="1" y="1"/>
                  </a:lnTo>
                  <a:cubicBezTo>
                    <a:pt x="19" y="47"/>
                    <a:pt x="57" y="94"/>
                    <a:pt x="103" y="140"/>
                  </a:cubicBezTo>
                  <a:cubicBezTo>
                    <a:pt x="140" y="187"/>
                    <a:pt x="187" y="233"/>
                    <a:pt x="242" y="252"/>
                  </a:cubicBezTo>
                  <a:cubicBezTo>
                    <a:pt x="205" y="196"/>
                    <a:pt x="177" y="149"/>
                    <a:pt x="140" y="112"/>
                  </a:cubicBezTo>
                  <a:cubicBezTo>
                    <a:pt x="103" y="66"/>
                    <a:pt x="5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
            <p:cNvSpPr/>
            <p:nvPr/>
          </p:nvSpPr>
          <p:spPr>
            <a:xfrm>
              <a:off x="3317100" y="2257525"/>
              <a:ext cx="11175" cy="3575"/>
            </a:xfrm>
            <a:custGeom>
              <a:rect b="b" l="l" r="r" t="t"/>
              <a:pathLst>
                <a:path extrusionOk="0" h="143" w="447">
                  <a:moveTo>
                    <a:pt x="1" y="1"/>
                  </a:moveTo>
                  <a:lnTo>
                    <a:pt x="1" y="1"/>
                  </a:lnTo>
                  <a:cubicBezTo>
                    <a:pt x="29" y="29"/>
                    <a:pt x="66" y="57"/>
                    <a:pt x="112" y="75"/>
                  </a:cubicBezTo>
                  <a:cubicBezTo>
                    <a:pt x="140" y="103"/>
                    <a:pt x="177" y="112"/>
                    <a:pt x="214" y="122"/>
                  </a:cubicBezTo>
                  <a:cubicBezTo>
                    <a:pt x="247" y="136"/>
                    <a:pt x="286" y="142"/>
                    <a:pt x="327" y="142"/>
                  </a:cubicBezTo>
                  <a:cubicBezTo>
                    <a:pt x="368" y="142"/>
                    <a:pt x="410" y="136"/>
                    <a:pt x="447" y="122"/>
                  </a:cubicBezTo>
                  <a:cubicBezTo>
                    <a:pt x="400" y="112"/>
                    <a:pt x="363" y="112"/>
                    <a:pt x="326" y="103"/>
                  </a:cubicBezTo>
                  <a:lnTo>
                    <a:pt x="224" y="66"/>
                  </a:lnTo>
                  <a:cubicBezTo>
                    <a:pt x="140" y="57"/>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
            <p:cNvSpPr/>
            <p:nvPr/>
          </p:nvSpPr>
          <p:spPr>
            <a:xfrm>
              <a:off x="3321750" y="2257525"/>
              <a:ext cx="9550" cy="1800"/>
            </a:xfrm>
            <a:custGeom>
              <a:rect b="b" l="l" r="r" t="t"/>
              <a:pathLst>
                <a:path extrusionOk="0" h="72" w="382">
                  <a:moveTo>
                    <a:pt x="1" y="1"/>
                  </a:moveTo>
                  <a:cubicBezTo>
                    <a:pt x="28" y="19"/>
                    <a:pt x="56" y="29"/>
                    <a:pt x="94" y="47"/>
                  </a:cubicBezTo>
                  <a:cubicBezTo>
                    <a:pt x="121" y="57"/>
                    <a:pt x="149" y="57"/>
                    <a:pt x="186" y="66"/>
                  </a:cubicBezTo>
                  <a:cubicBezTo>
                    <a:pt x="214" y="69"/>
                    <a:pt x="240" y="71"/>
                    <a:pt x="264" y="71"/>
                  </a:cubicBezTo>
                  <a:cubicBezTo>
                    <a:pt x="307" y="71"/>
                    <a:pt x="346" y="65"/>
                    <a:pt x="382" y="47"/>
                  </a:cubicBezTo>
                  <a:lnTo>
                    <a:pt x="289" y="29"/>
                  </a:lnTo>
                  <a:cubicBezTo>
                    <a:pt x="261" y="29"/>
                    <a:pt x="233" y="19"/>
                    <a:pt x="205" y="19"/>
                  </a:cubicBezTo>
                  <a:cubicBezTo>
                    <a:pt x="131"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
            <p:cNvSpPr/>
            <p:nvPr/>
          </p:nvSpPr>
          <p:spPr>
            <a:xfrm>
              <a:off x="3327550" y="2255675"/>
              <a:ext cx="10475" cy="1175"/>
            </a:xfrm>
            <a:custGeom>
              <a:rect b="b" l="l" r="r" t="t"/>
              <a:pathLst>
                <a:path extrusionOk="0" h="47" w="419">
                  <a:moveTo>
                    <a:pt x="215" y="0"/>
                  </a:moveTo>
                  <a:cubicBezTo>
                    <a:pt x="140" y="0"/>
                    <a:pt x="75" y="0"/>
                    <a:pt x="1" y="10"/>
                  </a:cubicBezTo>
                  <a:cubicBezTo>
                    <a:pt x="57" y="38"/>
                    <a:pt x="131" y="47"/>
                    <a:pt x="215" y="47"/>
                  </a:cubicBezTo>
                  <a:cubicBezTo>
                    <a:pt x="252" y="47"/>
                    <a:pt x="280" y="47"/>
                    <a:pt x="317" y="38"/>
                  </a:cubicBezTo>
                  <a:cubicBezTo>
                    <a:pt x="354" y="28"/>
                    <a:pt x="391" y="28"/>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
            <p:cNvSpPr/>
            <p:nvPr/>
          </p:nvSpPr>
          <p:spPr>
            <a:xfrm>
              <a:off x="3335450" y="2257525"/>
              <a:ext cx="10475" cy="2450"/>
            </a:xfrm>
            <a:custGeom>
              <a:rect b="b" l="l" r="r" t="t"/>
              <a:pathLst>
                <a:path extrusionOk="0" h="98" w="419">
                  <a:moveTo>
                    <a:pt x="419" y="1"/>
                  </a:moveTo>
                  <a:lnTo>
                    <a:pt x="317" y="10"/>
                  </a:lnTo>
                  <a:cubicBezTo>
                    <a:pt x="279" y="19"/>
                    <a:pt x="242" y="19"/>
                    <a:pt x="205" y="29"/>
                  </a:cubicBezTo>
                  <a:cubicBezTo>
                    <a:pt x="140" y="47"/>
                    <a:pt x="66" y="66"/>
                    <a:pt x="1" y="94"/>
                  </a:cubicBezTo>
                  <a:cubicBezTo>
                    <a:pt x="21" y="96"/>
                    <a:pt x="40" y="97"/>
                    <a:pt x="59" y="97"/>
                  </a:cubicBezTo>
                  <a:cubicBezTo>
                    <a:pt x="111" y="97"/>
                    <a:pt x="163" y="89"/>
                    <a:pt x="224" y="75"/>
                  </a:cubicBezTo>
                  <a:cubicBezTo>
                    <a:pt x="261" y="75"/>
                    <a:pt x="289" y="66"/>
                    <a:pt x="326" y="57"/>
                  </a:cubicBezTo>
                  <a:cubicBezTo>
                    <a:pt x="363" y="29"/>
                    <a:pt x="400" y="1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
            <p:cNvSpPr/>
            <p:nvPr/>
          </p:nvSpPr>
          <p:spPr>
            <a:xfrm>
              <a:off x="3342650" y="2254525"/>
              <a:ext cx="10950" cy="1400"/>
            </a:xfrm>
            <a:custGeom>
              <a:rect b="b" l="l" r="r" t="t"/>
              <a:pathLst>
                <a:path extrusionOk="0" h="56" w="438">
                  <a:moveTo>
                    <a:pt x="437" y="0"/>
                  </a:moveTo>
                  <a:lnTo>
                    <a:pt x="437" y="0"/>
                  </a:lnTo>
                  <a:cubicBezTo>
                    <a:pt x="400" y="9"/>
                    <a:pt x="363" y="9"/>
                    <a:pt x="326" y="9"/>
                  </a:cubicBezTo>
                  <a:lnTo>
                    <a:pt x="224" y="9"/>
                  </a:lnTo>
                  <a:cubicBezTo>
                    <a:pt x="149" y="9"/>
                    <a:pt x="75" y="28"/>
                    <a:pt x="1" y="37"/>
                  </a:cubicBezTo>
                  <a:cubicBezTo>
                    <a:pt x="75" y="46"/>
                    <a:pt x="149" y="56"/>
                    <a:pt x="214" y="56"/>
                  </a:cubicBezTo>
                  <a:cubicBezTo>
                    <a:pt x="261" y="56"/>
                    <a:pt x="298" y="56"/>
                    <a:pt x="326" y="46"/>
                  </a:cubicBezTo>
                  <a:cubicBezTo>
                    <a:pt x="363" y="37"/>
                    <a:pt x="410" y="2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
            <p:cNvSpPr/>
            <p:nvPr/>
          </p:nvSpPr>
          <p:spPr>
            <a:xfrm>
              <a:off x="3328500" y="2233600"/>
              <a:ext cx="4900" cy="1200"/>
            </a:xfrm>
            <a:custGeom>
              <a:rect b="b" l="l" r="r" t="t"/>
              <a:pathLst>
                <a:path extrusionOk="0" h="48" w="196">
                  <a:moveTo>
                    <a:pt x="102" y="1"/>
                  </a:moveTo>
                  <a:cubicBezTo>
                    <a:pt x="74" y="1"/>
                    <a:pt x="37" y="1"/>
                    <a:pt x="0" y="10"/>
                  </a:cubicBezTo>
                  <a:cubicBezTo>
                    <a:pt x="19" y="38"/>
                    <a:pt x="56" y="47"/>
                    <a:pt x="93" y="47"/>
                  </a:cubicBezTo>
                  <a:cubicBezTo>
                    <a:pt x="130" y="47"/>
                    <a:pt x="167" y="47"/>
                    <a:pt x="195" y="38"/>
                  </a:cubicBezTo>
                  <a:cubicBezTo>
                    <a:pt x="167" y="10"/>
                    <a:pt x="139"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
            <p:cNvSpPr/>
            <p:nvPr/>
          </p:nvSpPr>
          <p:spPr>
            <a:xfrm>
              <a:off x="3324775" y="2231275"/>
              <a:ext cx="4900" cy="1200"/>
            </a:xfrm>
            <a:custGeom>
              <a:rect b="b" l="l" r="r" t="t"/>
              <a:pathLst>
                <a:path extrusionOk="0" h="48" w="196">
                  <a:moveTo>
                    <a:pt x="103" y="1"/>
                  </a:moveTo>
                  <a:cubicBezTo>
                    <a:pt x="65" y="1"/>
                    <a:pt x="28" y="1"/>
                    <a:pt x="0" y="10"/>
                  </a:cubicBezTo>
                  <a:cubicBezTo>
                    <a:pt x="38" y="38"/>
                    <a:pt x="65" y="38"/>
                    <a:pt x="93" y="47"/>
                  </a:cubicBezTo>
                  <a:cubicBezTo>
                    <a:pt x="130" y="47"/>
                    <a:pt x="158" y="47"/>
                    <a:pt x="195" y="38"/>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
            <p:cNvSpPr/>
            <p:nvPr/>
          </p:nvSpPr>
          <p:spPr>
            <a:xfrm>
              <a:off x="3357525" y="2251025"/>
              <a:ext cx="6750" cy="2125"/>
            </a:xfrm>
            <a:custGeom>
              <a:rect b="b" l="l" r="r" t="t"/>
              <a:pathLst>
                <a:path extrusionOk="0" h="85" w="270">
                  <a:moveTo>
                    <a:pt x="270" y="1"/>
                  </a:moveTo>
                  <a:cubicBezTo>
                    <a:pt x="223" y="1"/>
                    <a:pt x="177" y="10"/>
                    <a:pt x="130" y="29"/>
                  </a:cubicBezTo>
                  <a:cubicBezTo>
                    <a:pt x="93" y="38"/>
                    <a:pt x="47" y="47"/>
                    <a:pt x="0" y="84"/>
                  </a:cubicBezTo>
                  <a:cubicBezTo>
                    <a:pt x="56" y="84"/>
                    <a:pt x="103" y="84"/>
                    <a:pt x="140" y="75"/>
                  </a:cubicBezTo>
                  <a:cubicBezTo>
                    <a:pt x="168" y="75"/>
                    <a:pt x="186" y="56"/>
                    <a:pt x="214" y="47"/>
                  </a:cubicBezTo>
                  <a:cubicBezTo>
                    <a:pt x="233" y="38"/>
                    <a:pt x="261"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
            <p:cNvSpPr/>
            <p:nvPr/>
          </p:nvSpPr>
          <p:spPr>
            <a:xfrm>
              <a:off x="3812300" y="1714900"/>
              <a:ext cx="69950" cy="72275"/>
            </a:xfrm>
            <a:custGeom>
              <a:rect b="b" l="l" r="r" t="t"/>
              <a:pathLst>
                <a:path extrusionOk="0" h="2891" w="2798">
                  <a:moveTo>
                    <a:pt x="1375" y="0"/>
                  </a:moveTo>
                  <a:cubicBezTo>
                    <a:pt x="1348" y="0"/>
                    <a:pt x="1320" y="4"/>
                    <a:pt x="1292" y="12"/>
                  </a:cubicBezTo>
                  <a:cubicBezTo>
                    <a:pt x="1134" y="58"/>
                    <a:pt x="1041" y="244"/>
                    <a:pt x="1032" y="411"/>
                  </a:cubicBezTo>
                  <a:cubicBezTo>
                    <a:pt x="1004" y="578"/>
                    <a:pt x="1041" y="764"/>
                    <a:pt x="995" y="922"/>
                  </a:cubicBezTo>
                  <a:cubicBezTo>
                    <a:pt x="911" y="774"/>
                    <a:pt x="819" y="634"/>
                    <a:pt x="698" y="532"/>
                  </a:cubicBezTo>
                  <a:cubicBezTo>
                    <a:pt x="617" y="469"/>
                    <a:pt x="511" y="430"/>
                    <a:pt x="409" y="430"/>
                  </a:cubicBezTo>
                  <a:cubicBezTo>
                    <a:pt x="347" y="430"/>
                    <a:pt x="286" y="445"/>
                    <a:pt x="233" y="476"/>
                  </a:cubicBezTo>
                  <a:cubicBezTo>
                    <a:pt x="1" y="597"/>
                    <a:pt x="29" y="950"/>
                    <a:pt x="122" y="1192"/>
                  </a:cubicBezTo>
                  <a:cubicBezTo>
                    <a:pt x="354" y="1823"/>
                    <a:pt x="735" y="2381"/>
                    <a:pt x="1227" y="2818"/>
                  </a:cubicBezTo>
                  <a:cubicBezTo>
                    <a:pt x="1274" y="2870"/>
                    <a:pt x="1332" y="2891"/>
                    <a:pt x="1393" y="2891"/>
                  </a:cubicBezTo>
                  <a:cubicBezTo>
                    <a:pt x="1526" y="2891"/>
                    <a:pt x="1674" y="2795"/>
                    <a:pt x="1757" y="2725"/>
                  </a:cubicBezTo>
                  <a:cubicBezTo>
                    <a:pt x="2221" y="2288"/>
                    <a:pt x="2612" y="1749"/>
                    <a:pt x="2732" y="1127"/>
                  </a:cubicBezTo>
                  <a:cubicBezTo>
                    <a:pt x="2779" y="941"/>
                    <a:pt x="2797" y="727"/>
                    <a:pt x="2723" y="541"/>
                  </a:cubicBezTo>
                  <a:cubicBezTo>
                    <a:pt x="2665" y="375"/>
                    <a:pt x="2510" y="238"/>
                    <a:pt x="2331" y="238"/>
                  </a:cubicBezTo>
                  <a:cubicBezTo>
                    <a:pt x="2310" y="238"/>
                    <a:pt x="2289" y="240"/>
                    <a:pt x="2268" y="244"/>
                  </a:cubicBezTo>
                  <a:cubicBezTo>
                    <a:pt x="2063" y="272"/>
                    <a:pt x="1933" y="486"/>
                    <a:pt x="1831" y="681"/>
                  </a:cubicBezTo>
                  <a:cubicBezTo>
                    <a:pt x="1822" y="523"/>
                    <a:pt x="1794" y="346"/>
                    <a:pt x="1710" y="207"/>
                  </a:cubicBezTo>
                  <a:cubicBezTo>
                    <a:pt x="1633" y="91"/>
                    <a:pt x="1510" y="0"/>
                    <a:pt x="13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
            <p:cNvSpPr/>
            <p:nvPr/>
          </p:nvSpPr>
          <p:spPr>
            <a:xfrm>
              <a:off x="3813000" y="1713425"/>
              <a:ext cx="69250" cy="73750"/>
            </a:xfrm>
            <a:custGeom>
              <a:rect b="b" l="l" r="r" t="t"/>
              <a:pathLst>
                <a:path extrusionOk="0" h="2950" w="2770">
                  <a:moveTo>
                    <a:pt x="1334" y="1"/>
                  </a:moveTo>
                  <a:cubicBezTo>
                    <a:pt x="1292" y="1"/>
                    <a:pt x="1249" y="8"/>
                    <a:pt x="1209" y="24"/>
                  </a:cubicBezTo>
                  <a:cubicBezTo>
                    <a:pt x="1116" y="52"/>
                    <a:pt x="1051" y="136"/>
                    <a:pt x="1013" y="219"/>
                  </a:cubicBezTo>
                  <a:cubicBezTo>
                    <a:pt x="967" y="303"/>
                    <a:pt x="958" y="396"/>
                    <a:pt x="939" y="470"/>
                  </a:cubicBezTo>
                  <a:cubicBezTo>
                    <a:pt x="930" y="610"/>
                    <a:pt x="939" y="740"/>
                    <a:pt x="930" y="860"/>
                  </a:cubicBezTo>
                  <a:cubicBezTo>
                    <a:pt x="874" y="749"/>
                    <a:pt x="791" y="647"/>
                    <a:pt x="698" y="582"/>
                  </a:cubicBezTo>
                  <a:cubicBezTo>
                    <a:pt x="642" y="517"/>
                    <a:pt x="558" y="489"/>
                    <a:pt x="475" y="461"/>
                  </a:cubicBezTo>
                  <a:cubicBezTo>
                    <a:pt x="441" y="453"/>
                    <a:pt x="404" y="448"/>
                    <a:pt x="367" y="448"/>
                  </a:cubicBezTo>
                  <a:cubicBezTo>
                    <a:pt x="321" y="448"/>
                    <a:pt x="274" y="455"/>
                    <a:pt x="233" y="470"/>
                  </a:cubicBezTo>
                  <a:cubicBezTo>
                    <a:pt x="149" y="507"/>
                    <a:pt x="94" y="563"/>
                    <a:pt x="47" y="647"/>
                  </a:cubicBezTo>
                  <a:cubicBezTo>
                    <a:pt x="19" y="730"/>
                    <a:pt x="1" y="814"/>
                    <a:pt x="1" y="888"/>
                  </a:cubicBezTo>
                  <a:cubicBezTo>
                    <a:pt x="1" y="1056"/>
                    <a:pt x="66" y="1204"/>
                    <a:pt x="122" y="1353"/>
                  </a:cubicBezTo>
                  <a:cubicBezTo>
                    <a:pt x="233" y="1650"/>
                    <a:pt x="382" y="1929"/>
                    <a:pt x="577" y="2180"/>
                  </a:cubicBezTo>
                  <a:cubicBezTo>
                    <a:pt x="763" y="2430"/>
                    <a:pt x="967" y="2663"/>
                    <a:pt x="1199" y="2876"/>
                  </a:cubicBezTo>
                  <a:lnTo>
                    <a:pt x="1199" y="2876"/>
                  </a:lnTo>
                  <a:cubicBezTo>
                    <a:pt x="967" y="2663"/>
                    <a:pt x="763" y="2430"/>
                    <a:pt x="586" y="2170"/>
                  </a:cubicBezTo>
                  <a:cubicBezTo>
                    <a:pt x="410" y="1910"/>
                    <a:pt x="261" y="1632"/>
                    <a:pt x="159" y="1344"/>
                  </a:cubicBezTo>
                  <a:cubicBezTo>
                    <a:pt x="94" y="1204"/>
                    <a:pt x="47" y="1046"/>
                    <a:pt x="66" y="888"/>
                  </a:cubicBezTo>
                  <a:cubicBezTo>
                    <a:pt x="66" y="814"/>
                    <a:pt x="75" y="740"/>
                    <a:pt x="112" y="665"/>
                  </a:cubicBezTo>
                  <a:cubicBezTo>
                    <a:pt x="140" y="600"/>
                    <a:pt x="205" y="554"/>
                    <a:pt x="270" y="535"/>
                  </a:cubicBezTo>
                  <a:cubicBezTo>
                    <a:pt x="307" y="521"/>
                    <a:pt x="342" y="514"/>
                    <a:pt x="377" y="514"/>
                  </a:cubicBezTo>
                  <a:cubicBezTo>
                    <a:pt x="412" y="514"/>
                    <a:pt x="447" y="521"/>
                    <a:pt x="484" y="535"/>
                  </a:cubicBezTo>
                  <a:cubicBezTo>
                    <a:pt x="549" y="554"/>
                    <a:pt x="623" y="591"/>
                    <a:pt x="679" y="637"/>
                  </a:cubicBezTo>
                  <a:cubicBezTo>
                    <a:pt x="791" y="730"/>
                    <a:pt x="865" y="870"/>
                    <a:pt x="948" y="1009"/>
                  </a:cubicBezTo>
                  <a:lnTo>
                    <a:pt x="995" y="1102"/>
                  </a:lnTo>
                  <a:lnTo>
                    <a:pt x="1013" y="1000"/>
                  </a:lnTo>
                  <a:cubicBezTo>
                    <a:pt x="1060" y="823"/>
                    <a:pt x="1041" y="647"/>
                    <a:pt x="1051" y="489"/>
                  </a:cubicBezTo>
                  <a:cubicBezTo>
                    <a:pt x="1060" y="405"/>
                    <a:pt x="1069" y="331"/>
                    <a:pt x="1106" y="266"/>
                  </a:cubicBezTo>
                  <a:cubicBezTo>
                    <a:pt x="1144" y="192"/>
                    <a:pt x="1199" y="136"/>
                    <a:pt x="1255" y="108"/>
                  </a:cubicBezTo>
                  <a:cubicBezTo>
                    <a:pt x="1286" y="100"/>
                    <a:pt x="1315" y="96"/>
                    <a:pt x="1344" y="96"/>
                  </a:cubicBezTo>
                  <a:cubicBezTo>
                    <a:pt x="1385" y="96"/>
                    <a:pt x="1425" y="105"/>
                    <a:pt x="1469" y="126"/>
                  </a:cubicBezTo>
                  <a:cubicBezTo>
                    <a:pt x="1534" y="154"/>
                    <a:pt x="1599" y="201"/>
                    <a:pt x="1627" y="275"/>
                  </a:cubicBezTo>
                  <a:cubicBezTo>
                    <a:pt x="1710" y="405"/>
                    <a:pt x="1738" y="572"/>
                    <a:pt x="1747" y="740"/>
                  </a:cubicBezTo>
                  <a:lnTo>
                    <a:pt x="1757" y="888"/>
                  </a:lnTo>
                  <a:lnTo>
                    <a:pt x="1831" y="749"/>
                  </a:lnTo>
                  <a:cubicBezTo>
                    <a:pt x="1859" y="675"/>
                    <a:pt x="1905" y="591"/>
                    <a:pt x="1970" y="535"/>
                  </a:cubicBezTo>
                  <a:cubicBezTo>
                    <a:pt x="2017" y="461"/>
                    <a:pt x="2082" y="405"/>
                    <a:pt x="2156" y="368"/>
                  </a:cubicBezTo>
                  <a:cubicBezTo>
                    <a:pt x="2196" y="346"/>
                    <a:pt x="2242" y="333"/>
                    <a:pt x="2291" y="333"/>
                  </a:cubicBezTo>
                  <a:cubicBezTo>
                    <a:pt x="2323" y="333"/>
                    <a:pt x="2356" y="338"/>
                    <a:pt x="2389" y="349"/>
                  </a:cubicBezTo>
                  <a:cubicBezTo>
                    <a:pt x="2463" y="368"/>
                    <a:pt x="2537" y="414"/>
                    <a:pt x="2584" y="489"/>
                  </a:cubicBezTo>
                  <a:cubicBezTo>
                    <a:pt x="2639" y="554"/>
                    <a:pt x="2677" y="619"/>
                    <a:pt x="2686" y="721"/>
                  </a:cubicBezTo>
                  <a:cubicBezTo>
                    <a:pt x="2714" y="795"/>
                    <a:pt x="2714" y="888"/>
                    <a:pt x="2695" y="972"/>
                  </a:cubicBezTo>
                  <a:cubicBezTo>
                    <a:pt x="2686" y="1065"/>
                    <a:pt x="2677" y="1148"/>
                    <a:pt x="2649" y="1241"/>
                  </a:cubicBezTo>
                  <a:cubicBezTo>
                    <a:pt x="2630" y="1334"/>
                    <a:pt x="2602" y="1418"/>
                    <a:pt x="2584" y="1492"/>
                  </a:cubicBezTo>
                  <a:cubicBezTo>
                    <a:pt x="2463" y="1827"/>
                    <a:pt x="2277" y="2143"/>
                    <a:pt x="2045" y="2421"/>
                  </a:cubicBezTo>
                  <a:cubicBezTo>
                    <a:pt x="1933" y="2561"/>
                    <a:pt x="1803" y="2691"/>
                    <a:pt x="1673" y="2812"/>
                  </a:cubicBezTo>
                  <a:cubicBezTo>
                    <a:pt x="1608" y="2867"/>
                    <a:pt x="1524" y="2914"/>
                    <a:pt x="1441" y="2932"/>
                  </a:cubicBezTo>
                  <a:cubicBezTo>
                    <a:pt x="1394" y="2942"/>
                    <a:pt x="1348" y="2942"/>
                    <a:pt x="1320" y="2942"/>
                  </a:cubicBezTo>
                  <a:cubicBezTo>
                    <a:pt x="1336" y="2948"/>
                    <a:pt x="1351" y="2950"/>
                    <a:pt x="1367" y="2950"/>
                  </a:cubicBezTo>
                  <a:cubicBezTo>
                    <a:pt x="1398" y="2950"/>
                    <a:pt x="1428" y="2942"/>
                    <a:pt x="1459" y="2942"/>
                  </a:cubicBezTo>
                  <a:cubicBezTo>
                    <a:pt x="1552" y="2923"/>
                    <a:pt x="1617" y="2877"/>
                    <a:pt x="1692" y="2821"/>
                  </a:cubicBezTo>
                  <a:cubicBezTo>
                    <a:pt x="1831" y="2700"/>
                    <a:pt x="1952" y="2579"/>
                    <a:pt x="2073" y="2431"/>
                  </a:cubicBezTo>
                  <a:cubicBezTo>
                    <a:pt x="2305" y="2152"/>
                    <a:pt x="2500" y="1855"/>
                    <a:pt x="2630" y="1502"/>
                  </a:cubicBezTo>
                  <a:cubicBezTo>
                    <a:pt x="2667" y="1427"/>
                    <a:pt x="2686" y="1334"/>
                    <a:pt x="2714" y="1251"/>
                  </a:cubicBezTo>
                  <a:cubicBezTo>
                    <a:pt x="2732" y="1158"/>
                    <a:pt x="2760" y="1074"/>
                    <a:pt x="2760" y="981"/>
                  </a:cubicBezTo>
                  <a:cubicBezTo>
                    <a:pt x="2769" y="879"/>
                    <a:pt x="2769" y="786"/>
                    <a:pt x="2760" y="693"/>
                  </a:cubicBezTo>
                  <a:cubicBezTo>
                    <a:pt x="2732" y="600"/>
                    <a:pt x="2695" y="507"/>
                    <a:pt x="2639" y="442"/>
                  </a:cubicBezTo>
                  <a:cubicBezTo>
                    <a:pt x="2584" y="368"/>
                    <a:pt x="2500" y="303"/>
                    <a:pt x="2407" y="266"/>
                  </a:cubicBezTo>
                  <a:cubicBezTo>
                    <a:pt x="2366" y="250"/>
                    <a:pt x="2324" y="242"/>
                    <a:pt x="2281" y="242"/>
                  </a:cubicBezTo>
                  <a:cubicBezTo>
                    <a:pt x="2226" y="242"/>
                    <a:pt x="2171" y="254"/>
                    <a:pt x="2119" y="275"/>
                  </a:cubicBezTo>
                  <a:cubicBezTo>
                    <a:pt x="2026" y="322"/>
                    <a:pt x="1952" y="396"/>
                    <a:pt x="1896" y="461"/>
                  </a:cubicBezTo>
                  <a:cubicBezTo>
                    <a:pt x="1868" y="498"/>
                    <a:pt x="1840" y="535"/>
                    <a:pt x="1813" y="582"/>
                  </a:cubicBezTo>
                  <a:cubicBezTo>
                    <a:pt x="1813" y="545"/>
                    <a:pt x="1803" y="498"/>
                    <a:pt x="1794" y="461"/>
                  </a:cubicBezTo>
                  <a:cubicBezTo>
                    <a:pt x="1766" y="377"/>
                    <a:pt x="1747" y="284"/>
                    <a:pt x="1701" y="219"/>
                  </a:cubicBezTo>
                  <a:cubicBezTo>
                    <a:pt x="1655" y="136"/>
                    <a:pt x="1580" y="80"/>
                    <a:pt x="1487" y="34"/>
                  </a:cubicBezTo>
                  <a:cubicBezTo>
                    <a:pt x="1440" y="13"/>
                    <a:pt x="1388" y="1"/>
                    <a:pt x="13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
            <p:cNvSpPr/>
            <p:nvPr/>
          </p:nvSpPr>
          <p:spPr>
            <a:xfrm>
              <a:off x="3836925" y="1737950"/>
              <a:ext cx="9775" cy="49025"/>
            </a:xfrm>
            <a:custGeom>
              <a:rect b="b" l="l" r="r" t="t"/>
              <a:pathLst>
                <a:path extrusionOk="0" h="1961" w="391">
                  <a:moveTo>
                    <a:pt x="1" y="0"/>
                  </a:moveTo>
                  <a:cubicBezTo>
                    <a:pt x="38" y="167"/>
                    <a:pt x="66" y="325"/>
                    <a:pt x="103" y="502"/>
                  </a:cubicBezTo>
                  <a:lnTo>
                    <a:pt x="205" y="994"/>
                  </a:lnTo>
                  <a:lnTo>
                    <a:pt x="317" y="1477"/>
                  </a:lnTo>
                  <a:cubicBezTo>
                    <a:pt x="326" y="1561"/>
                    <a:pt x="345" y="1645"/>
                    <a:pt x="363" y="1719"/>
                  </a:cubicBezTo>
                  <a:lnTo>
                    <a:pt x="391" y="1961"/>
                  </a:lnTo>
                  <a:cubicBezTo>
                    <a:pt x="391" y="1803"/>
                    <a:pt x="372" y="1626"/>
                    <a:pt x="345" y="1468"/>
                  </a:cubicBezTo>
                  <a:cubicBezTo>
                    <a:pt x="326" y="1301"/>
                    <a:pt x="289" y="1143"/>
                    <a:pt x="252" y="976"/>
                  </a:cubicBezTo>
                  <a:cubicBezTo>
                    <a:pt x="224" y="818"/>
                    <a:pt x="187" y="651"/>
                    <a:pt x="140" y="493"/>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
            <p:cNvSpPr/>
            <p:nvPr/>
          </p:nvSpPr>
          <p:spPr>
            <a:xfrm>
              <a:off x="3848775" y="1732600"/>
              <a:ext cx="9075" cy="54375"/>
            </a:xfrm>
            <a:custGeom>
              <a:rect b="b" l="l" r="r" t="t"/>
              <a:pathLst>
                <a:path extrusionOk="0" h="2175" w="363">
                  <a:moveTo>
                    <a:pt x="363" y="1"/>
                  </a:moveTo>
                  <a:lnTo>
                    <a:pt x="363" y="1"/>
                  </a:lnTo>
                  <a:cubicBezTo>
                    <a:pt x="316" y="168"/>
                    <a:pt x="279" y="354"/>
                    <a:pt x="233" y="530"/>
                  </a:cubicBezTo>
                  <a:cubicBezTo>
                    <a:pt x="196" y="716"/>
                    <a:pt x="168" y="892"/>
                    <a:pt x="131" y="1078"/>
                  </a:cubicBezTo>
                  <a:cubicBezTo>
                    <a:pt x="103" y="1264"/>
                    <a:pt x="75" y="1431"/>
                    <a:pt x="47" y="1617"/>
                  </a:cubicBezTo>
                  <a:cubicBezTo>
                    <a:pt x="28" y="1812"/>
                    <a:pt x="1" y="1989"/>
                    <a:pt x="1" y="2175"/>
                  </a:cubicBezTo>
                  <a:cubicBezTo>
                    <a:pt x="10" y="2082"/>
                    <a:pt x="38" y="1989"/>
                    <a:pt x="47" y="1896"/>
                  </a:cubicBezTo>
                  <a:cubicBezTo>
                    <a:pt x="56" y="1822"/>
                    <a:pt x="84" y="1729"/>
                    <a:pt x="93" y="1636"/>
                  </a:cubicBezTo>
                  <a:lnTo>
                    <a:pt x="186" y="1088"/>
                  </a:lnTo>
                  <a:lnTo>
                    <a:pt x="279" y="539"/>
                  </a:lnTo>
                  <a:cubicBezTo>
                    <a:pt x="307" y="363"/>
                    <a:pt x="335" y="18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
            <p:cNvSpPr/>
            <p:nvPr/>
          </p:nvSpPr>
          <p:spPr>
            <a:xfrm>
              <a:off x="3843675" y="1755375"/>
              <a:ext cx="2800" cy="13950"/>
            </a:xfrm>
            <a:custGeom>
              <a:rect b="b" l="l" r="r" t="t"/>
              <a:pathLst>
                <a:path extrusionOk="0" h="558" w="112">
                  <a:moveTo>
                    <a:pt x="0" y="0"/>
                  </a:moveTo>
                  <a:cubicBezTo>
                    <a:pt x="0" y="112"/>
                    <a:pt x="9" y="204"/>
                    <a:pt x="28" y="279"/>
                  </a:cubicBezTo>
                  <a:lnTo>
                    <a:pt x="65" y="418"/>
                  </a:lnTo>
                  <a:lnTo>
                    <a:pt x="102" y="557"/>
                  </a:lnTo>
                  <a:cubicBezTo>
                    <a:pt x="112" y="511"/>
                    <a:pt x="102" y="465"/>
                    <a:pt x="102" y="418"/>
                  </a:cubicBezTo>
                  <a:cubicBezTo>
                    <a:pt x="102" y="372"/>
                    <a:pt x="84" y="325"/>
                    <a:pt x="75" y="279"/>
                  </a:cubicBezTo>
                  <a:cubicBezTo>
                    <a:pt x="65" y="186"/>
                    <a:pt x="28"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
            <p:cNvSpPr/>
            <p:nvPr/>
          </p:nvSpPr>
          <p:spPr>
            <a:xfrm>
              <a:off x="3843200" y="1750250"/>
              <a:ext cx="3275" cy="8150"/>
            </a:xfrm>
            <a:custGeom>
              <a:rect b="b" l="l" r="r" t="t"/>
              <a:pathLst>
                <a:path extrusionOk="0" h="326" w="131">
                  <a:moveTo>
                    <a:pt x="1" y="1"/>
                  </a:moveTo>
                  <a:lnTo>
                    <a:pt x="1" y="1"/>
                  </a:lnTo>
                  <a:cubicBezTo>
                    <a:pt x="19" y="56"/>
                    <a:pt x="28" y="112"/>
                    <a:pt x="47" y="159"/>
                  </a:cubicBezTo>
                  <a:cubicBezTo>
                    <a:pt x="66" y="186"/>
                    <a:pt x="75" y="224"/>
                    <a:pt x="84" y="242"/>
                  </a:cubicBezTo>
                  <a:cubicBezTo>
                    <a:pt x="94" y="270"/>
                    <a:pt x="112" y="298"/>
                    <a:pt x="121" y="326"/>
                  </a:cubicBezTo>
                  <a:cubicBezTo>
                    <a:pt x="131" y="289"/>
                    <a:pt x="121" y="270"/>
                    <a:pt x="121" y="233"/>
                  </a:cubicBezTo>
                  <a:cubicBezTo>
                    <a:pt x="121" y="205"/>
                    <a:pt x="103" y="177"/>
                    <a:pt x="94" y="149"/>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
            <p:cNvSpPr/>
            <p:nvPr/>
          </p:nvSpPr>
          <p:spPr>
            <a:xfrm>
              <a:off x="3847375" y="1749100"/>
              <a:ext cx="1425" cy="13025"/>
            </a:xfrm>
            <a:custGeom>
              <a:rect b="b" l="l" r="r" t="t"/>
              <a:pathLst>
                <a:path extrusionOk="0" h="521" w="57">
                  <a:moveTo>
                    <a:pt x="10" y="0"/>
                  </a:moveTo>
                  <a:cubicBezTo>
                    <a:pt x="1" y="84"/>
                    <a:pt x="1" y="177"/>
                    <a:pt x="10" y="251"/>
                  </a:cubicBezTo>
                  <a:cubicBezTo>
                    <a:pt x="10" y="344"/>
                    <a:pt x="19" y="428"/>
                    <a:pt x="47" y="520"/>
                  </a:cubicBezTo>
                  <a:cubicBezTo>
                    <a:pt x="57" y="483"/>
                    <a:pt x="57" y="437"/>
                    <a:pt x="57" y="390"/>
                  </a:cubicBezTo>
                  <a:lnTo>
                    <a:pt x="57" y="270"/>
                  </a:lnTo>
                  <a:cubicBezTo>
                    <a:pt x="47" y="177"/>
                    <a:pt x="38" y="8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
            <p:cNvSpPr/>
            <p:nvPr/>
          </p:nvSpPr>
          <p:spPr>
            <a:xfrm>
              <a:off x="3847625" y="1766975"/>
              <a:ext cx="1175" cy="8625"/>
            </a:xfrm>
            <a:custGeom>
              <a:rect b="b" l="l" r="r" t="t"/>
              <a:pathLst>
                <a:path extrusionOk="0" h="345" w="47">
                  <a:moveTo>
                    <a:pt x="37" y="1"/>
                  </a:moveTo>
                  <a:cubicBezTo>
                    <a:pt x="9" y="47"/>
                    <a:pt x="9" y="112"/>
                    <a:pt x="0" y="168"/>
                  </a:cubicBezTo>
                  <a:cubicBezTo>
                    <a:pt x="0" y="224"/>
                    <a:pt x="0" y="279"/>
                    <a:pt x="9" y="344"/>
                  </a:cubicBezTo>
                  <a:cubicBezTo>
                    <a:pt x="37" y="298"/>
                    <a:pt x="47" y="233"/>
                    <a:pt x="47" y="177"/>
                  </a:cubicBezTo>
                  <a:cubicBezTo>
                    <a:pt x="47" y="121"/>
                    <a:pt x="47" y="6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
            <p:cNvSpPr/>
            <p:nvPr/>
          </p:nvSpPr>
          <p:spPr>
            <a:xfrm>
              <a:off x="3850175" y="1720525"/>
              <a:ext cx="3500" cy="12325"/>
            </a:xfrm>
            <a:custGeom>
              <a:rect b="b" l="l" r="r" t="t"/>
              <a:pathLst>
                <a:path extrusionOk="0" h="493" w="140">
                  <a:moveTo>
                    <a:pt x="0" y="0"/>
                  </a:moveTo>
                  <a:cubicBezTo>
                    <a:pt x="19" y="84"/>
                    <a:pt x="37" y="168"/>
                    <a:pt x="65" y="261"/>
                  </a:cubicBezTo>
                  <a:cubicBezTo>
                    <a:pt x="75" y="298"/>
                    <a:pt x="84" y="335"/>
                    <a:pt x="93" y="372"/>
                  </a:cubicBezTo>
                  <a:cubicBezTo>
                    <a:pt x="112" y="409"/>
                    <a:pt x="121" y="446"/>
                    <a:pt x="130" y="493"/>
                  </a:cubicBezTo>
                  <a:cubicBezTo>
                    <a:pt x="140" y="446"/>
                    <a:pt x="140" y="409"/>
                    <a:pt x="130" y="363"/>
                  </a:cubicBezTo>
                  <a:cubicBezTo>
                    <a:pt x="130" y="316"/>
                    <a:pt x="121" y="270"/>
                    <a:pt x="112" y="233"/>
                  </a:cubicBezTo>
                  <a:cubicBezTo>
                    <a:pt x="84" y="158"/>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
            <p:cNvSpPr/>
            <p:nvPr/>
          </p:nvSpPr>
          <p:spPr>
            <a:xfrm>
              <a:off x="3850625" y="1729125"/>
              <a:ext cx="2350" cy="8150"/>
            </a:xfrm>
            <a:custGeom>
              <a:rect b="b" l="l" r="r" t="t"/>
              <a:pathLst>
                <a:path extrusionOk="0" h="326" w="94">
                  <a:moveTo>
                    <a:pt x="1" y="0"/>
                  </a:moveTo>
                  <a:lnTo>
                    <a:pt x="1" y="0"/>
                  </a:lnTo>
                  <a:cubicBezTo>
                    <a:pt x="10" y="65"/>
                    <a:pt x="19" y="112"/>
                    <a:pt x="29" y="158"/>
                  </a:cubicBezTo>
                  <a:cubicBezTo>
                    <a:pt x="47" y="214"/>
                    <a:pt x="57" y="260"/>
                    <a:pt x="75" y="325"/>
                  </a:cubicBezTo>
                  <a:cubicBezTo>
                    <a:pt x="94" y="288"/>
                    <a:pt x="94" y="260"/>
                    <a:pt x="94" y="223"/>
                  </a:cubicBezTo>
                  <a:cubicBezTo>
                    <a:pt x="94" y="205"/>
                    <a:pt x="94" y="167"/>
                    <a:pt x="75" y="149"/>
                  </a:cubicBezTo>
                  <a:cubicBezTo>
                    <a:pt x="66" y="121"/>
                    <a:pt x="57" y="93"/>
                    <a:pt x="47" y="65"/>
                  </a:cubicBezTo>
                  <a:cubicBezTo>
                    <a:pt x="29"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
            <p:cNvSpPr/>
            <p:nvPr/>
          </p:nvSpPr>
          <p:spPr>
            <a:xfrm>
              <a:off x="3847150" y="1720300"/>
              <a:ext cx="2575" cy="4650"/>
            </a:xfrm>
            <a:custGeom>
              <a:rect b="b" l="l" r="r" t="t"/>
              <a:pathLst>
                <a:path extrusionOk="0" h="186" w="103">
                  <a:moveTo>
                    <a:pt x="1" y="0"/>
                  </a:moveTo>
                  <a:cubicBezTo>
                    <a:pt x="1" y="37"/>
                    <a:pt x="10" y="74"/>
                    <a:pt x="28" y="93"/>
                  </a:cubicBezTo>
                  <a:cubicBezTo>
                    <a:pt x="47" y="121"/>
                    <a:pt x="47" y="130"/>
                    <a:pt x="56" y="139"/>
                  </a:cubicBezTo>
                  <a:cubicBezTo>
                    <a:pt x="66" y="167"/>
                    <a:pt x="75" y="177"/>
                    <a:pt x="93" y="186"/>
                  </a:cubicBezTo>
                  <a:cubicBezTo>
                    <a:pt x="103" y="149"/>
                    <a:pt x="93" y="121"/>
                    <a:pt x="75" y="84"/>
                  </a:cubicBezTo>
                  <a:cubicBezTo>
                    <a:pt x="66" y="56"/>
                    <a:pt x="56" y="47"/>
                    <a:pt x="47" y="37"/>
                  </a:cubicBezTo>
                  <a:cubicBezTo>
                    <a:pt x="28" y="9"/>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
            <p:cNvSpPr/>
            <p:nvPr/>
          </p:nvSpPr>
          <p:spPr>
            <a:xfrm>
              <a:off x="3872925" y="1725625"/>
              <a:ext cx="5150" cy="9800"/>
            </a:xfrm>
            <a:custGeom>
              <a:rect b="b" l="l" r="r" t="t"/>
              <a:pathLst>
                <a:path extrusionOk="0" h="392" w="206">
                  <a:moveTo>
                    <a:pt x="1" y="1"/>
                  </a:moveTo>
                  <a:cubicBezTo>
                    <a:pt x="66" y="47"/>
                    <a:pt x="112" y="103"/>
                    <a:pt x="140" y="168"/>
                  </a:cubicBezTo>
                  <a:cubicBezTo>
                    <a:pt x="149" y="205"/>
                    <a:pt x="149" y="242"/>
                    <a:pt x="159" y="280"/>
                  </a:cubicBezTo>
                  <a:cubicBezTo>
                    <a:pt x="177" y="298"/>
                    <a:pt x="177" y="307"/>
                    <a:pt x="177" y="335"/>
                  </a:cubicBezTo>
                  <a:cubicBezTo>
                    <a:pt x="187" y="354"/>
                    <a:pt x="187" y="372"/>
                    <a:pt x="187" y="391"/>
                  </a:cubicBezTo>
                  <a:cubicBezTo>
                    <a:pt x="187" y="372"/>
                    <a:pt x="196" y="354"/>
                    <a:pt x="196" y="335"/>
                  </a:cubicBezTo>
                  <a:cubicBezTo>
                    <a:pt x="205" y="326"/>
                    <a:pt x="205" y="298"/>
                    <a:pt x="205" y="280"/>
                  </a:cubicBezTo>
                  <a:cubicBezTo>
                    <a:pt x="205" y="233"/>
                    <a:pt x="196" y="187"/>
                    <a:pt x="187" y="149"/>
                  </a:cubicBezTo>
                  <a:cubicBezTo>
                    <a:pt x="177" y="112"/>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
            <p:cNvSpPr/>
            <p:nvPr/>
          </p:nvSpPr>
          <p:spPr>
            <a:xfrm>
              <a:off x="3874550" y="1731900"/>
              <a:ext cx="1650" cy="11175"/>
            </a:xfrm>
            <a:custGeom>
              <a:rect b="b" l="l" r="r" t="t"/>
              <a:pathLst>
                <a:path extrusionOk="0" h="447" w="66">
                  <a:moveTo>
                    <a:pt x="38" y="1"/>
                  </a:moveTo>
                  <a:cubicBezTo>
                    <a:pt x="38" y="38"/>
                    <a:pt x="29" y="75"/>
                    <a:pt x="29" y="131"/>
                  </a:cubicBezTo>
                  <a:cubicBezTo>
                    <a:pt x="10" y="168"/>
                    <a:pt x="10" y="196"/>
                    <a:pt x="10" y="233"/>
                  </a:cubicBezTo>
                  <a:lnTo>
                    <a:pt x="10" y="335"/>
                  </a:lnTo>
                  <a:cubicBezTo>
                    <a:pt x="10" y="372"/>
                    <a:pt x="10" y="409"/>
                    <a:pt x="1" y="447"/>
                  </a:cubicBezTo>
                  <a:cubicBezTo>
                    <a:pt x="29" y="409"/>
                    <a:pt x="38" y="372"/>
                    <a:pt x="47" y="335"/>
                  </a:cubicBezTo>
                  <a:cubicBezTo>
                    <a:pt x="47" y="289"/>
                    <a:pt x="66" y="261"/>
                    <a:pt x="66" y="224"/>
                  </a:cubicBezTo>
                  <a:cubicBezTo>
                    <a:pt x="66" y="149"/>
                    <a:pt x="66" y="75"/>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
            <p:cNvSpPr/>
            <p:nvPr/>
          </p:nvSpPr>
          <p:spPr>
            <a:xfrm>
              <a:off x="3875500" y="1739100"/>
              <a:ext cx="3025" cy="9325"/>
            </a:xfrm>
            <a:custGeom>
              <a:rect b="b" l="l" r="r" t="t"/>
              <a:pathLst>
                <a:path extrusionOk="0" h="373" w="121">
                  <a:moveTo>
                    <a:pt x="121" y="1"/>
                  </a:moveTo>
                  <a:cubicBezTo>
                    <a:pt x="93" y="75"/>
                    <a:pt x="74" y="131"/>
                    <a:pt x="56" y="186"/>
                  </a:cubicBezTo>
                  <a:cubicBezTo>
                    <a:pt x="37" y="252"/>
                    <a:pt x="28" y="307"/>
                    <a:pt x="0" y="372"/>
                  </a:cubicBezTo>
                  <a:cubicBezTo>
                    <a:pt x="28" y="354"/>
                    <a:pt x="46" y="326"/>
                    <a:pt x="56" y="298"/>
                  </a:cubicBezTo>
                  <a:cubicBezTo>
                    <a:pt x="65" y="270"/>
                    <a:pt x="84" y="233"/>
                    <a:pt x="93" y="205"/>
                  </a:cubicBezTo>
                  <a:cubicBezTo>
                    <a:pt x="102" y="177"/>
                    <a:pt x="121" y="140"/>
                    <a:pt x="121" y="112"/>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
            <p:cNvSpPr/>
            <p:nvPr/>
          </p:nvSpPr>
          <p:spPr>
            <a:xfrm>
              <a:off x="3873175" y="1731900"/>
              <a:ext cx="1400" cy="7000"/>
            </a:xfrm>
            <a:custGeom>
              <a:rect b="b" l="l" r="r" t="t"/>
              <a:pathLst>
                <a:path extrusionOk="0" h="280" w="56">
                  <a:moveTo>
                    <a:pt x="9" y="1"/>
                  </a:moveTo>
                  <a:cubicBezTo>
                    <a:pt x="0" y="47"/>
                    <a:pt x="0" y="94"/>
                    <a:pt x="0" y="140"/>
                  </a:cubicBezTo>
                  <a:cubicBezTo>
                    <a:pt x="0" y="186"/>
                    <a:pt x="0" y="233"/>
                    <a:pt x="9" y="279"/>
                  </a:cubicBezTo>
                  <a:cubicBezTo>
                    <a:pt x="47" y="233"/>
                    <a:pt x="56" y="186"/>
                    <a:pt x="56" y="140"/>
                  </a:cubicBezTo>
                  <a:cubicBezTo>
                    <a:pt x="56" y="121"/>
                    <a:pt x="56" y="94"/>
                    <a:pt x="47" y="75"/>
                  </a:cubicBezTo>
                  <a:lnTo>
                    <a:pt x="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
            <p:cNvSpPr/>
            <p:nvPr/>
          </p:nvSpPr>
          <p:spPr>
            <a:xfrm>
              <a:off x="3852025" y="1776725"/>
              <a:ext cx="7450" cy="6525"/>
            </a:xfrm>
            <a:custGeom>
              <a:rect b="b" l="l" r="r" t="t"/>
              <a:pathLst>
                <a:path extrusionOk="0" h="261" w="298">
                  <a:moveTo>
                    <a:pt x="298" y="1"/>
                  </a:moveTo>
                  <a:lnTo>
                    <a:pt x="298" y="1"/>
                  </a:lnTo>
                  <a:cubicBezTo>
                    <a:pt x="252" y="47"/>
                    <a:pt x="196" y="75"/>
                    <a:pt x="149" y="122"/>
                  </a:cubicBezTo>
                  <a:cubicBezTo>
                    <a:pt x="103" y="168"/>
                    <a:pt x="47" y="214"/>
                    <a:pt x="1" y="261"/>
                  </a:cubicBezTo>
                  <a:cubicBezTo>
                    <a:pt x="38" y="261"/>
                    <a:pt x="66" y="242"/>
                    <a:pt x="103" y="214"/>
                  </a:cubicBezTo>
                  <a:cubicBezTo>
                    <a:pt x="131" y="205"/>
                    <a:pt x="159" y="187"/>
                    <a:pt x="186" y="159"/>
                  </a:cubicBezTo>
                  <a:cubicBezTo>
                    <a:pt x="233" y="122"/>
                    <a:pt x="279" y="66"/>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
            <p:cNvSpPr/>
            <p:nvPr/>
          </p:nvSpPr>
          <p:spPr>
            <a:xfrm>
              <a:off x="3853425" y="1773725"/>
              <a:ext cx="5375" cy="5825"/>
            </a:xfrm>
            <a:custGeom>
              <a:rect b="b" l="l" r="r" t="t"/>
              <a:pathLst>
                <a:path extrusionOk="0" h="233" w="215">
                  <a:moveTo>
                    <a:pt x="214" y="0"/>
                  </a:moveTo>
                  <a:lnTo>
                    <a:pt x="149" y="56"/>
                  </a:lnTo>
                  <a:cubicBezTo>
                    <a:pt x="140" y="84"/>
                    <a:pt x="121" y="93"/>
                    <a:pt x="103" y="121"/>
                  </a:cubicBezTo>
                  <a:cubicBezTo>
                    <a:pt x="75" y="149"/>
                    <a:pt x="38" y="195"/>
                    <a:pt x="0" y="232"/>
                  </a:cubicBezTo>
                  <a:cubicBezTo>
                    <a:pt x="28" y="223"/>
                    <a:pt x="56" y="214"/>
                    <a:pt x="84" y="195"/>
                  </a:cubicBezTo>
                  <a:lnTo>
                    <a:pt x="140" y="139"/>
                  </a:lnTo>
                  <a:cubicBezTo>
                    <a:pt x="177" y="102"/>
                    <a:pt x="196"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
            <p:cNvSpPr/>
            <p:nvPr/>
          </p:nvSpPr>
          <p:spPr>
            <a:xfrm>
              <a:off x="3853650" y="1767675"/>
              <a:ext cx="2125" cy="7925"/>
            </a:xfrm>
            <a:custGeom>
              <a:rect b="b" l="l" r="r" t="t"/>
              <a:pathLst>
                <a:path extrusionOk="0" h="317" w="85">
                  <a:moveTo>
                    <a:pt x="75" y="0"/>
                  </a:moveTo>
                  <a:cubicBezTo>
                    <a:pt x="47" y="47"/>
                    <a:pt x="29" y="103"/>
                    <a:pt x="10" y="149"/>
                  </a:cubicBezTo>
                  <a:cubicBezTo>
                    <a:pt x="1" y="205"/>
                    <a:pt x="1" y="251"/>
                    <a:pt x="1" y="316"/>
                  </a:cubicBezTo>
                  <a:cubicBezTo>
                    <a:pt x="38" y="270"/>
                    <a:pt x="66" y="205"/>
                    <a:pt x="66" y="158"/>
                  </a:cubicBezTo>
                  <a:cubicBezTo>
                    <a:pt x="66" y="140"/>
                    <a:pt x="75" y="103"/>
                    <a:pt x="75" y="75"/>
                  </a:cubicBezTo>
                  <a:cubicBezTo>
                    <a:pt x="84" y="56"/>
                    <a:pt x="84"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
            <p:cNvSpPr/>
            <p:nvPr/>
          </p:nvSpPr>
          <p:spPr>
            <a:xfrm>
              <a:off x="3857375" y="1766750"/>
              <a:ext cx="3275" cy="5825"/>
            </a:xfrm>
            <a:custGeom>
              <a:rect b="b" l="l" r="r" t="t"/>
              <a:pathLst>
                <a:path extrusionOk="0" h="233" w="131">
                  <a:moveTo>
                    <a:pt x="130" y="0"/>
                  </a:moveTo>
                  <a:cubicBezTo>
                    <a:pt x="103" y="28"/>
                    <a:pt x="75" y="75"/>
                    <a:pt x="56" y="102"/>
                  </a:cubicBezTo>
                  <a:cubicBezTo>
                    <a:pt x="28" y="140"/>
                    <a:pt x="0" y="186"/>
                    <a:pt x="0" y="233"/>
                  </a:cubicBezTo>
                  <a:cubicBezTo>
                    <a:pt x="38" y="195"/>
                    <a:pt x="65" y="168"/>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
            <p:cNvSpPr/>
            <p:nvPr/>
          </p:nvSpPr>
          <p:spPr>
            <a:xfrm>
              <a:off x="3861775" y="1766500"/>
              <a:ext cx="4450" cy="7475"/>
            </a:xfrm>
            <a:custGeom>
              <a:rect b="b" l="l" r="r" t="t"/>
              <a:pathLst>
                <a:path extrusionOk="0" h="299" w="178">
                  <a:moveTo>
                    <a:pt x="177" y="1"/>
                  </a:moveTo>
                  <a:cubicBezTo>
                    <a:pt x="131" y="38"/>
                    <a:pt x="103" y="94"/>
                    <a:pt x="75" y="140"/>
                  </a:cubicBezTo>
                  <a:cubicBezTo>
                    <a:pt x="38" y="187"/>
                    <a:pt x="10" y="243"/>
                    <a:pt x="1" y="298"/>
                  </a:cubicBezTo>
                  <a:cubicBezTo>
                    <a:pt x="47" y="252"/>
                    <a:pt x="84" y="205"/>
                    <a:pt x="112" y="159"/>
                  </a:cubicBezTo>
                  <a:cubicBezTo>
                    <a:pt x="140" y="112"/>
                    <a:pt x="168"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
            <p:cNvSpPr/>
            <p:nvPr/>
          </p:nvSpPr>
          <p:spPr>
            <a:xfrm>
              <a:off x="3815100" y="1731450"/>
              <a:ext cx="1425" cy="11625"/>
            </a:xfrm>
            <a:custGeom>
              <a:rect b="b" l="l" r="r" t="t"/>
              <a:pathLst>
                <a:path extrusionOk="0" h="465" w="57">
                  <a:moveTo>
                    <a:pt x="56" y="0"/>
                  </a:moveTo>
                  <a:cubicBezTo>
                    <a:pt x="47" y="28"/>
                    <a:pt x="28" y="65"/>
                    <a:pt x="10" y="112"/>
                  </a:cubicBezTo>
                  <a:cubicBezTo>
                    <a:pt x="10" y="149"/>
                    <a:pt x="0" y="195"/>
                    <a:pt x="0" y="232"/>
                  </a:cubicBezTo>
                  <a:cubicBezTo>
                    <a:pt x="0" y="307"/>
                    <a:pt x="10"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
            <p:cNvSpPr/>
            <p:nvPr/>
          </p:nvSpPr>
          <p:spPr>
            <a:xfrm>
              <a:off x="3817200" y="1735625"/>
              <a:ext cx="1875" cy="9775"/>
            </a:xfrm>
            <a:custGeom>
              <a:rect b="b" l="l" r="r" t="t"/>
              <a:pathLst>
                <a:path extrusionOk="0" h="391" w="75">
                  <a:moveTo>
                    <a:pt x="37" y="0"/>
                  </a:moveTo>
                  <a:cubicBezTo>
                    <a:pt x="19" y="37"/>
                    <a:pt x="19" y="75"/>
                    <a:pt x="0" y="93"/>
                  </a:cubicBezTo>
                  <a:lnTo>
                    <a:pt x="0" y="205"/>
                  </a:lnTo>
                  <a:cubicBezTo>
                    <a:pt x="9" y="270"/>
                    <a:pt x="28" y="344"/>
                    <a:pt x="74" y="391"/>
                  </a:cubicBezTo>
                  <a:lnTo>
                    <a:pt x="65" y="298"/>
                  </a:lnTo>
                  <a:cubicBezTo>
                    <a:pt x="65" y="260"/>
                    <a:pt x="56" y="233"/>
                    <a:pt x="56" y="205"/>
                  </a:cubicBezTo>
                  <a:cubicBezTo>
                    <a:pt x="56" y="130"/>
                    <a:pt x="46"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
            <p:cNvSpPr/>
            <p:nvPr/>
          </p:nvSpPr>
          <p:spPr>
            <a:xfrm>
              <a:off x="3820900" y="1740975"/>
              <a:ext cx="3050" cy="10225"/>
            </a:xfrm>
            <a:custGeom>
              <a:rect b="b" l="l" r="r" t="t"/>
              <a:pathLst>
                <a:path extrusionOk="0" h="409" w="122">
                  <a:moveTo>
                    <a:pt x="1" y="0"/>
                  </a:moveTo>
                  <a:cubicBezTo>
                    <a:pt x="1" y="65"/>
                    <a:pt x="10" y="139"/>
                    <a:pt x="29" y="204"/>
                  </a:cubicBezTo>
                  <a:lnTo>
                    <a:pt x="56" y="316"/>
                  </a:lnTo>
                  <a:cubicBezTo>
                    <a:pt x="66" y="344"/>
                    <a:pt x="94" y="381"/>
                    <a:pt x="121" y="409"/>
                  </a:cubicBezTo>
                  <a:lnTo>
                    <a:pt x="94" y="297"/>
                  </a:lnTo>
                  <a:cubicBezTo>
                    <a:pt x="84" y="260"/>
                    <a:pt x="84" y="232"/>
                    <a:pt x="66" y="195"/>
                  </a:cubicBezTo>
                  <a:cubicBezTo>
                    <a:pt x="47" y="13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
            <p:cNvSpPr/>
            <p:nvPr/>
          </p:nvSpPr>
          <p:spPr>
            <a:xfrm>
              <a:off x="3819500" y="1749325"/>
              <a:ext cx="5150" cy="9325"/>
            </a:xfrm>
            <a:custGeom>
              <a:rect b="b" l="l" r="r" t="t"/>
              <a:pathLst>
                <a:path extrusionOk="0" h="373" w="206">
                  <a:moveTo>
                    <a:pt x="1" y="0"/>
                  </a:moveTo>
                  <a:lnTo>
                    <a:pt x="1" y="0"/>
                  </a:lnTo>
                  <a:cubicBezTo>
                    <a:pt x="10" y="84"/>
                    <a:pt x="38" y="140"/>
                    <a:pt x="66" y="196"/>
                  </a:cubicBezTo>
                  <a:cubicBezTo>
                    <a:pt x="94" y="233"/>
                    <a:pt x="103" y="261"/>
                    <a:pt x="131" y="288"/>
                  </a:cubicBezTo>
                  <a:cubicBezTo>
                    <a:pt x="150" y="326"/>
                    <a:pt x="177" y="354"/>
                    <a:pt x="205" y="372"/>
                  </a:cubicBezTo>
                  <a:lnTo>
                    <a:pt x="159" y="279"/>
                  </a:lnTo>
                  <a:cubicBezTo>
                    <a:pt x="150" y="242"/>
                    <a:pt x="122" y="223"/>
                    <a:pt x="112" y="186"/>
                  </a:cubicBezTo>
                  <a:cubicBezTo>
                    <a:pt x="85"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
            <p:cNvSpPr/>
            <p:nvPr/>
          </p:nvSpPr>
          <p:spPr>
            <a:xfrm>
              <a:off x="3825775" y="1755375"/>
              <a:ext cx="3975" cy="10225"/>
            </a:xfrm>
            <a:custGeom>
              <a:rect b="b" l="l" r="r" t="t"/>
              <a:pathLst>
                <a:path extrusionOk="0" h="409" w="159">
                  <a:moveTo>
                    <a:pt x="1" y="0"/>
                  </a:moveTo>
                  <a:cubicBezTo>
                    <a:pt x="1" y="74"/>
                    <a:pt x="19" y="158"/>
                    <a:pt x="38" y="223"/>
                  </a:cubicBezTo>
                  <a:cubicBezTo>
                    <a:pt x="47" y="260"/>
                    <a:pt x="66" y="297"/>
                    <a:pt x="84" y="325"/>
                  </a:cubicBezTo>
                  <a:cubicBezTo>
                    <a:pt x="94" y="353"/>
                    <a:pt x="122" y="390"/>
                    <a:pt x="159" y="409"/>
                  </a:cubicBezTo>
                  <a:lnTo>
                    <a:pt x="122" y="307"/>
                  </a:lnTo>
                  <a:lnTo>
                    <a:pt x="84" y="204"/>
                  </a:lnTo>
                  <a:cubicBezTo>
                    <a:pt x="66" y="13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
            <p:cNvSpPr/>
            <p:nvPr/>
          </p:nvSpPr>
          <p:spPr>
            <a:xfrm>
              <a:off x="3842050" y="1735625"/>
              <a:ext cx="1650" cy="4675"/>
            </a:xfrm>
            <a:custGeom>
              <a:rect b="b" l="l" r="r" t="t"/>
              <a:pathLst>
                <a:path extrusionOk="0" h="187" w="66">
                  <a:moveTo>
                    <a:pt x="28" y="0"/>
                  </a:moveTo>
                  <a:cubicBezTo>
                    <a:pt x="0" y="37"/>
                    <a:pt x="0" y="75"/>
                    <a:pt x="19" y="93"/>
                  </a:cubicBezTo>
                  <a:cubicBezTo>
                    <a:pt x="19" y="130"/>
                    <a:pt x="28" y="158"/>
                    <a:pt x="47" y="186"/>
                  </a:cubicBezTo>
                  <a:cubicBezTo>
                    <a:pt x="65" y="168"/>
                    <a:pt x="65" y="130"/>
                    <a:pt x="65" y="93"/>
                  </a:cubicBezTo>
                  <a:cubicBezTo>
                    <a:pt x="65" y="65"/>
                    <a:pt x="47" y="3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
            <p:cNvSpPr/>
            <p:nvPr/>
          </p:nvSpPr>
          <p:spPr>
            <a:xfrm>
              <a:off x="3843675" y="1731900"/>
              <a:ext cx="1175" cy="4900"/>
            </a:xfrm>
            <a:custGeom>
              <a:rect b="b" l="l" r="r" t="t"/>
              <a:pathLst>
                <a:path extrusionOk="0" h="196" w="47">
                  <a:moveTo>
                    <a:pt x="9" y="1"/>
                  </a:moveTo>
                  <a:cubicBezTo>
                    <a:pt x="0" y="38"/>
                    <a:pt x="0" y="56"/>
                    <a:pt x="0" y="103"/>
                  </a:cubicBezTo>
                  <a:cubicBezTo>
                    <a:pt x="0" y="140"/>
                    <a:pt x="9" y="168"/>
                    <a:pt x="28" y="196"/>
                  </a:cubicBezTo>
                  <a:cubicBezTo>
                    <a:pt x="47" y="168"/>
                    <a:pt x="47" y="131"/>
                    <a:pt x="47" y="94"/>
                  </a:cubicBezTo>
                  <a:cubicBezTo>
                    <a:pt x="47" y="56"/>
                    <a:pt x="28"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
            <p:cNvSpPr/>
            <p:nvPr/>
          </p:nvSpPr>
          <p:spPr>
            <a:xfrm>
              <a:off x="3832050" y="1769075"/>
              <a:ext cx="3750" cy="6050"/>
            </a:xfrm>
            <a:custGeom>
              <a:rect b="b" l="l" r="r" t="t"/>
              <a:pathLst>
                <a:path extrusionOk="0" h="242" w="150">
                  <a:moveTo>
                    <a:pt x="1" y="0"/>
                  </a:moveTo>
                  <a:cubicBezTo>
                    <a:pt x="1" y="47"/>
                    <a:pt x="19" y="93"/>
                    <a:pt x="38" y="140"/>
                  </a:cubicBezTo>
                  <a:cubicBezTo>
                    <a:pt x="56" y="167"/>
                    <a:pt x="75" y="177"/>
                    <a:pt x="84" y="195"/>
                  </a:cubicBezTo>
                  <a:cubicBezTo>
                    <a:pt x="103" y="214"/>
                    <a:pt x="121" y="232"/>
                    <a:pt x="149" y="242"/>
                  </a:cubicBezTo>
                  <a:cubicBezTo>
                    <a:pt x="140" y="195"/>
                    <a:pt x="112" y="167"/>
                    <a:pt x="84" y="121"/>
                  </a:cubicBez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
            <p:cNvSpPr/>
            <p:nvPr/>
          </p:nvSpPr>
          <p:spPr>
            <a:xfrm>
              <a:off x="3937275" y="1993425"/>
              <a:ext cx="75275" cy="67925"/>
            </a:xfrm>
            <a:custGeom>
              <a:rect b="b" l="l" r="r" t="t"/>
              <a:pathLst>
                <a:path extrusionOk="0" h="2717" w="3011">
                  <a:moveTo>
                    <a:pt x="2044" y="0"/>
                  </a:moveTo>
                  <a:cubicBezTo>
                    <a:pt x="1899" y="0"/>
                    <a:pt x="1737" y="59"/>
                    <a:pt x="1608" y="131"/>
                  </a:cubicBezTo>
                  <a:cubicBezTo>
                    <a:pt x="1022" y="429"/>
                    <a:pt x="511" y="884"/>
                    <a:pt x="140" y="1432"/>
                  </a:cubicBezTo>
                  <a:cubicBezTo>
                    <a:pt x="0" y="1608"/>
                    <a:pt x="186" y="1831"/>
                    <a:pt x="307" y="1952"/>
                  </a:cubicBezTo>
                  <a:cubicBezTo>
                    <a:pt x="799" y="2361"/>
                    <a:pt x="1385" y="2668"/>
                    <a:pt x="2026" y="2714"/>
                  </a:cubicBezTo>
                  <a:cubicBezTo>
                    <a:pt x="2063" y="2716"/>
                    <a:pt x="2100" y="2717"/>
                    <a:pt x="2137" y="2717"/>
                  </a:cubicBezTo>
                  <a:cubicBezTo>
                    <a:pt x="2297" y="2717"/>
                    <a:pt x="2459" y="2697"/>
                    <a:pt x="2602" y="2621"/>
                  </a:cubicBezTo>
                  <a:cubicBezTo>
                    <a:pt x="2778" y="2528"/>
                    <a:pt x="2908" y="2315"/>
                    <a:pt x="2843" y="2129"/>
                  </a:cubicBezTo>
                  <a:cubicBezTo>
                    <a:pt x="2778" y="1924"/>
                    <a:pt x="2555" y="1813"/>
                    <a:pt x="2351" y="1748"/>
                  </a:cubicBezTo>
                  <a:cubicBezTo>
                    <a:pt x="2509" y="1701"/>
                    <a:pt x="2676" y="1664"/>
                    <a:pt x="2797" y="1562"/>
                  </a:cubicBezTo>
                  <a:cubicBezTo>
                    <a:pt x="2927" y="1460"/>
                    <a:pt x="3011" y="1274"/>
                    <a:pt x="2936" y="1116"/>
                  </a:cubicBezTo>
                  <a:cubicBezTo>
                    <a:pt x="2878" y="976"/>
                    <a:pt x="2718" y="909"/>
                    <a:pt x="2559" y="909"/>
                  </a:cubicBezTo>
                  <a:cubicBezTo>
                    <a:pt x="2539" y="909"/>
                    <a:pt x="2519" y="910"/>
                    <a:pt x="2500" y="912"/>
                  </a:cubicBezTo>
                  <a:cubicBezTo>
                    <a:pt x="2348" y="912"/>
                    <a:pt x="2211" y="953"/>
                    <a:pt x="2063" y="953"/>
                  </a:cubicBezTo>
                  <a:cubicBezTo>
                    <a:pt x="2039" y="953"/>
                    <a:pt x="2014" y="951"/>
                    <a:pt x="1989" y="949"/>
                  </a:cubicBezTo>
                  <a:cubicBezTo>
                    <a:pt x="2119" y="837"/>
                    <a:pt x="2258" y="735"/>
                    <a:pt x="2332" y="596"/>
                  </a:cubicBezTo>
                  <a:cubicBezTo>
                    <a:pt x="2416" y="456"/>
                    <a:pt x="2444" y="261"/>
                    <a:pt x="2332" y="131"/>
                  </a:cubicBezTo>
                  <a:cubicBezTo>
                    <a:pt x="2263" y="37"/>
                    <a:pt x="2158" y="0"/>
                    <a:pt x="20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
            <p:cNvSpPr/>
            <p:nvPr/>
          </p:nvSpPr>
          <p:spPr>
            <a:xfrm>
              <a:off x="3939125" y="1993050"/>
              <a:ext cx="73425" cy="68475"/>
            </a:xfrm>
            <a:custGeom>
              <a:rect b="b" l="l" r="r" t="t"/>
              <a:pathLst>
                <a:path extrusionOk="0" h="2739" w="2937">
                  <a:moveTo>
                    <a:pt x="1" y="1578"/>
                  </a:moveTo>
                  <a:cubicBezTo>
                    <a:pt x="1" y="1624"/>
                    <a:pt x="10" y="1670"/>
                    <a:pt x="19" y="1698"/>
                  </a:cubicBezTo>
                  <a:cubicBezTo>
                    <a:pt x="10" y="1652"/>
                    <a:pt x="1" y="1624"/>
                    <a:pt x="1" y="1578"/>
                  </a:cubicBezTo>
                  <a:close/>
                  <a:moveTo>
                    <a:pt x="19" y="1698"/>
                  </a:moveTo>
                  <a:lnTo>
                    <a:pt x="19" y="1698"/>
                  </a:lnTo>
                  <a:cubicBezTo>
                    <a:pt x="56" y="1791"/>
                    <a:pt x="112" y="1865"/>
                    <a:pt x="187" y="1921"/>
                  </a:cubicBezTo>
                  <a:cubicBezTo>
                    <a:pt x="112" y="1856"/>
                    <a:pt x="56" y="1781"/>
                    <a:pt x="19" y="1698"/>
                  </a:cubicBezTo>
                  <a:close/>
                  <a:moveTo>
                    <a:pt x="187" y="1921"/>
                  </a:moveTo>
                  <a:cubicBezTo>
                    <a:pt x="317" y="2051"/>
                    <a:pt x="465" y="2153"/>
                    <a:pt x="614" y="2246"/>
                  </a:cubicBezTo>
                  <a:cubicBezTo>
                    <a:pt x="465" y="2153"/>
                    <a:pt x="326" y="2042"/>
                    <a:pt x="187" y="1921"/>
                  </a:cubicBezTo>
                  <a:close/>
                  <a:moveTo>
                    <a:pt x="1969" y="1"/>
                  </a:moveTo>
                  <a:cubicBezTo>
                    <a:pt x="1936" y="1"/>
                    <a:pt x="1903" y="3"/>
                    <a:pt x="1868" y="7"/>
                  </a:cubicBezTo>
                  <a:cubicBezTo>
                    <a:pt x="1701" y="25"/>
                    <a:pt x="1571" y="100"/>
                    <a:pt x="1432" y="183"/>
                  </a:cubicBezTo>
                  <a:cubicBezTo>
                    <a:pt x="1162" y="341"/>
                    <a:pt x="903" y="527"/>
                    <a:pt x="671" y="740"/>
                  </a:cubicBezTo>
                  <a:lnTo>
                    <a:pt x="671" y="740"/>
                  </a:lnTo>
                  <a:cubicBezTo>
                    <a:pt x="903" y="527"/>
                    <a:pt x="1162" y="341"/>
                    <a:pt x="1441" y="202"/>
                  </a:cubicBezTo>
                  <a:cubicBezTo>
                    <a:pt x="1580" y="118"/>
                    <a:pt x="1720" y="63"/>
                    <a:pt x="1868" y="44"/>
                  </a:cubicBezTo>
                  <a:cubicBezTo>
                    <a:pt x="1895" y="36"/>
                    <a:pt x="1925" y="32"/>
                    <a:pt x="1957" y="32"/>
                  </a:cubicBezTo>
                  <a:cubicBezTo>
                    <a:pt x="2001" y="32"/>
                    <a:pt x="2048" y="41"/>
                    <a:pt x="2091" y="63"/>
                  </a:cubicBezTo>
                  <a:cubicBezTo>
                    <a:pt x="2156" y="90"/>
                    <a:pt x="2221" y="137"/>
                    <a:pt x="2249" y="202"/>
                  </a:cubicBezTo>
                  <a:cubicBezTo>
                    <a:pt x="2286" y="258"/>
                    <a:pt x="2296" y="341"/>
                    <a:pt x="2286" y="416"/>
                  </a:cubicBezTo>
                  <a:cubicBezTo>
                    <a:pt x="2277" y="481"/>
                    <a:pt x="2249" y="555"/>
                    <a:pt x="2203" y="620"/>
                  </a:cubicBezTo>
                  <a:cubicBezTo>
                    <a:pt x="2128" y="750"/>
                    <a:pt x="1998" y="843"/>
                    <a:pt x="1868" y="936"/>
                  </a:cubicBezTo>
                  <a:lnTo>
                    <a:pt x="1785" y="992"/>
                  </a:lnTo>
                  <a:lnTo>
                    <a:pt x="1896" y="1001"/>
                  </a:lnTo>
                  <a:cubicBezTo>
                    <a:pt x="1934" y="1007"/>
                    <a:pt x="1972" y="1010"/>
                    <a:pt x="2011" y="1010"/>
                  </a:cubicBezTo>
                  <a:cubicBezTo>
                    <a:pt x="2143" y="1010"/>
                    <a:pt x="2278" y="980"/>
                    <a:pt x="2407" y="973"/>
                  </a:cubicBezTo>
                  <a:cubicBezTo>
                    <a:pt x="2481" y="973"/>
                    <a:pt x="2565" y="982"/>
                    <a:pt x="2639" y="1001"/>
                  </a:cubicBezTo>
                  <a:cubicBezTo>
                    <a:pt x="2704" y="1029"/>
                    <a:pt x="2779" y="1075"/>
                    <a:pt x="2797" y="1131"/>
                  </a:cubicBezTo>
                  <a:cubicBezTo>
                    <a:pt x="2834" y="1187"/>
                    <a:pt x="2834" y="1270"/>
                    <a:pt x="2807" y="1345"/>
                  </a:cubicBezTo>
                  <a:cubicBezTo>
                    <a:pt x="2788" y="1410"/>
                    <a:pt x="2742" y="1484"/>
                    <a:pt x="2686" y="1531"/>
                  </a:cubicBezTo>
                  <a:cubicBezTo>
                    <a:pt x="2565" y="1633"/>
                    <a:pt x="2407" y="1670"/>
                    <a:pt x="2240" y="1716"/>
                  </a:cubicBezTo>
                  <a:lnTo>
                    <a:pt x="2091" y="1754"/>
                  </a:lnTo>
                  <a:lnTo>
                    <a:pt x="2240" y="1800"/>
                  </a:lnTo>
                  <a:cubicBezTo>
                    <a:pt x="2323" y="1828"/>
                    <a:pt x="2407" y="1856"/>
                    <a:pt x="2481" y="1902"/>
                  </a:cubicBezTo>
                  <a:cubicBezTo>
                    <a:pt x="2556" y="1949"/>
                    <a:pt x="2621" y="1995"/>
                    <a:pt x="2667" y="2060"/>
                  </a:cubicBezTo>
                  <a:cubicBezTo>
                    <a:pt x="2714" y="2134"/>
                    <a:pt x="2732" y="2209"/>
                    <a:pt x="2714" y="2292"/>
                  </a:cubicBezTo>
                  <a:cubicBezTo>
                    <a:pt x="2704" y="2376"/>
                    <a:pt x="2658" y="2460"/>
                    <a:pt x="2602" y="2515"/>
                  </a:cubicBezTo>
                  <a:cubicBezTo>
                    <a:pt x="2546" y="2571"/>
                    <a:pt x="2472" y="2618"/>
                    <a:pt x="2388" y="2655"/>
                  </a:cubicBezTo>
                  <a:cubicBezTo>
                    <a:pt x="2314" y="2692"/>
                    <a:pt x="2231" y="2701"/>
                    <a:pt x="2138" y="2701"/>
                  </a:cubicBezTo>
                  <a:cubicBezTo>
                    <a:pt x="2045" y="2701"/>
                    <a:pt x="1961" y="2701"/>
                    <a:pt x="1868" y="2692"/>
                  </a:cubicBezTo>
                  <a:cubicBezTo>
                    <a:pt x="1775" y="2673"/>
                    <a:pt x="1692" y="2664"/>
                    <a:pt x="1599" y="2655"/>
                  </a:cubicBezTo>
                  <a:cubicBezTo>
                    <a:pt x="1255" y="2580"/>
                    <a:pt x="921" y="2441"/>
                    <a:pt x="614" y="2246"/>
                  </a:cubicBezTo>
                  <a:lnTo>
                    <a:pt x="614" y="2246"/>
                  </a:lnTo>
                  <a:cubicBezTo>
                    <a:pt x="921" y="2441"/>
                    <a:pt x="1255" y="2599"/>
                    <a:pt x="1599" y="2673"/>
                  </a:cubicBezTo>
                  <a:cubicBezTo>
                    <a:pt x="1692" y="2701"/>
                    <a:pt x="1775" y="2710"/>
                    <a:pt x="1868" y="2720"/>
                  </a:cubicBezTo>
                  <a:cubicBezTo>
                    <a:pt x="1961" y="2738"/>
                    <a:pt x="2054" y="2738"/>
                    <a:pt x="2147" y="2738"/>
                  </a:cubicBezTo>
                  <a:cubicBezTo>
                    <a:pt x="2249" y="2738"/>
                    <a:pt x="2342" y="2729"/>
                    <a:pt x="2435" y="2692"/>
                  </a:cubicBezTo>
                  <a:cubicBezTo>
                    <a:pt x="2528" y="2655"/>
                    <a:pt x="2611" y="2608"/>
                    <a:pt x="2686" y="2543"/>
                  </a:cubicBezTo>
                  <a:cubicBezTo>
                    <a:pt x="2751" y="2469"/>
                    <a:pt x="2797" y="2385"/>
                    <a:pt x="2825" y="2283"/>
                  </a:cubicBezTo>
                  <a:cubicBezTo>
                    <a:pt x="2844" y="2190"/>
                    <a:pt x="2825" y="2079"/>
                    <a:pt x="2760" y="1995"/>
                  </a:cubicBezTo>
                  <a:cubicBezTo>
                    <a:pt x="2704" y="1911"/>
                    <a:pt x="2621" y="1846"/>
                    <a:pt x="2537" y="1809"/>
                  </a:cubicBezTo>
                  <a:cubicBezTo>
                    <a:pt x="2509" y="1781"/>
                    <a:pt x="2463" y="1763"/>
                    <a:pt x="2426" y="1754"/>
                  </a:cubicBezTo>
                  <a:lnTo>
                    <a:pt x="2528" y="1716"/>
                  </a:lnTo>
                  <a:cubicBezTo>
                    <a:pt x="2611" y="1679"/>
                    <a:pt x="2695" y="1642"/>
                    <a:pt x="2760" y="1586"/>
                  </a:cubicBezTo>
                  <a:cubicBezTo>
                    <a:pt x="2834" y="1531"/>
                    <a:pt x="2890" y="1447"/>
                    <a:pt x="2918" y="1354"/>
                  </a:cubicBezTo>
                  <a:cubicBezTo>
                    <a:pt x="2937" y="1261"/>
                    <a:pt x="2937" y="1159"/>
                    <a:pt x="2890" y="1075"/>
                  </a:cubicBezTo>
                  <a:cubicBezTo>
                    <a:pt x="2844" y="992"/>
                    <a:pt x="2751" y="936"/>
                    <a:pt x="2667" y="899"/>
                  </a:cubicBezTo>
                  <a:cubicBezTo>
                    <a:pt x="2584" y="871"/>
                    <a:pt x="2491" y="871"/>
                    <a:pt x="2398" y="871"/>
                  </a:cubicBezTo>
                  <a:cubicBezTo>
                    <a:pt x="2258" y="880"/>
                    <a:pt x="2147" y="899"/>
                    <a:pt x="2017" y="908"/>
                  </a:cubicBezTo>
                  <a:cubicBezTo>
                    <a:pt x="2110" y="834"/>
                    <a:pt x="2203" y="750"/>
                    <a:pt x="2277" y="648"/>
                  </a:cubicBezTo>
                  <a:cubicBezTo>
                    <a:pt x="2323" y="574"/>
                    <a:pt x="2342" y="490"/>
                    <a:pt x="2361" y="416"/>
                  </a:cubicBezTo>
                  <a:cubicBezTo>
                    <a:pt x="2370" y="332"/>
                    <a:pt x="2361" y="239"/>
                    <a:pt x="2305" y="165"/>
                  </a:cubicBezTo>
                  <a:cubicBezTo>
                    <a:pt x="2258" y="100"/>
                    <a:pt x="2193" y="44"/>
                    <a:pt x="2110" y="16"/>
                  </a:cubicBezTo>
                  <a:cubicBezTo>
                    <a:pt x="2061" y="5"/>
                    <a:pt x="2015" y="1"/>
                    <a:pt x="19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
            <p:cNvSpPr/>
            <p:nvPr/>
          </p:nvSpPr>
          <p:spPr>
            <a:xfrm>
              <a:off x="3939600" y="2016675"/>
              <a:ext cx="47400" cy="16750"/>
            </a:xfrm>
            <a:custGeom>
              <a:rect b="b" l="l" r="r" t="t"/>
              <a:pathLst>
                <a:path extrusionOk="0" h="670" w="1896">
                  <a:moveTo>
                    <a:pt x="1896" y="0"/>
                  </a:moveTo>
                  <a:lnTo>
                    <a:pt x="1896" y="0"/>
                  </a:lnTo>
                  <a:cubicBezTo>
                    <a:pt x="1738" y="65"/>
                    <a:pt x="1580" y="121"/>
                    <a:pt x="1431" y="177"/>
                  </a:cubicBezTo>
                  <a:lnTo>
                    <a:pt x="957" y="353"/>
                  </a:lnTo>
                  <a:lnTo>
                    <a:pt x="483" y="511"/>
                  </a:lnTo>
                  <a:cubicBezTo>
                    <a:pt x="409" y="548"/>
                    <a:pt x="325" y="576"/>
                    <a:pt x="251" y="595"/>
                  </a:cubicBezTo>
                  <a:cubicBezTo>
                    <a:pt x="168" y="632"/>
                    <a:pt x="84" y="641"/>
                    <a:pt x="0" y="669"/>
                  </a:cubicBezTo>
                  <a:cubicBezTo>
                    <a:pt x="168" y="641"/>
                    <a:pt x="325" y="595"/>
                    <a:pt x="493" y="548"/>
                  </a:cubicBezTo>
                  <a:cubicBezTo>
                    <a:pt x="651" y="502"/>
                    <a:pt x="809" y="446"/>
                    <a:pt x="967" y="390"/>
                  </a:cubicBezTo>
                  <a:cubicBezTo>
                    <a:pt x="1115" y="325"/>
                    <a:pt x="1282" y="260"/>
                    <a:pt x="1431" y="205"/>
                  </a:cubicBezTo>
                  <a:cubicBezTo>
                    <a:pt x="1598" y="140"/>
                    <a:pt x="1747" y="75"/>
                    <a:pt x="18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
            <p:cNvSpPr/>
            <p:nvPr/>
          </p:nvSpPr>
          <p:spPr>
            <a:xfrm>
              <a:off x="3939375" y="2034775"/>
              <a:ext cx="55750" cy="2125"/>
            </a:xfrm>
            <a:custGeom>
              <a:rect b="b" l="l" r="r" t="t"/>
              <a:pathLst>
                <a:path extrusionOk="0" h="85" w="2230">
                  <a:moveTo>
                    <a:pt x="557" y="1"/>
                  </a:moveTo>
                  <a:cubicBezTo>
                    <a:pt x="372" y="1"/>
                    <a:pt x="186" y="1"/>
                    <a:pt x="0" y="19"/>
                  </a:cubicBezTo>
                  <a:cubicBezTo>
                    <a:pt x="31" y="16"/>
                    <a:pt x="62" y="15"/>
                    <a:pt x="93" y="15"/>
                  </a:cubicBezTo>
                  <a:cubicBezTo>
                    <a:pt x="155" y="15"/>
                    <a:pt x="217" y="19"/>
                    <a:pt x="279" y="19"/>
                  </a:cubicBezTo>
                  <a:cubicBezTo>
                    <a:pt x="372" y="19"/>
                    <a:pt x="465" y="38"/>
                    <a:pt x="557" y="38"/>
                  </a:cubicBezTo>
                  <a:lnTo>
                    <a:pt x="1115" y="57"/>
                  </a:lnTo>
                  <a:lnTo>
                    <a:pt x="1672" y="66"/>
                  </a:lnTo>
                  <a:cubicBezTo>
                    <a:pt x="1858" y="85"/>
                    <a:pt x="2044" y="85"/>
                    <a:pt x="2230" y="85"/>
                  </a:cubicBezTo>
                  <a:cubicBezTo>
                    <a:pt x="2053" y="57"/>
                    <a:pt x="1867" y="47"/>
                    <a:pt x="1672" y="38"/>
                  </a:cubicBezTo>
                  <a:cubicBezTo>
                    <a:pt x="1487" y="19"/>
                    <a:pt x="1301" y="19"/>
                    <a:pt x="1115" y="10"/>
                  </a:cubicBezTo>
                  <a:cubicBezTo>
                    <a:pt x="929" y="10"/>
                    <a:pt x="743" y="1"/>
                    <a:pt x="5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
            <p:cNvSpPr/>
            <p:nvPr/>
          </p:nvSpPr>
          <p:spPr>
            <a:xfrm>
              <a:off x="3957025" y="2025725"/>
              <a:ext cx="13475" cy="4675"/>
            </a:xfrm>
            <a:custGeom>
              <a:rect b="b" l="l" r="r" t="t"/>
              <a:pathLst>
                <a:path extrusionOk="0" h="187" w="539">
                  <a:moveTo>
                    <a:pt x="539" y="1"/>
                  </a:moveTo>
                  <a:lnTo>
                    <a:pt x="539" y="1"/>
                  </a:lnTo>
                  <a:cubicBezTo>
                    <a:pt x="446" y="10"/>
                    <a:pt x="353" y="38"/>
                    <a:pt x="260" y="84"/>
                  </a:cubicBezTo>
                  <a:cubicBezTo>
                    <a:pt x="223" y="93"/>
                    <a:pt x="177" y="103"/>
                    <a:pt x="130" y="131"/>
                  </a:cubicBezTo>
                  <a:cubicBezTo>
                    <a:pt x="84" y="149"/>
                    <a:pt x="47" y="168"/>
                    <a:pt x="0" y="186"/>
                  </a:cubicBezTo>
                  <a:cubicBezTo>
                    <a:pt x="47" y="186"/>
                    <a:pt x="93" y="177"/>
                    <a:pt x="139" y="168"/>
                  </a:cubicBezTo>
                  <a:cubicBezTo>
                    <a:pt x="186" y="149"/>
                    <a:pt x="232" y="131"/>
                    <a:pt x="279" y="121"/>
                  </a:cubicBezTo>
                  <a:cubicBezTo>
                    <a:pt x="362" y="93"/>
                    <a:pt x="455" y="47"/>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
            <p:cNvSpPr/>
            <p:nvPr/>
          </p:nvSpPr>
          <p:spPr>
            <a:xfrm>
              <a:off x="3967700" y="2024575"/>
              <a:ext cx="7925" cy="3725"/>
            </a:xfrm>
            <a:custGeom>
              <a:rect b="b" l="l" r="r" t="t"/>
              <a:pathLst>
                <a:path extrusionOk="0" h="149" w="317">
                  <a:moveTo>
                    <a:pt x="316" y="0"/>
                  </a:moveTo>
                  <a:cubicBezTo>
                    <a:pt x="261" y="28"/>
                    <a:pt x="214" y="47"/>
                    <a:pt x="158" y="56"/>
                  </a:cubicBezTo>
                  <a:cubicBezTo>
                    <a:pt x="131" y="74"/>
                    <a:pt x="112" y="93"/>
                    <a:pt x="84" y="102"/>
                  </a:cubicBezTo>
                  <a:cubicBezTo>
                    <a:pt x="56" y="121"/>
                    <a:pt x="28" y="139"/>
                    <a:pt x="1" y="149"/>
                  </a:cubicBezTo>
                  <a:cubicBezTo>
                    <a:pt x="38" y="149"/>
                    <a:pt x="75" y="149"/>
                    <a:pt x="93" y="139"/>
                  </a:cubicBezTo>
                  <a:cubicBezTo>
                    <a:pt x="121" y="130"/>
                    <a:pt x="158" y="121"/>
                    <a:pt x="177" y="102"/>
                  </a:cubicBezTo>
                  <a:cubicBezTo>
                    <a:pt x="223" y="84"/>
                    <a:pt x="289"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
            <p:cNvSpPr/>
            <p:nvPr/>
          </p:nvSpPr>
          <p:spPr>
            <a:xfrm>
              <a:off x="3964450" y="2028975"/>
              <a:ext cx="13025" cy="2675"/>
            </a:xfrm>
            <a:custGeom>
              <a:rect b="b" l="l" r="r" t="t"/>
              <a:pathLst>
                <a:path extrusionOk="0" h="107" w="521">
                  <a:moveTo>
                    <a:pt x="521" y="1"/>
                  </a:moveTo>
                  <a:cubicBezTo>
                    <a:pt x="437" y="1"/>
                    <a:pt x="344" y="10"/>
                    <a:pt x="251" y="38"/>
                  </a:cubicBezTo>
                  <a:cubicBezTo>
                    <a:pt x="168" y="47"/>
                    <a:pt x="75" y="66"/>
                    <a:pt x="0" y="103"/>
                  </a:cubicBezTo>
                  <a:cubicBezTo>
                    <a:pt x="16" y="106"/>
                    <a:pt x="31" y="107"/>
                    <a:pt x="47" y="107"/>
                  </a:cubicBezTo>
                  <a:cubicBezTo>
                    <a:pt x="78" y="107"/>
                    <a:pt x="109" y="103"/>
                    <a:pt x="140" y="103"/>
                  </a:cubicBezTo>
                  <a:cubicBezTo>
                    <a:pt x="186" y="94"/>
                    <a:pt x="214" y="94"/>
                    <a:pt x="261" y="84"/>
                  </a:cubicBezTo>
                  <a:cubicBezTo>
                    <a:pt x="353" y="56"/>
                    <a:pt x="437"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
            <p:cNvSpPr/>
            <p:nvPr/>
          </p:nvSpPr>
          <p:spPr>
            <a:xfrm>
              <a:off x="3951200" y="2031775"/>
              <a:ext cx="8625" cy="1175"/>
            </a:xfrm>
            <a:custGeom>
              <a:rect b="b" l="l" r="r" t="t"/>
              <a:pathLst>
                <a:path extrusionOk="0" h="47" w="345">
                  <a:moveTo>
                    <a:pt x="168" y="0"/>
                  </a:moveTo>
                  <a:cubicBezTo>
                    <a:pt x="112" y="0"/>
                    <a:pt x="57" y="19"/>
                    <a:pt x="1" y="37"/>
                  </a:cubicBezTo>
                  <a:cubicBezTo>
                    <a:pt x="57" y="47"/>
                    <a:pt x="122" y="47"/>
                    <a:pt x="177" y="47"/>
                  </a:cubicBezTo>
                  <a:cubicBezTo>
                    <a:pt x="233" y="47"/>
                    <a:pt x="280" y="37"/>
                    <a:pt x="345" y="19"/>
                  </a:cubicBezTo>
                  <a:cubicBezTo>
                    <a:pt x="298" y="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
            <p:cNvSpPr/>
            <p:nvPr/>
          </p:nvSpPr>
          <p:spPr>
            <a:xfrm>
              <a:off x="3994875" y="2027825"/>
              <a:ext cx="11400" cy="4900"/>
            </a:xfrm>
            <a:custGeom>
              <a:rect b="b" l="l" r="r" t="t"/>
              <a:pathLst>
                <a:path extrusionOk="0" h="196" w="456">
                  <a:moveTo>
                    <a:pt x="456" y="0"/>
                  </a:moveTo>
                  <a:lnTo>
                    <a:pt x="456" y="0"/>
                  </a:lnTo>
                  <a:cubicBezTo>
                    <a:pt x="372" y="19"/>
                    <a:pt x="289" y="56"/>
                    <a:pt x="233" y="84"/>
                  </a:cubicBezTo>
                  <a:cubicBezTo>
                    <a:pt x="186" y="102"/>
                    <a:pt x="149" y="112"/>
                    <a:pt x="112" y="140"/>
                  </a:cubicBezTo>
                  <a:cubicBezTo>
                    <a:pt x="66" y="158"/>
                    <a:pt x="38" y="186"/>
                    <a:pt x="1" y="195"/>
                  </a:cubicBezTo>
                  <a:cubicBezTo>
                    <a:pt x="47" y="195"/>
                    <a:pt x="93" y="186"/>
                    <a:pt x="131" y="177"/>
                  </a:cubicBezTo>
                  <a:cubicBezTo>
                    <a:pt x="158" y="158"/>
                    <a:pt x="205" y="140"/>
                    <a:pt x="242" y="130"/>
                  </a:cubicBezTo>
                  <a:cubicBezTo>
                    <a:pt x="307" y="93"/>
                    <a:pt x="38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
            <p:cNvSpPr/>
            <p:nvPr/>
          </p:nvSpPr>
          <p:spPr>
            <a:xfrm>
              <a:off x="3989300" y="2029200"/>
              <a:ext cx="8150" cy="3400"/>
            </a:xfrm>
            <a:custGeom>
              <a:rect b="b" l="l" r="r" t="t"/>
              <a:pathLst>
                <a:path extrusionOk="0" h="136" w="326">
                  <a:moveTo>
                    <a:pt x="326" y="1"/>
                  </a:moveTo>
                  <a:cubicBezTo>
                    <a:pt x="270" y="10"/>
                    <a:pt x="224" y="38"/>
                    <a:pt x="149" y="57"/>
                  </a:cubicBezTo>
                  <a:cubicBezTo>
                    <a:pt x="103" y="85"/>
                    <a:pt x="56" y="103"/>
                    <a:pt x="1" y="131"/>
                  </a:cubicBezTo>
                  <a:cubicBezTo>
                    <a:pt x="13" y="134"/>
                    <a:pt x="24" y="135"/>
                    <a:pt x="35" y="135"/>
                  </a:cubicBezTo>
                  <a:cubicBezTo>
                    <a:pt x="56" y="135"/>
                    <a:pt x="75" y="131"/>
                    <a:pt x="93" y="131"/>
                  </a:cubicBezTo>
                  <a:cubicBezTo>
                    <a:pt x="121" y="131"/>
                    <a:pt x="149" y="122"/>
                    <a:pt x="177" y="103"/>
                  </a:cubicBezTo>
                  <a:cubicBezTo>
                    <a:pt x="214" y="94"/>
                    <a:pt x="233" y="75"/>
                    <a:pt x="261" y="57"/>
                  </a:cubicBezTo>
                  <a:cubicBezTo>
                    <a:pt x="279"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
            <p:cNvSpPr/>
            <p:nvPr/>
          </p:nvSpPr>
          <p:spPr>
            <a:xfrm>
              <a:off x="4001850" y="2024325"/>
              <a:ext cx="3975" cy="2675"/>
            </a:xfrm>
            <a:custGeom>
              <a:rect b="b" l="l" r="r" t="t"/>
              <a:pathLst>
                <a:path extrusionOk="0" h="107" w="159">
                  <a:moveTo>
                    <a:pt x="158" y="1"/>
                  </a:moveTo>
                  <a:lnTo>
                    <a:pt x="158" y="1"/>
                  </a:lnTo>
                  <a:cubicBezTo>
                    <a:pt x="130" y="10"/>
                    <a:pt x="93" y="38"/>
                    <a:pt x="65" y="47"/>
                  </a:cubicBezTo>
                  <a:cubicBezTo>
                    <a:pt x="56" y="47"/>
                    <a:pt x="47" y="57"/>
                    <a:pt x="28" y="66"/>
                  </a:cubicBezTo>
                  <a:lnTo>
                    <a:pt x="0" y="103"/>
                  </a:lnTo>
                  <a:cubicBezTo>
                    <a:pt x="13" y="106"/>
                    <a:pt x="23" y="107"/>
                    <a:pt x="32" y="107"/>
                  </a:cubicBezTo>
                  <a:cubicBezTo>
                    <a:pt x="58" y="107"/>
                    <a:pt x="75" y="98"/>
                    <a:pt x="102" y="84"/>
                  </a:cubicBezTo>
                  <a:lnTo>
                    <a:pt x="140" y="47"/>
                  </a:lnTo>
                  <a:cubicBezTo>
                    <a:pt x="149" y="38"/>
                    <a:pt x="158"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
            <p:cNvSpPr/>
            <p:nvPr/>
          </p:nvSpPr>
          <p:spPr>
            <a:xfrm>
              <a:off x="3995100" y="2051050"/>
              <a:ext cx="9100" cy="5825"/>
            </a:xfrm>
            <a:custGeom>
              <a:rect b="b" l="l" r="r" t="t"/>
              <a:pathLst>
                <a:path extrusionOk="0" h="233" w="364">
                  <a:moveTo>
                    <a:pt x="363" y="0"/>
                  </a:moveTo>
                  <a:lnTo>
                    <a:pt x="363" y="0"/>
                  </a:lnTo>
                  <a:cubicBezTo>
                    <a:pt x="326" y="65"/>
                    <a:pt x="270" y="130"/>
                    <a:pt x="224" y="149"/>
                  </a:cubicBezTo>
                  <a:cubicBezTo>
                    <a:pt x="187" y="167"/>
                    <a:pt x="149" y="186"/>
                    <a:pt x="122" y="195"/>
                  </a:cubicBezTo>
                  <a:cubicBezTo>
                    <a:pt x="94" y="195"/>
                    <a:pt x="84" y="205"/>
                    <a:pt x="57" y="205"/>
                  </a:cubicBezTo>
                  <a:cubicBezTo>
                    <a:pt x="38" y="205"/>
                    <a:pt x="29" y="205"/>
                    <a:pt x="1" y="214"/>
                  </a:cubicBezTo>
                  <a:cubicBezTo>
                    <a:pt x="10" y="233"/>
                    <a:pt x="38" y="233"/>
                    <a:pt x="57" y="233"/>
                  </a:cubicBezTo>
                  <a:lnTo>
                    <a:pt x="122" y="233"/>
                  </a:lnTo>
                  <a:cubicBezTo>
                    <a:pt x="149" y="233"/>
                    <a:pt x="196" y="214"/>
                    <a:pt x="233" y="195"/>
                  </a:cubicBezTo>
                  <a:cubicBezTo>
                    <a:pt x="270" y="186"/>
                    <a:pt x="298" y="149"/>
                    <a:pt x="326" y="112"/>
                  </a:cubicBezTo>
                  <a:cubicBezTo>
                    <a:pt x="354" y="84"/>
                    <a:pt x="363" y="47"/>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
            <p:cNvSpPr/>
            <p:nvPr/>
          </p:nvSpPr>
          <p:spPr>
            <a:xfrm>
              <a:off x="3986975" y="2054350"/>
              <a:ext cx="11175" cy="1600"/>
            </a:xfrm>
            <a:custGeom>
              <a:rect b="b" l="l" r="r" t="t"/>
              <a:pathLst>
                <a:path extrusionOk="0" h="64" w="447">
                  <a:moveTo>
                    <a:pt x="389" y="1"/>
                  </a:moveTo>
                  <a:cubicBezTo>
                    <a:pt x="368" y="1"/>
                    <a:pt x="344" y="3"/>
                    <a:pt x="317" y="8"/>
                  </a:cubicBezTo>
                  <a:cubicBezTo>
                    <a:pt x="279" y="8"/>
                    <a:pt x="242" y="17"/>
                    <a:pt x="214" y="17"/>
                  </a:cubicBezTo>
                  <a:lnTo>
                    <a:pt x="103" y="26"/>
                  </a:lnTo>
                  <a:lnTo>
                    <a:pt x="1" y="26"/>
                  </a:lnTo>
                  <a:cubicBezTo>
                    <a:pt x="19" y="54"/>
                    <a:pt x="75" y="63"/>
                    <a:pt x="103" y="63"/>
                  </a:cubicBezTo>
                  <a:lnTo>
                    <a:pt x="224" y="63"/>
                  </a:lnTo>
                  <a:cubicBezTo>
                    <a:pt x="307" y="54"/>
                    <a:pt x="372" y="45"/>
                    <a:pt x="447" y="8"/>
                  </a:cubicBezTo>
                  <a:cubicBezTo>
                    <a:pt x="428" y="3"/>
                    <a:pt x="409" y="1"/>
                    <a:pt x="3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
            <p:cNvSpPr/>
            <p:nvPr/>
          </p:nvSpPr>
          <p:spPr>
            <a:xfrm>
              <a:off x="3981175" y="2056850"/>
              <a:ext cx="9775" cy="1650"/>
            </a:xfrm>
            <a:custGeom>
              <a:rect b="b" l="l" r="r" t="t"/>
              <a:pathLst>
                <a:path extrusionOk="0" h="66" w="391">
                  <a:moveTo>
                    <a:pt x="0" y="1"/>
                  </a:moveTo>
                  <a:lnTo>
                    <a:pt x="0" y="1"/>
                  </a:lnTo>
                  <a:cubicBezTo>
                    <a:pt x="38" y="19"/>
                    <a:pt x="56" y="38"/>
                    <a:pt x="93" y="47"/>
                  </a:cubicBezTo>
                  <a:cubicBezTo>
                    <a:pt x="112" y="56"/>
                    <a:pt x="149" y="66"/>
                    <a:pt x="186" y="66"/>
                  </a:cubicBezTo>
                  <a:lnTo>
                    <a:pt x="288" y="66"/>
                  </a:lnTo>
                  <a:cubicBezTo>
                    <a:pt x="326" y="66"/>
                    <a:pt x="363" y="66"/>
                    <a:pt x="391" y="56"/>
                  </a:cubicBezTo>
                  <a:cubicBezTo>
                    <a:pt x="335" y="38"/>
                    <a:pt x="270" y="19"/>
                    <a:pt x="195" y="19"/>
                  </a:cubicBezTo>
                  <a:cubicBezTo>
                    <a:pt x="130" y="19"/>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
            <p:cNvSpPr/>
            <p:nvPr/>
          </p:nvSpPr>
          <p:spPr>
            <a:xfrm>
              <a:off x="3991400" y="2052200"/>
              <a:ext cx="6750" cy="1425"/>
            </a:xfrm>
            <a:custGeom>
              <a:rect b="b" l="l" r="r" t="t"/>
              <a:pathLst>
                <a:path extrusionOk="0" h="57" w="270">
                  <a:moveTo>
                    <a:pt x="270" y="1"/>
                  </a:moveTo>
                  <a:cubicBezTo>
                    <a:pt x="214" y="1"/>
                    <a:pt x="177" y="1"/>
                    <a:pt x="140" y="10"/>
                  </a:cubicBezTo>
                  <a:cubicBezTo>
                    <a:pt x="93" y="10"/>
                    <a:pt x="47" y="19"/>
                    <a:pt x="0" y="38"/>
                  </a:cubicBezTo>
                  <a:cubicBezTo>
                    <a:pt x="47" y="56"/>
                    <a:pt x="93" y="56"/>
                    <a:pt x="140" y="56"/>
                  </a:cubicBezTo>
                  <a:cubicBezTo>
                    <a:pt x="158" y="47"/>
                    <a:pt x="186" y="47"/>
                    <a:pt x="205" y="38"/>
                  </a:cubicBezTo>
                  <a:cubicBezTo>
                    <a:pt x="232" y="38"/>
                    <a:pt x="242"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
            <p:cNvSpPr/>
            <p:nvPr/>
          </p:nvSpPr>
          <p:spPr>
            <a:xfrm>
              <a:off x="3944000" y="2038025"/>
              <a:ext cx="7700" cy="6550"/>
            </a:xfrm>
            <a:custGeom>
              <a:rect b="b" l="l" r="r" t="t"/>
              <a:pathLst>
                <a:path extrusionOk="0" h="262" w="308">
                  <a:moveTo>
                    <a:pt x="1" y="1"/>
                  </a:moveTo>
                  <a:cubicBezTo>
                    <a:pt x="10" y="29"/>
                    <a:pt x="38" y="57"/>
                    <a:pt x="47" y="94"/>
                  </a:cubicBezTo>
                  <a:cubicBezTo>
                    <a:pt x="75" y="122"/>
                    <a:pt x="94" y="150"/>
                    <a:pt x="122" y="168"/>
                  </a:cubicBezTo>
                  <a:cubicBezTo>
                    <a:pt x="177" y="205"/>
                    <a:pt x="233" y="252"/>
                    <a:pt x="307" y="261"/>
                  </a:cubicBezTo>
                  <a:cubicBezTo>
                    <a:pt x="242" y="215"/>
                    <a:pt x="196" y="168"/>
                    <a:pt x="149" y="122"/>
                  </a:cubicBezTo>
                  <a:cubicBezTo>
                    <a:pt x="103" y="75"/>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
            <p:cNvSpPr/>
            <p:nvPr/>
          </p:nvSpPr>
          <p:spPr>
            <a:xfrm>
              <a:off x="3948200" y="2038725"/>
              <a:ext cx="6050" cy="4450"/>
            </a:xfrm>
            <a:custGeom>
              <a:rect b="b" l="l" r="r" t="t"/>
              <a:pathLst>
                <a:path extrusionOk="0" h="178" w="242">
                  <a:moveTo>
                    <a:pt x="0" y="1"/>
                  </a:moveTo>
                  <a:cubicBezTo>
                    <a:pt x="9" y="29"/>
                    <a:pt x="19" y="47"/>
                    <a:pt x="28" y="57"/>
                  </a:cubicBezTo>
                  <a:cubicBezTo>
                    <a:pt x="37" y="84"/>
                    <a:pt x="65" y="103"/>
                    <a:pt x="84" y="122"/>
                  </a:cubicBezTo>
                  <a:cubicBezTo>
                    <a:pt x="130" y="149"/>
                    <a:pt x="177" y="177"/>
                    <a:pt x="242" y="177"/>
                  </a:cubicBezTo>
                  <a:cubicBezTo>
                    <a:pt x="232" y="168"/>
                    <a:pt x="204" y="140"/>
                    <a:pt x="177" y="131"/>
                  </a:cubicBezTo>
                  <a:cubicBezTo>
                    <a:pt x="167" y="112"/>
                    <a:pt x="149" y="94"/>
                    <a:pt x="121" y="84"/>
                  </a:cubicBezTo>
                  <a:cubicBezTo>
                    <a:pt x="74" y="66"/>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
            <p:cNvSpPr/>
            <p:nvPr/>
          </p:nvSpPr>
          <p:spPr>
            <a:xfrm>
              <a:off x="3952150" y="2038275"/>
              <a:ext cx="7900" cy="1175"/>
            </a:xfrm>
            <a:custGeom>
              <a:rect b="b" l="l" r="r" t="t"/>
              <a:pathLst>
                <a:path extrusionOk="0" h="47" w="316">
                  <a:moveTo>
                    <a:pt x="167" y="0"/>
                  </a:moveTo>
                  <a:cubicBezTo>
                    <a:pt x="102" y="0"/>
                    <a:pt x="56" y="0"/>
                    <a:pt x="0" y="10"/>
                  </a:cubicBezTo>
                  <a:cubicBezTo>
                    <a:pt x="46" y="37"/>
                    <a:pt x="102" y="47"/>
                    <a:pt x="149" y="47"/>
                  </a:cubicBezTo>
                  <a:lnTo>
                    <a:pt x="232" y="47"/>
                  </a:lnTo>
                  <a:cubicBezTo>
                    <a:pt x="260" y="47"/>
                    <a:pt x="288" y="47"/>
                    <a:pt x="316" y="37"/>
                  </a:cubicBezTo>
                  <a:cubicBezTo>
                    <a:pt x="269" y="10"/>
                    <a:pt x="214" y="0"/>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
            <p:cNvSpPr/>
            <p:nvPr/>
          </p:nvSpPr>
          <p:spPr>
            <a:xfrm>
              <a:off x="3955400" y="2041750"/>
              <a:ext cx="6275" cy="2350"/>
            </a:xfrm>
            <a:custGeom>
              <a:rect b="b" l="l" r="r" t="t"/>
              <a:pathLst>
                <a:path extrusionOk="0" h="94" w="251">
                  <a:moveTo>
                    <a:pt x="0" y="1"/>
                  </a:moveTo>
                  <a:cubicBezTo>
                    <a:pt x="28" y="38"/>
                    <a:pt x="84" y="56"/>
                    <a:pt x="112" y="66"/>
                  </a:cubicBezTo>
                  <a:cubicBezTo>
                    <a:pt x="158" y="84"/>
                    <a:pt x="204" y="94"/>
                    <a:pt x="251" y="94"/>
                  </a:cubicBezTo>
                  <a:cubicBezTo>
                    <a:pt x="223" y="56"/>
                    <a:pt x="186" y="38"/>
                    <a:pt x="139" y="19"/>
                  </a:cubicBezTo>
                  <a:cubicBezTo>
                    <a:pt x="93"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
            <p:cNvSpPr/>
            <p:nvPr/>
          </p:nvSpPr>
          <p:spPr>
            <a:xfrm>
              <a:off x="3954700" y="2046400"/>
              <a:ext cx="8150" cy="3500"/>
            </a:xfrm>
            <a:custGeom>
              <a:rect b="b" l="l" r="r" t="t"/>
              <a:pathLst>
                <a:path extrusionOk="0" h="140" w="326">
                  <a:moveTo>
                    <a:pt x="0" y="0"/>
                  </a:moveTo>
                  <a:cubicBezTo>
                    <a:pt x="47" y="38"/>
                    <a:pt x="93" y="65"/>
                    <a:pt x="149" y="93"/>
                  </a:cubicBezTo>
                  <a:cubicBezTo>
                    <a:pt x="214" y="112"/>
                    <a:pt x="270" y="140"/>
                    <a:pt x="325" y="140"/>
                  </a:cubicBezTo>
                  <a:cubicBezTo>
                    <a:pt x="279" y="93"/>
                    <a:pt x="232" y="65"/>
                    <a:pt x="177" y="4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
            <p:cNvSpPr/>
            <p:nvPr/>
          </p:nvSpPr>
          <p:spPr>
            <a:xfrm>
              <a:off x="3979075" y="1994600"/>
              <a:ext cx="11650" cy="2350"/>
            </a:xfrm>
            <a:custGeom>
              <a:rect b="b" l="l" r="r" t="t"/>
              <a:pathLst>
                <a:path extrusionOk="0" h="94" w="466">
                  <a:moveTo>
                    <a:pt x="224" y="1"/>
                  </a:moveTo>
                  <a:cubicBezTo>
                    <a:pt x="140" y="19"/>
                    <a:pt x="66" y="38"/>
                    <a:pt x="1" y="93"/>
                  </a:cubicBezTo>
                  <a:cubicBezTo>
                    <a:pt x="47" y="84"/>
                    <a:pt x="84" y="84"/>
                    <a:pt x="122" y="75"/>
                  </a:cubicBezTo>
                  <a:cubicBezTo>
                    <a:pt x="168" y="75"/>
                    <a:pt x="205" y="66"/>
                    <a:pt x="233" y="66"/>
                  </a:cubicBezTo>
                  <a:cubicBezTo>
                    <a:pt x="317" y="66"/>
                    <a:pt x="391" y="66"/>
                    <a:pt x="465" y="47"/>
                  </a:cubicBezTo>
                  <a:cubicBezTo>
                    <a:pt x="437" y="38"/>
                    <a:pt x="400" y="2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
            <p:cNvSpPr/>
            <p:nvPr/>
          </p:nvSpPr>
          <p:spPr>
            <a:xfrm>
              <a:off x="3977450" y="1997625"/>
              <a:ext cx="9325" cy="2800"/>
            </a:xfrm>
            <a:custGeom>
              <a:rect b="b" l="l" r="r" t="t"/>
              <a:pathLst>
                <a:path extrusionOk="0" h="112" w="373">
                  <a:moveTo>
                    <a:pt x="279" y="0"/>
                  </a:moveTo>
                  <a:cubicBezTo>
                    <a:pt x="242" y="0"/>
                    <a:pt x="205" y="0"/>
                    <a:pt x="177" y="10"/>
                  </a:cubicBezTo>
                  <a:cubicBezTo>
                    <a:pt x="103" y="38"/>
                    <a:pt x="47" y="56"/>
                    <a:pt x="1" y="112"/>
                  </a:cubicBezTo>
                  <a:lnTo>
                    <a:pt x="94" y="84"/>
                  </a:lnTo>
                  <a:cubicBezTo>
                    <a:pt x="131" y="65"/>
                    <a:pt x="149" y="65"/>
                    <a:pt x="187" y="56"/>
                  </a:cubicBezTo>
                  <a:cubicBezTo>
                    <a:pt x="242" y="47"/>
                    <a:pt x="298" y="38"/>
                    <a:pt x="372" y="10"/>
                  </a:cubicBezTo>
                  <a:cubicBezTo>
                    <a:pt x="335" y="0"/>
                    <a:pt x="298"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
            <p:cNvSpPr/>
            <p:nvPr/>
          </p:nvSpPr>
          <p:spPr>
            <a:xfrm>
              <a:off x="3972800" y="2001350"/>
              <a:ext cx="9325" cy="4200"/>
            </a:xfrm>
            <a:custGeom>
              <a:rect b="b" l="l" r="r" t="t"/>
              <a:pathLst>
                <a:path extrusionOk="0" h="168" w="373">
                  <a:moveTo>
                    <a:pt x="373" y="0"/>
                  </a:moveTo>
                  <a:lnTo>
                    <a:pt x="373" y="0"/>
                  </a:lnTo>
                  <a:cubicBezTo>
                    <a:pt x="289" y="9"/>
                    <a:pt x="233" y="28"/>
                    <a:pt x="177" y="46"/>
                  </a:cubicBezTo>
                  <a:cubicBezTo>
                    <a:pt x="140" y="56"/>
                    <a:pt x="112" y="74"/>
                    <a:pt x="85" y="93"/>
                  </a:cubicBezTo>
                  <a:cubicBezTo>
                    <a:pt x="47" y="121"/>
                    <a:pt x="19" y="130"/>
                    <a:pt x="1" y="167"/>
                  </a:cubicBezTo>
                  <a:lnTo>
                    <a:pt x="94" y="130"/>
                  </a:lnTo>
                  <a:cubicBezTo>
                    <a:pt x="131" y="121"/>
                    <a:pt x="150" y="102"/>
                    <a:pt x="187" y="93"/>
                  </a:cubicBezTo>
                  <a:cubicBezTo>
                    <a:pt x="242" y="74"/>
                    <a:pt x="317" y="37"/>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
            <p:cNvSpPr/>
            <p:nvPr/>
          </p:nvSpPr>
          <p:spPr>
            <a:xfrm>
              <a:off x="3964675" y="2001100"/>
              <a:ext cx="8625" cy="6300"/>
            </a:xfrm>
            <a:custGeom>
              <a:rect b="b" l="l" r="r" t="t"/>
              <a:pathLst>
                <a:path extrusionOk="0" h="252" w="345">
                  <a:moveTo>
                    <a:pt x="344" y="1"/>
                  </a:moveTo>
                  <a:lnTo>
                    <a:pt x="344" y="1"/>
                  </a:lnTo>
                  <a:cubicBezTo>
                    <a:pt x="279" y="19"/>
                    <a:pt x="205" y="56"/>
                    <a:pt x="149" y="103"/>
                  </a:cubicBezTo>
                  <a:cubicBezTo>
                    <a:pt x="122" y="131"/>
                    <a:pt x="94" y="149"/>
                    <a:pt x="66" y="177"/>
                  </a:cubicBezTo>
                  <a:cubicBezTo>
                    <a:pt x="47" y="196"/>
                    <a:pt x="10" y="224"/>
                    <a:pt x="1" y="252"/>
                  </a:cubicBezTo>
                  <a:lnTo>
                    <a:pt x="94" y="196"/>
                  </a:lnTo>
                  <a:cubicBezTo>
                    <a:pt x="122" y="177"/>
                    <a:pt x="149" y="159"/>
                    <a:pt x="187" y="140"/>
                  </a:cubicBezTo>
                  <a:cubicBezTo>
                    <a:pt x="242" y="94"/>
                    <a:pt x="298" y="56"/>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
            <p:cNvSpPr/>
            <p:nvPr/>
          </p:nvSpPr>
          <p:spPr>
            <a:xfrm>
              <a:off x="3958875" y="2008075"/>
              <a:ext cx="9325" cy="4900"/>
            </a:xfrm>
            <a:custGeom>
              <a:rect b="b" l="l" r="r" t="t"/>
              <a:pathLst>
                <a:path extrusionOk="0" h="196" w="373">
                  <a:moveTo>
                    <a:pt x="372" y="0"/>
                  </a:moveTo>
                  <a:lnTo>
                    <a:pt x="372" y="0"/>
                  </a:lnTo>
                  <a:cubicBezTo>
                    <a:pt x="298" y="10"/>
                    <a:pt x="233" y="38"/>
                    <a:pt x="158" y="56"/>
                  </a:cubicBezTo>
                  <a:cubicBezTo>
                    <a:pt x="131" y="65"/>
                    <a:pt x="103" y="93"/>
                    <a:pt x="65" y="112"/>
                  </a:cubicBezTo>
                  <a:cubicBezTo>
                    <a:pt x="47" y="140"/>
                    <a:pt x="10" y="158"/>
                    <a:pt x="0" y="196"/>
                  </a:cubicBezTo>
                  <a:cubicBezTo>
                    <a:pt x="19" y="186"/>
                    <a:pt x="56" y="158"/>
                    <a:pt x="93" y="149"/>
                  </a:cubicBezTo>
                  <a:lnTo>
                    <a:pt x="186" y="103"/>
                  </a:lnTo>
                  <a:cubicBezTo>
                    <a:pt x="242"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
            <p:cNvSpPr/>
            <p:nvPr/>
          </p:nvSpPr>
          <p:spPr>
            <a:xfrm>
              <a:off x="3984900" y="2022075"/>
              <a:ext cx="5125" cy="1525"/>
            </a:xfrm>
            <a:custGeom>
              <a:rect b="b" l="l" r="r" t="t"/>
              <a:pathLst>
                <a:path extrusionOk="0" h="61" w="205">
                  <a:moveTo>
                    <a:pt x="149" y="0"/>
                  </a:moveTo>
                  <a:cubicBezTo>
                    <a:pt x="130" y="0"/>
                    <a:pt x="112" y="3"/>
                    <a:pt x="93" y="7"/>
                  </a:cubicBezTo>
                  <a:cubicBezTo>
                    <a:pt x="65" y="16"/>
                    <a:pt x="28" y="35"/>
                    <a:pt x="0" y="54"/>
                  </a:cubicBezTo>
                  <a:cubicBezTo>
                    <a:pt x="23" y="58"/>
                    <a:pt x="42" y="61"/>
                    <a:pt x="59" y="61"/>
                  </a:cubicBezTo>
                  <a:cubicBezTo>
                    <a:pt x="77" y="61"/>
                    <a:pt x="93" y="58"/>
                    <a:pt x="112" y="54"/>
                  </a:cubicBezTo>
                  <a:cubicBezTo>
                    <a:pt x="139" y="44"/>
                    <a:pt x="177" y="35"/>
                    <a:pt x="204" y="7"/>
                  </a:cubicBezTo>
                  <a:cubicBezTo>
                    <a:pt x="186" y="3"/>
                    <a:pt x="16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
            <p:cNvSpPr/>
            <p:nvPr/>
          </p:nvSpPr>
          <p:spPr>
            <a:xfrm>
              <a:off x="3989300" y="2022725"/>
              <a:ext cx="4675" cy="1575"/>
            </a:xfrm>
            <a:custGeom>
              <a:rect b="b" l="l" r="r" t="t"/>
              <a:pathLst>
                <a:path extrusionOk="0" h="63" w="187">
                  <a:moveTo>
                    <a:pt x="152" y="1"/>
                  </a:moveTo>
                  <a:cubicBezTo>
                    <a:pt x="130" y="1"/>
                    <a:pt x="109" y="9"/>
                    <a:pt x="84" y="9"/>
                  </a:cubicBezTo>
                  <a:cubicBezTo>
                    <a:pt x="56" y="18"/>
                    <a:pt x="19" y="28"/>
                    <a:pt x="1" y="56"/>
                  </a:cubicBezTo>
                  <a:cubicBezTo>
                    <a:pt x="24" y="60"/>
                    <a:pt x="40" y="62"/>
                    <a:pt x="55" y="62"/>
                  </a:cubicBezTo>
                  <a:cubicBezTo>
                    <a:pt x="70" y="62"/>
                    <a:pt x="84" y="60"/>
                    <a:pt x="103" y="56"/>
                  </a:cubicBezTo>
                  <a:cubicBezTo>
                    <a:pt x="131" y="37"/>
                    <a:pt x="159" y="28"/>
                    <a:pt x="186" y="9"/>
                  </a:cubicBezTo>
                  <a:cubicBezTo>
                    <a:pt x="174" y="3"/>
                    <a:pt x="163" y="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
            <p:cNvSpPr/>
            <p:nvPr/>
          </p:nvSpPr>
          <p:spPr>
            <a:xfrm>
              <a:off x="3949825" y="2016200"/>
              <a:ext cx="5600" cy="4675"/>
            </a:xfrm>
            <a:custGeom>
              <a:rect b="b" l="l" r="r" t="t"/>
              <a:pathLst>
                <a:path extrusionOk="0" h="187" w="224">
                  <a:moveTo>
                    <a:pt x="223" y="1"/>
                  </a:moveTo>
                  <a:lnTo>
                    <a:pt x="223" y="1"/>
                  </a:lnTo>
                  <a:cubicBezTo>
                    <a:pt x="177" y="10"/>
                    <a:pt x="139" y="38"/>
                    <a:pt x="93" y="66"/>
                  </a:cubicBezTo>
                  <a:cubicBezTo>
                    <a:pt x="65" y="75"/>
                    <a:pt x="47" y="94"/>
                    <a:pt x="37" y="112"/>
                  </a:cubicBezTo>
                  <a:lnTo>
                    <a:pt x="0" y="186"/>
                  </a:lnTo>
                  <a:cubicBezTo>
                    <a:pt x="37" y="159"/>
                    <a:pt x="84" y="140"/>
                    <a:pt x="112" y="103"/>
                  </a:cubicBezTo>
                  <a:cubicBezTo>
                    <a:pt x="167" y="8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
            <p:cNvSpPr/>
            <p:nvPr/>
          </p:nvSpPr>
          <p:spPr>
            <a:xfrm>
              <a:off x="3883850" y="1976900"/>
              <a:ext cx="66925" cy="67850"/>
            </a:xfrm>
            <a:custGeom>
              <a:rect b="b" l="l" r="r" t="t"/>
              <a:pathLst>
                <a:path extrusionOk="0" h="2714" w="2677">
                  <a:moveTo>
                    <a:pt x="455" y="0"/>
                  </a:moveTo>
                  <a:cubicBezTo>
                    <a:pt x="443" y="0"/>
                    <a:pt x="431" y="1"/>
                    <a:pt x="419" y="2"/>
                  </a:cubicBezTo>
                  <a:cubicBezTo>
                    <a:pt x="168" y="21"/>
                    <a:pt x="66" y="346"/>
                    <a:pt x="38" y="616"/>
                  </a:cubicBezTo>
                  <a:cubicBezTo>
                    <a:pt x="1" y="1285"/>
                    <a:pt x="121" y="1944"/>
                    <a:pt x="391" y="2548"/>
                  </a:cubicBezTo>
                  <a:cubicBezTo>
                    <a:pt x="432" y="2673"/>
                    <a:pt x="544" y="2713"/>
                    <a:pt x="657" y="2713"/>
                  </a:cubicBezTo>
                  <a:cubicBezTo>
                    <a:pt x="745" y="2713"/>
                    <a:pt x="835" y="2688"/>
                    <a:pt x="892" y="2660"/>
                  </a:cubicBezTo>
                  <a:cubicBezTo>
                    <a:pt x="1496" y="2465"/>
                    <a:pt x="2072" y="2121"/>
                    <a:pt x="2444" y="1610"/>
                  </a:cubicBezTo>
                  <a:cubicBezTo>
                    <a:pt x="2555" y="1452"/>
                    <a:pt x="2648" y="1266"/>
                    <a:pt x="2658" y="1071"/>
                  </a:cubicBezTo>
                  <a:cubicBezTo>
                    <a:pt x="2676" y="876"/>
                    <a:pt x="2555" y="662"/>
                    <a:pt x="2370" y="606"/>
                  </a:cubicBezTo>
                  <a:cubicBezTo>
                    <a:pt x="2338" y="598"/>
                    <a:pt x="2306" y="594"/>
                    <a:pt x="2275" y="594"/>
                  </a:cubicBezTo>
                  <a:cubicBezTo>
                    <a:pt x="2103" y="594"/>
                    <a:pt x="1935" y="712"/>
                    <a:pt x="1794" y="829"/>
                  </a:cubicBezTo>
                  <a:cubicBezTo>
                    <a:pt x="1840" y="681"/>
                    <a:pt x="1896" y="513"/>
                    <a:pt x="1877" y="356"/>
                  </a:cubicBezTo>
                  <a:cubicBezTo>
                    <a:pt x="1849" y="188"/>
                    <a:pt x="1738" y="30"/>
                    <a:pt x="1571" y="2"/>
                  </a:cubicBezTo>
                  <a:cubicBezTo>
                    <a:pt x="1560" y="1"/>
                    <a:pt x="1549" y="1"/>
                    <a:pt x="1539" y="1"/>
                  </a:cubicBezTo>
                  <a:cubicBezTo>
                    <a:pt x="1376" y="1"/>
                    <a:pt x="1240" y="132"/>
                    <a:pt x="1162" y="272"/>
                  </a:cubicBezTo>
                  <a:cubicBezTo>
                    <a:pt x="1088" y="421"/>
                    <a:pt x="1041" y="588"/>
                    <a:pt x="930" y="727"/>
                  </a:cubicBezTo>
                  <a:cubicBezTo>
                    <a:pt x="911" y="560"/>
                    <a:pt x="883" y="402"/>
                    <a:pt x="818" y="244"/>
                  </a:cubicBezTo>
                  <a:cubicBezTo>
                    <a:pt x="749" y="106"/>
                    <a:pt x="609" y="0"/>
                    <a:pt x="45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
            <p:cNvSpPr/>
            <p:nvPr/>
          </p:nvSpPr>
          <p:spPr>
            <a:xfrm>
              <a:off x="3883850" y="1975550"/>
              <a:ext cx="68075" cy="68775"/>
            </a:xfrm>
            <a:custGeom>
              <a:rect b="b" l="l" r="r" t="t"/>
              <a:pathLst>
                <a:path extrusionOk="0" h="2751" w="2723">
                  <a:moveTo>
                    <a:pt x="1543" y="1"/>
                  </a:moveTo>
                  <a:cubicBezTo>
                    <a:pt x="1441" y="1"/>
                    <a:pt x="1348" y="38"/>
                    <a:pt x="1283" y="94"/>
                  </a:cubicBezTo>
                  <a:cubicBezTo>
                    <a:pt x="1208" y="149"/>
                    <a:pt x="1153" y="224"/>
                    <a:pt x="1106" y="298"/>
                  </a:cubicBezTo>
                  <a:cubicBezTo>
                    <a:pt x="1050" y="419"/>
                    <a:pt x="1004" y="549"/>
                    <a:pt x="939" y="651"/>
                  </a:cubicBezTo>
                  <a:cubicBezTo>
                    <a:pt x="930" y="530"/>
                    <a:pt x="911" y="410"/>
                    <a:pt x="846" y="298"/>
                  </a:cubicBezTo>
                  <a:cubicBezTo>
                    <a:pt x="818" y="233"/>
                    <a:pt x="753" y="159"/>
                    <a:pt x="697" y="103"/>
                  </a:cubicBezTo>
                  <a:cubicBezTo>
                    <a:pt x="632" y="56"/>
                    <a:pt x="549" y="19"/>
                    <a:pt x="465" y="10"/>
                  </a:cubicBezTo>
                  <a:cubicBezTo>
                    <a:pt x="381" y="10"/>
                    <a:pt x="289" y="38"/>
                    <a:pt x="233" y="94"/>
                  </a:cubicBezTo>
                  <a:cubicBezTo>
                    <a:pt x="168" y="149"/>
                    <a:pt x="131" y="224"/>
                    <a:pt x="93" y="289"/>
                  </a:cubicBezTo>
                  <a:cubicBezTo>
                    <a:pt x="38" y="437"/>
                    <a:pt x="10" y="605"/>
                    <a:pt x="10" y="753"/>
                  </a:cubicBezTo>
                  <a:cubicBezTo>
                    <a:pt x="1" y="1069"/>
                    <a:pt x="38" y="1385"/>
                    <a:pt x="93" y="1692"/>
                  </a:cubicBezTo>
                  <a:cubicBezTo>
                    <a:pt x="38" y="1385"/>
                    <a:pt x="28" y="1069"/>
                    <a:pt x="38" y="763"/>
                  </a:cubicBezTo>
                  <a:cubicBezTo>
                    <a:pt x="47" y="614"/>
                    <a:pt x="75" y="456"/>
                    <a:pt x="131" y="317"/>
                  </a:cubicBezTo>
                  <a:cubicBezTo>
                    <a:pt x="168" y="242"/>
                    <a:pt x="196" y="187"/>
                    <a:pt x="261" y="140"/>
                  </a:cubicBezTo>
                  <a:cubicBezTo>
                    <a:pt x="316" y="94"/>
                    <a:pt x="381" y="66"/>
                    <a:pt x="456" y="66"/>
                  </a:cubicBezTo>
                  <a:cubicBezTo>
                    <a:pt x="521" y="66"/>
                    <a:pt x="595" y="103"/>
                    <a:pt x="651" y="149"/>
                  </a:cubicBezTo>
                  <a:cubicBezTo>
                    <a:pt x="707" y="196"/>
                    <a:pt x="753" y="252"/>
                    <a:pt x="781" y="326"/>
                  </a:cubicBezTo>
                  <a:cubicBezTo>
                    <a:pt x="837" y="465"/>
                    <a:pt x="865" y="614"/>
                    <a:pt x="874" y="763"/>
                  </a:cubicBezTo>
                  <a:lnTo>
                    <a:pt x="883" y="874"/>
                  </a:lnTo>
                  <a:lnTo>
                    <a:pt x="957" y="790"/>
                  </a:lnTo>
                  <a:cubicBezTo>
                    <a:pt x="1069" y="651"/>
                    <a:pt x="1115" y="475"/>
                    <a:pt x="1199" y="335"/>
                  </a:cubicBezTo>
                  <a:cubicBezTo>
                    <a:pt x="1236" y="270"/>
                    <a:pt x="1292" y="205"/>
                    <a:pt x="1348" y="159"/>
                  </a:cubicBezTo>
                  <a:cubicBezTo>
                    <a:pt x="1396" y="118"/>
                    <a:pt x="1459" y="92"/>
                    <a:pt x="1517" y="92"/>
                  </a:cubicBezTo>
                  <a:cubicBezTo>
                    <a:pt x="1526" y="92"/>
                    <a:pt x="1534" y="92"/>
                    <a:pt x="1543" y="94"/>
                  </a:cubicBezTo>
                  <a:cubicBezTo>
                    <a:pt x="1617" y="94"/>
                    <a:pt x="1682" y="131"/>
                    <a:pt x="1729" y="187"/>
                  </a:cubicBezTo>
                  <a:cubicBezTo>
                    <a:pt x="1775" y="242"/>
                    <a:pt x="1812" y="317"/>
                    <a:pt x="1822" y="382"/>
                  </a:cubicBezTo>
                  <a:cubicBezTo>
                    <a:pt x="1849" y="530"/>
                    <a:pt x="1803" y="698"/>
                    <a:pt x="1747" y="855"/>
                  </a:cubicBezTo>
                  <a:lnTo>
                    <a:pt x="1701" y="1013"/>
                  </a:lnTo>
                  <a:lnTo>
                    <a:pt x="1812" y="921"/>
                  </a:lnTo>
                  <a:cubicBezTo>
                    <a:pt x="1887" y="855"/>
                    <a:pt x="1952" y="809"/>
                    <a:pt x="2026" y="763"/>
                  </a:cubicBezTo>
                  <a:cubicBezTo>
                    <a:pt x="2091" y="716"/>
                    <a:pt x="2175" y="698"/>
                    <a:pt x="2258" y="688"/>
                  </a:cubicBezTo>
                  <a:cubicBezTo>
                    <a:pt x="2333" y="688"/>
                    <a:pt x="2416" y="707"/>
                    <a:pt x="2472" y="763"/>
                  </a:cubicBezTo>
                  <a:cubicBezTo>
                    <a:pt x="2537" y="828"/>
                    <a:pt x="2583" y="893"/>
                    <a:pt x="2602" y="976"/>
                  </a:cubicBezTo>
                  <a:cubicBezTo>
                    <a:pt x="2630" y="1060"/>
                    <a:pt x="2630" y="1134"/>
                    <a:pt x="2611" y="1227"/>
                  </a:cubicBezTo>
                  <a:cubicBezTo>
                    <a:pt x="2602" y="1311"/>
                    <a:pt x="2565" y="1394"/>
                    <a:pt x="2518" y="1478"/>
                  </a:cubicBezTo>
                  <a:cubicBezTo>
                    <a:pt x="2472" y="1552"/>
                    <a:pt x="2425" y="1627"/>
                    <a:pt x="2370" y="1692"/>
                  </a:cubicBezTo>
                  <a:lnTo>
                    <a:pt x="2193" y="1905"/>
                  </a:lnTo>
                  <a:cubicBezTo>
                    <a:pt x="1952" y="2175"/>
                    <a:pt x="1654" y="2379"/>
                    <a:pt x="1329" y="2528"/>
                  </a:cubicBezTo>
                  <a:cubicBezTo>
                    <a:pt x="1654" y="2379"/>
                    <a:pt x="1961" y="2175"/>
                    <a:pt x="2221" y="1915"/>
                  </a:cubicBezTo>
                  <a:cubicBezTo>
                    <a:pt x="2277" y="1850"/>
                    <a:pt x="2351" y="1785"/>
                    <a:pt x="2407" y="1710"/>
                  </a:cubicBezTo>
                  <a:cubicBezTo>
                    <a:pt x="2463" y="1636"/>
                    <a:pt x="2509" y="1552"/>
                    <a:pt x="2555" y="1487"/>
                  </a:cubicBezTo>
                  <a:cubicBezTo>
                    <a:pt x="2639" y="1432"/>
                    <a:pt x="2676" y="1339"/>
                    <a:pt x="2695" y="1246"/>
                  </a:cubicBezTo>
                  <a:cubicBezTo>
                    <a:pt x="2723" y="1153"/>
                    <a:pt x="2723" y="1060"/>
                    <a:pt x="2695" y="967"/>
                  </a:cubicBezTo>
                  <a:cubicBezTo>
                    <a:pt x="2676" y="874"/>
                    <a:pt x="2630" y="781"/>
                    <a:pt x="2555" y="716"/>
                  </a:cubicBezTo>
                  <a:cubicBezTo>
                    <a:pt x="2490" y="651"/>
                    <a:pt x="2388" y="614"/>
                    <a:pt x="2277" y="614"/>
                  </a:cubicBezTo>
                  <a:cubicBezTo>
                    <a:pt x="2175" y="614"/>
                    <a:pt x="2082" y="651"/>
                    <a:pt x="1998" y="698"/>
                  </a:cubicBezTo>
                  <a:cubicBezTo>
                    <a:pt x="1961" y="716"/>
                    <a:pt x="1914" y="744"/>
                    <a:pt x="1887" y="763"/>
                  </a:cubicBezTo>
                  <a:cubicBezTo>
                    <a:pt x="1896" y="735"/>
                    <a:pt x="1905" y="698"/>
                    <a:pt x="1905" y="651"/>
                  </a:cubicBezTo>
                  <a:cubicBezTo>
                    <a:pt x="1933" y="567"/>
                    <a:pt x="1933" y="475"/>
                    <a:pt x="1914" y="382"/>
                  </a:cubicBezTo>
                  <a:cubicBezTo>
                    <a:pt x="1905" y="289"/>
                    <a:pt x="1868" y="205"/>
                    <a:pt x="1803" y="131"/>
                  </a:cubicBezTo>
                  <a:cubicBezTo>
                    <a:pt x="1747" y="56"/>
                    <a:pt x="1654" y="1"/>
                    <a:pt x="1543" y="1"/>
                  </a:cubicBezTo>
                  <a:close/>
                  <a:moveTo>
                    <a:pt x="94" y="1692"/>
                  </a:moveTo>
                  <a:lnTo>
                    <a:pt x="94" y="1692"/>
                  </a:lnTo>
                  <a:cubicBezTo>
                    <a:pt x="149" y="1999"/>
                    <a:pt x="242" y="2296"/>
                    <a:pt x="372" y="2593"/>
                  </a:cubicBezTo>
                  <a:cubicBezTo>
                    <a:pt x="251" y="2296"/>
                    <a:pt x="149" y="1999"/>
                    <a:pt x="94" y="1692"/>
                  </a:cubicBezTo>
                  <a:close/>
                  <a:moveTo>
                    <a:pt x="354" y="2602"/>
                  </a:moveTo>
                  <a:cubicBezTo>
                    <a:pt x="363" y="2649"/>
                    <a:pt x="400" y="2686"/>
                    <a:pt x="428" y="2704"/>
                  </a:cubicBezTo>
                  <a:cubicBezTo>
                    <a:pt x="400" y="2686"/>
                    <a:pt x="363" y="2639"/>
                    <a:pt x="354" y="2602"/>
                  </a:cubicBezTo>
                  <a:close/>
                  <a:moveTo>
                    <a:pt x="1329" y="2528"/>
                  </a:moveTo>
                  <a:cubicBezTo>
                    <a:pt x="1162" y="2612"/>
                    <a:pt x="1004" y="2667"/>
                    <a:pt x="827" y="2732"/>
                  </a:cubicBezTo>
                  <a:cubicBezTo>
                    <a:pt x="1004" y="2686"/>
                    <a:pt x="1162" y="2612"/>
                    <a:pt x="1329" y="2528"/>
                  </a:cubicBezTo>
                  <a:close/>
                  <a:moveTo>
                    <a:pt x="428" y="2704"/>
                  </a:moveTo>
                  <a:lnTo>
                    <a:pt x="428" y="2704"/>
                  </a:lnTo>
                  <a:cubicBezTo>
                    <a:pt x="465" y="2732"/>
                    <a:pt x="512" y="2751"/>
                    <a:pt x="558" y="2751"/>
                  </a:cubicBezTo>
                  <a:cubicBezTo>
                    <a:pt x="512" y="2742"/>
                    <a:pt x="465" y="2732"/>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
            <p:cNvSpPr/>
            <p:nvPr/>
          </p:nvSpPr>
          <p:spPr>
            <a:xfrm>
              <a:off x="3896400" y="1995075"/>
              <a:ext cx="11175" cy="48800"/>
            </a:xfrm>
            <a:custGeom>
              <a:rect b="b" l="l" r="r" t="t"/>
              <a:pathLst>
                <a:path extrusionOk="0" h="1952" w="447">
                  <a:moveTo>
                    <a:pt x="446" y="0"/>
                  </a:moveTo>
                  <a:cubicBezTo>
                    <a:pt x="400" y="158"/>
                    <a:pt x="363" y="316"/>
                    <a:pt x="335" y="483"/>
                  </a:cubicBezTo>
                  <a:lnTo>
                    <a:pt x="232" y="976"/>
                  </a:lnTo>
                  <a:lnTo>
                    <a:pt x="130" y="1459"/>
                  </a:lnTo>
                  <a:cubicBezTo>
                    <a:pt x="102" y="1542"/>
                    <a:pt x="93" y="1626"/>
                    <a:pt x="65" y="1700"/>
                  </a:cubicBezTo>
                  <a:lnTo>
                    <a:pt x="0" y="1951"/>
                  </a:lnTo>
                  <a:cubicBezTo>
                    <a:pt x="75" y="1793"/>
                    <a:pt x="121" y="1635"/>
                    <a:pt x="167" y="1468"/>
                  </a:cubicBezTo>
                  <a:cubicBezTo>
                    <a:pt x="214" y="1310"/>
                    <a:pt x="242" y="1143"/>
                    <a:pt x="279" y="985"/>
                  </a:cubicBezTo>
                  <a:cubicBezTo>
                    <a:pt x="316" y="818"/>
                    <a:pt x="353" y="660"/>
                    <a:pt x="372" y="493"/>
                  </a:cubicBezTo>
                  <a:cubicBezTo>
                    <a:pt x="390" y="335"/>
                    <a:pt x="418" y="15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
            <p:cNvSpPr/>
            <p:nvPr/>
          </p:nvSpPr>
          <p:spPr>
            <a:xfrm>
              <a:off x="3898250" y="1998550"/>
              <a:ext cx="30450" cy="46475"/>
            </a:xfrm>
            <a:custGeom>
              <a:rect b="b" l="l" r="r" t="t"/>
              <a:pathLst>
                <a:path extrusionOk="0" h="1859" w="1218">
                  <a:moveTo>
                    <a:pt x="1218" y="1"/>
                  </a:moveTo>
                  <a:lnTo>
                    <a:pt x="1218" y="1"/>
                  </a:lnTo>
                  <a:cubicBezTo>
                    <a:pt x="1097" y="140"/>
                    <a:pt x="995" y="289"/>
                    <a:pt x="883" y="446"/>
                  </a:cubicBezTo>
                  <a:lnTo>
                    <a:pt x="567" y="902"/>
                  </a:lnTo>
                  <a:cubicBezTo>
                    <a:pt x="465" y="1050"/>
                    <a:pt x="354" y="1208"/>
                    <a:pt x="261" y="1366"/>
                  </a:cubicBezTo>
                  <a:cubicBezTo>
                    <a:pt x="168" y="1534"/>
                    <a:pt x="75" y="1682"/>
                    <a:pt x="1" y="1859"/>
                  </a:cubicBezTo>
                  <a:cubicBezTo>
                    <a:pt x="47" y="1775"/>
                    <a:pt x="103" y="1701"/>
                    <a:pt x="149" y="1626"/>
                  </a:cubicBezTo>
                  <a:cubicBezTo>
                    <a:pt x="196" y="1543"/>
                    <a:pt x="242" y="1468"/>
                    <a:pt x="298" y="1394"/>
                  </a:cubicBezTo>
                  <a:lnTo>
                    <a:pt x="614" y="930"/>
                  </a:lnTo>
                  <a:lnTo>
                    <a:pt x="911" y="465"/>
                  </a:lnTo>
                  <a:cubicBezTo>
                    <a:pt x="1013" y="307"/>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
            <p:cNvSpPr/>
            <p:nvPr/>
          </p:nvSpPr>
          <p:spPr>
            <a:xfrm>
              <a:off x="3902900" y="2013650"/>
              <a:ext cx="3050" cy="13500"/>
            </a:xfrm>
            <a:custGeom>
              <a:rect b="b" l="l" r="r" t="t"/>
              <a:pathLst>
                <a:path extrusionOk="0" h="540" w="122">
                  <a:moveTo>
                    <a:pt x="121" y="0"/>
                  </a:moveTo>
                  <a:cubicBezTo>
                    <a:pt x="93" y="93"/>
                    <a:pt x="65" y="186"/>
                    <a:pt x="47" y="261"/>
                  </a:cubicBezTo>
                  <a:cubicBezTo>
                    <a:pt x="28" y="307"/>
                    <a:pt x="28" y="353"/>
                    <a:pt x="19" y="400"/>
                  </a:cubicBezTo>
                  <a:cubicBezTo>
                    <a:pt x="10" y="446"/>
                    <a:pt x="10" y="493"/>
                    <a:pt x="0" y="539"/>
                  </a:cubicBezTo>
                  <a:cubicBezTo>
                    <a:pt x="19" y="511"/>
                    <a:pt x="47" y="456"/>
                    <a:pt x="56" y="419"/>
                  </a:cubicBezTo>
                  <a:lnTo>
                    <a:pt x="93" y="279"/>
                  </a:lnTo>
                  <a:cubicBezTo>
                    <a:pt x="112" y="186"/>
                    <a:pt x="121" y="9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
            <p:cNvSpPr/>
            <p:nvPr/>
          </p:nvSpPr>
          <p:spPr>
            <a:xfrm>
              <a:off x="3907550" y="2008550"/>
              <a:ext cx="1175" cy="8850"/>
            </a:xfrm>
            <a:custGeom>
              <a:rect b="b" l="l" r="r" t="t"/>
              <a:pathLst>
                <a:path extrusionOk="0" h="354" w="47">
                  <a:moveTo>
                    <a:pt x="19" y="0"/>
                  </a:moveTo>
                  <a:cubicBezTo>
                    <a:pt x="9" y="65"/>
                    <a:pt x="0" y="121"/>
                    <a:pt x="0" y="177"/>
                  </a:cubicBezTo>
                  <a:lnTo>
                    <a:pt x="0" y="260"/>
                  </a:lnTo>
                  <a:lnTo>
                    <a:pt x="0" y="353"/>
                  </a:lnTo>
                  <a:cubicBezTo>
                    <a:pt x="9" y="325"/>
                    <a:pt x="19" y="297"/>
                    <a:pt x="28" y="269"/>
                  </a:cubicBezTo>
                  <a:cubicBezTo>
                    <a:pt x="28" y="232"/>
                    <a:pt x="47" y="214"/>
                    <a:pt x="47" y="177"/>
                  </a:cubicBezTo>
                  <a:cubicBezTo>
                    <a:pt x="47" y="121"/>
                    <a:pt x="47"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
            <p:cNvSpPr/>
            <p:nvPr/>
          </p:nvSpPr>
          <p:spPr>
            <a:xfrm>
              <a:off x="3908250" y="2009225"/>
              <a:ext cx="4425" cy="12575"/>
            </a:xfrm>
            <a:custGeom>
              <a:rect b="b" l="l" r="r" t="t"/>
              <a:pathLst>
                <a:path extrusionOk="0" h="503" w="177">
                  <a:moveTo>
                    <a:pt x="177" y="1"/>
                  </a:moveTo>
                  <a:lnTo>
                    <a:pt x="177" y="1"/>
                  </a:lnTo>
                  <a:cubicBezTo>
                    <a:pt x="130" y="85"/>
                    <a:pt x="93" y="159"/>
                    <a:pt x="74" y="242"/>
                  </a:cubicBezTo>
                  <a:cubicBezTo>
                    <a:pt x="47" y="326"/>
                    <a:pt x="28" y="410"/>
                    <a:pt x="0" y="503"/>
                  </a:cubicBezTo>
                  <a:cubicBezTo>
                    <a:pt x="37" y="465"/>
                    <a:pt x="47" y="419"/>
                    <a:pt x="74" y="382"/>
                  </a:cubicBezTo>
                  <a:cubicBezTo>
                    <a:pt x="84" y="335"/>
                    <a:pt x="112" y="298"/>
                    <a:pt x="121" y="252"/>
                  </a:cubicBezTo>
                  <a:cubicBezTo>
                    <a:pt x="139" y="177"/>
                    <a:pt x="167" y="94"/>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
            <p:cNvSpPr/>
            <p:nvPr/>
          </p:nvSpPr>
          <p:spPr>
            <a:xfrm>
              <a:off x="3902200" y="2025950"/>
              <a:ext cx="4200" cy="7700"/>
            </a:xfrm>
            <a:custGeom>
              <a:rect b="b" l="l" r="r" t="t"/>
              <a:pathLst>
                <a:path extrusionOk="0" h="308" w="168">
                  <a:moveTo>
                    <a:pt x="168" y="1"/>
                  </a:moveTo>
                  <a:lnTo>
                    <a:pt x="168" y="1"/>
                  </a:lnTo>
                  <a:cubicBezTo>
                    <a:pt x="121" y="47"/>
                    <a:pt x="84" y="94"/>
                    <a:pt x="56" y="140"/>
                  </a:cubicBezTo>
                  <a:cubicBezTo>
                    <a:pt x="38" y="205"/>
                    <a:pt x="10" y="252"/>
                    <a:pt x="0" y="307"/>
                  </a:cubicBezTo>
                  <a:cubicBezTo>
                    <a:pt x="47" y="261"/>
                    <a:pt x="84" y="215"/>
                    <a:pt x="103" y="168"/>
                  </a:cubicBezTo>
                  <a:cubicBezTo>
                    <a:pt x="131" y="112"/>
                    <a:pt x="14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
            <p:cNvSpPr/>
            <p:nvPr/>
          </p:nvSpPr>
          <p:spPr>
            <a:xfrm>
              <a:off x="3924950" y="1984625"/>
              <a:ext cx="1900" cy="12325"/>
            </a:xfrm>
            <a:custGeom>
              <a:rect b="b" l="l" r="r" t="t"/>
              <a:pathLst>
                <a:path extrusionOk="0" h="493" w="76">
                  <a:moveTo>
                    <a:pt x="66" y="0"/>
                  </a:moveTo>
                  <a:cubicBezTo>
                    <a:pt x="47" y="74"/>
                    <a:pt x="29" y="158"/>
                    <a:pt x="20" y="242"/>
                  </a:cubicBezTo>
                  <a:cubicBezTo>
                    <a:pt x="20" y="288"/>
                    <a:pt x="10" y="325"/>
                    <a:pt x="10" y="372"/>
                  </a:cubicBezTo>
                  <a:cubicBezTo>
                    <a:pt x="10" y="418"/>
                    <a:pt x="10" y="446"/>
                    <a:pt x="1" y="492"/>
                  </a:cubicBezTo>
                  <a:cubicBezTo>
                    <a:pt x="20" y="465"/>
                    <a:pt x="29" y="418"/>
                    <a:pt x="47" y="381"/>
                  </a:cubicBezTo>
                  <a:cubicBezTo>
                    <a:pt x="57" y="335"/>
                    <a:pt x="66" y="297"/>
                    <a:pt x="66" y="251"/>
                  </a:cubicBezTo>
                  <a:cubicBezTo>
                    <a:pt x="75" y="158"/>
                    <a:pt x="75" y="74"/>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
            <p:cNvSpPr/>
            <p:nvPr/>
          </p:nvSpPr>
          <p:spPr>
            <a:xfrm>
              <a:off x="3921950" y="1992275"/>
              <a:ext cx="1650" cy="8850"/>
            </a:xfrm>
            <a:custGeom>
              <a:rect b="b" l="l" r="r" t="t"/>
              <a:pathLst>
                <a:path extrusionOk="0" h="354" w="66">
                  <a:moveTo>
                    <a:pt x="56" y="1"/>
                  </a:moveTo>
                  <a:cubicBezTo>
                    <a:pt x="37" y="66"/>
                    <a:pt x="28" y="121"/>
                    <a:pt x="19" y="177"/>
                  </a:cubicBezTo>
                  <a:cubicBezTo>
                    <a:pt x="9" y="233"/>
                    <a:pt x="9" y="298"/>
                    <a:pt x="0" y="354"/>
                  </a:cubicBezTo>
                  <a:cubicBezTo>
                    <a:pt x="19" y="326"/>
                    <a:pt x="37" y="298"/>
                    <a:pt x="47" y="270"/>
                  </a:cubicBezTo>
                  <a:cubicBezTo>
                    <a:pt x="56" y="252"/>
                    <a:pt x="65" y="214"/>
                    <a:pt x="65" y="186"/>
                  </a:cubicBezTo>
                  <a:lnTo>
                    <a:pt x="65" y="94"/>
                  </a:lnTo>
                  <a:cubicBezTo>
                    <a:pt x="65" y="66"/>
                    <a:pt x="65"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
            <p:cNvSpPr/>
            <p:nvPr/>
          </p:nvSpPr>
          <p:spPr>
            <a:xfrm>
              <a:off x="3923325" y="1983000"/>
              <a:ext cx="1200" cy="4650"/>
            </a:xfrm>
            <a:custGeom>
              <a:rect b="b" l="l" r="r" t="t"/>
              <a:pathLst>
                <a:path extrusionOk="0" h="186" w="48">
                  <a:moveTo>
                    <a:pt x="20" y="0"/>
                  </a:moveTo>
                  <a:cubicBezTo>
                    <a:pt x="1" y="37"/>
                    <a:pt x="1" y="65"/>
                    <a:pt x="1" y="93"/>
                  </a:cubicBezTo>
                  <a:lnTo>
                    <a:pt x="1" y="139"/>
                  </a:lnTo>
                  <a:cubicBezTo>
                    <a:pt x="1" y="149"/>
                    <a:pt x="1" y="167"/>
                    <a:pt x="20" y="186"/>
                  </a:cubicBezTo>
                  <a:cubicBezTo>
                    <a:pt x="38" y="167"/>
                    <a:pt x="47" y="130"/>
                    <a:pt x="47" y="93"/>
                  </a:cubicBezTo>
                  <a:cubicBezTo>
                    <a:pt x="47" y="84"/>
                    <a:pt x="47" y="65"/>
                    <a:pt x="38" y="47"/>
                  </a:cubicBezTo>
                  <a:cubicBezTo>
                    <a:pt x="38" y="37"/>
                    <a:pt x="29" y="1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
            <p:cNvSpPr/>
            <p:nvPr/>
          </p:nvSpPr>
          <p:spPr>
            <a:xfrm>
              <a:off x="3945175" y="1998550"/>
              <a:ext cx="2575" cy="10950"/>
            </a:xfrm>
            <a:custGeom>
              <a:rect b="b" l="l" r="r" t="t"/>
              <a:pathLst>
                <a:path extrusionOk="0" h="438" w="103">
                  <a:moveTo>
                    <a:pt x="0" y="1"/>
                  </a:moveTo>
                  <a:lnTo>
                    <a:pt x="0" y="1"/>
                  </a:lnTo>
                  <a:cubicBezTo>
                    <a:pt x="47" y="56"/>
                    <a:pt x="75" y="140"/>
                    <a:pt x="56" y="205"/>
                  </a:cubicBezTo>
                  <a:cubicBezTo>
                    <a:pt x="56" y="251"/>
                    <a:pt x="47" y="289"/>
                    <a:pt x="37" y="326"/>
                  </a:cubicBezTo>
                  <a:cubicBezTo>
                    <a:pt x="37" y="344"/>
                    <a:pt x="28" y="354"/>
                    <a:pt x="28" y="381"/>
                  </a:cubicBezTo>
                  <a:cubicBezTo>
                    <a:pt x="10" y="400"/>
                    <a:pt x="0" y="419"/>
                    <a:pt x="0" y="437"/>
                  </a:cubicBezTo>
                  <a:cubicBezTo>
                    <a:pt x="10" y="428"/>
                    <a:pt x="28" y="400"/>
                    <a:pt x="37" y="391"/>
                  </a:cubicBezTo>
                  <a:cubicBezTo>
                    <a:pt x="47" y="372"/>
                    <a:pt x="56" y="354"/>
                    <a:pt x="75" y="335"/>
                  </a:cubicBezTo>
                  <a:cubicBezTo>
                    <a:pt x="93" y="298"/>
                    <a:pt x="102" y="261"/>
                    <a:pt x="102" y="214"/>
                  </a:cubicBezTo>
                  <a:cubicBezTo>
                    <a:pt x="102" y="168"/>
                    <a:pt x="102" y="121"/>
                    <a:pt x="84" y="93"/>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
            <p:cNvSpPr/>
            <p:nvPr/>
          </p:nvSpPr>
          <p:spPr>
            <a:xfrm>
              <a:off x="3940050" y="2005050"/>
              <a:ext cx="5150" cy="9325"/>
            </a:xfrm>
            <a:custGeom>
              <a:rect b="b" l="l" r="r" t="t"/>
              <a:pathLst>
                <a:path extrusionOk="0" h="373" w="206">
                  <a:moveTo>
                    <a:pt x="205" y="1"/>
                  </a:moveTo>
                  <a:lnTo>
                    <a:pt x="205" y="1"/>
                  </a:lnTo>
                  <a:cubicBezTo>
                    <a:pt x="177" y="38"/>
                    <a:pt x="159" y="66"/>
                    <a:pt x="150" y="94"/>
                  </a:cubicBezTo>
                  <a:cubicBezTo>
                    <a:pt x="140" y="121"/>
                    <a:pt x="112" y="159"/>
                    <a:pt x="103" y="186"/>
                  </a:cubicBezTo>
                  <a:lnTo>
                    <a:pt x="57" y="279"/>
                  </a:lnTo>
                  <a:cubicBezTo>
                    <a:pt x="29" y="317"/>
                    <a:pt x="19" y="344"/>
                    <a:pt x="1" y="372"/>
                  </a:cubicBezTo>
                  <a:cubicBezTo>
                    <a:pt x="29" y="363"/>
                    <a:pt x="57" y="344"/>
                    <a:pt x="75" y="307"/>
                  </a:cubicBezTo>
                  <a:cubicBezTo>
                    <a:pt x="103" y="279"/>
                    <a:pt x="122" y="252"/>
                    <a:pt x="140" y="214"/>
                  </a:cubicBezTo>
                  <a:cubicBezTo>
                    <a:pt x="168" y="140"/>
                    <a:pt x="196"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
            <p:cNvSpPr/>
            <p:nvPr/>
          </p:nvSpPr>
          <p:spPr>
            <a:xfrm>
              <a:off x="3937975" y="2012950"/>
              <a:ext cx="6525" cy="7225"/>
            </a:xfrm>
            <a:custGeom>
              <a:rect b="b" l="l" r="r" t="t"/>
              <a:pathLst>
                <a:path extrusionOk="0" h="289" w="261">
                  <a:moveTo>
                    <a:pt x="260" y="1"/>
                  </a:moveTo>
                  <a:lnTo>
                    <a:pt x="260" y="1"/>
                  </a:lnTo>
                  <a:cubicBezTo>
                    <a:pt x="223" y="47"/>
                    <a:pt x="177" y="103"/>
                    <a:pt x="121" y="140"/>
                  </a:cubicBezTo>
                  <a:cubicBezTo>
                    <a:pt x="84" y="186"/>
                    <a:pt x="47" y="242"/>
                    <a:pt x="0" y="289"/>
                  </a:cubicBezTo>
                  <a:cubicBezTo>
                    <a:pt x="28" y="279"/>
                    <a:pt x="65" y="270"/>
                    <a:pt x="93" y="242"/>
                  </a:cubicBezTo>
                  <a:lnTo>
                    <a:pt x="158" y="177"/>
                  </a:lnTo>
                  <a:cubicBezTo>
                    <a:pt x="186" y="149"/>
                    <a:pt x="205" y="131"/>
                    <a:pt x="214" y="93"/>
                  </a:cubicBezTo>
                  <a:cubicBezTo>
                    <a:pt x="242" y="56"/>
                    <a:pt x="251"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
            <p:cNvSpPr/>
            <p:nvPr/>
          </p:nvSpPr>
          <p:spPr>
            <a:xfrm>
              <a:off x="3940300" y="2004350"/>
              <a:ext cx="3025" cy="6075"/>
            </a:xfrm>
            <a:custGeom>
              <a:rect b="b" l="l" r="r" t="t"/>
              <a:pathLst>
                <a:path extrusionOk="0" h="243" w="121">
                  <a:moveTo>
                    <a:pt x="112" y="1"/>
                  </a:moveTo>
                  <a:cubicBezTo>
                    <a:pt x="93" y="29"/>
                    <a:pt x="65" y="75"/>
                    <a:pt x="47" y="112"/>
                  </a:cubicBezTo>
                  <a:cubicBezTo>
                    <a:pt x="28" y="159"/>
                    <a:pt x="9" y="196"/>
                    <a:pt x="0" y="242"/>
                  </a:cubicBezTo>
                  <a:cubicBezTo>
                    <a:pt x="47" y="214"/>
                    <a:pt x="65" y="187"/>
                    <a:pt x="93" y="140"/>
                  </a:cubicBezTo>
                  <a:cubicBezTo>
                    <a:pt x="102" y="112"/>
                    <a:pt x="112" y="94"/>
                    <a:pt x="112" y="66"/>
                  </a:cubicBezTo>
                  <a:cubicBezTo>
                    <a:pt x="112" y="47"/>
                    <a:pt x="121"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
            <p:cNvSpPr/>
            <p:nvPr/>
          </p:nvSpPr>
          <p:spPr>
            <a:xfrm>
              <a:off x="3902900" y="2039675"/>
              <a:ext cx="9775" cy="3275"/>
            </a:xfrm>
            <a:custGeom>
              <a:rect b="b" l="l" r="r" t="t"/>
              <a:pathLst>
                <a:path extrusionOk="0" h="131" w="391">
                  <a:moveTo>
                    <a:pt x="391" y="0"/>
                  </a:moveTo>
                  <a:lnTo>
                    <a:pt x="391" y="0"/>
                  </a:lnTo>
                  <a:cubicBezTo>
                    <a:pt x="326" y="28"/>
                    <a:pt x="261" y="37"/>
                    <a:pt x="195" y="56"/>
                  </a:cubicBezTo>
                  <a:cubicBezTo>
                    <a:pt x="121" y="74"/>
                    <a:pt x="65" y="93"/>
                    <a:pt x="0" y="121"/>
                  </a:cubicBezTo>
                  <a:cubicBezTo>
                    <a:pt x="28" y="130"/>
                    <a:pt x="65" y="130"/>
                    <a:pt x="112" y="130"/>
                  </a:cubicBezTo>
                  <a:cubicBezTo>
                    <a:pt x="149" y="121"/>
                    <a:pt x="186" y="121"/>
                    <a:pt x="214" y="102"/>
                  </a:cubicBezTo>
                  <a:cubicBezTo>
                    <a:pt x="279" y="84"/>
                    <a:pt x="344" y="56"/>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
            <p:cNvSpPr/>
            <p:nvPr/>
          </p:nvSpPr>
          <p:spPr>
            <a:xfrm>
              <a:off x="3905450" y="2036400"/>
              <a:ext cx="7000" cy="3300"/>
            </a:xfrm>
            <a:custGeom>
              <a:rect b="b" l="l" r="r" t="t"/>
              <a:pathLst>
                <a:path extrusionOk="0" h="132" w="280">
                  <a:moveTo>
                    <a:pt x="279" y="1"/>
                  </a:moveTo>
                  <a:cubicBezTo>
                    <a:pt x="251" y="1"/>
                    <a:pt x="233" y="10"/>
                    <a:pt x="205" y="29"/>
                  </a:cubicBezTo>
                  <a:lnTo>
                    <a:pt x="140" y="66"/>
                  </a:lnTo>
                  <a:cubicBezTo>
                    <a:pt x="93" y="75"/>
                    <a:pt x="47" y="94"/>
                    <a:pt x="1" y="122"/>
                  </a:cubicBezTo>
                  <a:cubicBezTo>
                    <a:pt x="38" y="131"/>
                    <a:pt x="56" y="131"/>
                    <a:pt x="66" y="131"/>
                  </a:cubicBezTo>
                  <a:cubicBezTo>
                    <a:pt x="103" y="131"/>
                    <a:pt x="121" y="122"/>
                    <a:pt x="149" y="103"/>
                  </a:cubicBezTo>
                  <a:cubicBezTo>
                    <a:pt x="196" y="85"/>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
            <p:cNvSpPr/>
            <p:nvPr/>
          </p:nvSpPr>
          <p:spPr>
            <a:xfrm>
              <a:off x="3907550" y="2029450"/>
              <a:ext cx="4650" cy="6525"/>
            </a:xfrm>
            <a:custGeom>
              <a:rect b="b" l="l" r="r" t="t"/>
              <a:pathLst>
                <a:path extrusionOk="0" h="261" w="186">
                  <a:moveTo>
                    <a:pt x="186" y="0"/>
                  </a:moveTo>
                  <a:lnTo>
                    <a:pt x="186" y="0"/>
                  </a:lnTo>
                  <a:cubicBezTo>
                    <a:pt x="149" y="37"/>
                    <a:pt x="112" y="75"/>
                    <a:pt x="75" y="121"/>
                  </a:cubicBezTo>
                  <a:cubicBezTo>
                    <a:pt x="47" y="167"/>
                    <a:pt x="19" y="205"/>
                    <a:pt x="0" y="260"/>
                  </a:cubicBezTo>
                  <a:cubicBezTo>
                    <a:pt x="47" y="232"/>
                    <a:pt x="84" y="186"/>
                    <a:pt x="112" y="158"/>
                  </a:cubicBezTo>
                  <a:cubicBezTo>
                    <a:pt x="140" y="130"/>
                    <a:pt x="149" y="112"/>
                    <a:pt x="158" y="84"/>
                  </a:cubicBezTo>
                  <a:cubicBezTo>
                    <a:pt x="167" y="65"/>
                    <a:pt x="186"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
            <p:cNvSpPr/>
            <p:nvPr/>
          </p:nvSpPr>
          <p:spPr>
            <a:xfrm>
              <a:off x="3911725" y="2030600"/>
              <a:ext cx="5600" cy="4200"/>
            </a:xfrm>
            <a:custGeom>
              <a:rect b="b" l="l" r="r" t="t"/>
              <a:pathLst>
                <a:path extrusionOk="0" h="168" w="224">
                  <a:moveTo>
                    <a:pt x="223" y="1"/>
                  </a:moveTo>
                  <a:cubicBezTo>
                    <a:pt x="168" y="19"/>
                    <a:pt x="130" y="38"/>
                    <a:pt x="93" y="66"/>
                  </a:cubicBezTo>
                  <a:cubicBezTo>
                    <a:pt x="65" y="94"/>
                    <a:pt x="28" y="121"/>
                    <a:pt x="0" y="168"/>
                  </a:cubicBezTo>
                  <a:cubicBezTo>
                    <a:pt x="65" y="159"/>
                    <a:pt x="93" y="131"/>
                    <a:pt x="130" y="112"/>
                  </a:cubicBezTo>
                  <a:cubicBezTo>
                    <a:pt x="168" y="75"/>
                    <a:pt x="196"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
            <p:cNvSpPr/>
            <p:nvPr/>
          </p:nvSpPr>
          <p:spPr>
            <a:xfrm>
              <a:off x="3915450" y="2032700"/>
              <a:ext cx="7450" cy="5350"/>
            </a:xfrm>
            <a:custGeom>
              <a:rect b="b" l="l" r="r" t="t"/>
              <a:pathLst>
                <a:path extrusionOk="0" h="214" w="298">
                  <a:moveTo>
                    <a:pt x="297" y="0"/>
                  </a:moveTo>
                  <a:lnTo>
                    <a:pt x="297" y="0"/>
                  </a:lnTo>
                  <a:cubicBezTo>
                    <a:pt x="232" y="10"/>
                    <a:pt x="177" y="47"/>
                    <a:pt x="130" y="84"/>
                  </a:cubicBezTo>
                  <a:cubicBezTo>
                    <a:pt x="84" y="121"/>
                    <a:pt x="37" y="168"/>
                    <a:pt x="0" y="214"/>
                  </a:cubicBezTo>
                  <a:cubicBezTo>
                    <a:pt x="65" y="186"/>
                    <a:pt x="112" y="168"/>
                    <a:pt x="167" y="130"/>
                  </a:cubicBezTo>
                  <a:cubicBezTo>
                    <a:pt x="214" y="93"/>
                    <a:pt x="260" y="47"/>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
            <p:cNvSpPr/>
            <p:nvPr/>
          </p:nvSpPr>
          <p:spPr>
            <a:xfrm>
              <a:off x="3886400" y="1980675"/>
              <a:ext cx="5150" cy="10225"/>
            </a:xfrm>
            <a:custGeom>
              <a:rect b="b" l="l" r="r" t="t"/>
              <a:pathLst>
                <a:path extrusionOk="0" h="409" w="206">
                  <a:moveTo>
                    <a:pt x="205" y="0"/>
                  </a:moveTo>
                  <a:cubicBezTo>
                    <a:pt x="168" y="28"/>
                    <a:pt x="149" y="47"/>
                    <a:pt x="112" y="74"/>
                  </a:cubicBezTo>
                  <a:cubicBezTo>
                    <a:pt x="84" y="102"/>
                    <a:pt x="75" y="140"/>
                    <a:pt x="47" y="177"/>
                  </a:cubicBezTo>
                  <a:cubicBezTo>
                    <a:pt x="19" y="242"/>
                    <a:pt x="1" y="325"/>
                    <a:pt x="19" y="409"/>
                  </a:cubicBezTo>
                  <a:lnTo>
                    <a:pt x="47" y="307"/>
                  </a:lnTo>
                  <a:cubicBezTo>
                    <a:pt x="66" y="270"/>
                    <a:pt x="84" y="232"/>
                    <a:pt x="94" y="195"/>
                  </a:cubicBezTo>
                  <a:cubicBezTo>
                    <a:pt x="131" y="140"/>
                    <a:pt x="168" y="74"/>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
            <p:cNvSpPr/>
            <p:nvPr/>
          </p:nvSpPr>
          <p:spPr>
            <a:xfrm>
              <a:off x="3887575" y="1985300"/>
              <a:ext cx="3275" cy="9325"/>
            </a:xfrm>
            <a:custGeom>
              <a:rect b="b" l="l" r="r" t="t"/>
              <a:pathLst>
                <a:path extrusionOk="0" h="373" w="131">
                  <a:moveTo>
                    <a:pt x="130" y="1"/>
                  </a:moveTo>
                  <a:cubicBezTo>
                    <a:pt x="112" y="29"/>
                    <a:pt x="102" y="47"/>
                    <a:pt x="65" y="85"/>
                  </a:cubicBezTo>
                  <a:cubicBezTo>
                    <a:pt x="47" y="122"/>
                    <a:pt x="37" y="140"/>
                    <a:pt x="28" y="177"/>
                  </a:cubicBezTo>
                  <a:cubicBezTo>
                    <a:pt x="19" y="233"/>
                    <a:pt x="0" y="308"/>
                    <a:pt x="28" y="373"/>
                  </a:cubicBezTo>
                  <a:lnTo>
                    <a:pt x="47" y="280"/>
                  </a:lnTo>
                  <a:cubicBezTo>
                    <a:pt x="47" y="252"/>
                    <a:pt x="65" y="224"/>
                    <a:pt x="74" y="187"/>
                  </a:cubicBezTo>
                  <a:cubicBezTo>
                    <a:pt x="102" y="131"/>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
            <p:cNvSpPr/>
            <p:nvPr/>
          </p:nvSpPr>
          <p:spPr>
            <a:xfrm>
              <a:off x="3889425" y="1991125"/>
              <a:ext cx="2125" cy="10475"/>
            </a:xfrm>
            <a:custGeom>
              <a:rect b="b" l="l" r="r" t="t"/>
              <a:pathLst>
                <a:path extrusionOk="0" h="419" w="85">
                  <a:moveTo>
                    <a:pt x="84" y="0"/>
                  </a:moveTo>
                  <a:lnTo>
                    <a:pt x="84" y="0"/>
                  </a:lnTo>
                  <a:cubicBezTo>
                    <a:pt x="47" y="65"/>
                    <a:pt x="38" y="130"/>
                    <a:pt x="10" y="214"/>
                  </a:cubicBezTo>
                  <a:cubicBezTo>
                    <a:pt x="0" y="242"/>
                    <a:pt x="0" y="279"/>
                    <a:pt x="0" y="316"/>
                  </a:cubicBezTo>
                  <a:cubicBezTo>
                    <a:pt x="10" y="353"/>
                    <a:pt x="10" y="381"/>
                    <a:pt x="28" y="418"/>
                  </a:cubicBezTo>
                  <a:lnTo>
                    <a:pt x="47" y="316"/>
                  </a:lnTo>
                  <a:cubicBezTo>
                    <a:pt x="56" y="279"/>
                    <a:pt x="75" y="251"/>
                    <a:pt x="75" y="214"/>
                  </a:cubicBezTo>
                  <a:cubicBezTo>
                    <a:pt x="75" y="140"/>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
            <p:cNvSpPr/>
            <p:nvPr/>
          </p:nvSpPr>
          <p:spPr>
            <a:xfrm>
              <a:off x="3886175" y="1998550"/>
              <a:ext cx="1175" cy="10475"/>
            </a:xfrm>
            <a:custGeom>
              <a:rect b="b" l="l" r="r" t="t"/>
              <a:pathLst>
                <a:path extrusionOk="0" h="419" w="47">
                  <a:moveTo>
                    <a:pt x="28" y="1"/>
                  </a:moveTo>
                  <a:cubicBezTo>
                    <a:pt x="0" y="66"/>
                    <a:pt x="0" y="140"/>
                    <a:pt x="0" y="205"/>
                  </a:cubicBezTo>
                  <a:cubicBezTo>
                    <a:pt x="0" y="242"/>
                    <a:pt x="0" y="279"/>
                    <a:pt x="19" y="307"/>
                  </a:cubicBezTo>
                  <a:cubicBezTo>
                    <a:pt x="19" y="344"/>
                    <a:pt x="28" y="381"/>
                    <a:pt x="47" y="419"/>
                  </a:cubicBezTo>
                  <a:lnTo>
                    <a:pt x="47" y="307"/>
                  </a:lnTo>
                  <a:lnTo>
                    <a:pt x="47" y="205"/>
                  </a:lnTo>
                  <a:cubicBezTo>
                    <a:pt x="47" y="140"/>
                    <a:pt x="4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
            <p:cNvSpPr/>
            <p:nvPr/>
          </p:nvSpPr>
          <p:spPr>
            <a:xfrm>
              <a:off x="3888500" y="2006225"/>
              <a:ext cx="1650" cy="10700"/>
            </a:xfrm>
            <a:custGeom>
              <a:rect b="b" l="l" r="r" t="t"/>
              <a:pathLst>
                <a:path extrusionOk="0" h="428" w="66">
                  <a:moveTo>
                    <a:pt x="65" y="0"/>
                  </a:moveTo>
                  <a:lnTo>
                    <a:pt x="65" y="0"/>
                  </a:lnTo>
                  <a:cubicBezTo>
                    <a:pt x="28" y="74"/>
                    <a:pt x="19" y="139"/>
                    <a:pt x="0" y="214"/>
                  </a:cubicBezTo>
                  <a:lnTo>
                    <a:pt x="0" y="325"/>
                  </a:lnTo>
                  <a:cubicBezTo>
                    <a:pt x="19" y="362"/>
                    <a:pt x="19" y="400"/>
                    <a:pt x="37" y="428"/>
                  </a:cubicBezTo>
                  <a:cubicBezTo>
                    <a:pt x="28" y="400"/>
                    <a:pt x="37" y="362"/>
                    <a:pt x="37" y="325"/>
                  </a:cubicBezTo>
                  <a:lnTo>
                    <a:pt x="47" y="223"/>
                  </a:lnTo>
                  <a:cubicBezTo>
                    <a:pt x="65" y="158"/>
                    <a:pt x="65" y="74"/>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
            <p:cNvSpPr/>
            <p:nvPr/>
          </p:nvSpPr>
          <p:spPr>
            <a:xfrm>
              <a:off x="3911250" y="1995300"/>
              <a:ext cx="2350" cy="4675"/>
            </a:xfrm>
            <a:custGeom>
              <a:rect b="b" l="l" r="r" t="t"/>
              <a:pathLst>
                <a:path extrusionOk="0" h="187" w="94">
                  <a:moveTo>
                    <a:pt x="84" y="0"/>
                  </a:moveTo>
                  <a:cubicBezTo>
                    <a:pt x="57" y="19"/>
                    <a:pt x="47" y="56"/>
                    <a:pt x="19" y="75"/>
                  </a:cubicBezTo>
                  <a:cubicBezTo>
                    <a:pt x="10" y="112"/>
                    <a:pt x="1" y="149"/>
                    <a:pt x="10" y="186"/>
                  </a:cubicBezTo>
                  <a:cubicBezTo>
                    <a:pt x="47" y="158"/>
                    <a:pt x="57" y="140"/>
                    <a:pt x="66" y="103"/>
                  </a:cubicBezTo>
                  <a:cubicBezTo>
                    <a:pt x="84" y="65"/>
                    <a:pt x="94" y="3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
            <p:cNvSpPr/>
            <p:nvPr/>
          </p:nvSpPr>
          <p:spPr>
            <a:xfrm>
              <a:off x="3914750" y="1992050"/>
              <a:ext cx="1650" cy="4675"/>
            </a:xfrm>
            <a:custGeom>
              <a:rect b="b" l="l" r="r" t="t"/>
              <a:pathLst>
                <a:path extrusionOk="0" h="187" w="66">
                  <a:moveTo>
                    <a:pt x="56" y="0"/>
                  </a:moveTo>
                  <a:cubicBezTo>
                    <a:pt x="28" y="28"/>
                    <a:pt x="19" y="56"/>
                    <a:pt x="9" y="84"/>
                  </a:cubicBezTo>
                  <a:cubicBezTo>
                    <a:pt x="9" y="112"/>
                    <a:pt x="0" y="149"/>
                    <a:pt x="9" y="186"/>
                  </a:cubicBezTo>
                  <a:cubicBezTo>
                    <a:pt x="28" y="168"/>
                    <a:pt x="47" y="140"/>
                    <a:pt x="56" y="103"/>
                  </a:cubicBezTo>
                  <a:cubicBezTo>
                    <a:pt x="56" y="75"/>
                    <a:pt x="65"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
            <p:cNvSpPr/>
            <p:nvPr/>
          </p:nvSpPr>
          <p:spPr>
            <a:xfrm>
              <a:off x="3889650" y="2021325"/>
              <a:ext cx="1425" cy="6975"/>
            </a:xfrm>
            <a:custGeom>
              <a:rect b="b" l="l" r="r" t="t"/>
              <a:pathLst>
                <a:path extrusionOk="0" h="279" w="57">
                  <a:moveTo>
                    <a:pt x="19" y="0"/>
                  </a:moveTo>
                  <a:cubicBezTo>
                    <a:pt x="1" y="46"/>
                    <a:pt x="1" y="93"/>
                    <a:pt x="1" y="139"/>
                  </a:cubicBezTo>
                  <a:cubicBezTo>
                    <a:pt x="1" y="167"/>
                    <a:pt x="1" y="186"/>
                    <a:pt x="19" y="214"/>
                  </a:cubicBezTo>
                  <a:lnTo>
                    <a:pt x="47" y="279"/>
                  </a:lnTo>
                  <a:cubicBezTo>
                    <a:pt x="57" y="232"/>
                    <a:pt x="47" y="186"/>
                    <a:pt x="47" y="139"/>
                  </a:cubicBezTo>
                  <a:cubicBezTo>
                    <a:pt x="47" y="93"/>
                    <a:pt x="38" y="4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
            <p:cNvSpPr/>
            <p:nvPr/>
          </p:nvSpPr>
          <p:spPr>
            <a:xfrm>
              <a:off x="3804425" y="1931125"/>
              <a:ext cx="69925" cy="72600"/>
            </a:xfrm>
            <a:custGeom>
              <a:rect b="b" l="l" r="r" t="t"/>
              <a:pathLst>
                <a:path extrusionOk="0" h="2904" w="2797">
                  <a:moveTo>
                    <a:pt x="1345" y="0"/>
                  </a:moveTo>
                  <a:cubicBezTo>
                    <a:pt x="1317" y="0"/>
                    <a:pt x="1290" y="4"/>
                    <a:pt x="1264" y="12"/>
                  </a:cubicBezTo>
                  <a:cubicBezTo>
                    <a:pt x="1106" y="68"/>
                    <a:pt x="1022" y="254"/>
                    <a:pt x="1013" y="431"/>
                  </a:cubicBezTo>
                  <a:cubicBezTo>
                    <a:pt x="994" y="589"/>
                    <a:pt x="1022" y="774"/>
                    <a:pt x="985" y="942"/>
                  </a:cubicBezTo>
                  <a:cubicBezTo>
                    <a:pt x="901" y="802"/>
                    <a:pt x="808" y="663"/>
                    <a:pt x="688" y="551"/>
                  </a:cubicBezTo>
                  <a:cubicBezTo>
                    <a:pt x="608" y="500"/>
                    <a:pt x="504" y="463"/>
                    <a:pt x="404" y="463"/>
                  </a:cubicBezTo>
                  <a:cubicBezTo>
                    <a:pt x="340" y="463"/>
                    <a:pt x="277" y="478"/>
                    <a:pt x="223" y="514"/>
                  </a:cubicBezTo>
                  <a:cubicBezTo>
                    <a:pt x="0" y="654"/>
                    <a:pt x="46" y="988"/>
                    <a:pt x="139" y="1230"/>
                  </a:cubicBezTo>
                  <a:cubicBezTo>
                    <a:pt x="372" y="1843"/>
                    <a:pt x="762" y="2400"/>
                    <a:pt x="1264" y="2837"/>
                  </a:cubicBezTo>
                  <a:cubicBezTo>
                    <a:pt x="1311" y="2884"/>
                    <a:pt x="1366" y="2903"/>
                    <a:pt x="1424" y="2903"/>
                  </a:cubicBezTo>
                  <a:cubicBezTo>
                    <a:pt x="1559" y="2903"/>
                    <a:pt x="1706" y="2798"/>
                    <a:pt x="1784" y="2707"/>
                  </a:cubicBezTo>
                  <a:cubicBezTo>
                    <a:pt x="2248" y="2261"/>
                    <a:pt x="2620" y="1722"/>
                    <a:pt x="2741" y="1090"/>
                  </a:cubicBezTo>
                  <a:cubicBezTo>
                    <a:pt x="2769" y="895"/>
                    <a:pt x="2797" y="681"/>
                    <a:pt x="2713" y="514"/>
                  </a:cubicBezTo>
                  <a:cubicBezTo>
                    <a:pt x="2636" y="352"/>
                    <a:pt x="2473" y="214"/>
                    <a:pt x="2296" y="214"/>
                  </a:cubicBezTo>
                  <a:cubicBezTo>
                    <a:pt x="2280" y="214"/>
                    <a:pt x="2264" y="215"/>
                    <a:pt x="2248" y="217"/>
                  </a:cubicBezTo>
                  <a:cubicBezTo>
                    <a:pt x="2035" y="263"/>
                    <a:pt x="1905" y="477"/>
                    <a:pt x="1812" y="672"/>
                  </a:cubicBezTo>
                  <a:cubicBezTo>
                    <a:pt x="1784" y="514"/>
                    <a:pt x="1775" y="338"/>
                    <a:pt x="1682" y="198"/>
                  </a:cubicBezTo>
                  <a:cubicBezTo>
                    <a:pt x="1605" y="84"/>
                    <a:pt x="1472" y="0"/>
                    <a:pt x="13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
            <p:cNvSpPr/>
            <p:nvPr/>
          </p:nvSpPr>
          <p:spPr>
            <a:xfrm>
              <a:off x="3805800" y="1930325"/>
              <a:ext cx="69475" cy="72975"/>
            </a:xfrm>
            <a:custGeom>
              <a:rect b="b" l="l" r="r" t="t"/>
              <a:pathLst>
                <a:path extrusionOk="0" h="2919" w="2779">
                  <a:moveTo>
                    <a:pt x="1246" y="2850"/>
                  </a:moveTo>
                  <a:lnTo>
                    <a:pt x="1246" y="2850"/>
                  </a:lnTo>
                  <a:cubicBezTo>
                    <a:pt x="1274" y="2887"/>
                    <a:pt x="1311" y="2915"/>
                    <a:pt x="1357" y="2915"/>
                  </a:cubicBezTo>
                  <a:cubicBezTo>
                    <a:pt x="1311" y="2897"/>
                    <a:pt x="1274" y="2878"/>
                    <a:pt x="1246" y="2850"/>
                  </a:cubicBezTo>
                  <a:close/>
                  <a:moveTo>
                    <a:pt x="1300" y="0"/>
                  </a:moveTo>
                  <a:cubicBezTo>
                    <a:pt x="1261" y="0"/>
                    <a:pt x="1221" y="6"/>
                    <a:pt x="1181" y="17"/>
                  </a:cubicBezTo>
                  <a:cubicBezTo>
                    <a:pt x="1088" y="54"/>
                    <a:pt x="1023" y="137"/>
                    <a:pt x="986" y="221"/>
                  </a:cubicBezTo>
                  <a:cubicBezTo>
                    <a:pt x="948" y="295"/>
                    <a:pt x="930" y="388"/>
                    <a:pt x="921" y="472"/>
                  </a:cubicBezTo>
                  <a:cubicBezTo>
                    <a:pt x="902" y="611"/>
                    <a:pt x="930" y="741"/>
                    <a:pt x="921" y="853"/>
                  </a:cubicBezTo>
                  <a:cubicBezTo>
                    <a:pt x="846" y="751"/>
                    <a:pt x="781" y="658"/>
                    <a:pt x="688" y="574"/>
                  </a:cubicBezTo>
                  <a:cubicBezTo>
                    <a:pt x="614" y="528"/>
                    <a:pt x="549" y="481"/>
                    <a:pt x="465" y="472"/>
                  </a:cubicBezTo>
                  <a:cubicBezTo>
                    <a:pt x="437" y="466"/>
                    <a:pt x="409" y="463"/>
                    <a:pt x="380" y="463"/>
                  </a:cubicBezTo>
                  <a:cubicBezTo>
                    <a:pt x="323" y="463"/>
                    <a:pt x="267" y="475"/>
                    <a:pt x="224" y="500"/>
                  </a:cubicBezTo>
                  <a:cubicBezTo>
                    <a:pt x="140" y="528"/>
                    <a:pt x="84" y="593"/>
                    <a:pt x="47" y="667"/>
                  </a:cubicBezTo>
                  <a:cubicBezTo>
                    <a:pt x="10" y="751"/>
                    <a:pt x="1" y="834"/>
                    <a:pt x="1" y="918"/>
                  </a:cubicBezTo>
                  <a:cubicBezTo>
                    <a:pt x="1" y="1076"/>
                    <a:pt x="57" y="1224"/>
                    <a:pt x="112" y="1364"/>
                  </a:cubicBezTo>
                  <a:cubicBezTo>
                    <a:pt x="242" y="1661"/>
                    <a:pt x="391" y="1921"/>
                    <a:pt x="577" y="2181"/>
                  </a:cubicBezTo>
                  <a:cubicBezTo>
                    <a:pt x="763" y="2432"/>
                    <a:pt x="976" y="2664"/>
                    <a:pt x="1218" y="2869"/>
                  </a:cubicBezTo>
                  <a:cubicBezTo>
                    <a:pt x="986" y="2655"/>
                    <a:pt x="763" y="2423"/>
                    <a:pt x="595" y="2172"/>
                  </a:cubicBezTo>
                  <a:cubicBezTo>
                    <a:pt x="410" y="1912"/>
                    <a:pt x="252" y="1633"/>
                    <a:pt x="149" y="1345"/>
                  </a:cubicBezTo>
                  <a:cubicBezTo>
                    <a:pt x="94" y="1206"/>
                    <a:pt x="47" y="1048"/>
                    <a:pt x="47" y="890"/>
                  </a:cubicBezTo>
                  <a:cubicBezTo>
                    <a:pt x="47" y="806"/>
                    <a:pt x="57" y="741"/>
                    <a:pt x="94" y="667"/>
                  </a:cubicBezTo>
                  <a:cubicBezTo>
                    <a:pt x="131" y="602"/>
                    <a:pt x="187" y="555"/>
                    <a:pt x="242" y="528"/>
                  </a:cubicBezTo>
                  <a:cubicBezTo>
                    <a:pt x="286" y="517"/>
                    <a:pt x="326" y="512"/>
                    <a:pt x="367" y="512"/>
                  </a:cubicBezTo>
                  <a:cubicBezTo>
                    <a:pt x="396" y="512"/>
                    <a:pt x="425" y="514"/>
                    <a:pt x="456" y="518"/>
                  </a:cubicBezTo>
                  <a:cubicBezTo>
                    <a:pt x="521" y="546"/>
                    <a:pt x="595" y="574"/>
                    <a:pt x="651" y="621"/>
                  </a:cubicBezTo>
                  <a:cubicBezTo>
                    <a:pt x="763" y="713"/>
                    <a:pt x="846" y="853"/>
                    <a:pt x="921" y="992"/>
                  </a:cubicBezTo>
                  <a:lnTo>
                    <a:pt x="967" y="1085"/>
                  </a:lnTo>
                  <a:lnTo>
                    <a:pt x="986" y="983"/>
                  </a:lnTo>
                  <a:cubicBezTo>
                    <a:pt x="1032" y="806"/>
                    <a:pt x="995" y="639"/>
                    <a:pt x="1013" y="472"/>
                  </a:cubicBezTo>
                  <a:cubicBezTo>
                    <a:pt x="1023" y="388"/>
                    <a:pt x="1032" y="323"/>
                    <a:pt x="1069" y="249"/>
                  </a:cubicBezTo>
                  <a:cubicBezTo>
                    <a:pt x="1106" y="184"/>
                    <a:pt x="1153" y="128"/>
                    <a:pt x="1218" y="100"/>
                  </a:cubicBezTo>
                  <a:cubicBezTo>
                    <a:pt x="1251" y="92"/>
                    <a:pt x="1283" y="87"/>
                    <a:pt x="1314" y="87"/>
                  </a:cubicBezTo>
                  <a:cubicBezTo>
                    <a:pt x="1353" y="87"/>
                    <a:pt x="1391" y="94"/>
                    <a:pt x="1432" y="110"/>
                  </a:cubicBezTo>
                  <a:cubicBezTo>
                    <a:pt x="1497" y="147"/>
                    <a:pt x="1552" y="193"/>
                    <a:pt x="1599" y="249"/>
                  </a:cubicBezTo>
                  <a:cubicBezTo>
                    <a:pt x="1682" y="379"/>
                    <a:pt x="1710" y="546"/>
                    <a:pt x="1729" y="713"/>
                  </a:cubicBezTo>
                  <a:lnTo>
                    <a:pt x="1757" y="871"/>
                  </a:lnTo>
                  <a:lnTo>
                    <a:pt x="1822" y="732"/>
                  </a:lnTo>
                  <a:cubicBezTo>
                    <a:pt x="1859" y="648"/>
                    <a:pt x="1905" y="565"/>
                    <a:pt x="1952" y="500"/>
                  </a:cubicBezTo>
                  <a:cubicBezTo>
                    <a:pt x="1998" y="425"/>
                    <a:pt x="2054" y="370"/>
                    <a:pt x="2138" y="323"/>
                  </a:cubicBezTo>
                  <a:cubicBezTo>
                    <a:pt x="2181" y="298"/>
                    <a:pt x="2233" y="286"/>
                    <a:pt x="2287" y="286"/>
                  </a:cubicBezTo>
                  <a:cubicBezTo>
                    <a:pt x="2314" y="286"/>
                    <a:pt x="2342" y="289"/>
                    <a:pt x="2370" y="295"/>
                  </a:cubicBezTo>
                  <a:cubicBezTo>
                    <a:pt x="2454" y="323"/>
                    <a:pt x="2519" y="370"/>
                    <a:pt x="2574" y="435"/>
                  </a:cubicBezTo>
                  <a:cubicBezTo>
                    <a:pt x="2639" y="500"/>
                    <a:pt x="2667" y="574"/>
                    <a:pt x="2695" y="658"/>
                  </a:cubicBezTo>
                  <a:cubicBezTo>
                    <a:pt x="2714" y="741"/>
                    <a:pt x="2714" y="834"/>
                    <a:pt x="2714" y="918"/>
                  </a:cubicBezTo>
                  <a:cubicBezTo>
                    <a:pt x="2714" y="1011"/>
                    <a:pt x="2695" y="1085"/>
                    <a:pt x="2686" y="1178"/>
                  </a:cubicBezTo>
                  <a:cubicBezTo>
                    <a:pt x="2667" y="1271"/>
                    <a:pt x="2639" y="1354"/>
                    <a:pt x="2612" y="1438"/>
                  </a:cubicBezTo>
                  <a:cubicBezTo>
                    <a:pt x="2500" y="1773"/>
                    <a:pt x="2323" y="2098"/>
                    <a:pt x="2091" y="2376"/>
                  </a:cubicBezTo>
                  <a:cubicBezTo>
                    <a:pt x="1970" y="2516"/>
                    <a:pt x="1859" y="2655"/>
                    <a:pt x="1720" y="2776"/>
                  </a:cubicBezTo>
                  <a:cubicBezTo>
                    <a:pt x="1645" y="2832"/>
                    <a:pt x="1571" y="2878"/>
                    <a:pt x="1487" y="2897"/>
                  </a:cubicBezTo>
                  <a:cubicBezTo>
                    <a:pt x="1441" y="2915"/>
                    <a:pt x="1394" y="2915"/>
                    <a:pt x="1357" y="2915"/>
                  </a:cubicBezTo>
                  <a:cubicBezTo>
                    <a:pt x="1370" y="2918"/>
                    <a:pt x="1382" y="2919"/>
                    <a:pt x="1395" y="2919"/>
                  </a:cubicBezTo>
                  <a:cubicBezTo>
                    <a:pt x="1429" y="2919"/>
                    <a:pt x="1463" y="2910"/>
                    <a:pt x="1497" y="2897"/>
                  </a:cubicBezTo>
                  <a:cubicBezTo>
                    <a:pt x="1590" y="2878"/>
                    <a:pt x="1664" y="2832"/>
                    <a:pt x="1729" y="2776"/>
                  </a:cubicBezTo>
                  <a:cubicBezTo>
                    <a:pt x="1868" y="2655"/>
                    <a:pt x="1989" y="2516"/>
                    <a:pt x="2101" y="2376"/>
                  </a:cubicBezTo>
                  <a:cubicBezTo>
                    <a:pt x="2333" y="2098"/>
                    <a:pt x="2528" y="1782"/>
                    <a:pt x="2649" y="1447"/>
                  </a:cubicBezTo>
                  <a:cubicBezTo>
                    <a:pt x="2686" y="1364"/>
                    <a:pt x="2704" y="1271"/>
                    <a:pt x="2732" y="1178"/>
                  </a:cubicBezTo>
                  <a:cubicBezTo>
                    <a:pt x="2751" y="1085"/>
                    <a:pt x="2760" y="1011"/>
                    <a:pt x="2779" y="918"/>
                  </a:cubicBezTo>
                  <a:cubicBezTo>
                    <a:pt x="2742" y="843"/>
                    <a:pt x="2742" y="751"/>
                    <a:pt x="2732" y="658"/>
                  </a:cubicBezTo>
                  <a:cubicBezTo>
                    <a:pt x="2704" y="565"/>
                    <a:pt x="2677" y="472"/>
                    <a:pt x="2612" y="407"/>
                  </a:cubicBezTo>
                  <a:cubicBezTo>
                    <a:pt x="2556" y="333"/>
                    <a:pt x="2472" y="267"/>
                    <a:pt x="2379" y="240"/>
                  </a:cubicBezTo>
                  <a:cubicBezTo>
                    <a:pt x="2345" y="226"/>
                    <a:pt x="2309" y="220"/>
                    <a:pt x="2272" y="220"/>
                  </a:cubicBezTo>
                  <a:cubicBezTo>
                    <a:pt x="2208" y="220"/>
                    <a:pt x="2144" y="238"/>
                    <a:pt x="2091" y="267"/>
                  </a:cubicBezTo>
                  <a:cubicBezTo>
                    <a:pt x="1998" y="314"/>
                    <a:pt x="1924" y="379"/>
                    <a:pt x="1868" y="453"/>
                  </a:cubicBezTo>
                  <a:cubicBezTo>
                    <a:pt x="1850" y="481"/>
                    <a:pt x="1822" y="518"/>
                    <a:pt x="1803" y="565"/>
                  </a:cubicBezTo>
                  <a:cubicBezTo>
                    <a:pt x="1794" y="528"/>
                    <a:pt x="1794" y="500"/>
                    <a:pt x="1775" y="453"/>
                  </a:cubicBezTo>
                  <a:cubicBezTo>
                    <a:pt x="1757" y="370"/>
                    <a:pt x="1729" y="277"/>
                    <a:pt x="1673" y="202"/>
                  </a:cubicBezTo>
                  <a:cubicBezTo>
                    <a:pt x="1627" y="128"/>
                    <a:pt x="1543" y="63"/>
                    <a:pt x="1459" y="35"/>
                  </a:cubicBezTo>
                  <a:cubicBezTo>
                    <a:pt x="1414" y="13"/>
                    <a:pt x="1359" y="0"/>
                    <a:pt x="13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
            <p:cNvSpPr/>
            <p:nvPr/>
          </p:nvSpPr>
          <p:spPr>
            <a:xfrm>
              <a:off x="3829275" y="1954650"/>
              <a:ext cx="10925" cy="48800"/>
            </a:xfrm>
            <a:custGeom>
              <a:rect b="b" l="l" r="r" t="t"/>
              <a:pathLst>
                <a:path extrusionOk="0" h="1952" w="437">
                  <a:moveTo>
                    <a:pt x="0" y="1"/>
                  </a:moveTo>
                  <a:lnTo>
                    <a:pt x="0" y="1"/>
                  </a:lnTo>
                  <a:cubicBezTo>
                    <a:pt x="37" y="159"/>
                    <a:pt x="74" y="326"/>
                    <a:pt x="121" y="484"/>
                  </a:cubicBezTo>
                  <a:lnTo>
                    <a:pt x="232" y="976"/>
                  </a:lnTo>
                  <a:lnTo>
                    <a:pt x="353" y="1459"/>
                  </a:lnTo>
                  <a:cubicBezTo>
                    <a:pt x="362" y="1543"/>
                    <a:pt x="390" y="1626"/>
                    <a:pt x="400" y="1701"/>
                  </a:cubicBezTo>
                  <a:lnTo>
                    <a:pt x="437" y="1952"/>
                  </a:lnTo>
                  <a:cubicBezTo>
                    <a:pt x="437" y="1775"/>
                    <a:pt x="400" y="1608"/>
                    <a:pt x="372" y="1450"/>
                  </a:cubicBezTo>
                  <a:lnTo>
                    <a:pt x="270" y="967"/>
                  </a:lnTo>
                  <a:cubicBezTo>
                    <a:pt x="223" y="800"/>
                    <a:pt x="186" y="642"/>
                    <a:pt x="140" y="474"/>
                  </a:cubicBezTo>
                  <a:cubicBezTo>
                    <a:pt x="112" y="307"/>
                    <a:pt x="65"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
            <p:cNvSpPr/>
            <p:nvPr/>
          </p:nvSpPr>
          <p:spPr>
            <a:xfrm>
              <a:off x="3841800" y="1948850"/>
              <a:ext cx="8175" cy="54825"/>
            </a:xfrm>
            <a:custGeom>
              <a:rect b="b" l="l" r="r" t="t"/>
              <a:pathLst>
                <a:path extrusionOk="0" h="2193" w="327">
                  <a:moveTo>
                    <a:pt x="326" y="0"/>
                  </a:moveTo>
                  <a:cubicBezTo>
                    <a:pt x="280" y="177"/>
                    <a:pt x="242" y="363"/>
                    <a:pt x="224" y="539"/>
                  </a:cubicBezTo>
                  <a:cubicBezTo>
                    <a:pt x="187" y="725"/>
                    <a:pt x="168" y="902"/>
                    <a:pt x="131" y="1087"/>
                  </a:cubicBezTo>
                  <a:cubicBezTo>
                    <a:pt x="94" y="1264"/>
                    <a:pt x="75" y="1450"/>
                    <a:pt x="47" y="1635"/>
                  </a:cubicBezTo>
                  <a:cubicBezTo>
                    <a:pt x="29" y="1821"/>
                    <a:pt x="1" y="2007"/>
                    <a:pt x="1" y="2193"/>
                  </a:cubicBezTo>
                  <a:lnTo>
                    <a:pt x="38" y="1914"/>
                  </a:lnTo>
                  <a:cubicBezTo>
                    <a:pt x="47" y="1821"/>
                    <a:pt x="75" y="1728"/>
                    <a:pt x="84" y="1635"/>
                  </a:cubicBezTo>
                  <a:lnTo>
                    <a:pt x="177" y="1087"/>
                  </a:lnTo>
                  <a:lnTo>
                    <a:pt x="261" y="539"/>
                  </a:lnTo>
                  <a:cubicBezTo>
                    <a:pt x="280" y="372"/>
                    <a:pt x="307"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
            <p:cNvSpPr/>
            <p:nvPr/>
          </p:nvSpPr>
          <p:spPr>
            <a:xfrm>
              <a:off x="3836000" y="1972075"/>
              <a:ext cx="3275" cy="13500"/>
            </a:xfrm>
            <a:custGeom>
              <a:rect b="b" l="l" r="r" t="t"/>
              <a:pathLst>
                <a:path extrusionOk="0" h="540" w="131">
                  <a:moveTo>
                    <a:pt x="1" y="0"/>
                  </a:moveTo>
                  <a:cubicBezTo>
                    <a:pt x="1" y="103"/>
                    <a:pt x="28" y="195"/>
                    <a:pt x="38" y="270"/>
                  </a:cubicBezTo>
                  <a:lnTo>
                    <a:pt x="75" y="409"/>
                  </a:lnTo>
                  <a:cubicBezTo>
                    <a:pt x="93" y="446"/>
                    <a:pt x="103" y="502"/>
                    <a:pt x="121" y="539"/>
                  </a:cubicBezTo>
                  <a:cubicBezTo>
                    <a:pt x="131" y="502"/>
                    <a:pt x="121" y="446"/>
                    <a:pt x="121" y="409"/>
                  </a:cubicBezTo>
                  <a:cubicBezTo>
                    <a:pt x="121" y="363"/>
                    <a:pt x="103" y="307"/>
                    <a:pt x="93" y="270"/>
                  </a:cubicBezTo>
                  <a:cubicBezTo>
                    <a:pt x="75" y="177"/>
                    <a:pt x="47"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
            <p:cNvSpPr/>
            <p:nvPr/>
          </p:nvSpPr>
          <p:spPr>
            <a:xfrm>
              <a:off x="3835775" y="1966725"/>
              <a:ext cx="3050" cy="8150"/>
            </a:xfrm>
            <a:custGeom>
              <a:rect b="b" l="l" r="r" t="t"/>
              <a:pathLst>
                <a:path extrusionOk="0" h="326" w="122">
                  <a:moveTo>
                    <a:pt x="0" y="1"/>
                  </a:moveTo>
                  <a:lnTo>
                    <a:pt x="0" y="1"/>
                  </a:lnTo>
                  <a:cubicBezTo>
                    <a:pt x="10" y="56"/>
                    <a:pt x="19" y="112"/>
                    <a:pt x="47" y="168"/>
                  </a:cubicBezTo>
                  <a:cubicBezTo>
                    <a:pt x="56" y="187"/>
                    <a:pt x="65" y="224"/>
                    <a:pt x="84" y="252"/>
                  </a:cubicBezTo>
                  <a:cubicBezTo>
                    <a:pt x="93" y="270"/>
                    <a:pt x="102" y="307"/>
                    <a:pt x="112" y="326"/>
                  </a:cubicBezTo>
                  <a:cubicBezTo>
                    <a:pt x="121" y="289"/>
                    <a:pt x="112" y="270"/>
                    <a:pt x="112" y="233"/>
                  </a:cubicBezTo>
                  <a:cubicBezTo>
                    <a:pt x="112" y="214"/>
                    <a:pt x="102" y="177"/>
                    <a:pt x="93" y="159"/>
                  </a:cubicBez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
            <p:cNvSpPr/>
            <p:nvPr/>
          </p:nvSpPr>
          <p:spPr>
            <a:xfrm>
              <a:off x="3839725" y="1965325"/>
              <a:ext cx="2100" cy="13050"/>
            </a:xfrm>
            <a:custGeom>
              <a:rect b="b" l="l" r="r" t="t"/>
              <a:pathLst>
                <a:path extrusionOk="0" h="522" w="84">
                  <a:moveTo>
                    <a:pt x="10" y="1"/>
                  </a:moveTo>
                  <a:lnTo>
                    <a:pt x="10" y="1"/>
                  </a:lnTo>
                  <a:cubicBezTo>
                    <a:pt x="0" y="94"/>
                    <a:pt x="10" y="187"/>
                    <a:pt x="28" y="252"/>
                  </a:cubicBezTo>
                  <a:cubicBezTo>
                    <a:pt x="37" y="345"/>
                    <a:pt x="47" y="428"/>
                    <a:pt x="75" y="521"/>
                  </a:cubicBezTo>
                  <a:cubicBezTo>
                    <a:pt x="84" y="475"/>
                    <a:pt x="84" y="428"/>
                    <a:pt x="84" y="382"/>
                  </a:cubicBezTo>
                  <a:cubicBezTo>
                    <a:pt x="84" y="345"/>
                    <a:pt x="75" y="298"/>
                    <a:pt x="75" y="252"/>
                  </a:cubicBezTo>
                  <a:cubicBezTo>
                    <a:pt x="65" y="177"/>
                    <a:pt x="47"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
            <p:cNvSpPr/>
            <p:nvPr/>
          </p:nvSpPr>
          <p:spPr>
            <a:xfrm>
              <a:off x="3840425" y="1983450"/>
              <a:ext cx="1175" cy="8400"/>
            </a:xfrm>
            <a:custGeom>
              <a:rect b="b" l="l" r="r" t="t"/>
              <a:pathLst>
                <a:path extrusionOk="0" h="336" w="47">
                  <a:moveTo>
                    <a:pt x="37" y="1"/>
                  </a:moveTo>
                  <a:cubicBezTo>
                    <a:pt x="9" y="56"/>
                    <a:pt x="9" y="112"/>
                    <a:pt x="0" y="159"/>
                  </a:cubicBezTo>
                  <a:cubicBezTo>
                    <a:pt x="0" y="214"/>
                    <a:pt x="0" y="279"/>
                    <a:pt x="9" y="335"/>
                  </a:cubicBezTo>
                  <a:cubicBezTo>
                    <a:pt x="37" y="289"/>
                    <a:pt x="47" y="233"/>
                    <a:pt x="47" y="168"/>
                  </a:cubicBezTo>
                  <a:cubicBezTo>
                    <a:pt x="47" y="112"/>
                    <a:pt x="47"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
            <p:cNvSpPr/>
            <p:nvPr/>
          </p:nvSpPr>
          <p:spPr>
            <a:xfrm>
              <a:off x="3842500" y="1937000"/>
              <a:ext cx="3750" cy="11875"/>
            </a:xfrm>
            <a:custGeom>
              <a:rect b="b" l="l" r="r" t="t"/>
              <a:pathLst>
                <a:path extrusionOk="0" h="475" w="150">
                  <a:moveTo>
                    <a:pt x="1" y="0"/>
                  </a:moveTo>
                  <a:lnTo>
                    <a:pt x="1" y="0"/>
                  </a:lnTo>
                  <a:cubicBezTo>
                    <a:pt x="10" y="75"/>
                    <a:pt x="29" y="158"/>
                    <a:pt x="56" y="242"/>
                  </a:cubicBezTo>
                  <a:cubicBezTo>
                    <a:pt x="66" y="279"/>
                    <a:pt x="75" y="326"/>
                    <a:pt x="94" y="354"/>
                  </a:cubicBezTo>
                  <a:cubicBezTo>
                    <a:pt x="112" y="391"/>
                    <a:pt x="122" y="437"/>
                    <a:pt x="140" y="474"/>
                  </a:cubicBezTo>
                  <a:cubicBezTo>
                    <a:pt x="149" y="428"/>
                    <a:pt x="149" y="391"/>
                    <a:pt x="140" y="344"/>
                  </a:cubicBezTo>
                  <a:cubicBezTo>
                    <a:pt x="122" y="307"/>
                    <a:pt x="112" y="261"/>
                    <a:pt x="103" y="233"/>
                  </a:cubicBezTo>
                  <a:cubicBezTo>
                    <a:pt x="75" y="149"/>
                    <a:pt x="47"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
            <p:cNvSpPr/>
            <p:nvPr/>
          </p:nvSpPr>
          <p:spPr>
            <a:xfrm>
              <a:off x="3842750" y="1945600"/>
              <a:ext cx="2325" cy="8150"/>
            </a:xfrm>
            <a:custGeom>
              <a:rect b="b" l="l" r="r" t="t"/>
              <a:pathLst>
                <a:path extrusionOk="0" h="326" w="93">
                  <a:moveTo>
                    <a:pt x="0" y="0"/>
                  </a:moveTo>
                  <a:lnTo>
                    <a:pt x="0" y="0"/>
                  </a:lnTo>
                  <a:cubicBezTo>
                    <a:pt x="9" y="56"/>
                    <a:pt x="19" y="121"/>
                    <a:pt x="19" y="167"/>
                  </a:cubicBezTo>
                  <a:cubicBezTo>
                    <a:pt x="46" y="223"/>
                    <a:pt x="56" y="270"/>
                    <a:pt x="84" y="325"/>
                  </a:cubicBezTo>
                  <a:cubicBezTo>
                    <a:pt x="93" y="288"/>
                    <a:pt x="93" y="270"/>
                    <a:pt x="93" y="232"/>
                  </a:cubicBezTo>
                  <a:cubicBezTo>
                    <a:pt x="93" y="214"/>
                    <a:pt x="93" y="177"/>
                    <a:pt x="84" y="149"/>
                  </a:cubicBezTo>
                  <a:cubicBezTo>
                    <a:pt x="65" y="130"/>
                    <a:pt x="56" y="93"/>
                    <a:pt x="46" y="75"/>
                  </a:cubicBezTo>
                  <a:cubicBezTo>
                    <a:pt x="37"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
            <p:cNvSpPr/>
            <p:nvPr/>
          </p:nvSpPr>
          <p:spPr>
            <a:xfrm>
              <a:off x="3839025" y="1937000"/>
              <a:ext cx="2575" cy="4675"/>
            </a:xfrm>
            <a:custGeom>
              <a:rect b="b" l="l" r="r" t="t"/>
              <a:pathLst>
                <a:path extrusionOk="0" h="187" w="103">
                  <a:moveTo>
                    <a:pt x="0" y="0"/>
                  </a:moveTo>
                  <a:cubicBezTo>
                    <a:pt x="10" y="28"/>
                    <a:pt x="19" y="56"/>
                    <a:pt x="28" y="93"/>
                  </a:cubicBezTo>
                  <a:cubicBezTo>
                    <a:pt x="47" y="112"/>
                    <a:pt x="47" y="121"/>
                    <a:pt x="56" y="140"/>
                  </a:cubicBezTo>
                  <a:cubicBezTo>
                    <a:pt x="65" y="158"/>
                    <a:pt x="75" y="168"/>
                    <a:pt x="93" y="186"/>
                  </a:cubicBezTo>
                  <a:cubicBezTo>
                    <a:pt x="103" y="149"/>
                    <a:pt x="93" y="112"/>
                    <a:pt x="75" y="75"/>
                  </a:cubicBezTo>
                  <a:cubicBezTo>
                    <a:pt x="65" y="56"/>
                    <a:pt x="56" y="47"/>
                    <a:pt x="47" y="28"/>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
            <p:cNvSpPr/>
            <p:nvPr/>
          </p:nvSpPr>
          <p:spPr>
            <a:xfrm>
              <a:off x="3865025" y="1941875"/>
              <a:ext cx="5375" cy="9775"/>
            </a:xfrm>
            <a:custGeom>
              <a:rect b="b" l="l" r="r" t="t"/>
              <a:pathLst>
                <a:path extrusionOk="0" h="391" w="215">
                  <a:moveTo>
                    <a:pt x="1" y="1"/>
                  </a:moveTo>
                  <a:cubicBezTo>
                    <a:pt x="75" y="38"/>
                    <a:pt x="122" y="93"/>
                    <a:pt x="150" y="177"/>
                  </a:cubicBezTo>
                  <a:cubicBezTo>
                    <a:pt x="168" y="205"/>
                    <a:pt x="168" y="242"/>
                    <a:pt x="177" y="279"/>
                  </a:cubicBezTo>
                  <a:cubicBezTo>
                    <a:pt x="177" y="298"/>
                    <a:pt x="187" y="316"/>
                    <a:pt x="187" y="335"/>
                  </a:cubicBezTo>
                  <a:cubicBezTo>
                    <a:pt x="187" y="354"/>
                    <a:pt x="196" y="372"/>
                    <a:pt x="196" y="391"/>
                  </a:cubicBezTo>
                  <a:cubicBezTo>
                    <a:pt x="196" y="372"/>
                    <a:pt x="215" y="354"/>
                    <a:pt x="215" y="335"/>
                  </a:cubicBezTo>
                  <a:lnTo>
                    <a:pt x="215" y="279"/>
                  </a:lnTo>
                  <a:cubicBezTo>
                    <a:pt x="215" y="233"/>
                    <a:pt x="196" y="186"/>
                    <a:pt x="187" y="149"/>
                  </a:cubicBezTo>
                  <a:cubicBezTo>
                    <a:pt x="177" y="112"/>
                    <a:pt x="150" y="66"/>
                    <a:pt x="122" y="47"/>
                  </a:cubicBezTo>
                  <a:cubicBezTo>
                    <a:pt x="85"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
            <p:cNvSpPr/>
            <p:nvPr/>
          </p:nvSpPr>
          <p:spPr>
            <a:xfrm>
              <a:off x="3867125" y="1947925"/>
              <a:ext cx="1425" cy="10925"/>
            </a:xfrm>
            <a:custGeom>
              <a:rect b="b" l="l" r="r" t="t"/>
              <a:pathLst>
                <a:path extrusionOk="0" h="437" w="57">
                  <a:moveTo>
                    <a:pt x="38" y="0"/>
                  </a:moveTo>
                  <a:cubicBezTo>
                    <a:pt x="19" y="37"/>
                    <a:pt x="10" y="74"/>
                    <a:pt x="10" y="130"/>
                  </a:cubicBezTo>
                  <a:lnTo>
                    <a:pt x="10" y="232"/>
                  </a:lnTo>
                  <a:lnTo>
                    <a:pt x="10" y="335"/>
                  </a:lnTo>
                  <a:cubicBezTo>
                    <a:pt x="10" y="372"/>
                    <a:pt x="10" y="409"/>
                    <a:pt x="1" y="437"/>
                  </a:cubicBezTo>
                  <a:cubicBezTo>
                    <a:pt x="19" y="409"/>
                    <a:pt x="38" y="372"/>
                    <a:pt x="47" y="335"/>
                  </a:cubicBezTo>
                  <a:cubicBezTo>
                    <a:pt x="56" y="288"/>
                    <a:pt x="56" y="251"/>
                    <a:pt x="56" y="223"/>
                  </a:cubicBezTo>
                  <a:cubicBezTo>
                    <a:pt x="56" y="149"/>
                    <a:pt x="56" y="74"/>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
            <p:cNvSpPr/>
            <p:nvPr/>
          </p:nvSpPr>
          <p:spPr>
            <a:xfrm>
              <a:off x="3868300" y="1955125"/>
              <a:ext cx="2575" cy="9550"/>
            </a:xfrm>
            <a:custGeom>
              <a:rect b="b" l="l" r="r" t="t"/>
              <a:pathLst>
                <a:path extrusionOk="0" h="382" w="103">
                  <a:moveTo>
                    <a:pt x="102" y="0"/>
                  </a:moveTo>
                  <a:cubicBezTo>
                    <a:pt x="65" y="74"/>
                    <a:pt x="56" y="130"/>
                    <a:pt x="46" y="195"/>
                  </a:cubicBezTo>
                  <a:cubicBezTo>
                    <a:pt x="37" y="260"/>
                    <a:pt x="19" y="316"/>
                    <a:pt x="0" y="381"/>
                  </a:cubicBezTo>
                  <a:cubicBezTo>
                    <a:pt x="19" y="362"/>
                    <a:pt x="46" y="335"/>
                    <a:pt x="56" y="307"/>
                  </a:cubicBezTo>
                  <a:cubicBezTo>
                    <a:pt x="65" y="279"/>
                    <a:pt x="84" y="242"/>
                    <a:pt x="93" y="214"/>
                  </a:cubicBezTo>
                  <a:cubicBezTo>
                    <a:pt x="93" y="177"/>
                    <a:pt x="102" y="140"/>
                    <a:pt x="102" y="102"/>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
            <p:cNvSpPr/>
            <p:nvPr/>
          </p:nvSpPr>
          <p:spPr>
            <a:xfrm>
              <a:off x="3865275" y="1947925"/>
              <a:ext cx="1650" cy="6975"/>
            </a:xfrm>
            <a:custGeom>
              <a:rect b="b" l="l" r="r" t="t"/>
              <a:pathLst>
                <a:path extrusionOk="0" h="279" w="66">
                  <a:moveTo>
                    <a:pt x="19" y="0"/>
                  </a:moveTo>
                  <a:cubicBezTo>
                    <a:pt x="0" y="47"/>
                    <a:pt x="0" y="93"/>
                    <a:pt x="19" y="139"/>
                  </a:cubicBezTo>
                  <a:cubicBezTo>
                    <a:pt x="19" y="186"/>
                    <a:pt x="19" y="232"/>
                    <a:pt x="28" y="279"/>
                  </a:cubicBezTo>
                  <a:cubicBezTo>
                    <a:pt x="47" y="232"/>
                    <a:pt x="65" y="186"/>
                    <a:pt x="65" y="139"/>
                  </a:cubicBezTo>
                  <a:cubicBezTo>
                    <a:pt x="65" y="112"/>
                    <a:pt x="65" y="93"/>
                    <a:pt x="47" y="7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
            <p:cNvSpPr/>
            <p:nvPr/>
          </p:nvSpPr>
          <p:spPr>
            <a:xfrm>
              <a:off x="3845050" y="1993200"/>
              <a:ext cx="7475" cy="6775"/>
            </a:xfrm>
            <a:custGeom>
              <a:rect b="b" l="l" r="r" t="t"/>
              <a:pathLst>
                <a:path extrusionOk="0" h="271" w="299">
                  <a:moveTo>
                    <a:pt x="298" y="1"/>
                  </a:moveTo>
                  <a:lnTo>
                    <a:pt x="298" y="1"/>
                  </a:lnTo>
                  <a:cubicBezTo>
                    <a:pt x="252" y="47"/>
                    <a:pt x="196" y="84"/>
                    <a:pt x="150" y="131"/>
                  </a:cubicBezTo>
                  <a:cubicBezTo>
                    <a:pt x="94" y="177"/>
                    <a:pt x="47" y="224"/>
                    <a:pt x="1" y="270"/>
                  </a:cubicBezTo>
                  <a:lnTo>
                    <a:pt x="103" y="233"/>
                  </a:lnTo>
                  <a:cubicBezTo>
                    <a:pt x="122" y="224"/>
                    <a:pt x="159" y="196"/>
                    <a:pt x="187" y="177"/>
                  </a:cubicBezTo>
                  <a:cubicBezTo>
                    <a:pt x="233" y="131"/>
                    <a:pt x="28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
            <p:cNvSpPr/>
            <p:nvPr/>
          </p:nvSpPr>
          <p:spPr>
            <a:xfrm>
              <a:off x="3846450" y="1989950"/>
              <a:ext cx="5375" cy="5850"/>
            </a:xfrm>
            <a:custGeom>
              <a:rect b="b" l="l" r="r" t="t"/>
              <a:pathLst>
                <a:path extrusionOk="0" h="234" w="215">
                  <a:moveTo>
                    <a:pt x="214" y="1"/>
                  </a:moveTo>
                  <a:cubicBezTo>
                    <a:pt x="186" y="29"/>
                    <a:pt x="168" y="38"/>
                    <a:pt x="149" y="57"/>
                  </a:cubicBezTo>
                  <a:cubicBezTo>
                    <a:pt x="140" y="84"/>
                    <a:pt x="121" y="94"/>
                    <a:pt x="103" y="122"/>
                  </a:cubicBezTo>
                  <a:cubicBezTo>
                    <a:pt x="66" y="159"/>
                    <a:pt x="38" y="196"/>
                    <a:pt x="1" y="233"/>
                  </a:cubicBezTo>
                  <a:cubicBezTo>
                    <a:pt x="29" y="233"/>
                    <a:pt x="47" y="214"/>
                    <a:pt x="84" y="196"/>
                  </a:cubicBezTo>
                  <a:lnTo>
                    <a:pt x="140" y="140"/>
                  </a:lnTo>
                  <a:cubicBezTo>
                    <a:pt x="177" y="103"/>
                    <a:pt x="196" y="5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
            <p:cNvSpPr/>
            <p:nvPr/>
          </p:nvSpPr>
          <p:spPr>
            <a:xfrm>
              <a:off x="3846450" y="1983925"/>
              <a:ext cx="2125" cy="7925"/>
            </a:xfrm>
            <a:custGeom>
              <a:rect b="b" l="l" r="r" t="t"/>
              <a:pathLst>
                <a:path extrusionOk="0" h="317" w="85">
                  <a:moveTo>
                    <a:pt x="75" y="0"/>
                  </a:moveTo>
                  <a:cubicBezTo>
                    <a:pt x="47" y="47"/>
                    <a:pt x="38" y="102"/>
                    <a:pt x="29" y="149"/>
                  </a:cubicBezTo>
                  <a:cubicBezTo>
                    <a:pt x="10" y="214"/>
                    <a:pt x="1" y="260"/>
                    <a:pt x="10" y="316"/>
                  </a:cubicBezTo>
                  <a:cubicBezTo>
                    <a:pt x="47" y="270"/>
                    <a:pt x="56" y="214"/>
                    <a:pt x="56" y="167"/>
                  </a:cubicBezTo>
                  <a:cubicBezTo>
                    <a:pt x="56" y="140"/>
                    <a:pt x="75" y="102"/>
                    <a:pt x="75" y="84"/>
                  </a:cubicBezTo>
                  <a:cubicBezTo>
                    <a:pt x="84" y="56"/>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
            <p:cNvSpPr/>
            <p:nvPr/>
          </p:nvSpPr>
          <p:spPr>
            <a:xfrm>
              <a:off x="3850175" y="1983000"/>
              <a:ext cx="3275" cy="5825"/>
            </a:xfrm>
            <a:custGeom>
              <a:rect b="b" l="l" r="r" t="t"/>
              <a:pathLst>
                <a:path extrusionOk="0" h="233" w="131">
                  <a:moveTo>
                    <a:pt x="130" y="0"/>
                  </a:moveTo>
                  <a:cubicBezTo>
                    <a:pt x="93" y="28"/>
                    <a:pt x="75" y="74"/>
                    <a:pt x="47" y="102"/>
                  </a:cubicBezTo>
                  <a:cubicBezTo>
                    <a:pt x="28" y="139"/>
                    <a:pt x="0" y="186"/>
                    <a:pt x="0" y="232"/>
                  </a:cubicBezTo>
                  <a:cubicBezTo>
                    <a:pt x="37" y="204"/>
                    <a:pt x="56" y="167"/>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
            <p:cNvSpPr/>
            <p:nvPr/>
          </p:nvSpPr>
          <p:spPr>
            <a:xfrm>
              <a:off x="3854575" y="1982525"/>
              <a:ext cx="4450" cy="7450"/>
            </a:xfrm>
            <a:custGeom>
              <a:rect b="b" l="l" r="r" t="t"/>
              <a:pathLst>
                <a:path extrusionOk="0" h="298" w="178">
                  <a:moveTo>
                    <a:pt x="177" y="0"/>
                  </a:moveTo>
                  <a:lnTo>
                    <a:pt x="177" y="0"/>
                  </a:lnTo>
                  <a:cubicBezTo>
                    <a:pt x="131" y="38"/>
                    <a:pt x="103" y="93"/>
                    <a:pt x="66" y="140"/>
                  </a:cubicBezTo>
                  <a:cubicBezTo>
                    <a:pt x="38" y="186"/>
                    <a:pt x="10" y="242"/>
                    <a:pt x="1" y="298"/>
                  </a:cubicBezTo>
                  <a:cubicBezTo>
                    <a:pt x="47" y="270"/>
                    <a:pt x="84" y="205"/>
                    <a:pt x="103" y="158"/>
                  </a:cubicBezTo>
                  <a:cubicBezTo>
                    <a:pt x="140" y="112"/>
                    <a:pt x="16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
            <p:cNvSpPr/>
            <p:nvPr/>
          </p:nvSpPr>
          <p:spPr>
            <a:xfrm>
              <a:off x="3807675" y="1948625"/>
              <a:ext cx="1400" cy="11625"/>
            </a:xfrm>
            <a:custGeom>
              <a:rect b="b" l="l" r="r" t="t"/>
              <a:pathLst>
                <a:path extrusionOk="0" h="465" w="56">
                  <a:moveTo>
                    <a:pt x="56" y="0"/>
                  </a:moveTo>
                  <a:lnTo>
                    <a:pt x="56" y="0"/>
                  </a:lnTo>
                  <a:cubicBezTo>
                    <a:pt x="28" y="19"/>
                    <a:pt x="19" y="65"/>
                    <a:pt x="9" y="121"/>
                  </a:cubicBezTo>
                  <a:cubicBezTo>
                    <a:pt x="0" y="158"/>
                    <a:pt x="0" y="204"/>
                    <a:pt x="0" y="242"/>
                  </a:cubicBezTo>
                  <a:cubicBezTo>
                    <a:pt x="0" y="307"/>
                    <a:pt x="9"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
            <p:cNvSpPr/>
            <p:nvPr/>
          </p:nvSpPr>
          <p:spPr>
            <a:xfrm>
              <a:off x="3810000" y="1952800"/>
              <a:ext cx="1875" cy="9775"/>
            </a:xfrm>
            <a:custGeom>
              <a:rect b="b" l="l" r="r" t="t"/>
              <a:pathLst>
                <a:path extrusionOk="0" h="391" w="75">
                  <a:moveTo>
                    <a:pt x="19" y="0"/>
                  </a:moveTo>
                  <a:cubicBezTo>
                    <a:pt x="0" y="28"/>
                    <a:pt x="0" y="65"/>
                    <a:pt x="0" y="93"/>
                  </a:cubicBezTo>
                  <a:lnTo>
                    <a:pt x="0" y="205"/>
                  </a:lnTo>
                  <a:cubicBezTo>
                    <a:pt x="9" y="270"/>
                    <a:pt x="28" y="344"/>
                    <a:pt x="74" y="390"/>
                  </a:cubicBezTo>
                  <a:lnTo>
                    <a:pt x="56" y="298"/>
                  </a:lnTo>
                  <a:cubicBezTo>
                    <a:pt x="56" y="260"/>
                    <a:pt x="46" y="233"/>
                    <a:pt x="46" y="205"/>
                  </a:cubicBezTo>
                  <a:cubicBezTo>
                    <a:pt x="46" y="130"/>
                    <a:pt x="28"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
            <p:cNvSpPr/>
            <p:nvPr/>
          </p:nvSpPr>
          <p:spPr>
            <a:xfrm>
              <a:off x="3813000" y="1957900"/>
              <a:ext cx="3275" cy="9775"/>
            </a:xfrm>
            <a:custGeom>
              <a:rect b="b" l="l" r="r" t="t"/>
              <a:pathLst>
                <a:path extrusionOk="0" h="391" w="131">
                  <a:moveTo>
                    <a:pt x="19" y="1"/>
                  </a:moveTo>
                  <a:lnTo>
                    <a:pt x="19" y="1"/>
                  </a:lnTo>
                  <a:cubicBezTo>
                    <a:pt x="1" y="66"/>
                    <a:pt x="29" y="140"/>
                    <a:pt x="38" y="205"/>
                  </a:cubicBezTo>
                  <a:cubicBezTo>
                    <a:pt x="47" y="224"/>
                    <a:pt x="66" y="261"/>
                    <a:pt x="75" y="298"/>
                  </a:cubicBezTo>
                  <a:cubicBezTo>
                    <a:pt x="84" y="335"/>
                    <a:pt x="112" y="372"/>
                    <a:pt x="131" y="391"/>
                  </a:cubicBezTo>
                  <a:lnTo>
                    <a:pt x="112" y="289"/>
                  </a:lnTo>
                  <a:cubicBezTo>
                    <a:pt x="112" y="261"/>
                    <a:pt x="94" y="233"/>
                    <a:pt x="84" y="196"/>
                  </a:cubicBezTo>
                  <a:cubicBezTo>
                    <a:pt x="66"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
            <p:cNvSpPr/>
            <p:nvPr/>
          </p:nvSpPr>
          <p:spPr>
            <a:xfrm>
              <a:off x="3811850" y="1966500"/>
              <a:ext cx="5375" cy="9075"/>
            </a:xfrm>
            <a:custGeom>
              <a:rect b="b" l="l" r="r" t="t"/>
              <a:pathLst>
                <a:path extrusionOk="0" h="363" w="215">
                  <a:moveTo>
                    <a:pt x="0" y="0"/>
                  </a:moveTo>
                  <a:lnTo>
                    <a:pt x="0" y="0"/>
                  </a:lnTo>
                  <a:cubicBezTo>
                    <a:pt x="19" y="65"/>
                    <a:pt x="37" y="130"/>
                    <a:pt x="75" y="186"/>
                  </a:cubicBezTo>
                  <a:cubicBezTo>
                    <a:pt x="93" y="223"/>
                    <a:pt x="112" y="261"/>
                    <a:pt x="130" y="279"/>
                  </a:cubicBezTo>
                  <a:cubicBezTo>
                    <a:pt x="158" y="316"/>
                    <a:pt x="177" y="335"/>
                    <a:pt x="214" y="363"/>
                  </a:cubicBezTo>
                  <a:lnTo>
                    <a:pt x="168" y="270"/>
                  </a:lnTo>
                  <a:cubicBezTo>
                    <a:pt x="158" y="233"/>
                    <a:pt x="130" y="214"/>
                    <a:pt x="121" y="177"/>
                  </a:cubicBezTo>
                  <a:cubicBezTo>
                    <a:pt x="84"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
            <p:cNvSpPr/>
            <p:nvPr/>
          </p:nvSpPr>
          <p:spPr>
            <a:xfrm>
              <a:off x="3818350" y="1972300"/>
              <a:ext cx="3750" cy="10250"/>
            </a:xfrm>
            <a:custGeom>
              <a:rect b="b" l="l" r="r" t="t"/>
              <a:pathLst>
                <a:path extrusionOk="0" h="410" w="150">
                  <a:moveTo>
                    <a:pt x="0" y="1"/>
                  </a:moveTo>
                  <a:cubicBezTo>
                    <a:pt x="0" y="66"/>
                    <a:pt x="19" y="140"/>
                    <a:pt x="28" y="224"/>
                  </a:cubicBezTo>
                  <a:cubicBezTo>
                    <a:pt x="47" y="252"/>
                    <a:pt x="56" y="289"/>
                    <a:pt x="84" y="326"/>
                  </a:cubicBezTo>
                  <a:cubicBezTo>
                    <a:pt x="93" y="344"/>
                    <a:pt x="112" y="382"/>
                    <a:pt x="149" y="409"/>
                  </a:cubicBezTo>
                  <a:lnTo>
                    <a:pt x="112" y="298"/>
                  </a:lnTo>
                  <a:lnTo>
                    <a:pt x="84" y="196"/>
                  </a:lnTo>
                  <a:cubicBezTo>
                    <a:pt x="56" y="140"/>
                    <a:pt x="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
            <p:cNvSpPr/>
            <p:nvPr/>
          </p:nvSpPr>
          <p:spPr>
            <a:xfrm>
              <a:off x="3834150" y="1952325"/>
              <a:ext cx="1650" cy="4675"/>
            </a:xfrm>
            <a:custGeom>
              <a:rect b="b" l="l" r="r" t="t"/>
              <a:pathLst>
                <a:path extrusionOk="0" h="187" w="66">
                  <a:moveTo>
                    <a:pt x="28" y="1"/>
                  </a:moveTo>
                  <a:cubicBezTo>
                    <a:pt x="19" y="38"/>
                    <a:pt x="0" y="66"/>
                    <a:pt x="19" y="94"/>
                  </a:cubicBezTo>
                  <a:cubicBezTo>
                    <a:pt x="19" y="131"/>
                    <a:pt x="28" y="149"/>
                    <a:pt x="56" y="186"/>
                  </a:cubicBezTo>
                  <a:cubicBezTo>
                    <a:pt x="65" y="159"/>
                    <a:pt x="65" y="131"/>
                    <a:pt x="65" y="94"/>
                  </a:cubicBezTo>
                  <a:cubicBezTo>
                    <a:pt x="65" y="56"/>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
            <p:cNvSpPr/>
            <p:nvPr/>
          </p:nvSpPr>
          <p:spPr>
            <a:xfrm>
              <a:off x="3835775" y="1948150"/>
              <a:ext cx="1175" cy="5125"/>
            </a:xfrm>
            <a:custGeom>
              <a:rect b="b" l="l" r="r" t="t"/>
              <a:pathLst>
                <a:path extrusionOk="0" h="205" w="47">
                  <a:moveTo>
                    <a:pt x="10" y="0"/>
                  </a:moveTo>
                  <a:cubicBezTo>
                    <a:pt x="0" y="38"/>
                    <a:pt x="0" y="75"/>
                    <a:pt x="0" y="103"/>
                  </a:cubicBezTo>
                  <a:cubicBezTo>
                    <a:pt x="0" y="140"/>
                    <a:pt x="10" y="177"/>
                    <a:pt x="37" y="205"/>
                  </a:cubicBezTo>
                  <a:cubicBezTo>
                    <a:pt x="47" y="168"/>
                    <a:pt x="47" y="130"/>
                    <a:pt x="47" y="93"/>
                  </a:cubicBezTo>
                  <a:cubicBezTo>
                    <a:pt x="4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
            <p:cNvSpPr/>
            <p:nvPr/>
          </p:nvSpPr>
          <p:spPr>
            <a:xfrm>
              <a:off x="3824625" y="1985550"/>
              <a:ext cx="3725" cy="6300"/>
            </a:xfrm>
            <a:custGeom>
              <a:rect b="b" l="l" r="r" t="t"/>
              <a:pathLst>
                <a:path extrusionOk="0" h="252" w="149">
                  <a:moveTo>
                    <a:pt x="0" y="0"/>
                  </a:moveTo>
                  <a:cubicBezTo>
                    <a:pt x="19" y="65"/>
                    <a:pt x="37" y="112"/>
                    <a:pt x="47" y="149"/>
                  </a:cubicBezTo>
                  <a:cubicBezTo>
                    <a:pt x="65" y="167"/>
                    <a:pt x="84" y="177"/>
                    <a:pt x="93" y="205"/>
                  </a:cubicBezTo>
                  <a:cubicBezTo>
                    <a:pt x="103" y="223"/>
                    <a:pt x="130" y="233"/>
                    <a:pt x="149" y="251"/>
                  </a:cubicBezTo>
                  <a:cubicBezTo>
                    <a:pt x="140" y="205"/>
                    <a:pt x="121" y="158"/>
                    <a:pt x="93" y="121"/>
                  </a:cubicBezTo>
                  <a:cubicBezTo>
                    <a:pt x="75" y="7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
            <p:cNvSpPr/>
            <p:nvPr/>
          </p:nvSpPr>
          <p:spPr>
            <a:xfrm>
              <a:off x="3797225" y="1862075"/>
              <a:ext cx="74575" cy="66750"/>
            </a:xfrm>
            <a:custGeom>
              <a:rect b="b" l="l" r="r" t="t"/>
              <a:pathLst>
                <a:path extrusionOk="0" h="2670" w="2983">
                  <a:moveTo>
                    <a:pt x="1746" y="1"/>
                  </a:moveTo>
                  <a:cubicBezTo>
                    <a:pt x="1577" y="1"/>
                    <a:pt x="1387" y="108"/>
                    <a:pt x="1254" y="229"/>
                  </a:cubicBezTo>
                  <a:cubicBezTo>
                    <a:pt x="743" y="656"/>
                    <a:pt x="344" y="1204"/>
                    <a:pt x="102" y="1818"/>
                  </a:cubicBezTo>
                  <a:cubicBezTo>
                    <a:pt x="0" y="2031"/>
                    <a:pt x="242" y="2217"/>
                    <a:pt x="381" y="2273"/>
                  </a:cubicBezTo>
                  <a:cubicBezTo>
                    <a:pt x="844" y="2508"/>
                    <a:pt x="1358" y="2669"/>
                    <a:pt x="1870" y="2669"/>
                  </a:cubicBezTo>
                  <a:cubicBezTo>
                    <a:pt x="1984" y="2669"/>
                    <a:pt x="2098" y="2661"/>
                    <a:pt x="2211" y="2644"/>
                  </a:cubicBezTo>
                  <a:cubicBezTo>
                    <a:pt x="2416" y="2617"/>
                    <a:pt x="2611" y="2561"/>
                    <a:pt x="2759" y="2431"/>
                  </a:cubicBezTo>
                  <a:cubicBezTo>
                    <a:pt x="2908" y="2310"/>
                    <a:pt x="2982" y="2078"/>
                    <a:pt x="2889" y="1901"/>
                  </a:cubicBezTo>
                  <a:cubicBezTo>
                    <a:pt x="2787" y="1706"/>
                    <a:pt x="2536" y="1660"/>
                    <a:pt x="2323" y="1632"/>
                  </a:cubicBezTo>
                  <a:cubicBezTo>
                    <a:pt x="2471" y="1567"/>
                    <a:pt x="2620" y="1483"/>
                    <a:pt x="2722" y="1353"/>
                  </a:cubicBezTo>
                  <a:cubicBezTo>
                    <a:pt x="2834" y="1223"/>
                    <a:pt x="2862" y="1028"/>
                    <a:pt x="2769" y="898"/>
                  </a:cubicBezTo>
                  <a:cubicBezTo>
                    <a:pt x="2701" y="806"/>
                    <a:pt x="2589" y="770"/>
                    <a:pt x="2473" y="770"/>
                  </a:cubicBezTo>
                  <a:cubicBezTo>
                    <a:pt x="2413" y="770"/>
                    <a:pt x="2352" y="780"/>
                    <a:pt x="2295" y="796"/>
                  </a:cubicBezTo>
                  <a:cubicBezTo>
                    <a:pt x="2118" y="842"/>
                    <a:pt x="1970" y="926"/>
                    <a:pt x="1793" y="953"/>
                  </a:cubicBezTo>
                  <a:cubicBezTo>
                    <a:pt x="1905" y="823"/>
                    <a:pt x="2016" y="693"/>
                    <a:pt x="2063" y="526"/>
                  </a:cubicBezTo>
                  <a:cubicBezTo>
                    <a:pt x="2109" y="377"/>
                    <a:pt x="2090" y="182"/>
                    <a:pt x="1960" y="80"/>
                  </a:cubicBezTo>
                  <a:cubicBezTo>
                    <a:pt x="1898" y="24"/>
                    <a:pt x="1824" y="1"/>
                    <a:pt x="174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
            <p:cNvSpPr/>
            <p:nvPr/>
          </p:nvSpPr>
          <p:spPr>
            <a:xfrm>
              <a:off x="3798850" y="1861925"/>
              <a:ext cx="72725" cy="67425"/>
            </a:xfrm>
            <a:custGeom>
              <a:rect b="b" l="l" r="r" t="t"/>
              <a:pathLst>
                <a:path extrusionOk="0" h="2697" w="2909">
                  <a:moveTo>
                    <a:pt x="37" y="1833"/>
                  </a:moveTo>
                  <a:cubicBezTo>
                    <a:pt x="9" y="1870"/>
                    <a:pt x="0" y="1916"/>
                    <a:pt x="9" y="1963"/>
                  </a:cubicBezTo>
                  <a:cubicBezTo>
                    <a:pt x="9" y="1916"/>
                    <a:pt x="9" y="1870"/>
                    <a:pt x="37" y="1833"/>
                  </a:cubicBezTo>
                  <a:close/>
                  <a:moveTo>
                    <a:pt x="9" y="1963"/>
                  </a:moveTo>
                  <a:cubicBezTo>
                    <a:pt x="9" y="2009"/>
                    <a:pt x="37" y="2056"/>
                    <a:pt x="56" y="2093"/>
                  </a:cubicBezTo>
                  <a:cubicBezTo>
                    <a:pt x="37" y="2047"/>
                    <a:pt x="28" y="2009"/>
                    <a:pt x="9" y="1963"/>
                  </a:cubicBezTo>
                  <a:close/>
                  <a:moveTo>
                    <a:pt x="56" y="2093"/>
                  </a:moveTo>
                  <a:cubicBezTo>
                    <a:pt x="102" y="2158"/>
                    <a:pt x="177" y="2223"/>
                    <a:pt x="260" y="2269"/>
                  </a:cubicBezTo>
                  <a:cubicBezTo>
                    <a:pt x="186" y="2223"/>
                    <a:pt x="102" y="2158"/>
                    <a:pt x="56" y="2093"/>
                  </a:cubicBezTo>
                  <a:close/>
                  <a:moveTo>
                    <a:pt x="260" y="2269"/>
                  </a:moveTo>
                  <a:cubicBezTo>
                    <a:pt x="386" y="2343"/>
                    <a:pt x="517" y="2399"/>
                    <a:pt x="649" y="2447"/>
                  </a:cubicBezTo>
                  <a:lnTo>
                    <a:pt x="649" y="2447"/>
                  </a:lnTo>
                  <a:cubicBezTo>
                    <a:pt x="520" y="2395"/>
                    <a:pt x="387" y="2329"/>
                    <a:pt x="260" y="2269"/>
                  </a:cubicBezTo>
                  <a:close/>
                  <a:moveTo>
                    <a:pt x="1702" y="0"/>
                  </a:moveTo>
                  <a:cubicBezTo>
                    <a:pt x="1633" y="0"/>
                    <a:pt x="1565" y="17"/>
                    <a:pt x="1496" y="40"/>
                  </a:cubicBezTo>
                  <a:cubicBezTo>
                    <a:pt x="1347" y="95"/>
                    <a:pt x="1217" y="198"/>
                    <a:pt x="1106" y="309"/>
                  </a:cubicBezTo>
                  <a:cubicBezTo>
                    <a:pt x="873" y="514"/>
                    <a:pt x="660" y="755"/>
                    <a:pt x="492" y="1015"/>
                  </a:cubicBezTo>
                  <a:cubicBezTo>
                    <a:pt x="318" y="1263"/>
                    <a:pt x="170" y="1539"/>
                    <a:pt x="50" y="1833"/>
                  </a:cubicBezTo>
                  <a:lnTo>
                    <a:pt x="50" y="1833"/>
                  </a:lnTo>
                  <a:cubicBezTo>
                    <a:pt x="170" y="1539"/>
                    <a:pt x="318" y="1263"/>
                    <a:pt x="502" y="1015"/>
                  </a:cubicBezTo>
                  <a:cubicBezTo>
                    <a:pt x="688" y="755"/>
                    <a:pt x="892" y="523"/>
                    <a:pt x="1124" y="318"/>
                  </a:cubicBezTo>
                  <a:cubicBezTo>
                    <a:pt x="1245" y="216"/>
                    <a:pt x="1375" y="123"/>
                    <a:pt x="1514" y="77"/>
                  </a:cubicBezTo>
                  <a:cubicBezTo>
                    <a:pt x="1579" y="49"/>
                    <a:pt x="1663" y="40"/>
                    <a:pt x="1728" y="40"/>
                  </a:cubicBezTo>
                  <a:cubicBezTo>
                    <a:pt x="1802" y="49"/>
                    <a:pt x="1868" y="86"/>
                    <a:pt x="1914" y="142"/>
                  </a:cubicBezTo>
                  <a:cubicBezTo>
                    <a:pt x="1960" y="198"/>
                    <a:pt x="1988" y="272"/>
                    <a:pt x="1998" y="337"/>
                  </a:cubicBezTo>
                  <a:cubicBezTo>
                    <a:pt x="2007" y="411"/>
                    <a:pt x="1998" y="495"/>
                    <a:pt x="1960" y="560"/>
                  </a:cubicBezTo>
                  <a:cubicBezTo>
                    <a:pt x="1905" y="699"/>
                    <a:pt x="1812" y="811"/>
                    <a:pt x="1710" y="932"/>
                  </a:cubicBezTo>
                  <a:lnTo>
                    <a:pt x="1635" y="1015"/>
                  </a:lnTo>
                  <a:lnTo>
                    <a:pt x="1747" y="997"/>
                  </a:lnTo>
                  <a:cubicBezTo>
                    <a:pt x="1914" y="978"/>
                    <a:pt x="2081" y="894"/>
                    <a:pt x="2230" y="857"/>
                  </a:cubicBezTo>
                  <a:cubicBezTo>
                    <a:pt x="2313" y="839"/>
                    <a:pt x="2379" y="839"/>
                    <a:pt x="2462" y="839"/>
                  </a:cubicBezTo>
                  <a:cubicBezTo>
                    <a:pt x="2546" y="848"/>
                    <a:pt x="2611" y="876"/>
                    <a:pt x="2657" y="932"/>
                  </a:cubicBezTo>
                  <a:cubicBezTo>
                    <a:pt x="2704" y="978"/>
                    <a:pt x="2732" y="1062"/>
                    <a:pt x="2722" y="1127"/>
                  </a:cubicBezTo>
                  <a:cubicBezTo>
                    <a:pt x="2704" y="1201"/>
                    <a:pt x="2685" y="1275"/>
                    <a:pt x="2639" y="1340"/>
                  </a:cubicBezTo>
                  <a:cubicBezTo>
                    <a:pt x="2546" y="1461"/>
                    <a:pt x="2397" y="1536"/>
                    <a:pt x="2239" y="1601"/>
                  </a:cubicBezTo>
                  <a:lnTo>
                    <a:pt x="2100" y="1675"/>
                  </a:lnTo>
                  <a:lnTo>
                    <a:pt x="2258" y="1693"/>
                  </a:lnTo>
                  <a:cubicBezTo>
                    <a:pt x="2351" y="1712"/>
                    <a:pt x="2425" y="1721"/>
                    <a:pt x="2509" y="1740"/>
                  </a:cubicBezTo>
                  <a:cubicBezTo>
                    <a:pt x="2592" y="1768"/>
                    <a:pt x="2676" y="1805"/>
                    <a:pt x="2732" y="1861"/>
                  </a:cubicBezTo>
                  <a:cubicBezTo>
                    <a:pt x="2787" y="1916"/>
                    <a:pt x="2824" y="1991"/>
                    <a:pt x="2824" y="2065"/>
                  </a:cubicBezTo>
                  <a:cubicBezTo>
                    <a:pt x="2824" y="2149"/>
                    <a:pt x="2797" y="2232"/>
                    <a:pt x="2769" y="2316"/>
                  </a:cubicBezTo>
                  <a:cubicBezTo>
                    <a:pt x="2722" y="2381"/>
                    <a:pt x="2657" y="2446"/>
                    <a:pt x="2592" y="2502"/>
                  </a:cubicBezTo>
                  <a:cubicBezTo>
                    <a:pt x="2518" y="2548"/>
                    <a:pt x="2444" y="2585"/>
                    <a:pt x="2351" y="2604"/>
                  </a:cubicBezTo>
                  <a:cubicBezTo>
                    <a:pt x="2267" y="2623"/>
                    <a:pt x="2174" y="2650"/>
                    <a:pt x="2081" y="2650"/>
                  </a:cubicBezTo>
                  <a:cubicBezTo>
                    <a:pt x="1988" y="2660"/>
                    <a:pt x="1905" y="2669"/>
                    <a:pt x="1812" y="2669"/>
                  </a:cubicBezTo>
                  <a:cubicBezTo>
                    <a:pt x="1775" y="2671"/>
                    <a:pt x="1738" y="2672"/>
                    <a:pt x="1701" y="2672"/>
                  </a:cubicBezTo>
                  <a:cubicBezTo>
                    <a:pt x="1377" y="2672"/>
                    <a:pt x="1061" y="2600"/>
                    <a:pt x="753" y="2483"/>
                  </a:cubicBezTo>
                  <a:cubicBezTo>
                    <a:pt x="718" y="2472"/>
                    <a:pt x="684" y="2460"/>
                    <a:pt x="649" y="2447"/>
                  </a:cubicBezTo>
                  <a:lnTo>
                    <a:pt x="649" y="2447"/>
                  </a:lnTo>
                  <a:cubicBezTo>
                    <a:pt x="681" y="2460"/>
                    <a:pt x="712" y="2472"/>
                    <a:pt x="743" y="2483"/>
                  </a:cubicBezTo>
                  <a:cubicBezTo>
                    <a:pt x="1078" y="2613"/>
                    <a:pt x="1440" y="2697"/>
                    <a:pt x="1802" y="2697"/>
                  </a:cubicBezTo>
                  <a:cubicBezTo>
                    <a:pt x="1895" y="2697"/>
                    <a:pt x="1988" y="2697"/>
                    <a:pt x="2072" y="2688"/>
                  </a:cubicBezTo>
                  <a:cubicBezTo>
                    <a:pt x="2165" y="2669"/>
                    <a:pt x="2258" y="2660"/>
                    <a:pt x="2332" y="2641"/>
                  </a:cubicBezTo>
                  <a:cubicBezTo>
                    <a:pt x="2453" y="2613"/>
                    <a:pt x="2546" y="2595"/>
                    <a:pt x="2611" y="2548"/>
                  </a:cubicBezTo>
                  <a:cubicBezTo>
                    <a:pt x="2694" y="2502"/>
                    <a:pt x="2769" y="2427"/>
                    <a:pt x="2824" y="2353"/>
                  </a:cubicBezTo>
                  <a:cubicBezTo>
                    <a:pt x="2871" y="2269"/>
                    <a:pt x="2908" y="2177"/>
                    <a:pt x="2908" y="2074"/>
                  </a:cubicBezTo>
                  <a:cubicBezTo>
                    <a:pt x="2908" y="1963"/>
                    <a:pt x="2862" y="1870"/>
                    <a:pt x="2787" y="1805"/>
                  </a:cubicBezTo>
                  <a:cubicBezTo>
                    <a:pt x="2722" y="1731"/>
                    <a:pt x="2629" y="1684"/>
                    <a:pt x="2536" y="1666"/>
                  </a:cubicBezTo>
                  <a:cubicBezTo>
                    <a:pt x="2490" y="1656"/>
                    <a:pt x="2444" y="1638"/>
                    <a:pt x="2406" y="1628"/>
                  </a:cubicBezTo>
                  <a:cubicBezTo>
                    <a:pt x="2444" y="1610"/>
                    <a:pt x="2471" y="1591"/>
                    <a:pt x="2509" y="1573"/>
                  </a:cubicBezTo>
                  <a:cubicBezTo>
                    <a:pt x="2583" y="1526"/>
                    <a:pt x="2648" y="1470"/>
                    <a:pt x="2704" y="1396"/>
                  </a:cubicBezTo>
                  <a:cubicBezTo>
                    <a:pt x="2769" y="1331"/>
                    <a:pt x="2797" y="1238"/>
                    <a:pt x="2815" y="1145"/>
                  </a:cubicBezTo>
                  <a:cubicBezTo>
                    <a:pt x="2824" y="1052"/>
                    <a:pt x="2797" y="941"/>
                    <a:pt x="2732" y="876"/>
                  </a:cubicBezTo>
                  <a:cubicBezTo>
                    <a:pt x="2657" y="802"/>
                    <a:pt x="2564" y="755"/>
                    <a:pt x="2471" y="755"/>
                  </a:cubicBezTo>
                  <a:cubicBezTo>
                    <a:pt x="2448" y="753"/>
                    <a:pt x="2425" y="752"/>
                    <a:pt x="2402" y="752"/>
                  </a:cubicBezTo>
                  <a:cubicBezTo>
                    <a:pt x="2333" y="752"/>
                    <a:pt x="2267" y="762"/>
                    <a:pt x="2211" y="783"/>
                  </a:cubicBezTo>
                  <a:cubicBezTo>
                    <a:pt x="2081" y="820"/>
                    <a:pt x="1960" y="876"/>
                    <a:pt x="1849" y="913"/>
                  </a:cubicBezTo>
                  <a:cubicBezTo>
                    <a:pt x="1914" y="820"/>
                    <a:pt x="1998" y="709"/>
                    <a:pt x="2035" y="597"/>
                  </a:cubicBezTo>
                  <a:cubicBezTo>
                    <a:pt x="2053" y="514"/>
                    <a:pt x="2072" y="430"/>
                    <a:pt x="2053" y="356"/>
                  </a:cubicBezTo>
                  <a:cubicBezTo>
                    <a:pt x="2044" y="272"/>
                    <a:pt x="2025" y="188"/>
                    <a:pt x="1960" y="123"/>
                  </a:cubicBezTo>
                  <a:cubicBezTo>
                    <a:pt x="1905" y="58"/>
                    <a:pt x="1821" y="12"/>
                    <a:pt x="1747" y="3"/>
                  </a:cubicBezTo>
                  <a:cubicBezTo>
                    <a:pt x="1732" y="1"/>
                    <a:pt x="1717" y="0"/>
                    <a:pt x="17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
            <p:cNvSpPr/>
            <p:nvPr/>
          </p:nvSpPr>
          <p:spPr>
            <a:xfrm>
              <a:off x="3799300" y="1885900"/>
              <a:ext cx="42775" cy="25800"/>
            </a:xfrm>
            <a:custGeom>
              <a:rect b="b" l="l" r="r" t="t"/>
              <a:pathLst>
                <a:path extrusionOk="0" h="1032" w="1711">
                  <a:moveTo>
                    <a:pt x="1710" y="0"/>
                  </a:moveTo>
                  <a:cubicBezTo>
                    <a:pt x="1571" y="75"/>
                    <a:pt x="1431" y="168"/>
                    <a:pt x="1273" y="251"/>
                  </a:cubicBezTo>
                  <a:lnTo>
                    <a:pt x="855" y="521"/>
                  </a:lnTo>
                  <a:lnTo>
                    <a:pt x="437" y="781"/>
                  </a:lnTo>
                  <a:cubicBezTo>
                    <a:pt x="363" y="837"/>
                    <a:pt x="298" y="865"/>
                    <a:pt x="224" y="911"/>
                  </a:cubicBezTo>
                  <a:cubicBezTo>
                    <a:pt x="159" y="957"/>
                    <a:pt x="84" y="995"/>
                    <a:pt x="1" y="1032"/>
                  </a:cubicBezTo>
                  <a:cubicBezTo>
                    <a:pt x="168" y="985"/>
                    <a:pt x="307" y="902"/>
                    <a:pt x="456" y="818"/>
                  </a:cubicBezTo>
                  <a:cubicBezTo>
                    <a:pt x="614" y="734"/>
                    <a:pt x="753" y="660"/>
                    <a:pt x="893" y="567"/>
                  </a:cubicBezTo>
                  <a:lnTo>
                    <a:pt x="1311" y="288"/>
                  </a:lnTo>
                  <a:cubicBezTo>
                    <a:pt x="1450" y="196"/>
                    <a:pt x="1589" y="103"/>
                    <a:pt x="17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
            <p:cNvSpPr/>
            <p:nvPr/>
          </p:nvSpPr>
          <p:spPr>
            <a:xfrm>
              <a:off x="3800225" y="1903550"/>
              <a:ext cx="54375" cy="10475"/>
            </a:xfrm>
            <a:custGeom>
              <a:rect b="b" l="l" r="r" t="t"/>
              <a:pathLst>
                <a:path extrusionOk="0" h="419" w="2175">
                  <a:moveTo>
                    <a:pt x="2175" y="1"/>
                  </a:moveTo>
                  <a:cubicBezTo>
                    <a:pt x="1989" y="10"/>
                    <a:pt x="1803" y="47"/>
                    <a:pt x="1627" y="84"/>
                  </a:cubicBezTo>
                  <a:cubicBezTo>
                    <a:pt x="1441" y="112"/>
                    <a:pt x="1264" y="140"/>
                    <a:pt x="1079" y="177"/>
                  </a:cubicBezTo>
                  <a:cubicBezTo>
                    <a:pt x="893" y="205"/>
                    <a:pt x="725" y="242"/>
                    <a:pt x="540" y="279"/>
                  </a:cubicBezTo>
                  <a:cubicBezTo>
                    <a:pt x="377" y="314"/>
                    <a:pt x="205" y="356"/>
                    <a:pt x="41" y="406"/>
                  </a:cubicBezTo>
                  <a:lnTo>
                    <a:pt x="41" y="406"/>
                  </a:lnTo>
                  <a:cubicBezTo>
                    <a:pt x="114" y="385"/>
                    <a:pt x="192" y="371"/>
                    <a:pt x="270" y="363"/>
                  </a:cubicBezTo>
                  <a:cubicBezTo>
                    <a:pt x="354" y="344"/>
                    <a:pt x="447" y="326"/>
                    <a:pt x="540" y="316"/>
                  </a:cubicBezTo>
                  <a:lnTo>
                    <a:pt x="1079" y="224"/>
                  </a:lnTo>
                  <a:lnTo>
                    <a:pt x="1627" y="112"/>
                  </a:lnTo>
                  <a:cubicBezTo>
                    <a:pt x="1813" y="84"/>
                    <a:pt x="1989" y="38"/>
                    <a:pt x="2175" y="1"/>
                  </a:cubicBezTo>
                  <a:close/>
                  <a:moveTo>
                    <a:pt x="41" y="406"/>
                  </a:moveTo>
                  <a:cubicBezTo>
                    <a:pt x="27" y="410"/>
                    <a:pt x="14" y="414"/>
                    <a:pt x="1" y="419"/>
                  </a:cubicBezTo>
                  <a:cubicBezTo>
                    <a:pt x="14" y="414"/>
                    <a:pt x="28" y="410"/>
                    <a:pt x="41" y="40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
            <p:cNvSpPr/>
            <p:nvPr/>
          </p:nvSpPr>
          <p:spPr>
            <a:xfrm>
              <a:off x="3815325" y="1897975"/>
              <a:ext cx="12575" cy="7225"/>
            </a:xfrm>
            <a:custGeom>
              <a:rect b="b" l="l" r="r" t="t"/>
              <a:pathLst>
                <a:path extrusionOk="0" h="289" w="503">
                  <a:moveTo>
                    <a:pt x="502" y="1"/>
                  </a:moveTo>
                  <a:cubicBezTo>
                    <a:pt x="409" y="38"/>
                    <a:pt x="326" y="84"/>
                    <a:pt x="233" y="131"/>
                  </a:cubicBezTo>
                  <a:cubicBezTo>
                    <a:pt x="205" y="149"/>
                    <a:pt x="159" y="186"/>
                    <a:pt x="121" y="214"/>
                  </a:cubicBezTo>
                  <a:cubicBezTo>
                    <a:pt x="84" y="233"/>
                    <a:pt x="38" y="270"/>
                    <a:pt x="1" y="289"/>
                  </a:cubicBezTo>
                  <a:cubicBezTo>
                    <a:pt x="47" y="289"/>
                    <a:pt x="94" y="270"/>
                    <a:pt x="140" y="242"/>
                  </a:cubicBezTo>
                  <a:cubicBezTo>
                    <a:pt x="187" y="224"/>
                    <a:pt x="224" y="196"/>
                    <a:pt x="270" y="177"/>
                  </a:cubicBezTo>
                  <a:cubicBezTo>
                    <a:pt x="354" y="131"/>
                    <a:pt x="437" y="75"/>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
            <p:cNvSpPr/>
            <p:nvPr/>
          </p:nvSpPr>
          <p:spPr>
            <a:xfrm>
              <a:off x="3826250" y="1895875"/>
              <a:ext cx="6525" cy="5600"/>
            </a:xfrm>
            <a:custGeom>
              <a:rect b="b" l="l" r="r" t="t"/>
              <a:pathLst>
                <a:path extrusionOk="0" h="224" w="261">
                  <a:moveTo>
                    <a:pt x="261" y="1"/>
                  </a:moveTo>
                  <a:cubicBezTo>
                    <a:pt x="214" y="29"/>
                    <a:pt x="168" y="66"/>
                    <a:pt x="130" y="103"/>
                  </a:cubicBezTo>
                  <a:cubicBezTo>
                    <a:pt x="112" y="131"/>
                    <a:pt x="84" y="140"/>
                    <a:pt x="65" y="168"/>
                  </a:cubicBezTo>
                  <a:cubicBezTo>
                    <a:pt x="47" y="187"/>
                    <a:pt x="19" y="205"/>
                    <a:pt x="0" y="224"/>
                  </a:cubicBezTo>
                  <a:cubicBezTo>
                    <a:pt x="19" y="215"/>
                    <a:pt x="56" y="205"/>
                    <a:pt x="75" y="187"/>
                  </a:cubicBezTo>
                  <a:cubicBezTo>
                    <a:pt x="103" y="178"/>
                    <a:pt x="121" y="168"/>
                    <a:pt x="149" y="140"/>
                  </a:cubicBezTo>
                  <a:cubicBezTo>
                    <a:pt x="195" y="94"/>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
            <p:cNvSpPr/>
            <p:nvPr/>
          </p:nvSpPr>
          <p:spPr>
            <a:xfrm>
              <a:off x="3823225" y="1899375"/>
              <a:ext cx="12325" cy="5600"/>
            </a:xfrm>
            <a:custGeom>
              <a:rect b="b" l="l" r="r" t="t"/>
              <a:pathLst>
                <a:path extrusionOk="0" h="224" w="493">
                  <a:moveTo>
                    <a:pt x="493" y="0"/>
                  </a:moveTo>
                  <a:lnTo>
                    <a:pt x="493" y="0"/>
                  </a:lnTo>
                  <a:cubicBezTo>
                    <a:pt x="409" y="28"/>
                    <a:pt x="326" y="65"/>
                    <a:pt x="233" y="93"/>
                  </a:cubicBezTo>
                  <a:cubicBezTo>
                    <a:pt x="149" y="130"/>
                    <a:pt x="84" y="177"/>
                    <a:pt x="1" y="223"/>
                  </a:cubicBezTo>
                  <a:cubicBezTo>
                    <a:pt x="47" y="214"/>
                    <a:pt x="84" y="195"/>
                    <a:pt x="131" y="186"/>
                  </a:cubicBezTo>
                  <a:cubicBezTo>
                    <a:pt x="177" y="177"/>
                    <a:pt x="224" y="168"/>
                    <a:pt x="261" y="140"/>
                  </a:cubicBezTo>
                  <a:cubicBezTo>
                    <a:pt x="335" y="93"/>
                    <a:pt x="419"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
            <p:cNvSpPr/>
            <p:nvPr/>
          </p:nvSpPr>
          <p:spPr>
            <a:xfrm>
              <a:off x="3810925" y="1906800"/>
              <a:ext cx="7925" cy="2350"/>
            </a:xfrm>
            <a:custGeom>
              <a:rect b="b" l="l" r="r" t="t"/>
              <a:pathLst>
                <a:path extrusionOk="0" h="94" w="317">
                  <a:moveTo>
                    <a:pt x="316" y="1"/>
                  </a:moveTo>
                  <a:cubicBezTo>
                    <a:pt x="260" y="1"/>
                    <a:pt x="205" y="10"/>
                    <a:pt x="158" y="19"/>
                  </a:cubicBezTo>
                  <a:cubicBezTo>
                    <a:pt x="112" y="29"/>
                    <a:pt x="56" y="56"/>
                    <a:pt x="0" y="94"/>
                  </a:cubicBezTo>
                  <a:cubicBezTo>
                    <a:pt x="65" y="94"/>
                    <a:pt x="112" y="75"/>
                    <a:pt x="167" y="66"/>
                  </a:cubicBezTo>
                  <a:cubicBezTo>
                    <a:pt x="214" y="56"/>
                    <a:pt x="270" y="2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
            <p:cNvSpPr/>
            <p:nvPr/>
          </p:nvSpPr>
          <p:spPr>
            <a:xfrm>
              <a:off x="3852950" y="1892400"/>
              <a:ext cx="10025" cy="7450"/>
            </a:xfrm>
            <a:custGeom>
              <a:rect b="b" l="l" r="r" t="t"/>
              <a:pathLst>
                <a:path extrusionOk="0" h="298" w="401">
                  <a:moveTo>
                    <a:pt x="400" y="1"/>
                  </a:moveTo>
                  <a:cubicBezTo>
                    <a:pt x="335" y="38"/>
                    <a:pt x="261" y="84"/>
                    <a:pt x="177" y="131"/>
                  </a:cubicBezTo>
                  <a:cubicBezTo>
                    <a:pt x="159" y="168"/>
                    <a:pt x="122" y="186"/>
                    <a:pt x="94" y="214"/>
                  </a:cubicBezTo>
                  <a:cubicBezTo>
                    <a:pt x="66" y="251"/>
                    <a:pt x="29" y="270"/>
                    <a:pt x="1" y="298"/>
                  </a:cubicBezTo>
                  <a:cubicBezTo>
                    <a:pt x="29" y="279"/>
                    <a:pt x="75" y="270"/>
                    <a:pt x="112" y="251"/>
                  </a:cubicBezTo>
                  <a:lnTo>
                    <a:pt x="215" y="177"/>
                  </a:lnTo>
                  <a:cubicBezTo>
                    <a:pt x="289" y="131"/>
                    <a:pt x="354" y="7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
            <p:cNvSpPr/>
            <p:nvPr/>
          </p:nvSpPr>
          <p:spPr>
            <a:xfrm>
              <a:off x="3847850" y="1895650"/>
              <a:ext cx="7450" cy="4900"/>
            </a:xfrm>
            <a:custGeom>
              <a:rect b="b" l="l" r="r" t="t"/>
              <a:pathLst>
                <a:path extrusionOk="0" h="196" w="298">
                  <a:moveTo>
                    <a:pt x="298" y="1"/>
                  </a:moveTo>
                  <a:lnTo>
                    <a:pt x="298" y="1"/>
                  </a:lnTo>
                  <a:cubicBezTo>
                    <a:pt x="233" y="29"/>
                    <a:pt x="186" y="56"/>
                    <a:pt x="140" y="94"/>
                  </a:cubicBezTo>
                  <a:lnTo>
                    <a:pt x="0" y="196"/>
                  </a:lnTo>
                  <a:cubicBezTo>
                    <a:pt x="28" y="196"/>
                    <a:pt x="65" y="187"/>
                    <a:pt x="84" y="177"/>
                  </a:cubicBezTo>
                  <a:cubicBezTo>
                    <a:pt x="121" y="168"/>
                    <a:pt x="140" y="140"/>
                    <a:pt x="168" y="131"/>
                  </a:cubicBezTo>
                  <a:cubicBezTo>
                    <a:pt x="186" y="103"/>
                    <a:pt x="214" y="94"/>
                    <a:pt x="233" y="75"/>
                  </a:cubicBezTo>
                  <a:cubicBezTo>
                    <a:pt x="261" y="47"/>
                    <a:pt x="279" y="1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
            <p:cNvSpPr/>
            <p:nvPr/>
          </p:nvSpPr>
          <p:spPr>
            <a:xfrm>
              <a:off x="3858775" y="1888925"/>
              <a:ext cx="3500" cy="3500"/>
            </a:xfrm>
            <a:custGeom>
              <a:rect b="b" l="l" r="r" t="t"/>
              <a:pathLst>
                <a:path extrusionOk="0" h="140" w="140">
                  <a:moveTo>
                    <a:pt x="139" y="0"/>
                  </a:moveTo>
                  <a:lnTo>
                    <a:pt x="139" y="0"/>
                  </a:lnTo>
                  <a:cubicBezTo>
                    <a:pt x="102" y="28"/>
                    <a:pt x="74" y="47"/>
                    <a:pt x="56" y="56"/>
                  </a:cubicBezTo>
                  <a:lnTo>
                    <a:pt x="19" y="93"/>
                  </a:lnTo>
                  <a:cubicBezTo>
                    <a:pt x="19" y="102"/>
                    <a:pt x="9" y="130"/>
                    <a:pt x="0" y="140"/>
                  </a:cubicBezTo>
                  <a:cubicBezTo>
                    <a:pt x="28" y="140"/>
                    <a:pt x="65" y="121"/>
                    <a:pt x="93" y="93"/>
                  </a:cubicBezTo>
                  <a:cubicBezTo>
                    <a:pt x="102" y="84"/>
                    <a:pt x="112" y="65"/>
                    <a:pt x="121" y="47"/>
                  </a:cubicBezTo>
                  <a:cubicBezTo>
                    <a:pt x="139" y="37"/>
                    <a:pt x="139" y="28"/>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
            <p:cNvSpPr/>
            <p:nvPr/>
          </p:nvSpPr>
          <p:spPr>
            <a:xfrm>
              <a:off x="3858775" y="1915400"/>
              <a:ext cx="7675" cy="7700"/>
            </a:xfrm>
            <a:custGeom>
              <a:rect b="b" l="l" r="r" t="t"/>
              <a:pathLst>
                <a:path extrusionOk="0" h="308" w="307">
                  <a:moveTo>
                    <a:pt x="297" y="0"/>
                  </a:moveTo>
                  <a:lnTo>
                    <a:pt x="297" y="0"/>
                  </a:lnTo>
                  <a:cubicBezTo>
                    <a:pt x="279" y="84"/>
                    <a:pt x="242" y="140"/>
                    <a:pt x="195" y="196"/>
                  </a:cubicBezTo>
                  <a:cubicBezTo>
                    <a:pt x="167" y="223"/>
                    <a:pt x="139" y="233"/>
                    <a:pt x="102" y="261"/>
                  </a:cubicBezTo>
                  <a:cubicBezTo>
                    <a:pt x="93" y="261"/>
                    <a:pt x="74" y="270"/>
                    <a:pt x="56" y="279"/>
                  </a:cubicBezTo>
                  <a:cubicBezTo>
                    <a:pt x="28" y="279"/>
                    <a:pt x="19" y="288"/>
                    <a:pt x="0" y="307"/>
                  </a:cubicBezTo>
                  <a:lnTo>
                    <a:pt x="56" y="307"/>
                  </a:lnTo>
                  <a:cubicBezTo>
                    <a:pt x="74" y="307"/>
                    <a:pt x="93" y="307"/>
                    <a:pt x="112" y="288"/>
                  </a:cubicBezTo>
                  <a:cubicBezTo>
                    <a:pt x="149" y="279"/>
                    <a:pt x="186" y="251"/>
                    <a:pt x="214" y="233"/>
                  </a:cubicBezTo>
                  <a:cubicBezTo>
                    <a:pt x="242" y="196"/>
                    <a:pt x="279" y="168"/>
                    <a:pt x="288" y="130"/>
                  </a:cubicBezTo>
                  <a:cubicBezTo>
                    <a:pt x="307" y="84"/>
                    <a:pt x="307" y="38"/>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
            <p:cNvSpPr/>
            <p:nvPr/>
          </p:nvSpPr>
          <p:spPr>
            <a:xfrm>
              <a:off x="3850875" y="1920050"/>
              <a:ext cx="10475" cy="3050"/>
            </a:xfrm>
            <a:custGeom>
              <a:rect b="b" l="l" r="r" t="t"/>
              <a:pathLst>
                <a:path extrusionOk="0" h="122" w="419">
                  <a:moveTo>
                    <a:pt x="418" y="0"/>
                  </a:moveTo>
                  <a:cubicBezTo>
                    <a:pt x="372" y="0"/>
                    <a:pt x="335" y="10"/>
                    <a:pt x="316" y="10"/>
                  </a:cubicBezTo>
                  <a:lnTo>
                    <a:pt x="205" y="47"/>
                  </a:lnTo>
                  <a:lnTo>
                    <a:pt x="102" y="84"/>
                  </a:lnTo>
                  <a:cubicBezTo>
                    <a:pt x="65" y="93"/>
                    <a:pt x="28" y="93"/>
                    <a:pt x="0" y="102"/>
                  </a:cubicBezTo>
                  <a:cubicBezTo>
                    <a:pt x="28" y="121"/>
                    <a:pt x="84" y="121"/>
                    <a:pt x="112" y="121"/>
                  </a:cubicBezTo>
                  <a:cubicBezTo>
                    <a:pt x="149" y="121"/>
                    <a:pt x="186" y="102"/>
                    <a:pt x="223" y="93"/>
                  </a:cubicBezTo>
                  <a:cubicBezTo>
                    <a:pt x="288" y="75"/>
                    <a:pt x="36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
            <p:cNvSpPr/>
            <p:nvPr/>
          </p:nvSpPr>
          <p:spPr>
            <a:xfrm>
              <a:off x="3845300" y="1925175"/>
              <a:ext cx="10000" cy="1400"/>
            </a:xfrm>
            <a:custGeom>
              <a:rect b="b" l="l" r="r" t="t"/>
              <a:pathLst>
                <a:path extrusionOk="0" h="56" w="400">
                  <a:moveTo>
                    <a:pt x="330" y="1"/>
                  </a:moveTo>
                  <a:cubicBezTo>
                    <a:pt x="286" y="1"/>
                    <a:pt x="245" y="9"/>
                    <a:pt x="195" y="9"/>
                  </a:cubicBezTo>
                  <a:cubicBezTo>
                    <a:pt x="130" y="9"/>
                    <a:pt x="65" y="18"/>
                    <a:pt x="0" y="18"/>
                  </a:cubicBezTo>
                  <a:cubicBezTo>
                    <a:pt x="19" y="37"/>
                    <a:pt x="56" y="55"/>
                    <a:pt x="93" y="55"/>
                  </a:cubicBezTo>
                  <a:lnTo>
                    <a:pt x="195" y="55"/>
                  </a:lnTo>
                  <a:cubicBezTo>
                    <a:pt x="232" y="55"/>
                    <a:pt x="270" y="55"/>
                    <a:pt x="307" y="37"/>
                  </a:cubicBezTo>
                  <a:cubicBezTo>
                    <a:pt x="335" y="28"/>
                    <a:pt x="363" y="18"/>
                    <a:pt x="400" y="9"/>
                  </a:cubicBezTo>
                  <a:cubicBezTo>
                    <a:pt x="375" y="3"/>
                    <a:pt x="352" y="1"/>
                    <a:pt x="3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
            <p:cNvSpPr/>
            <p:nvPr/>
          </p:nvSpPr>
          <p:spPr>
            <a:xfrm>
              <a:off x="3854350" y="1917950"/>
              <a:ext cx="6075" cy="2550"/>
            </a:xfrm>
            <a:custGeom>
              <a:rect b="b" l="l" r="r" t="t"/>
              <a:pathLst>
                <a:path extrusionOk="0" h="102" w="243">
                  <a:moveTo>
                    <a:pt x="242" y="1"/>
                  </a:moveTo>
                  <a:cubicBezTo>
                    <a:pt x="196" y="1"/>
                    <a:pt x="159" y="19"/>
                    <a:pt x="121" y="38"/>
                  </a:cubicBezTo>
                  <a:cubicBezTo>
                    <a:pt x="75" y="66"/>
                    <a:pt x="47" y="75"/>
                    <a:pt x="1" y="94"/>
                  </a:cubicBezTo>
                  <a:cubicBezTo>
                    <a:pt x="15" y="99"/>
                    <a:pt x="29" y="101"/>
                    <a:pt x="44" y="101"/>
                  </a:cubicBezTo>
                  <a:cubicBezTo>
                    <a:pt x="76" y="101"/>
                    <a:pt x="108" y="91"/>
                    <a:pt x="140" y="84"/>
                  </a:cubicBezTo>
                  <a:cubicBezTo>
                    <a:pt x="149" y="75"/>
                    <a:pt x="168" y="66"/>
                    <a:pt x="196" y="47"/>
                  </a:cubicBezTo>
                  <a:cubicBezTo>
                    <a:pt x="205" y="38"/>
                    <a:pt x="233" y="28"/>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
            <p:cNvSpPr/>
            <p:nvPr/>
          </p:nvSpPr>
          <p:spPr>
            <a:xfrm>
              <a:off x="3804650" y="1915625"/>
              <a:ext cx="8850" cy="4675"/>
            </a:xfrm>
            <a:custGeom>
              <a:rect b="b" l="l" r="r" t="t"/>
              <a:pathLst>
                <a:path extrusionOk="0" h="187" w="354">
                  <a:moveTo>
                    <a:pt x="0" y="1"/>
                  </a:moveTo>
                  <a:lnTo>
                    <a:pt x="75" y="75"/>
                  </a:lnTo>
                  <a:cubicBezTo>
                    <a:pt x="93" y="94"/>
                    <a:pt x="121" y="112"/>
                    <a:pt x="149" y="131"/>
                  </a:cubicBezTo>
                  <a:cubicBezTo>
                    <a:pt x="214" y="168"/>
                    <a:pt x="279" y="187"/>
                    <a:pt x="353" y="187"/>
                  </a:cubicBezTo>
                  <a:cubicBezTo>
                    <a:pt x="288" y="168"/>
                    <a:pt x="233" y="131"/>
                    <a:pt x="177" y="94"/>
                  </a:cubicBezTo>
                  <a:cubicBezTo>
                    <a:pt x="121" y="66"/>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
            <p:cNvSpPr/>
            <p:nvPr/>
          </p:nvSpPr>
          <p:spPr>
            <a:xfrm>
              <a:off x="3809050" y="1915400"/>
              <a:ext cx="7000" cy="3125"/>
            </a:xfrm>
            <a:custGeom>
              <a:rect b="b" l="l" r="r" t="t"/>
              <a:pathLst>
                <a:path extrusionOk="0" h="125" w="280">
                  <a:moveTo>
                    <a:pt x="1" y="0"/>
                  </a:moveTo>
                  <a:lnTo>
                    <a:pt x="1" y="0"/>
                  </a:lnTo>
                  <a:cubicBezTo>
                    <a:pt x="10" y="38"/>
                    <a:pt x="19" y="47"/>
                    <a:pt x="47" y="56"/>
                  </a:cubicBezTo>
                  <a:lnTo>
                    <a:pt x="112" y="93"/>
                  </a:lnTo>
                  <a:cubicBezTo>
                    <a:pt x="154" y="114"/>
                    <a:pt x="196" y="125"/>
                    <a:pt x="238" y="125"/>
                  </a:cubicBezTo>
                  <a:cubicBezTo>
                    <a:pt x="252" y="125"/>
                    <a:pt x="266" y="124"/>
                    <a:pt x="280" y="121"/>
                  </a:cubicBezTo>
                  <a:lnTo>
                    <a:pt x="205" y="84"/>
                  </a:lnTo>
                  <a:cubicBezTo>
                    <a:pt x="187" y="84"/>
                    <a:pt x="159" y="75"/>
                    <a:pt x="140" y="56"/>
                  </a:cubicBezTo>
                  <a:cubicBezTo>
                    <a:pt x="94" y="3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
            <p:cNvSpPr/>
            <p:nvPr/>
          </p:nvSpPr>
          <p:spPr>
            <a:xfrm>
              <a:off x="3812775" y="1913125"/>
              <a:ext cx="7925" cy="1725"/>
            </a:xfrm>
            <a:custGeom>
              <a:rect b="b" l="l" r="r" t="t"/>
              <a:pathLst>
                <a:path extrusionOk="0" h="69" w="317">
                  <a:moveTo>
                    <a:pt x="229" y="1"/>
                  </a:moveTo>
                  <a:cubicBezTo>
                    <a:pt x="200" y="1"/>
                    <a:pt x="172" y="3"/>
                    <a:pt x="149" y="8"/>
                  </a:cubicBezTo>
                  <a:cubicBezTo>
                    <a:pt x="103" y="17"/>
                    <a:pt x="47" y="36"/>
                    <a:pt x="0" y="54"/>
                  </a:cubicBezTo>
                  <a:cubicBezTo>
                    <a:pt x="28" y="64"/>
                    <a:pt x="54" y="68"/>
                    <a:pt x="81" y="68"/>
                  </a:cubicBezTo>
                  <a:cubicBezTo>
                    <a:pt x="107" y="68"/>
                    <a:pt x="135" y="64"/>
                    <a:pt x="168" y="54"/>
                  </a:cubicBezTo>
                  <a:cubicBezTo>
                    <a:pt x="196" y="54"/>
                    <a:pt x="223" y="54"/>
                    <a:pt x="242" y="45"/>
                  </a:cubicBezTo>
                  <a:lnTo>
                    <a:pt x="316" y="8"/>
                  </a:lnTo>
                  <a:cubicBezTo>
                    <a:pt x="289" y="3"/>
                    <a:pt x="258" y="1"/>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
            <p:cNvSpPr/>
            <p:nvPr/>
          </p:nvSpPr>
          <p:spPr>
            <a:xfrm>
              <a:off x="3816725" y="1916625"/>
              <a:ext cx="6750" cy="1700"/>
            </a:xfrm>
            <a:custGeom>
              <a:rect b="b" l="l" r="r" t="t"/>
              <a:pathLst>
                <a:path extrusionOk="0" h="68" w="270">
                  <a:moveTo>
                    <a:pt x="75" y="0"/>
                  </a:moveTo>
                  <a:cubicBezTo>
                    <a:pt x="52" y="0"/>
                    <a:pt x="28" y="3"/>
                    <a:pt x="0" y="7"/>
                  </a:cubicBezTo>
                  <a:cubicBezTo>
                    <a:pt x="38" y="35"/>
                    <a:pt x="84" y="44"/>
                    <a:pt x="131" y="54"/>
                  </a:cubicBezTo>
                  <a:cubicBezTo>
                    <a:pt x="154" y="63"/>
                    <a:pt x="177" y="68"/>
                    <a:pt x="200" y="68"/>
                  </a:cubicBezTo>
                  <a:cubicBezTo>
                    <a:pt x="223" y="68"/>
                    <a:pt x="247" y="63"/>
                    <a:pt x="270" y="54"/>
                  </a:cubicBezTo>
                  <a:cubicBezTo>
                    <a:pt x="233" y="35"/>
                    <a:pt x="196" y="26"/>
                    <a:pt x="149" y="7"/>
                  </a:cubicBezTo>
                  <a:cubicBezTo>
                    <a:pt x="121" y="3"/>
                    <a:pt x="98"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
            <p:cNvSpPr/>
            <p:nvPr/>
          </p:nvSpPr>
          <p:spPr>
            <a:xfrm>
              <a:off x="3816725" y="1921350"/>
              <a:ext cx="8850" cy="2075"/>
            </a:xfrm>
            <a:custGeom>
              <a:rect b="b" l="l" r="r" t="t"/>
              <a:pathLst>
                <a:path extrusionOk="0" h="83" w="354">
                  <a:moveTo>
                    <a:pt x="51" y="0"/>
                  </a:moveTo>
                  <a:cubicBezTo>
                    <a:pt x="35" y="0"/>
                    <a:pt x="18" y="1"/>
                    <a:pt x="0" y="4"/>
                  </a:cubicBezTo>
                  <a:cubicBezTo>
                    <a:pt x="65" y="41"/>
                    <a:pt x="121" y="50"/>
                    <a:pt x="177" y="69"/>
                  </a:cubicBezTo>
                  <a:cubicBezTo>
                    <a:pt x="216" y="76"/>
                    <a:pt x="260" y="82"/>
                    <a:pt x="303" y="82"/>
                  </a:cubicBezTo>
                  <a:cubicBezTo>
                    <a:pt x="320" y="82"/>
                    <a:pt x="337" y="81"/>
                    <a:pt x="353" y="78"/>
                  </a:cubicBezTo>
                  <a:cubicBezTo>
                    <a:pt x="298" y="41"/>
                    <a:pt x="233" y="32"/>
                    <a:pt x="177" y="23"/>
                  </a:cubicBezTo>
                  <a:cubicBezTo>
                    <a:pt x="136" y="9"/>
                    <a:pt x="95" y="0"/>
                    <a:pt x="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
            <p:cNvSpPr/>
            <p:nvPr/>
          </p:nvSpPr>
          <p:spPr>
            <a:xfrm>
              <a:off x="3830425" y="1864350"/>
              <a:ext cx="10950" cy="4150"/>
            </a:xfrm>
            <a:custGeom>
              <a:rect b="b" l="l" r="r" t="t"/>
              <a:pathLst>
                <a:path extrusionOk="0" h="166" w="438">
                  <a:moveTo>
                    <a:pt x="380" y="1"/>
                  </a:moveTo>
                  <a:cubicBezTo>
                    <a:pt x="361" y="1"/>
                    <a:pt x="340" y="3"/>
                    <a:pt x="316" y="8"/>
                  </a:cubicBezTo>
                  <a:cubicBezTo>
                    <a:pt x="279" y="8"/>
                    <a:pt x="233" y="17"/>
                    <a:pt x="196" y="36"/>
                  </a:cubicBezTo>
                  <a:cubicBezTo>
                    <a:pt x="121" y="54"/>
                    <a:pt x="47" y="91"/>
                    <a:pt x="1" y="166"/>
                  </a:cubicBezTo>
                  <a:cubicBezTo>
                    <a:pt x="38" y="147"/>
                    <a:pt x="75" y="129"/>
                    <a:pt x="103" y="119"/>
                  </a:cubicBezTo>
                  <a:lnTo>
                    <a:pt x="214" y="82"/>
                  </a:lnTo>
                  <a:cubicBezTo>
                    <a:pt x="279" y="54"/>
                    <a:pt x="363" y="36"/>
                    <a:pt x="437" y="8"/>
                  </a:cubicBezTo>
                  <a:cubicBezTo>
                    <a:pt x="419" y="3"/>
                    <a:pt x="400" y="1"/>
                    <a:pt x="3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
            <p:cNvSpPr/>
            <p:nvPr/>
          </p:nvSpPr>
          <p:spPr>
            <a:xfrm>
              <a:off x="3829275" y="1867325"/>
              <a:ext cx="8600" cy="4675"/>
            </a:xfrm>
            <a:custGeom>
              <a:rect b="b" l="l" r="r" t="t"/>
              <a:pathLst>
                <a:path extrusionOk="0" h="187" w="344">
                  <a:moveTo>
                    <a:pt x="344" y="0"/>
                  </a:moveTo>
                  <a:cubicBezTo>
                    <a:pt x="307" y="0"/>
                    <a:pt x="270" y="10"/>
                    <a:pt x="242" y="10"/>
                  </a:cubicBezTo>
                  <a:cubicBezTo>
                    <a:pt x="214" y="19"/>
                    <a:pt x="186" y="28"/>
                    <a:pt x="149" y="47"/>
                  </a:cubicBezTo>
                  <a:cubicBezTo>
                    <a:pt x="93" y="75"/>
                    <a:pt x="37" y="121"/>
                    <a:pt x="0" y="186"/>
                  </a:cubicBezTo>
                  <a:lnTo>
                    <a:pt x="84" y="140"/>
                  </a:lnTo>
                  <a:cubicBezTo>
                    <a:pt x="112" y="121"/>
                    <a:pt x="140" y="102"/>
                    <a:pt x="167" y="93"/>
                  </a:cubicBezTo>
                  <a:cubicBezTo>
                    <a:pt x="223" y="56"/>
                    <a:pt x="279" y="2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
            <p:cNvSpPr/>
            <p:nvPr/>
          </p:nvSpPr>
          <p:spPr>
            <a:xfrm>
              <a:off x="3825775" y="1871975"/>
              <a:ext cx="8150" cy="6050"/>
            </a:xfrm>
            <a:custGeom>
              <a:rect b="b" l="l" r="r" t="t"/>
              <a:pathLst>
                <a:path extrusionOk="0" h="242" w="326">
                  <a:moveTo>
                    <a:pt x="326" y="0"/>
                  </a:moveTo>
                  <a:cubicBezTo>
                    <a:pt x="261" y="19"/>
                    <a:pt x="205" y="46"/>
                    <a:pt x="140" y="93"/>
                  </a:cubicBezTo>
                  <a:cubicBezTo>
                    <a:pt x="122" y="112"/>
                    <a:pt x="84" y="139"/>
                    <a:pt x="57" y="158"/>
                  </a:cubicBezTo>
                  <a:cubicBezTo>
                    <a:pt x="38" y="186"/>
                    <a:pt x="10" y="204"/>
                    <a:pt x="1" y="242"/>
                  </a:cubicBezTo>
                  <a:lnTo>
                    <a:pt x="84" y="186"/>
                  </a:lnTo>
                  <a:cubicBezTo>
                    <a:pt x="103" y="158"/>
                    <a:pt x="140" y="149"/>
                    <a:pt x="168" y="121"/>
                  </a:cubicBezTo>
                  <a:cubicBezTo>
                    <a:pt x="224" y="93"/>
                    <a:pt x="280" y="3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
            <p:cNvSpPr/>
            <p:nvPr/>
          </p:nvSpPr>
          <p:spPr>
            <a:xfrm>
              <a:off x="3818350" y="1873350"/>
              <a:ext cx="7000" cy="7475"/>
            </a:xfrm>
            <a:custGeom>
              <a:rect b="b" l="l" r="r" t="t"/>
              <a:pathLst>
                <a:path extrusionOk="0" h="299" w="280">
                  <a:moveTo>
                    <a:pt x="279" y="1"/>
                  </a:moveTo>
                  <a:lnTo>
                    <a:pt x="279" y="1"/>
                  </a:lnTo>
                  <a:cubicBezTo>
                    <a:pt x="223" y="38"/>
                    <a:pt x="158" y="75"/>
                    <a:pt x="112" y="131"/>
                  </a:cubicBezTo>
                  <a:cubicBezTo>
                    <a:pt x="93" y="149"/>
                    <a:pt x="66" y="177"/>
                    <a:pt x="47" y="205"/>
                  </a:cubicBezTo>
                  <a:cubicBezTo>
                    <a:pt x="19" y="233"/>
                    <a:pt x="10" y="270"/>
                    <a:pt x="0" y="298"/>
                  </a:cubicBezTo>
                  <a:lnTo>
                    <a:pt x="84" y="233"/>
                  </a:lnTo>
                  <a:lnTo>
                    <a:pt x="149" y="159"/>
                  </a:lnTo>
                  <a:cubicBezTo>
                    <a:pt x="196" y="112"/>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
            <p:cNvSpPr/>
            <p:nvPr/>
          </p:nvSpPr>
          <p:spPr>
            <a:xfrm>
              <a:off x="3813925" y="1881025"/>
              <a:ext cx="8175" cy="7450"/>
            </a:xfrm>
            <a:custGeom>
              <a:rect b="b" l="l" r="r" t="t"/>
              <a:pathLst>
                <a:path extrusionOk="0" h="298" w="327">
                  <a:moveTo>
                    <a:pt x="326" y="0"/>
                  </a:moveTo>
                  <a:cubicBezTo>
                    <a:pt x="243" y="38"/>
                    <a:pt x="187" y="75"/>
                    <a:pt x="140" y="121"/>
                  </a:cubicBezTo>
                  <a:lnTo>
                    <a:pt x="57" y="205"/>
                  </a:lnTo>
                  <a:cubicBezTo>
                    <a:pt x="38" y="223"/>
                    <a:pt x="10" y="261"/>
                    <a:pt x="1" y="298"/>
                  </a:cubicBezTo>
                  <a:cubicBezTo>
                    <a:pt x="29" y="270"/>
                    <a:pt x="57" y="251"/>
                    <a:pt x="85" y="223"/>
                  </a:cubicBezTo>
                  <a:lnTo>
                    <a:pt x="168" y="158"/>
                  </a:lnTo>
                  <a:cubicBezTo>
                    <a:pt x="224" y="112"/>
                    <a:pt x="280" y="65"/>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
            <p:cNvSpPr/>
            <p:nvPr/>
          </p:nvSpPr>
          <p:spPr>
            <a:xfrm>
              <a:off x="3841800" y="1890350"/>
              <a:ext cx="4450" cy="2075"/>
            </a:xfrm>
            <a:custGeom>
              <a:rect b="b" l="l" r="r" t="t"/>
              <a:pathLst>
                <a:path extrusionOk="0" h="83" w="178">
                  <a:moveTo>
                    <a:pt x="145" y="1"/>
                  </a:moveTo>
                  <a:cubicBezTo>
                    <a:pt x="120" y="1"/>
                    <a:pt x="98" y="14"/>
                    <a:pt x="84" y="27"/>
                  </a:cubicBezTo>
                  <a:cubicBezTo>
                    <a:pt x="47" y="36"/>
                    <a:pt x="29" y="55"/>
                    <a:pt x="1" y="83"/>
                  </a:cubicBezTo>
                  <a:cubicBezTo>
                    <a:pt x="38" y="83"/>
                    <a:pt x="57" y="73"/>
                    <a:pt x="94" y="64"/>
                  </a:cubicBezTo>
                  <a:cubicBezTo>
                    <a:pt x="131" y="55"/>
                    <a:pt x="150" y="36"/>
                    <a:pt x="177" y="8"/>
                  </a:cubicBezTo>
                  <a:cubicBezTo>
                    <a:pt x="166" y="3"/>
                    <a:pt x="156" y="1"/>
                    <a:pt x="1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
            <p:cNvSpPr/>
            <p:nvPr/>
          </p:nvSpPr>
          <p:spPr>
            <a:xfrm>
              <a:off x="3846225" y="1890075"/>
              <a:ext cx="3975" cy="2350"/>
            </a:xfrm>
            <a:custGeom>
              <a:rect b="b" l="l" r="r" t="t"/>
              <a:pathLst>
                <a:path extrusionOk="0" h="94" w="159">
                  <a:moveTo>
                    <a:pt x="158" y="1"/>
                  </a:moveTo>
                  <a:cubicBezTo>
                    <a:pt x="130" y="1"/>
                    <a:pt x="103" y="19"/>
                    <a:pt x="65" y="29"/>
                  </a:cubicBezTo>
                  <a:cubicBezTo>
                    <a:pt x="47" y="47"/>
                    <a:pt x="19" y="66"/>
                    <a:pt x="0" y="94"/>
                  </a:cubicBezTo>
                  <a:cubicBezTo>
                    <a:pt x="38" y="94"/>
                    <a:pt x="65" y="84"/>
                    <a:pt x="93" y="75"/>
                  </a:cubicBezTo>
                  <a:cubicBezTo>
                    <a:pt x="112" y="47"/>
                    <a:pt x="140"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
            <p:cNvSpPr/>
            <p:nvPr/>
          </p:nvSpPr>
          <p:spPr>
            <a:xfrm>
              <a:off x="3806975" y="1891950"/>
              <a:ext cx="4425" cy="5825"/>
            </a:xfrm>
            <a:custGeom>
              <a:rect b="b" l="l" r="r" t="t"/>
              <a:pathLst>
                <a:path extrusionOk="0" h="233" w="177">
                  <a:moveTo>
                    <a:pt x="177" y="0"/>
                  </a:moveTo>
                  <a:lnTo>
                    <a:pt x="177" y="0"/>
                  </a:lnTo>
                  <a:cubicBezTo>
                    <a:pt x="130" y="19"/>
                    <a:pt x="93" y="56"/>
                    <a:pt x="56" y="102"/>
                  </a:cubicBezTo>
                  <a:cubicBezTo>
                    <a:pt x="47" y="112"/>
                    <a:pt x="37" y="139"/>
                    <a:pt x="28" y="158"/>
                  </a:cubicBezTo>
                  <a:cubicBezTo>
                    <a:pt x="10" y="186"/>
                    <a:pt x="0" y="204"/>
                    <a:pt x="0" y="232"/>
                  </a:cubicBezTo>
                  <a:cubicBezTo>
                    <a:pt x="47" y="195"/>
                    <a:pt x="75" y="158"/>
                    <a:pt x="102" y="130"/>
                  </a:cubicBezTo>
                  <a:cubicBezTo>
                    <a:pt x="130" y="93"/>
                    <a:pt x="149" y="4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
            <p:cNvSpPr/>
            <p:nvPr/>
          </p:nvSpPr>
          <p:spPr>
            <a:xfrm>
              <a:off x="3787000" y="2073750"/>
              <a:ext cx="66675" cy="67825"/>
            </a:xfrm>
            <a:custGeom>
              <a:rect b="b" l="l" r="r" t="t"/>
              <a:pathLst>
                <a:path extrusionOk="0" h="2713" w="2667">
                  <a:moveTo>
                    <a:pt x="451" y="1"/>
                  </a:moveTo>
                  <a:cubicBezTo>
                    <a:pt x="440" y="1"/>
                    <a:pt x="429" y="1"/>
                    <a:pt x="418" y="3"/>
                  </a:cubicBezTo>
                  <a:cubicBezTo>
                    <a:pt x="158" y="31"/>
                    <a:pt x="56" y="356"/>
                    <a:pt x="28" y="625"/>
                  </a:cubicBezTo>
                  <a:cubicBezTo>
                    <a:pt x="0" y="1285"/>
                    <a:pt x="112" y="1945"/>
                    <a:pt x="381" y="2548"/>
                  </a:cubicBezTo>
                  <a:cubicBezTo>
                    <a:pt x="425" y="2673"/>
                    <a:pt x="544" y="2712"/>
                    <a:pt x="663" y="2712"/>
                  </a:cubicBezTo>
                  <a:cubicBezTo>
                    <a:pt x="749" y="2712"/>
                    <a:pt x="834" y="2692"/>
                    <a:pt x="892" y="2669"/>
                  </a:cubicBezTo>
                  <a:cubicBezTo>
                    <a:pt x="1496" y="2474"/>
                    <a:pt x="2063" y="2121"/>
                    <a:pt x="2434" y="1610"/>
                  </a:cubicBezTo>
                  <a:cubicBezTo>
                    <a:pt x="2555" y="1461"/>
                    <a:pt x="2648" y="1276"/>
                    <a:pt x="2657" y="1080"/>
                  </a:cubicBezTo>
                  <a:cubicBezTo>
                    <a:pt x="2667" y="876"/>
                    <a:pt x="2555" y="672"/>
                    <a:pt x="2369" y="616"/>
                  </a:cubicBezTo>
                  <a:cubicBezTo>
                    <a:pt x="2332" y="605"/>
                    <a:pt x="2295" y="599"/>
                    <a:pt x="2259" y="599"/>
                  </a:cubicBezTo>
                  <a:cubicBezTo>
                    <a:pt x="2088" y="599"/>
                    <a:pt x="1930" y="715"/>
                    <a:pt x="1784" y="830"/>
                  </a:cubicBezTo>
                  <a:cubicBezTo>
                    <a:pt x="1831" y="681"/>
                    <a:pt x="1886" y="523"/>
                    <a:pt x="1868" y="356"/>
                  </a:cubicBezTo>
                  <a:cubicBezTo>
                    <a:pt x="1849" y="198"/>
                    <a:pt x="1728" y="31"/>
                    <a:pt x="1570" y="12"/>
                  </a:cubicBezTo>
                  <a:cubicBezTo>
                    <a:pt x="1555" y="10"/>
                    <a:pt x="1540" y="8"/>
                    <a:pt x="1525" y="8"/>
                  </a:cubicBezTo>
                  <a:cubicBezTo>
                    <a:pt x="1368" y="8"/>
                    <a:pt x="1238" y="136"/>
                    <a:pt x="1162" y="272"/>
                  </a:cubicBezTo>
                  <a:cubicBezTo>
                    <a:pt x="1078" y="430"/>
                    <a:pt x="1031" y="588"/>
                    <a:pt x="929" y="727"/>
                  </a:cubicBezTo>
                  <a:cubicBezTo>
                    <a:pt x="901" y="570"/>
                    <a:pt x="892" y="402"/>
                    <a:pt x="809" y="254"/>
                  </a:cubicBezTo>
                  <a:cubicBezTo>
                    <a:pt x="748" y="115"/>
                    <a:pt x="599" y="1"/>
                    <a:pt x="4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
            <p:cNvSpPr/>
            <p:nvPr/>
          </p:nvSpPr>
          <p:spPr>
            <a:xfrm>
              <a:off x="3787000" y="2072425"/>
              <a:ext cx="67850" cy="69000"/>
            </a:xfrm>
            <a:custGeom>
              <a:rect b="b" l="l" r="r" t="t"/>
              <a:pathLst>
                <a:path extrusionOk="0" h="2760" w="2714">
                  <a:moveTo>
                    <a:pt x="1542" y="0"/>
                  </a:moveTo>
                  <a:cubicBezTo>
                    <a:pt x="1440" y="0"/>
                    <a:pt x="1347" y="37"/>
                    <a:pt x="1273" y="93"/>
                  </a:cubicBezTo>
                  <a:cubicBezTo>
                    <a:pt x="1208" y="158"/>
                    <a:pt x="1143" y="223"/>
                    <a:pt x="1097" y="307"/>
                  </a:cubicBezTo>
                  <a:cubicBezTo>
                    <a:pt x="1041" y="418"/>
                    <a:pt x="994" y="548"/>
                    <a:pt x="939" y="650"/>
                  </a:cubicBezTo>
                  <a:cubicBezTo>
                    <a:pt x="929" y="539"/>
                    <a:pt x="901" y="409"/>
                    <a:pt x="846" y="307"/>
                  </a:cubicBezTo>
                  <a:cubicBezTo>
                    <a:pt x="809" y="232"/>
                    <a:pt x="753" y="167"/>
                    <a:pt x="697" y="112"/>
                  </a:cubicBezTo>
                  <a:cubicBezTo>
                    <a:pt x="623" y="65"/>
                    <a:pt x="539" y="28"/>
                    <a:pt x="465" y="19"/>
                  </a:cubicBezTo>
                  <a:cubicBezTo>
                    <a:pt x="381" y="19"/>
                    <a:pt x="288" y="37"/>
                    <a:pt x="232" y="93"/>
                  </a:cubicBezTo>
                  <a:cubicBezTo>
                    <a:pt x="158" y="158"/>
                    <a:pt x="121" y="223"/>
                    <a:pt x="93" y="297"/>
                  </a:cubicBezTo>
                  <a:cubicBezTo>
                    <a:pt x="28" y="446"/>
                    <a:pt x="10" y="604"/>
                    <a:pt x="10" y="762"/>
                  </a:cubicBezTo>
                  <a:cubicBezTo>
                    <a:pt x="0" y="1068"/>
                    <a:pt x="28" y="1384"/>
                    <a:pt x="93" y="1700"/>
                  </a:cubicBezTo>
                  <a:cubicBezTo>
                    <a:pt x="28" y="1384"/>
                    <a:pt x="19" y="1068"/>
                    <a:pt x="28" y="771"/>
                  </a:cubicBezTo>
                  <a:cubicBezTo>
                    <a:pt x="47" y="623"/>
                    <a:pt x="65" y="455"/>
                    <a:pt x="121" y="316"/>
                  </a:cubicBezTo>
                  <a:cubicBezTo>
                    <a:pt x="158" y="251"/>
                    <a:pt x="195" y="186"/>
                    <a:pt x="251" y="139"/>
                  </a:cubicBezTo>
                  <a:cubicBezTo>
                    <a:pt x="307" y="93"/>
                    <a:pt x="381" y="74"/>
                    <a:pt x="446" y="74"/>
                  </a:cubicBezTo>
                  <a:cubicBezTo>
                    <a:pt x="521" y="74"/>
                    <a:pt x="586" y="112"/>
                    <a:pt x="651" y="158"/>
                  </a:cubicBezTo>
                  <a:cubicBezTo>
                    <a:pt x="706" y="204"/>
                    <a:pt x="753" y="260"/>
                    <a:pt x="771" y="325"/>
                  </a:cubicBezTo>
                  <a:cubicBezTo>
                    <a:pt x="836" y="465"/>
                    <a:pt x="855" y="623"/>
                    <a:pt x="864" y="771"/>
                  </a:cubicBezTo>
                  <a:lnTo>
                    <a:pt x="883" y="873"/>
                  </a:lnTo>
                  <a:lnTo>
                    <a:pt x="948" y="790"/>
                  </a:lnTo>
                  <a:cubicBezTo>
                    <a:pt x="1069" y="650"/>
                    <a:pt x="1115" y="483"/>
                    <a:pt x="1189" y="344"/>
                  </a:cubicBezTo>
                  <a:cubicBezTo>
                    <a:pt x="1227" y="269"/>
                    <a:pt x="1282" y="214"/>
                    <a:pt x="1347" y="167"/>
                  </a:cubicBezTo>
                  <a:cubicBezTo>
                    <a:pt x="1397" y="126"/>
                    <a:pt x="1455" y="91"/>
                    <a:pt x="1520" y="91"/>
                  </a:cubicBezTo>
                  <a:cubicBezTo>
                    <a:pt x="1527" y="91"/>
                    <a:pt x="1535" y="92"/>
                    <a:pt x="1542" y="93"/>
                  </a:cubicBezTo>
                  <a:cubicBezTo>
                    <a:pt x="1608" y="93"/>
                    <a:pt x="1682" y="130"/>
                    <a:pt x="1728" y="186"/>
                  </a:cubicBezTo>
                  <a:cubicBezTo>
                    <a:pt x="1775" y="251"/>
                    <a:pt x="1812" y="316"/>
                    <a:pt x="1821" y="390"/>
                  </a:cubicBezTo>
                  <a:cubicBezTo>
                    <a:pt x="1840" y="539"/>
                    <a:pt x="1793" y="697"/>
                    <a:pt x="1738" y="864"/>
                  </a:cubicBezTo>
                  <a:lnTo>
                    <a:pt x="1691" y="1013"/>
                  </a:lnTo>
                  <a:lnTo>
                    <a:pt x="1812" y="920"/>
                  </a:lnTo>
                  <a:cubicBezTo>
                    <a:pt x="1877" y="864"/>
                    <a:pt x="1951" y="818"/>
                    <a:pt x="2016" y="771"/>
                  </a:cubicBezTo>
                  <a:cubicBezTo>
                    <a:pt x="2091" y="725"/>
                    <a:pt x="2165" y="697"/>
                    <a:pt x="2249" y="688"/>
                  </a:cubicBezTo>
                  <a:cubicBezTo>
                    <a:pt x="2332" y="688"/>
                    <a:pt x="2416" y="715"/>
                    <a:pt x="2472" y="771"/>
                  </a:cubicBezTo>
                  <a:cubicBezTo>
                    <a:pt x="2527" y="827"/>
                    <a:pt x="2574" y="901"/>
                    <a:pt x="2602" y="976"/>
                  </a:cubicBezTo>
                  <a:cubicBezTo>
                    <a:pt x="2620" y="1059"/>
                    <a:pt x="2620" y="1143"/>
                    <a:pt x="2611" y="1236"/>
                  </a:cubicBezTo>
                  <a:cubicBezTo>
                    <a:pt x="2602" y="1319"/>
                    <a:pt x="2564" y="1394"/>
                    <a:pt x="2518" y="1477"/>
                  </a:cubicBezTo>
                  <a:cubicBezTo>
                    <a:pt x="2472" y="1561"/>
                    <a:pt x="2425" y="1626"/>
                    <a:pt x="2369" y="1700"/>
                  </a:cubicBezTo>
                  <a:lnTo>
                    <a:pt x="2193" y="1905"/>
                  </a:lnTo>
                  <a:cubicBezTo>
                    <a:pt x="1951" y="2174"/>
                    <a:pt x="1645" y="2388"/>
                    <a:pt x="1320" y="2536"/>
                  </a:cubicBezTo>
                  <a:cubicBezTo>
                    <a:pt x="1645" y="2388"/>
                    <a:pt x="1961" y="2174"/>
                    <a:pt x="2211" y="1923"/>
                  </a:cubicBezTo>
                  <a:cubicBezTo>
                    <a:pt x="2276" y="1849"/>
                    <a:pt x="2342" y="1793"/>
                    <a:pt x="2397" y="1710"/>
                  </a:cubicBezTo>
                  <a:cubicBezTo>
                    <a:pt x="2462" y="1644"/>
                    <a:pt x="2509" y="1561"/>
                    <a:pt x="2555" y="1487"/>
                  </a:cubicBezTo>
                  <a:cubicBezTo>
                    <a:pt x="2620" y="1422"/>
                    <a:pt x="2667" y="1338"/>
                    <a:pt x="2695" y="1245"/>
                  </a:cubicBezTo>
                  <a:cubicBezTo>
                    <a:pt x="2713" y="1152"/>
                    <a:pt x="2713" y="1059"/>
                    <a:pt x="2695" y="966"/>
                  </a:cubicBezTo>
                  <a:cubicBezTo>
                    <a:pt x="2667" y="873"/>
                    <a:pt x="2620" y="780"/>
                    <a:pt x="2555" y="725"/>
                  </a:cubicBezTo>
                  <a:cubicBezTo>
                    <a:pt x="2481" y="650"/>
                    <a:pt x="2379" y="623"/>
                    <a:pt x="2276" y="623"/>
                  </a:cubicBezTo>
                  <a:cubicBezTo>
                    <a:pt x="2165" y="623"/>
                    <a:pt x="2072" y="650"/>
                    <a:pt x="1998" y="697"/>
                  </a:cubicBezTo>
                  <a:cubicBezTo>
                    <a:pt x="1961" y="725"/>
                    <a:pt x="1914" y="743"/>
                    <a:pt x="1877" y="771"/>
                  </a:cubicBezTo>
                  <a:cubicBezTo>
                    <a:pt x="1886" y="734"/>
                    <a:pt x="1905" y="697"/>
                    <a:pt x="1905" y="650"/>
                  </a:cubicBezTo>
                  <a:cubicBezTo>
                    <a:pt x="1923" y="576"/>
                    <a:pt x="1923" y="483"/>
                    <a:pt x="1914" y="390"/>
                  </a:cubicBezTo>
                  <a:cubicBezTo>
                    <a:pt x="1905" y="297"/>
                    <a:pt x="1868" y="214"/>
                    <a:pt x="1793" y="130"/>
                  </a:cubicBezTo>
                  <a:cubicBezTo>
                    <a:pt x="1738" y="65"/>
                    <a:pt x="1645" y="0"/>
                    <a:pt x="1542" y="0"/>
                  </a:cubicBezTo>
                  <a:close/>
                  <a:moveTo>
                    <a:pt x="344" y="2601"/>
                  </a:moveTo>
                  <a:cubicBezTo>
                    <a:pt x="353" y="2648"/>
                    <a:pt x="390" y="2685"/>
                    <a:pt x="428" y="2713"/>
                  </a:cubicBezTo>
                  <a:cubicBezTo>
                    <a:pt x="390" y="2685"/>
                    <a:pt x="372" y="2639"/>
                    <a:pt x="344" y="2601"/>
                  </a:cubicBezTo>
                  <a:close/>
                  <a:moveTo>
                    <a:pt x="1319" y="2537"/>
                  </a:moveTo>
                  <a:lnTo>
                    <a:pt x="1319" y="2537"/>
                  </a:lnTo>
                  <a:cubicBezTo>
                    <a:pt x="1161" y="2620"/>
                    <a:pt x="994" y="2676"/>
                    <a:pt x="818" y="2732"/>
                  </a:cubicBezTo>
                  <a:cubicBezTo>
                    <a:pt x="994" y="2685"/>
                    <a:pt x="1161" y="2620"/>
                    <a:pt x="1319" y="2537"/>
                  </a:cubicBezTo>
                  <a:close/>
                  <a:moveTo>
                    <a:pt x="428" y="2713"/>
                  </a:moveTo>
                  <a:cubicBezTo>
                    <a:pt x="465" y="2732"/>
                    <a:pt x="511" y="2759"/>
                    <a:pt x="558" y="2759"/>
                  </a:cubicBezTo>
                  <a:cubicBezTo>
                    <a:pt x="511" y="2741"/>
                    <a:pt x="465" y="2732"/>
                    <a:pt x="428" y="27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
            <p:cNvSpPr/>
            <p:nvPr/>
          </p:nvSpPr>
          <p:spPr>
            <a:xfrm>
              <a:off x="3799525" y="2091925"/>
              <a:ext cx="10950" cy="48800"/>
            </a:xfrm>
            <a:custGeom>
              <a:rect b="b" l="l" r="r" t="t"/>
              <a:pathLst>
                <a:path extrusionOk="0" h="1952" w="438">
                  <a:moveTo>
                    <a:pt x="438" y="0"/>
                  </a:moveTo>
                  <a:cubicBezTo>
                    <a:pt x="391" y="168"/>
                    <a:pt x="354" y="326"/>
                    <a:pt x="335" y="493"/>
                  </a:cubicBezTo>
                  <a:lnTo>
                    <a:pt x="233" y="976"/>
                  </a:lnTo>
                  <a:lnTo>
                    <a:pt x="122" y="1468"/>
                  </a:lnTo>
                  <a:cubicBezTo>
                    <a:pt x="103" y="1543"/>
                    <a:pt x="94" y="1626"/>
                    <a:pt x="66" y="1710"/>
                  </a:cubicBezTo>
                  <a:lnTo>
                    <a:pt x="1" y="1952"/>
                  </a:lnTo>
                  <a:cubicBezTo>
                    <a:pt x="66" y="1803"/>
                    <a:pt x="112" y="1636"/>
                    <a:pt x="159" y="1478"/>
                  </a:cubicBezTo>
                  <a:cubicBezTo>
                    <a:pt x="205" y="1310"/>
                    <a:pt x="242" y="1153"/>
                    <a:pt x="280" y="985"/>
                  </a:cubicBezTo>
                  <a:cubicBezTo>
                    <a:pt x="308" y="827"/>
                    <a:pt x="345" y="660"/>
                    <a:pt x="373" y="502"/>
                  </a:cubicBezTo>
                  <a:cubicBezTo>
                    <a:pt x="391" y="335"/>
                    <a:pt x="419" y="168"/>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
            <p:cNvSpPr/>
            <p:nvPr/>
          </p:nvSpPr>
          <p:spPr>
            <a:xfrm>
              <a:off x="3801150" y="2095175"/>
              <a:ext cx="30475" cy="46475"/>
            </a:xfrm>
            <a:custGeom>
              <a:rect b="b" l="l" r="r" t="t"/>
              <a:pathLst>
                <a:path extrusionOk="0" h="1859" w="1219">
                  <a:moveTo>
                    <a:pt x="1218" y="1"/>
                  </a:moveTo>
                  <a:cubicBezTo>
                    <a:pt x="1107" y="149"/>
                    <a:pt x="1004" y="298"/>
                    <a:pt x="884" y="456"/>
                  </a:cubicBezTo>
                  <a:lnTo>
                    <a:pt x="568" y="902"/>
                  </a:lnTo>
                  <a:cubicBezTo>
                    <a:pt x="465" y="1060"/>
                    <a:pt x="363" y="1208"/>
                    <a:pt x="270" y="1366"/>
                  </a:cubicBezTo>
                  <a:cubicBezTo>
                    <a:pt x="177" y="1534"/>
                    <a:pt x="85" y="1682"/>
                    <a:pt x="1" y="1859"/>
                  </a:cubicBezTo>
                  <a:cubicBezTo>
                    <a:pt x="47" y="1775"/>
                    <a:pt x="103" y="1710"/>
                    <a:pt x="150" y="1626"/>
                  </a:cubicBezTo>
                  <a:cubicBezTo>
                    <a:pt x="196" y="1543"/>
                    <a:pt x="261" y="1478"/>
                    <a:pt x="308" y="1394"/>
                  </a:cubicBezTo>
                  <a:lnTo>
                    <a:pt x="614" y="930"/>
                  </a:lnTo>
                  <a:lnTo>
                    <a:pt x="921" y="465"/>
                  </a:lnTo>
                  <a:cubicBezTo>
                    <a:pt x="1023" y="316"/>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
            <p:cNvSpPr/>
            <p:nvPr/>
          </p:nvSpPr>
          <p:spPr>
            <a:xfrm>
              <a:off x="3805800" y="2110500"/>
              <a:ext cx="3275" cy="13725"/>
            </a:xfrm>
            <a:custGeom>
              <a:rect b="b" l="l" r="r" t="t"/>
              <a:pathLst>
                <a:path extrusionOk="0" h="549" w="131">
                  <a:moveTo>
                    <a:pt x="131" y="1"/>
                  </a:moveTo>
                  <a:lnTo>
                    <a:pt x="131" y="1"/>
                  </a:lnTo>
                  <a:cubicBezTo>
                    <a:pt x="94" y="94"/>
                    <a:pt x="75" y="187"/>
                    <a:pt x="47" y="270"/>
                  </a:cubicBezTo>
                  <a:cubicBezTo>
                    <a:pt x="38" y="317"/>
                    <a:pt x="38" y="363"/>
                    <a:pt x="29" y="410"/>
                  </a:cubicBezTo>
                  <a:cubicBezTo>
                    <a:pt x="10" y="456"/>
                    <a:pt x="10" y="502"/>
                    <a:pt x="1" y="549"/>
                  </a:cubicBezTo>
                  <a:cubicBezTo>
                    <a:pt x="29" y="512"/>
                    <a:pt x="47" y="465"/>
                    <a:pt x="57" y="419"/>
                  </a:cubicBezTo>
                  <a:lnTo>
                    <a:pt x="94" y="279"/>
                  </a:lnTo>
                  <a:cubicBezTo>
                    <a:pt x="122" y="187"/>
                    <a:pt x="131" y="94"/>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
            <p:cNvSpPr/>
            <p:nvPr/>
          </p:nvSpPr>
          <p:spPr>
            <a:xfrm>
              <a:off x="3810450" y="2105625"/>
              <a:ext cx="1200" cy="8625"/>
            </a:xfrm>
            <a:custGeom>
              <a:rect b="b" l="l" r="r" t="t"/>
              <a:pathLst>
                <a:path extrusionOk="0" h="345" w="48">
                  <a:moveTo>
                    <a:pt x="19" y="1"/>
                  </a:moveTo>
                  <a:cubicBezTo>
                    <a:pt x="10" y="56"/>
                    <a:pt x="1" y="112"/>
                    <a:pt x="1" y="177"/>
                  </a:cubicBezTo>
                  <a:lnTo>
                    <a:pt x="1" y="251"/>
                  </a:lnTo>
                  <a:lnTo>
                    <a:pt x="1" y="344"/>
                  </a:lnTo>
                  <a:cubicBezTo>
                    <a:pt x="10" y="326"/>
                    <a:pt x="28" y="289"/>
                    <a:pt x="38" y="270"/>
                  </a:cubicBezTo>
                  <a:cubicBezTo>
                    <a:pt x="38" y="233"/>
                    <a:pt x="47" y="205"/>
                    <a:pt x="47" y="177"/>
                  </a:cubicBezTo>
                  <a:cubicBezTo>
                    <a:pt x="47"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
            <p:cNvSpPr/>
            <p:nvPr/>
          </p:nvSpPr>
          <p:spPr>
            <a:xfrm>
              <a:off x="3811375" y="2106100"/>
              <a:ext cx="4450" cy="12550"/>
            </a:xfrm>
            <a:custGeom>
              <a:rect b="b" l="l" r="r" t="t"/>
              <a:pathLst>
                <a:path extrusionOk="0" h="502" w="178">
                  <a:moveTo>
                    <a:pt x="177" y="0"/>
                  </a:moveTo>
                  <a:cubicBezTo>
                    <a:pt x="131" y="84"/>
                    <a:pt x="94" y="167"/>
                    <a:pt x="66" y="251"/>
                  </a:cubicBezTo>
                  <a:cubicBezTo>
                    <a:pt x="47" y="325"/>
                    <a:pt x="19" y="409"/>
                    <a:pt x="1" y="502"/>
                  </a:cubicBezTo>
                  <a:cubicBezTo>
                    <a:pt x="38" y="465"/>
                    <a:pt x="47" y="418"/>
                    <a:pt x="66" y="390"/>
                  </a:cubicBezTo>
                  <a:cubicBezTo>
                    <a:pt x="84" y="335"/>
                    <a:pt x="103" y="307"/>
                    <a:pt x="112" y="260"/>
                  </a:cubicBezTo>
                  <a:cubicBezTo>
                    <a:pt x="140" y="177"/>
                    <a:pt x="159" y="9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
            <p:cNvSpPr/>
            <p:nvPr/>
          </p:nvSpPr>
          <p:spPr>
            <a:xfrm>
              <a:off x="3805100" y="2123050"/>
              <a:ext cx="4225" cy="7450"/>
            </a:xfrm>
            <a:custGeom>
              <a:rect b="b" l="l" r="r" t="t"/>
              <a:pathLst>
                <a:path extrusionOk="0" h="298" w="169">
                  <a:moveTo>
                    <a:pt x="168" y="0"/>
                  </a:moveTo>
                  <a:lnTo>
                    <a:pt x="168" y="0"/>
                  </a:lnTo>
                  <a:cubicBezTo>
                    <a:pt x="122" y="47"/>
                    <a:pt x="85" y="93"/>
                    <a:pt x="66" y="140"/>
                  </a:cubicBezTo>
                  <a:cubicBezTo>
                    <a:pt x="38" y="196"/>
                    <a:pt x="19" y="242"/>
                    <a:pt x="1" y="298"/>
                  </a:cubicBezTo>
                  <a:cubicBezTo>
                    <a:pt x="57" y="251"/>
                    <a:pt x="85" y="205"/>
                    <a:pt x="112" y="158"/>
                  </a:cubicBezTo>
                  <a:cubicBezTo>
                    <a:pt x="131" y="103"/>
                    <a:pt x="159" y="56"/>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
            <p:cNvSpPr/>
            <p:nvPr/>
          </p:nvSpPr>
          <p:spPr>
            <a:xfrm>
              <a:off x="3827875" y="2081475"/>
              <a:ext cx="2125" cy="12575"/>
            </a:xfrm>
            <a:custGeom>
              <a:rect b="b" l="l" r="r" t="t"/>
              <a:pathLst>
                <a:path extrusionOk="0" h="503" w="85">
                  <a:moveTo>
                    <a:pt x="75" y="0"/>
                  </a:moveTo>
                  <a:cubicBezTo>
                    <a:pt x="47" y="84"/>
                    <a:pt x="38" y="168"/>
                    <a:pt x="19" y="242"/>
                  </a:cubicBezTo>
                  <a:cubicBezTo>
                    <a:pt x="19" y="288"/>
                    <a:pt x="10" y="326"/>
                    <a:pt x="10" y="372"/>
                  </a:cubicBezTo>
                  <a:cubicBezTo>
                    <a:pt x="10" y="418"/>
                    <a:pt x="10" y="456"/>
                    <a:pt x="0" y="502"/>
                  </a:cubicBezTo>
                  <a:cubicBezTo>
                    <a:pt x="19" y="465"/>
                    <a:pt x="38" y="418"/>
                    <a:pt x="47" y="381"/>
                  </a:cubicBezTo>
                  <a:cubicBezTo>
                    <a:pt x="56" y="335"/>
                    <a:pt x="75" y="298"/>
                    <a:pt x="75" y="261"/>
                  </a:cubicBezTo>
                  <a:cubicBezTo>
                    <a:pt x="84" y="158"/>
                    <a:pt x="84" y="8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
            <p:cNvSpPr/>
            <p:nvPr/>
          </p:nvSpPr>
          <p:spPr>
            <a:xfrm>
              <a:off x="3824850" y="2089375"/>
              <a:ext cx="1875" cy="8600"/>
            </a:xfrm>
            <a:custGeom>
              <a:rect b="b" l="l" r="r" t="t"/>
              <a:pathLst>
                <a:path extrusionOk="0" h="344" w="75">
                  <a:moveTo>
                    <a:pt x="66" y="0"/>
                  </a:moveTo>
                  <a:cubicBezTo>
                    <a:pt x="38" y="56"/>
                    <a:pt x="28" y="112"/>
                    <a:pt x="28" y="177"/>
                  </a:cubicBezTo>
                  <a:cubicBezTo>
                    <a:pt x="19" y="233"/>
                    <a:pt x="19" y="288"/>
                    <a:pt x="1" y="344"/>
                  </a:cubicBezTo>
                  <a:cubicBezTo>
                    <a:pt x="28" y="325"/>
                    <a:pt x="38" y="288"/>
                    <a:pt x="56" y="270"/>
                  </a:cubicBezTo>
                  <a:cubicBezTo>
                    <a:pt x="66" y="242"/>
                    <a:pt x="75" y="205"/>
                    <a:pt x="75" y="186"/>
                  </a:cubicBezTo>
                  <a:lnTo>
                    <a:pt x="75" y="93"/>
                  </a:lnTo>
                  <a:cubicBezTo>
                    <a:pt x="75" y="56"/>
                    <a:pt x="75"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
            <p:cNvSpPr/>
            <p:nvPr/>
          </p:nvSpPr>
          <p:spPr>
            <a:xfrm>
              <a:off x="3826475" y="2079850"/>
              <a:ext cx="1200" cy="4675"/>
            </a:xfrm>
            <a:custGeom>
              <a:rect b="b" l="l" r="r" t="t"/>
              <a:pathLst>
                <a:path extrusionOk="0" h="187" w="48">
                  <a:moveTo>
                    <a:pt x="10" y="0"/>
                  </a:moveTo>
                  <a:cubicBezTo>
                    <a:pt x="1" y="28"/>
                    <a:pt x="1" y="65"/>
                    <a:pt x="1" y="93"/>
                  </a:cubicBezTo>
                  <a:lnTo>
                    <a:pt x="1" y="140"/>
                  </a:lnTo>
                  <a:cubicBezTo>
                    <a:pt x="1" y="149"/>
                    <a:pt x="1" y="158"/>
                    <a:pt x="10" y="186"/>
                  </a:cubicBezTo>
                  <a:cubicBezTo>
                    <a:pt x="38" y="158"/>
                    <a:pt x="47" y="121"/>
                    <a:pt x="47" y="93"/>
                  </a:cubicBezTo>
                  <a:cubicBezTo>
                    <a:pt x="47" y="75"/>
                    <a:pt x="47" y="56"/>
                    <a:pt x="38" y="47"/>
                  </a:cubicBezTo>
                  <a:cubicBezTo>
                    <a:pt x="38" y="2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
            <p:cNvSpPr/>
            <p:nvPr/>
          </p:nvSpPr>
          <p:spPr>
            <a:xfrm>
              <a:off x="3848325" y="2095400"/>
              <a:ext cx="2575" cy="11175"/>
            </a:xfrm>
            <a:custGeom>
              <a:rect b="b" l="l" r="r" t="t"/>
              <a:pathLst>
                <a:path extrusionOk="0" h="447" w="103">
                  <a:moveTo>
                    <a:pt x="0" y="1"/>
                  </a:moveTo>
                  <a:lnTo>
                    <a:pt x="0" y="1"/>
                  </a:lnTo>
                  <a:cubicBezTo>
                    <a:pt x="46" y="57"/>
                    <a:pt x="65" y="140"/>
                    <a:pt x="56" y="214"/>
                  </a:cubicBezTo>
                  <a:cubicBezTo>
                    <a:pt x="56" y="261"/>
                    <a:pt x="46" y="289"/>
                    <a:pt x="28" y="326"/>
                  </a:cubicBezTo>
                  <a:cubicBezTo>
                    <a:pt x="28" y="354"/>
                    <a:pt x="19" y="363"/>
                    <a:pt x="19" y="382"/>
                  </a:cubicBezTo>
                  <a:cubicBezTo>
                    <a:pt x="9" y="410"/>
                    <a:pt x="0" y="419"/>
                    <a:pt x="0" y="447"/>
                  </a:cubicBezTo>
                  <a:cubicBezTo>
                    <a:pt x="9" y="428"/>
                    <a:pt x="19" y="410"/>
                    <a:pt x="28" y="400"/>
                  </a:cubicBezTo>
                  <a:cubicBezTo>
                    <a:pt x="46" y="372"/>
                    <a:pt x="56" y="363"/>
                    <a:pt x="65" y="335"/>
                  </a:cubicBezTo>
                  <a:cubicBezTo>
                    <a:pt x="93" y="307"/>
                    <a:pt x="102" y="270"/>
                    <a:pt x="102" y="224"/>
                  </a:cubicBezTo>
                  <a:cubicBezTo>
                    <a:pt x="102" y="177"/>
                    <a:pt x="102" y="131"/>
                    <a:pt x="74" y="94"/>
                  </a:cubicBezTo>
                  <a:cubicBezTo>
                    <a:pt x="65"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
            <p:cNvSpPr/>
            <p:nvPr/>
          </p:nvSpPr>
          <p:spPr>
            <a:xfrm>
              <a:off x="3842975" y="2102150"/>
              <a:ext cx="5350" cy="9300"/>
            </a:xfrm>
            <a:custGeom>
              <a:rect b="b" l="l" r="r" t="t"/>
              <a:pathLst>
                <a:path extrusionOk="0" h="372" w="214">
                  <a:moveTo>
                    <a:pt x="214" y="0"/>
                  </a:moveTo>
                  <a:cubicBezTo>
                    <a:pt x="186" y="19"/>
                    <a:pt x="168" y="56"/>
                    <a:pt x="149" y="93"/>
                  </a:cubicBezTo>
                  <a:cubicBezTo>
                    <a:pt x="140" y="112"/>
                    <a:pt x="121" y="149"/>
                    <a:pt x="103" y="186"/>
                  </a:cubicBezTo>
                  <a:lnTo>
                    <a:pt x="56" y="279"/>
                  </a:lnTo>
                  <a:cubicBezTo>
                    <a:pt x="37" y="316"/>
                    <a:pt x="28" y="335"/>
                    <a:pt x="0" y="372"/>
                  </a:cubicBezTo>
                  <a:cubicBezTo>
                    <a:pt x="37" y="363"/>
                    <a:pt x="56" y="335"/>
                    <a:pt x="84" y="298"/>
                  </a:cubicBezTo>
                  <a:cubicBezTo>
                    <a:pt x="103" y="279"/>
                    <a:pt x="130" y="242"/>
                    <a:pt x="140" y="205"/>
                  </a:cubicBezTo>
                  <a:cubicBezTo>
                    <a:pt x="177" y="140"/>
                    <a:pt x="195" y="65"/>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
            <p:cNvSpPr/>
            <p:nvPr/>
          </p:nvSpPr>
          <p:spPr>
            <a:xfrm>
              <a:off x="3840875" y="2110050"/>
              <a:ext cx="6775" cy="7225"/>
            </a:xfrm>
            <a:custGeom>
              <a:rect b="b" l="l" r="r" t="t"/>
              <a:pathLst>
                <a:path extrusionOk="0" h="289" w="271">
                  <a:moveTo>
                    <a:pt x="270" y="0"/>
                  </a:moveTo>
                  <a:lnTo>
                    <a:pt x="131" y="139"/>
                  </a:lnTo>
                  <a:cubicBezTo>
                    <a:pt x="84" y="186"/>
                    <a:pt x="47" y="242"/>
                    <a:pt x="1" y="288"/>
                  </a:cubicBezTo>
                  <a:cubicBezTo>
                    <a:pt x="38" y="279"/>
                    <a:pt x="75" y="260"/>
                    <a:pt x="94" y="242"/>
                  </a:cubicBezTo>
                  <a:lnTo>
                    <a:pt x="168" y="167"/>
                  </a:lnTo>
                  <a:cubicBezTo>
                    <a:pt x="187" y="149"/>
                    <a:pt x="214" y="121"/>
                    <a:pt x="224" y="93"/>
                  </a:cubicBezTo>
                  <a:cubicBezTo>
                    <a:pt x="252" y="56"/>
                    <a:pt x="26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
            <p:cNvSpPr/>
            <p:nvPr/>
          </p:nvSpPr>
          <p:spPr>
            <a:xfrm>
              <a:off x="3843200" y="2100975"/>
              <a:ext cx="3275" cy="6075"/>
            </a:xfrm>
            <a:custGeom>
              <a:rect b="b" l="l" r="r" t="t"/>
              <a:pathLst>
                <a:path extrusionOk="0" h="243" w="131">
                  <a:moveTo>
                    <a:pt x="121" y="1"/>
                  </a:moveTo>
                  <a:cubicBezTo>
                    <a:pt x="84" y="47"/>
                    <a:pt x="75" y="84"/>
                    <a:pt x="47" y="112"/>
                  </a:cubicBezTo>
                  <a:cubicBezTo>
                    <a:pt x="38" y="159"/>
                    <a:pt x="19" y="196"/>
                    <a:pt x="1" y="242"/>
                  </a:cubicBezTo>
                  <a:cubicBezTo>
                    <a:pt x="47" y="224"/>
                    <a:pt x="75" y="187"/>
                    <a:pt x="94" y="140"/>
                  </a:cubicBezTo>
                  <a:cubicBezTo>
                    <a:pt x="112" y="112"/>
                    <a:pt x="121" y="94"/>
                    <a:pt x="121" y="66"/>
                  </a:cubicBezTo>
                  <a:cubicBezTo>
                    <a:pt x="121" y="47"/>
                    <a:pt x="13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
            <p:cNvSpPr/>
            <p:nvPr/>
          </p:nvSpPr>
          <p:spPr>
            <a:xfrm>
              <a:off x="3805575" y="2136750"/>
              <a:ext cx="9775" cy="3050"/>
            </a:xfrm>
            <a:custGeom>
              <a:rect b="b" l="l" r="r" t="t"/>
              <a:pathLst>
                <a:path extrusionOk="0" h="122" w="391">
                  <a:moveTo>
                    <a:pt x="391" y="1"/>
                  </a:moveTo>
                  <a:lnTo>
                    <a:pt x="391" y="1"/>
                  </a:lnTo>
                  <a:cubicBezTo>
                    <a:pt x="326" y="19"/>
                    <a:pt x="270" y="28"/>
                    <a:pt x="196" y="56"/>
                  </a:cubicBezTo>
                  <a:cubicBezTo>
                    <a:pt x="131" y="66"/>
                    <a:pt x="66" y="93"/>
                    <a:pt x="0" y="112"/>
                  </a:cubicBezTo>
                  <a:cubicBezTo>
                    <a:pt x="38" y="112"/>
                    <a:pt x="66" y="112"/>
                    <a:pt x="112" y="121"/>
                  </a:cubicBezTo>
                  <a:cubicBezTo>
                    <a:pt x="149" y="112"/>
                    <a:pt x="186" y="112"/>
                    <a:pt x="223" y="103"/>
                  </a:cubicBezTo>
                  <a:cubicBezTo>
                    <a:pt x="279" y="75"/>
                    <a:pt x="344" y="56"/>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
            <p:cNvSpPr/>
            <p:nvPr/>
          </p:nvSpPr>
          <p:spPr>
            <a:xfrm>
              <a:off x="3808350" y="2133500"/>
              <a:ext cx="7000" cy="3275"/>
            </a:xfrm>
            <a:custGeom>
              <a:rect b="b" l="l" r="r" t="t"/>
              <a:pathLst>
                <a:path extrusionOk="0" h="131" w="280">
                  <a:moveTo>
                    <a:pt x="280" y="1"/>
                  </a:moveTo>
                  <a:cubicBezTo>
                    <a:pt x="261" y="1"/>
                    <a:pt x="233" y="10"/>
                    <a:pt x="215" y="19"/>
                  </a:cubicBezTo>
                  <a:lnTo>
                    <a:pt x="140" y="56"/>
                  </a:lnTo>
                  <a:cubicBezTo>
                    <a:pt x="94" y="66"/>
                    <a:pt x="47" y="93"/>
                    <a:pt x="1" y="112"/>
                  </a:cubicBezTo>
                  <a:cubicBezTo>
                    <a:pt x="38" y="131"/>
                    <a:pt x="66" y="131"/>
                    <a:pt x="75" y="131"/>
                  </a:cubicBezTo>
                  <a:cubicBezTo>
                    <a:pt x="103" y="131"/>
                    <a:pt x="131" y="112"/>
                    <a:pt x="159" y="103"/>
                  </a:cubicBezTo>
                  <a:cubicBezTo>
                    <a:pt x="196" y="84"/>
                    <a:pt x="252" y="4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
            <p:cNvSpPr/>
            <p:nvPr/>
          </p:nvSpPr>
          <p:spPr>
            <a:xfrm>
              <a:off x="3810450" y="2126525"/>
              <a:ext cx="4675" cy="6300"/>
            </a:xfrm>
            <a:custGeom>
              <a:rect b="b" l="l" r="r" t="t"/>
              <a:pathLst>
                <a:path extrusionOk="0" h="252" w="187">
                  <a:moveTo>
                    <a:pt x="186" y="1"/>
                  </a:moveTo>
                  <a:lnTo>
                    <a:pt x="186" y="1"/>
                  </a:lnTo>
                  <a:cubicBezTo>
                    <a:pt x="149" y="38"/>
                    <a:pt x="121" y="66"/>
                    <a:pt x="84" y="112"/>
                  </a:cubicBezTo>
                  <a:cubicBezTo>
                    <a:pt x="47" y="159"/>
                    <a:pt x="28" y="196"/>
                    <a:pt x="1" y="252"/>
                  </a:cubicBezTo>
                  <a:cubicBezTo>
                    <a:pt x="47" y="224"/>
                    <a:pt x="84" y="187"/>
                    <a:pt x="121" y="149"/>
                  </a:cubicBezTo>
                  <a:cubicBezTo>
                    <a:pt x="140" y="131"/>
                    <a:pt x="149" y="103"/>
                    <a:pt x="168" y="84"/>
                  </a:cubicBezTo>
                  <a:cubicBezTo>
                    <a:pt x="177" y="57"/>
                    <a:pt x="186"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
            <p:cNvSpPr/>
            <p:nvPr/>
          </p:nvSpPr>
          <p:spPr>
            <a:xfrm>
              <a:off x="3814875" y="2127700"/>
              <a:ext cx="5600" cy="3975"/>
            </a:xfrm>
            <a:custGeom>
              <a:rect b="b" l="l" r="r" t="t"/>
              <a:pathLst>
                <a:path extrusionOk="0" h="159" w="224">
                  <a:moveTo>
                    <a:pt x="223" y="0"/>
                  </a:moveTo>
                  <a:lnTo>
                    <a:pt x="223" y="0"/>
                  </a:lnTo>
                  <a:cubicBezTo>
                    <a:pt x="158" y="10"/>
                    <a:pt x="130" y="37"/>
                    <a:pt x="93" y="56"/>
                  </a:cubicBezTo>
                  <a:cubicBezTo>
                    <a:pt x="56" y="93"/>
                    <a:pt x="19" y="112"/>
                    <a:pt x="0" y="158"/>
                  </a:cubicBezTo>
                  <a:cubicBezTo>
                    <a:pt x="47" y="149"/>
                    <a:pt x="93" y="130"/>
                    <a:pt x="130" y="102"/>
                  </a:cubicBezTo>
                  <a:cubicBezTo>
                    <a:pt x="158" y="6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
            <p:cNvSpPr/>
            <p:nvPr/>
          </p:nvSpPr>
          <p:spPr>
            <a:xfrm>
              <a:off x="3818575" y="2129775"/>
              <a:ext cx="7225" cy="5150"/>
            </a:xfrm>
            <a:custGeom>
              <a:rect b="b" l="l" r="r" t="t"/>
              <a:pathLst>
                <a:path extrusionOk="0" h="206" w="289">
                  <a:moveTo>
                    <a:pt x="289" y="1"/>
                  </a:moveTo>
                  <a:cubicBezTo>
                    <a:pt x="233" y="10"/>
                    <a:pt x="177" y="47"/>
                    <a:pt x="131" y="75"/>
                  </a:cubicBezTo>
                  <a:cubicBezTo>
                    <a:pt x="84" y="112"/>
                    <a:pt x="38" y="159"/>
                    <a:pt x="1" y="205"/>
                  </a:cubicBezTo>
                  <a:cubicBezTo>
                    <a:pt x="57" y="187"/>
                    <a:pt x="103" y="150"/>
                    <a:pt x="168" y="122"/>
                  </a:cubicBezTo>
                  <a:cubicBezTo>
                    <a:pt x="214" y="94"/>
                    <a:pt x="261" y="47"/>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
            <p:cNvSpPr/>
            <p:nvPr/>
          </p:nvSpPr>
          <p:spPr>
            <a:xfrm>
              <a:off x="3789550" y="2077750"/>
              <a:ext cx="4900" cy="10250"/>
            </a:xfrm>
            <a:custGeom>
              <a:rect b="b" l="l" r="r" t="t"/>
              <a:pathLst>
                <a:path extrusionOk="0" h="410" w="196">
                  <a:moveTo>
                    <a:pt x="196" y="1"/>
                  </a:moveTo>
                  <a:lnTo>
                    <a:pt x="196" y="1"/>
                  </a:lnTo>
                  <a:cubicBezTo>
                    <a:pt x="158" y="19"/>
                    <a:pt x="140" y="47"/>
                    <a:pt x="103" y="66"/>
                  </a:cubicBezTo>
                  <a:cubicBezTo>
                    <a:pt x="84" y="103"/>
                    <a:pt x="75" y="140"/>
                    <a:pt x="47" y="177"/>
                  </a:cubicBezTo>
                  <a:cubicBezTo>
                    <a:pt x="10" y="242"/>
                    <a:pt x="0" y="326"/>
                    <a:pt x="10" y="410"/>
                  </a:cubicBezTo>
                  <a:lnTo>
                    <a:pt x="47" y="298"/>
                  </a:lnTo>
                  <a:cubicBezTo>
                    <a:pt x="56" y="270"/>
                    <a:pt x="84" y="233"/>
                    <a:pt x="93" y="196"/>
                  </a:cubicBezTo>
                  <a:cubicBezTo>
                    <a:pt x="130" y="140"/>
                    <a:pt x="168" y="6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
            <p:cNvSpPr/>
            <p:nvPr/>
          </p:nvSpPr>
          <p:spPr>
            <a:xfrm>
              <a:off x="3790700" y="2082175"/>
              <a:ext cx="3275" cy="9300"/>
            </a:xfrm>
            <a:custGeom>
              <a:rect b="b" l="l" r="r" t="t"/>
              <a:pathLst>
                <a:path extrusionOk="0" h="372" w="131">
                  <a:moveTo>
                    <a:pt x="131" y="0"/>
                  </a:moveTo>
                  <a:cubicBezTo>
                    <a:pt x="103" y="19"/>
                    <a:pt x="84" y="56"/>
                    <a:pt x="57" y="75"/>
                  </a:cubicBezTo>
                  <a:cubicBezTo>
                    <a:pt x="47" y="112"/>
                    <a:pt x="38" y="140"/>
                    <a:pt x="29" y="167"/>
                  </a:cubicBezTo>
                  <a:cubicBezTo>
                    <a:pt x="10" y="233"/>
                    <a:pt x="1" y="298"/>
                    <a:pt x="29" y="372"/>
                  </a:cubicBezTo>
                  <a:lnTo>
                    <a:pt x="47" y="279"/>
                  </a:lnTo>
                  <a:cubicBezTo>
                    <a:pt x="47" y="242"/>
                    <a:pt x="57" y="214"/>
                    <a:pt x="75" y="186"/>
                  </a:cubicBezTo>
                  <a:cubicBezTo>
                    <a:pt x="94" y="121"/>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
            <p:cNvSpPr/>
            <p:nvPr/>
          </p:nvSpPr>
          <p:spPr>
            <a:xfrm>
              <a:off x="3792575" y="2088200"/>
              <a:ext cx="1875" cy="10475"/>
            </a:xfrm>
            <a:custGeom>
              <a:rect b="b" l="l" r="r" t="t"/>
              <a:pathLst>
                <a:path extrusionOk="0" h="419" w="75">
                  <a:moveTo>
                    <a:pt x="75" y="1"/>
                  </a:moveTo>
                  <a:cubicBezTo>
                    <a:pt x="37" y="57"/>
                    <a:pt x="28" y="131"/>
                    <a:pt x="9" y="205"/>
                  </a:cubicBezTo>
                  <a:cubicBezTo>
                    <a:pt x="0" y="242"/>
                    <a:pt x="0" y="280"/>
                    <a:pt x="0" y="317"/>
                  </a:cubicBezTo>
                  <a:cubicBezTo>
                    <a:pt x="9" y="345"/>
                    <a:pt x="9" y="382"/>
                    <a:pt x="19" y="419"/>
                  </a:cubicBezTo>
                  <a:lnTo>
                    <a:pt x="47" y="317"/>
                  </a:lnTo>
                  <a:cubicBezTo>
                    <a:pt x="56" y="280"/>
                    <a:pt x="65" y="242"/>
                    <a:pt x="65" y="205"/>
                  </a:cubicBezTo>
                  <a:cubicBezTo>
                    <a:pt x="65"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
            <p:cNvSpPr/>
            <p:nvPr/>
          </p:nvSpPr>
          <p:spPr>
            <a:xfrm>
              <a:off x="3789075" y="2095175"/>
              <a:ext cx="1200" cy="10475"/>
            </a:xfrm>
            <a:custGeom>
              <a:rect b="b" l="l" r="r" t="t"/>
              <a:pathLst>
                <a:path extrusionOk="0" h="419" w="48">
                  <a:moveTo>
                    <a:pt x="19" y="1"/>
                  </a:moveTo>
                  <a:cubicBezTo>
                    <a:pt x="10" y="66"/>
                    <a:pt x="1" y="149"/>
                    <a:pt x="1" y="205"/>
                  </a:cubicBezTo>
                  <a:cubicBezTo>
                    <a:pt x="1" y="242"/>
                    <a:pt x="1" y="279"/>
                    <a:pt x="10" y="316"/>
                  </a:cubicBezTo>
                  <a:cubicBezTo>
                    <a:pt x="10" y="344"/>
                    <a:pt x="19" y="381"/>
                    <a:pt x="47" y="419"/>
                  </a:cubicBezTo>
                  <a:lnTo>
                    <a:pt x="47" y="316"/>
                  </a:lnTo>
                  <a:lnTo>
                    <a:pt x="47" y="205"/>
                  </a:lnTo>
                  <a:cubicBezTo>
                    <a:pt x="47" y="140"/>
                    <a:pt x="47"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
            <p:cNvSpPr/>
            <p:nvPr/>
          </p:nvSpPr>
          <p:spPr>
            <a:xfrm>
              <a:off x="3791650" y="2103300"/>
              <a:ext cx="1400" cy="10725"/>
            </a:xfrm>
            <a:custGeom>
              <a:rect b="b" l="l" r="r" t="t"/>
              <a:pathLst>
                <a:path extrusionOk="0" h="429" w="56">
                  <a:moveTo>
                    <a:pt x="56" y="1"/>
                  </a:moveTo>
                  <a:lnTo>
                    <a:pt x="56" y="1"/>
                  </a:lnTo>
                  <a:cubicBezTo>
                    <a:pt x="19" y="66"/>
                    <a:pt x="9" y="140"/>
                    <a:pt x="0" y="205"/>
                  </a:cubicBezTo>
                  <a:lnTo>
                    <a:pt x="0" y="326"/>
                  </a:lnTo>
                  <a:cubicBezTo>
                    <a:pt x="9" y="354"/>
                    <a:pt x="9" y="391"/>
                    <a:pt x="37" y="428"/>
                  </a:cubicBezTo>
                  <a:cubicBezTo>
                    <a:pt x="19" y="391"/>
                    <a:pt x="37" y="354"/>
                    <a:pt x="37" y="326"/>
                  </a:cubicBezTo>
                  <a:lnTo>
                    <a:pt x="46" y="214"/>
                  </a:lnTo>
                  <a:cubicBezTo>
                    <a:pt x="56" y="149"/>
                    <a:pt x="56" y="6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
            <p:cNvSpPr/>
            <p:nvPr/>
          </p:nvSpPr>
          <p:spPr>
            <a:xfrm>
              <a:off x="3814175" y="2092150"/>
              <a:ext cx="2350" cy="4675"/>
            </a:xfrm>
            <a:custGeom>
              <a:rect b="b" l="l" r="r" t="t"/>
              <a:pathLst>
                <a:path extrusionOk="0" h="187" w="94">
                  <a:moveTo>
                    <a:pt x="84" y="1"/>
                  </a:moveTo>
                  <a:lnTo>
                    <a:pt x="84" y="1"/>
                  </a:lnTo>
                  <a:cubicBezTo>
                    <a:pt x="65" y="29"/>
                    <a:pt x="47" y="47"/>
                    <a:pt x="28" y="84"/>
                  </a:cubicBezTo>
                  <a:cubicBezTo>
                    <a:pt x="19" y="122"/>
                    <a:pt x="0" y="159"/>
                    <a:pt x="19" y="187"/>
                  </a:cubicBezTo>
                  <a:cubicBezTo>
                    <a:pt x="47" y="168"/>
                    <a:pt x="65" y="140"/>
                    <a:pt x="75" y="112"/>
                  </a:cubicBezTo>
                  <a:cubicBezTo>
                    <a:pt x="84" y="75"/>
                    <a:pt x="93"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
            <p:cNvSpPr/>
            <p:nvPr/>
          </p:nvSpPr>
          <p:spPr>
            <a:xfrm>
              <a:off x="3817650" y="2089125"/>
              <a:ext cx="1875" cy="4675"/>
            </a:xfrm>
            <a:custGeom>
              <a:rect b="b" l="l" r="r" t="t"/>
              <a:pathLst>
                <a:path extrusionOk="0" h="187" w="75">
                  <a:moveTo>
                    <a:pt x="66" y="1"/>
                  </a:moveTo>
                  <a:cubicBezTo>
                    <a:pt x="38" y="20"/>
                    <a:pt x="28" y="57"/>
                    <a:pt x="19" y="75"/>
                  </a:cubicBezTo>
                  <a:cubicBezTo>
                    <a:pt x="19" y="112"/>
                    <a:pt x="1" y="150"/>
                    <a:pt x="19" y="187"/>
                  </a:cubicBezTo>
                  <a:cubicBezTo>
                    <a:pt x="38" y="159"/>
                    <a:pt x="47" y="140"/>
                    <a:pt x="66" y="103"/>
                  </a:cubicBezTo>
                  <a:cubicBezTo>
                    <a:pt x="66" y="66"/>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
            <p:cNvSpPr/>
            <p:nvPr/>
          </p:nvSpPr>
          <p:spPr>
            <a:xfrm>
              <a:off x="3792800" y="2118400"/>
              <a:ext cx="1425" cy="7000"/>
            </a:xfrm>
            <a:custGeom>
              <a:rect b="b" l="l" r="r" t="t"/>
              <a:pathLst>
                <a:path extrusionOk="0" h="280" w="57">
                  <a:moveTo>
                    <a:pt x="10" y="1"/>
                  </a:moveTo>
                  <a:cubicBezTo>
                    <a:pt x="0" y="47"/>
                    <a:pt x="0" y="94"/>
                    <a:pt x="0" y="140"/>
                  </a:cubicBezTo>
                  <a:cubicBezTo>
                    <a:pt x="0" y="159"/>
                    <a:pt x="0" y="186"/>
                    <a:pt x="10" y="205"/>
                  </a:cubicBezTo>
                  <a:lnTo>
                    <a:pt x="47" y="279"/>
                  </a:lnTo>
                  <a:cubicBezTo>
                    <a:pt x="56" y="233"/>
                    <a:pt x="47" y="186"/>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
            <p:cNvSpPr/>
            <p:nvPr/>
          </p:nvSpPr>
          <p:spPr>
            <a:xfrm>
              <a:off x="3854575" y="2042825"/>
              <a:ext cx="66700" cy="67650"/>
            </a:xfrm>
            <a:custGeom>
              <a:rect b="b" l="l" r="r" t="t"/>
              <a:pathLst>
                <a:path extrusionOk="0" h="2706" w="2668">
                  <a:moveTo>
                    <a:pt x="468" y="0"/>
                  </a:moveTo>
                  <a:cubicBezTo>
                    <a:pt x="452" y="0"/>
                    <a:pt x="435" y="1"/>
                    <a:pt x="419" y="4"/>
                  </a:cubicBezTo>
                  <a:cubicBezTo>
                    <a:pt x="168" y="23"/>
                    <a:pt x="57" y="348"/>
                    <a:pt x="38" y="617"/>
                  </a:cubicBezTo>
                  <a:cubicBezTo>
                    <a:pt x="1" y="1277"/>
                    <a:pt x="122" y="1946"/>
                    <a:pt x="382" y="2550"/>
                  </a:cubicBezTo>
                  <a:cubicBezTo>
                    <a:pt x="430" y="2668"/>
                    <a:pt x="546" y="2705"/>
                    <a:pt x="663" y="2705"/>
                  </a:cubicBezTo>
                  <a:cubicBezTo>
                    <a:pt x="748" y="2705"/>
                    <a:pt x="834" y="2685"/>
                    <a:pt x="893" y="2661"/>
                  </a:cubicBezTo>
                  <a:cubicBezTo>
                    <a:pt x="1497" y="2466"/>
                    <a:pt x="2063" y="2113"/>
                    <a:pt x="2435" y="1602"/>
                  </a:cubicBezTo>
                  <a:cubicBezTo>
                    <a:pt x="2556" y="1453"/>
                    <a:pt x="2649" y="1268"/>
                    <a:pt x="2658" y="1073"/>
                  </a:cubicBezTo>
                  <a:cubicBezTo>
                    <a:pt x="2667" y="877"/>
                    <a:pt x="2556" y="664"/>
                    <a:pt x="2370" y="608"/>
                  </a:cubicBezTo>
                  <a:cubicBezTo>
                    <a:pt x="2338" y="599"/>
                    <a:pt x="2307" y="595"/>
                    <a:pt x="2275" y="595"/>
                  </a:cubicBezTo>
                  <a:cubicBezTo>
                    <a:pt x="2103" y="595"/>
                    <a:pt x="1935" y="713"/>
                    <a:pt x="1794" y="831"/>
                  </a:cubicBezTo>
                  <a:cubicBezTo>
                    <a:pt x="1840" y="673"/>
                    <a:pt x="1896" y="515"/>
                    <a:pt x="1868" y="348"/>
                  </a:cubicBezTo>
                  <a:cubicBezTo>
                    <a:pt x="1850" y="190"/>
                    <a:pt x="1729" y="23"/>
                    <a:pt x="1571" y="4"/>
                  </a:cubicBezTo>
                  <a:cubicBezTo>
                    <a:pt x="1556" y="2"/>
                    <a:pt x="1541" y="1"/>
                    <a:pt x="1526" y="1"/>
                  </a:cubicBezTo>
                  <a:cubicBezTo>
                    <a:pt x="1369" y="1"/>
                    <a:pt x="1239" y="129"/>
                    <a:pt x="1162" y="274"/>
                  </a:cubicBezTo>
                  <a:cubicBezTo>
                    <a:pt x="1079" y="422"/>
                    <a:pt x="1032" y="580"/>
                    <a:pt x="930" y="719"/>
                  </a:cubicBezTo>
                  <a:cubicBezTo>
                    <a:pt x="911" y="562"/>
                    <a:pt x="893" y="394"/>
                    <a:pt x="818" y="246"/>
                  </a:cubicBezTo>
                  <a:cubicBezTo>
                    <a:pt x="751" y="112"/>
                    <a:pt x="616" y="0"/>
                    <a:pt x="4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
            <p:cNvSpPr/>
            <p:nvPr/>
          </p:nvSpPr>
          <p:spPr>
            <a:xfrm>
              <a:off x="3854575" y="2041525"/>
              <a:ext cx="68100" cy="68775"/>
            </a:xfrm>
            <a:custGeom>
              <a:rect b="b" l="l" r="r" t="t"/>
              <a:pathLst>
                <a:path extrusionOk="0" h="2751" w="2724">
                  <a:moveTo>
                    <a:pt x="1543" y="0"/>
                  </a:moveTo>
                  <a:cubicBezTo>
                    <a:pt x="1441" y="0"/>
                    <a:pt x="1348" y="28"/>
                    <a:pt x="1274" y="93"/>
                  </a:cubicBezTo>
                  <a:cubicBezTo>
                    <a:pt x="1209" y="149"/>
                    <a:pt x="1153" y="214"/>
                    <a:pt x="1106" y="298"/>
                  </a:cubicBezTo>
                  <a:cubicBezTo>
                    <a:pt x="1041" y="418"/>
                    <a:pt x="995" y="539"/>
                    <a:pt x="939" y="651"/>
                  </a:cubicBezTo>
                  <a:cubicBezTo>
                    <a:pt x="930" y="530"/>
                    <a:pt x="902" y="400"/>
                    <a:pt x="846" y="298"/>
                  </a:cubicBezTo>
                  <a:cubicBezTo>
                    <a:pt x="809" y="233"/>
                    <a:pt x="753" y="158"/>
                    <a:pt x="698" y="103"/>
                  </a:cubicBezTo>
                  <a:cubicBezTo>
                    <a:pt x="623" y="56"/>
                    <a:pt x="549" y="19"/>
                    <a:pt x="465" y="10"/>
                  </a:cubicBezTo>
                  <a:cubicBezTo>
                    <a:pt x="382" y="10"/>
                    <a:pt x="289" y="28"/>
                    <a:pt x="233" y="93"/>
                  </a:cubicBezTo>
                  <a:cubicBezTo>
                    <a:pt x="159" y="149"/>
                    <a:pt x="131" y="214"/>
                    <a:pt x="94" y="288"/>
                  </a:cubicBezTo>
                  <a:cubicBezTo>
                    <a:pt x="38" y="437"/>
                    <a:pt x="10" y="604"/>
                    <a:pt x="10" y="753"/>
                  </a:cubicBezTo>
                  <a:cubicBezTo>
                    <a:pt x="1" y="1069"/>
                    <a:pt x="38" y="1375"/>
                    <a:pt x="94" y="1691"/>
                  </a:cubicBezTo>
                  <a:cubicBezTo>
                    <a:pt x="38" y="1375"/>
                    <a:pt x="19" y="1069"/>
                    <a:pt x="38" y="762"/>
                  </a:cubicBezTo>
                  <a:cubicBezTo>
                    <a:pt x="47" y="614"/>
                    <a:pt x="66" y="446"/>
                    <a:pt x="131" y="307"/>
                  </a:cubicBezTo>
                  <a:cubicBezTo>
                    <a:pt x="159" y="242"/>
                    <a:pt x="196" y="186"/>
                    <a:pt x="252" y="140"/>
                  </a:cubicBezTo>
                  <a:cubicBezTo>
                    <a:pt x="317" y="93"/>
                    <a:pt x="382" y="65"/>
                    <a:pt x="456" y="65"/>
                  </a:cubicBezTo>
                  <a:cubicBezTo>
                    <a:pt x="521" y="65"/>
                    <a:pt x="595" y="103"/>
                    <a:pt x="651" y="149"/>
                  </a:cubicBezTo>
                  <a:cubicBezTo>
                    <a:pt x="707" y="195"/>
                    <a:pt x="753" y="251"/>
                    <a:pt x="781" y="326"/>
                  </a:cubicBezTo>
                  <a:cubicBezTo>
                    <a:pt x="837" y="465"/>
                    <a:pt x="856" y="614"/>
                    <a:pt x="874" y="762"/>
                  </a:cubicBezTo>
                  <a:lnTo>
                    <a:pt x="883" y="864"/>
                  </a:lnTo>
                  <a:lnTo>
                    <a:pt x="949" y="790"/>
                  </a:lnTo>
                  <a:cubicBezTo>
                    <a:pt x="1069" y="651"/>
                    <a:pt x="1116" y="474"/>
                    <a:pt x="1199" y="335"/>
                  </a:cubicBezTo>
                  <a:cubicBezTo>
                    <a:pt x="1227" y="260"/>
                    <a:pt x="1292" y="205"/>
                    <a:pt x="1348" y="158"/>
                  </a:cubicBezTo>
                  <a:cubicBezTo>
                    <a:pt x="1394" y="120"/>
                    <a:pt x="1452" y="88"/>
                    <a:pt x="1507" y="88"/>
                  </a:cubicBezTo>
                  <a:cubicBezTo>
                    <a:pt x="1519" y="88"/>
                    <a:pt x="1531" y="90"/>
                    <a:pt x="1543" y="93"/>
                  </a:cubicBezTo>
                  <a:cubicBezTo>
                    <a:pt x="1617" y="93"/>
                    <a:pt x="1683" y="121"/>
                    <a:pt x="1729" y="186"/>
                  </a:cubicBezTo>
                  <a:cubicBezTo>
                    <a:pt x="1775" y="242"/>
                    <a:pt x="1813" y="307"/>
                    <a:pt x="1822" y="381"/>
                  </a:cubicBezTo>
                  <a:cubicBezTo>
                    <a:pt x="1850" y="530"/>
                    <a:pt x="1803" y="697"/>
                    <a:pt x="1738" y="855"/>
                  </a:cubicBezTo>
                  <a:lnTo>
                    <a:pt x="1692" y="1004"/>
                  </a:lnTo>
                  <a:lnTo>
                    <a:pt x="1813" y="911"/>
                  </a:lnTo>
                  <a:cubicBezTo>
                    <a:pt x="1878" y="855"/>
                    <a:pt x="1952" y="809"/>
                    <a:pt x="2017" y="762"/>
                  </a:cubicBezTo>
                  <a:cubicBezTo>
                    <a:pt x="2091" y="716"/>
                    <a:pt x="2175" y="697"/>
                    <a:pt x="2249" y="679"/>
                  </a:cubicBezTo>
                  <a:cubicBezTo>
                    <a:pt x="2333" y="679"/>
                    <a:pt x="2416" y="706"/>
                    <a:pt x="2472" y="762"/>
                  </a:cubicBezTo>
                  <a:cubicBezTo>
                    <a:pt x="2528" y="818"/>
                    <a:pt x="2574" y="892"/>
                    <a:pt x="2602" y="976"/>
                  </a:cubicBezTo>
                  <a:cubicBezTo>
                    <a:pt x="2621" y="1050"/>
                    <a:pt x="2621" y="1134"/>
                    <a:pt x="2612" y="1227"/>
                  </a:cubicBezTo>
                  <a:cubicBezTo>
                    <a:pt x="2602" y="1310"/>
                    <a:pt x="2565" y="1394"/>
                    <a:pt x="2519" y="1468"/>
                  </a:cubicBezTo>
                  <a:cubicBezTo>
                    <a:pt x="2472" y="1552"/>
                    <a:pt x="2426" y="1626"/>
                    <a:pt x="2370" y="1691"/>
                  </a:cubicBezTo>
                  <a:lnTo>
                    <a:pt x="2194" y="1905"/>
                  </a:lnTo>
                  <a:cubicBezTo>
                    <a:pt x="1952" y="2165"/>
                    <a:pt x="1645" y="2379"/>
                    <a:pt x="1320" y="2527"/>
                  </a:cubicBezTo>
                  <a:cubicBezTo>
                    <a:pt x="1645" y="2379"/>
                    <a:pt x="1961" y="2165"/>
                    <a:pt x="2221" y="1914"/>
                  </a:cubicBezTo>
                  <a:cubicBezTo>
                    <a:pt x="2277" y="1840"/>
                    <a:pt x="2342" y="1784"/>
                    <a:pt x="2407" y="1701"/>
                  </a:cubicBezTo>
                  <a:cubicBezTo>
                    <a:pt x="2463" y="1636"/>
                    <a:pt x="2509" y="1552"/>
                    <a:pt x="2556" y="1487"/>
                  </a:cubicBezTo>
                  <a:cubicBezTo>
                    <a:pt x="2639" y="1413"/>
                    <a:pt x="2667" y="1329"/>
                    <a:pt x="2695" y="1236"/>
                  </a:cubicBezTo>
                  <a:cubicBezTo>
                    <a:pt x="2723" y="1143"/>
                    <a:pt x="2723" y="1050"/>
                    <a:pt x="2695" y="957"/>
                  </a:cubicBezTo>
                  <a:cubicBezTo>
                    <a:pt x="2667" y="864"/>
                    <a:pt x="2630" y="771"/>
                    <a:pt x="2556" y="716"/>
                  </a:cubicBezTo>
                  <a:cubicBezTo>
                    <a:pt x="2491" y="651"/>
                    <a:pt x="2379" y="614"/>
                    <a:pt x="2277" y="614"/>
                  </a:cubicBezTo>
                  <a:cubicBezTo>
                    <a:pt x="2175" y="614"/>
                    <a:pt x="2082" y="651"/>
                    <a:pt x="1998" y="697"/>
                  </a:cubicBezTo>
                  <a:cubicBezTo>
                    <a:pt x="1961" y="716"/>
                    <a:pt x="1915" y="744"/>
                    <a:pt x="1878" y="762"/>
                  </a:cubicBezTo>
                  <a:cubicBezTo>
                    <a:pt x="1896" y="725"/>
                    <a:pt x="1905" y="697"/>
                    <a:pt x="1905" y="651"/>
                  </a:cubicBezTo>
                  <a:cubicBezTo>
                    <a:pt x="1924" y="567"/>
                    <a:pt x="1924" y="474"/>
                    <a:pt x="1915" y="381"/>
                  </a:cubicBezTo>
                  <a:cubicBezTo>
                    <a:pt x="1905" y="288"/>
                    <a:pt x="1868" y="205"/>
                    <a:pt x="1803" y="121"/>
                  </a:cubicBezTo>
                  <a:cubicBezTo>
                    <a:pt x="1738" y="56"/>
                    <a:pt x="1645" y="0"/>
                    <a:pt x="1543" y="0"/>
                  </a:cubicBezTo>
                  <a:close/>
                  <a:moveTo>
                    <a:pt x="345" y="2602"/>
                  </a:moveTo>
                  <a:lnTo>
                    <a:pt x="345" y="2602"/>
                  </a:lnTo>
                  <a:cubicBezTo>
                    <a:pt x="363" y="2648"/>
                    <a:pt x="391" y="2676"/>
                    <a:pt x="428" y="2704"/>
                  </a:cubicBezTo>
                  <a:cubicBezTo>
                    <a:pt x="391" y="2676"/>
                    <a:pt x="372" y="2630"/>
                    <a:pt x="345" y="2602"/>
                  </a:cubicBezTo>
                  <a:close/>
                  <a:moveTo>
                    <a:pt x="1320" y="2528"/>
                  </a:moveTo>
                  <a:cubicBezTo>
                    <a:pt x="1162" y="2611"/>
                    <a:pt x="995" y="2667"/>
                    <a:pt x="828" y="2723"/>
                  </a:cubicBezTo>
                  <a:cubicBezTo>
                    <a:pt x="995" y="2676"/>
                    <a:pt x="1162" y="2611"/>
                    <a:pt x="1320" y="2528"/>
                  </a:cubicBezTo>
                  <a:close/>
                  <a:moveTo>
                    <a:pt x="428" y="2704"/>
                  </a:moveTo>
                  <a:lnTo>
                    <a:pt x="428" y="2704"/>
                  </a:lnTo>
                  <a:cubicBezTo>
                    <a:pt x="465" y="2723"/>
                    <a:pt x="512" y="2750"/>
                    <a:pt x="558" y="2750"/>
                  </a:cubicBezTo>
                  <a:cubicBezTo>
                    <a:pt x="512" y="2741"/>
                    <a:pt x="465" y="2723"/>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
            <p:cNvSpPr/>
            <p:nvPr/>
          </p:nvSpPr>
          <p:spPr>
            <a:xfrm>
              <a:off x="3867125" y="2060800"/>
              <a:ext cx="10950" cy="48800"/>
            </a:xfrm>
            <a:custGeom>
              <a:rect b="b" l="l" r="r" t="t"/>
              <a:pathLst>
                <a:path extrusionOk="0" h="1952" w="438">
                  <a:moveTo>
                    <a:pt x="437" y="0"/>
                  </a:moveTo>
                  <a:lnTo>
                    <a:pt x="335" y="493"/>
                  </a:lnTo>
                  <a:lnTo>
                    <a:pt x="233" y="976"/>
                  </a:lnTo>
                  <a:lnTo>
                    <a:pt x="131" y="1468"/>
                  </a:lnTo>
                  <a:cubicBezTo>
                    <a:pt x="103" y="1552"/>
                    <a:pt x="93" y="1626"/>
                    <a:pt x="66" y="1710"/>
                  </a:cubicBezTo>
                  <a:lnTo>
                    <a:pt x="1" y="1952"/>
                  </a:lnTo>
                  <a:cubicBezTo>
                    <a:pt x="66" y="1803"/>
                    <a:pt x="112" y="1645"/>
                    <a:pt x="159" y="1478"/>
                  </a:cubicBezTo>
                  <a:cubicBezTo>
                    <a:pt x="205" y="1320"/>
                    <a:pt x="242" y="1153"/>
                    <a:pt x="279" y="995"/>
                  </a:cubicBezTo>
                  <a:cubicBezTo>
                    <a:pt x="316" y="827"/>
                    <a:pt x="344" y="669"/>
                    <a:pt x="372" y="502"/>
                  </a:cubicBezTo>
                  <a:cubicBezTo>
                    <a:pt x="391" y="344"/>
                    <a:pt x="419" y="16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
            <p:cNvSpPr/>
            <p:nvPr/>
          </p:nvSpPr>
          <p:spPr>
            <a:xfrm>
              <a:off x="3868750" y="2064050"/>
              <a:ext cx="30675" cy="46475"/>
            </a:xfrm>
            <a:custGeom>
              <a:rect b="b" l="l" r="r" t="t"/>
              <a:pathLst>
                <a:path extrusionOk="0" h="1859" w="1227">
                  <a:moveTo>
                    <a:pt x="1227" y="1"/>
                  </a:moveTo>
                  <a:cubicBezTo>
                    <a:pt x="1106" y="149"/>
                    <a:pt x="1004" y="307"/>
                    <a:pt x="883" y="456"/>
                  </a:cubicBezTo>
                  <a:lnTo>
                    <a:pt x="577" y="911"/>
                  </a:lnTo>
                  <a:cubicBezTo>
                    <a:pt x="465" y="1060"/>
                    <a:pt x="363" y="1208"/>
                    <a:pt x="270" y="1376"/>
                  </a:cubicBezTo>
                  <a:cubicBezTo>
                    <a:pt x="177" y="1534"/>
                    <a:pt x="84" y="1682"/>
                    <a:pt x="1" y="1859"/>
                  </a:cubicBezTo>
                  <a:cubicBezTo>
                    <a:pt x="47" y="1775"/>
                    <a:pt x="112" y="1710"/>
                    <a:pt x="159" y="1626"/>
                  </a:cubicBezTo>
                  <a:cubicBezTo>
                    <a:pt x="205" y="1543"/>
                    <a:pt x="251" y="1478"/>
                    <a:pt x="307" y="1394"/>
                  </a:cubicBezTo>
                  <a:lnTo>
                    <a:pt x="623" y="930"/>
                  </a:lnTo>
                  <a:lnTo>
                    <a:pt x="920" y="465"/>
                  </a:lnTo>
                  <a:cubicBezTo>
                    <a:pt x="1023" y="316"/>
                    <a:pt x="1134" y="158"/>
                    <a:pt x="12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
            <p:cNvSpPr/>
            <p:nvPr/>
          </p:nvSpPr>
          <p:spPr>
            <a:xfrm>
              <a:off x="3873850" y="2079375"/>
              <a:ext cx="3050" cy="13725"/>
            </a:xfrm>
            <a:custGeom>
              <a:rect b="b" l="l" r="r" t="t"/>
              <a:pathLst>
                <a:path extrusionOk="0" h="549" w="122">
                  <a:moveTo>
                    <a:pt x="122" y="1"/>
                  </a:moveTo>
                  <a:cubicBezTo>
                    <a:pt x="94" y="94"/>
                    <a:pt x="66" y="187"/>
                    <a:pt x="47" y="270"/>
                  </a:cubicBezTo>
                  <a:cubicBezTo>
                    <a:pt x="29" y="317"/>
                    <a:pt x="29" y="363"/>
                    <a:pt x="20" y="410"/>
                  </a:cubicBezTo>
                  <a:cubicBezTo>
                    <a:pt x="10" y="456"/>
                    <a:pt x="10" y="502"/>
                    <a:pt x="1" y="549"/>
                  </a:cubicBezTo>
                  <a:cubicBezTo>
                    <a:pt x="20" y="512"/>
                    <a:pt x="47" y="465"/>
                    <a:pt x="57" y="419"/>
                  </a:cubicBezTo>
                  <a:lnTo>
                    <a:pt x="94" y="279"/>
                  </a:lnTo>
                  <a:cubicBezTo>
                    <a:pt x="112" y="187"/>
                    <a:pt x="122" y="94"/>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
            <p:cNvSpPr/>
            <p:nvPr/>
          </p:nvSpPr>
          <p:spPr>
            <a:xfrm>
              <a:off x="3878500" y="2074500"/>
              <a:ext cx="1200" cy="8850"/>
            </a:xfrm>
            <a:custGeom>
              <a:rect b="b" l="l" r="r" t="t"/>
              <a:pathLst>
                <a:path extrusionOk="0" h="354" w="48">
                  <a:moveTo>
                    <a:pt x="19" y="1"/>
                  </a:moveTo>
                  <a:cubicBezTo>
                    <a:pt x="1" y="56"/>
                    <a:pt x="1" y="121"/>
                    <a:pt x="1" y="177"/>
                  </a:cubicBezTo>
                  <a:lnTo>
                    <a:pt x="1" y="261"/>
                  </a:lnTo>
                  <a:lnTo>
                    <a:pt x="1" y="354"/>
                  </a:lnTo>
                  <a:cubicBezTo>
                    <a:pt x="10" y="326"/>
                    <a:pt x="19" y="289"/>
                    <a:pt x="29" y="270"/>
                  </a:cubicBezTo>
                  <a:cubicBezTo>
                    <a:pt x="29" y="233"/>
                    <a:pt x="47" y="214"/>
                    <a:pt x="47" y="177"/>
                  </a:cubicBezTo>
                  <a:cubicBezTo>
                    <a:pt x="47"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
            <p:cNvSpPr/>
            <p:nvPr/>
          </p:nvSpPr>
          <p:spPr>
            <a:xfrm>
              <a:off x="3878975" y="2075200"/>
              <a:ext cx="4425" cy="12325"/>
            </a:xfrm>
            <a:custGeom>
              <a:rect b="b" l="l" r="r" t="t"/>
              <a:pathLst>
                <a:path extrusionOk="0" h="493" w="177">
                  <a:moveTo>
                    <a:pt x="177" y="1"/>
                  </a:moveTo>
                  <a:lnTo>
                    <a:pt x="177" y="1"/>
                  </a:lnTo>
                  <a:cubicBezTo>
                    <a:pt x="130" y="75"/>
                    <a:pt x="93" y="158"/>
                    <a:pt x="65" y="242"/>
                  </a:cubicBezTo>
                  <a:cubicBezTo>
                    <a:pt x="47" y="326"/>
                    <a:pt x="28" y="400"/>
                    <a:pt x="0" y="493"/>
                  </a:cubicBezTo>
                  <a:cubicBezTo>
                    <a:pt x="38" y="465"/>
                    <a:pt x="47" y="419"/>
                    <a:pt x="65" y="381"/>
                  </a:cubicBezTo>
                  <a:cubicBezTo>
                    <a:pt x="84" y="335"/>
                    <a:pt x="103" y="298"/>
                    <a:pt x="121" y="251"/>
                  </a:cubicBezTo>
                  <a:cubicBezTo>
                    <a:pt x="140" y="168"/>
                    <a:pt x="168" y="9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
            <p:cNvSpPr/>
            <p:nvPr/>
          </p:nvSpPr>
          <p:spPr>
            <a:xfrm>
              <a:off x="3872925" y="2091925"/>
              <a:ext cx="3975" cy="7700"/>
            </a:xfrm>
            <a:custGeom>
              <a:rect b="b" l="l" r="r" t="t"/>
              <a:pathLst>
                <a:path extrusionOk="0" h="308" w="159">
                  <a:moveTo>
                    <a:pt x="159" y="0"/>
                  </a:moveTo>
                  <a:lnTo>
                    <a:pt x="159" y="0"/>
                  </a:lnTo>
                  <a:cubicBezTo>
                    <a:pt x="112" y="47"/>
                    <a:pt x="94" y="93"/>
                    <a:pt x="57" y="140"/>
                  </a:cubicBezTo>
                  <a:cubicBezTo>
                    <a:pt x="29" y="196"/>
                    <a:pt x="10" y="242"/>
                    <a:pt x="1" y="307"/>
                  </a:cubicBezTo>
                  <a:cubicBezTo>
                    <a:pt x="47" y="261"/>
                    <a:pt x="75" y="205"/>
                    <a:pt x="103" y="168"/>
                  </a:cubicBezTo>
                  <a:cubicBezTo>
                    <a:pt x="131" y="103"/>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
            <p:cNvSpPr/>
            <p:nvPr/>
          </p:nvSpPr>
          <p:spPr>
            <a:xfrm>
              <a:off x="3895475" y="2050350"/>
              <a:ext cx="2100" cy="12575"/>
            </a:xfrm>
            <a:custGeom>
              <a:rect b="b" l="l" r="r" t="t"/>
              <a:pathLst>
                <a:path extrusionOk="0" h="503" w="84">
                  <a:moveTo>
                    <a:pt x="74" y="0"/>
                  </a:moveTo>
                  <a:cubicBezTo>
                    <a:pt x="47" y="84"/>
                    <a:pt x="37" y="168"/>
                    <a:pt x="28" y="242"/>
                  </a:cubicBezTo>
                  <a:cubicBezTo>
                    <a:pt x="28" y="298"/>
                    <a:pt x="9" y="326"/>
                    <a:pt x="9" y="372"/>
                  </a:cubicBezTo>
                  <a:cubicBezTo>
                    <a:pt x="9" y="418"/>
                    <a:pt x="9" y="456"/>
                    <a:pt x="0" y="502"/>
                  </a:cubicBezTo>
                  <a:cubicBezTo>
                    <a:pt x="28" y="465"/>
                    <a:pt x="37" y="418"/>
                    <a:pt x="47" y="391"/>
                  </a:cubicBezTo>
                  <a:cubicBezTo>
                    <a:pt x="65" y="344"/>
                    <a:pt x="74" y="307"/>
                    <a:pt x="74" y="261"/>
                  </a:cubicBezTo>
                  <a:cubicBezTo>
                    <a:pt x="84" y="168"/>
                    <a:pt x="84" y="84"/>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
            <p:cNvSpPr/>
            <p:nvPr/>
          </p:nvSpPr>
          <p:spPr>
            <a:xfrm>
              <a:off x="3892675" y="2058250"/>
              <a:ext cx="1650" cy="8375"/>
            </a:xfrm>
            <a:custGeom>
              <a:rect b="b" l="l" r="r" t="t"/>
              <a:pathLst>
                <a:path extrusionOk="0" h="335" w="66">
                  <a:moveTo>
                    <a:pt x="56" y="0"/>
                  </a:moveTo>
                  <a:cubicBezTo>
                    <a:pt x="38" y="56"/>
                    <a:pt x="38" y="121"/>
                    <a:pt x="19" y="158"/>
                  </a:cubicBezTo>
                  <a:cubicBezTo>
                    <a:pt x="10" y="223"/>
                    <a:pt x="10" y="279"/>
                    <a:pt x="1" y="335"/>
                  </a:cubicBezTo>
                  <a:cubicBezTo>
                    <a:pt x="19" y="316"/>
                    <a:pt x="38" y="279"/>
                    <a:pt x="47" y="260"/>
                  </a:cubicBezTo>
                  <a:cubicBezTo>
                    <a:pt x="56" y="233"/>
                    <a:pt x="66" y="195"/>
                    <a:pt x="66" y="177"/>
                  </a:cubicBezTo>
                  <a:lnTo>
                    <a:pt x="66" y="93"/>
                  </a:lnTo>
                  <a:cubicBezTo>
                    <a:pt x="66" y="56"/>
                    <a:pt x="66"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
            <p:cNvSpPr/>
            <p:nvPr/>
          </p:nvSpPr>
          <p:spPr>
            <a:xfrm>
              <a:off x="3894075" y="2048725"/>
              <a:ext cx="1175" cy="4675"/>
            </a:xfrm>
            <a:custGeom>
              <a:rect b="b" l="l" r="r" t="t"/>
              <a:pathLst>
                <a:path extrusionOk="0" h="187" w="47">
                  <a:moveTo>
                    <a:pt x="10" y="0"/>
                  </a:moveTo>
                  <a:cubicBezTo>
                    <a:pt x="0" y="38"/>
                    <a:pt x="0" y="65"/>
                    <a:pt x="0" y="93"/>
                  </a:cubicBezTo>
                  <a:lnTo>
                    <a:pt x="0" y="140"/>
                  </a:lnTo>
                  <a:cubicBezTo>
                    <a:pt x="0" y="149"/>
                    <a:pt x="0" y="158"/>
                    <a:pt x="10" y="186"/>
                  </a:cubicBezTo>
                  <a:cubicBezTo>
                    <a:pt x="37" y="158"/>
                    <a:pt x="47" y="130"/>
                    <a:pt x="47" y="93"/>
                  </a:cubicBezTo>
                  <a:cubicBezTo>
                    <a:pt x="47" y="84"/>
                    <a:pt x="47" y="56"/>
                    <a:pt x="37" y="47"/>
                  </a:cubicBezTo>
                  <a:cubicBezTo>
                    <a:pt x="37" y="3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
            <p:cNvSpPr/>
            <p:nvPr/>
          </p:nvSpPr>
          <p:spPr>
            <a:xfrm>
              <a:off x="3916125" y="2064275"/>
              <a:ext cx="2600" cy="11175"/>
            </a:xfrm>
            <a:custGeom>
              <a:rect b="b" l="l" r="r" t="t"/>
              <a:pathLst>
                <a:path extrusionOk="0" h="447" w="104">
                  <a:moveTo>
                    <a:pt x="1" y="1"/>
                  </a:moveTo>
                  <a:lnTo>
                    <a:pt x="1" y="1"/>
                  </a:lnTo>
                  <a:cubicBezTo>
                    <a:pt x="47" y="66"/>
                    <a:pt x="57" y="140"/>
                    <a:pt x="57" y="215"/>
                  </a:cubicBezTo>
                  <a:cubicBezTo>
                    <a:pt x="57" y="261"/>
                    <a:pt x="47" y="298"/>
                    <a:pt x="38" y="326"/>
                  </a:cubicBezTo>
                  <a:cubicBezTo>
                    <a:pt x="38" y="354"/>
                    <a:pt x="29" y="363"/>
                    <a:pt x="29" y="391"/>
                  </a:cubicBezTo>
                  <a:cubicBezTo>
                    <a:pt x="10" y="410"/>
                    <a:pt x="1" y="419"/>
                    <a:pt x="1" y="447"/>
                  </a:cubicBezTo>
                  <a:cubicBezTo>
                    <a:pt x="10" y="438"/>
                    <a:pt x="29" y="410"/>
                    <a:pt x="38" y="400"/>
                  </a:cubicBezTo>
                  <a:cubicBezTo>
                    <a:pt x="47" y="372"/>
                    <a:pt x="57" y="363"/>
                    <a:pt x="75" y="345"/>
                  </a:cubicBezTo>
                  <a:cubicBezTo>
                    <a:pt x="94" y="307"/>
                    <a:pt x="103" y="270"/>
                    <a:pt x="103" y="224"/>
                  </a:cubicBezTo>
                  <a:cubicBezTo>
                    <a:pt x="103" y="177"/>
                    <a:pt x="103" y="131"/>
                    <a:pt x="85" y="94"/>
                  </a:cubicBezTo>
                  <a:cubicBezTo>
                    <a:pt x="66" y="4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
            <p:cNvSpPr/>
            <p:nvPr/>
          </p:nvSpPr>
          <p:spPr>
            <a:xfrm>
              <a:off x="3910550" y="2071025"/>
              <a:ext cx="5375" cy="9300"/>
            </a:xfrm>
            <a:custGeom>
              <a:rect b="b" l="l" r="r" t="t"/>
              <a:pathLst>
                <a:path extrusionOk="0" h="372" w="215">
                  <a:moveTo>
                    <a:pt x="215" y="0"/>
                  </a:moveTo>
                  <a:lnTo>
                    <a:pt x="215" y="0"/>
                  </a:lnTo>
                  <a:cubicBezTo>
                    <a:pt x="187" y="28"/>
                    <a:pt x="168" y="56"/>
                    <a:pt x="159" y="93"/>
                  </a:cubicBezTo>
                  <a:cubicBezTo>
                    <a:pt x="140" y="121"/>
                    <a:pt x="122" y="149"/>
                    <a:pt x="112" y="186"/>
                  </a:cubicBezTo>
                  <a:lnTo>
                    <a:pt x="66" y="279"/>
                  </a:lnTo>
                  <a:cubicBezTo>
                    <a:pt x="38" y="316"/>
                    <a:pt x="29" y="335"/>
                    <a:pt x="1" y="372"/>
                  </a:cubicBezTo>
                  <a:cubicBezTo>
                    <a:pt x="38" y="363"/>
                    <a:pt x="66" y="335"/>
                    <a:pt x="85" y="307"/>
                  </a:cubicBezTo>
                  <a:cubicBezTo>
                    <a:pt x="112" y="279"/>
                    <a:pt x="131" y="242"/>
                    <a:pt x="140" y="214"/>
                  </a:cubicBezTo>
                  <a:cubicBezTo>
                    <a:pt x="177" y="140"/>
                    <a:pt x="205" y="75"/>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
            <p:cNvSpPr/>
            <p:nvPr/>
          </p:nvSpPr>
          <p:spPr>
            <a:xfrm>
              <a:off x="3908925" y="2078925"/>
              <a:ext cx="6550" cy="7225"/>
            </a:xfrm>
            <a:custGeom>
              <a:rect b="b" l="l" r="r" t="t"/>
              <a:pathLst>
                <a:path extrusionOk="0" h="289" w="262">
                  <a:moveTo>
                    <a:pt x="261" y="0"/>
                  </a:moveTo>
                  <a:lnTo>
                    <a:pt x="261" y="0"/>
                  </a:lnTo>
                  <a:cubicBezTo>
                    <a:pt x="205" y="47"/>
                    <a:pt x="177" y="93"/>
                    <a:pt x="122" y="140"/>
                  </a:cubicBezTo>
                  <a:cubicBezTo>
                    <a:pt x="85" y="186"/>
                    <a:pt x="47" y="242"/>
                    <a:pt x="1" y="288"/>
                  </a:cubicBezTo>
                  <a:cubicBezTo>
                    <a:pt x="29" y="279"/>
                    <a:pt x="66" y="270"/>
                    <a:pt x="94" y="242"/>
                  </a:cubicBezTo>
                  <a:lnTo>
                    <a:pt x="159" y="177"/>
                  </a:lnTo>
                  <a:cubicBezTo>
                    <a:pt x="187" y="149"/>
                    <a:pt x="205" y="130"/>
                    <a:pt x="215" y="93"/>
                  </a:cubicBezTo>
                  <a:cubicBezTo>
                    <a:pt x="242" y="56"/>
                    <a:pt x="252" y="37"/>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
            <p:cNvSpPr/>
            <p:nvPr/>
          </p:nvSpPr>
          <p:spPr>
            <a:xfrm>
              <a:off x="3911025" y="2069850"/>
              <a:ext cx="3050" cy="6075"/>
            </a:xfrm>
            <a:custGeom>
              <a:rect b="b" l="l" r="r" t="t"/>
              <a:pathLst>
                <a:path extrusionOk="0" h="243" w="122">
                  <a:moveTo>
                    <a:pt x="112" y="1"/>
                  </a:moveTo>
                  <a:cubicBezTo>
                    <a:pt x="93" y="47"/>
                    <a:pt x="66" y="84"/>
                    <a:pt x="47" y="122"/>
                  </a:cubicBezTo>
                  <a:cubicBezTo>
                    <a:pt x="28" y="168"/>
                    <a:pt x="10" y="196"/>
                    <a:pt x="1" y="242"/>
                  </a:cubicBezTo>
                  <a:cubicBezTo>
                    <a:pt x="38" y="224"/>
                    <a:pt x="66" y="187"/>
                    <a:pt x="93" y="140"/>
                  </a:cubicBezTo>
                  <a:cubicBezTo>
                    <a:pt x="103" y="122"/>
                    <a:pt x="112" y="94"/>
                    <a:pt x="112" y="75"/>
                  </a:cubicBezTo>
                  <a:cubicBezTo>
                    <a:pt x="112" y="47"/>
                    <a:pt x="121"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
            <p:cNvSpPr/>
            <p:nvPr/>
          </p:nvSpPr>
          <p:spPr>
            <a:xfrm>
              <a:off x="3873400" y="2105625"/>
              <a:ext cx="10000" cy="3050"/>
            </a:xfrm>
            <a:custGeom>
              <a:rect b="b" l="l" r="r" t="t"/>
              <a:pathLst>
                <a:path extrusionOk="0" h="122" w="400">
                  <a:moveTo>
                    <a:pt x="400" y="1"/>
                  </a:moveTo>
                  <a:lnTo>
                    <a:pt x="400" y="1"/>
                  </a:lnTo>
                  <a:cubicBezTo>
                    <a:pt x="326" y="19"/>
                    <a:pt x="270" y="38"/>
                    <a:pt x="205" y="56"/>
                  </a:cubicBezTo>
                  <a:cubicBezTo>
                    <a:pt x="130" y="66"/>
                    <a:pt x="75" y="94"/>
                    <a:pt x="0" y="112"/>
                  </a:cubicBezTo>
                  <a:cubicBezTo>
                    <a:pt x="38" y="112"/>
                    <a:pt x="75" y="112"/>
                    <a:pt x="121" y="121"/>
                  </a:cubicBezTo>
                  <a:cubicBezTo>
                    <a:pt x="158" y="112"/>
                    <a:pt x="186" y="112"/>
                    <a:pt x="223" y="103"/>
                  </a:cubicBezTo>
                  <a:cubicBezTo>
                    <a:pt x="279" y="84"/>
                    <a:pt x="353" y="56"/>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
            <p:cNvSpPr/>
            <p:nvPr/>
          </p:nvSpPr>
          <p:spPr>
            <a:xfrm>
              <a:off x="3876425" y="2102375"/>
              <a:ext cx="6975" cy="3275"/>
            </a:xfrm>
            <a:custGeom>
              <a:rect b="b" l="l" r="r" t="t"/>
              <a:pathLst>
                <a:path extrusionOk="0" h="131" w="279">
                  <a:moveTo>
                    <a:pt x="279" y="1"/>
                  </a:moveTo>
                  <a:cubicBezTo>
                    <a:pt x="251" y="1"/>
                    <a:pt x="232" y="10"/>
                    <a:pt x="205" y="28"/>
                  </a:cubicBezTo>
                  <a:lnTo>
                    <a:pt x="140" y="56"/>
                  </a:lnTo>
                  <a:cubicBezTo>
                    <a:pt x="93" y="75"/>
                    <a:pt x="47" y="93"/>
                    <a:pt x="0" y="121"/>
                  </a:cubicBezTo>
                  <a:cubicBezTo>
                    <a:pt x="19" y="131"/>
                    <a:pt x="47" y="131"/>
                    <a:pt x="65" y="131"/>
                  </a:cubicBezTo>
                  <a:cubicBezTo>
                    <a:pt x="102" y="131"/>
                    <a:pt x="121" y="121"/>
                    <a:pt x="149" y="103"/>
                  </a:cubicBezTo>
                  <a:cubicBezTo>
                    <a:pt x="195" y="84"/>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
            <p:cNvSpPr/>
            <p:nvPr/>
          </p:nvSpPr>
          <p:spPr>
            <a:xfrm>
              <a:off x="3878500" y="2095400"/>
              <a:ext cx="4675" cy="6525"/>
            </a:xfrm>
            <a:custGeom>
              <a:rect b="b" l="l" r="r" t="t"/>
              <a:pathLst>
                <a:path extrusionOk="0" h="261" w="187">
                  <a:moveTo>
                    <a:pt x="187" y="1"/>
                  </a:moveTo>
                  <a:lnTo>
                    <a:pt x="187" y="1"/>
                  </a:lnTo>
                  <a:cubicBezTo>
                    <a:pt x="149" y="38"/>
                    <a:pt x="112" y="75"/>
                    <a:pt x="75" y="122"/>
                  </a:cubicBezTo>
                  <a:cubicBezTo>
                    <a:pt x="47" y="168"/>
                    <a:pt x="19" y="196"/>
                    <a:pt x="1" y="261"/>
                  </a:cubicBezTo>
                  <a:cubicBezTo>
                    <a:pt x="47" y="224"/>
                    <a:pt x="75" y="187"/>
                    <a:pt x="112" y="149"/>
                  </a:cubicBezTo>
                  <a:cubicBezTo>
                    <a:pt x="140" y="131"/>
                    <a:pt x="149" y="103"/>
                    <a:pt x="159" y="84"/>
                  </a:cubicBezTo>
                  <a:cubicBezTo>
                    <a:pt x="168" y="5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
            <p:cNvSpPr/>
            <p:nvPr/>
          </p:nvSpPr>
          <p:spPr>
            <a:xfrm>
              <a:off x="3882700" y="2096575"/>
              <a:ext cx="5600" cy="4200"/>
            </a:xfrm>
            <a:custGeom>
              <a:rect b="b" l="l" r="r" t="t"/>
              <a:pathLst>
                <a:path extrusionOk="0" h="168" w="224">
                  <a:moveTo>
                    <a:pt x="223" y="0"/>
                  </a:moveTo>
                  <a:cubicBezTo>
                    <a:pt x="167" y="10"/>
                    <a:pt x="130" y="37"/>
                    <a:pt x="93" y="56"/>
                  </a:cubicBezTo>
                  <a:cubicBezTo>
                    <a:pt x="65" y="93"/>
                    <a:pt x="28" y="121"/>
                    <a:pt x="0" y="167"/>
                  </a:cubicBezTo>
                  <a:cubicBezTo>
                    <a:pt x="47" y="149"/>
                    <a:pt x="84" y="130"/>
                    <a:pt x="130" y="102"/>
                  </a:cubicBezTo>
                  <a:cubicBezTo>
                    <a:pt x="167" y="7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
            <p:cNvSpPr/>
            <p:nvPr/>
          </p:nvSpPr>
          <p:spPr>
            <a:xfrm>
              <a:off x="3886175" y="2098650"/>
              <a:ext cx="7450" cy="5150"/>
            </a:xfrm>
            <a:custGeom>
              <a:rect b="b" l="l" r="r" t="t"/>
              <a:pathLst>
                <a:path extrusionOk="0" h="206" w="298">
                  <a:moveTo>
                    <a:pt x="298" y="1"/>
                  </a:moveTo>
                  <a:lnTo>
                    <a:pt x="298" y="1"/>
                  </a:lnTo>
                  <a:cubicBezTo>
                    <a:pt x="233" y="10"/>
                    <a:pt x="177" y="47"/>
                    <a:pt x="130" y="84"/>
                  </a:cubicBezTo>
                  <a:cubicBezTo>
                    <a:pt x="84" y="112"/>
                    <a:pt x="38" y="159"/>
                    <a:pt x="0" y="205"/>
                  </a:cubicBezTo>
                  <a:cubicBezTo>
                    <a:pt x="65" y="187"/>
                    <a:pt x="112" y="150"/>
                    <a:pt x="168" y="131"/>
                  </a:cubicBezTo>
                  <a:cubicBezTo>
                    <a:pt x="214" y="9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
            <p:cNvSpPr/>
            <p:nvPr/>
          </p:nvSpPr>
          <p:spPr>
            <a:xfrm>
              <a:off x="3857150" y="2046625"/>
              <a:ext cx="5125" cy="10250"/>
            </a:xfrm>
            <a:custGeom>
              <a:rect b="b" l="l" r="r" t="t"/>
              <a:pathLst>
                <a:path extrusionOk="0" h="410" w="205">
                  <a:moveTo>
                    <a:pt x="204" y="1"/>
                  </a:moveTo>
                  <a:lnTo>
                    <a:pt x="204" y="1"/>
                  </a:lnTo>
                  <a:cubicBezTo>
                    <a:pt x="177" y="29"/>
                    <a:pt x="139" y="47"/>
                    <a:pt x="102" y="66"/>
                  </a:cubicBezTo>
                  <a:cubicBezTo>
                    <a:pt x="84" y="103"/>
                    <a:pt x="74" y="140"/>
                    <a:pt x="47" y="177"/>
                  </a:cubicBezTo>
                  <a:cubicBezTo>
                    <a:pt x="9" y="242"/>
                    <a:pt x="0" y="326"/>
                    <a:pt x="9" y="410"/>
                  </a:cubicBezTo>
                  <a:lnTo>
                    <a:pt x="47" y="298"/>
                  </a:lnTo>
                  <a:cubicBezTo>
                    <a:pt x="65" y="270"/>
                    <a:pt x="84" y="233"/>
                    <a:pt x="93" y="196"/>
                  </a:cubicBezTo>
                  <a:cubicBezTo>
                    <a:pt x="130" y="140"/>
                    <a:pt x="167" y="75"/>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
            <p:cNvSpPr/>
            <p:nvPr/>
          </p:nvSpPr>
          <p:spPr>
            <a:xfrm>
              <a:off x="3858525" y="2051050"/>
              <a:ext cx="3275" cy="9300"/>
            </a:xfrm>
            <a:custGeom>
              <a:rect b="b" l="l" r="r" t="t"/>
              <a:pathLst>
                <a:path extrusionOk="0" h="372" w="131">
                  <a:moveTo>
                    <a:pt x="131" y="0"/>
                  </a:moveTo>
                  <a:lnTo>
                    <a:pt x="131" y="0"/>
                  </a:lnTo>
                  <a:cubicBezTo>
                    <a:pt x="103" y="19"/>
                    <a:pt x="84" y="56"/>
                    <a:pt x="66" y="84"/>
                  </a:cubicBezTo>
                  <a:cubicBezTo>
                    <a:pt x="47" y="112"/>
                    <a:pt x="38" y="140"/>
                    <a:pt x="29" y="177"/>
                  </a:cubicBezTo>
                  <a:cubicBezTo>
                    <a:pt x="19" y="233"/>
                    <a:pt x="1" y="298"/>
                    <a:pt x="29" y="372"/>
                  </a:cubicBezTo>
                  <a:lnTo>
                    <a:pt x="47" y="279"/>
                  </a:lnTo>
                  <a:cubicBezTo>
                    <a:pt x="47" y="242"/>
                    <a:pt x="66" y="223"/>
                    <a:pt x="75" y="186"/>
                  </a:cubicBezTo>
                  <a:cubicBezTo>
                    <a:pt x="103" y="13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
            <p:cNvSpPr/>
            <p:nvPr/>
          </p:nvSpPr>
          <p:spPr>
            <a:xfrm>
              <a:off x="3860400" y="2057075"/>
              <a:ext cx="2100" cy="10475"/>
            </a:xfrm>
            <a:custGeom>
              <a:rect b="b" l="l" r="r" t="t"/>
              <a:pathLst>
                <a:path extrusionOk="0" h="419" w="84">
                  <a:moveTo>
                    <a:pt x="84" y="1"/>
                  </a:moveTo>
                  <a:lnTo>
                    <a:pt x="84" y="1"/>
                  </a:lnTo>
                  <a:cubicBezTo>
                    <a:pt x="47" y="57"/>
                    <a:pt x="28" y="131"/>
                    <a:pt x="9" y="215"/>
                  </a:cubicBezTo>
                  <a:cubicBezTo>
                    <a:pt x="0" y="242"/>
                    <a:pt x="0" y="280"/>
                    <a:pt x="0" y="317"/>
                  </a:cubicBezTo>
                  <a:cubicBezTo>
                    <a:pt x="9" y="345"/>
                    <a:pt x="9" y="382"/>
                    <a:pt x="28" y="419"/>
                  </a:cubicBezTo>
                  <a:lnTo>
                    <a:pt x="47" y="317"/>
                  </a:lnTo>
                  <a:cubicBezTo>
                    <a:pt x="56" y="280"/>
                    <a:pt x="74" y="242"/>
                    <a:pt x="74" y="215"/>
                  </a:cubicBezTo>
                  <a:cubicBezTo>
                    <a:pt x="74" y="140"/>
                    <a:pt x="84"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
            <p:cNvSpPr/>
            <p:nvPr/>
          </p:nvSpPr>
          <p:spPr>
            <a:xfrm>
              <a:off x="3856900" y="2064050"/>
              <a:ext cx="1200" cy="10475"/>
            </a:xfrm>
            <a:custGeom>
              <a:rect b="b" l="l" r="r" t="t"/>
              <a:pathLst>
                <a:path extrusionOk="0" h="419" w="48">
                  <a:moveTo>
                    <a:pt x="19" y="1"/>
                  </a:moveTo>
                  <a:cubicBezTo>
                    <a:pt x="1" y="75"/>
                    <a:pt x="1" y="149"/>
                    <a:pt x="1" y="214"/>
                  </a:cubicBezTo>
                  <a:cubicBezTo>
                    <a:pt x="1" y="242"/>
                    <a:pt x="1" y="279"/>
                    <a:pt x="10" y="316"/>
                  </a:cubicBezTo>
                  <a:cubicBezTo>
                    <a:pt x="10" y="344"/>
                    <a:pt x="19" y="381"/>
                    <a:pt x="47" y="419"/>
                  </a:cubicBezTo>
                  <a:lnTo>
                    <a:pt x="47" y="316"/>
                  </a:lnTo>
                  <a:lnTo>
                    <a:pt x="47" y="214"/>
                  </a:lnTo>
                  <a:cubicBezTo>
                    <a:pt x="47"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
            <p:cNvSpPr/>
            <p:nvPr/>
          </p:nvSpPr>
          <p:spPr>
            <a:xfrm>
              <a:off x="3859225" y="2072175"/>
              <a:ext cx="1425" cy="10725"/>
            </a:xfrm>
            <a:custGeom>
              <a:rect b="b" l="l" r="r" t="t"/>
              <a:pathLst>
                <a:path extrusionOk="0" h="429" w="57">
                  <a:moveTo>
                    <a:pt x="56" y="1"/>
                  </a:moveTo>
                  <a:cubicBezTo>
                    <a:pt x="29" y="75"/>
                    <a:pt x="10" y="140"/>
                    <a:pt x="1" y="205"/>
                  </a:cubicBezTo>
                  <a:lnTo>
                    <a:pt x="1" y="326"/>
                  </a:lnTo>
                  <a:cubicBezTo>
                    <a:pt x="10" y="363"/>
                    <a:pt x="10" y="391"/>
                    <a:pt x="38" y="428"/>
                  </a:cubicBezTo>
                  <a:cubicBezTo>
                    <a:pt x="29" y="400"/>
                    <a:pt x="38" y="363"/>
                    <a:pt x="38" y="326"/>
                  </a:cubicBezTo>
                  <a:lnTo>
                    <a:pt x="47" y="224"/>
                  </a:lnTo>
                  <a:cubicBezTo>
                    <a:pt x="56" y="149"/>
                    <a:pt x="56" y="75"/>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
            <p:cNvSpPr/>
            <p:nvPr/>
          </p:nvSpPr>
          <p:spPr>
            <a:xfrm>
              <a:off x="3882225" y="2061275"/>
              <a:ext cx="2350" cy="4425"/>
            </a:xfrm>
            <a:custGeom>
              <a:rect b="b" l="l" r="r" t="t"/>
              <a:pathLst>
                <a:path extrusionOk="0" h="177" w="94">
                  <a:moveTo>
                    <a:pt x="84" y="0"/>
                  </a:moveTo>
                  <a:lnTo>
                    <a:pt x="84" y="0"/>
                  </a:lnTo>
                  <a:cubicBezTo>
                    <a:pt x="47" y="19"/>
                    <a:pt x="38" y="47"/>
                    <a:pt x="19" y="74"/>
                  </a:cubicBezTo>
                  <a:cubicBezTo>
                    <a:pt x="10" y="112"/>
                    <a:pt x="0" y="149"/>
                    <a:pt x="10" y="177"/>
                  </a:cubicBezTo>
                  <a:cubicBezTo>
                    <a:pt x="47" y="158"/>
                    <a:pt x="56" y="139"/>
                    <a:pt x="66" y="102"/>
                  </a:cubicBezTo>
                  <a:cubicBezTo>
                    <a:pt x="84" y="65"/>
                    <a:pt x="93"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
            <p:cNvSpPr/>
            <p:nvPr/>
          </p:nvSpPr>
          <p:spPr>
            <a:xfrm>
              <a:off x="3885475" y="2058000"/>
              <a:ext cx="1650" cy="4675"/>
            </a:xfrm>
            <a:custGeom>
              <a:rect b="b" l="l" r="r" t="t"/>
              <a:pathLst>
                <a:path extrusionOk="0" h="187" w="66">
                  <a:moveTo>
                    <a:pt x="56" y="1"/>
                  </a:moveTo>
                  <a:cubicBezTo>
                    <a:pt x="28" y="20"/>
                    <a:pt x="19" y="57"/>
                    <a:pt x="10" y="85"/>
                  </a:cubicBezTo>
                  <a:cubicBezTo>
                    <a:pt x="10" y="112"/>
                    <a:pt x="1" y="150"/>
                    <a:pt x="10" y="187"/>
                  </a:cubicBezTo>
                  <a:cubicBezTo>
                    <a:pt x="28" y="159"/>
                    <a:pt x="47" y="140"/>
                    <a:pt x="56" y="103"/>
                  </a:cubicBezTo>
                  <a:cubicBezTo>
                    <a:pt x="56" y="66"/>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
            <p:cNvSpPr/>
            <p:nvPr/>
          </p:nvSpPr>
          <p:spPr>
            <a:xfrm>
              <a:off x="3860400" y="2087275"/>
              <a:ext cx="1400" cy="7000"/>
            </a:xfrm>
            <a:custGeom>
              <a:rect b="b" l="l" r="r" t="t"/>
              <a:pathLst>
                <a:path extrusionOk="0" h="280" w="56">
                  <a:moveTo>
                    <a:pt x="9" y="1"/>
                  </a:moveTo>
                  <a:cubicBezTo>
                    <a:pt x="0" y="47"/>
                    <a:pt x="0" y="94"/>
                    <a:pt x="0" y="140"/>
                  </a:cubicBezTo>
                  <a:cubicBezTo>
                    <a:pt x="0" y="159"/>
                    <a:pt x="0" y="186"/>
                    <a:pt x="9" y="205"/>
                  </a:cubicBezTo>
                  <a:lnTo>
                    <a:pt x="47" y="279"/>
                  </a:lnTo>
                  <a:cubicBezTo>
                    <a:pt x="56" y="233"/>
                    <a:pt x="47" y="186"/>
                    <a:pt x="47" y="140"/>
                  </a:cubicBezTo>
                  <a:cubicBezTo>
                    <a:pt x="47" y="9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
            <p:cNvSpPr/>
            <p:nvPr/>
          </p:nvSpPr>
          <p:spPr>
            <a:xfrm>
              <a:off x="3990225" y="2033325"/>
              <a:ext cx="75050" cy="67750"/>
            </a:xfrm>
            <a:custGeom>
              <a:rect b="b" l="l" r="r" t="t"/>
              <a:pathLst>
                <a:path extrusionOk="0" h="2710" w="3002">
                  <a:moveTo>
                    <a:pt x="2043" y="0"/>
                  </a:moveTo>
                  <a:cubicBezTo>
                    <a:pt x="1895" y="0"/>
                    <a:pt x="1729" y="56"/>
                    <a:pt x="1599" y="124"/>
                  </a:cubicBezTo>
                  <a:cubicBezTo>
                    <a:pt x="1023" y="431"/>
                    <a:pt x="512" y="886"/>
                    <a:pt x="140" y="1425"/>
                  </a:cubicBezTo>
                  <a:cubicBezTo>
                    <a:pt x="1" y="1601"/>
                    <a:pt x="187" y="1833"/>
                    <a:pt x="298" y="1954"/>
                  </a:cubicBezTo>
                  <a:cubicBezTo>
                    <a:pt x="800" y="2354"/>
                    <a:pt x="1376" y="2660"/>
                    <a:pt x="2017" y="2707"/>
                  </a:cubicBezTo>
                  <a:cubicBezTo>
                    <a:pt x="2055" y="2709"/>
                    <a:pt x="2094" y="2710"/>
                    <a:pt x="2132" y="2710"/>
                  </a:cubicBezTo>
                  <a:cubicBezTo>
                    <a:pt x="2297" y="2710"/>
                    <a:pt x="2459" y="2689"/>
                    <a:pt x="2602" y="2614"/>
                  </a:cubicBezTo>
                  <a:cubicBezTo>
                    <a:pt x="2769" y="2521"/>
                    <a:pt x="2899" y="2307"/>
                    <a:pt x="2844" y="2121"/>
                  </a:cubicBezTo>
                  <a:cubicBezTo>
                    <a:pt x="2769" y="1917"/>
                    <a:pt x="2556" y="1815"/>
                    <a:pt x="2342" y="1741"/>
                  </a:cubicBezTo>
                  <a:cubicBezTo>
                    <a:pt x="2509" y="1694"/>
                    <a:pt x="2667" y="1657"/>
                    <a:pt x="2797" y="1555"/>
                  </a:cubicBezTo>
                  <a:cubicBezTo>
                    <a:pt x="2927" y="1453"/>
                    <a:pt x="3002" y="1267"/>
                    <a:pt x="2937" y="1118"/>
                  </a:cubicBezTo>
                  <a:cubicBezTo>
                    <a:pt x="2876" y="962"/>
                    <a:pt x="2695" y="903"/>
                    <a:pt x="2535" y="903"/>
                  </a:cubicBezTo>
                  <a:cubicBezTo>
                    <a:pt x="2523" y="903"/>
                    <a:pt x="2512" y="904"/>
                    <a:pt x="2500" y="904"/>
                  </a:cubicBezTo>
                  <a:cubicBezTo>
                    <a:pt x="2349" y="904"/>
                    <a:pt x="2204" y="945"/>
                    <a:pt x="2055" y="945"/>
                  </a:cubicBezTo>
                  <a:cubicBezTo>
                    <a:pt x="2030" y="945"/>
                    <a:pt x="2005" y="944"/>
                    <a:pt x="1980" y="942"/>
                  </a:cubicBezTo>
                  <a:cubicBezTo>
                    <a:pt x="2110" y="839"/>
                    <a:pt x="2249" y="728"/>
                    <a:pt x="2333" y="588"/>
                  </a:cubicBezTo>
                  <a:cubicBezTo>
                    <a:pt x="2416" y="449"/>
                    <a:pt x="2435" y="254"/>
                    <a:pt x="2333" y="124"/>
                  </a:cubicBezTo>
                  <a:cubicBezTo>
                    <a:pt x="2263" y="34"/>
                    <a:pt x="2158" y="0"/>
                    <a:pt x="2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
            <p:cNvSpPr/>
            <p:nvPr/>
          </p:nvSpPr>
          <p:spPr>
            <a:xfrm>
              <a:off x="3991850" y="2033025"/>
              <a:ext cx="73650" cy="68450"/>
            </a:xfrm>
            <a:custGeom>
              <a:rect b="b" l="l" r="r" t="t"/>
              <a:pathLst>
                <a:path extrusionOk="0" h="2738" w="2946">
                  <a:moveTo>
                    <a:pt x="1" y="1577"/>
                  </a:moveTo>
                  <a:cubicBezTo>
                    <a:pt x="1" y="1623"/>
                    <a:pt x="19" y="1669"/>
                    <a:pt x="29" y="1706"/>
                  </a:cubicBezTo>
                  <a:cubicBezTo>
                    <a:pt x="19" y="1660"/>
                    <a:pt x="1" y="1623"/>
                    <a:pt x="1" y="1577"/>
                  </a:cubicBezTo>
                  <a:close/>
                  <a:moveTo>
                    <a:pt x="29" y="1706"/>
                  </a:moveTo>
                  <a:cubicBezTo>
                    <a:pt x="66" y="1799"/>
                    <a:pt x="122" y="1864"/>
                    <a:pt x="187" y="1929"/>
                  </a:cubicBezTo>
                  <a:cubicBezTo>
                    <a:pt x="122" y="1855"/>
                    <a:pt x="66" y="1790"/>
                    <a:pt x="29" y="1706"/>
                  </a:cubicBezTo>
                  <a:close/>
                  <a:moveTo>
                    <a:pt x="187" y="1929"/>
                  </a:moveTo>
                  <a:lnTo>
                    <a:pt x="187" y="1929"/>
                  </a:lnTo>
                  <a:cubicBezTo>
                    <a:pt x="317" y="2050"/>
                    <a:pt x="465" y="2161"/>
                    <a:pt x="623" y="2254"/>
                  </a:cubicBezTo>
                  <a:cubicBezTo>
                    <a:pt x="465" y="2161"/>
                    <a:pt x="326" y="2041"/>
                    <a:pt x="187" y="1929"/>
                  </a:cubicBezTo>
                  <a:close/>
                  <a:moveTo>
                    <a:pt x="1962" y="0"/>
                  </a:moveTo>
                  <a:cubicBezTo>
                    <a:pt x="1933" y="0"/>
                    <a:pt x="1905" y="2"/>
                    <a:pt x="1878" y="6"/>
                  </a:cubicBezTo>
                  <a:cubicBezTo>
                    <a:pt x="1710" y="34"/>
                    <a:pt x="1571" y="99"/>
                    <a:pt x="1432" y="182"/>
                  </a:cubicBezTo>
                  <a:cubicBezTo>
                    <a:pt x="1162" y="349"/>
                    <a:pt x="912" y="535"/>
                    <a:pt x="680" y="739"/>
                  </a:cubicBezTo>
                  <a:lnTo>
                    <a:pt x="680" y="739"/>
                  </a:lnTo>
                  <a:cubicBezTo>
                    <a:pt x="912" y="535"/>
                    <a:pt x="1162" y="349"/>
                    <a:pt x="1441" y="210"/>
                  </a:cubicBezTo>
                  <a:cubicBezTo>
                    <a:pt x="1580" y="127"/>
                    <a:pt x="1720" y="71"/>
                    <a:pt x="1878" y="43"/>
                  </a:cubicBezTo>
                  <a:cubicBezTo>
                    <a:pt x="1899" y="40"/>
                    <a:pt x="1923" y="38"/>
                    <a:pt x="1947" y="38"/>
                  </a:cubicBezTo>
                  <a:cubicBezTo>
                    <a:pt x="1996" y="38"/>
                    <a:pt x="2048" y="46"/>
                    <a:pt x="2091" y="71"/>
                  </a:cubicBezTo>
                  <a:cubicBezTo>
                    <a:pt x="2166" y="89"/>
                    <a:pt x="2221" y="136"/>
                    <a:pt x="2258" y="210"/>
                  </a:cubicBezTo>
                  <a:cubicBezTo>
                    <a:pt x="2296" y="266"/>
                    <a:pt x="2305" y="350"/>
                    <a:pt x="2296" y="415"/>
                  </a:cubicBezTo>
                  <a:cubicBezTo>
                    <a:pt x="2277" y="489"/>
                    <a:pt x="2258" y="554"/>
                    <a:pt x="2212" y="628"/>
                  </a:cubicBezTo>
                  <a:cubicBezTo>
                    <a:pt x="2128" y="749"/>
                    <a:pt x="1998" y="842"/>
                    <a:pt x="1878" y="935"/>
                  </a:cubicBezTo>
                  <a:lnTo>
                    <a:pt x="1794" y="1000"/>
                  </a:lnTo>
                  <a:lnTo>
                    <a:pt x="1896" y="1009"/>
                  </a:lnTo>
                  <a:cubicBezTo>
                    <a:pt x="1925" y="1012"/>
                    <a:pt x="1954" y="1014"/>
                    <a:pt x="1983" y="1014"/>
                  </a:cubicBezTo>
                  <a:cubicBezTo>
                    <a:pt x="2130" y="1014"/>
                    <a:pt x="2275" y="980"/>
                    <a:pt x="2407" y="972"/>
                  </a:cubicBezTo>
                  <a:cubicBezTo>
                    <a:pt x="2491" y="972"/>
                    <a:pt x="2574" y="981"/>
                    <a:pt x="2639" y="1009"/>
                  </a:cubicBezTo>
                  <a:cubicBezTo>
                    <a:pt x="2714" y="1028"/>
                    <a:pt x="2779" y="1074"/>
                    <a:pt x="2807" y="1139"/>
                  </a:cubicBezTo>
                  <a:cubicBezTo>
                    <a:pt x="2834" y="1195"/>
                    <a:pt x="2834" y="1279"/>
                    <a:pt x="2816" y="1344"/>
                  </a:cubicBezTo>
                  <a:cubicBezTo>
                    <a:pt x="2788" y="1418"/>
                    <a:pt x="2742" y="1483"/>
                    <a:pt x="2686" y="1530"/>
                  </a:cubicBezTo>
                  <a:cubicBezTo>
                    <a:pt x="2574" y="1632"/>
                    <a:pt x="2407" y="1669"/>
                    <a:pt x="2249" y="1715"/>
                  </a:cubicBezTo>
                  <a:lnTo>
                    <a:pt x="2091" y="1753"/>
                  </a:lnTo>
                  <a:lnTo>
                    <a:pt x="2249" y="1799"/>
                  </a:lnTo>
                  <a:cubicBezTo>
                    <a:pt x="2323" y="1836"/>
                    <a:pt x="2407" y="1855"/>
                    <a:pt x="2491" y="1901"/>
                  </a:cubicBezTo>
                  <a:cubicBezTo>
                    <a:pt x="2556" y="1948"/>
                    <a:pt x="2630" y="1994"/>
                    <a:pt x="2677" y="2068"/>
                  </a:cubicBezTo>
                  <a:cubicBezTo>
                    <a:pt x="2723" y="2133"/>
                    <a:pt x="2732" y="2217"/>
                    <a:pt x="2723" y="2301"/>
                  </a:cubicBezTo>
                  <a:cubicBezTo>
                    <a:pt x="2714" y="2375"/>
                    <a:pt x="2667" y="2459"/>
                    <a:pt x="2602" y="2514"/>
                  </a:cubicBezTo>
                  <a:cubicBezTo>
                    <a:pt x="2546" y="2579"/>
                    <a:pt x="2481" y="2626"/>
                    <a:pt x="2398" y="2654"/>
                  </a:cubicBezTo>
                  <a:cubicBezTo>
                    <a:pt x="2314" y="2691"/>
                    <a:pt x="2231" y="2700"/>
                    <a:pt x="2138" y="2700"/>
                  </a:cubicBezTo>
                  <a:cubicBezTo>
                    <a:pt x="2045" y="2700"/>
                    <a:pt x="1970" y="2700"/>
                    <a:pt x="1878" y="2691"/>
                  </a:cubicBezTo>
                  <a:cubicBezTo>
                    <a:pt x="1785" y="2682"/>
                    <a:pt x="1701" y="2672"/>
                    <a:pt x="1608" y="2654"/>
                  </a:cubicBezTo>
                  <a:cubicBezTo>
                    <a:pt x="1255" y="2589"/>
                    <a:pt x="921" y="2450"/>
                    <a:pt x="624" y="2255"/>
                  </a:cubicBezTo>
                  <a:lnTo>
                    <a:pt x="624" y="2255"/>
                  </a:lnTo>
                  <a:cubicBezTo>
                    <a:pt x="921" y="2450"/>
                    <a:pt x="1255" y="2598"/>
                    <a:pt x="1608" y="2682"/>
                  </a:cubicBezTo>
                  <a:cubicBezTo>
                    <a:pt x="1701" y="2700"/>
                    <a:pt x="1785" y="2719"/>
                    <a:pt x="1878" y="2728"/>
                  </a:cubicBezTo>
                  <a:cubicBezTo>
                    <a:pt x="1970" y="2737"/>
                    <a:pt x="2063" y="2737"/>
                    <a:pt x="2156" y="2737"/>
                  </a:cubicBezTo>
                  <a:cubicBezTo>
                    <a:pt x="2258" y="2728"/>
                    <a:pt x="2351" y="2719"/>
                    <a:pt x="2444" y="2691"/>
                  </a:cubicBezTo>
                  <a:cubicBezTo>
                    <a:pt x="2537" y="2663"/>
                    <a:pt x="2621" y="2617"/>
                    <a:pt x="2686" y="2542"/>
                  </a:cubicBezTo>
                  <a:cubicBezTo>
                    <a:pt x="2760" y="2468"/>
                    <a:pt x="2807" y="2394"/>
                    <a:pt x="2825" y="2291"/>
                  </a:cubicBezTo>
                  <a:cubicBezTo>
                    <a:pt x="2853" y="2199"/>
                    <a:pt x="2825" y="2078"/>
                    <a:pt x="2769" y="1994"/>
                  </a:cubicBezTo>
                  <a:cubicBezTo>
                    <a:pt x="2714" y="1920"/>
                    <a:pt x="2630" y="1845"/>
                    <a:pt x="2546" y="1808"/>
                  </a:cubicBezTo>
                  <a:cubicBezTo>
                    <a:pt x="2509" y="1790"/>
                    <a:pt x="2463" y="1762"/>
                    <a:pt x="2435" y="1753"/>
                  </a:cubicBezTo>
                  <a:lnTo>
                    <a:pt x="2537" y="1715"/>
                  </a:lnTo>
                  <a:cubicBezTo>
                    <a:pt x="2621" y="1678"/>
                    <a:pt x="2695" y="1650"/>
                    <a:pt x="2769" y="1585"/>
                  </a:cubicBezTo>
                  <a:cubicBezTo>
                    <a:pt x="2834" y="1530"/>
                    <a:pt x="2900" y="1446"/>
                    <a:pt x="2918" y="1353"/>
                  </a:cubicBezTo>
                  <a:cubicBezTo>
                    <a:pt x="2946" y="1260"/>
                    <a:pt x="2946" y="1158"/>
                    <a:pt x="2900" y="1074"/>
                  </a:cubicBezTo>
                  <a:cubicBezTo>
                    <a:pt x="2853" y="1000"/>
                    <a:pt x="2760" y="935"/>
                    <a:pt x="2677" y="907"/>
                  </a:cubicBezTo>
                  <a:cubicBezTo>
                    <a:pt x="2593" y="870"/>
                    <a:pt x="2500" y="870"/>
                    <a:pt x="2407" y="870"/>
                  </a:cubicBezTo>
                  <a:cubicBezTo>
                    <a:pt x="2268" y="879"/>
                    <a:pt x="2156" y="907"/>
                    <a:pt x="2026" y="916"/>
                  </a:cubicBezTo>
                  <a:cubicBezTo>
                    <a:pt x="2119" y="833"/>
                    <a:pt x="2212" y="749"/>
                    <a:pt x="2277" y="647"/>
                  </a:cubicBezTo>
                  <a:cubicBezTo>
                    <a:pt x="2323" y="582"/>
                    <a:pt x="2351" y="498"/>
                    <a:pt x="2361" y="415"/>
                  </a:cubicBezTo>
                  <a:cubicBezTo>
                    <a:pt x="2370" y="331"/>
                    <a:pt x="2361" y="238"/>
                    <a:pt x="2314" y="173"/>
                  </a:cubicBezTo>
                  <a:cubicBezTo>
                    <a:pt x="2268" y="99"/>
                    <a:pt x="2203" y="43"/>
                    <a:pt x="2119" y="24"/>
                  </a:cubicBezTo>
                  <a:cubicBezTo>
                    <a:pt x="2066" y="7"/>
                    <a:pt x="2013"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
            <p:cNvSpPr/>
            <p:nvPr/>
          </p:nvSpPr>
          <p:spPr>
            <a:xfrm>
              <a:off x="3992550" y="2056850"/>
              <a:ext cx="47400" cy="16525"/>
            </a:xfrm>
            <a:custGeom>
              <a:rect b="b" l="l" r="r" t="t"/>
              <a:pathLst>
                <a:path extrusionOk="0" h="661" w="1896">
                  <a:moveTo>
                    <a:pt x="1896" y="1"/>
                  </a:moveTo>
                  <a:lnTo>
                    <a:pt x="1896" y="1"/>
                  </a:lnTo>
                  <a:cubicBezTo>
                    <a:pt x="1729" y="56"/>
                    <a:pt x="1580" y="103"/>
                    <a:pt x="1422" y="177"/>
                  </a:cubicBezTo>
                  <a:lnTo>
                    <a:pt x="948" y="344"/>
                  </a:lnTo>
                  <a:lnTo>
                    <a:pt x="474" y="512"/>
                  </a:lnTo>
                  <a:cubicBezTo>
                    <a:pt x="409" y="549"/>
                    <a:pt x="326" y="567"/>
                    <a:pt x="242" y="586"/>
                  </a:cubicBezTo>
                  <a:cubicBezTo>
                    <a:pt x="159" y="623"/>
                    <a:pt x="84" y="642"/>
                    <a:pt x="1" y="660"/>
                  </a:cubicBezTo>
                  <a:cubicBezTo>
                    <a:pt x="159" y="642"/>
                    <a:pt x="326" y="586"/>
                    <a:pt x="484" y="549"/>
                  </a:cubicBezTo>
                  <a:cubicBezTo>
                    <a:pt x="651" y="502"/>
                    <a:pt x="800" y="437"/>
                    <a:pt x="967" y="381"/>
                  </a:cubicBezTo>
                  <a:cubicBezTo>
                    <a:pt x="1116" y="326"/>
                    <a:pt x="1273" y="251"/>
                    <a:pt x="1431" y="196"/>
                  </a:cubicBezTo>
                  <a:cubicBezTo>
                    <a:pt x="1589" y="140"/>
                    <a:pt x="1738" y="66"/>
                    <a:pt x="18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
            <p:cNvSpPr/>
            <p:nvPr/>
          </p:nvSpPr>
          <p:spPr>
            <a:xfrm>
              <a:off x="3992325" y="2074500"/>
              <a:ext cx="55775" cy="2125"/>
            </a:xfrm>
            <a:custGeom>
              <a:rect b="b" l="l" r="r" t="t"/>
              <a:pathLst>
                <a:path extrusionOk="0" h="85" w="2231">
                  <a:moveTo>
                    <a:pt x="558" y="1"/>
                  </a:moveTo>
                  <a:cubicBezTo>
                    <a:pt x="372" y="1"/>
                    <a:pt x="177" y="1"/>
                    <a:pt x="0" y="19"/>
                  </a:cubicBezTo>
                  <a:cubicBezTo>
                    <a:pt x="31" y="16"/>
                    <a:pt x="62" y="15"/>
                    <a:pt x="93" y="15"/>
                  </a:cubicBezTo>
                  <a:cubicBezTo>
                    <a:pt x="155" y="15"/>
                    <a:pt x="217" y="19"/>
                    <a:pt x="279" y="19"/>
                  </a:cubicBezTo>
                  <a:cubicBezTo>
                    <a:pt x="372" y="19"/>
                    <a:pt x="465" y="38"/>
                    <a:pt x="558" y="38"/>
                  </a:cubicBezTo>
                  <a:lnTo>
                    <a:pt x="1115" y="56"/>
                  </a:lnTo>
                  <a:lnTo>
                    <a:pt x="1673" y="75"/>
                  </a:lnTo>
                  <a:cubicBezTo>
                    <a:pt x="1859" y="84"/>
                    <a:pt x="2044" y="84"/>
                    <a:pt x="2230" y="84"/>
                  </a:cubicBezTo>
                  <a:cubicBezTo>
                    <a:pt x="2054" y="75"/>
                    <a:pt x="1868" y="47"/>
                    <a:pt x="1663" y="38"/>
                  </a:cubicBezTo>
                  <a:cubicBezTo>
                    <a:pt x="1487" y="29"/>
                    <a:pt x="1292" y="29"/>
                    <a:pt x="1106" y="10"/>
                  </a:cubicBezTo>
                  <a:cubicBezTo>
                    <a:pt x="929" y="10"/>
                    <a:pt x="734" y="1"/>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
            <p:cNvSpPr/>
            <p:nvPr/>
          </p:nvSpPr>
          <p:spPr>
            <a:xfrm>
              <a:off x="4009975" y="2065450"/>
              <a:ext cx="13275" cy="4675"/>
            </a:xfrm>
            <a:custGeom>
              <a:rect b="b" l="l" r="r" t="t"/>
              <a:pathLst>
                <a:path extrusionOk="0" h="187" w="531">
                  <a:moveTo>
                    <a:pt x="530" y="0"/>
                  </a:moveTo>
                  <a:lnTo>
                    <a:pt x="530" y="0"/>
                  </a:lnTo>
                  <a:cubicBezTo>
                    <a:pt x="437" y="28"/>
                    <a:pt x="344" y="47"/>
                    <a:pt x="251" y="84"/>
                  </a:cubicBezTo>
                  <a:cubicBezTo>
                    <a:pt x="214" y="93"/>
                    <a:pt x="168" y="102"/>
                    <a:pt x="121" y="130"/>
                  </a:cubicBezTo>
                  <a:cubicBezTo>
                    <a:pt x="84" y="149"/>
                    <a:pt x="47" y="168"/>
                    <a:pt x="0" y="186"/>
                  </a:cubicBezTo>
                  <a:cubicBezTo>
                    <a:pt x="47" y="186"/>
                    <a:pt x="93" y="177"/>
                    <a:pt x="140" y="168"/>
                  </a:cubicBezTo>
                  <a:cubicBezTo>
                    <a:pt x="186" y="158"/>
                    <a:pt x="233" y="130"/>
                    <a:pt x="279" y="121"/>
                  </a:cubicBezTo>
                  <a:cubicBezTo>
                    <a:pt x="363" y="93"/>
                    <a:pt x="456"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
            <p:cNvSpPr/>
            <p:nvPr/>
          </p:nvSpPr>
          <p:spPr>
            <a:xfrm>
              <a:off x="4020650" y="2064750"/>
              <a:ext cx="7925" cy="3750"/>
            </a:xfrm>
            <a:custGeom>
              <a:rect b="b" l="l" r="r" t="t"/>
              <a:pathLst>
                <a:path extrusionOk="0" h="150" w="317">
                  <a:moveTo>
                    <a:pt x="317" y="0"/>
                  </a:moveTo>
                  <a:cubicBezTo>
                    <a:pt x="261" y="10"/>
                    <a:pt x="205" y="47"/>
                    <a:pt x="149" y="56"/>
                  </a:cubicBezTo>
                  <a:cubicBezTo>
                    <a:pt x="131" y="65"/>
                    <a:pt x="103" y="93"/>
                    <a:pt x="84" y="103"/>
                  </a:cubicBezTo>
                  <a:cubicBezTo>
                    <a:pt x="47" y="112"/>
                    <a:pt x="29" y="140"/>
                    <a:pt x="1" y="149"/>
                  </a:cubicBezTo>
                  <a:cubicBezTo>
                    <a:pt x="38" y="149"/>
                    <a:pt x="66" y="149"/>
                    <a:pt x="94" y="140"/>
                  </a:cubicBezTo>
                  <a:cubicBezTo>
                    <a:pt x="122" y="121"/>
                    <a:pt x="149" y="112"/>
                    <a:pt x="177" y="103"/>
                  </a:cubicBezTo>
                  <a:cubicBezTo>
                    <a:pt x="224" y="75"/>
                    <a:pt x="280"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
            <p:cNvSpPr/>
            <p:nvPr/>
          </p:nvSpPr>
          <p:spPr>
            <a:xfrm>
              <a:off x="4017175" y="2068700"/>
              <a:ext cx="13025" cy="2775"/>
            </a:xfrm>
            <a:custGeom>
              <a:rect b="b" l="l" r="r" t="t"/>
              <a:pathLst>
                <a:path extrusionOk="0" h="111" w="521">
                  <a:moveTo>
                    <a:pt x="521" y="0"/>
                  </a:moveTo>
                  <a:lnTo>
                    <a:pt x="521" y="0"/>
                  </a:lnTo>
                  <a:cubicBezTo>
                    <a:pt x="446" y="10"/>
                    <a:pt x="344" y="28"/>
                    <a:pt x="261" y="38"/>
                  </a:cubicBezTo>
                  <a:cubicBezTo>
                    <a:pt x="177" y="47"/>
                    <a:pt x="84" y="75"/>
                    <a:pt x="0" y="103"/>
                  </a:cubicBezTo>
                  <a:cubicBezTo>
                    <a:pt x="16" y="109"/>
                    <a:pt x="31" y="111"/>
                    <a:pt x="47" y="111"/>
                  </a:cubicBezTo>
                  <a:cubicBezTo>
                    <a:pt x="78" y="111"/>
                    <a:pt x="109" y="103"/>
                    <a:pt x="140" y="103"/>
                  </a:cubicBezTo>
                  <a:cubicBezTo>
                    <a:pt x="186" y="93"/>
                    <a:pt x="223" y="93"/>
                    <a:pt x="270" y="84"/>
                  </a:cubicBezTo>
                  <a:cubicBezTo>
                    <a:pt x="363" y="56"/>
                    <a:pt x="437" y="38"/>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
            <p:cNvSpPr/>
            <p:nvPr/>
          </p:nvSpPr>
          <p:spPr>
            <a:xfrm>
              <a:off x="4004175" y="2071950"/>
              <a:ext cx="8375" cy="1175"/>
            </a:xfrm>
            <a:custGeom>
              <a:rect b="b" l="l" r="r" t="t"/>
              <a:pathLst>
                <a:path extrusionOk="0" h="47" w="335">
                  <a:moveTo>
                    <a:pt x="158" y="0"/>
                  </a:moveTo>
                  <a:cubicBezTo>
                    <a:pt x="102" y="0"/>
                    <a:pt x="56" y="10"/>
                    <a:pt x="0" y="38"/>
                  </a:cubicBezTo>
                  <a:cubicBezTo>
                    <a:pt x="56" y="47"/>
                    <a:pt x="112" y="47"/>
                    <a:pt x="167" y="47"/>
                  </a:cubicBezTo>
                  <a:cubicBezTo>
                    <a:pt x="232" y="47"/>
                    <a:pt x="279" y="38"/>
                    <a:pt x="335" y="10"/>
                  </a:cubicBezTo>
                  <a:cubicBezTo>
                    <a:pt x="288" y="0"/>
                    <a:pt x="232"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
            <p:cNvSpPr/>
            <p:nvPr/>
          </p:nvSpPr>
          <p:spPr>
            <a:xfrm>
              <a:off x="4047600" y="2067775"/>
              <a:ext cx="11400" cy="5125"/>
            </a:xfrm>
            <a:custGeom>
              <a:rect b="b" l="l" r="r" t="t"/>
              <a:pathLst>
                <a:path extrusionOk="0" h="205" w="456">
                  <a:moveTo>
                    <a:pt x="456" y="0"/>
                  </a:moveTo>
                  <a:lnTo>
                    <a:pt x="456" y="0"/>
                  </a:lnTo>
                  <a:cubicBezTo>
                    <a:pt x="372" y="19"/>
                    <a:pt x="298" y="47"/>
                    <a:pt x="233" y="84"/>
                  </a:cubicBezTo>
                  <a:cubicBezTo>
                    <a:pt x="186" y="112"/>
                    <a:pt x="159" y="121"/>
                    <a:pt x="121" y="140"/>
                  </a:cubicBezTo>
                  <a:cubicBezTo>
                    <a:pt x="75" y="167"/>
                    <a:pt x="38" y="186"/>
                    <a:pt x="1" y="205"/>
                  </a:cubicBezTo>
                  <a:cubicBezTo>
                    <a:pt x="47" y="205"/>
                    <a:pt x="93" y="186"/>
                    <a:pt x="131" y="177"/>
                  </a:cubicBezTo>
                  <a:cubicBezTo>
                    <a:pt x="168" y="167"/>
                    <a:pt x="214" y="140"/>
                    <a:pt x="251" y="130"/>
                  </a:cubicBezTo>
                  <a:cubicBezTo>
                    <a:pt x="316" y="93"/>
                    <a:pt x="391" y="65"/>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
            <p:cNvSpPr/>
            <p:nvPr/>
          </p:nvSpPr>
          <p:spPr>
            <a:xfrm>
              <a:off x="4042250" y="2068925"/>
              <a:ext cx="8175" cy="3375"/>
            </a:xfrm>
            <a:custGeom>
              <a:rect b="b" l="l" r="r" t="t"/>
              <a:pathLst>
                <a:path extrusionOk="0" h="135" w="327">
                  <a:moveTo>
                    <a:pt x="326" y="1"/>
                  </a:moveTo>
                  <a:lnTo>
                    <a:pt x="326" y="1"/>
                  </a:lnTo>
                  <a:cubicBezTo>
                    <a:pt x="261" y="19"/>
                    <a:pt x="215" y="38"/>
                    <a:pt x="150" y="66"/>
                  </a:cubicBezTo>
                  <a:cubicBezTo>
                    <a:pt x="103" y="84"/>
                    <a:pt x="57" y="112"/>
                    <a:pt x="1" y="131"/>
                  </a:cubicBezTo>
                  <a:cubicBezTo>
                    <a:pt x="10" y="134"/>
                    <a:pt x="20" y="135"/>
                    <a:pt x="31" y="135"/>
                  </a:cubicBezTo>
                  <a:cubicBezTo>
                    <a:pt x="52" y="135"/>
                    <a:pt x="75" y="131"/>
                    <a:pt x="94" y="131"/>
                  </a:cubicBezTo>
                  <a:cubicBezTo>
                    <a:pt x="112" y="131"/>
                    <a:pt x="150" y="121"/>
                    <a:pt x="168" y="112"/>
                  </a:cubicBezTo>
                  <a:cubicBezTo>
                    <a:pt x="205" y="94"/>
                    <a:pt x="233" y="75"/>
                    <a:pt x="252" y="66"/>
                  </a:cubicBezTo>
                  <a:cubicBezTo>
                    <a:pt x="280"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
            <p:cNvSpPr/>
            <p:nvPr/>
          </p:nvSpPr>
          <p:spPr>
            <a:xfrm>
              <a:off x="4054575" y="2064275"/>
              <a:ext cx="4200" cy="2900"/>
            </a:xfrm>
            <a:custGeom>
              <a:rect b="b" l="l" r="r" t="t"/>
              <a:pathLst>
                <a:path extrusionOk="0" h="116" w="168">
                  <a:moveTo>
                    <a:pt x="168" y="1"/>
                  </a:moveTo>
                  <a:cubicBezTo>
                    <a:pt x="130" y="19"/>
                    <a:pt x="93" y="29"/>
                    <a:pt x="75" y="47"/>
                  </a:cubicBezTo>
                  <a:cubicBezTo>
                    <a:pt x="65" y="47"/>
                    <a:pt x="47" y="57"/>
                    <a:pt x="37" y="75"/>
                  </a:cubicBezTo>
                  <a:lnTo>
                    <a:pt x="0" y="112"/>
                  </a:lnTo>
                  <a:cubicBezTo>
                    <a:pt x="12" y="115"/>
                    <a:pt x="22" y="116"/>
                    <a:pt x="32" y="116"/>
                  </a:cubicBezTo>
                  <a:cubicBezTo>
                    <a:pt x="61" y="116"/>
                    <a:pt x="84" y="105"/>
                    <a:pt x="112" y="84"/>
                  </a:cubicBezTo>
                  <a:lnTo>
                    <a:pt x="140" y="47"/>
                  </a:ln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
            <p:cNvSpPr/>
            <p:nvPr/>
          </p:nvSpPr>
          <p:spPr>
            <a:xfrm>
              <a:off x="4047600" y="2090750"/>
              <a:ext cx="9075" cy="5850"/>
            </a:xfrm>
            <a:custGeom>
              <a:rect b="b" l="l" r="r" t="t"/>
              <a:pathLst>
                <a:path extrusionOk="0" h="234" w="363">
                  <a:moveTo>
                    <a:pt x="363" y="1"/>
                  </a:moveTo>
                  <a:cubicBezTo>
                    <a:pt x="344" y="85"/>
                    <a:pt x="279" y="131"/>
                    <a:pt x="224" y="150"/>
                  </a:cubicBezTo>
                  <a:cubicBezTo>
                    <a:pt x="186" y="178"/>
                    <a:pt x="159" y="187"/>
                    <a:pt x="121" y="196"/>
                  </a:cubicBezTo>
                  <a:cubicBezTo>
                    <a:pt x="93" y="196"/>
                    <a:pt x="84" y="215"/>
                    <a:pt x="66" y="215"/>
                  </a:cubicBezTo>
                  <a:cubicBezTo>
                    <a:pt x="38" y="215"/>
                    <a:pt x="28" y="215"/>
                    <a:pt x="1" y="224"/>
                  </a:cubicBezTo>
                  <a:cubicBezTo>
                    <a:pt x="19" y="233"/>
                    <a:pt x="38" y="233"/>
                    <a:pt x="66" y="233"/>
                  </a:cubicBezTo>
                  <a:lnTo>
                    <a:pt x="121" y="233"/>
                  </a:lnTo>
                  <a:cubicBezTo>
                    <a:pt x="159" y="233"/>
                    <a:pt x="205" y="224"/>
                    <a:pt x="233" y="196"/>
                  </a:cubicBezTo>
                  <a:cubicBezTo>
                    <a:pt x="270" y="187"/>
                    <a:pt x="307" y="150"/>
                    <a:pt x="326" y="122"/>
                  </a:cubicBezTo>
                  <a:cubicBezTo>
                    <a:pt x="354" y="85"/>
                    <a:pt x="363"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
            <p:cNvSpPr/>
            <p:nvPr/>
          </p:nvSpPr>
          <p:spPr>
            <a:xfrm>
              <a:off x="4039700" y="2094250"/>
              <a:ext cx="11175" cy="1425"/>
            </a:xfrm>
            <a:custGeom>
              <a:rect b="b" l="l" r="r" t="t"/>
              <a:pathLst>
                <a:path extrusionOk="0" h="57" w="447">
                  <a:moveTo>
                    <a:pt x="317" y="0"/>
                  </a:moveTo>
                  <a:cubicBezTo>
                    <a:pt x="289" y="0"/>
                    <a:pt x="252" y="10"/>
                    <a:pt x="214" y="10"/>
                  </a:cubicBezTo>
                  <a:lnTo>
                    <a:pt x="112" y="28"/>
                  </a:lnTo>
                  <a:lnTo>
                    <a:pt x="1" y="28"/>
                  </a:lnTo>
                  <a:cubicBezTo>
                    <a:pt x="29" y="47"/>
                    <a:pt x="75" y="56"/>
                    <a:pt x="112" y="56"/>
                  </a:cubicBezTo>
                  <a:lnTo>
                    <a:pt x="224" y="56"/>
                  </a:lnTo>
                  <a:cubicBezTo>
                    <a:pt x="307" y="47"/>
                    <a:pt x="382" y="38"/>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
            <p:cNvSpPr/>
            <p:nvPr/>
          </p:nvSpPr>
          <p:spPr>
            <a:xfrm>
              <a:off x="4033900" y="2096575"/>
              <a:ext cx="10000" cy="1875"/>
            </a:xfrm>
            <a:custGeom>
              <a:rect b="b" l="l" r="r" t="t"/>
              <a:pathLst>
                <a:path extrusionOk="0" h="75" w="400">
                  <a:moveTo>
                    <a:pt x="0" y="0"/>
                  </a:moveTo>
                  <a:cubicBezTo>
                    <a:pt x="38" y="28"/>
                    <a:pt x="65" y="37"/>
                    <a:pt x="93" y="47"/>
                  </a:cubicBezTo>
                  <a:cubicBezTo>
                    <a:pt x="121" y="56"/>
                    <a:pt x="158" y="75"/>
                    <a:pt x="186" y="75"/>
                  </a:cubicBezTo>
                  <a:lnTo>
                    <a:pt x="298" y="75"/>
                  </a:lnTo>
                  <a:cubicBezTo>
                    <a:pt x="335" y="75"/>
                    <a:pt x="363" y="75"/>
                    <a:pt x="400" y="56"/>
                  </a:cubicBezTo>
                  <a:cubicBezTo>
                    <a:pt x="344" y="37"/>
                    <a:pt x="270" y="37"/>
                    <a:pt x="205" y="28"/>
                  </a:cubicBezTo>
                  <a:cubicBezTo>
                    <a:pt x="130" y="2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
            <p:cNvSpPr/>
            <p:nvPr/>
          </p:nvSpPr>
          <p:spPr>
            <a:xfrm>
              <a:off x="4044125" y="2091925"/>
              <a:ext cx="6750" cy="1425"/>
            </a:xfrm>
            <a:custGeom>
              <a:rect b="b" l="l" r="r" t="t"/>
              <a:pathLst>
                <a:path extrusionOk="0" h="57" w="270">
                  <a:moveTo>
                    <a:pt x="270" y="0"/>
                  </a:moveTo>
                  <a:cubicBezTo>
                    <a:pt x="214" y="0"/>
                    <a:pt x="177" y="10"/>
                    <a:pt x="140" y="10"/>
                  </a:cubicBezTo>
                  <a:cubicBezTo>
                    <a:pt x="93" y="10"/>
                    <a:pt x="47" y="28"/>
                    <a:pt x="0" y="38"/>
                  </a:cubicBezTo>
                  <a:cubicBezTo>
                    <a:pt x="47" y="56"/>
                    <a:pt x="93" y="56"/>
                    <a:pt x="140" y="56"/>
                  </a:cubicBezTo>
                  <a:cubicBezTo>
                    <a:pt x="167" y="47"/>
                    <a:pt x="186" y="47"/>
                    <a:pt x="214" y="38"/>
                  </a:cubicBezTo>
                  <a:cubicBezTo>
                    <a:pt x="232" y="38"/>
                    <a:pt x="25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
            <p:cNvSpPr/>
            <p:nvPr/>
          </p:nvSpPr>
          <p:spPr>
            <a:xfrm>
              <a:off x="3996725" y="2077975"/>
              <a:ext cx="7700" cy="6775"/>
            </a:xfrm>
            <a:custGeom>
              <a:rect b="b" l="l" r="r" t="t"/>
              <a:pathLst>
                <a:path extrusionOk="0" h="271" w="308">
                  <a:moveTo>
                    <a:pt x="1" y="1"/>
                  </a:moveTo>
                  <a:cubicBezTo>
                    <a:pt x="19" y="29"/>
                    <a:pt x="38" y="57"/>
                    <a:pt x="57" y="94"/>
                  </a:cubicBezTo>
                  <a:cubicBezTo>
                    <a:pt x="75" y="131"/>
                    <a:pt x="94" y="150"/>
                    <a:pt x="122" y="178"/>
                  </a:cubicBezTo>
                  <a:cubicBezTo>
                    <a:pt x="177" y="215"/>
                    <a:pt x="233" y="261"/>
                    <a:pt x="307" y="270"/>
                  </a:cubicBezTo>
                  <a:cubicBezTo>
                    <a:pt x="252" y="224"/>
                    <a:pt x="205" y="178"/>
                    <a:pt x="159" y="131"/>
                  </a:cubicBezTo>
                  <a:cubicBezTo>
                    <a:pt x="112" y="85"/>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
            <p:cNvSpPr/>
            <p:nvPr/>
          </p:nvSpPr>
          <p:spPr>
            <a:xfrm>
              <a:off x="4000925" y="2078675"/>
              <a:ext cx="6050" cy="4225"/>
            </a:xfrm>
            <a:custGeom>
              <a:rect b="b" l="l" r="r" t="t"/>
              <a:pathLst>
                <a:path extrusionOk="0" h="169" w="242">
                  <a:moveTo>
                    <a:pt x="0" y="1"/>
                  </a:moveTo>
                  <a:lnTo>
                    <a:pt x="0" y="1"/>
                  </a:lnTo>
                  <a:cubicBezTo>
                    <a:pt x="9" y="29"/>
                    <a:pt x="28" y="57"/>
                    <a:pt x="37" y="57"/>
                  </a:cubicBezTo>
                  <a:cubicBezTo>
                    <a:pt x="47" y="75"/>
                    <a:pt x="65" y="103"/>
                    <a:pt x="93" y="112"/>
                  </a:cubicBezTo>
                  <a:cubicBezTo>
                    <a:pt x="139" y="150"/>
                    <a:pt x="186" y="168"/>
                    <a:pt x="242" y="168"/>
                  </a:cubicBezTo>
                  <a:cubicBezTo>
                    <a:pt x="232" y="159"/>
                    <a:pt x="214" y="140"/>
                    <a:pt x="186" y="122"/>
                  </a:cubicBezTo>
                  <a:cubicBezTo>
                    <a:pt x="177" y="103"/>
                    <a:pt x="149" y="94"/>
                    <a:pt x="130" y="75"/>
                  </a:cubicBezTo>
                  <a:cubicBezTo>
                    <a:pt x="84" y="57"/>
                    <a:pt x="4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
            <p:cNvSpPr/>
            <p:nvPr/>
          </p:nvSpPr>
          <p:spPr>
            <a:xfrm>
              <a:off x="4005100" y="2078225"/>
              <a:ext cx="7675" cy="1175"/>
            </a:xfrm>
            <a:custGeom>
              <a:rect b="b" l="l" r="r" t="t"/>
              <a:pathLst>
                <a:path extrusionOk="0" h="47" w="307">
                  <a:moveTo>
                    <a:pt x="158" y="0"/>
                  </a:moveTo>
                  <a:cubicBezTo>
                    <a:pt x="103" y="0"/>
                    <a:pt x="56" y="0"/>
                    <a:pt x="0" y="19"/>
                  </a:cubicBezTo>
                  <a:cubicBezTo>
                    <a:pt x="47" y="37"/>
                    <a:pt x="103" y="47"/>
                    <a:pt x="149" y="47"/>
                  </a:cubicBezTo>
                  <a:lnTo>
                    <a:pt x="233" y="47"/>
                  </a:lnTo>
                  <a:cubicBezTo>
                    <a:pt x="251" y="47"/>
                    <a:pt x="288" y="47"/>
                    <a:pt x="307" y="37"/>
                  </a:cubicBezTo>
                  <a:cubicBezTo>
                    <a:pt x="26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
            <p:cNvSpPr/>
            <p:nvPr/>
          </p:nvSpPr>
          <p:spPr>
            <a:xfrm>
              <a:off x="4008125" y="2081700"/>
              <a:ext cx="6525" cy="2350"/>
            </a:xfrm>
            <a:custGeom>
              <a:rect b="b" l="l" r="r" t="t"/>
              <a:pathLst>
                <a:path extrusionOk="0" h="94" w="261">
                  <a:moveTo>
                    <a:pt x="0" y="1"/>
                  </a:moveTo>
                  <a:cubicBezTo>
                    <a:pt x="37" y="29"/>
                    <a:pt x="84" y="47"/>
                    <a:pt x="121" y="75"/>
                  </a:cubicBezTo>
                  <a:cubicBezTo>
                    <a:pt x="167" y="84"/>
                    <a:pt x="214" y="94"/>
                    <a:pt x="260" y="94"/>
                  </a:cubicBezTo>
                  <a:cubicBezTo>
                    <a:pt x="223" y="66"/>
                    <a:pt x="186" y="38"/>
                    <a:pt x="139" y="29"/>
                  </a:cubicBezTo>
                  <a:cubicBezTo>
                    <a:pt x="93" y="19"/>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
            <p:cNvSpPr/>
            <p:nvPr/>
          </p:nvSpPr>
          <p:spPr>
            <a:xfrm>
              <a:off x="4007650" y="2086125"/>
              <a:ext cx="8150" cy="3500"/>
            </a:xfrm>
            <a:custGeom>
              <a:rect b="b" l="l" r="r" t="t"/>
              <a:pathLst>
                <a:path extrusionOk="0" h="140" w="326">
                  <a:moveTo>
                    <a:pt x="1" y="0"/>
                  </a:moveTo>
                  <a:cubicBezTo>
                    <a:pt x="47" y="47"/>
                    <a:pt x="93" y="75"/>
                    <a:pt x="149" y="93"/>
                  </a:cubicBezTo>
                  <a:cubicBezTo>
                    <a:pt x="205" y="121"/>
                    <a:pt x="261" y="140"/>
                    <a:pt x="326" y="140"/>
                  </a:cubicBezTo>
                  <a:cubicBezTo>
                    <a:pt x="279" y="93"/>
                    <a:pt x="233" y="75"/>
                    <a:pt x="177" y="47"/>
                  </a:cubicBezTo>
                  <a:cubicBezTo>
                    <a:pt x="112" y="28"/>
                    <a:pt x="5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
            <p:cNvSpPr/>
            <p:nvPr/>
          </p:nvSpPr>
          <p:spPr>
            <a:xfrm>
              <a:off x="4032050" y="2034775"/>
              <a:ext cx="11625" cy="2350"/>
            </a:xfrm>
            <a:custGeom>
              <a:rect b="b" l="l" r="r" t="t"/>
              <a:pathLst>
                <a:path extrusionOk="0" h="94" w="465">
                  <a:moveTo>
                    <a:pt x="223" y="1"/>
                  </a:moveTo>
                  <a:cubicBezTo>
                    <a:pt x="139" y="10"/>
                    <a:pt x="56" y="38"/>
                    <a:pt x="0" y="94"/>
                  </a:cubicBezTo>
                  <a:cubicBezTo>
                    <a:pt x="47" y="85"/>
                    <a:pt x="84" y="85"/>
                    <a:pt x="112" y="66"/>
                  </a:cubicBezTo>
                  <a:cubicBezTo>
                    <a:pt x="158" y="66"/>
                    <a:pt x="195" y="57"/>
                    <a:pt x="232" y="57"/>
                  </a:cubicBezTo>
                  <a:cubicBezTo>
                    <a:pt x="316" y="57"/>
                    <a:pt x="381" y="57"/>
                    <a:pt x="465" y="47"/>
                  </a:cubicBezTo>
                  <a:cubicBezTo>
                    <a:pt x="427" y="19"/>
                    <a:pt x="390" y="1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
            <p:cNvSpPr/>
            <p:nvPr/>
          </p:nvSpPr>
          <p:spPr>
            <a:xfrm>
              <a:off x="4030175" y="2037350"/>
              <a:ext cx="9325" cy="3025"/>
            </a:xfrm>
            <a:custGeom>
              <a:rect b="b" l="l" r="r" t="t"/>
              <a:pathLst>
                <a:path extrusionOk="0" h="121" w="373">
                  <a:moveTo>
                    <a:pt x="279" y="0"/>
                  </a:moveTo>
                  <a:cubicBezTo>
                    <a:pt x="252" y="0"/>
                    <a:pt x="214" y="0"/>
                    <a:pt x="177" y="9"/>
                  </a:cubicBezTo>
                  <a:cubicBezTo>
                    <a:pt x="112" y="37"/>
                    <a:pt x="47" y="56"/>
                    <a:pt x="1" y="121"/>
                  </a:cubicBezTo>
                  <a:lnTo>
                    <a:pt x="94" y="84"/>
                  </a:lnTo>
                  <a:cubicBezTo>
                    <a:pt x="131" y="74"/>
                    <a:pt x="159" y="74"/>
                    <a:pt x="187" y="56"/>
                  </a:cubicBezTo>
                  <a:cubicBezTo>
                    <a:pt x="252" y="47"/>
                    <a:pt x="307" y="37"/>
                    <a:pt x="372" y="9"/>
                  </a:cubicBezTo>
                  <a:cubicBezTo>
                    <a:pt x="345" y="9"/>
                    <a:pt x="307" y="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
            <p:cNvSpPr/>
            <p:nvPr/>
          </p:nvSpPr>
          <p:spPr>
            <a:xfrm>
              <a:off x="4025525" y="2041525"/>
              <a:ext cx="9325" cy="3975"/>
            </a:xfrm>
            <a:custGeom>
              <a:rect b="b" l="l" r="r" t="t"/>
              <a:pathLst>
                <a:path extrusionOk="0" h="159" w="373">
                  <a:moveTo>
                    <a:pt x="373" y="0"/>
                  </a:moveTo>
                  <a:cubicBezTo>
                    <a:pt x="298" y="0"/>
                    <a:pt x="233" y="19"/>
                    <a:pt x="177" y="47"/>
                  </a:cubicBezTo>
                  <a:cubicBezTo>
                    <a:pt x="140" y="56"/>
                    <a:pt x="122" y="65"/>
                    <a:pt x="85" y="93"/>
                  </a:cubicBezTo>
                  <a:cubicBezTo>
                    <a:pt x="47" y="112"/>
                    <a:pt x="29" y="121"/>
                    <a:pt x="1" y="158"/>
                  </a:cubicBezTo>
                  <a:lnTo>
                    <a:pt x="94" y="121"/>
                  </a:lnTo>
                  <a:cubicBezTo>
                    <a:pt x="131" y="112"/>
                    <a:pt x="159" y="103"/>
                    <a:pt x="187" y="93"/>
                  </a:cubicBezTo>
                  <a:cubicBezTo>
                    <a:pt x="252" y="65"/>
                    <a:pt x="317" y="28"/>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
            <p:cNvSpPr/>
            <p:nvPr/>
          </p:nvSpPr>
          <p:spPr>
            <a:xfrm>
              <a:off x="4017400" y="2041050"/>
              <a:ext cx="8850" cy="6525"/>
            </a:xfrm>
            <a:custGeom>
              <a:rect b="b" l="l" r="r" t="t"/>
              <a:pathLst>
                <a:path extrusionOk="0" h="261" w="354">
                  <a:moveTo>
                    <a:pt x="354" y="1"/>
                  </a:moveTo>
                  <a:lnTo>
                    <a:pt x="354" y="1"/>
                  </a:lnTo>
                  <a:cubicBezTo>
                    <a:pt x="279" y="19"/>
                    <a:pt x="214" y="47"/>
                    <a:pt x="159" y="112"/>
                  </a:cubicBezTo>
                  <a:cubicBezTo>
                    <a:pt x="131" y="131"/>
                    <a:pt x="94" y="159"/>
                    <a:pt x="75" y="177"/>
                  </a:cubicBezTo>
                  <a:cubicBezTo>
                    <a:pt x="47" y="205"/>
                    <a:pt x="19" y="224"/>
                    <a:pt x="1" y="261"/>
                  </a:cubicBezTo>
                  <a:lnTo>
                    <a:pt x="94" y="205"/>
                  </a:lnTo>
                  <a:cubicBezTo>
                    <a:pt x="131" y="177"/>
                    <a:pt x="159" y="168"/>
                    <a:pt x="187" y="140"/>
                  </a:cubicBezTo>
                  <a:cubicBezTo>
                    <a:pt x="252" y="94"/>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
            <p:cNvSpPr/>
            <p:nvPr/>
          </p:nvSpPr>
          <p:spPr>
            <a:xfrm>
              <a:off x="4011600" y="2048025"/>
              <a:ext cx="9325" cy="4900"/>
            </a:xfrm>
            <a:custGeom>
              <a:rect b="b" l="l" r="r" t="t"/>
              <a:pathLst>
                <a:path extrusionOk="0" h="196" w="373">
                  <a:moveTo>
                    <a:pt x="372" y="0"/>
                  </a:moveTo>
                  <a:cubicBezTo>
                    <a:pt x="307" y="0"/>
                    <a:pt x="233" y="38"/>
                    <a:pt x="168" y="56"/>
                  </a:cubicBezTo>
                  <a:cubicBezTo>
                    <a:pt x="131" y="75"/>
                    <a:pt x="112" y="93"/>
                    <a:pt x="75" y="121"/>
                  </a:cubicBezTo>
                  <a:cubicBezTo>
                    <a:pt x="47" y="140"/>
                    <a:pt x="19" y="168"/>
                    <a:pt x="0" y="196"/>
                  </a:cubicBezTo>
                  <a:cubicBezTo>
                    <a:pt x="28" y="186"/>
                    <a:pt x="66" y="168"/>
                    <a:pt x="93" y="149"/>
                  </a:cubicBezTo>
                  <a:lnTo>
                    <a:pt x="186" y="103"/>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
            <p:cNvSpPr/>
            <p:nvPr/>
          </p:nvSpPr>
          <p:spPr>
            <a:xfrm>
              <a:off x="4037850" y="2061775"/>
              <a:ext cx="4900" cy="1725"/>
            </a:xfrm>
            <a:custGeom>
              <a:rect b="b" l="l" r="r" t="t"/>
              <a:pathLst>
                <a:path extrusionOk="0" h="69" w="196">
                  <a:moveTo>
                    <a:pt x="144" y="1"/>
                  </a:moveTo>
                  <a:cubicBezTo>
                    <a:pt x="128" y="1"/>
                    <a:pt x="112" y="3"/>
                    <a:pt x="93" y="8"/>
                  </a:cubicBezTo>
                  <a:cubicBezTo>
                    <a:pt x="56" y="17"/>
                    <a:pt x="19" y="36"/>
                    <a:pt x="0" y="54"/>
                  </a:cubicBezTo>
                  <a:cubicBezTo>
                    <a:pt x="24" y="64"/>
                    <a:pt x="40" y="68"/>
                    <a:pt x="55" y="68"/>
                  </a:cubicBezTo>
                  <a:cubicBezTo>
                    <a:pt x="70" y="68"/>
                    <a:pt x="84" y="64"/>
                    <a:pt x="103" y="54"/>
                  </a:cubicBezTo>
                  <a:cubicBezTo>
                    <a:pt x="140" y="45"/>
                    <a:pt x="177" y="36"/>
                    <a:pt x="195" y="8"/>
                  </a:cubicBezTo>
                  <a:cubicBezTo>
                    <a:pt x="177" y="3"/>
                    <a:pt x="161" y="1"/>
                    <a:pt x="1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
            <p:cNvSpPr/>
            <p:nvPr/>
          </p:nvSpPr>
          <p:spPr>
            <a:xfrm>
              <a:off x="4042025" y="2062725"/>
              <a:ext cx="4900" cy="1525"/>
            </a:xfrm>
            <a:custGeom>
              <a:rect b="b" l="l" r="r" t="t"/>
              <a:pathLst>
                <a:path extrusionOk="0" h="61" w="196">
                  <a:moveTo>
                    <a:pt x="140" y="0"/>
                  </a:moveTo>
                  <a:cubicBezTo>
                    <a:pt x="121" y="0"/>
                    <a:pt x="103" y="2"/>
                    <a:pt x="84" y="7"/>
                  </a:cubicBezTo>
                  <a:cubicBezTo>
                    <a:pt x="66" y="16"/>
                    <a:pt x="28" y="35"/>
                    <a:pt x="1" y="54"/>
                  </a:cubicBezTo>
                  <a:cubicBezTo>
                    <a:pt x="24" y="58"/>
                    <a:pt x="42" y="61"/>
                    <a:pt x="60" y="61"/>
                  </a:cubicBezTo>
                  <a:cubicBezTo>
                    <a:pt x="77" y="61"/>
                    <a:pt x="93" y="58"/>
                    <a:pt x="112" y="54"/>
                  </a:cubicBezTo>
                  <a:cubicBezTo>
                    <a:pt x="131" y="44"/>
                    <a:pt x="168" y="35"/>
                    <a:pt x="196" y="7"/>
                  </a:cubicBezTo>
                  <a:cubicBezTo>
                    <a:pt x="177" y="2"/>
                    <a:pt x="159"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
            <p:cNvSpPr/>
            <p:nvPr/>
          </p:nvSpPr>
          <p:spPr>
            <a:xfrm>
              <a:off x="4002550" y="2055925"/>
              <a:ext cx="5600" cy="4675"/>
            </a:xfrm>
            <a:custGeom>
              <a:rect b="b" l="l" r="r" t="t"/>
              <a:pathLst>
                <a:path extrusionOk="0" h="187" w="224">
                  <a:moveTo>
                    <a:pt x="223" y="0"/>
                  </a:moveTo>
                  <a:cubicBezTo>
                    <a:pt x="177" y="10"/>
                    <a:pt x="149" y="38"/>
                    <a:pt x="93" y="75"/>
                  </a:cubicBezTo>
                  <a:cubicBezTo>
                    <a:pt x="74" y="84"/>
                    <a:pt x="47" y="93"/>
                    <a:pt x="37" y="121"/>
                  </a:cubicBezTo>
                  <a:lnTo>
                    <a:pt x="0" y="186"/>
                  </a:lnTo>
                  <a:cubicBezTo>
                    <a:pt x="37" y="168"/>
                    <a:pt x="84" y="140"/>
                    <a:pt x="121" y="103"/>
                  </a:cubicBezTo>
                  <a:cubicBezTo>
                    <a:pt x="167" y="84"/>
                    <a:pt x="20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
            <p:cNvSpPr/>
            <p:nvPr/>
          </p:nvSpPr>
          <p:spPr>
            <a:xfrm>
              <a:off x="3753325" y="2156675"/>
              <a:ext cx="75500" cy="67525"/>
            </a:xfrm>
            <a:custGeom>
              <a:rect b="b" l="l" r="r" t="t"/>
              <a:pathLst>
                <a:path extrusionOk="0" h="2701" w="3020">
                  <a:moveTo>
                    <a:pt x="2195" y="0"/>
                  </a:moveTo>
                  <a:cubicBezTo>
                    <a:pt x="2096" y="0"/>
                    <a:pt x="1995" y="16"/>
                    <a:pt x="1905" y="40"/>
                  </a:cubicBezTo>
                  <a:cubicBezTo>
                    <a:pt x="1264" y="198"/>
                    <a:pt x="660" y="514"/>
                    <a:pt x="177" y="950"/>
                  </a:cubicBezTo>
                  <a:cubicBezTo>
                    <a:pt x="0" y="1090"/>
                    <a:pt x="130" y="1359"/>
                    <a:pt x="232" y="1489"/>
                  </a:cubicBezTo>
                  <a:cubicBezTo>
                    <a:pt x="613" y="2000"/>
                    <a:pt x="1115" y="2427"/>
                    <a:pt x="1719" y="2623"/>
                  </a:cubicBezTo>
                  <a:cubicBezTo>
                    <a:pt x="1842" y="2666"/>
                    <a:pt x="1972" y="2700"/>
                    <a:pt x="2100" y="2700"/>
                  </a:cubicBezTo>
                  <a:cubicBezTo>
                    <a:pt x="2166" y="2700"/>
                    <a:pt x="2232" y="2691"/>
                    <a:pt x="2295" y="2669"/>
                  </a:cubicBezTo>
                  <a:cubicBezTo>
                    <a:pt x="2481" y="2623"/>
                    <a:pt x="2657" y="2455"/>
                    <a:pt x="2648" y="2251"/>
                  </a:cubicBezTo>
                  <a:cubicBezTo>
                    <a:pt x="2639" y="2037"/>
                    <a:pt x="2434" y="1879"/>
                    <a:pt x="2248" y="1768"/>
                  </a:cubicBezTo>
                  <a:cubicBezTo>
                    <a:pt x="2425" y="1768"/>
                    <a:pt x="2592" y="1768"/>
                    <a:pt x="2741" y="1694"/>
                  </a:cubicBezTo>
                  <a:cubicBezTo>
                    <a:pt x="2889" y="1628"/>
                    <a:pt x="3020" y="1461"/>
                    <a:pt x="2982" y="1303"/>
                  </a:cubicBezTo>
                  <a:cubicBezTo>
                    <a:pt x="2945" y="1136"/>
                    <a:pt x="2778" y="1034"/>
                    <a:pt x="2601" y="997"/>
                  </a:cubicBezTo>
                  <a:cubicBezTo>
                    <a:pt x="2425" y="969"/>
                    <a:pt x="2248" y="978"/>
                    <a:pt x="2090" y="922"/>
                  </a:cubicBezTo>
                  <a:cubicBezTo>
                    <a:pt x="2239" y="848"/>
                    <a:pt x="2388" y="783"/>
                    <a:pt x="2509" y="662"/>
                  </a:cubicBezTo>
                  <a:cubicBezTo>
                    <a:pt x="2620" y="551"/>
                    <a:pt x="2685" y="365"/>
                    <a:pt x="2611" y="207"/>
                  </a:cubicBezTo>
                  <a:cubicBezTo>
                    <a:pt x="2539" y="52"/>
                    <a:pt x="2372" y="0"/>
                    <a:pt x="219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
            <p:cNvSpPr/>
            <p:nvPr/>
          </p:nvSpPr>
          <p:spPr>
            <a:xfrm>
              <a:off x="3754475" y="2156925"/>
              <a:ext cx="74825" cy="68200"/>
            </a:xfrm>
            <a:custGeom>
              <a:rect b="b" l="l" r="r" t="t"/>
              <a:pathLst>
                <a:path extrusionOk="0" h="2728" w="2993">
                  <a:moveTo>
                    <a:pt x="103" y="968"/>
                  </a:moveTo>
                  <a:cubicBezTo>
                    <a:pt x="65" y="987"/>
                    <a:pt x="28" y="1024"/>
                    <a:pt x="19" y="1070"/>
                  </a:cubicBezTo>
                  <a:cubicBezTo>
                    <a:pt x="47" y="1033"/>
                    <a:pt x="66" y="987"/>
                    <a:pt x="103" y="968"/>
                  </a:cubicBezTo>
                  <a:close/>
                  <a:moveTo>
                    <a:pt x="19" y="1070"/>
                  </a:moveTo>
                  <a:cubicBezTo>
                    <a:pt x="10" y="1107"/>
                    <a:pt x="0" y="1154"/>
                    <a:pt x="10" y="1200"/>
                  </a:cubicBezTo>
                  <a:cubicBezTo>
                    <a:pt x="10" y="1200"/>
                    <a:pt x="10" y="1200"/>
                    <a:pt x="10" y="1200"/>
                  </a:cubicBezTo>
                  <a:lnTo>
                    <a:pt x="10" y="1200"/>
                  </a:lnTo>
                  <a:cubicBezTo>
                    <a:pt x="10" y="1157"/>
                    <a:pt x="10" y="1114"/>
                    <a:pt x="19" y="1070"/>
                  </a:cubicBezTo>
                  <a:close/>
                  <a:moveTo>
                    <a:pt x="2177" y="0"/>
                  </a:moveTo>
                  <a:cubicBezTo>
                    <a:pt x="2030" y="0"/>
                    <a:pt x="1890" y="33"/>
                    <a:pt x="1766" y="58"/>
                  </a:cubicBezTo>
                  <a:cubicBezTo>
                    <a:pt x="1459" y="151"/>
                    <a:pt x="1171" y="271"/>
                    <a:pt x="892" y="420"/>
                  </a:cubicBezTo>
                  <a:cubicBezTo>
                    <a:pt x="614" y="569"/>
                    <a:pt x="354" y="754"/>
                    <a:pt x="121" y="968"/>
                  </a:cubicBezTo>
                  <a:cubicBezTo>
                    <a:pt x="354" y="754"/>
                    <a:pt x="614" y="569"/>
                    <a:pt x="892" y="429"/>
                  </a:cubicBezTo>
                  <a:cubicBezTo>
                    <a:pt x="1171" y="281"/>
                    <a:pt x="1459" y="160"/>
                    <a:pt x="1766" y="95"/>
                  </a:cubicBezTo>
                  <a:cubicBezTo>
                    <a:pt x="1876" y="60"/>
                    <a:pt x="1986" y="41"/>
                    <a:pt x="2097" y="41"/>
                  </a:cubicBezTo>
                  <a:cubicBezTo>
                    <a:pt x="2135" y="41"/>
                    <a:pt x="2173" y="44"/>
                    <a:pt x="2212" y="48"/>
                  </a:cubicBezTo>
                  <a:cubicBezTo>
                    <a:pt x="2286" y="58"/>
                    <a:pt x="2370" y="85"/>
                    <a:pt x="2425" y="123"/>
                  </a:cubicBezTo>
                  <a:cubicBezTo>
                    <a:pt x="2481" y="169"/>
                    <a:pt x="2528" y="225"/>
                    <a:pt x="2555" y="290"/>
                  </a:cubicBezTo>
                  <a:cubicBezTo>
                    <a:pt x="2574" y="364"/>
                    <a:pt x="2565" y="429"/>
                    <a:pt x="2528" y="504"/>
                  </a:cubicBezTo>
                  <a:cubicBezTo>
                    <a:pt x="2509" y="569"/>
                    <a:pt x="2463" y="634"/>
                    <a:pt x="2398" y="680"/>
                  </a:cubicBezTo>
                  <a:cubicBezTo>
                    <a:pt x="2295" y="782"/>
                    <a:pt x="2147" y="838"/>
                    <a:pt x="2007" y="894"/>
                  </a:cubicBezTo>
                  <a:lnTo>
                    <a:pt x="1914" y="931"/>
                  </a:lnTo>
                  <a:lnTo>
                    <a:pt x="2007" y="968"/>
                  </a:lnTo>
                  <a:cubicBezTo>
                    <a:pt x="2184" y="1024"/>
                    <a:pt x="2351" y="1024"/>
                    <a:pt x="2509" y="1061"/>
                  </a:cubicBezTo>
                  <a:cubicBezTo>
                    <a:pt x="2583" y="1070"/>
                    <a:pt x="2658" y="1107"/>
                    <a:pt x="2723" y="1145"/>
                  </a:cubicBezTo>
                  <a:cubicBezTo>
                    <a:pt x="2788" y="1191"/>
                    <a:pt x="2843" y="1247"/>
                    <a:pt x="2853" y="1303"/>
                  </a:cubicBezTo>
                  <a:cubicBezTo>
                    <a:pt x="2881" y="1377"/>
                    <a:pt x="2853" y="1442"/>
                    <a:pt x="2816" y="1516"/>
                  </a:cubicBezTo>
                  <a:cubicBezTo>
                    <a:pt x="2788" y="1572"/>
                    <a:pt x="2723" y="1628"/>
                    <a:pt x="2658" y="1665"/>
                  </a:cubicBezTo>
                  <a:cubicBezTo>
                    <a:pt x="2518" y="1730"/>
                    <a:pt x="2351" y="1730"/>
                    <a:pt x="2184" y="1730"/>
                  </a:cubicBezTo>
                  <a:lnTo>
                    <a:pt x="2026" y="1730"/>
                  </a:lnTo>
                  <a:lnTo>
                    <a:pt x="2156" y="1814"/>
                  </a:lnTo>
                  <a:cubicBezTo>
                    <a:pt x="2230" y="1860"/>
                    <a:pt x="2305" y="1916"/>
                    <a:pt x="2370" y="1981"/>
                  </a:cubicBezTo>
                  <a:cubicBezTo>
                    <a:pt x="2425" y="2037"/>
                    <a:pt x="2481" y="2102"/>
                    <a:pt x="2509" y="2176"/>
                  </a:cubicBezTo>
                  <a:cubicBezTo>
                    <a:pt x="2528" y="2260"/>
                    <a:pt x="2528" y="2334"/>
                    <a:pt x="2490" y="2408"/>
                  </a:cubicBezTo>
                  <a:cubicBezTo>
                    <a:pt x="2463" y="2473"/>
                    <a:pt x="2398" y="2548"/>
                    <a:pt x="2332" y="2594"/>
                  </a:cubicBezTo>
                  <a:cubicBezTo>
                    <a:pt x="2258" y="2640"/>
                    <a:pt x="2184" y="2659"/>
                    <a:pt x="2091" y="2678"/>
                  </a:cubicBezTo>
                  <a:cubicBezTo>
                    <a:pt x="2069" y="2680"/>
                    <a:pt x="2045" y="2681"/>
                    <a:pt x="2022" y="2681"/>
                  </a:cubicBezTo>
                  <a:cubicBezTo>
                    <a:pt x="1958" y="2681"/>
                    <a:pt x="1892" y="2673"/>
                    <a:pt x="1831" y="2659"/>
                  </a:cubicBezTo>
                  <a:cubicBezTo>
                    <a:pt x="1747" y="2650"/>
                    <a:pt x="1654" y="2631"/>
                    <a:pt x="1580" y="2594"/>
                  </a:cubicBezTo>
                  <a:cubicBezTo>
                    <a:pt x="1496" y="2566"/>
                    <a:pt x="1413" y="2538"/>
                    <a:pt x="1329" y="2492"/>
                  </a:cubicBezTo>
                  <a:cubicBezTo>
                    <a:pt x="1004" y="2334"/>
                    <a:pt x="716" y="2120"/>
                    <a:pt x="465" y="1860"/>
                  </a:cubicBezTo>
                  <a:cubicBezTo>
                    <a:pt x="335" y="1730"/>
                    <a:pt x="214" y="1591"/>
                    <a:pt x="112" y="1442"/>
                  </a:cubicBezTo>
                  <a:cubicBezTo>
                    <a:pt x="66" y="1358"/>
                    <a:pt x="19" y="1284"/>
                    <a:pt x="10" y="1200"/>
                  </a:cubicBezTo>
                  <a:lnTo>
                    <a:pt x="10" y="1200"/>
                  </a:lnTo>
                  <a:cubicBezTo>
                    <a:pt x="10" y="1204"/>
                    <a:pt x="10" y="1207"/>
                    <a:pt x="10" y="1210"/>
                  </a:cubicBezTo>
                  <a:cubicBezTo>
                    <a:pt x="19" y="1303"/>
                    <a:pt x="66" y="1386"/>
                    <a:pt x="112" y="1451"/>
                  </a:cubicBezTo>
                  <a:cubicBezTo>
                    <a:pt x="214" y="1609"/>
                    <a:pt x="335" y="1749"/>
                    <a:pt x="446" y="1869"/>
                  </a:cubicBezTo>
                  <a:cubicBezTo>
                    <a:pt x="697" y="2139"/>
                    <a:pt x="985" y="2371"/>
                    <a:pt x="1311" y="2538"/>
                  </a:cubicBezTo>
                  <a:cubicBezTo>
                    <a:pt x="1394" y="2566"/>
                    <a:pt x="1478" y="2613"/>
                    <a:pt x="1561" y="2640"/>
                  </a:cubicBezTo>
                  <a:cubicBezTo>
                    <a:pt x="1645" y="2678"/>
                    <a:pt x="1738" y="2696"/>
                    <a:pt x="1831" y="2715"/>
                  </a:cubicBezTo>
                  <a:cubicBezTo>
                    <a:pt x="1916" y="2721"/>
                    <a:pt x="1988" y="2728"/>
                    <a:pt x="2055" y="2728"/>
                  </a:cubicBezTo>
                  <a:cubicBezTo>
                    <a:pt x="2083" y="2728"/>
                    <a:pt x="2110" y="2727"/>
                    <a:pt x="2137" y="2724"/>
                  </a:cubicBezTo>
                  <a:cubicBezTo>
                    <a:pt x="2230" y="2706"/>
                    <a:pt x="2323" y="2687"/>
                    <a:pt x="2407" y="2640"/>
                  </a:cubicBezTo>
                  <a:cubicBezTo>
                    <a:pt x="2481" y="2594"/>
                    <a:pt x="2555" y="2510"/>
                    <a:pt x="2602" y="2427"/>
                  </a:cubicBezTo>
                  <a:cubicBezTo>
                    <a:pt x="2648" y="2334"/>
                    <a:pt x="2648" y="2232"/>
                    <a:pt x="2611" y="2139"/>
                  </a:cubicBezTo>
                  <a:cubicBezTo>
                    <a:pt x="2574" y="2046"/>
                    <a:pt x="2518" y="1962"/>
                    <a:pt x="2444" y="1906"/>
                  </a:cubicBezTo>
                  <a:cubicBezTo>
                    <a:pt x="2416" y="1869"/>
                    <a:pt x="2379" y="1851"/>
                    <a:pt x="2342" y="1823"/>
                  </a:cubicBezTo>
                  <a:cubicBezTo>
                    <a:pt x="2379" y="1823"/>
                    <a:pt x="2425" y="1823"/>
                    <a:pt x="2463" y="1814"/>
                  </a:cubicBezTo>
                  <a:cubicBezTo>
                    <a:pt x="2537" y="1804"/>
                    <a:pt x="2630" y="1776"/>
                    <a:pt x="2713" y="1749"/>
                  </a:cubicBezTo>
                  <a:cubicBezTo>
                    <a:pt x="2797" y="1702"/>
                    <a:pt x="2862" y="1637"/>
                    <a:pt x="2927" y="1553"/>
                  </a:cubicBezTo>
                  <a:cubicBezTo>
                    <a:pt x="2974" y="1479"/>
                    <a:pt x="2992" y="1368"/>
                    <a:pt x="2974" y="1284"/>
                  </a:cubicBezTo>
                  <a:cubicBezTo>
                    <a:pt x="2946" y="1191"/>
                    <a:pt x="2881" y="1107"/>
                    <a:pt x="2797" y="1061"/>
                  </a:cubicBezTo>
                  <a:cubicBezTo>
                    <a:pt x="2713" y="1015"/>
                    <a:pt x="2630" y="977"/>
                    <a:pt x="2537" y="968"/>
                  </a:cubicBezTo>
                  <a:cubicBezTo>
                    <a:pt x="2416" y="940"/>
                    <a:pt x="2277" y="940"/>
                    <a:pt x="2156" y="922"/>
                  </a:cubicBezTo>
                  <a:cubicBezTo>
                    <a:pt x="2258" y="875"/>
                    <a:pt x="2379" y="801"/>
                    <a:pt x="2463" y="727"/>
                  </a:cubicBezTo>
                  <a:cubicBezTo>
                    <a:pt x="2518" y="662"/>
                    <a:pt x="2565" y="596"/>
                    <a:pt x="2602" y="513"/>
                  </a:cubicBezTo>
                  <a:cubicBezTo>
                    <a:pt x="2621" y="429"/>
                    <a:pt x="2630" y="355"/>
                    <a:pt x="2611" y="271"/>
                  </a:cubicBezTo>
                  <a:cubicBezTo>
                    <a:pt x="2583" y="188"/>
                    <a:pt x="2528" y="123"/>
                    <a:pt x="2463" y="76"/>
                  </a:cubicBezTo>
                  <a:cubicBezTo>
                    <a:pt x="2388" y="30"/>
                    <a:pt x="2305" y="2"/>
                    <a:pt x="2230" y="2"/>
                  </a:cubicBezTo>
                  <a:cubicBezTo>
                    <a:pt x="2212" y="1"/>
                    <a:pt x="2195" y="0"/>
                    <a:pt x="2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
            <p:cNvSpPr/>
            <p:nvPr/>
          </p:nvSpPr>
          <p:spPr>
            <a:xfrm>
              <a:off x="3755625" y="2179725"/>
              <a:ext cx="49975" cy="4525"/>
            </a:xfrm>
            <a:custGeom>
              <a:rect b="b" l="l" r="r" t="t"/>
              <a:pathLst>
                <a:path extrusionOk="0" h="181" w="1999">
                  <a:moveTo>
                    <a:pt x="1998" y="0"/>
                  </a:moveTo>
                  <a:lnTo>
                    <a:pt x="1998" y="0"/>
                  </a:lnTo>
                  <a:cubicBezTo>
                    <a:pt x="1822" y="10"/>
                    <a:pt x="1664" y="28"/>
                    <a:pt x="1497" y="28"/>
                  </a:cubicBezTo>
                  <a:lnTo>
                    <a:pt x="995" y="75"/>
                  </a:lnTo>
                  <a:lnTo>
                    <a:pt x="503" y="121"/>
                  </a:lnTo>
                  <a:cubicBezTo>
                    <a:pt x="419" y="130"/>
                    <a:pt x="335" y="149"/>
                    <a:pt x="252" y="149"/>
                  </a:cubicBezTo>
                  <a:cubicBezTo>
                    <a:pt x="159" y="158"/>
                    <a:pt x="85" y="158"/>
                    <a:pt x="1" y="158"/>
                  </a:cubicBezTo>
                  <a:cubicBezTo>
                    <a:pt x="88" y="174"/>
                    <a:pt x="180" y="181"/>
                    <a:pt x="274" y="181"/>
                  </a:cubicBezTo>
                  <a:cubicBezTo>
                    <a:pt x="350" y="181"/>
                    <a:pt x="427" y="176"/>
                    <a:pt x="503" y="168"/>
                  </a:cubicBezTo>
                  <a:cubicBezTo>
                    <a:pt x="661" y="168"/>
                    <a:pt x="837" y="149"/>
                    <a:pt x="995" y="140"/>
                  </a:cubicBezTo>
                  <a:cubicBezTo>
                    <a:pt x="1172" y="121"/>
                    <a:pt x="1339" y="103"/>
                    <a:pt x="1497" y="75"/>
                  </a:cubicBezTo>
                  <a:cubicBezTo>
                    <a:pt x="1673" y="56"/>
                    <a:pt x="1831" y="28"/>
                    <a:pt x="19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
            <p:cNvSpPr/>
            <p:nvPr/>
          </p:nvSpPr>
          <p:spPr>
            <a:xfrm>
              <a:off x="3755400" y="2186000"/>
              <a:ext cx="53450" cy="14875"/>
            </a:xfrm>
            <a:custGeom>
              <a:rect b="b" l="l" r="r" t="t"/>
              <a:pathLst>
                <a:path extrusionOk="0" h="595" w="2138">
                  <a:moveTo>
                    <a:pt x="1" y="0"/>
                  </a:moveTo>
                  <a:lnTo>
                    <a:pt x="1" y="0"/>
                  </a:lnTo>
                  <a:cubicBezTo>
                    <a:pt x="94" y="28"/>
                    <a:pt x="168" y="47"/>
                    <a:pt x="261" y="75"/>
                  </a:cubicBezTo>
                  <a:cubicBezTo>
                    <a:pt x="354" y="102"/>
                    <a:pt x="437" y="130"/>
                    <a:pt x="530" y="149"/>
                  </a:cubicBezTo>
                  <a:lnTo>
                    <a:pt x="1069" y="307"/>
                  </a:lnTo>
                  <a:lnTo>
                    <a:pt x="1599" y="455"/>
                  </a:lnTo>
                  <a:cubicBezTo>
                    <a:pt x="1775" y="502"/>
                    <a:pt x="1961" y="548"/>
                    <a:pt x="2138" y="595"/>
                  </a:cubicBezTo>
                  <a:lnTo>
                    <a:pt x="1608" y="418"/>
                  </a:lnTo>
                  <a:cubicBezTo>
                    <a:pt x="1441" y="363"/>
                    <a:pt x="1255" y="316"/>
                    <a:pt x="1078" y="260"/>
                  </a:cubicBezTo>
                  <a:cubicBezTo>
                    <a:pt x="902" y="214"/>
                    <a:pt x="716" y="158"/>
                    <a:pt x="540" y="121"/>
                  </a:cubicBezTo>
                  <a:cubicBezTo>
                    <a:pt x="354" y="75"/>
                    <a:pt x="18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
            <p:cNvSpPr/>
            <p:nvPr/>
          </p:nvSpPr>
          <p:spPr>
            <a:xfrm>
              <a:off x="3773300" y="2184175"/>
              <a:ext cx="13950" cy="1850"/>
            </a:xfrm>
            <a:custGeom>
              <a:rect b="b" l="l" r="r" t="t"/>
              <a:pathLst>
                <a:path extrusionOk="0" h="74" w="558">
                  <a:moveTo>
                    <a:pt x="471" y="0"/>
                  </a:moveTo>
                  <a:cubicBezTo>
                    <a:pt x="407" y="0"/>
                    <a:pt x="343" y="11"/>
                    <a:pt x="279" y="17"/>
                  </a:cubicBezTo>
                  <a:cubicBezTo>
                    <a:pt x="232" y="27"/>
                    <a:pt x="186" y="27"/>
                    <a:pt x="139" y="36"/>
                  </a:cubicBezTo>
                  <a:cubicBezTo>
                    <a:pt x="93" y="55"/>
                    <a:pt x="47" y="55"/>
                    <a:pt x="0" y="64"/>
                  </a:cubicBezTo>
                  <a:cubicBezTo>
                    <a:pt x="47" y="73"/>
                    <a:pt x="93" y="73"/>
                    <a:pt x="139" y="73"/>
                  </a:cubicBezTo>
                  <a:cubicBezTo>
                    <a:pt x="186" y="73"/>
                    <a:pt x="232" y="64"/>
                    <a:pt x="279" y="64"/>
                  </a:cubicBezTo>
                  <a:cubicBezTo>
                    <a:pt x="372" y="55"/>
                    <a:pt x="465" y="36"/>
                    <a:pt x="558" y="8"/>
                  </a:cubicBezTo>
                  <a:cubicBezTo>
                    <a:pt x="529" y="2"/>
                    <a:pt x="500" y="0"/>
                    <a:pt x="4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
            <p:cNvSpPr/>
            <p:nvPr/>
          </p:nvSpPr>
          <p:spPr>
            <a:xfrm>
              <a:off x="3783975" y="2184600"/>
              <a:ext cx="8850" cy="2125"/>
            </a:xfrm>
            <a:custGeom>
              <a:rect b="b" l="l" r="r" t="t"/>
              <a:pathLst>
                <a:path extrusionOk="0" h="85" w="354">
                  <a:moveTo>
                    <a:pt x="353" y="0"/>
                  </a:moveTo>
                  <a:cubicBezTo>
                    <a:pt x="298" y="0"/>
                    <a:pt x="233" y="10"/>
                    <a:pt x="168" y="19"/>
                  </a:cubicBezTo>
                  <a:cubicBezTo>
                    <a:pt x="140" y="38"/>
                    <a:pt x="112" y="38"/>
                    <a:pt x="84" y="47"/>
                  </a:cubicBezTo>
                  <a:cubicBezTo>
                    <a:pt x="65" y="56"/>
                    <a:pt x="38" y="56"/>
                    <a:pt x="0" y="66"/>
                  </a:cubicBezTo>
                  <a:cubicBezTo>
                    <a:pt x="38" y="84"/>
                    <a:pt x="65" y="84"/>
                    <a:pt x="93" y="84"/>
                  </a:cubicBezTo>
                  <a:cubicBezTo>
                    <a:pt x="131" y="84"/>
                    <a:pt x="168" y="84"/>
                    <a:pt x="186" y="66"/>
                  </a:cubicBezTo>
                  <a:cubicBezTo>
                    <a:pt x="242" y="56"/>
                    <a:pt x="307" y="38"/>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
            <p:cNvSpPr/>
            <p:nvPr/>
          </p:nvSpPr>
          <p:spPr>
            <a:xfrm>
              <a:off x="3780250" y="2188550"/>
              <a:ext cx="13050" cy="1175"/>
            </a:xfrm>
            <a:custGeom>
              <a:rect b="b" l="l" r="r" t="t"/>
              <a:pathLst>
                <a:path extrusionOk="0" h="47" w="522">
                  <a:moveTo>
                    <a:pt x="270" y="0"/>
                  </a:moveTo>
                  <a:cubicBezTo>
                    <a:pt x="177" y="0"/>
                    <a:pt x="94" y="0"/>
                    <a:pt x="1" y="19"/>
                  </a:cubicBezTo>
                  <a:cubicBezTo>
                    <a:pt x="38" y="28"/>
                    <a:pt x="84" y="38"/>
                    <a:pt x="131" y="38"/>
                  </a:cubicBezTo>
                  <a:cubicBezTo>
                    <a:pt x="168" y="47"/>
                    <a:pt x="214" y="47"/>
                    <a:pt x="261" y="47"/>
                  </a:cubicBezTo>
                  <a:cubicBezTo>
                    <a:pt x="354" y="47"/>
                    <a:pt x="428" y="47"/>
                    <a:pt x="521" y="28"/>
                  </a:cubicBezTo>
                  <a:cubicBezTo>
                    <a:pt x="447" y="0"/>
                    <a:pt x="354"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
            <p:cNvSpPr/>
            <p:nvPr/>
          </p:nvSpPr>
          <p:spPr>
            <a:xfrm>
              <a:off x="3766775" y="2186125"/>
              <a:ext cx="8625" cy="2075"/>
            </a:xfrm>
            <a:custGeom>
              <a:rect b="b" l="l" r="r" t="t"/>
              <a:pathLst>
                <a:path extrusionOk="0" h="83" w="345">
                  <a:moveTo>
                    <a:pt x="51" y="1"/>
                  </a:moveTo>
                  <a:cubicBezTo>
                    <a:pt x="35" y="1"/>
                    <a:pt x="18" y="2"/>
                    <a:pt x="1" y="5"/>
                  </a:cubicBezTo>
                  <a:cubicBezTo>
                    <a:pt x="66" y="42"/>
                    <a:pt x="112" y="51"/>
                    <a:pt x="168" y="70"/>
                  </a:cubicBezTo>
                  <a:cubicBezTo>
                    <a:pt x="208" y="76"/>
                    <a:pt x="252" y="83"/>
                    <a:pt x="294" y="83"/>
                  </a:cubicBezTo>
                  <a:cubicBezTo>
                    <a:pt x="311" y="83"/>
                    <a:pt x="328" y="82"/>
                    <a:pt x="345" y="79"/>
                  </a:cubicBezTo>
                  <a:cubicBezTo>
                    <a:pt x="298" y="51"/>
                    <a:pt x="242" y="42"/>
                    <a:pt x="177" y="23"/>
                  </a:cubicBezTo>
                  <a:cubicBezTo>
                    <a:pt x="137" y="9"/>
                    <a:pt x="96"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
            <p:cNvSpPr/>
            <p:nvPr/>
          </p:nvSpPr>
          <p:spPr>
            <a:xfrm>
              <a:off x="3809050" y="2195050"/>
              <a:ext cx="12575" cy="2350"/>
            </a:xfrm>
            <a:custGeom>
              <a:rect b="b" l="l" r="r" t="t"/>
              <a:pathLst>
                <a:path extrusionOk="0" h="94" w="503">
                  <a:moveTo>
                    <a:pt x="503" y="1"/>
                  </a:moveTo>
                  <a:cubicBezTo>
                    <a:pt x="410" y="1"/>
                    <a:pt x="326" y="10"/>
                    <a:pt x="233" y="38"/>
                  </a:cubicBezTo>
                  <a:cubicBezTo>
                    <a:pt x="196" y="47"/>
                    <a:pt x="149" y="47"/>
                    <a:pt x="112" y="56"/>
                  </a:cubicBezTo>
                  <a:cubicBezTo>
                    <a:pt x="84" y="66"/>
                    <a:pt x="47" y="66"/>
                    <a:pt x="1" y="84"/>
                  </a:cubicBezTo>
                  <a:cubicBezTo>
                    <a:pt x="47" y="93"/>
                    <a:pt x="84" y="93"/>
                    <a:pt x="131" y="93"/>
                  </a:cubicBezTo>
                  <a:cubicBezTo>
                    <a:pt x="177" y="93"/>
                    <a:pt x="205" y="93"/>
                    <a:pt x="252" y="84"/>
                  </a:cubicBezTo>
                  <a:cubicBezTo>
                    <a:pt x="335" y="56"/>
                    <a:pt x="419" y="38"/>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
            <p:cNvSpPr/>
            <p:nvPr/>
          </p:nvSpPr>
          <p:spPr>
            <a:xfrm>
              <a:off x="3804425" y="2194125"/>
              <a:ext cx="8375" cy="1875"/>
            </a:xfrm>
            <a:custGeom>
              <a:rect b="b" l="l" r="r" t="t"/>
              <a:pathLst>
                <a:path extrusionOk="0" h="75" w="335">
                  <a:moveTo>
                    <a:pt x="334" y="0"/>
                  </a:moveTo>
                  <a:cubicBezTo>
                    <a:pt x="279" y="0"/>
                    <a:pt x="223" y="10"/>
                    <a:pt x="158" y="10"/>
                  </a:cubicBezTo>
                  <a:cubicBezTo>
                    <a:pt x="112" y="28"/>
                    <a:pt x="56" y="38"/>
                    <a:pt x="0" y="47"/>
                  </a:cubicBezTo>
                  <a:cubicBezTo>
                    <a:pt x="19" y="56"/>
                    <a:pt x="46" y="75"/>
                    <a:pt x="84" y="75"/>
                  </a:cubicBezTo>
                  <a:cubicBezTo>
                    <a:pt x="112" y="75"/>
                    <a:pt x="149" y="56"/>
                    <a:pt x="177" y="56"/>
                  </a:cubicBezTo>
                  <a:cubicBezTo>
                    <a:pt x="195" y="47"/>
                    <a:pt x="232" y="47"/>
                    <a:pt x="251" y="38"/>
                  </a:cubicBezTo>
                  <a:cubicBezTo>
                    <a:pt x="288" y="38"/>
                    <a:pt x="316" y="28"/>
                    <a:pt x="3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
            <p:cNvSpPr/>
            <p:nvPr/>
          </p:nvSpPr>
          <p:spPr>
            <a:xfrm>
              <a:off x="3817200" y="2191575"/>
              <a:ext cx="4650" cy="2000"/>
            </a:xfrm>
            <a:custGeom>
              <a:rect b="b" l="l" r="r" t="t"/>
              <a:pathLst>
                <a:path extrusionOk="0" h="80" w="186">
                  <a:moveTo>
                    <a:pt x="186" y="0"/>
                  </a:moveTo>
                  <a:cubicBezTo>
                    <a:pt x="149" y="0"/>
                    <a:pt x="130" y="9"/>
                    <a:pt x="93" y="37"/>
                  </a:cubicBezTo>
                  <a:cubicBezTo>
                    <a:pt x="65" y="37"/>
                    <a:pt x="56" y="37"/>
                    <a:pt x="46" y="47"/>
                  </a:cubicBezTo>
                  <a:cubicBezTo>
                    <a:pt x="28" y="47"/>
                    <a:pt x="9" y="56"/>
                    <a:pt x="0" y="65"/>
                  </a:cubicBezTo>
                  <a:cubicBezTo>
                    <a:pt x="19" y="75"/>
                    <a:pt x="35" y="79"/>
                    <a:pt x="51" y="79"/>
                  </a:cubicBezTo>
                  <a:cubicBezTo>
                    <a:pt x="67" y="79"/>
                    <a:pt x="84" y="75"/>
                    <a:pt x="102" y="65"/>
                  </a:cubicBezTo>
                  <a:cubicBezTo>
                    <a:pt x="112" y="65"/>
                    <a:pt x="139" y="56"/>
                    <a:pt x="149" y="47"/>
                  </a:cubicBezTo>
                  <a:cubicBezTo>
                    <a:pt x="158" y="37"/>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
            <p:cNvSpPr/>
            <p:nvPr/>
          </p:nvSpPr>
          <p:spPr>
            <a:xfrm>
              <a:off x="3803475" y="2216875"/>
              <a:ext cx="10475" cy="4225"/>
            </a:xfrm>
            <a:custGeom>
              <a:rect b="b" l="l" r="r" t="t"/>
              <a:pathLst>
                <a:path extrusionOk="0" h="169" w="419">
                  <a:moveTo>
                    <a:pt x="419" y="1"/>
                  </a:moveTo>
                  <a:lnTo>
                    <a:pt x="419" y="1"/>
                  </a:lnTo>
                  <a:cubicBezTo>
                    <a:pt x="363" y="66"/>
                    <a:pt x="298" y="103"/>
                    <a:pt x="233" y="122"/>
                  </a:cubicBezTo>
                  <a:cubicBezTo>
                    <a:pt x="196" y="140"/>
                    <a:pt x="150" y="140"/>
                    <a:pt x="122" y="140"/>
                  </a:cubicBezTo>
                  <a:lnTo>
                    <a:pt x="1" y="140"/>
                  </a:lnTo>
                  <a:cubicBezTo>
                    <a:pt x="29" y="150"/>
                    <a:pt x="38" y="150"/>
                    <a:pt x="57" y="159"/>
                  </a:cubicBezTo>
                  <a:cubicBezTo>
                    <a:pt x="84" y="159"/>
                    <a:pt x="94" y="168"/>
                    <a:pt x="122" y="168"/>
                  </a:cubicBezTo>
                  <a:cubicBezTo>
                    <a:pt x="159" y="168"/>
                    <a:pt x="196" y="168"/>
                    <a:pt x="242" y="159"/>
                  </a:cubicBezTo>
                  <a:cubicBezTo>
                    <a:pt x="289" y="150"/>
                    <a:pt x="326" y="140"/>
                    <a:pt x="363" y="103"/>
                  </a:cubicBezTo>
                  <a:cubicBezTo>
                    <a:pt x="382" y="75"/>
                    <a:pt x="419" y="47"/>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
            <p:cNvSpPr/>
            <p:nvPr/>
          </p:nvSpPr>
          <p:spPr>
            <a:xfrm>
              <a:off x="3796750" y="2216875"/>
              <a:ext cx="10475" cy="2250"/>
            </a:xfrm>
            <a:custGeom>
              <a:rect b="b" l="l" r="r" t="t"/>
              <a:pathLst>
                <a:path extrusionOk="0" h="90" w="419">
                  <a:moveTo>
                    <a:pt x="0" y="1"/>
                  </a:moveTo>
                  <a:lnTo>
                    <a:pt x="0" y="1"/>
                  </a:lnTo>
                  <a:cubicBezTo>
                    <a:pt x="28" y="19"/>
                    <a:pt x="56" y="47"/>
                    <a:pt x="93" y="57"/>
                  </a:cubicBezTo>
                  <a:cubicBezTo>
                    <a:pt x="131" y="66"/>
                    <a:pt x="168" y="66"/>
                    <a:pt x="196" y="75"/>
                  </a:cubicBezTo>
                  <a:cubicBezTo>
                    <a:pt x="233" y="85"/>
                    <a:pt x="272" y="89"/>
                    <a:pt x="311" y="89"/>
                  </a:cubicBezTo>
                  <a:cubicBezTo>
                    <a:pt x="349" y="89"/>
                    <a:pt x="386" y="85"/>
                    <a:pt x="419" y="75"/>
                  </a:cubicBezTo>
                  <a:cubicBezTo>
                    <a:pt x="391" y="66"/>
                    <a:pt x="353" y="57"/>
                    <a:pt x="316" y="57"/>
                  </a:cubicBezTo>
                  <a:cubicBezTo>
                    <a:pt x="279" y="47"/>
                    <a:pt x="251" y="47"/>
                    <a:pt x="214" y="29"/>
                  </a:cubicBezTo>
                  <a:lnTo>
                    <a:pt x="103" y="19"/>
                  </a:lnTo>
                  <a:cubicBezTo>
                    <a:pt x="75" y="10"/>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
            <p:cNvSpPr/>
            <p:nvPr/>
          </p:nvSpPr>
          <p:spPr>
            <a:xfrm>
              <a:off x="3790700" y="2216650"/>
              <a:ext cx="9100" cy="4200"/>
            </a:xfrm>
            <a:custGeom>
              <a:rect b="b" l="l" r="r" t="t"/>
              <a:pathLst>
                <a:path extrusionOk="0" h="168" w="364">
                  <a:moveTo>
                    <a:pt x="1" y="1"/>
                  </a:moveTo>
                  <a:cubicBezTo>
                    <a:pt x="10" y="28"/>
                    <a:pt x="47" y="56"/>
                    <a:pt x="75" y="75"/>
                  </a:cubicBezTo>
                  <a:cubicBezTo>
                    <a:pt x="103" y="94"/>
                    <a:pt x="131" y="112"/>
                    <a:pt x="168" y="121"/>
                  </a:cubicBezTo>
                  <a:cubicBezTo>
                    <a:pt x="187" y="140"/>
                    <a:pt x="224" y="140"/>
                    <a:pt x="261" y="159"/>
                  </a:cubicBezTo>
                  <a:cubicBezTo>
                    <a:pt x="289" y="168"/>
                    <a:pt x="326" y="168"/>
                    <a:pt x="363" y="168"/>
                  </a:cubicBezTo>
                  <a:cubicBezTo>
                    <a:pt x="307" y="131"/>
                    <a:pt x="242" y="112"/>
                    <a:pt x="187" y="75"/>
                  </a:cubicBezTo>
                  <a:cubicBezTo>
                    <a:pt x="122" y="47"/>
                    <a:pt x="5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
            <p:cNvSpPr/>
            <p:nvPr/>
          </p:nvSpPr>
          <p:spPr>
            <a:xfrm>
              <a:off x="3800925" y="2215725"/>
              <a:ext cx="6775" cy="1425"/>
            </a:xfrm>
            <a:custGeom>
              <a:rect b="b" l="l" r="r" t="t"/>
              <a:pathLst>
                <a:path extrusionOk="0" h="57" w="271">
                  <a:moveTo>
                    <a:pt x="1" y="0"/>
                  </a:moveTo>
                  <a:cubicBezTo>
                    <a:pt x="38" y="28"/>
                    <a:pt x="84" y="38"/>
                    <a:pt x="131" y="56"/>
                  </a:cubicBezTo>
                  <a:lnTo>
                    <a:pt x="196" y="56"/>
                  </a:lnTo>
                  <a:cubicBezTo>
                    <a:pt x="224" y="56"/>
                    <a:pt x="242" y="47"/>
                    <a:pt x="270" y="28"/>
                  </a:cubicBezTo>
                  <a:cubicBezTo>
                    <a:pt x="224" y="19"/>
                    <a:pt x="186" y="19"/>
                    <a:pt x="140" y="10"/>
                  </a:cubicBezTo>
                  <a:cubicBezTo>
                    <a:pt x="94" y="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
            <p:cNvSpPr/>
            <p:nvPr/>
          </p:nvSpPr>
          <p:spPr>
            <a:xfrm>
              <a:off x="3758650" y="2189700"/>
              <a:ext cx="5825" cy="8175"/>
            </a:xfrm>
            <a:custGeom>
              <a:rect b="b" l="l" r="r" t="t"/>
              <a:pathLst>
                <a:path extrusionOk="0" h="327" w="233">
                  <a:moveTo>
                    <a:pt x="1" y="1"/>
                  </a:moveTo>
                  <a:cubicBezTo>
                    <a:pt x="1" y="38"/>
                    <a:pt x="19" y="75"/>
                    <a:pt x="38" y="94"/>
                  </a:cubicBezTo>
                  <a:cubicBezTo>
                    <a:pt x="56" y="131"/>
                    <a:pt x="66" y="168"/>
                    <a:pt x="84" y="187"/>
                  </a:cubicBezTo>
                  <a:cubicBezTo>
                    <a:pt x="122" y="242"/>
                    <a:pt x="168" y="307"/>
                    <a:pt x="233" y="326"/>
                  </a:cubicBezTo>
                  <a:cubicBezTo>
                    <a:pt x="187" y="270"/>
                    <a:pt x="159" y="224"/>
                    <a:pt x="122" y="168"/>
                  </a:cubicBezTo>
                  <a:cubicBezTo>
                    <a:pt x="84" y="112"/>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
            <p:cNvSpPr/>
            <p:nvPr/>
          </p:nvSpPr>
          <p:spPr>
            <a:xfrm>
              <a:off x="3762600" y="2191575"/>
              <a:ext cx="4900" cy="5825"/>
            </a:xfrm>
            <a:custGeom>
              <a:rect b="b" l="l" r="r" t="t"/>
              <a:pathLst>
                <a:path extrusionOk="0" h="233" w="196">
                  <a:moveTo>
                    <a:pt x="1" y="0"/>
                  </a:moveTo>
                  <a:cubicBezTo>
                    <a:pt x="1" y="37"/>
                    <a:pt x="10" y="56"/>
                    <a:pt x="10" y="65"/>
                  </a:cubicBezTo>
                  <a:cubicBezTo>
                    <a:pt x="19" y="93"/>
                    <a:pt x="38" y="112"/>
                    <a:pt x="56" y="140"/>
                  </a:cubicBezTo>
                  <a:cubicBezTo>
                    <a:pt x="103" y="186"/>
                    <a:pt x="140" y="223"/>
                    <a:pt x="196" y="232"/>
                  </a:cubicBezTo>
                  <a:cubicBezTo>
                    <a:pt x="186" y="205"/>
                    <a:pt x="159" y="195"/>
                    <a:pt x="149" y="177"/>
                  </a:cubicBezTo>
                  <a:cubicBezTo>
                    <a:pt x="140" y="149"/>
                    <a:pt x="112" y="140"/>
                    <a:pt x="103" y="112"/>
                  </a:cubicBezTo>
                  <a:cubicBezTo>
                    <a:pt x="66" y="84"/>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
            <p:cNvSpPr/>
            <p:nvPr/>
          </p:nvSpPr>
          <p:spPr>
            <a:xfrm>
              <a:off x="3766550" y="2192500"/>
              <a:ext cx="7450" cy="2575"/>
            </a:xfrm>
            <a:custGeom>
              <a:rect b="b" l="l" r="r" t="t"/>
              <a:pathLst>
                <a:path extrusionOk="0" h="103" w="298">
                  <a:moveTo>
                    <a:pt x="1" y="0"/>
                  </a:moveTo>
                  <a:cubicBezTo>
                    <a:pt x="38" y="28"/>
                    <a:pt x="84" y="56"/>
                    <a:pt x="131" y="75"/>
                  </a:cubicBezTo>
                  <a:cubicBezTo>
                    <a:pt x="168" y="93"/>
                    <a:pt x="186" y="103"/>
                    <a:pt x="214" y="103"/>
                  </a:cubicBezTo>
                  <a:lnTo>
                    <a:pt x="298" y="103"/>
                  </a:lnTo>
                  <a:cubicBezTo>
                    <a:pt x="242" y="65"/>
                    <a:pt x="205" y="56"/>
                    <a:pt x="149" y="28"/>
                  </a:cubicBezTo>
                  <a:cubicBezTo>
                    <a:pt x="11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
            <p:cNvSpPr/>
            <p:nvPr/>
          </p:nvSpPr>
          <p:spPr>
            <a:xfrm>
              <a:off x="3768875" y="2196450"/>
              <a:ext cx="5600" cy="3725"/>
            </a:xfrm>
            <a:custGeom>
              <a:rect b="b" l="l" r="r" t="t"/>
              <a:pathLst>
                <a:path extrusionOk="0" h="149" w="224">
                  <a:moveTo>
                    <a:pt x="1" y="0"/>
                  </a:moveTo>
                  <a:cubicBezTo>
                    <a:pt x="28" y="37"/>
                    <a:pt x="56" y="75"/>
                    <a:pt x="93" y="93"/>
                  </a:cubicBezTo>
                  <a:cubicBezTo>
                    <a:pt x="131" y="121"/>
                    <a:pt x="177" y="140"/>
                    <a:pt x="224" y="149"/>
                  </a:cubicBezTo>
                  <a:cubicBezTo>
                    <a:pt x="196" y="121"/>
                    <a:pt x="168" y="84"/>
                    <a:pt x="131" y="56"/>
                  </a:cubicBezTo>
                  <a:cubicBezTo>
                    <a:pt x="93"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
            <p:cNvSpPr/>
            <p:nvPr/>
          </p:nvSpPr>
          <p:spPr>
            <a:xfrm>
              <a:off x="3767250" y="2200625"/>
              <a:ext cx="7225" cy="5125"/>
            </a:xfrm>
            <a:custGeom>
              <a:rect b="b" l="l" r="r" t="t"/>
              <a:pathLst>
                <a:path extrusionOk="0" h="205" w="289">
                  <a:moveTo>
                    <a:pt x="0" y="1"/>
                  </a:moveTo>
                  <a:lnTo>
                    <a:pt x="0" y="1"/>
                  </a:lnTo>
                  <a:cubicBezTo>
                    <a:pt x="38" y="56"/>
                    <a:pt x="84" y="93"/>
                    <a:pt x="121" y="121"/>
                  </a:cubicBezTo>
                  <a:cubicBezTo>
                    <a:pt x="186" y="158"/>
                    <a:pt x="233" y="186"/>
                    <a:pt x="289" y="205"/>
                  </a:cubicBezTo>
                  <a:cubicBezTo>
                    <a:pt x="251" y="149"/>
                    <a:pt x="205" y="112"/>
                    <a:pt x="158" y="75"/>
                  </a:cubicBezTo>
                  <a:cubicBezTo>
                    <a:pt x="103" y="38"/>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
            <p:cNvSpPr/>
            <p:nvPr/>
          </p:nvSpPr>
          <p:spPr>
            <a:xfrm>
              <a:off x="3803025" y="2158025"/>
              <a:ext cx="11175" cy="2200"/>
            </a:xfrm>
            <a:custGeom>
              <a:rect b="b" l="l" r="r" t="t"/>
              <a:pathLst>
                <a:path extrusionOk="0" h="88" w="447">
                  <a:moveTo>
                    <a:pt x="174" y="1"/>
                  </a:moveTo>
                  <a:cubicBezTo>
                    <a:pt x="110" y="1"/>
                    <a:pt x="50" y="13"/>
                    <a:pt x="0" y="41"/>
                  </a:cubicBezTo>
                  <a:lnTo>
                    <a:pt x="112" y="41"/>
                  </a:lnTo>
                  <a:cubicBezTo>
                    <a:pt x="158" y="41"/>
                    <a:pt x="195" y="41"/>
                    <a:pt x="233" y="51"/>
                  </a:cubicBezTo>
                  <a:cubicBezTo>
                    <a:pt x="298" y="60"/>
                    <a:pt x="372" y="79"/>
                    <a:pt x="446" y="88"/>
                  </a:cubicBezTo>
                  <a:cubicBezTo>
                    <a:pt x="418" y="60"/>
                    <a:pt x="381" y="51"/>
                    <a:pt x="344" y="41"/>
                  </a:cubicBezTo>
                  <a:cubicBezTo>
                    <a:pt x="307" y="14"/>
                    <a:pt x="260" y="14"/>
                    <a:pt x="233" y="4"/>
                  </a:cubicBezTo>
                  <a:cubicBezTo>
                    <a:pt x="213" y="2"/>
                    <a:pt x="193"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
            <p:cNvSpPr/>
            <p:nvPr/>
          </p:nvSpPr>
          <p:spPr>
            <a:xfrm>
              <a:off x="3800000" y="2159975"/>
              <a:ext cx="9550" cy="1425"/>
            </a:xfrm>
            <a:custGeom>
              <a:rect b="b" l="l" r="r" t="t"/>
              <a:pathLst>
                <a:path extrusionOk="0" h="57" w="382">
                  <a:moveTo>
                    <a:pt x="196" y="1"/>
                  </a:moveTo>
                  <a:cubicBezTo>
                    <a:pt x="131" y="1"/>
                    <a:pt x="56" y="10"/>
                    <a:pt x="1" y="56"/>
                  </a:cubicBezTo>
                  <a:lnTo>
                    <a:pt x="93" y="47"/>
                  </a:lnTo>
                  <a:lnTo>
                    <a:pt x="381" y="47"/>
                  </a:lnTo>
                  <a:cubicBezTo>
                    <a:pt x="363" y="29"/>
                    <a:pt x="326" y="19"/>
                    <a:pt x="307"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
            <p:cNvSpPr/>
            <p:nvPr/>
          </p:nvSpPr>
          <p:spPr>
            <a:xfrm>
              <a:off x="3794200" y="2163325"/>
              <a:ext cx="10250" cy="2025"/>
            </a:xfrm>
            <a:custGeom>
              <a:rect b="b" l="l" r="r" t="t"/>
              <a:pathLst>
                <a:path extrusionOk="0" h="81" w="410">
                  <a:moveTo>
                    <a:pt x="322" y="1"/>
                  </a:moveTo>
                  <a:cubicBezTo>
                    <a:pt x="278" y="1"/>
                    <a:pt x="235" y="10"/>
                    <a:pt x="195" y="15"/>
                  </a:cubicBezTo>
                  <a:cubicBezTo>
                    <a:pt x="158" y="15"/>
                    <a:pt x="130" y="25"/>
                    <a:pt x="93" y="34"/>
                  </a:cubicBezTo>
                  <a:cubicBezTo>
                    <a:pt x="56" y="52"/>
                    <a:pt x="19" y="62"/>
                    <a:pt x="0" y="80"/>
                  </a:cubicBezTo>
                  <a:lnTo>
                    <a:pt x="102" y="71"/>
                  </a:lnTo>
                  <a:cubicBezTo>
                    <a:pt x="140" y="71"/>
                    <a:pt x="177" y="62"/>
                    <a:pt x="205" y="62"/>
                  </a:cubicBezTo>
                  <a:cubicBezTo>
                    <a:pt x="270" y="52"/>
                    <a:pt x="335" y="34"/>
                    <a:pt x="409" y="15"/>
                  </a:cubicBezTo>
                  <a:cubicBezTo>
                    <a:pt x="380" y="4"/>
                    <a:pt x="351" y="1"/>
                    <a:pt x="3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
            <p:cNvSpPr/>
            <p:nvPr/>
          </p:nvSpPr>
          <p:spPr>
            <a:xfrm>
              <a:off x="3785825" y="2161150"/>
              <a:ext cx="10250" cy="3975"/>
            </a:xfrm>
            <a:custGeom>
              <a:rect b="b" l="l" r="r" t="t"/>
              <a:pathLst>
                <a:path extrusionOk="0" h="159" w="410">
                  <a:moveTo>
                    <a:pt x="410" y="0"/>
                  </a:moveTo>
                  <a:cubicBezTo>
                    <a:pt x="335" y="0"/>
                    <a:pt x="270" y="19"/>
                    <a:pt x="168" y="47"/>
                  </a:cubicBezTo>
                  <a:cubicBezTo>
                    <a:pt x="149" y="56"/>
                    <a:pt x="112" y="65"/>
                    <a:pt x="75" y="93"/>
                  </a:cubicBezTo>
                  <a:cubicBezTo>
                    <a:pt x="57" y="112"/>
                    <a:pt x="19" y="139"/>
                    <a:pt x="1" y="158"/>
                  </a:cubicBezTo>
                  <a:lnTo>
                    <a:pt x="103" y="121"/>
                  </a:lnTo>
                  <a:lnTo>
                    <a:pt x="205" y="93"/>
                  </a:lnTo>
                  <a:cubicBezTo>
                    <a:pt x="279" y="65"/>
                    <a:pt x="345" y="28"/>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
            <p:cNvSpPr/>
            <p:nvPr/>
          </p:nvSpPr>
          <p:spPr>
            <a:xfrm>
              <a:off x="3778875" y="2166625"/>
              <a:ext cx="10475" cy="2900"/>
            </a:xfrm>
            <a:custGeom>
              <a:rect b="b" l="l" r="r" t="t"/>
              <a:pathLst>
                <a:path extrusionOk="0" h="116" w="419">
                  <a:moveTo>
                    <a:pt x="318" y="0"/>
                  </a:moveTo>
                  <a:cubicBezTo>
                    <a:pt x="277" y="0"/>
                    <a:pt x="236" y="7"/>
                    <a:pt x="195" y="23"/>
                  </a:cubicBezTo>
                  <a:lnTo>
                    <a:pt x="93" y="60"/>
                  </a:lnTo>
                  <a:cubicBezTo>
                    <a:pt x="56" y="69"/>
                    <a:pt x="19" y="78"/>
                    <a:pt x="0" y="116"/>
                  </a:cubicBezTo>
                  <a:cubicBezTo>
                    <a:pt x="37" y="106"/>
                    <a:pt x="65" y="106"/>
                    <a:pt x="102" y="88"/>
                  </a:cubicBezTo>
                  <a:lnTo>
                    <a:pt x="204" y="69"/>
                  </a:lnTo>
                  <a:cubicBezTo>
                    <a:pt x="279" y="60"/>
                    <a:pt x="344" y="32"/>
                    <a:pt x="418" y="13"/>
                  </a:cubicBezTo>
                  <a:cubicBezTo>
                    <a:pt x="385" y="5"/>
                    <a:pt x="351"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
            <p:cNvSpPr/>
            <p:nvPr/>
          </p:nvSpPr>
          <p:spPr>
            <a:xfrm>
              <a:off x="3802325" y="2184825"/>
              <a:ext cx="4675" cy="1200"/>
            </a:xfrm>
            <a:custGeom>
              <a:rect b="b" l="l" r="r" t="t"/>
              <a:pathLst>
                <a:path extrusionOk="0" h="48" w="187">
                  <a:moveTo>
                    <a:pt x="93" y="1"/>
                  </a:moveTo>
                  <a:cubicBezTo>
                    <a:pt x="75" y="1"/>
                    <a:pt x="38" y="1"/>
                    <a:pt x="0" y="29"/>
                  </a:cubicBezTo>
                  <a:cubicBezTo>
                    <a:pt x="28" y="47"/>
                    <a:pt x="56" y="47"/>
                    <a:pt x="93" y="47"/>
                  </a:cubicBezTo>
                  <a:cubicBezTo>
                    <a:pt x="121" y="47"/>
                    <a:pt x="149" y="47"/>
                    <a:pt x="186" y="29"/>
                  </a:cubicBezTo>
                  <a:cubicBezTo>
                    <a:pt x="149"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
            <p:cNvSpPr/>
            <p:nvPr/>
          </p:nvSpPr>
          <p:spPr>
            <a:xfrm>
              <a:off x="3806050" y="2186700"/>
              <a:ext cx="4650" cy="1175"/>
            </a:xfrm>
            <a:custGeom>
              <a:rect b="b" l="l" r="r" t="t"/>
              <a:pathLst>
                <a:path extrusionOk="0" h="47" w="186">
                  <a:moveTo>
                    <a:pt x="93" y="0"/>
                  </a:moveTo>
                  <a:cubicBezTo>
                    <a:pt x="65" y="0"/>
                    <a:pt x="37" y="0"/>
                    <a:pt x="0" y="19"/>
                  </a:cubicBezTo>
                  <a:cubicBezTo>
                    <a:pt x="28" y="47"/>
                    <a:pt x="65" y="47"/>
                    <a:pt x="93" y="47"/>
                  </a:cubicBezTo>
                  <a:cubicBezTo>
                    <a:pt x="130" y="47"/>
                    <a:pt x="158" y="47"/>
                    <a:pt x="186" y="19"/>
                  </a:cubicBezTo>
                  <a:cubicBezTo>
                    <a:pt x="167" y="9"/>
                    <a:pt x="130" y="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
            <p:cNvSpPr/>
            <p:nvPr/>
          </p:nvSpPr>
          <p:spPr>
            <a:xfrm>
              <a:off x="3768650" y="2171600"/>
              <a:ext cx="6525" cy="3025"/>
            </a:xfrm>
            <a:custGeom>
              <a:rect b="b" l="l" r="r" t="t"/>
              <a:pathLst>
                <a:path extrusionOk="0" h="121" w="261">
                  <a:moveTo>
                    <a:pt x="260" y="0"/>
                  </a:moveTo>
                  <a:cubicBezTo>
                    <a:pt x="214" y="0"/>
                    <a:pt x="167" y="9"/>
                    <a:pt x="121" y="28"/>
                  </a:cubicBezTo>
                  <a:cubicBezTo>
                    <a:pt x="102" y="37"/>
                    <a:pt x="84" y="56"/>
                    <a:pt x="56" y="65"/>
                  </a:cubicBezTo>
                  <a:cubicBezTo>
                    <a:pt x="37" y="84"/>
                    <a:pt x="10" y="102"/>
                    <a:pt x="0" y="121"/>
                  </a:cubicBezTo>
                  <a:cubicBezTo>
                    <a:pt x="56" y="112"/>
                    <a:pt x="93" y="102"/>
                    <a:pt x="140" y="75"/>
                  </a:cubicBezTo>
                  <a:cubicBezTo>
                    <a:pt x="177" y="56"/>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
            <p:cNvSpPr/>
            <p:nvPr/>
          </p:nvSpPr>
          <p:spPr>
            <a:xfrm>
              <a:off x="3830900" y="2207700"/>
              <a:ext cx="69000" cy="67125"/>
            </a:xfrm>
            <a:custGeom>
              <a:rect b="b" l="l" r="r" t="t"/>
              <a:pathLst>
                <a:path extrusionOk="0" h="2685" w="2760">
                  <a:moveTo>
                    <a:pt x="833" y="0"/>
                  </a:moveTo>
                  <a:cubicBezTo>
                    <a:pt x="594" y="0"/>
                    <a:pt x="421" y="256"/>
                    <a:pt x="335" y="479"/>
                  </a:cubicBezTo>
                  <a:cubicBezTo>
                    <a:pt x="93" y="1093"/>
                    <a:pt x="0" y="1771"/>
                    <a:pt x="65" y="2421"/>
                  </a:cubicBezTo>
                  <a:cubicBezTo>
                    <a:pt x="65" y="2618"/>
                    <a:pt x="297" y="2685"/>
                    <a:pt x="460" y="2685"/>
                  </a:cubicBezTo>
                  <a:cubicBezTo>
                    <a:pt x="482" y="2685"/>
                    <a:pt x="502" y="2683"/>
                    <a:pt x="520" y="2681"/>
                  </a:cubicBezTo>
                  <a:cubicBezTo>
                    <a:pt x="1152" y="2672"/>
                    <a:pt x="1793" y="2514"/>
                    <a:pt x="2304" y="2142"/>
                  </a:cubicBezTo>
                  <a:cubicBezTo>
                    <a:pt x="2472" y="2022"/>
                    <a:pt x="2620" y="1882"/>
                    <a:pt x="2685" y="1696"/>
                  </a:cubicBezTo>
                  <a:cubicBezTo>
                    <a:pt x="2760" y="1511"/>
                    <a:pt x="2713" y="1269"/>
                    <a:pt x="2546" y="1167"/>
                  </a:cubicBezTo>
                  <a:cubicBezTo>
                    <a:pt x="2475" y="1121"/>
                    <a:pt x="2395" y="1103"/>
                    <a:pt x="2314" y="1103"/>
                  </a:cubicBezTo>
                  <a:cubicBezTo>
                    <a:pt x="2182" y="1103"/>
                    <a:pt x="2044" y="1149"/>
                    <a:pt x="1923" y="1195"/>
                  </a:cubicBezTo>
                  <a:cubicBezTo>
                    <a:pt x="2016" y="1074"/>
                    <a:pt x="2109" y="935"/>
                    <a:pt x="2146" y="767"/>
                  </a:cubicBezTo>
                  <a:cubicBezTo>
                    <a:pt x="2174" y="609"/>
                    <a:pt x="2119" y="424"/>
                    <a:pt x="1970" y="349"/>
                  </a:cubicBezTo>
                  <a:cubicBezTo>
                    <a:pt x="1932" y="333"/>
                    <a:pt x="1892" y="325"/>
                    <a:pt x="1850" y="325"/>
                  </a:cubicBezTo>
                  <a:cubicBezTo>
                    <a:pt x="1730" y="325"/>
                    <a:pt x="1602" y="389"/>
                    <a:pt x="1505" y="479"/>
                  </a:cubicBezTo>
                  <a:cubicBezTo>
                    <a:pt x="1385" y="591"/>
                    <a:pt x="1282" y="749"/>
                    <a:pt x="1143" y="842"/>
                  </a:cubicBezTo>
                  <a:cubicBezTo>
                    <a:pt x="1189" y="675"/>
                    <a:pt x="1227" y="517"/>
                    <a:pt x="1189" y="349"/>
                  </a:cubicBezTo>
                  <a:cubicBezTo>
                    <a:pt x="1171" y="191"/>
                    <a:pt x="1050" y="43"/>
                    <a:pt x="892" y="6"/>
                  </a:cubicBezTo>
                  <a:cubicBezTo>
                    <a:pt x="872" y="2"/>
                    <a:pt x="852" y="0"/>
                    <a:pt x="8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
            <p:cNvSpPr/>
            <p:nvPr/>
          </p:nvSpPr>
          <p:spPr>
            <a:xfrm>
              <a:off x="3831350" y="2207225"/>
              <a:ext cx="68775" cy="68925"/>
            </a:xfrm>
            <a:custGeom>
              <a:rect b="b" l="l" r="r" t="t"/>
              <a:pathLst>
                <a:path extrusionOk="0" h="2757" w="2751">
                  <a:moveTo>
                    <a:pt x="19" y="2468"/>
                  </a:moveTo>
                  <a:cubicBezTo>
                    <a:pt x="19" y="2515"/>
                    <a:pt x="38" y="2561"/>
                    <a:pt x="66" y="2598"/>
                  </a:cubicBezTo>
                  <a:cubicBezTo>
                    <a:pt x="47" y="2561"/>
                    <a:pt x="19" y="2524"/>
                    <a:pt x="19" y="2468"/>
                  </a:cubicBezTo>
                  <a:close/>
                  <a:moveTo>
                    <a:pt x="66" y="2598"/>
                  </a:moveTo>
                  <a:cubicBezTo>
                    <a:pt x="94" y="2635"/>
                    <a:pt x="131" y="2672"/>
                    <a:pt x="177" y="2682"/>
                  </a:cubicBezTo>
                  <a:cubicBezTo>
                    <a:pt x="140" y="2663"/>
                    <a:pt x="94" y="2635"/>
                    <a:pt x="66" y="2598"/>
                  </a:cubicBezTo>
                  <a:close/>
                  <a:moveTo>
                    <a:pt x="797" y="1"/>
                  </a:moveTo>
                  <a:cubicBezTo>
                    <a:pt x="750" y="1"/>
                    <a:pt x="702" y="13"/>
                    <a:pt x="660" y="34"/>
                  </a:cubicBezTo>
                  <a:cubicBezTo>
                    <a:pt x="577" y="71"/>
                    <a:pt x="521" y="117"/>
                    <a:pt x="465" y="183"/>
                  </a:cubicBezTo>
                  <a:cubicBezTo>
                    <a:pt x="363" y="313"/>
                    <a:pt x="289" y="452"/>
                    <a:pt x="242" y="601"/>
                  </a:cubicBezTo>
                  <a:cubicBezTo>
                    <a:pt x="140" y="907"/>
                    <a:pt x="66" y="1205"/>
                    <a:pt x="38" y="1520"/>
                  </a:cubicBezTo>
                  <a:cubicBezTo>
                    <a:pt x="1" y="1836"/>
                    <a:pt x="1" y="2152"/>
                    <a:pt x="38" y="2459"/>
                  </a:cubicBezTo>
                  <a:cubicBezTo>
                    <a:pt x="1" y="2152"/>
                    <a:pt x="1" y="1836"/>
                    <a:pt x="47" y="1520"/>
                  </a:cubicBezTo>
                  <a:cubicBezTo>
                    <a:pt x="84" y="1205"/>
                    <a:pt x="159" y="907"/>
                    <a:pt x="279" y="619"/>
                  </a:cubicBezTo>
                  <a:cubicBezTo>
                    <a:pt x="335" y="461"/>
                    <a:pt x="410" y="322"/>
                    <a:pt x="502" y="220"/>
                  </a:cubicBezTo>
                  <a:cubicBezTo>
                    <a:pt x="549" y="164"/>
                    <a:pt x="614" y="117"/>
                    <a:pt x="688" y="90"/>
                  </a:cubicBezTo>
                  <a:cubicBezTo>
                    <a:pt x="721" y="80"/>
                    <a:pt x="756" y="76"/>
                    <a:pt x="790" y="76"/>
                  </a:cubicBezTo>
                  <a:cubicBezTo>
                    <a:pt x="825" y="76"/>
                    <a:pt x="860" y="80"/>
                    <a:pt x="893" y="90"/>
                  </a:cubicBezTo>
                  <a:cubicBezTo>
                    <a:pt x="967" y="117"/>
                    <a:pt x="1023" y="173"/>
                    <a:pt x="1060" y="229"/>
                  </a:cubicBezTo>
                  <a:cubicBezTo>
                    <a:pt x="1088" y="294"/>
                    <a:pt x="1125" y="359"/>
                    <a:pt x="1125" y="443"/>
                  </a:cubicBezTo>
                  <a:cubicBezTo>
                    <a:pt x="1153" y="591"/>
                    <a:pt x="1116" y="740"/>
                    <a:pt x="1079" y="898"/>
                  </a:cubicBezTo>
                  <a:lnTo>
                    <a:pt x="1060" y="1000"/>
                  </a:lnTo>
                  <a:lnTo>
                    <a:pt x="1060" y="1000"/>
                  </a:lnTo>
                  <a:lnTo>
                    <a:pt x="1134" y="944"/>
                  </a:lnTo>
                  <a:cubicBezTo>
                    <a:pt x="1292" y="833"/>
                    <a:pt x="1385" y="694"/>
                    <a:pt x="1497" y="582"/>
                  </a:cubicBezTo>
                  <a:cubicBezTo>
                    <a:pt x="1552" y="526"/>
                    <a:pt x="1627" y="489"/>
                    <a:pt x="1692" y="452"/>
                  </a:cubicBezTo>
                  <a:cubicBezTo>
                    <a:pt x="1739" y="440"/>
                    <a:pt x="1789" y="428"/>
                    <a:pt x="1834" y="428"/>
                  </a:cubicBezTo>
                  <a:cubicBezTo>
                    <a:pt x="1861" y="428"/>
                    <a:pt x="1885" y="432"/>
                    <a:pt x="1905" y="443"/>
                  </a:cubicBezTo>
                  <a:cubicBezTo>
                    <a:pt x="1970" y="461"/>
                    <a:pt x="2017" y="517"/>
                    <a:pt x="2054" y="591"/>
                  </a:cubicBezTo>
                  <a:cubicBezTo>
                    <a:pt x="2082" y="666"/>
                    <a:pt x="2091" y="740"/>
                    <a:pt x="2082" y="814"/>
                  </a:cubicBezTo>
                  <a:cubicBezTo>
                    <a:pt x="2054" y="963"/>
                    <a:pt x="1961" y="1102"/>
                    <a:pt x="1859" y="1242"/>
                  </a:cubicBezTo>
                  <a:lnTo>
                    <a:pt x="1766" y="1372"/>
                  </a:lnTo>
                  <a:lnTo>
                    <a:pt x="1905" y="1307"/>
                  </a:lnTo>
                  <a:cubicBezTo>
                    <a:pt x="1989" y="1279"/>
                    <a:pt x="2063" y="1251"/>
                    <a:pt x="2156" y="1232"/>
                  </a:cubicBezTo>
                  <a:cubicBezTo>
                    <a:pt x="2198" y="1218"/>
                    <a:pt x="2242" y="1211"/>
                    <a:pt x="2285" y="1211"/>
                  </a:cubicBezTo>
                  <a:cubicBezTo>
                    <a:pt x="2328" y="1211"/>
                    <a:pt x="2370" y="1218"/>
                    <a:pt x="2407" y="1232"/>
                  </a:cubicBezTo>
                  <a:cubicBezTo>
                    <a:pt x="2481" y="1251"/>
                    <a:pt x="2546" y="1297"/>
                    <a:pt x="2593" y="1372"/>
                  </a:cubicBezTo>
                  <a:cubicBezTo>
                    <a:pt x="2639" y="1437"/>
                    <a:pt x="2649" y="1520"/>
                    <a:pt x="2649" y="1613"/>
                  </a:cubicBezTo>
                  <a:cubicBezTo>
                    <a:pt x="2649" y="1697"/>
                    <a:pt x="2621" y="1771"/>
                    <a:pt x="2574" y="1855"/>
                  </a:cubicBezTo>
                  <a:cubicBezTo>
                    <a:pt x="2528" y="1938"/>
                    <a:pt x="2472" y="1994"/>
                    <a:pt x="2416" y="2069"/>
                  </a:cubicBezTo>
                  <a:cubicBezTo>
                    <a:pt x="2361" y="2124"/>
                    <a:pt x="2286" y="2180"/>
                    <a:pt x="2203" y="2226"/>
                  </a:cubicBezTo>
                  <a:cubicBezTo>
                    <a:pt x="2138" y="2292"/>
                    <a:pt x="2054" y="2329"/>
                    <a:pt x="1989" y="2366"/>
                  </a:cubicBezTo>
                  <a:cubicBezTo>
                    <a:pt x="1673" y="2542"/>
                    <a:pt x="1320" y="2645"/>
                    <a:pt x="967" y="2700"/>
                  </a:cubicBezTo>
                  <a:cubicBezTo>
                    <a:pt x="822" y="2723"/>
                    <a:pt x="670" y="2740"/>
                    <a:pt x="523" y="2740"/>
                  </a:cubicBezTo>
                  <a:cubicBezTo>
                    <a:pt x="491" y="2740"/>
                    <a:pt x="459" y="2739"/>
                    <a:pt x="428" y="2737"/>
                  </a:cubicBezTo>
                  <a:cubicBezTo>
                    <a:pt x="335" y="2737"/>
                    <a:pt x="242" y="2719"/>
                    <a:pt x="177" y="2682"/>
                  </a:cubicBezTo>
                  <a:lnTo>
                    <a:pt x="177" y="2682"/>
                  </a:lnTo>
                  <a:cubicBezTo>
                    <a:pt x="252" y="2728"/>
                    <a:pt x="345" y="2737"/>
                    <a:pt x="437" y="2756"/>
                  </a:cubicBezTo>
                  <a:cubicBezTo>
                    <a:pt x="623" y="2756"/>
                    <a:pt x="800" y="2737"/>
                    <a:pt x="986" y="2719"/>
                  </a:cubicBezTo>
                  <a:cubicBezTo>
                    <a:pt x="1348" y="2672"/>
                    <a:pt x="1692" y="2580"/>
                    <a:pt x="2017" y="2403"/>
                  </a:cubicBezTo>
                  <a:cubicBezTo>
                    <a:pt x="2101" y="2357"/>
                    <a:pt x="2184" y="2310"/>
                    <a:pt x="2249" y="2264"/>
                  </a:cubicBezTo>
                  <a:cubicBezTo>
                    <a:pt x="2333" y="2217"/>
                    <a:pt x="2407" y="2161"/>
                    <a:pt x="2472" y="2106"/>
                  </a:cubicBezTo>
                  <a:cubicBezTo>
                    <a:pt x="2546" y="1994"/>
                    <a:pt x="2612" y="1929"/>
                    <a:pt x="2658" y="1846"/>
                  </a:cubicBezTo>
                  <a:cubicBezTo>
                    <a:pt x="2704" y="1762"/>
                    <a:pt x="2742" y="1669"/>
                    <a:pt x="2742" y="1576"/>
                  </a:cubicBezTo>
                  <a:cubicBezTo>
                    <a:pt x="2751" y="1483"/>
                    <a:pt x="2732" y="1381"/>
                    <a:pt x="2686" y="1297"/>
                  </a:cubicBezTo>
                  <a:cubicBezTo>
                    <a:pt x="2639" y="1223"/>
                    <a:pt x="2556" y="1149"/>
                    <a:pt x="2454" y="1112"/>
                  </a:cubicBezTo>
                  <a:cubicBezTo>
                    <a:pt x="2407" y="1102"/>
                    <a:pt x="2358" y="1098"/>
                    <a:pt x="2310" y="1098"/>
                  </a:cubicBezTo>
                  <a:cubicBezTo>
                    <a:pt x="2261" y="1098"/>
                    <a:pt x="2212" y="1102"/>
                    <a:pt x="2166" y="1112"/>
                  </a:cubicBezTo>
                  <a:cubicBezTo>
                    <a:pt x="2119" y="1130"/>
                    <a:pt x="2073" y="1139"/>
                    <a:pt x="2035" y="1149"/>
                  </a:cubicBezTo>
                  <a:cubicBezTo>
                    <a:pt x="2054" y="1112"/>
                    <a:pt x="2082" y="1084"/>
                    <a:pt x="2091" y="1056"/>
                  </a:cubicBezTo>
                  <a:cubicBezTo>
                    <a:pt x="2138" y="972"/>
                    <a:pt x="2175" y="898"/>
                    <a:pt x="2184" y="805"/>
                  </a:cubicBezTo>
                  <a:cubicBezTo>
                    <a:pt x="2193" y="712"/>
                    <a:pt x="2184" y="619"/>
                    <a:pt x="2147" y="526"/>
                  </a:cubicBezTo>
                  <a:cubicBezTo>
                    <a:pt x="2119" y="443"/>
                    <a:pt x="2045" y="359"/>
                    <a:pt x="1952" y="322"/>
                  </a:cubicBezTo>
                  <a:cubicBezTo>
                    <a:pt x="1915" y="311"/>
                    <a:pt x="1877" y="306"/>
                    <a:pt x="1839" y="306"/>
                  </a:cubicBezTo>
                  <a:cubicBezTo>
                    <a:pt x="1781" y="306"/>
                    <a:pt x="1724" y="318"/>
                    <a:pt x="1673" y="340"/>
                  </a:cubicBezTo>
                  <a:cubicBezTo>
                    <a:pt x="1590" y="368"/>
                    <a:pt x="1506" y="415"/>
                    <a:pt x="1450" y="489"/>
                  </a:cubicBezTo>
                  <a:cubicBezTo>
                    <a:pt x="1357" y="582"/>
                    <a:pt x="1274" y="684"/>
                    <a:pt x="1190" y="768"/>
                  </a:cubicBezTo>
                  <a:cubicBezTo>
                    <a:pt x="1209" y="647"/>
                    <a:pt x="1218" y="526"/>
                    <a:pt x="1199" y="405"/>
                  </a:cubicBezTo>
                  <a:cubicBezTo>
                    <a:pt x="1190" y="322"/>
                    <a:pt x="1153" y="248"/>
                    <a:pt x="1106" y="173"/>
                  </a:cubicBezTo>
                  <a:cubicBezTo>
                    <a:pt x="1060" y="108"/>
                    <a:pt x="986" y="43"/>
                    <a:pt x="902" y="25"/>
                  </a:cubicBezTo>
                  <a:cubicBezTo>
                    <a:pt x="869" y="8"/>
                    <a:pt x="833" y="1"/>
                    <a:pt x="7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
            <p:cNvSpPr/>
            <p:nvPr/>
          </p:nvSpPr>
          <p:spPr>
            <a:xfrm>
              <a:off x="3833900" y="2228975"/>
              <a:ext cx="25575" cy="43225"/>
            </a:xfrm>
            <a:custGeom>
              <a:rect b="b" l="l" r="r" t="t"/>
              <a:pathLst>
                <a:path extrusionOk="0" h="1729" w="1023">
                  <a:moveTo>
                    <a:pt x="1023" y="0"/>
                  </a:moveTo>
                  <a:lnTo>
                    <a:pt x="1023" y="0"/>
                  </a:lnTo>
                  <a:cubicBezTo>
                    <a:pt x="939" y="139"/>
                    <a:pt x="865" y="288"/>
                    <a:pt x="754" y="455"/>
                  </a:cubicBezTo>
                  <a:lnTo>
                    <a:pt x="512" y="883"/>
                  </a:lnTo>
                  <a:lnTo>
                    <a:pt x="270" y="1310"/>
                  </a:lnTo>
                  <a:cubicBezTo>
                    <a:pt x="224" y="1384"/>
                    <a:pt x="187" y="1449"/>
                    <a:pt x="140" y="1524"/>
                  </a:cubicBezTo>
                  <a:lnTo>
                    <a:pt x="1" y="1728"/>
                  </a:lnTo>
                  <a:cubicBezTo>
                    <a:pt x="122" y="1598"/>
                    <a:pt x="215" y="1459"/>
                    <a:pt x="308" y="1329"/>
                  </a:cubicBezTo>
                  <a:cubicBezTo>
                    <a:pt x="400" y="1189"/>
                    <a:pt x="475" y="1031"/>
                    <a:pt x="558" y="892"/>
                  </a:cubicBezTo>
                  <a:cubicBezTo>
                    <a:pt x="651" y="743"/>
                    <a:pt x="726" y="604"/>
                    <a:pt x="800" y="455"/>
                  </a:cubicBezTo>
                  <a:cubicBezTo>
                    <a:pt x="884" y="307"/>
                    <a:pt x="958" y="149"/>
                    <a:pt x="10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
            <p:cNvSpPr/>
            <p:nvPr/>
          </p:nvSpPr>
          <p:spPr>
            <a:xfrm>
              <a:off x="3835775" y="2238475"/>
              <a:ext cx="43000" cy="35350"/>
            </a:xfrm>
            <a:custGeom>
              <a:rect b="b" l="l" r="r" t="t"/>
              <a:pathLst>
                <a:path extrusionOk="0" h="1414" w="1720">
                  <a:moveTo>
                    <a:pt x="1719" y="1"/>
                  </a:moveTo>
                  <a:lnTo>
                    <a:pt x="1719" y="1"/>
                  </a:lnTo>
                  <a:cubicBezTo>
                    <a:pt x="1561" y="112"/>
                    <a:pt x="1413" y="215"/>
                    <a:pt x="1273" y="345"/>
                  </a:cubicBezTo>
                  <a:cubicBezTo>
                    <a:pt x="1124" y="447"/>
                    <a:pt x="985" y="558"/>
                    <a:pt x="836" y="679"/>
                  </a:cubicBezTo>
                  <a:cubicBezTo>
                    <a:pt x="697" y="791"/>
                    <a:pt x="548" y="911"/>
                    <a:pt x="400" y="1023"/>
                  </a:cubicBezTo>
                  <a:cubicBezTo>
                    <a:pt x="260" y="1153"/>
                    <a:pt x="121" y="1274"/>
                    <a:pt x="0" y="1413"/>
                  </a:cubicBezTo>
                  <a:lnTo>
                    <a:pt x="205" y="1237"/>
                  </a:lnTo>
                  <a:cubicBezTo>
                    <a:pt x="279" y="1181"/>
                    <a:pt x="363" y="1116"/>
                    <a:pt x="428" y="1060"/>
                  </a:cubicBezTo>
                  <a:lnTo>
                    <a:pt x="855" y="716"/>
                  </a:lnTo>
                  <a:lnTo>
                    <a:pt x="1292" y="363"/>
                  </a:lnTo>
                  <a:cubicBezTo>
                    <a:pt x="1440" y="233"/>
                    <a:pt x="1580" y="122"/>
                    <a:pt x="17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
            <p:cNvSpPr/>
            <p:nvPr/>
          </p:nvSpPr>
          <p:spPr>
            <a:xfrm>
              <a:off x="3845300" y="2246375"/>
              <a:ext cx="7225" cy="11875"/>
            </a:xfrm>
            <a:custGeom>
              <a:rect b="b" l="l" r="r" t="t"/>
              <a:pathLst>
                <a:path extrusionOk="0" h="475" w="289">
                  <a:moveTo>
                    <a:pt x="288" y="1"/>
                  </a:moveTo>
                  <a:lnTo>
                    <a:pt x="288" y="1"/>
                  </a:lnTo>
                  <a:cubicBezTo>
                    <a:pt x="232" y="75"/>
                    <a:pt x="186" y="149"/>
                    <a:pt x="130" y="224"/>
                  </a:cubicBezTo>
                  <a:cubicBezTo>
                    <a:pt x="102" y="270"/>
                    <a:pt x="84" y="298"/>
                    <a:pt x="56" y="345"/>
                  </a:cubicBezTo>
                  <a:cubicBezTo>
                    <a:pt x="47" y="400"/>
                    <a:pt x="28" y="428"/>
                    <a:pt x="0" y="475"/>
                  </a:cubicBezTo>
                  <a:cubicBezTo>
                    <a:pt x="37" y="456"/>
                    <a:pt x="75" y="410"/>
                    <a:pt x="93" y="372"/>
                  </a:cubicBezTo>
                  <a:cubicBezTo>
                    <a:pt x="130" y="335"/>
                    <a:pt x="149" y="298"/>
                    <a:pt x="177" y="261"/>
                  </a:cubicBezTo>
                  <a:cubicBezTo>
                    <a:pt x="223" y="177"/>
                    <a:pt x="270" y="94"/>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
            <p:cNvSpPr/>
            <p:nvPr/>
          </p:nvSpPr>
          <p:spPr>
            <a:xfrm>
              <a:off x="3852950" y="2241975"/>
              <a:ext cx="3050" cy="8150"/>
            </a:xfrm>
            <a:custGeom>
              <a:rect b="b" l="l" r="r" t="t"/>
              <a:pathLst>
                <a:path extrusionOk="0" h="326" w="122">
                  <a:moveTo>
                    <a:pt x="122" y="0"/>
                  </a:moveTo>
                  <a:lnTo>
                    <a:pt x="122" y="0"/>
                  </a:lnTo>
                  <a:cubicBezTo>
                    <a:pt x="94" y="65"/>
                    <a:pt x="66" y="112"/>
                    <a:pt x="57" y="168"/>
                  </a:cubicBezTo>
                  <a:cubicBezTo>
                    <a:pt x="47" y="186"/>
                    <a:pt x="29" y="223"/>
                    <a:pt x="19" y="251"/>
                  </a:cubicBezTo>
                  <a:cubicBezTo>
                    <a:pt x="19" y="270"/>
                    <a:pt x="10" y="307"/>
                    <a:pt x="1" y="325"/>
                  </a:cubicBezTo>
                  <a:cubicBezTo>
                    <a:pt x="19" y="307"/>
                    <a:pt x="47" y="279"/>
                    <a:pt x="57" y="260"/>
                  </a:cubicBezTo>
                  <a:cubicBezTo>
                    <a:pt x="66" y="233"/>
                    <a:pt x="75" y="205"/>
                    <a:pt x="94" y="177"/>
                  </a:cubicBezTo>
                  <a:cubicBezTo>
                    <a:pt x="112" y="121"/>
                    <a:pt x="122" y="6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
            <p:cNvSpPr/>
            <p:nvPr/>
          </p:nvSpPr>
          <p:spPr>
            <a:xfrm>
              <a:off x="3852025" y="2244050"/>
              <a:ext cx="8150" cy="10725"/>
            </a:xfrm>
            <a:custGeom>
              <a:rect b="b" l="l" r="r" t="t"/>
              <a:pathLst>
                <a:path extrusionOk="0" h="429" w="326">
                  <a:moveTo>
                    <a:pt x="326" y="1"/>
                  </a:moveTo>
                  <a:cubicBezTo>
                    <a:pt x="270" y="75"/>
                    <a:pt x="205" y="131"/>
                    <a:pt x="149" y="215"/>
                  </a:cubicBezTo>
                  <a:cubicBezTo>
                    <a:pt x="94" y="280"/>
                    <a:pt x="47" y="354"/>
                    <a:pt x="1" y="428"/>
                  </a:cubicBezTo>
                  <a:cubicBezTo>
                    <a:pt x="47" y="410"/>
                    <a:pt x="66" y="373"/>
                    <a:pt x="103" y="335"/>
                  </a:cubicBezTo>
                  <a:cubicBezTo>
                    <a:pt x="131" y="308"/>
                    <a:pt x="159" y="270"/>
                    <a:pt x="186" y="233"/>
                  </a:cubicBezTo>
                  <a:cubicBezTo>
                    <a:pt x="242" y="150"/>
                    <a:pt x="289" y="85"/>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
            <p:cNvSpPr/>
            <p:nvPr/>
          </p:nvSpPr>
          <p:spPr>
            <a:xfrm>
              <a:off x="3842975" y="2258225"/>
              <a:ext cx="6050" cy="5825"/>
            </a:xfrm>
            <a:custGeom>
              <a:rect b="b" l="l" r="r" t="t"/>
              <a:pathLst>
                <a:path extrusionOk="0" h="233" w="242">
                  <a:moveTo>
                    <a:pt x="242" y="1"/>
                  </a:moveTo>
                  <a:lnTo>
                    <a:pt x="242" y="1"/>
                  </a:lnTo>
                  <a:cubicBezTo>
                    <a:pt x="186" y="29"/>
                    <a:pt x="140" y="66"/>
                    <a:pt x="103" y="112"/>
                  </a:cubicBezTo>
                  <a:cubicBezTo>
                    <a:pt x="65" y="140"/>
                    <a:pt x="28" y="186"/>
                    <a:pt x="0" y="233"/>
                  </a:cubicBezTo>
                  <a:cubicBezTo>
                    <a:pt x="56" y="205"/>
                    <a:pt x="103" y="168"/>
                    <a:pt x="140" y="131"/>
                  </a:cubicBezTo>
                  <a:cubicBezTo>
                    <a:pt x="177" y="94"/>
                    <a:pt x="223" y="6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
            <p:cNvSpPr/>
            <p:nvPr/>
          </p:nvSpPr>
          <p:spPr>
            <a:xfrm>
              <a:off x="3875725" y="2224550"/>
              <a:ext cx="5600" cy="10950"/>
            </a:xfrm>
            <a:custGeom>
              <a:rect b="b" l="l" r="r" t="t"/>
              <a:pathLst>
                <a:path extrusionOk="0" h="438" w="224">
                  <a:moveTo>
                    <a:pt x="223" y="1"/>
                  </a:moveTo>
                  <a:lnTo>
                    <a:pt x="223" y="1"/>
                  </a:lnTo>
                  <a:cubicBezTo>
                    <a:pt x="168" y="75"/>
                    <a:pt x="130" y="158"/>
                    <a:pt x="93" y="205"/>
                  </a:cubicBezTo>
                  <a:cubicBezTo>
                    <a:pt x="84" y="242"/>
                    <a:pt x="56" y="279"/>
                    <a:pt x="47" y="316"/>
                  </a:cubicBezTo>
                  <a:cubicBezTo>
                    <a:pt x="37" y="354"/>
                    <a:pt x="28" y="400"/>
                    <a:pt x="0" y="437"/>
                  </a:cubicBezTo>
                  <a:cubicBezTo>
                    <a:pt x="37" y="409"/>
                    <a:pt x="56" y="372"/>
                    <a:pt x="84" y="344"/>
                  </a:cubicBezTo>
                  <a:cubicBezTo>
                    <a:pt x="112" y="307"/>
                    <a:pt x="121" y="270"/>
                    <a:pt x="140" y="233"/>
                  </a:cubicBezTo>
                  <a:cubicBezTo>
                    <a:pt x="177" y="168"/>
                    <a:pt x="214" y="8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
            <p:cNvSpPr/>
            <p:nvPr/>
          </p:nvSpPr>
          <p:spPr>
            <a:xfrm>
              <a:off x="3871550" y="2231275"/>
              <a:ext cx="3975" cy="7700"/>
            </a:xfrm>
            <a:custGeom>
              <a:rect b="b" l="l" r="r" t="t"/>
              <a:pathLst>
                <a:path extrusionOk="0" h="308" w="159">
                  <a:moveTo>
                    <a:pt x="158" y="1"/>
                  </a:moveTo>
                  <a:cubicBezTo>
                    <a:pt x="121" y="47"/>
                    <a:pt x="102" y="103"/>
                    <a:pt x="65" y="150"/>
                  </a:cubicBezTo>
                  <a:cubicBezTo>
                    <a:pt x="47" y="196"/>
                    <a:pt x="19" y="243"/>
                    <a:pt x="0" y="308"/>
                  </a:cubicBezTo>
                  <a:cubicBezTo>
                    <a:pt x="28" y="289"/>
                    <a:pt x="47" y="270"/>
                    <a:pt x="65" y="243"/>
                  </a:cubicBezTo>
                  <a:cubicBezTo>
                    <a:pt x="93" y="224"/>
                    <a:pt x="102" y="196"/>
                    <a:pt x="112" y="177"/>
                  </a:cubicBezTo>
                  <a:cubicBezTo>
                    <a:pt x="121" y="150"/>
                    <a:pt x="139" y="122"/>
                    <a:pt x="149" y="94"/>
                  </a:cubicBezTo>
                  <a:cubicBezTo>
                    <a:pt x="158" y="57"/>
                    <a:pt x="158"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
            <p:cNvSpPr/>
            <p:nvPr/>
          </p:nvSpPr>
          <p:spPr>
            <a:xfrm>
              <a:off x="3877350" y="2222225"/>
              <a:ext cx="1650" cy="4450"/>
            </a:xfrm>
            <a:custGeom>
              <a:rect b="b" l="l" r="r" t="t"/>
              <a:pathLst>
                <a:path extrusionOk="0" h="178" w="66">
                  <a:moveTo>
                    <a:pt x="56" y="1"/>
                  </a:moveTo>
                  <a:cubicBezTo>
                    <a:pt x="47" y="38"/>
                    <a:pt x="28" y="66"/>
                    <a:pt x="10" y="84"/>
                  </a:cubicBezTo>
                  <a:cubicBezTo>
                    <a:pt x="10" y="94"/>
                    <a:pt x="0" y="121"/>
                    <a:pt x="0" y="131"/>
                  </a:cubicBezTo>
                  <a:lnTo>
                    <a:pt x="0" y="177"/>
                  </a:lnTo>
                  <a:cubicBezTo>
                    <a:pt x="19" y="168"/>
                    <a:pt x="47" y="131"/>
                    <a:pt x="56" y="94"/>
                  </a:cubicBezTo>
                  <a:cubicBezTo>
                    <a:pt x="65" y="84"/>
                    <a:pt x="65" y="75"/>
                    <a:pt x="65" y="47"/>
                  </a:cubicBezTo>
                  <a:cubicBezTo>
                    <a:pt x="65" y="38"/>
                    <a:pt x="65"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
            <p:cNvSpPr/>
            <p:nvPr/>
          </p:nvSpPr>
          <p:spPr>
            <a:xfrm>
              <a:off x="3891525" y="2243825"/>
              <a:ext cx="4650" cy="10725"/>
            </a:xfrm>
            <a:custGeom>
              <a:rect b="b" l="l" r="r" t="t"/>
              <a:pathLst>
                <a:path extrusionOk="0" h="429" w="186">
                  <a:moveTo>
                    <a:pt x="130" y="1"/>
                  </a:moveTo>
                  <a:cubicBezTo>
                    <a:pt x="149" y="66"/>
                    <a:pt x="149" y="149"/>
                    <a:pt x="121" y="233"/>
                  </a:cubicBezTo>
                  <a:cubicBezTo>
                    <a:pt x="102" y="270"/>
                    <a:pt x="93" y="298"/>
                    <a:pt x="65" y="335"/>
                  </a:cubicBezTo>
                  <a:cubicBezTo>
                    <a:pt x="56" y="344"/>
                    <a:pt x="47" y="372"/>
                    <a:pt x="28" y="382"/>
                  </a:cubicBezTo>
                  <a:cubicBezTo>
                    <a:pt x="19" y="391"/>
                    <a:pt x="9" y="409"/>
                    <a:pt x="0" y="428"/>
                  </a:cubicBezTo>
                  <a:cubicBezTo>
                    <a:pt x="9" y="419"/>
                    <a:pt x="37" y="409"/>
                    <a:pt x="47" y="391"/>
                  </a:cubicBezTo>
                  <a:cubicBezTo>
                    <a:pt x="56" y="372"/>
                    <a:pt x="84" y="363"/>
                    <a:pt x="93" y="344"/>
                  </a:cubicBezTo>
                  <a:cubicBezTo>
                    <a:pt x="112" y="317"/>
                    <a:pt x="149" y="279"/>
                    <a:pt x="158" y="242"/>
                  </a:cubicBezTo>
                  <a:cubicBezTo>
                    <a:pt x="186" y="196"/>
                    <a:pt x="186" y="159"/>
                    <a:pt x="186" y="112"/>
                  </a:cubicBezTo>
                  <a:cubicBezTo>
                    <a:pt x="177" y="66"/>
                    <a:pt x="158"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
            <p:cNvSpPr/>
            <p:nvPr/>
          </p:nvSpPr>
          <p:spPr>
            <a:xfrm>
              <a:off x="3884550" y="2250100"/>
              <a:ext cx="7675" cy="7700"/>
            </a:xfrm>
            <a:custGeom>
              <a:rect b="b" l="l" r="r" t="t"/>
              <a:pathLst>
                <a:path extrusionOk="0" h="308" w="307">
                  <a:moveTo>
                    <a:pt x="307" y="0"/>
                  </a:moveTo>
                  <a:cubicBezTo>
                    <a:pt x="288" y="28"/>
                    <a:pt x="251" y="47"/>
                    <a:pt x="233" y="75"/>
                  </a:cubicBezTo>
                  <a:lnTo>
                    <a:pt x="149" y="158"/>
                  </a:lnTo>
                  <a:lnTo>
                    <a:pt x="75" y="233"/>
                  </a:lnTo>
                  <a:cubicBezTo>
                    <a:pt x="56" y="261"/>
                    <a:pt x="28" y="279"/>
                    <a:pt x="0" y="307"/>
                  </a:cubicBezTo>
                  <a:cubicBezTo>
                    <a:pt x="38" y="298"/>
                    <a:pt x="65" y="279"/>
                    <a:pt x="103" y="261"/>
                  </a:cubicBezTo>
                  <a:cubicBezTo>
                    <a:pt x="130" y="233"/>
                    <a:pt x="158" y="214"/>
                    <a:pt x="186" y="186"/>
                  </a:cubicBezTo>
                  <a:cubicBezTo>
                    <a:pt x="233" y="131"/>
                    <a:pt x="279" y="7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
            <p:cNvSpPr/>
            <p:nvPr/>
          </p:nvSpPr>
          <p:spPr>
            <a:xfrm>
              <a:off x="3881075" y="2257525"/>
              <a:ext cx="8600" cy="4900"/>
            </a:xfrm>
            <a:custGeom>
              <a:rect b="b" l="l" r="r" t="t"/>
              <a:pathLst>
                <a:path extrusionOk="0" h="196" w="344">
                  <a:moveTo>
                    <a:pt x="344" y="1"/>
                  </a:moveTo>
                  <a:lnTo>
                    <a:pt x="344" y="1"/>
                  </a:lnTo>
                  <a:cubicBezTo>
                    <a:pt x="279" y="29"/>
                    <a:pt x="232" y="66"/>
                    <a:pt x="158" y="94"/>
                  </a:cubicBezTo>
                  <a:cubicBezTo>
                    <a:pt x="102" y="122"/>
                    <a:pt x="56" y="159"/>
                    <a:pt x="0" y="196"/>
                  </a:cubicBezTo>
                  <a:cubicBezTo>
                    <a:pt x="37" y="196"/>
                    <a:pt x="65" y="187"/>
                    <a:pt x="102" y="168"/>
                  </a:cubicBezTo>
                  <a:cubicBezTo>
                    <a:pt x="139" y="159"/>
                    <a:pt x="177" y="149"/>
                    <a:pt x="195" y="122"/>
                  </a:cubicBezTo>
                  <a:cubicBezTo>
                    <a:pt x="232" y="112"/>
                    <a:pt x="251" y="94"/>
                    <a:pt x="279" y="66"/>
                  </a:cubicBezTo>
                  <a:cubicBezTo>
                    <a:pt x="297" y="57"/>
                    <a:pt x="325"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
            <p:cNvSpPr/>
            <p:nvPr/>
          </p:nvSpPr>
          <p:spPr>
            <a:xfrm>
              <a:off x="3886175" y="2248475"/>
              <a:ext cx="4675" cy="4900"/>
            </a:xfrm>
            <a:custGeom>
              <a:rect b="b" l="l" r="r" t="t"/>
              <a:pathLst>
                <a:path extrusionOk="0" h="196" w="187">
                  <a:moveTo>
                    <a:pt x="186" y="0"/>
                  </a:moveTo>
                  <a:lnTo>
                    <a:pt x="186" y="0"/>
                  </a:lnTo>
                  <a:cubicBezTo>
                    <a:pt x="158" y="38"/>
                    <a:pt x="121" y="65"/>
                    <a:pt x="84" y="93"/>
                  </a:cubicBezTo>
                  <a:cubicBezTo>
                    <a:pt x="56" y="131"/>
                    <a:pt x="28" y="149"/>
                    <a:pt x="0" y="196"/>
                  </a:cubicBezTo>
                  <a:cubicBezTo>
                    <a:pt x="47" y="186"/>
                    <a:pt x="84" y="158"/>
                    <a:pt x="121" y="131"/>
                  </a:cubicBezTo>
                  <a:cubicBezTo>
                    <a:pt x="140" y="103"/>
                    <a:pt x="158" y="93"/>
                    <a:pt x="168" y="65"/>
                  </a:cubicBezTo>
                  <a:cubicBezTo>
                    <a:pt x="177" y="47"/>
                    <a:pt x="186"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
            <p:cNvSpPr/>
            <p:nvPr/>
          </p:nvSpPr>
          <p:spPr>
            <a:xfrm>
              <a:off x="3840650" y="2272750"/>
              <a:ext cx="10000" cy="1300"/>
            </a:xfrm>
            <a:custGeom>
              <a:rect b="b" l="l" r="r" t="t"/>
              <a:pathLst>
                <a:path extrusionOk="0" h="52" w="400">
                  <a:moveTo>
                    <a:pt x="68" y="1"/>
                  </a:moveTo>
                  <a:cubicBezTo>
                    <a:pt x="45" y="1"/>
                    <a:pt x="22" y="2"/>
                    <a:pt x="0" y="5"/>
                  </a:cubicBezTo>
                  <a:cubicBezTo>
                    <a:pt x="38" y="24"/>
                    <a:pt x="56" y="24"/>
                    <a:pt x="93" y="42"/>
                  </a:cubicBezTo>
                  <a:cubicBezTo>
                    <a:pt x="130" y="51"/>
                    <a:pt x="168" y="51"/>
                    <a:pt x="196" y="51"/>
                  </a:cubicBezTo>
                  <a:cubicBezTo>
                    <a:pt x="261" y="51"/>
                    <a:pt x="335" y="42"/>
                    <a:pt x="400" y="5"/>
                  </a:cubicBezTo>
                  <a:lnTo>
                    <a:pt x="196" y="5"/>
                  </a:lnTo>
                  <a:cubicBezTo>
                    <a:pt x="158" y="5"/>
                    <a:pt x="113" y="1"/>
                    <a:pt x="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
            <p:cNvSpPr/>
            <p:nvPr/>
          </p:nvSpPr>
          <p:spPr>
            <a:xfrm>
              <a:off x="3844125" y="2269850"/>
              <a:ext cx="7925" cy="1650"/>
            </a:xfrm>
            <a:custGeom>
              <a:rect b="b" l="l" r="r" t="t"/>
              <a:pathLst>
                <a:path extrusionOk="0" h="66" w="317">
                  <a:moveTo>
                    <a:pt x="233" y="0"/>
                  </a:moveTo>
                  <a:cubicBezTo>
                    <a:pt x="196" y="0"/>
                    <a:pt x="177" y="19"/>
                    <a:pt x="149" y="19"/>
                  </a:cubicBezTo>
                  <a:cubicBezTo>
                    <a:pt x="103" y="28"/>
                    <a:pt x="57" y="37"/>
                    <a:pt x="1" y="37"/>
                  </a:cubicBezTo>
                  <a:cubicBezTo>
                    <a:pt x="29" y="47"/>
                    <a:pt x="57" y="65"/>
                    <a:pt x="84" y="65"/>
                  </a:cubicBezTo>
                  <a:lnTo>
                    <a:pt x="168" y="65"/>
                  </a:lnTo>
                  <a:cubicBezTo>
                    <a:pt x="224" y="47"/>
                    <a:pt x="270" y="3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
            <p:cNvSpPr/>
            <p:nvPr/>
          </p:nvSpPr>
          <p:spPr>
            <a:xfrm>
              <a:off x="3847375" y="2263575"/>
              <a:ext cx="6300" cy="4425"/>
            </a:xfrm>
            <a:custGeom>
              <a:rect b="b" l="l" r="r" t="t"/>
              <a:pathLst>
                <a:path extrusionOk="0" h="177" w="252">
                  <a:moveTo>
                    <a:pt x="252" y="0"/>
                  </a:moveTo>
                  <a:lnTo>
                    <a:pt x="252" y="0"/>
                  </a:lnTo>
                  <a:cubicBezTo>
                    <a:pt x="205" y="10"/>
                    <a:pt x="159" y="38"/>
                    <a:pt x="112" y="65"/>
                  </a:cubicBezTo>
                  <a:cubicBezTo>
                    <a:pt x="66" y="93"/>
                    <a:pt x="29" y="130"/>
                    <a:pt x="1" y="177"/>
                  </a:cubicBezTo>
                  <a:cubicBezTo>
                    <a:pt x="47" y="158"/>
                    <a:pt x="94" y="140"/>
                    <a:pt x="149" y="103"/>
                  </a:cubicBezTo>
                  <a:cubicBezTo>
                    <a:pt x="168" y="93"/>
                    <a:pt x="187" y="84"/>
                    <a:pt x="205" y="56"/>
                  </a:cubicBezTo>
                  <a:cubicBezTo>
                    <a:pt x="224" y="47"/>
                    <a:pt x="242"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
            <p:cNvSpPr/>
            <p:nvPr/>
          </p:nvSpPr>
          <p:spPr>
            <a:xfrm>
              <a:off x="3851575" y="2265900"/>
              <a:ext cx="6525" cy="2425"/>
            </a:xfrm>
            <a:custGeom>
              <a:rect b="b" l="l" r="r" t="t"/>
              <a:pathLst>
                <a:path extrusionOk="0" h="97" w="261">
                  <a:moveTo>
                    <a:pt x="260" y="0"/>
                  </a:moveTo>
                  <a:cubicBezTo>
                    <a:pt x="204" y="0"/>
                    <a:pt x="167" y="10"/>
                    <a:pt x="121" y="19"/>
                  </a:cubicBezTo>
                  <a:cubicBezTo>
                    <a:pt x="84" y="37"/>
                    <a:pt x="37" y="56"/>
                    <a:pt x="0" y="93"/>
                  </a:cubicBezTo>
                  <a:cubicBezTo>
                    <a:pt x="14" y="96"/>
                    <a:pt x="27" y="97"/>
                    <a:pt x="40" y="97"/>
                  </a:cubicBezTo>
                  <a:cubicBezTo>
                    <a:pt x="79" y="97"/>
                    <a:pt x="114" y="86"/>
                    <a:pt x="149" y="65"/>
                  </a:cubicBezTo>
                  <a:cubicBezTo>
                    <a:pt x="177" y="56"/>
                    <a:pt x="223" y="37"/>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
            <p:cNvSpPr/>
            <p:nvPr/>
          </p:nvSpPr>
          <p:spPr>
            <a:xfrm>
              <a:off x="3854350" y="2269375"/>
              <a:ext cx="8400" cy="2825"/>
            </a:xfrm>
            <a:custGeom>
              <a:rect b="b" l="l" r="r" t="t"/>
              <a:pathLst>
                <a:path extrusionOk="0" h="113" w="336">
                  <a:moveTo>
                    <a:pt x="335" y="1"/>
                  </a:moveTo>
                  <a:cubicBezTo>
                    <a:pt x="279" y="1"/>
                    <a:pt x="224" y="10"/>
                    <a:pt x="159" y="38"/>
                  </a:cubicBezTo>
                  <a:cubicBezTo>
                    <a:pt x="103" y="56"/>
                    <a:pt x="47" y="84"/>
                    <a:pt x="1" y="112"/>
                  </a:cubicBezTo>
                  <a:cubicBezTo>
                    <a:pt x="56" y="112"/>
                    <a:pt x="112" y="103"/>
                    <a:pt x="177" y="84"/>
                  </a:cubicBezTo>
                  <a:cubicBezTo>
                    <a:pt x="233" y="56"/>
                    <a:pt x="28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
            <p:cNvSpPr/>
            <p:nvPr/>
          </p:nvSpPr>
          <p:spPr>
            <a:xfrm>
              <a:off x="3841350" y="2210375"/>
              <a:ext cx="7450" cy="8400"/>
            </a:xfrm>
            <a:custGeom>
              <a:rect b="b" l="l" r="r" t="t"/>
              <a:pathLst>
                <a:path extrusionOk="0" h="336" w="298">
                  <a:moveTo>
                    <a:pt x="298" y="1"/>
                  </a:moveTo>
                  <a:cubicBezTo>
                    <a:pt x="260" y="10"/>
                    <a:pt x="233" y="38"/>
                    <a:pt x="195" y="47"/>
                  </a:cubicBezTo>
                  <a:cubicBezTo>
                    <a:pt x="158" y="75"/>
                    <a:pt x="121" y="103"/>
                    <a:pt x="102" y="131"/>
                  </a:cubicBezTo>
                  <a:cubicBezTo>
                    <a:pt x="56" y="187"/>
                    <a:pt x="10" y="261"/>
                    <a:pt x="0" y="335"/>
                  </a:cubicBezTo>
                  <a:cubicBezTo>
                    <a:pt x="19" y="307"/>
                    <a:pt x="37" y="270"/>
                    <a:pt x="65" y="242"/>
                  </a:cubicBezTo>
                  <a:cubicBezTo>
                    <a:pt x="84" y="224"/>
                    <a:pt x="112" y="187"/>
                    <a:pt x="130" y="168"/>
                  </a:cubicBezTo>
                  <a:cubicBezTo>
                    <a:pt x="177" y="103"/>
                    <a:pt x="242"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
            <p:cNvSpPr/>
            <p:nvPr/>
          </p:nvSpPr>
          <p:spPr>
            <a:xfrm>
              <a:off x="3841800" y="2214800"/>
              <a:ext cx="5375" cy="8150"/>
            </a:xfrm>
            <a:custGeom>
              <a:rect b="b" l="l" r="r" t="t"/>
              <a:pathLst>
                <a:path extrusionOk="0" h="326" w="215">
                  <a:moveTo>
                    <a:pt x="215" y="0"/>
                  </a:moveTo>
                  <a:lnTo>
                    <a:pt x="215" y="0"/>
                  </a:lnTo>
                  <a:cubicBezTo>
                    <a:pt x="177" y="10"/>
                    <a:pt x="150" y="37"/>
                    <a:pt x="140" y="65"/>
                  </a:cubicBezTo>
                  <a:cubicBezTo>
                    <a:pt x="112" y="75"/>
                    <a:pt x="94" y="112"/>
                    <a:pt x="66" y="140"/>
                  </a:cubicBezTo>
                  <a:cubicBezTo>
                    <a:pt x="19" y="186"/>
                    <a:pt x="1" y="251"/>
                    <a:pt x="1" y="325"/>
                  </a:cubicBezTo>
                  <a:lnTo>
                    <a:pt x="47" y="242"/>
                  </a:lnTo>
                  <a:cubicBezTo>
                    <a:pt x="75" y="205"/>
                    <a:pt x="84" y="186"/>
                    <a:pt x="103" y="158"/>
                  </a:cubicBezTo>
                  <a:cubicBezTo>
                    <a:pt x="140" y="102"/>
                    <a:pt x="177" y="56"/>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
            <p:cNvSpPr/>
            <p:nvPr/>
          </p:nvSpPr>
          <p:spPr>
            <a:xfrm>
              <a:off x="3841100" y="2220600"/>
              <a:ext cx="4450" cy="9550"/>
            </a:xfrm>
            <a:custGeom>
              <a:rect b="b" l="l" r="r" t="t"/>
              <a:pathLst>
                <a:path extrusionOk="0" h="382" w="178">
                  <a:moveTo>
                    <a:pt x="178" y="1"/>
                  </a:moveTo>
                  <a:lnTo>
                    <a:pt x="178" y="1"/>
                  </a:lnTo>
                  <a:cubicBezTo>
                    <a:pt x="131" y="47"/>
                    <a:pt x="103" y="103"/>
                    <a:pt x="47" y="186"/>
                  </a:cubicBezTo>
                  <a:cubicBezTo>
                    <a:pt x="38" y="205"/>
                    <a:pt x="29" y="242"/>
                    <a:pt x="20" y="279"/>
                  </a:cubicBezTo>
                  <a:cubicBezTo>
                    <a:pt x="1" y="316"/>
                    <a:pt x="1" y="344"/>
                    <a:pt x="1" y="381"/>
                  </a:cubicBezTo>
                  <a:lnTo>
                    <a:pt x="47" y="289"/>
                  </a:lnTo>
                  <a:cubicBezTo>
                    <a:pt x="66" y="251"/>
                    <a:pt x="85" y="233"/>
                    <a:pt x="103" y="196"/>
                  </a:cubicBezTo>
                  <a:cubicBezTo>
                    <a:pt x="131" y="131"/>
                    <a:pt x="159" y="66"/>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
            <p:cNvSpPr/>
            <p:nvPr/>
          </p:nvSpPr>
          <p:spPr>
            <a:xfrm>
              <a:off x="3836000" y="2225700"/>
              <a:ext cx="3050" cy="10500"/>
            </a:xfrm>
            <a:custGeom>
              <a:rect b="b" l="l" r="r" t="t"/>
              <a:pathLst>
                <a:path extrusionOk="0" h="420" w="122">
                  <a:moveTo>
                    <a:pt x="121" y="1"/>
                  </a:moveTo>
                  <a:lnTo>
                    <a:pt x="121" y="1"/>
                  </a:lnTo>
                  <a:cubicBezTo>
                    <a:pt x="75" y="66"/>
                    <a:pt x="47" y="131"/>
                    <a:pt x="38" y="215"/>
                  </a:cubicBezTo>
                  <a:cubicBezTo>
                    <a:pt x="28" y="252"/>
                    <a:pt x="10" y="280"/>
                    <a:pt x="10" y="317"/>
                  </a:cubicBezTo>
                  <a:cubicBezTo>
                    <a:pt x="1" y="354"/>
                    <a:pt x="1" y="391"/>
                    <a:pt x="10" y="419"/>
                  </a:cubicBezTo>
                  <a:lnTo>
                    <a:pt x="47" y="317"/>
                  </a:lnTo>
                  <a:lnTo>
                    <a:pt x="84" y="215"/>
                  </a:lnTo>
                  <a:cubicBezTo>
                    <a:pt x="93" y="140"/>
                    <a:pt x="121" y="7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
            <p:cNvSpPr/>
            <p:nvPr/>
          </p:nvSpPr>
          <p:spPr>
            <a:xfrm>
              <a:off x="3835550" y="2234550"/>
              <a:ext cx="3950" cy="10225"/>
            </a:xfrm>
            <a:custGeom>
              <a:rect b="b" l="l" r="r" t="t"/>
              <a:pathLst>
                <a:path extrusionOk="0" h="409" w="158">
                  <a:moveTo>
                    <a:pt x="158" y="0"/>
                  </a:moveTo>
                  <a:cubicBezTo>
                    <a:pt x="111" y="56"/>
                    <a:pt x="74" y="112"/>
                    <a:pt x="46" y="186"/>
                  </a:cubicBezTo>
                  <a:lnTo>
                    <a:pt x="9" y="288"/>
                  </a:lnTo>
                  <a:cubicBezTo>
                    <a:pt x="9" y="325"/>
                    <a:pt x="0" y="372"/>
                    <a:pt x="9" y="409"/>
                  </a:cubicBezTo>
                  <a:cubicBezTo>
                    <a:pt x="9" y="372"/>
                    <a:pt x="28" y="334"/>
                    <a:pt x="46" y="297"/>
                  </a:cubicBezTo>
                  <a:lnTo>
                    <a:pt x="93" y="204"/>
                  </a:ln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
            <p:cNvSpPr/>
            <p:nvPr/>
          </p:nvSpPr>
          <p:spPr>
            <a:xfrm>
              <a:off x="3862475" y="2231050"/>
              <a:ext cx="2825" cy="3750"/>
            </a:xfrm>
            <a:custGeom>
              <a:rect b="b" l="l" r="r" t="t"/>
              <a:pathLst>
                <a:path extrusionOk="0" h="150" w="113">
                  <a:moveTo>
                    <a:pt x="112" y="1"/>
                  </a:moveTo>
                  <a:lnTo>
                    <a:pt x="112" y="1"/>
                  </a:lnTo>
                  <a:cubicBezTo>
                    <a:pt x="84" y="10"/>
                    <a:pt x="56" y="38"/>
                    <a:pt x="29" y="56"/>
                  </a:cubicBezTo>
                  <a:cubicBezTo>
                    <a:pt x="19" y="84"/>
                    <a:pt x="1" y="112"/>
                    <a:pt x="1" y="149"/>
                  </a:cubicBezTo>
                  <a:cubicBezTo>
                    <a:pt x="29" y="140"/>
                    <a:pt x="56" y="112"/>
                    <a:pt x="84" y="94"/>
                  </a:cubicBezTo>
                  <a:cubicBezTo>
                    <a:pt x="94" y="66"/>
                    <a:pt x="112"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
            <p:cNvSpPr/>
            <p:nvPr/>
          </p:nvSpPr>
          <p:spPr>
            <a:xfrm>
              <a:off x="3866200" y="2228975"/>
              <a:ext cx="2575" cy="4200"/>
            </a:xfrm>
            <a:custGeom>
              <a:rect b="b" l="l" r="r" t="t"/>
              <a:pathLst>
                <a:path extrusionOk="0" h="168" w="103">
                  <a:moveTo>
                    <a:pt x="103" y="0"/>
                  </a:moveTo>
                  <a:lnTo>
                    <a:pt x="103" y="0"/>
                  </a:lnTo>
                  <a:cubicBezTo>
                    <a:pt x="75" y="9"/>
                    <a:pt x="47" y="37"/>
                    <a:pt x="38" y="74"/>
                  </a:cubicBezTo>
                  <a:cubicBezTo>
                    <a:pt x="10" y="93"/>
                    <a:pt x="0" y="130"/>
                    <a:pt x="0" y="167"/>
                  </a:cubicBezTo>
                  <a:cubicBezTo>
                    <a:pt x="38" y="139"/>
                    <a:pt x="47" y="121"/>
                    <a:pt x="75" y="93"/>
                  </a:cubicBezTo>
                  <a:cubicBezTo>
                    <a:pt x="93" y="74"/>
                    <a:pt x="10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
            <p:cNvSpPr/>
            <p:nvPr/>
          </p:nvSpPr>
          <p:spPr>
            <a:xfrm>
              <a:off x="3833450" y="2248700"/>
              <a:ext cx="2100" cy="7000"/>
            </a:xfrm>
            <a:custGeom>
              <a:rect b="b" l="l" r="r" t="t"/>
              <a:pathLst>
                <a:path extrusionOk="0" h="280" w="84">
                  <a:moveTo>
                    <a:pt x="65" y="1"/>
                  </a:moveTo>
                  <a:cubicBezTo>
                    <a:pt x="28" y="47"/>
                    <a:pt x="19" y="94"/>
                    <a:pt x="10" y="140"/>
                  </a:cubicBezTo>
                  <a:cubicBezTo>
                    <a:pt x="0" y="168"/>
                    <a:pt x="0" y="187"/>
                    <a:pt x="0" y="205"/>
                  </a:cubicBezTo>
                  <a:cubicBezTo>
                    <a:pt x="0" y="233"/>
                    <a:pt x="0" y="261"/>
                    <a:pt x="10" y="279"/>
                  </a:cubicBezTo>
                  <a:cubicBezTo>
                    <a:pt x="38" y="233"/>
                    <a:pt x="47" y="187"/>
                    <a:pt x="56" y="140"/>
                  </a:cubicBezTo>
                  <a:cubicBezTo>
                    <a:pt x="65" y="94"/>
                    <a:pt x="84"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
            <p:cNvSpPr/>
            <p:nvPr/>
          </p:nvSpPr>
          <p:spPr>
            <a:xfrm>
              <a:off x="3837400" y="2373200"/>
              <a:ext cx="68075" cy="68000"/>
            </a:xfrm>
            <a:custGeom>
              <a:rect b="b" l="l" r="r" t="t"/>
              <a:pathLst>
                <a:path extrusionOk="0" h="2720" w="2723">
                  <a:moveTo>
                    <a:pt x="593" y="0"/>
                  </a:moveTo>
                  <a:cubicBezTo>
                    <a:pt x="340" y="0"/>
                    <a:pt x="204" y="311"/>
                    <a:pt x="140" y="558"/>
                  </a:cubicBezTo>
                  <a:cubicBezTo>
                    <a:pt x="0" y="1208"/>
                    <a:pt x="28" y="1887"/>
                    <a:pt x="214" y="2528"/>
                  </a:cubicBezTo>
                  <a:cubicBezTo>
                    <a:pt x="246" y="2673"/>
                    <a:pt x="394" y="2720"/>
                    <a:pt x="535" y="2720"/>
                  </a:cubicBezTo>
                  <a:cubicBezTo>
                    <a:pt x="601" y="2720"/>
                    <a:pt x="666" y="2710"/>
                    <a:pt x="716" y="2695"/>
                  </a:cubicBezTo>
                  <a:cubicBezTo>
                    <a:pt x="1338" y="2583"/>
                    <a:pt x="1942" y="2314"/>
                    <a:pt x="2388" y="1859"/>
                  </a:cubicBezTo>
                  <a:cubicBezTo>
                    <a:pt x="2518" y="1719"/>
                    <a:pt x="2648" y="1561"/>
                    <a:pt x="2685" y="1366"/>
                  </a:cubicBezTo>
                  <a:cubicBezTo>
                    <a:pt x="2723" y="1162"/>
                    <a:pt x="2639" y="948"/>
                    <a:pt x="2453" y="865"/>
                  </a:cubicBezTo>
                  <a:cubicBezTo>
                    <a:pt x="2404" y="843"/>
                    <a:pt x="2352" y="834"/>
                    <a:pt x="2300" y="834"/>
                  </a:cubicBezTo>
                  <a:cubicBezTo>
                    <a:pt x="2147" y="834"/>
                    <a:pt x="1988" y="914"/>
                    <a:pt x="1849" y="1004"/>
                  </a:cubicBezTo>
                  <a:cubicBezTo>
                    <a:pt x="1933" y="855"/>
                    <a:pt x="1998" y="697"/>
                    <a:pt x="1998" y="540"/>
                  </a:cubicBezTo>
                  <a:cubicBezTo>
                    <a:pt x="2016" y="372"/>
                    <a:pt x="1924" y="205"/>
                    <a:pt x="1756" y="159"/>
                  </a:cubicBezTo>
                  <a:cubicBezTo>
                    <a:pt x="1731" y="151"/>
                    <a:pt x="1706" y="148"/>
                    <a:pt x="1681" y="148"/>
                  </a:cubicBezTo>
                  <a:cubicBezTo>
                    <a:pt x="1545" y="148"/>
                    <a:pt x="1406" y="246"/>
                    <a:pt x="1320" y="363"/>
                  </a:cubicBezTo>
                  <a:cubicBezTo>
                    <a:pt x="1208" y="502"/>
                    <a:pt x="1143" y="670"/>
                    <a:pt x="1013" y="781"/>
                  </a:cubicBezTo>
                  <a:cubicBezTo>
                    <a:pt x="1013" y="623"/>
                    <a:pt x="1022" y="447"/>
                    <a:pt x="967" y="298"/>
                  </a:cubicBezTo>
                  <a:cubicBezTo>
                    <a:pt x="911" y="140"/>
                    <a:pt x="771" y="1"/>
                    <a:pt x="604" y="1"/>
                  </a:cubicBezTo>
                  <a:cubicBezTo>
                    <a:pt x="600" y="1"/>
                    <a:pt x="597" y="0"/>
                    <a:pt x="5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
            <p:cNvSpPr/>
            <p:nvPr/>
          </p:nvSpPr>
          <p:spPr>
            <a:xfrm>
              <a:off x="3838100" y="2372900"/>
              <a:ext cx="67600" cy="68375"/>
            </a:xfrm>
            <a:custGeom>
              <a:rect b="b" l="l" r="r" t="t"/>
              <a:pathLst>
                <a:path extrusionOk="0" h="2735" w="2704">
                  <a:moveTo>
                    <a:pt x="566" y="0"/>
                  </a:moveTo>
                  <a:cubicBezTo>
                    <a:pt x="502" y="0"/>
                    <a:pt x="439" y="14"/>
                    <a:pt x="381" y="50"/>
                  </a:cubicBezTo>
                  <a:cubicBezTo>
                    <a:pt x="316" y="96"/>
                    <a:pt x="251" y="152"/>
                    <a:pt x="223" y="226"/>
                  </a:cubicBezTo>
                  <a:cubicBezTo>
                    <a:pt x="140" y="366"/>
                    <a:pt x="93" y="524"/>
                    <a:pt x="65" y="682"/>
                  </a:cubicBezTo>
                  <a:cubicBezTo>
                    <a:pt x="19" y="988"/>
                    <a:pt x="0" y="1304"/>
                    <a:pt x="19" y="1620"/>
                  </a:cubicBezTo>
                  <a:cubicBezTo>
                    <a:pt x="47" y="1936"/>
                    <a:pt x="93" y="2242"/>
                    <a:pt x="186" y="2549"/>
                  </a:cubicBezTo>
                  <a:cubicBezTo>
                    <a:pt x="102" y="2242"/>
                    <a:pt x="47" y="1936"/>
                    <a:pt x="37" y="1620"/>
                  </a:cubicBezTo>
                  <a:cubicBezTo>
                    <a:pt x="19" y="1304"/>
                    <a:pt x="47" y="988"/>
                    <a:pt x="102" y="691"/>
                  </a:cubicBezTo>
                  <a:cubicBezTo>
                    <a:pt x="130" y="542"/>
                    <a:pt x="167" y="384"/>
                    <a:pt x="251" y="263"/>
                  </a:cubicBezTo>
                  <a:cubicBezTo>
                    <a:pt x="298" y="198"/>
                    <a:pt x="344" y="143"/>
                    <a:pt x="400" y="96"/>
                  </a:cubicBezTo>
                  <a:cubicBezTo>
                    <a:pt x="449" y="68"/>
                    <a:pt x="504" y="56"/>
                    <a:pt x="561" y="56"/>
                  </a:cubicBezTo>
                  <a:cubicBezTo>
                    <a:pt x="578" y="56"/>
                    <a:pt x="596" y="57"/>
                    <a:pt x="613" y="59"/>
                  </a:cubicBezTo>
                  <a:cubicBezTo>
                    <a:pt x="678" y="78"/>
                    <a:pt x="753" y="124"/>
                    <a:pt x="799" y="171"/>
                  </a:cubicBezTo>
                  <a:cubicBezTo>
                    <a:pt x="846" y="226"/>
                    <a:pt x="892" y="282"/>
                    <a:pt x="901" y="356"/>
                  </a:cubicBezTo>
                  <a:cubicBezTo>
                    <a:pt x="948" y="496"/>
                    <a:pt x="939" y="654"/>
                    <a:pt x="929" y="802"/>
                  </a:cubicBezTo>
                  <a:lnTo>
                    <a:pt x="929" y="914"/>
                  </a:lnTo>
                  <a:lnTo>
                    <a:pt x="994" y="840"/>
                  </a:lnTo>
                  <a:cubicBezTo>
                    <a:pt x="1124" y="709"/>
                    <a:pt x="1189" y="552"/>
                    <a:pt x="1301" y="421"/>
                  </a:cubicBezTo>
                  <a:cubicBezTo>
                    <a:pt x="1347" y="366"/>
                    <a:pt x="1403" y="301"/>
                    <a:pt x="1468" y="254"/>
                  </a:cubicBezTo>
                  <a:cubicBezTo>
                    <a:pt x="1526" y="233"/>
                    <a:pt x="1578" y="211"/>
                    <a:pt x="1633" y="211"/>
                  </a:cubicBezTo>
                  <a:cubicBezTo>
                    <a:pt x="1649" y="211"/>
                    <a:pt x="1665" y="213"/>
                    <a:pt x="1682" y="217"/>
                  </a:cubicBezTo>
                  <a:cubicBezTo>
                    <a:pt x="1747" y="226"/>
                    <a:pt x="1812" y="273"/>
                    <a:pt x="1858" y="329"/>
                  </a:cubicBezTo>
                  <a:cubicBezTo>
                    <a:pt x="1886" y="384"/>
                    <a:pt x="1914" y="468"/>
                    <a:pt x="1914" y="542"/>
                  </a:cubicBezTo>
                  <a:cubicBezTo>
                    <a:pt x="1914" y="691"/>
                    <a:pt x="1840" y="840"/>
                    <a:pt x="1775" y="988"/>
                  </a:cubicBezTo>
                  <a:lnTo>
                    <a:pt x="1700" y="1128"/>
                  </a:lnTo>
                  <a:lnTo>
                    <a:pt x="1831" y="1044"/>
                  </a:lnTo>
                  <a:cubicBezTo>
                    <a:pt x="1914" y="1007"/>
                    <a:pt x="1979" y="951"/>
                    <a:pt x="2063" y="932"/>
                  </a:cubicBezTo>
                  <a:cubicBezTo>
                    <a:pt x="2146" y="895"/>
                    <a:pt x="2230" y="886"/>
                    <a:pt x="2304" y="886"/>
                  </a:cubicBezTo>
                  <a:cubicBezTo>
                    <a:pt x="2388" y="895"/>
                    <a:pt x="2462" y="932"/>
                    <a:pt x="2518" y="988"/>
                  </a:cubicBezTo>
                  <a:cubicBezTo>
                    <a:pt x="2574" y="1044"/>
                    <a:pt x="2602" y="1128"/>
                    <a:pt x="2611" y="1211"/>
                  </a:cubicBezTo>
                  <a:cubicBezTo>
                    <a:pt x="2620" y="1295"/>
                    <a:pt x="2611" y="1388"/>
                    <a:pt x="2583" y="1462"/>
                  </a:cubicBezTo>
                  <a:cubicBezTo>
                    <a:pt x="2564" y="1546"/>
                    <a:pt x="2518" y="1629"/>
                    <a:pt x="2462" y="1694"/>
                  </a:cubicBezTo>
                  <a:cubicBezTo>
                    <a:pt x="2416" y="1769"/>
                    <a:pt x="2342" y="1834"/>
                    <a:pt x="2286" y="1899"/>
                  </a:cubicBezTo>
                  <a:cubicBezTo>
                    <a:pt x="2230" y="1964"/>
                    <a:pt x="2156" y="2019"/>
                    <a:pt x="2091" y="2084"/>
                  </a:cubicBezTo>
                  <a:cubicBezTo>
                    <a:pt x="1812" y="2298"/>
                    <a:pt x="1487" y="2475"/>
                    <a:pt x="1143" y="2595"/>
                  </a:cubicBezTo>
                  <a:cubicBezTo>
                    <a:pt x="976" y="2651"/>
                    <a:pt x="799" y="2698"/>
                    <a:pt x="623" y="2716"/>
                  </a:cubicBezTo>
                  <a:cubicBezTo>
                    <a:pt x="581" y="2725"/>
                    <a:pt x="539" y="2729"/>
                    <a:pt x="498" y="2729"/>
                  </a:cubicBezTo>
                  <a:cubicBezTo>
                    <a:pt x="448" y="2729"/>
                    <a:pt x="399" y="2722"/>
                    <a:pt x="353" y="2707"/>
                  </a:cubicBezTo>
                  <a:cubicBezTo>
                    <a:pt x="307" y="2698"/>
                    <a:pt x="279" y="2670"/>
                    <a:pt x="242" y="2642"/>
                  </a:cubicBezTo>
                  <a:cubicBezTo>
                    <a:pt x="205" y="2605"/>
                    <a:pt x="186" y="2568"/>
                    <a:pt x="168" y="2523"/>
                  </a:cubicBezTo>
                  <a:lnTo>
                    <a:pt x="168" y="2523"/>
                  </a:lnTo>
                  <a:cubicBezTo>
                    <a:pt x="186" y="2568"/>
                    <a:pt x="205" y="2605"/>
                    <a:pt x="232" y="2642"/>
                  </a:cubicBezTo>
                  <a:cubicBezTo>
                    <a:pt x="260" y="2670"/>
                    <a:pt x="298" y="2698"/>
                    <a:pt x="344" y="2707"/>
                  </a:cubicBezTo>
                  <a:cubicBezTo>
                    <a:pt x="428" y="2735"/>
                    <a:pt x="520" y="2735"/>
                    <a:pt x="613" y="2735"/>
                  </a:cubicBezTo>
                  <a:cubicBezTo>
                    <a:pt x="790" y="2707"/>
                    <a:pt x="957" y="2661"/>
                    <a:pt x="1134" y="2605"/>
                  </a:cubicBezTo>
                  <a:cubicBezTo>
                    <a:pt x="1487" y="2503"/>
                    <a:pt x="1812" y="2335"/>
                    <a:pt x="2100" y="2112"/>
                  </a:cubicBezTo>
                  <a:lnTo>
                    <a:pt x="2304" y="1945"/>
                  </a:lnTo>
                  <a:cubicBezTo>
                    <a:pt x="2379" y="1880"/>
                    <a:pt x="2434" y="1815"/>
                    <a:pt x="2490" y="1741"/>
                  </a:cubicBezTo>
                  <a:cubicBezTo>
                    <a:pt x="2574" y="1676"/>
                    <a:pt x="2620" y="1592"/>
                    <a:pt x="2657" y="1499"/>
                  </a:cubicBezTo>
                  <a:cubicBezTo>
                    <a:pt x="2695" y="1406"/>
                    <a:pt x="2704" y="1313"/>
                    <a:pt x="2695" y="1220"/>
                  </a:cubicBezTo>
                  <a:cubicBezTo>
                    <a:pt x="2685" y="1128"/>
                    <a:pt x="2648" y="1035"/>
                    <a:pt x="2583" y="960"/>
                  </a:cubicBezTo>
                  <a:cubicBezTo>
                    <a:pt x="2527" y="877"/>
                    <a:pt x="2425" y="830"/>
                    <a:pt x="2332" y="821"/>
                  </a:cubicBezTo>
                  <a:cubicBezTo>
                    <a:pt x="2310" y="817"/>
                    <a:pt x="2288" y="815"/>
                    <a:pt x="2266" y="815"/>
                  </a:cubicBezTo>
                  <a:cubicBezTo>
                    <a:pt x="2189" y="815"/>
                    <a:pt x="2117" y="838"/>
                    <a:pt x="2044" y="867"/>
                  </a:cubicBezTo>
                  <a:cubicBezTo>
                    <a:pt x="1998" y="877"/>
                    <a:pt x="1961" y="895"/>
                    <a:pt x="1914" y="923"/>
                  </a:cubicBezTo>
                  <a:cubicBezTo>
                    <a:pt x="1923" y="886"/>
                    <a:pt x="1951" y="849"/>
                    <a:pt x="1961" y="821"/>
                  </a:cubicBezTo>
                  <a:cubicBezTo>
                    <a:pt x="1998" y="737"/>
                    <a:pt x="2007" y="644"/>
                    <a:pt x="2007" y="552"/>
                  </a:cubicBezTo>
                  <a:cubicBezTo>
                    <a:pt x="2007" y="459"/>
                    <a:pt x="1988" y="366"/>
                    <a:pt x="1923" y="282"/>
                  </a:cubicBezTo>
                  <a:cubicBezTo>
                    <a:pt x="1877" y="198"/>
                    <a:pt x="1784" y="143"/>
                    <a:pt x="1691" y="124"/>
                  </a:cubicBezTo>
                  <a:cubicBezTo>
                    <a:pt x="1669" y="117"/>
                    <a:pt x="1646" y="115"/>
                    <a:pt x="1624" y="115"/>
                  </a:cubicBezTo>
                  <a:cubicBezTo>
                    <a:pt x="1552" y="115"/>
                    <a:pt x="1481" y="145"/>
                    <a:pt x="1431" y="180"/>
                  </a:cubicBezTo>
                  <a:cubicBezTo>
                    <a:pt x="1347" y="226"/>
                    <a:pt x="1292" y="291"/>
                    <a:pt x="1227" y="366"/>
                  </a:cubicBezTo>
                  <a:cubicBezTo>
                    <a:pt x="1152" y="468"/>
                    <a:pt x="1087" y="589"/>
                    <a:pt x="1022" y="691"/>
                  </a:cubicBezTo>
                  <a:cubicBezTo>
                    <a:pt x="1022" y="570"/>
                    <a:pt x="1013" y="449"/>
                    <a:pt x="976" y="329"/>
                  </a:cubicBezTo>
                  <a:cubicBezTo>
                    <a:pt x="948" y="245"/>
                    <a:pt x="901" y="180"/>
                    <a:pt x="846" y="124"/>
                  </a:cubicBezTo>
                  <a:cubicBezTo>
                    <a:pt x="790" y="59"/>
                    <a:pt x="706" y="13"/>
                    <a:pt x="623" y="3"/>
                  </a:cubicBezTo>
                  <a:cubicBezTo>
                    <a:pt x="604" y="1"/>
                    <a:pt x="585" y="0"/>
                    <a:pt x="5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
            <p:cNvSpPr/>
            <p:nvPr/>
          </p:nvSpPr>
          <p:spPr>
            <a:xfrm>
              <a:off x="3845050" y="2392950"/>
              <a:ext cx="17700" cy="46950"/>
            </a:xfrm>
            <a:custGeom>
              <a:rect b="b" l="l" r="r" t="t"/>
              <a:pathLst>
                <a:path extrusionOk="0" h="1878" w="708">
                  <a:moveTo>
                    <a:pt x="707" y="0"/>
                  </a:moveTo>
                  <a:lnTo>
                    <a:pt x="707" y="0"/>
                  </a:lnTo>
                  <a:cubicBezTo>
                    <a:pt x="651" y="158"/>
                    <a:pt x="596" y="316"/>
                    <a:pt x="549" y="465"/>
                  </a:cubicBezTo>
                  <a:lnTo>
                    <a:pt x="373" y="948"/>
                  </a:lnTo>
                  <a:lnTo>
                    <a:pt x="196" y="1413"/>
                  </a:lnTo>
                  <a:cubicBezTo>
                    <a:pt x="159" y="1487"/>
                    <a:pt x="140" y="1561"/>
                    <a:pt x="103" y="1645"/>
                  </a:cubicBezTo>
                  <a:cubicBezTo>
                    <a:pt x="66" y="1719"/>
                    <a:pt x="29" y="1803"/>
                    <a:pt x="1" y="1877"/>
                  </a:cubicBezTo>
                  <a:cubicBezTo>
                    <a:pt x="94" y="1738"/>
                    <a:pt x="150" y="1571"/>
                    <a:pt x="224" y="1422"/>
                  </a:cubicBezTo>
                  <a:cubicBezTo>
                    <a:pt x="289" y="1273"/>
                    <a:pt x="345" y="1115"/>
                    <a:pt x="410" y="957"/>
                  </a:cubicBezTo>
                  <a:cubicBezTo>
                    <a:pt x="465" y="790"/>
                    <a:pt x="521" y="641"/>
                    <a:pt x="568" y="483"/>
                  </a:cubicBezTo>
                  <a:cubicBezTo>
                    <a:pt x="614" y="326"/>
                    <a:pt x="661" y="16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
            <p:cNvSpPr/>
            <p:nvPr/>
          </p:nvSpPr>
          <p:spPr>
            <a:xfrm>
              <a:off x="3846675" y="2399225"/>
              <a:ext cx="36725" cy="41825"/>
            </a:xfrm>
            <a:custGeom>
              <a:rect b="b" l="l" r="r" t="t"/>
              <a:pathLst>
                <a:path extrusionOk="0" h="1673" w="1469">
                  <a:moveTo>
                    <a:pt x="1469" y="0"/>
                  </a:moveTo>
                  <a:cubicBezTo>
                    <a:pt x="1330" y="121"/>
                    <a:pt x="1199" y="260"/>
                    <a:pt x="1069" y="400"/>
                  </a:cubicBezTo>
                  <a:cubicBezTo>
                    <a:pt x="949" y="530"/>
                    <a:pt x="828" y="669"/>
                    <a:pt x="698" y="809"/>
                  </a:cubicBezTo>
                  <a:cubicBezTo>
                    <a:pt x="586" y="948"/>
                    <a:pt x="456" y="1087"/>
                    <a:pt x="345" y="1227"/>
                  </a:cubicBezTo>
                  <a:cubicBezTo>
                    <a:pt x="236" y="1353"/>
                    <a:pt x="134" y="1486"/>
                    <a:pt x="33" y="1627"/>
                  </a:cubicBezTo>
                  <a:lnTo>
                    <a:pt x="33" y="1627"/>
                  </a:lnTo>
                  <a:cubicBezTo>
                    <a:pt x="78" y="1571"/>
                    <a:pt x="133" y="1518"/>
                    <a:pt x="177" y="1459"/>
                  </a:cubicBezTo>
                  <a:cubicBezTo>
                    <a:pt x="233" y="1394"/>
                    <a:pt x="308" y="1320"/>
                    <a:pt x="363" y="1254"/>
                  </a:cubicBezTo>
                  <a:lnTo>
                    <a:pt x="735" y="836"/>
                  </a:lnTo>
                  <a:lnTo>
                    <a:pt x="1107" y="418"/>
                  </a:lnTo>
                  <a:cubicBezTo>
                    <a:pt x="1227" y="279"/>
                    <a:pt x="1348" y="140"/>
                    <a:pt x="1469" y="0"/>
                  </a:cubicBezTo>
                  <a:close/>
                  <a:moveTo>
                    <a:pt x="33" y="1627"/>
                  </a:moveTo>
                  <a:cubicBezTo>
                    <a:pt x="22" y="1642"/>
                    <a:pt x="11" y="1657"/>
                    <a:pt x="1" y="1673"/>
                  </a:cubicBezTo>
                  <a:cubicBezTo>
                    <a:pt x="12" y="1657"/>
                    <a:pt x="22" y="1642"/>
                    <a:pt x="33" y="162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
            <p:cNvSpPr/>
            <p:nvPr/>
          </p:nvSpPr>
          <p:spPr>
            <a:xfrm>
              <a:off x="3854125" y="2411300"/>
              <a:ext cx="4900" cy="13500"/>
            </a:xfrm>
            <a:custGeom>
              <a:rect b="b" l="l" r="r" t="t"/>
              <a:pathLst>
                <a:path extrusionOk="0" h="540" w="196">
                  <a:moveTo>
                    <a:pt x="195" y="0"/>
                  </a:moveTo>
                  <a:cubicBezTo>
                    <a:pt x="149" y="84"/>
                    <a:pt x="112" y="177"/>
                    <a:pt x="75" y="260"/>
                  </a:cubicBezTo>
                  <a:cubicBezTo>
                    <a:pt x="65" y="307"/>
                    <a:pt x="47" y="353"/>
                    <a:pt x="28" y="400"/>
                  </a:cubicBezTo>
                  <a:lnTo>
                    <a:pt x="0" y="539"/>
                  </a:lnTo>
                  <a:cubicBezTo>
                    <a:pt x="19" y="493"/>
                    <a:pt x="47" y="456"/>
                    <a:pt x="65" y="409"/>
                  </a:cubicBezTo>
                  <a:cubicBezTo>
                    <a:pt x="93" y="372"/>
                    <a:pt x="112" y="326"/>
                    <a:pt x="121" y="279"/>
                  </a:cubicBezTo>
                  <a:cubicBezTo>
                    <a:pt x="158" y="186"/>
                    <a:pt x="186" y="93"/>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
            <p:cNvSpPr/>
            <p:nvPr/>
          </p:nvSpPr>
          <p:spPr>
            <a:xfrm>
              <a:off x="3859700" y="2406650"/>
              <a:ext cx="2100" cy="8375"/>
            </a:xfrm>
            <a:custGeom>
              <a:rect b="b" l="l" r="r" t="t"/>
              <a:pathLst>
                <a:path extrusionOk="0" h="335" w="84">
                  <a:moveTo>
                    <a:pt x="75" y="1"/>
                  </a:moveTo>
                  <a:cubicBezTo>
                    <a:pt x="56" y="47"/>
                    <a:pt x="37" y="103"/>
                    <a:pt x="28" y="177"/>
                  </a:cubicBezTo>
                  <a:cubicBezTo>
                    <a:pt x="28" y="196"/>
                    <a:pt x="19" y="233"/>
                    <a:pt x="19" y="261"/>
                  </a:cubicBezTo>
                  <a:cubicBezTo>
                    <a:pt x="19" y="279"/>
                    <a:pt x="19" y="298"/>
                    <a:pt x="0" y="335"/>
                  </a:cubicBezTo>
                  <a:cubicBezTo>
                    <a:pt x="28" y="316"/>
                    <a:pt x="37" y="279"/>
                    <a:pt x="56" y="261"/>
                  </a:cubicBezTo>
                  <a:cubicBezTo>
                    <a:pt x="65" y="233"/>
                    <a:pt x="65" y="196"/>
                    <a:pt x="75" y="177"/>
                  </a:cubicBezTo>
                  <a:cubicBezTo>
                    <a:pt x="84" y="121"/>
                    <a:pt x="84"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
            <p:cNvSpPr/>
            <p:nvPr/>
          </p:nvSpPr>
          <p:spPr>
            <a:xfrm>
              <a:off x="3859925" y="2407800"/>
              <a:ext cx="6075" cy="11650"/>
            </a:xfrm>
            <a:custGeom>
              <a:rect b="b" l="l" r="r" t="t"/>
              <a:pathLst>
                <a:path extrusionOk="0" h="466" w="243">
                  <a:moveTo>
                    <a:pt x="242" y="1"/>
                  </a:moveTo>
                  <a:lnTo>
                    <a:pt x="242" y="1"/>
                  </a:lnTo>
                  <a:cubicBezTo>
                    <a:pt x="186" y="75"/>
                    <a:pt x="149" y="150"/>
                    <a:pt x="103" y="224"/>
                  </a:cubicBezTo>
                  <a:lnTo>
                    <a:pt x="1" y="466"/>
                  </a:lnTo>
                  <a:cubicBezTo>
                    <a:pt x="28" y="428"/>
                    <a:pt x="56" y="400"/>
                    <a:pt x="75" y="363"/>
                  </a:cubicBezTo>
                  <a:cubicBezTo>
                    <a:pt x="103" y="326"/>
                    <a:pt x="121" y="280"/>
                    <a:pt x="149" y="243"/>
                  </a:cubicBezTo>
                  <a:cubicBezTo>
                    <a:pt x="186" y="177"/>
                    <a:pt x="214" y="9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
            <p:cNvSpPr/>
            <p:nvPr/>
          </p:nvSpPr>
          <p:spPr>
            <a:xfrm>
              <a:off x="3852250" y="2423850"/>
              <a:ext cx="4925" cy="6750"/>
            </a:xfrm>
            <a:custGeom>
              <a:rect b="b" l="l" r="r" t="t"/>
              <a:pathLst>
                <a:path extrusionOk="0" h="270" w="197">
                  <a:moveTo>
                    <a:pt x="196" y="0"/>
                  </a:moveTo>
                  <a:cubicBezTo>
                    <a:pt x="150" y="19"/>
                    <a:pt x="122" y="65"/>
                    <a:pt x="85" y="112"/>
                  </a:cubicBezTo>
                  <a:cubicBezTo>
                    <a:pt x="47" y="158"/>
                    <a:pt x="10" y="204"/>
                    <a:pt x="1" y="269"/>
                  </a:cubicBezTo>
                  <a:cubicBezTo>
                    <a:pt x="47" y="242"/>
                    <a:pt x="85" y="195"/>
                    <a:pt x="122" y="149"/>
                  </a:cubicBezTo>
                  <a:cubicBezTo>
                    <a:pt x="150" y="102"/>
                    <a:pt x="177" y="56"/>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
            <p:cNvSpPr/>
            <p:nvPr/>
          </p:nvSpPr>
          <p:spPr>
            <a:xfrm>
              <a:off x="3879900" y="2385275"/>
              <a:ext cx="3500" cy="11650"/>
            </a:xfrm>
            <a:custGeom>
              <a:rect b="b" l="l" r="r" t="t"/>
              <a:pathLst>
                <a:path extrusionOk="0" h="466" w="140">
                  <a:moveTo>
                    <a:pt x="140" y="1"/>
                  </a:moveTo>
                  <a:cubicBezTo>
                    <a:pt x="103" y="75"/>
                    <a:pt x="84" y="149"/>
                    <a:pt x="66" y="233"/>
                  </a:cubicBezTo>
                  <a:cubicBezTo>
                    <a:pt x="56" y="261"/>
                    <a:pt x="47" y="307"/>
                    <a:pt x="38" y="345"/>
                  </a:cubicBezTo>
                  <a:cubicBezTo>
                    <a:pt x="19" y="382"/>
                    <a:pt x="10" y="428"/>
                    <a:pt x="1" y="465"/>
                  </a:cubicBezTo>
                  <a:cubicBezTo>
                    <a:pt x="38" y="437"/>
                    <a:pt x="56" y="391"/>
                    <a:pt x="66" y="354"/>
                  </a:cubicBezTo>
                  <a:cubicBezTo>
                    <a:pt x="84" y="326"/>
                    <a:pt x="93" y="279"/>
                    <a:pt x="103" y="242"/>
                  </a:cubicBezTo>
                  <a:cubicBezTo>
                    <a:pt x="13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
            <p:cNvSpPr/>
            <p:nvPr/>
          </p:nvSpPr>
          <p:spPr>
            <a:xfrm>
              <a:off x="3876425" y="2392725"/>
              <a:ext cx="2575" cy="8150"/>
            </a:xfrm>
            <a:custGeom>
              <a:rect b="b" l="l" r="r" t="t"/>
              <a:pathLst>
                <a:path extrusionOk="0" h="326" w="103">
                  <a:moveTo>
                    <a:pt x="102" y="0"/>
                  </a:moveTo>
                  <a:cubicBezTo>
                    <a:pt x="65" y="47"/>
                    <a:pt x="56" y="102"/>
                    <a:pt x="47" y="167"/>
                  </a:cubicBezTo>
                  <a:cubicBezTo>
                    <a:pt x="19" y="223"/>
                    <a:pt x="9" y="269"/>
                    <a:pt x="0" y="325"/>
                  </a:cubicBezTo>
                  <a:cubicBezTo>
                    <a:pt x="19" y="307"/>
                    <a:pt x="47" y="279"/>
                    <a:pt x="56" y="260"/>
                  </a:cubicBezTo>
                  <a:cubicBezTo>
                    <a:pt x="65" y="232"/>
                    <a:pt x="84" y="195"/>
                    <a:pt x="93" y="177"/>
                  </a:cubicBezTo>
                  <a:cubicBezTo>
                    <a:pt x="93" y="149"/>
                    <a:pt x="102" y="130"/>
                    <a:pt x="102" y="93"/>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
            <p:cNvSpPr/>
            <p:nvPr/>
          </p:nvSpPr>
          <p:spPr>
            <a:xfrm>
              <a:off x="3879900" y="2383200"/>
              <a:ext cx="1175" cy="4650"/>
            </a:xfrm>
            <a:custGeom>
              <a:rect b="b" l="l" r="r" t="t"/>
              <a:pathLst>
                <a:path extrusionOk="0" h="186" w="47">
                  <a:moveTo>
                    <a:pt x="19" y="0"/>
                  </a:moveTo>
                  <a:cubicBezTo>
                    <a:pt x="10" y="37"/>
                    <a:pt x="1" y="65"/>
                    <a:pt x="1" y="93"/>
                  </a:cubicBezTo>
                  <a:lnTo>
                    <a:pt x="1" y="140"/>
                  </a:lnTo>
                  <a:lnTo>
                    <a:pt x="1" y="186"/>
                  </a:lnTo>
                  <a:cubicBezTo>
                    <a:pt x="19" y="158"/>
                    <a:pt x="47" y="130"/>
                    <a:pt x="47" y="93"/>
                  </a:cubicBezTo>
                  <a:lnTo>
                    <a:pt x="47" y="47"/>
                  </a:lnTo>
                  <a:cubicBezTo>
                    <a:pt x="47" y="37"/>
                    <a:pt x="28"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
            <p:cNvSpPr/>
            <p:nvPr/>
          </p:nvSpPr>
          <p:spPr>
            <a:xfrm>
              <a:off x="3898475" y="2401550"/>
              <a:ext cx="3525" cy="10925"/>
            </a:xfrm>
            <a:custGeom>
              <a:rect b="b" l="l" r="r" t="t"/>
              <a:pathLst>
                <a:path extrusionOk="0" h="437" w="141">
                  <a:moveTo>
                    <a:pt x="57" y="0"/>
                  </a:moveTo>
                  <a:lnTo>
                    <a:pt x="57" y="0"/>
                  </a:lnTo>
                  <a:cubicBezTo>
                    <a:pt x="94" y="74"/>
                    <a:pt x="94" y="149"/>
                    <a:pt x="75" y="214"/>
                  </a:cubicBezTo>
                  <a:lnTo>
                    <a:pt x="47" y="325"/>
                  </a:lnTo>
                  <a:cubicBezTo>
                    <a:pt x="29" y="344"/>
                    <a:pt x="29" y="353"/>
                    <a:pt x="19" y="381"/>
                  </a:cubicBezTo>
                  <a:cubicBezTo>
                    <a:pt x="10" y="400"/>
                    <a:pt x="10" y="418"/>
                    <a:pt x="1" y="437"/>
                  </a:cubicBezTo>
                  <a:cubicBezTo>
                    <a:pt x="10" y="418"/>
                    <a:pt x="38" y="400"/>
                    <a:pt x="47" y="390"/>
                  </a:cubicBezTo>
                  <a:cubicBezTo>
                    <a:pt x="57" y="381"/>
                    <a:pt x="66" y="353"/>
                    <a:pt x="75" y="344"/>
                  </a:cubicBezTo>
                  <a:cubicBezTo>
                    <a:pt x="103" y="307"/>
                    <a:pt x="112" y="279"/>
                    <a:pt x="131" y="232"/>
                  </a:cubicBezTo>
                  <a:cubicBezTo>
                    <a:pt x="140" y="186"/>
                    <a:pt x="140" y="149"/>
                    <a:pt x="131" y="102"/>
                  </a:cubicBezTo>
                  <a:cubicBezTo>
                    <a:pt x="112" y="56"/>
                    <a:pt x="94" y="1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
            <p:cNvSpPr/>
            <p:nvPr/>
          </p:nvSpPr>
          <p:spPr>
            <a:xfrm>
              <a:off x="3892450" y="2408050"/>
              <a:ext cx="6300" cy="8375"/>
            </a:xfrm>
            <a:custGeom>
              <a:rect b="b" l="l" r="r" t="t"/>
              <a:pathLst>
                <a:path extrusionOk="0" h="335" w="252">
                  <a:moveTo>
                    <a:pt x="251" y="0"/>
                  </a:moveTo>
                  <a:cubicBezTo>
                    <a:pt x="223" y="37"/>
                    <a:pt x="205" y="65"/>
                    <a:pt x="186" y="75"/>
                  </a:cubicBezTo>
                  <a:cubicBezTo>
                    <a:pt x="168" y="102"/>
                    <a:pt x="149" y="130"/>
                    <a:pt x="121" y="167"/>
                  </a:cubicBezTo>
                  <a:lnTo>
                    <a:pt x="65" y="260"/>
                  </a:lnTo>
                  <a:cubicBezTo>
                    <a:pt x="47" y="279"/>
                    <a:pt x="19" y="316"/>
                    <a:pt x="0" y="335"/>
                  </a:cubicBezTo>
                  <a:cubicBezTo>
                    <a:pt x="28" y="325"/>
                    <a:pt x="65" y="307"/>
                    <a:pt x="93" y="279"/>
                  </a:cubicBezTo>
                  <a:cubicBezTo>
                    <a:pt x="112" y="260"/>
                    <a:pt x="140" y="233"/>
                    <a:pt x="158" y="205"/>
                  </a:cubicBezTo>
                  <a:cubicBezTo>
                    <a:pt x="195" y="140"/>
                    <a:pt x="223" y="75"/>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
            <p:cNvSpPr/>
            <p:nvPr/>
          </p:nvSpPr>
          <p:spPr>
            <a:xfrm>
              <a:off x="3889650" y="2415950"/>
              <a:ext cx="7700" cy="6050"/>
            </a:xfrm>
            <a:custGeom>
              <a:rect b="b" l="l" r="r" t="t"/>
              <a:pathLst>
                <a:path extrusionOk="0" h="242" w="308">
                  <a:moveTo>
                    <a:pt x="307" y="0"/>
                  </a:moveTo>
                  <a:cubicBezTo>
                    <a:pt x="252" y="37"/>
                    <a:pt x="205" y="84"/>
                    <a:pt x="140" y="121"/>
                  </a:cubicBezTo>
                  <a:cubicBezTo>
                    <a:pt x="94" y="149"/>
                    <a:pt x="47" y="195"/>
                    <a:pt x="1" y="242"/>
                  </a:cubicBezTo>
                  <a:cubicBezTo>
                    <a:pt x="38" y="242"/>
                    <a:pt x="66" y="223"/>
                    <a:pt x="94" y="214"/>
                  </a:cubicBezTo>
                  <a:cubicBezTo>
                    <a:pt x="131" y="195"/>
                    <a:pt x="159" y="177"/>
                    <a:pt x="177" y="149"/>
                  </a:cubicBezTo>
                  <a:lnTo>
                    <a:pt x="252" y="84"/>
                  </a:lnTo>
                  <a:cubicBezTo>
                    <a:pt x="270" y="56"/>
                    <a:pt x="298" y="3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
            <p:cNvSpPr/>
            <p:nvPr/>
          </p:nvSpPr>
          <p:spPr>
            <a:xfrm>
              <a:off x="3893150" y="2406875"/>
              <a:ext cx="3975" cy="5850"/>
            </a:xfrm>
            <a:custGeom>
              <a:rect b="b" l="l" r="r" t="t"/>
              <a:pathLst>
                <a:path extrusionOk="0" h="234" w="159">
                  <a:moveTo>
                    <a:pt x="158" y="1"/>
                  </a:moveTo>
                  <a:lnTo>
                    <a:pt x="158" y="1"/>
                  </a:lnTo>
                  <a:cubicBezTo>
                    <a:pt x="121" y="38"/>
                    <a:pt x="93" y="75"/>
                    <a:pt x="74" y="122"/>
                  </a:cubicBezTo>
                  <a:cubicBezTo>
                    <a:pt x="47" y="159"/>
                    <a:pt x="28" y="187"/>
                    <a:pt x="0" y="233"/>
                  </a:cubicBezTo>
                  <a:cubicBezTo>
                    <a:pt x="47" y="214"/>
                    <a:pt x="84" y="177"/>
                    <a:pt x="112" y="140"/>
                  </a:cubicBezTo>
                  <a:lnTo>
                    <a:pt x="140" y="75"/>
                  </a:lnTo>
                  <a:cubicBezTo>
                    <a:pt x="158"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
            <p:cNvSpPr/>
            <p:nvPr/>
          </p:nvSpPr>
          <p:spPr>
            <a:xfrm>
              <a:off x="3851575" y="2437775"/>
              <a:ext cx="10000" cy="2100"/>
            </a:xfrm>
            <a:custGeom>
              <a:rect b="b" l="l" r="r" t="t"/>
              <a:pathLst>
                <a:path extrusionOk="0" h="84" w="400">
                  <a:moveTo>
                    <a:pt x="400" y="0"/>
                  </a:moveTo>
                  <a:cubicBezTo>
                    <a:pt x="325" y="10"/>
                    <a:pt x="270" y="19"/>
                    <a:pt x="204" y="38"/>
                  </a:cubicBezTo>
                  <a:cubicBezTo>
                    <a:pt x="149" y="47"/>
                    <a:pt x="74" y="47"/>
                    <a:pt x="0" y="66"/>
                  </a:cubicBezTo>
                  <a:cubicBezTo>
                    <a:pt x="16" y="76"/>
                    <a:pt x="36" y="81"/>
                    <a:pt x="55" y="81"/>
                  </a:cubicBezTo>
                  <a:cubicBezTo>
                    <a:pt x="68" y="81"/>
                    <a:pt x="81" y="79"/>
                    <a:pt x="93" y="75"/>
                  </a:cubicBezTo>
                  <a:cubicBezTo>
                    <a:pt x="105" y="81"/>
                    <a:pt x="118" y="83"/>
                    <a:pt x="130" y="83"/>
                  </a:cubicBezTo>
                  <a:cubicBezTo>
                    <a:pt x="155" y="83"/>
                    <a:pt x="180" y="75"/>
                    <a:pt x="204" y="75"/>
                  </a:cubicBezTo>
                  <a:cubicBezTo>
                    <a:pt x="270" y="66"/>
                    <a:pt x="344"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
            <p:cNvSpPr/>
            <p:nvPr/>
          </p:nvSpPr>
          <p:spPr>
            <a:xfrm>
              <a:off x="3854825" y="2434750"/>
              <a:ext cx="7675" cy="2350"/>
            </a:xfrm>
            <a:custGeom>
              <a:rect b="b" l="l" r="r" t="t"/>
              <a:pathLst>
                <a:path extrusionOk="0" h="94" w="307">
                  <a:moveTo>
                    <a:pt x="307" y="1"/>
                  </a:moveTo>
                  <a:cubicBezTo>
                    <a:pt x="270" y="1"/>
                    <a:pt x="251" y="1"/>
                    <a:pt x="223" y="19"/>
                  </a:cubicBezTo>
                  <a:cubicBezTo>
                    <a:pt x="205" y="29"/>
                    <a:pt x="177" y="29"/>
                    <a:pt x="158" y="38"/>
                  </a:cubicBezTo>
                  <a:cubicBezTo>
                    <a:pt x="93" y="66"/>
                    <a:pt x="65" y="75"/>
                    <a:pt x="0" y="84"/>
                  </a:cubicBezTo>
                  <a:cubicBezTo>
                    <a:pt x="28" y="94"/>
                    <a:pt x="47" y="94"/>
                    <a:pt x="84" y="94"/>
                  </a:cubicBezTo>
                  <a:cubicBezTo>
                    <a:pt x="102" y="94"/>
                    <a:pt x="140" y="94"/>
                    <a:pt x="167" y="84"/>
                  </a:cubicBezTo>
                  <a:cubicBezTo>
                    <a:pt x="223" y="75"/>
                    <a:pt x="270"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
            <p:cNvSpPr/>
            <p:nvPr/>
          </p:nvSpPr>
          <p:spPr>
            <a:xfrm>
              <a:off x="3857150" y="2428025"/>
              <a:ext cx="5600" cy="5600"/>
            </a:xfrm>
            <a:custGeom>
              <a:rect b="b" l="l" r="r" t="t"/>
              <a:pathLst>
                <a:path extrusionOk="0" h="224" w="224">
                  <a:moveTo>
                    <a:pt x="223" y="0"/>
                  </a:moveTo>
                  <a:cubicBezTo>
                    <a:pt x="177" y="28"/>
                    <a:pt x="130" y="65"/>
                    <a:pt x="93" y="102"/>
                  </a:cubicBezTo>
                  <a:cubicBezTo>
                    <a:pt x="65" y="130"/>
                    <a:pt x="28" y="177"/>
                    <a:pt x="0" y="223"/>
                  </a:cubicBezTo>
                  <a:cubicBezTo>
                    <a:pt x="65" y="205"/>
                    <a:pt x="93" y="168"/>
                    <a:pt x="139" y="130"/>
                  </a:cubicBezTo>
                  <a:cubicBezTo>
                    <a:pt x="158" y="121"/>
                    <a:pt x="177" y="102"/>
                    <a:pt x="186" y="75"/>
                  </a:cubicBezTo>
                  <a:lnTo>
                    <a:pt x="22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
            <p:cNvSpPr/>
            <p:nvPr/>
          </p:nvSpPr>
          <p:spPr>
            <a:xfrm>
              <a:off x="3861775" y="2429650"/>
              <a:ext cx="5850" cy="3500"/>
            </a:xfrm>
            <a:custGeom>
              <a:rect b="b" l="l" r="r" t="t"/>
              <a:pathLst>
                <a:path extrusionOk="0" h="140" w="234">
                  <a:moveTo>
                    <a:pt x="233" y="0"/>
                  </a:moveTo>
                  <a:lnTo>
                    <a:pt x="233" y="0"/>
                  </a:lnTo>
                  <a:cubicBezTo>
                    <a:pt x="187" y="10"/>
                    <a:pt x="140" y="19"/>
                    <a:pt x="112" y="47"/>
                  </a:cubicBezTo>
                  <a:cubicBezTo>
                    <a:pt x="75" y="65"/>
                    <a:pt x="38" y="103"/>
                    <a:pt x="1" y="140"/>
                  </a:cubicBezTo>
                  <a:cubicBezTo>
                    <a:pt x="47" y="140"/>
                    <a:pt x="84" y="112"/>
                    <a:pt x="131" y="93"/>
                  </a:cubicBezTo>
                  <a:cubicBezTo>
                    <a:pt x="168" y="65"/>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
            <p:cNvSpPr/>
            <p:nvPr/>
          </p:nvSpPr>
          <p:spPr>
            <a:xfrm>
              <a:off x="3864800" y="2432425"/>
              <a:ext cx="7925" cy="4225"/>
            </a:xfrm>
            <a:custGeom>
              <a:rect b="b" l="l" r="r" t="t"/>
              <a:pathLst>
                <a:path extrusionOk="0" h="169" w="317">
                  <a:moveTo>
                    <a:pt x="317" y="1"/>
                  </a:moveTo>
                  <a:lnTo>
                    <a:pt x="317" y="1"/>
                  </a:lnTo>
                  <a:cubicBezTo>
                    <a:pt x="252" y="19"/>
                    <a:pt x="205" y="38"/>
                    <a:pt x="149" y="66"/>
                  </a:cubicBezTo>
                  <a:cubicBezTo>
                    <a:pt x="94" y="84"/>
                    <a:pt x="47" y="122"/>
                    <a:pt x="1" y="168"/>
                  </a:cubicBezTo>
                  <a:cubicBezTo>
                    <a:pt x="66" y="159"/>
                    <a:pt x="112" y="131"/>
                    <a:pt x="159" y="112"/>
                  </a:cubicBezTo>
                  <a:cubicBezTo>
                    <a:pt x="224" y="84"/>
                    <a:pt x="261"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2"/>
            <p:cNvSpPr/>
            <p:nvPr/>
          </p:nvSpPr>
          <p:spPr>
            <a:xfrm>
              <a:off x="3843200" y="2376675"/>
              <a:ext cx="5825" cy="9800"/>
            </a:xfrm>
            <a:custGeom>
              <a:rect b="b" l="l" r="r" t="t"/>
              <a:pathLst>
                <a:path extrusionOk="0" h="392" w="233">
                  <a:moveTo>
                    <a:pt x="233" y="1"/>
                  </a:moveTo>
                  <a:lnTo>
                    <a:pt x="233" y="1"/>
                  </a:lnTo>
                  <a:cubicBezTo>
                    <a:pt x="205" y="20"/>
                    <a:pt x="168" y="38"/>
                    <a:pt x="159" y="75"/>
                  </a:cubicBezTo>
                  <a:cubicBezTo>
                    <a:pt x="121" y="112"/>
                    <a:pt x="94" y="131"/>
                    <a:pt x="75" y="168"/>
                  </a:cubicBezTo>
                  <a:cubicBezTo>
                    <a:pt x="28" y="224"/>
                    <a:pt x="1" y="308"/>
                    <a:pt x="1" y="391"/>
                  </a:cubicBezTo>
                  <a:cubicBezTo>
                    <a:pt x="19" y="354"/>
                    <a:pt x="28" y="317"/>
                    <a:pt x="47" y="280"/>
                  </a:cubicBezTo>
                  <a:cubicBezTo>
                    <a:pt x="75" y="252"/>
                    <a:pt x="84" y="224"/>
                    <a:pt x="112" y="187"/>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
            <p:cNvSpPr/>
            <p:nvPr/>
          </p:nvSpPr>
          <p:spPr>
            <a:xfrm>
              <a:off x="3843900" y="2381100"/>
              <a:ext cx="3975" cy="8850"/>
            </a:xfrm>
            <a:custGeom>
              <a:rect b="b" l="l" r="r" t="t"/>
              <a:pathLst>
                <a:path extrusionOk="0" h="354" w="159">
                  <a:moveTo>
                    <a:pt x="158" y="1"/>
                  </a:moveTo>
                  <a:lnTo>
                    <a:pt x="158" y="1"/>
                  </a:lnTo>
                  <a:cubicBezTo>
                    <a:pt x="131" y="28"/>
                    <a:pt x="103" y="47"/>
                    <a:pt x="103" y="75"/>
                  </a:cubicBezTo>
                  <a:cubicBezTo>
                    <a:pt x="75" y="93"/>
                    <a:pt x="56" y="121"/>
                    <a:pt x="47" y="149"/>
                  </a:cubicBezTo>
                  <a:cubicBezTo>
                    <a:pt x="10" y="214"/>
                    <a:pt x="0" y="279"/>
                    <a:pt x="10" y="354"/>
                  </a:cubicBezTo>
                  <a:lnTo>
                    <a:pt x="47" y="261"/>
                  </a:lnTo>
                  <a:cubicBezTo>
                    <a:pt x="56" y="233"/>
                    <a:pt x="66" y="196"/>
                    <a:pt x="75" y="177"/>
                  </a:cubicBezTo>
                  <a:cubicBezTo>
                    <a:pt x="103" y="121"/>
                    <a:pt x="140" y="5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
            <p:cNvSpPr/>
            <p:nvPr/>
          </p:nvSpPr>
          <p:spPr>
            <a:xfrm>
              <a:off x="3844375" y="2386900"/>
              <a:ext cx="3275" cy="9550"/>
            </a:xfrm>
            <a:custGeom>
              <a:rect b="b" l="l" r="r" t="t"/>
              <a:pathLst>
                <a:path extrusionOk="0" h="382" w="131">
                  <a:moveTo>
                    <a:pt x="130" y="1"/>
                  </a:moveTo>
                  <a:lnTo>
                    <a:pt x="130" y="1"/>
                  </a:lnTo>
                  <a:cubicBezTo>
                    <a:pt x="84" y="57"/>
                    <a:pt x="56" y="131"/>
                    <a:pt x="37" y="177"/>
                  </a:cubicBezTo>
                  <a:cubicBezTo>
                    <a:pt x="28" y="214"/>
                    <a:pt x="19" y="242"/>
                    <a:pt x="19" y="280"/>
                  </a:cubicBezTo>
                  <a:cubicBezTo>
                    <a:pt x="0" y="317"/>
                    <a:pt x="0" y="354"/>
                    <a:pt x="19" y="382"/>
                  </a:cubicBezTo>
                  <a:lnTo>
                    <a:pt x="47" y="289"/>
                  </a:lnTo>
                  <a:cubicBezTo>
                    <a:pt x="56" y="270"/>
                    <a:pt x="74" y="233"/>
                    <a:pt x="84" y="196"/>
                  </a:cubicBezTo>
                  <a:cubicBezTo>
                    <a:pt x="112" y="140"/>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
            <p:cNvSpPr/>
            <p:nvPr/>
          </p:nvSpPr>
          <p:spPr>
            <a:xfrm>
              <a:off x="3840650" y="2393400"/>
              <a:ext cx="1425" cy="10500"/>
            </a:xfrm>
            <a:custGeom>
              <a:rect b="b" l="l" r="r" t="t"/>
              <a:pathLst>
                <a:path extrusionOk="0" h="420" w="57">
                  <a:moveTo>
                    <a:pt x="47" y="1"/>
                  </a:moveTo>
                  <a:cubicBezTo>
                    <a:pt x="10" y="66"/>
                    <a:pt x="0" y="140"/>
                    <a:pt x="0" y="205"/>
                  </a:cubicBezTo>
                  <a:lnTo>
                    <a:pt x="0" y="308"/>
                  </a:lnTo>
                  <a:cubicBezTo>
                    <a:pt x="0" y="345"/>
                    <a:pt x="10" y="382"/>
                    <a:pt x="28" y="419"/>
                  </a:cubicBezTo>
                  <a:lnTo>
                    <a:pt x="38" y="308"/>
                  </a:lnTo>
                  <a:cubicBezTo>
                    <a:pt x="38" y="280"/>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
            <p:cNvSpPr/>
            <p:nvPr/>
          </p:nvSpPr>
          <p:spPr>
            <a:xfrm>
              <a:off x="3841350" y="2401775"/>
              <a:ext cx="2575" cy="10700"/>
            </a:xfrm>
            <a:custGeom>
              <a:rect b="b" l="l" r="r" t="t"/>
              <a:pathLst>
                <a:path extrusionOk="0" h="428" w="103">
                  <a:moveTo>
                    <a:pt x="102" y="0"/>
                  </a:moveTo>
                  <a:cubicBezTo>
                    <a:pt x="65" y="65"/>
                    <a:pt x="47" y="140"/>
                    <a:pt x="19" y="205"/>
                  </a:cubicBezTo>
                  <a:cubicBezTo>
                    <a:pt x="19" y="242"/>
                    <a:pt x="10" y="279"/>
                    <a:pt x="10" y="307"/>
                  </a:cubicBezTo>
                  <a:cubicBezTo>
                    <a:pt x="0" y="353"/>
                    <a:pt x="10" y="391"/>
                    <a:pt x="19" y="428"/>
                  </a:cubicBezTo>
                  <a:cubicBezTo>
                    <a:pt x="19" y="391"/>
                    <a:pt x="28" y="353"/>
                    <a:pt x="47" y="326"/>
                  </a:cubicBezTo>
                  <a:lnTo>
                    <a:pt x="65" y="223"/>
                  </a:lnTo>
                  <a:cubicBezTo>
                    <a:pt x="75" y="149"/>
                    <a:pt x="102" y="65"/>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
            <p:cNvSpPr/>
            <p:nvPr/>
          </p:nvSpPr>
          <p:spPr>
            <a:xfrm>
              <a:off x="3866200" y="2394100"/>
              <a:ext cx="2350" cy="4225"/>
            </a:xfrm>
            <a:custGeom>
              <a:rect b="b" l="l" r="r" t="t"/>
              <a:pathLst>
                <a:path extrusionOk="0" h="169" w="94">
                  <a:moveTo>
                    <a:pt x="93" y="1"/>
                  </a:moveTo>
                  <a:cubicBezTo>
                    <a:pt x="75" y="19"/>
                    <a:pt x="47" y="47"/>
                    <a:pt x="28" y="75"/>
                  </a:cubicBezTo>
                  <a:cubicBezTo>
                    <a:pt x="10" y="94"/>
                    <a:pt x="0" y="131"/>
                    <a:pt x="0" y="168"/>
                  </a:cubicBezTo>
                  <a:cubicBezTo>
                    <a:pt x="38" y="159"/>
                    <a:pt x="56" y="122"/>
                    <a:pt x="75" y="94"/>
                  </a:cubicBezTo>
                  <a:cubicBezTo>
                    <a:pt x="84" y="75"/>
                    <a:pt x="9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
            <p:cNvSpPr/>
            <p:nvPr/>
          </p:nvSpPr>
          <p:spPr>
            <a:xfrm>
              <a:off x="3869925" y="2391325"/>
              <a:ext cx="1875" cy="4425"/>
            </a:xfrm>
            <a:custGeom>
              <a:rect b="b" l="l" r="r" t="t"/>
              <a:pathLst>
                <a:path extrusionOk="0" h="177" w="75">
                  <a:moveTo>
                    <a:pt x="74" y="0"/>
                  </a:moveTo>
                  <a:lnTo>
                    <a:pt x="74" y="0"/>
                  </a:lnTo>
                  <a:cubicBezTo>
                    <a:pt x="47" y="19"/>
                    <a:pt x="28" y="56"/>
                    <a:pt x="19" y="84"/>
                  </a:cubicBezTo>
                  <a:cubicBezTo>
                    <a:pt x="0" y="103"/>
                    <a:pt x="0" y="140"/>
                    <a:pt x="0" y="177"/>
                  </a:cubicBezTo>
                  <a:cubicBezTo>
                    <a:pt x="28" y="149"/>
                    <a:pt x="47" y="130"/>
                    <a:pt x="65" y="93"/>
                  </a:cubicBezTo>
                  <a:cubicBezTo>
                    <a:pt x="74" y="65"/>
                    <a:pt x="74" y="3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
            <p:cNvSpPr/>
            <p:nvPr/>
          </p:nvSpPr>
          <p:spPr>
            <a:xfrm>
              <a:off x="3841350" y="2416875"/>
              <a:ext cx="1425" cy="7000"/>
            </a:xfrm>
            <a:custGeom>
              <a:rect b="b" l="l" r="r" t="t"/>
              <a:pathLst>
                <a:path extrusionOk="0" h="280" w="57">
                  <a:moveTo>
                    <a:pt x="28" y="0"/>
                  </a:moveTo>
                  <a:cubicBezTo>
                    <a:pt x="10" y="47"/>
                    <a:pt x="0" y="93"/>
                    <a:pt x="10" y="140"/>
                  </a:cubicBezTo>
                  <a:lnTo>
                    <a:pt x="10" y="205"/>
                  </a:lnTo>
                  <a:cubicBezTo>
                    <a:pt x="10" y="233"/>
                    <a:pt x="19" y="251"/>
                    <a:pt x="28" y="279"/>
                  </a:cubicBezTo>
                  <a:cubicBezTo>
                    <a:pt x="47" y="233"/>
                    <a:pt x="56" y="186"/>
                    <a:pt x="56" y="140"/>
                  </a:cubicBezTo>
                  <a:cubicBezTo>
                    <a:pt x="56" y="93"/>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
            <p:cNvSpPr/>
            <p:nvPr/>
          </p:nvSpPr>
          <p:spPr>
            <a:xfrm>
              <a:off x="3723125" y="2400600"/>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87" y="2720"/>
                    <a:pt x="529" y="2720"/>
                  </a:cubicBezTo>
                  <a:cubicBezTo>
                    <a:pt x="594" y="2720"/>
                    <a:pt x="657" y="2710"/>
                    <a:pt x="706" y="2695"/>
                  </a:cubicBezTo>
                  <a:cubicBezTo>
                    <a:pt x="1338" y="2575"/>
                    <a:pt x="1942" y="2314"/>
                    <a:pt x="2379" y="1859"/>
                  </a:cubicBezTo>
                  <a:cubicBezTo>
                    <a:pt x="2518" y="1720"/>
                    <a:pt x="2648" y="1553"/>
                    <a:pt x="2676" y="1357"/>
                  </a:cubicBezTo>
                  <a:cubicBezTo>
                    <a:pt x="2713" y="1162"/>
                    <a:pt x="2630" y="939"/>
                    <a:pt x="2444" y="856"/>
                  </a:cubicBezTo>
                  <a:cubicBezTo>
                    <a:pt x="2397" y="838"/>
                    <a:pt x="2350" y="830"/>
                    <a:pt x="2301" y="830"/>
                  </a:cubicBezTo>
                  <a:cubicBezTo>
                    <a:pt x="2145" y="830"/>
                    <a:pt x="1982" y="910"/>
                    <a:pt x="1840" y="995"/>
                  </a:cubicBezTo>
                  <a:cubicBezTo>
                    <a:pt x="1923" y="846"/>
                    <a:pt x="1998" y="698"/>
                    <a:pt x="1998" y="531"/>
                  </a:cubicBezTo>
                  <a:cubicBezTo>
                    <a:pt x="2007" y="373"/>
                    <a:pt x="1914" y="196"/>
                    <a:pt x="1747" y="150"/>
                  </a:cubicBezTo>
                  <a:cubicBezTo>
                    <a:pt x="1723" y="143"/>
                    <a:pt x="1700" y="139"/>
                    <a:pt x="1676" y="139"/>
                  </a:cubicBezTo>
                  <a:cubicBezTo>
                    <a:pt x="1538" y="139"/>
                    <a:pt x="1397" y="245"/>
                    <a:pt x="1310" y="363"/>
                  </a:cubicBezTo>
                  <a:cubicBezTo>
                    <a:pt x="1208" y="503"/>
                    <a:pt x="1134" y="661"/>
                    <a:pt x="1013" y="781"/>
                  </a:cubicBezTo>
                  <a:cubicBezTo>
                    <a:pt x="1013" y="614"/>
                    <a:pt x="1022" y="438"/>
                    <a:pt x="95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
            <p:cNvSpPr/>
            <p:nvPr/>
          </p:nvSpPr>
          <p:spPr>
            <a:xfrm>
              <a:off x="3723350" y="2400200"/>
              <a:ext cx="67625" cy="68250"/>
            </a:xfrm>
            <a:custGeom>
              <a:rect b="b" l="l" r="r" t="t"/>
              <a:pathLst>
                <a:path extrusionOk="0" h="2730" w="2705">
                  <a:moveTo>
                    <a:pt x="566" y="1"/>
                  </a:moveTo>
                  <a:cubicBezTo>
                    <a:pt x="502" y="1"/>
                    <a:pt x="437" y="20"/>
                    <a:pt x="381" y="54"/>
                  </a:cubicBezTo>
                  <a:cubicBezTo>
                    <a:pt x="316" y="101"/>
                    <a:pt x="261" y="156"/>
                    <a:pt x="223" y="221"/>
                  </a:cubicBezTo>
                  <a:cubicBezTo>
                    <a:pt x="140" y="361"/>
                    <a:pt x="93" y="528"/>
                    <a:pt x="75" y="677"/>
                  </a:cubicBezTo>
                  <a:cubicBezTo>
                    <a:pt x="19" y="992"/>
                    <a:pt x="1" y="1308"/>
                    <a:pt x="19" y="1615"/>
                  </a:cubicBezTo>
                  <a:cubicBezTo>
                    <a:pt x="47" y="1931"/>
                    <a:pt x="93" y="2247"/>
                    <a:pt x="186" y="2544"/>
                  </a:cubicBezTo>
                  <a:cubicBezTo>
                    <a:pt x="103" y="2247"/>
                    <a:pt x="47" y="1931"/>
                    <a:pt x="38" y="1615"/>
                  </a:cubicBezTo>
                  <a:cubicBezTo>
                    <a:pt x="28" y="1308"/>
                    <a:pt x="47" y="992"/>
                    <a:pt x="103" y="686"/>
                  </a:cubicBezTo>
                  <a:cubicBezTo>
                    <a:pt x="131" y="537"/>
                    <a:pt x="177" y="389"/>
                    <a:pt x="251" y="259"/>
                  </a:cubicBezTo>
                  <a:cubicBezTo>
                    <a:pt x="307" y="203"/>
                    <a:pt x="344" y="147"/>
                    <a:pt x="409" y="101"/>
                  </a:cubicBezTo>
                  <a:cubicBezTo>
                    <a:pt x="452" y="72"/>
                    <a:pt x="511" y="60"/>
                    <a:pt x="565" y="60"/>
                  </a:cubicBezTo>
                  <a:cubicBezTo>
                    <a:pt x="582" y="60"/>
                    <a:pt x="598" y="61"/>
                    <a:pt x="614" y="63"/>
                  </a:cubicBezTo>
                  <a:cubicBezTo>
                    <a:pt x="688" y="73"/>
                    <a:pt x="753" y="119"/>
                    <a:pt x="800" y="166"/>
                  </a:cubicBezTo>
                  <a:cubicBezTo>
                    <a:pt x="846" y="221"/>
                    <a:pt x="892" y="286"/>
                    <a:pt x="902" y="351"/>
                  </a:cubicBezTo>
                  <a:cubicBezTo>
                    <a:pt x="948" y="491"/>
                    <a:pt x="939" y="658"/>
                    <a:pt x="930" y="807"/>
                  </a:cubicBezTo>
                  <a:lnTo>
                    <a:pt x="930" y="909"/>
                  </a:lnTo>
                  <a:lnTo>
                    <a:pt x="995" y="844"/>
                  </a:lnTo>
                  <a:cubicBezTo>
                    <a:pt x="1125" y="714"/>
                    <a:pt x="1199" y="547"/>
                    <a:pt x="1301" y="416"/>
                  </a:cubicBezTo>
                  <a:cubicBezTo>
                    <a:pt x="1348" y="361"/>
                    <a:pt x="1403" y="305"/>
                    <a:pt x="1478" y="259"/>
                  </a:cubicBezTo>
                  <a:cubicBezTo>
                    <a:pt x="1532" y="228"/>
                    <a:pt x="1592" y="210"/>
                    <a:pt x="1648" y="210"/>
                  </a:cubicBezTo>
                  <a:cubicBezTo>
                    <a:pt x="1660" y="210"/>
                    <a:pt x="1671" y="210"/>
                    <a:pt x="1682" y="212"/>
                  </a:cubicBezTo>
                  <a:cubicBezTo>
                    <a:pt x="1756" y="221"/>
                    <a:pt x="1812" y="268"/>
                    <a:pt x="1859" y="333"/>
                  </a:cubicBezTo>
                  <a:cubicBezTo>
                    <a:pt x="1896" y="389"/>
                    <a:pt x="1914" y="472"/>
                    <a:pt x="1914" y="537"/>
                  </a:cubicBezTo>
                  <a:cubicBezTo>
                    <a:pt x="1914" y="686"/>
                    <a:pt x="1849" y="844"/>
                    <a:pt x="1775" y="992"/>
                  </a:cubicBezTo>
                  <a:lnTo>
                    <a:pt x="1710" y="1132"/>
                  </a:lnTo>
                  <a:lnTo>
                    <a:pt x="1831" y="1048"/>
                  </a:lnTo>
                  <a:cubicBezTo>
                    <a:pt x="1914" y="1002"/>
                    <a:pt x="1989" y="955"/>
                    <a:pt x="2063" y="937"/>
                  </a:cubicBezTo>
                  <a:cubicBezTo>
                    <a:pt x="2147" y="900"/>
                    <a:pt x="2230" y="890"/>
                    <a:pt x="2314" y="890"/>
                  </a:cubicBezTo>
                  <a:cubicBezTo>
                    <a:pt x="2388" y="900"/>
                    <a:pt x="2463" y="937"/>
                    <a:pt x="2518" y="992"/>
                  </a:cubicBezTo>
                  <a:cubicBezTo>
                    <a:pt x="2574" y="1048"/>
                    <a:pt x="2602" y="1132"/>
                    <a:pt x="2611" y="1215"/>
                  </a:cubicBezTo>
                  <a:cubicBezTo>
                    <a:pt x="2621" y="1290"/>
                    <a:pt x="2611" y="1383"/>
                    <a:pt x="2593" y="1466"/>
                  </a:cubicBezTo>
                  <a:cubicBezTo>
                    <a:pt x="2565" y="1550"/>
                    <a:pt x="2518" y="1624"/>
                    <a:pt x="2463" y="1699"/>
                  </a:cubicBezTo>
                  <a:cubicBezTo>
                    <a:pt x="2416" y="1773"/>
                    <a:pt x="2342" y="1838"/>
                    <a:pt x="2286" y="1894"/>
                  </a:cubicBezTo>
                  <a:cubicBezTo>
                    <a:pt x="2230" y="1968"/>
                    <a:pt x="2156" y="2024"/>
                    <a:pt x="2091" y="2080"/>
                  </a:cubicBezTo>
                  <a:cubicBezTo>
                    <a:pt x="1812" y="2302"/>
                    <a:pt x="1487" y="2479"/>
                    <a:pt x="1153" y="2591"/>
                  </a:cubicBezTo>
                  <a:cubicBezTo>
                    <a:pt x="976" y="2646"/>
                    <a:pt x="800" y="2693"/>
                    <a:pt x="623" y="2721"/>
                  </a:cubicBezTo>
                  <a:cubicBezTo>
                    <a:pt x="585" y="2724"/>
                    <a:pt x="546" y="2727"/>
                    <a:pt x="509" y="2727"/>
                  </a:cubicBezTo>
                  <a:cubicBezTo>
                    <a:pt x="456" y="2727"/>
                    <a:pt x="406" y="2722"/>
                    <a:pt x="363" y="2711"/>
                  </a:cubicBezTo>
                  <a:cubicBezTo>
                    <a:pt x="316" y="2693"/>
                    <a:pt x="279" y="2674"/>
                    <a:pt x="242" y="2637"/>
                  </a:cubicBezTo>
                  <a:cubicBezTo>
                    <a:pt x="205" y="2600"/>
                    <a:pt x="187" y="2573"/>
                    <a:pt x="177" y="2527"/>
                  </a:cubicBezTo>
                  <a:lnTo>
                    <a:pt x="177" y="2527"/>
                  </a:lnTo>
                  <a:cubicBezTo>
                    <a:pt x="187" y="2573"/>
                    <a:pt x="205" y="2600"/>
                    <a:pt x="233" y="2637"/>
                  </a:cubicBezTo>
                  <a:cubicBezTo>
                    <a:pt x="270" y="2674"/>
                    <a:pt x="298" y="2693"/>
                    <a:pt x="344" y="2711"/>
                  </a:cubicBezTo>
                  <a:cubicBezTo>
                    <a:pt x="428" y="2730"/>
                    <a:pt x="521" y="2730"/>
                    <a:pt x="614" y="2730"/>
                  </a:cubicBezTo>
                  <a:cubicBezTo>
                    <a:pt x="790" y="2711"/>
                    <a:pt x="967" y="2665"/>
                    <a:pt x="1134" y="2600"/>
                  </a:cubicBezTo>
                  <a:cubicBezTo>
                    <a:pt x="1487" y="2498"/>
                    <a:pt x="1812" y="2340"/>
                    <a:pt x="2100" y="2117"/>
                  </a:cubicBezTo>
                  <a:lnTo>
                    <a:pt x="2314" y="1940"/>
                  </a:lnTo>
                  <a:cubicBezTo>
                    <a:pt x="2379" y="1884"/>
                    <a:pt x="2435" y="1810"/>
                    <a:pt x="2500" y="1745"/>
                  </a:cubicBezTo>
                  <a:cubicBezTo>
                    <a:pt x="2574" y="1680"/>
                    <a:pt x="2639" y="1596"/>
                    <a:pt x="2658" y="1503"/>
                  </a:cubicBezTo>
                  <a:cubicBezTo>
                    <a:pt x="2695" y="1411"/>
                    <a:pt x="2704" y="1318"/>
                    <a:pt x="2695" y="1225"/>
                  </a:cubicBezTo>
                  <a:cubicBezTo>
                    <a:pt x="2686" y="1132"/>
                    <a:pt x="2648" y="1039"/>
                    <a:pt x="2593" y="955"/>
                  </a:cubicBezTo>
                  <a:cubicBezTo>
                    <a:pt x="2528" y="872"/>
                    <a:pt x="2425" y="825"/>
                    <a:pt x="2333" y="816"/>
                  </a:cubicBezTo>
                  <a:cubicBezTo>
                    <a:pt x="2315" y="814"/>
                    <a:pt x="2298" y="814"/>
                    <a:pt x="2281" y="814"/>
                  </a:cubicBezTo>
                  <a:cubicBezTo>
                    <a:pt x="2198" y="814"/>
                    <a:pt x="2121" y="832"/>
                    <a:pt x="2045" y="862"/>
                  </a:cubicBezTo>
                  <a:cubicBezTo>
                    <a:pt x="1998" y="872"/>
                    <a:pt x="1961" y="900"/>
                    <a:pt x="1914" y="918"/>
                  </a:cubicBezTo>
                  <a:cubicBezTo>
                    <a:pt x="1924" y="890"/>
                    <a:pt x="1952" y="853"/>
                    <a:pt x="1961" y="816"/>
                  </a:cubicBezTo>
                  <a:cubicBezTo>
                    <a:pt x="1998" y="732"/>
                    <a:pt x="2007" y="639"/>
                    <a:pt x="2007" y="547"/>
                  </a:cubicBezTo>
                  <a:cubicBezTo>
                    <a:pt x="2007" y="454"/>
                    <a:pt x="1989" y="361"/>
                    <a:pt x="1933" y="286"/>
                  </a:cubicBezTo>
                  <a:cubicBezTo>
                    <a:pt x="1877" y="203"/>
                    <a:pt x="1794" y="147"/>
                    <a:pt x="1701" y="119"/>
                  </a:cubicBezTo>
                  <a:cubicBezTo>
                    <a:pt x="1681" y="115"/>
                    <a:pt x="1660" y="113"/>
                    <a:pt x="1639" y="113"/>
                  </a:cubicBezTo>
                  <a:cubicBezTo>
                    <a:pt x="1562" y="113"/>
                    <a:pt x="1482" y="138"/>
                    <a:pt x="1431" y="175"/>
                  </a:cubicBezTo>
                  <a:cubicBezTo>
                    <a:pt x="1348" y="221"/>
                    <a:pt x="1292" y="296"/>
                    <a:pt x="1236" y="361"/>
                  </a:cubicBezTo>
                  <a:cubicBezTo>
                    <a:pt x="1153" y="472"/>
                    <a:pt x="1097" y="584"/>
                    <a:pt x="1023" y="686"/>
                  </a:cubicBezTo>
                  <a:cubicBezTo>
                    <a:pt x="1023" y="574"/>
                    <a:pt x="1013" y="444"/>
                    <a:pt x="976" y="333"/>
                  </a:cubicBezTo>
                  <a:cubicBezTo>
                    <a:pt x="948" y="249"/>
                    <a:pt x="911" y="175"/>
                    <a:pt x="846" y="119"/>
                  </a:cubicBezTo>
                  <a:cubicBezTo>
                    <a:pt x="790" y="63"/>
                    <a:pt x="707" y="17"/>
                    <a:pt x="632" y="8"/>
                  </a:cubicBezTo>
                  <a:cubicBezTo>
                    <a:pt x="611" y="3"/>
                    <a:pt x="588"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
            <p:cNvSpPr/>
            <p:nvPr/>
          </p:nvSpPr>
          <p:spPr>
            <a:xfrm>
              <a:off x="3730325" y="2420350"/>
              <a:ext cx="17675" cy="46725"/>
            </a:xfrm>
            <a:custGeom>
              <a:rect b="b" l="l" r="r" t="t"/>
              <a:pathLst>
                <a:path extrusionOk="0" h="1869" w="707">
                  <a:moveTo>
                    <a:pt x="706" y="1"/>
                  </a:moveTo>
                  <a:lnTo>
                    <a:pt x="706" y="1"/>
                  </a:lnTo>
                  <a:cubicBezTo>
                    <a:pt x="651" y="149"/>
                    <a:pt x="595" y="317"/>
                    <a:pt x="548" y="465"/>
                  </a:cubicBezTo>
                  <a:lnTo>
                    <a:pt x="372" y="939"/>
                  </a:lnTo>
                  <a:lnTo>
                    <a:pt x="195" y="1404"/>
                  </a:lnTo>
                  <a:cubicBezTo>
                    <a:pt x="167" y="1487"/>
                    <a:pt x="140" y="1552"/>
                    <a:pt x="102" y="1636"/>
                  </a:cubicBezTo>
                  <a:cubicBezTo>
                    <a:pt x="65" y="1719"/>
                    <a:pt x="37" y="1803"/>
                    <a:pt x="0" y="1868"/>
                  </a:cubicBezTo>
                  <a:cubicBezTo>
                    <a:pt x="93" y="1729"/>
                    <a:pt x="149" y="1571"/>
                    <a:pt x="223" y="1413"/>
                  </a:cubicBezTo>
                  <a:cubicBezTo>
                    <a:pt x="288" y="1264"/>
                    <a:pt x="353" y="1116"/>
                    <a:pt x="409" y="948"/>
                  </a:cubicBezTo>
                  <a:cubicBezTo>
                    <a:pt x="465" y="790"/>
                    <a:pt x="521" y="642"/>
                    <a:pt x="567" y="475"/>
                  </a:cubicBezTo>
                  <a:cubicBezTo>
                    <a:pt x="613" y="326"/>
                    <a:pt x="660" y="159"/>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
            <p:cNvSpPr/>
            <p:nvPr/>
          </p:nvSpPr>
          <p:spPr>
            <a:xfrm>
              <a:off x="3732175" y="2426400"/>
              <a:ext cx="36500" cy="41825"/>
            </a:xfrm>
            <a:custGeom>
              <a:rect b="b" l="l" r="r" t="t"/>
              <a:pathLst>
                <a:path extrusionOk="0" h="1673" w="1460">
                  <a:moveTo>
                    <a:pt x="1459" y="0"/>
                  </a:moveTo>
                  <a:lnTo>
                    <a:pt x="1459" y="0"/>
                  </a:lnTo>
                  <a:cubicBezTo>
                    <a:pt x="1329" y="130"/>
                    <a:pt x="1208" y="270"/>
                    <a:pt x="1069" y="409"/>
                  </a:cubicBezTo>
                  <a:cubicBezTo>
                    <a:pt x="939" y="539"/>
                    <a:pt x="818" y="678"/>
                    <a:pt x="697" y="818"/>
                  </a:cubicBezTo>
                  <a:cubicBezTo>
                    <a:pt x="577" y="957"/>
                    <a:pt x="447" y="1097"/>
                    <a:pt x="335" y="1236"/>
                  </a:cubicBezTo>
                  <a:cubicBezTo>
                    <a:pt x="214" y="1375"/>
                    <a:pt x="103" y="1524"/>
                    <a:pt x="1" y="1673"/>
                  </a:cubicBezTo>
                  <a:cubicBezTo>
                    <a:pt x="47" y="1608"/>
                    <a:pt x="112" y="1533"/>
                    <a:pt x="168" y="1468"/>
                  </a:cubicBezTo>
                  <a:cubicBezTo>
                    <a:pt x="233" y="1394"/>
                    <a:pt x="298" y="1329"/>
                    <a:pt x="354" y="1254"/>
                  </a:cubicBezTo>
                  <a:lnTo>
                    <a:pt x="725" y="836"/>
                  </a:lnTo>
                  <a:lnTo>
                    <a:pt x="1097" y="418"/>
                  </a:lnTo>
                  <a:cubicBezTo>
                    <a:pt x="1218" y="279"/>
                    <a:pt x="1348" y="140"/>
                    <a:pt x="14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
            <p:cNvSpPr/>
            <p:nvPr/>
          </p:nvSpPr>
          <p:spPr>
            <a:xfrm>
              <a:off x="3739375" y="2438700"/>
              <a:ext cx="4900" cy="13275"/>
            </a:xfrm>
            <a:custGeom>
              <a:rect b="b" l="l" r="r" t="t"/>
              <a:pathLst>
                <a:path extrusionOk="0" h="531" w="196">
                  <a:moveTo>
                    <a:pt x="196" y="1"/>
                  </a:moveTo>
                  <a:lnTo>
                    <a:pt x="196" y="1"/>
                  </a:lnTo>
                  <a:cubicBezTo>
                    <a:pt x="149" y="75"/>
                    <a:pt x="112" y="168"/>
                    <a:pt x="84" y="251"/>
                  </a:cubicBezTo>
                  <a:cubicBezTo>
                    <a:pt x="66" y="298"/>
                    <a:pt x="47" y="344"/>
                    <a:pt x="38" y="391"/>
                  </a:cubicBezTo>
                  <a:lnTo>
                    <a:pt x="1" y="530"/>
                  </a:lnTo>
                  <a:cubicBezTo>
                    <a:pt x="19" y="484"/>
                    <a:pt x="47" y="447"/>
                    <a:pt x="66" y="400"/>
                  </a:cubicBezTo>
                  <a:cubicBezTo>
                    <a:pt x="93" y="372"/>
                    <a:pt x="112" y="317"/>
                    <a:pt x="131" y="270"/>
                  </a:cubicBezTo>
                  <a:cubicBezTo>
                    <a:pt x="159" y="186"/>
                    <a:pt x="186" y="9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
            <p:cNvSpPr/>
            <p:nvPr/>
          </p:nvSpPr>
          <p:spPr>
            <a:xfrm>
              <a:off x="3745425" y="2434050"/>
              <a:ext cx="2100" cy="8400"/>
            </a:xfrm>
            <a:custGeom>
              <a:rect b="b" l="l" r="r" t="t"/>
              <a:pathLst>
                <a:path extrusionOk="0" h="336" w="84">
                  <a:moveTo>
                    <a:pt x="65" y="1"/>
                  </a:moveTo>
                  <a:cubicBezTo>
                    <a:pt x="37" y="47"/>
                    <a:pt x="28" y="103"/>
                    <a:pt x="19" y="168"/>
                  </a:cubicBezTo>
                  <a:cubicBezTo>
                    <a:pt x="19" y="196"/>
                    <a:pt x="9" y="233"/>
                    <a:pt x="9" y="252"/>
                  </a:cubicBezTo>
                  <a:cubicBezTo>
                    <a:pt x="9" y="280"/>
                    <a:pt x="9" y="298"/>
                    <a:pt x="0" y="335"/>
                  </a:cubicBezTo>
                  <a:cubicBezTo>
                    <a:pt x="19" y="307"/>
                    <a:pt x="37" y="280"/>
                    <a:pt x="47" y="252"/>
                  </a:cubicBezTo>
                  <a:cubicBezTo>
                    <a:pt x="56" y="233"/>
                    <a:pt x="56" y="196"/>
                    <a:pt x="65" y="168"/>
                  </a:cubicBezTo>
                  <a:cubicBezTo>
                    <a:pt x="84" y="112"/>
                    <a:pt x="84" y="5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
            <p:cNvSpPr/>
            <p:nvPr/>
          </p:nvSpPr>
          <p:spPr>
            <a:xfrm>
              <a:off x="3745175" y="2435225"/>
              <a:ext cx="6075" cy="11625"/>
            </a:xfrm>
            <a:custGeom>
              <a:rect b="b" l="l" r="r" t="t"/>
              <a:pathLst>
                <a:path extrusionOk="0" h="465" w="243">
                  <a:moveTo>
                    <a:pt x="242" y="0"/>
                  </a:moveTo>
                  <a:lnTo>
                    <a:pt x="242" y="0"/>
                  </a:lnTo>
                  <a:cubicBezTo>
                    <a:pt x="196" y="65"/>
                    <a:pt x="150" y="149"/>
                    <a:pt x="103" y="214"/>
                  </a:cubicBezTo>
                  <a:lnTo>
                    <a:pt x="1" y="465"/>
                  </a:lnTo>
                  <a:cubicBezTo>
                    <a:pt x="38" y="428"/>
                    <a:pt x="57" y="390"/>
                    <a:pt x="84" y="353"/>
                  </a:cubicBezTo>
                  <a:cubicBezTo>
                    <a:pt x="103" y="325"/>
                    <a:pt x="131" y="279"/>
                    <a:pt x="150" y="242"/>
                  </a:cubicBezTo>
                  <a:cubicBezTo>
                    <a:pt x="187" y="168"/>
                    <a:pt x="22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
            <p:cNvSpPr/>
            <p:nvPr/>
          </p:nvSpPr>
          <p:spPr>
            <a:xfrm>
              <a:off x="3737750" y="2451025"/>
              <a:ext cx="5125" cy="6750"/>
            </a:xfrm>
            <a:custGeom>
              <a:rect b="b" l="l" r="r" t="t"/>
              <a:pathLst>
                <a:path extrusionOk="0" h="270" w="205">
                  <a:moveTo>
                    <a:pt x="205" y="0"/>
                  </a:moveTo>
                  <a:cubicBezTo>
                    <a:pt x="140" y="28"/>
                    <a:pt x="112" y="74"/>
                    <a:pt x="84" y="121"/>
                  </a:cubicBezTo>
                  <a:cubicBezTo>
                    <a:pt x="56" y="167"/>
                    <a:pt x="19" y="214"/>
                    <a:pt x="1" y="269"/>
                  </a:cubicBezTo>
                  <a:cubicBezTo>
                    <a:pt x="56" y="251"/>
                    <a:pt x="84" y="204"/>
                    <a:pt x="121" y="158"/>
                  </a:cubicBezTo>
                  <a:cubicBezTo>
                    <a:pt x="158" y="112"/>
                    <a:pt x="177"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
            <p:cNvSpPr/>
            <p:nvPr/>
          </p:nvSpPr>
          <p:spPr>
            <a:xfrm>
              <a:off x="3765150" y="2412450"/>
              <a:ext cx="3525" cy="11650"/>
            </a:xfrm>
            <a:custGeom>
              <a:rect b="b" l="l" r="r" t="t"/>
              <a:pathLst>
                <a:path extrusionOk="0" h="466" w="141">
                  <a:moveTo>
                    <a:pt x="140" y="1"/>
                  </a:moveTo>
                  <a:lnTo>
                    <a:pt x="140" y="1"/>
                  </a:lnTo>
                  <a:cubicBezTo>
                    <a:pt x="103" y="84"/>
                    <a:pt x="84" y="149"/>
                    <a:pt x="75" y="233"/>
                  </a:cubicBezTo>
                  <a:cubicBezTo>
                    <a:pt x="57" y="270"/>
                    <a:pt x="47" y="317"/>
                    <a:pt x="38" y="354"/>
                  </a:cubicBezTo>
                  <a:cubicBezTo>
                    <a:pt x="29" y="382"/>
                    <a:pt x="10" y="428"/>
                    <a:pt x="1" y="465"/>
                  </a:cubicBezTo>
                  <a:cubicBezTo>
                    <a:pt x="38" y="447"/>
                    <a:pt x="57" y="400"/>
                    <a:pt x="75" y="363"/>
                  </a:cubicBezTo>
                  <a:cubicBezTo>
                    <a:pt x="84" y="326"/>
                    <a:pt x="94" y="280"/>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
            <p:cNvSpPr/>
            <p:nvPr/>
          </p:nvSpPr>
          <p:spPr>
            <a:xfrm>
              <a:off x="3761675" y="2420125"/>
              <a:ext cx="2575" cy="8150"/>
            </a:xfrm>
            <a:custGeom>
              <a:rect b="b" l="l" r="r" t="t"/>
              <a:pathLst>
                <a:path extrusionOk="0" h="326" w="103">
                  <a:moveTo>
                    <a:pt x="103" y="0"/>
                  </a:moveTo>
                  <a:cubicBezTo>
                    <a:pt x="84" y="47"/>
                    <a:pt x="56" y="103"/>
                    <a:pt x="47" y="158"/>
                  </a:cubicBezTo>
                  <a:cubicBezTo>
                    <a:pt x="28" y="214"/>
                    <a:pt x="10" y="261"/>
                    <a:pt x="1" y="326"/>
                  </a:cubicBezTo>
                  <a:cubicBezTo>
                    <a:pt x="28" y="298"/>
                    <a:pt x="47" y="279"/>
                    <a:pt x="56" y="251"/>
                  </a:cubicBezTo>
                  <a:cubicBezTo>
                    <a:pt x="75" y="233"/>
                    <a:pt x="84" y="195"/>
                    <a:pt x="93" y="168"/>
                  </a:cubicBezTo>
                  <a:cubicBezTo>
                    <a:pt x="93" y="149"/>
                    <a:pt x="103" y="121"/>
                    <a:pt x="103" y="93"/>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2"/>
            <p:cNvSpPr/>
            <p:nvPr/>
          </p:nvSpPr>
          <p:spPr>
            <a:xfrm>
              <a:off x="3765400" y="2410375"/>
              <a:ext cx="1175" cy="4650"/>
            </a:xfrm>
            <a:custGeom>
              <a:rect b="b" l="l" r="r" t="t"/>
              <a:pathLst>
                <a:path extrusionOk="0" h="186" w="47">
                  <a:moveTo>
                    <a:pt x="28" y="0"/>
                  </a:moveTo>
                  <a:cubicBezTo>
                    <a:pt x="0" y="37"/>
                    <a:pt x="0" y="74"/>
                    <a:pt x="0" y="93"/>
                  </a:cubicBezTo>
                  <a:lnTo>
                    <a:pt x="0" y="140"/>
                  </a:lnTo>
                  <a:lnTo>
                    <a:pt x="0" y="186"/>
                  </a:lnTo>
                  <a:cubicBezTo>
                    <a:pt x="28" y="167"/>
                    <a:pt x="47" y="130"/>
                    <a:pt x="47" y="93"/>
                  </a:cubicBezTo>
                  <a:lnTo>
                    <a:pt x="47" y="47"/>
                  </a:lnTo>
                  <a:cubicBezTo>
                    <a:pt x="47" y="37"/>
                    <a:pt x="3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2"/>
            <p:cNvSpPr/>
            <p:nvPr/>
          </p:nvSpPr>
          <p:spPr>
            <a:xfrm>
              <a:off x="3783750" y="2428725"/>
              <a:ext cx="3500" cy="10925"/>
            </a:xfrm>
            <a:custGeom>
              <a:rect b="b" l="l" r="r" t="t"/>
              <a:pathLst>
                <a:path extrusionOk="0" h="437" w="140">
                  <a:moveTo>
                    <a:pt x="56" y="0"/>
                  </a:moveTo>
                  <a:lnTo>
                    <a:pt x="56" y="0"/>
                  </a:lnTo>
                  <a:cubicBezTo>
                    <a:pt x="93" y="74"/>
                    <a:pt x="102" y="149"/>
                    <a:pt x="84" y="223"/>
                  </a:cubicBezTo>
                  <a:lnTo>
                    <a:pt x="47" y="325"/>
                  </a:lnTo>
                  <a:cubicBezTo>
                    <a:pt x="37" y="344"/>
                    <a:pt x="37" y="362"/>
                    <a:pt x="19" y="381"/>
                  </a:cubicBezTo>
                  <a:cubicBezTo>
                    <a:pt x="9" y="409"/>
                    <a:pt x="9" y="418"/>
                    <a:pt x="0" y="437"/>
                  </a:cubicBezTo>
                  <a:cubicBezTo>
                    <a:pt x="9" y="418"/>
                    <a:pt x="37" y="409"/>
                    <a:pt x="47" y="400"/>
                  </a:cubicBezTo>
                  <a:cubicBezTo>
                    <a:pt x="56" y="381"/>
                    <a:pt x="74" y="362"/>
                    <a:pt x="84" y="353"/>
                  </a:cubicBezTo>
                  <a:cubicBezTo>
                    <a:pt x="102" y="316"/>
                    <a:pt x="121" y="279"/>
                    <a:pt x="130" y="232"/>
                  </a:cubicBezTo>
                  <a:cubicBezTo>
                    <a:pt x="140" y="186"/>
                    <a:pt x="140" y="149"/>
                    <a:pt x="130" y="102"/>
                  </a:cubicBezTo>
                  <a:cubicBezTo>
                    <a:pt x="121" y="56"/>
                    <a:pt x="93"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
            <p:cNvSpPr/>
            <p:nvPr/>
          </p:nvSpPr>
          <p:spPr>
            <a:xfrm>
              <a:off x="3777700" y="2435450"/>
              <a:ext cx="6300" cy="8400"/>
            </a:xfrm>
            <a:custGeom>
              <a:rect b="b" l="l" r="r" t="t"/>
              <a:pathLst>
                <a:path extrusionOk="0" h="336" w="252">
                  <a:moveTo>
                    <a:pt x="251" y="1"/>
                  </a:moveTo>
                  <a:lnTo>
                    <a:pt x="251" y="1"/>
                  </a:lnTo>
                  <a:cubicBezTo>
                    <a:pt x="233" y="38"/>
                    <a:pt x="205" y="56"/>
                    <a:pt x="186" y="66"/>
                  </a:cubicBezTo>
                  <a:cubicBezTo>
                    <a:pt x="177" y="103"/>
                    <a:pt x="149" y="131"/>
                    <a:pt x="131" y="159"/>
                  </a:cubicBezTo>
                  <a:lnTo>
                    <a:pt x="66" y="251"/>
                  </a:lnTo>
                  <a:cubicBezTo>
                    <a:pt x="47" y="279"/>
                    <a:pt x="19" y="316"/>
                    <a:pt x="1" y="335"/>
                  </a:cubicBezTo>
                  <a:cubicBezTo>
                    <a:pt x="38" y="326"/>
                    <a:pt x="66" y="298"/>
                    <a:pt x="93" y="279"/>
                  </a:cubicBezTo>
                  <a:cubicBezTo>
                    <a:pt x="112" y="251"/>
                    <a:pt x="140" y="233"/>
                    <a:pt x="159" y="196"/>
                  </a:cubicBezTo>
                  <a:cubicBezTo>
                    <a:pt x="196" y="140"/>
                    <a:pt x="233" y="6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
            <p:cNvSpPr/>
            <p:nvPr/>
          </p:nvSpPr>
          <p:spPr>
            <a:xfrm>
              <a:off x="3775150" y="2443350"/>
              <a:ext cx="7450" cy="6075"/>
            </a:xfrm>
            <a:custGeom>
              <a:rect b="b" l="l" r="r" t="t"/>
              <a:pathLst>
                <a:path extrusionOk="0" h="243" w="298">
                  <a:moveTo>
                    <a:pt x="298" y="0"/>
                  </a:moveTo>
                  <a:cubicBezTo>
                    <a:pt x="242" y="28"/>
                    <a:pt x="195" y="75"/>
                    <a:pt x="140" y="112"/>
                  </a:cubicBezTo>
                  <a:cubicBezTo>
                    <a:pt x="93" y="149"/>
                    <a:pt x="47" y="196"/>
                    <a:pt x="0" y="242"/>
                  </a:cubicBezTo>
                  <a:cubicBezTo>
                    <a:pt x="28" y="242"/>
                    <a:pt x="56" y="214"/>
                    <a:pt x="93" y="205"/>
                  </a:cubicBezTo>
                  <a:cubicBezTo>
                    <a:pt x="121" y="196"/>
                    <a:pt x="149" y="168"/>
                    <a:pt x="168" y="149"/>
                  </a:cubicBezTo>
                  <a:lnTo>
                    <a:pt x="242" y="75"/>
                  </a:lnTo>
                  <a:cubicBezTo>
                    <a:pt x="261" y="56"/>
                    <a:pt x="288"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
            <p:cNvSpPr/>
            <p:nvPr/>
          </p:nvSpPr>
          <p:spPr>
            <a:xfrm>
              <a:off x="3778625" y="2434300"/>
              <a:ext cx="3750" cy="5825"/>
            </a:xfrm>
            <a:custGeom>
              <a:rect b="b" l="l" r="r" t="t"/>
              <a:pathLst>
                <a:path extrusionOk="0" h="233" w="150">
                  <a:moveTo>
                    <a:pt x="149" y="0"/>
                  </a:moveTo>
                  <a:cubicBezTo>
                    <a:pt x="112" y="37"/>
                    <a:pt x="94" y="65"/>
                    <a:pt x="66" y="112"/>
                  </a:cubicBezTo>
                  <a:cubicBezTo>
                    <a:pt x="47" y="149"/>
                    <a:pt x="19" y="186"/>
                    <a:pt x="1" y="232"/>
                  </a:cubicBezTo>
                  <a:cubicBezTo>
                    <a:pt x="47" y="205"/>
                    <a:pt x="75" y="177"/>
                    <a:pt x="103" y="139"/>
                  </a:cubicBezTo>
                  <a:lnTo>
                    <a:pt x="140" y="65"/>
                  </a:lnTo>
                  <a:cubicBezTo>
                    <a:pt x="149" y="47"/>
                    <a:pt x="149"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
            <p:cNvSpPr/>
            <p:nvPr/>
          </p:nvSpPr>
          <p:spPr>
            <a:xfrm>
              <a:off x="3737050" y="2464950"/>
              <a:ext cx="9775" cy="2225"/>
            </a:xfrm>
            <a:custGeom>
              <a:rect b="b" l="l" r="r" t="t"/>
              <a:pathLst>
                <a:path extrusionOk="0" h="89" w="391">
                  <a:moveTo>
                    <a:pt x="391" y="1"/>
                  </a:moveTo>
                  <a:cubicBezTo>
                    <a:pt x="326" y="19"/>
                    <a:pt x="261" y="28"/>
                    <a:pt x="196" y="38"/>
                  </a:cubicBezTo>
                  <a:cubicBezTo>
                    <a:pt x="140" y="47"/>
                    <a:pt x="66" y="47"/>
                    <a:pt x="1" y="75"/>
                  </a:cubicBezTo>
                  <a:cubicBezTo>
                    <a:pt x="38" y="84"/>
                    <a:pt x="66" y="84"/>
                    <a:pt x="94" y="84"/>
                  </a:cubicBezTo>
                  <a:cubicBezTo>
                    <a:pt x="106" y="87"/>
                    <a:pt x="117" y="88"/>
                    <a:pt x="128" y="88"/>
                  </a:cubicBezTo>
                  <a:cubicBezTo>
                    <a:pt x="150" y="88"/>
                    <a:pt x="171" y="84"/>
                    <a:pt x="196" y="84"/>
                  </a:cubicBezTo>
                  <a:cubicBezTo>
                    <a:pt x="270" y="75"/>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
            <p:cNvSpPr/>
            <p:nvPr/>
          </p:nvSpPr>
          <p:spPr>
            <a:xfrm>
              <a:off x="3740300" y="2462175"/>
              <a:ext cx="7475" cy="2325"/>
            </a:xfrm>
            <a:custGeom>
              <a:rect b="b" l="l" r="r" t="t"/>
              <a:pathLst>
                <a:path extrusionOk="0" h="93" w="299">
                  <a:moveTo>
                    <a:pt x="298" y="0"/>
                  </a:moveTo>
                  <a:cubicBezTo>
                    <a:pt x="261" y="0"/>
                    <a:pt x="242" y="0"/>
                    <a:pt x="214" y="9"/>
                  </a:cubicBezTo>
                  <a:cubicBezTo>
                    <a:pt x="196" y="19"/>
                    <a:pt x="168" y="19"/>
                    <a:pt x="149" y="37"/>
                  </a:cubicBezTo>
                  <a:cubicBezTo>
                    <a:pt x="94" y="56"/>
                    <a:pt x="56" y="65"/>
                    <a:pt x="1" y="84"/>
                  </a:cubicBezTo>
                  <a:cubicBezTo>
                    <a:pt x="19" y="93"/>
                    <a:pt x="56" y="93"/>
                    <a:pt x="75" y="93"/>
                  </a:cubicBezTo>
                  <a:cubicBezTo>
                    <a:pt x="103" y="93"/>
                    <a:pt x="131" y="93"/>
                    <a:pt x="159" y="84"/>
                  </a:cubicBezTo>
                  <a:cubicBezTo>
                    <a:pt x="214" y="65"/>
                    <a:pt x="261" y="4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
            <p:cNvSpPr/>
            <p:nvPr/>
          </p:nvSpPr>
          <p:spPr>
            <a:xfrm>
              <a:off x="3742850" y="2455425"/>
              <a:ext cx="5375" cy="5600"/>
            </a:xfrm>
            <a:custGeom>
              <a:rect b="b" l="l" r="r" t="t"/>
              <a:pathLst>
                <a:path extrusionOk="0" h="224" w="215">
                  <a:moveTo>
                    <a:pt x="215" y="1"/>
                  </a:moveTo>
                  <a:cubicBezTo>
                    <a:pt x="168" y="28"/>
                    <a:pt x="122" y="56"/>
                    <a:pt x="94" y="93"/>
                  </a:cubicBezTo>
                  <a:cubicBezTo>
                    <a:pt x="57" y="131"/>
                    <a:pt x="20" y="177"/>
                    <a:pt x="1" y="224"/>
                  </a:cubicBezTo>
                  <a:cubicBezTo>
                    <a:pt x="47" y="196"/>
                    <a:pt x="94" y="168"/>
                    <a:pt x="140" y="131"/>
                  </a:cubicBezTo>
                  <a:cubicBezTo>
                    <a:pt x="150" y="121"/>
                    <a:pt x="168" y="93"/>
                    <a:pt x="187" y="75"/>
                  </a:cubicBezTo>
                  <a:lnTo>
                    <a:pt x="21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
            <p:cNvSpPr/>
            <p:nvPr/>
          </p:nvSpPr>
          <p:spPr>
            <a:xfrm>
              <a:off x="3747050" y="2456825"/>
              <a:ext cx="5825" cy="3500"/>
            </a:xfrm>
            <a:custGeom>
              <a:rect b="b" l="l" r="r" t="t"/>
              <a:pathLst>
                <a:path extrusionOk="0" h="140" w="233">
                  <a:moveTo>
                    <a:pt x="232" y="0"/>
                  </a:moveTo>
                  <a:lnTo>
                    <a:pt x="232" y="0"/>
                  </a:lnTo>
                  <a:cubicBezTo>
                    <a:pt x="195" y="10"/>
                    <a:pt x="149" y="28"/>
                    <a:pt x="112" y="47"/>
                  </a:cubicBezTo>
                  <a:cubicBezTo>
                    <a:pt x="75" y="75"/>
                    <a:pt x="37" y="112"/>
                    <a:pt x="0" y="140"/>
                  </a:cubicBezTo>
                  <a:cubicBezTo>
                    <a:pt x="56" y="130"/>
                    <a:pt x="102" y="121"/>
                    <a:pt x="130" y="93"/>
                  </a:cubicBezTo>
                  <a:cubicBezTo>
                    <a:pt x="167" y="75"/>
                    <a:pt x="205"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
            <p:cNvSpPr/>
            <p:nvPr/>
          </p:nvSpPr>
          <p:spPr>
            <a:xfrm>
              <a:off x="3750300" y="2459850"/>
              <a:ext cx="7925" cy="3975"/>
            </a:xfrm>
            <a:custGeom>
              <a:rect b="b" l="l" r="r" t="t"/>
              <a:pathLst>
                <a:path extrusionOk="0" h="159" w="317">
                  <a:moveTo>
                    <a:pt x="316" y="0"/>
                  </a:moveTo>
                  <a:cubicBezTo>
                    <a:pt x="260" y="9"/>
                    <a:pt x="214" y="37"/>
                    <a:pt x="158" y="56"/>
                  </a:cubicBezTo>
                  <a:cubicBezTo>
                    <a:pt x="93" y="84"/>
                    <a:pt x="47" y="112"/>
                    <a:pt x="0" y="158"/>
                  </a:cubicBezTo>
                  <a:cubicBezTo>
                    <a:pt x="65" y="149"/>
                    <a:pt x="121" y="130"/>
                    <a:pt x="167" y="102"/>
                  </a:cubicBezTo>
                  <a:cubicBezTo>
                    <a:pt x="223" y="84"/>
                    <a:pt x="270"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
            <p:cNvSpPr/>
            <p:nvPr/>
          </p:nvSpPr>
          <p:spPr>
            <a:xfrm>
              <a:off x="3728700" y="2404100"/>
              <a:ext cx="5825" cy="9550"/>
            </a:xfrm>
            <a:custGeom>
              <a:rect b="b" l="l" r="r" t="t"/>
              <a:pathLst>
                <a:path extrusionOk="0" h="382" w="233">
                  <a:moveTo>
                    <a:pt x="232" y="0"/>
                  </a:moveTo>
                  <a:lnTo>
                    <a:pt x="232" y="0"/>
                  </a:lnTo>
                  <a:cubicBezTo>
                    <a:pt x="195" y="10"/>
                    <a:pt x="158" y="37"/>
                    <a:pt x="149" y="65"/>
                  </a:cubicBezTo>
                  <a:cubicBezTo>
                    <a:pt x="112" y="103"/>
                    <a:pt x="93" y="130"/>
                    <a:pt x="65" y="158"/>
                  </a:cubicBezTo>
                  <a:cubicBezTo>
                    <a:pt x="19" y="223"/>
                    <a:pt x="0" y="298"/>
                    <a:pt x="0" y="381"/>
                  </a:cubicBezTo>
                  <a:cubicBezTo>
                    <a:pt x="9" y="344"/>
                    <a:pt x="19" y="316"/>
                    <a:pt x="47" y="279"/>
                  </a:cubicBezTo>
                  <a:cubicBezTo>
                    <a:pt x="65" y="242"/>
                    <a:pt x="75" y="223"/>
                    <a:pt x="102" y="186"/>
                  </a:cubicBezTo>
                  <a:cubicBezTo>
                    <a:pt x="140" y="130"/>
                    <a:pt x="186" y="65"/>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
            <p:cNvSpPr/>
            <p:nvPr/>
          </p:nvSpPr>
          <p:spPr>
            <a:xfrm>
              <a:off x="3729150" y="2408500"/>
              <a:ext cx="4225" cy="8625"/>
            </a:xfrm>
            <a:custGeom>
              <a:rect b="b" l="l" r="r" t="t"/>
              <a:pathLst>
                <a:path extrusionOk="0" h="345" w="169">
                  <a:moveTo>
                    <a:pt x="168" y="1"/>
                  </a:moveTo>
                  <a:lnTo>
                    <a:pt x="168" y="1"/>
                  </a:lnTo>
                  <a:cubicBezTo>
                    <a:pt x="140" y="19"/>
                    <a:pt x="122" y="47"/>
                    <a:pt x="103" y="66"/>
                  </a:cubicBezTo>
                  <a:cubicBezTo>
                    <a:pt x="84" y="94"/>
                    <a:pt x="57" y="112"/>
                    <a:pt x="47" y="149"/>
                  </a:cubicBezTo>
                  <a:cubicBezTo>
                    <a:pt x="10" y="205"/>
                    <a:pt x="1" y="280"/>
                    <a:pt x="10" y="345"/>
                  </a:cubicBezTo>
                  <a:lnTo>
                    <a:pt x="47" y="252"/>
                  </a:lnTo>
                  <a:cubicBezTo>
                    <a:pt x="57" y="233"/>
                    <a:pt x="75" y="196"/>
                    <a:pt x="84" y="168"/>
                  </a:cubicBezTo>
                  <a:cubicBezTo>
                    <a:pt x="103" y="112"/>
                    <a:pt x="14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
            <p:cNvSpPr/>
            <p:nvPr/>
          </p:nvSpPr>
          <p:spPr>
            <a:xfrm>
              <a:off x="3729850" y="2414325"/>
              <a:ext cx="3050" cy="9550"/>
            </a:xfrm>
            <a:custGeom>
              <a:rect b="b" l="l" r="r" t="t"/>
              <a:pathLst>
                <a:path extrusionOk="0" h="382" w="122">
                  <a:moveTo>
                    <a:pt x="121" y="0"/>
                  </a:moveTo>
                  <a:cubicBezTo>
                    <a:pt x="94" y="56"/>
                    <a:pt x="56" y="121"/>
                    <a:pt x="29" y="167"/>
                  </a:cubicBezTo>
                  <a:cubicBezTo>
                    <a:pt x="19" y="205"/>
                    <a:pt x="10" y="242"/>
                    <a:pt x="10" y="279"/>
                  </a:cubicBezTo>
                  <a:cubicBezTo>
                    <a:pt x="1" y="307"/>
                    <a:pt x="1" y="344"/>
                    <a:pt x="10" y="381"/>
                  </a:cubicBezTo>
                  <a:lnTo>
                    <a:pt x="47" y="288"/>
                  </a:lnTo>
                  <a:cubicBezTo>
                    <a:pt x="56" y="260"/>
                    <a:pt x="66" y="232"/>
                    <a:pt x="75" y="195"/>
                  </a:cubicBezTo>
                  <a:cubicBezTo>
                    <a:pt x="103" y="139"/>
                    <a:pt x="112" y="6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
            <p:cNvSpPr/>
            <p:nvPr/>
          </p:nvSpPr>
          <p:spPr>
            <a:xfrm>
              <a:off x="3725900" y="2420575"/>
              <a:ext cx="1650" cy="10500"/>
            </a:xfrm>
            <a:custGeom>
              <a:rect b="b" l="l" r="r" t="t"/>
              <a:pathLst>
                <a:path extrusionOk="0" h="420" w="66">
                  <a:moveTo>
                    <a:pt x="47" y="1"/>
                  </a:moveTo>
                  <a:cubicBezTo>
                    <a:pt x="29" y="75"/>
                    <a:pt x="19" y="140"/>
                    <a:pt x="1" y="215"/>
                  </a:cubicBezTo>
                  <a:lnTo>
                    <a:pt x="1" y="317"/>
                  </a:lnTo>
                  <a:cubicBezTo>
                    <a:pt x="1" y="345"/>
                    <a:pt x="19" y="382"/>
                    <a:pt x="29" y="419"/>
                  </a:cubicBezTo>
                  <a:lnTo>
                    <a:pt x="38" y="317"/>
                  </a:lnTo>
                  <a:cubicBezTo>
                    <a:pt x="38" y="280"/>
                    <a:pt x="47" y="243"/>
                    <a:pt x="47" y="215"/>
                  </a:cubicBezTo>
                  <a:cubicBezTo>
                    <a:pt x="47" y="140"/>
                    <a:pt x="6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
            <p:cNvSpPr/>
            <p:nvPr/>
          </p:nvSpPr>
          <p:spPr>
            <a:xfrm>
              <a:off x="3726825" y="2428950"/>
              <a:ext cx="2600" cy="10700"/>
            </a:xfrm>
            <a:custGeom>
              <a:rect b="b" l="l" r="r" t="t"/>
              <a:pathLst>
                <a:path extrusionOk="0" h="428" w="104">
                  <a:moveTo>
                    <a:pt x="103" y="0"/>
                  </a:moveTo>
                  <a:cubicBezTo>
                    <a:pt x="57" y="75"/>
                    <a:pt x="38" y="140"/>
                    <a:pt x="29" y="214"/>
                  </a:cubicBezTo>
                  <a:cubicBezTo>
                    <a:pt x="29" y="242"/>
                    <a:pt x="10" y="279"/>
                    <a:pt x="10" y="316"/>
                  </a:cubicBezTo>
                  <a:cubicBezTo>
                    <a:pt x="1" y="363"/>
                    <a:pt x="10" y="400"/>
                    <a:pt x="29" y="428"/>
                  </a:cubicBezTo>
                  <a:cubicBezTo>
                    <a:pt x="29" y="400"/>
                    <a:pt x="38" y="363"/>
                    <a:pt x="47" y="326"/>
                  </a:cubicBezTo>
                  <a:lnTo>
                    <a:pt x="75" y="223"/>
                  </a:lnTo>
                  <a:cubicBezTo>
                    <a:pt x="84" y="158"/>
                    <a:pt x="103" y="7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
            <p:cNvSpPr/>
            <p:nvPr/>
          </p:nvSpPr>
          <p:spPr>
            <a:xfrm>
              <a:off x="3751925" y="2421525"/>
              <a:ext cx="2350" cy="3975"/>
            </a:xfrm>
            <a:custGeom>
              <a:rect b="b" l="l" r="r" t="t"/>
              <a:pathLst>
                <a:path extrusionOk="0" h="159" w="94">
                  <a:moveTo>
                    <a:pt x="93" y="0"/>
                  </a:moveTo>
                  <a:lnTo>
                    <a:pt x="93" y="0"/>
                  </a:lnTo>
                  <a:cubicBezTo>
                    <a:pt x="56" y="9"/>
                    <a:pt x="28" y="47"/>
                    <a:pt x="19" y="65"/>
                  </a:cubicBezTo>
                  <a:cubicBezTo>
                    <a:pt x="10" y="93"/>
                    <a:pt x="0" y="130"/>
                    <a:pt x="0" y="158"/>
                  </a:cubicBezTo>
                  <a:cubicBezTo>
                    <a:pt x="28" y="149"/>
                    <a:pt x="56" y="112"/>
                    <a:pt x="65" y="93"/>
                  </a:cubicBezTo>
                  <a:cubicBezTo>
                    <a:pt x="75" y="6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
            <p:cNvSpPr/>
            <p:nvPr/>
          </p:nvSpPr>
          <p:spPr>
            <a:xfrm>
              <a:off x="3755625" y="2418500"/>
              <a:ext cx="1650" cy="4425"/>
            </a:xfrm>
            <a:custGeom>
              <a:rect b="b" l="l" r="r" t="t"/>
              <a:pathLst>
                <a:path extrusionOk="0" h="177" w="66">
                  <a:moveTo>
                    <a:pt x="66" y="0"/>
                  </a:moveTo>
                  <a:lnTo>
                    <a:pt x="66" y="0"/>
                  </a:lnTo>
                  <a:cubicBezTo>
                    <a:pt x="38" y="28"/>
                    <a:pt x="20" y="47"/>
                    <a:pt x="10" y="84"/>
                  </a:cubicBezTo>
                  <a:cubicBezTo>
                    <a:pt x="1" y="112"/>
                    <a:pt x="1" y="140"/>
                    <a:pt x="1" y="177"/>
                  </a:cubicBezTo>
                  <a:cubicBezTo>
                    <a:pt x="20" y="158"/>
                    <a:pt x="47" y="130"/>
                    <a:pt x="57" y="93"/>
                  </a:cubicBezTo>
                  <a:cubicBezTo>
                    <a:pt x="66" y="75"/>
                    <a:pt x="66"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
            <p:cNvSpPr/>
            <p:nvPr/>
          </p:nvSpPr>
          <p:spPr>
            <a:xfrm>
              <a:off x="3726825" y="2444050"/>
              <a:ext cx="1200" cy="7000"/>
            </a:xfrm>
            <a:custGeom>
              <a:rect b="b" l="l" r="r" t="t"/>
              <a:pathLst>
                <a:path extrusionOk="0" h="280" w="48">
                  <a:moveTo>
                    <a:pt x="29" y="0"/>
                  </a:moveTo>
                  <a:cubicBezTo>
                    <a:pt x="1" y="47"/>
                    <a:pt x="1" y="93"/>
                    <a:pt x="1" y="140"/>
                  </a:cubicBezTo>
                  <a:lnTo>
                    <a:pt x="1" y="214"/>
                  </a:lnTo>
                  <a:cubicBezTo>
                    <a:pt x="1" y="233"/>
                    <a:pt x="10" y="260"/>
                    <a:pt x="29" y="279"/>
                  </a:cubicBezTo>
                  <a:cubicBezTo>
                    <a:pt x="38" y="233"/>
                    <a:pt x="47" y="186"/>
                    <a:pt x="47" y="140"/>
                  </a:cubicBezTo>
                  <a:cubicBezTo>
                    <a:pt x="47" y="93"/>
                    <a:pt x="38" y="4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
            <p:cNvSpPr/>
            <p:nvPr/>
          </p:nvSpPr>
          <p:spPr>
            <a:xfrm>
              <a:off x="3645775" y="2415925"/>
              <a:ext cx="68075" cy="68025"/>
            </a:xfrm>
            <a:custGeom>
              <a:rect b="b" l="l" r="r" t="t"/>
              <a:pathLst>
                <a:path extrusionOk="0" h="2721" w="2723">
                  <a:moveTo>
                    <a:pt x="593" y="1"/>
                  </a:moveTo>
                  <a:cubicBezTo>
                    <a:pt x="340" y="1"/>
                    <a:pt x="204" y="311"/>
                    <a:pt x="140" y="559"/>
                  </a:cubicBezTo>
                  <a:cubicBezTo>
                    <a:pt x="0" y="1209"/>
                    <a:pt x="28" y="1887"/>
                    <a:pt x="214" y="2519"/>
                  </a:cubicBezTo>
                  <a:cubicBezTo>
                    <a:pt x="246" y="2672"/>
                    <a:pt x="392" y="2720"/>
                    <a:pt x="534" y="2720"/>
                  </a:cubicBezTo>
                  <a:cubicBezTo>
                    <a:pt x="599" y="2720"/>
                    <a:pt x="663" y="2710"/>
                    <a:pt x="716" y="2695"/>
                  </a:cubicBezTo>
                  <a:cubicBezTo>
                    <a:pt x="1338" y="2584"/>
                    <a:pt x="1942" y="2315"/>
                    <a:pt x="2388" y="1859"/>
                  </a:cubicBezTo>
                  <a:cubicBezTo>
                    <a:pt x="2518" y="1720"/>
                    <a:pt x="2648" y="1562"/>
                    <a:pt x="2685" y="1358"/>
                  </a:cubicBezTo>
                  <a:cubicBezTo>
                    <a:pt x="2723" y="1162"/>
                    <a:pt x="2639" y="940"/>
                    <a:pt x="2453" y="865"/>
                  </a:cubicBezTo>
                  <a:cubicBezTo>
                    <a:pt x="2404" y="844"/>
                    <a:pt x="2352" y="835"/>
                    <a:pt x="2300" y="835"/>
                  </a:cubicBezTo>
                  <a:cubicBezTo>
                    <a:pt x="2147" y="835"/>
                    <a:pt x="1988" y="914"/>
                    <a:pt x="1849" y="1005"/>
                  </a:cubicBezTo>
                  <a:cubicBezTo>
                    <a:pt x="1933" y="847"/>
                    <a:pt x="1998" y="698"/>
                    <a:pt x="1998" y="540"/>
                  </a:cubicBezTo>
                  <a:cubicBezTo>
                    <a:pt x="2016" y="373"/>
                    <a:pt x="1924" y="196"/>
                    <a:pt x="1756" y="150"/>
                  </a:cubicBezTo>
                  <a:cubicBezTo>
                    <a:pt x="1733" y="143"/>
                    <a:pt x="1709" y="140"/>
                    <a:pt x="1685" y="140"/>
                  </a:cubicBezTo>
                  <a:cubicBezTo>
                    <a:pt x="1548" y="140"/>
                    <a:pt x="1407" y="245"/>
                    <a:pt x="1320" y="363"/>
                  </a:cubicBezTo>
                  <a:cubicBezTo>
                    <a:pt x="1208" y="503"/>
                    <a:pt x="1143" y="661"/>
                    <a:pt x="1013" y="782"/>
                  </a:cubicBezTo>
                  <a:cubicBezTo>
                    <a:pt x="1013" y="614"/>
                    <a:pt x="1022" y="447"/>
                    <a:pt x="967" y="289"/>
                  </a:cubicBezTo>
                  <a:cubicBezTo>
                    <a:pt x="911" y="141"/>
                    <a:pt x="772" y="1"/>
                    <a:pt x="604" y="1"/>
                  </a:cubicBezTo>
                  <a:cubicBezTo>
                    <a:pt x="601" y="1"/>
                    <a:pt x="597" y="1"/>
                    <a:pt x="5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
            <p:cNvSpPr/>
            <p:nvPr/>
          </p:nvSpPr>
          <p:spPr>
            <a:xfrm>
              <a:off x="3646475" y="2415625"/>
              <a:ext cx="67600" cy="68175"/>
            </a:xfrm>
            <a:custGeom>
              <a:rect b="b" l="l" r="r" t="t"/>
              <a:pathLst>
                <a:path extrusionOk="0" h="2727" w="2704">
                  <a:moveTo>
                    <a:pt x="566" y="1"/>
                  </a:moveTo>
                  <a:cubicBezTo>
                    <a:pt x="502" y="1"/>
                    <a:pt x="439" y="14"/>
                    <a:pt x="381" y="50"/>
                  </a:cubicBezTo>
                  <a:cubicBezTo>
                    <a:pt x="316" y="97"/>
                    <a:pt x="251" y="153"/>
                    <a:pt x="223" y="227"/>
                  </a:cubicBezTo>
                  <a:cubicBezTo>
                    <a:pt x="140" y="366"/>
                    <a:pt x="93" y="524"/>
                    <a:pt x="65" y="673"/>
                  </a:cubicBezTo>
                  <a:cubicBezTo>
                    <a:pt x="19" y="989"/>
                    <a:pt x="0" y="1305"/>
                    <a:pt x="19" y="1620"/>
                  </a:cubicBezTo>
                  <a:cubicBezTo>
                    <a:pt x="47" y="1927"/>
                    <a:pt x="93" y="2243"/>
                    <a:pt x="186" y="2550"/>
                  </a:cubicBezTo>
                  <a:cubicBezTo>
                    <a:pt x="102" y="2243"/>
                    <a:pt x="47" y="1927"/>
                    <a:pt x="37" y="1620"/>
                  </a:cubicBezTo>
                  <a:cubicBezTo>
                    <a:pt x="19" y="1305"/>
                    <a:pt x="47" y="989"/>
                    <a:pt x="102" y="691"/>
                  </a:cubicBezTo>
                  <a:cubicBezTo>
                    <a:pt x="130" y="533"/>
                    <a:pt x="167" y="385"/>
                    <a:pt x="251" y="255"/>
                  </a:cubicBezTo>
                  <a:cubicBezTo>
                    <a:pt x="298" y="199"/>
                    <a:pt x="344" y="143"/>
                    <a:pt x="400" y="97"/>
                  </a:cubicBezTo>
                  <a:cubicBezTo>
                    <a:pt x="449" y="68"/>
                    <a:pt x="505" y="56"/>
                    <a:pt x="561" y="56"/>
                  </a:cubicBezTo>
                  <a:cubicBezTo>
                    <a:pt x="578" y="56"/>
                    <a:pt x="596" y="57"/>
                    <a:pt x="613" y="60"/>
                  </a:cubicBezTo>
                  <a:cubicBezTo>
                    <a:pt x="678" y="69"/>
                    <a:pt x="753" y="115"/>
                    <a:pt x="799" y="162"/>
                  </a:cubicBezTo>
                  <a:cubicBezTo>
                    <a:pt x="846" y="227"/>
                    <a:pt x="892" y="283"/>
                    <a:pt x="901" y="348"/>
                  </a:cubicBezTo>
                  <a:cubicBezTo>
                    <a:pt x="948" y="487"/>
                    <a:pt x="939" y="654"/>
                    <a:pt x="929" y="803"/>
                  </a:cubicBezTo>
                  <a:lnTo>
                    <a:pt x="929" y="905"/>
                  </a:lnTo>
                  <a:lnTo>
                    <a:pt x="994" y="840"/>
                  </a:lnTo>
                  <a:cubicBezTo>
                    <a:pt x="1124" y="710"/>
                    <a:pt x="1189" y="543"/>
                    <a:pt x="1301" y="422"/>
                  </a:cubicBezTo>
                  <a:cubicBezTo>
                    <a:pt x="1347" y="357"/>
                    <a:pt x="1403" y="301"/>
                    <a:pt x="1468" y="255"/>
                  </a:cubicBezTo>
                  <a:cubicBezTo>
                    <a:pt x="1530" y="224"/>
                    <a:pt x="1585" y="206"/>
                    <a:pt x="1644" y="206"/>
                  </a:cubicBezTo>
                  <a:cubicBezTo>
                    <a:pt x="1657" y="206"/>
                    <a:pt x="1669" y="207"/>
                    <a:pt x="1682" y="208"/>
                  </a:cubicBezTo>
                  <a:cubicBezTo>
                    <a:pt x="1747" y="227"/>
                    <a:pt x="1812" y="264"/>
                    <a:pt x="1858" y="329"/>
                  </a:cubicBezTo>
                  <a:cubicBezTo>
                    <a:pt x="1886" y="385"/>
                    <a:pt x="1914" y="468"/>
                    <a:pt x="1914" y="533"/>
                  </a:cubicBezTo>
                  <a:cubicBezTo>
                    <a:pt x="1914" y="691"/>
                    <a:pt x="1840" y="840"/>
                    <a:pt x="1775" y="989"/>
                  </a:cubicBezTo>
                  <a:lnTo>
                    <a:pt x="1700" y="1128"/>
                  </a:lnTo>
                  <a:lnTo>
                    <a:pt x="1831" y="1044"/>
                  </a:lnTo>
                  <a:cubicBezTo>
                    <a:pt x="1914" y="998"/>
                    <a:pt x="1979" y="952"/>
                    <a:pt x="2063" y="933"/>
                  </a:cubicBezTo>
                  <a:cubicBezTo>
                    <a:pt x="2146" y="896"/>
                    <a:pt x="2230" y="886"/>
                    <a:pt x="2304" y="886"/>
                  </a:cubicBezTo>
                  <a:cubicBezTo>
                    <a:pt x="2388" y="896"/>
                    <a:pt x="2462" y="933"/>
                    <a:pt x="2518" y="989"/>
                  </a:cubicBezTo>
                  <a:cubicBezTo>
                    <a:pt x="2574" y="1044"/>
                    <a:pt x="2602" y="1128"/>
                    <a:pt x="2611" y="1212"/>
                  </a:cubicBezTo>
                  <a:cubicBezTo>
                    <a:pt x="2620" y="1286"/>
                    <a:pt x="2611" y="1379"/>
                    <a:pt x="2583" y="1463"/>
                  </a:cubicBezTo>
                  <a:cubicBezTo>
                    <a:pt x="2565" y="1546"/>
                    <a:pt x="2518" y="1630"/>
                    <a:pt x="2462" y="1695"/>
                  </a:cubicBezTo>
                  <a:cubicBezTo>
                    <a:pt x="2416" y="1769"/>
                    <a:pt x="2342" y="1834"/>
                    <a:pt x="2286" y="1890"/>
                  </a:cubicBezTo>
                  <a:cubicBezTo>
                    <a:pt x="2230" y="1964"/>
                    <a:pt x="2156" y="2020"/>
                    <a:pt x="2091" y="2076"/>
                  </a:cubicBezTo>
                  <a:cubicBezTo>
                    <a:pt x="1812" y="2299"/>
                    <a:pt x="1487" y="2475"/>
                    <a:pt x="1143" y="2587"/>
                  </a:cubicBezTo>
                  <a:cubicBezTo>
                    <a:pt x="976" y="2652"/>
                    <a:pt x="799" y="2698"/>
                    <a:pt x="623" y="2717"/>
                  </a:cubicBezTo>
                  <a:cubicBezTo>
                    <a:pt x="584" y="2721"/>
                    <a:pt x="546" y="2723"/>
                    <a:pt x="508" y="2723"/>
                  </a:cubicBezTo>
                  <a:cubicBezTo>
                    <a:pt x="454" y="2723"/>
                    <a:pt x="402" y="2718"/>
                    <a:pt x="353" y="2707"/>
                  </a:cubicBezTo>
                  <a:cubicBezTo>
                    <a:pt x="307" y="2698"/>
                    <a:pt x="279" y="2670"/>
                    <a:pt x="242" y="2633"/>
                  </a:cubicBezTo>
                  <a:cubicBezTo>
                    <a:pt x="205" y="2606"/>
                    <a:pt x="186" y="2569"/>
                    <a:pt x="168" y="2523"/>
                  </a:cubicBezTo>
                  <a:lnTo>
                    <a:pt x="168" y="2523"/>
                  </a:lnTo>
                  <a:cubicBezTo>
                    <a:pt x="186" y="2569"/>
                    <a:pt x="205" y="2606"/>
                    <a:pt x="233" y="2633"/>
                  </a:cubicBezTo>
                  <a:cubicBezTo>
                    <a:pt x="260" y="2670"/>
                    <a:pt x="298" y="2698"/>
                    <a:pt x="344" y="2707"/>
                  </a:cubicBezTo>
                  <a:cubicBezTo>
                    <a:pt x="428" y="2726"/>
                    <a:pt x="521" y="2726"/>
                    <a:pt x="613" y="2726"/>
                  </a:cubicBezTo>
                  <a:cubicBezTo>
                    <a:pt x="790" y="2707"/>
                    <a:pt x="957" y="2661"/>
                    <a:pt x="1134" y="2605"/>
                  </a:cubicBezTo>
                  <a:cubicBezTo>
                    <a:pt x="1487" y="2494"/>
                    <a:pt x="1812" y="2336"/>
                    <a:pt x="2100" y="2113"/>
                  </a:cubicBezTo>
                  <a:lnTo>
                    <a:pt x="2304" y="1936"/>
                  </a:lnTo>
                  <a:cubicBezTo>
                    <a:pt x="2379" y="1881"/>
                    <a:pt x="2434" y="1816"/>
                    <a:pt x="2490" y="1741"/>
                  </a:cubicBezTo>
                  <a:cubicBezTo>
                    <a:pt x="2565" y="1676"/>
                    <a:pt x="2620" y="1593"/>
                    <a:pt x="2657" y="1500"/>
                  </a:cubicBezTo>
                  <a:cubicBezTo>
                    <a:pt x="2695" y="1407"/>
                    <a:pt x="2704" y="1314"/>
                    <a:pt x="2695" y="1221"/>
                  </a:cubicBezTo>
                  <a:cubicBezTo>
                    <a:pt x="2685" y="1128"/>
                    <a:pt x="2648" y="1035"/>
                    <a:pt x="2583" y="952"/>
                  </a:cubicBezTo>
                  <a:cubicBezTo>
                    <a:pt x="2527" y="877"/>
                    <a:pt x="2425" y="831"/>
                    <a:pt x="2332" y="812"/>
                  </a:cubicBezTo>
                  <a:cubicBezTo>
                    <a:pt x="2319" y="811"/>
                    <a:pt x="2305" y="810"/>
                    <a:pt x="2292" y="810"/>
                  </a:cubicBezTo>
                  <a:cubicBezTo>
                    <a:pt x="2205" y="810"/>
                    <a:pt x="2125" y="834"/>
                    <a:pt x="2044" y="859"/>
                  </a:cubicBezTo>
                  <a:cubicBezTo>
                    <a:pt x="1998" y="877"/>
                    <a:pt x="1961" y="896"/>
                    <a:pt x="1914" y="924"/>
                  </a:cubicBezTo>
                  <a:cubicBezTo>
                    <a:pt x="1923" y="886"/>
                    <a:pt x="1951" y="849"/>
                    <a:pt x="1961" y="812"/>
                  </a:cubicBezTo>
                  <a:cubicBezTo>
                    <a:pt x="1998" y="738"/>
                    <a:pt x="2007" y="645"/>
                    <a:pt x="2007" y="552"/>
                  </a:cubicBezTo>
                  <a:cubicBezTo>
                    <a:pt x="2007" y="459"/>
                    <a:pt x="1988" y="366"/>
                    <a:pt x="1923" y="283"/>
                  </a:cubicBezTo>
                  <a:cubicBezTo>
                    <a:pt x="1877" y="199"/>
                    <a:pt x="1784" y="143"/>
                    <a:pt x="1691" y="115"/>
                  </a:cubicBezTo>
                  <a:cubicBezTo>
                    <a:pt x="1674" y="112"/>
                    <a:pt x="1657" y="110"/>
                    <a:pt x="1640" y="110"/>
                  </a:cubicBezTo>
                  <a:cubicBezTo>
                    <a:pt x="1563" y="110"/>
                    <a:pt x="1484" y="142"/>
                    <a:pt x="1431" y="180"/>
                  </a:cubicBezTo>
                  <a:cubicBezTo>
                    <a:pt x="1347" y="227"/>
                    <a:pt x="1292" y="292"/>
                    <a:pt x="1227" y="366"/>
                  </a:cubicBezTo>
                  <a:cubicBezTo>
                    <a:pt x="1152" y="468"/>
                    <a:pt x="1087" y="580"/>
                    <a:pt x="1022" y="691"/>
                  </a:cubicBezTo>
                  <a:cubicBezTo>
                    <a:pt x="1022" y="571"/>
                    <a:pt x="1013" y="441"/>
                    <a:pt x="976" y="329"/>
                  </a:cubicBezTo>
                  <a:cubicBezTo>
                    <a:pt x="948" y="245"/>
                    <a:pt x="901" y="180"/>
                    <a:pt x="846" y="115"/>
                  </a:cubicBezTo>
                  <a:cubicBezTo>
                    <a:pt x="790" y="60"/>
                    <a:pt x="706" y="13"/>
                    <a:pt x="623" y="4"/>
                  </a:cubicBezTo>
                  <a:cubicBezTo>
                    <a:pt x="604" y="2"/>
                    <a:pt x="585"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
            <p:cNvSpPr/>
            <p:nvPr/>
          </p:nvSpPr>
          <p:spPr>
            <a:xfrm>
              <a:off x="3652975" y="2435675"/>
              <a:ext cx="17900" cy="46725"/>
            </a:xfrm>
            <a:custGeom>
              <a:rect b="b" l="l" r="r" t="t"/>
              <a:pathLst>
                <a:path extrusionOk="0" h="1869" w="716">
                  <a:moveTo>
                    <a:pt x="716" y="1"/>
                  </a:moveTo>
                  <a:lnTo>
                    <a:pt x="716" y="1"/>
                  </a:lnTo>
                  <a:cubicBezTo>
                    <a:pt x="660" y="150"/>
                    <a:pt x="595" y="317"/>
                    <a:pt x="549" y="465"/>
                  </a:cubicBezTo>
                  <a:lnTo>
                    <a:pt x="372" y="939"/>
                  </a:lnTo>
                  <a:lnTo>
                    <a:pt x="205" y="1404"/>
                  </a:lnTo>
                  <a:cubicBezTo>
                    <a:pt x="168" y="1487"/>
                    <a:pt x="140" y="1562"/>
                    <a:pt x="112" y="1636"/>
                  </a:cubicBezTo>
                  <a:cubicBezTo>
                    <a:pt x="75" y="1720"/>
                    <a:pt x="38" y="1803"/>
                    <a:pt x="0" y="1868"/>
                  </a:cubicBezTo>
                  <a:cubicBezTo>
                    <a:pt x="103" y="1729"/>
                    <a:pt x="158" y="1571"/>
                    <a:pt x="223" y="1422"/>
                  </a:cubicBezTo>
                  <a:cubicBezTo>
                    <a:pt x="298" y="1264"/>
                    <a:pt x="353" y="1116"/>
                    <a:pt x="409" y="958"/>
                  </a:cubicBezTo>
                  <a:cubicBezTo>
                    <a:pt x="465" y="791"/>
                    <a:pt x="530" y="642"/>
                    <a:pt x="576" y="475"/>
                  </a:cubicBezTo>
                  <a:cubicBezTo>
                    <a:pt x="623" y="326"/>
                    <a:pt x="669" y="159"/>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
            <p:cNvSpPr/>
            <p:nvPr/>
          </p:nvSpPr>
          <p:spPr>
            <a:xfrm>
              <a:off x="3654825" y="2441725"/>
              <a:ext cx="36725" cy="41825"/>
            </a:xfrm>
            <a:custGeom>
              <a:rect b="b" l="l" r="r" t="t"/>
              <a:pathLst>
                <a:path extrusionOk="0" h="1673" w="1469">
                  <a:moveTo>
                    <a:pt x="1469" y="0"/>
                  </a:moveTo>
                  <a:cubicBezTo>
                    <a:pt x="1339" y="130"/>
                    <a:pt x="1209" y="270"/>
                    <a:pt x="1069" y="409"/>
                  </a:cubicBezTo>
                  <a:cubicBezTo>
                    <a:pt x="939" y="539"/>
                    <a:pt x="828" y="679"/>
                    <a:pt x="698" y="818"/>
                  </a:cubicBezTo>
                  <a:cubicBezTo>
                    <a:pt x="586" y="957"/>
                    <a:pt x="456" y="1097"/>
                    <a:pt x="335" y="1236"/>
                  </a:cubicBezTo>
                  <a:cubicBezTo>
                    <a:pt x="224" y="1375"/>
                    <a:pt x="103" y="1524"/>
                    <a:pt x="1" y="1673"/>
                  </a:cubicBezTo>
                  <a:cubicBezTo>
                    <a:pt x="47" y="1608"/>
                    <a:pt x="121" y="1533"/>
                    <a:pt x="177" y="1468"/>
                  </a:cubicBezTo>
                  <a:cubicBezTo>
                    <a:pt x="233" y="1394"/>
                    <a:pt x="307" y="1329"/>
                    <a:pt x="363" y="1255"/>
                  </a:cubicBezTo>
                  <a:lnTo>
                    <a:pt x="735" y="837"/>
                  </a:lnTo>
                  <a:lnTo>
                    <a:pt x="1106" y="419"/>
                  </a:lnTo>
                  <a:cubicBezTo>
                    <a:pt x="1218" y="279"/>
                    <a:pt x="1348" y="140"/>
                    <a:pt x="14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
            <p:cNvSpPr/>
            <p:nvPr/>
          </p:nvSpPr>
          <p:spPr>
            <a:xfrm>
              <a:off x="3662025" y="2454025"/>
              <a:ext cx="5150" cy="13275"/>
            </a:xfrm>
            <a:custGeom>
              <a:rect b="b" l="l" r="r" t="t"/>
              <a:pathLst>
                <a:path extrusionOk="0" h="531" w="206">
                  <a:moveTo>
                    <a:pt x="205" y="1"/>
                  </a:moveTo>
                  <a:lnTo>
                    <a:pt x="205" y="1"/>
                  </a:lnTo>
                  <a:cubicBezTo>
                    <a:pt x="149" y="84"/>
                    <a:pt x="122" y="177"/>
                    <a:pt x="84" y="252"/>
                  </a:cubicBezTo>
                  <a:cubicBezTo>
                    <a:pt x="75" y="298"/>
                    <a:pt x="47" y="345"/>
                    <a:pt x="38" y="391"/>
                  </a:cubicBezTo>
                  <a:lnTo>
                    <a:pt x="1" y="530"/>
                  </a:lnTo>
                  <a:cubicBezTo>
                    <a:pt x="29" y="484"/>
                    <a:pt x="47" y="456"/>
                    <a:pt x="75" y="410"/>
                  </a:cubicBezTo>
                  <a:cubicBezTo>
                    <a:pt x="94" y="372"/>
                    <a:pt x="122" y="326"/>
                    <a:pt x="131" y="280"/>
                  </a:cubicBezTo>
                  <a:cubicBezTo>
                    <a:pt x="168" y="187"/>
                    <a:pt x="187" y="94"/>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
            <p:cNvSpPr/>
            <p:nvPr/>
          </p:nvSpPr>
          <p:spPr>
            <a:xfrm>
              <a:off x="3668075" y="2449400"/>
              <a:ext cx="2100" cy="8375"/>
            </a:xfrm>
            <a:custGeom>
              <a:rect b="b" l="l" r="r" t="t"/>
              <a:pathLst>
                <a:path extrusionOk="0" h="335" w="84">
                  <a:moveTo>
                    <a:pt x="75" y="0"/>
                  </a:moveTo>
                  <a:cubicBezTo>
                    <a:pt x="37" y="56"/>
                    <a:pt x="28" y="102"/>
                    <a:pt x="28" y="177"/>
                  </a:cubicBezTo>
                  <a:cubicBezTo>
                    <a:pt x="28" y="195"/>
                    <a:pt x="19" y="232"/>
                    <a:pt x="19" y="251"/>
                  </a:cubicBezTo>
                  <a:cubicBezTo>
                    <a:pt x="19" y="279"/>
                    <a:pt x="19" y="297"/>
                    <a:pt x="0" y="334"/>
                  </a:cubicBezTo>
                  <a:cubicBezTo>
                    <a:pt x="28" y="316"/>
                    <a:pt x="37" y="279"/>
                    <a:pt x="56" y="251"/>
                  </a:cubicBezTo>
                  <a:cubicBezTo>
                    <a:pt x="65" y="232"/>
                    <a:pt x="65" y="195"/>
                    <a:pt x="75" y="177"/>
                  </a:cubicBezTo>
                  <a:cubicBezTo>
                    <a:pt x="75" y="112"/>
                    <a:pt x="84"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
            <p:cNvSpPr/>
            <p:nvPr/>
          </p:nvSpPr>
          <p:spPr>
            <a:xfrm>
              <a:off x="3668300" y="2450550"/>
              <a:ext cx="6075" cy="11650"/>
            </a:xfrm>
            <a:custGeom>
              <a:rect b="b" l="l" r="r" t="t"/>
              <a:pathLst>
                <a:path extrusionOk="0" h="466" w="243">
                  <a:moveTo>
                    <a:pt x="242" y="0"/>
                  </a:moveTo>
                  <a:cubicBezTo>
                    <a:pt x="186" y="66"/>
                    <a:pt x="131" y="149"/>
                    <a:pt x="103" y="223"/>
                  </a:cubicBezTo>
                  <a:lnTo>
                    <a:pt x="1" y="465"/>
                  </a:lnTo>
                  <a:cubicBezTo>
                    <a:pt x="28" y="428"/>
                    <a:pt x="56" y="391"/>
                    <a:pt x="75" y="363"/>
                  </a:cubicBezTo>
                  <a:cubicBezTo>
                    <a:pt x="103" y="326"/>
                    <a:pt x="121" y="279"/>
                    <a:pt x="149" y="242"/>
                  </a:cubicBezTo>
                  <a:cubicBezTo>
                    <a:pt x="186" y="177"/>
                    <a:pt x="21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
            <p:cNvSpPr/>
            <p:nvPr/>
          </p:nvSpPr>
          <p:spPr>
            <a:xfrm>
              <a:off x="3660625" y="2466575"/>
              <a:ext cx="4925" cy="6525"/>
            </a:xfrm>
            <a:custGeom>
              <a:rect b="b" l="l" r="r" t="t"/>
              <a:pathLst>
                <a:path extrusionOk="0" h="261" w="197">
                  <a:moveTo>
                    <a:pt x="196" y="1"/>
                  </a:moveTo>
                  <a:cubicBezTo>
                    <a:pt x="150" y="28"/>
                    <a:pt x="103" y="66"/>
                    <a:pt x="85" y="112"/>
                  </a:cubicBezTo>
                  <a:cubicBezTo>
                    <a:pt x="47" y="158"/>
                    <a:pt x="10" y="205"/>
                    <a:pt x="1" y="261"/>
                  </a:cubicBezTo>
                  <a:cubicBezTo>
                    <a:pt x="47" y="242"/>
                    <a:pt x="85" y="196"/>
                    <a:pt x="122" y="149"/>
                  </a:cubicBezTo>
                  <a:cubicBezTo>
                    <a:pt x="150" y="103"/>
                    <a:pt x="17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
            <p:cNvSpPr/>
            <p:nvPr/>
          </p:nvSpPr>
          <p:spPr>
            <a:xfrm>
              <a:off x="3688050" y="2427775"/>
              <a:ext cx="3500" cy="11650"/>
            </a:xfrm>
            <a:custGeom>
              <a:rect b="b" l="l" r="r" t="t"/>
              <a:pathLst>
                <a:path extrusionOk="0" h="466" w="140">
                  <a:moveTo>
                    <a:pt x="140" y="1"/>
                  </a:moveTo>
                  <a:lnTo>
                    <a:pt x="140" y="1"/>
                  </a:lnTo>
                  <a:cubicBezTo>
                    <a:pt x="103" y="85"/>
                    <a:pt x="75" y="159"/>
                    <a:pt x="65" y="233"/>
                  </a:cubicBezTo>
                  <a:cubicBezTo>
                    <a:pt x="56" y="270"/>
                    <a:pt x="47" y="317"/>
                    <a:pt x="28" y="354"/>
                  </a:cubicBezTo>
                  <a:cubicBezTo>
                    <a:pt x="19" y="391"/>
                    <a:pt x="10" y="438"/>
                    <a:pt x="0" y="466"/>
                  </a:cubicBezTo>
                  <a:cubicBezTo>
                    <a:pt x="28" y="447"/>
                    <a:pt x="56" y="400"/>
                    <a:pt x="65" y="363"/>
                  </a:cubicBezTo>
                  <a:cubicBezTo>
                    <a:pt x="75" y="326"/>
                    <a:pt x="93" y="280"/>
                    <a:pt x="103" y="252"/>
                  </a:cubicBezTo>
                  <a:cubicBezTo>
                    <a:pt x="121" y="168"/>
                    <a:pt x="140"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
            <p:cNvSpPr/>
            <p:nvPr/>
          </p:nvSpPr>
          <p:spPr>
            <a:xfrm>
              <a:off x="3684550" y="2435450"/>
              <a:ext cx="2600" cy="8150"/>
            </a:xfrm>
            <a:custGeom>
              <a:rect b="b" l="l" r="r" t="t"/>
              <a:pathLst>
                <a:path extrusionOk="0" h="326" w="104">
                  <a:moveTo>
                    <a:pt x="103" y="1"/>
                  </a:moveTo>
                  <a:cubicBezTo>
                    <a:pt x="75" y="47"/>
                    <a:pt x="66" y="103"/>
                    <a:pt x="47" y="159"/>
                  </a:cubicBezTo>
                  <a:cubicBezTo>
                    <a:pt x="20" y="224"/>
                    <a:pt x="10" y="270"/>
                    <a:pt x="1" y="326"/>
                  </a:cubicBezTo>
                  <a:cubicBezTo>
                    <a:pt x="20" y="298"/>
                    <a:pt x="47" y="279"/>
                    <a:pt x="57" y="251"/>
                  </a:cubicBezTo>
                  <a:cubicBezTo>
                    <a:pt x="66" y="233"/>
                    <a:pt x="75" y="196"/>
                    <a:pt x="94" y="177"/>
                  </a:cubicBezTo>
                  <a:cubicBezTo>
                    <a:pt x="94" y="149"/>
                    <a:pt x="103" y="131"/>
                    <a:pt x="103" y="93"/>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
            <p:cNvSpPr/>
            <p:nvPr/>
          </p:nvSpPr>
          <p:spPr>
            <a:xfrm>
              <a:off x="3688275" y="2425925"/>
              <a:ext cx="1200" cy="4675"/>
            </a:xfrm>
            <a:custGeom>
              <a:rect b="b" l="l" r="r" t="t"/>
              <a:pathLst>
                <a:path extrusionOk="0" h="187" w="48">
                  <a:moveTo>
                    <a:pt x="19" y="1"/>
                  </a:moveTo>
                  <a:cubicBezTo>
                    <a:pt x="1" y="29"/>
                    <a:pt x="1" y="66"/>
                    <a:pt x="1" y="94"/>
                  </a:cubicBezTo>
                  <a:lnTo>
                    <a:pt x="1" y="140"/>
                  </a:lnTo>
                  <a:lnTo>
                    <a:pt x="1" y="186"/>
                  </a:lnTo>
                  <a:cubicBezTo>
                    <a:pt x="19" y="159"/>
                    <a:pt x="47" y="121"/>
                    <a:pt x="47" y="84"/>
                  </a:cubicBezTo>
                  <a:lnTo>
                    <a:pt x="47" y="47"/>
                  </a:lnTo>
                  <a:cubicBezTo>
                    <a:pt x="47" y="2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
            <p:cNvSpPr/>
            <p:nvPr/>
          </p:nvSpPr>
          <p:spPr>
            <a:xfrm>
              <a:off x="3706400" y="2444050"/>
              <a:ext cx="3500" cy="11175"/>
            </a:xfrm>
            <a:custGeom>
              <a:rect b="b" l="l" r="r" t="t"/>
              <a:pathLst>
                <a:path extrusionOk="0" h="447" w="140">
                  <a:moveTo>
                    <a:pt x="65" y="0"/>
                  </a:moveTo>
                  <a:cubicBezTo>
                    <a:pt x="102" y="84"/>
                    <a:pt x="112" y="158"/>
                    <a:pt x="84" y="223"/>
                  </a:cubicBezTo>
                  <a:lnTo>
                    <a:pt x="47" y="326"/>
                  </a:lnTo>
                  <a:cubicBezTo>
                    <a:pt x="37" y="353"/>
                    <a:pt x="37" y="363"/>
                    <a:pt x="28" y="391"/>
                  </a:cubicBezTo>
                  <a:cubicBezTo>
                    <a:pt x="19" y="409"/>
                    <a:pt x="19" y="418"/>
                    <a:pt x="0" y="446"/>
                  </a:cubicBezTo>
                  <a:cubicBezTo>
                    <a:pt x="19" y="418"/>
                    <a:pt x="37" y="409"/>
                    <a:pt x="47" y="400"/>
                  </a:cubicBezTo>
                  <a:cubicBezTo>
                    <a:pt x="65" y="391"/>
                    <a:pt x="75" y="363"/>
                    <a:pt x="84" y="353"/>
                  </a:cubicBezTo>
                  <a:cubicBezTo>
                    <a:pt x="112" y="316"/>
                    <a:pt x="121" y="279"/>
                    <a:pt x="130" y="233"/>
                  </a:cubicBezTo>
                  <a:cubicBezTo>
                    <a:pt x="140" y="186"/>
                    <a:pt x="140" y="158"/>
                    <a:pt x="130" y="112"/>
                  </a:cubicBezTo>
                  <a:cubicBezTo>
                    <a:pt x="121" y="65"/>
                    <a:pt x="93"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
            <p:cNvSpPr/>
            <p:nvPr/>
          </p:nvSpPr>
          <p:spPr>
            <a:xfrm>
              <a:off x="3700825" y="2450775"/>
              <a:ext cx="6300" cy="8400"/>
            </a:xfrm>
            <a:custGeom>
              <a:rect b="b" l="l" r="r" t="t"/>
              <a:pathLst>
                <a:path extrusionOk="0" h="336" w="252">
                  <a:moveTo>
                    <a:pt x="251" y="1"/>
                  </a:moveTo>
                  <a:lnTo>
                    <a:pt x="186" y="75"/>
                  </a:lnTo>
                  <a:cubicBezTo>
                    <a:pt x="168" y="103"/>
                    <a:pt x="149" y="131"/>
                    <a:pt x="121" y="168"/>
                  </a:cubicBezTo>
                  <a:lnTo>
                    <a:pt x="65" y="261"/>
                  </a:lnTo>
                  <a:cubicBezTo>
                    <a:pt x="47" y="279"/>
                    <a:pt x="19" y="317"/>
                    <a:pt x="0" y="335"/>
                  </a:cubicBezTo>
                  <a:cubicBezTo>
                    <a:pt x="28" y="326"/>
                    <a:pt x="65" y="307"/>
                    <a:pt x="93" y="279"/>
                  </a:cubicBezTo>
                  <a:cubicBezTo>
                    <a:pt x="112" y="261"/>
                    <a:pt x="140" y="233"/>
                    <a:pt x="158" y="196"/>
                  </a:cubicBezTo>
                  <a:cubicBezTo>
                    <a:pt x="195" y="140"/>
                    <a:pt x="223" y="75"/>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
            <p:cNvSpPr/>
            <p:nvPr/>
          </p:nvSpPr>
          <p:spPr>
            <a:xfrm>
              <a:off x="3697800" y="2458675"/>
              <a:ext cx="7700" cy="6075"/>
            </a:xfrm>
            <a:custGeom>
              <a:rect b="b" l="l" r="r" t="t"/>
              <a:pathLst>
                <a:path extrusionOk="0" h="243" w="308">
                  <a:moveTo>
                    <a:pt x="307" y="1"/>
                  </a:moveTo>
                  <a:lnTo>
                    <a:pt x="307" y="1"/>
                  </a:lnTo>
                  <a:cubicBezTo>
                    <a:pt x="242" y="38"/>
                    <a:pt x="196" y="84"/>
                    <a:pt x="140" y="112"/>
                  </a:cubicBezTo>
                  <a:cubicBezTo>
                    <a:pt x="93" y="149"/>
                    <a:pt x="47" y="196"/>
                    <a:pt x="1" y="242"/>
                  </a:cubicBezTo>
                  <a:cubicBezTo>
                    <a:pt x="38" y="242"/>
                    <a:pt x="56" y="224"/>
                    <a:pt x="93" y="205"/>
                  </a:cubicBezTo>
                  <a:cubicBezTo>
                    <a:pt x="131" y="196"/>
                    <a:pt x="149" y="177"/>
                    <a:pt x="177" y="149"/>
                  </a:cubicBezTo>
                  <a:lnTo>
                    <a:pt x="242" y="84"/>
                  </a:lnTo>
                  <a:cubicBezTo>
                    <a:pt x="270" y="56"/>
                    <a:pt x="289" y="3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
            <p:cNvSpPr/>
            <p:nvPr/>
          </p:nvSpPr>
          <p:spPr>
            <a:xfrm>
              <a:off x="3701275" y="2449625"/>
              <a:ext cx="3750" cy="5825"/>
            </a:xfrm>
            <a:custGeom>
              <a:rect b="b" l="l" r="r" t="t"/>
              <a:pathLst>
                <a:path extrusionOk="0" h="233" w="150">
                  <a:moveTo>
                    <a:pt x="150" y="0"/>
                  </a:moveTo>
                  <a:lnTo>
                    <a:pt x="150" y="0"/>
                  </a:lnTo>
                  <a:cubicBezTo>
                    <a:pt x="122" y="37"/>
                    <a:pt x="94" y="75"/>
                    <a:pt x="66" y="121"/>
                  </a:cubicBezTo>
                  <a:cubicBezTo>
                    <a:pt x="47" y="149"/>
                    <a:pt x="29" y="186"/>
                    <a:pt x="1" y="233"/>
                  </a:cubicBezTo>
                  <a:cubicBezTo>
                    <a:pt x="47" y="214"/>
                    <a:pt x="84" y="177"/>
                    <a:pt x="103" y="140"/>
                  </a:cubicBezTo>
                  <a:lnTo>
                    <a:pt x="140" y="75"/>
                  </a:lnTo>
                  <a:cubicBezTo>
                    <a:pt x="15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
            <p:cNvSpPr/>
            <p:nvPr/>
          </p:nvSpPr>
          <p:spPr>
            <a:xfrm>
              <a:off x="3659700" y="2480275"/>
              <a:ext cx="10025" cy="2325"/>
            </a:xfrm>
            <a:custGeom>
              <a:rect b="b" l="l" r="r" t="t"/>
              <a:pathLst>
                <a:path extrusionOk="0" h="93" w="401">
                  <a:moveTo>
                    <a:pt x="400" y="1"/>
                  </a:moveTo>
                  <a:lnTo>
                    <a:pt x="400" y="1"/>
                  </a:lnTo>
                  <a:cubicBezTo>
                    <a:pt x="326" y="19"/>
                    <a:pt x="270" y="29"/>
                    <a:pt x="205" y="38"/>
                  </a:cubicBezTo>
                  <a:cubicBezTo>
                    <a:pt x="140" y="56"/>
                    <a:pt x="75" y="56"/>
                    <a:pt x="1" y="75"/>
                  </a:cubicBezTo>
                  <a:cubicBezTo>
                    <a:pt x="26" y="81"/>
                    <a:pt x="52" y="92"/>
                    <a:pt x="72" y="92"/>
                  </a:cubicBezTo>
                  <a:cubicBezTo>
                    <a:pt x="80" y="92"/>
                    <a:pt x="88" y="90"/>
                    <a:pt x="94" y="84"/>
                  </a:cubicBezTo>
                  <a:cubicBezTo>
                    <a:pt x="106" y="91"/>
                    <a:pt x="118" y="93"/>
                    <a:pt x="131" y="93"/>
                  </a:cubicBezTo>
                  <a:cubicBezTo>
                    <a:pt x="156" y="93"/>
                    <a:pt x="180" y="84"/>
                    <a:pt x="205" y="84"/>
                  </a:cubicBezTo>
                  <a:cubicBezTo>
                    <a:pt x="270" y="75"/>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
            <p:cNvSpPr/>
            <p:nvPr/>
          </p:nvSpPr>
          <p:spPr>
            <a:xfrm>
              <a:off x="3662950" y="2477500"/>
              <a:ext cx="7475" cy="2350"/>
            </a:xfrm>
            <a:custGeom>
              <a:rect b="b" l="l" r="r" t="t"/>
              <a:pathLst>
                <a:path extrusionOk="0" h="94" w="299">
                  <a:moveTo>
                    <a:pt x="298" y="0"/>
                  </a:moveTo>
                  <a:cubicBezTo>
                    <a:pt x="270" y="0"/>
                    <a:pt x="242" y="0"/>
                    <a:pt x="224" y="10"/>
                  </a:cubicBezTo>
                  <a:cubicBezTo>
                    <a:pt x="196" y="28"/>
                    <a:pt x="177" y="28"/>
                    <a:pt x="150" y="37"/>
                  </a:cubicBezTo>
                  <a:cubicBezTo>
                    <a:pt x="94" y="56"/>
                    <a:pt x="57" y="75"/>
                    <a:pt x="1" y="84"/>
                  </a:cubicBezTo>
                  <a:cubicBezTo>
                    <a:pt x="29" y="93"/>
                    <a:pt x="57" y="93"/>
                    <a:pt x="85" y="93"/>
                  </a:cubicBezTo>
                  <a:cubicBezTo>
                    <a:pt x="103" y="93"/>
                    <a:pt x="140" y="93"/>
                    <a:pt x="159" y="84"/>
                  </a:cubicBezTo>
                  <a:cubicBezTo>
                    <a:pt x="224" y="75"/>
                    <a:pt x="270"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
            <p:cNvSpPr/>
            <p:nvPr/>
          </p:nvSpPr>
          <p:spPr>
            <a:xfrm>
              <a:off x="3665525" y="2470750"/>
              <a:ext cx="5600" cy="5600"/>
            </a:xfrm>
            <a:custGeom>
              <a:rect b="b" l="l" r="r" t="t"/>
              <a:pathLst>
                <a:path extrusionOk="0" h="224" w="224">
                  <a:moveTo>
                    <a:pt x="223" y="1"/>
                  </a:moveTo>
                  <a:cubicBezTo>
                    <a:pt x="177" y="29"/>
                    <a:pt x="130" y="57"/>
                    <a:pt x="93" y="94"/>
                  </a:cubicBezTo>
                  <a:cubicBezTo>
                    <a:pt x="65" y="131"/>
                    <a:pt x="28" y="177"/>
                    <a:pt x="0" y="224"/>
                  </a:cubicBezTo>
                  <a:cubicBezTo>
                    <a:pt x="47" y="205"/>
                    <a:pt x="93" y="168"/>
                    <a:pt x="139" y="131"/>
                  </a:cubicBezTo>
                  <a:cubicBezTo>
                    <a:pt x="158" y="122"/>
                    <a:pt x="177" y="94"/>
                    <a:pt x="186" y="75"/>
                  </a:cubicBezTo>
                  <a:lnTo>
                    <a:pt x="2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
            <p:cNvSpPr/>
            <p:nvPr/>
          </p:nvSpPr>
          <p:spPr>
            <a:xfrm>
              <a:off x="3669925" y="2472375"/>
              <a:ext cx="5825" cy="3525"/>
            </a:xfrm>
            <a:custGeom>
              <a:rect b="b" l="l" r="r" t="t"/>
              <a:pathLst>
                <a:path extrusionOk="0" h="141" w="233">
                  <a:moveTo>
                    <a:pt x="233" y="1"/>
                  </a:moveTo>
                  <a:cubicBezTo>
                    <a:pt x="186" y="10"/>
                    <a:pt x="140" y="19"/>
                    <a:pt x="103" y="47"/>
                  </a:cubicBezTo>
                  <a:cubicBezTo>
                    <a:pt x="66" y="66"/>
                    <a:pt x="38" y="103"/>
                    <a:pt x="1" y="140"/>
                  </a:cubicBezTo>
                  <a:cubicBezTo>
                    <a:pt x="47" y="140"/>
                    <a:pt x="94" y="112"/>
                    <a:pt x="131" y="94"/>
                  </a:cubicBezTo>
                  <a:cubicBezTo>
                    <a:pt x="168" y="66"/>
                    <a:pt x="196"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
            <p:cNvSpPr/>
            <p:nvPr/>
          </p:nvSpPr>
          <p:spPr>
            <a:xfrm>
              <a:off x="3673175" y="2475175"/>
              <a:ext cx="7925" cy="4200"/>
            </a:xfrm>
            <a:custGeom>
              <a:rect b="b" l="l" r="r" t="t"/>
              <a:pathLst>
                <a:path extrusionOk="0" h="168" w="317">
                  <a:moveTo>
                    <a:pt x="317" y="0"/>
                  </a:moveTo>
                  <a:cubicBezTo>
                    <a:pt x="252" y="10"/>
                    <a:pt x="205" y="37"/>
                    <a:pt x="149" y="56"/>
                  </a:cubicBezTo>
                  <a:cubicBezTo>
                    <a:pt x="94" y="84"/>
                    <a:pt x="47" y="121"/>
                    <a:pt x="1" y="168"/>
                  </a:cubicBezTo>
                  <a:cubicBezTo>
                    <a:pt x="56" y="149"/>
                    <a:pt x="112" y="130"/>
                    <a:pt x="159" y="103"/>
                  </a:cubicBezTo>
                  <a:cubicBezTo>
                    <a:pt x="224" y="84"/>
                    <a:pt x="261"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
            <p:cNvSpPr/>
            <p:nvPr/>
          </p:nvSpPr>
          <p:spPr>
            <a:xfrm>
              <a:off x="3651350" y="2419425"/>
              <a:ext cx="5825" cy="9550"/>
            </a:xfrm>
            <a:custGeom>
              <a:rect b="b" l="l" r="r" t="t"/>
              <a:pathLst>
                <a:path extrusionOk="0" h="382" w="233">
                  <a:moveTo>
                    <a:pt x="233" y="1"/>
                  </a:moveTo>
                  <a:lnTo>
                    <a:pt x="233" y="1"/>
                  </a:lnTo>
                  <a:cubicBezTo>
                    <a:pt x="195" y="10"/>
                    <a:pt x="168" y="38"/>
                    <a:pt x="149" y="75"/>
                  </a:cubicBezTo>
                  <a:cubicBezTo>
                    <a:pt x="112" y="103"/>
                    <a:pt x="93" y="131"/>
                    <a:pt x="65" y="168"/>
                  </a:cubicBezTo>
                  <a:cubicBezTo>
                    <a:pt x="28" y="223"/>
                    <a:pt x="0" y="307"/>
                    <a:pt x="0" y="381"/>
                  </a:cubicBezTo>
                  <a:cubicBezTo>
                    <a:pt x="10" y="354"/>
                    <a:pt x="28" y="316"/>
                    <a:pt x="47" y="279"/>
                  </a:cubicBezTo>
                  <a:cubicBezTo>
                    <a:pt x="75" y="242"/>
                    <a:pt x="84" y="223"/>
                    <a:pt x="103" y="186"/>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
            <p:cNvSpPr/>
            <p:nvPr/>
          </p:nvSpPr>
          <p:spPr>
            <a:xfrm>
              <a:off x="3652050" y="2423850"/>
              <a:ext cx="3975" cy="8600"/>
            </a:xfrm>
            <a:custGeom>
              <a:rect b="b" l="l" r="r" t="t"/>
              <a:pathLst>
                <a:path extrusionOk="0" h="344" w="159">
                  <a:moveTo>
                    <a:pt x="158" y="0"/>
                  </a:moveTo>
                  <a:lnTo>
                    <a:pt x="158" y="0"/>
                  </a:lnTo>
                  <a:cubicBezTo>
                    <a:pt x="140" y="19"/>
                    <a:pt x="112" y="46"/>
                    <a:pt x="102" y="65"/>
                  </a:cubicBezTo>
                  <a:cubicBezTo>
                    <a:pt x="75" y="93"/>
                    <a:pt x="56" y="112"/>
                    <a:pt x="47" y="149"/>
                  </a:cubicBezTo>
                  <a:cubicBezTo>
                    <a:pt x="10" y="204"/>
                    <a:pt x="0" y="279"/>
                    <a:pt x="10" y="344"/>
                  </a:cubicBezTo>
                  <a:lnTo>
                    <a:pt x="47" y="251"/>
                  </a:lnTo>
                  <a:cubicBezTo>
                    <a:pt x="56" y="232"/>
                    <a:pt x="65" y="195"/>
                    <a:pt x="75" y="177"/>
                  </a:cubicBezTo>
                  <a:cubicBezTo>
                    <a:pt x="102" y="112"/>
                    <a:pt x="140" y="56"/>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
            <p:cNvSpPr/>
            <p:nvPr/>
          </p:nvSpPr>
          <p:spPr>
            <a:xfrm>
              <a:off x="3652500" y="2429650"/>
              <a:ext cx="3275" cy="9550"/>
            </a:xfrm>
            <a:custGeom>
              <a:rect b="b" l="l" r="r" t="t"/>
              <a:pathLst>
                <a:path extrusionOk="0" h="382" w="131">
                  <a:moveTo>
                    <a:pt x="131" y="0"/>
                  </a:moveTo>
                  <a:lnTo>
                    <a:pt x="131" y="0"/>
                  </a:lnTo>
                  <a:cubicBezTo>
                    <a:pt x="94" y="56"/>
                    <a:pt x="57" y="130"/>
                    <a:pt x="38" y="177"/>
                  </a:cubicBezTo>
                  <a:cubicBezTo>
                    <a:pt x="19" y="205"/>
                    <a:pt x="10" y="242"/>
                    <a:pt x="10" y="279"/>
                  </a:cubicBezTo>
                  <a:cubicBezTo>
                    <a:pt x="1" y="316"/>
                    <a:pt x="1" y="344"/>
                    <a:pt x="10" y="381"/>
                  </a:cubicBezTo>
                  <a:lnTo>
                    <a:pt x="47" y="288"/>
                  </a:lnTo>
                  <a:cubicBezTo>
                    <a:pt x="57" y="270"/>
                    <a:pt x="66" y="233"/>
                    <a:pt x="84" y="195"/>
                  </a:cubicBezTo>
                  <a:cubicBezTo>
                    <a:pt x="103" y="14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
            <p:cNvSpPr/>
            <p:nvPr/>
          </p:nvSpPr>
          <p:spPr>
            <a:xfrm>
              <a:off x="3648800" y="2436375"/>
              <a:ext cx="1400" cy="10475"/>
            </a:xfrm>
            <a:custGeom>
              <a:rect b="b" l="l" r="r" t="t"/>
              <a:pathLst>
                <a:path extrusionOk="0" h="419" w="56">
                  <a:moveTo>
                    <a:pt x="47" y="1"/>
                  </a:moveTo>
                  <a:cubicBezTo>
                    <a:pt x="19" y="56"/>
                    <a:pt x="9" y="122"/>
                    <a:pt x="0" y="205"/>
                  </a:cubicBezTo>
                  <a:lnTo>
                    <a:pt x="0" y="307"/>
                  </a:lnTo>
                  <a:cubicBezTo>
                    <a:pt x="0" y="344"/>
                    <a:pt x="9" y="382"/>
                    <a:pt x="19" y="419"/>
                  </a:cubicBezTo>
                  <a:lnTo>
                    <a:pt x="37" y="307"/>
                  </a:lnTo>
                  <a:cubicBezTo>
                    <a:pt x="37" y="279"/>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
            <p:cNvSpPr/>
            <p:nvPr/>
          </p:nvSpPr>
          <p:spPr>
            <a:xfrm>
              <a:off x="3649725" y="2444500"/>
              <a:ext cx="2575" cy="10725"/>
            </a:xfrm>
            <a:custGeom>
              <a:rect b="b" l="l" r="r" t="t"/>
              <a:pathLst>
                <a:path extrusionOk="0" h="429" w="103">
                  <a:moveTo>
                    <a:pt x="103" y="1"/>
                  </a:moveTo>
                  <a:cubicBezTo>
                    <a:pt x="56" y="66"/>
                    <a:pt x="28" y="140"/>
                    <a:pt x="19" y="205"/>
                  </a:cubicBezTo>
                  <a:cubicBezTo>
                    <a:pt x="19" y="242"/>
                    <a:pt x="10" y="270"/>
                    <a:pt x="10" y="308"/>
                  </a:cubicBezTo>
                  <a:cubicBezTo>
                    <a:pt x="0" y="354"/>
                    <a:pt x="10" y="391"/>
                    <a:pt x="19" y="428"/>
                  </a:cubicBezTo>
                  <a:cubicBezTo>
                    <a:pt x="19" y="391"/>
                    <a:pt x="28" y="354"/>
                    <a:pt x="47" y="317"/>
                  </a:cubicBezTo>
                  <a:lnTo>
                    <a:pt x="65" y="215"/>
                  </a:lnTo>
                  <a:cubicBezTo>
                    <a:pt x="75" y="150"/>
                    <a:pt x="103"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
            <p:cNvSpPr/>
            <p:nvPr/>
          </p:nvSpPr>
          <p:spPr>
            <a:xfrm>
              <a:off x="3674575" y="2436850"/>
              <a:ext cx="2350" cy="4200"/>
            </a:xfrm>
            <a:custGeom>
              <a:rect b="b" l="l" r="r" t="t"/>
              <a:pathLst>
                <a:path extrusionOk="0" h="168" w="94">
                  <a:moveTo>
                    <a:pt x="93" y="0"/>
                  </a:moveTo>
                  <a:cubicBezTo>
                    <a:pt x="56" y="10"/>
                    <a:pt x="47" y="47"/>
                    <a:pt x="28" y="75"/>
                  </a:cubicBezTo>
                  <a:cubicBezTo>
                    <a:pt x="10" y="93"/>
                    <a:pt x="0" y="130"/>
                    <a:pt x="0" y="168"/>
                  </a:cubicBezTo>
                  <a:cubicBezTo>
                    <a:pt x="38" y="149"/>
                    <a:pt x="56" y="121"/>
                    <a:pt x="75" y="93"/>
                  </a:cubicBezTo>
                  <a:cubicBezTo>
                    <a:pt x="84" y="7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
            <p:cNvSpPr/>
            <p:nvPr/>
          </p:nvSpPr>
          <p:spPr>
            <a:xfrm>
              <a:off x="3678300" y="2434050"/>
              <a:ext cx="1875" cy="4225"/>
            </a:xfrm>
            <a:custGeom>
              <a:rect b="b" l="l" r="r" t="t"/>
              <a:pathLst>
                <a:path extrusionOk="0" h="169" w="75">
                  <a:moveTo>
                    <a:pt x="74" y="1"/>
                  </a:moveTo>
                  <a:cubicBezTo>
                    <a:pt x="37" y="19"/>
                    <a:pt x="28" y="57"/>
                    <a:pt x="19" y="75"/>
                  </a:cubicBezTo>
                  <a:cubicBezTo>
                    <a:pt x="0" y="103"/>
                    <a:pt x="0" y="140"/>
                    <a:pt x="0" y="168"/>
                  </a:cubicBezTo>
                  <a:cubicBezTo>
                    <a:pt x="28" y="149"/>
                    <a:pt x="47" y="122"/>
                    <a:pt x="65" y="94"/>
                  </a:cubicBezTo>
                  <a:cubicBezTo>
                    <a:pt x="74" y="66"/>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
            <p:cNvSpPr/>
            <p:nvPr/>
          </p:nvSpPr>
          <p:spPr>
            <a:xfrm>
              <a:off x="3649725" y="2459600"/>
              <a:ext cx="1175" cy="7000"/>
            </a:xfrm>
            <a:custGeom>
              <a:rect b="b" l="l" r="r" t="t"/>
              <a:pathLst>
                <a:path extrusionOk="0" h="280" w="47">
                  <a:moveTo>
                    <a:pt x="19" y="1"/>
                  </a:moveTo>
                  <a:cubicBezTo>
                    <a:pt x="0" y="47"/>
                    <a:pt x="0" y="94"/>
                    <a:pt x="0" y="131"/>
                  </a:cubicBezTo>
                  <a:lnTo>
                    <a:pt x="0" y="205"/>
                  </a:lnTo>
                  <a:cubicBezTo>
                    <a:pt x="0" y="233"/>
                    <a:pt x="10" y="252"/>
                    <a:pt x="19" y="280"/>
                  </a:cubicBezTo>
                  <a:cubicBezTo>
                    <a:pt x="28" y="233"/>
                    <a:pt x="47" y="187"/>
                    <a:pt x="47" y="140"/>
                  </a:cubicBezTo>
                  <a:cubicBezTo>
                    <a:pt x="47" y="94"/>
                    <a:pt x="2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
            <p:cNvSpPr/>
            <p:nvPr/>
          </p:nvSpPr>
          <p:spPr>
            <a:xfrm>
              <a:off x="3533575" y="2493625"/>
              <a:ext cx="69725" cy="70600"/>
            </a:xfrm>
            <a:custGeom>
              <a:rect b="b" l="l" r="r" t="t"/>
              <a:pathLst>
                <a:path extrusionOk="0" h="2824" w="2789">
                  <a:moveTo>
                    <a:pt x="517" y="0"/>
                  </a:moveTo>
                  <a:cubicBezTo>
                    <a:pt x="325" y="0"/>
                    <a:pt x="212" y="239"/>
                    <a:pt x="187" y="368"/>
                  </a:cubicBezTo>
                  <a:cubicBezTo>
                    <a:pt x="19" y="981"/>
                    <a:pt x="1" y="1641"/>
                    <a:pt x="215" y="2235"/>
                  </a:cubicBezTo>
                  <a:cubicBezTo>
                    <a:pt x="289" y="2421"/>
                    <a:pt x="382" y="2607"/>
                    <a:pt x="540" y="2728"/>
                  </a:cubicBezTo>
                  <a:cubicBezTo>
                    <a:pt x="630" y="2788"/>
                    <a:pt x="739" y="2824"/>
                    <a:pt x="843" y="2824"/>
                  </a:cubicBezTo>
                  <a:cubicBezTo>
                    <a:pt x="933" y="2824"/>
                    <a:pt x="1019" y="2797"/>
                    <a:pt x="1088" y="2737"/>
                  </a:cubicBezTo>
                  <a:cubicBezTo>
                    <a:pt x="1255" y="2598"/>
                    <a:pt x="1255" y="2356"/>
                    <a:pt x="1227" y="2133"/>
                  </a:cubicBezTo>
                  <a:lnTo>
                    <a:pt x="1227" y="2133"/>
                  </a:lnTo>
                  <a:cubicBezTo>
                    <a:pt x="1329" y="2263"/>
                    <a:pt x="1441" y="2403"/>
                    <a:pt x="1590" y="2468"/>
                  </a:cubicBezTo>
                  <a:cubicBezTo>
                    <a:pt x="1654" y="2500"/>
                    <a:pt x="1726" y="2518"/>
                    <a:pt x="1797" y="2518"/>
                  </a:cubicBezTo>
                  <a:cubicBezTo>
                    <a:pt x="1891" y="2518"/>
                    <a:pt x="1981" y="2486"/>
                    <a:pt x="2045" y="2412"/>
                  </a:cubicBezTo>
                  <a:cubicBezTo>
                    <a:pt x="2147" y="2282"/>
                    <a:pt x="2119" y="2068"/>
                    <a:pt x="2045" y="1919"/>
                  </a:cubicBezTo>
                  <a:cubicBezTo>
                    <a:pt x="1961" y="1771"/>
                    <a:pt x="1840" y="1631"/>
                    <a:pt x="1785" y="1464"/>
                  </a:cubicBezTo>
                  <a:lnTo>
                    <a:pt x="1785" y="1464"/>
                  </a:lnTo>
                  <a:cubicBezTo>
                    <a:pt x="1933" y="1548"/>
                    <a:pt x="2091" y="1631"/>
                    <a:pt x="2249" y="1641"/>
                  </a:cubicBezTo>
                  <a:cubicBezTo>
                    <a:pt x="2268" y="1643"/>
                    <a:pt x="2287" y="1644"/>
                    <a:pt x="2306" y="1644"/>
                  </a:cubicBezTo>
                  <a:cubicBezTo>
                    <a:pt x="2456" y="1644"/>
                    <a:pt x="2610" y="1578"/>
                    <a:pt x="2667" y="1446"/>
                  </a:cubicBezTo>
                  <a:cubicBezTo>
                    <a:pt x="2788" y="1213"/>
                    <a:pt x="2574" y="944"/>
                    <a:pt x="2370" y="786"/>
                  </a:cubicBezTo>
                  <a:cubicBezTo>
                    <a:pt x="1840" y="386"/>
                    <a:pt x="1218" y="108"/>
                    <a:pt x="568" y="6"/>
                  </a:cubicBezTo>
                  <a:cubicBezTo>
                    <a:pt x="550" y="2"/>
                    <a:pt x="533" y="0"/>
                    <a:pt x="51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
            <p:cNvSpPr/>
            <p:nvPr/>
          </p:nvSpPr>
          <p:spPr>
            <a:xfrm>
              <a:off x="3534050" y="2494075"/>
              <a:ext cx="67850" cy="71700"/>
            </a:xfrm>
            <a:custGeom>
              <a:rect b="b" l="l" r="r" t="t"/>
              <a:pathLst>
                <a:path extrusionOk="0" h="2868" w="2714">
                  <a:moveTo>
                    <a:pt x="509" y="3"/>
                  </a:moveTo>
                  <a:cubicBezTo>
                    <a:pt x="516" y="4"/>
                    <a:pt x="523" y="5"/>
                    <a:pt x="530" y="6"/>
                  </a:cubicBezTo>
                  <a:cubicBezTo>
                    <a:pt x="524" y="4"/>
                    <a:pt x="517" y="3"/>
                    <a:pt x="509" y="3"/>
                  </a:cubicBezTo>
                  <a:close/>
                  <a:moveTo>
                    <a:pt x="480" y="1"/>
                  </a:moveTo>
                  <a:cubicBezTo>
                    <a:pt x="452" y="1"/>
                    <a:pt x="427" y="7"/>
                    <a:pt x="409" y="25"/>
                  </a:cubicBezTo>
                  <a:cubicBezTo>
                    <a:pt x="443" y="11"/>
                    <a:pt x="477" y="3"/>
                    <a:pt x="504" y="3"/>
                  </a:cubicBezTo>
                  <a:cubicBezTo>
                    <a:pt x="506" y="3"/>
                    <a:pt x="507" y="3"/>
                    <a:pt x="509" y="3"/>
                  </a:cubicBezTo>
                  <a:lnTo>
                    <a:pt x="509" y="3"/>
                  </a:lnTo>
                  <a:cubicBezTo>
                    <a:pt x="499" y="1"/>
                    <a:pt x="489" y="1"/>
                    <a:pt x="480" y="1"/>
                  </a:cubicBezTo>
                  <a:close/>
                  <a:moveTo>
                    <a:pt x="409" y="25"/>
                  </a:moveTo>
                  <a:lnTo>
                    <a:pt x="409" y="25"/>
                  </a:lnTo>
                  <a:cubicBezTo>
                    <a:pt x="363" y="34"/>
                    <a:pt x="326" y="71"/>
                    <a:pt x="298" y="99"/>
                  </a:cubicBezTo>
                  <a:cubicBezTo>
                    <a:pt x="335" y="71"/>
                    <a:pt x="372" y="43"/>
                    <a:pt x="409" y="25"/>
                  </a:cubicBezTo>
                  <a:close/>
                  <a:moveTo>
                    <a:pt x="298" y="99"/>
                  </a:moveTo>
                  <a:cubicBezTo>
                    <a:pt x="242" y="174"/>
                    <a:pt x="196" y="257"/>
                    <a:pt x="177" y="331"/>
                  </a:cubicBezTo>
                  <a:cubicBezTo>
                    <a:pt x="205" y="257"/>
                    <a:pt x="242" y="174"/>
                    <a:pt x="298" y="99"/>
                  </a:cubicBezTo>
                  <a:close/>
                  <a:moveTo>
                    <a:pt x="539" y="15"/>
                  </a:moveTo>
                  <a:cubicBezTo>
                    <a:pt x="846" y="71"/>
                    <a:pt x="1153" y="146"/>
                    <a:pt x="1431" y="276"/>
                  </a:cubicBezTo>
                  <a:cubicBezTo>
                    <a:pt x="1719" y="406"/>
                    <a:pt x="1989" y="554"/>
                    <a:pt x="2240" y="740"/>
                  </a:cubicBezTo>
                  <a:cubicBezTo>
                    <a:pt x="2370" y="833"/>
                    <a:pt x="2481" y="945"/>
                    <a:pt x="2565" y="1065"/>
                  </a:cubicBezTo>
                  <a:cubicBezTo>
                    <a:pt x="2602" y="1140"/>
                    <a:pt x="2639" y="1205"/>
                    <a:pt x="2648" y="1279"/>
                  </a:cubicBezTo>
                  <a:cubicBezTo>
                    <a:pt x="2648" y="1344"/>
                    <a:pt x="2639" y="1428"/>
                    <a:pt x="2593" y="1474"/>
                  </a:cubicBezTo>
                  <a:cubicBezTo>
                    <a:pt x="2546" y="1530"/>
                    <a:pt x="2481" y="1567"/>
                    <a:pt x="2416" y="1595"/>
                  </a:cubicBezTo>
                  <a:cubicBezTo>
                    <a:pt x="2378" y="1606"/>
                    <a:pt x="2337" y="1610"/>
                    <a:pt x="2292" y="1610"/>
                  </a:cubicBezTo>
                  <a:cubicBezTo>
                    <a:pt x="2261" y="1610"/>
                    <a:pt x="2228" y="1608"/>
                    <a:pt x="2193" y="1604"/>
                  </a:cubicBezTo>
                  <a:cubicBezTo>
                    <a:pt x="2044" y="1576"/>
                    <a:pt x="1914" y="1511"/>
                    <a:pt x="1775" y="1428"/>
                  </a:cubicBezTo>
                  <a:lnTo>
                    <a:pt x="1682" y="1381"/>
                  </a:lnTo>
                  <a:lnTo>
                    <a:pt x="1719" y="1483"/>
                  </a:lnTo>
                  <a:cubicBezTo>
                    <a:pt x="1775" y="1660"/>
                    <a:pt x="1896" y="1790"/>
                    <a:pt x="1961" y="1939"/>
                  </a:cubicBezTo>
                  <a:cubicBezTo>
                    <a:pt x="1998" y="2013"/>
                    <a:pt x="2017" y="2087"/>
                    <a:pt x="2035" y="2162"/>
                  </a:cubicBezTo>
                  <a:cubicBezTo>
                    <a:pt x="2044" y="2245"/>
                    <a:pt x="2017" y="2310"/>
                    <a:pt x="1989" y="2366"/>
                  </a:cubicBezTo>
                  <a:cubicBezTo>
                    <a:pt x="1942" y="2431"/>
                    <a:pt x="1877" y="2459"/>
                    <a:pt x="1803" y="2468"/>
                  </a:cubicBezTo>
                  <a:cubicBezTo>
                    <a:pt x="1782" y="2473"/>
                    <a:pt x="1761" y="2476"/>
                    <a:pt x="1739" y="2476"/>
                  </a:cubicBezTo>
                  <a:cubicBezTo>
                    <a:pt x="1683" y="2476"/>
                    <a:pt x="1627" y="2460"/>
                    <a:pt x="1580" y="2440"/>
                  </a:cubicBezTo>
                  <a:cubicBezTo>
                    <a:pt x="1441" y="2366"/>
                    <a:pt x="1338" y="2236"/>
                    <a:pt x="1227" y="2115"/>
                  </a:cubicBezTo>
                  <a:lnTo>
                    <a:pt x="1134" y="1994"/>
                  </a:lnTo>
                  <a:lnTo>
                    <a:pt x="1153" y="2152"/>
                  </a:lnTo>
                  <a:cubicBezTo>
                    <a:pt x="1162" y="2236"/>
                    <a:pt x="1162" y="2320"/>
                    <a:pt x="1162" y="2412"/>
                  </a:cubicBezTo>
                  <a:cubicBezTo>
                    <a:pt x="1162" y="2496"/>
                    <a:pt x="1134" y="2589"/>
                    <a:pt x="1087" y="2663"/>
                  </a:cubicBezTo>
                  <a:cubicBezTo>
                    <a:pt x="1041" y="2728"/>
                    <a:pt x="985" y="2775"/>
                    <a:pt x="902" y="2803"/>
                  </a:cubicBezTo>
                  <a:cubicBezTo>
                    <a:pt x="875" y="2809"/>
                    <a:pt x="848" y="2812"/>
                    <a:pt x="820" y="2812"/>
                  </a:cubicBezTo>
                  <a:cubicBezTo>
                    <a:pt x="768" y="2812"/>
                    <a:pt x="714" y="2802"/>
                    <a:pt x="660" y="2784"/>
                  </a:cubicBezTo>
                  <a:cubicBezTo>
                    <a:pt x="576" y="2766"/>
                    <a:pt x="511" y="2719"/>
                    <a:pt x="456" y="2645"/>
                  </a:cubicBezTo>
                  <a:cubicBezTo>
                    <a:pt x="391" y="2589"/>
                    <a:pt x="335" y="2505"/>
                    <a:pt x="307" y="2440"/>
                  </a:cubicBezTo>
                  <a:cubicBezTo>
                    <a:pt x="251" y="2357"/>
                    <a:pt x="223" y="2273"/>
                    <a:pt x="196" y="2199"/>
                  </a:cubicBezTo>
                  <a:cubicBezTo>
                    <a:pt x="158" y="2115"/>
                    <a:pt x="140" y="2022"/>
                    <a:pt x="112" y="1939"/>
                  </a:cubicBezTo>
                  <a:cubicBezTo>
                    <a:pt x="38" y="1586"/>
                    <a:pt x="19" y="1233"/>
                    <a:pt x="65" y="870"/>
                  </a:cubicBezTo>
                  <a:cubicBezTo>
                    <a:pt x="93" y="694"/>
                    <a:pt x="130" y="508"/>
                    <a:pt x="177" y="332"/>
                  </a:cubicBezTo>
                  <a:lnTo>
                    <a:pt x="177" y="332"/>
                  </a:lnTo>
                  <a:cubicBezTo>
                    <a:pt x="130" y="508"/>
                    <a:pt x="84" y="685"/>
                    <a:pt x="56" y="870"/>
                  </a:cubicBezTo>
                  <a:cubicBezTo>
                    <a:pt x="10" y="1233"/>
                    <a:pt x="0" y="1586"/>
                    <a:pt x="84" y="1948"/>
                  </a:cubicBezTo>
                  <a:cubicBezTo>
                    <a:pt x="103" y="2041"/>
                    <a:pt x="131" y="2124"/>
                    <a:pt x="149" y="2217"/>
                  </a:cubicBezTo>
                  <a:cubicBezTo>
                    <a:pt x="177" y="2301"/>
                    <a:pt x="205" y="2394"/>
                    <a:pt x="251" y="2468"/>
                  </a:cubicBezTo>
                  <a:cubicBezTo>
                    <a:pt x="288" y="2524"/>
                    <a:pt x="335" y="2598"/>
                    <a:pt x="409" y="2673"/>
                  </a:cubicBezTo>
                  <a:cubicBezTo>
                    <a:pt x="474" y="2738"/>
                    <a:pt x="549" y="2803"/>
                    <a:pt x="642" y="2831"/>
                  </a:cubicBezTo>
                  <a:cubicBezTo>
                    <a:pt x="703" y="2855"/>
                    <a:pt x="765" y="2868"/>
                    <a:pt x="830" y="2868"/>
                  </a:cubicBezTo>
                  <a:cubicBezTo>
                    <a:pt x="862" y="2868"/>
                    <a:pt x="895" y="2865"/>
                    <a:pt x="930" y="2858"/>
                  </a:cubicBezTo>
                  <a:cubicBezTo>
                    <a:pt x="1022" y="2831"/>
                    <a:pt x="1115" y="2775"/>
                    <a:pt x="1171" y="2682"/>
                  </a:cubicBezTo>
                  <a:cubicBezTo>
                    <a:pt x="1236" y="2598"/>
                    <a:pt x="1255" y="2496"/>
                    <a:pt x="1255" y="2403"/>
                  </a:cubicBezTo>
                  <a:lnTo>
                    <a:pt x="1255" y="2264"/>
                  </a:lnTo>
                  <a:cubicBezTo>
                    <a:pt x="1283" y="2292"/>
                    <a:pt x="1301" y="2320"/>
                    <a:pt x="1338" y="2347"/>
                  </a:cubicBezTo>
                  <a:cubicBezTo>
                    <a:pt x="1394" y="2403"/>
                    <a:pt x="1468" y="2459"/>
                    <a:pt x="1561" y="2505"/>
                  </a:cubicBezTo>
                  <a:cubicBezTo>
                    <a:pt x="1619" y="2534"/>
                    <a:pt x="1689" y="2558"/>
                    <a:pt x="1761" y="2558"/>
                  </a:cubicBezTo>
                  <a:cubicBezTo>
                    <a:pt x="1781" y="2558"/>
                    <a:pt x="1801" y="2556"/>
                    <a:pt x="1821" y="2552"/>
                  </a:cubicBezTo>
                  <a:cubicBezTo>
                    <a:pt x="1914" y="2543"/>
                    <a:pt x="2007" y="2496"/>
                    <a:pt x="2072" y="2412"/>
                  </a:cubicBezTo>
                  <a:cubicBezTo>
                    <a:pt x="2128" y="2329"/>
                    <a:pt x="2137" y="2227"/>
                    <a:pt x="2137" y="2152"/>
                  </a:cubicBezTo>
                  <a:cubicBezTo>
                    <a:pt x="2128" y="2059"/>
                    <a:pt x="2100" y="1976"/>
                    <a:pt x="2054" y="1892"/>
                  </a:cubicBezTo>
                  <a:cubicBezTo>
                    <a:pt x="1998" y="1771"/>
                    <a:pt x="1914" y="1669"/>
                    <a:pt x="1859" y="1567"/>
                  </a:cubicBezTo>
                  <a:lnTo>
                    <a:pt x="1859" y="1567"/>
                  </a:lnTo>
                  <a:cubicBezTo>
                    <a:pt x="1961" y="1623"/>
                    <a:pt x="2082" y="1669"/>
                    <a:pt x="2202" y="1679"/>
                  </a:cubicBezTo>
                  <a:cubicBezTo>
                    <a:pt x="2227" y="1684"/>
                    <a:pt x="2251" y="1686"/>
                    <a:pt x="2276" y="1686"/>
                  </a:cubicBezTo>
                  <a:cubicBezTo>
                    <a:pt x="2335" y="1686"/>
                    <a:pt x="2394" y="1673"/>
                    <a:pt x="2453" y="1660"/>
                  </a:cubicBezTo>
                  <a:cubicBezTo>
                    <a:pt x="2528" y="1641"/>
                    <a:pt x="2602" y="1586"/>
                    <a:pt x="2648" y="1521"/>
                  </a:cubicBezTo>
                  <a:cubicBezTo>
                    <a:pt x="2695" y="1446"/>
                    <a:pt x="2713" y="1363"/>
                    <a:pt x="2704" y="1279"/>
                  </a:cubicBezTo>
                  <a:cubicBezTo>
                    <a:pt x="2695" y="1195"/>
                    <a:pt x="2658" y="1112"/>
                    <a:pt x="2611" y="1047"/>
                  </a:cubicBezTo>
                  <a:cubicBezTo>
                    <a:pt x="2518" y="907"/>
                    <a:pt x="2407" y="796"/>
                    <a:pt x="2267" y="722"/>
                  </a:cubicBezTo>
                  <a:cubicBezTo>
                    <a:pt x="2007" y="536"/>
                    <a:pt x="1729" y="378"/>
                    <a:pt x="1441" y="266"/>
                  </a:cubicBezTo>
                  <a:cubicBezTo>
                    <a:pt x="1153" y="146"/>
                    <a:pt x="846" y="53"/>
                    <a:pt x="539" y="1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
            <p:cNvSpPr/>
            <p:nvPr/>
          </p:nvSpPr>
          <p:spPr>
            <a:xfrm>
              <a:off x="3543575" y="2494675"/>
              <a:ext cx="34625" cy="36025"/>
            </a:xfrm>
            <a:custGeom>
              <a:rect b="b" l="l" r="r" t="t"/>
              <a:pathLst>
                <a:path extrusionOk="0" h="1441" w="1385">
                  <a:moveTo>
                    <a:pt x="0" y="1"/>
                  </a:moveTo>
                  <a:cubicBezTo>
                    <a:pt x="84" y="140"/>
                    <a:pt x="205" y="270"/>
                    <a:pt x="307" y="391"/>
                  </a:cubicBezTo>
                  <a:cubicBezTo>
                    <a:pt x="418" y="512"/>
                    <a:pt x="539" y="642"/>
                    <a:pt x="651" y="753"/>
                  </a:cubicBezTo>
                  <a:cubicBezTo>
                    <a:pt x="772" y="874"/>
                    <a:pt x="883" y="986"/>
                    <a:pt x="1013" y="1106"/>
                  </a:cubicBezTo>
                  <a:cubicBezTo>
                    <a:pt x="1134" y="1218"/>
                    <a:pt x="1255" y="1339"/>
                    <a:pt x="1385" y="1441"/>
                  </a:cubicBezTo>
                  <a:cubicBezTo>
                    <a:pt x="1273" y="1320"/>
                    <a:pt x="1152" y="1199"/>
                    <a:pt x="1041" y="1088"/>
                  </a:cubicBezTo>
                  <a:lnTo>
                    <a:pt x="688" y="735"/>
                  </a:lnTo>
                  <a:lnTo>
                    <a:pt x="344" y="372"/>
                  </a:lnTo>
                  <a:cubicBezTo>
                    <a:pt x="279" y="317"/>
                    <a:pt x="223" y="242"/>
                    <a:pt x="168" y="187"/>
                  </a:cubicBezTo>
                  <a:cubicBezTo>
                    <a:pt x="112" y="131"/>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
            <p:cNvSpPr/>
            <p:nvPr/>
          </p:nvSpPr>
          <p:spPr>
            <a:xfrm>
              <a:off x="3541950" y="2495150"/>
              <a:ext cx="21850" cy="51125"/>
            </a:xfrm>
            <a:custGeom>
              <a:rect b="b" l="l" r="r" t="t"/>
              <a:pathLst>
                <a:path extrusionOk="0" h="2045" w="874">
                  <a:moveTo>
                    <a:pt x="0" y="0"/>
                  </a:moveTo>
                  <a:cubicBezTo>
                    <a:pt x="47" y="84"/>
                    <a:pt x="75" y="177"/>
                    <a:pt x="112" y="260"/>
                  </a:cubicBezTo>
                  <a:cubicBezTo>
                    <a:pt x="149" y="344"/>
                    <a:pt x="186" y="437"/>
                    <a:pt x="223" y="511"/>
                  </a:cubicBezTo>
                  <a:lnTo>
                    <a:pt x="428" y="1022"/>
                  </a:lnTo>
                  <a:lnTo>
                    <a:pt x="651" y="1533"/>
                  </a:lnTo>
                  <a:cubicBezTo>
                    <a:pt x="716" y="1710"/>
                    <a:pt x="790" y="1886"/>
                    <a:pt x="874" y="2044"/>
                  </a:cubicBezTo>
                  <a:cubicBezTo>
                    <a:pt x="809" y="1877"/>
                    <a:pt x="744" y="1701"/>
                    <a:pt x="688" y="1524"/>
                  </a:cubicBezTo>
                  <a:cubicBezTo>
                    <a:pt x="614" y="1347"/>
                    <a:pt x="539" y="1190"/>
                    <a:pt x="474" y="1013"/>
                  </a:cubicBezTo>
                  <a:cubicBezTo>
                    <a:pt x="400" y="836"/>
                    <a:pt x="335" y="669"/>
                    <a:pt x="251" y="502"/>
                  </a:cubicBezTo>
                  <a:cubicBezTo>
                    <a:pt x="168" y="326"/>
                    <a:pt x="93"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
            <p:cNvSpPr/>
            <p:nvPr/>
          </p:nvSpPr>
          <p:spPr>
            <a:xfrm>
              <a:off x="3553550" y="2509075"/>
              <a:ext cx="9800" cy="10250"/>
            </a:xfrm>
            <a:custGeom>
              <a:rect b="b" l="l" r="r" t="t"/>
              <a:pathLst>
                <a:path extrusionOk="0" h="410" w="392">
                  <a:moveTo>
                    <a:pt x="1" y="1"/>
                  </a:moveTo>
                  <a:cubicBezTo>
                    <a:pt x="19" y="38"/>
                    <a:pt x="47" y="84"/>
                    <a:pt x="75" y="122"/>
                  </a:cubicBezTo>
                  <a:cubicBezTo>
                    <a:pt x="103" y="149"/>
                    <a:pt x="140" y="187"/>
                    <a:pt x="168" y="224"/>
                  </a:cubicBezTo>
                  <a:cubicBezTo>
                    <a:pt x="242" y="298"/>
                    <a:pt x="307" y="354"/>
                    <a:pt x="391" y="410"/>
                  </a:cubicBezTo>
                  <a:cubicBezTo>
                    <a:pt x="335" y="326"/>
                    <a:pt x="270" y="261"/>
                    <a:pt x="205" y="205"/>
                  </a:cubicBezTo>
                  <a:lnTo>
                    <a:pt x="103" y="94"/>
                  </a:lnTo>
                  <a:cubicBezTo>
                    <a:pt x="6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
            <p:cNvSpPr/>
            <p:nvPr/>
          </p:nvSpPr>
          <p:spPr>
            <a:xfrm>
              <a:off x="3559375" y="2518150"/>
              <a:ext cx="6975" cy="5600"/>
            </a:xfrm>
            <a:custGeom>
              <a:rect b="b" l="l" r="r" t="t"/>
              <a:pathLst>
                <a:path extrusionOk="0" h="224" w="279">
                  <a:moveTo>
                    <a:pt x="0" y="0"/>
                  </a:moveTo>
                  <a:lnTo>
                    <a:pt x="0" y="0"/>
                  </a:lnTo>
                  <a:cubicBezTo>
                    <a:pt x="9" y="37"/>
                    <a:pt x="19" y="56"/>
                    <a:pt x="47" y="84"/>
                  </a:cubicBezTo>
                  <a:cubicBezTo>
                    <a:pt x="65" y="102"/>
                    <a:pt x="93" y="121"/>
                    <a:pt x="112" y="139"/>
                  </a:cubicBezTo>
                  <a:cubicBezTo>
                    <a:pt x="158" y="177"/>
                    <a:pt x="223" y="214"/>
                    <a:pt x="279" y="223"/>
                  </a:cubicBezTo>
                  <a:cubicBezTo>
                    <a:pt x="242" y="177"/>
                    <a:pt x="195" y="139"/>
                    <a:pt x="140" y="93"/>
                  </a:cubicBezTo>
                  <a:cubicBezTo>
                    <a:pt x="112" y="84"/>
                    <a:pt x="93" y="56"/>
                    <a:pt x="65" y="47"/>
                  </a:cubicBezTo>
                  <a:cubicBezTo>
                    <a:pt x="47"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
            <p:cNvSpPr/>
            <p:nvPr/>
          </p:nvSpPr>
          <p:spPr>
            <a:xfrm>
              <a:off x="3555650" y="2516750"/>
              <a:ext cx="7700" cy="10475"/>
            </a:xfrm>
            <a:custGeom>
              <a:rect b="b" l="l" r="r" t="t"/>
              <a:pathLst>
                <a:path extrusionOk="0" h="419" w="308">
                  <a:moveTo>
                    <a:pt x="1" y="0"/>
                  </a:moveTo>
                  <a:lnTo>
                    <a:pt x="1" y="0"/>
                  </a:lnTo>
                  <a:cubicBezTo>
                    <a:pt x="10" y="38"/>
                    <a:pt x="28" y="84"/>
                    <a:pt x="56" y="112"/>
                  </a:cubicBezTo>
                  <a:lnTo>
                    <a:pt x="121" y="223"/>
                  </a:lnTo>
                  <a:cubicBezTo>
                    <a:pt x="186" y="288"/>
                    <a:pt x="242" y="363"/>
                    <a:pt x="307" y="418"/>
                  </a:cubicBezTo>
                  <a:cubicBezTo>
                    <a:pt x="261" y="335"/>
                    <a:pt x="214" y="270"/>
                    <a:pt x="168" y="195"/>
                  </a:cubicBezTo>
                  <a:cubicBezTo>
                    <a:pt x="112" y="13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
            <p:cNvSpPr/>
            <p:nvPr/>
          </p:nvSpPr>
          <p:spPr>
            <a:xfrm>
              <a:off x="3548925" y="2504900"/>
              <a:ext cx="3950" cy="7450"/>
            </a:xfrm>
            <a:custGeom>
              <a:rect b="b" l="l" r="r" t="t"/>
              <a:pathLst>
                <a:path extrusionOk="0" h="298" w="158">
                  <a:moveTo>
                    <a:pt x="0" y="1"/>
                  </a:moveTo>
                  <a:lnTo>
                    <a:pt x="0" y="1"/>
                  </a:lnTo>
                  <a:cubicBezTo>
                    <a:pt x="9" y="56"/>
                    <a:pt x="28" y="112"/>
                    <a:pt x="56" y="158"/>
                  </a:cubicBezTo>
                  <a:cubicBezTo>
                    <a:pt x="93" y="205"/>
                    <a:pt x="112" y="261"/>
                    <a:pt x="158" y="298"/>
                  </a:cubicBezTo>
                  <a:cubicBezTo>
                    <a:pt x="149" y="242"/>
                    <a:pt x="130" y="196"/>
                    <a:pt x="102" y="140"/>
                  </a:cubicBezTo>
                  <a:cubicBezTo>
                    <a:pt x="65" y="93"/>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
            <p:cNvSpPr/>
            <p:nvPr/>
          </p:nvSpPr>
          <p:spPr>
            <a:xfrm>
              <a:off x="3566800" y="2543925"/>
              <a:ext cx="9325" cy="8625"/>
            </a:xfrm>
            <a:custGeom>
              <a:rect b="b" l="l" r="r" t="t"/>
              <a:pathLst>
                <a:path extrusionOk="0" h="345" w="373">
                  <a:moveTo>
                    <a:pt x="0" y="0"/>
                  </a:moveTo>
                  <a:lnTo>
                    <a:pt x="0" y="0"/>
                  </a:lnTo>
                  <a:cubicBezTo>
                    <a:pt x="19" y="38"/>
                    <a:pt x="47" y="75"/>
                    <a:pt x="75" y="112"/>
                  </a:cubicBezTo>
                  <a:cubicBezTo>
                    <a:pt x="112" y="140"/>
                    <a:pt x="131" y="177"/>
                    <a:pt x="168" y="205"/>
                  </a:cubicBezTo>
                  <a:cubicBezTo>
                    <a:pt x="233" y="261"/>
                    <a:pt x="298" y="307"/>
                    <a:pt x="372" y="344"/>
                  </a:cubicBezTo>
                  <a:cubicBezTo>
                    <a:pt x="326" y="279"/>
                    <a:pt x="270" y="223"/>
                    <a:pt x="186" y="168"/>
                  </a:cubicBezTo>
                  <a:cubicBezTo>
                    <a:pt x="158" y="130"/>
                    <a:pt x="131" y="112"/>
                    <a:pt x="93" y="84"/>
                  </a:cubicBezTo>
                  <a:cubicBezTo>
                    <a:pt x="75"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
            <p:cNvSpPr/>
            <p:nvPr/>
          </p:nvSpPr>
          <p:spPr>
            <a:xfrm>
              <a:off x="3565400" y="2539750"/>
              <a:ext cx="6075" cy="5825"/>
            </a:xfrm>
            <a:custGeom>
              <a:rect b="b" l="l" r="r" t="t"/>
              <a:pathLst>
                <a:path extrusionOk="0" h="233" w="243">
                  <a:moveTo>
                    <a:pt x="1" y="0"/>
                  </a:moveTo>
                  <a:cubicBezTo>
                    <a:pt x="1" y="28"/>
                    <a:pt x="29" y="56"/>
                    <a:pt x="38" y="74"/>
                  </a:cubicBezTo>
                  <a:cubicBezTo>
                    <a:pt x="47" y="112"/>
                    <a:pt x="66" y="121"/>
                    <a:pt x="94" y="149"/>
                  </a:cubicBezTo>
                  <a:cubicBezTo>
                    <a:pt x="112" y="158"/>
                    <a:pt x="140" y="186"/>
                    <a:pt x="159" y="195"/>
                  </a:cubicBezTo>
                  <a:cubicBezTo>
                    <a:pt x="187" y="205"/>
                    <a:pt x="214" y="214"/>
                    <a:pt x="242" y="232"/>
                  </a:cubicBezTo>
                  <a:cubicBezTo>
                    <a:pt x="214" y="177"/>
                    <a:pt x="168" y="140"/>
                    <a:pt x="131" y="102"/>
                  </a:cubicBez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
            <p:cNvSpPr/>
            <p:nvPr/>
          </p:nvSpPr>
          <p:spPr>
            <a:xfrm>
              <a:off x="3575150" y="2548325"/>
              <a:ext cx="4225" cy="2600"/>
            </a:xfrm>
            <a:custGeom>
              <a:rect b="b" l="l" r="r" t="t"/>
              <a:pathLst>
                <a:path extrusionOk="0" h="104" w="169">
                  <a:moveTo>
                    <a:pt x="1" y="1"/>
                  </a:moveTo>
                  <a:cubicBezTo>
                    <a:pt x="1" y="38"/>
                    <a:pt x="38" y="57"/>
                    <a:pt x="66" y="85"/>
                  </a:cubicBezTo>
                  <a:cubicBezTo>
                    <a:pt x="75" y="94"/>
                    <a:pt x="103" y="103"/>
                    <a:pt x="112" y="103"/>
                  </a:cubicBezTo>
                  <a:lnTo>
                    <a:pt x="168" y="103"/>
                  </a:lnTo>
                  <a:cubicBezTo>
                    <a:pt x="131" y="66"/>
                    <a:pt x="112" y="57"/>
                    <a:pt x="103" y="47"/>
                  </a:cubicBezTo>
                  <a:cubicBezTo>
                    <a:pt x="75" y="38"/>
                    <a:pt x="66" y="38"/>
                    <a:pt x="57" y="29"/>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
            <p:cNvSpPr/>
            <p:nvPr/>
          </p:nvSpPr>
          <p:spPr>
            <a:xfrm>
              <a:off x="3545200" y="2554375"/>
              <a:ext cx="9325" cy="6525"/>
            </a:xfrm>
            <a:custGeom>
              <a:rect b="b" l="l" r="r" t="t"/>
              <a:pathLst>
                <a:path extrusionOk="0" h="261" w="373">
                  <a:moveTo>
                    <a:pt x="0" y="0"/>
                  </a:moveTo>
                  <a:cubicBezTo>
                    <a:pt x="10" y="28"/>
                    <a:pt x="10" y="38"/>
                    <a:pt x="19" y="66"/>
                  </a:cubicBezTo>
                  <a:cubicBezTo>
                    <a:pt x="19" y="84"/>
                    <a:pt x="28" y="93"/>
                    <a:pt x="47" y="121"/>
                  </a:cubicBezTo>
                  <a:cubicBezTo>
                    <a:pt x="65" y="158"/>
                    <a:pt x="93" y="186"/>
                    <a:pt x="121" y="214"/>
                  </a:cubicBezTo>
                  <a:cubicBezTo>
                    <a:pt x="158" y="233"/>
                    <a:pt x="196" y="251"/>
                    <a:pt x="242" y="261"/>
                  </a:cubicBezTo>
                  <a:cubicBezTo>
                    <a:pt x="288" y="261"/>
                    <a:pt x="335" y="261"/>
                    <a:pt x="372" y="233"/>
                  </a:cubicBezTo>
                  <a:lnTo>
                    <a:pt x="372" y="233"/>
                  </a:lnTo>
                  <a:cubicBezTo>
                    <a:pt x="357" y="236"/>
                    <a:pt x="342" y="238"/>
                    <a:pt x="327" y="238"/>
                  </a:cubicBezTo>
                  <a:cubicBezTo>
                    <a:pt x="261" y="238"/>
                    <a:pt x="202" y="207"/>
                    <a:pt x="149" y="177"/>
                  </a:cubicBezTo>
                  <a:cubicBezTo>
                    <a:pt x="112" y="158"/>
                    <a:pt x="93" y="121"/>
                    <a:pt x="65" y="93"/>
                  </a:cubicBezTo>
                  <a:cubicBezTo>
                    <a:pt x="56" y="84"/>
                    <a:pt x="38" y="66"/>
                    <a:pt x="28" y="47"/>
                  </a:cubicBezTo>
                  <a:cubicBezTo>
                    <a:pt x="19" y="3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
            <p:cNvSpPr/>
            <p:nvPr/>
          </p:nvSpPr>
          <p:spPr>
            <a:xfrm>
              <a:off x="3543575" y="2546700"/>
              <a:ext cx="5375" cy="9800"/>
            </a:xfrm>
            <a:custGeom>
              <a:rect b="b" l="l" r="r" t="t"/>
              <a:pathLst>
                <a:path extrusionOk="0" h="392" w="215">
                  <a:moveTo>
                    <a:pt x="10" y="1"/>
                  </a:moveTo>
                  <a:cubicBezTo>
                    <a:pt x="0" y="47"/>
                    <a:pt x="10" y="75"/>
                    <a:pt x="28" y="112"/>
                  </a:cubicBezTo>
                  <a:cubicBezTo>
                    <a:pt x="38" y="150"/>
                    <a:pt x="47" y="187"/>
                    <a:pt x="75" y="215"/>
                  </a:cubicBezTo>
                  <a:cubicBezTo>
                    <a:pt x="103" y="289"/>
                    <a:pt x="158" y="345"/>
                    <a:pt x="214" y="391"/>
                  </a:cubicBezTo>
                  <a:cubicBezTo>
                    <a:pt x="205" y="354"/>
                    <a:pt x="177" y="326"/>
                    <a:pt x="168" y="270"/>
                  </a:cubicBezTo>
                  <a:cubicBezTo>
                    <a:pt x="158" y="242"/>
                    <a:pt x="140" y="215"/>
                    <a:pt x="121" y="177"/>
                  </a:cubicBezTo>
                  <a:lnTo>
                    <a:pt x="65" y="94"/>
                  </a:lnTo>
                  <a:cubicBezTo>
                    <a:pt x="47" y="66"/>
                    <a:pt x="2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
            <p:cNvSpPr/>
            <p:nvPr/>
          </p:nvSpPr>
          <p:spPr>
            <a:xfrm>
              <a:off x="3539625" y="2542300"/>
              <a:ext cx="2800" cy="9550"/>
            </a:xfrm>
            <a:custGeom>
              <a:rect b="b" l="l" r="r" t="t"/>
              <a:pathLst>
                <a:path extrusionOk="0" h="382" w="112">
                  <a:moveTo>
                    <a:pt x="10" y="0"/>
                  </a:moveTo>
                  <a:cubicBezTo>
                    <a:pt x="0" y="38"/>
                    <a:pt x="0" y="65"/>
                    <a:pt x="0" y="103"/>
                  </a:cubicBezTo>
                  <a:cubicBezTo>
                    <a:pt x="10" y="140"/>
                    <a:pt x="10" y="177"/>
                    <a:pt x="19" y="205"/>
                  </a:cubicBezTo>
                  <a:cubicBezTo>
                    <a:pt x="28" y="242"/>
                    <a:pt x="47" y="270"/>
                    <a:pt x="56" y="298"/>
                  </a:cubicBezTo>
                  <a:cubicBezTo>
                    <a:pt x="84" y="326"/>
                    <a:pt x="93" y="353"/>
                    <a:pt x="112" y="381"/>
                  </a:cubicBezTo>
                  <a:cubicBezTo>
                    <a:pt x="103" y="307"/>
                    <a:pt x="93" y="251"/>
                    <a:pt x="65" y="186"/>
                  </a:cubicBezTo>
                  <a:cubicBezTo>
                    <a:pt x="47" y="130"/>
                    <a:pt x="28"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
            <p:cNvSpPr/>
            <p:nvPr/>
          </p:nvSpPr>
          <p:spPr>
            <a:xfrm>
              <a:off x="3547050" y="2549500"/>
              <a:ext cx="3975" cy="5825"/>
            </a:xfrm>
            <a:custGeom>
              <a:rect b="b" l="l" r="r" t="t"/>
              <a:pathLst>
                <a:path extrusionOk="0" h="233" w="159">
                  <a:moveTo>
                    <a:pt x="19" y="0"/>
                  </a:moveTo>
                  <a:lnTo>
                    <a:pt x="19" y="0"/>
                  </a:lnTo>
                  <a:cubicBezTo>
                    <a:pt x="1" y="47"/>
                    <a:pt x="29" y="103"/>
                    <a:pt x="47" y="140"/>
                  </a:cubicBezTo>
                  <a:cubicBezTo>
                    <a:pt x="66" y="168"/>
                    <a:pt x="75" y="186"/>
                    <a:pt x="94" y="195"/>
                  </a:cubicBezTo>
                  <a:cubicBezTo>
                    <a:pt x="103" y="214"/>
                    <a:pt x="131" y="223"/>
                    <a:pt x="159" y="233"/>
                  </a:cubicBezTo>
                  <a:cubicBezTo>
                    <a:pt x="131" y="186"/>
                    <a:pt x="103" y="149"/>
                    <a:pt x="94" y="121"/>
                  </a:cubicBezTo>
                  <a:cubicBezTo>
                    <a:pt x="75" y="75"/>
                    <a:pt x="4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
            <p:cNvSpPr/>
            <p:nvPr/>
          </p:nvSpPr>
          <p:spPr>
            <a:xfrm>
              <a:off x="3537525" y="2500500"/>
              <a:ext cx="3525" cy="9775"/>
            </a:xfrm>
            <a:custGeom>
              <a:rect b="b" l="l" r="r" t="t"/>
              <a:pathLst>
                <a:path extrusionOk="0" h="391" w="141">
                  <a:moveTo>
                    <a:pt x="140" y="0"/>
                  </a:moveTo>
                  <a:lnTo>
                    <a:pt x="140" y="0"/>
                  </a:lnTo>
                  <a:cubicBezTo>
                    <a:pt x="122" y="19"/>
                    <a:pt x="94" y="56"/>
                    <a:pt x="66" y="93"/>
                  </a:cubicBezTo>
                  <a:cubicBezTo>
                    <a:pt x="57" y="111"/>
                    <a:pt x="47" y="149"/>
                    <a:pt x="38" y="186"/>
                  </a:cubicBezTo>
                  <a:cubicBezTo>
                    <a:pt x="10" y="251"/>
                    <a:pt x="1" y="325"/>
                    <a:pt x="19" y="390"/>
                  </a:cubicBezTo>
                  <a:cubicBezTo>
                    <a:pt x="47" y="325"/>
                    <a:pt x="57" y="251"/>
                    <a:pt x="84" y="195"/>
                  </a:cubicBezTo>
                  <a:cubicBezTo>
                    <a:pt x="103" y="130"/>
                    <a:pt x="131" y="65"/>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
            <p:cNvSpPr/>
            <p:nvPr/>
          </p:nvSpPr>
          <p:spPr>
            <a:xfrm>
              <a:off x="3540100" y="2504425"/>
              <a:ext cx="2100" cy="7700"/>
            </a:xfrm>
            <a:custGeom>
              <a:rect b="b" l="l" r="r" t="t"/>
              <a:pathLst>
                <a:path extrusionOk="0" h="308" w="84">
                  <a:moveTo>
                    <a:pt x="84" y="1"/>
                  </a:moveTo>
                  <a:lnTo>
                    <a:pt x="84" y="1"/>
                  </a:lnTo>
                  <a:cubicBezTo>
                    <a:pt x="65" y="29"/>
                    <a:pt x="37" y="47"/>
                    <a:pt x="37" y="66"/>
                  </a:cubicBezTo>
                  <a:cubicBezTo>
                    <a:pt x="28" y="85"/>
                    <a:pt x="19" y="122"/>
                    <a:pt x="19" y="140"/>
                  </a:cubicBezTo>
                  <a:cubicBezTo>
                    <a:pt x="0" y="205"/>
                    <a:pt x="0" y="261"/>
                    <a:pt x="28" y="308"/>
                  </a:cubicBezTo>
                  <a:cubicBezTo>
                    <a:pt x="37" y="270"/>
                    <a:pt x="46" y="252"/>
                    <a:pt x="46" y="224"/>
                  </a:cubicBezTo>
                  <a:cubicBezTo>
                    <a:pt x="46" y="205"/>
                    <a:pt x="65" y="177"/>
                    <a:pt x="65" y="159"/>
                  </a:cubicBezTo>
                  <a:cubicBezTo>
                    <a:pt x="74" y="112"/>
                    <a:pt x="74" y="66"/>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
            <p:cNvSpPr/>
            <p:nvPr/>
          </p:nvSpPr>
          <p:spPr>
            <a:xfrm>
              <a:off x="3543800" y="2508375"/>
              <a:ext cx="2825" cy="7225"/>
            </a:xfrm>
            <a:custGeom>
              <a:rect b="b" l="l" r="r" t="t"/>
              <a:pathLst>
                <a:path extrusionOk="0" h="289" w="113">
                  <a:moveTo>
                    <a:pt x="1" y="1"/>
                  </a:moveTo>
                  <a:cubicBezTo>
                    <a:pt x="1" y="47"/>
                    <a:pt x="19" y="103"/>
                    <a:pt x="29" y="150"/>
                  </a:cubicBezTo>
                  <a:lnTo>
                    <a:pt x="66" y="215"/>
                  </a:lnTo>
                  <a:cubicBezTo>
                    <a:pt x="75" y="242"/>
                    <a:pt x="84" y="261"/>
                    <a:pt x="112" y="289"/>
                  </a:cubicBezTo>
                  <a:cubicBezTo>
                    <a:pt x="94" y="242"/>
                    <a:pt x="84" y="177"/>
                    <a:pt x="75" y="140"/>
                  </a:cubicBezTo>
                  <a:cubicBezTo>
                    <a:pt x="66" y="9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
            <p:cNvSpPr/>
            <p:nvPr/>
          </p:nvSpPr>
          <p:spPr>
            <a:xfrm>
              <a:off x="3541950" y="2512325"/>
              <a:ext cx="1425" cy="7000"/>
            </a:xfrm>
            <a:custGeom>
              <a:rect b="b" l="l" r="r" t="t"/>
              <a:pathLst>
                <a:path extrusionOk="0" h="280" w="57">
                  <a:moveTo>
                    <a:pt x="19" y="1"/>
                  </a:moveTo>
                  <a:cubicBezTo>
                    <a:pt x="0" y="47"/>
                    <a:pt x="0" y="94"/>
                    <a:pt x="10" y="140"/>
                  </a:cubicBezTo>
                  <a:cubicBezTo>
                    <a:pt x="10" y="187"/>
                    <a:pt x="19" y="233"/>
                    <a:pt x="47" y="280"/>
                  </a:cubicBezTo>
                  <a:cubicBezTo>
                    <a:pt x="56" y="233"/>
                    <a:pt x="56" y="187"/>
                    <a:pt x="56" y="140"/>
                  </a:cubicBezTo>
                  <a:cubicBezTo>
                    <a:pt x="56" y="9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
            <p:cNvSpPr/>
            <p:nvPr/>
          </p:nvSpPr>
          <p:spPr>
            <a:xfrm>
              <a:off x="3537525" y="2513725"/>
              <a:ext cx="1200" cy="8850"/>
            </a:xfrm>
            <a:custGeom>
              <a:rect b="b" l="l" r="r" t="t"/>
              <a:pathLst>
                <a:path extrusionOk="0" h="354" w="48">
                  <a:moveTo>
                    <a:pt x="10" y="1"/>
                  </a:moveTo>
                  <a:cubicBezTo>
                    <a:pt x="1" y="66"/>
                    <a:pt x="1" y="121"/>
                    <a:pt x="1" y="177"/>
                  </a:cubicBezTo>
                  <a:cubicBezTo>
                    <a:pt x="10" y="233"/>
                    <a:pt x="10" y="298"/>
                    <a:pt x="38" y="354"/>
                  </a:cubicBezTo>
                  <a:cubicBezTo>
                    <a:pt x="47" y="298"/>
                    <a:pt x="47" y="233"/>
                    <a:pt x="47" y="177"/>
                  </a:cubicBezTo>
                  <a:cubicBezTo>
                    <a:pt x="38" y="121"/>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
            <p:cNvSpPr/>
            <p:nvPr/>
          </p:nvSpPr>
          <p:spPr>
            <a:xfrm>
              <a:off x="3592825" y="2515825"/>
              <a:ext cx="6050" cy="9550"/>
            </a:xfrm>
            <a:custGeom>
              <a:rect b="b" l="l" r="r" t="t"/>
              <a:pathLst>
                <a:path extrusionOk="0" h="382" w="242">
                  <a:moveTo>
                    <a:pt x="0" y="0"/>
                  </a:moveTo>
                  <a:lnTo>
                    <a:pt x="0" y="0"/>
                  </a:lnTo>
                  <a:cubicBezTo>
                    <a:pt x="19" y="37"/>
                    <a:pt x="46" y="56"/>
                    <a:pt x="65" y="93"/>
                  </a:cubicBezTo>
                  <a:cubicBezTo>
                    <a:pt x="93" y="130"/>
                    <a:pt x="102" y="149"/>
                    <a:pt x="121" y="186"/>
                  </a:cubicBezTo>
                  <a:cubicBezTo>
                    <a:pt x="167" y="242"/>
                    <a:pt x="204" y="316"/>
                    <a:pt x="242" y="381"/>
                  </a:cubicBezTo>
                  <a:cubicBezTo>
                    <a:pt x="242" y="335"/>
                    <a:pt x="232" y="307"/>
                    <a:pt x="214" y="270"/>
                  </a:cubicBezTo>
                  <a:cubicBezTo>
                    <a:pt x="204" y="232"/>
                    <a:pt x="195" y="195"/>
                    <a:pt x="167" y="167"/>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
            <p:cNvSpPr/>
            <p:nvPr/>
          </p:nvSpPr>
          <p:spPr>
            <a:xfrm>
              <a:off x="3588875" y="2515125"/>
              <a:ext cx="6525" cy="7450"/>
            </a:xfrm>
            <a:custGeom>
              <a:rect b="b" l="l" r="r" t="t"/>
              <a:pathLst>
                <a:path extrusionOk="0" h="298" w="261">
                  <a:moveTo>
                    <a:pt x="0" y="0"/>
                  </a:moveTo>
                  <a:lnTo>
                    <a:pt x="74" y="75"/>
                  </a:lnTo>
                  <a:cubicBezTo>
                    <a:pt x="93" y="103"/>
                    <a:pt x="112" y="121"/>
                    <a:pt x="130" y="149"/>
                  </a:cubicBezTo>
                  <a:cubicBezTo>
                    <a:pt x="177" y="195"/>
                    <a:pt x="214" y="251"/>
                    <a:pt x="260" y="298"/>
                  </a:cubicBezTo>
                  <a:cubicBezTo>
                    <a:pt x="260" y="260"/>
                    <a:pt x="232" y="223"/>
                    <a:pt x="223" y="205"/>
                  </a:cubicBezTo>
                  <a:cubicBezTo>
                    <a:pt x="204" y="177"/>
                    <a:pt x="186" y="140"/>
                    <a:pt x="167" y="121"/>
                  </a:cubicBezTo>
                  <a:cubicBezTo>
                    <a:pt x="121" y="65"/>
                    <a:pt x="7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
            <p:cNvSpPr/>
            <p:nvPr/>
          </p:nvSpPr>
          <p:spPr>
            <a:xfrm>
              <a:off x="3582600" y="2512800"/>
              <a:ext cx="7450" cy="6750"/>
            </a:xfrm>
            <a:custGeom>
              <a:rect b="b" l="l" r="r" t="t"/>
              <a:pathLst>
                <a:path extrusionOk="0" h="270" w="298">
                  <a:moveTo>
                    <a:pt x="0" y="0"/>
                  </a:moveTo>
                  <a:lnTo>
                    <a:pt x="65" y="75"/>
                  </a:lnTo>
                  <a:lnTo>
                    <a:pt x="140" y="149"/>
                  </a:lnTo>
                  <a:cubicBezTo>
                    <a:pt x="186" y="196"/>
                    <a:pt x="242" y="242"/>
                    <a:pt x="298" y="270"/>
                  </a:cubicBezTo>
                  <a:cubicBezTo>
                    <a:pt x="270" y="214"/>
                    <a:pt x="223" y="158"/>
                    <a:pt x="177" y="121"/>
                  </a:cubicBezTo>
                  <a:cubicBezTo>
                    <a:pt x="149" y="93"/>
                    <a:pt x="130" y="75"/>
                    <a:pt x="93" y="47"/>
                  </a:cubicBezTo>
                  <a:cubicBezTo>
                    <a:pt x="65" y="2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
            <p:cNvSpPr/>
            <p:nvPr/>
          </p:nvSpPr>
          <p:spPr>
            <a:xfrm>
              <a:off x="3577725" y="2506300"/>
              <a:ext cx="9300" cy="5125"/>
            </a:xfrm>
            <a:custGeom>
              <a:rect b="b" l="l" r="r" t="t"/>
              <a:pathLst>
                <a:path extrusionOk="0" h="205" w="372">
                  <a:moveTo>
                    <a:pt x="0" y="0"/>
                  </a:moveTo>
                  <a:lnTo>
                    <a:pt x="93" y="56"/>
                  </a:lnTo>
                  <a:cubicBezTo>
                    <a:pt x="121" y="84"/>
                    <a:pt x="149" y="93"/>
                    <a:pt x="186" y="112"/>
                  </a:cubicBezTo>
                  <a:cubicBezTo>
                    <a:pt x="242" y="149"/>
                    <a:pt x="297" y="186"/>
                    <a:pt x="372" y="205"/>
                  </a:cubicBezTo>
                  <a:cubicBezTo>
                    <a:pt x="325" y="158"/>
                    <a:pt x="260" y="112"/>
                    <a:pt x="195" y="65"/>
                  </a:cubicBezTo>
                  <a:cubicBezTo>
                    <a:pt x="167" y="56"/>
                    <a:pt x="140" y="37"/>
                    <a:pt x="102" y="19"/>
                  </a:cubicBezTo>
                  <a:cubicBezTo>
                    <a:pt x="65"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
            <p:cNvSpPr/>
            <p:nvPr/>
          </p:nvSpPr>
          <p:spPr>
            <a:xfrm>
              <a:off x="3569825" y="2503275"/>
              <a:ext cx="8375" cy="6750"/>
            </a:xfrm>
            <a:custGeom>
              <a:rect b="b" l="l" r="r" t="t"/>
              <a:pathLst>
                <a:path extrusionOk="0" h="270" w="335">
                  <a:moveTo>
                    <a:pt x="0" y="0"/>
                  </a:moveTo>
                  <a:cubicBezTo>
                    <a:pt x="19" y="28"/>
                    <a:pt x="56" y="47"/>
                    <a:pt x="84" y="75"/>
                  </a:cubicBezTo>
                  <a:lnTo>
                    <a:pt x="158" y="140"/>
                  </a:lnTo>
                  <a:cubicBezTo>
                    <a:pt x="223" y="186"/>
                    <a:pt x="270" y="233"/>
                    <a:pt x="335" y="270"/>
                  </a:cubicBezTo>
                  <a:cubicBezTo>
                    <a:pt x="298" y="205"/>
                    <a:pt x="251" y="158"/>
                    <a:pt x="195" y="93"/>
                  </a:cubicBezTo>
                  <a:cubicBezTo>
                    <a:pt x="158" y="75"/>
                    <a:pt x="140" y="56"/>
                    <a:pt x="102" y="38"/>
                  </a:cubicBezTo>
                  <a:cubicBezTo>
                    <a:pt x="65" y="1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
            <p:cNvSpPr/>
            <p:nvPr/>
          </p:nvSpPr>
          <p:spPr>
            <a:xfrm>
              <a:off x="3571900" y="2531850"/>
              <a:ext cx="2825" cy="3725"/>
            </a:xfrm>
            <a:custGeom>
              <a:rect b="b" l="l" r="r" t="t"/>
              <a:pathLst>
                <a:path extrusionOk="0" h="149" w="113">
                  <a:moveTo>
                    <a:pt x="1" y="0"/>
                  </a:moveTo>
                  <a:cubicBezTo>
                    <a:pt x="1" y="37"/>
                    <a:pt x="10" y="65"/>
                    <a:pt x="29" y="93"/>
                  </a:cubicBezTo>
                  <a:cubicBezTo>
                    <a:pt x="57" y="112"/>
                    <a:pt x="75" y="140"/>
                    <a:pt x="112" y="149"/>
                  </a:cubicBezTo>
                  <a:cubicBezTo>
                    <a:pt x="103" y="112"/>
                    <a:pt x="94" y="84"/>
                    <a:pt x="75" y="56"/>
                  </a:cubicBezTo>
                  <a:cubicBezTo>
                    <a:pt x="57" y="37"/>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
            <p:cNvSpPr/>
            <p:nvPr/>
          </p:nvSpPr>
          <p:spPr>
            <a:xfrm>
              <a:off x="3572375" y="2535800"/>
              <a:ext cx="3275" cy="3975"/>
            </a:xfrm>
            <a:custGeom>
              <a:rect b="b" l="l" r="r" t="t"/>
              <a:pathLst>
                <a:path extrusionOk="0" h="159" w="131">
                  <a:moveTo>
                    <a:pt x="0" y="0"/>
                  </a:moveTo>
                  <a:lnTo>
                    <a:pt x="0" y="0"/>
                  </a:lnTo>
                  <a:cubicBezTo>
                    <a:pt x="10" y="37"/>
                    <a:pt x="19" y="75"/>
                    <a:pt x="47" y="93"/>
                  </a:cubicBezTo>
                  <a:cubicBezTo>
                    <a:pt x="75" y="121"/>
                    <a:pt x="93" y="140"/>
                    <a:pt x="131" y="158"/>
                  </a:cubicBezTo>
                  <a:cubicBezTo>
                    <a:pt x="131" y="121"/>
                    <a:pt x="103" y="84"/>
                    <a:pt x="84" y="65"/>
                  </a:cubicBezTo>
                  <a:cubicBezTo>
                    <a:pt x="56" y="3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
            <p:cNvSpPr/>
            <p:nvPr/>
          </p:nvSpPr>
          <p:spPr>
            <a:xfrm>
              <a:off x="3559375" y="2498400"/>
              <a:ext cx="6275" cy="3275"/>
            </a:xfrm>
            <a:custGeom>
              <a:rect b="b" l="l" r="r" t="t"/>
              <a:pathLst>
                <a:path extrusionOk="0" h="131" w="251">
                  <a:moveTo>
                    <a:pt x="0" y="0"/>
                  </a:moveTo>
                  <a:cubicBezTo>
                    <a:pt x="28" y="38"/>
                    <a:pt x="65" y="56"/>
                    <a:pt x="112" y="84"/>
                  </a:cubicBezTo>
                  <a:cubicBezTo>
                    <a:pt x="158" y="103"/>
                    <a:pt x="205" y="121"/>
                    <a:pt x="251" y="130"/>
                  </a:cubicBezTo>
                  <a:cubicBezTo>
                    <a:pt x="223" y="93"/>
                    <a:pt x="186" y="75"/>
                    <a:pt x="140" y="38"/>
                  </a:cubicBezTo>
                  <a:cubicBezTo>
                    <a:pt x="112" y="28"/>
                    <a:pt x="93" y="28"/>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
            <p:cNvSpPr/>
            <p:nvPr/>
          </p:nvSpPr>
          <p:spPr>
            <a:xfrm>
              <a:off x="3518725" y="2418025"/>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91" y="2720"/>
                    <a:pt x="533" y="2720"/>
                  </a:cubicBezTo>
                  <a:cubicBezTo>
                    <a:pt x="598" y="2720"/>
                    <a:pt x="660" y="2710"/>
                    <a:pt x="706" y="2695"/>
                  </a:cubicBezTo>
                  <a:cubicBezTo>
                    <a:pt x="1338" y="2574"/>
                    <a:pt x="1942" y="2314"/>
                    <a:pt x="2379" y="1859"/>
                  </a:cubicBezTo>
                  <a:cubicBezTo>
                    <a:pt x="2518" y="1720"/>
                    <a:pt x="2648" y="1552"/>
                    <a:pt x="2685" y="1357"/>
                  </a:cubicBezTo>
                  <a:cubicBezTo>
                    <a:pt x="2713" y="1162"/>
                    <a:pt x="2630" y="939"/>
                    <a:pt x="2453" y="856"/>
                  </a:cubicBezTo>
                  <a:cubicBezTo>
                    <a:pt x="2405" y="838"/>
                    <a:pt x="2355" y="830"/>
                    <a:pt x="2305" y="830"/>
                  </a:cubicBezTo>
                  <a:cubicBezTo>
                    <a:pt x="2145" y="830"/>
                    <a:pt x="1984" y="910"/>
                    <a:pt x="1849" y="995"/>
                  </a:cubicBezTo>
                  <a:cubicBezTo>
                    <a:pt x="1923" y="846"/>
                    <a:pt x="1998" y="698"/>
                    <a:pt x="1998" y="530"/>
                  </a:cubicBezTo>
                  <a:cubicBezTo>
                    <a:pt x="2007" y="372"/>
                    <a:pt x="1914" y="196"/>
                    <a:pt x="1756" y="149"/>
                  </a:cubicBezTo>
                  <a:cubicBezTo>
                    <a:pt x="1731" y="143"/>
                    <a:pt x="1706" y="139"/>
                    <a:pt x="1681" y="139"/>
                  </a:cubicBezTo>
                  <a:cubicBezTo>
                    <a:pt x="1538" y="139"/>
                    <a:pt x="1397" y="244"/>
                    <a:pt x="1310" y="363"/>
                  </a:cubicBezTo>
                  <a:cubicBezTo>
                    <a:pt x="1208" y="502"/>
                    <a:pt x="1134" y="660"/>
                    <a:pt x="1013" y="781"/>
                  </a:cubicBezTo>
                  <a:cubicBezTo>
                    <a:pt x="1013" y="614"/>
                    <a:pt x="1022" y="437"/>
                    <a:pt x="96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
            <p:cNvSpPr/>
            <p:nvPr/>
          </p:nvSpPr>
          <p:spPr>
            <a:xfrm>
              <a:off x="3519175" y="2417625"/>
              <a:ext cx="67850" cy="68250"/>
            </a:xfrm>
            <a:custGeom>
              <a:rect b="b" l="l" r="r" t="t"/>
              <a:pathLst>
                <a:path extrusionOk="0" h="2730" w="2714">
                  <a:moveTo>
                    <a:pt x="567" y="0"/>
                  </a:moveTo>
                  <a:cubicBezTo>
                    <a:pt x="503" y="0"/>
                    <a:pt x="439" y="19"/>
                    <a:pt x="391" y="54"/>
                  </a:cubicBezTo>
                  <a:cubicBezTo>
                    <a:pt x="317" y="100"/>
                    <a:pt x="261" y="156"/>
                    <a:pt x="224" y="221"/>
                  </a:cubicBezTo>
                  <a:cubicBezTo>
                    <a:pt x="140" y="361"/>
                    <a:pt x="94" y="528"/>
                    <a:pt x="75" y="676"/>
                  </a:cubicBezTo>
                  <a:cubicBezTo>
                    <a:pt x="29" y="992"/>
                    <a:pt x="1" y="1308"/>
                    <a:pt x="29" y="1615"/>
                  </a:cubicBezTo>
                  <a:cubicBezTo>
                    <a:pt x="47" y="1931"/>
                    <a:pt x="94" y="2247"/>
                    <a:pt x="187" y="2544"/>
                  </a:cubicBezTo>
                  <a:cubicBezTo>
                    <a:pt x="112" y="2247"/>
                    <a:pt x="47" y="1931"/>
                    <a:pt x="38" y="1615"/>
                  </a:cubicBezTo>
                  <a:cubicBezTo>
                    <a:pt x="29" y="1308"/>
                    <a:pt x="47" y="992"/>
                    <a:pt x="112" y="686"/>
                  </a:cubicBezTo>
                  <a:cubicBezTo>
                    <a:pt x="131" y="537"/>
                    <a:pt x="177" y="388"/>
                    <a:pt x="261" y="258"/>
                  </a:cubicBezTo>
                  <a:cubicBezTo>
                    <a:pt x="307" y="203"/>
                    <a:pt x="354" y="147"/>
                    <a:pt x="410" y="100"/>
                  </a:cubicBezTo>
                  <a:cubicBezTo>
                    <a:pt x="452" y="72"/>
                    <a:pt x="511" y="60"/>
                    <a:pt x="565" y="60"/>
                  </a:cubicBezTo>
                  <a:cubicBezTo>
                    <a:pt x="582" y="60"/>
                    <a:pt x="599" y="61"/>
                    <a:pt x="614" y="63"/>
                  </a:cubicBezTo>
                  <a:cubicBezTo>
                    <a:pt x="688" y="73"/>
                    <a:pt x="753" y="119"/>
                    <a:pt x="800" y="165"/>
                  </a:cubicBezTo>
                  <a:cubicBezTo>
                    <a:pt x="846" y="221"/>
                    <a:pt x="893" y="286"/>
                    <a:pt x="911" y="351"/>
                  </a:cubicBezTo>
                  <a:cubicBezTo>
                    <a:pt x="958" y="491"/>
                    <a:pt x="939" y="658"/>
                    <a:pt x="930" y="806"/>
                  </a:cubicBezTo>
                  <a:lnTo>
                    <a:pt x="930" y="909"/>
                  </a:lnTo>
                  <a:lnTo>
                    <a:pt x="1004" y="844"/>
                  </a:lnTo>
                  <a:cubicBezTo>
                    <a:pt x="1125" y="714"/>
                    <a:pt x="1199" y="546"/>
                    <a:pt x="1302" y="416"/>
                  </a:cubicBezTo>
                  <a:cubicBezTo>
                    <a:pt x="1348" y="361"/>
                    <a:pt x="1404" y="305"/>
                    <a:pt x="1478" y="258"/>
                  </a:cubicBezTo>
                  <a:cubicBezTo>
                    <a:pt x="1532" y="228"/>
                    <a:pt x="1592" y="210"/>
                    <a:pt x="1648" y="210"/>
                  </a:cubicBezTo>
                  <a:cubicBezTo>
                    <a:pt x="1660" y="210"/>
                    <a:pt x="1671" y="210"/>
                    <a:pt x="1682" y="212"/>
                  </a:cubicBezTo>
                  <a:cubicBezTo>
                    <a:pt x="1757" y="221"/>
                    <a:pt x="1813" y="268"/>
                    <a:pt x="1859" y="333"/>
                  </a:cubicBezTo>
                  <a:cubicBezTo>
                    <a:pt x="1896" y="388"/>
                    <a:pt x="1915" y="472"/>
                    <a:pt x="1915" y="537"/>
                  </a:cubicBezTo>
                  <a:cubicBezTo>
                    <a:pt x="1915" y="686"/>
                    <a:pt x="1850" y="844"/>
                    <a:pt x="1775" y="992"/>
                  </a:cubicBezTo>
                  <a:lnTo>
                    <a:pt x="1710" y="1132"/>
                  </a:lnTo>
                  <a:lnTo>
                    <a:pt x="1840" y="1048"/>
                  </a:lnTo>
                  <a:cubicBezTo>
                    <a:pt x="1915" y="1002"/>
                    <a:pt x="1989" y="955"/>
                    <a:pt x="2073" y="937"/>
                  </a:cubicBezTo>
                  <a:cubicBezTo>
                    <a:pt x="2147" y="899"/>
                    <a:pt x="2231" y="890"/>
                    <a:pt x="2314" y="890"/>
                  </a:cubicBezTo>
                  <a:cubicBezTo>
                    <a:pt x="2398" y="899"/>
                    <a:pt x="2463" y="937"/>
                    <a:pt x="2519" y="992"/>
                  </a:cubicBezTo>
                  <a:cubicBezTo>
                    <a:pt x="2584" y="1048"/>
                    <a:pt x="2602" y="1132"/>
                    <a:pt x="2612" y="1215"/>
                  </a:cubicBezTo>
                  <a:cubicBezTo>
                    <a:pt x="2630" y="1290"/>
                    <a:pt x="2612" y="1383"/>
                    <a:pt x="2593" y="1466"/>
                  </a:cubicBezTo>
                  <a:cubicBezTo>
                    <a:pt x="2565" y="1550"/>
                    <a:pt x="2519" y="1624"/>
                    <a:pt x="2463" y="1698"/>
                  </a:cubicBezTo>
                  <a:cubicBezTo>
                    <a:pt x="2416" y="1773"/>
                    <a:pt x="2351" y="1838"/>
                    <a:pt x="2286" y="1894"/>
                  </a:cubicBezTo>
                  <a:cubicBezTo>
                    <a:pt x="2231" y="1968"/>
                    <a:pt x="2166" y="2024"/>
                    <a:pt x="2091" y="2079"/>
                  </a:cubicBezTo>
                  <a:cubicBezTo>
                    <a:pt x="1813" y="2302"/>
                    <a:pt x="1487" y="2479"/>
                    <a:pt x="1153" y="2590"/>
                  </a:cubicBezTo>
                  <a:cubicBezTo>
                    <a:pt x="976" y="2646"/>
                    <a:pt x="800" y="2693"/>
                    <a:pt x="633" y="2720"/>
                  </a:cubicBezTo>
                  <a:cubicBezTo>
                    <a:pt x="594" y="2724"/>
                    <a:pt x="556" y="2726"/>
                    <a:pt x="518" y="2726"/>
                  </a:cubicBezTo>
                  <a:cubicBezTo>
                    <a:pt x="464" y="2726"/>
                    <a:pt x="412" y="2722"/>
                    <a:pt x="363" y="2711"/>
                  </a:cubicBezTo>
                  <a:cubicBezTo>
                    <a:pt x="317" y="2693"/>
                    <a:pt x="280" y="2674"/>
                    <a:pt x="242" y="2637"/>
                  </a:cubicBezTo>
                  <a:cubicBezTo>
                    <a:pt x="215" y="2600"/>
                    <a:pt x="187" y="2572"/>
                    <a:pt x="178" y="2527"/>
                  </a:cubicBezTo>
                  <a:lnTo>
                    <a:pt x="178" y="2527"/>
                  </a:lnTo>
                  <a:cubicBezTo>
                    <a:pt x="187" y="2572"/>
                    <a:pt x="215" y="2600"/>
                    <a:pt x="233" y="2637"/>
                  </a:cubicBezTo>
                  <a:cubicBezTo>
                    <a:pt x="270" y="2674"/>
                    <a:pt x="307" y="2693"/>
                    <a:pt x="354" y="2711"/>
                  </a:cubicBezTo>
                  <a:cubicBezTo>
                    <a:pt x="428" y="2730"/>
                    <a:pt x="521" y="2730"/>
                    <a:pt x="614" y="2730"/>
                  </a:cubicBezTo>
                  <a:cubicBezTo>
                    <a:pt x="791" y="2711"/>
                    <a:pt x="967" y="2665"/>
                    <a:pt x="1144" y="2600"/>
                  </a:cubicBezTo>
                  <a:cubicBezTo>
                    <a:pt x="1487" y="2497"/>
                    <a:pt x="1813" y="2339"/>
                    <a:pt x="2101" y="2116"/>
                  </a:cubicBezTo>
                  <a:lnTo>
                    <a:pt x="2314" y="1940"/>
                  </a:lnTo>
                  <a:cubicBezTo>
                    <a:pt x="2379" y="1884"/>
                    <a:pt x="2444" y="1810"/>
                    <a:pt x="2500" y="1745"/>
                  </a:cubicBezTo>
                  <a:cubicBezTo>
                    <a:pt x="2584" y="1661"/>
                    <a:pt x="2630" y="1587"/>
                    <a:pt x="2667" y="1503"/>
                  </a:cubicBezTo>
                  <a:cubicBezTo>
                    <a:pt x="2695" y="1410"/>
                    <a:pt x="2714" y="1317"/>
                    <a:pt x="2695" y="1225"/>
                  </a:cubicBezTo>
                  <a:cubicBezTo>
                    <a:pt x="2686" y="1132"/>
                    <a:pt x="2649" y="1039"/>
                    <a:pt x="2593" y="955"/>
                  </a:cubicBezTo>
                  <a:cubicBezTo>
                    <a:pt x="2537" y="872"/>
                    <a:pt x="2426" y="825"/>
                    <a:pt x="2333" y="816"/>
                  </a:cubicBezTo>
                  <a:cubicBezTo>
                    <a:pt x="2315" y="814"/>
                    <a:pt x="2298" y="813"/>
                    <a:pt x="2281" y="813"/>
                  </a:cubicBezTo>
                  <a:cubicBezTo>
                    <a:pt x="2199" y="813"/>
                    <a:pt x="2122" y="831"/>
                    <a:pt x="2045" y="862"/>
                  </a:cubicBezTo>
                  <a:cubicBezTo>
                    <a:pt x="1998" y="872"/>
                    <a:pt x="1961" y="899"/>
                    <a:pt x="1915" y="918"/>
                  </a:cubicBezTo>
                  <a:cubicBezTo>
                    <a:pt x="1933" y="890"/>
                    <a:pt x="1952" y="853"/>
                    <a:pt x="1971" y="816"/>
                  </a:cubicBezTo>
                  <a:cubicBezTo>
                    <a:pt x="1998" y="732"/>
                    <a:pt x="2017" y="639"/>
                    <a:pt x="2017" y="546"/>
                  </a:cubicBezTo>
                  <a:cubicBezTo>
                    <a:pt x="2017" y="453"/>
                    <a:pt x="1989" y="361"/>
                    <a:pt x="1933" y="286"/>
                  </a:cubicBezTo>
                  <a:cubicBezTo>
                    <a:pt x="1887" y="203"/>
                    <a:pt x="1794" y="147"/>
                    <a:pt x="1701" y="119"/>
                  </a:cubicBezTo>
                  <a:cubicBezTo>
                    <a:pt x="1681" y="115"/>
                    <a:pt x="1661" y="113"/>
                    <a:pt x="1641" y="113"/>
                  </a:cubicBezTo>
                  <a:cubicBezTo>
                    <a:pt x="1566" y="113"/>
                    <a:pt x="1490" y="138"/>
                    <a:pt x="1432" y="175"/>
                  </a:cubicBezTo>
                  <a:cubicBezTo>
                    <a:pt x="1348" y="221"/>
                    <a:pt x="1292" y="295"/>
                    <a:pt x="1237" y="361"/>
                  </a:cubicBezTo>
                  <a:cubicBezTo>
                    <a:pt x="1153" y="472"/>
                    <a:pt x="1097" y="584"/>
                    <a:pt x="1023" y="686"/>
                  </a:cubicBezTo>
                  <a:cubicBezTo>
                    <a:pt x="1023" y="574"/>
                    <a:pt x="1014" y="444"/>
                    <a:pt x="976" y="333"/>
                  </a:cubicBezTo>
                  <a:cubicBezTo>
                    <a:pt x="958" y="249"/>
                    <a:pt x="911" y="175"/>
                    <a:pt x="856" y="119"/>
                  </a:cubicBezTo>
                  <a:cubicBezTo>
                    <a:pt x="791" y="63"/>
                    <a:pt x="716" y="17"/>
                    <a:pt x="633" y="7"/>
                  </a:cubicBezTo>
                  <a:cubicBezTo>
                    <a:pt x="611" y="3"/>
                    <a:pt x="589"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
            <p:cNvSpPr/>
            <p:nvPr/>
          </p:nvSpPr>
          <p:spPr>
            <a:xfrm>
              <a:off x="3526150" y="2437550"/>
              <a:ext cx="17675" cy="46700"/>
            </a:xfrm>
            <a:custGeom>
              <a:rect b="b" l="l" r="r" t="t"/>
              <a:pathLst>
                <a:path extrusionOk="0" h="1868" w="707">
                  <a:moveTo>
                    <a:pt x="707" y="0"/>
                  </a:moveTo>
                  <a:lnTo>
                    <a:pt x="707" y="0"/>
                  </a:lnTo>
                  <a:cubicBezTo>
                    <a:pt x="651" y="158"/>
                    <a:pt x="595" y="307"/>
                    <a:pt x="549" y="465"/>
                  </a:cubicBezTo>
                  <a:lnTo>
                    <a:pt x="372" y="939"/>
                  </a:lnTo>
                  <a:lnTo>
                    <a:pt x="196" y="1403"/>
                  </a:lnTo>
                  <a:cubicBezTo>
                    <a:pt x="168" y="1487"/>
                    <a:pt x="140" y="1552"/>
                    <a:pt x="103" y="1635"/>
                  </a:cubicBezTo>
                  <a:cubicBezTo>
                    <a:pt x="75" y="1719"/>
                    <a:pt x="38" y="1793"/>
                    <a:pt x="1" y="1868"/>
                  </a:cubicBezTo>
                  <a:cubicBezTo>
                    <a:pt x="93" y="1728"/>
                    <a:pt x="159" y="1561"/>
                    <a:pt x="224" y="1412"/>
                  </a:cubicBezTo>
                  <a:cubicBezTo>
                    <a:pt x="289" y="1264"/>
                    <a:pt x="354" y="1115"/>
                    <a:pt x="409" y="948"/>
                  </a:cubicBezTo>
                  <a:cubicBezTo>
                    <a:pt x="465" y="790"/>
                    <a:pt x="521" y="632"/>
                    <a:pt x="567" y="474"/>
                  </a:cubicBezTo>
                  <a:cubicBezTo>
                    <a:pt x="623" y="325"/>
                    <a:pt x="660" y="15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
            <p:cNvSpPr/>
            <p:nvPr/>
          </p:nvSpPr>
          <p:spPr>
            <a:xfrm>
              <a:off x="3528000" y="2443825"/>
              <a:ext cx="36500" cy="41825"/>
            </a:xfrm>
            <a:custGeom>
              <a:rect b="b" l="l" r="r" t="t"/>
              <a:pathLst>
                <a:path extrusionOk="0" h="1673" w="1460">
                  <a:moveTo>
                    <a:pt x="1460" y="0"/>
                  </a:moveTo>
                  <a:lnTo>
                    <a:pt x="1460" y="0"/>
                  </a:lnTo>
                  <a:cubicBezTo>
                    <a:pt x="1320" y="130"/>
                    <a:pt x="1199" y="260"/>
                    <a:pt x="1069" y="409"/>
                  </a:cubicBezTo>
                  <a:cubicBezTo>
                    <a:pt x="939" y="539"/>
                    <a:pt x="828" y="678"/>
                    <a:pt x="698" y="818"/>
                  </a:cubicBezTo>
                  <a:cubicBezTo>
                    <a:pt x="577" y="957"/>
                    <a:pt x="456" y="1096"/>
                    <a:pt x="335" y="1236"/>
                  </a:cubicBezTo>
                  <a:cubicBezTo>
                    <a:pt x="224" y="1375"/>
                    <a:pt x="103" y="1524"/>
                    <a:pt x="1" y="1672"/>
                  </a:cubicBezTo>
                  <a:cubicBezTo>
                    <a:pt x="47" y="1607"/>
                    <a:pt x="112" y="1533"/>
                    <a:pt x="177" y="1468"/>
                  </a:cubicBezTo>
                  <a:cubicBezTo>
                    <a:pt x="233" y="1394"/>
                    <a:pt x="298" y="1329"/>
                    <a:pt x="363" y="1254"/>
                  </a:cubicBezTo>
                  <a:lnTo>
                    <a:pt x="735" y="836"/>
                  </a:lnTo>
                  <a:lnTo>
                    <a:pt x="1107" y="418"/>
                  </a:lnTo>
                  <a:cubicBezTo>
                    <a:pt x="1218" y="279"/>
                    <a:pt x="1348" y="139"/>
                    <a:pt x="14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
            <p:cNvSpPr/>
            <p:nvPr/>
          </p:nvSpPr>
          <p:spPr>
            <a:xfrm>
              <a:off x="3535200" y="2456125"/>
              <a:ext cx="4925" cy="13275"/>
            </a:xfrm>
            <a:custGeom>
              <a:rect b="b" l="l" r="r" t="t"/>
              <a:pathLst>
                <a:path extrusionOk="0" h="531" w="197">
                  <a:moveTo>
                    <a:pt x="196" y="0"/>
                  </a:moveTo>
                  <a:lnTo>
                    <a:pt x="196" y="0"/>
                  </a:lnTo>
                  <a:cubicBezTo>
                    <a:pt x="150" y="75"/>
                    <a:pt x="112" y="158"/>
                    <a:pt x="85" y="251"/>
                  </a:cubicBezTo>
                  <a:cubicBezTo>
                    <a:pt x="75" y="298"/>
                    <a:pt x="47" y="344"/>
                    <a:pt x="38" y="391"/>
                  </a:cubicBezTo>
                  <a:lnTo>
                    <a:pt x="1" y="530"/>
                  </a:lnTo>
                  <a:cubicBezTo>
                    <a:pt x="29" y="484"/>
                    <a:pt x="47" y="446"/>
                    <a:pt x="75" y="400"/>
                  </a:cubicBezTo>
                  <a:cubicBezTo>
                    <a:pt x="94" y="372"/>
                    <a:pt x="122" y="316"/>
                    <a:pt x="131" y="270"/>
                  </a:cubicBezTo>
                  <a:cubicBezTo>
                    <a:pt x="168" y="186"/>
                    <a:pt x="187" y="93"/>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
            <p:cNvSpPr/>
            <p:nvPr/>
          </p:nvSpPr>
          <p:spPr>
            <a:xfrm>
              <a:off x="3541025" y="2451025"/>
              <a:ext cx="2100" cy="8600"/>
            </a:xfrm>
            <a:custGeom>
              <a:rect b="b" l="l" r="r" t="t"/>
              <a:pathLst>
                <a:path extrusionOk="0" h="344" w="84">
                  <a:moveTo>
                    <a:pt x="75" y="0"/>
                  </a:moveTo>
                  <a:cubicBezTo>
                    <a:pt x="47" y="65"/>
                    <a:pt x="37" y="121"/>
                    <a:pt x="19" y="177"/>
                  </a:cubicBezTo>
                  <a:cubicBezTo>
                    <a:pt x="19" y="204"/>
                    <a:pt x="9" y="232"/>
                    <a:pt x="9" y="260"/>
                  </a:cubicBezTo>
                  <a:cubicBezTo>
                    <a:pt x="9" y="279"/>
                    <a:pt x="9" y="307"/>
                    <a:pt x="0" y="344"/>
                  </a:cubicBezTo>
                  <a:cubicBezTo>
                    <a:pt x="28" y="316"/>
                    <a:pt x="37" y="279"/>
                    <a:pt x="47" y="260"/>
                  </a:cubicBezTo>
                  <a:cubicBezTo>
                    <a:pt x="56" y="232"/>
                    <a:pt x="56" y="204"/>
                    <a:pt x="75" y="177"/>
                  </a:cubicBezTo>
                  <a:cubicBezTo>
                    <a:pt x="75"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
            <p:cNvSpPr/>
            <p:nvPr/>
          </p:nvSpPr>
          <p:spPr>
            <a:xfrm>
              <a:off x="3541025" y="2452650"/>
              <a:ext cx="6050" cy="11625"/>
            </a:xfrm>
            <a:custGeom>
              <a:rect b="b" l="l" r="r" t="t"/>
              <a:pathLst>
                <a:path extrusionOk="0" h="465" w="242">
                  <a:moveTo>
                    <a:pt x="242" y="0"/>
                  </a:moveTo>
                  <a:lnTo>
                    <a:pt x="242" y="0"/>
                  </a:lnTo>
                  <a:cubicBezTo>
                    <a:pt x="186" y="65"/>
                    <a:pt x="149" y="149"/>
                    <a:pt x="102" y="214"/>
                  </a:cubicBezTo>
                  <a:lnTo>
                    <a:pt x="0" y="465"/>
                  </a:lnTo>
                  <a:cubicBezTo>
                    <a:pt x="37" y="427"/>
                    <a:pt x="56" y="390"/>
                    <a:pt x="84" y="353"/>
                  </a:cubicBezTo>
                  <a:cubicBezTo>
                    <a:pt x="102" y="325"/>
                    <a:pt x="130" y="279"/>
                    <a:pt x="149" y="242"/>
                  </a:cubicBezTo>
                  <a:cubicBezTo>
                    <a:pt x="186" y="167"/>
                    <a:pt x="223"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
            <p:cNvSpPr/>
            <p:nvPr/>
          </p:nvSpPr>
          <p:spPr>
            <a:xfrm>
              <a:off x="3533575" y="2468200"/>
              <a:ext cx="4900" cy="6775"/>
            </a:xfrm>
            <a:custGeom>
              <a:rect b="b" l="l" r="r" t="t"/>
              <a:pathLst>
                <a:path extrusionOk="0" h="271" w="196">
                  <a:moveTo>
                    <a:pt x="196" y="1"/>
                  </a:moveTo>
                  <a:lnTo>
                    <a:pt x="196" y="1"/>
                  </a:lnTo>
                  <a:cubicBezTo>
                    <a:pt x="150" y="38"/>
                    <a:pt x="112" y="84"/>
                    <a:pt x="75" y="121"/>
                  </a:cubicBezTo>
                  <a:cubicBezTo>
                    <a:pt x="47" y="168"/>
                    <a:pt x="10" y="214"/>
                    <a:pt x="1" y="270"/>
                  </a:cubicBezTo>
                  <a:cubicBezTo>
                    <a:pt x="47" y="242"/>
                    <a:pt x="75" y="196"/>
                    <a:pt x="112" y="149"/>
                  </a:cubicBezTo>
                  <a:cubicBezTo>
                    <a:pt x="15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
            <p:cNvSpPr/>
            <p:nvPr/>
          </p:nvSpPr>
          <p:spPr>
            <a:xfrm>
              <a:off x="3561000" y="2429875"/>
              <a:ext cx="3500" cy="11650"/>
            </a:xfrm>
            <a:custGeom>
              <a:rect b="b" l="l" r="r" t="t"/>
              <a:pathLst>
                <a:path extrusionOk="0" h="466" w="140">
                  <a:moveTo>
                    <a:pt x="140" y="1"/>
                  </a:moveTo>
                  <a:lnTo>
                    <a:pt x="140" y="1"/>
                  </a:lnTo>
                  <a:cubicBezTo>
                    <a:pt x="112" y="75"/>
                    <a:pt x="84" y="149"/>
                    <a:pt x="75" y="233"/>
                  </a:cubicBezTo>
                  <a:cubicBezTo>
                    <a:pt x="65" y="270"/>
                    <a:pt x="47" y="316"/>
                    <a:pt x="37" y="354"/>
                  </a:cubicBezTo>
                  <a:cubicBezTo>
                    <a:pt x="28" y="382"/>
                    <a:pt x="19" y="428"/>
                    <a:pt x="0" y="465"/>
                  </a:cubicBezTo>
                  <a:cubicBezTo>
                    <a:pt x="37" y="447"/>
                    <a:pt x="65" y="400"/>
                    <a:pt x="75" y="363"/>
                  </a:cubicBezTo>
                  <a:cubicBezTo>
                    <a:pt x="84" y="326"/>
                    <a:pt x="93" y="279"/>
                    <a:pt x="112" y="242"/>
                  </a:cubicBezTo>
                  <a:cubicBezTo>
                    <a:pt x="130"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
            <p:cNvSpPr/>
            <p:nvPr/>
          </p:nvSpPr>
          <p:spPr>
            <a:xfrm>
              <a:off x="3557500" y="2437075"/>
              <a:ext cx="2825" cy="8150"/>
            </a:xfrm>
            <a:custGeom>
              <a:rect b="b" l="l" r="r" t="t"/>
              <a:pathLst>
                <a:path extrusionOk="0" h="326" w="113">
                  <a:moveTo>
                    <a:pt x="112" y="1"/>
                  </a:moveTo>
                  <a:cubicBezTo>
                    <a:pt x="84" y="66"/>
                    <a:pt x="66" y="112"/>
                    <a:pt x="47" y="168"/>
                  </a:cubicBezTo>
                  <a:cubicBezTo>
                    <a:pt x="29" y="224"/>
                    <a:pt x="19" y="270"/>
                    <a:pt x="1" y="326"/>
                  </a:cubicBezTo>
                  <a:cubicBezTo>
                    <a:pt x="29" y="307"/>
                    <a:pt x="47" y="279"/>
                    <a:pt x="66" y="261"/>
                  </a:cubicBezTo>
                  <a:cubicBezTo>
                    <a:pt x="75" y="233"/>
                    <a:pt x="84" y="205"/>
                    <a:pt x="94" y="177"/>
                  </a:cubicBezTo>
                  <a:cubicBezTo>
                    <a:pt x="94" y="159"/>
                    <a:pt x="112" y="131"/>
                    <a:pt x="112" y="94"/>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
            <p:cNvSpPr/>
            <p:nvPr/>
          </p:nvSpPr>
          <p:spPr>
            <a:xfrm>
              <a:off x="3561000" y="2427775"/>
              <a:ext cx="1175" cy="4675"/>
            </a:xfrm>
            <a:custGeom>
              <a:rect b="b" l="l" r="r" t="t"/>
              <a:pathLst>
                <a:path extrusionOk="0" h="187" w="47">
                  <a:moveTo>
                    <a:pt x="28" y="1"/>
                  </a:moveTo>
                  <a:cubicBezTo>
                    <a:pt x="9" y="38"/>
                    <a:pt x="9" y="66"/>
                    <a:pt x="0" y="94"/>
                  </a:cubicBezTo>
                  <a:lnTo>
                    <a:pt x="0" y="140"/>
                  </a:lnTo>
                  <a:lnTo>
                    <a:pt x="0" y="187"/>
                  </a:lnTo>
                  <a:cubicBezTo>
                    <a:pt x="28" y="168"/>
                    <a:pt x="47" y="131"/>
                    <a:pt x="47" y="94"/>
                  </a:cubicBezTo>
                  <a:lnTo>
                    <a:pt x="47" y="47"/>
                  </a:lnTo>
                  <a:cubicBezTo>
                    <a:pt x="47" y="38"/>
                    <a:pt x="37"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
            <p:cNvSpPr/>
            <p:nvPr/>
          </p:nvSpPr>
          <p:spPr>
            <a:xfrm>
              <a:off x="3579575" y="2446125"/>
              <a:ext cx="3500" cy="10950"/>
            </a:xfrm>
            <a:custGeom>
              <a:rect b="b" l="l" r="r" t="t"/>
              <a:pathLst>
                <a:path extrusionOk="0" h="438" w="140">
                  <a:moveTo>
                    <a:pt x="66" y="1"/>
                  </a:moveTo>
                  <a:lnTo>
                    <a:pt x="66" y="1"/>
                  </a:lnTo>
                  <a:cubicBezTo>
                    <a:pt x="93" y="75"/>
                    <a:pt x="112" y="150"/>
                    <a:pt x="84" y="224"/>
                  </a:cubicBezTo>
                  <a:lnTo>
                    <a:pt x="47" y="326"/>
                  </a:lnTo>
                  <a:cubicBezTo>
                    <a:pt x="38" y="345"/>
                    <a:pt x="38" y="363"/>
                    <a:pt x="28" y="382"/>
                  </a:cubicBezTo>
                  <a:cubicBezTo>
                    <a:pt x="10" y="410"/>
                    <a:pt x="10" y="419"/>
                    <a:pt x="0" y="438"/>
                  </a:cubicBezTo>
                  <a:cubicBezTo>
                    <a:pt x="19" y="419"/>
                    <a:pt x="38" y="410"/>
                    <a:pt x="47" y="400"/>
                  </a:cubicBezTo>
                  <a:cubicBezTo>
                    <a:pt x="56" y="382"/>
                    <a:pt x="75" y="363"/>
                    <a:pt x="84" y="354"/>
                  </a:cubicBezTo>
                  <a:cubicBezTo>
                    <a:pt x="112" y="317"/>
                    <a:pt x="121" y="280"/>
                    <a:pt x="131" y="233"/>
                  </a:cubicBezTo>
                  <a:cubicBezTo>
                    <a:pt x="140" y="187"/>
                    <a:pt x="140" y="150"/>
                    <a:pt x="131" y="103"/>
                  </a:cubicBezTo>
                  <a:cubicBezTo>
                    <a:pt x="121" y="57"/>
                    <a:pt x="93"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
            <p:cNvSpPr/>
            <p:nvPr/>
          </p:nvSpPr>
          <p:spPr>
            <a:xfrm>
              <a:off x="3573525" y="2452875"/>
              <a:ext cx="6550" cy="8375"/>
            </a:xfrm>
            <a:custGeom>
              <a:rect b="b" l="l" r="r" t="t"/>
              <a:pathLst>
                <a:path extrusionOk="0" h="335" w="262">
                  <a:moveTo>
                    <a:pt x="261" y="0"/>
                  </a:moveTo>
                  <a:cubicBezTo>
                    <a:pt x="233" y="19"/>
                    <a:pt x="205" y="56"/>
                    <a:pt x="187" y="65"/>
                  </a:cubicBezTo>
                  <a:cubicBezTo>
                    <a:pt x="177" y="103"/>
                    <a:pt x="150" y="130"/>
                    <a:pt x="131" y="158"/>
                  </a:cubicBezTo>
                  <a:lnTo>
                    <a:pt x="75" y="251"/>
                  </a:lnTo>
                  <a:cubicBezTo>
                    <a:pt x="47" y="279"/>
                    <a:pt x="29" y="316"/>
                    <a:pt x="1" y="335"/>
                  </a:cubicBezTo>
                  <a:cubicBezTo>
                    <a:pt x="38" y="326"/>
                    <a:pt x="75" y="298"/>
                    <a:pt x="94" y="279"/>
                  </a:cubicBezTo>
                  <a:cubicBezTo>
                    <a:pt x="122" y="251"/>
                    <a:pt x="140" y="233"/>
                    <a:pt x="168" y="195"/>
                  </a:cubicBezTo>
                  <a:cubicBezTo>
                    <a:pt x="196" y="140"/>
                    <a:pt x="233" y="6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
            <p:cNvSpPr/>
            <p:nvPr/>
          </p:nvSpPr>
          <p:spPr>
            <a:xfrm>
              <a:off x="3570975" y="2460775"/>
              <a:ext cx="7450" cy="6050"/>
            </a:xfrm>
            <a:custGeom>
              <a:rect b="b" l="l" r="r" t="t"/>
              <a:pathLst>
                <a:path extrusionOk="0" h="242" w="298">
                  <a:moveTo>
                    <a:pt x="298" y="0"/>
                  </a:moveTo>
                  <a:lnTo>
                    <a:pt x="298" y="0"/>
                  </a:lnTo>
                  <a:cubicBezTo>
                    <a:pt x="242" y="28"/>
                    <a:pt x="196" y="75"/>
                    <a:pt x="140" y="112"/>
                  </a:cubicBezTo>
                  <a:cubicBezTo>
                    <a:pt x="94" y="149"/>
                    <a:pt x="47" y="195"/>
                    <a:pt x="1" y="242"/>
                  </a:cubicBezTo>
                  <a:cubicBezTo>
                    <a:pt x="38" y="242"/>
                    <a:pt x="56" y="214"/>
                    <a:pt x="94" y="205"/>
                  </a:cubicBezTo>
                  <a:cubicBezTo>
                    <a:pt x="131" y="195"/>
                    <a:pt x="149" y="168"/>
                    <a:pt x="177" y="149"/>
                  </a:cubicBezTo>
                  <a:lnTo>
                    <a:pt x="242" y="75"/>
                  </a:lnTo>
                  <a:cubicBezTo>
                    <a:pt x="270" y="56"/>
                    <a:pt x="289"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
            <p:cNvSpPr/>
            <p:nvPr/>
          </p:nvSpPr>
          <p:spPr>
            <a:xfrm>
              <a:off x="3574475" y="2451700"/>
              <a:ext cx="3725" cy="5850"/>
            </a:xfrm>
            <a:custGeom>
              <a:rect b="b" l="l" r="r" t="t"/>
              <a:pathLst>
                <a:path extrusionOk="0" h="234" w="149">
                  <a:moveTo>
                    <a:pt x="149" y="1"/>
                  </a:moveTo>
                  <a:lnTo>
                    <a:pt x="149" y="1"/>
                  </a:lnTo>
                  <a:cubicBezTo>
                    <a:pt x="112" y="38"/>
                    <a:pt x="93" y="66"/>
                    <a:pt x="65" y="112"/>
                  </a:cubicBezTo>
                  <a:cubicBezTo>
                    <a:pt x="47" y="150"/>
                    <a:pt x="19" y="187"/>
                    <a:pt x="0" y="233"/>
                  </a:cubicBezTo>
                  <a:cubicBezTo>
                    <a:pt x="47" y="205"/>
                    <a:pt x="84" y="177"/>
                    <a:pt x="102" y="140"/>
                  </a:cubicBezTo>
                  <a:lnTo>
                    <a:pt x="139" y="66"/>
                  </a:lnTo>
                  <a:cubicBezTo>
                    <a:pt x="149" y="47"/>
                    <a:pt x="149" y="2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
            <p:cNvSpPr/>
            <p:nvPr/>
          </p:nvSpPr>
          <p:spPr>
            <a:xfrm>
              <a:off x="3532875" y="2482375"/>
              <a:ext cx="10025" cy="2225"/>
            </a:xfrm>
            <a:custGeom>
              <a:rect b="b" l="l" r="r" t="t"/>
              <a:pathLst>
                <a:path extrusionOk="0" h="89" w="401">
                  <a:moveTo>
                    <a:pt x="401" y="0"/>
                  </a:moveTo>
                  <a:cubicBezTo>
                    <a:pt x="326" y="19"/>
                    <a:pt x="270" y="28"/>
                    <a:pt x="196" y="37"/>
                  </a:cubicBezTo>
                  <a:cubicBezTo>
                    <a:pt x="140" y="47"/>
                    <a:pt x="66" y="47"/>
                    <a:pt x="1" y="75"/>
                  </a:cubicBezTo>
                  <a:cubicBezTo>
                    <a:pt x="38" y="84"/>
                    <a:pt x="75" y="84"/>
                    <a:pt x="94" y="84"/>
                  </a:cubicBezTo>
                  <a:cubicBezTo>
                    <a:pt x="106" y="87"/>
                    <a:pt x="119" y="88"/>
                    <a:pt x="131" y="88"/>
                  </a:cubicBezTo>
                  <a:cubicBezTo>
                    <a:pt x="155" y="88"/>
                    <a:pt x="178" y="84"/>
                    <a:pt x="196" y="84"/>
                  </a:cubicBezTo>
                  <a:cubicBezTo>
                    <a:pt x="270" y="75"/>
                    <a:pt x="335" y="4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
            <p:cNvSpPr/>
            <p:nvPr/>
          </p:nvSpPr>
          <p:spPr>
            <a:xfrm>
              <a:off x="3536150" y="2479350"/>
              <a:ext cx="7450" cy="2475"/>
            </a:xfrm>
            <a:custGeom>
              <a:rect b="b" l="l" r="r" t="t"/>
              <a:pathLst>
                <a:path extrusionOk="0" h="99" w="298">
                  <a:moveTo>
                    <a:pt x="297" y="1"/>
                  </a:moveTo>
                  <a:cubicBezTo>
                    <a:pt x="270" y="1"/>
                    <a:pt x="242" y="1"/>
                    <a:pt x="223" y="10"/>
                  </a:cubicBezTo>
                  <a:cubicBezTo>
                    <a:pt x="195" y="19"/>
                    <a:pt x="177" y="19"/>
                    <a:pt x="149" y="28"/>
                  </a:cubicBezTo>
                  <a:cubicBezTo>
                    <a:pt x="93" y="56"/>
                    <a:pt x="56" y="66"/>
                    <a:pt x="0" y="75"/>
                  </a:cubicBezTo>
                  <a:cubicBezTo>
                    <a:pt x="12" y="93"/>
                    <a:pt x="27" y="99"/>
                    <a:pt x="44" y="99"/>
                  </a:cubicBezTo>
                  <a:cubicBezTo>
                    <a:pt x="54" y="99"/>
                    <a:pt x="64" y="97"/>
                    <a:pt x="74" y="93"/>
                  </a:cubicBezTo>
                  <a:cubicBezTo>
                    <a:pt x="102" y="93"/>
                    <a:pt x="139" y="93"/>
                    <a:pt x="158" y="75"/>
                  </a:cubicBezTo>
                  <a:cubicBezTo>
                    <a:pt x="223" y="66"/>
                    <a:pt x="270" y="47"/>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
            <p:cNvSpPr/>
            <p:nvPr/>
          </p:nvSpPr>
          <p:spPr>
            <a:xfrm>
              <a:off x="3538450" y="2472625"/>
              <a:ext cx="5375" cy="5600"/>
            </a:xfrm>
            <a:custGeom>
              <a:rect b="b" l="l" r="r" t="t"/>
              <a:pathLst>
                <a:path extrusionOk="0" h="224" w="215">
                  <a:moveTo>
                    <a:pt x="215" y="0"/>
                  </a:moveTo>
                  <a:lnTo>
                    <a:pt x="215" y="0"/>
                  </a:lnTo>
                  <a:cubicBezTo>
                    <a:pt x="178" y="19"/>
                    <a:pt x="131" y="56"/>
                    <a:pt x="94" y="93"/>
                  </a:cubicBezTo>
                  <a:cubicBezTo>
                    <a:pt x="57" y="130"/>
                    <a:pt x="20" y="177"/>
                    <a:pt x="1" y="223"/>
                  </a:cubicBezTo>
                  <a:cubicBezTo>
                    <a:pt x="57" y="195"/>
                    <a:pt x="94" y="158"/>
                    <a:pt x="140" y="130"/>
                  </a:cubicBezTo>
                  <a:cubicBezTo>
                    <a:pt x="150" y="112"/>
                    <a:pt x="178" y="93"/>
                    <a:pt x="187" y="65"/>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
            <p:cNvSpPr/>
            <p:nvPr/>
          </p:nvSpPr>
          <p:spPr>
            <a:xfrm>
              <a:off x="3543100" y="2474250"/>
              <a:ext cx="5850" cy="3500"/>
            </a:xfrm>
            <a:custGeom>
              <a:rect b="b" l="l" r="r" t="t"/>
              <a:pathLst>
                <a:path extrusionOk="0" h="140" w="234">
                  <a:moveTo>
                    <a:pt x="233" y="0"/>
                  </a:moveTo>
                  <a:lnTo>
                    <a:pt x="233" y="0"/>
                  </a:lnTo>
                  <a:cubicBezTo>
                    <a:pt x="187" y="9"/>
                    <a:pt x="140" y="28"/>
                    <a:pt x="103" y="47"/>
                  </a:cubicBezTo>
                  <a:cubicBezTo>
                    <a:pt x="66" y="74"/>
                    <a:pt x="29" y="112"/>
                    <a:pt x="1" y="140"/>
                  </a:cubicBezTo>
                  <a:cubicBezTo>
                    <a:pt x="47" y="130"/>
                    <a:pt x="94" y="112"/>
                    <a:pt x="122" y="93"/>
                  </a:cubicBezTo>
                  <a:cubicBezTo>
                    <a:pt x="159" y="74"/>
                    <a:pt x="196"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
            <p:cNvSpPr/>
            <p:nvPr/>
          </p:nvSpPr>
          <p:spPr>
            <a:xfrm>
              <a:off x="3546350" y="2477250"/>
              <a:ext cx="7700" cy="3975"/>
            </a:xfrm>
            <a:custGeom>
              <a:rect b="b" l="l" r="r" t="t"/>
              <a:pathLst>
                <a:path extrusionOk="0" h="159" w="308">
                  <a:moveTo>
                    <a:pt x="307" y="1"/>
                  </a:moveTo>
                  <a:cubicBezTo>
                    <a:pt x="252" y="10"/>
                    <a:pt x="205" y="38"/>
                    <a:pt x="150" y="57"/>
                  </a:cubicBezTo>
                  <a:cubicBezTo>
                    <a:pt x="94" y="85"/>
                    <a:pt x="47" y="112"/>
                    <a:pt x="1" y="159"/>
                  </a:cubicBezTo>
                  <a:cubicBezTo>
                    <a:pt x="57" y="150"/>
                    <a:pt x="103" y="131"/>
                    <a:pt x="159" y="103"/>
                  </a:cubicBezTo>
                  <a:cubicBezTo>
                    <a:pt x="215" y="85"/>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
            <p:cNvSpPr/>
            <p:nvPr/>
          </p:nvSpPr>
          <p:spPr>
            <a:xfrm>
              <a:off x="3524525" y="2421275"/>
              <a:ext cx="5825" cy="9550"/>
            </a:xfrm>
            <a:custGeom>
              <a:rect b="b" l="l" r="r" t="t"/>
              <a:pathLst>
                <a:path extrusionOk="0" h="382" w="233">
                  <a:moveTo>
                    <a:pt x="233" y="1"/>
                  </a:moveTo>
                  <a:lnTo>
                    <a:pt x="233" y="1"/>
                  </a:lnTo>
                  <a:cubicBezTo>
                    <a:pt x="196" y="19"/>
                    <a:pt x="158" y="47"/>
                    <a:pt x="149" y="66"/>
                  </a:cubicBezTo>
                  <a:cubicBezTo>
                    <a:pt x="112" y="103"/>
                    <a:pt x="93" y="122"/>
                    <a:pt x="66" y="159"/>
                  </a:cubicBezTo>
                  <a:cubicBezTo>
                    <a:pt x="19" y="215"/>
                    <a:pt x="1" y="298"/>
                    <a:pt x="1" y="382"/>
                  </a:cubicBezTo>
                  <a:cubicBezTo>
                    <a:pt x="10" y="345"/>
                    <a:pt x="19" y="307"/>
                    <a:pt x="47" y="280"/>
                  </a:cubicBezTo>
                  <a:cubicBezTo>
                    <a:pt x="66" y="242"/>
                    <a:pt x="84" y="215"/>
                    <a:pt x="103" y="187"/>
                  </a:cubicBezTo>
                  <a:cubicBezTo>
                    <a:pt x="140" y="122"/>
                    <a:pt x="186" y="6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
            <p:cNvSpPr/>
            <p:nvPr/>
          </p:nvSpPr>
          <p:spPr>
            <a:xfrm>
              <a:off x="3525000" y="2425475"/>
              <a:ext cx="4200" cy="8850"/>
            </a:xfrm>
            <a:custGeom>
              <a:rect b="b" l="l" r="r" t="t"/>
              <a:pathLst>
                <a:path extrusionOk="0" h="354" w="168">
                  <a:moveTo>
                    <a:pt x="167" y="0"/>
                  </a:moveTo>
                  <a:cubicBezTo>
                    <a:pt x="130" y="28"/>
                    <a:pt x="121" y="47"/>
                    <a:pt x="112" y="74"/>
                  </a:cubicBezTo>
                  <a:cubicBezTo>
                    <a:pt x="84" y="93"/>
                    <a:pt x="56" y="121"/>
                    <a:pt x="47" y="158"/>
                  </a:cubicBezTo>
                  <a:cubicBezTo>
                    <a:pt x="19" y="214"/>
                    <a:pt x="0" y="279"/>
                    <a:pt x="19" y="353"/>
                  </a:cubicBezTo>
                  <a:lnTo>
                    <a:pt x="47" y="260"/>
                  </a:lnTo>
                  <a:cubicBezTo>
                    <a:pt x="56" y="232"/>
                    <a:pt x="74" y="204"/>
                    <a:pt x="84" y="177"/>
                  </a:cubicBezTo>
                  <a:cubicBezTo>
                    <a:pt x="112" y="121"/>
                    <a:pt x="13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
            <p:cNvSpPr/>
            <p:nvPr/>
          </p:nvSpPr>
          <p:spPr>
            <a:xfrm>
              <a:off x="3525675" y="2431725"/>
              <a:ext cx="3300" cy="9550"/>
            </a:xfrm>
            <a:custGeom>
              <a:rect b="b" l="l" r="r" t="t"/>
              <a:pathLst>
                <a:path extrusionOk="0" h="382" w="132">
                  <a:moveTo>
                    <a:pt x="131" y="1"/>
                  </a:moveTo>
                  <a:cubicBezTo>
                    <a:pt x="85" y="57"/>
                    <a:pt x="57" y="112"/>
                    <a:pt x="38" y="168"/>
                  </a:cubicBezTo>
                  <a:cubicBezTo>
                    <a:pt x="20" y="205"/>
                    <a:pt x="10" y="242"/>
                    <a:pt x="10" y="280"/>
                  </a:cubicBezTo>
                  <a:cubicBezTo>
                    <a:pt x="1" y="308"/>
                    <a:pt x="1" y="345"/>
                    <a:pt x="10" y="382"/>
                  </a:cubicBezTo>
                  <a:lnTo>
                    <a:pt x="47" y="289"/>
                  </a:lnTo>
                  <a:cubicBezTo>
                    <a:pt x="57" y="261"/>
                    <a:pt x="66" y="233"/>
                    <a:pt x="85" y="196"/>
                  </a:cubicBezTo>
                  <a:cubicBezTo>
                    <a:pt x="103" y="140"/>
                    <a:pt x="112" y="6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
            <p:cNvSpPr/>
            <p:nvPr/>
          </p:nvSpPr>
          <p:spPr>
            <a:xfrm>
              <a:off x="3521975" y="2438000"/>
              <a:ext cx="1425" cy="10475"/>
            </a:xfrm>
            <a:custGeom>
              <a:rect b="b" l="l" r="r" t="t"/>
              <a:pathLst>
                <a:path extrusionOk="0" h="419" w="57">
                  <a:moveTo>
                    <a:pt x="47" y="1"/>
                  </a:moveTo>
                  <a:cubicBezTo>
                    <a:pt x="19" y="75"/>
                    <a:pt x="0" y="140"/>
                    <a:pt x="0" y="214"/>
                  </a:cubicBezTo>
                  <a:lnTo>
                    <a:pt x="0" y="317"/>
                  </a:lnTo>
                  <a:cubicBezTo>
                    <a:pt x="0" y="345"/>
                    <a:pt x="10" y="382"/>
                    <a:pt x="19" y="419"/>
                  </a:cubicBezTo>
                  <a:lnTo>
                    <a:pt x="28" y="317"/>
                  </a:lnTo>
                  <a:cubicBezTo>
                    <a:pt x="28" y="279"/>
                    <a:pt x="47" y="242"/>
                    <a:pt x="47" y="214"/>
                  </a:cubicBezTo>
                  <a:cubicBezTo>
                    <a:pt x="47" y="140"/>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
            <p:cNvSpPr/>
            <p:nvPr/>
          </p:nvSpPr>
          <p:spPr>
            <a:xfrm>
              <a:off x="3522675" y="2446375"/>
              <a:ext cx="2800" cy="10700"/>
            </a:xfrm>
            <a:custGeom>
              <a:rect b="b" l="l" r="r" t="t"/>
              <a:pathLst>
                <a:path extrusionOk="0" h="428" w="112">
                  <a:moveTo>
                    <a:pt x="112" y="0"/>
                  </a:moveTo>
                  <a:cubicBezTo>
                    <a:pt x="65" y="65"/>
                    <a:pt x="37" y="130"/>
                    <a:pt x="28" y="214"/>
                  </a:cubicBezTo>
                  <a:cubicBezTo>
                    <a:pt x="28" y="242"/>
                    <a:pt x="19" y="279"/>
                    <a:pt x="19" y="316"/>
                  </a:cubicBezTo>
                  <a:cubicBezTo>
                    <a:pt x="0" y="363"/>
                    <a:pt x="19" y="400"/>
                    <a:pt x="28" y="428"/>
                  </a:cubicBezTo>
                  <a:cubicBezTo>
                    <a:pt x="28" y="400"/>
                    <a:pt x="37" y="363"/>
                    <a:pt x="47" y="325"/>
                  </a:cubicBezTo>
                  <a:lnTo>
                    <a:pt x="75" y="223"/>
                  </a:lnTo>
                  <a:cubicBezTo>
                    <a:pt x="84" y="158"/>
                    <a:pt x="112"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
            <p:cNvSpPr/>
            <p:nvPr/>
          </p:nvSpPr>
          <p:spPr>
            <a:xfrm>
              <a:off x="3547525" y="2438700"/>
              <a:ext cx="2100" cy="3975"/>
            </a:xfrm>
            <a:custGeom>
              <a:rect b="b" l="l" r="r" t="t"/>
              <a:pathLst>
                <a:path extrusionOk="0" h="159" w="84">
                  <a:moveTo>
                    <a:pt x="84" y="1"/>
                  </a:moveTo>
                  <a:lnTo>
                    <a:pt x="19" y="66"/>
                  </a:lnTo>
                  <a:cubicBezTo>
                    <a:pt x="10" y="94"/>
                    <a:pt x="0" y="121"/>
                    <a:pt x="0" y="159"/>
                  </a:cubicBezTo>
                  <a:cubicBezTo>
                    <a:pt x="28" y="149"/>
                    <a:pt x="56" y="112"/>
                    <a:pt x="65" y="94"/>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
            <p:cNvSpPr/>
            <p:nvPr/>
          </p:nvSpPr>
          <p:spPr>
            <a:xfrm>
              <a:off x="3551475" y="2435925"/>
              <a:ext cx="1875" cy="4425"/>
            </a:xfrm>
            <a:custGeom>
              <a:rect b="b" l="l" r="r" t="t"/>
              <a:pathLst>
                <a:path extrusionOk="0" h="177" w="75">
                  <a:moveTo>
                    <a:pt x="75" y="0"/>
                  </a:moveTo>
                  <a:cubicBezTo>
                    <a:pt x="37" y="28"/>
                    <a:pt x="28" y="47"/>
                    <a:pt x="10" y="84"/>
                  </a:cubicBezTo>
                  <a:cubicBezTo>
                    <a:pt x="0" y="112"/>
                    <a:pt x="0" y="140"/>
                    <a:pt x="0" y="177"/>
                  </a:cubicBezTo>
                  <a:cubicBezTo>
                    <a:pt x="28" y="158"/>
                    <a:pt x="47" y="130"/>
                    <a:pt x="56" y="93"/>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
            <p:cNvSpPr/>
            <p:nvPr/>
          </p:nvSpPr>
          <p:spPr>
            <a:xfrm>
              <a:off x="3522425" y="2461225"/>
              <a:ext cx="1425" cy="7000"/>
            </a:xfrm>
            <a:custGeom>
              <a:rect b="b" l="l" r="r" t="t"/>
              <a:pathLst>
                <a:path extrusionOk="0" h="280" w="57">
                  <a:moveTo>
                    <a:pt x="38" y="1"/>
                  </a:moveTo>
                  <a:cubicBezTo>
                    <a:pt x="10" y="47"/>
                    <a:pt x="1" y="94"/>
                    <a:pt x="10" y="140"/>
                  </a:cubicBezTo>
                  <a:lnTo>
                    <a:pt x="10" y="205"/>
                  </a:lnTo>
                  <a:cubicBezTo>
                    <a:pt x="10" y="233"/>
                    <a:pt x="29" y="261"/>
                    <a:pt x="38" y="280"/>
                  </a:cubicBezTo>
                  <a:cubicBezTo>
                    <a:pt x="47" y="233"/>
                    <a:pt x="57" y="187"/>
                    <a:pt x="57" y="140"/>
                  </a:cubicBezTo>
                  <a:cubicBezTo>
                    <a:pt x="57" y="94"/>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
            <p:cNvSpPr/>
            <p:nvPr/>
          </p:nvSpPr>
          <p:spPr>
            <a:xfrm>
              <a:off x="3903125" y="2389350"/>
              <a:ext cx="76675" cy="60700"/>
            </a:xfrm>
            <a:custGeom>
              <a:rect b="b" l="l" r="r" t="t"/>
              <a:pathLst>
                <a:path extrusionOk="0" h="2428" w="3067">
                  <a:moveTo>
                    <a:pt x="2017" y="1"/>
                  </a:moveTo>
                  <a:cubicBezTo>
                    <a:pt x="1846" y="1"/>
                    <a:pt x="1651" y="89"/>
                    <a:pt x="1496" y="182"/>
                  </a:cubicBezTo>
                  <a:cubicBezTo>
                    <a:pt x="930" y="544"/>
                    <a:pt x="456" y="1018"/>
                    <a:pt x="131" y="1566"/>
                  </a:cubicBezTo>
                  <a:cubicBezTo>
                    <a:pt x="1" y="1742"/>
                    <a:pt x="224" y="1928"/>
                    <a:pt x="372" y="1993"/>
                  </a:cubicBezTo>
                  <a:cubicBezTo>
                    <a:pt x="864" y="2252"/>
                    <a:pt x="1416" y="2428"/>
                    <a:pt x="2000" y="2428"/>
                  </a:cubicBezTo>
                  <a:cubicBezTo>
                    <a:pt x="2067" y="2428"/>
                    <a:pt x="2135" y="2425"/>
                    <a:pt x="2203" y="2421"/>
                  </a:cubicBezTo>
                  <a:cubicBezTo>
                    <a:pt x="2407" y="2411"/>
                    <a:pt x="2621" y="2374"/>
                    <a:pt x="2788" y="2263"/>
                  </a:cubicBezTo>
                  <a:cubicBezTo>
                    <a:pt x="2964" y="2160"/>
                    <a:pt x="3067" y="1947"/>
                    <a:pt x="2983" y="1789"/>
                  </a:cubicBezTo>
                  <a:cubicBezTo>
                    <a:pt x="2899" y="1612"/>
                    <a:pt x="2658" y="1557"/>
                    <a:pt x="2435" y="1519"/>
                  </a:cubicBezTo>
                  <a:cubicBezTo>
                    <a:pt x="2593" y="1464"/>
                    <a:pt x="2760" y="1399"/>
                    <a:pt x="2881" y="1287"/>
                  </a:cubicBezTo>
                  <a:cubicBezTo>
                    <a:pt x="2992" y="1185"/>
                    <a:pt x="3057" y="1008"/>
                    <a:pt x="2974" y="878"/>
                  </a:cubicBezTo>
                  <a:cubicBezTo>
                    <a:pt x="2904" y="774"/>
                    <a:pt x="2766" y="737"/>
                    <a:pt x="2631" y="737"/>
                  </a:cubicBezTo>
                  <a:cubicBezTo>
                    <a:pt x="2586" y="737"/>
                    <a:pt x="2542" y="741"/>
                    <a:pt x="2500" y="748"/>
                  </a:cubicBezTo>
                  <a:cubicBezTo>
                    <a:pt x="2323" y="776"/>
                    <a:pt x="2147" y="841"/>
                    <a:pt x="1970" y="860"/>
                  </a:cubicBezTo>
                  <a:cubicBezTo>
                    <a:pt x="2100" y="748"/>
                    <a:pt x="2230" y="637"/>
                    <a:pt x="2295" y="497"/>
                  </a:cubicBezTo>
                  <a:cubicBezTo>
                    <a:pt x="2379" y="358"/>
                    <a:pt x="2370" y="182"/>
                    <a:pt x="2249" y="79"/>
                  </a:cubicBezTo>
                  <a:cubicBezTo>
                    <a:pt x="2183" y="23"/>
                    <a:pt x="2103" y="1"/>
                    <a:pt x="201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
            <p:cNvSpPr/>
            <p:nvPr/>
          </p:nvSpPr>
          <p:spPr>
            <a:xfrm>
              <a:off x="3904750" y="2389150"/>
              <a:ext cx="75275" cy="62700"/>
            </a:xfrm>
            <a:custGeom>
              <a:rect b="b" l="l" r="r" t="t"/>
              <a:pathLst>
                <a:path extrusionOk="0" h="2508" w="3011">
                  <a:moveTo>
                    <a:pt x="38" y="1620"/>
                  </a:moveTo>
                  <a:cubicBezTo>
                    <a:pt x="19" y="1658"/>
                    <a:pt x="1" y="1685"/>
                    <a:pt x="1" y="1732"/>
                  </a:cubicBezTo>
                  <a:cubicBezTo>
                    <a:pt x="1" y="1704"/>
                    <a:pt x="19" y="1658"/>
                    <a:pt x="38" y="1620"/>
                  </a:cubicBezTo>
                  <a:close/>
                  <a:moveTo>
                    <a:pt x="1962" y="0"/>
                  </a:moveTo>
                  <a:cubicBezTo>
                    <a:pt x="1897" y="0"/>
                    <a:pt x="1829" y="11"/>
                    <a:pt x="1766" y="32"/>
                  </a:cubicBezTo>
                  <a:cubicBezTo>
                    <a:pt x="1608" y="78"/>
                    <a:pt x="1469" y="152"/>
                    <a:pt x="1329" y="245"/>
                  </a:cubicBezTo>
                  <a:cubicBezTo>
                    <a:pt x="1060" y="431"/>
                    <a:pt x="828" y="635"/>
                    <a:pt x="605" y="868"/>
                  </a:cubicBezTo>
                  <a:cubicBezTo>
                    <a:pt x="400" y="1081"/>
                    <a:pt x="205" y="1332"/>
                    <a:pt x="47" y="1592"/>
                  </a:cubicBezTo>
                  <a:cubicBezTo>
                    <a:pt x="205" y="1342"/>
                    <a:pt x="400" y="1100"/>
                    <a:pt x="605" y="877"/>
                  </a:cubicBezTo>
                  <a:cubicBezTo>
                    <a:pt x="828" y="654"/>
                    <a:pt x="1069" y="459"/>
                    <a:pt x="1339" y="282"/>
                  </a:cubicBezTo>
                  <a:cubicBezTo>
                    <a:pt x="1469" y="190"/>
                    <a:pt x="1617" y="124"/>
                    <a:pt x="1766" y="87"/>
                  </a:cubicBezTo>
                  <a:cubicBezTo>
                    <a:pt x="1812" y="72"/>
                    <a:pt x="1855" y="65"/>
                    <a:pt x="1897" y="65"/>
                  </a:cubicBezTo>
                  <a:cubicBezTo>
                    <a:pt x="1931" y="65"/>
                    <a:pt x="1965" y="70"/>
                    <a:pt x="1998" y="78"/>
                  </a:cubicBezTo>
                  <a:cubicBezTo>
                    <a:pt x="2073" y="87"/>
                    <a:pt x="2138" y="124"/>
                    <a:pt x="2175" y="180"/>
                  </a:cubicBezTo>
                  <a:cubicBezTo>
                    <a:pt x="2221" y="227"/>
                    <a:pt x="2230" y="292"/>
                    <a:pt x="2230" y="366"/>
                  </a:cubicBezTo>
                  <a:cubicBezTo>
                    <a:pt x="2230" y="431"/>
                    <a:pt x="2212" y="505"/>
                    <a:pt x="2175" y="561"/>
                  </a:cubicBezTo>
                  <a:cubicBezTo>
                    <a:pt x="2110" y="691"/>
                    <a:pt x="1989" y="784"/>
                    <a:pt x="1859" y="886"/>
                  </a:cubicBezTo>
                  <a:lnTo>
                    <a:pt x="1785" y="961"/>
                  </a:lnTo>
                  <a:lnTo>
                    <a:pt x="1887" y="961"/>
                  </a:lnTo>
                  <a:cubicBezTo>
                    <a:pt x="2073" y="942"/>
                    <a:pt x="2249" y="886"/>
                    <a:pt x="2407" y="849"/>
                  </a:cubicBezTo>
                  <a:cubicBezTo>
                    <a:pt x="2449" y="845"/>
                    <a:pt x="2491" y="842"/>
                    <a:pt x="2531" y="842"/>
                  </a:cubicBezTo>
                  <a:cubicBezTo>
                    <a:pt x="2572" y="842"/>
                    <a:pt x="2611" y="845"/>
                    <a:pt x="2649" y="849"/>
                  </a:cubicBezTo>
                  <a:cubicBezTo>
                    <a:pt x="2732" y="868"/>
                    <a:pt x="2807" y="896"/>
                    <a:pt x="2834" y="942"/>
                  </a:cubicBezTo>
                  <a:cubicBezTo>
                    <a:pt x="2881" y="989"/>
                    <a:pt x="2881" y="1063"/>
                    <a:pt x="2872" y="1128"/>
                  </a:cubicBezTo>
                  <a:cubicBezTo>
                    <a:pt x="2862" y="1202"/>
                    <a:pt x="2816" y="1258"/>
                    <a:pt x="2769" y="1314"/>
                  </a:cubicBezTo>
                  <a:cubicBezTo>
                    <a:pt x="2649" y="1425"/>
                    <a:pt x="2491" y="1481"/>
                    <a:pt x="2342" y="1537"/>
                  </a:cubicBezTo>
                  <a:lnTo>
                    <a:pt x="2184" y="1592"/>
                  </a:lnTo>
                  <a:lnTo>
                    <a:pt x="2342" y="1620"/>
                  </a:lnTo>
                  <a:cubicBezTo>
                    <a:pt x="2435" y="1630"/>
                    <a:pt x="2509" y="1657"/>
                    <a:pt x="2593" y="1676"/>
                  </a:cubicBezTo>
                  <a:cubicBezTo>
                    <a:pt x="2676" y="1704"/>
                    <a:pt x="2760" y="1732"/>
                    <a:pt x="2807" y="1797"/>
                  </a:cubicBezTo>
                  <a:cubicBezTo>
                    <a:pt x="2862" y="1853"/>
                    <a:pt x="2881" y="1918"/>
                    <a:pt x="2872" y="1992"/>
                  </a:cubicBezTo>
                  <a:cubicBezTo>
                    <a:pt x="2872" y="2057"/>
                    <a:pt x="2834" y="2141"/>
                    <a:pt x="2779" y="2196"/>
                  </a:cubicBezTo>
                  <a:cubicBezTo>
                    <a:pt x="2732" y="2271"/>
                    <a:pt x="2649" y="2317"/>
                    <a:pt x="2574" y="2354"/>
                  </a:cubicBezTo>
                  <a:cubicBezTo>
                    <a:pt x="2491" y="2382"/>
                    <a:pt x="2398" y="2410"/>
                    <a:pt x="2314" y="2429"/>
                  </a:cubicBezTo>
                  <a:lnTo>
                    <a:pt x="2035" y="2466"/>
                  </a:lnTo>
                  <a:cubicBezTo>
                    <a:pt x="1989" y="2470"/>
                    <a:pt x="1942" y="2473"/>
                    <a:pt x="1896" y="2473"/>
                  </a:cubicBezTo>
                  <a:cubicBezTo>
                    <a:pt x="1850" y="2473"/>
                    <a:pt x="1803" y="2470"/>
                    <a:pt x="1757" y="2466"/>
                  </a:cubicBezTo>
                  <a:cubicBezTo>
                    <a:pt x="1385" y="2456"/>
                    <a:pt x="1023" y="2373"/>
                    <a:pt x="697" y="2243"/>
                  </a:cubicBezTo>
                  <a:cubicBezTo>
                    <a:pt x="540" y="2178"/>
                    <a:pt x="372" y="2103"/>
                    <a:pt x="224" y="2029"/>
                  </a:cubicBezTo>
                  <a:lnTo>
                    <a:pt x="224" y="2029"/>
                  </a:lnTo>
                  <a:cubicBezTo>
                    <a:pt x="372" y="2122"/>
                    <a:pt x="540" y="2187"/>
                    <a:pt x="697" y="2261"/>
                  </a:cubicBezTo>
                  <a:cubicBezTo>
                    <a:pt x="1041" y="2382"/>
                    <a:pt x="1385" y="2494"/>
                    <a:pt x="1757" y="2503"/>
                  </a:cubicBezTo>
                  <a:cubicBezTo>
                    <a:pt x="1819" y="2503"/>
                    <a:pt x="1881" y="2507"/>
                    <a:pt x="1942" y="2507"/>
                  </a:cubicBezTo>
                  <a:cubicBezTo>
                    <a:pt x="1973" y="2507"/>
                    <a:pt x="2004" y="2506"/>
                    <a:pt x="2035" y="2503"/>
                  </a:cubicBezTo>
                  <a:cubicBezTo>
                    <a:pt x="2128" y="2503"/>
                    <a:pt x="2221" y="2494"/>
                    <a:pt x="2314" y="2475"/>
                  </a:cubicBezTo>
                  <a:cubicBezTo>
                    <a:pt x="2444" y="2419"/>
                    <a:pt x="2537" y="2401"/>
                    <a:pt x="2621" y="2364"/>
                  </a:cubicBezTo>
                  <a:cubicBezTo>
                    <a:pt x="2714" y="2326"/>
                    <a:pt x="2788" y="2271"/>
                    <a:pt x="2853" y="2196"/>
                  </a:cubicBezTo>
                  <a:cubicBezTo>
                    <a:pt x="2909" y="2131"/>
                    <a:pt x="2955" y="2048"/>
                    <a:pt x="2964" y="1955"/>
                  </a:cubicBezTo>
                  <a:cubicBezTo>
                    <a:pt x="2974" y="1862"/>
                    <a:pt x="2946" y="1769"/>
                    <a:pt x="2881" y="1704"/>
                  </a:cubicBezTo>
                  <a:cubicBezTo>
                    <a:pt x="2816" y="1630"/>
                    <a:pt x="2732" y="1583"/>
                    <a:pt x="2639" y="1565"/>
                  </a:cubicBezTo>
                  <a:cubicBezTo>
                    <a:pt x="2593" y="1546"/>
                    <a:pt x="2556" y="1537"/>
                    <a:pt x="2509" y="1527"/>
                  </a:cubicBezTo>
                  <a:cubicBezTo>
                    <a:pt x="2546" y="1518"/>
                    <a:pt x="2584" y="1490"/>
                    <a:pt x="2621" y="1481"/>
                  </a:cubicBezTo>
                  <a:cubicBezTo>
                    <a:pt x="2695" y="1444"/>
                    <a:pt x="2779" y="1397"/>
                    <a:pt x="2853" y="1332"/>
                  </a:cubicBezTo>
                  <a:cubicBezTo>
                    <a:pt x="2918" y="1258"/>
                    <a:pt x="2964" y="1193"/>
                    <a:pt x="2992" y="1100"/>
                  </a:cubicBezTo>
                  <a:cubicBezTo>
                    <a:pt x="3011" y="1016"/>
                    <a:pt x="3002" y="923"/>
                    <a:pt x="2927" y="849"/>
                  </a:cubicBezTo>
                  <a:cubicBezTo>
                    <a:pt x="2872" y="784"/>
                    <a:pt x="2779" y="747"/>
                    <a:pt x="2686" y="728"/>
                  </a:cubicBezTo>
                  <a:cubicBezTo>
                    <a:pt x="2644" y="720"/>
                    <a:pt x="2602" y="715"/>
                    <a:pt x="2560" y="715"/>
                  </a:cubicBezTo>
                  <a:cubicBezTo>
                    <a:pt x="2509" y="715"/>
                    <a:pt x="2458" y="722"/>
                    <a:pt x="2407" y="738"/>
                  </a:cubicBezTo>
                  <a:cubicBezTo>
                    <a:pt x="2268" y="756"/>
                    <a:pt x="2138" y="803"/>
                    <a:pt x="2017" y="831"/>
                  </a:cubicBezTo>
                  <a:cubicBezTo>
                    <a:pt x="2110" y="747"/>
                    <a:pt x="2184" y="654"/>
                    <a:pt x="2249" y="552"/>
                  </a:cubicBezTo>
                  <a:cubicBezTo>
                    <a:pt x="2277" y="478"/>
                    <a:pt x="2305" y="403"/>
                    <a:pt x="2305" y="329"/>
                  </a:cubicBezTo>
                  <a:cubicBezTo>
                    <a:pt x="2305" y="245"/>
                    <a:pt x="2277" y="180"/>
                    <a:pt x="2230" y="124"/>
                  </a:cubicBezTo>
                  <a:cubicBezTo>
                    <a:pt x="2184" y="59"/>
                    <a:pt x="2110" y="13"/>
                    <a:pt x="2026" y="4"/>
                  </a:cubicBezTo>
                  <a:cubicBezTo>
                    <a:pt x="2005" y="1"/>
                    <a:pt x="1984"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
            <p:cNvSpPr/>
            <p:nvPr/>
          </p:nvSpPr>
          <p:spPr>
            <a:xfrm>
              <a:off x="3905450" y="2410825"/>
              <a:ext cx="46950" cy="21400"/>
            </a:xfrm>
            <a:custGeom>
              <a:rect b="b" l="l" r="r" t="t"/>
              <a:pathLst>
                <a:path extrusionOk="0" h="856" w="1878">
                  <a:moveTo>
                    <a:pt x="1877" y="1"/>
                  </a:moveTo>
                  <a:lnTo>
                    <a:pt x="1877" y="1"/>
                  </a:lnTo>
                  <a:cubicBezTo>
                    <a:pt x="1719" y="66"/>
                    <a:pt x="1561" y="149"/>
                    <a:pt x="1403" y="214"/>
                  </a:cubicBezTo>
                  <a:lnTo>
                    <a:pt x="939" y="437"/>
                  </a:lnTo>
                  <a:lnTo>
                    <a:pt x="474" y="660"/>
                  </a:lnTo>
                  <a:cubicBezTo>
                    <a:pt x="400" y="698"/>
                    <a:pt x="326" y="725"/>
                    <a:pt x="242" y="763"/>
                  </a:cubicBezTo>
                  <a:cubicBezTo>
                    <a:pt x="189" y="786"/>
                    <a:pt x="140" y="810"/>
                    <a:pt x="89" y="829"/>
                  </a:cubicBezTo>
                  <a:lnTo>
                    <a:pt x="89" y="829"/>
                  </a:lnTo>
                  <a:cubicBezTo>
                    <a:pt x="220" y="788"/>
                    <a:pt x="355" y="740"/>
                    <a:pt x="484" y="679"/>
                  </a:cubicBezTo>
                  <a:cubicBezTo>
                    <a:pt x="651" y="614"/>
                    <a:pt x="809" y="540"/>
                    <a:pt x="958" y="475"/>
                  </a:cubicBezTo>
                  <a:cubicBezTo>
                    <a:pt x="1125" y="391"/>
                    <a:pt x="1273" y="326"/>
                    <a:pt x="1422" y="242"/>
                  </a:cubicBezTo>
                  <a:lnTo>
                    <a:pt x="1877" y="1"/>
                  </a:lnTo>
                  <a:close/>
                  <a:moveTo>
                    <a:pt x="89" y="829"/>
                  </a:moveTo>
                  <a:cubicBezTo>
                    <a:pt x="60" y="838"/>
                    <a:pt x="30" y="847"/>
                    <a:pt x="1" y="856"/>
                  </a:cubicBezTo>
                  <a:cubicBezTo>
                    <a:pt x="31" y="849"/>
                    <a:pt x="60" y="839"/>
                    <a:pt x="89" y="8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
            <p:cNvSpPr/>
            <p:nvPr/>
          </p:nvSpPr>
          <p:spPr>
            <a:xfrm>
              <a:off x="3905675" y="2427550"/>
              <a:ext cx="57175" cy="6525"/>
            </a:xfrm>
            <a:custGeom>
              <a:rect b="b" l="l" r="r" t="t"/>
              <a:pathLst>
                <a:path extrusionOk="0" h="261" w="2287">
                  <a:moveTo>
                    <a:pt x="2286" y="1"/>
                  </a:moveTo>
                  <a:cubicBezTo>
                    <a:pt x="2101" y="1"/>
                    <a:pt x="1905" y="29"/>
                    <a:pt x="1710" y="29"/>
                  </a:cubicBezTo>
                  <a:cubicBezTo>
                    <a:pt x="1525" y="47"/>
                    <a:pt x="1320" y="56"/>
                    <a:pt x="1144" y="84"/>
                  </a:cubicBezTo>
                  <a:cubicBezTo>
                    <a:pt x="949" y="103"/>
                    <a:pt x="753" y="131"/>
                    <a:pt x="568" y="149"/>
                  </a:cubicBezTo>
                  <a:cubicBezTo>
                    <a:pt x="382" y="187"/>
                    <a:pt x="187" y="214"/>
                    <a:pt x="1" y="261"/>
                  </a:cubicBezTo>
                  <a:cubicBezTo>
                    <a:pt x="103" y="242"/>
                    <a:pt x="196" y="233"/>
                    <a:pt x="289" y="224"/>
                  </a:cubicBezTo>
                  <a:cubicBezTo>
                    <a:pt x="391" y="214"/>
                    <a:pt x="484" y="196"/>
                    <a:pt x="577" y="187"/>
                  </a:cubicBezTo>
                  <a:lnTo>
                    <a:pt x="1153" y="131"/>
                  </a:lnTo>
                  <a:lnTo>
                    <a:pt x="1720" y="75"/>
                  </a:lnTo>
                  <a:cubicBezTo>
                    <a:pt x="1905" y="47"/>
                    <a:pt x="2101" y="29"/>
                    <a:pt x="22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
            <p:cNvSpPr/>
            <p:nvPr/>
          </p:nvSpPr>
          <p:spPr>
            <a:xfrm>
              <a:off x="3922875" y="2421275"/>
              <a:ext cx="13250" cy="6075"/>
            </a:xfrm>
            <a:custGeom>
              <a:rect b="b" l="l" r="r" t="t"/>
              <a:pathLst>
                <a:path extrusionOk="0" h="243" w="530">
                  <a:moveTo>
                    <a:pt x="530" y="1"/>
                  </a:moveTo>
                  <a:cubicBezTo>
                    <a:pt x="437" y="19"/>
                    <a:pt x="344" y="57"/>
                    <a:pt x="251" y="103"/>
                  </a:cubicBezTo>
                  <a:cubicBezTo>
                    <a:pt x="205" y="122"/>
                    <a:pt x="168" y="149"/>
                    <a:pt x="121" y="168"/>
                  </a:cubicBezTo>
                  <a:cubicBezTo>
                    <a:pt x="84" y="196"/>
                    <a:pt x="47" y="215"/>
                    <a:pt x="0" y="242"/>
                  </a:cubicBezTo>
                  <a:cubicBezTo>
                    <a:pt x="47" y="242"/>
                    <a:pt x="93" y="215"/>
                    <a:pt x="140" y="205"/>
                  </a:cubicBezTo>
                  <a:cubicBezTo>
                    <a:pt x="186" y="187"/>
                    <a:pt x="233" y="168"/>
                    <a:pt x="279" y="149"/>
                  </a:cubicBezTo>
                  <a:cubicBezTo>
                    <a:pt x="372" y="103"/>
                    <a:pt x="456" y="5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
            <p:cNvSpPr/>
            <p:nvPr/>
          </p:nvSpPr>
          <p:spPr>
            <a:xfrm>
              <a:off x="3934250" y="2419425"/>
              <a:ext cx="7450" cy="4675"/>
            </a:xfrm>
            <a:custGeom>
              <a:rect b="b" l="l" r="r" t="t"/>
              <a:pathLst>
                <a:path extrusionOk="0" h="187" w="298">
                  <a:moveTo>
                    <a:pt x="298" y="1"/>
                  </a:moveTo>
                  <a:cubicBezTo>
                    <a:pt x="242" y="28"/>
                    <a:pt x="177" y="56"/>
                    <a:pt x="131" y="93"/>
                  </a:cubicBezTo>
                  <a:cubicBezTo>
                    <a:pt x="112" y="103"/>
                    <a:pt x="94" y="131"/>
                    <a:pt x="66" y="140"/>
                  </a:cubicBezTo>
                  <a:cubicBezTo>
                    <a:pt x="47" y="149"/>
                    <a:pt x="19" y="177"/>
                    <a:pt x="1" y="186"/>
                  </a:cubicBezTo>
                  <a:cubicBezTo>
                    <a:pt x="28" y="186"/>
                    <a:pt x="66" y="177"/>
                    <a:pt x="94" y="168"/>
                  </a:cubicBezTo>
                  <a:cubicBezTo>
                    <a:pt x="112" y="149"/>
                    <a:pt x="149" y="131"/>
                    <a:pt x="168" y="121"/>
                  </a:cubicBezTo>
                  <a:cubicBezTo>
                    <a:pt x="214" y="8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
            <p:cNvSpPr/>
            <p:nvPr/>
          </p:nvSpPr>
          <p:spPr>
            <a:xfrm>
              <a:off x="3931000" y="2422900"/>
              <a:ext cx="13025" cy="4450"/>
            </a:xfrm>
            <a:custGeom>
              <a:rect b="b" l="l" r="r" t="t"/>
              <a:pathLst>
                <a:path extrusionOk="0" h="178" w="521">
                  <a:moveTo>
                    <a:pt x="521" y="1"/>
                  </a:moveTo>
                  <a:cubicBezTo>
                    <a:pt x="428" y="29"/>
                    <a:pt x="335" y="47"/>
                    <a:pt x="251" y="75"/>
                  </a:cubicBezTo>
                  <a:cubicBezTo>
                    <a:pt x="158" y="103"/>
                    <a:pt x="84" y="140"/>
                    <a:pt x="1" y="177"/>
                  </a:cubicBezTo>
                  <a:cubicBezTo>
                    <a:pt x="47" y="177"/>
                    <a:pt x="93" y="168"/>
                    <a:pt x="140" y="150"/>
                  </a:cubicBezTo>
                  <a:cubicBezTo>
                    <a:pt x="177" y="140"/>
                    <a:pt x="224" y="131"/>
                    <a:pt x="270" y="122"/>
                  </a:cubicBezTo>
                  <a:cubicBezTo>
                    <a:pt x="363" y="84"/>
                    <a:pt x="437" y="47"/>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
            <p:cNvSpPr/>
            <p:nvPr/>
          </p:nvSpPr>
          <p:spPr>
            <a:xfrm>
              <a:off x="3917525" y="2428475"/>
              <a:ext cx="8625" cy="1650"/>
            </a:xfrm>
            <a:custGeom>
              <a:rect b="b" l="l" r="r" t="t"/>
              <a:pathLst>
                <a:path extrusionOk="0" h="66" w="345">
                  <a:moveTo>
                    <a:pt x="344" y="1"/>
                  </a:moveTo>
                  <a:cubicBezTo>
                    <a:pt x="279" y="1"/>
                    <a:pt x="224" y="1"/>
                    <a:pt x="168" y="10"/>
                  </a:cubicBezTo>
                  <a:cubicBezTo>
                    <a:pt x="112" y="19"/>
                    <a:pt x="66" y="47"/>
                    <a:pt x="1" y="66"/>
                  </a:cubicBezTo>
                  <a:cubicBezTo>
                    <a:pt x="66" y="66"/>
                    <a:pt x="121" y="66"/>
                    <a:pt x="177" y="57"/>
                  </a:cubicBezTo>
                  <a:cubicBezTo>
                    <a:pt x="233" y="47"/>
                    <a:pt x="279"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
            <p:cNvSpPr/>
            <p:nvPr/>
          </p:nvSpPr>
          <p:spPr>
            <a:xfrm>
              <a:off x="3961650" y="2418025"/>
              <a:ext cx="11425" cy="6075"/>
            </a:xfrm>
            <a:custGeom>
              <a:rect b="b" l="l" r="r" t="t"/>
              <a:pathLst>
                <a:path extrusionOk="0" h="243" w="457">
                  <a:moveTo>
                    <a:pt x="456" y="1"/>
                  </a:moveTo>
                  <a:cubicBezTo>
                    <a:pt x="373" y="19"/>
                    <a:pt x="308" y="66"/>
                    <a:pt x="215" y="112"/>
                  </a:cubicBezTo>
                  <a:cubicBezTo>
                    <a:pt x="177" y="131"/>
                    <a:pt x="140" y="149"/>
                    <a:pt x="112" y="177"/>
                  </a:cubicBezTo>
                  <a:lnTo>
                    <a:pt x="1" y="242"/>
                  </a:lnTo>
                  <a:cubicBezTo>
                    <a:pt x="47" y="242"/>
                    <a:pt x="94" y="224"/>
                    <a:pt x="131" y="205"/>
                  </a:cubicBezTo>
                  <a:cubicBezTo>
                    <a:pt x="168" y="187"/>
                    <a:pt x="215" y="177"/>
                    <a:pt x="252" y="149"/>
                  </a:cubicBezTo>
                  <a:cubicBezTo>
                    <a:pt x="326" y="103"/>
                    <a:pt x="400" y="57"/>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
            <p:cNvSpPr/>
            <p:nvPr/>
          </p:nvSpPr>
          <p:spPr>
            <a:xfrm>
              <a:off x="3957025" y="2420350"/>
              <a:ext cx="7675" cy="3750"/>
            </a:xfrm>
            <a:custGeom>
              <a:rect b="b" l="l" r="r" t="t"/>
              <a:pathLst>
                <a:path extrusionOk="0" h="150" w="307">
                  <a:moveTo>
                    <a:pt x="307" y="1"/>
                  </a:moveTo>
                  <a:lnTo>
                    <a:pt x="307" y="1"/>
                  </a:lnTo>
                  <a:cubicBezTo>
                    <a:pt x="232" y="19"/>
                    <a:pt x="186" y="47"/>
                    <a:pt x="158" y="66"/>
                  </a:cubicBezTo>
                  <a:cubicBezTo>
                    <a:pt x="112" y="94"/>
                    <a:pt x="65" y="112"/>
                    <a:pt x="0" y="149"/>
                  </a:cubicBezTo>
                  <a:cubicBezTo>
                    <a:pt x="37" y="149"/>
                    <a:pt x="65" y="149"/>
                    <a:pt x="93" y="140"/>
                  </a:cubicBezTo>
                  <a:cubicBezTo>
                    <a:pt x="121" y="131"/>
                    <a:pt x="158" y="112"/>
                    <a:pt x="177" y="103"/>
                  </a:cubicBezTo>
                  <a:cubicBezTo>
                    <a:pt x="195" y="94"/>
                    <a:pt x="223" y="84"/>
                    <a:pt x="251" y="56"/>
                  </a:cubicBezTo>
                  <a:cubicBezTo>
                    <a:pt x="270" y="47"/>
                    <a:pt x="279"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
            <p:cNvSpPr/>
            <p:nvPr/>
          </p:nvSpPr>
          <p:spPr>
            <a:xfrm>
              <a:off x="3968400" y="2414775"/>
              <a:ext cx="4200" cy="3050"/>
            </a:xfrm>
            <a:custGeom>
              <a:rect b="b" l="l" r="r" t="t"/>
              <a:pathLst>
                <a:path extrusionOk="0" h="122" w="168">
                  <a:moveTo>
                    <a:pt x="168" y="1"/>
                  </a:moveTo>
                  <a:cubicBezTo>
                    <a:pt x="130" y="29"/>
                    <a:pt x="103" y="38"/>
                    <a:pt x="65" y="47"/>
                  </a:cubicBezTo>
                  <a:lnTo>
                    <a:pt x="38" y="84"/>
                  </a:lnTo>
                  <a:lnTo>
                    <a:pt x="0" y="121"/>
                  </a:lnTo>
                  <a:cubicBezTo>
                    <a:pt x="47" y="121"/>
                    <a:pt x="84" y="103"/>
                    <a:pt x="103" y="84"/>
                  </a:cubicBezTo>
                  <a:lnTo>
                    <a:pt x="140" y="47"/>
                  </a:lnTo>
                  <a:cubicBezTo>
                    <a:pt x="149"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
            <p:cNvSpPr/>
            <p:nvPr/>
          </p:nvSpPr>
          <p:spPr>
            <a:xfrm>
              <a:off x="3964675" y="2439175"/>
              <a:ext cx="8850" cy="6750"/>
            </a:xfrm>
            <a:custGeom>
              <a:rect b="b" l="l" r="r" t="t"/>
              <a:pathLst>
                <a:path extrusionOk="0" h="270" w="354">
                  <a:moveTo>
                    <a:pt x="344" y="0"/>
                  </a:moveTo>
                  <a:cubicBezTo>
                    <a:pt x="326" y="75"/>
                    <a:pt x="279" y="121"/>
                    <a:pt x="224" y="177"/>
                  </a:cubicBezTo>
                  <a:cubicBezTo>
                    <a:pt x="187" y="186"/>
                    <a:pt x="149" y="214"/>
                    <a:pt x="112" y="223"/>
                  </a:cubicBezTo>
                  <a:cubicBezTo>
                    <a:pt x="94" y="232"/>
                    <a:pt x="84" y="232"/>
                    <a:pt x="56" y="242"/>
                  </a:cubicBezTo>
                  <a:cubicBezTo>
                    <a:pt x="38" y="260"/>
                    <a:pt x="19" y="260"/>
                    <a:pt x="1" y="270"/>
                  </a:cubicBezTo>
                  <a:lnTo>
                    <a:pt x="56" y="270"/>
                  </a:lnTo>
                  <a:cubicBezTo>
                    <a:pt x="66" y="270"/>
                    <a:pt x="94" y="260"/>
                    <a:pt x="112" y="260"/>
                  </a:cubicBezTo>
                  <a:cubicBezTo>
                    <a:pt x="149" y="242"/>
                    <a:pt x="196" y="232"/>
                    <a:pt x="233" y="214"/>
                  </a:cubicBezTo>
                  <a:cubicBezTo>
                    <a:pt x="270" y="186"/>
                    <a:pt x="298" y="149"/>
                    <a:pt x="326" y="121"/>
                  </a:cubicBezTo>
                  <a:cubicBezTo>
                    <a:pt x="344" y="84"/>
                    <a:pt x="354"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
            <p:cNvSpPr/>
            <p:nvPr/>
          </p:nvSpPr>
          <p:spPr>
            <a:xfrm>
              <a:off x="3956550" y="2442875"/>
              <a:ext cx="11175" cy="2350"/>
            </a:xfrm>
            <a:custGeom>
              <a:rect b="b" l="l" r="r" t="t"/>
              <a:pathLst>
                <a:path extrusionOk="0" h="94" w="447">
                  <a:moveTo>
                    <a:pt x="447" y="1"/>
                  </a:moveTo>
                  <a:cubicBezTo>
                    <a:pt x="409" y="1"/>
                    <a:pt x="372" y="19"/>
                    <a:pt x="335" y="19"/>
                  </a:cubicBezTo>
                  <a:cubicBezTo>
                    <a:pt x="289" y="29"/>
                    <a:pt x="251" y="29"/>
                    <a:pt x="214" y="38"/>
                  </a:cubicBezTo>
                  <a:lnTo>
                    <a:pt x="112" y="66"/>
                  </a:lnTo>
                  <a:cubicBezTo>
                    <a:pt x="66" y="75"/>
                    <a:pt x="28" y="84"/>
                    <a:pt x="1" y="84"/>
                  </a:cubicBezTo>
                  <a:cubicBezTo>
                    <a:pt x="28" y="94"/>
                    <a:pt x="75" y="94"/>
                    <a:pt x="112" y="94"/>
                  </a:cubicBezTo>
                  <a:cubicBezTo>
                    <a:pt x="149" y="94"/>
                    <a:pt x="196" y="94"/>
                    <a:pt x="233" y="84"/>
                  </a:cubicBezTo>
                  <a:cubicBezTo>
                    <a:pt x="307" y="66"/>
                    <a:pt x="381" y="38"/>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
            <p:cNvSpPr/>
            <p:nvPr/>
          </p:nvSpPr>
          <p:spPr>
            <a:xfrm>
              <a:off x="3950750" y="2447075"/>
              <a:ext cx="10250" cy="1175"/>
            </a:xfrm>
            <a:custGeom>
              <a:rect b="b" l="l" r="r" t="t"/>
              <a:pathLst>
                <a:path extrusionOk="0" h="47" w="410">
                  <a:moveTo>
                    <a:pt x="0" y="0"/>
                  </a:moveTo>
                  <a:cubicBezTo>
                    <a:pt x="19" y="19"/>
                    <a:pt x="56" y="19"/>
                    <a:pt x="93" y="37"/>
                  </a:cubicBezTo>
                  <a:cubicBezTo>
                    <a:pt x="130" y="47"/>
                    <a:pt x="158" y="47"/>
                    <a:pt x="195" y="47"/>
                  </a:cubicBezTo>
                  <a:cubicBezTo>
                    <a:pt x="233" y="47"/>
                    <a:pt x="270" y="47"/>
                    <a:pt x="298" y="37"/>
                  </a:cubicBezTo>
                  <a:cubicBezTo>
                    <a:pt x="335" y="37"/>
                    <a:pt x="372" y="19"/>
                    <a:pt x="409" y="9"/>
                  </a:cubicBezTo>
                  <a:cubicBezTo>
                    <a:pt x="372" y="5"/>
                    <a:pt x="339" y="5"/>
                    <a:pt x="306" y="5"/>
                  </a:cubicBezTo>
                  <a:cubicBezTo>
                    <a:pt x="272" y="5"/>
                    <a:pt x="237" y="5"/>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
            <p:cNvSpPr/>
            <p:nvPr/>
          </p:nvSpPr>
          <p:spPr>
            <a:xfrm>
              <a:off x="3960275" y="2441025"/>
              <a:ext cx="6975" cy="1825"/>
            </a:xfrm>
            <a:custGeom>
              <a:rect b="b" l="l" r="r" t="t"/>
              <a:pathLst>
                <a:path extrusionOk="0" h="73" w="279">
                  <a:moveTo>
                    <a:pt x="279" y="1"/>
                  </a:moveTo>
                  <a:cubicBezTo>
                    <a:pt x="232" y="10"/>
                    <a:pt x="186" y="19"/>
                    <a:pt x="140" y="19"/>
                  </a:cubicBezTo>
                  <a:cubicBezTo>
                    <a:pt x="93" y="28"/>
                    <a:pt x="47" y="47"/>
                    <a:pt x="0" y="66"/>
                  </a:cubicBezTo>
                  <a:cubicBezTo>
                    <a:pt x="23" y="70"/>
                    <a:pt x="49" y="73"/>
                    <a:pt x="75" y="73"/>
                  </a:cubicBezTo>
                  <a:cubicBezTo>
                    <a:pt x="100" y="73"/>
                    <a:pt x="126" y="70"/>
                    <a:pt x="149" y="66"/>
                  </a:cubicBezTo>
                  <a:cubicBezTo>
                    <a:pt x="177" y="66"/>
                    <a:pt x="195" y="56"/>
                    <a:pt x="223" y="47"/>
                  </a:cubicBezTo>
                  <a:cubicBezTo>
                    <a:pt x="242" y="28"/>
                    <a:pt x="270" y="1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
            <p:cNvSpPr/>
            <p:nvPr/>
          </p:nvSpPr>
          <p:spPr>
            <a:xfrm>
              <a:off x="3910325" y="2435925"/>
              <a:ext cx="8400" cy="5125"/>
            </a:xfrm>
            <a:custGeom>
              <a:rect b="b" l="l" r="r" t="t"/>
              <a:pathLst>
                <a:path extrusionOk="0" h="205" w="336">
                  <a:moveTo>
                    <a:pt x="1" y="0"/>
                  </a:moveTo>
                  <a:cubicBezTo>
                    <a:pt x="10" y="28"/>
                    <a:pt x="38" y="47"/>
                    <a:pt x="56" y="84"/>
                  </a:cubicBezTo>
                  <a:cubicBezTo>
                    <a:pt x="84" y="112"/>
                    <a:pt x="121" y="121"/>
                    <a:pt x="140" y="140"/>
                  </a:cubicBezTo>
                  <a:cubicBezTo>
                    <a:pt x="196" y="177"/>
                    <a:pt x="270" y="205"/>
                    <a:pt x="335" y="205"/>
                  </a:cubicBezTo>
                  <a:cubicBezTo>
                    <a:pt x="279" y="167"/>
                    <a:pt x="233" y="130"/>
                    <a:pt x="177" y="93"/>
                  </a:cubicBezTo>
                  <a:cubicBezTo>
                    <a:pt x="121" y="65"/>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
            <p:cNvSpPr/>
            <p:nvPr/>
          </p:nvSpPr>
          <p:spPr>
            <a:xfrm>
              <a:off x="3914750" y="2435925"/>
              <a:ext cx="6975" cy="3275"/>
            </a:xfrm>
            <a:custGeom>
              <a:rect b="b" l="l" r="r" t="t"/>
              <a:pathLst>
                <a:path extrusionOk="0" h="131" w="279">
                  <a:moveTo>
                    <a:pt x="0" y="0"/>
                  </a:moveTo>
                  <a:lnTo>
                    <a:pt x="0" y="0"/>
                  </a:lnTo>
                  <a:cubicBezTo>
                    <a:pt x="9" y="28"/>
                    <a:pt x="19" y="47"/>
                    <a:pt x="47" y="74"/>
                  </a:cubicBezTo>
                  <a:lnTo>
                    <a:pt x="112" y="112"/>
                  </a:lnTo>
                  <a:cubicBezTo>
                    <a:pt x="158" y="121"/>
                    <a:pt x="214" y="130"/>
                    <a:pt x="279" y="130"/>
                  </a:cubicBezTo>
                  <a:lnTo>
                    <a:pt x="205" y="93"/>
                  </a:lnTo>
                  <a:lnTo>
                    <a:pt x="140" y="65"/>
                  </a:lnTo>
                  <a:cubicBezTo>
                    <a:pt x="93" y="3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
            <p:cNvSpPr/>
            <p:nvPr/>
          </p:nvSpPr>
          <p:spPr>
            <a:xfrm>
              <a:off x="3918700" y="2434750"/>
              <a:ext cx="8150" cy="1200"/>
            </a:xfrm>
            <a:custGeom>
              <a:rect b="b" l="l" r="r" t="t"/>
              <a:pathLst>
                <a:path extrusionOk="0" h="48" w="326">
                  <a:moveTo>
                    <a:pt x="167" y="1"/>
                  </a:moveTo>
                  <a:cubicBezTo>
                    <a:pt x="112" y="1"/>
                    <a:pt x="65" y="1"/>
                    <a:pt x="0" y="29"/>
                  </a:cubicBezTo>
                  <a:cubicBezTo>
                    <a:pt x="65" y="38"/>
                    <a:pt x="121" y="38"/>
                    <a:pt x="167" y="47"/>
                  </a:cubicBezTo>
                  <a:cubicBezTo>
                    <a:pt x="186" y="47"/>
                    <a:pt x="223" y="38"/>
                    <a:pt x="251" y="38"/>
                  </a:cubicBezTo>
                  <a:cubicBezTo>
                    <a:pt x="270" y="38"/>
                    <a:pt x="307" y="29"/>
                    <a:pt x="325" y="19"/>
                  </a:cubicBezTo>
                  <a:cubicBezTo>
                    <a:pt x="270" y="1"/>
                    <a:pt x="223"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
            <p:cNvSpPr/>
            <p:nvPr/>
          </p:nvSpPr>
          <p:spPr>
            <a:xfrm>
              <a:off x="3922650" y="2437675"/>
              <a:ext cx="6525" cy="1400"/>
            </a:xfrm>
            <a:custGeom>
              <a:rect b="b" l="l" r="r" t="t"/>
              <a:pathLst>
                <a:path extrusionOk="0" h="56" w="261">
                  <a:moveTo>
                    <a:pt x="47" y="0"/>
                  </a:moveTo>
                  <a:cubicBezTo>
                    <a:pt x="31" y="0"/>
                    <a:pt x="16" y="1"/>
                    <a:pt x="0" y="4"/>
                  </a:cubicBezTo>
                  <a:cubicBezTo>
                    <a:pt x="28" y="23"/>
                    <a:pt x="74" y="42"/>
                    <a:pt x="121" y="51"/>
                  </a:cubicBezTo>
                  <a:cubicBezTo>
                    <a:pt x="152" y="51"/>
                    <a:pt x="183" y="55"/>
                    <a:pt x="214" y="55"/>
                  </a:cubicBezTo>
                  <a:cubicBezTo>
                    <a:pt x="229" y="55"/>
                    <a:pt x="245" y="54"/>
                    <a:pt x="260" y="51"/>
                  </a:cubicBezTo>
                  <a:cubicBezTo>
                    <a:pt x="232" y="23"/>
                    <a:pt x="186" y="14"/>
                    <a:pt x="139" y="4"/>
                  </a:cubicBezTo>
                  <a:cubicBezTo>
                    <a:pt x="108"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
            <p:cNvSpPr/>
            <p:nvPr/>
          </p:nvSpPr>
          <p:spPr>
            <a:xfrm>
              <a:off x="3922175" y="2441725"/>
              <a:ext cx="9075" cy="1875"/>
            </a:xfrm>
            <a:custGeom>
              <a:rect b="b" l="l" r="r" t="t"/>
              <a:pathLst>
                <a:path extrusionOk="0" h="75" w="363">
                  <a:moveTo>
                    <a:pt x="0" y="0"/>
                  </a:moveTo>
                  <a:cubicBezTo>
                    <a:pt x="66" y="38"/>
                    <a:pt x="112" y="47"/>
                    <a:pt x="177" y="65"/>
                  </a:cubicBezTo>
                  <a:cubicBezTo>
                    <a:pt x="233" y="75"/>
                    <a:pt x="298" y="75"/>
                    <a:pt x="363" y="75"/>
                  </a:cubicBezTo>
                  <a:cubicBezTo>
                    <a:pt x="307" y="47"/>
                    <a:pt x="251" y="28"/>
                    <a:pt x="186" y="19"/>
                  </a:cubicBez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
            <p:cNvSpPr/>
            <p:nvPr/>
          </p:nvSpPr>
          <p:spPr>
            <a:xfrm>
              <a:off x="3942625" y="2391325"/>
              <a:ext cx="11625" cy="3275"/>
            </a:xfrm>
            <a:custGeom>
              <a:rect b="b" l="l" r="r" t="t"/>
              <a:pathLst>
                <a:path extrusionOk="0" h="131" w="465">
                  <a:moveTo>
                    <a:pt x="325" y="0"/>
                  </a:moveTo>
                  <a:cubicBezTo>
                    <a:pt x="288" y="0"/>
                    <a:pt x="242" y="0"/>
                    <a:pt x="204" y="10"/>
                  </a:cubicBezTo>
                  <a:cubicBezTo>
                    <a:pt x="139" y="37"/>
                    <a:pt x="56" y="65"/>
                    <a:pt x="0" y="130"/>
                  </a:cubicBezTo>
                  <a:cubicBezTo>
                    <a:pt x="47" y="112"/>
                    <a:pt x="84" y="103"/>
                    <a:pt x="112" y="93"/>
                  </a:cubicBezTo>
                  <a:cubicBezTo>
                    <a:pt x="158" y="75"/>
                    <a:pt x="195" y="65"/>
                    <a:pt x="232" y="56"/>
                  </a:cubicBezTo>
                  <a:cubicBezTo>
                    <a:pt x="316" y="47"/>
                    <a:pt x="381" y="19"/>
                    <a:pt x="465" y="10"/>
                  </a:cubicBezTo>
                  <a:cubicBezTo>
                    <a:pt x="427" y="0"/>
                    <a:pt x="381"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
            <p:cNvSpPr/>
            <p:nvPr/>
          </p:nvSpPr>
          <p:spPr>
            <a:xfrm>
              <a:off x="3940750" y="2393775"/>
              <a:ext cx="9325" cy="3600"/>
            </a:xfrm>
            <a:custGeom>
              <a:rect b="b" l="l" r="r" t="t"/>
              <a:pathLst>
                <a:path extrusionOk="0" h="144" w="373">
                  <a:moveTo>
                    <a:pt x="342" y="0"/>
                  </a:moveTo>
                  <a:cubicBezTo>
                    <a:pt x="320" y="0"/>
                    <a:pt x="295" y="5"/>
                    <a:pt x="270" y="5"/>
                  </a:cubicBezTo>
                  <a:cubicBezTo>
                    <a:pt x="233" y="5"/>
                    <a:pt x="205" y="14"/>
                    <a:pt x="168" y="32"/>
                  </a:cubicBezTo>
                  <a:cubicBezTo>
                    <a:pt x="112" y="51"/>
                    <a:pt x="38" y="88"/>
                    <a:pt x="1" y="144"/>
                  </a:cubicBezTo>
                  <a:lnTo>
                    <a:pt x="94" y="107"/>
                  </a:lnTo>
                  <a:cubicBezTo>
                    <a:pt x="131" y="97"/>
                    <a:pt x="159" y="88"/>
                    <a:pt x="187" y="79"/>
                  </a:cubicBezTo>
                  <a:cubicBezTo>
                    <a:pt x="252" y="51"/>
                    <a:pt x="307" y="32"/>
                    <a:pt x="372" y="5"/>
                  </a:cubicBezTo>
                  <a:cubicBezTo>
                    <a:pt x="363" y="1"/>
                    <a:pt x="353" y="0"/>
                    <a:pt x="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
            <p:cNvSpPr/>
            <p:nvPr/>
          </p:nvSpPr>
          <p:spPr>
            <a:xfrm>
              <a:off x="3936575" y="2397600"/>
              <a:ext cx="9325" cy="5350"/>
            </a:xfrm>
            <a:custGeom>
              <a:rect b="b" l="l" r="r" t="t"/>
              <a:pathLst>
                <a:path extrusionOk="0" h="214" w="373">
                  <a:moveTo>
                    <a:pt x="372" y="0"/>
                  </a:moveTo>
                  <a:lnTo>
                    <a:pt x="372" y="0"/>
                  </a:lnTo>
                  <a:cubicBezTo>
                    <a:pt x="289" y="19"/>
                    <a:pt x="233" y="47"/>
                    <a:pt x="158" y="84"/>
                  </a:cubicBezTo>
                  <a:cubicBezTo>
                    <a:pt x="121" y="102"/>
                    <a:pt x="93" y="121"/>
                    <a:pt x="66" y="140"/>
                  </a:cubicBezTo>
                  <a:cubicBezTo>
                    <a:pt x="47" y="158"/>
                    <a:pt x="19" y="177"/>
                    <a:pt x="1" y="214"/>
                  </a:cubicBezTo>
                  <a:lnTo>
                    <a:pt x="93" y="167"/>
                  </a:lnTo>
                  <a:cubicBezTo>
                    <a:pt x="121" y="158"/>
                    <a:pt x="149" y="130"/>
                    <a:pt x="186" y="121"/>
                  </a:cubicBezTo>
                  <a:cubicBezTo>
                    <a:pt x="251" y="84"/>
                    <a:pt x="307"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
            <p:cNvSpPr/>
            <p:nvPr/>
          </p:nvSpPr>
          <p:spPr>
            <a:xfrm>
              <a:off x="3928900" y="2398525"/>
              <a:ext cx="7925" cy="6750"/>
            </a:xfrm>
            <a:custGeom>
              <a:rect b="b" l="l" r="r" t="t"/>
              <a:pathLst>
                <a:path extrusionOk="0" h="270" w="317">
                  <a:moveTo>
                    <a:pt x="317" y="0"/>
                  </a:moveTo>
                  <a:cubicBezTo>
                    <a:pt x="242" y="37"/>
                    <a:pt x="187" y="75"/>
                    <a:pt x="140" y="121"/>
                  </a:cubicBezTo>
                  <a:cubicBezTo>
                    <a:pt x="103" y="140"/>
                    <a:pt x="85" y="168"/>
                    <a:pt x="57" y="186"/>
                  </a:cubicBezTo>
                  <a:cubicBezTo>
                    <a:pt x="38" y="214"/>
                    <a:pt x="10" y="233"/>
                    <a:pt x="1" y="270"/>
                  </a:cubicBezTo>
                  <a:lnTo>
                    <a:pt x="85" y="214"/>
                  </a:lnTo>
                  <a:cubicBezTo>
                    <a:pt x="103" y="186"/>
                    <a:pt x="140" y="168"/>
                    <a:pt x="168" y="140"/>
                  </a:cubicBezTo>
                  <a:cubicBezTo>
                    <a:pt x="215" y="103"/>
                    <a:pt x="270" y="56"/>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
            <p:cNvSpPr/>
            <p:nvPr/>
          </p:nvSpPr>
          <p:spPr>
            <a:xfrm>
              <a:off x="3922875" y="2405500"/>
              <a:ext cx="9300" cy="6050"/>
            </a:xfrm>
            <a:custGeom>
              <a:rect b="b" l="l" r="r" t="t"/>
              <a:pathLst>
                <a:path extrusionOk="0" h="242" w="372">
                  <a:moveTo>
                    <a:pt x="372" y="0"/>
                  </a:moveTo>
                  <a:lnTo>
                    <a:pt x="372" y="0"/>
                  </a:lnTo>
                  <a:cubicBezTo>
                    <a:pt x="298" y="28"/>
                    <a:pt x="233" y="56"/>
                    <a:pt x="158" y="93"/>
                  </a:cubicBezTo>
                  <a:cubicBezTo>
                    <a:pt x="130" y="121"/>
                    <a:pt x="93" y="139"/>
                    <a:pt x="65" y="167"/>
                  </a:cubicBezTo>
                  <a:cubicBezTo>
                    <a:pt x="47" y="186"/>
                    <a:pt x="10" y="214"/>
                    <a:pt x="0" y="242"/>
                  </a:cubicBezTo>
                  <a:cubicBezTo>
                    <a:pt x="38" y="223"/>
                    <a:pt x="56" y="214"/>
                    <a:pt x="93" y="186"/>
                  </a:cubicBezTo>
                  <a:lnTo>
                    <a:pt x="186" y="130"/>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
            <p:cNvSpPr/>
            <p:nvPr/>
          </p:nvSpPr>
          <p:spPr>
            <a:xfrm>
              <a:off x="3951200" y="2415000"/>
              <a:ext cx="4675" cy="2000"/>
            </a:xfrm>
            <a:custGeom>
              <a:rect b="b" l="l" r="r" t="t"/>
              <a:pathLst>
                <a:path extrusionOk="0" h="80" w="187">
                  <a:moveTo>
                    <a:pt x="187" y="1"/>
                  </a:moveTo>
                  <a:cubicBezTo>
                    <a:pt x="159" y="1"/>
                    <a:pt x="122" y="1"/>
                    <a:pt x="84" y="20"/>
                  </a:cubicBezTo>
                  <a:cubicBezTo>
                    <a:pt x="57" y="29"/>
                    <a:pt x="29" y="47"/>
                    <a:pt x="1" y="75"/>
                  </a:cubicBezTo>
                  <a:cubicBezTo>
                    <a:pt x="12" y="78"/>
                    <a:pt x="23" y="79"/>
                    <a:pt x="34" y="79"/>
                  </a:cubicBezTo>
                  <a:cubicBezTo>
                    <a:pt x="60" y="79"/>
                    <a:pt x="86" y="73"/>
                    <a:pt x="112" y="66"/>
                  </a:cubicBezTo>
                  <a:cubicBezTo>
                    <a:pt x="131" y="47"/>
                    <a:pt x="168"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
            <p:cNvSpPr/>
            <p:nvPr/>
          </p:nvSpPr>
          <p:spPr>
            <a:xfrm>
              <a:off x="3955625" y="2415275"/>
              <a:ext cx="4675" cy="1950"/>
            </a:xfrm>
            <a:custGeom>
              <a:rect b="b" l="l" r="r" t="t"/>
              <a:pathLst>
                <a:path extrusionOk="0" h="78" w="187">
                  <a:moveTo>
                    <a:pt x="154" y="1"/>
                  </a:moveTo>
                  <a:cubicBezTo>
                    <a:pt x="131" y="1"/>
                    <a:pt x="110" y="11"/>
                    <a:pt x="84" y="18"/>
                  </a:cubicBezTo>
                  <a:cubicBezTo>
                    <a:pt x="56" y="27"/>
                    <a:pt x="19" y="55"/>
                    <a:pt x="0" y="74"/>
                  </a:cubicBezTo>
                  <a:cubicBezTo>
                    <a:pt x="11" y="76"/>
                    <a:pt x="22" y="77"/>
                    <a:pt x="33" y="77"/>
                  </a:cubicBezTo>
                  <a:cubicBezTo>
                    <a:pt x="59" y="77"/>
                    <a:pt x="83" y="71"/>
                    <a:pt x="103" y="64"/>
                  </a:cubicBezTo>
                  <a:cubicBezTo>
                    <a:pt x="130" y="46"/>
                    <a:pt x="168" y="27"/>
                    <a:pt x="186" y="9"/>
                  </a:cubicBezTo>
                  <a:cubicBezTo>
                    <a:pt x="175" y="3"/>
                    <a:pt x="164" y="1"/>
                    <a:pt x="1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
            <p:cNvSpPr/>
            <p:nvPr/>
          </p:nvSpPr>
          <p:spPr>
            <a:xfrm>
              <a:off x="3914750" y="2414550"/>
              <a:ext cx="5125" cy="4675"/>
            </a:xfrm>
            <a:custGeom>
              <a:rect b="b" l="l" r="r" t="t"/>
              <a:pathLst>
                <a:path extrusionOk="0" h="187" w="205">
                  <a:moveTo>
                    <a:pt x="205" y="0"/>
                  </a:moveTo>
                  <a:lnTo>
                    <a:pt x="205" y="0"/>
                  </a:lnTo>
                  <a:cubicBezTo>
                    <a:pt x="158" y="19"/>
                    <a:pt x="112" y="47"/>
                    <a:pt x="84" y="65"/>
                  </a:cubicBezTo>
                  <a:cubicBezTo>
                    <a:pt x="65" y="93"/>
                    <a:pt x="47" y="103"/>
                    <a:pt x="28" y="130"/>
                  </a:cubicBezTo>
                  <a:cubicBezTo>
                    <a:pt x="19" y="140"/>
                    <a:pt x="9" y="158"/>
                    <a:pt x="0" y="186"/>
                  </a:cubicBezTo>
                  <a:cubicBezTo>
                    <a:pt x="47" y="158"/>
                    <a:pt x="84" y="140"/>
                    <a:pt x="112" y="103"/>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
            <p:cNvSpPr/>
            <p:nvPr/>
          </p:nvSpPr>
          <p:spPr>
            <a:xfrm>
              <a:off x="3773050" y="2465925"/>
              <a:ext cx="67400" cy="64850"/>
            </a:xfrm>
            <a:custGeom>
              <a:rect b="b" l="l" r="r" t="t"/>
              <a:pathLst>
                <a:path extrusionOk="0" h="2594" w="2696">
                  <a:moveTo>
                    <a:pt x="674" y="0"/>
                  </a:moveTo>
                  <a:cubicBezTo>
                    <a:pt x="522" y="0"/>
                    <a:pt x="371" y="9"/>
                    <a:pt x="224" y="27"/>
                  </a:cubicBezTo>
                  <a:cubicBezTo>
                    <a:pt x="10" y="36"/>
                    <a:pt x="1" y="315"/>
                    <a:pt x="1" y="491"/>
                  </a:cubicBezTo>
                  <a:cubicBezTo>
                    <a:pt x="103" y="1095"/>
                    <a:pt x="335" y="1717"/>
                    <a:pt x="772" y="2210"/>
                  </a:cubicBezTo>
                  <a:cubicBezTo>
                    <a:pt x="911" y="2359"/>
                    <a:pt x="1079" y="2498"/>
                    <a:pt x="1264" y="2563"/>
                  </a:cubicBezTo>
                  <a:cubicBezTo>
                    <a:pt x="1321" y="2583"/>
                    <a:pt x="1382" y="2593"/>
                    <a:pt x="1442" y="2593"/>
                  </a:cubicBezTo>
                  <a:cubicBezTo>
                    <a:pt x="1578" y="2593"/>
                    <a:pt x="1708" y="2540"/>
                    <a:pt x="1766" y="2424"/>
                  </a:cubicBezTo>
                  <a:cubicBezTo>
                    <a:pt x="1859" y="2256"/>
                    <a:pt x="1747" y="2024"/>
                    <a:pt x="1645" y="1820"/>
                  </a:cubicBezTo>
                  <a:lnTo>
                    <a:pt x="1645" y="1820"/>
                  </a:lnTo>
                  <a:cubicBezTo>
                    <a:pt x="1785" y="1913"/>
                    <a:pt x="1933" y="2024"/>
                    <a:pt x="2100" y="2043"/>
                  </a:cubicBezTo>
                  <a:cubicBezTo>
                    <a:pt x="2125" y="2047"/>
                    <a:pt x="2149" y="2049"/>
                    <a:pt x="2173" y="2049"/>
                  </a:cubicBezTo>
                  <a:cubicBezTo>
                    <a:pt x="2309" y="2049"/>
                    <a:pt x="2442" y="1984"/>
                    <a:pt x="2481" y="1866"/>
                  </a:cubicBezTo>
                  <a:cubicBezTo>
                    <a:pt x="2537" y="1717"/>
                    <a:pt x="2426" y="1532"/>
                    <a:pt x="2296" y="1420"/>
                  </a:cubicBezTo>
                  <a:cubicBezTo>
                    <a:pt x="2175" y="1299"/>
                    <a:pt x="2008" y="1206"/>
                    <a:pt x="1896" y="1067"/>
                  </a:cubicBezTo>
                  <a:lnTo>
                    <a:pt x="1896" y="1067"/>
                  </a:lnTo>
                  <a:cubicBezTo>
                    <a:pt x="2008" y="1093"/>
                    <a:pt x="2129" y="1120"/>
                    <a:pt x="2243" y="1120"/>
                  </a:cubicBezTo>
                  <a:cubicBezTo>
                    <a:pt x="2290" y="1120"/>
                    <a:pt x="2336" y="1115"/>
                    <a:pt x="2379" y="1104"/>
                  </a:cubicBezTo>
                  <a:cubicBezTo>
                    <a:pt x="2528" y="1067"/>
                    <a:pt x="2667" y="956"/>
                    <a:pt x="2677" y="798"/>
                  </a:cubicBezTo>
                  <a:cubicBezTo>
                    <a:pt x="2695" y="547"/>
                    <a:pt x="2407" y="361"/>
                    <a:pt x="2147" y="268"/>
                  </a:cubicBezTo>
                  <a:cubicBezTo>
                    <a:pt x="1672" y="91"/>
                    <a:pt x="1165" y="0"/>
                    <a:pt x="67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
            <p:cNvSpPr/>
            <p:nvPr/>
          </p:nvSpPr>
          <p:spPr>
            <a:xfrm>
              <a:off x="3773300" y="2465175"/>
              <a:ext cx="68300" cy="66000"/>
            </a:xfrm>
            <a:custGeom>
              <a:rect b="b" l="l" r="r" t="t"/>
              <a:pathLst>
                <a:path extrusionOk="0" h="2640" w="2732">
                  <a:moveTo>
                    <a:pt x="223" y="19"/>
                  </a:moveTo>
                  <a:cubicBezTo>
                    <a:pt x="177" y="19"/>
                    <a:pt x="139" y="29"/>
                    <a:pt x="102" y="66"/>
                  </a:cubicBezTo>
                  <a:cubicBezTo>
                    <a:pt x="139" y="38"/>
                    <a:pt x="177" y="29"/>
                    <a:pt x="223" y="19"/>
                  </a:cubicBezTo>
                  <a:close/>
                  <a:moveTo>
                    <a:pt x="102" y="66"/>
                  </a:moveTo>
                  <a:lnTo>
                    <a:pt x="102" y="66"/>
                  </a:lnTo>
                  <a:cubicBezTo>
                    <a:pt x="65" y="84"/>
                    <a:pt x="47" y="122"/>
                    <a:pt x="37" y="168"/>
                  </a:cubicBezTo>
                  <a:cubicBezTo>
                    <a:pt x="47" y="131"/>
                    <a:pt x="65" y="103"/>
                    <a:pt x="102" y="66"/>
                  </a:cubicBezTo>
                  <a:close/>
                  <a:moveTo>
                    <a:pt x="37" y="168"/>
                  </a:moveTo>
                  <a:cubicBezTo>
                    <a:pt x="3" y="246"/>
                    <a:pt x="0" y="323"/>
                    <a:pt x="8" y="408"/>
                  </a:cubicBezTo>
                  <a:lnTo>
                    <a:pt x="8" y="408"/>
                  </a:lnTo>
                  <a:cubicBezTo>
                    <a:pt x="2" y="330"/>
                    <a:pt x="12" y="245"/>
                    <a:pt x="37" y="168"/>
                  </a:cubicBezTo>
                  <a:close/>
                  <a:moveTo>
                    <a:pt x="8" y="408"/>
                  </a:moveTo>
                  <a:cubicBezTo>
                    <a:pt x="8" y="415"/>
                    <a:pt x="9" y="422"/>
                    <a:pt x="9" y="428"/>
                  </a:cubicBezTo>
                  <a:cubicBezTo>
                    <a:pt x="9" y="422"/>
                    <a:pt x="8" y="415"/>
                    <a:pt x="8" y="408"/>
                  </a:cubicBezTo>
                  <a:close/>
                  <a:moveTo>
                    <a:pt x="685" y="1"/>
                  </a:moveTo>
                  <a:cubicBezTo>
                    <a:pt x="533" y="1"/>
                    <a:pt x="382" y="10"/>
                    <a:pt x="234" y="28"/>
                  </a:cubicBezTo>
                  <a:lnTo>
                    <a:pt x="234" y="28"/>
                  </a:lnTo>
                  <a:cubicBezTo>
                    <a:pt x="374" y="11"/>
                    <a:pt x="516" y="2"/>
                    <a:pt x="660" y="2"/>
                  </a:cubicBezTo>
                  <a:cubicBezTo>
                    <a:pt x="821" y="2"/>
                    <a:pt x="985" y="13"/>
                    <a:pt x="1152" y="38"/>
                  </a:cubicBezTo>
                  <a:cubicBezTo>
                    <a:pt x="1459" y="75"/>
                    <a:pt x="1765" y="159"/>
                    <a:pt x="2063" y="261"/>
                  </a:cubicBezTo>
                  <a:cubicBezTo>
                    <a:pt x="2221" y="307"/>
                    <a:pt x="2369" y="382"/>
                    <a:pt x="2481" y="484"/>
                  </a:cubicBezTo>
                  <a:cubicBezTo>
                    <a:pt x="2546" y="530"/>
                    <a:pt x="2601" y="586"/>
                    <a:pt x="2639" y="660"/>
                  </a:cubicBezTo>
                  <a:cubicBezTo>
                    <a:pt x="2667" y="725"/>
                    <a:pt x="2685" y="800"/>
                    <a:pt x="2657" y="856"/>
                  </a:cubicBezTo>
                  <a:cubicBezTo>
                    <a:pt x="2648" y="921"/>
                    <a:pt x="2601" y="967"/>
                    <a:pt x="2546" y="1004"/>
                  </a:cubicBezTo>
                  <a:cubicBezTo>
                    <a:pt x="2481" y="1041"/>
                    <a:pt x="2425" y="1060"/>
                    <a:pt x="2360" y="1079"/>
                  </a:cubicBezTo>
                  <a:cubicBezTo>
                    <a:pt x="2334" y="1082"/>
                    <a:pt x="2307" y="1084"/>
                    <a:pt x="2280" y="1084"/>
                  </a:cubicBezTo>
                  <a:cubicBezTo>
                    <a:pt x="2162" y="1084"/>
                    <a:pt x="2035" y="1055"/>
                    <a:pt x="1914" y="1032"/>
                  </a:cubicBezTo>
                  <a:lnTo>
                    <a:pt x="1812" y="1004"/>
                  </a:lnTo>
                  <a:lnTo>
                    <a:pt x="1877" y="1088"/>
                  </a:lnTo>
                  <a:cubicBezTo>
                    <a:pt x="1998" y="1227"/>
                    <a:pt x="2156" y="1320"/>
                    <a:pt x="2276" y="1432"/>
                  </a:cubicBezTo>
                  <a:cubicBezTo>
                    <a:pt x="2332" y="1497"/>
                    <a:pt x="2388" y="1552"/>
                    <a:pt x="2425" y="1617"/>
                  </a:cubicBezTo>
                  <a:cubicBezTo>
                    <a:pt x="2462" y="1692"/>
                    <a:pt x="2481" y="1757"/>
                    <a:pt x="2462" y="1831"/>
                  </a:cubicBezTo>
                  <a:cubicBezTo>
                    <a:pt x="2453" y="1887"/>
                    <a:pt x="2406" y="1943"/>
                    <a:pt x="2332" y="1970"/>
                  </a:cubicBezTo>
                  <a:cubicBezTo>
                    <a:pt x="2293" y="1984"/>
                    <a:pt x="2239" y="1997"/>
                    <a:pt x="2188" y="1997"/>
                  </a:cubicBezTo>
                  <a:cubicBezTo>
                    <a:pt x="2167" y="1997"/>
                    <a:pt x="2147" y="1994"/>
                    <a:pt x="2128" y="1989"/>
                  </a:cubicBezTo>
                  <a:cubicBezTo>
                    <a:pt x="1970" y="1970"/>
                    <a:pt x="1821" y="1878"/>
                    <a:pt x="1682" y="1785"/>
                  </a:cubicBezTo>
                  <a:lnTo>
                    <a:pt x="1542" y="1701"/>
                  </a:lnTo>
                  <a:lnTo>
                    <a:pt x="1617" y="1840"/>
                  </a:lnTo>
                  <a:cubicBezTo>
                    <a:pt x="1663" y="1924"/>
                    <a:pt x="1691" y="2008"/>
                    <a:pt x="1728" y="2082"/>
                  </a:cubicBezTo>
                  <a:cubicBezTo>
                    <a:pt x="1765" y="2166"/>
                    <a:pt x="1775" y="2249"/>
                    <a:pt x="1765" y="2333"/>
                  </a:cubicBezTo>
                  <a:cubicBezTo>
                    <a:pt x="1756" y="2398"/>
                    <a:pt x="1719" y="2472"/>
                    <a:pt x="1645" y="2500"/>
                  </a:cubicBezTo>
                  <a:cubicBezTo>
                    <a:pt x="1589" y="2537"/>
                    <a:pt x="1505" y="2565"/>
                    <a:pt x="1431" y="2565"/>
                  </a:cubicBezTo>
                  <a:cubicBezTo>
                    <a:pt x="1347" y="2565"/>
                    <a:pt x="1264" y="2537"/>
                    <a:pt x="1180" y="2491"/>
                  </a:cubicBezTo>
                  <a:cubicBezTo>
                    <a:pt x="1106" y="2454"/>
                    <a:pt x="1031" y="2398"/>
                    <a:pt x="966" y="2342"/>
                  </a:cubicBezTo>
                  <a:cubicBezTo>
                    <a:pt x="892" y="2286"/>
                    <a:pt x="836" y="2212"/>
                    <a:pt x="762" y="2147"/>
                  </a:cubicBezTo>
                  <a:cubicBezTo>
                    <a:pt x="706" y="2073"/>
                    <a:pt x="650" y="2008"/>
                    <a:pt x="595" y="1924"/>
                  </a:cubicBezTo>
                  <a:cubicBezTo>
                    <a:pt x="381" y="1617"/>
                    <a:pt x="223" y="1283"/>
                    <a:pt x="130" y="948"/>
                  </a:cubicBezTo>
                  <a:cubicBezTo>
                    <a:pt x="84" y="772"/>
                    <a:pt x="37" y="596"/>
                    <a:pt x="9" y="428"/>
                  </a:cubicBezTo>
                  <a:lnTo>
                    <a:pt x="9" y="428"/>
                  </a:lnTo>
                  <a:cubicBezTo>
                    <a:pt x="37" y="596"/>
                    <a:pt x="65" y="772"/>
                    <a:pt x="112" y="948"/>
                  </a:cubicBezTo>
                  <a:cubicBezTo>
                    <a:pt x="204" y="1292"/>
                    <a:pt x="362" y="1636"/>
                    <a:pt x="567" y="1943"/>
                  </a:cubicBezTo>
                  <a:cubicBezTo>
                    <a:pt x="623" y="2026"/>
                    <a:pt x="669" y="2101"/>
                    <a:pt x="734" y="2166"/>
                  </a:cubicBezTo>
                  <a:cubicBezTo>
                    <a:pt x="790" y="2240"/>
                    <a:pt x="855" y="2305"/>
                    <a:pt x="929" y="2379"/>
                  </a:cubicBezTo>
                  <a:cubicBezTo>
                    <a:pt x="985" y="2454"/>
                    <a:pt x="1059" y="2519"/>
                    <a:pt x="1152" y="2565"/>
                  </a:cubicBezTo>
                  <a:cubicBezTo>
                    <a:pt x="1236" y="2612"/>
                    <a:pt x="1338" y="2639"/>
                    <a:pt x="1431" y="2639"/>
                  </a:cubicBezTo>
                  <a:cubicBezTo>
                    <a:pt x="1524" y="2639"/>
                    <a:pt x="1617" y="2630"/>
                    <a:pt x="1700" y="2584"/>
                  </a:cubicBezTo>
                  <a:cubicBezTo>
                    <a:pt x="1775" y="2537"/>
                    <a:pt x="1840" y="2454"/>
                    <a:pt x="1849" y="2361"/>
                  </a:cubicBezTo>
                  <a:cubicBezTo>
                    <a:pt x="1858" y="2268"/>
                    <a:pt x="1849" y="2175"/>
                    <a:pt x="1812" y="2082"/>
                  </a:cubicBezTo>
                  <a:cubicBezTo>
                    <a:pt x="1802" y="2035"/>
                    <a:pt x="1775" y="2008"/>
                    <a:pt x="1765" y="1961"/>
                  </a:cubicBezTo>
                  <a:lnTo>
                    <a:pt x="1765" y="1961"/>
                  </a:lnTo>
                  <a:cubicBezTo>
                    <a:pt x="1802" y="1980"/>
                    <a:pt x="1830" y="1989"/>
                    <a:pt x="1868" y="2017"/>
                  </a:cubicBezTo>
                  <a:cubicBezTo>
                    <a:pt x="1951" y="2063"/>
                    <a:pt x="2035" y="2082"/>
                    <a:pt x="2128" y="2110"/>
                  </a:cubicBezTo>
                  <a:cubicBezTo>
                    <a:pt x="2150" y="2112"/>
                    <a:pt x="2172" y="2113"/>
                    <a:pt x="2193" y="2113"/>
                  </a:cubicBezTo>
                  <a:cubicBezTo>
                    <a:pt x="2264" y="2113"/>
                    <a:pt x="2333" y="2101"/>
                    <a:pt x="2397" y="2073"/>
                  </a:cubicBezTo>
                  <a:cubicBezTo>
                    <a:pt x="2471" y="2035"/>
                    <a:pt x="2546" y="1970"/>
                    <a:pt x="2555" y="1878"/>
                  </a:cubicBezTo>
                  <a:cubicBezTo>
                    <a:pt x="2583" y="1785"/>
                    <a:pt x="2555" y="1692"/>
                    <a:pt x="2509" y="1608"/>
                  </a:cubicBezTo>
                  <a:cubicBezTo>
                    <a:pt x="2462" y="1524"/>
                    <a:pt x="2406" y="1459"/>
                    <a:pt x="2332" y="1385"/>
                  </a:cubicBezTo>
                  <a:cubicBezTo>
                    <a:pt x="2230" y="1292"/>
                    <a:pt x="2118" y="1227"/>
                    <a:pt x="2025" y="1134"/>
                  </a:cubicBezTo>
                  <a:lnTo>
                    <a:pt x="2025" y="1134"/>
                  </a:lnTo>
                  <a:cubicBezTo>
                    <a:pt x="2096" y="1146"/>
                    <a:pt x="2174" y="1158"/>
                    <a:pt x="2250" y="1158"/>
                  </a:cubicBezTo>
                  <a:cubicBezTo>
                    <a:pt x="2294" y="1158"/>
                    <a:pt x="2338" y="1154"/>
                    <a:pt x="2379" y="1144"/>
                  </a:cubicBezTo>
                  <a:cubicBezTo>
                    <a:pt x="2462" y="1134"/>
                    <a:pt x="2527" y="1097"/>
                    <a:pt x="2592" y="1051"/>
                  </a:cubicBezTo>
                  <a:cubicBezTo>
                    <a:pt x="2648" y="1004"/>
                    <a:pt x="2694" y="948"/>
                    <a:pt x="2713" y="865"/>
                  </a:cubicBezTo>
                  <a:cubicBezTo>
                    <a:pt x="2732" y="781"/>
                    <a:pt x="2713" y="707"/>
                    <a:pt x="2685" y="623"/>
                  </a:cubicBezTo>
                  <a:cubicBezTo>
                    <a:pt x="2639" y="549"/>
                    <a:pt x="2574" y="484"/>
                    <a:pt x="2509" y="437"/>
                  </a:cubicBezTo>
                  <a:cubicBezTo>
                    <a:pt x="2379" y="335"/>
                    <a:pt x="2221" y="270"/>
                    <a:pt x="2063" y="224"/>
                  </a:cubicBezTo>
                  <a:cubicBezTo>
                    <a:pt x="1765" y="122"/>
                    <a:pt x="1449" y="66"/>
                    <a:pt x="1152" y="29"/>
                  </a:cubicBezTo>
                  <a:cubicBezTo>
                    <a:pt x="994" y="10"/>
                    <a:pt x="839" y="1"/>
                    <a:pt x="6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
            <p:cNvSpPr/>
            <p:nvPr/>
          </p:nvSpPr>
          <p:spPr>
            <a:xfrm>
              <a:off x="3775375" y="2467975"/>
              <a:ext cx="45325" cy="24400"/>
            </a:xfrm>
            <a:custGeom>
              <a:rect b="b" l="l" r="r" t="t"/>
              <a:pathLst>
                <a:path extrusionOk="0" h="976" w="1813">
                  <a:moveTo>
                    <a:pt x="1" y="0"/>
                  </a:moveTo>
                  <a:cubicBezTo>
                    <a:pt x="131" y="112"/>
                    <a:pt x="279" y="195"/>
                    <a:pt x="428" y="288"/>
                  </a:cubicBezTo>
                  <a:lnTo>
                    <a:pt x="883" y="530"/>
                  </a:lnTo>
                  <a:cubicBezTo>
                    <a:pt x="1032" y="613"/>
                    <a:pt x="1199" y="697"/>
                    <a:pt x="1348" y="762"/>
                  </a:cubicBezTo>
                  <a:cubicBezTo>
                    <a:pt x="1496" y="836"/>
                    <a:pt x="1645" y="902"/>
                    <a:pt x="1812" y="976"/>
                  </a:cubicBezTo>
                  <a:cubicBezTo>
                    <a:pt x="1654" y="892"/>
                    <a:pt x="1506" y="809"/>
                    <a:pt x="1348" y="716"/>
                  </a:cubicBezTo>
                  <a:lnTo>
                    <a:pt x="893" y="483"/>
                  </a:lnTo>
                  <a:lnTo>
                    <a:pt x="437" y="251"/>
                  </a:lnTo>
                  <a:cubicBezTo>
                    <a:pt x="372" y="205"/>
                    <a:pt x="289" y="168"/>
                    <a:pt x="224" y="130"/>
                  </a:cubicBezTo>
                  <a:cubicBezTo>
                    <a:pt x="149" y="9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
            <p:cNvSpPr/>
            <p:nvPr/>
          </p:nvSpPr>
          <p:spPr>
            <a:xfrm>
              <a:off x="3774225" y="2469375"/>
              <a:ext cx="39725" cy="41600"/>
            </a:xfrm>
            <a:custGeom>
              <a:rect b="b" l="l" r="r" t="t"/>
              <a:pathLst>
                <a:path extrusionOk="0" h="1664" w="1589">
                  <a:moveTo>
                    <a:pt x="0" y="0"/>
                  </a:moveTo>
                  <a:cubicBezTo>
                    <a:pt x="65" y="74"/>
                    <a:pt x="121" y="139"/>
                    <a:pt x="195" y="204"/>
                  </a:cubicBezTo>
                  <a:cubicBezTo>
                    <a:pt x="260" y="279"/>
                    <a:pt x="325" y="344"/>
                    <a:pt x="390" y="418"/>
                  </a:cubicBezTo>
                  <a:lnTo>
                    <a:pt x="790" y="836"/>
                  </a:lnTo>
                  <a:lnTo>
                    <a:pt x="1180" y="1254"/>
                  </a:lnTo>
                  <a:lnTo>
                    <a:pt x="1589" y="1663"/>
                  </a:lnTo>
                  <a:cubicBezTo>
                    <a:pt x="1459" y="1514"/>
                    <a:pt x="1338" y="1375"/>
                    <a:pt x="1217" y="1217"/>
                  </a:cubicBezTo>
                  <a:cubicBezTo>
                    <a:pt x="1087" y="1078"/>
                    <a:pt x="948" y="938"/>
                    <a:pt x="818" y="799"/>
                  </a:cubicBezTo>
                  <a:cubicBezTo>
                    <a:pt x="678" y="669"/>
                    <a:pt x="558" y="530"/>
                    <a:pt x="418" y="390"/>
                  </a:cubicBezTo>
                  <a:cubicBezTo>
                    <a:pt x="288" y="251"/>
                    <a:pt x="14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
            <p:cNvSpPr/>
            <p:nvPr/>
          </p:nvSpPr>
          <p:spPr>
            <a:xfrm>
              <a:off x="3789775" y="2478875"/>
              <a:ext cx="12800" cy="7000"/>
            </a:xfrm>
            <a:custGeom>
              <a:rect b="b" l="l" r="r" t="t"/>
              <a:pathLst>
                <a:path extrusionOk="0" h="280" w="512">
                  <a:moveTo>
                    <a:pt x="1" y="1"/>
                  </a:moveTo>
                  <a:lnTo>
                    <a:pt x="1" y="1"/>
                  </a:lnTo>
                  <a:cubicBezTo>
                    <a:pt x="38" y="38"/>
                    <a:pt x="75" y="75"/>
                    <a:pt x="121" y="94"/>
                  </a:cubicBezTo>
                  <a:cubicBezTo>
                    <a:pt x="168" y="122"/>
                    <a:pt x="205" y="140"/>
                    <a:pt x="252" y="168"/>
                  </a:cubicBezTo>
                  <a:cubicBezTo>
                    <a:pt x="326" y="215"/>
                    <a:pt x="419" y="261"/>
                    <a:pt x="512" y="280"/>
                  </a:cubicBezTo>
                  <a:cubicBezTo>
                    <a:pt x="437" y="224"/>
                    <a:pt x="354" y="168"/>
                    <a:pt x="270" y="131"/>
                  </a:cubicBezTo>
                  <a:cubicBezTo>
                    <a:pt x="233" y="103"/>
                    <a:pt x="187" y="85"/>
                    <a:pt x="140" y="57"/>
                  </a:cubicBezTo>
                  <a:cubicBezTo>
                    <a:pt x="94" y="38"/>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
            <p:cNvSpPr/>
            <p:nvPr/>
          </p:nvSpPr>
          <p:spPr>
            <a:xfrm>
              <a:off x="3799075" y="2485850"/>
              <a:ext cx="8150" cy="3275"/>
            </a:xfrm>
            <a:custGeom>
              <a:rect b="b" l="l" r="r" t="t"/>
              <a:pathLst>
                <a:path extrusionOk="0" h="131" w="326">
                  <a:moveTo>
                    <a:pt x="0" y="1"/>
                  </a:moveTo>
                  <a:lnTo>
                    <a:pt x="0" y="1"/>
                  </a:lnTo>
                  <a:cubicBezTo>
                    <a:pt x="10" y="29"/>
                    <a:pt x="47" y="47"/>
                    <a:pt x="75" y="66"/>
                  </a:cubicBezTo>
                  <a:cubicBezTo>
                    <a:pt x="93" y="75"/>
                    <a:pt x="130" y="84"/>
                    <a:pt x="158" y="94"/>
                  </a:cubicBezTo>
                  <a:cubicBezTo>
                    <a:pt x="214" y="121"/>
                    <a:pt x="270" y="131"/>
                    <a:pt x="326" y="131"/>
                  </a:cubicBezTo>
                  <a:cubicBezTo>
                    <a:pt x="270" y="94"/>
                    <a:pt x="223" y="75"/>
                    <a:pt x="168" y="47"/>
                  </a:cubicBezTo>
                  <a:cubicBezTo>
                    <a:pt x="140" y="47"/>
                    <a:pt x="112" y="38"/>
                    <a:pt x="84" y="29"/>
                  </a:cubicBezTo>
                  <a:cubicBezTo>
                    <a:pt x="65" y="29"/>
                    <a:pt x="3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
            <p:cNvSpPr/>
            <p:nvPr/>
          </p:nvSpPr>
          <p:spPr>
            <a:xfrm>
              <a:off x="3794200" y="2485625"/>
              <a:ext cx="11625" cy="7675"/>
            </a:xfrm>
            <a:custGeom>
              <a:rect b="b" l="l" r="r" t="t"/>
              <a:pathLst>
                <a:path extrusionOk="0" h="307" w="465">
                  <a:moveTo>
                    <a:pt x="0" y="0"/>
                  </a:moveTo>
                  <a:lnTo>
                    <a:pt x="0" y="0"/>
                  </a:lnTo>
                  <a:cubicBezTo>
                    <a:pt x="37" y="38"/>
                    <a:pt x="75" y="75"/>
                    <a:pt x="102" y="93"/>
                  </a:cubicBezTo>
                  <a:cubicBezTo>
                    <a:pt x="149" y="121"/>
                    <a:pt x="186" y="149"/>
                    <a:pt x="223" y="177"/>
                  </a:cubicBezTo>
                  <a:cubicBezTo>
                    <a:pt x="298" y="223"/>
                    <a:pt x="381" y="270"/>
                    <a:pt x="465" y="307"/>
                  </a:cubicBezTo>
                  <a:cubicBezTo>
                    <a:pt x="400" y="233"/>
                    <a:pt x="325" y="177"/>
                    <a:pt x="233" y="140"/>
                  </a:cubicBezTo>
                  <a:cubicBezTo>
                    <a:pt x="167"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
            <p:cNvSpPr/>
            <p:nvPr/>
          </p:nvSpPr>
          <p:spPr>
            <a:xfrm>
              <a:off x="3784200" y="2476325"/>
              <a:ext cx="6525" cy="5850"/>
            </a:xfrm>
            <a:custGeom>
              <a:rect b="b" l="l" r="r" t="t"/>
              <a:pathLst>
                <a:path extrusionOk="0" h="234" w="261">
                  <a:moveTo>
                    <a:pt x="1" y="1"/>
                  </a:moveTo>
                  <a:cubicBezTo>
                    <a:pt x="38" y="47"/>
                    <a:pt x="75" y="94"/>
                    <a:pt x="122" y="131"/>
                  </a:cubicBezTo>
                  <a:cubicBezTo>
                    <a:pt x="159" y="177"/>
                    <a:pt x="205" y="214"/>
                    <a:pt x="261" y="233"/>
                  </a:cubicBezTo>
                  <a:cubicBezTo>
                    <a:pt x="224" y="187"/>
                    <a:pt x="177" y="140"/>
                    <a:pt x="140" y="103"/>
                  </a:cubicBezTo>
                  <a:cubicBezTo>
                    <a:pt x="112" y="5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
            <p:cNvSpPr/>
            <p:nvPr/>
          </p:nvSpPr>
          <p:spPr>
            <a:xfrm>
              <a:off x="3816025" y="2507925"/>
              <a:ext cx="11650" cy="5350"/>
            </a:xfrm>
            <a:custGeom>
              <a:rect b="b" l="l" r="r" t="t"/>
              <a:pathLst>
                <a:path extrusionOk="0" h="214" w="466">
                  <a:moveTo>
                    <a:pt x="1" y="0"/>
                  </a:moveTo>
                  <a:lnTo>
                    <a:pt x="1" y="0"/>
                  </a:lnTo>
                  <a:cubicBezTo>
                    <a:pt x="38" y="37"/>
                    <a:pt x="66" y="65"/>
                    <a:pt x="103" y="84"/>
                  </a:cubicBezTo>
                  <a:cubicBezTo>
                    <a:pt x="140" y="112"/>
                    <a:pt x="186" y="130"/>
                    <a:pt x="224" y="140"/>
                  </a:cubicBezTo>
                  <a:cubicBezTo>
                    <a:pt x="298" y="168"/>
                    <a:pt x="381" y="205"/>
                    <a:pt x="465" y="214"/>
                  </a:cubicBezTo>
                  <a:cubicBezTo>
                    <a:pt x="391" y="168"/>
                    <a:pt x="316" y="130"/>
                    <a:pt x="233" y="93"/>
                  </a:cubicBezTo>
                  <a:cubicBezTo>
                    <a:pt x="196" y="84"/>
                    <a:pt x="149" y="65"/>
                    <a:pt x="112" y="47"/>
                  </a:cubicBezTo>
                  <a:cubicBezTo>
                    <a:pt x="84" y="3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
            <p:cNvSpPr/>
            <p:nvPr/>
          </p:nvSpPr>
          <p:spPr>
            <a:xfrm>
              <a:off x="3812550" y="2503975"/>
              <a:ext cx="7925" cy="3975"/>
            </a:xfrm>
            <a:custGeom>
              <a:rect b="b" l="l" r="r" t="t"/>
              <a:pathLst>
                <a:path extrusionOk="0" h="159" w="317">
                  <a:moveTo>
                    <a:pt x="0" y="0"/>
                  </a:moveTo>
                  <a:cubicBezTo>
                    <a:pt x="19" y="38"/>
                    <a:pt x="47" y="47"/>
                    <a:pt x="65" y="65"/>
                  </a:cubicBezTo>
                  <a:cubicBezTo>
                    <a:pt x="93" y="93"/>
                    <a:pt x="121" y="103"/>
                    <a:pt x="149" y="112"/>
                  </a:cubicBezTo>
                  <a:cubicBezTo>
                    <a:pt x="167" y="130"/>
                    <a:pt x="205" y="140"/>
                    <a:pt x="232" y="149"/>
                  </a:cubicBezTo>
                  <a:cubicBezTo>
                    <a:pt x="251" y="158"/>
                    <a:pt x="279" y="158"/>
                    <a:pt x="316" y="158"/>
                  </a:cubicBezTo>
                  <a:cubicBezTo>
                    <a:pt x="270" y="130"/>
                    <a:pt x="205" y="93"/>
                    <a:pt x="158" y="65"/>
                  </a:cubicBezTo>
                  <a:cubicBezTo>
                    <a:pt x="10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
            <p:cNvSpPr/>
            <p:nvPr/>
          </p:nvSpPr>
          <p:spPr>
            <a:xfrm>
              <a:off x="3824850" y="2509550"/>
              <a:ext cx="4900" cy="1650"/>
            </a:xfrm>
            <a:custGeom>
              <a:rect b="b" l="l" r="r" t="t"/>
              <a:pathLst>
                <a:path extrusionOk="0" h="66" w="196">
                  <a:moveTo>
                    <a:pt x="1" y="0"/>
                  </a:moveTo>
                  <a:cubicBezTo>
                    <a:pt x="28" y="28"/>
                    <a:pt x="66" y="47"/>
                    <a:pt x="94" y="56"/>
                  </a:cubicBezTo>
                  <a:cubicBezTo>
                    <a:pt x="112" y="65"/>
                    <a:pt x="131" y="65"/>
                    <a:pt x="140" y="65"/>
                  </a:cubicBezTo>
                  <a:cubicBezTo>
                    <a:pt x="159" y="65"/>
                    <a:pt x="177" y="65"/>
                    <a:pt x="196" y="56"/>
                  </a:cubicBezTo>
                  <a:cubicBezTo>
                    <a:pt x="159" y="28"/>
                    <a:pt x="131" y="19"/>
                    <a:pt x="103" y="10"/>
                  </a:cubicBezTo>
                  <a:cubicBezTo>
                    <a:pt x="84" y="10"/>
                    <a:pt x="66"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
            <p:cNvSpPr/>
            <p:nvPr/>
          </p:nvSpPr>
          <p:spPr>
            <a:xfrm>
              <a:off x="3800225" y="2523025"/>
              <a:ext cx="10725" cy="4425"/>
            </a:xfrm>
            <a:custGeom>
              <a:rect b="b" l="l" r="r" t="t"/>
              <a:pathLst>
                <a:path extrusionOk="0" h="177" w="429">
                  <a:moveTo>
                    <a:pt x="1" y="0"/>
                  </a:moveTo>
                  <a:lnTo>
                    <a:pt x="1" y="0"/>
                  </a:lnTo>
                  <a:cubicBezTo>
                    <a:pt x="10" y="19"/>
                    <a:pt x="29" y="37"/>
                    <a:pt x="38" y="47"/>
                  </a:cubicBezTo>
                  <a:cubicBezTo>
                    <a:pt x="47" y="75"/>
                    <a:pt x="75" y="84"/>
                    <a:pt x="84" y="93"/>
                  </a:cubicBezTo>
                  <a:cubicBezTo>
                    <a:pt x="122" y="130"/>
                    <a:pt x="149" y="149"/>
                    <a:pt x="196" y="167"/>
                  </a:cubicBezTo>
                  <a:cubicBezTo>
                    <a:pt x="242" y="177"/>
                    <a:pt x="280" y="177"/>
                    <a:pt x="326" y="177"/>
                  </a:cubicBezTo>
                  <a:cubicBezTo>
                    <a:pt x="372" y="177"/>
                    <a:pt x="410" y="167"/>
                    <a:pt x="428" y="130"/>
                  </a:cubicBezTo>
                  <a:lnTo>
                    <a:pt x="428" y="130"/>
                  </a:lnTo>
                  <a:cubicBezTo>
                    <a:pt x="404" y="141"/>
                    <a:pt x="378" y="145"/>
                    <a:pt x="351" y="145"/>
                  </a:cubicBezTo>
                  <a:cubicBezTo>
                    <a:pt x="304" y="145"/>
                    <a:pt x="256" y="133"/>
                    <a:pt x="214" y="121"/>
                  </a:cubicBezTo>
                  <a:cubicBezTo>
                    <a:pt x="177" y="112"/>
                    <a:pt x="140" y="93"/>
                    <a:pt x="112" y="75"/>
                  </a:cubicBezTo>
                  <a:cubicBezTo>
                    <a:pt x="94" y="65"/>
                    <a:pt x="75" y="47"/>
                    <a:pt x="57" y="37"/>
                  </a:cubicBezTo>
                  <a:cubicBezTo>
                    <a:pt x="38" y="28"/>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
            <p:cNvSpPr/>
            <p:nvPr/>
          </p:nvSpPr>
          <p:spPr>
            <a:xfrm>
              <a:off x="3795825" y="2516525"/>
              <a:ext cx="8625" cy="7675"/>
            </a:xfrm>
            <a:custGeom>
              <a:rect b="b" l="l" r="r" t="t"/>
              <a:pathLst>
                <a:path extrusionOk="0" h="307" w="345">
                  <a:moveTo>
                    <a:pt x="0" y="0"/>
                  </a:moveTo>
                  <a:cubicBezTo>
                    <a:pt x="19" y="47"/>
                    <a:pt x="37" y="65"/>
                    <a:pt x="65" y="102"/>
                  </a:cubicBezTo>
                  <a:cubicBezTo>
                    <a:pt x="84" y="139"/>
                    <a:pt x="112" y="158"/>
                    <a:pt x="140" y="177"/>
                  </a:cubicBezTo>
                  <a:cubicBezTo>
                    <a:pt x="205" y="242"/>
                    <a:pt x="270" y="279"/>
                    <a:pt x="344" y="307"/>
                  </a:cubicBezTo>
                  <a:cubicBezTo>
                    <a:pt x="316" y="279"/>
                    <a:pt x="298" y="251"/>
                    <a:pt x="251" y="214"/>
                  </a:cubicBezTo>
                  <a:cubicBezTo>
                    <a:pt x="223" y="195"/>
                    <a:pt x="195" y="167"/>
                    <a:pt x="168" y="149"/>
                  </a:cubicBezTo>
                  <a:lnTo>
                    <a:pt x="84" y="74"/>
                  </a:lnTo>
                  <a:cubicBezTo>
                    <a:pt x="65"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
            <p:cNvSpPr/>
            <p:nvPr/>
          </p:nvSpPr>
          <p:spPr>
            <a:xfrm>
              <a:off x="3790700" y="2513275"/>
              <a:ext cx="6075" cy="8150"/>
            </a:xfrm>
            <a:custGeom>
              <a:rect b="b" l="l" r="r" t="t"/>
              <a:pathLst>
                <a:path extrusionOk="0" h="326" w="243">
                  <a:moveTo>
                    <a:pt x="1" y="0"/>
                  </a:moveTo>
                  <a:cubicBezTo>
                    <a:pt x="1" y="37"/>
                    <a:pt x="29" y="56"/>
                    <a:pt x="38" y="93"/>
                  </a:cubicBezTo>
                  <a:cubicBezTo>
                    <a:pt x="47" y="111"/>
                    <a:pt x="75" y="149"/>
                    <a:pt x="94" y="177"/>
                  </a:cubicBezTo>
                  <a:cubicBezTo>
                    <a:pt x="112" y="204"/>
                    <a:pt x="140" y="232"/>
                    <a:pt x="168" y="251"/>
                  </a:cubicBezTo>
                  <a:cubicBezTo>
                    <a:pt x="187" y="279"/>
                    <a:pt x="215" y="297"/>
                    <a:pt x="242" y="325"/>
                  </a:cubicBezTo>
                  <a:cubicBezTo>
                    <a:pt x="215" y="269"/>
                    <a:pt x="177" y="223"/>
                    <a:pt x="131" y="158"/>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
            <p:cNvSpPr/>
            <p:nvPr/>
          </p:nvSpPr>
          <p:spPr>
            <a:xfrm>
              <a:off x="3800225" y="2518150"/>
              <a:ext cx="5600" cy="4425"/>
            </a:xfrm>
            <a:custGeom>
              <a:rect b="b" l="l" r="r" t="t"/>
              <a:pathLst>
                <a:path extrusionOk="0" h="177" w="224">
                  <a:moveTo>
                    <a:pt x="1" y="0"/>
                  </a:moveTo>
                  <a:lnTo>
                    <a:pt x="1" y="0"/>
                  </a:lnTo>
                  <a:cubicBezTo>
                    <a:pt x="29" y="47"/>
                    <a:pt x="66" y="84"/>
                    <a:pt x="94" y="121"/>
                  </a:cubicBezTo>
                  <a:cubicBezTo>
                    <a:pt x="112" y="130"/>
                    <a:pt x="131" y="139"/>
                    <a:pt x="159" y="149"/>
                  </a:cubicBezTo>
                  <a:cubicBezTo>
                    <a:pt x="177" y="167"/>
                    <a:pt x="196" y="177"/>
                    <a:pt x="224" y="177"/>
                  </a:cubicBezTo>
                  <a:cubicBezTo>
                    <a:pt x="187" y="139"/>
                    <a:pt x="159" y="121"/>
                    <a:pt x="122" y="84"/>
                  </a:cubicBezTo>
                  <a:cubicBezTo>
                    <a:pt x="8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
            <p:cNvSpPr/>
            <p:nvPr/>
          </p:nvSpPr>
          <p:spPr>
            <a:xfrm>
              <a:off x="3774675" y="2474250"/>
              <a:ext cx="1900" cy="10000"/>
            </a:xfrm>
            <a:custGeom>
              <a:rect b="b" l="l" r="r" t="t"/>
              <a:pathLst>
                <a:path extrusionOk="0" h="400" w="76">
                  <a:moveTo>
                    <a:pt x="19" y="0"/>
                  </a:moveTo>
                  <a:cubicBezTo>
                    <a:pt x="1" y="37"/>
                    <a:pt x="1" y="65"/>
                    <a:pt x="1" y="93"/>
                  </a:cubicBezTo>
                  <a:lnTo>
                    <a:pt x="1" y="205"/>
                  </a:lnTo>
                  <a:cubicBezTo>
                    <a:pt x="19" y="270"/>
                    <a:pt x="29" y="344"/>
                    <a:pt x="75" y="400"/>
                  </a:cubicBezTo>
                  <a:cubicBezTo>
                    <a:pt x="57" y="325"/>
                    <a:pt x="57" y="270"/>
                    <a:pt x="47" y="205"/>
                  </a:cubicBezTo>
                  <a:cubicBezTo>
                    <a:pt x="38" y="130"/>
                    <a:pt x="29"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
            <p:cNvSpPr/>
            <p:nvPr/>
          </p:nvSpPr>
          <p:spPr>
            <a:xfrm>
              <a:off x="3777000" y="2477725"/>
              <a:ext cx="2350" cy="7700"/>
            </a:xfrm>
            <a:custGeom>
              <a:rect b="b" l="l" r="r" t="t"/>
              <a:pathLst>
                <a:path extrusionOk="0" h="308" w="94">
                  <a:moveTo>
                    <a:pt x="29" y="1"/>
                  </a:moveTo>
                  <a:cubicBezTo>
                    <a:pt x="19" y="28"/>
                    <a:pt x="19" y="47"/>
                    <a:pt x="1" y="84"/>
                  </a:cubicBezTo>
                  <a:cubicBezTo>
                    <a:pt x="1" y="121"/>
                    <a:pt x="1" y="140"/>
                    <a:pt x="10" y="168"/>
                  </a:cubicBezTo>
                  <a:cubicBezTo>
                    <a:pt x="38" y="214"/>
                    <a:pt x="56" y="261"/>
                    <a:pt x="94" y="307"/>
                  </a:cubicBezTo>
                  <a:cubicBezTo>
                    <a:pt x="94" y="270"/>
                    <a:pt x="84" y="251"/>
                    <a:pt x="84" y="223"/>
                  </a:cubicBezTo>
                  <a:cubicBezTo>
                    <a:pt x="75" y="205"/>
                    <a:pt x="56" y="177"/>
                    <a:pt x="56" y="158"/>
                  </a:cubicBezTo>
                  <a:cubicBezTo>
                    <a:pt x="47" y="93"/>
                    <a:pt x="38"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
            <p:cNvSpPr/>
            <p:nvPr/>
          </p:nvSpPr>
          <p:spPr>
            <a:xfrm>
              <a:off x="3780950" y="2480750"/>
              <a:ext cx="5150" cy="6300"/>
            </a:xfrm>
            <a:custGeom>
              <a:rect b="b" l="l" r="r" t="t"/>
              <a:pathLst>
                <a:path extrusionOk="0" h="252" w="206">
                  <a:moveTo>
                    <a:pt x="1" y="0"/>
                  </a:moveTo>
                  <a:cubicBezTo>
                    <a:pt x="19" y="47"/>
                    <a:pt x="38" y="93"/>
                    <a:pt x="75" y="149"/>
                  </a:cubicBezTo>
                  <a:lnTo>
                    <a:pt x="140" y="205"/>
                  </a:lnTo>
                  <a:cubicBezTo>
                    <a:pt x="159" y="214"/>
                    <a:pt x="186" y="242"/>
                    <a:pt x="205" y="251"/>
                  </a:cubicBezTo>
                  <a:cubicBezTo>
                    <a:pt x="186" y="195"/>
                    <a:pt x="149" y="158"/>
                    <a:pt x="112" y="112"/>
                  </a:cubicBezTo>
                  <a:cubicBezTo>
                    <a:pt x="75" y="65"/>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2"/>
            <p:cNvSpPr/>
            <p:nvPr/>
          </p:nvSpPr>
          <p:spPr>
            <a:xfrm>
              <a:off x="3781175" y="2485150"/>
              <a:ext cx="3275" cy="6075"/>
            </a:xfrm>
            <a:custGeom>
              <a:rect b="b" l="l" r="r" t="t"/>
              <a:pathLst>
                <a:path extrusionOk="0" h="243" w="131">
                  <a:moveTo>
                    <a:pt x="1" y="1"/>
                  </a:moveTo>
                  <a:cubicBezTo>
                    <a:pt x="10" y="47"/>
                    <a:pt x="20" y="94"/>
                    <a:pt x="47" y="122"/>
                  </a:cubicBezTo>
                  <a:cubicBezTo>
                    <a:pt x="66" y="168"/>
                    <a:pt x="94" y="205"/>
                    <a:pt x="131" y="242"/>
                  </a:cubicBezTo>
                  <a:cubicBezTo>
                    <a:pt x="112" y="196"/>
                    <a:pt x="103" y="159"/>
                    <a:pt x="85" y="112"/>
                  </a:cubicBezTo>
                  <a:cubicBezTo>
                    <a:pt x="5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2"/>
            <p:cNvSpPr/>
            <p:nvPr/>
          </p:nvSpPr>
          <p:spPr>
            <a:xfrm>
              <a:off x="3777700" y="2487475"/>
              <a:ext cx="3975" cy="8150"/>
            </a:xfrm>
            <a:custGeom>
              <a:rect b="b" l="l" r="r" t="t"/>
              <a:pathLst>
                <a:path extrusionOk="0" h="326" w="159">
                  <a:moveTo>
                    <a:pt x="1" y="1"/>
                  </a:moveTo>
                  <a:lnTo>
                    <a:pt x="1" y="1"/>
                  </a:lnTo>
                  <a:cubicBezTo>
                    <a:pt x="10" y="56"/>
                    <a:pt x="38" y="112"/>
                    <a:pt x="56" y="168"/>
                  </a:cubicBezTo>
                  <a:cubicBezTo>
                    <a:pt x="93" y="214"/>
                    <a:pt x="112" y="279"/>
                    <a:pt x="159" y="326"/>
                  </a:cubicBezTo>
                  <a:cubicBezTo>
                    <a:pt x="149" y="252"/>
                    <a:pt x="131" y="205"/>
                    <a:pt x="103" y="149"/>
                  </a:cubicBezTo>
                  <a:cubicBezTo>
                    <a:pt x="66"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
            <p:cNvSpPr/>
            <p:nvPr/>
          </p:nvSpPr>
          <p:spPr>
            <a:xfrm>
              <a:off x="3827875" y="2474950"/>
              <a:ext cx="9325" cy="7225"/>
            </a:xfrm>
            <a:custGeom>
              <a:rect b="b" l="l" r="r" t="t"/>
              <a:pathLst>
                <a:path extrusionOk="0" h="289" w="373">
                  <a:moveTo>
                    <a:pt x="0" y="0"/>
                  </a:moveTo>
                  <a:lnTo>
                    <a:pt x="103" y="65"/>
                  </a:lnTo>
                  <a:cubicBezTo>
                    <a:pt x="140" y="93"/>
                    <a:pt x="168" y="112"/>
                    <a:pt x="196" y="139"/>
                  </a:cubicBezTo>
                  <a:cubicBezTo>
                    <a:pt x="251" y="186"/>
                    <a:pt x="316" y="232"/>
                    <a:pt x="372" y="288"/>
                  </a:cubicBezTo>
                  <a:cubicBezTo>
                    <a:pt x="353" y="242"/>
                    <a:pt x="326" y="223"/>
                    <a:pt x="307" y="195"/>
                  </a:cubicBezTo>
                  <a:cubicBezTo>
                    <a:pt x="279" y="158"/>
                    <a:pt x="251" y="121"/>
                    <a:pt x="223" y="102"/>
                  </a:cubicBezTo>
                  <a:cubicBezTo>
                    <a:pt x="149" y="46"/>
                    <a:pt x="8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
            <p:cNvSpPr/>
            <p:nvPr/>
          </p:nvSpPr>
          <p:spPr>
            <a:xfrm>
              <a:off x="3824150" y="2475175"/>
              <a:ext cx="8625" cy="4900"/>
            </a:xfrm>
            <a:custGeom>
              <a:rect b="b" l="l" r="r" t="t"/>
              <a:pathLst>
                <a:path extrusionOk="0" h="196" w="345">
                  <a:moveTo>
                    <a:pt x="1" y="0"/>
                  </a:moveTo>
                  <a:lnTo>
                    <a:pt x="94" y="47"/>
                  </a:lnTo>
                  <a:cubicBezTo>
                    <a:pt x="112" y="56"/>
                    <a:pt x="149" y="75"/>
                    <a:pt x="168" y="93"/>
                  </a:cubicBezTo>
                  <a:lnTo>
                    <a:pt x="345" y="195"/>
                  </a:lnTo>
                  <a:cubicBezTo>
                    <a:pt x="326" y="177"/>
                    <a:pt x="298" y="149"/>
                    <a:pt x="279" y="121"/>
                  </a:cubicBezTo>
                  <a:cubicBezTo>
                    <a:pt x="252" y="93"/>
                    <a:pt x="233" y="84"/>
                    <a:pt x="196" y="56"/>
                  </a:cubicBezTo>
                  <a:cubicBezTo>
                    <a:pt x="140" y="28"/>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
            <p:cNvSpPr/>
            <p:nvPr/>
          </p:nvSpPr>
          <p:spPr>
            <a:xfrm>
              <a:off x="3817425" y="2474700"/>
              <a:ext cx="9550" cy="4200"/>
            </a:xfrm>
            <a:custGeom>
              <a:rect b="b" l="l" r="r" t="t"/>
              <a:pathLst>
                <a:path extrusionOk="0" h="168" w="382">
                  <a:moveTo>
                    <a:pt x="0" y="1"/>
                  </a:moveTo>
                  <a:lnTo>
                    <a:pt x="93" y="47"/>
                  </a:lnTo>
                  <a:cubicBezTo>
                    <a:pt x="130" y="56"/>
                    <a:pt x="149" y="75"/>
                    <a:pt x="186" y="94"/>
                  </a:cubicBezTo>
                  <a:cubicBezTo>
                    <a:pt x="242" y="122"/>
                    <a:pt x="316" y="149"/>
                    <a:pt x="381" y="168"/>
                  </a:cubicBezTo>
                  <a:cubicBezTo>
                    <a:pt x="325" y="122"/>
                    <a:pt x="270" y="94"/>
                    <a:pt x="214" y="47"/>
                  </a:cubicBezTo>
                  <a:lnTo>
                    <a:pt x="103" y="10"/>
                  </a:ln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
            <p:cNvSpPr/>
            <p:nvPr/>
          </p:nvSpPr>
          <p:spPr>
            <a:xfrm>
              <a:off x="3810450" y="2470125"/>
              <a:ext cx="10475" cy="2525"/>
            </a:xfrm>
            <a:custGeom>
              <a:rect b="b" l="l" r="r" t="t"/>
              <a:pathLst>
                <a:path extrusionOk="0" h="101" w="419">
                  <a:moveTo>
                    <a:pt x="52" y="0"/>
                  </a:moveTo>
                  <a:cubicBezTo>
                    <a:pt x="35" y="0"/>
                    <a:pt x="19" y="3"/>
                    <a:pt x="1" y="7"/>
                  </a:cubicBezTo>
                  <a:lnTo>
                    <a:pt x="103" y="44"/>
                  </a:lnTo>
                  <a:cubicBezTo>
                    <a:pt x="140" y="44"/>
                    <a:pt x="177" y="54"/>
                    <a:pt x="214" y="63"/>
                  </a:cubicBezTo>
                  <a:cubicBezTo>
                    <a:pt x="279" y="72"/>
                    <a:pt x="354" y="100"/>
                    <a:pt x="419" y="100"/>
                  </a:cubicBezTo>
                  <a:cubicBezTo>
                    <a:pt x="354" y="54"/>
                    <a:pt x="279" y="26"/>
                    <a:pt x="214" y="26"/>
                  </a:cubicBezTo>
                  <a:cubicBezTo>
                    <a:pt x="177" y="16"/>
                    <a:pt x="140" y="7"/>
                    <a:pt x="103" y="7"/>
                  </a:cubicBezTo>
                  <a:cubicBezTo>
                    <a:pt x="84" y="3"/>
                    <a:pt x="68"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
            <p:cNvSpPr/>
            <p:nvPr/>
          </p:nvSpPr>
          <p:spPr>
            <a:xfrm>
              <a:off x="3802100" y="2469250"/>
              <a:ext cx="10475" cy="3850"/>
            </a:xfrm>
            <a:custGeom>
              <a:rect b="b" l="l" r="r" t="t"/>
              <a:pathLst>
                <a:path extrusionOk="0" h="154" w="419">
                  <a:moveTo>
                    <a:pt x="31" y="1"/>
                  </a:moveTo>
                  <a:cubicBezTo>
                    <a:pt x="20" y="1"/>
                    <a:pt x="9" y="2"/>
                    <a:pt x="0" y="5"/>
                  </a:cubicBezTo>
                  <a:lnTo>
                    <a:pt x="102" y="42"/>
                  </a:lnTo>
                  <a:lnTo>
                    <a:pt x="205" y="89"/>
                  </a:lnTo>
                  <a:cubicBezTo>
                    <a:pt x="279" y="107"/>
                    <a:pt x="344" y="144"/>
                    <a:pt x="418" y="154"/>
                  </a:cubicBezTo>
                  <a:cubicBezTo>
                    <a:pt x="353" y="107"/>
                    <a:pt x="288" y="79"/>
                    <a:pt x="205" y="42"/>
                  </a:cubicBezTo>
                  <a:lnTo>
                    <a:pt x="102" y="5"/>
                  </a:lnTo>
                  <a:cubicBezTo>
                    <a:pt x="78" y="5"/>
                    <a:pt x="53"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
            <p:cNvSpPr/>
            <p:nvPr/>
          </p:nvSpPr>
          <p:spPr>
            <a:xfrm>
              <a:off x="3815325" y="2495150"/>
              <a:ext cx="4200" cy="2800"/>
            </a:xfrm>
            <a:custGeom>
              <a:rect b="b" l="l" r="r" t="t"/>
              <a:pathLst>
                <a:path extrusionOk="0" h="112" w="168">
                  <a:moveTo>
                    <a:pt x="1" y="0"/>
                  </a:moveTo>
                  <a:cubicBezTo>
                    <a:pt x="19" y="37"/>
                    <a:pt x="47" y="47"/>
                    <a:pt x="75" y="75"/>
                  </a:cubicBezTo>
                  <a:cubicBezTo>
                    <a:pt x="94" y="84"/>
                    <a:pt x="131" y="112"/>
                    <a:pt x="168" y="112"/>
                  </a:cubicBezTo>
                  <a:cubicBezTo>
                    <a:pt x="140" y="75"/>
                    <a:pt x="121" y="47"/>
                    <a:pt x="94" y="37"/>
                  </a:cubicBezTo>
                  <a:cubicBezTo>
                    <a:pt x="75" y="28"/>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
            <p:cNvSpPr/>
            <p:nvPr/>
          </p:nvSpPr>
          <p:spPr>
            <a:xfrm>
              <a:off x="3817425" y="2498625"/>
              <a:ext cx="4425" cy="2825"/>
            </a:xfrm>
            <a:custGeom>
              <a:rect b="b" l="l" r="r" t="t"/>
              <a:pathLst>
                <a:path extrusionOk="0" h="113" w="177">
                  <a:moveTo>
                    <a:pt x="0" y="1"/>
                  </a:moveTo>
                  <a:cubicBezTo>
                    <a:pt x="28" y="38"/>
                    <a:pt x="56" y="47"/>
                    <a:pt x="84" y="75"/>
                  </a:cubicBezTo>
                  <a:cubicBezTo>
                    <a:pt x="103" y="94"/>
                    <a:pt x="140" y="112"/>
                    <a:pt x="177" y="112"/>
                  </a:cubicBezTo>
                  <a:cubicBezTo>
                    <a:pt x="168" y="75"/>
                    <a:pt x="130" y="66"/>
                    <a:pt x="93" y="38"/>
                  </a:cubicBezTo>
                  <a:cubicBezTo>
                    <a:pt x="65" y="19"/>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
            <p:cNvSpPr/>
            <p:nvPr/>
          </p:nvSpPr>
          <p:spPr>
            <a:xfrm>
              <a:off x="3790950" y="2467275"/>
              <a:ext cx="6975" cy="1750"/>
            </a:xfrm>
            <a:custGeom>
              <a:rect b="b" l="l" r="r" t="t"/>
              <a:pathLst>
                <a:path extrusionOk="0" h="70" w="279">
                  <a:moveTo>
                    <a:pt x="74" y="0"/>
                  </a:moveTo>
                  <a:cubicBezTo>
                    <a:pt x="47" y="0"/>
                    <a:pt x="28" y="0"/>
                    <a:pt x="0" y="19"/>
                  </a:cubicBezTo>
                  <a:lnTo>
                    <a:pt x="140" y="47"/>
                  </a:lnTo>
                  <a:cubicBezTo>
                    <a:pt x="174" y="60"/>
                    <a:pt x="208" y="69"/>
                    <a:pt x="242" y="69"/>
                  </a:cubicBezTo>
                  <a:cubicBezTo>
                    <a:pt x="254" y="69"/>
                    <a:pt x="266" y="68"/>
                    <a:pt x="279" y="65"/>
                  </a:cubicBezTo>
                  <a:cubicBezTo>
                    <a:pt x="232" y="38"/>
                    <a:pt x="186" y="28"/>
                    <a:pt x="140" y="1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2"/>
          <p:cNvGrpSpPr/>
          <p:nvPr/>
        </p:nvGrpSpPr>
        <p:grpSpPr>
          <a:xfrm flipH="1" rot="-2145958">
            <a:off x="7219731" y="-387237"/>
            <a:ext cx="1939646" cy="2037695"/>
            <a:chOff x="3275300" y="1643850"/>
            <a:chExt cx="899600" cy="945075"/>
          </a:xfrm>
        </p:grpSpPr>
        <p:sp>
          <p:nvSpPr>
            <p:cNvPr id="2123" name="Google Shape;2123;p2"/>
            <p:cNvSpPr/>
            <p:nvPr/>
          </p:nvSpPr>
          <p:spPr>
            <a:xfrm>
              <a:off x="3638100" y="2333625"/>
              <a:ext cx="71350" cy="69425"/>
            </a:xfrm>
            <a:custGeom>
              <a:rect b="b" l="l" r="r" t="t"/>
              <a:pathLst>
                <a:path extrusionOk="0" h="2777" w="2854">
                  <a:moveTo>
                    <a:pt x="1269" y="1"/>
                  </a:moveTo>
                  <a:cubicBezTo>
                    <a:pt x="923" y="1"/>
                    <a:pt x="577" y="45"/>
                    <a:pt x="242" y="134"/>
                  </a:cubicBezTo>
                  <a:cubicBezTo>
                    <a:pt x="10" y="181"/>
                    <a:pt x="1" y="487"/>
                    <a:pt x="38" y="673"/>
                  </a:cubicBezTo>
                  <a:cubicBezTo>
                    <a:pt x="149" y="1323"/>
                    <a:pt x="391" y="1955"/>
                    <a:pt x="856" y="2438"/>
                  </a:cubicBezTo>
                  <a:cubicBezTo>
                    <a:pt x="995" y="2587"/>
                    <a:pt x="1171" y="2717"/>
                    <a:pt x="1367" y="2764"/>
                  </a:cubicBezTo>
                  <a:cubicBezTo>
                    <a:pt x="1402" y="2772"/>
                    <a:pt x="1439" y="2776"/>
                    <a:pt x="1477" y="2776"/>
                  </a:cubicBezTo>
                  <a:cubicBezTo>
                    <a:pt x="1644" y="2776"/>
                    <a:pt x="1818" y="2693"/>
                    <a:pt x="1887" y="2541"/>
                  </a:cubicBezTo>
                  <a:cubicBezTo>
                    <a:pt x="1980" y="2327"/>
                    <a:pt x="1868" y="2095"/>
                    <a:pt x="1766" y="1900"/>
                  </a:cubicBezTo>
                  <a:lnTo>
                    <a:pt x="1766" y="1900"/>
                  </a:lnTo>
                  <a:cubicBezTo>
                    <a:pt x="1915" y="1974"/>
                    <a:pt x="2063" y="2048"/>
                    <a:pt x="2240" y="2067"/>
                  </a:cubicBezTo>
                  <a:cubicBezTo>
                    <a:pt x="2248" y="2067"/>
                    <a:pt x="2256" y="2067"/>
                    <a:pt x="2264" y="2067"/>
                  </a:cubicBezTo>
                  <a:cubicBezTo>
                    <a:pt x="2432" y="2067"/>
                    <a:pt x="2595" y="1975"/>
                    <a:pt x="2649" y="1816"/>
                  </a:cubicBezTo>
                  <a:cubicBezTo>
                    <a:pt x="2704" y="1649"/>
                    <a:pt x="2584" y="1472"/>
                    <a:pt x="2444" y="1351"/>
                  </a:cubicBezTo>
                  <a:cubicBezTo>
                    <a:pt x="2305" y="1240"/>
                    <a:pt x="2128" y="1156"/>
                    <a:pt x="2017" y="1026"/>
                  </a:cubicBezTo>
                  <a:lnTo>
                    <a:pt x="2017" y="1026"/>
                  </a:lnTo>
                  <a:cubicBezTo>
                    <a:pt x="2093" y="1030"/>
                    <a:pt x="2168" y="1036"/>
                    <a:pt x="2241" y="1036"/>
                  </a:cubicBezTo>
                  <a:cubicBezTo>
                    <a:pt x="2338" y="1036"/>
                    <a:pt x="2433" y="1026"/>
                    <a:pt x="2528" y="989"/>
                  </a:cubicBezTo>
                  <a:cubicBezTo>
                    <a:pt x="2695" y="933"/>
                    <a:pt x="2834" y="794"/>
                    <a:pt x="2844" y="627"/>
                  </a:cubicBezTo>
                  <a:cubicBezTo>
                    <a:pt x="2853" y="357"/>
                    <a:pt x="2537" y="190"/>
                    <a:pt x="2268" y="125"/>
                  </a:cubicBezTo>
                  <a:cubicBezTo>
                    <a:pt x="1942" y="42"/>
                    <a:pt x="1606" y="1"/>
                    <a:pt x="126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
            <p:cNvSpPr/>
            <p:nvPr/>
          </p:nvSpPr>
          <p:spPr>
            <a:xfrm>
              <a:off x="3638575" y="2333425"/>
              <a:ext cx="71100" cy="69825"/>
            </a:xfrm>
            <a:custGeom>
              <a:rect b="b" l="l" r="r" t="t"/>
              <a:pathLst>
                <a:path extrusionOk="0" h="2793" w="2844">
                  <a:moveTo>
                    <a:pt x="233" y="152"/>
                  </a:moveTo>
                  <a:cubicBezTo>
                    <a:pt x="186" y="152"/>
                    <a:pt x="140" y="179"/>
                    <a:pt x="103" y="207"/>
                  </a:cubicBezTo>
                  <a:cubicBezTo>
                    <a:pt x="140" y="189"/>
                    <a:pt x="186" y="161"/>
                    <a:pt x="233" y="152"/>
                  </a:cubicBezTo>
                  <a:close/>
                  <a:moveTo>
                    <a:pt x="38" y="328"/>
                  </a:moveTo>
                  <a:cubicBezTo>
                    <a:pt x="0" y="421"/>
                    <a:pt x="0" y="514"/>
                    <a:pt x="10" y="607"/>
                  </a:cubicBezTo>
                  <a:cubicBezTo>
                    <a:pt x="0" y="514"/>
                    <a:pt x="10" y="421"/>
                    <a:pt x="38" y="328"/>
                  </a:cubicBezTo>
                  <a:close/>
                  <a:moveTo>
                    <a:pt x="1313" y="1"/>
                  </a:moveTo>
                  <a:cubicBezTo>
                    <a:pt x="1262" y="1"/>
                    <a:pt x="1212" y="1"/>
                    <a:pt x="1162" y="3"/>
                  </a:cubicBezTo>
                  <a:cubicBezTo>
                    <a:pt x="837" y="12"/>
                    <a:pt x="513" y="58"/>
                    <a:pt x="197" y="142"/>
                  </a:cubicBezTo>
                  <a:lnTo>
                    <a:pt x="197" y="142"/>
                  </a:lnTo>
                  <a:cubicBezTo>
                    <a:pt x="513" y="58"/>
                    <a:pt x="837" y="12"/>
                    <a:pt x="1162" y="12"/>
                  </a:cubicBezTo>
                  <a:cubicBezTo>
                    <a:pt x="1487" y="12"/>
                    <a:pt x="1812" y="49"/>
                    <a:pt x="2128" y="114"/>
                  </a:cubicBezTo>
                  <a:cubicBezTo>
                    <a:pt x="2286" y="152"/>
                    <a:pt x="2444" y="198"/>
                    <a:pt x="2565" y="291"/>
                  </a:cubicBezTo>
                  <a:cubicBezTo>
                    <a:pt x="2639" y="337"/>
                    <a:pt x="2695" y="393"/>
                    <a:pt x="2732" y="458"/>
                  </a:cubicBezTo>
                  <a:cubicBezTo>
                    <a:pt x="2769" y="523"/>
                    <a:pt x="2778" y="598"/>
                    <a:pt x="2769" y="672"/>
                  </a:cubicBezTo>
                  <a:cubicBezTo>
                    <a:pt x="2750" y="746"/>
                    <a:pt x="2704" y="811"/>
                    <a:pt x="2648" y="858"/>
                  </a:cubicBezTo>
                  <a:cubicBezTo>
                    <a:pt x="2592" y="904"/>
                    <a:pt x="2518" y="941"/>
                    <a:pt x="2453" y="969"/>
                  </a:cubicBezTo>
                  <a:cubicBezTo>
                    <a:pt x="2390" y="989"/>
                    <a:pt x="2323" y="995"/>
                    <a:pt x="2255" y="995"/>
                  </a:cubicBezTo>
                  <a:cubicBezTo>
                    <a:pt x="2164" y="995"/>
                    <a:pt x="2070" y="984"/>
                    <a:pt x="1979" y="978"/>
                  </a:cubicBezTo>
                  <a:lnTo>
                    <a:pt x="1868" y="969"/>
                  </a:lnTo>
                  <a:lnTo>
                    <a:pt x="1942" y="1043"/>
                  </a:lnTo>
                  <a:cubicBezTo>
                    <a:pt x="2063" y="1183"/>
                    <a:pt x="2230" y="1266"/>
                    <a:pt x="2360" y="1369"/>
                  </a:cubicBezTo>
                  <a:cubicBezTo>
                    <a:pt x="2416" y="1415"/>
                    <a:pt x="2472" y="1489"/>
                    <a:pt x="2518" y="1554"/>
                  </a:cubicBezTo>
                  <a:cubicBezTo>
                    <a:pt x="2555" y="1629"/>
                    <a:pt x="2574" y="1712"/>
                    <a:pt x="2565" y="1777"/>
                  </a:cubicBezTo>
                  <a:cubicBezTo>
                    <a:pt x="2555" y="1852"/>
                    <a:pt x="2500" y="1908"/>
                    <a:pt x="2444" y="1954"/>
                  </a:cubicBezTo>
                  <a:cubicBezTo>
                    <a:pt x="2370" y="1991"/>
                    <a:pt x="2304" y="2010"/>
                    <a:pt x="2221" y="2010"/>
                  </a:cubicBezTo>
                  <a:cubicBezTo>
                    <a:pt x="2054" y="2010"/>
                    <a:pt x="1905" y="1926"/>
                    <a:pt x="1756" y="1852"/>
                  </a:cubicBezTo>
                  <a:lnTo>
                    <a:pt x="1617" y="1777"/>
                  </a:lnTo>
                  <a:lnTo>
                    <a:pt x="1701" y="1917"/>
                  </a:lnTo>
                  <a:cubicBezTo>
                    <a:pt x="1747" y="2000"/>
                    <a:pt x="1784" y="2084"/>
                    <a:pt x="1812" y="2158"/>
                  </a:cubicBezTo>
                  <a:cubicBezTo>
                    <a:pt x="1849" y="2242"/>
                    <a:pt x="1859" y="2335"/>
                    <a:pt x="1849" y="2419"/>
                  </a:cubicBezTo>
                  <a:cubicBezTo>
                    <a:pt x="1840" y="2502"/>
                    <a:pt x="1784" y="2576"/>
                    <a:pt x="1728" y="2623"/>
                  </a:cubicBezTo>
                  <a:cubicBezTo>
                    <a:pt x="1663" y="2688"/>
                    <a:pt x="1580" y="2707"/>
                    <a:pt x="1496" y="2716"/>
                  </a:cubicBezTo>
                  <a:cubicBezTo>
                    <a:pt x="1470" y="2721"/>
                    <a:pt x="1445" y="2723"/>
                    <a:pt x="1421" y="2723"/>
                  </a:cubicBezTo>
                  <a:cubicBezTo>
                    <a:pt x="1357" y="2723"/>
                    <a:pt x="1299" y="2708"/>
                    <a:pt x="1245" y="2688"/>
                  </a:cubicBezTo>
                  <a:cubicBezTo>
                    <a:pt x="1162" y="2651"/>
                    <a:pt x="1078" y="2604"/>
                    <a:pt x="1013" y="2549"/>
                  </a:cubicBezTo>
                  <a:cubicBezTo>
                    <a:pt x="939" y="2484"/>
                    <a:pt x="874" y="2428"/>
                    <a:pt x="809" y="2363"/>
                  </a:cubicBezTo>
                  <a:cubicBezTo>
                    <a:pt x="744" y="2288"/>
                    <a:pt x="688" y="2223"/>
                    <a:pt x="623" y="2149"/>
                  </a:cubicBezTo>
                  <a:cubicBezTo>
                    <a:pt x="409" y="1861"/>
                    <a:pt x="242" y="1508"/>
                    <a:pt x="130" y="1155"/>
                  </a:cubicBezTo>
                  <a:lnTo>
                    <a:pt x="130" y="1155"/>
                  </a:lnTo>
                  <a:cubicBezTo>
                    <a:pt x="233" y="1508"/>
                    <a:pt x="381" y="1861"/>
                    <a:pt x="604" y="2177"/>
                  </a:cubicBezTo>
                  <a:cubicBezTo>
                    <a:pt x="660" y="2251"/>
                    <a:pt x="716" y="2326"/>
                    <a:pt x="781" y="2391"/>
                  </a:cubicBezTo>
                  <a:cubicBezTo>
                    <a:pt x="837" y="2465"/>
                    <a:pt x="902" y="2530"/>
                    <a:pt x="985" y="2595"/>
                  </a:cubicBezTo>
                  <a:cubicBezTo>
                    <a:pt x="1032" y="2651"/>
                    <a:pt x="1115" y="2707"/>
                    <a:pt x="1208" y="2744"/>
                  </a:cubicBezTo>
                  <a:cubicBezTo>
                    <a:pt x="1285" y="2774"/>
                    <a:pt x="1362" y="2793"/>
                    <a:pt x="1444" y="2793"/>
                  </a:cubicBezTo>
                  <a:cubicBezTo>
                    <a:pt x="1461" y="2793"/>
                    <a:pt x="1479" y="2792"/>
                    <a:pt x="1496" y="2790"/>
                  </a:cubicBezTo>
                  <a:cubicBezTo>
                    <a:pt x="1608" y="2781"/>
                    <a:pt x="1701" y="2744"/>
                    <a:pt x="1775" y="2688"/>
                  </a:cubicBezTo>
                  <a:cubicBezTo>
                    <a:pt x="1859" y="2632"/>
                    <a:pt x="1914" y="2521"/>
                    <a:pt x="1933" y="2419"/>
                  </a:cubicBezTo>
                  <a:cubicBezTo>
                    <a:pt x="1942" y="2316"/>
                    <a:pt x="1933" y="2214"/>
                    <a:pt x="1896" y="2121"/>
                  </a:cubicBezTo>
                  <a:cubicBezTo>
                    <a:pt x="1886" y="2075"/>
                    <a:pt x="1859" y="2028"/>
                    <a:pt x="1840" y="1991"/>
                  </a:cubicBezTo>
                  <a:lnTo>
                    <a:pt x="1840" y="1991"/>
                  </a:lnTo>
                  <a:cubicBezTo>
                    <a:pt x="1868" y="2000"/>
                    <a:pt x="1905" y="2028"/>
                    <a:pt x="1942" y="2038"/>
                  </a:cubicBezTo>
                  <a:cubicBezTo>
                    <a:pt x="2026" y="2065"/>
                    <a:pt x="2119" y="2093"/>
                    <a:pt x="2212" y="2093"/>
                  </a:cubicBezTo>
                  <a:cubicBezTo>
                    <a:pt x="2304" y="2093"/>
                    <a:pt x="2407" y="2065"/>
                    <a:pt x="2490" y="2019"/>
                  </a:cubicBezTo>
                  <a:cubicBezTo>
                    <a:pt x="2565" y="1973"/>
                    <a:pt x="2639" y="1880"/>
                    <a:pt x="2658" y="1787"/>
                  </a:cubicBezTo>
                  <a:cubicBezTo>
                    <a:pt x="2685" y="1685"/>
                    <a:pt x="2648" y="1592"/>
                    <a:pt x="2602" y="1499"/>
                  </a:cubicBezTo>
                  <a:cubicBezTo>
                    <a:pt x="2555" y="1415"/>
                    <a:pt x="2490" y="1350"/>
                    <a:pt x="2416" y="1294"/>
                  </a:cubicBezTo>
                  <a:cubicBezTo>
                    <a:pt x="2314" y="1211"/>
                    <a:pt x="2184" y="1136"/>
                    <a:pt x="2091" y="1062"/>
                  </a:cubicBezTo>
                  <a:cubicBezTo>
                    <a:pt x="2221" y="1062"/>
                    <a:pt x="2351" y="1062"/>
                    <a:pt x="2472" y="1025"/>
                  </a:cubicBezTo>
                  <a:cubicBezTo>
                    <a:pt x="2555" y="997"/>
                    <a:pt x="2639" y="951"/>
                    <a:pt x="2695" y="895"/>
                  </a:cubicBezTo>
                  <a:cubicBezTo>
                    <a:pt x="2750" y="839"/>
                    <a:pt x="2815" y="755"/>
                    <a:pt x="2825" y="672"/>
                  </a:cubicBezTo>
                  <a:cubicBezTo>
                    <a:pt x="2843" y="579"/>
                    <a:pt x="2825" y="505"/>
                    <a:pt x="2778" y="421"/>
                  </a:cubicBezTo>
                  <a:cubicBezTo>
                    <a:pt x="2732" y="347"/>
                    <a:pt x="2676" y="291"/>
                    <a:pt x="2602" y="244"/>
                  </a:cubicBezTo>
                  <a:cubicBezTo>
                    <a:pt x="2462" y="152"/>
                    <a:pt x="2304" y="105"/>
                    <a:pt x="2137" y="87"/>
                  </a:cubicBezTo>
                  <a:cubicBezTo>
                    <a:pt x="1862" y="24"/>
                    <a:pt x="1587" y="1"/>
                    <a:pt x="13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
            <p:cNvSpPr/>
            <p:nvPr/>
          </p:nvSpPr>
          <p:spPr>
            <a:xfrm>
              <a:off x="3640425" y="2339300"/>
              <a:ext cx="47875" cy="19750"/>
            </a:xfrm>
            <a:custGeom>
              <a:rect b="b" l="l" r="r" t="t"/>
              <a:pathLst>
                <a:path extrusionOk="0" h="790" w="1915">
                  <a:moveTo>
                    <a:pt x="1" y="0"/>
                  </a:moveTo>
                  <a:lnTo>
                    <a:pt x="1" y="0"/>
                  </a:lnTo>
                  <a:cubicBezTo>
                    <a:pt x="140" y="93"/>
                    <a:pt x="298" y="177"/>
                    <a:pt x="447" y="242"/>
                  </a:cubicBezTo>
                  <a:cubicBezTo>
                    <a:pt x="605" y="316"/>
                    <a:pt x="763" y="372"/>
                    <a:pt x="930" y="446"/>
                  </a:cubicBezTo>
                  <a:cubicBezTo>
                    <a:pt x="1088" y="511"/>
                    <a:pt x="1246" y="567"/>
                    <a:pt x="1413" y="632"/>
                  </a:cubicBezTo>
                  <a:cubicBezTo>
                    <a:pt x="1571" y="688"/>
                    <a:pt x="1747" y="743"/>
                    <a:pt x="1915" y="790"/>
                  </a:cubicBezTo>
                  <a:cubicBezTo>
                    <a:pt x="1766" y="734"/>
                    <a:pt x="1599" y="660"/>
                    <a:pt x="1450" y="604"/>
                  </a:cubicBezTo>
                  <a:lnTo>
                    <a:pt x="958" y="418"/>
                  </a:lnTo>
                  <a:lnTo>
                    <a:pt x="475" y="223"/>
                  </a:lnTo>
                  <a:lnTo>
                    <a:pt x="233" y="121"/>
                  </a:lnTo>
                  <a:cubicBezTo>
                    <a:pt x="149" y="84"/>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
            <p:cNvSpPr/>
            <p:nvPr/>
          </p:nvSpPr>
          <p:spPr>
            <a:xfrm>
              <a:off x="3639275" y="2341150"/>
              <a:ext cx="42050" cy="39050"/>
            </a:xfrm>
            <a:custGeom>
              <a:rect b="b" l="l" r="r" t="t"/>
              <a:pathLst>
                <a:path extrusionOk="0" h="1562" w="1682">
                  <a:moveTo>
                    <a:pt x="0" y="1"/>
                  </a:moveTo>
                  <a:lnTo>
                    <a:pt x="0" y="1"/>
                  </a:lnTo>
                  <a:cubicBezTo>
                    <a:pt x="65" y="66"/>
                    <a:pt x="140" y="121"/>
                    <a:pt x="205" y="196"/>
                  </a:cubicBezTo>
                  <a:cubicBezTo>
                    <a:pt x="279" y="261"/>
                    <a:pt x="344" y="326"/>
                    <a:pt x="418" y="391"/>
                  </a:cubicBezTo>
                  <a:lnTo>
                    <a:pt x="836" y="790"/>
                  </a:lnTo>
                  <a:lnTo>
                    <a:pt x="1254" y="1180"/>
                  </a:lnTo>
                  <a:cubicBezTo>
                    <a:pt x="1394" y="1311"/>
                    <a:pt x="1543" y="1441"/>
                    <a:pt x="1682" y="1561"/>
                  </a:cubicBezTo>
                  <a:cubicBezTo>
                    <a:pt x="1552" y="1422"/>
                    <a:pt x="1412" y="1283"/>
                    <a:pt x="1282" y="1162"/>
                  </a:cubicBezTo>
                  <a:cubicBezTo>
                    <a:pt x="1162" y="1022"/>
                    <a:pt x="1022" y="892"/>
                    <a:pt x="883" y="753"/>
                  </a:cubicBezTo>
                  <a:cubicBezTo>
                    <a:pt x="725" y="614"/>
                    <a:pt x="586" y="484"/>
                    <a:pt x="446" y="354"/>
                  </a:cubicBezTo>
                  <a:cubicBezTo>
                    <a:pt x="298" y="233"/>
                    <a:pt x="158"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
            <p:cNvSpPr/>
            <p:nvPr/>
          </p:nvSpPr>
          <p:spPr>
            <a:xfrm>
              <a:off x="3655525" y="2349275"/>
              <a:ext cx="13975" cy="5375"/>
            </a:xfrm>
            <a:custGeom>
              <a:rect b="b" l="l" r="r" t="t"/>
              <a:pathLst>
                <a:path extrusionOk="0" h="215" w="559">
                  <a:moveTo>
                    <a:pt x="1" y="1"/>
                  </a:moveTo>
                  <a:lnTo>
                    <a:pt x="1" y="1"/>
                  </a:lnTo>
                  <a:cubicBezTo>
                    <a:pt x="28" y="29"/>
                    <a:pt x="75" y="56"/>
                    <a:pt x="121" y="75"/>
                  </a:cubicBezTo>
                  <a:cubicBezTo>
                    <a:pt x="168" y="103"/>
                    <a:pt x="214" y="112"/>
                    <a:pt x="261" y="140"/>
                  </a:cubicBezTo>
                  <a:cubicBezTo>
                    <a:pt x="354" y="168"/>
                    <a:pt x="447" y="205"/>
                    <a:pt x="558" y="214"/>
                  </a:cubicBezTo>
                  <a:cubicBezTo>
                    <a:pt x="474" y="159"/>
                    <a:pt x="382" y="121"/>
                    <a:pt x="279" y="94"/>
                  </a:cubicBezTo>
                  <a:cubicBezTo>
                    <a:pt x="233" y="75"/>
                    <a:pt x="186" y="56"/>
                    <a:pt x="140" y="47"/>
                  </a:cubicBezTo>
                  <a:cubicBezTo>
                    <a:pt x="93"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
            <p:cNvSpPr/>
            <p:nvPr/>
          </p:nvSpPr>
          <p:spPr>
            <a:xfrm>
              <a:off x="3665275" y="2355075"/>
              <a:ext cx="9100" cy="2675"/>
            </a:xfrm>
            <a:custGeom>
              <a:rect b="b" l="l" r="r" t="t"/>
              <a:pathLst>
                <a:path extrusionOk="0" h="107" w="364">
                  <a:moveTo>
                    <a:pt x="1" y="1"/>
                  </a:moveTo>
                  <a:lnTo>
                    <a:pt x="1" y="1"/>
                  </a:lnTo>
                  <a:cubicBezTo>
                    <a:pt x="29" y="29"/>
                    <a:pt x="57" y="38"/>
                    <a:pt x="84" y="57"/>
                  </a:cubicBezTo>
                  <a:cubicBezTo>
                    <a:pt x="122" y="75"/>
                    <a:pt x="140" y="75"/>
                    <a:pt x="177" y="94"/>
                  </a:cubicBezTo>
                  <a:cubicBezTo>
                    <a:pt x="217" y="100"/>
                    <a:pt x="265" y="107"/>
                    <a:pt x="310" y="107"/>
                  </a:cubicBezTo>
                  <a:cubicBezTo>
                    <a:pt x="329" y="107"/>
                    <a:pt x="347" y="106"/>
                    <a:pt x="363" y="103"/>
                  </a:cubicBezTo>
                  <a:cubicBezTo>
                    <a:pt x="307" y="66"/>
                    <a:pt x="242" y="57"/>
                    <a:pt x="187" y="38"/>
                  </a:cubicBezTo>
                  <a:cubicBezTo>
                    <a:pt x="149" y="29"/>
                    <a:pt x="131" y="20"/>
                    <a:pt x="94" y="20"/>
                  </a:cubicBezTo>
                  <a:cubicBezTo>
                    <a:pt x="57"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
            <p:cNvSpPr/>
            <p:nvPr/>
          </p:nvSpPr>
          <p:spPr>
            <a:xfrm>
              <a:off x="3660875" y="2355325"/>
              <a:ext cx="12100" cy="6750"/>
            </a:xfrm>
            <a:custGeom>
              <a:rect b="b" l="l" r="r" t="t"/>
              <a:pathLst>
                <a:path extrusionOk="0" h="270" w="484">
                  <a:moveTo>
                    <a:pt x="0" y="0"/>
                  </a:moveTo>
                  <a:lnTo>
                    <a:pt x="0" y="0"/>
                  </a:lnTo>
                  <a:cubicBezTo>
                    <a:pt x="37" y="37"/>
                    <a:pt x="75" y="65"/>
                    <a:pt x="112" y="93"/>
                  </a:cubicBezTo>
                  <a:cubicBezTo>
                    <a:pt x="140" y="112"/>
                    <a:pt x="186" y="140"/>
                    <a:pt x="223" y="158"/>
                  </a:cubicBezTo>
                  <a:cubicBezTo>
                    <a:pt x="307" y="195"/>
                    <a:pt x="390" y="242"/>
                    <a:pt x="483" y="270"/>
                  </a:cubicBezTo>
                  <a:cubicBezTo>
                    <a:pt x="409" y="205"/>
                    <a:pt x="325" y="158"/>
                    <a:pt x="242" y="112"/>
                  </a:cubicBezTo>
                  <a:cubicBezTo>
                    <a:pt x="168" y="65"/>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
            <p:cNvSpPr/>
            <p:nvPr/>
          </p:nvSpPr>
          <p:spPr>
            <a:xfrm>
              <a:off x="3649725" y="2346725"/>
              <a:ext cx="7000" cy="5600"/>
            </a:xfrm>
            <a:custGeom>
              <a:rect b="b" l="l" r="r" t="t"/>
              <a:pathLst>
                <a:path extrusionOk="0" h="224" w="280">
                  <a:moveTo>
                    <a:pt x="0" y="0"/>
                  </a:moveTo>
                  <a:lnTo>
                    <a:pt x="0" y="0"/>
                  </a:lnTo>
                  <a:cubicBezTo>
                    <a:pt x="28" y="66"/>
                    <a:pt x="75" y="103"/>
                    <a:pt x="121" y="131"/>
                  </a:cubicBezTo>
                  <a:cubicBezTo>
                    <a:pt x="168" y="168"/>
                    <a:pt x="214" y="205"/>
                    <a:pt x="279" y="223"/>
                  </a:cubicBezTo>
                  <a:cubicBezTo>
                    <a:pt x="242" y="177"/>
                    <a:pt x="205" y="149"/>
                    <a:pt x="149" y="103"/>
                  </a:cubicBezTo>
                  <a:cubicBezTo>
                    <a:pt x="103"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
            <p:cNvSpPr/>
            <p:nvPr/>
          </p:nvSpPr>
          <p:spPr>
            <a:xfrm>
              <a:off x="3683625" y="2376675"/>
              <a:ext cx="12100" cy="4225"/>
            </a:xfrm>
            <a:custGeom>
              <a:rect b="b" l="l" r="r" t="t"/>
              <a:pathLst>
                <a:path extrusionOk="0" h="169" w="484">
                  <a:moveTo>
                    <a:pt x="1" y="1"/>
                  </a:moveTo>
                  <a:cubicBezTo>
                    <a:pt x="38" y="38"/>
                    <a:pt x="84" y="47"/>
                    <a:pt x="112" y="75"/>
                  </a:cubicBezTo>
                  <a:cubicBezTo>
                    <a:pt x="149" y="94"/>
                    <a:pt x="187" y="112"/>
                    <a:pt x="233" y="122"/>
                  </a:cubicBezTo>
                  <a:cubicBezTo>
                    <a:pt x="317" y="140"/>
                    <a:pt x="391" y="168"/>
                    <a:pt x="484" y="168"/>
                  </a:cubicBezTo>
                  <a:cubicBezTo>
                    <a:pt x="410" y="122"/>
                    <a:pt x="326" y="94"/>
                    <a:pt x="252" y="75"/>
                  </a:cubicBezTo>
                  <a:cubicBezTo>
                    <a:pt x="205" y="66"/>
                    <a:pt x="177" y="47"/>
                    <a:pt x="131" y="38"/>
                  </a:cubicBezTo>
                  <a:cubicBezTo>
                    <a:pt x="84" y="29"/>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
            <p:cNvSpPr/>
            <p:nvPr/>
          </p:nvSpPr>
          <p:spPr>
            <a:xfrm>
              <a:off x="3679925" y="2372975"/>
              <a:ext cx="8375" cy="3050"/>
            </a:xfrm>
            <a:custGeom>
              <a:rect b="b" l="l" r="r" t="t"/>
              <a:pathLst>
                <a:path extrusionOk="0" h="122" w="335">
                  <a:moveTo>
                    <a:pt x="0" y="0"/>
                  </a:moveTo>
                  <a:cubicBezTo>
                    <a:pt x="9" y="28"/>
                    <a:pt x="47" y="47"/>
                    <a:pt x="65" y="56"/>
                  </a:cubicBezTo>
                  <a:cubicBezTo>
                    <a:pt x="93" y="75"/>
                    <a:pt x="121" y="84"/>
                    <a:pt x="149" y="93"/>
                  </a:cubicBezTo>
                  <a:cubicBezTo>
                    <a:pt x="186" y="103"/>
                    <a:pt x="205" y="121"/>
                    <a:pt x="242" y="121"/>
                  </a:cubicBezTo>
                  <a:lnTo>
                    <a:pt x="335" y="121"/>
                  </a:lnTo>
                  <a:cubicBezTo>
                    <a:pt x="279" y="93"/>
                    <a:pt x="214" y="75"/>
                    <a:pt x="167" y="47"/>
                  </a:cubicBezTo>
                  <a:cubicBezTo>
                    <a:pt x="112" y="3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
            <p:cNvSpPr/>
            <p:nvPr/>
          </p:nvSpPr>
          <p:spPr>
            <a:xfrm>
              <a:off x="3692925" y="2377375"/>
              <a:ext cx="4900" cy="1200"/>
            </a:xfrm>
            <a:custGeom>
              <a:rect b="b" l="l" r="r" t="t"/>
              <a:pathLst>
                <a:path extrusionOk="0" h="48" w="196">
                  <a:moveTo>
                    <a:pt x="0" y="1"/>
                  </a:moveTo>
                  <a:cubicBezTo>
                    <a:pt x="19" y="19"/>
                    <a:pt x="56" y="38"/>
                    <a:pt x="93" y="47"/>
                  </a:cubicBezTo>
                  <a:lnTo>
                    <a:pt x="149" y="47"/>
                  </a:lnTo>
                  <a:cubicBezTo>
                    <a:pt x="158" y="47"/>
                    <a:pt x="186" y="38"/>
                    <a:pt x="196" y="19"/>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
            <p:cNvSpPr/>
            <p:nvPr/>
          </p:nvSpPr>
          <p:spPr>
            <a:xfrm>
              <a:off x="3667375" y="2395275"/>
              <a:ext cx="10950" cy="4150"/>
            </a:xfrm>
            <a:custGeom>
              <a:rect b="b" l="l" r="r" t="t"/>
              <a:pathLst>
                <a:path extrusionOk="0" h="166" w="438">
                  <a:moveTo>
                    <a:pt x="1" y="1"/>
                  </a:moveTo>
                  <a:cubicBezTo>
                    <a:pt x="19" y="19"/>
                    <a:pt x="38" y="38"/>
                    <a:pt x="47" y="47"/>
                  </a:cubicBezTo>
                  <a:cubicBezTo>
                    <a:pt x="56" y="75"/>
                    <a:pt x="84" y="84"/>
                    <a:pt x="93" y="93"/>
                  </a:cubicBezTo>
                  <a:cubicBezTo>
                    <a:pt x="130" y="121"/>
                    <a:pt x="158" y="140"/>
                    <a:pt x="205" y="158"/>
                  </a:cubicBezTo>
                  <a:cubicBezTo>
                    <a:pt x="223" y="163"/>
                    <a:pt x="244" y="165"/>
                    <a:pt x="266" y="165"/>
                  </a:cubicBezTo>
                  <a:cubicBezTo>
                    <a:pt x="288" y="165"/>
                    <a:pt x="312" y="163"/>
                    <a:pt x="335" y="158"/>
                  </a:cubicBezTo>
                  <a:cubicBezTo>
                    <a:pt x="372" y="140"/>
                    <a:pt x="419" y="121"/>
                    <a:pt x="437" y="84"/>
                  </a:cubicBezTo>
                  <a:lnTo>
                    <a:pt x="437" y="84"/>
                  </a:lnTo>
                  <a:cubicBezTo>
                    <a:pt x="398" y="103"/>
                    <a:pt x="356" y="115"/>
                    <a:pt x="317" y="115"/>
                  </a:cubicBezTo>
                  <a:cubicBezTo>
                    <a:pt x="282" y="115"/>
                    <a:pt x="250" y="106"/>
                    <a:pt x="223" y="84"/>
                  </a:cubicBezTo>
                  <a:cubicBezTo>
                    <a:pt x="186" y="84"/>
                    <a:pt x="149" y="65"/>
                    <a:pt x="112" y="47"/>
                  </a:cubicBezTo>
                  <a:cubicBezTo>
                    <a:pt x="93" y="47"/>
                    <a:pt x="84" y="37"/>
                    <a:pt x="56" y="28"/>
                  </a:cubicBezTo>
                  <a:cubicBezTo>
                    <a:pt x="29"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
            <p:cNvSpPr/>
            <p:nvPr/>
          </p:nvSpPr>
          <p:spPr>
            <a:xfrm>
              <a:off x="3662725" y="2388775"/>
              <a:ext cx="8625" cy="7225"/>
            </a:xfrm>
            <a:custGeom>
              <a:rect b="b" l="l" r="r" t="t"/>
              <a:pathLst>
                <a:path extrusionOk="0" h="289" w="345">
                  <a:moveTo>
                    <a:pt x="1" y="0"/>
                  </a:moveTo>
                  <a:lnTo>
                    <a:pt x="1" y="0"/>
                  </a:lnTo>
                  <a:cubicBezTo>
                    <a:pt x="10" y="47"/>
                    <a:pt x="38" y="74"/>
                    <a:pt x="56" y="102"/>
                  </a:cubicBezTo>
                  <a:cubicBezTo>
                    <a:pt x="84" y="139"/>
                    <a:pt x="103" y="158"/>
                    <a:pt x="140" y="186"/>
                  </a:cubicBezTo>
                  <a:cubicBezTo>
                    <a:pt x="205" y="232"/>
                    <a:pt x="279" y="260"/>
                    <a:pt x="344" y="288"/>
                  </a:cubicBezTo>
                  <a:cubicBezTo>
                    <a:pt x="326" y="260"/>
                    <a:pt x="289" y="242"/>
                    <a:pt x="279" y="205"/>
                  </a:cubicBezTo>
                  <a:cubicBezTo>
                    <a:pt x="242" y="186"/>
                    <a:pt x="214" y="158"/>
                    <a:pt x="186" y="139"/>
                  </a:cubicBezTo>
                  <a:lnTo>
                    <a:pt x="94" y="65"/>
                  </a:lnTo>
                  <a:cubicBezTo>
                    <a:pt x="56"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
            <p:cNvSpPr/>
            <p:nvPr/>
          </p:nvSpPr>
          <p:spPr>
            <a:xfrm>
              <a:off x="3656925" y="2386450"/>
              <a:ext cx="6300" cy="7675"/>
            </a:xfrm>
            <a:custGeom>
              <a:rect b="b" l="l" r="r" t="t"/>
              <a:pathLst>
                <a:path extrusionOk="0" h="307" w="252">
                  <a:moveTo>
                    <a:pt x="0" y="0"/>
                  </a:moveTo>
                  <a:cubicBezTo>
                    <a:pt x="0" y="28"/>
                    <a:pt x="19" y="65"/>
                    <a:pt x="37" y="102"/>
                  </a:cubicBezTo>
                  <a:cubicBezTo>
                    <a:pt x="47" y="121"/>
                    <a:pt x="65" y="158"/>
                    <a:pt x="93" y="186"/>
                  </a:cubicBezTo>
                  <a:lnTo>
                    <a:pt x="158" y="251"/>
                  </a:lnTo>
                  <a:cubicBezTo>
                    <a:pt x="195" y="279"/>
                    <a:pt x="223" y="298"/>
                    <a:pt x="251" y="307"/>
                  </a:cubicBezTo>
                  <a:cubicBezTo>
                    <a:pt x="223" y="251"/>
                    <a:pt x="177" y="205"/>
                    <a:pt x="130" y="149"/>
                  </a:cubicBezTo>
                  <a:cubicBezTo>
                    <a:pt x="93" y="102"/>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
            <p:cNvSpPr/>
            <p:nvPr/>
          </p:nvSpPr>
          <p:spPr>
            <a:xfrm>
              <a:off x="3667150" y="2390150"/>
              <a:ext cx="5825" cy="3975"/>
            </a:xfrm>
            <a:custGeom>
              <a:rect b="b" l="l" r="r" t="t"/>
              <a:pathLst>
                <a:path extrusionOk="0" h="159" w="233">
                  <a:moveTo>
                    <a:pt x="0" y="1"/>
                  </a:moveTo>
                  <a:cubicBezTo>
                    <a:pt x="9" y="47"/>
                    <a:pt x="56" y="94"/>
                    <a:pt x="93" y="112"/>
                  </a:cubicBezTo>
                  <a:lnTo>
                    <a:pt x="158" y="150"/>
                  </a:lnTo>
                  <a:cubicBezTo>
                    <a:pt x="177" y="159"/>
                    <a:pt x="205" y="159"/>
                    <a:pt x="232" y="159"/>
                  </a:cubicBezTo>
                  <a:cubicBezTo>
                    <a:pt x="177" y="131"/>
                    <a:pt x="149" y="103"/>
                    <a:pt x="112" y="66"/>
                  </a:cubicBezTo>
                  <a:cubicBezTo>
                    <a:pt x="74" y="47"/>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
            <p:cNvSpPr/>
            <p:nvPr/>
          </p:nvSpPr>
          <p:spPr>
            <a:xfrm>
              <a:off x="3639975" y="2346025"/>
              <a:ext cx="1875" cy="10475"/>
            </a:xfrm>
            <a:custGeom>
              <a:rect b="b" l="l" r="r" t="t"/>
              <a:pathLst>
                <a:path extrusionOk="0" h="419" w="75">
                  <a:moveTo>
                    <a:pt x="19" y="1"/>
                  </a:moveTo>
                  <a:cubicBezTo>
                    <a:pt x="0" y="38"/>
                    <a:pt x="0" y="66"/>
                    <a:pt x="0" y="112"/>
                  </a:cubicBezTo>
                  <a:lnTo>
                    <a:pt x="0" y="224"/>
                  </a:lnTo>
                  <a:cubicBezTo>
                    <a:pt x="0" y="289"/>
                    <a:pt x="28" y="363"/>
                    <a:pt x="74" y="419"/>
                  </a:cubicBezTo>
                  <a:cubicBezTo>
                    <a:pt x="56" y="344"/>
                    <a:pt x="56" y="279"/>
                    <a:pt x="47" y="205"/>
                  </a:cubicBez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
            <p:cNvSpPr/>
            <p:nvPr/>
          </p:nvSpPr>
          <p:spPr>
            <a:xfrm>
              <a:off x="3642525" y="2349500"/>
              <a:ext cx="2350" cy="7925"/>
            </a:xfrm>
            <a:custGeom>
              <a:rect b="b" l="l" r="r" t="t"/>
              <a:pathLst>
                <a:path extrusionOk="0" h="317" w="94">
                  <a:moveTo>
                    <a:pt x="28" y="1"/>
                  </a:moveTo>
                  <a:cubicBezTo>
                    <a:pt x="0" y="20"/>
                    <a:pt x="0" y="57"/>
                    <a:pt x="0" y="94"/>
                  </a:cubicBezTo>
                  <a:cubicBezTo>
                    <a:pt x="0" y="112"/>
                    <a:pt x="0" y="150"/>
                    <a:pt x="19" y="177"/>
                  </a:cubicBezTo>
                  <a:cubicBezTo>
                    <a:pt x="28" y="224"/>
                    <a:pt x="47" y="280"/>
                    <a:pt x="93" y="317"/>
                  </a:cubicBezTo>
                  <a:cubicBezTo>
                    <a:pt x="93" y="289"/>
                    <a:pt x="93" y="252"/>
                    <a:pt x="84" y="233"/>
                  </a:cubicBezTo>
                  <a:cubicBezTo>
                    <a:pt x="75" y="196"/>
                    <a:pt x="75" y="177"/>
                    <a:pt x="65" y="150"/>
                  </a:cubicBezTo>
                  <a:cubicBezTo>
                    <a:pt x="56" y="103"/>
                    <a:pt x="37" y="5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
            <p:cNvSpPr/>
            <p:nvPr/>
          </p:nvSpPr>
          <p:spPr>
            <a:xfrm>
              <a:off x="3646475" y="2352075"/>
              <a:ext cx="5600" cy="5825"/>
            </a:xfrm>
            <a:custGeom>
              <a:rect b="b" l="l" r="r" t="t"/>
              <a:pathLst>
                <a:path extrusionOk="0" h="233" w="224">
                  <a:moveTo>
                    <a:pt x="0" y="0"/>
                  </a:moveTo>
                  <a:cubicBezTo>
                    <a:pt x="19" y="56"/>
                    <a:pt x="56" y="102"/>
                    <a:pt x="93" y="130"/>
                  </a:cubicBezTo>
                  <a:cubicBezTo>
                    <a:pt x="102" y="149"/>
                    <a:pt x="130" y="177"/>
                    <a:pt x="149" y="186"/>
                  </a:cubicBezTo>
                  <a:cubicBezTo>
                    <a:pt x="167" y="214"/>
                    <a:pt x="195" y="223"/>
                    <a:pt x="223" y="232"/>
                  </a:cubicBezTo>
                  <a:cubicBezTo>
                    <a:pt x="195" y="186"/>
                    <a:pt x="158" y="140"/>
                    <a:pt x="130" y="102"/>
                  </a:cubicBezTo>
                  <a:cubicBezTo>
                    <a:pt x="93" y="7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
            <p:cNvSpPr/>
            <p:nvPr/>
          </p:nvSpPr>
          <p:spPr>
            <a:xfrm>
              <a:off x="3646700" y="2356700"/>
              <a:ext cx="3500" cy="6550"/>
            </a:xfrm>
            <a:custGeom>
              <a:rect b="b" l="l" r="r" t="t"/>
              <a:pathLst>
                <a:path extrusionOk="0" h="262" w="140">
                  <a:moveTo>
                    <a:pt x="1" y="1"/>
                  </a:moveTo>
                  <a:cubicBezTo>
                    <a:pt x="1" y="57"/>
                    <a:pt x="28" y="103"/>
                    <a:pt x="47" y="140"/>
                  </a:cubicBezTo>
                  <a:cubicBezTo>
                    <a:pt x="75" y="187"/>
                    <a:pt x="103" y="224"/>
                    <a:pt x="140" y="261"/>
                  </a:cubicBezTo>
                  <a:cubicBezTo>
                    <a:pt x="131" y="196"/>
                    <a:pt x="121" y="168"/>
                    <a:pt x="93" y="122"/>
                  </a:cubicBezTo>
                  <a:cubicBezTo>
                    <a:pt x="6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
            <p:cNvSpPr/>
            <p:nvPr/>
          </p:nvSpPr>
          <p:spPr>
            <a:xfrm>
              <a:off x="3642975" y="2359975"/>
              <a:ext cx="3975" cy="8150"/>
            </a:xfrm>
            <a:custGeom>
              <a:rect b="b" l="l" r="r" t="t"/>
              <a:pathLst>
                <a:path extrusionOk="0" h="326" w="159">
                  <a:moveTo>
                    <a:pt x="1" y="0"/>
                  </a:moveTo>
                  <a:cubicBezTo>
                    <a:pt x="10" y="65"/>
                    <a:pt x="38" y="130"/>
                    <a:pt x="57" y="177"/>
                  </a:cubicBezTo>
                  <a:cubicBezTo>
                    <a:pt x="84" y="223"/>
                    <a:pt x="112" y="279"/>
                    <a:pt x="159" y="325"/>
                  </a:cubicBezTo>
                  <a:cubicBezTo>
                    <a:pt x="150" y="269"/>
                    <a:pt x="131" y="204"/>
                    <a:pt x="103" y="149"/>
                  </a:cubicBezTo>
                  <a:cubicBezTo>
                    <a:pt x="8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
            <p:cNvSpPr/>
            <p:nvPr/>
          </p:nvSpPr>
          <p:spPr>
            <a:xfrm>
              <a:off x="3696175" y="2338825"/>
              <a:ext cx="9550" cy="6525"/>
            </a:xfrm>
            <a:custGeom>
              <a:rect b="b" l="l" r="r" t="t"/>
              <a:pathLst>
                <a:path extrusionOk="0" h="261" w="382">
                  <a:moveTo>
                    <a:pt x="0" y="1"/>
                  </a:moveTo>
                  <a:cubicBezTo>
                    <a:pt x="28" y="19"/>
                    <a:pt x="66" y="28"/>
                    <a:pt x="103" y="56"/>
                  </a:cubicBezTo>
                  <a:cubicBezTo>
                    <a:pt x="140" y="75"/>
                    <a:pt x="158" y="103"/>
                    <a:pt x="196" y="121"/>
                  </a:cubicBezTo>
                  <a:cubicBezTo>
                    <a:pt x="251" y="168"/>
                    <a:pt x="307" y="214"/>
                    <a:pt x="381" y="261"/>
                  </a:cubicBezTo>
                  <a:cubicBezTo>
                    <a:pt x="372" y="233"/>
                    <a:pt x="344" y="196"/>
                    <a:pt x="326" y="159"/>
                  </a:cubicBezTo>
                  <a:cubicBezTo>
                    <a:pt x="298" y="121"/>
                    <a:pt x="261" y="103"/>
                    <a:pt x="233" y="75"/>
                  </a:cubicBezTo>
                  <a:cubicBezTo>
                    <a:pt x="158" y="28"/>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
            <p:cNvSpPr/>
            <p:nvPr/>
          </p:nvSpPr>
          <p:spPr>
            <a:xfrm>
              <a:off x="3692000" y="2339475"/>
              <a:ext cx="9300" cy="4725"/>
            </a:xfrm>
            <a:custGeom>
              <a:rect b="b" l="l" r="r" t="t"/>
              <a:pathLst>
                <a:path extrusionOk="0" h="189" w="372">
                  <a:moveTo>
                    <a:pt x="30" y="1"/>
                  </a:moveTo>
                  <a:cubicBezTo>
                    <a:pt x="20" y="1"/>
                    <a:pt x="10" y="1"/>
                    <a:pt x="0" y="2"/>
                  </a:cubicBezTo>
                  <a:lnTo>
                    <a:pt x="93" y="49"/>
                  </a:lnTo>
                  <a:cubicBezTo>
                    <a:pt x="130" y="58"/>
                    <a:pt x="149" y="86"/>
                    <a:pt x="186" y="95"/>
                  </a:cubicBezTo>
                  <a:cubicBezTo>
                    <a:pt x="242" y="133"/>
                    <a:pt x="307" y="170"/>
                    <a:pt x="372" y="188"/>
                  </a:cubicBezTo>
                  <a:cubicBezTo>
                    <a:pt x="344" y="160"/>
                    <a:pt x="325" y="133"/>
                    <a:pt x="307" y="95"/>
                  </a:cubicBezTo>
                  <a:cubicBezTo>
                    <a:pt x="270" y="77"/>
                    <a:pt x="242" y="49"/>
                    <a:pt x="214" y="40"/>
                  </a:cubicBezTo>
                  <a:cubicBezTo>
                    <a:pt x="150" y="24"/>
                    <a:pt x="93" y="1"/>
                    <a:pt x="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
            <p:cNvSpPr/>
            <p:nvPr/>
          </p:nvSpPr>
          <p:spPr>
            <a:xfrm>
              <a:off x="3684325" y="2340350"/>
              <a:ext cx="10475" cy="3375"/>
            </a:xfrm>
            <a:custGeom>
              <a:rect b="b" l="l" r="r" t="t"/>
              <a:pathLst>
                <a:path extrusionOk="0" h="135" w="419">
                  <a:moveTo>
                    <a:pt x="38" y="0"/>
                  </a:moveTo>
                  <a:cubicBezTo>
                    <a:pt x="25" y="0"/>
                    <a:pt x="13" y="2"/>
                    <a:pt x="1" y="5"/>
                  </a:cubicBezTo>
                  <a:lnTo>
                    <a:pt x="112" y="42"/>
                  </a:lnTo>
                  <a:lnTo>
                    <a:pt x="214" y="79"/>
                  </a:lnTo>
                  <a:cubicBezTo>
                    <a:pt x="279" y="98"/>
                    <a:pt x="354" y="125"/>
                    <a:pt x="419" y="135"/>
                  </a:cubicBezTo>
                  <a:cubicBezTo>
                    <a:pt x="363" y="88"/>
                    <a:pt x="307" y="51"/>
                    <a:pt x="224" y="23"/>
                  </a:cubicBezTo>
                  <a:cubicBezTo>
                    <a:pt x="186" y="14"/>
                    <a:pt x="159" y="5"/>
                    <a:pt x="121" y="5"/>
                  </a:cubicBezTo>
                  <a:cubicBezTo>
                    <a:pt x="90" y="5"/>
                    <a:pt x="6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
            <p:cNvSpPr/>
            <p:nvPr/>
          </p:nvSpPr>
          <p:spPr>
            <a:xfrm>
              <a:off x="3677825" y="2335800"/>
              <a:ext cx="10700" cy="1975"/>
            </a:xfrm>
            <a:custGeom>
              <a:rect b="b" l="l" r="r" t="t"/>
              <a:pathLst>
                <a:path extrusionOk="0" h="79" w="428">
                  <a:moveTo>
                    <a:pt x="112" y="1"/>
                  </a:moveTo>
                  <a:cubicBezTo>
                    <a:pt x="66" y="1"/>
                    <a:pt x="28" y="10"/>
                    <a:pt x="1" y="29"/>
                  </a:cubicBezTo>
                  <a:lnTo>
                    <a:pt x="103" y="47"/>
                  </a:lnTo>
                  <a:cubicBezTo>
                    <a:pt x="140" y="47"/>
                    <a:pt x="177" y="57"/>
                    <a:pt x="205" y="57"/>
                  </a:cubicBezTo>
                  <a:cubicBezTo>
                    <a:pt x="259" y="70"/>
                    <a:pt x="309" y="79"/>
                    <a:pt x="364" y="79"/>
                  </a:cubicBezTo>
                  <a:cubicBezTo>
                    <a:pt x="384" y="79"/>
                    <a:pt x="405" y="78"/>
                    <a:pt x="428" y="75"/>
                  </a:cubicBezTo>
                  <a:cubicBezTo>
                    <a:pt x="363" y="38"/>
                    <a:pt x="289" y="10"/>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
            <p:cNvSpPr/>
            <p:nvPr/>
          </p:nvSpPr>
          <p:spPr>
            <a:xfrm>
              <a:off x="3669000" y="2336500"/>
              <a:ext cx="10950" cy="2825"/>
            </a:xfrm>
            <a:custGeom>
              <a:rect b="b" l="l" r="r" t="t"/>
              <a:pathLst>
                <a:path extrusionOk="0" h="113" w="438">
                  <a:moveTo>
                    <a:pt x="121" y="1"/>
                  </a:moveTo>
                  <a:cubicBezTo>
                    <a:pt x="84" y="1"/>
                    <a:pt x="38" y="1"/>
                    <a:pt x="0" y="10"/>
                  </a:cubicBezTo>
                  <a:cubicBezTo>
                    <a:pt x="38" y="10"/>
                    <a:pt x="75" y="19"/>
                    <a:pt x="103" y="29"/>
                  </a:cubicBezTo>
                  <a:lnTo>
                    <a:pt x="214" y="66"/>
                  </a:lnTo>
                  <a:cubicBezTo>
                    <a:pt x="279" y="94"/>
                    <a:pt x="354" y="103"/>
                    <a:pt x="437" y="112"/>
                  </a:cubicBezTo>
                  <a:cubicBezTo>
                    <a:pt x="363" y="75"/>
                    <a:pt x="298" y="47"/>
                    <a:pt x="233" y="19"/>
                  </a:cubicBezTo>
                  <a:cubicBezTo>
                    <a:pt x="196"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
            <p:cNvSpPr/>
            <p:nvPr/>
          </p:nvSpPr>
          <p:spPr>
            <a:xfrm>
              <a:off x="3682475" y="2362750"/>
              <a:ext cx="4675" cy="2350"/>
            </a:xfrm>
            <a:custGeom>
              <a:rect b="b" l="l" r="r" t="t"/>
              <a:pathLst>
                <a:path extrusionOk="0" h="94" w="187">
                  <a:moveTo>
                    <a:pt x="0" y="1"/>
                  </a:moveTo>
                  <a:cubicBezTo>
                    <a:pt x="19" y="38"/>
                    <a:pt x="56" y="66"/>
                    <a:pt x="84" y="75"/>
                  </a:cubicBezTo>
                  <a:cubicBezTo>
                    <a:pt x="112" y="84"/>
                    <a:pt x="149" y="93"/>
                    <a:pt x="186" y="93"/>
                  </a:cubicBezTo>
                  <a:cubicBezTo>
                    <a:pt x="158" y="75"/>
                    <a:pt x="140" y="47"/>
                    <a:pt x="103" y="28"/>
                  </a:cubicBezTo>
                  <a:cubicBezTo>
                    <a:pt x="65"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
            <p:cNvSpPr/>
            <p:nvPr/>
          </p:nvSpPr>
          <p:spPr>
            <a:xfrm>
              <a:off x="3685025" y="2366225"/>
              <a:ext cx="4675" cy="2350"/>
            </a:xfrm>
            <a:custGeom>
              <a:rect b="b" l="l" r="r" t="t"/>
              <a:pathLst>
                <a:path extrusionOk="0" h="94" w="187">
                  <a:moveTo>
                    <a:pt x="1" y="1"/>
                  </a:moveTo>
                  <a:cubicBezTo>
                    <a:pt x="19" y="38"/>
                    <a:pt x="47" y="66"/>
                    <a:pt x="84" y="75"/>
                  </a:cubicBezTo>
                  <a:cubicBezTo>
                    <a:pt x="121" y="85"/>
                    <a:pt x="149" y="94"/>
                    <a:pt x="186" y="94"/>
                  </a:cubicBezTo>
                  <a:cubicBezTo>
                    <a:pt x="158" y="75"/>
                    <a:pt x="140" y="47"/>
                    <a:pt x="103" y="29"/>
                  </a:cubicBezTo>
                  <a:cubicBezTo>
                    <a:pt x="66"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
            <p:cNvSpPr/>
            <p:nvPr/>
          </p:nvSpPr>
          <p:spPr>
            <a:xfrm>
              <a:off x="3656925" y="2336050"/>
              <a:ext cx="7450" cy="1175"/>
            </a:xfrm>
            <a:custGeom>
              <a:rect b="b" l="l" r="r" t="t"/>
              <a:pathLst>
                <a:path extrusionOk="0" h="47" w="298">
                  <a:moveTo>
                    <a:pt x="65" y="0"/>
                  </a:moveTo>
                  <a:cubicBezTo>
                    <a:pt x="47" y="0"/>
                    <a:pt x="19" y="19"/>
                    <a:pt x="0" y="28"/>
                  </a:cubicBezTo>
                  <a:cubicBezTo>
                    <a:pt x="56" y="37"/>
                    <a:pt x="103" y="47"/>
                    <a:pt x="149" y="47"/>
                  </a:cubicBezTo>
                  <a:cubicBezTo>
                    <a:pt x="195" y="47"/>
                    <a:pt x="251" y="47"/>
                    <a:pt x="298" y="37"/>
                  </a:cubicBezTo>
                  <a:cubicBezTo>
                    <a:pt x="251" y="19"/>
                    <a:pt x="205"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
            <p:cNvSpPr/>
            <p:nvPr/>
          </p:nvSpPr>
          <p:spPr>
            <a:xfrm>
              <a:off x="4043650" y="1682650"/>
              <a:ext cx="107800" cy="96875"/>
            </a:xfrm>
            <a:custGeom>
              <a:rect b="b" l="l" r="r" t="t"/>
              <a:pathLst>
                <a:path extrusionOk="0" h="3875" w="4312">
                  <a:moveTo>
                    <a:pt x="2302" y="1"/>
                  </a:moveTo>
                  <a:cubicBezTo>
                    <a:pt x="2036" y="1"/>
                    <a:pt x="1753" y="193"/>
                    <a:pt x="1552" y="401"/>
                  </a:cubicBezTo>
                  <a:cubicBezTo>
                    <a:pt x="883" y="1088"/>
                    <a:pt x="382" y="1934"/>
                    <a:pt x="112" y="2853"/>
                  </a:cubicBezTo>
                  <a:cubicBezTo>
                    <a:pt x="1" y="3169"/>
                    <a:pt x="363" y="3401"/>
                    <a:pt x="567" y="3494"/>
                  </a:cubicBezTo>
                  <a:cubicBezTo>
                    <a:pt x="1160" y="3724"/>
                    <a:pt x="1792" y="3875"/>
                    <a:pt x="2419" y="3875"/>
                  </a:cubicBezTo>
                  <a:cubicBezTo>
                    <a:pt x="2706" y="3875"/>
                    <a:pt x="2991" y="3843"/>
                    <a:pt x="3271" y="3773"/>
                  </a:cubicBezTo>
                  <a:cubicBezTo>
                    <a:pt x="3550" y="3699"/>
                    <a:pt x="3828" y="3597"/>
                    <a:pt x="4033" y="3392"/>
                  </a:cubicBezTo>
                  <a:cubicBezTo>
                    <a:pt x="4228" y="3178"/>
                    <a:pt x="4312" y="2825"/>
                    <a:pt x="4144" y="2593"/>
                  </a:cubicBezTo>
                  <a:cubicBezTo>
                    <a:pt x="3959" y="2342"/>
                    <a:pt x="3596" y="2305"/>
                    <a:pt x="3290" y="2296"/>
                  </a:cubicBezTo>
                  <a:cubicBezTo>
                    <a:pt x="3494" y="2166"/>
                    <a:pt x="3708" y="2036"/>
                    <a:pt x="3828" y="1841"/>
                  </a:cubicBezTo>
                  <a:cubicBezTo>
                    <a:pt x="3959" y="1645"/>
                    <a:pt x="3996" y="1357"/>
                    <a:pt x="3828" y="1181"/>
                  </a:cubicBezTo>
                  <a:cubicBezTo>
                    <a:pt x="3737" y="1073"/>
                    <a:pt x="3595" y="1031"/>
                    <a:pt x="3447" y="1031"/>
                  </a:cubicBezTo>
                  <a:cubicBezTo>
                    <a:pt x="3340" y="1031"/>
                    <a:pt x="3229" y="1053"/>
                    <a:pt x="3132" y="1088"/>
                  </a:cubicBezTo>
                  <a:cubicBezTo>
                    <a:pt x="2890" y="1172"/>
                    <a:pt x="2686" y="1320"/>
                    <a:pt x="2435" y="1367"/>
                  </a:cubicBezTo>
                  <a:cubicBezTo>
                    <a:pt x="2574" y="1172"/>
                    <a:pt x="2732" y="958"/>
                    <a:pt x="2779" y="726"/>
                  </a:cubicBezTo>
                  <a:cubicBezTo>
                    <a:pt x="2834" y="484"/>
                    <a:pt x="2760" y="205"/>
                    <a:pt x="2565" y="75"/>
                  </a:cubicBezTo>
                  <a:cubicBezTo>
                    <a:pt x="2482" y="23"/>
                    <a:pt x="2393" y="1"/>
                    <a:pt x="23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
            <p:cNvSpPr/>
            <p:nvPr/>
          </p:nvSpPr>
          <p:spPr>
            <a:xfrm>
              <a:off x="4044575" y="1681975"/>
              <a:ext cx="106400" cy="98850"/>
            </a:xfrm>
            <a:custGeom>
              <a:rect b="b" l="l" r="r" t="t"/>
              <a:pathLst>
                <a:path extrusionOk="0" h="3954" w="4256">
                  <a:moveTo>
                    <a:pt x="29" y="2917"/>
                  </a:moveTo>
                  <a:cubicBezTo>
                    <a:pt x="10" y="2973"/>
                    <a:pt x="1" y="3048"/>
                    <a:pt x="19" y="3113"/>
                  </a:cubicBezTo>
                  <a:cubicBezTo>
                    <a:pt x="10" y="3057"/>
                    <a:pt x="10" y="2982"/>
                    <a:pt x="29" y="2917"/>
                  </a:cubicBezTo>
                  <a:close/>
                  <a:moveTo>
                    <a:pt x="2268" y="0"/>
                  </a:moveTo>
                  <a:cubicBezTo>
                    <a:pt x="2147" y="0"/>
                    <a:pt x="2035" y="37"/>
                    <a:pt x="1924" y="93"/>
                  </a:cubicBezTo>
                  <a:cubicBezTo>
                    <a:pt x="1710" y="195"/>
                    <a:pt x="1543" y="362"/>
                    <a:pt x="1385" y="539"/>
                  </a:cubicBezTo>
                  <a:cubicBezTo>
                    <a:pt x="1088" y="873"/>
                    <a:pt x="818" y="1245"/>
                    <a:pt x="586" y="1635"/>
                  </a:cubicBezTo>
                  <a:cubicBezTo>
                    <a:pt x="818" y="1245"/>
                    <a:pt x="1088" y="883"/>
                    <a:pt x="1404" y="558"/>
                  </a:cubicBezTo>
                  <a:cubicBezTo>
                    <a:pt x="1552" y="400"/>
                    <a:pt x="1729" y="242"/>
                    <a:pt x="1924" y="149"/>
                  </a:cubicBezTo>
                  <a:cubicBezTo>
                    <a:pt x="2013" y="108"/>
                    <a:pt x="2102" y="82"/>
                    <a:pt x="2197" y="82"/>
                  </a:cubicBezTo>
                  <a:cubicBezTo>
                    <a:pt x="2211" y="82"/>
                    <a:pt x="2225" y="83"/>
                    <a:pt x="2240" y="84"/>
                  </a:cubicBezTo>
                  <a:cubicBezTo>
                    <a:pt x="2342" y="84"/>
                    <a:pt x="2444" y="130"/>
                    <a:pt x="2519" y="195"/>
                  </a:cubicBezTo>
                  <a:cubicBezTo>
                    <a:pt x="2584" y="270"/>
                    <a:pt x="2630" y="372"/>
                    <a:pt x="2658" y="474"/>
                  </a:cubicBezTo>
                  <a:cubicBezTo>
                    <a:pt x="2677" y="585"/>
                    <a:pt x="2667" y="688"/>
                    <a:pt x="2649" y="790"/>
                  </a:cubicBezTo>
                  <a:cubicBezTo>
                    <a:pt x="2584" y="1004"/>
                    <a:pt x="2463" y="1189"/>
                    <a:pt x="2324" y="1375"/>
                  </a:cubicBezTo>
                  <a:lnTo>
                    <a:pt x="2231" y="1496"/>
                  </a:lnTo>
                  <a:lnTo>
                    <a:pt x="2379" y="1468"/>
                  </a:lnTo>
                  <a:cubicBezTo>
                    <a:pt x="2630" y="1422"/>
                    <a:pt x="2844" y="1264"/>
                    <a:pt x="3067" y="1199"/>
                  </a:cubicBezTo>
                  <a:cubicBezTo>
                    <a:pt x="3169" y="1161"/>
                    <a:pt x="3280" y="1143"/>
                    <a:pt x="3401" y="1143"/>
                  </a:cubicBezTo>
                  <a:cubicBezTo>
                    <a:pt x="3513" y="1143"/>
                    <a:pt x="3624" y="1171"/>
                    <a:pt x="3689" y="1245"/>
                  </a:cubicBezTo>
                  <a:cubicBezTo>
                    <a:pt x="3764" y="1310"/>
                    <a:pt x="3810" y="1422"/>
                    <a:pt x="3810" y="1524"/>
                  </a:cubicBezTo>
                  <a:cubicBezTo>
                    <a:pt x="3810" y="1626"/>
                    <a:pt x="3773" y="1747"/>
                    <a:pt x="3717" y="1840"/>
                  </a:cubicBezTo>
                  <a:cubicBezTo>
                    <a:pt x="3596" y="2026"/>
                    <a:pt x="3392" y="2165"/>
                    <a:pt x="3178" y="2286"/>
                  </a:cubicBezTo>
                  <a:lnTo>
                    <a:pt x="2992" y="2406"/>
                  </a:lnTo>
                  <a:lnTo>
                    <a:pt x="3215" y="2416"/>
                  </a:lnTo>
                  <a:cubicBezTo>
                    <a:pt x="3345" y="2416"/>
                    <a:pt x="3466" y="2425"/>
                    <a:pt x="3596" y="2453"/>
                  </a:cubicBezTo>
                  <a:cubicBezTo>
                    <a:pt x="3726" y="2471"/>
                    <a:pt x="3838" y="2518"/>
                    <a:pt x="3931" y="2592"/>
                  </a:cubicBezTo>
                  <a:cubicBezTo>
                    <a:pt x="4024" y="2657"/>
                    <a:pt x="4089" y="2769"/>
                    <a:pt x="4107" y="2880"/>
                  </a:cubicBezTo>
                  <a:cubicBezTo>
                    <a:pt x="4117" y="3001"/>
                    <a:pt x="4107" y="3122"/>
                    <a:pt x="4052" y="3233"/>
                  </a:cubicBezTo>
                  <a:cubicBezTo>
                    <a:pt x="4005" y="3345"/>
                    <a:pt x="3922" y="3438"/>
                    <a:pt x="3819" y="3521"/>
                  </a:cubicBezTo>
                  <a:cubicBezTo>
                    <a:pt x="3726" y="3605"/>
                    <a:pt x="3606" y="3661"/>
                    <a:pt x="3485" y="3707"/>
                  </a:cubicBezTo>
                  <a:cubicBezTo>
                    <a:pt x="3364" y="3754"/>
                    <a:pt x="3234" y="3782"/>
                    <a:pt x="3113" y="3809"/>
                  </a:cubicBezTo>
                  <a:cubicBezTo>
                    <a:pt x="2983" y="3847"/>
                    <a:pt x="2853" y="3856"/>
                    <a:pt x="2723" y="3884"/>
                  </a:cubicBezTo>
                  <a:cubicBezTo>
                    <a:pt x="2577" y="3899"/>
                    <a:pt x="2432" y="3907"/>
                    <a:pt x="2286" y="3907"/>
                  </a:cubicBezTo>
                  <a:cubicBezTo>
                    <a:pt x="1912" y="3907"/>
                    <a:pt x="1539" y="3857"/>
                    <a:pt x="1171" y="3763"/>
                  </a:cubicBezTo>
                  <a:cubicBezTo>
                    <a:pt x="911" y="3698"/>
                    <a:pt x="670" y="3614"/>
                    <a:pt x="428" y="3521"/>
                  </a:cubicBezTo>
                  <a:lnTo>
                    <a:pt x="428" y="3521"/>
                  </a:lnTo>
                  <a:cubicBezTo>
                    <a:pt x="670" y="3624"/>
                    <a:pt x="911" y="3707"/>
                    <a:pt x="1171" y="3772"/>
                  </a:cubicBezTo>
                  <a:cubicBezTo>
                    <a:pt x="1579" y="3883"/>
                    <a:pt x="1993" y="3953"/>
                    <a:pt x="2408" y="3953"/>
                  </a:cubicBezTo>
                  <a:cubicBezTo>
                    <a:pt x="2513" y="3953"/>
                    <a:pt x="2618" y="3949"/>
                    <a:pt x="2723" y="3939"/>
                  </a:cubicBezTo>
                  <a:cubicBezTo>
                    <a:pt x="2853" y="3930"/>
                    <a:pt x="2992" y="3912"/>
                    <a:pt x="3123" y="3884"/>
                  </a:cubicBezTo>
                  <a:cubicBezTo>
                    <a:pt x="3253" y="3856"/>
                    <a:pt x="3373" y="3819"/>
                    <a:pt x="3503" y="3772"/>
                  </a:cubicBezTo>
                  <a:cubicBezTo>
                    <a:pt x="3671" y="3698"/>
                    <a:pt x="3791" y="3633"/>
                    <a:pt x="3903" y="3559"/>
                  </a:cubicBezTo>
                  <a:cubicBezTo>
                    <a:pt x="4005" y="3475"/>
                    <a:pt x="4107" y="3373"/>
                    <a:pt x="4163" y="3243"/>
                  </a:cubicBezTo>
                  <a:cubicBezTo>
                    <a:pt x="4228" y="3113"/>
                    <a:pt x="4256" y="2973"/>
                    <a:pt x="4247" y="2834"/>
                  </a:cubicBezTo>
                  <a:cubicBezTo>
                    <a:pt x="4237" y="2694"/>
                    <a:pt x="4154" y="2555"/>
                    <a:pt x="4042" y="2462"/>
                  </a:cubicBezTo>
                  <a:cubicBezTo>
                    <a:pt x="3922" y="2369"/>
                    <a:pt x="3791" y="2323"/>
                    <a:pt x="3652" y="2286"/>
                  </a:cubicBezTo>
                  <a:cubicBezTo>
                    <a:pt x="3587" y="2276"/>
                    <a:pt x="3531" y="2267"/>
                    <a:pt x="3457" y="2258"/>
                  </a:cubicBezTo>
                  <a:cubicBezTo>
                    <a:pt x="3503" y="2221"/>
                    <a:pt x="3550" y="2193"/>
                    <a:pt x="3596" y="2165"/>
                  </a:cubicBezTo>
                  <a:cubicBezTo>
                    <a:pt x="3699" y="2081"/>
                    <a:pt x="3791" y="1988"/>
                    <a:pt x="3866" y="1886"/>
                  </a:cubicBezTo>
                  <a:cubicBezTo>
                    <a:pt x="3931" y="1765"/>
                    <a:pt x="3977" y="1635"/>
                    <a:pt x="3977" y="1496"/>
                  </a:cubicBezTo>
                  <a:cubicBezTo>
                    <a:pt x="3977" y="1357"/>
                    <a:pt x="3931" y="1217"/>
                    <a:pt x="3819" y="1115"/>
                  </a:cubicBezTo>
                  <a:cubicBezTo>
                    <a:pt x="3708" y="1022"/>
                    <a:pt x="3578" y="976"/>
                    <a:pt x="3438" y="976"/>
                  </a:cubicBezTo>
                  <a:cubicBezTo>
                    <a:pt x="3308" y="976"/>
                    <a:pt x="3169" y="994"/>
                    <a:pt x="3048" y="1050"/>
                  </a:cubicBezTo>
                  <a:cubicBezTo>
                    <a:pt x="2862" y="1115"/>
                    <a:pt x="2704" y="1208"/>
                    <a:pt x="2537" y="1282"/>
                  </a:cubicBezTo>
                  <a:cubicBezTo>
                    <a:pt x="2630" y="1124"/>
                    <a:pt x="2723" y="976"/>
                    <a:pt x="2769" y="799"/>
                  </a:cubicBezTo>
                  <a:cubicBezTo>
                    <a:pt x="2807" y="688"/>
                    <a:pt x="2807" y="558"/>
                    <a:pt x="2779" y="446"/>
                  </a:cubicBezTo>
                  <a:cubicBezTo>
                    <a:pt x="2760" y="325"/>
                    <a:pt x="2704" y="214"/>
                    <a:pt x="2612" y="130"/>
                  </a:cubicBezTo>
                  <a:cubicBezTo>
                    <a:pt x="2519" y="47"/>
                    <a:pt x="2389" y="0"/>
                    <a:pt x="2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
            <p:cNvSpPr/>
            <p:nvPr/>
          </p:nvSpPr>
          <p:spPr>
            <a:xfrm>
              <a:off x="4046450" y="1716800"/>
              <a:ext cx="58550" cy="43225"/>
            </a:xfrm>
            <a:custGeom>
              <a:rect b="b" l="l" r="r" t="t"/>
              <a:pathLst>
                <a:path extrusionOk="0" h="1729" w="2342">
                  <a:moveTo>
                    <a:pt x="2341" y="1"/>
                  </a:moveTo>
                  <a:cubicBezTo>
                    <a:pt x="2137" y="140"/>
                    <a:pt x="1942" y="289"/>
                    <a:pt x="1756" y="437"/>
                  </a:cubicBezTo>
                  <a:lnTo>
                    <a:pt x="1171" y="883"/>
                  </a:lnTo>
                  <a:lnTo>
                    <a:pt x="595" y="1329"/>
                  </a:lnTo>
                  <a:cubicBezTo>
                    <a:pt x="502" y="1394"/>
                    <a:pt x="409" y="1469"/>
                    <a:pt x="307" y="1534"/>
                  </a:cubicBezTo>
                  <a:cubicBezTo>
                    <a:pt x="214" y="1608"/>
                    <a:pt x="112" y="1673"/>
                    <a:pt x="0" y="1729"/>
                  </a:cubicBezTo>
                  <a:cubicBezTo>
                    <a:pt x="223" y="1627"/>
                    <a:pt x="437" y="1497"/>
                    <a:pt x="632" y="1357"/>
                  </a:cubicBezTo>
                  <a:cubicBezTo>
                    <a:pt x="836" y="1218"/>
                    <a:pt x="1022" y="1078"/>
                    <a:pt x="1217" y="930"/>
                  </a:cubicBezTo>
                  <a:cubicBezTo>
                    <a:pt x="1422" y="781"/>
                    <a:pt x="1607" y="633"/>
                    <a:pt x="1793" y="475"/>
                  </a:cubicBezTo>
                  <a:cubicBezTo>
                    <a:pt x="1979" y="326"/>
                    <a:pt x="2165" y="168"/>
                    <a:pt x="23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
            <p:cNvSpPr/>
            <p:nvPr/>
          </p:nvSpPr>
          <p:spPr>
            <a:xfrm>
              <a:off x="4047600" y="1740275"/>
              <a:ext cx="77375" cy="22075"/>
            </a:xfrm>
            <a:custGeom>
              <a:rect b="b" l="l" r="r" t="t"/>
              <a:pathLst>
                <a:path extrusionOk="0" h="883" w="3095">
                  <a:moveTo>
                    <a:pt x="3094" y="0"/>
                  </a:moveTo>
                  <a:cubicBezTo>
                    <a:pt x="2834" y="65"/>
                    <a:pt x="2574" y="121"/>
                    <a:pt x="2305" y="167"/>
                  </a:cubicBezTo>
                  <a:cubicBezTo>
                    <a:pt x="2045" y="232"/>
                    <a:pt x="1784" y="307"/>
                    <a:pt x="1524" y="372"/>
                  </a:cubicBezTo>
                  <a:cubicBezTo>
                    <a:pt x="1273" y="455"/>
                    <a:pt x="1013" y="530"/>
                    <a:pt x="762" y="604"/>
                  </a:cubicBezTo>
                  <a:cubicBezTo>
                    <a:pt x="502" y="688"/>
                    <a:pt x="251" y="771"/>
                    <a:pt x="1" y="883"/>
                  </a:cubicBezTo>
                  <a:cubicBezTo>
                    <a:pt x="131" y="836"/>
                    <a:pt x="261" y="808"/>
                    <a:pt x="391" y="771"/>
                  </a:cubicBezTo>
                  <a:lnTo>
                    <a:pt x="772" y="669"/>
                  </a:lnTo>
                  <a:lnTo>
                    <a:pt x="1552" y="455"/>
                  </a:lnTo>
                  <a:lnTo>
                    <a:pt x="2323" y="232"/>
                  </a:lnTo>
                  <a:cubicBezTo>
                    <a:pt x="2583" y="167"/>
                    <a:pt x="2834" y="84"/>
                    <a:pt x="30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
            <p:cNvSpPr/>
            <p:nvPr/>
          </p:nvSpPr>
          <p:spPr>
            <a:xfrm>
              <a:off x="4069200" y="1736325"/>
              <a:ext cx="16525" cy="12100"/>
            </a:xfrm>
            <a:custGeom>
              <a:rect b="b" l="l" r="r" t="t"/>
              <a:pathLst>
                <a:path extrusionOk="0" h="484" w="661">
                  <a:moveTo>
                    <a:pt x="660" y="0"/>
                  </a:moveTo>
                  <a:cubicBezTo>
                    <a:pt x="530" y="56"/>
                    <a:pt x="428" y="140"/>
                    <a:pt x="317" y="223"/>
                  </a:cubicBezTo>
                  <a:cubicBezTo>
                    <a:pt x="251" y="251"/>
                    <a:pt x="205" y="297"/>
                    <a:pt x="149" y="344"/>
                  </a:cubicBezTo>
                  <a:cubicBezTo>
                    <a:pt x="103" y="390"/>
                    <a:pt x="56" y="437"/>
                    <a:pt x="1" y="483"/>
                  </a:cubicBezTo>
                  <a:cubicBezTo>
                    <a:pt x="66" y="465"/>
                    <a:pt x="131" y="428"/>
                    <a:pt x="186" y="390"/>
                  </a:cubicBezTo>
                  <a:cubicBezTo>
                    <a:pt x="242" y="363"/>
                    <a:pt x="298" y="325"/>
                    <a:pt x="363" y="279"/>
                  </a:cubicBezTo>
                  <a:cubicBezTo>
                    <a:pt x="465" y="195"/>
                    <a:pt x="567" y="102"/>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
            <p:cNvSpPr/>
            <p:nvPr/>
          </p:nvSpPr>
          <p:spPr>
            <a:xfrm>
              <a:off x="4083600" y="1732600"/>
              <a:ext cx="9075" cy="8625"/>
            </a:xfrm>
            <a:custGeom>
              <a:rect b="b" l="l" r="r" t="t"/>
              <a:pathLst>
                <a:path extrusionOk="0" h="345" w="363">
                  <a:moveTo>
                    <a:pt x="363" y="1"/>
                  </a:moveTo>
                  <a:lnTo>
                    <a:pt x="363" y="1"/>
                  </a:lnTo>
                  <a:cubicBezTo>
                    <a:pt x="298" y="47"/>
                    <a:pt x="233" y="103"/>
                    <a:pt x="168" y="158"/>
                  </a:cubicBezTo>
                  <a:cubicBezTo>
                    <a:pt x="140" y="196"/>
                    <a:pt x="112" y="214"/>
                    <a:pt x="84" y="251"/>
                  </a:cubicBezTo>
                  <a:cubicBezTo>
                    <a:pt x="66" y="289"/>
                    <a:pt x="38" y="307"/>
                    <a:pt x="1" y="344"/>
                  </a:cubicBezTo>
                  <a:cubicBezTo>
                    <a:pt x="38" y="335"/>
                    <a:pt x="84" y="307"/>
                    <a:pt x="121" y="289"/>
                  </a:cubicBezTo>
                  <a:cubicBezTo>
                    <a:pt x="159" y="261"/>
                    <a:pt x="177" y="242"/>
                    <a:pt x="214" y="205"/>
                  </a:cubicBezTo>
                  <a:cubicBezTo>
                    <a:pt x="279" y="149"/>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
            <p:cNvSpPr/>
            <p:nvPr/>
          </p:nvSpPr>
          <p:spPr>
            <a:xfrm>
              <a:off x="4080125" y="1737475"/>
              <a:ext cx="16975" cy="9775"/>
            </a:xfrm>
            <a:custGeom>
              <a:rect b="b" l="l" r="r" t="t"/>
              <a:pathLst>
                <a:path extrusionOk="0" h="391" w="679">
                  <a:moveTo>
                    <a:pt x="679" y="1"/>
                  </a:moveTo>
                  <a:lnTo>
                    <a:pt x="679" y="1"/>
                  </a:lnTo>
                  <a:cubicBezTo>
                    <a:pt x="548" y="47"/>
                    <a:pt x="446" y="103"/>
                    <a:pt x="325" y="186"/>
                  </a:cubicBezTo>
                  <a:cubicBezTo>
                    <a:pt x="214" y="242"/>
                    <a:pt x="112" y="317"/>
                    <a:pt x="0" y="391"/>
                  </a:cubicBezTo>
                  <a:cubicBezTo>
                    <a:pt x="75" y="372"/>
                    <a:pt x="130" y="344"/>
                    <a:pt x="186" y="326"/>
                  </a:cubicBezTo>
                  <a:cubicBezTo>
                    <a:pt x="251" y="289"/>
                    <a:pt x="307" y="270"/>
                    <a:pt x="363" y="233"/>
                  </a:cubicBezTo>
                  <a:cubicBezTo>
                    <a:pt x="483" y="159"/>
                    <a:pt x="586"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
            <p:cNvSpPr/>
            <p:nvPr/>
          </p:nvSpPr>
          <p:spPr>
            <a:xfrm>
              <a:off x="4062700" y="1750025"/>
              <a:ext cx="11400" cy="4200"/>
            </a:xfrm>
            <a:custGeom>
              <a:rect b="b" l="l" r="r" t="t"/>
              <a:pathLst>
                <a:path extrusionOk="0" h="168" w="456">
                  <a:moveTo>
                    <a:pt x="456" y="0"/>
                  </a:moveTo>
                  <a:lnTo>
                    <a:pt x="456" y="0"/>
                  </a:lnTo>
                  <a:cubicBezTo>
                    <a:pt x="372" y="10"/>
                    <a:pt x="298" y="28"/>
                    <a:pt x="214" y="56"/>
                  </a:cubicBezTo>
                  <a:cubicBezTo>
                    <a:pt x="140" y="75"/>
                    <a:pt x="75" y="112"/>
                    <a:pt x="0" y="168"/>
                  </a:cubicBezTo>
                  <a:cubicBezTo>
                    <a:pt x="93" y="158"/>
                    <a:pt x="168" y="130"/>
                    <a:pt x="251" y="112"/>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
            <p:cNvSpPr/>
            <p:nvPr/>
          </p:nvSpPr>
          <p:spPr>
            <a:xfrm>
              <a:off x="4122625" y="1723300"/>
              <a:ext cx="13275" cy="11875"/>
            </a:xfrm>
            <a:custGeom>
              <a:rect b="b" l="l" r="r" t="t"/>
              <a:pathLst>
                <a:path extrusionOk="0" h="475" w="531">
                  <a:moveTo>
                    <a:pt x="530" y="1"/>
                  </a:moveTo>
                  <a:lnTo>
                    <a:pt x="530" y="1"/>
                  </a:lnTo>
                  <a:cubicBezTo>
                    <a:pt x="428" y="66"/>
                    <a:pt x="335" y="150"/>
                    <a:pt x="251" y="215"/>
                  </a:cubicBezTo>
                  <a:lnTo>
                    <a:pt x="121" y="345"/>
                  </a:lnTo>
                  <a:cubicBezTo>
                    <a:pt x="84" y="391"/>
                    <a:pt x="47" y="438"/>
                    <a:pt x="1" y="475"/>
                  </a:cubicBezTo>
                  <a:cubicBezTo>
                    <a:pt x="56" y="465"/>
                    <a:pt x="112" y="428"/>
                    <a:pt x="158" y="391"/>
                  </a:cubicBezTo>
                  <a:cubicBezTo>
                    <a:pt x="205" y="354"/>
                    <a:pt x="251" y="308"/>
                    <a:pt x="298" y="280"/>
                  </a:cubicBezTo>
                  <a:cubicBezTo>
                    <a:pt x="381" y="196"/>
                    <a:pt x="465" y="103"/>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
            <p:cNvSpPr/>
            <p:nvPr/>
          </p:nvSpPr>
          <p:spPr>
            <a:xfrm>
              <a:off x="4115425" y="1729125"/>
              <a:ext cx="9550" cy="7675"/>
            </a:xfrm>
            <a:custGeom>
              <a:rect b="b" l="l" r="r" t="t"/>
              <a:pathLst>
                <a:path extrusionOk="0" h="307" w="382">
                  <a:moveTo>
                    <a:pt x="381" y="0"/>
                  </a:moveTo>
                  <a:cubicBezTo>
                    <a:pt x="298" y="47"/>
                    <a:pt x="242" y="93"/>
                    <a:pt x="186" y="149"/>
                  </a:cubicBezTo>
                  <a:cubicBezTo>
                    <a:pt x="112" y="195"/>
                    <a:pt x="56" y="251"/>
                    <a:pt x="1" y="307"/>
                  </a:cubicBezTo>
                  <a:cubicBezTo>
                    <a:pt x="47" y="297"/>
                    <a:pt x="93" y="288"/>
                    <a:pt x="121" y="260"/>
                  </a:cubicBezTo>
                  <a:cubicBezTo>
                    <a:pt x="158" y="251"/>
                    <a:pt x="196" y="214"/>
                    <a:pt x="233" y="195"/>
                  </a:cubicBezTo>
                  <a:cubicBezTo>
                    <a:pt x="251" y="158"/>
                    <a:pt x="289" y="140"/>
                    <a:pt x="307" y="102"/>
                  </a:cubicBezTo>
                  <a:cubicBezTo>
                    <a:pt x="335" y="75"/>
                    <a:pt x="372" y="28"/>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
            <p:cNvSpPr/>
            <p:nvPr/>
          </p:nvSpPr>
          <p:spPr>
            <a:xfrm>
              <a:off x="4129825" y="1718900"/>
              <a:ext cx="4450" cy="5825"/>
            </a:xfrm>
            <a:custGeom>
              <a:rect b="b" l="l" r="r" t="t"/>
              <a:pathLst>
                <a:path extrusionOk="0" h="233" w="178">
                  <a:moveTo>
                    <a:pt x="177" y="0"/>
                  </a:moveTo>
                  <a:cubicBezTo>
                    <a:pt x="131" y="19"/>
                    <a:pt x="93" y="56"/>
                    <a:pt x="84" y="103"/>
                  </a:cubicBezTo>
                  <a:cubicBezTo>
                    <a:pt x="56" y="121"/>
                    <a:pt x="47" y="140"/>
                    <a:pt x="38" y="158"/>
                  </a:cubicBezTo>
                  <a:lnTo>
                    <a:pt x="1" y="233"/>
                  </a:lnTo>
                  <a:cubicBezTo>
                    <a:pt x="56" y="214"/>
                    <a:pt x="93" y="186"/>
                    <a:pt x="131" y="149"/>
                  </a:cubicBezTo>
                  <a:lnTo>
                    <a:pt x="168" y="84"/>
                  </a:lnTo>
                  <a:cubicBezTo>
                    <a:pt x="177" y="56"/>
                    <a:pt x="177"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
            <p:cNvSpPr/>
            <p:nvPr/>
          </p:nvSpPr>
          <p:spPr>
            <a:xfrm>
              <a:off x="4133300" y="1756300"/>
              <a:ext cx="10725" cy="12325"/>
            </a:xfrm>
            <a:custGeom>
              <a:rect b="b" l="l" r="r" t="t"/>
              <a:pathLst>
                <a:path extrusionOk="0" h="493" w="429">
                  <a:moveTo>
                    <a:pt x="410" y="0"/>
                  </a:moveTo>
                  <a:cubicBezTo>
                    <a:pt x="400" y="121"/>
                    <a:pt x="354" y="214"/>
                    <a:pt x="270" y="288"/>
                  </a:cubicBezTo>
                  <a:cubicBezTo>
                    <a:pt x="233" y="325"/>
                    <a:pt x="187" y="363"/>
                    <a:pt x="140" y="400"/>
                  </a:cubicBezTo>
                  <a:cubicBezTo>
                    <a:pt x="122" y="409"/>
                    <a:pt x="94" y="428"/>
                    <a:pt x="66" y="446"/>
                  </a:cubicBezTo>
                  <a:cubicBezTo>
                    <a:pt x="47" y="455"/>
                    <a:pt x="29" y="465"/>
                    <a:pt x="1" y="493"/>
                  </a:cubicBezTo>
                  <a:cubicBezTo>
                    <a:pt x="38" y="493"/>
                    <a:pt x="57" y="493"/>
                    <a:pt x="94" y="474"/>
                  </a:cubicBezTo>
                  <a:cubicBezTo>
                    <a:pt x="122" y="465"/>
                    <a:pt x="150" y="455"/>
                    <a:pt x="177" y="446"/>
                  </a:cubicBezTo>
                  <a:cubicBezTo>
                    <a:pt x="233" y="418"/>
                    <a:pt x="280" y="381"/>
                    <a:pt x="326" y="335"/>
                  </a:cubicBezTo>
                  <a:cubicBezTo>
                    <a:pt x="373" y="288"/>
                    <a:pt x="410" y="232"/>
                    <a:pt x="419" y="177"/>
                  </a:cubicBezTo>
                  <a:cubicBezTo>
                    <a:pt x="428" y="121"/>
                    <a:pt x="428" y="56"/>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
            <p:cNvSpPr/>
            <p:nvPr/>
          </p:nvSpPr>
          <p:spPr>
            <a:xfrm>
              <a:off x="4121925" y="1763500"/>
              <a:ext cx="14900" cy="5775"/>
            </a:xfrm>
            <a:custGeom>
              <a:rect b="b" l="l" r="r" t="t"/>
              <a:pathLst>
                <a:path extrusionOk="0" h="231" w="596">
                  <a:moveTo>
                    <a:pt x="595" y="0"/>
                  </a:moveTo>
                  <a:lnTo>
                    <a:pt x="595" y="0"/>
                  </a:lnTo>
                  <a:cubicBezTo>
                    <a:pt x="549" y="19"/>
                    <a:pt x="493" y="37"/>
                    <a:pt x="447" y="47"/>
                  </a:cubicBezTo>
                  <a:cubicBezTo>
                    <a:pt x="382" y="75"/>
                    <a:pt x="344" y="84"/>
                    <a:pt x="289" y="112"/>
                  </a:cubicBezTo>
                  <a:lnTo>
                    <a:pt x="149" y="167"/>
                  </a:lnTo>
                  <a:cubicBezTo>
                    <a:pt x="112" y="186"/>
                    <a:pt x="56" y="214"/>
                    <a:pt x="1" y="223"/>
                  </a:cubicBezTo>
                  <a:cubicBezTo>
                    <a:pt x="24" y="228"/>
                    <a:pt x="52" y="230"/>
                    <a:pt x="81" y="230"/>
                  </a:cubicBezTo>
                  <a:cubicBezTo>
                    <a:pt x="110" y="230"/>
                    <a:pt x="140" y="228"/>
                    <a:pt x="168" y="223"/>
                  </a:cubicBezTo>
                  <a:cubicBezTo>
                    <a:pt x="214" y="214"/>
                    <a:pt x="270" y="205"/>
                    <a:pt x="317" y="177"/>
                  </a:cubicBezTo>
                  <a:cubicBezTo>
                    <a:pt x="419" y="130"/>
                    <a:pt x="512" y="75"/>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
            <p:cNvSpPr/>
            <p:nvPr/>
          </p:nvSpPr>
          <p:spPr>
            <a:xfrm>
              <a:off x="4114725" y="1772075"/>
              <a:ext cx="14200" cy="2600"/>
            </a:xfrm>
            <a:custGeom>
              <a:rect b="b" l="l" r="r" t="t"/>
              <a:pathLst>
                <a:path extrusionOk="0" h="104" w="568">
                  <a:moveTo>
                    <a:pt x="567" y="1"/>
                  </a:moveTo>
                  <a:cubicBezTo>
                    <a:pt x="465" y="1"/>
                    <a:pt x="372" y="10"/>
                    <a:pt x="279" y="20"/>
                  </a:cubicBezTo>
                  <a:cubicBezTo>
                    <a:pt x="186" y="29"/>
                    <a:pt x="94" y="57"/>
                    <a:pt x="1" y="66"/>
                  </a:cubicBezTo>
                  <a:cubicBezTo>
                    <a:pt x="47" y="94"/>
                    <a:pt x="103" y="103"/>
                    <a:pt x="149" y="103"/>
                  </a:cubicBezTo>
                  <a:cubicBezTo>
                    <a:pt x="214" y="103"/>
                    <a:pt x="261" y="103"/>
                    <a:pt x="307" y="94"/>
                  </a:cubicBezTo>
                  <a:lnTo>
                    <a:pt x="447" y="57"/>
                  </a:lnTo>
                  <a:cubicBezTo>
                    <a:pt x="493" y="47"/>
                    <a:pt x="521" y="20"/>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
            <p:cNvSpPr/>
            <p:nvPr/>
          </p:nvSpPr>
          <p:spPr>
            <a:xfrm>
              <a:off x="4126350" y="1760700"/>
              <a:ext cx="9300" cy="4500"/>
            </a:xfrm>
            <a:custGeom>
              <a:rect b="b" l="l" r="r" t="t"/>
              <a:pathLst>
                <a:path extrusionOk="0" h="180" w="372">
                  <a:moveTo>
                    <a:pt x="372" y="1"/>
                  </a:moveTo>
                  <a:lnTo>
                    <a:pt x="372" y="1"/>
                  </a:lnTo>
                  <a:cubicBezTo>
                    <a:pt x="307" y="10"/>
                    <a:pt x="242" y="47"/>
                    <a:pt x="177" y="84"/>
                  </a:cubicBezTo>
                  <a:cubicBezTo>
                    <a:pt x="121" y="103"/>
                    <a:pt x="56" y="140"/>
                    <a:pt x="0" y="177"/>
                  </a:cubicBezTo>
                  <a:cubicBezTo>
                    <a:pt x="12" y="179"/>
                    <a:pt x="23" y="179"/>
                    <a:pt x="33" y="179"/>
                  </a:cubicBezTo>
                  <a:cubicBezTo>
                    <a:pt x="102" y="179"/>
                    <a:pt x="158" y="156"/>
                    <a:pt x="214" y="140"/>
                  </a:cubicBezTo>
                  <a:cubicBezTo>
                    <a:pt x="242" y="112"/>
                    <a:pt x="279" y="103"/>
                    <a:pt x="307" y="84"/>
                  </a:cubicBezTo>
                  <a:cubicBezTo>
                    <a:pt x="32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
            <p:cNvSpPr/>
            <p:nvPr/>
          </p:nvSpPr>
          <p:spPr>
            <a:xfrm>
              <a:off x="4054575" y="1765125"/>
              <a:ext cx="13500" cy="5875"/>
            </a:xfrm>
            <a:custGeom>
              <a:rect b="b" l="l" r="r" t="t"/>
              <a:pathLst>
                <a:path extrusionOk="0" h="235" w="540">
                  <a:moveTo>
                    <a:pt x="0" y="0"/>
                  </a:moveTo>
                  <a:lnTo>
                    <a:pt x="0" y="0"/>
                  </a:lnTo>
                  <a:cubicBezTo>
                    <a:pt x="37" y="28"/>
                    <a:pt x="75" y="65"/>
                    <a:pt x="121" y="102"/>
                  </a:cubicBezTo>
                  <a:cubicBezTo>
                    <a:pt x="158" y="121"/>
                    <a:pt x="195" y="149"/>
                    <a:pt x="251" y="167"/>
                  </a:cubicBezTo>
                  <a:cubicBezTo>
                    <a:pt x="316" y="208"/>
                    <a:pt x="402" y="234"/>
                    <a:pt x="496" y="234"/>
                  </a:cubicBezTo>
                  <a:cubicBezTo>
                    <a:pt x="511" y="234"/>
                    <a:pt x="525" y="234"/>
                    <a:pt x="539" y="233"/>
                  </a:cubicBezTo>
                  <a:cubicBezTo>
                    <a:pt x="446" y="195"/>
                    <a:pt x="363" y="158"/>
                    <a:pt x="270" y="112"/>
                  </a:cubicBezTo>
                  <a:cubicBezTo>
                    <a:pt x="186" y="65"/>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
            <p:cNvSpPr/>
            <p:nvPr/>
          </p:nvSpPr>
          <p:spPr>
            <a:xfrm>
              <a:off x="4060850" y="1764200"/>
              <a:ext cx="10475" cy="3775"/>
            </a:xfrm>
            <a:custGeom>
              <a:rect b="b" l="l" r="r" t="t"/>
              <a:pathLst>
                <a:path extrusionOk="0" h="151" w="419">
                  <a:moveTo>
                    <a:pt x="0" y="0"/>
                  </a:moveTo>
                  <a:lnTo>
                    <a:pt x="0" y="0"/>
                  </a:lnTo>
                  <a:cubicBezTo>
                    <a:pt x="19" y="37"/>
                    <a:pt x="56" y="56"/>
                    <a:pt x="74" y="93"/>
                  </a:cubicBezTo>
                  <a:cubicBezTo>
                    <a:pt x="112" y="112"/>
                    <a:pt x="149" y="130"/>
                    <a:pt x="186" y="139"/>
                  </a:cubicBezTo>
                  <a:cubicBezTo>
                    <a:pt x="224" y="145"/>
                    <a:pt x="267" y="150"/>
                    <a:pt x="314" y="150"/>
                  </a:cubicBezTo>
                  <a:cubicBezTo>
                    <a:pt x="348" y="150"/>
                    <a:pt x="383" y="147"/>
                    <a:pt x="418" y="139"/>
                  </a:cubicBezTo>
                  <a:cubicBezTo>
                    <a:pt x="381" y="112"/>
                    <a:pt x="344" y="102"/>
                    <a:pt x="307" y="93"/>
                  </a:cubicBezTo>
                  <a:lnTo>
                    <a:pt x="205" y="56"/>
                  </a:lnTo>
                  <a:cubicBezTo>
                    <a:pt x="140" y="4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
            <p:cNvSpPr/>
            <p:nvPr/>
          </p:nvSpPr>
          <p:spPr>
            <a:xfrm>
              <a:off x="4066175" y="1759550"/>
              <a:ext cx="11425" cy="2675"/>
            </a:xfrm>
            <a:custGeom>
              <a:rect b="b" l="l" r="r" t="t"/>
              <a:pathLst>
                <a:path extrusionOk="0" h="107" w="457">
                  <a:moveTo>
                    <a:pt x="456" y="0"/>
                  </a:moveTo>
                  <a:cubicBezTo>
                    <a:pt x="372" y="0"/>
                    <a:pt x="298" y="10"/>
                    <a:pt x="224" y="19"/>
                  </a:cubicBezTo>
                  <a:cubicBezTo>
                    <a:pt x="140" y="47"/>
                    <a:pt x="75" y="56"/>
                    <a:pt x="1" y="102"/>
                  </a:cubicBezTo>
                  <a:cubicBezTo>
                    <a:pt x="25" y="105"/>
                    <a:pt x="50" y="106"/>
                    <a:pt x="74" y="106"/>
                  </a:cubicBezTo>
                  <a:cubicBezTo>
                    <a:pt x="133" y="106"/>
                    <a:pt x="193" y="100"/>
                    <a:pt x="252" y="93"/>
                  </a:cubicBezTo>
                  <a:lnTo>
                    <a:pt x="354" y="56"/>
                  </a:lnTo>
                  <a:cubicBezTo>
                    <a:pt x="391" y="47"/>
                    <a:pt x="419" y="19"/>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
            <p:cNvSpPr/>
            <p:nvPr/>
          </p:nvSpPr>
          <p:spPr>
            <a:xfrm>
              <a:off x="4072000" y="1764425"/>
              <a:ext cx="10000" cy="1875"/>
            </a:xfrm>
            <a:custGeom>
              <a:rect b="b" l="l" r="r" t="t"/>
              <a:pathLst>
                <a:path extrusionOk="0" h="75" w="400">
                  <a:moveTo>
                    <a:pt x="205" y="0"/>
                  </a:moveTo>
                  <a:cubicBezTo>
                    <a:pt x="130" y="0"/>
                    <a:pt x="74" y="0"/>
                    <a:pt x="0" y="28"/>
                  </a:cubicBezTo>
                  <a:cubicBezTo>
                    <a:pt x="74" y="56"/>
                    <a:pt x="139" y="75"/>
                    <a:pt x="205" y="75"/>
                  </a:cubicBezTo>
                  <a:cubicBezTo>
                    <a:pt x="270" y="75"/>
                    <a:pt x="325" y="75"/>
                    <a:pt x="400" y="47"/>
                  </a:cubicBezTo>
                  <a:cubicBezTo>
                    <a:pt x="325" y="10"/>
                    <a:pt x="270"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
            <p:cNvSpPr/>
            <p:nvPr/>
          </p:nvSpPr>
          <p:spPr>
            <a:xfrm>
              <a:off x="4073150" y="1771250"/>
              <a:ext cx="12800" cy="2150"/>
            </a:xfrm>
            <a:custGeom>
              <a:rect b="b" l="l" r="r" t="t"/>
              <a:pathLst>
                <a:path extrusionOk="0" h="86" w="512">
                  <a:moveTo>
                    <a:pt x="156" y="0"/>
                  </a:moveTo>
                  <a:cubicBezTo>
                    <a:pt x="106" y="0"/>
                    <a:pt x="55" y="5"/>
                    <a:pt x="1" y="15"/>
                  </a:cubicBezTo>
                  <a:cubicBezTo>
                    <a:pt x="84" y="53"/>
                    <a:pt x="177" y="62"/>
                    <a:pt x="261" y="80"/>
                  </a:cubicBezTo>
                  <a:cubicBezTo>
                    <a:pt x="291" y="84"/>
                    <a:pt x="321" y="86"/>
                    <a:pt x="350" y="86"/>
                  </a:cubicBezTo>
                  <a:cubicBezTo>
                    <a:pt x="401" y="86"/>
                    <a:pt x="453" y="80"/>
                    <a:pt x="512" y="62"/>
                  </a:cubicBezTo>
                  <a:cubicBezTo>
                    <a:pt x="437" y="34"/>
                    <a:pt x="344" y="15"/>
                    <a:pt x="261" y="6"/>
                  </a:cubicBezTo>
                  <a:cubicBezTo>
                    <a:pt x="226" y="2"/>
                    <a:pt x="191" y="0"/>
                    <a:pt x="1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
            <p:cNvSpPr/>
            <p:nvPr/>
          </p:nvSpPr>
          <p:spPr>
            <a:xfrm>
              <a:off x="4085925" y="1685950"/>
              <a:ext cx="14900" cy="6950"/>
            </a:xfrm>
            <a:custGeom>
              <a:rect b="b" l="l" r="r" t="t"/>
              <a:pathLst>
                <a:path extrusionOk="0" h="278" w="596">
                  <a:moveTo>
                    <a:pt x="544" y="0"/>
                  </a:moveTo>
                  <a:cubicBezTo>
                    <a:pt x="506" y="0"/>
                    <a:pt x="469" y="11"/>
                    <a:pt x="437" y="18"/>
                  </a:cubicBezTo>
                  <a:cubicBezTo>
                    <a:pt x="372" y="27"/>
                    <a:pt x="326" y="36"/>
                    <a:pt x="270" y="64"/>
                  </a:cubicBezTo>
                  <a:cubicBezTo>
                    <a:pt x="168" y="111"/>
                    <a:pt x="66" y="176"/>
                    <a:pt x="1" y="278"/>
                  </a:cubicBezTo>
                  <a:cubicBezTo>
                    <a:pt x="47" y="259"/>
                    <a:pt x="93" y="222"/>
                    <a:pt x="140" y="203"/>
                  </a:cubicBezTo>
                  <a:cubicBezTo>
                    <a:pt x="205" y="176"/>
                    <a:pt x="251" y="157"/>
                    <a:pt x="298" y="129"/>
                  </a:cubicBezTo>
                  <a:cubicBezTo>
                    <a:pt x="391" y="83"/>
                    <a:pt x="493" y="55"/>
                    <a:pt x="595" y="8"/>
                  </a:cubicBezTo>
                  <a:cubicBezTo>
                    <a:pt x="578" y="3"/>
                    <a:pt x="561" y="0"/>
                    <a:pt x="5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
            <p:cNvSpPr/>
            <p:nvPr/>
          </p:nvSpPr>
          <p:spPr>
            <a:xfrm>
              <a:off x="4084300" y="1690325"/>
              <a:ext cx="11650" cy="7700"/>
            </a:xfrm>
            <a:custGeom>
              <a:rect b="b" l="l" r="r" t="t"/>
              <a:pathLst>
                <a:path extrusionOk="0" h="308" w="466">
                  <a:moveTo>
                    <a:pt x="465" y="1"/>
                  </a:moveTo>
                  <a:cubicBezTo>
                    <a:pt x="419" y="19"/>
                    <a:pt x="372" y="28"/>
                    <a:pt x="326" y="28"/>
                  </a:cubicBezTo>
                  <a:cubicBezTo>
                    <a:pt x="279" y="38"/>
                    <a:pt x="242" y="66"/>
                    <a:pt x="196" y="84"/>
                  </a:cubicBezTo>
                  <a:cubicBezTo>
                    <a:pt x="112" y="140"/>
                    <a:pt x="38" y="214"/>
                    <a:pt x="1" y="307"/>
                  </a:cubicBezTo>
                  <a:lnTo>
                    <a:pt x="112" y="224"/>
                  </a:lnTo>
                  <a:cubicBezTo>
                    <a:pt x="149" y="205"/>
                    <a:pt x="196" y="177"/>
                    <a:pt x="233" y="159"/>
                  </a:cubicBezTo>
                  <a:cubicBezTo>
                    <a:pt x="298" y="112"/>
                    <a:pt x="381" y="6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
            <p:cNvSpPr/>
            <p:nvPr/>
          </p:nvSpPr>
          <p:spPr>
            <a:xfrm>
              <a:off x="4079875" y="1697750"/>
              <a:ext cx="11175" cy="9800"/>
            </a:xfrm>
            <a:custGeom>
              <a:rect b="b" l="l" r="r" t="t"/>
              <a:pathLst>
                <a:path extrusionOk="0" h="392" w="447">
                  <a:moveTo>
                    <a:pt x="447" y="1"/>
                  </a:moveTo>
                  <a:lnTo>
                    <a:pt x="447" y="1"/>
                  </a:lnTo>
                  <a:cubicBezTo>
                    <a:pt x="354" y="29"/>
                    <a:pt x="270" y="94"/>
                    <a:pt x="187" y="159"/>
                  </a:cubicBezTo>
                  <a:lnTo>
                    <a:pt x="85" y="261"/>
                  </a:lnTo>
                  <a:cubicBezTo>
                    <a:pt x="47" y="298"/>
                    <a:pt x="10" y="345"/>
                    <a:pt x="1" y="391"/>
                  </a:cubicBezTo>
                  <a:lnTo>
                    <a:pt x="122" y="298"/>
                  </a:lnTo>
                  <a:cubicBezTo>
                    <a:pt x="150" y="261"/>
                    <a:pt x="196" y="242"/>
                    <a:pt x="233" y="205"/>
                  </a:cubicBezTo>
                  <a:cubicBezTo>
                    <a:pt x="308" y="150"/>
                    <a:pt x="373" y="75"/>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
            <p:cNvSpPr/>
            <p:nvPr/>
          </p:nvSpPr>
          <p:spPr>
            <a:xfrm>
              <a:off x="4069675" y="1700775"/>
              <a:ext cx="9075" cy="12350"/>
            </a:xfrm>
            <a:custGeom>
              <a:rect b="b" l="l" r="r" t="t"/>
              <a:pathLst>
                <a:path extrusionOk="0" h="494" w="363">
                  <a:moveTo>
                    <a:pt x="363" y="1"/>
                  </a:moveTo>
                  <a:lnTo>
                    <a:pt x="363" y="1"/>
                  </a:lnTo>
                  <a:cubicBezTo>
                    <a:pt x="279" y="66"/>
                    <a:pt x="214" y="140"/>
                    <a:pt x="140" y="214"/>
                  </a:cubicBezTo>
                  <a:cubicBezTo>
                    <a:pt x="121" y="242"/>
                    <a:pt x="84" y="298"/>
                    <a:pt x="56" y="344"/>
                  </a:cubicBezTo>
                  <a:cubicBezTo>
                    <a:pt x="37" y="391"/>
                    <a:pt x="9" y="437"/>
                    <a:pt x="0" y="493"/>
                  </a:cubicBezTo>
                  <a:lnTo>
                    <a:pt x="112" y="372"/>
                  </a:lnTo>
                  <a:cubicBezTo>
                    <a:pt x="140" y="344"/>
                    <a:pt x="167" y="298"/>
                    <a:pt x="205" y="261"/>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
            <p:cNvSpPr/>
            <p:nvPr/>
          </p:nvSpPr>
          <p:spPr>
            <a:xfrm>
              <a:off x="4063850" y="1712850"/>
              <a:ext cx="11175" cy="11175"/>
            </a:xfrm>
            <a:custGeom>
              <a:rect b="b" l="l" r="r" t="t"/>
              <a:pathLst>
                <a:path extrusionOk="0" h="447" w="447">
                  <a:moveTo>
                    <a:pt x="447" y="1"/>
                  </a:moveTo>
                  <a:cubicBezTo>
                    <a:pt x="345" y="47"/>
                    <a:pt x="261" y="112"/>
                    <a:pt x="177" y="187"/>
                  </a:cubicBezTo>
                  <a:cubicBezTo>
                    <a:pt x="140" y="215"/>
                    <a:pt x="103" y="252"/>
                    <a:pt x="75" y="298"/>
                  </a:cubicBezTo>
                  <a:cubicBezTo>
                    <a:pt x="38" y="345"/>
                    <a:pt x="10" y="391"/>
                    <a:pt x="1" y="447"/>
                  </a:cubicBezTo>
                  <a:cubicBezTo>
                    <a:pt x="38" y="400"/>
                    <a:pt x="75" y="372"/>
                    <a:pt x="112" y="335"/>
                  </a:cubicBezTo>
                  <a:lnTo>
                    <a:pt x="224" y="233"/>
                  </a:lnTo>
                  <a:cubicBezTo>
                    <a:pt x="308" y="159"/>
                    <a:pt x="373"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
            <p:cNvSpPr/>
            <p:nvPr/>
          </p:nvSpPr>
          <p:spPr>
            <a:xfrm>
              <a:off x="4105200" y="1722625"/>
              <a:ext cx="6075" cy="3725"/>
            </a:xfrm>
            <a:custGeom>
              <a:rect b="b" l="l" r="r" t="t"/>
              <a:pathLst>
                <a:path extrusionOk="0" h="149" w="243">
                  <a:moveTo>
                    <a:pt x="242" y="0"/>
                  </a:moveTo>
                  <a:cubicBezTo>
                    <a:pt x="187" y="0"/>
                    <a:pt x="140" y="28"/>
                    <a:pt x="103" y="46"/>
                  </a:cubicBezTo>
                  <a:cubicBezTo>
                    <a:pt x="56" y="74"/>
                    <a:pt x="19" y="102"/>
                    <a:pt x="1" y="149"/>
                  </a:cubicBezTo>
                  <a:cubicBezTo>
                    <a:pt x="56" y="149"/>
                    <a:pt x="103" y="130"/>
                    <a:pt x="140" y="102"/>
                  </a:cubicBezTo>
                  <a:cubicBezTo>
                    <a:pt x="187" y="84"/>
                    <a:pt x="224" y="4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
            <p:cNvSpPr/>
            <p:nvPr/>
          </p:nvSpPr>
          <p:spPr>
            <a:xfrm>
              <a:off x="4111475" y="1721675"/>
              <a:ext cx="5825" cy="3975"/>
            </a:xfrm>
            <a:custGeom>
              <a:rect b="b" l="l" r="r" t="t"/>
              <a:pathLst>
                <a:path extrusionOk="0" h="159" w="233">
                  <a:moveTo>
                    <a:pt x="233" y="1"/>
                  </a:moveTo>
                  <a:lnTo>
                    <a:pt x="233" y="1"/>
                  </a:lnTo>
                  <a:cubicBezTo>
                    <a:pt x="177" y="19"/>
                    <a:pt x="131" y="29"/>
                    <a:pt x="93" y="47"/>
                  </a:cubicBezTo>
                  <a:cubicBezTo>
                    <a:pt x="66" y="75"/>
                    <a:pt x="28" y="112"/>
                    <a:pt x="1" y="159"/>
                  </a:cubicBezTo>
                  <a:cubicBezTo>
                    <a:pt x="66" y="159"/>
                    <a:pt x="112" y="131"/>
                    <a:pt x="140" y="112"/>
                  </a:cubicBezTo>
                  <a:cubicBezTo>
                    <a:pt x="177" y="84"/>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
            <p:cNvSpPr/>
            <p:nvPr/>
          </p:nvSpPr>
          <p:spPr>
            <a:xfrm>
              <a:off x="4055025" y="1729575"/>
              <a:ext cx="5850" cy="8850"/>
            </a:xfrm>
            <a:custGeom>
              <a:rect b="b" l="l" r="r" t="t"/>
              <a:pathLst>
                <a:path extrusionOk="0" h="354" w="234">
                  <a:moveTo>
                    <a:pt x="233" y="1"/>
                  </a:moveTo>
                  <a:lnTo>
                    <a:pt x="233" y="1"/>
                  </a:lnTo>
                  <a:cubicBezTo>
                    <a:pt x="168" y="38"/>
                    <a:pt x="122" y="94"/>
                    <a:pt x="66" y="149"/>
                  </a:cubicBezTo>
                  <a:cubicBezTo>
                    <a:pt x="57" y="187"/>
                    <a:pt x="29" y="205"/>
                    <a:pt x="19" y="242"/>
                  </a:cubicBezTo>
                  <a:cubicBezTo>
                    <a:pt x="10" y="279"/>
                    <a:pt x="1" y="317"/>
                    <a:pt x="1" y="354"/>
                  </a:cubicBezTo>
                  <a:cubicBezTo>
                    <a:pt x="57" y="289"/>
                    <a:pt x="103" y="242"/>
                    <a:pt x="140" y="187"/>
                  </a:cubicBezTo>
                  <a:cubicBezTo>
                    <a:pt x="168" y="131"/>
                    <a:pt x="205"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
            <p:cNvSpPr/>
            <p:nvPr/>
          </p:nvSpPr>
          <p:spPr>
            <a:xfrm>
              <a:off x="3755625" y="2313075"/>
              <a:ext cx="99925" cy="96925"/>
            </a:xfrm>
            <a:custGeom>
              <a:rect b="b" l="l" r="r" t="t"/>
              <a:pathLst>
                <a:path extrusionOk="0" h="3877" w="3997">
                  <a:moveTo>
                    <a:pt x="1210" y="0"/>
                  </a:moveTo>
                  <a:cubicBezTo>
                    <a:pt x="943" y="0"/>
                    <a:pt x="675" y="19"/>
                    <a:pt x="410" y="55"/>
                  </a:cubicBezTo>
                  <a:cubicBezTo>
                    <a:pt x="85" y="64"/>
                    <a:pt x="10" y="492"/>
                    <a:pt x="1" y="724"/>
                  </a:cubicBezTo>
                  <a:cubicBezTo>
                    <a:pt x="29" y="1644"/>
                    <a:pt x="289" y="2573"/>
                    <a:pt x="846" y="3307"/>
                  </a:cubicBezTo>
                  <a:cubicBezTo>
                    <a:pt x="1032" y="3521"/>
                    <a:pt x="1237" y="3744"/>
                    <a:pt x="1506" y="3836"/>
                  </a:cubicBezTo>
                  <a:cubicBezTo>
                    <a:pt x="1583" y="3863"/>
                    <a:pt x="1667" y="3877"/>
                    <a:pt x="1750" y="3877"/>
                  </a:cubicBezTo>
                  <a:cubicBezTo>
                    <a:pt x="1957" y="3877"/>
                    <a:pt x="2165" y="3792"/>
                    <a:pt x="2277" y="3613"/>
                  </a:cubicBezTo>
                  <a:cubicBezTo>
                    <a:pt x="2435" y="3353"/>
                    <a:pt x="2324" y="3000"/>
                    <a:pt x="2203" y="2712"/>
                  </a:cubicBezTo>
                  <a:lnTo>
                    <a:pt x="2203" y="2712"/>
                  </a:lnTo>
                  <a:cubicBezTo>
                    <a:pt x="2398" y="2852"/>
                    <a:pt x="2612" y="2982"/>
                    <a:pt x="2844" y="3028"/>
                  </a:cubicBezTo>
                  <a:cubicBezTo>
                    <a:pt x="2883" y="3036"/>
                    <a:pt x="2923" y="3040"/>
                    <a:pt x="2964" y="3040"/>
                  </a:cubicBezTo>
                  <a:cubicBezTo>
                    <a:pt x="3164" y="3040"/>
                    <a:pt x="3371" y="2944"/>
                    <a:pt x="3448" y="2759"/>
                  </a:cubicBezTo>
                  <a:cubicBezTo>
                    <a:pt x="3550" y="2536"/>
                    <a:pt x="3420" y="2257"/>
                    <a:pt x="3253" y="2080"/>
                  </a:cubicBezTo>
                  <a:cubicBezTo>
                    <a:pt x="3076" y="1895"/>
                    <a:pt x="2863" y="1774"/>
                    <a:pt x="2714" y="1560"/>
                  </a:cubicBezTo>
                  <a:lnTo>
                    <a:pt x="2714" y="1560"/>
                  </a:lnTo>
                  <a:cubicBezTo>
                    <a:pt x="2891" y="1593"/>
                    <a:pt x="3064" y="1626"/>
                    <a:pt x="3232" y="1626"/>
                  </a:cubicBezTo>
                  <a:cubicBezTo>
                    <a:pt x="3302" y="1626"/>
                    <a:pt x="3371" y="1620"/>
                    <a:pt x="3439" y="1607"/>
                  </a:cubicBezTo>
                  <a:cubicBezTo>
                    <a:pt x="3671" y="1560"/>
                    <a:pt x="3903" y="1384"/>
                    <a:pt x="3931" y="1151"/>
                  </a:cubicBezTo>
                  <a:cubicBezTo>
                    <a:pt x="3996" y="770"/>
                    <a:pt x="3587" y="501"/>
                    <a:pt x="3225" y="362"/>
                  </a:cubicBezTo>
                  <a:cubicBezTo>
                    <a:pt x="2583" y="121"/>
                    <a:pt x="1897" y="0"/>
                    <a:pt x="121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
            <p:cNvSpPr/>
            <p:nvPr/>
          </p:nvSpPr>
          <p:spPr>
            <a:xfrm>
              <a:off x="3756800" y="2312575"/>
              <a:ext cx="98975" cy="99100"/>
            </a:xfrm>
            <a:custGeom>
              <a:rect b="b" l="l" r="r" t="t"/>
              <a:pathLst>
                <a:path extrusionOk="0" h="3964" w="3959">
                  <a:moveTo>
                    <a:pt x="1106" y="0"/>
                  </a:moveTo>
                  <a:cubicBezTo>
                    <a:pt x="862" y="0"/>
                    <a:pt x="618" y="17"/>
                    <a:pt x="372" y="47"/>
                  </a:cubicBezTo>
                  <a:cubicBezTo>
                    <a:pt x="623" y="16"/>
                    <a:pt x="870" y="3"/>
                    <a:pt x="1119" y="3"/>
                  </a:cubicBezTo>
                  <a:cubicBezTo>
                    <a:pt x="1208" y="3"/>
                    <a:pt x="1298" y="5"/>
                    <a:pt x="1389" y="8"/>
                  </a:cubicBezTo>
                  <a:lnTo>
                    <a:pt x="1389" y="8"/>
                  </a:lnTo>
                  <a:cubicBezTo>
                    <a:pt x="1294" y="3"/>
                    <a:pt x="1200" y="0"/>
                    <a:pt x="1106" y="0"/>
                  </a:cubicBezTo>
                  <a:close/>
                  <a:moveTo>
                    <a:pt x="381" y="66"/>
                  </a:moveTo>
                  <a:cubicBezTo>
                    <a:pt x="307" y="66"/>
                    <a:pt x="251" y="94"/>
                    <a:pt x="196" y="140"/>
                  </a:cubicBezTo>
                  <a:cubicBezTo>
                    <a:pt x="242" y="103"/>
                    <a:pt x="307" y="84"/>
                    <a:pt x="381" y="66"/>
                  </a:cubicBezTo>
                  <a:close/>
                  <a:moveTo>
                    <a:pt x="196" y="140"/>
                  </a:moveTo>
                  <a:cubicBezTo>
                    <a:pt x="140" y="177"/>
                    <a:pt x="103" y="233"/>
                    <a:pt x="75" y="289"/>
                  </a:cubicBezTo>
                  <a:cubicBezTo>
                    <a:pt x="103" y="233"/>
                    <a:pt x="149" y="177"/>
                    <a:pt x="196" y="140"/>
                  </a:cubicBezTo>
                  <a:close/>
                  <a:moveTo>
                    <a:pt x="0" y="671"/>
                  </a:moveTo>
                  <a:cubicBezTo>
                    <a:pt x="0" y="940"/>
                    <a:pt x="19" y="1200"/>
                    <a:pt x="65" y="1450"/>
                  </a:cubicBezTo>
                  <a:cubicBezTo>
                    <a:pt x="19" y="1200"/>
                    <a:pt x="0" y="931"/>
                    <a:pt x="0" y="671"/>
                  </a:cubicBezTo>
                  <a:close/>
                  <a:moveTo>
                    <a:pt x="1389" y="8"/>
                  </a:moveTo>
                  <a:lnTo>
                    <a:pt x="1389" y="8"/>
                  </a:lnTo>
                  <a:cubicBezTo>
                    <a:pt x="1501" y="14"/>
                    <a:pt x="1615" y="24"/>
                    <a:pt x="1729" y="38"/>
                  </a:cubicBezTo>
                  <a:cubicBezTo>
                    <a:pt x="2184" y="84"/>
                    <a:pt x="2620" y="187"/>
                    <a:pt x="3057" y="335"/>
                  </a:cubicBezTo>
                  <a:cubicBezTo>
                    <a:pt x="3261" y="410"/>
                    <a:pt x="3475" y="512"/>
                    <a:pt x="3642" y="651"/>
                  </a:cubicBezTo>
                  <a:cubicBezTo>
                    <a:pt x="3726" y="725"/>
                    <a:pt x="3800" y="818"/>
                    <a:pt x="3847" y="911"/>
                  </a:cubicBezTo>
                  <a:cubicBezTo>
                    <a:pt x="3875" y="1004"/>
                    <a:pt x="3893" y="1116"/>
                    <a:pt x="3856" y="1209"/>
                  </a:cubicBezTo>
                  <a:cubicBezTo>
                    <a:pt x="3819" y="1301"/>
                    <a:pt x="3754" y="1394"/>
                    <a:pt x="3661" y="1450"/>
                  </a:cubicBezTo>
                  <a:cubicBezTo>
                    <a:pt x="3568" y="1515"/>
                    <a:pt x="3475" y="1562"/>
                    <a:pt x="3364" y="1571"/>
                  </a:cubicBezTo>
                  <a:cubicBezTo>
                    <a:pt x="3312" y="1580"/>
                    <a:pt x="3258" y="1584"/>
                    <a:pt x="3203" y="1584"/>
                  </a:cubicBezTo>
                  <a:cubicBezTo>
                    <a:pt x="3042" y="1584"/>
                    <a:pt x="2870" y="1550"/>
                    <a:pt x="2704" y="1515"/>
                  </a:cubicBezTo>
                  <a:lnTo>
                    <a:pt x="2555" y="1478"/>
                  </a:lnTo>
                  <a:lnTo>
                    <a:pt x="2648" y="1608"/>
                  </a:lnTo>
                  <a:cubicBezTo>
                    <a:pt x="2797" y="1812"/>
                    <a:pt x="3020" y="1952"/>
                    <a:pt x="3169" y="2128"/>
                  </a:cubicBezTo>
                  <a:cubicBezTo>
                    <a:pt x="3252" y="2212"/>
                    <a:pt x="3317" y="2305"/>
                    <a:pt x="3354" y="2407"/>
                  </a:cubicBezTo>
                  <a:cubicBezTo>
                    <a:pt x="3401" y="2509"/>
                    <a:pt x="3410" y="2611"/>
                    <a:pt x="3382" y="2723"/>
                  </a:cubicBezTo>
                  <a:cubicBezTo>
                    <a:pt x="3345" y="2816"/>
                    <a:pt x="3261" y="2890"/>
                    <a:pt x="3169" y="2937"/>
                  </a:cubicBezTo>
                  <a:cubicBezTo>
                    <a:pt x="3100" y="2971"/>
                    <a:pt x="3021" y="2990"/>
                    <a:pt x="2939" y="2990"/>
                  </a:cubicBezTo>
                  <a:cubicBezTo>
                    <a:pt x="2910" y="2990"/>
                    <a:pt x="2881" y="2988"/>
                    <a:pt x="2853" y="2983"/>
                  </a:cubicBezTo>
                  <a:cubicBezTo>
                    <a:pt x="2630" y="2955"/>
                    <a:pt x="2425" y="2825"/>
                    <a:pt x="2230" y="2686"/>
                  </a:cubicBezTo>
                  <a:lnTo>
                    <a:pt x="2044" y="2556"/>
                  </a:lnTo>
                  <a:lnTo>
                    <a:pt x="2044" y="2556"/>
                  </a:lnTo>
                  <a:lnTo>
                    <a:pt x="2128" y="2760"/>
                  </a:lnTo>
                  <a:cubicBezTo>
                    <a:pt x="2174" y="2881"/>
                    <a:pt x="2221" y="3011"/>
                    <a:pt x="2249" y="3122"/>
                  </a:cubicBezTo>
                  <a:cubicBezTo>
                    <a:pt x="2277" y="3243"/>
                    <a:pt x="2286" y="3373"/>
                    <a:pt x="2258" y="3485"/>
                  </a:cubicBezTo>
                  <a:cubicBezTo>
                    <a:pt x="2239" y="3606"/>
                    <a:pt x="2156" y="3698"/>
                    <a:pt x="2063" y="3764"/>
                  </a:cubicBezTo>
                  <a:cubicBezTo>
                    <a:pt x="1961" y="3819"/>
                    <a:pt x="1840" y="3856"/>
                    <a:pt x="1719" y="3856"/>
                  </a:cubicBezTo>
                  <a:cubicBezTo>
                    <a:pt x="1589" y="3856"/>
                    <a:pt x="1468" y="3819"/>
                    <a:pt x="1366" y="3764"/>
                  </a:cubicBezTo>
                  <a:cubicBezTo>
                    <a:pt x="1255" y="3708"/>
                    <a:pt x="1162" y="3624"/>
                    <a:pt x="1069" y="3531"/>
                  </a:cubicBezTo>
                  <a:cubicBezTo>
                    <a:pt x="976" y="3438"/>
                    <a:pt x="892" y="3345"/>
                    <a:pt x="809" y="3243"/>
                  </a:cubicBezTo>
                  <a:cubicBezTo>
                    <a:pt x="725" y="3141"/>
                    <a:pt x="660" y="3030"/>
                    <a:pt x="586" y="2918"/>
                  </a:cubicBezTo>
                  <a:cubicBezTo>
                    <a:pt x="326" y="2463"/>
                    <a:pt x="158" y="1961"/>
                    <a:pt x="65" y="1450"/>
                  </a:cubicBezTo>
                  <a:lnTo>
                    <a:pt x="65" y="1450"/>
                  </a:lnTo>
                  <a:cubicBezTo>
                    <a:pt x="149" y="1970"/>
                    <a:pt x="298" y="2481"/>
                    <a:pt x="558" y="2937"/>
                  </a:cubicBezTo>
                  <a:cubicBezTo>
                    <a:pt x="623" y="3057"/>
                    <a:pt x="679" y="3169"/>
                    <a:pt x="762" y="3271"/>
                  </a:cubicBezTo>
                  <a:cubicBezTo>
                    <a:pt x="837" y="3383"/>
                    <a:pt x="929" y="3485"/>
                    <a:pt x="1004" y="3587"/>
                  </a:cubicBezTo>
                  <a:cubicBezTo>
                    <a:pt x="1078" y="3680"/>
                    <a:pt x="1180" y="3773"/>
                    <a:pt x="1301" y="3847"/>
                  </a:cubicBezTo>
                  <a:cubicBezTo>
                    <a:pt x="1413" y="3912"/>
                    <a:pt x="1552" y="3959"/>
                    <a:pt x="1691" y="3959"/>
                  </a:cubicBezTo>
                  <a:cubicBezTo>
                    <a:pt x="1715" y="3962"/>
                    <a:pt x="1739" y="3963"/>
                    <a:pt x="1763" y="3963"/>
                  </a:cubicBezTo>
                  <a:cubicBezTo>
                    <a:pt x="1878" y="3963"/>
                    <a:pt x="1992" y="3927"/>
                    <a:pt x="2100" y="3866"/>
                  </a:cubicBezTo>
                  <a:cubicBezTo>
                    <a:pt x="2230" y="3801"/>
                    <a:pt x="2323" y="3671"/>
                    <a:pt x="2360" y="3531"/>
                  </a:cubicBezTo>
                  <a:cubicBezTo>
                    <a:pt x="2388" y="3392"/>
                    <a:pt x="2379" y="3243"/>
                    <a:pt x="2360" y="3113"/>
                  </a:cubicBezTo>
                  <a:cubicBezTo>
                    <a:pt x="2342" y="3048"/>
                    <a:pt x="2323" y="2983"/>
                    <a:pt x="2314" y="2927"/>
                  </a:cubicBezTo>
                  <a:lnTo>
                    <a:pt x="2314" y="2927"/>
                  </a:lnTo>
                  <a:cubicBezTo>
                    <a:pt x="2360" y="2965"/>
                    <a:pt x="2397" y="2983"/>
                    <a:pt x="2453" y="3011"/>
                  </a:cubicBezTo>
                  <a:cubicBezTo>
                    <a:pt x="2565" y="3067"/>
                    <a:pt x="2685" y="3113"/>
                    <a:pt x="2825" y="3141"/>
                  </a:cubicBezTo>
                  <a:cubicBezTo>
                    <a:pt x="2854" y="3146"/>
                    <a:pt x="2885" y="3148"/>
                    <a:pt x="2916" y="3148"/>
                  </a:cubicBezTo>
                  <a:cubicBezTo>
                    <a:pt x="3013" y="3148"/>
                    <a:pt x="3117" y="3125"/>
                    <a:pt x="3215" y="3076"/>
                  </a:cubicBezTo>
                  <a:cubicBezTo>
                    <a:pt x="3345" y="3020"/>
                    <a:pt x="3447" y="2918"/>
                    <a:pt x="3494" y="2779"/>
                  </a:cubicBezTo>
                  <a:cubicBezTo>
                    <a:pt x="3540" y="2639"/>
                    <a:pt x="3522" y="2500"/>
                    <a:pt x="3475" y="2370"/>
                  </a:cubicBezTo>
                  <a:cubicBezTo>
                    <a:pt x="3429" y="2240"/>
                    <a:pt x="3345" y="2138"/>
                    <a:pt x="3252" y="2045"/>
                  </a:cubicBezTo>
                  <a:cubicBezTo>
                    <a:pt x="3113" y="1905"/>
                    <a:pt x="2964" y="1803"/>
                    <a:pt x="2834" y="1673"/>
                  </a:cubicBezTo>
                  <a:lnTo>
                    <a:pt x="2834" y="1673"/>
                  </a:lnTo>
                  <a:cubicBezTo>
                    <a:pt x="2940" y="1690"/>
                    <a:pt x="3043" y="1703"/>
                    <a:pt x="3148" y="1703"/>
                  </a:cubicBezTo>
                  <a:cubicBezTo>
                    <a:pt x="3218" y="1703"/>
                    <a:pt x="3289" y="1697"/>
                    <a:pt x="3364" y="1682"/>
                  </a:cubicBezTo>
                  <a:cubicBezTo>
                    <a:pt x="3484" y="1664"/>
                    <a:pt x="3596" y="1617"/>
                    <a:pt x="3707" y="1543"/>
                  </a:cubicBezTo>
                  <a:cubicBezTo>
                    <a:pt x="3800" y="1478"/>
                    <a:pt x="3893" y="1376"/>
                    <a:pt x="3921" y="1255"/>
                  </a:cubicBezTo>
                  <a:cubicBezTo>
                    <a:pt x="3958" y="1144"/>
                    <a:pt x="3958" y="1013"/>
                    <a:pt x="3903" y="893"/>
                  </a:cubicBezTo>
                  <a:cubicBezTo>
                    <a:pt x="3856" y="781"/>
                    <a:pt x="3772" y="698"/>
                    <a:pt x="3680" y="614"/>
                  </a:cubicBezTo>
                  <a:cubicBezTo>
                    <a:pt x="3494" y="465"/>
                    <a:pt x="3289" y="372"/>
                    <a:pt x="3066" y="307"/>
                  </a:cubicBezTo>
                  <a:cubicBezTo>
                    <a:pt x="2639" y="168"/>
                    <a:pt x="2184" y="75"/>
                    <a:pt x="1729" y="29"/>
                  </a:cubicBezTo>
                  <a:cubicBezTo>
                    <a:pt x="1615" y="19"/>
                    <a:pt x="1501" y="12"/>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
            <p:cNvSpPr/>
            <p:nvPr/>
          </p:nvSpPr>
          <p:spPr>
            <a:xfrm>
              <a:off x="3760275" y="2317000"/>
              <a:ext cx="63200" cy="35325"/>
            </a:xfrm>
            <a:custGeom>
              <a:rect b="b" l="l" r="r" t="t"/>
              <a:pathLst>
                <a:path extrusionOk="0" h="1413" w="2528">
                  <a:moveTo>
                    <a:pt x="1" y="0"/>
                  </a:moveTo>
                  <a:lnTo>
                    <a:pt x="1" y="0"/>
                  </a:lnTo>
                  <a:cubicBezTo>
                    <a:pt x="177" y="158"/>
                    <a:pt x="382" y="288"/>
                    <a:pt x="595" y="418"/>
                  </a:cubicBezTo>
                  <a:cubicBezTo>
                    <a:pt x="790" y="548"/>
                    <a:pt x="1013" y="660"/>
                    <a:pt x="1218" y="781"/>
                  </a:cubicBezTo>
                  <a:cubicBezTo>
                    <a:pt x="1441" y="892"/>
                    <a:pt x="1645" y="1013"/>
                    <a:pt x="1868" y="1115"/>
                  </a:cubicBezTo>
                  <a:cubicBezTo>
                    <a:pt x="2091" y="1217"/>
                    <a:pt x="2314" y="1320"/>
                    <a:pt x="2528" y="1412"/>
                  </a:cubicBezTo>
                  <a:cubicBezTo>
                    <a:pt x="2323" y="1292"/>
                    <a:pt x="2110" y="1180"/>
                    <a:pt x="1896" y="1069"/>
                  </a:cubicBezTo>
                  <a:lnTo>
                    <a:pt x="1255" y="716"/>
                  </a:lnTo>
                  <a:lnTo>
                    <a:pt x="614" y="372"/>
                  </a:lnTo>
                  <a:lnTo>
                    <a:pt x="298" y="195"/>
                  </a:lnTo>
                  <a:cubicBezTo>
                    <a:pt x="196" y="140"/>
                    <a:pt x="10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
            <p:cNvSpPr/>
            <p:nvPr/>
          </p:nvSpPr>
          <p:spPr>
            <a:xfrm>
              <a:off x="3757950" y="2319325"/>
              <a:ext cx="52300" cy="61325"/>
            </a:xfrm>
            <a:custGeom>
              <a:rect b="b" l="l" r="r" t="t"/>
              <a:pathLst>
                <a:path extrusionOk="0" h="2453" w="2092">
                  <a:moveTo>
                    <a:pt x="1" y="0"/>
                  </a:moveTo>
                  <a:lnTo>
                    <a:pt x="1" y="0"/>
                  </a:lnTo>
                  <a:cubicBezTo>
                    <a:pt x="94" y="93"/>
                    <a:pt x="187" y="195"/>
                    <a:pt x="261" y="297"/>
                  </a:cubicBezTo>
                  <a:cubicBezTo>
                    <a:pt x="345" y="400"/>
                    <a:pt x="438" y="511"/>
                    <a:pt x="521" y="613"/>
                  </a:cubicBezTo>
                  <a:lnTo>
                    <a:pt x="1032" y="1227"/>
                  </a:lnTo>
                  <a:lnTo>
                    <a:pt x="1552" y="1849"/>
                  </a:lnTo>
                  <a:cubicBezTo>
                    <a:pt x="1729" y="2044"/>
                    <a:pt x="1915" y="2249"/>
                    <a:pt x="2091" y="2453"/>
                  </a:cubicBezTo>
                  <a:cubicBezTo>
                    <a:pt x="1943" y="2230"/>
                    <a:pt x="1766" y="2016"/>
                    <a:pt x="1590" y="1821"/>
                  </a:cubicBezTo>
                  <a:cubicBezTo>
                    <a:pt x="1413" y="1617"/>
                    <a:pt x="1255" y="1403"/>
                    <a:pt x="1079" y="1199"/>
                  </a:cubicBezTo>
                  <a:cubicBezTo>
                    <a:pt x="902" y="985"/>
                    <a:pt x="726" y="771"/>
                    <a:pt x="558" y="576"/>
                  </a:cubicBezTo>
                  <a:cubicBezTo>
                    <a:pt x="382" y="381"/>
                    <a:pt x="205" y="16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
            <p:cNvSpPr/>
            <p:nvPr/>
          </p:nvSpPr>
          <p:spPr>
            <a:xfrm>
              <a:off x="3780025" y="2332550"/>
              <a:ext cx="17900" cy="10250"/>
            </a:xfrm>
            <a:custGeom>
              <a:rect b="b" l="l" r="r" t="t"/>
              <a:pathLst>
                <a:path extrusionOk="0" h="410" w="716">
                  <a:moveTo>
                    <a:pt x="0" y="1"/>
                  </a:moveTo>
                  <a:lnTo>
                    <a:pt x="0" y="1"/>
                  </a:lnTo>
                  <a:cubicBezTo>
                    <a:pt x="47" y="66"/>
                    <a:pt x="103" y="112"/>
                    <a:pt x="158" y="140"/>
                  </a:cubicBezTo>
                  <a:lnTo>
                    <a:pt x="335" y="252"/>
                  </a:lnTo>
                  <a:cubicBezTo>
                    <a:pt x="465" y="317"/>
                    <a:pt x="577" y="372"/>
                    <a:pt x="716" y="410"/>
                  </a:cubicBezTo>
                  <a:cubicBezTo>
                    <a:pt x="614" y="326"/>
                    <a:pt x="502" y="261"/>
                    <a:pt x="372" y="177"/>
                  </a:cubicBezTo>
                  <a:cubicBezTo>
                    <a:pt x="307" y="140"/>
                    <a:pt x="242" y="122"/>
                    <a:pt x="186" y="84"/>
                  </a:cubicBezTo>
                  <a:cubicBezTo>
                    <a:pt x="121"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
            <p:cNvSpPr/>
            <p:nvPr/>
          </p:nvSpPr>
          <p:spPr>
            <a:xfrm>
              <a:off x="3792325" y="2342775"/>
              <a:ext cx="12125" cy="4900"/>
            </a:xfrm>
            <a:custGeom>
              <a:rect b="b" l="l" r="r" t="t"/>
              <a:pathLst>
                <a:path extrusionOk="0" h="196" w="485">
                  <a:moveTo>
                    <a:pt x="1" y="1"/>
                  </a:moveTo>
                  <a:cubicBezTo>
                    <a:pt x="38" y="47"/>
                    <a:pt x="75" y="75"/>
                    <a:pt x="112" y="93"/>
                  </a:cubicBezTo>
                  <a:cubicBezTo>
                    <a:pt x="140" y="121"/>
                    <a:pt x="196" y="140"/>
                    <a:pt x="224" y="149"/>
                  </a:cubicBezTo>
                  <a:cubicBezTo>
                    <a:pt x="308" y="177"/>
                    <a:pt x="391" y="196"/>
                    <a:pt x="484" y="196"/>
                  </a:cubicBezTo>
                  <a:cubicBezTo>
                    <a:pt x="400" y="149"/>
                    <a:pt x="335" y="121"/>
                    <a:pt x="233" y="75"/>
                  </a:cubicBezTo>
                  <a:cubicBezTo>
                    <a:pt x="205" y="56"/>
                    <a:pt x="159" y="47"/>
                    <a:pt x="122" y="38"/>
                  </a:cubicBezTo>
                  <a:cubicBezTo>
                    <a:pt x="8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
            <p:cNvSpPr/>
            <p:nvPr/>
          </p:nvSpPr>
          <p:spPr>
            <a:xfrm>
              <a:off x="3785825" y="2342550"/>
              <a:ext cx="15600" cy="11400"/>
            </a:xfrm>
            <a:custGeom>
              <a:rect b="b" l="l" r="r" t="t"/>
              <a:pathLst>
                <a:path extrusionOk="0" h="456" w="624">
                  <a:moveTo>
                    <a:pt x="1" y="0"/>
                  </a:moveTo>
                  <a:lnTo>
                    <a:pt x="140" y="140"/>
                  </a:lnTo>
                  <a:cubicBezTo>
                    <a:pt x="187" y="177"/>
                    <a:pt x="242" y="223"/>
                    <a:pt x="289" y="251"/>
                  </a:cubicBezTo>
                  <a:cubicBezTo>
                    <a:pt x="391" y="335"/>
                    <a:pt x="512" y="409"/>
                    <a:pt x="623" y="455"/>
                  </a:cubicBezTo>
                  <a:cubicBezTo>
                    <a:pt x="530" y="363"/>
                    <a:pt x="437" y="279"/>
                    <a:pt x="326" y="205"/>
                  </a:cubicBezTo>
                  <a:cubicBezTo>
                    <a:pt x="224" y="130"/>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
            <p:cNvSpPr/>
            <p:nvPr/>
          </p:nvSpPr>
          <p:spPr>
            <a:xfrm>
              <a:off x="3772125" y="2329075"/>
              <a:ext cx="8850" cy="8850"/>
            </a:xfrm>
            <a:custGeom>
              <a:rect b="b" l="l" r="r" t="t"/>
              <a:pathLst>
                <a:path extrusionOk="0" h="354" w="354">
                  <a:moveTo>
                    <a:pt x="1" y="0"/>
                  </a:moveTo>
                  <a:cubicBezTo>
                    <a:pt x="47" y="84"/>
                    <a:pt x="94" y="140"/>
                    <a:pt x="149" y="205"/>
                  </a:cubicBezTo>
                  <a:cubicBezTo>
                    <a:pt x="214" y="261"/>
                    <a:pt x="270" y="316"/>
                    <a:pt x="354" y="353"/>
                  </a:cubicBezTo>
                  <a:cubicBezTo>
                    <a:pt x="307" y="270"/>
                    <a:pt x="261" y="214"/>
                    <a:pt x="196" y="158"/>
                  </a:cubicBezTo>
                  <a:cubicBezTo>
                    <a:pt x="140" y="93"/>
                    <a:pt x="8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
            <p:cNvSpPr/>
            <p:nvPr/>
          </p:nvSpPr>
          <p:spPr>
            <a:xfrm>
              <a:off x="3813925" y="2376000"/>
              <a:ext cx="16300" cy="7450"/>
            </a:xfrm>
            <a:custGeom>
              <a:rect b="b" l="l" r="r" t="t"/>
              <a:pathLst>
                <a:path extrusionOk="0" h="298" w="652">
                  <a:moveTo>
                    <a:pt x="1" y="0"/>
                  </a:moveTo>
                  <a:lnTo>
                    <a:pt x="1" y="0"/>
                  </a:lnTo>
                  <a:cubicBezTo>
                    <a:pt x="38" y="47"/>
                    <a:pt x="94" y="74"/>
                    <a:pt x="140" y="112"/>
                  </a:cubicBezTo>
                  <a:cubicBezTo>
                    <a:pt x="196" y="149"/>
                    <a:pt x="243" y="167"/>
                    <a:pt x="308" y="195"/>
                  </a:cubicBezTo>
                  <a:cubicBezTo>
                    <a:pt x="419" y="242"/>
                    <a:pt x="521" y="288"/>
                    <a:pt x="651" y="297"/>
                  </a:cubicBezTo>
                  <a:cubicBezTo>
                    <a:pt x="558" y="232"/>
                    <a:pt x="447" y="186"/>
                    <a:pt x="326" y="139"/>
                  </a:cubicBezTo>
                  <a:cubicBezTo>
                    <a:pt x="280" y="112"/>
                    <a:pt x="224" y="93"/>
                    <a:pt x="168" y="65"/>
                  </a:cubicBezTo>
                  <a:cubicBezTo>
                    <a:pt x="112" y="47"/>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
            <p:cNvSpPr/>
            <p:nvPr/>
          </p:nvSpPr>
          <p:spPr>
            <a:xfrm>
              <a:off x="3809525" y="2369950"/>
              <a:ext cx="11175" cy="5600"/>
            </a:xfrm>
            <a:custGeom>
              <a:rect b="b" l="l" r="r" t="t"/>
              <a:pathLst>
                <a:path extrusionOk="0" h="224" w="447">
                  <a:moveTo>
                    <a:pt x="0" y="1"/>
                  </a:moveTo>
                  <a:cubicBezTo>
                    <a:pt x="28" y="38"/>
                    <a:pt x="65" y="75"/>
                    <a:pt x="93" y="103"/>
                  </a:cubicBezTo>
                  <a:cubicBezTo>
                    <a:pt x="121" y="131"/>
                    <a:pt x="168" y="149"/>
                    <a:pt x="205" y="168"/>
                  </a:cubicBezTo>
                  <a:cubicBezTo>
                    <a:pt x="233" y="196"/>
                    <a:pt x="270" y="205"/>
                    <a:pt x="316" y="214"/>
                  </a:cubicBezTo>
                  <a:cubicBezTo>
                    <a:pt x="363" y="214"/>
                    <a:pt x="400" y="224"/>
                    <a:pt x="446" y="224"/>
                  </a:cubicBezTo>
                  <a:cubicBezTo>
                    <a:pt x="372" y="177"/>
                    <a:pt x="288" y="149"/>
                    <a:pt x="233" y="103"/>
                  </a:cubicBezTo>
                  <a:cubicBezTo>
                    <a:pt x="158" y="66"/>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
            <p:cNvSpPr/>
            <p:nvPr/>
          </p:nvSpPr>
          <p:spPr>
            <a:xfrm>
              <a:off x="3826950" y="2377850"/>
              <a:ext cx="6750" cy="2800"/>
            </a:xfrm>
            <a:custGeom>
              <a:rect b="b" l="l" r="r" t="t"/>
              <a:pathLst>
                <a:path extrusionOk="0" h="112" w="270">
                  <a:moveTo>
                    <a:pt x="0" y="0"/>
                  </a:moveTo>
                  <a:cubicBezTo>
                    <a:pt x="37" y="56"/>
                    <a:pt x="84" y="84"/>
                    <a:pt x="130" y="93"/>
                  </a:cubicBezTo>
                  <a:cubicBezTo>
                    <a:pt x="158" y="112"/>
                    <a:pt x="177" y="112"/>
                    <a:pt x="205" y="112"/>
                  </a:cubicBezTo>
                  <a:cubicBezTo>
                    <a:pt x="223" y="112"/>
                    <a:pt x="251" y="93"/>
                    <a:pt x="270" y="84"/>
                  </a:cubicBezTo>
                  <a:cubicBezTo>
                    <a:pt x="223" y="65"/>
                    <a:pt x="186" y="38"/>
                    <a:pt x="140" y="19"/>
                  </a:cubicBezTo>
                  <a:cubicBezTo>
                    <a:pt x="121" y="19"/>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
            <p:cNvSpPr/>
            <p:nvPr/>
          </p:nvSpPr>
          <p:spPr>
            <a:xfrm>
              <a:off x="3788150" y="2399450"/>
              <a:ext cx="15125" cy="6500"/>
            </a:xfrm>
            <a:custGeom>
              <a:rect b="b" l="l" r="r" t="t"/>
              <a:pathLst>
                <a:path extrusionOk="0" h="260" w="605">
                  <a:moveTo>
                    <a:pt x="1" y="0"/>
                  </a:moveTo>
                  <a:cubicBezTo>
                    <a:pt x="10" y="19"/>
                    <a:pt x="19" y="47"/>
                    <a:pt x="47" y="66"/>
                  </a:cubicBezTo>
                  <a:cubicBezTo>
                    <a:pt x="56" y="93"/>
                    <a:pt x="84" y="112"/>
                    <a:pt x="103" y="140"/>
                  </a:cubicBezTo>
                  <a:cubicBezTo>
                    <a:pt x="149" y="177"/>
                    <a:pt x="196" y="205"/>
                    <a:pt x="252" y="233"/>
                  </a:cubicBezTo>
                  <a:cubicBezTo>
                    <a:pt x="298" y="246"/>
                    <a:pt x="343" y="259"/>
                    <a:pt x="386" y="259"/>
                  </a:cubicBezTo>
                  <a:cubicBezTo>
                    <a:pt x="404" y="259"/>
                    <a:pt x="421" y="257"/>
                    <a:pt x="437" y="251"/>
                  </a:cubicBezTo>
                  <a:cubicBezTo>
                    <a:pt x="502" y="242"/>
                    <a:pt x="567" y="214"/>
                    <a:pt x="605" y="177"/>
                  </a:cubicBezTo>
                  <a:lnTo>
                    <a:pt x="605" y="177"/>
                  </a:lnTo>
                  <a:cubicBezTo>
                    <a:pt x="560" y="189"/>
                    <a:pt x="512" y="196"/>
                    <a:pt x="464" y="196"/>
                  </a:cubicBezTo>
                  <a:cubicBezTo>
                    <a:pt x="402" y="196"/>
                    <a:pt x="341" y="185"/>
                    <a:pt x="289" y="158"/>
                  </a:cubicBezTo>
                  <a:cubicBezTo>
                    <a:pt x="233" y="149"/>
                    <a:pt x="186" y="112"/>
                    <a:pt x="140" y="93"/>
                  </a:cubicBezTo>
                  <a:cubicBezTo>
                    <a:pt x="112" y="75"/>
                    <a:pt x="94" y="56"/>
                    <a:pt x="66" y="47"/>
                  </a:cubicBezTo>
                  <a:cubicBezTo>
                    <a:pt x="47"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
            <p:cNvSpPr/>
            <p:nvPr/>
          </p:nvSpPr>
          <p:spPr>
            <a:xfrm>
              <a:off x="3782800" y="2389450"/>
              <a:ext cx="11175" cy="11425"/>
            </a:xfrm>
            <a:custGeom>
              <a:rect b="b" l="l" r="r" t="t"/>
              <a:pathLst>
                <a:path extrusionOk="0" h="457" w="447">
                  <a:moveTo>
                    <a:pt x="1" y="1"/>
                  </a:moveTo>
                  <a:lnTo>
                    <a:pt x="1" y="1"/>
                  </a:lnTo>
                  <a:cubicBezTo>
                    <a:pt x="20" y="57"/>
                    <a:pt x="38" y="112"/>
                    <a:pt x="75" y="150"/>
                  </a:cubicBezTo>
                  <a:cubicBezTo>
                    <a:pt x="94" y="187"/>
                    <a:pt x="140" y="233"/>
                    <a:pt x="178" y="270"/>
                  </a:cubicBezTo>
                  <a:cubicBezTo>
                    <a:pt x="261" y="354"/>
                    <a:pt x="354" y="410"/>
                    <a:pt x="447" y="456"/>
                  </a:cubicBezTo>
                  <a:cubicBezTo>
                    <a:pt x="410" y="410"/>
                    <a:pt x="373" y="363"/>
                    <a:pt x="345" y="326"/>
                  </a:cubicBezTo>
                  <a:cubicBezTo>
                    <a:pt x="308" y="289"/>
                    <a:pt x="261" y="261"/>
                    <a:pt x="224" y="224"/>
                  </a:cubicBezTo>
                  <a:lnTo>
                    <a:pt x="112" y="122"/>
                  </a:lnTo>
                  <a:cubicBezTo>
                    <a:pt x="75" y="85"/>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
            <p:cNvSpPr/>
            <p:nvPr/>
          </p:nvSpPr>
          <p:spPr>
            <a:xfrm>
              <a:off x="3775375" y="2384575"/>
              <a:ext cx="7925" cy="12350"/>
            </a:xfrm>
            <a:custGeom>
              <a:rect b="b" l="l" r="r" t="t"/>
              <a:pathLst>
                <a:path extrusionOk="0" h="494" w="317">
                  <a:moveTo>
                    <a:pt x="1" y="1"/>
                  </a:moveTo>
                  <a:cubicBezTo>
                    <a:pt x="1" y="57"/>
                    <a:pt x="10" y="103"/>
                    <a:pt x="38" y="150"/>
                  </a:cubicBezTo>
                  <a:cubicBezTo>
                    <a:pt x="56" y="196"/>
                    <a:pt x="84" y="233"/>
                    <a:pt x="103" y="280"/>
                  </a:cubicBezTo>
                  <a:cubicBezTo>
                    <a:pt x="140" y="326"/>
                    <a:pt x="159" y="363"/>
                    <a:pt x="196" y="400"/>
                  </a:cubicBezTo>
                  <a:cubicBezTo>
                    <a:pt x="233" y="428"/>
                    <a:pt x="261" y="465"/>
                    <a:pt x="317" y="493"/>
                  </a:cubicBezTo>
                  <a:cubicBezTo>
                    <a:pt x="261" y="410"/>
                    <a:pt x="224" y="326"/>
                    <a:pt x="159" y="233"/>
                  </a:cubicBezTo>
                  <a:cubicBezTo>
                    <a:pt x="103" y="159"/>
                    <a:pt x="47"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
            <p:cNvSpPr/>
            <p:nvPr/>
          </p:nvSpPr>
          <p:spPr>
            <a:xfrm>
              <a:off x="3788850" y="2391550"/>
              <a:ext cx="7450" cy="6775"/>
            </a:xfrm>
            <a:custGeom>
              <a:rect b="b" l="l" r="r" t="t"/>
              <a:pathLst>
                <a:path extrusionOk="0" h="271" w="298">
                  <a:moveTo>
                    <a:pt x="1" y="1"/>
                  </a:moveTo>
                  <a:cubicBezTo>
                    <a:pt x="19" y="75"/>
                    <a:pt x="66" y="131"/>
                    <a:pt x="112" y="177"/>
                  </a:cubicBezTo>
                  <a:cubicBezTo>
                    <a:pt x="131" y="196"/>
                    <a:pt x="158" y="224"/>
                    <a:pt x="186" y="233"/>
                  </a:cubicBezTo>
                  <a:cubicBezTo>
                    <a:pt x="224" y="261"/>
                    <a:pt x="261" y="270"/>
                    <a:pt x="298" y="270"/>
                  </a:cubicBezTo>
                  <a:cubicBezTo>
                    <a:pt x="251" y="224"/>
                    <a:pt x="205" y="177"/>
                    <a:pt x="158" y="12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
            <p:cNvSpPr/>
            <p:nvPr/>
          </p:nvSpPr>
          <p:spPr>
            <a:xfrm>
              <a:off x="3757725" y="2326275"/>
              <a:ext cx="1650" cy="14425"/>
            </a:xfrm>
            <a:custGeom>
              <a:rect b="b" l="l" r="r" t="t"/>
              <a:pathLst>
                <a:path extrusionOk="0" h="577" w="66">
                  <a:moveTo>
                    <a:pt x="56" y="1"/>
                  </a:moveTo>
                  <a:cubicBezTo>
                    <a:pt x="28" y="47"/>
                    <a:pt x="19" y="94"/>
                    <a:pt x="10" y="140"/>
                  </a:cubicBezTo>
                  <a:cubicBezTo>
                    <a:pt x="1" y="187"/>
                    <a:pt x="1" y="242"/>
                    <a:pt x="1" y="289"/>
                  </a:cubicBezTo>
                  <a:cubicBezTo>
                    <a:pt x="1" y="382"/>
                    <a:pt x="10" y="484"/>
                    <a:pt x="66" y="577"/>
                  </a:cubicBezTo>
                  <a:lnTo>
                    <a:pt x="66" y="289"/>
                  </a:lnTo>
                  <a:cubicBezTo>
                    <a:pt x="66" y="196"/>
                    <a:pt x="66"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
            <p:cNvSpPr/>
            <p:nvPr/>
          </p:nvSpPr>
          <p:spPr>
            <a:xfrm>
              <a:off x="3760975" y="2331400"/>
              <a:ext cx="2825" cy="11175"/>
            </a:xfrm>
            <a:custGeom>
              <a:rect b="b" l="l" r="r" t="t"/>
              <a:pathLst>
                <a:path extrusionOk="0" h="447" w="113">
                  <a:moveTo>
                    <a:pt x="56" y="0"/>
                  </a:moveTo>
                  <a:cubicBezTo>
                    <a:pt x="29" y="37"/>
                    <a:pt x="19" y="75"/>
                    <a:pt x="19" y="121"/>
                  </a:cubicBezTo>
                  <a:cubicBezTo>
                    <a:pt x="1" y="149"/>
                    <a:pt x="19" y="195"/>
                    <a:pt x="19" y="233"/>
                  </a:cubicBezTo>
                  <a:cubicBezTo>
                    <a:pt x="29" y="307"/>
                    <a:pt x="66" y="381"/>
                    <a:pt x="112" y="446"/>
                  </a:cubicBezTo>
                  <a:cubicBezTo>
                    <a:pt x="112" y="400"/>
                    <a:pt x="94" y="363"/>
                    <a:pt x="94" y="325"/>
                  </a:cubicBezTo>
                  <a:cubicBezTo>
                    <a:pt x="94" y="298"/>
                    <a:pt x="84" y="260"/>
                    <a:pt x="84" y="223"/>
                  </a:cubicBezTo>
                  <a:cubicBezTo>
                    <a:pt x="75" y="158"/>
                    <a:pt x="66"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
            <p:cNvSpPr/>
            <p:nvPr/>
          </p:nvSpPr>
          <p:spPr>
            <a:xfrm>
              <a:off x="3766325" y="2335800"/>
              <a:ext cx="7000" cy="9100"/>
            </a:xfrm>
            <a:custGeom>
              <a:rect b="b" l="l" r="r" t="t"/>
              <a:pathLst>
                <a:path extrusionOk="0" h="364" w="280">
                  <a:moveTo>
                    <a:pt x="0" y="1"/>
                  </a:moveTo>
                  <a:cubicBezTo>
                    <a:pt x="28" y="84"/>
                    <a:pt x="75" y="140"/>
                    <a:pt x="121" y="196"/>
                  </a:cubicBezTo>
                  <a:cubicBezTo>
                    <a:pt x="140" y="233"/>
                    <a:pt x="168" y="270"/>
                    <a:pt x="186" y="289"/>
                  </a:cubicBezTo>
                  <a:cubicBezTo>
                    <a:pt x="214" y="317"/>
                    <a:pt x="242" y="335"/>
                    <a:pt x="279" y="363"/>
                  </a:cubicBezTo>
                  <a:cubicBezTo>
                    <a:pt x="242" y="289"/>
                    <a:pt x="214" y="224"/>
                    <a:pt x="168" y="168"/>
                  </a:cubicBezTo>
                  <a:cubicBezTo>
                    <a:pt x="121" y="103"/>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
            <p:cNvSpPr/>
            <p:nvPr/>
          </p:nvSpPr>
          <p:spPr>
            <a:xfrm>
              <a:off x="3766100" y="2342300"/>
              <a:ext cx="3725" cy="9325"/>
            </a:xfrm>
            <a:custGeom>
              <a:rect b="b" l="l" r="r" t="t"/>
              <a:pathLst>
                <a:path extrusionOk="0" h="373" w="149">
                  <a:moveTo>
                    <a:pt x="9" y="1"/>
                  </a:moveTo>
                  <a:lnTo>
                    <a:pt x="9" y="1"/>
                  </a:lnTo>
                  <a:cubicBezTo>
                    <a:pt x="0" y="66"/>
                    <a:pt x="19" y="140"/>
                    <a:pt x="46" y="196"/>
                  </a:cubicBezTo>
                  <a:cubicBezTo>
                    <a:pt x="65" y="261"/>
                    <a:pt x="102" y="326"/>
                    <a:pt x="149" y="373"/>
                  </a:cubicBezTo>
                  <a:cubicBezTo>
                    <a:pt x="149" y="298"/>
                    <a:pt x="139" y="233"/>
                    <a:pt x="112" y="168"/>
                  </a:cubicBezTo>
                  <a:cubicBezTo>
                    <a:pt x="93" y="112"/>
                    <a:pt x="56"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
            <p:cNvSpPr/>
            <p:nvPr/>
          </p:nvSpPr>
          <p:spPr>
            <a:xfrm>
              <a:off x="3760525" y="2346025"/>
              <a:ext cx="4425" cy="12100"/>
            </a:xfrm>
            <a:custGeom>
              <a:rect b="b" l="l" r="r" t="t"/>
              <a:pathLst>
                <a:path extrusionOk="0" h="484" w="177">
                  <a:moveTo>
                    <a:pt x="0" y="1"/>
                  </a:moveTo>
                  <a:cubicBezTo>
                    <a:pt x="0" y="94"/>
                    <a:pt x="28" y="177"/>
                    <a:pt x="56" y="251"/>
                  </a:cubicBezTo>
                  <a:cubicBezTo>
                    <a:pt x="84" y="335"/>
                    <a:pt x="121" y="419"/>
                    <a:pt x="177" y="484"/>
                  </a:cubicBezTo>
                  <a:cubicBezTo>
                    <a:pt x="167" y="391"/>
                    <a:pt x="139" y="316"/>
                    <a:pt x="121" y="233"/>
                  </a:cubicBezTo>
                  <a:cubicBezTo>
                    <a:pt x="93" y="149"/>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
            <p:cNvSpPr/>
            <p:nvPr/>
          </p:nvSpPr>
          <p:spPr>
            <a:xfrm>
              <a:off x="3837175" y="2325350"/>
              <a:ext cx="12800" cy="10725"/>
            </a:xfrm>
            <a:custGeom>
              <a:rect b="b" l="l" r="r" t="t"/>
              <a:pathLst>
                <a:path extrusionOk="0" h="429" w="512">
                  <a:moveTo>
                    <a:pt x="0" y="1"/>
                  </a:moveTo>
                  <a:cubicBezTo>
                    <a:pt x="46" y="38"/>
                    <a:pt x="93" y="56"/>
                    <a:pt x="139" y="94"/>
                  </a:cubicBezTo>
                  <a:cubicBezTo>
                    <a:pt x="186" y="131"/>
                    <a:pt x="232" y="168"/>
                    <a:pt x="269" y="196"/>
                  </a:cubicBezTo>
                  <a:cubicBezTo>
                    <a:pt x="344" y="270"/>
                    <a:pt x="427" y="354"/>
                    <a:pt x="511" y="428"/>
                  </a:cubicBezTo>
                  <a:cubicBezTo>
                    <a:pt x="502" y="372"/>
                    <a:pt x="465" y="326"/>
                    <a:pt x="418" y="279"/>
                  </a:cubicBezTo>
                  <a:cubicBezTo>
                    <a:pt x="381" y="233"/>
                    <a:pt x="353" y="187"/>
                    <a:pt x="307" y="149"/>
                  </a:cubicBezTo>
                  <a:cubicBezTo>
                    <a:pt x="223" y="75"/>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
            <p:cNvSpPr/>
            <p:nvPr/>
          </p:nvSpPr>
          <p:spPr>
            <a:xfrm>
              <a:off x="3832050" y="2326275"/>
              <a:ext cx="11875" cy="7225"/>
            </a:xfrm>
            <a:custGeom>
              <a:rect b="b" l="l" r="r" t="t"/>
              <a:pathLst>
                <a:path extrusionOk="0" h="289" w="475">
                  <a:moveTo>
                    <a:pt x="1" y="1"/>
                  </a:moveTo>
                  <a:lnTo>
                    <a:pt x="121" y="66"/>
                  </a:lnTo>
                  <a:cubicBezTo>
                    <a:pt x="159" y="94"/>
                    <a:pt x="205" y="112"/>
                    <a:pt x="242" y="140"/>
                  </a:cubicBezTo>
                  <a:cubicBezTo>
                    <a:pt x="307" y="187"/>
                    <a:pt x="391" y="242"/>
                    <a:pt x="474" y="289"/>
                  </a:cubicBezTo>
                  <a:cubicBezTo>
                    <a:pt x="447" y="242"/>
                    <a:pt x="428" y="205"/>
                    <a:pt x="391" y="187"/>
                  </a:cubicBezTo>
                  <a:cubicBezTo>
                    <a:pt x="354" y="150"/>
                    <a:pt x="307" y="112"/>
                    <a:pt x="279" y="94"/>
                  </a:cubicBezTo>
                  <a:cubicBezTo>
                    <a:pt x="196" y="29"/>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
            <p:cNvSpPr/>
            <p:nvPr/>
          </p:nvSpPr>
          <p:spPr>
            <a:xfrm>
              <a:off x="3821825" y="2326050"/>
              <a:ext cx="13725" cy="6075"/>
            </a:xfrm>
            <a:custGeom>
              <a:rect b="b" l="l" r="r" t="t"/>
              <a:pathLst>
                <a:path extrusionOk="0" h="243" w="549">
                  <a:moveTo>
                    <a:pt x="1" y="1"/>
                  </a:moveTo>
                  <a:lnTo>
                    <a:pt x="140" y="66"/>
                  </a:lnTo>
                  <a:cubicBezTo>
                    <a:pt x="177" y="94"/>
                    <a:pt x="215" y="112"/>
                    <a:pt x="261" y="140"/>
                  </a:cubicBezTo>
                  <a:cubicBezTo>
                    <a:pt x="363" y="168"/>
                    <a:pt x="438" y="214"/>
                    <a:pt x="549" y="242"/>
                  </a:cubicBezTo>
                  <a:cubicBezTo>
                    <a:pt x="475" y="159"/>
                    <a:pt x="382" y="112"/>
                    <a:pt x="289" y="75"/>
                  </a:cubicBezTo>
                  <a:cubicBezTo>
                    <a:pt x="242" y="56"/>
                    <a:pt x="196" y="28"/>
                    <a:pt x="149" y="19"/>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
            <p:cNvSpPr/>
            <p:nvPr/>
          </p:nvSpPr>
          <p:spPr>
            <a:xfrm>
              <a:off x="3812550" y="2318625"/>
              <a:ext cx="15125" cy="3500"/>
            </a:xfrm>
            <a:custGeom>
              <a:rect b="b" l="l" r="r" t="t"/>
              <a:pathLst>
                <a:path extrusionOk="0" h="140" w="605">
                  <a:moveTo>
                    <a:pt x="158" y="0"/>
                  </a:moveTo>
                  <a:cubicBezTo>
                    <a:pt x="102" y="0"/>
                    <a:pt x="47" y="0"/>
                    <a:pt x="0" y="19"/>
                  </a:cubicBezTo>
                  <a:lnTo>
                    <a:pt x="149" y="65"/>
                  </a:lnTo>
                  <a:cubicBezTo>
                    <a:pt x="205" y="75"/>
                    <a:pt x="251" y="84"/>
                    <a:pt x="298" y="93"/>
                  </a:cubicBezTo>
                  <a:cubicBezTo>
                    <a:pt x="390" y="121"/>
                    <a:pt x="493" y="140"/>
                    <a:pt x="604" y="140"/>
                  </a:cubicBezTo>
                  <a:cubicBezTo>
                    <a:pt x="511" y="84"/>
                    <a:pt x="400" y="47"/>
                    <a:pt x="316" y="28"/>
                  </a:cubicBezTo>
                  <a:cubicBezTo>
                    <a:pt x="27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
            <p:cNvSpPr/>
            <p:nvPr/>
          </p:nvSpPr>
          <p:spPr>
            <a:xfrm>
              <a:off x="3800000" y="2317975"/>
              <a:ext cx="14900" cy="5775"/>
            </a:xfrm>
            <a:custGeom>
              <a:rect b="b" l="l" r="r" t="t"/>
              <a:pathLst>
                <a:path extrusionOk="0" h="231" w="596">
                  <a:moveTo>
                    <a:pt x="88" y="1"/>
                  </a:moveTo>
                  <a:cubicBezTo>
                    <a:pt x="59" y="1"/>
                    <a:pt x="28" y="3"/>
                    <a:pt x="1" y="8"/>
                  </a:cubicBezTo>
                  <a:cubicBezTo>
                    <a:pt x="56" y="26"/>
                    <a:pt x="103" y="45"/>
                    <a:pt x="149" y="63"/>
                  </a:cubicBezTo>
                  <a:lnTo>
                    <a:pt x="289" y="119"/>
                  </a:lnTo>
                  <a:cubicBezTo>
                    <a:pt x="381" y="166"/>
                    <a:pt x="493" y="203"/>
                    <a:pt x="595" y="231"/>
                  </a:cubicBezTo>
                  <a:cubicBezTo>
                    <a:pt x="511" y="147"/>
                    <a:pt x="419" y="101"/>
                    <a:pt x="316" y="54"/>
                  </a:cubicBezTo>
                  <a:cubicBezTo>
                    <a:pt x="270" y="26"/>
                    <a:pt x="223" y="17"/>
                    <a:pt x="168" y="8"/>
                  </a:cubicBezTo>
                  <a:cubicBezTo>
                    <a:pt x="145" y="3"/>
                    <a:pt x="117"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
            <p:cNvSpPr/>
            <p:nvPr/>
          </p:nvSpPr>
          <p:spPr>
            <a:xfrm>
              <a:off x="3814875" y="2356700"/>
              <a:ext cx="5825" cy="3750"/>
            </a:xfrm>
            <a:custGeom>
              <a:rect b="b" l="l" r="r" t="t"/>
              <a:pathLst>
                <a:path extrusionOk="0" h="150" w="233">
                  <a:moveTo>
                    <a:pt x="0" y="1"/>
                  </a:moveTo>
                  <a:cubicBezTo>
                    <a:pt x="19" y="47"/>
                    <a:pt x="56" y="85"/>
                    <a:pt x="93" y="103"/>
                  </a:cubicBezTo>
                  <a:cubicBezTo>
                    <a:pt x="139" y="131"/>
                    <a:pt x="177" y="150"/>
                    <a:pt x="232" y="150"/>
                  </a:cubicBezTo>
                  <a:cubicBezTo>
                    <a:pt x="223" y="103"/>
                    <a:pt x="186" y="75"/>
                    <a:pt x="139" y="47"/>
                  </a:cubicBezTo>
                  <a:cubicBezTo>
                    <a:pt x="93"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
            <p:cNvSpPr/>
            <p:nvPr/>
          </p:nvSpPr>
          <p:spPr>
            <a:xfrm>
              <a:off x="3817650" y="2362050"/>
              <a:ext cx="6300" cy="3750"/>
            </a:xfrm>
            <a:custGeom>
              <a:rect b="b" l="l" r="r" t="t"/>
              <a:pathLst>
                <a:path extrusionOk="0" h="150" w="252">
                  <a:moveTo>
                    <a:pt x="1" y="1"/>
                  </a:moveTo>
                  <a:cubicBezTo>
                    <a:pt x="38" y="47"/>
                    <a:pt x="75" y="75"/>
                    <a:pt x="112" y="103"/>
                  </a:cubicBezTo>
                  <a:cubicBezTo>
                    <a:pt x="159" y="121"/>
                    <a:pt x="186" y="149"/>
                    <a:pt x="251" y="149"/>
                  </a:cubicBezTo>
                  <a:cubicBezTo>
                    <a:pt x="224" y="103"/>
                    <a:pt x="186" y="75"/>
                    <a:pt x="140" y="47"/>
                  </a:cubicBezTo>
                  <a:cubicBezTo>
                    <a:pt x="94" y="19"/>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
            <p:cNvSpPr/>
            <p:nvPr/>
          </p:nvSpPr>
          <p:spPr>
            <a:xfrm>
              <a:off x="3783750" y="2315600"/>
              <a:ext cx="10225" cy="2100"/>
            </a:xfrm>
            <a:custGeom>
              <a:rect b="b" l="l" r="r" t="t"/>
              <a:pathLst>
                <a:path extrusionOk="0" h="84" w="409">
                  <a:moveTo>
                    <a:pt x="102" y="1"/>
                  </a:moveTo>
                  <a:cubicBezTo>
                    <a:pt x="74" y="1"/>
                    <a:pt x="37" y="10"/>
                    <a:pt x="0" y="19"/>
                  </a:cubicBezTo>
                  <a:cubicBezTo>
                    <a:pt x="74" y="47"/>
                    <a:pt x="130" y="66"/>
                    <a:pt x="195" y="75"/>
                  </a:cubicBezTo>
                  <a:cubicBezTo>
                    <a:pt x="245" y="75"/>
                    <a:pt x="290" y="83"/>
                    <a:pt x="337" y="83"/>
                  </a:cubicBezTo>
                  <a:cubicBezTo>
                    <a:pt x="360" y="83"/>
                    <a:pt x="384" y="81"/>
                    <a:pt x="409" y="75"/>
                  </a:cubicBezTo>
                  <a:cubicBezTo>
                    <a:pt x="353" y="28"/>
                    <a:pt x="279" y="10"/>
                    <a:pt x="214" y="10"/>
                  </a:cubicBezTo>
                  <a:cubicBezTo>
                    <a:pt x="177" y="1"/>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
            <p:cNvSpPr/>
            <p:nvPr/>
          </p:nvSpPr>
          <p:spPr>
            <a:xfrm>
              <a:off x="3564000" y="2349925"/>
              <a:ext cx="99925" cy="96975"/>
            </a:xfrm>
            <a:custGeom>
              <a:rect b="b" l="l" r="r" t="t"/>
              <a:pathLst>
                <a:path extrusionOk="0" h="3879" w="3997">
                  <a:moveTo>
                    <a:pt x="1179" y="0"/>
                  </a:moveTo>
                  <a:cubicBezTo>
                    <a:pt x="922" y="0"/>
                    <a:pt x="665" y="16"/>
                    <a:pt x="410" y="49"/>
                  </a:cubicBezTo>
                  <a:cubicBezTo>
                    <a:pt x="85" y="68"/>
                    <a:pt x="10" y="495"/>
                    <a:pt x="1" y="727"/>
                  </a:cubicBezTo>
                  <a:cubicBezTo>
                    <a:pt x="29" y="1647"/>
                    <a:pt x="289" y="2576"/>
                    <a:pt x="846" y="3301"/>
                  </a:cubicBezTo>
                  <a:cubicBezTo>
                    <a:pt x="1032" y="3524"/>
                    <a:pt x="1237" y="3747"/>
                    <a:pt x="1506" y="3840"/>
                  </a:cubicBezTo>
                  <a:cubicBezTo>
                    <a:pt x="1581" y="3865"/>
                    <a:pt x="1662" y="3878"/>
                    <a:pt x="1742" y="3878"/>
                  </a:cubicBezTo>
                  <a:cubicBezTo>
                    <a:pt x="1952" y="3878"/>
                    <a:pt x="2163" y="3791"/>
                    <a:pt x="2277" y="3617"/>
                  </a:cubicBezTo>
                  <a:cubicBezTo>
                    <a:pt x="2435" y="3347"/>
                    <a:pt x="2324" y="3003"/>
                    <a:pt x="2203" y="2715"/>
                  </a:cubicBezTo>
                  <a:lnTo>
                    <a:pt x="2203" y="2715"/>
                  </a:lnTo>
                  <a:cubicBezTo>
                    <a:pt x="2398" y="2855"/>
                    <a:pt x="2612" y="2994"/>
                    <a:pt x="2844" y="3022"/>
                  </a:cubicBezTo>
                  <a:cubicBezTo>
                    <a:pt x="2883" y="3030"/>
                    <a:pt x="2924" y="3034"/>
                    <a:pt x="2964" y="3034"/>
                  </a:cubicBezTo>
                  <a:cubicBezTo>
                    <a:pt x="3165" y="3034"/>
                    <a:pt x="3371" y="2940"/>
                    <a:pt x="3448" y="2762"/>
                  </a:cubicBezTo>
                  <a:cubicBezTo>
                    <a:pt x="3550" y="2539"/>
                    <a:pt x="3420" y="2260"/>
                    <a:pt x="3253" y="2084"/>
                  </a:cubicBezTo>
                  <a:cubicBezTo>
                    <a:pt x="3076" y="1898"/>
                    <a:pt x="2863" y="1768"/>
                    <a:pt x="2714" y="1563"/>
                  </a:cubicBezTo>
                  <a:lnTo>
                    <a:pt x="2714" y="1563"/>
                  </a:lnTo>
                  <a:cubicBezTo>
                    <a:pt x="2891" y="1596"/>
                    <a:pt x="3064" y="1629"/>
                    <a:pt x="3232" y="1629"/>
                  </a:cubicBezTo>
                  <a:cubicBezTo>
                    <a:pt x="3302" y="1629"/>
                    <a:pt x="3371" y="1623"/>
                    <a:pt x="3439" y="1610"/>
                  </a:cubicBezTo>
                  <a:cubicBezTo>
                    <a:pt x="3671" y="1563"/>
                    <a:pt x="3903" y="1387"/>
                    <a:pt x="3931" y="1155"/>
                  </a:cubicBezTo>
                  <a:cubicBezTo>
                    <a:pt x="3996" y="774"/>
                    <a:pt x="3587" y="504"/>
                    <a:pt x="3225" y="365"/>
                  </a:cubicBezTo>
                  <a:cubicBezTo>
                    <a:pt x="2573" y="121"/>
                    <a:pt x="1877" y="0"/>
                    <a:pt x="11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
            <p:cNvSpPr/>
            <p:nvPr/>
          </p:nvSpPr>
          <p:spPr>
            <a:xfrm>
              <a:off x="3565175" y="2349400"/>
              <a:ext cx="98975" cy="99125"/>
            </a:xfrm>
            <a:custGeom>
              <a:rect b="b" l="l" r="r" t="t"/>
              <a:pathLst>
                <a:path extrusionOk="0" h="3965" w="3959">
                  <a:moveTo>
                    <a:pt x="1127" y="1"/>
                  </a:moveTo>
                  <a:cubicBezTo>
                    <a:pt x="876" y="1"/>
                    <a:pt x="625" y="20"/>
                    <a:pt x="372" y="51"/>
                  </a:cubicBezTo>
                  <a:cubicBezTo>
                    <a:pt x="639" y="19"/>
                    <a:pt x="902" y="5"/>
                    <a:pt x="1166" y="5"/>
                  </a:cubicBezTo>
                  <a:cubicBezTo>
                    <a:pt x="1240" y="5"/>
                    <a:pt x="1314" y="6"/>
                    <a:pt x="1389" y="8"/>
                  </a:cubicBezTo>
                  <a:lnTo>
                    <a:pt x="1389" y="8"/>
                  </a:lnTo>
                  <a:cubicBezTo>
                    <a:pt x="1301" y="3"/>
                    <a:pt x="1214" y="1"/>
                    <a:pt x="1127" y="1"/>
                  </a:cubicBezTo>
                  <a:close/>
                  <a:moveTo>
                    <a:pt x="381" y="70"/>
                  </a:moveTo>
                  <a:cubicBezTo>
                    <a:pt x="307" y="70"/>
                    <a:pt x="251" y="98"/>
                    <a:pt x="196" y="144"/>
                  </a:cubicBezTo>
                  <a:cubicBezTo>
                    <a:pt x="242" y="107"/>
                    <a:pt x="307" y="79"/>
                    <a:pt x="381" y="70"/>
                  </a:cubicBezTo>
                  <a:close/>
                  <a:moveTo>
                    <a:pt x="196" y="144"/>
                  </a:moveTo>
                  <a:lnTo>
                    <a:pt x="196" y="144"/>
                  </a:lnTo>
                  <a:cubicBezTo>
                    <a:pt x="140" y="172"/>
                    <a:pt x="103" y="237"/>
                    <a:pt x="75" y="293"/>
                  </a:cubicBezTo>
                  <a:cubicBezTo>
                    <a:pt x="103" y="237"/>
                    <a:pt x="149" y="172"/>
                    <a:pt x="196" y="144"/>
                  </a:cubicBezTo>
                  <a:close/>
                  <a:moveTo>
                    <a:pt x="0" y="675"/>
                  </a:moveTo>
                  <a:cubicBezTo>
                    <a:pt x="1" y="944"/>
                    <a:pt x="19" y="1195"/>
                    <a:pt x="65" y="1454"/>
                  </a:cubicBezTo>
                  <a:cubicBezTo>
                    <a:pt x="19" y="1195"/>
                    <a:pt x="1" y="935"/>
                    <a:pt x="0" y="675"/>
                  </a:cubicBezTo>
                  <a:close/>
                  <a:moveTo>
                    <a:pt x="1389" y="8"/>
                  </a:moveTo>
                  <a:cubicBezTo>
                    <a:pt x="1501" y="15"/>
                    <a:pt x="1615" y="26"/>
                    <a:pt x="1729" y="42"/>
                  </a:cubicBezTo>
                  <a:cubicBezTo>
                    <a:pt x="2184" y="89"/>
                    <a:pt x="2620" y="191"/>
                    <a:pt x="3057" y="339"/>
                  </a:cubicBezTo>
                  <a:cubicBezTo>
                    <a:pt x="3262" y="414"/>
                    <a:pt x="3475" y="516"/>
                    <a:pt x="3642" y="655"/>
                  </a:cubicBezTo>
                  <a:cubicBezTo>
                    <a:pt x="3726" y="720"/>
                    <a:pt x="3800" y="813"/>
                    <a:pt x="3847" y="906"/>
                  </a:cubicBezTo>
                  <a:cubicBezTo>
                    <a:pt x="3875" y="999"/>
                    <a:pt x="3893" y="1120"/>
                    <a:pt x="3856" y="1213"/>
                  </a:cubicBezTo>
                  <a:cubicBezTo>
                    <a:pt x="3819" y="1306"/>
                    <a:pt x="3754" y="1399"/>
                    <a:pt x="3661" y="1454"/>
                  </a:cubicBezTo>
                  <a:cubicBezTo>
                    <a:pt x="3568" y="1510"/>
                    <a:pt x="3475" y="1557"/>
                    <a:pt x="3364" y="1575"/>
                  </a:cubicBezTo>
                  <a:cubicBezTo>
                    <a:pt x="3321" y="1581"/>
                    <a:pt x="3277" y="1584"/>
                    <a:pt x="3232" y="1584"/>
                  </a:cubicBezTo>
                  <a:cubicBezTo>
                    <a:pt x="3062" y="1584"/>
                    <a:pt x="2880" y="1547"/>
                    <a:pt x="2704" y="1510"/>
                  </a:cubicBezTo>
                  <a:lnTo>
                    <a:pt x="2555" y="1482"/>
                  </a:lnTo>
                  <a:lnTo>
                    <a:pt x="2648" y="1603"/>
                  </a:lnTo>
                  <a:cubicBezTo>
                    <a:pt x="2797" y="1817"/>
                    <a:pt x="3020" y="1956"/>
                    <a:pt x="3169" y="2133"/>
                  </a:cubicBezTo>
                  <a:cubicBezTo>
                    <a:pt x="3252" y="2207"/>
                    <a:pt x="3317" y="2300"/>
                    <a:pt x="3354" y="2411"/>
                  </a:cubicBezTo>
                  <a:cubicBezTo>
                    <a:pt x="3401" y="2513"/>
                    <a:pt x="3410" y="2616"/>
                    <a:pt x="3382" y="2718"/>
                  </a:cubicBezTo>
                  <a:cubicBezTo>
                    <a:pt x="3345" y="2811"/>
                    <a:pt x="3262" y="2894"/>
                    <a:pt x="3169" y="2941"/>
                  </a:cubicBezTo>
                  <a:cubicBezTo>
                    <a:pt x="3097" y="2977"/>
                    <a:pt x="3013" y="2991"/>
                    <a:pt x="2928" y="2991"/>
                  </a:cubicBezTo>
                  <a:cubicBezTo>
                    <a:pt x="2903" y="2991"/>
                    <a:pt x="2878" y="2989"/>
                    <a:pt x="2853" y="2987"/>
                  </a:cubicBezTo>
                  <a:cubicBezTo>
                    <a:pt x="2630" y="2950"/>
                    <a:pt x="2425" y="2829"/>
                    <a:pt x="2230" y="2681"/>
                  </a:cubicBezTo>
                  <a:lnTo>
                    <a:pt x="2044" y="2560"/>
                  </a:lnTo>
                  <a:lnTo>
                    <a:pt x="2044" y="2560"/>
                  </a:lnTo>
                  <a:lnTo>
                    <a:pt x="2128" y="2764"/>
                  </a:lnTo>
                  <a:cubicBezTo>
                    <a:pt x="2174" y="2885"/>
                    <a:pt x="2221" y="3015"/>
                    <a:pt x="2249" y="3127"/>
                  </a:cubicBezTo>
                  <a:cubicBezTo>
                    <a:pt x="2277" y="3247"/>
                    <a:pt x="2286" y="3368"/>
                    <a:pt x="2258" y="3489"/>
                  </a:cubicBezTo>
                  <a:cubicBezTo>
                    <a:pt x="2240" y="3601"/>
                    <a:pt x="2156" y="3693"/>
                    <a:pt x="2063" y="3768"/>
                  </a:cubicBezTo>
                  <a:cubicBezTo>
                    <a:pt x="1961" y="3823"/>
                    <a:pt x="1840" y="3861"/>
                    <a:pt x="1719" y="3861"/>
                  </a:cubicBezTo>
                  <a:cubicBezTo>
                    <a:pt x="1589" y="3861"/>
                    <a:pt x="1468" y="3823"/>
                    <a:pt x="1366" y="3768"/>
                  </a:cubicBezTo>
                  <a:cubicBezTo>
                    <a:pt x="1255" y="3712"/>
                    <a:pt x="1162" y="3628"/>
                    <a:pt x="1069" y="3535"/>
                  </a:cubicBezTo>
                  <a:cubicBezTo>
                    <a:pt x="976" y="3443"/>
                    <a:pt x="892" y="3350"/>
                    <a:pt x="809" y="3247"/>
                  </a:cubicBezTo>
                  <a:cubicBezTo>
                    <a:pt x="725" y="3136"/>
                    <a:pt x="660" y="3034"/>
                    <a:pt x="586" y="2913"/>
                  </a:cubicBezTo>
                  <a:cubicBezTo>
                    <a:pt x="326" y="2467"/>
                    <a:pt x="158" y="1965"/>
                    <a:pt x="65" y="1454"/>
                  </a:cubicBezTo>
                  <a:lnTo>
                    <a:pt x="65" y="1454"/>
                  </a:lnTo>
                  <a:cubicBezTo>
                    <a:pt x="149" y="1975"/>
                    <a:pt x="298" y="2486"/>
                    <a:pt x="558" y="2941"/>
                  </a:cubicBezTo>
                  <a:cubicBezTo>
                    <a:pt x="623" y="3052"/>
                    <a:pt x="679" y="3173"/>
                    <a:pt x="762" y="3275"/>
                  </a:cubicBezTo>
                  <a:cubicBezTo>
                    <a:pt x="837" y="3378"/>
                    <a:pt x="930" y="3489"/>
                    <a:pt x="1004" y="3591"/>
                  </a:cubicBezTo>
                  <a:cubicBezTo>
                    <a:pt x="1078" y="3684"/>
                    <a:pt x="1180" y="3777"/>
                    <a:pt x="1301" y="3851"/>
                  </a:cubicBezTo>
                  <a:cubicBezTo>
                    <a:pt x="1413" y="3916"/>
                    <a:pt x="1552" y="3963"/>
                    <a:pt x="1691" y="3963"/>
                  </a:cubicBezTo>
                  <a:cubicBezTo>
                    <a:pt x="1709" y="3964"/>
                    <a:pt x="1726" y="3965"/>
                    <a:pt x="1743" y="3965"/>
                  </a:cubicBezTo>
                  <a:cubicBezTo>
                    <a:pt x="1865" y="3965"/>
                    <a:pt x="1986" y="3935"/>
                    <a:pt x="2100" y="3870"/>
                  </a:cubicBezTo>
                  <a:cubicBezTo>
                    <a:pt x="2230" y="3805"/>
                    <a:pt x="2323" y="3675"/>
                    <a:pt x="2360" y="3535"/>
                  </a:cubicBezTo>
                  <a:cubicBezTo>
                    <a:pt x="2388" y="3396"/>
                    <a:pt x="2379" y="3247"/>
                    <a:pt x="2360" y="3117"/>
                  </a:cubicBezTo>
                  <a:cubicBezTo>
                    <a:pt x="2342" y="3043"/>
                    <a:pt x="2323" y="2987"/>
                    <a:pt x="2314" y="2932"/>
                  </a:cubicBezTo>
                  <a:lnTo>
                    <a:pt x="2314" y="2932"/>
                  </a:lnTo>
                  <a:cubicBezTo>
                    <a:pt x="2360" y="2969"/>
                    <a:pt x="2397" y="2987"/>
                    <a:pt x="2453" y="3015"/>
                  </a:cubicBezTo>
                  <a:cubicBezTo>
                    <a:pt x="2565" y="3071"/>
                    <a:pt x="2685" y="3117"/>
                    <a:pt x="2825" y="3136"/>
                  </a:cubicBezTo>
                  <a:cubicBezTo>
                    <a:pt x="2857" y="3143"/>
                    <a:pt x="2891" y="3147"/>
                    <a:pt x="2925" y="3147"/>
                  </a:cubicBezTo>
                  <a:cubicBezTo>
                    <a:pt x="3020" y="3147"/>
                    <a:pt x="3120" y="3121"/>
                    <a:pt x="3215" y="3080"/>
                  </a:cubicBezTo>
                  <a:cubicBezTo>
                    <a:pt x="3345" y="3024"/>
                    <a:pt x="3447" y="2922"/>
                    <a:pt x="3494" y="2783"/>
                  </a:cubicBezTo>
                  <a:cubicBezTo>
                    <a:pt x="3540" y="2644"/>
                    <a:pt x="3522" y="2504"/>
                    <a:pt x="3475" y="2374"/>
                  </a:cubicBezTo>
                  <a:cubicBezTo>
                    <a:pt x="3429" y="2244"/>
                    <a:pt x="3345" y="2142"/>
                    <a:pt x="3252" y="2049"/>
                  </a:cubicBezTo>
                  <a:cubicBezTo>
                    <a:pt x="3113" y="1910"/>
                    <a:pt x="2964" y="1798"/>
                    <a:pt x="2834" y="1677"/>
                  </a:cubicBezTo>
                  <a:lnTo>
                    <a:pt x="2834" y="1677"/>
                  </a:lnTo>
                  <a:cubicBezTo>
                    <a:pt x="2947" y="1689"/>
                    <a:pt x="3056" y="1705"/>
                    <a:pt x="3169" y="1705"/>
                  </a:cubicBezTo>
                  <a:cubicBezTo>
                    <a:pt x="3232" y="1705"/>
                    <a:pt x="3297" y="1700"/>
                    <a:pt x="3364" y="1687"/>
                  </a:cubicBezTo>
                  <a:cubicBezTo>
                    <a:pt x="3485" y="1668"/>
                    <a:pt x="3596" y="1622"/>
                    <a:pt x="3707" y="1547"/>
                  </a:cubicBezTo>
                  <a:cubicBezTo>
                    <a:pt x="3800" y="1482"/>
                    <a:pt x="3893" y="1371"/>
                    <a:pt x="3921" y="1259"/>
                  </a:cubicBezTo>
                  <a:cubicBezTo>
                    <a:pt x="3958" y="1138"/>
                    <a:pt x="3958" y="1018"/>
                    <a:pt x="3903" y="897"/>
                  </a:cubicBezTo>
                  <a:cubicBezTo>
                    <a:pt x="3856" y="785"/>
                    <a:pt x="3773" y="702"/>
                    <a:pt x="3680" y="618"/>
                  </a:cubicBezTo>
                  <a:cubicBezTo>
                    <a:pt x="3494" y="470"/>
                    <a:pt x="3289" y="377"/>
                    <a:pt x="3066" y="302"/>
                  </a:cubicBezTo>
                  <a:cubicBezTo>
                    <a:pt x="2639" y="163"/>
                    <a:pt x="2184" y="70"/>
                    <a:pt x="1729" y="24"/>
                  </a:cubicBezTo>
                  <a:cubicBezTo>
                    <a:pt x="1615" y="17"/>
                    <a:pt x="1501" y="11"/>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
            <p:cNvSpPr/>
            <p:nvPr/>
          </p:nvSpPr>
          <p:spPr>
            <a:xfrm>
              <a:off x="3568900" y="2353700"/>
              <a:ext cx="63425" cy="35550"/>
            </a:xfrm>
            <a:custGeom>
              <a:rect b="b" l="l" r="r" t="t"/>
              <a:pathLst>
                <a:path extrusionOk="0" h="1422" w="2537">
                  <a:moveTo>
                    <a:pt x="0" y="0"/>
                  </a:moveTo>
                  <a:lnTo>
                    <a:pt x="0" y="0"/>
                  </a:lnTo>
                  <a:cubicBezTo>
                    <a:pt x="177" y="167"/>
                    <a:pt x="381" y="298"/>
                    <a:pt x="595" y="418"/>
                  </a:cubicBezTo>
                  <a:cubicBezTo>
                    <a:pt x="790" y="548"/>
                    <a:pt x="1013" y="669"/>
                    <a:pt x="1217" y="781"/>
                  </a:cubicBezTo>
                  <a:cubicBezTo>
                    <a:pt x="1440" y="901"/>
                    <a:pt x="1645" y="1013"/>
                    <a:pt x="1868" y="1115"/>
                  </a:cubicBezTo>
                  <a:cubicBezTo>
                    <a:pt x="2091" y="1227"/>
                    <a:pt x="2314" y="1329"/>
                    <a:pt x="2536" y="1422"/>
                  </a:cubicBezTo>
                  <a:cubicBezTo>
                    <a:pt x="2323" y="1292"/>
                    <a:pt x="2100" y="1189"/>
                    <a:pt x="1895" y="1069"/>
                  </a:cubicBezTo>
                  <a:lnTo>
                    <a:pt x="1254" y="725"/>
                  </a:lnTo>
                  <a:lnTo>
                    <a:pt x="613" y="372"/>
                  </a:lnTo>
                  <a:lnTo>
                    <a:pt x="307" y="205"/>
                  </a:lnTo>
                  <a:cubicBezTo>
                    <a:pt x="195" y="140"/>
                    <a:pt x="102"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
            <p:cNvSpPr/>
            <p:nvPr/>
          </p:nvSpPr>
          <p:spPr>
            <a:xfrm>
              <a:off x="3566575" y="2356250"/>
              <a:ext cx="52275" cy="61100"/>
            </a:xfrm>
            <a:custGeom>
              <a:rect b="b" l="l" r="r" t="t"/>
              <a:pathLst>
                <a:path extrusionOk="0" h="2444" w="2091">
                  <a:moveTo>
                    <a:pt x="0" y="0"/>
                  </a:moveTo>
                  <a:lnTo>
                    <a:pt x="0" y="0"/>
                  </a:lnTo>
                  <a:cubicBezTo>
                    <a:pt x="93" y="93"/>
                    <a:pt x="186" y="196"/>
                    <a:pt x="270" y="298"/>
                  </a:cubicBezTo>
                  <a:cubicBezTo>
                    <a:pt x="353" y="400"/>
                    <a:pt x="446" y="511"/>
                    <a:pt x="520" y="614"/>
                  </a:cubicBezTo>
                  <a:lnTo>
                    <a:pt x="1031" y="1227"/>
                  </a:lnTo>
                  <a:lnTo>
                    <a:pt x="1561" y="1840"/>
                  </a:lnTo>
                  <a:cubicBezTo>
                    <a:pt x="1728" y="2044"/>
                    <a:pt x="1914" y="2249"/>
                    <a:pt x="2091" y="2444"/>
                  </a:cubicBezTo>
                  <a:cubicBezTo>
                    <a:pt x="1933" y="2230"/>
                    <a:pt x="1765" y="2017"/>
                    <a:pt x="1589" y="1821"/>
                  </a:cubicBezTo>
                  <a:cubicBezTo>
                    <a:pt x="1422" y="1608"/>
                    <a:pt x="1254" y="1403"/>
                    <a:pt x="1078" y="1190"/>
                  </a:cubicBezTo>
                  <a:cubicBezTo>
                    <a:pt x="911" y="985"/>
                    <a:pt x="734" y="772"/>
                    <a:pt x="558" y="576"/>
                  </a:cubicBezTo>
                  <a:cubicBezTo>
                    <a:pt x="381" y="381"/>
                    <a:pt x="214"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
            <p:cNvSpPr/>
            <p:nvPr/>
          </p:nvSpPr>
          <p:spPr>
            <a:xfrm>
              <a:off x="3588625" y="2369475"/>
              <a:ext cx="18150" cy="10250"/>
            </a:xfrm>
            <a:custGeom>
              <a:rect b="b" l="l" r="r" t="t"/>
              <a:pathLst>
                <a:path extrusionOk="0" h="410" w="726">
                  <a:moveTo>
                    <a:pt x="1" y="1"/>
                  </a:moveTo>
                  <a:cubicBezTo>
                    <a:pt x="47" y="57"/>
                    <a:pt x="103" y="103"/>
                    <a:pt x="168" y="140"/>
                  </a:cubicBezTo>
                  <a:lnTo>
                    <a:pt x="335" y="243"/>
                  </a:lnTo>
                  <a:cubicBezTo>
                    <a:pt x="465" y="317"/>
                    <a:pt x="586" y="373"/>
                    <a:pt x="725" y="410"/>
                  </a:cubicBezTo>
                  <a:cubicBezTo>
                    <a:pt x="605" y="326"/>
                    <a:pt x="493" y="261"/>
                    <a:pt x="372" y="178"/>
                  </a:cubicBezTo>
                  <a:cubicBezTo>
                    <a:pt x="317" y="140"/>
                    <a:pt x="242" y="122"/>
                    <a:pt x="187" y="85"/>
                  </a:cubicBezTo>
                  <a:cubicBezTo>
                    <a:pt x="131" y="57"/>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
            <p:cNvSpPr/>
            <p:nvPr/>
          </p:nvSpPr>
          <p:spPr>
            <a:xfrm>
              <a:off x="3600700" y="2379700"/>
              <a:ext cx="12125" cy="4900"/>
            </a:xfrm>
            <a:custGeom>
              <a:rect b="b" l="l" r="r" t="t"/>
              <a:pathLst>
                <a:path extrusionOk="0" h="196" w="485">
                  <a:moveTo>
                    <a:pt x="1" y="1"/>
                  </a:moveTo>
                  <a:lnTo>
                    <a:pt x="1" y="1"/>
                  </a:lnTo>
                  <a:cubicBezTo>
                    <a:pt x="38" y="47"/>
                    <a:pt x="75" y="66"/>
                    <a:pt x="112" y="94"/>
                  </a:cubicBezTo>
                  <a:cubicBezTo>
                    <a:pt x="140" y="112"/>
                    <a:pt x="196" y="140"/>
                    <a:pt x="224" y="149"/>
                  </a:cubicBezTo>
                  <a:cubicBezTo>
                    <a:pt x="308" y="177"/>
                    <a:pt x="391" y="196"/>
                    <a:pt x="484" y="196"/>
                  </a:cubicBezTo>
                  <a:cubicBezTo>
                    <a:pt x="410" y="149"/>
                    <a:pt x="335" y="112"/>
                    <a:pt x="233" y="66"/>
                  </a:cubicBezTo>
                  <a:cubicBezTo>
                    <a:pt x="205" y="57"/>
                    <a:pt x="159" y="47"/>
                    <a:pt x="122" y="38"/>
                  </a:cubicBezTo>
                  <a:cubicBezTo>
                    <a:pt x="8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
            <p:cNvSpPr/>
            <p:nvPr/>
          </p:nvSpPr>
          <p:spPr>
            <a:xfrm>
              <a:off x="3594200" y="2379475"/>
              <a:ext cx="15600" cy="11175"/>
            </a:xfrm>
            <a:custGeom>
              <a:rect b="b" l="l" r="r" t="t"/>
              <a:pathLst>
                <a:path extrusionOk="0" h="447" w="624">
                  <a:moveTo>
                    <a:pt x="1" y="0"/>
                  </a:moveTo>
                  <a:lnTo>
                    <a:pt x="140" y="140"/>
                  </a:lnTo>
                  <a:cubicBezTo>
                    <a:pt x="187" y="168"/>
                    <a:pt x="242" y="214"/>
                    <a:pt x="289" y="251"/>
                  </a:cubicBezTo>
                  <a:cubicBezTo>
                    <a:pt x="391" y="335"/>
                    <a:pt x="512" y="400"/>
                    <a:pt x="623" y="446"/>
                  </a:cubicBezTo>
                  <a:cubicBezTo>
                    <a:pt x="540" y="344"/>
                    <a:pt x="437" y="279"/>
                    <a:pt x="326" y="205"/>
                  </a:cubicBezTo>
                  <a:cubicBezTo>
                    <a:pt x="224" y="121"/>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
            <p:cNvSpPr/>
            <p:nvPr/>
          </p:nvSpPr>
          <p:spPr>
            <a:xfrm>
              <a:off x="3580500" y="2366000"/>
              <a:ext cx="8850" cy="8850"/>
            </a:xfrm>
            <a:custGeom>
              <a:rect b="b" l="l" r="r" t="t"/>
              <a:pathLst>
                <a:path extrusionOk="0" h="354" w="354">
                  <a:moveTo>
                    <a:pt x="1" y="1"/>
                  </a:moveTo>
                  <a:lnTo>
                    <a:pt x="1" y="1"/>
                  </a:lnTo>
                  <a:cubicBezTo>
                    <a:pt x="47" y="84"/>
                    <a:pt x="94" y="140"/>
                    <a:pt x="149" y="196"/>
                  </a:cubicBezTo>
                  <a:cubicBezTo>
                    <a:pt x="214" y="261"/>
                    <a:pt x="270" y="317"/>
                    <a:pt x="354" y="354"/>
                  </a:cubicBezTo>
                  <a:cubicBezTo>
                    <a:pt x="317" y="270"/>
                    <a:pt x="261" y="214"/>
                    <a:pt x="196" y="149"/>
                  </a:cubicBezTo>
                  <a:cubicBezTo>
                    <a:pt x="140" y="94"/>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
            <p:cNvSpPr/>
            <p:nvPr/>
          </p:nvSpPr>
          <p:spPr>
            <a:xfrm>
              <a:off x="3622550" y="2412700"/>
              <a:ext cx="16275" cy="7675"/>
            </a:xfrm>
            <a:custGeom>
              <a:rect b="b" l="l" r="r" t="t"/>
              <a:pathLst>
                <a:path extrusionOk="0" h="307" w="651">
                  <a:moveTo>
                    <a:pt x="0" y="0"/>
                  </a:moveTo>
                  <a:cubicBezTo>
                    <a:pt x="37" y="47"/>
                    <a:pt x="93" y="84"/>
                    <a:pt x="140" y="121"/>
                  </a:cubicBezTo>
                  <a:cubicBezTo>
                    <a:pt x="195" y="158"/>
                    <a:pt x="251" y="177"/>
                    <a:pt x="307" y="204"/>
                  </a:cubicBezTo>
                  <a:cubicBezTo>
                    <a:pt x="418" y="251"/>
                    <a:pt x="530" y="297"/>
                    <a:pt x="651" y="307"/>
                  </a:cubicBezTo>
                  <a:cubicBezTo>
                    <a:pt x="548" y="232"/>
                    <a:pt x="446" y="186"/>
                    <a:pt x="325" y="139"/>
                  </a:cubicBezTo>
                  <a:cubicBezTo>
                    <a:pt x="279" y="121"/>
                    <a:pt x="223" y="93"/>
                    <a:pt x="168" y="74"/>
                  </a:cubicBezTo>
                  <a:cubicBezTo>
                    <a:pt x="121"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
            <p:cNvSpPr/>
            <p:nvPr/>
          </p:nvSpPr>
          <p:spPr>
            <a:xfrm>
              <a:off x="3617900" y="2406875"/>
              <a:ext cx="11175" cy="5600"/>
            </a:xfrm>
            <a:custGeom>
              <a:rect b="b" l="l" r="r" t="t"/>
              <a:pathLst>
                <a:path extrusionOk="0" h="224" w="447">
                  <a:moveTo>
                    <a:pt x="0" y="1"/>
                  </a:moveTo>
                  <a:lnTo>
                    <a:pt x="0" y="1"/>
                  </a:lnTo>
                  <a:cubicBezTo>
                    <a:pt x="28" y="38"/>
                    <a:pt x="65" y="75"/>
                    <a:pt x="93" y="94"/>
                  </a:cubicBezTo>
                  <a:cubicBezTo>
                    <a:pt x="121" y="131"/>
                    <a:pt x="168" y="140"/>
                    <a:pt x="205" y="168"/>
                  </a:cubicBezTo>
                  <a:cubicBezTo>
                    <a:pt x="233" y="187"/>
                    <a:pt x="270" y="196"/>
                    <a:pt x="316" y="214"/>
                  </a:cubicBezTo>
                  <a:cubicBezTo>
                    <a:pt x="363" y="214"/>
                    <a:pt x="400" y="224"/>
                    <a:pt x="446" y="224"/>
                  </a:cubicBezTo>
                  <a:cubicBezTo>
                    <a:pt x="372" y="177"/>
                    <a:pt x="307" y="140"/>
                    <a:pt x="233" y="94"/>
                  </a:cubicBezTo>
                  <a:cubicBezTo>
                    <a:pt x="158" y="57"/>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
            <p:cNvSpPr/>
            <p:nvPr/>
          </p:nvSpPr>
          <p:spPr>
            <a:xfrm>
              <a:off x="3635325" y="2414775"/>
              <a:ext cx="6750" cy="2575"/>
            </a:xfrm>
            <a:custGeom>
              <a:rect b="b" l="l" r="r" t="t"/>
              <a:pathLst>
                <a:path extrusionOk="0" h="103" w="270">
                  <a:moveTo>
                    <a:pt x="0" y="1"/>
                  </a:moveTo>
                  <a:cubicBezTo>
                    <a:pt x="37" y="56"/>
                    <a:pt x="84" y="84"/>
                    <a:pt x="130" y="94"/>
                  </a:cubicBezTo>
                  <a:cubicBezTo>
                    <a:pt x="158" y="103"/>
                    <a:pt x="177" y="103"/>
                    <a:pt x="205" y="103"/>
                  </a:cubicBezTo>
                  <a:cubicBezTo>
                    <a:pt x="223" y="103"/>
                    <a:pt x="251" y="94"/>
                    <a:pt x="270" y="84"/>
                  </a:cubicBezTo>
                  <a:cubicBezTo>
                    <a:pt x="223" y="56"/>
                    <a:pt x="186" y="38"/>
                    <a:pt x="140" y="10"/>
                  </a:cubicBezTo>
                  <a:cubicBezTo>
                    <a:pt x="121" y="10"/>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
            <p:cNvSpPr/>
            <p:nvPr/>
          </p:nvSpPr>
          <p:spPr>
            <a:xfrm>
              <a:off x="3596750" y="2436375"/>
              <a:ext cx="15125" cy="6400"/>
            </a:xfrm>
            <a:custGeom>
              <a:rect b="b" l="l" r="r" t="t"/>
              <a:pathLst>
                <a:path extrusionOk="0" h="256" w="605">
                  <a:moveTo>
                    <a:pt x="1" y="1"/>
                  </a:moveTo>
                  <a:lnTo>
                    <a:pt x="1" y="1"/>
                  </a:lnTo>
                  <a:cubicBezTo>
                    <a:pt x="10" y="19"/>
                    <a:pt x="29" y="47"/>
                    <a:pt x="47" y="66"/>
                  </a:cubicBezTo>
                  <a:cubicBezTo>
                    <a:pt x="57" y="94"/>
                    <a:pt x="85" y="112"/>
                    <a:pt x="103" y="140"/>
                  </a:cubicBezTo>
                  <a:cubicBezTo>
                    <a:pt x="150" y="168"/>
                    <a:pt x="196" y="205"/>
                    <a:pt x="261" y="233"/>
                  </a:cubicBezTo>
                  <a:cubicBezTo>
                    <a:pt x="302" y="247"/>
                    <a:pt x="348" y="255"/>
                    <a:pt x="391" y="255"/>
                  </a:cubicBezTo>
                  <a:cubicBezTo>
                    <a:pt x="407" y="255"/>
                    <a:pt x="423" y="254"/>
                    <a:pt x="438" y="252"/>
                  </a:cubicBezTo>
                  <a:cubicBezTo>
                    <a:pt x="503" y="242"/>
                    <a:pt x="568" y="214"/>
                    <a:pt x="605" y="168"/>
                  </a:cubicBezTo>
                  <a:lnTo>
                    <a:pt x="605" y="168"/>
                  </a:lnTo>
                  <a:cubicBezTo>
                    <a:pt x="552" y="186"/>
                    <a:pt x="500" y="195"/>
                    <a:pt x="449" y="195"/>
                  </a:cubicBezTo>
                  <a:cubicBezTo>
                    <a:pt x="392" y="195"/>
                    <a:pt x="338" y="183"/>
                    <a:pt x="289" y="159"/>
                  </a:cubicBezTo>
                  <a:cubicBezTo>
                    <a:pt x="233" y="149"/>
                    <a:pt x="187" y="112"/>
                    <a:pt x="140" y="84"/>
                  </a:cubicBezTo>
                  <a:cubicBezTo>
                    <a:pt x="122" y="75"/>
                    <a:pt x="94" y="56"/>
                    <a:pt x="66" y="38"/>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
            <p:cNvSpPr/>
            <p:nvPr/>
          </p:nvSpPr>
          <p:spPr>
            <a:xfrm>
              <a:off x="3591200" y="2426400"/>
              <a:ext cx="11150" cy="11400"/>
            </a:xfrm>
            <a:custGeom>
              <a:rect b="b" l="l" r="r" t="t"/>
              <a:pathLst>
                <a:path extrusionOk="0" h="456" w="446">
                  <a:moveTo>
                    <a:pt x="0" y="0"/>
                  </a:moveTo>
                  <a:lnTo>
                    <a:pt x="0" y="0"/>
                  </a:lnTo>
                  <a:cubicBezTo>
                    <a:pt x="19" y="56"/>
                    <a:pt x="37" y="102"/>
                    <a:pt x="74" y="149"/>
                  </a:cubicBezTo>
                  <a:cubicBezTo>
                    <a:pt x="93" y="186"/>
                    <a:pt x="139" y="233"/>
                    <a:pt x="177" y="270"/>
                  </a:cubicBezTo>
                  <a:cubicBezTo>
                    <a:pt x="260" y="353"/>
                    <a:pt x="353" y="409"/>
                    <a:pt x="446" y="455"/>
                  </a:cubicBezTo>
                  <a:cubicBezTo>
                    <a:pt x="418" y="409"/>
                    <a:pt x="372" y="363"/>
                    <a:pt x="344" y="325"/>
                  </a:cubicBezTo>
                  <a:cubicBezTo>
                    <a:pt x="307" y="288"/>
                    <a:pt x="260" y="260"/>
                    <a:pt x="223" y="223"/>
                  </a:cubicBezTo>
                  <a:lnTo>
                    <a:pt x="111" y="121"/>
                  </a:lnTo>
                  <a:cubicBezTo>
                    <a:pt x="74" y="84"/>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
            <p:cNvSpPr/>
            <p:nvPr/>
          </p:nvSpPr>
          <p:spPr>
            <a:xfrm>
              <a:off x="3583750" y="2421525"/>
              <a:ext cx="7925" cy="12100"/>
            </a:xfrm>
            <a:custGeom>
              <a:rect b="b" l="l" r="r" t="t"/>
              <a:pathLst>
                <a:path extrusionOk="0" h="484" w="317">
                  <a:moveTo>
                    <a:pt x="1" y="0"/>
                  </a:moveTo>
                  <a:cubicBezTo>
                    <a:pt x="1" y="56"/>
                    <a:pt x="10" y="102"/>
                    <a:pt x="38" y="149"/>
                  </a:cubicBezTo>
                  <a:cubicBezTo>
                    <a:pt x="56" y="195"/>
                    <a:pt x="84" y="232"/>
                    <a:pt x="103" y="279"/>
                  </a:cubicBezTo>
                  <a:cubicBezTo>
                    <a:pt x="140" y="325"/>
                    <a:pt x="159" y="362"/>
                    <a:pt x="196" y="390"/>
                  </a:cubicBezTo>
                  <a:cubicBezTo>
                    <a:pt x="233" y="428"/>
                    <a:pt x="261" y="465"/>
                    <a:pt x="317" y="483"/>
                  </a:cubicBezTo>
                  <a:cubicBezTo>
                    <a:pt x="261" y="409"/>
                    <a:pt x="224" y="325"/>
                    <a:pt x="159" y="232"/>
                  </a:cubicBezTo>
                  <a:cubicBezTo>
                    <a:pt x="103" y="158"/>
                    <a:pt x="4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
            <p:cNvSpPr/>
            <p:nvPr/>
          </p:nvSpPr>
          <p:spPr>
            <a:xfrm>
              <a:off x="3597225" y="2428475"/>
              <a:ext cx="7450" cy="6775"/>
            </a:xfrm>
            <a:custGeom>
              <a:rect b="b" l="l" r="r" t="t"/>
              <a:pathLst>
                <a:path extrusionOk="0" h="271" w="298">
                  <a:moveTo>
                    <a:pt x="1" y="1"/>
                  </a:moveTo>
                  <a:cubicBezTo>
                    <a:pt x="19" y="66"/>
                    <a:pt x="66" y="131"/>
                    <a:pt x="112" y="177"/>
                  </a:cubicBezTo>
                  <a:cubicBezTo>
                    <a:pt x="131" y="196"/>
                    <a:pt x="159" y="215"/>
                    <a:pt x="186" y="233"/>
                  </a:cubicBezTo>
                  <a:cubicBezTo>
                    <a:pt x="224" y="252"/>
                    <a:pt x="261" y="270"/>
                    <a:pt x="298" y="270"/>
                  </a:cubicBezTo>
                  <a:cubicBezTo>
                    <a:pt x="251" y="224"/>
                    <a:pt x="205" y="177"/>
                    <a:pt x="159" y="112"/>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
            <p:cNvSpPr/>
            <p:nvPr/>
          </p:nvSpPr>
          <p:spPr>
            <a:xfrm>
              <a:off x="3566325" y="2363225"/>
              <a:ext cx="1650" cy="14425"/>
            </a:xfrm>
            <a:custGeom>
              <a:rect b="b" l="l" r="r" t="t"/>
              <a:pathLst>
                <a:path extrusionOk="0" h="577" w="66">
                  <a:moveTo>
                    <a:pt x="57" y="0"/>
                  </a:moveTo>
                  <a:cubicBezTo>
                    <a:pt x="29" y="47"/>
                    <a:pt x="19" y="93"/>
                    <a:pt x="10" y="139"/>
                  </a:cubicBezTo>
                  <a:cubicBezTo>
                    <a:pt x="1" y="186"/>
                    <a:pt x="1" y="242"/>
                    <a:pt x="1" y="288"/>
                  </a:cubicBezTo>
                  <a:cubicBezTo>
                    <a:pt x="1" y="381"/>
                    <a:pt x="10" y="483"/>
                    <a:pt x="66" y="576"/>
                  </a:cubicBezTo>
                  <a:lnTo>
                    <a:pt x="66" y="288"/>
                  </a:lnTo>
                  <a:cubicBezTo>
                    <a:pt x="66" y="195"/>
                    <a:pt x="66" y="102"/>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
            <p:cNvSpPr/>
            <p:nvPr/>
          </p:nvSpPr>
          <p:spPr>
            <a:xfrm>
              <a:off x="3569825" y="2368325"/>
              <a:ext cx="2575" cy="10950"/>
            </a:xfrm>
            <a:custGeom>
              <a:rect b="b" l="l" r="r" t="t"/>
              <a:pathLst>
                <a:path extrusionOk="0" h="438" w="103">
                  <a:moveTo>
                    <a:pt x="47" y="1"/>
                  </a:moveTo>
                  <a:cubicBezTo>
                    <a:pt x="19" y="38"/>
                    <a:pt x="10" y="75"/>
                    <a:pt x="10" y="112"/>
                  </a:cubicBezTo>
                  <a:cubicBezTo>
                    <a:pt x="0" y="149"/>
                    <a:pt x="10" y="196"/>
                    <a:pt x="10" y="233"/>
                  </a:cubicBezTo>
                  <a:cubicBezTo>
                    <a:pt x="19" y="298"/>
                    <a:pt x="56" y="381"/>
                    <a:pt x="102" y="437"/>
                  </a:cubicBezTo>
                  <a:cubicBezTo>
                    <a:pt x="102" y="400"/>
                    <a:pt x="93" y="363"/>
                    <a:pt x="93" y="326"/>
                  </a:cubicBezTo>
                  <a:cubicBezTo>
                    <a:pt x="93" y="289"/>
                    <a:pt x="84" y="261"/>
                    <a:pt x="84" y="224"/>
                  </a:cubicBezTo>
                  <a:cubicBezTo>
                    <a:pt x="65"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
            <p:cNvSpPr/>
            <p:nvPr/>
          </p:nvSpPr>
          <p:spPr>
            <a:xfrm>
              <a:off x="3574925" y="2372750"/>
              <a:ext cx="7000" cy="8850"/>
            </a:xfrm>
            <a:custGeom>
              <a:rect b="b" l="l" r="r" t="t"/>
              <a:pathLst>
                <a:path extrusionOk="0" h="354" w="280">
                  <a:moveTo>
                    <a:pt x="1" y="0"/>
                  </a:moveTo>
                  <a:cubicBezTo>
                    <a:pt x="29" y="65"/>
                    <a:pt x="66" y="139"/>
                    <a:pt x="121" y="195"/>
                  </a:cubicBezTo>
                  <a:cubicBezTo>
                    <a:pt x="140" y="232"/>
                    <a:pt x="168" y="260"/>
                    <a:pt x="186" y="288"/>
                  </a:cubicBezTo>
                  <a:cubicBezTo>
                    <a:pt x="214" y="316"/>
                    <a:pt x="252" y="335"/>
                    <a:pt x="279" y="353"/>
                  </a:cubicBezTo>
                  <a:cubicBezTo>
                    <a:pt x="252" y="288"/>
                    <a:pt x="214" y="223"/>
                    <a:pt x="168" y="158"/>
                  </a:cubicBezTo>
                  <a:cubicBezTo>
                    <a:pt x="121" y="102"/>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
            <p:cNvSpPr/>
            <p:nvPr/>
          </p:nvSpPr>
          <p:spPr>
            <a:xfrm>
              <a:off x="3574700" y="2379000"/>
              <a:ext cx="3500" cy="9325"/>
            </a:xfrm>
            <a:custGeom>
              <a:rect b="b" l="l" r="r" t="t"/>
              <a:pathLst>
                <a:path extrusionOk="0" h="373" w="140">
                  <a:moveTo>
                    <a:pt x="0" y="1"/>
                  </a:moveTo>
                  <a:cubicBezTo>
                    <a:pt x="0" y="75"/>
                    <a:pt x="10" y="140"/>
                    <a:pt x="38" y="205"/>
                  </a:cubicBezTo>
                  <a:cubicBezTo>
                    <a:pt x="56" y="270"/>
                    <a:pt x="93" y="326"/>
                    <a:pt x="140" y="373"/>
                  </a:cubicBezTo>
                  <a:cubicBezTo>
                    <a:pt x="140" y="308"/>
                    <a:pt x="130" y="233"/>
                    <a:pt x="103" y="177"/>
                  </a:cubicBezTo>
                  <a:cubicBezTo>
                    <a:pt x="84" y="12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
            <p:cNvSpPr/>
            <p:nvPr/>
          </p:nvSpPr>
          <p:spPr>
            <a:xfrm>
              <a:off x="3568900" y="2382950"/>
              <a:ext cx="4425" cy="12100"/>
            </a:xfrm>
            <a:custGeom>
              <a:rect b="b" l="l" r="r" t="t"/>
              <a:pathLst>
                <a:path extrusionOk="0" h="484" w="177">
                  <a:moveTo>
                    <a:pt x="0" y="1"/>
                  </a:moveTo>
                  <a:cubicBezTo>
                    <a:pt x="0" y="94"/>
                    <a:pt x="28" y="168"/>
                    <a:pt x="56" y="252"/>
                  </a:cubicBezTo>
                  <a:cubicBezTo>
                    <a:pt x="84" y="335"/>
                    <a:pt x="121" y="410"/>
                    <a:pt x="177" y="484"/>
                  </a:cubicBezTo>
                  <a:cubicBezTo>
                    <a:pt x="167" y="391"/>
                    <a:pt x="139" y="307"/>
                    <a:pt x="121" y="233"/>
                  </a:cubicBezTo>
                  <a:cubicBezTo>
                    <a:pt x="93" y="150"/>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
            <p:cNvSpPr/>
            <p:nvPr/>
          </p:nvSpPr>
          <p:spPr>
            <a:xfrm>
              <a:off x="3645775" y="2362275"/>
              <a:ext cx="12800" cy="10725"/>
            </a:xfrm>
            <a:custGeom>
              <a:rect b="b" l="l" r="r" t="t"/>
              <a:pathLst>
                <a:path extrusionOk="0" h="429" w="512">
                  <a:moveTo>
                    <a:pt x="0" y="1"/>
                  </a:moveTo>
                  <a:lnTo>
                    <a:pt x="0" y="1"/>
                  </a:lnTo>
                  <a:cubicBezTo>
                    <a:pt x="47" y="38"/>
                    <a:pt x="93" y="57"/>
                    <a:pt x="140" y="94"/>
                  </a:cubicBezTo>
                  <a:cubicBezTo>
                    <a:pt x="186" y="131"/>
                    <a:pt x="233" y="159"/>
                    <a:pt x="270" y="196"/>
                  </a:cubicBezTo>
                  <a:cubicBezTo>
                    <a:pt x="353" y="270"/>
                    <a:pt x="428" y="345"/>
                    <a:pt x="511" y="428"/>
                  </a:cubicBezTo>
                  <a:cubicBezTo>
                    <a:pt x="493" y="373"/>
                    <a:pt x="465" y="326"/>
                    <a:pt x="418" y="280"/>
                  </a:cubicBezTo>
                  <a:cubicBezTo>
                    <a:pt x="391" y="233"/>
                    <a:pt x="353" y="187"/>
                    <a:pt x="307" y="150"/>
                  </a:cubicBezTo>
                  <a:cubicBezTo>
                    <a:pt x="223" y="66"/>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
            <p:cNvSpPr/>
            <p:nvPr/>
          </p:nvSpPr>
          <p:spPr>
            <a:xfrm>
              <a:off x="3640425" y="2362975"/>
              <a:ext cx="11875" cy="7475"/>
            </a:xfrm>
            <a:custGeom>
              <a:rect b="b" l="l" r="r" t="t"/>
              <a:pathLst>
                <a:path extrusionOk="0" h="299" w="475">
                  <a:moveTo>
                    <a:pt x="1" y="1"/>
                  </a:moveTo>
                  <a:lnTo>
                    <a:pt x="121" y="75"/>
                  </a:lnTo>
                  <a:cubicBezTo>
                    <a:pt x="159" y="103"/>
                    <a:pt x="205" y="122"/>
                    <a:pt x="242" y="149"/>
                  </a:cubicBezTo>
                  <a:cubicBezTo>
                    <a:pt x="307" y="196"/>
                    <a:pt x="391" y="252"/>
                    <a:pt x="475" y="298"/>
                  </a:cubicBezTo>
                  <a:cubicBezTo>
                    <a:pt x="465" y="252"/>
                    <a:pt x="428" y="215"/>
                    <a:pt x="391" y="187"/>
                  </a:cubicBezTo>
                  <a:cubicBezTo>
                    <a:pt x="354" y="159"/>
                    <a:pt x="307" y="122"/>
                    <a:pt x="279" y="94"/>
                  </a:cubicBezTo>
                  <a:cubicBezTo>
                    <a:pt x="196" y="38"/>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
            <p:cNvSpPr/>
            <p:nvPr/>
          </p:nvSpPr>
          <p:spPr>
            <a:xfrm>
              <a:off x="3630200" y="2362750"/>
              <a:ext cx="13750" cy="6300"/>
            </a:xfrm>
            <a:custGeom>
              <a:rect b="b" l="l" r="r" t="t"/>
              <a:pathLst>
                <a:path extrusionOk="0" h="252" w="550">
                  <a:moveTo>
                    <a:pt x="1" y="1"/>
                  </a:moveTo>
                  <a:lnTo>
                    <a:pt x="140" y="75"/>
                  </a:lnTo>
                  <a:cubicBezTo>
                    <a:pt x="177" y="93"/>
                    <a:pt x="215" y="121"/>
                    <a:pt x="261" y="140"/>
                  </a:cubicBezTo>
                  <a:cubicBezTo>
                    <a:pt x="363" y="177"/>
                    <a:pt x="438" y="224"/>
                    <a:pt x="549" y="251"/>
                  </a:cubicBezTo>
                  <a:cubicBezTo>
                    <a:pt x="475" y="168"/>
                    <a:pt x="391" y="121"/>
                    <a:pt x="289" y="84"/>
                  </a:cubicBezTo>
                  <a:cubicBezTo>
                    <a:pt x="242" y="56"/>
                    <a:pt x="196" y="38"/>
                    <a:pt x="150" y="28"/>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
            <p:cNvSpPr/>
            <p:nvPr/>
          </p:nvSpPr>
          <p:spPr>
            <a:xfrm>
              <a:off x="3620925" y="2355550"/>
              <a:ext cx="15125" cy="3500"/>
            </a:xfrm>
            <a:custGeom>
              <a:rect b="b" l="l" r="r" t="t"/>
              <a:pathLst>
                <a:path extrusionOk="0" h="140" w="605">
                  <a:moveTo>
                    <a:pt x="158" y="1"/>
                  </a:moveTo>
                  <a:cubicBezTo>
                    <a:pt x="102" y="1"/>
                    <a:pt x="47" y="1"/>
                    <a:pt x="0" y="10"/>
                  </a:cubicBezTo>
                  <a:lnTo>
                    <a:pt x="149" y="56"/>
                  </a:lnTo>
                  <a:cubicBezTo>
                    <a:pt x="205" y="75"/>
                    <a:pt x="251" y="84"/>
                    <a:pt x="298" y="93"/>
                  </a:cubicBezTo>
                  <a:cubicBezTo>
                    <a:pt x="390" y="121"/>
                    <a:pt x="493" y="140"/>
                    <a:pt x="604" y="140"/>
                  </a:cubicBezTo>
                  <a:cubicBezTo>
                    <a:pt x="511" y="84"/>
                    <a:pt x="418" y="47"/>
                    <a:pt x="316" y="28"/>
                  </a:cubicBezTo>
                  <a:cubicBezTo>
                    <a:pt x="270" y="10"/>
                    <a:pt x="20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
            <p:cNvSpPr/>
            <p:nvPr/>
          </p:nvSpPr>
          <p:spPr>
            <a:xfrm>
              <a:off x="3608600" y="2354750"/>
              <a:ext cx="14900" cy="5700"/>
            </a:xfrm>
            <a:custGeom>
              <a:rect b="b" l="l" r="r" t="t"/>
              <a:pathLst>
                <a:path extrusionOk="0" h="228" w="596">
                  <a:moveTo>
                    <a:pt x="91" y="0"/>
                  </a:moveTo>
                  <a:cubicBezTo>
                    <a:pt x="64" y="0"/>
                    <a:pt x="33" y="5"/>
                    <a:pt x="1" y="14"/>
                  </a:cubicBezTo>
                  <a:cubicBezTo>
                    <a:pt x="66" y="33"/>
                    <a:pt x="112" y="42"/>
                    <a:pt x="159" y="70"/>
                  </a:cubicBezTo>
                  <a:lnTo>
                    <a:pt x="298" y="125"/>
                  </a:lnTo>
                  <a:cubicBezTo>
                    <a:pt x="391" y="172"/>
                    <a:pt x="493" y="209"/>
                    <a:pt x="595" y="228"/>
                  </a:cubicBezTo>
                  <a:cubicBezTo>
                    <a:pt x="512" y="153"/>
                    <a:pt x="419" y="107"/>
                    <a:pt x="317" y="60"/>
                  </a:cubicBezTo>
                  <a:cubicBezTo>
                    <a:pt x="270" y="33"/>
                    <a:pt x="224" y="23"/>
                    <a:pt x="168" y="14"/>
                  </a:cubicBezTo>
                  <a:cubicBezTo>
                    <a:pt x="145" y="5"/>
                    <a:pt x="119" y="0"/>
                    <a:pt x="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
            <p:cNvSpPr/>
            <p:nvPr/>
          </p:nvSpPr>
          <p:spPr>
            <a:xfrm>
              <a:off x="3623475" y="2393650"/>
              <a:ext cx="5825" cy="3725"/>
            </a:xfrm>
            <a:custGeom>
              <a:rect b="b" l="l" r="r" t="t"/>
              <a:pathLst>
                <a:path extrusionOk="0" h="149" w="233">
                  <a:moveTo>
                    <a:pt x="0" y="0"/>
                  </a:moveTo>
                  <a:cubicBezTo>
                    <a:pt x="28" y="47"/>
                    <a:pt x="56" y="84"/>
                    <a:pt x="93" y="102"/>
                  </a:cubicBezTo>
                  <a:cubicBezTo>
                    <a:pt x="140" y="130"/>
                    <a:pt x="177" y="149"/>
                    <a:pt x="233" y="149"/>
                  </a:cubicBezTo>
                  <a:cubicBezTo>
                    <a:pt x="214" y="102"/>
                    <a:pt x="177" y="65"/>
                    <a:pt x="140" y="47"/>
                  </a:cubicBezTo>
                  <a:cubicBezTo>
                    <a:pt x="93"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
            <p:cNvSpPr/>
            <p:nvPr/>
          </p:nvSpPr>
          <p:spPr>
            <a:xfrm>
              <a:off x="3626250" y="2398750"/>
              <a:ext cx="6300" cy="3975"/>
            </a:xfrm>
            <a:custGeom>
              <a:rect b="b" l="l" r="r" t="t"/>
              <a:pathLst>
                <a:path extrusionOk="0" h="159" w="252">
                  <a:moveTo>
                    <a:pt x="1" y="1"/>
                  </a:moveTo>
                  <a:cubicBezTo>
                    <a:pt x="38" y="47"/>
                    <a:pt x="75" y="84"/>
                    <a:pt x="112" y="112"/>
                  </a:cubicBezTo>
                  <a:cubicBezTo>
                    <a:pt x="159" y="131"/>
                    <a:pt x="187" y="159"/>
                    <a:pt x="252" y="159"/>
                  </a:cubicBezTo>
                  <a:cubicBezTo>
                    <a:pt x="224" y="112"/>
                    <a:pt x="187" y="84"/>
                    <a:pt x="140" y="47"/>
                  </a:cubicBezTo>
                  <a:cubicBezTo>
                    <a:pt x="94" y="2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
            <p:cNvSpPr/>
            <p:nvPr/>
          </p:nvSpPr>
          <p:spPr>
            <a:xfrm>
              <a:off x="3592350" y="2352300"/>
              <a:ext cx="10250" cy="2225"/>
            </a:xfrm>
            <a:custGeom>
              <a:rect b="b" l="l" r="r" t="t"/>
              <a:pathLst>
                <a:path extrusionOk="0" h="89" w="410">
                  <a:moveTo>
                    <a:pt x="112" y="0"/>
                  </a:moveTo>
                  <a:cubicBezTo>
                    <a:pt x="75" y="0"/>
                    <a:pt x="38" y="10"/>
                    <a:pt x="0" y="28"/>
                  </a:cubicBezTo>
                  <a:cubicBezTo>
                    <a:pt x="75" y="47"/>
                    <a:pt x="131" y="75"/>
                    <a:pt x="205" y="84"/>
                  </a:cubicBezTo>
                  <a:cubicBezTo>
                    <a:pt x="248" y="84"/>
                    <a:pt x="296" y="88"/>
                    <a:pt x="342" y="88"/>
                  </a:cubicBezTo>
                  <a:cubicBezTo>
                    <a:pt x="365" y="88"/>
                    <a:pt x="388" y="87"/>
                    <a:pt x="409" y="84"/>
                  </a:cubicBezTo>
                  <a:cubicBezTo>
                    <a:pt x="344" y="38"/>
                    <a:pt x="279" y="19"/>
                    <a:pt x="214" y="19"/>
                  </a:cubicBezTo>
                  <a:cubicBezTo>
                    <a:pt x="177" y="0"/>
                    <a:pt x="140"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
            <p:cNvSpPr/>
            <p:nvPr/>
          </p:nvSpPr>
          <p:spPr>
            <a:xfrm>
              <a:off x="3606275" y="2485100"/>
              <a:ext cx="102000" cy="102500"/>
            </a:xfrm>
            <a:custGeom>
              <a:rect b="b" l="l" r="r" t="t"/>
              <a:pathLst>
                <a:path extrusionOk="0" h="4100" w="4080">
                  <a:moveTo>
                    <a:pt x="741" y="1"/>
                  </a:moveTo>
                  <a:cubicBezTo>
                    <a:pt x="471" y="1"/>
                    <a:pt x="319" y="349"/>
                    <a:pt x="252" y="551"/>
                  </a:cubicBezTo>
                  <a:cubicBezTo>
                    <a:pt x="29" y="1452"/>
                    <a:pt x="1" y="2409"/>
                    <a:pt x="345" y="3273"/>
                  </a:cubicBezTo>
                  <a:cubicBezTo>
                    <a:pt x="447" y="3543"/>
                    <a:pt x="586" y="3803"/>
                    <a:pt x="819" y="3970"/>
                  </a:cubicBezTo>
                  <a:cubicBezTo>
                    <a:pt x="944" y="4052"/>
                    <a:pt x="1100" y="4099"/>
                    <a:pt x="1249" y="4099"/>
                  </a:cubicBezTo>
                  <a:cubicBezTo>
                    <a:pt x="1387" y="4099"/>
                    <a:pt x="1519" y="4059"/>
                    <a:pt x="1618" y="3970"/>
                  </a:cubicBezTo>
                  <a:cubicBezTo>
                    <a:pt x="1850" y="3756"/>
                    <a:pt x="1841" y="3403"/>
                    <a:pt x="1803" y="3087"/>
                  </a:cubicBezTo>
                  <a:lnTo>
                    <a:pt x="1803" y="3087"/>
                  </a:lnTo>
                  <a:cubicBezTo>
                    <a:pt x="1952" y="3273"/>
                    <a:pt x="2110" y="3459"/>
                    <a:pt x="2324" y="3561"/>
                  </a:cubicBezTo>
                  <a:cubicBezTo>
                    <a:pt x="2414" y="3606"/>
                    <a:pt x="2515" y="3630"/>
                    <a:pt x="2614" y="3630"/>
                  </a:cubicBezTo>
                  <a:cubicBezTo>
                    <a:pt x="2759" y="3630"/>
                    <a:pt x="2899" y="3579"/>
                    <a:pt x="2993" y="3468"/>
                  </a:cubicBezTo>
                  <a:cubicBezTo>
                    <a:pt x="3151" y="3273"/>
                    <a:pt x="3104" y="2985"/>
                    <a:pt x="2993" y="2762"/>
                  </a:cubicBezTo>
                  <a:cubicBezTo>
                    <a:pt x="2872" y="2539"/>
                    <a:pt x="2695" y="2344"/>
                    <a:pt x="2621" y="2112"/>
                  </a:cubicBezTo>
                  <a:lnTo>
                    <a:pt x="2621" y="2112"/>
                  </a:lnTo>
                  <a:cubicBezTo>
                    <a:pt x="2825" y="2223"/>
                    <a:pt x="3048" y="2335"/>
                    <a:pt x="3290" y="2353"/>
                  </a:cubicBezTo>
                  <a:cubicBezTo>
                    <a:pt x="3302" y="2354"/>
                    <a:pt x="3314" y="2354"/>
                    <a:pt x="3326" y="2354"/>
                  </a:cubicBezTo>
                  <a:cubicBezTo>
                    <a:pt x="3558" y="2354"/>
                    <a:pt x="3806" y="2268"/>
                    <a:pt x="3903" y="2056"/>
                  </a:cubicBezTo>
                  <a:cubicBezTo>
                    <a:pt x="4080" y="1722"/>
                    <a:pt x="3764" y="1331"/>
                    <a:pt x="3457" y="1099"/>
                  </a:cubicBezTo>
                  <a:cubicBezTo>
                    <a:pt x="2686" y="532"/>
                    <a:pt x="1785" y="151"/>
                    <a:pt x="828" y="12"/>
                  </a:cubicBezTo>
                  <a:cubicBezTo>
                    <a:pt x="798" y="4"/>
                    <a:pt x="769" y="1"/>
                    <a:pt x="74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
            <p:cNvSpPr/>
            <p:nvPr/>
          </p:nvSpPr>
          <p:spPr>
            <a:xfrm>
              <a:off x="3608375" y="2484550"/>
              <a:ext cx="97800" cy="104375"/>
            </a:xfrm>
            <a:custGeom>
              <a:rect b="b" l="l" r="r" t="t"/>
              <a:pathLst>
                <a:path extrusionOk="0" h="4175" w="3912">
                  <a:moveTo>
                    <a:pt x="693" y="0"/>
                  </a:moveTo>
                  <a:cubicBezTo>
                    <a:pt x="654" y="0"/>
                    <a:pt x="619" y="5"/>
                    <a:pt x="586" y="16"/>
                  </a:cubicBezTo>
                  <a:cubicBezTo>
                    <a:pt x="623" y="5"/>
                    <a:pt x="658" y="0"/>
                    <a:pt x="695" y="0"/>
                  </a:cubicBezTo>
                  <a:lnTo>
                    <a:pt x="695" y="0"/>
                  </a:lnTo>
                  <a:cubicBezTo>
                    <a:pt x="722" y="0"/>
                    <a:pt x="751" y="2"/>
                    <a:pt x="781" y="6"/>
                  </a:cubicBezTo>
                  <a:cubicBezTo>
                    <a:pt x="750" y="2"/>
                    <a:pt x="723" y="0"/>
                    <a:pt x="696" y="0"/>
                  </a:cubicBezTo>
                  <a:cubicBezTo>
                    <a:pt x="696" y="0"/>
                    <a:pt x="695" y="0"/>
                    <a:pt x="695" y="0"/>
                  </a:cubicBezTo>
                  <a:lnTo>
                    <a:pt x="695" y="0"/>
                  </a:lnTo>
                  <a:cubicBezTo>
                    <a:pt x="694" y="0"/>
                    <a:pt x="694" y="0"/>
                    <a:pt x="693" y="0"/>
                  </a:cubicBezTo>
                  <a:close/>
                  <a:moveTo>
                    <a:pt x="586" y="16"/>
                  </a:moveTo>
                  <a:cubicBezTo>
                    <a:pt x="512" y="43"/>
                    <a:pt x="465" y="90"/>
                    <a:pt x="419" y="136"/>
                  </a:cubicBezTo>
                  <a:cubicBezTo>
                    <a:pt x="465" y="90"/>
                    <a:pt x="521" y="43"/>
                    <a:pt x="586" y="16"/>
                  </a:cubicBezTo>
                  <a:close/>
                  <a:moveTo>
                    <a:pt x="744" y="16"/>
                  </a:moveTo>
                  <a:lnTo>
                    <a:pt x="744" y="16"/>
                  </a:lnTo>
                  <a:cubicBezTo>
                    <a:pt x="1190" y="90"/>
                    <a:pt x="1626" y="220"/>
                    <a:pt x="2054" y="378"/>
                  </a:cubicBezTo>
                  <a:cubicBezTo>
                    <a:pt x="1636" y="201"/>
                    <a:pt x="1199" y="90"/>
                    <a:pt x="744" y="16"/>
                  </a:cubicBezTo>
                  <a:close/>
                  <a:moveTo>
                    <a:pt x="418" y="137"/>
                  </a:moveTo>
                  <a:cubicBezTo>
                    <a:pt x="326" y="229"/>
                    <a:pt x="279" y="341"/>
                    <a:pt x="233" y="471"/>
                  </a:cubicBezTo>
                  <a:cubicBezTo>
                    <a:pt x="212" y="548"/>
                    <a:pt x="193" y="629"/>
                    <a:pt x="176" y="711"/>
                  </a:cubicBezTo>
                  <a:lnTo>
                    <a:pt x="176" y="711"/>
                  </a:lnTo>
                  <a:cubicBezTo>
                    <a:pt x="194" y="634"/>
                    <a:pt x="213" y="558"/>
                    <a:pt x="233" y="480"/>
                  </a:cubicBezTo>
                  <a:cubicBezTo>
                    <a:pt x="270" y="359"/>
                    <a:pt x="326" y="229"/>
                    <a:pt x="418" y="137"/>
                  </a:cubicBezTo>
                  <a:close/>
                  <a:moveTo>
                    <a:pt x="2054" y="378"/>
                  </a:moveTo>
                  <a:lnTo>
                    <a:pt x="2054" y="378"/>
                  </a:lnTo>
                  <a:cubicBezTo>
                    <a:pt x="2472" y="554"/>
                    <a:pt x="2881" y="777"/>
                    <a:pt x="3243" y="1038"/>
                  </a:cubicBezTo>
                  <a:cubicBezTo>
                    <a:pt x="3429" y="1168"/>
                    <a:pt x="3605" y="1316"/>
                    <a:pt x="3717" y="1502"/>
                  </a:cubicBezTo>
                  <a:cubicBezTo>
                    <a:pt x="3773" y="1595"/>
                    <a:pt x="3819" y="1706"/>
                    <a:pt x="3838" y="1809"/>
                  </a:cubicBezTo>
                  <a:cubicBezTo>
                    <a:pt x="3847" y="1911"/>
                    <a:pt x="3810" y="2013"/>
                    <a:pt x="3754" y="2097"/>
                  </a:cubicBezTo>
                  <a:cubicBezTo>
                    <a:pt x="3698" y="2180"/>
                    <a:pt x="3605" y="2236"/>
                    <a:pt x="3494" y="2273"/>
                  </a:cubicBezTo>
                  <a:cubicBezTo>
                    <a:pt x="3426" y="2298"/>
                    <a:pt x="3358" y="2310"/>
                    <a:pt x="3290" y="2310"/>
                  </a:cubicBezTo>
                  <a:cubicBezTo>
                    <a:pt x="3255" y="2310"/>
                    <a:pt x="3221" y="2307"/>
                    <a:pt x="3187" y="2301"/>
                  </a:cubicBezTo>
                  <a:cubicBezTo>
                    <a:pt x="2964" y="2264"/>
                    <a:pt x="2769" y="2162"/>
                    <a:pt x="2565" y="2050"/>
                  </a:cubicBezTo>
                  <a:lnTo>
                    <a:pt x="2444" y="1985"/>
                  </a:lnTo>
                  <a:lnTo>
                    <a:pt x="2490" y="2125"/>
                  </a:lnTo>
                  <a:cubicBezTo>
                    <a:pt x="2565" y="2366"/>
                    <a:pt x="2741" y="2561"/>
                    <a:pt x="2844" y="2766"/>
                  </a:cubicBezTo>
                  <a:cubicBezTo>
                    <a:pt x="2909" y="2868"/>
                    <a:pt x="2936" y="2970"/>
                    <a:pt x="2955" y="3081"/>
                  </a:cubicBezTo>
                  <a:cubicBezTo>
                    <a:pt x="2964" y="3193"/>
                    <a:pt x="2936" y="3304"/>
                    <a:pt x="2881" y="3388"/>
                  </a:cubicBezTo>
                  <a:cubicBezTo>
                    <a:pt x="2825" y="3472"/>
                    <a:pt x="2732" y="3527"/>
                    <a:pt x="2630" y="3537"/>
                  </a:cubicBezTo>
                  <a:cubicBezTo>
                    <a:pt x="2605" y="3539"/>
                    <a:pt x="2580" y="3540"/>
                    <a:pt x="2555" y="3540"/>
                  </a:cubicBezTo>
                  <a:cubicBezTo>
                    <a:pt x="2469" y="3540"/>
                    <a:pt x="2386" y="3526"/>
                    <a:pt x="2314" y="3490"/>
                  </a:cubicBezTo>
                  <a:cubicBezTo>
                    <a:pt x="2100" y="3397"/>
                    <a:pt x="1952" y="3212"/>
                    <a:pt x="1803" y="3026"/>
                  </a:cubicBezTo>
                  <a:lnTo>
                    <a:pt x="1664" y="2849"/>
                  </a:lnTo>
                  <a:lnTo>
                    <a:pt x="1682" y="3072"/>
                  </a:lnTo>
                  <a:cubicBezTo>
                    <a:pt x="1701" y="3202"/>
                    <a:pt x="1710" y="3332"/>
                    <a:pt x="1710" y="3453"/>
                  </a:cubicBezTo>
                  <a:cubicBezTo>
                    <a:pt x="1701" y="3583"/>
                    <a:pt x="1673" y="3704"/>
                    <a:pt x="1617" y="3806"/>
                  </a:cubicBezTo>
                  <a:cubicBezTo>
                    <a:pt x="1561" y="3908"/>
                    <a:pt x="1468" y="3983"/>
                    <a:pt x="1348" y="4011"/>
                  </a:cubicBezTo>
                  <a:cubicBezTo>
                    <a:pt x="1299" y="4027"/>
                    <a:pt x="1246" y="4034"/>
                    <a:pt x="1193" y="4034"/>
                  </a:cubicBezTo>
                  <a:cubicBezTo>
                    <a:pt x="1124" y="4034"/>
                    <a:pt x="1053" y="4022"/>
                    <a:pt x="985" y="4001"/>
                  </a:cubicBezTo>
                  <a:cubicBezTo>
                    <a:pt x="874" y="3964"/>
                    <a:pt x="772" y="3899"/>
                    <a:pt x="679" y="3815"/>
                  </a:cubicBezTo>
                  <a:cubicBezTo>
                    <a:pt x="586" y="3723"/>
                    <a:pt x="512" y="3620"/>
                    <a:pt x="456" y="3518"/>
                  </a:cubicBezTo>
                  <a:cubicBezTo>
                    <a:pt x="400" y="3397"/>
                    <a:pt x="335" y="3286"/>
                    <a:pt x="289" y="3165"/>
                  </a:cubicBezTo>
                  <a:cubicBezTo>
                    <a:pt x="242" y="3054"/>
                    <a:pt x="214" y="2924"/>
                    <a:pt x="177" y="2793"/>
                  </a:cubicBezTo>
                  <a:cubicBezTo>
                    <a:pt x="47" y="2292"/>
                    <a:pt x="28" y="1762"/>
                    <a:pt x="84" y="1242"/>
                  </a:cubicBezTo>
                  <a:cubicBezTo>
                    <a:pt x="109" y="1065"/>
                    <a:pt x="139" y="884"/>
                    <a:pt x="176" y="711"/>
                  </a:cubicBezTo>
                  <a:lnTo>
                    <a:pt x="176" y="711"/>
                  </a:lnTo>
                  <a:cubicBezTo>
                    <a:pt x="132" y="891"/>
                    <a:pt x="94" y="1069"/>
                    <a:pt x="75" y="1251"/>
                  </a:cubicBezTo>
                  <a:cubicBezTo>
                    <a:pt x="1" y="1771"/>
                    <a:pt x="1" y="2310"/>
                    <a:pt x="131" y="2821"/>
                  </a:cubicBezTo>
                  <a:lnTo>
                    <a:pt x="233" y="3202"/>
                  </a:lnTo>
                  <a:cubicBezTo>
                    <a:pt x="279" y="3332"/>
                    <a:pt x="326" y="3444"/>
                    <a:pt x="381" y="3574"/>
                  </a:cubicBezTo>
                  <a:cubicBezTo>
                    <a:pt x="419" y="3704"/>
                    <a:pt x="502" y="3815"/>
                    <a:pt x="595" y="3908"/>
                  </a:cubicBezTo>
                  <a:cubicBezTo>
                    <a:pt x="688" y="4001"/>
                    <a:pt x="800" y="4085"/>
                    <a:pt x="939" y="4131"/>
                  </a:cubicBezTo>
                  <a:cubicBezTo>
                    <a:pt x="1020" y="4160"/>
                    <a:pt x="1109" y="4175"/>
                    <a:pt x="1198" y="4175"/>
                  </a:cubicBezTo>
                  <a:cubicBezTo>
                    <a:pt x="1251" y="4175"/>
                    <a:pt x="1305" y="4170"/>
                    <a:pt x="1357" y="4159"/>
                  </a:cubicBezTo>
                  <a:cubicBezTo>
                    <a:pt x="1496" y="4122"/>
                    <a:pt x="1626" y="4029"/>
                    <a:pt x="1701" y="3899"/>
                  </a:cubicBezTo>
                  <a:cubicBezTo>
                    <a:pt x="1775" y="3769"/>
                    <a:pt x="1803" y="3630"/>
                    <a:pt x="1812" y="3490"/>
                  </a:cubicBezTo>
                  <a:lnTo>
                    <a:pt x="1812" y="3295"/>
                  </a:lnTo>
                  <a:cubicBezTo>
                    <a:pt x="1849" y="3342"/>
                    <a:pt x="1887" y="3379"/>
                    <a:pt x="1933" y="3425"/>
                  </a:cubicBezTo>
                  <a:cubicBezTo>
                    <a:pt x="2026" y="3518"/>
                    <a:pt x="2128" y="3592"/>
                    <a:pt x="2240" y="3639"/>
                  </a:cubicBezTo>
                  <a:cubicBezTo>
                    <a:pt x="2338" y="3688"/>
                    <a:pt x="2437" y="3711"/>
                    <a:pt x="2539" y="3711"/>
                  </a:cubicBezTo>
                  <a:cubicBezTo>
                    <a:pt x="2572" y="3711"/>
                    <a:pt x="2605" y="3708"/>
                    <a:pt x="2639" y="3704"/>
                  </a:cubicBezTo>
                  <a:cubicBezTo>
                    <a:pt x="2779" y="3676"/>
                    <a:pt x="2909" y="3611"/>
                    <a:pt x="2983" y="3490"/>
                  </a:cubicBezTo>
                  <a:cubicBezTo>
                    <a:pt x="3067" y="3379"/>
                    <a:pt x="3094" y="3230"/>
                    <a:pt x="3076" y="3100"/>
                  </a:cubicBezTo>
                  <a:cubicBezTo>
                    <a:pt x="3067" y="2970"/>
                    <a:pt x="3020" y="2840"/>
                    <a:pt x="2964" y="2728"/>
                  </a:cubicBezTo>
                  <a:cubicBezTo>
                    <a:pt x="2871" y="2552"/>
                    <a:pt x="2751" y="2413"/>
                    <a:pt x="2658" y="2245"/>
                  </a:cubicBezTo>
                  <a:lnTo>
                    <a:pt x="2658" y="2245"/>
                  </a:lnTo>
                  <a:cubicBezTo>
                    <a:pt x="2825" y="2320"/>
                    <a:pt x="2983" y="2385"/>
                    <a:pt x="3169" y="2413"/>
                  </a:cubicBezTo>
                  <a:cubicBezTo>
                    <a:pt x="3196" y="2415"/>
                    <a:pt x="3223" y="2416"/>
                    <a:pt x="3251" y="2416"/>
                  </a:cubicBezTo>
                  <a:cubicBezTo>
                    <a:pt x="3347" y="2416"/>
                    <a:pt x="3445" y="2402"/>
                    <a:pt x="3531" y="2366"/>
                  </a:cubicBezTo>
                  <a:cubicBezTo>
                    <a:pt x="3652" y="2320"/>
                    <a:pt x="3754" y="2245"/>
                    <a:pt x="3819" y="2152"/>
                  </a:cubicBezTo>
                  <a:cubicBezTo>
                    <a:pt x="3893" y="2050"/>
                    <a:pt x="3912" y="1920"/>
                    <a:pt x="3903" y="1809"/>
                  </a:cubicBezTo>
                  <a:cubicBezTo>
                    <a:pt x="3893" y="1688"/>
                    <a:pt x="3838" y="1576"/>
                    <a:pt x="3763" y="1483"/>
                  </a:cubicBezTo>
                  <a:cubicBezTo>
                    <a:pt x="3633" y="1288"/>
                    <a:pt x="3447" y="1149"/>
                    <a:pt x="3262" y="1019"/>
                  </a:cubicBezTo>
                  <a:cubicBezTo>
                    <a:pt x="2890" y="759"/>
                    <a:pt x="2490" y="545"/>
                    <a:pt x="2054" y="37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
            <p:cNvSpPr/>
            <p:nvPr/>
          </p:nvSpPr>
          <p:spPr>
            <a:xfrm>
              <a:off x="3620925" y="2486325"/>
              <a:ext cx="51125" cy="51575"/>
            </a:xfrm>
            <a:custGeom>
              <a:rect b="b" l="l" r="r" t="t"/>
              <a:pathLst>
                <a:path extrusionOk="0" h="2063" w="2045">
                  <a:moveTo>
                    <a:pt x="0" y="0"/>
                  </a:moveTo>
                  <a:lnTo>
                    <a:pt x="0" y="0"/>
                  </a:lnTo>
                  <a:cubicBezTo>
                    <a:pt x="130" y="205"/>
                    <a:pt x="288" y="381"/>
                    <a:pt x="455" y="567"/>
                  </a:cubicBezTo>
                  <a:cubicBezTo>
                    <a:pt x="613" y="744"/>
                    <a:pt x="790" y="911"/>
                    <a:pt x="966" y="1087"/>
                  </a:cubicBezTo>
                  <a:cubicBezTo>
                    <a:pt x="1134" y="1264"/>
                    <a:pt x="1310" y="1422"/>
                    <a:pt x="1496" y="1589"/>
                  </a:cubicBezTo>
                  <a:cubicBezTo>
                    <a:pt x="1673" y="1747"/>
                    <a:pt x="1858" y="1914"/>
                    <a:pt x="2044" y="2063"/>
                  </a:cubicBezTo>
                  <a:cubicBezTo>
                    <a:pt x="1868" y="1886"/>
                    <a:pt x="1691" y="1728"/>
                    <a:pt x="1533" y="1552"/>
                  </a:cubicBezTo>
                  <a:lnTo>
                    <a:pt x="1013" y="1041"/>
                  </a:lnTo>
                  <a:lnTo>
                    <a:pt x="493" y="530"/>
                  </a:lnTo>
                  <a:cubicBezTo>
                    <a:pt x="400" y="446"/>
                    <a:pt x="325" y="372"/>
                    <a:pt x="242" y="279"/>
                  </a:cubicBezTo>
                  <a:cubicBezTo>
                    <a:pt x="149" y="186"/>
                    <a:pt x="84"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
            <p:cNvSpPr/>
            <p:nvPr/>
          </p:nvSpPr>
          <p:spPr>
            <a:xfrm>
              <a:off x="3618125" y="2487950"/>
              <a:ext cx="33025" cy="73425"/>
            </a:xfrm>
            <a:custGeom>
              <a:rect b="b" l="l" r="r" t="t"/>
              <a:pathLst>
                <a:path extrusionOk="0" h="2937" w="1321">
                  <a:moveTo>
                    <a:pt x="1" y="0"/>
                  </a:moveTo>
                  <a:cubicBezTo>
                    <a:pt x="75" y="121"/>
                    <a:pt x="122" y="233"/>
                    <a:pt x="177" y="363"/>
                  </a:cubicBezTo>
                  <a:cubicBezTo>
                    <a:pt x="233" y="493"/>
                    <a:pt x="298" y="604"/>
                    <a:pt x="345" y="734"/>
                  </a:cubicBezTo>
                  <a:lnTo>
                    <a:pt x="660" y="1478"/>
                  </a:lnTo>
                  <a:lnTo>
                    <a:pt x="976" y="2212"/>
                  </a:lnTo>
                  <a:cubicBezTo>
                    <a:pt x="1088" y="2453"/>
                    <a:pt x="1199" y="2695"/>
                    <a:pt x="1320" y="2936"/>
                  </a:cubicBezTo>
                  <a:cubicBezTo>
                    <a:pt x="1236" y="2685"/>
                    <a:pt x="1134" y="2425"/>
                    <a:pt x="1032" y="2184"/>
                  </a:cubicBezTo>
                  <a:cubicBezTo>
                    <a:pt x="921" y="1942"/>
                    <a:pt x="818" y="1682"/>
                    <a:pt x="716" y="1440"/>
                  </a:cubicBezTo>
                  <a:cubicBezTo>
                    <a:pt x="595" y="1199"/>
                    <a:pt x="493" y="957"/>
                    <a:pt x="372" y="706"/>
                  </a:cubicBezTo>
                  <a:cubicBezTo>
                    <a:pt x="261" y="474"/>
                    <a:pt x="159"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
            <p:cNvSpPr/>
            <p:nvPr/>
          </p:nvSpPr>
          <p:spPr>
            <a:xfrm>
              <a:off x="3635325" y="2507225"/>
              <a:ext cx="14650" cy="14650"/>
            </a:xfrm>
            <a:custGeom>
              <a:rect b="b" l="l" r="r" t="t"/>
              <a:pathLst>
                <a:path extrusionOk="0" h="586" w="586">
                  <a:moveTo>
                    <a:pt x="0" y="0"/>
                  </a:moveTo>
                  <a:cubicBezTo>
                    <a:pt x="37" y="65"/>
                    <a:pt x="75" y="112"/>
                    <a:pt x="121" y="168"/>
                  </a:cubicBezTo>
                  <a:cubicBezTo>
                    <a:pt x="168" y="214"/>
                    <a:pt x="214" y="279"/>
                    <a:pt x="260" y="326"/>
                  </a:cubicBezTo>
                  <a:cubicBezTo>
                    <a:pt x="363" y="428"/>
                    <a:pt x="465" y="521"/>
                    <a:pt x="586" y="586"/>
                  </a:cubicBezTo>
                  <a:cubicBezTo>
                    <a:pt x="502" y="474"/>
                    <a:pt x="409" y="372"/>
                    <a:pt x="307" y="279"/>
                  </a:cubicBezTo>
                  <a:cubicBezTo>
                    <a:pt x="260" y="233"/>
                    <a:pt x="205" y="186"/>
                    <a:pt x="149" y="140"/>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
            <p:cNvSpPr/>
            <p:nvPr/>
          </p:nvSpPr>
          <p:spPr>
            <a:xfrm>
              <a:off x="3644600" y="2520475"/>
              <a:ext cx="10025" cy="7900"/>
            </a:xfrm>
            <a:custGeom>
              <a:rect b="b" l="l" r="r" t="t"/>
              <a:pathLst>
                <a:path extrusionOk="0" h="316" w="401">
                  <a:moveTo>
                    <a:pt x="1" y="0"/>
                  </a:moveTo>
                  <a:lnTo>
                    <a:pt x="1" y="0"/>
                  </a:lnTo>
                  <a:cubicBezTo>
                    <a:pt x="19" y="46"/>
                    <a:pt x="38" y="84"/>
                    <a:pt x="75" y="121"/>
                  </a:cubicBezTo>
                  <a:cubicBezTo>
                    <a:pt x="94" y="139"/>
                    <a:pt x="131" y="177"/>
                    <a:pt x="168" y="195"/>
                  </a:cubicBezTo>
                  <a:cubicBezTo>
                    <a:pt x="233" y="242"/>
                    <a:pt x="317" y="288"/>
                    <a:pt x="400" y="316"/>
                  </a:cubicBezTo>
                  <a:cubicBezTo>
                    <a:pt x="345" y="242"/>
                    <a:pt x="280" y="186"/>
                    <a:pt x="215" y="139"/>
                  </a:cubicBezTo>
                  <a:lnTo>
                    <a:pt x="112" y="74"/>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
            <p:cNvSpPr/>
            <p:nvPr/>
          </p:nvSpPr>
          <p:spPr>
            <a:xfrm>
              <a:off x="3638350" y="2517900"/>
              <a:ext cx="11850" cy="15375"/>
            </a:xfrm>
            <a:custGeom>
              <a:rect b="b" l="l" r="r" t="t"/>
              <a:pathLst>
                <a:path extrusionOk="0" h="615" w="474">
                  <a:moveTo>
                    <a:pt x="0" y="1"/>
                  </a:moveTo>
                  <a:cubicBezTo>
                    <a:pt x="19" y="57"/>
                    <a:pt x="56" y="112"/>
                    <a:pt x="93" y="177"/>
                  </a:cubicBezTo>
                  <a:cubicBezTo>
                    <a:pt x="130" y="233"/>
                    <a:pt x="177" y="289"/>
                    <a:pt x="204" y="335"/>
                  </a:cubicBezTo>
                  <a:cubicBezTo>
                    <a:pt x="288" y="437"/>
                    <a:pt x="372" y="530"/>
                    <a:pt x="474" y="614"/>
                  </a:cubicBezTo>
                  <a:cubicBezTo>
                    <a:pt x="418" y="503"/>
                    <a:pt x="335" y="391"/>
                    <a:pt x="251" y="289"/>
                  </a:cubicBezTo>
                  <a:cubicBezTo>
                    <a:pt x="177" y="187"/>
                    <a:pt x="93"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
            <p:cNvSpPr/>
            <p:nvPr/>
          </p:nvSpPr>
          <p:spPr>
            <a:xfrm>
              <a:off x="3628825" y="2501425"/>
              <a:ext cx="6050" cy="10700"/>
            </a:xfrm>
            <a:custGeom>
              <a:rect b="b" l="l" r="r" t="t"/>
              <a:pathLst>
                <a:path extrusionOk="0" h="428" w="242">
                  <a:moveTo>
                    <a:pt x="0" y="0"/>
                  </a:moveTo>
                  <a:cubicBezTo>
                    <a:pt x="19" y="74"/>
                    <a:pt x="56" y="158"/>
                    <a:pt x="93" y="232"/>
                  </a:cubicBezTo>
                  <a:cubicBezTo>
                    <a:pt x="139" y="297"/>
                    <a:pt x="186" y="372"/>
                    <a:pt x="242" y="428"/>
                  </a:cubicBezTo>
                  <a:cubicBezTo>
                    <a:pt x="214" y="344"/>
                    <a:pt x="195" y="279"/>
                    <a:pt x="149" y="195"/>
                  </a:cubicBezTo>
                  <a:cubicBezTo>
                    <a:pt x="102" y="121"/>
                    <a:pt x="5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
            <p:cNvSpPr/>
            <p:nvPr/>
          </p:nvSpPr>
          <p:spPr>
            <a:xfrm>
              <a:off x="3656225" y="2557850"/>
              <a:ext cx="13500" cy="12100"/>
            </a:xfrm>
            <a:custGeom>
              <a:rect b="b" l="l" r="r" t="t"/>
              <a:pathLst>
                <a:path extrusionOk="0" h="484" w="540">
                  <a:moveTo>
                    <a:pt x="0" y="1"/>
                  </a:moveTo>
                  <a:cubicBezTo>
                    <a:pt x="28" y="66"/>
                    <a:pt x="75" y="112"/>
                    <a:pt x="112" y="149"/>
                  </a:cubicBezTo>
                  <a:cubicBezTo>
                    <a:pt x="140" y="196"/>
                    <a:pt x="186" y="252"/>
                    <a:pt x="233" y="280"/>
                  </a:cubicBezTo>
                  <a:cubicBezTo>
                    <a:pt x="326" y="363"/>
                    <a:pt x="419" y="438"/>
                    <a:pt x="539" y="484"/>
                  </a:cubicBezTo>
                  <a:cubicBezTo>
                    <a:pt x="456" y="382"/>
                    <a:pt x="363" y="307"/>
                    <a:pt x="279" y="233"/>
                  </a:cubicBezTo>
                  <a:cubicBezTo>
                    <a:pt x="233" y="187"/>
                    <a:pt x="186" y="149"/>
                    <a:pt x="140" y="122"/>
                  </a:cubicBezTo>
                  <a:cubicBezTo>
                    <a:pt x="93" y="7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
            <p:cNvSpPr/>
            <p:nvPr/>
          </p:nvSpPr>
          <p:spPr>
            <a:xfrm>
              <a:off x="3653200" y="2551575"/>
              <a:ext cx="9325" cy="8175"/>
            </a:xfrm>
            <a:custGeom>
              <a:rect b="b" l="l" r="r" t="t"/>
              <a:pathLst>
                <a:path extrusionOk="0" h="327" w="373">
                  <a:moveTo>
                    <a:pt x="1" y="1"/>
                  </a:moveTo>
                  <a:lnTo>
                    <a:pt x="1" y="1"/>
                  </a:lnTo>
                  <a:cubicBezTo>
                    <a:pt x="10" y="47"/>
                    <a:pt x="29" y="85"/>
                    <a:pt x="56" y="112"/>
                  </a:cubicBezTo>
                  <a:cubicBezTo>
                    <a:pt x="94" y="150"/>
                    <a:pt x="112" y="187"/>
                    <a:pt x="149" y="205"/>
                  </a:cubicBezTo>
                  <a:lnTo>
                    <a:pt x="252" y="280"/>
                  </a:lnTo>
                  <a:cubicBezTo>
                    <a:pt x="289" y="289"/>
                    <a:pt x="326" y="317"/>
                    <a:pt x="372" y="326"/>
                  </a:cubicBezTo>
                  <a:cubicBezTo>
                    <a:pt x="307" y="252"/>
                    <a:pt x="252" y="196"/>
                    <a:pt x="186" y="150"/>
                  </a:cubicBezTo>
                  <a:cubicBezTo>
                    <a:pt x="121" y="103"/>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
            <p:cNvSpPr/>
            <p:nvPr/>
          </p:nvSpPr>
          <p:spPr>
            <a:xfrm>
              <a:off x="3667600" y="2563675"/>
              <a:ext cx="6075" cy="3700"/>
            </a:xfrm>
            <a:custGeom>
              <a:rect b="b" l="l" r="r" t="t"/>
              <a:pathLst>
                <a:path extrusionOk="0" h="148" w="243">
                  <a:moveTo>
                    <a:pt x="1" y="0"/>
                  </a:moveTo>
                  <a:cubicBezTo>
                    <a:pt x="10" y="47"/>
                    <a:pt x="47" y="93"/>
                    <a:pt x="94" y="121"/>
                  </a:cubicBezTo>
                  <a:cubicBezTo>
                    <a:pt x="112" y="130"/>
                    <a:pt x="140" y="139"/>
                    <a:pt x="159" y="139"/>
                  </a:cubicBezTo>
                  <a:cubicBezTo>
                    <a:pt x="177" y="139"/>
                    <a:pt x="200" y="148"/>
                    <a:pt x="219" y="148"/>
                  </a:cubicBezTo>
                  <a:cubicBezTo>
                    <a:pt x="228" y="148"/>
                    <a:pt x="236" y="146"/>
                    <a:pt x="242" y="139"/>
                  </a:cubicBezTo>
                  <a:cubicBezTo>
                    <a:pt x="214" y="112"/>
                    <a:pt x="177" y="84"/>
                    <a:pt x="131" y="65"/>
                  </a:cubicBezTo>
                  <a:cubicBezTo>
                    <a:pt x="103" y="47"/>
                    <a:pt x="94" y="37"/>
                    <a:pt x="75" y="28"/>
                  </a:cubicBezTo>
                  <a:cubicBezTo>
                    <a:pt x="47" y="19"/>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
            <p:cNvSpPr/>
            <p:nvPr/>
          </p:nvSpPr>
          <p:spPr>
            <a:xfrm>
              <a:off x="3624400" y="2573200"/>
              <a:ext cx="13725" cy="9525"/>
            </a:xfrm>
            <a:custGeom>
              <a:rect b="b" l="l" r="r" t="t"/>
              <a:pathLst>
                <a:path extrusionOk="0" h="381" w="549">
                  <a:moveTo>
                    <a:pt x="1" y="0"/>
                  </a:moveTo>
                  <a:cubicBezTo>
                    <a:pt x="1" y="28"/>
                    <a:pt x="10" y="65"/>
                    <a:pt x="19" y="84"/>
                  </a:cubicBezTo>
                  <a:cubicBezTo>
                    <a:pt x="47" y="112"/>
                    <a:pt x="56" y="139"/>
                    <a:pt x="66" y="167"/>
                  </a:cubicBezTo>
                  <a:cubicBezTo>
                    <a:pt x="103" y="223"/>
                    <a:pt x="149" y="269"/>
                    <a:pt x="196" y="307"/>
                  </a:cubicBezTo>
                  <a:cubicBezTo>
                    <a:pt x="251" y="344"/>
                    <a:pt x="316" y="362"/>
                    <a:pt x="372" y="381"/>
                  </a:cubicBezTo>
                  <a:cubicBezTo>
                    <a:pt x="428" y="381"/>
                    <a:pt x="493" y="381"/>
                    <a:pt x="549" y="344"/>
                  </a:cubicBezTo>
                  <a:cubicBezTo>
                    <a:pt x="428" y="344"/>
                    <a:pt x="326" y="307"/>
                    <a:pt x="233" y="260"/>
                  </a:cubicBezTo>
                  <a:lnTo>
                    <a:pt x="112" y="139"/>
                  </a:lnTo>
                  <a:cubicBezTo>
                    <a:pt x="94" y="121"/>
                    <a:pt x="84" y="93"/>
                    <a:pt x="56" y="74"/>
                  </a:cubicBezTo>
                  <a:cubicBezTo>
                    <a:pt x="28" y="46"/>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
            <p:cNvSpPr/>
            <p:nvPr/>
          </p:nvSpPr>
          <p:spPr>
            <a:xfrm>
              <a:off x="3622075" y="2562275"/>
              <a:ext cx="7925" cy="13950"/>
            </a:xfrm>
            <a:custGeom>
              <a:rect b="b" l="l" r="r" t="t"/>
              <a:pathLst>
                <a:path extrusionOk="0" h="558" w="317">
                  <a:moveTo>
                    <a:pt x="10" y="0"/>
                  </a:moveTo>
                  <a:lnTo>
                    <a:pt x="10" y="0"/>
                  </a:lnTo>
                  <a:cubicBezTo>
                    <a:pt x="1" y="56"/>
                    <a:pt x="10" y="121"/>
                    <a:pt x="38" y="168"/>
                  </a:cubicBezTo>
                  <a:cubicBezTo>
                    <a:pt x="56" y="223"/>
                    <a:pt x="84" y="270"/>
                    <a:pt x="103" y="316"/>
                  </a:cubicBezTo>
                  <a:cubicBezTo>
                    <a:pt x="159" y="409"/>
                    <a:pt x="233" y="483"/>
                    <a:pt x="317" y="558"/>
                  </a:cubicBezTo>
                  <a:cubicBezTo>
                    <a:pt x="289" y="502"/>
                    <a:pt x="270" y="456"/>
                    <a:pt x="242" y="418"/>
                  </a:cubicBezTo>
                  <a:cubicBezTo>
                    <a:pt x="224" y="372"/>
                    <a:pt x="187" y="326"/>
                    <a:pt x="159" y="279"/>
                  </a:cubicBezTo>
                  <a:lnTo>
                    <a:pt x="84" y="140"/>
                  </a:ln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
            <p:cNvSpPr/>
            <p:nvPr/>
          </p:nvSpPr>
          <p:spPr>
            <a:xfrm>
              <a:off x="3616275" y="2555525"/>
              <a:ext cx="4425" cy="13975"/>
            </a:xfrm>
            <a:custGeom>
              <a:rect b="b" l="l" r="r" t="t"/>
              <a:pathLst>
                <a:path extrusionOk="0" h="559" w="177">
                  <a:moveTo>
                    <a:pt x="10" y="1"/>
                  </a:moveTo>
                  <a:cubicBezTo>
                    <a:pt x="0" y="47"/>
                    <a:pt x="0" y="103"/>
                    <a:pt x="0" y="150"/>
                  </a:cubicBezTo>
                  <a:lnTo>
                    <a:pt x="38" y="289"/>
                  </a:lnTo>
                  <a:cubicBezTo>
                    <a:pt x="56" y="345"/>
                    <a:pt x="65" y="391"/>
                    <a:pt x="93" y="438"/>
                  </a:cubicBezTo>
                  <a:cubicBezTo>
                    <a:pt x="112" y="475"/>
                    <a:pt x="140" y="531"/>
                    <a:pt x="177" y="558"/>
                  </a:cubicBezTo>
                  <a:cubicBezTo>
                    <a:pt x="149" y="456"/>
                    <a:pt x="121" y="363"/>
                    <a:pt x="93" y="270"/>
                  </a:cubicBezTo>
                  <a:cubicBezTo>
                    <a:pt x="65" y="187"/>
                    <a:pt x="38"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
            <p:cNvSpPr/>
            <p:nvPr/>
          </p:nvSpPr>
          <p:spPr>
            <a:xfrm>
              <a:off x="3626950" y="2566000"/>
              <a:ext cx="5600" cy="8600"/>
            </a:xfrm>
            <a:custGeom>
              <a:rect b="b" l="l" r="r" t="t"/>
              <a:pathLst>
                <a:path extrusionOk="0" h="344" w="224">
                  <a:moveTo>
                    <a:pt x="1" y="0"/>
                  </a:moveTo>
                  <a:cubicBezTo>
                    <a:pt x="1" y="74"/>
                    <a:pt x="29" y="139"/>
                    <a:pt x="57" y="204"/>
                  </a:cubicBezTo>
                  <a:cubicBezTo>
                    <a:pt x="84" y="232"/>
                    <a:pt x="103" y="260"/>
                    <a:pt x="131" y="279"/>
                  </a:cubicBezTo>
                  <a:cubicBezTo>
                    <a:pt x="159" y="307"/>
                    <a:pt x="187" y="325"/>
                    <a:pt x="224" y="344"/>
                  </a:cubicBezTo>
                  <a:cubicBezTo>
                    <a:pt x="196" y="279"/>
                    <a:pt x="159" y="223"/>
                    <a:pt x="122" y="167"/>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
            <p:cNvSpPr/>
            <p:nvPr/>
          </p:nvSpPr>
          <p:spPr>
            <a:xfrm>
              <a:off x="3613025" y="2494925"/>
              <a:ext cx="4425" cy="14175"/>
            </a:xfrm>
            <a:custGeom>
              <a:rect b="b" l="l" r="r" t="t"/>
              <a:pathLst>
                <a:path extrusionOk="0" h="567" w="177">
                  <a:moveTo>
                    <a:pt x="177" y="0"/>
                  </a:moveTo>
                  <a:lnTo>
                    <a:pt x="177" y="0"/>
                  </a:lnTo>
                  <a:cubicBezTo>
                    <a:pt x="140" y="37"/>
                    <a:pt x="103" y="84"/>
                    <a:pt x="93" y="130"/>
                  </a:cubicBezTo>
                  <a:cubicBezTo>
                    <a:pt x="75" y="177"/>
                    <a:pt x="47" y="223"/>
                    <a:pt x="38" y="269"/>
                  </a:cubicBezTo>
                  <a:cubicBezTo>
                    <a:pt x="10" y="362"/>
                    <a:pt x="0" y="465"/>
                    <a:pt x="28" y="567"/>
                  </a:cubicBezTo>
                  <a:cubicBezTo>
                    <a:pt x="47" y="474"/>
                    <a:pt x="84" y="381"/>
                    <a:pt x="103" y="288"/>
                  </a:cubicBezTo>
                  <a:cubicBezTo>
                    <a:pt x="130" y="195"/>
                    <a:pt x="149" y="102"/>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
            <p:cNvSpPr/>
            <p:nvPr/>
          </p:nvSpPr>
          <p:spPr>
            <a:xfrm>
              <a:off x="3616275" y="2500725"/>
              <a:ext cx="2575" cy="11175"/>
            </a:xfrm>
            <a:custGeom>
              <a:rect b="b" l="l" r="r" t="t"/>
              <a:pathLst>
                <a:path extrusionOk="0" h="447" w="103">
                  <a:moveTo>
                    <a:pt x="103" y="0"/>
                  </a:moveTo>
                  <a:lnTo>
                    <a:pt x="103" y="0"/>
                  </a:lnTo>
                  <a:cubicBezTo>
                    <a:pt x="65" y="37"/>
                    <a:pt x="56" y="75"/>
                    <a:pt x="47" y="93"/>
                  </a:cubicBezTo>
                  <a:cubicBezTo>
                    <a:pt x="19" y="130"/>
                    <a:pt x="19" y="177"/>
                    <a:pt x="10" y="214"/>
                  </a:cubicBezTo>
                  <a:cubicBezTo>
                    <a:pt x="0" y="288"/>
                    <a:pt x="0" y="372"/>
                    <a:pt x="38" y="446"/>
                  </a:cubicBezTo>
                  <a:cubicBezTo>
                    <a:pt x="47" y="400"/>
                    <a:pt x="47" y="363"/>
                    <a:pt x="56" y="325"/>
                  </a:cubicBezTo>
                  <a:cubicBezTo>
                    <a:pt x="56" y="288"/>
                    <a:pt x="56" y="260"/>
                    <a:pt x="65" y="223"/>
                  </a:cubicBezTo>
                  <a:cubicBezTo>
                    <a:pt x="84" y="149"/>
                    <a:pt x="93" y="84"/>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
            <p:cNvSpPr/>
            <p:nvPr/>
          </p:nvSpPr>
          <p:spPr>
            <a:xfrm>
              <a:off x="3621850" y="2506300"/>
              <a:ext cx="3750" cy="10475"/>
            </a:xfrm>
            <a:custGeom>
              <a:rect b="b" l="l" r="r" t="t"/>
              <a:pathLst>
                <a:path extrusionOk="0" h="419" w="150">
                  <a:moveTo>
                    <a:pt x="0" y="0"/>
                  </a:moveTo>
                  <a:cubicBezTo>
                    <a:pt x="0" y="65"/>
                    <a:pt x="10" y="149"/>
                    <a:pt x="28" y="223"/>
                  </a:cubicBezTo>
                  <a:cubicBezTo>
                    <a:pt x="47" y="251"/>
                    <a:pt x="56" y="288"/>
                    <a:pt x="75" y="325"/>
                  </a:cubicBezTo>
                  <a:cubicBezTo>
                    <a:pt x="103" y="353"/>
                    <a:pt x="112" y="390"/>
                    <a:pt x="149" y="418"/>
                  </a:cubicBezTo>
                  <a:cubicBezTo>
                    <a:pt x="149" y="335"/>
                    <a:pt x="121" y="270"/>
                    <a:pt x="103" y="195"/>
                  </a:cubicBezTo>
                  <a:cubicBezTo>
                    <a:pt x="75" y="13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
            <p:cNvSpPr/>
            <p:nvPr/>
          </p:nvSpPr>
          <p:spPr>
            <a:xfrm>
              <a:off x="3618825" y="2512325"/>
              <a:ext cx="1875" cy="10025"/>
            </a:xfrm>
            <a:custGeom>
              <a:rect b="b" l="l" r="r" t="t"/>
              <a:pathLst>
                <a:path extrusionOk="0" h="401" w="75">
                  <a:moveTo>
                    <a:pt x="19" y="1"/>
                  </a:moveTo>
                  <a:cubicBezTo>
                    <a:pt x="10" y="75"/>
                    <a:pt x="10" y="131"/>
                    <a:pt x="1" y="196"/>
                  </a:cubicBezTo>
                  <a:cubicBezTo>
                    <a:pt x="1" y="270"/>
                    <a:pt x="10" y="335"/>
                    <a:pt x="47" y="400"/>
                  </a:cubicBezTo>
                  <a:cubicBezTo>
                    <a:pt x="75" y="326"/>
                    <a:pt x="75" y="270"/>
                    <a:pt x="75" y="196"/>
                  </a:cubicBezTo>
                  <a:cubicBezTo>
                    <a:pt x="75" y="131"/>
                    <a:pt x="56"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
            <p:cNvSpPr/>
            <p:nvPr/>
          </p:nvSpPr>
          <p:spPr>
            <a:xfrm>
              <a:off x="3612550" y="2514200"/>
              <a:ext cx="1650" cy="12550"/>
            </a:xfrm>
            <a:custGeom>
              <a:rect b="b" l="l" r="r" t="t"/>
              <a:pathLst>
                <a:path extrusionOk="0" h="502" w="66">
                  <a:moveTo>
                    <a:pt x="19" y="0"/>
                  </a:moveTo>
                  <a:cubicBezTo>
                    <a:pt x="1" y="93"/>
                    <a:pt x="1" y="167"/>
                    <a:pt x="1" y="251"/>
                  </a:cubicBezTo>
                  <a:cubicBezTo>
                    <a:pt x="1" y="335"/>
                    <a:pt x="10" y="428"/>
                    <a:pt x="47" y="502"/>
                  </a:cubicBezTo>
                  <a:cubicBezTo>
                    <a:pt x="66" y="428"/>
                    <a:pt x="66" y="335"/>
                    <a:pt x="66" y="251"/>
                  </a:cubicBezTo>
                  <a:cubicBezTo>
                    <a:pt x="66" y="167"/>
                    <a:pt x="57"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
            <p:cNvSpPr/>
            <p:nvPr/>
          </p:nvSpPr>
          <p:spPr>
            <a:xfrm>
              <a:off x="3692925" y="2515825"/>
              <a:ext cx="9075" cy="13950"/>
            </a:xfrm>
            <a:custGeom>
              <a:rect b="b" l="l" r="r" t="t"/>
              <a:pathLst>
                <a:path extrusionOk="0" h="558" w="363">
                  <a:moveTo>
                    <a:pt x="0" y="0"/>
                  </a:moveTo>
                  <a:cubicBezTo>
                    <a:pt x="38" y="47"/>
                    <a:pt x="65" y="84"/>
                    <a:pt x="103" y="130"/>
                  </a:cubicBezTo>
                  <a:cubicBezTo>
                    <a:pt x="140" y="177"/>
                    <a:pt x="168" y="223"/>
                    <a:pt x="196" y="270"/>
                  </a:cubicBezTo>
                  <a:cubicBezTo>
                    <a:pt x="251" y="363"/>
                    <a:pt x="298" y="455"/>
                    <a:pt x="363" y="558"/>
                  </a:cubicBezTo>
                  <a:cubicBezTo>
                    <a:pt x="344" y="502"/>
                    <a:pt x="335" y="455"/>
                    <a:pt x="326" y="381"/>
                  </a:cubicBezTo>
                  <a:cubicBezTo>
                    <a:pt x="307" y="335"/>
                    <a:pt x="288" y="279"/>
                    <a:pt x="251" y="232"/>
                  </a:cubicBezTo>
                  <a:cubicBezTo>
                    <a:pt x="196" y="130"/>
                    <a:pt x="10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
            <p:cNvSpPr/>
            <p:nvPr/>
          </p:nvSpPr>
          <p:spPr>
            <a:xfrm>
              <a:off x="3687350" y="2515350"/>
              <a:ext cx="9325" cy="10475"/>
            </a:xfrm>
            <a:custGeom>
              <a:rect b="b" l="l" r="r" t="t"/>
              <a:pathLst>
                <a:path extrusionOk="0" h="419" w="373">
                  <a:moveTo>
                    <a:pt x="0" y="1"/>
                  </a:moveTo>
                  <a:lnTo>
                    <a:pt x="93" y="103"/>
                  </a:lnTo>
                  <a:cubicBezTo>
                    <a:pt x="131" y="131"/>
                    <a:pt x="149" y="168"/>
                    <a:pt x="186" y="205"/>
                  </a:cubicBezTo>
                  <a:cubicBezTo>
                    <a:pt x="242" y="279"/>
                    <a:pt x="307" y="344"/>
                    <a:pt x="372" y="419"/>
                  </a:cubicBezTo>
                  <a:cubicBezTo>
                    <a:pt x="363" y="372"/>
                    <a:pt x="335" y="326"/>
                    <a:pt x="326" y="279"/>
                  </a:cubicBezTo>
                  <a:cubicBezTo>
                    <a:pt x="307" y="242"/>
                    <a:pt x="279" y="196"/>
                    <a:pt x="242" y="159"/>
                  </a:cubicBezTo>
                  <a:cubicBezTo>
                    <a:pt x="177" y="94"/>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
            <p:cNvSpPr/>
            <p:nvPr/>
          </p:nvSpPr>
          <p:spPr>
            <a:xfrm>
              <a:off x="3677350" y="2511875"/>
              <a:ext cx="11425" cy="9775"/>
            </a:xfrm>
            <a:custGeom>
              <a:rect b="b" l="l" r="r" t="t"/>
              <a:pathLst>
                <a:path extrusionOk="0" h="391" w="457">
                  <a:moveTo>
                    <a:pt x="1" y="0"/>
                  </a:moveTo>
                  <a:lnTo>
                    <a:pt x="112" y="102"/>
                  </a:lnTo>
                  <a:lnTo>
                    <a:pt x="215" y="205"/>
                  </a:lnTo>
                  <a:cubicBezTo>
                    <a:pt x="298" y="279"/>
                    <a:pt x="363" y="335"/>
                    <a:pt x="456" y="390"/>
                  </a:cubicBezTo>
                  <a:cubicBezTo>
                    <a:pt x="410" y="307"/>
                    <a:pt x="345" y="233"/>
                    <a:pt x="270" y="149"/>
                  </a:cubicBezTo>
                  <a:cubicBezTo>
                    <a:pt x="224" y="112"/>
                    <a:pt x="196" y="75"/>
                    <a:pt x="150" y="56"/>
                  </a:cubicBezTo>
                  <a:cubicBezTo>
                    <a:pt x="112" y="28"/>
                    <a:pt x="5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
            <p:cNvSpPr/>
            <p:nvPr/>
          </p:nvSpPr>
          <p:spPr>
            <a:xfrm>
              <a:off x="3670625" y="2502800"/>
              <a:ext cx="13275" cy="7225"/>
            </a:xfrm>
            <a:custGeom>
              <a:rect b="b" l="l" r="r" t="t"/>
              <a:pathLst>
                <a:path extrusionOk="0" h="289" w="531">
                  <a:moveTo>
                    <a:pt x="0" y="1"/>
                  </a:moveTo>
                  <a:lnTo>
                    <a:pt x="121" y="85"/>
                  </a:lnTo>
                  <a:cubicBezTo>
                    <a:pt x="158" y="112"/>
                    <a:pt x="205" y="140"/>
                    <a:pt x="251" y="159"/>
                  </a:cubicBezTo>
                  <a:cubicBezTo>
                    <a:pt x="344" y="205"/>
                    <a:pt x="428" y="252"/>
                    <a:pt x="530" y="289"/>
                  </a:cubicBezTo>
                  <a:cubicBezTo>
                    <a:pt x="465" y="224"/>
                    <a:pt x="381" y="150"/>
                    <a:pt x="289" y="103"/>
                  </a:cubicBezTo>
                  <a:lnTo>
                    <a:pt x="149" y="38"/>
                  </a:lnTo>
                  <a:cubicBezTo>
                    <a:pt x="103" y="10"/>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
            <p:cNvSpPr/>
            <p:nvPr/>
          </p:nvSpPr>
          <p:spPr>
            <a:xfrm>
              <a:off x="3659250" y="2498625"/>
              <a:ext cx="12325" cy="9325"/>
            </a:xfrm>
            <a:custGeom>
              <a:rect b="b" l="l" r="r" t="t"/>
              <a:pathLst>
                <a:path extrusionOk="0" h="373" w="493">
                  <a:moveTo>
                    <a:pt x="0" y="1"/>
                  </a:moveTo>
                  <a:cubicBezTo>
                    <a:pt x="47" y="29"/>
                    <a:pt x="75" y="66"/>
                    <a:pt x="121" y="94"/>
                  </a:cubicBezTo>
                  <a:lnTo>
                    <a:pt x="242" y="186"/>
                  </a:lnTo>
                  <a:cubicBezTo>
                    <a:pt x="325" y="261"/>
                    <a:pt x="409" y="317"/>
                    <a:pt x="493" y="372"/>
                  </a:cubicBezTo>
                  <a:cubicBezTo>
                    <a:pt x="437" y="279"/>
                    <a:pt x="363" y="205"/>
                    <a:pt x="298" y="140"/>
                  </a:cubicBezTo>
                  <a:cubicBezTo>
                    <a:pt x="251" y="103"/>
                    <a:pt x="205" y="75"/>
                    <a:pt x="158" y="47"/>
                  </a:cubicBezTo>
                  <a:cubicBezTo>
                    <a:pt x="102"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
            <p:cNvSpPr/>
            <p:nvPr/>
          </p:nvSpPr>
          <p:spPr>
            <a:xfrm>
              <a:off x="3662500" y="2539750"/>
              <a:ext cx="4200" cy="5350"/>
            </a:xfrm>
            <a:custGeom>
              <a:rect b="b" l="l" r="r" t="t"/>
              <a:pathLst>
                <a:path extrusionOk="0" h="214" w="168">
                  <a:moveTo>
                    <a:pt x="0" y="0"/>
                  </a:moveTo>
                  <a:cubicBezTo>
                    <a:pt x="0" y="47"/>
                    <a:pt x="28" y="93"/>
                    <a:pt x="56" y="121"/>
                  </a:cubicBezTo>
                  <a:cubicBezTo>
                    <a:pt x="93" y="167"/>
                    <a:pt x="121" y="195"/>
                    <a:pt x="168" y="214"/>
                  </a:cubicBezTo>
                  <a:cubicBezTo>
                    <a:pt x="168" y="158"/>
                    <a:pt x="149" y="121"/>
                    <a:pt x="112" y="93"/>
                  </a:cubicBezTo>
                  <a:cubicBezTo>
                    <a:pt x="75" y="47"/>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
            <p:cNvSpPr/>
            <p:nvPr/>
          </p:nvSpPr>
          <p:spPr>
            <a:xfrm>
              <a:off x="3663900" y="2545775"/>
              <a:ext cx="4650" cy="5150"/>
            </a:xfrm>
            <a:custGeom>
              <a:rect b="b" l="l" r="r" t="t"/>
              <a:pathLst>
                <a:path extrusionOk="0" h="206" w="186">
                  <a:moveTo>
                    <a:pt x="0" y="1"/>
                  </a:moveTo>
                  <a:cubicBezTo>
                    <a:pt x="9" y="56"/>
                    <a:pt x="37" y="94"/>
                    <a:pt x="65" y="131"/>
                  </a:cubicBezTo>
                  <a:cubicBezTo>
                    <a:pt x="93" y="159"/>
                    <a:pt x="139" y="196"/>
                    <a:pt x="186" y="205"/>
                  </a:cubicBezTo>
                  <a:cubicBezTo>
                    <a:pt x="177" y="159"/>
                    <a:pt x="149" y="112"/>
                    <a:pt x="112" y="84"/>
                  </a:cubicBezTo>
                  <a:cubicBezTo>
                    <a:pt x="93" y="47"/>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
            <p:cNvSpPr/>
            <p:nvPr/>
          </p:nvSpPr>
          <p:spPr>
            <a:xfrm>
              <a:off x="3644150" y="2491650"/>
              <a:ext cx="9300" cy="4450"/>
            </a:xfrm>
            <a:custGeom>
              <a:rect b="b" l="l" r="r" t="t"/>
              <a:pathLst>
                <a:path extrusionOk="0" h="178" w="372">
                  <a:moveTo>
                    <a:pt x="0" y="1"/>
                  </a:moveTo>
                  <a:cubicBezTo>
                    <a:pt x="56" y="47"/>
                    <a:pt x="112" y="85"/>
                    <a:pt x="168" y="122"/>
                  </a:cubicBezTo>
                  <a:cubicBezTo>
                    <a:pt x="233" y="140"/>
                    <a:pt x="298" y="168"/>
                    <a:pt x="372" y="177"/>
                  </a:cubicBezTo>
                  <a:cubicBezTo>
                    <a:pt x="316" y="131"/>
                    <a:pt x="251" y="85"/>
                    <a:pt x="205" y="47"/>
                  </a:cubicBezTo>
                  <a:lnTo>
                    <a:pt x="103" y="20"/>
                  </a:lnTo>
                  <a:cubicBezTo>
                    <a:pt x="6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
            <p:cNvSpPr/>
            <p:nvPr/>
          </p:nvSpPr>
          <p:spPr>
            <a:xfrm>
              <a:off x="3331900" y="1692300"/>
              <a:ext cx="801825" cy="885025"/>
            </a:xfrm>
            <a:custGeom>
              <a:rect b="b" l="l" r="r" t="t"/>
              <a:pathLst>
                <a:path extrusionOk="0" h="35401" w="32073">
                  <a:moveTo>
                    <a:pt x="27435" y="1"/>
                  </a:moveTo>
                  <a:cubicBezTo>
                    <a:pt x="27383" y="1"/>
                    <a:pt x="27345" y="17"/>
                    <a:pt x="27328" y="52"/>
                  </a:cubicBezTo>
                  <a:cubicBezTo>
                    <a:pt x="24819" y="5812"/>
                    <a:pt x="21168" y="10755"/>
                    <a:pt x="17154" y="15474"/>
                  </a:cubicBezTo>
                  <a:cubicBezTo>
                    <a:pt x="17795" y="11164"/>
                    <a:pt x="19932" y="7196"/>
                    <a:pt x="20936" y="2969"/>
                  </a:cubicBezTo>
                  <a:cubicBezTo>
                    <a:pt x="21019" y="2585"/>
                    <a:pt x="20528" y="2191"/>
                    <a:pt x="20169" y="2191"/>
                  </a:cubicBezTo>
                  <a:cubicBezTo>
                    <a:pt x="20008" y="2191"/>
                    <a:pt x="19873" y="2271"/>
                    <a:pt x="19830" y="2467"/>
                  </a:cubicBezTo>
                  <a:cubicBezTo>
                    <a:pt x="19143" y="5366"/>
                    <a:pt x="17944" y="8135"/>
                    <a:pt x="17043" y="10978"/>
                  </a:cubicBezTo>
                  <a:cubicBezTo>
                    <a:pt x="16903" y="10522"/>
                    <a:pt x="16764" y="10086"/>
                    <a:pt x="16634" y="9631"/>
                  </a:cubicBezTo>
                  <a:cubicBezTo>
                    <a:pt x="16346" y="8692"/>
                    <a:pt x="16039" y="7763"/>
                    <a:pt x="16272" y="6760"/>
                  </a:cubicBezTo>
                  <a:cubicBezTo>
                    <a:pt x="16336" y="6490"/>
                    <a:pt x="15747" y="6051"/>
                    <a:pt x="15421" y="6051"/>
                  </a:cubicBezTo>
                  <a:cubicBezTo>
                    <a:pt x="15321" y="6051"/>
                    <a:pt x="15246" y="6092"/>
                    <a:pt x="15222" y="6193"/>
                  </a:cubicBezTo>
                  <a:cubicBezTo>
                    <a:pt x="14999" y="7122"/>
                    <a:pt x="15231" y="7995"/>
                    <a:pt x="15501" y="8887"/>
                  </a:cubicBezTo>
                  <a:cubicBezTo>
                    <a:pt x="15854" y="10086"/>
                    <a:pt x="16225" y="11284"/>
                    <a:pt x="16597" y="12474"/>
                  </a:cubicBezTo>
                  <a:cubicBezTo>
                    <a:pt x="16597" y="12474"/>
                    <a:pt x="16597" y="12492"/>
                    <a:pt x="16615" y="12492"/>
                  </a:cubicBezTo>
                  <a:cubicBezTo>
                    <a:pt x="16216" y="13951"/>
                    <a:pt x="15937" y="15437"/>
                    <a:pt x="15881" y="16980"/>
                  </a:cubicBezTo>
                  <a:cubicBezTo>
                    <a:pt x="14014" y="19116"/>
                    <a:pt x="12091" y="21235"/>
                    <a:pt x="10186" y="23344"/>
                  </a:cubicBezTo>
                  <a:cubicBezTo>
                    <a:pt x="9954" y="18884"/>
                    <a:pt x="10298" y="14415"/>
                    <a:pt x="11190" y="10039"/>
                  </a:cubicBezTo>
                  <a:cubicBezTo>
                    <a:pt x="11261" y="9658"/>
                    <a:pt x="10762" y="9269"/>
                    <a:pt x="10408" y="9269"/>
                  </a:cubicBezTo>
                  <a:cubicBezTo>
                    <a:pt x="10252" y="9269"/>
                    <a:pt x="10124" y="9344"/>
                    <a:pt x="10084" y="9528"/>
                  </a:cubicBezTo>
                  <a:cubicBezTo>
                    <a:pt x="9090" y="14452"/>
                    <a:pt x="8774" y="19497"/>
                    <a:pt x="9164" y="24514"/>
                  </a:cubicBezTo>
                  <a:cubicBezTo>
                    <a:pt x="8003" y="25824"/>
                    <a:pt x="6860" y="27134"/>
                    <a:pt x="5745" y="28472"/>
                  </a:cubicBezTo>
                  <a:cubicBezTo>
                    <a:pt x="4844" y="24161"/>
                    <a:pt x="4509" y="19758"/>
                    <a:pt x="4732" y="15363"/>
                  </a:cubicBezTo>
                  <a:cubicBezTo>
                    <a:pt x="4746" y="15039"/>
                    <a:pt x="4163" y="14639"/>
                    <a:pt x="3852" y="14639"/>
                  </a:cubicBezTo>
                  <a:cubicBezTo>
                    <a:pt x="3744" y="14639"/>
                    <a:pt x="3669" y="14688"/>
                    <a:pt x="3664" y="14806"/>
                  </a:cubicBezTo>
                  <a:cubicBezTo>
                    <a:pt x="3497" y="18076"/>
                    <a:pt x="3636" y="21356"/>
                    <a:pt x="4082" y="24579"/>
                  </a:cubicBezTo>
                  <a:cubicBezTo>
                    <a:pt x="2911" y="22480"/>
                    <a:pt x="1936" y="20296"/>
                    <a:pt x="1155" y="18011"/>
                  </a:cubicBezTo>
                  <a:cubicBezTo>
                    <a:pt x="1061" y="17734"/>
                    <a:pt x="664" y="17527"/>
                    <a:pt x="378" y="17527"/>
                  </a:cubicBezTo>
                  <a:cubicBezTo>
                    <a:pt x="155" y="17527"/>
                    <a:pt x="0" y="17652"/>
                    <a:pt x="106" y="17964"/>
                  </a:cubicBezTo>
                  <a:cubicBezTo>
                    <a:pt x="1193" y="21105"/>
                    <a:pt x="2642" y="24096"/>
                    <a:pt x="4426" y="26893"/>
                  </a:cubicBezTo>
                  <a:cubicBezTo>
                    <a:pt x="4444" y="26902"/>
                    <a:pt x="4444" y="26911"/>
                    <a:pt x="4454" y="26911"/>
                  </a:cubicBezTo>
                  <a:cubicBezTo>
                    <a:pt x="4602" y="27738"/>
                    <a:pt x="4779" y="28575"/>
                    <a:pt x="4974" y="29401"/>
                  </a:cubicBezTo>
                  <a:cubicBezTo>
                    <a:pt x="3590" y="31092"/>
                    <a:pt x="2270" y="32820"/>
                    <a:pt x="1035" y="34623"/>
                  </a:cubicBezTo>
                  <a:cubicBezTo>
                    <a:pt x="892" y="34845"/>
                    <a:pt x="1604" y="35400"/>
                    <a:pt x="1924" y="35400"/>
                  </a:cubicBezTo>
                  <a:cubicBezTo>
                    <a:pt x="1979" y="35400"/>
                    <a:pt x="2022" y="35384"/>
                    <a:pt x="2047" y="35348"/>
                  </a:cubicBezTo>
                  <a:cubicBezTo>
                    <a:pt x="2921" y="34084"/>
                    <a:pt x="3841" y="32839"/>
                    <a:pt x="4779" y="31631"/>
                  </a:cubicBezTo>
                  <a:cubicBezTo>
                    <a:pt x="4835" y="31668"/>
                    <a:pt x="4881" y="31687"/>
                    <a:pt x="4918" y="31696"/>
                  </a:cubicBezTo>
                  <a:cubicBezTo>
                    <a:pt x="6691" y="32091"/>
                    <a:pt x="8468" y="32259"/>
                    <a:pt x="10241" y="32259"/>
                  </a:cubicBezTo>
                  <a:cubicBezTo>
                    <a:pt x="15270" y="32259"/>
                    <a:pt x="20274" y="30908"/>
                    <a:pt x="25117" y="29541"/>
                  </a:cubicBezTo>
                  <a:cubicBezTo>
                    <a:pt x="25319" y="29470"/>
                    <a:pt x="24615" y="28744"/>
                    <a:pt x="24255" y="28744"/>
                  </a:cubicBezTo>
                  <a:cubicBezTo>
                    <a:pt x="24234" y="28744"/>
                    <a:pt x="24215" y="28746"/>
                    <a:pt x="24197" y="28751"/>
                  </a:cubicBezTo>
                  <a:cubicBezTo>
                    <a:pt x="19425" y="30094"/>
                    <a:pt x="14446" y="31464"/>
                    <a:pt x="9460" y="31464"/>
                  </a:cubicBezTo>
                  <a:cubicBezTo>
                    <a:pt x="8029" y="31464"/>
                    <a:pt x="6597" y="31351"/>
                    <a:pt x="5169" y="31092"/>
                  </a:cubicBezTo>
                  <a:cubicBezTo>
                    <a:pt x="5420" y="30786"/>
                    <a:pt x="5671" y="30479"/>
                    <a:pt x="5912" y="30163"/>
                  </a:cubicBezTo>
                  <a:cubicBezTo>
                    <a:pt x="6005" y="30154"/>
                    <a:pt x="6070" y="30107"/>
                    <a:pt x="6052" y="29996"/>
                  </a:cubicBezTo>
                  <a:cubicBezTo>
                    <a:pt x="6925" y="28928"/>
                    <a:pt x="7817" y="27868"/>
                    <a:pt x="8728" y="26819"/>
                  </a:cubicBezTo>
                  <a:cubicBezTo>
                    <a:pt x="11598" y="26577"/>
                    <a:pt x="14367" y="25917"/>
                    <a:pt x="17089" y="25044"/>
                  </a:cubicBezTo>
                  <a:cubicBezTo>
                    <a:pt x="18423" y="25243"/>
                    <a:pt x="19771" y="25343"/>
                    <a:pt x="21124" y="25343"/>
                  </a:cubicBezTo>
                  <a:cubicBezTo>
                    <a:pt x="21664" y="25343"/>
                    <a:pt x="22206" y="25327"/>
                    <a:pt x="22747" y="25295"/>
                  </a:cubicBezTo>
                  <a:cubicBezTo>
                    <a:pt x="23228" y="25276"/>
                    <a:pt x="22394" y="24449"/>
                    <a:pt x="22038" y="24449"/>
                  </a:cubicBezTo>
                  <a:cubicBezTo>
                    <a:pt x="22036" y="24449"/>
                    <a:pt x="22034" y="24449"/>
                    <a:pt x="22032" y="24449"/>
                  </a:cubicBezTo>
                  <a:cubicBezTo>
                    <a:pt x="21498" y="24477"/>
                    <a:pt x="20968" y="24491"/>
                    <a:pt x="20440" y="24491"/>
                  </a:cubicBezTo>
                  <a:cubicBezTo>
                    <a:pt x="19911" y="24491"/>
                    <a:pt x="19384" y="24477"/>
                    <a:pt x="18855" y="24449"/>
                  </a:cubicBezTo>
                  <a:cubicBezTo>
                    <a:pt x="20899" y="23734"/>
                    <a:pt x="22915" y="22916"/>
                    <a:pt x="24912" y="22108"/>
                  </a:cubicBezTo>
                  <a:cubicBezTo>
                    <a:pt x="25308" y="21948"/>
                    <a:pt x="24621" y="21248"/>
                    <a:pt x="24178" y="21248"/>
                  </a:cubicBezTo>
                  <a:cubicBezTo>
                    <a:pt x="24131" y="21248"/>
                    <a:pt x="24088" y="21255"/>
                    <a:pt x="24048" y="21272"/>
                  </a:cubicBezTo>
                  <a:cubicBezTo>
                    <a:pt x="19384" y="23158"/>
                    <a:pt x="14674" y="25035"/>
                    <a:pt x="9675" y="25732"/>
                  </a:cubicBezTo>
                  <a:cubicBezTo>
                    <a:pt x="9833" y="25564"/>
                    <a:pt x="9973" y="25406"/>
                    <a:pt x="10121" y="25230"/>
                  </a:cubicBezTo>
                  <a:cubicBezTo>
                    <a:pt x="10177" y="25202"/>
                    <a:pt x="10233" y="25146"/>
                    <a:pt x="10261" y="25081"/>
                  </a:cubicBezTo>
                  <a:cubicBezTo>
                    <a:pt x="11580" y="23595"/>
                    <a:pt x="12927" y="22108"/>
                    <a:pt x="14265" y="20622"/>
                  </a:cubicBezTo>
                  <a:cubicBezTo>
                    <a:pt x="14274" y="20622"/>
                    <a:pt x="14302" y="20622"/>
                    <a:pt x="14311" y="20603"/>
                  </a:cubicBezTo>
                  <a:cubicBezTo>
                    <a:pt x="18966" y="19181"/>
                    <a:pt x="23500" y="17351"/>
                    <a:pt x="27839" y="15149"/>
                  </a:cubicBezTo>
                  <a:cubicBezTo>
                    <a:pt x="28303" y="14913"/>
                    <a:pt x="27681" y="14233"/>
                    <a:pt x="27195" y="14233"/>
                  </a:cubicBezTo>
                  <a:cubicBezTo>
                    <a:pt x="27127" y="14233"/>
                    <a:pt x="27062" y="14246"/>
                    <a:pt x="27003" y="14276"/>
                  </a:cubicBezTo>
                  <a:cubicBezTo>
                    <a:pt x="25182" y="15205"/>
                    <a:pt x="23323" y="16069"/>
                    <a:pt x="21428" y="16859"/>
                  </a:cubicBezTo>
                  <a:cubicBezTo>
                    <a:pt x="23240" y="14973"/>
                    <a:pt x="25228" y="13263"/>
                    <a:pt x="27365" y="11767"/>
                  </a:cubicBezTo>
                  <a:cubicBezTo>
                    <a:pt x="27735" y="11510"/>
                    <a:pt x="27081" y="10883"/>
                    <a:pt x="26663" y="10883"/>
                  </a:cubicBezTo>
                  <a:cubicBezTo>
                    <a:pt x="26599" y="10883"/>
                    <a:pt x="26540" y="10898"/>
                    <a:pt x="26492" y="10931"/>
                  </a:cubicBezTo>
                  <a:cubicBezTo>
                    <a:pt x="23649" y="12929"/>
                    <a:pt x="21075" y="15261"/>
                    <a:pt x="18808" y="17909"/>
                  </a:cubicBezTo>
                  <a:cubicBezTo>
                    <a:pt x="17786" y="18308"/>
                    <a:pt x="16736" y="18670"/>
                    <a:pt x="15696" y="19014"/>
                  </a:cubicBezTo>
                  <a:cubicBezTo>
                    <a:pt x="17563" y="16905"/>
                    <a:pt x="19403" y="14768"/>
                    <a:pt x="21122" y="12557"/>
                  </a:cubicBezTo>
                  <a:cubicBezTo>
                    <a:pt x="21122" y="12557"/>
                    <a:pt x="21131" y="12557"/>
                    <a:pt x="21131" y="12548"/>
                  </a:cubicBezTo>
                  <a:cubicBezTo>
                    <a:pt x="24234" y="9473"/>
                    <a:pt x="27765" y="6890"/>
                    <a:pt x="31620" y="4855"/>
                  </a:cubicBezTo>
                  <a:cubicBezTo>
                    <a:pt x="32073" y="4613"/>
                    <a:pt x="31457" y="3942"/>
                    <a:pt x="30984" y="3942"/>
                  </a:cubicBezTo>
                  <a:cubicBezTo>
                    <a:pt x="30913" y="3942"/>
                    <a:pt x="30845" y="3957"/>
                    <a:pt x="30784" y="3991"/>
                  </a:cubicBezTo>
                  <a:cubicBezTo>
                    <a:pt x="28480" y="5208"/>
                    <a:pt x="26297" y="6611"/>
                    <a:pt x="24262" y="8200"/>
                  </a:cubicBezTo>
                  <a:cubicBezTo>
                    <a:pt x="25813" y="5858"/>
                    <a:pt x="27207" y="3396"/>
                    <a:pt x="28341" y="767"/>
                  </a:cubicBezTo>
                  <a:cubicBezTo>
                    <a:pt x="28459" y="491"/>
                    <a:pt x="27727" y="1"/>
                    <a:pt x="2743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
            <p:cNvSpPr/>
            <p:nvPr/>
          </p:nvSpPr>
          <p:spPr>
            <a:xfrm>
              <a:off x="3332425" y="1690800"/>
              <a:ext cx="796025" cy="886625"/>
            </a:xfrm>
            <a:custGeom>
              <a:rect b="b" l="l" r="r" t="t"/>
              <a:pathLst>
                <a:path extrusionOk="0" h="35465" w="31841">
                  <a:moveTo>
                    <a:pt x="27380" y="168"/>
                  </a:moveTo>
                  <a:cubicBezTo>
                    <a:pt x="27375" y="171"/>
                    <a:pt x="27371" y="172"/>
                    <a:pt x="27369" y="172"/>
                  </a:cubicBezTo>
                  <a:cubicBezTo>
                    <a:pt x="27366" y="172"/>
                    <a:pt x="27370" y="169"/>
                    <a:pt x="27380" y="168"/>
                  </a:cubicBezTo>
                  <a:close/>
                  <a:moveTo>
                    <a:pt x="22309" y="24701"/>
                  </a:moveTo>
                  <a:lnTo>
                    <a:pt x="22309" y="24701"/>
                  </a:lnTo>
                  <a:cubicBezTo>
                    <a:pt x="22385" y="24753"/>
                    <a:pt x="22450" y="24816"/>
                    <a:pt x="22522" y="24872"/>
                  </a:cubicBezTo>
                  <a:cubicBezTo>
                    <a:pt x="22606" y="24946"/>
                    <a:pt x="22671" y="25020"/>
                    <a:pt x="22745" y="25113"/>
                  </a:cubicBezTo>
                  <a:cubicBezTo>
                    <a:pt x="22782" y="25160"/>
                    <a:pt x="22801" y="25206"/>
                    <a:pt x="22810" y="25271"/>
                  </a:cubicBezTo>
                  <a:cubicBezTo>
                    <a:pt x="22818" y="25281"/>
                    <a:pt x="22821" y="25296"/>
                    <a:pt x="22821" y="25312"/>
                  </a:cubicBezTo>
                  <a:lnTo>
                    <a:pt x="22821" y="25312"/>
                  </a:lnTo>
                  <a:cubicBezTo>
                    <a:pt x="22827" y="25292"/>
                    <a:pt x="22824" y="25268"/>
                    <a:pt x="22819" y="25243"/>
                  </a:cubicBezTo>
                  <a:cubicBezTo>
                    <a:pt x="22801" y="25197"/>
                    <a:pt x="22782" y="25150"/>
                    <a:pt x="22745" y="25104"/>
                  </a:cubicBezTo>
                  <a:cubicBezTo>
                    <a:pt x="22689" y="25020"/>
                    <a:pt x="22615" y="24937"/>
                    <a:pt x="22541" y="24872"/>
                  </a:cubicBezTo>
                  <a:cubicBezTo>
                    <a:pt x="22466" y="24805"/>
                    <a:pt x="22391" y="24746"/>
                    <a:pt x="22309" y="24701"/>
                  </a:cubicBezTo>
                  <a:close/>
                  <a:moveTo>
                    <a:pt x="24212" y="28805"/>
                  </a:moveTo>
                  <a:lnTo>
                    <a:pt x="24212" y="28805"/>
                  </a:lnTo>
                  <a:cubicBezTo>
                    <a:pt x="24200" y="28806"/>
                    <a:pt x="24188" y="28808"/>
                    <a:pt x="24176" y="28811"/>
                  </a:cubicBezTo>
                  <a:cubicBezTo>
                    <a:pt x="24188" y="28808"/>
                    <a:pt x="24200" y="28806"/>
                    <a:pt x="24212" y="28805"/>
                  </a:cubicBezTo>
                  <a:close/>
                  <a:moveTo>
                    <a:pt x="24245" y="28803"/>
                  </a:moveTo>
                  <a:cubicBezTo>
                    <a:pt x="24234" y="28803"/>
                    <a:pt x="24223" y="28803"/>
                    <a:pt x="24212" y="28805"/>
                  </a:cubicBezTo>
                  <a:lnTo>
                    <a:pt x="24212" y="28805"/>
                  </a:lnTo>
                  <a:cubicBezTo>
                    <a:pt x="24222" y="28804"/>
                    <a:pt x="24231" y="28803"/>
                    <a:pt x="24241" y="28803"/>
                  </a:cubicBezTo>
                  <a:cubicBezTo>
                    <a:pt x="24329" y="28803"/>
                    <a:pt x="24413" y="28848"/>
                    <a:pt x="24473" y="28923"/>
                  </a:cubicBezTo>
                  <a:cubicBezTo>
                    <a:pt x="24585" y="28988"/>
                    <a:pt x="24678" y="29053"/>
                    <a:pt x="24752" y="29127"/>
                  </a:cubicBezTo>
                  <a:cubicBezTo>
                    <a:pt x="24835" y="29192"/>
                    <a:pt x="24919" y="29276"/>
                    <a:pt x="24984" y="29368"/>
                  </a:cubicBezTo>
                  <a:cubicBezTo>
                    <a:pt x="25021" y="29415"/>
                    <a:pt x="25058" y="29461"/>
                    <a:pt x="25077" y="29517"/>
                  </a:cubicBezTo>
                  <a:cubicBezTo>
                    <a:pt x="25093" y="29542"/>
                    <a:pt x="25103" y="29566"/>
                    <a:pt x="25098" y="29591"/>
                  </a:cubicBezTo>
                  <a:lnTo>
                    <a:pt x="25098" y="29591"/>
                  </a:lnTo>
                  <a:cubicBezTo>
                    <a:pt x="25109" y="29585"/>
                    <a:pt x="25119" y="29576"/>
                    <a:pt x="25123" y="29564"/>
                  </a:cubicBezTo>
                  <a:cubicBezTo>
                    <a:pt x="25142" y="29545"/>
                    <a:pt x="25123" y="29508"/>
                    <a:pt x="25114" y="29480"/>
                  </a:cubicBezTo>
                  <a:cubicBezTo>
                    <a:pt x="25096" y="29424"/>
                    <a:pt x="25058" y="29378"/>
                    <a:pt x="25021" y="29331"/>
                  </a:cubicBezTo>
                  <a:cubicBezTo>
                    <a:pt x="24938" y="29248"/>
                    <a:pt x="24863" y="29155"/>
                    <a:pt x="24780" y="29090"/>
                  </a:cubicBezTo>
                  <a:cubicBezTo>
                    <a:pt x="24696" y="29015"/>
                    <a:pt x="24603" y="28950"/>
                    <a:pt x="24501" y="28895"/>
                  </a:cubicBezTo>
                  <a:cubicBezTo>
                    <a:pt x="24427" y="28843"/>
                    <a:pt x="24335" y="28803"/>
                    <a:pt x="24245" y="28803"/>
                  </a:cubicBezTo>
                  <a:close/>
                  <a:moveTo>
                    <a:pt x="24172" y="28812"/>
                  </a:moveTo>
                  <a:lnTo>
                    <a:pt x="24172" y="28812"/>
                  </a:lnTo>
                  <a:cubicBezTo>
                    <a:pt x="22678" y="29233"/>
                    <a:pt x="21181" y="29649"/>
                    <a:pt x="19665" y="30034"/>
                  </a:cubicBezTo>
                  <a:lnTo>
                    <a:pt x="19665" y="30034"/>
                  </a:lnTo>
                  <a:cubicBezTo>
                    <a:pt x="21173" y="29653"/>
                    <a:pt x="22674" y="29234"/>
                    <a:pt x="24172" y="28812"/>
                  </a:cubicBezTo>
                  <a:close/>
                  <a:moveTo>
                    <a:pt x="17040" y="25123"/>
                  </a:moveTo>
                  <a:cubicBezTo>
                    <a:pt x="14337" y="25996"/>
                    <a:pt x="11540" y="26656"/>
                    <a:pt x="8688" y="26906"/>
                  </a:cubicBezTo>
                  <a:lnTo>
                    <a:pt x="8679" y="26906"/>
                  </a:lnTo>
                  <a:lnTo>
                    <a:pt x="6012" y="30075"/>
                  </a:lnTo>
                  <a:cubicBezTo>
                    <a:pt x="6012" y="30075"/>
                    <a:pt x="6012" y="30076"/>
                    <a:pt x="6013" y="30077"/>
                  </a:cubicBezTo>
                  <a:lnTo>
                    <a:pt x="6013" y="30077"/>
                  </a:lnTo>
                  <a:lnTo>
                    <a:pt x="8660" y="26962"/>
                  </a:lnTo>
                  <a:lnTo>
                    <a:pt x="8641" y="26962"/>
                  </a:lnTo>
                  <a:cubicBezTo>
                    <a:pt x="11493" y="26730"/>
                    <a:pt x="14288" y="26071"/>
                    <a:pt x="17000" y="25198"/>
                  </a:cubicBezTo>
                  <a:lnTo>
                    <a:pt x="17000" y="25198"/>
                  </a:lnTo>
                  <a:cubicBezTo>
                    <a:pt x="18333" y="25389"/>
                    <a:pt x="19689" y="25498"/>
                    <a:pt x="21045" y="25498"/>
                  </a:cubicBezTo>
                  <a:cubicBezTo>
                    <a:pt x="21398" y="25498"/>
                    <a:pt x="21751" y="25491"/>
                    <a:pt x="22104" y="25476"/>
                  </a:cubicBezTo>
                  <a:lnTo>
                    <a:pt x="22429" y="25466"/>
                  </a:lnTo>
                  <a:lnTo>
                    <a:pt x="22596" y="25448"/>
                  </a:lnTo>
                  <a:cubicBezTo>
                    <a:pt x="22643" y="25448"/>
                    <a:pt x="22699" y="25448"/>
                    <a:pt x="22754" y="25429"/>
                  </a:cubicBezTo>
                  <a:cubicBezTo>
                    <a:pt x="22795" y="25416"/>
                    <a:pt x="22821" y="25357"/>
                    <a:pt x="22821" y="25312"/>
                  </a:cubicBezTo>
                  <a:lnTo>
                    <a:pt x="22821" y="25312"/>
                  </a:lnTo>
                  <a:cubicBezTo>
                    <a:pt x="22816" y="25331"/>
                    <a:pt x="22804" y="25346"/>
                    <a:pt x="22782" y="25355"/>
                  </a:cubicBezTo>
                  <a:cubicBezTo>
                    <a:pt x="22736" y="25383"/>
                    <a:pt x="22689" y="25383"/>
                    <a:pt x="22634" y="25383"/>
                  </a:cubicBezTo>
                  <a:lnTo>
                    <a:pt x="22466" y="25392"/>
                  </a:lnTo>
                  <a:lnTo>
                    <a:pt x="22141" y="25401"/>
                  </a:lnTo>
                  <a:cubicBezTo>
                    <a:pt x="21779" y="25417"/>
                    <a:pt x="21416" y="25425"/>
                    <a:pt x="21052" y="25425"/>
                  </a:cubicBezTo>
                  <a:cubicBezTo>
                    <a:pt x="19715" y="25425"/>
                    <a:pt x="18369" y="25320"/>
                    <a:pt x="17040" y="25123"/>
                  </a:cubicBezTo>
                  <a:close/>
                  <a:moveTo>
                    <a:pt x="6013" y="30077"/>
                  </a:moveTo>
                  <a:lnTo>
                    <a:pt x="5975" y="30121"/>
                  </a:lnTo>
                  <a:lnTo>
                    <a:pt x="5975" y="30112"/>
                  </a:lnTo>
                  <a:cubicBezTo>
                    <a:pt x="5975" y="30146"/>
                    <a:pt x="5975" y="30180"/>
                    <a:pt x="5960" y="30214"/>
                  </a:cubicBezTo>
                  <a:lnTo>
                    <a:pt x="5960" y="30214"/>
                  </a:lnTo>
                  <a:cubicBezTo>
                    <a:pt x="5970" y="30208"/>
                    <a:pt x="5978" y="30198"/>
                    <a:pt x="5984" y="30186"/>
                  </a:cubicBezTo>
                  <a:cubicBezTo>
                    <a:pt x="6012" y="30159"/>
                    <a:pt x="6021" y="30122"/>
                    <a:pt x="6013" y="30077"/>
                  </a:cubicBezTo>
                  <a:close/>
                  <a:moveTo>
                    <a:pt x="5960" y="30214"/>
                  </a:moveTo>
                  <a:lnTo>
                    <a:pt x="5960" y="30214"/>
                  </a:lnTo>
                  <a:cubicBezTo>
                    <a:pt x="5940" y="30228"/>
                    <a:pt x="5913" y="30233"/>
                    <a:pt x="5882" y="30233"/>
                  </a:cubicBezTo>
                  <a:lnTo>
                    <a:pt x="5823" y="30306"/>
                  </a:lnTo>
                  <a:lnTo>
                    <a:pt x="5823" y="30306"/>
                  </a:lnTo>
                  <a:cubicBezTo>
                    <a:pt x="5864" y="30303"/>
                    <a:pt x="5905" y="30284"/>
                    <a:pt x="5938" y="30251"/>
                  </a:cubicBezTo>
                  <a:cubicBezTo>
                    <a:pt x="5948" y="30239"/>
                    <a:pt x="5955" y="30227"/>
                    <a:pt x="5960" y="30214"/>
                  </a:cubicBezTo>
                  <a:close/>
                  <a:moveTo>
                    <a:pt x="5823" y="30306"/>
                  </a:moveTo>
                  <a:cubicBezTo>
                    <a:pt x="5818" y="30307"/>
                    <a:pt x="5813" y="30307"/>
                    <a:pt x="5808" y="30307"/>
                  </a:cubicBezTo>
                  <a:lnTo>
                    <a:pt x="5823" y="30307"/>
                  </a:lnTo>
                  <a:lnTo>
                    <a:pt x="5823" y="30306"/>
                  </a:lnTo>
                  <a:close/>
                  <a:moveTo>
                    <a:pt x="5823" y="30307"/>
                  </a:moveTo>
                  <a:lnTo>
                    <a:pt x="5139" y="31162"/>
                  </a:lnTo>
                  <a:lnTo>
                    <a:pt x="5133" y="31174"/>
                  </a:lnTo>
                  <a:lnTo>
                    <a:pt x="5826" y="30307"/>
                  </a:lnTo>
                  <a:close/>
                  <a:moveTo>
                    <a:pt x="19665" y="30034"/>
                  </a:moveTo>
                  <a:lnTo>
                    <a:pt x="19665" y="30034"/>
                  </a:lnTo>
                  <a:cubicBezTo>
                    <a:pt x="18050" y="30441"/>
                    <a:pt x="16425" y="30804"/>
                    <a:pt x="14783" y="31078"/>
                  </a:cubicBezTo>
                  <a:cubicBezTo>
                    <a:pt x="13185" y="31329"/>
                    <a:pt x="11587" y="31505"/>
                    <a:pt x="9970" y="31543"/>
                  </a:cubicBezTo>
                  <a:cubicBezTo>
                    <a:pt x="9810" y="31545"/>
                    <a:pt x="9650" y="31547"/>
                    <a:pt x="9490" y="31547"/>
                  </a:cubicBezTo>
                  <a:cubicBezTo>
                    <a:pt x="8035" y="31547"/>
                    <a:pt x="6588" y="31431"/>
                    <a:pt x="5148" y="31180"/>
                  </a:cubicBezTo>
                  <a:lnTo>
                    <a:pt x="5130" y="31180"/>
                  </a:lnTo>
                  <a:lnTo>
                    <a:pt x="5133" y="31174"/>
                  </a:lnTo>
                  <a:lnTo>
                    <a:pt x="5094" y="31223"/>
                  </a:lnTo>
                  <a:lnTo>
                    <a:pt x="5094" y="31223"/>
                  </a:lnTo>
                  <a:cubicBezTo>
                    <a:pt x="5084" y="31221"/>
                    <a:pt x="5074" y="31219"/>
                    <a:pt x="5065" y="31217"/>
                  </a:cubicBezTo>
                  <a:lnTo>
                    <a:pt x="5065" y="31217"/>
                  </a:lnTo>
                  <a:lnTo>
                    <a:pt x="5083" y="31236"/>
                  </a:lnTo>
                  <a:lnTo>
                    <a:pt x="5094" y="31223"/>
                  </a:lnTo>
                  <a:lnTo>
                    <a:pt x="5094" y="31223"/>
                  </a:lnTo>
                  <a:cubicBezTo>
                    <a:pt x="6515" y="31477"/>
                    <a:pt x="7943" y="31584"/>
                    <a:pt x="9372" y="31584"/>
                  </a:cubicBezTo>
                  <a:cubicBezTo>
                    <a:pt x="9540" y="31584"/>
                    <a:pt x="9709" y="31583"/>
                    <a:pt x="9877" y="31580"/>
                  </a:cubicBezTo>
                  <a:cubicBezTo>
                    <a:pt x="11494" y="31552"/>
                    <a:pt x="13092" y="31385"/>
                    <a:pt x="14681" y="31134"/>
                  </a:cubicBezTo>
                  <a:cubicBezTo>
                    <a:pt x="16379" y="30826"/>
                    <a:pt x="18033" y="30448"/>
                    <a:pt x="19665" y="30034"/>
                  </a:cubicBezTo>
                  <a:close/>
                  <a:moveTo>
                    <a:pt x="4739" y="31673"/>
                  </a:moveTo>
                  <a:cubicBezTo>
                    <a:pt x="4743" y="31675"/>
                    <a:pt x="4748" y="31678"/>
                    <a:pt x="4752" y="31680"/>
                  </a:cubicBezTo>
                  <a:lnTo>
                    <a:pt x="4752" y="31680"/>
                  </a:lnTo>
                  <a:cubicBezTo>
                    <a:pt x="4754" y="31678"/>
                    <a:pt x="4756" y="31675"/>
                    <a:pt x="4758" y="31673"/>
                  </a:cubicBezTo>
                  <a:close/>
                  <a:moveTo>
                    <a:pt x="27390" y="0"/>
                  </a:moveTo>
                  <a:cubicBezTo>
                    <a:pt x="27344" y="0"/>
                    <a:pt x="27260" y="9"/>
                    <a:pt x="27214" y="93"/>
                  </a:cubicBezTo>
                  <a:cubicBezTo>
                    <a:pt x="27195" y="140"/>
                    <a:pt x="27195" y="158"/>
                    <a:pt x="27167" y="195"/>
                  </a:cubicBezTo>
                  <a:lnTo>
                    <a:pt x="27075" y="390"/>
                  </a:lnTo>
                  <a:lnTo>
                    <a:pt x="26889" y="799"/>
                  </a:lnTo>
                  <a:cubicBezTo>
                    <a:pt x="26387" y="1877"/>
                    <a:pt x="25867" y="2936"/>
                    <a:pt x="25291" y="3967"/>
                  </a:cubicBezTo>
                  <a:cubicBezTo>
                    <a:pt x="24148" y="6039"/>
                    <a:pt x="22847" y="8018"/>
                    <a:pt x="21454" y="9941"/>
                  </a:cubicBezTo>
                  <a:cubicBezTo>
                    <a:pt x="20131" y="11749"/>
                    <a:pt x="18724" y="13498"/>
                    <a:pt x="17274" y="15221"/>
                  </a:cubicBezTo>
                  <a:lnTo>
                    <a:pt x="17274" y="15221"/>
                  </a:lnTo>
                  <a:cubicBezTo>
                    <a:pt x="17580" y="13396"/>
                    <a:pt x="18149" y="11620"/>
                    <a:pt x="18759" y="9876"/>
                  </a:cubicBezTo>
                  <a:cubicBezTo>
                    <a:pt x="19419" y="8009"/>
                    <a:pt x="20144" y="6160"/>
                    <a:pt x="20673" y="4255"/>
                  </a:cubicBezTo>
                  <a:cubicBezTo>
                    <a:pt x="20747" y="4014"/>
                    <a:pt x="20813" y="3782"/>
                    <a:pt x="20878" y="3540"/>
                  </a:cubicBezTo>
                  <a:lnTo>
                    <a:pt x="20970" y="3178"/>
                  </a:lnTo>
                  <a:lnTo>
                    <a:pt x="20989" y="3085"/>
                  </a:lnTo>
                  <a:cubicBezTo>
                    <a:pt x="20989" y="3048"/>
                    <a:pt x="20998" y="3001"/>
                    <a:pt x="20998" y="2973"/>
                  </a:cubicBezTo>
                  <a:cubicBezTo>
                    <a:pt x="20998" y="2890"/>
                    <a:pt x="20989" y="2815"/>
                    <a:pt x="20970" y="2750"/>
                  </a:cubicBezTo>
                  <a:cubicBezTo>
                    <a:pt x="20859" y="2472"/>
                    <a:pt x="20627" y="2304"/>
                    <a:pt x="20376" y="2211"/>
                  </a:cubicBezTo>
                  <a:cubicBezTo>
                    <a:pt x="20306" y="2186"/>
                    <a:pt x="20230" y="2169"/>
                    <a:pt x="20151" y="2169"/>
                  </a:cubicBezTo>
                  <a:cubicBezTo>
                    <a:pt x="20085" y="2169"/>
                    <a:pt x="20017" y="2182"/>
                    <a:pt x="19948" y="2211"/>
                  </a:cubicBezTo>
                  <a:cubicBezTo>
                    <a:pt x="19902" y="2239"/>
                    <a:pt x="19874" y="2258"/>
                    <a:pt x="19837" y="2286"/>
                  </a:cubicBezTo>
                  <a:cubicBezTo>
                    <a:pt x="19818" y="2304"/>
                    <a:pt x="19791" y="2341"/>
                    <a:pt x="19772" y="2379"/>
                  </a:cubicBezTo>
                  <a:cubicBezTo>
                    <a:pt x="19735" y="2444"/>
                    <a:pt x="19716" y="2518"/>
                    <a:pt x="19698" y="2574"/>
                  </a:cubicBezTo>
                  <a:cubicBezTo>
                    <a:pt x="19465" y="3540"/>
                    <a:pt x="19196" y="4478"/>
                    <a:pt x="18880" y="5417"/>
                  </a:cubicBezTo>
                  <a:cubicBezTo>
                    <a:pt x="18295" y="7215"/>
                    <a:pt x="17610" y="8962"/>
                    <a:pt x="17024" y="10763"/>
                  </a:cubicBezTo>
                  <a:lnTo>
                    <a:pt x="17024" y="10763"/>
                  </a:lnTo>
                  <a:lnTo>
                    <a:pt x="16650" y="9551"/>
                  </a:lnTo>
                  <a:cubicBezTo>
                    <a:pt x="16502" y="9068"/>
                    <a:pt x="16344" y="8576"/>
                    <a:pt x="16279" y="8083"/>
                  </a:cubicBezTo>
                  <a:cubicBezTo>
                    <a:pt x="16241" y="7823"/>
                    <a:pt x="16232" y="7572"/>
                    <a:pt x="16251" y="7321"/>
                  </a:cubicBezTo>
                  <a:cubicBezTo>
                    <a:pt x="16251" y="7201"/>
                    <a:pt x="16279" y="7080"/>
                    <a:pt x="16297" y="6950"/>
                  </a:cubicBezTo>
                  <a:lnTo>
                    <a:pt x="16325" y="6857"/>
                  </a:lnTo>
                  <a:cubicBezTo>
                    <a:pt x="16325" y="6829"/>
                    <a:pt x="16334" y="6764"/>
                    <a:pt x="16325" y="6736"/>
                  </a:cubicBezTo>
                  <a:cubicBezTo>
                    <a:pt x="16325" y="6690"/>
                    <a:pt x="16316" y="6652"/>
                    <a:pt x="16288" y="6615"/>
                  </a:cubicBezTo>
                  <a:cubicBezTo>
                    <a:pt x="16279" y="6578"/>
                    <a:pt x="16251" y="6550"/>
                    <a:pt x="16232" y="6522"/>
                  </a:cubicBezTo>
                  <a:cubicBezTo>
                    <a:pt x="16056" y="6299"/>
                    <a:pt x="15823" y="6151"/>
                    <a:pt x="15554" y="6067"/>
                  </a:cubicBezTo>
                  <a:cubicBezTo>
                    <a:pt x="15506" y="6053"/>
                    <a:pt x="15454" y="6045"/>
                    <a:pt x="15400" y="6045"/>
                  </a:cubicBezTo>
                  <a:cubicBezTo>
                    <a:pt x="15380" y="6045"/>
                    <a:pt x="15360" y="6046"/>
                    <a:pt x="15340" y="6049"/>
                  </a:cubicBezTo>
                  <a:cubicBezTo>
                    <a:pt x="15294" y="6049"/>
                    <a:pt x="15247" y="6067"/>
                    <a:pt x="15210" y="6095"/>
                  </a:cubicBezTo>
                  <a:cubicBezTo>
                    <a:pt x="15182" y="6104"/>
                    <a:pt x="15164" y="6114"/>
                    <a:pt x="15154" y="6141"/>
                  </a:cubicBezTo>
                  <a:cubicBezTo>
                    <a:pt x="15127" y="6151"/>
                    <a:pt x="15127" y="6179"/>
                    <a:pt x="15117" y="6197"/>
                  </a:cubicBezTo>
                  <a:cubicBezTo>
                    <a:pt x="15071" y="6337"/>
                    <a:pt x="15061" y="6457"/>
                    <a:pt x="15034" y="6597"/>
                  </a:cubicBezTo>
                  <a:cubicBezTo>
                    <a:pt x="14969" y="7117"/>
                    <a:pt x="15034" y="7647"/>
                    <a:pt x="15154" y="8148"/>
                  </a:cubicBezTo>
                  <a:cubicBezTo>
                    <a:pt x="15266" y="8659"/>
                    <a:pt x="15433" y="9152"/>
                    <a:pt x="15582" y="9635"/>
                  </a:cubicBezTo>
                  <a:lnTo>
                    <a:pt x="16476" y="12568"/>
                  </a:lnTo>
                  <a:lnTo>
                    <a:pt x="16476" y="12568"/>
                  </a:lnTo>
                  <a:cubicBezTo>
                    <a:pt x="16092" y="14019"/>
                    <a:pt x="15817" y="15516"/>
                    <a:pt x="15759" y="17022"/>
                  </a:cubicBezTo>
                  <a:lnTo>
                    <a:pt x="15759" y="17022"/>
                  </a:lnTo>
                  <a:lnTo>
                    <a:pt x="10204" y="23250"/>
                  </a:lnTo>
                  <a:lnTo>
                    <a:pt x="10204" y="23250"/>
                  </a:lnTo>
                  <a:cubicBezTo>
                    <a:pt x="10093" y="20796"/>
                    <a:pt x="10142" y="18342"/>
                    <a:pt x="10351" y="15897"/>
                  </a:cubicBezTo>
                  <a:cubicBezTo>
                    <a:pt x="10472" y="14652"/>
                    <a:pt x="10630" y="13407"/>
                    <a:pt x="10834" y="12171"/>
                  </a:cubicBezTo>
                  <a:cubicBezTo>
                    <a:pt x="10936" y="11549"/>
                    <a:pt x="11048" y="10935"/>
                    <a:pt x="11169" y="10322"/>
                  </a:cubicBezTo>
                  <a:cubicBezTo>
                    <a:pt x="11187" y="10239"/>
                    <a:pt x="11206" y="10174"/>
                    <a:pt x="11215" y="10090"/>
                  </a:cubicBezTo>
                  <a:cubicBezTo>
                    <a:pt x="11224" y="9997"/>
                    <a:pt x="11215" y="9904"/>
                    <a:pt x="11178" y="9821"/>
                  </a:cubicBezTo>
                  <a:cubicBezTo>
                    <a:pt x="11113" y="9663"/>
                    <a:pt x="10992" y="9533"/>
                    <a:pt x="10853" y="9440"/>
                  </a:cubicBezTo>
                  <a:cubicBezTo>
                    <a:pt x="10723" y="9347"/>
                    <a:pt x="10565" y="9272"/>
                    <a:pt x="10388" y="9263"/>
                  </a:cubicBezTo>
                  <a:cubicBezTo>
                    <a:pt x="10305" y="9263"/>
                    <a:pt x="10212" y="9263"/>
                    <a:pt x="10137" y="9337"/>
                  </a:cubicBezTo>
                  <a:cubicBezTo>
                    <a:pt x="10091" y="9356"/>
                    <a:pt x="10063" y="9403"/>
                    <a:pt x="10044" y="9440"/>
                  </a:cubicBezTo>
                  <a:cubicBezTo>
                    <a:pt x="10017" y="9486"/>
                    <a:pt x="10007" y="9523"/>
                    <a:pt x="9998" y="9570"/>
                  </a:cubicBezTo>
                  <a:cubicBezTo>
                    <a:pt x="8996" y="14489"/>
                    <a:pt x="8679" y="19547"/>
                    <a:pt x="9077" y="24540"/>
                  </a:cubicBezTo>
                  <a:lnTo>
                    <a:pt x="9077" y="24540"/>
                  </a:lnTo>
                  <a:lnTo>
                    <a:pt x="5731" y="28431"/>
                  </a:lnTo>
                  <a:lnTo>
                    <a:pt x="5731" y="28431"/>
                  </a:lnTo>
                  <a:cubicBezTo>
                    <a:pt x="4919" y="24468"/>
                    <a:pt x="4573" y="20415"/>
                    <a:pt x="4693" y="16371"/>
                  </a:cubicBezTo>
                  <a:lnTo>
                    <a:pt x="4730" y="15599"/>
                  </a:lnTo>
                  <a:lnTo>
                    <a:pt x="4739" y="15404"/>
                  </a:lnTo>
                  <a:cubicBezTo>
                    <a:pt x="4739" y="15339"/>
                    <a:pt x="4721" y="15265"/>
                    <a:pt x="4684" y="15209"/>
                  </a:cubicBezTo>
                  <a:cubicBezTo>
                    <a:pt x="4619" y="15088"/>
                    <a:pt x="4526" y="14996"/>
                    <a:pt x="4414" y="14921"/>
                  </a:cubicBezTo>
                  <a:cubicBezTo>
                    <a:pt x="4312" y="14838"/>
                    <a:pt x="4210" y="14763"/>
                    <a:pt x="4080" y="14726"/>
                  </a:cubicBezTo>
                  <a:cubicBezTo>
                    <a:pt x="4015" y="14689"/>
                    <a:pt x="3950" y="14680"/>
                    <a:pt x="3885" y="14661"/>
                  </a:cubicBezTo>
                  <a:cubicBezTo>
                    <a:pt x="3867" y="14658"/>
                    <a:pt x="3847" y="14656"/>
                    <a:pt x="3826" y="14656"/>
                  </a:cubicBezTo>
                  <a:cubicBezTo>
                    <a:pt x="3778" y="14656"/>
                    <a:pt x="3722" y="14666"/>
                    <a:pt x="3671" y="14698"/>
                  </a:cubicBezTo>
                  <a:cubicBezTo>
                    <a:pt x="3606" y="14745"/>
                    <a:pt x="3597" y="14838"/>
                    <a:pt x="3597" y="14893"/>
                  </a:cubicBezTo>
                  <a:lnTo>
                    <a:pt x="3578" y="15079"/>
                  </a:lnTo>
                  <a:lnTo>
                    <a:pt x="3569" y="15469"/>
                  </a:lnTo>
                  <a:cubicBezTo>
                    <a:pt x="3532" y="16482"/>
                    <a:pt x="3522" y="17513"/>
                    <a:pt x="3550" y="18535"/>
                  </a:cubicBezTo>
                  <a:cubicBezTo>
                    <a:pt x="3577" y="20526"/>
                    <a:pt x="3737" y="22517"/>
                    <a:pt x="4002" y="24482"/>
                  </a:cubicBezTo>
                  <a:lnTo>
                    <a:pt x="4002" y="24482"/>
                  </a:lnTo>
                  <a:cubicBezTo>
                    <a:pt x="3271" y="23159"/>
                    <a:pt x="2610" y="21794"/>
                    <a:pt x="2036" y="20403"/>
                  </a:cubicBezTo>
                  <a:cubicBezTo>
                    <a:pt x="1738" y="19669"/>
                    <a:pt x="1460" y="18953"/>
                    <a:pt x="1200" y="18210"/>
                  </a:cubicBezTo>
                  <a:cubicBezTo>
                    <a:pt x="1162" y="18117"/>
                    <a:pt x="1144" y="18006"/>
                    <a:pt x="1088" y="17931"/>
                  </a:cubicBezTo>
                  <a:cubicBezTo>
                    <a:pt x="1023" y="17839"/>
                    <a:pt x="949" y="17774"/>
                    <a:pt x="865" y="17718"/>
                  </a:cubicBezTo>
                  <a:cubicBezTo>
                    <a:pt x="720" y="17629"/>
                    <a:pt x="554" y="17554"/>
                    <a:pt x="379" y="17554"/>
                  </a:cubicBezTo>
                  <a:cubicBezTo>
                    <a:pt x="352" y="17554"/>
                    <a:pt x="325" y="17556"/>
                    <a:pt x="298" y="17560"/>
                  </a:cubicBezTo>
                  <a:cubicBezTo>
                    <a:pt x="187" y="17560"/>
                    <a:pt x="75" y="17616"/>
                    <a:pt x="38" y="17718"/>
                  </a:cubicBezTo>
                  <a:cubicBezTo>
                    <a:pt x="1" y="17820"/>
                    <a:pt x="38" y="17931"/>
                    <a:pt x="66" y="18024"/>
                  </a:cubicBezTo>
                  <a:lnTo>
                    <a:pt x="261" y="18582"/>
                  </a:lnTo>
                  <a:cubicBezTo>
                    <a:pt x="781" y="20050"/>
                    <a:pt x="1395" y="21490"/>
                    <a:pt x="2091" y="22902"/>
                  </a:cubicBezTo>
                  <a:cubicBezTo>
                    <a:pt x="2779" y="24305"/>
                    <a:pt x="3559" y="25671"/>
                    <a:pt x="4405" y="26990"/>
                  </a:cubicBezTo>
                  <a:lnTo>
                    <a:pt x="4405" y="26971"/>
                  </a:lnTo>
                  <a:lnTo>
                    <a:pt x="4921" y="29439"/>
                  </a:lnTo>
                  <a:lnTo>
                    <a:pt x="4921" y="29439"/>
                  </a:lnTo>
                  <a:cubicBezTo>
                    <a:pt x="3603" y="31063"/>
                    <a:pt x="2341" y="32724"/>
                    <a:pt x="1144" y="34451"/>
                  </a:cubicBezTo>
                  <a:lnTo>
                    <a:pt x="1023" y="34618"/>
                  </a:lnTo>
                  <a:cubicBezTo>
                    <a:pt x="1014" y="34646"/>
                    <a:pt x="995" y="34674"/>
                    <a:pt x="977" y="34711"/>
                  </a:cubicBezTo>
                  <a:cubicBezTo>
                    <a:pt x="967" y="34739"/>
                    <a:pt x="967" y="34776"/>
                    <a:pt x="977" y="34813"/>
                  </a:cubicBezTo>
                  <a:cubicBezTo>
                    <a:pt x="1023" y="34943"/>
                    <a:pt x="1134" y="35036"/>
                    <a:pt x="1227" y="35129"/>
                  </a:cubicBezTo>
                  <a:cubicBezTo>
                    <a:pt x="1330" y="35222"/>
                    <a:pt x="1432" y="35296"/>
                    <a:pt x="1553" y="35361"/>
                  </a:cubicBezTo>
                  <a:cubicBezTo>
                    <a:pt x="1656" y="35413"/>
                    <a:pt x="1775" y="35464"/>
                    <a:pt x="1903" y="35464"/>
                  </a:cubicBezTo>
                  <a:cubicBezTo>
                    <a:pt x="1913" y="35464"/>
                    <a:pt x="1923" y="35464"/>
                    <a:pt x="1933" y="35463"/>
                  </a:cubicBezTo>
                  <a:cubicBezTo>
                    <a:pt x="1971" y="35454"/>
                    <a:pt x="1999" y="35435"/>
                    <a:pt x="2026" y="35408"/>
                  </a:cubicBezTo>
                  <a:lnTo>
                    <a:pt x="2082" y="35324"/>
                  </a:lnTo>
                  <a:lnTo>
                    <a:pt x="2203" y="35157"/>
                  </a:lnTo>
                  <a:lnTo>
                    <a:pt x="2417" y="34831"/>
                  </a:lnTo>
                  <a:lnTo>
                    <a:pt x="2872" y="34200"/>
                  </a:lnTo>
                  <a:cubicBezTo>
                    <a:pt x="3470" y="33344"/>
                    <a:pt x="4095" y="32516"/>
                    <a:pt x="4739" y="31697"/>
                  </a:cubicBezTo>
                  <a:lnTo>
                    <a:pt x="4739" y="31697"/>
                  </a:lnTo>
                  <a:cubicBezTo>
                    <a:pt x="4830" y="31757"/>
                    <a:pt x="4947" y="31775"/>
                    <a:pt x="5055" y="31793"/>
                  </a:cubicBezTo>
                  <a:lnTo>
                    <a:pt x="5399" y="31868"/>
                  </a:lnTo>
                  <a:lnTo>
                    <a:pt x="6068" y="31989"/>
                  </a:lnTo>
                  <a:cubicBezTo>
                    <a:pt x="6523" y="32063"/>
                    <a:pt x="6978" y="32119"/>
                    <a:pt x="7424" y="32174"/>
                  </a:cubicBezTo>
                  <a:cubicBezTo>
                    <a:pt x="7880" y="32211"/>
                    <a:pt x="8344" y="32258"/>
                    <a:pt x="8799" y="32286"/>
                  </a:cubicBezTo>
                  <a:cubicBezTo>
                    <a:pt x="9255" y="32295"/>
                    <a:pt x="9719" y="32314"/>
                    <a:pt x="10165" y="32314"/>
                  </a:cubicBezTo>
                  <a:cubicBezTo>
                    <a:pt x="12005" y="32314"/>
                    <a:pt x="13835" y="32146"/>
                    <a:pt x="15647" y="31849"/>
                  </a:cubicBezTo>
                  <a:cubicBezTo>
                    <a:pt x="17459" y="31561"/>
                    <a:pt x="19252" y="31152"/>
                    <a:pt x="21036" y="30716"/>
                  </a:cubicBezTo>
                  <a:cubicBezTo>
                    <a:pt x="21937" y="30493"/>
                    <a:pt x="22819" y="30251"/>
                    <a:pt x="23702" y="30010"/>
                  </a:cubicBezTo>
                  <a:lnTo>
                    <a:pt x="25021" y="29638"/>
                  </a:lnTo>
                  <a:cubicBezTo>
                    <a:pt x="25049" y="29619"/>
                    <a:pt x="25077" y="29619"/>
                    <a:pt x="25096" y="29601"/>
                  </a:cubicBezTo>
                  <a:cubicBezTo>
                    <a:pt x="25097" y="29597"/>
                    <a:pt x="25098" y="29594"/>
                    <a:pt x="25098" y="29591"/>
                  </a:cubicBezTo>
                  <a:lnTo>
                    <a:pt x="25098" y="29591"/>
                  </a:lnTo>
                  <a:cubicBezTo>
                    <a:pt x="25084" y="29598"/>
                    <a:pt x="25069" y="29601"/>
                    <a:pt x="25058" y="29601"/>
                  </a:cubicBezTo>
                  <a:lnTo>
                    <a:pt x="23730" y="29972"/>
                  </a:lnTo>
                  <a:cubicBezTo>
                    <a:pt x="22847" y="30214"/>
                    <a:pt x="21965" y="30456"/>
                    <a:pt x="21073" y="30678"/>
                  </a:cubicBezTo>
                  <a:cubicBezTo>
                    <a:pt x="19298" y="31134"/>
                    <a:pt x="17505" y="31543"/>
                    <a:pt x="15684" y="31831"/>
                  </a:cubicBezTo>
                  <a:cubicBezTo>
                    <a:pt x="13872" y="32119"/>
                    <a:pt x="12033" y="32304"/>
                    <a:pt x="10202" y="32304"/>
                  </a:cubicBezTo>
                  <a:cubicBezTo>
                    <a:pt x="9738" y="32304"/>
                    <a:pt x="9283" y="32286"/>
                    <a:pt x="8818" y="32267"/>
                  </a:cubicBezTo>
                  <a:cubicBezTo>
                    <a:pt x="8363" y="32249"/>
                    <a:pt x="7898" y="32202"/>
                    <a:pt x="7452" y="32165"/>
                  </a:cubicBezTo>
                  <a:cubicBezTo>
                    <a:pt x="6997" y="32109"/>
                    <a:pt x="6542" y="32054"/>
                    <a:pt x="6086" y="31979"/>
                  </a:cubicBezTo>
                  <a:lnTo>
                    <a:pt x="5418" y="31849"/>
                  </a:lnTo>
                  <a:lnTo>
                    <a:pt x="5083" y="31784"/>
                  </a:lnTo>
                  <a:lnTo>
                    <a:pt x="4907" y="31747"/>
                  </a:lnTo>
                  <a:cubicBezTo>
                    <a:pt x="4856" y="31738"/>
                    <a:pt x="4797" y="31707"/>
                    <a:pt x="4752" y="31680"/>
                  </a:cubicBezTo>
                  <a:lnTo>
                    <a:pt x="4752" y="31680"/>
                  </a:lnTo>
                  <a:cubicBezTo>
                    <a:pt x="4748" y="31686"/>
                    <a:pt x="4743" y="31691"/>
                    <a:pt x="4739" y="31697"/>
                  </a:cubicBezTo>
                  <a:lnTo>
                    <a:pt x="4739" y="31697"/>
                  </a:lnTo>
                  <a:cubicBezTo>
                    <a:pt x="4736" y="31695"/>
                    <a:pt x="4733" y="31693"/>
                    <a:pt x="4730" y="31691"/>
                  </a:cubicBezTo>
                  <a:lnTo>
                    <a:pt x="4721" y="31682"/>
                  </a:lnTo>
                  <a:lnTo>
                    <a:pt x="4711" y="31691"/>
                  </a:lnTo>
                  <a:cubicBezTo>
                    <a:pt x="4061" y="32518"/>
                    <a:pt x="3429" y="33354"/>
                    <a:pt x="2816" y="34200"/>
                  </a:cubicBezTo>
                  <a:lnTo>
                    <a:pt x="2361" y="34841"/>
                  </a:lnTo>
                  <a:lnTo>
                    <a:pt x="2147" y="35166"/>
                  </a:lnTo>
                  <a:lnTo>
                    <a:pt x="2026" y="35324"/>
                  </a:lnTo>
                  <a:cubicBezTo>
                    <a:pt x="1989" y="35370"/>
                    <a:pt x="1961" y="35445"/>
                    <a:pt x="1896" y="35445"/>
                  </a:cubicBezTo>
                  <a:cubicBezTo>
                    <a:pt x="1888" y="35445"/>
                    <a:pt x="1880" y="35446"/>
                    <a:pt x="1871" y="35446"/>
                  </a:cubicBezTo>
                  <a:cubicBezTo>
                    <a:pt x="1766" y="35446"/>
                    <a:pt x="1647" y="35393"/>
                    <a:pt x="1543" y="35333"/>
                  </a:cubicBezTo>
                  <a:cubicBezTo>
                    <a:pt x="1432" y="35277"/>
                    <a:pt x="1320" y="35194"/>
                    <a:pt x="1227" y="35120"/>
                  </a:cubicBezTo>
                  <a:cubicBezTo>
                    <a:pt x="1134" y="35036"/>
                    <a:pt x="1042" y="34934"/>
                    <a:pt x="995" y="34813"/>
                  </a:cubicBezTo>
                  <a:cubicBezTo>
                    <a:pt x="967" y="34757"/>
                    <a:pt x="995" y="34711"/>
                    <a:pt x="1042" y="34655"/>
                  </a:cubicBezTo>
                  <a:lnTo>
                    <a:pt x="1153" y="34488"/>
                  </a:lnTo>
                  <a:cubicBezTo>
                    <a:pt x="2352" y="32760"/>
                    <a:pt x="3634" y="31097"/>
                    <a:pt x="4953" y="29471"/>
                  </a:cubicBezTo>
                  <a:lnTo>
                    <a:pt x="4962" y="29461"/>
                  </a:lnTo>
                  <a:lnTo>
                    <a:pt x="4962" y="29452"/>
                  </a:lnTo>
                  <a:lnTo>
                    <a:pt x="4451" y="26962"/>
                  </a:lnTo>
                  <a:cubicBezTo>
                    <a:pt x="3606" y="25652"/>
                    <a:pt x="2844" y="24296"/>
                    <a:pt x="2147" y="22883"/>
                  </a:cubicBezTo>
                  <a:cubicBezTo>
                    <a:pt x="1450" y="21490"/>
                    <a:pt x="846" y="20050"/>
                    <a:pt x="308" y="18582"/>
                  </a:cubicBezTo>
                  <a:lnTo>
                    <a:pt x="112" y="18024"/>
                  </a:lnTo>
                  <a:cubicBezTo>
                    <a:pt x="75" y="17931"/>
                    <a:pt x="57" y="17839"/>
                    <a:pt x="85" y="17755"/>
                  </a:cubicBezTo>
                  <a:cubicBezTo>
                    <a:pt x="122" y="17671"/>
                    <a:pt x="205" y="17634"/>
                    <a:pt x="298" y="17625"/>
                  </a:cubicBezTo>
                  <a:cubicBezTo>
                    <a:pt x="305" y="17625"/>
                    <a:pt x="312" y="17625"/>
                    <a:pt x="319" y="17625"/>
                  </a:cubicBezTo>
                  <a:cubicBezTo>
                    <a:pt x="677" y="17625"/>
                    <a:pt x="1080" y="17855"/>
                    <a:pt x="1144" y="18229"/>
                  </a:cubicBezTo>
                  <a:cubicBezTo>
                    <a:pt x="1404" y="18972"/>
                    <a:pt x="1683" y="19706"/>
                    <a:pt x="1980" y="20421"/>
                  </a:cubicBezTo>
                  <a:cubicBezTo>
                    <a:pt x="2584" y="21880"/>
                    <a:pt x="3271" y="23283"/>
                    <a:pt x="4024" y="24649"/>
                  </a:cubicBezTo>
                  <a:lnTo>
                    <a:pt x="4108" y="24807"/>
                  </a:lnTo>
                  <a:lnTo>
                    <a:pt x="4080" y="24630"/>
                  </a:lnTo>
                  <a:cubicBezTo>
                    <a:pt x="4079" y="24627"/>
                    <a:pt x="4079" y="24624"/>
                    <a:pt x="4078" y="24621"/>
                  </a:cubicBezTo>
                  <a:lnTo>
                    <a:pt x="4078" y="24621"/>
                  </a:lnTo>
                  <a:lnTo>
                    <a:pt x="4080" y="24621"/>
                  </a:lnTo>
                  <a:cubicBezTo>
                    <a:pt x="4079" y="24620"/>
                    <a:pt x="4079" y="24619"/>
                    <a:pt x="4078" y="24618"/>
                  </a:cubicBezTo>
                  <a:lnTo>
                    <a:pt x="4078" y="24618"/>
                  </a:lnTo>
                  <a:cubicBezTo>
                    <a:pt x="3800" y="22597"/>
                    <a:pt x="3643" y="20575"/>
                    <a:pt x="3606" y="18535"/>
                  </a:cubicBezTo>
                  <a:cubicBezTo>
                    <a:pt x="3597" y="17523"/>
                    <a:pt x="3606" y="16501"/>
                    <a:pt x="3643" y="15479"/>
                  </a:cubicBezTo>
                  <a:lnTo>
                    <a:pt x="3652" y="15098"/>
                  </a:lnTo>
                  <a:lnTo>
                    <a:pt x="3662" y="14912"/>
                  </a:lnTo>
                  <a:cubicBezTo>
                    <a:pt x="3662" y="14838"/>
                    <a:pt x="3680" y="14800"/>
                    <a:pt x="3708" y="14773"/>
                  </a:cubicBezTo>
                  <a:cubicBezTo>
                    <a:pt x="3740" y="14748"/>
                    <a:pt x="3781" y="14738"/>
                    <a:pt x="3824" y="14738"/>
                  </a:cubicBezTo>
                  <a:cubicBezTo>
                    <a:pt x="3894" y="14738"/>
                    <a:pt x="3970" y="14763"/>
                    <a:pt x="4033" y="14791"/>
                  </a:cubicBezTo>
                  <a:cubicBezTo>
                    <a:pt x="4154" y="14838"/>
                    <a:pt x="4265" y="14912"/>
                    <a:pt x="4358" y="14977"/>
                  </a:cubicBezTo>
                  <a:cubicBezTo>
                    <a:pt x="4451" y="15051"/>
                    <a:pt x="4544" y="15144"/>
                    <a:pt x="4600" y="15246"/>
                  </a:cubicBezTo>
                  <a:cubicBezTo>
                    <a:pt x="4628" y="15302"/>
                    <a:pt x="4656" y="15349"/>
                    <a:pt x="4656" y="15404"/>
                  </a:cubicBezTo>
                  <a:lnTo>
                    <a:pt x="4637" y="15590"/>
                  </a:lnTo>
                  <a:lnTo>
                    <a:pt x="4609" y="16361"/>
                  </a:lnTo>
                  <a:cubicBezTo>
                    <a:pt x="4470" y="20449"/>
                    <a:pt x="4823" y="24537"/>
                    <a:pt x="5650" y="28542"/>
                  </a:cubicBezTo>
                  <a:lnTo>
                    <a:pt x="5678" y="28635"/>
                  </a:lnTo>
                  <a:lnTo>
                    <a:pt x="5743" y="28569"/>
                  </a:lnTo>
                  <a:lnTo>
                    <a:pt x="9171" y="24602"/>
                  </a:lnTo>
                  <a:lnTo>
                    <a:pt x="9180" y="24593"/>
                  </a:lnTo>
                  <a:lnTo>
                    <a:pt x="9180" y="24574"/>
                  </a:lnTo>
                  <a:cubicBezTo>
                    <a:pt x="8781" y="19576"/>
                    <a:pt x="9115" y="14522"/>
                    <a:pt x="10109" y="9607"/>
                  </a:cubicBezTo>
                  <a:cubicBezTo>
                    <a:pt x="10136" y="9475"/>
                    <a:pt x="10237" y="9402"/>
                    <a:pt x="10365" y="9402"/>
                  </a:cubicBezTo>
                  <a:cubicBezTo>
                    <a:pt x="10373" y="9402"/>
                    <a:pt x="10380" y="9402"/>
                    <a:pt x="10388" y="9403"/>
                  </a:cubicBezTo>
                  <a:cubicBezTo>
                    <a:pt x="10528" y="9412"/>
                    <a:pt x="10676" y="9468"/>
                    <a:pt x="10797" y="9551"/>
                  </a:cubicBezTo>
                  <a:cubicBezTo>
                    <a:pt x="10908" y="9635"/>
                    <a:pt x="11020" y="9746"/>
                    <a:pt x="11076" y="9876"/>
                  </a:cubicBezTo>
                  <a:cubicBezTo>
                    <a:pt x="11094" y="9932"/>
                    <a:pt x="11113" y="10006"/>
                    <a:pt x="11094" y="10071"/>
                  </a:cubicBezTo>
                  <a:cubicBezTo>
                    <a:pt x="11085" y="10146"/>
                    <a:pt x="11066" y="10229"/>
                    <a:pt x="11048" y="10304"/>
                  </a:cubicBezTo>
                  <a:cubicBezTo>
                    <a:pt x="10927" y="10926"/>
                    <a:pt x="10816" y="11549"/>
                    <a:pt x="10713" y="12162"/>
                  </a:cubicBezTo>
                  <a:cubicBezTo>
                    <a:pt x="10518" y="13407"/>
                    <a:pt x="10351" y="14652"/>
                    <a:pt x="10240" y="15906"/>
                  </a:cubicBezTo>
                  <a:cubicBezTo>
                    <a:pt x="10017" y="18405"/>
                    <a:pt x="9961" y="20923"/>
                    <a:pt x="10091" y="23432"/>
                  </a:cubicBezTo>
                  <a:lnTo>
                    <a:pt x="10100" y="23608"/>
                  </a:lnTo>
                  <a:lnTo>
                    <a:pt x="10212" y="23478"/>
                  </a:lnTo>
                  <a:lnTo>
                    <a:pt x="15907" y="17114"/>
                  </a:lnTo>
                  <a:lnTo>
                    <a:pt x="15916" y="17086"/>
                  </a:lnTo>
                  <a:lnTo>
                    <a:pt x="15916" y="17067"/>
                  </a:lnTo>
                  <a:cubicBezTo>
                    <a:pt x="15972" y="15553"/>
                    <a:pt x="16251" y="14057"/>
                    <a:pt x="16650" y="12599"/>
                  </a:cubicBezTo>
                  <a:lnTo>
                    <a:pt x="16650" y="12571"/>
                  </a:lnTo>
                  <a:lnTo>
                    <a:pt x="16641" y="12552"/>
                  </a:lnTo>
                  <a:lnTo>
                    <a:pt x="15730" y="9607"/>
                  </a:lnTo>
                  <a:cubicBezTo>
                    <a:pt x="15582" y="9124"/>
                    <a:pt x="15415" y="8641"/>
                    <a:pt x="15303" y="8139"/>
                  </a:cubicBezTo>
                  <a:cubicBezTo>
                    <a:pt x="15182" y="7647"/>
                    <a:pt x="15127" y="7136"/>
                    <a:pt x="15182" y="6643"/>
                  </a:cubicBezTo>
                  <a:lnTo>
                    <a:pt x="15210" y="6448"/>
                  </a:lnTo>
                  <a:lnTo>
                    <a:pt x="15229" y="6355"/>
                  </a:lnTo>
                  <a:cubicBezTo>
                    <a:pt x="15247" y="6327"/>
                    <a:pt x="15247" y="6290"/>
                    <a:pt x="15257" y="6281"/>
                  </a:cubicBezTo>
                  <a:cubicBezTo>
                    <a:pt x="15262" y="6234"/>
                    <a:pt x="15305" y="6213"/>
                    <a:pt x="15366" y="6213"/>
                  </a:cubicBezTo>
                  <a:cubicBezTo>
                    <a:pt x="15402" y="6213"/>
                    <a:pt x="15444" y="6220"/>
                    <a:pt x="15489" y="6234"/>
                  </a:cubicBezTo>
                  <a:cubicBezTo>
                    <a:pt x="15712" y="6290"/>
                    <a:pt x="15926" y="6439"/>
                    <a:pt x="16065" y="6625"/>
                  </a:cubicBezTo>
                  <a:cubicBezTo>
                    <a:pt x="16093" y="6652"/>
                    <a:pt x="16102" y="6671"/>
                    <a:pt x="16111" y="6699"/>
                  </a:cubicBezTo>
                  <a:cubicBezTo>
                    <a:pt x="16130" y="6717"/>
                    <a:pt x="16139" y="6745"/>
                    <a:pt x="16139" y="6764"/>
                  </a:cubicBezTo>
                  <a:cubicBezTo>
                    <a:pt x="16149" y="6792"/>
                    <a:pt x="16139" y="6801"/>
                    <a:pt x="16139" y="6829"/>
                  </a:cubicBezTo>
                  <a:lnTo>
                    <a:pt x="16111" y="6922"/>
                  </a:lnTo>
                  <a:cubicBezTo>
                    <a:pt x="16083" y="7043"/>
                    <a:pt x="16065" y="7182"/>
                    <a:pt x="16056" y="7312"/>
                  </a:cubicBezTo>
                  <a:cubicBezTo>
                    <a:pt x="16037" y="7582"/>
                    <a:pt x="16046" y="7851"/>
                    <a:pt x="16083" y="8102"/>
                  </a:cubicBezTo>
                  <a:cubicBezTo>
                    <a:pt x="16149" y="8622"/>
                    <a:pt x="16297" y="9124"/>
                    <a:pt x="16455" y="9616"/>
                  </a:cubicBezTo>
                  <a:lnTo>
                    <a:pt x="16901" y="11084"/>
                  </a:lnTo>
                  <a:lnTo>
                    <a:pt x="16985" y="11344"/>
                  </a:lnTo>
                  <a:lnTo>
                    <a:pt x="17068" y="11084"/>
                  </a:lnTo>
                  <a:cubicBezTo>
                    <a:pt x="17074" y="11066"/>
                    <a:pt x="17080" y="11047"/>
                    <a:pt x="17086" y="11028"/>
                  </a:cubicBezTo>
                  <a:lnTo>
                    <a:pt x="17105" y="11028"/>
                  </a:lnTo>
                  <a:lnTo>
                    <a:pt x="17096" y="10998"/>
                  </a:lnTo>
                  <a:lnTo>
                    <a:pt x="17096" y="10998"/>
                  </a:lnTo>
                  <a:cubicBezTo>
                    <a:pt x="17694" y="9151"/>
                    <a:pt x="18397" y="7339"/>
                    <a:pt x="19019" y="5491"/>
                  </a:cubicBezTo>
                  <a:cubicBezTo>
                    <a:pt x="19335" y="4553"/>
                    <a:pt x="19614" y="3596"/>
                    <a:pt x="19846" y="2629"/>
                  </a:cubicBezTo>
                  <a:cubicBezTo>
                    <a:pt x="19874" y="2518"/>
                    <a:pt x="19911" y="2434"/>
                    <a:pt x="19995" y="2397"/>
                  </a:cubicBezTo>
                  <a:cubicBezTo>
                    <a:pt x="20032" y="2377"/>
                    <a:pt x="20074" y="2369"/>
                    <a:pt x="20118" y="2369"/>
                  </a:cubicBezTo>
                  <a:cubicBezTo>
                    <a:pt x="20175" y="2369"/>
                    <a:pt x="20235" y="2382"/>
                    <a:pt x="20292" y="2397"/>
                  </a:cubicBezTo>
                  <a:cubicBezTo>
                    <a:pt x="20506" y="2472"/>
                    <a:pt x="20701" y="2620"/>
                    <a:pt x="20785" y="2815"/>
                  </a:cubicBezTo>
                  <a:cubicBezTo>
                    <a:pt x="20794" y="2862"/>
                    <a:pt x="20803" y="2908"/>
                    <a:pt x="20803" y="2955"/>
                  </a:cubicBezTo>
                  <a:cubicBezTo>
                    <a:pt x="20794" y="2983"/>
                    <a:pt x="20794" y="3001"/>
                    <a:pt x="20794" y="3029"/>
                  </a:cubicBezTo>
                  <a:lnTo>
                    <a:pt x="20775" y="3122"/>
                  </a:lnTo>
                  <a:lnTo>
                    <a:pt x="20682" y="3484"/>
                  </a:lnTo>
                  <a:cubicBezTo>
                    <a:pt x="20617" y="3717"/>
                    <a:pt x="20552" y="3958"/>
                    <a:pt x="20478" y="4190"/>
                  </a:cubicBezTo>
                  <a:cubicBezTo>
                    <a:pt x="19948" y="6095"/>
                    <a:pt x="19224" y="7925"/>
                    <a:pt x="18564" y="9802"/>
                  </a:cubicBezTo>
                  <a:cubicBezTo>
                    <a:pt x="17914" y="11669"/>
                    <a:pt x="17310" y="13565"/>
                    <a:pt x="17013" y="15534"/>
                  </a:cubicBezTo>
                  <a:lnTo>
                    <a:pt x="16966" y="15888"/>
                  </a:lnTo>
                  <a:lnTo>
                    <a:pt x="17180" y="15618"/>
                  </a:lnTo>
                  <a:cubicBezTo>
                    <a:pt x="17191" y="15605"/>
                    <a:pt x="17202" y="15592"/>
                    <a:pt x="17213" y="15579"/>
                  </a:cubicBezTo>
                  <a:lnTo>
                    <a:pt x="17213" y="15579"/>
                  </a:lnTo>
                  <a:lnTo>
                    <a:pt x="17217" y="15581"/>
                  </a:lnTo>
                  <a:cubicBezTo>
                    <a:pt x="17217" y="15578"/>
                    <a:pt x="17218" y="15575"/>
                    <a:pt x="17218" y="15573"/>
                  </a:cubicBezTo>
                  <a:lnTo>
                    <a:pt x="17218" y="15573"/>
                  </a:lnTo>
                  <a:cubicBezTo>
                    <a:pt x="18738" y="13775"/>
                    <a:pt x="20230" y="11942"/>
                    <a:pt x="21612" y="10044"/>
                  </a:cubicBezTo>
                  <a:cubicBezTo>
                    <a:pt x="23005" y="8120"/>
                    <a:pt x="24306" y="6123"/>
                    <a:pt x="25449" y="4051"/>
                  </a:cubicBezTo>
                  <a:cubicBezTo>
                    <a:pt x="26034" y="3010"/>
                    <a:pt x="26554" y="1942"/>
                    <a:pt x="27056" y="864"/>
                  </a:cubicBezTo>
                  <a:lnTo>
                    <a:pt x="27242" y="455"/>
                  </a:lnTo>
                  <a:lnTo>
                    <a:pt x="27335" y="260"/>
                  </a:lnTo>
                  <a:cubicBezTo>
                    <a:pt x="27353" y="224"/>
                    <a:pt x="27371" y="178"/>
                    <a:pt x="27381" y="168"/>
                  </a:cubicBezTo>
                  <a:lnTo>
                    <a:pt x="27381" y="168"/>
                  </a:lnTo>
                  <a:cubicBezTo>
                    <a:pt x="27384" y="168"/>
                    <a:pt x="27387" y="167"/>
                    <a:pt x="27390" y="167"/>
                  </a:cubicBezTo>
                  <a:cubicBezTo>
                    <a:pt x="27493" y="167"/>
                    <a:pt x="27632" y="242"/>
                    <a:pt x="27753" y="307"/>
                  </a:cubicBezTo>
                  <a:cubicBezTo>
                    <a:pt x="27864" y="381"/>
                    <a:pt x="27985" y="474"/>
                    <a:pt x="28078" y="567"/>
                  </a:cubicBezTo>
                  <a:cubicBezTo>
                    <a:pt x="28124" y="613"/>
                    <a:pt x="28171" y="669"/>
                    <a:pt x="28189" y="716"/>
                  </a:cubicBezTo>
                  <a:cubicBezTo>
                    <a:pt x="28189" y="734"/>
                    <a:pt x="28199" y="762"/>
                    <a:pt x="28199" y="781"/>
                  </a:cubicBezTo>
                  <a:lnTo>
                    <a:pt x="28199" y="808"/>
                  </a:lnTo>
                  <a:cubicBezTo>
                    <a:pt x="28199" y="818"/>
                    <a:pt x="28189" y="846"/>
                    <a:pt x="28180" y="855"/>
                  </a:cubicBezTo>
                  <a:lnTo>
                    <a:pt x="28004" y="1264"/>
                  </a:lnTo>
                  <a:cubicBezTo>
                    <a:pt x="27874" y="1524"/>
                    <a:pt x="27762" y="1793"/>
                    <a:pt x="27632" y="2063"/>
                  </a:cubicBezTo>
                  <a:cubicBezTo>
                    <a:pt x="26619" y="4200"/>
                    <a:pt x="25439" y="6253"/>
                    <a:pt x="24139" y="8232"/>
                  </a:cubicBezTo>
                  <a:lnTo>
                    <a:pt x="23832" y="8678"/>
                  </a:lnTo>
                  <a:lnTo>
                    <a:pt x="24269" y="8343"/>
                  </a:lnTo>
                  <a:cubicBezTo>
                    <a:pt x="24270" y="8342"/>
                    <a:pt x="24272" y="8341"/>
                    <a:pt x="24274" y="8339"/>
                  </a:cubicBezTo>
                  <a:lnTo>
                    <a:pt x="24274" y="8339"/>
                  </a:lnTo>
                  <a:lnTo>
                    <a:pt x="24297" y="8362"/>
                  </a:lnTo>
                  <a:cubicBezTo>
                    <a:pt x="24315" y="8334"/>
                    <a:pt x="24334" y="8306"/>
                    <a:pt x="24352" y="8278"/>
                  </a:cubicBezTo>
                  <a:lnTo>
                    <a:pt x="24352" y="8278"/>
                  </a:lnTo>
                  <a:cubicBezTo>
                    <a:pt x="25796" y="7152"/>
                    <a:pt x="27328" y="6123"/>
                    <a:pt x="28905" y="5184"/>
                  </a:cubicBezTo>
                  <a:cubicBezTo>
                    <a:pt x="29304" y="4943"/>
                    <a:pt x="29713" y="4711"/>
                    <a:pt x="30122" y="4488"/>
                  </a:cubicBezTo>
                  <a:lnTo>
                    <a:pt x="30735" y="4153"/>
                  </a:lnTo>
                  <a:cubicBezTo>
                    <a:pt x="30754" y="4125"/>
                    <a:pt x="30782" y="4116"/>
                    <a:pt x="30800" y="4116"/>
                  </a:cubicBezTo>
                  <a:cubicBezTo>
                    <a:pt x="30828" y="4107"/>
                    <a:pt x="30847" y="4097"/>
                    <a:pt x="30875" y="4097"/>
                  </a:cubicBezTo>
                  <a:cubicBezTo>
                    <a:pt x="30890" y="4091"/>
                    <a:pt x="30907" y="4089"/>
                    <a:pt x="30923" y="4089"/>
                  </a:cubicBezTo>
                  <a:cubicBezTo>
                    <a:pt x="30957" y="4089"/>
                    <a:pt x="30992" y="4097"/>
                    <a:pt x="31023" y="4097"/>
                  </a:cubicBezTo>
                  <a:cubicBezTo>
                    <a:pt x="31125" y="4116"/>
                    <a:pt x="31218" y="4162"/>
                    <a:pt x="31311" y="4218"/>
                  </a:cubicBezTo>
                  <a:cubicBezTo>
                    <a:pt x="31395" y="4293"/>
                    <a:pt x="31478" y="4358"/>
                    <a:pt x="31543" y="4441"/>
                  </a:cubicBezTo>
                  <a:cubicBezTo>
                    <a:pt x="31618" y="4525"/>
                    <a:pt x="31655" y="4627"/>
                    <a:pt x="31655" y="4711"/>
                  </a:cubicBezTo>
                  <a:cubicBezTo>
                    <a:pt x="31655" y="4794"/>
                    <a:pt x="31581" y="4841"/>
                    <a:pt x="31478" y="4896"/>
                  </a:cubicBezTo>
                  <a:lnTo>
                    <a:pt x="31163" y="5054"/>
                  </a:lnTo>
                  <a:cubicBezTo>
                    <a:pt x="30744" y="5277"/>
                    <a:pt x="30336" y="5510"/>
                    <a:pt x="29936" y="5742"/>
                  </a:cubicBezTo>
                  <a:cubicBezTo>
                    <a:pt x="28320" y="6680"/>
                    <a:pt x="26749" y="7730"/>
                    <a:pt x="25263" y="8864"/>
                  </a:cubicBezTo>
                  <a:cubicBezTo>
                    <a:pt x="23767" y="10006"/>
                    <a:pt x="22364" y="11251"/>
                    <a:pt x="21026" y="12561"/>
                  </a:cubicBezTo>
                  <a:cubicBezTo>
                    <a:pt x="19307" y="14782"/>
                    <a:pt x="17468" y="16919"/>
                    <a:pt x="15610" y="19019"/>
                  </a:cubicBezTo>
                  <a:lnTo>
                    <a:pt x="15424" y="19223"/>
                  </a:lnTo>
                  <a:lnTo>
                    <a:pt x="15424" y="19223"/>
                  </a:lnTo>
                  <a:lnTo>
                    <a:pt x="15684" y="19130"/>
                  </a:lnTo>
                  <a:lnTo>
                    <a:pt x="15690" y="19128"/>
                  </a:lnTo>
                  <a:lnTo>
                    <a:pt x="15690" y="19128"/>
                  </a:lnTo>
                  <a:lnTo>
                    <a:pt x="15730" y="19186"/>
                  </a:lnTo>
                  <a:cubicBezTo>
                    <a:pt x="15761" y="19151"/>
                    <a:pt x="15792" y="19116"/>
                    <a:pt x="15822" y="19081"/>
                  </a:cubicBezTo>
                  <a:lnTo>
                    <a:pt x="15822" y="19081"/>
                  </a:lnTo>
                  <a:lnTo>
                    <a:pt x="18796" y="18034"/>
                  </a:lnTo>
                  <a:lnTo>
                    <a:pt x="18806" y="18034"/>
                  </a:lnTo>
                  <a:lnTo>
                    <a:pt x="18815" y="18015"/>
                  </a:lnTo>
                  <a:cubicBezTo>
                    <a:pt x="20952" y="15507"/>
                    <a:pt x="23395" y="13267"/>
                    <a:pt x="26062" y="11344"/>
                  </a:cubicBezTo>
                  <a:lnTo>
                    <a:pt x="26322" y="11168"/>
                  </a:lnTo>
                  <a:cubicBezTo>
                    <a:pt x="26415" y="11112"/>
                    <a:pt x="26499" y="11028"/>
                    <a:pt x="26564" y="11019"/>
                  </a:cubicBezTo>
                  <a:cubicBezTo>
                    <a:pt x="26582" y="11015"/>
                    <a:pt x="26601" y="11013"/>
                    <a:pt x="26620" y="11013"/>
                  </a:cubicBezTo>
                  <a:cubicBezTo>
                    <a:pt x="26688" y="11013"/>
                    <a:pt x="26760" y="11037"/>
                    <a:pt x="26833" y="11066"/>
                  </a:cubicBezTo>
                  <a:cubicBezTo>
                    <a:pt x="26917" y="11093"/>
                    <a:pt x="26991" y="11158"/>
                    <a:pt x="27075" y="11214"/>
                  </a:cubicBezTo>
                  <a:cubicBezTo>
                    <a:pt x="27149" y="11270"/>
                    <a:pt x="27214" y="11344"/>
                    <a:pt x="27270" y="11419"/>
                  </a:cubicBezTo>
                  <a:cubicBezTo>
                    <a:pt x="27335" y="11502"/>
                    <a:pt x="27363" y="11586"/>
                    <a:pt x="27353" y="11669"/>
                  </a:cubicBezTo>
                  <a:cubicBezTo>
                    <a:pt x="27344" y="11744"/>
                    <a:pt x="27288" y="11790"/>
                    <a:pt x="27195" y="11855"/>
                  </a:cubicBezTo>
                  <a:lnTo>
                    <a:pt x="26935" y="12023"/>
                  </a:lnTo>
                  <a:cubicBezTo>
                    <a:pt x="26276" y="12515"/>
                    <a:pt x="25616" y="13017"/>
                    <a:pt x="24975" y="13537"/>
                  </a:cubicBezTo>
                  <a:cubicBezTo>
                    <a:pt x="23693" y="14577"/>
                    <a:pt x="22485" y="15692"/>
                    <a:pt x="21342" y="16891"/>
                  </a:cubicBezTo>
                  <a:lnTo>
                    <a:pt x="21138" y="17086"/>
                  </a:lnTo>
                  <a:lnTo>
                    <a:pt x="21395" y="16985"/>
                  </a:lnTo>
                  <a:lnTo>
                    <a:pt x="21395" y="16985"/>
                  </a:lnTo>
                  <a:lnTo>
                    <a:pt x="21416" y="17021"/>
                  </a:lnTo>
                  <a:cubicBezTo>
                    <a:pt x="21441" y="16996"/>
                    <a:pt x="21466" y="16970"/>
                    <a:pt x="21491" y="16945"/>
                  </a:cubicBezTo>
                  <a:lnTo>
                    <a:pt x="21491" y="16945"/>
                  </a:lnTo>
                  <a:cubicBezTo>
                    <a:pt x="23178" y="16240"/>
                    <a:pt x="24856" y="15473"/>
                    <a:pt x="26499" y="14652"/>
                  </a:cubicBezTo>
                  <a:lnTo>
                    <a:pt x="26805" y="14485"/>
                  </a:lnTo>
                  <a:lnTo>
                    <a:pt x="26963" y="14410"/>
                  </a:lnTo>
                  <a:cubicBezTo>
                    <a:pt x="27010" y="14392"/>
                    <a:pt x="27056" y="14373"/>
                    <a:pt x="27112" y="14373"/>
                  </a:cubicBezTo>
                  <a:cubicBezTo>
                    <a:pt x="27316" y="14373"/>
                    <a:pt x="27530" y="14485"/>
                    <a:pt x="27688" y="14643"/>
                  </a:cubicBezTo>
                  <a:cubicBezTo>
                    <a:pt x="27771" y="14717"/>
                    <a:pt x="27846" y="14810"/>
                    <a:pt x="27874" y="14903"/>
                  </a:cubicBezTo>
                  <a:cubicBezTo>
                    <a:pt x="27911" y="15014"/>
                    <a:pt x="27892" y="15107"/>
                    <a:pt x="27809" y="15163"/>
                  </a:cubicBezTo>
                  <a:cubicBezTo>
                    <a:pt x="27771" y="15200"/>
                    <a:pt x="27716" y="15219"/>
                    <a:pt x="27669" y="15246"/>
                  </a:cubicBezTo>
                  <a:lnTo>
                    <a:pt x="27521" y="15321"/>
                  </a:lnTo>
                  <a:lnTo>
                    <a:pt x="27205" y="15488"/>
                  </a:lnTo>
                  <a:cubicBezTo>
                    <a:pt x="26368" y="15906"/>
                    <a:pt x="25523" y="16315"/>
                    <a:pt x="24668" y="16696"/>
                  </a:cubicBezTo>
                  <a:cubicBezTo>
                    <a:pt x="22977" y="17486"/>
                    <a:pt x="21249" y="18201"/>
                    <a:pt x="19503" y="18870"/>
                  </a:cubicBezTo>
                  <a:cubicBezTo>
                    <a:pt x="17765" y="19530"/>
                    <a:pt x="15981" y="20143"/>
                    <a:pt x="14207" y="20682"/>
                  </a:cubicBezTo>
                  <a:lnTo>
                    <a:pt x="14197" y="20682"/>
                  </a:lnTo>
                  <a:lnTo>
                    <a:pt x="14188" y="20691"/>
                  </a:lnTo>
                  <a:lnTo>
                    <a:pt x="10174" y="25150"/>
                  </a:lnTo>
                  <a:lnTo>
                    <a:pt x="10174" y="25160"/>
                  </a:lnTo>
                  <a:lnTo>
                    <a:pt x="10174" y="25169"/>
                  </a:lnTo>
                  <a:cubicBezTo>
                    <a:pt x="10156" y="25234"/>
                    <a:pt x="10119" y="25281"/>
                    <a:pt x="10063" y="25299"/>
                  </a:cubicBezTo>
                  <a:lnTo>
                    <a:pt x="10054" y="25299"/>
                  </a:lnTo>
                  <a:lnTo>
                    <a:pt x="10044" y="25308"/>
                  </a:lnTo>
                  <a:lnTo>
                    <a:pt x="9598" y="25810"/>
                  </a:lnTo>
                  <a:lnTo>
                    <a:pt x="9533" y="25894"/>
                  </a:lnTo>
                  <a:lnTo>
                    <a:pt x="9636" y="25884"/>
                  </a:lnTo>
                  <a:cubicBezTo>
                    <a:pt x="9641" y="25884"/>
                    <a:pt x="9647" y="25883"/>
                    <a:pt x="9653" y="25882"/>
                  </a:cubicBezTo>
                  <a:lnTo>
                    <a:pt x="9653" y="25882"/>
                  </a:lnTo>
                  <a:lnTo>
                    <a:pt x="9654" y="25884"/>
                  </a:lnTo>
                  <a:lnTo>
                    <a:pt x="9657" y="25881"/>
                  </a:lnTo>
                  <a:lnTo>
                    <a:pt x="9657" y="25881"/>
                  </a:lnTo>
                  <a:cubicBezTo>
                    <a:pt x="10598" y="25742"/>
                    <a:pt x="11547" y="25567"/>
                    <a:pt x="12479" y="25355"/>
                  </a:cubicBezTo>
                  <a:cubicBezTo>
                    <a:pt x="13417" y="25150"/>
                    <a:pt x="14346" y="24890"/>
                    <a:pt x="15275" y="24630"/>
                  </a:cubicBezTo>
                  <a:cubicBezTo>
                    <a:pt x="17124" y="24073"/>
                    <a:pt x="18936" y="23422"/>
                    <a:pt x="20738" y="22726"/>
                  </a:cubicBezTo>
                  <a:cubicBezTo>
                    <a:pt x="21630" y="22372"/>
                    <a:pt x="22522" y="22019"/>
                    <a:pt x="23423" y="21657"/>
                  </a:cubicBezTo>
                  <a:lnTo>
                    <a:pt x="23758" y="21518"/>
                  </a:lnTo>
                  <a:lnTo>
                    <a:pt x="23916" y="21443"/>
                  </a:lnTo>
                  <a:cubicBezTo>
                    <a:pt x="23981" y="21425"/>
                    <a:pt x="24027" y="21388"/>
                    <a:pt x="24083" y="21388"/>
                  </a:cubicBezTo>
                  <a:cubicBezTo>
                    <a:pt x="24090" y="21387"/>
                    <a:pt x="24097" y="21387"/>
                    <a:pt x="24104" y="21387"/>
                  </a:cubicBezTo>
                  <a:cubicBezTo>
                    <a:pt x="24319" y="21387"/>
                    <a:pt x="24525" y="21522"/>
                    <a:pt x="24696" y="21666"/>
                  </a:cubicBezTo>
                  <a:cubicBezTo>
                    <a:pt x="24789" y="21731"/>
                    <a:pt x="24873" y="21824"/>
                    <a:pt x="24919" y="21936"/>
                  </a:cubicBezTo>
                  <a:cubicBezTo>
                    <a:pt x="24938" y="21982"/>
                    <a:pt x="24966" y="22038"/>
                    <a:pt x="24956" y="22084"/>
                  </a:cubicBezTo>
                  <a:cubicBezTo>
                    <a:pt x="24938" y="22131"/>
                    <a:pt x="24910" y="22168"/>
                    <a:pt x="24845" y="22187"/>
                  </a:cubicBezTo>
                  <a:lnTo>
                    <a:pt x="24176" y="22456"/>
                  </a:lnTo>
                  <a:cubicBezTo>
                    <a:pt x="22383" y="23190"/>
                    <a:pt x="20599" y="23896"/>
                    <a:pt x="18787" y="24537"/>
                  </a:cubicBezTo>
                  <a:lnTo>
                    <a:pt x="18761" y="24547"/>
                  </a:lnTo>
                  <a:lnTo>
                    <a:pt x="18761" y="24547"/>
                  </a:lnTo>
                  <a:cubicBezTo>
                    <a:pt x="18760" y="24547"/>
                    <a:pt x="18760" y="24547"/>
                    <a:pt x="18759" y="24547"/>
                  </a:cubicBezTo>
                  <a:lnTo>
                    <a:pt x="18759" y="24547"/>
                  </a:lnTo>
                  <a:lnTo>
                    <a:pt x="18759" y="24547"/>
                  </a:lnTo>
                  <a:lnTo>
                    <a:pt x="18759" y="24547"/>
                  </a:lnTo>
                  <a:lnTo>
                    <a:pt x="18657" y="24584"/>
                  </a:lnTo>
                  <a:lnTo>
                    <a:pt x="18768" y="24592"/>
                  </a:lnTo>
                  <a:lnTo>
                    <a:pt x="18768" y="24592"/>
                  </a:lnTo>
                  <a:lnTo>
                    <a:pt x="18769" y="24593"/>
                  </a:lnTo>
                  <a:cubicBezTo>
                    <a:pt x="18770" y="24593"/>
                    <a:pt x="18771" y="24592"/>
                    <a:pt x="18772" y="24592"/>
                  </a:cubicBezTo>
                  <a:lnTo>
                    <a:pt x="18772" y="24592"/>
                  </a:lnTo>
                  <a:lnTo>
                    <a:pt x="18787" y="24593"/>
                  </a:lnTo>
                  <a:cubicBezTo>
                    <a:pt x="19285" y="24620"/>
                    <a:pt x="19783" y="24635"/>
                    <a:pt x="20281" y="24635"/>
                  </a:cubicBezTo>
                  <a:cubicBezTo>
                    <a:pt x="20638" y="24635"/>
                    <a:pt x="20995" y="24627"/>
                    <a:pt x="21351" y="24612"/>
                  </a:cubicBezTo>
                  <a:lnTo>
                    <a:pt x="21992" y="24584"/>
                  </a:lnTo>
                  <a:cubicBezTo>
                    <a:pt x="22095" y="24584"/>
                    <a:pt x="22188" y="24630"/>
                    <a:pt x="22280" y="24686"/>
                  </a:cubicBezTo>
                  <a:cubicBezTo>
                    <a:pt x="22290" y="24691"/>
                    <a:pt x="22300" y="24696"/>
                    <a:pt x="22309" y="24701"/>
                  </a:cubicBezTo>
                  <a:lnTo>
                    <a:pt x="22309" y="24701"/>
                  </a:lnTo>
                  <a:cubicBezTo>
                    <a:pt x="22297" y="24692"/>
                    <a:pt x="22284" y="24684"/>
                    <a:pt x="22271" y="24677"/>
                  </a:cubicBezTo>
                  <a:cubicBezTo>
                    <a:pt x="22178" y="24612"/>
                    <a:pt x="22067" y="24556"/>
                    <a:pt x="21955" y="24556"/>
                  </a:cubicBezTo>
                  <a:lnTo>
                    <a:pt x="21314" y="24584"/>
                  </a:lnTo>
                  <a:cubicBezTo>
                    <a:pt x="21047" y="24590"/>
                    <a:pt x="20777" y="24593"/>
                    <a:pt x="20507" y="24593"/>
                  </a:cubicBezTo>
                  <a:cubicBezTo>
                    <a:pt x="19965" y="24593"/>
                    <a:pt x="19420" y="24580"/>
                    <a:pt x="18881" y="24553"/>
                  </a:cubicBezTo>
                  <a:lnTo>
                    <a:pt x="18881" y="24553"/>
                  </a:lnTo>
                  <a:cubicBezTo>
                    <a:pt x="20655" y="23923"/>
                    <a:pt x="22410" y="23231"/>
                    <a:pt x="24157" y="22521"/>
                  </a:cubicBezTo>
                  <a:lnTo>
                    <a:pt x="24835" y="22261"/>
                  </a:lnTo>
                  <a:cubicBezTo>
                    <a:pt x="24891" y="22233"/>
                    <a:pt x="24966" y="22177"/>
                    <a:pt x="24975" y="22103"/>
                  </a:cubicBezTo>
                  <a:cubicBezTo>
                    <a:pt x="24984" y="22038"/>
                    <a:pt x="24966" y="21964"/>
                    <a:pt x="24938" y="21908"/>
                  </a:cubicBezTo>
                  <a:cubicBezTo>
                    <a:pt x="24882" y="21796"/>
                    <a:pt x="24798" y="21704"/>
                    <a:pt x="24705" y="21620"/>
                  </a:cubicBezTo>
                  <a:cubicBezTo>
                    <a:pt x="24612" y="21536"/>
                    <a:pt x="24520" y="21471"/>
                    <a:pt x="24408" y="21406"/>
                  </a:cubicBezTo>
                  <a:cubicBezTo>
                    <a:pt x="24324" y="21360"/>
                    <a:pt x="24221" y="21327"/>
                    <a:pt x="24115" y="21327"/>
                  </a:cubicBezTo>
                  <a:cubicBezTo>
                    <a:pt x="24092" y="21327"/>
                    <a:pt x="24069" y="21329"/>
                    <a:pt x="24046" y="21332"/>
                  </a:cubicBezTo>
                  <a:cubicBezTo>
                    <a:pt x="23981" y="21341"/>
                    <a:pt x="23934" y="21360"/>
                    <a:pt x="23869" y="21388"/>
                  </a:cubicBezTo>
                  <a:lnTo>
                    <a:pt x="23711" y="21453"/>
                  </a:lnTo>
                  <a:lnTo>
                    <a:pt x="23368" y="21592"/>
                  </a:lnTo>
                  <a:cubicBezTo>
                    <a:pt x="22476" y="21954"/>
                    <a:pt x="21584" y="22317"/>
                    <a:pt x="20692" y="22661"/>
                  </a:cubicBezTo>
                  <a:cubicBezTo>
                    <a:pt x="18899" y="23357"/>
                    <a:pt x="17087" y="24008"/>
                    <a:pt x="15238" y="24556"/>
                  </a:cubicBezTo>
                  <a:cubicBezTo>
                    <a:pt x="14328" y="24825"/>
                    <a:pt x="13398" y="25076"/>
                    <a:pt x="12451" y="25290"/>
                  </a:cubicBezTo>
                  <a:cubicBezTo>
                    <a:pt x="11551" y="25486"/>
                    <a:pt x="10652" y="25656"/>
                    <a:pt x="9736" y="25793"/>
                  </a:cubicBezTo>
                  <a:lnTo>
                    <a:pt x="9736" y="25793"/>
                  </a:lnTo>
                  <a:lnTo>
                    <a:pt x="10100" y="25383"/>
                  </a:lnTo>
                  <a:lnTo>
                    <a:pt x="10100" y="25383"/>
                  </a:lnTo>
                  <a:cubicBezTo>
                    <a:pt x="10168" y="25348"/>
                    <a:pt x="10216" y="25293"/>
                    <a:pt x="10243" y="25230"/>
                  </a:cubicBezTo>
                  <a:lnTo>
                    <a:pt x="10243" y="25230"/>
                  </a:lnTo>
                  <a:lnTo>
                    <a:pt x="14243" y="20776"/>
                  </a:lnTo>
                  <a:lnTo>
                    <a:pt x="14243" y="20776"/>
                  </a:lnTo>
                  <a:cubicBezTo>
                    <a:pt x="16036" y="20230"/>
                    <a:pt x="17792" y="19628"/>
                    <a:pt x="19540" y="18972"/>
                  </a:cubicBezTo>
                  <a:cubicBezTo>
                    <a:pt x="21296" y="18312"/>
                    <a:pt x="23024" y="17588"/>
                    <a:pt x="24715" y="16817"/>
                  </a:cubicBezTo>
                  <a:cubicBezTo>
                    <a:pt x="25569" y="16426"/>
                    <a:pt x="26415" y="16027"/>
                    <a:pt x="27251" y="15609"/>
                  </a:cubicBezTo>
                  <a:lnTo>
                    <a:pt x="27567" y="15442"/>
                  </a:lnTo>
                  <a:lnTo>
                    <a:pt x="27716" y="15358"/>
                  </a:lnTo>
                  <a:cubicBezTo>
                    <a:pt x="27771" y="15339"/>
                    <a:pt x="27818" y="15311"/>
                    <a:pt x="27874" y="15265"/>
                  </a:cubicBezTo>
                  <a:cubicBezTo>
                    <a:pt x="27901" y="15256"/>
                    <a:pt x="27920" y="15237"/>
                    <a:pt x="27948" y="15200"/>
                  </a:cubicBezTo>
                  <a:cubicBezTo>
                    <a:pt x="27966" y="15172"/>
                    <a:pt x="27985" y="15144"/>
                    <a:pt x="27994" y="15107"/>
                  </a:cubicBezTo>
                  <a:cubicBezTo>
                    <a:pt x="28013" y="15033"/>
                    <a:pt x="28004" y="14968"/>
                    <a:pt x="27985" y="14912"/>
                  </a:cubicBezTo>
                  <a:cubicBezTo>
                    <a:pt x="27939" y="14782"/>
                    <a:pt x="27855" y="14689"/>
                    <a:pt x="27771" y="14596"/>
                  </a:cubicBezTo>
                  <a:cubicBezTo>
                    <a:pt x="27606" y="14439"/>
                    <a:pt x="27407" y="14306"/>
                    <a:pt x="27160" y="14306"/>
                  </a:cubicBezTo>
                  <a:cubicBezTo>
                    <a:pt x="27144" y="14306"/>
                    <a:pt x="27128" y="14307"/>
                    <a:pt x="27112" y="14308"/>
                  </a:cubicBezTo>
                  <a:cubicBezTo>
                    <a:pt x="27056" y="14308"/>
                    <a:pt x="26982" y="14327"/>
                    <a:pt x="26926" y="14355"/>
                  </a:cubicBezTo>
                  <a:lnTo>
                    <a:pt x="26777" y="14429"/>
                  </a:lnTo>
                  <a:lnTo>
                    <a:pt x="26461" y="14596"/>
                  </a:lnTo>
                  <a:cubicBezTo>
                    <a:pt x="24870" y="15392"/>
                    <a:pt x="23245" y="16137"/>
                    <a:pt x="21610" y="16824"/>
                  </a:cubicBezTo>
                  <a:lnTo>
                    <a:pt x="21610" y="16824"/>
                  </a:lnTo>
                  <a:cubicBezTo>
                    <a:pt x="22704" y="15715"/>
                    <a:pt x="23848" y="14650"/>
                    <a:pt x="25058" y="13676"/>
                  </a:cubicBezTo>
                  <a:cubicBezTo>
                    <a:pt x="25690" y="13156"/>
                    <a:pt x="26341" y="12654"/>
                    <a:pt x="27019" y="12180"/>
                  </a:cubicBezTo>
                  <a:lnTo>
                    <a:pt x="27270" y="12004"/>
                  </a:lnTo>
                  <a:cubicBezTo>
                    <a:pt x="27353" y="11957"/>
                    <a:pt x="27483" y="11874"/>
                    <a:pt x="27493" y="11735"/>
                  </a:cubicBezTo>
                  <a:cubicBezTo>
                    <a:pt x="27502" y="11595"/>
                    <a:pt x="27446" y="11493"/>
                    <a:pt x="27390" y="11400"/>
                  </a:cubicBezTo>
                  <a:cubicBezTo>
                    <a:pt x="27335" y="11316"/>
                    <a:pt x="27251" y="11242"/>
                    <a:pt x="27167" y="11168"/>
                  </a:cubicBezTo>
                  <a:cubicBezTo>
                    <a:pt x="27084" y="11112"/>
                    <a:pt x="26991" y="11056"/>
                    <a:pt x="26889" y="11010"/>
                  </a:cubicBezTo>
                  <a:cubicBezTo>
                    <a:pt x="26812" y="10982"/>
                    <a:pt x="26734" y="10954"/>
                    <a:pt x="26645" y="10954"/>
                  </a:cubicBezTo>
                  <a:cubicBezTo>
                    <a:pt x="26616" y="10954"/>
                    <a:pt x="26586" y="10957"/>
                    <a:pt x="26554" y="10963"/>
                  </a:cubicBezTo>
                  <a:cubicBezTo>
                    <a:pt x="26415" y="10991"/>
                    <a:pt x="26359" y="11066"/>
                    <a:pt x="26266" y="11121"/>
                  </a:cubicBezTo>
                  <a:lnTo>
                    <a:pt x="26006" y="11298"/>
                  </a:lnTo>
                  <a:cubicBezTo>
                    <a:pt x="23330" y="13214"/>
                    <a:pt x="20894" y="15463"/>
                    <a:pt x="18744" y="17961"/>
                  </a:cubicBezTo>
                  <a:lnTo>
                    <a:pt x="18744" y="17961"/>
                  </a:lnTo>
                  <a:lnTo>
                    <a:pt x="15924" y="18966"/>
                  </a:lnTo>
                  <a:lnTo>
                    <a:pt x="15924" y="18966"/>
                  </a:lnTo>
                  <a:cubicBezTo>
                    <a:pt x="17715" y="16929"/>
                    <a:pt x="19479" y="14863"/>
                    <a:pt x="21156" y="12729"/>
                  </a:cubicBezTo>
                  <a:lnTo>
                    <a:pt x="21156" y="12729"/>
                  </a:lnTo>
                  <a:lnTo>
                    <a:pt x="21138" y="12738"/>
                  </a:lnTo>
                  <a:cubicBezTo>
                    <a:pt x="22476" y="11428"/>
                    <a:pt x="23879" y="10192"/>
                    <a:pt x="25365" y="9059"/>
                  </a:cubicBezTo>
                  <a:cubicBezTo>
                    <a:pt x="26852" y="7916"/>
                    <a:pt x="28412" y="6885"/>
                    <a:pt x="30029" y="5946"/>
                  </a:cubicBezTo>
                  <a:cubicBezTo>
                    <a:pt x="30419" y="5714"/>
                    <a:pt x="30828" y="5482"/>
                    <a:pt x="31246" y="5259"/>
                  </a:cubicBezTo>
                  <a:lnTo>
                    <a:pt x="31562" y="5092"/>
                  </a:lnTo>
                  <a:cubicBezTo>
                    <a:pt x="31609" y="5073"/>
                    <a:pt x="31664" y="5027"/>
                    <a:pt x="31720" y="4980"/>
                  </a:cubicBezTo>
                  <a:cubicBezTo>
                    <a:pt x="31748" y="4952"/>
                    <a:pt x="31785" y="4924"/>
                    <a:pt x="31794" y="4887"/>
                  </a:cubicBezTo>
                  <a:cubicBezTo>
                    <a:pt x="31804" y="4850"/>
                    <a:pt x="31822" y="4804"/>
                    <a:pt x="31822" y="4766"/>
                  </a:cubicBezTo>
                  <a:cubicBezTo>
                    <a:pt x="31841" y="4608"/>
                    <a:pt x="31766" y="4488"/>
                    <a:pt x="31683" y="4385"/>
                  </a:cubicBezTo>
                  <a:cubicBezTo>
                    <a:pt x="31609" y="4283"/>
                    <a:pt x="31516" y="4200"/>
                    <a:pt x="31404" y="4135"/>
                  </a:cubicBezTo>
                  <a:cubicBezTo>
                    <a:pt x="31302" y="4060"/>
                    <a:pt x="31190" y="4005"/>
                    <a:pt x="31060" y="3977"/>
                  </a:cubicBezTo>
                  <a:cubicBezTo>
                    <a:pt x="31011" y="3977"/>
                    <a:pt x="30965" y="3973"/>
                    <a:pt x="30919" y="3973"/>
                  </a:cubicBezTo>
                  <a:cubicBezTo>
                    <a:pt x="30895" y="3973"/>
                    <a:pt x="30871" y="3974"/>
                    <a:pt x="30847" y="3977"/>
                  </a:cubicBezTo>
                  <a:cubicBezTo>
                    <a:pt x="30791" y="3995"/>
                    <a:pt x="30707" y="4023"/>
                    <a:pt x="30661" y="4051"/>
                  </a:cubicBezTo>
                  <a:lnTo>
                    <a:pt x="30048" y="4385"/>
                  </a:lnTo>
                  <a:cubicBezTo>
                    <a:pt x="29639" y="4608"/>
                    <a:pt x="29239" y="4841"/>
                    <a:pt x="28831" y="5082"/>
                  </a:cubicBezTo>
                  <a:cubicBezTo>
                    <a:pt x="27351" y="5953"/>
                    <a:pt x="25941" y="6901"/>
                    <a:pt x="24579" y="7932"/>
                  </a:cubicBezTo>
                  <a:lnTo>
                    <a:pt x="24579" y="7932"/>
                  </a:lnTo>
                  <a:cubicBezTo>
                    <a:pt x="25785" y="6078"/>
                    <a:pt x="26869" y="4166"/>
                    <a:pt x="27818" y="2165"/>
                  </a:cubicBezTo>
                  <a:cubicBezTo>
                    <a:pt x="27948" y="1905"/>
                    <a:pt x="28059" y="1626"/>
                    <a:pt x="28189" y="1357"/>
                  </a:cubicBezTo>
                  <a:lnTo>
                    <a:pt x="28375" y="948"/>
                  </a:lnTo>
                  <a:cubicBezTo>
                    <a:pt x="28385" y="929"/>
                    <a:pt x="28385" y="911"/>
                    <a:pt x="28403" y="892"/>
                  </a:cubicBezTo>
                  <a:cubicBezTo>
                    <a:pt x="28412" y="864"/>
                    <a:pt x="28412" y="836"/>
                    <a:pt x="28412" y="808"/>
                  </a:cubicBezTo>
                  <a:cubicBezTo>
                    <a:pt x="28412" y="753"/>
                    <a:pt x="28403" y="706"/>
                    <a:pt x="28375" y="660"/>
                  </a:cubicBezTo>
                  <a:cubicBezTo>
                    <a:pt x="28329" y="576"/>
                    <a:pt x="28282" y="511"/>
                    <a:pt x="28227" y="446"/>
                  </a:cubicBezTo>
                  <a:cubicBezTo>
                    <a:pt x="28106" y="335"/>
                    <a:pt x="27994" y="242"/>
                    <a:pt x="27855" y="158"/>
                  </a:cubicBezTo>
                  <a:cubicBezTo>
                    <a:pt x="27716" y="93"/>
                    <a:pt x="27586" y="9"/>
                    <a:pt x="27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
            <p:cNvSpPr/>
            <p:nvPr/>
          </p:nvSpPr>
          <p:spPr>
            <a:xfrm>
              <a:off x="3831600" y="1888225"/>
              <a:ext cx="85725" cy="119650"/>
            </a:xfrm>
            <a:custGeom>
              <a:rect b="b" l="l" r="r" t="t"/>
              <a:pathLst>
                <a:path extrusionOk="0" h="4786" w="3429">
                  <a:moveTo>
                    <a:pt x="3428" y="0"/>
                  </a:moveTo>
                  <a:cubicBezTo>
                    <a:pt x="3280" y="195"/>
                    <a:pt x="3122" y="391"/>
                    <a:pt x="2973" y="576"/>
                  </a:cubicBezTo>
                  <a:lnTo>
                    <a:pt x="2546" y="1171"/>
                  </a:lnTo>
                  <a:cubicBezTo>
                    <a:pt x="2258" y="1561"/>
                    <a:pt x="1970" y="1970"/>
                    <a:pt x="1691" y="2370"/>
                  </a:cubicBezTo>
                  <a:lnTo>
                    <a:pt x="855" y="3577"/>
                  </a:lnTo>
                  <a:cubicBezTo>
                    <a:pt x="725" y="3782"/>
                    <a:pt x="576" y="3977"/>
                    <a:pt x="437" y="4181"/>
                  </a:cubicBezTo>
                  <a:cubicBezTo>
                    <a:pt x="297" y="4386"/>
                    <a:pt x="139" y="4581"/>
                    <a:pt x="0" y="4785"/>
                  </a:cubicBezTo>
                  <a:cubicBezTo>
                    <a:pt x="353" y="4441"/>
                    <a:pt x="669" y="4060"/>
                    <a:pt x="976" y="3680"/>
                  </a:cubicBezTo>
                  <a:cubicBezTo>
                    <a:pt x="1291" y="3299"/>
                    <a:pt x="1580" y="2899"/>
                    <a:pt x="1858" y="2490"/>
                  </a:cubicBezTo>
                  <a:cubicBezTo>
                    <a:pt x="2137" y="2091"/>
                    <a:pt x="2416" y="1682"/>
                    <a:pt x="2676" y="1264"/>
                  </a:cubicBezTo>
                  <a:cubicBezTo>
                    <a:pt x="2945" y="855"/>
                    <a:pt x="3196" y="428"/>
                    <a:pt x="3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
            <p:cNvSpPr/>
            <p:nvPr/>
          </p:nvSpPr>
          <p:spPr>
            <a:xfrm>
              <a:off x="3869925" y="1927475"/>
              <a:ext cx="33700" cy="45550"/>
            </a:xfrm>
            <a:custGeom>
              <a:rect b="b" l="l" r="r" t="t"/>
              <a:pathLst>
                <a:path extrusionOk="0" h="1822" w="1348">
                  <a:moveTo>
                    <a:pt x="1347" y="1"/>
                  </a:moveTo>
                  <a:lnTo>
                    <a:pt x="1347" y="1"/>
                  </a:lnTo>
                  <a:cubicBezTo>
                    <a:pt x="1059" y="261"/>
                    <a:pt x="827" y="549"/>
                    <a:pt x="595" y="855"/>
                  </a:cubicBezTo>
                  <a:cubicBezTo>
                    <a:pt x="372" y="1153"/>
                    <a:pt x="167" y="1468"/>
                    <a:pt x="0" y="1822"/>
                  </a:cubicBezTo>
                  <a:cubicBezTo>
                    <a:pt x="297" y="1561"/>
                    <a:pt x="539" y="1273"/>
                    <a:pt x="762" y="967"/>
                  </a:cubicBezTo>
                  <a:cubicBezTo>
                    <a:pt x="976" y="669"/>
                    <a:pt x="1189" y="354"/>
                    <a:pt x="13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
            <p:cNvSpPr/>
            <p:nvPr/>
          </p:nvSpPr>
          <p:spPr>
            <a:xfrm>
              <a:off x="3772125" y="2118875"/>
              <a:ext cx="129175" cy="51575"/>
            </a:xfrm>
            <a:custGeom>
              <a:rect b="b" l="l" r="r" t="t"/>
              <a:pathLst>
                <a:path extrusionOk="0" h="2063" w="5167">
                  <a:moveTo>
                    <a:pt x="5166" y="0"/>
                  </a:moveTo>
                  <a:lnTo>
                    <a:pt x="5166" y="0"/>
                  </a:lnTo>
                  <a:cubicBezTo>
                    <a:pt x="4730" y="140"/>
                    <a:pt x="4284" y="316"/>
                    <a:pt x="3866" y="493"/>
                  </a:cubicBezTo>
                  <a:cubicBezTo>
                    <a:pt x="3438" y="651"/>
                    <a:pt x="3011" y="827"/>
                    <a:pt x="2574" y="1004"/>
                  </a:cubicBezTo>
                  <a:lnTo>
                    <a:pt x="1292" y="1533"/>
                  </a:lnTo>
                  <a:cubicBezTo>
                    <a:pt x="1078" y="1626"/>
                    <a:pt x="874" y="1719"/>
                    <a:pt x="651" y="1803"/>
                  </a:cubicBezTo>
                  <a:cubicBezTo>
                    <a:pt x="428" y="1896"/>
                    <a:pt x="224" y="1979"/>
                    <a:pt x="1" y="2063"/>
                  </a:cubicBezTo>
                  <a:cubicBezTo>
                    <a:pt x="465" y="1970"/>
                    <a:pt x="911" y="1830"/>
                    <a:pt x="1348" y="1673"/>
                  </a:cubicBezTo>
                  <a:cubicBezTo>
                    <a:pt x="1784" y="1533"/>
                    <a:pt x="2221" y="1366"/>
                    <a:pt x="2648" y="1189"/>
                  </a:cubicBezTo>
                  <a:cubicBezTo>
                    <a:pt x="3076" y="1013"/>
                    <a:pt x="3513" y="827"/>
                    <a:pt x="3931" y="632"/>
                  </a:cubicBezTo>
                  <a:cubicBezTo>
                    <a:pt x="4349" y="437"/>
                    <a:pt x="4767" y="223"/>
                    <a:pt x="5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
            <p:cNvSpPr/>
            <p:nvPr/>
          </p:nvSpPr>
          <p:spPr>
            <a:xfrm>
              <a:off x="3779325" y="2134650"/>
              <a:ext cx="55300" cy="25350"/>
            </a:xfrm>
            <a:custGeom>
              <a:rect b="b" l="l" r="r" t="t"/>
              <a:pathLst>
                <a:path extrusionOk="0" h="1014" w="2212">
                  <a:moveTo>
                    <a:pt x="2212" y="1"/>
                  </a:moveTo>
                  <a:cubicBezTo>
                    <a:pt x="1812" y="131"/>
                    <a:pt x="1459" y="289"/>
                    <a:pt x="1069" y="456"/>
                  </a:cubicBezTo>
                  <a:cubicBezTo>
                    <a:pt x="893" y="549"/>
                    <a:pt x="707" y="642"/>
                    <a:pt x="539" y="735"/>
                  </a:cubicBezTo>
                  <a:cubicBezTo>
                    <a:pt x="363" y="828"/>
                    <a:pt x="186" y="921"/>
                    <a:pt x="1" y="1014"/>
                  </a:cubicBezTo>
                  <a:cubicBezTo>
                    <a:pt x="214" y="1014"/>
                    <a:pt x="409" y="949"/>
                    <a:pt x="605" y="884"/>
                  </a:cubicBezTo>
                  <a:cubicBezTo>
                    <a:pt x="800" y="828"/>
                    <a:pt x="995" y="744"/>
                    <a:pt x="1181" y="651"/>
                  </a:cubicBezTo>
                  <a:cubicBezTo>
                    <a:pt x="1534" y="475"/>
                    <a:pt x="1896" y="270"/>
                    <a:pt x="2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
            <p:cNvSpPr/>
            <p:nvPr/>
          </p:nvSpPr>
          <p:spPr>
            <a:xfrm>
              <a:off x="3375175" y="2109100"/>
              <a:ext cx="378400" cy="446225"/>
            </a:xfrm>
            <a:custGeom>
              <a:rect b="b" l="l" r="r" t="t"/>
              <a:pathLst>
                <a:path extrusionOk="0" h="17849" w="15136">
                  <a:moveTo>
                    <a:pt x="15135" y="1"/>
                  </a:moveTo>
                  <a:cubicBezTo>
                    <a:pt x="13714" y="1348"/>
                    <a:pt x="12385" y="2779"/>
                    <a:pt x="11047" y="4182"/>
                  </a:cubicBezTo>
                  <a:cubicBezTo>
                    <a:pt x="9709" y="5603"/>
                    <a:pt x="8399" y="7062"/>
                    <a:pt x="7099" y="8521"/>
                  </a:cubicBezTo>
                  <a:cubicBezTo>
                    <a:pt x="5817" y="9998"/>
                    <a:pt x="4534" y="11484"/>
                    <a:pt x="3308" y="13008"/>
                  </a:cubicBezTo>
                  <a:cubicBezTo>
                    <a:pt x="2695" y="13770"/>
                    <a:pt x="2091" y="14550"/>
                    <a:pt x="1524" y="15340"/>
                  </a:cubicBezTo>
                  <a:cubicBezTo>
                    <a:pt x="1236" y="15749"/>
                    <a:pt x="967" y="16158"/>
                    <a:pt x="697" y="16557"/>
                  </a:cubicBezTo>
                  <a:cubicBezTo>
                    <a:pt x="446" y="16975"/>
                    <a:pt x="177" y="17393"/>
                    <a:pt x="0" y="17849"/>
                  </a:cubicBezTo>
                  <a:cubicBezTo>
                    <a:pt x="428" y="16966"/>
                    <a:pt x="1022" y="16176"/>
                    <a:pt x="1608" y="15396"/>
                  </a:cubicBezTo>
                  <a:cubicBezTo>
                    <a:pt x="2184" y="14625"/>
                    <a:pt x="2797" y="13863"/>
                    <a:pt x="3429" y="13110"/>
                  </a:cubicBezTo>
                  <a:cubicBezTo>
                    <a:pt x="4674" y="11605"/>
                    <a:pt x="5947" y="10128"/>
                    <a:pt x="7247" y="8660"/>
                  </a:cubicBezTo>
                  <a:cubicBezTo>
                    <a:pt x="8539" y="7183"/>
                    <a:pt x="9849" y="5752"/>
                    <a:pt x="11159" y="4293"/>
                  </a:cubicBezTo>
                  <a:lnTo>
                    <a:pt x="13138" y="2138"/>
                  </a:lnTo>
                  <a:cubicBezTo>
                    <a:pt x="13797" y="1413"/>
                    <a:pt x="14448" y="698"/>
                    <a:pt x="151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
            <p:cNvSpPr/>
            <p:nvPr/>
          </p:nvSpPr>
          <p:spPr>
            <a:xfrm>
              <a:off x="3495950" y="2362275"/>
              <a:ext cx="37200" cy="43000"/>
            </a:xfrm>
            <a:custGeom>
              <a:rect b="b" l="l" r="r" t="t"/>
              <a:pathLst>
                <a:path extrusionOk="0" h="1720" w="1488">
                  <a:moveTo>
                    <a:pt x="1487" y="1"/>
                  </a:moveTo>
                  <a:lnTo>
                    <a:pt x="1487" y="1"/>
                  </a:lnTo>
                  <a:cubicBezTo>
                    <a:pt x="1190" y="233"/>
                    <a:pt x="921" y="512"/>
                    <a:pt x="670" y="791"/>
                  </a:cubicBezTo>
                  <a:cubicBezTo>
                    <a:pt x="419" y="1079"/>
                    <a:pt x="187" y="1385"/>
                    <a:pt x="1" y="1720"/>
                  </a:cubicBezTo>
                  <a:cubicBezTo>
                    <a:pt x="317" y="1487"/>
                    <a:pt x="577" y="1209"/>
                    <a:pt x="828" y="930"/>
                  </a:cubicBezTo>
                  <a:cubicBezTo>
                    <a:pt x="1069" y="642"/>
                    <a:pt x="1301" y="335"/>
                    <a:pt x="14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
            <p:cNvSpPr/>
            <p:nvPr/>
          </p:nvSpPr>
          <p:spPr>
            <a:xfrm>
              <a:off x="3559825" y="2316300"/>
              <a:ext cx="20700" cy="20450"/>
            </a:xfrm>
            <a:custGeom>
              <a:rect b="b" l="l" r="r" t="t"/>
              <a:pathLst>
                <a:path extrusionOk="0" h="818" w="828">
                  <a:moveTo>
                    <a:pt x="828" y="0"/>
                  </a:moveTo>
                  <a:lnTo>
                    <a:pt x="828" y="0"/>
                  </a:lnTo>
                  <a:cubicBezTo>
                    <a:pt x="642" y="84"/>
                    <a:pt x="493" y="205"/>
                    <a:pt x="345" y="344"/>
                  </a:cubicBezTo>
                  <a:cubicBezTo>
                    <a:pt x="205" y="484"/>
                    <a:pt x="84" y="623"/>
                    <a:pt x="1" y="818"/>
                  </a:cubicBezTo>
                  <a:cubicBezTo>
                    <a:pt x="205" y="734"/>
                    <a:pt x="354" y="604"/>
                    <a:pt x="493" y="484"/>
                  </a:cubicBezTo>
                  <a:cubicBezTo>
                    <a:pt x="633" y="344"/>
                    <a:pt x="744" y="205"/>
                    <a:pt x="8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
            <p:cNvSpPr/>
            <p:nvPr/>
          </p:nvSpPr>
          <p:spPr>
            <a:xfrm>
              <a:off x="3610225" y="2313975"/>
              <a:ext cx="132900" cy="36500"/>
            </a:xfrm>
            <a:custGeom>
              <a:rect b="b" l="l" r="r" t="t"/>
              <a:pathLst>
                <a:path extrusionOk="0" h="1460" w="5316">
                  <a:moveTo>
                    <a:pt x="5315" y="0"/>
                  </a:moveTo>
                  <a:lnTo>
                    <a:pt x="5315" y="0"/>
                  </a:lnTo>
                  <a:cubicBezTo>
                    <a:pt x="5092" y="75"/>
                    <a:pt x="4888" y="168"/>
                    <a:pt x="4665" y="223"/>
                  </a:cubicBezTo>
                  <a:cubicBezTo>
                    <a:pt x="4442" y="298"/>
                    <a:pt x="4228" y="363"/>
                    <a:pt x="4005" y="419"/>
                  </a:cubicBezTo>
                  <a:cubicBezTo>
                    <a:pt x="3559" y="549"/>
                    <a:pt x="3123" y="669"/>
                    <a:pt x="2677" y="781"/>
                  </a:cubicBezTo>
                  <a:lnTo>
                    <a:pt x="1348" y="1115"/>
                  </a:lnTo>
                  <a:lnTo>
                    <a:pt x="670" y="1283"/>
                  </a:lnTo>
                  <a:lnTo>
                    <a:pt x="1" y="1459"/>
                  </a:lnTo>
                  <a:cubicBezTo>
                    <a:pt x="465" y="1422"/>
                    <a:pt x="911" y="1348"/>
                    <a:pt x="1376" y="1273"/>
                  </a:cubicBezTo>
                  <a:cubicBezTo>
                    <a:pt x="1831" y="1190"/>
                    <a:pt x="2268" y="1097"/>
                    <a:pt x="2723" y="976"/>
                  </a:cubicBezTo>
                  <a:cubicBezTo>
                    <a:pt x="3169" y="865"/>
                    <a:pt x="3615" y="734"/>
                    <a:pt x="4052" y="577"/>
                  </a:cubicBezTo>
                  <a:cubicBezTo>
                    <a:pt x="4488" y="409"/>
                    <a:pt x="4925" y="233"/>
                    <a:pt x="5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
            <p:cNvSpPr/>
            <p:nvPr/>
          </p:nvSpPr>
          <p:spPr>
            <a:xfrm>
              <a:off x="3675725" y="2314450"/>
              <a:ext cx="43000" cy="12325"/>
            </a:xfrm>
            <a:custGeom>
              <a:rect b="b" l="l" r="r" t="t"/>
              <a:pathLst>
                <a:path extrusionOk="0" h="493" w="1720">
                  <a:moveTo>
                    <a:pt x="1720" y="0"/>
                  </a:moveTo>
                  <a:lnTo>
                    <a:pt x="1720" y="0"/>
                  </a:lnTo>
                  <a:cubicBezTo>
                    <a:pt x="1422" y="9"/>
                    <a:pt x="1125" y="65"/>
                    <a:pt x="837" y="149"/>
                  </a:cubicBezTo>
                  <a:cubicBezTo>
                    <a:pt x="549" y="242"/>
                    <a:pt x="270" y="335"/>
                    <a:pt x="1" y="492"/>
                  </a:cubicBezTo>
                  <a:cubicBezTo>
                    <a:pt x="317" y="492"/>
                    <a:pt x="605" y="427"/>
                    <a:pt x="884" y="344"/>
                  </a:cubicBezTo>
                  <a:cubicBezTo>
                    <a:pt x="1172" y="251"/>
                    <a:pt x="1450" y="158"/>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
            <p:cNvSpPr/>
            <p:nvPr/>
          </p:nvSpPr>
          <p:spPr>
            <a:xfrm>
              <a:off x="3858775" y="2248700"/>
              <a:ext cx="67600" cy="27450"/>
            </a:xfrm>
            <a:custGeom>
              <a:rect b="b" l="l" r="r" t="t"/>
              <a:pathLst>
                <a:path extrusionOk="0" h="1098" w="2704">
                  <a:moveTo>
                    <a:pt x="2704" y="1"/>
                  </a:moveTo>
                  <a:lnTo>
                    <a:pt x="2704" y="1"/>
                  </a:lnTo>
                  <a:cubicBezTo>
                    <a:pt x="2230" y="103"/>
                    <a:pt x="1765" y="270"/>
                    <a:pt x="1310" y="456"/>
                  </a:cubicBezTo>
                  <a:cubicBezTo>
                    <a:pt x="864" y="642"/>
                    <a:pt x="409" y="837"/>
                    <a:pt x="0" y="1097"/>
                  </a:cubicBezTo>
                  <a:cubicBezTo>
                    <a:pt x="483" y="986"/>
                    <a:pt x="938" y="818"/>
                    <a:pt x="1394" y="642"/>
                  </a:cubicBezTo>
                  <a:cubicBezTo>
                    <a:pt x="1830" y="456"/>
                    <a:pt x="2286" y="261"/>
                    <a:pt x="27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
            <p:cNvSpPr/>
            <p:nvPr/>
          </p:nvSpPr>
          <p:spPr>
            <a:xfrm>
              <a:off x="3565875" y="1953250"/>
              <a:ext cx="24400" cy="215125"/>
            </a:xfrm>
            <a:custGeom>
              <a:rect b="b" l="l" r="r" t="t"/>
              <a:pathLst>
                <a:path extrusionOk="0" h="8605" w="976">
                  <a:moveTo>
                    <a:pt x="976" y="1"/>
                  </a:moveTo>
                  <a:lnTo>
                    <a:pt x="976" y="1"/>
                  </a:lnTo>
                  <a:cubicBezTo>
                    <a:pt x="818" y="698"/>
                    <a:pt x="679" y="1404"/>
                    <a:pt x="558" y="2147"/>
                  </a:cubicBezTo>
                  <a:cubicBezTo>
                    <a:pt x="437" y="2853"/>
                    <a:pt x="344" y="3559"/>
                    <a:pt x="251" y="4284"/>
                  </a:cubicBezTo>
                  <a:cubicBezTo>
                    <a:pt x="168" y="4999"/>
                    <a:pt x="93" y="5724"/>
                    <a:pt x="65" y="6439"/>
                  </a:cubicBezTo>
                  <a:cubicBezTo>
                    <a:pt x="37" y="7164"/>
                    <a:pt x="0" y="7898"/>
                    <a:pt x="168" y="8604"/>
                  </a:cubicBezTo>
                  <a:cubicBezTo>
                    <a:pt x="121" y="8242"/>
                    <a:pt x="121" y="7879"/>
                    <a:pt x="140" y="7526"/>
                  </a:cubicBezTo>
                  <a:cubicBezTo>
                    <a:pt x="158" y="7164"/>
                    <a:pt x="195" y="6802"/>
                    <a:pt x="223" y="6439"/>
                  </a:cubicBezTo>
                  <a:cubicBezTo>
                    <a:pt x="279" y="5724"/>
                    <a:pt x="372" y="5018"/>
                    <a:pt x="456" y="4293"/>
                  </a:cubicBezTo>
                  <a:lnTo>
                    <a:pt x="725" y="2147"/>
                  </a:lnTo>
                  <a:cubicBezTo>
                    <a:pt x="809" y="1422"/>
                    <a:pt x="902" y="71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
            <p:cNvSpPr/>
            <p:nvPr/>
          </p:nvSpPr>
          <p:spPr>
            <a:xfrm>
              <a:off x="3576550" y="2085200"/>
              <a:ext cx="7000" cy="42525"/>
            </a:xfrm>
            <a:custGeom>
              <a:rect b="b" l="l" r="r" t="t"/>
              <a:pathLst>
                <a:path extrusionOk="0" h="1701" w="280">
                  <a:moveTo>
                    <a:pt x="214" y="0"/>
                  </a:moveTo>
                  <a:cubicBezTo>
                    <a:pt x="112" y="279"/>
                    <a:pt x="66" y="557"/>
                    <a:pt x="29" y="836"/>
                  </a:cubicBezTo>
                  <a:cubicBezTo>
                    <a:pt x="10" y="1133"/>
                    <a:pt x="1" y="1403"/>
                    <a:pt x="56" y="1700"/>
                  </a:cubicBezTo>
                  <a:cubicBezTo>
                    <a:pt x="159" y="1422"/>
                    <a:pt x="205" y="1143"/>
                    <a:pt x="242" y="864"/>
                  </a:cubicBezTo>
                  <a:cubicBezTo>
                    <a:pt x="261" y="576"/>
                    <a:pt x="279" y="29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
            <p:cNvSpPr/>
            <p:nvPr/>
          </p:nvSpPr>
          <p:spPr>
            <a:xfrm>
              <a:off x="3426050" y="2099600"/>
              <a:ext cx="6525" cy="45300"/>
            </a:xfrm>
            <a:custGeom>
              <a:rect b="b" l="l" r="r" t="t"/>
              <a:pathLst>
                <a:path extrusionOk="0" h="1812" w="261">
                  <a:moveTo>
                    <a:pt x="195" y="0"/>
                  </a:moveTo>
                  <a:cubicBezTo>
                    <a:pt x="93" y="297"/>
                    <a:pt x="56" y="604"/>
                    <a:pt x="28" y="892"/>
                  </a:cubicBezTo>
                  <a:cubicBezTo>
                    <a:pt x="0" y="1189"/>
                    <a:pt x="0" y="1496"/>
                    <a:pt x="56" y="1812"/>
                  </a:cubicBezTo>
                  <a:cubicBezTo>
                    <a:pt x="167" y="1514"/>
                    <a:pt x="214" y="1217"/>
                    <a:pt x="232" y="911"/>
                  </a:cubicBezTo>
                  <a:cubicBezTo>
                    <a:pt x="260" y="613"/>
                    <a:pt x="260" y="30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
            <p:cNvSpPr/>
            <p:nvPr/>
          </p:nvSpPr>
          <p:spPr>
            <a:xfrm>
              <a:off x="3436500" y="2136275"/>
              <a:ext cx="5600" cy="78550"/>
            </a:xfrm>
            <a:custGeom>
              <a:rect b="b" l="l" r="r" t="t"/>
              <a:pathLst>
                <a:path extrusionOk="0" h="3142" w="224">
                  <a:moveTo>
                    <a:pt x="140" y="1"/>
                  </a:moveTo>
                  <a:cubicBezTo>
                    <a:pt x="56" y="531"/>
                    <a:pt x="28" y="1051"/>
                    <a:pt x="10" y="1571"/>
                  </a:cubicBezTo>
                  <a:cubicBezTo>
                    <a:pt x="0" y="2091"/>
                    <a:pt x="28" y="2621"/>
                    <a:pt x="93" y="3141"/>
                  </a:cubicBezTo>
                  <a:cubicBezTo>
                    <a:pt x="186" y="2621"/>
                    <a:pt x="214" y="2091"/>
                    <a:pt x="223" y="1571"/>
                  </a:cubicBezTo>
                  <a:cubicBezTo>
                    <a:pt x="223" y="1051"/>
                    <a:pt x="205" y="53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
            <p:cNvSpPr/>
            <p:nvPr/>
          </p:nvSpPr>
          <p:spPr>
            <a:xfrm>
              <a:off x="3376100" y="2213625"/>
              <a:ext cx="17675" cy="47650"/>
            </a:xfrm>
            <a:custGeom>
              <a:rect b="b" l="l" r="r" t="t"/>
              <a:pathLst>
                <a:path extrusionOk="0" h="1906" w="707">
                  <a:moveTo>
                    <a:pt x="1" y="1"/>
                  </a:moveTo>
                  <a:lnTo>
                    <a:pt x="1" y="1"/>
                  </a:lnTo>
                  <a:cubicBezTo>
                    <a:pt x="38" y="345"/>
                    <a:pt x="140" y="660"/>
                    <a:pt x="261" y="986"/>
                  </a:cubicBezTo>
                  <a:cubicBezTo>
                    <a:pt x="382" y="1311"/>
                    <a:pt x="512" y="1608"/>
                    <a:pt x="707" y="1905"/>
                  </a:cubicBezTo>
                  <a:cubicBezTo>
                    <a:pt x="679" y="1552"/>
                    <a:pt x="567" y="1227"/>
                    <a:pt x="456" y="911"/>
                  </a:cubicBezTo>
                  <a:cubicBezTo>
                    <a:pt x="326" y="595"/>
                    <a:pt x="196" y="28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
            <p:cNvSpPr/>
            <p:nvPr/>
          </p:nvSpPr>
          <p:spPr>
            <a:xfrm>
              <a:off x="3403750" y="2275650"/>
              <a:ext cx="10700" cy="21625"/>
            </a:xfrm>
            <a:custGeom>
              <a:rect b="b" l="l" r="r" t="t"/>
              <a:pathLst>
                <a:path extrusionOk="0" h="865" w="428">
                  <a:moveTo>
                    <a:pt x="10" y="0"/>
                  </a:moveTo>
                  <a:cubicBezTo>
                    <a:pt x="0" y="177"/>
                    <a:pt x="56" y="326"/>
                    <a:pt x="130" y="484"/>
                  </a:cubicBezTo>
                  <a:cubicBezTo>
                    <a:pt x="195" y="623"/>
                    <a:pt x="288" y="762"/>
                    <a:pt x="428" y="865"/>
                  </a:cubicBezTo>
                  <a:cubicBezTo>
                    <a:pt x="428" y="679"/>
                    <a:pt x="381" y="530"/>
                    <a:pt x="316" y="391"/>
                  </a:cubicBezTo>
                  <a:cubicBezTo>
                    <a:pt x="242" y="251"/>
                    <a:pt x="149" y="112"/>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
            <p:cNvSpPr/>
            <p:nvPr/>
          </p:nvSpPr>
          <p:spPr>
            <a:xfrm>
              <a:off x="3539850" y="2478200"/>
              <a:ext cx="189100" cy="16525"/>
            </a:xfrm>
            <a:custGeom>
              <a:rect b="b" l="l" r="r" t="t"/>
              <a:pathLst>
                <a:path extrusionOk="0" h="661" w="7564">
                  <a:moveTo>
                    <a:pt x="7563" y="0"/>
                  </a:moveTo>
                  <a:lnTo>
                    <a:pt x="7563" y="0"/>
                  </a:lnTo>
                  <a:cubicBezTo>
                    <a:pt x="7396" y="28"/>
                    <a:pt x="7248" y="65"/>
                    <a:pt x="7099" y="102"/>
                  </a:cubicBezTo>
                  <a:lnTo>
                    <a:pt x="6634" y="186"/>
                  </a:lnTo>
                  <a:cubicBezTo>
                    <a:pt x="6319" y="223"/>
                    <a:pt x="6003" y="279"/>
                    <a:pt x="5696" y="297"/>
                  </a:cubicBezTo>
                  <a:cubicBezTo>
                    <a:pt x="5064" y="353"/>
                    <a:pt x="4423" y="400"/>
                    <a:pt x="3801" y="427"/>
                  </a:cubicBezTo>
                  <a:cubicBezTo>
                    <a:pt x="3169" y="446"/>
                    <a:pt x="2537" y="474"/>
                    <a:pt x="1905" y="483"/>
                  </a:cubicBezTo>
                  <a:lnTo>
                    <a:pt x="1" y="520"/>
                  </a:lnTo>
                  <a:cubicBezTo>
                    <a:pt x="642" y="585"/>
                    <a:pt x="1264" y="623"/>
                    <a:pt x="1905" y="650"/>
                  </a:cubicBezTo>
                  <a:cubicBezTo>
                    <a:pt x="2132" y="657"/>
                    <a:pt x="2357" y="660"/>
                    <a:pt x="2581" y="660"/>
                  </a:cubicBezTo>
                  <a:cubicBezTo>
                    <a:pt x="2990" y="660"/>
                    <a:pt x="3396" y="650"/>
                    <a:pt x="3810" y="632"/>
                  </a:cubicBezTo>
                  <a:cubicBezTo>
                    <a:pt x="4451" y="613"/>
                    <a:pt x="5083" y="567"/>
                    <a:pt x="5715" y="465"/>
                  </a:cubicBezTo>
                  <a:cubicBezTo>
                    <a:pt x="6346" y="372"/>
                    <a:pt x="6969" y="242"/>
                    <a:pt x="75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
            <p:cNvSpPr/>
            <p:nvPr/>
          </p:nvSpPr>
          <p:spPr>
            <a:xfrm>
              <a:off x="3689900" y="2466350"/>
              <a:ext cx="63450" cy="11475"/>
            </a:xfrm>
            <a:custGeom>
              <a:rect b="b" l="l" r="r" t="t"/>
              <a:pathLst>
                <a:path extrusionOk="0" h="459" w="2538">
                  <a:moveTo>
                    <a:pt x="2537" y="0"/>
                  </a:moveTo>
                  <a:cubicBezTo>
                    <a:pt x="2091" y="0"/>
                    <a:pt x="1664" y="65"/>
                    <a:pt x="1246" y="130"/>
                  </a:cubicBezTo>
                  <a:cubicBezTo>
                    <a:pt x="828" y="214"/>
                    <a:pt x="409" y="307"/>
                    <a:pt x="1" y="456"/>
                  </a:cubicBezTo>
                  <a:cubicBezTo>
                    <a:pt x="50" y="458"/>
                    <a:pt x="100" y="459"/>
                    <a:pt x="150" y="459"/>
                  </a:cubicBezTo>
                  <a:cubicBezTo>
                    <a:pt x="530" y="459"/>
                    <a:pt x="914" y="399"/>
                    <a:pt x="1292" y="325"/>
                  </a:cubicBezTo>
                  <a:cubicBezTo>
                    <a:pt x="1710" y="251"/>
                    <a:pt x="2128" y="158"/>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
            <p:cNvSpPr/>
            <p:nvPr/>
          </p:nvSpPr>
          <p:spPr>
            <a:xfrm>
              <a:off x="3769350" y="2455425"/>
              <a:ext cx="77350" cy="17675"/>
            </a:xfrm>
            <a:custGeom>
              <a:rect b="b" l="l" r="r" t="t"/>
              <a:pathLst>
                <a:path extrusionOk="0" h="707" w="3094">
                  <a:moveTo>
                    <a:pt x="3094" y="1"/>
                  </a:moveTo>
                  <a:lnTo>
                    <a:pt x="3094" y="1"/>
                  </a:lnTo>
                  <a:cubicBezTo>
                    <a:pt x="2564" y="47"/>
                    <a:pt x="2053" y="140"/>
                    <a:pt x="1533" y="261"/>
                  </a:cubicBezTo>
                  <a:cubicBezTo>
                    <a:pt x="1004" y="372"/>
                    <a:pt x="493" y="512"/>
                    <a:pt x="0" y="707"/>
                  </a:cubicBezTo>
                  <a:cubicBezTo>
                    <a:pt x="530" y="660"/>
                    <a:pt x="1050" y="567"/>
                    <a:pt x="1561" y="456"/>
                  </a:cubicBezTo>
                  <a:cubicBezTo>
                    <a:pt x="2091" y="335"/>
                    <a:pt x="2602" y="196"/>
                    <a:pt x="30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
            <p:cNvSpPr/>
            <p:nvPr/>
          </p:nvSpPr>
          <p:spPr>
            <a:xfrm>
              <a:off x="3868525" y="2430575"/>
              <a:ext cx="33700" cy="8850"/>
            </a:xfrm>
            <a:custGeom>
              <a:rect b="b" l="l" r="r" t="t"/>
              <a:pathLst>
                <a:path extrusionOk="0" h="354" w="1348">
                  <a:moveTo>
                    <a:pt x="1180" y="0"/>
                  </a:moveTo>
                  <a:cubicBezTo>
                    <a:pt x="998" y="0"/>
                    <a:pt x="822" y="32"/>
                    <a:pt x="651" y="75"/>
                  </a:cubicBezTo>
                  <a:cubicBezTo>
                    <a:pt x="428" y="140"/>
                    <a:pt x="214" y="205"/>
                    <a:pt x="0" y="344"/>
                  </a:cubicBezTo>
                  <a:cubicBezTo>
                    <a:pt x="59" y="351"/>
                    <a:pt x="116" y="354"/>
                    <a:pt x="172" y="354"/>
                  </a:cubicBezTo>
                  <a:cubicBezTo>
                    <a:pt x="355" y="354"/>
                    <a:pt x="526" y="322"/>
                    <a:pt x="697" y="279"/>
                  </a:cubicBezTo>
                  <a:cubicBezTo>
                    <a:pt x="920" y="214"/>
                    <a:pt x="1143" y="149"/>
                    <a:pt x="1347" y="10"/>
                  </a:cubicBezTo>
                  <a:cubicBezTo>
                    <a:pt x="1291" y="3"/>
                    <a:pt x="1235" y="0"/>
                    <a:pt x="1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
            <p:cNvSpPr/>
            <p:nvPr/>
          </p:nvSpPr>
          <p:spPr>
            <a:xfrm>
              <a:off x="3888275" y="2437075"/>
              <a:ext cx="40900" cy="10975"/>
            </a:xfrm>
            <a:custGeom>
              <a:rect b="b" l="l" r="r" t="t"/>
              <a:pathLst>
                <a:path extrusionOk="0" h="439" w="1636">
                  <a:moveTo>
                    <a:pt x="1635" y="1"/>
                  </a:moveTo>
                  <a:cubicBezTo>
                    <a:pt x="1338" y="1"/>
                    <a:pt x="1068" y="47"/>
                    <a:pt x="790" y="121"/>
                  </a:cubicBezTo>
                  <a:cubicBezTo>
                    <a:pt x="520" y="205"/>
                    <a:pt x="260" y="279"/>
                    <a:pt x="0" y="437"/>
                  </a:cubicBezTo>
                  <a:cubicBezTo>
                    <a:pt x="21" y="438"/>
                    <a:pt x="42" y="438"/>
                    <a:pt x="63" y="438"/>
                  </a:cubicBezTo>
                  <a:cubicBezTo>
                    <a:pt x="329" y="438"/>
                    <a:pt x="587" y="385"/>
                    <a:pt x="846" y="316"/>
                  </a:cubicBezTo>
                  <a:cubicBezTo>
                    <a:pt x="1115" y="233"/>
                    <a:pt x="1384" y="159"/>
                    <a:pt x="1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
            <p:cNvSpPr/>
            <p:nvPr/>
          </p:nvSpPr>
          <p:spPr>
            <a:xfrm>
              <a:off x="3719875" y="1869175"/>
              <a:ext cx="16975" cy="78525"/>
            </a:xfrm>
            <a:custGeom>
              <a:rect b="b" l="l" r="r" t="t"/>
              <a:pathLst>
                <a:path extrusionOk="0" h="3141" w="679">
                  <a:moveTo>
                    <a:pt x="0" y="1"/>
                  </a:moveTo>
                  <a:lnTo>
                    <a:pt x="0" y="1"/>
                  </a:lnTo>
                  <a:cubicBezTo>
                    <a:pt x="9" y="539"/>
                    <a:pt x="93" y="1069"/>
                    <a:pt x="195" y="1608"/>
                  </a:cubicBezTo>
                  <a:cubicBezTo>
                    <a:pt x="242" y="1859"/>
                    <a:pt x="307" y="2128"/>
                    <a:pt x="381" y="2388"/>
                  </a:cubicBezTo>
                  <a:cubicBezTo>
                    <a:pt x="455" y="2639"/>
                    <a:pt x="548" y="2909"/>
                    <a:pt x="678" y="3141"/>
                  </a:cubicBezTo>
                  <a:cubicBezTo>
                    <a:pt x="613" y="2871"/>
                    <a:pt x="585" y="2621"/>
                    <a:pt x="539" y="2351"/>
                  </a:cubicBezTo>
                  <a:cubicBezTo>
                    <a:pt x="502" y="2082"/>
                    <a:pt x="446" y="1812"/>
                    <a:pt x="400" y="1561"/>
                  </a:cubicBezTo>
                  <a:cubicBezTo>
                    <a:pt x="288" y="1041"/>
                    <a:pt x="177"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
            <p:cNvSpPr/>
            <p:nvPr/>
          </p:nvSpPr>
          <p:spPr>
            <a:xfrm>
              <a:off x="3819500" y="1772775"/>
              <a:ext cx="17700" cy="42075"/>
            </a:xfrm>
            <a:custGeom>
              <a:rect b="b" l="l" r="r" t="t"/>
              <a:pathLst>
                <a:path extrusionOk="0" h="1683" w="708">
                  <a:moveTo>
                    <a:pt x="707" y="1"/>
                  </a:moveTo>
                  <a:lnTo>
                    <a:pt x="707" y="1"/>
                  </a:lnTo>
                  <a:cubicBezTo>
                    <a:pt x="512" y="261"/>
                    <a:pt x="382" y="530"/>
                    <a:pt x="252" y="800"/>
                  </a:cubicBezTo>
                  <a:cubicBezTo>
                    <a:pt x="140" y="1097"/>
                    <a:pt x="47" y="1376"/>
                    <a:pt x="1" y="1682"/>
                  </a:cubicBezTo>
                  <a:cubicBezTo>
                    <a:pt x="196" y="1432"/>
                    <a:pt x="335" y="1162"/>
                    <a:pt x="447" y="883"/>
                  </a:cubicBezTo>
                  <a:cubicBezTo>
                    <a:pt x="558" y="595"/>
                    <a:pt x="661" y="317"/>
                    <a:pt x="7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
            <p:cNvSpPr/>
            <p:nvPr/>
          </p:nvSpPr>
          <p:spPr>
            <a:xfrm>
              <a:off x="3817650" y="1801575"/>
              <a:ext cx="18150" cy="44400"/>
            </a:xfrm>
            <a:custGeom>
              <a:rect b="b" l="l" r="r" t="t"/>
              <a:pathLst>
                <a:path extrusionOk="0" h="1776" w="726">
                  <a:moveTo>
                    <a:pt x="725" y="1"/>
                  </a:moveTo>
                  <a:cubicBezTo>
                    <a:pt x="530" y="270"/>
                    <a:pt x="391" y="558"/>
                    <a:pt x="270" y="846"/>
                  </a:cubicBezTo>
                  <a:cubicBezTo>
                    <a:pt x="149" y="1153"/>
                    <a:pt x="47" y="1450"/>
                    <a:pt x="1" y="1775"/>
                  </a:cubicBezTo>
                  <a:cubicBezTo>
                    <a:pt x="196" y="1525"/>
                    <a:pt x="326" y="1237"/>
                    <a:pt x="456" y="930"/>
                  </a:cubicBezTo>
                  <a:cubicBezTo>
                    <a:pt x="577" y="623"/>
                    <a:pt x="679" y="326"/>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
            <p:cNvSpPr/>
            <p:nvPr/>
          </p:nvSpPr>
          <p:spPr>
            <a:xfrm>
              <a:off x="3983250" y="1645725"/>
              <a:ext cx="96650" cy="100750"/>
            </a:xfrm>
            <a:custGeom>
              <a:rect b="b" l="l" r="r" t="t"/>
              <a:pathLst>
                <a:path extrusionOk="0" h="4030" w="3866">
                  <a:moveTo>
                    <a:pt x="2131" y="0"/>
                  </a:moveTo>
                  <a:cubicBezTo>
                    <a:pt x="1887" y="0"/>
                    <a:pt x="1690" y="201"/>
                    <a:pt x="1590" y="428"/>
                  </a:cubicBezTo>
                  <a:cubicBezTo>
                    <a:pt x="1488" y="651"/>
                    <a:pt x="1441" y="902"/>
                    <a:pt x="1302" y="1116"/>
                  </a:cubicBezTo>
                  <a:cubicBezTo>
                    <a:pt x="1255" y="874"/>
                    <a:pt x="1209" y="623"/>
                    <a:pt x="1079" y="428"/>
                  </a:cubicBezTo>
                  <a:cubicBezTo>
                    <a:pt x="965" y="257"/>
                    <a:pt x="766" y="122"/>
                    <a:pt x="562" y="122"/>
                  </a:cubicBezTo>
                  <a:cubicBezTo>
                    <a:pt x="533" y="122"/>
                    <a:pt x="504" y="125"/>
                    <a:pt x="475" y="131"/>
                  </a:cubicBezTo>
                  <a:cubicBezTo>
                    <a:pt x="103" y="196"/>
                    <a:pt x="1" y="688"/>
                    <a:pt x="1" y="1069"/>
                  </a:cubicBezTo>
                  <a:cubicBezTo>
                    <a:pt x="10" y="2035"/>
                    <a:pt x="270" y="2983"/>
                    <a:pt x="735" y="3819"/>
                  </a:cubicBezTo>
                  <a:cubicBezTo>
                    <a:pt x="798" y="3978"/>
                    <a:pt x="940" y="4030"/>
                    <a:pt x="1093" y="4030"/>
                  </a:cubicBezTo>
                  <a:cubicBezTo>
                    <a:pt x="1236" y="4030"/>
                    <a:pt x="1389" y="3985"/>
                    <a:pt x="1497" y="3940"/>
                  </a:cubicBezTo>
                  <a:cubicBezTo>
                    <a:pt x="2342" y="3578"/>
                    <a:pt x="3123" y="3011"/>
                    <a:pt x="3597" y="2221"/>
                  </a:cubicBezTo>
                  <a:cubicBezTo>
                    <a:pt x="3736" y="1970"/>
                    <a:pt x="3866" y="1710"/>
                    <a:pt x="3857" y="1413"/>
                  </a:cubicBezTo>
                  <a:cubicBezTo>
                    <a:pt x="3847" y="1125"/>
                    <a:pt x="3662" y="837"/>
                    <a:pt x="3383" y="781"/>
                  </a:cubicBezTo>
                  <a:cubicBezTo>
                    <a:pt x="3347" y="774"/>
                    <a:pt x="3312" y="770"/>
                    <a:pt x="3277" y="770"/>
                  </a:cubicBezTo>
                  <a:cubicBezTo>
                    <a:pt x="3012" y="770"/>
                    <a:pt x="2771" y="974"/>
                    <a:pt x="2565" y="1171"/>
                  </a:cubicBezTo>
                  <a:cubicBezTo>
                    <a:pt x="2621" y="939"/>
                    <a:pt x="2667" y="698"/>
                    <a:pt x="2621" y="465"/>
                  </a:cubicBezTo>
                  <a:cubicBezTo>
                    <a:pt x="2575" y="233"/>
                    <a:pt x="2389" y="10"/>
                    <a:pt x="2147" y="1"/>
                  </a:cubicBezTo>
                  <a:cubicBezTo>
                    <a:pt x="2142" y="1"/>
                    <a:pt x="2136" y="0"/>
                    <a:pt x="213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
            <p:cNvSpPr/>
            <p:nvPr/>
          </p:nvSpPr>
          <p:spPr>
            <a:xfrm>
              <a:off x="3981625" y="1643850"/>
              <a:ext cx="99675" cy="102375"/>
            </a:xfrm>
            <a:custGeom>
              <a:rect b="b" l="l" r="r" t="t"/>
              <a:pathLst>
                <a:path extrusionOk="0" h="4095" w="3987">
                  <a:moveTo>
                    <a:pt x="2191" y="1"/>
                  </a:moveTo>
                  <a:cubicBezTo>
                    <a:pt x="2183" y="1"/>
                    <a:pt x="2174" y="1"/>
                    <a:pt x="2166" y="1"/>
                  </a:cubicBezTo>
                  <a:cubicBezTo>
                    <a:pt x="2026" y="20"/>
                    <a:pt x="1896" y="85"/>
                    <a:pt x="1794" y="178"/>
                  </a:cubicBezTo>
                  <a:cubicBezTo>
                    <a:pt x="1701" y="271"/>
                    <a:pt x="1627" y="392"/>
                    <a:pt x="1571" y="503"/>
                  </a:cubicBezTo>
                  <a:cubicBezTo>
                    <a:pt x="1488" y="680"/>
                    <a:pt x="1450" y="865"/>
                    <a:pt x="1376" y="1023"/>
                  </a:cubicBezTo>
                  <a:cubicBezTo>
                    <a:pt x="1339" y="856"/>
                    <a:pt x="1292" y="680"/>
                    <a:pt x="1190" y="531"/>
                  </a:cubicBezTo>
                  <a:cubicBezTo>
                    <a:pt x="1134" y="420"/>
                    <a:pt x="1042" y="327"/>
                    <a:pt x="930" y="271"/>
                  </a:cubicBezTo>
                  <a:cubicBezTo>
                    <a:pt x="828" y="206"/>
                    <a:pt x="716" y="169"/>
                    <a:pt x="586" y="169"/>
                  </a:cubicBezTo>
                  <a:cubicBezTo>
                    <a:pt x="456" y="178"/>
                    <a:pt x="345" y="224"/>
                    <a:pt x="261" y="317"/>
                  </a:cubicBezTo>
                  <a:cubicBezTo>
                    <a:pt x="177" y="401"/>
                    <a:pt x="122" y="512"/>
                    <a:pt x="85" y="624"/>
                  </a:cubicBezTo>
                  <a:cubicBezTo>
                    <a:pt x="20" y="838"/>
                    <a:pt x="1" y="1088"/>
                    <a:pt x="20" y="1302"/>
                  </a:cubicBezTo>
                  <a:cubicBezTo>
                    <a:pt x="38" y="1757"/>
                    <a:pt x="122" y="2213"/>
                    <a:pt x="252" y="2649"/>
                  </a:cubicBezTo>
                  <a:cubicBezTo>
                    <a:pt x="373" y="3095"/>
                    <a:pt x="549" y="3513"/>
                    <a:pt x="772" y="3904"/>
                  </a:cubicBezTo>
                  <a:cubicBezTo>
                    <a:pt x="549" y="3513"/>
                    <a:pt x="373" y="3086"/>
                    <a:pt x="261" y="2640"/>
                  </a:cubicBezTo>
                  <a:cubicBezTo>
                    <a:pt x="140" y="2203"/>
                    <a:pt x="75" y="1748"/>
                    <a:pt x="66" y="1293"/>
                  </a:cubicBezTo>
                  <a:cubicBezTo>
                    <a:pt x="57" y="1070"/>
                    <a:pt x="66" y="838"/>
                    <a:pt x="140" y="633"/>
                  </a:cubicBezTo>
                  <a:cubicBezTo>
                    <a:pt x="177" y="531"/>
                    <a:pt x="233" y="438"/>
                    <a:pt x="317" y="354"/>
                  </a:cubicBezTo>
                  <a:cubicBezTo>
                    <a:pt x="400" y="280"/>
                    <a:pt x="493" y="234"/>
                    <a:pt x="596" y="234"/>
                  </a:cubicBezTo>
                  <a:cubicBezTo>
                    <a:pt x="707" y="234"/>
                    <a:pt x="809" y="271"/>
                    <a:pt x="893" y="327"/>
                  </a:cubicBezTo>
                  <a:cubicBezTo>
                    <a:pt x="986" y="392"/>
                    <a:pt x="1051" y="466"/>
                    <a:pt x="1097" y="559"/>
                  </a:cubicBezTo>
                  <a:cubicBezTo>
                    <a:pt x="1199" y="745"/>
                    <a:pt x="1246" y="968"/>
                    <a:pt x="1283" y="1200"/>
                  </a:cubicBezTo>
                  <a:lnTo>
                    <a:pt x="1302" y="1349"/>
                  </a:lnTo>
                  <a:lnTo>
                    <a:pt x="1385" y="1228"/>
                  </a:lnTo>
                  <a:cubicBezTo>
                    <a:pt x="1525" y="1005"/>
                    <a:pt x="1590" y="763"/>
                    <a:pt x="1683" y="540"/>
                  </a:cubicBezTo>
                  <a:cubicBezTo>
                    <a:pt x="1729" y="438"/>
                    <a:pt x="1794" y="345"/>
                    <a:pt x="1878" y="262"/>
                  </a:cubicBezTo>
                  <a:cubicBezTo>
                    <a:pt x="1961" y="178"/>
                    <a:pt x="2054" y="132"/>
                    <a:pt x="2156" y="132"/>
                  </a:cubicBezTo>
                  <a:cubicBezTo>
                    <a:pt x="2259" y="132"/>
                    <a:pt x="2352" y="178"/>
                    <a:pt x="2435" y="252"/>
                  </a:cubicBezTo>
                  <a:cubicBezTo>
                    <a:pt x="2519" y="317"/>
                    <a:pt x="2565" y="420"/>
                    <a:pt x="2593" y="531"/>
                  </a:cubicBezTo>
                  <a:cubicBezTo>
                    <a:pt x="2640" y="745"/>
                    <a:pt x="2593" y="977"/>
                    <a:pt x="2537" y="1228"/>
                  </a:cubicBezTo>
                  <a:lnTo>
                    <a:pt x="2491" y="1442"/>
                  </a:lnTo>
                  <a:lnTo>
                    <a:pt x="2658" y="1293"/>
                  </a:lnTo>
                  <a:cubicBezTo>
                    <a:pt x="2751" y="1200"/>
                    <a:pt x="2844" y="1116"/>
                    <a:pt x="2946" y="1051"/>
                  </a:cubicBezTo>
                  <a:cubicBezTo>
                    <a:pt x="3048" y="977"/>
                    <a:pt x="3169" y="921"/>
                    <a:pt x="3281" y="912"/>
                  </a:cubicBezTo>
                  <a:cubicBezTo>
                    <a:pt x="3299" y="911"/>
                    <a:pt x="3318" y="910"/>
                    <a:pt x="3336" y="910"/>
                  </a:cubicBezTo>
                  <a:cubicBezTo>
                    <a:pt x="3435" y="910"/>
                    <a:pt x="3527" y="933"/>
                    <a:pt x="3606" y="996"/>
                  </a:cubicBezTo>
                  <a:cubicBezTo>
                    <a:pt x="3699" y="1061"/>
                    <a:pt x="3782" y="1163"/>
                    <a:pt x="3820" y="1284"/>
                  </a:cubicBezTo>
                  <a:cubicBezTo>
                    <a:pt x="3866" y="1395"/>
                    <a:pt x="3875" y="1525"/>
                    <a:pt x="3847" y="1646"/>
                  </a:cubicBezTo>
                  <a:cubicBezTo>
                    <a:pt x="3838" y="1767"/>
                    <a:pt x="3792" y="1887"/>
                    <a:pt x="3745" y="1999"/>
                  </a:cubicBezTo>
                  <a:cubicBezTo>
                    <a:pt x="3699" y="2120"/>
                    <a:pt x="3634" y="2231"/>
                    <a:pt x="3559" y="2343"/>
                  </a:cubicBezTo>
                  <a:cubicBezTo>
                    <a:pt x="3494" y="2454"/>
                    <a:pt x="3420" y="2556"/>
                    <a:pt x="3336" y="2649"/>
                  </a:cubicBezTo>
                  <a:cubicBezTo>
                    <a:pt x="3011" y="3058"/>
                    <a:pt x="2612" y="3411"/>
                    <a:pt x="2166" y="3671"/>
                  </a:cubicBezTo>
                  <a:cubicBezTo>
                    <a:pt x="1943" y="3811"/>
                    <a:pt x="1710" y="3931"/>
                    <a:pt x="1469" y="4024"/>
                  </a:cubicBezTo>
                  <a:cubicBezTo>
                    <a:pt x="1361" y="4063"/>
                    <a:pt x="1259" y="4082"/>
                    <a:pt x="1152" y="4082"/>
                  </a:cubicBezTo>
                  <a:cubicBezTo>
                    <a:pt x="1131" y="4082"/>
                    <a:pt x="1110" y="4082"/>
                    <a:pt x="1088" y="4080"/>
                  </a:cubicBezTo>
                  <a:cubicBezTo>
                    <a:pt x="1014" y="4080"/>
                    <a:pt x="958" y="4062"/>
                    <a:pt x="902" y="4024"/>
                  </a:cubicBezTo>
                  <a:cubicBezTo>
                    <a:pt x="846" y="3987"/>
                    <a:pt x="800" y="3941"/>
                    <a:pt x="772" y="3885"/>
                  </a:cubicBezTo>
                  <a:lnTo>
                    <a:pt x="772" y="3885"/>
                  </a:lnTo>
                  <a:cubicBezTo>
                    <a:pt x="800" y="3941"/>
                    <a:pt x="846" y="3997"/>
                    <a:pt x="902" y="4034"/>
                  </a:cubicBezTo>
                  <a:cubicBezTo>
                    <a:pt x="958" y="4071"/>
                    <a:pt x="1014" y="4080"/>
                    <a:pt x="1088" y="4089"/>
                  </a:cubicBezTo>
                  <a:cubicBezTo>
                    <a:pt x="1112" y="4093"/>
                    <a:pt x="1136" y="4094"/>
                    <a:pt x="1160" y="4094"/>
                  </a:cubicBezTo>
                  <a:cubicBezTo>
                    <a:pt x="1268" y="4094"/>
                    <a:pt x="1378" y="4064"/>
                    <a:pt x="1469" y="4034"/>
                  </a:cubicBezTo>
                  <a:cubicBezTo>
                    <a:pt x="1710" y="3941"/>
                    <a:pt x="1943" y="3829"/>
                    <a:pt x="2175" y="3690"/>
                  </a:cubicBezTo>
                  <a:cubicBezTo>
                    <a:pt x="2630" y="3420"/>
                    <a:pt x="3048" y="3095"/>
                    <a:pt x="3383" y="2686"/>
                  </a:cubicBezTo>
                  <a:cubicBezTo>
                    <a:pt x="3466" y="2584"/>
                    <a:pt x="3550" y="2482"/>
                    <a:pt x="3615" y="2371"/>
                  </a:cubicBezTo>
                  <a:cubicBezTo>
                    <a:pt x="3689" y="2268"/>
                    <a:pt x="3754" y="2157"/>
                    <a:pt x="3820" y="2027"/>
                  </a:cubicBezTo>
                  <a:cubicBezTo>
                    <a:pt x="3894" y="1925"/>
                    <a:pt x="3940" y="1795"/>
                    <a:pt x="3968" y="1655"/>
                  </a:cubicBezTo>
                  <a:cubicBezTo>
                    <a:pt x="3987" y="1516"/>
                    <a:pt x="3977" y="1376"/>
                    <a:pt x="3931" y="1246"/>
                  </a:cubicBezTo>
                  <a:cubicBezTo>
                    <a:pt x="3885" y="1116"/>
                    <a:pt x="3801" y="996"/>
                    <a:pt x="3699" y="903"/>
                  </a:cubicBezTo>
                  <a:cubicBezTo>
                    <a:pt x="3604" y="823"/>
                    <a:pt x="3474" y="778"/>
                    <a:pt x="3352" y="778"/>
                  </a:cubicBezTo>
                  <a:cubicBezTo>
                    <a:pt x="3331" y="778"/>
                    <a:pt x="3310" y="779"/>
                    <a:pt x="3290" y="782"/>
                  </a:cubicBezTo>
                  <a:cubicBezTo>
                    <a:pt x="3151" y="791"/>
                    <a:pt x="3011" y="865"/>
                    <a:pt x="2900" y="931"/>
                  </a:cubicBezTo>
                  <a:cubicBezTo>
                    <a:pt x="2844" y="968"/>
                    <a:pt x="2798" y="1014"/>
                    <a:pt x="2732" y="1051"/>
                  </a:cubicBezTo>
                  <a:cubicBezTo>
                    <a:pt x="2742" y="996"/>
                    <a:pt x="2760" y="949"/>
                    <a:pt x="2760" y="884"/>
                  </a:cubicBezTo>
                  <a:cubicBezTo>
                    <a:pt x="2770" y="763"/>
                    <a:pt x="2770" y="633"/>
                    <a:pt x="2751" y="503"/>
                  </a:cubicBezTo>
                  <a:cubicBezTo>
                    <a:pt x="2714" y="373"/>
                    <a:pt x="2658" y="252"/>
                    <a:pt x="2547" y="159"/>
                  </a:cubicBezTo>
                  <a:cubicBezTo>
                    <a:pt x="2459" y="72"/>
                    <a:pt x="2330" y="1"/>
                    <a:pt x="21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
            <p:cNvSpPr/>
            <p:nvPr/>
          </p:nvSpPr>
          <p:spPr>
            <a:xfrm>
              <a:off x="4005800" y="1673600"/>
              <a:ext cx="10000" cy="72025"/>
            </a:xfrm>
            <a:custGeom>
              <a:rect b="b" l="l" r="r" t="t"/>
              <a:pathLst>
                <a:path extrusionOk="0" h="2881" w="400">
                  <a:moveTo>
                    <a:pt x="400" y="1"/>
                  </a:moveTo>
                  <a:lnTo>
                    <a:pt x="400" y="1"/>
                  </a:lnTo>
                  <a:cubicBezTo>
                    <a:pt x="363" y="242"/>
                    <a:pt x="335" y="475"/>
                    <a:pt x="316" y="716"/>
                  </a:cubicBezTo>
                  <a:lnTo>
                    <a:pt x="223" y="1441"/>
                  </a:lnTo>
                  <a:lnTo>
                    <a:pt x="130" y="2156"/>
                  </a:lnTo>
                  <a:cubicBezTo>
                    <a:pt x="102" y="2277"/>
                    <a:pt x="93" y="2407"/>
                    <a:pt x="75" y="2518"/>
                  </a:cubicBezTo>
                  <a:cubicBezTo>
                    <a:pt x="56" y="2649"/>
                    <a:pt x="37" y="2760"/>
                    <a:pt x="0" y="2881"/>
                  </a:cubicBezTo>
                  <a:cubicBezTo>
                    <a:pt x="84" y="2649"/>
                    <a:pt x="130" y="2416"/>
                    <a:pt x="177" y="2175"/>
                  </a:cubicBezTo>
                  <a:cubicBezTo>
                    <a:pt x="223" y="1924"/>
                    <a:pt x="251" y="1692"/>
                    <a:pt x="279" y="1450"/>
                  </a:cubicBezTo>
                  <a:cubicBezTo>
                    <a:pt x="307" y="1218"/>
                    <a:pt x="325" y="976"/>
                    <a:pt x="353" y="735"/>
                  </a:cubicBezTo>
                  <a:cubicBezTo>
                    <a:pt x="372" y="484"/>
                    <a:pt x="390" y="242"/>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
            <p:cNvSpPr/>
            <p:nvPr/>
          </p:nvSpPr>
          <p:spPr>
            <a:xfrm>
              <a:off x="4008350" y="1675925"/>
              <a:ext cx="38575" cy="70400"/>
            </a:xfrm>
            <a:custGeom>
              <a:rect b="b" l="l" r="r" t="t"/>
              <a:pathLst>
                <a:path extrusionOk="0" h="2816" w="1543">
                  <a:moveTo>
                    <a:pt x="1543" y="1"/>
                  </a:moveTo>
                  <a:lnTo>
                    <a:pt x="1543" y="1"/>
                  </a:lnTo>
                  <a:cubicBezTo>
                    <a:pt x="1394" y="224"/>
                    <a:pt x="1264" y="456"/>
                    <a:pt x="1125" y="679"/>
                  </a:cubicBezTo>
                  <a:cubicBezTo>
                    <a:pt x="995" y="911"/>
                    <a:pt x="855" y="1143"/>
                    <a:pt x="725" y="1376"/>
                  </a:cubicBezTo>
                  <a:cubicBezTo>
                    <a:pt x="595" y="1608"/>
                    <a:pt x="456" y="1840"/>
                    <a:pt x="344" y="2091"/>
                  </a:cubicBezTo>
                  <a:cubicBezTo>
                    <a:pt x="223" y="2333"/>
                    <a:pt x="93" y="2565"/>
                    <a:pt x="0" y="2816"/>
                  </a:cubicBezTo>
                  <a:cubicBezTo>
                    <a:pt x="65" y="2695"/>
                    <a:pt x="121" y="2574"/>
                    <a:pt x="186" y="2463"/>
                  </a:cubicBezTo>
                  <a:cubicBezTo>
                    <a:pt x="261" y="2342"/>
                    <a:pt x="316" y="2230"/>
                    <a:pt x="391" y="2110"/>
                  </a:cubicBezTo>
                  <a:lnTo>
                    <a:pt x="781" y="1413"/>
                  </a:lnTo>
                  <a:lnTo>
                    <a:pt x="1162" y="707"/>
                  </a:lnTo>
                  <a:cubicBezTo>
                    <a:pt x="1292" y="474"/>
                    <a:pt x="1422" y="242"/>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
            <p:cNvSpPr/>
            <p:nvPr/>
          </p:nvSpPr>
          <p:spPr>
            <a:xfrm>
              <a:off x="4013450" y="1700775"/>
              <a:ext cx="3050" cy="20700"/>
            </a:xfrm>
            <a:custGeom>
              <a:rect b="b" l="l" r="r" t="t"/>
              <a:pathLst>
                <a:path extrusionOk="0" h="828" w="122">
                  <a:moveTo>
                    <a:pt x="112" y="1"/>
                  </a:moveTo>
                  <a:lnTo>
                    <a:pt x="112" y="1"/>
                  </a:lnTo>
                  <a:cubicBezTo>
                    <a:pt x="66" y="131"/>
                    <a:pt x="57" y="270"/>
                    <a:pt x="38" y="409"/>
                  </a:cubicBezTo>
                  <a:cubicBezTo>
                    <a:pt x="19" y="484"/>
                    <a:pt x="10" y="549"/>
                    <a:pt x="10" y="623"/>
                  </a:cubicBezTo>
                  <a:cubicBezTo>
                    <a:pt x="10" y="688"/>
                    <a:pt x="1" y="763"/>
                    <a:pt x="1" y="828"/>
                  </a:cubicBezTo>
                  <a:cubicBezTo>
                    <a:pt x="38" y="772"/>
                    <a:pt x="57" y="698"/>
                    <a:pt x="66" y="632"/>
                  </a:cubicBezTo>
                  <a:lnTo>
                    <a:pt x="103" y="419"/>
                  </a:lnTo>
                  <a:cubicBezTo>
                    <a:pt x="112" y="279"/>
                    <a:pt x="122"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
            <p:cNvSpPr/>
            <p:nvPr/>
          </p:nvSpPr>
          <p:spPr>
            <a:xfrm>
              <a:off x="4017875" y="1693350"/>
              <a:ext cx="1875" cy="12800"/>
            </a:xfrm>
            <a:custGeom>
              <a:rect b="b" l="l" r="r" t="t"/>
              <a:pathLst>
                <a:path extrusionOk="0" h="512" w="75">
                  <a:moveTo>
                    <a:pt x="28" y="0"/>
                  </a:moveTo>
                  <a:cubicBezTo>
                    <a:pt x="10" y="84"/>
                    <a:pt x="10" y="177"/>
                    <a:pt x="0" y="251"/>
                  </a:cubicBezTo>
                  <a:cubicBezTo>
                    <a:pt x="10" y="298"/>
                    <a:pt x="10" y="335"/>
                    <a:pt x="10" y="381"/>
                  </a:cubicBezTo>
                  <a:cubicBezTo>
                    <a:pt x="19" y="428"/>
                    <a:pt x="19" y="465"/>
                    <a:pt x="19" y="511"/>
                  </a:cubicBezTo>
                  <a:cubicBezTo>
                    <a:pt x="47" y="474"/>
                    <a:pt x="56" y="428"/>
                    <a:pt x="65" y="381"/>
                  </a:cubicBezTo>
                  <a:cubicBezTo>
                    <a:pt x="75" y="335"/>
                    <a:pt x="75" y="298"/>
                    <a:pt x="75" y="251"/>
                  </a:cubicBezTo>
                  <a:cubicBezTo>
                    <a:pt x="75" y="158"/>
                    <a:pt x="65"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2"/>
            <p:cNvSpPr/>
            <p:nvPr/>
          </p:nvSpPr>
          <p:spPr>
            <a:xfrm>
              <a:off x="4020425" y="1693575"/>
              <a:ext cx="4900" cy="18600"/>
            </a:xfrm>
            <a:custGeom>
              <a:rect b="b" l="l" r="r" t="t"/>
              <a:pathLst>
                <a:path extrusionOk="0" h="744" w="196">
                  <a:moveTo>
                    <a:pt x="196" y="1"/>
                  </a:moveTo>
                  <a:lnTo>
                    <a:pt x="196" y="1"/>
                  </a:lnTo>
                  <a:cubicBezTo>
                    <a:pt x="140" y="131"/>
                    <a:pt x="103" y="242"/>
                    <a:pt x="66" y="363"/>
                  </a:cubicBezTo>
                  <a:lnTo>
                    <a:pt x="1" y="744"/>
                  </a:lnTo>
                  <a:cubicBezTo>
                    <a:pt x="38" y="688"/>
                    <a:pt x="56" y="632"/>
                    <a:pt x="84" y="567"/>
                  </a:cubicBezTo>
                  <a:cubicBezTo>
                    <a:pt x="103" y="512"/>
                    <a:pt x="131" y="447"/>
                    <a:pt x="140" y="382"/>
                  </a:cubicBezTo>
                  <a:cubicBezTo>
                    <a:pt x="177" y="261"/>
                    <a:pt x="196" y="13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2"/>
            <p:cNvSpPr/>
            <p:nvPr/>
          </p:nvSpPr>
          <p:spPr>
            <a:xfrm>
              <a:off x="4013225" y="1718900"/>
              <a:ext cx="4900" cy="10950"/>
            </a:xfrm>
            <a:custGeom>
              <a:rect b="b" l="l" r="r" t="t"/>
              <a:pathLst>
                <a:path extrusionOk="0" h="438" w="196">
                  <a:moveTo>
                    <a:pt x="196" y="0"/>
                  </a:moveTo>
                  <a:cubicBezTo>
                    <a:pt x="140" y="56"/>
                    <a:pt x="93" y="140"/>
                    <a:pt x="66" y="205"/>
                  </a:cubicBezTo>
                  <a:cubicBezTo>
                    <a:pt x="28" y="279"/>
                    <a:pt x="10" y="363"/>
                    <a:pt x="1" y="437"/>
                  </a:cubicBezTo>
                  <a:cubicBezTo>
                    <a:pt x="56" y="381"/>
                    <a:pt x="93" y="298"/>
                    <a:pt x="121" y="233"/>
                  </a:cubicBezTo>
                  <a:cubicBezTo>
                    <a:pt x="158" y="158"/>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
            <p:cNvSpPr/>
            <p:nvPr/>
          </p:nvSpPr>
          <p:spPr>
            <a:xfrm>
              <a:off x="4041100" y="1656175"/>
              <a:ext cx="2125" cy="17925"/>
            </a:xfrm>
            <a:custGeom>
              <a:rect b="b" l="l" r="r" t="t"/>
              <a:pathLst>
                <a:path extrusionOk="0" h="717" w="85">
                  <a:moveTo>
                    <a:pt x="56" y="1"/>
                  </a:moveTo>
                  <a:cubicBezTo>
                    <a:pt x="28" y="112"/>
                    <a:pt x="19" y="233"/>
                    <a:pt x="0" y="363"/>
                  </a:cubicBezTo>
                  <a:lnTo>
                    <a:pt x="0" y="530"/>
                  </a:lnTo>
                  <a:lnTo>
                    <a:pt x="0" y="716"/>
                  </a:lnTo>
                  <a:cubicBezTo>
                    <a:pt x="28" y="661"/>
                    <a:pt x="47" y="605"/>
                    <a:pt x="56" y="549"/>
                  </a:cubicBezTo>
                  <a:cubicBezTo>
                    <a:pt x="65" y="475"/>
                    <a:pt x="75" y="419"/>
                    <a:pt x="75" y="363"/>
                  </a:cubicBezTo>
                  <a:cubicBezTo>
                    <a:pt x="84" y="242"/>
                    <a:pt x="75" y="112"/>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
            <p:cNvSpPr/>
            <p:nvPr/>
          </p:nvSpPr>
          <p:spPr>
            <a:xfrm>
              <a:off x="4037375" y="1668025"/>
              <a:ext cx="2350" cy="12575"/>
            </a:xfrm>
            <a:custGeom>
              <a:rect b="b" l="l" r="r" t="t"/>
              <a:pathLst>
                <a:path extrusionOk="0" h="503" w="94">
                  <a:moveTo>
                    <a:pt x="57" y="1"/>
                  </a:moveTo>
                  <a:cubicBezTo>
                    <a:pt x="29" y="84"/>
                    <a:pt x="29" y="168"/>
                    <a:pt x="19" y="261"/>
                  </a:cubicBezTo>
                  <a:cubicBezTo>
                    <a:pt x="1" y="335"/>
                    <a:pt x="1" y="419"/>
                    <a:pt x="1" y="502"/>
                  </a:cubicBezTo>
                  <a:cubicBezTo>
                    <a:pt x="38" y="465"/>
                    <a:pt x="57" y="428"/>
                    <a:pt x="66" y="382"/>
                  </a:cubicBezTo>
                  <a:cubicBezTo>
                    <a:pt x="75" y="335"/>
                    <a:pt x="84" y="307"/>
                    <a:pt x="84" y="261"/>
                  </a:cubicBezTo>
                  <a:cubicBezTo>
                    <a:pt x="94" y="214"/>
                    <a:pt x="84" y="177"/>
                    <a:pt x="84" y="131"/>
                  </a:cubicBezTo>
                  <a:cubicBezTo>
                    <a:pt x="75" y="84"/>
                    <a:pt x="66"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
            <p:cNvSpPr/>
            <p:nvPr/>
          </p:nvSpPr>
          <p:spPr>
            <a:xfrm>
              <a:off x="4037850" y="1654100"/>
              <a:ext cx="1650" cy="6975"/>
            </a:xfrm>
            <a:custGeom>
              <a:rect b="b" l="l" r="r" t="t"/>
              <a:pathLst>
                <a:path extrusionOk="0" h="279" w="66">
                  <a:moveTo>
                    <a:pt x="0" y="0"/>
                  </a:moveTo>
                  <a:lnTo>
                    <a:pt x="0" y="140"/>
                  </a:lnTo>
                  <a:cubicBezTo>
                    <a:pt x="0" y="167"/>
                    <a:pt x="10" y="186"/>
                    <a:pt x="10" y="214"/>
                  </a:cubicBezTo>
                  <a:cubicBezTo>
                    <a:pt x="19" y="233"/>
                    <a:pt x="19" y="260"/>
                    <a:pt x="38" y="279"/>
                  </a:cubicBezTo>
                  <a:cubicBezTo>
                    <a:pt x="65" y="233"/>
                    <a:pt x="65" y="177"/>
                    <a:pt x="65" y="130"/>
                  </a:cubicBezTo>
                  <a:cubicBezTo>
                    <a:pt x="56" y="102"/>
                    <a:pt x="56" y="84"/>
                    <a:pt x="47" y="56"/>
                  </a:cubicBezTo>
                  <a:cubicBezTo>
                    <a:pt x="38" y="37"/>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
            <p:cNvSpPr/>
            <p:nvPr/>
          </p:nvSpPr>
          <p:spPr>
            <a:xfrm>
              <a:off x="4071300" y="1673825"/>
              <a:ext cx="4200" cy="15375"/>
            </a:xfrm>
            <a:custGeom>
              <a:rect b="b" l="l" r="r" t="t"/>
              <a:pathLst>
                <a:path extrusionOk="0" h="615" w="168">
                  <a:moveTo>
                    <a:pt x="0" y="1"/>
                  </a:moveTo>
                  <a:cubicBezTo>
                    <a:pt x="65" y="94"/>
                    <a:pt x="102" y="196"/>
                    <a:pt x="112" y="289"/>
                  </a:cubicBezTo>
                  <a:cubicBezTo>
                    <a:pt x="121" y="354"/>
                    <a:pt x="112" y="400"/>
                    <a:pt x="102" y="456"/>
                  </a:cubicBezTo>
                  <a:cubicBezTo>
                    <a:pt x="93" y="475"/>
                    <a:pt x="93" y="512"/>
                    <a:pt x="75" y="540"/>
                  </a:cubicBezTo>
                  <a:cubicBezTo>
                    <a:pt x="65" y="558"/>
                    <a:pt x="56" y="577"/>
                    <a:pt x="56" y="614"/>
                  </a:cubicBezTo>
                  <a:cubicBezTo>
                    <a:pt x="65" y="596"/>
                    <a:pt x="93" y="568"/>
                    <a:pt x="102" y="549"/>
                  </a:cubicBezTo>
                  <a:cubicBezTo>
                    <a:pt x="112" y="521"/>
                    <a:pt x="121" y="493"/>
                    <a:pt x="140" y="466"/>
                  </a:cubicBezTo>
                  <a:cubicBezTo>
                    <a:pt x="158" y="419"/>
                    <a:pt x="167" y="354"/>
                    <a:pt x="167" y="289"/>
                  </a:cubicBezTo>
                  <a:cubicBezTo>
                    <a:pt x="167" y="233"/>
                    <a:pt x="158" y="177"/>
                    <a:pt x="121" y="122"/>
                  </a:cubicBezTo>
                  <a:cubicBezTo>
                    <a:pt x="102" y="75"/>
                    <a:pt x="56"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
            <p:cNvSpPr/>
            <p:nvPr/>
          </p:nvSpPr>
          <p:spPr>
            <a:xfrm>
              <a:off x="4065475" y="1683825"/>
              <a:ext cx="6300" cy="14200"/>
            </a:xfrm>
            <a:custGeom>
              <a:rect b="b" l="l" r="r" t="t"/>
              <a:pathLst>
                <a:path extrusionOk="0" h="568" w="252">
                  <a:moveTo>
                    <a:pt x="252" y="0"/>
                  </a:moveTo>
                  <a:cubicBezTo>
                    <a:pt x="215" y="47"/>
                    <a:pt x="196" y="93"/>
                    <a:pt x="187" y="121"/>
                  </a:cubicBezTo>
                  <a:cubicBezTo>
                    <a:pt x="159" y="177"/>
                    <a:pt x="150" y="223"/>
                    <a:pt x="122" y="279"/>
                  </a:cubicBezTo>
                  <a:lnTo>
                    <a:pt x="66" y="428"/>
                  </a:lnTo>
                  <a:lnTo>
                    <a:pt x="1" y="567"/>
                  </a:lnTo>
                  <a:cubicBezTo>
                    <a:pt x="47" y="539"/>
                    <a:pt x="75" y="493"/>
                    <a:pt x="112" y="446"/>
                  </a:cubicBezTo>
                  <a:cubicBezTo>
                    <a:pt x="140" y="419"/>
                    <a:pt x="159" y="354"/>
                    <a:pt x="187" y="307"/>
                  </a:cubicBezTo>
                  <a:cubicBezTo>
                    <a:pt x="215" y="205"/>
                    <a:pt x="243"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
            <p:cNvSpPr/>
            <p:nvPr/>
          </p:nvSpPr>
          <p:spPr>
            <a:xfrm>
              <a:off x="4063625" y="1695450"/>
              <a:ext cx="8400" cy="11400"/>
            </a:xfrm>
            <a:custGeom>
              <a:rect b="b" l="l" r="r" t="t"/>
              <a:pathLst>
                <a:path extrusionOk="0" h="456" w="336">
                  <a:moveTo>
                    <a:pt x="335" y="0"/>
                  </a:moveTo>
                  <a:cubicBezTo>
                    <a:pt x="270" y="65"/>
                    <a:pt x="224" y="139"/>
                    <a:pt x="168" y="223"/>
                  </a:cubicBezTo>
                  <a:cubicBezTo>
                    <a:pt x="103" y="307"/>
                    <a:pt x="56" y="381"/>
                    <a:pt x="1" y="455"/>
                  </a:cubicBezTo>
                  <a:cubicBezTo>
                    <a:pt x="47" y="446"/>
                    <a:pt x="94" y="418"/>
                    <a:pt x="131" y="381"/>
                  </a:cubicBezTo>
                  <a:cubicBezTo>
                    <a:pt x="168" y="344"/>
                    <a:pt x="196" y="297"/>
                    <a:pt x="224" y="260"/>
                  </a:cubicBezTo>
                  <a:cubicBezTo>
                    <a:pt x="242" y="214"/>
                    <a:pt x="270" y="186"/>
                    <a:pt x="289" y="139"/>
                  </a:cubicBezTo>
                  <a:cubicBezTo>
                    <a:pt x="317" y="93"/>
                    <a:pt x="326" y="4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
            <p:cNvSpPr/>
            <p:nvPr/>
          </p:nvSpPr>
          <p:spPr>
            <a:xfrm>
              <a:off x="4065025" y="1682675"/>
              <a:ext cx="3975" cy="9300"/>
            </a:xfrm>
            <a:custGeom>
              <a:rect b="b" l="l" r="r" t="t"/>
              <a:pathLst>
                <a:path extrusionOk="0" h="372" w="159">
                  <a:moveTo>
                    <a:pt x="140" y="0"/>
                  </a:moveTo>
                  <a:cubicBezTo>
                    <a:pt x="121" y="56"/>
                    <a:pt x="93" y="112"/>
                    <a:pt x="65" y="186"/>
                  </a:cubicBezTo>
                  <a:cubicBezTo>
                    <a:pt x="38" y="242"/>
                    <a:pt x="10" y="297"/>
                    <a:pt x="0" y="372"/>
                  </a:cubicBezTo>
                  <a:cubicBezTo>
                    <a:pt x="75" y="334"/>
                    <a:pt x="103" y="279"/>
                    <a:pt x="130" y="204"/>
                  </a:cubicBezTo>
                  <a:cubicBezTo>
                    <a:pt x="140" y="167"/>
                    <a:pt x="158" y="139"/>
                    <a:pt x="158" y="102"/>
                  </a:cubicBezTo>
                  <a:cubicBezTo>
                    <a:pt x="158" y="65"/>
                    <a:pt x="158"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
            <p:cNvSpPr/>
            <p:nvPr/>
          </p:nvSpPr>
          <p:spPr>
            <a:xfrm>
              <a:off x="4014850" y="1737700"/>
              <a:ext cx="13275" cy="5600"/>
            </a:xfrm>
            <a:custGeom>
              <a:rect b="b" l="l" r="r" t="t"/>
              <a:pathLst>
                <a:path extrusionOk="0" h="224" w="531">
                  <a:moveTo>
                    <a:pt x="530" y="1"/>
                  </a:moveTo>
                  <a:lnTo>
                    <a:pt x="530" y="1"/>
                  </a:lnTo>
                  <a:cubicBezTo>
                    <a:pt x="437" y="38"/>
                    <a:pt x="363" y="75"/>
                    <a:pt x="270" y="103"/>
                  </a:cubicBezTo>
                  <a:cubicBezTo>
                    <a:pt x="186" y="140"/>
                    <a:pt x="93" y="177"/>
                    <a:pt x="1" y="224"/>
                  </a:cubicBezTo>
                  <a:cubicBezTo>
                    <a:pt x="56" y="224"/>
                    <a:pt x="103" y="224"/>
                    <a:pt x="149" y="215"/>
                  </a:cubicBezTo>
                  <a:cubicBezTo>
                    <a:pt x="196" y="215"/>
                    <a:pt x="242" y="187"/>
                    <a:pt x="289" y="177"/>
                  </a:cubicBezTo>
                  <a:cubicBezTo>
                    <a:pt x="381" y="140"/>
                    <a:pt x="474" y="85"/>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
            <p:cNvSpPr/>
            <p:nvPr/>
          </p:nvSpPr>
          <p:spPr>
            <a:xfrm>
              <a:off x="4018575" y="1733075"/>
              <a:ext cx="10000" cy="5450"/>
            </a:xfrm>
            <a:custGeom>
              <a:rect b="b" l="l" r="r" t="t"/>
              <a:pathLst>
                <a:path extrusionOk="0" h="218" w="400">
                  <a:moveTo>
                    <a:pt x="400" y="0"/>
                  </a:moveTo>
                  <a:lnTo>
                    <a:pt x="400" y="0"/>
                  </a:lnTo>
                  <a:cubicBezTo>
                    <a:pt x="363" y="9"/>
                    <a:pt x="325" y="37"/>
                    <a:pt x="288" y="47"/>
                  </a:cubicBezTo>
                  <a:cubicBezTo>
                    <a:pt x="260" y="65"/>
                    <a:pt x="232" y="93"/>
                    <a:pt x="205" y="102"/>
                  </a:cubicBezTo>
                  <a:cubicBezTo>
                    <a:pt x="130" y="139"/>
                    <a:pt x="75" y="177"/>
                    <a:pt x="0" y="214"/>
                  </a:cubicBezTo>
                  <a:cubicBezTo>
                    <a:pt x="13" y="217"/>
                    <a:pt x="26" y="218"/>
                    <a:pt x="40" y="218"/>
                  </a:cubicBezTo>
                  <a:cubicBezTo>
                    <a:pt x="68" y="218"/>
                    <a:pt x="99" y="214"/>
                    <a:pt x="130" y="214"/>
                  </a:cubicBezTo>
                  <a:cubicBezTo>
                    <a:pt x="167" y="195"/>
                    <a:pt x="205" y="186"/>
                    <a:pt x="232" y="167"/>
                  </a:cubicBezTo>
                  <a:cubicBezTo>
                    <a:pt x="288" y="112"/>
                    <a:pt x="36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
            <p:cNvSpPr/>
            <p:nvPr/>
          </p:nvSpPr>
          <p:spPr>
            <a:xfrm>
              <a:off x="4021350" y="1723300"/>
              <a:ext cx="6075" cy="9550"/>
            </a:xfrm>
            <a:custGeom>
              <a:rect b="b" l="l" r="r" t="t"/>
              <a:pathLst>
                <a:path extrusionOk="0" h="382" w="243">
                  <a:moveTo>
                    <a:pt x="242" y="1"/>
                  </a:moveTo>
                  <a:lnTo>
                    <a:pt x="242" y="1"/>
                  </a:lnTo>
                  <a:cubicBezTo>
                    <a:pt x="177" y="47"/>
                    <a:pt x="140" y="112"/>
                    <a:pt x="94" y="168"/>
                  </a:cubicBezTo>
                  <a:cubicBezTo>
                    <a:pt x="56" y="242"/>
                    <a:pt x="19" y="298"/>
                    <a:pt x="1" y="382"/>
                  </a:cubicBezTo>
                  <a:cubicBezTo>
                    <a:pt x="56" y="335"/>
                    <a:pt x="103" y="280"/>
                    <a:pt x="149" y="215"/>
                  </a:cubicBezTo>
                  <a:cubicBezTo>
                    <a:pt x="168" y="187"/>
                    <a:pt x="196" y="150"/>
                    <a:pt x="205" y="112"/>
                  </a:cubicBezTo>
                  <a:cubicBezTo>
                    <a:pt x="214" y="75"/>
                    <a:pt x="242"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
            <p:cNvSpPr/>
            <p:nvPr/>
          </p:nvSpPr>
          <p:spPr>
            <a:xfrm>
              <a:off x="4027400" y="1724000"/>
              <a:ext cx="7450" cy="6775"/>
            </a:xfrm>
            <a:custGeom>
              <a:rect b="b" l="l" r="r" t="t"/>
              <a:pathLst>
                <a:path extrusionOk="0" h="271" w="298">
                  <a:moveTo>
                    <a:pt x="298" y="1"/>
                  </a:moveTo>
                  <a:cubicBezTo>
                    <a:pt x="233" y="29"/>
                    <a:pt x="167" y="66"/>
                    <a:pt x="121" y="112"/>
                  </a:cubicBezTo>
                  <a:cubicBezTo>
                    <a:pt x="65" y="159"/>
                    <a:pt x="28" y="205"/>
                    <a:pt x="0" y="270"/>
                  </a:cubicBezTo>
                  <a:cubicBezTo>
                    <a:pt x="65" y="252"/>
                    <a:pt x="112" y="214"/>
                    <a:pt x="167" y="168"/>
                  </a:cubicBezTo>
                  <a:cubicBezTo>
                    <a:pt x="233" y="122"/>
                    <a:pt x="26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
            <p:cNvSpPr/>
            <p:nvPr/>
          </p:nvSpPr>
          <p:spPr>
            <a:xfrm>
              <a:off x="4032975" y="1726325"/>
              <a:ext cx="9775" cy="8625"/>
            </a:xfrm>
            <a:custGeom>
              <a:rect b="b" l="l" r="r" t="t"/>
              <a:pathLst>
                <a:path extrusionOk="0" h="345" w="391">
                  <a:moveTo>
                    <a:pt x="390" y="1"/>
                  </a:moveTo>
                  <a:lnTo>
                    <a:pt x="390" y="1"/>
                  </a:lnTo>
                  <a:cubicBezTo>
                    <a:pt x="307" y="38"/>
                    <a:pt x="242" y="84"/>
                    <a:pt x="167" y="140"/>
                  </a:cubicBezTo>
                  <a:cubicBezTo>
                    <a:pt x="102" y="205"/>
                    <a:pt x="47" y="261"/>
                    <a:pt x="0" y="344"/>
                  </a:cubicBezTo>
                  <a:cubicBezTo>
                    <a:pt x="75" y="307"/>
                    <a:pt x="149" y="252"/>
                    <a:pt x="214" y="205"/>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
            <p:cNvSpPr/>
            <p:nvPr/>
          </p:nvSpPr>
          <p:spPr>
            <a:xfrm>
              <a:off x="3984650" y="1655025"/>
              <a:ext cx="6300" cy="15350"/>
            </a:xfrm>
            <a:custGeom>
              <a:rect b="b" l="l" r="r" t="t"/>
              <a:pathLst>
                <a:path extrusionOk="0" h="614" w="252">
                  <a:moveTo>
                    <a:pt x="252" y="0"/>
                  </a:moveTo>
                  <a:cubicBezTo>
                    <a:pt x="224" y="38"/>
                    <a:pt x="177" y="84"/>
                    <a:pt x="140" y="130"/>
                  </a:cubicBezTo>
                  <a:cubicBezTo>
                    <a:pt x="103" y="177"/>
                    <a:pt x="84" y="223"/>
                    <a:pt x="56" y="279"/>
                  </a:cubicBezTo>
                  <a:cubicBezTo>
                    <a:pt x="29" y="381"/>
                    <a:pt x="1" y="502"/>
                    <a:pt x="38" y="614"/>
                  </a:cubicBezTo>
                  <a:cubicBezTo>
                    <a:pt x="47" y="558"/>
                    <a:pt x="56" y="502"/>
                    <a:pt x="75" y="456"/>
                  </a:cubicBezTo>
                  <a:cubicBezTo>
                    <a:pt x="94" y="409"/>
                    <a:pt x="103" y="344"/>
                    <a:pt x="131" y="298"/>
                  </a:cubicBezTo>
                  <a:cubicBezTo>
                    <a:pt x="168" y="205"/>
                    <a:pt x="205"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
            <p:cNvSpPr/>
            <p:nvPr/>
          </p:nvSpPr>
          <p:spPr>
            <a:xfrm>
              <a:off x="3987200" y="1661750"/>
              <a:ext cx="3750" cy="13975"/>
            </a:xfrm>
            <a:custGeom>
              <a:rect b="b" l="l" r="r" t="t"/>
              <a:pathLst>
                <a:path extrusionOk="0" h="559" w="150">
                  <a:moveTo>
                    <a:pt x="150" y="1"/>
                  </a:moveTo>
                  <a:cubicBezTo>
                    <a:pt x="122" y="29"/>
                    <a:pt x="94" y="66"/>
                    <a:pt x="85" y="122"/>
                  </a:cubicBezTo>
                  <a:cubicBezTo>
                    <a:pt x="66" y="168"/>
                    <a:pt x="47" y="215"/>
                    <a:pt x="38" y="261"/>
                  </a:cubicBezTo>
                  <a:cubicBezTo>
                    <a:pt x="10" y="354"/>
                    <a:pt x="1" y="465"/>
                    <a:pt x="47" y="558"/>
                  </a:cubicBezTo>
                  <a:lnTo>
                    <a:pt x="75" y="419"/>
                  </a:lnTo>
                  <a:cubicBezTo>
                    <a:pt x="75" y="372"/>
                    <a:pt x="85" y="326"/>
                    <a:pt x="94" y="280"/>
                  </a:cubicBezTo>
                  <a:cubicBezTo>
                    <a:pt x="122" y="187"/>
                    <a:pt x="140" y="94"/>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
            <p:cNvSpPr/>
            <p:nvPr/>
          </p:nvSpPr>
          <p:spPr>
            <a:xfrm>
              <a:off x="3990925" y="1670125"/>
              <a:ext cx="1875" cy="15125"/>
            </a:xfrm>
            <a:custGeom>
              <a:rect b="b" l="l" r="r" t="t"/>
              <a:pathLst>
                <a:path extrusionOk="0" h="605" w="75">
                  <a:moveTo>
                    <a:pt x="66" y="0"/>
                  </a:moveTo>
                  <a:cubicBezTo>
                    <a:pt x="28" y="93"/>
                    <a:pt x="1" y="186"/>
                    <a:pt x="10" y="298"/>
                  </a:cubicBezTo>
                  <a:lnTo>
                    <a:pt x="10" y="456"/>
                  </a:lnTo>
                  <a:cubicBezTo>
                    <a:pt x="10" y="502"/>
                    <a:pt x="19" y="558"/>
                    <a:pt x="38" y="604"/>
                  </a:cubicBezTo>
                  <a:lnTo>
                    <a:pt x="56" y="456"/>
                  </a:lnTo>
                  <a:cubicBezTo>
                    <a:pt x="56" y="391"/>
                    <a:pt x="66" y="344"/>
                    <a:pt x="66" y="298"/>
                  </a:cubicBezTo>
                  <a:cubicBezTo>
                    <a:pt x="75" y="195"/>
                    <a:pt x="75" y="103"/>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
            <p:cNvSpPr/>
            <p:nvPr/>
          </p:nvSpPr>
          <p:spPr>
            <a:xfrm>
              <a:off x="3985825" y="1680800"/>
              <a:ext cx="2800" cy="15125"/>
            </a:xfrm>
            <a:custGeom>
              <a:rect b="b" l="l" r="r" t="t"/>
              <a:pathLst>
                <a:path extrusionOk="0" h="605" w="112">
                  <a:moveTo>
                    <a:pt x="28" y="1"/>
                  </a:moveTo>
                  <a:cubicBezTo>
                    <a:pt x="0" y="103"/>
                    <a:pt x="0" y="214"/>
                    <a:pt x="9" y="317"/>
                  </a:cubicBezTo>
                  <a:cubicBezTo>
                    <a:pt x="19" y="363"/>
                    <a:pt x="37" y="419"/>
                    <a:pt x="47" y="465"/>
                  </a:cubicBezTo>
                  <a:cubicBezTo>
                    <a:pt x="65" y="512"/>
                    <a:pt x="84" y="558"/>
                    <a:pt x="112" y="605"/>
                  </a:cubicBezTo>
                  <a:lnTo>
                    <a:pt x="102" y="456"/>
                  </a:lnTo>
                  <a:cubicBezTo>
                    <a:pt x="102" y="409"/>
                    <a:pt x="102" y="354"/>
                    <a:pt x="93" y="307"/>
                  </a:cubicBezTo>
                  <a:cubicBezTo>
                    <a:pt x="75" y="196"/>
                    <a:pt x="56" y="103"/>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
            <p:cNvSpPr/>
            <p:nvPr/>
          </p:nvSpPr>
          <p:spPr>
            <a:xfrm>
              <a:off x="3990700" y="1692175"/>
              <a:ext cx="1875" cy="15600"/>
            </a:xfrm>
            <a:custGeom>
              <a:rect b="b" l="l" r="r" t="t"/>
              <a:pathLst>
                <a:path extrusionOk="0" h="624" w="75">
                  <a:moveTo>
                    <a:pt x="65" y="1"/>
                  </a:moveTo>
                  <a:cubicBezTo>
                    <a:pt x="10" y="103"/>
                    <a:pt x="0" y="205"/>
                    <a:pt x="0" y="317"/>
                  </a:cubicBezTo>
                  <a:cubicBezTo>
                    <a:pt x="0" y="373"/>
                    <a:pt x="0" y="419"/>
                    <a:pt x="10" y="475"/>
                  </a:cubicBezTo>
                  <a:cubicBezTo>
                    <a:pt x="28" y="521"/>
                    <a:pt x="37" y="577"/>
                    <a:pt x="75" y="623"/>
                  </a:cubicBezTo>
                  <a:lnTo>
                    <a:pt x="75" y="465"/>
                  </a:lnTo>
                  <a:lnTo>
                    <a:pt x="75" y="317"/>
                  </a:lnTo>
                  <a:cubicBezTo>
                    <a:pt x="75" y="205"/>
                    <a:pt x="75" y="103"/>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
            <p:cNvSpPr/>
            <p:nvPr/>
          </p:nvSpPr>
          <p:spPr>
            <a:xfrm>
              <a:off x="4022525" y="1673375"/>
              <a:ext cx="2100" cy="6525"/>
            </a:xfrm>
            <a:custGeom>
              <a:rect b="b" l="l" r="r" t="t"/>
              <a:pathLst>
                <a:path extrusionOk="0" h="261" w="84">
                  <a:moveTo>
                    <a:pt x="74" y="0"/>
                  </a:moveTo>
                  <a:cubicBezTo>
                    <a:pt x="47" y="28"/>
                    <a:pt x="28" y="75"/>
                    <a:pt x="9" y="121"/>
                  </a:cubicBezTo>
                  <a:cubicBezTo>
                    <a:pt x="0" y="168"/>
                    <a:pt x="0" y="214"/>
                    <a:pt x="9" y="261"/>
                  </a:cubicBezTo>
                  <a:cubicBezTo>
                    <a:pt x="47" y="233"/>
                    <a:pt x="65" y="186"/>
                    <a:pt x="74" y="140"/>
                  </a:cubicBezTo>
                  <a:cubicBezTo>
                    <a:pt x="84"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
            <p:cNvSpPr/>
            <p:nvPr/>
          </p:nvSpPr>
          <p:spPr>
            <a:xfrm>
              <a:off x="4026475" y="1668250"/>
              <a:ext cx="2325" cy="6775"/>
            </a:xfrm>
            <a:custGeom>
              <a:rect b="b" l="l" r="r" t="t"/>
              <a:pathLst>
                <a:path extrusionOk="0" h="271" w="93">
                  <a:moveTo>
                    <a:pt x="74" y="1"/>
                  </a:moveTo>
                  <a:cubicBezTo>
                    <a:pt x="37" y="47"/>
                    <a:pt x="28" y="94"/>
                    <a:pt x="9" y="131"/>
                  </a:cubicBezTo>
                  <a:cubicBezTo>
                    <a:pt x="9" y="178"/>
                    <a:pt x="0" y="224"/>
                    <a:pt x="28" y="270"/>
                  </a:cubicBezTo>
                  <a:cubicBezTo>
                    <a:pt x="56" y="233"/>
                    <a:pt x="74" y="187"/>
                    <a:pt x="84" y="140"/>
                  </a:cubicBezTo>
                  <a:cubicBezTo>
                    <a:pt x="84"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
            <p:cNvSpPr/>
            <p:nvPr/>
          </p:nvSpPr>
          <p:spPr>
            <a:xfrm>
              <a:off x="3993725" y="1714025"/>
              <a:ext cx="2575" cy="10000"/>
            </a:xfrm>
            <a:custGeom>
              <a:rect b="b" l="l" r="r" t="t"/>
              <a:pathLst>
                <a:path extrusionOk="0" h="400" w="103">
                  <a:moveTo>
                    <a:pt x="9" y="0"/>
                  </a:moveTo>
                  <a:cubicBezTo>
                    <a:pt x="0" y="65"/>
                    <a:pt x="9" y="140"/>
                    <a:pt x="9" y="205"/>
                  </a:cubicBezTo>
                  <a:lnTo>
                    <a:pt x="47" y="307"/>
                  </a:lnTo>
                  <a:cubicBezTo>
                    <a:pt x="56" y="344"/>
                    <a:pt x="74" y="381"/>
                    <a:pt x="102" y="400"/>
                  </a:cubicBezTo>
                  <a:cubicBezTo>
                    <a:pt x="102" y="335"/>
                    <a:pt x="93" y="260"/>
                    <a:pt x="74" y="195"/>
                  </a:cubicBezTo>
                  <a:cubicBezTo>
                    <a:pt x="65" y="121"/>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
            <p:cNvSpPr/>
            <p:nvPr/>
          </p:nvSpPr>
          <p:spPr>
            <a:xfrm>
              <a:off x="3553325" y="1892400"/>
              <a:ext cx="97125" cy="101000"/>
            </a:xfrm>
            <a:custGeom>
              <a:rect b="b" l="l" r="r" t="t"/>
              <a:pathLst>
                <a:path extrusionOk="0" h="4040" w="3885">
                  <a:moveTo>
                    <a:pt x="2140" y="0"/>
                  </a:moveTo>
                  <a:cubicBezTo>
                    <a:pt x="1897" y="0"/>
                    <a:pt x="1699" y="210"/>
                    <a:pt x="1599" y="437"/>
                  </a:cubicBezTo>
                  <a:cubicBezTo>
                    <a:pt x="1496" y="670"/>
                    <a:pt x="1450" y="920"/>
                    <a:pt x="1311" y="1134"/>
                  </a:cubicBezTo>
                  <a:cubicBezTo>
                    <a:pt x="1264" y="883"/>
                    <a:pt x="1218" y="642"/>
                    <a:pt x="1088" y="447"/>
                  </a:cubicBezTo>
                  <a:cubicBezTo>
                    <a:pt x="974" y="268"/>
                    <a:pt x="774" y="131"/>
                    <a:pt x="571" y="131"/>
                  </a:cubicBezTo>
                  <a:cubicBezTo>
                    <a:pt x="542" y="131"/>
                    <a:pt x="513" y="134"/>
                    <a:pt x="484" y="140"/>
                  </a:cubicBezTo>
                  <a:cubicBezTo>
                    <a:pt x="112" y="214"/>
                    <a:pt x="1" y="697"/>
                    <a:pt x="10" y="1088"/>
                  </a:cubicBezTo>
                  <a:cubicBezTo>
                    <a:pt x="19" y="2045"/>
                    <a:pt x="279" y="3002"/>
                    <a:pt x="744" y="3838"/>
                  </a:cubicBezTo>
                  <a:cubicBezTo>
                    <a:pt x="815" y="3990"/>
                    <a:pt x="960" y="4040"/>
                    <a:pt x="1112" y="4040"/>
                  </a:cubicBezTo>
                  <a:cubicBezTo>
                    <a:pt x="1258" y="4040"/>
                    <a:pt x="1411" y="3995"/>
                    <a:pt x="1515" y="3949"/>
                  </a:cubicBezTo>
                  <a:cubicBezTo>
                    <a:pt x="2370" y="3578"/>
                    <a:pt x="3141" y="3011"/>
                    <a:pt x="3624" y="2221"/>
                  </a:cubicBezTo>
                  <a:cubicBezTo>
                    <a:pt x="3763" y="1980"/>
                    <a:pt x="3884" y="1710"/>
                    <a:pt x="3875" y="1422"/>
                  </a:cubicBezTo>
                  <a:cubicBezTo>
                    <a:pt x="3856" y="1134"/>
                    <a:pt x="3670" y="837"/>
                    <a:pt x="3392" y="781"/>
                  </a:cubicBezTo>
                  <a:cubicBezTo>
                    <a:pt x="3360" y="775"/>
                    <a:pt x="3329" y="773"/>
                    <a:pt x="3299" y="773"/>
                  </a:cubicBezTo>
                  <a:cubicBezTo>
                    <a:pt x="3029" y="773"/>
                    <a:pt x="2783" y="980"/>
                    <a:pt x="2574" y="1181"/>
                  </a:cubicBezTo>
                  <a:cubicBezTo>
                    <a:pt x="2630" y="948"/>
                    <a:pt x="2676" y="697"/>
                    <a:pt x="2630" y="465"/>
                  </a:cubicBezTo>
                  <a:cubicBezTo>
                    <a:pt x="2583" y="233"/>
                    <a:pt x="2398" y="19"/>
                    <a:pt x="2156" y="1"/>
                  </a:cubicBezTo>
                  <a:cubicBezTo>
                    <a:pt x="2151" y="0"/>
                    <a:pt x="2146" y="0"/>
                    <a:pt x="21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
            <p:cNvSpPr/>
            <p:nvPr/>
          </p:nvSpPr>
          <p:spPr>
            <a:xfrm>
              <a:off x="3552400" y="1890750"/>
              <a:ext cx="99200" cy="102850"/>
            </a:xfrm>
            <a:custGeom>
              <a:rect b="b" l="l" r="r" t="t"/>
              <a:pathLst>
                <a:path extrusionOk="0" h="4114" w="3968">
                  <a:moveTo>
                    <a:pt x="2186" y="1"/>
                  </a:moveTo>
                  <a:cubicBezTo>
                    <a:pt x="2176" y="1"/>
                    <a:pt x="2166" y="1"/>
                    <a:pt x="2156" y="2"/>
                  </a:cubicBezTo>
                  <a:cubicBezTo>
                    <a:pt x="2017" y="11"/>
                    <a:pt x="1896" y="76"/>
                    <a:pt x="1784" y="178"/>
                  </a:cubicBezTo>
                  <a:cubicBezTo>
                    <a:pt x="1691" y="271"/>
                    <a:pt x="1626" y="383"/>
                    <a:pt x="1571" y="503"/>
                  </a:cubicBezTo>
                  <a:cubicBezTo>
                    <a:pt x="1487" y="671"/>
                    <a:pt x="1450" y="856"/>
                    <a:pt x="1366" y="1024"/>
                  </a:cubicBezTo>
                  <a:cubicBezTo>
                    <a:pt x="1338" y="847"/>
                    <a:pt x="1292" y="671"/>
                    <a:pt x="1180" y="522"/>
                  </a:cubicBezTo>
                  <a:cubicBezTo>
                    <a:pt x="1125" y="420"/>
                    <a:pt x="1032" y="327"/>
                    <a:pt x="930" y="271"/>
                  </a:cubicBezTo>
                  <a:cubicBezTo>
                    <a:pt x="827" y="197"/>
                    <a:pt x="707" y="160"/>
                    <a:pt x="576" y="160"/>
                  </a:cubicBezTo>
                  <a:cubicBezTo>
                    <a:pt x="456" y="178"/>
                    <a:pt x="335" y="225"/>
                    <a:pt x="251" y="317"/>
                  </a:cubicBezTo>
                  <a:cubicBezTo>
                    <a:pt x="177" y="392"/>
                    <a:pt x="112" y="513"/>
                    <a:pt x="84" y="615"/>
                  </a:cubicBezTo>
                  <a:cubicBezTo>
                    <a:pt x="10" y="838"/>
                    <a:pt x="0" y="1079"/>
                    <a:pt x="19" y="1302"/>
                  </a:cubicBezTo>
                  <a:cubicBezTo>
                    <a:pt x="47" y="1758"/>
                    <a:pt x="131" y="2204"/>
                    <a:pt x="251" y="2649"/>
                  </a:cubicBezTo>
                  <a:cubicBezTo>
                    <a:pt x="381" y="3086"/>
                    <a:pt x="558" y="3504"/>
                    <a:pt x="781" y="3904"/>
                  </a:cubicBezTo>
                  <a:cubicBezTo>
                    <a:pt x="558" y="3504"/>
                    <a:pt x="381" y="3077"/>
                    <a:pt x="270" y="2640"/>
                  </a:cubicBezTo>
                  <a:cubicBezTo>
                    <a:pt x="149" y="2194"/>
                    <a:pt x="84" y="1739"/>
                    <a:pt x="65" y="1293"/>
                  </a:cubicBezTo>
                  <a:cubicBezTo>
                    <a:pt x="56" y="1070"/>
                    <a:pt x="65" y="838"/>
                    <a:pt x="149" y="624"/>
                  </a:cubicBezTo>
                  <a:cubicBezTo>
                    <a:pt x="186" y="522"/>
                    <a:pt x="242" y="429"/>
                    <a:pt x="326" y="345"/>
                  </a:cubicBezTo>
                  <a:cubicBezTo>
                    <a:pt x="409" y="280"/>
                    <a:pt x="502" y="234"/>
                    <a:pt x="604" y="234"/>
                  </a:cubicBezTo>
                  <a:cubicBezTo>
                    <a:pt x="707" y="234"/>
                    <a:pt x="809" y="271"/>
                    <a:pt x="892" y="327"/>
                  </a:cubicBezTo>
                  <a:cubicBezTo>
                    <a:pt x="985" y="383"/>
                    <a:pt x="1060" y="466"/>
                    <a:pt x="1106" y="559"/>
                  </a:cubicBezTo>
                  <a:cubicBezTo>
                    <a:pt x="1208" y="745"/>
                    <a:pt x="1255" y="968"/>
                    <a:pt x="1292" y="1200"/>
                  </a:cubicBezTo>
                  <a:lnTo>
                    <a:pt x="1310" y="1349"/>
                  </a:lnTo>
                  <a:lnTo>
                    <a:pt x="1394" y="1219"/>
                  </a:lnTo>
                  <a:cubicBezTo>
                    <a:pt x="1533" y="996"/>
                    <a:pt x="1589" y="754"/>
                    <a:pt x="1682" y="531"/>
                  </a:cubicBezTo>
                  <a:cubicBezTo>
                    <a:pt x="1729" y="429"/>
                    <a:pt x="1803" y="336"/>
                    <a:pt x="1877" y="252"/>
                  </a:cubicBezTo>
                  <a:cubicBezTo>
                    <a:pt x="1961" y="178"/>
                    <a:pt x="2054" y="132"/>
                    <a:pt x="2156" y="132"/>
                  </a:cubicBezTo>
                  <a:cubicBezTo>
                    <a:pt x="2267" y="132"/>
                    <a:pt x="2360" y="178"/>
                    <a:pt x="2435" y="243"/>
                  </a:cubicBezTo>
                  <a:cubicBezTo>
                    <a:pt x="2518" y="317"/>
                    <a:pt x="2565" y="420"/>
                    <a:pt x="2602" y="522"/>
                  </a:cubicBezTo>
                  <a:cubicBezTo>
                    <a:pt x="2658" y="745"/>
                    <a:pt x="2602" y="977"/>
                    <a:pt x="2546" y="1219"/>
                  </a:cubicBezTo>
                  <a:lnTo>
                    <a:pt x="2500" y="1442"/>
                  </a:lnTo>
                  <a:lnTo>
                    <a:pt x="2658" y="1293"/>
                  </a:lnTo>
                  <a:cubicBezTo>
                    <a:pt x="2751" y="1200"/>
                    <a:pt x="2843" y="1116"/>
                    <a:pt x="2946" y="1042"/>
                  </a:cubicBezTo>
                  <a:cubicBezTo>
                    <a:pt x="3057" y="977"/>
                    <a:pt x="3159" y="921"/>
                    <a:pt x="3289" y="903"/>
                  </a:cubicBezTo>
                  <a:cubicBezTo>
                    <a:pt x="3303" y="902"/>
                    <a:pt x="3317" y="901"/>
                    <a:pt x="3332" y="901"/>
                  </a:cubicBezTo>
                  <a:cubicBezTo>
                    <a:pt x="3431" y="901"/>
                    <a:pt x="3533" y="930"/>
                    <a:pt x="3615" y="986"/>
                  </a:cubicBezTo>
                  <a:cubicBezTo>
                    <a:pt x="3707" y="1061"/>
                    <a:pt x="3782" y="1163"/>
                    <a:pt x="3819" y="1274"/>
                  </a:cubicBezTo>
                  <a:cubicBezTo>
                    <a:pt x="3865" y="1395"/>
                    <a:pt x="3875" y="1525"/>
                    <a:pt x="3856" y="1637"/>
                  </a:cubicBezTo>
                  <a:cubicBezTo>
                    <a:pt x="3847" y="1767"/>
                    <a:pt x="3800" y="1878"/>
                    <a:pt x="3754" y="1999"/>
                  </a:cubicBezTo>
                  <a:cubicBezTo>
                    <a:pt x="3707" y="2111"/>
                    <a:pt x="3633" y="2231"/>
                    <a:pt x="3568" y="2334"/>
                  </a:cubicBezTo>
                  <a:cubicBezTo>
                    <a:pt x="3494" y="2454"/>
                    <a:pt x="3429" y="2557"/>
                    <a:pt x="3345" y="2659"/>
                  </a:cubicBezTo>
                  <a:cubicBezTo>
                    <a:pt x="3020" y="3068"/>
                    <a:pt x="2611" y="3411"/>
                    <a:pt x="2174" y="3681"/>
                  </a:cubicBezTo>
                  <a:cubicBezTo>
                    <a:pt x="1952" y="3820"/>
                    <a:pt x="1719" y="3941"/>
                    <a:pt x="1478" y="4043"/>
                  </a:cubicBezTo>
                  <a:cubicBezTo>
                    <a:pt x="1369" y="4082"/>
                    <a:pt x="1261" y="4101"/>
                    <a:pt x="1153" y="4101"/>
                  </a:cubicBezTo>
                  <a:cubicBezTo>
                    <a:pt x="1131" y="4101"/>
                    <a:pt x="1109" y="4100"/>
                    <a:pt x="1087" y="4099"/>
                  </a:cubicBezTo>
                  <a:cubicBezTo>
                    <a:pt x="1022" y="4099"/>
                    <a:pt x="967" y="4080"/>
                    <a:pt x="902" y="4043"/>
                  </a:cubicBezTo>
                  <a:cubicBezTo>
                    <a:pt x="846" y="4006"/>
                    <a:pt x="800" y="3960"/>
                    <a:pt x="781" y="3904"/>
                  </a:cubicBezTo>
                  <a:lnTo>
                    <a:pt x="781" y="3904"/>
                  </a:lnTo>
                  <a:cubicBezTo>
                    <a:pt x="800" y="3960"/>
                    <a:pt x="846" y="4015"/>
                    <a:pt x="902" y="4052"/>
                  </a:cubicBezTo>
                  <a:cubicBezTo>
                    <a:pt x="967" y="4090"/>
                    <a:pt x="1022" y="4099"/>
                    <a:pt x="1087" y="4108"/>
                  </a:cubicBezTo>
                  <a:cubicBezTo>
                    <a:pt x="1111" y="4112"/>
                    <a:pt x="1136" y="4113"/>
                    <a:pt x="1160" y="4113"/>
                  </a:cubicBezTo>
                  <a:cubicBezTo>
                    <a:pt x="1268" y="4113"/>
                    <a:pt x="1379" y="4083"/>
                    <a:pt x="1478" y="4052"/>
                  </a:cubicBezTo>
                  <a:cubicBezTo>
                    <a:pt x="1719" y="3959"/>
                    <a:pt x="1952" y="3848"/>
                    <a:pt x="2184" y="3709"/>
                  </a:cubicBezTo>
                  <a:cubicBezTo>
                    <a:pt x="2639" y="3439"/>
                    <a:pt x="3057" y="3114"/>
                    <a:pt x="3392" y="2705"/>
                  </a:cubicBezTo>
                  <a:cubicBezTo>
                    <a:pt x="3475" y="2603"/>
                    <a:pt x="3550" y="2501"/>
                    <a:pt x="3624" y="2389"/>
                  </a:cubicBezTo>
                  <a:cubicBezTo>
                    <a:pt x="3689" y="2287"/>
                    <a:pt x="3763" y="2176"/>
                    <a:pt x="3819" y="2046"/>
                  </a:cubicBezTo>
                  <a:cubicBezTo>
                    <a:pt x="3893" y="1906"/>
                    <a:pt x="3921" y="1776"/>
                    <a:pt x="3949" y="1646"/>
                  </a:cubicBezTo>
                  <a:cubicBezTo>
                    <a:pt x="3968" y="1507"/>
                    <a:pt x="3958" y="1367"/>
                    <a:pt x="3912" y="1237"/>
                  </a:cubicBezTo>
                  <a:cubicBezTo>
                    <a:pt x="3865" y="1116"/>
                    <a:pt x="3782" y="986"/>
                    <a:pt x="3670" y="894"/>
                  </a:cubicBezTo>
                  <a:cubicBezTo>
                    <a:pt x="3567" y="814"/>
                    <a:pt x="3444" y="769"/>
                    <a:pt x="3323" y="769"/>
                  </a:cubicBezTo>
                  <a:cubicBezTo>
                    <a:pt x="3302" y="769"/>
                    <a:pt x="3282" y="770"/>
                    <a:pt x="3262" y="773"/>
                  </a:cubicBezTo>
                  <a:cubicBezTo>
                    <a:pt x="3122" y="791"/>
                    <a:pt x="2983" y="856"/>
                    <a:pt x="2881" y="931"/>
                  </a:cubicBezTo>
                  <a:cubicBezTo>
                    <a:pt x="2825" y="968"/>
                    <a:pt x="2778" y="1005"/>
                    <a:pt x="2732" y="1042"/>
                  </a:cubicBezTo>
                  <a:cubicBezTo>
                    <a:pt x="2741" y="986"/>
                    <a:pt x="2751" y="940"/>
                    <a:pt x="2751" y="884"/>
                  </a:cubicBezTo>
                  <a:cubicBezTo>
                    <a:pt x="2760" y="754"/>
                    <a:pt x="2760" y="624"/>
                    <a:pt x="2741" y="503"/>
                  </a:cubicBezTo>
                  <a:cubicBezTo>
                    <a:pt x="2704" y="373"/>
                    <a:pt x="2648" y="243"/>
                    <a:pt x="2546" y="150"/>
                  </a:cubicBezTo>
                  <a:cubicBezTo>
                    <a:pt x="2459" y="63"/>
                    <a:pt x="2331" y="1"/>
                    <a:pt x="2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
            <p:cNvSpPr/>
            <p:nvPr/>
          </p:nvSpPr>
          <p:spPr>
            <a:xfrm>
              <a:off x="3576550" y="1920275"/>
              <a:ext cx="9775" cy="72025"/>
            </a:xfrm>
            <a:custGeom>
              <a:rect b="b" l="l" r="r" t="t"/>
              <a:pathLst>
                <a:path extrusionOk="0" h="2881" w="391">
                  <a:moveTo>
                    <a:pt x="391" y="1"/>
                  </a:moveTo>
                  <a:cubicBezTo>
                    <a:pt x="344" y="251"/>
                    <a:pt x="317" y="493"/>
                    <a:pt x="307" y="725"/>
                  </a:cubicBezTo>
                  <a:lnTo>
                    <a:pt x="214" y="1441"/>
                  </a:lnTo>
                  <a:lnTo>
                    <a:pt x="121" y="2165"/>
                  </a:lnTo>
                  <a:cubicBezTo>
                    <a:pt x="103" y="2277"/>
                    <a:pt x="84" y="2407"/>
                    <a:pt x="66" y="2518"/>
                  </a:cubicBezTo>
                  <a:cubicBezTo>
                    <a:pt x="56" y="2648"/>
                    <a:pt x="19" y="2769"/>
                    <a:pt x="1" y="2881"/>
                  </a:cubicBezTo>
                  <a:cubicBezTo>
                    <a:pt x="75" y="2648"/>
                    <a:pt x="121" y="2416"/>
                    <a:pt x="168" y="2175"/>
                  </a:cubicBezTo>
                  <a:cubicBezTo>
                    <a:pt x="214" y="1933"/>
                    <a:pt x="242" y="1701"/>
                    <a:pt x="279" y="1450"/>
                  </a:cubicBezTo>
                  <a:cubicBezTo>
                    <a:pt x="298" y="1218"/>
                    <a:pt x="317" y="976"/>
                    <a:pt x="344" y="735"/>
                  </a:cubicBezTo>
                  <a:cubicBezTo>
                    <a:pt x="372" y="493"/>
                    <a:pt x="382" y="25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
            <p:cNvSpPr/>
            <p:nvPr/>
          </p:nvSpPr>
          <p:spPr>
            <a:xfrm>
              <a:off x="3579100" y="1922600"/>
              <a:ext cx="38350" cy="70875"/>
            </a:xfrm>
            <a:custGeom>
              <a:rect b="b" l="l" r="r" t="t"/>
              <a:pathLst>
                <a:path extrusionOk="0" h="2835" w="1534">
                  <a:moveTo>
                    <a:pt x="1534" y="0"/>
                  </a:moveTo>
                  <a:lnTo>
                    <a:pt x="1534" y="0"/>
                  </a:lnTo>
                  <a:cubicBezTo>
                    <a:pt x="1376" y="223"/>
                    <a:pt x="1246" y="456"/>
                    <a:pt x="1116" y="697"/>
                  </a:cubicBezTo>
                  <a:cubicBezTo>
                    <a:pt x="986" y="930"/>
                    <a:pt x="846" y="1162"/>
                    <a:pt x="716" y="1394"/>
                  </a:cubicBezTo>
                  <a:cubicBezTo>
                    <a:pt x="595" y="1626"/>
                    <a:pt x="456" y="1859"/>
                    <a:pt x="335" y="2109"/>
                  </a:cubicBezTo>
                  <a:cubicBezTo>
                    <a:pt x="205" y="2351"/>
                    <a:pt x="94" y="2583"/>
                    <a:pt x="1" y="2834"/>
                  </a:cubicBezTo>
                  <a:cubicBezTo>
                    <a:pt x="57" y="2713"/>
                    <a:pt x="112" y="2593"/>
                    <a:pt x="187" y="2481"/>
                  </a:cubicBezTo>
                  <a:cubicBezTo>
                    <a:pt x="252" y="2360"/>
                    <a:pt x="317" y="2249"/>
                    <a:pt x="382" y="2128"/>
                  </a:cubicBezTo>
                  <a:lnTo>
                    <a:pt x="781" y="1422"/>
                  </a:lnTo>
                  <a:lnTo>
                    <a:pt x="1162" y="716"/>
                  </a:lnTo>
                  <a:cubicBezTo>
                    <a:pt x="1292" y="484"/>
                    <a:pt x="1413" y="251"/>
                    <a:pt x="15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
            <p:cNvSpPr/>
            <p:nvPr/>
          </p:nvSpPr>
          <p:spPr>
            <a:xfrm>
              <a:off x="3583750" y="1947675"/>
              <a:ext cx="3050" cy="20700"/>
            </a:xfrm>
            <a:custGeom>
              <a:rect b="b" l="l" r="r" t="t"/>
              <a:pathLst>
                <a:path extrusionOk="0" h="828" w="122">
                  <a:moveTo>
                    <a:pt x="112" y="1"/>
                  </a:moveTo>
                  <a:cubicBezTo>
                    <a:pt x="84" y="140"/>
                    <a:pt x="56" y="270"/>
                    <a:pt x="38" y="410"/>
                  </a:cubicBezTo>
                  <a:cubicBezTo>
                    <a:pt x="19" y="475"/>
                    <a:pt x="10" y="549"/>
                    <a:pt x="10" y="614"/>
                  </a:cubicBezTo>
                  <a:cubicBezTo>
                    <a:pt x="10" y="688"/>
                    <a:pt x="1" y="753"/>
                    <a:pt x="1" y="828"/>
                  </a:cubicBezTo>
                  <a:cubicBezTo>
                    <a:pt x="38" y="763"/>
                    <a:pt x="56" y="698"/>
                    <a:pt x="66" y="623"/>
                  </a:cubicBezTo>
                  <a:lnTo>
                    <a:pt x="103" y="419"/>
                  </a:lnTo>
                  <a:cubicBezTo>
                    <a:pt x="112" y="280"/>
                    <a:pt x="121"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
            <p:cNvSpPr/>
            <p:nvPr/>
          </p:nvSpPr>
          <p:spPr>
            <a:xfrm>
              <a:off x="3588175" y="1940025"/>
              <a:ext cx="1875" cy="12800"/>
            </a:xfrm>
            <a:custGeom>
              <a:rect b="b" l="l" r="r" t="t"/>
              <a:pathLst>
                <a:path extrusionOk="0" h="512" w="75">
                  <a:moveTo>
                    <a:pt x="28" y="0"/>
                  </a:moveTo>
                  <a:cubicBezTo>
                    <a:pt x="19" y="84"/>
                    <a:pt x="19" y="177"/>
                    <a:pt x="0" y="260"/>
                  </a:cubicBezTo>
                  <a:cubicBezTo>
                    <a:pt x="10" y="307"/>
                    <a:pt x="10" y="344"/>
                    <a:pt x="10" y="390"/>
                  </a:cubicBezTo>
                  <a:cubicBezTo>
                    <a:pt x="19" y="437"/>
                    <a:pt x="19" y="465"/>
                    <a:pt x="19" y="511"/>
                  </a:cubicBezTo>
                  <a:cubicBezTo>
                    <a:pt x="47" y="483"/>
                    <a:pt x="56" y="428"/>
                    <a:pt x="65" y="390"/>
                  </a:cubicBezTo>
                  <a:cubicBezTo>
                    <a:pt x="75" y="335"/>
                    <a:pt x="75" y="307"/>
                    <a:pt x="75" y="260"/>
                  </a:cubicBezTo>
                  <a:cubicBezTo>
                    <a:pt x="75" y="167"/>
                    <a:pt x="65"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
            <p:cNvSpPr/>
            <p:nvPr/>
          </p:nvSpPr>
          <p:spPr>
            <a:xfrm>
              <a:off x="3590725" y="1940725"/>
              <a:ext cx="4900" cy="18600"/>
            </a:xfrm>
            <a:custGeom>
              <a:rect b="b" l="l" r="r" t="t"/>
              <a:pathLst>
                <a:path extrusionOk="0" h="744" w="196">
                  <a:moveTo>
                    <a:pt x="196" y="0"/>
                  </a:moveTo>
                  <a:lnTo>
                    <a:pt x="196" y="0"/>
                  </a:lnTo>
                  <a:cubicBezTo>
                    <a:pt x="140" y="112"/>
                    <a:pt x="103" y="232"/>
                    <a:pt x="65" y="362"/>
                  </a:cubicBezTo>
                  <a:cubicBezTo>
                    <a:pt x="47" y="483"/>
                    <a:pt x="10" y="613"/>
                    <a:pt x="0" y="743"/>
                  </a:cubicBezTo>
                  <a:cubicBezTo>
                    <a:pt x="38" y="688"/>
                    <a:pt x="56" y="623"/>
                    <a:pt x="84" y="567"/>
                  </a:cubicBezTo>
                  <a:cubicBezTo>
                    <a:pt x="103" y="511"/>
                    <a:pt x="130" y="437"/>
                    <a:pt x="140" y="381"/>
                  </a:cubicBezTo>
                  <a:cubicBezTo>
                    <a:pt x="177" y="251"/>
                    <a:pt x="196" y="13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
            <p:cNvSpPr/>
            <p:nvPr/>
          </p:nvSpPr>
          <p:spPr>
            <a:xfrm>
              <a:off x="3583525" y="1965575"/>
              <a:ext cx="4900" cy="11175"/>
            </a:xfrm>
            <a:custGeom>
              <a:rect b="b" l="l" r="r" t="t"/>
              <a:pathLst>
                <a:path extrusionOk="0" h="447" w="196">
                  <a:moveTo>
                    <a:pt x="196" y="0"/>
                  </a:moveTo>
                  <a:lnTo>
                    <a:pt x="196" y="0"/>
                  </a:lnTo>
                  <a:cubicBezTo>
                    <a:pt x="140" y="75"/>
                    <a:pt x="103" y="140"/>
                    <a:pt x="65" y="214"/>
                  </a:cubicBezTo>
                  <a:cubicBezTo>
                    <a:pt x="28" y="279"/>
                    <a:pt x="10" y="363"/>
                    <a:pt x="0" y="446"/>
                  </a:cubicBezTo>
                  <a:cubicBezTo>
                    <a:pt x="56" y="390"/>
                    <a:pt x="93" y="307"/>
                    <a:pt x="121" y="233"/>
                  </a:cubicBezTo>
                  <a:cubicBezTo>
                    <a:pt x="158" y="167"/>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
            <p:cNvSpPr/>
            <p:nvPr/>
          </p:nvSpPr>
          <p:spPr>
            <a:xfrm>
              <a:off x="3611625" y="1902850"/>
              <a:ext cx="1875" cy="18150"/>
            </a:xfrm>
            <a:custGeom>
              <a:rect b="b" l="l" r="r" t="t"/>
              <a:pathLst>
                <a:path extrusionOk="0" h="726" w="75">
                  <a:moveTo>
                    <a:pt x="47" y="1"/>
                  </a:moveTo>
                  <a:cubicBezTo>
                    <a:pt x="19" y="121"/>
                    <a:pt x="10" y="233"/>
                    <a:pt x="1" y="363"/>
                  </a:cubicBezTo>
                  <a:lnTo>
                    <a:pt x="1" y="540"/>
                  </a:lnTo>
                  <a:lnTo>
                    <a:pt x="1" y="725"/>
                  </a:lnTo>
                  <a:cubicBezTo>
                    <a:pt x="28" y="670"/>
                    <a:pt x="47" y="605"/>
                    <a:pt x="56" y="549"/>
                  </a:cubicBezTo>
                  <a:cubicBezTo>
                    <a:pt x="66" y="484"/>
                    <a:pt x="75" y="419"/>
                    <a:pt x="75" y="363"/>
                  </a:cubicBezTo>
                  <a:cubicBezTo>
                    <a:pt x="75" y="252"/>
                    <a:pt x="66" y="12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
            <p:cNvSpPr/>
            <p:nvPr/>
          </p:nvSpPr>
          <p:spPr>
            <a:xfrm>
              <a:off x="3607675" y="1914925"/>
              <a:ext cx="2350" cy="12350"/>
            </a:xfrm>
            <a:custGeom>
              <a:rect b="b" l="l" r="r" t="t"/>
              <a:pathLst>
                <a:path extrusionOk="0" h="494" w="94">
                  <a:moveTo>
                    <a:pt x="56" y="1"/>
                  </a:moveTo>
                  <a:cubicBezTo>
                    <a:pt x="29" y="75"/>
                    <a:pt x="29" y="159"/>
                    <a:pt x="19" y="252"/>
                  </a:cubicBezTo>
                  <a:cubicBezTo>
                    <a:pt x="1" y="335"/>
                    <a:pt x="1" y="419"/>
                    <a:pt x="1" y="493"/>
                  </a:cubicBezTo>
                  <a:cubicBezTo>
                    <a:pt x="38" y="465"/>
                    <a:pt x="56" y="428"/>
                    <a:pt x="66" y="382"/>
                  </a:cubicBezTo>
                  <a:cubicBezTo>
                    <a:pt x="75" y="335"/>
                    <a:pt x="84" y="298"/>
                    <a:pt x="84" y="252"/>
                  </a:cubicBezTo>
                  <a:cubicBezTo>
                    <a:pt x="94" y="205"/>
                    <a:pt x="84" y="168"/>
                    <a:pt x="84" y="122"/>
                  </a:cubicBezTo>
                  <a:cubicBezTo>
                    <a:pt x="75" y="75"/>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
            <p:cNvSpPr/>
            <p:nvPr/>
          </p:nvSpPr>
          <p:spPr>
            <a:xfrm>
              <a:off x="3608150" y="1901000"/>
              <a:ext cx="1650" cy="7000"/>
            </a:xfrm>
            <a:custGeom>
              <a:rect b="b" l="l" r="r" t="t"/>
              <a:pathLst>
                <a:path extrusionOk="0" h="280" w="66">
                  <a:moveTo>
                    <a:pt x="0" y="0"/>
                  </a:moveTo>
                  <a:lnTo>
                    <a:pt x="0" y="130"/>
                  </a:lnTo>
                  <a:cubicBezTo>
                    <a:pt x="0" y="158"/>
                    <a:pt x="10" y="186"/>
                    <a:pt x="10" y="205"/>
                  </a:cubicBezTo>
                  <a:cubicBezTo>
                    <a:pt x="19" y="233"/>
                    <a:pt x="19" y="251"/>
                    <a:pt x="37" y="279"/>
                  </a:cubicBezTo>
                  <a:cubicBezTo>
                    <a:pt x="65" y="233"/>
                    <a:pt x="65" y="168"/>
                    <a:pt x="65" y="121"/>
                  </a:cubicBezTo>
                  <a:cubicBezTo>
                    <a:pt x="56" y="103"/>
                    <a:pt x="56" y="75"/>
                    <a:pt x="47" y="56"/>
                  </a:cubicBezTo>
                  <a:cubicBezTo>
                    <a:pt x="37" y="28"/>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
            <p:cNvSpPr/>
            <p:nvPr/>
          </p:nvSpPr>
          <p:spPr>
            <a:xfrm>
              <a:off x="3641600" y="1920750"/>
              <a:ext cx="4650" cy="15350"/>
            </a:xfrm>
            <a:custGeom>
              <a:rect b="b" l="l" r="r" t="t"/>
              <a:pathLst>
                <a:path extrusionOk="0" h="614" w="186">
                  <a:moveTo>
                    <a:pt x="0" y="0"/>
                  </a:moveTo>
                  <a:lnTo>
                    <a:pt x="0" y="0"/>
                  </a:lnTo>
                  <a:cubicBezTo>
                    <a:pt x="74" y="93"/>
                    <a:pt x="102" y="195"/>
                    <a:pt x="121" y="288"/>
                  </a:cubicBezTo>
                  <a:cubicBezTo>
                    <a:pt x="139" y="344"/>
                    <a:pt x="121" y="390"/>
                    <a:pt x="112" y="446"/>
                  </a:cubicBezTo>
                  <a:cubicBezTo>
                    <a:pt x="102" y="474"/>
                    <a:pt x="102" y="511"/>
                    <a:pt x="93" y="530"/>
                  </a:cubicBezTo>
                  <a:cubicBezTo>
                    <a:pt x="74" y="558"/>
                    <a:pt x="65" y="576"/>
                    <a:pt x="65" y="613"/>
                  </a:cubicBezTo>
                  <a:cubicBezTo>
                    <a:pt x="74" y="585"/>
                    <a:pt x="102" y="567"/>
                    <a:pt x="112" y="539"/>
                  </a:cubicBezTo>
                  <a:cubicBezTo>
                    <a:pt x="121" y="520"/>
                    <a:pt x="139" y="483"/>
                    <a:pt x="149" y="465"/>
                  </a:cubicBezTo>
                  <a:cubicBezTo>
                    <a:pt x="167" y="418"/>
                    <a:pt x="186" y="344"/>
                    <a:pt x="186" y="288"/>
                  </a:cubicBezTo>
                  <a:cubicBezTo>
                    <a:pt x="186" y="232"/>
                    <a:pt x="167" y="167"/>
                    <a:pt x="139" y="112"/>
                  </a:cubicBezTo>
                  <a:cubicBezTo>
                    <a:pt x="102" y="65"/>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
            <p:cNvSpPr/>
            <p:nvPr/>
          </p:nvSpPr>
          <p:spPr>
            <a:xfrm>
              <a:off x="3635775" y="1930500"/>
              <a:ext cx="6300" cy="14200"/>
            </a:xfrm>
            <a:custGeom>
              <a:rect b="b" l="l" r="r" t="t"/>
              <a:pathLst>
                <a:path extrusionOk="0" h="568" w="252">
                  <a:moveTo>
                    <a:pt x="252" y="0"/>
                  </a:moveTo>
                  <a:cubicBezTo>
                    <a:pt x="233" y="47"/>
                    <a:pt x="205" y="93"/>
                    <a:pt x="187" y="130"/>
                  </a:cubicBezTo>
                  <a:cubicBezTo>
                    <a:pt x="159" y="186"/>
                    <a:pt x="150" y="233"/>
                    <a:pt x="122" y="279"/>
                  </a:cubicBezTo>
                  <a:lnTo>
                    <a:pt x="66" y="428"/>
                  </a:lnTo>
                  <a:lnTo>
                    <a:pt x="1" y="567"/>
                  </a:lnTo>
                  <a:cubicBezTo>
                    <a:pt x="47" y="548"/>
                    <a:pt x="75" y="502"/>
                    <a:pt x="112" y="456"/>
                  </a:cubicBezTo>
                  <a:cubicBezTo>
                    <a:pt x="140" y="418"/>
                    <a:pt x="159" y="363"/>
                    <a:pt x="187" y="316"/>
                  </a:cubicBezTo>
                  <a:cubicBezTo>
                    <a:pt x="215" y="214"/>
                    <a:pt x="242"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
            <p:cNvSpPr/>
            <p:nvPr/>
          </p:nvSpPr>
          <p:spPr>
            <a:xfrm>
              <a:off x="3633925" y="1941875"/>
              <a:ext cx="8375" cy="11650"/>
            </a:xfrm>
            <a:custGeom>
              <a:rect b="b" l="l" r="r" t="t"/>
              <a:pathLst>
                <a:path extrusionOk="0" h="466" w="335">
                  <a:moveTo>
                    <a:pt x="335" y="1"/>
                  </a:moveTo>
                  <a:cubicBezTo>
                    <a:pt x="270" y="84"/>
                    <a:pt x="224" y="149"/>
                    <a:pt x="168" y="233"/>
                  </a:cubicBezTo>
                  <a:cubicBezTo>
                    <a:pt x="103" y="316"/>
                    <a:pt x="56" y="381"/>
                    <a:pt x="1" y="465"/>
                  </a:cubicBezTo>
                  <a:cubicBezTo>
                    <a:pt x="47" y="456"/>
                    <a:pt x="93" y="419"/>
                    <a:pt x="131" y="381"/>
                  </a:cubicBezTo>
                  <a:cubicBezTo>
                    <a:pt x="168" y="344"/>
                    <a:pt x="196" y="298"/>
                    <a:pt x="224" y="270"/>
                  </a:cubicBezTo>
                  <a:cubicBezTo>
                    <a:pt x="242" y="224"/>
                    <a:pt x="270" y="186"/>
                    <a:pt x="289" y="140"/>
                  </a:cubicBezTo>
                  <a:cubicBezTo>
                    <a:pt x="316" y="93"/>
                    <a:pt x="326" y="47"/>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
            <p:cNvSpPr/>
            <p:nvPr/>
          </p:nvSpPr>
          <p:spPr>
            <a:xfrm>
              <a:off x="3636025" y="1929325"/>
              <a:ext cx="3500" cy="9325"/>
            </a:xfrm>
            <a:custGeom>
              <a:rect b="b" l="l" r="r" t="t"/>
              <a:pathLst>
                <a:path extrusionOk="0" h="373" w="140">
                  <a:moveTo>
                    <a:pt x="130" y="1"/>
                  </a:moveTo>
                  <a:cubicBezTo>
                    <a:pt x="93" y="57"/>
                    <a:pt x="65" y="122"/>
                    <a:pt x="56" y="187"/>
                  </a:cubicBezTo>
                  <a:cubicBezTo>
                    <a:pt x="28" y="242"/>
                    <a:pt x="9" y="298"/>
                    <a:pt x="0" y="373"/>
                  </a:cubicBezTo>
                  <a:cubicBezTo>
                    <a:pt x="56" y="335"/>
                    <a:pt x="93" y="280"/>
                    <a:pt x="112" y="205"/>
                  </a:cubicBezTo>
                  <a:cubicBezTo>
                    <a:pt x="130" y="177"/>
                    <a:pt x="140" y="140"/>
                    <a:pt x="140" y="103"/>
                  </a:cubicBezTo>
                  <a:cubicBezTo>
                    <a:pt x="140" y="75"/>
                    <a:pt x="140"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
            <p:cNvSpPr/>
            <p:nvPr/>
          </p:nvSpPr>
          <p:spPr>
            <a:xfrm>
              <a:off x="3585375" y="1984625"/>
              <a:ext cx="13500" cy="5350"/>
            </a:xfrm>
            <a:custGeom>
              <a:rect b="b" l="l" r="r" t="t"/>
              <a:pathLst>
                <a:path extrusionOk="0" h="214" w="540">
                  <a:moveTo>
                    <a:pt x="540" y="0"/>
                  </a:moveTo>
                  <a:lnTo>
                    <a:pt x="540" y="0"/>
                  </a:lnTo>
                  <a:cubicBezTo>
                    <a:pt x="447" y="28"/>
                    <a:pt x="363" y="65"/>
                    <a:pt x="270" y="102"/>
                  </a:cubicBezTo>
                  <a:cubicBezTo>
                    <a:pt x="187" y="139"/>
                    <a:pt x="94" y="167"/>
                    <a:pt x="1" y="214"/>
                  </a:cubicBezTo>
                  <a:cubicBezTo>
                    <a:pt x="47" y="214"/>
                    <a:pt x="94" y="214"/>
                    <a:pt x="159" y="204"/>
                  </a:cubicBezTo>
                  <a:cubicBezTo>
                    <a:pt x="205" y="204"/>
                    <a:pt x="252" y="186"/>
                    <a:pt x="298" y="167"/>
                  </a:cubicBezTo>
                  <a:cubicBezTo>
                    <a:pt x="391" y="139"/>
                    <a:pt x="484" y="7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
            <p:cNvSpPr/>
            <p:nvPr/>
          </p:nvSpPr>
          <p:spPr>
            <a:xfrm>
              <a:off x="3589325" y="1979975"/>
              <a:ext cx="9775" cy="5225"/>
            </a:xfrm>
            <a:custGeom>
              <a:rect b="b" l="l" r="r" t="t"/>
              <a:pathLst>
                <a:path extrusionOk="0" h="209" w="391">
                  <a:moveTo>
                    <a:pt x="391" y="0"/>
                  </a:moveTo>
                  <a:lnTo>
                    <a:pt x="391" y="0"/>
                  </a:lnTo>
                  <a:cubicBezTo>
                    <a:pt x="354" y="10"/>
                    <a:pt x="326" y="19"/>
                    <a:pt x="289" y="47"/>
                  </a:cubicBezTo>
                  <a:cubicBezTo>
                    <a:pt x="252" y="65"/>
                    <a:pt x="233" y="93"/>
                    <a:pt x="196" y="102"/>
                  </a:cubicBezTo>
                  <a:cubicBezTo>
                    <a:pt x="121" y="130"/>
                    <a:pt x="66" y="168"/>
                    <a:pt x="1" y="205"/>
                  </a:cubicBezTo>
                  <a:cubicBezTo>
                    <a:pt x="10" y="208"/>
                    <a:pt x="21" y="209"/>
                    <a:pt x="34" y="209"/>
                  </a:cubicBezTo>
                  <a:cubicBezTo>
                    <a:pt x="60" y="209"/>
                    <a:pt x="90" y="205"/>
                    <a:pt x="121" y="205"/>
                  </a:cubicBezTo>
                  <a:cubicBezTo>
                    <a:pt x="159" y="195"/>
                    <a:pt x="196" y="186"/>
                    <a:pt x="233" y="158"/>
                  </a:cubicBezTo>
                  <a:cubicBezTo>
                    <a:pt x="289" y="121"/>
                    <a:pt x="354" y="65"/>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
            <p:cNvSpPr/>
            <p:nvPr/>
          </p:nvSpPr>
          <p:spPr>
            <a:xfrm>
              <a:off x="3591650" y="1970225"/>
              <a:ext cx="6075" cy="9525"/>
            </a:xfrm>
            <a:custGeom>
              <a:rect b="b" l="l" r="r" t="t"/>
              <a:pathLst>
                <a:path extrusionOk="0" h="381" w="243">
                  <a:moveTo>
                    <a:pt x="242" y="0"/>
                  </a:moveTo>
                  <a:lnTo>
                    <a:pt x="242" y="0"/>
                  </a:lnTo>
                  <a:cubicBezTo>
                    <a:pt x="177" y="47"/>
                    <a:pt x="140" y="121"/>
                    <a:pt x="93" y="177"/>
                  </a:cubicBezTo>
                  <a:cubicBezTo>
                    <a:pt x="56" y="251"/>
                    <a:pt x="19" y="307"/>
                    <a:pt x="1" y="381"/>
                  </a:cubicBezTo>
                  <a:cubicBezTo>
                    <a:pt x="66" y="325"/>
                    <a:pt x="112" y="269"/>
                    <a:pt x="149" y="223"/>
                  </a:cubicBezTo>
                  <a:cubicBezTo>
                    <a:pt x="168" y="186"/>
                    <a:pt x="196" y="149"/>
                    <a:pt x="205" y="121"/>
                  </a:cubicBezTo>
                  <a:cubicBezTo>
                    <a:pt x="233" y="84"/>
                    <a:pt x="242"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
            <p:cNvSpPr/>
            <p:nvPr/>
          </p:nvSpPr>
          <p:spPr>
            <a:xfrm>
              <a:off x="3597700" y="1970900"/>
              <a:ext cx="7225" cy="6775"/>
            </a:xfrm>
            <a:custGeom>
              <a:rect b="b" l="l" r="r" t="t"/>
              <a:pathLst>
                <a:path extrusionOk="0" h="271" w="289">
                  <a:moveTo>
                    <a:pt x="288" y="1"/>
                  </a:moveTo>
                  <a:cubicBezTo>
                    <a:pt x="223" y="20"/>
                    <a:pt x="158" y="57"/>
                    <a:pt x="112" y="103"/>
                  </a:cubicBezTo>
                  <a:cubicBezTo>
                    <a:pt x="65" y="150"/>
                    <a:pt x="28" y="196"/>
                    <a:pt x="0" y="270"/>
                  </a:cubicBezTo>
                  <a:cubicBezTo>
                    <a:pt x="65" y="242"/>
                    <a:pt x="130" y="205"/>
                    <a:pt x="167" y="159"/>
                  </a:cubicBezTo>
                  <a:cubicBezTo>
                    <a:pt x="223" y="112"/>
                    <a:pt x="251" y="6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
            <p:cNvSpPr/>
            <p:nvPr/>
          </p:nvSpPr>
          <p:spPr>
            <a:xfrm>
              <a:off x="3603275" y="1973225"/>
              <a:ext cx="9775" cy="8400"/>
            </a:xfrm>
            <a:custGeom>
              <a:rect b="b" l="l" r="r" t="t"/>
              <a:pathLst>
                <a:path extrusionOk="0" h="336" w="391">
                  <a:moveTo>
                    <a:pt x="390" y="1"/>
                  </a:moveTo>
                  <a:cubicBezTo>
                    <a:pt x="307" y="38"/>
                    <a:pt x="242" y="84"/>
                    <a:pt x="167" y="140"/>
                  </a:cubicBezTo>
                  <a:cubicBezTo>
                    <a:pt x="102" y="196"/>
                    <a:pt x="47" y="252"/>
                    <a:pt x="0" y="335"/>
                  </a:cubicBezTo>
                  <a:cubicBezTo>
                    <a:pt x="93" y="298"/>
                    <a:pt x="158" y="242"/>
                    <a:pt x="214" y="196"/>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
            <p:cNvSpPr/>
            <p:nvPr/>
          </p:nvSpPr>
          <p:spPr>
            <a:xfrm>
              <a:off x="3554950" y="1901700"/>
              <a:ext cx="6300" cy="15575"/>
            </a:xfrm>
            <a:custGeom>
              <a:rect b="b" l="l" r="r" t="t"/>
              <a:pathLst>
                <a:path extrusionOk="0" h="623" w="252">
                  <a:moveTo>
                    <a:pt x="251" y="0"/>
                  </a:moveTo>
                  <a:cubicBezTo>
                    <a:pt x="224" y="37"/>
                    <a:pt x="177" y="84"/>
                    <a:pt x="140" y="130"/>
                  </a:cubicBezTo>
                  <a:cubicBezTo>
                    <a:pt x="103" y="177"/>
                    <a:pt x="84" y="223"/>
                    <a:pt x="56" y="279"/>
                  </a:cubicBezTo>
                  <a:cubicBezTo>
                    <a:pt x="29" y="390"/>
                    <a:pt x="1" y="502"/>
                    <a:pt x="38" y="623"/>
                  </a:cubicBezTo>
                  <a:cubicBezTo>
                    <a:pt x="47" y="558"/>
                    <a:pt x="56" y="502"/>
                    <a:pt x="75" y="456"/>
                  </a:cubicBezTo>
                  <a:cubicBezTo>
                    <a:pt x="94" y="409"/>
                    <a:pt x="103" y="353"/>
                    <a:pt x="131" y="307"/>
                  </a:cubicBezTo>
                  <a:cubicBezTo>
                    <a:pt x="168" y="214"/>
                    <a:pt x="205" y="102"/>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
            <p:cNvSpPr/>
            <p:nvPr/>
          </p:nvSpPr>
          <p:spPr>
            <a:xfrm>
              <a:off x="3557500" y="1908425"/>
              <a:ext cx="3750" cy="13975"/>
            </a:xfrm>
            <a:custGeom>
              <a:rect b="b" l="l" r="r" t="t"/>
              <a:pathLst>
                <a:path extrusionOk="0" h="559" w="150">
                  <a:moveTo>
                    <a:pt x="149" y="1"/>
                  </a:moveTo>
                  <a:lnTo>
                    <a:pt x="149" y="1"/>
                  </a:lnTo>
                  <a:cubicBezTo>
                    <a:pt x="122" y="38"/>
                    <a:pt x="94" y="84"/>
                    <a:pt x="84" y="131"/>
                  </a:cubicBezTo>
                  <a:cubicBezTo>
                    <a:pt x="66" y="177"/>
                    <a:pt x="47" y="224"/>
                    <a:pt x="38" y="270"/>
                  </a:cubicBezTo>
                  <a:cubicBezTo>
                    <a:pt x="10" y="363"/>
                    <a:pt x="1" y="465"/>
                    <a:pt x="47" y="558"/>
                  </a:cubicBezTo>
                  <a:lnTo>
                    <a:pt x="75" y="419"/>
                  </a:lnTo>
                  <a:cubicBezTo>
                    <a:pt x="75" y="372"/>
                    <a:pt x="84" y="326"/>
                    <a:pt x="94" y="279"/>
                  </a:cubicBezTo>
                  <a:cubicBezTo>
                    <a:pt x="122" y="187"/>
                    <a:pt x="140" y="9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
            <p:cNvSpPr/>
            <p:nvPr/>
          </p:nvSpPr>
          <p:spPr>
            <a:xfrm>
              <a:off x="3561000" y="1916800"/>
              <a:ext cx="2100" cy="15125"/>
            </a:xfrm>
            <a:custGeom>
              <a:rect b="b" l="l" r="r" t="t"/>
              <a:pathLst>
                <a:path extrusionOk="0" h="605" w="84">
                  <a:moveTo>
                    <a:pt x="75" y="0"/>
                  </a:moveTo>
                  <a:cubicBezTo>
                    <a:pt x="37" y="93"/>
                    <a:pt x="9" y="195"/>
                    <a:pt x="19" y="307"/>
                  </a:cubicBezTo>
                  <a:cubicBezTo>
                    <a:pt x="19" y="353"/>
                    <a:pt x="0" y="409"/>
                    <a:pt x="19" y="455"/>
                  </a:cubicBezTo>
                  <a:cubicBezTo>
                    <a:pt x="19" y="502"/>
                    <a:pt x="28" y="558"/>
                    <a:pt x="47" y="604"/>
                  </a:cubicBezTo>
                  <a:lnTo>
                    <a:pt x="65" y="455"/>
                  </a:lnTo>
                  <a:cubicBezTo>
                    <a:pt x="65" y="400"/>
                    <a:pt x="75" y="353"/>
                    <a:pt x="75" y="307"/>
                  </a:cubicBezTo>
                  <a:cubicBezTo>
                    <a:pt x="84" y="195"/>
                    <a:pt x="84" y="102"/>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
            <p:cNvSpPr/>
            <p:nvPr/>
          </p:nvSpPr>
          <p:spPr>
            <a:xfrm>
              <a:off x="3556125" y="1927950"/>
              <a:ext cx="2800" cy="15125"/>
            </a:xfrm>
            <a:custGeom>
              <a:rect b="b" l="l" r="r" t="t"/>
              <a:pathLst>
                <a:path extrusionOk="0" h="605" w="112">
                  <a:moveTo>
                    <a:pt x="28" y="0"/>
                  </a:moveTo>
                  <a:cubicBezTo>
                    <a:pt x="0" y="102"/>
                    <a:pt x="9" y="205"/>
                    <a:pt x="9" y="316"/>
                  </a:cubicBezTo>
                  <a:cubicBezTo>
                    <a:pt x="19" y="362"/>
                    <a:pt x="37" y="418"/>
                    <a:pt x="47" y="465"/>
                  </a:cubicBezTo>
                  <a:cubicBezTo>
                    <a:pt x="56" y="511"/>
                    <a:pt x="84" y="558"/>
                    <a:pt x="112" y="604"/>
                  </a:cubicBezTo>
                  <a:lnTo>
                    <a:pt x="102" y="455"/>
                  </a:lnTo>
                  <a:cubicBezTo>
                    <a:pt x="102" y="409"/>
                    <a:pt x="102" y="344"/>
                    <a:pt x="93" y="297"/>
                  </a:cubicBezTo>
                  <a:cubicBezTo>
                    <a:pt x="74" y="195"/>
                    <a:pt x="56" y="102"/>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
            <p:cNvSpPr/>
            <p:nvPr/>
          </p:nvSpPr>
          <p:spPr>
            <a:xfrm>
              <a:off x="3561000" y="1938850"/>
              <a:ext cx="1875" cy="15825"/>
            </a:xfrm>
            <a:custGeom>
              <a:rect b="b" l="l" r="r" t="t"/>
              <a:pathLst>
                <a:path extrusionOk="0" h="633" w="75">
                  <a:moveTo>
                    <a:pt x="65" y="1"/>
                  </a:moveTo>
                  <a:cubicBezTo>
                    <a:pt x="28" y="112"/>
                    <a:pt x="9" y="214"/>
                    <a:pt x="0" y="317"/>
                  </a:cubicBezTo>
                  <a:cubicBezTo>
                    <a:pt x="0" y="372"/>
                    <a:pt x="0" y="419"/>
                    <a:pt x="9" y="475"/>
                  </a:cubicBezTo>
                  <a:cubicBezTo>
                    <a:pt x="28" y="530"/>
                    <a:pt x="37" y="586"/>
                    <a:pt x="75" y="633"/>
                  </a:cubicBezTo>
                  <a:lnTo>
                    <a:pt x="75" y="465"/>
                  </a:lnTo>
                  <a:lnTo>
                    <a:pt x="75" y="317"/>
                  </a:lnTo>
                  <a:cubicBezTo>
                    <a:pt x="75" y="214"/>
                    <a:pt x="75" y="112"/>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
            <p:cNvSpPr/>
            <p:nvPr/>
          </p:nvSpPr>
          <p:spPr>
            <a:xfrm>
              <a:off x="3593050" y="1920050"/>
              <a:ext cx="2350" cy="6750"/>
            </a:xfrm>
            <a:custGeom>
              <a:rect b="b" l="l" r="r" t="t"/>
              <a:pathLst>
                <a:path extrusionOk="0" h="270" w="94">
                  <a:moveTo>
                    <a:pt x="84" y="0"/>
                  </a:moveTo>
                  <a:cubicBezTo>
                    <a:pt x="37" y="37"/>
                    <a:pt x="19" y="84"/>
                    <a:pt x="10" y="130"/>
                  </a:cubicBezTo>
                  <a:cubicBezTo>
                    <a:pt x="0" y="177"/>
                    <a:pt x="0" y="223"/>
                    <a:pt x="10" y="270"/>
                  </a:cubicBezTo>
                  <a:cubicBezTo>
                    <a:pt x="56" y="233"/>
                    <a:pt x="65" y="186"/>
                    <a:pt x="84" y="140"/>
                  </a:cubicBezTo>
                  <a:cubicBezTo>
                    <a:pt x="93" y="93"/>
                    <a:pt x="93"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
            <p:cNvSpPr/>
            <p:nvPr/>
          </p:nvSpPr>
          <p:spPr>
            <a:xfrm>
              <a:off x="3596750" y="1915175"/>
              <a:ext cx="2350" cy="6750"/>
            </a:xfrm>
            <a:custGeom>
              <a:rect b="b" l="l" r="r" t="t"/>
              <a:pathLst>
                <a:path extrusionOk="0" h="270" w="94">
                  <a:moveTo>
                    <a:pt x="75" y="0"/>
                  </a:moveTo>
                  <a:cubicBezTo>
                    <a:pt x="38" y="47"/>
                    <a:pt x="29" y="93"/>
                    <a:pt x="10" y="130"/>
                  </a:cubicBezTo>
                  <a:cubicBezTo>
                    <a:pt x="10" y="177"/>
                    <a:pt x="1" y="223"/>
                    <a:pt x="29" y="270"/>
                  </a:cubicBezTo>
                  <a:cubicBezTo>
                    <a:pt x="57" y="232"/>
                    <a:pt x="75" y="186"/>
                    <a:pt x="85" y="139"/>
                  </a:cubicBezTo>
                  <a:cubicBezTo>
                    <a:pt x="85"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
            <p:cNvSpPr/>
            <p:nvPr/>
          </p:nvSpPr>
          <p:spPr>
            <a:xfrm>
              <a:off x="3564000" y="1960700"/>
              <a:ext cx="2825" cy="10225"/>
            </a:xfrm>
            <a:custGeom>
              <a:rect b="b" l="l" r="r" t="t"/>
              <a:pathLst>
                <a:path extrusionOk="0" h="409" w="113">
                  <a:moveTo>
                    <a:pt x="20" y="0"/>
                  </a:moveTo>
                  <a:cubicBezTo>
                    <a:pt x="1" y="65"/>
                    <a:pt x="10" y="139"/>
                    <a:pt x="20" y="214"/>
                  </a:cubicBezTo>
                  <a:lnTo>
                    <a:pt x="57" y="316"/>
                  </a:lnTo>
                  <a:cubicBezTo>
                    <a:pt x="66" y="353"/>
                    <a:pt x="94" y="381"/>
                    <a:pt x="112" y="409"/>
                  </a:cubicBezTo>
                  <a:cubicBezTo>
                    <a:pt x="112" y="335"/>
                    <a:pt x="103" y="270"/>
                    <a:pt x="94" y="195"/>
                  </a:cubicBezTo>
                  <a:cubicBezTo>
                    <a:pt x="85" y="130"/>
                    <a:pt x="57" y="7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
            <p:cNvSpPr/>
            <p:nvPr/>
          </p:nvSpPr>
          <p:spPr>
            <a:xfrm>
              <a:off x="3890825" y="1730425"/>
              <a:ext cx="101525" cy="104800"/>
            </a:xfrm>
            <a:custGeom>
              <a:rect b="b" l="l" r="r" t="t"/>
              <a:pathLst>
                <a:path extrusionOk="0" h="4192" w="4061">
                  <a:moveTo>
                    <a:pt x="1940" y="0"/>
                  </a:moveTo>
                  <a:cubicBezTo>
                    <a:pt x="1894" y="0"/>
                    <a:pt x="1848" y="7"/>
                    <a:pt x="1803" y="23"/>
                  </a:cubicBezTo>
                  <a:cubicBezTo>
                    <a:pt x="1570" y="106"/>
                    <a:pt x="1468" y="385"/>
                    <a:pt x="1450" y="645"/>
                  </a:cubicBezTo>
                  <a:cubicBezTo>
                    <a:pt x="1440" y="887"/>
                    <a:pt x="1505" y="1137"/>
                    <a:pt x="1450" y="1388"/>
                  </a:cubicBezTo>
                  <a:cubicBezTo>
                    <a:pt x="1329" y="1184"/>
                    <a:pt x="1189" y="979"/>
                    <a:pt x="985" y="840"/>
                  </a:cubicBezTo>
                  <a:cubicBezTo>
                    <a:pt x="872" y="759"/>
                    <a:pt x="730" y="709"/>
                    <a:pt x="593" y="709"/>
                  </a:cubicBezTo>
                  <a:cubicBezTo>
                    <a:pt x="494" y="709"/>
                    <a:pt x="398" y="735"/>
                    <a:pt x="316" y="794"/>
                  </a:cubicBezTo>
                  <a:cubicBezTo>
                    <a:pt x="0" y="1017"/>
                    <a:pt x="84" y="1500"/>
                    <a:pt x="233" y="1853"/>
                  </a:cubicBezTo>
                  <a:cubicBezTo>
                    <a:pt x="613" y="2735"/>
                    <a:pt x="1217" y="3507"/>
                    <a:pt x="1979" y="4101"/>
                  </a:cubicBezTo>
                  <a:cubicBezTo>
                    <a:pt x="2049" y="4165"/>
                    <a:pt x="2128" y="4191"/>
                    <a:pt x="2208" y="4191"/>
                  </a:cubicBezTo>
                  <a:cubicBezTo>
                    <a:pt x="2408" y="4191"/>
                    <a:pt x="2619" y="4034"/>
                    <a:pt x="2732" y="3915"/>
                  </a:cubicBezTo>
                  <a:cubicBezTo>
                    <a:pt x="3373" y="3237"/>
                    <a:pt x="3856" y="2429"/>
                    <a:pt x="3995" y="1509"/>
                  </a:cubicBezTo>
                  <a:cubicBezTo>
                    <a:pt x="4042" y="1221"/>
                    <a:pt x="4060" y="914"/>
                    <a:pt x="3930" y="664"/>
                  </a:cubicBezTo>
                  <a:cubicBezTo>
                    <a:pt x="3825" y="438"/>
                    <a:pt x="3594" y="261"/>
                    <a:pt x="3353" y="261"/>
                  </a:cubicBezTo>
                  <a:cubicBezTo>
                    <a:pt x="3316" y="261"/>
                    <a:pt x="3279" y="265"/>
                    <a:pt x="3243" y="273"/>
                  </a:cubicBezTo>
                  <a:cubicBezTo>
                    <a:pt x="2936" y="329"/>
                    <a:pt x="2769" y="654"/>
                    <a:pt x="2639" y="942"/>
                  </a:cubicBezTo>
                  <a:cubicBezTo>
                    <a:pt x="2592" y="710"/>
                    <a:pt x="2555" y="468"/>
                    <a:pt x="2416" y="273"/>
                  </a:cubicBezTo>
                  <a:cubicBezTo>
                    <a:pt x="2305" y="110"/>
                    <a:pt x="2123" y="0"/>
                    <a:pt x="19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
            <p:cNvSpPr/>
            <p:nvPr/>
          </p:nvSpPr>
          <p:spPr>
            <a:xfrm>
              <a:off x="3892675" y="1728850"/>
              <a:ext cx="100825" cy="107225"/>
            </a:xfrm>
            <a:custGeom>
              <a:rect b="b" l="l" r="r" t="t"/>
              <a:pathLst>
                <a:path extrusionOk="0" h="4289" w="4033">
                  <a:moveTo>
                    <a:pt x="1174" y="3490"/>
                  </a:moveTo>
                  <a:lnTo>
                    <a:pt x="1174" y="3490"/>
                  </a:lnTo>
                  <a:cubicBezTo>
                    <a:pt x="1392" y="3748"/>
                    <a:pt x="1643" y="3983"/>
                    <a:pt x="1914" y="4192"/>
                  </a:cubicBezTo>
                  <a:cubicBezTo>
                    <a:pt x="1643" y="3983"/>
                    <a:pt x="1402" y="3748"/>
                    <a:pt x="1174" y="3490"/>
                  </a:cubicBezTo>
                  <a:close/>
                  <a:moveTo>
                    <a:pt x="1877" y="1"/>
                  </a:moveTo>
                  <a:cubicBezTo>
                    <a:pt x="1811" y="1"/>
                    <a:pt x="1744" y="12"/>
                    <a:pt x="1682" y="39"/>
                  </a:cubicBezTo>
                  <a:cubicBezTo>
                    <a:pt x="1552" y="104"/>
                    <a:pt x="1459" y="216"/>
                    <a:pt x="1403" y="346"/>
                  </a:cubicBezTo>
                  <a:cubicBezTo>
                    <a:pt x="1348" y="476"/>
                    <a:pt x="1320" y="596"/>
                    <a:pt x="1320" y="727"/>
                  </a:cubicBezTo>
                  <a:cubicBezTo>
                    <a:pt x="1320" y="922"/>
                    <a:pt x="1348" y="1107"/>
                    <a:pt x="1348" y="1284"/>
                  </a:cubicBezTo>
                  <a:cubicBezTo>
                    <a:pt x="1236" y="1145"/>
                    <a:pt x="1134" y="1005"/>
                    <a:pt x="985" y="894"/>
                  </a:cubicBezTo>
                  <a:cubicBezTo>
                    <a:pt x="892" y="819"/>
                    <a:pt x="781" y="773"/>
                    <a:pt x="660" y="754"/>
                  </a:cubicBezTo>
                  <a:cubicBezTo>
                    <a:pt x="622" y="745"/>
                    <a:pt x="581" y="740"/>
                    <a:pt x="539" y="740"/>
                  </a:cubicBezTo>
                  <a:cubicBezTo>
                    <a:pt x="460" y="740"/>
                    <a:pt x="377" y="758"/>
                    <a:pt x="298" y="801"/>
                  </a:cubicBezTo>
                  <a:cubicBezTo>
                    <a:pt x="186" y="857"/>
                    <a:pt x="103" y="950"/>
                    <a:pt x="56" y="1061"/>
                  </a:cubicBezTo>
                  <a:cubicBezTo>
                    <a:pt x="10" y="1182"/>
                    <a:pt x="1" y="1293"/>
                    <a:pt x="10" y="1414"/>
                  </a:cubicBezTo>
                  <a:cubicBezTo>
                    <a:pt x="38" y="1646"/>
                    <a:pt x="112" y="1869"/>
                    <a:pt x="224" y="2074"/>
                  </a:cubicBezTo>
                  <a:cubicBezTo>
                    <a:pt x="419" y="2483"/>
                    <a:pt x="660" y="2873"/>
                    <a:pt x="948" y="3226"/>
                  </a:cubicBezTo>
                  <a:cubicBezTo>
                    <a:pt x="1023" y="3316"/>
                    <a:pt x="1097" y="3405"/>
                    <a:pt x="1174" y="3490"/>
                  </a:cubicBezTo>
                  <a:lnTo>
                    <a:pt x="1174" y="3490"/>
                  </a:lnTo>
                  <a:cubicBezTo>
                    <a:pt x="1101" y="3405"/>
                    <a:pt x="1032" y="3316"/>
                    <a:pt x="967" y="3226"/>
                  </a:cubicBezTo>
                  <a:cubicBezTo>
                    <a:pt x="679" y="2863"/>
                    <a:pt x="447" y="2473"/>
                    <a:pt x="270" y="2064"/>
                  </a:cubicBezTo>
                  <a:cubicBezTo>
                    <a:pt x="177" y="1851"/>
                    <a:pt x="93" y="1646"/>
                    <a:pt x="84" y="1423"/>
                  </a:cubicBezTo>
                  <a:cubicBezTo>
                    <a:pt x="84" y="1321"/>
                    <a:pt x="93" y="1200"/>
                    <a:pt x="131" y="1107"/>
                  </a:cubicBezTo>
                  <a:cubicBezTo>
                    <a:pt x="177" y="1015"/>
                    <a:pt x="242" y="940"/>
                    <a:pt x="344" y="894"/>
                  </a:cubicBezTo>
                  <a:cubicBezTo>
                    <a:pt x="401" y="865"/>
                    <a:pt x="469" y="854"/>
                    <a:pt x="536" y="854"/>
                  </a:cubicBezTo>
                  <a:cubicBezTo>
                    <a:pt x="578" y="854"/>
                    <a:pt x="621" y="859"/>
                    <a:pt x="660" y="866"/>
                  </a:cubicBezTo>
                  <a:cubicBezTo>
                    <a:pt x="762" y="894"/>
                    <a:pt x="874" y="940"/>
                    <a:pt x="948" y="996"/>
                  </a:cubicBezTo>
                  <a:cubicBezTo>
                    <a:pt x="1125" y="1126"/>
                    <a:pt x="1246" y="1321"/>
                    <a:pt x="1366" y="1507"/>
                  </a:cubicBezTo>
                  <a:lnTo>
                    <a:pt x="1450" y="1637"/>
                  </a:lnTo>
                  <a:lnTo>
                    <a:pt x="1478" y="1479"/>
                  </a:lnTo>
                  <a:cubicBezTo>
                    <a:pt x="1524" y="1228"/>
                    <a:pt x="1478" y="968"/>
                    <a:pt x="1478" y="736"/>
                  </a:cubicBezTo>
                  <a:cubicBezTo>
                    <a:pt x="1478" y="624"/>
                    <a:pt x="1496" y="504"/>
                    <a:pt x="1543" y="411"/>
                  </a:cubicBezTo>
                  <a:cubicBezTo>
                    <a:pt x="1589" y="308"/>
                    <a:pt x="1664" y="225"/>
                    <a:pt x="1757" y="178"/>
                  </a:cubicBezTo>
                  <a:cubicBezTo>
                    <a:pt x="1797" y="158"/>
                    <a:pt x="1840" y="150"/>
                    <a:pt x="1884" y="150"/>
                  </a:cubicBezTo>
                  <a:cubicBezTo>
                    <a:pt x="1939" y="150"/>
                    <a:pt x="1997" y="163"/>
                    <a:pt x="2054" y="178"/>
                  </a:cubicBezTo>
                  <a:cubicBezTo>
                    <a:pt x="2156" y="216"/>
                    <a:pt x="2240" y="299"/>
                    <a:pt x="2314" y="383"/>
                  </a:cubicBezTo>
                  <a:cubicBezTo>
                    <a:pt x="2435" y="569"/>
                    <a:pt x="2481" y="801"/>
                    <a:pt x="2528" y="1042"/>
                  </a:cubicBezTo>
                  <a:lnTo>
                    <a:pt x="2565" y="1265"/>
                  </a:lnTo>
                  <a:lnTo>
                    <a:pt x="2658" y="1052"/>
                  </a:lnTo>
                  <a:cubicBezTo>
                    <a:pt x="2704" y="940"/>
                    <a:pt x="2760" y="819"/>
                    <a:pt x="2834" y="717"/>
                  </a:cubicBezTo>
                  <a:cubicBezTo>
                    <a:pt x="2899" y="615"/>
                    <a:pt x="2983" y="522"/>
                    <a:pt x="3085" y="457"/>
                  </a:cubicBezTo>
                  <a:cubicBezTo>
                    <a:pt x="3162" y="419"/>
                    <a:pt x="3239" y="398"/>
                    <a:pt x="3319" y="398"/>
                  </a:cubicBezTo>
                  <a:cubicBezTo>
                    <a:pt x="3355" y="398"/>
                    <a:pt x="3391" y="402"/>
                    <a:pt x="3429" y="411"/>
                  </a:cubicBezTo>
                  <a:cubicBezTo>
                    <a:pt x="3540" y="439"/>
                    <a:pt x="3643" y="504"/>
                    <a:pt x="3726" y="596"/>
                  </a:cubicBezTo>
                  <a:cubicBezTo>
                    <a:pt x="3810" y="689"/>
                    <a:pt x="3866" y="801"/>
                    <a:pt x="3903" y="922"/>
                  </a:cubicBezTo>
                  <a:cubicBezTo>
                    <a:pt x="3940" y="1042"/>
                    <a:pt x="3949" y="1173"/>
                    <a:pt x="3949" y="1293"/>
                  </a:cubicBezTo>
                  <a:cubicBezTo>
                    <a:pt x="3949" y="1423"/>
                    <a:pt x="3940" y="1553"/>
                    <a:pt x="3912" y="1684"/>
                  </a:cubicBezTo>
                  <a:cubicBezTo>
                    <a:pt x="3893" y="1804"/>
                    <a:pt x="3866" y="1934"/>
                    <a:pt x="3828" y="2064"/>
                  </a:cubicBezTo>
                  <a:cubicBezTo>
                    <a:pt x="3689" y="2566"/>
                    <a:pt x="3447" y="3040"/>
                    <a:pt x="3132" y="3458"/>
                  </a:cubicBezTo>
                  <a:cubicBezTo>
                    <a:pt x="2983" y="3662"/>
                    <a:pt x="2806" y="3876"/>
                    <a:pt x="2621" y="4053"/>
                  </a:cubicBezTo>
                  <a:cubicBezTo>
                    <a:pt x="2528" y="4127"/>
                    <a:pt x="2416" y="4211"/>
                    <a:pt x="2295" y="4257"/>
                  </a:cubicBezTo>
                  <a:cubicBezTo>
                    <a:pt x="2425" y="4220"/>
                    <a:pt x="2528" y="4146"/>
                    <a:pt x="2639" y="4053"/>
                  </a:cubicBezTo>
                  <a:cubicBezTo>
                    <a:pt x="2825" y="3867"/>
                    <a:pt x="2992" y="3662"/>
                    <a:pt x="3159" y="3458"/>
                  </a:cubicBezTo>
                  <a:cubicBezTo>
                    <a:pt x="3475" y="3040"/>
                    <a:pt x="3735" y="2575"/>
                    <a:pt x="3893" y="2064"/>
                  </a:cubicBezTo>
                  <a:cubicBezTo>
                    <a:pt x="3921" y="1934"/>
                    <a:pt x="3958" y="1804"/>
                    <a:pt x="3986" y="1684"/>
                  </a:cubicBezTo>
                  <a:cubicBezTo>
                    <a:pt x="4005" y="1553"/>
                    <a:pt x="4033" y="1423"/>
                    <a:pt x="4033" y="1284"/>
                  </a:cubicBezTo>
                  <a:cubicBezTo>
                    <a:pt x="4005" y="1135"/>
                    <a:pt x="3996" y="996"/>
                    <a:pt x="3958" y="866"/>
                  </a:cubicBezTo>
                  <a:cubicBezTo>
                    <a:pt x="3921" y="736"/>
                    <a:pt x="3866" y="615"/>
                    <a:pt x="3773" y="504"/>
                  </a:cubicBezTo>
                  <a:cubicBezTo>
                    <a:pt x="3680" y="401"/>
                    <a:pt x="3568" y="318"/>
                    <a:pt x="3429" y="290"/>
                  </a:cubicBezTo>
                  <a:cubicBezTo>
                    <a:pt x="3377" y="276"/>
                    <a:pt x="3321" y="269"/>
                    <a:pt x="3266" y="269"/>
                  </a:cubicBezTo>
                  <a:cubicBezTo>
                    <a:pt x="3173" y="269"/>
                    <a:pt x="3081" y="290"/>
                    <a:pt x="3011" y="336"/>
                  </a:cubicBezTo>
                  <a:cubicBezTo>
                    <a:pt x="2881" y="401"/>
                    <a:pt x="2788" y="504"/>
                    <a:pt x="2704" y="624"/>
                  </a:cubicBezTo>
                  <a:lnTo>
                    <a:pt x="2602" y="801"/>
                  </a:lnTo>
                  <a:cubicBezTo>
                    <a:pt x="2593" y="736"/>
                    <a:pt x="2574" y="689"/>
                    <a:pt x="2565" y="634"/>
                  </a:cubicBezTo>
                  <a:cubicBezTo>
                    <a:pt x="2528" y="522"/>
                    <a:pt x="2481" y="392"/>
                    <a:pt x="2407" y="290"/>
                  </a:cubicBezTo>
                  <a:cubicBezTo>
                    <a:pt x="2323" y="178"/>
                    <a:pt x="2221" y="86"/>
                    <a:pt x="2091" y="39"/>
                  </a:cubicBezTo>
                  <a:cubicBezTo>
                    <a:pt x="2023" y="15"/>
                    <a:pt x="1950" y="1"/>
                    <a:pt x="1877" y="1"/>
                  </a:cubicBezTo>
                  <a:close/>
                  <a:moveTo>
                    <a:pt x="2100" y="4285"/>
                  </a:moveTo>
                  <a:lnTo>
                    <a:pt x="2100" y="4285"/>
                  </a:lnTo>
                  <a:cubicBezTo>
                    <a:pt x="2119" y="4287"/>
                    <a:pt x="2136" y="4288"/>
                    <a:pt x="2153" y="4288"/>
                  </a:cubicBezTo>
                  <a:cubicBezTo>
                    <a:pt x="2153" y="4288"/>
                    <a:pt x="2153" y="4288"/>
                    <a:pt x="2154" y="4288"/>
                  </a:cubicBezTo>
                  <a:lnTo>
                    <a:pt x="2154" y="4288"/>
                  </a:lnTo>
                  <a:cubicBezTo>
                    <a:pt x="2136" y="4288"/>
                    <a:pt x="2119" y="4287"/>
                    <a:pt x="2100" y="4285"/>
                  </a:cubicBezTo>
                  <a:close/>
                  <a:moveTo>
                    <a:pt x="2295" y="4257"/>
                  </a:moveTo>
                  <a:cubicBezTo>
                    <a:pt x="2247" y="4278"/>
                    <a:pt x="2203" y="4288"/>
                    <a:pt x="2154" y="4288"/>
                  </a:cubicBezTo>
                  <a:lnTo>
                    <a:pt x="2154" y="4288"/>
                  </a:lnTo>
                  <a:cubicBezTo>
                    <a:pt x="2154" y="4288"/>
                    <a:pt x="2154" y="4288"/>
                    <a:pt x="2154" y="4288"/>
                  </a:cubicBezTo>
                  <a:cubicBezTo>
                    <a:pt x="2207" y="4288"/>
                    <a:pt x="2254" y="4278"/>
                    <a:pt x="2295" y="42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2"/>
            <p:cNvSpPr/>
            <p:nvPr/>
          </p:nvSpPr>
          <p:spPr>
            <a:xfrm>
              <a:off x="3927525" y="1764650"/>
              <a:ext cx="18375" cy="70400"/>
            </a:xfrm>
            <a:custGeom>
              <a:rect b="b" l="l" r="r" t="t"/>
              <a:pathLst>
                <a:path extrusionOk="0" h="2816" w="735">
                  <a:moveTo>
                    <a:pt x="0" y="1"/>
                  </a:moveTo>
                  <a:cubicBezTo>
                    <a:pt x="56" y="233"/>
                    <a:pt x="112" y="484"/>
                    <a:pt x="177" y="716"/>
                  </a:cubicBezTo>
                  <a:lnTo>
                    <a:pt x="372" y="1413"/>
                  </a:lnTo>
                  <a:lnTo>
                    <a:pt x="567" y="2110"/>
                  </a:lnTo>
                  <a:cubicBezTo>
                    <a:pt x="604" y="2221"/>
                    <a:pt x="641" y="2342"/>
                    <a:pt x="660" y="2453"/>
                  </a:cubicBezTo>
                  <a:cubicBezTo>
                    <a:pt x="678" y="2574"/>
                    <a:pt x="706" y="2695"/>
                    <a:pt x="734" y="2816"/>
                  </a:cubicBezTo>
                  <a:cubicBezTo>
                    <a:pt x="734" y="2574"/>
                    <a:pt x="669" y="2323"/>
                    <a:pt x="623" y="2091"/>
                  </a:cubicBezTo>
                  <a:cubicBezTo>
                    <a:pt x="576" y="1850"/>
                    <a:pt x="520" y="1617"/>
                    <a:pt x="446" y="1385"/>
                  </a:cubicBezTo>
                  <a:cubicBezTo>
                    <a:pt x="381" y="1153"/>
                    <a:pt x="325" y="920"/>
                    <a:pt x="242" y="688"/>
                  </a:cubicBezTo>
                  <a:cubicBezTo>
                    <a:pt x="158" y="456"/>
                    <a:pt x="84"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
            <p:cNvSpPr/>
            <p:nvPr/>
          </p:nvSpPr>
          <p:spPr>
            <a:xfrm>
              <a:off x="3948425" y="1754900"/>
              <a:ext cx="8375" cy="80150"/>
            </a:xfrm>
            <a:custGeom>
              <a:rect b="b" l="l" r="r" t="t"/>
              <a:pathLst>
                <a:path extrusionOk="0" h="3206" w="335">
                  <a:moveTo>
                    <a:pt x="335" y="0"/>
                  </a:moveTo>
                  <a:lnTo>
                    <a:pt x="335" y="0"/>
                  </a:lnTo>
                  <a:cubicBezTo>
                    <a:pt x="288" y="270"/>
                    <a:pt x="251" y="530"/>
                    <a:pt x="205" y="799"/>
                  </a:cubicBezTo>
                  <a:cubicBezTo>
                    <a:pt x="158" y="1069"/>
                    <a:pt x="140" y="1338"/>
                    <a:pt x="103" y="1598"/>
                  </a:cubicBezTo>
                  <a:lnTo>
                    <a:pt x="38" y="2407"/>
                  </a:lnTo>
                  <a:cubicBezTo>
                    <a:pt x="19" y="2667"/>
                    <a:pt x="0" y="2936"/>
                    <a:pt x="10" y="3206"/>
                  </a:cubicBezTo>
                  <a:cubicBezTo>
                    <a:pt x="10" y="3066"/>
                    <a:pt x="38" y="2927"/>
                    <a:pt x="47" y="2797"/>
                  </a:cubicBezTo>
                  <a:cubicBezTo>
                    <a:pt x="56" y="2667"/>
                    <a:pt x="84" y="2528"/>
                    <a:pt x="93" y="2407"/>
                  </a:cubicBezTo>
                  <a:lnTo>
                    <a:pt x="186" y="1598"/>
                  </a:lnTo>
                  <a:lnTo>
                    <a:pt x="270" y="799"/>
                  </a:ln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
            <p:cNvSpPr/>
            <p:nvPr/>
          </p:nvSpPr>
          <p:spPr>
            <a:xfrm>
              <a:off x="3938200" y="1789750"/>
              <a:ext cx="5600" cy="19750"/>
            </a:xfrm>
            <a:custGeom>
              <a:rect b="b" l="l" r="r" t="t"/>
              <a:pathLst>
                <a:path extrusionOk="0" h="790" w="224">
                  <a:moveTo>
                    <a:pt x="1" y="0"/>
                  </a:moveTo>
                  <a:cubicBezTo>
                    <a:pt x="19" y="139"/>
                    <a:pt x="47" y="279"/>
                    <a:pt x="84" y="390"/>
                  </a:cubicBezTo>
                  <a:cubicBezTo>
                    <a:pt x="93" y="465"/>
                    <a:pt x="121" y="520"/>
                    <a:pt x="140" y="595"/>
                  </a:cubicBezTo>
                  <a:cubicBezTo>
                    <a:pt x="168" y="660"/>
                    <a:pt x="186" y="715"/>
                    <a:pt x="214" y="790"/>
                  </a:cubicBezTo>
                  <a:cubicBezTo>
                    <a:pt x="224" y="715"/>
                    <a:pt x="214" y="650"/>
                    <a:pt x="196" y="576"/>
                  </a:cubicBezTo>
                  <a:cubicBezTo>
                    <a:pt x="186" y="520"/>
                    <a:pt x="177" y="455"/>
                    <a:pt x="149" y="381"/>
                  </a:cubicBezTo>
                  <a:cubicBezTo>
                    <a:pt x="103" y="251"/>
                    <a:pt x="75"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
            <p:cNvSpPr/>
            <p:nvPr/>
          </p:nvSpPr>
          <p:spPr>
            <a:xfrm>
              <a:off x="3937725" y="1781850"/>
              <a:ext cx="4925" cy="11875"/>
            </a:xfrm>
            <a:custGeom>
              <a:rect b="b" l="l" r="r" t="t"/>
              <a:pathLst>
                <a:path extrusionOk="0" h="475" w="197">
                  <a:moveTo>
                    <a:pt x="1" y="0"/>
                  </a:moveTo>
                  <a:cubicBezTo>
                    <a:pt x="10" y="84"/>
                    <a:pt x="38" y="167"/>
                    <a:pt x="66" y="242"/>
                  </a:cubicBezTo>
                  <a:cubicBezTo>
                    <a:pt x="94" y="288"/>
                    <a:pt x="103" y="325"/>
                    <a:pt x="122" y="363"/>
                  </a:cubicBezTo>
                  <a:cubicBezTo>
                    <a:pt x="150" y="400"/>
                    <a:pt x="168" y="428"/>
                    <a:pt x="187" y="474"/>
                  </a:cubicBezTo>
                  <a:cubicBezTo>
                    <a:pt x="196" y="446"/>
                    <a:pt x="196" y="400"/>
                    <a:pt x="187" y="353"/>
                  </a:cubicBezTo>
                  <a:cubicBezTo>
                    <a:pt x="168" y="307"/>
                    <a:pt x="150" y="260"/>
                    <a:pt x="140" y="223"/>
                  </a:cubicBezTo>
                  <a:cubicBezTo>
                    <a:pt x="103" y="140"/>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
            <p:cNvSpPr/>
            <p:nvPr/>
          </p:nvSpPr>
          <p:spPr>
            <a:xfrm>
              <a:off x="3943775" y="1779750"/>
              <a:ext cx="2825" cy="19300"/>
            </a:xfrm>
            <a:custGeom>
              <a:rect b="b" l="l" r="r" t="t"/>
              <a:pathLst>
                <a:path extrusionOk="0" h="772" w="113">
                  <a:moveTo>
                    <a:pt x="1" y="1"/>
                  </a:moveTo>
                  <a:cubicBezTo>
                    <a:pt x="1" y="131"/>
                    <a:pt x="10" y="261"/>
                    <a:pt x="19" y="400"/>
                  </a:cubicBezTo>
                  <a:cubicBezTo>
                    <a:pt x="47" y="512"/>
                    <a:pt x="66" y="642"/>
                    <a:pt x="103" y="772"/>
                  </a:cubicBezTo>
                  <a:cubicBezTo>
                    <a:pt x="112" y="697"/>
                    <a:pt x="112" y="642"/>
                    <a:pt x="112" y="567"/>
                  </a:cubicBezTo>
                  <a:cubicBezTo>
                    <a:pt x="103" y="502"/>
                    <a:pt x="103" y="437"/>
                    <a:pt x="93" y="372"/>
                  </a:cubicBezTo>
                  <a:cubicBezTo>
                    <a:pt x="66" y="251"/>
                    <a:pt x="4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
            <p:cNvSpPr/>
            <p:nvPr/>
          </p:nvSpPr>
          <p:spPr>
            <a:xfrm>
              <a:off x="3945875" y="1805525"/>
              <a:ext cx="1875" cy="12350"/>
            </a:xfrm>
            <a:custGeom>
              <a:rect b="b" l="l" r="r" t="t"/>
              <a:pathLst>
                <a:path extrusionOk="0" h="494" w="75">
                  <a:moveTo>
                    <a:pt x="47" y="1"/>
                  </a:moveTo>
                  <a:cubicBezTo>
                    <a:pt x="9" y="84"/>
                    <a:pt x="0" y="168"/>
                    <a:pt x="9" y="252"/>
                  </a:cubicBezTo>
                  <a:cubicBezTo>
                    <a:pt x="9" y="335"/>
                    <a:pt x="19" y="410"/>
                    <a:pt x="47" y="493"/>
                  </a:cubicBezTo>
                  <a:cubicBezTo>
                    <a:pt x="65" y="410"/>
                    <a:pt x="74" y="335"/>
                    <a:pt x="74" y="252"/>
                  </a:cubicBezTo>
                  <a:cubicBezTo>
                    <a:pt x="74" y="168"/>
                    <a:pt x="65"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
            <p:cNvSpPr/>
            <p:nvPr/>
          </p:nvSpPr>
          <p:spPr>
            <a:xfrm>
              <a:off x="3945175" y="1738400"/>
              <a:ext cx="5825" cy="17000"/>
            </a:xfrm>
            <a:custGeom>
              <a:rect b="b" l="l" r="r" t="t"/>
              <a:pathLst>
                <a:path extrusionOk="0" h="680" w="233">
                  <a:moveTo>
                    <a:pt x="0" y="1"/>
                  </a:moveTo>
                  <a:lnTo>
                    <a:pt x="0" y="1"/>
                  </a:lnTo>
                  <a:cubicBezTo>
                    <a:pt x="28" y="112"/>
                    <a:pt x="56" y="233"/>
                    <a:pt x="84" y="354"/>
                  </a:cubicBezTo>
                  <a:cubicBezTo>
                    <a:pt x="102" y="400"/>
                    <a:pt x="130" y="465"/>
                    <a:pt x="149" y="521"/>
                  </a:cubicBezTo>
                  <a:cubicBezTo>
                    <a:pt x="177" y="568"/>
                    <a:pt x="195" y="623"/>
                    <a:pt x="223" y="679"/>
                  </a:cubicBezTo>
                  <a:cubicBezTo>
                    <a:pt x="233" y="614"/>
                    <a:pt x="223" y="558"/>
                    <a:pt x="214" y="493"/>
                  </a:cubicBezTo>
                  <a:cubicBezTo>
                    <a:pt x="195" y="437"/>
                    <a:pt x="186" y="382"/>
                    <a:pt x="168" y="326"/>
                  </a:cubicBezTo>
                  <a:cubicBezTo>
                    <a:pt x="130" y="205"/>
                    <a:pt x="65"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
            <p:cNvSpPr/>
            <p:nvPr/>
          </p:nvSpPr>
          <p:spPr>
            <a:xfrm>
              <a:off x="3946325" y="1750725"/>
              <a:ext cx="4675" cy="12100"/>
            </a:xfrm>
            <a:custGeom>
              <a:rect b="b" l="l" r="r" t="t"/>
              <a:pathLst>
                <a:path extrusionOk="0" h="484" w="187">
                  <a:moveTo>
                    <a:pt x="1" y="0"/>
                  </a:moveTo>
                  <a:lnTo>
                    <a:pt x="1" y="0"/>
                  </a:lnTo>
                  <a:cubicBezTo>
                    <a:pt x="10" y="84"/>
                    <a:pt x="38" y="167"/>
                    <a:pt x="75" y="251"/>
                  </a:cubicBezTo>
                  <a:cubicBezTo>
                    <a:pt x="103" y="325"/>
                    <a:pt x="131" y="400"/>
                    <a:pt x="168" y="483"/>
                  </a:cubicBezTo>
                  <a:cubicBezTo>
                    <a:pt x="187" y="446"/>
                    <a:pt x="177" y="400"/>
                    <a:pt x="177" y="353"/>
                  </a:cubicBezTo>
                  <a:cubicBezTo>
                    <a:pt x="168" y="307"/>
                    <a:pt x="149" y="260"/>
                    <a:pt x="140" y="223"/>
                  </a:cubicBezTo>
                  <a:cubicBezTo>
                    <a:pt x="122" y="177"/>
                    <a:pt x="103" y="140"/>
                    <a:pt x="84" y="112"/>
                  </a:cubicBezTo>
                  <a:cubicBezTo>
                    <a:pt x="5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
            <p:cNvSpPr/>
            <p:nvPr/>
          </p:nvSpPr>
          <p:spPr>
            <a:xfrm>
              <a:off x="3940300" y="1738400"/>
              <a:ext cx="3725" cy="6075"/>
            </a:xfrm>
            <a:custGeom>
              <a:rect b="b" l="l" r="r" t="t"/>
              <a:pathLst>
                <a:path extrusionOk="0" h="243" w="149">
                  <a:moveTo>
                    <a:pt x="0" y="1"/>
                  </a:moveTo>
                  <a:cubicBezTo>
                    <a:pt x="9" y="57"/>
                    <a:pt x="37" y="94"/>
                    <a:pt x="56" y="122"/>
                  </a:cubicBezTo>
                  <a:cubicBezTo>
                    <a:pt x="65" y="149"/>
                    <a:pt x="84" y="159"/>
                    <a:pt x="93" y="187"/>
                  </a:cubicBezTo>
                  <a:cubicBezTo>
                    <a:pt x="102" y="205"/>
                    <a:pt x="112" y="214"/>
                    <a:pt x="140" y="242"/>
                  </a:cubicBezTo>
                  <a:cubicBezTo>
                    <a:pt x="149" y="187"/>
                    <a:pt x="140" y="140"/>
                    <a:pt x="112" y="94"/>
                  </a:cubicBezTo>
                  <a:cubicBezTo>
                    <a:pt x="102" y="66"/>
                    <a:pt x="93" y="47"/>
                    <a:pt x="65"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
            <p:cNvSpPr/>
            <p:nvPr/>
          </p:nvSpPr>
          <p:spPr>
            <a:xfrm>
              <a:off x="3978625" y="1743750"/>
              <a:ext cx="8150" cy="13950"/>
            </a:xfrm>
            <a:custGeom>
              <a:rect b="b" l="l" r="r" t="t"/>
              <a:pathLst>
                <a:path extrusionOk="0" h="558" w="326">
                  <a:moveTo>
                    <a:pt x="0" y="0"/>
                  </a:moveTo>
                  <a:cubicBezTo>
                    <a:pt x="102" y="47"/>
                    <a:pt x="177" y="131"/>
                    <a:pt x="232" y="251"/>
                  </a:cubicBezTo>
                  <a:cubicBezTo>
                    <a:pt x="251" y="298"/>
                    <a:pt x="270" y="344"/>
                    <a:pt x="279" y="400"/>
                  </a:cubicBezTo>
                  <a:cubicBezTo>
                    <a:pt x="279" y="419"/>
                    <a:pt x="288" y="456"/>
                    <a:pt x="288" y="484"/>
                  </a:cubicBezTo>
                  <a:cubicBezTo>
                    <a:pt x="288" y="502"/>
                    <a:pt x="288" y="530"/>
                    <a:pt x="297" y="558"/>
                  </a:cubicBezTo>
                  <a:cubicBezTo>
                    <a:pt x="316" y="539"/>
                    <a:pt x="325" y="511"/>
                    <a:pt x="325" y="484"/>
                  </a:cubicBezTo>
                  <a:lnTo>
                    <a:pt x="325" y="391"/>
                  </a:lnTo>
                  <a:cubicBezTo>
                    <a:pt x="325" y="326"/>
                    <a:pt x="316" y="270"/>
                    <a:pt x="288" y="214"/>
                  </a:cubicBezTo>
                  <a:cubicBezTo>
                    <a:pt x="251" y="158"/>
                    <a:pt x="223" y="93"/>
                    <a:pt x="177" y="66"/>
                  </a:cubicBezTo>
                  <a:cubicBezTo>
                    <a:pt x="112" y="28"/>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
            <p:cNvSpPr/>
            <p:nvPr/>
          </p:nvSpPr>
          <p:spPr>
            <a:xfrm>
              <a:off x="3982575" y="1752575"/>
              <a:ext cx="1875" cy="15600"/>
            </a:xfrm>
            <a:custGeom>
              <a:rect b="b" l="l" r="r" t="t"/>
              <a:pathLst>
                <a:path extrusionOk="0" h="624" w="75">
                  <a:moveTo>
                    <a:pt x="19" y="1"/>
                  </a:moveTo>
                  <a:cubicBezTo>
                    <a:pt x="0" y="56"/>
                    <a:pt x="0" y="103"/>
                    <a:pt x="0" y="149"/>
                  </a:cubicBezTo>
                  <a:lnTo>
                    <a:pt x="0" y="316"/>
                  </a:lnTo>
                  <a:lnTo>
                    <a:pt x="0" y="465"/>
                  </a:lnTo>
                  <a:cubicBezTo>
                    <a:pt x="0" y="521"/>
                    <a:pt x="19" y="567"/>
                    <a:pt x="0" y="623"/>
                  </a:cubicBezTo>
                  <a:cubicBezTo>
                    <a:pt x="37" y="577"/>
                    <a:pt x="47" y="530"/>
                    <a:pt x="65" y="474"/>
                  </a:cubicBezTo>
                  <a:cubicBezTo>
                    <a:pt x="74" y="419"/>
                    <a:pt x="74" y="372"/>
                    <a:pt x="74" y="316"/>
                  </a:cubicBezTo>
                  <a:cubicBezTo>
                    <a:pt x="65" y="205"/>
                    <a:pt x="47"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
            <p:cNvSpPr/>
            <p:nvPr/>
          </p:nvSpPr>
          <p:spPr>
            <a:xfrm>
              <a:off x="3983950" y="1763025"/>
              <a:ext cx="3975" cy="13975"/>
            </a:xfrm>
            <a:custGeom>
              <a:rect b="b" l="l" r="r" t="t"/>
              <a:pathLst>
                <a:path extrusionOk="0" h="559" w="159">
                  <a:moveTo>
                    <a:pt x="150" y="1"/>
                  </a:moveTo>
                  <a:cubicBezTo>
                    <a:pt x="112" y="94"/>
                    <a:pt x="84" y="186"/>
                    <a:pt x="66" y="279"/>
                  </a:cubicBezTo>
                  <a:cubicBezTo>
                    <a:pt x="38" y="372"/>
                    <a:pt x="29" y="465"/>
                    <a:pt x="1" y="558"/>
                  </a:cubicBezTo>
                  <a:cubicBezTo>
                    <a:pt x="38" y="521"/>
                    <a:pt x="66" y="474"/>
                    <a:pt x="84" y="428"/>
                  </a:cubicBezTo>
                  <a:cubicBezTo>
                    <a:pt x="112" y="382"/>
                    <a:pt x="122" y="335"/>
                    <a:pt x="131" y="289"/>
                  </a:cubicBezTo>
                  <a:cubicBezTo>
                    <a:pt x="150" y="242"/>
                    <a:pt x="159" y="196"/>
                    <a:pt x="159" y="149"/>
                  </a:cubicBezTo>
                  <a:cubicBezTo>
                    <a:pt x="159" y="94"/>
                    <a:pt x="159" y="47"/>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
            <p:cNvSpPr/>
            <p:nvPr/>
          </p:nvSpPr>
          <p:spPr>
            <a:xfrm>
              <a:off x="3979325" y="1752575"/>
              <a:ext cx="2100" cy="9775"/>
            </a:xfrm>
            <a:custGeom>
              <a:rect b="b" l="l" r="r" t="t"/>
              <a:pathLst>
                <a:path extrusionOk="0" h="391" w="84">
                  <a:moveTo>
                    <a:pt x="19" y="1"/>
                  </a:moveTo>
                  <a:cubicBezTo>
                    <a:pt x="0" y="66"/>
                    <a:pt x="0" y="140"/>
                    <a:pt x="19" y="196"/>
                  </a:cubicBezTo>
                  <a:cubicBezTo>
                    <a:pt x="28" y="270"/>
                    <a:pt x="28" y="326"/>
                    <a:pt x="37" y="391"/>
                  </a:cubicBezTo>
                  <a:cubicBezTo>
                    <a:pt x="74" y="335"/>
                    <a:pt x="84" y="270"/>
                    <a:pt x="84" y="196"/>
                  </a:cubicBezTo>
                  <a:cubicBezTo>
                    <a:pt x="74" y="158"/>
                    <a:pt x="74" y="131"/>
                    <a:pt x="65" y="93"/>
                  </a:cubicBezTo>
                  <a:cubicBezTo>
                    <a:pt x="56" y="56"/>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
            <p:cNvSpPr/>
            <p:nvPr/>
          </p:nvSpPr>
          <p:spPr>
            <a:xfrm>
              <a:off x="3953300" y="1819000"/>
              <a:ext cx="10475" cy="10250"/>
            </a:xfrm>
            <a:custGeom>
              <a:rect b="b" l="l" r="r" t="t"/>
              <a:pathLst>
                <a:path extrusionOk="0" h="410" w="419">
                  <a:moveTo>
                    <a:pt x="419" y="1"/>
                  </a:moveTo>
                  <a:lnTo>
                    <a:pt x="419" y="1"/>
                  </a:lnTo>
                  <a:cubicBezTo>
                    <a:pt x="344" y="66"/>
                    <a:pt x="279" y="131"/>
                    <a:pt x="205" y="196"/>
                  </a:cubicBezTo>
                  <a:cubicBezTo>
                    <a:pt x="140" y="270"/>
                    <a:pt x="66" y="326"/>
                    <a:pt x="0" y="410"/>
                  </a:cubicBezTo>
                  <a:cubicBezTo>
                    <a:pt x="47" y="391"/>
                    <a:pt x="93" y="372"/>
                    <a:pt x="140" y="354"/>
                  </a:cubicBezTo>
                  <a:cubicBezTo>
                    <a:pt x="177" y="326"/>
                    <a:pt x="223" y="289"/>
                    <a:pt x="251" y="261"/>
                  </a:cubicBezTo>
                  <a:cubicBezTo>
                    <a:pt x="326" y="187"/>
                    <a:pt x="391" y="103"/>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
            <p:cNvSpPr/>
            <p:nvPr/>
          </p:nvSpPr>
          <p:spPr>
            <a:xfrm>
              <a:off x="3955150" y="1815050"/>
              <a:ext cx="7225" cy="8400"/>
            </a:xfrm>
            <a:custGeom>
              <a:rect b="b" l="l" r="r" t="t"/>
              <a:pathLst>
                <a:path extrusionOk="0" h="336" w="289">
                  <a:moveTo>
                    <a:pt x="289" y="1"/>
                  </a:moveTo>
                  <a:cubicBezTo>
                    <a:pt x="252" y="19"/>
                    <a:pt x="233" y="57"/>
                    <a:pt x="205" y="75"/>
                  </a:cubicBezTo>
                  <a:cubicBezTo>
                    <a:pt x="187" y="103"/>
                    <a:pt x="159" y="140"/>
                    <a:pt x="140" y="159"/>
                  </a:cubicBezTo>
                  <a:lnTo>
                    <a:pt x="1" y="335"/>
                  </a:lnTo>
                  <a:cubicBezTo>
                    <a:pt x="29" y="317"/>
                    <a:pt x="66" y="307"/>
                    <a:pt x="112" y="289"/>
                  </a:cubicBezTo>
                  <a:cubicBezTo>
                    <a:pt x="149" y="261"/>
                    <a:pt x="168" y="242"/>
                    <a:pt x="196" y="205"/>
                  </a:cubicBezTo>
                  <a:cubicBezTo>
                    <a:pt x="242" y="149"/>
                    <a:pt x="280" y="75"/>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
            <p:cNvSpPr/>
            <p:nvPr/>
          </p:nvSpPr>
          <p:spPr>
            <a:xfrm>
              <a:off x="3954700" y="1806225"/>
              <a:ext cx="2575" cy="11400"/>
            </a:xfrm>
            <a:custGeom>
              <a:rect b="b" l="l" r="r" t="t"/>
              <a:pathLst>
                <a:path extrusionOk="0" h="456" w="103">
                  <a:moveTo>
                    <a:pt x="93" y="1"/>
                  </a:moveTo>
                  <a:cubicBezTo>
                    <a:pt x="56" y="75"/>
                    <a:pt x="37" y="149"/>
                    <a:pt x="28" y="224"/>
                  </a:cubicBezTo>
                  <a:cubicBezTo>
                    <a:pt x="19" y="307"/>
                    <a:pt x="0" y="372"/>
                    <a:pt x="19" y="456"/>
                  </a:cubicBezTo>
                  <a:cubicBezTo>
                    <a:pt x="56" y="382"/>
                    <a:pt x="84" y="307"/>
                    <a:pt x="93" y="233"/>
                  </a:cubicBezTo>
                  <a:cubicBezTo>
                    <a:pt x="102" y="196"/>
                    <a:pt x="102" y="149"/>
                    <a:pt x="102" y="122"/>
                  </a:cubicBezTo>
                  <a:cubicBezTo>
                    <a:pt x="102" y="84"/>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
            <p:cNvSpPr/>
            <p:nvPr/>
          </p:nvSpPr>
          <p:spPr>
            <a:xfrm>
              <a:off x="3960025" y="1804150"/>
              <a:ext cx="3975" cy="9075"/>
            </a:xfrm>
            <a:custGeom>
              <a:rect b="b" l="l" r="r" t="t"/>
              <a:pathLst>
                <a:path extrusionOk="0" h="363" w="159">
                  <a:moveTo>
                    <a:pt x="159" y="0"/>
                  </a:moveTo>
                  <a:lnTo>
                    <a:pt x="159" y="0"/>
                  </a:lnTo>
                  <a:cubicBezTo>
                    <a:pt x="103" y="47"/>
                    <a:pt x="66" y="112"/>
                    <a:pt x="47" y="167"/>
                  </a:cubicBezTo>
                  <a:cubicBezTo>
                    <a:pt x="19" y="232"/>
                    <a:pt x="1" y="288"/>
                    <a:pt x="1" y="362"/>
                  </a:cubicBezTo>
                  <a:cubicBezTo>
                    <a:pt x="57" y="307"/>
                    <a:pt x="94" y="260"/>
                    <a:pt x="112" y="205"/>
                  </a:cubicBezTo>
                  <a:cubicBezTo>
                    <a:pt x="140" y="130"/>
                    <a:pt x="159" y="74"/>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
            <p:cNvSpPr/>
            <p:nvPr/>
          </p:nvSpPr>
          <p:spPr>
            <a:xfrm>
              <a:off x="3966775" y="1802975"/>
              <a:ext cx="5825" cy="11650"/>
            </a:xfrm>
            <a:custGeom>
              <a:rect b="b" l="l" r="r" t="t"/>
              <a:pathLst>
                <a:path extrusionOk="0" h="466" w="233">
                  <a:moveTo>
                    <a:pt x="233" y="1"/>
                  </a:moveTo>
                  <a:cubicBezTo>
                    <a:pt x="158" y="75"/>
                    <a:pt x="112" y="140"/>
                    <a:pt x="75" y="224"/>
                  </a:cubicBezTo>
                  <a:cubicBezTo>
                    <a:pt x="47" y="298"/>
                    <a:pt x="10" y="372"/>
                    <a:pt x="0" y="465"/>
                  </a:cubicBezTo>
                  <a:cubicBezTo>
                    <a:pt x="56" y="400"/>
                    <a:pt x="103" y="326"/>
                    <a:pt x="149" y="252"/>
                  </a:cubicBezTo>
                  <a:cubicBezTo>
                    <a:pt x="186" y="177"/>
                    <a:pt x="214" y="94"/>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
            <p:cNvSpPr/>
            <p:nvPr/>
          </p:nvSpPr>
          <p:spPr>
            <a:xfrm>
              <a:off x="3895475" y="1757225"/>
              <a:ext cx="2575" cy="16525"/>
            </a:xfrm>
            <a:custGeom>
              <a:rect b="b" l="l" r="r" t="t"/>
              <a:pathLst>
                <a:path extrusionOk="0" h="661" w="103">
                  <a:moveTo>
                    <a:pt x="74" y="0"/>
                  </a:moveTo>
                  <a:cubicBezTo>
                    <a:pt x="47" y="47"/>
                    <a:pt x="37" y="103"/>
                    <a:pt x="9" y="158"/>
                  </a:cubicBezTo>
                  <a:cubicBezTo>
                    <a:pt x="0" y="223"/>
                    <a:pt x="0" y="279"/>
                    <a:pt x="0" y="335"/>
                  </a:cubicBezTo>
                  <a:cubicBezTo>
                    <a:pt x="0" y="456"/>
                    <a:pt x="37" y="567"/>
                    <a:pt x="102" y="660"/>
                  </a:cubicBezTo>
                  <a:cubicBezTo>
                    <a:pt x="93" y="604"/>
                    <a:pt x="84" y="558"/>
                    <a:pt x="84" y="502"/>
                  </a:cubicBezTo>
                  <a:cubicBezTo>
                    <a:pt x="74" y="437"/>
                    <a:pt x="74" y="391"/>
                    <a:pt x="74" y="335"/>
                  </a:cubicBezTo>
                  <a:lnTo>
                    <a:pt x="7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
            <p:cNvSpPr/>
            <p:nvPr/>
          </p:nvSpPr>
          <p:spPr>
            <a:xfrm>
              <a:off x="3899400" y="1763250"/>
              <a:ext cx="3525" cy="13975"/>
            </a:xfrm>
            <a:custGeom>
              <a:rect b="b" l="l" r="r" t="t"/>
              <a:pathLst>
                <a:path extrusionOk="0" h="559" w="141">
                  <a:moveTo>
                    <a:pt x="20" y="1"/>
                  </a:moveTo>
                  <a:cubicBezTo>
                    <a:pt x="1" y="47"/>
                    <a:pt x="1" y="94"/>
                    <a:pt x="1" y="140"/>
                  </a:cubicBezTo>
                  <a:cubicBezTo>
                    <a:pt x="1" y="196"/>
                    <a:pt x="1" y="242"/>
                    <a:pt x="10" y="289"/>
                  </a:cubicBezTo>
                  <a:cubicBezTo>
                    <a:pt x="29" y="400"/>
                    <a:pt x="66" y="493"/>
                    <a:pt x="140" y="558"/>
                  </a:cubicBezTo>
                  <a:lnTo>
                    <a:pt x="103" y="419"/>
                  </a:lnTo>
                  <a:cubicBezTo>
                    <a:pt x="94" y="373"/>
                    <a:pt x="94" y="326"/>
                    <a:pt x="75" y="280"/>
                  </a:cubicBezTo>
                  <a:cubicBezTo>
                    <a:pt x="57" y="187"/>
                    <a:pt x="47" y="9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
            <p:cNvSpPr/>
            <p:nvPr/>
          </p:nvSpPr>
          <p:spPr>
            <a:xfrm>
              <a:off x="3904525" y="1770450"/>
              <a:ext cx="5375" cy="13975"/>
            </a:xfrm>
            <a:custGeom>
              <a:rect b="b" l="l" r="r" t="t"/>
              <a:pathLst>
                <a:path extrusionOk="0" h="559" w="215">
                  <a:moveTo>
                    <a:pt x="0" y="1"/>
                  </a:moveTo>
                  <a:cubicBezTo>
                    <a:pt x="0" y="112"/>
                    <a:pt x="28" y="205"/>
                    <a:pt x="56" y="298"/>
                  </a:cubicBezTo>
                  <a:cubicBezTo>
                    <a:pt x="75" y="345"/>
                    <a:pt x="93" y="391"/>
                    <a:pt x="121" y="438"/>
                  </a:cubicBezTo>
                  <a:cubicBezTo>
                    <a:pt x="140" y="484"/>
                    <a:pt x="177" y="531"/>
                    <a:pt x="214" y="558"/>
                  </a:cubicBezTo>
                  <a:lnTo>
                    <a:pt x="168" y="419"/>
                  </a:lnTo>
                  <a:cubicBezTo>
                    <a:pt x="149" y="373"/>
                    <a:pt x="130" y="326"/>
                    <a:pt x="121" y="280"/>
                  </a:cubicBezTo>
                  <a:cubicBezTo>
                    <a:pt x="84" y="187"/>
                    <a:pt x="47"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
            <p:cNvSpPr/>
            <p:nvPr/>
          </p:nvSpPr>
          <p:spPr>
            <a:xfrm>
              <a:off x="3903125" y="1783000"/>
              <a:ext cx="7700" cy="13025"/>
            </a:xfrm>
            <a:custGeom>
              <a:rect b="b" l="l" r="r" t="t"/>
              <a:pathLst>
                <a:path extrusionOk="0" h="521" w="308">
                  <a:moveTo>
                    <a:pt x="1" y="1"/>
                  </a:moveTo>
                  <a:lnTo>
                    <a:pt x="1" y="1"/>
                  </a:lnTo>
                  <a:cubicBezTo>
                    <a:pt x="19" y="103"/>
                    <a:pt x="66" y="196"/>
                    <a:pt x="103" y="289"/>
                  </a:cubicBezTo>
                  <a:cubicBezTo>
                    <a:pt x="140" y="335"/>
                    <a:pt x="159" y="382"/>
                    <a:pt x="196" y="419"/>
                  </a:cubicBezTo>
                  <a:cubicBezTo>
                    <a:pt x="233" y="456"/>
                    <a:pt x="261" y="502"/>
                    <a:pt x="307" y="521"/>
                  </a:cubicBezTo>
                  <a:lnTo>
                    <a:pt x="242" y="382"/>
                  </a:lnTo>
                  <a:cubicBezTo>
                    <a:pt x="224" y="354"/>
                    <a:pt x="196" y="307"/>
                    <a:pt x="177" y="261"/>
                  </a:cubicBezTo>
                  <a:cubicBezTo>
                    <a:pt x="121" y="168"/>
                    <a:pt x="66"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
            <p:cNvSpPr/>
            <p:nvPr/>
          </p:nvSpPr>
          <p:spPr>
            <a:xfrm>
              <a:off x="3912650" y="1791125"/>
              <a:ext cx="6750" cy="14425"/>
            </a:xfrm>
            <a:custGeom>
              <a:rect b="b" l="l" r="r" t="t"/>
              <a:pathLst>
                <a:path extrusionOk="0" h="577" w="270">
                  <a:moveTo>
                    <a:pt x="1" y="1"/>
                  </a:moveTo>
                  <a:cubicBezTo>
                    <a:pt x="1" y="103"/>
                    <a:pt x="38" y="215"/>
                    <a:pt x="84" y="326"/>
                  </a:cubicBezTo>
                  <a:cubicBezTo>
                    <a:pt x="93" y="372"/>
                    <a:pt x="112" y="419"/>
                    <a:pt x="149" y="465"/>
                  </a:cubicBezTo>
                  <a:cubicBezTo>
                    <a:pt x="186" y="512"/>
                    <a:pt x="224" y="558"/>
                    <a:pt x="270" y="577"/>
                  </a:cubicBezTo>
                  <a:cubicBezTo>
                    <a:pt x="233" y="540"/>
                    <a:pt x="224" y="484"/>
                    <a:pt x="196" y="447"/>
                  </a:cubicBezTo>
                  <a:lnTo>
                    <a:pt x="140" y="289"/>
                  </a:lnTo>
                  <a:cubicBezTo>
                    <a:pt x="93"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
            <p:cNvSpPr/>
            <p:nvPr/>
          </p:nvSpPr>
          <p:spPr>
            <a:xfrm>
              <a:off x="3934725" y="1761175"/>
              <a:ext cx="2350" cy="6750"/>
            </a:xfrm>
            <a:custGeom>
              <a:rect b="b" l="l" r="r" t="t"/>
              <a:pathLst>
                <a:path extrusionOk="0" h="270" w="94">
                  <a:moveTo>
                    <a:pt x="28" y="0"/>
                  </a:moveTo>
                  <a:cubicBezTo>
                    <a:pt x="0" y="47"/>
                    <a:pt x="0" y="93"/>
                    <a:pt x="9" y="140"/>
                  </a:cubicBezTo>
                  <a:cubicBezTo>
                    <a:pt x="28" y="186"/>
                    <a:pt x="37" y="223"/>
                    <a:pt x="75" y="270"/>
                  </a:cubicBezTo>
                  <a:cubicBezTo>
                    <a:pt x="93" y="223"/>
                    <a:pt x="93" y="177"/>
                    <a:pt x="84" y="130"/>
                  </a:cubicBezTo>
                  <a:cubicBezTo>
                    <a:pt x="75" y="84"/>
                    <a:pt x="56"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
            <p:cNvSpPr/>
            <p:nvPr/>
          </p:nvSpPr>
          <p:spPr>
            <a:xfrm>
              <a:off x="3936575" y="1755125"/>
              <a:ext cx="1875" cy="6775"/>
            </a:xfrm>
            <a:custGeom>
              <a:rect b="b" l="l" r="r" t="t"/>
              <a:pathLst>
                <a:path extrusionOk="0" h="271" w="75">
                  <a:moveTo>
                    <a:pt x="10" y="1"/>
                  </a:moveTo>
                  <a:cubicBezTo>
                    <a:pt x="1" y="56"/>
                    <a:pt x="1" y="103"/>
                    <a:pt x="1" y="140"/>
                  </a:cubicBezTo>
                  <a:cubicBezTo>
                    <a:pt x="10" y="187"/>
                    <a:pt x="19" y="233"/>
                    <a:pt x="56" y="270"/>
                  </a:cubicBezTo>
                  <a:cubicBezTo>
                    <a:pt x="75" y="224"/>
                    <a:pt x="75" y="177"/>
                    <a:pt x="66" y="131"/>
                  </a:cubicBezTo>
                  <a:cubicBezTo>
                    <a:pt x="56" y="84"/>
                    <a:pt x="4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
            <p:cNvSpPr/>
            <p:nvPr/>
          </p:nvSpPr>
          <p:spPr>
            <a:xfrm>
              <a:off x="3922875" y="1810400"/>
              <a:ext cx="6050" cy="8400"/>
            </a:xfrm>
            <a:custGeom>
              <a:rect b="b" l="l" r="r" t="t"/>
              <a:pathLst>
                <a:path extrusionOk="0" h="336" w="242">
                  <a:moveTo>
                    <a:pt x="0" y="1"/>
                  </a:moveTo>
                  <a:lnTo>
                    <a:pt x="0" y="1"/>
                  </a:lnTo>
                  <a:cubicBezTo>
                    <a:pt x="10" y="66"/>
                    <a:pt x="47" y="140"/>
                    <a:pt x="84" y="196"/>
                  </a:cubicBezTo>
                  <a:cubicBezTo>
                    <a:pt x="103" y="215"/>
                    <a:pt x="130" y="252"/>
                    <a:pt x="149" y="280"/>
                  </a:cubicBezTo>
                  <a:cubicBezTo>
                    <a:pt x="186" y="298"/>
                    <a:pt x="205" y="326"/>
                    <a:pt x="242" y="335"/>
                  </a:cubicBezTo>
                  <a:cubicBezTo>
                    <a:pt x="205" y="261"/>
                    <a:pt x="168" y="205"/>
                    <a:pt x="140" y="150"/>
                  </a:cubicBezTo>
                  <a:cubicBezTo>
                    <a:pt x="103" y="94"/>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
            <p:cNvSpPr/>
            <p:nvPr/>
          </p:nvSpPr>
          <p:spPr>
            <a:xfrm>
              <a:off x="3729150" y="1793675"/>
              <a:ext cx="100850" cy="103500"/>
            </a:xfrm>
            <a:custGeom>
              <a:rect b="b" l="l" r="r" t="t"/>
              <a:pathLst>
                <a:path extrusionOk="0" h="4140" w="4034">
                  <a:moveTo>
                    <a:pt x="1854" y="1"/>
                  </a:moveTo>
                  <a:cubicBezTo>
                    <a:pt x="1788" y="1"/>
                    <a:pt x="1723" y="15"/>
                    <a:pt x="1664" y="47"/>
                  </a:cubicBezTo>
                  <a:cubicBezTo>
                    <a:pt x="1441" y="168"/>
                    <a:pt x="1367" y="456"/>
                    <a:pt x="1394" y="698"/>
                  </a:cubicBezTo>
                  <a:cubicBezTo>
                    <a:pt x="1432" y="958"/>
                    <a:pt x="1506" y="1190"/>
                    <a:pt x="1497" y="1441"/>
                  </a:cubicBezTo>
                  <a:cubicBezTo>
                    <a:pt x="1339" y="1255"/>
                    <a:pt x="1181" y="1069"/>
                    <a:pt x="967" y="967"/>
                  </a:cubicBezTo>
                  <a:cubicBezTo>
                    <a:pt x="866" y="919"/>
                    <a:pt x="748" y="889"/>
                    <a:pt x="633" y="889"/>
                  </a:cubicBezTo>
                  <a:cubicBezTo>
                    <a:pt x="505" y="889"/>
                    <a:pt x="382" y="926"/>
                    <a:pt x="289" y="1014"/>
                  </a:cubicBezTo>
                  <a:cubicBezTo>
                    <a:pt x="1" y="1274"/>
                    <a:pt x="149" y="1748"/>
                    <a:pt x="345" y="2073"/>
                  </a:cubicBezTo>
                  <a:cubicBezTo>
                    <a:pt x="846" y="2900"/>
                    <a:pt x="1543" y="3597"/>
                    <a:pt x="2370" y="4080"/>
                  </a:cubicBezTo>
                  <a:cubicBezTo>
                    <a:pt x="2431" y="4122"/>
                    <a:pt x="2494" y="4139"/>
                    <a:pt x="2557" y="4139"/>
                  </a:cubicBezTo>
                  <a:cubicBezTo>
                    <a:pt x="2772" y="4139"/>
                    <a:pt x="2983" y="3929"/>
                    <a:pt x="3076" y="3764"/>
                  </a:cubicBezTo>
                  <a:cubicBezTo>
                    <a:pt x="3634" y="3021"/>
                    <a:pt x="4014" y="2156"/>
                    <a:pt x="4033" y="1227"/>
                  </a:cubicBezTo>
                  <a:cubicBezTo>
                    <a:pt x="4033" y="949"/>
                    <a:pt x="3996" y="642"/>
                    <a:pt x="3847" y="401"/>
                  </a:cubicBezTo>
                  <a:cubicBezTo>
                    <a:pt x="3720" y="213"/>
                    <a:pt x="3495" y="68"/>
                    <a:pt x="3272" y="68"/>
                  </a:cubicBezTo>
                  <a:cubicBezTo>
                    <a:pt x="3218" y="68"/>
                    <a:pt x="3165" y="76"/>
                    <a:pt x="3113" y="94"/>
                  </a:cubicBezTo>
                  <a:cubicBezTo>
                    <a:pt x="2807" y="205"/>
                    <a:pt x="2695" y="549"/>
                    <a:pt x="2602" y="856"/>
                  </a:cubicBezTo>
                  <a:cubicBezTo>
                    <a:pt x="2528" y="633"/>
                    <a:pt x="2463" y="391"/>
                    <a:pt x="2296" y="215"/>
                  </a:cubicBezTo>
                  <a:cubicBezTo>
                    <a:pt x="2190" y="89"/>
                    <a:pt x="2018" y="1"/>
                    <a:pt x="1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
            <p:cNvSpPr/>
            <p:nvPr/>
          </p:nvSpPr>
          <p:spPr>
            <a:xfrm>
              <a:off x="3731025" y="1792050"/>
              <a:ext cx="99425" cy="104550"/>
            </a:xfrm>
            <a:custGeom>
              <a:rect b="b" l="l" r="r" t="t"/>
              <a:pathLst>
                <a:path extrusionOk="0" h="4182" w="3977">
                  <a:moveTo>
                    <a:pt x="1777" y="1"/>
                  </a:moveTo>
                  <a:cubicBezTo>
                    <a:pt x="1683" y="1"/>
                    <a:pt x="1586" y="26"/>
                    <a:pt x="1505" y="75"/>
                  </a:cubicBezTo>
                  <a:cubicBezTo>
                    <a:pt x="1394" y="159"/>
                    <a:pt x="1310" y="289"/>
                    <a:pt x="1273" y="419"/>
                  </a:cubicBezTo>
                  <a:cubicBezTo>
                    <a:pt x="1236" y="540"/>
                    <a:pt x="1227" y="670"/>
                    <a:pt x="1254" y="800"/>
                  </a:cubicBezTo>
                  <a:cubicBezTo>
                    <a:pt x="1273" y="995"/>
                    <a:pt x="1329" y="1172"/>
                    <a:pt x="1338" y="1357"/>
                  </a:cubicBezTo>
                  <a:cubicBezTo>
                    <a:pt x="1227" y="1227"/>
                    <a:pt x="1096" y="1107"/>
                    <a:pt x="938" y="1023"/>
                  </a:cubicBezTo>
                  <a:cubicBezTo>
                    <a:pt x="827" y="967"/>
                    <a:pt x="716" y="930"/>
                    <a:pt x="585" y="930"/>
                  </a:cubicBezTo>
                  <a:cubicBezTo>
                    <a:pt x="474" y="930"/>
                    <a:pt x="344" y="949"/>
                    <a:pt x="242" y="1023"/>
                  </a:cubicBezTo>
                  <a:cubicBezTo>
                    <a:pt x="130" y="1088"/>
                    <a:pt x="65" y="1200"/>
                    <a:pt x="28" y="1311"/>
                  </a:cubicBezTo>
                  <a:cubicBezTo>
                    <a:pt x="0" y="1432"/>
                    <a:pt x="9" y="1553"/>
                    <a:pt x="28" y="1664"/>
                  </a:cubicBezTo>
                  <a:cubicBezTo>
                    <a:pt x="74" y="1896"/>
                    <a:pt x="195" y="2101"/>
                    <a:pt x="325" y="2287"/>
                  </a:cubicBezTo>
                  <a:cubicBezTo>
                    <a:pt x="576" y="2667"/>
                    <a:pt x="864" y="3021"/>
                    <a:pt x="1189" y="3327"/>
                  </a:cubicBezTo>
                  <a:cubicBezTo>
                    <a:pt x="1316" y="3450"/>
                    <a:pt x="1450" y="3568"/>
                    <a:pt x="1588" y="3679"/>
                  </a:cubicBezTo>
                  <a:lnTo>
                    <a:pt x="1588" y="3679"/>
                  </a:lnTo>
                  <a:cubicBezTo>
                    <a:pt x="1450" y="3566"/>
                    <a:pt x="1317" y="3445"/>
                    <a:pt x="1189" y="3318"/>
                  </a:cubicBezTo>
                  <a:cubicBezTo>
                    <a:pt x="864" y="3011"/>
                    <a:pt x="585" y="2649"/>
                    <a:pt x="344" y="2249"/>
                  </a:cubicBezTo>
                  <a:cubicBezTo>
                    <a:pt x="232" y="2064"/>
                    <a:pt x="121" y="1859"/>
                    <a:pt x="74" y="1636"/>
                  </a:cubicBezTo>
                  <a:cubicBezTo>
                    <a:pt x="56" y="1534"/>
                    <a:pt x="56" y="1413"/>
                    <a:pt x="93" y="1311"/>
                  </a:cubicBezTo>
                  <a:cubicBezTo>
                    <a:pt x="121" y="1209"/>
                    <a:pt x="177" y="1125"/>
                    <a:pt x="270" y="1069"/>
                  </a:cubicBezTo>
                  <a:cubicBezTo>
                    <a:pt x="362" y="1004"/>
                    <a:pt x="474" y="995"/>
                    <a:pt x="576" y="995"/>
                  </a:cubicBezTo>
                  <a:cubicBezTo>
                    <a:pt x="678" y="1004"/>
                    <a:pt x="781" y="1032"/>
                    <a:pt x="873" y="1088"/>
                  </a:cubicBezTo>
                  <a:cubicBezTo>
                    <a:pt x="1059" y="1190"/>
                    <a:pt x="1217" y="1367"/>
                    <a:pt x="1357" y="1543"/>
                  </a:cubicBezTo>
                  <a:lnTo>
                    <a:pt x="1449" y="1655"/>
                  </a:lnTo>
                  <a:lnTo>
                    <a:pt x="1459" y="1506"/>
                  </a:lnTo>
                  <a:cubicBezTo>
                    <a:pt x="1468" y="1237"/>
                    <a:pt x="1384" y="1004"/>
                    <a:pt x="1366" y="772"/>
                  </a:cubicBezTo>
                  <a:cubicBezTo>
                    <a:pt x="1357" y="661"/>
                    <a:pt x="1366" y="540"/>
                    <a:pt x="1384" y="438"/>
                  </a:cubicBezTo>
                  <a:cubicBezTo>
                    <a:pt x="1422" y="335"/>
                    <a:pt x="1477" y="243"/>
                    <a:pt x="1561" y="187"/>
                  </a:cubicBezTo>
                  <a:cubicBezTo>
                    <a:pt x="1612" y="147"/>
                    <a:pt x="1674" y="128"/>
                    <a:pt x="1740" y="128"/>
                  </a:cubicBezTo>
                  <a:cubicBezTo>
                    <a:pt x="1782" y="128"/>
                    <a:pt x="1825" y="135"/>
                    <a:pt x="1868" y="150"/>
                  </a:cubicBezTo>
                  <a:cubicBezTo>
                    <a:pt x="1970" y="168"/>
                    <a:pt x="2063" y="233"/>
                    <a:pt x="2146" y="308"/>
                  </a:cubicBezTo>
                  <a:cubicBezTo>
                    <a:pt x="2295" y="475"/>
                    <a:pt x="2379" y="707"/>
                    <a:pt x="2444" y="939"/>
                  </a:cubicBezTo>
                  <a:lnTo>
                    <a:pt x="2518" y="1144"/>
                  </a:lnTo>
                  <a:lnTo>
                    <a:pt x="2574" y="930"/>
                  </a:lnTo>
                  <a:cubicBezTo>
                    <a:pt x="2611" y="800"/>
                    <a:pt x="2639" y="679"/>
                    <a:pt x="2704" y="568"/>
                  </a:cubicBezTo>
                  <a:cubicBezTo>
                    <a:pt x="2760" y="447"/>
                    <a:pt x="2825" y="345"/>
                    <a:pt x="2917" y="280"/>
                  </a:cubicBezTo>
                  <a:cubicBezTo>
                    <a:pt x="2994" y="218"/>
                    <a:pt x="3091" y="182"/>
                    <a:pt x="3185" y="182"/>
                  </a:cubicBezTo>
                  <a:cubicBezTo>
                    <a:pt x="3204" y="182"/>
                    <a:pt x="3223" y="184"/>
                    <a:pt x="3243" y="187"/>
                  </a:cubicBezTo>
                  <a:cubicBezTo>
                    <a:pt x="3363" y="196"/>
                    <a:pt x="3475" y="252"/>
                    <a:pt x="3568" y="326"/>
                  </a:cubicBezTo>
                  <a:cubicBezTo>
                    <a:pt x="3661" y="400"/>
                    <a:pt x="3735" y="493"/>
                    <a:pt x="3791" y="614"/>
                  </a:cubicBezTo>
                  <a:cubicBezTo>
                    <a:pt x="3837" y="726"/>
                    <a:pt x="3874" y="856"/>
                    <a:pt x="3884" y="986"/>
                  </a:cubicBezTo>
                  <a:cubicBezTo>
                    <a:pt x="3893" y="1116"/>
                    <a:pt x="3912" y="1237"/>
                    <a:pt x="3893" y="1367"/>
                  </a:cubicBezTo>
                  <a:cubicBezTo>
                    <a:pt x="3893" y="1497"/>
                    <a:pt x="3884" y="1627"/>
                    <a:pt x="3865" y="1748"/>
                  </a:cubicBezTo>
                  <a:cubicBezTo>
                    <a:pt x="3791" y="2259"/>
                    <a:pt x="3605" y="2760"/>
                    <a:pt x="3363" y="3225"/>
                  </a:cubicBezTo>
                  <a:cubicBezTo>
                    <a:pt x="3234" y="3456"/>
                    <a:pt x="3096" y="3677"/>
                    <a:pt x="2939" y="3880"/>
                  </a:cubicBezTo>
                  <a:lnTo>
                    <a:pt x="2939" y="3880"/>
                  </a:lnTo>
                  <a:cubicBezTo>
                    <a:pt x="3096" y="3677"/>
                    <a:pt x="3234" y="3456"/>
                    <a:pt x="3373" y="3234"/>
                  </a:cubicBezTo>
                  <a:cubicBezTo>
                    <a:pt x="3633" y="2788"/>
                    <a:pt x="3828" y="2287"/>
                    <a:pt x="3921" y="1766"/>
                  </a:cubicBezTo>
                  <a:cubicBezTo>
                    <a:pt x="3939" y="1636"/>
                    <a:pt x="3958" y="1497"/>
                    <a:pt x="3967" y="1367"/>
                  </a:cubicBezTo>
                  <a:cubicBezTo>
                    <a:pt x="3977" y="1237"/>
                    <a:pt x="3977" y="1097"/>
                    <a:pt x="3967" y="977"/>
                  </a:cubicBezTo>
                  <a:cubicBezTo>
                    <a:pt x="3977" y="856"/>
                    <a:pt x="3958" y="735"/>
                    <a:pt x="3893" y="605"/>
                  </a:cubicBezTo>
                  <a:cubicBezTo>
                    <a:pt x="3847" y="475"/>
                    <a:pt x="3772" y="354"/>
                    <a:pt x="3661" y="270"/>
                  </a:cubicBezTo>
                  <a:cubicBezTo>
                    <a:pt x="3559" y="178"/>
                    <a:pt x="3428" y="112"/>
                    <a:pt x="3280" y="94"/>
                  </a:cubicBezTo>
                  <a:cubicBezTo>
                    <a:pt x="3249" y="88"/>
                    <a:pt x="3218" y="85"/>
                    <a:pt x="3187" y="85"/>
                  </a:cubicBezTo>
                  <a:cubicBezTo>
                    <a:pt x="3073" y="85"/>
                    <a:pt x="2956" y="123"/>
                    <a:pt x="2862" y="196"/>
                  </a:cubicBezTo>
                  <a:cubicBezTo>
                    <a:pt x="2750" y="280"/>
                    <a:pt x="2667" y="410"/>
                    <a:pt x="2611" y="521"/>
                  </a:cubicBezTo>
                  <a:cubicBezTo>
                    <a:pt x="2574" y="577"/>
                    <a:pt x="2555" y="642"/>
                    <a:pt x="2527" y="707"/>
                  </a:cubicBezTo>
                  <a:cubicBezTo>
                    <a:pt x="2499" y="651"/>
                    <a:pt x="2490" y="605"/>
                    <a:pt x="2471" y="558"/>
                  </a:cubicBezTo>
                  <a:cubicBezTo>
                    <a:pt x="2425" y="438"/>
                    <a:pt x="2351" y="326"/>
                    <a:pt x="2258" y="233"/>
                  </a:cubicBezTo>
                  <a:cubicBezTo>
                    <a:pt x="2165" y="140"/>
                    <a:pt x="2053" y="57"/>
                    <a:pt x="1914" y="20"/>
                  </a:cubicBezTo>
                  <a:cubicBezTo>
                    <a:pt x="1871" y="7"/>
                    <a:pt x="1824" y="1"/>
                    <a:pt x="1777" y="1"/>
                  </a:cubicBezTo>
                  <a:close/>
                  <a:moveTo>
                    <a:pt x="1588" y="3679"/>
                  </a:moveTo>
                  <a:cubicBezTo>
                    <a:pt x="1803" y="3854"/>
                    <a:pt x="2030" y="4013"/>
                    <a:pt x="2267" y="4154"/>
                  </a:cubicBezTo>
                  <a:cubicBezTo>
                    <a:pt x="2035" y="4012"/>
                    <a:pt x="1805" y="3853"/>
                    <a:pt x="1588" y="3679"/>
                  </a:cubicBezTo>
                  <a:close/>
                  <a:moveTo>
                    <a:pt x="2629" y="4135"/>
                  </a:moveTo>
                  <a:cubicBezTo>
                    <a:pt x="2574" y="4154"/>
                    <a:pt x="2499" y="4182"/>
                    <a:pt x="2444" y="4182"/>
                  </a:cubicBezTo>
                  <a:cubicBezTo>
                    <a:pt x="2518" y="4182"/>
                    <a:pt x="2574" y="4163"/>
                    <a:pt x="2629" y="41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
            <p:cNvSpPr/>
            <p:nvPr/>
          </p:nvSpPr>
          <p:spPr>
            <a:xfrm>
              <a:off x="3766550" y="1829700"/>
              <a:ext cx="27425" cy="67150"/>
            </a:xfrm>
            <a:custGeom>
              <a:rect b="b" l="l" r="r" t="t"/>
              <a:pathLst>
                <a:path extrusionOk="0" h="2686" w="1097">
                  <a:moveTo>
                    <a:pt x="1" y="0"/>
                  </a:moveTo>
                  <a:cubicBezTo>
                    <a:pt x="94" y="232"/>
                    <a:pt x="186" y="455"/>
                    <a:pt x="270" y="650"/>
                  </a:cubicBezTo>
                  <a:lnTo>
                    <a:pt x="558" y="1329"/>
                  </a:lnTo>
                  <a:lnTo>
                    <a:pt x="837" y="1998"/>
                  </a:lnTo>
                  <a:cubicBezTo>
                    <a:pt x="883" y="2118"/>
                    <a:pt x="930" y="2221"/>
                    <a:pt x="976" y="2341"/>
                  </a:cubicBezTo>
                  <a:cubicBezTo>
                    <a:pt x="1023" y="2453"/>
                    <a:pt x="1060" y="2574"/>
                    <a:pt x="1097" y="2685"/>
                  </a:cubicBezTo>
                  <a:cubicBezTo>
                    <a:pt x="1060" y="2453"/>
                    <a:pt x="976" y="2221"/>
                    <a:pt x="893" y="1988"/>
                  </a:cubicBezTo>
                  <a:cubicBezTo>
                    <a:pt x="818" y="1765"/>
                    <a:pt x="725" y="1533"/>
                    <a:pt x="632" y="1319"/>
                  </a:cubicBezTo>
                  <a:cubicBezTo>
                    <a:pt x="539" y="1096"/>
                    <a:pt x="437" y="873"/>
                    <a:pt x="326" y="650"/>
                  </a:cubicBezTo>
                  <a:cubicBezTo>
                    <a:pt x="224" y="427"/>
                    <a:pt x="121"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
            <p:cNvSpPr/>
            <p:nvPr/>
          </p:nvSpPr>
          <p:spPr>
            <a:xfrm>
              <a:off x="3794200" y="1816225"/>
              <a:ext cx="3275" cy="80375"/>
            </a:xfrm>
            <a:custGeom>
              <a:rect b="b" l="l" r="r" t="t"/>
              <a:pathLst>
                <a:path extrusionOk="0" h="3215" w="131">
                  <a:moveTo>
                    <a:pt x="28" y="0"/>
                  </a:moveTo>
                  <a:cubicBezTo>
                    <a:pt x="0" y="260"/>
                    <a:pt x="0" y="530"/>
                    <a:pt x="10" y="809"/>
                  </a:cubicBezTo>
                  <a:cubicBezTo>
                    <a:pt x="0" y="1078"/>
                    <a:pt x="10" y="1338"/>
                    <a:pt x="10" y="1608"/>
                  </a:cubicBezTo>
                  <a:lnTo>
                    <a:pt x="47" y="2407"/>
                  </a:lnTo>
                  <a:cubicBezTo>
                    <a:pt x="65" y="2676"/>
                    <a:pt x="84" y="2945"/>
                    <a:pt x="130" y="3215"/>
                  </a:cubicBezTo>
                  <a:cubicBezTo>
                    <a:pt x="112" y="3075"/>
                    <a:pt x="102" y="2945"/>
                    <a:pt x="102" y="2806"/>
                  </a:cubicBezTo>
                  <a:cubicBezTo>
                    <a:pt x="93" y="2667"/>
                    <a:pt x="93" y="2537"/>
                    <a:pt x="93" y="2397"/>
                  </a:cubicBezTo>
                  <a:lnTo>
                    <a:pt x="84" y="1598"/>
                  </a:lnTo>
                  <a:lnTo>
                    <a:pt x="56" y="799"/>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
            <p:cNvSpPr/>
            <p:nvPr/>
          </p:nvSpPr>
          <p:spPr>
            <a:xfrm>
              <a:off x="3780950" y="1852925"/>
              <a:ext cx="7700" cy="19300"/>
            </a:xfrm>
            <a:custGeom>
              <a:rect b="b" l="l" r="r" t="t"/>
              <a:pathLst>
                <a:path extrusionOk="0" h="772" w="308">
                  <a:moveTo>
                    <a:pt x="1" y="0"/>
                  </a:moveTo>
                  <a:lnTo>
                    <a:pt x="1" y="0"/>
                  </a:lnTo>
                  <a:cubicBezTo>
                    <a:pt x="19" y="140"/>
                    <a:pt x="75" y="270"/>
                    <a:pt x="140" y="400"/>
                  </a:cubicBezTo>
                  <a:cubicBezTo>
                    <a:pt x="159" y="455"/>
                    <a:pt x="186" y="530"/>
                    <a:pt x="214" y="586"/>
                  </a:cubicBezTo>
                  <a:cubicBezTo>
                    <a:pt x="252" y="641"/>
                    <a:pt x="279" y="716"/>
                    <a:pt x="307" y="771"/>
                  </a:cubicBezTo>
                  <a:cubicBezTo>
                    <a:pt x="298" y="697"/>
                    <a:pt x="289" y="632"/>
                    <a:pt x="261" y="558"/>
                  </a:cubicBezTo>
                  <a:cubicBezTo>
                    <a:pt x="242" y="493"/>
                    <a:pt x="214" y="437"/>
                    <a:pt x="196" y="363"/>
                  </a:cubicBezTo>
                  <a:cubicBezTo>
                    <a:pt x="140" y="251"/>
                    <a:pt x="75"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
            <p:cNvSpPr/>
            <p:nvPr/>
          </p:nvSpPr>
          <p:spPr>
            <a:xfrm>
              <a:off x="3779100" y="1845475"/>
              <a:ext cx="6525" cy="10950"/>
            </a:xfrm>
            <a:custGeom>
              <a:rect b="b" l="l" r="r" t="t"/>
              <a:pathLst>
                <a:path extrusionOk="0" h="438" w="261">
                  <a:moveTo>
                    <a:pt x="0" y="1"/>
                  </a:moveTo>
                  <a:cubicBezTo>
                    <a:pt x="28" y="84"/>
                    <a:pt x="56" y="150"/>
                    <a:pt x="121" y="233"/>
                  </a:cubicBezTo>
                  <a:lnTo>
                    <a:pt x="186" y="335"/>
                  </a:lnTo>
                  <a:lnTo>
                    <a:pt x="260" y="438"/>
                  </a:lnTo>
                  <a:cubicBezTo>
                    <a:pt x="260" y="391"/>
                    <a:pt x="242" y="363"/>
                    <a:pt x="233" y="317"/>
                  </a:cubicBezTo>
                  <a:cubicBezTo>
                    <a:pt x="223" y="270"/>
                    <a:pt x="195" y="233"/>
                    <a:pt x="177" y="196"/>
                  </a:cubicBezTo>
                  <a:cubicBezTo>
                    <a:pt x="130" y="112"/>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2"/>
            <p:cNvSpPr/>
            <p:nvPr/>
          </p:nvSpPr>
          <p:spPr>
            <a:xfrm>
              <a:off x="3784900" y="1842475"/>
              <a:ext cx="5375" cy="18600"/>
            </a:xfrm>
            <a:custGeom>
              <a:rect b="b" l="l" r="r" t="t"/>
              <a:pathLst>
                <a:path extrusionOk="0" h="744" w="215">
                  <a:moveTo>
                    <a:pt x="1" y="0"/>
                  </a:moveTo>
                  <a:cubicBezTo>
                    <a:pt x="10" y="130"/>
                    <a:pt x="38" y="260"/>
                    <a:pt x="75" y="390"/>
                  </a:cubicBezTo>
                  <a:cubicBezTo>
                    <a:pt x="103" y="502"/>
                    <a:pt x="149" y="632"/>
                    <a:pt x="196" y="743"/>
                  </a:cubicBezTo>
                  <a:cubicBezTo>
                    <a:pt x="214" y="678"/>
                    <a:pt x="196" y="604"/>
                    <a:pt x="186" y="548"/>
                  </a:cubicBezTo>
                  <a:cubicBezTo>
                    <a:pt x="177" y="493"/>
                    <a:pt x="149" y="418"/>
                    <a:pt x="140" y="362"/>
                  </a:cubicBezTo>
                  <a:cubicBezTo>
                    <a:pt x="103" y="232"/>
                    <a:pt x="56"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2"/>
            <p:cNvSpPr/>
            <p:nvPr/>
          </p:nvSpPr>
          <p:spPr>
            <a:xfrm>
              <a:off x="3790700" y="1867775"/>
              <a:ext cx="2350" cy="11875"/>
            </a:xfrm>
            <a:custGeom>
              <a:rect b="b" l="l" r="r" t="t"/>
              <a:pathLst>
                <a:path extrusionOk="0" h="475" w="94">
                  <a:moveTo>
                    <a:pt x="29" y="1"/>
                  </a:moveTo>
                  <a:cubicBezTo>
                    <a:pt x="1" y="84"/>
                    <a:pt x="1" y="168"/>
                    <a:pt x="10" y="242"/>
                  </a:cubicBezTo>
                  <a:cubicBezTo>
                    <a:pt x="10" y="326"/>
                    <a:pt x="38" y="400"/>
                    <a:pt x="75" y="475"/>
                  </a:cubicBezTo>
                  <a:cubicBezTo>
                    <a:pt x="94" y="400"/>
                    <a:pt x="94" y="317"/>
                    <a:pt x="84" y="233"/>
                  </a:cubicBezTo>
                  <a:cubicBezTo>
                    <a:pt x="84" y="168"/>
                    <a:pt x="57"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
            <p:cNvSpPr/>
            <p:nvPr/>
          </p:nvSpPr>
          <p:spPr>
            <a:xfrm>
              <a:off x="3780950" y="1801350"/>
              <a:ext cx="7700" cy="16275"/>
            </a:xfrm>
            <a:custGeom>
              <a:rect b="b" l="l" r="r" t="t"/>
              <a:pathLst>
                <a:path extrusionOk="0" h="651" w="308">
                  <a:moveTo>
                    <a:pt x="1" y="1"/>
                  </a:moveTo>
                  <a:lnTo>
                    <a:pt x="1" y="1"/>
                  </a:lnTo>
                  <a:cubicBezTo>
                    <a:pt x="29" y="112"/>
                    <a:pt x="94" y="224"/>
                    <a:pt x="131" y="335"/>
                  </a:cubicBezTo>
                  <a:cubicBezTo>
                    <a:pt x="159" y="382"/>
                    <a:pt x="186" y="437"/>
                    <a:pt x="214" y="484"/>
                  </a:cubicBezTo>
                  <a:cubicBezTo>
                    <a:pt x="252" y="549"/>
                    <a:pt x="289" y="595"/>
                    <a:pt x="307" y="651"/>
                  </a:cubicBezTo>
                  <a:cubicBezTo>
                    <a:pt x="307" y="577"/>
                    <a:pt x="298" y="521"/>
                    <a:pt x="270" y="465"/>
                  </a:cubicBezTo>
                  <a:cubicBezTo>
                    <a:pt x="261" y="400"/>
                    <a:pt x="233" y="363"/>
                    <a:pt x="205" y="298"/>
                  </a:cubicBezTo>
                  <a:cubicBezTo>
                    <a:pt x="149" y="196"/>
                    <a:pt x="75"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
            <p:cNvSpPr/>
            <p:nvPr/>
          </p:nvSpPr>
          <p:spPr>
            <a:xfrm>
              <a:off x="3783750" y="1813425"/>
              <a:ext cx="5600" cy="11175"/>
            </a:xfrm>
            <a:custGeom>
              <a:rect b="b" l="l" r="r" t="t"/>
              <a:pathLst>
                <a:path extrusionOk="0" h="447" w="224">
                  <a:moveTo>
                    <a:pt x="0" y="1"/>
                  </a:moveTo>
                  <a:lnTo>
                    <a:pt x="0" y="1"/>
                  </a:lnTo>
                  <a:cubicBezTo>
                    <a:pt x="9" y="84"/>
                    <a:pt x="56" y="149"/>
                    <a:pt x="102" y="224"/>
                  </a:cubicBezTo>
                  <a:cubicBezTo>
                    <a:pt x="140" y="307"/>
                    <a:pt x="177" y="363"/>
                    <a:pt x="223" y="447"/>
                  </a:cubicBezTo>
                  <a:cubicBezTo>
                    <a:pt x="223" y="400"/>
                    <a:pt x="223" y="363"/>
                    <a:pt x="214" y="317"/>
                  </a:cubicBezTo>
                  <a:cubicBezTo>
                    <a:pt x="195" y="279"/>
                    <a:pt x="186" y="233"/>
                    <a:pt x="158" y="205"/>
                  </a:cubicBezTo>
                  <a:lnTo>
                    <a:pt x="93" y="94"/>
                  </a:ln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
            <p:cNvSpPr/>
            <p:nvPr/>
          </p:nvSpPr>
          <p:spPr>
            <a:xfrm>
              <a:off x="3775850" y="1801825"/>
              <a:ext cx="4425" cy="5825"/>
            </a:xfrm>
            <a:custGeom>
              <a:rect b="b" l="l" r="r" t="t"/>
              <a:pathLst>
                <a:path extrusionOk="0" h="233" w="177">
                  <a:moveTo>
                    <a:pt x="0" y="0"/>
                  </a:moveTo>
                  <a:cubicBezTo>
                    <a:pt x="28" y="47"/>
                    <a:pt x="47" y="93"/>
                    <a:pt x="75" y="130"/>
                  </a:cubicBezTo>
                  <a:cubicBezTo>
                    <a:pt x="84" y="158"/>
                    <a:pt x="112" y="177"/>
                    <a:pt x="121" y="186"/>
                  </a:cubicBezTo>
                  <a:cubicBezTo>
                    <a:pt x="140" y="205"/>
                    <a:pt x="158" y="223"/>
                    <a:pt x="177" y="232"/>
                  </a:cubicBezTo>
                  <a:cubicBezTo>
                    <a:pt x="177" y="186"/>
                    <a:pt x="158" y="140"/>
                    <a:pt x="130" y="93"/>
                  </a:cubicBezTo>
                  <a:cubicBezTo>
                    <a:pt x="102" y="75"/>
                    <a:pt x="93" y="47"/>
                    <a:pt x="75" y="37"/>
                  </a:cubicBezTo>
                  <a:cubicBezTo>
                    <a:pt x="4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
            <p:cNvSpPr/>
            <p:nvPr/>
          </p:nvSpPr>
          <p:spPr>
            <a:xfrm>
              <a:off x="3814625" y="1802125"/>
              <a:ext cx="9100" cy="13200"/>
            </a:xfrm>
            <a:custGeom>
              <a:rect b="b" l="l" r="r" t="t"/>
              <a:pathLst>
                <a:path extrusionOk="0" h="528" w="364">
                  <a:moveTo>
                    <a:pt x="41" y="1"/>
                  </a:moveTo>
                  <a:cubicBezTo>
                    <a:pt x="27" y="1"/>
                    <a:pt x="14" y="2"/>
                    <a:pt x="1" y="7"/>
                  </a:cubicBezTo>
                  <a:cubicBezTo>
                    <a:pt x="112" y="35"/>
                    <a:pt x="196" y="118"/>
                    <a:pt x="242" y="211"/>
                  </a:cubicBezTo>
                  <a:cubicBezTo>
                    <a:pt x="270" y="258"/>
                    <a:pt x="289" y="313"/>
                    <a:pt x="307" y="360"/>
                  </a:cubicBezTo>
                  <a:cubicBezTo>
                    <a:pt x="307" y="388"/>
                    <a:pt x="317" y="425"/>
                    <a:pt x="335" y="443"/>
                  </a:cubicBezTo>
                  <a:cubicBezTo>
                    <a:pt x="335" y="471"/>
                    <a:pt x="345" y="499"/>
                    <a:pt x="354" y="527"/>
                  </a:cubicBezTo>
                  <a:cubicBezTo>
                    <a:pt x="363" y="490"/>
                    <a:pt x="363" y="471"/>
                    <a:pt x="363" y="434"/>
                  </a:cubicBezTo>
                  <a:cubicBezTo>
                    <a:pt x="363" y="397"/>
                    <a:pt x="354" y="378"/>
                    <a:pt x="354" y="341"/>
                  </a:cubicBezTo>
                  <a:cubicBezTo>
                    <a:pt x="345" y="286"/>
                    <a:pt x="335" y="220"/>
                    <a:pt x="298" y="165"/>
                  </a:cubicBezTo>
                  <a:cubicBezTo>
                    <a:pt x="261" y="118"/>
                    <a:pt x="233" y="72"/>
                    <a:pt x="168" y="35"/>
                  </a:cubicBezTo>
                  <a:cubicBezTo>
                    <a:pt x="132" y="20"/>
                    <a:pt x="86" y="1"/>
                    <a:pt x="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
            <p:cNvSpPr/>
            <p:nvPr/>
          </p:nvSpPr>
          <p:spPr>
            <a:xfrm>
              <a:off x="3819975" y="1810400"/>
              <a:ext cx="2575" cy="15600"/>
            </a:xfrm>
            <a:custGeom>
              <a:rect b="b" l="l" r="r" t="t"/>
              <a:pathLst>
                <a:path extrusionOk="0" h="624" w="103">
                  <a:moveTo>
                    <a:pt x="1" y="1"/>
                  </a:moveTo>
                  <a:cubicBezTo>
                    <a:pt x="1" y="57"/>
                    <a:pt x="1" y="112"/>
                    <a:pt x="19" y="159"/>
                  </a:cubicBezTo>
                  <a:cubicBezTo>
                    <a:pt x="28" y="205"/>
                    <a:pt x="28" y="261"/>
                    <a:pt x="38" y="308"/>
                  </a:cubicBezTo>
                  <a:lnTo>
                    <a:pt x="66" y="466"/>
                  </a:lnTo>
                  <a:cubicBezTo>
                    <a:pt x="66" y="521"/>
                    <a:pt x="75" y="568"/>
                    <a:pt x="75" y="623"/>
                  </a:cubicBezTo>
                  <a:cubicBezTo>
                    <a:pt x="93" y="577"/>
                    <a:pt x="103" y="521"/>
                    <a:pt x="103" y="466"/>
                  </a:cubicBezTo>
                  <a:cubicBezTo>
                    <a:pt x="103" y="400"/>
                    <a:pt x="103" y="354"/>
                    <a:pt x="93" y="298"/>
                  </a:cubicBezTo>
                  <a:cubicBezTo>
                    <a:pt x="84" y="196"/>
                    <a:pt x="47"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
            <p:cNvSpPr/>
            <p:nvPr/>
          </p:nvSpPr>
          <p:spPr>
            <a:xfrm>
              <a:off x="3824400" y="1820175"/>
              <a:ext cx="2325" cy="13950"/>
            </a:xfrm>
            <a:custGeom>
              <a:rect b="b" l="l" r="r" t="t"/>
              <a:pathLst>
                <a:path extrusionOk="0" h="558" w="93">
                  <a:moveTo>
                    <a:pt x="74" y="0"/>
                  </a:moveTo>
                  <a:cubicBezTo>
                    <a:pt x="46" y="93"/>
                    <a:pt x="37" y="186"/>
                    <a:pt x="28" y="279"/>
                  </a:cubicBezTo>
                  <a:cubicBezTo>
                    <a:pt x="9" y="372"/>
                    <a:pt x="9" y="465"/>
                    <a:pt x="0" y="558"/>
                  </a:cubicBezTo>
                  <a:cubicBezTo>
                    <a:pt x="37" y="520"/>
                    <a:pt x="56" y="474"/>
                    <a:pt x="74" y="428"/>
                  </a:cubicBezTo>
                  <a:cubicBezTo>
                    <a:pt x="84" y="381"/>
                    <a:pt x="93" y="335"/>
                    <a:pt x="93" y="288"/>
                  </a:cubicBezTo>
                  <a:lnTo>
                    <a:pt x="93" y="140"/>
                  </a:lnTo>
                  <a:cubicBezTo>
                    <a:pt x="93"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
            <p:cNvSpPr/>
            <p:nvPr/>
          </p:nvSpPr>
          <p:spPr>
            <a:xfrm>
              <a:off x="3816725" y="1810875"/>
              <a:ext cx="2800" cy="9550"/>
            </a:xfrm>
            <a:custGeom>
              <a:rect b="b" l="l" r="r" t="t"/>
              <a:pathLst>
                <a:path extrusionOk="0" h="382" w="112">
                  <a:moveTo>
                    <a:pt x="0" y="1"/>
                  </a:moveTo>
                  <a:cubicBezTo>
                    <a:pt x="0" y="75"/>
                    <a:pt x="19" y="131"/>
                    <a:pt x="28" y="186"/>
                  </a:cubicBezTo>
                  <a:cubicBezTo>
                    <a:pt x="38" y="251"/>
                    <a:pt x="47" y="316"/>
                    <a:pt x="75" y="381"/>
                  </a:cubicBezTo>
                  <a:cubicBezTo>
                    <a:pt x="112" y="316"/>
                    <a:pt x="112" y="242"/>
                    <a:pt x="93" y="177"/>
                  </a:cubicBezTo>
                  <a:cubicBezTo>
                    <a:pt x="84" y="149"/>
                    <a:pt x="75" y="121"/>
                    <a:pt x="65" y="84"/>
                  </a:cubicBezTo>
                  <a:cubicBezTo>
                    <a:pt x="56"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
            <p:cNvSpPr/>
            <p:nvPr/>
          </p:nvSpPr>
          <p:spPr>
            <a:xfrm>
              <a:off x="3800925" y="1878925"/>
              <a:ext cx="8850" cy="11650"/>
            </a:xfrm>
            <a:custGeom>
              <a:rect b="b" l="l" r="r" t="t"/>
              <a:pathLst>
                <a:path extrusionOk="0" h="466" w="354">
                  <a:moveTo>
                    <a:pt x="354" y="1"/>
                  </a:moveTo>
                  <a:lnTo>
                    <a:pt x="354" y="1"/>
                  </a:lnTo>
                  <a:cubicBezTo>
                    <a:pt x="289" y="75"/>
                    <a:pt x="233" y="159"/>
                    <a:pt x="168" y="233"/>
                  </a:cubicBezTo>
                  <a:cubicBezTo>
                    <a:pt x="112" y="298"/>
                    <a:pt x="56" y="382"/>
                    <a:pt x="1" y="465"/>
                  </a:cubicBezTo>
                  <a:cubicBezTo>
                    <a:pt x="47" y="437"/>
                    <a:pt x="84" y="400"/>
                    <a:pt x="121" y="372"/>
                  </a:cubicBezTo>
                  <a:lnTo>
                    <a:pt x="233" y="261"/>
                  </a:lnTo>
                  <a:cubicBezTo>
                    <a:pt x="289" y="196"/>
                    <a:pt x="344" y="103"/>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
            <p:cNvSpPr/>
            <p:nvPr/>
          </p:nvSpPr>
          <p:spPr>
            <a:xfrm>
              <a:off x="3801400" y="1874975"/>
              <a:ext cx="6050" cy="9325"/>
            </a:xfrm>
            <a:custGeom>
              <a:rect b="b" l="l" r="r" t="t"/>
              <a:pathLst>
                <a:path extrusionOk="0" h="373" w="242">
                  <a:moveTo>
                    <a:pt x="242" y="1"/>
                  </a:moveTo>
                  <a:lnTo>
                    <a:pt x="242" y="1"/>
                  </a:lnTo>
                  <a:cubicBezTo>
                    <a:pt x="214" y="38"/>
                    <a:pt x="205" y="57"/>
                    <a:pt x="177" y="94"/>
                  </a:cubicBezTo>
                  <a:cubicBezTo>
                    <a:pt x="149" y="131"/>
                    <a:pt x="140" y="149"/>
                    <a:pt x="121" y="187"/>
                  </a:cubicBezTo>
                  <a:cubicBezTo>
                    <a:pt x="84" y="242"/>
                    <a:pt x="47" y="307"/>
                    <a:pt x="0" y="372"/>
                  </a:cubicBezTo>
                  <a:cubicBezTo>
                    <a:pt x="47" y="363"/>
                    <a:pt x="84" y="345"/>
                    <a:pt x="121" y="317"/>
                  </a:cubicBezTo>
                  <a:cubicBezTo>
                    <a:pt x="140" y="289"/>
                    <a:pt x="167" y="261"/>
                    <a:pt x="186" y="224"/>
                  </a:cubicBezTo>
                  <a:cubicBezTo>
                    <a:pt x="223" y="149"/>
                    <a:pt x="242" y="8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
            <p:cNvSpPr/>
            <p:nvPr/>
          </p:nvSpPr>
          <p:spPr>
            <a:xfrm>
              <a:off x="3800700" y="1866850"/>
              <a:ext cx="1425" cy="11400"/>
            </a:xfrm>
            <a:custGeom>
              <a:rect b="b" l="l" r="r" t="t"/>
              <a:pathLst>
                <a:path extrusionOk="0" h="456" w="57">
                  <a:moveTo>
                    <a:pt x="28" y="1"/>
                  </a:moveTo>
                  <a:cubicBezTo>
                    <a:pt x="10" y="75"/>
                    <a:pt x="0" y="140"/>
                    <a:pt x="0" y="224"/>
                  </a:cubicBezTo>
                  <a:cubicBezTo>
                    <a:pt x="0" y="307"/>
                    <a:pt x="0" y="372"/>
                    <a:pt x="19" y="456"/>
                  </a:cubicBezTo>
                  <a:cubicBezTo>
                    <a:pt x="47" y="391"/>
                    <a:pt x="56" y="307"/>
                    <a:pt x="56" y="233"/>
                  </a:cubicBezTo>
                  <a:lnTo>
                    <a:pt x="56" y="121"/>
                  </a:lnTo>
                  <a:cubicBezTo>
                    <a:pt x="56" y="84"/>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
            <p:cNvSpPr/>
            <p:nvPr/>
          </p:nvSpPr>
          <p:spPr>
            <a:xfrm>
              <a:off x="3804875" y="1864075"/>
              <a:ext cx="3500" cy="9300"/>
            </a:xfrm>
            <a:custGeom>
              <a:rect b="b" l="l" r="r" t="t"/>
              <a:pathLst>
                <a:path extrusionOk="0" h="372" w="140">
                  <a:moveTo>
                    <a:pt x="131" y="0"/>
                  </a:moveTo>
                  <a:lnTo>
                    <a:pt x="131" y="0"/>
                  </a:lnTo>
                  <a:cubicBezTo>
                    <a:pt x="84" y="47"/>
                    <a:pt x="66" y="112"/>
                    <a:pt x="38" y="177"/>
                  </a:cubicBezTo>
                  <a:cubicBezTo>
                    <a:pt x="28" y="232"/>
                    <a:pt x="1" y="297"/>
                    <a:pt x="10" y="372"/>
                  </a:cubicBezTo>
                  <a:cubicBezTo>
                    <a:pt x="66" y="325"/>
                    <a:pt x="84" y="251"/>
                    <a:pt x="103" y="195"/>
                  </a:cubicBezTo>
                  <a:cubicBezTo>
                    <a:pt x="121" y="140"/>
                    <a:pt x="140"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
            <p:cNvSpPr/>
            <p:nvPr/>
          </p:nvSpPr>
          <p:spPr>
            <a:xfrm>
              <a:off x="3812300" y="1861975"/>
              <a:ext cx="3975" cy="12325"/>
            </a:xfrm>
            <a:custGeom>
              <a:rect b="b" l="l" r="r" t="t"/>
              <a:pathLst>
                <a:path extrusionOk="0" h="493" w="159">
                  <a:moveTo>
                    <a:pt x="159" y="1"/>
                  </a:moveTo>
                  <a:lnTo>
                    <a:pt x="159" y="1"/>
                  </a:lnTo>
                  <a:cubicBezTo>
                    <a:pt x="103" y="75"/>
                    <a:pt x="66" y="149"/>
                    <a:pt x="47" y="233"/>
                  </a:cubicBezTo>
                  <a:cubicBezTo>
                    <a:pt x="19" y="316"/>
                    <a:pt x="1" y="400"/>
                    <a:pt x="1" y="493"/>
                  </a:cubicBezTo>
                  <a:cubicBezTo>
                    <a:pt x="47" y="409"/>
                    <a:pt x="75" y="335"/>
                    <a:pt x="112" y="261"/>
                  </a:cubicBezTo>
                  <a:cubicBezTo>
                    <a:pt x="140" y="177"/>
                    <a:pt x="159" y="93"/>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
            <p:cNvSpPr/>
            <p:nvPr/>
          </p:nvSpPr>
          <p:spPr>
            <a:xfrm>
              <a:off x="3734975" y="1825975"/>
              <a:ext cx="4200" cy="16275"/>
            </a:xfrm>
            <a:custGeom>
              <a:rect b="b" l="l" r="r" t="t"/>
              <a:pathLst>
                <a:path extrusionOk="0" h="651" w="168">
                  <a:moveTo>
                    <a:pt x="37" y="0"/>
                  </a:moveTo>
                  <a:cubicBezTo>
                    <a:pt x="9" y="56"/>
                    <a:pt x="9" y="112"/>
                    <a:pt x="0" y="177"/>
                  </a:cubicBezTo>
                  <a:cubicBezTo>
                    <a:pt x="0" y="233"/>
                    <a:pt x="0" y="288"/>
                    <a:pt x="9" y="344"/>
                  </a:cubicBezTo>
                  <a:cubicBezTo>
                    <a:pt x="37" y="456"/>
                    <a:pt x="84" y="567"/>
                    <a:pt x="167" y="651"/>
                  </a:cubicBezTo>
                  <a:cubicBezTo>
                    <a:pt x="149" y="595"/>
                    <a:pt x="130" y="549"/>
                    <a:pt x="121" y="484"/>
                  </a:cubicBezTo>
                  <a:cubicBezTo>
                    <a:pt x="102" y="428"/>
                    <a:pt x="93" y="381"/>
                    <a:pt x="84" y="326"/>
                  </a:cubicBezTo>
                  <a:cubicBezTo>
                    <a:pt x="56" y="223"/>
                    <a:pt x="47" y="112"/>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
            <p:cNvSpPr/>
            <p:nvPr/>
          </p:nvSpPr>
          <p:spPr>
            <a:xfrm>
              <a:off x="3738675" y="1831775"/>
              <a:ext cx="5150" cy="13025"/>
            </a:xfrm>
            <a:custGeom>
              <a:rect b="b" l="l" r="r" t="t"/>
              <a:pathLst>
                <a:path extrusionOk="0" h="521" w="206">
                  <a:moveTo>
                    <a:pt x="19" y="1"/>
                  </a:moveTo>
                  <a:cubicBezTo>
                    <a:pt x="1" y="47"/>
                    <a:pt x="1" y="103"/>
                    <a:pt x="19" y="140"/>
                  </a:cubicBezTo>
                  <a:cubicBezTo>
                    <a:pt x="19" y="187"/>
                    <a:pt x="29" y="233"/>
                    <a:pt x="38" y="279"/>
                  </a:cubicBezTo>
                  <a:cubicBezTo>
                    <a:pt x="75" y="372"/>
                    <a:pt x="121" y="465"/>
                    <a:pt x="205" y="521"/>
                  </a:cubicBezTo>
                  <a:lnTo>
                    <a:pt x="159" y="400"/>
                  </a:lnTo>
                  <a:cubicBezTo>
                    <a:pt x="131" y="363"/>
                    <a:pt x="121" y="317"/>
                    <a:pt x="103" y="270"/>
                  </a:cubicBezTo>
                  <a:cubicBezTo>
                    <a:pt x="75" y="18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
            <p:cNvSpPr/>
            <p:nvPr/>
          </p:nvSpPr>
          <p:spPr>
            <a:xfrm>
              <a:off x="3744475" y="1838525"/>
              <a:ext cx="6775" cy="13250"/>
            </a:xfrm>
            <a:custGeom>
              <a:rect b="b" l="l" r="r" t="t"/>
              <a:pathLst>
                <a:path extrusionOk="0" h="530" w="271">
                  <a:moveTo>
                    <a:pt x="1" y="0"/>
                  </a:moveTo>
                  <a:cubicBezTo>
                    <a:pt x="20" y="102"/>
                    <a:pt x="47" y="195"/>
                    <a:pt x="85" y="297"/>
                  </a:cubicBezTo>
                  <a:cubicBezTo>
                    <a:pt x="103" y="344"/>
                    <a:pt x="131" y="381"/>
                    <a:pt x="168" y="428"/>
                  </a:cubicBezTo>
                  <a:cubicBezTo>
                    <a:pt x="187" y="465"/>
                    <a:pt x="224" y="511"/>
                    <a:pt x="270" y="530"/>
                  </a:cubicBezTo>
                  <a:lnTo>
                    <a:pt x="215" y="390"/>
                  </a:lnTo>
                  <a:cubicBezTo>
                    <a:pt x="205" y="344"/>
                    <a:pt x="178" y="297"/>
                    <a:pt x="159" y="251"/>
                  </a:cubicBezTo>
                  <a:cubicBezTo>
                    <a:pt x="112" y="177"/>
                    <a:pt x="66"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
            <p:cNvSpPr/>
            <p:nvPr/>
          </p:nvSpPr>
          <p:spPr>
            <a:xfrm>
              <a:off x="3744950" y="1851050"/>
              <a:ext cx="9775" cy="12100"/>
            </a:xfrm>
            <a:custGeom>
              <a:rect b="b" l="l" r="r" t="t"/>
              <a:pathLst>
                <a:path extrusionOk="0" h="484" w="391">
                  <a:moveTo>
                    <a:pt x="1" y="1"/>
                  </a:moveTo>
                  <a:cubicBezTo>
                    <a:pt x="28" y="103"/>
                    <a:pt x="84" y="187"/>
                    <a:pt x="159" y="280"/>
                  </a:cubicBezTo>
                  <a:cubicBezTo>
                    <a:pt x="196" y="326"/>
                    <a:pt x="233" y="354"/>
                    <a:pt x="261" y="391"/>
                  </a:cubicBezTo>
                  <a:cubicBezTo>
                    <a:pt x="298" y="428"/>
                    <a:pt x="344" y="465"/>
                    <a:pt x="391" y="484"/>
                  </a:cubicBezTo>
                  <a:lnTo>
                    <a:pt x="298" y="354"/>
                  </a:lnTo>
                  <a:cubicBezTo>
                    <a:pt x="261" y="307"/>
                    <a:pt x="242" y="261"/>
                    <a:pt x="205" y="233"/>
                  </a:cubicBezTo>
                  <a:cubicBezTo>
                    <a:pt x="149" y="15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
            <p:cNvSpPr/>
            <p:nvPr/>
          </p:nvSpPr>
          <p:spPr>
            <a:xfrm>
              <a:off x="3755625" y="1857575"/>
              <a:ext cx="8175" cy="13475"/>
            </a:xfrm>
            <a:custGeom>
              <a:rect b="b" l="l" r="r" t="t"/>
              <a:pathLst>
                <a:path extrusionOk="0" h="539" w="327">
                  <a:moveTo>
                    <a:pt x="1" y="0"/>
                  </a:moveTo>
                  <a:lnTo>
                    <a:pt x="1" y="0"/>
                  </a:lnTo>
                  <a:cubicBezTo>
                    <a:pt x="10" y="121"/>
                    <a:pt x="57" y="214"/>
                    <a:pt x="103" y="297"/>
                  </a:cubicBezTo>
                  <a:cubicBezTo>
                    <a:pt x="131" y="344"/>
                    <a:pt x="159" y="390"/>
                    <a:pt x="196" y="437"/>
                  </a:cubicBezTo>
                  <a:cubicBezTo>
                    <a:pt x="233" y="483"/>
                    <a:pt x="280" y="511"/>
                    <a:pt x="326" y="539"/>
                  </a:cubicBezTo>
                  <a:cubicBezTo>
                    <a:pt x="289" y="502"/>
                    <a:pt x="270" y="455"/>
                    <a:pt x="243" y="409"/>
                  </a:cubicBezTo>
                  <a:lnTo>
                    <a:pt x="177" y="269"/>
                  </a:lnTo>
                  <a:cubicBezTo>
                    <a:pt x="112" y="177"/>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
            <p:cNvSpPr/>
            <p:nvPr/>
          </p:nvSpPr>
          <p:spPr>
            <a:xfrm>
              <a:off x="3773525" y="1825050"/>
              <a:ext cx="2575" cy="6750"/>
            </a:xfrm>
            <a:custGeom>
              <a:rect b="b" l="l" r="r" t="t"/>
              <a:pathLst>
                <a:path extrusionOk="0" h="270" w="103">
                  <a:moveTo>
                    <a:pt x="19" y="0"/>
                  </a:moveTo>
                  <a:cubicBezTo>
                    <a:pt x="0" y="65"/>
                    <a:pt x="19" y="93"/>
                    <a:pt x="28" y="140"/>
                  </a:cubicBezTo>
                  <a:cubicBezTo>
                    <a:pt x="38" y="186"/>
                    <a:pt x="56" y="233"/>
                    <a:pt x="93" y="270"/>
                  </a:cubicBezTo>
                  <a:cubicBezTo>
                    <a:pt x="103" y="223"/>
                    <a:pt x="93" y="177"/>
                    <a:pt x="84" y="130"/>
                  </a:cubicBezTo>
                  <a:cubicBezTo>
                    <a:pt x="75" y="84"/>
                    <a:pt x="47"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
            <p:cNvSpPr/>
            <p:nvPr/>
          </p:nvSpPr>
          <p:spPr>
            <a:xfrm>
              <a:off x="3774450" y="1819000"/>
              <a:ext cx="3050" cy="6525"/>
            </a:xfrm>
            <a:custGeom>
              <a:rect b="b" l="l" r="r" t="t"/>
              <a:pathLst>
                <a:path extrusionOk="0" h="261" w="122">
                  <a:moveTo>
                    <a:pt x="10" y="1"/>
                  </a:moveTo>
                  <a:lnTo>
                    <a:pt x="10" y="1"/>
                  </a:lnTo>
                  <a:cubicBezTo>
                    <a:pt x="1" y="56"/>
                    <a:pt x="10" y="103"/>
                    <a:pt x="19" y="140"/>
                  </a:cubicBezTo>
                  <a:cubicBezTo>
                    <a:pt x="47" y="177"/>
                    <a:pt x="56" y="224"/>
                    <a:pt x="103" y="261"/>
                  </a:cubicBezTo>
                  <a:cubicBezTo>
                    <a:pt x="121" y="214"/>
                    <a:pt x="103" y="159"/>
                    <a:pt x="93" y="122"/>
                  </a:cubicBezTo>
                  <a:cubicBezTo>
                    <a:pt x="66" y="84"/>
                    <a:pt x="56"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
            <p:cNvSpPr/>
            <p:nvPr/>
          </p:nvSpPr>
          <p:spPr>
            <a:xfrm>
              <a:off x="3768175" y="1875675"/>
              <a:ext cx="7225" cy="7925"/>
            </a:xfrm>
            <a:custGeom>
              <a:rect b="b" l="l" r="r" t="t"/>
              <a:pathLst>
                <a:path extrusionOk="0" h="317" w="289">
                  <a:moveTo>
                    <a:pt x="1" y="1"/>
                  </a:moveTo>
                  <a:lnTo>
                    <a:pt x="1" y="1"/>
                  </a:lnTo>
                  <a:cubicBezTo>
                    <a:pt x="19" y="66"/>
                    <a:pt x="66" y="131"/>
                    <a:pt x="112" y="196"/>
                  </a:cubicBezTo>
                  <a:cubicBezTo>
                    <a:pt x="140" y="224"/>
                    <a:pt x="168" y="242"/>
                    <a:pt x="196" y="270"/>
                  </a:cubicBezTo>
                  <a:cubicBezTo>
                    <a:pt x="214" y="279"/>
                    <a:pt x="252" y="298"/>
                    <a:pt x="289" y="317"/>
                  </a:cubicBezTo>
                  <a:cubicBezTo>
                    <a:pt x="242" y="242"/>
                    <a:pt x="205" y="187"/>
                    <a:pt x="159" y="140"/>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
            <p:cNvSpPr/>
            <p:nvPr/>
          </p:nvSpPr>
          <p:spPr>
            <a:xfrm>
              <a:off x="3984425" y="1740150"/>
              <a:ext cx="107800" cy="96800"/>
            </a:xfrm>
            <a:custGeom>
              <a:rect b="b" l="l" r="r" t="t"/>
              <a:pathLst>
                <a:path extrusionOk="0" h="3872" w="4312">
                  <a:moveTo>
                    <a:pt x="2299" y="1"/>
                  </a:moveTo>
                  <a:cubicBezTo>
                    <a:pt x="2034" y="1"/>
                    <a:pt x="1752" y="198"/>
                    <a:pt x="1552" y="405"/>
                  </a:cubicBezTo>
                  <a:cubicBezTo>
                    <a:pt x="883" y="1092"/>
                    <a:pt x="381" y="1938"/>
                    <a:pt x="112" y="2848"/>
                  </a:cubicBezTo>
                  <a:cubicBezTo>
                    <a:pt x="0" y="3164"/>
                    <a:pt x="363" y="3396"/>
                    <a:pt x="567" y="3489"/>
                  </a:cubicBezTo>
                  <a:cubicBezTo>
                    <a:pt x="1150" y="3723"/>
                    <a:pt x="1779" y="3871"/>
                    <a:pt x="2404" y="3871"/>
                  </a:cubicBezTo>
                  <a:cubicBezTo>
                    <a:pt x="2696" y="3871"/>
                    <a:pt x="2987" y="3839"/>
                    <a:pt x="3271" y="3768"/>
                  </a:cubicBezTo>
                  <a:cubicBezTo>
                    <a:pt x="3550" y="3703"/>
                    <a:pt x="3828" y="3601"/>
                    <a:pt x="4033" y="3387"/>
                  </a:cubicBezTo>
                  <a:cubicBezTo>
                    <a:pt x="4228" y="3183"/>
                    <a:pt x="4311" y="2830"/>
                    <a:pt x="4144" y="2597"/>
                  </a:cubicBezTo>
                  <a:cubicBezTo>
                    <a:pt x="3958" y="2337"/>
                    <a:pt x="3596" y="2309"/>
                    <a:pt x="3289" y="2291"/>
                  </a:cubicBezTo>
                  <a:cubicBezTo>
                    <a:pt x="3494" y="2170"/>
                    <a:pt x="3708" y="2040"/>
                    <a:pt x="3828" y="1845"/>
                  </a:cubicBezTo>
                  <a:cubicBezTo>
                    <a:pt x="3958" y="1640"/>
                    <a:pt x="3996" y="1352"/>
                    <a:pt x="3828" y="1176"/>
                  </a:cubicBezTo>
                  <a:cubicBezTo>
                    <a:pt x="3738" y="1069"/>
                    <a:pt x="3598" y="1030"/>
                    <a:pt x="3451" y="1030"/>
                  </a:cubicBezTo>
                  <a:cubicBezTo>
                    <a:pt x="3343" y="1030"/>
                    <a:pt x="3230" y="1051"/>
                    <a:pt x="3131" y="1083"/>
                  </a:cubicBezTo>
                  <a:cubicBezTo>
                    <a:pt x="2890" y="1166"/>
                    <a:pt x="2686" y="1315"/>
                    <a:pt x="2435" y="1362"/>
                  </a:cubicBezTo>
                  <a:cubicBezTo>
                    <a:pt x="2574" y="1166"/>
                    <a:pt x="2732" y="962"/>
                    <a:pt x="2778" y="730"/>
                  </a:cubicBezTo>
                  <a:cubicBezTo>
                    <a:pt x="2834" y="479"/>
                    <a:pt x="2760" y="200"/>
                    <a:pt x="2565" y="79"/>
                  </a:cubicBezTo>
                  <a:cubicBezTo>
                    <a:pt x="2481" y="24"/>
                    <a:pt x="2391" y="1"/>
                    <a:pt x="22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
            <p:cNvSpPr/>
            <p:nvPr/>
          </p:nvSpPr>
          <p:spPr>
            <a:xfrm>
              <a:off x="3985575" y="1739575"/>
              <a:ext cx="106650" cy="98650"/>
            </a:xfrm>
            <a:custGeom>
              <a:rect b="b" l="l" r="r" t="t"/>
              <a:pathLst>
                <a:path extrusionOk="0" h="3946" w="4266">
                  <a:moveTo>
                    <a:pt x="38" y="2908"/>
                  </a:moveTo>
                  <a:cubicBezTo>
                    <a:pt x="10" y="2973"/>
                    <a:pt x="1" y="3038"/>
                    <a:pt x="19" y="3103"/>
                  </a:cubicBezTo>
                  <a:cubicBezTo>
                    <a:pt x="10" y="3048"/>
                    <a:pt x="10" y="2983"/>
                    <a:pt x="38" y="2908"/>
                  </a:cubicBezTo>
                  <a:close/>
                  <a:moveTo>
                    <a:pt x="2277" y="0"/>
                  </a:moveTo>
                  <a:cubicBezTo>
                    <a:pt x="2147" y="0"/>
                    <a:pt x="2045" y="28"/>
                    <a:pt x="1924" y="93"/>
                  </a:cubicBezTo>
                  <a:cubicBezTo>
                    <a:pt x="1720" y="195"/>
                    <a:pt x="1543" y="353"/>
                    <a:pt x="1395" y="530"/>
                  </a:cubicBezTo>
                  <a:cubicBezTo>
                    <a:pt x="1088" y="864"/>
                    <a:pt x="819" y="1236"/>
                    <a:pt x="586" y="1635"/>
                  </a:cubicBezTo>
                  <a:cubicBezTo>
                    <a:pt x="819" y="1236"/>
                    <a:pt x="1088" y="883"/>
                    <a:pt x="1404" y="548"/>
                  </a:cubicBezTo>
                  <a:cubicBezTo>
                    <a:pt x="1552" y="390"/>
                    <a:pt x="1729" y="242"/>
                    <a:pt x="1924" y="149"/>
                  </a:cubicBezTo>
                  <a:cubicBezTo>
                    <a:pt x="2016" y="107"/>
                    <a:pt x="2115" y="73"/>
                    <a:pt x="2208" y="73"/>
                  </a:cubicBezTo>
                  <a:cubicBezTo>
                    <a:pt x="2219" y="73"/>
                    <a:pt x="2229" y="74"/>
                    <a:pt x="2240" y="75"/>
                  </a:cubicBezTo>
                  <a:cubicBezTo>
                    <a:pt x="2342" y="75"/>
                    <a:pt x="2444" y="121"/>
                    <a:pt x="2519" y="195"/>
                  </a:cubicBezTo>
                  <a:cubicBezTo>
                    <a:pt x="2584" y="260"/>
                    <a:pt x="2640" y="372"/>
                    <a:pt x="2658" y="474"/>
                  </a:cubicBezTo>
                  <a:cubicBezTo>
                    <a:pt x="2686" y="576"/>
                    <a:pt x="2667" y="678"/>
                    <a:pt x="2649" y="781"/>
                  </a:cubicBezTo>
                  <a:cubicBezTo>
                    <a:pt x="2593" y="994"/>
                    <a:pt x="2463" y="1180"/>
                    <a:pt x="2324" y="1366"/>
                  </a:cubicBezTo>
                  <a:lnTo>
                    <a:pt x="2231" y="1496"/>
                  </a:lnTo>
                  <a:lnTo>
                    <a:pt x="2231" y="1496"/>
                  </a:lnTo>
                  <a:lnTo>
                    <a:pt x="2379" y="1459"/>
                  </a:lnTo>
                  <a:cubicBezTo>
                    <a:pt x="2640" y="1412"/>
                    <a:pt x="2844" y="1264"/>
                    <a:pt x="3067" y="1189"/>
                  </a:cubicBezTo>
                  <a:cubicBezTo>
                    <a:pt x="3169" y="1152"/>
                    <a:pt x="3290" y="1134"/>
                    <a:pt x="3401" y="1134"/>
                  </a:cubicBezTo>
                  <a:cubicBezTo>
                    <a:pt x="3522" y="1134"/>
                    <a:pt x="3624" y="1171"/>
                    <a:pt x="3689" y="1236"/>
                  </a:cubicBezTo>
                  <a:cubicBezTo>
                    <a:pt x="3764" y="1310"/>
                    <a:pt x="3810" y="1412"/>
                    <a:pt x="3810" y="1515"/>
                  </a:cubicBezTo>
                  <a:cubicBezTo>
                    <a:pt x="3810" y="1617"/>
                    <a:pt x="3773" y="1738"/>
                    <a:pt x="3717" y="1831"/>
                  </a:cubicBezTo>
                  <a:cubicBezTo>
                    <a:pt x="3596" y="2016"/>
                    <a:pt x="3392" y="2156"/>
                    <a:pt x="3178" y="2286"/>
                  </a:cubicBezTo>
                  <a:lnTo>
                    <a:pt x="2993" y="2397"/>
                  </a:lnTo>
                  <a:lnTo>
                    <a:pt x="3216" y="2407"/>
                  </a:lnTo>
                  <a:cubicBezTo>
                    <a:pt x="3346" y="2407"/>
                    <a:pt x="3476" y="2425"/>
                    <a:pt x="3596" y="2444"/>
                  </a:cubicBezTo>
                  <a:cubicBezTo>
                    <a:pt x="3727" y="2472"/>
                    <a:pt x="3847" y="2518"/>
                    <a:pt x="3940" y="2583"/>
                  </a:cubicBezTo>
                  <a:cubicBezTo>
                    <a:pt x="4033" y="2657"/>
                    <a:pt x="4089" y="2760"/>
                    <a:pt x="4107" y="2871"/>
                  </a:cubicBezTo>
                  <a:cubicBezTo>
                    <a:pt x="4126" y="2992"/>
                    <a:pt x="4107" y="3122"/>
                    <a:pt x="4052" y="3224"/>
                  </a:cubicBezTo>
                  <a:cubicBezTo>
                    <a:pt x="4005" y="3336"/>
                    <a:pt x="3922" y="3438"/>
                    <a:pt x="3819" y="3512"/>
                  </a:cubicBezTo>
                  <a:cubicBezTo>
                    <a:pt x="3727" y="3596"/>
                    <a:pt x="3615" y="3652"/>
                    <a:pt x="3485" y="3698"/>
                  </a:cubicBezTo>
                  <a:cubicBezTo>
                    <a:pt x="3364" y="3744"/>
                    <a:pt x="3243" y="3782"/>
                    <a:pt x="3113" y="3800"/>
                  </a:cubicBezTo>
                  <a:cubicBezTo>
                    <a:pt x="2983" y="3837"/>
                    <a:pt x="2853" y="3847"/>
                    <a:pt x="2732" y="3875"/>
                  </a:cubicBezTo>
                  <a:cubicBezTo>
                    <a:pt x="2582" y="3890"/>
                    <a:pt x="2433" y="3898"/>
                    <a:pt x="2284" y="3898"/>
                  </a:cubicBezTo>
                  <a:cubicBezTo>
                    <a:pt x="1908" y="3898"/>
                    <a:pt x="1538" y="3850"/>
                    <a:pt x="1172" y="3763"/>
                  </a:cubicBezTo>
                  <a:cubicBezTo>
                    <a:pt x="921" y="3689"/>
                    <a:pt x="670" y="3605"/>
                    <a:pt x="428" y="3512"/>
                  </a:cubicBezTo>
                  <a:lnTo>
                    <a:pt x="428" y="3512"/>
                  </a:lnTo>
                  <a:cubicBezTo>
                    <a:pt x="670" y="3614"/>
                    <a:pt x="921" y="3698"/>
                    <a:pt x="1172" y="3772"/>
                  </a:cubicBezTo>
                  <a:cubicBezTo>
                    <a:pt x="1572" y="3882"/>
                    <a:pt x="1978" y="3945"/>
                    <a:pt x="2390" y="3945"/>
                  </a:cubicBezTo>
                  <a:cubicBezTo>
                    <a:pt x="2504" y="3945"/>
                    <a:pt x="2618" y="3940"/>
                    <a:pt x="2732" y="3930"/>
                  </a:cubicBezTo>
                  <a:cubicBezTo>
                    <a:pt x="2853" y="3921"/>
                    <a:pt x="2993" y="3912"/>
                    <a:pt x="3123" y="3875"/>
                  </a:cubicBezTo>
                  <a:cubicBezTo>
                    <a:pt x="3253" y="3847"/>
                    <a:pt x="3383" y="3819"/>
                    <a:pt x="3504" y="3772"/>
                  </a:cubicBezTo>
                  <a:cubicBezTo>
                    <a:pt x="3671" y="3689"/>
                    <a:pt x="3782" y="3633"/>
                    <a:pt x="3903" y="3549"/>
                  </a:cubicBezTo>
                  <a:cubicBezTo>
                    <a:pt x="4005" y="3466"/>
                    <a:pt x="4107" y="3364"/>
                    <a:pt x="4173" y="3233"/>
                  </a:cubicBezTo>
                  <a:cubicBezTo>
                    <a:pt x="4228" y="3103"/>
                    <a:pt x="4265" y="2973"/>
                    <a:pt x="4247" y="2834"/>
                  </a:cubicBezTo>
                  <a:cubicBezTo>
                    <a:pt x="4238" y="2695"/>
                    <a:pt x="4154" y="2555"/>
                    <a:pt x="4042" y="2462"/>
                  </a:cubicBezTo>
                  <a:cubicBezTo>
                    <a:pt x="3922" y="2369"/>
                    <a:pt x="3801" y="2323"/>
                    <a:pt x="3662" y="2286"/>
                  </a:cubicBezTo>
                  <a:cubicBezTo>
                    <a:pt x="3587" y="2277"/>
                    <a:pt x="3531" y="2258"/>
                    <a:pt x="3457" y="2249"/>
                  </a:cubicBezTo>
                  <a:cubicBezTo>
                    <a:pt x="3504" y="2211"/>
                    <a:pt x="3550" y="2193"/>
                    <a:pt x="3596" y="2156"/>
                  </a:cubicBezTo>
                  <a:cubicBezTo>
                    <a:pt x="3708" y="2072"/>
                    <a:pt x="3801" y="1979"/>
                    <a:pt x="3866" y="1877"/>
                  </a:cubicBezTo>
                  <a:cubicBezTo>
                    <a:pt x="3940" y="1766"/>
                    <a:pt x="3987" y="1635"/>
                    <a:pt x="3987" y="1496"/>
                  </a:cubicBezTo>
                  <a:cubicBezTo>
                    <a:pt x="3987" y="1357"/>
                    <a:pt x="3940" y="1217"/>
                    <a:pt x="3819" y="1106"/>
                  </a:cubicBezTo>
                  <a:cubicBezTo>
                    <a:pt x="3717" y="1013"/>
                    <a:pt x="3578" y="967"/>
                    <a:pt x="3439" y="967"/>
                  </a:cubicBezTo>
                  <a:cubicBezTo>
                    <a:pt x="3308" y="967"/>
                    <a:pt x="3169" y="994"/>
                    <a:pt x="3058" y="1041"/>
                  </a:cubicBezTo>
                  <a:cubicBezTo>
                    <a:pt x="2872" y="1106"/>
                    <a:pt x="2705" y="1199"/>
                    <a:pt x="2547" y="1273"/>
                  </a:cubicBezTo>
                  <a:cubicBezTo>
                    <a:pt x="2640" y="1124"/>
                    <a:pt x="2723" y="967"/>
                    <a:pt x="2779" y="799"/>
                  </a:cubicBezTo>
                  <a:cubicBezTo>
                    <a:pt x="2807" y="678"/>
                    <a:pt x="2807" y="548"/>
                    <a:pt x="2788" y="437"/>
                  </a:cubicBezTo>
                  <a:cubicBezTo>
                    <a:pt x="2760" y="316"/>
                    <a:pt x="2705" y="205"/>
                    <a:pt x="2612" y="121"/>
                  </a:cubicBezTo>
                  <a:cubicBezTo>
                    <a:pt x="2519" y="47"/>
                    <a:pt x="2389" y="0"/>
                    <a:pt x="22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
            <p:cNvSpPr/>
            <p:nvPr/>
          </p:nvSpPr>
          <p:spPr>
            <a:xfrm>
              <a:off x="3987200" y="1773950"/>
              <a:ext cx="58575" cy="43225"/>
            </a:xfrm>
            <a:custGeom>
              <a:rect b="b" l="l" r="r" t="t"/>
              <a:pathLst>
                <a:path extrusionOk="0" h="1729" w="2343">
                  <a:moveTo>
                    <a:pt x="2342" y="0"/>
                  </a:moveTo>
                  <a:lnTo>
                    <a:pt x="2342" y="0"/>
                  </a:lnTo>
                  <a:cubicBezTo>
                    <a:pt x="2138" y="158"/>
                    <a:pt x="1952" y="298"/>
                    <a:pt x="1757" y="446"/>
                  </a:cubicBezTo>
                  <a:lnTo>
                    <a:pt x="1172" y="883"/>
                  </a:lnTo>
                  <a:lnTo>
                    <a:pt x="596" y="1329"/>
                  </a:lnTo>
                  <a:cubicBezTo>
                    <a:pt x="503" y="1394"/>
                    <a:pt x="410" y="1468"/>
                    <a:pt x="308" y="1533"/>
                  </a:cubicBezTo>
                  <a:cubicBezTo>
                    <a:pt x="215" y="1608"/>
                    <a:pt x="112" y="1673"/>
                    <a:pt x="1" y="1728"/>
                  </a:cubicBezTo>
                  <a:cubicBezTo>
                    <a:pt x="224" y="1626"/>
                    <a:pt x="438" y="1496"/>
                    <a:pt x="633" y="1366"/>
                  </a:cubicBezTo>
                  <a:cubicBezTo>
                    <a:pt x="837" y="1227"/>
                    <a:pt x="1023" y="1087"/>
                    <a:pt x="1227" y="929"/>
                  </a:cubicBezTo>
                  <a:cubicBezTo>
                    <a:pt x="1422" y="781"/>
                    <a:pt x="1608" y="632"/>
                    <a:pt x="1794" y="483"/>
                  </a:cubicBezTo>
                  <a:cubicBezTo>
                    <a:pt x="1980" y="325"/>
                    <a:pt x="2166" y="168"/>
                    <a:pt x="2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
            <p:cNvSpPr/>
            <p:nvPr/>
          </p:nvSpPr>
          <p:spPr>
            <a:xfrm>
              <a:off x="3988825" y="1797875"/>
              <a:ext cx="77150" cy="22075"/>
            </a:xfrm>
            <a:custGeom>
              <a:rect b="b" l="l" r="r" t="t"/>
              <a:pathLst>
                <a:path extrusionOk="0" h="883" w="3086">
                  <a:moveTo>
                    <a:pt x="3086" y="0"/>
                  </a:moveTo>
                  <a:lnTo>
                    <a:pt x="3086" y="0"/>
                  </a:lnTo>
                  <a:cubicBezTo>
                    <a:pt x="2816" y="56"/>
                    <a:pt x="2565" y="112"/>
                    <a:pt x="2296" y="158"/>
                  </a:cubicBezTo>
                  <a:cubicBezTo>
                    <a:pt x="2045" y="233"/>
                    <a:pt x="1776" y="298"/>
                    <a:pt x="1515" y="372"/>
                  </a:cubicBezTo>
                  <a:cubicBezTo>
                    <a:pt x="1265" y="446"/>
                    <a:pt x="1004" y="521"/>
                    <a:pt x="754" y="604"/>
                  </a:cubicBezTo>
                  <a:cubicBezTo>
                    <a:pt x="493" y="678"/>
                    <a:pt x="243" y="762"/>
                    <a:pt x="1" y="883"/>
                  </a:cubicBezTo>
                  <a:cubicBezTo>
                    <a:pt x="122" y="836"/>
                    <a:pt x="252" y="799"/>
                    <a:pt x="382" y="762"/>
                  </a:cubicBezTo>
                  <a:lnTo>
                    <a:pt x="763" y="660"/>
                  </a:lnTo>
                  <a:lnTo>
                    <a:pt x="1543" y="446"/>
                  </a:lnTo>
                  <a:lnTo>
                    <a:pt x="2324" y="233"/>
                  </a:lnTo>
                  <a:cubicBezTo>
                    <a:pt x="2575" y="158"/>
                    <a:pt x="2835" y="75"/>
                    <a:pt x="30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
            <p:cNvSpPr/>
            <p:nvPr/>
          </p:nvSpPr>
          <p:spPr>
            <a:xfrm>
              <a:off x="4010200" y="1793450"/>
              <a:ext cx="16525" cy="12100"/>
            </a:xfrm>
            <a:custGeom>
              <a:rect b="b" l="l" r="r" t="t"/>
              <a:pathLst>
                <a:path extrusionOk="0" h="484" w="661">
                  <a:moveTo>
                    <a:pt x="660" y="1"/>
                  </a:moveTo>
                  <a:lnTo>
                    <a:pt x="660" y="1"/>
                  </a:lnTo>
                  <a:cubicBezTo>
                    <a:pt x="540" y="75"/>
                    <a:pt x="419" y="149"/>
                    <a:pt x="317" y="224"/>
                  </a:cubicBezTo>
                  <a:cubicBezTo>
                    <a:pt x="261" y="252"/>
                    <a:pt x="214" y="307"/>
                    <a:pt x="149" y="354"/>
                  </a:cubicBezTo>
                  <a:cubicBezTo>
                    <a:pt x="103" y="391"/>
                    <a:pt x="56" y="447"/>
                    <a:pt x="1" y="484"/>
                  </a:cubicBezTo>
                  <a:cubicBezTo>
                    <a:pt x="75" y="465"/>
                    <a:pt x="131" y="428"/>
                    <a:pt x="187" y="391"/>
                  </a:cubicBezTo>
                  <a:cubicBezTo>
                    <a:pt x="242" y="363"/>
                    <a:pt x="307" y="326"/>
                    <a:pt x="363" y="279"/>
                  </a:cubicBezTo>
                  <a:cubicBezTo>
                    <a:pt x="465" y="196"/>
                    <a:pt x="567" y="103"/>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
            <p:cNvSpPr/>
            <p:nvPr/>
          </p:nvSpPr>
          <p:spPr>
            <a:xfrm>
              <a:off x="4024850" y="1789975"/>
              <a:ext cx="8850" cy="8850"/>
            </a:xfrm>
            <a:custGeom>
              <a:rect b="b" l="l" r="r" t="t"/>
              <a:pathLst>
                <a:path extrusionOk="0" h="354" w="354">
                  <a:moveTo>
                    <a:pt x="353" y="0"/>
                  </a:moveTo>
                  <a:lnTo>
                    <a:pt x="353" y="0"/>
                  </a:lnTo>
                  <a:cubicBezTo>
                    <a:pt x="269" y="47"/>
                    <a:pt x="214" y="103"/>
                    <a:pt x="158" y="158"/>
                  </a:cubicBezTo>
                  <a:cubicBezTo>
                    <a:pt x="139" y="195"/>
                    <a:pt x="102" y="223"/>
                    <a:pt x="74" y="261"/>
                  </a:cubicBezTo>
                  <a:cubicBezTo>
                    <a:pt x="56" y="288"/>
                    <a:pt x="28" y="316"/>
                    <a:pt x="0" y="353"/>
                  </a:cubicBezTo>
                  <a:cubicBezTo>
                    <a:pt x="28" y="335"/>
                    <a:pt x="74" y="316"/>
                    <a:pt x="112" y="288"/>
                  </a:cubicBezTo>
                  <a:cubicBezTo>
                    <a:pt x="149" y="270"/>
                    <a:pt x="167" y="242"/>
                    <a:pt x="204" y="214"/>
                  </a:cubicBezTo>
                  <a:cubicBezTo>
                    <a:pt x="269" y="149"/>
                    <a:pt x="325" y="84"/>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
            <p:cNvSpPr/>
            <p:nvPr/>
          </p:nvSpPr>
          <p:spPr>
            <a:xfrm>
              <a:off x="4020900" y="1794850"/>
              <a:ext cx="16975" cy="10000"/>
            </a:xfrm>
            <a:custGeom>
              <a:rect b="b" l="l" r="r" t="t"/>
              <a:pathLst>
                <a:path extrusionOk="0" h="400" w="679">
                  <a:moveTo>
                    <a:pt x="678" y="0"/>
                  </a:moveTo>
                  <a:cubicBezTo>
                    <a:pt x="558" y="47"/>
                    <a:pt x="446" y="112"/>
                    <a:pt x="325" y="186"/>
                  </a:cubicBezTo>
                  <a:cubicBezTo>
                    <a:pt x="214" y="251"/>
                    <a:pt x="112" y="316"/>
                    <a:pt x="0" y="400"/>
                  </a:cubicBezTo>
                  <a:cubicBezTo>
                    <a:pt x="74" y="372"/>
                    <a:pt x="130" y="354"/>
                    <a:pt x="186" y="326"/>
                  </a:cubicBezTo>
                  <a:cubicBezTo>
                    <a:pt x="251" y="298"/>
                    <a:pt x="307" y="270"/>
                    <a:pt x="362" y="233"/>
                  </a:cubicBezTo>
                  <a:cubicBezTo>
                    <a:pt x="483" y="168"/>
                    <a:pt x="585" y="93"/>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
            <p:cNvSpPr/>
            <p:nvPr/>
          </p:nvSpPr>
          <p:spPr>
            <a:xfrm>
              <a:off x="4003475" y="1807400"/>
              <a:ext cx="11400" cy="4425"/>
            </a:xfrm>
            <a:custGeom>
              <a:rect b="b" l="l" r="r" t="t"/>
              <a:pathLst>
                <a:path extrusionOk="0" h="177" w="456">
                  <a:moveTo>
                    <a:pt x="456" y="0"/>
                  </a:moveTo>
                  <a:cubicBezTo>
                    <a:pt x="372" y="0"/>
                    <a:pt x="298" y="28"/>
                    <a:pt x="214" y="56"/>
                  </a:cubicBezTo>
                  <a:cubicBezTo>
                    <a:pt x="140" y="84"/>
                    <a:pt x="75" y="121"/>
                    <a:pt x="0" y="177"/>
                  </a:cubicBezTo>
                  <a:cubicBezTo>
                    <a:pt x="93" y="158"/>
                    <a:pt x="168" y="140"/>
                    <a:pt x="251" y="121"/>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
            <p:cNvSpPr/>
            <p:nvPr/>
          </p:nvSpPr>
          <p:spPr>
            <a:xfrm>
              <a:off x="4063625" y="1780675"/>
              <a:ext cx="13500" cy="11875"/>
            </a:xfrm>
            <a:custGeom>
              <a:rect b="b" l="l" r="r" t="t"/>
              <a:pathLst>
                <a:path extrusionOk="0" h="475" w="540">
                  <a:moveTo>
                    <a:pt x="540" y="1"/>
                  </a:moveTo>
                  <a:cubicBezTo>
                    <a:pt x="428" y="75"/>
                    <a:pt x="335" y="140"/>
                    <a:pt x="251" y="224"/>
                  </a:cubicBezTo>
                  <a:lnTo>
                    <a:pt x="131" y="354"/>
                  </a:lnTo>
                  <a:cubicBezTo>
                    <a:pt x="84" y="400"/>
                    <a:pt x="47" y="447"/>
                    <a:pt x="1" y="475"/>
                  </a:cubicBezTo>
                  <a:cubicBezTo>
                    <a:pt x="56" y="465"/>
                    <a:pt x="121" y="428"/>
                    <a:pt x="168" y="400"/>
                  </a:cubicBezTo>
                  <a:cubicBezTo>
                    <a:pt x="214" y="363"/>
                    <a:pt x="261" y="317"/>
                    <a:pt x="307" y="279"/>
                  </a:cubicBezTo>
                  <a:cubicBezTo>
                    <a:pt x="382" y="196"/>
                    <a:pt x="465" y="103"/>
                    <a:pt x="5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
            <p:cNvSpPr/>
            <p:nvPr/>
          </p:nvSpPr>
          <p:spPr>
            <a:xfrm>
              <a:off x="4056200" y="1786500"/>
              <a:ext cx="9550" cy="7900"/>
            </a:xfrm>
            <a:custGeom>
              <a:rect b="b" l="l" r="r" t="t"/>
              <a:pathLst>
                <a:path extrusionOk="0" h="316" w="382">
                  <a:moveTo>
                    <a:pt x="381" y="0"/>
                  </a:moveTo>
                  <a:lnTo>
                    <a:pt x="381" y="0"/>
                  </a:lnTo>
                  <a:cubicBezTo>
                    <a:pt x="307" y="46"/>
                    <a:pt x="242" y="93"/>
                    <a:pt x="186" y="149"/>
                  </a:cubicBezTo>
                  <a:cubicBezTo>
                    <a:pt x="112" y="195"/>
                    <a:pt x="56" y="260"/>
                    <a:pt x="0" y="316"/>
                  </a:cubicBezTo>
                  <a:cubicBezTo>
                    <a:pt x="47" y="307"/>
                    <a:pt x="93" y="288"/>
                    <a:pt x="121" y="269"/>
                  </a:cubicBezTo>
                  <a:cubicBezTo>
                    <a:pt x="158" y="260"/>
                    <a:pt x="195" y="223"/>
                    <a:pt x="233" y="195"/>
                  </a:cubicBezTo>
                  <a:cubicBezTo>
                    <a:pt x="251" y="167"/>
                    <a:pt x="288" y="139"/>
                    <a:pt x="307" y="102"/>
                  </a:cubicBezTo>
                  <a:cubicBezTo>
                    <a:pt x="335" y="84"/>
                    <a:pt x="372" y="3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
            <p:cNvSpPr/>
            <p:nvPr/>
          </p:nvSpPr>
          <p:spPr>
            <a:xfrm>
              <a:off x="4070600" y="1776025"/>
              <a:ext cx="4425" cy="5850"/>
            </a:xfrm>
            <a:custGeom>
              <a:rect b="b" l="l" r="r" t="t"/>
              <a:pathLst>
                <a:path extrusionOk="0" h="234" w="177">
                  <a:moveTo>
                    <a:pt x="177" y="1"/>
                  </a:moveTo>
                  <a:lnTo>
                    <a:pt x="177" y="1"/>
                  </a:lnTo>
                  <a:cubicBezTo>
                    <a:pt x="130" y="38"/>
                    <a:pt x="103" y="75"/>
                    <a:pt x="84" y="103"/>
                  </a:cubicBezTo>
                  <a:cubicBezTo>
                    <a:pt x="56" y="131"/>
                    <a:pt x="47" y="140"/>
                    <a:pt x="38" y="159"/>
                  </a:cubicBezTo>
                  <a:lnTo>
                    <a:pt x="0" y="233"/>
                  </a:lnTo>
                  <a:cubicBezTo>
                    <a:pt x="56" y="224"/>
                    <a:pt x="93" y="187"/>
                    <a:pt x="130" y="150"/>
                  </a:cubicBezTo>
                  <a:lnTo>
                    <a:pt x="168" y="85"/>
                  </a:lnTo>
                  <a:cubicBezTo>
                    <a:pt x="177" y="57"/>
                    <a:pt x="177" y="20"/>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
            <p:cNvSpPr/>
            <p:nvPr/>
          </p:nvSpPr>
          <p:spPr>
            <a:xfrm>
              <a:off x="4074075" y="1813425"/>
              <a:ext cx="10725" cy="12350"/>
            </a:xfrm>
            <a:custGeom>
              <a:rect b="b" l="l" r="r" t="t"/>
              <a:pathLst>
                <a:path extrusionOk="0" h="494" w="429">
                  <a:moveTo>
                    <a:pt x="410" y="1"/>
                  </a:moveTo>
                  <a:cubicBezTo>
                    <a:pt x="400" y="131"/>
                    <a:pt x="354" y="224"/>
                    <a:pt x="270" y="298"/>
                  </a:cubicBezTo>
                  <a:cubicBezTo>
                    <a:pt x="233" y="326"/>
                    <a:pt x="187" y="363"/>
                    <a:pt x="140" y="400"/>
                  </a:cubicBezTo>
                  <a:cubicBezTo>
                    <a:pt x="122" y="410"/>
                    <a:pt x="94" y="437"/>
                    <a:pt x="75" y="447"/>
                  </a:cubicBezTo>
                  <a:cubicBezTo>
                    <a:pt x="47" y="456"/>
                    <a:pt x="29" y="465"/>
                    <a:pt x="1" y="493"/>
                  </a:cubicBezTo>
                  <a:cubicBezTo>
                    <a:pt x="38" y="493"/>
                    <a:pt x="56" y="493"/>
                    <a:pt x="94" y="484"/>
                  </a:cubicBezTo>
                  <a:cubicBezTo>
                    <a:pt x="122" y="465"/>
                    <a:pt x="149" y="456"/>
                    <a:pt x="177" y="447"/>
                  </a:cubicBezTo>
                  <a:cubicBezTo>
                    <a:pt x="233" y="419"/>
                    <a:pt x="279" y="382"/>
                    <a:pt x="326" y="345"/>
                  </a:cubicBezTo>
                  <a:cubicBezTo>
                    <a:pt x="372" y="298"/>
                    <a:pt x="410" y="233"/>
                    <a:pt x="419" y="177"/>
                  </a:cubicBezTo>
                  <a:cubicBezTo>
                    <a:pt x="428" y="122"/>
                    <a:pt x="428" y="66"/>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
            <p:cNvSpPr/>
            <p:nvPr/>
          </p:nvSpPr>
          <p:spPr>
            <a:xfrm>
              <a:off x="4063175" y="1821100"/>
              <a:ext cx="14650" cy="5700"/>
            </a:xfrm>
            <a:custGeom>
              <a:rect b="b" l="l" r="r" t="t"/>
              <a:pathLst>
                <a:path extrusionOk="0" h="228" w="586">
                  <a:moveTo>
                    <a:pt x="585" y="0"/>
                  </a:moveTo>
                  <a:cubicBezTo>
                    <a:pt x="530" y="10"/>
                    <a:pt x="483" y="19"/>
                    <a:pt x="437" y="47"/>
                  </a:cubicBezTo>
                  <a:cubicBezTo>
                    <a:pt x="381" y="65"/>
                    <a:pt x="335" y="75"/>
                    <a:pt x="288" y="103"/>
                  </a:cubicBezTo>
                  <a:lnTo>
                    <a:pt x="149" y="158"/>
                  </a:lnTo>
                  <a:cubicBezTo>
                    <a:pt x="102" y="186"/>
                    <a:pt x="56" y="205"/>
                    <a:pt x="0" y="214"/>
                  </a:cubicBezTo>
                  <a:cubicBezTo>
                    <a:pt x="23" y="223"/>
                    <a:pt x="49" y="228"/>
                    <a:pt x="76" y="228"/>
                  </a:cubicBezTo>
                  <a:cubicBezTo>
                    <a:pt x="102" y="228"/>
                    <a:pt x="130" y="223"/>
                    <a:pt x="158" y="214"/>
                  </a:cubicBezTo>
                  <a:cubicBezTo>
                    <a:pt x="204" y="205"/>
                    <a:pt x="260" y="195"/>
                    <a:pt x="307" y="177"/>
                  </a:cubicBezTo>
                  <a:cubicBezTo>
                    <a:pt x="418" y="130"/>
                    <a:pt x="511" y="65"/>
                    <a:pt x="5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
            <p:cNvSpPr/>
            <p:nvPr/>
          </p:nvSpPr>
          <p:spPr>
            <a:xfrm>
              <a:off x="4055500" y="1829450"/>
              <a:ext cx="14200" cy="2600"/>
            </a:xfrm>
            <a:custGeom>
              <a:rect b="b" l="l" r="r" t="t"/>
              <a:pathLst>
                <a:path extrusionOk="0" h="104" w="568">
                  <a:moveTo>
                    <a:pt x="567" y="1"/>
                  </a:moveTo>
                  <a:cubicBezTo>
                    <a:pt x="474" y="1"/>
                    <a:pt x="381" y="10"/>
                    <a:pt x="279" y="29"/>
                  </a:cubicBezTo>
                  <a:cubicBezTo>
                    <a:pt x="186" y="38"/>
                    <a:pt x="93" y="57"/>
                    <a:pt x="0" y="75"/>
                  </a:cubicBezTo>
                  <a:cubicBezTo>
                    <a:pt x="47" y="94"/>
                    <a:pt x="103" y="103"/>
                    <a:pt x="149" y="103"/>
                  </a:cubicBezTo>
                  <a:cubicBezTo>
                    <a:pt x="214" y="103"/>
                    <a:pt x="261" y="103"/>
                    <a:pt x="307" y="94"/>
                  </a:cubicBezTo>
                  <a:lnTo>
                    <a:pt x="446" y="57"/>
                  </a:lnTo>
                  <a:cubicBezTo>
                    <a:pt x="493" y="47"/>
                    <a:pt x="521" y="29"/>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
            <p:cNvSpPr/>
            <p:nvPr/>
          </p:nvSpPr>
          <p:spPr>
            <a:xfrm>
              <a:off x="4067125" y="1817850"/>
              <a:ext cx="9300" cy="4500"/>
            </a:xfrm>
            <a:custGeom>
              <a:rect b="b" l="l" r="r" t="t"/>
              <a:pathLst>
                <a:path extrusionOk="0" h="180" w="372">
                  <a:moveTo>
                    <a:pt x="372" y="0"/>
                  </a:moveTo>
                  <a:cubicBezTo>
                    <a:pt x="307" y="28"/>
                    <a:pt x="242" y="47"/>
                    <a:pt x="177" y="84"/>
                  </a:cubicBezTo>
                  <a:cubicBezTo>
                    <a:pt x="121" y="102"/>
                    <a:pt x="56" y="140"/>
                    <a:pt x="0" y="177"/>
                  </a:cubicBezTo>
                  <a:cubicBezTo>
                    <a:pt x="15" y="178"/>
                    <a:pt x="29" y="179"/>
                    <a:pt x="43" y="179"/>
                  </a:cubicBezTo>
                  <a:cubicBezTo>
                    <a:pt x="107" y="179"/>
                    <a:pt x="160" y="163"/>
                    <a:pt x="214" y="140"/>
                  </a:cubicBezTo>
                  <a:cubicBezTo>
                    <a:pt x="242" y="121"/>
                    <a:pt x="279" y="102"/>
                    <a:pt x="307" y="84"/>
                  </a:cubicBezTo>
                  <a:cubicBezTo>
                    <a:pt x="325" y="56"/>
                    <a:pt x="362"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
            <p:cNvSpPr/>
            <p:nvPr/>
          </p:nvSpPr>
          <p:spPr>
            <a:xfrm>
              <a:off x="3995800" y="1822250"/>
              <a:ext cx="13275" cy="5900"/>
            </a:xfrm>
            <a:custGeom>
              <a:rect b="b" l="l" r="r" t="t"/>
              <a:pathLst>
                <a:path extrusionOk="0" h="236" w="531">
                  <a:moveTo>
                    <a:pt x="1" y="1"/>
                  </a:moveTo>
                  <a:lnTo>
                    <a:pt x="1" y="1"/>
                  </a:lnTo>
                  <a:cubicBezTo>
                    <a:pt x="19" y="47"/>
                    <a:pt x="66" y="84"/>
                    <a:pt x="112" y="103"/>
                  </a:cubicBezTo>
                  <a:cubicBezTo>
                    <a:pt x="149" y="131"/>
                    <a:pt x="196" y="149"/>
                    <a:pt x="242" y="177"/>
                  </a:cubicBezTo>
                  <a:cubicBezTo>
                    <a:pt x="312" y="216"/>
                    <a:pt x="395" y="235"/>
                    <a:pt x="479" y="235"/>
                  </a:cubicBezTo>
                  <a:cubicBezTo>
                    <a:pt x="496" y="235"/>
                    <a:pt x="513" y="235"/>
                    <a:pt x="530" y="233"/>
                  </a:cubicBezTo>
                  <a:cubicBezTo>
                    <a:pt x="437" y="196"/>
                    <a:pt x="354" y="159"/>
                    <a:pt x="261" y="112"/>
                  </a:cubicBezTo>
                  <a:cubicBezTo>
                    <a:pt x="187" y="66"/>
                    <a:pt x="9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
            <p:cNvSpPr/>
            <p:nvPr/>
          </p:nvSpPr>
          <p:spPr>
            <a:xfrm>
              <a:off x="4001850" y="1821550"/>
              <a:ext cx="10475" cy="3950"/>
            </a:xfrm>
            <a:custGeom>
              <a:rect b="b" l="l" r="r" t="t"/>
              <a:pathLst>
                <a:path extrusionOk="0" h="158" w="419">
                  <a:moveTo>
                    <a:pt x="0" y="1"/>
                  </a:moveTo>
                  <a:lnTo>
                    <a:pt x="0" y="1"/>
                  </a:lnTo>
                  <a:cubicBezTo>
                    <a:pt x="10" y="38"/>
                    <a:pt x="47" y="57"/>
                    <a:pt x="84" y="94"/>
                  </a:cubicBezTo>
                  <a:cubicBezTo>
                    <a:pt x="112" y="122"/>
                    <a:pt x="149" y="131"/>
                    <a:pt x="186" y="140"/>
                  </a:cubicBezTo>
                  <a:cubicBezTo>
                    <a:pt x="222" y="150"/>
                    <a:pt x="263" y="158"/>
                    <a:pt x="307" y="158"/>
                  </a:cubicBezTo>
                  <a:cubicBezTo>
                    <a:pt x="343" y="158"/>
                    <a:pt x="381" y="153"/>
                    <a:pt x="418" y="140"/>
                  </a:cubicBezTo>
                  <a:cubicBezTo>
                    <a:pt x="381" y="122"/>
                    <a:pt x="344" y="112"/>
                    <a:pt x="316" y="94"/>
                  </a:cubicBezTo>
                  <a:lnTo>
                    <a:pt x="205" y="57"/>
                  </a:lnTo>
                  <a:cubicBezTo>
                    <a:pt x="140" y="47"/>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
            <p:cNvSpPr/>
            <p:nvPr/>
          </p:nvSpPr>
          <p:spPr>
            <a:xfrm>
              <a:off x="4007425" y="1816925"/>
              <a:ext cx="11175" cy="2900"/>
            </a:xfrm>
            <a:custGeom>
              <a:rect b="b" l="l" r="r" t="t"/>
              <a:pathLst>
                <a:path extrusionOk="0" h="116" w="447">
                  <a:moveTo>
                    <a:pt x="446" y="0"/>
                  </a:moveTo>
                  <a:cubicBezTo>
                    <a:pt x="372" y="0"/>
                    <a:pt x="288" y="9"/>
                    <a:pt x="214" y="28"/>
                  </a:cubicBezTo>
                  <a:cubicBezTo>
                    <a:pt x="140" y="47"/>
                    <a:pt x="65" y="65"/>
                    <a:pt x="0" y="112"/>
                  </a:cubicBezTo>
                  <a:cubicBezTo>
                    <a:pt x="20" y="114"/>
                    <a:pt x="40" y="115"/>
                    <a:pt x="60" y="115"/>
                  </a:cubicBezTo>
                  <a:cubicBezTo>
                    <a:pt x="116" y="115"/>
                    <a:pt x="174" y="107"/>
                    <a:pt x="242" y="93"/>
                  </a:cubicBezTo>
                  <a:lnTo>
                    <a:pt x="344" y="65"/>
                  </a:lnTo>
                  <a:cubicBezTo>
                    <a:pt x="381" y="47"/>
                    <a:pt x="418" y="2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
            <p:cNvSpPr/>
            <p:nvPr/>
          </p:nvSpPr>
          <p:spPr>
            <a:xfrm>
              <a:off x="4013225" y="1822025"/>
              <a:ext cx="9775" cy="1650"/>
            </a:xfrm>
            <a:custGeom>
              <a:rect b="b" l="l" r="r" t="t"/>
              <a:pathLst>
                <a:path extrusionOk="0" h="66" w="391">
                  <a:moveTo>
                    <a:pt x="196" y="1"/>
                  </a:moveTo>
                  <a:cubicBezTo>
                    <a:pt x="121" y="1"/>
                    <a:pt x="66" y="1"/>
                    <a:pt x="1" y="19"/>
                  </a:cubicBezTo>
                  <a:cubicBezTo>
                    <a:pt x="56" y="56"/>
                    <a:pt x="121" y="56"/>
                    <a:pt x="196" y="66"/>
                  </a:cubicBezTo>
                  <a:cubicBezTo>
                    <a:pt x="261" y="66"/>
                    <a:pt x="326" y="66"/>
                    <a:pt x="391" y="38"/>
                  </a:cubicBezTo>
                  <a:cubicBezTo>
                    <a:pt x="326" y="10"/>
                    <a:pt x="261"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
            <p:cNvSpPr/>
            <p:nvPr/>
          </p:nvSpPr>
          <p:spPr>
            <a:xfrm>
              <a:off x="4013925" y="1828625"/>
              <a:ext cx="12800" cy="2175"/>
            </a:xfrm>
            <a:custGeom>
              <a:rect b="b" l="l" r="r" t="t"/>
              <a:pathLst>
                <a:path extrusionOk="0" h="87" w="512">
                  <a:moveTo>
                    <a:pt x="168" y="0"/>
                  </a:moveTo>
                  <a:cubicBezTo>
                    <a:pt x="114" y="0"/>
                    <a:pt x="59" y="7"/>
                    <a:pt x="0" y="25"/>
                  </a:cubicBezTo>
                  <a:cubicBezTo>
                    <a:pt x="93" y="62"/>
                    <a:pt x="177" y="71"/>
                    <a:pt x="261" y="80"/>
                  </a:cubicBezTo>
                  <a:cubicBezTo>
                    <a:pt x="295" y="84"/>
                    <a:pt x="328" y="86"/>
                    <a:pt x="362" y="86"/>
                  </a:cubicBezTo>
                  <a:cubicBezTo>
                    <a:pt x="409" y="86"/>
                    <a:pt x="457" y="82"/>
                    <a:pt x="511" y="71"/>
                  </a:cubicBezTo>
                  <a:cubicBezTo>
                    <a:pt x="437" y="34"/>
                    <a:pt x="344" y="25"/>
                    <a:pt x="261" y="6"/>
                  </a:cubicBezTo>
                  <a:cubicBezTo>
                    <a:pt x="230" y="3"/>
                    <a:pt x="199"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
            <p:cNvSpPr/>
            <p:nvPr/>
          </p:nvSpPr>
          <p:spPr>
            <a:xfrm>
              <a:off x="4026700" y="1743425"/>
              <a:ext cx="14875" cy="7075"/>
            </a:xfrm>
            <a:custGeom>
              <a:rect b="b" l="l" r="r" t="t"/>
              <a:pathLst>
                <a:path extrusionOk="0" h="283" w="595">
                  <a:moveTo>
                    <a:pt x="546" y="0"/>
                  </a:moveTo>
                  <a:cubicBezTo>
                    <a:pt x="507" y="0"/>
                    <a:pt x="470" y="7"/>
                    <a:pt x="437" y="13"/>
                  </a:cubicBezTo>
                  <a:cubicBezTo>
                    <a:pt x="372" y="23"/>
                    <a:pt x="326" y="41"/>
                    <a:pt x="270" y="60"/>
                  </a:cubicBezTo>
                  <a:cubicBezTo>
                    <a:pt x="168" y="106"/>
                    <a:pt x="65" y="181"/>
                    <a:pt x="0" y="283"/>
                  </a:cubicBezTo>
                  <a:cubicBezTo>
                    <a:pt x="47" y="264"/>
                    <a:pt x="93" y="227"/>
                    <a:pt x="140" y="199"/>
                  </a:cubicBezTo>
                  <a:cubicBezTo>
                    <a:pt x="205" y="181"/>
                    <a:pt x="251" y="153"/>
                    <a:pt x="298" y="134"/>
                  </a:cubicBezTo>
                  <a:cubicBezTo>
                    <a:pt x="391" y="88"/>
                    <a:pt x="493" y="51"/>
                    <a:pt x="595" y="4"/>
                  </a:cubicBezTo>
                  <a:cubicBezTo>
                    <a:pt x="579" y="1"/>
                    <a:pt x="562"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
            <p:cNvSpPr/>
            <p:nvPr/>
          </p:nvSpPr>
          <p:spPr>
            <a:xfrm>
              <a:off x="4025075" y="1747925"/>
              <a:ext cx="11625" cy="7475"/>
            </a:xfrm>
            <a:custGeom>
              <a:rect b="b" l="l" r="r" t="t"/>
              <a:pathLst>
                <a:path extrusionOk="0" h="299" w="465">
                  <a:moveTo>
                    <a:pt x="465" y="1"/>
                  </a:moveTo>
                  <a:cubicBezTo>
                    <a:pt x="418" y="1"/>
                    <a:pt x="372" y="19"/>
                    <a:pt x="326" y="19"/>
                  </a:cubicBezTo>
                  <a:cubicBezTo>
                    <a:pt x="279" y="38"/>
                    <a:pt x="242" y="56"/>
                    <a:pt x="195" y="84"/>
                  </a:cubicBezTo>
                  <a:cubicBezTo>
                    <a:pt x="112" y="140"/>
                    <a:pt x="28" y="205"/>
                    <a:pt x="0" y="298"/>
                  </a:cubicBezTo>
                  <a:lnTo>
                    <a:pt x="112" y="224"/>
                  </a:lnTo>
                  <a:cubicBezTo>
                    <a:pt x="149" y="196"/>
                    <a:pt x="195" y="177"/>
                    <a:pt x="233" y="149"/>
                  </a:cubicBezTo>
                  <a:cubicBezTo>
                    <a:pt x="298" y="103"/>
                    <a:pt x="381"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
            <p:cNvSpPr/>
            <p:nvPr/>
          </p:nvSpPr>
          <p:spPr>
            <a:xfrm>
              <a:off x="4020900" y="1755125"/>
              <a:ext cx="11175" cy="10025"/>
            </a:xfrm>
            <a:custGeom>
              <a:rect b="b" l="l" r="r" t="t"/>
              <a:pathLst>
                <a:path extrusionOk="0" h="401" w="447">
                  <a:moveTo>
                    <a:pt x="446" y="1"/>
                  </a:moveTo>
                  <a:lnTo>
                    <a:pt x="446" y="1"/>
                  </a:lnTo>
                  <a:cubicBezTo>
                    <a:pt x="344" y="38"/>
                    <a:pt x="260" y="94"/>
                    <a:pt x="186" y="168"/>
                  </a:cubicBezTo>
                  <a:lnTo>
                    <a:pt x="84" y="270"/>
                  </a:lnTo>
                  <a:cubicBezTo>
                    <a:pt x="47" y="307"/>
                    <a:pt x="19" y="354"/>
                    <a:pt x="0" y="400"/>
                  </a:cubicBezTo>
                  <a:lnTo>
                    <a:pt x="121" y="307"/>
                  </a:lnTo>
                  <a:cubicBezTo>
                    <a:pt x="158" y="270"/>
                    <a:pt x="205" y="242"/>
                    <a:pt x="232" y="214"/>
                  </a:cubicBezTo>
                  <a:cubicBezTo>
                    <a:pt x="307" y="149"/>
                    <a:pt x="372" y="84"/>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
            <p:cNvSpPr/>
            <p:nvPr/>
          </p:nvSpPr>
          <p:spPr>
            <a:xfrm>
              <a:off x="4010675" y="1758375"/>
              <a:ext cx="9075" cy="12100"/>
            </a:xfrm>
            <a:custGeom>
              <a:rect b="b" l="l" r="r" t="t"/>
              <a:pathLst>
                <a:path extrusionOk="0" h="484" w="363">
                  <a:moveTo>
                    <a:pt x="363" y="1"/>
                  </a:moveTo>
                  <a:lnTo>
                    <a:pt x="363" y="1"/>
                  </a:lnTo>
                  <a:cubicBezTo>
                    <a:pt x="270" y="57"/>
                    <a:pt x="205" y="140"/>
                    <a:pt x="140" y="205"/>
                  </a:cubicBezTo>
                  <a:cubicBezTo>
                    <a:pt x="121" y="242"/>
                    <a:pt x="84" y="289"/>
                    <a:pt x="65" y="335"/>
                  </a:cubicBezTo>
                  <a:cubicBezTo>
                    <a:pt x="37" y="382"/>
                    <a:pt x="19" y="428"/>
                    <a:pt x="0" y="484"/>
                  </a:cubicBezTo>
                  <a:lnTo>
                    <a:pt x="112" y="372"/>
                  </a:lnTo>
                  <a:cubicBezTo>
                    <a:pt x="140" y="335"/>
                    <a:pt x="168" y="289"/>
                    <a:pt x="205" y="252"/>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
            <p:cNvSpPr/>
            <p:nvPr/>
          </p:nvSpPr>
          <p:spPr>
            <a:xfrm>
              <a:off x="4004625" y="1770225"/>
              <a:ext cx="11175" cy="11400"/>
            </a:xfrm>
            <a:custGeom>
              <a:rect b="b" l="l" r="r" t="t"/>
              <a:pathLst>
                <a:path extrusionOk="0" h="456" w="447">
                  <a:moveTo>
                    <a:pt x="447" y="1"/>
                  </a:moveTo>
                  <a:lnTo>
                    <a:pt x="447" y="1"/>
                  </a:lnTo>
                  <a:cubicBezTo>
                    <a:pt x="354" y="47"/>
                    <a:pt x="261" y="121"/>
                    <a:pt x="177" y="186"/>
                  </a:cubicBezTo>
                  <a:cubicBezTo>
                    <a:pt x="140" y="224"/>
                    <a:pt x="103" y="252"/>
                    <a:pt x="75" y="307"/>
                  </a:cubicBezTo>
                  <a:cubicBezTo>
                    <a:pt x="38" y="354"/>
                    <a:pt x="10" y="400"/>
                    <a:pt x="1" y="456"/>
                  </a:cubicBezTo>
                  <a:cubicBezTo>
                    <a:pt x="38" y="409"/>
                    <a:pt x="75" y="372"/>
                    <a:pt x="103" y="335"/>
                  </a:cubicBezTo>
                  <a:lnTo>
                    <a:pt x="224" y="233"/>
                  </a:lnTo>
                  <a:cubicBezTo>
                    <a:pt x="307" y="168"/>
                    <a:pt x="372"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
            <p:cNvSpPr/>
            <p:nvPr/>
          </p:nvSpPr>
          <p:spPr>
            <a:xfrm>
              <a:off x="4045975" y="1780225"/>
              <a:ext cx="6075" cy="3725"/>
            </a:xfrm>
            <a:custGeom>
              <a:rect b="b" l="l" r="r" t="t"/>
              <a:pathLst>
                <a:path extrusionOk="0" h="149" w="243">
                  <a:moveTo>
                    <a:pt x="242" y="0"/>
                  </a:moveTo>
                  <a:cubicBezTo>
                    <a:pt x="186" y="0"/>
                    <a:pt x="149" y="19"/>
                    <a:pt x="103" y="47"/>
                  </a:cubicBezTo>
                  <a:cubicBezTo>
                    <a:pt x="56" y="65"/>
                    <a:pt x="19" y="102"/>
                    <a:pt x="1" y="149"/>
                  </a:cubicBezTo>
                  <a:cubicBezTo>
                    <a:pt x="56" y="149"/>
                    <a:pt x="103" y="121"/>
                    <a:pt x="140" y="102"/>
                  </a:cubicBezTo>
                  <a:cubicBezTo>
                    <a:pt x="186" y="74"/>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
            <p:cNvSpPr/>
            <p:nvPr/>
          </p:nvSpPr>
          <p:spPr>
            <a:xfrm>
              <a:off x="4052250" y="1779275"/>
              <a:ext cx="5825" cy="3750"/>
            </a:xfrm>
            <a:custGeom>
              <a:rect b="b" l="l" r="r" t="t"/>
              <a:pathLst>
                <a:path extrusionOk="0" h="150" w="233">
                  <a:moveTo>
                    <a:pt x="233" y="1"/>
                  </a:moveTo>
                  <a:cubicBezTo>
                    <a:pt x="177" y="1"/>
                    <a:pt x="140" y="20"/>
                    <a:pt x="93" y="47"/>
                  </a:cubicBezTo>
                  <a:cubicBezTo>
                    <a:pt x="65" y="66"/>
                    <a:pt x="28" y="103"/>
                    <a:pt x="0" y="150"/>
                  </a:cubicBezTo>
                  <a:cubicBezTo>
                    <a:pt x="65" y="150"/>
                    <a:pt x="112" y="131"/>
                    <a:pt x="140" y="103"/>
                  </a:cubicBezTo>
                  <a:cubicBezTo>
                    <a:pt x="177" y="85"/>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
            <p:cNvSpPr/>
            <p:nvPr/>
          </p:nvSpPr>
          <p:spPr>
            <a:xfrm>
              <a:off x="3996025" y="1786725"/>
              <a:ext cx="5850" cy="8850"/>
            </a:xfrm>
            <a:custGeom>
              <a:rect b="b" l="l" r="r" t="t"/>
              <a:pathLst>
                <a:path extrusionOk="0" h="354" w="234">
                  <a:moveTo>
                    <a:pt x="233" y="0"/>
                  </a:moveTo>
                  <a:lnTo>
                    <a:pt x="233" y="0"/>
                  </a:lnTo>
                  <a:cubicBezTo>
                    <a:pt x="159" y="47"/>
                    <a:pt x="112" y="112"/>
                    <a:pt x="66" y="158"/>
                  </a:cubicBezTo>
                  <a:cubicBezTo>
                    <a:pt x="57" y="186"/>
                    <a:pt x="29" y="214"/>
                    <a:pt x="20" y="251"/>
                  </a:cubicBezTo>
                  <a:cubicBezTo>
                    <a:pt x="10" y="279"/>
                    <a:pt x="1" y="316"/>
                    <a:pt x="1" y="353"/>
                  </a:cubicBezTo>
                  <a:cubicBezTo>
                    <a:pt x="57" y="298"/>
                    <a:pt x="103" y="251"/>
                    <a:pt x="140" y="186"/>
                  </a:cubicBezTo>
                  <a:cubicBezTo>
                    <a:pt x="178" y="130"/>
                    <a:pt x="205" y="75"/>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
            <p:cNvSpPr/>
            <p:nvPr/>
          </p:nvSpPr>
          <p:spPr>
            <a:xfrm>
              <a:off x="3883375" y="2182000"/>
              <a:ext cx="106875" cy="96150"/>
            </a:xfrm>
            <a:custGeom>
              <a:rect b="b" l="l" r="r" t="t"/>
              <a:pathLst>
                <a:path extrusionOk="0" h="3846" w="4275">
                  <a:moveTo>
                    <a:pt x="2027" y="0"/>
                  </a:moveTo>
                  <a:cubicBezTo>
                    <a:pt x="1750" y="0"/>
                    <a:pt x="1463" y="235"/>
                    <a:pt x="1274" y="476"/>
                  </a:cubicBezTo>
                  <a:cubicBezTo>
                    <a:pt x="679" y="1229"/>
                    <a:pt x="270" y="2121"/>
                    <a:pt x="94" y="3068"/>
                  </a:cubicBezTo>
                  <a:cubicBezTo>
                    <a:pt x="1" y="3375"/>
                    <a:pt x="382" y="3579"/>
                    <a:pt x="614" y="3635"/>
                  </a:cubicBezTo>
                  <a:cubicBezTo>
                    <a:pt x="1081" y="3768"/>
                    <a:pt x="1572" y="3846"/>
                    <a:pt x="2060" y="3846"/>
                  </a:cubicBezTo>
                  <a:cubicBezTo>
                    <a:pt x="2494" y="3846"/>
                    <a:pt x="2925" y="3784"/>
                    <a:pt x="3336" y="3644"/>
                  </a:cubicBezTo>
                  <a:cubicBezTo>
                    <a:pt x="3615" y="3551"/>
                    <a:pt x="3875" y="3421"/>
                    <a:pt x="4052" y="3189"/>
                  </a:cubicBezTo>
                  <a:cubicBezTo>
                    <a:pt x="4228" y="2966"/>
                    <a:pt x="4275" y="2622"/>
                    <a:pt x="4089" y="2399"/>
                  </a:cubicBezTo>
                  <a:cubicBezTo>
                    <a:pt x="3922" y="2210"/>
                    <a:pt x="3669" y="2169"/>
                    <a:pt x="3415" y="2169"/>
                  </a:cubicBezTo>
                  <a:cubicBezTo>
                    <a:pt x="3345" y="2169"/>
                    <a:pt x="3275" y="2172"/>
                    <a:pt x="3206" y="2176"/>
                  </a:cubicBezTo>
                  <a:cubicBezTo>
                    <a:pt x="3401" y="2028"/>
                    <a:pt x="3587" y="1879"/>
                    <a:pt x="3708" y="1665"/>
                  </a:cubicBezTo>
                  <a:cubicBezTo>
                    <a:pt x="3810" y="1461"/>
                    <a:pt x="3810" y="1173"/>
                    <a:pt x="3634" y="1006"/>
                  </a:cubicBezTo>
                  <a:cubicBezTo>
                    <a:pt x="3547" y="923"/>
                    <a:pt x="3436" y="891"/>
                    <a:pt x="3319" y="891"/>
                  </a:cubicBezTo>
                  <a:cubicBezTo>
                    <a:pt x="3186" y="891"/>
                    <a:pt x="3046" y="933"/>
                    <a:pt x="2928" y="987"/>
                  </a:cubicBezTo>
                  <a:cubicBezTo>
                    <a:pt x="2705" y="1089"/>
                    <a:pt x="2509" y="1266"/>
                    <a:pt x="2268" y="1331"/>
                  </a:cubicBezTo>
                  <a:cubicBezTo>
                    <a:pt x="2379" y="1126"/>
                    <a:pt x="2509" y="913"/>
                    <a:pt x="2528" y="671"/>
                  </a:cubicBezTo>
                  <a:cubicBezTo>
                    <a:pt x="2556" y="439"/>
                    <a:pt x="2463" y="170"/>
                    <a:pt x="2249" y="58"/>
                  </a:cubicBezTo>
                  <a:cubicBezTo>
                    <a:pt x="2177" y="18"/>
                    <a:pt x="2103" y="0"/>
                    <a:pt x="202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
            <p:cNvSpPr/>
            <p:nvPr/>
          </p:nvSpPr>
          <p:spPr>
            <a:xfrm>
              <a:off x="3884075" y="2181000"/>
              <a:ext cx="106175" cy="97900"/>
            </a:xfrm>
            <a:custGeom>
              <a:rect b="b" l="l" r="r" t="t"/>
              <a:pathLst>
                <a:path extrusionOk="0" h="3916" w="4247">
                  <a:moveTo>
                    <a:pt x="437" y="1799"/>
                  </a:moveTo>
                  <a:lnTo>
                    <a:pt x="437" y="1799"/>
                  </a:lnTo>
                  <a:cubicBezTo>
                    <a:pt x="251" y="2217"/>
                    <a:pt x="112" y="2663"/>
                    <a:pt x="29" y="3099"/>
                  </a:cubicBezTo>
                  <a:cubicBezTo>
                    <a:pt x="122" y="2663"/>
                    <a:pt x="251" y="2217"/>
                    <a:pt x="437" y="1799"/>
                  </a:cubicBezTo>
                  <a:close/>
                  <a:moveTo>
                    <a:pt x="2005" y="0"/>
                  </a:moveTo>
                  <a:cubicBezTo>
                    <a:pt x="1984" y="0"/>
                    <a:pt x="1963" y="2"/>
                    <a:pt x="1943" y="5"/>
                  </a:cubicBezTo>
                  <a:cubicBezTo>
                    <a:pt x="1831" y="14"/>
                    <a:pt x="1710" y="61"/>
                    <a:pt x="1608" y="126"/>
                  </a:cubicBezTo>
                  <a:cubicBezTo>
                    <a:pt x="1413" y="256"/>
                    <a:pt x="1255" y="432"/>
                    <a:pt x="1116" y="618"/>
                  </a:cubicBezTo>
                  <a:cubicBezTo>
                    <a:pt x="856" y="990"/>
                    <a:pt x="623" y="1380"/>
                    <a:pt x="437" y="1798"/>
                  </a:cubicBezTo>
                  <a:cubicBezTo>
                    <a:pt x="623" y="1380"/>
                    <a:pt x="865" y="999"/>
                    <a:pt x="1144" y="637"/>
                  </a:cubicBezTo>
                  <a:cubicBezTo>
                    <a:pt x="1283" y="470"/>
                    <a:pt x="1432" y="293"/>
                    <a:pt x="1627" y="172"/>
                  </a:cubicBezTo>
                  <a:cubicBezTo>
                    <a:pt x="1720" y="117"/>
                    <a:pt x="1831" y="79"/>
                    <a:pt x="1933" y="70"/>
                  </a:cubicBezTo>
                  <a:cubicBezTo>
                    <a:pt x="2035" y="70"/>
                    <a:pt x="2138" y="98"/>
                    <a:pt x="2221" y="163"/>
                  </a:cubicBezTo>
                  <a:cubicBezTo>
                    <a:pt x="2305" y="237"/>
                    <a:pt x="2361" y="330"/>
                    <a:pt x="2389" y="423"/>
                  </a:cubicBezTo>
                  <a:cubicBezTo>
                    <a:pt x="2416" y="525"/>
                    <a:pt x="2416" y="628"/>
                    <a:pt x="2398" y="730"/>
                  </a:cubicBezTo>
                  <a:cubicBezTo>
                    <a:pt x="2361" y="943"/>
                    <a:pt x="2249" y="1139"/>
                    <a:pt x="2128" y="1334"/>
                  </a:cubicBezTo>
                  <a:lnTo>
                    <a:pt x="2063" y="1464"/>
                  </a:lnTo>
                  <a:lnTo>
                    <a:pt x="2203" y="1417"/>
                  </a:lnTo>
                  <a:cubicBezTo>
                    <a:pt x="2454" y="1334"/>
                    <a:pt x="2639" y="1185"/>
                    <a:pt x="2862" y="1083"/>
                  </a:cubicBezTo>
                  <a:cubicBezTo>
                    <a:pt x="2965" y="1036"/>
                    <a:pt x="3067" y="999"/>
                    <a:pt x="3188" y="990"/>
                  </a:cubicBezTo>
                  <a:cubicBezTo>
                    <a:pt x="3203" y="989"/>
                    <a:pt x="3220" y="988"/>
                    <a:pt x="3236" y="988"/>
                  </a:cubicBezTo>
                  <a:cubicBezTo>
                    <a:pt x="3326" y="988"/>
                    <a:pt x="3422" y="1011"/>
                    <a:pt x="3485" y="1074"/>
                  </a:cubicBezTo>
                  <a:cubicBezTo>
                    <a:pt x="3568" y="1129"/>
                    <a:pt x="3615" y="1232"/>
                    <a:pt x="3624" y="1334"/>
                  </a:cubicBezTo>
                  <a:cubicBezTo>
                    <a:pt x="3643" y="1445"/>
                    <a:pt x="3615" y="1557"/>
                    <a:pt x="3568" y="1650"/>
                  </a:cubicBezTo>
                  <a:cubicBezTo>
                    <a:pt x="3466" y="1845"/>
                    <a:pt x="3280" y="2003"/>
                    <a:pt x="3085" y="2151"/>
                  </a:cubicBezTo>
                  <a:lnTo>
                    <a:pt x="2909" y="2291"/>
                  </a:lnTo>
                  <a:lnTo>
                    <a:pt x="3132" y="2281"/>
                  </a:lnTo>
                  <a:cubicBezTo>
                    <a:pt x="3192" y="2272"/>
                    <a:pt x="3255" y="2267"/>
                    <a:pt x="3319" y="2267"/>
                  </a:cubicBezTo>
                  <a:cubicBezTo>
                    <a:pt x="3383" y="2267"/>
                    <a:pt x="3448" y="2272"/>
                    <a:pt x="3513" y="2281"/>
                  </a:cubicBezTo>
                  <a:cubicBezTo>
                    <a:pt x="3643" y="2291"/>
                    <a:pt x="3754" y="2328"/>
                    <a:pt x="3857" y="2384"/>
                  </a:cubicBezTo>
                  <a:cubicBezTo>
                    <a:pt x="3968" y="2439"/>
                    <a:pt x="4033" y="2542"/>
                    <a:pt x="4061" y="2662"/>
                  </a:cubicBezTo>
                  <a:cubicBezTo>
                    <a:pt x="4079" y="2774"/>
                    <a:pt x="4079" y="2904"/>
                    <a:pt x="4033" y="3025"/>
                  </a:cubicBezTo>
                  <a:cubicBezTo>
                    <a:pt x="3996" y="3136"/>
                    <a:pt x="3922" y="3238"/>
                    <a:pt x="3838" y="3322"/>
                  </a:cubicBezTo>
                  <a:cubicBezTo>
                    <a:pt x="3745" y="3415"/>
                    <a:pt x="3643" y="3489"/>
                    <a:pt x="3522" y="3545"/>
                  </a:cubicBezTo>
                  <a:cubicBezTo>
                    <a:pt x="3411" y="3601"/>
                    <a:pt x="3290" y="3647"/>
                    <a:pt x="3160" y="3694"/>
                  </a:cubicBezTo>
                  <a:cubicBezTo>
                    <a:pt x="3039" y="3740"/>
                    <a:pt x="2918" y="3768"/>
                    <a:pt x="2788" y="3796"/>
                  </a:cubicBezTo>
                  <a:cubicBezTo>
                    <a:pt x="2509" y="3862"/>
                    <a:pt x="2225" y="3892"/>
                    <a:pt x="1941" y="3892"/>
                  </a:cubicBezTo>
                  <a:cubicBezTo>
                    <a:pt x="1704" y="3892"/>
                    <a:pt x="1469" y="3871"/>
                    <a:pt x="1236" y="3833"/>
                  </a:cubicBezTo>
                  <a:cubicBezTo>
                    <a:pt x="976" y="3796"/>
                    <a:pt x="725" y="3740"/>
                    <a:pt x="465" y="3656"/>
                  </a:cubicBezTo>
                  <a:cubicBezTo>
                    <a:pt x="354" y="3610"/>
                    <a:pt x="224" y="3554"/>
                    <a:pt x="131" y="3461"/>
                  </a:cubicBezTo>
                  <a:cubicBezTo>
                    <a:pt x="84" y="3415"/>
                    <a:pt x="47" y="3359"/>
                    <a:pt x="29" y="3303"/>
                  </a:cubicBezTo>
                  <a:cubicBezTo>
                    <a:pt x="1" y="3238"/>
                    <a:pt x="1" y="3173"/>
                    <a:pt x="19" y="3099"/>
                  </a:cubicBezTo>
                  <a:lnTo>
                    <a:pt x="19" y="3099"/>
                  </a:lnTo>
                  <a:cubicBezTo>
                    <a:pt x="1" y="3164"/>
                    <a:pt x="1" y="3229"/>
                    <a:pt x="19" y="3303"/>
                  </a:cubicBezTo>
                  <a:cubicBezTo>
                    <a:pt x="38" y="3359"/>
                    <a:pt x="75" y="3415"/>
                    <a:pt x="122" y="3461"/>
                  </a:cubicBezTo>
                  <a:cubicBezTo>
                    <a:pt x="214" y="3554"/>
                    <a:pt x="326" y="3610"/>
                    <a:pt x="456" y="3656"/>
                  </a:cubicBezTo>
                  <a:cubicBezTo>
                    <a:pt x="716" y="3740"/>
                    <a:pt x="967" y="3796"/>
                    <a:pt x="1227" y="3842"/>
                  </a:cubicBezTo>
                  <a:cubicBezTo>
                    <a:pt x="1506" y="3887"/>
                    <a:pt x="1784" y="3916"/>
                    <a:pt x="2063" y="3916"/>
                  </a:cubicBezTo>
                  <a:cubicBezTo>
                    <a:pt x="2304" y="3916"/>
                    <a:pt x="2546" y="3894"/>
                    <a:pt x="2788" y="3842"/>
                  </a:cubicBezTo>
                  <a:cubicBezTo>
                    <a:pt x="2918" y="3824"/>
                    <a:pt x="3048" y="3786"/>
                    <a:pt x="3178" y="3749"/>
                  </a:cubicBezTo>
                  <a:cubicBezTo>
                    <a:pt x="3299" y="3721"/>
                    <a:pt x="3429" y="3675"/>
                    <a:pt x="3550" y="3610"/>
                  </a:cubicBezTo>
                  <a:cubicBezTo>
                    <a:pt x="3726" y="3545"/>
                    <a:pt x="3838" y="3480"/>
                    <a:pt x="3940" y="3387"/>
                  </a:cubicBezTo>
                  <a:cubicBezTo>
                    <a:pt x="4052" y="3294"/>
                    <a:pt x="4126" y="3173"/>
                    <a:pt x="4172" y="3043"/>
                  </a:cubicBezTo>
                  <a:cubicBezTo>
                    <a:pt x="4219" y="2922"/>
                    <a:pt x="4247" y="2764"/>
                    <a:pt x="4210" y="2625"/>
                  </a:cubicBezTo>
                  <a:cubicBezTo>
                    <a:pt x="4172" y="2486"/>
                    <a:pt x="4098" y="2346"/>
                    <a:pt x="3968" y="2281"/>
                  </a:cubicBezTo>
                  <a:cubicBezTo>
                    <a:pt x="3847" y="2198"/>
                    <a:pt x="3699" y="2161"/>
                    <a:pt x="3568" y="2151"/>
                  </a:cubicBezTo>
                  <a:cubicBezTo>
                    <a:pt x="3503" y="2142"/>
                    <a:pt x="3448" y="2142"/>
                    <a:pt x="3373" y="2142"/>
                  </a:cubicBezTo>
                  <a:cubicBezTo>
                    <a:pt x="3420" y="2105"/>
                    <a:pt x="3457" y="2068"/>
                    <a:pt x="3503" y="2040"/>
                  </a:cubicBezTo>
                  <a:cubicBezTo>
                    <a:pt x="3596" y="1947"/>
                    <a:pt x="3671" y="1854"/>
                    <a:pt x="3736" y="1733"/>
                  </a:cubicBezTo>
                  <a:cubicBezTo>
                    <a:pt x="3791" y="1622"/>
                    <a:pt x="3810" y="1482"/>
                    <a:pt x="3801" y="1343"/>
                  </a:cubicBezTo>
                  <a:cubicBezTo>
                    <a:pt x="3791" y="1204"/>
                    <a:pt x="3717" y="1064"/>
                    <a:pt x="3606" y="981"/>
                  </a:cubicBezTo>
                  <a:cubicBezTo>
                    <a:pt x="3508" y="906"/>
                    <a:pt x="3398" y="873"/>
                    <a:pt x="3287" y="873"/>
                  </a:cubicBezTo>
                  <a:cubicBezTo>
                    <a:pt x="3260" y="873"/>
                    <a:pt x="3233" y="875"/>
                    <a:pt x="3206" y="878"/>
                  </a:cubicBezTo>
                  <a:cubicBezTo>
                    <a:pt x="3085" y="888"/>
                    <a:pt x="2955" y="925"/>
                    <a:pt x="2835" y="981"/>
                  </a:cubicBezTo>
                  <a:cubicBezTo>
                    <a:pt x="2667" y="1074"/>
                    <a:pt x="2509" y="1176"/>
                    <a:pt x="2351" y="1259"/>
                  </a:cubicBezTo>
                  <a:cubicBezTo>
                    <a:pt x="2435" y="1101"/>
                    <a:pt x="2500" y="934"/>
                    <a:pt x="2528" y="758"/>
                  </a:cubicBezTo>
                  <a:cubicBezTo>
                    <a:pt x="2546" y="637"/>
                    <a:pt x="2537" y="516"/>
                    <a:pt x="2500" y="395"/>
                  </a:cubicBezTo>
                  <a:cubicBezTo>
                    <a:pt x="2463" y="284"/>
                    <a:pt x="2398" y="172"/>
                    <a:pt x="2296" y="98"/>
                  </a:cubicBezTo>
                  <a:cubicBezTo>
                    <a:pt x="2203" y="36"/>
                    <a:pt x="2105" y="0"/>
                    <a:pt x="20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
            <p:cNvSpPr/>
            <p:nvPr/>
          </p:nvSpPr>
          <p:spPr>
            <a:xfrm>
              <a:off x="3885950" y="2215250"/>
              <a:ext cx="54125" cy="49275"/>
            </a:xfrm>
            <a:custGeom>
              <a:rect b="b" l="l" r="r" t="t"/>
              <a:pathLst>
                <a:path extrusionOk="0" h="1971" w="2165">
                  <a:moveTo>
                    <a:pt x="2165" y="1"/>
                  </a:moveTo>
                  <a:lnTo>
                    <a:pt x="2165" y="1"/>
                  </a:lnTo>
                  <a:cubicBezTo>
                    <a:pt x="1979" y="168"/>
                    <a:pt x="1803" y="345"/>
                    <a:pt x="1617" y="493"/>
                  </a:cubicBezTo>
                  <a:lnTo>
                    <a:pt x="1078" y="986"/>
                  </a:lnTo>
                  <a:lnTo>
                    <a:pt x="548" y="1487"/>
                  </a:lnTo>
                  <a:cubicBezTo>
                    <a:pt x="465" y="1571"/>
                    <a:pt x="372" y="1655"/>
                    <a:pt x="279" y="1738"/>
                  </a:cubicBezTo>
                  <a:cubicBezTo>
                    <a:pt x="195" y="1813"/>
                    <a:pt x="93" y="1896"/>
                    <a:pt x="0" y="1971"/>
                  </a:cubicBezTo>
                  <a:cubicBezTo>
                    <a:pt x="223" y="1850"/>
                    <a:pt x="409" y="1692"/>
                    <a:pt x="595" y="1534"/>
                  </a:cubicBezTo>
                  <a:cubicBezTo>
                    <a:pt x="781" y="1376"/>
                    <a:pt x="966" y="1209"/>
                    <a:pt x="1143" y="1051"/>
                  </a:cubicBezTo>
                  <a:cubicBezTo>
                    <a:pt x="1329" y="884"/>
                    <a:pt x="1487" y="716"/>
                    <a:pt x="1663" y="540"/>
                  </a:cubicBezTo>
                  <a:cubicBezTo>
                    <a:pt x="1840" y="363"/>
                    <a:pt x="1998" y="187"/>
                    <a:pt x="2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
            <p:cNvSpPr/>
            <p:nvPr/>
          </p:nvSpPr>
          <p:spPr>
            <a:xfrm>
              <a:off x="3887575" y="2237100"/>
              <a:ext cx="74800" cy="30225"/>
            </a:xfrm>
            <a:custGeom>
              <a:rect b="b" l="l" r="r" t="t"/>
              <a:pathLst>
                <a:path extrusionOk="0" h="1209" w="2992">
                  <a:moveTo>
                    <a:pt x="2992" y="0"/>
                  </a:moveTo>
                  <a:lnTo>
                    <a:pt x="2992" y="0"/>
                  </a:lnTo>
                  <a:cubicBezTo>
                    <a:pt x="2732" y="84"/>
                    <a:pt x="2481" y="167"/>
                    <a:pt x="2221" y="279"/>
                  </a:cubicBezTo>
                  <a:cubicBezTo>
                    <a:pt x="1970" y="363"/>
                    <a:pt x="1728" y="465"/>
                    <a:pt x="1468" y="558"/>
                  </a:cubicBezTo>
                  <a:cubicBezTo>
                    <a:pt x="1227" y="651"/>
                    <a:pt x="966" y="753"/>
                    <a:pt x="725" y="864"/>
                  </a:cubicBezTo>
                  <a:cubicBezTo>
                    <a:pt x="483" y="966"/>
                    <a:pt x="232" y="1069"/>
                    <a:pt x="0" y="1208"/>
                  </a:cubicBezTo>
                  <a:cubicBezTo>
                    <a:pt x="130" y="1152"/>
                    <a:pt x="251" y="1106"/>
                    <a:pt x="372" y="1059"/>
                  </a:cubicBezTo>
                  <a:cubicBezTo>
                    <a:pt x="493" y="1004"/>
                    <a:pt x="623" y="957"/>
                    <a:pt x="743" y="911"/>
                  </a:cubicBezTo>
                  <a:lnTo>
                    <a:pt x="1505" y="613"/>
                  </a:lnTo>
                  <a:lnTo>
                    <a:pt x="2249" y="316"/>
                  </a:lnTo>
                  <a:cubicBezTo>
                    <a:pt x="2490" y="214"/>
                    <a:pt x="2750" y="102"/>
                    <a:pt x="29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
            <p:cNvSpPr/>
            <p:nvPr/>
          </p:nvSpPr>
          <p:spPr>
            <a:xfrm>
              <a:off x="3907300" y="2236850"/>
              <a:ext cx="15600" cy="14200"/>
            </a:xfrm>
            <a:custGeom>
              <a:rect b="b" l="l" r="r" t="t"/>
              <a:pathLst>
                <a:path extrusionOk="0" h="568" w="624">
                  <a:moveTo>
                    <a:pt x="623" y="1"/>
                  </a:moveTo>
                  <a:lnTo>
                    <a:pt x="623" y="1"/>
                  </a:lnTo>
                  <a:cubicBezTo>
                    <a:pt x="503" y="66"/>
                    <a:pt x="400" y="159"/>
                    <a:pt x="298" y="280"/>
                  </a:cubicBezTo>
                  <a:cubicBezTo>
                    <a:pt x="233" y="326"/>
                    <a:pt x="187" y="373"/>
                    <a:pt x="140" y="419"/>
                  </a:cubicBezTo>
                  <a:cubicBezTo>
                    <a:pt x="94" y="465"/>
                    <a:pt x="47" y="521"/>
                    <a:pt x="1" y="568"/>
                  </a:cubicBezTo>
                  <a:cubicBezTo>
                    <a:pt x="66" y="530"/>
                    <a:pt x="122" y="493"/>
                    <a:pt x="177" y="447"/>
                  </a:cubicBezTo>
                  <a:cubicBezTo>
                    <a:pt x="233" y="410"/>
                    <a:pt x="298" y="354"/>
                    <a:pt x="345" y="317"/>
                  </a:cubicBezTo>
                  <a:cubicBezTo>
                    <a:pt x="447" y="215"/>
                    <a:pt x="540" y="112"/>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
            <p:cNvSpPr/>
            <p:nvPr/>
          </p:nvSpPr>
          <p:spPr>
            <a:xfrm>
              <a:off x="3921025" y="2232450"/>
              <a:ext cx="8600" cy="10000"/>
            </a:xfrm>
            <a:custGeom>
              <a:rect b="b" l="l" r="r" t="t"/>
              <a:pathLst>
                <a:path extrusionOk="0" h="400" w="344">
                  <a:moveTo>
                    <a:pt x="344" y="0"/>
                  </a:moveTo>
                  <a:cubicBezTo>
                    <a:pt x="269" y="47"/>
                    <a:pt x="214" y="121"/>
                    <a:pt x="139" y="186"/>
                  </a:cubicBezTo>
                  <a:lnTo>
                    <a:pt x="74" y="288"/>
                  </a:lnTo>
                  <a:lnTo>
                    <a:pt x="0" y="400"/>
                  </a:lnTo>
                  <a:cubicBezTo>
                    <a:pt x="46" y="381"/>
                    <a:pt x="84" y="353"/>
                    <a:pt x="121" y="326"/>
                  </a:cubicBezTo>
                  <a:cubicBezTo>
                    <a:pt x="158" y="307"/>
                    <a:pt x="186" y="270"/>
                    <a:pt x="214" y="233"/>
                  </a:cubicBezTo>
                  <a:cubicBezTo>
                    <a:pt x="269" y="158"/>
                    <a:pt x="316" y="84"/>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
            <p:cNvSpPr/>
            <p:nvPr/>
          </p:nvSpPr>
          <p:spPr>
            <a:xfrm>
              <a:off x="3918450" y="2236850"/>
              <a:ext cx="15825" cy="10950"/>
            </a:xfrm>
            <a:custGeom>
              <a:rect b="b" l="l" r="r" t="t"/>
              <a:pathLst>
                <a:path extrusionOk="0" h="438" w="633">
                  <a:moveTo>
                    <a:pt x="633" y="1"/>
                  </a:moveTo>
                  <a:lnTo>
                    <a:pt x="633" y="1"/>
                  </a:lnTo>
                  <a:cubicBezTo>
                    <a:pt x="512" y="57"/>
                    <a:pt x="410" y="131"/>
                    <a:pt x="298" y="196"/>
                  </a:cubicBezTo>
                  <a:cubicBezTo>
                    <a:pt x="196" y="261"/>
                    <a:pt x="94" y="345"/>
                    <a:pt x="1" y="438"/>
                  </a:cubicBezTo>
                  <a:cubicBezTo>
                    <a:pt x="57" y="419"/>
                    <a:pt x="112" y="391"/>
                    <a:pt x="177" y="354"/>
                  </a:cubicBezTo>
                  <a:cubicBezTo>
                    <a:pt x="233" y="326"/>
                    <a:pt x="280" y="289"/>
                    <a:pt x="335" y="252"/>
                  </a:cubicBezTo>
                  <a:cubicBezTo>
                    <a:pt x="447" y="187"/>
                    <a:pt x="549" y="103"/>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
            <p:cNvSpPr/>
            <p:nvPr/>
          </p:nvSpPr>
          <p:spPr>
            <a:xfrm>
              <a:off x="3901975" y="2251725"/>
              <a:ext cx="10700" cy="5375"/>
            </a:xfrm>
            <a:custGeom>
              <a:rect b="b" l="l" r="r" t="t"/>
              <a:pathLst>
                <a:path extrusionOk="0" h="215" w="428">
                  <a:moveTo>
                    <a:pt x="428" y="1"/>
                  </a:moveTo>
                  <a:lnTo>
                    <a:pt x="428" y="1"/>
                  </a:lnTo>
                  <a:cubicBezTo>
                    <a:pt x="344" y="10"/>
                    <a:pt x="270" y="47"/>
                    <a:pt x="195" y="75"/>
                  </a:cubicBezTo>
                  <a:cubicBezTo>
                    <a:pt x="121" y="112"/>
                    <a:pt x="56" y="158"/>
                    <a:pt x="0" y="214"/>
                  </a:cubicBezTo>
                  <a:cubicBezTo>
                    <a:pt x="75" y="205"/>
                    <a:pt x="158" y="168"/>
                    <a:pt x="232" y="140"/>
                  </a:cubicBezTo>
                  <a:cubicBezTo>
                    <a:pt x="298" y="103"/>
                    <a:pt x="372" y="5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
            <p:cNvSpPr/>
            <p:nvPr/>
          </p:nvSpPr>
          <p:spPr>
            <a:xfrm>
              <a:off x="3959350" y="2218750"/>
              <a:ext cx="12325" cy="13250"/>
            </a:xfrm>
            <a:custGeom>
              <a:rect b="b" l="l" r="r" t="t"/>
              <a:pathLst>
                <a:path extrusionOk="0" h="530" w="493">
                  <a:moveTo>
                    <a:pt x="492" y="0"/>
                  </a:moveTo>
                  <a:cubicBezTo>
                    <a:pt x="400" y="84"/>
                    <a:pt x="316" y="167"/>
                    <a:pt x="232" y="251"/>
                  </a:cubicBezTo>
                  <a:cubicBezTo>
                    <a:pt x="204" y="298"/>
                    <a:pt x="158" y="344"/>
                    <a:pt x="121" y="390"/>
                  </a:cubicBezTo>
                  <a:cubicBezTo>
                    <a:pt x="84" y="437"/>
                    <a:pt x="46" y="483"/>
                    <a:pt x="0" y="530"/>
                  </a:cubicBezTo>
                  <a:cubicBezTo>
                    <a:pt x="65" y="511"/>
                    <a:pt x="112" y="465"/>
                    <a:pt x="158" y="437"/>
                  </a:cubicBezTo>
                  <a:cubicBezTo>
                    <a:pt x="204" y="400"/>
                    <a:pt x="232" y="353"/>
                    <a:pt x="279" y="307"/>
                  </a:cubicBezTo>
                  <a:cubicBezTo>
                    <a:pt x="362" y="214"/>
                    <a:pt x="437" y="121"/>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
            <p:cNvSpPr/>
            <p:nvPr/>
          </p:nvSpPr>
          <p:spPr>
            <a:xfrm>
              <a:off x="3952375" y="2225700"/>
              <a:ext cx="8850" cy="9100"/>
            </a:xfrm>
            <a:custGeom>
              <a:rect b="b" l="l" r="r" t="t"/>
              <a:pathLst>
                <a:path extrusionOk="0" h="364" w="354">
                  <a:moveTo>
                    <a:pt x="353" y="1"/>
                  </a:moveTo>
                  <a:lnTo>
                    <a:pt x="353" y="1"/>
                  </a:lnTo>
                  <a:cubicBezTo>
                    <a:pt x="279" y="47"/>
                    <a:pt x="223" y="112"/>
                    <a:pt x="168" y="177"/>
                  </a:cubicBezTo>
                  <a:cubicBezTo>
                    <a:pt x="112" y="233"/>
                    <a:pt x="65" y="298"/>
                    <a:pt x="0" y="363"/>
                  </a:cubicBezTo>
                  <a:cubicBezTo>
                    <a:pt x="47" y="354"/>
                    <a:pt x="84" y="326"/>
                    <a:pt x="121" y="308"/>
                  </a:cubicBezTo>
                  <a:cubicBezTo>
                    <a:pt x="149" y="280"/>
                    <a:pt x="177" y="261"/>
                    <a:pt x="214" y="224"/>
                  </a:cubicBezTo>
                  <a:cubicBezTo>
                    <a:pt x="242" y="187"/>
                    <a:pt x="270" y="159"/>
                    <a:pt x="298" y="122"/>
                  </a:cubicBezTo>
                  <a:cubicBezTo>
                    <a:pt x="316" y="8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
            <p:cNvSpPr/>
            <p:nvPr/>
          </p:nvSpPr>
          <p:spPr>
            <a:xfrm>
              <a:off x="3965600" y="2214575"/>
              <a:ext cx="3975" cy="6050"/>
            </a:xfrm>
            <a:custGeom>
              <a:rect b="b" l="l" r="r" t="t"/>
              <a:pathLst>
                <a:path extrusionOk="0" h="242" w="159">
                  <a:moveTo>
                    <a:pt x="150" y="0"/>
                  </a:moveTo>
                  <a:cubicBezTo>
                    <a:pt x="103" y="28"/>
                    <a:pt x="75" y="65"/>
                    <a:pt x="57" y="111"/>
                  </a:cubicBezTo>
                  <a:cubicBezTo>
                    <a:pt x="47" y="139"/>
                    <a:pt x="29" y="149"/>
                    <a:pt x="19" y="167"/>
                  </a:cubicBezTo>
                  <a:cubicBezTo>
                    <a:pt x="19" y="195"/>
                    <a:pt x="10" y="214"/>
                    <a:pt x="1" y="242"/>
                  </a:cubicBezTo>
                  <a:cubicBezTo>
                    <a:pt x="47" y="232"/>
                    <a:pt x="85" y="195"/>
                    <a:pt x="112" y="149"/>
                  </a:cubicBezTo>
                  <a:lnTo>
                    <a:pt x="150" y="74"/>
                  </a:lnTo>
                  <a:cubicBezTo>
                    <a:pt x="150" y="56"/>
                    <a:pt x="159"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
            <p:cNvSpPr/>
            <p:nvPr/>
          </p:nvSpPr>
          <p:spPr>
            <a:xfrm>
              <a:off x="3973275" y="2251025"/>
              <a:ext cx="10000" cy="12800"/>
            </a:xfrm>
            <a:custGeom>
              <a:rect b="b" l="l" r="r" t="t"/>
              <a:pathLst>
                <a:path extrusionOk="0" h="512" w="400">
                  <a:moveTo>
                    <a:pt x="363" y="1"/>
                  </a:moveTo>
                  <a:cubicBezTo>
                    <a:pt x="363" y="121"/>
                    <a:pt x="316" y="214"/>
                    <a:pt x="261" y="279"/>
                  </a:cubicBezTo>
                  <a:cubicBezTo>
                    <a:pt x="223" y="326"/>
                    <a:pt x="186" y="363"/>
                    <a:pt x="140" y="400"/>
                  </a:cubicBezTo>
                  <a:cubicBezTo>
                    <a:pt x="121" y="419"/>
                    <a:pt x="93" y="428"/>
                    <a:pt x="75" y="456"/>
                  </a:cubicBezTo>
                  <a:cubicBezTo>
                    <a:pt x="47" y="474"/>
                    <a:pt x="28" y="493"/>
                    <a:pt x="0" y="512"/>
                  </a:cubicBezTo>
                  <a:cubicBezTo>
                    <a:pt x="28" y="512"/>
                    <a:pt x="56" y="502"/>
                    <a:pt x="84" y="493"/>
                  </a:cubicBezTo>
                  <a:cubicBezTo>
                    <a:pt x="103" y="474"/>
                    <a:pt x="140" y="465"/>
                    <a:pt x="168" y="456"/>
                  </a:cubicBezTo>
                  <a:cubicBezTo>
                    <a:pt x="214" y="419"/>
                    <a:pt x="270" y="382"/>
                    <a:pt x="307" y="335"/>
                  </a:cubicBezTo>
                  <a:cubicBezTo>
                    <a:pt x="354" y="289"/>
                    <a:pt x="372" y="233"/>
                    <a:pt x="391" y="177"/>
                  </a:cubicBezTo>
                  <a:cubicBezTo>
                    <a:pt x="400" y="121"/>
                    <a:pt x="400"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
            <p:cNvSpPr/>
            <p:nvPr/>
          </p:nvSpPr>
          <p:spPr>
            <a:xfrm>
              <a:off x="3962350" y="2258925"/>
              <a:ext cx="14200" cy="7225"/>
            </a:xfrm>
            <a:custGeom>
              <a:rect b="b" l="l" r="r" t="t"/>
              <a:pathLst>
                <a:path extrusionOk="0" h="289" w="568">
                  <a:moveTo>
                    <a:pt x="568" y="1"/>
                  </a:moveTo>
                  <a:cubicBezTo>
                    <a:pt x="512" y="10"/>
                    <a:pt x="465" y="38"/>
                    <a:pt x="419" y="66"/>
                  </a:cubicBezTo>
                  <a:lnTo>
                    <a:pt x="280" y="140"/>
                  </a:lnTo>
                  <a:lnTo>
                    <a:pt x="140" y="224"/>
                  </a:lnTo>
                  <a:lnTo>
                    <a:pt x="1" y="289"/>
                  </a:lnTo>
                  <a:cubicBezTo>
                    <a:pt x="57" y="289"/>
                    <a:pt x="112" y="279"/>
                    <a:pt x="159" y="270"/>
                  </a:cubicBezTo>
                  <a:cubicBezTo>
                    <a:pt x="215" y="242"/>
                    <a:pt x="261" y="224"/>
                    <a:pt x="307" y="196"/>
                  </a:cubicBezTo>
                  <a:cubicBezTo>
                    <a:pt x="400" y="140"/>
                    <a:pt x="503" y="84"/>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
            <p:cNvSpPr/>
            <p:nvPr/>
          </p:nvSpPr>
          <p:spPr>
            <a:xfrm>
              <a:off x="3955625" y="2267975"/>
              <a:ext cx="13950" cy="3750"/>
            </a:xfrm>
            <a:custGeom>
              <a:rect b="b" l="l" r="r" t="t"/>
              <a:pathLst>
                <a:path extrusionOk="0" h="150" w="558">
                  <a:moveTo>
                    <a:pt x="558" y="1"/>
                  </a:moveTo>
                  <a:lnTo>
                    <a:pt x="558" y="1"/>
                  </a:lnTo>
                  <a:cubicBezTo>
                    <a:pt x="456" y="10"/>
                    <a:pt x="363" y="29"/>
                    <a:pt x="279" y="57"/>
                  </a:cubicBezTo>
                  <a:cubicBezTo>
                    <a:pt x="186" y="94"/>
                    <a:pt x="93" y="112"/>
                    <a:pt x="0" y="131"/>
                  </a:cubicBezTo>
                  <a:cubicBezTo>
                    <a:pt x="47" y="150"/>
                    <a:pt x="103" y="150"/>
                    <a:pt x="149" y="150"/>
                  </a:cubicBezTo>
                  <a:cubicBezTo>
                    <a:pt x="195" y="150"/>
                    <a:pt x="242" y="140"/>
                    <a:pt x="288" y="122"/>
                  </a:cubicBezTo>
                  <a:cubicBezTo>
                    <a:pt x="335" y="112"/>
                    <a:pt x="381" y="103"/>
                    <a:pt x="428" y="75"/>
                  </a:cubicBezTo>
                  <a:cubicBezTo>
                    <a:pt x="474" y="57"/>
                    <a:pt x="521" y="29"/>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
            <p:cNvSpPr/>
            <p:nvPr/>
          </p:nvSpPr>
          <p:spPr>
            <a:xfrm>
              <a:off x="3966300" y="2255900"/>
              <a:ext cx="8625" cy="4825"/>
            </a:xfrm>
            <a:custGeom>
              <a:rect b="b" l="l" r="r" t="t"/>
              <a:pathLst>
                <a:path extrusionOk="0" h="193" w="345">
                  <a:moveTo>
                    <a:pt x="345" y="1"/>
                  </a:moveTo>
                  <a:lnTo>
                    <a:pt x="345" y="1"/>
                  </a:lnTo>
                  <a:cubicBezTo>
                    <a:pt x="279" y="29"/>
                    <a:pt x="224" y="66"/>
                    <a:pt x="168" y="84"/>
                  </a:cubicBezTo>
                  <a:cubicBezTo>
                    <a:pt x="112" y="112"/>
                    <a:pt x="57" y="140"/>
                    <a:pt x="1" y="187"/>
                  </a:cubicBezTo>
                  <a:cubicBezTo>
                    <a:pt x="17" y="191"/>
                    <a:pt x="33" y="192"/>
                    <a:pt x="48" y="192"/>
                  </a:cubicBezTo>
                  <a:cubicBezTo>
                    <a:pt x="104" y="192"/>
                    <a:pt x="154" y="169"/>
                    <a:pt x="205" y="140"/>
                  </a:cubicBezTo>
                  <a:cubicBezTo>
                    <a:pt x="233" y="131"/>
                    <a:pt x="261" y="112"/>
                    <a:pt x="279" y="84"/>
                  </a:cubicBezTo>
                  <a:cubicBezTo>
                    <a:pt x="307" y="66"/>
                    <a:pt x="326" y="3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
            <p:cNvSpPr/>
            <p:nvPr/>
          </p:nvSpPr>
          <p:spPr>
            <a:xfrm>
              <a:off x="3895000" y="2268450"/>
              <a:ext cx="13950" cy="4625"/>
            </a:xfrm>
            <a:custGeom>
              <a:rect b="b" l="l" r="r" t="t"/>
              <a:pathLst>
                <a:path extrusionOk="0" h="185" w="558">
                  <a:moveTo>
                    <a:pt x="0" y="0"/>
                  </a:moveTo>
                  <a:lnTo>
                    <a:pt x="0" y="0"/>
                  </a:lnTo>
                  <a:cubicBezTo>
                    <a:pt x="38" y="38"/>
                    <a:pt x="66" y="56"/>
                    <a:pt x="112" y="93"/>
                  </a:cubicBezTo>
                  <a:cubicBezTo>
                    <a:pt x="158" y="121"/>
                    <a:pt x="205" y="140"/>
                    <a:pt x="251" y="149"/>
                  </a:cubicBezTo>
                  <a:cubicBezTo>
                    <a:pt x="318" y="169"/>
                    <a:pt x="395" y="184"/>
                    <a:pt x="471" y="184"/>
                  </a:cubicBezTo>
                  <a:cubicBezTo>
                    <a:pt x="500" y="184"/>
                    <a:pt x="529" y="182"/>
                    <a:pt x="558" y="177"/>
                  </a:cubicBezTo>
                  <a:cubicBezTo>
                    <a:pt x="465" y="140"/>
                    <a:pt x="372" y="121"/>
                    <a:pt x="279" y="84"/>
                  </a:cubicBezTo>
                  <a:cubicBezTo>
                    <a:pt x="186" y="56"/>
                    <a:pt x="10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
            <p:cNvSpPr/>
            <p:nvPr/>
          </p:nvSpPr>
          <p:spPr>
            <a:xfrm>
              <a:off x="3900800" y="2267050"/>
              <a:ext cx="10950" cy="3000"/>
            </a:xfrm>
            <a:custGeom>
              <a:rect b="b" l="l" r="r" t="t"/>
              <a:pathLst>
                <a:path extrusionOk="0" h="120" w="438">
                  <a:moveTo>
                    <a:pt x="1" y="1"/>
                  </a:moveTo>
                  <a:lnTo>
                    <a:pt x="1" y="1"/>
                  </a:lnTo>
                  <a:cubicBezTo>
                    <a:pt x="19" y="38"/>
                    <a:pt x="56" y="56"/>
                    <a:pt x="94" y="84"/>
                  </a:cubicBezTo>
                  <a:cubicBezTo>
                    <a:pt x="131" y="94"/>
                    <a:pt x="177" y="103"/>
                    <a:pt x="205" y="112"/>
                  </a:cubicBezTo>
                  <a:cubicBezTo>
                    <a:pt x="230" y="118"/>
                    <a:pt x="254" y="120"/>
                    <a:pt x="278" y="120"/>
                  </a:cubicBezTo>
                  <a:cubicBezTo>
                    <a:pt x="336" y="120"/>
                    <a:pt x="391" y="107"/>
                    <a:pt x="437" y="94"/>
                  </a:cubicBezTo>
                  <a:cubicBezTo>
                    <a:pt x="391" y="66"/>
                    <a:pt x="363" y="66"/>
                    <a:pt x="326" y="56"/>
                  </a:cubicBezTo>
                  <a:cubicBezTo>
                    <a:pt x="289" y="47"/>
                    <a:pt x="252" y="47"/>
                    <a:pt x="224" y="38"/>
                  </a:cubicBezTo>
                  <a:cubicBezTo>
                    <a:pt x="149" y="19"/>
                    <a:pt x="84"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
            <p:cNvSpPr/>
            <p:nvPr/>
          </p:nvSpPr>
          <p:spPr>
            <a:xfrm>
              <a:off x="3906375" y="2260550"/>
              <a:ext cx="10725" cy="4025"/>
            </a:xfrm>
            <a:custGeom>
              <a:rect b="b" l="l" r="r" t="t"/>
              <a:pathLst>
                <a:path extrusionOk="0" h="161" w="429">
                  <a:moveTo>
                    <a:pt x="428" y="1"/>
                  </a:moveTo>
                  <a:cubicBezTo>
                    <a:pt x="354" y="19"/>
                    <a:pt x="279" y="28"/>
                    <a:pt x="205" y="47"/>
                  </a:cubicBezTo>
                  <a:cubicBezTo>
                    <a:pt x="140" y="75"/>
                    <a:pt x="66" y="112"/>
                    <a:pt x="1" y="159"/>
                  </a:cubicBezTo>
                  <a:cubicBezTo>
                    <a:pt x="11" y="160"/>
                    <a:pt x="21" y="160"/>
                    <a:pt x="31" y="160"/>
                  </a:cubicBezTo>
                  <a:cubicBezTo>
                    <a:pt x="96" y="160"/>
                    <a:pt x="161" y="137"/>
                    <a:pt x="233" y="121"/>
                  </a:cubicBezTo>
                  <a:cubicBezTo>
                    <a:pt x="261" y="112"/>
                    <a:pt x="298" y="93"/>
                    <a:pt x="335" y="75"/>
                  </a:cubicBezTo>
                  <a:cubicBezTo>
                    <a:pt x="372" y="47"/>
                    <a:pt x="400" y="38"/>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
            <p:cNvSpPr/>
            <p:nvPr/>
          </p:nvSpPr>
          <p:spPr>
            <a:xfrm>
              <a:off x="3912425" y="2265650"/>
              <a:ext cx="9775" cy="1750"/>
            </a:xfrm>
            <a:custGeom>
              <a:rect b="b" l="l" r="r" t="t"/>
              <a:pathLst>
                <a:path extrusionOk="0" h="70" w="391">
                  <a:moveTo>
                    <a:pt x="195" y="1"/>
                  </a:moveTo>
                  <a:cubicBezTo>
                    <a:pt x="121" y="10"/>
                    <a:pt x="65" y="10"/>
                    <a:pt x="0" y="47"/>
                  </a:cubicBezTo>
                  <a:cubicBezTo>
                    <a:pt x="41" y="61"/>
                    <a:pt x="87" y="70"/>
                    <a:pt x="138" y="70"/>
                  </a:cubicBezTo>
                  <a:cubicBezTo>
                    <a:pt x="156" y="70"/>
                    <a:pt x="175" y="69"/>
                    <a:pt x="195" y="66"/>
                  </a:cubicBezTo>
                  <a:cubicBezTo>
                    <a:pt x="270" y="57"/>
                    <a:pt x="335" y="57"/>
                    <a:pt x="390" y="20"/>
                  </a:cubicBezTo>
                  <a:cubicBezTo>
                    <a:pt x="325" y="1"/>
                    <a:pt x="270"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
            <p:cNvSpPr/>
            <p:nvPr/>
          </p:nvSpPr>
          <p:spPr>
            <a:xfrm>
              <a:off x="3914050" y="2272175"/>
              <a:ext cx="12800" cy="1950"/>
            </a:xfrm>
            <a:custGeom>
              <a:rect b="b" l="l" r="r" t="t"/>
              <a:pathLst>
                <a:path extrusionOk="0" h="78" w="512">
                  <a:moveTo>
                    <a:pt x="260" y="0"/>
                  </a:moveTo>
                  <a:cubicBezTo>
                    <a:pt x="177" y="19"/>
                    <a:pt x="84" y="19"/>
                    <a:pt x="0" y="47"/>
                  </a:cubicBezTo>
                  <a:cubicBezTo>
                    <a:pt x="63" y="67"/>
                    <a:pt x="126" y="78"/>
                    <a:pt x="192" y="78"/>
                  </a:cubicBezTo>
                  <a:cubicBezTo>
                    <a:pt x="215" y="78"/>
                    <a:pt x="237" y="77"/>
                    <a:pt x="260" y="74"/>
                  </a:cubicBezTo>
                  <a:cubicBezTo>
                    <a:pt x="344" y="65"/>
                    <a:pt x="437" y="65"/>
                    <a:pt x="511" y="28"/>
                  </a:cubicBezTo>
                  <a:cubicBezTo>
                    <a:pt x="437" y="0"/>
                    <a:pt x="344" y="0"/>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
            <p:cNvSpPr/>
            <p:nvPr/>
          </p:nvSpPr>
          <p:spPr>
            <a:xfrm>
              <a:off x="3918450" y="2185525"/>
              <a:ext cx="14200" cy="8150"/>
            </a:xfrm>
            <a:custGeom>
              <a:rect b="b" l="l" r="r" t="t"/>
              <a:pathLst>
                <a:path extrusionOk="0" h="326" w="568">
                  <a:moveTo>
                    <a:pt x="568" y="1"/>
                  </a:moveTo>
                  <a:cubicBezTo>
                    <a:pt x="512" y="1"/>
                    <a:pt x="456" y="1"/>
                    <a:pt x="410" y="10"/>
                  </a:cubicBezTo>
                  <a:cubicBezTo>
                    <a:pt x="345" y="29"/>
                    <a:pt x="289" y="56"/>
                    <a:pt x="242" y="75"/>
                  </a:cubicBezTo>
                  <a:cubicBezTo>
                    <a:pt x="140" y="140"/>
                    <a:pt x="47" y="214"/>
                    <a:pt x="1" y="326"/>
                  </a:cubicBezTo>
                  <a:cubicBezTo>
                    <a:pt x="47" y="289"/>
                    <a:pt x="94" y="261"/>
                    <a:pt x="140" y="233"/>
                  </a:cubicBezTo>
                  <a:cubicBezTo>
                    <a:pt x="187" y="205"/>
                    <a:pt x="233" y="168"/>
                    <a:pt x="280" y="149"/>
                  </a:cubicBezTo>
                  <a:cubicBezTo>
                    <a:pt x="372" y="103"/>
                    <a:pt x="465" y="56"/>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
            <p:cNvSpPr/>
            <p:nvPr/>
          </p:nvSpPr>
          <p:spPr>
            <a:xfrm>
              <a:off x="3917525" y="2190400"/>
              <a:ext cx="10950" cy="8625"/>
            </a:xfrm>
            <a:custGeom>
              <a:rect b="b" l="l" r="r" t="t"/>
              <a:pathLst>
                <a:path extrusionOk="0" h="345" w="438">
                  <a:moveTo>
                    <a:pt x="437" y="1"/>
                  </a:moveTo>
                  <a:cubicBezTo>
                    <a:pt x="382" y="1"/>
                    <a:pt x="344" y="19"/>
                    <a:pt x="307" y="38"/>
                  </a:cubicBezTo>
                  <a:cubicBezTo>
                    <a:pt x="261" y="56"/>
                    <a:pt x="214" y="84"/>
                    <a:pt x="177" y="112"/>
                  </a:cubicBezTo>
                  <a:cubicBezTo>
                    <a:pt x="94" y="177"/>
                    <a:pt x="29" y="252"/>
                    <a:pt x="1" y="345"/>
                  </a:cubicBezTo>
                  <a:lnTo>
                    <a:pt x="103" y="252"/>
                  </a:lnTo>
                  <a:cubicBezTo>
                    <a:pt x="140" y="233"/>
                    <a:pt x="177" y="196"/>
                    <a:pt x="214" y="177"/>
                  </a:cubicBezTo>
                  <a:cubicBezTo>
                    <a:pt x="279" y="112"/>
                    <a:pt x="363" y="66"/>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
            <p:cNvSpPr/>
            <p:nvPr/>
          </p:nvSpPr>
          <p:spPr>
            <a:xfrm>
              <a:off x="3914275" y="2197850"/>
              <a:ext cx="10025" cy="11175"/>
            </a:xfrm>
            <a:custGeom>
              <a:rect b="b" l="l" r="r" t="t"/>
              <a:pathLst>
                <a:path extrusionOk="0" h="447" w="401">
                  <a:moveTo>
                    <a:pt x="400" y="0"/>
                  </a:moveTo>
                  <a:lnTo>
                    <a:pt x="400" y="0"/>
                  </a:lnTo>
                  <a:cubicBezTo>
                    <a:pt x="307" y="47"/>
                    <a:pt x="224" y="112"/>
                    <a:pt x="168" y="186"/>
                  </a:cubicBezTo>
                  <a:cubicBezTo>
                    <a:pt x="131" y="223"/>
                    <a:pt x="94" y="260"/>
                    <a:pt x="75" y="307"/>
                  </a:cubicBezTo>
                  <a:cubicBezTo>
                    <a:pt x="38" y="353"/>
                    <a:pt x="19" y="400"/>
                    <a:pt x="1" y="446"/>
                  </a:cubicBezTo>
                  <a:lnTo>
                    <a:pt x="112" y="344"/>
                  </a:lnTo>
                  <a:lnTo>
                    <a:pt x="214" y="232"/>
                  </a:lnTo>
                  <a:cubicBezTo>
                    <a:pt x="270" y="167"/>
                    <a:pt x="344" y="93"/>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
            <p:cNvSpPr/>
            <p:nvPr/>
          </p:nvSpPr>
          <p:spPr>
            <a:xfrm>
              <a:off x="3904525" y="2202250"/>
              <a:ext cx="7925" cy="13500"/>
            </a:xfrm>
            <a:custGeom>
              <a:rect b="b" l="l" r="r" t="t"/>
              <a:pathLst>
                <a:path extrusionOk="0" h="540" w="317">
                  <a:moveTo>
                    <a:pt x="316" y="1"/>
                  </a:moveTo>
                  <a:lnTo>
                    <a:pt x="316" y="1"/>
                  </a:lnTo>
                  <a:cubicBezTo>
                    <a:pt x="233" y="75"/>
                    <a:pt x="177" y="149"/>
                    <a:pt x="103" y="242"/>
                  </a:cubicBezTo>
                  <a:lnTo>
                    <a:pt x="38" y="382"/>
                  </a:lnTo>
                  <a:cubicBezTo>
                    <a:pt x="28" y="428"/>
                    <a:pt x="0" y="474"/>
                    <a:pt x="0" y="539"/>
                  </a:cubicBezTo>
                  <a:lnTo>
                    <a:pt x="93" y="409"/>
                  </a:lnTo>
                  <a:cubicBezTo>
                    <a:pt x="121" y="363"/>
                    <a:pt x="149" y="326"/>
                    <a:pt x="177" y="279"/>
                  </a:cubicBezTo>
                  <a:cubicBezTo>
                    <a:pt x="223" y="186"/>
                    <a:pt x="279" y="103"/>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
            <p:cNvSpPr/>
            <p:nvPr/>
          </p:nvSpPr>
          <p:spPr>
            <a:xfrm>
              <a:off x="3900100" y="2214800"/>
              <a:ext cx="9550" cy="12550"/>
            </a:xfrm>
            <a:custGeom>
              <a:rect b="b" l="l" r="r" t="t"/>
              <a:pathLst>
                <a:path extrusionOk="0" h="502" w="382">
                  <a:moveTo>
                    <a:pt x="382" y="0"/>
                  </a:moveTo>
                  <a:lnTo>
                    <a:pt x="382" y="0"/>
                  </a:lnTo>
                  <a:cubicBezTo>
                    <a:pt x="298" y="47"/>
                    <a:pt x="215" y="130"/>
                    <a:pt x="140" y="223"/>
                  </a:cubicBezTo>
                  <a:cubicBezTo>
                    <a:pt x="112" y="251"/>
                    <a:pt x="75" y="298"/>
                    <a:pt x="47" y="344"/>
                  </a:cubicBezTo>
                  <a:cubicBezTo>
                    <a:pt x="29" y="391"/>
                    <a:pt x="1" y="437"/>
                    <a:pt x="1" y="502"/>
                  </a:cubicBezTo>
                  <a:cubicBezTo>
                    <a:pt x="29" y="456"/>
                    <a:pt x="66" y="409"/>
                    <a:pt x="94" y="372"/>
                  </a:cubicBezTo>
                  <a:lnTo>
                    <a:pt x="205" y="251"/>
                  </a:lnTo>
                  <a:cubicBezTo>
                    <a:pt x="261" y="177"/>
                    <a:pt x="326" y="9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
            <p:cNvSpPr/>
            <p:nvPr/>
          </p:nvSpPr>
          <p:spPr>
            <a:xfrm>
              <a:off x="3941450" y="2220825"/>
              <a:ext cx="5600" cy="4450"/>
            </a:xfrm>
            <a:custGeom>
              <a:rect b="b" l="l" r="r" t="t"/>
              <a:pathLst>
                <a:path extrusionOk="0" h="178" w="224">
                  <a:moveTo>
                    <a:pt x="224" y="1"/>
                  </a:moveTo>
                  <a:cubicBezTo>
                    <a:pt x="159" y="1"/>
                    <a:pt x="112" y="29"/>
                    <a:pt x="94" y="57"/>
                  </a:cubicBezTo>
                  <a:cubicBezTo>
                    <a:pt x="56" y="94"/>
                    <a:pt x="19" y="131"/>
                    <a:pt x="1" y="177"/>
                  </a:cubicBezTo>
                  <a:cubicBezTo>
                    <a:pt x="47" y="159"/>
                    <a:pt x="94" y="140"/>
                    <a:pt x="131" y="122"/>
                  </a:cubicBezTo>
                  <a:cubicBezTo>
                    <a:pt x="159" y="8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
            <p:cNvSpPr/>
            <p:nvPr/>
          </p:nvSpPr>
          <p:spPr>
            <a:xfrm>
              <a:off x="3947500" y="2219450"/>
              <a:ext cx="5350" cy="4425"/>
            </a:xfrm>
            <a:custGeom>
              <a:rect b="b" l="l" r="r" t="t"/>
              <a:pathLst>
                <a:path extrusionOk="0" h="177" w="214">
                  <a:moveTo>
                    <a:pt x="214" y="0"/>
                  </a:moveTo>
                  <a:cubicBezTo>
                    <a:pt x="167" y="9"/>
                    <a:pt x="112" y="37"/>
                    <a:pt x="84" y="56"/>
                  </a:cubicBezTo>
                  <a:cubicBezTo>
                    <a:pt x="47" y="93"/>
                    <a:pt x="28" y="130"/>
                    <a:pt x="0" y="177"/>
                  </a:cubicBezTo>
                  <a:cubicBezTo>
                    <a:pt x="47" y="177"/>
                    <a:pt x="93" y="139"/>
                    <a:pt x="130" y="112"/>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
            <p:cNvSpPr/>
            <p:nvPr/>
          </p:nvSpPr>
          <p:spPr>
            <a:xfrm>
              <a:off x="3892900" y="2232450"/>
              <a:ext cx="4675" cy="9325"/>
            </a:xfrm>
            <a:custGeom>
              <a:rect b="b" l="l" r="r" t="t"/>
              <a:pathLst>
                <a:path extrusionOk="0" h="373" w="187">
                  <a:moveTo>
                    <a:pt x="187" y="0"/>
                  </a:moveTo>
                  <a:lnTo>
                    <a:pt x="187" y="0"/>
                  </a:lnTo>
                  <a:cubicBezTo>
                    <a:pt x="122" y="47"/>
                    <a:pt x="84" y="103"/>
                    <a:pt x="47" y="177"/>
                  </a:cubicBezTo>
                  <a:cubicBezTo>
                    <a:pt x="38" y="196"/>
                    <a:pt x="29" y="233"/>
                    <a:pt x="10" y="270"/>
                  </a:cubicBezTo>
                  <a:cubicBezTo>
                    <a:pt x="1" y="298"/>
                    <a:pt x="1" y="335"/>
                    <a:pt x="1" y="372"/>
                  </a:cubicBezTo>
                  <a:cubicBezTo>
                    <a:pt x="47" y="316"/>
                    <a:pt x="84" y="261"/>
                    <a:pt x="122" y="196"/>
                  </a:cubicBezTo>
                  <a:cubicBezTo>
                    <a:pt x="150" y="140"/>
                    <a:pt x="177" y="75"/>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
            <p:cNvSpPr/>
            <p:nvPr/>
          </p:nvSpPr>
          <p:spPr>
            <a:xfrm>
              <a:off x="3869675" y="2278200"/>
              <a:ext cx="105950" cy="96625"/>
            </a:xfrm>
            <a:custGeom>
              <a:rect b="b" l="l" r="r" t="t"/>
              <a:pathLst>
                <a:path extrusionOk="0" h="3865" w="4238">
                  <a:moveTo>
                    <a:pt x="3152" y="0"/>
                  </a:moveTo>
                  <a:cubicBezTo>
                    <a:pt x="3085" y="0"/>
                    <a:pt x="3019" y="4"/>
                    <a:pt x="2955" y="10"/>
                  </a:cubicBezTo>
                  <a:cubicBezTo>
                    <a:pt x="1998" y="112"/>
                    <a:pt x="1069" y="447"/>
                    <a:pt x="279" y="986"/>
                  </a:cubicBezTo>
                  <a:cubicBezTo>
                    <a:pt x="1" y="1134"/>
                    <a:pt x="131" y="1552"/>
                    <a:pt x="242" y="1738"/>
                  </a:cubicBezTo>
                  <a:cubicBezTo>
                    <a:pt x="688" y="2546"/>
                    <a:pt x="1329" y="3271"/>
                    <a:pt x="2147" y="3671"/>
                  </a:cubicBezTo>
                  <a:cubicBezTo>
                    <a:pt x="2368" y="3781"/>
                    <a:pt x="2609" y="3865"/>
                    <a:pt x="2847" y="3865"/>
                  </a:cubicBezTo>
                  <a:cubicBezTo>
                    <a:pt x="2889" y="3865"/>
                    <a:pt x="2932" y="3862"/>
                    <a:pt x="2974" y="3856"/>
                  </a:cubicBezTo>
                  <a:cubicBezTo>
                    <a:pt x="3262" y="3829"/>
                    <a:pt x="3541" y="3615"/>
                    <a:pt x="3568" y="3327"/>
                  </a:cubicBezTo>
                  <a:cubicBezTo>
                    <a:pt x="3587" y="3011"/>
                    <a:pt x="3336" y="2760"/>
                    <a:pt x="3104" y="2546"/>
                  </a:cubicBezTo>
                  <a:lnTo>
                    <a:pt x="3104" y="2546"/>
                  </a:lnTo>
                  <a:cubicBezTo>
                    <a:pt x="3238" y="2568"/>
                    <a:pt x="3375" y="2589"/>
                    <a:pt x="3512" y="2589"/>
                  </a:cubicBezTo>
                  <a:cubicBezTo>
                    <a:pt x="3612" y="2589"/>
                    <a:pt x="3712" y="2578"/>
                    <a:pt x="3810" y="2546"/>
                  </a:cubicBezTo>
                  <a:cubicBezTo>
                    <a:pt x="4033" y="2481"/>
                    <a:pt x="4237" y="2277"/>
                    <a:pt x="4228" y="2035"/>
                  </a:cubicBezTo>
                  <a:cubicBezTo>
                    <a:pt x="4210" y="1794"/>
                    <a:pt x="3977" y="1608"/>
                    <a:pt x="3745" y="1524"/>
                  </a:cubicBezTo>
                  <a:cubicBezTo>
                    <a:pt x="3513" y="1450"/>
                    <a:pt x="3253" y="1422"/>
                    <a:pt x="3030" y="1311"/>
                  </a:cubicBezTo>
                  <a:cubicBezTo>
                    <a:pt x="3262" y="1246"/>
                    <a:pt x="3513" y="1181"/>
                    <a:pt x="3699" y="1032"/>
                  </a:cubicBezTo>
                  <a:cubicBezTo>
                    <a:pt x="3884" y="893"/>
                    <a:pt x="4005" y="632"/>
                    <a:pt x="3940" y="400"/>
                  </a:cubicBezTo>
                  <a:cubicBezTo>
                    <a:pt x="3839" y="90"/>
                    <a:pt x="3487" y="0"/>
                    <a:pt x="31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
            <p:cNvSpPr/>
            <p:nvPr/>
          </p:nvSpPr>
          <p:spPr>
            <a:xfrm>
              <a:off x="3872000" y="2277450"/>
              <a:ext cx="105725" cy="99075"/>
            </a:xfrm>
            <a:custGeom>
              <a:rect b="b" l="l" r="r" t="t"/>
              <a:pathLst>
                <a:path extrusionOk="0" h="3963" w="4229">
                  <a:moveTo>
                    <a:pt x="168" y="1025"/>
                  </a:moveTo>
                  <a:cubicBezTo>
                    <a:pt x="103" y="1062"/>
                    <a:pt x="56" y="1108"/>
                    <a:pt x="38" y="1164"/>
                  </a:cubicBezTo>
                  <a:cubicBezTo>
                    <a:pt x="56" y="1108"/>
                    <a:pt x="121" y="1062"/>
                    <a:pt x="168" y="1025"/>
                  </a:cubicBezTo>
                  <a:close/>
                  <a:moveTo>
                    <a:pt x="38" y="1164"/>
                  </a:moveTo>
                  <a:cubicBezTo>
                    <a:pt x="1" y="1220"/>
                    <a:pt x="1" y="1294"/>
                    <a:pt x="1" y="1350"/>
                  </a:cubicBezTo>
                  <a:cubicBezTo>
                    <a:pt x="1" y="1276"/>
                    <a:pt x="10" y="1220"/>
                    <a:pt x="38" y="1164"/>
                  </a:cubicBezTo>
                  <a:close/>
                  <a:moveTo>
                    <a:pt x="1" y="1350"/>
                  </a:moveTo>
                  <a:cubicBezTo>
                    <a:pt x="1" y="1466"/>
                    <a:pt x="30" y="1575"/>
                    <a:pt x="76" y="1683"/>
                  </a:cubicBezTo>
                  <a:lnTo>
                    <a:pt x="76" y="1683"/>
                  </a:lnTo>
                  <a:cubicBezTo>
                    <a:pt x="36" y="1571"/>
                    <a:pt x="1" y="1464"/>
                    <a:pt x="1" y="1350"/>
                  </a:cubicBezTo>
                  <a:close/>
                  <a:moveTo>
                    <a:pt x="3099" y="1"/>
                  </a:moveTo>
                  <a:cubicBezTo>
                    <a:pt x="2968" y="1"/>
                    <a:pt x="2840" y="19"/>
                    <a:pt x="2714" y="40"/>
                  </a:cubicBezTo>
                  <a:cubicBezTo>
                    <a:pt x="2268" y="105"/>
                    <a:pt x="1822" y="226"/>
                    <a:pt x="1394" y="384"/>
                  </a:cubicBezTo>
                  <a:cubicBezTo>
                    <a:pt x="967" y="551"/>
                    <a:pt x="558" y="755"/>
                    <a:pt x="186" y="1016"/>
                  </a:cubicBezTo>
                  <a:cubicBezTo>
                    <a:pt x="567" y="755"/>
                    <a:pt x="976" y="551"/>
                    <a:pt x="1394" y="393"/>
                  </a:cubicBezTo>
                  <a:cubicBezTo>
                    <a:pt x="1822" y="235"/>
                    <a:pt x="2268" y="124"/>
                    <a:pt x="2714" y="86"/>
                  </a:cubicBezTo>
                  <a:cubicBezTo>
                    <a:pt x="2819" y="73"/>
                    <a:pt x="2926" y="64"/>
                    <a:pt x="3033" y="64"/>
                  </a:cubicBezTo>
                  <a:cubicBezTo>
                    <a:pt x="3154" y="64"/>
                    <a:pt x="3274" y="76"/>
                    <a:pt x="3392" y="105"/>
                  </a:cubicBezTo>
                  <a:cubicBezTo>
                    <a:pt x="3494" y="124"/>
                    <a:pt x="3596" y="179"/>
                    <a:pt x="3680" y="244"/>
                  </a:cubicBezTo>
                  <a:cubicBezTo>
                    <a:pt x="3763" y="319"/>
                    <a:pt x="3810" y="402"/>
                    <a:pt x="3819" y="514"/>
                  </a:cubicBezTo>
                  <a:cubicBezTo>
                    <a:pt x="3829" y="616"/>
                    <a:pt x="3810" y="718"/>
                    <a:pt x="3754" y="811"/>
                  </a:cubicBezTo>
                  <a:cubicBezTo>
                    <a:pt x="3708" y="904"/>
                    <a:pt x="3624" y="988"/>
                    <a:pt x="3540" y="1043"/>
                  </a:cubicBezTo>
                  <a:cubicBezTo>
                    <a:pt x="3364" y="1173"/>
                    <a:pt x="3150" y="1229"/>
                    <a:pt x="2927" y="1294"/>
                  </a:cubicBezTo>
                  <a:lnTo>
                    <a:pt x="2779" y="1322"/>
                  </a:lnTo>
                  <a:lnTo>
                    <a:pt x="2899" y="1396"/>
                  </a:lnTo>
                  <a:cubicBezTo>
                    <a:pt x="3132" y="1527"/>
                    <a:pt x="3392" y="1545"/>
                    <a:pt x="3615" y="1629"/>
                  </a:cubicBezTo>
                  <a:cubicBezTo>
                    <a:pt x="3717" y="1666"/>
                    <a:pt x="3819" y="1722"/>
                    <a:pt x="3903" y="1787"/>
                  </a:cubicBezTo>
                  <a:cubicBezTo>
                    <a:pt x="3986" y="1861"/>
                    <a:pt x="4042" y="1954"/>
                    <a:pt x="4051" y="2056"/>
                  </a:cubicBezTo>
                  <a:cubicBezTo>
                    <a:pt x="4061" y="2158"/>
                    <a:pt x="4033" y="2270"/>
                    <a:pt x="3959" y="2344"/>
                  </a:cubicBezTo>
                  <a:cubicBezTo>
                    <a:pt x="3894" y="2428"/>
                    <a:pt x="3801" y="2502"/>
                    <a:pt x="3689" y="2530"/>
                  </a:cubicBezTo>
                  <a:cubicBezTo>
                    <a:pt x="3591" y="2565"/>
                    <a:pt x="3485" y="2578"/>
                    <a:pt x="3374" y="2578"/>
                  </a:cubicBezTo>
                  <a:cubicBezTo>
                    <a:pt x="3252" y="2578"/>
                    <a:pt x="3123" y="2563"/>
                    <a:pt x="2992" y="2549"/>
                  </a:cubicBezTo>
                  <a:lnTo>
                    <a:pt x="2779" y="2511"/>
                  </a:lnTo>
                  <a:lnTo>
                    <a:pt x="2946" y="2660"/>
                  </a:lnTo>
                  <a:cubicBezTo>
                    <a:pt x="3039" y="2744"/>
                    <a:pt x="3150" y="2837"/>
                    <a:pt x="3215" y="2929"/>
                  </a:cubicBezTo>
                  <a:cubicBezTo>
                    <a:pt x="3299" y="3022"/>
                    <a:pt x="3355" y="3125"/>
                    <a:pt x="3383" y="3245"/>
                  </a:cubicBezTo>
                  <a:cubicBezTo>
                    <a:pt x="3401" y="3357"/>
                    <a:pt x="3383" y="3478"/>
                    <a:pt x="3318" y="3580"/>
                  </a:cubicBezTo>
                  <a:cubicBezTo>
                    <a:pt x="3262" y="3682"/>
                    <a:pt x="3160" y="3766"/>
                    <a:pt x="3057" y="3812"/>
                  </a:cubicBezTo>
                  <a:cubicBezTo>
                    <a:pt x="2962" y="3856"/>
                    <a:pt x="2872" y="3883"/>
                    <a:pt x="2774" y="3883"/>
                  </a:cubicBezTo>
                  <a:cubicBezTo>
                    <a:pt x="2749" y="3883"/>
                    <a:pt x="2722" y="3881"/>
                    <a:pt x="2695" y="3877"/>
                  </a:cubicBezTo>
                  <a:cubicBezTo>
                    <a:pt x="2565" y="3877"/>
                    <a:pt x="2435" y="3849"/>
                    <a:pt x="2323" y="3812"/>
                  </a:cubicBezTo>
                  <a:cubicBezTo>
                    <a:pt x="2203" y="3775"/>
                    <a:pt x="2082" y="3719"/>
                    <a:pt x="1961" y="3663"/>
                  </a:cubicBezTo>
                  <a:cubicBezTo>
                    <a:pt x="1850" y="3598"/>
                    <a:pt x="1729" y="3533"/>
                    <a:pt x="1627" y="3459"/>
                  </a:cubicBezTo>
                  <a:cubicBezTo>
                    <a:pt x="1190" y="3180"/>
                    <a:pt x="809" y="2799"/>
                    <a:pt x="512" y="2381"/>
                  </a:cubicBezTo>
                  <a:cubicBezTo>
                    <a:pt x="363" y="2177"/>
                    <a:pt x="224" y="1954"/>
                    <a:pt x="94" y="1722"/>
                  </a:cubicBezTo>
                  <a:cubicBezTo>
                    <a:pt x="88" y="1709"/>
                    <a:pt x="82" y="1696"/>
                    <a:pt x="76" y="1683"/>
                  </a:cubicBezTo>
                  <a:lnTo>
                    <a:pt x="76" y="1683"/>
                  </a:lnTo>
                  <a:cubicBezTo>
                    <a:pt x="82" y="1699"/>
                    <a:pt x="88" y="1715"/>
                    <a:pt x="94" y="1731"/>
                  </a:cubicBezTo>
                  <a:cubicBezTo>
                    <a:pt x="214" y="1963"/>
                    <a:pt x="354" y="2186"/>
                    <a:pt x="502" y="2409"/>
                  </a:cubicBezTo>
                  <a:cubicBezTo>
                    <a:pt x="800" y="2837"/>
                    <a:pt x="1162" y="3217"/>
                    <a:pt x="1608" y="3524"/>
                  </a:cubicBezTo>
                  <a:cubicBezTo>
                    <a:pt x="1710" y="3589"/>
                    <a:pt x="1822" y="3663"/>
                    <a:pt x="1942" y="3728"/>
                  </a:cubicBezTo>
                  <a:cubicBezTo>
                    <a:pt x="2054" y="3803"/>
                    <a:pt x="2175" y="3849"/>
                    <a:pt x="2305" y="3896"/>
                  </a:cubicBezTo>
                  <a:cubicBezTo>
                    <a:pt x="2435" y="3924"/>
                    <a:pt x="2584" y="3961"/>
                    <a:pt x="2723" y="3961"/>
                  </a:cubicBezTo>
                  <a:cubicBezTo>
                    <a:pt x="2746" y="3962"/>
                    <a:pt x="2768" y="3963"/>
                    <a:pt x="2791" y="3963"/>
                  </a:cubicBezTo>
                  <a:cubicBezTo>
                    <a:pt x="2907" y="3963"/>
                    <a:pt x="3021" y="3942"/>
                    <a:pt x="3122" y="3896"/>
                  </a:cubicBezTo>
                  <a:cubicBezTo>
                    <a:pt x="3252" y="3831"/>
                    <a:pt x="3364" y="3738"/>
                    <a:pt x="3448" y="3626"/>
                  </a:cubicBezTo>
                  <a:cubicBezTo>
                    <a:pt x="3531" y="3505"/>
                    <a:pt x="3568" y="3348"/>
                    <a:pt x="3531" y="3208"/>
                  </a:cubicBezTo>
                  <a:cubicBezTo>
                    <a:pt x="3513" y="3069"/>
                    <a:pt x="3429" y="2939"/>
                    <a:pt x="3345" y="2837"/>
                  </a:cubicBezTo>
                  <a:cubicBezTo>
                    <a:pt x="3299" y="2790"/>
                    <a:pt x="3262" y="2734"/>
                    <a:pt x="3215" y="2679"/>
                  </a:cubicBezTo>
                  <a:lnTo>
                    <a:pt x="3215" y="2679"/>
                  </a:lnTo>
                  <a:cubicBezTo>
                    <a:pt x="3280" y="2697"/>
                    <a:pt x="3336" y="2697"/>
                    <a:pt x="3383" y="2697"/>
                  </a:cubicBezTo>
                  <a:cubicBezTo>
                    <a:pt x="3513" y="2697"/>
                    <a:pt x="3633" y="2679"/>
                    <a:pt x="3763" y="2651"/>
                  </a:cubicBezTo>
                  <a:cubicBezTo>
                    <a:pt x="3894" y="2604"/>
                    <a:pt x="4005" y="2530"/>
                    <a:pt x="4089" y="2428"/>
                  </a:cubicBezTo>
                  <a:cubicBezTo>
                    <a:pt x="4172" y="2326"/>
                    <a:pt x="4228" y="2186"/>
                    <a:pt x="4209" y="2038"/>
                  </a:cubicBezTo>
                  <a:cubicBezTo>
                    <a:pt x="4182" y="1898"/>
                    <a:pt x="4098" y="1768"/>
                    <a:pt x="4005" y="1684"/>
                  </a:cubicBezTo>
                  <a:cubicBezTo>
                    <a:pt x="3903" y="1592"/>
                    <a:pt x="3791" y="1536"/>
                    <a:pt x="3671" y="1499"/>
                  </a:cubicBezTo>
                  <a:cubicBezTo>
                    <a:pt x="3485" y="1443"/>
                    <a:pt x="3299" y="1406"/>
                    <a:pt x="3122" y="1350"/>
                  </a:cubicBezTo>
                  <a:cubicBezTo>
                    <a:pt x="3290" y="1304"/>
                    <a:pt x="3466" y="1229"/>
                    <a:pt x="3596" y="1127"/>
                  </a:cubicBezTo>
                  <a:cubicBezTo>
                    <a:pt x="3689" y="1062"/>
                    <a:pt x="3773" y="969"/>
                    <a:pt x="3829" y="858"/>
                  </a:cubicBezTo>
                  <a:cubicBezTo>
                    <a:pt x="3894" y="755"/>
                    <a:pt x="3912" y="625"/>
                    <a:pt x="3903" y="505"/>
                  </a:cubicBezTo>
                  <a:cubicBezTo>
                    <a:pt x="3894" y="374"/>
                    <a:pt x="3819" y="272"/>
                    <a:pt x="3726" y="189"/>
                  </a:cubicBezTo>
                  <a:cubicBezTo>
                    <a:pt x="3633" y="105"/>
                    <a:pt x="3522" y="59"/>
                    <a:pt x="3401" y="40"/>
                  </a:cubicBezTo>
                  <a:cubicBezTo>
                    <a:pt x="3300" y="12"/>
                    <a:pt x="3199" y="1"/>
                    <a:pt x="30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
            <p:cNvSpPr/>
            <p:nvPr/>
          </p:nvSpPr>
          <p:spPr>
            <a:xfrm>
              <a:off x="3872700" y="2307000"/>
              <a:ext cx="72725" cy="4450"/>
            </a:xfrm>
            <a:custGeom>
              <a:rect b="b" l="l" r="r" t="t"/>
              <a:pathLst>
                <a:path extrusionOk="0" h="178" w="2909">
                  <a:moveTo>
                    <a:pt x="1" y="1"/>
                  </a:moveTo>
                  <a:lnTo>
                    <a:pt x="1" y="1"/>
                  </a:lnTo>
                  <a:cubicBezTo>
                    <a:pt x="233" y="75"/>
                    <a:pt x="474" y="94"/>
                    <a:pt x="716" y="122"/>
                  </a:cubicBezTo>
                  <a:cubicBezTo>
                    <a:pt x="958" y="140"/>
                    <a:pt x="1208" y="149"/>
                    <a:pt x="1450" y="168"/>
                  </a:cubicBezTo>
                  <a:cubicBezTo>
                    <a:pt x="1691" y="177"/>
                    <a:pt x="1933" y="177"/>
                    <a:pt x="2184" y="177"/>
                  </a:cubicBezTo>
                  <a:cubicBezTo>
                    <a:pt x="2425" y="177"/>
                    <a:pt x="2667" y="168"/>
                    <a:pt x="2909" y="159"/>
                  </a:cubicBezTo>
                  <a:cubicBezTo>
                    <a:pt x="2676" y="140"/>
                    <a:pt x="2435" y="131"/>
                    <a:pt x="2165" y="103"/>
                  </a:cubicBezTo>
                  <a:lnTo>
                    <a:pt x="1441" y="84"/>
                  </a:lnTo>
                  <a:lnTo>
                    <a:pt x="716" y="66"/>
                  </a:lnTo>
                  <a:cubicBezTo>
                    <a:pt x="604" y="47"/>
                    <a:pt x="474" y="47"/>
                    <a:pt x="354" y="38"/>
                  </a:cubicBezTo>
                  <a:cubicBezTo>
                    <a:pt x="242" y="38"/>
                    <a:pt x="112"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
            <p:cNvSpPr/>
            <p:nvPr/>
          </p:nvSpPr>
          <p:spPr>
            <a:xfrm>
              <a:off x="3872000" y="2310250"/>
              <a:ext cx="74125" cy="32075"/>
            </a:xfrm>
            <a:custGeom>
              <a:rect b="b" l="l" r="r" t="t"/>
              <a:pathLst>
                <a:path extrusionOk="0" h="1283" w="2965">
                  <a:moveTo>
                    <a:pt x="1" y="1"/>
                  </a:moveTo>
                  <a:lnTo>
                    <a:pt x="1" y="1"/>
                  </a:lnTo>
                  <a:cubicBezTo>
                    <a:pt x="131" y="47"/>
                    <a:pt x="242" y="94"/>
                    <a:pt x="372" y="149"/>
                  </a:cubicBezTo>
                  <a:cubicBezTo>
                    <a:pt x="502" y="215"/>
                    <a:pt x="614" y="261"/>
                    <a:pt x="744" y="317"/>
                  </a:cubicBezTo>
                  <a:lnTo>
                    <a:pt x="1478" y="642"/>
                  </a:lnTo>
                  <a:lnTo>
                    <a:pt x="2221" y="967"/>
                  </a:lnTo>
                  <a:cubicBezTo>
                    <a:pt x="2463" y="1069"/>
                    <a:pt x="2704" y="1171"/>
                    <a:pt x="2964" y="1283"/>
                  </a:cubicBezTo>
                  <a:cubicBezTo>
                    <a:pt x="2732" y="1153"/>
                    <a:pt x="2491" y="1032"/>
                    <a:pt x="2230" y="921"/>
                  </a:cubicBezTo>
                  <a:cubicBezTo>
                    <a:pt x="1989" y="800"/>
                    <a:pt x="1738" y="698"/>
                    <a:pt x="1497" y="586"/>
                  </a:cubicBezTo>
                  <a:cubicBezTo>
                    <a:pt x="1255" y="475"/>
                    <a:pt x="995" y="372"/>
                    <a:pt x="753" y="270"/>
                  </a:cubicBezTo>
                  <a:cubicBezTo>
                    <a:pt x="512" y="177"/>
                    <a:pt x="252"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
            <p:cNvSpPr/>
            <p:nvPr/>
          </p:nvSpPr>
          <p:spPr>
            <a:xfrm>
              <a:off x="3897550" y="2312575"/>
              <a:ext cx="20925" cy="1900"/>
            </a:xfrm>
            <a:custGeom>
              <a:rect b="b" l="l" r="r" t="t"/>
              <a:pathLst>
                <a:path extrusionOk="0" h="76" w="837">
                  <a:moveTo>
                    <a:pt x="1" y="1"/>
                  </a:moveTo>
                  <a:cubicBezTo>
                    <a:pt x="75" y="29"/>
                    <a:pt x="140" y="38"/>
                    <a:pt x="214" y="47"/>
                  </a:cubicBezTo>
                  <a:cubicBezTo>
                    <a:pt x="279" y="56"/>
                    <a:pt x="354" y="75"/>
                    <a:pt x="419" y="75"/>
                  </a:cubicBezTo>
                  <a:cubicBezTo>
                    <a:pt x="558" y="75"/>
                    <a:pt x="697" y="75"/>
                    <a:pt x="837" y="47"/>
                  </a:cubicBezTo>
                  <a:cubicBezTo>
                    <a:pt x="697" y="29"/>
                    <a:pt x="567" y="10"/>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
            <p:cNvSpPr/>
            <p:nvPr/>
          </p:nvSpPr>
          <p:spPr>
            <a:xfrm>
              <a:off x="3913825" y="2315125"/>
              <a:ext cx="12550" cy="2225"/>
            </a:xfrm>
            <a:custGeom>
              <a:rect b="b" l="l" r="r" t="t"/>
              <a:pathLst>
                <a:path extrusionOk="0" h="89" w="502">
                  <a:moveTo>
                    <a:pt x="260" y="1"/>
                  </a:moveTo>
                  <a:cubicBezTo>
                    <a:pt x="214" y="20"/>
                    <a:pt x="177" y="20"/>
                    <a:pt x="130" y="29"/>
                  </a:cubicBezTo>
                  <a:cubicBezTo>
                    <a:pt x="84" y="38"/>
                    <a:pt x="46" y="47"/>
                    <a:pt x="0" y="47"/>
                  </a:cubicBezTo>
                  <a:cubicBezTo>
                    <a:pt x="37" y="75"/>
                    <a:pt x="84" y="85"/>
                    <a:pt x="130" y="85"/>
                  </a:cubicBezTo>
                  <a:cubicBezTo>
                    <a:pt x="146" y="88"/>
                    <a:pt x="160" y="89"/>
                    <a:pt x="174" y="89"/>
                  </a:cubicBezTo>
                  <a:cubicBezTo>
                    <a:pt x="202" y="89"/>
                    <a:pt x="229" y="85"/>
                    <a:pt x="260" y="85"/>
                  </a:cubicBezTo>
                  <a:cubicBezTo>
                    <a:pt x="334" y="75"/>
                    <a:pt x="418" y="66"/>
                    <a:pt x="502" y="20"/>
                  </a:cubicBezTo>
                  <a:cubicBezTo>
                    <a:pt x="455" y="10"/>
                    <a:pt x="411" y="10"/>
                    <a:pt x="371" y="10"/>
                  </a:cubicBezTo>
                  <a:cubicBezTo>
                    <a:pt x="330" y="10"/>
                    <a:pt x="293"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
            <p:cNvSpPr/>
            <p:nvPr/>
          </p:nvSpPr>
          <p:spPr>
            <a:xfrm>
              <a:off x="3907550" y="2319075"/>
              <a:ext cx="18825" cy="3250"/>
            </a:xfrm>
            <a:custGeom>
              <a:rect b="b" l="l" r="r" t="t"/>
              <a:pathLst>
                <a:path extrusionOk="0" h="130" w="753">
                  <a:moveTo>
                    <a:pt x="0" y="1"/>
                  </a:moveTo>
                  <a:lnTo>
                    <a:pt x="0" y="1"/>
                  </a:lnTo>
                  <a:cubicBezTo>
                    <a:pt x="56" y="29"/>
                    <a:pt x="121" y="57"/>
                    <a:pt x="186" y="66"/>
                  </a:cubicBezTo>
                  <a:cubicBezTo>
                    <a:pt x="242" y="75"/>
                    <a:pt x="307" y="94"/>
                    <a:pt x="372" y="103"/>
                  </a:cubicBezTo>
                  <a:cubicBezTo>
                    <a:pt x="457" y="116"/>
                    <a:pt x="547" y="129"/>
                    <a:pt x="639" y="129"/>
                  </a:cubicBezTo>
                  <a:cubicBezTo>
                    <a:pt x="677" y="129"/>
                    <a:pt x="715" y="127"/>
                    <a:pt x="753" y="122"/>
                  </a:cubicBezTo>
                  <a:cubicBezTo>
                    <a:pt x="632" y="75"/>
                    <a:pt x="511" y="47"/>
                    <a:pt x="381"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
            <p:cNvSpPr/>
            <p:nvPr/>
          </p:nvSpPr>
          <p:spPr>
            <a:xfrm>
              <a:off x="3889200" y="2313275"/>
              <a:ext cx="11625" cy="3750"/>
            </a:xfrm>
            <a:custGeom>
              <a:rect b="b" l="l" r="r" t="t"/>
              <a:pathLst>
                <a:path extrusionOk="0" h="150" w="465">
                  <a:moveTo>
                    <a:pt x="0" y="1"/>
                  </a:moveTo>
                  <a:cubicBezTo>
                    <a:pt x="65" y="47"/>
                    <a:pt x="140" y="75"/>
                    <a:pt x="223" y="103"/>
                  </a:cubicBezTo>
                  <a:cubicBezTo>
                    <a:pt x="298" y="121"/>
                    <a:pt x="381" y="149"/>
                    <a:pt x="465" y="149"/>
                  </a:cubicBezTo>
                  <a:cubicBezTo>
                    <a:pt x="390" y="103"/>
                    <a:pt x="316" y="66"/>
                    <a:pt x="242" y="47"/>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
            <p:cNvSpPr/>
            <p:nvPr/>
          </p:nvSpPr>
          <p:spPr>
            <a:xfrm>
              <a:off x="3947500" y="2335575"/>
              <a:ext cx="18125" cy="1650"/>
            </a:xfrm>
            <a:custGeom>
              <a:rect b="b" l="l" r="r" t="t"/>
              <a:pathLst>
                <a:path extrusionOk="0" h="66" w="725">
                  <a:moveTo>
                    <a:pt x="353" y="1"/>
                  </a:moveTo>
                  <a:cubicBezTo>
                    <a:pt x="288" y="1"/>
                    <a:pt x="232" y="10"/>
                    <a:pt x="177" y="10"/>
                  </a:cubicBezTo>
                  <a:cubicBezTo>
                    <a:pt x="121" y="10"/>
                    <a:pt x="56" y="19"/>
                    <a:pt x="0" y="19"/>
                  </a:cubicBezTo>
                  <a:cubicBezTo>
                    <a:pt x="47" y="56"/>
                    <a:pt x="121" y="56"/>
                    <a:pt x="177" y="66"/>
                  </a:cubicBezTo>
                  <a:lnTo>
                    <a:pt x="363" y="66"/>
                  </a:lnTo>
                  <a:cubicBezTo>
                    <a:pt x="493" y="66"/>
                    <a:pt x="604" y="47"/>
                    <a:pt x="725" y="10"/>
                  </a:cubicBezTo>
                  <a:cubicBezTo>
                    <a:pt x="595" y="1"/>
                    <a:pt x="474"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
            <p:cNvSpPr/>
            <p:nvPr/>
          </p:nvSpPr>
          <p:spPr>
            <a:xfrm>
              <a:off x="3941225" y="2333025"/>
              <a:ext cx="12100" cy="1650"/>
            </a:xfrm>
            <a:custGeom>
              <a:rect b="b" l="l" r="r" t="t"/>
              <a:pathLst>
                <a:path extrusionOk="0" h="66" w="484">
                  <a:moveTo>
                    <a:pt x="242" y="0"/>
                  </a:moveTo>
                  <a:cubicBezTo>
                    <a:pt x="158" y="0"/>
                    <a:pt x="75" y="10"/>
                    <a:pt x="0" y="10"/>
                  </a:cubicBezTo>
                  <a:cubicBezTo>
                    <a:pt x="28" y="28"/>
                    <a:pt x="65" y="47"/>
                    <a:pt x="112" y="56"/>
                  </a:cubicBezTo>
                  <a:cubicBezTo>
                    <a:pt x="158" y="65"/>
                    <a:pt x="195" y="65"/>
                    <a:pt x="242" y="65"/>
                  </a:cubicBezTo>
                  <a:cubicBezTo>
                    <a:pt x="288" y="65"/>
                    <a:pt x="316" y="65"/>
                    <a:pt x="363" y="56"/>
                  </a:cubicBezTo>
                  <a:cubicBezTo>
                    <a:pt x="400" y="47"/>
                    <a:pt x="446" y="28"/>
                    <a:pt x="483" y="10"/>
                  </a:cubicBezTo>
                  <a:cubicBezTo>
                    <a:pt x="391" y="0"/>
                    <a:pt x="307"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
            <p:cNvSpPr/>
            <p:nvPr/>
          </p:nvSpPr>
          <p:spPr>
            <a:xfrm>
              <a:off x="3960025" y="2331150"/>
              <a:ext cx="7000" cy="1850"/>
            </a:xfrm>
            <a:custGeom>
              <a:rect b="b" l="l" r="r" t="t"/>
              <a:pathLst>
                <a:path extrusionOk="0" h="74" w="280">
                  <a:moveTo>
                    <a:pt x="280" y="1"/>
                  </a:moveTo>
                  <a:cubicBezTo>
                    <a:pt x="224" y="1"/>
                    <a:pt x="177" y="1"/>
                    <a:pt x="140" y="10"/>
                  </a:cubicBezTo>
                  <a:cubicBezTo>
                    <a:pt x="112" y="10"/>
                    <a:pt x="94" y="10"/>
                    <a:pt x="66" y="29"/>
                  </a:cubicBezTo>
                  <a:cubicBezTo>
                    <a:pt x="47" y="29"/>
                    <a:pt x="19" y="38"/>
                    <a:pt x="1" y="47"/>
                  </a:cubicBezTo>
                  <a:cubicBezTo>
                    <a:pt x="34" y="61"/>
                    <a:pt x="71" y="74"/>
                    <a:pt x="107" y="74"/>
                  </a:cubicBezTo>
                  <a:cubicBezTo>
                    <a:pt x="122" y="74"/>
                    <a:pt x="136" y="71"/>
                    <a:pt x="150" y="66"/>
                  </a:cubicBezTo>
                  <a:cubicBezTo>
                    <a:pt x="168" y="66"/>
                    <a:pt x="196" y="57"/>
                    <a:pt x="224" y="47"/>
                  </a:cubicBezTo>
                  <a:cubicBezTo>
                    <a:pt x="242" y="38"/>
                    <a:pt x="270"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
            <p:cNvSpPr/>
            <p:nvPr/>
          </p:nvSpPr>
          <p:spPr>
            <a:xfrm>
              <a:off x="3934475" y="2366000"/>
              <a:ext cx="15600" cy="5100"/>
            </a:xfrm>
            <a:custGeom>
              <a:rect b="b" l="l" r="r" t="t"/>
              <a:pathLst>
                <a:path extrusionOk="0" h="204" w="624">
                  <a:moveTo>
                    <a:pt x="623" y="1"/>
                  </a:moveTo>
                  <a:cubicBezTo>
                    <a:pt x="549" y="84"/>
                    <a:pt x="438" y="131"/>
                    <a:pt x="326" y="131"/>
                  </a:cubicBezTo>
                  <a:cubicBezTo>
                    <a:pt x="311" y="134"/>
                    <a:pt x="294" y="135"/>
                    <a:pt x="277" y="135"/>
                  </a:cubicBezTo>
                  <a:cubicBezTo>
                    <a:pt x="241" y="135"/>
                    <a:pt x="202" y="131"/>
                    <a:pt x="159" y="131"/>
                  </a:cubicBezTo>
                  <a:cubicBezTo>
                    <a:pt x="140" y="131"/>
                    <a:pt x="103" y="121"/>
                    <a:pt x="85" y="121"/>
                  </a:cubicBezTo>
                  <a:cubicBezTo>
                    <a:pt x="57" y="121"/>
                    <a:pt x="29" y="103"/>
                    <a:pt x="1" y="103"/>
                  </a:cubicBezTo>
                  <a:cubicBezTo>
                    <a:pt x="19" y="131"/>
                    <a:pt x="57" y="140"/>
                    <a:pt x="85" y="149"/>
                  </a:cubicBezTo>
                  <a:cubicBezTo>
                    <a:pt x="103" y="159"/>
                    <a:pt x="140" y="177"/>
                    <a:pt x="159" y="186"/>
                  </a:cubicBezTo>
                  <a:cubicBezTo>
                    <a:pt x="204" y="193"/>
                    <a:pt x="249" y="204"/>
                    <a:pt x="290" y="204"/>
                  </a:cubicBezTo>
                  <a:cubicBezTo>
                    <a:pt x="309" y="204"/>
                    <a:pt x="327" y="201"/>
                    <a:pt x="345" y="196"/>
                  </a:cubicBezTo>
                  <a:cubicBezTo>
                    <a:pt x="400" y="196"/>
                    <a:pt x="475" y="177"/>
                    <a:pt x="521" y="140"/>
                  </a:cubicBezTo>
                  <a:cubicBezTo>
                    <a:pt x="568" y="103"/>
                    <a:pt x="614"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
            <p:cNvSpPr/>
            <p:nvPr/>
          </p:nvSpPr>
          <p:spPr>
            <a:xfrm>
              <a:off x="3925650" y="2362275"/>
              <a:ext cx="14900" cy="5150"/>
            </a:xfrm>
            <a:custGeom>
              <a:rect b="b" l="l" r="r" t="t"/>
              <a:pathLst>
                <a:path extrusionOk="0" h="206" w="596">
                  <a:moveTo>
                    <a:pt x="1" y="1"/>
                  </a:moveTo>
                  <a:lnTo>
                    <a:pt x="1" y="1"/>
                  </a:lnTo>
                  <a:cubicBezTo>
                    <a:pt x="38" y="47"/>
                    <a:pt x="84" y="85"/>
                    <a:pt x="131" y="103"/>
                  </a:cubicBezTo>
                  <a:cubicBezTo>
                    <a:pt x="177" y="131"/>
                    <a:pt x="233" y="150"/>
                    <a:pt x="280" y="159"/>
                  </a:cubicBezTo>
                  <a:cubicBezTo>
                    <a:pt x="372" y="196"/>
                    <a:pt x="493" y="205"/>
                    <a:pt x="595" y="205"/>
                  </a:cubicBezTo>
                  <a:cubicBezTo>
                    <a:pt x="549" y="187"/>
                    <a:pt x="493" y="159"/>
                    <a:pt x="456" y="150"/>
                  </a:cubicBezTo>
                  <a:cubicBezTo>
                    <a:pt x="410" y="140"/>
                    <a:pt x="354" y="112"/>
                    <a:pt x="307" y="103"/>
                  </a:cubicBezTo>
                  <a:lnTo>
                    <a:pt x="159" y="57"/>
                  </a:lnTo>
                  <a:cubicBezTo>
                    <a:pt x="9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
            <p:cNvSpPr/>
            <p:nvPr/>
          </p:nvSpPr>
          <p:spPr>
            <a:xfrm>
              <a:off x="3917075" y="2361600"/>
              <a:ext cx="11850" cy="7450"/>
            </a:xfrm>
            <a:custGeom>
              <a:rect b="b" l="l" r="r" t="t"/>
              <a:pathLst>
                <a:path extrusionOk="0" h="298" w="474">
                  <a:moveTo>
                    <a:pt x="0" y="0"/>
                  </a:moveTo>
                  <a:cubicBezTo>
                    <a:pt x="19" y="47"/>
                    <a:pt x="56" y="84"/>
                    <a:pt x="93" y="121"/>
                  </a:cubicBezTo>
                  <a:cubicBezTo>
                    <a:pt x="130" y="158"/>
                    <a:pt x="158" y="177"/>
                    <a:pt x="204" y="204"/>
                  </a:cubicBezTo>
                  <a:cubicBezTo>
                    <a:pt x="242" y="223"/>
                    <a:pt x="288" y="242"/>
                    <a:pt x="335" y="260"/>
                  </a:cubicBezTo>
                  <a:cubicBezTo>
                    <a:pt x="381" y="270"/>
                    <a:pt x="427" y="297"/>
                    <a:pt x="474" y="297"/>
                  </a:cubicBezTo>
                  <a:cubicBezTo>
                    <a:pt x="400" y="232"/>
                    <a:pt x="325" y="186"/>
                    <a:pt x="242" y="139"/>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
            <p:cNvSpPr/>
            <p:nvPr/>
          </p:nvSpPr>
          <p:spPr>
            <a:xfrm>
              <a:off x="3931700" y="2362050"/>
              <a:ext cx="9775" cy="2825"/>
            </a:xfrm>
            <a:custGeom>
              <a:rect b="b" l="l" r="r" t="t"/>
              <a:pathLst>
                <a:path extrusionOk="0" h="113" w="391">
                  <a:moveTo>
                    <a:pt x="0" y="1"/>
                  </a:moveTo>
                  <a:lnTo>
                    <a:pt x="0" y="1"/>
                  </a:lnTo>
                  <a:cubicBezTo>
                    <a:pt x="47" y="56"/>
                    <a:pt x="112" y="75"/>
                    <a:pt x="177" y="103"/>
                  </a:cubicBezTo>
                  <a:cubicBezTo>
                    <a:pt x="214" y="112"/>
                    <a:pt x="251" y="112"/>
                    <a:pt x="279" y="112"/>
                  </a:cubicBezTo>
                  <a:cubicBezTo>
                    <a:pt x="316" y="112"/>
                    <a:pt x="353" y="103"/>
                    <a:pt x="391" y="94"/>
                  </a:cubicBezTo>
                  <a:cubicBezTo>
                    <a:pt x="316" y="66"/>
                    <a:pt x="261" y="56"/>
                    <a:pt x="205" y="29"/>
                  </a:cubicBezTo>
                  <a:cubicBezTo>
                    <a:pt x="130" y="19"/>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
            <p:cNvSpPr/>
            <p:nvPr/>
          </p:nvSpPr>
          <p:spPr>
            <a:xfrm>
              <a:off x="3876425" y="2316075"/>
              <a:ext cx="6525" cy="13025"/>
            </a:xfrm>
            <a:custGeom>
              <a:rect b="b" l="l" r="r" t="t"/>
              <a:pathLst>
                <a:path extrusionOk="0" h="521" w="261">
                  <a:moveTo>
                    <a:pt x="0" y="0"/>
                  </a:moveTo>
                  <a:cubicBezTo>
                    <a:pt x="0" y="56"/>
                    <a:pt x="0" y="102"/>
                    <a:pt x="9" y="149"/>
                  </a:cubicBezTo>
                  <a:cubicBezTo>
                    <a:pt x="28" y="195"/>
                    <a:pt x="47" y="242"/>
                    <a:pt x="65" y="288"/>
                  </a:cubicBezTo>
                  <a:cubicBezTo>
                    <a:pt x="112" y="381"/>
                    <a:pt x="167" y="465"/>
                    <a:pt x="260" y="520"/>
                  </a:cubicBezTo>
                  <a:cubicBezTo>
                    <a:pt x="223" y="427"/>
                    <a:pt x="186" y="353"/>
                    <a:pt x="140" y="260"/>
                  </a:cubicBezTo>
                  <a:cubicBezTo>
                    <a:pt x="93" y="17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
            <p:cNvSpPr/>
            <p:nvPr/>
          </p:nvSpPr>
          <p:spPr>
            <a:xfrm>
              <a:off x="3881300" y="2319550"/>
              <a:ext cx="6050" cy="9550"/>
            </a:xfrm>
            <a:custGeom>
              <a:rect b="b" l="l" r="r" t="t"/>
              <a:pathLst>
                <a:path extrusionOk="0" h="382" w="242">
                  <a:moveTo>
                    <a:pt x="0" y="0"/>
                  </a:moveTo>
                  <a:cubicBezTo>
                    <a:pt x="0" y="38"/>
                    <a:pt x="10" y="84"/>
                    <a:pt x="10" y="131"/>
                  </a:cubicBezTo>
                  <a:cubicBezTo>
                    <a:pt x="19" y="158"/>
                    <a:pt x="47" y="196"/>
                    <a:pt x="65" y="233"/>
                  </a:cubicBezTo>
                  <a:cubicBezTo>
                    <a:pt x="121" y="288"/>
                    <a:pt x="177" y="354"/>
                    <a:pt x="242" y="381"/>
                  </a:cubicBezTo>
                  <a:cubicBezTo>
                    <a:pt x="223" y="335"/>
                    <a:pt x="205" y="316"/>
                    <a:pt x="186" y="279"/>
                  </a:cubicBezTo>
                  <a:cubicBezTo>
                    <a:pt x="177" y="242"/>
                    <a:pt x="149" y="223"/>
                    <a:pt x="130" y="186"/>
                  </a:cubicBezTo>
                  <a:cubicBezTo>
                    <a:pt x="84" y="131"/>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
            <p:cNvSpPr/>
            <p:nvPr/>
          </p:nvSpPr>
          <p:spPr>
            <a:xfrm>
              <a:off x="3887100" y="2321650"/>
              <a:ext cx="10250" cy="5125"/>
            </a:xfrm>
            <a:custGeom>
              <a:rect b="b" l="l" r="r" t="t"/>
              <a:pathLst>
                <a:path extrusionOk="0" h="205" w="410">
                  <a:moveTo>
                    <a:pt x="1" y="0"/>
                  </a:moveTo>
                  <a:lnTo>
                    <a:pt x="1" y="0"/>
                  </a:lnTo>
                  <a:cubicBezTo>
                    <a:pt x="47" y="56"/>
                    <a:pt x="121" y="93"/>
                    <a:pt x="186" y="139"/>
                  </a:cubicBezTo>
                  <a:cubicBezTo>
                    <a:pt x="224" y="158"/>
                    <a:pt x="261" y="177"/>
                    <a:pt x="289" y="186"/>
                  </a:cubicBezTo>
                  <a:cubicBezTo>
                    <a:pt x="326" y="195"/>
                    <a:pt x="363" y="204"/>
                    <a:pt x="409" y="204"/>
                  </a:cubicBezTo>
                  <a:cubicBezTo>
                    <a:pt x="354" y="158"/>
                    <a:pt x="289" y="112"/>
                    <a:pt x="224" y="84"/>
                  </a:cubicBezTo>
                  <a:cubicBezTo>
                    <a:pt x="149" y="47"/>
                    <a:pt x="8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
            <p:cNvSpPr/>
            <p:nvPr/>
          </p:nvSpPr>
          <p:spPr>
            <a:xfrm>
              <a:off x="3889650" y="2327450"/>
              <a:ext cx="7475" cy="6750"/>
            </a:xfrm>
            <a:custGeom>
              <a:rect b="b" l="l" r="r" t="t"/>
              <a:pathLst>
                <a:path extrusionOk="0" h="270" w="299">
                  <a:moveTo>
                    <a:pt x="1" y="0"/>
                  </a:moveTo>
                  <a:lnTo>
                    <a:pt x="1" y="0"/>
                  </a:lnTo>
                  <a:cubicBezTo>
                    <a:pt x="29" y="65"/>
                    <a:pt x="75" y="112"/>
                    <a:pt x="122" y="158"/>
                  </a:cubicBezTo>
                  <a:cubicBezTo>
                    <a:pt x="177" y="205"/>
                    <a:pt x="224" y="242"/>
                    <a:pt x="298" y="270"/>
                  </a:cubicBezTo>
                  <a:cubicBezTo>
                    <a:pt x="270" y="195"/>
                    <a:pt x="224" y="149"/>
                    <a:pt x="177" y="103"/>
                  </a:cubicBezTo>
                  <a:cubicBezTo>
                    <a:pt x="122"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
            <p:cNvSpPr/>
            <p:nvPr/>
          </p:nvSpPr>
          <p:spPr>
            <a:xfrm>
              <a:off x="3886175" y="2333250"/>
              <a:ext cx="9325" cy="9075"/>
            </a:xfrm>
            <a:custGeom>
              <a:rect b="b" l="l" r="r" t="t"/>
              <a:pathLst>
                <a:path extrusionOk="0" h="363" w="373">
                  <a:moveTo>
                    <a:pt x="0" y="1"/>
                  </a:moveTo>
                  <a:cubicBezTo>
                    <a:pt x="47" y="84"/>
                    <a:pt x="93" y="149"/>
                    <a:pt x="168" y="205"/>
                  </a:cubicBezTo>
                  <a:cubicBezTo>
                    <a:pt x="223" y="270"/>
                    <a:pt x="298" y="326"/>
                    <a:pt x="372" y="363"/>
                  </a:cubicBezTo>
                  <a:cubicBezTo>
                    <a:pt x="326" y="279"/>
                    <a:pt x="270" y="205"/>
                    <a:pt x="214" y="149"/>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
            <p:cNvSpPr/>
            <p:nvPr/>
          </p:nvSpPr>
          <p:spPr>
            <a:xfrm>
              <a:off x="3946100" y="2279975"/>
              <a:ext cx="15825" cy="4750"/>
            </a:xfrm>
            <a:custGeom>
              <a:rect b="b" l="l" r="r" t="t"/>
              <a:pathLst>
                <a:path extrusionOk="0" h="190" w="633">
                  <a:moveTo>
                    <a:pt x="158" y="0"/>
                  </a:moveTo>
                  <a:cubicBezTo>
                    <a:pt x="103" y="0"/>
                    <a:pt x="49" y="10"/>
                    <a:pt x="0" y="32"/>
                  </a:cubicBezTo>
                  <a:cubicBezTo>
                    <a:pt x="56" y="32"/>
                    <a:pt x="103" y="41"/>
                    <a:pt x="158" y="50"/>
                  </a:cubicBezTo>
                  <a:cubicBezTo>
                    <a:pt x="214" y="60"/>
                    <a:pt x="279" y="78"/>
                    <a:pt x="326" y="88"/>
                  </a:cubicBezTo>
                  <a:lnTo>
                    <a:pt x="632" y="190"/>
                  </a:lnTo>
                  <a:cubicBezTo>
                    <a:pt x="604" y="143"/>
                    <a:pt x="549" y="125"/>
                    <a:pt x="493" y="97"/>
                  </a:cubicBezTo>
                  <a:cubicBezTo>
                    <a:pt x="437" y="60"/>
                    <a:pt x="391" y="41"/>
                    <a:pt x="335" y="32"/>
                  </a:cubicBezTo>
                  <a:cubicBezTo>
                    <a:pt x="281" y="12"/>
                    <a:pt x="219"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
            <p:cNvSpPr/>
            <p:nvPr/>
          </p:nvSpPr>
          <p:spPr>
            <a:xfrm>
              <a:off x="3941450" y="2282300"/>
              <a:ext cx="13975" cy="2675"/>
            </a:xfrm>
            <a:custGeom>
              <a:rect b="b" l="l" r="r" t="t"/>
              <a:pathLst>
                <a:path extrusionOk="0" h="107" w="559">
                  <a:moveTo>
                    <a:pt x="225" y="1"/>
                  </a:moveTo>
                  <a:cubicBezTo>
                    <a:pt x="150" y="1"/>
                    <a:pt x="73" y="14"/>
                    <a:pt x="1" y="50"/>
                  </a:cubicBezTo>
                  <a:lnTo>
                    <a:pt x="140" y="60"/>
                  </a:lnTo>
                  <a:cubicBezTo>
                    <a:pt x="186" y="60"/>
                    <a:pt x="233" y="60"/>
                    <a:pt x="279" y="78"/>
                  </a:cubicBezTo>
                  <a:cubicBezTo>
                    <a:pt x="372" y="88"/>
                    <a:pt x="465" y="106"/>
                    <a:pt x="558" y="106"/>
                  </a:cubicBezTo>
                  <a:cubicBezTo>
                    <a:pt x="521" y="88"/>
                    <a:pt x="474" y="60"/>
                    <a:pt x="428" y="41"/>
                  </a:cubicBezTo>
                  <a:lnTo>
                    <a:pt x="289" y="4"/>
                  </a:lnTo>
                  <a:cubicBezTo>
                    <a:pt x="268" y="2"/>
                    <a:pt x="246" y="1"/>
                    <a:pt x="2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
            <p:cNvSpPr/>
            <p:nvPr/>
          </p:nvSpPr>
          <p:spPr>
            <a:xfrm>
              <a:off x="3932175" y="2286575"/>
              <a:ext cx="15100" cy="1400"/>
            </a:xfrm>
            <a:custGeom>
              <a:rect b="b" l="l" r="r" t="t"/>
              <a:pathLst>
                <a:path extrusionOk="0" h="56" w="604">
                  <a:moveTo>
                    <a:pt x="297" y="0"/>
                  </a:moveTo>
                  <a:cubicBezTo>
                    <a:pt x="251" y="0"/>
                    <a:pt x="195" y="0"/>
                    <a:pt x="149" y="9"/>
                  </a:cubicBezTo>
                  <a:cubicBezTo>
                    <a:pt x="93" y="9"/>
                    <a:pt x="46" y="28"/>
                    <a:pt x="0" y="56"/>
                  </a:cubicBezTo>
                  <a:lnTo>
                    <a:pt x="297" y="56"/>
                  </a:lnTo>
                  <a:cubicBezTo>
                    <a:pt x="409" y="56"/>
                    <a:pt x="492" y="56"/>
                    <a:pt x="604" y="28"/>
                  </a:cubicBezTo>
                  <a:cubicBezTo>
                    <a:pt x="492" y="0"/>
                    <a:pt x="39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
            <p:cNvSpPr/>
            <p:nvPr/>
          </p:nvSpPr>
          <p:spPr>
            <a:xfrm>
              <a:off x="3920775" y="2282150"/>
              <a:ext cx="14900" cy="3750"/>
            </a:xfrm>
            <a:custGeom>
              <a:rect b="b" l="l" r="r" t="t"/>
              <a:pathLst>
                <a:path extrusionOk="0" h="150" w="596">
                  <a:moveTo>
                    <a:pt x="595" y="1"/>
                  </a:moveTo>
                  <a:cubicBezTo>
                    <a:pt x="484" y="1"/>
                    <a:pt x="382" y="10"/>
                    <a:pt x="289" y="19"/>
                  </a:cubicBezTo>
                  <a:cubicBezTo>
                    <a:pt x="233" y="38"/>
                    <a:pt x="187" y="47"/>
                    <a:pt x="140" y="66"/>
                  </a:cubicBezTo>
                  <a:cubicBezTo>
                    <a:pt x="94" y="94"/>
                    <a:pt x="38" y="112"/>
                    <a:pt x="1" y="149"/>
                  </a:cubicBezTo>
                  <a:lnTo>
                    <a:pt x="149" y="131"/>
                  </a:lnTo>
                  <a:cubicBezTo>
                    <a:pt x="196" y="112"/>
                    <a:pt x="252" y="103"/>
                    <a:pt x="307" y="94"/>
                  </a:cubicBezTo>
                  <a:cubicBezTo>
                    <a:pt x="400" y="66"/>
                    <a:pt x="502" y="47"/>
                    <a:pt x="5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
            <p:cNvSpPr/>
            <p:nvPr/>
          </p:nvSpPr>
          <p:spPr>
            <a:xfrm>
              <a:off x="3909400" y="2288350"/>
              <a:ext cx="15575" cy="2875"/>
            </a:xfrm>
            <a:custGeom>
              <a:rect b="b" l="l" r="r" t="t"/>
              <a:pathLst>
                <a:path extrusionOk="0" h="115" w="623">
                  <a:moveTo>
                    <a:pt x="437" y="1"/>
                  </a:moveTo>
                  <a:cubicBezTo>
                    <a:pt x="395" y="1"/>
                    <a:pt x="355" y="5"/>
                    <a:pt x="316" y="13"/>
                  </a:cubicBezTo>
                  <a:cubicBezTo>
                    <a:pt x="261" y="13"/>
                    <a:pt x="214" y="31"/>
                    <a:pt x="158" y="41"/>
                  </a:cubicBezTo>
                  <a:cubicBezTo>
                    <a:pt x="93" y="50"/>
                    <a:pt x="38" y="78"/>
                    <a:pt x="1" y="115"/>
                  </a:cubicBezTo>
                  <a:cubicBezTo>
                    <a:pt x="47" y="96"/>
                    <a:pt x="103" y="87"/>
                    <a:pt x="158" y="87"/>
                  </a:cubicBezTo>
                  <a:lnTo>
                    <a:pt x="307" y="78"/>
                  </a:lnTo>
                  <a:cubicBezTo>
                    <a:pt x="409" y="69"/>
                    <a:pt x="511" y="50"/>
                    <a:pt x="623" y="31"/>
                  </a:cubicBezTo>
                  <a:cubicBezTo>
                    <a:pt x="558" y="10"/>
                    <a:pt x="496" y="1"/>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
            <p:cNvSpPr/>
            <p:nvPr/>
          </p:nvSpPr>
          <p:spPr>
            <a:xfrm>
              <a:off x="3940050" y="2318000"/>
              <a:ext cx="6550" cy="2125"/>
            </a:xfrm>
            <a:custGeom>
              <a:rect b="b" l="l" r="r" t="t"/>
              <a:pathLst>
                <a:path extrusionOk="0" h="85" w="262">
                  <a:moveTo>
                    <a:pt x="83" y="1"/>
                  </a:moveTo>
                  <a:cubicBezTo>
                    <a:pt x="55" y="1"/>
                    <a:pt x="28" y="5"/>
                    <a:pt x="1" y="16"/>
                  </a:cubicBezTo>
                  <a:cubicBezTo>
                    <a:pt x="29" y="53"/>
                    <a:pt x="75" y="62"/>
                    <a:pt x="122" y="72"/>
                  </a:cubicBezTo>
                  <a:cubicBezTo>
                    <a:pt x="143" y="80"/>
                    <a:pt x="163" y="85"/>
                    <a:pt x="184" y="85"/>
                  </a:cubicBezTo>
                  <a:cubicBezTo>
                    <a:pt x="210" y="85"/>
                    <a:pt x="235" y="78"/>
                    <a:pt x="261" y="62"/>
                  </a:cubicBezTo>
                  <a:cubicBezTo>
                    <a:pt x="233" y="25"/>
                    <a:pt x="177" y="16"/>
                    <a:pt x="140" y="7"/>
                  </a:cubicBezTo>
                  <a:cubicBezTo>
                    <a:pt x="121" y="3"/>
                    <a:pt x="102" y="1"/>
                    <a:pt x="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
            <p:cNvSpPr/>
            <p:nvPr/>
          </p:nvSpPr>
          <p:spPr>
            <a:xfrm>
              <a:off x="3944950" y="2321650"/>
              <a:ext cx="6975" cy="1650"/>
            </a:xfrm>
            <a:custGeom>
              <a:rect b="b" l="l" r="r" t="t"/>
              <a:pathLst>
                <a:path extrusionOk="0" h="66" w="279">
                  <a:moveTo>
                    <a:pt x="139" y="0"/>
                  </a:moveTo>
                  <a:cubicBezTo>
                    <a:pt x="93" y="0"/>
                    <a:pt x="46" y="0"/>
                    <a:pt x="0" y="19"/>
                  </a:cubicBezTo>
                  <a:cubicBezTo>
                    <a:pt x="46" y="56"/>
                    <a:pt x="93" y="56"/>
                    <a:pt x="139" y="65"/>
                  </a:cubicBezTo>
                  <a:cubicBezTo>
                    <a:pt x="186" y="65"/>
                    <a:pt x="232" y="65"/>
                    <a:pt x="279" y="47"/>
                  </a:cubicBezTo>
                  <a:cubicBezTo>
                    <a:pt x="232" y="19"/>
                    <a:pt x="186" y="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
            <p:cNvSpPr/>
            <p:nvPr/>
          </p:nvSpPr>
          <p:spPr>
            <a:xfrm>
              <a:off x="3893850" y="2292750"/>
              <a:ext cx="9775" cy="3375"/>
            </a:xfrm>
            <a:custGeom>
              <a:rect b="b" l="l" r="r" t="t"/>
              <a:pathLst>
                <a:path extrusionOk="0" h="135" w="391">
                  <a:moveTo>
                    <a:pt x="335" y="1"/>
                  </a:moveTo>
                  <a:cubicBezTo>
                    <a:pt x="280" y="1"/>
                    <a:pt x="228" y="11"/>
                    <a:pt x="186" y="32"/>
                  </a:cubicBezTo>
                  <a:cubicBezTo>
                    <a:pt x="158" y="32"/>
                    <a:pt x="130" y="50"/>
                    <a:pt x="93" y="60"/>
                  </a:cubicBezTo>
                  <a:cubicBezTo>
                    <a:pt x="56" y="88"/>
                    <a:pt x="19" y="106"/>
                    <a:pt x="0" y="134"/>
                  </a:cubicBezTo>
                  <a:cubicBezTo>
                    <a:pt x="84" y="134"/>
                    <a:pt x="139" y="125"/>
                    <a:pt x="204" y="97"/>
                  </a:cubicBezTo>
                  <a:cubicBezTo>
                    <a:pt x="269" y="78"/>
                    <a:pt x="334" y="50"/>
                    <a:pt x="390" y="4"/>
                  </a:cubicBezTo>
                  <a:cubicBezTo>
                    <a:pt x="372" y="2"/>
                    <a:pt x="353" y="1"/>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
            <p:cNvSpPr/>
            <p:nvPr/>
          </p:nvSpPr>
          <p:spPr>
            <a:xfrm>
              <a:off x="3275300" y="2085100"/>
              <a:ext cx="102000" cy="103300"/>
            </a:xfrm>
            <a:custGeom>
              <a:rect b="b" l="l" r="r" t="t"/>
              <a:pathLst>
                <a:path extrusionOk="0" h="4132" w="4080">
                  <a:moveTo>
                    <a:pt x="2862" y="1"/>
                  </a:moveTo>
                  <a:cubicBezTo>
                    <a:pt x="2731" y="1"/>
                    <a:pt x="2602" y="39"/>
                    <a:pt x="2500" y="125"/>
                  </a:cubicBezTo>
                  <a:cubicBezTo>
                    <a:pt x="2258" y="329"/>
                    <a:pt x="2267" y="692"/>
                    <a:pt x="2295" y="1007"/>
                  </a:cubicBezTo>
                  <a:cubicBezTo>
                    <a:pt x="2147" y="822"/>
                    <a:pt x="1989" y="626"/>
                    <a:pt x="1775" y="515"/>
                  </a:cubicBezTo>
                  <a:cubicBezTo>
                    <a:pt x="1686" y="473"/>
                    <a:pt x="1586" y="449"/>
                    <a:pt x="1488" y="449"/>
                  </a:cubicBezTo>
                  <a:cubicBezTo>
                    <a:pt x="1349" y="449"/>
                    <a:pt x="1213" y="495"/>
                    <a:pt x="1115" y="599"/>
                  </a:cubicBezTo>
                  <a:cubicBezTo>
                    <a:pt x="957" y="784"/>
                    <a:pt x="985" y="1072"/>
                    <a:pt x="1106" y="1305"/>
                  </a:cubicBezTo>
                  <a:cubicBezTo>
                    <a:pt x="1218" y="1537"/>
                    <a:pt x="1385" y="1741"/>
                    <a:pt x="1468" y="1974"/>
                  </a:cubicBezTo>
                  <a:cubicBezTo>
                    <a:pt x="1245" y="1853"/>
                    <a:pt x="1032" y="1741"/>
                    <a:pt x="790" y="1714"/>
                  </a:cubicBezTo>
                  <a:cubicBezTo>
                    <a:pt x="771" y="1712"/>
                    <a:pt x="753" y="1711"/>
                    <a:pt x="734" y="1711"/>
                  </a:cubicBezTo>
                  <a:cubicBezTo>
                    <a:pt x="508" y="1711"/>
                    <a:pt x="271" y="1813"/>
                    <a:pt x="177" y="2002"/>
                  </a:cubicBezTo>
                  <a:cubicBezTo>
                    <a:pt x="0" y="2345"/>
                    <a:pt x="316" y="2736"/>
                    <a:pt x="614" y="2968"/>
                  </a:cubicBezTo>
                  <a:cubicBezTo>
                    <a:pt x="1375" y="3562"/>
                    <a:pt x="2277" y="3953"/>
                    <a:pt x="3224" y="4120"/>
                  </a:cubicBezTo>
                  <a:cubicBezTo>
                    <a:pt x="3253" y="4128"/>
                    <a:pt x="3281" y="4131"/>
                    <a:pt x="3308" y="4131"/>
                  </a:cubicBezTo>
                  <a:cubicBezTo>
                    <a:pt x="3568" y="4131"/>
                    <a:pt x="3741" y="3791"/>
                    <a:pt x="3800" y="3572"/>
                  </a:cubicBezTo>
                  <a:cubicBezTo>
                    <a:pt x="4033" y="2680"/>
                    <a:pt x="4079" y="1723"/>
                    <a:pt x="3763" y="859"/>
                  </a:cubicBezTo>
                  <a:cubicBezTo>
                    <a:pt x="3670" y="589"/>
                    <a:pt x="3531" y="320"/>
                    <a:pt x="3299" y="143"/>
                  </a:cubicBezTo>
                  <a:cubicBezTo>
                    <a:pt x="3173" y="53"/>
                    <a:pt x="3016" y="1"/>
                    <a:pt x="28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
            <p:cNvSpPr/>
            <p:nvPr/>
          </p:nvSpPr>
          <p:spPr>
            <a:xfrm>
              <a:off x="3277400" y="2084100"/>
              <a:ext cx="98500" cy="103925"/>
            </a:xfrm>
            <a:custGeom>
              <a:rect b="b" l="l" r="r" t="t"/>
              <a:pathLst>
                <a:path extrusionOk="0" h="4157" w="3940">
                  <a:moveTo>
                    <a:pt x="2772" y="0"/>
                  </a:moveTo>
                  <a:cubicBezTo>
                    <a:pt x="2718" y="0"/>
                    <a:pt x="2663" y="6"/>
                    <a:pt x="2611" y="16"/>
                  </a:cubicBezTo>
                  <a:cubicBezTo>
                    <a:pt x="2471" y="44"/>
                    <a:pt x="2351" y="128"/>
                    <a:pt x="2267" y="258"/>
                  </a:cubicBezTo>
                  <a:cubicBezTo>
                    <a:pt x="2183" y="388"/>
                    <a:pt x="2146" y="527"/>
                    <a:pt x="2137" y="648"/>
                  </a:cubicBezTo>
                  <a:cubicBezTo>
                    <a:pt x="2128" y="722"/>
                    <a:pt x="2128" y="778"/>
                    <a:pt x="2128" y="852"/>
                  </a:cubicBezTo>
                  <a:cubicBezTo>
                    <a:pt x="2090" y="806"/>
                    <a:pt x="2053" y="769"/>
                    <a:pt x="2007" y="722"/>
                  </a:cubicBezTo>
                  <a:cubicBezTo>
                    <a:pt x="1914" y="629"/>
                    <a:pt x="1821" y="546"/>
                    <a:pt x="1700" y="490"/>
                  </a:cubicBezTo>
                  <a:cubicBezTo>
                    <a:pt x="1599" y="435"/>
                    <a:pt x="1484" y="413"/>
                    <a:pt x="1367" y="413"/>
                  </a:cubicBezTo>
                  <a:cubicBezTo>
                    <a:pt x="1345" y="413"/>
                    <a:pt x="1323" y="414"/>
                    <a:pt x="1301" y="416"/>
                  </a:cubicBezTo>
                  <a:cubicBezTo>
                    <a:pt x="1161" y="425"/>
                    <a:pt x="1022" y="499"/>
                    <a:pt x="938" y="611"/>
                  </a:cubicBezTo>
                  <a:cubicBezTo>
                    <a:pt x="864" y="732"/>
                    <a:pt x="836" y="880"/>
                    <a:pt x="846" y="1010"/>
                  </a:cubicBezTo>
                  <a:cubicBezTo>
                    <a:pt x="864" y="1140"/>
                    <a:pt x="911" y="1261"/>
                    <a:pt x="966" y="1382"/>
                  </a:cubicBezTo>
                  <a:cubicBezTo>
                    <a:pt x="1059" y="1558"/>
                    <a:pt x="1171" y="1707"/>
                    <a:pt x="1254" y="1856"/>
                  </a:cubicBezTo>
                  <a:cubicBezTo>
                    <a:pt x="1106" y="1772"/>
                    <a:pt x="929" y="1707"/>
                    <a:pt x="753" y="1679"/>
                  </a:cubicBezTo>
                  <a:cubicBezTo>
                    <a:pt x="726" y="1677"/>
                    <a:pt x="699" y="1676"/>
                    <a:pt x="671" y="1676"/>
                  </a:cubicBezTo>
                  <a:cubicBezTo>
                    <a:pt x="581" y="1676"/>
                    <a:pt x="485" y="1688"/>
                    <a:pt x="400" y="1716"/>
                  </a:cubicBezTo>
                  <a:cubicBezTo>
                    <a:pt x="279" y="1754"/>
                    <a:pt x="177" y="1819"/>
                    <a:pt x="102" y="1930"/>
                  </a:cubicBezTo>
                  <a:cubicBezTo>
                    <a:pt x="37" y="2032"/>
                    <a:pt x="0" y="2162"/>
                    <a:pt x="9" y="2274"/>
                  </a:cubicBezTo>
                  <a:cubicBezTo>
                    <a:pt x="28" y="2395"/>
                    <a:pt x="84" y="2506"/>
                    <a:pt x="139" y="2599"/>
                  </a:cubicBezTo>
                  <a:cubicBezTo>
                    <a:pt x="269" y="2794"/>
                    <a:pt x="455" y="2952"/>
                    <a:pt x="641" y="3073"/>
                  </a:cubicBezTo>
                  <a:cubicBezTo>
                    <a:pt x="1013" y="3342"/>
                    <a:pt x="1422" y="3565"/>
                    <a:pt x="1840" y="3742"/>
                  </a:cubicBezTo>
                  <a:cubicBezTo>
                    <a:pt x="2258" y="3909"/>
                    <a:pt x="2694" y="4039"/>
                    <a:pt x="3150" y="4123"/>
                  </a:cubicBezTo>
                  <a:cubicBezTo>
                    <a:pt x="2694" y="4039"/>
                    <a:pt x="2267" y="3909"/>
                    <a:pt x="1849" y="3732"/>
                  </a:cubicBezTo>
                  <a:cubicBezTo>
                    <a:pt x="1431" y="3537"/>
                    <a:pt x="1031" y="3305"/>
                    <a:pt x="678" y="3045"/>
                  </a:cubicBezTo>
                  <a:cubicBezTo>
                    <a:pt x="492" y="2906"/>
                    <a:pt x="325" y="2757"/>
                    <a:pt x="214" y="2571"/>
                  </a:cubicBezTo>
                  <a:cubicBezTo>
                    <a:pt x="149" y="2478"/>
                    <a:pt x="102" y="2367"/>
                    <a:pt x="102" y="2265"/>
                  </a:cubicBezTo>
                  <a:cubicBezTo>
                    <a:pt x="93" y="2162"/>
                    <a:pt x="130" y="2051"/>
                    <a:pt x="186" y="1977"/>
                  </a:cubicBezTo>
                  <a:cubicBezTo>
                    <a:pt x="242" y="1893"/>
                    <a:pt x="353" y="1837"/>
                    <a:pt x="446" y="1800"/>
                  </a:cubicBezTo>
                  <a:cubicBezTo>
                    <a:pt x="506" y="1778"/>
                    <a:pt x="566" y="1769"/>
                    <a:pt x="626" y="1769"/>
                  </a:cubicBezTo>
                  <a:cubicBezTo>
                    <a:pt x="668" y="1769"/>
                    <a:pt x="710" y="1774"/>
                    <a:pt x="753" y="1781"/>
                  </a:cubicBezTo>
                  <a:cubicBezTo>
                    <a:pt x="966" y="1809"/>
                    <a:pt x="1161" y="1911"/>
                    <a:pt x="1357" y="2032"/>
                  </a:cubicBezTo>
                  <a:lnTo>
                    <a:pt x="1487" y="2107"/>
                  </a:lnTo>
                  <a:lnTo>
                    <a:pt x="1440" y="1967"/>
                  </a:lnTo>
                  <a:cubicBezTo>
                    <a:pt x="1357" y="1716"/>
                    <a:pt x="1199" y="1521"/>
                    <a:pt x="1096" y="1317"/>
                  </a:cubicBezTo>
                  <a:cubicBezTo>
                    <a:pt x="1050" y="1205"/>
                    <a:pt x="1013" y="1103"/>
                    <a:pt x="1003" y="982"/>
                  </a:cubicBezTo>
                  <a:cubicBezTo>
                    <a:pt x="985" y="880"/>
                    <a:pt x="1013" y="769"/>
                    <a:pt x="1068" y="685"/>
                  </a:cubicBezTo>
                  <a:cubicBezTo>
                    <a:pt x="1124" y="601"/>
                    <a:pt x="1236" y="555"/>
                    <a:pt x="1338" y="546"/>
                  </a:cubicBezTo>
                  <a:cubicBezTo>
                    <a:pt x="1355" y="544"/>
                    <a:pt x="1373" y="543"/>
                    <a:pt x="1390" y="543"/>
                  </a:cubicBezTo>
                  <a:cubicBezTo>
                    <a:pt x="1480" y="543"/>
                    <a:pt x="1576" y="563"/>
                    <a:pt x="1654" y="601"/>
                  </a:cubicBezTo>
                  <a:cubicBezTo>
                    <a:pt x="1849" y="694"/>
                    <a:pt x="2007" y="889"/>
                    <a:pt x="2146" y="1085"/>
                  </a:cubicBezTo>
                  <a:lnTo>
                    <a:pt x="2286" y="1252"/>
                  </a:lnTo>
                  <a:lnTo>
                    <a:pt x="2267" y="1038"/>
                  </a:lnTo>
                  <a:cubicBezTo>
                    <a:pt x="2258" y="908"/>
                    <a:pt x="2239" y="778"/>
                    <a:pt x="2258" y="648"/>
                  </a:cubicBezTo>
                  <a:cubicBezTo>
                    <a:pt x="2267" y="518"/>
                    <a:pt x="2286" y="406"/>
                    <a:pt x="2360" y="304"/>
                  </a:cubicBezTo>
                  <a:cubicBezTo>
                    <a:pt x="2416" y="202"/>
                    <a:pt x="2518" y="128"/>
                    <a:pt x="2639" y="109"/>
                  </a:cubicBezTo>
                  <a:cubicBezTo>
                    <a:pt x="2688" y="93"/>
                    <a:pt x="2740" y="85"/>
                    <a:pt x="2794" y="85"/>
                  </a:cubicBezTo>
                  <a:cubicBezTo>
                    <a:pt x="2862" y="85"/>
                    <a:pt x="2933" y="97"/>
                    <a:pt x="3001" y="118"/>
                  </a:cubicBezTo>
                  <a:cubicBezTo>
                    <a:pt x="3112" y="156"/>
                    <a:pt x="3215" y="221"/>
                    <a:pt x="3308" y="313"/>
                  </a:cubicBezTo>
                  <a:cubicBezTo>
                    <a:pt x="3401" y="406"/>
                    <a:pt x="3475" y="509"/>
                    <a:pt x="3531" y="629"/>
                  </a:cubicBezTo>
                  <a:cubicBezTo>
                    <a:pt x="3586" y="741"/>
                    <a:pt x="3633" y="862"/>
                    <a:pt x="3679" y="992"/>
                  </a:cubicBezTo>
                  <a:cubicBezTo>
                    <a:pt x="3726" y="1103"/>
                    <a:pt x="3763" y="1233"/>
                    <a:pt x="3791" y="1363"/>
                  </a:cubicBezTo>
                  <a:cubicBezTo>
                    <a:pt x="3902" y="1874"/>
                    <a:pt x="3911" y="2395"/>
                    <a:pt x="3846" y="2915"/>
                  </a:cubicBezTo>
                  <a:cubicBezTo>
                    <a:pt x="3809" y="3175"/>
                    <a:pt x="3763" y="3426"/>
                    <a:pt x="3679" y="3686"/>
                  </a:cubicBezTo>
                  <a:cubicBezTo>
                    <a:pt x="3633" y="3807"/>
                    <a:pt x="3577" y="3928"/>
                    <a:pt x="3484" y="4020"/>
                  </a:cubicBezTo>
                  <a:cubicBezTo>
                    <a:pt x="3453" y="4052"/>
                    <a:pt x="3421" y="4084"/>
                    <a:pt x="3384" y="4106"/>
                  </a:cubicBezTo>
                  <a:lnTo>
                    <a:pt x="3384" y="4106"/>
                  </a:lnTo>
                  <a:cubicBezTo>
                    <a:pt x="3419" y="4087"/>
                    <a:pt x="3454" y="4060"/>
                    <a:pt x="3484" y="4030"/>
                  </a:cubicBezTo>
                  <a:cubicBezTo>
                    <a:pt x="3577" y="3937"/>
                    <a:pt x="3633" y="3807"/>
                    <a:pt x="3679" y="3695"/>
                  </a:cubicBezTo>
                  <a:cubicBezTo>
                    <a:pt x="3763" y="3435"/>
                    <a:pt x="3809" y="3184"/>
                    <a:pt x="3856" y="2924"/>
                  </a:cubicBezTo>
                  <a:cubicBezTo>
                    <a:pt x="3939" y="2404"/>
                    <a:pt x="3939" y="1874"/>
                    <a:pt x="3837" y="1363"/>
                  </a:cubicBezTo>
                  <a:cubicBezTo>
                    <a:pt x="3809" y="1233"/>
                    <a:pt x="3772" y="1103"/>
                    <a:pt x="3726" y="973"/>
                  </a:cubicBezTo>
                  <a:cubicBezTo>
                    <a:pt x="3698" y="852"/>
                    <a:pt x="3651" y="722"/>
                    <a:pt x="3586" y="601"/>
                  </a:cubicBezTo>
                  <a:cubicBezTo>
                    <a:pt x="3531" y="490"/>
                    <a:pt x="3456" y="369"/>
                    <a:pt x="3373" y="276"/>
                  </a:cubicBezTo>
                  <a:cubicBezTo>
                    <a:pt x="3280" y="174"/>
                    <a:pt x="3159" y="90"/>
                    <a:pt x="3029" y="44"/>
                  </a:cubicBezTo>
                  <a:cubicBezTo>
                    <a:pt x="2953" y="15"/>
                    <a:pt x="2863" y="0"/>
                    <a:pt x="2772" y="0"/>
                  </a:cubicBezTo>
                  <a:close/>
                  <a:moveTo>
                    <a:pt x="3384" y="4106"/>
                  </a:moveTo>
                  <a:cubicBezTo>
                    <a:pt x="3365" y="4117"/>
                    <a:pt x="3345" y="4126"/>
                    <a:pt x="3326" y="4132"/>
                  </a:cubicBezTo>
                  <a:cubicBezTo>
                    <a:pt x="3347" y="4126"/>
                    <a:pt x="3366" y="4117"/>
                    <a:pt x="3384" y="4106"/>
                  </a:cubicBezTo>
                  <a:close/>
                  <a:moveTo>
                    <a:pt x="3326" y="4132"/>
                  </a:moveTo>
                  <a:lnTo>
                    <a:pt x="3326" y="4132"/>
                  </a:lnTo>
                  <a:cubicBezTo>
                    <a:pt x="3280" y="4149"/>
                    <a:pt x="3238" y="4156"/>
                    <a:pt x="3197" y="4156"/>
                  </a:cubicBezTo>
                  <a:lnTo>
                    <a:pt x="3197" y="4156"/>
                  </a:lnTo>
                  <a:cubicBezTo>
                    <a:pt x="3173" y="4156"/>
                    <a:pt x="3148" y="4154"/>
                    <a:pt x="3122" y="4151"/>
                  </a:cubicBezTo>
                  <a:lnTo>
                    <a:pt x="3122" y="4151"/>
                  </a:lnTo>
                  <a:cubicBezTo>
                    <a:pt x="3146" y="4154"/>
                    <a:pt x="3169" y="4156"/>
                    <a:pt x="3194" y="4156"/>
                  </a:cubicBezTo>
                  <a:cubicBezTo>
                    <a:pt x="3195" y="4156"/>
                    <a:pt x="3196" y="4156"/>
                    <a:pt x="3197" y="4156"/>
                  </a:cubicBezTo>
                  <a:lnTo>
                    <a:pt x="3197" y="4156"/>
                  </a:lnTo>
                  <a:cubicBezTo>
                    <a:pt x="3198" y="4156"/>
                    <a:pt x="3199" y="4156"/>
                    <a:pt x="3200" y="4156"/>
                  </a:cubicBezTo>
                  <a:cubicBezTo>
                    <a:pt x="3244" y="4156"/>
                    <a:pt x="3285" y="4150"/>
                    <a:pt x="3326" y="41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
            <p:cNvSpPr/>
            <p:nvPr/>
          </p:nvSpPr>
          <p:spPr>
            <a:xfrm>
              <a:off x="3312000" y="2134425"/>
              <a:ext cx="49950" cy="52750"/>
            </a:xfrm>
            <a:custGeom>
              <a:rect b="b" l="l" r="r" t="t"/>
              <a:pathLst>
                <a:path extrusionOk="0" h="2110" w="1998">
                  <a:moveTo>
                    <a:pt x="0" y="1"/>
                  </a:moveTo>
                  <a:lnTo>
                    <a:pt x="0" y="1"/>
                  </a:lnTo>
                  <a:cubicBezTo>
                    <a:pt x="158" y="168"/>
                    <a:pt x="335" y="344"/>
                    <a:pt x="511" y="521"/>
                  </a:cubicBezTo>
                  <a:lnTo>
                    <a:pt x="1022" y="1041"/>
                  </a:lnTo>
                  <a:lnTo>
                    <a:pt x="1524" y="1562"/>
                  </a:lnTo>
                  <a:cubicBezTo>
                    <a:pt x="1598" y="1654"/>
                    <a:pt x="1682" y="1738"/>
                    <a:pt x="1766" y="1831"/>
                  </a:cubicBezTo>
                  <a:cubicBezTo>
                    <a:pt x="1840" y="1924"/>
                    <a:pt x="1924" y="2017"/>
                    <a:pt x="1998" y="2110"/>
                  </a:cubicBezTo>
                  <a:cubicBezTo>
                    <a:pt x="1868" y="1905"/>
                    <a:pt x="1719" y="1719"/>
                    <a:pt x="1552" y="1534"/>
                  </a:cubicBezTo>
                  <a:cubicBezTo>
                    <a:pt x="1394" y="1348"/>
                    <a:pt x="1217" y="1171"/>
                    <a:pt x="1060" y="995"/>
                  </a:cubicBezTo>
                  <a:cubicBezTo>
                    <a:pt x="883" y="818"/>
                    <a:pt x="706" y="651"/>
                    <a:pt x="530" y="484"/>
                  </a:cubicBezTo>
                  <a:cubicBezTo>
                    <a:pt x="363" y="326"/>
                    <a:pt x="186"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
            <p:cNvSpPr/>
            <p:nvPr/>
          </p:nvSpPr>
          <p:spPr>
            <a:xfrm>
              <a:off x="3333125" y="2111425"/>
              <a:ext cx="31400" cy="74350"/>
            </a:xfrm>
            <a:custGeom>
              <a:rect b="b" l="l" r="r" t="t"/>
              <a:pathLst>
                <a:path extrusionOk="0" h="2974" w="1256">
                  <a:moveTo>
                    <a:pt x="1" y="1"/>
                  </a:moveTo>
                  <a:lnTo>
                    <a:pt x="1" y="1"/>
                  </a:lnTo>
                  <a:cubicBezTo>
                    <a:pt x="94" y="252"/>
                    <a:pt x="187" y="512"/>
                    <a:pt x="289" y="753"/>
                  </a:cubicBezTo>
                  <a:cubicBezTo>
                    <a:pt x="382" y="1004"/>
                    <a:pt x="475" y="1264"/>
                    <a:pt x="586" y="1506"/>
                  </a:cubicBezTo>
                  <a:cubicBezTo>
                    <a:pt x="688" y="1766"/>
                    <a:pt x="781" y="2008"/>
                    <a:pt x="893" y="2249"/>
                  </a:cubicBezTo>
                  <a:cubicBezTo>
                    <a:pt x="995" y="2491"/>
                    <a:pt x="1116" y="2742"/>
                    <a:pt x="1255" y="2974"/>
                  </a:cubicBezTo>
                  <a:cubicBezTo>
                    <a:pt x="1199" y="2844"/>
                    <a:pt x="1144" y="2723"/>
                    <a:pt x="1088" y="2602"/>
                  </a:cubicBezTo>
                  <a:cubicBezTo>
                    <a:pt x="1051" y="2472"/>
                    <a:pt x="986" y="2351"/>
                    <a:pt x="939" y="2231"/>
                  </a:cubicBezTo>
                  <a:lnTo>
                    <a:pt x="642" y="1487"/>
                  </a:lnTo>
                  <a:lnTo>
                    <a:pt x="326" y="744"/>
                  </a:lnTo>
                  <a:cubicBezTo>
                    <a:pt x="224" y="484"/>
                    <a:pt x="122"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
            <p:cNvSpPr/>
            <p:nvPr/>
          </p:nvSpPr>
          <p:spPr>
            <a:xfrm>
              <a:off x="3333375" y="2150925"/>
              <a:ext cx="14425" cy="14875"/>
            </a:xfrm>
            <a:custGeom>
              <a:rect b="b" l="l" r="r" t="t"/>
              <a:pathLst>
                <a:path extrusionOk="0" h="595" w="577">
                  <a:moveTo>
                    <a:pt x="0" y="0"/>
                  </a:moveTo>
                  <a:lnTo>
                    <a:pt x="0" y="0"/>
                  </a:lnTo>
                  <a:cubicBezTo>
                    <a:pt x="84" y="112"/>
                    <a:pt x="177" y="223"/>
                    <a:pt x="270" y="316"/>
                  </a:cubicBezTo>
                  <a:cubicBezTo>
                    <a:pt x="316" y="363"/>
                    <a:pt x="372" y="409"/>
                    <a:pt x="418" y="456"/>
                  </a:cubicBezTo>
                  <a:cubicBezTo>
                    <a:pt x="465" y="502"/>
                    <a:pt x="520" y="548"/>
                    <a:pt x="576" y="595"/>
                  </a:cubicBezTo>
                  <a:cubicBezTo>
                    <a:pt x="539" y="530"/>
                    <a:pt x="502" y="474"/>
                    <a:pt x="455" y="418"/>
                  </a:cubicBezTo>
                  <a:cubicBezTo>
                    <a:pt x="409" y="372"/>
                    <a:pt x="362" y="316"/>
                    <a:pt x="316" y="270"/>
                  </a:cubicBezTo>
                  <a:cubicBezTo>
                    <a:pt x="223" y="177"/>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
            <p:cNvSpPr/>
            <p:nvPr/>
          </p:nvSpPr>
          <p:spPr>
            <a:xfrm>
              <a:off x="3328950" y="2144425"/>
              <a:ext cx="10025" cy="8150"/>
            </a:xfrm>
            <a:custGeom>
              <a:rect b="b" l="l" r="r" t="t"/>
              <a:pathLst>
                <a:path extrusionOk="0" h="326" w="401">
                  <a:moveTo>
                    <a:pt x="1" y="0"/>
                  </a:moveTo>
                  <a:lnTo>
                    <a:pt x="1" y="0"/>
                  </a:lnTo>
                  <a:cubicBezTo>
                    <a:pt x="66" y="74"/>
                    <a:pt x="121" y="121"/>
                    <a:pt x="186" y="186"/>
                  </a:cubicBezTo>
                  <a:lnTo>
                    <a:pt x="298" y="260"/>
                  </a:lnTo>
                  <a:lnTo>
                    <a:pt x="400" y="325"/>
                  </a:lnTo>
                  <a:cubicBezTo>
                    <a:pt x="391" y="279"/>
                    <a:pt x="354" y="251"/>
                    <a:pt x="326" y="214"/>
                  </a:cubicBezTo>
                  <a:cubicBezTo>
                    <a:pt x="307" y="177"/>
                    <a:pt x="270" y="140"/>
                    <a:pt x="233" y="121"/>
                  </a:cubicBezTo>
                  <a:cubicBezTo>
                    <a:pt x="168" y="74"/>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
            <p:cNvSpPr/>
            <p:nvPr/>
          </p:nvSpPr>
          <p:spPr>
            <a:xfrm>
              <a:off x="3333375" y="2139550"/>
              <a:ext cx="11400" cy="15575"/>
            </a:xfrm>
            <a:custGeom>
              <a:rect b="b" l="l" r="r" t="t"/>
              <a:pathLst>
                <a:path extrusionOk="0" h="623" w="456">
                  <a:moveTo>
                    <a:pt x="0" y="0"/>
                  </a:moveTo>
                  <a:lnTo>
                    <a:pt x="0" y="0"/>
                  </a:lnTo>
                  <a:cubicBezTo>
                    <a:pt x="56" y="121"/>
                    <a:pt x="140" y="223"/>
                    <a:pt x="214" y="335"/>
                  </a:cubicBezTo>
                  <a:cubicBezTo>
                    <a:pt x="279" y="437"/>
                    <a:pt x="362" y="530"/>
                    <a:pt x="455" y="623"/>
                  </a:cubicBezTo>
                  <a:cubicBezTo>
                    <a:pt x="446" y="567"/>
                    <a:pt x="409" y="511"/>
                    <a:pt x="372" y="455"/>
                  </a:cubicBezTo>
                  <a:cubicBezTo>
                    <a:pt x="335" y="390"/>
                    <a:pt x="307" y="335"/>
                    <a:pt x="270" y="288"/>
                  </a:cubicBezTo>
                  <a:cubicBezTo>
                    <a:pt x="186" y="186"/>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
            <p:cNvSpPr/>
            <p:nvPr/>
          </p:nvSpPr>
          <p:spPr>
            <a:xfrm>
              <a:off x="3348475" y="2161150"/>
              <a:ext cx="5600" cy="10700"/>
            </a:xfrm>
            <a:custGeom>
              <a:rect b="b" l="l" r="r" t="t"/>
              <a:pathLst>
                <a:path extrusionOk="0" h="428" w="224">
                  <a:moveTo>
                    <a:pt x="0" y="0"/>
                  </a:moveTo>
                  <a:lnTo>
                    <a:pt x="0" y="0"/>
                  </a:lnTo>
                  <a:cubicBezTo>
                    <a:pt x="19" y="74"/>
                    <a:pt x="47" y="158"/>
                    <a:pt x="84" y="232"/>
                  </a:cubicBezTo>
                  <a:cubicBezTo>
                    <a:pt x="121" y="297"/>
                    <a:pt x="167" y="372"/>
                    <a:pt x="223" y="427"/>
                  </a:cubicBezTo>
                  <a:cubicBezTo>
                    <a:pt x="214" y="344"/>
                    <a:pt x="177" y="260"/>
                    <a:pt x="139" y="195"/>
                  </a:cubicBezTo>
                  <a:cubicBezTo>
                    <a:pt x="112"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
            <p:cNvSpPr/>
            <p:nvPr/>
          </p:nvSpPr>
          <p:spPr>
            <a:xfrm>
              <a:off x="3314775" y="2102375"/>
              <a:ext cx="13500" cy="12325"/>
            </a:xfrm>
            <a:custGeom>
              <a:rect b="b" l="l" r="r" t="t"/>
              <a:pathLst>
                <a:path extrusionOk="0" h="493" w="540">
                  <a:moveTo>
                    <a:pt x="1" y="1"/>
                  </a:moveTo>
                  <a:lnTo>
                    <a:pt x="1" y="1"/>
                  </a:lnTo>
                  <a:cubicBezTo>
                    <a:pt x="84" y="103"/>
                    <a:pt x="177" y="186"/>
                    <a:pt x="261" y="261"/>
                  </a:cubicBezTo>
                  <a:cubicBezTo>
                    <a:pt x="307" y="289"/>
                    <a:pt x="354" y="335"/>
                    <a:pt x="400" y="372"/>
                  </a:cubicBezTo>
                  <a:cubicBezTo>
                    <a:pt x="447" y="409"/>
                    <a:pt x="493" y="446"/>
                    <a:pt x="540" y="493"/>
                  </a:cubicBezTo>
                  <a:cubicBezTo>
                    <a:pt x="512" y="428"/>
                    <a:pt x="465" y="381"/>
                    <a:pt x="428" y="335"/>
                  </a:cubicBezTo>
                  <a:cubicBezTo>
                    <a:pt x="400" y="289"/>
                    <a:pt x="354" y="242"/>
                    <a:pt x="307" y="214"/>
                  </a:cubicBezTo>
                  <a:cubicBezTo>
                    <a:pt x="215" y="131"/>
                    <a:pt x="122"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
            <p:cNvSpPr/>
            <p:nvPr/>
          </p:nvSpPr>
          <p:spPr>
            <a:xfrm>
              <a:off x="3321750" y="2112825"/>
              <a:ext cx="9075" cy="8850"/>
            </a:xfrm>
            <a:custGeom>
              <a:rect b="b" l="l" r="r" t="t"/>
              <a:pathLst>
                <a:path extrusionOk="0" h="354" w="363">
                  <a:moveTo>
                    <a:pt x="1" y="1"/>
                  </a:moveTo>
                  <a:lnTo>
                    <a:pt x="1" y="1"/>
                  </a:lnTo>
                  <a:cubicBezTo>
                    <a:pt x="56" y="75"/>
                    <a:pt x="121" y="131"/>
                    <a:pt x="177" y="186"/>
                  </a:cubicBezTo>
                  <a:cubicBezTo>
                    <a:pt x="233" y="242"/>
                    <a:pt x="298" y="289"/>
                    <a:pt x="363" y="354"/>
                  </a:cubicBezTo>
                  <a:cubicBezTo>
                    <a:pt x="354" y="307"/>
                    <a:pt x="326" y="270"/>
                    <a:pt x="307" y="233"/>
                  </a:cubicBezTo>
                  <a:cubicBezTo>
                    <a:pt x="279" y="196"/>
                    <a:pt x="261" y="168"/>
                    <a:pt x="224" y="140"/>
                  </a:cubicBezTo>
                  <a:cubicBezTo>
                    <a:pt x="186" y="103"/>
                    <a:pt x="149" y="84"/>
                    <a:pt x="121" y="56"/>
                  </a:cubicBezTo>
                  <a:cubicBezTo>
                    <a:pt x="8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
            <p:cNvSpPr/>
            <p:nvPr/>
          </p:nvSpPr>
          <p:spPr>
            <a:xfrm>
              <a:off x="3310825" y="2104825"/>
              <a:ext cx="6075" cy="4075"/>
            </a:xfrm>
            <a:custGeom>
              <a:rect b="b" l="l" r="r" t="t"/>
              <a:pathLst>
                <a:path extrusionOk="0" h="163" w="243">
                  <a:moveTo>
                    <a:pt x="25" y="1"/>
                  </a:moveTo>
                  <a:cubicBezTo>
                    <a:pt x="15" y="1"/>
                    <a:pt x="7" y="2"/>
                    <a:pt x="1" y="5"/>
                  </a:cubicBezTo>
                  <a:cubicBezTo>
                    <a:pt x="29" y="42"/>
                    <a:pt x="66" y="70"/>
                    <a:pt x="112" y="98"/>
                  </a:cubicBezTo>
                  <a:cubicBezTo>
                    <a:pt x="140" y="116"/>
                    <a:pt x="150" y="126"/>
                    <a:pt x="177" y="135"/>
                  </a:cubicBezTo>
                  <a:cubicBezTo>
                    <a:pt x="196" y="144"/>
                    <a:pt x="215" y="144"/>
                    <a:pt x="242" y="163"/>
                  </a:cubicBezTo>
                  <a:cubicBezTo>
                    <a:pt x="233" y="116"/>
                    <a:pt x="196" y="70"/>
                    <a:pt x="150" y="42"/>
                  </a:cubicBezTo>
                  <a:cubicBezTo>
                    <a:pt x="131" y="23"/>
                    <a:pt x="103" y="23"/>
                    <a:pt x="85" y="5"/>
                  </a:cubicBezTo>
                  <a:cubicBezTo>
                    <a:pt x="66" y="5"/>
                    <a:pt x="43" y="1"/>
                    <a:pt x="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
            <p:cNvSpPr/>
            <p:nvPr/>
          </p:nvSpPr>
          <p:spPr>
            <a:xfrm>
              <a:off x="3346850" y="2090625"/>
              <a:ext cx="13025" cy="9675"/>
            </a:xfrm>
            <a:custGeom>
              <a:rect b="b" l="l" r="r" t="t"/>
              <a:pathLst>
                <a:path extrusionOk="0" h="387" w="521">
                  <a:moveTo>
                    <a:pt x="112" y="1"/>
                  </a:moveTo>
                  <a:cubicBezTo>
                    <a:pt x="70" y="1"/>
                    <a:pt x="31" y="9"/>
                    <a:pt x="0" y="34"/>
                  </a:cubicBezTo>
                  <a:cubicBezTo>
                    <a:pt x="112" y="34"/>
                    <a:pt x="214" y="62"/>
                    <a:pt x="288" y="136"/>
                  </a:cubicBezTo>
                  <a:cubicBezTo>
                    <a:pt x="334" y="164"/>
                    <a:pt x="372" y="210"/>
                    <a:pt x="409" y="248"/>
                  </a:cubicBezTo>
                  <a:cubicBezTo>
                    <a:pt x="427" y="275"/>
                    <a:pt x="437" y="294"/>
                    <a:pt x="465" y="322"/>
                  </a:cubicBezTo>
                  <a:cubicBezTo>
                    <a:pt x="483" y="340"/>
                    <a:pt x="502" y="368"/>
                    <a:pt x="520" y="387"/>
                  </a:cubicBezTo>
                  <a:cubicBezTo>
                    <a:pt x="520" y="368"/>
                    <a:pt x="511" y="331"/>
                    <a:pt x="502" y="313"/>
                  </a:cubicBezTo>
                  <a:cubicBezTo>
                    <a:pt x="483" y="285"/>
                    <a:pt x="474" y="248"/>
                    <a:pt x="465" y="229"/>
                  </a:cubicBezTo>
                  <a:cubicBezTo>
                    <a:pt x="437" y="173"/>
                    <a:pt x="390" y="127"/>
                    <a:pt x="344" y="90"/>
                  </a:cubicBezTo>
                  <a:cubicBezTo>
                    <a:pt x="288" y="43"/>
                    <a:pt x="232" y="15"/>
                    <a:pt x="177" y="6"/>
                  </a:cubicBezTo>
                  <a:cubicBezTo>
                    <a:pt x="155" y="3"/>
                    <a:pt x="133"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
            <p:cNvSpPr/>
            <p:nvPr/>
          </p:nvSpPr>
          <p:spPr>
            <a:xfrm>
              <a:off x="3354975" y="2097275"/>
              <a:ext cx="7450" cy="14175"/>
            </a:xfrm>
            <a:custGeom>
              <a:rect b="b" l="l" r="r" t="t"/>
              <a:pathLst>
                <a:path extrusionOk="0" h="567" w="298">
                  <a:moveTo>
                    <a:pt x="0" y="0"/>
                  </a:moveTo>
                  <a:lnTo>
                    <a:pt x="0" y="0"/>
                  </a:lnTo>
                  <a:cubicBezTo>
                    <a:pt x="9" y="47"/>
                    <a:pt x="37" y="93"/>
                    <a:pt x="65" y="149"/>
                  </a:cubicBezTo>
                  <a:lnTo>
                    <a:pt x="140" y="288"/>
                  </a:lnTo>
                  <a:lnTo>
                    <a:pt x="223" y="428"/>
                  </a:lnTo>
                  <a:lnTo>
                    <a:pt x="288" y="567"/>
                  </a:lnTo>
                  <a:cubicBezTo>
                    <a:pt x="298" y="511"/>
                    <a:pt x="279" y="446"/>
                    <a:pt x="270" y="400"/>
                  </a:cubicBezTo>
                  <a:cubicBezTo>
                    <a:pt x="242" y="344"/>
                    <a:pt x="223" y="297"/>
                    <a:pt x="195" y="251"/>
                  </a:cubicBezTo>
                  <a:cubicBezTo>
                    <a:pt x="149" y="158"/>
                    <a:pt x="84"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
            <p:cNvSpPr/>
            <p:nvPr/>
          </p:nvSpPr>
          <p:spPr>
            <a:xfrm>
              <a:off x="3364250" y="2103775"/>
              <a:ext cx="3975" cy="13950"/>
            </a:xfrm>
            <a:custGeom>
              <a:rect b="b" l="l" r="r" t="t"/>
              <a:pathLst>
                <a:path extrusionOk="0" h="558" w="159">
                  <a:moveTo>
                    <a:pt x="1" y="0"/>
                  </a:moveTo>
                  <a:lnTo>
                    <a:pt x="1" y="0"/>
                  </a:lnTo>
                  <a:cubicBezTo>
                    <a:pt x="10" y="112"/>
                    <a:pt x="38" y="205"/>
                    <a:pt x="66" y="298"/>
                  </a:cubicBezTo>
                  <a:cubicBezTo>
                    <a:pt x="94" y="372"/>
                    <a:pt x="131" y="465"/>
                    <a:pt x="149" y="558"/>
                  </a:cubicBezTo>
                  <a:cubicBezTo>
                    <a:pt x="159" y="511"/>
                    <a:pt x="159" y="456"/>
                    <a:pt x="159" y="409"/>
                  </a:cubicBezTo>
                  <a:cubicBezTo>
                    <a:pt x="159" y="363"/>
                    <a:pt x="149" y="316"/>
                    <a:pt x="140" y="270"/>
                  </a:cubicBezTo>
                  <a:cubicBezTo>
                    <a:pt x="112" y="223"/>
                    <a:pt x="103" y="177"/>
                    <a:pt x="84" y="130"/>
                  </a:cubicBezTo>
                  <a:cubicBezTo>
                    <a:pt x="57" y="8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
            <p:cNvSpPr/>
            <p:nvPr/>
          </p:nvSpPr>
          <p:spPr>
            <a:xfrm>
              <a:off x="3351950" y="2098650"/>
              <a:ext cx="5600" cy="8400"/>
            </a:xfrm>
            <a:custGeom>
              <a:rect b="b" l="l" r="r" t="t"/>
              <a:pathLst>
                <a:path extrusionOk="0" h="336" w="224">
                  <a:moveTo>
                    <a:pt x="0" y="1"/>
                  </a:moveTo>
                  <a:cubicBezTo>
                    <a:pt x="38" y="66"/>
                    <a:pt x="65" y="112"/>
                    <a:pt x="103" y="177"/>
                  </a:cubicBezTo>
                  <a:cubicBezTo>
                    <a:pt x="140" y="233"/>
                    <a:pt x="177" y="280"/>
                    <a:pt x="223" y="335"/>
                  </a:cubicBezTo>
                  <a:cubicBezTo>
                    <a:pt x="223" y="270"/>
                    <a:pt x="196" y="196"/>
                    <a:pt x="168" y="140"/>
                  </a:cubicBezTo>
                  <a:cubicBezTo>
                    <a:pt x="140" y="103"/>
                    <a:pt x="121" y="84"/>
                    <a:pt x="93" y="5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
            <p:cNvSpPr/>
            <p:nvPr/>
          </p:nvSpPr>
          <p:spPr>
            <a:xfrm>
              <a:off x="3365650" y="2164625"/>
              <a:ext cx="4900" cy="13950"/>
            </a:xfrm>
            <a:custGeom>
              <a:rect b="b" l="l" r="r" t="t"/>
              <a:pathLst>
                <a:path extrusionOk="0" h="558" w="196">
                  <a:moveTo>
                    <a:pt x="177" y="0"/>
                  </a:moveTo>
                  <a:lnTo>
                    <a:pt x="177" y="0"/>
                  </a:lnTo>
                  <a:cubicBezTo>
                    <a:pt x="140" y="93"/>
                    <a:pt x="121" y="186"/>
                    <a:pt x="84" y="279"/>
                  </a:cubicBezTo>
                  <a:cubicBezTo>
                    <a:pt x="47" y="372"/>
                    <a:pt x="28" y="446"/>
                    <a:pt x="1" y="558"/>
                  </a:cubicBezTo>
                  <a:cubicBezTo>
                    <a:pt x="38" y="521"/>
                    <a:pt x="56" y="484"/>
                    <a:pt x="93" y="437"/>
                  </a:cubicBezTo>
                  <a:cubicBezTo>
                    <a:pt x="121" y="391"/>
                    <a:pt x="140" y="344"/>
                    <a:pt x="149" y="298"/>
                  </a:cubicBezTo>
                  <a:cubicBezTo>
                    <a:pt x="186" y="205"/>
                    <a:pt x="196" y="10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
            <p:cNvSpPr/>
            <p:nvPr/>
          </p:nvSpPr>
          <p:spPr>
            <a:xfrm>
              <a:off x="3364250" y="2161600"/>
              <a:ext cx="2825" cy="11175"/>
            </a:xfrm>
            <a:custGeom>
              <a:rect b="b" l="l" r="r" t="t"/>
              <a:pathLst>
                <a:path extrusionOk="0" h="447" w="113">
                  <a:moveTo>
                    <a:pt x="84" y="1"/>
                  </a:moveTo>
                  <a:cubicBezTo>
                    <a:pt x="66" y="47"/>
                    <a:pt x="66" y="84"/>
                    <a:pt x="57" y="121"/>
                  </a:cubicBezTo>
                  <a:cubicBezTo>
                    <a:pt x="47" y="149"/>
                    <a:pt x="47" y="187"/>
                    <a:pt x="38" y="224"/>
                  </a:cubicBezTo>
                  <a:cubicBezTo>
                    <a:pt x="19" y="289"/>
                    <a:pt x="10" y="363"/>
                    <a:pt x="1" y="447"/>
                  </a:cubicBezTo>
                  <a:cubicBezTo>
                    <a:pt x="38" y="419"/>
                    <a:pt x="57" y="382"/>
                    <a:pt x="66" y="354"/>
                  </a:cubicBezTo>
                  <a:cubicBezTo>
                    <a:pt x="94" y="317"/>
                    <a:pt x="94" y="270"/>
                    <a:pt x="103" y="233"/>
                  </a:cubicBezTo>
                  <a:cubicBezTo>
                    <a:pt x="112" y="149"/>
                    <a:pt x="112"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
            <p:cNvSpPr/>
            <p:nvPr/>
          </p:nvSpPr>
          <p:spPr>
            <a:xfrm>
              <a:off x="3357750" y="2156725"/>
              <a:ext cx="3975" cy="10700"/>
            </a:xfrm>
            <a:custGeom>
              <a:rect b="b" l="l" r="r" t="t"/>
              <a:pathLst>
                <a:path extrusionOk="0" h="428" w="159">
                  <a:moveTo>
                    <a:pt x="1" y="1"/>
                  </a:moveTo>
                  <a:lnTo>
                    <a:pt x="1" y="1"/>
                  </a:lnTo>
                  <a:cubicBezTo>
                    <a:pt x="10" y="84"/>
                    <a:pt x="29" y="149"/>
                    <a:pt x="47" y="224"/>
                  </a:cubicBezTo>
                  <a:cubicBezTo>
                    <a:pt x="75" y="289"/>
                    <a:pt x="103" y="372"/>
                    <a:pt x="159" y="428"/>
                  </a:cubicBezTo>
                  <a:cubicBezTo>
                    <a:pt x="159" y="344"/>
                    <a:pt x="140" y="270"/>
                    <a:pt x="121" y="196"/>
                  </a:cubicBezTo>
                  <a:cubicBezTo>
                    <a:pt x="103" y="159"/>
                    <a:pt x="94" y="131"/>
                    <a:pt x="75" y="93"/>
                  </a:cubicBezTo>
                  <a:cubicBezTo>
                    <a:pt x="47"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
            <p:cNvSpPr/>
            <p:nvPr/>
          </p:nvSpPr>
          <p:spPr>
            <a:xfrm>
              <a:off x="3362400" y="2151150"/>
              <a:ext cx="2125" cy="10025"/>
            </a:xfrm>
            <a:custGeom>
              <a:rect b="b" l="l" r="r" t="t"/>
              <a:pathLst>
                <a:path extrusionOk="0" h="401" w="85">
                  <a:moveTo>
                    <a:pt x="28" y="1"/>
                  </a:moveTo>
                  <a:cubicBezTo>
                    <a:pt x="1" y="75"/>
                    <a:pt x="1" y="131"/>
                    <a:pt x="1" y="196"/>
                  </a:cubicBezTo>
                  <a:cubicBezTo>
                    <a:pt x="1" y="270"/>
                    <a:pt x="19" y="326"/>
                    <a:pt x="47" y="400"/>
                  </a:cubicBezTo>
                  <a:cubicBezTo>
                    <a:pt x="75" y="335"/>
                    <a:pt x="84" y="270"/>
                    <a:pt x="75" y="196"/>
                  </a:cubicBezTo>
                  <a:cubicBezTo>
                    <a:pt x="75" y="131"/>
                    <a:pt x="56"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
            <p:cNvSpPr/>
            <p:nvPr/>
          </p:nvSpPr>
          <p:spPr>
            <a:xfrm>
              <a:off x="3369125" y="2146500"/>
              <a:ext cx="1900" cy="12800"/>
            </a:xfrm>
            <a:custGeom>
              <a:rect b="b" l="l" r="r" t="t"/>
              <a:pathLst>
                <a:path extrusionOk="0" h="512" w="76">
                  <a:moveTo>
                    <a:pt x="20" y="1"/>
                  </a:moveTo>
                  <a:cubicBezTo>
                    <a:pt x="1" y="84"/>
                    <a:pt x="1" y="177"/>
                    <a:pt x="1" y="261"/>
                  </a:cubicBezTo>
                  <a:cubicBezTo>
                    <a:pt x="10" y="335"/>
                    <a:pt x="10" y="428"/>
                    <a:pt x="47" y="512"/>
                  </a:cubicBezTo>
                  <a:cubicBezTo>
                    <a:pt x="75" y="428"/>
                    <a:pt x="75" y="335"/>
                    <a:pt x="75" y="261"/>
                  </a:cubicBezTo>
                  <a:cubicBezTo>
                    <a:pt x="57" y="177"/>
                    <a:pt x="57" y="8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
            <p:cNvSpPr/>
            <p:nvPr/>
          </p:nvSpPr>
          <p:spPr>
            <a:xfrm>
              <a:off x="3282025" y="2141850"/>
              <a:ext cx="8850" cy="13975"/>
            </a:xfrm>
            <a:custGeom>
              <a:rect b="b" l="l" r="r" t="t"/>
              <a:pathLst>
                <a:path extrusionOk="0" h="559" w="354">
                  <a:moveTo>
                    <a:pt x="1" y="1"/>
                  </a:moveTo>
                  <a:cubicBezTo>
                    <a:pt x="1" y="57"/>
                    <a:pt x="10" y="122"/>
                    <a:pt x="38" y="168"/>
                  </a:cubicBezTo>
                  <a:cubicBezTo>
                    <a:pt x="47" y="224"/>
                    <a:pt x="84" y="280"/>
                    <a:pt x="103" y="326"/>
                  </a:cubicBezTo>
                  <a:cubicBezTo>
                    <a:pt x="168" y="419"/>
                    <a:pt x="242" y="512"/>
                    <a:pt x="354" y="558"/>
                  </a:cubicBezTo>
                  <a:cubicBezTo>
                    <a:pt x="317" y="512"/>
                    <a:pt x="280" y="475"/>
                    <a:pt x="242" y="428"/>
                  </a:cubicBezTo>
                  <a:cubicBezTo>
                    <a:pt x="224" y="382"/>
                    <a:pt x="187" y="335"/>
                    <a:pt x="168" y="289"/>
                  </a:cubicBezTo>
                  <a:cubicBezTo>
                    <a:pt x="103" y="196"/>
                    <a:pt x="5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
            <p:cNvSpPr/>
            <p:nvPr/>
          </p:nvSpPr>
          <p:spPr>
            <a:xfrm>
              <a:off x="3286900" y="2146275"/>
              <a:ext cx="9325" cy="10700"/>
            </a:xfrm>
            <a:custGeom>
              <a:rect b="b" l="l" r="r" t="t"/>
              <a:pathLst>
                <a:path extrusionOk="0" h="428" w="373">
                  <a:moveTo>
                    <a:pt x="1" y="0"/>
                  </a:moveTo>
                  <a:lnTo>
                    <a:pt x="1" y="0"/>
                  </a:lnTo>
                  <a:cubicBezTo>
                    <a:pt x="20" y="47"/>
                    <a:pt x="29" y="93"/>
                    <a:pt x="57" y="121"/>
                  </a:cubicBezTo>
                  <a:cubicBezTo>
                    <a:pt x="85" y="168"/>
                    <a:pt x="103" y="214"/>
                    <a:pt x="140" y="251"/>
                  </a:cubicBezTo>
                  <a:cubicBezTo>
                    <a:pt x="196" y="335"/>
                    <a:pt x="280" y="400"/>
                    <a:pt x="373" y="428"/>
                  </a:cubicBezTo>
                  <a:lnTo>
                    <a:pt x="280" y="326"/>
                  </a:lnTo>
                  <a:cubicBezTo>
                    <a:pt x="243" y="289"/>
                    <a:pt x="215" y="251"/>
                    <a:pt x="187" y="223"/>
                  </a:cubicBezTo>
                  <a:cubicBezTo>
                    <a:pt x="131" y="149"/>
                    <a:pt x="75"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
            <p:cNvSpPr/>
            <p:nvPr/>
          </p:nvSpPr>
          <p:spPr>
            <a:xfrm>
              <a:off x="3294575" y="2150225"/>
              <a:ext cx="10950" cy="10000"/>
            </a:xfrm>
            <a:custGeom>
              <a:rect b="b" l="l" r="r" t="t"/>
              <a:pathLst>
                <a:path extrusionOk="0" h="400" w="438">
                  <a:moveTo>
                    <a:pt x="1" y="0"/>
                  </a:moveTo>
                  <a:lnTo>
                    <a:pt x="1" y="0"/>
                  </a:lnTo>
                  <a:cubicBezTo>
                    <a:pt x="47" y="93"/>
                    <a:pt x="112" y="168"/>
                    <a:pt x="186" y="251"/>
                  </a:cubicBezTo>
                  <a:cubicBezTo>
                    <a:pt x="224" y="279"/>
                    <a:pt x="251" y="316"/>
                    <a:pt x="298" y="344"/>
                  </a:cubicBezTo>
                  <a:cubicBezTo>
                    <a:pt x="344" y="363"/>
                    <a:pt x="391" y="391"/>
                    <a:pt x="437" y="400"/>
                  </a:cubicBezTo>
                  <a:lnTo>
                    <a:pt x="335" y="298"/>
                  </a:lnTo>
                  <a:lnTo>
                    <a:pt x="233" y="186"/>
                  </a:lnTo>
                  <a:cubicBezTo>
                    <a:pt x="159" y="121"/>
                    <a:pt x="9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
            <p:cNvSpPr/>
            <p:nvPr/>
          </p:nvSpPr>
          <p:spPr>
            <a:xfrm>
              <a:off x="3299225" y="2161825"/>
              <a:ext cx="13250" cy="7700"/>
            </a:xfrm>
            <a:custGeom>
              <a:rect b="b" l="l" r="r" t="t"/>
              <a:pathLst>
                <a:path extrusionOk="0" h="308" w="530">
                  <a:moveTo>
                    <a:pt x="0" y="1"/>
                  </a:moveTo>
                  <a:lnTo>
                    <a:pt x="0" y="1"/>
                  </a:lnTo>
                  <a:cubicBezTo>
                    <a:pt x="65" y="85"/>
                    <a:pt x="158" y="140"/>
                    <a:pt x="242" y="196"/>
                  </a:cubicBezTo>
                  <a:lnTo>
                    <a:pt x="381" y="270"/>
                  </a:lnTo>
                  <a:cubicBezTo>
                    <a:pt x="428" y="280"/>
                    <a:pt x="474" y="308"/>
                    <a:pt x="530" y="308"/>
                  </a:cubicBezTo>
                  <a:lnTo>
                    <a:pt x="409" y="224"/>
                  </a:lnTo>
                  <a:cubicBezTo>
                    <a:pt x="363" y="205"/>
                    <a:pt x="326" y="168"/>
                    <a:pt x="279" y="140"/>
                  </a:cubicBezTo>
                  <a:cubicBezTo>
                    <a:pt x="186" y="85"/>
                    <a:pt x="103"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
            <p:cNvSpPr/>
            <p:nvPr/>
          </p:nvSpPr>
          <p:spPr>
            <a:xfrm>
              <a:off x="3311525" y="2164625"/>
              <a:ext cx="12575" cy="9550"/>
            </a:xfrm>
            <a:custGeom>
              <a:rect b="b" l="l" r="r" t="t"/>
              <a:pathLst>
                <a:path extrusionOk="0" h="382" w="503">
                  <a:moveTo>
                    <a:pt x="1" y="0"/>
                  </a:moveTo>
                  <a:lnTo>
                    <a:pt x="1" y="0"/>
                  </a:lnTo>
                  <a:cubicBezTo>
                    <a:pt x="66" y="93"/>
                    <a:pt x="131" y="158"/>
                    <a:pt x="224" y="242"/>
                  </a:cubicBezTo>
                  <a:cubicBezTo>
                    <a:pt x="261" y="279"/>
                    <a:pt x="307" y="307"/>
                    <a:pt x="354" y="335"/>
                  </a:cubicBezTo>
                  <a:cubicBezTo>
                    <a:pt x="400" y="354"/>
                    <a:pt x="447" y="381"/>
                    <a:pt x="503" y="381"/>
                  </a:cubicBezTo>
                  <a:cubicBezTo>
                    <a:pt x="456" y="354"/>
                    <a:pt x="410" y="326"/>
                    <a:pt x="382" y="288"/>
                  </a:cubicBezTo>
                  <a:lnTo>
                    <a:pt x="261" y="186"/>
                  </a:lnTo>
                  <a:cubicBezTo>
                    <a:pt x="177" y="112"/>
                    <a:pt x="94"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
            <p:cNvSpPr/>
            <p:nvPr/>
          </p:nvSpPr>
          <p:spPr>
            <a:xfrm>
              <a:off x="3317100" y="2127450"/>
              <a:ext cx="4450" cy="5375"/>
            </a:xfrm>
            <a:custGeom>
              <a:rect b="b" l="l" r="r" t="t"/>
              <a:pathLst>
                <a:path extrusionOk="0" h="215" w="178">
                  <a:moveTo>
                    <a:pt x="1" y="1"/>
                  </a:moveTo>
                  <a:lnTo>
                    <a:pt x="1" y="1"/>
                  </a:lnTo>
                  <a:cubicBezTo>
                    <a:pt x="10" y="47"/>
                    <a:pt x="38" y="94"/>
                    <a:pt x="66" y="122"/>
                  </a:cubicBezTo>
                  <a:cubicBezTo>
                    <a:pt x="94" y="159"/>
                    <a:pt x="131" y="196"/>
                    <a:pt x="177" y="215"/>
                  </a:cubicBezTo>
                  <a:cubicBezTo>
                    <a:pt x="168" y="168"/>
                    <a:pt x="140" y="122"/>
                    <a:pt x="122" y="94"/>
                  </a:cubicBezTo>
                  <a:cubicBezTo>
                    <a:pt x="84" y="57"/>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
            <p:cNvSpPr/>
            <p:nvPr/>
          </p:nvSpPr>
          <p:spPr>
            <a:xfrm>
              <a:off x="3315725" y="2121200"/>
              <a:ext cx="4650" cy="5350"/>
            </a:xfrm>
            <a:custGeom>
              <a:rect b="b" l="l" r="r" t="t"/>
              <a:pathLst>
                <a:path extrusionOk="0" h="214" w="186">
                  <a:moveTo>
                    <a:pt x="0" y="0"/>
                  </a:moveTo>
                  <a:cubicBezTo>
                    <a:pt x="9" y="65"/>
                    <a:pt x="37" y="93"/>
                    <a:pt x="65" y="130"/>
                  </a:cubicBezTo>
                  <a:cubicBezTo>
                    <a:pt x="102" y="167"/>
                    <a:pt x="139" y="186"/>
                    <a:pt x="186" y="214"/>
                  </a:cubicBezTo>
                  <a:cubicBezTo>
                    <a:pt x="177" y="167"/>
                    <a:pt x="149" y="121"/>
                    <a:pt x="121" y="84"/>
                  </a:cubicBezTo>
                  <a:cubicBezTo>
                    <a:pt x="84" y="47"/>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
            <p:cNvSpPr/>
            <p:nvPr/>
          </p:nvSpPr>
          <p:spPr>
            <a:xfrm>
              <a:off x="3329650" y="2176475"/>
              <a:ext cx="9325" cy="4675"/>
            </a:xfrm>
            <a:custGeom>
              <a:rect b="b" l="l" r="r" t="t"/>
              <a:pathLst>
                <a:path extrusionOk="0" h="187" w="373">
                  <a:moveTo>
                    <a:pt x="0" y="0"/>
                  </a:moveTo>
                  <a:lnTo>
                    <a:pt x="0" y="0"/>
                  </a:lnTo>
                  <a:cubicBezTo>
                    <a:pt x="47" y="56"/>
                    <a:pt x="103" y="103"/>
                    <a:pt x="177" y="140"/>
                  </a:cubicBezTo>
                  <a:cubicBezTo>
                    <a:pt x="196" y="149"/>
                    <a:pt x="233" y="158"/>
                    <a:pt x="270" y="177"/>
                  </a:cubicBezTo>
                  <a:cubicBezTo>
                    <a:pt x="307" y="186"/>
                    <a:pt x="335" y="186"/>
                    <a:pt x="372" y="186"/>
                  </a:cubicBezTo>
                  <a:cubicBezTo>
                    <a:pt x="316" y="140"/>
                    <a:pt x="261" y="103"/>
                    <a:pt x="196" y="65"/>
                  </a:cubicBezTo>
                  <a:cubicBezTo>
                    <a:pt x="140" y="37"/>
                    <a:pt x="6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2"/>
            <p:cNvSpPr/>
            <p:nvPr/>
          </p:nvSpPr>
          <p:spPr>
            <a:xfrm>
              <a:off x="3379825" y="2204650"/>
              <a:ext cx="101050" cy="105350"/>
            </a:xfrm>
            <a:custGeom>
              <a:rect b="b" l="l" r="r" t="t"/>
              <a:pathLst>
                <a:path extrusionOk="0" h="4214" w="4042">
                  <a:moveTo>
                    <a:pt x="1973" y="1"/>
                  </a:moveTo>
                  <a:cubicBezTo>
                    <a:pt x="1934" y="1"/>
                    <a:pt x="1896" y="6"/>
                    <a:pt x="1858" y="16"/>
                  </a:cubicBezTo>
                  <a:cubicBezTo>
                    <a:pt x="1617" y="90"/>
                    <a:pt x="1505" y="369"/>
                    <a:pt x="1478" y="611"/>
                  </a:cubicBezTo>
                  <a:cubicBezTo>
                    <a:pt x="1459" y="852"/>
                    <a:pt x="1487" y="1112"/>
                    <a:pt x="1431" y="1354"/>
                  </a:cubicBezTo>
                  <a:cubicBezTo>
                    <a:pt x="1320" y="1150"/>
                    <a:pt x="1190" y="927"/>
                    <a:pt x="1004" y="787"/>
                  </a:cubicBezTo>
                  <a:cubicBezTo>
                    <a:pt x="885" y="698"/>
                    <a:pt x="729" y="636"/>
                    <a:pt x="576" y="636"/>
                  </a:cubicBezTo>
                  <a:cubicBezTo>
                    <a:pt x="489" y="636"/>
                    <a:pt x="403" y="656"/>
                    <a:pt x="325" y="704"/>
                  </a:cubicBezTo>
                  <a:cubicBezTo>
                    <a:pt x="0" y="917"/>
                    <a:pt x="65" y="1400"/>
                    <a:pt x="186" y="1763"/>
                  </a:cubicBezTo>
                  <a:cubicBezTo>
                    <a:pt x="511" y="2655"/>
                    <a:pt x="1069" y="3472"/>
                    <a:pt x="1793" y="4113"/>
                  </a:cubicBezTo>
                  <a:cubicBezTo>
                    <a:pt x="1865" y="4185"/>
                    <a:pt x="1948" y="4213"/>
                    <a:pt x="2034" y="4213"/>
                  </a:cubicBezTo>
                  <a:cubicBezTo>
                    <a:pt x="2227" y="4213"/>
                    <a:pt x="2433" y="4071"/>
                    <a:pt x="2555" y="3955"/>
                  </a:cubicBezTo>
                  <a:cubicBezTo>
                    <a:pt x="3234" y="3333"/>
                    <a:pt x="3782" y="2543"/>
                    <a:pt x="3968" y="1633"/>
                  </a:cubicBezTo>
                  <a:cubicBezTo>
                    <a:pt x="4023" y="1354"/>
                    <a:pt x="4042" y="1057"/>
                    <a:pt x="3940" y="787"/>
                  </a:cubicBezTo>
                  <a:cubicBezTo>
                    <a:pt x="3847" y="542"/>
                    <a:pt x="3607" y="335"/>
                    <a:pt x="3355" y="335"/>
                  </a:cubicBezTo>
                  <a:cubicBezTo>
                    <a:pt x="3330" y="335"/>
                    <a:pt x="3305" y="337"/>
                    <a:pt x="3280" y="341"/>
                  </a:cubicBezTo>
                  <a:cubicBezTo>
                    <a:pt x="2964" y="388"/>
                    <a:pt x="2778" y="704"/>
                    <a:pt x="2639" y="982"/>
                  </a:cubicBezTo>
                  <a:cubicBezTo>
                    <a:pt x="2620" y="750"/>
                    <a:pt x="2592" y="508"/>
                    <a:pt x="2462" y="295"/>
                  </a:cubicBezTo>
                  <a:cubicBezTo>
                    <a:pt x="2361" y="131"/>
                    <a:pt x="2169" y="1"/>
                    <a:pt x="19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
            <p:cNvSpPr/>
            <p:nvPr/>
          </p:nvSpPr>
          <p:spPr>
            <a:xfrm>
              <a:off x="3380975" y="2202925"/>
              <a:ext cx="100600" cy="106125"/>
            </a:xfrm>
            <a:custGeom>
              <a:rect b="b" l="l" r="r" t="t"/>
              <a:pathLst>
                <a:path extrusionOk="0" h="4245" w="4024">
                  <a:moveTo>
                    <a:pt x="1936" y="0"/>
                  </a:moveTo>
                  <a:cubicBezTo>
                    <a:pt x="1878" y="0"/>
                    <a:pt x="1820" y="10"/>
                    <a:pt x="1766" y="29"/>
                  </a:cubicBezTo>
                  <a:cubicBezTo>
                    <a:pt x="1627" y="85"/>
                    <a:pt x="1534" y="197"/>
                    <a:pt x="1478" y="308"/>
                  </a:cubicBezTo>
                  <a:cubicBezTo>
                    <a:pt x="1422" y="429"/>
                    <a:pt x="1385" y="550"/>
                    <a:pt x="1376" y="680"/>
                  </a:cubicBezTo>
                  <a:cubicBezTo>
                    <a:pt x="1357" y="875"/>
                    <a:pt x="1376" y="1061"/>
                    <a:pt x="1357" y="1237"/>
                  </a:cubicBezTo>
                  <a:cubicBezTo>
                    <a:pt x="1264" y="1088"/>
                    <a:pt x="1162" y="949"/>
                    <a:pt x="1023" y="828"/>
                  </a:cubicBezTo>
                  <a:cubicBezTo>
                    <a:pt x="930" y="754"/>
                    <a:pt x="818" y="708"/>
                    <a:pt x="698" y="670"/>
                  </a:cubicBezTo>
                  <a:cubicBezTo>
                    <a:pt x="649" y="658"/>
                    <a:pt x="597" y="651"/>
                    <a:pt x="543" y="651"/>
                  </a:cubicBezTo>
                  <a:cubicBezTo>
                    <a:pt x="474" y="651"/>
                    <a:pt x="403" y="663"/>
                    <a:pt x="335" y="689"/>
                  </a:cubicBezTo>
                  <a:cubicBezTo>
                    <a:pt x="224" y="735"/>
                    <a:pt x="131" y="828"/>
                    <a:pt x="75" y="940"/>
                  </a:cubicBezTo>
                  <a:cubicBezTo>
                    <a:pt x="10" y="1042"/>
                    <a:pt x="1" y="1172"/>
                    <a:pt x="1" y="1284"/>
                  </a:cubicBezTo>
                  <a:cubicBezTo>
                    <a:pt x="1" y="1516"/>
                    <a:pt x="84" y="1748"/>
                    <a:pt x="168" y="1962"/>
                  </a:cubicBezTo>
                  <a:cubicBezTo>
                    <a:pt x="345" y="2380"/>
                    <a:pt x="558" y="2789"/>
                    <a:pt x="828" y="3160"/>
                  </a:cubicBezTo>
                  <a:cubicBezTo>
                    <a:pt x="1097" y="3532"/>
                    <a:pt x="1394" y="3866"/>
                    <a:pt x="1738" y="4164"/>
                  </a:cubicBezTo>
                  <a:cubicBezTo>
                    <a:pt x="1394" y="3866"/>
                    <a:pt x="1097" y="3513"/>
                    <a:pt x="828" y="3142"/>
                  </a:cubicBezTo>
                  <a:cubicBezTo>
                    <a:pt x="577" y="2770"/>
                    <a:pt x="354" y="2371"/>
                    <a:pt x="205" y="1934"/>
                  </a:cubicBezTo>
                  <a:cubicBezTo>
                    <a:pt x="122" y="1730"/>
                    <a:pt x="47" y="1507"/>
                    <a:pt x="66" y="1284"/>
                  </a:cubicBezTo>
                  <a:cubicBezTo>
                    <a:pt x="66" y="1181"/>
                    <a:pt x="84" y="1070"/>
                    <a:pt x="131" y="977"/>
                  </a:cubicBezTo>
                  <a:cubicBezTo>
                    <a:pt x="177" y="875"/>
                    <a:pt x="261" y="800"/>
                    <a:pt x="363" y="763"/>
                  </a:cubicBezTo>
                  <a:cubicBezTo>
                    <a:pt x="413" y="743"/>
                    <a:pt x="468" y="734"/>
                    <a:pt x="526" y="734"/>
                  </a:cubicBezTo>
                  <a:cubicBezTo>
                    <a:pt x="576" y="734"/>
                    <a:pt x="627" y="741"/>
                    <a:pt x="679" y="754"/>
                  </a:cubicBezTo>
                  <a:cubicBezTo>
                    <a:pt x="781" y="773"/>
                    <a:pt x="874" y="828"/>
                    <a:pt x="958" y="903"/>
                  </a:cubicBezTo>
                  <a:cubicBezTo>
                    <a:pt x="1116" y="1042"/>
                    <a:pt x="1236" y="1237"/>
                    <a:pt x="1339" y="1442"/>
                  </a:cubicBezTo>
                  <a:lnTo>
                    <a:pt x="1404" y="1562"/>
                  </a:lnTo>
                  <a:lnTo>
                    <a:pt x="1441" y="1414"/>
                  </a:lnTo>
                  <a:cubicBezTo>
                    <a:pt x="1497" y="1163"/>
                    <a:pt x="1469" y="903"/>
                    <a:pt x="1487" y="670"/>
                  </a:cubicBezTo>
                  <a:cubicBezTo>
                    <a:pt x="1497" y="559"/>
                    <a:pt x="1524" y="438"/>
                    <a:pt x="1580" y="345"/>
                  </a:cubicBezTo>
                  <a:cubicBezTo>
                    <a:pt x="1627" y="252"/>
                    <a:pt x="1710" y="159"/>
                    <a:pt x="1803" y="122"/>
                  </a:cubicBezTo>
                  <a:cubicBezTo>
                    <a:pt x="1838" y="112"/>
                    <a:pt x="1874" y="107"/>
                    <a:pt x="1911" y="107"/>
                  </a:cubicBezTo>
                  <a:cubicBezTo>
                    <a:pt x="1973" y="107"/>
                    <a:pt x="2037" y="121"/>
                    <a:pt x="2101" y="150"/>
                  </a:cubicBezTo>
                  <a:cubicBezTo>
                    <a:pt x="2193" y="197"/>
                    <a:pt x="2286" y="262"/>
                    <a:pt x="2351" y="355"/>
                  </a:cubicBezTo>
                  <a:cubicBezTo>
                    <a:pt x="2472" y="540"/>
                    <a:pt x="2500" y="791"/>
                    <a:pt x="2519" y="1033"/>
                  </a:cubicBezTo>
                  <a:lnTo>
                    <a:pt x="2546" y="1256"/>
                  </a:lnTo>
                  <a:lnTo>
                    <a:pt x="2649" y="1051"/>
                  </a:lnTo>
                  <a:cubicBezTo>
                    <a:pt x="2714" y="940"/>
                    <a:pt x="2769" y="819"/>
                    <a:pt x="2853" y="726"/>
                  </a:cubicBezTo>
                  <a:cubicBezTo>
                    <a:pt x="2918" y="624"/>
                    <a:pt x="3011" y="540"/>
                    <a:pt x="3113" y="485"/>
                  </a:cubicBezTo>
                  <a:cubicBezTo>
                    <a:pt x="3175" y="454"/>
                    <a:pt x="3236" y="440"/>
                    <a:pt x="3299" y="440"/>
                  </a:cubicBezTo>
                  <a:cubicBezTo>
                    <a:pt x="3350" y="440"/>
                    <a:pt x="3403" y="449"/>
                    <a:pt x="3457" y="466"/>
                  </a:cubicBezTo>
                  <a:cubicBezTo>
                    <a:pt x="3568" y="494"/>
                    <a:pt x="3671" y="568"/>
                    <a:pt x="3745" y="661"/>
                  </a:cubicBezTo>
                  <a:cubicBezTo>
                    <a:pt x="3829" y="754"/>
                    <a:pt x="3875" y="866"/>
                    <a:pt x="3903" y="986"/>
                  </a:cubicBezTo>
                  <a:cubicBezTo>
                    <a:pt x="3931" y="1116"/>
                    <a:pt x="3940" y="1237"/>
                    <a:pt x="3931" y="1367"/>
                  </a:cubicBezTo>
                  <a:cubicBezTo>
                    <a:pt x="3922" y="1497"/>
                    <a:pt x="3894" y="1627"/>
                    <a:pt x="3875" y="1748"/>
                  </a:cubicBezTo>
                  <a:cubicBezTo>
                    <a:pt x="3847" y="1878"/>
                    <a:pt x="3810" y="2008"/>
                    <a:pt x="3764" y="2120"/>
                  </a:cubicBezTo>
                  <a:cubicBezTo>
                    <a:pt x="3606" y="2612"/>
                    <a:pt x="3327" y="3077"/>
                    <a:pt x="3002" y="3467"/>
                  </a:cubicBezTo>
                  <a:cubicBezTo>
                    <a:pt x="2834" y="3671"/>
                    <a:pt x="2649" y="3866"/>
                    <a:pt x="2454" y="4043"/>
                  </a:cubicBezTo>
                  <a:cubicBezTo>
                    <a:pt x="2351" y="4117"/>
                    <a:pt x="2231" y="4192"/>
                    <a:pt x="2119" y="4229"/>
                  </a:cubicBezTo>
                  <a:cubicBezTo>
                    <a:pt x="2249" y="4192"/>
                    <a:pt x="2361" y="4117"/>
                    <a:pt x="2463" y="4043"/>
                  </a:cubicBezTo>
                  <a:cubicBezTo>
                    <a:pt x="2667" y="3866"/>
                    <a:pt x="2853" y="3681"/>
                    <a:pt x="3011" y="3486"/>
                  </a:cubicBezTo>
                  <a:cubicBezTo>
                    <a:pt x="3345" y="3086"/>
                    <a:pt x="3643" y="2631"/>
                    <a:pt x="3829" y="2138"/>
                  </a:cubicBezTo>
                  <a:cubicBezTo>
                    <a:pt x="3875" y="2008"/>
                    <a:pt x="3903" y="1878"/>
                    <a:pt x="3940" y="1748"/>
                  </a:cubicBezTo>
                  <a:cubicBezTo>
                    <a:pt x="3977" y="1618"/>
                    <a:pt x="3996" y="1497"/>
                    <a:pt x="4014" y="1358"/>
                  </a:cubicBezTo>
                  <a:cubicBezTo>
                    <a:pt x="4024" y="1274"/>
                    <a:pt x="4024" y="1135"/>
                    <a:pt x="3996" y="996"/>
                  </a:cubicBezTo>
                  <a:cubicBezTo>
                    <a:pt x="3977" y="866"/>
                    <a:pt x="3922" y="726"/>
                    <a:pt x="3838" y="624"/>
                  </a:cubicBezTo>
                  <a:cubicBezTo>
                    <a:pt x="3754" y="522"/>
                    <a:pt x="3643" y="429"/>
                    <a:pt x="3494" y="382"/>
                  </a:cubicBezTo>
                  <a:cubicBezTo>
                    <a:pt x="3434" y="362"/>
                    <a:pt x="3372" y="353"/>
                    <a:pt x="3310" y="353"/>
                  </a:cubicBezTo>
                  <a:cubicBezTo>
                    <a:pt x="3228" y="353"/>
                    <a:pt x="3146" y="369"/>
                    <a:pt x="3067" y="401"/>
                  </a:cubicBezTo>
                  <a:cubicBezTo>
                    <a:pt x="2946" y="466"/>
                    <a:pt x="2834" y="568"/>
                    <a:pt x="2751" y="680"/>
                  </a:cubicBezTo>
                  <a:cubicBezTo>
                    <a:pt x="2723" y="745"/>
                    <a:pt x="2677" y="782"/>
                    <a:pt x="2649" y="847"/>
                  </a:cubicBezTo>
                  <a:cubicBezTo>
                    <a:pt x="2639" y="782"/>
                    <a:pt x="2639" y="745"/>
                    <a:pt x="2612" y="680"/>
                  </a:cubicBezTo>
                  <a:cubicBezTo>
                    <a:pt x="2593" y="550"/>
                    <a:pt x="2546" y="438"/>
                    <a:pt x="2472" y="317"/>
                  </a:cubicBezTo>
                  <a:cubicBezTo>
                    <a:pt x="2407" y="206"/>
                    <a:pt x="2305" y="113"/>
                    <a:pt x="2175" y="57"/>
                  </a:cubicBezTo>
                  <a:cubicBezTo>
                    <a:pt x="2099" y="19"/>
                    <a:pt x="2017" y="0"/>
                    <a:pt x="1936" y="0"/>
                  </a:cubicBezTo>
                  <a:close/>
                  <a:moveTo>
                    <a:pt x="2119" y="4229"/>
                  </a:moveTo>
                  <a:lnTo>
                    <a:pt x="2119" y="4229"/>
                  </a:lnTo>
                  <a:cubicBezTo>
                    <a:pt x="2080" y="4235"/>
                    <a:pt x="2031" y="4242"/>
                    <a:pt x="1983" y="4242"/>
                  </a:cubicBezTo>
                  <a:cubicBezTo>
                    <a:pt x="1963" y="4242"/>
                    <a:pt x="1943" y="4241"/>
                    <a:pt x="1924" y="4238"/>
                  </a:cubicBezTo>
                  <a:lnTo>
                    <a:pt x="1924" y="4238"/>
                  </a:lnTo>
                  <a:cubicBezTo>
                    <a:pt x="1951" y="4242"/>
                    <a:pt x="1976" y="4244"/>
                    <a:pt x="2002" y="4244"/>
                  </a:cubicBezTo>
                  <a:cubicBezTo>
                    <a:pt x="2038" y="4244"/>
                    <a:pt x="2076" y="4240"/>
                    <a:pt x="2119" y="42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
            <p:cNvSpPr/>
            <p:nvPr/>
          </p:nvSpPr>
          <p:spPr>
            <a:xfrm>
              <a:off x="3415825" y="2238475"/>
              <a:ext cx="14650" cy="71350"/>
            </a:xfrm>
            <a:custGeom>
              <a:rect b="b" l="l" r="r" t="t"/>
              <a:pathLst>
                <a:path extrusionOk="0" h="2854" w="586">
                  <a:moveTo>
                    <a:pt x="0" y="1"/>
                  </a:moveTo>
                  <a:cubicBezTo>
                    <a:pt x="47" y="252"/>
                    <a:pt x="93" y="484"/>
                    <a:pt x="168" y="707"/>
                  </a:cubicBezTo>
                  <a:lnTo>
                    <a:pt x="316" y="1422"/>
                  </a:lnTo>
                  <a:lnTo>
                    <a:pt x="465" y="2129"/>
                  </a:lnTo>
                  <a:cubicBezTo>
                    <a:pt x="493" y="2259"/>
                    <a:pt x="511" y="2370"/>
                    <a:pt x="539" y="2491"/>
                  </a:cubicBezTo>
                  <a:cubicBezTo>
                    <a:pt x="558" y="2602"/>
                    <a:pt x="576" y="2732"/>
                    <a:pt x="586" y="2853"/>
                  </a:cubicBezTo>
                  <a:cubicBezTo>
                    <a:pt x="586" y="2602"/>
                    <a:pt x="549" y="2370"/>
                    <a:pt x="511" y="2129"/>
                  </a:cubicBezTo>
                  <a:cubicBezTo>
                    <a:pt x="484" y="1887"/>
                    <a:pt x="418" y="1645"/>
                    <a:pt x="372" y="1413"/>
                  </a:cubicBezTo>
                  <a:cubicBezTo>
                    <a:pt x="316" y="1181"/>
                    <a:pt x="261" y="930"/>
                    <a:pt x="205" y="698"/>
                  </a:cubicBezTo>
                  <a:cubicBezTo>
                    <a:pt x="140" y="465"/>
                    <a:pt x="75"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
            <p:cNvSpPr/>
            <p:nvPr/>
          </p:nvSpPr>
          <p:spPr>
            <a:xfrm>
              <a:off x="3433000" y="2230350"/>
              <a:ext cx="12800" cy="79225"/>
            </a:xfrm>
            <a:custGeom>
              <a:rect b="b" l="l" r="r" t="t"/>
              <a:pathLst>
                <a:path extrusionOk="0" h="3169" w="512">
                  <a:moveTo>
                    <a:pt x="512" y="1"/>
                  </a:moveTo>
                  <a:lnTo>
                    <a:pt x="512" y="1"/>
                  </a:lnTo>
                  <a:cubicBezTo>
                    <a:pt x="456" y="270"/>
                    <a:pt x="400" y="530"/>
                    <a:pt x="326" y="781"/>
                  </a:cubicBezTo>
                  <a:cubicBezTo>
                    <a:pt x="280" y="1041"/>
                    <a:pt x="233" y="1301"/>
                    <a:pt x="187" y="1571"/>
                  </a:cubicBezTo>
                  <a:cubicBezTo>
                    <a:pt x="150" y="1840"/>
                    <a:pt x="103" y="2101"/>
                    <a:pt x="75" y="2370"/>
                  </a:cubicBezTo>
                  <a:cubicBezTo>
                    <a:pt x="38" y="2639"/>
                    <a:pt x="1" y="2909"/>
                    <a:pt x="1" y="3169"/>
                  </a:cubicBezTo>
                  <a:cubicBezTo>
                    <a:pt x="10" y="3048"/>
                    <a:pt x="38" y="2909"/>
                    <a:pt x="57" y="2779"/>
                  </a:cubicBezTo>
                  <a:cubicBezTo>
                    <a:pt x="85" y="2649"/>
                    <a:pt x="103" y="2509"/>
                    <a:pt x="131" y="2389"/>
                  </a:cubicBezTo>
                  <a:lnTo>
                    <a:pt x="270" y="1599"/>
                  </a:lnTo>
                  <a:lnTo>
                    <a:pt x="400" y="809"/>
                  </a:lnTo>
                  <a:cubicBezTo>
                    <a:pt x="447" y="540"/>
                    <a:pt x="475" y="270"/>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
            <p:cNvSpPr/>
            <p:nvPr/>
          </p:nvSpPr>
          <p:spPr>
            <a:xfrm>
              <a:off x="3425125" y="2264025"/>
              <a:ext cx="4425" cy="20475"/>
            </a:xfrm>
            <a:custGeom>
              <a:rect b="b" l="l" r="r" t="t"/>
              <a:pathLst>
                <a:path extrusionOk="0" h="819" w="177">
                  <a:moveTo>
                    <a:pt x="0" y="1"/>
                  </a:moveTo>
                  <a:cubicBezTo>
                    <a:pt x="19" y="140"/>
                    <a:pt x="37" y="280"/>
                    <a:pt x="56" y="419"/>
                  </a:cubicBezTo>
                  <a:cubicBezTo>
                    <a:pt x="74" y="493"/>
                    <a:pt x="84" y="549"/>
                    <a:pt x="102" y="623"/>
                  </a:cubicBezTo>
                  <a:cubicBezTo>
                    <a:pt x="130" y="688"/>
                    <a:pt x="139" y="744"/>
                    <a:pt x="167" y="819"/>
                  </a:cubicBezTo>
                  <a:cubicBezTo>
                    <a:pt x="177" y="744"/>
                    <a:pt x="177" y="679"/>
                    <a:pt x="167" y="605"/>
                  </a:cubicBezTo>
                  <a:lnTo>
                    <a:pt x="130" y="400"/>
                  </a:lnTo>
                  <a:cubicBezTo>
                    <a:pt x="93" y="261"/>
                    <a:pt x="65"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
            <p:cNvSpPr/>
            <p:nvPr/>
          </p:nvSpPr>
          <p:spPr>
            <a:xfrm>
              <a:off x="3424875" y="2256375"/>
              <a:ext cx="4450" cy="11875"/>
            </a:xfrm>
            <a:custGeom>
              <a:rect b="b" l="l" r="r" t="t"/>
              <a:pathLst>
                <a:path extrusionOk="0" h="475" w="178">
                  <a:moveTo>
                    <a:pt x="1" y="0"/>
                  </a:moveTo>
                  <a:lnTo>
                    <a:pt x="1" y="0"/>
                  </a:lnTo>
                  <a:cubicBezTo>
                    <a:pt x="10" y="75"/>
                    <a:pt x="47" y="158"/>
                    <a:pt x="66" y="242"/>
                  </a:cubicBezTo>
                  <a:cubicBezTo>
                    <a:pt x="84" y="279"/>
                    <a:pt x="103" y="326"/>
                    <a:pt x="112" y="353"/>
                  </a:cubicBezTo>
                  <a:cubicBezTo>
                    <a:pt x="131" y="391"/>
                    <a:pt x="149" y="428"/>
                    <a:pt x="159" y="474"/>
                  </a:cubicBezTo>
                  <a:cubicBezTo>
                    <a:pt x="177" y="437"/>
                    <a:pt x="177" y="391"/>
                    <a:pt x="159" y="344"/>
                  </a:cubicBezTo>
                  <a:cubicBezTo>
                    <a:pt x="149" y="298"/>
                    <a:pt x="140" y="251"/>
                    <a:pt x="131" y="214"/>
                  </a:cubicBezTo>
                  <a:cubicBezTo>
                    <a:pt x="103" y="14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
            <p:cNvSpPr/>
            <p:nvPr/>
          </p:nvSpPr>
          <p:spPr>
            <a:xfrm>
              <a:off x="3430925" y="2254525"/>
              <a:ext cx="2350" cy="19525"/>
            </a:xfrm>
            <a:custGeom>
              <a:rect b="b" l="l" r="r" t="t"/>
              <a:pathLst>
                <a:path extrusionOk="0" h="781" w="94">
                  <a:moveTo>
                    <a:pt x="19" y="0"/>
                  </a:moveTo>
                  <a:cubicBezTo>
                    <a:pt x="0" y="130"/>
                    <a:pt x="0" y="260"/>
                    <a:pt x="10" y="400"/>
                  </a:cubicBezTo>
                  <a:cubicBezTo>
                    <a:pt x="28" y="520"/>
                    <a:pt x="47" y="650"/>
                    <a:pt x="75" y="780"/>
                  </a:cubicBezTo>
                  <a:cubicBezTo>
                    <a:pt x="93" y="706"/>
                    <a:pt x="93" y="650"/>
                    <a:pt x="93" y="585"/>
                  </a:cubicBezTo>
                  <a:cubicBezTo>
                    <a:pt x="93" y="511"/>
                    <a:pt x="84" y="455"/>
                    <a:pt x="84" y="381"/>
                  </a:cubicBezTo>
                  <a:cubicBezTo>
                    <a:pt x="75" y="260"/>
                    <a:pt x="65" y="13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
            <p:cNvSpPr/>
            <p:nvPr/>
          </p:nvSpPr>
          <p:spPr>
            <a:xfrm>
              <a:off x="3431625" y="2280750"/>
              <a:ext cx="1650" cy="12125"/>
            </a:xfrm>
            <a:custGeom>
              <a:rect b="b" l="l" r="r" t="t"/>
              <a:pathLst>
                <a:path extrusionOk="0" h="485" w="66">
                  <a:moveTo>
                    <a:pt x="47" y="1"/>
                  </a:moveTo>
                  <a:cubicBezTo>
                    <a:pt x="9" y="75"/>
                    <a:pt x="0" y="159"/>
                    <a:pt x="0" y="242"/>
                  </a:cubicBezTo>
                  <a:cubicBezTo>
                    <a:pt x="0" y="326"/>
                    <a:pt x="0" y="400"/>
                    <a:pt x="19" y="484"/>
                  </a:cubicBezTo>
                  <a:cubicBezTo>
                    <a:pt x="47" y="400"/>
                    <a:pt x="56" y="326"/>
                    <a:pt x="65" y="242"/>
                  </a:cubicBezTo>
                  <a:cubicBezTo>
                    <a:pt x="65" y="159"/>
                    <a:pt x="65"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
            <p:cNvSpPr/>
            <p:nvPr/>
          </p:nvSpPr>
          <p:spPr>
            <a:xfrm>
              <a:off x="3435100" y="2213400"/>
              <a:ext cx="5125" cy="17450"/>
            </a:xfrm>
            <a:custGeom>
              <a:rect b="b" l="l" r="r" t="t"/>
              <a:pathLst>
                <a:path extrusionOk="0" h="698" w="205">
                  <a:moveTo>
                    <a:pt x="1" y="1"/>
                  </a:moveTo>
                  <a:lnTo>
                    <a:pt x="1" y="1"/>
                  </a:lnTo>
                  <a:cubicBezTo>
                    <a:pt x="10" y="112"/>
                    <a:pt x="47" y="233"/>
                    <a:pt x="84" y="344"/>
                  </a:cubicBezTo>
                  <a:cubicBezTo>
                    <a:pt x="103" y="400"/>
                    <a:pt x="112" y="465"/>
                    <a:pt x="140" y="521"/>
                  </a:cubicBezTo>
                  <a:cubicBezTo>
                    <a:pt x="158" y="577"/>
                    <a:pt x="186" y="632"/>
                    <a:pt x="196" y="697"/>
                  </a:cubicBezTo>
                  <a:cubicBezTo>
                    <a:pt x="205" y="632"/>
                    <a:pt x="205" y="567"/>
                    <a:pt x="196" y="512"/>
                  </a:cubicBezTo>
                  <a:cubicBezTo>
                    <a:pt x="186" y="447"/>
                    <a:pt x="158" y="391"/>
                    <a:pt x="149" y="335"/>
                  </a:cubicBezTo>
                  <a:cubicBezTo>
                    <a:pt x="112" y="214"/>
                    <a:pt x="66"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
            <p:cNvSpPr/>
            <p:nvPr/>
          </p:nvSpPr>
          <p:spPr>
            <a:xfrm>
              <a:off x="3435575" y="2225700"/>
              <a:ext cx="3500" cy="12125"/>
            </a:xfrm>
            <a:custGeom>
              <a:rect b="b" l="l" r="r" t="t"/>
              <a:pathLst>
                <a:path extrusionOk="0" h="485" w="140">
                  <a:moveTo>
                    <a:pt x="0" y="1"/>
                  </a:moveTo>
                  <a:cubicBezTo>
                    <a:pt x="0" y="85"/>
                    <a:pt x="28" y="168"/>
                    <a:pt x="65" y="252"/>
                  </a:cubicBezTo>
                  <a:cubicBezTo>
                    <a:pt x="84" y="326"/>
                    <a:pt x="112" y="400"/>
                    <a:pt x="130" y="484"/>
                  </a:cubicBezTo>
                  <a:cubicBezTo>
                    <a:pt x="139" y="447"/>
                    <a:pt x="139" y="400"/>
                    <a:pt x="139" y="354"/>
                  </a:cubicBezTo>
                  <a:cubicBezTo>
                    <a:pt x="139" y="308"/>
                    <a:pt x="130" y="270"/>
                    <a:pt x="121" y="224"/>
                  </a:cubicBezTo>
                  <a:cubicBezTo>
                    <a:pt x="102" y="187"/>
                    <a:pt x="93" y="140"/>
                    <a:pt x="74" y="112"/>
                  </a:cubicBezTo>
                  <a:cubicBezTo>
                    <a:pt x="47" y="75"/>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
            <p:cNvSpPr/>
            <p:nvPr/>
          </p:nvSpPr>
          <p:spPr>
            <a:xfrm>
              <a:off x="3430225" y="2212925"/>
              <a:ext cx="3750" cy="6550"/>
            </a:xfrm>
            <a:custGeom>
              <a:rect b="b" l="l" r="r" t="t"/>
              <a:pathLst>
                <a:path extrusionOk="0" h="262" w="150">
                  <a:moveTo>
                    <a:pt x="0" y="1"/>
                  </a:moveTo>
                  <a:lnTo>
                    <a:pt x="0" y="1"/>
                  </a:lnTo>
                  <a:cubicBezTo>
                    <a:pt x="10" y="47"/>
                    <a:pt x="19" y="94"/>
                    <a:pt x="47" y="140"/>
                  </a:cubicBezTo>
                  <a:cubicBezTo>
                    <a:pt x="56" y="168"/>
                    <a:pt x="65" y="177"/>
                    <a:pt x="75" y="205"/>
                  </a:cubicBezTo>
                  <a:cubicBezTo>
                    <a:pt x="93" y="224"/>
                    <a:pt x="103" y="233"/>
                    <a:pt x="121" y="261"/>
                  </a:cubicBezTo>
                  <a:cubicBezTo>
                    <a:pt x="149" y="205"/>
                    <a:pt x="140" y="150"/>
                    <a:pt x="112" y="112"/>
                  </a:cubicBezTo>
                  <a:cubicBezTo>
                    <a:pt x="103" y="85"/>
                    <a:pt x="93" y="75"/>
                    <a:pt x="65" y="47"/>
                  </a:cubicBezTo>
                  <a:cubicBezTo>
                    <a:pt x="47" y="29"/>
                    <a:pt x="19"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
            <p:cNvSpPr/>
            <p:nvPr/>
          </p:nvSpPr>
          <p:spPr>
            <a:xfrm>
              <a:off x="3468075" y="2220600"/>
              <a:ext cx="7475" cy="14200"/>
            </a:xfrm>
            <a:custGeom>
              <a:rect b="b" l="l" r="r" t="t"/>
              <a:pathLst>
                <a:path extrusionOk="0" h="568" w="299">
                  <a:moveTo>
                    <a:pt x="1" y="1"/>
                  </a:moveTo>
                  <a:cubicBezTo>
                    <a:pt x="94" y="56"/>
                    <a:pt x="168" y="140"/>
                    <a:pt x="205" y="233"/>
                  </a:cubicBezTo>
                  <a:cubicBezTo>
                    <a:pt x="215" y="289"/>
                    <a:pt x="224" y="335"/>
                    <a:pt x="233" y="391"/>
                  </a:cubicBezTo>
                  <a:cubicBezTo>
                    <a:pt x="233" y="419"/>
                    <a:pt x="252" y="456"/>
                    <a:pt x="252" y="474"/>
                  </a:cubicBezTo>
                  <a:cubicBezTo>
                    <a:pt x="252" y="512"/>
                    <a:pt x="261" y="530"/>
                    <a:pt x="261" y="567"/>
                  </a:cubicBezTo>
                  <a:cubicBezTo>
                    <a:pt x="270" y="549"/>
                    <a:pt x="270" y="521"/>
                    <a:pt x="280" y="484"/>
                  </a:cubicBezTo>
                  <a:cubicBezTo>
                    <a:pt x="298" y="456"/>
                    <a:pt x="298" y="428"/>
                    <a:pt x="298" y="391"/>
                  </a:cubicBezTo>
                  <a:cubicBezTo>
                    <a:pt x="298" y="335"/>
                    <a:pt x="298" y="279"/>
                    <a:pt x="270" y="224"/>
                  </a:cubicBezTo>
                  <a:cubicBezTo>
                    <a:pt x="252" y="159"/>
                    <a:pt x="215" y="103"/>
                    <a:pt x="168" y="66"/>
                  </a:cubicBezTo>
                  <a:cubicBezTo>
                    <a:pt x="122" y="3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
            <p:cNvSpPr/>
            <p:nvPr/>
          </p:nvSpPr>
          <p:spPr>
            <a:xfrm>
              <a:off x="3470400" y="2229650"/>
              <a:ext cx="2350" cy="15825"/>
            </a:xfrm>
            <a:custGeom>
              <a:rect b="b" l="l" r="r" t="t"/>
              <a:pathLst>
                <a:path extrusionOk="0" h="633" w="94">
                  <a:moveTo>
                    <a:pt x="66" y="1"/>
                  </a:moveTo>
                  <a:cubicBezTo>
                    <a:pt x="47" y="57"/>
                    <a:pt x="38" y="103"/>
                    <a:pt x="29" y="159"/>
                  </a:cubicBezTo>
                  <a:cubicBezTo>
                    <a:pt x="10" y="215"/>
                    <a:pt x="10" y="280"/>
                    <a:pt x="10" y="326"/>
                  </a:cubicBezTo>
                  <a:lnTo>
                    <a:pt x="10" y="475"/>
                  </a:lnTo>
                  <a:cubicBezTo>
                    <a:pt x="10" y="530"/>
                    <a:pt x="10" y="577"/>
                    <a:pt x="1" y="633"/>
                  </a:cubicBezTo>
                  <a:cubicBezTo>
                    <a:pt x="38" y="586"/>
                    <a:pt x="66" y="540"/>
                    <a:pt x="75" y="484"/>
                  </a:cubicBezTo>
                  <a:cubicBezTo>
                    <a:pt x="84" y="428"/>
                    <a:pt x="94" y="382"/>
                    <a:pt x="94" y="326"/>
                  </a:cubicBezTo>
                  <a:cubicBezTo>
                    <a:pt x="94" y="205"/>
                    <a:pt x="9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
            <p:cNvSpPr/>
            <p:nvPr/>
          </p:nvSpPr>
          <p:spPr>
            <a:xfrm>
              <a:off x="3471575" y="2240350"/>
              <a:ext cx="4675" cy="13725"/>
            </a:xfrm>
            <a:custGeom>
              <a:rect b="b" l="l" r="r" t="t"/>
              <a:pathLst>
                <a:path extrusionOk="0" h="549" w="187">
                  <a:moveTo>
                    <a:pt x="177" y="0"/>
                  </a:moveTo>
                  <a:cubicBezTo>
                    <a:pt x="140" y="93"/>
                    <a:pt x="102" y="186"/>
                    <a:pt x="75" y="270"/>
                  </a:cubicBezTo>
                  <a:cubicBezTo>
                    <a:pt x="47" y="363"/>
                    <a:pt x="37" y="456"/>
                    <a:pt x="0" y="548"/>
                  </a:cubicBezTo>
                  <a:cubicBezTo>
                    <a:pt x="47" y="511"/>
                    <a:pt x="75" y="474"/>
                    <a:pt x="93" y="428"/>
                  </a:cubicBezTo>
                  <a:cubicBezTo>
                    <a:pt x="121" y="381"/>
                    <a:pt x="140" y="335"/>
                    <a:pt x="158" y="288"/>
                  </a:cubicBezTo>
                  <a:cubicBezTo>
                    <a:pt x="167" y="242"/>
                    <a:pt x="177" y="195"/>
                    <a:pt x="177" y="149"/>
                  </a:cubicBezTo>
                  <a:cubicBezTo>
                    <a:pt x="177" y="93"/>
                    <a:pt x="186"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
            <p:cNvSpPr/>
            <p:nvPr/>
          </p:nvSpPr>
          <p:spPr>
            <a:xfrm>
              <a:off x="3468325" y="2229650"/>
              <a:ext cx="1875" cy="9800"/>
            </a:xfrm>
            <a:custGeom>
              <a:rect b="b" l="l" r="r" t="t"/>
              <a:pathLst>
                <a:path extrusionOk="0" h="392" w="75">
                  <a:moveTo>
                    <a:pt x="19" y="1"/>
                  </a:moveTo>
                  <a:cubicBezTo>
                    <a:pt x="0" y="66"/>
                    <a:pt x="0" y="122"/>
                    <a:pt x="9" y="196"/>
                  </a:cubicBezTo>
                  <a:cubicBezTo>
                    <a:pt x="9" y="261"/>
                    <a:pt x="9" y="317"/>
                    <a:pt x="19" y="391"/>
                  </a:cubicBezTo>
                  <a:cubicBezTo>
                    <a:pt x="65" y="335"/>
                    <a:pt x="74" y="261"/>
                    <a:pt x="74" y="196"/>
                  </a:cubicBezTo>
                  <a:cubicBezTo>
                    <a:pt x="74" y="159"/>
                    <a:pt x="74" y="122"/>
                    <a:pt x="65" y="94"/>
                  </a:cubicBezTo>
                  <a:cubicBezTo>
                    <a:pt x="56" y="5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
            <p:cNvSpPr/>
            <p:nvPr/>
          </p:nvSpPr>
          <p:spPr>
            <a:xfrm>
              <a:off x="3437900" y="2294925"/>
              <a:ext cx="11150" cy="9550"/>
            </a:xfrm>
            <a:custGeom>
              <a:rect b="b" l="l" r="r" t="t"/>
              <a:pathLst>
                <a:path extrusionOk="0" h="382" w="446">
                  <a:moveTo>
                    <a:pt x="446" y="1"/>
                  </a:moveTo>
                  <a:lnTo>
                    <a:pt x="446" y="1"/>
                  </a:lnTo>
                  <a:cubicBezTo>
                    <a:pt x="372" y="56"/>
                    <a:pt x="288" y="131"/>
                    <a:pt x="223" y="186"/>
                  </a:cubicBezTo>
                  <a:cubicBezTo>
                    <a:pt x="139" y="242"/>
                    <a:pt x="74" y="317"/>
                    <a:pt x="0" y="382"/>
                  </a:cubicBezTo>
                  <a:cubicBezTo>
                    <a:pt x="56" y="372"/>
                    <a:pt x="112" y="344"/>
                    <a:pt x="139" y="326"/>
                  </a:cubicBezTo>
                  <a:cubicBezTo>
                    <a:pt x="186" y="298"/>
                    <a:pt x="232" y="279"/>
                    <a:pt x="269" y="242"/>
                  </a:cubicBezTo>
                  <a:cubicBezTo>
                    <a:pt x="344" y="177"/>
                    <a:pt x="409" y="103"/>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
            <p:cNvSpPr/>
            <p:nvPr/>
          </p:nvSpPr>
          <p:spPr>
            <a:xfrm>
              <a:off x="3439975" y="2290525"/>
              <a:ext cx="7450" cy="8150"/>
            </a:xfrm>
            <a:custGeom>
              <a:rect b="b" l="l" r="r" t="t"/>
              <a:pathLst>
                <a:path extrusionOk="0" h="326" w="298">
                  <a:moveTo>
                    <a:pt x="298" y="0"/>
                  </a:moveTo>
                  <a:lnTo>
                    <a:pt x="298" y="0"/>
                  </a:lnTo>
                  <a:cubicBezTo>
                    <a:pt x="270" y="28"/>
                    <a:pt x="242" y="56"/>
                    <a:pt x="224" y="84"/>
                  </a:cubicBezTo>
                  <a:cubicBezTo>
                    <a:pt x="196" y="102"/>
                    <a:pt x="177" y="139"/>
                    <a:pt x="149" y="167"/>
                  </a:cubicBezTo>
                  <a:cubicBezTo>
                    <a:pt x="103" y="214"/>
                    <a:pt x="56" y="270"/>
                    <a:pt x="1" y="325"/>
                  </a:cubicBezTo>
                  <a:cubicBezTo>
                    <a:pt x="38" y="325"/>
                    <a:pt x="84" y="307"/>
                    <a:pt x="103" y="288"/>
                  </a:cubicBezTo>
                  <a:cubicBezTo>
                    <a:pt x="140" y="270"/>
                    <a:pt x="177" y="242"/>
                    <a:pt x="196" y="214"/>
                  </a:cubicBezTo>
                  <a:cubicBezTo>
                    <a:pt x="242" y="149"/>
                    <a:pt x="289" y="84"/>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
            <p:cNvSpPr/>
            <p:nvPr/>
          </p:nvSpPr>
          <p:spPr>
            <a:xfrm>
              <a:off x="3440200" y="2281450"/>
              <a:ext cx="3275" cy="11425"/>
            </a:xfrm>
            <a:custGeom>
              <a:rect b="b" l="l" r="r" t="t"/>
              <a:pathLst>
                <a:path extrusionOk="0" h="457" w="131">
                  <a:moveTo>
                    <a:pt x="122" y="1"/>
                  </a:moveTo>
                  <a:cubicBezTo>
                    <a:pt x="85" y="84"/>
                    <a:pt x="66" y="159"/>
                    <a:pt x="38" y="224"/>
                  </a:cubicBezTo>
                  <a:cubicBezTo>
                    <a:pt x="20" y="307"/>
                    <a:pt x="1" y="372"/>
                    <a:pt x="20" y="456"/>
                  </a:cubicBezTo>
                  <a:cubicBezTo>
                    <a:pt x="66" y="391"/>
                    <a:pt x="85" y="317"/>
                    <a:pt x="112" y="233"/>
                  </a:cubicBezTo>
                  <a:cubicBezTo>
                    <a:pt x="122" y="205"/>
                    <a:pt x="131" y="159"/>
                    <a:pt x="131" y="122"/>
                  </a:cubicBezTo>
                  <a:cubicBezTo>
                    <a:pt x="131" y="84"/>
                    <a:pt x="131"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
            <p:cNvSpPr/>
            <p:nvPr/>
          </p:nvSpPr>
          <p:spPr>
            <a:xfrm>
              <a:off x="3445550" y="2280075"/>
              <a:ext cx="4675" cy="8850"/>
            </a:xfrm>
            <a:custGeom>
              <a:rect b="b" l="l" r="r" t="t"/>
              <a:pathLst>
                <a:path extrusionOk="0" h="354" w="187">
                  <a:moveTo>
                    <a:pt x="186" y="0"/>
                  </a:moveTo>
                  <a:cubicBezTo>
                    <a:pt x="131" y="46"/>
                    <a:pt x="94" y="102"/>
                    <a:pt x="56" y="167"/>
                  </a:cubicBezTo>
                  <a:cubicBezTo>
                    <a:pt x="38" y="223"/>
                    <a:pt x="10" y="279"/>
                    <a:pt x="1" y="353"/>
                  </a:cubicBezTo>
                  <a:cubicBezTo>
                    <a:pt x="56" y="307"/>
                    <a:pt x="94" y="242"/>
                    <a:pt x="131" y="186"/>
                  </a:cubicBezTo>
                  <a:cubicBezTo>
                    <a:pt x="149" y="130"/>
                    <a:pt x="177" y="7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
            <p:cNvSpPr/>
            <p:nvPr/>
          </p:nvSpPr>
          <p:spPr>
            <a:xfrm>
              <a:off x="3452300" y="2279125"/>
              <a:ext cx="6275" cy="11425"/>
            </a:xfrm>
            <a:custGeom>
              <a:rect b="b" l="l" r="r" t="t"/>
              <a:pathLst>
                <a:path extrusionOk="0" h="457" w="251">
                  <a:moveTo>
                    <a:pt x="251" y="1"/>
                  </a:moveTo>
                  <a:lnTo>
                    <a:pt x="251" y="1"/>
                  </a:lnTo>
                  <a:cubicBezTo>
                    <a:pt x="177" y="57"/>
                    <a:pt x="139" y="140"/>
                    <a:pt x="93" y="215"/>
                  </a:cubicBezTo>
                  <a:cubicBezTo>
                    <a:pt x="56" y="298"/>
                    <a:pt x="19" y="363"/>
                    <a:pt x="0" y="456"/>
                  </a:cubicBezTo>
                  <a:cubicBezTo>
                    <a:pt x="65" y="400"/>
                    <a:pt x="112" y="326"/>
                    <a:pt x="158" y="252"/>
                  </a:cubicBezTo>
                  <a:cubicBezTo>
                    <a:pt x="195" y="168"/>
                    <a:pt x="232" y="9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
            <p:cNvSpPr/>
            <p:nvPr/>
          </p:nvSpPr>
          <p:spPr>
            <a:xfrm>
              <a:off x="3383525" y="2229200"/>
              <a:ext cx="2825" cy="16275"/>
            </a:xfrm>
            <a:custGeom>
              <a:rect b="b" l="l" r="r" t="t"/>
              <a:pathLst>
                <a:path extrusionOk="0" h="651" w="113">
                  <a:moveTo>
                    <a:pt x="112" y="0"/>
                  </a:moveTo>
                  <a:cubicBezTo>
                    <a:pt x="75" y="47"/>
                    <a:pt x="66" y="112"/>
                    <a:pt x="38" y="158"/>
                  </a:cubicBezTo>
                  <a:cubicBezTo>
                    <a:pt x="29" y="214"/>
                    <a:pt x="20" y="270"/>
                    <a:pt x="20" y="326"/>
                  </a:cubicBezTo>
                  <a:cubicBezTo>
                    <a:pt x="1" y="437"/>
                    <a:pt x="29" y="558"/>
                    <a:pt x="94" y="651"/>
                  </a:cubicBezTo>
                  <a:cubicBezTo>
                    <a:pt x="94" y="595"/>
                    <a:pt x="85" y="548"/>
                    <a:pt x="85" y="493"/>
                  </a:cubicBezTo>
                  <a:lnTo>
                    <a:pt x="85" y="326"/>
                  </a:lnTo>
                  <a:cubicBezTo>
                    <a:pt x="103" y="223"/>
                    <a:pt x="103" y="121"/>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
            <p:cNvSpPr/>
            <p:nvPr/>
          </p:nvSpPr>
          <p:spPr>
            <a:xfrm>
              <a:off x="3387250" y="2235700"/>
              <a:ext cx="3050" cy="13950"/>
            </a:xfrm>
            <a:custGeom>
              <a:rect b="b" l="l" r="r" t="t"/>
              <a:pathLst>
                <a:path extrusionOk="0" h="558" w="122">
                  <a:moveTo>
                    <a:pt x="47" y="0"/>
                  </a:moveTo>
                  <a:cubicBezTo>
                    <a:pt x="19" y="47"/>
                    <a:pt x="19" y="93"/>
                    <a:pt x="10" y="140"/>
                  </a:cubicBezTo>
                  <a:cubicBezTo>
                    <a:pt x="1" y="196"/>
                    <a:pt x="10" y="242"/>
                    <a:pt x="10" y="288"/>
                  </a:cubicBezTo>
                  <a:cubicBezTo>
                    <a:pt x="19" y="381"/>
                    <a:pt x="56" y="484"/>
                    <a:pt x="121" y="558"/>
                  </a:cubicBezTo>
                  <a:lnTo>
                    <a:pt x="103" y="419"/>
                  </a:lnTo>
                  <a:cubicBezTo>
                    <a:pt x="84" y="372"/>
                    <a:pt x="75" y="326"/>
                    <a:pt x="75" y="279"/>
                  </a:cubicBezTo>
                  <a:cubicBezTo>
                    <a:pt x="66" y="186"/>
                    <a:pt x="66" y="9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
            <p:cNvSpPr/>
            <p:nvPr/>
          </p:nvSpPr>
          <p:spPr>
            <a:xfrm>
              <a:off x="3392375" y="2242900"/>
              <a:ext cx="4650" cy="14200"/>
            </a:xfrm>
            <a:custGeom>
              <a:rect b="b" l="l" r="r" t="t"/>
              <a:pathLst>
                <a:path extrusionOk="0" h="568" w="186">
                  <a:moveTo>
                    <a:pt x="9" y="0"/>
                  </a:moveTo>
                  <a:lnTo>
                    <a:pt x="9" y="0"/>
                  </a:lnTo>
                  <a:cubicBezTo>
                    <a:pt x="0" y="103"/>
                    <a:pt x="19" y="214"/>
                    <a:pt x="46" y="307"/>
                  </a:cubicBezTo>
                  <a:cubicBezTo>
                    <a:pt x="74" y="344"/>
                    <a:pt x="84" y="400"/>
                    <a:pt x="102" y="437"/>
                  </a:cubicBezTo>
                  <a:cubicBezTo>
                    <a:pt x="121" y="493"/>
                    <a:pt x="149" y="539"/>
                    <a:pt x="186" y="567"/>
                  </a:cubicBezTo>
                  <a:lnTo>
                    <a:pt x="149" y="419"/>
                  </a:lnTo>
                  <a:lnTo>
                    <a:pt x="121" y="279"/>
                  </a:lnTo>
                  <a:cubicBezTo>
                    <a:pt x="84" y="186"/>
                    <a:pt x="56" y="93"/>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
            <p:cNvSpPr/>
            <p:nvPr/>
          </p:nvSpPr>
          <p:spPr>
            <a:xfrm>
              <a:off x="3390275" y="2255450"/>
              <a:ext cx="7675" cy="13725"/>
            </a:xfrm>
            <a:custGeom>
              <a:rect b="b" l="l" r="r" t="t"/>
              <a:pathLst>
                <a:path extrusionOk="0" h="549" w="307">
                  <a:moveTo>
                    <a:pt x="0" y="0"/>
                  </a:moveTo>
                  <a:cubicBezTo>
                    <a:pt x="28" y="102"/>
                    <a:pt x="65" y="195"/>
                    <a:pt x="103" y="297"/>
                  </a:cubicBezTo>
                  <a:cubicBezTo>
                    <a:pt x="130" y="335"/>
                    <a:pt x="158" y="381"/>
                    <a:pt x="186" y="428"/>
                  </a:cubicBezTo>
                  <a:cubicBezTo>
                    <a:pt x="223" y="474"/>
                    <a:pt x="261" y="511"/>
                    <a:pt x="307" y="548"/>
                  </a:cubicBezTo>
                  <a:lnTo>
                    <a:pt x="233" y="409"/>
                  </a:lnTo>
                  <a:lnTo>
                    <a:pt x="168" y="270"/>
                  </a:ln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2"/>
            <p:cNvSpPr/>
            <p:nvPr/>
          </p:nvSpPr>
          <p:spPr>
            <a:xfrm>
              <a:off x="3399575" y="2264025"/>
              <a:ext cx="5600" cy="14900"/>
            </a:xfrm>
            <a:custGeom>
              <a:rect b="b" l="l" r="r" t="t"/>
              <a:pathLst>
                <a:path extrusionOk="0" h="596" w="224">
                  <a:moveTo>
                    <a:pt x="0" y="1"/>
                  </a:moveTo>
                  <a:cubicBezTo>
                    <a:pt x="0" y="112"/>
                    <a:pt x="28" y="215"/>
                    <a:pt x="46" y="317"/>
                  </a:cubicBezTo>
                  <a:cubicBezTo>
                    <a:pt x="74" y="373"/>
                    <a:pt x="93" y="419"/>
                    <a:pt x="121" y="465"/>
                  </a:cubicBezTo>
                  <a:cubicBezTo>
                    <a:pt x="139" y="512"/>
                    <a:pt x="177" y="558"/>
                    <a:pt x="223" y="596"/>
                  </a:cubicBezTo>
                  <a:cubicBezTo>
                    <a:pt x="204" y="540"/>
                    <a:pt x="177" y="493"/>
                    <a:pt x="167" y="447"/>
                  </a:cubicBezTo>
                  <a:lnTo>
                    <a:pt x="121" y="298"/>
                  </a:lnTo>
                  <a:cubicBezTo>
                    <a:pt x="84" y="205"/>
                    <a:pt x="46"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
            <p:cNvSpPr/>
            <p:nvPr/>
          </p:nvSpPr>
          <p:spPr>
            <a:xfrm>
              <a:off x="3423250" y="2235475"/>
              <a:ext cx="1900" cy="6750"/>
            </a:xfrm>
            <a:custGeom>
              <a:rect b="b" l="l" r="r" t="t"/>
              <a:pathLst>
                <a:path extrusionOk="0" h="270" w="76">
                  <a:moveTo>
                    <a:pt x="29" y="0"/>
                  </a:moveTo>
                  <a:cubicBezTo>
                    <a:pt x="10" y="47"/>
                    <a:pt x="1" y="93"/>
                    <a:pt x="10" y="140"/>
                  </a:cubicBezTo>
                  <a:cubicBezTo>
                    <a:pt x="10" y="177"/>
                    <a:pt x="19" y="232"/>
                    <a:pt x="56" y="270"/>
                  </a:cubicBezTo>
                  <a:cubicBezTo>
                    <a:pt x="75" y="232"/>
                    <a:pt x="75" y="177"/>
                    <a:pt x="75" y="140"/>
                  </a:cubicBezTo>
                  <a:cubicBezTo>
                    <a:pt x="75" y="93"/>
                    <a:pt x="66"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2"/>
            <p:cNvSpPr/>
            <p:nvPr/>
          </p:nvSpPr>
          <p:spPr>
            <a:xfrm>
              <a:off x="3425125" y="2229650"/>
              <a:ext cx="2325" cy="6775"/>
            </a:xfrm>
            <a:custGeom>
              <a:rect b="b" l="l" r="r" t="t"/>
              <a:pathLst>
                <a:path extrusionOk="0" h="271" w="93">
                  <a:moveTo>
                    <a:pt x="28" y="1"/>
                  </a:moveTo>
                  <a:cubicBezTo>
                    <a:pt x="0" y="47"/>
                    <a:pt x="0" y="94"/>
                    <a:pt x="19" y="140"/>
                  </a:cubicBezTo>
                  <a:cubicBezTo>
                    <a:pt x="28" y="177"/>
                    <a:pt x="37" y="233"/>
                    <a:pt x="74" y="270"/>
                  </a:cubicBezTo>
                  <a:cubicBezTo>
                    <a:pt x="93" y="233"/>
                    <a:pt x="84" y="177"/>
                    <a:pt x="84" y="140"/>
                  </a:cubicBezTo>
                  <a:cubicBezTo>
                    <a:pt x="74" y="94"/>
                    <a:pt x="65"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
            <p:cNvSpPr/>
            <p:nvPr/>
          </p:nvSpPr>
          <p:spPr>
            <a:xfrm>
              <a:off x="3408625" y="2283775"/>
              <a:ext cx="5825" cy="8850"/>
            </a:xfrm>
            <a:custGeom>
              <a:rect b="b" l="l" r="r" t="t"/>
              <a:pathLst>
                <a:path extrusionOk="0" h="354" w="233">
                  <a:moveTo>
                    <a:pt x="0" y="1"/>
                  </a:moveTo>
                  <a:cubicBezTo>
                    <a:pt x="10" y="75"/>
                    <a:pt x="38" y="140"/>
                    <a:pt x="93" y="205"/>
                  </a:cubicBezTo>
                  <a:cubicBezTo>
                    <a:pt x="103" y="224"/>
                    <a:pt x="130" y="261"/>
                    <a:pt x="149" y="279"/>
                  </a:cubicBezTo>
                  <a:cubicBezTo>
                    <a:pt x="177" y="307"/>
                    <a:pt x="195" y="344"/>
                    <a:pt x="233" y="354"/>
                  </a:cubicBezTo>
                  <a:cubicBezTo>
                    <a:pt x="214" y="279"/>
                    <a:pt x="177" y="224"/>
                    <a:pt x="140" y="168"/>
                  </a:cubicBezTo>
                  <a:cubicBezTo>
                    <a:pt x="93" y="112"/>
                    <a:pt x="56"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
            <p:cNvSpPr/>
            <p:nvPr/>
          </p:nvSpPr>
          <p:spPr>
            <a:xfrm>
              <a:off x="3361925" y="2348325"/>
              <a:ext cx="104550" cy="96700"/>
            </a:xfrm>
            <a:custGeom>
              <a:rect b="b" l="l" r="r" t="t"/>
              <a:pathLst>
                <a:path extrusionOk="0" h="3868" w="4182">
                  <a:moveTo>
                    <a:pt x="1428" y="1"/>
                  </a:moveTo>
                  <a:cubicBezTo>
                    <a:pt x="1417" y="1"/>
                    <a:pt x="1406" y="1"/>
                    <a:pt x="1395" y="2"/>
                  </a:cubicBezTo>
                  <a:cubicBezTo>
                    <a:pt x="1107" y="11"/>
                    <a:pt x="809" y="206"/>
                    <a:pt x="763" y="485"/>
                  </a:cubicBezTo>
                  <a:cubicBezTo>
                    <a:pt x="716" y="801"/>
                    <a:pt x="949" y="1079"/>
                    <a:pt x="1172" y="1302"/>
                  </a:cubicBezTo>
                  <a:cubicBezTo>
                    <a:pt x="1009" y="1270"/>
                    <a:pt x="841" y="1232"/>
                    <a:pt x="675" y="1232"/>
                  </a:cubicBezTo>
                  <a:cubicBezTo>
                    <a:pt x="605" y="1232"/>
                    <a:pt x="535" y="1239"/>
                    <a:pt x="465" y="1256"/>
                  </a:cubicBezTo>
                  <a:cubicBezTo>
                    <a:pt x="233" y="1302"/>
                    <a:pt x="10" y="1488"/>
                    <a:pt x="10" y="1730"/>
                  </a:cubicBezTo>
                  <a:cubicBezTo>
                    <a:pt x="1" y="1971"/>
                    <a:pt x="224" y="2176"/>
                    <a:pt x="456" y="2278"/>
                  </a:cubicBezTo>
                  <a:cubicBezTo>
                    <a:pt x="688" y="2380"/>
                    <a:pt x="939" y="2426"/>
                    <a:pt x="1153" y="2556"/>
                  </a:cubicBezTo>
                  <a:cubicBezTo>
                    <a:pt x="921" y="2603"/>
                    <a:pt x="670" y="2649"/>
                    <a:pt x="475" y="2789"/>
                  </a:cubicBezTo>
                  <a:cubicBezTo>
                    <a:pt x="280" y="2928"/>
                    <a:pt x="131" y="3170"/>
                    <a:pt x="187" y="3402"/>
                  </a:cubicBezTo>
                  <a:cubicBezTo>
                    <a:pt x="267" y="3759"/>
                    <a:pt x="715" y="3867"/>
                    <a:pt x="1088" y="3867"/>
                  </a:cubicBezTo>
                  <a:cubicBezTo>
                    <a:pt x="1103" y="3867"/>
                    <a:pt x="1119" y="3867"/>
                    <a:pt x="1134" y="3866"/>
                  </a:cubicBezTo>
                  <a:cubicBezTo>
                    <a:pt x="2101" y="3829"/>
                    <a:pt x="3058" y="3569"/>
                    <a:pt x="3875" y="3086"/>
                  </a:cubicBezTo>
                  <a:cubicBezTo>
                    <a:pt x="4182" y="2947"/>
                    <a:pt x="4080" y="2529"/>
                    <a:pt x="3968" y="2315"/>
                  </a:cubicBezTo>
                  <a:cubicBezTo>
                    <a:pt x="3587" y="1479"/>
                    <a:pt x="3011" y="708"/>
                    <a:pt x="2203" y="243"/>
                  </a:cubicBezTo>
                  <a:cubicBezTo>
                    <a:pt x="1962" y="109"/>
                    <a:pt x="1704" y="1"/>
                    <a:pt x="142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
            <p:cNvSpPr/>
            <p:nvPr/>
          </p:nvSpPr>
          <p:spPr>
            <a:xfrm>
              <a:off x="3360300" y="2346825"/>
              <a:ext cx="105025" cy="98275"/>
            </a:xfrm>
            <a:custGeom>
              <a:rect b="b" l="l" r="r" t="t"/>
              <a:pathLst>
                <a:path extrusionOk="0" h="3931" w="4201">
                  <a:moveTo>
                    <a:pt x="4126" y="2997"/>
                  </a:moveTo>
                  <a:lnTo>
                    <a:pt x="4126" y="2997"/>
                  </a:lnTo>
                  <a:cubicBezTo>
                    <a:pt x="4089" y="3053"/>
                    <a:pt x="4042" y="3100"/>
                    <a:pt x="3987" y="3127"/>
                  </a:cubicBezTo>
                  <a:cubicBezTo>
                    <a:pt x="4042" y="3100"/>
                    <a:pt x="4107" y="3053"/>
                    <a:pt x="4126" y="2997"/>
                  </a:cubicBezTo>
                  <a:close/>
                  <a:moveTo>
                    <a:pt x="1501" y="0"/>
                  </a:moveTo>
                  <a:cubicBezTo>
                    <a:pt x="1411" y="0"/>
                    <a:pt x="1322" y="19"/>
                    <a:pt x="1237" y="62"/>
                  </a:cubicBezTo>
                  <a:cubicBezTo>
                    <a:pt x="1106" y="108"/>
                    <a:pt x="986" y="192"/>
                    <a:pt x="902" y="303"/>
                  </a:cubicBezTo>
                  <a:cubicBezTo>
                    <a:pt x="809" y="424"/>
                    <a:pt x="772" y="573"/>
                    <a:pt x="781" y="712"/>
                  </a:cubicBezTo>
                  <a:cubicBezTo>
                    <a:pt x="809" y="851"/>
                    <a:pt x="865" y="991"/>
                    <a:pt x="949" y="1093"/>
                  </a:cubicBezTo>
                  <a:cubicBezTo>
                    <a:pt x="986" y="1149"/>
                    <a:pt x="1032" y="1195"/>
                    <a:pt x="1060" y="1241"/>
                  </a:cubicBezTo>
                  <a:cubicBezTo>
                    <a:pt x="1004" y="1232"/>
                    <a:pt x="958" y="1223"/>
                    <a:pt x="902" y="1223"/>
                  </a:cubicBezTo>
                  <a:cubicBezTo>
                    <a:pt x="854" y="1219"/>
                    <a:pt x="807" y="1217"/>
                    <a:pt x="760" y="1217"/>
                  </a:cubicBezTo>
                  <a:cubicBezTo>
                    <a:pt x="678" y="1217"/>
                    <a:pt x="598" y="1224"/>
                    <a:pt x="521" y="1241"/>
                  </a:cubicBezTo>
                  <a:cubicBezTo>
                    <a:pt x="391" y="1279"/>
                    <a:pt x="261" y="1353"/>
                    <a:pt x="168" y="1446"/>
                  </a:cubicBezTo>
                  <a:cubicBezTo>
                    <a:pt x="75" y="1539"/>
                    <a:pt x="1" y="1687"/>
                    <a:pt x="19" y="1827"/>
                  </a:cubicBezTo>
                  <a:cubicBezTo>
                    <a:pt x="29" y="1966"/>
                    <a:pt x="103" y="2096"/>
                    <a:pt x="196" y="2189"/>
                  </a:cubicBezTo>
                  <a:cubicBezTo>
                    <a:pt x="289" y="2282"/>
                    <a:pt x="400" y="2347"/>
                    <a:pt x="521" y="2394"/>
                  </a:cubicBezTo>
                  <a:cubicBezTo>
                    <a:pt x="688" y="2468"/>
                    <a:pt x="874" y="2514"/>
                    <a:pt x="1051" y="2579"/>
                  </a:cubicBezTo>
                  <a:cubicBezTo>
                    <a:pt x="874" y="2616"/>
                    <a:pt x="716" y="2672"/>
                    <a:pt x="549" y="2765"/>
                  </a:cubicBezTo>
                  <a:cubicBezTo>
                    <a:pt x="447" y="2821"/>
                    <a:pt x="363" y="2914"/>
                    <a:pt x="298" y="3025"/>
                  </a:cubicBezTo>
                  <a:cubicBezTo>
                    <a:pt x="233" y="3127"/>
                    <a:pt x="187" y="3239"/>
                    <a:pt x="205" y="3369"/>
                  </a:cubicBezTo>
                  <a:cubicBezTo>
                    <a:pt x="215" y="3499"/>
                    <a:pt x="270" y="3611"/>
                    <a:pt x="354" y="3694"/>
                  </a:cubicBezTo>
                  <a:cubicBezTo>
                    <a:pt x="447" y="3778"/>
                    <a:pt x="549" y="3834"/>
                    <a:pt x="670" y="3871"/>
                  </a:cubicBezTo>
                  <a:cubicBezTo>
                    <a:pt x="832" y="3918"/>
                    <a:pt x="1003" y="3931"/>
                    <a:pt x="1170" y="3931"/>
                  </a:cubicBezTo>
                  <a:cubicBezTo>
                    <a:pt x="1234" y="3931"/>
                    <a:pt x="1296" y="3929"/>
                    <a:pt x="1357" y="3926"/>
                  </a:cubicBezTo>
                  <a:cubicBezTo>
                    <a:pt x="1803" y="3889"/>
                    <a:pt x="2259" y="3815"/>
                    <a:pt x="2695" y="3676"/>
                  </a:cubicBezTo>
                  <a:cubicBezTo>
                    <a:pt x="3132" y="3536"/>
                    <a:pt x="3559" y="3360"/>
                    <a:pt x="3950" y="3127"/>
                  </a:cubicBezTo>
                  <a:lnTo>
                    <a:pt x="3950" y="3127"/>
                  </a:lnTo>
                  <a:cubicBezTo>
                    <a:pt x="3559" y="3350"/>
                    <a:pt x="3141" y="3536"/>
                    <a:pt x="2695" y="3657"/>
                  </a:cubicBezTo>
                  <a:cubicBezTo>
                    <a:pt x="2259" y="3787"/>
                    <a:pt x="1822" y="3861"/>
                    <a:pt x="1367" y="3880"/>
                  </a:cubicBezTo>
                  <a:cubicBezTo>
                    <a:pt x="1320" y="3882"/>
                    <a:pt x="1274" y="3883"/>
                    <a:pt x="1227" y="3883"/>
                  </a:cubicBezTo>
                  <a:cubicBezTo>
                    <a:pt x="1048" y="3883"/>
                    <a:pt x="867" y="3867"/>
                    <a:pt x="698" y="3815"/>
                  </a:cubicBezTo>
                  <a:cubicBezTo>
                    <a:pt x="595" y="3778"/>
                    <a:pt x="503" y="3722"/>
                    <a:pt x="419" y="3648"/>
                  </a:cubicBezTo>
                  <a:cubicBezTo>
                    <a:pt x="354" y="3564"/>
                    <a:pt x="307" y="3471"/>
                    <a:pt x="298" y="3369"/>
                  </a:cubicBezTo>
                  <a:cubicBezTo>
                    <a:pt x="298" y="3267"/>
                    <a:pt x="326" y="3165"/>
                    <a:pt x="391" y="3072"/>
                  </a:cubicBezTo>
                  <a:cubicBezTo>
                    <a:pt x="447" y="2979"/>
                    <a:pt x="530" y="2905"/>
                    <a:pt x="623" y="2849"/>
                  </a:cubicBezTo>
                  <a:cubicBezTo>
                    <a:pt x="809" y="2728"/>
                    <a:pt x="1023" y="2700"/>
                    <a:pt x="1246" y="2654"/>
                  </a:cubicBezTo>
                  <a:lnTo>
                    <a:pt x="1395" y="2626"/>
                  </a:lnTo>
                  <a:lnTo>
                    <a:pt x="1274" y="2542"/>
                  </a:lnTo>
                  <a:cubicBezTo>
                    <a:pt x="1051" y="2403"/>
                    <a:pt x="800" y="2356"/>
                    <a:pt x="586" y="2263"/>
                  </a:cubicBezTo>
                  <a:cubicBezTo>
                    <a:pt x="484" y="2217"/>
                    <a:pt x="391" y="2161"/>
                    <a:pt x="307" y="2078"/>
                  </a:cubicBezTo>
                  <a:cubicBezTo>
                    <a:pt x="224" y="2003"/>
                    <a:pt x="177" y="1910"/>
                    <a:pt x="168" y="1799"/>
                  </a:cubicBezTo>
                  <a:cubicBezTo>
                    <a:pt x="159" y="1697"/>
                    <a:pt x="205" y="1604"/>
                    <a:pt x="280" y="1520"/>
                  </a:cubicBezTo>
                  <a:cubicBezTo>
                    <a:pt x="354" y="1446"/>
                    <a:pt x="456" y="1381"/>
                    <a:pt x="558" y="1362"/>
                  </a:cubicBezTo>
                  <a:cubicBezTo>
                    <a:pt x="629" y="1344"/>
                    <a:pt x="702" y="1337"/>
                    <a:pt x="775" y="1337"/>
                  </a:cubicBezTo>
                  <a:cubicBezTo>
                    <a:pt x="930" y="1337"/>
                    <a:pt x="1091" y="1371"/>
                    <a:pt x="1255" y="1409"/>
                  </a:cubicBezTo>
                  <a:lnTo>
                    <a:pt x="1478" y="1455"/>
                  </a:lnTo>
                  <a:lnTo>
                    <a:pt x="1478" y="1455"/>
                  </a:lnTo>
                  <a:lnTo>
                    <a:pt x="1320" y="1288"/>
                  </a:lnTo>
                  <a:cubicBezTo>
                    <a:pt x="1227" y="1195"/>
                    <a:pt x="1144" y="1102"/>
                    <a:pt x="1060" y="1000"/>
                  </a:cubicBezTo>
                  <a:cubicBezTo>
                    <a:pt x="995" y="898"/>
                    <a:pt x="930" y="795"/>
                    <a:pt x="921" y="675"/>
                  </a:cubicBezTo>
                  <a:cubicBezTo>
                    <a:pt x="902" y="563"/>
                    <a:pt x="930" y="442"/>
                    <a:pt x="1004" y="350"/>
                  </a:cubicBezTo>
                  <a:cubicBezTo>
                    <a:pt x="1069" y="257"/>
                    <a:pt x="1181" y="173"/>
                    <a:pt x="1292" y="127"/>
                  </a:cubicBezTo>
                  <a:cubicBezTo>
                    <a:pt x="1386" y="91"/>
                    <a:pt x="1480" y="77"/>
                    <a:pt x="1573" y="77"/>
                  </a:cubicBezTo>
                  <a:cubicBezTo>
                    <a:pt x="1600" y="77"/>
                    <a:pt x="1628" y="78"/>
                    <a:pt x="1655" y="80"/>
                  </a:cubicBezTo>
                  <a:cubicBezTo>
                    <a:pt x="1785" y="99"/>
                    <a:pt x="1896" y="127"/>
                    <a:pt x="2026" y="173"/>
                  </a:cubicBezTo>
                  <a:cubicBezTo>
                    <a:pt x="2138" y="219"/>
                    <a:pt x="2259" y="284"/>
                    <a:pt x="2370" y="350"/>
                  </a:cubicBezTo>
                  <a:cubicBezTo>
                    <a:pt x="2491" y="424"/>
                    <a:pt x="2593" y="489"/>
                    <a:pt x="2695" y="573"/>
                  </a:cubicBezTo>
                  <a:cubicBezTo>
                    <a:pt x="3113" y="888"/>
                    <a:pt x="3466" y="1288"/>
                    <a:pt x="3745" y="1734"/>
                  </a:cubicBezTo>
                  <a:cubicBezTo>
                    <a:pt x="3884" y="1957"/>
                    <a:pt x="4015" y="2189"/>
                    <a:pt x="4107" y="2431"/>
                  </a:cubicBezTo>
                  <a:cubicBezTo>
                    <a:pt x="4154" y="2561"/>
                    <a:pt x="4182" y="2682"/>
                    <a:pt x="4172" y="2812"/>
                  </a:cubicBezTo>
                  <a:cubicBezTo>
                    <a:pt x="4172" y="2886"/>
                    <a:pt x="4154" y="2942"/>
                    <a:pt x="4126" y="2997"/>
                  </a:cubicBezTo>
                  <a:cubicBezTo>
                    <a:pt x="4163" y="2942"/>
                    <a:pt x="4172" y="2867"/>
                    <a:pt x="4182" y="2812"/>
                  </a:cubicBezTo>
                  <a:cubicBezTo>
                    <a:pt x="4200" y="2682"/>
                    <a:pt x="4163" y="2542"/>
                    <a:pt x="4117" y="2431"/>
                  </a:cubicBezTo>
                  <a:cubicBezTo>
                    <a:pt x="4015" y="2189"/>
                    <a:pt x="3894" y="1957"/>
                    <a:pt x="3754" y="1734"/>
                  </a:cubicBezTo>
                  <a:cubicBezTo>
                    <a:pt x="3485" y="1288"/>
                    <a:pt x="3150" y="870"/>
                    <a:pt x="2732" y="535"/>
                  </a:cubicBezTo>
                  <a:cubicBezTo>
                    <a:pt x="2630" y="452"/>
                    <a:pt x="2528" y="377"/>
                    <a:pt x="2407" y="303"/>
                  </a:cubicBezTo>
                  <a:cubicBezTo>
                    <a:pt x="2296" y="238"/>
                    <a:pt x="2184" y="164"/>
                    <a:pt x="2063" y="108"/>
                  </a:cubicBezTo>
                  <a:cubicBezTo>
                    <a:pt x="1915" y="80"/>
                    <a:pt x="1785" y="34"/>
                    <a:pt x="1645" y="15"/>
                  </a:cubicBezTo>
                  <a:cubicBezTo>
                    <a:pt x="1597" y="5"/>
                    <a:pt x="1549" y="0"/>
                    <a:pt x="1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
            <p:cNvSpPr/>
            <p:nvPr/>
          </p:nvSpPr>
          <p:spPr>
            <a:xfrm>
              <a:off x="3390975" y="2412225"/>
              <a:ext cx="72025" cy="8625"/>
            </a:xfrm>
            <a:custGeom>
              <a:rect b="b" l="l" r="r" t="t"/>
              <a:pathLst>
                <a:path extrusionOk="0" h="345" w="2881">
                  <a:moveTo>
                    <a:pt x="0" y="0"/>
                  </a:moveTo>
                  <a:cubicBezTo>
                    <a:pt x="242" y="38"/>
                    <a:pt x="483" y="56"/>
                    <a:pt x="716" y="66"/>
                  </a:cubicBezTo>
                  <a:lnTo>
                    <a:pt x="1440" y="149"/>
                  </a:lnTo>
                  <a:lnTo>
                    <a:pt x="2156" y="233"/>
                  </a:lnTo>
                  <a:cubicBezTo>
                    <a:pt x="2277" y="242"/>
                    <a:pt x="2407" y="251"/>
                    <a:pt x="2518" y="279"/>
                  </a:cubicBezTo>
                  <a:cubicBezTo>
                    <a:pt x="2648" y="298"/>
                    <a:pt x="2760" y="326"/>
                    <a:pt x="2880" y="344"/>
                  </a:cubicBezTo>
                  <a:cubicBezTo>
                    <a:pt x="2648" y="270"/>
                    <a:pt x="2416" y="233"/>
                    <a:pt x="2174" y="186"/>
                  </a:cubicBezTo>
                  <a:cubicBezTo>
                    <a:pt x="1942" y="149"/>
                    <a:pt x="1691" y="112"/>
                    <a:pt x="1450" y="93"/>
                  </a:cubicBezTo>
                  <a:cubicBezTo>
                    <a:pt x="1217" y="66"/>
                    <a:pt x="976" y="47"/>
                    <a:pt x="734" y="38"/>
                  </a:cubicBezTo>
                  <a:cubicBezTo>
                    <a:pt x="483" y="10"/>
                    <a:pt x="242"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
            <p:cNvSpPr/>
            <p:nvPr/>
          </p:nvSpPr>
          <p:spPr>
            <a:xfrm>
              <a:off x="3392600" y="2381100"/>
              <a:ext cx="71550" cy="37200"/>
            </a:xfrm>
            <a:custGeom>
              <a:rect b="b" l="l" r="r" t="t"/>
              <a:pathLst>
                <a:path extrusionOk="0" h="1488" w="2862">
                  <a:moveTo>
                    <a:pt x="0" y="1"/>
                  </a:moveTo>
                  <a:lnTo>
                    <a:pt x="0" y="1"/>
                  </a:lnTo>
                  <a:cubicBezTo>
                    <a:pt x="233" y="149"/>
                    <a:pt x="465" y="279"/>
                    <a:pt x="688" y="409"/>
                  </a:cubicBezTo>
                  <a:cubicBezTo>
                    <a:pt x="920" y="539"/>
                    <a:pt x="1162" y="660"/>
                    <a:pt x="1394" y="790"/>
                  </a:cubicBezTo>
                  <a:cubicBezTo>
                    <a:pt x="1636" y="920"/>
                    <a:pt x="1868" y="1050"/>
                    <a:pt x="2119" y="1162"/>
                  </a:cubicBezTo>
                  <a:cubicBezTo>
                    <a:pt x="2360" y="1283"/>
                    <a:pt x="2602" y="1403"/>
                    <a:pt x="2862" y="1487"/>
                  </a:cubicBezTo>
                  <a:cubicBezTo>
                    <a:pt x="2732" y="1431"/>
                    <a:pt x="2611" y="1357"/>
                    <a:pt x="2500" y="1301"/>
                  </a:cubicBezTo>
                  <a:cubicBezTo>
                    <a:pt x="2369" y="1245"/>
                    <a:pt x="2258" y="1190"/>
                    <a:pt x="2137" y="1115"/>
                  </a:cubicBezTo>
                  <a:lnTo>
                    <a:pt x="1431" y="734"/>
                  </a:lnTo>
                  <a:lnTo>
                    <a:pt x="725" y="363"/>
                  </a:lnTo>
                  <a:cubicBezTo>
                    <a:pt x="474" y="242"/>
                    <a:pt x="242" y="12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
            <p:cNvSpPr/>
            <p:nvPr/>
          </p:nvSpPr>
          <p:spPr>
            <a:xfrm>
              <a:off x="3418150" y="2411150"/>
              <a:ext cx="20700" cy="2725"/>
            </a:xfrm>
            <a:custGeom>
              <a:rect b="b" l="l" r="r" t="t"/>
              <a:pathLst>
                <a:path extrusionOk="0" h="109" w="828">
                  <a:moveTo>
                    <a:pt x="173" y="0"/>
                  </a:moveTo>
                  <a:cubicBezTo>
                    <a:pt x="116" y="0"/>
                    <a:pt x="58" y="2"/>
                    <a:pt x="0" y="6"/>
                  </a:cubicBezTo>
                  <a:cubicBezTo>
                    <a:pt x="130" y="53"/>
                    <a:pt x="270" y="62"/>
                    <a:pt x="409" y="81"/>
                  </a:cubicBezTo>
                  <a:cubicBezTo>
                    <a:pt x="474" y="90"/>
                    <a:pt x="548" y="99"/>
                    <a:pt x="614" y="99"/>
                  </a:cubicBezTo>
                  <a:cubicBezTo>
                    <a:pt x="688" y="109"/>
                    <a:pt x="762" y="109"/>
                    <a:pt x="827" y="109"/>
                  </a:cubicBezTo>
                  <a:cubicBezTo>
                    <a:pt x="771" y="90"/>
                    <a:pt x="697" y="62"/>
                    <a:pt x="632" y="53"/>
                  </a:cubicBezTo>
                  <a:lnTo>
                    <a:pt x="418" y="16"/>
                  </a:lnTo>
                  <a:cubicBezTo>
                    <a:pt x="337" y="5"/>
                    <a:pt x="255" y="0"/>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
            <p:cNvSpPr/>
            <p:nvPr/>
          </p:nvSpPr>
          <p:spPr>
            <a:xfrm>
              <a:off x="3410725" y="2407800"/>
              <a:ext cx="12775" cy="2125"/>
            </a:xfrm>
            <a:custGeom>
              <a:rect b="b" l="l" r="r" t="t"/>
              <a:pathLst>
                <a:path extrusionOk="0" h="85" w="511">
                  <a:moveTo>
                    <a:pt x="251" y="1"/>
                  </a:moveTo>
                  <a:cubicBezTo>
                    <a:pt x="158" y="10"/>
                    <a:pt x="84" y="29"/>
                    <a:pt x="0" y="57"/>
                  </a:cubicBezTo>
                  <a:cubicBezTo>
                    <a:pt x="84" y="75"/>
                    <a:pt x="158" y="75"/>
                    <a:pt x="251" y="85"/>
                  </a:cubicBezTo>
                  <a:cubicBezTo>
                    <a:pt x="297" y="85"/>
                    <a:pt x="334" y="75"/>
                    <a:pt x="381" y="75"/>
                  </a:cubicBezTo>
                  <a:cubicBezTo>
                    <a:pt x="427" y="75"/>
                    <a:pt x="465" y="57"/>
                    <a:pt x="511" y="57"/>
                  </a:cubicBezTo>
                  <a:cubicBezTo>
                    <a:pt x="474" y="29"/>
                    <a:pt x="427" y="29"/>
                    <a:pt x="381" y="10"/>
                  </a:cubicBezTo>
                  <a:cubicBezTo>
                    <a:pt x="334" y="1"/>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
            <p:cNvSpPr/>
            <p:nvPr/>
          </p:nvSpPr>
          <p:spPr>
            <a:xfrm>
              <a:off x="3410950" y="2402700"/>
              <a:ext cx="18600" cy="4675"/>
            </a:xfrm>
            <a:custGeom>
              <a:rect b="b" l="l" r="r" t="t"/>
              <a:pathLst>
                <a:path extrusionOk="0" h="187" w="744">
                  <a:moveTo>
                    <a:pt x="0" y="1"/>
                  </a:moveTo>
                  <a:cubicBezTo>
                    <a:pt x="121" y="56"/>
                    <a:pt x="242" y="93"/>
                    <a:pt x="363" y="112"/>
                  </a:cubicBezTo>
                  <a:cubicBezTo>
                    <a:pt x="483" y="149"/>
                    <a:pt x="613" y="168"/>
                    <a:pt x="744" y="186"/>
                  </a:cubicBezTo>
                  <a:cubicBezTo>
                    <a:pt x="688" y="149"/>
                    <a:pt x="623" y="121"/>
                    <a:pt x="567" y="103"/>
                  </a:cubicBezTo>
                  <a:cubicBezTo>
                    <a:pt x="511" y="75"/>
                    <a:pt x="437" y="56"/>
                    <a:pt x="381" y="47"/>
                  </a:cubicBezTo>
                  <a:cubicBezTo>
                    <a:pt x="260" y="19"/>
                    <a:pt x="13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
            <p:cNvSpPr/>
            <p:nvPr/>
          </p:nvSpPr>
          <p:spPr>
            <a:xfrm>
              <a:off x="3436250" y="2409675"/>
              <a:ext cx="10950" cy="4675"/>
            </a:xfrm>
            <a:custGeom>
              <a:rect b="b" l="l" r="r" t="t"/>
              <a:pathLst>
                <a:path extrusionOk="0" h="187" w="438">
                  <a:moveTo>
                    <a:pt x="1" y="0"/>
                  </a:moveTo>
                  <a:cubicBezTo>
                    <a:pt x="57" y="47"/>
                    <a:pt x="140" y="93"/>
                    <a:pt x="205" y="121"/>
                  </a:cubicBezTo>
                  <a:cubicBezTo>
                    <a:pt x="280" y="149"/>
                    <a:pt x="354" y="186"/>
                    <a:pt x="438" y="186"/>
                  </a:cubicBezTo>
                  <a:cubicBezTo>
                    <a:pt x="382" y="121"/>
                    <a:pt x="298" y="93"/>
                    <a:pt x="233" y="56"/>
                  </a:cubicBezTo>
                  <a:cubicBezTo>
                    <a:pt x="159" y="28"/>
                    <a:pt x="8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
            <p:cNvSpPr/>
            <p:nvPr/>
          </p:nvSpPr>
          <p:spPr>
            <a:xfrm>
              <a:off x="3372850" y="2385275"/>
              <a:ext cx="18150" cy="1650"/>
            </a:xfrm>
            <a:custGeom>
              <a:rect b="b" l="l" r="r" t="t"/>
              <a:pathLst>
                <a:path extrusionOk="0" h="66" w="726">
                  <a:moveTo>
                    <a:pt x="363" y="1"/>
                  </a:moveTo>
                  <a:cubicBezTo>
                    <a:pt x="251" y="1"/>
                    <a:pt x="121" y="1"/>
                    <a:pt x="1" y="29"/>
                  </a:cubicBezTo>
                  <a:cubicBezTo>
                    <a:pt x="121" y="57"/>
                    <a:pt x="251" y="57"/>
                    <a:pt x="363" y="66"/>
                  </a:cubicBezTo>
                  <a:lnTo>
                    <a:pt x="725" y="66"/>
                  </a:lnTo>
                  <a:cubicBezTo>
                    <a:pt x="660" y="29"/>
                    <a:pt x="604" y="19"/>
                    <a:pt x="549" y="10"/>
                  </a:cubicBezTo>
                  <a:cubicBezTo>
                    <a:pt x="484" y="10"/>
                    <a:pt x="419"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
            <p:cNvSpPr/>
            <p:nvPr/>
          </p:nvSpPr>
          <p:spPr>
            <a:xfrm>
              <a:off x="3385175" y="2388300"/>
              <a:ext cx="12325" cy="2125"/>
            </a:xfrm>
            <a:custGeom>
              <a:rect b="b" l="l" r="r" t="t"/>
              <a:pathLst>
                <a:path extrusionOk="0" h="85" w="493">
                  <a:moveTo>
                    <a:pt x="251" y="1"/>
                  </a:moveTo>
                  <a:cubicBezTo>
                    <a:pt x="204" y="1"/>
                    <a:pt x="177" y="1"/>
                    <a:pt x="130" y="19"/>
                  </a:cubicBezTo>
                  <a:cubicBezTo>
                    <a:pt x="84" y="28"/>
                    <a:pt x="37" y="28"/>
                    <a:pt x="0" y="47"/>
                  </a:cubicBezTo>
                  <a:cubicBezTo>
                    <a:pt x="74" y="75"/>
                    <a:pt x="158" y="75"/>
                    <a:pt x="251" y="84"/>
                  </a:cubicBezTo>
                  <a:lnTo>
                    <a:pt x="492" y="84"/>
                  </a:lnTo>
                  <a:cubicBezTo>
                    <a:pt x="465" y="47"/>
                    <a:pt x="427" y="38"/>
                    <a:pt x="381" y="28"/>
                  </a:cubicBezTo>
                  <a:cubicBezTo>
                    <a:pt x="334" y="19"/>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
            <p:cNvSpPr/>
            <p:nvPr/>
          </p:nvSpPr>
          <p:spPr>
            <a:xfrm>
              <a:off x="3371225" y="2389000"/>
              <a:ext cx="7000" cy="1650"/>
            </a:xfrm>
            <a:custGeom>
              <a:rect b="b" l="l" r="r" t="t"/>
              <a:pathLst>
                <a:path extrusionOk="0" h="66" w="280">
                  <a:moveTo>
                    <a:pt x="121" y="0"/>
                  </a:moveTo>
                  <a:cubicBezTo>
                    <a:pt x="103" y="10"/>
                    <a:pt x="84" y="10"/>
                    <a:pt x="56" y="19"/>
                  </a:cubicBezTo>
                  <a:cubicBezTo>
                    <a:pt x="28" y="38"/>
                    <a:pt x="10" y="47"/>
                    <a:pt x="1" y="65"/>
                  </a:cubicBezTo>
                  <a:lnTo>
                    <a:pt x="140" y="65"/>
                  </a:lnTo>
                  <a:cubicBezTo>
                    <a:pt x="158" y="65"/>
                    <a:pt x="186" y="56"/>
                    <a:pt x="205" y="56"/>
                  </a:cubicBezTo>
                  <a:cubicBezTo>
                    <a:pt x="233" y="56"/>
                    <a:pt x="251" y="47"/>
                    <a:pt x="279" y="38"/>
                  </a:cubicBezTo>
                  <a:cubicBezTo>
                    <a:pt x="233" y="0"/>
                    <a:pt x="16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
            <p:cNvSpPr/>
            <p:nvPr/>
          </p:nvSpPr>
          <p:spPr>
            <a:xfrm>
              <a:off x="3390275" y="2352300"/>
              <a:ext cx="15575" cy="4675"/>
            </a:xfrm>
            <a:custGeom>
              <a:rect b="b" l="l" r="r" t="t"/>
              <a:pathLst>
                <a:path extrusionOk="0" h="187" w="623">
                  <a:moveTo>
                    <a:pt x="298" y="0"/>
                  </a:moveTo>
                  <a:cubicBezTo>
                    <a:pt x="233" y="0"/>
                    <a:pt x="177" y="19"/>
                    <a:pt x="121" y="47"/>
                  </a:cubicBezTo>
                  <a:cubicBezTo>
                    <a:pt x="75" y="84"/>
                    <a:pt x="28" y="131"/>
                    <a:pt x="0" y="186"/>
                  </a:cubicBezTo>
                  <a:cubicBezTo>
                    <a:pt x="93" y="112"/>
                    <a:pt x="205" y="75"/>
                    <a:pt x="288" y="75"/>
                  </a:cubicBezTo>
                  <a:cubicBezTo>
                    <a:pt x="353" y="75"/>
                    <a:pt x="400" y="75"/>
                    <a:pt x="456" y="84"/>
                  </a:cubicBezTo>
                  <a:cubicBezTo>
                    <a:pt x="484" y="84"/>
                    <a:pt x="511" y="93"/>
                    <a:pt x="539" y="93"/>
                  </a:cubicBezTo>
                  <a:cubicBezTo>
                    <a:pt x="558" y="112"/>
                    <a:pt x="586" y="121"/>
                    <a:pt x="623" y="121"/>
                  </a:cubicBezTo>
                  <a:cubicBezTo>
                    <a:pt x="595" y="112"/>
                    <a:pt x="576" y="84"/>
                    <a:pt x="549" y="75"/>
                  </a:cubicBezTo>
                  <a:cubicBezTo>
                    <a:pt x="530" y="65"/>
                    <a:pt x="493" y="47"/>
                    <a:pt x="465" y="38"/>
                  </a:cubicBezTo>
                  <a:cubicBezTo>
                    <a:pt x="418" y="19"/>
                    <a:pt x="353"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
            <p:cNvSpPr/>
            <p:nvPr/>
          </p:nvSpPr>
          <p:spPr>
            <a:xfrm>
              <a:off x="3400250" y="2356250"/>
              <a:ext cx="14425" cy="6300"/>
            </a:xfrm>
            <a:custGeom>
              <a:rect b="b" l="l" r="r" t="t"/>
              <a:pathLst>
                <a:path extrusionOk="0" h="252" w="577">
                  <a:moveTo>
                    <a:pt x="1" y="0"/>
                  </a:moveTo>
                  <a:cubicBezTo>
                    <a:pt x="47" y="28"/>
                    <a:pt x="94" y="56"/>
                    <a:pt x="140" y="75"/>
                  </a:cubicBezTo>
                  <a:cubicBezTo>
                    <a:pt x="196" y="103"/>
                    <a:pt x="242" y="112"/>
                    <a:pt x="289" y="140"/>
                  </a:cubicBezTo>
                  <a:lnTo>
                    <a:pt x="438" y="196"/>
                  </a:lnTo>
                  <a:cubicBezTo>
                    <a:pt x="484" y="205"/>
                    <a:pt x="530" y="233"/>
                    <a:pt x="577" y="251"/>
                  </a:cubicBezTo>
                  <a:cubicBezTo>
                    <a:pt x="558" y="205"/>
                    <a:pt x="512" y="158"/>
                    <a:pt x="465" y="140"/>
                  </a:cubicBezTo>
                  <a:cubicBezTo>
                    <a:pt x="419" y="112"/>
                    <a:pt x="363" y="93"/>
                    <a:pt x="317" y="65"/>
                  </a:cubicBezTo>
                  <a:cubicBezTo>
                    <a:pt x="205" y="28"/>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
            <p:cNvSpPr/>
            <p:nvPr/>
          </p:nvSpPr>
          <p:spPr>
            <a:xfrm>
              <a:off x="3411650" y="2355550"/>
              <a:ext cx="11625" cy="8375"/>
            </a:xfrm>
            <a:custGeom>
              <a:rect b="b" l="l" r="r" t="t"/>
              <a:pathLst>
                <a:path extrusionOk="0" h="335" w="465">
                  <a:moveTo>
                    <a:pt x="0" y="1"/>
                  </a:moveTo>
                  <a:lnTo>
                    <a:pt x="0" y="1"/>
                  </a:lnTo>
                  <a:cubicBezTo>
                    <a:pt x="74" y="75"/>
                    <a:pt x="149" y="131"/>
                    <a:pt x="232" y="177"/>
                  </a:cubicBezTo>
                  <a:cubicBezTo>
                    <a:pt x="297" y="233"/>
                    <a:pt x="381" y="279"/>
                    <a:pt x="465" y="335"/>
                  </a:cubicBezTo>
                  <a:cubicBezTo>
                    <a:pt x="446" y="279"/>
                    <a:pt x="409" y="242"/>
                    <a:pt x="381" y="214"/>
                  </a:cubicBezTo>
                  <a:cubicBezTo>
                    <a:pt x="344" y="177"/>
                    <a:pt x="297" y="140"/>
                    <a:pt x="260" y="121"/>
                  </a:cubicBezTo>
                  <a:cubicBezTo>
                    <a:pt x="214" y="93"/>
                    <a:pt x="186" y="75"/>
                    <a:pt x="140" y="47"/>
                  </a:cubicBezTo>
                  <a:cubicBezTo>
                    <a:pt x="93"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
            <p:cNvSpPr/>
            <p:nvPr/>
          </p:nvSpPr>
          <p:spPr>
            <a:xfrm>
              <a:off x="3399100" y="2359025"/>
              <a:ext cx="9325" cy="3525"/>
            </a:xfrm>
            <a:custGeom>
              <a:rect b="b" l="l" r="r" t="t"/>
              <a:pathLst>
                <a:path extrusionOk="0" h="141" w="373">
                  <a:moveTo>
                    <a:pt x="103" y="1"/>
                  </a:moveTo>
                  <a:cubicBezTo>
                    <a:pt x="65" y="1"/>
                    <a:pt x="38" y="1"/>
                    <a:pt x="0" y="10"/>
                  </a:cubicBezTo>
                  <a:cubicBezTo>
                    <a:pt x="56" y="47"/>
                    <a:pt x="112" y="75"/>
                    <a:pt x="186" y="85"/>
                  </a:cubicBezTo>
                  <a:cubicBezTo>
                    <a:pt x="242" y="103"/>
                    <a:pt x="298" y="131"/>
                    <a:pt x="372" y="140"/>
                  </a:cubicBezTo>
                  <a:cubicBezTo>
                    <a:pt x="335" y="85"/>
                    <a:pt x="279" y="47"/>
                    <a:pt x="205" y="2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
            <p:cNvSpPr/>
            <p:nvPr/>
          </p:nvSpPr>
          <p:spPr>
            <a:xfrm>
              <a:off x="3454850" y="2398750"/>
              <a:ext cx="5825" cy="13500"/>
            </a:xfrm>
            <a:custGeom>
              <a:rect b="b" l="l" r="r" t="t"/>
              <a:pathLst>
                <a:path extrusionOk="0" h="540" w="233">
                  <a:moveTo>
                    <a:pt x="0" y="1"/>
                  </a:moveTo>
                  <a:lnTo>
                    <a:pt x="0" y="1"/>
                  </a:lnTo>
                  <a:cubicBezTo>
                    <a:pt x="47" y="94"/>
                    <a:pt x="84" y="177"/>
                    <a:pt x="112" y="270"/>
                  </a:cubicBezTo>
                  <a:cubicBezTo>
                    <a:pt x="149" y="363"/>
                    <a:pt x="186" y="447"/>
                    <a:pt x="233" y="539"/>
                  </a:cubicBezTo>
                  <a:cubicBezTo>
                    <a:pt x="233" y="484"/>
                    <a:pt x="233" y="437"/>
                    <a:pt x="223" y="391"/>
                  </a:cubicBezTo>
                  <a:cubicBezTo>
                    <a:pt x="205" y="344"/>
                    <a:pt x="195" y="298"/>
                    <a:pt x="177" y="251"/>
                  </a:cubicBezTo>
                  <a:cubicBezTo>
                    <a:pt x="140" y="159"/>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
            <p:cNvSpPr/>
            <p:nvPr/>
          </p:nvSpPr>
          <p:spPr>
            <a:xfrm>
              <a:off x="3450200" y="2398525"/>
              <a:ext cx="5825" cy="10000"/>
            </a:xfrm>
            <a:custGeom>
              <a:rect b="b" l="l" r="r" t="t"/>
              <a:pathLst>
                <a:path extrusionOk="0" h="400" w="233">
                  <a:moveTo>
                    <a:pt x="0" y="0"/>
                  </a:moveTo>
                  <a:cubicBezTo>
                    <a:pt x="10" y="37"/>
                    <a:pt x="19" y="75"/>
                    <a:pt x="47" y="103"/>
                  </a:cubicBezTo>
                  <a:cubicBezTo>
                    <a:pt x="65" y="140"/>
                    <a:pt x="84" y="168"/>
                    <a:pt x="103" y="195"/>
                  </a:cubicBezTo>
                  <a:cubicBezTo>
                    <a:pt x="149" y="270"/>
                    <a:pt x="186" y="326"/>
                    <a:pt x="223" y="400"/>
                  </a:cubicBezTo>
                  <a:cubicBezTo>
                    <a:pt x="233" y="363"/>
                    <a:pt x="223" y="316"/>
                    <a:pt x="205" y="270"/>
                  </a:cubicBezTo>
                  <a:cubicBezTo>
                    <a:pt x="196" y="233"/>
                    <a:pt x="186" y="195"/>
                    <a:pt x="158" y="168"/>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
            <p:cNvSpPr/>
            <p:nvPr/>
          </p:nvSpPr>
          <p:spPr>
            <a:xfrm>
              <a:off x="3440675" y="2400375"/>
              <a:ext cx="9550" cy="5825"/>
            </a:xfrm>
            <a:custGeom>
              <a:rect b="b" l="l" r="r" t="t"/>
              <a:pathLst>
                <a:path extrusionOk="0" h="233" w="382">
                  <a:moveTo>
                    <a:pt x="1" y="1"/>
                  </a:moveTo>
                  <a:cubicBezTo>
                    <a:pt x="47" y="56"/>
                    <a:pt x="103" y="103"/>
                    <a:pt x="168" y="140"/>
                  </a:cubicBezTo>
                  <a:cubicBezTo>
                    <a:pt x="233" y="168"/>
                    <a:pt x="298" y="205"/>
                    <a:pt x="381" y="233"/>
                  </a:cubicBezTo>
                  <a:cubicBezTo>
                    <a:pt x="335" y="159"/>
                    <a:pt x="279" y="112"/>
                    <a:pt x="214" y="94"/>
                  </a:cubicBezTo>
                  <a:cubicBezTo>
                    <a:pt x="177" y="66"/>
                    <a:pt x="149" y="47"/>
                    <a:pt x="112" y="29"/>
                  </a:cubicBezTo>
                  <a:cubicBezTo>
                    <a:pt x="75"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
            <p:cNvSpPr/>
            <p:nvPr/>
          </p:nvSpPr>
          <p:spPr>
            <a:xfrm>
              <a:off x="3441150" y="2392950"/>
              <a:ext cx="6750" cy="7000"/>
            </a:xfrm>
            <a:custGeom>
              <a:rect b="b" l="l" r="r" t="t"/>
              <a:pathLst>
                <a:path extrusionOk="0" h="280" w="270">
                  <a:moveTo>
                    <a:pt x="0" y="0"/>
                  </a:moveTo>
                  <a:lnTo>
                    <a:pt x="0" y="0"/>
                  </a:lnTo>
                  <a:cubicBezTo>
                    <a:pt x="19" y="65"/>
                    <a:pt x="56" y="121"/>
                    <a:pt x="102" y="168"/>
                  </a:cubicBezTo>
                  <a:cubicBezTo>
                    <a:pt x="149" y="214"/>
                    <a:pt x="195" y="251"/>
                    <a:pt x="270" y="279"/>
                  </a:cubicBezTo>
                  <a:cubicBezTo>
                    <a:pt x="242" y="214"/>
                    <a:pt x="214" y="158"/>
                    <a:pt x="158" y="121"/>
                  </a:cubicBezTo>
                  <a:cubicBezTo>
                    <a:pt x="112" y="75"/>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
            <p:cNvSpPr/>
            <p:nvPr/>
          </p:nvSpPr>
          <p:spPr>
            <a:xfrm>
              <a:off x="3443225" y="2384350"/>
              <a:ext cx="8625" cy="9775"/>
            </a:xfrm>
            <a:custGeom>
              <a:rect b="b" l="l" r="r" t="t"/>
              <a:pathLst>
                <a:path extrusionOk="0" h="391" w="345">
                  <a:moveTo>
                    <a:pt x="1" y="1"/>
                  </a:moveTo>
                  <a:cubicBezTo>
                    <a:pt x="47" y="84"/>
                    <a:pt x="94" y="149"/>
                    <a:pt x="149" y="224"/>
                  </a:cubicBezTo>
                  <a:cubicBezTo>
                    <a:pt x="205" y="289"/>
                    <a:pt x="270" y="344"/>
                    <a:pt x="344" y="391"/>
                  </a:cubicBezTo>
                  <a:cubicBezTo>
                    <a:pt x="307" y="316"/>
                    <a:pt x="252" y="242"/>
                    <a:pt x="196" y="177"/>
                  </a:cubicBezTo>
                  <a:cubicBezTo>
                    <a:pt x="140" y="103"/>
                    <a:pt x="8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
            <p:cNvSpPr/>
            <p:nvPr/>
          </p:nvSpPr>
          <p:spPr>
            <a:xfrm>
              <a:off x="3372625" y="2437550"/>
              <a:ext cx="15350" cy="5575"/>
            </a:xfrm>
            <a:custGeom>
              <a:rect b="b" l="l" r="r" t="t"/>
              <a:pathLst>
                <a:path extrusionOk="0" h="223" w="614">
                  <a:moveTo>
                    <a:pt x="0" y="0"/>
                  </a:moveTo>
                  <a:lnTo>
                    <a:pt x="0" y="0"/>
                  </a:lnTo>
                  <a:cubicBezTo>
                    <a:pt x="37" y="28"/>
                    <a:pt x="84" y="65"/>
                    <a:pt x="130" y="102"/>
                  </a:cubicBezTo>
                  <a:cubicBezTo>
                    <a:pt x="177" y="140"/>
                    <a:pt x="223" y="158"/>
                    <a:pt x="279" y="186"/>
                  </a:cubicBezTo>
                  <a:cubicBezTo>
                    <a:pt x="346" y="204"/>
                    <a:pt x="421" y="223"/>
                    <a:pt x="496" y="223"/>
                  </a:cubicBezTo>
                  <a:cubicBezTo>
                    <a:pt x="535" y="223"/>
                    <a:pt x="575" y="217"/>
                    <a:pt x="613" y="205"/>
                  </a:cubicBezTo>
                  <a:cubicBezTo>
                    <a:pt x="558" y="195"/>
                    <a:pt x="511" y="186"/>
                    <a:pt x="456" y="167"/>
                  </a:cubicBezTo>
                  <a:cubicBezTo>
                    <a:pt x="409" y="158"/>
                    <a:pt x="344" y="149"/>
                    <a:pt x="298" y="121"/>
                  </a:cubicBezTo>
                  <a:cubicBezTo>
                    <a:pt x="205" y="75"/>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2"/>
            <p:cNvSpPr/>
            <p:nvPr/>
          </p:nvSpPr>
          <p:spPr>
            <a:xfrm>
              <a:off x="3379350" y="2437550"/>
              <a:ext cx="13975" cy="3425"/>
            </a:xfrm>
            <a:custGeom>
              <a:rect b="b" l="l" r="r" t="t"/>
              <a:pathLst>
                <a:path extrusionOk="0" h="137" w="559">
                  <a:moveTo>
                    <a:pt x="1" y="0"/>
                  </a:moveTo>
                  <a:cubicBezTo>
                    <a:pt x="38" y="28"/>
                    <a:pt x="75" y="56"/>
                    <a:pt x="131" y="75"/>
                  </a:cubicBezTo>
                  <a:cubicBezTo>
                    <a:pt x="177" y="102"/>
                    <a:pt x="224" y="112"/>
                    <a:pt x="270" y="121"/>
                  </a:cubicBezTo>
                  <a:cubicBezTo>
                    <a:pt x="313" y="130"/>
                    <a:pt x="358" y="136"/>
                    <a:pt x="403" y="136"/>
                  </a:cubicBezTo>
                  <a:cubicBezTo>
                    <a:pt x="456" y="136"/>
                    <a:pt x="508" y="127"/>
                    <a:pt x="558" y="102"/>
                  </a:cubicBezTo>
                  <a:lnTo>
                    <a:pt x="419" y="75"/>
                  </a:lnTo>
                  <a:cubicBezTo>
                    <a:pt x="372" y="65"/>
                    <a:pt x="326" y="65"/>
                    <a:pt x="279" y="56"/>
                  </a:cubicBezTo>
                  <a:cubicBezTo>
                    <a:pt x="187" y="28"/>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2"/>
            <p:cNvSpPr/>
            <p:nvPr/>
          </p:nvSpPr>
          <p:spPr>
            <a:xfrm>
              <a:off x="3387725" y="2435500"/>
              <a:ext cx="15125" cy="2250"/>
            </a:xfrm>
            <a:custGeom>
              <a:rect b="b" l="l" r="r" t="t"/>
              <a:pathLst>
                <a:path extrusionOk="0" h="90" w="605">
                  <a:moveTo>
                    <a:pt x="149" y="1"/>
                  </a:moveTo>
                  <a:cubicBezTo>
                    <a:pt x="100" y="1"/>
                    <a:pt x="51" y="3"/>
                    <a:pt x="0" y="8"/>
                  </a:cubicBezTo>
                  <a:cubicBezTo>
                    <a:pt x="93" y="45"/>
                    <a:pt x="195" y="64"/>
                    <a:pt x="298" y="82"/>
                  </a:cubicBezTo>
                  <a:cubicBezTo>
                    <a:pt x="321" y="87"/>
                    <a:pt x="349" y="89"/>
                    <a:pt x="376" y="89"/>
                  </a:cubicBezTo>
                  <a:cubicBezTo>
                    <a:pt x="404" y="89"/>
                    <a:pt x="432" y="87"/>
                    <a:pt x="455" y="82"/>
                  </a:cubicBezTo>
                  <a:cubicBezTo>
                    <a:pt x="511" y="64"/>
                    <a:pt x="558" y="54"/>
                    <a:pt x="604" y="36"/>
                  </a:cubicBezTo>
                  <a:lnTo>
                    <a:pt x="455" y="17"/>
                  </a:lnTo>
                  <a:cubicBezTo>
                    <a:pt x="390" y="17"/>
                    <a:pt x="353" y="8"/>
                    <a:pt x="298" y="8"/>
                  </a:cubicBezTo>
                  <a:cubicBezTo>
                    <a:pt x="246" y="3"/>
                    <a:pt x="19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
            <p:cNvSpPr/>
            <p:nvPr/>
          </p:nvSpPr>
          <p:spPr>
            <a:xfrm>
              <a:off x="3398625" y="2439175"/>
              <a:ext cx="15125" cy="2925"/>
            </a:xfrm>
            <a:custGeom>
              <a:rect b="b" l="l" r="r" t="t"/>
              <a:pathLst>
                <a:path extrusionOk="0" h="117" w="605">
                  <a:moveTo>
                    <a:pt x="605" y="0"/>
                  </a:moveTo>
                  <a:lnTo>
                    <a:pt x="456" y="10"/>
                  </a:lnTo>
                  <a:cubicBezTo>
                    <a:pt x="410" y="19"/>
                    <a:pt x="354" y="19"/>
                    <a:pt x="307" y="37"/>
                  </a:cubicBezTo>
                  <a:cubicBezTo>
                    <a:pt x="205" y="47"/>
                    <a:pt x="112" y="75"/>
                    <a:pt x="1" y="102"/>
                  </a:cubicBezTo>
                  <a:cubicBezTo>
                    <a:pt x="57" y="112"/>
                    <a:pt x="110" y="116"/>
                    <a:pt x="162" y="116"/>
                  </a:cubicBezTo>
                  <a:cubicBezTo>
                    <a:pt x="215" y="116"/>
                    <a:pt x="266" y="112"/>
                    <a:pt x="317" y="102"/>
                  </a:cubicBezTo>
                  <a:cubicBezTo>
                    <a:pt x="363" y="93"/>
                    <a:pt x="419" y="84"/>
                    <a:pt x="465" y="75"/>
                  </a:cubicBezTo>
                  <a:cubicBezTo>
                    <a:pt x="512" y="56"/>
                    <a:pt x="558" y="37"/>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
            <p:cNvSpPr/>
            <p:nvPr/>
          </p:nvSpPr>
          <p:spPr>
            <a:xfrm>
              <a:off x="3410025" y="2434750"/>
              <a:ext cx="15800" cy="1975"/>
            </a:xfrm>
            <a:custGeom>
              <a:rect b="b" l="l" r="r" t="t"/>
              <a:pathLst>
                <a:path extrusionOk="0" h="79" w="632">
                  <a:moveTo>
                    <a:pt x="632" y="1"/>
                  </a:moveTo>
                  <a:cubicBezTo>
                    <a:pt x="576" y="19"/>
                    <a:pt x="511" y="19"/>
                    <a:pt x="465" y="19"/>
                  </a:cubicBezTo>
                  <a:lnTo>
                    <a:pt x="316" y="19"/>
                  </a:lnTo>
                  <a:cubicBezTo>
                    <a:pt x="214" y="19"/>
                    <a:pt x="112" y="19"/>
                    <a:pt x="0" y="38"/>
                  </a:cubicBezTo>
                  <a:cubicBezTo>
                    <a:pt x="71" y="66"/>
                    <a:pt x="158" y="78"/>
                    <a:pt x="241" y="78"/>
                  </a:cubicBezTo>
                  <a:cubicBezTo>
                    <a:pt x="267" y="78"/>
                    <a:pt x="292" y="77"/>
                    <a:pt x="316" y="75"/>
                  </a:cubicBezTo>
                  <a:cubicBezTo>
                    <a:pt x="372" y="75"/>
                    <a:pt x="418" y="75"/>
                    <a:pt x="483" y="66"/>
                  </a:cubicBezTo>
                  <a:cubicBezTo>
                    <a:pt x="530" y="47"/>
                    <a:pt x="585" y="38"/>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
            <p:cNvSpPr/>
            <p:nvPr/>
          </p:nvSpPr>
          <p:spPr>
            <a:xfrm>
              <a:off x="3390725" y="2403225"/>
              <a:ext cx="6550" cy="2225"/>
            </a:xfrm>
            <a:custGeom>
              <a:rect b="b" l="l" r="r" t="t"/>
              <a:pathLst>
                <a:path extrusionOk="0" h="89" w="262">
                  <a:moveTo>
                    <a:pt x="67" y="0"/>
                  </a:moveTo>
                  <a:cubicBezTo>
                    <a:pt x="45" y="0"/>
                    <a:pt x="24" y="3"/>
                    <a:pt x="1" y="7"/>
                  </a:cubicBezTo>
                  <a:cubicBezTo>
                    <a:pt x="29" y="54"/>
                    <a:pt x="75" y="72"/>
                    <a:pt x="122" y="82"/>
                  </a:cubicBezTo>
                  <a:cubicBezTo>
                    <a:pt x="145" y="86"/>
                    <a:pt x="168" y="89"/>
                    <a:pt x="191" y="89"/>
                  </a:cubicBezTo>
                  <a:cubicBezTo>
                    <a:pt x="215" y="89"/>
                    <a:pt x="238" y="86"/>
                    <a:pt x="261" y="82"/>
                  </a:cubicBezTo>
                  <a:cubicBezTo>
                    <a:pt x="233" y="35"/>
                    <a:pt x="187" y="26"/>
                    <a:pt x="140" y="7"/>
                  </a:cubicBezTo>
                  <a:cubicBezTo>
                    <a:pt x="112" y="3"/>
                    <a:pt x="89"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
            <p:cNvSpPr/>
            <p:nvPr/>
          </p:nvSpPr>
          <p:spPr>
            <a:xfrm>
              <a:off x="3385625" y="2399625"/>
              <a:ext cx="6775" cy="1975"/>
            </a:xfrm>
            <a:custGeom>
              <a:rect b="b" l="l" r="r" t="t"/>
              <a:pathLst>
                <a:path extrusionOk="0" h="79" w="271">
                  <a:moveTo>
                    <a:pt x="70" y="0"/>
                  </a:moveTo>
                  <a:cubicBezTo>
                    <a:pt x="47" y="0"/>
                    <a:pt x="24" y="3"/>
                    <a:pt x="1" y="12"/>
                  </a:cubicBezTo>
                  <a:cubicBezTo>
                    <a:pt x="38" y="49"/>
                    <a:pt x="84" y="59"/>
                    <a:pt x="131" y="77"/>
                  </a:cubicBezTo>
                  <a:cubicBezTo>
                    <a:pt x="149" y="77"/>
                    <a:pt x="168" y="79"/>
                    <a:pt x="186" y="79"/>
                  </a:cubicBezTo>
                  <a:cubicBezTo>
                    <a:pt x="214" y="79"/>
                    <a:pt x="242" y="75"/>
                    <a:pt x="270" y="59"/>
                  </a:cubicBezTo>
                  <a:cubicBezTo>
                    <a:pt x="233" y="31"/>
                    <a:pt x="186" y="12"/>
                    <a:pt x="140" y="3"/>
                  </a:cubicBezTo>
                  <a:cubicBezTo>
                    <a:pt x="117"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
            <p:cNvSpPr/>
            <p:nvPr/>
          </p:nvSpPr>
          <p:spPr>
            <a:xfrm>
              <a:off x="3431625" y="2431050"/>
              <a:ext cx="10225" cy="2500"/>
            </a:xfrm>
            <a:custGeom>
              <a:rect b="b" l="l" r="r" t="t"/>
              <a:pathLst>
                <a:path extrusionOk="0" h="100" w="409">
                  <a:moveTo>
                    <a:pt x="409" y="0"/>
                  </a:moveTo>
                  <a:cubicBezTo>
                    <a:pt x="335" y="0"/>
                    <a:pt x="270" y="9"/>
                    <a:pt x="195" y="28"/>
                  </a:cubicBezTo>
                  <a:cubicBezTo>
                    <a:pt x="130" y="37"/>
                    <a:pt x="56" y="56"/>
                    <a:pt x="0" y="93"/>
                  </a:cubicBezTo>
                  <a:cubicBezTo>
                    <a:pt x="33" y="98"/>
                    <a:pt x="68" y="100"/>
                    <a:pt x="102" y="100"/>
                  </a:cubicBezTo>
                  <a:cubicBezTo>
                    <a:pt x="137" y="100"/>
                    <a:pt x="172" y="98"/>
                    <a:pt x="205" y="93"/>
                  </a:cubicBezTo>
                  <a:lnTo>
                    <a:pt x="316" y="56"/>
                  </a:lnTo>
                  <a:cubicBezTo>
                    <a:pt x="344" y="47"/>
                    <a:pt x="381"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2"/>
            <p:cNvSpPr/>
            <p:nvPr/>
          </p:nvSpPr>
          <p:spPr>
            <a:xfrm>
              <a:off x="3897100" y="1898450"/>
              <a:ext cx="108475" cy="98450"/>
            </a:xfrm>
            <a:custGeom>
              <a:rect b="b" l="l" r="r" t="t"/>
              <a:pathLst>
                <a:path extrusionOk="0" h="3938" w="4339">
                  <a:moveTo>
                    <a:pt x="3171" y="0"/>
                  </a:moveTo>
                  <a:cubicBezTo>
                    <a:pt x="3050" y="0"/>
                    <a:pt x="2927" y="15"/>
                    <a:pt x="2815" y="37"/>
                  </a:cubicBezTo>
                  <a:cubicBezTo>
                    <a:pt x="1877" y="232"/>
                    <a:pt x="994" y="678"/>
                    <a:pt x="260" y="1292"/>
                  </a:cubicBezTo>
                  <a:cubicBezTo>
                    <a:pt x="0" y="1496"/>
                    <a:pt x="167" y="1886"/>
                    <a:pt x="325" y="2081"/>
                  </a:cubicBezTo>
                  <a:cubicBezTo>
                    <a:pt x="855" y="2843"/>
                    <a:pt x="1552" y="3494"/>
                    <a:pt x="2425" y="3800"/>
                  </a:cubicBezTo>
                  <a:cubicBezTo>
                    <a:pt x="2614" y="3881"/>
                    <a:pt x="2822" y="3938"/>
                    <a:pt x="3029" y="3938"/>
                  </a:cubicBezTo>
                  <a:cubicBezTo>
                    <a:pt x="3107" y="3938"/>
                    <a:pt x="3185" y="3929"/>
                    <a:pt x="3261" y="3912"/>
                  </a:cubicBezTo>
                  <a:cubicBezTo>
                    <a:pt x="3521" y="3837"/>
                    <a:pt x="3781" y="3605"/>
                    <a:pt x="3781" y="3317"/>
                  </a:cubicBezTo>
                  <a:cubicBezTo>
                    <a:pt x="3772" y="2992"/>
                    <a:pt x="3493" y="2769"/>
                    <a:pt x="3233" y="2583"/>
                  </a:cubicBezTo>
                  <a:lnTo>
                    <a:pt x="3233" y="2583"/>
                  </a:lnTo>
                  <a:cubicBezTo>
                    <a:pt x="3291" y="2585"/>
                    <a:pt x="3350" y="2587"/>
                    <a:pt x="3408" y="2587"/>
                  </a:cubicBezTo>
                  <a:cubicBezTo>
                    <a:pt x="3593" y="2587"/>
                    <a:pt x="3777" y="2570"/>
                    <a:pt x="3939" y="2499"/>
                  </a:cubicBezTo>
                  <a:cubicBezTo>
                    <a:pt x="4153" y="2407"/>
                    <a:pt x="4339" y="2174"/>
                    <a:pt x="4302" y="1942"/>
                  </a:cubicBezTo>
                  <a:cubicBezTo>
                    <a:pt x="4265" y="1700"/>
                    <a:pt x="4014" y="1542"/>
                    <a:pt x="3772" y="1477"/>
                  </a:cubicBezTo>
                  <a:cubicBezTo>
                    <a:pt x="3521" y="1422"/>
                    <a:pt x="3270" y="1422"/>
                    <a:pt x="3038" y="1329"/>
                  </a:cubicBezTo>
                  <a:cubicBezTo>
                    <a:pt x="3261" y="1236"/>
                    <a:pt x="3493" y="1143"/>
                    <a:pt x="3670" y="985"/>
                  </a:cubicBezTo>
                  <a:cubicBezTo>
                    <a:pt x="3828" y="818"/>
                    <a:pt x="3930" y="548"/>
                    <a:pt x="3837" y="335"/>
                  </a:cubicBezTo>
                  <a:cubicBezTo>
                    <a:pt x="3733" y="81"/>
                    <a:pt x="3456" y="0"/>
                    <a:pt x="3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2"/>
            <p:cNvSpPr/>
            <p:nvPr/>
          </p:nvSpPr>
          <p:spPr>
            <a:xfrm>
              <a:off x="3899450" y="1897875"/>
              <a:ext cx="107300" cy="100000"/>
            </a:xfrm>
            <a:custGeom>
              <a:rect b="b" l="l" r="r" t="t"/>
              <a:pathLst>
                <a:path extrusionOk="0" h="4000" w="4292">
                  <a:moveTo>
                    <a:pt x="148" y="1333"/>
                  </a:moveTo>
                  <a:lnTo>
                    <a:pt x="148" y="1333"/>
                  </a:lnTo>
                  <a:cubicBezTo>
                    <a:pt x="92" y="1361"/>
                    <a:pt x="55" y="1426"/>
                    <a:pt x="27" y="1482"/>
                  </a:cubicBezTo>
                  <a:cubicBezTo>
                    <a:pt x="55" y="1426"/>
                    <a:pt x="101" y="1361"/>
                    <a:pt x="148" y="1333"/>
                  </a:cubicBezTo>
                  <a:close/>
                  <a:moveTo>
                    <a:pt x="27" y="1482"/>
                  </a:moveTo>
                  <a:lnTo>
                    <a:pt x="27" y="1482"/>
                  </a:lnTo>
                  <a:cubicBezTo>
                    <a:pt x="23" y="1492"/>
                    <a:pt x="21" y="1503"/>
                    <a:pt x="18" y="1515"/>
                  </a:cubicBezTo>
                  <a:lnTo>
                    <a:pt x="18" y="1515"/>
                  </a:lnTo>
                  <a:cubicBezTo>
                    <a:pt x="21" y="1504"/>
                    <a:pt x="24" y="1493"/>
                    <a:pt x="27" y="1482"/>
                  </a:cubicBezTo>
                  <a:close/>
                  <a:moveTo>
                    <a:pt x="18" y="1515"/>
                  </a:moveTo>
                  <a:cubicBezTo>
                    <a:pt x="6" y="1569"/>
                    <a:pt x="1" y="1623"/>
                    <a:pt x="8" y="1677"/>
                  </a:cubicBezTo>
                  <a:cubicBezTo>
                    <a:pt x="8" y="1624"/>
                    <a:pt x="8" y="1565"/>
                    <a:pt x="18" y="1515"/>
                  </a:cubicBezTo>
                  <a:close/>
                  <a:moveTo>
                    <a:pt x="3080" y="1"/>
                  </a:moveTo>
                  <a:cubicBezTo>
                    <a:pt x="2905" y="1"/>
                    <a:pt x="2731" y="39"/>
                    <a:pt x="2563" y="88"/>
                  </a:cubicBezTo>
                  <a:cubicBezTo>
                    <a:pt x="2117" y="200"/>
                    <a:pt x="1690" y="367"/>
                    <a:pt x="1281" y="571"/>
                  </a:cubicBezTo>
                  <a:cubicBezTo>
                    <a:pt x="882" y="785"/>
                    <a:pt x="491" y="1036"/>
                    <a:pt x="148" y="1324"/>
                  </a:cubicBezTo>
                  <a:cubicBezTo>
                    <a:pt x="491" y="1036"/>
                    <a:pt x="882" y="785"/>
                    <a:pt x="1281" y="590"/>
                  </a:cubicBezTo>
                  <a:cubicBezTo>
                    <a:pt x="1690" y="386"/>
                    <a:pt x="2117" y="228"/>
                    <a:pt x="2563" y="135"/>
                  </a:cubicBezTo>
                  <a:cubicBezTo>
                    <a:pt x="2716" y="96"/>
                    <a:pt x="2865" y="71"/>
                    <a:pt x="3015" y="71"/>
                  </a:cubicBezTo>
                  <a:cubicBezTo>
                    <a:pt x="3084" y="71"/>
                    <a:pt x="3153" y="77"/>
                    <a:pt x="3223" y="88"/>
                  </a:cubicBezTo>
                  <a:cubicBezTo>
                    <a:pt x="3325" y="98"/>
                    <a:pt x="3446" y="135"/>
                    <a:pt x="3530" y="200"/>
                  </a:cubicBezTo>
                  <a:cubicBezTo>
                    <a:pt x="3604" y="265"/>
                    <a:pt x="3678" y="358"/>
                    <a:pt x="3697" y="460"/>
                  </a:cubicBezTo>
                  <a:cubicBezTo>
                    <a:pt x="3725" y="562"/>
                    <a:pt x="3697" y="664"/>
                    <a:pt x="3669" y="757"/>
                  </a:cubicBezTo>
                  <a:cubicBezTo>
                    <a:pt x="3622" y="850"/>
                    <a:pt x="3557" y="943"/>
                    <a:pt x="3483" y="1017"/>
                  </a:cubicBezTo>
                  <a:cubicBezTo>
                    <a:pt x="3316" y="1157"/>
                    <a:pt x="3111" y="1240"/>
                    <a:pt x="2898" y="1315"/>
                  </a:cubicBezTo>
                  <a:lnTo>
                    <a:pt x="2758" y="1380"/>
                  </a:lnTo>
                  <a:lnTo>
                    <a:pt x="2898" y="1435"/>
                  </a:lnTo>
                  <a:cubicBezTo>
                    <a:pt x="3139" y="1528"/>
                    <a:pt x="3399" y="1528"/>
                    <a:pt x="3622" y="1584"/>
                  </a:cubicBezTo>
                  <a:cubicBezTo>
                    <a:pt x="3734" y="1612"/>
                    <a:pt x="3836" y="1658"/>
                    <a:pt x="3929" y="1723"/>
                  </a:cubicBezTo>
                  <a:cubicBezTo>
                    <a:pt x="4022" y="1779"/>
                    <a:pt x="4096" y="1872"/>
                    <a:pt x="4115" y="1965"/>
                  </a:cubicBezTo>
                  <a:cubicBezTo>
                    <a:pt x="4143" y="2076"/>
                    <a:pt x="4115" y="2179"/>
                    <a:pt x="4059" y="2262"/>
                  </a:cubicBezTo>
                  <a:cubicBezTo>
                    <a:pt x="4003" y="2355"/>
                    <a:pt x="3910" y="2420"/>
                    <a:pt x="3818" y="2467"/>
                  </a:cubicBezTo>
                  <a:cubicBezTo>
                    <a:pt x="3655" y="2537"/>
                    <a:pt x="3477" y="2554"/>
                    <a:pt x="3299" y="2554"/>
                  </a:cubicBezTo>
                  <a:cubicBezTo>
                    <a:pt x="3242" y="2554"/>
                    <a:pt x="3186" y="2553"/>
                    <a:pt x="3130" y="2550"/>
                  </a:cubicBezTo>
                  <a:lnTo>
                    <a:pt x="2907" y="2541"/>
                  </a:lnTo>
                  <a:lnTo>
                    <a:pt x="3093" y="2662"/>
                  </a:lnTo>
                  <a:cubicBezTo>
                    <a:pt x="3204" y="2736"/>
                    <a:pt x="3307" y="2820"/>
                    <a:pt x="3399" y="2894"/>
                  </a:cubicBezTo>
                  <a:cubicBezTo>
                    <a:pt x="3492" y="2978"/>
                    <a:pt x="3557" y="3080"/>
                    <a:pt x="3595" y="3201"/>
                  </a:cubicBezTo>
                  <a:cubicBezTo>
                    <a:pt x="3632" y="3312"/>
                    <a:pt x="3632" y="3433"/>
                    <a:pt x="3576" y="3535"/>
                  </a:cubicBezTo>
                  <a:cubicBezTo>
                    <a:pt x="3520" y="3637"/>
                    <a:pt x="3427" y="3730"/>
                    <a:pt x="3325" y="3805"/>
                  </a:cubicBezTo>
                  <a:cubicBezTo>
                    <a:pt x="3223" y="3870"/>
                    <a:pt x="3111" y="3907"/>
                    <a:pt x="2981" y="3907"/>
                  </a:cubicBezTo>
                  <a:cubicBezTo>
                    <a:pt x="2951" y="3909"/>
                    <a:pt x="2920" y="3910"/>
                    <a:pt x="2889" y="3910"/>
                  </a:cubicBezTo>
                  <a:cubicBezTo>
                    <a:pt x="2790" y="3910"/>
                    <a:pt x="2693" y="3898"/>
                    <a:pt x="2600" y="3870"/>
                  </a:cubicBezTo>
                  <a:cubicBezTo>
                    <a:pt x="2470" y="3851"/>
                    <a:pt x="2350" y="3805"/>
                    <a:pt x="2229" y="3758"/>
                  </a:cubicBezTo>
                  <a:cubicBezTo>
                    <a:pt x="2108" y="3712"/>
                    <a:pt x="1978" y="3656"/>
                    <a:pt x="1866" y="3609"/>
                  </a:cubicBezTo>
                  <a:cubicBezTo>
                    <a:pt x="1402" y="3377"/>
                    <a:pt x="984" y="3033"/>
                    <a:pt x="631" y="2652"/>
                  </a:cubicBezTo>
                  <a:cubicBezTo>
                    <a:pt x="464" y="2457"/>
                    <a:pt x="296" y="2262"/>
                    <a:pt x="148" y="2039"/>
                  </a:cubicBezTo>
                  <a:cubicBezTo>
                    <a:pt x="73" y="1919"/>
                    <a:pt x="27" y="1807"/>
                    <a:pt x="8" y="1677"/>
                  </a:cubicBezTo>
                  <a:lnTo>
                    <a:pt x="8" y="1677"/>
                  </a:lnTo>
                  <a:cubicBezTo>
                    <a:pt x="18" y="1807"/>
                    <a:pt x="73" y="1937"/>
                    <a:pt x="148" y="2049"/>
                  </a:cubicBezTo>
                  <a:cubicBezTo>
                    <a:pt x="287" y="2272"/>
                    <a:pt x="445" y="2476"/>
                    <a:pt x="621" y="2680"/>
                  </a:cubicBezTo>
                  <a:cubicBezTo>
                    <a:pt x="975" y="3071"/>
                    <a:pt x="1374" y="3414"/>
                    <a:pt x="1839" y="3674"/>
                  </a:cubicBezTo>
                  <a:cubicBezTo>
                    <a:pt x="1959" y="3730"/>
                    <a:pt x="2071" y="3795"/>
                    <a:pt x="2201" y="3851"/>
                  </a:cubicBezTo>
                  <a:cubicBezTo>
                    <a:pt x="2322" y="3897"/>
                    <a:pt x="2442" y="3944"/>
                    <a:pt x="2573" y="3981"/>
                  </a:cubicBezTo>
                  <a:cubicBezTo>
                    <a:pt x="2721" y="3990"/>
                    <a:pt x="2851" y="4000"/>
                    <a:pt x="2991" y="4000"/>
                  </a:cubicBezTo>
                  <a:cubicBezTo>
                    <a:pt x="3130" y="3990"/>
                    <a:pt x="3269" y="3953"/>
                    <a:pt x="3390" y="3888"/>
                  </a:cubicBezTo>
                  <a:cubicBezTo>
                    <a:pt x="3502" y="3814"/>
                    <a:pt x="3604" y="3712"/>
                    <a:pt x="3678" y="3582"/>
                  </a:cubicBezTo>
                  <a:cubicBezTo>
                    <a:pt x="3743" y="3452"/>
                    <a:pt x="3762" y="3294"/>
                    <a:pt x="3715" y="3154"/>
                  </a:cubicBezTo>
                  <a:cubicBezTo>
                    <a:pt x="3660" y="3015"/>
                    <a:pt x="3585" y="2894"/>
                    <a:pt x="3492" y="2801"/>
                  </a:cubicBezTo>
                  <a:cubicBezTo>
                    <a:pt x="3446" y="2755"/>
                    <a:pt x="3399" y="2708"/>
                    <a:pt x="3344" y="2680"/>
                  </a:cubicBezTo>
                  <a:lnTo>
                    <a:pt x="3502" y="2680"/>
                  </a:lnTo>
                  <a:cubicBezTo>
                    <a:pt x="3632" y="2662"/>
                    <a:pt x="3762" y="2643"/>
                    <a:pt x="3873" y="2578"/>
                  </a:cubicBezTo>
                  <a:cubicBezTo>
                    <a:pt x="4003" y="2522"/>
                    <a:pt x="4106" y="2448"/>
                    <a:pt x="4180" y="2327"/>
                  </a:cubicBezTo>
                  <a:cubicBezTo>
                    <a:pt x="4245" y="2216"/>
                    <a:pt x="4291" y="2058"/>
                    <a:pt x="4254" y="1919"/>
                  </a:cubicBezTo>
                  <a:cubicBezTo>
                    <a:pt x="4226" y="1779"/>
                    <a:pt x="4133" y="1668"/>
                    <a:pt x="4013" y="1593"/>
                  </a:cubicBezTo>
                  <a:cubicBezTo>
                    <a:pt x="3910" y="1519"/>
                    <a:pt x="3780" y="1463"/>
                    <a:pt x="3650" y="1445"/>
                  </a:cubicBezTo>
                  <a:cubicBezTo>
                    <a:pt x="3464" y="1398"/>
                    <a:pt x="3269" y="1398"/>
                    <a:pt x="3093" y="1352"/>
                  </a:cubicBezTo>
                  <a:cubicBezTo>
                    <a:pt x="3260" y="1277"/>
                    <a:pt x="3418" y="1203"/>
                    <a:pt x="3548" y="1073"/>
                  </a:cubicBezTo>
                  <a:cubicBezTo>
                    <a:pt x="3641" y="989"/>
                    <a:pt x="3715" y="887"/>
                    <a:pt x="3762" y="785"/>
                  </a:cubicBezTo>
                  <a:cubicBezTo>
                    <a:pt x="3808" y="664"/>
                    <a:pt x="3818" y="534"/>
                    <a:pt x="3790" y="423"/>
                  </a:cubicBezTo>
                  <a:cubicBezTo>
                    <a:pt x="3762" y="302"/>
                    <a:pt x="3687" y="200"/>
                    <a:pt x="3585" y="135"/>
                  </a:cubicBezTo>
                  <a:cubicBezTo>
                    <a:pt x="3483" y="60"/>
                    <a:pt x="3362" y="23"/>
                    <a:pt x="3251" y="14"/>
                  </a:cubicBezTo>
                  <a:cubicBezTo>
                    <a:pt x="3194" y="5"/>
                    <a:pt x="3137" y="1"/>
                    <a:pt x="30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
            <p:cNvSpPr/>
            <p:nvPr/>
          </p:nvSpPr>
          <p:spPr>
            <a:xfrm>
              <a:off x="3900575" y="1931900"/>
              <a:ext cx="72500" cy="5125"/>
            </a:xfrm>
            <a:custGeom>
              <a:rect b="b" l="l" r="r" t="t"/>
              <a:pathLst>
                <a:path extrusionOk="0" h="205" w="2900">
                  <a:moveTo>
                    <a:pt x="2899" y="0"/>
                  </a:moveTo>
                  <a:lnTo>
                    <a:pt x="2899" y="0"/>
                  </a:lnTo>
                  <a:cubicBezTo>
                    <a:pt x="2658" y="19"/>
                    <a:pt x="2416" y="28"/>
                    <a:pt x="2156" y="37"/>
                  </a:cubicBezTo>
                  <a:lnTo>
                    <a:pt x="1441" y="93"/>
                  </a:lnTo>
                  <a:lnTo>
                    <a:pt x="716" y="139"/>
                  </a:lnTo>
                  <a:cubicBezTo>
                    <a:pt x="595" y="158"/>
                    <a:pt x="474" y="167"/>
                    <a:pt x="354" y="167"/>
                  </a:cubicBezTo>
                  <a:cubicBezTo>
                    <a:pt x="316" y="170"/>
                    <a:pt x="277" y="171"/>
                    <a:pt x="237" y="171"/>
                  </a:cubicBezTo>
                  <a:cubicBezTo>
                    <a:pt x="157" y="171"/>
                    <a:pt x="75" y="167"/>
                    <a:pt x="0" y="167"/>
                  </a:cubicBezTo>
                  <a:cubicBezTo>
                    <a:pt x="242" y="204"/>
                    <a:pt x="484" y="204"/>
                    <a:pt x="725" y="204"/>
                  </a:cubicBezTo>
                  <a:cubicBezTo>
                    <a:pt x="976" y="204"/>
                    <a:pt x="1218" y="177"/>
                    <a:pt x="1459" y="167"/>
                  </a:cubicBezTo>
                  <a:cubicBezTo>
                    <a:pt x="1691" y="139"/>
                    <a:pt x="1933" y="121"/>
                    <a:pt x="2184" y="93"/>
                  </a:cubicBezTo>
                  <a:cubicBezTo>
                    <a:pt x="2425" y="74"/>
                    <a:pt x="2658" y="37"/>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
            <p:cNvSpPr/>
            <p:nvPr/>
          </p:nvSpPr>
          <p:spPr>
            <a:xfrm>
              <a:off x="3900100" y="1938625"/>
              <a:ext cx="76675" cy="24175"/>
            </a:xfrm>
            <a:custGeom>
              <a:rect b="b" l="l" r="r" t="t"/>
              <a:pathLst>
                <a:path extrusionOk="0" h="967" w="3067">
                  <a:moveTo>
                    <a:pt x="1" y="1"/>
                  </a:moveTo>
                  <a:cubicBezTo>
                    <a:pt x="131" y="38"/>
                    <a:pt x="261" y="66"/>
                    <a:pt x="391" y="112"/>
                  </a:cubicBezTo>
                  <a:cubicBezTo>
                    <a:pt x="512" y="158"/>
                    <a:pt x="642" y="196"/>
                    <a:pt x="772" y="242"/>
                  </a:cubicBezTo>
                  <a:lnTo>
                    <a:pt x="1534" y="484"/>
                  </a:lnTo>
                  <a:lnTo>
                    <a:pt x="2305" y="734"/>
                  </a:lnTo>
                  <a:cubicBezTo>
                    <a:pt x="2556" y="818"/>
                    <a:pt x="2816" y="892"/>
                    <a:pt x="3067" y="967"/>
                  </a:cubicBezTo>
                  <a:cubicBezTo>
                    <a:pt x="2816" y="874"/>
                    <a:pt x="2574" y="781"/>
                    <a:pt x="2324" y="669"/>
                  </a:cubicBezTo>
                  <a:cubicBezTo>
                    <a:pt x="2073" y="577"/>
                    <a:pt x="1813" y="502"/>
                    <a:pt x="1562" y="419"/>
                  </a:cubicBezTo>
                  <a:cubicBezTo>
                    <a:pt x="1302" y="335"/>
                    <a:pt x="1051" y="251"/>
                    <a:pt x="791" y="186"/>
                  </a:cubicBezTo>
                  <a:cubicBezTo>
                    <a:pt x="530" y="112"/>
                    <a:pt x="27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
            <p:cNvSpPr/>
            <p:nvPr/>
          </p:nvSpPr>
          <p:spPr>
            <a:xfrm>
              <a:off x="3925650" y="1937425"/>
              <a:ext cx="20700" cy="2250"/>
            </a:xfrm>
            <a:custGeom>
              <a:rect b="b" l="l" r="r" t="t"/>
              <a:pathLst>
                <a:path extrusionOk="0" h="90" w="828">
                  <a:moveTo>
                    <a:pt x="652" y="1"/>
                  </a:moveTo>
                  <a:cubicBezTo>
                    <a:pt x="572" y="1"/>
                    <a:pt x="494" y="6"/>
                    <a:pt x="419" y="11"/>
                  </a:cubicBezTo>
                  <a:cubicBezTo>
                    <a:pt x="354" y="30"/>
                    <a:pt x="280" y="30"/>
                    <a:pt x="215" y="39"/>
                  </a:cubicBezTo>
                  <a:cubicBezTo>
                    <a:pt x="140" y="39"/>
                    <a:pt x="75" y="49"/>
                    <a:pt x="1" y="58"/>
                  </a:cubicBezTo>
                  <a:cubicBezTo>
                    <a:pt x="75" y="67"/>
                    <a:pt x="140" y="86"/>
                    <a:pt x="215" y="86"/>
                  </a:cubicBezTo>
                  <a:cubicBezTo>
                    <a:pt x="236" y="89"/>
                    <a:pt x="259" y="90"/>
                    <a:pt x="282" y="90"/>
                  </a:cubicBezTo>
                  <a:cubicBezTo>
                    <a:pt x="328" y="90"/>
                    <a:pt x="376" y="86"/>
                    <a:pt x="419" y="86"/>
                  </a:cubicBezTo>
                  <a:cubicBezTo>
                    <a:pt x="558" y="67"/>
                    <a:pt x="688" y="49"/>
                    <a:pt x="828" y="11"/>
                  </a:cubicBezTo>
                  <a:cubicBezTo>
                    <a:pt x="769" y="3"/>
                    <a:pt x="710" y="1"/>
                    <a:pt x="6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
            <p:cNvSpPr/>
            <p:nvPr/>
          </p:nvSpPr>
          <p:spPr>
            <a:xfrm>
              <a:off x="3941675" y="1938400"/>
              <a:ext cx="12575" cy="2575"/>
            </a:xfrm>
            <a:custGeom>
              <a:rect b="b" l="l" r="r" t="t"/>
              <a:pathLst>
                <a:path extrusionOk="0" h="103" w="503">
                  <a:moveTo>
                    <a:pt x="503" y="0"/>
                  </a:moveTo>
                  <a:cubicBezTo>
                    <a:pt x="436" y="0"/>
                    <a:pt x="363" y="12"/>
                    <a:pt x="294" y="12"/>
                  </a:cubicBezTo>
                  <a:cubicBezTo>
                    <a:pt x="276" y="12"/>
                    <a:pt x="259" y="11"/>
                    <a:pt x="242" y="10"/>
                  </a:cubicBezTo>
                  <a:cubicBezTo>
                    <a:pt x="215" y="19"/>
                    <a:pt x="168" y="37"/>
                    <a:pt x="131" y="47"/>
                  </a:cubicBezTo>
                  <a:cubicBezTo>
                    <a:pt x="85" y="56"/>
                    <a:pt x="47" y="65"/>
                    <a:pt x="1" y="84"/>
                  </a:cubicBezTo>
                  <a:cubicBezTo>
                    <a:pt x="38" y="102"/>
                    <a:pt x="85" y="102"/>
                    <a:pt x="131" y="102"/>
                  </a:cubicBezTo>
                  <a:cubicBezTo>
                    <a:pt x="177" y="102"/>
                    <a:pt x="215" y="102"/>
                    <a:pt x="261" y="93"/>
                  </a:cubicBezTo>
                  <a:cubicBezTo>
                    <a:pt x="354" y="84"/>
                    <a:pt x="428" y="47"/>
                    <a:pt x="5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
            <p:cNvSpPr/>
            <p:nvPr/>
          </p:nvSpPr>
          <p:spPr>
            <a:xfrm>
              <a:off x="3935875" y="1943325"/>
              <a:ext cx="19300" cy="2200"/>
            </a:xfrm>
            <a:custGeom>
              <a:rect b="b" l="l" r="r" t="t"/>
              <a:pathLst>
                <a:path extrusionOk="0" h="88" w="772">
                  <a:moveTo>
                    <a:pt x="195" y="1"/>
                  </a:moveTo>
                  <a:cubicBezTo>
                    <a:pt x="131" y="1"/>
                    <a:pt x="66" y="3"/>
                    <a:pt x="1" y="8"/>
                  </a:cubicBezTo>
                  <a:cubicBezTo>
                    <a:pt x="56" y="35"/>
                    <a:pt x="131" y="45"/>
                    <a:pt x="186" y="54"/>
                  </a:cubicBezTo>
                  <a:cubicBezTo>
                    <a:pt x="261" y="63"/>
                    <a:pt x="317" y="82"/>
                    <a:pt x="382" y="82"/>
                  </a:cubicBezTo>
                  <a:cubicBezTo>
                    <a:pt x="429" y="85"/>
                    <a:pt x="477" y="87"/>
                    <a:pt x="524" y="87"/>
                  </a:cubicBezTo>
                  <a:cubicBezTo>
                    <a:pt x="607" y="87"/>
                    <a:pt x="689" y="81"/>
                    <a:pt x="772" y="63"/>
                  </a:cubicBezTo>
                  <a:cubicBezTo>
                    <a:pt x="642" y="35"/>
                    <a:pt x="512" y="26"/>
                    <a:pt x="382" y="8"/>
                  </a:cubicBezTo>
                  <a:cubicBezTo>
                    <a:pt x="321" y="3"/>
                    <a:pt x="258"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
            <p:cNvSpPr/>
            <p:nvPr/>
          </p:nvSpPr>
          <p:spPr>
            <a:xfrm>
              <a:off x="3917075" y="1939925"/>
              <a:ext cx="11850" cy="3000"/>
            </a:xfrm>
            <a:custGeom>
              <a:rect b="b" l="l" r="r" t="t"/>
              <a:pathLst>
                <a:path extrusionOk="0" h="120" w="474">
                  <a:moveTo>
                    <a:pt x="61" y="1"/>
                  </a:moveTo>
                  <a:cubicBezTo>
                    <a:pt x="41" y="1"/>
                    <a:pt x="21" y="2"/>
                    <a:pt x="0" y="4"/>
                  </a:cubicBezTo>
                  <a:cubicBezTo>
                    <a:pt x="65" y="41"/>
                    <a:pt x="149" y="69"/>
                    <a:pt x="232" y="88"/>
                  </a:cubicBezTo>
                  <a:cubicBezTo>
                    <a:pt x="295" y="109"/>
                    <a:pt x="353" y="119"/>
                    <a:pt x="413" y="119"/>
                  </a:cubicBezTo>
                  <a:cubicBezTo>
                    <a:pt x="433" y="119"/>
                    <a:pt x="453" y="118"/>
                    <a:pt x="474" y="116"/>
                  </a:cubicBezTo>
                  <a:cubicBezTo>
                    <a:pt x="400" y="69"/>
                    <a:pt x="325" y="41"/>
                    <a:pt x="242" y="32"/>
                  </a:cubicBezTo>
                  <a:cubicBezTo>
                    <a:pt x="179" y="11"/>
                    <a:pt x="121" y="1"/>
                    <a:pt x="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
            <p:cNvSpPr/>
            <p:nvPr/>
          </p:nvSpPr>
          <p:spPr>
            <a:xfrm>
              <a:off x="3977450" y="1954650"/>
              <a:ext cx="17925" cy="2825"/>
            </a:xfrm>
            <a:custGeom>
              <a:rect b="b" l="l" r="r" t="t"/>
              <a:pathLst>
                <a:path extrusionOk="0" h="113" w="717">
                  <a:moveTo>
                    <a:pt x="716" y="1"/>
                  </a:moveTo>
                  <a:cubicBezTo>
                    <a:pt x="595" y="1"/>
                    <a:pt x="475" y="10"/>
                    <a:pt x="344" y="19"/>
                  </a:cubicBezTo>
                  <a:lnTo>
                    <a:pt x="177" y="56"/>
                  </a:lnTo>
                  <a:lnTo>
                    <a:pt x="1" y="93"/>
                  </a:lnTo>
                  <a:cubicBezTo>
                    <a:pt x="56" y="112"/>
                    <a:pt x="131" y="112"/>
                    <a:pt x="187" y="112"/>
                  </a:cubicBezTo>
                  <a:cubicBezTo>
                    <a:pt x="252" y="112"/>
                    <a:pt x="307" y="112"/>
                    <a:pt x="372" y="103"/>
                  </a:cubicBezTo>
                  <a:cubicBezTo>
                    <a:pt x="484" y="75"/>
                    <a:pt x="605" y="4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
            <p:cNvSpPr/>
            <p:nvPr/>
          </p:nvSpPr>
          <p:spPr>
            <a:xfrm>
              <a:off x="3970475" y="1953250"/>
              <a:ext cx="12575" cy="2100"/>
            </a:xfrm>
            <a:custGeom>
              <a:rect b="b" l="l" r="r" t="t"/>
              <a:pathLst>
                <a:path extrusionOk="0" h="84" w="503">
                  <a:moveTo>
                    <a:pt x="503" y="1"/>
                  </a:moveTo>
                  <a:cubicBezTo>
                    <a:pt x="419" y="1"/>
                    <a:pt x="335" y="10"/>
                    <a:pt x="243" y="10"/>
                  </a:cubicBezTo>
                  <a:lnTo>
                    <a:pt x="1" y="38"/>
                  </a:lnTo>
                  <a:cubicBezTo>
                    <a:pt x="47" y="66"/>
                    <a:pt x="85" y="75"/>
                    <a:pt x="131" y="75"/>
                  </a:cubicBezTo>
                  <a:cubicBezTo>
                    <a:pt x="147" y="81"/>
                    <a:pt x="160" y="83"/>
                    <a:pt x="173" y="83"/>
                  </a:cubicBezTo>
                  <a:cubicBezTo>
                    <a:pt x="198" y="83"/>
                    <a:pt x="221" y="75"/>
                    <a:pt x="252" y="75"/>
                  </a:cubicBezTo>
                  <a:cubicBezTo>
                    <a:pt x="298" y="75"/>
                    <a:pt x="345" y="66"/>
                    <a:pt x="382" y="57"/>
                  </a:cubicBezTo>
                  <a:cubicBezTo>
                    <a:pt x="419" y="38"/>
                    <a:pt x="466" y="19"/>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
            <p:cNvSpPr/>
            <p:nvPr/>
          </p:nvSpPr>
          <p:spPr>
            <a:xfrm>
              <a:off x="3989525" y="1949775"/>
              <a:ext cx="6775" cy="2475"/>
            </a:xfrm>
            <a:custGeom>
              <a:rect b="b" l="l" r="r" t="t"/>
              <a:pathLst>
                <a:path extrusionOk="0" h="99" w="271">
                  <a:moveTo>
                    <a:pt x="270" y="0"/>
                  </a:moveTo>
                  <a:cubicBezTo>
                    <a:pt x="215" y="0"/>
                    <a:pt x="177" y="10"/>
                    <a:pt x="140" y="19"/>
                  </a:cubicBezTo>
                  <a:cubicBezTo>
                    <a:pt x="122" y="28"/>
                    <a:pt x="94" y="28"/>
                    <a:pt x="75" y="38"/>
                  </a:cubicBezTo>
                  <a:lnTo>
                    <a:pt x="1" y="75"/>
                  </a:lnTo>
                  <a:cubicBezTo>
                    <a:pt x="30" y="92"/>
                    <a:pt x="67" y="99"/>
                    <a:pt x="102" y="99"/>
                  </a:cubicBezTo>
                  <a:cubicBezTo>
                    <a:pt x="122" y="99"/>
                    <a:pt x="142" y="97"/>
                    <a:pt x="159" y="93"/>
                  </a:cubicBezTo>
                  <a:lnTo>
                    <a:pt x="224" y="56"/>
                  </a:lnTo>
                  <a:cubicBezTo>
                    <a:pt x="233" y="38"/>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
            <p:cNvSpPr/>
            <p:nvPr/>
          </p:nvSpPr>
          <p:spPr>
            <a:xfrm>
              <a:off x="3968400" y="1986250"/>
              <a:ext cx="15125" cy="6000"/>
            </a:xfrm>
            <a:custGeom>
              <a:rect b="b" l="l" r="r" t="t"/>
              <a:pathLst>
                <a:path extrusionOk="0" h="240" w="605">
                  <a:moveTo>
                    <a:pt x="604" y="0"/>
                  </a:moveTo>
                  <a:cubicBezTo>
                    <a:pt x="521" y="93"/>
                    <a:pt x="428" y="139"/>
                    <a:pt x="335" y="167"/>
                  </a:cubicBezTo>
                  <a:cubicBezTo>
                    <a:pt x="288" y="177"/>
                    <a:pt x="233" y="177"/>
                    <a:pt x="177" y="177"/>
                  </a:cubicBezTo>
                  <a:lnTo>
                    <a:pt x="0" y="177"/>
                  </a:lnTo>
                  <a:cubicBezTo>
                    <a:pt x="28" y="186"/>
                    <a:pt x="56" y="195"/>
                    <a:pt x="84" y="214"/>
                  </a:cubicBezTo>
                  <a:cubicBezTo>
                    <a:pt x="103" y="223"/>
                    <a:pt x="130" y="223"/>
                    <a:pt x="168" y="232"/>
                  </a:cubicBezTo>
                  <a:cubicBezTo>
                    <a:pt x="195" y="237"/>
                    <a:pt x="226" y="239"/>
                    <a:pt x="257" y="239"/>
                  </a:cubicBezTo>
                  <a:cubicBezTo>
                    <a:pt x="288" y="239"/>
                    <a:pt x="321" y="237"/>
                    <a:pt x="353" y="232"/>
                  </a:cubicBezTo>
                  <a:cubicBezTo>
                    <a:pt x="409" y="223"/>
                    <a:pt x="465" y="195"/>
                    <a:pt x="511" y="149"/>
                  </a:cubicBezTo>
                  <a:cubicBezTo>
                    <a:pt x="558" y="121"/>
                    <a:pt x="595" y="56"/>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
            <p:cNvSpPr/>
            <p:nvPr/>
          </p:nvSpPr>
          <p:spPr>
            <a:xfrm>
              <a:off x="3958650" y="1985075"/>
              <a:ext cx="15350" cy="4075"/>
            </a:xfrm>
            <a:custGeom>
              <a:rect b="b" l="l" r="r" t="t"/>
              <a:pathLst>
                <a:path extrusionOk="0" h="163" w="614">
                  <a:moveTo>
                    <a:pt x="0" y="1"/>
                  </a:moveTo>
                  <a:lnTo>
                    <a:pt x="0" y="1"/>
                  </a:lnTo>
                  <a:cubicBezTo>
                    <a:pt x="28" y="47"/>
                    <a:pt x="93" y="75"/>
                    <a:pt x="140" y="94"/>
                  </a:cubicBezTo>
                  <a:cubicBezTo>
                    <a:pt x="186" y="121"/>
                    <a:pt x="232" y="131"/>
                    <a:pt x="288" y="140"/>
                  </a:cubicBezTo>
                  <a:cubicBezTo>
                    <a:pt x="344" y="155"/>
                    <a:pt x="406" y="162"/>
                    <a:pt x="468" y="162"/>
                  </a:cubicBezTo>
                  <a:cubicBezTo>
                    <a:pt x="518" y="162"/>
                    <a:pt x="567" y="158"/>
                    <a:pt x="613" y="149"/>
                  </a:cubicBezTo>
                  <a:cubicBezTo>
                    <a:pt x="567" y="131"/>
                    <a:pt x="511" y="121"/>
                    <a:pt x="446" y="94"/>
                  </a:cubicBezTo>
                  <a:cubicBezTo>
                    <a:pt x="400" y="84"/>
                    <a:pt x="344" y="75"/>
                    <a:pt x="297" y="56"/>
                  </a:cubicBezTo>
                  <a:lnTo>
                    <a:pt x="149" y="38"/>
                  </a:lnTo>
                  <a:cubicBezTo>
                    <a:pt x="102" y="19"/>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
            <p:cNvSpPr/>
            <p:nvPr/>
          </p:nvSpPr>
          <p:spPr>
            <a:xfrm>
              <a:off x="3949575" y="1985075"/>
              <a:ext cx="13050" cy="6075"/>
            </a:xfrm>
            <a:custGeom>
              <a:rect b="b" l="l" r="r" t="t"/>
              <a:pathLst>
                <a:path extrusionOk="0" h="243" w="522">
                  <a:moveTo>
                    <a:pt x="1" y="1"/>
                  </a:moveTo>
                  <a:lnTo>
                    <a:pt x="1" y="1"/>
                  </a:lnTo>
                  <a:cubicBezTo>
                    <a:pt x="19" y="47"/>
                    <a:pt x="66" y="84"/>
                    <a:pt x="103" y="103"/>
                  </a:cubicBezTo>
                  <a:cubicBezTo>
                    <a:pt x="140" y="131"/>
                    <a:pt x="187" y="149"/>
                    <a:pt x="233" y="177"/>
                  </a:cubicBezTo>
                  <a:cubicBezTo>
                    <a:pt x="280" y="196"/>
                    <a:pt x="326" y="214"/>
                    <a:pt x="372" y="224"/>
                  </a:cubicBezTo>
                  <a:cubicBezTo>
                    <a:pt x="428" y="233"/>
                    <a:pt x="475" y="242"/>
                    <a:pt x="521" y="242"/>
                  </a:cubicBezTo>
                  <a:cubicBezTo>
                    <a:pt x="437" y="196"/>
                    <a:pt x="363" y="149"/>
                    <a:pt x="252" y="121"/>
                  </a:cubicBezTo>
                  <a:cubicBezTo>
                    <a:pt x="177" y="84"/>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
            <p:cNvSpPr/>
            <p:nvPr/>
          </p:nvSpPr>
          <p:spPr>
            <a:xfrm>
              <a:off x="3964675" y="1983925"/>
              <a:ext cx="9775" cy="2350"/>
            </a:xfrm>
            <a:custGeom>
              <a:rect b="b" l="l" r="r" t="t"/>
              <a:pathLst>
                <a:path extrusionOk="0" h="94" w="391">
                  <a:moveTo>
                    <a:pt x="1" y="0"/>
                  </a:moveTo>
                  <a:cubicBezTo>
                    <a:pt x="47" y="56"/>
                    <a:pt x="112" y="84"/>
                    <a:pt x="187" y="93"/>
                  </a:cubicBezTo>
                  <a:lnTo>
                    <a:pt x="289" y="93"/>
                  </a:lnTo>
                  <a:cubicBezTo>
                    <a:pt x="326" y="84"/>
                    <a:pt x="363" y="84"/>
                    <a:pt x="391" y="56"/>
                  </a:cubicBezTo>
                  <a:cubicBezTo>
                    <a:pt x="326" y="47"/>
                    <a:pt x="270" y="37"/>
                    <a:pt x="196" y="28"/>
                  </a:cubicBezTo>
                  <a:cubicBezTo>
                    <a:pt x="12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2"/>
            <p:cNvSpPr/>
            <p:nvPr/>
          </p:nvSpPr>
          <p:spPr>
            <a:xfrm>
              <a:off x="3904525" y="1944425"/>
              <a:ext cx="8150" cy="12350"/>
            </a:xfrm>
            <a:custGeom>
              <a:rect b="b" l="l" r="r" t="t"/>
              <a:pathLst>
                <a:path extrusionOk="0" h="494" w="326">
                  <a:moveTo>
                    <a:pt x="0" y="1"/>
                  </a:moveTo>
                  <a:cubicBezTo>
                    <a:pt x="10" y="57"/>
                    <a:pt x="28" y="103"/>
                    <a:pt x="38" y="140"/>
                  </a:cubicBezTo>
                  <a:lnTo>
                    <a:pt x="103" y="279"/>
                  </a:lnTo>
                  <a:cubicBezTo>
                    <a:pt x="168" y="363"/>
                    <a:pt x="233" y="447"/>
                    <a:pt x="326" y="493"/>
                  </a:cubicBezTo>
                  <a:cubicBezTo>
                    <a:pt x="270" y="410"/>
                    <a:pt x="214" y="326"/>
                    <a:pt x="168" y="242"/>
                  </a:cubicBezTo>
                  <a:cubicBezTo>
                    <a:pt x="121" y="159"/>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2"/>
            <p:cNvSpPr/>
            <p:nvPr/>
          </p:nvSpPr>
          <p:spPr>
            <a:xfrm>
              <a:off x="3910100" y="1947450"/>
              <a:ext cx="7000" cy="8625"/>
            </a:xfrm>
            <a:custGeom>
              <a:rect b="b" l="l" r="r" t="t"/>
              <a:pathLst>
                <a:path extrusionOk="0" h="345" w="280">
                  <a:moveTo>
                    <a:pt x="0" y="1"/>
                  </a:moveTo>
                  <a:cubicBezTo>
                    <a:pt x="0" y="28"/>
                    <a:pt x="10" y="66"/>
                    <a:pt x="19" y="112"/>
                  </a:cubicBezTo>
                  <a:cubicBezTo>
                    <a:pt x="47" y="158"/>
                    <a:pt x="65" y="177"/>
                    <a:pt x="93" y="214"/>
                  </a:cubicBezTo>
                  <a:cubicBezTo>
                    <a:pt x="140" y="270"/>
                    <a:pt x="195" y="326"/>
                    <a:pt x="279" y="344"/>
                  </a:cubicBezTo>
                  <a:cubicBezTo>
                    <a:pt x="251" y="307"/>
                    <a:pt x="233" y="270"/>
                    <a:pt x="205" y="251"/>
                  </a:cubicBezTo>
                  <a:cubicBezTo>
                    <a:pt x="186" y="233"/>
                    <a:pt x="158" y="196"/>
                    <a:pt x="140" y="16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2"/>
            <p:cNvSpPr/>
            <p:nvPr/>
          </p:nvSpPr>
          <p:spPr>
            <a:xfrm>
              <a:off x="3915900" y="1948625"/>
              <a:ext cx="10475" cy="3725"/>
            </a:xfrm>
            <a:custGeom>
              <a:rect b="b" l="l" r="r" t="t"/>
              <a:pathLst>
                <a:path extrusionOk="0" h="149" w="419">
                  <a:moveTo>
                    <a:pt x="1" y="0"/>
                  </a:moveTo>
                  <a:cubicBezTo>
                    <a:pt x="56" y="56"/>
                    <a:pt x="131" y="84"/>
                    <a:pt x="196" y="102"/>
                  </a:cubicBezTo>
                  <a:lnTo>
                    <a:pt x="298" y="130"/>
                  </a:lnTo>
                  <a:cubicBezTo>
                    <a:pt x="335" y="149"/>
                    <a:pt x="372" y="149"/>
                    <a:pt x="419" y="149"/>
                  </a:cubicBezTo>
                  <a:cubicBezTo>
                    <a:pt x="363" y="102"/>
                    <a:pt x="289" y="65"/>
                    <a:pt x="224" y="46"/>
                  </a:cubicBezTo>
                  <a:cubicBezTo>
                    <a:pt x="149" y="19"/>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2"/>
            <p:cNvSpPr/>
            <p:nvPr/>
          </p:nvSpPr>
          <p:spPr>
            <a:xfrm>
              <a:off x="3919150" y="1954425"/>
              <a:ext cx="7700" cy="5825"/>
            </a:xfrm>
            <a:custGeom>
              <a:rect b="b" l="l" r="r" t="t"/>
              <a:pathLst>
                <a:path extrusionOk="0" h="233" w="308">
                  <a:moveTo>
                    <a:pt x="1" y="0"/>
                  </a:moveTo>
                  <a:lnTo>
                    <a:pt x="1" y="0"/>
                  </a:lnTo>
                  <a:cubicBezTo>
                    <a:pt x="29" y="56"/>
                    <a:pt x="84" y="102"/>
                    <a:pt x="140" y="140"/>
                  </a:cubicBezTo>
                  <a:cubicBezTo>
                    <a:pt x="187" y="186"/>
                    <a:pt x="242" y="214"/>
                    <a:pt x="307" y="233"/>
                  </a:cubicBezTo>
                  <a:cubicBezTo>
                    <a:pt x="279" y="168"/>
                    <a:pt x="214" y="121"/>
                    <a:pt x="168" y="93"/>
                  </a:cubicBezTo>
                  <a:cubicBezTo>
                    <a:pt x="12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2"/>
            <p:cNvSpPr/>
            <p:nvPr/>
          </p:nvSpPr>
          <p:spPr>
            <a:xfrm>
              <a:off x="3916125" y="1960450"/>
              <a:ext cx="10250" cy="7925"/>
            </a:xfrm>
            <a:custGeom>
              <a:rect b="b" l="l" r="r" t="t"/>
              <a:pathLst>
                <a:path extrusionOk="0" h="317" w="410">
                  <a:moveTo>
                    <a:pt x="1" y="1"/>
                  </a:moveTo>
                  <a:lnTo>
                    <a:pt x="1" y="1"/>
                  </a:lnTo>
                  <a:cubicBezTo>
                    <a:pt x="57" y="75"/>
                    <a:pt x="122" y="140"/>
                    <a:pt x="187" y="187"/>
                  </a:cubicBezTo>
                  <a:cubicBezTo>
                    <a:pt x="242" y="233"/>
                    <a:pt x="326" y="280"/>
                    <a:pt x="410" y="317"/>
                  </a:cubicBezTo>
                  <a:cubicBezTo>
                    <a:pt x="354" y="242"/>
                    <a:pt x="289" y="187"/>
                    <a:pt x="224" y="131"/>
                  </a:cubicBezTo>
                  <a:cubicBezTo>
                    <a:pt x="168" y="75"/>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
            <p:cNvSpPr/>
            <p:nvPr/>
          </p:nvSpPr>
          <p:spPr>
            <a:xfrm>
              <a:off x="3970025" y="1900250"/>
              <a:ext cx="16525" cy="3800"/>
            </a:xfrm>
            <a:custGeom>
              <a:rect b="b" l="l" r="r" t="t"/>
              <a:pathLst>
                <a:path extrusionOk="0" h="152" w="661">
                  <a:moveTo>
                    <a:pt x="215" y="1"/>
                  </a:moveTo>
                  <a:cubicBezTo>
                    <a:pt x="142" y="1"/>
                    <a:pt x="71" y="14"/>
                    <a:pt x="0" y="49"/>
                  </a:cubicBezTo>
                  <a:cubicBezTo>
                    <a:pt x="65" y="49"/>
                    <a:pt x="112" y="58"/>
                    <a:pt x="168" y="58"/>
                  </a:cubicBezTo>
                  <a:cubicBezTo>
                    <a:pt x="223" y="68"/>
                    <a:pt x="270" y="68"/>
                    <a:pt x="335" y="86"/>
                  </a:cubicBezTo>
                  <a:cubicBezTo>
                    <a:pt x="437" y="105"/>
                    <a:pt x="539" y="133"/>
                    <a:pt x="660" y="151"/>
                  </a:cubicBezTo>
                  <a:cubicBezTo>
                    <a:pt x="623" y="123"/>
                    <a:pt x="567" y="86"/>
                    <a:pt x="502" y="58"/>
                  </a:cubicBezTo>
                  <a:cubicBezTo>
                    <a:pt x="456" y="40"/>
                    <a:pt x="400" y="30"/>
                    <a:pt x="344" y="12"/>
                  </a:cubicBezTo>
                  <a:cubicBezTo>
                    <a:pt x="300" y="5"/>
                    <a:pt x="257" y="1"/>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2"/>
            <p:cNvSpPr/>
            <p:nvPr/>
          </p:nvSpPr>
          <p:spPr>
            <a:xfrm>
              <a:off x="3966075" y="1903550"/>
              <a:ext cx="13950" cy="1650"/>
            </a:xfrm>
            <a:custGeom>
              <a:rect b="b" l="l" r="r" t="t"/>
              <a:pathLst>
                <a:path extrusionOk="0" h="66" w="558">
                  <a:moveTo>
                    <a:pt x="279" y="1"/>
                  </a:moveTo>
                  <a:cubicBezTo>
                    <a:pt x="186" y="1"/>
                    <a:pt x="84" y="10"/>
                    <a:pt x="0" y="66"/>
                  </a:cubicBezTo>
                  <a:lnTo>
                    <a:pt x="558" y="66"/>
                  </a:lnTo>
                  <a:cubicBezTo>
                    <a:pt x="511" y="47"/>
                    <a:pt x="465" y="19"/>
                    <a:pt x="419" y="1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2"/>
            <p:cNvSpPr/>
            <p:nvPr/>
          </p:nvSpPr>
          <p:spPr>
            <a:xfrm>
              <a:off x="3957025" y="1907975"/>
              <a:ext cx="14875" cy="2575"/>
            </a:xfrm>
            <a:custGeom>
              <a:rect b="b" l="l" r="r" t="t"/>
              <a:pathLst>
                <a:path extrusionOk="0" h="103" w="595">
                  <a:moveTo>
                    <a:pt x="297" y="0"/>
                  </a:moveTo>
                  <a:cubicBezTo>
                    <a:pt x="251" y="9"/>
                    <a:pt x="186" y="19"/>
                    <a:pt x="139" y="28"/>
                  </a:cubicBezTo>
                  <a:cubicBezTo>
                    <a:pt x="93" y="56"/>
                    <a:pt x="47" y="65"/>
                    <a:pt x="0" y="102"/>
                  </a:cubicBezTo>
                  <a:lnTo>
                    <a:pt x="158" y="93"/>
                  </a:lnTo>
                  <a:cubicBezTo>
                    <a:pt x="214" y="93"/>
                    <a:pt x="260" y="74"/>
                    <a:pt x="307" y="74"/>
                  </a:cubicBezTo>
                  <a:cubicBezTo>
                    <a:pt x="400" y="65"/>
                    <a:pt x="493" y="56"/>
                    <a:pt x="595" y="19"/>
                  </a:cubicBezTo>
                  <a:cubicBezTo>
                    <a:pt x="502" y="0"/>
                    <a:pt x="40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
            <p:cNvSpPr/>
            <p:nvPr/>
          </p:nvSpPr>
          <p:spPr>
            <a:xfrm>
              <a:off x="3945875" y="1904250"/>
              <a:ext cx="14175" cy="5600"/>
            </a:xfrm>
            <a:custGeom>
              <a:rect b="b" l="l" r="r" t="t"/>
              <a:pathLst>
                <a:path extrusionOk="0" h="224" w="567">
                  <a:moveTo>
                    <a:pt x="567" y="0"/>
                  </a:moveTo>
                  <a:cubicBezTo>
                    <a:pt x="465" y="0"/>
                    <a:pt x="353" y="28"/>
                    <a:pt x="260" y="75"/>
                  </a:cubicBezTo>
                  <a:cubicBezTo>
                    <a:pt x="214" y="84"/>
                    <a:pt x="167" y="112"/>
                    <a:pt x="121" y="131"/>
                  </a:cubicBezTo>
                  <a:cubicBezTo>
                    <a:pt x="74" y="158"/>
                    <a:pt x="28" y="186"/>
                    <a:pt x="0" y="223"/>
                  </a:cubicBezTo>
                  <a:lnTo>
                    <a:pt x="149" y="177"/>
                  </a:lnTo>
                  <a:cubicBezTo>
                    <a:pt x="195" y="168"/>
                    <a:pt x="242" y="149"/>
                    <a:pt x="288" y="131"/>
                  </a:cubicBezTo>
                  <a:cubicBezTo>
                    <a:pt x="381" y="103"/>
                    <a:pt x="474" y="65"/>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2"/>
            <p:cNvSpPr/>
            <p:nvPr/>
          </p:nvSpPr>
          <p:spPr>
            <a:xfrm>
              <a:off x="3934725" y="1911975"/>
              <a:ext cx="15350" cy="3675"/>
            </a:xfrm>
            <a:custGeom>
              <a:rect b="b" l="l" r="r" t="t"/>
              <a:pathLst>
                <a:path extrusionOk="0" h="147" w="614">
                  <a:moveTo>
                    <a:pt x="458" y="0"/>
                  </a:moveTo>
                  <a:cubicBezTo>
                    <a:pt x="404" y="0"/>
                    <a:pt x="349" y="3"/>
                    <a:pt x="288" y="7"/>
                  </a:cubicBezTo>
                  <a:cubicBezTo>
                    <a:pt x="242" y="26"/>
                    <a:pt x="186" y="35"/>
                    <a:pt x="140" y="54"/>
                  </a:cubicBezTo>
                  <a:cubicBezTo>
                    <a:pt x="93" y="82"/>
                    <a:pt x="37" y="100"/>
                    <a:pt x="0" y="147"/>
                  </a:cubicBezTo>
                  <a:cubicBezTo>
                    <a:pt x="47" y="128"/>
                    <a:pt x="102" y="128"/>
                    <a:pt x="149" y="119"/>
                  </a:cubicBezTo>
                  <a:lnTo>
                    <a:pt x="307" y="91"/>
                  </a:lnTo>
                  <a:cubicBezTo>
                    <a:pt x="409" y="72"/>
                    <a:pt x="511" y="45"/>
                    <a:pt x="613" y="7"/>
                  </a:cubicBezTo>
                  <a:cubicBezTo>
                    <a:pt x="562" y="3"/>
                    <a:pt x="511" y="0"/>
                    <a:pt x="4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2"/>
            <p:cNvSpPr/>
            <p:nvPr/>
          </p:nvSpPr>
          <p:spPr>
            <a:xfrm>
              <a:off x="3968175" y="1939125"/>
              <a:ext cx="6975" cy="1950"/>
            </a:xfrm>
            <a:custGeom>
              <a:rect b="b" l="l" r="r" t="t"/>
              <a:pathLst>
                <a:path extrusionOk="0" h="78" w="279">
                  <a:moveTo>
                    <a:pt x="99" y="1"/>
                  </a:moveTo>
                  <a:cubicBezTo>
                    <a:pt x="66" y="1"/>
                    <a:pt x="33" y="14"/>
                    <a:pt x="0" y="27"/>
                  </a:cubicBezTo>
                  <a:cubicBezTo>
                    <a:pt x="47" y="64"/>
                    <a:pt x="93" y="73"/>
                    <a:pt x="139" y="73"/>
                  </a:cubicBezTo>
                  <a:cubicBezTo>
                    <a:pt x="152" y="76"/>
                    <a:pt x="164" y="77"/>
                    <a:pt x="177" y="77"/>
                  </a:cubicBezTo>
                  <a:cubicBezTo>
                    <a:pt x="211" y="77"/>
                    <a:pt x="245" y="68"/>
                    <a:pt x="279" y="55"/>
                  </a:cubicBezTo>
                  <a:cubicBezTo>
                    <a:pt x="232" y="18"/>
                    <a:pt x="186" y="18"/>
                    <a:pt x="139" y="8"/>
                  </a:cubicBezTo>
                  <a:cubicBezTo>
                    <a:pt x="126" y="3"/>
                    <a:pt x="112"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2"/>
            <p:cNvSpPr/>
            <p:nvPr/>
          </p:nvSpPr>
          <p:spPr>
            <a:xfrm>
              <a:off x="3973500" y="1942100"/>
              <a:ext cx="7225" cy="1900"/>
            </a:xfrm>
            <a:custGeom>
              <a:rect b="b" l="l" r="r" t="t"/>
              <a:pathLst>
                <a:path extrusionOk="0" h="76" w="289">
                  <a:moveTo>
                    <a:pt x="149" y="1"/>
                  </a:moveTo>
                  <a:cubicBezTo>
                    <a:pt x="94" y="1"/>
                    <a:pt x="57" y="10"/>
                    <a:pt x="1" y="38"/>
                  </a:cubicBezTo>
                  <a:cubicBezTo>
                    <a:pt x="57" y="57"/>
                    <a:pt x="94" y="75"/>
                    <a:pt x="149" y="75"/>
                  </a:cubicBezTo>
                  <a:cubicBezTo>
                    <a:pt x="196" y="75"/>
                    <a:pt x="233" y="57"/>
                    <a:pt x="289" y="38"/>
                  </a:cubicBezTo>
                  <a:cubicBezTo>
                    <a:pt x="233" y="10"/>
                    <a:pt x="196"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
            <p:cNvSpPr/>
            <p:nvPr/>
          </p:nvSpPr>
          <p:spPr>
            <a:xfrm>
              <a:off x="3919850" y="1918425"/>
              <a:ext cx="9325" cy="3975"/>
            </a:xfrm>
            <a:custGeom>
              <a:rect b="b" l="l" r="r" t="t"/>
              <a:pathLst>
                <a:path extrusionOk="0" h="159" w="373">
                  <a:moveTo>
                    <a:pt x="372" y="0"/>
                  </a:moveTo>
                  <a:cubicBezTo>
                    <a:pt x="307" y="0"/>
                    <a:pt x="233" y="19"/>
                    <a:pt x="177" y="37"/>
                  </a:cubicBezTo>
                  <a:cubicBezTo>
                    <a:pt x="140" y="56"/>
                    <a:pt x="121" y="65"/>
                    <a:pt x="84" y="84"/>
                  </a:cubicBezTo>
                  <a:cubicBezTo>
                    <a:pt x="47" y="102"/>
                    <a:pt x="28" y="121"/>
                    <a:pt x="1" y="158"/>
                  </a:cubicBezTo>
                  <a:cubicBezTo>
                    <a:pt x="75" y="149"/>
                    <a:pt x="140" y="121"/>
                    <a:pt x="205" y="102"/>
                  </a:cubicBezTo>
                  <a:cubicBezTo>
                    <a:pt x="261" y="75"/>
                    <a:pt x="316"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
            <p:cNvSpPr/>
            <p:nvPr/>
          </p:nvSpPr>
          <p:spPr>
            <a:xfrm>
              <a:off x="3893850" y="2082475"/>
              <a:ext cx="108475" cy="98500"/>
            </a:xfrm>
            <a:custGeom>
              <a:rect b="b" l="l" r="r" t="t"/>
              <a:pathLst>
                <a:path extrusionOk="0" h="3940" w="4339">
                  <a:moveTo>
                    <a:pt x="3195" y="1"/>
                  </a:moveTo>
                  <a:cubicBezTo>
                    <a:pt x="3069" y="1"/>
                    <a:pt x="2941" y="18"/>
                    <a:pt x="2824" y="44"/>
                  </a:cubicBezTo>
                  <a:cubicBezTo>
                    <a:pt x="1877" y="239"/>
                    <a:pt x="994" y="685"/>
                    <a:pt x="269" y="1298"/>
                  </a:cubicBezTo>
                  <a:cubicBezTo>
                    <a:pt x="0" y="1484"/>
                    <a:pt x="167" y="1874"/>
                    <a:pt x="325" y="2088"/>
                  </a:cubicBezTo>
                  <a:cubicBezTo>
                    <a:pt x="855" y="2841"/>
                    <a:pt x="1552" y="3491"/>
                    <a:pt x="2425" y="3807"/>
                  </a:cubicBezTo>
                  <a:cubicBezTo>
                    <a:pt x="2618" y="3880"/>
                    <a:pt x="2821" y="3939"/>
                    <a:pt x="3023" y="3939"/>
                  </a:cubicBezTo>
                  <a:cubicBezTo>
                    <a:pt x="3103" y="3939"/>
                    <a:pt x="3182" y="3930"/>
                    <a:pt x="3261" y="3909"/>
                  </a:cubicBezTo>
                  <a:cubicBezTo>
                    <a:pt x="3531" y="3844"/>
                    <a:pt x="3781" y="3612"/>
                    <a:pt x="3781" y="3314"/>
                  </a:cubicBezTo>
                  <a:cubicBezTo>
                    <a:pt x="3772" y="2989"/>
                    <a:pt x="3493" y="2775"/>
                    <a:pt x="3243" y="2590"/>
                  </a:cubicBezTo>
                  <a:lnTo>
                    <a:pt x="3243" y="2590"/>
                  </a:lnTo>
                  <a:cubicBezTo>
                    <a:pt x="3301" y="2592"/>
                    <a:pt x="3359" y="2594"/>
                    <a:pt x="3416" y="2594"/>
                  </a:cubicBezTo>
                  <a:cubicBezTo>
                    <a:pt x="3599" y="2594"/>
                    <a:pt x="3779" y="2577"/>
                    <a:pt x="3949" y="2506"/>
                  </a:cubicBezTo>
                  <a:cubicBezTo>
                    <a:pt x="4153" y="2413"/>
                    <a:pt x="4339" y="2181"/>
                    <a:pt x="4302" y="1949"/>
                  </a:cubicBezTo>
                  <a:cubicBezTo>
                    <a:pt x="4274" y="1707"/>
                    <a:pt x="4014" y="1540"/>
                    <a:pt x="3772" y="1484"/>
                  </a:cubicBezTo>
                  <a:cubicBezTo>
                    <a:pt x="3531" y="1428"/>
                    <a:pt x="3270" y="1428"/>
                    <a:pt x="3038" y="1335"/>
                  </a:cubicBezTo>
                  <a:cubicBezTo>
                    <a:pt x="3261" y="1242"/>
                    <a:pt x="3493" y="1150"/>
                    <a:pt x="3670" y="982"/>
                  </a:cubicBezTo>
                  <a:cubicBezTo>
                    <a:pt x="3828" y="815"/>
                    <a:pt x="3939" y="555"/>
                    <a:pt x="3846" y="332"/>
                  </a:cubicBezTo>
                  <a:cubicBezTo>
                    <a:pt x="3738" y="83"/>
                    <a:pt x="3471" y="1"/>
                    <a:pt x="319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
            <p:cNvSpPr/>
            <p:nvPr/>
          </p:nvSpPr>
          <p:spPr>
            <a:xfrm>
              <a:off x="3896200" y="2081725"/>
              <a:ext cx="107300" cy="100025"/>
            </a:xfrm>
            <a:custGeom>
              <a:rect b="b" l="l" r="r" t="t"/>
              <a:pathLst>
                <a:path extrusionOk="0" h="4001" w="4292">
                  <a:moveTo>
                    <a:pt x="148" y="1328"/>
                  </a:moveTo>
                  <a:lnTo>
                    <a:pt x="148" y="1328"/>
                  </a:lnTo>
                  <a:cubicBezTo>
                    <a:pt x="92" y="1365"/>
                    <a:pt x="55" y="1421"/>
                    <a:pt x="36" y="1477"/>
                  </a:cubicBezTo>
                  <a:cubicBezTo>
                    <a:pt x="55" y="1421"/>
                    <a:pt x="101" y="1365"/>
                    <a:pt x="148" y="1328"/>
                  </a:cubicBezTo>
                  <a:close/>
                  <a:moveTo>
                    <a:pt x="36" y="1477"/>
                  </a:moveTo>
                  <a:lnTo>
                    <a:pt x="36" y="1477"/>
                  </a:lnTo>
                  <a:cubicBezTo>
                    <a:pt x="30" y="1490"/>
                    <a:pt x="25" y="1504"/>
                    <a:pt x="21" y="1518"/>
                  </a:cubicBezTo>
                  <a:lnTo>
                    <a:pt x="21" y="1518"/>
                  </a:lnTo>
                  <a:cubicBezTo>
                    <a:pt x="25" y="1504"/>
                    <a:pt x="30" y="1491"/>
                    <a:pt x="36" y="1477"/>
                  </a:cubicBezTo>
                  <a:close/>
                  <a:moveTo>
                    <a:pt x="21" y="1518"/>
                  </a:moveTo>
                  <a:cubicBezTo>
                    <a:pt x="5" y="1570"/>
                    <a:pt x="1" y="1621"/>
                    <a:pt x="8" y="1672"/>
                  </a:cubicBezTo>
                  <a:cubicBezTo>
                    <a:pt x="8" y="1622"/>
                    <a:pt x="8" y="1567"/>
                    <a:pt x="21" y="1518"/>
                  </a:cubicBezTo>
                  <a:close/>
                  <a:moveTo>
                    <a:pt x="3107" y="1"/>
                  </a:moveTo>
                  <a:cubicBezTo>
                    <a:pt x="2923" y="1"/>
                    <a:pt x="2740" y="39"/>
                    <a:pt x="2563" y="83"/>
                  </a:cubicBezTo>
                  <a:cubicBezTo>
                    <a:pt x="2127" y="195"/>
                    <a:pt x="1690" y="362"/>
                    <a:pt x="1290" y="566"/>
                  </a:cubicBezTo>
                  <a:cubicBezTo>
                    <a:pt x="882" y="780"/>
                    <a:pt x="501" y="1031"/>
                    <a:pt x="148" y="1328"/>
                  </a:cubicBezTo>
                  <a:cubicBezTo>
                    <a:pt x="501" y="1031"/>
                    <a:pt x="882" y="780"/>
                    <a:pt x="1290" y="585"/>
                  </a:cubicBezTo>
                  <a:cubicBezTo>
                    <a:pt x="1690" y="381"/>
                    <a:pt x="2127" y="223"/>
                    <a:pt x="2563" y="130"/>
                  </a:cubicBezTo>
                  <a:cubicBezTo>
                    <a:pt x="2716" y="91"/>
                    <a:pt x="2869" y="66"/>
                    <a:pt x="3019" y="66"/>
                  </a:cubicBezTo>
                  <a:cubicBezTo>
                    <a:pt x="3088" y="66"/>
                    <a:pt x="3156" y="72"/>
                    <a:pt x="3223" y="83"/>
                  </a:cubicBezTo>
                  <a:cubicBezTo>
                    <a:pt x="3334" y="93"/>
                    <a:pt x="3446" y="130"/>
                    <a:pt x="3529" y="204"/>
                  </a:cubicBezTo>
                  <a:cubicBezTo>
                    <a:pt x="3613" y="260"/>
                    <a:pt x="3678" y="353"/>
                    <a:pt x="3706" y="455"/>
                  </a:cubicBezTo>
                  <a:cubicBezTo>
                    <a:pt x="3725" y="557"/>
                    <a:pt x="3706" y="669"/>
                    <a:pt x="3669" y="761"/>
                  </a:cubicBezTo>
                  <a:cubicBezTo>
                    <a:pt x="3622" y="854"/>
                    <a:pt x="3567" y="947"/>
                    <a:pt x="3483" y="1012"/>
                  </a:cubicBezTo>
                  <a:cubicBezTo>
                    <a:pt x="3316" y="1152"/>
                    <a:pt x="3111" y="1235"/>
                    <a:pt x="2898" y="1319"/>
                  </a:cubicBezTo>
                  <a:lnTo>
                    <a:pt x="2758" y="1375"/>
                  </a:lnTo>
                  <a:lnTo>
                    <a:pt x="2898" y="1430"/>
                  </a:lnTo>
                  <a:cubicBezTo>
                    <a:pt x="3149" y="1523"/>
                    <a:pt x="3399" y="1523"/>
                    <a:pt x="3622" y="1579"/>
                  </a:cubicBezTo>
                  <a:cubicBezTo>
                    <a:pt x="3734" y="1607"/>
                    <a:pt x="3845" y="1653"/>
                    <a:pt x="3938" y="1718"/>
                  </a:cubicBezTo>
                  <a:cubicBezTo>
                    <a:pt x="4031" y="1783"/>
                    <a:pt x="4096" y="1876"/>
                    <a:pt x="4124" y="1969"/>
                  </a:cubicBezTo>
                  <a:cubicBezTo>
                    <a:pt x="4143" y="2072"/>
                    <a:pt x="4124" y="2174"/>
                    <a:pt x="4059" y="2257"/>
                  </a:cubicBezTo>
                  <a:cubicBezTo>
                    <a:pt x="4003" y="2350"/>
                    <a:pt x="3910" y="2415"/>
                    <a:pt x="3817" y="2462"/>
                  </a:cubicBezTo>
                  <a:cubicBezTo>
                    <a:pt x="3662" y="2532"/>
                    <a:pt x="3480" y="2549"/>
                    <a:pt x="3300" y="2549"/>
                  </a:cubicBezTo>
                  <a:cubicBezTo>
                    <a:pt x="3243" y="2549"/>
                    <a:pt x="3186" y="2548"/>
                    <a:pt x="3130" y="2545"/>
                  </a:cubicBezTo>
                  <a:lnTo>
                    <a:pt x="2916" y="2536"/>
                  </a:lnTo>
                  <a:lnTo>
                    <a:pt x="3102" y="2666"/>
                  </a:lnTo>
                  <a:cubicBezTo>
                    <a:pt x="3204" y="2731"/>
                    <a:pt x="3306" y="2815"/>
                    <a:pt x="3399" y="2898"/>
                  </a:cubicBezTo>
                  <a:cubicBezTo>
                    <a:pt x="3492" y="2973"/>
                    <a:pt x="3567" y="3084"/>
                    <a:pt x="3594" y="3196"/>
                  </a:cubicBezTo>
                  <a:cubicBezTo>
                    <a:pt x="3632" y="3316"/>
                    <a:pt x="3632" y="3428"/>
                    <a:pt x="3576" y="3530"/>
                  </a:cubicBezTo>
                  <a:cubicBezTo>
                    <a:pt x="3529" y="3642"/>
                    <a:pt x="3437" y="3735"/>
                    <a:pt x="3334" y="3800"/>
                  </a:cubicBezTo>
                  <a:cubicBezTo>
                    <a:pt x="3223" y="3874"/>
                    <a:pt x="3111" y="3902"/>
                    <a:pt x="2981" y="3902"/>
                  </a:cubicBezTo>
                  <a:cubicBezTo>
                    <a:pt x="2945" y="3907"/>
                    <a:pt x="2909" y="3909"/>
                    <a:pt x="2874" y="3909"/>
                  </a:cubicBezTo>
                  <a:cubicBezTo>
                    <a:pt x="2783" y="3909"/>
                    <a:pt x="2694" y="3894"/>
                    <a:pt x="2600" y="3874"/>
                  </a:cubicBezTo>
                  <a:cubicBezTo>
                    <a:pt x="2470" y="3846"/>
                    <a:pt x="2359" y="3800"/>
                    <a:pt x="2229" y="3753"/>
                  </a:cubicBezTo>
                  <a:cubicBezTo>
                    <a:pt x="2108" y="3707"/>
                    <a:pt x="1987" y="3651"/>
                    <a:pt x="1866" y="3604"/>
                  </a:cubicBezTo>
                  <a:cubicBezTo>
                    <a:pt x="1402" y="3372"/>
                    <a:pt x="984" y="3038"/>
                    <a:pt x="640" y="2648"/>
                  </a:cubicBezTo>
                  <a:cubicBezTo>
                    <a:pt x="463" y="2452"/>
                    <a:pt x="296" y="2257"/>
                    <a:pt x="148" y="2034"/>
                  </a:cubicBezTo>
                  <a:cubicBezTo>
                    <a:pt x="83" y="1923"/>
                    <a:pt x="36" y="1802"/>
                    <a:pt x="8" y="1672"/>
                  </a:cubicBezTo>
                  <a:lnTo>
                    <a:pt x="8" y="1672"/>
                  </a:lnTo>
                  <a:cubicBezTo>
                    <a:pt x="18" y="1802"/>
                    <a:pt x="83" y="1932"/>
                    <a:pt x="148" y="2044"/>
                  </a:cubicBezTo>
                  <a:cubicBezTo>
                    <a:pt x="287" y="2267"/>
                    <a:pt x="454" y="2471"/>
                    <a:pt x="621" y="2675"/>
                  </a:cubicBezTo>
                  <a:cubicBezTo>
                    <a:pt x="974" y="3066"/>
                    <a:pt x="1383" y="3419"/>
                    <a:pt x="1848" y="3670"/>
                  </a:cubicBezTo>
                  <a:cubicBezTo>
                    <a:pt x="1959" y="3735"/>
                    <a:pt x="2080" y="3790"/>
                    <a:pt x="2201" y="3846"/>
                  </a:cubicBezTo>
                  <a:cubicBezTo>
                    <a:pt x="2322" y="3893"/>
                    <a:pt x="2452" y="3939"/>
                    <a:pt x="2572" y="3976"/>
                  </a:cubicBezTo>
                  <a:cubicBezTo>
                    <a:pt x="2692" y="3983"/>
                    <a:pt x="2791" y="4001"/>
                    <a:pt x="2892" y="4001"/>
                  </a:cubicBezTo>
                  <a:cubicBezTo>
                    <a:pt x="2925" y="4001"/>
                    <a:pt x="2957" y="3999"/>
                    <a:pt x="2991" y="3995"/>
                  </a:cubicBezTo>
                  <a:cubicBezTo>
                    <a:pt x="3130" y="3985"/>
                    <a:pt x="3269" y="3948"/>
                    <a:pt x="3390" y="3883"/>
                  </a:cubicBezTo>
                  <a:cubicBezTo>
                    <a:pt x="3502" y="3809"/>
                    <a:pt x="3613" y="3707"/>
                    <a:pt x="3678" y="3577"/>
                  </a:cubicBezTo>
                  <a:cubicBezTo>
                    <a:pt x="3752" y="3447"/>
                    <a:pt x="3762" y="3289"/>
                    <a:pt x="3715" y="3149"/>
                  </a:cubicBezTo>
                  <a:cubicBezTo>
                    <a:pt x="3669" y="3010"/>
                    <a:pt x="3585" y="2898"/>
                    <a:pt x="3492" y="2805"/>
                  </a:cubicBezTo>
                  <a:cubicBezTo>
                    <a:pt x="3446" y="2759"/>
                    <a:pt x="3399" y="2703"/>
                    <a:pt x="3344" y="2675"/>
                  </a:cubicBezTo>
                  <a:lnTo>
                    <a:pt x="3502" y="2675"/>
                  </a:lnTo>
                  <a:cubicBezTo>
                    <a:pt x="3632" y="2657"/>
                    <a:pt x="3762" y="2638"/>
                    <a:pt x="3873" y="2582"/>
                  </a:cubicBezTo>
                  <a:cubicBezTo>
                    <a:pt x="4003" y="2517"/>
                    <a:pt x="4105" y="2443"/>
                    <a:pt x="4180" y="2322"/>
                  </a:cubicBezTo>
                  <a:cubicBezTo>
                    <a:pt x="4245" y="2211"/>
                    <a:pt x="4291" y="2053"/>
                    <a:pt x="4263" y="1914"/>
                  </a:cubicBezTo>
                  <a:cubicBezTo>
                    <a:pt x="4226" y="1774"/>
                    <a:pt x="4133" y="1663"/>
                    <a:pt x="4013" y="1588"/>
                  </a:cubicBezTo>
                  <a:cubicBezTo>
                    <a:pt x="3910" y="1514"/>
                    <a:pt x="3780" y="1468"/>
                    <a:pt x="3660" y="1440"/>
                  </a:cubicBezTo>
                  <a:cubicBezTo>
                    <a:pt x="3474" y="1393"/>
                    <a:pt x="3269" y="1393"/>
                    <a:pt x="3102" y="1347"/>
                  </a:cubicBezTo>
                  <a:cubicBezTo>
                    <a:pt x="3260" y="1282"/>
                    <a:pt x="3427" y="1198"/>
                    <a:pt x="3548" y="1068"/>
                  </a:cubicBezTo>
                  <a:cubicBezTo>
                    <a:pt x="3641" y="984"/>
                    <a:pt x="3715" y="882"/>
                    <a:pt x="3762" y="780"/>
                  </a:cubicBezTo>
                  <a:cubicBezTo>
                    <a:pt x="3808" y="659"/>
                    <a:pt x="3817" y="539"/>
                    <a:pt x="3799" y="418"/>
                  </a:cubicBezTo>
                  <a:cubicBezTo>
                    <a:pt x="3762" y="306"/>
                    <a:pt x="3687" y="195"/>
                    <a:pt x="3585" y="130"/>
                  </a:cubicBezTo>
                  <a:cubicBezTo>
                    <a:pt x="3483" y="55"/>
                    <a:pt x="3362" y="28"/>
                    <a:pt x="3251" y="9"/>
                  </a:cubicBezTo>
                  <a:cubicBezTo>
                    <a:pt x="3203" y="3"/>
                    <a:pt x="3155" y="1"/>
                    <a:pt x="31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
            <p:cNvSpPr/>
            <p:nvPr/>
          </p:nvSpPr>
          <p:spPr>
            <a:xfrm>
              <a:off x="3897325" y="2115850"/>
              <a:ext cx="72500" cy="4900"/>
            </a:xfrm>
            <a:custGeom>
              <a:rect b="b" l="l" r="r" t="t"/>
              <a:pathLst>
                <a:path extrusionOk="0" h="196" w="2900">
                  <a:moveTo>
                    <a:pt x="2899" y="0"/>
                  </a:moveTo>
                  <a:cubicBezTo>
                    <a:pt x="2658" y="10"/>
                    <a:pt x="2416" y="28"/>
                    <a:pt x="2156" y="28"/>
                  </a:cubicBezTo>
                  <a:lnTo>
                    <a:pt x="1440" y="93"/>
                  </a:lnTo>
                  <a:lnTo>
                    <a:pt x="716" y="140"/>
                  </a:lnTo>
                  <a:cubicBezTo>
                    <a:pt x="604" y="149"/>
                    <a:pt x="474" y="158"/>
                    <a:pt x="353" y="158"/>
                  </a:cubicBezTo>
                  <a:cubicBezTo>
                    <a:pt x="316" y="161"/>
                    <a:pt x="277" y="162"/>
                    <a:pt x="237" y="162"/>
                  </a:cubicBezTo>
                  <a:cubicBezTo>
                    <a:pt x="157" y="162"/>
                    <a:pt x="75" y="158"/>
                    <a:pt x="0" y="158"/>
                  </a:cubicBezTo>
                  <a:cubicBezTo>
                    <a:pt x="242" y="196"/>
                    <a:pt x="484" y="196"/>
                    <a:pt x="725" y="196"/>
                  </a:cubicBezTo>
                  <a:cubicBezTo>
                    <a:pt x="976" y="196"/>
                    <a:pt x="1217" y="168"/>
                    <a:pt x="1459" y="158"/>
                  </a:cubicBezTo>
                  <a:cubicBezTo>
                    <a:pt x="1691" y="140"/>
                    <a:pt x="1942" y="112"/>
                    <a:pt x="2184" y="93"/>
                  </a:cubicBezTo>
                  <a:cubicBezTo>
                    <a:pt x="2425" y="65"/>
                    <a:pt x="2658" y="28"/>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
            <p:cNvSpPr/>
            <p:nvPr/>
          </p:nvSpPr>
          <p:spPr>
            <a:xfrm>
              <a:off x="3897100" y="2122575"/>
              <a:ext cx="76425" cy="24200"/>
            </a:xfrm>
            <a:custGeom>
              <a:rect b="b" l="l" r="r" t="t"/>
              <a:pathLst>
                <a:path extrusionOk="0" h="968" w="3057">
                  <a:moveTo>
                    <a:pt x="0" y="1"/>
                  </a:moveTo>
                  <a:lnTo>
                    <a:pt x="0" y="1"/>
                  </a:lnTo>
                  <a:cubicBezTo>
                    <a:pt x="121" y="38"/>
                    <a:pt x="251" y="75"/>
                    <a:pt x="381" y="122"/>
                  </a:cubicBezTo>
                  <a:cubicBezTo>
                    <a:pt x="511" y="168"/>
                    <a:pt x="632" y="205"/>
                    <a:pt x="762" y="252"/>
                  </a:cubicBezTo>
                  <a:lnTo>
                    <a:pt x="1533" y="493"/>
                  </a:lnTo>
                  <a:lnTo>
                    <a:pt x="2295" y="735"/>
                  </a:lnTo>
                  <a:cubicBezTo>
                    <a:pt x="2546" y="818"/>
                    <a:pt x="2806" y="902"/>
                    <a:pt x="3057" y="967"/>
                  </a:cubicBezTo>
                  <a:cubicBezTo>
                    <a:pt x="2806" y="865"/>
                    <a:pt x="2564" y="772"/>
                    <a:pt x="2323" y="679"/>
                  </a:cubicBezTo>
                  <a:cubicBezTo>
                    <a:pt x="2063" y="586"/>
                    <a:pt x="1812" y="503"/>
                    <a:pt x="1552" y="419"/>
                  </a:cubicBezTo>
                  <a:cubicBezTo>
                    <a:pt x="1301" y="345"/>
                    <a:pt x="1041" y="261"/>
                    <a:pt x="790" y="187"/>
                  </a:cubicBezTo>
                  <a:cubicBezTo>
                    <a:pt x="520" y="122"/>
                    <a:pt x="260"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
            <p:cNvSpPr/>
            <p:nvPr/>
          </p:nvSpPr>
          <p:spPr>
            <a:xfrm>
              <a:off x="3922650" y="2121300"/>
              <a:ext cx="20450" cy="2100"/>
            </a:xfrm>
            <a:custGeom>
              <a:rect b="b" l="l" r="r" t="t"/>
              <a:pathLst>
                <a:path extrusionOk="0" h="84" w="818">
                  <a:moveTo>
                    <a:pt x="610" y="1"/>
                  </a:moveTo>
                  <a:cubicBezTo>
                    <a:pt x="541" y="1"/>
                    <a:pt x="474" y="5"/>
                    <a:pt x="409" y="15"/>
                  </a:cubicBezTo>
                  <a:cubicBezTo>
                    <a:pt x="344" y="24"/>
                    <a:pt x="270" y="24"/>
                    <a:pt x="204" y="33"/>
                  </a:cubicBezTo>
                  <a:cubicBezTo>
                    <a:pt x="139" y="33"/>
                    <a:pt x="65" y="43"/>
                    <a:pt x="0" y="61"/>
                  </a:cubicBezTo>
                  <a:cubicBezTo>
                    <a:pt x="65" y="70"/>
                    <a:pt x="139" y="80"/>
                    <a:pt x="204" y="80"/>
                  </a:cubicBezTo>
                  <a:cubicBezTo>
                    <a:pt x="226" y="83"/>
                    <a:pt x="249" y="84"/>
                    <a:pt x="272" y="84"/>
                  </a:cubicBezTo>
                  <a:cubicBezTo>
                    <a:pt x="318" y="84"/>
                    <a:pt x="366" y="80"/>
                    <a:pt x="409" y="80"/>
                  </a:cubicBezTo>
                  <a:cubicBezTo>
                    <a:pt x="558" y="70"/>
                    <a:pt x="678" y="43"/>
                    <a:pt x="818" y="15"/>
                  </a:cubicBezTo>
                  <a:cubicBezTo>
                    <a:pt x="748" y="5"/>
                    <a:pt x="678" y="1"/>
                    <a:pt x="6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
            <p:cNvSpPr/>
            <p:nvPr/>
          </p:nvSpPr>
          <p:spPr>
            <a:xfrm>
              <a:off x="3938425" y="2122350"/>
              <a:ext cx="12575" cy="2825"/>
            </a:xfrm>
            <a:custGeom>
              <a:rect b="b" l="l" r="r" t="t"/>
              <a:pathLst>
                <a:path extrusionOk="0" h="113" w="503">
                  <a:moveTo>
                    <a:pt x="503" y="1"/>
                  </a:moveTo>
                  <a:cubicBezTo>
                    <a:pt x="419" y="1"/>
                    <a:pt x="326" y="19"/>
                    <a:pt x="252" y="19"/>
                  </a:cubicBezTo>
                  <a:cubicBezTo>
                    <a:pt x="215" y="28"/>
                    <a:pt x="168" y="38"/>
                    <a:pt x="131" y="47"/>
                  </a:cubicBezTo>
                  <a:cubicBezTo>
                    <a:pt x="84" y="66"/>
                    <a:pt x="47" y="75"/>
                    <a:pt x="1" y="84"/>
                  </a:cubicBezTo>
                  <a:cubicBezTo>
                    <a:pt x="38" y="112"/>
                    <a:pt x="84" y="112"/>
                    <a:pt x="131" y="112"/>
                  </a:cubicBezTo>
                  <a:cubicBezTo>
                    <a:pt x="177" y="112"/>
                    <a:pt x="215" y="112"/>
                    <a:pt x="261" y="93"/>
                  </a:cubicBezTo>
                  <a:cubicBezTo>
                    <a:pt x="354" y="84"/>
                    <a:pt x="438" y="4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
            <p:cNvSpPr/>
            <p:nvPr/>
          </p:nvSpPr>
          <p:spPr>
            <a:xfrm>
              <a:off x="3932625" y="2127125"/>
              <a:ext cx="19300" cy="2150"/>
            </a:xfrm>
            <a:custGeom>
              <a:rect b="b" l="l" r="r" t="t"/>
              <a:pathLst>
                <a:path extrusionOk="0" h="86" w="772">
                  <a:moveTo>
                    <a:pt x="196" y="0"/>
                  </a:moveTo>
                  <a:cubicBezTo>
                    <a:pt x="131" y="0"/>
                    <a:pt x="66" y="5"/>
                    <a:pt x="1" y="14"/>
                  </a:cubicBezTo>
                  <a:cubicBezTo>
                    <a:pt x="66" y="33"/>
                    <a:pt x="131" y="42"/>
                    <a:pt x="186" y="60"/>
                  </a:cubicBezTo>
                  <a:cubicBezTo>
                    <a:pt x="261" y="70"/>
                    <a:pt x="316" y="79"/>
                    <a:pt x="391" y="79"/>
                  </a:cubicBezTo>
                  <a:cubicBezTo>
                    <a:pt x="441" y="83"/>
                    <a:pt x="492" y="85"/>
                    <a:pt x="545" y="85"/>
                  </a:cubicBezTo>
                  <a:cubicBezTo>
                    <a:pt x="619" y="85"/>
                    <a:pt x="696" y="81"/>
                    <a:pt x="772" y="70"/>
                  </a:cubicBezTo>
                  <a:cubicBezTo>
                    <a:pt x="642" y="33"/>
                    <a:pt x="512" y="23"/>
                    <a:pt x="391" y="14"/>
                  </a:cubicBezTo>
                  <a:cubicBezTo>
                    <a:pt x="326" y="5"/>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
            <p:cNvSpPr/>
            <p:nvPr/>
          </p:nvSpPr>
          <p:spPr>
            <a:xfrm>
              <a:off x="3913825" y="2124125"/>
              <a:ext cx="11850" cy="2750"/>
            </a:xfrm>
            <a:custGeom>
              <a:rect b="b" l="l" r="r" t="t"/>
              <a:pathLst>
                <a:path extrusionOk="0" h="110" w="474">
                  <a:moveTo>
                    <a:pt x="67" y="0"/>
                  </a:moveTo>
                  <a:cubicBezTo>
                    <a:pt x="45" y="0"/>
                    <a:pt x="22" y="1"/>
                    <a:pt x="0" y="4"/>
                  </a:cubicBezTo>
                  <a:cubicBezTo>
                    <a:pt x="65" y="41"/>
                    <a:pt x="149" y="60"/>
                    <a:pt x="232" y="87"/>
                  </a:cubicBezTo>
                  <a:cubicBezTo>
                    <a:pt x="294" y="101"/>
                    <a:pt x="350" y="110"/>
                    <a:pt x="408" y="110"/>
                  </a:cubicBezTo>
                  <a:cubicBezTo>
                    <a:pt x="430" y="110"/>
                    <a:pt x="451" y="109"/>
                    <a:pt x="474" y="106"/>
                  </a:cubicBezTo>
                  <a:cubicBezTo>
                    <a:pt x="409" y="60"/>
                    <a:pt x="325" y="41"/>
                    <a:pt x="242" y="22"/>
                  </a:cubicBezTo>
                  <a:cubicBezTo>
                    <a:pt x="187"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
            <p:cNvSpPr/>
            <p:nvPr/>
          </p:nvSpPr>
          <p:spPr>
            <a:xfrm>
              <a:off x="3974200" y="2138375"/>
              <a:ext cx="18150" cy="2575"/>
            </a:xfrm>
            <a:custGeom>
              <a:rect b="b" l="l" r="r" t="t"/>
              <a:pathLst>
                <a:path extrusionOk="0" h="103" w="726">
                  <a:moveTo>
                    <a:pt x="725" y="1"/>
                  </a:moveTo>
                  <a:cubicBezTo>
                    <a:pt x="595" y="1"/>
                    <a:pt x="474" y="10"/>
                    <a:pt x="354" y="10"/>
                  </a:cubicBezTo>
                  <a:lnTo>
                    <a:pt x="177" y="47"/>
                  </a:lnTo>
                  <a:lnTo>
                    <a:pt x="1" y="84"/>
                  </a:lnTo>
                  <a:cubicBezTo>
                    <a:pt x="56" y="103"/>
                    <a:pt x="131" y="103"/>
                    <a:pt x="186" y="103"/>
                  </a:cubicBezTo>
                  <a:cubicBezTo>
                    <a:pt x="261" y="103"/>
                    <a:pt x="317" y="103"/>
                    <a:pt x="372" y="94"/>
                  </a:cubicBezTo>
                  <a:cubicBezTo>
                    <a:pt x="493" y="84"/>
                    <a:pt x="605" y="47"/>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
            <p:cNvSpPr/>
            <p:nvPr/>
          </p:nvSpPr>
          <p:spPr>
            <a:xfrm>
              <a:off x="3967225" y="2137125"/>
              <a:ext cx="12575" cy="2300"/>
            </a:xfrm>
            <a:custGeom>
              <a:rect b="b" l="l" r="r" t="t"/>
              <a:pathLst>
                <a:path extrusionOk="0" h="92" w="503">
                  <a:moveTo>
                    <a:pt x="429" y="0"/>
                  </a:moveTo>
                  <a:cubicBezTo>
                    <a:pt x="369" y="0"/>
                    <a:pt x="308" y="7"/>
                    <a:pt x="242" y="13"/>
                  </a:cubicBezTo>
                  <a:lnTo>
                    <a:pt x="1" y="51"/>
                  </a:lnTo>
                  <a:cubicBezTo>
                    <a:pt x="47" y="78"/>
                    <a:pt x="85" y="88"/>
                    <a:pt x="131" y="88"/>
                  </a:cubicBezTo>
                  <a:cubicBezTo>
                    <a:pt x="146" y="91"/>
                    <a:pt x="161" y="92"/>
                    <a:pt x="175" y="92"/>
                  </a:cubicBezTo>
                  <a:cubicBezTo>
                    <a:pt x="203" y="92"/>
                    <a:pt x="230" y="88"/>
                    <a:pt x="261" y="88"/>
                  </a:cubicBezTo>
                  <a:cubicBezTo>
                    <a:pt x="308" y="88"/>
                    <a:pt x="354" y="78"/>
                    <a:pt x="382" y="60"/>
                  </a:cubicBezTo>
                  <a:cubicBezTo>
                    <a:pt x="419" y="51"/>
                    <a:pt x="465" y="32"/>
                    <a:pt x="503" y="4"/>
                  </a:cubicBezTo>
                  <a:cubicBezTo>
                    <a:pt x="478" y="1"/>
                    <a:pt x="454" y="0"/>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
            <p:cNvSpPr/>
            <p:nvPr/>
          </p:nvSpPr>
          <p:spPr>
            <a:xfrm>
              <a:off x="3986525" y="2133725"/>
              <a:ext cx="6525" cy="2500"/>
            </a:xfrm>
            <a:custGeom>
              <a:rect b="b" l="l" r="r" t="t"/>
              <a:pathLst>
                <a:path extrusionOk="0" h="100" w="261">
                  <a:moveTo>
                    <a:pt x="260" y="1"/>
                  </a:moveTo>
                  <a:cubicBezTo>
                    <a:pt x="204" y="1"/>
                    <a:pt x="167" y="10"/>
                    <a:pt x="130" y="29"/>
                  </a:cubicBezTo>
                  <a:cubicBezTo>
                    <a:pt x="112" y="38"/>
                    <a:pt x="93" y="38"/>
                    <a:pt x="65" y="47"/>
                  </a:cubicBezTo>
                  <a:lnTo>
                    <a:pt x="0" y="84"/>
                  </a:lnTo>
                  <a:cubicBezTo>
                    <a:pt x="22" y="95"/>
                    <a:pt x="53" y="100"/>
                    <a:pt x="85" y="100"/>
                  </a:cubicBezTo>
                  <a:cubicBezTo>
                    <a:pt x="107" y="100"/>
                    <a:pt x="129" y="98"/>
                    <a:pt x="149" y="94"/>
                  </a:cubicBezTo>
                  <a:lnTo>
                    <a:pt x="214" y="57"/>
                  </a:lnTo>
                  <a:cubicBezTo>
                    <a:pt x="232"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2"/>
            <p:cNvSpPr/>
            <p:nvPr/>
          </p:nvSpPr>
          <p:spPr>
            <a:xfrm>
              <a:off x="3965150" y="2169975"/>
              <a:ext cx="15125" cy="6175"/>
            </a:xfrm>
            <a:custGeom>
              <a:rect b="b" l="l" r="r" t="t"/>
              <a:pathLst>
                <a:path extrusionOk="0" h="247" w="605">
                  <a:moveTo>
                    <a:pt x="604" y="0"/>
                  </a:moveTo>
                  <a:cubicBezTo>
                    <a:pt x="530" y="93"/>
                    <a:pt x="437" y="158"/>
                    <a:pt x="344" y="167"/>
                  </a:cubicBezTo>
                  <a:cubicBezTo>
                    <a:pt x="298" y="177"/>
                    <a:pt x="233" y="177"/>
                    <a:pt x="177" y="177"/>
                  </a:cubicBezTo>
                  <a:lnTo>
                    <a:pt x="0" y="177"/>
                  </a:lnTo>
                  <a:cubicBezTo>
                    <a:pt x="28" y="186"/>
                    <a:pt x="65" y="205"/>
                    <a:pt x="84" y="214"/>
                  </a:cubicBezTo>
                  <a:cubicBezTo>
                    <a:pt x="112" y="223"/>
                    <a:pt x="130" y="223"/>
                    <a:pt x="168" y="232"/>
                  </a:cubicBezTo>
                  <a:cubicBezTo>
                    <a:pt x="195" y="242"/>
                    <a:pt x="228" y="246"/>
                    <a:pt x="260" y="246"/>
                  </a:cubicBezTo>
                  <a:cubicBezTo>
                    <a:pt x="293" y="246"/>
                    <a:pt x="325" y="242"/>
                    <a:pt x="353" y="232"/>
                  </a:cubicBezTo>
                  <a:cubicBezTo>
                    <a:pt x="409" y="223"/>
                    <a:pt x="465" y="205"/>
                    <a:pt x="511" y="158"/>
                  </a:cubicBezTo>
                  <a:cubicBezTo>
                    <a:pt x="558" y="121"/>
                    <a:pt x="595" y="65"/>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
            <p:cNvSpPr/>
            <p:nvPr/>
          </p:nvSpPr>
          <p:spPr>
            <a:xfrm>
              <a:off x="3955400" y="2168800"/>
              <a:ext cx="15350" cy="4125"/>
            </a:xfrm>
            <a:custGeom>
              <a:rect b="b" l="l" r="r" t="t"/>
              <a:pathLst>
                <a:path extrusionOk="0" h="165" w="614">
                  <a:moveTo>
                    <a:pt x="0" y="1"/>
                  </a:moveTo>
                  <a:lnTo>
                    <a:pt x="0" y="1"/>
                  </a:lnTo>
                  <a:cubicBezTo>
                    <a:pt x="28" y="47"/>
                    <a:pt x="93" y="75"/>
                    <a:pt x="139" y="94"/>
                  </a:cubicBezTo>
                  <a:cubicBezTo>
                    <a:pt x="186" y="121"/>
                    <a:pt x="232" y="131"/>
                    <a:pt x="288" y="140"/>
                  </a:cubicBezTo>
                  <a:cubicBezTo>
                    <a:pt x="353" y="158"/>
                    <a:pt x="425" y="164"/>
                    <a:pt x="495" y="164"/>
                  </a:cubicBezTo>
                  <a:cubicBezTo>
                    <a:pt x="536" y="164"/>
                    <a:pt x="576" y="162"/>
                    <a:pt x="613" y="159"/>
                  </a:cubicBezTo>
                  <a:cubicBezTo>
                    <a:pt x="567" y="131"/>
                    <a:pt x="511" y="121"/>
                    <a:pt x="446" y="94"/>
                  </a:cubicBezTo>
                  <a:cubicBezTo>
                    <a:pt x="409" y="84"/>
                    <a:pt x="344" y="75"/>
                    <a:pt x="297" y="66"/>
                  </a:cubicBezTo>
                  <a:lnTo>
                    <a:pt x="149" y="38"/>
                  </a:lnTo>
                  <a:cubicBezTo>
                    <a:pt x="102"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
            <p:cNvSpPr/>
            <p:nvPr/>
          </p:nvSpPr>
          <p:spPr>
            <a:xfrm>
              <a:off x="3946325" y="2169275"/>
              <a:ext cx="13050" cy="6050"/>
            </a:xfrm>
            <a:custGeom>
              <a:rect b="b" l="l" r="r" t="t"/>
              <a:pathLst>
                <a:path extrusionOk="0" h="242" w="522">
                  <a:moveTo>
                    <a:pt x="1" y="0"/>
                  </a:moveTo>
                  <a:cubicBezTo>
                    <a:pt x="29" y="47"/>
                    <a:pt x="75" y="75"/>
                    <a:pt x="103" y="102"/>
                  </a:cubicBezTo>
                  <a:cubicBezTo>
                    <a:pt x="140" y="121"/>
                    <a:pt x="187" y="149"/>
                    <a:pt x="233" y="168"/>
                  </a:cubicBezTo>
                  <a:cubicBezTo>
                    <a:pt x="279" y="195"/>
                    <a:pt x="326" y="205"/>
                    <a:pt x="372" y="214"/>
                  </a:cubicBezTo>
                  <a:cubicBezTo>
                    <a:pt x="428" y="233"/>
                    <a:pt x="475" y="242"/>
                    <a:pt x="521" y="242"/>
                  </a:cubicBezTo>
                  <a:cubicBezTo>
                    <a:pt x="447" y="186"/>
                    <a:pt x="363" y="149"/>
                    <a:pt x="261" y="112"/>
                  </a:cubicBezTo>
                  <a:cubicBezTo>
                    <a:pt x="177" y="75"/>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
            <p:cNvSpPr/>
            <p:nvPr/>
          </p:nvSpPr>
          <p:spPr>
            <a:xfrm>
              <a:off x="3961425" y="2168100"/>
              <a:ext cx="10025" cy="2350"/>
            </a:xfrm>
            <a:custGeom>
              <a:rect b="b" l="l" r="r" t="t"/>
              <a:pathLst>
                <a:path extrusionOk="0" h="94" w="401">
                  <a:moveTo>
                    <a:pt x="1" y="1"/>
                  </a:moveTo>
                  <a:cubicBezTo>
                    <a:pt x="47" y="57"/>
                    <a:pt x="112" y="75"/>
                    <a:pt x="186" y="94"/>
                  </a:cubicBezTo>
                  <a:lnTo>
                    <a:pt x="289" y="94"/>
                  </a:lnTo>
                  <a:cubicBezTo>
                    <a:pt x="326" y="75"/>
                    <a:pt x="363" y="75"/>
                    <a:pt x="400" y="57"/>
                  </a:cubicBezTo>
                  <a:cubicBezTo>
                    <a:pt x="326" y="29"/>
                    <a:pt x="270" y="19"/>
                    <a:pt x="196" y="19"/>
                  </a:cubicBezTo>
                  <a:cubicBezTo>
                    <a:pt x="131" y="10"/>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
            <p:cNvSpPr/>
            <p:nvPr/>
          </p:nvSpPr>
          <p:spPr>
            <a:xfrm>
              <a:off x="3901275" y="2128625"/>
              <a:ext cx="8150" cy="12100"/>
            </a:xfrm>
            <a:custGeom>
              <a:rect b="b" l="l" r="r" t="t"/>
              <a:pathLst>
                <a:path extrusionOk="0" h="484" w="326">
                  <a:moveTo>
                    <a:pt x="0" y="0"/>
                  </a:moveTo>
                  <a:lnTo>
                    <a:pt x="37" y="140"/>
                  </a:lnTo>
                  <a:lnTo>
                    <a:pt x="112" y="279"/>
                  </a:lnTo>
                  <a:cubicBezTo>
                    <a:pt x="168" y="353"/>
                    <a:pt x="233" y="437"/>
                    <a:pt x="326" y="484"/>
                  </a:cubicBezTo>
                  <a:cubicBezTo>
                    <a:pt x="270" y="400"/>
                    <a:pt x="214" y="326"/>
                    <a:pt x="168" y="242"/>
                  </a:cubicBezTo>
                  <a:cubicBezTo>
                    <a:pt x="121" y="158"/>
                    <a:pt x="7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
            <p:cNvSpPr/>
            <p:nvPr/>
          </p:nvSpPr>
          <p:spPr>
            <a:xfrm>
              <a:off x="3906850" y="2131175"/>
              <a:ext cx="7000" cy="8625"/>
            </a:xfrm>
            <a:custGeom>
              <a:rect b="b" l="l" r="r" t="t"/>
              <a:pathLst>
                <a:path extrusionOk="0" h="345" w="280">
                  <a:moveTo>
                    <a:pt x="0" y="1"/>
                  </a:moveTo>
                  <a:cubicBezTo>
                    <a:pt x="0" y="38"/>
                    <a:pt x="10" y="84"/>
                    <a:pt x="28" y="112"/>
                  </a:cubicBezTo>
                  <a:cubicBezTo>
                    <a:pt x="47" y="159"/>
                    <a:pt x="65" y="186"/>
                    <a:pt x="93" y="224"/>
                  </a:cubicBezTo>
                  <a:cubicBezTo>
                    <a:pt x="140" y="279"/>
                    <a:pt x="195" y="326"/>
                    <a:pt x="279" y="344"/>
                  </a:cubicBezTo>
                  <a:cubicBezTo>
                    <a:pt x="260" y="316"/>
                    <a:pt x="233" y="279"/>
                    <a:pt x="205" y="251"/>
                  </a:cubicBezTo>
                  <a:cubicBezTo>
                    <a:pt x="186" y="233"/>
                    <a:pt x="168" y="196"/>
                    <a:pt x="140"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
            <p:cNvSpPr/>
            <p:nvPr/>
          </p:nvSpPr>
          <p:spPr>
            <a:xfrm>
              <a:off x="3912650" y="2132575"/>
              <a:ext cx="10475" cy="3725"/>
            </a:xfrm>
            <a:custGeom>
              <a:rect b="b" l="l" r="r" t="t"/>
              <a:pathLst>
                <a:path extrusionOk="0" h="149" w="419">
                  <a:moveTo>
                    <a:pt x="1" y="0"/>
                  </a:moveTo>
                  <a:cubicBezTo>
                    <a:pt x="56" y="47"/>
                    <a:pt x="131" y="84"/>
                    <a:pt x="196" y="103"/>
                  </a:cubicBezTo>
                  <a:lnTo>
                    <a:pt x="307" y="140"/>
                  </a:lnTo>
                  <a:cubicBezTo>
                    <a:pt x="335" y="149"/>
                    <a:pt x="372" y="149"/>
                    <a:pt x="419" y="149"/>
                  </a:cubicBezTo>
                  <a:cubicBezTo>
                    <a:pt x="363" y="103"/>
                    <a:pt x="289" y="75"/>
                    <a:pt x="224" y="47"/>
                  </a:cubicBezTo>
                  <a:cubicBezTo>
                    <a:pt x="149" y="2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
            <p:cNvSpPr/>
            <p:nvPr/>
          </p:nvSpPr>
          <p:spPr>
            <a:xfrm>
              <a:off x="3915900" y="2138150"/>
              <a:ext cx="7925" cy="5825"/>
            </a:xfrm>
            <a:custGeom>
              <a:rect b="b" l="l" r="r" t="t"/>
              <a:pathLst>
                <a:path extrusionOk="0" h="233" w="317">
                  <a:moveTo>
                    <a:pt x="1" y="0"/>
                  </a:moveTo>
                  <a:lnTo>
                    <a:pt x="1" y="0"/>
                  </a:lnTo>
                  <a:cubicBezTo>
                    <a:pt x="38" y="56"/>
                    <a:pt x="94" y="103"/>
                    <a:pt x="140" y="140"/>
                  </a:cubicBezTo>
                  <a:cubicBezTo>
                    <a:pt x="186" y="186"/>
                    <a:pt x="242" y="214"/>
                    <a:pt x="317" y="233"/>
                  </a:cubicBezTo>
                  <a:cubicBezTo>
                    <a:pt x="279" y="177"/>
                    <a:pt x="224" y="130"/>
                    <a:pt x="177" y="93"/>
                  </a:cubicBezTo>
                  <a:cubicBezTo>
                    <a:pt x="13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
            <p:cNvSpPr/>
            <p:nvPr/>
          </p:nvSpPr>
          <p:spPr>
            <a:xfrm>
              <a:off x="3913350" y="2144175"/>
              <a:ext cx="10000" cy="7925"/>
            </a:xfrm>
            <a:custGeom>
              <a:rect b="b" l="l" r="r" t="t"/>
              <a:pathLst>
                <a:path extrusionOk="0" h="317" w="400">
                  <a:moveTo>
                    <a:pt x="0" y="1"/>
                  </a:moveTo>
                  <a:cubicBezTo>
                    <a:pt x="47" y="84"/>
                    <a:pt x="103" y="140"/>
                    <a:pt x="177" y="187"/>
                  </a:cubicBezTo>
                  <a:cubicBezTo>
                    <a:pt x="242" y="233"/>
                    <a:pt x="316" y="280"/>
                    <a:pt x="400" y="317"/>
                  </a:cubicBezTo>
                  <a:cubicBezTo>
                    <a:pt x="344" y="242"/>
                    <a:pt x="288" y="187"/>
                    <a:pt x="214" y="131"/>
                  </a:cubicBezTo>
                  <a:cubicBezTo>
                    <a:pt x="158" y="84"/>
                    <a:pt x="7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
            <p:cNvSpPr/>
            <p:nvPr/>
          </p:nvSpPr>
          <p:spPr>
            <a:xfrm>
              <a:off x="3967000" y="2084025"/>
              <a:ext cx="16275" cy="3975"/>
            </a:xfrm>
            <a:custGeom>
              <a:rect b="b" l="l" r="r" t="t"/>
              <a:pathLst>
                <a:path extrusionOk="0" h="159" w="651">
                  <a:moveTo>
                    <a:pt x="194" y="1"/>
                  </a:moveTo>
                  <a:cubicBezTo>
                    <a:pt x="127" y="1"/>
                    <a:pt x="61" y="14"/>
                    <a:pt x="1" y="47"/>
                  </a:cubicBezTo>
                  <a:cubicBezTo>
                    <a:pt x="56" y="47"/>
                    <a:pt x="103" y="66"/>
                    <a:pt x="159" y="66"/>
                  </a:cubicBezTo>
                  <a:cubicBezTo>
                    <a:pt x="224" y="75"/>
                    <a:pt x="270" y="75"/>
                    <a:pt x="326" y="84"/>
                  </a:cubicBezTo>
                  <a:cubicBezTo>
                    <a:pt x="428" y="112"/>
                    <a:pt x="530" y="131"/>
                    <a:pt x="651" y="159"/>
                  </a:cubicBezTo>
                  <a:cubicBezTo>
                    <a:pt x="614" y="121"/>
                    <a:pt x="558" y="93"/>
                    <a:pt x="502" y="56"/>
                  </a:cubicBezTo>
                  <a:cubicBezTo>
                    <a:pt x="456" y="38"/>
                    <a:pt x="391" y="28"/>
                    <a:pt x="335" y="19"/>
                  </a:cubicBezTo>
                  <a:cubicBezTo>
                    <a:pt x="289" y="8"/>
                    <a:pt x="241"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
            <p:cNvSpPr/>
            <p:nvPr/>
          </p:nvSpPr>
          <p:spPr>
            <a:xfrm>
              <a:off x="3962825" y="2087275"/>
              <a:ext cx="13950" cy="1875"/>
            </a:xfrm>
            <a:custGeom>
              <a:rect b="b" l="l" r="r" t="t"/>
              <a:pathLst>
                <a:path extrusionOk="0" h="75" w="558">
                  <a:moveTo>
                    <a:pt x="279" y="1"/>
                  </a:moveTo>
                  <a:cubicBezTo>
                    <a:pt x="186" y="1"/>
                    <a:pt x="84" y="10"/>
                    <a:pt x="0" y="75"/>
                  </a:cubicBezTo>
                  <a:lnTo>
                    <a:pt x="558" y="75"/>
                  </a:lnTo>
                  <a:cubicBezTo>
                    <a:pt x="511" y="47"/>
                    <a:pt x="465" y="38"/>
                    <a:pt x="418" y="2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2"/>
            <p:cNvSpPr/>
            <p:nvPr/>
          </p:nvSpPr>
          <p:spPr>
            <a:xfrm>
              <a:off x="3954000" y="2091700"/>
              <a:ext cx="14650" cy="2575"/>
            </a:xfrm>
            <a:custGeom>
              <a:rect b="b" l="l" r="r" t="t"/>
              <a:pathLst>
                <a:path extrusionOk="0" h="103" w="586">
                  <a:moveTo>
                    <a:pt x="288" y="0"/>
                  </a:moveTo>
                  <a:cubicBezTo>
                    <a:pt x="242" y="9"/>
                    <a:pt x="186" y="19"/>
                    <a:pt x="140" y="37"/>
                  </a:cubicBezTo>
                  <a:cubicBezTo>
                    <a:pt x="93" y="56"/>
                    <a:pt x="47" y="65"/>
                    <a:pt x="0" y="102"/>
                  </a:cubicBezTo>
                  <a:lnTo>
                    <a:pt x="149" y="93"/>
                  </a:lnTo>
                  <a:cubicBezTo>
                    <a:pt x="205" y="93"/>
                    <a:pt x="251" y="84"/>
                    <a:pt x="298" y="84"/>
                  </a:cubicBezTo>
                  <a:cubicBezTo>
                    <a:pt x="391" y="65"/>
                    <a:pt x="483" y="56"/>
                    <a:pt x="586" y="19"/>
                  </a:cubicBezTo>
                  <a:cubicBezTo>
                    <a:pt x="493" y="0"/>
                    <a:pt x="39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2"/>
            <p:cNvSpPr/>
            <p:nvPr/>
          </p:nvSpPr>
          <p:spPr>
            <a:xfrm>
              <a:off x="3942625" y="2088200"/>
              <a:ext cx="14175" cy="5600"/>
            </a:xfrm>
            <a:custGeom>
              <a:rect b="b" l="l" r="r" t="t"/>
              <a:pathLst>
                <a:path extrusionOk="0" h="224" w="567">
                  <a:moveTo>
                    <a:pt x="567" y="1"/>
                  </a:moveTo>
                  <a:lnTo>
                    <a:pt x="567" y="1"/>
                  </a:lnTo>
                  <a:cubicBezTo>
                    <a:pt x="465" y="10"/>
                    <a:pt x="362" y="38"/>
                    <a:pt x="260" y="66"/>
                  </a:cubicBezTo>
                  <a:cubicBezTo>
                    <a:pt x="214" y="84"/>
                    <a:pt x="167" y="103"/>
                    <a:pt x="121" y="122"/>
                  </a:cubicBezTo>
                  <a:cubicBezTo>
                    <a:pt x="74" y="149"/>
                    <a:pt x="28" y="187"/>
                    <a:pt x="0" y="224"/>
                  </a:cubicBezTo>
                  <a:lnTo>
                    <a:pt x="149" y="177"/>
                  </a:lnTo>
                  <a:cubicBezTo>
                    <a:pt x="195" y="159"/>
                    <a:pt x="242" y="140"/>
                    <a:pt x="288" y="131"/>
                  </a:cubicBezTo>
                  <a:cubicBezTo>
                    <a:pt x="381" y="94"/>
                    <a:pt x="474" y="5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
            <p:cNvSpPr/>
            <p:nvPr/>
          </p:nvSpPr>
          <p:spPr>
            <a:xfrm>
              <a:off x="3931475" y="2095975"/>
              <a:ext cx="15575" cy="3875"/>
            </a:xfrm>
            <a:custGeom>
              <a:rect b="b" l="l" r="r" t="t"/>
              <a:pathLst>
                <a:path extrusionOk="0" h="155" w="623">
                  <a:moveTo>
                    <a:pt x="495" y="0"/>
                  </a:moveTo>
                  <a:cubicBezTo>
                    <a:pt x="429" y="0"/>
                    <a:pt x="365" y="9"/>
                    <a:pt x="297" y="15"/>
                  </a:cubicBezTo>
                  <a:cubicBezTo>
                    <a:pt x="251" y="24"/>
                    <a:pt x="186" y="34"/>
                    <a:pt x="139" y="61"/>
                  </a:cubicBezTo>
                  <a:cubicBezTo>
                    <a:pt x="93" y="80"/>
                    <a:pt x="37" y="108"/>
                    <a:pt x="0" y="154"/>
                  </a:cubicBezTo>
                  <a:cubicBezTo>
                    <a:pt x="47" y="126"/>
                    <a:pt x="112" y="126"/>
                    <a:pt x="158" y="117"/>
                  </a:cubicBezTo>
                  <a:lnTo>
                    <a:pt x="307" y="99"/>
                  </a:lnTo>
                  <a:cubicBezTo>
                    <a:pt x="409" y="71"/>
                    <a:pt x="511" y="52"/>
                    <a:pt x="623" y="15"/>
                  </a:cubicBezTo>
                  <a:cubicBezTo>
                    <a:pt x="579" y="4"/>
                    <a:pt x="537" y="0"/>
                    <a:pt x="4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
            <p:cNvSpPr/>
            <p:nvPr/>
          </p:nvSpPr>
          <p:spPr>
            <a:xfrm>
              <a:off x="3964925" y="2122950"/>
              <a:ext cx="6975" cy="1950"/>
            </a:xfrm>
            <a:custGeom>
              <a:rect b="b" l="l" r="r" t="t"/>
              <a:pathLst>
                <a:path extrusionOk="0" h="78" w="279">
                  <a:moveTo>
                    <a:pt x="102" y="1"/>
                  </a:moveTo>
                  <a:cubicBezTo>
                    <a:pt x="68" y="1"/>
                    <a:pt x="34" y="9"/>
                    <a:pt x="0" y="23"/>
                  </a:cubicBezTo>
                  <a:cubicBezTo>
                    <a:pt x="46" y="60"/>
                    <a:pt x="93" y="69"/>
                    <a:pt x="139" y="69"/>
                  </a:cubicBezTo>
                  <a:cubicBezTo>
                    <a:pt x="153" y="75"/>
                    <a:pt x="167" y="77"/>
                    <a:pt x="180" y="77"/>
                  </a:cubicBezTo>
                  <a:cubicBezTo>
                    <a:pt x="213" y="77"/>
                    <a:pt x="246" y="64"/>
                    <a:pt x="279" y="51"/>
                  </a:cubicBezTo>
                  <a:cubicBezTo>
                    <a:pt x="232" y="23"/>
                    <a:pt x="186" y="14"/>
                    <a:pt x="139" y="4"/>
                  </a:cubicBezTo>
                  <a:cubicBezTo>
                    <a:pt x="127" y="2"/>
                    <a:pt x="114"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
            <p:cNvSpPr/>
            <p:nvPr/>
          </p:nvSpPr>
          <p:spPr>
            <a:xfrm>
              <a:off x="3970475" y="2126300"/>
              <a:ext cx="7000" cy="1650"/>
            </a:xfrm>
            <a:custGeom>
              <a:rect b="b" l="l" r="r" t="t"/>
              <a:pathLst>
                <a:path extrusionOk="0" h="66" w="280">
                  <a:moveTo>
                    <a:pt x="140" y="0"/>
                  </a:moveTo>
                  <a:cubicBezTo>
                    <a:pt x="94" y="0"/>
                    <a:pt x="47" y="10"/>
                    <a:pt x="1" y="28"/>
                  </a:cubicBezTo>
                  <a:cubicBezTo>
                    <a:pt x="47" y="56"/>
                    <a:pt x="94" y="66"/>
                    <a:pt x="140" y="66"/>
                  </a:cubicBezTo>
                  <a:cubicBezTo>
                    <a:pt x="187" y="66"/>
                    <a:pt x="233" y="56"/>
                    <a:pt x="280" y="28"/>
                  </a:cubicBezTo>
                  <a:cubicBezTo>
                    <a:pt x="233" y="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
            <p:cNvSpPr/>
            <p:nvPr/>
          </p:nvSpPr>
          <p:spPr>
            <a:xfrm>
              <a:off x="3916825" y="2102325"/>
              <a:ext cx="9325" cy="4250"/>
            </a:xfrm>
            <a:custGeom>
              <a:rect b="b" l="l" r="r" t="t"/>
              <a:pathLst>
                <a:path extrusionOk="0" h="170" w="373">
                  <a:moveTo>
                    <a:pt x="335" y="0"/>
                  </a:moveTo>
                  <a:cubicBezTo>
                    <a:pt x="276" y="0"/>
                    <a:pt x="222" y="18"/>
                    <a:pt x="168" y="49"/>
                  </a:cubicBezTo>
                  <a:cubicBezTo>
                    <a:pt x="140" y="58"/>
                    <a:pt x="112" y="77"/>
                    <a:pt x="75" y="95"/>
                  </a:cubicBezTo>
                  <a:cubicBezTo>
                    <a:pt x="47" y="105"/>
                    <a:pt x="19" y="133"/>
                    <a:pt x="1" y="170"/>
                  </a:cubicBezTo>
                  <a:cubicBezTo>
                    <a:pt x="66" y="151"/>
                    <a:pt x="140" y="133"/>
                    <a:pt x="196" y="105"/>
                  </a:cubicBezTo>
                  <a:cubicBezTo>
                    <a:pt x="252" y="86"/>
                    <a:pt x="307" y="49"/>
                    <a:pt x="372" y="3"/>
                  </a:cubicBezTo>
                  <a:cubicBezTo>
                    <a:pt x="360" y="1"/>
                    <a:pt x="347" y="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
            <p:cNvSpPr/>
            <p:nvPr/>
          </p:nvSpPr>
          <p:spPr>
            <a:xfrm>
              <a:off x="3860400" y="1820400"/>
              <a:ext cx="99425" cy="103575"/>
            </a:xfrm>
            <a:custGeom>
              <a:rect b="b" l="l" r="r" t="t"/>
              <a:pathLst>
                <a:path extrusionOk="0" h="4143" w="3977">
                  <a:moveTo>
                    <a:pt x="2097" y="0"/>
                  </a:moveTo>
                  <a:cubicBezTo>
                    <a:pt x="2092" y="0"/>
                    <a:pt x="2087" y="0"/>
                    <a:pt x="2081" y="0"/>
                  </a:cubicBezTo>
                  <a:cubicBezTo>
                    <a:pt x="1821" y="19"/>
                    <a:pt x="1654" y="261"/>
                    <a:pt x="1570" y="493"/>
                  </a:cubicBezTo>
                  <a:cubicBezTo>
                    <a:pt x="1487" y="734"/>
                    <a:pt x="1477" y="995"/>
                    <a:pt x="1357" y="1208"/>
                  </a:cubicBezTo>
                  <a:cubicBezTo>
                    <a:pt x="1292" y="995"/>
                    <a:pt x="1217" y="744"/>
                    <a:pt x="1069" y="558"/>
                  </a:cubicBezTo>
                  <a:cubicBezTo>
                    <a:pt x="949" y="408"/>
                    <a:pt x="757" y="307"/>
                    <a:pt x="566" y="307"/>
                  </a:cubicBezTo>
                  <a:cubicBezTo>
                    <a:pt x="519" y="307"/>
                    <a:pt x="473" y="313"/>
                    <a:pt x="428" y="326"/>
                  </a:cubicBezTo>
                  <a:cubicBezTo>
                    <a:pt x="56" y="446"/>
                    <a:pt x="0" y="930"/>
                    <a:pt x="47" y="1320"/>
                  </a:cubicBezTo>
                  <a:cubicBezTo>
                    <a:pt x="167" y="2267"/>
                    <a:pt x="520" y="3187"/>
                    <a:pt x="1069" y="3977"/>
                  </a:cubicBezTo>
                  <a:cubicBezTo>
                    <a:pt x="1141" y="4098"/>
                    <a:pt x="1259" y="4142"/>
                    <a:pt x="1385" y="4142"/>
                  </a:cubicBezTo>
                  <a:cubicBezTo>
                    <a:pt x="1549" y="4142"/>
                    <a:pt x="1728" y="4069"/>
                    <a:pt x="1849" y="3996"/>
                  </a:cubicBezTo>
                  <a:cubicBezTo>
                    <a:pt x="2648" y="3550"/>
                    <a:pt x="3354" y="2899"/>
                    <a:pt x="3754" y="2063"/>
                  </a:cubicBezTo>
                  <a:cubicBezTo>
                    <a:pt x="3874" y="1803"/>
                    <a:pt x="3977" y="1515"/>
                    <a:pt x="3921" y="1236"/>
                  </a:cubicBezTo>
                  <a:cubicBezTo>
                    <a:pt x="3874" y="948"/>
                    <a:pt x="3670" y="679"/>
                    <a:pt x="3382" y="651"/>
                  </a:cubicBezTo>
                  <a:cubicBezTo>
                    <a:pt x="3371" y="650"/>
                    <a:pt x="3360" y="650"/>
                    <a:pt x="3349" y="650"/>
                  </a:cubicBezTo>
                  <a:cubicBezTo>
                    <a:pt x="3049" y="650"/>
                    <a:pt x="2817" y="892"/>
                    <a:pt x="2611" y="1134"/>
                  </a:cubicBezTo>
                  <a:cubicBezTo>
                    <a:pt x="2648" y="902"/>
                    <a:pt x="2667" y="651"/>
                    <a:pt x="2602" y="419"/>
                  </a:cubicBezTo>
                  <a:cubicBezTo>
                    <a:pt x="2520" y="192"/>
                    <a:pt x="2323" y="0"/>
                    <a:pt x="20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
            <p:cNvSpPr/>
            <p:nvPr/>
          </p:nvSpPr>
          <p:spPr>
            <a:xfrm>
              <a:off x="3859700" y="1818925"/>
              <a:ext cx="100350" cy="104625"/>
            </a:xfrm>
            <a:custGeom>
              <a:rect b="b" l="l" r="r" t="t"/>
              <a:pathLst>
                <a:path extrusionOk="0" h="4185" w="4014">
                  <a:moveTo>
                    <a:pt x="1255" y="4147"/>
                  </a:moveTo>
                  <a:cubicBezTo>
                    <a:pt x="1320" y="4175"/>
                    <a:pt x="1375" y="4185"/>
                    <a:pt x="1440" y="4185"/>
                  </a:cubicBezTo>
                  <a:cubicBezTo>
                    <a:pt x="1385" y="4185"/>
                    <a:pt x="1320" y="4175"/>
                    <a:pt x="1255" y="4147"/>
                  </a:cubicBezTo>
                  <a:close/>
                  <a:moveTo>
                    <a:pt x="2100" y="0"/>
                  </a:moveTo>
                  <a:cubicBezTo>
                    <a:pt x="2081" y="0"/>
                    <a:pt x="2062" y="1"/>
                    <a:pt x="2044" y="4"/>
                  </a:cubicBezTo>
                  <a:cubicBezTo>
                    <a:pt x="1905" y="32"/>
                    <a:pt x="1784" y="106"/>
                    <a:pt x="1700" y="217"/>
                  </a:cubicBezTo>
                  <a:cubicBezTo>
                    <a:pt x="1617" y="320"/>
                    <a:pt x="1552" y="431"/>
                    <a:pt x="1515" y="561"/>
                  </a:cubicBezTo>
                  <a:cubicBezTo>
                    <a:pt x="1459" y="747"/>
                    <a:pt x="1431" y="933"/>
                    <a:pt x="1375" y="1109"/>
                  </a:cubicBezTo>
                  <a:cubicBezTo>
                    <a:pt x="1320" y="942"/>
                    <a:pt x="1245" y="775"/>
                    <a:pt x="1143" y="626"/>
                  </a:cubicBezTo>
                  <a:cubicBezTo>
                    <a:pt x="1069" y="533"/>
                    <a:pt x="976" y="459"/>
                    <a:pt x="864" y="394"/>
                  </a:cubicBezTo>
                  <a:cubicBezTo>
                    <a:pt x="788" y="352"/>
                    <a:pt x="695" y="331"/>
                    <a:pt x="599" y="331"/>
                  </a:cubicBezTo>
                  <a:cubicBezTo>
                    <a:pt x="567" y="331"/>
                    <a:pt x="534" y="334"/>
                    <a:pt x="502" y="338"/>
                  </a:cubicBezTo>
                  <a:cubicBezTo>
                    <a:pt x="372" y="366"/>
                    <a:pt x="270" y="431"/>
                    <a:pt x="186" y="524"/>
                  </a:cubicBezTo>
                  <a:cubicBezTo>
                    <a:pt x="112" y="617"/>
                    <a:pt x="75" y="738"/>
                    <a:pt x="47" y="849"/>
                  </a:cubicBezTo>
                  <a:cubicBezTo>
                    <a:pt x="0" y="1081"/>
                    <a:pt x="19" y="1314"/>
                    <a:pt x="65" y="1537"/>
                  </a:cubicBezTo>
                  <a:cubicBezTo>
                    <a:pt x="130" y="1992"/>
                    <a:pt x="260" y="2429"/>
                    <a:pt x="437" y="2847"/>
                  </a:cubicBezTo>
                  <a:cubicBezTo>
                    <a:pt x="604" y="3265"/>
                    <a:pt x="818" y="3674"/>
                    <a:pt x="1087" y="4045"/>
                  </a:cubicBezTo>
                  <a:cubicBezTo>
                    <a:pt x="827" y="3674"/>
                    <a:pt x="604" y="3265"/>
                    <a:pt x="446" y="2847"/>
                  </a:cubicBezTo>
                  <a:cubicBezTo>
                    <a:pt x="279" y="2429"/>
                    <a:pt x="167" y="1983"/>
                    <a:pt x="112" y="1537"/>
                  </a:cubicBezTo>
                  <a:cubicBezTo>
                    <a:pt x="75" y="1314"/>
                    <a:pt x="65" y="1081"/>
                    <a:pt x="121" y="858"/>
                  </a:cubicBezTo>
                  <a:cubicBezTo>
                    <a:pt x="140" y="756"/>
                    <a:pt x="186" y="654"/>
                    <a:pt x="260" y="570"/>
                  </a:cubicBezTo>
                  <a:cubicBezTo>
                    <a:pt x="325" y="496"/>
                    <a:pt x="418" y="431"/>
                    <a:pt x="530" y="422"/>
                  </a:cubicBezTo>
                  <a:cubicBezTo>
                    <a:pt x="547" y="420"/>
                    <a:pt x="564" y="419"/>
                    <a:pt x="581" y="419"/>
                  </a:cubicBezTo>
                  <a:cubicBezTo>
                    <a:pt x="666" y="419"/>
                    <a:pt x="750" y="439"/>
                    <a:pt x="827" y="478"/>
                  </a:cubicBezTo>
                  <a:cubicBezTo>
                    <a:pt x="920" y="524"/>
                    <a:pt x="1004" y="608"/>
                    <a:pt x="1059" y="691"/>
                  </a:cubicBezTo>
                  <a:cubicBezTo>
                    <a:pt x="1189" y="858"/>
                    <a:pt x="1245" y="1081"/>
                    <a:pt x="1320" y="1304"/>
                  </a:cubicBezTo>
                  <a:lnTo>
                    <a:pt x="1366" y="1444"/>
                  </a:lnTo>
                  <a:lnTo>
                    <a:pt x="1431" y="1304"/>
                  </a:lnTo>
                  <a:cubicBezTo>
                    <a:pt x="1552" y="1072"/>
                    <a:pt x="1570" y="821"/>
                    <a:pt x="1654" y="598"/>
                  </a:cubicBezTo>
                  <a:cubicBezTo>
                    <a:pt x="1691" y="496"/>
                    <a:pt x="1747" y="385"/>
                    <a:pt x="1812" y="292"/>
                  </a:cubicBezTo>
                  <a:cubicBezTo>
                    <a:pt x="1886" y="208"/>
                    <a:pt x="1979" y="143"/>
                    <a:pt x="2081" y="134"/>
                  </a:cubicBezTo>
                  <a:cubicBezTo>
                    <a:pt x="2100" y="131"/>
                    <a:pt x="2118" y="129"/>
                    <a:pt x="2136" y="129"/>
                  </a:cubicBezTo>
                  <a:cubicBezTo>
                    <a:pt x="2222" y="129"/>
                    <a:pt x="2308" y="162"/>
                    <a:pt x="2369" y="208"/>
                  </a:cubicBezTo>
                  <a:cubicBezTo>
                    <a:pt x="2453" y="282"/>
                    <a:pt x="2527" y="375"/>
                    <a:pt x="2555" y="478"/>
                  </a:cubicBezTo>
                  <a:cubicBezTo>
                    <a:pt x="2630" y="691"/>
                    <a:pt x="2602" y="933"/>
                    <a:pt x="2583" y="1174"/>
                  </a:cubicBezTo>
                  <a:lnTo>
                    <a:pt x="2555" y="1397"/>
                  </a:lnTo>
                  <a:lnTo>
                    <a:pt x="2695" y="1221"/>
                  </a:lnTo>
                  <a:cubicBezTo>
                    <a:pt x="2778" y="1119"/>
                    <a:pt x="2862" y="1026"/>
                    <a:pt x="2964" y="942"/>
                  </a:cubicBezTo>
                  <a:cubicBezTo>
                    <a:pt x="3057" y="858"/>
                    <a:pt x="3159" y="793"/>
                    <a:pt x="3280" y="766"/>
                  </a:cubicBezTo>
                  <a:cubicBezTo>
                    <a:pt x="3314" y="760"/>
                    <a:pt x="3348" y="757"/>
                    <a:pt x="3383" y="757"/>
                  </a:cubicBezTo>
                  <a:cubicBezTo>
                    <a:pt x="3463" y="757"/>
                    <a:pt x="3543" y="773"/>
                    <a:pt x="3614" y="812"/>
                  </a:cubicBezTo>
                  <a:cubicBezTo>
                    <a:pt x="3717" y="877"/>
                    <a:pt x="3800" y="970"/>
                    <a:pt x="3856" y="1081"/>
                  </a:cubicBezTo>
                  <a:cubicBezTo>
                    <a:pt x="3921" y="1184"/>
                    <a:pt x="3940" y="1314"/>
                    <a:pt x="3940" y="1444"/>
                  </a:cubicBezTo>
                  <a:cubicBezTo>
                    <a:pt x="3940" y="1574"/>
                    <a:pt x="3921" y="1695"/>
                    <a:pt x="3875" y="1815"/>
                  </a:cubicBezTo>
                  <a:cubicBezTo>
                    <a:pt x="3837" y="1946"/>
                    <a:pt x="3782" y="2057"/>
                    <a:pt x="3717" y="2178"/>
                  </a:cubicBezTo>
                  <a:cubicBezTo>
                    <a:pt x="3661" y="2289"/>
                    <a:pt x="3605" y="2410"/>
                    <a:pt x="3531" y="2512"/>
                  </a:cubicBezTo>
                  <a:cubicBezTo>
                    <a:pt x="3252" y="2949"/>
                    <a:pt x="2899" y="3339"/>
                    <a:pt x="2481" y="3646"/>
                  </a:cubicBezTo>
                  <a:cubicBezTo>
                    <a:pt x="2267" y="3813"/>
                    <a:pt x="2044" y="3952"/>
                    <a:pt x="1812" y="4082"/>
                  </a:cubicBezTo>
                  <a:cubicBezTo>
                    <a:pt x="1700" y="4138"/>
                    <a:pt x="1570" y="4185"/>
                    <a:pt x="1440" y="4185"/>
                  </a:cubicBezTo>
                  <a:cubicBezTo>
                    <a:pt x="1570" y="4185"/>
                    <a:pt x="1700" y="4138"/>
                    <a:pt x="1831" y="4082"/>
                  </a:cubicBezTo>
                  <a:cubicBezTo>
                    <a:pt x="2063" y="3952"/>
                    <a:pt x="2277" y="3813"/>
                    <a:pt x="2490" y="3664"/>
                  </a:cubicBezTo>
                  <a:cubicBezTo>
                    <a:pt x="2908" y="3348"/>
                    <a:pt x="3289" y="2977"/>
                    <a:pt x="3596" y="2531"/>
                  </a:cubicBezTo>
                  <a:cubicBezTo>
                    <a:pt x="3661" y="2419"/>
                    <a:pt x="3735" y="2317"/>
                    <a:pt x="3791" y="2196"/>
                  </a:cubicBezTo>
                  <a:cubicBezTo>
                    <a:pt x="3847" y="2085"/>
                    <a:pt x="3902" y="1964"/>
                    <a:pt x="3949" y="1834"/>
                  </a:cubicBezTo>
                  <a:cubicBezTo>
                    <a:pt x="3967" y="1732"/>
                    <a:pt x="4005" y="1592"/>
                    <a:pt x="4014" y="1453"/>
                  </a:cubicBezTo>
                  <a:cubicBezTo>
                    <a:pt x="4014" y="1314"/>
                    <a:pt x="4005" y="1174"/>
                    <a:pt x="3930" y="1054"/>
                  </a:cubicBezTo>
                  <a:cubicBezTo>
                    <a:pt x="3875" y="924"/>
                    <a:pt x="3782" y="803"/>
                    <a:pt x="3652" y="738"/>
                  </a:cubicBezTo>
                  <a:cubicBezTo>
                    <a:pt x="3572" y="678"/>
                    <a:pt x="3463" y="651"/>
                    <a:pt x="3357" y="651"/>
                  </a:cubicBezTo>
                  <a:cubicBezTo>
                    <a:pt x="3315" y="651"/>
                    <a:pt x="3273" y="655"/>
                    <a:pt x="3233" y="663"/>
                  </a:cubicBezTo>
                  <a:cubicBezTo>
                    <a:pt x="3094" y="701"/>
                    <a:pt x="2964" y="766"/>
                    <a:pt x="2862" y="858"/>
                  </a:cubicBezTo>
                  <a:cubicBezTo>
                    <a:pt x="2815" y="905"/>
                    <a:pt x="2769" y="942"/>
                    <a:pt x="2722" y="989"/>
                  </a:cubicBezTo>
                  <a:cubicBezTo>
                    <a:pt x="2722" y="933"/>
                    <a:pt x="2732" y="877"/>
                    <a:pt x="2732" y="831"/>
                  </a:cubicBezTo>
                  <a:cubicBezTo>
                    <a:pt x="2732" y="701"/>
                    <a:pt x="2722" y="570"/>
                    <a:pt x="2676" y="450"/>
                  </a:cubicBezTo>
                  <a:cubicBezTo>
                    <a:pt x="2630" y="320"/>
                    <a:pt x="2546" y="199"/>
                    <a:pt x="2444" y="125"/>
                  </a:cubicBezTo>
                  <a:cubicBezTo>
                    <a:pt x="2355" y="52"/>
                    <a:pt x="2224" y="0"/>
                    <a:pt x="21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
            <p:cNvSpPr/>
            <p:nvPr/>
          </p:nvSpPr>
          <p:spPr>
            <a:xfrm>
              <a:off x="3891525" y="1851050"/>
              <a:ext cx="3725" cy="72725"/>
            </a:xfrm>
            <a:custGeom>
              <a:rect b="b" l="l" r="r" t="t"/>
              <a:pathLst>
                <a:path extrusionOk="0" h="2909" w="149">
                  <a:moveTo>
                    <a:pt x="102" y="1"/>
                  </a:moveTo>
                  <a:cubicBezTo>
                    <a:pt x="93" y="242"/>
                    <a:pt x="93" y="475"/>
                    <a:pt x="65" y="735"/>
                  </a:cubicBezTo>
                  <a:lnTo>
                    <a:pt x="56" y="1469"/>
                  </a:lnTo>
                  <a:lnTo>
                    <a:pt x="47" y="2193"/>
                  </a:lnTo>
                  <a:cubicBezTo>
                    <a:pt x="47" y="2305"/>
                    <a:pt x="47" y="2435"/>
                    <a:pt x="28" y="2556"/>
                  </a:cubicBezTo>
                  <a:cubicBezTo>
                    <a:pt x="19" y="2667"/>
                    <a:pt x="9" y="2797"/>
                    <a:pt x="0" y="2909"/>
                  </a:cubicBezTo>
                  <a:cubicBezTo>
                    <a:pt x="65" y="2677"/>
                    <a:pt x="84" y="2435"/>
                    <a:pt x="102" y="2193"/>
                  </a:cubicBezTo>
                  <a:cubicBezTo>
                    <a:pt x="130" y="1952"/>
                    <a:pt x="139" y="1701"/>
                    <a:pt x="139" y="1460"/>
                  </a:cubicBezTo>
                  <a:cubicBezTo>
                    <a:pt x="149" y="1218"/>
                    <a:pt x="149" y="976"/>
                    <a:pt x="139" y="726"/>
                  </a:cubicBezTo>
                  <a:cubicBezTo>
                    <a:pt x="130" y="484"/>
                    <a:pt x="130" y="242"/>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
            <p:cNvSpPr/>
            <p:nvPr/>
          </p:nvSpPr>
          <p:spPr>
            <a:xfrm>
              <a:off x="3894300" y="1849900"/>
              <a:ext cx="30925" cy="74125"/>
            </a:xfrm>
            <a:custGeom>
              <a:rect b="b" l="l" r="r" t="t"/>
              <a:pathLst>
                <a:path extrusionOk="0" h="2965" w="1237">
                  <a:moveTo>
                    <a:pt x="1236" y="0"/>
                  </a:moveTo>
                  <a:lnTo>
                    <a:pt x="1236" y="0"/>
                  </a:lnTo>
                  <a:cubicBezTo>
                    <a:pt x="1115" y="242"/>
                    <a:pt x="1004" y="484"/>
                    <a:pt x="883" y="716"/>
                  </a:cubicBezTo>
                  <a:cubicBezTo>
                    <a:pt x="772" y="967"/>
                    <a:pt x="670" y="1218"/>
                    <a:pt x="558" y="1459"/>
                  </a:cubicBezTo>
                  <a:cubicBezTo>
                    <a:pt x="456" y="1701"/>
                    <a:pt x="354" y="1942"/>
                    <a:pt x="261" y="2202"/>
                  </a:cubicBezTo>
                  <a:cubicBezTo>
                    <a:pt x="168" y="2453"/>
                    <a:pt x="66" y="2704"/>
                    <a:pt x="1" y="2964"/>
                  </a:cubicBezTo>
                  <a:cubicBezTo>
                    <a:pt x="47" y="2843"/>
                    <a:pt x="94" y="2723"/>
                    <a:pt x="159" y="2593"/>
                  </a:cubicBezTo>
                  <a:cubicBezTo>
                    <a:pt x="205" y="2472"/>
                    <a:pt x="251" y="2351"/>
                    <a:pt x="307" y="2221"/>
                  </a:cubicBezTo>
                  <a:lnTo>
                    <a:pt x="623" y="1478"/>
                  </a:lnTo>
                  <a:lnTo>
                    <a:pt x="930" y="744"/>
                  </a:lnTo>
                  <a:cubicBezTo>
                    <a:pt x="1041" y="493"/>
                    <a:pt x="1143" y="251"/>
                    <a:pt x="1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
            <p:cNvSpPr/>
            <p:nvPr/>
          </p:nvSpPr>
          <p:spPr>
            <a:xfrm>
              <a:off x="3896625" y="1878000"/>
              <a:ext cx="1875" cy="20925"/>
            </a:xfrm>
            <a:custGeom>
              <a:rect b="b" l="l" r="r" t="t"/>
              <a:pathLst>
                <a:path extrusionOk="0" h="837" w="75">
                  <a:moveTo>
                    <a:pt x="38" y="1"/>
                  </a:moveTo>
                  <a:cubicBezTo>
                    <a:pt x="1" y="140"/>
                    <a:pt x="1" y="270"/>
                    <a:pt x="1" y="419"/>
                  </a:cubicBezTo>
                  <a:lnTo>
                    <a:pt x="1" y="623"/>
                  </a:lnTo>
                  <a:cubicBezTo>
                    <a:pt x="1" y="697"/>
                    <a:pt x="19" y="762"/>
                    <a:pt x="19" y="837"/>
                  </a:cubicBezTo>
                  <a:cubicBezTo>
                    <a:pt x="38" y="762"/>
                    <a:pt x="47" y="697"/>
                    <a:pt x="66" y="623"/>
                  </a:cubicBezTo>
                  <a:cubicBezTo>
                    <a:pt x="75" y="558"/>
                    <a:pt x="75" y="484"/>
                    <a:pt x="75" y="419"/>
                  </a:cubicBezTo>
                  <a:cubicBezTo>
                    <a:pt x="75" y="279"/>
                    <a:pt x="66" y="14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2"/>
            <p:cNvSpPr/>
            <p:nvPr/>
          </p:nvSpPr>
          <p:spPr>
            <a:xfrm>
              <a:off x="3898725" y="1870100"/>
              <a:ext cx="2575" cy="12575"/>
            </a:xfrm>
            <a:custGeom>
              <a:rect b="b" l="l" r="r" t="t"/>
              <a:pathLst>
                <a:path extrusionOk="0" h="503" w="103">
                  <a:moveTo>
                    <a:pt x="9" y="1"/>
                  </a:moveTo>
                  <a:cubicBezTo>
                    <a:pt x="0" y="84"/>
                    <a:pt x="9" y="177"/>
                    <a:pt x="9" y="242"/>
                  </a:cubicBezTo>
                  <a:cubicBezTo>
                    <a:pt x="28" y="289"/>
                    <a:pt x="28" y="326"/>
                    <a:pt x="37" y="372"/>
                  </a:cubicBezTo>
                  <a:cubicBezTo>
                    <a:pt x="47" y="419"/>
                    <a:pt x="56" y="456"/>
                    <a:pt x="56" y="502"/>
                  </a:cubicBezTo>
                  <a:cubicBezTo>
                    <a:pt x="84" y="465"/>
                    <a:pt x="93" y="419"/>
                    <a:pt x="93" y="372"/>
                  </a:cubicBezTo>
                  <a:cubicBezTo>
                    <a:pt x="102" y="326"/>
                    <a:pt x="93" y="289"/>
                    <a:pt x="93" y="242"/>
                  </a:cubicBezTo>
                  <a:cubicBezTo>
                    <a:pt x="84" y="168"/>
                    <a:pt x="56" y="84"/>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2"/>
            <p:cNvSpPr/>
            <p:nvPr/>
          </p:nvSpPr>
          <p:spPr>
            <a:xfrm>
              <a:off x="3902425" y="1869875"/>
              <a:ext cx="3275" cy="18825"/>
            </a:xfrm>
            <a:custGeom>
              <a:rect b="b" l="l" r="r" t="t"/>
              <a:pathLst>
                <a:path extrusionOk="0" h="753" w="131">
                  <a:moveTo>
                    <a:pt x="122" y="0"/>
                  </a:moveTo>
                  <a:lnTo>
                    <a:pt x="122" y="0"/>
                  </a:lnTo>
                  <a:cubicBezTo>
                    <a:pt x="84" y="130"/>
                    <a:pt x="57" y="251"/>
                    <a:pt x="38" y="372"/>
                  </a:cubicBezTo>
                  <a:cubicBezTo>
                    <a:pt x="19" y="502"/>
                    <a:pt x="1" y="623"/>
                    <a:pt x="1" y="753"/>
                  </a:cubicBezTo>
                  <a:cubicBezTo>
                    <a:pt x="38" y="697"/>
                    <a:pt x="66" y="623"/>
                    <a:pt x="75" y="567"/>
                  </a:cubicBezTo>
                  <a:cubicBezTo>
                    <a:pt x="84" y="511"/>
                    <a:pt x="94" y="437"/>
                    <a:pt x="112" y="381"/>
                  </a:cubicBezTo>
                  <a:cubicBezTo>
                    <a:pt x="122" y="251"/>
                    <a:pt x="131" y="13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2"/>
            <p:cNvSpPr/>
            <p:nvPr/>
          </p:nvSpPr>
          <p:spPr>
            <a:xfrm>
              <a:off x="3897550" y="1895650"/>
              <a:ext cx="3525" cy="11650"/>
            </a:xfrm>
            <a:custGeom>
              <a:rect b="b" l="l" r="r" t="t"/>
              <a:pathLst>
                <a:path extrusionOk="0" h="466" w="141">
                  <a:moveTo>
                    <a:pt x="140" y="1"/>
                  </a:moveTo>
                  <a:lnTo>
                    <a:pt x="140" y="1"/>
                  </a:lnTo>
                  <a:cubicBezTo>
                    <a:pt x="94" y="75"/>
                    <a:pt x="56" y="140"/>
                    <a:pt x="38" y="224"/>
                  </a:cubicBezTo>
                  <a:cubicBezTo>
                    <a:pt x="10" y="307"/>
                    <a:pt x="1" y="382"/>
                    <a:pt x="1" y="465"/>
                  </a:cubicBezTo>
                  <a:cubicBezTo>
                    <a:pt x="47" y="400"/>
                    <a:pt x="84" y="326"/>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
            <p:cNvSpPr/>
            <p:nvPr/>
          </p:nvSpPr>
          <p:spPr>
            <a:xfrm>
              <a:off x="3918450" y="1830625"/>
              <a:ext cx="2125" cy="18375"/>
            </a:xfrm>
            <a:custGeom>
              <a:rect b="b" l="l" r="r" t="t"/>
              <a:pathLst>
                <a:path extrusionOk="0" h="735" w="85">
                  <a:moveTo>
                    <a:pt x="10" y="0"/>
                  </a:moveTo>
                  <a:lnTo>
                    <a:pt x="10" y="0"/>
                  </a:lnTo>
                  <a:cubicBezTo>
                    <a:pt x="1" y="121"/>
                    <a:pt x="1" y="233"/>
                    <a:pt x="29" y="381"/>
                  </a:cubicBezTo>
                  <a:cubicBezTo>
                    <a:pt x="29" y="446"/>
                    <a:pt x="29" y="502"/>
                    <a:pt x="38" y="558"/>
                  </a:cubicBezTo>
                  <a:cubicBezTo>
                    <a:pt x="38" y="613"/>
                    <a:pt x="47" y="678"/>
                    <a:pt x="47" y="734"/>
                  </a:cubicBezTo>
                  <a:cubicBezTo>
                    <a:pt x="75" y="678"/>
                    <a:pt x="84" y="604"/>
                    <a:pt x="84" y="548"/>
                  </a:cubicBezTo>
                  <a:lnTo>
                    <a:pt x="84" y="363"/>
                  </a:lnTo>
                  <a:cubicBezTo>
                    <a:pt x="75" y="233"/>
                    <a:pt x="57" y="121"/>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
            <p:cNvSpPr/>
            <p:nvPr/>
          </p:nvSpPr>
          <p:spPr>
            <a:xfrm>
              <a:off x="3915900" y="1842925"/>
              <a:ext cx="2125" cy="12100"/>
            </a:xfrm>
            <a:custGeom>
              <a:rect b="b" l="l" r="r" t="t"/>
              <a:pathLst>
                <a:path extrusionOk="0" h="484" w="85">
                  <a:moveTo>
                    <a:pt x="10" y="1"/>
                  </a:moveTo>
                  <a:cubicBezTo>
                    <a:pt x="1" y="75"/>
                    <a:pt x="1" y="159"/>
                    <a:pt x="1" y="242"/>
                  </a:cubicBezTo>
                  <a:cubicBezTo>
                    <a:pt x="10" y="326"/>
                    <a:pt x="10" y="400"/>
                    <a:pt x="19" y="484"/>
                  </a:cubicBezTo>
                  <a:cubicBezTo>
                    <a:pt x="47" y="447"/>
                    <a:pt x="56" y="419"/>
                    <a:pt x="66" y="372"/>
                  </a:cubicBezTo>
                  <a:cubicBezTo>
                    <a:pt x="84" y="326"/>
                    <a:pt x="84" y="289"/>
                    <a:pt x="84" y="242"/>
                  </a:cubicBezTo>
                  <a:cubicBezTo>
                    <a:pt x="66" y="196"/>
                    <a:pt x="66" y="159"/>
                    <a:pt x="56" y="112"/>
                  </a:cubicBezTo>
                  <a:cubicBezTo>
                    <a:pt x="47" y="75"/>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
            <p:cNvSpPr/>
            <p:nvPr/>
          </p:nvSpPr>
          <p:spPr>
            <a:xfrm>
              <a:off x="3913825" y="1829225"/>
              <a:ext cx="2575" cy="7000"/>
            </a:xfrm>
            <a:custGeom>
              <a:rect b="b" l="l" r="r" t="t"/>
              <a:pathLst>
                <a:path extrusionOk="0" h="280" w="103">
                  <a:moveTo>
                    <a:pt x="9" y="1"/>
                  </a:moveTo>
                  <a:lnTo>
                    <a:pt x="9" y="1"/>
                  </a:lnTo>
                  <a:cubicBezTo>
                    <a:pt x="0" y="56"/>
                    <a:pt x="9" y="93"/>
                    <a:pt x="28" y="140"/>
                  </a:cubicBezTo>
                  <a:cubicBezTo>
                    <a:pt x="28" y="158"/>
                    <a:pt x="28" y="186"/>
                    <a:pt x="37" y="205"/>
                  </a:cubicBezTo>
                  <a:lnTo>
                    <a:pt x="65" y="279"/>
                  </a:lnTo>
                  <a:cubicBezTo>
                    <a:pt x="102" y="233"/>
                    <a:pt x="102" y="177"/>
                    <a:pt x="93" y="131"/>
                  </a:cubicBezTo>
                  <a:cubicBezTo>
                    <a:pt x="93" y="103"/>
                    <a:pt x="84" y="84"/>
                    <a:pt x="65" y="56"/>
                  </a:cubicBezTo>
                  <a:cubicBezTo>
                    <a:pt x="46" y="38"/>
                    <a:pt x="3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
            <p:cNvSpPr/>
            <p:nvPr/>
          </p:nvSpPr>
          <p:spPr>
            <a:xfrm>
              <a:off x="3948875" y="1845250"/>
              <a:ext cx="5850" cy="15600"/>
            </a:xfrm>
            <a:custGeom>
              <a:rect b="b" l="l" r="r" t="t"/>
              <a:pathLst>
                <a:path extrusionOk="0" h="624" w="234">
                  <a:moveTo>
                    <a:pt x="1" y="1"/>
                  </a:moveTo>
                  <a:cubicBezTo>
                    <a:pt x="94" y="75"/>
                    <a:pt x="140" y="186"/>
                    <a:pt x="150" y="289"/>
                  </a:cubicBezTo>
                  <a:cubicBezTo>
                    <a:pt x="168" y="335"/>
                    <a:pt x="150" y="391"/>
                    <a:pt x="150" y="447"/>
                  </a:cubicBezTo>
                  <a:cubicBezTo>
                    <a:pt x="140" y="474"/>
                    <a:pt x="140" y="502"/>
                    <a:pt x="140" y="530"/>
                  </a:cubicBezTo>
                  <a:cubicBezTo>
                    <a:pt x="140" y="567"/>
                    <a:pt x="131" y="586"/>
                    <a:pt x="131" y="623"/>
                  </a:cubicBezTo>
                  <a:cubicBezTo>
                    <a:pt x="150" y="604"/>
                    <a:pt x="168" y="567"/>
                    <a:pt x="177" y="539"/>
                  </a:cubicBezTo>
                  <a:cubicBezTo>
                    <a:pt x="187" y="521"/>
                    <a:pt x="205" y="484"/>
                    <a:pt x="215" y="465"/>
                  </a:cubicBezTo>
                  <a:cubicBezTo>
                    <a:pt x="224" y="400"/>
                    <a:pt x="233" y="335"/>
                    <a:pt x="224" y="270"/>
                  </a:cubicBezTo>
                  <a:cubicBezTo>
                    <a:pt x="215" y="214"/>
                    <a:pt x="187" y="149"/>
                    <a:pt x="150" y="103"/>
                  </a:cubicBezTo>
                  <a:cubicBezTo>
                    <a:pt x="112" y="56"/>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2"/>
            <p:cNvSpPr/>
            <p:nvPr/>
          </p:nvSpPr>
          <p:spPr>
            <a:xfrm>
              <a:off x="3945875" y="1855000"/>
              <a:ext cx="4900" cy="15125"/>
            </a:xfrm>
            <a:custGeom>
              <a:rect b="b" l="l" r="r" t="t"/>
              <a:pathLst>
                <a:path extrusionOk="0" h="605" w="196">
                  <a:moveTo>
                    <a:pt x="195" y="1"/>
                  </a:moveTo>
                  <a:lnTo>
                    <a:pt x="195" y="1"/>
                  </a:lnTo>
                  <a:cubicBezTo>
                    <a:pt x="167" y="47"/>
                    <a:pt x="158" y="94"/>
                    <a:pt x="140" y="149"/>
                  </a:cubicBezTo>
                  <a:cubicBezTo>
                    <a:pt x="112" y="196"/>
                    <a:pt x="102" y="261"/>
                    <a:pt x="93" y="307"/>
                  </a:cubicBezTo>
                  <a:lnTo>
                    <a:pt x="47" y="456"/>
                  </a:lnTo>
                  <a:cubicBezTo>
                    <a:pt x="28" y="503"/>
                    <a:pt x="19" y="558"/>
                    <a:pt x="0" y="605"/>
                  </a:cubicBezTo>
                  <a:cubicBezTo>
                    <a:pt x="47" y="568"/>
                    <a:pt x="74" y="521"/>
                    <a:pt x="102" y="475"/>
                  </a:cubicBezTo>
                  <a:cubicBezTo>
                    <a:pt x="121" y="428"/>
                    <a:pt x="149" y="372"/>
                    <a:pt x="158" y="326"/>
                  </a:cubicBezTo>
                  <a:cubicBezTo>
                    <a:pt x="186" y="224"/>
                    <a:pt x="195"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2"/>
            <p:cNvSpPr/>
            <p:nvPr/>
          </p:nvSpPr>
          <p:spPr>
            <a:xfrm>
              <a:off x="3945175" y="1866400"/>
              <a:ext cx="7225" cy="11850"/>
            </a:xfrm>
            <a:custGeom>
              <a:rect b="b" l="l" r="r" t="t"/>
              <a:pathLst>
                <a:path extrusionOk="0" h="474" w="289">
                  <a:moveTo>
                    <a:pt x="288" y="0"/>
                  </a:moveTo>
                  <a:lnTo>
                    <a:pt x="288" y="0"/>
                  </a:lnTo>
                  <a:cubicBezTo>
                    <a:pt x="223" y="84"/>
                    <a:pt x="186" y="158"/>
                    <a:pt x="140" y="232"/>
                  </a:cubicBezTo>
                  <a:lnTo>
                    <a:pt x="0" y="474"/>
                  </a:lnTo>
                  <a:cubicBezTo>
                    <a:pt x="47" y="455"/>
                    <a:pt x="84" y="418"/>
                    <a:pt x="121" y="381"/>
                  </a:cubicBezTo>
                  <a:cubicBezTo>
                    <a:pt x="149" y="344"/>
                    <a:pt x="177" y="316"/>
                    <a:pt x="195" y="269"/>
                  </a:cubicBezTo>
                  <a:cubicBezTo>
                    <a:pt x="223" y="232"/>
                    <a:pt x="242" y="186"/>
                    <a:pt x="260" y="139"/>
                  </a:cubicBezTo>
                  <a:cubicBezTo>
                    <a:pt x="279" y="93"/>
                    <a:pt x="288" y="47"/>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2"/>
            <p:cNvSpPr/>
            <p:nvPr/>
          </p:nvSpPr>
          <p:spPr>
            <a:xfrm>
              <a:off x="3945175" y="1854075"/>
              <a:ext cx="3050" cy="9550"/>
            </a:xfrm>
            <a:custGeom>
              <a:rect b="b" l="l" r="r" t="t"/>
              <a:pathLst>
                <a:path extrusionOk="0" h="382" w="122">
                  <a:moveTo>
                    <a:pt x="93" y="1"/>
                  </a:moveTo>
                  <a:cubicBezTo>
                    <a:pt x="75" y="66"/>
                    <a:pt x="56" y="131"/>
                    <a:pt x="37" y="186"/>
                  </a:cubicBezTo>
                  <a:cubicBezTo>
                    <a:pt x="28" y="261"/>
                    <a:pt x="10" y="317"/>
                    <a:pt x="0" y="382"/>
                  </a:cubicBezTo>
                  <a:cubicBezTo>
                    <a:pt x="56" y="344"/>
                    <a:pt x="93" y="279"/>
                    <a:pt x="102" y="214"/>
                  </a:cubicBezTo>
                  <a:cubicBezTo>
                    <a:pt x="121" y="177"/>
                    <a:pt x="121" y="140"/>
                    <a:pt x="121" y="112"/>
                  </a:cubicBezTo>
                  <a:cubicBezTo>
                    <a:pt x="121" y="75"/>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
            <p:cNvSpPr/>
            <p:nvPr/>
          </p:nvSpPr>
          <p:spPr>
            <a:xfrm>
              <a:off x="3900575" y="1913075"/>
              <a:ext cx="12800" cy="7000"/>
            </a:xfrm>
            <a:custGeom>
              <a:rect b="b" l="l" r="r" t="t"/>
              <a:pathLst>
                <a:path extrusionOk="0" h="280" w="512">
                  <a:moveTo>
                    <a:pt x="511" y="1"/>
                  </a:moveTo>
                  <a:cubicBezTo>
                    <a:pt x="428" y="56"/>
                    <a:pt x="335" y="93"/>
                    <a:pt x="251" y="140"/>
                  </a:cubicBezTo>
                  <a:cubicBezTo>
                    <a:pt x="168" y="177"/>
                    <a:pt x="75" y="223"/>
                    <a:pt x="0" y="279"/>
                  </a:cubicBezTo>
                  <a:cubicBezTo>
                    <a:pt x="56" y="279"/>
                    <a:pt x="103" y="270"/>
                    <a:pt x="140" y="261"/>
                  </a:cubicBezTo>
                  <a:cubicBezTo>
                    <a:pt x="186" y="242"/>
                    <a:pt x="233" y="223"/>
                    <a:pt x="279" y="196"/>
                  </a:cubicBezTo>
                  <a:cubicBezTo>
                    <a:pt x="372" y="149"/>
                    <a:pt x="465" y="93"/>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2"/>
            <p:cNvSpPr/>
            <p:nvPr/>
          </p:nvSpPr>
          <p:spPr>
            <a:xfrm>
              <a:off x="3903600" y="1908650"/>
              <a:ext cx="9775" cy="6400"/>
            </a:xfrm>
            <a:custGeom>
              <a:rect b="b" l="l" r="r" t="t"/>
              <a:pathLst>
                <a:path extrusionOk="0" h="256" w="391">
                  <a:moveTo>
                    <a:pt x="390" y="1"/>
                  </a:moveTo>
                  <a:cubicBezTo>
                    <a:pt x="335" y="20"/>
                    <a:pt x="316" y="38"/>
                    <a:pt x="279" y="57"/>
                  </a:cubicBezTo>
                  <a:cubicBezTo>
                    <a:pt x="242" y="75"/>
                    <a:pt x="223" y="94"/>
                    <a:pt x="186" y="122"/>
                  </a:cubicBezTo>
                  <a:cubicBezTo>
                    <a:pt x="130" y="168"/>
                    <a:pt x="75" y="205"/>
                    <a:pt x="0" y="252"/>
                  </a:cubicBezTo>
                  <a:cubicBezTo>
                    <a:pt x="13" y="254"/>
                    <a:pt x="24" y="255"/>
                    <a:pt x="36" y="255"/>
                  </a:cubicBezTo>
                  <a:cubicBezTo>
                    <a:pt x="67" y="255"/>
                    <a:pt x="96" y="247"/>
                    <a:pt x="130" y="233"/>
                  </a:cubicBezTo>
                  <a:cubicBezTo>
                    <a:pt x="167" y="224"/>
                    <a:pt x="205" y="196"/>
                    <a:pt x="233" y="178"/>
                  </a:cubicBezTo>
                  <a:cubicBezTo>
                    <a:pt x="307" y="131"/>
                    <a:pt x="353" y="75"/>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2"/>
            <p:cNvSpPr/>
            <p:nvPr/>
          </p:nvSpPr>
          <p:spPr>
            <a:xfrm>
              <a:off x="3905675" y="1899150"/>
              <a:ext cx="4900" cy="10225"/>
            </a:xfrm>
            <a:custGeom>
              <a:rect b="b" l="l" r="r" t="t"/>
              <a:pathLst>
                <a:path extrusionOk="0" h="409" w="196">
                  <a:moveTo>
                    <a:pt x="196" y="0"/>
                  </a:moveTo>
                  <a:cubicBezTo>
                    <a:pt x="140" y="56"/>
                    <a:pt x="103" y="121"/>
                    <a:pt x="75" y="186"/>
                  </a:cubicBezTo>
                  <a:cubicBezTo>
                    <a:pt x="38" y="260"/>
                    <a:pt x="10" y="325"/>
                    <a:pt x="1" y="409"/>
                  </a:cubicBezTo>
                  <a:cubicBezTo>
                    <a:pt x="57" y="353"/>
                    <a:pt x="103" y="279"/>
                    <a:pt x="131" y="223"/>
                  </a:cubicBezTo>
                  <a:cubicBezTo>
                    <a:pt x="150" y="186"/>
                    <a:pt x="159" y="149"/>
                    <a:pt x="177" y="121"/>
                  </a:cubicBezTo>
                  <a:cubicBezTo>
                    <a:pt x="187" y="84"/>
                    <a:pt x="196"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
            <p:cNvSpPr/>
            <p:nvPr/>
          </p:nvSpPr>
          <p:spPr>
            <a:xfrm>
              <a:off x="3911500" y="1898900"/>
              <a:ext cx="6750" cy="7475"/>
            </a:xfrm>
            <a:custGeom>
              <a:rect b="b" l="l" r="r" t="t"/>
              <a:pathLst>
                <a:path extrusionOk="0" h="299" w="270">
                  <a:moveTo>
                    <a:pt x="270" y="1"/>
                  </a:moveTo>
                  <a:lnTo>
                    <a:pt x="270" y="1"/>
                  </a:lnTo>
                  <a:cubicBezTo>
                    <a:pt x="195" y="38"/>
                    <a:pt x="149" y="84"/>
                    <a:pt x="102" y="131"/>
                  </a:cubicBezTo>
                  <a:cubicBezTo>
                    <a:pt x="56" y="187"/>
                    <a:pt x="28" y="233"/>
                    <a:pt x="0" y="298"/>
                  </a:cubicBezTo>
                  <a:cubicBezTo>
                    <a:pt x="74" y="279"/>
                    <a:pt x="121" y="233"/>
                    <a:pt x="167" y="177"/>
                  </a:cubicBezTo>
                  <a:cubicBezTo>
                    <a:pt x="214"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2"/>
            <p:cNvSpPr/>
            <p:nvPr/>
          </p:nvSpPr>
          <p:spPr>
            <a:xfrm>
              <a:off x="3917525" y="1900525"/>
              <a:ext cx="8850" cy="9325"/>
            </a:xfrm>
            <a:custGeom>
              <a:rect b="b" l="l" r="r" t="t"/>
              <a:pathLst>
                <a:path extrusionOk="0" h="373" w="354">
                  <a:moveTo>
                    <a:pt x="354" y="1"/>
                  </a:moveTo>
                  <a:lnTo>
                    <a:pt x="354" y="1"/>
                  </a:lnTo>
                  <a:cubicBezTo>
                    <a:pt x="279" y="47"/>
                    <a:pt x="214" y="112"/>
                    <a:pt x="149" y="168"/>
                  </a:cubicBezTo>
                  <a:cubicBezTo>
                    <a:pt x="94" y="224"/>
                    <a:pt x="38" y="298"/>
                    <a:pt x="1" y="372"/>
                  </a:cubicBezTo>
                  <a:cubicBezTo>
                    <a:pt x="75" y="326"/>
                    <a:pt x="140" y="270"/>
                    <a:pt x="205" y="214"/>
                  </a:cubicBezTo>
                  <a:cubicBezTo>
                    <a:pt x="261" y="159"/>
                    <a:pt x="317" y="8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2"/>
            <p:cNvSpPr/>
            <p:nvPr/>
          </p:nvSpPr>
          <p:spPr>
            <a:xfrm>
              <a:off x="3862725" y="1835025"/>
              <a:ext cx="4900" cy="15825"/>
            </a:xfrm>
            <a:custGeom>
              <a:rect b="b" l="l" r="r" t="t"/>
              <a:pathLst>
                <a:path extrusionOk="0" h="633" w="196">
                  <a:moveTo>
                    <a:pt x="195" y="1"/>
                  </a:moveTo>
                  <a:lnTo>
                    <a:pt x="195" y="1"/>
                  </a:lnTo>
                  <a:cubicBezTo>
                    <a:pt x="149" y="38"/>
                    <a:pt x="121" y="84"/>
                    <a:pt x="93" y="140"/>
                  </a:cubicBezTo>
                  <a:cubicBezTo>
                    <a:pt x="74" y="196"/>
                    <a:pt x="46" y="242"/>
                    <a:pt x="37" y="298"/>
                  </a:cubicBezTo>
                  <a:cubicBezTo>
                    <a:pt x="9" y="400"/>
                    <a:pt x="0" y="530"/>
                    <a:pt x="46" y="633"/>
                  </a:cubicBezTo>
                  <a:cubicBezTo>
                    <a:pt x="56" y="577"/>
                    <a:pt x="56" y="530"/>
                    <a:pt x="74" y="475"/>
                  </a:cubicBezTo>
                  <a:cubicBezTo>
                    <a:pt x="84" y="419"/>
                    <a:pt x="93" y="354"/>
                    <a:pt x="102" y="317"/>
                  </a:cubicBezTo>
                  <a:cubicBezTo>
                    <a:pt x="130" y="205"/>
                    <a:pt x="167"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2"/>
            <p:cNvSpPr/>
            <p:nvPr/>
          </p:nvSpPr>
          <p:spPr>
            <a:xfrm>
              <a:off x="3865275" y="1841300"/>
              <a:ext cx="2800" cy="13975"/>
            </a:xfrm>
            <a:custGeom>
              <a:rect b="b" l="l" r="r" t="t"/>
              <a:pathLst>
                <a:path extrusionOk="0" h="559" w="112">
                  <a:moveTo>
                    <a:pt x="112" y="1"/>
                  </a:moveTo>
                  <a:lnTo>
                    <a:pt x="112" y="1"/>
                  </a:lnTo>
                  <a:cubicBezTo>
                    <a:pt x="84" y="47"/>
                    <a:pt x="65" y="94"/>
                    <a:pt x="47" y="131"/>
                  </a:cubicBezTo>
                  <a:cubicBezTo>
                    <a:pt x="28" y="177"/>
                    <a:pt x="28" y="224"/>
                    <a:pt x="19" y="270"/>
                  </a:cubicBezTo>
                  <a:cubicBezTo>
                    <a:pt x="0" y="372"/>
                    <a:pt x="19" y="474"/>
                    <a:pt x="65" y="558"/>
                  </a:cubicBezTo>
                  <a:lnTo>
                    <a:pt x="75" y="419"/>
                  </a:lnTo>
                  <a:cubicBezTo>
                    <a:pt x="75" y="372"/>
                    <a:pt x="84" y="326"/>
                    <a:pt x="84" y="279"/>
                  </a:cubicBezTo>
                  <a:cubicBezTo>
                    <a:pt x="93" y="186"/>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2"/>
            <p:cNvSpPr/>
            <p:nvPr/>
          </p:nvSpPr>
          <p:spPr>
            <a:xfrm>
              <a:off x="3869450" y="1849900"/>
              <a:ext cx="1875" cy="15125"/>
            </a:xfrm>
            <a:custGeom>
              <a:rect b="b" l="l" r="r" t="t"/>
              <a:pathLst>
                <a:path extrusionOk="0" h="605" w="75">
                  <a:moveTo>
                    <a:pt x="47" y="0"/>
                  </a:moveTo>
                  <a:cubicBezTo>
                    <a:pt x="10" y="84"/>
                    <a:pt x="10" y="196"/>
                    <a:pt x="0" y="307"/>
                  </a:cubicBezTo>
                  <a:cubicBezTo>
                    <a:pt x="10" y="353"/>
                    <a:pt x="10" y="418"/>
                    <a:pt x="19" y="465"/>
                  </a:cubicBezTo>
                  <a:cubicBezTo>
                    <a:pt x="28" y="511"/>
                    <a:pt x="47" y="558"/>
                    <a:pt x="75" y="604"/>
                  </a:cubicBezTo>
                  <a:lnTo>
                    <a:pt x="75" y="446"/>
                  </a:lnTo>
                  <a:lnTo>
                    <a:pt x="75" y="298"/>
                  </a:lnTo>
                  <a:cubicBezTo>
                    <a:pt x="66" y="196"/>
                    <a:pt x="66" y="10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
            <p:cNvSpPr/>
            <p:nvPr/>
          </p:nvSpPr>
          <p:spPr>
            <a:xfrm>
              <a:off x="3865275" y="1861500"/>
              <a:ext cx="4425" cy="14675"/>
            </a:xfrm>
            <a:custGeom>
              <a:rect b="b" l="l" r="r" t="t"/>
              <a:pathLst>
                <a:path extrusionOk="0" h="587" w="177">
                  <a:moveTo>
                    <a:pt x="19" y="1"/>
                  </a:moveTo>
                  <a:cubicBezTo>
                    <a:pt x="0" y="103"/>
                    <a:pt x="19" y="205"/>
                    <a:pt x="47" y="298"/>
                  </a:cubicBezTo>
                  <a:cubicBezTo>
                    <a:pt x="65" y="354"/>
                    <a:pt x="75" y="400"/>
                    <a:pt x="93" y="447"/>
                  </a:cubicBezTo>
                  <a:cubicBezTo>
                    <a:pt x="121" y="493"/>
                    <a:pt x="140" y="558"/>
                    <a:pt x="177" y="586"/>
                  </a:cubicBezTo>
                  <a:lnTo>
                    <a:pt x="140" y="438"/>
                  </a:lnTo>
                  <a:cubicBezTo>
                    <a:pt x="130" y="391"/>
                    <a:pt x="121" y="335"/>
                    <a:pt x="112" y="289"/>
                  </a:cubicBezTo>
                  <a:cubicBezTo>
                    <a:pt x="84" y="196"/>
                    <a:pt x="65"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2"/>
            <p:cNvSpPr/>
            <p:nvPr/>
          </p:nvSpPr>
          <p:spPr>
            <a:xfrm>
              <a:off x="3871775" y="1871975"/>
              <a:ext cx="2800" cy="15350"/>
            </a:xfrm>
            <a:custGeom>
              <a:rect b="b" l="l" r="r" t="t"/>
              <a:pathLst>
                <a:path extrusionOk="0" h="614" w="112">
                  <a:moveTo>
                    <a:pt x="38" y="0"/>
                  </a:moveTo>
                  <a:cubicBezTo>
                    <a:pt x="0" y="102"/>
                    <a:pt x="0" y="204"/>
                    <a:pt x="19" y="297"/>
                  </a:cubicBezTo>
                  <a:cubicBezTo>
                    <a:pt x="19" y="353"/>
                    <a:pt x="38" y="400"/>
                    <a:pt x="47" y="465"/>
                  </a:cubicBezTo>
                  <a:cubicBezTo>
                    <a:pt x="56" y="520"/>
                    <a:pt x="84" y="576"/>
                    <a:pt x="112" y="613"/>
                  </a:cubicBezTo>
                  <a:cubicBezTo>
                    <a:pt x="103" y="567"/>
                    <a:pt x="93" y="502"/>
                    <a:pt x="93" y="465"/>
                  </a:cubicBezTo>
                  <a:lnTo>
                    <a:pt x="84" y="307"/>
                  </a:lnTo>
                  <a:cubicBezTo>
                    <a:pt x="65" y="204"/>
                    <a:pt x="56"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
            <p:cNvSpPr/>
            <p:nvPr/>
          </p:nvSpPr>
          <p:spPr>
            <a:xfrm>
              <a:off x="3901050" y="1849425"/>
              <a:ext cx="2325" cy="7000"/>
            </a:xfrm>
            <a:custGeom>
              <a:rect b="b" l="l" r="r" t="t"/>
              <a:pathLst>
                <a:path extrusionOk="0" h="280" w="93">
                  <a:moveTo>
                    <a:pt x="74" y="1"/>
                  </a:moveTo>
                  <a:cubicBezTo>
                    <a:pt x="37" y="47"/>
                    <a:pt x="28" y="94"/>
                    <a:pt x="9" y="140"/>
                  </a:cubicBezTo>
                  <a:cubicBezTo>
                    <a:pt x="0" y="187"/>
                    <a:pt x="0" y="233"/>
                    <a:pt x="28" y="280"/>
                  </a:cubicBezTo>
                  <a:cubicBezTo>
                    <a:pt x="56" y="233"/>
                    <a:pt x="74" y="187"/>
                    <a:pt x="84" y="140"/>
                  </a:cubicBezTo>
                  <a:cubicBezTo>
                    <a:pt x="93"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2"/>
            <p:cNvSpPr/>
            <p:nvPr/>
          </p:nvSpPr>
          <p:spPr>
            <a:xfrm>
              <a:off x="3904750" y="1844325"/>
              <a:ext cx="1875" cy="7000"/>
            </a:xfrm>
            <a:custGeom>
              <a:rect b="b" l="l" r="r" t="t"/>
              <a:pathLst>
                <a:path extrusionOk="0" h="280" w="75">
                  <a:moveTo>
                    <a:pt x="47" y="0"/>
                  </a:moveTo>
                  <a:cubicBezTo>
                    <a:pt x="19" y="47"/>
                    <a:pt x="1" y="93"/>
                    <a:pt x="1" y="140"/>
                  </a:cubicBezTo>
                  <a:cubicBezTo>
                    <a:pt x="1" y="186"/>
                    <a:pt x="1" y="233"/>
                    <a:pt x="29" y="279"/>
                  </a:cubicBezTo>
                  <a:cubicBezTo>
                    <a:pt x="66" y="233"/>
                    <a:pt x="75" y="186"/>
                    <a:pt x="75" y="140"/>
                  </a:cubicBezTo>
                  <a:cubicBezTo>
                    <a:pt x="75" y="93"/>
                    <a:pt x="75"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2"/>
            <p:cNvSpPr/>
            <p:nvPr/>
          </p:nvSpPr>
          <p:spPr>
            <a:xfrm>
              <a:off x="3876650" y="1893100"/>
              <a:ext cx="3500" cy="9775"/>
            </a:xfrm>
            <a:custGeom>
              <a:rect b="b" l="l" r="r" t="t"/>
              <a:pathLst>
                <a:path extrusionOk="0" h="391" w="140">
                  <a:moveTo>
                    <a:pt x="0" y="0"/>
                  </a:moveTo>
                  <a:cubicBezTo>
                    <a:pt x="0" y="84"/>
                    <a:pt x="10" y="149"/>
                    <a:pt x="28" y="223"/>
                  </a:cubicBezTo>
                  <a:cubicBezTo>
                    <a:pt x="38" y="242"/>
                    <a:pt x="56" y="279"/>
                    <a:pt x="75" y="316"/>
                  </a:cubicBezTo>
                  <a:cubicBezTo>
                    <a:pt x="93" y="335"/>
                    <a:pt x="103" y="372"/>
                    <a:pt x="140" y="391"/>
                  </a:cubicBezTo>
                  <a:cubicBezTo>
                    <a:pt x="131" y="316"/>
                    <a:pt x="121" y="251"/>
                    <a:pt x="93" y="186"/>
                  </a:cubicBezTo>
                  <a:cubicBezTo>
                    <a:pt x="75" y="13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2"/>
            <p:cNvSpPr/>
            <p:nvPr/>
          </p:nvSpPr>
          <p:spPr>
            <a:xfrm>
              <a:off x="3764450" y="1997300"/>
              <a:ext cx="42075" cy="39325"/>
            </a:xfrm>
            <a:custGeom>
              <a:rect b="b" l="l" r="r" t="t"/>
              <a:pathLst>
                <a:path extrusionOk="0" h="1573" w="1683">
                  <a:moveTo>
                    <a:pt x="681" y="1"/>
                  </a:moveTo>
                  <a:cubicBezTo>
                    <a:pt x="554" y="1"/>
                    <a:pt x="445" y="116"/>
                    <a:pt x="382" y="218"/>
                  </a:cubicBezTo>
                  <a:cubicBezTo>
                    <a:pt x="168" y="543"/>
                    <a:pt x="38" y="933"/>
                    <a:pt x="20" y="1314"/>
                  </a:cubicBezTo>
                  <a:cubicBezTo>
                    <a:pt x="1" y="1453"/>
                    <a:pt x="168" y="1509"/>
                    <a:pt x="261" y="1546"/>
                  </a:cubicBezTo>
                  <a:cubicBezTo>
                    <a:pt x="375" y="1563"/>
                    <a:pt x="490" y="1573"/>
                    <a:pt x="605" y="1573"/>
                  </a:cubicBezTo>
                  <a:cubicBezTo>
                    <a:pt x="863" y="1573"/>
                    <a:pt x="1119" y="1526"/>
                    <a:pt x="1357" y="1416"/>
                  </a:cubicBezTo>
                  <a:cubicBezTo>
                    <a:pt x="1460" y="1361"/>
                    <a:pt x="1562" y="1305"/>
                    <a:pt x="1618" y="1193"/>
                  </a:cubicBezTo>
                  <a:cubicBezTo>
                    <a:pt x="1683" y="1091"/>
                    <a:pt x="1683" y="952"/>
                    <a:pt x="1599" y="868"/>
                  </a:cubicBezTo>
                  <a:cubicBezTo>
                    <a:pt x="1542" y="823"/>
                    <a:pt x="1468" y="809"/>
                    <a:pt x="1390" y="809"/>
                  </a:cubicBezTo>
                  <a:cubicBezTo>
                    <a:pt x="1340" y="809"/>
                    <a:pt x="1287" y="814"/>
                    <a:pt x="1237" y="822"/>
                  </a:cubicBezTo>
                  <a:cubicBezTo>
                    <a:pt x="1311" y="757"/>
                    <a:pt x="1376" y="682"/>
                    <a:pt x="1413" y="589"/>
                  </a:cubicBezTo>
                  <a:cubicBezTo>
                    <a:pt x="1450" y="496"/>
                    <a:pt x="1432" y="385"/>
                    <a:pt x="1357" y="329"/>
                  </a:cubicBezTo>
                  <a:cubicBezTo>
                    <a:pt x="1320" y="303"/>
                    <a:pt x="1277" y="292"/>
                    <a:pt x="1234" y="292"/>
                  </a:cubicBezTo>
                  <a:cubicBezTo>
                    <a:pt x="1172" y="292"/>
                    <a:pt x="1110" y="315"/>
                    <a:pt x="1060" y="348"/>
                  </a:cubicBezTo>
                  <a:cubicBezTo>
                    <a:pt x="967" y="404"/>
                    <a:pt x="902" y="478"/>
                    <a:pt x="809" y="524"/>
                  </a:cubicBezTo>
                  <a:cubicBezTo>
                    <a:pt x="856" y="431"/>
                    <a:pt x="893" y="339"/>
                    <a:pt x="893" y="246"/>
                  </a:cubicBezTo>
                  <a:cubicBezTo>
                    <a:pt x="893" y="153"/>
                    <a:pt x="846" y="51"/>
                    <a:pt x="754" y="13"/>
                  </a:cubicBezTo>
                  <a:cubicBezTo>
                    <a:pt x="729" y="5"/>
                    <a:pt x="705" y="1"/>
                    <a:pt x="6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2"/>
            <p:cNvSpPr/>
            <p:nvPr/>
          </p:nvSpPr>
          <p:spPr>
            <a:xfrm>
              <a:off x="3764925" y="1996375"/>
              <a:ext cx="41825" cy="39400"/>
            </a:xfrm>
            <a:custGeom>
              <a:rect b="b" l="l" r="r" t="t"/>
              <a:pathLst>
                <a:path extrusionOk="0" h="1576" w="1673">
                  <a:moveTo>
                    <a:pt x="112" y="803"/>
                  </a:moveTo>
                  <a:cubicBezTo>
                    <a:pt x="56" y="979"/>
                    <a:pt x="19" y="1165"/>
                    <a:pt x="10" y="1351"/>
                  </a:cubicBezTo>
                  <a:cubicBezTo>
                    <a:pt x="19" y="1165"/>
                    <a:pt x="56" y="989"/>
                    <a:pt x="112" y="803"/>
                  </a:cubicBezTo>
                  <a:close/>
                  <a:moveTo>
                    <a:pt x="1" y="1324"/>
                  </a:moveTo>
                  <a:cubicBezTo>
                    <a:pt x="1" y="1361"/>
                    <a:pt x="1" y="1388"/>
                    <a:pt x="10" y="1407"/>
                  </a:cubicBezTo>
                  <a:cubicBezTo>
                    <a:pt x="1" y="1389"/>
                    <a:pt x="1" y="1352"/>
                    <a:pt x="1" y="1324"/>
                  </a:cubicBezTo>
                  <a:close/>
                  <a:moveTo>
                    <a:pt x="10" y="1407"/>
                  </a:moveTo>
                  <a:lnTo>
                    <a:pt x="10" y="1407"/>
                  </a:lnTo>
                  <a:cubicBezTo>
                    <a:pt x="19" y="1435"/>
                    <a:pt x="28" y="1453"/>
                    <a:pt x="56" y="1463"/>
                  </a:cubicBezTo>
                  <a:cubicBezTo>
                    <a:pt x="47" y="1453"/>
                    <a:pt x="19" y="1435"/>
                    <a:pt x="10" y="1407"/>
                  </a:cubicBezTo>
                  <a:close/>
                  <a:moveTo>
                    <a:pt x="679" y="0"/>
                  </a:moveTo>
                  <a:cubicBezTo>
                    <a:pt x="667" y="0"/>
                    <a:pt x="654" y="1"/>
                    <a:pt x="642" y="4"/>
                  </a:cubicBezTo>
                  <a:cubicBezTo>
                    <a:pt x="595" y="13"/>
                    <a:pt x="549" y="41"/>
                    <a:pt x="512" y="69"/>
                  </a:cubicBezTo>
                  <a:cubicBezTo>
                    <a:pt x="437" y="134"/>
                    <a:pt x="382" y="208"/>
                    <a:pt x="335" y="292"/>
                  </a:cubicBezTo>
                  <a:cubicBezTo>
                    <a:pt x="242" y="459"/>
                    <a:pt x="177" y="617"/>
                    <a:pt x="112" y="803"/>
                  </a:cubicBezTo>
                  <a:cubicBezTo>
                    <a:pt x="177" y="626"/>
                    <a:pt x="251" y="459"/>
                    <a:pt x="344" y="301"/>
                  </a:cubicBezTo>
                  <a:cubicBezTo>
                    <a:pt x="391" y="227"/>
                    <a:pt x="456" y="153"/>
                    <a:pt x="521" y="97"/>
                  </a:cubicBezTo>
                  <a:cubicBezTo>
                    <a:pt x="558" y="69"/>
                    <a:pt x="604" y="50"/>
                    <a:pt x="642" y="32"/>
                  </a:cubicBezTo>
                  <a:cubicBezTo>
                    <a:pt x="653" y="29"/>
                    <a:pt x="664" y="28"/>
                    <a:pt x="673" y="28"/>
                  </a:cubicBezTo>
                  <a:cubicBezTo>
                    <a:pt x="703" y="28"/>
                    <a:pt x="725" y="39"/>
                    <a:pt x="753" y="60"/>
                  </a:cubicBezTo>
                  <a:cubicBezTo>
                    <a:pt x="790" y="78"/>
                    <a:pt x="809" y="115"/>
                    <a:pt x="837" y="153"/>
                  </a:cubicBezTo>
                  <a:cubicBezTo>
                    <a:pt x="846" y="190"/>
                    <a:pt x="855" y="236"/>
                    <a:pt x="855" y="283"/>
                  </a:cubicBezTo>
                  <a:cubicBezTo>
                    <a:pt x="855" y="376"/>
                    <a:pt x="809" y="459"/>
                    <a:pt x="781" y="533"/>
                  </a:cubicBezTo>
                  <a:lnTo>
                    <a:pt x="753" y="599"/>
                  </a:lnTo>
                  <a:lnTo>
                    <a:pt x="809" y="571"/>
                  </a:lnTo>
                  <a:cubicBezTo>
                    <a:pt x="902" y="524"/>
                    <a:pt x="985" y="459"/>
                    <a:pt x="1060" y="413"/>
                  </a:cubicBezTo>
                  <a:cubicBezTo>
                    <a:pt x="1088" y="385"/>
                    <a:pt x="1134" y="366"/>
                    <a:pt x="1181" y="366"/>
                  </a:cubicBezTo>
                  <a:cubicBezTo>
                    <a:pt x="1195" y="360"/>
                    <a:pt x="1209" y="358"/>
                    <a:pt x="1223" y="358"/>
                  </a:cubicBezTo>
                  <a:cubicBezTo>
                    <a:pt x="1255" y="358"/>
                    <a:pt x="1285" y="369"/>
                    <a:pt x="1311" y="376"/>
                  </a:cubicBezTo>
                  <a:cubicBezTo>
                    <a:pt x="1348" y="394"/>
                    <a:pt x="1366" y="431"/>
                    <a:pt x="1376" y="478"/>
                  </a:cubicBezTo>
                  <a:cubicBezTo>
                    <a:pt x="1394" y="524"/>
                    <a:pt x="1394" y="571"/>
                    <a:pt x="1366" y="608"/>
                  </a:cubicBezTo>
                  <a:cubicBezTo>
                    <a:pt x="1329" y="691"/>
                    <a:pt x="1264" y="756"/>
                    <a:pt x="1190" y="831"/>
                  </a:cubicBezTo>
                  <a:lnTo>
                    <a:pt x="1125" y="887"/>
                  </a:lnTo>
                  <a:lnTo>
                    <a:pt x="1125" y="887"/>
                  </a:lnTo>
                  <a:lnTo>
                    <a:pt x="1218" y="877"/>
                  </a:lnTo>
                  <a:cubicBezTo>
                    <a:pt x="1264" y="859"/>
                    <a:pt x="1320" y="849"/>
                    <a:pt x="1366" y="849"/>
                  </a:cubicBezTo>
                  <a:cubicBezTo>
                    <a:pt x="1413" y="849"/>
                    <a:pt x="1469" y="849"/>
                    <a:pt x="1506" y="877"/>
                  </a:cubicBezTo>
                  <a:cubicBezTo>
                    <a:pt x="1552" y="896"/>
                    <a:pt x="1589" y="933"/>
                    <a:pt x="1599" y="979"/>
                  </a:cubicBezTo>
                  <a:cubicBezTo>
                    <a:pt x="1608" y="1026"/>
                    <a:pt x="1626" y="1072"/>
                    <a:pt x="1608" y="1119"/>
                  </a:cubicBezTo>
                  <a:cubicBezTo>
                    <a:pt x="1599" y="1165"/>
                    <a:pt x="1580" y="1212"/>
                    <a:pt x="1543" y="1249"/>
                  </a:cubicBezTo>
                  <a:cubicBezTo>
                    <a:pt x="1506" y="1277"/>
                    <a:pt x="1469" y="1314"/>
                    <a:pt x="1422" y="1351"/>
                  </a:cubicBezTo>
                  <a:cubicBezTo>
                    <a:pt x="1376" y="1370"/>
                    <a:pt x="1329" y="1407"/>
                    <a:pt x="1283" y="1416"/>
                  </a:cubicBezTo>
                  <a:cubicBezTo>
                    <a:pt x="1236" y="1444"/>
                    <a:pt x="1190" y="1463"/>
                    <a:pt x="1134" y="1481"/>
                  </a:cubicBezTo>
                  <a:cubicBezTo>
                    <a:pt x="979" y="1533"/>
                    <a:pt x="806" y="1561"/>
                    <a:pt x="639" y="1561"/>
                  </a:cubicBezTo>
                  <a:cubicBezTo>
                    <a:pt x="596" y="1561"/>
                    <a:pt x="553" y="1559"/>
                    <a:pt x="512" y="1555"/>
                  </a:cubicBezTo>
                  <a:cubicBezTo>
                    <a:pt x="400" y="1555"/>
                    <a:pt x="298" y="1546"/>
                    <a:pt x="196" y="1528"/>
                  </a:cubicBezTo>
                  <a:cubicBezTo>
                    <a:pt x="149" y="1509"/>
                    <a:pt x="93" y="1490"/>
                    <a:pt x="56" y="1463"/>
                  </a:cubicBezTo>
                  <a:lnTo>
                    <a:pt x="56" y="1463"/>
                  </a:lnTo>
                  <a:cubicBezTo>
                    <a:pt x="103" y="1500"/>
                    <a:pt x="149" y="1509"/>
                    <a:pt x="196" y="1537"/>
                  </a:cubicBezTo>
                  <a:cubicBezTo>
                    <a:pt x="298" y="1555"/>
                    <a:pt x="400" y="1574"/>
                    <a:pt x="512" y="1574"/>
                  </a:cubicBezTo>
                  <a:cubicBezTo>
                    <a:pt x="538" y="1575"/>
                    <a:pt x="564" y="1576"/>
                    <a:pt x="590" y="1576"/>
                  </a:cubicBezTo>
                  <a:cubicBezTo>
                    <a:pt x="772" y="1576"/>
                    <a:pt x="964" y="1548"/>
                    <a:pt x="1134" y="1500"/>
                  </a:cubicBezTo>
                  <a:cubicBezTo>
                    <a:pt x="1181" y="1490"/>
                    <a:pt x="1236" y="1463"/>
                    <a:pt x="1283" y="1444"/>
                  </a:cubicBezTo>
                  <a:lnTo>
                    <a:pt x="1422" y="1370"/>
                  </a:lnTo>
                  <a:cubicBezTo>
                    <a:pt x="1496" y="1360"/>
                    <a:pt x="1534" y="1323"/>
                    <a:pt x="1580" y="1295"/>
                  </a:cubicBezTo>
                  <a:cubicBezTo>
                    <a:pt x="1608" y="1249"/>
                    <a:pt x="1645" y="1202"/>
                    <a:pt x="1664" y="1137"/>
                  </a:cubicBezTo>
                  <a:cubicBezTo>
                    <a:pt x="1673" y="1082"/>
                    <a:pt x="1673" y="1026"/>
                    <a:pt x="1664" y="970"/>
                  </a:cubicBezTo>
                  <a:cubicBezTo>
                    <a:pt x="1636" y="905"/>
                    <a:pt x="1599" y="859"/>
                    <a:pt x="1543" y="840"/>
                  </a:cubicBezTo>
                  <a:cubicBezTo>
                    <a:pt x="1487" y="812"/>
                    <a:pt x="1431" y="803"/>
                    <a:pt x="1376" y="803"/>
                  </a:cubicBezTo>
                  <a:lnTo>
                    <a:pt x="1301" y="803"/>
                  </a:lnTo>
                  <a:lnTo>
                    <a:pt x="1348" y="756"/>
                  </a:lnTo>
                  <a:cubicBezTo>
                    <a:pt x="1376" y="719"/>
                    <a:pt x="1404" y="673"/>
                    <a:pt x="1431" y="617"/>
                  </a:cubicBezTo>
                  <a:cubicBezTo>
                    <a:pt x="1450" y="571"/>
                    <a:pt x="1450" y="515"/>
                    <a:pt x="1441" y="459"/>
                  </a:cubicBezTo>
                  <a:cubicBezTo>
                    <a:pt x="1431" y="394"/>
                    <a:pt x="1394" y="348"/>
                    <a:pt x="1348" y="320"/>
                  </a:cubicBezTo>
                  <a:cubicBezTo>
                    <a:pt x="1317" y="295"/>
                    <a:pt x="1278" y="287"/>
                    <a:pt x="1238" y="287"/>
                  </a:cubicBezTo>
                  <a:cubicBezTo>
                    <a:pt x="1219" y="287"/>
                    <a:pt x="1199" y="289"/>
                    <a:pt x="1181" y="292"/>
                  </a:cubicBezTo>
                  <a:cubicBezTo>
                    <a:pt x="1125" y="301"/>
                    <a:pt x="1078" y="329"/>
                    <a:pt x="1032" y="348"/>
                  </a:cubicBezTo>
                  <a:cubicBezTo>
                    <a:pt x="967" y="394"/>
                    <a:pt x="911" y="441"/>
                    <a:pt x="846" y="487"/>
                  </a:cubicBezTo>
                  <a:cubicBezTo>
                    <a:pt x="874" y="422"/>
                    <a:pt x="893" y="348"/>
                    <a:pt x="893" y="283"/>
                  </a:cubicBezTo>
                  <a:cubicBezTo>
                    <a:pt x="893" y="236"/>
                    <a:pt x="883" y="190"/>
                    <a:pt x="874" y="143"/>
                  </a:cubicBezTo>
                  <a:cubicBezTo>
                    <a:pt x="846" y="97"/>
                    <a:pt x="827" y="60"/>
                    <a:pt x="781" y="22"/>
                  </a:cubicBezTo>
                  <a:cubicBezTo>
                    <a:pt x="747" y="9"/>
                    <a:pt x="713"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2"/>
            <p:cNvSpPr/>
            <p:nvPr/>
          </p:nvSpPr>
          <p:spPr>
            <a:xfrm>
              <a:off x="3765150" y="2010400"/>
              <a:ext cx="19550" cy="22075"/>
            </a:xfrm>
            <a:custGeom>
              <a:rect b="b" l="l" r="r" t="t"/>
              <a:pathLst>
                <a:path extrusionOk="0" h="883" w="782">
                  <a:moveTo>
                    <a:pt x="781" y="0"/>
                  </a:moveTo>
                  <a:cubicBezTo>
                    <a:pt x="726" y="65"/>
                    <a:pt x="651" y="149"/>
                    <a:pt x="568" y="233"/>
                  </a:cubicBezTo>
                  <a:lnTo>
                    <a:pt x="382" y="456"/>
                  </a:lnTo>
                  <a:lnTo>
                    <a:pt x="196" y="669"/>
                  </a:lnTo>
                  <a:cubicBezTo>
                    <a:pt x="177" y="706"/>
                    <a:pt x="140" y="744"/>
                    <a:pt x="103" y="781"/>
                  </a:cubicBezTo>
                  <a:lnTo>
                    <a:pt x="1" y="883"/>
                  </a:lnTo>
                  <a:cubicBezTo>
                    <a:pt x="84" y="818"/>
                    <a:pt x="150" y="753"/>
                    <a:pt x="224" y="679"/>
                  </a:cubicBezTo>
                  <a:cubicBezTo>
                    <a:pt x="289" y="614"/>
                    <a:pt x="363" y="530"/>
                    <a:pt x="419" y="465"/>
                  </a:cubicBezTo>
                  <a:cubicBezTo>
                    <a:pt x="493" y="381"/>
                    <a:pt x="549" y="316"/>
                    <a:pt x="605" y="233"/>
                  </a:cubicBezTo>
                  <a:cubicBezTo>
                    <a:pt x="661" y="158"/>
                    <a:pt x="726" y="84"/>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
            <p:cNvSpPr/>
            <p:nvPr/>
          </p:nvSpPr>
          <p:spPr>
            <a:xfrm>
              <a:off x="3766325" y="2017825"/>
              <a:ext cx="28600" cy="15825"/>
            </a:xfrm>
            <a:custGeom>
              <a:rect b="b" l="l" r="r" t="t"/>
              <a:pathLst>
                <a:path extrusionOk="0" h="633" w="1144">
                  <a:moveTo>
                    <a:pt x="1143" y="1"/>
                  </a:moveTo>
                  <a:cubicBezTo>
                    <a:pt x="1050" y="47"/>
                    <a:pt x="939" y="94"/>
                    <a:pt x="855" y="140"/>
                  </a:cubicBezTo>
                  <a:cubicBezTo>
                    <a:pt x="771" y="186"/>
                    <a:pt x="660" y="252"/>
                    <a:pt x="567" y="298"/>
                  </a:cubicBezTo>
                  <a:cubicBezTo>
                    <a:pt x="465" y="354"/>
                    <a:pt x="372" y="400"/>
                    <a:pt x="279" y="456"/>
                  </a:cubicBezTo>
                  <a:cubicBezTo>
                    <a:pt x="186" y="512"/>
                    <a:pt x="84" y="558"/>
                    <a:pt x="0" y="632"/>
                  </a:cubicBezTo>
                  <a:cubicBezTo>
                    <a:pt x="47" y="595"/>
                    <a:pt x="93" y="577"/>
                    <a:pt x="140" y="549"/>
                  </a:cubicBezTo>
                  <a:cubicBezTo>
                    <a:pt x="186" y="512"/>
                    <a:pt x="233" y="493"/>
                    <a:pt x="279" y="465"/>
                  </a:cubicBezTo>
                  <a:lnTo>
                    <a:pt x="567" y="317"/>
                  </a:lnTo>
                  <a:lnTo>
                    <a:pt x="855" y="168"/>
                  </a:lnTo>
                  <a:cubicBezTo>
                    <a:pt x="957" y="112"/>
                    <a:pt x="1050" y="66"/>
                    <a:pt x="11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
            <p:cNvSpPr/>
            <p:nvPr/>
          </p:nvSpPr>
          <p:spPr>
            <a:xfrm>
              <a:off x="3773300" y="2019675"/>
              <a:ext cx="5600" cy="6300"/>
            </a:xfrm>
            <a:custGeom>
              <a:rect b="b" l="l" r="r" t="t"/>
              <a:pathLst>
                <a:path extrusionOk="0" h="252" w="224">
                  <a:moveTo>
                    <a:pt x="223" y="1"/>
                  </a:moveTo>
                  <a:lnTo>
                    <a:pt x="102" y="112"/>
                  </a:lnTo>
                  <a:cubicBezTo>
                    <a:pt x="84" y="140"/>
                    <a:pt x="56" y="159"/>
                    <a:pt x="47" y="187"/>
                  </a:cubicBezTo>
                  <a:cubicBezTo>
                    <a:pt x="37" y="205"/>
                    <a:pt x="9" y="233"/>
                    <a:pt x="0" y="252"/>
                  </a:cubicBezTo>
                  <a:cubicBezTo>
                    <a:pt x="28" y="233"/>
                    <a:pt x="47" y="224"/>
                    <a:pt x="74" y="196"/>
                  </a:cubicBezTo>
                  <a:cubicBezTo>
                    <a:pt x="93" y="187"/>
                    <a:pt x="102" y="159"/>
                    <a:pt x="130" y="140"/>
                  </a:cubicBezTo>
                  <a:cubicBezTo>
                    <a:pt x="167" y="9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2"/>
            <p:cNvSpPr/>
            <p:nvPr/>
          </p:nvSpPr>
          <p:spPr>
            <a:xfrm>
              <a:off x="3778625" y="2017600"/>
              <a:ext cx="2825" cy="4425"/>
            </a:xfrm>
            <a:custGeom>
              <a:rect b="b" l="l" r="r" t="t"/>
              <a:pathLst>
                <a:path extrusionOk="0" h="177" w="113">
                  <a:moveTo>
                    <a:pt x="112" y="0"/>
                  </a:moveTo>
                  <a:lnTo>
                    <a:pt x="112" y="0"/>
                  </a:lnTo>
                  <a:cubicBezTo>
                    <a:pt x="94" y="28"/>
                    <a:pt x="66" y="56"/>
                    <a:pt x="47" y="84"/>
                  </a:cubicBezTo>
                  <a:cubicBezTo>
                    <a:pt x="29" y="93"/>
                    <a:pt x="29" y="121"/>
                    <a:pt x="19" y="130"/>
                  </a:cubicBezTo>
                  <a:cubicBezTo>
                    <a:pt x="10" y="140"/>
                    <a:pt x="10" y="158"/>
                    <a:pt x="1" y="177"/>
                  </a:cubicBezTo>
                  <a:cubicBezTo>
                    <a:pt x="19" y="158"/>
                    <a:pt x="29" y="149"/>
                    <a:pt x="47" y="140"/>
                  </a:cubicBezTo>
                  <a:cubicBezTo>
                    <a:pt x="56" y="130"/>
                    <a:pt x="66" y="103"/>
                    <a:pt x="75" y="93"/>
                  </a:cubicBezTo>
                  <a:cubicBezTo>
                    <a:pt x="94" y="75"/>
                    <a:pt x="103"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2"/>
            <p:cNvSpPr/>
            <p:nvPr/>
          </p:nvSpPr>
          <p:spPr>
            <a:xfrm>
              <a:off x="3777700" y="2019450"/>
              <a:ext cx="5825" cy="5150"/>
            </a:xfrm>
            <a:custGeom>
              <a:rect b="b" l="l" r="r" t="t"/>
              <a:pathLst>
                <a:path extrusionOk="0" h="206" w="233">
                  <a:moveTo>
                    <a:pt x="233" y="1"/>
                  </a:moveTo>
                  <a:lnTo>
                    <a:pt x="233" y="1"/>
                  </a:lnTo>
                  <a:cubicBezTo>
                    <a:pt x="186" y="19"/>
                    <a:pt x="149" y="56"/>
                    <a:pt x="103" y="84"/>
                  </a:cubicBezTo>
                  <a:cubicBezTo>
                    <a:pt x="66" y="121"/>
                    <a:pt x="28" y="168"/>
                    <a:pt x="1" y="205"/>
                  </a:cubicBezTo>
                  <a:cubicBezTo>
                    <a:pt x="19" y="196"/>
                    <a:pt x="47" y="168"/>
                    <a:pt x="66" y="159"/>
                  </a:cubicBezTo>
                  <a:cubicBezTo>
                    <a:pt x="93" y="149"/>
                    <a:pt x="103" y="121"/>
                    <a:pt x="121" y="112"/>
                  </a:cubicBezTo>
                  <a:cubicBezTo>
                    <a:pt x="159" y="75"/>
                    <a:pt x="196"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
            <p:cNvSpPr/>
            <p:nvPr/>
          </p:nvSpPr>
          <p:spPr>
            <a:xfrm>
              <a:off x="3771675" y="2026425"/>
              <a:ext cx="3950" cy="2800"/>
            </a:xfrm>
            <a:custGeom>
              <a:rect b="b" l="l" r="r" t="t"/>
              <a:pathLst>
                <a:path extrusionOk="0" h="112" w="158">
                  <a:moveTo>
                    <a:pt x="158" y="0"/>
                  </a:moveTo>
                  <a:cubicBezTo>
                    <a:pt x="121" y="0"/>
                    <a:pt x="93" y="19"/>
                    <a:pt x="65" y="38"/>
                  </a:cubicBezTo>
                  <a:lnTo>
                    <a:pt x="0" y="112"/>
                  </a:lnTo>
                  <a:cubicBezTo>
                    <a:pt x="28" y="103"/>
                    <a:pt x="65" y="93"/>
                    <a:pt x="93" y="65"/>
                  </a:cubicBez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2"/>
            <p:cNvSpPr/>
            <p:nvPr/>
          </p:nvSpPr>
          <p:spPr>
            <a:xfrm>
              <a:off x="3793275" y="2010400"/>
              <a:ext cx="4425" cy="5825"/>
            </a:xfrm>
            <a:custGeom>
              <a:rect b="b" l="l" r="r" t="t"/>
              <a:pathLst>
                <a:path extrusionOk="0" h="233" w="177">
                  <a:moveTo>
                    <a:pt x="177" y="0"/>
                  </a:moveTo>
                  <a:lnTo>
                    <a:pt x="177" y="0"/>
                  </a:lnTo>
                  <a:cubicBezTo>
                    <a:pt x="139" y="38"/>
                    <a:pt x="112" y="65"/>
                    <a:pt x="93" y="112"/>
                  </a:cubicBezTo>
                  <a:cubicBezTo>
                    <a:pt x="74" y="140"/>
                    <a:pt x="65" y="149"/>
                    <a:pt x="47" y="177"/>
                  </a:cubicBezTo>
                  <a:cubicBezTo>
                    <a:pt x="28" y="195"/>
                    <a:pt x="9" y="205"/>
                    <a:pt x="0" y="233"/>
                  </a:cubicBezTo>
                  <a:cubicBezTo>
                    <a:pt x="28" y="223"/>
                    <a:pt x="47" y="205"/>
                    <a:pt x="65" y="186"/>
                  </a:cubicBezTo>
                  <a:cubicBezTo>
                    <a:pt x="74" y="158"/>
                    <a:pt x="93" y="149"/>
                    <a:pt x="112" y="130"/>
                  </a:cubicBezTo>
                  <a:cubicBezTo>
                    <a:pt x="130" y="93"/>
                    <a:pt x="167"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2"/>
            <p:cNvSpPr/>
            <p:nvPr/>
          </p:nvSpPr>
          <p:spPr>
            <a:xfrm>
              <a:off x="3790950" y="2013650"/>
              <a:ext cx="3025" cy="3750"/>
            </a:xfrm>
            <a:custGeom>
              <a:rect b="b" l="l" r="r" t="t"/>
              <a:pathLst>
                <a:path extrusionOk="0" h="150" w="121">
                  <a:moveTo>
                    <a:pt x="121" y="0"/>
                  </a:moveTo>
                  <a:cubicBezTo>
                    <a:pt x="84" y="19"/>
                    <a:pt x="74" y="47"/>
                    <a:pt x="65" y="65"/>
                  </a:cubicBezTo>
                  <a:cubicBezTo>
                    <a:pt x="37" y="84"/>
                    <a:pt x="28" y="121"/>
                    <a:pt x="0" y="149"/>
                  </a:cubicBezTo>
                  <a:cubicBezTo>
                    <a:pt x="28" y="149"/>
                    <a:pt x="37" y="140"/>
                    <a:pt x="47" y="121"/>
                  </a:cubicBezTo>
                  <a:lnTo>
                    <a:pt x="84" y="84"/>
                  </a:lnTo>
                  <a:cubicBezTo>
                    <a:pt x="93" y="75"/>
                    <a:pt x="93" y="56"/>
                    <a:pt x="112" y="47"/>
                  </a:cubicBezTo>
                  <a:cubicBezTo>
                    <a:pt x="112" y="28"/>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2"/>
            <p:cNvSpPr/>
            <p:nvPr/>
          </p:nvSpPr>
          <p:spPr>
            <a:xfrm>
              <a:off x="3795125" y="2008550"/>
              <a:ext cx="1425" cy="2800"/>
            </a:xfrm>
            <a:custGeom>
              <a:rect b="b" l="l" r="r" t="t"/>
              <a:pathLst>
                <a:path extrusionOk="0" h="112" w="57">
                  <a:moveTo>
                    <a:pt x="56" y="0"/>
                  </a:moveTo>
                  <a:cubicBezTo>
                    <a:pt x="47" y="28"/>
                    <a:pt x="38" y="37"/>
                    <a:pt x="19" y="46"/>
                  </a:cubicBezTo>
                  <a:cubicBezTo>
                    <a:pt x="19" y="56"/>
                    <a:pt x="10" y="56"/>
                    <a:pt x="10" y="74"/>
                  </a:cubicBezTo>
                  <a:cubicBezTo>
                    <a:pt x="0" y="84"/>
                    <a:pt x="0" y="93"/>
                    <a:pt x="0" y="112"/>
                  </a:cubicBezTo>
                  <a:cubicBezTo>
                    <a:pt x="19" y="93"/>
                    <a:pt x="38" y="84"/>
                    <a:pt x="47" y="65"/>
                  </a:cubicBezTo>
                  <a:cubicBezTo>
                    <a:pt x="56" y="65"/>
                    <a:pt x="56" y="46"/>
                    <a:pt x="56" y="37"/>
                  </a:cubicBezTo>
                  <a:lnTo>
                    <a:pt x="5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2"/>
            <p:cNvSpPr/>
            <p:nvPr/>
          </p:nvSpPr>
          <p:spPr>
            <a:xfrm>
              <a:off x="3800700" y="2022475"/>
              <a:ext cx="3500" cy="5825"/>
            </a:xfrm>
            <a:custGeom>
              <a:rect b="b" l="l" r="r" t="t"/>
              <a:pathLst>
                <a:path extrusionOk="0" h="233" w="140">
                  <a:moveTo>
                    <a:pt x="112" y="0"/>
                  </a:moveTo>
                  <a:cubicBezTo>
                    <a:pt x="112" y="66"/>
                    <a:pt x="103" y="93"/>
                    <a:pt x="93" y="140"/>
                  </a:cubicBezTo>
                  <a:lnTo>
                    <a:pt x="47" y="186"/>
                  </a:lnTo>
                  <a:lnTo>
                    <a:pt x="19" y="214"/>
                  </a:lnTo>
                  <a:lnTo>
                    <a:pt x="0" y="233"/>
                  </a:lnTo>
                  <a:cubicBezTo>
                    <a:pt x="10" y="233"/>
                    <a:pt x="19" y="223"/>
                    <a:pt x="28" y="223"/>
                  </a:cubicBezTo>
                  <a:cubicBezTo>
                    <a:pt x="38" y="214"/>
                    <a:pt x="56" y="214"/>
                    <a:pt x="65" y="205"/>
                  </a:cubicBezTo>
                  <a:cubicBezTo>
                    <a:pt x="75" y="177"/>
                    <a:pt x="103" y="168"/>
                    <a:pt x="112" y="140"/>
                  </a:cubicBezTo>
                  <a:cubicBezTo>
                    <a:pt x="121" y="121"/>
                    <a:pt x="140" y="93"/>
                    <a:pt x="140" y="75"/>
                  </a:cubicBezTo>
                  <a:cubicBezTo>
                    <a:pt x="140" y="47"/>
                    <a:pt x="121" y="2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2"/>
            <p:cNvSpPr/>
            <p:nvPr/>
          </p:nvSpPr>
          <p:spPr>
            <a:xfrm>
              <a:off x="3796050" y="2025950"/>
              <a:ext cx="5375" cy="3525"/>
            </a:xfrm>
            <a:custGeom>
              <a:rect b="b" l="l" r="r" t="t"/>
              <a:pathLst>
                <a:path extrusionOk="0" h="141" w="215">
                  <a:moveTo>
                    <a:pt x="214" y="1"/>
                  </a:moveTo>
                  <a:lnTo>
                    <a:pt x="214" y="1"/>
                  </a:lnTo>
                  <a:cubicBezTo>
                    <a:pt x="196" y="19"/>
                    <a:pt x="186" y="29"/>
                    <a:pt x="159" y="38"/>
                  </a:cubicBezTo>
                  <a:cubicBezTo>
                    <a:pt x="140" y="47"/>
                    <a:pt x="121" y="66"/>
                    <a:pt x="103" y="75"/>
                  </a:cubicBezTo>
                  <a:lnTo>
                    <a:pt x="56" y="112"/>
                  </a:lnTo>
                  <a:cubicBezTo>
                    <a:pt x="28" y="122"/>
                    <a:pt x="19" y="131"/>
                    <a:pt x="1" y="140"/>
                  </a:cubicBezTo>
                  <a:cubicBezTo>
                    <a:pt x="19" y="140"/>
                    <a:pt x="47" y="140"/>
                    <a:pt x="66" y="131"/>
                  </a:cubicBezTo>
                  <a:cubicBezTo>
                    <a:pt x="93" y="122"/>
                    <a:pt x="103" y="112"/>
                    <a:pt x="121" y="94"/>
                  </a:cubicBezTo>
                  <a:cubicBezTo>
                    <a:pt x="159" y="75"/>
                    <a:pt x="196"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2"/>
            <p:cNvSpPr/>
            <p:nvPr/>
          </p:nvSpPr>
          <p:spPr>
            <a:xfrm>
              <a:off x="3793500" y="2030150"/>
              <a:ext cx="5600" cy="1650"/>
            </a:xfrm>
            <a:custGeom>
              <a:rect b="b" l="l" r="r" t="t"/>
              <a:pathLst>
                <a:path extrusionOk="0" h="66" w="224">
                  <a:moveTo>
                    <a:pt x="223" y="0"/>
                  </a:moveTo>
                  <a:lnTo>
                    <a:pt x="223" y="0"/>
                  </a:lnTo>
                  <a:cubicBezTo>
                    <a:pt x="177" y="9"/>
                    <a:pt x="149" y="19"/>
                    <a:pt x="112" y="19"/>
                  </a:cubicBezTo>
                  <a:cubicBezTo>
                    <a:pt x="75" y="47"/>
                    <a:pt x="38" y="56"/>
                    <a:pt x="0" y="65"/>
                  </a:cubicBezTo>
                  <a:lnTo>
                    <a:pt x="65" y="65"/>
                  </a:lnTo>
                  <a:cubicBezTo>
                    <a:pt x="84" y="65"/>
                    <a:pt x="93" y="65"/>
                    <a:pt x="121" y="56"/>
                  </a:cubicBezTo>
                  <a:cubicBezTo>
                    <a:pt x="149" y="56"/>
                    <a:pt x="168" y="47"/>
                    <a:pt x="177" y="37"/>
                  </a:cubicBezTo>
                  <a:cubicBezTo>
                    <a:pt x="195" y="19"/>
                    <a:pt x="214" y="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2"/>
            <p:cNvSpPr/>
            <p:nvPr/>
          </p:nvSpPr>
          <p:spPr>
            <a:xfrm>
              <a:off x="3797450" y="2025250"/>
              <a:ext cx="3500" cy="2600"/>
            </a:xfrm>
            <a:custGeom>
              <a:rect b="b" l="l" r="r" t="t"/>
              <a:pathLst>
                <a:path extrusionOk="0" h="104" w="140">
                  <a:moveTo>
                    <a:pt x="140" y="1"/>
                  </a:moveTo>
                  <a:cubicBezTo>
                    <a:pt x="103" y="10"/>
                    <a:pt x="93" y="20"/>
                    <a:pt x="56" y="57"/>
                  </a:cubicBezTo>
                  <a:cubicBezTo>
                    <a:pt x="28" y="66"/>
                    <a:pt x="19" y="75"/>
                    <a:pt x="0" y="103"/>
                  </a:cubicBezTo>
                  <a:cubicBezTo>
                    <a:pt x="28" y="94"/>
                    <a:pt x="56" y="75"/>
                    <a:pt x="75" y="66"/>
                  </a:cubicBezTo>
                  <a:lnTo>
                    <a:pt x="112" y="29"/>
                  </a:lnTo>
                  <a:cubicBezTo>
                    <a:pt x="130" y="20"/>
                    <a:pt x="140"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2"/>
            <p:cNvSpPr/>
            <p:nvPr/>
          </p:nvSpPr>
          <p:spPr>
            <a:xfrm>
              <a:off x="3769350" y="2033850"/>
              <a:ext cx="5825" cy="1375"/>
            </a:xfrm>
            <a:custGeom>
              <a:rect b="b" l="l" r="r" t="t"/>
              <a:pathLst>
                <a:path extrusionOk="0" h="55" w="233">
                  <a:moveTo>
                    <a:pt x="0" y="1"/>
                  </a:moveTo>
                  <a:cubicBezTo>
                    <a:pt x="9" y="10"/>
                    <a:pt x="28" y="29"/>
                    <a:pt x="56" y="29"/>
                  </a:cubicBezTo>
                  <a:cubicBezTo>
                    <a:pt x="74" y="38"/>
                    <a:pt x="93" y="47"/>
                    <a:pt x="112" y="47"/>
                  </a:cubicBezTo>
                  <a:cubicBezTo>
                    <a:pt x="130" y="52"/>
                    <a:pt x="151" y="54"/>
                    <a:pt x="172" y="54"/>
                  </a:cubicBezTo>
                  <a:cubicBezTo>
                    <a:pt x="193" y="54"/>
                    <a:pt x="214" y="52"/>
                    <a:pt x="232" y="47"/>
                  </a:cubicBezTo>
                  <a:cubicBezTo>
                    <a:pt x="186" y="38"/>
                    <a:pt x="149" y="38"/>
                    <a:pt x="112" y="29"/>
                  </a:cubicBezTo>
                  <a:cubicBezTo>
                    <a:pt x="7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2"/>
            <p:cNvSpPr/>
            <p:nvPr/>
          </p:nvSpPr>
          <p:spPr>
            <a:xfrm>
              <a:off x="3771675" y="2032925"/>
              <a:ext cx="4650" cy="1200"/>
            </a:xfrm>
            <a:custGeom>
              <a:rect b="b" l="l" r="r" t="t"/>
              <a:pathLst>
                <a:path extrusionOk="0" h="48" w="186">
                  <a:moveTo>
                    <a:pt x="0" y="1"/>
                  </a:moveTo>
                  <a:cubicBezTo>
                    <a:pt x="9" y="19"/>
                    <a:pt x="19" y="28"/>
                    <a:pt x="46" y="38"/>
                  </a:cubicBezTo>
                  <a:cubicBezTo>
                    <a:pt x="56" y="47"/>
                    <a:pt x="74" y="47"/>
                    <a:pt x="93" y="47"/>
                  </a:cubicBezTo>
                  <a:cubicBezTo>
                    <a:pt x="121" y="47"/>
                    <a:pt x="158" y="38"/>
                    <a:pt x="186" y="28"/>
                  </a:cubicBezTo>
                  <a:cubicBezTo>
                    <a:pt x="167" y="19"/>
                    <a:pt x="149" y="19"/>
                    <a:pt x="139" y="19"/>
                  </a:cubicBezTo>
                  <a:lnTo>
                    <a:pt x="93" y="19"/>
                  </a:ln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2"/>
            <p:cNvSpPr/>
            <p:nvPr/>
          </p:nvSpPr>
          <p:spPr>
            <a:xfrm>
              <a:off x="3773525" y="2029900"/>
              <a:ext cx="4425" cy="1650"/>
            </a:xfrm>
            <a:custGeom>
              <a:rect b="b" l="l" r="r" t="t"/>
              <a:pathLst>
                <a:path extrusionOk="0" h="66" w="177">
                  <a:moveTo>
                    <a:pt x="177" y="1"/>
                  </a:moveTo>
                  <a:cubicBezTo>
                    <a:pt x="140" y="1"/>
                    <a:pt x="112" y="10"/>
                    <a:pt x="84" y="19"/>
                  </a:cubicBezTo>
                  <a:cubicBezTo>
                    <a:pt x="47" y="29"/>
                    <a:pt x="28" y="47"/>
                    <a:pt x="0" y="66"/>
                  </a:cubicBezTo>
                  <a:cubicBezTo>
                    <a:pt x="38" y="66"/>
                    <a:pt x="65" y="57"/>
                    <a:pt x="112" y="57"/>
                  </a:cubicBezTo>
                  <a:cubicBezTo>
                    <a:pt x="121" y="47"/>
                    <a:pt x="130" y="47"/>
                    <a:pt x="140" y="29"/>
                  </a:cubicBezTo>
                  <a:lnTo>
                    <a:pt x="17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2"/>
            <p:cNvSpPr/>
            <p:nvPr/>
          </p:nvSpPr>
          <p:spPr>
            <a:xfrm>
              <a:off x="3776075" y="2031775"/>
              <a:ext cx="4200" cy="700"/>
            </a:xfrm>
            <a:custGeom>
              <a:rect b="b" l="l" r="r" t="t"/>
              <a:pathLst>
                <a:path extrusionOk="0" h="28" w="168">
                  <a:moveTo>
                    <a:pt x="84" y="0"/>
                  </a:moveTo>
                  <a:cubicBezTo>
                    <a:pt x="56" y="0"/>
                    <a:pt x="28" y="19"/>
                    <a:pt x="1" y="28"/>
                  </a:cubicBezTo>
                  <a:lnTo>
                    <a:pt x="84" y="28"/>
                  </a:lnTo>
                  <a:cubicBezTo>
                    <a:pt x="121" y="28"/>
                    <a:pt x="149"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2"/>
            <p:cNvSpPr/>
            <p:nvPr/>
          </p:nvSpPr>
          <p:spPr>
            <a:xfrm>
              <a:off x="3777000" y="2033975"/>
              <a:ext cx="5375" cy="1000"/>
            </a:xfrm>
            <a:custGeom>
              <a:rect b="b" l="l" r="r" t="t"/>
              <a:pathLst>
                <a:path extrusionOk="0" h="40" w="215">
                  <a:moveTo>
                    <a:pt x="178" y="1"/>
                  </a:moveTo>
                  <a:cubicBezTo>
                    <a:pt x="153" y="1"/>
                    <a:pt x="131" y="5"/>
                    <a:pt x="112" y="5"/>
                  </a:cubicBezTo>
                  <a:cubicBezTo>
                    <a:pt x="75" y="5"/>
                    <a:pt x="38" y="24"/>
                    <a:pt x="1" y="33"/>
                  </a:cubicBezTo>
                  <a:cubicBezTo>
                    <a:pt x="19" y="38"/>
                    <a:pt x="38" y="40"/>
                    <a:pt x="56" y="40"/>
                  </a:cubicBezTo>
                  <a:cubicBezTo>
                    <a:pt x="75" y="40"/>
                    <a:pt x="94" y="38"/>
                    <a:pt x="112" y="33"/>
                  </a:cubicBezTo>
                  <a:cubicBezTo>
                    <a:pt x="140" y="33"/>
                    <a:pt x="177" y="24"/>
                    <a:pt x="214" y="5"/>
                  </a:cubicBezTo>
                  <a:cubicBezTo>
                    <a:pt x="202" y="2"/>
                    <a:pt x="190" y="1"/>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2"/>
            <p:cNvSpPr/>
            <p:nvPr/>
          </p:nvSpPr>
          <p:spPr>
            <a:xfrm>
              <a:off x="3775375" y="1998775"/>
              <a:ext cx="5150" cy="3750"/>
            </a:xfrm>
            <a:custGeom>
              <a:rect b="b" l="l" r="r" t="t"/>
              <a:pathLst>
                <a:path extrusionOk="0" h="150" w="206">
                  <a:moveTo>
                    <a:pt x="205" y="1"/>
                  </a:moveTo>
                  <a:cubicBezTo>
                    <a:pt x="186" y="1"/>
                    <a:pt x="159" y="1"/>
                    <a:pt x="140" y="10"/>
                  </a:cubicBezTo>
                  <a:cubicBezTo>
                    <a:pt x="112" y="19"/>
                    <a:pt x="103" y="38"/>
                    <a:pt x="75" y="47"/>
                  </a:cubicBezTo>
                  <a:cubicBezTo>
                    <a:pt x="47" y="66"/>
                    <a:pt x="10" y="103"/>
                    <a:pt x="1" y="149"/>
                  </a:cubicBezTo>
                  <a:lnTo>
                    <a:pt x="47" y="103"/>
                  </a:lnTo>
                  <a:cubicBezTo>
                    <a:pt x="56" y="94"/>
                    <a:pt x="66" y="84"/>
                    <a:pt x="94" y="66"/>
                  </a:cubicBezTo>
                  <a:cubicBezTo>
                    <a:pt x="140" y="47"/>
                    <a:pt x="177" y="1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2"/>
            <p:cNvSpPr/>
            <p:nvPr/>
          </p:nvSpPr>
          <p:spPr>
            <a:xfrm>
              <a:off x="3775375" y="2000875"/>
              <a:ext cx="3750" cy="3975"/>
            </a:xfrm>
            <a:custGeom>
              <a:rect b="b" l="l" r="r" t="t"/>
              <a:pathLst>
                <a:path extrusionOk="0" h="159" w="150">
                  <a:moveTo>
                    <a:pt x="149" y="0"/>
                  </a:moveTo>
                  <a:cubicBezTo>
                    <a:pt x="131" y="10"/>
                    <a:pt x="103" y="10"/>
                    <a:pt x="103" y="19"/>
                  </a:cubicBezTo>
                  <a:cubicBezTo>
                    <a:pt x="94" y="28"/>
                    <a:pt x="66" y="47"/>
                    <a:pt x="56" y="56"/>
                  </a:cubicBezTo>
                  <a:cubicBezTo>
                    <a:pt x="29" y="84"/>
                    <a:pt x="10" y="121"/>
                    <a:pt x="1" y="158"/>
                  </a:cubicBezTo>
                  <a:lnTo>
                    <a:pt x="29" y="112"/>
                  </a:lnTo>
                  <a:lnTo>
                    <a:pt x="66" y="75"/>
                  </a:lnTo>
                  <a:cubicBezTo>
                    <a:pt x="94" y="56"/>
                    <a:pt x="121"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2"/>
            <p:cNvSpPr/>
            <p:nvPr/>
          </p:nvSpPr>
          <p:spPr>
            <a:xfrm>
              <a:off x="3774225" y="2003900"/>
              <a:ext cx="3500" cy="4900"/>
            </a:xfrm>
            <a:custGeom>
              <a:rect b="b" l="l" r="r" t="t"/>
              <a:pathLst>
                <a:path extrusionOk="0" h="196" w="140">
                  <a:moveTo>
                    <a:pt x="140" y="0"/>
                  </a:moveTo>
                  <a:cubicBezTo>
                    <a:pt x="102" y="28"/>
                    <a:pt x="75" y="65"/>
                    <a:pt x="56" y="93"/>
                  </a:cubicBezTo>
                  <a:cubicBezTo>
                    <a:pt x="47" y="102"/>
                    <a:pt x="37" y="121"/>
                    <a:pt x="19" y="140"/>
                  </a:cubicBezTo>
                  <a:cubicBezTo>
                    <a:pt x="10" y="149"/>
                    <a:pt x="0" y="177"/>
                    <a:pt x="0" y="195"/>
                  </a:cubicBezTo>
                  <a:lnTo>
                    <a:pt x="37" y="149"/>
                  </a:lnTo>
                  <a:cubicBezTo>
                    <a:pt x="47" y="140"/>
                    <a:pt x="56" y="121"/>
                    <a:pt x="65" y="112"/>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2"/>
            <p:cNvSpPr/>
            <p:nvPr/>
          </p:nvSpPr>
          <p:spPr>
            <a:xfrm>
              <a:off x="3770275" y="2006225"/>
              <a:ext cx="2800" cy="5825"/>
            </a:xfrm>
            <a:custGeom>
              <a:rect b="b" l="l" r="r" t="t"/>
              <a:pathLst>
                <a:path extrusionOk="0" h="233" w="112">
                  <a:moveTo>
                    <a:pt x="112" y="0"/>
                  </a:moveTo>
                  <a:cubicBezTo>
                    <a:pt x="84" y="37"/>
                    <a:pt x="65" y="74"/>
                    <a:pt x="37" y="121"/>
                  </a:cubicBezTo>
                  <a:cubicBezTo>
                    <a:pt x="28" y="139"/>
                    <a:pt x="28" y="158"/>
                    <a:pt x="19" y="177"/>
                  </a:cubicBezTo>
                  <a:cubicBezTo>
                    <a:pt x="0" y="186"/>
                    <a:pt x="0" y="214"/>
                    <a:pt x="0" y="232"/>
                  </a:cubicBezTo>
                  <a:lnTo>
                    <a:pt x="37" y="177"/>
                  </a:lnTo>
                  <a:cubicBezTo>
                    <a:pt x="37" y="158"/>
                    <a:pt x="56" y="139"/>
                    <a:pt x="65" y="121"/>
                  </a:cubicBezTo>
                  <a:cubicBezTo>
                    <a:pt x="84" y="84"/>
                    <a:pt x="102" y="4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2"/>
            <p:cNvSpPr/>
            <p:nvPr/>
          </p:nvSpPr>
          <p:spPr>
            <a:xfrm>
              <a:off x="3769350" y="2011550"/>
              <a:ext cx="3500" cy="5600"/>
            </a:xfrm>
            <a:custGeom>
              <a:rect b="b" l="l" r="r" t="t"/>
              <a:pathLst>
                <a:path extrusionOk="0" h="224" w="140">
                  <a:moveTo>
                    <a:pt x="139" y="1"/>
                  </a:moveTo>
                  <a:lnTo>
                    <a:pt x="139" y="1"/>
                  </a:lnTo>
                  <a:cubicBezTo>
                    <a:pt x="102" y="19"/>
                    <a:pt x="65" y="57"/>
                    <a:pt x="47" y="94"/>
                  </a:cubicBezTo>
                  <a:cubicBezTo>
                    <a:pt x="28" y="112"/>
                    <a:pt x="19" y="131"/>
                    <a:pt x="9" y="149"/>
                  </a:cubicBezTo>
                  <a:cubicBezTo>
                    <a:pt x="0" y="177"/>
                    <a:pt x="0" y="196"/>
                    <a:pt x="0" y="224"/>
                  </a:cubicBezTo>
                  <a:cubicBezTo>
                    <a:pt x="9" y="196"/>
                    <a:pt x="19" y="187"/>
                    <a:pt x="28" y="159"/>
                  </a:cubicBezTo>
                  <a:lnTo>
                    <a:pt x="65" y="112"/>
                  </a:lnTo>
                  <a:cubicBezTo>
                    <a:pt x="93" y="84"/>
                    <a:pt x="112"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2"/>
            <p:cNvSpPr/>
            <p:nvPr/>
          </p:nvSpPr>
          <p:spPr>
            <a:xfrm>
              <a:off x="3785825" y="2012025"/>
              <a:ext cx="1900" cy="1875"/>
            </a:xfrm>
            <a:custGeom>
              <a:rect b="b" l="l" r="r" t="t"/>
              <a:pathLst>
                <a:path extrusionOk="0" h="75" w="76">
                  <a:moveTo>
                    <a:pt x="75" y="0"/>
                  </a:moveTo>
                  <a:lnTo>
                    <a:pt x="75" y="0"/>
                  </a:lnTo>
                  <a:cubicBezTo>
                    <a:pt x="57" y="19"/>
                    <a:pt x="47" y="28"/>
                    <a:pt x="29" y="28"/>
                  </a:cubicBezTo>
                  <a:cubicBezTo>
                    <a:pt x="19" y="38"/>
                    <a:pt x="10" y="47"/>
                    <a:pt x="1" y="75"/>
                  </a:cubicBezTo>
                  <a:cubicBezTo>
                    <a:pt x="10" y="75"/>
                    <a:pt x="38" y="65"/>
                    <a:pt x="47" y="47"/>
                  </a:cubicBezTo>
                  <a:cubicBezTo>
                    <a:pt x="57" y="38"/>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2"/>
            <p:cNvSpPr/>
            <p:nvPr/>
          </p:nvSpPr>
          <p:spPr>
            <a:xfrm>
              <a:off x="3788150" y="2011550"/>
              <a:ext cx="2125" cy="2125"/>
            </a:xfrm>
            <a:custGeom>
              <a:rect b="b" l="l" r="r" t="t"/>
              <a:pathLst>
                <a:path extrusionOk="0" h="85" w="85">
                  <a:moveTo>
                    <a:pt x="84" y="1"/>
                  </a:moveTo>
                  <a:cubicBezTo>
                    <a:pt x="56" y="1"/>
                    <a:pt x="47" y="10"/>
                    <a:pt x="38" y="38"/>
                  </a:cubicBezTo>
                  <a:cubicBezTo>
                    <a:pt x="10" y="47"/>
                    <a:pt x="1" y="57"/>
                    <a:pt x="1" y="84"/>
                  </a:cubicBezTo>
                  <a:cubicBezTo>
                    <a:pt x="19" y="66"/>
                    <a:pt x="38" y="57"/>
                    <a:pt x="47" y="47"/>
                  </a:cubicBezTo>
                  <a:cubicBezTo>
                    <a:pt x="66"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2"/>
            <p:cNvSpPr/>
            <p:nvPr/>
          </p:nvSpPr>
          <p:spPr>
            <a:xfrm>
              <a:off x="3767250" y="2019450"/>
              <a:ext cx="1425" cy="3750"/>
            </a:xfrm>
            <a:custGeom>
              <a:rect b="b" l="l" r="r" t="t"/>
              <a:pathLst>
                <a:path extrusionOk="0" h="150" w="57">
                  <a:moveTo>
                    <a:pt x="56" y="1"/>
                  </a:moveTo>
                  <a:lnTo>
                    <a:pt x="56" y="1"/>
                  </a:lnTo>
                  <a:cubicBezTo>
                    <a:pt x="38" y="10"/>
                    <a:pt x="19" y="47"/>
                    <a:pt x="10" y="56"/>
                  </a:cubicBezTo>
                  <a:cubicBezTo>
                    <a:pt x="10" y="75"/>
                    <a:pt x="0" y="94"/>
                    <a:pt x="0" y="103"/>
                  </a:cubicBezTo>
                  <a:lnTo>
                    <a:pt x="0" y="149"/>
                  </a:lnTo>
                  <a:lnTo>
                    <a:pt x="38" y="75"/>
                  </a:lnTo>
                  <a:cubicBezTo>
                    <a:pt x="47" y="56"/>
                    <a:pt x="56"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2"/>
            <p:cNvSpPr/>
            <p:nvPr/>
          </p:nvSpPr>
          <p:spPr>
            <a:xfrm>
              <a:off x="3579100" y="2059325"/>
              <a:ext cx="41850" cy="39475"/>
            </a:xfrm>
            <a:custGeom>
              <a:rect b="b" l="l" r="r" t="t"/>
              <a:pathLst>
                <a:path extrusionOk="0" h="1579" w="1674">
                  <a:moveTo>
                    <a:pt x="675" y="0"/>
                  </a:moveTo>
                  <a:cubicBezTo>
                    <a:pt x="551" y="0"/>
                    <a:pt x="435" y="117"/>
                    <a:pt x="373" y="227"/>
                  </a:cubicBezTo>
                  <a:cubicBezTo>
                    <a:pt x="159" y="552"/>
                    <a:pt x="38" y="933"/>
                    <a:pt x="10" y="1314"/>
                  </a:cubicBezTo>
                  <a:cubicBezTo>
                    <a:pt x="1" y="1444"/>
                    <a:pt x="159" y="1500"/>
                    <a:pt x="252" y="1546"/>
                  </a:cubicBezTo>
                  <a:cubicBezTo>
                    <a:pt x="374" y="1567"/>
                    <a:pt x="497" y="1579"/>
                    <a:pt x="619" y="1579"/>
                  </a:cubicBezTo>
                  <a:cubicBezTo>
                    <a:pt x="870" y="1579"/>
                    <a:pt x="1117" y="1531"/>
                    <a:pt x="1348" y="1425"/>
                  </a:cubicBezTo>
                  <a:cubicBezTo>
                    <a:pt x="1450" y="1360"/>
                    <a:pt x="1552" y="1304"/>
                    <a:pt x="1608" y="1202"/>
                  </a:cubicBezTo>
                  <a:cubicBezTo>
                    <a:pt x="1673" y="1100"/>
                    <a:pt x="1673" y="961"/>
                    <a:pt x="1590" y="877"/>
                  </a:cubicBezTo>
                  <a:cubicBezTo>
                    <a:pt x="1535" y="828"/>
                    <a:pt x="1464" y="811"/>
                    <a:pt x="1389" y="811"/>
                  </a:cubicBezTo>
                  <a:cubicBezTo>
                    <a:pt x="1336" y="811"/>
                    <a:pt x="1281" y="819"/>
                    <a:pt x="1227" y="831"/>
                  </a:cubicBezTo>
                  <a:cubicBezTo>
                    <a:pt x="1302" y="756"/>
                    <a:pt x="1367" y="691"/>
                    <a:pt x="1404" y="598"/>
                  </a:cubicBezTo>
                  <a:cubicBezTo>
                    <a:pt x="1441" y="505"/>
                    <a:pt x="1432" y="385"/>
                    <a:pt x="1348" y="329"/>
                  </a:cubicBezTo>
                  <a:cubicBezTo>
                    <a:pt x="1310" y="306"/>
                    <a:pt x="1268" y="296"/>
                    <a:pt x="1226" y="296"/>
                  </a:cubicBezTo>
                  <a:cubicBezTo>
                    <a:pt x="1165" y="296"/>
                    <a:pt x="1104" y="318"/>
                    <a:pt x="1060" y="357"/>
                  </a:cubicBezTo>
                  <a:cubicBezTo>
                    <a:pt x="967" y="413"/>
                    <a:pt x="893" y="478"/>
                    <a:pt x="800" y="524"/>
                  </a:cubicBezTo>
                  <a:cubicBezTo>
                    <a:pt x="846" y="431"/>
                    <a:pt x="884" y="338"/>
                    <a:pt x="884" y="245"/>
                  </a:cubicBezTo>
                  <a:cubicBezTo>
                    <a:pt x="884" y="152"/>
                    <a:pt x="837" y="50"/>
                    <a:pt x="744" y="13"/>
                  </a:cubicBezTo>
                  <a:cubicBezTo>
                    <a:pt x="721" y="4"/>
                    <a:pt x="698" y="0"/>
                    <a:pt x="6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2"/>
            <p:cNvSpPr/>
            <p:nvPr/>
          </p:nvSpPr>
          <p:spPr>
            <a:xfrm>
              <a:off x="3579350" y="2058150"/>
              <a:ext cx="41825" cy="39425"/>
            </a:xfrm>
            <a:custGeom>
              <a:rect b="b" l="l" r="r" t="t"/>
              <a:pathLst>
                <a:path extrusionOk="0" h="1577" w="1673">
                  <a:moveTo>
                    <a:pt x="121" y="803"/>
                  </a:moveTo>
                  <a:cubicBezTo>
                    <a:pt x="56" y="980"/>
                    <a:pt x="28" y="1166"/>
                    <a:pt x="9" y="1351"/>
                  </a:cubicBezTo>
                  <a:cubicBezTo>
                    <a:pt x="28" y="1166"/>
                    <a:pt x="56" y="989"/>
                    <a:pt x="121" y="803"/>
                  </a:cubicBezTo>
                  <a:close/>
                  <a:moveTo>
                    <a:pt x="0" y="1334"/>
                  </a:moveTo>
                  <a:cubicBezTo>
                    <a:pt x="0" y="1361"/>
                    <a:pt x="0" y="1389"/>
                    <a:pt x="9" y="1407"/>
                  </a:cubicBezTo>
                  <a:cubicBezTo>
                    <a:pt x="0" y="1389"/>
                    <a:pt x="0" y="1352"/>
                    <a:pt x="0" y="1334"/>
                  </a:cubicBezTo>
                  <a:close/>
                  <a:moveTo>
                    <a:pt x="9" y="1407"/>
                  </a:moveTo>
                  <a:cubicBezTo>
                    <a:pt x="19" y="1435"/>
                    <a:pt x="37" y="1454"/>
                    <a:pt x="56" y="1472"/>
                  </a:cubicBezTo>
                  <a:cubicBezTo>
                    <a:pt x="47" y="1454"/>
                    <a:pt x="19" y="1435"/>
                    <a:pt x="9" y="1407"/>
                  </a:cubicBezTo>
                  <a:close/>
                  <a:moveTo>
                    <a:pt x="676" y="1"/>
                  </a:moveTo>
                  <a:cubicBezTo>
                    <a:pt x="664" y="1"/>
                    <a:pt x="653" y="2"/>
                    <a:pt x="641" y="4"/>
                  </a:cubicBezTo>
                  <a:cubicBezTo>
                    <a:pt x="595" y="14"/>
                    <a:pt x="548" y="41"/>
                    <a:pt x="511" y="79"/>
                  </a:cubicBezTo>
                  <a:cubicBezTo>
                    <a:pt x="446" y="134"/>
                    <a:pt x="381" y="218"/>
                    <a:pt x="335" y="292"/>
                  </a:cubicBezTo>
                  <a:cubicBezTo>
                    <a:pt x="242" y="460"/>
                    <a:pt x="177" y="617"/>
                    <a:pt x="121" y="803"/>
                  </a:cubicBezTo>
                  <a:cubicBezTo>
                    <a:pt x="177" y="636"/>
                    <a:pt x="242" y="460"/>
                    <a:pt x="353" y="311"/>
                  </a:cubicBezTo>
                  <a:cubicBezTo>
                    <a:pt x="400" y="227"/>
                    <a:pt x="455" y="153"/>
                    <a:pt x="520" y="97"/>
                  </a:cubicBezTo>
                  <a:cubicBezTo>
                    <a:pt x="558" y="79"/>
                    <a:pt x="604" y="51"/>
                    <a:pt x="641" y="41"/>
                  </a:cubicBezTo>
                  <a:cubicBezTo>
                    <a:pt x="654" y="39"/>
                    <a:pt x="665" y="38"/>
                    <a:pt x="677" y="38"/>
                  </a:cubicBezTo>
                  <a:cubicBezTo>
                    <a:pt x="707" y="38"/>
                    <a:pt x="732" y="46"/>
                    <a:pt x="753" y="60"/>
                  </a:cubicBezTo>
                  <a:cubicBezTo>
                    <a:pt x="790" y="88"/>
                    <a:pt x="818" y="125"/>
                    <a:pt x="836" y="153"/>
                  </a:cubicBezTo>
                  <a:cubicBezTo>
                    <a:pt x="846" y="190"/>
                    <a:pt x="864" y="237"/>
                    <a:pt x="864" y="283"/>
                  </a:cubicBezTo>
                  <a:cubicBezTo>
                    <a:pt x="864" y="376"/>
                    <a:pt x="818" y="460"/>
                    <a:pt x="781" y="543"/>
                  </a:cubicBezTo>
                  <a:lnTo>
                    <a:pt x="753" y="599"/>
                  </a:lnTo>
                  <a:lnTo>
                    <a:pt x="818" y="571"/>
                  </a:lnTo>
                  <a:cubicBezTo>
                    <a:pt x="911" y="525"/>
                    <a:pt x="985" y="460"/>
                    <a:pt x="1059" y="413"/>
                  </a:cubicBezTo>
                  <a:cubicBezTo>
                    <a:pt x="1096" y="385"/>
                    <a:pt x="1143" y="367"/>
                    <a:pt x="1189" y="367"/>
                  </a:cubicBezTo>
                  <a:cubicBezTo>
                    <a:pt x="1203" y="364"/>
                    <a:pt x="1217" y="363"/>
                    <a:pt x="1230" y="363"/>
                  </a:cubicBezTo>
                  <a:cubicBezTo>
                    <a:pt x="1261" y="363"/>
                    <a:pt x="1290" y="369"/>
                    <a:pt x="1310" y="376"/>
                  </a:cubicBezTo>
                  <a:cubicBezTo>
                    <a:pt x="1347" y="404"/>
                    <a:pt x="1366" y="432"/>
                    <a:pt x="1385" y="478"/>
                  </a:cubicBezTo>
                  <a:cubicBezTo>
                    <a:pt x="1394" y="525"/>
                    <a:pt x="1394" y="571"/>
                    <a:pt x="1366" y="608"/>
                  </a:cubicBezTo>
                  <a:cubicBezTo>
                    <a:pt x="1338" y="692"/>
                    <a:pt x="1264" y="757"/>
                    <a:pt x="1199" y="831"/>
                  </a:cubicBezTo>
                  <a:lnTo>
                    <a:pt x="1124" y="887"/>
                  </a:lnTo>
                  <a:lnTo>
                    <a:pt x="1217" y="878"/>
                  </a:lnTo>
                  <a:cubicBezTo>
                    <a:pt x="1264" y="868"/>
                    <a:pt x="1329" y="850"/>
                    <a:pt x="1366" y="850"/>
                  </a:cubicBezTo>
                  <a:cubicBezTo>
                    <a:pt x="1422" y="850"/>
                    <a:pt x="1477" y="850"/>
                    <a:pt x="1515" y="878"/>
                  </a:cubicBezTo>
                  <a:cubicBezTo>
                    <a:pt x="1561" y="896"/>
                    <a:pt x="1589" y="933"/>
                    <a:pt x="1598" y="980"/>
                  </a:cubicBezTo>
                  <a:cubicBezTo>
                    <a:pt x="1617" y="1026"/>
                    <a:pt x="1626" y="1073"/>
                    <a:pt x="1617" y="1119"/>
                  </a:cubicBezTo>
                  <a:cubicBezTo>
                    <a:pt x="1598" y="1166"/>
                    <a:pt x="1580" y="1212"/>
                    <a:pt x="1542" y="1249"/>
                  </a:cubicBezTo>
                  <a:cubicBezTo>
                    <a:pt x="1515" y="1286"/>
                    <a:pt x="1477" y="1314"/>
                    <a:pt x="1431" y="1351"/>
                  </a:cubicBezTo>
                  <a:cubicBezTo>
                    <a:pt x="1385" y="1379"/>
                    <a:pt x="1338" y="1407"/>
                    <a:pt x="1292" y="1426"/>
                  </a:cubicBezTo>
                  <a:cubicBezTo>
                    <a:pt x="1245" y="1444"/>
                    <a:pt x="1199" y="1472"/>
                    <a:pt x="1134" y="1482"/>
                  </a:cubicBezTo>
                  <a:cubicBezTo>
                    <a:pt x="963" y="1538"/>
                    <a:pt x="778" y="1567"/>
                    <a:pt x="591" y="1567"/>
                  </a:cubicBezTo>
                  <a:cubicBezTo>
                    <a:pt x="565" y="1567"/>
                    <a:pt x="538" y="1566"/>
                    <a:pt x="511" y="1565"/>
                  </a:cubicBezTo>
                  <a:cubicBezTo>
                    <a:pt x="409" y="1565"/>
                    <a:pt x="297" y="1547"/>
                    <a:pt x="195" y="1528"/>
                  </a:cubicBezTo>
                  <a:cubicBezTo>
                    <a:pt x="149" y="1519"/>
                    <a:pt x="93" y="1491"/>
                    <a:pt x="56" y="1472"/>
                  </a:cubicBezTo>
                  <a:lnTo>
                    <a:pt x="56" y="1472"/>
                  </a:lnTo>
                  <a:cubicBezTo>
                    <a:pt x="102" y="1500"/>
                    <a:pt x="149" y="1519"/>
                    <a:pt x="195" y="1537"/>
                  </a:cubicBezTo>
                  <a:cubicBezTo>
                    <a:pt x="297" y="1565"/>
                    <a:pt x="409" y="1574"/>
                    <a:pt x="511" y="1574"/>
                  </a:cubicBezTo>
                  <a:cubicBezTo>
                    <a:pt x="544" y="1576"/>
                    <a:pt x="576" y="1577"/>
                    <a:pt x="609" y="1577"/>
                  </a:cubicBezTo>
                  <a:cubicBezTo>
                    <a:pt x="785" y="1577"/>
                    <a:pt x="969" y="1555"/>
                    <a:pt x="1134" y="1500"/>
                  </a:cubicBezTo>
                  <a:cubicBezTo>
                    <a:pt x="1189" y="1491"/>
                    <a:pt x="1245" y="1472"/>
                    <a:pt x="1292" y="1444"/>
                  </a:cubicBezTo>
                  <a:lnTo>
                    <a:pt x="1431" y="1379"/>
                  </a:lnTo>
                  <a:cubicBezTo>
                    <a:pt x="1496" y="1379"/>
                    <a:pt x="1533" y="1342"/>
                    <a:pt x="1580" y="1296"/>
                  </a:cubicBezTo>
                  <a:cubicBezTo>
                    <a:pt x="1617" y="1249"/>
                    <a:pt x="1654" y="1203"/>
                    <a:pt x="1663" y="1147"/>
                  </a:cubicBezTo>
                  <a:cubicBezTo>
                    <a:pt x="1673" y="1082"/>
                    <a:pt x="1673" y="1026"/>
                    <a:pt x="1663" y="971"/>
                  </a:cubicBezTo>
                  <a:cubicBezTo>
                    <a:pt x="1635" y="915"/>
                    <a:pt x="1607" y="868"/>
                    <a:pt x="1542" y="840"/>
                  </a:cubicBezTo>
                  <a:cubicBezTo>
                    <a:pt x="1487" y="822"/>
                    <a:pt x="1431" y="803"/>
                    <a:pt x="1385" y="803"/>
                  </a:cubicBezTo>
                  <a:lnTo>
                    <a:pt x="1301" y="803"/>
                  </a:lnTo>
                  <a:lnTo>
                    <a:pt x="1347" y="757"/>
                  </a:lnTo>
                  <a:cubicBezTo>
                    <a:pt x="1385" y="729"/>
                    <a:pt x="1403" y="683"/>
                    <a:pt x="1431" y="617"/>
                  </a:cubicBezTo>
                  <a:cubicBezTo>
                    <a:pt x="1450" y="571"/>
                    <a:pt x="1450" y="515"/>
                    <a:pt x="1440" y="460"/>
                  </a:cubicBezTo>
                  <a:cubicBezTo>
                    <a:pt x="1431" y="404"/>
                    <a:pt x="1394" y="357"/>
                    <a:pt x="1347" y="320"/>
                  </a:cubicBezTo>
                  <a:cubicBezTo>
                    <a:pt x="1316" y="295"/>
                    <a:pt x="1281" y="287"/>
                    <a:pt x="1245" y="287"/>
                  </a:cubicBezTo>
                  <a:cubicBezTo>
                    <a:pt x="1227" y="287"/>
                    <a:pt x="1208" y="289"/>
                    <a:pt x="1189" y="292"/>
                  </a:cubicBezTo>
                  <a:cubicBezTo>
                    <a:pt x="1124" y="311"/>
                    <a:pt x="1078" y="329"/>
                    <a:pt x="1031" y="357"/>
                  </a:cubicBezTo>
                  <a:cubicBezTo>
                    <a:pt x="966" y="404"/>
                    <a:pt x="920" y="450"/>
                    <a:pt x="846" y="497"/>
                  </a:cubicBezTo>
                  <a:cubicBezTo>
                    <a:pt x="874" y="422"/>
                    <a:pt x="892" y="357"/>
                    <a:pt x="892" y="283"/>
                  </a:cubicBezTo>
                  <a:cubicBezTo>
                    <a:pt x="892" y="237"/>
                    <a:pt x="883" y="190"/>
                    <a:pt x="874" y="144"/>
                  </a:cubicBezTo>
                  <a:cubicBezTo>
                    <a:pt x="846" y="97"/>
                    <a:pt x="827" y="60"/>
                    <a:pt x="781" y="32"/>
                  </a:cubicBezTo>
                  <a:cubicBezTo>
                    <a:pt x="746" y="11"/>
                    <a:pt x="711" y="1"/>
                    <a:pt x="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2"/>
            <p:cNvSpPr/>
            <p:nvPr/>
          </p:nvSpPr>
          <p:spPr>
            <a:xfrm>
              <a:off x="3579575" y="2072175"/>
              <a:ext cx="19525" cy="22100"/>
            </a:xfrm>
            <a:custGeom>
              <a:rect b="b" l="l" r="r" t="t"/>
              <a:pathLst>
                <a:path extrusionOk="0" h="884" w="781">
                  <a:moveTo>
                    <a:pt x="781" y="1"/>
                  </a:moveTo>
                  <a:cubicBezTo>
                    <a:pt x="725" y="84"/>
                    <a:pt x="651" y="149"/>
                    <a:pt x="567" y="233"/>
                  </a:cubicBezTo>
                  <a:lnTo>
                    <a:pt x="381" y="456"/>
                  </a:lnTo>
                  <a:lnTo>
                    <a:pt x="196" y="679"/>
                  </a:lnTo>
                  <a:cubicBezTo>
                    <a:pt x="177" y="707"/>
                    <a:pt x="140" y="744"/>
                    <a:pt x="112" y="781"/>
                  </a:cubicBezTo>
                  <a:lnTo>
                    <a:pt x="0" y="883"/>
                  </a:lnTo>
                  <a:cubicBezTo>
                    <a:pt x="84" y="828"/>
                    <a:pt x="158" y="753"/>
                    <a:pt x="223" y="688"/>
                  </a:cubicBezTo>
                  <a:cubicBezTo>
                    <a:pt x="298" y="614"/>
                    <a:pt x="363" y="540"/>
                    <a:pt x="419" y="465"/>
                  </a:cubicBezTo>
                  <a:cubicBezTo>
                    <a:pt x="493" y="382"/>
                    <a:pt x="549" y="317"/>
                    <a:pt x="604" y="233"/>
                  </a:cubicBezTo>
                  <a:cubicBezTo>
                    <a:pt x="660" y="168"/>
                    <a:pt x="725" y="84"/>
                    <a:pt x="7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2"/>
            <p:cNvSpPr/>
            <p:nvPr/>
          </p:nvSpPr>
          <p:spPr>
            <a:xfrm>
              <a:off x="3580725" y="2080075"/>
              <a:ext cx="28600" cy="15600"/>
            </a:xfrm>
            <a:custGeom>
              <a:rect b="b" l="l" r="r" t="t"/>
              <a:pathLst>
                <a:path extrusionOk="0" h="624" w="1144">
                  <a:moveTo>
                    <a:pt x="1144" y="1"/>
                  </a:moveTo>
                  <a:lnTo>
                    <a:pt x="1144" y="1"/>
                  </a:lnTo>
                  <a:cubicBezTo>
                    <a:pt x="1051" y="38"/>
                    <a:pt x="949" y="94"/>
                    <a:pt x="865" y="140"/>
                  </a:cubicBezTo>
                  <a:cubicBezTo>
                    <a:pt x="772" y="186"/>
                    <a:pt x="661" y="242"/>
                    <a:pt x="568" y="289"/>
                  </a:cubicBezTo>
                  <a:cubicBezTo>
                    <a:pt x="465" y="344"/>
                    <a:pt x="373" y="391"/>
                    <a:pt x="280" y="447"/>
                  </a:cubicBezTo>
                  <a:cubicBezTo>
                    <a:pt x="193" y="507"/>
                    <a:pt x="98" y="552"/>
                    <a:pt x="18" y="610"/>
                  </a:cubicBezTo>
                  <a:lnTo>
                    <a:pt x="18" y="610"/>
                  </a:lnTo>
                  <a:cubicBezTo>
                    <a:pt x="59" y="581"/>
                    <a:pt x="100" y="565"/>
                    <a:pt x="140" y="549"/>
                  </a:cubicBezTo>
                  <a:cubicBezTo>
                    <a:pt x="187" y="512"/>
                    <a:pt x="233" y="484"/>
                    <a:pt x="280" y="465"/>
                  </a:cubicBezTo>
                  <a:lnTo>
                    <a:pt x="568" y="317"/>
                  </a:lnTo>
                  <a:lnTo>
                    <a:pt x="865" y="159"/>
                  </a:lnTo>
                  <a:cubicBezTo>
                    <a:pt x="958" y="103"/>
                    <a:pt x="1051" y="56"/>
                    <a:pt x="1144" y="1"/>
                  </a:cubicBezTo>
                  <a:close/>
                  <a:moveTo>
                    <a:pt x="18" y="610"/>
                  </a:moveTo>
                  <a:cubicBezTo>
                    <a:pt x="12" y="614"/>
                    <a:pt x="7" y="618"/>
                    <a:pt x="1" y="623"/>
                  </a:cubicBezTo>
                  <a:cubicBezTo>
                    <a:pt x="7" y="619"/>
                    <a:pt x="12" y="614"/>
                    <a:pt x="18" y="6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2"/>
            <p:cNvSpPr/>
            <p:nvPr/>
          </p:nvSpPr>
          <p:spPr>
            <a:xfrm>
              <a:off x="3587700" y="2081700"/>
              <a:ext cx="5600" cy="6525"/>
            </a:xfrm>
            <a:custGeom>
              <a:rect b="b" l="l" r="r" t="t"/>
              <a:pathLst>
                <a:path extrusionOk="0" h="261" w="224">
                  <a:moveTo>
                    <a:pt x="224" y="1"/>
                  </a:moveTo>
                  <a:lnTo>
                    <a:pt x="224" y="1"/>
                  </a:lnTo>
                  <a:cubicBezTo>
                    <a:pt x="186" y="38"/>
                    <a:pt x="140" y="75"/>
                    <a:pt x="112" y="121"/>
                  </a:cubicBezTo>
                  <a:cubicBezTo>
                    <a:pt x="84" y="140"/>
                    <a:pt x="66" y="168"/>
                    <a:pt x="47" y="186"/>
                  </a:cubicBezTo>
                  <a:cubicBezTo>
                    <a:pt x="38" y="214"/>
                    <a:pt x="19" y="233"/>
                    <a:pt x="1" y="261"/>
                  </a:cubicBezTo>
                  <a:cubicBezTo>
                    <a:pt x="29" y="233"/>
                    <a:pt x="47" y="224"/>
                    <a:pt x="75" y="205"/>
                  </a:cubicBezTo>
                  <a:cubicBezTo>
                    <a:pt x="94" y="186"/>
                    <a:pt x="103" y="168"/>
                    <a:pt x="131" y="140"/>
                  </a:cubicBezTo>
                  <a:cubicBezTo>
                    <a:pt x="168" y="9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2"/>
            <p:cNvSpPr/>
            <p:nvPr/>
          </p:nvSpPr>
          <p:spPr>
            <a:xfrm>
              <a:off x="3593050" y="2079375"/>
              <a:ext cx="2800" cy="4450"/>
            </a:xfrm>
            <a:custGeom>
              <a:rect b="b" l="l" r="r" t="t"/>
              <a:pathLst>
                <a:path extrusionOk="0" h="178" w="112">
                  <a:moveTo>
                    <a:pt x="112" y="1"/>
                  </a:moveTo>
                  <a:cubicBezTo>
                    <a:pt x="93" y="38"/>
                    <a:pt x="65" y="66"/>
                    <a:pt x="47" y="84"/>
                  </a:cubicBezTo>
                  <a:cubicBezTo>
                    <a:pt x="37" y="94"/>
                    <a:pt x="37" y="122"/>
                    <a:pt x="19" y="131"/>
                  </a:cubicBezTo>
                  <a:cubicBezTo>
                    <a:pt x="10" y="140"/>
                    <a:pt x="10" y="168"/>
                    <a:pt x="0" y="177"/>
                  </a:cubicBezTo>
                  <a:cubicBezTo>
                    <a:pt x="19" y="168"/>
                    <a:pt x="37" y="159"/>
                    <a:pt x="47" y="140"/>
                  </a:cubicBezTo>
                  <a:cubicBezTo>
                    <a:pt x="56" y="131"/>
                    <a:pt x="65" y="112"/>
                    <a:pt x="84" y="94"/>
                  </a:cubicBezTo>
                  <a:cubicBezTo>
                    <a:pt x="93" y="75"/>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2"/>
            <p:cNvSpPr/>
            <p:nvPr/>
          </p:nvSpPr>
          <p:spPr>
            <a:xfrm>
              <a:off x="3592125" y="2081250"/>
              <a:ext cx="5825" cy="5125"/>
            </a:xfrm>
            <a:custGeom>
              <a:rect b="b" l="l" r="r" t="t"/>
              <a:pathLst>
                <a:path extrusionOk="0" h="205" w="233">
                  <a:moveTo>
                    <a:pt x="232" y="0"/>
                  </a:moveTo>
                  <a:cubicBezTo>
                    <a:pt x="186" y="19"/>
                    <a:pt x="149" y="56"/>
                    <a:pt x="102" y="93"/>
                  </a:cubicBezTo>
                  <a:cubicBezTo>
                    <a:pt x="74" y="130"/>
                    <a:pt x="37" y="167"/>
                    <a:pt x="0" y="204"/>
                  </a:cubicBezTo>
                  <a:cubicBezTo>
                    <a:pt x="19" y="195"/>
                    <a:pt x="47" y="177"/>
                    <a:pt x="74" y="158"/>
                  </a:cubicBezTo>
                  <a:cubicBezTo>
                    <a:pt x="93" y="149"/>
                    <a:pt x="102" y="130"/>
                    <a:pt x="130" y="112"/>
                  </a:cubicBezTo>
                  <a:cubicBezTo>
                    <a:pt x="167" y="84"/>
                    <a:pt x="195" y="4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2"/>
            <p:cNvSpPr/>
            <p:nvPr/>
          </p:nvSpPr>
          <p:spPr>
            <a:xfrm>
              <a:off x="3586075" y="2088200"/>
              <a:ext cx="3975" cy="2825"/>
            </a:xfrm>
            <a:custGeom>
              <a:rect b="b" l="l" r="r" t="t"/>
              <a:pathLst>
                <a:path extrusionOk="0" h="113" w="159">
                  <a:moveTo>
                    <a:pt x="159" y="1"/>
                  </a:moveTo>
                  <a:lnTo>
                    <a:pt x="159" y="1"/>
                  </a:lnTo>
                  <a:cubicBezTo>
                    <a:pt x="131" y="10"/>
                    <a:pt x="94" y="19"/>
                    <a:pt x="66" y="47"/>
                  </a:cubicBezTo>
                  <a:lnTo>
                    <a:pt x="1" y="112"/>
                  </a:lnTo>
                  <a:cubicBezTo>
                    <a:pt x="38" y="103"/>
                    <a:pt x="66" y="94"/>
                    <a:pt x="94" y="66"/>
                  </a:cubicBezTo>
                  <a:lnTo>
                    <a:pt x="15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2"/>
            <p:cNvSpPr/>
            <p:nvPr/>
          </p:nvSpPr>
          <p:spPr>
            <a:xfrm>
              <a:off x="3607675" y="2072175"/>
              <a:ext cx="4450" cy="5825"/>
            </a:xfrm>
            <a:custGeom>
              <a:rect b="b" l="l" r="r" t="t"/>
              <a:pathLst>
                <a:path extrusionOk="0" h="233" w="178">
                  <a:moveTo>
                    <a:pt x="177" y="1"/>
                  </a:moveTo>
                  <a:cubicBezTo>
                    <a:pt x="149" y="38"/>
                    <a:pt x="112" y="75"/>
                    <a:pt x="103" y="122"/>
                  </a:cubicBezTo>
                  <a:cubicBezTo>
                    <a:pt x="75" y="140"/>
                    <a:pt x="66" y="149"/>
                    <a:pt x="56" y="177"/>
                  </a:cubicBezTo>
                  <a:cubicBezTo>
                    <a:pt x="29" y="196"/>
                    <a:pt x="19" y="214"/>
                    <a:pt x="1" y="233"/>
                  </a:cubicBezTo>
                  <a:cubicBezTo>
                    <a:pt x="29" y="224"/>
                    <a:pt x="56" y="214"/>
                    <a:pt x="66" y="187"/>
                  </a:cubicBezTo>
                  <a:cubicBezTo>
                    <a:pt x="75" y="168"/>
                    <a:pt x="103" y="149"/>
                    <a:pt x="112" y="131"/>
                  </a:cubicBezTo>
                  <a:cubicBezTo>
                    <a:pt x="131"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2"/>
            <p:cNvSpPr/>
            <p:nvPr/>
          </p:nvSpPr>
          <p:spPr>
            <a:xfrm>
              <a:off x="3605600" y="2075425"/>
              <a:ext cx="2800" cy="3750"/>
            </a:xfrm>
            <a:custGeom>
              <a:rect b="b" l="l" r="r" t="t"/>
              <a:pathLst>
                <a:path extrusionOk="0" h="150" w="112">
                  <a:moveTo>
                    <a:pt x="112" y="1"/>
                  </a:moveTo>
                  <a:cubicBezTo>
                    <a:pt x="74" y="19"/>
                    <a:pt x="65" y="47"/>
                    <a:pt x="56" y="66"/>
                  </a:cubicBezTo>
                  <a:cubicBezTo>
                    <a:pt x="28" y="94"/>
                    <a:pt x="19" y="131"/>
                    <a:pt x="0" y="149"/>
                  </a:cubicBezTo>
                  <a:cubicBezTo>
                    <a:pt x="19" y="149"/>
                    <a:pt x="28" y="140"/>
                    <a:pt x="46" y="131"/>
                  </a:cubicBezTo>
                  <a:lnTo>
                    <a:pt x="74" y="94"/>
                  </a:lnTo>
                  <a:cubicBezTo>
                    <a:pt x="93" y="84"/>
                    <a:pt x="93" y="57"/>
                    <a:pt x="102" y="47"/>
                  </a:cubicBezTo>
                  <a:cubicBezTo>
                    <a:pt x="10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2"/>
            <p:cNvSpPr/>
            <p:nvPr/>
          </p:nvSpPr>
          <p:spPr>
            <a:xfrm>
              <a:off x="3609525" y="2070550"/>
              <a:ext cx="1425" cy="2575"/>
            </a:xfrm>
            <a:custGeom>
              <a:rect b="b" l="l" r="r" t="t"/>
              <a:pathLst>
                <a:path extrusionOk="0" h="103" w="57">
                  <a:moveTo>
                    <a:pt x="57" y="1"/>
                  </a:moveTo>
                  <a:cubicBezTo>
                    <a:pt x="47" y="19"/>
                    <a:pt x="38" y="29"/>
                    <a:pt x="20" y="47"/>
                  </a:cubicBezTo>
                  <a:cubicBezTo>
                    <a:pt x="20" y="56"/>
                    <a:pt x="10" y="56"/>
                    <a:pt x="10" y="66"/>
                  </a:cubicBezTo>
                  <a:cubicBezTo>
                    <a:pt x="1" y="75"/>
                    <a:pt x="1" y="94"/>
                    <a:pt x="1" y="103"/>
                  </a:cubicBezTo>
                  <a:cubicBezTo>
                    <a:pt x="29" y="94"/>
                    <a:pt x="38" y="75"/>
                    <a:pt x="47" y="56"/>
                  </a:cubicBezTo>
                  <a:cubicBezTo>
                    <a:pt x="57" y="56"/>
                    <a:pt x="57" y="47"/>
                    <a:pt x="57" y="29"/>
                  </a:cubicBezTo>
                  <a:lnTo>
                    <a:pt x="5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2"/>
            <p:cNvSpPr/>
            <p:nvPr/>
          </p:nvSpPr>
          <p:spPr>
            <a:xfrm>
              <a:off x="3615100" y="2084725"/>
              <a:ext cx="3525" cy="5825"/>
            </a:xfrm>
            <a:custGeom>
              <a:rect b="b" l="l" r="r" t="t"/>
              <a:pathLst>
                <a:path extrusionOk="0" h="233" w="141">
                  <a:moveTo>
                    <a:pt x="112" y="0"/>
                  </a:moveTo>
                  <a:cubicBezTo>
                    <a:pt x="112" y="47"/>
                    <a:pt x="103" y="84"/>
                    <a:pt x="94" y="140"/>
                  </a:cubicBezTo>
                  <a:lnTo>
                    <a:pt x="47" y="186"/>
                  </a:lnTo>
                  <a:lnTo>
                    <a:pt x="20" y="205"/>
                  </a:lnTo>
                  <a:lnTo>
                    <a:pt x="1" y="233"/>
                  </a:lnTo>
                  <a:cubicBezTo>
                    <a:pt x="10" y="233"/>
                    <a:pt x="20" y="223"/>
                    <a:pt x="29" y="223"/>
                  </a:cubicBezTo>
                  <a:cubicBezTo>
                    <a:pt x="47" y="205"/>
                    <a:pt x="57" y="205"/>
                    <a:pt x="66" y="196"/>
                  </a:cubicBezTo>
                  <a:cubicBezTo>
                    <a:pt x="85" y="177"/>
                    <a:pt x="103" y="158"/>
                    <a:pt x="112" y="140"/>
                  </a:cubicBezTo>
                  <a:cubicBezTo>
                    <a:pt x="131" y="112"/>
                    <a:pt x="140" y="93"/>
                    <a:pt x="140" y="65"/>
                  </a:cubicBezTo>
                  <a:cubicBezTo>
                    <a:pt x="140" y="47"/>
                    <a:pt x="12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2"/>
            <p:cNvSpPr/>
            <p:nvPr/>
          </p:nvSpPr>
          <p:spPr>
            <a:xfrm>
              <a:off x="3610475" y="2088200"/>
              <a:ext cx="5600" cy="3525"/>
            </a:xfrm>
            <a:custGeom>
              <a:rect b="b" l="l" r="r" t="t"/>
              <a:pathLst>
                <a:path extrusionOk="0" h="141" w="224">
                  <a:moveTo>
                    <a:pt x="223" y="1"/>
                  </a:moveTo>
                  <a:cubicBezTo>
                    <a:pt x="195" y="1"/>
                    <a:pt x="186" y="10"/>
                    <a:pt x="158" y="38"/>
                  </a:cubicBezTo>
                  <a:cubicBezTo>
                    <a:pt x="140" y="47"/>
                    <a:pt x="130" y="57"/>
                    <a:pt x="102" y="66"/>
                  </a:cubicBezTo>
                  <a:lnTo>
                    <a:pt x="56" y="103"/>
                  </a:lnTo>
                  <a:cubicBezTo>
                    <a:pt x="37" y="112"/>
                    <a:pt x="19" y="131"/>
                    <a:pt x="0" y="140"/>
                  </a:cubicBezTo>
                  <a:cubicBezTo>
                    <a:pt x="19" y="140"/>
                    <a:pt x="47" y="140"/>
                    <a:pt x="65" y="131"/>
                  </a:cubicBezTo>
                  <a:cubicBezTo>
                    <a:pt x="93" y="112"/>
                    <a:pt x="102" y="103"/>
                    <a:pt x="130" y="94"/>
                  </a:cubicBezTo>
                  <a:cubicBezTo>
                    <a:pt x="158" y="66"/>
                    <a:pt x="195"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2"/>
            <p:cNvSpPr/>
            <p:nvPr/>
          </p:nvSpPr>
          <p:spPr>
            <a:xfrm>
              <a:off x="3608150" y="2091925"/>
              <a:ext cx="5350" cy="1875"/>
            </a:xfrm>
            <a:custGeom>
              <a:rect b="b" l="l" r="r" t="t"/>
              <a:pathLst>
                <a:path extrusionOk="0" h="75" w="214">
                  <a:moveTo>
                    <a:pt x="214" y="0"/>
                  </a:moveTo>
                  <a:lnTo>
                    <a:pt x="214" y="0"/>
                  </a:lnTo>
                  <a:cubicBezTo>
                    <a:pt x="177" y="10"/>
                    <a:pt x="140" y="28"/>
                    <a:pt x="102" y="28"/>
                  </a:cubicBezTo>
                  <a:cubicBezTo>
                    <a:pt x="65" y="47"/>
                    <a:pt x="28" y="56"/>
                    <a:pt x="0" y="75"/>
                  </a:cubicBezTo>
                  <a:lnTo>
                    <a:pt x="56" y="75"/>
                  </a:lnTo>
                  <a:cubicBezTo>
                    <a:pt x="75" y="75"/>
                    <a:pt x="93" y="75"/>
                    <a:pt x="112" y="56"/>
                  </a:cubicBezTo>
                  <a:cubicBezTo>
                    <a:pt x="140" y="56"/>
                    <a:pt x="158" y="47"/>
                    <a:pt x="167" y="38"/>
                  </a:cubicBezTo>
                  <a:cubicBezTo>
                    <a:pt x="186" y="28"/>
                    <a:pt x="205" y="1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2"/>
            <p:cNvSpPr/>
            <p:nvPr/>
          </p:nvSpPr>
          <p:spPr>
            <a:xfrm>
              <a:off x="3611850" y="2087050"/>
              <a:ext cx="3525" cy="2575"/>
            </a:xfrm>
            <a:custGeom>
              <a:rect b="b" l="l" r="r" t="t"/>
              <a:pathLst>
                <a:path extrusionOk="0" h="103" w="141">
                  <a:moveTo>
                    <a:pt x="140" y="0"/>
                  </a:moveTo>
                  <a:cubicBezTo>
                    <a:pt x="103" y="10"/>
                    <a:pt x="94" y="19"/>
                    <a:pt x="57" y="56"/>
                  </a:cubicBezTo>
                  <a:cubicBezTo>
                    <a:pt x="38" y="65"/>
                    <a:pt x="29" y="84"/>
                    <a:pt x="1" y="103"/>
                  </a:cubicBezTo>
                  <a:cubicBezTo>
                    <a:pt x="38" y="93"/>
                    <a:pt x="57" y="84"/>
                    <a:pt x="85" y="65"/>
                  </a:cubicBezTo>
                  <a:lnTo>
                    <a:pt x="122" y="38"/>
                  </a:lnTo>
                  <a:cubicBezTo>
                    <a:pt x="131" y="19"/>
                    <a:pt x="140"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2"/>
            <p:cNvSpPr/>
            <p:nvPr/>
          </p:nvSpPr>
          <p:spPr>
            <a:xfrm>
              <a:off x="3583750" y="2095650"/>
              <a:ext cx="5825" cy="1525"/>
            </a:xfrm>
            <a:custGeom>
              <a:rect b="b" l="l" r="r" t="t"/>
              <a:pathLst>
                <a:path extrusionOk="0" h="61" w="233">
                  <a:moveTo>
                    <a:pt x="1" y="0"/>
                  </a:moveTo>
                  <a:cubicBezTo>
                    <a:pt x="10" y="19"/>
                    <a:pt x="29" y="28"/>
                    <a:pt x="56" y="28"/>
                  </a:cubicBezTo>
                  <a:cubicBezTo>
                    <a:pt x="84" y="37"/>
                    <a:pt x="94" y="47"/>
                    <a:pt x="112" y="47"/>
                  </a:cubicBezTo>
                  <a:cubicBezTo>
                    <a:pt x="131" y="56"/>
                    <a:pt x="152" y="60"/>
                    <a:pt x="173" y="60"/>
                  </a:cubicBezTo>
                  <a:cubicBezTo>
                    <a:pt x="193" y="60"/>
                    <a:pt x="214" y="56"/>
                    <a:pt x="233" y="47"/>
                  </a:cubicBezTo>
                  <a:cubicBezTo>
                    <a:pt x="187" y="37"/>
                    <a:pt x="149" y="37"/>
                    <a:pt x="112"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2"/>
            <p:cNvSpPr/>
            <p:nvPr/>
          </p:nvSpPr>
          <p:spPr>
            <a:xfrm>
              <a:off x="3586075" y="2094950"/>
              <a:ext cx="4675" cy="1175"/>
            </a:xfrm>
            <a:custGeom>
              <a:rect b="b" l="l" r="r" t="t"/>
              <a:pathLst>
                <a:path extrusionOk="0" h="47" w="187">
                  <a:moveTo>
                    <a:pt x="1" y="0"/>
                  </a:moveTo>
                  <a:cubicBezTo>
                    <a:pt x="10" y="10"/>
                    <a:pt x="19" y="19"/>
                    <a:pt x="47" y="28"/>
                  </a:cubicBezTo>
                  <a:cubicBezTo>
                    <a:pt x="56" y="47"/>
                    <a:pt x="84" y="47"/>
                    <a:pt x="94" y="47"/>
                  </a:cubicBezTo>
                  <a:cubicBezTo>
                    <a:pt x="131" y="47"/>
                    <a:pt x="159" y="28"/>
                    <a:pt x="186" y="19"/>
                  </a:cubicBezTo>
                  <a:cubicBezTo>
                    <a:pt x="168" y="10"/>
                    <a:pt x="149" y="10"/>
                    <a:pt x="140" y="10"/>
                  </a:cubicBezTo>
                  <a:lnTo>
                    <a:pt x="94" y="10"/>
                  </a:lnTo>
                  <a:cubicBezTo>
                    <a:pt x="56" y="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2"/>
            <p:cNvSpPr/>
            <p:nvPr/>
          </p:nvSpPr>
          <p:spPr>
            <a:xfrm>
              <a:off x="3588175" y="2091925"/>
              <a:ext cx="4200" cy="1875"/>
            </a:xfrm>
            <a:custGeom>
              <a:rect b="b" l="l" r="r" t="t"/>
              <a:pathLst>
                <a:path extrusionOk="0" h="75" w="168">
                  <a:moveTo>
                    <a:pt x="167" y="0"/>
                  </a:moveTo>
                  <a:cubicBezTo>
                    <a:pt x="140" y="0"/>
                    <a:pt x="102" y="10"/>
                    <a:pt x="75" y="28"/>
                  </a:cubicBezTo>
                  <a:cubicBezTo>
                    <a:pt x="47" y="38"/>
                    <a:pt x="19" y="47"/>
                    <a:pt x="0" y="75"/>
                  </a:cubicBezTo>
                  <a:cubicBezTo>
                    <a:pt x="28" y="56"/>
                    <a:pt x="56" y="56"/>
                    <a:pt x="102" y="56"/>
                  </a:cubicBezTo>
                  <a:cubicBezTo>
                    <a:pt x="112" y="47"/>
                    <a:pt x="121" y="47"/>
                    <a:pt x="140" y="38"/>
                  </a:cubicBezTo>
                  <a:lnTo>
                    <a:pt x="16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2"/>
            <p:cNvSpPr/>
            <p:nvPr/>
          </p:nvSpPr>
          <p:spPr>
            <a:xfrm>
              <a:off x="3590725" y="2093775"/>
              <a:ext cx="3975" cy="500"/>
            </a:xfrm>
            <a:custGeom>
              <a:rect b="b" l="l" r="r" t="t"/>
              <a:pathLst>
                <a:path extrusionOk="0" h="20" w="159">
                  <a:moveTo>
                    <a:pt x="84" y="1"/>
                  </a:moveTo>
                  <a:cubicBezTo>
                    <a:pt x="47" y="1"/>
                    <a:pt x="19" y="10"/>
                    <a:pt x="0" y="19"/>
                  </a:cubicBezTo>
                  <a:lnTo>
                    <a:pt x="84" y="19"/>
                  </a:lnTo>
                  <a:cubicBezTo>
                    <a:pt x="112" y="19"/>
                    <a:pt x="140"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2"/>
            <p:cNvSpPr/>
            <p:nvPr/>
          </p:nvSpPr>
          <p:spPr>
            <a:xfrm>
              <a:off x="3591650" y="2096225"/>
              <a:ext cx="5125" cy="600"/>
            </a:xfrm>
            <a:custGeom>
              <a:rect b="b" l="l" r="r" t="t"/>
              <a:pathLst>
                <a:path extrusionOk="0" h="24" w="205">
                  <a:moveTo>
                    <a:pt x="170" y="1"/>
                  </a:moveTo>
                  <a:cubicBezTo>
                    <a:pt x="148" y="1"/>
                    <a:pt x="128" y="5"/>
                    <a:pt x="103" y="5"/>
                  </a:cubicBezTo>
                  <a:cubicBezTo>
                    <a:pt x="66" y="5"/>
                    <a:pt x="28" y="14"/>
                    <a:pt x="1" y="24"/>
                  </a:cubicBezTo>
                  <a:lnTo>
                    <a:pt x="103" y="24"/>
                  </a:lnTo>
                  <a:cubicBezTo>
                    <a:pt x="140" y="24"/>
                    <a:pt x="168" y="14"/>
                    <a:pt x="205" y="5"/>
                  </a:cubicBezTo>
                  <a:cubicBezTo>
                    <a:pt x="193" y="2"/>
                    <a:pt x="181"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2"/>
            <p:cNvSpPr/>
            <p:nvPr/>
          </p:nvSpPr>
          <p:spPr>
            <a:xfrm>
              <a:off x="3589800" y="2060575"/>
              <a:ext cx="5350" cy="3725"/>
            </a:xfrm>
            <a:custGeom>
              <a:rect b="b" l="l" r="r" t="t"/>
              <a:pathLst>
                <a:path extrusionOk="0" h="149" w="214">
                  <a:moveTo>
                    <a:pt x="214" y="0"/>
                  </a:moveTo>
                  <a:cubicBezTo>
                    <a:pt x="186" y="0"/>
                    <a:pt x="167" y="9"/>
                    <a:pt x="140" y="9"/>
                  </a:cubicBezTo>
                  <a:cubicBezTo>
                    <a:pt x="112" y="28"/>
                    <a:pt x="102" y="37"/>
                    <a:pt x="84" y="47"/>
                  </a:cubicBezTo>
                  <a:cubicBezTo>
                    <a:pt x="47" y="75"/>
                    <a:pt x="10" y="102"/>
                    <a:pt x="0" y="149"/>
                  </a:cubicBezTo>
                  <a:lnTo>
                    <a:pt x="47" y="102"/>
                  </a:lnTo>
                  <a:cubicBezTo>
                    <a:pt x="56" y="93"/>
                    <a:pt x="75" y="84"/>
                    <a:pt x="93" y="75"/>
                  </a:cubicBezTo>
                  <a:cubicBezTo>
                    <a:pt x="140" y="47"/>
                    <a:pt x="177" y="2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2"/>
            <p:cNvSpPr/>
            <p:nvPr/>
          </p:nvSpPr>
          <p:spPr>
            <a:xfrm>
              <a:off x="3589800" y="2062650"/>
              <a:ext cx="3725" cy="3975"/>
            </a:xfrm>
            <a:custGeom>
              <a:rect b="b" l="l" r="r" t="t"/>
              <a:pathLst>
                <a:path extrusionOk="0" h="159" w="149">
                  <a:moveTo>
                    <a:pt x="149" y="1"/>
                  </a:moveTo>
                  <a:lnTo>
                    <a:pt x="102" y="19"/>
                  </a:lnTo>
                  <a:cubicBezTo>
                    <a:pt x="93" y="38"/>
                    <a:pt x="75" y="47"/>
                    <a:pt x="56" y="57"/>
                  </a:cubicBezTo>
                  <a:cubicBezTo>
                    <a:pt x="37" y="94"/>
                    <a:pt x="10" y="122"/>
                    <a:pt x="0" y="159"/>
                  </a:cubicBezTo>
                  <a:lnTo>
                    <a:pt x="37" y="112"/>
                  </a:lnTo>
                  <a:lnTo>
                    <a:pt x="75" y="84"/>
                  </a:lnTo>
                  <a:cubicBezTo>
                    <a:pt x="93" y="57"/>
                    <a:pt x="13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2"/>
            <p:cNvSpPr/>
            <p:nvPr/>
          </p:nvSpPr>
          <p:spPr>
            <a:xfrm>
              <a:off x="3588625" y="2065900"/>
              <a:ext cx="3525" cy="4900"/>
            </a:xfrm>
            <a:custGeom>
              <a:rect b="b" l="l" r="r" t="t"/>
              <a:pathLst>
                <a:path extrusionOk="0" h="196" w="141">
                  <a:moveTo>
                    <a:pt x="140" y="1"/>
                  </a:moveTo>
                  <a:lnTo>
                    <a:pt x="140" y="1"/>
                  </a:lnTo>
                  <a:cubicBezTo>
                    <a:pt x="103" y="19"/>
                    <a:pt x="84" y="57"/>
                    <a:pt x="57" y="84"/>
                  </a:cubicBezTo>
                  <a:cubicBezTo>
                    <a:pt x="47" y="103"/>
                    <a:pt x="38" y="112"/>
                    <a:pt x="29" y="131"/>
                  </a:cubicBezTo>
                  <a:cubicBezTo>
                    <a:pt x="10" y="150"/>
                    <a:pt x="1" y="168"/>
                    <a:pt x="1" y="196"/>
                  </a:cubicBezTo>
                  <a:lnTo>
                    <a:pt x="38" y="150"/>
                  </a:lnTo>
                  <a:cubicBezTo>
                    <a:pt x="47" y="140"/>
                    <a:pt x="57" y="112"/>
                    <a:pt x="75" y="103"/>
                  </a:cubicBezTo>
                  <a:lnTo>
                    <a:pt x="14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2"/>
            <p:cNvSpPr/>
            <p:nvPr/>
          </p:nvSpPr>
          <p:spPr>
            <a:xfrm>
              <a:off x="3584925" y="2068475"/>
              <a:ext cx="2575" cy="5825"/>
            </a:xfrm>
            <a:custGeom>
              <a:rect b="b" l="l" r="r" t="t"/>
              <a:pathLst>
                <a:path extrusionOk="0" h="233" w="103">
                  <a:moveTo>
                    <a:pt x="102" y="0"/>
                  </a:moveTo>
                  <a:lnTo>
                    <a:pt x="102" y="0"/>
                  </a:lnTo>
                  <a:cubicBezTo>
                    <a:pt x="84" y="19"/>
                    <a:pt x="56" y="56"/>
                    <a:pt x="28" y="112"/>
                  </a:cubicBezTo>
                  <a:cubicBezTo>
                    <a:pt x="19" y="139"/>
                    <a:pt x="19" y="149"/>
                    <a:pt x="9" y="177"/>
                  </a:cubicBezTo>
                  <a:cubicBezTo>
                    <a:pt x="0" y="186"/>
                    <a:pt x="0" y="204"/>
                    <a:pt x="0" y="232"/>
                  </a:cubicBezTo>
                  <a:lnTo>
                    <a:pt x="28" y="177"/>
                  </a:lnTo>
                  <a:cubicBezTo>
                    <a:pt x="28" y="149"/>
                    <a:pt x="47" y="139"/>
                    <a:pt x="56" y="112"/>
                  </a:cubicBezTo>
                  <a:cubicBezTo>
                    <a:pt x="74" y="84"/>
                    <a:pt x="93"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2"/>
            <p:cNvSpPr/>
            <p:nvPr/>
          </p:nvSpPr>
          <p:spPr>
            <a:xfrm>
              <a:off x="3583750" y="2073350"/>
              <a:ext cx="3525" cy="5600"/>
            </a:xfrm>
            <a:custGeom>
              <a:rect b="b" l="l" r="r" t="t"/>
              <a:pathLst>
                <a:path extrusionOk="0" h="224" w="141">
                  <a:moveTo>
                    <a:pt x="140" y="0"/>
                  </a:moveTo>
                  <a:lnTo>
                    <a:pt x="140" y="0"/>
                  </a:lnTo>
                  <a:cubicBezTo>
                    <a:pt x="103" y="28"/>
                    <a:pt x="66" y="56"/>
                    <a:pt x="47" y="93"/>
                  </a:cubicBezTo>
                  <a:cubicBezTo>
                    <a:pt x="38" y="121"/>
                    <a:pt x="19" y="130"/>
                    <a:pt x="10" y="149"/>
                  </a:cubicBezTo>
                  <a:cubicBezTo>
                    <a:pt x="1" y="177"/>
                    <a:pt x="1" y="195"/>
                    <a:pt x="1" y="223"/>
                  </a:cubicBezTo>
                  <a:cubicBezTo>
                    <a:pt x="10" y="195"/>
                    <a:pt x="19" y="186"/>
                    <a:pt x="38" y="167"/>
                  </a:cubicBezTo>
                  <a:lnTo>
                    <a:pt x="66" y="121"/>
                  </a:lnTo>
                  <a:cubicBezTo>
                    <a:pt x="94" y="84"/>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2"/>
            <p:cNvSpPr/>
            <p:nvPr/>
          </p:nvSpPr>
          <p:spPr>
            <a:xfrm>
              <a:off x="3600250" y="2074275"/>
              <a:ext cx="2100" cy="1650"/>
            </a:xfrm>
            <a:custGeom>
              <a:rect b="b" l="l" r="r" t="t"/>
              <a:pathLst>
                <a:path extrusionOk="0" h="66" w="84">
                  <a:moveTo>
                    <a:pt x="84" y="0"/>
                  </a:moveTo>
                  <a:cubicBezTo>
                    <a:pt x="56" y="0"/>
                    <a:pt x="47" y="10"/>
                    <a:pt x="38" y="19"/>
                  </a:cubicBezTo>
                  <a:cubicBezTo>
                    <a:pt x="28" y="28"/>
                    <a:pt x="10" y="47"/>
                    <a:pt x="0" y="65"/>
                  </a:cubicBezTo>
                  <a:cubicBezTo>
                    <a:pt x="10" y="65"/>
                    <a:pt x="38" y="56"/>
                    <a:pt x="47" y="47"/>
                  </a:cubicBezTo>
                  <a:cubicBezTo>
                    <a:pt x="56" y="38"/>
                    <a:pt x="75"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2"/>
            <p:cNvSpPr/>
            <p:nvPr/>
          </p:nvSpPr>
          <p:spPr>
            <a:xfrm>
              <a:off x="3602575" y="2073350"/>
              <a:ext cx="2100" cy="2100"/>
            </a:xfrm>
            <a:custGeom>
              <a:rect b="b" l="l" r="r" t="t"/>
              <a:pathLst>
                <a:path extrusionOk="0" h="84" w="84">
                  <a:moveTo>
                    <a:pt x="84" y="0"/>
                  </a:moveTo>
                  <a:cubicBezTo>
                    <a:pt x="56" y="0"/>
                    <a:pt x="47" y="9"/>
                    <a:pt x="37" y="37"/>
                  </a:cubicBezTo>
                  <a:cubicBezTo>
                    <a:pt x="10" y="47"/>
                    <a:pt x="0" y="56"/>
                    <a:pt x="0" y="84"/>
                  </a:cubicBezTo>
                  <a:cubicBezTo>
                    <a:pt x="28" y="75"/>
                    <a:pt x="37" y="56"/>
                    <a:pt x="47" y="47"/>
                  </a:cubicBezTo>
                  <a:cubicBezTo>
                    <a:pt x="75" y="37"/>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2"/>
            <p:cNvSpPr/>
            <p:nvPr/>
          </p:nvSpPr>
          <p:spPr>
            <a:xfrm>
              <a:off x="3581675" y="2081250"/>
              <a:ext cx="1400" cy="3725"/>
            </a:xfrm>
            <a:custGeom>
              <a:rect b="b" l="l" r="r" t="t"/>
              <a:pathLst>
                <a:path extrusionOk="0" h="149" w="56">
                  <a:moveTo>
                    <a:pt x="56" y="0"/>
                  </a:moveTo>
                  <a:cubicBezTo>
                    <a:pt x="37" y="19"/>
                    <a:pt x="28" y="47"/>
                    <a:pt x="9" y="56"/>
                  </a:cubicBezTo>
                  <a:cubicBezTo>
                    <a:pt x="9" y="84"/>
                    <a:pt x="0" y="93"/>
                    <a:pt x="0" y="102"/>
                  </a:cubicBezTo>
                  <a:lnTo>
                    <a:pt x="0" y="149"/>
                  </a:lnTo>
                  <a:lnTo>
                    <a:pt x="37" y="84"/>
                  </a:lnTo>
                  <a:cubicBezTo>
                    <a:pt x="47" y="56"/>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2"/>
            <p:cNvSpPr/>
            <p:nvPr/>
          </p:nvSpPr>
          <p:spPr>
            <a:xfrm>
              <a:off x="3530325" y="2111600"/>
              <a:ext cx="40450" cy="40275"/>
            </a:xfrm>
            <a:custGeom>
              <a:rect b="b" l="l" r="r" t="t"/>
              <a:pathLst>
                <a:path extrusionOk="0" h="1611" w="1618">
                  <a:moveTo>
                    <a:pt x="1007" y="1"/>
                  </a:moveTo>
                  <a:cubicBezTo>
                    <a:pt x="939" y="1"/>
                    <a:pt x="875" y="23"/>
                    <a:pt x="837" y="77"/>
                  </a:cubicBezTo>
                  <a:cubicBezTo>
                    <a:pt x="753" y="180"/>
                    <a:pt x="781" y="319"/>
                    <a:pt x="809" y="449"/>
                  </a:cubicBezTo>
                  <a:cubicBezTo>
                    <a:pt x="735" y="375"/>
                    <a:pt x="660" y="310"/>
                    <a:pt x="568" y="282"/>
                  </a:cubicBezTo>
                  <a:cubicBezTo>
                    <a:pt x="546" y="278"/>
                    <a:pt x="524" y="275"/>
                    <a:pt x="501" y="275"/>
                  </a:cubicBezTo>
                  <a:cubicBezTo>
                    <a:pt x="427" y="275"/>
                    <a:pt x="352" y="301"/>
                    <a:pt x="317" y="366"/>
                  </a:cubicBezTo>
                  <a:cubicBezTo>
                    <a:pt x="270" y="449"/>
                    <a:pt x="298" y="561"/>
                    <a:pt x="363" y="644"/>
                  </a:cubicBezTo>
                  <a:cubicBezTo>
                    <a:pt x="419" y="728"/>
                    <a:pt x="503" y="784"/>
                    <a:pt x="549" y="877"/>
                  </a:cubicBezTo>
                  <a:cubicBezTo>
                    <a:pt x="481" y="846"/>
                    <a:pt x="400" y="816"/>
                    <a:pt x="322" y="816"/>
                  </a:cubicBezTo>
                  <a:cubicBezTo>
                    <a:pt x="305" y="816"/>
                    <a:pt x="287" y="817"/>
                    <a:pt x="270" y="821"/>
                  </a:cubicBezTo>
                  <a:cubicBezTo>
                    <a:pt x="177" y="821"/>
                    <a:pt x="66" y="877"/>
                    <a:pt x="47" y="969"/>
                  </a:cubicBezTo>
                  <a:cubicBezTo>
                    <a:pt x="1" y="1118"/>
                    <a:pt x="149" y="1257"/>
                    <a:pt x="289" y="1332"/>
                  </a:cubicBezTo>
                  <a:cubicBezTo>
                    <a:pt x="623" y="1518"/>
                    <a:pt x="1023" y="1610"/>
                    <a:pt x="1404" y="1610"/>
                  </a:cubicBezTo>
                  <a:cubicBezTo>
                    <a:pt x="1407" y="1611"/>
                    <a:pt x="1410" y="1611"/>
                    <a:pt x="1413" y="1611"/>
                  </a:cubicBezTo>
                  <a:cubicBezTo>
                    <a:pt x="1536" y="1611"/>
                    <a:pt x="1580" y="1441"/>
                    <a:pt x="1580" y="1350"/>
                  </a:cubicBezTo>
                  <a:cubicBezTo>
                    <a:pt x="1617" y="979"/>
                    <a:pt x="1571" y="598"/>
                    <a:pt x="1385" y="273"/>
                  </a:cubicBezTo>
                  <a:cubicBezTo>
                    <a:pt x="1320" y="180"/>
                    <a:pt x="1255" y="77"/>
                    <a:pt x="1153" y="31"/>
                  </a:cubicBezTo>
                  <a:cubicBezTo>
                    <a:pt x="1107" y="12"/>
                    <a:pt x="1056"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2"/>
            <p:cNvSpPr/>
            <p:nvPr/>
          </p:nvSpPr>
          <p:spPr>
            <a:xfrm>
              <a:off x="3530800" y="2110650"/>
              <a:ext cx="39275" cy="40750"/>
            </a:xfrm>
            <a:custGeom>
              <a:rect b="b" l="l" r="r" t="t"/>
              <a:pathLst>
                <a:path extrusionOk="0" h="1630" w="1571">
                  <a:moveTo>
                    <a:pt x="1524" y="721"/>
                  </a:moveTo>
                  <a:lnTo>
                    <a:pt x="1524" y="721"/>
                  </a:lnTo>
                  <a:cubicBezTo>
                    <a:pt x="1542" y="831"/>
                    <a:pt x="1552" y="944"/>
                    <a:pt x="1561" y="1054"/>
                  </a:cubicBezTo>
                  <a:cubicBezTo>
                    <a:pt x="1561" y="941"/>
                    <a:pt x="1548" y="830"/>
                    <a:pt x="1524" y="721"/>
                  </a:cubicBezTo>
                  <a:close/>
                  <a:moveTo>
                    <a:pt x="1561" y="1054"/>
                  </a:moveTo>
                  <a:cubicBezTo>
                    <a:pt x="1561" y="1156"/>
                    <a:pt x="1561" y="1258"/>
                    <a:pt x="1543" y="1360"/>
                  </a:cubicBezTo>
                  <a:cubicBezTo>
                    <a:pt x="1561" y="1258"/>
                    <a:pt x="1571" y="1156"/>
                    <a:pt x="1561" y="1054"/>
                  </a:cubicBezTo>
                  <a:close/>
                  <a:moveTo>
                    <a:pt x="1543" y="1360"/>
                  </a:moveTo>
                  <a:lnTo>
                    <a:pt x="1543" y="1360"/>
                  </a:lnTo>
                  <a:cubicBezTo>
                    <a:pt x="1533" y="1407"/>
                    <a:pt x="1524" y="1472"/>
                    <a:pt x="1487" y="1518"/>
                  </a:cubicBezTo>
                  <a:cubicBezTo>
                    <a:pt x="1524" y="1472"/>
                    <a:pt x="1533" y="1425"/>
                    <a:pt x="1543" y="1360"/>
                  </a:cubicBezTo>
                  <a:close/>
                  <a:moveTo>
                    <a:pt x="1431" y="1574"/>
                  </a:moveTo>
                  <a:lnTo>
                    <a:pt x="1431" y="1574"/>
                  </a:lnTo>
                  <a:cubicBezTo>
                    <a:pt x="1403" y="1583"/>
                    <a:pt x="1375" y="1583"/>
                    <a:pt x="1348" y="1583"/>
                  </a:cubicBezTo>
                  <a:cubicBezTo>
                    <a:pt x="1358" y="1586"/>
                    <a:pt x="1368" y="1587"/>
                    <a:pt x="1376" y="1587"/>
                  </a:cubicBezTo>
                  <a:cubicBezTo>
                    <a:pt x="1396" y="1587"/>
                    <a:pt x="1411" y="1581"/>
                    <a:pt x="1431" y="1574"/>
                  </a:cubicBezTo>
                  <a:close/>
                  <a:moveTo>
                    <a:pt x="1004" y="0"/>
                  </a:moveTo>
                  <a:cubicBezTo>
                    <a:pt x="961" y="0"/>
                    <a:pt x="917" y="9"/>
                    <a:pt x="883" y="23"/>
                  </a:cubicBezTo>
                  <a:cubicBezTo>
                    <a:pt x="827" y="41"/>
                    <a:pt x="781" y="88"/>
                    <a:pt x="772" y="143"/>
                  </a:cubicBezTo>
                  <a:cubicBezTo>
                    <a:pt x="744" y="208"/>
                    <a:pt x="744" y="264"/>
                    <a:pt x="744" y="311"/>
                  </a:cubicBezTo>
                  <a:cubicBezTo>
                    <a:pt x="744" y="329"/>
                    <a:pt x="753" y="366"/>
                    <a:pt x="753" y="394"/>
                  </a:cubicBezTo>
                  <a:cubicBezTo>
                    <a:pt x="744" y="376"/>
                    <a:pt x="725" y="366"/>
                    <a:pt x="697" y="348"/>
                  </a:cubicBezTo>
                  <a:cubicBezTo>
                    <a:pt x="651" y="311"/>
                    <a:pt x="604" y="283"/>
                    <a:pt x="558" y="273"/>
                  </a:cubicBezTo>
                  <a:cubicBezTo>
                    <a:pt x="530" y="269"/>
                    <a:pt x="504" y="266"/>
                    <a:pt x="479" y="266"/>
                  </a:cubicBezTo>
                  <a:cubicBezTo>
                    <a:pt x="453" y="266"/>
                    <a:pt x="428" y="269"/>
                    <a:pt x="400" y="273"/>
                  </a:cubicBezTo>
                  <a:cubicBezTo>
                    <a:pt x="335" y="283"/>
                    <a:pt x="288" y="320"/>
                    <a:pt x="270" y="376"/>
                  </a:cubicBezTo>
                  <a:cubicBezTo>
                    <a:pt x="242" y="422"/>
                    <a:pt x="242" y="496"/>
                    <a:pt x="261" y="543"/>
                  </a:cubicBezTo>
                  <a:cubicBezTo>
                    <a:pt x="270" y="589"/>
                    <a:pt x="288" y="645"/>
                    <a:pt x="326" y="682"/>
                  </a:cubicBezTo>
                  <a:cubicBezTo>
                    <a:pt x="372" y="738"/>
                    <a:pt x="437" y="794"/>
                    <a:pt x="474" y="849"/>
                  </a:cubicBezTo>
                  <a:cubicBezTo>
                    <a:pt x="409" y="831"/>
                    <a:pt x="335" y="822"/>
                    <a:pt x="270" y="822"/>
                  </a:cubicBezTo>
                  <a:cubicBezTo>
                    <a:pt x="223" y="822"/>
                    <a:pt x="177" y="831"/>
                    <a:pt x="130" y="849"/>
                  </a:cubicBezTo>
                  <a:cubicBezTo>
                    <a:pt x="84" y="877"/>
                    <a:pt x="47" y="915"/>
                    <a:pt x="28" y="961"/>
                  </a:cubicBezTo>
                  <a:cubicBezTo>
                    <a:pt x="0" y="1007"/>
                    <a:pt x="0" y="1054"/>
                    <a:pt x="10" y="1110"/>
                  </a:cubicBezTo>
                  <a:cubicBezTo>
                    <a:pt x="28" y="1156"/>
                    <a:pt x="56" y="1203"/>
                    <a:pt x="84" y="1240"/>
                  </a:cubicBezTo>
                  <a:cubicBezTo>
                    <a:pt x="149" y="1305"/>
                    <a:pt x="233" y="1351"/>
                    <a:pt x="316" y="1388"/>
                  </a:cubicBezTo>
                  <a:cubicBezTo>
                    <a:pt x="474" y="1472"/>
                    <a:pt x="651" y="1528"/>
                    <a:pt x="837" y="1574"/>
                  </a:cubicBezTo>
                  <a:cubicBezTo>
                    <a:pt x="1013" y="1611"/>
                    <a:pt x="1199" y="1630"/>
                    <a:pt x="1385" y="1630"/>
                  </a:cubicBezTo>
                  <a:cubicBezTo>
                    <a:pt x="1199" y="1630"/>
                    <a:pt x="1013" y="1611"/>
                    <a:pt x="837" y="1565"/>
                  </a:cubicBezTo>
                  <a:cubicBezTo>
                    <a:pt x="660" y="1518"/>
                    <a:pt x="493" y="1463"/>
                    <a:pt x="326" y="1370"/>
                  </a:cubicBezTo>
                  <a:cubicBezTo>
                    <a:pt x="242" y="1323"/>
                    <a:pt x="168" y="1277"/>
                    <a:pt x="103" y="1203"/>
                  </a:cubicBezTo>
                  <a:cubicBezTo>
                    <a:pt x="75" y="1165"/>
                    <a:pt x="47" y="1137"/>
                    <a:pt x="38" y="1091"/>
                  </a:cubicBezTo>
                  <a:cubicBezTo>
                    <a:pt x="28" y="1045"/>
                    <a:pt x="28" y="1007"/>
                    <a:pt x="47" y="961"/>
                  </a:cubicBezTo>
                  <a:cubicBezTo>
                    <a:pt x="75" y="924"/>
                    <a:pt x="103" y="887"/>
                    <a:pt x="140" y="877"/>
                  </a:cubicBezTo>
                  <a:cubicBezTo>
                    <a:pt x="177" y="859"/>
                    <a:pt x="223" y="840"/>
                    <a:pt x="270" y="840"/>
                  </a:cubicBezTo>
                  <a:cubicBezTo>
                    <a:pt x="363" y="840"/>
                    <a:pt x="446" y="868"/>
                    <a:pt x="521" y="905"/>
                  </a:cubicBezTo>
                  <a:lnTo>
                    <a:pt x="586" y="924"/>
                  </a:lnTo>
                  <a:lnTo>
                    <a:pt x="558" y="868"/>
                  </a:lnTo>
                  <a:cubicBezTo>
                    <a:pt x="511" y="775"/>
                    <a:pt x="428" y="701"/>
                    <a:pt x="372" y="636"/>
                  </a:cubicBezTo>
                  <a:cubicBezTo>
                    <a:pt x="353" y="599"/>
                    <a:pt x="326" y="552"/>
                    <a:pt x="316" y="506"/>
                  </a:cubicBezTo>
                  <a:cubicBezTo>
                    <a:pt x="307" y="459"/>
                    <a:pt x="307" y="413"/>
                    <a:pt x="326" y="376"/>
                  </a:cubicBezTo>
                  <a:cubicBezTo>
                    <a:pt x="353" y="338"/>
                    <a:pt x="381" y="320"/>
                    <a:pt x="418" y="311"/>
                  </a:cubicBezTo>
                  <a:cubicBezTo>
                    <a:pt x="442" y="301"/>
                    <a:pt x="465" y="297"/>
                    <a:pt x="487" y="297"/>
                  </a:cubicBezTo>
                  <a:cubicBezTo>
                    <a:pt x="509" y="297"/>
                    <a:pt x="530" y="301"/>
                    <a:pt x="549" y="311"/>
                  </a:cubicBezTo>
                  <a:cubicBezTo>
                    <a:pt x="641" y="329"/>
                    <a:pt x="706" y="404"/>
                    <a:pt x="781" y="459"/>
                  </a:cubicBezTo>
                  <a:lnTo>
                    <a:pt x="846" y="515"/>
                  </a:lnTo>
                  <a:lnTo>
                    <a:pt x="846" y="515"/>
                  </a:lnTo>
                  <a:lnTo>
                    <a:pt x="827" y="422"/>
                  </a:lnTo>
                  <a:cubicBezTo>
                    <a:pt x="818" y="376"/>
                    <a:pt x="799" y="320"/>
                    <a:pt x="790" y="273"/>
                  </a:cubicBezTo>
                  <a:cubicBezTo>
                    <a:pt x="790" y="227"/>
                    <a:pt x="790" y="171"/>
                    <a:pt x="799" y="134"/>
                  </a:cubicBezTo>
                  <a:cubicBezTo>
                    <a:pt x="818" y="88"/>
                    <a:pt x="846" y="50"/>
                    <a:pt x="892" y="32"/>
                  </a:cubicBezTo>
                  <a:cubicBezTo>
                    <a:pt x="939" y="4"/>
                    <a:pt x="985" y="4"/>
                    <a:pt x="1032" y="4"/>
                  </a:cubicBezTo>
                  <a:cubicBezTo>
                    <a:pt x="1078" y="23"/>
                    <a:pt x="1125" y="32"/>
                    <a:pt x="1171" y="60"/>
                  </a:cubicBezTo>
                  <a:cubicBezTo>
                    <a:pt x="1217" y="97"/>
                    <a:pt x="1255" y="134"/>
                    <a:pt x="1283" y="171"/>
                  </a:cubicBezTo>
                  <a:cubicBezTo>
                    <a:pt x="1310" y="218"/>
                    <a:pt x="1338" y="246"/>
                    <a:pt x="1357" y="292"/>
                  </a:cubicBezTo>
                  <a:lnTo>
                    <a:pt x="1431" y="431"/>
                  </a:lnTo>
                  <a:cubicBezTo>
                    <a:pt x="1471" y="528"/>
                    <a:pt x="1502" y="624"/>
                    <a:pt x="1524" y="721"/>
                  </a:cubicBezTo>
                  <a:lnTo>
                    <a:pt x="1524" y="721"/>
                  </a:lnTo>
                  <a:cubicBezTo>
                    <a:pt x="1506" y="618"/>
                    <a:pt x="1481" y="517"/>
                    <a:pt x="1440" y="422"/>
                  </a:cubicBezTo>
                  <a:cubicBezTo>
                    <a:pt x="1422" y="376"/>
                    <a:pt x="1394" y="329"/>
                    <a:pt x="1375" y="273"/>
                  </a:cubicBezTo>
                  <a:cubicBezTo>
                    <a:pt x="1348" y="227"/>
                    <a:pt x="1329" y="181"/>
                    <a:pt x="1292" y="134"/>
                  </a:cubicBezTo>
                  <a:cubicBezTo>
                    <a:pt x="1290" y="140"/>
                    <a:pt x="1287" y="143"/>
                    <a:pt x="1282" y="143"/>
                  </a:cubicBezTo>
                  <a:cubicBezTo>
                    <a:pt x="1266" y="143"/>
                    <a:pt x="1235" y="108"/>
                    <a:pt x="1199" y="78"/>
                  </a:cubicBezTo>
                  <a:cubicBezTo>
                    <a:pt x="1152" y="41"/>
                    <a:pt x="1106" y="23"/>
                    <a:pt x="1050" y="4"/>
                  </a:cubicBezTo>
                  <a:cubicBezTo>
                    <a:pt x="1035" y="2"/>
                    <a:pt x="1020" y="0"/>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2"/>
            <p:cNvSpPr/>
            <p:nvPr/>
          </p:nvSpPr>
          <p:spPr>
            <a:xfrm>
              <a:off x="3544275" y="2133500"/>
              <a:ext cx="23475" cy="17450"/>
            </a:xfrm>
            <a:custGeom>
              <a:rect b="b" l="l" r="r" t="t"/>
              <a:pathLst>
                <a:path extrusionOk="0" h="698" w="939">
                  <a:moveTo>
                    <a:pt x="0" y="1"/>
                  </a:moveTo>
                  <a:lnTo>
                    <a:pt x="0" y="1"/>
                  </a:lnTo>
                  <a:cubicBezTo>
                    <a:pt x="65" y="56"/>
                    <a:pt x="149" y="112"/>
                    <a:pt x="242" y="158"/>
                  </a:cubicBezTo>
                  <a:cubicBezTo>
                    <a:pt x="158" y="103"/>
                    <a:pt x="84" y="47"/>
                    <a:pt x="0" y="1"/>
                  </a:cubicBezTo>
                  <a:close/>
                  <a:moveTo>
                    <a:pt x="242" y="158"/>
                  </a:moveTo>
                  <a:lnTo>
                    <a:pt x="242" y="158"/>
                  </a:lnTo>
                  <a:cubicBezTo>
                    <a:pt x="249" y="164"/>
                    <a:pt x="256" y="169"/>
                    <a:pt x="263" y="175"/>
                  </a:cubicBezTo>
                  <a:lnTo>
                    <a:pt x="263" y="175"/>
                  </a:lnTo>
                  <a:lnTo>
                    <a:pt x="242" y="158"/>
                  </a:lnTo>
                  <a:close/>
                  <a:moveTo>
                    <a:pt x="263" y="175"/>
                  </a:moveTo>
                  <a:lnTo>
                    <a:pt x="474" y="335"/>
                  </a:lnTo>
                  <a:lnTo>
                    <a:pt x="706" y="511"/>
                  </a:lnTo>
                  <a:cubicBezTo>
                    <a:pt x="744" y="539"/>
                    <a:pt x="790" y="567"/>
                    <a:pt x="827" y="604"/>
                  </a:cubicBezTo>
                  <a:cubicBezTo>
                    <a:pt x="844" y="611"/>
                    <a:pt x="858" y="620"/>
                    <a:pt x="871" y="630"/>
                  </a:cubicBezTo>
                  <a:lnTo>
                    <a:pt x="871" y="630"/>
                  </a:lnTo>
                  <a:cubicBezTo>
                    <a:pt x="822" y="583"/>
                    <a:pt x="773" y="541"/>
                    <a:pt x="716" y="502"/>
                  </a:cubicBezTo>
                  <a:cubicBezTo>
                    <a:pt x="651" y="437"/>
                    <a:pt x="567" y="381"/>
                    <a:pt x="483" y="326"/>
                  </a:cubicBezTo>
                  <a:cubicBezTo>
                    <a:pt x="415" y="275"/>
                    <a:pt x="339" y="231"/>
                    <a:pt x="263" y="175"/>
                  </a:cubicBezTo>
                  <a:close/>
                  <a:moveTo>
                    <a:pt x="871" y="630"/>
                  </a:moveTo>
                  <a:cubicBezTo>
                    <a:pt x="893" y="652"/>
                    <a:pt x="915" y="674"/>
                    <a:pt x="939" y="697"/>
                  </a:cubicBezTo>
                  <a:cubicBezTo>
                    <a:pt x="915" y="673"/>
                    <a:pt x="895" y="649"/>
                    <a:pt x="871" y="63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2"/>
            <p:cNvSpPr/>
            <p:nvPr/>
          </p:nvSpPr>
          <p:spPr>
            <a:xfrm>
              <a:off x="3551000" y="2122825"/>
              <a:ext cx="17450" cy="27425"/>
            </a:xfrm>
            <a:custGeom>
              <a:rect b="b" l="l" r="r" t="t"/>
              <a:pathLst>
                <a:path extrusionOk="0" h="1097" w="698">
                  <a:moveTo>
                    <a:pt x="1" y="0"/>
                  </a:moveTo>
                  <a:cubicBezTo>
                    <a:pt x="56" y="102"/>
                    <a:pt x="103" y="195"/>
                    <a:pt x="149" y="288"/>
                  </a:cubicBezTo>
                  <a:lnTo>
                    <a:pt x="326" y="567"/>
                  </a:lnTo>
                  <a:cubicBezTo>
                    <a:pt x="382" y="641"/>
                    <a:pt x="437" y="734"/>
                    <a:pt x="493" y="827"/>
                  </a:cubicBezTo>
                  <a:cubicBezTo>
                    <a:pt x="567" y="929"/>
                    <a:pt x="623" y="1022"/>
                    <a:pt x="698" y="1096"/>
                  </a:cubicBezTo>
                  <a:cubicBezTo>
                    <a:pt x="660" y="1050"/>
                    <a:pt x="623" y="1004"/>
                    <a:pt x="605" y="957"/>
                  </a:cubicBezTo>
                  <a:cubicBezTo>
                    <a:pt x="577" y="911"/>
                    <a:pt x="540" y="864"/>
                    <a:pt x="521" y="818"/>
                  </a:cubicBezTo>
                  <a:lnTo>
                    <a:pt x="344" y="539"/>
                  </a:lnTo>
                  <a:lnTo>
                    <a:pt x="168" y="260"/>
                  </a:lnTo>
                  <a:cubicBezTo>
                    <a:pt x="112" y="186"/>
                    <a:pt x="56"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2"/>
            <p:cNvSpPr/>
            <p:nvPr/>
          </p:nvSpPr>
          <p:spPr>
            <a:xfrm>
              <a:off x="3553800" y="2138375"/>
              <a:ext cx="6750" cy="4900"/>
            </a:xfrm>
            <a:custGeom>
              <a:rect b="b" l="l" r="r" t="t"/>
              <a:pathLst>
                <a:path extrusionOk="0" h="196" w="270">
                  <a:moveTo>
                    <a:pt x="0" y="1"/>
                  </a:moveTo>
                  <a:cubicBezTo>
                    <a:pt x="47" y="47"/>
                    <a:pt x="84" y="84"/>
                    <a:pt x="130" y="103"/>
                  </a:cubicBezTo>
                  <a:cubicBezTo>
                    <a:pt x="149" y="121"/>
                    <a:pt x="177" y="140"/>
                    <a:pt x="195" y="149"/>
                  </a:cubicBezTo>
                  <a:cubicBezTo>
                    <a:pt x="223" y="168"/>
                    <a:pt x="242" y="186"/>
                    <a:pt x="270" y="196"/>
                  </a:cubicBezTo>
                  <a:cubicBezTo>
                    <a:pt x="260" y="177"/>
                    <a:pt x="232" y="168"/>
                    <a:pt x="214" y="140"/>
                  </a:cubicBezTo>
                  <a:cubicBezTo>
                    <a:pt x="186" y="121"/>
                    <a:pt x="167" y="94"/>
                    <a:pt x="140" y="84"/>
                  </a:cubicBezTo>
                  <a:cubicBezTo>
                    <a:pt x="102" y="56"/>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2"/>
            <p:cNvSpPr/>
            <p:nvPr/>
          </p:nvSpPr>
          <p:spPr>
            <a:xfrm>
              <a:off x="3551475" y="2136275"/>
              <a:ext cx="4675" cy="2825"/>
            </a:xfrm>
            <a:custGeom>
              <a:rect b="b" l="l" r="r" t="t"/>
              <a:pathLst>
                <a:path extrusionOk="0" h="113" w="187">
                  <a:moveTo>
                    <a:pt x="0" y="1"/>
                  </a:moveTo>
                  <a:cubicBezTo>
                    <a:pt x="37" y="29"/>
                    <a:pt x="56" y="38"/>
                    <a:pt x="93" y="66"/>
                  </a:cubicBezTo>
                  <a:cubicBezTo>
                    <a:pt x="102" y="75"/>
                    <a:pt x="130" y="75"/>
                    <a:pt x="140" y="85"/>
                  </a:cubicBezTo>
                  <a:cubicBezTo>
                    <a:pt x="149" y="94"/>
                    <a:pt x="177" y="94"/>
                    <a:pt x="186" y="112"/>
                  </a:cubicBezTo>
                  <a:cubicBezTo>
                    <a:pt x="177" y="85"/>
                    <a:pt x="168" y="75"/>
                    <a:pt x="149" y="66"/>
                  </a:cubicBezTo>
                  <a:cubicBezTo>
                    <a:pt x="140" y="47"/>
                    <a:pt x="121" y="47"/>
                    <a:pt x="102" y="38"/>
                  </a:cubicBezTo>
                  <a:cubicBezTo>
                    <a:pt x="7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2"/>
            <p:cNvSpPr/>
            <p:nvPr/>
          </p:nvSpPr>
          <p:spPr>
            <a:xfrm>
              <a:off x="3552875" y="2133975"/>
              <a:ext cx="5825" cy="5600"/>
            </a:xfrm>
            <a:custGeom>
              <a:rect b="b" l="l" r="r" t="t"/>
              <a:pathLst>
                <a:path extrusionOk="0" h="224" w="233">
                  <a:moveTo>
                    <a:pt x="0" y="0"/>
                  </a:moveTo>
                  <a:lnTo>
                    <a:pt x="0" y="0"/>
                  </a:lnTo>
                  <a:cubicBezTo>
                    <a:pt x="37" y="47"/>
                    <a:pt x="74" y="84"/>
                    <a:pt x="121" y="121"/>
                  </a:cubicBezTo>
                  <a:cubicBezTo>
                    <a:pt x="158" y="158"/>
                    <a:pt x="186" y="186"/>
                    <a:pt x="232" y="223"/>
                  </a:cubicBezTo>
                  <a:cubicBezTo>
                    <a:pt x="223" y="186"/>
                    <a:pt x="195" y="177"/>
                    <a:pt x="186" y="158"/>
                  </a:cubicBezTo>
                  <a:lnTo>
                    <a:pt x="130" y="93"/>
                  </a:lnTo>
                  <a:cubicBezTo>
                    <a:pt x="84" y="65"/>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2"/>
            <p:cNvSpPr/>
            <p:nvPr/>
          </p:nvSpPr>
          <p:spPr>
            <a:xfrm>
              <a:off x="3560525" y="2141625"/>
              <a:ext cx="2825" cy="3750"/>
            </a:xfrm>
            <a:custGeom>
              <a:rect b="b" l="l" r="r" t="t"/>
              <a:pathLst>
                <a:path extrusionOk="0" h="150" w="113">
                  <a:moveTo>
                    <a:pt x="1" y="1"/>
                  </a:moveTo>
                  <a:cubicBezTo>
                    <a:pt x="10" y="19"/>
                    <a:pt x="28" y="56"/>
                    <a:pt x="47" y="84"/>
                  </a:cubicBezTo>
                  <a:lnTo>
                    <a:pt x="112" y="149"/>
                  </a:lnTo>
                  <a:cubicBezTo>
                    <a:pt x="103" y="131"/>
                    <a:pt x="94" y="94"/>
                    <a:pt x="66"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2"/>
            <p:cNvSpPr/>
            <p:nvPr/>
          </p:nvSpPr>
          <p:spPr>
            <a:xfrm>
              <a:off x="3543100" y="2120500"/>
              <a:ext cx="6075" cy="3975"/>
            </a:xfrm>
            <a:custGeom>
              <a:rect b="b" l="l" r="r" t="t"/>
              <a:pathLst>
                <a:path extrusionOk="0" h="159" w="243">
                  <a:moveTo>
                    <a:pt x="1" y="0"/>
                  </a:moveTo>
                  <a:lnTo>
                    <a:pt x="1" y="0"/>
                  </a:lnTo>
                  <a:cubicBezTo>
                    <a:pt x="29" y="28"/>
                    <a:pt x="84" y="65"/>
                    <a:pt x="131" y="93"/>
                  </a:cubicBezTo>
                  <a:cubicBezTo>
                    <a:pt x="140" y="102"/>
                    <a:pt x="159" y="112"/>
                    <a:pt x="187" y="121"/>
                  </a:cubicBezTo>
                  <a:cubicBezTo>
                    <a:pt x="196" y="140"/>
                    <a:pt x="224" y="149"/>
                    <a:pt x="242" y="158"/>
                  </a:cubicBezTo>
                  <a:cubicBezTo>
                    <a:pt x="233" y="140"/>
                    <a:pt x="224" y="112"/>
                    <a:pt x="196" y="102"/>
                  </a:cubicBezTo>
                  <a:cubicBezTo>
                    <a:pt x="187" y="75"/>
                    <a:pt x="159" y="6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2"/>
            <p:cNvSpPr/>
            <p:nvPr/>
          </p:nvSpPr>
          <p:spPr>
            <a:xfrm>
              <a:off x="3546600" y="2124200"/>
              <a:ext cx="4425" cy="2825"/>
            </a:xfrm>
            <a:custGeom>
              <a:rect b="b" l="l" r="r" t="t"/>
              <a:pathLst>
                <a:path extrusionOk="0" h="113" w="177">
                  <a:moveTo>
                    <a:pt x="0" y="1"/>
                  </a:moveTo>
                  <a:cubicBezTo>
                    <a:pt x="19" y="19"/>
                    <a:pt x="56" y="47"/>
                    <a:pt x="93" y="66"/>
                  </a:cubicBezTo>
                  <a:cubicBezTo>
                    <a:pt x="112" y="84"/>
                    <a:pt x="140" y="94"/>
                    <a:pt x="177" y="112"/>
                  </a:cubicBezTo>
                  <a:cubicBezTo>
                    <a:pt x="158" y="94"/>
                    <a:pt x="149" y="84"/>
                    <a:pt x="140" y="66"/>
                  </a:cubicBezTo>
                  <a:cubicBezTo>
                    <a:pt x="112" y="57"/>
                    <a:pt x="102" y="47"/>
                    <a:pt x="93" y="38"/>
                  </a:cubicBezTo>
                  <a:cubicBezTo>
                    <a:pt x="84" y="19"/>
                    <a:pt x="56" y="19"/>
                    <a:pt x="47" y="10"/>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2"/>
            <p:cNvSpPr/>
            <p:nvPr/>
          </p:nvSpPr>
          <p:spPr>
            <a:xfrm>
              <a:off x="3541725" y="2121875"/>
              <a:ext cx="2800" cy="1425"/>
            </a:xfrm>
            <a:custGeom>
              <a:rect b="b" l="l" r="r" t="t"/>
              <a:pathLst>
                <a:path extrusionOk="0" h="57" w="112">
                  <a:moveTo>
                    <a:pt x="0" y="1"/>
                  </a:moveTo>
                  <a:cubicBezTo>
                    <a:pt x="9" y="10"/>
                    <a:pt x="28" y="20"/>
                    <a:pt x="56" y="38"/>
                  </a:cubicBezTo>
                  <a:cubicBezTo>
                    <a:pt x="56" y="38"/>
                    <a:pt x="65" y="47"/>
                    <a:pt x="74" y="47"/>
                  </a:cubicBezTo>
                  <a:cubicBezTo>
                    <a:pt x="84" y="57"/>
                    <a:pt x="102" y="57"/>
                    <a:pt x="112" y="57"/>
                  </a:cubicBezTo>
                  <a:cubicBezTo>
                    <a:pt x="102" y="38"/>
                    <a:pt x="84" y="20"/>
                    <a:pt x="65" y="10"/>
                  </a:cubicBezTo>
                  <a:cubicBezTo>
                    <a:pt x="56" y="1"/>
                    <a:pt x="3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2"/>
            <p:cNvSpPr/>
            <p:nvPr/>
          </p:nvSpPr>
          <p:spPr>
            <a:xfrm>
              <a:off x="3554950" y="2113525"/>
              <a:ext cx="5825" cy="3500"/>
            </a:xfrm>
            <a:custGeom>
              <a:rect b="b" l="l" r="r" t="t"/>
              <a:pathLst>
                <a:path extrusionOk="0" h="140" w="233">
                  <a:moveTo>
                    <a:pt x="75" y="0"/>
                  </a:moveTo>
                  <a:cubicBezTo>
                    <a:pt x="47" y="0"/>
                    <a:pt x="29" y="10"/>
                    <a:pt x="1" y="19"/>
                  </a:cubicBezTo>
                  <a:cubicBezTo>
                    <a:pt x="15" y="16"/>
                    <a:pt x="29" y="14"/>
                    <a:pt x="43" y="14"/>
                  </a:cubicBezTo>
                  <a:cubicBezTo>
                    <a:pt x="75" y="14"/>
                    <a:pt x="105" y="24"/>
                    <a:pt x="131" y="56"/>
                  </a:cubicBezTo>
                  <a:cubicBezTo>
                    <a:pt x="149" y="66"/>
                    <a:pt x="159" y="75"/>
                    <a:pt x="186" y="93"/>
                  </a:cubicBezTo>
                  <a:cubicBezTo>
                    <a:pt x="186" y="103"/>
                    <a:pt x="196" y="103"/>
                    <a:pt x="205" y="112"/>
                  </a:cubicBezTo>
                  <a:cubicBezTo>
                    <a:pt x="205" y="121"/>
                    <a:pt x="224" y="121"/>
                    <a:pt x="233" y="140"/>
                  </a:cubicBezTo>
                  <a:cubicBezTo>
                    <a:pt x="233" y="121"/>
                    <a:pt x="224" y="112"/>
                    <a:pt x="224" y="103"/>
                  </a:cubicBezTo>
                  <a:cubicBezTo>
                    <a:pt x="205" y="93"/>
                    <a:pt x="205" y="75"/>
                    <a:pt x="196" y="66"/>
                  </a:cubicBezTo>
                  <a:cubicBezTo>
                    <a:pt x="186" y="47"/>
                    <a:pt x="168" y="28"/>
                    <a:pt x="140" y="19"/>
                  </a:cubicBezTo>
                  <a:cubicBezTo>
                    <a:pt x="121" y="10"/>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2"/>
            <p:cNvSpPr/>
            <p:nvPr/>
          </p:nvSpPr>
          <p:spPr>
            <a:xfrm>
              <a:off x="3558675" y="2115375"/>
              <a:ext cx="3975" cy="5150"/>
            </a:xfrm>
            <a:custGeom>
              <a:rect b="b" l="l" r="r" t="t"/>
              <a:pathLst>
                <a:path extrusionOk="0" h="206" w="159">
                  <a:moveTo>
                    <a:pt x="0" y="1"/>
                  </a:moveTo>
                  <a:cubicBezTo>
                    <a:pt x="0" y="29"/>
                    <a:pt x="28" y="47"/>
                    <a:pt x="47" y="66"/>
                  </a:cubicBezTo>
                  <a:cubicBezTo>
                    <a:pt x="65" y="75"/>
                    <a:pt x="75" y="94"/>
                    <a:pt x="84" y="112"/>
                  </a:cubicBezTo>
                  <a:lnTo>
                    <a:pt x="121" y="159"/>
                  </a:lnTo>
                  <a:cubicBezTo>
                    <a:pt x="130" y="168"/>
                    <a:pt x="140" y="177"/>
                    <a:pt x="158" y="205"/>
                  </a:cubicBezTo>
                  <a:cubicBezTo>
                    <a:pt x="158" y="187"/>
                    <a:pt x="140" y="168"/>
                    <a:pt x="130" y="140"/>
                  </a:cubicBezTo>
                  <a:cubicBezTo>
                    <a:pt x="121" y="122"/>
                    <a:pt x="102" y="94"/>
                    <a:pt x="93" y="84"/>
                  </a:cubicBezTo>
                  <a:cubicBezTo>
                    <a:pt x="75"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2"/>
            <p:cNvSpPr/>
            <p:nvPr/>
          </p:nvSpPr>
          <p:spPr>
            <a:xfrm>
              <a:off x="3562850" y="2117700"/>
              <a:ext cx="2575" cy="5375"/>
            </a:xfrm>
            <a:custGeom>
              <a:rect b="b" l="l" r="r" t="t"/>
              <a:pathLst>
                <a:path extrusionOk="0" h="215" w="103">
                  <a:moveTo>
                    <a:pt x="1" y="1"/>
                  </a:moveTo>
                  <a:lnTo>
                    <a:pt x="1" y="1"/>
                  </a:lnTo>
                  <a:cubicBezTo>
                    <a:pt x="10" y="38"/>
                    <a:pt x="19" y="75"/>
                    <a:pt x="47" y="103"/>
                  </a:cubicBezTo>
                  <a:cubicBezTo>
                    <a:pt x="56" y="140"/>
                    <a:pt x="84" y="177"/>
                    <a:pt x="93" y="214"/>
                  </a:cubicBezTo>
                  <a:cubicBezTo>
                    <a:pt x="103" y="187"/>
                    <a:pt x="93" y="177"/>
                    <a:pt x="93" y="149"/>
                  </a:cubicBezTo>
                  <a:cubicBezTo>
                    <a:pt x="75" y="131"/>
                    <a:pt x="75" y="122"/>
                    <a:pt x="66" y="94"/>
                  </a:cubicBezTo>
                  <a:cubicBezTo>
                    <a:pt x="56" y="84"/>
                    <a:pt x="47" y="66"/>
                    <a:pt x="28" y="47"/>
                  </a:cubicBezTo>
                  <a:cubicBezTo>
                    <a:pt x="19" y="2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2"/>
            <p:cNvSpPr/>
            <p:nvPr/>
          </p:nvSpPr>
          <p:spPr>
            <a:xfrm>
              <a:off x="3557500" y="2116300"/>
              <a:ext cx="2600" cy="3050"/>
            </a:xfrm>
            <a:custGeom>
              <a:rect b="b" l="l" r="r" t="t"/>
              <a:pathLst>
                <a:path extrusionOk="0" h="122" w="104">
                  <a:moveTo>
                    <a:pt x="1" y="1"/>
                  </a:moveTo>
                  <a:cubicBezTo>
                    <a:pt x="19" y="29"/>
                    <a:pt x="38" y="47"/>
                    <a:pt x="47" y="57"/>
                  </a:cubicBezTo>
                  <a:lnTo>
                    <a:pt x="103" y="122"/>
                  </a:lnTo>
                  <a:cubicBezTo>
                    <a:pt x="103" y="85"/>
                    <a:pt x="94" y="57"/>
                    <a:pt x="75" y="38"/>
                  </a:cubicBezTo>
                  <a:cubicBezTo>
                    <a:pt x="66" y="29"/>
                    <a:pt x="47" y="29"/>
                    <a:pt x="38" y="1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2"/>
            <p:cNvSpPr/>
            <p:nvPr/>
          </p:nvSpPr>
          <p:spPr>
            <a:xfrm>
              <a:off x="3568650" y="2141625"/>
              <a:ext cx="1200" cy="5825"/>
            </a:xfrm>
            <a:custGeom>
              <a:rect b="b" l="l" r="r" t="t"/>
              <a:pathLst>
                <a:path extrusionOk="0" h="233" w="48">
                  <a:moveTo>
                    <a:pt x="19" y="1"/>
                  </a:moveTo>
                  <a:cubicBezTo>
                    <a:pt x="19" y="38"/>
                    <a:pt x="10" y="84"/>
                    <a:pt x="10" y="112"/>
                  </a:cubicBezTo>
                  <a:cubicBezTo>
                    <a:pt x="10" y="149"/>
                    <a:pt x="1" y="186"/>
                    <a:pt x="1" y="233"/>
                  </a:cubicBezTo>
                  <a:cubicBezTo>
                    <a:pt x="10" y="205"/>
                    <a:pt x="19" y="196"/>
                    <a:pt x="19" y="177"/>
                  </a:cubicBezTo>
                  <a:cubicBezTo>
                    <a:pt x="19" y="149"/>
                    <a:pt x="29" y="140"/>
                    <a:pt x="29" y="112"/>
                  </a:cubicBezTo>
                  <a:cubicBezTo>
                    <a:pt x="47" y="84"/>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2"/>
            <p:cNvSpPr/>
            <p:nvPr/>
          </p:nvSpPr>
          <p:spPr>
            <a:xfrm>
              <a:off x="3567500" y="2140475"/>
              <a:ext cx="475" cy="4675"/>
            </a:xfrm>
            <a:custGeom>
              <a:rect b="b" l="l" r="r" t="t"/>
              <a:pathLst>
                <a:path extrusionOk="0" h="187" w="19">
                  <a:moveTo>
                    <a:pt x="0" y="0"/>
                  </a:moveTo>
                  <a:lnTo>
                    <a:pt x="0" y="47"/>
                  </a:lnTo>
                  <a:lnTo>
                    <a:pt x="0" y="93"/>
                  </a:lnTo>
                  <a:lnTo>
                    <a:pt x="0" y="186"/>
                  </a:lnTo>
                  <a:cubicBezTo>
                    <a:pt x="10" y="177"/>
                    <a:pt x="19" y="149"/>
                    <a:pt x="19" y="140"/>
                  </a:cubicBezTo>
                  <a:lnTo>
                    <a:pt x="19" y="93"/>
                  </a:lnTo>
                  <a:cubicBezTo>
                    <a:pt x="19" y="56"/>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2"/>
            <p:cNvSpPr/>
            <p:nvPr/>
          </p:nvSpPr>
          <p:spPr>
            <a:xfrm>
              <a:off x="3564000" y="2139300"/>
              <a:ext cx="2350" cy="3750"/>
            </a:xfrm>
            <a:custGeom>
              <a:rect b="b" l="l" r="r" t="t"/>
              <a:pathLst>
                <a:path extrusionOk="0" h="150" w="94">
                  <a:moveTo>
                    <a:pt x="1" y="1"/>
                  </a:moveTo>
                  <a:lnTo>
                    <a:pt x="1" y="1"/>
                  </a:lnTo>
                  <a:cubicBezTo>
                    <a:pt x="10" y="19"/>
                    <a:pt x="20" y="57"/>
                    <a:pt x="38" y="84"/>
                  </a:cubicBezTo>
                  <a:cubicBezTo>
                    <a:pt x="57" y="103"/>
                    <a:pt x="66" y="131"/>
                    <a:pt x="94" y="149"/>
                  </a:cubicBezTo>
                  <a:cubicBezTo>
                    <a:pt x="85" y="112"/>
                    <a:pt x="66" y="94"/>
                    <a:pt x="57" y="66"/>
                  </a:cubicBezTo>
                  <a:cubicBezTo>
                    <a:pt x="57"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2"/>
            <p:cNvSpPr/>
            <p:nvPr/>
          </p:nvSpPr>
          <p:spPr>
            <a:xfrm>
              <a:off x="3565400" y="2136750"/>
              <a:ext cx="1200" cy="3750"/>
            </a:xfrm>
            <a:custGeom>
              <a:rect b="b" l="l" r="r" t="t"/>
              <a:pathLst>
                <a:path extrusionOk="0" h="150" w="48">
                  <a:moveTo>
                    <a:pt x="10" y="1"/>
                  </a:moveTo>
                  <a:cubicBezTo>
                    <a:pt x="1" y="28"/>
                    <a:pt x="1" y="56"/>
                    <a:pt x="10" y="75"/>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2"/>
            <p:cNvSpPr/>
            <p:nvPr/>
          </p:nvSpPr>
          <p:spPr>
            <a:xfrm>
              <a:off x="3567950" y="2133975"/>
              <a:ext cx="1200" cy="5350"/>
            </a:xfrm>
            <a:custGeom>
              <a:rect b="b" l="l" r="r" t="t"/>
              <a:pathLst>
                <a:path extrusionOk="0" h="214" w="48">
                  <a:moveTo>
                    <a:pt x="1" y="0"/>
                  </a:moveTo>
                  <a:cubicBezTo>
                    <a:pt x="1" y="37"/>
                    <a:pt x="1" y="74"/>
                    <a:pt x="20" y="112"/>
                  </a:cubicBezTo>
                  <a:cubicBezTo>
                    <a:pt x="29" y="139"/>
                    <a:pt x="29" y="177"/>
                    <a:pt x="47" y="214"/>
                  </a:cubicBezTo>
                  <a:cubicBezTo>
                    <a:pt x="47" y="177"/>
                    <a:pt x="47" y="139"/>
                    <a:pt x="38" y="112"/>
                  </a:cubicBezTo>
                  <a:cubicBezTo>
                    <a:pt x="29" y="74"/>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2"/>
            <p:cNvSpPr/>
            <p:nvPr/>
          </p:nvSpPr>
          <p:spPr>
            <a:xfrm>
              <a:off x="3532650" y="2138375"/>
              <a:ext cx="4450" cy="4900"/>
            </a:xfrm>
            <a:custGeom>
              <a:rect b="b" l="l" r="r" t="t"/>
              <a:pathLst>
                <a:path extrusionOk="0" h="196" w="178">
                  <a:moveTo>
                    <a:pt x="1" y="1"/>
                  </a:moveTo>
                  <a:cubicBezTo>
                    <a:pt x="10" y="28"/>
                    <a:pt x="10" y="47"/>
                    <a:pt x="19" y="56"/>
                  </a:cubicBezTo>
                  <a:cubicBezTo>
                    <a:pt x="38" y="84"/>
                    <a:pt x="47" y="94"/>
                    <a:pt x="56" y="112"/>
                  </a:cubicBezTo>
                  <a:cubicBezTo>
                    <a:pt x="94" y="149"/>
                    <a:pt x="131" y="186"/>
                    <a:pt x="177" y="196"/>
                  </a:cubicBezTo>
                  <a:lnTo>
                    <a:pt x="131" y="149"/>
                  </a:lnTo>
                  <a:cubicBezTo>
                    <a:pt x="103" y="140"/>
                    <a:pt x="94" y="121"/>
                    <a:pt x="84" y="103"/>
                  </a:cubicBezTo>
                  <a:cubicBezTo>
                    <a:pt x="5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2"/>
            <p:cNvSpPr/>
            <p:nvPr/>
          </p:nvSpPr>
          <p:spPr>
            <a:xfrm>
              <a:off x="3534975" y="2139775"/>
              <a:ext cx="4450" cy="3500"/>
            </a:xfrm>
            <a:custGeom>
              <a:rect b="b" l="l" r="r" t="t"/>
              <a:pathLst>
                <a:path extrusionOk="0" h="140" w="178">
                  <a:moveTo>
                    <a:pt x="1" y="0"/>
                  </a:moveTo>
                  <a:cubicBezTo>
                    <a:pt x="10" y="28"/>
                    <a:pt x="19" y="38"/>
                    <a:pt x="38" y="47"/>
                  </a:cubicBezTo>
                  <a:cubicBezTo>
                    <a:pt x="47" y="75"/>
                    <a:pt x="56" y="84"/>
                    <a:pt x="66" y="93"/>
                  </a:cubicBezTo>
                  <a:cubicBezTo>
                    <a:pt x="94" y="121"/>
                    <a:pt x="140" y="140"/>
                    <a:pt x="177" y="140"/>
                  </a:cubicBezTo>
                  <a:lnTo>
                    <a:pt x="131" y="112"/>
                  </a:lnTo>
                  <a:cubicBezTo>
                    <a:pt x="103" y="93"/>
                    <a:pt x="94" y="84"/>
                    <a:pt x="84" y="75"/>
                  </a:cubicBezTo>
                  <a:cubicBezTo>
                    <a:pt x="56"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2"/>
            <p:cNvSpPr/>
            <p:nvPr/>
          </p:nvSpPr>
          <p:spPr>
            <a:xfrm>
              <a:off x="3538450" y="2140925"/>
              <a:ext cx="4925" cy="3275"/>
            </a:xfrm>
            <a:custGeom>
              <a:rect b="b" l="l" r="r" t="t"/>
              <a:pathLst>
                <a:path extrusionOk="0" h="131" w="197">
                  <a:moveTo>
                    <a:pt x="1" y="1"/>
                  </a:moveTo>
                  <a:cubicBezTo>
                    <a:pt x="20" y="38"/>
                    <a:pt x="47" y="66"/>
                    <a:pt x="85" y="84"/>
                  </a:cubicBezTo>
                  <a:cubicBezTo>
                    <a:pt x="103" y="94"/>
                    <a:pt x="112" y="103"/>
                    <a:pt x="140" y="122"/>
                  </a:cubicBezTo>
                  <a:cubicBezTo>
                    <a:pt x="150" y="122"/>
                    <a:pt x="178" y="131"/>
                    <a:pt x="196" y="131"/>
                  </a:cubicBezTo>
                  <a:lnTo>
                    <a:pt x="150" y="94"/>
                  </a:lnTo>
                  <a:cubicBezTo>
                    <a:pt x="140" y="84"/>
                    <a:pt x="112" y="75"/>
                    <a:pt x="103" y="66"/>
                  </a:cubicBezTo>
                  <a:cubicBezTo>
                    <a:pt x="66"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2"/>
            <p:cNvSpPr/>
            <p:nvPr/>
          </p:nvSpPr>
          <p:spPr>
            <a:xfrm>
              <a:off x="3541025" y="2145350"/>
              <a:ext cx="5825" cy="2100"/>
            </a:xfrm>
            <a:custGeom>
              <a:rect b="b" l="l" r="r" t="t"/>
              <a:pathLst>
                <a:path extrusionOk="0" h="84" w="233">
                  <a:moveTo>
                    <a:pt x="0" y="0"/>
                  </a:moveTo>
                  <a:cubicBezTo>
                    <a:pt x="37" y="28"/>
                    <a:pt x="75" y="47"/>
                    <a:pt x="112" y="56"/>
                  </a:cubicBezTo>
                  <a:cubicBezTo>
                    <a:pt x="130" y="65"/>
                    <a:pt x="149" y="84"/>
                    <a:pt x="177" y="84"/>
                  </a:cubicBezTo>
                  <a:lnTo>
                    <a:pt x="232" y="84"/>
                  </a:lnTo>
                  <a:lnTo>
                    <a:pt x="177" y="56"/>
                  </a:lnTo>
                  <a:cubicBezTo>
                    <a:pt x="149" y="47"/>
                    <a:pt x="140" y="47"/>
                    <a:pt x="112" y="37"/>
                  </a:cubicBezTo>
                  <a:cubicBezTo>
                    <a:pt x="84"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2"/>
            <p:cNvSpPr/>
            <p:nvPr/>
          </p:nvSpPr>
          <p:spPr>
            <a:xfrm>
              <a:off x="3545900" y="2145350"/>
              <a:ext cx="5825" cy="3050"/>
            </a:xfrm>
            <a:custGeom>
              <a:rect b="b" l="l" r="r" t="t"/>
              <a:pathLst>
                <a:path extrusionOk="0" h="122" w="233">
                  <a:moveTo>
                    <a:pt x="0" y="0"/>
                  </a:moveTo>
                  <a:cubicBezTo>
                    <a:pt x="37" y="37"/>
                    <a:pt x="75" y="56"/>
                    <a:pt x="112" y="84"/>
                  </a:cubicBezTo>
                  <a:cubicBezTo>
                    <a:pt x="130" y="93"/>
                    <a:pt x="140" y="93"/>
                    <a:pt x="168" y="103"/>
                  </a:cubicBezTo>
                  <a:cubicBezTo>
                    <a:pt x="186" y="121"/>
                    <a:pt x="214" y="121"/>
                    <a:pt x="233" y="121"/>
                  </a:cubicBezTo>
                  <a:cubicBezTo>
                    <a:pt x="214" y="121"/>
                    <a:pt x="205" y="103"/>
                    <a:pt x="177" y="93"/>
                  </a:cubicBezTo>
                  <a:lnTo>
                    <a:pt x="121" y="56"/>
                  </a:lnTo>
                  <a:cubicBezTo>
                    <a:pt x="84"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2"/>
            <p:cNvSpPr/>
            <p:nvPr/>
          </p:nvSpPr>
          <p:spPr>
            <a:xfrm>
              <a:off x="3545650" y="2130250"/>
              <a:ext cx="2125" cy="1650"/>
            </a:xfrm>
            <a:custGeom>
              <a:rect b="b" l="l" r="r" t="t"/>
              <a:pathLst>
                <a:path extrusionOk="0" h="66" w="85">
                  <a:moveTo>
                    <a:pt x="1" y="0"/>
                  </a:moveTo>
                  <a:cubicBezTo>
                    <a:pt x="10" y="28"/>
                    <a:pt x="29" y="38"/>
                    <a:pt x="38" y="47"/>
                  </a:cubicBezTo>
                  <a:cubicBezTo>
                    <a:pt x="47" y="56"/>
                    <a:pt x="57" y="65"/>
                    <a:pt x="85" y="65"/>
                  </a:cubicBezTo>
                  <a:cubicBezTo>
                    <a:pt x="75" y="47"/>
                    <a:pt x="57" y="38"/>
                    <a:pt x="47" y="28"/>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2"/>
            <p:cNvSpPr/>
            <p:nvPr/>
          </p:nvSpPr>
          <p:spPr>
            <a:xfrm>
              <a:off x="3544725" y="2127925"/>
              <a:ext cx="2350" cy="1650"/>
            </a:xfrm>
            <a:custGeom>
              <a:rect b="b" l="l" r="r" t="t"/>
              <a:pathLst>
                <a:path extrusionOk="0" h="66" w="94">
                  <a:moveTo>
                    <a:pt x="1" y="1"/>
                  </a:moveTo>
                  <a:cubicBezTo>
                    <a:pt x="1" y="28"/>
                    <a:pt x="19" y="38"/>
                    <a:pt x="38" y="47"/>
                  </a:cubicBezTo>
                  <a:cubicBezTo>
                    <a:pt x="66" y="56"/>
                    <a:pt x="75" y="66"/>
                    <a:pt x="94" y="66"/>
                  </a:cubicBezTo>
                  <a:cubicBezTo>
                    <a:pt x="84" y="47"/>
                    <a:pt x="75" y="38"/>
                    <a:pt x="66" y="2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2"/>
            <p:cNvSpPr/>
            <p:nvPr/>
          </p:nvSpPr>
          <p:spPr>
            <a:xfrm>
              <a:off x="3554025" y="2148825"/>
              <a:ext cx="4200" cy="1200"/>
            </a:xfrm>
            <a:custGeom>
              <a:rect b="b" l="l" r="r" t="t"/>
              <a:pathLst>
                <a:path extrusionOk="0" h="48" w="168">
                  <a:moveTo>
                    <a:pt x="0" y="1"/>
                  </a:moveTo>
                  <a:cubicBezTo>
                    <a:pt x="28" y="29"/>
                    <a:pt x="47" y="38"/>
                    <a:pt x="75" y="38"/>
                  </a:cubicBezTo>
                  <a:cubicBezTo>
                    <a:pt x="93" y="47"/>
                    <a:pt x="112" y="47"/>
                    <a:pt x="121" y="47"/>
                  </a:cubicBezTo>
                  <a:lnTo>
                    <a:pt x="168" y="47"/>
                  </a:lnTo>
                  <a:cubicBezTo>
                    <a:pt x="131" y="38"/>
                    <a:pt x="112" y="29"/>
                    <a:pt x="84" y="10"/>
                  </a:cubicBezTo>
                  <a:cubicBezTo>
                    <a:pt x="56"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2"/>
            <p:cNvSpPr/>
            <p:nvPr/>
          </p:nvSpPr>
          <p:spPr>
            <a:xfrm>
              <a:off x="3526850" y="2265125"/>
              <a:ext cx="40450" cy="40300"/>
            </a:xfrm>
            <a:custGeom>
              <a:rect b="b" l="l" r="r" t="t"/>
              <a:pathLst>
                <a:path extrusionOk="0" h="1612" w="1618">
                  <a:moveTo>
                    <a:pt x="1007" y="1"/>
                  </a:moveTo>
                  <a:cubicBezTo>
                    <a:pt x="938" y="1"/>
                    <a:pt x="875" y="23"/>
                    <a:pt x="837" y="78"/>
                  </a:cubicBezTo>
                  <a:cubicBezTo>
                    <a:pt x="753" y="180"/>
                    <a:pt x="781" y="319"/>
                    <a:pt x="809" y="449"/>
                  </a:cubicBezTo>
                  <a:cubicBezTo>
                    <a:pt x="734" y="375"/>
                    <a:pt x="660" y="310"/>
                    <a:pt x="567" y="282"/>
                  </a:cubicBezTo>
                  <a:cubicBezTo>
                    <a:pt x="546" y="278"/>
                    <a:pt x="523" y="276"/>
                    <a:pt x="501" y="276"/>
                  </a:cubicBezTo>
                  <a:cubicBezTo>
                    <a:pt x="426" y="276"/>
                    <a:pt x="352" y="301"/>
                    <a:pt x="316" y="366"/>
                  </a:cubicBezTo>
                  <a:cubicBezTo>
                    <a:pt x="270" y="449"/>
                    <a:pt x="298" y="561"/>
                    <a:pt x="363" y="644"/>
                  </a:cubicBezTo>
                  <a:cubicBezTo>
                    <a:pt x="419" y="728"/>
                    <a:pt x="502" y="784"/>
                    <a:pt x="549" y="877"/>
                  </a:cubicBezTo>
                  <a:cubicBezTo>
                    <a:pt x="476" y="844"/>
                    <a:pt x="389" y="819"/>
                    <a:pt x="307" y="819"/>
                  </a:cubicBezTo>
                  <a:cubicBezTo>
                    <a:pt x="294" y="819"/>
                    <a:pt x="282" y="820"/>
                    <a:pt x="270" y="821"/>
                  </a:cubicBezTo>
                  <a:cubicBezTo>
                    <a:pt x="177" y="821"/>
                    <a:pt x="65" y="877"/>
                    <a:pt x="47" y="970"/>
                  </a:cubicBezTo>
                  <a:cubicBezTo>
                    <a:pt x="0" y="1118"/>
                    <a:pt x="149" y="1258"/>
                    <a:pt x="288" y="1332"/>
                  </a:cubicBezTo>
                  <a:cubicBezTo>
                    <a:pt x="623" y="1518"/>
                    <a:pt x="1022" y="1611"/>
                    <a:pt x="1403" y="1611"/>
                  </a:cubicBezTo>
                  <a:cubicBezTo>
                    <a:pt x="1407" y="1611"/>
                    <a:pt x="1410" y="1611"/>
                    <a:pt x="1413" y="1611"/>
                  </a:cubicBezTo>
                  <a:cubicBezTo>
                    <a:pt x="1536" y="1611"/>
                    <a:pt x="1580" y="1441"/>
                    <a:pt x="1580" y="1351"/>
                  </a:cubicBezTo>
                  <a:cubicBezTo>
                    <a:pt x="1617" y="979"/>
                    <a:pt x="1571" y="598"/>
                    <a:pt x="1385" y="273"/>
                  </a:cubicBezTo>
                  <a:cubicBezTo>
                    <a:pt x="1320" y="180"/>
                    <a:pt x="1255" y="78"/>
                    <a:pt x="1153" y="31"/>
                  </a:cubicBezTo>
                  <a:cubicBezTo>
                    <a:pt x="1106" y="12"/>
                    <a:pt x="1055"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2"/>
            <p:cNvSpPr/>
            <p:nvPr/>
          </p:nvSpPr>
          <p:spPr>
            <a:xfrm>
              <a:off x="3527325" y="2264275"/>
              <a:ext cx="39275" cy="40900"/>
            </a:xfrm>
            <a:custGeom>
              <a:rect b="b" l="l" r="r" t="t"/>
              <a:pathLst>
                <a:path extrusionOk="0" h="1636" w="1571">
                  <a:moveTo>
                    <a:pt x="1031" y="0"/>
                  </a:moveTo>
                  <a:cubicBezTo>
                    <a:pt x="1007" y="0"/>
                    <a:pt x="982" y="0"/>
                    <a:pt x="957" y="4"/>
                  </a:cubicBezTo>
                  <a:lnTo>
                    <a:pt x="957" y="4"/>
                  </a:lnTo>
                  <a:cubicBezTo>
                    <a:pt x="970" y="3"/>
                    <a:pt x="983" y="2"/>
                    <a:pt x="996" y="2"/>
                  </a:cubicBezTo>
                  <a:cubicBezTo>
                    <a:pt x="1014" y="2"/>
                    <a:pt x="1033" y="4"/>
                    <a:pt x="1050" y="10"/>
                  </a:cubicBezTo>
                  <a:cubicBezTo>
                    <a:pt x="1054" y="10"/>
                    <a:pt x="1059" y="11"/>
                    <a:pt x="1063" y="12"/>
                  </a:cubicBezTo>
                  <a:lnTo>
                    <a:pt x="1063" y="12"/>
                  </a:lnTo>
                  <a:cubicBezTo>
                    <a:pt x="1052" y="8"/>
                    <a:pt x="1042" y="4"/>
                    <a:pt x="1031" y="0"/>
                  </a:cubicBezTo>
                  <a:close/>
                  <a:moveTo>
                    <a:pt x="1063" y="12"/>
                  </a:moveTo>
                  <a:lnTo>
                    <a:pt x="1063" y="12"/>
                  </a:lnTo>
                  <a:cubicBezTo>
                    <a:pt x="1099" y="25"/>
                    <a:pt x="1135" y="37"/>
                    <a:pt x="1171" y="65"/>
                  </a:cubicBezTo>
                  <a:cubicBezTo>
                    <a:pt x="1217" y="93"/>
                    <a:pt x="1254" y="130"/>
                    <a:pt x="1282" y="167"/>
                  </a:cubicBezTo>
                  <a:cubicBezTo>
                    <a:pt x="1310" y="214"/>
                    <a:pt x="1338" y="251"/>
                    <a:pt x="1356" y="298"/>
                  </a:cubicBezTo>
                  <a:lnTo>
                    <a:pt x="1431" y="437"/>
                  </a:lnTo>
                  <a:cubicBezTo>
                    <a:pt x="1469" y="527"/>
                    <a:pt x="1500" y="618"/>
                    <a:pt x="1522" y="712"/>
                  </a:cubicBezTo>
                  <a:lnTo>
                    <a:pt x="1522" y="712"/>
                  </a:lnTo>
                  <a:cubicBezTo>
                    <a:pt x="1504" y="613"/>
                    <a:pt x="1479" y="515"/>
                    <a:pt x="1440" y="418"/>
                  </a:cubicBezTo>
                  <a:cubicBezTo>
                    <a:pt x="1422" y="381"/>
                    <a:pt x="1394" y="325"/>
                    <a:pt x="1375" y="270"/>
                  </a:cubicBezTo>
                  <a:cubicBezTo>
                    <a:pt x="1347" y="223"/>
                    <a:pt x="1329" y="177"/>
                    <a:pt x="1291" y="130"/>
                  </a:cubicBezTo>
                  <a:cubicBezTo>
                    <a:pt x="1289" y="136"/>
                    <a:pt x="1286" y="139"/>
                    <a:pt x="1282" y="139"/>
                  </a:cubicBezTo>
                  <a:cubicBezTo>
                    <a:pt x="1266" y="139"/>
                    <a:pt x="1235" y="104"/>
                    <a:pt x="1199" y="75"/>
                  </a:cubicBezTo>
                  <a:cubicBezTo>
                    <a:pt x="1156" y="40"/>
                    <a:pt x="1113" y="22"/>
                    <a:pt x="1063" y="12"/>
                  </a:cubicBezTo>
                  <a:close/>
                  <a:moveTo>
                    <a:pt x="1522" y="712"/>
                  </a:moveTo>
                  <a:lnTo>
                    <a:pt x="1522" y="712"/>
                  </a:lnTo>
                  <a:cubicBezTo>
                    <a:pt x="1541" y="824"/>
                    <a:pt x="1551" y="937"/>
                    <a:pt x="1561" y="1050"/>
                  </a:cubicBezTo>
                  <a:cubicBezTo>
                    <a:pt x="1561" y="935"/>
                    <a:pt x="1547" y="822"/>
                    <a:pt x="1522" y="712"/>
                  </a:cubicBezTo>
                  <a:close/>
                  <a:moveTo>
                    <a:pt x="1561" y="1050"/>
                  </a:moveTo>
                  <a:cubicBezTo>
                    <a:pt x="1561" y="1152"/>
                    <a:pt x="1561" y="1254"/>
                    <a:pt x="1542" y="1366"/>
                  </a:cubicBezTo>
                  <a:cubicBezTo>
                    <a:pt x="1561" y="1254"/>
                    <a:pt x="1570" y="1152"/>
                    <a:pt x="1561" y="1050"/>
                  </a:cubicBezTo>
                  <a:close/>
                  <a:moveTo>
                    <a:pt x="1542" y="1366"/>
                  </a:moveTo>
                  <a:lnTo>
                    <a:pt x="1542" y="1366"/>
                  </a:lnTo>
                  <a:cubicBezTo>
                    <a:pt x="1533" y="1412"/>
                    <a:pt x="1524" y="1468"/>
                    <a:pt x="1487" y="1515"/>
                  </a:cubicBezTo>
                  <a:cubicBezTo>
                    <a:pt x="1524" y="1468"/>
                    <a:pt x="1533" y="1422"/>
                    <a:pt x="1542" y="1366"/>
                  </a:cubicBezTo>
                  <a:close/>
                  <a:moveTo>
                    <a:pt x="1431" y="1570"/>
                  </a:moveTo>
                  <a:lnTo>
                    <a:pt x="1431" y="1570"/>
                  </a:lnTo>
                  <a:cubicBezTo>
                    <a:pt x="1403" y="1580"/>
                    <a:pt x="1375" y="1580"/>
                    <a:pt x="1347" y="1580"/>
                  </a:cubicBezTo>
                  <a:cubicBezTo>
                    <a:pt x="1359" y="1585"/>
                    <a:pt x="1368" y="1588"/>
                    <a:pt x="1377" y="1588"/>
                  </a:cubicBezTo>
                  <a:cubicBezTo>
                    <a:pt x="1397" y="1588"/>
                    <a:pt x="1412" y="1577"/>
                    <a:pt x="1431" y="1570"/>
                  </a:cubicBezTo>
                  <a:close/>
                  <a:moveTo>
                    <a:pt x="957" y="4"/>
                  </a:moveTo>
                  <a:cubicBezTo>
                    <a:pt x="930" y="8"/>
                    <a:pt x="904" y="14"/>
                    <a:pt x="883" y="19"/>
                  </a:cubicBezTo>
                  <a:cubicBezTo>
                    <a:pt x="827" y="37"/>
                    <a:pt x="780" y="84"/>
                    <a:pt x="771" y="149"/>
                  </a:cubicBezTo>
                  <a:cubicBezTo>
                    <a:pt x="743" y="205"/>
                    <a:pt x="743" y="260"/>
                    <a:pt x="743" y="307"/>
                  </a:cubicBezTo>
                  <a:cubicBezTo>
                    <a:pt x="743" y="335"/>
                    <a:pt x="753" y="363"/>
                    <a:pt x="753" y="390"/>
                  </a:cubicBezTo>
                  <a:cubicBezTo>
                    <a:pt x="743" y="381"/>
                    <a:pt x="725" y="363"/>
                    <a:pt x="697" y="344"/>
                  </a:cubicBezTo>
                  <a:cubicBezTo>
                    <a:pt x="650" y="307"/>
                    <a:pt x="604" y="288"/>
                    <a:pt x="557" y="270"/>
                  </a:cubicBezTo>
                  <a:cubicBezTo>
                    <a:pt x="530" y="265"/>
                    <a:pt x="504" y="263"/>
                    <a:pt x="478" y="263"/>
                  </a:cubicBezTo>
                  <a:cubicBezTo>
                    <a:pt x="453" y="263"/>
                    <a:pt x="427" y="265"/>
                    <a:pt x="400" y="270"/>
                  </a:cubicBezTo>
                  <a:cubicBezTo>
                    <a:pt x="334" y="288"/>
                    <a:pt x="288" y="316"/>
                    <a:pt x="269" y="381"/>
                  </a:cubicBezTo>
                  <a:cubicBezTo>
                    <a:pt x="242" y="418"/>
                    <a:pt x="242" y="493"/>
                    <a:pt x="260" y="539"/>
                  </a:cubicBezTo>
                  <a:cubicBezTo>
                    <a:pt x="269" y="586"/>
                    <a:pt x="288" y="641"/>
                    <a:pt x="325" y="678"/>
                  </a:cubicBezTo>
                  <a:cubicBezTo>
                    <a:pt x="372" y="734"/>
                    <a:pt x="427" y="790"/>
                    <a:pt x="474" y="855"/>
                  </a:cubicBezTo>
                  <a:cubicBezTo>
                    <a:pt x="409" y="827"/>
                    <a:pt x="334" y="818"/>
                    <a:pt x="269" y="818"/>
                  </a:cubicBezTo>
                  <a:cubicBezTo>
                    <a:pt x="223" y="818"/>
                    <a:pt x="177" y="827"/>
                    <a:pt x="130" y="855"/>
                  </a:cubicBezTo>
                  <a:cubicBezTo>
                    <a:pt x="84" y="874"/>
                    <a:pt x="46" y="911"/>
                    <a:pt x="28" y="957"/>
                  </a:cubicBezTo>
                  <a:cubicBezTo>
                    <a:pt x="0" y="1004"/>
                    <a:pt x="0" y="1050"/>
                    <a:pt x="9" y="1106"/>
                  </a:cubicBezTo>
                  <a:cubicBezTo>
                    <a:pt x="28" y="1152"/>
                    <a:pt x="56" y="1199"/>
                    <a:pt x="84" y="1236"/>
                  </a:cubicBezTo>
                  <a:cubicBezTo>
                    <a:pt x="149" y="1310"/>
                    <a:pt x="232" y="1347"/>
                    <a:pt x="316" y="1385"/>
                  </a:cubicBezTo>
                  <a:cubicBezTo>
                    <a:pt x="474" y="1468"/>
                    <a:pt x="650" y="1524"/>
                    <a:pt x="836" y="1570"/>
                  </a:cubicBezTo>
                  <a:cubicBezTo>
                    <a:pt x="1013" y="1608"/>
                    <a:pt x="1198" y="1635"/>
                    <a:pt x="1384" y="1635"/>
                  </a:cubicBezTo>
                  <a:lnTo>
                    <a:pt x="1384" y="1635"/>
                  </a:lnTo>
                  <a:cubicBezTo>
                    <a:pt x="1198" y="1635"/>
                    <a:pt x="1013" y="1608"/>
                    <a:pt x="836" y="1561"/>
                  </a:cubicBezTo>
                  <a:cubicBezTo>
                    <a:pt x="660" y="1515"/>
                    <a:pt x="492" y="1459"/>
                    <a:pt x="325" y="1366"/>
                  </a:cubicBezTo>
                  <a:cubicBezTo>
                    <a:pt x="242" y="1320"/>
                    <a:pt x="167" y="1273"/>
                    <a:pt x="102" y="1199"/>
                  </a:cubicBezTo>
                  <a:cubicBezTo>
                    <a:pt x="74" y="1171"/>
                    <a:pt x="46" y="1134"/>
                    <a:pt x="37" y="1087"/>
                  </a:cubicBezTo>
                  <a:cubicBezTo>
                    <a:pt x="28" y="1041"/>
                    <a:pt x="28" y="1004"/>
                    <a:pt x="46" y="957"/>
                  </a:cubicBezTo>
                  <a:cubicBezTo>
                    <a:pt x="74" y="920"/>
                    <a:pt x="102" y="883"/>
                    <a:pt x="139" y="874"/>
                  </a:cubicBezTo>
                  <a:cubicBezTo>
                    <a:pt x="177" y="855"/>
                    <a:pt x="223" y="846"/>
                    <a:pt x="269" y="846"/>
                  </a:cubicBezTo>
                  <a:cubicBezTo>
                    <a:pt x="362" y="846"/>
                    <a:pt x="446" y="864"/>
                    <a:pt x="520" y="901"/>
                  </a:cubicBezTo>
                  <a:lnTo>
                    <a:pt x="585" y="920"/>
                  </a:lnTo>
                  <a:lnTo>
                    <a:pt x="557" y="864"/>
                  </a:lnTo>
                  <a:cubicBezTo>
                    <a:pt x="511" y="771"/>
                    <a:pt x="427" y="706"/>
                    <a:pt x="372" y="632"/>
                  </a:cubicBezTo>
                  <a:cubicBezTo>
                    <a:pt x="353" y="595"/>
                    <a:pt x="325" y="548"/>
                    <a:pt x="316" y="502"/>
                  </a:cubicBezTo>
                  <a:cubicBezTo>
                    <a:pt x="307" y="455"/>
                    <a:pt x="307" y="409"/>
                    <a:pt x="325" y="372"/>
                  </a:cubicBezTo>
                  <a:cubicBezTo>
                    <a:pt x="353" y="344"/>
                    <a:pt x="381" y="316"/>
                    <a:pt x="418" y="307"/>
                  </a:cubicBezTo>
                  <a:cubicBezTo>
                    <a:pt x="441" y="302"/>
                    <a:pt x="465" y="300"/>
                    <a:pt x="487" y="300"/>
                  </a:cubicBezTo>
                  <a:cubicBezTo>
                    <a:pt x="509" y="300"/>
                    <a:pt x="530" y="302"/>
                    <a:pt x="548" y="307"/>
                  </a:cubicBezTo>
                  <a:cubicBezTo>
                    <a:pt x="641" y="325"/>
                    <a:pt x="706" y="400"/>
                    <a:pt x="780" y="455"/>
                  </a:cubicBezTo>
                  <a:lnTo>
                    <a:pt x="845" y="511"/>
                  </a:lnTo>
                  <a:lnTo>
                    <a:pt x="827" y="418"/>
                  </a:lnTo>
                  <a:cubicBezTo>
                    <a:pt x="818" y="372"/>
                    <a:pt x="799" y="316"/>
                    <a:pt x="790" y="270"/>
                  </a:cubicBezTo>
                  <a:cubicBezTo>
                    <a:pt x="790" y="223"/>
                    <a:pt x="790" y="167"/>
                    <a:pt x="799" y="130"/>
                  </a:cubicBezTo>
                  <a:cubicBezTo>
                    <a:pt x="818" y="84"/>
                    <a:pt x="845" y="47"/>
                    <a:pt x="892" y="28"/>
                  </a:cubicBezTo>
                  <a:cubicBezTo>
                    <a:pt x="914" y="15"/>
                    <a:pt x="935" y="8"/>
                    <a:pt x="957" y="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2"/>
            <p:cNvSpPr/>
            <p:nvPr/>
          </p:nvSpPr>
          <p:spPr>
            <a:xfrm>
              <a:off x="3540775" y="2287025"/>
              <a:ext cx="23500" cy="17450"/>
            </a:xfrm>
            <a:custGeom>
              <a:rect b="b" l="l" r="r" t="t"/>
              <a:pathLst>
                <a:path extrusionOk="0" h="698" w="940">
                  <a:moveTo>
                    <a:pt x="1" y="1"/>
                  </a:moveTo>
                  <a:lnTo>
                    <a:pt x="1" y="1"/>
                  </a:lnTo>
                  <a:cubicBezTo>
                    <a:pt x="60" y="51"/>
                    <a:pt x="133" y="109"/>
                    <a:pt x="215" y="147"/>
                  </a:cubicBezTo>
                  <a:lnTo>
                    <a:pt x="215" y="147"/>
                  </a:lnTo>
                  <a:cubicBezTo>
                    <a:pt x="142" y="91"/>
                    <a:pt x="75" y="42"/>
                    <a:pt x="1" y="1"/>
                  </a:cubicBezTo>
                  <a:close/>
                  <a:moveTo>
                    <a:pt x="215" y="147"/>
                  </a:moveTo>
                  <a:cubicBezTo>
                    <a:pt x="224" y="154"/>
                    <a:pt x="233" y="161"/>
                    <a:pt x="242" y="168"/>
                  </a:cubicBezTo>
                  <a:cubicBezTo>
                    <a:pt x="269" y="185"/>
                    <a:pt x="295" y="202"/>
                    <a:pt x="321" y="218"/>
                  </a:cubicBezTo>
                  <a:lnTo>
                    <a:pt x="321" y="218"/>
                  </a:lnTo>
                  <a:lnTo>
                    <a:pt x="242" y="159"/>
                  </a:lnTo>
                  <a:cubicBezTo>
                    <a:pt x="233" y="155"/>
                    <a:pt x="224" y="151"/>
                    <a:pt x="215" y="147"/>
                  </a:cubicBezTo>
                  <a:close/>
                  <a:moveTo>
                    <a:pt x="321" y="218"/>
                  </a:moveTo>
                  <a:lnTo>
                    <a:pt x="475" y="335"/>
                  </a:lnTo>
                  <a:lnTo>
                    <a:pt x="707" y="512"/>
                  </a:lnTo>
                  <a:cubicBezTo>
                    <a:pt x="744" y="549"/>
                    <a:pt x="791" y="567"/>
                    <a:pt x="818" y="605"/>
                  </a:cubicBezTo>
                  <a:cubicBezTo>
                    <a:pt x="835" y="610"/>
                    <a:pt x="850" y="618"/>
                    <a:pt x="862" y="626"/>
                  </a:cubicBezTo>
                  <a:lnTo>
                    <a:pt x="862" y="626"/>
                  </a:lnTo>
                  <a:cubicBezTo>
                    <a:pt x="816" y="582"/>
                    <a:pt x="770" y="538"/>
                    <a:pt x="716" y="502"/>
                  </a:cubicBezTo>
                  <a:cubicBezTo>
                    <a:pt x="651" y="437"/>
                    <a:pt x="568" y="382"/>
                    <a:pt x="484" y="326"/>
                  </a:cubicBezTo>
                  <a:cubicBezTo>
                    <a:pt x="433" y="288"/>
                    <a:pt x="378" y="254"/>
                    <a:pt x="321" y="218"/>
                  </a:cubicBezTo>
                  <a:close/>
                  <a:moveTo>
                    <a:pt x="862" y="626"/>
                  </a:moveTo>
                  <a:cubicBezTo>
                    <a:pt x="888" y="650"/>
                    <a:pt x="913" y="674"/>
                    <a:pt x="939" y="698"/>
                  </a:cubicBezTo>
                  <a:cubicBezTo>
                    <a:pt x="913" y="672"/>
                    <a:pt x="892" y="646"/>
                    <a:pt x="862" y="6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2"/>
            <p:cNvSpPr/>
            <p:nvPr/>
          </p:nvSpPr>
          <p:spPr>
            <a:xfrm>
              <a:off x="3547525" y="2276350"/>
              <a:ext cx="17450" cy="27425"/>
            </a:xfrm>
            <a:custGeom>
              <a:rect b="b" l="l" r="r" t="t"/>
              <a:pathLst>
                <a:path extrusionOk="0" h="1097" w="698">
                  <a:moveTo>
                    <a:pt x="0" y="0"/>
                  </a:moveTo>
                  <a:cubicBezTo>
                    <a:pt x="56" y="103"/>
                    <a:pt x="103" y="195"/>
                    <a:pt x="149" y="288"/>
                  </a:cubicBezTo>
                  <a:lnTo>
                    <a:pt x="316" y="567"/>
                  </a:lnTo>
                  <a:cubicBezTo>
                    <a:pt x="381" y="651"/>
                    <a:pt x="437" y="744"/>
                    <a:pt x="493" y="837"/>
                  </a:cubicBezTo>
                  <a:cubicBezTo>
                    <a:pt x="567" y="929"/>
                    <a:pt x="623" y="1022"/>
                    <a:pt x="697" y="1097"/>
                  </a:cubicBezTo>
                  <a:cubicBezTo>
                    <a:pt x="660" y="1060"/>
                    <a:pt x="623" y="1004"/>
                    <a:pt x="604" y="957"/>
                  </a:cubicBezTo>
                  <a:cubicBezTo>
                    <a:pt x="576" y="920"/>
                    <a:pt x="539" y="864"/>
                    <a:pt x="521" y="827"/>
                  </a:cubicBezTo>
                  <a:lnTo>
                    <a:pt x="344" y="549"/>
                  </a:lnTo>
                  <a:lnTo>
                    <a:pt x="168" y="270"/>
                  </a:lnTo>
                  <a:cubicBezTo>
                    <a:pt x="112" y="186"/>
                    <a:pt x="56"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2"/>
            <p:cNvSpPr/>
            <p:nvPr/>
          </p:nvSpPr>
          <p:spPr>
            <a:xfrm>
              <a:off x="3550300" y="2291900"/>
              <a:ext cx="6775" cy="5150"/>
            </a:xfrm>
            <a:custGeom>
              <a:rect b="b" l="l" r="r" t="t"/>
              <a:pathLst>
                <a:path extrusionOk="0" h="206" w="271">
                  <a:moveTo>
                    <a:pt x="1" y="1"/>
                  </a:moveTo>
                  <a:lnTo>
                    <a:pt x="1" y="1"/>
                  </a:lnTo>
                  <a:cubicBezTo>
                    <a:pt x="38" y="47"/>
                    <a:pt x="84" y="84"/>
                    <a:pt x="131" y="112"/>
                  </a:cubicBezTo>
                  <a:cubicBezTo>
                    <a:pt x="149" y="122"/>
                    <a:pt x="177" y="140"/>
                    <a:pt x="196" y="159"/>
                  </a:cubicBezTo>
                  <a:cubicBezTo>
                    <a:pt x="224" y="168"/>
                    <a:pt x="242" y="187"/>
                    <a:pt x="270" y="205"/>
                  </a:cubicBezTo>
                  <a:cubicBezTo>
                    <a:pt x="261" y="177"/>
                    <a:pt x="233" y="168"/>
                    <a:pt x="205" y="140"/>
                  </a:cubicBezTo>
                  <a:cubicBezTo>
                    <a:pt x="187" y="122"/>
                    <a:pt x="168" y="94"/>
                    <a:pt x="140" y="84"/>
                  </a:cubicBezTo>
                  <a:cubicBezTo>
                    <a:pt x="103"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2"/>
            <p:cNvSpPr/>
            <p:nvPr/>
          </p:nvSpPr>
          <p:spPr>
            <a:xfrm>
              <a:off x="3547975" y="2289575"/>
              <a:ext cx="4675" cy="2825"/>
            </a:xfrm>
            <a:custGeom>
              <a:rect b="b" l="l" r="r" t="t"/>
              <a:pathLst>
                <a:path extrusionOk="0" h="113" w="187">
                  <a:moveTo>
                    <a:pt x="1" y="1"/>
                  </a:moveTo>
                  <a:cubicBezTo>
                    <a:pt x="38" y="38"/>
                    <a:pt x="57" y="47"/>
                    <a:pt x="94" y="66"/>
                  </a:cubicBezTo>
                  <a:cubicBezTo>
                    <a:pt x="103" y="75"/>
                    <a:pt x="131" y="75"/>
                    <a:pt x="140" y="85"/>
                  </a:cubicBezTo>
                  <a:cubicBezTo>
                    <a:pt x="150" y="94"/>
                    <a:pt x="177" y="94"/>
                    <a:pt x="187" y="112"/>
                  </a:cubicBezTo>
                  <a:cubicBezTo>
                    <a:pt x="177" y="85"/>
                    <a:pt x="168" y="75"/>
                    <a:pt x="150" y="66"/>
                  </a:cubicBezTo>
                  <a:cubicBezTo>
                    <a:pt x="140" y="47"/>
                    <a:pt x="122" y="47"/>
                    <a:pt x="103" y="38"/>
                  </a:cubicBezTo>
                  <a:cubicBezTo>
                    <a:pt x="66" y="2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2"/>
            <p:cNvSpPr/>
            <p:nvPr/>
          </p:nvSpPr>
          <p:spPr>
            <a:xfrm>
              <a:off x="3549375" y="2287725"/>
              <a:ext cx="5825" cy="5375"/>
            </a:xfrm>
            <a:custGeom>
              <a:rect b="b" l="l" r="r" t="t"/>
              <a:pathLst>
                <a:path extrusionOk="0" h="215" w="233">
                  <a:moveTo>
                    <a:pt x="1" y="1"/>
                  </a:moveTo>
                  <a:lnTo>
                    <a:pt x="1" y="1"/>
                  </a:lnTo>
                  <a:cubicBezTo>
                    <a:pt x="38" y="47"/>
                    <a:pt x="75" y="75"/>
                    <a:pt x="121" y="112"/>
                  </a:cubicBezTo>
                  <a:cubicBezTo>
                    <a:pt x="159" y="149"/>
                    <a:pt x="186" y="186"/>
                    <a:pt x="233" y="214"/>
                  </a:cubicBezTo>
                  <a:cubicBezTo>
                    <a:pt x="224" y="186"/>
                    <a:pt x="196" y="168"/>
                    <a:pt x="186" y="149"/>
                  </a:cubicBezTo>
                  <a:lnTo>
                    <a:pt x="131" y="94"/>
                  </a:lnTo>
                  <a:cubicBezTo>
                    <a:pt x="84" y="5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2"/>
            <p:cNvSpPr/>
            <p:nvPr/>
          </p:nvSpPr>
          <p:spPr>
            <a:xfrm>
              <a:off x="3557050" y="2295150"/>
              <a:ext cx="2800" cy="3750"/>
            </a:xfrm>
            <a:custGeom>
              <a:rect b="b" l="l" r="r" t="t"/>
              <a:pathLst>
                <a:path extrusionOk="0" h="150" w="112">
                  <a:moveTo>
                    <a:pt x="0" y="1"/>
                  </a:moveTo>
                  <a:cubicBezTo>
                    <a:pt x="10" y="29"/>
                    <a:pt x="37" y="57"/>
                    <a:pt x="47" y="85"/>
                  </a:cubicBezTo>
                  <a:lnTo>
                    <a:pt x="112" y="150"/>
                  </a:lnTo>
                  <a:cubicBezTo>
                    <a:pt x="102" y="131"/>
                    <a:pt x="93" y="94"/>
                    <a:pt x="65"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2"/>
            <p:cNvSpPr/>
            <p:nvPr/>
          </p:nvSpPr>
          <p:spPr>
            <a:xfrm>
              <a:off x="3539625" y="2274025"/>
              <a:ext cx="6050" cy="3975"/>
            </a:xfrm>
            <a:custGeom>
              <a:rect b="b" l="l" r="r" t="t"/>
              <a:pathLst>
                <a:path extrusionOk="0" h="159" w="242">
                  <a:moveTo>
                    <a:pt x="0" y="0"/>
                  </a:moveTo>
                  <a:lnTo>
                    <a:pt x="0" y="0"/>
                  </a:lnTo>
                  <a:cubicBezTo>
                    <a:pt x="38" y="38"/>
                    <a:pt x="84" y="56"/>
                    <a:pt x="131" y="93"/>
                  </a:cubicBezTo>
                  <a:cubicBezTo>
                    <a:pt x="140" y="103"/>
                    <a:pt x="158" y="112"/>
                    <a:pt x="186" y="121"/>
                  </a:cubicBezTo>
                  <a:cubicBezTo>
                    <a:pt x="196" y="140"/>
                    <a:pt x="223" y="149"/>
                    <a:pt x="242" y="158"/>
                  </a:cubicBezTo>
                  <a:cubicBezTo>
                    <a:pt x="233" y="140"/>
                    <a:pt x="223" y="112"/>
                    <a:pt x="196" y="103"/>
                  </a:cubicBezTo>
                  <a:cubicBezTo>
                    <a:pt x="186" y="84"/>
                    <a:pt x="158" y="65"/>
                    <a:pt x="140" y="56"/>
                  </a:cubicBezTo>
                  <a:cubicBezTo>
                    <a:pt x="93"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2"/>
            <p:cNvSpPr/>
            <p:nvPr/>
          </p:nvSpPr>
          <p:spPr>
            <a:xfrm>
              <a:off x="3543100" y="2277750"/>
              <a:ext cx="4450" cy="3025"/>
            </a:xfrm>
            <a:custGeom>
              <a:rect b="b" l="l" r="r" t="t"/>
              <a:pathLst>
                <a:path extrusionOk="0" h="121" w="178">
                  <a:moveTo>
                    <a:pt x="1" y="0"/>
                  </a:moveTo>
                  <a:cubicBezTo>
                    <a:pt x="19" y="28"/>
                    <a:pt x="57" y="47"/>
                    <a:pt x="94" y="74"/>
                  </a:cubicBezTo>
                  <a:cubicBezTo>
                    <a:pt x="112" y="84"/>
                    <a:pt x="140" y="93"/>
                    <a:pt x="177" y="121"/>
                  </a:cubicBezTo>
                  <a:cubicBezTo>
                    <a:pt x="159" y="93"/>
                    <a:pt x="149" y="84"/>
                    <a:pt x="140" y="74"/>
                  </a:cubicBezTo>
                  <a:cubicBezTo>
                    <a:pt x="112" y="56"/>
                    <a:pt x="103" y="47"/>
                    <a:pt x="94" y="37"/>
                  </a:cubicBezTo>
                  <a:cubicBezTo>
                    <a:pt x="84" y="28"/>
                    <a:pt x="57" y="28"/>
                    <a:pt x="47" y="9"/>
                  </a:cubicBezTo>
                  <a:cubicBezTo>
                    <a:pt x="29"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2"/>
            <p:cNvSpPr/>
            <p:nvPr/>
          </p:nvSpPr>
          <p:spPr>
            <a:xfrm>
              <a:off x="3538000" y="2275425"/>
              <a:ext cx="3050" cy="1400"/>
            </a:xfrm>
            <a:custGeom>
              <a:rect b="b" l="l" r="r" t="t"/>
              <a:pathLst>
                <a:path extrusionOk="0" h="56" w="122">
                  <a:moveTo>
                    <a:pt x="0" y="0"/>
                  </a:moveTo>
                  <a:cubicBezTo>
                    <a:pt x="19" y="9"/>
                    <a:pt x="28" y="28"/>
                    <a:pt x="65" y="37"/>
                  </a:cubicBezTo>
                  <a:cubicBezTo>
                    <a:pt x="65" y="37"/>
                    <a:pt x="75" y="47"/>
                    <a:pt x="84" y="47"/>
                  </a:cubicBezTo>
                  <a:cubicBezTo>
                    <a:pt x="93" y="56"/>
                    <a:pt x="112" y="56"/>
                    <a:pt x="121" y="56"/>
                  </a:cubicBezTo>
                  <a:cubicBezTo>
                    <a:pt x="112" y="37"/>
                    <a:pt x="93" y="28"/>
                    <a:pt x="75" y="9"/>
                  </a:cubicBezTo>
                  <a:cubicBezTo>
                    <a:pt x="65" y="0"/>
                    <a:pt x="47"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2"/>
            <p:cNvSpPr/>
            <p:nvPr/>
          </p:nvSpPr>
          <p:spPr>
            <a:xfrm>
              <a:off x="3551475" y="2266825"/>
              <a:ext cx="5825" cy="3500"/>
            </a:xfrm>
            <a:custGeom>
              <a:rect b="b" l="l" r="r" t="t"/>
              <a:pathLst>
                <a:path extrusionOk="0" h="140" w="233">
                  <a:moveTo>
                    <a:pt x="75" y="0"/>
                  </a:moveTo>
                  <a:cubicBezTo>
                    <a:pt x="47" y="0"/>
                    <a:pt x="28" y="10"/>
                    <a:pt x="0" y="19"/>
                  </a:cubicBezTo>
                  <a:cubicBezTo>
                    <a:pt x="47" y="19"/>
                    <a:pt x="93" y="19"/>
                    <a:pt x="130" y="56"/>
                  </a:cubicBezTo>
                  <a:cubicBezTo>
                    <a:pt x="149" y="65"/>
                    <a:pt x="158" y="75"/>
                    <a:pt x="186" y="93"/>
                  </a:cubicBezTo>
                  <a:cubicBezTo>
                    <a:pt x="186" y="103"/>
                    <a:pt x="195" y="103"/>
                    <a:pt x="205" y="112"/>
                  </a:cubicBezTo>
                  <a:cubicBezTo>
                    <a:pt x="205" y="121"/>
                    <a:pt x="223" y="121"/>
                    <a:pt x="233" y="140"/>
                  </a:cubicBezTo>
                  <a:cubicBezTo>
                    <a:pt x="233" y="121"/>
                    <a:pt x="223" y="112"/>
                    <a:pt x="223" y="103"/>
                  </a:cubicBezTo>
                  <a:cubicBezTo>
                    <a:pt x="205" y="84"/>
                    <a:pt x="205" y="75"/>
                    <a:pt x="195" y="65"/>
                  </a:cubicBezTo>
                  <a:cubicBezTo>
                    <a:pt x="186" y="47"/>
                    <a:pt x="158" y="28"/>
                    <a:pt x="140" y="19"/>
                  </a:cubicBezTo>
                  <a:cubicBezTo>
                    <a:pt x="121" y="1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2"/>
            <p:cNvSpPr/>
            <p:nvPr/>
          </p:nvSpPr>
          <p:spPr>
            <a:xfrm>
              <a:off x="3554950" y="2269150"/>
              <a:ext cx="3750" cy="4900"/>
            </a:xfrm>
            <a:custGeom>
              <a:rect b="b" l="l" r="r" t="t"/>
              <a:pathLst>
                <a:path extrusionOk="0" h="196" w="150">
                  <a:moveTo>
                    <a:pt x="1" y="0"/>
                  </a:moveTo>
                  <a:cubicBezTo>
                    <a:pt x="10" y="19"/>
                    <a:pt x="19" y="28"/>
                    <a:pt x="47" y="56"/>
                  </a:cubicBezTo>
                  <a:cubicBezTo>
                    <a:pt x="56" y="65"/>
                    <a:pt x="75" y="93"/>
                    <a:pt x="84" y="103"/>
                  </a:cubicBezTo>
                  <a:lnTo>
                    <a:pt x="121" y="149"/>
                  </a:lnTo>
                  <a:cubicBezTo>
                    <a:pt x="131" y="158"/>
                    <a:pt x="140" y="168"/>
                    <a:pt x="149" y="195"/>
                  </a:cubicBezTo>
                  <a:cubicBezTo>
                    <a:pt x="149" y="186"/>
                    <a:pt x="140" y="158"/>
                    <a:pt x="131" y="140"/>
                  </a:cubicBezTo>
                  <a:cubicBezTo>
                    <a:pt x="121" y="112"/>
                    <a:pt x="103" y="93"/>
                    <a:pt x="94" y="75"/>
                  </a:cubicBezTo>
                  <a:cubicBezTo>
                    <a:pt x="75"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2"/>
            <p:cNvSpPr/>
            <p:nvPr/>
          </p:nvSpPr>
          <p:spPr>
            <a:xfrm>
              <a:off x="3559375" y="2271475"/>
              <a:ext cx="2575" cy="5125"/>
            </a:xfrm>
            <a:custGeom>
              <a:rect b="b" l="l" r="r" t="t"/>
              <a:pathLst>
                <a:path extrusionOk="0" h="205" w="103">
                  <a:moveTo>
                    <a:pt x="0" y="0"/>
                  </a:moveTo>
                  <a:cubicBezTo>
                    <a:pt x="9" y="28"/>
                    <a:pt x="19" y="65"/>
                    <a:pt x="47" y="102"/>
                  </a:cubicBezTo>
                  <a:cubicBezTo>
                    <a:pt x="56" y="130"/>
                    <a:pt x="84" y="167"/>
                    <a:pt x="93" y="205"/>
                  </a:cubicBezTo>
                  <a:cubicBezTo>
                    <a:pt x="102" y="186"/>
                    <a:pt x="93" y="167"/>
                    <a:pt x="93" y="149"/>
                  </a:cubicBezTo>
                  <a:cubicBezTo>
                    <a:pt x="74" y="121"/>
                    <a:pt x="74" y="112"/>
                    <a:pt x="65" y="93"/>
                  </a:cubicBezTo>
                  <a:cubicBezTo>
                    <a:pt x="56" y="75"/>
                    <a:pt x="47" y="56"/>
                    <a:pt x="37"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2"/>
            <p:cNvSpPr/>
            <p:nvPr/>
          </p:nvSpPr>
          <p:spPr>
            <a:xfrm>
              <a:off x="3554025" y="2269850"/>
              <a:ext cx="2575" cy="3025"/>
            </a:xfrm>
            <a:custGeom>
              <a:rect b="b" l="l" r="r" t="t"/>
              <a:pathLst>
                <a:path extrusionOk="0" h="121" w="103">
                  <a:moveTo>
                    <a:pt x="0" y="0"/>
                  </a:moveTo>
                  <a:cubicBezTo>
                    <a:pt x="19" y="28"/>
                    <a:pt x="38" y="47"/>
                    <a:pt x="47" y="65"/>
                  </a:cubicBezTo>
                  <a:lnTo>
                    <a:pt x="103" y="121"/>
                  </a:lnTo>
                  <a:cubicBezTo>
                    <a:pt x="103" y="84"/>
                    <a:pt x="93" y="65"/>
                    <a:pt x="75" y="37"/>
                  </a:cubicBezTo>
                  <a:cubicBezTo>
                    <a:pt x="56" y="28"/>
                    <a:pt x="47" y="28"/>
                    <a:pt x="38" y="19"/>
                  </a:cubicBezTo>
                  <a:cubicBezTo>
                    <a:pt x="28"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2"/>
            <p:cNvSpPr/>
            <p:nvPr/>
          </p:nvSpPr>
          <p:spPr>
            <a:xfrm>
              <a:off x="3565175" y="2295150"/>
              <a:ext cx="1175" cy="5850"/>
            </a:xfrm>
            <a:custGeom>
              <a:rect b="b" l="l" r="r" t="t"/>
              <a:pathLst>
                <a:path extrusionOk="0" h="234" w="47">
                  <a:moveTo>
                    <a:pt x="19" y="1"/>
                  </a:moveTo>
                  <a:cubicBezTo>
                    <a:pt x="19" y="38"/>
                    <a:pt x="10" y="85"/>
                    <a:pt x="10" y="122"/>
                  </a:cubicBezTo>
                  <a:cubicBezTo>
                    <a:pt x="10" y="150"/>
                    <a:pt x="0" y="187"/>
                    <a:pt x="0" y="233"/>
                  </a:cubicBezTo>
                  <a:cubicBezTo>
                    <a:pt x="10" y="215"/>
                    <a:pt x="10" y="187"/>
                    <a:pt x="19" y="177"/>
                  </a:cubicBezTo>
                  <a:cubicBezTo>
                    <a:pt x="19" y="150"/>
                    <a:pt x="28" y="140"/>
                    <a:pt x="28" y="122"/>
                  </a:cubicBezTo>
                  <a:cubicBezTo>
                    <a:pt x="47" y="85"/>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2"/>
            <p:cNvSpPr/>
            <p:nvPr/>
          </p:nvSpPr>
          <p:spPr>
            <a:xfrm>
              <a:off x="3564000" y="2294000"/>
              <a:ext cx="500" cy="4675"/>
            </a:xfrm>
            <a:custGeom>
              <a:rect b="b" l="l" r="r" t="t"/>
              <a:pathLst>
                <a:path extrusionOk="0" h="187" w="20">
                  <a:moveTo>
                    <a:pt x="1" y="0"/>
                  </a:moveTo>
                  <a:lnTo>
                    <a:pt x="1" y="47"/>
                  </a:lnTo>
                  <a:lnTo>
                    <a:pt x="1" y="93"/>
                  </a:lnTo>
                  <a:lnTo>
                    <a:pt x="1" y="186"/>
                  </a:lnTo>
                  <a:cubicBezTo>
                    <a:pt x="10" y="177"/>
                    <a:pt x="20" y="149"/>
                    <a:pt x="20" y="140"/>
                  </a:cubicBezTo>
                  <a:lnTo>
                    <a:pt x="20" y="93"/>
                  </a:lnTo>
                  <a:cubicBezTo>
                    <a:pt x="20" y="56"/>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2"/>
            <p:cNvSpPr/>
            <p:nvPr/>
          </p:nvSpPr>
          <p:spPr>
            <a:xfrm>
              <a:off x="3560300" y="2292850"/>
              <a:ext cx="2350" cy="3725"/>
            </a:xfrm>
            <a:custGeom>
              <a:rect b="b" l="l" r="r" t="t"/>
              <a:pathLst>
                <a:path extrusionOk="0" h="149" w="94">
                  <a:moveTo>
                    <a:pt x="0" y="0"/>
                  </a:moveTo>
                  <a:lnTo>
                    <a:pt x="0" y="0"/>
                  </a:lnTo>
                  <a:cubicBezTo>
                    <a:pt x="10" y="28"/>
                    <a:pt x="19" y="56"/>
                    <a:pt x="28" y="84"/>
                  </a:cubicBezTo>
                  <a:cubicBezTo>
                    <a:pt x="56" y="102"/>
                    <a:pt x="65" y="130"/>
                    <a:pt x="93" y="149"/>
                  </a:cubicBezTo>
                  <a:cubicBezTo>
                    <a:pt x="93" y="121"/>
                    <a:pt x="75" y="93"/>
                    <a:pt x="56" y="74"/>
                  </a:cubicBezTo>
                  <a:cubicBezTo>
                    <a:pt x="56" y="56"/>
                    <a:pt x="37" y="46"/>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2"/>
            <p:cNvSpPr/>
            <p:nvPr/>
          </p:nvSpPr>
          <p:spPr>
            <a:xfrm>
              <a:off x="3561925" y="2290275"/>
              <a:ext cx="1175" cy="3750"/>
            </a:xfrm>
            <a:custGeom>
              <a:rect b="b" l="l" r="r" t="t"/>
              <a:pathLst>
                <a:path extrusionOk="0" h="150" w="47">
                  <a:moveTo>
                    <a:pt x="10" y="1"/>
                  </a:moveTo>
                  <a:cubicBezTo>
                    <a:pt x="0" y="38"/>
                    <a:pt x="0" y="57"/>
                    <a:pt x="10" y="84"/>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2"/>
            <p:cNvSpPr/>
            <p:nvPr/>
          </p:nvSpPr>
          <p:spPr>
            <a:xfrm>
              <a:off x="3564475" y="2287725"/>
              <a:ext cx="1175" cy="5150"/>
            </a:xfrm>
            <a:custGeom>
              <a:rect b="b" l="l" r="r" t="t"/>
              <a:pathLst>
                <a:path extrusionOk="0" h="206" w="47">
                  <a:moveTo>
                    <a:pt x="1" y="1"/>
                  </a:moveTo>
                  <a:cubicBezTo>
                    <a:pt x="1" y="28"/>
                    <a:pt x="1" y="66"/>
                    <a:pt x="19" y="103"/>
                  </a:cubicBezTo>
                  <a:cubicBezTo>
                    <a:pt x="28" y="140"/>
                    <a:pt x="28" y="168"/>
                    <a:pt x="47" y="205"/>
                  </a:cubicBezTo>
                  <a:cubicBezTo>
                    <a:pt x="47" y="168"/>
                    <a:pt x="38" y="140"/>
                    <a:pt x="38" y="103"/>
                  </a:cubicBezTo>
                  <a:cubicBezTo>
                    <a:pt x="28" y="6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2"/>
            <p:cNvSpPr/>
            <p:nvPr/>
          </p:nvSpPr>
          <p:spPr>
            <a:xfrm>
              <a:off x="3529175" y="2291900"/>
              <a:ext cx="4425" cy="4900"/>
            </a:xfrm>
            <a:custGeom>
              <a:rect b="b" l="l" r="r" t="t"/>
              <a:pathLst>
                <a:path extrusionOk="0" h="196" w="177">
                  <a:moveTo>
                    <a:pt x="0" y="1"/>
                  </a:moveTo>
                  <a:cubicBezTo>
                    <a:pt x="0" y="29"/>
                    <a:pt x="10" y="47"/>
                    <a:pt x="19" y="57"/>
                  </a:cubicBezTo>
                  <a:cubicBezTo>
                    <a:pt x="38" y="84"/>
                    <a:pt x="47" y="94"/>
                    <a:pt x="56" y="122"/>
                  </a:cubicBezTo>
                  <a:cubicBezTo>
                    <a:pt x="93" y="149"/>
                    <a:pt x="130" y="187"/>
                    <a:pt x="177" y="196"/>
                  </a:cubicBezTo>
                  <a:lnTo>
                    <a:pt x="130" y="149"/>
                  </a:lnTo>
                  <a:cubicBezTo>
                    <a:pt x="103" y="140"/>
                    <a:pt x="93" y="122"/>
                    <a:pt x="84" y="103"/>
                  </a:cubicBezTo>
                  <a:cubicBezTo>
                    <a:pt x="56"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2"/>
            <p:cNvSpPr/>
            <p:nvPr/>
          </p:nvSpPr>
          <p:spPr>
            <a:xfrm>
              <a:off x="3531500" y="2293525"/>
              <a:ext cx="4425" cy="3525"/>
            </a:xfrm>
            <a:custGeom>
              <a:rect b="b" l="l" r="r" t="t"/>
              <a:pathLst>
                <a:path extrusionOk="0" h="141" w="177">
                  <a:moveTo>
                    <a:pt x="0" y="1"/>
                  </a:moveTo>
                  <a:lnTo>
                    <a:pt x="0" y="1"/>
                  </a:lnTo>
                  <a:cubicBezTo>
                    <a:pt x="10" y="19"/>
                    <a:pt x="19" y="29"/>
                    <a:pt x="37" y="47"/>
                  </a:cubicBezTo>
                  <a:cubicBezTo>
                    <a:pt x="47" y="66"/>
                    <a:pt x="56" y="75"/>
                    <a:pt x="65" y="94"/>
                  </a:cubicBezTo>
                  <a:cubicBezTo>
                    <a:pt x="93" y="112"/>
                    <a:pt x="140" y="140"/>
                    <a:pt x="177" y="140"/>
                  </a:cubicBezTo>
                  <a:lnTo>
                    <a:pt x="130" y="103"/>
                  </a:lnTo>
                  <a:cubicBezTo>
                    <a:pt x="102" y="94"/>
                    <a:pt x="93" y="75"/>
                    <a:pt x="84" y="66"/>
                  </a:cubicBezTo>
                  <a:cubicBezTo>
                    <a:pt x="56" y="38"/>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2"/>
            <p:cNvSpPr/>
            <p:nvPr/>
          </p:nvSpPr>
          <p:spPr>
            <a:xfrm>
              <a:off x="3534750" y="2294700"/>
              <a:ext cx="4900" cy="3050"/>
            </a:xfrm>
            <a:custGeom>
              <a:rect b="b" l="l" r="r" t="t"/>
              <a:pathLst>
                <a:path extrusionOk="0" h="122" w="196">
                  <a:moveTo>
                    <a:pt x="0" y="0"/>
                  </a:moveTo>
                  <a:lnTo>
                    <a:pt x="75" y="75"/>
                  </a:lnTo>
                  <a:cubicBezTo>
                    <a:pt x="103" y="93"/>
                    <a:pt x="112" y="103"/>
                    <a:pt x="140" y="112"/>
                  </a:cubicBezTo>
                  <a:cubicBezTo>
                    <a:pt x="149" y="112"/>
                    <a:pt x="168" y="121"/>
                    <a:pt x="195" y="121"/>
                  </a:cubicBezTo>
                  <a:lnTo>
                    <a:pt x="149" y="93"/>
                  </a:lnTo>
                  <a:cubicBezTo>
                    <a:pt x="140" y="75"/>
                    <a:pt x="112" y="65"/>
                    <a:pt x="103" y="56"/>
                  </a:cubicBezTo>
                  <a:cubicBezTo>
                    <a:pt x="65"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2"/>
            <p:cNvSpPr/>
            <p:nvPr/>
          </p:nvSpPr>
          <p:spPr>
            <a:xfrm>
              <a:off x="3537525" y="2298875"/>
              <a:ext cx="5850" cy="2125"/>
            </a:xfrm>
            <a:custGeom>
              <a:rect b="b" l="l" r="r" t="t"/>
              <a:pathLst>
                <a:path extrusionOk="0" h="85" w="234">
                  <a:moveTo>
                    <a:pt x="1" y="1"/>
                  </a:moveTo>
                  <a:lnTo>
                    <a:pt x="1" y="1"/>
                  </a:lnTo>
                  <a:cubicBezTo>
                    <a:pt x="38" y="28"/>
                    <a:pt x="75" y="47"/>
                    <a:pt x="122" y="66"/>
                  </a:cubicBezTo>
                  <a:cubicBezTo>
                    <a:pt x="131" y="75"/>
                    <a:pt x="149" y="84"/>
                    <a:pt x="177" y="84"/>
                  </a:cubicBezTo>
                  <a:lnTo>
                    <a:pt x="233" y="84"/>
                  </a:lnTo>
                  <a:lnTo>
                    <a:pt x="177" y="66"/>
                  </a:lnTo>
                  <a:cubicBezTo>
                    <a:pt x="149" y="47"/>
                    <a:pt x="140" y="47"/>
                    <a:pt x="122" y="38"/>
                  </a:cubicBezTo>
                  <a:cubicBezTo>
                    <a:pt x="84" y="2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2"/>
            <p:cNvSpPr/>
            <p:nvPr/>
          </p:nvSpPr>
          <p:spPr>
            <a:xfrm>
              <a:off x="3542400" y="2298875"/>
              <a:ext cx="5850" cy="3050"/>
            </a:xfrm>
            <a:custGeom>
              <a:rect b="b" l="l" r="r" t="t"/>
              <a:pathLst>
                <a:path extrusionOk="0" h="122" w="234">
                  <a:moveTo>
                    <a:pt x="1" y="1"/>
                  </a:moveTo>
                  <a:lnTo>
                    <a:pt x="1" y="1"/>
                  </a:lnTo>
                  <a:cubicBezTo>
                    <a:pt x="38" y="38"/>
                    <a:pt x="75" y="66"/>
                    <a:pt x="112" y="84"/>
                  </a:cubicBezTo>
                  <a:cubicBezTo>
                    <a:pt x="131" y="93"/>
                    <a:pt x="140" y="93"/>
                    <a:pt x="168" y="112"/>
                  </a:cubicBezTo>
                  <a:cubicBezTo>
                    <a:pt x="187" y="121"/>
                    <a:pt x="215" y="121"/>
                    <a:pt x="233" y="121"/>
                  </a:cubicBezTo>
                  <a:cubicBezTo>
                    <a:pt x="215" y="121"/>
                    <a:pt x="205" y="112"/>
                    <a:pt x="177" y="93"/>
                  </a:cubicBezTo>
                  <a:lnTo>
                    <a:pt x="122" y="66"/>
                  </a:lnTo>
                  <a:cubicBezTo>
                    <a:pt x="85"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2"/>
            <p:cNvSpPr/>
            <p:nvPr/>
          </p:nvSpPr>
          <p:spPr>
            <a:xfrm>
              <a:off x="3542175" y="2283775"/>
              <a:ext cx="2125" cy="1875"/>
            </a:xfrm>
            <a:custGeom>
              <a:rect b="b" l="l" r="r" t="t"/>
              <a:pathLst>
                <a:path extrusionOk="0" h="75" w="85">
                  <a:moveTo>
                    <a:pt x="1" y="1"/>
                  </a:moveTo>
                  <a:cubicBezTo>
                    <a:pt x="10" y="29"/>
                    <a:pt x="29" y="38"/>
                    <a:pt x="38" y="47"/>
                  </a:cubicBezTo>
                  <a:cubicBezTo>
                    <a:pt x="47" y="66"/>
                    <a:pt x="56" y="75"/>
                    <a:pt x="84" y="75"/>
                  </a:cubicBezTo>
                  <a:cubicBezTo>
                    <a:pt x="75" y="47"/>
                    <a:pt x="56" y="38"/>
                    <a:pt x="47" y="29"/>
                  </a:cubicBezTo>
                  <a:cubicBezTo>
                    <a:pt x="38"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2"/>
            <p:cNvSpPr/>
            <p:nvPr/>
          </p:nvSpPr>
          <p:spPr>
            <a:xfrm>
              <a:off x="3541250" y="2281450"/>
              <a:ext cx="2350" cy="1900"/>
            </a:xfrm>
            <a:custGeom>
              <a:rect b="b" l="l" r="r" t="t"/>
              <a:pathLst>
                <a:path extrusionOk="0" h="76" w="94">
                  <a:moveTo>
                    <a:pt x="0" y="1"/>
                  </a:moveTo>
                  <a:cubicBezTo>
                    <a:pt x="0" y="29"/>
                    <a:pt x="19" y="38"/>
                    <a:pt x="38" y="47"/>
                  </a:cubicBezTo>
                  <a:cubicBezTo>
                    <a:pt x="66" y="57"/>
                    <a:pt x="75" y="75"/>
                    <a:pt x="93" y="75"/>
                  </a:cubicBezTo>
                  <a:cubicBezTo>
                    <a:pt x="84" y="47"/>
                    <a:pt x="75" y="38"/>
                    <a:pt x="66" y="29"/>
                  </a:cubicBezTo>
                  <a:cubicBezTo>
                    <a:pt x="38"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2"/>
            <p:cNvSpPr/>
            <p:nvPr/>
          </p:nvSpPr>
          <p:spPr>
            <a:xfrm>
              <a:off x="3550550" y="2302350"/>
              <a:ext cx="4200" cy="1200"/>
            </a:xfrm>
            <a:custGeom>
              <a:rect b="b" l="l" r="r" t="t"/>
              <a:pathLst>
                <a:path extrusionOk="0" h="48" w="168">
                  <a:moveTo>
                    <a:pt x="0" y="1"/>
                  </a:moveTo>
                  <a:cubicBezTo>
                    <a:pt x="28" y="29"/>
                    <a:pt x="47" y="38"/>
                    <a:pt x="74" y="38"/>
                  </a:cubicBezTo>
                  <a:cubicBezTo>
                    <a:pt x="93" y="47"/>
                    <a:pt x="112" y="47"/>
                    <a:pt x="121" y="47"/>
                  </a:cubicBezTo>
                  <a:lnTo>
                    <a:pt x="167" y="47"/>
                  </a:lnTo>
                  <a:cubicBezTo>
                    <a:pt x="130" y="38"/>
                    <a:pt x="112" y="29"/>
                    <a:pt x="84" y="20"/>
                  </a:cubicBez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2"/>
            <p:cNvSpPr/>
            <p:nvPr/>
          </p:nvSpPr>
          <p:spPr>
            <a:xfrm>
              <a:off x="3774450" y="2243075"/>
              <a:ext cx="40675" cy="40275"/>
            </a:xfrm>
            <a:custGeom>
              <a:rect b="b" l="l" r="r" t="t"/>
              <a:pathLst>
                <a:path extrusionOk="0" h="1611" w="1627">
                  <a:moveTo>
                    <a:pt x="1023" y="0"/>
                  </a:moveTo>
                  <a:cubicBezTo>
                    <a:pt x="955" y="0"/>
                    <a:pt x="890" y="23"/>
                    <a:pt x="846" y="77"/>
                  </a:cubicBezTo>
                  <a:cubicBezTo>
                    <a:pt x="772" y="179"/>
                    <a:pt x="790" y="319"/>
                    <a:pt x="827" y="449"/>
                  </a:cubicBezTo>
                  <a:cubicBezTo>
                    <a:pt x="744" y="374"/>
                    <a:pt x="679" y="309"/>
                    <a:pt x="586" y="281"/>
                  </a:cubicBezTo>
                  <a:cubicBezTo>
                    <a:pt x="564" y="277"/>
                    <a:pt x="542" y="275"/>
                    <a:pt x="519" y="275"/>
                  </a:cubicBezTo>
                  <a:cubicBezTo>
                    <a:pt x="441" y="275"/>
                    <a:pt x="361" y="301"/>
                    <a:pt x="326" y="365"/>
                  </a:cubicBezTo>
                  <a:cubicBezTo>
                    <a:pt x="279" y="449"/>
                    <a:pt x="316" y="560"/>
                    <a:pt x="372" y="644"/>
                  </a:cubicBezTo>
                  <a:cubicBezTo>
                    <a:pt x="428" y="727"/>
                    <a:pt x="512" y="783"/>
                    <a:pt x="558" y="876"/>
                  </a:cubicBezTo>
                  <a:cubicBezTo>
                    <a:pt x="482" y="846"/>
                    <a:pt x="400" y="815"/>
                    <a:pt x="322" y="815"/>
                  </a:cubicBezTo>
                  <a:cubicBezTo>
                    <a:pt x="304" y="815"/>
                    <a:pt x="287" y="817"/>
                    <a:pt x="270" y="820"/>
                  </a:cubicBezTo>
                  <a:cubicBezTo>
                    <a:pt x="177" y="820"/>
                    <a:pt x="75" y="876"/>
                    <a:pt x="47" y="969"/>
                  </a:cubicBezTo>
                  <a:cubicBezTo>
                    <a:pt x="1" y="1118"/>
                    <a:pt x="149" y="1257"/>
                    <a:pt x="289" y="1331"/>
                  </a:cubicBezTo>
                  <a:cubicBezTo>
                    <a:pt x="623" y="1517"/>
                    <a:pt x="1023" y="1610"/>
                    <a:pt x="1403" y="1610"/>
                  </a:cubicBezTo>
                  <a:cubicBezTo>
                    <a:pt x="1407" y="1610"/>
                    <a:pt x="1410" y="1610"/>
                    <a:pt x="1414" y="1610"/>
                  </a:cubicBezTo>
                  <a:cubicBezTo>
                    <a:pt x="1545" y="1610"/>
                    <a:pt x="1589" y="1440"/>
                    <a:pt x="1589" y="1350"/>
                  </a:cubicBezTo>
                  <a:cubicBezTo>
                    <a:pt x="1626" y="978"/>
                    <a:pt x="1580" y="597"/>
                    <a:pt x="1394" y="272"/>
                  </a:cubicBezTo>
                  <a:cubicBezTo>
                    <a:pt x="1338" y="179"/>
                    <a:pt x="1264" y="77"/>
                    <a:pt x="1162" y="31"/>
                  </a:cubicBezTo>
                  <a:cubicBezTo>
                    <a:pt x="1120" y="11"/>
                    <a:pt x="1071" y="0"/>
                    <a:pt x="102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2"/>
            <p:cNvSpPr/>
            <p:nvPr/>
          </p:nvSpPr>
          <p:spPr>
            <a:xfrm>
              <a:off x="3775375" y="2242100"/>
              <a:ext cx="39050" cy="40775"/>
            </a:xfrm>
            <a:custGeom>
              <a:rect b="b" l="l" r="r" t="t"/>
              <a:pathLst>
                <a:path extrusionOk="0" h="1631" w="1562">
                  <a:moveTo>
                    <a:pt x="1532" y="812"/>
                  </a:moveTo>
                  <a:cubicBezTo>
                    <a:pt x="1543" y="893"/>
                    <a:pt x="1549" y="973"/>
                    <a:pt x="1552" y="1054"/>
                  </a:cubicBezTo>
                  <a:cubicBezTo>
                    <a:pt x="1552" y="972"/>
                    <a:pt x="1545" y="891"/>
                    <a:pt x="1532" y="812"/>
                  </a:cubicBezTo>
                  <a:close/>
                  <a:moveTo>
                    <a:pt x="1552" y="1054"/>
                  </a:moveTo>
                  <a:cubicBezTo>
                    <a:pt x="1552" y="1157"/>
                    <a:pt x="1552" y="1259"/>
                    <a:pt x="1543" y="1370"/>
                  </a:cubicBezTo>
                  <a:cubicBezTo>
                    <a:pt x="1552" y="1259"/>
                    <a:pt x="1562" y="1157"/>
                    <a:pt x="1552" y="1054"/>
                  </a:cubicBezTo>
                  <a:close/>
                  <a:moveTo>
                    <a:pt x="1543" y="1370"/>
                  </a:moveTo>
                  <a:cubicBezTo>
                    <a:pt x="1534" y="1417"/>
                    <a:pt x="1515" y="1473"/>
                    <a:pt x="1487" y="1519"/>
                  </a:cubicBezTo>
                  <a:cubicBezTo>
                    <a:pt x="1515" y="1473"/>
                    <a:pt x="1534" y="1426"/>
                    <a:pt x="1543" y="1370"/>
                  </a:cubicBezTo>
                  <a:close/>
                  <a:moveTo>
                    <a:pt x="1422" y="1575"/>
                  </a:moveTo>
                  <a:cubicBezTo>
                    <a:pt x="1404" y="1584"/>
                    <a:pt x="1366" y="1584"/>
                    <a:pt x="1348" y="1584"/>
                  </a:cubicBezTo>
                  <a:cubicBezTo>
                    <a:pt x="1356" y="1590"/>
                    <a:pt x="1365" y="1592"/>
                    <a:pt x="1373" y="1592"/>
                  </a:cubicBezTo>
                  <a:cubicBezTo>
                    <a:pt x="1392" y="1592"/>
                    <a:pt x="1409" y="1581"/>
                    <a:pt x="1422" y="1575"/>
                  </a:cubicBezTo>
                  <a:close/>
                  <a:moveTo>
                    <a:pt x="997" y="1"/>
                  </a:moveTo>
                  <a:cubicBezTo>
                    <a:pt x="956" y="1"/>
                    <a:pt x="917" y="10"/>
                    <a:pt x="883" y="23"/>
                  </a:cubicBezTo>
                  <a:cubicBezTo>
                    <a:pt x="818" y="42"/>
                    <a:pt x="772" y="88"/>
                    <a:pt x="763" y="153"/>
                  </a:cubicBezTo>
                  <a:cubicBezTo>
                    <a:pt x="744" y="209"/>
                    <a:pt x="744" y="265"/>
                    <a:pt x="744" y="311"/>
                  </a:cubicBezTo>
                  <a:cubicBezTo>
                    <a:pt x="744" y="339"/>
                    <a:pt x="753" y="367"/>
                    <a:pt x="753" y="395"/>
                  </a:cubicBezTo>
                  <a:cubicBezTo>
                    <a:pt x="744" y="376"/>
                    <a:pt x="716" y="367"/>
                    <a:pt x="697" y="348"/>
                  </a:cubicBezTo>
                  <a:cubicBezTo>
                    <a:pt x="651" y="311"/>
                    <a:pt x="605" y="293"/>
                    <a:pt x="558" y="274"/>
                  </a:cubicBezTo>
                  <a:cubicBezTo>
                    <a:pt x="526" y="269"/>
                    <a:pt x="498" y="267"/>
                    <a:pt x="471" y="267"/>
                  </a:cubicBezTo>
                  <a:cubicBezTo>
                    <a:pt x="444" y="267"/>
                    <a:pt x="419" y="269"/>
                    <a:pt x="391" y="274"/>
                  </a:cubicBezTo>
                  <a:cubicBezTo>
                    <a:pt x="335" y="293"/>
                    <a:pt x="289" y="320"/>
                    <a:pt x="261" y="376"/>
                  </a:cubicBezTo>
                  <a:cubicBezTo>
                    <a:pt x="242" y="423"/>
                    <a:pt x="242" y="497"/>
                    <a:pt x="252" y="543"/>
                  </a:cubicBezTo>
                  <a:cubicBezTo>
                    <a:pt x="261" y="590"/>
                    <a:pt x="289" y="646"/>
                    <a:pt x="326" y="683"/>
                  </a:cubicBezTo>
                  <a:cubicBezTo>
                    <a:pt x="372" y="739"/>
                    <a:pt x="428" y="794"/>
                    <a:pt x="475" y="859"/>
                  </a:cubicBezTo>
                  <a:cubicBezTo>
                    <a:pt x="400" y="831"/>
                    <a:pt x="335" y="822"/>
                    <a:pt x="261" y="822"/>
                  </a:cubicBezTo>
                  <a:cubicBezTo>
                    <a:pt x="214" y="822"/>
                    <a:pt x="168" y="831"/>
                    <a:pt x="121" y="859"/>
                  </a:cubicBezTo>
                  <a:cubicBezTo>
                    <a:pt x="75" y="878"/>
                    <a:pt x="47" y="915"/>
                    <a:pt x="19" y="962"/>
                  </a:cubicBezTo>
                  <a:cubicBezTo>
                    <a:pt x="1" y="1008"/>
                    <a:pt x="1" y="1054"/>
                    <a:pt x="10" y="1110"/>
                  </a:cubicBezTo>
                  <a:cubicBezTo>
                    <a:pt x="19" y="1157"/>
                    <a:pt x="56" y="1203"/>
                    <a:pt x="75" y="1240"/>
                  </a:cubicBezTo>
                  <a:cubicBezTo>
                    <a:pt x="149" y="1305"/>
                    <a:pt x="233" y="1352"/>
                    <a:pt x="307" y="1389"/>
                  </a:cubicBezTo>
                  <a:cubicBezTo>
                    <a:pt x="475" y="1473"/>
                    <a:pt x="651" y="1528"/>
                    <a:pt x="837" y="1575"/>
                  </a:cubicBezTo>
                  <a:cubicBezTo>
                    <a:pt x="1004" y="1612"/>
                    <a:pt x="1190" y="1631"/>
                    <a:pt x="1376" y="1631"/>
                  </a:cubicBezTo>
                  <a:cubicBezTo>
                    <a:pt x="1190" y="1631"/>
                    <a:pt x="1004" y="1612"/>
                    <a:pt x="837" y="1565"/>
                  </a:cubicBezTo>
                  <a:cubicBezTo>
                    <a:pt x="660" y="1519"/>
                    <a:pt x="484" y="1463"/>
                    <a:pt x="326" y="1370"/>
                  </a:cubicBezTo>
                  <a:cubicBezTo>
                    <a:pt x="242" y="1324"/>
                    <a:pt x="159" y="1277"/>
                    <a:pt x="103" y="1203"/>
                  </a:cubicBezTo>
                  <a:cubicBezTo>
                    <a:pt x="66" y="1166"/>
                    <a:pt x="47" y="1138"/>
                    <a:pt x="29" y="1092"/>
                  </a:cubicBezTo>
                  <a:cubicBezTo>
                    <a:pt x="19" y="1045"/>
                    <a:pt x="19" y="1008"/>
                    <a:pt x="47" y="962"/>
                  </a:cubicBezTo>
                  <a:cubicBezTo>
                    <a:pt x="66" y="924"/>
                    <a:pt x="103" y="887"/>
                    <a:pt x="140" y="878"/>
                  </a:cubicBezTo>
                  <a:cubicBezTo>
                    <a:pt x="168" y="859"/>
                    <a:pt x="214" y="841"/>
                    <a:pt x="261" y="841"/>
                  </a:cubicBezTo>
                  <a:cubicBezTo>
                    <a:pt x="354" y="841"/>
                    <a:pt x="437" y="869"/>
                    <a:pt x="521" y="906"/>
                  </a:cubicBezTo>
                  <a:lnTo>
                    <a:pt x="577" y="924"/>
                  </a:lnTo>
                  <a:lnTo>
                    <a:pt x="558" y="869"/>
                  </a:lnTo>
                  <a:cubicBezTo>
                    <a:pt x="512" y="776"/>
                    <a:pt x="428" y="701"/>
                    <a:pt x="372" y="636"/>
                  </a:cubicBezTo>
                  <a:cubicBezTo>
                    <a:pt x="344" y="599"/>
                    <a:pt x="326" y="553"/>
                    <a:pt x="307" y="506"/>
                  </a:cubicBezTo>
                  <a:cubicBezTo>
                    <a:pt x="298" y="460"/>
                    <a:pt x="298" y="413"/>
                    <a:pt x="326" y="376"/>
                  </a:cubicBezTo>
                  <a:cubicBezTo>
                    <a:pt x="344" y="348"/>
                    <a:pt x="382" y="320"/>
                    <a:pt x="419" y="311"/>
                  </a:cubicBezTo>
                  <a:cubicBezTo>
                    <a:pt x="442" y="307"/>
                    <a:pt x="465" y="304"/>
                    <a:pt x="486" y="304"/>
                  </a:cubicBezTo>
                  <a:cubicBezTo>
                    <a:pt x="507" y="304"/>
                    <a:pt x="526" y="307"/>
                    <a:pt x="540" y="311"/>
                  </a:cubicBezTo>
                  <a:cubicBezTo>
                    <a:pt x="632" y="330"/>
                    <a:pt x="707" y="404"/>
                    <a:pt x="772" y="460"/>
                  </a:cubicBezTo>
                  <a:lnTo>
                    <a:pt x="846" y="516"/>
                  </a:lnTo>
                  <a:lnTo>
                    <a:pt x="846" y="516"/>
                  </a:lnTo>
                  <a:lnTo>
                    <a:pt x="818" y="423"/>
                  </a:lnTo>
                  <a:cubicBezTo>
                    <a:pt x="809" y="376"/>
                    <a:pt x="800" y="320"/>
                    <a:pt x="790" y="274"/>
                  </a:cubicBezTo>
                  <a:cubicBezTo>
                    <a:pt x="790" y="228"/>
                    <a:pt x="790" y="172"/>
                    <a:pt x="800" y="135"/>
                  </a:cubicBezTo>
                  <a:cubicBezTo>
                    <a:pt x="809" y="88"/>
                    <a:pt x="846" y="51"/>
                    <a:pt x="893" y="32"/>
                  </a:cubicBezTo>
                  <a:cubicBezTo>
                    <a:pt x="939" y="5"/>
                    <a:pt x="986" y="5"/>
                    <a:pt x="1032" y="5"/>
                  </a:cubicBezTo>
                  <a:cubicBezTo>
                    <a:pt x="1078" y="23"/>
                    <a:pt x="1125" y="32"/>
                    <a:pt x="1171" y="70"/>
                  </a:cubicBezTo>
                  <a:cubicBezTo>
                    <a:pt x="1218" y="98"/>
                    <a:pt x="1255" y="135"/>
                    <a:pt x="1274" y="172"/>
                  </a:cubicBezTo>
                  <a:cubicBezTo>
                    <a:pt x="1311" y="218"/>
                    <a:pt x="1329" y="255"/>
                    <a:pt x="1357" y="302"/>
                  </a:cubicBezTo>
                  <a:lnTo>
                    <a:pt x="1422" y="441"/>
                  </a:lnTo>
                  <a:cubicBezTo>
                    <a:pt x="1474" y="561"/>
                    <a:pt x="1511" y="685"/>
                    <a:pt x="1532" y="812"/>
                  </a:cubicBezTo>
                  <a:lnTo>
                    <a:pt x="1532" y="812"/>
                  </a:lnTo>
                  <a:cubicBezTo>
                    <a:pt x="1515" y="680"/>
                    <a:pt x="1487" y="550"/>
                    <a:pt x="1441" y="423"/>
                  </a:cubicBezTo>
                  <a:cubicBezTo>
                    <a:pt x="1413" y="376"/>
                    <a:pt x="1394" y="330"/>
                    <a:pt x="1366" y="274"/>
                  </a:cubicBezTo>
                  <a:cubicBezTo>
                    <a:pt x="1348" y="228"/>
                    <a:pt x="1320" y="181"/>
                    <a:pt x="1283" y="135"/>
                  </a:cubicBezTo>
                  <a:cubicBezTo>
                    <a:pt x="1281" y="141"/>
                    <a:pt x="1278" y="143"/>
                    <a:pt x="1274" y="143"/>
                  </a:cubicBezTo>
                  <a:cubicBezTo>
                    <a:pt x="1260" y="143"/>
                    <a:pt x="1234" y="108"/>
                    <a:pt x="1190" y="79"/>
                  </a:cubicBezTo>
                  <a:cubicBezTo>
                    <a:pt x="1143" y="42"/>
                    <a:pt x="1106" y="23"/>
                    <a:pt x="1041" y="5"/>
                  </a:cubicBezTo>
                  <a:cubicBezTo>
                    <a:pt x="1026" y="2"/>
                    <a:pt x="1011"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2"/>
            <p:cNvSpPr/>
            <p:nvPr/>
          </p:nvSpPr>
          <p:spPr>
            <a:xfrm>
              <a:off x="3788375" y="2264975"/>
              <a:ext cx="23500" cy="17425"/>
            </a:xfrm>
            <a:custGeom>
              <a:rect b="b" l="l" r="r" t="t"/>
              <a:pathLst>
                <a:path extrusionOk="0" h="697" w="940">
                  <a:moveTo>
                    <a:pt x="1" y="0"/>
                  </a:moveTo>
                  <a:lnTo>
                    <a:pt x="1" y="0"/>
                  </a:lnTo>
                  <a:cubicBezTo>
                    <a:pt x="73" y="48"/>
                    <a:pt x="146" y="104"/>
                    <a:pt x="212" y="142"/>
                  </a:cubicBezTo>
                  <a:lnTo>
                    <a:pt x="212" y="142"/>
                  </a:lnTo>
                  <a:cubicBezTo>
                    <a:pt x="146" y="88"/>
                    <a:pt x="73" y="40"/>
                    <a:pt x="1" y="0"/>
                  </a:cubicBezTo>
                  <a:close/>
                  <a:moveTo>
                    <a:pt x="212" y="142"/>
                  </a:moveTo>
                  <a:lnTo>
                    <a:pt x="212" y="142"/>
                  </a:lnTo>
                  <a:cubicBezTo>
                    <a:pt x="222" y="150"/>
                    <a:pt x="233" y="159"/>
                    <a:pt x="243" y="167"/>
                  </a:cubicBezTo>
                  <a:cubicBezTo>
                    <a:pt x="269" y="185"/>
                    <a:pt x="295" y="201"/>
                    <a:pt x="321" y="218"/>
                  </a:cubicBezTo>
                  <a:lnTo>
                    <a:pt x="321" y="218"/>
                  </a:lnTo>
                  <a:lnTo>
                    <a:pt x="243" y="158"/>
                  </a:lnTo>
                  <a:cubicBezTo>
                    <a:pt x="233" y="153"/>
                    <a:pt x="222" y="148"/>
                    <a:pt x="212" y="142"/>
                  </a:cubicBezTo>
                  <a:close/>
                  <a:moveTo>
                    <a:pt x="321" y="218"/>
                  </a:moveTo>
                  <a:lnTo>
                    <a:pt x="475" y="335"/>
                  </a:lnTo>
                  <a:lnTo>
                    <a:pt x="707" y="511"/>
                  </a:lnTo>
                  <a:cubicBezTo>
                    <a:pt x="744" y="548"/>
                    <a:pt x="791" y="567"/>
                    <a:pt x="828" y="604"/>
                  </a:cubicBezTo>
                  <a:cubicBezTo>
                    <a:pt x="844" y="610"/>
                    <a:pt x="858" y="619"/>
                    <a:pt x="871" y="629"/>
                  </a:cubicBezTo>
                  <a:lnTo>
                    <a:pt x="871" y="629"/>
                  </a:lnTo>
                  <a:cubicBezTo>
                    <a:pt x="823" y="584"/>
                    <a:pt x="772" y="539"/>
                    <a:pt x="716" y="502"/>
                  </a:cubicBezTo>
                  <a:cubicBezTo>
                    <a:pt x="651" y="446"/>
                    <a:pt x="568" y="381"/>
                    <a:pt x="484" y="325"/>
                  </a:cubicBezTo>
                  <a:cubicBezTo>
                    <a:pt x="433" y="287"/>
                    <a:pt x="378" y="253"/>
                    <a:pt x="321" y="218"/>
                  </a:cubicBezTo>
                  <a:close/>
                  <a:moveTo>
                    <a:pt x="871" y="629"/>
                  </a:moveTo>
                  <a:cubicBezTo>
                    <a:pt x="895" y="652"/>
                    <a:pt x="917" y="675"/>
                    <a:pt x="939" y="697"/>
                  </a:cubicBezTo>
                  <a:cubicBezTo>
                    <a:pt x="915" y="673"/>
                    <a:pt x="895" y="648"/>
                    <a:pt x="871" y="6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2"/>
            <p:cNvSpPr/>
            <p:nvPr/>
          </p:nvSpPr>
          <p:spPr>
            <a:xfrm>
              <a:off x="3795350" y="2254275"/>
              <a:ext cx="17450" cy="27450"/>
            </a:xfrm>
            <a:custGeom>
              <a:rect b="b" l="l" r="r" t="t"/>
              <a:pathLst>
                <a:path extrusionOk="0" h="1098" w="698">
                  <a:moveTo>
                    <a:pt x="1" y="1"/>
                  </a:moveTo>
                  <a:lnTo>
                    <a:pt x="1" y="1"/>
                  </a:lnTo>
                  <a:cubicBezTo>
                    <a:pt x="47" y="103"/>
                    <a:pt x="103" y="196"/>
                    <a:pt x="149" y="289"/>
                  </a:cubicBezTo>
                  <a:lnTo>
                    <a:pt x="326" y="567"/>
                  </a:lnTo>
                  <a:cubicBezTo>
                    <a:pt x="382" y="651"/>
                    <a:pt x="447" y="744"/>
                    <a:pt x="502" y="837"/>
                  </a:cubicBezTo>
                  <a:cubicBezTo>
                    <a:pt x="567" y="930"/>
                    <a:pt x="632" y="1023"/>
                    <a:pt x="697" y="1097"/>
                  </a:cubicBezTo>
                  <a:cubicBezTo>
                    <a:pt x="660" y="1051"/>
                    <a:pt x="632" y="1004"/>
                    <a:pt x="605" y="958"/>
                  </a:cubicBezTo>
                  <a:cubicBezTo>
                    <a:pt x="586" y="911"/>
                    <a:pt x="549" y="865"/>
                    <a:pt x="521" y="818"/>
                  </a:cubicBezTo>
                  <a:lnTo>
                    <a:pt x="354" y="549"/>
                  </a:lnTo>
                  <a:lnTo>
                    <a:pt x="177" y="270"/>
                  </a:lnTo>
                  <a:cubicBezTo>
                    <a:pt x="121"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2"/>
            <p:cNvSpPr/>
            <p:nvPr/>
          </p:nvSpPr>
          <p:spPr>
            <a:xfrm>
              <a:off x="3798375" y="2269850"/>
              <a:ext cx="6525" cy="5125"/>
            </a:xfrm>
            <a:custGeom>
              <a:rect b="b" l="l" r="r" t="t"/>
              <a:pathLst>
                <a:path extrusionOk="0" h="205" w="261">
                  <a:moveTo>
                    <a:pt x="0" y="0"/>
                  </a:moveTo>
                  <a:lnTo>
                    <a:pt x="0" y="0"/>
                  </a:lnTo>
                  <a:cubicBezTo>
                    <a:pt x="28" y="47"/>
                    <a:pt x="75" y="84"/>
                    <a:pt x="121" y="112"/>
                  </a:cubicBezTo>
                  <a:cubicBezTo>
                    <a:pt x="149" y="121"/>
                    <a:pt x="168" y="140"/>
                    <a:pt x="196" y="158"/>
                  </a:cubicBezTo>
                  <a:cubicBezTo>
                    <a:pt x="214" y="167"/>
                    <a:pt x="242" y="186"/>
                    <a:pt x="261" y="205"/>
                  </a:cubicBezTo>
                  <a:cubicBezTo>
                    <a:pt x="251" y="177"/>
                    <a:pt x="233" y="167"/>
                    <a:pt x="205" y="140"/>
                  </a:cubicBezTo>
                  <a:cubicBezTo>
                    <a:pt x="186" y="121"/>
                    <a:pt x="158" y="93"/>
                    <a:pt x="140" y="84"/>
                  </a:cubicBezTo>
                  <a:cubicBezTo>
                    <a:pt x="103"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2"/>
            <p:cNvSpPr/>
            <p:nvPr/>
          </p:nvSpPr>
          <p:spPr>
            <a:xfrm>
              <a:off x="3796050" y="2267525"/>
              <a:ext cx="4675" cy="2800"/>
            </a:xfrm>
            <a:custGeom>
              <a:rect b="b" l="l" r="r" t="t"/>
              <a:pathLst>
                <a:path extrusionOk="0" h="112" w="187">
                  <a:moveTo>
                    <a:pt x="1" y="0"/>
                  </a:moveTo>
                  <a:cubicBezTo>
                    <a:pt x="28" y="37"/>
                    <a:pt x="56" y="47"/>
                    <a:pt x="93" y="65"/>
                  </a:cubicBezTo>
                  <a:cubicBezTo>
                    <a:pt x="103" y="75"/>
                    <a:pt x="121" y="75"/>
                    <a:pt x="140" y="84"/>
                  </a:cubicBezTo>
                  <a:cubicBezTo>
                    <a:pt x="149" y="93"/>
                    <a:pt x="168" y="93"/>
                    <a:pt x="186" y="112"/>
                  </a:cubicBezTo>
                  <a:cubicBezTo>
                    <a:pt x="168" y="84"/>
                    <a:pt x="159" y="75"/>
                    <a:pt x="149" y="65"/>
                  </a:cubicBezTo>
                  <a:cubicBezTo>
                    <a:pt x="140" y="47"/>
                    <a:pt x="112" y="47"/>
                    <a:pt x="103" y="37"/>
                  </a:cubicBezTo>
                  <a:cubicBezTo>
                    <a:pt x="66" y="1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2"/>
            <p:cNvSpPr/>
            <p:nvPr/>
          </p:nvSpPr>
          <p:spPr>
            <a:xfrm>
              <a:off x="3797450" y="2265650"/>
              <a:ext cx="5825" cy="5375"/>
            </a:xfrm>
            <a:custGeom>
              <a:rect b="b" l="l" r="r" t="t"/>
              <a:pathLst>
                <a:path extrusionOk="0" h="215" w="233">
                  <a:moveTo>
                    <a:pt x="0" y="1"/>
                  </a:moveTo>
                  <a:lnTo>
                    <a:pt x="0" y="1"/>
                  </a:lnTo>
                  <a:cubicBezTo>
                    <a:pt x="37" y="47"/>
                    <a:pt x="65" y="75"/>
                    <a:pt x="112" y="112"/>
                  </a:cubicBezTo>
                  <a:cubicBezTo>
                    <a:pt x="149" y="150"/>
                    <a:pt x="186" y="187"/>
                    <a:pt x="233" y="215"/>
                  </a:cubicBezTo>
                  <a:cubicBezTo>
                    <a:pt x="223" y="187"/>
                    <a:pt x="195" y="168"/>
                    <a:pt x="186" y="150"/>
                  </a:cubicBezTo>
                  <a:lnTo>
                    <a:pt x="130" y="94"/>
                  </a:lnTo>
                  <a:cubicBezTo>
                    <a:pt x="84" y="5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2"/>
            <p:cNvSpPr/>
            <p:nvPr/>
          </p:nvSpPr>
          <p:spPr>
            <a:xfrm>
              <a:off x="3804875" y="2273100"/>
              <a:ext cx="3050" cy="3725"/>
            </a:xfrm>
            <a:custGeom>
              <a:rect b="b" l="l" r="r" t="t"/>
              <a:pathLst>
                <a:path extrusionOk="0" h="149" w="122">
                  <a:moveTo>
                    <a:pt x="1" y="0"/>
                  </a:moveTo>
                  <a:cubicBezTo>
                    <a:pt x="10" y="28"/>
                    <a:pt x="38" y="56"/>
                    <a:pt x="47" y="84"/>
                  </a:cubicBezTo>
                  <a:lnTo>
                    <a:pt x="121" y="149"/>
                  </a:lnTo>
                  <a:cubicBezTo>
                    <a:pt x="103" y="130"/>
                    <a:pt x="94" y="93"/>
                    <a:pt x="75" y="7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2"/>
            <p:cNvSpPr/>
            <p:nvPr/>
          </p:nvSpPr>
          <p:spPr>
            <a:xfrm>
              <a:off x="3787450" y="2251950"/>
              <a:ext cx="6300" cy="3975"/>
            </a:xfrm>
            <a:custGeom>
              <a:rect b="b" l="l" r="r" t="t"/>
              <a:pathLst>
                <a:path extrusionOk="0" h="159" w="252">
                  <a:moveTo>
                    <a:pt x="1" y="1"/>
                  </a:moveTo>
                  <a:lnTo>
                    <a:pt x="1" y="1"/>
                  </a:lnTo>
                  <a:cubicBezTo>
                    <a:pt x="38" y="38"/>
                    <a:pt x="84" y="57"/>
                    <a:pt x="131" y="94"/>
                  </a:cubicBezTo>
                  <a:cubicBezTo>
                    <a:pt x="140" y="103"/>
                    <a:pt x="168" y="112"/>
                    <a:pt x="187" y="131"/>
                  </a:cubicBezTo>
                  <a:cubicBezTo>
                    <a:pt x="205" y="140"/>
                    <a:pt x="224" y="149"/>
                    <a:pt x="252" y="159"/>
                  </a:cubicBezTo>
                  <a:cubicBezTo>
                    <a:pt x="233" y="140"/>
                    <a:pt x="224" y="112"/>
                    <a:pt x="205" y="103"/>
                  </a:cubicBezTo>
                  <a:cubicBezTo>
                    <a:pt x="187" y="84"/>
                    <a:pt x="168" y="66"/>
                    <a:pt x="140" y="57"/>
                  </a:cubicBezTo>
                  <a:cubicBezTo>
                    <a:pt x="9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2"/>
            <p:cNvSpPr/>
            <p:nvPr/>
          </p:nvSpPr>
          <p:spPr>
            <a:xfrm>
              <a:off x="3790950" y="2255675"/>
              <a:ext cx="4425" cy="3050"/>
            </a:xfrm>
            <a:custGeom>
              <a:rect b="b" l="l" r="r" t="t"/>
              <a:pathLst>
                <a:path extrusionOk="0" h="122" w="177">
                  <a:moveTo>
                    <a:pt x="0" y="0"/>
                  </a:moveTo>
                  <a:cubicBezTo>
                    <a:pt x="28" y="28"/>
                    <a:pt x="47" y="47"/>
                    <a:pt x="93" y="75"/>
                  </a:cubicBezTo>
                  <a:cubicBezTo>
                    <a:pt x="121" y="84"/>
                    <a:pt x="140" y="93"/>
                    <a:pt x="177" y="121"/>
                  </a:cubicBezTo>
                  <a:cubicBezTo>
                    <a:pt x="167" y="93"/>
                    <a:pt x="158" y="84"/>
                    <a:pt x="140" y="75"/>
                  </a:cubicBezTo>
                  <a:cubicBezTo>
                    <a:pt x="121" y="56"/>
                    <a:pt x="112" y="47"/>
                    <a:pt x="93" y="38"/>
                  </a:cubicBezTo>
                  <a:cubicBezTo>
                    <a:pt x="84" y="28"/>
                    <a:pt x="65" y="28"/>
                    <a:pt x="47" y="10"/>
                  </a:cubicBezTo>
                  <a:cubicBezTo>
                    <a:pt x="37"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2"/>
            <p:cNvSpPr/>
            <p:nvPr/>
          </p:nvSpPr>
          <p:spPr>
            <a:xfrm>
              <a:off x="3785825" y="2253350"/>
              <a:ext cx="2825" cy="1425"/>
            </a:xfrm>
            <a:custGeom>
              <a:rect b="b" l="l" r="r" t="t"/>
              <a:pathLst>
                <a:path extrusionOk="0" h="57" w="113">
                  <a:moveTo>
                    <a:pt x="1" y="1"/>
                  </a:moveTo>
                  <a:cubicBezTo>
                    <a:pt x="19" y="10"/>
                    <a:pt x="38" y="28"/>
                    <a:pt x="57" y="38"/>
                  </a:cubicBezTo>
                  <a:cubicBezTo>
                    <a:pt x="57" y="38"/>
                    <a:pt x="66" y="47"/>
                    <a:pt x="84" y="47"/>
                  </a:cubicBezTo>
                  <a:cubicBezTo>
                    <a:pt x="94" y="56"/>
                    <a:pt x="103" y="56"/>
                    <a:pt x="112" y="56"/>
                  </a:cubicBezTo>
                  <a:cubicBezTo>
                    <a:pt x="103" y="38"/>
                    <a:pt x="94" y="28"/>
                    <a:pt x="66" y="10"/>
                  </a:cubicBezTo>
                  <a:cubicBezTo>
                    <a:pt x="57" y="1"/>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2"/>
            <p:cNvSpPr/>
            <p:nvPr/>
          </p:nvSpPr>
          <p:spPr>
            <a:xfrm>
              <a:off x="3799300" y="2244750"/>
              <a:ext cx="5825" cy="3525"/>
            </a:xfrm>
            <a:custGeom>
              <a:rect b="b" l="l" r="r" t="t"/>
              <a:pathLst>
                <a:path extrusionOk="0" h="141" w="233">
                  <a:moveTo>
                    <a:pt x="75" y="1"/>
                  </a:moveTo>
                  <a:cubicBezTo>
                    <a:pt x="56" y="1"/>
                    <a:pt x="29" y="10"/>
                    <a:pt x="1" y="19"/>
                  </a:cubicBezTo>
                  <a:cubicBezTo>
                    <a:pt x="56" y="19"/>
                    <a:pt x="103" y="19"/>
                    <a:pt x="131" y="57"/>
                  </a:cubicBezTo>
                  <a:cubicBezTo>
                    <a:pt x="159" y="66"/>
                    <a:pt x="168" y="75"/>
                    <a:pt x="186" y="94"/>
                  </a:cubicBezTo>
                  <a:cubicBezTo>
                    <a:pt x="186" y="103"/>
                    <a:pt x="205" y="103"/>
                    <a:pt x="214" y="112"/>
                  </a:cubicBezTo>
                  <a:cubicBezTo>
                    <a:pt x="214" y="122"/>
                    <a:pt x="224" y="122"/>
                    <a:pt x="233" y="140"/>
                  </a:cubicBezTo>
                  <a:cubicBezTo>
                    <a:pt x="233" y="122"/>
                    <a:pt x="224" y="112"/>
                    <a:pt x="224" y="103"/>
                  </a:cubicBezTo>
                  <a:cubicBezTo>
                    <a:pt x="214" y="94"/>
                    <a:pt x="214" y="75"/>
                    <a:pt x="205" y="66"/>
                  </a:cubicBezTo>
                  <a:cubicBezTo>
                    <a:pt x="186" y="47"/>
                    <a:pt x="168" y="29"/>
                    <a:pt x="140" y="19"/>
                  </a:cubicBezTo>
                  <a:cubicBezTo>
                    <a:pt x="121" y="10"/>
                    <a:pt x="94"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2"/>
            <p:cNvSpPr/>
            <p:nvPr/>
          </p:nvSpPr>
          <p:spPr>
            <a:xfrm>
              <a:off x="3803025" y="2247075"/>
              <a:ext cx="3725" cy="4900"/>
            </a:xfrm>
            <a:custGeom>
              <a:rect b="b" l="l" r="r" t="t"/>
              <a:pathLst>
                <a:path extrusionOk="0" h="196" w="149">
                  <a:moveTo>
                    <a:pt x="0" y="1"/>
                  </a:moveTo>
                  <a:lnTo>
                    <a:pt x="0" y="1"/>
                  </a:lnTo>
                  <a:cubicBezTo>
                    <a:pt x="10" y="19"/>
                    <a:pt x="19" y="29"/>
                    <a:pt x="47" y="56"/>
                  </a:cubicBezTo>
                  <a:cubicBezTo>
                    <a:pt x="56" y="66"/>
                    <a:pt x="65" y="94"/>
                    <a:pt x="75" y="103"/>
                  </a:cubicBezTo>
                  <a:lnTo>
                    <a:pt x="112" y="149"/>
                  </a:lnTo>
                  <a:cubicBezTo>
                    <a:pt x="121" y="159"/>
                    <a:pt x="140" y="168"/>
                    <a:pt x="149" y="196"/>
                  </a:cubicBezTo>
                  <a:cubicBezTo>
                    <a:pt x="149" y="177"/>
                    <a:pt x="130" y="159"/>
                    <a:pt x="121" y="140"/>
                  </a:cubicBezTo>
                  <a:cubicBezTo>
                    <a:pt x="112" y="112"/>
                    <a:pt x="102" y="94"/>
                    <a:pt x="84" y="75"/>
                  </a:cubicBezTo>
                  <a:cubicBezTo>
                    <a:pt x="65"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2"/>
            <p:cNvSpPr/>
            <p:nvPr/>
          </p:nvSpPr>
          <p:spPr>
            <a:xfrm>
              <a:off x="3807200" y="2249400"/>
              <a:ext cx="2575" cy="5150"/>
            </a:xfrm>
            <a:custGeom>
              <a:rect b="b" l="l" r="r" t="t"/>
              <a:pathLst>
                <a:path extrusionOk="0" h="206" w="103">
                  <a:moveTo>
                    <a:pt x="1" y="1"/>
                  </a:moveTo>
                  <a:cubicBezTo>
                    <a:pt x="19" y="28"/>
                    <a:pt x="28" y="66"/>
                    <a:pt x="47" y="103"/>
                  </a:cubicBezTo>
                  <a:cubicBezTo>
                    <a:pt x="66" y="131"/>
                    <a:pt x="84" y="168"/>
                    <a:pt x="93" y="205"/>
                  </a:cubicBezTo>
                  <a:cubicBezTo>
                    <a:pt x="103" y="177"/>
                    <a:pt x="93" y="168"/>
                    <a:pt x="93" y="149"/>
                  </a:cubicBezTo>
                  <a:cubicBezTo>
                    <a:pt x="84" y="121"/>
                    <a:pt x="84" y="112"/>
                    <a:pt x="75" y="84"/>
                  </a:cubicBezTo>
                  <a:cubicBezTo>
                    <a:pt x="66" y="75"/>
                    <a:pt x="47" y="56"/>
                    <a:pt x="38" y="47"/>
                  </a:cubicBezTo>
                  <a:cubicBezTo>
                    <a:pt x="2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2"/>
            <p:cNvSpPr/>
            <p:nvPr/>
          </p:nvSpPr>
          <p:spPr>
            <a:xfrm>
              <a:off x="3802100" y="2247775"/>
              <a:ext cx="2575" cy="3050"/>
            </a:xfrm>
            <a:custGeom>
              <a:rect b="b" l="l" r="r" t="t"/>
              <a:pathLst>
                <a:path extrusionOk="0" h="122" w="103">
                  <a:moveTo>
                    <a:pt x="0" y="1"/>
                  </a:moveTo>
                  <a:cubicBezTo>
                    <a:pt x="9" y="28"/>
                    <a:pt x="37" y="47"/>
                    <a:pt x="47" y="66"/>
                  </a:cubicBezTo>
                  <a:lnTo>
                    <a:pt x="102" y="121"/>
                  </a:lnTo>
                  <a:cubicBezTo>
                    <a:pt x="102" y="84"/>
                    <a:pt x="93" y="66"/>
                    <a:pt x="65" y="38"/>
                  </a:cubicBezTo>
                  <a:cubicBezTo>
                    <a:pt x="56" y="28"/>
                    <a:pt x="47" y="28"/>
                    <a:pt x="37" y="19"/>
                  </a:cubicBezTo>
                  <a:cubicBezTo>
                    <a:pt x="1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2"/>
            <p:cNvSpPr/>
            <p:nvPr/>
          </p:nvSpPr>
          <p:spPr>
            <a:xfrm>
              <a:off x="3813000" y="2273100"/>
              <a:ext cx="1200" cy="5825"/>
            </a:xfrm>
            <a:custGeom>
              <a:rect b="b" l="l" r="r" t="t"/>
              <a:pathLst>
                <a:path extrusionOk="0" h="233" w="48">
                  <a:moveTo>
                    <a:pt x="29" y="0"/>
                  </a:moveTo>
                  <a:cubicBezTo>
                    <a:pt x="29" y="37"/>
                    <a:pt x="10" y="84"/>
                    <a:pt x="10" y="121"/>
                  </a:cubicBezTo>
                  <a:cubicBezTo>
                    <a:pt x="10" y="149"/>
                    <a:pt x="1" y="186"/>
                    <a:pt x="1" y="233"/>
                  </a:cubicBezTo>
                  <a:cubicBezTo>
                    <a:pt x="19" y="214"/>
                    <a:pt x="19" y="186"/>
                    <a:pt x="29" y="177"/>
                  </a:cubicBezTo>
                  <a:cubicBezTo>
                    <a:pt x="29" y="149"/>
                    <a:pt x="38" y="140"/>
                    <a:pt x="38" y="121"/>
                  </a:cubicBezTo>
                  <a:cubicBezTo>
                    <a:pt x="47" y="84"/>
                    <a:pt x="47"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2"/>
            <p:cNvSpPr/>
            <p:nvPr/>
          </p:nvSpPr>
          <p:spPr>
            <a:xfrm>
              <a:off x="3811850" y="2271925"/>
              <a:ext cx="725" cy="4675"/>
            </a:xfrm>
            <a:custGeom>
              <a:rect b="b" l="l" r="r" t="t"/>
              <a:pathLst>
                <a:path extrusionOk="0" h="187" w="29">
                  <a:moveTo>
                    <a:pt x="0" y="1"/>
                  </a:moveTo>
                  <a:lnTo>
                    <a:pt x="0" y="47"/>
                  </a:lnTo>
                  <a:lnTo>
                    <a:pt x="0" y="94"/>
                  </a:lnTo>
                  <a:lnTo>
                    <a:pt x="0" y="187"/>
                  </a:lnTo>
                  <a:cubicBezTo>
                    <a:pt x="19" y="177"/>
                    <a:pt x="28" y="149"/>
                    <a:pt x="28" y="140"/>
                  </a:cubicBezTo>
                  <a:lnTo>
                    <a:pt x="28" y="94"/>
                  </a:lnTo>
                  <a:cubicBezTo>
                    <a:pt x="28" y="5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2"/>
            <p:cNvSpPr/>
            <p:nvPr/>
          </p:nvSpPr>
          <p:spPr>
            <a:xfrm>
              <a:off x="3808125" y="2270775"/>
              <a:ext cx="2350" cy="3750"/>
            </a:xfrm>
            <a:custGeom>
              <a:rect b="b" l="l" r="r" t="t"/>
              <a:pathLst>
                <a:path extrusionOk="0" h="150" w="94">
                  <a:moveTo>
                    <a:pt x="1" y="0"/>
                  </a:moveTo>
                  <a:cubicBezTo>
                    <a:pt x="10" y="19"/>
                    <a:pt x="29" y="56"/>
                    <a:pt x="38" y="84"/>
                  </a:cubicBezTo>
                  <a:cubicBezTo>
                    <a:pt x="47" y="103"/>
                    <a:pt x="75" y="130"/>
                    <a:pt x="94" y="149"/>
                  </a:cubicBezTo>
                  <a:cubicBezTo>
                    <a:pt x="94" y="121"/>
                    <a:pt x="84" y="93"/>
                    <a:pt x="56" y="75"/>
                  </a:cubicBezTo>
                  <a:cubicBezTo>
                    <a:pt x="56" y="56"/>
                    <a:pt x="47" y="47"/>
                    <a:pt x="38"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2"/>
            <p:cNvSpPr/>
            <p:nvPr/>
          </p:nvSpPr>
          <p:spPr>
            <a:xfrm>
              <a:off x="3810000" y="2268225"/>
              <a:ext cx="950" cy="3725"/>
            </a:xfrm>
            <a:custGeom>
              <a:rect b="b" l="l" r="r" t="t"/>
              <a:pathLst>
                <a:path extrusionOk="0" h="149" w="38">
                  <a:moveTo>
                    <a:pt x="9" y="0"/>
                  </a:moveTo>
                  <a:cubicBezTo>
                    <a:pt x="0" y="37"/>
                    <a:pt x="0" y="56"/>
                    <a:pt x="9" y="84"/>
                  </a:cubicBezTo>
                  <a:lnTo>
                    <a:pt x="37" y="149"/>
                  </a:lnTo>
                  <a:lnTo>
                    <a:pt x="37" y="65"/>
                  </a:lnTo>
                  <a:lnTo>
                    <a:pt x="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2"/>
            <p:cNvSpPr/>
            <p:nvPr/>
          </p:nvSpPr>
          <p:spPr>
            <a:xfrm>
              <a:off x="3812300" y="2265650"/>
              <a:ext cx="1425" cy="5150"/>
            </a:xfrm>
            <a:custGeom>
              <a:rect b="b" l="l" r="r" t="t"/>
              <a:pathLst>
                <a:path extrusionOk="0" h="206" w="57">
                  <a:moveTo>
                    <a:pt x="1" y="1"/>
                  </a:moveTo>
                  <a:cubicBezTo>
                    <a:pt x="1" y="29"/>
                    <a:pt x="1" y="66"/>
                    <a:pt x="10" y="103"/>
                  </a:cubicBezTo>
                  <a:cubicBezTo>
                    <a:pt x="19" y="140"/>
                    <a:pt x="19" y="168"/>
                    <a:pt x="47" y="205"/>
                  </a:cubicBezTo>
                  <a:cubicBezTo>
                    <a:pt x="57" y="168"/>
                    <a:pt x="47" y="140"/>
                    <a:pt x="29" y="103"/>
                  </a:cubicBezTo>
                  <a:cubicBezTo>
                    <a:pt x="19" y="66"/>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2"/>
            <p:cNvSpPr/>
            <p:nvPr/>
          </p:nvSpPr>
          <p:spPr>
            <a:xfrm>
              <a:off x="3777000" y="2269850"/>
              <a:ext cx="4450" cy="4900"/>
            </a:xfrm>
            <a:custGeom>
              <a:rect b="b" l="l" r="r" t="t"/>
              <a:pathLst>
                <a:path extrusionOk="0" h="196" w="178">
                  <a:moveTo>
                    <a:pt x="1" y="0"/>
                  </a:moveTo>
                  <a:cubicBezTo>
                    <a:pt x="1" y="28"/>
                    <a:pt x="19" y="47"/>
                    <a:pt x="29" y="56"/>
                  </a:cubicBezTo>
                  <a:cubicBezTo>
                    <a:pt x="38" y="84"/>
                    <a:pt x="47" y="93"/>
                    <a:pt x="66" y="121"/>
                  </a:cubicBezTo>
                  <a:cubicBezTo>
                    <a:pt x="94" y="158"/>
                    <a:pt x="131" y="186"/>
                    <a:pt x="177" y="195"/>
                  </a:cubicBezTo>
                  <a:lnTo>
                    <a:pt x="131" y="158"/>
                  </a:lnTo>
                  <a:cubicBezTo>
                    <a:pt x="112" y="140"/>
                    <a:pt x="94" y="121"/>
                    <a:pt x="84" y="112"/>
                  </a:cubicBezTo>
                  <a:cubicBezTo>
                    <a:pt x="6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2"/>
            <p:cNvSpPr/>
            <p:nvPr/>
          </p:nvSpPr>
          <p:spPr>
            <a:xfrm>
              <a:off x="3779325" y="2271475"/>
              <a:ext cx="4450" cy="3500"/>
            </a:xfrm>
            <a:custGeom>
              <a:rect b="b" l="l" r="r" t="t"/>
              <a:pathLst>
                <a:path extrusionOk="0" h="140" w="178">
                  <a:moveTo>
                    <a:pt x="1" y="0"/>
                  </a:moveTo>
                  <a:lnTo>
                    <a:pt x="1" y="0"/>
                  </a:lnTo>
                  <a:cubicBezTo>
                    <a:pt x="19" y="19"/>
                    <a:pt x="19" y="28"/>
                    <a:pt x="38" y="47"/>
                  </a:cubicBezTo>
                  <a:cubicBezTo>
                    <a:pt x="47" y="65"/>
                    <a:pt x="66" y="75"/>
                    <a:pt x="75" y="93"/>
                  </a:cubicBezTo>
                  <a:cubicBezTo>
                    <a:pt x="94" y="112"/>
                    <a:pt x="140" y="140"/>
                    <a:pt x="177" y="140"/>
                  </a:cubicBezTo>
                  <a:lnTo>
                    <a:pt x="131" y="102"/>
                  </a:lnTo>
                  <a:cubicBezTo>
                    <a:pt x="112" y="93"/>
                    <a:pt x="94" y="75"/>
                    <a:pt x="84" y="65"/>
                  </a:cubicBezTo>
                  <a:cubicBezTo>
                    <a:pt x="66" y="47"/>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2"/>
            <p:cNvSpPr/>
            <p:nvPr/>
          </p:nvSpPr>
          <p:spPr>
            <a:xfrm>
              <a:off x="3782575" y="2272625"/>
              <a:ext cx="4900" cy="3050"/>
            </a:xfrm>
            <a:custGeom>
              <a:rect b="b" l="l" r="r" t="t"/>
              <a:pathLst>
                <a:path extrusionOk="0" h="122" w="196">
                  <a:moveTo>
                    <a:pt x="1" y="1"/>
                  </a:moveTo>
                  <a:cubicBezTo>
                    <a:pt x="29" y="29"/>
                    <a:pt x="56" y="56"/>
                    <a:pt x="84" y="75"/>
                  </a:cubicBezTo>
                  <a:cubicBezTo>
                    <a:pt x="103" y="94"/>
                    <a:pt x="121" y="103"/>
                    <a:pt x="140" y="112"/>
                  </a:cubicBezTo>
                  <a:cubicBezTo>
                    <a:pt x="149" y="112"/>
                    <a:pt x="177" y="121"/>
                    <a:pt x="196" y="121"/>
                  </a:cubicBezTo>
                  <a:lnTo>
                    <a:pt x="149" y="94"/>
                  </a:lnTo>
                  <a:cubicBezTo>
                    <a:pt x="140" y="75"/>
                    <a:pt x="121" y="66"/>
                    <a:pt x="103" y="56"/>
                  </a:cubicBezTo>
                  <a:cubicBezTo>
                    <a:pt x="6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2"/>
            <p:cNvSpPr/>
            <p:nvPr/>
          </p:nvSpPr>
          <p:spPr>
            <a:xfrm>
              <a:off x="3785600" y="2276800"/>
              <a:ext cx="5825" cy="2125"/>
            </a:xfrm>
            <a:custGeom>
              <a:rect b="b" l="l" r="r" t="t"/>
              <a:pathLst>
                <a:path extrusionOk="0" h="85" w="233">
                  <a:moveTo>
                    <a:pt x="0" y="1"/>
                  </a:moveTo>
                  <a:lnTo>
                    <a:pt x="0" y="1"/>
                  </a:lnTo>
                  <a:cubicBezTo>
                    <a:pt x="19" y="29"/>
                    <a:pt x="66" y="47"/>
                    <a:pt x="112" y="66"/>
                  </a:cubicBezTo>
                  <a:cubicBezTo>
                    <a:pt x="121" y="75"/>
                    <a:pt x="149" y="85"/>
                    <a:pt x="168" y="85"/>
                  </a:cubicBezTo>
                  <a:lnTo>
                    <a:pt x="233" y="85"/>
                  </a:lnTo>
                  <a:lnTo>
                    <a:pt x="168" y="66"/>
                  </a:lnTo>
                  <a:cubicBezTo>
                    <a:pt x="149" y="47"/>
                    <a:pt x="140" y="47"/>
                    <a:pt x="112" y="38"/>
                  </a:cubicBezTo>
                  <a:cubicBezTo>
                    <a:pt x="75" y="29"/>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2"/>
            <p:cNvSpPr/>
            <p:nvPr/>
          </p:nvSpPr>
          <p:spPr>
            <a:xfrm>
              <a:off x="3790475" y="2276800"/>
              <a:ext cx="5825" cy="3050"/>
            </a:xfrm>
            <a:custGeom>
              <a:rect b="b" l="l" r="r" t="t"/>
              <a:pathLst>
                <a:path extrusionOk="0" h="122" w="233">
                  <a:moveTo>
                    <a:pt x="1" y="1"/>
                  </a:moveTo>
                  <a:cubicBezTo>
                    <a:pt x="38" y="38"/>
                    <a:pt x="66" y="66"/>
                    <a:pt x="103" y="85"/>
                  </a:cubicBezTo>
                  <a:cubicBezTo>
                    <a:pt x="131" y="94"/>
                    <a:pt x="140" y="94"/>
                    <a:pt x="159" y="112"/>
                  </a:cubicBezTo>
                  <a:cubicBezTo>
                    <a:pt x="186" y="122"/>
                    <a:pt x="205" y="122"/>
                    <a:pt x="233" y="122"/>
                  </a:cubicBezTo>
                  <a:cubicBezTo>
                    <a:pt x="205" y="122"/>
                    <a:pt x="196" y="112"/>
                    <a:pt x="177" y="94"/>
                  </a:cubicBezTo>
                  <a:lnTo>
                    <a:pt x="112" y="66"/>
                  </a:lnTo>
                  <a:cubicBezTo>
                    <a:pt x="8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2"/>
            <p:cNvSpPr/>
            <p:nvPr/>
          </p:nvSpPr>
          <p:spPr>
            <a:xfrm>
              <a:off x="3790250" y="2261725"/>
              <a:ext cx="1875" cy="1875"/>
            </a:xfrm>
            <a:custGeom>
              <a:rect b="b" l="l" r="r" t="t"/>
              <a:pathLst>
                <a:path extrusionOk="0" h="75" w="75">
                  <a:moveTo>
                    <a:pt x="0" y="0"/>
                  </a:moveTo>
                  <a:cubicBezTo>
                    <a:pt x="0" y="28"/>
                    <a:pt x="10" y="37"/>
                    <a:pt x="28" y="46"/>
                  </a:cubicBezTo>
                  <a:cubicBezTo>
                    <a:pt x="47" y="56"/>
                    <a:pt x="56" y="74"/>
                    <a:pt x="75" y="74"/>
                  </a:cubicBezTo>
                  <a:cubicBezTo>
                    <a:pt x="65" y="46"/>
                    <a:pt x="56" y="37"/>
                    <a:pt x="47" y="28"/>
                  </a:cubicBezTo>
                  <a:cubicBezTo>
                    <a:pt x="28" y="19"/>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2"/>
            <p:cNvSpPr/>
            <p:nvPr/>
          </p:nvSpPr>
          <p:spPr>
            <a:xfrm>
              <a:off x="3789075" y="2259400"/>
              <a:ext cx="2350" cy="1875"/>
            </a:xfrm>
            <a:custGeom>
              <a:rect b="b" l="l" r="r" t="t"/>
              <a:pathLst>
                <a:path extrusionOk="0" h="75" w="94">
                  <a:moveTo>
                    <a:pt x="1" y="0"/>
                  </a:moveTo>
                  <a:cubicBezTo>
                    <a:pt x="10" y="28"/>
                    <a:pt x="19" y="37"/>
                    <a:pt x="29" y="47"/>
                  </a:cubicBezTo>
                  <a:cubicBezTo>
                    <a:pt x="57" y="56"/>
                    <a:pt x="66" y="74"/>
                    <a:pt x="94" y="74"/>
                  </a:cubicBezTo>
                  <a:cubicBezTo>
                    <a:pt x="75" y="47"/>
                    <a:pt x="66" y="37"/>
                    <a:pt x="57" y="28"/>
                  </a:cubicBez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2"/>
            <p:cNvSpPr/>
            <p:nvPr/>
          </p:nvSpPr>
          <p:spPr>
            <a:xfrm>
              <a:off x="3798600" y="2280300"/>
              <a:ext cx="3975" cy="1175"/>
            </a:xfrm>
            <a:custGeom>
              <a:rect b="b" l="l" r="r" t="t"/>
              <a:pathLst>
                <a:path extrusionOk="0" h="47" w="159">
                  <a:moveTo>
                    <a:pt x="1" y="0"/>
                  </a:moveTo>
                  <a:cubicBezTo>
                    <a:pt x="19" y="28"/>
                    <a:pt x="47" y="37"/>
                    <a:pt x="66" y="37"/>
                  </a:cubicBezTo>
                  <a:cubicBezTo>
                    <a:pt x="94" y="47"/>
                    <a:pt x="103" y="47"/>
                    <a:pt x="112" y="47"/>
                  </a:cubicBezTo>
                  <a:lnTo>
                    <a:pt x="159" y="47"/>
                  </a:lnTo>
                  <a:cubicBezTo>
                    <a:pt x="131" y="37"/>
                    <a:pt x="103" y="28"/>
                    <a:pt x="84" y="19"/>
                  </a:cubicBezTo>
                  <a:cubicBezTo>
                    <a:pt x="57" y="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2"/>
            <p:cNvSpPr/>
            <p:nvPr/>
          </p:nvSpPr>
          <p:spPr>
            <a:xfrm>
              <a:off x="3837400" y="2452375"/>
              <a:ext cx="40425" cy="38450"/>
            </a:xfrm>
            <a:custGeom>
              <a:rect b="b" l="l" r="r" t="t"/>
              <a:pathLst>
                <a:path extrusionOk="0" h="1538" w="1617">
                  <a:moveTo>
                    <a:pt x="879" y="0"/>
                  </a:moveTo>
                  <a:cubicBezTo>
                    <a:pt x="625" y="0"/>
                    <a:pt x="374" y="37"/>
                    <a:pt x="130" y="123"/>
                  </a:cubicBezTo>
                  <a:cubicBezTo>
                    <a:pt x="0" y="160"/>
                    <a:pt x="0" y="336"/>
                    <a:pt x="19" y="411"/>
                  </a:cubicBezTo>
                  <a:cubicBezTo>
                    <a:pt x="93" y="782"/>
                    <a:pt x="270" y="1135"/>
                    <a:pt x="548" y="1377"/>
                  </a:cubicBezTo>
                  <a:cubicBezTo>
                    <a:pt x="632" y="1460"/>
                    <a:pt x="734" y="1526"/>
                    <a:pt x="846" y="1535"/>
                  </a:cubicBezTo>
                  <a:cubicBezTo>
                    <a:pt x="860" y="1537"/>
                    <a:pt x="874" y="1538"/>
                    <a:pt x="888" y="1538"/>
                  </a:cubicBezTo>
                  <a:cubicBezTo>
                    <a:pt x="995" y="1538"/>
                    <a:pt x="1102" y="1477"/>
                    <a:pt x="1143" y="1386"/>
                  </a:cubicBezTo>
                  <a:cubicBezTo>
                    <a:pt x="1190" y="1275"/>
                    <a:pt x="1115" y="1145"/>
                    <a:pt x="1050" y="1042"/>
                  </a:cubicBezTo>
                  <a:lnTo>
                    <a:pt x="1050" y="1042"/>
                  </a:lnTo>
                  <a:cubicBezTo>
                    <a:pt x="1143" y="1070"/>
                    <a:pt x="1236" y="1107"/>
                    <a:pt x="1329" y="1107"/>
                  </a:cubicBezTo>
                  <a:cubicBezTo>
                    <a:pt x="1422" y="1107"/>
                    <a:pt x="1524" y="1052"/>
                    <a:pt x="1552" y="959"/>
                  </a:cubicBezTo>
                  <a:cubicBezTo>
                    <a:pt x="1570" y="857"/>
                    <a:pt x="1505" y="764"/>
                    <a:pt x="1422" y="699"/>
                  </a:cubicBezTo>
                  <a:cubicBezTo>
                    <a:pt x="1338" y="643"/>
                    <a:pt x="1236" y="615"/>
                    <a:pt x="1162" y="541"/>
                  </a:cubicBezTo>
                  <a:cubicBezTo>
                    <a:pt x="1273" y="541"/>
                    <a:pt x="1366" y="541"/>
                    <a:pt x="1459" y="504"/>
                  </a:cubicBezTo>
                  <a:cubicBezTo>
                    <a:pt x="1552" y="476"/>
                    <a:pt x="1617" y="383"/>
                    <a:pt x="1617" y="290"/>
                  </a:cubicBezTo>
                  <a:cubicBezTo>
                    <a:pt x="1617" y="132"/>
                    <a:pt x="1431" y="58"/>
                    <a:pt x="1282" y="30"/>
                  </a:cubicBezTo>
                  <a:cubicBezTo>
                    <a:pt x="1148" y="10"/>
                    <a:pt x="1013" y="0"/>
                    <a:pt x="8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2"/>
            <p:cNvSpPr/>
            <p:nvPr/>
          </p:nvSpPr>
          <p:spPr>
            <a:xfrm>
              <a:off x="3836350" y="2452575"/>
              <a:ext cx="41475" cy="39025"/>
            </a:xfrm>
            <a:custGeom>
              <a:rect b="b" l="l" r="r" t="t"/>
              <a:pathLst>
                <a:path extrusionOk="0" h="1561" w="1659">
                  <a:moveTo>
                    <a:pt x="914" y="0"/>
                  </a:moveTo>
                  <a:cubicBezTo>
                    <a:pt x="837" y="0"/>
                    <a:pt x="760" y="5"/>
                    <a:pt x="683" y="12"/>
                  </a:cubicBezTo>
                  <a:cubicBezTo>
                    <a:pt x="760" y="9"/>
                    <a:pt x="837" y="6"/>
                    <a:pt x="914" y="6"/>
                  </a:cubicBezTo>
                  <a:cubicBezTo>
                    <a:pt x="981" y="6"/>
                    <a:pt x="1049" y="8"/>
                    <a:pt x="1116" y="12"/>
                  </a:cubicBezTo>
                  <a:lnTo>
                    <a:pt x="1116" y="12"/>
                  </a:lnTo>
                  <a:cubicBezTo>
                    <a:pt x="1049" y="4"/>
                    <a:pt x="982" y="0"/>
                    <a:pt x="914" y="0"/>
                  </a:cubicBezTo>
                  <a:close/>
                  <a:moveTo>
                    <a:pt x="683" y="12"/>
                  </a:moveTo>
                  <a:cubicBezTo>
                    <a:pt x="498" y="31"/>
                    <a:pt x="321" y="68"/>
                    <a:pt x="145" y="124"/>
                  </a:cubicBezTo>
                  <a:cubicBezTo>
                    <a:pt x="321" y="68"/>
                    <a:pt x="507" y="31"/>
                    <a:pt x="683" y="12"/>
                  </a:cubicBezTo>
                  <a:close/>
                  <a:moveTo>
                    <a:pt x="117" y="133"/>
                  </a:moveTo>
                  <a:cubicBezTo>
                    <a:pt x="89" y="133"/>
                    <a:pt x="61" y="152"/>
                    <a:pt x="42" y="170"/>
                  </a:cubicBezTo>
                  <a:lnTo>
                    <a:pt x="117" y="133"/>
                  </a:lnTo>
                  <a:close/>
                  <a:moveTo>
                    <a:pt x="42" y="170"/>
                  </a:moveTo>
                  <a:lnTo>
                    <a:pt x="42" y="170"/>
                  </a:lnTo>
                  <a:cubicBezTo>
                    <a:pt x="24" y="198"/>
                    <a:pt x="14" y="217"/>
                    <a:pt x="14" y="245"/>
                  </a:cubicBezTo>
                  <a:lnTo>
                    <a:pt x="42" y="170"/>
                  </a:lnTo>
                  <a:close/>
                  <a:moveTo>
                    <a:pt x="14" y="245"/>
                  </a:moveTo>
                  <a:cubicBezTo>
                    <a:pt x="5" y="269"/>
                    <a:pt x="0" y="296"/>
                    <a:pt x="1" y="324"/>
                  </a:cubicBezTo>
                  <a:lnTo>
                    <a:pt x="1" y="324"/>
                  </a:lnTo>
                  <a:cubicBezTo>
                    <a:pt x="1" y="298"/>
                    <a:pt x="6" y="271"/>
                    <a:pt x="14" y="245"/>
                  </a:cubicBezTo>
                  <a:close/>
                  <a:moveTo>
                    <a:pt x="1" y="324"/>
                  </a:moveTo>
                  <a:cubicBezTo>
                    <a:pt x="0" y="352"/>
                    <a:pt x="5" y="378"/>
                    <a:pt x="14" y="403"/>
                  </a:cubicBezTo>
                  <a:cubicBezTo>
                    <a:pt x="6" y="376"/>
                    <a:pt x="1" y="349"/>
                    <a:pt x="1" y="324"/>
                  </a:cubicBezTo>
                  <a:close/>
                  <a:moveTo>
                    <a:pt x="1116" y="12"/>
                  </a:moveTo>
                  <a:cubicBezTo>
                    <a:pt x="1155" y="17"/>
                    <a:pt x="1193" y="23"/>
                    <a:pt x="1232" y="31"/>
                  </a:cubicBezTo>
                  <a:cubicBezTo>
                    <a:pt x="1324" y="50"/>
                    <a:pt x="1417" y="68"/>
                    <a:pt x="1482" y="115"/>
                  </a:cubicBezTo>
                  <a:cubicBezTo>
                    <a:pt x="1520" y="133"/>
                    <a:pt x="1557" y="161"/>
                    <a:pt x="1575" y="207"/>
                  </a:cubicBezTo>
                  <a:cubicBezTo>
                    <a:pt x="1603" y="245"/>
                    <a:pt x="1612" y="291"/>
                    <a:pt x="1603" y="319"/>
                  </a:cubicBezTo>
                  <a:cubicBezTo>
                    <a:pt x="1594" y="365"/>
                    <a:pt x="1566" y="403"/>
                    <a:pt x="1538" y="440"/>
                  </a:cubicBezTo>
                  <a:cubicBezTo>
                    <a:pt x="1510" y="477"/>
                    <a:pt x="1473" y="496"/>
                    <a:pt x="1436" y="514"/>
                  </a:cubicBezTo>
                  <a:cubicBezTo>
                    <a:pt x="1386" y="531"/>
                    <a:pt x="1332" y="534"/>
                    <a:pt x="1277" y="534"/>
                  </a:cubicBezTo>
                  <a:cubicBezTo>
                    <a:pt x="1241" y="534"/>
                    <a:pt x="1204" y="533"/>
                    <a:pt x="1167" y="533"/>
                  </a:cubicBezTo>
                  <a:lnTo>
                    <a:pt x="1111" y="533"/>
                  </a:lnTo>
                  <a:lnTo>
                    <a:pt x="1157" y="579"/>
                  </a:lnTo>
                  <a:cubicBezTo>
                    <a:pt x="1241" y="644"/>
                    <a:pt x="1334" y="691"/>
                    <a:pt x="1399" y="737"/>
                  </a:cubicBezTo>
                  <a:cubicBezTo>
                    <a:pt x="1436" y="765"/>
                    <a:pt x="1473" y="802"/>
                    <a:pt x="1492" y="830"/>
                  </a:cubicBezTo>
                  <a:cubicBezTo>
                    <a:pt x="1520" y="867"/>
                    <a:pt x="1529" y="914"/>
                    <a:pt x="1529" y="951"/>
                  </a:cubicBezTo>
                  <a:cubicBezTo>
                    <a:pt x="1529" y="997"/>
                    <a:pt x="1492" y="1034"/>
                    <a:pt x="1464" y="1053"/>
                  </a:cubicBezTo>
                  <a:cubicBezTo>
                    <a:pt x="1427" y="1081"/>
                    <a:pt x="1380" y="1090"/>
                    <a:pt x="1334" y="1099"/>
                  </a:cubicBezTo>
                  <a:cubicBezTo>
                    <a:pt x="1241" y="1099"/>
                    <a:pt x="1148" y="1062"/>
                    <a:pt x="1064" y="1034"/>
                  </a:cubicBezTo>
                  <a:lnTo>
                    <a:pt x="990" y="997"/>
                  </a:lnTo>
                  <a:lnTo>
                    <a:pt x="990" y="997"/>
                  </a:lnTo>
                  <a:lnTo>
                    <a:pt x="1036" y="1081"/>
                  </a:lnTo>
                  <a:cubicBezTo>
                    <a:pt x="1055" y="1127"/>
                    <a:pt x="1092" y="1174"/>
                    <a:pt x="1111" y="1220"/>
                  </a:cubicBezTo>
                  <a:cubicBezTo>
                    <a:pt x="1139" y="1267"/>
                    <a:pt x="1148" y="1313"/>
                    <a:pt x="1148" y="1360"/>
                  </a:cubicBezTo>
                  <a:cubicBezTo>
                    <a:pt x="1148" y="1406"/>
                    <a:pt x="1129" y="1452"/>
                    <a:pt x="1092" y="1480"/>
                  </a:cubicBezTo>
                  <a:cubicBezTo>
                    <a:pt x="1055" y="1518"/>
                    <a:pt x="1009" y="1545"/>
                    <a:pt x="962" y="1545"/>
                  </a:cubicBezTo>
                  <a:cubicBezTo>
                    <a:pt x="950" y="1548"/>
                    <a:pt x="937" y="1549"/>
                    <a:pt x="923" y="1549"/>
                  </a:cubicBezTo>
                  <a:cubicBezTo>
                    <a:pt x="886" y="1549"/>
                    <a:pt x="847" y="1540"/>
                    <a:pt x="813" y="1527"/>
                  </a:cubicBezTo>
                  <a:cubicBezTo>
                    <a:pt x="767" y="1518"/>
                    <a:pt x="721" y="1499"/>
                    <a:pt x="674" y="1462"/>
                  </a:cubicBezTo>
                  <a:cubicBezTo>
                    <a:pt x="628" y="1434"/>
                    <a:pt x="590" y="1406"/>
                    <a:pt x="544" y="1369"/>
                  </a:cubicBezTo>
                  <a:cubicBezTo>
                    <a:pt x="507" y="1332"/>
                    <a:pt x="460" y="1295"/>
                    <a:pt x="433" y="1248"/>
                  </a:cubicBezTo>
                  <a:cubicBezTo>
                    <a:pt x="293" y="1090"/>
                    <a:pt x="182" y="904"/>
                    <a:pt x="107" y="709"/>
                  </a:cubicBezTo>
                  <a:cubicBezTo>
                    <a:pt x="70" y="598"/>
                    <a:pt x="33" y="505"/>
                    <a:pt x="14" y="403"/>
                  </a:cubicBezTo>
                  <a:lnTo>
                    <a:pt x="14" y="403"/>
                  </a:lnTo>
                  <a:cubicBezTo>
                    <a:pt x="33" y="505"/>
                    <a:pt x="61" y="616"/>
                    <a:pt x="89" y="709"/>
                  </a:cubicBezTo>
                  <a:cubicBezTo>
                    <a:pt x="163" y="904"/>
                    <a:pt x="265" y="1099"/>
                    <a:pt x="405" y="1267"/>
                  </a:cubicBezTo>
                  <a:cubicBezTo>
                    <a:pt x="442" y="1295"/>
                    <a:pt x="479" y="1341"/>
                    <a:pt x="507" y="1378"/>
                  </a:cubicBezTo>
                  <a:cubicBezTo>
                    <a:pt x="544" y="1415"/>
                    <a:pt x="590" y="1452"/>
                    <a:pt x="637" y="1480"/>
                  </a:cubicBezTo>
                  <a:cubicBezTo>
                    <a:pt x="739" y="1499"/>
                    <a:pt x="786" y="1536"/>
                    <a:pt x="832" y="1545"/>
                  </a:cubicBezTo>
                  <a:cubicBezTo>
                    <a:pt x="859" y="1556"/>
                    <a:pt x="893" y="1561"/>
                    <a:pt x="927" y="1561"/>
                  </a:cubicBezTo>
                  <a:cubicBezTo>
                    <a:pt x="952" y="1561"/>
                    <a:pt x="976" y="1559"/>
                    <a:pt x="999" y="1555"/>
                  </a:cubicBezTo>
                  <a:cubicBezTo>
                    <a:pt x="1055" y="1545"/>
                    <a:pt x="1101" y="1518"/>
                    <a:pt x="1148" y="1490"/>
                  </a:cubicBezTo>
                  <a:cubicBezTo>
                    <a:pt x="1194" y="1452"/>
                    <a:pt x="1222" y="1397"/>
                    <a:pt x="1232" y="1332"/>
                  </a:cubicBezTo>
                  <a:cubicBezTo>
                    <a:pt x="1232" y="1276"/>
                    <a:pt x="1222" y="1220"/>
                    <a:pt x="1194" y="1174"/>
                  </a:cubicBezTo>
                  <a:lnTo>
                    <a:pt x="1157" y="1099"/>
                  </a:lnTo>
                  <a:lnTo>
                    <a:pt x="1157" y="1099"/>
                  </a:lnTo>
                  <a:cubicBezTo>
                    <a:pt x="1185" y="1118"/>
                    <a:pt x="1204" y="1118"/>
                    <a:pt x="1222" y="1127"/>
                  </a:cubicBezTo>
                  <a:cubicBezTo>
                    <a:pt x="1269" y="1137"/>
                    <a:pt x="1324" y="1146"/>
                    <a:pt x="1371" y="1146"/>
                  </a:cubicBezTo>
                  <a:cubicBezTo>
                    <a:pt x="1427" y="1146"/>
                    <a:pt x="1473" y="1127"/>
                    <a:pt x="1520" y="1099"/>
                  </a:cubicBezTo>
                  <a:cubicBezTo>
                    <a:pt x="1566" y="1072"/>
                    <a:pt x="1603" y="1025"/>
                    <a:pt x="1612" y="960"/>
                  </a:cubicBezTo>
                  <a:cubicBezTo>
                    <a:pt x="1622" y="904"/>
                    <a:pt x="1603" y="849"/>
                    <a:pt x="1566" y="802"/>
                  </a:cubicBezTo>
                  <a:cubicBezTo>
                    <a:pt x="1529" y="756"/>
                    <a:pt x="1501" y="718"/>
                    <a:pt x="1455" y="681"/>
                  </a:cubicBezTo>
                  <a:cubicBezTo>
                    <a:pt x="1380" y="635"/>
                    <a:pt x="1306" y="616"/>
                    <a:pt x="1250" y="570"/>
                  </a:cubicBezTo>
                  <a:cubicBezTo>
                    <a:pt x="1324" y="570"/>
                    <a:pt x="1390" y="561"/>
                    <a:pt x="1464" y="533"/>
                  </a:cubicBezTo>
                  <a:cubicBezTo>
                    <a:pt x="1510" y="523"/>
                    <a:pt x="1557" y="486"/>
                    <a:pt x="1575" y="449"/>
                  </a:cubicBezTo>
                  <a:cubicBezTo>
                    <a:pt x="1612" y="421"/>
                    <a:pt x="1631" y="375"/>
                    <a:pt x="1650" y="328"/>
                  </a:cubicBezTo>
                  <a:cubicBezTo>
                    <a:pt x="1659" y="282"/>
                    <a:pt x="1631" y="217"/>
                    <a:pt x="1612" y="189"/>
                  </a:cubicBezTo>
                  <a:cubicBezTo>
                    <a:pt x="1585" y="152"/>
                    <a:pt x="1538" y="115"/>
                    <a:pt x="1510" y="96"/>
                  </a:cubicBezTo>
                  <a:cubicBezTo>
                    <a:pt x="1427" y="50"/>
                    <a:pt x="1334" y="22"/>
                    <a:pt x="1241" y="22"/>
                  </a:cubicBezTo>
                  <a:cubicBezTo>
                    <a:pt x="1199" y="18"/>
                    <a:pt x="1157" y="14"/>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2"/>
            <p:cNvSpPr/>
            <p:nvPr/>
          </p:nvSpPr>
          <p:spPr>
            <a:xfrm>
              <a:off x="3838550" y="2457050"/>
              <a:ext cx="27900" cy="9075"/>
            </a:xfrm>
            <a:custGeom>
              <a:rect b="b" l="l" r="r" t="t"/>
              <a:pathLst>
                <a:path extrusionOk="0" h="363" w="1116">
                  <a:moveTo>
                    <a:pt x="1" y="1"/>
                  </a:moveTo>
                  <a:cubicBezTo>
                    <a:pt x="9" y="5"/>
                    <a:pt x="16" y="9"/>
                    <a:pt x="24" y="13"/>
                  </a:cubicBezTo>
                  <a:lnTo>
                    <a:pt x="24" y="13"/>
                  </a:lnTo>
                  <a:cubicBezTo>
                    <a:pt x="16" y="9"/>
                    <a:pt x="9" y="5"/>
                    <a:pt x="1" y="1"/>
                  </a:cubicBezTo>
                  <a:close/>
                  <a:moveTo>
                    <a:pt x="24" y="13"/>
                  </a:moveTo>
                  <a:cubicBezTo>
                    <a:pt x="102" y="54"/>
                    <a:pt x="186" y="88"/>
                    <a:pt x="270" y="121"/>
                  </a:cubicBezTo>
                  <a:cubicBezTo>
                    <a:pt x="363" y="159"/>
                    <a:pt x="456" y="177"/>
                    <a:pt x="549" y="214"/>
                  </a:cubicBezTo>
                  <a:cubicBezTo>
                    <a:pt x="642" y="233"/>
                    <a:pt x="735" y="270"/>
                    <a:pt x="828" y="298"/>
                  </a:cubicBezTo>
                  <a:cubicBezTo>
                    <a:pt x="930" y="317"/>
                    <a:pt x="1023" y="344"/>
                    <a:pt x="1116" y="363"/>
                  </a:cubicBezTo>
                  <a:cubicBezTo>
                    <a:pt x="1023" y="335"/>
                    <a:pt x="930" y="307"/>
                    <a:pt x="837" y="298"/>
                  </a:cubicBezTo>
                  <a:lnTo>
                    <a:pt x="558" y="205"/>
                  </a:lnTo>
                  <a:lnTo>
                    <a:pt x="280" y="112"/>
                  </a:lnTo>
                  <a:cubicBezTo>
                    <a:pt x="233" y="103"/>
                    <a:pt x="187" y="75"/>
                    <a:pt x="140" y="66"/>
                  </a:cubicBezTo>
                  <a:cubicBezTo>
                    <a:pt x="102" y="42"/>
                    <a:pt x="63" y="32"/>
                    <a:pt x="24"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2"/>
            <p:cNvSpPr/>
            <p:nvPr/>
          </p:nvSpPr>
          <p:spPr>
            <a:xfrm>
              <a:off x="3837850" y="2457750"/>
              <a:ext cx="25350" cy="20700"/>
            </a:xfrm>
            <a:custGeom>
              <a:rect b="b" l="l" r="r" t="t"/>
              <a:pathLst>
                <a:path extrusionOk="0" h="828" w="1014">
                  <a:moveTo>
                    <a:pt x="1" y="0"/>
                  </a:moveTo>
                  <a:lnTo>
                    <a:pt x="1" y="0"/>
                  </a:lnTo>
                  <a:cubicBezTo>
                    <a:pt x="38" y="38"/>
                    <a:pt x="75" y="75"/>
                    <a:pt x="122" y="103"/>
                  </a:cubicBezTo>
                  <a:cubicBezTo>
                    <a:pt x="168" y="140"/>
                    <a:pt x="205" y="177"/>
                    <a:pt x="252" y="214"/>
                  </a:cubicBezTo>
                  <a:lnTo>
                    <a:pt x="503" y="419"/>
                  </a:lnTo>
                  <a:lnTo>
                    <a:pt x="763" y="632"/>
                  </a:lnTo>
                  <a:cubicBezTo>
                    <a:pt x="846" y="697"/>
                    <a:pt x="939" y="753"/>
                    <a:pt x="1014" y="827"/>
                  </a:cubicBezTo>
                  <a:cubicBezTo>
                    <a:pt x="949" y="753"/>
                    <a:pt x="865" y="688"/>
                    <a:pt x="763" y="595"/>
                  </a:cubicBezTo>
                  <a:lnTo>
                    <a:pt x="521" y="381"/>
                  </a:lnTo>
                  <a:cubicBezTo>
                    <a:pt x="438" y="326"/>
                    <a:pt x="345" y="261"/>
                    <a:pt x="261" y="186"/>
                  </a:cubicBezTo>
                  <a:cubicBezTo>
                    <a:pt x="177" y="121"/>
                    <a:pt x="8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2"/>
            <p:cNvSpPr/>
            <p:nvPr/>
          </p:nvSpPr>
          <p:spPr>
            <a:xfrm>
              <a:off x="3847850" y="2461475"/>
              <a:ext cx="7925" cy="3025"/>
            </a:xfrm>
            <a:custGeom>
              <a:rect b="b" l="l" r="r" t="t"/>
              <a:pathLst>
                <a:path extrusionOk="0" h="121" w="317">
                  <a:moveTo>
                    <a:pt x="0" y="0"/>
                  </a:moveTo>
                  <a:cubicBezTo>
                    <a:pt x="28" y="28"/>
                    <a:pt x="47" y="37"/>
                    <a:pt x="75" y="47"/>
                  </a:cubicBezTo>
                  <a:cubicBezTo>
                    <a:pt x="93" y="65"/>
                    <a:pt x="130" y="74"/>
                    <a:pt x="149" y="84"/>
                  </a:cubicBezTo>
                  <a:cubicBezTo>
                    <a:pt x="205" y="93"/>
                    <a:pt x="261" y="121"/>
                    <a:pt x="316" y="121"/>
                  </a:cubicBezTo>
                  <a:cubicBezTo>
                    <a:pt x="270" y="93"/>
                    <a:pt x="214" y="74"/>
                    <a:pt x="168" y="47"/>
                  </a:cubicBezTo>
                  <a:cubicBezTo>
                    <a:pt x="140" y="37"/>
                    <a:pt x="112" y="37"/>
                    <a:pt x="84"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2"/>
            <p:cNvSpPr/>
            <p:nvPr/>
          </p:nvSpPr>
          <p:spPr>
            <a:xfrm>
              <a:off x="3853650" y="2464950"/>
              <a:ext cx="5150" cy="1125"/>
            </a:xfrm>
            <a:custGeom>
              <a:rect b="b" l="l" r="r" t="t"/>
              <a:pathLst>
                <a:path extrusionOk="0" h="45" w="206">
                  <a:moveTo>
                    <a:pt x="1" y="1"/>
                  </a:moveTo>
                  <a:cubicBezTo>
                    <a:pt x="10" y="19"/>
                    <a:pt x="38" y="19"/>
                    <a:pt x="47" y="28"/>
                  </a:cubicBezTo>
                  <a:cubicBezTo>
                    <a:pt x="66" y="28"/>
                    <a:pt x="84" y="38"/>
                    <a:pt x="94" y="38"/>
                  </a:cubicBezTo>
                  <a:cubicBezTo>
                    <a:pt x="112" y="42"/>
                    <a:pt x="131" y="45"/>
                    <a:pt x="149" y="45"/>
                  </a:cubicBezTo>
                  <a:cubicBezTo>
                    <a:pt x="168" y="45"/>
                    <a:pt x="187" y="42"/>
                    <a:pt x="205" y="38"/>
                  </a:cubicBezTo>
                  <a:cubicBezTo>
                    <a:pt x="179" y="31"/>
                    <a:pt x="153" y="25"/>
                    <a:pt x="126" y="25"/>
                  </a:cubicBezTo>
                  <a:cubicBezTo>
                    <a:pt x="115" y="25"/>
                    <a:pt x="104" y="26"/>
                    <a:pt x="94" y="28"/>
                  </a:cubicBezTo>
                  <a:cubicBezTo>
                    <a:pt x="84" y="19"/>
                    <a:pt x="56" y="19"/>
                    <a:pt x="47" y="19"/>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2"/>
            <p:cNvSpPr/>
            <p:nvPr/>
          </p:nvSpPr>
          <p:spPr>
            <a:xfrm>
              <a:off x="3850625" y="2465425"/>
              <a:ext cx="7225" cy="3025"/>
            </a:xfrm>
            <a:custGeom>
              <a:rect b="b" l="l" r="r" t="t"/>
              <a:pathLst>
                <a:path extrusionOk="0" h="121" w="289">
                  <a:moveTo>
                    <a:pt x="1" y="0"/>
                  </a:moveTo>
                  <a:lnTo>
                    <a:pt x="1" y="0"/>
                  </a:lnTo>
                  <a:cubicBezTo>
                    <a:pt x="19" y="19"/>
                    <a:pt x="47" y="28"/>
                    <a:pt x="66" y="47"/>
                  </a:cubicBezTo>
                  <a:lnTo>
                    <a:pt x="140" y="74"/>
                  </a:lnTo>
                  <a:cubicBezTo>
                    <a:pt x="187" y="93"/>
                    <a:pt x="242" y="112"/>
                    <a:pt x="289" y="121"/>
                  </a:cubicBezTo>
                  <a:cubicBezTo>
                    <a:pt x="252" y="93"/>
                    <a:pt x="205" y="65"/>
                    <a:pt x="140" y="56"/>
                  </a:cubicBezTo>
                  <a:cubicBezTo>
                    <a:pt x="94" y="28"/>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2"/>
            <p:cNvSpPr/>
            <p:nvPr/>
          </p:nvSpPr>
          <p:spPr>
            <a:xfrm>
              <a:off x="3844375" y="2461000"/>
              <a:ext cx="4200" cy="2825"/>
            </a:xfrm>
            <a:custGeom>
              <a:rect b="b" l="l" r="r" t="t"/>
              <a:pathLst>
                <a:path extrusionOk="0" h="113" w="168">
                  <a:moveTo>
                    <a:pt x="0" y="1"/>
                  </a:moveTo>
                  <a:lnTo>
                    <a:pt x="0" y="1"/>
                  </a:lnTo>
                  <a:cubicBezTo>
                    <a:pt x="19" y="38"/>
                    <a:pt x="47" y="47"/>
                    <a:pt x="74" y="66"/>
                  </a:cubicBezTo>
                  <a:cubicBezTo>
                    <a:pt x="112" y="93"/>
                    <a:pt x="130" y="103"/>
                    <a:pt x="167" y="112"/>
                  </a:cubicBezTo>
                  <a:cubicBezTo>
                    <a:pt x="139" y="84"/>
                    <a:pt x="121" y="66"/>
                    <a:pt x="93" y="47"/>
                  </a:cubicBezTo>
                  <a:cubicBezTo>
                    <a:pt x="65"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2"/>
            <p:cNvSpPr/>
            <p:nvPr/>
          </p:nvSpPr>
          <p:spPr>
            <a:xfrm>
              <a:off x="3864575" y="2476325"/>
              <a:ext cx="7225" cy="1900"/>
            </a:xfrm>
            <a:custGeom>
              <a:rect b="b" l="l" r="r" t="t"/>
              <a:pathLst>
                <a:path extrusionOk="0" h="76" w="289">
                  <a:moveTo>
                    <a:pt x="0" y="1"/>
                  </a:moveTo>
                  <a:lnTo>
                    <a:pt x="65" y="38"/>
                  </a:lnTo>
                  <a:cubicBezTo>
                    <a:pt x="93" y="47"/>
                    <a:pt x="112" y="57"/>
                    <a:pt x="140" y="57"/>
                  </a:cubicBezTo>
                  <a:cubicBezTo>
                    <a:pt x="195" y="75"/>
                    <a:pt x="242" y="75"/>
                    <a:pt x="288" y="75"/>
                  </a:cubicBezTo>
                  <a:cubicBezTo>
                    <a:pt x="242" y="47"/>
                    <a:pt x="195" y="38"/>
                    <a:pt x="140" y="29"/>
                  </a:cubicBezTo>
                  <a:cubicBezTo>
                    <a:pt x="112" y="29"/>
                    <a:pt x="93" y="10"/>
                    <a:pt x="65" y="10"/>
                  </a:cubicBezTo>
                  <a:cubicBezTo>
                    <a:pt x="47" y="10"/>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2"/>
            <p:cNvSpPr/>
            <p:nvPr/>
          </p:nvSpPr>
          <p:spPr>
            <a:xfrm>
              <a:off x="3862475" y="2474250"/>
              <a:ext cx="4675" cy="1650"/>
            </a:xfrm>
            <a:custGeom>
              <a:rect b="b" l="l" r="r" t="t"/>
              <a:pathLst>
                <a:path extrusionOk="0" h="66" w="187">
                  <a:moveTo>
                    <a:pt x="1" y="0"/>
                  </a:moveTo>
                  <a:cubicBezTo>
                    <a:pt x="10" y="28"/>
                    <a:pt x="29" y="28"/>
                    <a:pt x="47" y="37"/>
                  </a:cubicBezTo>
                  <a:cubicBezTo>
                    <a:pt x="56" y="37"/>
                    <a:pt x="84" y="47"/>
                    <a:pt x="94" y="47"/>
                  </a:cubicBezTo>
                  <a:cubicBezTo>
                    <a:pt x="103" y="65"/>
                    <a:pt x="131" y="65"/>
                    <a:pt x="140" y="65"/>
                  </a:cubicBezTo>
                  <a:lnTo>
                    <a:pt x="187" y="65"/>
                  </a:lnTo>
                  <a:cubicBezTo>
                    <a:pt x="159" y="47"/>
                    <a:pt x="131" y="37"/>
                    <a:pt x="94"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2"/>
            <p:cNvSpPr/>
            <p:nvPr/>
          </p:nvSpPr>
          <p:spPr>
            <a:xfrm>
              <a:off x="3869675" y="2476100"/>
              <a:ext cx="3050" cy="500"/>
            </a:xfrm>
            <a:custGeom>
              <a:rect b="b" l="l" r="r" t="t"/>
              <a:pathLst>
                <a:path extrusionOk="0" h="20" w="122">
                  <a:moveTo>
                    <a:pt x="1" y="0"/>
                  </a:moveTo>
                  <a:cubicBezTo>
                    <a:pt x="29" y="10"/>
                    <a:pt x="38" y="19"/>
                    <a:pt x="57" y="19"/>
                  </a:cubicBezTo>
                  <a:lnTo>
                    <a:pt x="94" y="19"/>
                  </a:lnTo>
                  <a:cubicBezTo>
                    <a:pt x="94" y="19"/>
                    <a:pt x="103" y="19"/>
                    <a:pt x="122" y="10"/>
                  </a:cubicBezTo>
                  <a:cubicBezTo>
                    <a:pt x="103" y="10"/>
                    <a:pt x="84" y="0"/>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2"/>
            <p:cNvSpPr/>
            <p:nvPr/>
          </p:nvSpPr>
          <p:spPr>
            <a:xfrm>
              <a:off x="3855975" y="2487725"/>
              <a:ext cx="6525" cy="1975"/>
            </a:xfrm>
            <a:custGeom>
              <a:rect b="b" l="l" r="r" t="t"/>
              <a:pathLst>
                <a:path extrusionOk="0" h="79" w="261">
                  <a:moveTo>
                    <a:pt x="1" y="0"/>
                  </a:moveTo>
                  <a:cubicBezTo>
                    <a:pt x="1" y="9"/>
                    <a:pt x="19" y="9"/>
                    <a:pt x="28" y="19"/>
                  </a:cubicBezTo>
                  <a:cubicBezTo>
                    <a:pt x="38" y="37"/>
                    <a:pt x="47" y="37"/>
                    <a:pt x="66" y="46"/>
                  </a:cubicBezTo>
                  <a:cubicBezTo>
                    <a:pt x="84" y="56"/>
                    <a:pt x="112" y="65"/>
                    <a:pt x="131" y="65"/>
                  </a:cubicBezTo>
                  <a:cubicBezTo>
                    <a:pt x="140" y="74"/>
                    <a:pt x="152" y="79"/>
                    <a:pt x="164" y="79"/>
                  </a:cubicBezTo>
                  <a:cubicBezTo>
                    <a:pt x="177" y="79"/>
                    <a:pt x="191" y="74"/>
                    <a:pt x="205" y="65"/>
                  </a:cubicBezTo>
                  <a:cubicBezTo>
                    <a:pt x="224" y="56"/>
                    <a:pt x="251" y="46"/>
                    <a:pt x="261" y="19"/>
                  </a:cubicBezTo>
                  <a:lnTo>
                    <a:pt x="261" y="19"/>
                  </a:lnTo>
                  <a:cubicBezTo>
                    <a:pt x="224" y="46"/>
                    <a:pt x="177" y="46"/>
                    <a:pt x="131" y="46"/>
                  </a:cubicBezTo>
                  <a:cubicBezTo>
                    <a:pt x="121" y="37"/>
                    <a:pt x="94" y="37"/>
                    <a:pt x="75" y="19"/>
                  </a:cubicBezTo>
                  <a:cubicBezTo>
                    <a:pt x="66" y="19"/>
                    <a:pt x="47" y="9"/>
                    <a:pt x="38" y="9"/>
                  </a:cubicBezTo>
                  <a:cubicBezTo>
                    <a:pt x="28"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2"/>
            <p:cNvSpPr/>
            <p:nvPr/>
          </p:nvSpPr>
          <p:spPr>
            <a:xfrm>
              <a:off x="3853425" y="2484225"/>
              <a:ext cx="4900" cy="3525"/>
            </a:xfrm>
            <a:custGeom>
              <a:rect b="b" l="l" r="r" t="t"/>
              <a:pathLst>
                <a:path extrusionOk="0" h="141" w="196">
                  <a:moveTo>
                    <a:pt x="0" y="1"/>
                  </a:moveTo>
                  <a:cubicBezTo>
                    <a:pt x="0" y="19"/>
                    <a:pt x="28" y="47"/>
                    <a:pt x="38" y="56"/>
                  </a:cubicBezTo>
                  <a:cubicBezTo>
                    <a:pt x="47" y="66"/>
                    <a:pt x="56" y="84"/>
                    <a:pt x="84" y="94"/>
                  </a:cubicBezTo>
                  <a:cubicBezTo>
                    <a:pt x="121" y="112"/>
                    <a:pt x="149" y="131"/>
                    <a:pt x="196" y="140"/>
                  </a:cubicBezTo>
                  <a:cubicBezTo>
                    <a:pt x="186" y="131"/>
                    <a:pt x="177" y="112"/>
                    <a:pt x="177" y="103"/>
                  </a:cubicBezTo>
                  <a:cubicBezTo>
                    <a:pt x="149" y="94"/>
                    <a:pt x="140" y="84"/>
                    <a:pt x="121" y="66"/>
                  </a:cubicBezTo>
                  <a:lnTo>
                    <a:pt x="56" y="38"/>
                  </a:lnTo>
                  <a:cubicBezTo>
                    <a:pt x="38"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2"/>
            <p:cNvSpPr/>
            <p:nvPr/>
          </p:nvSpPr>
          <p:spPr>
            <a:xfrm>
              <a:off x="3850175" y="2482825"/>
              <a:ext cx="3975" cy="4225"/>
            </a:xfrm>
            <a:custGeom>
              <a:rect b="b" l="l" r="r" t="t"/>
              <a:pathLst>
                <a:path extrusionOk="0" h="169" w="159">
                  <a:moveTo>
                    <a:pt x="0" y="1"/>
                  </a:moveTo>
                  <a:cubicBezTo>
                    <a:pt x="0" y="19"/>
                    <a:pt x="19" y="47"/>
                    <a:pt x="28" y="57"/>
                  </a:cubicBezTo>
                  <a:cubicBezTo>
                    <a:pt x="37" y="66"/>
                    <a:pt x="47" y="94"/>
                    <a:pt x="56" y="103"/>
                  </a:cubicBezTo>
                  <a:cubicBezTo>
                    <a:pt x="75" y="112"/>
                    <a:pt x="93" y="122"/>
                    <a:pt x="112" y="140"/>
                  </a:cubicBezTo>
                  <a:cubicBezTo>
                    <a:pt x="121" y="150"/>
                    <a:pt x="130" y="159"/>
                    <a:pt x="158" y="168"/>
                  </a:cubicBezTo>
                  <a:cubicBezTo>
                    <a:pt x="130" y="140"/>
                    <a:pt x="93" y="112"/>
                    <a:pt x="84" y="75"/>
                  </a:cubicBezTo>
                  <a:cubicBezTo>
                    <a:pt x="56" y="5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2"/>
            <p:cNvSpPr/>
            <p:nvPr/>
          </p:nvSpPr>
          <p:spPr>
            <a:xfrm>
              <a:off x="3855750" y="2484700"/>
              <a:ext cx="3500" cy="1875"/>
            </a:xfrm>
            <a:custGeom>
              <a:rect b="b" l="l" r="r" t="t"/>
              <a:pathLst>
                <a:path extrusionOk="0" h="75" w="140">
                  <a:moveTo>
                    <a:pt x="0" y="0"/>
                  </a:moveTo>
                  <a:lnTo>
                    <a:pt x="0" y="0"/>
                  </a:lnTo>
                  <a:cubicBezTo>
                    <a:pt x="10" y="28"/>
                    <a:pt x="37" y="47"/>
                    <a:pt x="56" y="56"/>
                  </a:cubicBezTo>
                  <a:cubicBezTo>
                    <a:pt x="65" y="56"/>
                    <a:pt x="84" y="75"/>
                    <a:pt x="93" y="75"/>
                  </a:cubicBezTo>
                  <a:lnTo>
                    <a:pt x="140" y="75"/>
                  </a:lnTo>
                  <a:lnTo>
                    <a:pt x="65" y="37"/>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2"/>
            <p:cNvSpPr/>
            <p:nvPr/>
          </p:nvSpPr>
          <p:spPr>
            <a:xfrm>
              <a:off x="3839025" y="2460775"/>
              <a:ext cx="1175" cy="5825"/>
            </a:xfrm>
            <a:custGeom>
              <a:rect b="b" l="l" r="r" t="t"/>
              <a:pathLst>
                <a:path extrusionOk="0" h="233" w="47">
                  <a:moveTo>
                    <a:pt x="0" y="0"/>
                  </a:moveTo>
                  <a:lnTo>
                    <a:pt x="0" y="56"/>
                  </a:lnTo>
                  <a:lnTo>
                    <a:pt x="0" y="112"/>
                  </a:lnTo>
                  <a:cubicBezTo>
                    <a:pt x="0" y="158"/>
                    <a:pt x="19" y="195"/>
                    <a:pt x="47" y="233"/>
                  </a:cubicBezTo>
                  <a:cubicBezTo>
                    <a:pt x="28" y="195"/>
                    <a:pt x="28" y="149"/>
                    <a:pt x="19" y="112"/>
                  </a:cubicBezTo>
                  <a:cubicBezTo>
                    <a:pt x="19" y="75"/>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2"/>
            <p:cNvSpPr/>
            <p:nvPr/>
          </p:nvSpPr>
          <p:spPr>
            <a:xfrm>
              <a:off x="3840425" y="2462625"/>
              <a:ext cx="1650" cy="4450"/>
            </a:xfrm>
            <a:custGeom>
              <a:rect b="b" l="l" r="r" t="t"/>
              <a:pathLst>
                <a:path extrusionOk="0" h="178" w="66">
                  <a:moveTo>
                    <a:pt x="9" y="1"/>
                  </a:moveTo>
                  <a:cubicBezTo>
                    <a:pt x="0" y="19"/>
                    <a:pt x="0" y="38"/>
                    <a:pt x="9" y="47"/>
                  </a:cubicBezTo>
                  <a:cubicBezTo>
                    <a:pt x="9" y="56"/>
                    <a:pt x="19" y="84"/>
                    <a:pt x="19" y="94"/>
                  </a:cubicBezTo>
                  <a:cubicBezTo>
                    <a:pt x="19" y="131"/>
                    <a:pt x="47" y="149"/>
                    <a:pt x="65" y="177"/>
                  </a:cubicBezTo>
                  <a:cubicBezTo>
                    <a:pt x="65" y="168"/>
                    <a:pt x="56" y="140"/>
                    <a:pt x="56" y="131"/>
                  </a:cubicBezTo>
                  <a:cubicBezTo>
                    <a:pt x="56" y="112"/>
                    <a:pt x="47" y="94"/>
                    <a:pt x="47" y="84"/>
                  </a:cubicBezTo>
                  <a:cubicBezTo>
                    <a:pt x="37" y="66"/>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2"/>
            <p:cNvSpPr/>
            <p:nvPr/>
          </p:nvSpPr>
          <p:spPr>
            <a:xfrm>
              <a:off x="3842750" y="2464250"/>
              <a:ext cx="3500" cy="3050"/>
            </a:xfrm>
            <a:custGeom>
              <a:rect b="b" l="l" r="r" t="t"/>
              <a:pathLst>
                <a:path extrusionOk="0" h="122" w="140">
                  <a:moveTo>
                    <a:pt x="0" y="1"/>
                  </a:moveTo>
                  <a:lnTo>
                    <a:pt x="0" y="1"/>
                  </a:lnTo>
                  <a:cubicBezTo>
                    <a:pt x="9" y="19"/>
                    <a:pt x="37" y="47"/>
                    <a:pt x="56" y="75"/>
                  </a:cubicBezTo>
                  <a:cubicBezTo>
                    <a:pt x="65" y="75"/>
                    <a:pt x="84" y="94"/>
                    <a:pt x="93" y="103"/>
                  </a:cubicBezTo>
                  <a:cubicBezTo>
                    <a:pt x="102" y="112"/>
                    <a:pt x="130" y="121"/>
                    <a:pt x="139" y="121"/>
                  </a:cubicBezTo>
                  <a:cubicBezTo>
                    <a:pt x="130" y="103"/>
                    <a:pt x="102" y="75"/>
                    <a:pt x="84" y="56"/>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2"/>
            <p:cNvSpPr/>
            <p:nvPr/>
          </p:nvSpPr>
          <p:spPr>
            <a:xfrm>
              <a:off x="3842975" y="2466800"/>
              <a:ext cx="2350" cy="3275"/>
            </a:xfrm>
            <a:custGeom>
              <a:rect b="b" l="l" r="r" t="t"/>
              <a:pathLst>
                <a:path extrusionOk="0" h="131" w="94">
                  <a:moveTo>
                    <a:pt x="0" y="1"/>
                  </a:moveTo>
                  <a:cubicBezTo>
                    <a:pt x="0" y="19"/>
                    <a:pt x="10" y="47"/>
                    <a:pt x="37" y="66"/>
                  </a:cubicBezTo>
                  <a:cubicBezTo>
                    <a:pt x="56" y="94"/>
                    <a:pt x="65" y="112"/>
                    <a:pt x="93" y="131"/>
                  </a:cubicBezTo>
                  <a:lnTo>
                    <a:pt x="56"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2"/>
            <p:cNvSpPr/>
            <p:nvPr/>
          </p:nvSpPr>
          <p:spPr>
            <a:xfrm>
              <a:off x="3840875" y="2468425"/>
              <a:ext cx="3050" cy="4450"/>
            </a:xfrm>
            <a:custGeom>
              <a:rect b="b" l="l" r="r" t="t"/>
              <a:pathLst>
                <a:path extrusionOk="0" h="178" w="122">
                  <a:moveTo>
                    <a:pt x="1" y="1"/>
                  </a:moveTo>
                  <a:cubicBezTo>
                    <a:pt x="19" y="38"/>
                    <a:pt x="29" y="75"/>
                    <a:pt x="47" y="94"/>
                  </a:cubicBezTo>
                  <a:cubicBezTo>
                    <a:pt x="75" y="122"/>
                    <a:pt x="94" y="159"/>
                    <a:pt x="121" y="177"/>
                  </a:cubicBezTo>
                  <a:cubicBezTo>
                    <a:pt x="112" y="140"/>
                    <a:pt x="94" y="122"/>
                    <a:pt x="75" y="84"/>
                  </a:cubicBezTo>
                  <a:cubicBezTo>
                    <a:pt x="4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2"/>
            <p:cNvSpPr/>
            <p:nvPr/>
          </p:nvSpPr>
          <p:spPr>
            <a:xfrm>
              <a:off x="3869925" y="2454500"/>
              <a:ext cx="5825" cy="3275"/>
            </a:xfrm>
            <a:custGeom>
              <a:rect b="b" l="l" r="r" t="t"/>
              <a:pathLst>
                <a:path extrusionOk="0" h="131" w="233">
                  <a:moveTo>
                    <a:pt x="0" y="0"/>
                  </a:moveTo>
                  <a:cubicBezTo>
                    <a:pt x="28" y="0"/>
                    <a:pt x="37" y="10"/>
                    <a:pt x="65" y="28"/>
                  </a:cubicBezTo>
                  <a:cubicBezTo>
                    <a:pt x="84" y="38"/>
                    <a:pt x="93" y="47"/>
                    <a:pt x="121" y="65"/>
                  </a:cubicBezTo>
                  <a:cubicBezTo>
                    <a:pt x="167" y="84"/>
                    <a:pt x="204" y="112"/>
                    <a:pt x="232" y="130"/>
                  </a:cubicBezTo>
                  <a:cubicBezTo>
                    <a:pt x="223" y="112"/>
                    <a:pt x="214" y="93"/>
                    <a:pt x="186" y="84"/>
                  </a:cubicBezTo>
                  <a:cubicBezTo>
                    <a:pt x="167" y="65"/>
                    <a:pt x="158" y="47"/>
                    <a:pt x="130" y="38"/>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2"/>
            <p:cNvSpPr/>
            <p:nvPr/>
          </p:nvSpPr>
          <p:spPr>
            <a:xfrm>
              <a:off x="3867825" y="2454775"/>
              <a:ext cx="5375" cy="2525"/>
            </a:xfrm>
            <a:custGeom>
              <a:rect b="b" l="l" r="r" t="t"/>
              <a:pathLst>
                <a:path extrusionOk="0" h="101" w="215">
                  <a:moveTo>
                    <a:pt x="37" y="0"/>
                  </a:moveTo>
                  <a:cubicBezTo>
                    <a:pt x="24" y="0"/>
                    <a:pt x="12" y="2"/>
                    <a:pt x="0" y="8"/>
                  </a:cubicBezTo>
                  <a:lnTo>
                    <a:pt x="65" y="27"/>
                  </a:lnTo>
                  <a:cubicBezTo>
                    <a:pt x="75" y="36"/>
                    <a:pt x="103" y="36"/>
                    <a:pt x="112" y="54"/>
                  </a:cubicBezTo>
                  <a:cubicBezTo>
                    <a:pt x="149" y="73"/>
                    <a:pt x="177" y="82"/>
                    <a:pt x="214" y="101"/>
                  </a:cubicBezTo>
                  <a:cubicBezTo>
                    <a:pt x="205" y="82"/>
                    <a:pt x="196" y="73"/>
                    <a:pt x="168" y="36"/>
                  </a:cubicBezTo>
                  <a:cubicBezTo>
                    <a:pt x="158" y="27"/>
                    <a:pt x="140" y="27"/>
                    <a:pt x="121" y="17"/>
                  </a:cubicBezTo>
                  <a:cubicBezTo>
                    <a:pt x="96" y="11"/>
                    <a:pt x="66"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2"/>
            <p:cNvSpPr/>
            <p:nvPr/>
          </p:nvSpPr>
          <p:spPr>
            <a:xfrm>
              <a:off x="3863875" y="2455775"/>
              <a:ext cx="5825" cy="1525"/>
            </a:xfrm>
            <a:custGeom>
              <a:rect b="b" l="l" r="r" t="t"/>
              <a:pathLst>
                <a:path extrusionOk="0" h="61" w="233">
                  <a:moveTo>
                    <a:pt x="35" y="1"/>
                  </a:moveTo>
                  <a:cubicBezTo>
                    <a:pt x="26" y="1"/>
                    <a:pt x="14" y="5"/>
                    <a:pt x="0" y="14"/>
                  </a:cubicBezTo>
                  <a:lnTo>
                    <a:pt x="56" y="24"/>
                  </a:lnTo>
                  <a:cubicBezTo>
                    <a:pt x="84" y="24"/>
                    <a:pt x="93" y="33"/>
                    <a:pt x="121" y="33"/>
                  </a:cubicBezTo>
                  <a:cubicBezTo>
                    <a:pt x="149" y="42"/>
                    <a:pt x="186" y="61"/>
                    <a:pt x="233" y="61"/>
                  </a:cubicBezTo>
                  <a:cubicBezTo>
                    <a:pt x="196" y="33"/>
                    <a:pt x="168" y="24"/>
                    <a:pt x="121" y="24"/>
                  </a:cubicBezTo>
                  <a:cubicBezTo>
                    <a:pt x="103" y="14"/>
                    <a:pt x="84" y="14"/>
                    <a:pt x="56" y="14"/>
                  </a:cubicBezTo>
                  <a:cubicBezTo>
                    <a:pt x="52" y="5"/>
                    <a:pt x="45"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2"/>
            <p:cNvSpPr/>
            <p:nvPr/>
          </p:nvSpPr>
          <p:spPr>
            <a:xfrm>
              <a:off x="3859925" y="2453600"/>
              <a:ext cx="6075" cy="625"/>
            </a:xfrm>
            <a:custGeom>
              <a:rect b="b" l="l" r="r" t="t"/>
              <a:pathLst>
                <a:path extrusionOk="0" h="25" w="243">
                  <a:moveTo>
                    <a:pt x="149" y="1"/>
                  </a:moveTo>
                  <a:cubicBezTo>
                    <a:pt x="136" y="1"/>
                    <a:pt x="124" y="3"/>
                    <a:pt x="112" y="9"/>
                  </a:cubicBezTo>
                  <a:lnTo>
                    <a:pt x="56" y="9"/>
                  </a:lnTo>
                  <a:cubicBezTo>
                    <a:pt x="47" y="9"/>
                    <a:pt x="19" y="9"/>
                    <a:pt x="1" y="18"/>
                  </a:cubicBezTo>
                  <a:lnTo>
                    <a:pt x="112" y="18"/>
                  </a:lnTo>
                  <a:cubicBezTo>
                    <a:pt x="135" y="22"/>
                    <a:pt x="156" y="25"/>
                    <a:pt x="177" y="25"/>
                  </a:cubicBezTo>
                  <a:cubicBezTo>
                    <a:pt x="198" y="25"/>
                    <a:pt x="219" y="22"/>
                    <a:pt x="242" y="18"/>
                  </a:cubicBezTo>
                  <a:cubicBezTo>
                    <a:pt x="210" y="11"/>
                    <a:pt x="17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2"/>
            <p:cNvSpPr/>
            <p:nvPr/>
          </p:nvSpPr>
          <p:spPr>
            <a:xfrm>
              <a:off x="3854825" y="2454275"/>
              <a:ext cx="6275" cy="1175"/>
            </a:xfrm>
            <a:custGeom>
              <a:rect b="b" l="l" r="r" t="t"/>
              <a:pathLst>
                <a:path extrusionOk="0" h="47" w="251">
                  <a:moveTo>
                    <a:pt x="74" y="0"/>
                  </a:moveTo>
                  <a:cubicBezTo>
                    <a:pt x="47" y="0"/>
                    <a:pt x="28" y="0"/>
                    <a:pt x="0" y="9"/>
                  </a:cubicBezTo>
                  <a:cubicBezTo>
                    <a:pt x="19" y="9"/>
                    <a:pt x="37" y="19"/>
                    <a:pt x="65" y="19"/>
                  </a:cubicBezTo>
                  <a:lnTo>
                    <a:pt x="121" y="37"/>
                  </a:lnTo>
                  <a:cubicBezTo>
                    <a:pt x="167" y="37"/>
                    <a:pt x="195" y="47"/>
                    <a:pt x="251" y="47"/>
                  </a:cubicBezTo>
                  <a:cubicBezTo>
                    <a:pt x="205" y="28"/>
                    <a:pt x="167" y="9"/>
                    <a:pt x="140" y="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2"/>
            <p:cNvSpPr/>
            <p:nvPr/>
          </p:nvSpPr>
          <p:spPr>
            <a:xfrm>
              <a:off x="3863650" y="2468425"/>
              <a:ext cx="2575" cy="1200"/>
            </a:xfrm>
            <a:custGeom>
              <a:rect b="b" l="l" r="r" t="t"/>
              <a:pathLst>
                <a:path extrusionOk="0" h="48" w="103">
                  <a:moveTo>
                    <a:pt x="0" y="1"/>
                  </a:moveTo>
                  <a:cubicBezTo>
                    <a:pt x="9" y="19"/>
                    <a:pt x="37" y="29"/>
                    <a:pt x="47" y="38"/>
                  </a:cubicBezTo>
                  <a:cubicBezTo>
                    <a:pt x="65" y="47"/>
                    <a:pt x="75" y="47"/>
                    <a:pt x="102" y="47"/>
                  </a:cubicBezTo>
                  <a:cubicBezTo>
                    <a:pt x="84" y="38"/>
                    <a:pt x="65" y="29"/>
                    <a:pt x="56" y="19"/>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2"/>
            <p:cNvSpPr/>
            <p:nvPr/>
          </p:nvSpPr>
          <p:spPr>
            <a:xfrm>
              <a:off x="3865025" y="2470300"/>
              <a:ext cx="2600" cy="1175"/>
            </a:xfrm>
            <a:custGeom>
              <a:rect b="b" l="l" r="r" t="t"/>
              <a:pathLst>
                <a:path extrusionOk="0" h="47" w="104">
                  <a:moveTo>
                    <a:pt x="1" y="0"/>
                  </a:moveTo>
                  <a:cubicBezTo>
                    <a:pt x="10" y="19"/>
                    <a:pt x="20" y="19"/>
                    <a:pt x="47" y="37"/>
                  </a:cubicBezTo>
                  <a:cubicBezTo>
                    <a:pt x="75" y="47"/>
                    <a:pt x="85" y="47"/>
                    <a:pt x="103" y="47"/>
                  </a:cubicBezTo>
                  <a:cubicBezTo>
                    <a:pt x="94" y="37"/>
                    <a:pt x="85" y="19"/>
                    <a:pt x="57" y="9"/>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2"/>
            <p:cNvSpPr/>
            <p:nvPr/>
          </p:nvSpPr>
          <p:spPr>
            <a:xfrm>
              <a:off x="3848075" y="2454275"/>
              <a:ext cx="4200" cy="700"/>
            </a:xfrm>
            <a:custGeom>
              <a:rect b="b" l="l" r="r" t="t"/>
              <a:pathLst>
                <a:path extrusionOk="0" h="28" w="168">
                  <a:moveTo>
                    <a:pt x="56" y="0"/>
                  </a:moveTo>
                  <a:cubicBezTo>
                    <a:pt x="29" y="0"/>
                    <a:pt x="19" y="0"/>
                    <a:pt x="1" y="9"/>
                  </a:cubicBezTo>
                  <a:cubicBezTo>
                    <a:pt x="29" y="28"/>
                    <a:pt x="66" y="28"/>
                    <a:pt x="84" y="28"/>
                  </a:cubicBezTo>
                  <a:cubicBezTo>
                    <a:pt x="112" y="28"/>
                    <a:pt x="140" y="28"/>
                    <a:pt x="168" y="9"/>
                  </a:cubicBezTo>
                  <a:cubicBezTo>
                    <a:pt x="131" y="0"/>
                    <a:pt x="112"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2"/>
            <p:cNvSpPr/>
            <p:nvPr/>
          </p:nvSpPr>
          <p:spPr>
            <a:xfrm>
              <a:off x="3695700" y="2483725"/>
              <a:ext cx="40450" cy="38475"/>
            </a:xfrm>
            <a:custGeom>
              <a:rect b="b" l="l" r="r" t="t"/>
              <a:pathLst>
                <a:path extrusionOk="0" h="1539" w="1618">
                  <a:moveTo>
                    <a:pt x="880" y="0"/>
                  </a:moveTo>
                  <a:cubicBezTo>
                    <a:pt x="626" y="0"/>
                    <a:pt x="374" y="38"/>
                    <a:pt x="131" y="123"/>
                  </a:cubicBezTo>
                  <a:cubicBezTo>
                    <a:pt x="1" y="160"/>
                    <a:pt x="1" y="337"/>
                    <a:pt x="19" y="411"/>
                  </a:cubicBezTo>
                  <a:cubicBezTo>
                    <a:pt x="94" y="782"/>
                    <a:pt x="270" y="1136"/>
                    <a:pt x="549" y="1377"/>
                  </a:cubicBezTo>
                  <a:cubicBezTo>
                    <a:pt x="633" y="1461"/>
                    <a:pt x="735" y="1526"/>
                    <a:pt x="846" y="1535"/>
                  </a:cubicBezTo>
                  <a:cubicBezTo>
                    <a:pt x="860" y="1537"/>
                    <a:pt x="874" y="1538"/>
                    <a:pt x="888" y="1538"/>
                  </a:cubicBezTo>
                  <a:cubicBezTo>
                    <a:pt x="996" y="1538"/>
                    <a:pt x="1103" y="1477"/>
                    <a:pt x="1144" y="1386"/>
                  </a:cubicBezTo>
                  <a:cubicBezTo>
                    <a:pt x="1190" y="1275"/>
                    <a:pt x="1116" y="1145"/>
                    <a:pt x="1051" y="1043"/>
                  </a:cubicBezTo>
                  <a:lnTo>
                    <a:pt x="1051" y="1043"/>
                  </a:lnTo>
                  <a:cubicBezTo>
                    <a:pt x="1144" y="1071"/>
                    <a:pt x="1237" y="1108"/>
                    <a:pt x="1329" y="1108"/>
                  </a:cubicBezTo>
                  <a:cubicBezTo>
                    <a:pt x="1422" y="1108"/>
                    <a:pt x="1525" y="1052"/>
                    <a:pt x="1552" y="959"/>
                  </a:cubicBezTo>
                  <a:cubicBezTo>
                    <a:pt x="1571" y="857"/>
                    <a:pt x="1506" y="764"/>
                    <a:pt x="1422" y="699"/>
                  </a:cubicBezTo>
                  <a:cubicBezTo>
                    <a:pt x="1339" y="643"/>
                    <a:pt x="1237" y="615"/>
                    <a:pt x="1162" y="541"/>
                  </a:cubicBezTo>
                  <a:cubicBezTo>
                    <a:pt x="1274" y="541"/>
                    <a:pt x="1367" y="541"/>
                    <a:pt x="1460" y="504"/>
                  </a:cubicBezTo>
                  <a:cubicBezTo>
                    <a:pt x="1552" y="476"/>
                    <a:pt x="1618" y="383"/>
                    <a:pt x="1618" y="290"/>
                  </a:cubicBezTo>
                  <a:cubicBezTo>
                    <a:pt x="1618" y="132"/>
                    <a:pt x="1432" y="58"/>
                    <a:pt x="1283" y="30"/>
                  </a:cubicBezTo>
                  <a:cubicBezTo>
                    <a:pt x="1148" y="11"/>
                    <a:pt x="1014" y="0"/>
                    <a:pt x="88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2"/>
            <p:cNvSpPr/>
            <p:nvPr/>
          </p:nvSpPr>
          <p:spPr>
            <a:xfrm>
              <a:off x="3694650" y="2483925"/>
              <a:ext cx="41500" cy="39050"/>
            </a:xfrm>
            <a:custGeom>
              <a:rect b="b" l="l" r="r" t="t"/>
              <a:pathLst>
                <a:path extrusionOk="0" h="1562" w="1660">
                  <a:moveTo>
                    <a:pt x="914" y="0"/>
                  </a:moveTo>
                  <a:cubicBezTo>
                    <a:pt x="838" y="0"/>
                    <a:pt x="761" y="5"/>
                    <a:pt x="684" y="13"/>
                  </a:cubicBezTo>
                  <a:cubicBezTo>
                    <a:pt x="761" y="9"/>
                    <a:pt x="838" y="7"/>
                    <a:pt x="915" y="7"/>
                  </a:cubicBezTo>
                  <a:cubicBezTo>
                    <a:pt x="982" y="7"/>
                    <a:pt x="1049" y="8"/>
                    <a:pt x="1116" y="12"/>
                  </a:cubicBezTo>
                  <a:lnTo>
                    <a:pt x="1116" y="12"/>
                  </a:lnTo>
                  <a:cubicBezTo>
                    <a:pt x="1050" y="4"/>
                    <a:pt x="982" y="0"/>
                    <a:pt x="914" y="0"/>
                  </a:cubicBezTo>
                  <a:close/>
                  <a:moveTo>
                    <a:pt x="684" y="13"/>
                  </a:moveTo>
                  <a:lnTo>
                    <a:pt x="684" y="13"/>
                  </a:lnTo>
                  <a:cubicBezTo>
                    <a:pt x="498" y="31"/>
                    <a:pt x="322" y="68"/>
                    <a:pt x="154" y="124"/>
                  </a:cubicBezTo>
                  <a:cubicBezTo>
                    <a:pt x="322" y="68"/>
                    <a:pt x="507" y="31"/>
                    <a:pt x="684" y="13"/>
                  </a:cubicBezTo>
                  <a:close/>
                  <a:moveTo>
                    <a:pt x="117" y="133"/>
                  </a:moveTo>
                  <a:cubicBezTo>
                    <a:pt x="89" y="133"/>
                    <a:pt x="61" y="152"/>
                    <a:pt x="43" y="171"/>
                  </a:cubicBezTo>
                  <a:lnTo>
                    <a:pt x="117" y="133"/>
                  </a:lnTo>
                  <a:close/>
                  <a:moveTo>
                    <a:pt x="43" y="171"/>
                  </a:moveTo>
                  <a:cubicBezTo>
                    <a:pt x="24" y="198"/>
                    <a:pt x="15" y="217"/>
                    <a:pt x="15" y="245"/>
                  </a:cubicBezTo>
                  <a:lnTo>
                    <a:pt x="43" y="171"/>
                  </a:lnTo>
                  <a:close/>
                  <a:moveTo>
                    <a:pt x="15" y="245"/>
                  </a:moveTo>
                  <a:lnTo>
                    <a:pt x="15" y="245"/>
                  </a:lnTo>
                  <a:cubicBezTo>
                    <a:pt x="5" y="269"/>
                    <a:pt x="1" y="296"/>
                    <a:pt x="1" y="324"/>
                  </a:cubicBezTo>
                  <a:lnTo>
                    <a:pt x="1" y="324"/>
                  </a:lnTo>
                  <a:cubicBezTo>
                    <a:pt x="2" y="298"/>
                    <a:pt x="6" y="272"/>
                    <a:pt x="15" y="245"/>
                  </a:cubicBezTo>
                  <a:close/>
                  <a:moveTo>
                    <a:pt x="1" y="324"/>
                  </a:moveTo>
                  <a:lnTo>
                    <a:pt x="1" y="324"/>
                  </a:lnTo>
                  <a:cubicBezTo>
                    <a:pt x="1" y="352"/>
                    <a:pt x="5" y="379"/>
                    <a:pt x="15" y="403"/>
                  </a:cubicBezTo>
                  <a:cubicBezTo>
                    <a:pt x="6" y="376"/>
                    <a:pt x="2" y="350"/>
                    <a:pt x="1" y="324"/>
                  </a:cubicBezTo>
                  <a:close/>
                  <a:moveTo>
                    <a:pt x="1116" y="12"/>
                  </a:moveTo>
                  <a:cubicBezTo>
                    <a:pt x="1155" y="17"/>
                    <a:pt x="1194" y="23"/>
                    <a:pt x="1232" y="31"/>
                  </a:cubicBezTo>
                  <a:cubicBezTo>
                    <a:pt x="1325" y="50"/>
                    <a:pt x="1418" y="68"/>
                    <a:pt x="1483" y="115"/>
                  </a:cubicBezTo>
                  <a:cubicBezTo>
                    <a:pt x="1520" y="133"/>
                    <a:pt x="1557" y="161"/>
                    <a:pt x="1576" y="208"/>
                  </a:cubicBezTo>
                  <a:cubicBezTo>
                    <a:pt x="1604" y="245"/>
                    <a:pt x="1613" y="291"/>
                    <a:pt x="1604" y="319"/>
                  </a:cubicBezTo>
                  <a:cubicBezTo>
                    <a:pt x="1594" y="366"/>
                    <a:pt x="1567" y="403"/>
                    <a:pt x="1548" y="440"/>
                  </a:cubicBezTo>
                  <a:cubicBezTo>
                    <a:pt x="1511" y="477"/>
                    <a:pt x="1474" y="496"/>
                    <a:pt x="1437" y="514"/>
                  </a:cubicBezTo>
                  <a:cubicBezTo>
                    <a:pt x="1386" y="531"/>
                    <a:pt x="1333" y="534"/>
                    <a:pt x="1278" y="534"/>
                  </a:cubicBezTo>
                  <a:cubicBezTo>
                    <a:pt x="1241" y="534"/>
                    <a:pt x="1204" y="533"/>
                    <a:pt x="1167" y="533"/>
                  </a:cubicBezTo>
                  <a:lnTo>
                    <a:pt x="1111" y="533"/>
                  </a:lnTo>
                  <a:lnTo>
                    <a:pt x="1158" y="579"/>
                  </a:lnTo>
                  <a:cubicBezTo>
                    <a:pt x="1241" y="654"/>
                    <a:pt x="1334" y="691"/>
                    <a:pt x="1399" y="737"/>
                  </a:cubicBezTo>
                  <a:cubicBezTo>
                    <a:pt x="1437" y="765"/>
                    <a:pt x="1474" y="802"/>
                    <a:pt x="1492" y="830"/>
                  </a:cubicBezTo>
                  <a:cubicBezTo>
                    <a:pt x="1520" y="867"/>
                    <a:pt x="1529" y="914"/>
                    <a:pt x="1529" y="951"/>
                  </a:cubicBezTo>
                  <a:cubicBezTo>
                    <a:pt x="1529" y="997"/>
                    <a:pt x="1492" y="1035"/>
                    <a:pt x="1464" y="1053"/>
                  </a:cubicBezTo>
                  <a:cubicBezTo>
                    <a:pt x="1427" y="1081"/>
                    <a:pt x="1381" y="1090"/>
                    <a:pt x="1334" y="1100"/>
                  </a:cubicBezTo>
                  <a:cubicBezTo>
                    <a:pt x="1241" y="1100"/>
                    <a:pt x="1149" y="1063"/>
                    <a:pt x="1065" y="1035"/>
                  </a:cubicBezTo>
                  <a:lnTo>
                    <a:pt x="991" y="997"/>
                  </a:lnTo>
                  <a:lnTo>
                    <a:pt x="1037" y="1081"/>
                  </a:lnTo>
                  <a:cubicBezTo>
                    <a:pt x="1056" y="1128"/>
                    <a:pt x="1093" y="1174"/>
                    <a:pt x="1111" y="1220"/>
                  </a:cubicBezTo>
                  <a:cubicBezTo>
                    <a:pt x="1139" y="1267"/>
                    <a:pt x="1149" y="1313"/>
                    <a:pt x="1149" y="1360"/>
                  </a:cubicBezTo>
                  <a:cubicBezTo>
                    <a:pt x="1149" y="1406"/>
                    <a:pt x="1130" y="1453"/>
                    <a:pt x="1093" y="1481"/>
                  </a:cubicBezTo>
                  <a:cubicBezTo>
                    <a:pt x="1056" y="1518"/>
                    <a:pt x="1009" y="1546"/>
                    <a:pt x="963" y="1546"/>
                  </a:cubicBezTo>
                  <a:cubicBezTo>
                    <a:pt x="950" y="1548"/>
                    <a:pt x="937" y="1549"/>
                    <a:pt x="924" y="1549"/>
                  </a:cubicBezTo>
                  <a:cubicBezTo>
                    <a:pt x="887" y="1549"/>
                    <a:pt x="848" y="1541"/>
                    <a:pt x="814" y="1527"/>
                  </a:cubicBezTo>
                  <a:cubicBezTo>
                    <a:pt x="768" y="1518"/>
                    <a:pt x="721" y="1499"/>
                    <a:pt x="675" y="1462"/>
                  </a:cubicBezTo>
                  <a:cubicBezTo>
                    <a:pt x="628" y="1434"/>
                    <a:pt x="591" y="1406"/>
                    <a:pt x="545" y="1369"/>
                  </a:cubicBezTo>
                  <a:cubicBezTo>
                    <a:pt x="507" y="1332"/>
                    <a:pt x="461" y="1295"/>
                    <a:pt x="433" y="1248"/>
                  </a:cubicBezTo>
                  <a:cubicBezTo>
                    <a:pt x="294" y="1090"/>
                    <a:pt x="182" y="905"/>
                    <a:pt x="108" y="709"/>
                  </a:cubicBezTo>
                  <a:cubicBezTo>
                    <a:pt x="71" y="598"/>
                    <a:pt x="34" y="505"/>
                    <a:pt x="15" y="403"/>
                  </a:cubicBezTo>
                  <a:lnTo>
                    <a:pt x="15" y="403"/>
                  </a:lnTo>
                  <a:cubicBezTo>
                    <a:pt x="34" y="505"/>
                    <a:pt x="61" y="617"/>
                    <a:pt x="89" y="709"/>
                  </a:cubicBezTo>
                  <a:cubicBezTo>
                    <a:pt x="164" y="905"/>
                    <a:pt x="266" y="1100"/>
                    <a:pt x="405" y="1267"/>
                  </a:cubicBezTo>
                  <a:cubicBezTo>
                    <a:pt x="442" y="1295"/>
                    <a:pt x="480" y="1341"/>
                    <a:pt x="507" y="1378"/>
                  </a:cubicBezTo>
                  <a:cubicBezTo>
                    <a:pt x="545" y="1416"/>
                    <a:pt x="591" y="1453"/>
                    <a:pt x="638" y="1481"/>
                  </a:cubicBezTo>
                  <a:cubicBezTo>
                    <a:pt x="730" y="1499"/>
                    <a:pt x="777" y="1518"/>
                    <a:pt x="833" y="1546"/>
                  </a:cubicBezTo>
                  <a:cubicBezTo>
                    <a:pt x="860" y="1557"/>
                    <a:pt x="893" y="1561"/>
                    <a:pt x="928" y="1561"/>
                  </a:cubicBezTo>
                  <a:cubicBezTo>
                    <a:pt x="952" y="1561"/>
                    <a:pt x="977" y="1559"/>
                    <a:pt x="1000" y="1555"/>
                  </a:cubicBezTo>
                  <a:cubicBezTo>
                    <a:pt x="1056" y="1546"/>
                    <a:pt x="1102" y="1518"/>
                    <a:pt x="1149" y="1490"/>
                  </a:cubicBezTo>
                  <a:cubicBezTo>
                    <a:pt x="1195" y="1453"/>
                    <a:pt x="1223" y="1397"/>
                    <a:pt x="1232" y="1332"/>
                  </a:cubicBezTo>
                  <a:cubicBezTo>
                    <a:pt x="1232" y="1276"/>
                    <a:pt x="1223" y="1220"/>
                    <a:pt x="1195" y="1174"/>
                  </a:cubicBezTo>
                  <a:lnTo>
                    <a:pt x="1158" y="1100"/>
                  </a:lnTo>
                  <a:lnTo>
                    <a:pt x="1158" y="1100"/>
                  </a:lnTo>
                  <a:cubicBezTo>
                    <a:pt x="1186" y="1118"/>
                    <a:pt x="1204" y="1118"/>
                    <a:pt x="1223" y="1128"/>
                  </a:cubicBezTo>
                  <a:cubicBezTo>
                    <a:pt x="1269" y="1137"/>
                    <a:pt x="1325" y="1146"/>
                    <a:pt x="1371" y="1146"/>
                  </a:cubicBezTo>
                  <a:cubicBezTo>
                    <a:pt x="1427" y="1146"/>
                    <a:pt x="1474" y="1128"/>
                    <a:pt x="1520" y="1100"/>
                  </a:cubicBezTo>
                  <a:cubicBezTo>
                    <a:pt x="1567" y="1072"/>
                    <a:pt x="1604" y="1025"/>
                    <a:pt x="1613" y="960"/>
                  </a:cubicBezTo>
                  <a:cubicBezTo>
                    <a:pt x="1622" y="905"/>
                    <a:pt x="1604" y="849"/>
                    <a:pt x="1567" y="802"/>
                  </a:cubicBezTo>
                  <a:cubicBezTo>
                    <a:pt x="1529" y="756"/>
                    <a:pt x="1502" y="719"/>
                    <a:pt x="1455" y="682"/>
                  </a:cubicBezTo>
                  <a:cubicBezTo>
                    <a:pt x="1381" y="635"/>
                    <a:pt x="1316" y="617"/>
                    <a:pt x="1251" y="570"/>
                  </a:cubicBezTo>
                  <a:cubicBezTo>
                    <a:pt x="1325" y="570"/>
                    <a:pt x="1390" y="561"/>
                    <a:pt x="1464" y="533"/>
                  </a:cubicBezTo>
                  <a:cubicBezTo>
                    <a:pt x="1511" y="524"/>
                    <a:pt x="1557" y="486"/>
                    <a:pt x="1576" y="449"/>
                  </a:cubicBezTo>
                  <a:cubicBezTo>
                    <a:pt x="1613" y="421"/>
                    <a:pt x="1632" y="375"/>
                    <a:pt x="1650" y="329"/>
                  </a:cubicBezTo>
                  <a:cubicBezTo>
                    <a:pt x="1660" y="282"/>
                    <a:pt x="1632" y="217"/>
                    <a:pt x="1613" y="189"/>
                  </a:cubicBezTo>
                  <a:cubicBezTo>
                    <a:pt x="1585" y="152"/>
                    <a:pt x="1548" y="115"/>
                    <a:pt x="1511" y="96"/>
                  </a:cubicBezTo>
                  <a:cubicBezTo>
                    <a:pt x="1427" y="50"/>
                    <a:pt x="1334" y="22"/>
                    <a:pt x="1241" y="22"/>
                  </a:cubicBezTo>
                  <a:cubicBezTo>
                    <a:pt x="1200" y="18"/>
                    <a:pt x="1158" y="15"/>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2"/>
            <p:cNvSpPr/>
            <p:nvPr/>
          </p:nvSpPr>
          <p:spPr>
            <a:xfrm>
              <a:off x="3696875" y="2488650"/>
              <a:ext cx="27900" cy="8850"/>
            </a:xfrm>
            <a:custGeom>
              <a:rect b="b" l="l" r="r" t="t"/>
              <a:pathLst>
                <a:path extrusionOk="0" h="354" w="1116">
                  <a:moveTo>
                    <a:pt x="0" y="0"/>
                  </a:moveTo>
                  <a:lnTo>
                    <a:pt x="0" y="0"/>
                  </a:lnTo>
                  <a:cubicBezTo>
                    <a:pt x="84" y="37"/>
                    <a:pt x="177" y="75"/>
                    <a:pt x="270" y="112"/>
                  </a:cubicBezTo>
                  <a:cubicBezTo>
                    <a:pt x="363" y="149"/>
                    <a:pt x="456" y="167"/>
                    <a:pt x="549" y="205"/>
                  </a:cubicBezTo>
                  <a:cubicBezTo>
                    <a:pt x="641" y="232"/>
                    <a:pt x="734" y="260"/>
                    <a:pt x="827" y="288"/>
                  </a:cubicBezTo>
                  <a:cubicBezTo>
                    <a:pt x="929" y="307"/>
                    <a:pt x="1022" y="335"/>
                    <a:pt x="1115" y="353"/>
                  </a:cubicBezTo>
                  <a:cubicBezTo>
                    <a:pt x="1022" y="325"/>
                    <a:pt x="929" y="288"/>
                    <a:pt x="837" y="288"/>
                  </a:cubicBezTo>
                  <a:lnTo>
                    <a:pt x="558" y="195"/>
                  </a:lnTo>
                  <a:lnTo>
                    <a:pt x="279" y="102"/>
                  </a:lnTo>
                  <a:cubicBezTo>
                    <a:pt x="233" y="93"/>
                    <a:pt x="186" y="65"/>
                    <a:pt x="140" y="56"/>
                  </a:cubicBezTo>
                  <a:cubicBezTo>
                    <a:pt x="93" y="28"/>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2"/>
            <p:cNvSpPr/>
            <p:nvPr/>
          </p:nvSpPr>
          <p:spPr>
            <a:xfrm>
              <a:off x="3696175" y="2489100"/>
              <a:ext cx="25575" cy="20700"/>
            </a:xfrm>
            <a:custGeom>
              <a:rect b="b" l="l" r="r" t="t"/>
              <a:pathLst>
                <a:path extrusionOk="0" h="828" w="1023">
                  <a:moveTo>
                    <a:pt x="0" y="1"/>
                  </a:moveTo>
                  <a:lnTo>
                    <a:pt x="0" y="1"/>
                  </a:lnTo>
                  <a:cubicBezTo>
                    <a:pt x="38" y="38"/>
                    <a:pt x="75" y="75"/>
                    <a:pt x="121" y="103"/>
                  </a:cubicBezTo>
                  <a:cubicBezTo>
                    <a:pt x="168" y="140"/>
                    <a:pt x="205" y="177"/>
                    <a:pt x="251" y="214"/>
                  </a:cubicBezTo>
                  <a:lnTo>
                    <a:pt x="502" y="419"/>
                  </a:lnTo>
                  <a:lnTo>
                    <a:pt x="762" y="633"/>
                  </a:lnTo>
                  <a:cubicBezTo>
                    <a:pt x="846" y="698"/>
                    <a:pt x="939" y="753"/>
                    <a:pt x="1022" y="828"/>
                  </a:cubicBezTo>
                  <a:cubicBezTo>
                    <a:pt x="939" y="744"/>
                    <a:pt x="855" y="679"/>
                    <a:pt x="762" y="595"/>
                  </a:cubicBezTo>
                  <a:lnTo>
                    <a:pt x="521" y="382"/>
                  </a:lnTo>
                  <a:cubicBezTo>
                    <a:pt x="437" y="326"/>
                    <a:pt x="344" y="261"/>
                    <a:pt x="261" y="187"/>
                  </a:cubicBezTo>
                  <a:cubicBezTo>
                    <a:pt x="177" y="122"/>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2"/>
            <p:cNvSpPr/>
            <p:nvPr/>
          </p:nvSpPr>
          <p:spPr>
            <a:xfrm>
              <a:off x="3706150" y="2492600"/>
              <a:ext cx="7925" cy="3025"/>
            </a:xfrm>
            <a:custGeom>
              <a:rect b="b" l="l" r="r" t="t"/>
              <a:pathLst>
                <a:path extrusionOk="0" h="121" w="317">
                  <a:moveTo>
                    <a:pt x="1" y="0"/>
                  </a:moveTo>
                  <a:lnTo>
                    <a:pt x="1" y="0"/>
                  </a:lnTo>
                  <a:cubicBezTo>
                    <a:pt x="29" y="28"/>
                    <a:pt x="47" y="37"/>
                    <a:pt x="75" y="47"/>
                  </a:cubicBezTo>
                  <a:cubicBezTo>
                    <a:pt x="94" y="56"/>
                    <a:pt x="131" y="74"/>
                    <a:pt x="159" y="84"/>
                  </a:cubicBezTo>
                  <a:cubicBezTo>
                    <a:pt x="205" y="93"/>
                    <a:pt x="261" y="121"/>
                    <a:pt x="317" y="121"/>
                  </a:cubicBezTo>
                  <a:cubicBezTo>
                    <a:pt x="261" y="93"/>
                    <a:pt x="215" y="84"/>
                    <a:pt x="168" y="47"/>
                  </a:cubicBezTo>
                  <a:cubicBezTo>
                    <a:pt x="140" y="37"/>
                    <a:pt x="112" y="37"/>
                    <a:pt x="85"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2"/>
            <p:cNvSpPr/>
            <p:nvPr/>
          </p:nvSpPr>
          <p:spPr>
            <a:xfrm>
              <a:off x="3711725" y="2496075"/>
              <a:ext cx="4925" cy="1125"/>
            </a:xfrm>
            <a:custGeom>
              <a:rect b="b" l="l" r="r" t="t"/>
              <a:pathLst>
                <a:path extrusionOk="0" h="45" w="197">
                  <a:moveTo>
                    <a:pt x="1" y="0"/>
                  </a:moveTo>
                  <a:cubicBezTo>
                    <a:pt x="10" y="10"/>
                    <a:pt x="38" y="10"/>
                    <a:pt x="47" y="28"/>
                  </a:cubicBezTo>
                  <a:cubicBezTo>
                    <a:pt x="57" y="28"/>
                    <a:pt x="85" y="38"/>
                    <a:pt x="94" y="38"/>
                  </a:cubicBezTo>
                  <a:cubicBezTo>
                    <a:pt x="112" y="42"/>
                    <a:pt x="131" y="45"/>
                    <a:pt x="148" y="45"/>
                  </a:cubicBezTo>
                  <a:cubicBezTo>
                    <a:pt x="166" y="45"/>
                    <a:pt x="182" y="42"/>
                    <a:pt x="196" y="38"/>
                  </a:cubicBezTo>
                  <a:cubicBezTo>
                    <a:pt x="177" y="28"/>
                    <a:pt x="140" y="28"/>
                    <a:pt x="94" y="28"/>
                  </a:cubicBezTo>
                  <a:cubicBezTo>
                    <a:pt x="85" y="10"/>
                    <a:pt x="57" y="10"/>
                    <a:pt x="47" y="10"/>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2"/>
            <p:cNvSpPr/>
            <p:nvPr/>
          </p:nvSpPr>
          <p:spPr>
            <a:xfrm>
              <a:off x="3708950" y="2496300"/>
              <a:ext cx="7225" cy="3275"/>
            </a:xfrm>
            <a:custGeom>
              <a:rect b="b" l="l" r="r" t="t"/>
              <a:pathLst>
                <a:path extrusionOk="0" h="131" w="289">
                  <a:moveTo>
                    <a:pt x="0" y="1"/>
                  </a:moveTo>
                  <a:lnTo>
                    <a:pt x="0" y="1"/>
                  </a:lnTo>
                  <a:cubicBezTo>
                    <a:pt x="19" y="29"/>
                    <a:pt x="47" y="38"/>
                    <a:pt x="66" y="47"/>
                  </a:cubicBezTo>
                  <a:lnTo>
                    <a:pt x="140" y="84"/>
                  </a:lnTo>
                  <a:cubicBezTo>
                    <a:pt x="186" y="94"/>
                    <a:pt x="242" y="122"/>
                    <a:pt x="288" y="131"/>
                  </a:cubicBezTo>
                  <a:cubicBezTo>
                    <a:pt x="242" y="112"/>
                    <a:pt x="196" y="84"/>
                    <a:pt x="140" y="66"/>
                  </a:cubicBezTo>
                  <a:cubicBezTo>
                    <a:pt x="93"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2"/>
            <p:cNvSpPr/>
            <p:nvPr/>
          </p:nvSpPr>
          <p:spPr>
            <a:xfrm>
              <a:off x="3702450" y="2492125"/>
              <a:ext cx="3975" cy="2825"/>
            </a:xfrm>
            <a:custGeom>
              <a:rect b="b" l="l" r="r" t="t"/>
              <a:pathLst>
                <a:path extrusionOk="0" h="113" w="159">
                  <a:moveTo>
                    <a:pt x="0" y="1"/>
                  </a:moveTo>
                  <a:cubicBezTo>
                    <a:pt x="10" y="28"/>
                    <a:pt x="47" y="47"/>
                    <a:pt x="75" y="66"/>
                  </a:cubicBezTo>
                  <a:cubicBezTo>
                    <a:pt x="103" y="93"/>
                    <a:pt x="130" y="103"/>
                    <a:pt x="158" y="112"/>
                  </a:cubicBezTo>
                  <a:cubicBezTo>
                    <a:pt x="149" y="93"/>
                    <a:pt x="121" y="66"/>
                    <a:pt x="93" y="47"/>
                  </a:cubicBezTo>
                  <a:cubicBezTo>
                    <a:pt x="56"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2"/>
            <p:cNvSpPr/>
            <p:nvPr/>
          </p:nvSpPr>
          <p:spPr>
            <a:xfrm>
              <a:off x="3722425" y="2507450"/>
              <a:ext cx="7225" cy="1650"/>
            </a:xfrm>
            <a:custGeom>
              <a:rect b="b" l="l" r="r" t="t"/>
              <a:pathLst>
                <a:path extrusionOk="0" h="66" w="289">
                  <a:moveTo>
                    <a:pt x="0" y="1"/>
                  </a:moveTo>
                  <a:lnTo>
                    <a:pt x="75" y="38"/>
                  </a:lnTo>
                  <a:cubicBezTo>
                    <a:pt x="93" y="47"/>
                    <a:pt x="121" y="56"/>
                    <a:pt x="140" y="56"/>
                  </a:cubicBezTo>
                  <a:cubicBezTo>
                    <a:pt x="205" y="66"/>
                    <a:pt x="242" y="66"/>
                    <a:pt x="288" y="66"/>
                  </a:cubicBezTo>
                  <a:cubicBezTo>
                    <a:pt x="251" y="56"/>
                    <a:pt x="205" y="47"/>
                    <a:pt x="140" y="19"/>
                  </a:cubicBezTo>
                  <a:cubicBezTo>
                    <a:pt x="121" y="19"/>
                    <a:pt x="93" y="10"/>
                    <a:pt x="75" y="10"/>
                  </a:cubicBezTo>
                  <a:cubicBezTo>
                    <a:pt x="47" y="10"/>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2"/>
            <p:cNvSpPr/>
            <p:nvPr/>
          </p:nvSpPr>
          <p:spPr>
            <a:xfrm>
              <a:off x="3720800" y="2505375"/>
              <a:ext cx="4675" cy="1400"/>
            </a:xfrm>
            <a:custGeom>
              <a:rect b="b" l="l" r="r" t="t"/>
              <a:pathLst>
                <a:path extrusionOk="0" h="56" w="187">
                  <a:moveTo>
                    <a:pt x="0" y="0"/>
                  </a:moveTo>
                  <a:lnTo>
                    <a:pt x="0" y="0"/>
                  </a:lnTo>
                  <a:cubicBezTo>
                    <a:pt x="10" y="19"/>
                    <a:pt x="28" y="19"/>
                    <a:pt x="47" y="37"/>
                  </a:cubicBezTo>
                  <a:cubicBezTo>
                    <a:pt x="56" y="37"/>
                    <a:pt x="75" y="47"/>
                    <a:pt x="93" y="47"/>
                  </a:cubicBezTo>
                  <a:cubicBezTo>
                    <a:pt x="103" y="56"/>
                    <a:pt x="121" y="56"/>
                    <a:pt x="140" y="56"/>
                  </a:cubicBezTo>
                  <a:lnTo>
                    <a:pt x="186" y="56"/>
                  </a:lnTo>
                  <a:cubicBezTo>
                    <a:pt x="149" y="47"/>
                    <a:pt x="112" y="37"/>
                    <a:pt x="93" y="19"/>
                  </a:cubicBezTo>
                  <a:cubicBezTo>
                    <a:pt x="65" y="9"/>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2"/>
            <p:cNvSpPr/>
            <p:nvPr/>
          </p:nvSpPr>
          <p:spPr>
            <a:xfrm>
              <a:off x="3728000" y="2507450"/>
              <a:ext cx="3050" cy="500"/>
            </a:xfrm>
            <a:custGeom>
              <a:rect b="b" l="l" r="r" t="t"/>
              <a:pathLst>
                <a:path extrusionOk="0" h="20" w="122">
                  <a:moveTo>
                    <a:pt x="0" y="1"/>
                  </a:moveTo>
                  <a:cubicBezTo>
                    <a:pt x="28" y="10"/>
                    <a:pt x="37" y="19"/>
                    <a:pt x="56" y="19"/>
                  </a:cubicBezTo>
                  <a:lnTo>
                    <a:pt x="93" y="19"/>
                  </a:lnTo>
                  <a:cubicBezTo>
                    <a:pt x="93" y="19"/>
                    <a:pt x="103" y="19"/>
                    <a:pt x="121" y="10"/>
                  </a:cubicBezTo>
                  <a:cubicBezTo>
                    <a:pt x="93" y="1"/>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2"/>
            <p:cNvSpPr/>
            <p:nvPr/>
          </p:nvSpPr>
          <p:spPr>
            <a:xfrm>
              <a:off x="3714300" y="2518825"/>
              <a:ext cx="6525" cy="1825"/>
            </a:xfrm>
            <a:custGeom>
              <a:rect b="b" l="l" r="r" t="t"/>
              <a:pathLst>
                <a:path extrusionOk="0" h="73" w="261">
                  <a:moveTo>
                    <a:pt x="0" y="1"/>
                  </a:moveTo>
                  <a:cubicBezTo>
                    <a:pt x="0" y="10"/>
                    <a:pt x="19" y="10"/>
                    <a:pt x="28" y="20"/>
                  </a:cubicBezTo>
                  <a:cubicBezTo>
                    <a:pt x="37" y="29"/>
                    <a:pt x="47" y="29"/>
                    <a:pt x="65" y="47"/>
                  </a:cubicBezTo>
                  <a:cubicBezTo>
                    <a:pt x="84" y="57"/>
                    <a:pt x="112" y="66"/>
                    <a:pt x="130" y="66"/>
                  </a:cubicBezTo>
                  <a:cubicBezTo>
                    <a:pt x="140" y="71"/>
                    <a:pt x="151" y="73"/>
                    <a:pt x="164" y="73"/>
                  </a:cubicBezTo>
                  <a:cubicBezTo>
                    <a:pt x="177" y="73"/>
                    <a:pt x="191" y="71"/>
                    <a:pt x="205" y="66"/>
                  </a:cubicBezTo>
                  <a:cubicBezTo>
                    <a:pt x="223" y="57"/>
                    <a:pt x="251" y="47"/>
                    <a:pt x="260" y="20"/>
                  </a:cubicBezTo>
                  <a:lnTo>
                    <a:pt x="260" y="20"/>
                  </a:lnTo>
                  <a:cubicBezTo>
                    <a:pt x="225" y="40"/>
                    <a:pt x="191" y="51"/>
                    <a:pt x="160" y="51"/>
                  </a:cubicBezTo>
                  <a:cubicBezTo>
                    <a:pt x="149" y="51"/>
                    <a:pt x="140" y="50"/>
                    <a:pt x="130" y="47"/>
                  </a:cubicBezTo>
                  <a:cubicBezTo>
                    <a:pt x="121" y="29"/>
                    <a:pt x="93" y="29"/>
                    <a:pt x="74" y="20"/>
                  </a:cubicBezTo>
                  <a:cubicBezTo>
                    <a:pt x="65" y="20"/>
                    <a:pt x="47" y="10"/>
                    <a:pt x="37" y="10"/>
                  </a:cubicBezTo>
                  <a:cubicBezTo>
                    <a:pt x="28"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2"/>
            <p:cNvSpPr/>
            <p:nvPr/>
          </p:nvSpPr>
          <p:spPr>
            <a:xfrm>
              <a:off x="3711725" y="2515575"/>
              <a:ext cx="4925" cy="3525"/>
            </a:xfrm>
            <a:custGeom>
              <a:rect b="b" l="l" r="r" t="t"/>
              <a:pathLst>
                <a:path extrusionOk="0" h="141" w="197">
                  <a:moveTo>
                    <a:pt x="1" y="1"/>
                  </a:moveTo>
                  <a:cubicBezTo>
                    <a:pt x="1" y="19"/>
                    <a:pt x="20" y="47"/>
                    <a:pt x="38" y="57"/>
                  </a:cubicBezTo>
                  <a:cubicBezTo>
                    <a:pt x="47" y="66"/>
                    <a:pt x="57" y="85"/>
                    <a:pt x="85" y="94"/>
                  </a:cubicBezTo>
                  <a:cubicBezTo>
                    <a:pt x="112" y="112"/>
                    <a:pt x="150" y="131"/>
                    <a:pt x="196" y="140"/>
                  </a:cubicBezTo>
                  <a:cubicBezTo>
                    <a:pt x="187" y="112"/>
                    <a:pt x="168" y="103"/>
                    <a:pt x="177" y="103"/>
                  </a:cubicBezTo>
                  <a:cubicBezTo>
                    <a:pt x="150" y="94"/>
                    <a:pt x="140" y="85"/>
                    <a:pt x="112" y="66"/>
                  </a:cubicBezTo>
                  <a:lnTo>
                    <a:pt x="57" y="38"/>
                  </a:ln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2"/>
            <p:cNvSpPr/>
            <p:nvPr/>
          </p:nvSpPr>
          <p:spPr>
            <a:xfrm>
              <a:off x="3708250" y="2513725"/>
              <a:ext cx="3750" cy="4450"/>
            </a:xfrm>
            <a:custGeom>
              <a:rect b="b" l="l" r="r" t="t"/>
              <a:pathLst>
                <a:path extrusionOk="0" h="178" w="150">
                  <a:moveTo>
                    <a:pt x="1" y="1"/>
                  </a:moveTo>
                  <a:cubicBezTo>
                    <a:pt x="1" y="28"/>
                    <a:pt x="10" y="47"/>
                    <a:pt x="19" y="66"/>
                  </a:cubicBezTo>
                  <a:cubicBezTo>
                    <a:pt x="38" y="75"/>
                    <a:pt x="47" y="93"/>
                    <a:pt x="56" y="112"/>
                  </a:cubicBezTo>
                  <a:cubicBezTo>
                    <a:pt x="75" y="121"/>
                    <a:pt x="94" y="131"/>
                    <a:pt x="103" y="140"/>
                  </a:cubicBezTo>
                  <a:cubicBezTo>
                    <a:pt x="121" y="159"/>
                    <a:pt x="131" y="168"/>
                    <a:pt x="149" y="177"/>
                  </a:cubicBezTo>
                  <a:cubicBezTo>
                    <a:pt x="131" y="140"/>
                    <a:pt x="103" y="121"/>
                    <a:pt x="84" y="84"/>
                  </a:cubicBezTo>
                  <a:cubicBezTo>
                    <a:pt x="56"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2"/>
            <p:cNvSpPr/>
            <p:nvPr/>
          </p:nvSpPr>
          <p:spPr>
            <a:xfrm>
              <a:off x="3714050" y="2516050"/>
              <a:ext cx="3525" cy="1875"/>
            </a:xfrm>
            <a:custGeom>
              <a:rect b="b" l="l" r="r" t="t"/>
              <a:pathLst>
                <a:path extrusionOk="0" h="75" w="141">
                  <a:moveTo>
                    <a:pt x="1" y="0"/>
                  </a:moveTo>
                  <a:lnTo>
                    <a:pt x="1" y="0"/>
                  </a:lnTo>
                  <a:cubicBezTo>
                    <a:pt x="10" y="28"/>
                    <a:pt x="38" y="47"/>
                    <a:pt x="57" y="66"/>
                  </a:cubicBezTo>
                  <a:cubicBezTo>
                    <a:pt x="75" y="66"/>
                    <a:pt x="84" y="75"/>
                    <a:pt x="94" y="75"/>
                  </a:cubicBezTo>
                  <a:lnTo>
                    <a:pt x="140" y="75"/>
                  </a:lnTo>
                  <a:cubicBezTo>
                    <a:pt x="122" y="47"/>
                    <a:pt x="94" y="38"/>
                    <a:pt x="75"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2"/>
            <p:cNvSpPr/>
            <p:nvPr/>
          </p:nvSpPr>
          <p:spPr>
            <a:xfrm>
              <a:off x="3696875" y="2492125"/>
              <a:ext cx="1650" cy="5825"/>
            </a:xfrm>
            <a:custGeom>
              <a:rect b="b" l="l" r="r" t="t"/>
              <a:pathLst>
                <a:path extrusionOk="0" h="233" w="66">
                  <a:moveTo>
                    <a:pt x="19" y="1"/>
                  </a:moveTo>
                  <a:cubicBezTo>
                    <a:pt x="0" y="19"/>
                    <a:pt x="0" y="28"/>
                    <a:pt x="19" y="56"/>
                  </a:cubicBezTo>
                  <a:lnTo>
                    <a:pt x="19" y="112"/>
                  </a:lnTo>
                  <a:cubicBezTo>
                    <a:pt x="19" y="158"/>
                    <a:pt x="38" y="196"/>
                    <a:pt x="65" y="233"/>
                  </a:cubicBezTo>
                  <a:cubicBezTo>
                    <a:pt x="47" y="196"/>
                    <a:pt x="47" y="149"/>
                    <a:pt x="38" y="112"/>
                  </a:cubicBezTo>
                  <a:cubicBezTo>
                    <a:pt x="38" y="75"/>
                    <a:pt x="2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2"/>
            <p:cNvSpPr/>
            <p:nvPr/>
          </p:nvSpPr>
          <p:spPr>
            <a:xfrm>
              <a:off x="3698725" y="2493750"/>
              <a:ext cx="1650" cy="4450"/>
            </a:xfrm>
            <a:custGeom>
              <a:rect b="b" l="l" r="r" t="t"/>
              <a:pathLst>
                <a:path extrusionOk="0" h="178" w="66">
                  <a:moveTo>
                    <a:pt x="10" y="1"/>
                  </a:moveTo>
                  <a:cubicBezTo>
                    <a:pt x="1" y="28"/>
                    <a:pt x="1" y="38"/>
                    <a:pt x="10" y="47"/>
                  </a:cubicBezTo>
                  <a:cubicBezTo>
                    <a:pt x="10" y="56"/>
                    <a:pt x="19" y="84"/>
                    <a:pt x="19" y="93"/>
                  </a:cubicBezTo>
                  <a:cubicBezTo>
                    <a:pt x="19" y="131"/>
                    <a:pt x="47" y="149"/>
                    <a:pt x="66" y="177"/>
                  </a:cubicBezTo>
                  <a:cubicBezTo>
                    <a:pt x="66" y="159"/>
                    <a:pt x="56" y="140"/>
                    <a:pt x="56" y="131"/>
                  </a:cubicBezTo>
                  <a:cubicBezTo>
                    <a:pt x="56" y="103"/>
                    <a:pt x="47" y="93"/>
                    <a:pt x="47" y="84"/>
                  </a:cubicBezTo>
                  <a:cubicBezTo>
                    <a:pt x="38" y="56"/>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2"/>
            <p:cNvSpPr/>
            <p:nvPr/>
          </p:nvSpPr>
          <p:spPr>
            <a:xfrm>
              <a:off x="3700600" y="2495150"/>
              <a:ext cx="3725" cy="3275"/>
            </a:xfrm>
            <a:custGeom>
              <a:rect b="b" l="l" r="r" t="t"/>
              <a:pathLst>
                <a:path extrusionOk="0" h="131" w="149">
                  <a:moveTo>
                    <a:pt x="0" y="0"/>
                  </a:moveTo>
                  <a:lnTo>
                    <a:pt x="0" y="0"/>
                  </a:lnTo>
                  <a:cubicBezTo>
                    <a:pt x="28" y="37"/>
                    <a:pt x="37" y="65"/>
                    <a:pt x="65" y="84"/>
                  </a:cubicBezTo>
                  <a:cubicBezTo>
                    <a:pt x="74" y="84"/>
                    <a:pt x="84" y="93"/>
                    <a:pt x="93" y="112"/>
                  </a:cubicBezTo>
                  <a:cubicBezTo>
                    <a:pt x="111" y="121"/>
                    <a:pt x="130" y="130"/>
                    <a:pt x="149" y="130"/>
                  </a:cubicBezTo>
                  <a:cubicBezTo>
                    <a:pt x="130" y="103"/>
                    <a:pt x="111" y="84"/>
                    <a:pt x="84" y="65"/>
                  </a:cubicBezTo>
                  <a:cubicBezTo>
                    <a:pt x="65" y="3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2"/>
            <p:cNvSpPr/>
            <p:nvPr/>
          </p:nvSpPr>
          <p:spPr>
            <a:xfrm>
              <a:off x="3701275" y="2497925"/>
              <a:ext cx="2350" cy="3050"/>
            </a:xfrm>
            <a:custGeom>
              <a:rect b="b" l="l" r="r" t="t"/>
              <a:pathLst>
                <a:path extrusionOk="0" h="122" w="94">
                  <a:moveTo>
                    <a:pt x="1" y="1"/>
                  </a:moveTo>
                  <a:cubicBezTo>
                    <a:pt x="1" y="19"/>
                    <a:pt x="10" y="57"/>
                    <a:pt x="38" y="66"/>
                  </a:cubicBezTo>
                  <a:cubicBezTo>
                    <a:pt x="57" y="94"/>
                    <a:pt x="66" y="112"/>
                    <a:pt x="94" y="122"/>
                  </a:cubicBezTo>
                  <a:lnTo>
                    <a:pt x="57" y="57"/>
                  </a:lnTo>
                  <a:cubicBezTo>
                    <a:pt x="38"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2"/>
            <p:cNvSpPr/>
            <p:nvPr/>
          </p:nvSpPr>
          <p:spPr>
            <a:xfrm>
              <a:off x="3699200" y="2499800"/>
              <a:ext cx="3050" cy="4425"/>
            </a:xfrm>
            <a:custGeom>
              <a:rect b="b" l="l" r="r" t="t"/>
              <a:pathLst>
                <a:path extrusionOk="0" h="177" w="122">
                  <a:moveTo>
                    <a:pt x="0" y="0"/>
                  </a:moveTo>
                  <a:cubicBezTo>
                    <a:pt x="19" y="37"/>
                    <a:pt x="28" y="65"/>
                    <a:pt x="47" y="93"/>
                  </a:cubicBezTo>
                  <a:cubicBezTo>
                    <a:pt x="75" y="121"/>
                    <a:pt x="93" y="158"/>
                    <a:pt x="121" y="177"/>
                  </a:cubicBezTo>
                  <a:cubicBezTo>
                    <a:pt x="102" y="139"/>
                    <a:pt x="93" y="121"/>
                    <a:pt x="75" y="84"/>
                  </a:cubicBezTo>
                  <a:cubicBezTo>
                    <a:pt x="47" y="65"/>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2"/>
            <p:cNvSpPr/>
            <p:nvPr/>
          </p:nvSpPr>
          <p:spPr>
            <a:xfrm>
              <a:off x="3728225" y="2485625"/>
              <a:ext cx="5825" cy="3275"/>
            </a:xfrm>
            <a:custGeom>
              <a:rect b="b" l="l" r="r" t="t"/>
              <a:pathLst>
                <a:path extrusionOk="0" h="131" w="233">
                  <a:moveTo>
                    <a:pt x="1" y="0"/>
                  </a:moveTo>
                  <a:cubicBezTo>
                    <a:pt x="28" y="0"/>
                    <a:pt x="38" y="10"/>
                    <a:pt x="56" y="19"/>
                  </a:cubicBezTo>
                  <a:cubicBezTo>
                    <a:pt x="84" y="38"/>
                    <a:pt x="94" y="47"/>
                    <a:pt x="121" y="56"/>
                  </a:cubicBezTo>
                  <a:cubicBezTo>
                    <a:pt x="168" y="84"/>
                    <a:pt x="205" y="103"/>
                    <a:pt x="233" y="130"/>
                  </a:cubicBezTo>
                  <a:cubicBezTo>
                    <a:pt x="224" y="121"/>
                    <a:pt x="214" y="93"/>
                    <a:pt x="186" y="84"/>
                  </a:cubicBezTo>
                  <a:cubicBezTo>
                    <a:pt x="168" y="56"/>
                    <a:pt x="149" y="47"/>
                    <a:pt x="131" y="38"/>
                  </a:cubicBezTo>
                  <a:cubicBezTo>
                    <a:pt x="94" y="1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2"/>
            <p:cNvSpPr/>
            <p:nvPr/>
          </p:nvSpPr>
          <p:spPr>
            <a:xfrm>
              <a:off x="3726150" y="2485775"/>
              <a:ext cx="5350" cy="2425"/>
            </a:xfrm>
            <a:custGeom>
              <a:rect b="b" l="l" r="r" t="t"/>
              <a:pathLst>
                <a:path extrusionOk="0" h="97" w="214">
                  <a:moveTo>
                    <a:pt x="32" y="0"/>
                  </a:moveTo>
                  <a:cubicBezTo>
                    <a:pt x="21" y="0"/>
                    <a:pt x="10" y="1"/>
                    <a:pt x="0" y="4"/>
                  </a:cubicBezTo>
                  <a:lnTo>
                    <a:pt x="65" y="32"/>
                  </a:lnTo>
                  <a:cubicBezTo>
                    <a:pt x="74" y="41"/>
                    <a:pt x="102" y="41"/>
                    <a:pt x="111" y="50"/>
                  </a:cubicBezTo>
                  <a:cubicBezTo>
                    <a:pt x="149" y="78"/>
                    <a:pt x="177" y="87"/>
                    <a:pt x="214" y="97"/>
                  </a:cubicBezTo>
                  <a:cubicBezTo>
                    <a:pt x="204" y="87"/>
                    <a:pt x="177" y="78"/>
                    <a:pt x="167" y="41"/>
                  </a:cubicBezTo>
                  <a:cubicBezTo>
                    <a:pt x="158" y="32"/>
                    <a:pt x="139" y="32"/>
                    <a:pt x="121" y="22"/>
                  </a:cubicBezTo>
                  <a:cubicBezTo>
                    <a:pt x="94" y="9"/>
                    <a:pt x="61" y="0"/>
                    <a:pt x="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2"/>
            <p:cNvSpPr/>
            <p:nvPr/>
          </p:nvSpPr>
          <p:spPr>
            <a:xfrm>
              <a:off x="3722200" y="2487125"/>
              <a:ext cx="5825" cy="1550"/>
            </a:xfrm>
            <a:custGeom>
              <a:rect b="b" l="l" r="r" t="t"/>
              <a:pathLst>
                <a:path extrusionOk="0" h="62" w="233">
                  <a:moveTo>
                    <a:pt x="35" y="1"/>
                  </a:moveTo>
                  <a:cubicBezTo>
                    <a:pt x="26" y="1"/>
                    <a:pt x="14" y="5"/>
                    <a:pt x="0" y="15"/>
                  </a:cubicBezTo>
                  <a:lnTo>
                    <a:pt x="56" y="24"/>
                  </a:lnTo>
                  <a:cubicBezTo>
                    <a:pt x="84" y="24"/>
                    <a:pt x="93" y="33"/>
                    <a:pt x="121" y="33"/>
                  </a:cubicBezTo>
                  <a:cubicBezTo>
                    <a:pt x="149" y="43"/>
                    <a:pt x="186" y="61"/>
                    <a:pt x="232" y="61"/>
                  </a:cubicBezTo>
                  <a:cubicBezTo>
                    <a:pt x="204" y="33"/>
                    <a:pt x="170" y="21"/>
                    <a:pt x="143" y="21"/>
                  </a:cubicBezTo>
                  <a:cubicBezTo>
                    <a:pt x="135" y="21"/>
                    <a:pt x="127" y="22"/>
                    <a:pt x="121" y="24"/>
                  </a:cubicBezTo>
                  <a:cubicBezTo>
                    <a:pt x="102" y="15"/>
                    <a:pt x="84" y="15"/>
                    <a:pt x="56" y="15"/>
                  </a:cubicBezTo>
                  <a:cubicBezTo>
                    <a:pt x="51" y="5"/>
                    <a:pt x="44"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2"/>
            <p:cNvSpPr/>
            <p:nvPr/>
          </p:nvSpPr>
          <p:spPr>
            <a:xfrm>
              <a:off x="3717775" y="2484600"/>
              <a:ext cx="6075" cy="750"/>
            </a:xfrm>
            <a:custGeom>
              <a:rect b="b" l="l" r="r" t="t"/>
              <a:pathLst>
                <a:path extrusionOk="0" h="30" w="243">
                  <a:moveTo>
                    <a:pt x="158" y="1"/>
                  </a:moveTo>
                  <a:cubicBezTo>
                    <a:pt x="146" y="1"/>
                    <a:pt x="134" y="2"/>
                    <a:pt x="121" y="4"/>
                  </a:cubicBezTo>
                  <a:lnTo>
                    <a:pt x="66" y="4"/>
                  </a:lnTo>
                  <a:cubicBezTo>
                    <a:pt x="47" y="4"/>
                    <a:pt x="28" y="4"/>
                    <a:pt x="1" y="23"/>
                  </a:cubicBezTo>
                  <a:lnTo>
                    <a:pt x="121" y="23"/>
                  </a:lnTo>
                  <a:cubicBezTo>
                    <a:pt x="145" y="27"/>
                    <a:pt x="163" y="30"/>
                    <a:pt x="182" y="30"/>
                  </a:cubicBezTo>
                  <a:cubicBezTo>
                    <a:pt x="200" y="30"/>
                    <a:pt x="219" y="27"/>
                    <a:pt x="242" y="23"/>
                  </a:cubicBezTo>
                  <a:cubicBezTo>
                    <a:pt x="222" y="9"/>
                    <a:pt x="191"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2"/>
            <p:cNvSpPr/>
            <p:nvPr/>
          </p:nvSpPr>
          <p:spPr>
            <a:xfrm>
              <a:off x="3712900" y="2485400"/>
              <a:ext cx="6050" cy="1175"/>
            </a:xfrm>
            <a:custGeom>
              <a:rect b="b" l="l" r="r" t="t"/>
              <a:pathLst>
                <a:path extrusionOk="0" h="47" w="242">
                  <a:moveTo>
                    <a:pt x="75" y="0"/>
                  </a:moveTo>
                  <a:cubicBezTo>
                    <a:pt x="47" y="0"/>
                    <a:pt x="28" y="0"/>
                    <a:pt x="0" y="9"/>
                  </a:cubicBezTo>
                  <a:cubicBezTo>
                    <a:pt x="10" y="9"/>
                    <a:pt x="38" y="19"/>
                    <a:pt x="56" y="19"/>
                  </a:cubicBezTo>
                  <a:lnTo>
                    <a:pt x="121" y="28"/>
                  </a:lnTo>
                  <a:cubicBezTo>
                    <a:pt x="168" y="28"/>
                    <a:pt x="196" y="47"/>
                    <a:pt x="242" y="47"/>
                  </a:cubicBezTo>
                  <a:cubicBezTo>
                    <a:pt x="205" y="19"/>
                    <a:pt x="177" y="9"/>
                    <a:pt x="140" y="9"/>
                  </a:cubicBezTo>
                  <a:cubicBezTo>
                    <a:pt x="121" y="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2"/>
            <p:cNvSpPr/>
            <p:nvPr/>
          </p:nvSpPr>
          <p:spPr>
            <a:xfrm>
              <a:off x="3721725" y="2499800"/>
              <a:ext cx="2575" cy="1175"/>
            </a:xfrm>
            <a:custGeom>
              <a:rect b="b" l="l" r="r" t="t"/>
              <a:pathLst>
                <a:path extrusionOk="0" h="47" w="103">
                  <a:moveTo>
                    <a:pt x="0" y="0"/>
                  </a:moveTo>
                  <a:cubicBezTo>
                    <a:pt x="10" y="19"/>
                    <a:pt x="28" y="28"/>
                    <a:pt x="47" y="37"/>
                  </a:cubicBezTo>
                  <a:cubicBezTo>
                    <a:pt x="66" y="47"/>
                    <a:pt x="75" y="47"/>
                    <a:pt x="103" y="47"/>
                  </a:cubicBezTo>
                  <a:cubicBezTo>
                    <a:pt x="84" y="28"/>
                    <a:pt x="75" y="19"/>
                    <a:pt x="56" y="1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2"/>
            <p:cNvSpPr/>
            <p:nvPr/>
          </p:nvSpPr>
          <p:spPr>
            <a:xfrm>
              <a:off x="3723350" y="2501650"/>
              <a:ext cx="2575" cy="1175"/>
            </a:xfrm>
            <a:custGeom>
              <a:rect b="b" l="l" r="r" t="t"/>
              <a:pathLst>
                <a:path extrusionOk="0" h="47" w="103">
                  <a:moveTo>
                    <a:pt x="1" y="0"/>
                  </a:moveTo>
                  <a:cubicBezTo>
                    <a:pt x="10" y="19"/>
                    <a:pt x="19" y="19"/>
                    <a:pt x="47" y="38"/>
                  </a:cubicBezTo>
                  <a:cubicBezTo>
                    <a:pt x="75" y="47"/>
                    <a:pt x="84" y="47"/>
                    <a:pt x="103" y="47"/>
                  </a:cubicBezTo>
                  <a:cubicBezTo>
                    <a:pt x="93" y="19"/>
                    <a:pt x="75" y="19"/>
                    <a:pt x="56" y="10"/>
                  </a:cubicBezTo>
                  <a:cubicBezTo>
                    <a:pt x="38" y="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2"/>
            <p:cNvSpPr/>
            <p:nvPr/>
          </p:nvSpPr>
          <p:spPr>
            <a:xfrm>
              <a:off x="3706150" y="2485525"/>
              <a:ext cx="4225" cy="825"/>
            </a:xfrm>
            <a:custGeom>
              <a:rect b="b" l="l" r="r" t="t"/>
              <a:pathLst>
                <a:path extrusionOk="0" h="33" w="169">
                  <a:moveTo>
                    <a:pt x="112" y="1"/>
                  </a:moveTo>
                  <a:cubicBezTo>
                    <a:pt x="106" y="1"/>
                    <a:pt x="99" y="2"/>
                    <a:pt x="94" y="4"/>
                  </a:cubicBezTo>
                  <a:lnTo>
                    <a:pt x="47" y="4"/>
                  </a:lnTo>
                  <a:cubicBezTo>
                    <a:pt x="29" y="4"/>
                    <a:pt x="10" y="4"/>
                    <a:pt x="1" y="14"/>
                  </a:cubicBezTo>
                  <a:cubicBezTo>
                    <a:pt x="29" y="32"/>
                    <a:pt x="66" y="32"/>
                    <a:pt x="85" y="32"/>
                  </a:cubicBezTo>
                  <a:cubicBezTo>
                    <a:pt x="112" y="32"/>
                    <a:pt x="140" y="32"/>
                    <a:pt x="168" y="14"/>
                  </a:cubicBezTo>
                  <a:cubicBezTo>
                    <a:pt x="149" y="7"/>
                    <a:pt x="12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2"/>
            <p:cNvSpPr/>
            <p:nvPr/>
          </p:nvSpPr>
          <p:spPr>
            <a:xfrm>
              <a:off x="3490625" y="2438225"/>
              <a:ext cx="40200" cy="42150"/>
            </a:xfrm>
            <a:custGeom>
              <a:rect b="b" l="l" r="r" t="t"/>
              <a:pathLst>
                <a:path extrusionOk="0" h="1686" w="1608">
                  <a:moveTo>
                    <a:pt x="815" y="0"/>
                  </a:moveTo>
                  <a:cubicBezTo>
                    <a:pt x="810" y="0"/>
                    <a:pt x="804" y="1"/>
                    <a:pt x="799" y="1"/>
                  </a:cubicBezTo>
                  <a:cubicBezTo>
                    <a:pt x="706" y="20"/>
                    <a:pt x="632" y="122"/>
                    <a:pt x="613" y="215"/>
                  </a:cubicBezTo>
                  <a:cubicBezTo>
                    <a:pt x="585" y="317"/>
                    <a:pt x="585" y="419"/>
                    <a:pt x="558" y="512"/>
                  </a:cubicBezTo>
                  <a:cubicBezTo>
                    <a:pt x="520" y="419"/>
                    <a:pt x="483" y="326"/>
                    <a:pt x="418" y="261"/>
                  </a:cubicBezTo>
                  <a:cubicBezTo>
                    <a:pt x="363" y="206"/>
                    <a:pt x="292" y="176"/>
                    <a:pt x="221" y="176"/>
                  </a:cubicBezTo>
                  <a:cubicBezTo>
                    <a:pt x="197" y="176"/>
                    <a:pt x="172" y="180"/>
                    <a:pt x="149" y="187"/>
                  </a:cubicBezTo>
                  <a:cubicBezTo>
                    <a:pt x="9" y="252"/>
                    <a:pt x="0" y="447"/>
                    <a:pt x="28" y="596"/>
                  </a:cubicBezTo>
                  <a:cubicBezTo>
                    <a:pt x="112" y="967"/>
                    <a:pt x="288" y="1330"/>
                    <a:pt x="530" y="1627"/>
                  </a:cubicBezTo>
                  <a:cubicBezTo>
                    <a:pt x="562" y="1671"/>
                    <a:pt x="607" y="1686"/>
                    <a:pt x="652" y="1686"/>
                  </a:cubicBezTo>
                  <a:cubicBezTo>
                    <a:pt x="721" y="1686"/>
                    <a:pt x="793" y="1650"/>
                    <a:pt x="827" y="1627"/>
                  </a:cubicBezTo>
                  <a:cubicBezTo>
                    <a:pt x="1143" y="1423"/>
                    <a:pt x="1412" y="1135"/>
                    <a:pt x="1542" y="781"/>
                  </a:cubicBezTo>
                  <a:cubicBezTo>
                    <a:pt x="1589" y="679"/>
                    <a:pt x="1607" y="559"/>
                    <a:pt x="1589" y="447"/>
                  </a:cubicBezTo>
                  <a:cubicBezTo>
                    <a:pt x="1552" y="326"/>
                    <a:pt x="1459" y="224"/>
                    <a:pt x="1347" y="224"/>
                  </a:cubicBezTo>
                  <a:cubicBezTo>
                    <a:pt x="1226" y="224"/>
                    <a:pt x="1124" y="345"/>
                    <a:pt x="1050" y="447"/>
                  </a:cubicBezTo>
                  <a:cubicBezTo>
                    <a:pt x="1050" y="345"/>
                    <a:pt x="1050" y="252"/>
                    <a:pt x="1022" y="159"/>
                  </a:cubicBezTo>
                  <a:cubicBezTo>
                    <a:pt x="987" y="71"/>
                    <a:pt x="902" y="0"/>
                    <a:pt x="8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2"/>
            <p:cNvSpPr/>
            <p:nvPr/>
          </p:nvSpPr>
          <p:spPr>
            <a:xfrm>
              <a:off x="3491075" y="2437225"/>
              <a:ext cx="40450" cy="44000"/>
            </a:xfrm>
            <a:custGeom>
              <a:rect b="b" l="l" r="r" t="t"/>
              <a:pathLst>
                <a:path extrusionOk="0" h="1760" w="1618">
                  <a:moveTo>
                    <a:pt x="222" y="1182"/>
                  </a:moveTo>
                  <a:cubicBezTo>
                    <a:pt x="226" y="1189"/>
                    <a:pt x="229" y="1196"/>
                    <a:pt x="233" y="1202"/>
                  </a:cubicBezTo>
                  <a:cubicBezTo>
                    <a:pt x="229" y="1196"/>
                    <a:pt x="226" y="1189"/>
                    <a:pt x="222" y="1182"/>
                  </a:cubicBezTo>
                  <a:close/>
                  <a:moveTo>
                    <a:pt x="807" y="1"/>
                  </a:moveTo>
                  <a:cubicBezTo>
                    <a:pt x="793" y="1"/>
                    <a:pt x="778" y="2"/>
                    <a:pt x="762" y="4"/>
                  </a:cubicBezTo>
                  <a:cubicBezTo>
                    <a:pt x="707" y="22"/>
                    <a:pt x="660" y="50"/>
                    <a:pt x="642" y="97"/>
                  </a:cubicBezTo>
                  <a:cubicBezTo>
                    <a:pt x="605" y="143"/>
                    <a:pt x="595" y="199"/>
                    <a:pt x="577" y="236"/>
                  </a:cubicBezTo>
                  <a:cubicBezTo>
                    <a:pt x="567" y="320"/>
                    <a:pt x="558" y="394"/>
                    <a:pt x="549" y="459"/>
                  </a:cubicBezTo>
                  <a:cubicBezTo>
                    <a:pt x="521" y="394"/>
                    <a:pt x="484" y="329"/>
                    <a:pt x="437" y="273"/>
                  </a:cubicBezTo>
                  <a:cubicBezTo>
                    <a:pt x="409" y="236"/>
                    <a:pt x="372" y="208"/>
                    <a:pt x="326" y="190"/>
                  </a:cubicBezTo>
                  <a:cubicBezTo>
                    <a:pt x="299" y="179"/>
                    <a:pt x="271" y="174"/>
                    <a:pt x="242" y="174"/>
                  </a:cubicBezTo>
                  <a:cubicBezTo>
                    <a:pt x="222" y="174"/>
                    <a:pt x="200" y="177"/>
                    <a:pt x="177" y="180"/>
                  </a:cubicBezTo>
                  <a:cubicBezTo>
                    <a:pt x="131" y="190"/>
                    <a:pt x="84" y="227"/>
                    <a:pt x="56" y="264"/>
                  </a:cubicBezTo>
                  <a:cubicBezTo>
                    <a:pt x="38" y="310"/>
                    <a:pt x="10" y="357"/>
                    <a:pt x="10" y="403"/>
                  </a:cubicBezTo>
                  <a:cubicBezTo>
                    <a:pt x="1" y="496"/>
                    <a:pt x="10" y="589"/>
                    <a:pt x="38" y="682"/>
                  </a:cubicBezTo>
                  <a:cubicBezTo>
                    <a:pt x="82" y="852"/>
                    <a:pt x="136" y="1013"/>
                    <a:pt x="222" y="1182"/>
                  </a:cubicBezTo>
                  <a:lnTo>
                    <a:pt x="222" y="1182"/>
                  </a:lnTo>
                  <a:cubicBezTo>
                    <a:pt x="145" y="1029"/>
                    <a:pt x="92" y="860"/>
                    <a:pt x="56" y="682"/>
                  </a:cubicBezTo>
                  <a:cubicBezTo>
                    <a:pt x="38" y="589"/>
                    <a:pt x="19" y="496"/>
                    <a:pt x="38" y="413"/>
                  </a:cubicBezTo>
                  <a:cubicBezTo>
                    <a:pt x="47" y="366"/>
                    <a:pt x="56" y="329"/>
                    <a:pt x="84" y="301"/>
                  </a:cubicBezTo>
                  <a:cubicBezTo>
                    <a:pt x="103" y="264"/>
                    <a:pt x="140" y="236"/>
                    <a:pt x="186" y="227"/>
                  </a:cubicBezTo>
                  <a:cubicBezTo>
                    <a:pt x="200" y="224"/>
                    <a:pt x="213" y="223"/>
                    <a:pt x="225" y="223"/>
                  </a:cubicBezTo>
                  <a:cubicBezTo>
                    <a:pt x="255" y="223"/>
                    <a:pt x="284" y="230"/>
                    <a:pt x="317" y="236"/>
                  </a:cubicBezTo>
                  <a:cubicBezTo>
                    <a:pt x="344" y="255"/>
                    <a:pt x="382" y="283"/>
                    <a:pt x="419" y="320"/>
                  </a:cubicBezTo>
                  <a:cubicBezTo>
                    <a:pt x="474" y="394"/>
                    <a:pt x="512" y="468"/>
                    <a:pt x="540" y="561"/>
                  </a:cubicBezTo>
                  <a:lnTo>
                    <a:pt x="558" y="626"/>
                  </a:lnTo>
                  <a:lnTo>
                    <a:pt x="586" y="561"/>
                  </a:lnTo>
                  <a:cubicBezTo>
                    <a:pt x="632" y="468"/>
                    <a:pt x="632" y="366"/>
                    <a:pt x="651" y="273"/>
                  </a:cubicBezTo>
                  <a:cubicBezTo>
                    <a:pt x="660" y="227"/>
                    <a:pt x="688" y="180"/>
                    <a:pt x="707" y="143"/>
                  </a:cubicBezTo>
                  <a:cubicBezTo>
                    <a:pt x="735" y="115"/>
                    <a:pt x="772" y="78"/>
                    <a:pt x="818" y="78"/>
                  </a:cubicBezTo>
                  <a:cubicBezTo>
                    <a:pt x="826" y="76"/>
                    <a:pt x="835" y="75"/>
                    <a:pt x="844" y="75"/>
                  </a:cubicBezTo>
                  <a:cubicBezTo>
                    <a:pt x="870" y="75"/>
                    <a:pt x="903" y="83"/>
                    <a:pt x="930" y="97"/>
                  </a:cubicBezTo>
                  <a:cubicBezTo>
                    <a:pt x="967" y="125"/>
                    <a:pt x="1004" y="162"/>
                    <a:pt x="1013" y="208"/>
                  </a:cubicBezTo>
                  <a:cubicBezTo>
                    <a:pt x="1051" y="283"/>
                    <a:pt x="1051" y="394"/>
                    <a:pt x="1051" y="487"/>
                  </a:cubicBezTo>
                  <a:lnTo>
                    <a:pt x="1051" y="580"/>
                  </a:lnTo>
                  <a:lnTo>
                    <a:pt x="1106" y="506"/>
                  </a:lnTo>
                  <a:cubicBezTo>
                    <a:pt x="1143" y="459"/>
                    <a:pt x="1162" y="422"/>
                    <a:pt x="1199" y="394"/>
                  </a:cubicBezTo>
                  <a:cubicBezTo>
                    <a:pt x="1236" y="357"/>
                    <a:pt x="1283" y="320"/>
                    <a:pt x="1311" y="310"/>
                  </a:cubicBezTo>
                  <a:cubicBezTo>
                    <a:pt x="1330" y="307"/>
                    <a:pt x="1349" y="304"/>
                    <a:pt x="1368" y="304"/>
                  </a:cubicBezTo>
                  <a:cubicBezTo>
                    <a:pt x="1396" y="304"/>
                    <a:pt x="1423" y="309"/>
                    <a:pt x="1450" y="320"/>
                  </a:cubicBezTo>
                  <a:cubicBezTo>
                    <a:pt x="1496" y="348"/>
                    <a:pt x="1534" y="376"/>
                    <a:pt x="1562" y="422"/>
                  </a:cubicBezTo>
                  <a:cubicBezTo>
                    <a:pt x="1580" y="468"/>
                    <a:pt x="1589" y="515"/>
                    <a:pt x="1608" y="561"/>
                  </a:cubicBezTo>
                  <a:cubicBezTo>
                    <a:pt x="1608" y="608"/>
                    <a:pt x="1608" y="673"/>
                    <a:pt x="1589" y="719"/>
                  </a:cubicBezTo>
                  <a:cubicBezTo>
                    <a:pt x="1580" y="766"/>
                    <a:pt x="1571" y="821"/>
                    <a:pt x="1543" y="868"/>
                  </a:cubicBezTo>
                  <a:lnTo>
                    <a:pt x="1478" y="1007"/>
                  </a:lnTo>
                  <a:cubicBezTo>
                    <a:pt x="1385" y="1193"/>
                    <a:pt x="1246" y="1351"/>
                    <a:pt x="1078" y="1509"/>
                  </a:cubicBezTo>
                  <a:cubicBezTo>
                    <a:pt x="1004" y="1574"/>
                    <a:pt x="920" y="1648"/>
                    <a:pt x="828" y="1704"/>
                  </a:cubicBezTo>
                  <a:cubicBezTo>
                    <a:pt x="920" y="1648"/>
                    <a:pt x="1004" y="1583"/>
                    <a:pt x="1078" y="1518"/>
                  </a:cubicBezTo>
                  <a:cubicBezTo>
                    <a:pt x="1246" y="1379"/>
                    <a:pt x="1385" y="1212"/>
                    <a:pt x="1487" y="1026"/>
                  </a:cubicBezTo>
                  <a:lnTo>
                    <a:pt x="1562" y="887"/>
                  </a:lnTo>
                  <a:cubicBezTo>
                    <a:pt x="1580" y="840"/>
                    <a:pt x="1589" y="784"/>
                    <a:pt x="1617" y="738"/>
                  </a:cubicBezTo>
                  <a:cubicBezTo>
                    <a:pt x="1608" y="645"/>
                    <a:pt x="1617" y="589"/>
                    <a:pt x="1608" y="533"/>
                  </a:cubicBezTo>
                  <a:cubicBezTo>
                    <a:pt x="1608" y="478"/>
                    <a:pt x="1589" y="413"/>
                    <a:pt x="1562" y="366"/>
                  </a:cubicBezTo>
                  <a:cubicBezTo>
                    <a:pt x="1534" y="320"/>
                    <a:pt x="1487" y="273"/>
                    <a:pt x="1441" y="255"/>
                  </a:cubicBezTo>
                  <a:cubicBezTo>
                    <a:pt x="1414" y="239"/>
                    <a:pt x="1380" y="229"/>
                    <a:pt x="1345" y="229"/>
                  </a:cubicBezTo>
                  <a:cubicBezTo>
                    <a:pt x="1319" y="229"/>
                    <a:pt x="1291" y="234"/>
                    <a:pt x="1264" y="245"/>
                  </a:cubicBezTo>
                  <a:cubicBezTo>
                    <a:pt x="1208" y="255"/>
                    <a:pt x="1162" y="292"/>
                    <a:pt x="1125" y="338"/>
                  </a:cubicBezTo>
                  <a:lnTo>
                    <a:pt x="1069" y="394"/>
                  </a:lnTo>
                  <a:lnTo>
                    <a:pt x="1069" y="320"/>
                  </a:lnTo>
                  <a:cubicBezTo>
                    <a:pt x="1069" y="273"/>
                    <a:pt x="1060" y="218"/>
                    <a:pt x="1032" y="171"/>
                  </a:cubicBezTo>
                  <a:cubicBezTo>
                    <a:pt x="1013" y="125"/>
                    <a:pt x="976" y="78"/>
                    <a:pt x="930" y="41"/>
                  </a:cubicBezTo>
                  <a:cubicBezTo>
                    <a:pt x="894" y="13"/>
                    <a:pt x="853" y="1"/>
                    <a:pt x="807" y="1"/>
                  </a:cubicBezTo>
                  <a:close/>
                  <a:moveTo>
                    <a:pt x="595" y="1751"/>
                  </a:moveTo>
                  <a:cubicBezTo>
                    <a:pt x="614" y="1760"/>
                    <a:pt x="642" y="1760"/>
                    <a:pt x="679" y="1760"/>
                  </a:cubicBezTo>
                  <a:cubicBezTo>
                    <a:pt x="651" y="1760"/>
                    <a:pt x="614" y="1760"/>
                    <a:pt x="595" y="1751"/>
                  </a:cubicBezTo>
                  <a:close/>
                  <a:moveTo>
                    <a:pt x="828" y="1704"/>
                  </a:moveTo>
                  <a:cubicBezTo>
                    <a:pt x="781" y="1723"/>
                    <a:pt x="735" y="1751"/>
                    <a:pt x="679" y="1760"/>
                  </a:cubicBezTo>
                  <a:cubicBezTo>
                    <a:pt x="735" y="1760"/>
                    <a:pt x="781" y="1741"/>
                    <a:pt x="828" y="1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2"/>
            <p:cNvSpPr/>
            <p:nvPr/>
          </p:nvSpPr>
          <p:spPr>
            <a:xfrm>
              <a:off x="3504775" y="2450775"/>
              <a:ext cx="1650" cy="29075"/>
            </a:xfrm>
            <a:custGeom>
              <a:rect b="b" l="l" r="r" t="t"/>
              <a:pathLst>
                <a:path extrusionOk="0" h="1163" w="66">
                  <a:moveTo>
                    <a:pt x="1" y="1"/>
                  </a:moveTo>
                  <a:lnTo>
                    <a:pt x="1" y="279"/>
                  </a:lnTo>
                  <a:lnTo>
                    <a:pt x="19" y="568"/>
                  </a:lnTo>
                  <a:lnTo>
                    <a:pt x="47" y="865"/>
                  </a:lnTo>
                  <a:cubicBezTo>
                    <a:pt x="57" y="921"/>
                    <a:pt x="57" y="967"/>
                    <a:pt x="57" y="1013"/>
                  </a:cubicBezTo>
                  <a:lnTo>
                    <a:pt x="57" y="1162"/>
                  </a:lnTo>
                  <a:cubicBezTo>
                    <a:pt x="66" y="1069"/>
                    <a:pt x="66" y="967"/>
                    <a:pt x="66" y="874"/>
                  </a:cubicBezTo>
                  <a:cubicBezTo>
                    <a:pt x="66" y="781"/>
                    <a:pt x="66" y="679"/>
                    <a:pt x="57" y="586"/>
                  </a:cubicBezTo>
                  <a:cubicBezTo>
                    <a:pt x="57" y="493"/>
                    <a:pt x="47" y="382"/>
                    <a:pt x="29" y="289"/>
                  </a:cubicBezTo>
                  <a:cubicBezTo>
                    <a:pt x="19" y="196"/>
                    <a:pt x="10"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2"/>
            <p:cNvSpPr/>
            <p:nvPr/>
          </p:nvSpPr>
          <p:spPr>
            <a:xfrm>
              <a:off x="3507350" y="2449400"/>
              <a:ext cx="10000" cy="31125"/>
            </a:xfrm>
            <a:custGeom>
              <a:rect b="b" l="l" r="r" t="t"/>
              <a:pathLst>
                <a:path extrusionOk="0" h="1245" w="400">
                  <a:moveTo>
                    <a:pt x="400" y="0"/>
                  </a:moveTo>
                  <a:cubicBezTo>
                    <a:pt x="353" y="102"/>
                    <a:pt x="316" y="204"/>
                    <a:pt x="279" y="297"/>
                  </a:cubicBezTo>
                  <a:lnTo>
                    <a:pt x="177" y="613"/>
                  </a:lnTo>
                  <a:cubicBezTo>
                    <a:pt x="149" y="715"/>
                    <a:pt x="111" y="827"/>
                    <a:pt x="84" y="929"/>
                  </a:cubicBezTo>
                  <a:cubicBezTo>
                    <a:pt x="46" y="1031"/>
                    <a:pt x="9" y="1134"/>
                    <a:pt x="0" y="1245"/>
                  </a:cubicBezTo>
                  <a:cubicBezTo>
                    <a:pt x="9" y="1199"/>
                    <a:pt x="37" y="1134"/>
                    <a:pt x="46" y="1087"/>
                  </a:cubicBezTo>
                  <a:cubicBezTo>
                    <a:pt x="56" y="1041"/>
                    <a:pt x="65" y="985"/>
                    <a:pt x="93" y="938"/>
                  </a:cubicBezTo>
                  <a:lnTo>
                    <a:pt x="195" y="623"/>
                  </a:lnTo>
                  <a:lnTo>
                    <a:pt x="307" y="316"/>
                  </a:lnTo>
                  <a:cubicBezTo>
                    <a:pt x="334" y="204"/>
                    <a:pt x="362" y="102"/>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2"/>
            <p:cNvSpPr/>
            <p:nvPr/>
          </p:nvSpPr>
          <p:spPr>
            <a:xfrm>
              <a:off x="3506400" y="2461925"/>
              <a:ext cx="950" cy="7925"/>
            </a:xfrm>
            <a:custGeom>
              <a:rect b="b" l="l" r="r" t="t"/>
              <a:pathLst>
                <a:path extrusionOk="0" h="317" w="38">
                  <a:moveTo>
                    <a:pt x="19" y="1"/>
                  </a:moveTo>
                  <a:cubicBezTo>
                    <a:pt x="19" y="47"/>
                    <a:pt x="19" y="103"/>
                    <a:pt x="1" y="159"/>
                  </a:cubicBezTo>
                  <a:cubicBezTo>
                    <a:pt x="19" y="177"/>
                    <a:pt x="19" y="214"/>
                    <a:pt x="19" y="242"/>
                  </a:cubicBezTo>
                  <a:cubicBezTo>
                    <a:pt x="19" y="261"/>
                    <a:pt x="29" y="298"/>
                    <a:pt x="29" y="317"/>
                  </a:cubicBezTo>
                  <a:cubicBezTo>
                    <a:pt x="38" y="298"/>
                    <a:pt x="38" y="261"/>
                    <a:pt x="38" y="242"/>
                  </a:cubicBezTo>
                  <a:lnTo>
                    <a:pt x="38" y="159"/>
                  </a:lnTo>
                  <a:cubicBezTo>
                    <a:pt x="38" y="103"/>
                    <a:pt x="29"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2"/>
            <p:cNvSpPr/>
            <p:nvPr/>
          </p:nvSpPr>
          <p:spPr>
            <a:xfrm>
              <a:off x="3507100" y="2458675"/>
              <a:ext cx="1425" cy="4900"/>
            </a:xfrm>
            <a:custGeom>
              <a:rect b="b" l="l" r="r" t="t"/>
              <a:pathLst>
                <a:path extrusionOk="0" h="196" w="57">
                  <a:moveTo>
                    <a:pt x="10" y="1"/>
                  </a:moveTo>
                  <a:lnTo>
                    <a:pt x="10" y="1"/>
                  </a:lnTo>
                  <a:cubicBezTo>
                    <a:pt x="1" y="38"/>
                    <a:pt x="10" y="66"/>
                    <a:pt x="19" y="103"/>
                  </a:cubicBezTo>
                  <a:cubicBezTo>
                    <a:pt x="19" y="112"/>
                    <a:pt x="38" y="140"/>
                    <a:pt x="38" y="149"/>
                  </a:cubicBezTo>
                  <a:cubicBezTo>
                    <a:pt x="38" y="159"/>
                    <a:pt x="47" y="177"/>
                    <a:pt x="47" y="196"/>
                  </a:cubicBezTo>
                  <a:cubicBezTo>
                    <a:pt x="56" y="177"/>
                    <a:pt x="56" y="159"/>
                    <a:pt x="56" y="140"/>
                  </a:cubicBezTo>
                  <a:cubicBezTo>
                    <a:pt x="56" y="131"/>
                    <a:pt x="47" y="103"/>
                    <a:pt x="47" y="94"/>
                  </a:cubicBezTo>
                  <a:cubicBezTo>
                    <a:pt x="47" y="56"/>
                    <a:pt x="3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2"/>
            <p:cNvSpPr/>
            <p:nvPr/>
          </p:nvSpPr>
          <p:spPr>
            <a:xfrm>
              <a:off x="3509200" y="2458450"/>
              <a:ext cx="1175" cy="7675"/>
            </a:xfrm>
            <a:custGeom>
              <a:rect b="b" l="l" r="r" t="t"/>
              <a:pathLst>
                <a:path extrusionOk="0" h="307" w="47">
                  <a:moveTo>
                    <a:pt x="28" y="0"/>
                  </a:moveTo>
                  <a:cubicBezTo>
                    <a:pt x="10" y="47"/>
                    <a:pt x="10" y="93"/>
                    <a:pt x="0" y="158"/>
                  </a:cubicBezTo>
                  <a:lnTo>
                    <a:pt x="0" y="307"/>
                  </a:lnTo>
                  <a:cubicBezTo>
                    <a:pt x="10" y="279"/>
                    <a:pt x="19" y="251"/>
                    <a:pt x="19" y="233"/>
                  </a:cubicBezTo>
                  <a:cubicBezTo>
                    <a:pt x="28" y="195"/>
                    <a:pt x="28" y="168"/>
                    <a:pt x="28" y="149"/>
                  </a:cubicBezTo>
                  <a:cubicBezTo>
                    <a:pt x="47" y="103"/>
                    <a:pt x="47"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2"/>
            <p:cNvSpPr/>
            <p:nvPr/>
          </p:nvSpPr>
          <p:spPr>
            <a:xfrm>
              <a:off x="3507575" y="2468900"/>
              <a:ext cx="1175" cy="4900"/>
            </a:xfrm>
            <a:custGeom>
              <a:rect b="b" l="l" r="r" t="t"/>
              <a:pathLst>
                <a:path extrusionOk="0" h="196" w="47">
                  <a:moveTo>
                    <a:pt x="47" y="0"/>
                  </a:moveTo>
                  <a:cubicBezTo>
                    <a:pt x="37" y="19"/>
                    <a:pt x="28" y="56"/>
                    <a:pt x="19" y="93"/>
                  </a:cubicBezTo>
                  <a:cubicBezTo>
                    <a:pt x="0" y="121"/>
                    <a:pt x="0" y="158"/>
                    <a:pt x="0" y="196"/>
                  </a:cubicBezTo>
                  <a:cubicBezTo>
                    <a:pt x="28" y="158"/>
                    <a:pt x="28" y="140"/>
                    <a:pt x="37" y="103"/>
                  </a:cubicBezTo>
                  <a:cubicBezTo>
                    <a:pt x="47" y="65"/>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2"/>
            <p:cNvSpPr/>
            <p:nvPr/>
          </p:nvSpPr>
          <p:spPr>
            <a:xfrm>
              <a:off x="3513850" y="2441725"/>
              <a:ext cx="1400" cy="7000"/>
            </a:xfrm>
            <a:custGeom>
              <a:rect b="b" l="l" r="r" t="t"/>
              <a:pathLst>
                <a:path extrusionOk="0" h="280" w="56">
                  <a:moveTo>
                    <a:pt x="9" y="0"/>
                  </a:moveTo>
                  <a:cubicBezTo>
                    <a:pt x="0" y="65"/>
                    <a:pt x="9" y="112"/>
                    <a:pt x="19" y="140"/>
                  </a:cubicBezTo>
                  <a:cubicBezTo>
                    <a:pt x="19" y="168"/>
                    <a:pt x="28" y="186"/>
                    <a:pt x="28" y="214"/>
                  </a:cubicBezTo>
                  <a:cubicBezTo>
                    <a:pt x="28" y="233"/>
                    <a:pt x="37" y="261"/>
                    <a:pt x="37" y="279"/>
                  </a:cubicBezTo>
                  <a:cubicBezTo>
                    <a:pt x="56" y="261"/>
                    <a:pt x="56" y="233"/>
                    <a:pt x="56" y="214"/>
                  </a:cubicBezTo>
                  <a:cubicBezTo>
                    <a:pt x="56" y="186"/>
                    <a:pt x="37" y="168"/>
                    <a:pt x="37" y="140"/>
                  </a:cubicBezTo>
                  <a:cubicBezTo>
                    <a:pt x="37" y="93"/>
                    <a:pt x="28"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2"/>
            <p:cNvSpPr/>
            <p:nvPr/>
          </p:nvSpPr>
          <p:spPr>
            <a:xfrm>
              <a:off x="3513150" y="2447075"/>
              <a:ext cx="1175" cy="4650"/>
            </a:xfrm>
            <a:custGeom>
              <a:rect b="b" l="l" r="r" t="t"/>
              <a:pathLst>
                <a:path extrusionOk="0" h="186" w="47">
                  <a:moveTo>
                    <a:pt x="10" y="0"/>
                  </a:moveTo>
                  <a:lnTo>
                    <a:pt x="10" y="0"/>
                  </a:lnTo>
                  <a:cubicBezTo>
                    <a:pt x="0" y="37"/>
                    <a:pt x="10" y="65"/>
                    <a:pt x="28" y="93"/>
                  </a:cubicBezTo>
                  <a:cubicBezTo>
                    <a:pt x="28" y="112"/>
                    <a:pt x="37" y="149"/>
                    <a:pt x="37" y="186"/>
                  </a:cubicBezTo>
                  <a:cubicBezTo>
                    <a:pt x="47" y="167"/>
                    <a:pt x="47" y="149"/>
                    <a:pt x="47" y="139"/>
                  </a:cubicBezTo>
                  <a:lnTo>
                    <a:pt x="47" y="93"/>
                  </a:lnTo>
                  <a:cubicBezTo>
                    <a:pt x="47" y="84"/>
                    <a:pt x="37" y="56"/>
                    <a:pt x="37"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2"/>
            <p:cNvSpPr/>
            <p:nvPr/>
          </p:nvSpPr>
          <p:spPr>
            <a:xfrm>
              <a:off x="3511975" y="2441500"/>
              <a:ext cx="1200" cy="2575"/>
            </a:xfrm>
            <a:custGeom>
              <a:rect b="b" l="l" r="r" t="t"/>
              <a:pathLst>
                <a:path extrusionOk="0" h="103" w="48">
                  <a:moveTo>
                    <a:pt x="1" y="0"/>
                  </a:moveTo>
                  <a:cubicBezTo>
                    <a:pt x="1" y="28"/>
                    <a:pt x="1" y="37"/>
                    <a:pt x="10" y="56"/>
                  </a:cubicBezTo>
                  <a:cubicBezTo>
                    <a:pt x="10" y="65"/>
                    <a:pt x="29" y="65"/>
                    <a:pt x="29" y="84"/>
                  </a:cubicBezTo>
                  <a:cubicBezTo>
                    <a:pt x="29" y="84"/>
                    <a:pt x="29" y="93"/>
                    <a:pt x="38" y="102"/>
                  </a:cubicBezTo>
                  <a:cubicBezTo>
                    <a:pt x="47" y="93"/>
                    <a:pt x="38" y="65"/>
                    <a:pt x="38" y="47"/>
                  </a:cubicBezTo>
                  <a:cubicBezTo>
                    <a:pt x="38" y="47"/>
                    <a:pt x="38" y="37"/>
                    <a:pt x="29" y="28"/>
                  </a:cubicBezTo>
                  <a:cubicBezTo>
                    <a:pt x="10" y="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2"/>
            <p:cNvSpPr/>
            <p:nvPr/>
          </p:nvSpPr>
          <p:spPr>
            <a:xfrm>
              <a:off x="3526375" y="2446825"/>
              <a:ext cx="2350" cy="6075"/>
            </a:xfrm>
            <a:custGeom>
              <a:rect b="b" l="l" r="r" t="t"/>
              <a:pathLst>
                <a:path extrusionOk="0" h="243" w="94">
                  <a:moveTo>
                    <a:pt x="1" y="1"/>
                  </a:moveTo>
                  <a:cubicBezTo>
                    <a:pt x="57" y="29"/>
                    <a:pt x="66" y="66"/>
                    <a:pt x="66" y="103"/>
                  </a:cubicBezTo>
                  <a:cubicBezTo>
                    <a:pt x="75" y="122"/>
                    <a:pt x="75" y="149"/>
                    <a:pt x="75" y="168"/>
                  </a:cubicBezTo>
                  <a:lnTo>
                    <a:pt x="75" y="205"/>
                  </a:lnTo>
                  <a:lnTo>
                    <a:pt x="75" y="242"/>
                  </a:lnTo>
                  <a:cubicBezTo>
                    <a:pt x="75" y="233"/>
                    <a:pt x="84" y="215"/>
                    <a:pt x="84" y="205"/>
                  </a:cubicBezTo>
                  <a:cubicBezTo>
                    <a:pt x="94" y="196"/>
                    <a:pt x="94" y="187"/>
                    <a:pt x="94" y="168"/>
                  </a:cubicBezTo>
                  <a:lnTo>
                    <a:pt x="94" y="103"/>
                  </a:lnTo>
                  <a:lnTo>
                    <a:pt x="66" y="29"/>
                  </a:lnTo>
                  <a:cubicBezTo>
                    <a:pt x="57"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2"/>
            <p:cNvSpPr/>
            <p:nvPr/>
          </p:nvSpPr>
          <p:spPr>
            <a:xfrm>
              <a:off x="3526150" y="2450775"/>
              <a:ext cx="1650" cy="6075"/>
            </a:xfrm>
            <a:custGeom>
              <a:rect b="b" l="l" r="r" t="t"/>
              <a:pathLst>
                <a:path extrusionOk="0" h="243" w="66">
                  <a:moveTo>
                    <a:pt x="66" y="1"/>
                  </a:moveTo>
                  <a:cubicBezTo>
                    <a:pt x="47" y="29"/>
                    <a:pt x="47" y="38"/>
                    <a:pt x="38" y="75"/>
                  </a:cubicBezTo>
                  <a:cubicBezTo>
                    <a:pt x="38" y="84"/>
                    <a:pt x="28" y="103"/>
                    <a:pt x="28" y="131"/>
                  </a:cubicBezTo>
                  <a:lnTo>
                    <a:pt x="10" y="187"/>
                  </a:lnTo>
                  <a:cubicBezTo>
                    <a:pt x="10" y="196"/>
                    <a:pt x="10" y="224"/>
                    <a:pt x="1" y="242"/>
                  </a:cubicBezTo>
                  <a:cubicBezTo>
                    <a:pt x="10" y="233"/>
                    <a:pt x="28" y="214"/>
                    <a:pt x="38" y="187"/>
                  </a:cubicBezTo>
                  <a:cubicBezTo>
                    <a:pt x="47" y="177"/>
                    <a:pt x="66" y="149"/>
                    <a:pt x="66" y="131"/>
                  </a:cubicBezTo>
                  <a:lnTo>
                    <a:pt x="6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2"/>
            <p:cNvSpPr/>
            <p:nvPr/>
          </p:nvSpPr>
          <p:spPr>
            <a:xfrm>
              <a:off x="3525675" y="2455200"/>
              <a:ext cx="2825" cy="5125"/>
            </a:xfrm>
            <a:custGeom>
              <a:rect b="b" l="l" r="r" t="t"/>
              <a:pathLst>
                <a:path extrusionOk="0" h="205" w="113">
                  <a:moveTo>
                    <a:pt x="112" y="0"/>
                  </a:moveTo>
                  <a:lnTo>
                    <a:pt x="112" y="0"/>
                  </a:lnTo>
                  <a:cubicBezTo>
                    <a:pt x="94" y="37"/>
                    <a:pt x="85" y="65"/>
                    <a:pt x="47" y="102"/>
                  </a:cubicBezTo>
                  <a:cubicBezTo>
                    <a:pt x="29" y="140"/>
                    <a:pt x="20" y="177"/>
                    <a:pt x="1" y="205"/>
                  </a:cubicBezTo>
                  <a:cubicBezTo>
                    <a:pt x="20" y="195"/>
                    <a:pt x="38" y="177"/>
                    <a:pt x="47" y="158"/>
                  </a:cubicBezTo>
                  <a:cubicBezTo>
                    <a:pt x="57" y="149"/>
                    <a:pt x="66" y="140"/>
                    <a:pt x="85" y="112"/>
                  </a:cubicBezTo>
                  <a:cubicBezTo>
                    <a:pt x="94" y="93"/>
                    <a:pt x="103" y="84"/>
                    <a:pt x="103" y="56"/>
                  </a:cubicBezTo>
                  <a:cubicBezTo>
                    <a:pt x="112" y="37"/>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2"/>
            <p:cNvSpPr/>
            <p:nvPr/>
          </p:nvSpPr>
          <p:spPr>
            <a:xfrm>
              <a:off x="3525675" y="2450550"/>
              <a:ext cx="725" cy="3975"/>
            </a:xfrm>
            <a:custGeom>
              <a:rect b="b" l="l" r="r" t="t"/>
              <a:pathLst>
                <a:path extrusionOk="0" h="159" w="29">
                  <a:moveTo>
                    <a:pt x="20" y="0"/>
                  </a:moveTo>
                  <a:cubicBezTo>
                    <a:pt x="20" y="19"/>
                    <a:pt x="10" y="47"/>
                    <a:pt x="10" y="84"/>
                  </a:cubicBezTo>
                  <a:cubicBezTo>
                    <a:pt x="1" y="103"/>
                    <a:pt x="1" y="131"/>
                    <a:pt x="1" y="158"/>
                  </a:cubicBezTo>
                  <a:cubicBezTo>
                    <a:pt x="20" y="149"/>
                    <a:pt x="29" y="112"/>
                    <a:pt x="29" y="93"/>
                  </a:cubicBezTo>
                  <a:lnTo>
                    <a:pt x="29" y="47"/>
                  </a:lnTo>
                  <a:cubicBezTo>
                    <a:pt x="29" y="19"/>
                    <a:pt x="29" y="10"/>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2"/>
            <p:cNvSpPr/>
            <p:nvPr/>
          </p:nvSpPr>
          <p:spPr>
            <a:xfrm>
              <a:off x="3509425" y="2475400"/>
              <a:ext cx="5150" cy="3275"/>
            </a:xfrm>
            <a:custGeom>
              <a:rect b="b" l="l" r="r" t="t"/>
              <a:pathLst>
                <a:path extrusionOk="0" h="131" w="206">
                  <a:moveTo>
                    <a:pt x="205" y="1"/>
                  </a:moveTo>
                  <a:cubicBezTo>
                    <a:pt x="177" y="28"/>
                    <a:pt x="140" y="38"/>
                    <a:pt x="103" y="66"/>
                  </a:cubicBezTo>
                  <a:lnTo>
                    <a:pt x="1" y="131"/>
                  </a:lnTo>
                  <a:cubicBezTo>
                    <a:pt x="19" y="131"/>
                    <a:pt x="47" y="121"/>
                    <a:pt x="66" y="103"/>
                  </a:cubicBezTo>
                  <a:cubicBezTo>
                    <a:pt x="94" y="103"/>
                    <a:pt x="103" y="94"/>
                    <a:pt x="131" y="84"/>
                  </a:cubicBezTo>
                  <a:cubicBezTo>
                    <a:pt x="159" y="75"/>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2"/>
            <p:cNvSpPr/>
            <p:nvPr/>
          </p:nvSpPr>
          <p:spPr>
            <a:xfrm>
              <a:off x="3510600" y="2473775"/>
              <a:ext cx="3500" cy="2575"/>
            </a:xfrm>
            <a:custGeom>
              <a:rect b="b" l="l" r="r" t="t"/>
              <a:pathLst>
                <a:path extrusionOk="0" h="103" w="140">
                  <a:moveTo>
                    <a:pt x="139" y="1"/>
                  </a:moveTo>
                  <a:cubicBezTo>
                    <a:pt x="121" y="1"/>
                    <a:pt x="112" y="10"/>
                    <a:pt x="102" y="19"/>
                  </a:cubicBezTo>
                  <a:cubicBezTo>
                    <a:pt x="93" y="19"/>
                    <a:pt x="74" y="28"/>
                    <a:pt x="65" y="47"/>
                  </a:cubicBezTo>
                  <a:cubicBezTo>
                    <a:pt x="47" y="66"/>
                    <a:pt x="19" y="84"/>
                    <a:pt x="0" y="103"/>
                  </a:cubicBezTo>
                  <a:lnTo>
                    <a:pt x="47" y="103"/>
                  </a:lnTo>
                  <a:cubicBezTo>
                    <a:pt x="56" y="103"/>
                    <a:pt x="65" y="93"/>
                    <a:pt x="74" y="84"/>
                  </a:cubicBezTo>
                  <a:cubicBezTo>
                    <a:pt x="102" y="56"/>
                    <a:pt x="121"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2"/>
            <p:cNvSpPr/>
            <p:nvPr/>
          </p:nvSpPr>
          <p:spPr>
            <a:xfrm>
              <a:off x="3511050" y="2469600"/>
              <a:ext cx="1875" cy="4425"/>
            </a:xfrm>
            <a:custGeom>
              <a:rect b="b" l="l" r="r" t="t"/>
              <a:pathLst>
                <a:path extrusionOk="0" h="177" w="75">
                  <a:moveTo>
                    <a:pt x="75" y="0"/>
                  </a:moveTo>
                  <a:cubicBezTo>
                    <a:pt x="47" y="28"/>
                    <a:pt x="38" y="65"/>
                    <a:pt x="29" y="84"/>
                  </a:cubicBezTo>
                  <a:cubicBezTo>
                    <a:pt x="10" y="121"/>
                    <a:pt x="1" y="140"/>
                    <a:pt x="1" y="177"/>
                  </a:cubicBezTo>
                  <a:cubicBezTo>
                    <a:pt x="29" y="158"/>
                    <a:pt x="38" y="130"/>
                    <a:pt x="66" y="93"/>
                  </a:cubicBezTo>
                  <a:cubicBezTo>
                    <a:pt x="66" y="84"/>
                    <a:pt x="75" y="65"/>
                    <a:pt x="75" y="47"/>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2"/>
            <p:cNvSpPr/>
            <p:nvPr/>
          </p:nvSpPr>
          <p:spPr>
            <a:xfrm>
              <a:off x="3513375" y="2469600"/>
              <a:ext cx="2350" cy="3275"/>
            </a:xfrm>
            <a:custGeom>
              <a:rect b="b" l="l" r="r" t="t"/>
              <a:pathLst>
                <a:path extrusionOk="0" h="131" w="94">
                  <a:moveTo>
                    <a:pt x="93" y="0"/>
                  </a:moveTo>
                  <a:cubicBezTo>
                    <a:pt x="75" y="28"/>
                    <a:pt x="47" y="37"/>
                    <a:pt x="38" y="65"/>
                  </a:cubicBezTo>
                  <a:lnTo>
                    <a:pt x="1" y="130"/>
                  </a:lnTo>
                  <a:cubicBezTo>
                    <a:pt x="28" y="112"/>
                    <a:pt x="47" y="93"/>
                    <a:pt x="56"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2"/>
            <p:cNvSpPr/>
            <p:nvPr/>
          </p:nvSpPr>
          <p:spPr>
            <a:xfrm>
              <a:off x="3516175" y="2470050"/>
              <a:ext cx="3500" cy="3975"/>
            </a:xfrm>
            <a:custGeom>
              <a:rect b="b" l="l" r="r" t="t"/>
              <a:pathLst>
                <a:path extrusionOk="0" h="159" w="140">
                  <a:moveTo>
                    <a:pt x="139" y="1"/>
                  </a:moveTo>
                  <a:cubicBezTo>
                    <a:pt x="102" y="10"/>
                    <a:pt x="74" y="47"/>
                    <a:pt x="56" y="66"/>
                  </a:cubicBezTo>
                  <a:cubicBezTo>
                    <a:pt x="28" y="103"/>
                    <a:pt x="9" y="122"/>
                    <a:pt x="0" y="159"/>
                  </a:cubicBezTo>
                  <a:cubicBezTo>
                    <a:pt x="19" y="140"/>
                    <a:pt x="47" y="112"/>
                    <a:pt x="74" y="94"/>
                  </a:cubicBezTo>
                  <a:cubicBezTo>
                    <a:pt x="102" y="57"/>
                    <a:pt x="121" y="29"/>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2"/>
            <p:cNvSpPr/>
            <p:nvPr/>
          </p:nvSpPr>
          <p:spPr>
            <a:xfrm>
              <a:off x="3492000" y="2445200"/>
              <a:ext cx="1425" cy="6775"/>
            </a:xfrm>
            <a:custGeom>
              <a:rect b="b" l="l" r="r" t="t"/>
              <a:pathLst>
                <a:path extrusionOk="0" h="271" w="57">
                  <a:moveTo>
                    <a:pt x="57" y="1"/>
                  </a:moveTo>
                  <a:cubicBezTo>
                    <a:pt x="47" y="29"/>
                    <a:pt x="38" y="38"/>
                    <a:pt x="38" y="66"/>
                  </a:cubicBezTo>
                  <a:cubicBezTo>
                    <a:pt x="19" y="84"/>
                    <a:pt x="10" y="112"/>
                    <a:pt x="10" y="131"/>
                  </a:cubicBezTo>
                  <a:cubicBezTo>
                    <a:pt x="1" y="177"/>
                    <a:pt x="1" y="224"/>
                    <a:pt x="19" y="270"/>
                  </a:cubicBezTo>
                  <a:lnTo>
                    <a:pt x="19" y="205"/>
                  </a:lnTo>
                  <a:cubicBezTo>
                    <a:pt x="19" y="177"/>
                    <a:pt x="38" y="159"/>
                    <a:pt x="38" y="131"/>
                  </a:cubicBezTo>
                  <a:cubicBezTo>
                    <a:pt x="38" y="94"/>
                    <a:pt x="47"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2"/>
            <p:cNvSpPr/>
            <p:nvPr/>
          </p:nvSpPr>
          <p:spPr>
            <a:xfrm>
              <a:off x="3492925" y="2448000"/>
              <a:ext cx="725" cy="5825"/>
            </a:xfrm>
            <a:custGeom>
              <a:rect b="b" l="l" r="r" t="t"/>
              <a:pathLst>
                <a:path extrusionOk="0" h="233" w="29">
                  <a:moveTo>
                    <a:pt x="29" y="0"/>
                  </a:moveTo>
                  <a:cubicBezTo>
                    <a:pt x="29" y="19"/>
                    <a:pt x="20" y="28"/>
                    <a:pt x="20" y="56"/>
                  </a:cubicBezTo>
                  <a:cubicBezTo>
                    <a:pt x="10" y="75"/>
                    <a:pt x="10" y="93"/>
                    <a:pt x="10" y="112"/>
                  </a:cubicBezTo>
                  <a:cubicBezTo>
                    <a:pt x="1" y="158"/>
                    <a:pt x="10" y="195"/>
                    <a:pt x="29" y="233"/>
                  </a:cubicBezTo>
                  <a:lnTo>
                    <a:pt x="29" y="168"/>
                  </a:lnTo>
                  <a:lnTo>
                    <a:pt x="29" y="112"/>
                  </a:lnTo>
                  <a:lnTo>
                    <a:pt x="2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2"/>
            <p:cNvSpPr/>
            <p:nvPr/>
          </p:nvSpPr>
          <p:spPr>
            <a:xfrm>
              <a:off x="3494800" y="2451025"/>
              <a:ext cx="1175" cy="5825"/>
            </a:xfrm>
            <a:custGeom>
              <a:rect b="b" l="l" r="r" t="t"/>
              <a:pathLst>
                <a:path extrusionOk="0" h="233" w="47">
                  <a:moveTo>
                    <a:pt x="19" y="0"/>
                  </a:moveTo>
                  <a:cubicBezTo>
                    <a:pt x="0" y="47"/>
                    <a:pt x="0" y="93"/>
                    <a:pt x="19" y="121"/>
                  </a:cubicBezTo>
                  <a:cubicBezTo>
                    <a:pt x="19" y="139"/>
                    <a:pt x="19" y="158"/>
                    <a:pt x="28" y="177"/>
                  </a:cubicBezTo>
                  <a:cubicBezTo>
                    <a:pt x="28" y="204"/>
                    <a:pt x="37" y="223"/>
                    <a:pt x="47" y="232"/>
                  </a:cubicBezTo>
                  <a:lnTo>
                    <a:pt x="47" y="177"/>
                  </a:lnTo>
                  <a:cubicBezTo>
                    <a:pt x="37" y="158"/>
                    <a:pt x="37" y="139"/>
                    <a:pt x="37" y="121"/>
                  </a:cubicBezTo>
                  <a:cubicBezTo>
                    <a:pt x="37" y="84"/>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2"/>
            <p:cNvSpPr/>
            <p:nvPr/>
          </p:nvSpPr>
          <p:spPr>
            <a:xfrm>
              <a:off x="3493400" y="2456125"/>
              <a:ext cx="2125" cy="5825"/>
            </a:xfrm>
            <a:custGeom>
              <a:rect b="b" l="l" r="r" t="t"/>
              <a:pathLst>
                <a:path extrusionOk="0" h="233" w="85">
                  <a:moveTo>
                    <a:pt x="1" y="0"/>
                  </a:moveTo>
                  <a:cubicBezTo>
                    <a:pt x="1" y="47"/>
                    <a:pt x="10" y="75"/>
                    <a:pt x="28" y="121"/>
                  </a:cubicBezTo>
                  <a:cubicBezTo>
                    <a:pt x="28" y="149"/>
                    <a:pt x="38" y="158"/>
                    <a:pt x="47" y="186"/>
                  </a:cubicBezTo>
                  <a:cubicBezTo>
                    <a:pt x="56" y="196"/>
                    <a:pt x="75" y="214"/>
                    <a:pt x="84" y="233"/>
                  </a:cubicBezTo>
                  <a:lnTo>
                    <a:pt x="75" y="168"/>
                  </a:lnTo>
                  <a:cubicBezTo>
                    <a:pt x="56" y="149"/>
                    <a:pt x="56" y="140"/>
                    <a:pt x="47" y="112"/>
                  </a:cubicBezTo>
                  <a:cubicBezTo>
                    <a:pt x="38" y="75"/>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2"/>
            <p:cNvSpPr/>
            <p:nvPr/>
          </p:nvSpPr>
          <p:spPr>
            <a:xfrm>
              <a:off x="3496425" y="2460075"/>
              <a:ext cx="1650" cy="6050"/>
            </a:xfrm>
            <a:custGeom>
              <a:rect b="b" l="l" r="r" t="t"/>
              <a:pathLst>
                <a:path extrusionOk="0" h="242" w="66">
                  <a:moveTo>
                    <a:pt x="10" y="0"/>
                  </a:moveTo>
                  <a:lnTo>
                    <a:pt x="10" y="0"/>
                  </a:lnTo>
                  <a:cubicBezTo>
                    <a:pt x="0" y="47"/>
                    <a:pt x="10" y="84"/>
                    <a:pt x="19" y="130"/>
                  </a:cubicBezTo>
                  <a:cubicBezTo>
                    <a:pt x="19" y="140"/>
                    <a:pt x="19" y="168"/>
                    <a:pt x="28" y="186"/>
                  </a:cubicBezTo>
                  <a:cubicBezTo>
                    <a:pt x="37" y="214"/>
                    <a:pt x="56" y="233"/>
                    <a:pt x="65" y="242"/>
                  </a:cubicBezTo>
                  <a:cubicBezTo>
                    <a:pt x="65" y="233"/>
                    <a:pt x="56" y="214"/>
                    <a:pt x="56" y="186"/>
                  </a:cubicBezTo>
                  <a:lnTo>
                    <a:pt x="37" y="130"/>
                  </a:lnTo>
                  <a:cubicBezTo>
                    <a:pt x="28" y="84"/>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2"/>
            <p:cNvSpPr/>
            <p:nvPr/>
          </p:nvSpPr>
          <p:spPr>
            <a:xfrm>
              <a:off x="3507575" y="2450325"/>
              <a:ext cx="725" cy="2800"/>
            </a:xfrm>
            <a:custGeom>
              <a:rect b="b" l="l" r="r" t="t"/>
              <a:pathLst>
                <a:path extrusionOk="0" h="112" w="29">
                  <a:moveTo>
                    <a:pt x="19" y="0"/>
                  </a:moveTo>
                  <a:cubicBezTo>
                    <a:pt x="0" y="9"/>
                    <a:pt x="0" y="28"/>
                    <a:pt x="0" y="56"/>
                  </a:cubicBezTo>
                  <a:cubicBezTo>
                    <a:pt x="0" y="75"/>
                    <a:pt x="0" y="93"/>
                    <a:pt x="19" y="112"/>
                  </a:cubicBezTo>
                  <a:cubicBezTo>
                    <a:pt x="28" y="93"/>
                    <a:pt x="28" y="75"/>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2"/>
            <p:cNvSpPr/>
            <p:nvPr/>
          </p:nvSpPr>
          <p:spPr>
            <a:xfrm>
              <a:off x="3508725" y="2448000"/>
              <a:ext cx="725" cy="2800"/>
            </a:xfrm>
            <a:custGeom>
              <a:rect b="b" l="l" r="r" t="t"/>
              <a:pathLst>
                <a:path extrusionOk="0" h="112" w="29">
                  <a:moveTo>
                    <a:pt x="10" y="0"/>
                  </a:moveTo>
                  <a:cubicBezTo>
                    <a:pt x="1" y="19"/>
                    <a:pt x="1" y="28"/>
                    <a:pt x="1" y="56"/>
                  </a:cubicBezTo>
                  <a:cubicBezTo>
                    <a:pt x="1" y="75"/>
                    <a:pt x="1" y="93"/>
                    <a:pt x="10" y="112"/>
                  </a:cubicBezTo>
                  <a:cubicBezTo>
                    <a:pt x="29" y="93"/>
                    <a:pt x="29" y="75"/>
                    <a:pt x="29" y="56"/>
                  </a:cubicBezTo>
                  <a:cubicBezTo>
                    <a:pt x="29" y="28"/>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2"/>
            <p:cNvSpPr/>
            <p:nvPr/>
          </p:nvSpPr>
          <p:spPr>
            <a:xfrm>
              <a:off x="3498975" y="2468425"/>
              <a:ext cx="1650" cy="3975"/>
            </a:xfrm>
            <a:custGeom>
              <a:rect b="b" l="l" r="r" t="t"/>
              <a:pathLst>
                <a:path extrusionOk="0" h="159" w="66">
                  <a:moveTo>
                    <a:pt x="1" y="1"/>
                  </a:moveTo>
                  <a:cubicBezTo>
                    <a:pt x="1" y="38"/>
                    <a:pt x="10" y="66"/>
                    <a:pt x="10" y="84"/>
                  </a:cubicBezTo>
                  <a:cubicBezTo>
                    <a:pt x="19" y="94"/>
                    <a:pt x="19" y="112"/>
                    <a:pt x="38" y="122"/>
                  </a:cubicBezTo>
                  <a:lnTo>
                    <a:pt x="66" y="159"/>
                  </a:lnTo>
                  <a:cubicBezTo>
                    <a:pt x="66" y="122"/>
                    <a:pt x="56" y="94"/>
                    <a:pt x="47" y="75"/>
                  </a:cubicBezTo>
                  <a:cubicBezTo>
                    <a:pt x="28" y="47"/>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2"/>
            <p:cNvSpPr/>
            <p:nvPr/>
          </p:nvSpPr>
          <p:spPr>
            <a:xfrm>
              <a:off x="3497575" y="2492725"/>
              <a:ext cx="39750" cy="40075"/>
            </a:xfrm>
            <a:custGeom>
              <a:rect b="b" l="l" r="r" t="t"/>
              <a:pathLst>
                <a:path extrusionOk="0" h="1603" w="1590">
                  <a:moveTo>
                    <a:pt x="1244" y="1"/>
                  </a:moveTo>
                  <a:cubicBezTo>
                    <a:pt x="1220" y="1"/>
                    <a:pt x="1198" y="2"/>
                    <a:pt x="1181" y="4"/>
                  </a:cubicBezTo>
                  <a:cubicBezTo>
                    <a:pt x="809" y="79"/>
                    <a:pt x="447" y="227"/>
                    <a:pt x="196" y="497"/>
                  </a:cubicBezTo>
                  <a:cubicBezTo>
                    <a:pt x="112" y="580"/>
                    <a:pt x="47" y="673"/>
                    <a:pt x="19" y="785"/>
                  </a:cubicBezTo>
                  <a:cubicBezTo>
                    <a:pt x="1" y="906"/>
                    <a:pt x="47" y="1026"/>
                    <a:pt x="149" y="1073"/>
                  </a:cubicBezTo>
                  <a:cubicBezTo>
                    <a:pt x="178" y="1085"/>
                    <a:pt x="209" y="1090"/>
                    <a:pt x="240" y="1090"/>
                  </a:cubicBezTo>
                  <a:cubicBezTo>
                    <a:pt x="331" y="1090"/>
                    <a:pt x="429" y="1047"/>
                    <a:pt x="512" y="999"/>
                  </a:cubicBezTo>
                  <a:lnTo>
                    <a:pt x="512" y="999"/>
                  </a:lnTo>
                  <a:cubicBezTo>
                    <a:pt x="475" y="1091"/>
                    <a:pt x="428" y="1184"/>
                    <a:pt x="428" y="1277"/>
                  </a:cubicBezTo>
                  <a:cubicBezTo>
                    <a:pt x="419" y="1370"/>
                    <a:pt x="475" y="1472"/>
                    <a:pt x="568" y="1491"/>
                  </a:cubicBezTo>
                  <a:cubicBezTo>
                    <a:pt x="586" y="1498"/>
                    <a:pt x="605" y="1502"/>
                    <a:pt x="623" y="1502"/>
                  </a:cubicBezTo>
                  <a:cubicBezTo>
                    <a:pt x="699" y="1502"/>
                    <a:pt x="774" y="1447"/>
                    <a:pt x="818" y="1379"/>
                  </a:cubicBezTo>
                  <a:cubicBezTo>
                    <a:pt x="883" y="1296"/>
                    <a:pt x="930" y="1203"/>
                    <a:pt x="995" y="1138"/>
                  </a:cubicBezTo>
                  <a:lnTo>
                    <a:pt x="995" y="1138"/>
                  </a:lnTo>
                  <a:cubicBezTo>
                    <a:pt x="986" y="1240"/>
                    <a:pt x="986" y="1333"/>
                    <a:pt x="1023" y="1426"/>
                  </a:cubicBezTo>
                  <a:cubicBezTo>
                    <a:pt x="1051" y="1519"/>
                    <a:pt x="1134" y="1602"/>
                    <a:pt x="1227" y="1602"/>
                  </a:cubicBezTo>
                  <a:cubicBezTo>
                    <a:pt x="1231" y="1603"/>
                    <a:pt x="1235" y="1603"/>
                    <a:pt x="1239" y="1603"/>
                  </a:cubicBezTo>
                  <a:cubicBezTo>
                    <a:pt x="1398" y="1603"/>
                    <a:pt x="1470" y="1422"/>
                    <a:pt x="1506" y="1277"/>
                  </a:cubicBezTo>
                  <a:cubicBezTo>
                    <a:pt x="1590" y="887"/>
                    <a:pt x="1562" y="497"/>
                    <a:pt x="1459" y="125"/>
                  </a:cubicBezTo>
                  <a:cubicBezTo>
                    <a:pt x="1445" y="23"/>
                    <a:pt x="1332" y="1"/>
                    <a:pt x="124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2"/>
            <p:cNvSpPr/>
            <p:nvPr/>
          </p:nvSpPr>
          <p:spPr>
            <a:xfrm>
              <a:off x="3496975" y="2492350"/>
              <a:ext cx="39425" cy="40525"/>
            </a:xfrm>
            <a:custGeom>
              <a:rect b="b" l="l" r="r" t="t"/>
              <a:pathLst>
                <a:path extrusionOk="0" h="1621" w="1577">
                  <a:moveTo>
                    <a:pt x="1168" y="1"/>
                  </a:moveTo>
                  <a:cubicBezTo>
                    <a:pt x="1223" y="1"/>
                    <a:pt x="1270" y="1"/>
                    <a:pt x="1335" y="10"/>
                  </a:cubicBezTo>
                  <a:cubicBezTo>
                    <a:pt x="1288" y="1"/>
                    <a:pt x="1223" y="1"/>
                    <a:pt x="1168" y="1"/>
                  </a:cubicBezTo>
                  <a:close/>
                  <a:moveTo>
                    <a:pt x="1335" y="10"/>
                  </a:moveTo>
                  <a:lnTo>
                    <a:pt x="1400" y="47"/>
                  </a:lnTo>
                  <a:cubicBezTo>
                    <a:pt x="1381" y="19"/>
                    <a:pt x="1353" y="10"/>
                    <a:pt x="1335" y="10"/>
                  </a:cubicBezTo>
                  <a:close/>
                  <a:moveTo>
                    <a:pt x="1400" y="47"/>
                  </a:moveTo>
                  <a:lnTo>
                    <a:pt x="1400" y="47"/>
                  </a:lnTo>
                  <a:cubicBezTo>
                    <a:pt x="1409" y="66"/>
                    <a:pt x="1437" y="94"/>
                    <a:pt x="1437" y="112"/>
                  </a:cubicBezTo>
                  <a:cubicBezTo>
                    <a:pt x="1437" y="94"/>
                    <a:pt x="1428" y="66"/>
                    <a:pt x="1400" y="47"/>
                  </a:cubicBezTo>
                  <a:close/>
                  <a:moveTo>
                    <a:pt x="1168" y="1"/>
                  </a:moveTo>
                  <a:lnTo>
                    <a:pt x="1168" y="1"/>
                  </a:lnTo>
                  <a:cubicBezTo>
                    <a:pt x="1065" y="10"/>
                    <a:pt x="963" y="47"/>
                    <a:pt x="852" y="66"/>
                  </a:cubicBezTo>
                  <a:cubicBezTo>
                    <a:pt x="657" y="140"/>
                    <a:pt x="461" y="224"/>
                    <a:pt x="285" y="363"/>
                  </a:cubicBezTo>
                  <a:cubicBezTo>
                    <a:pt x="238" y="391"/>
                    <a:pt x="201" y="428"/>
                    <a:pt x="173" y="465"/>
                  </a:cubicBezTo>
                  <a:cubicBezTo>
                    <a:pt x="136" y="503"/>
                    <a:pt x="90" y="549"/>
                    <a:pt x="62" y="577"/>
                  </a:cubicBezTo>
                  <a:cubicBezTo>
                    <a:pt x="73" y="602"/>
                    <a:pt x="74" y="624"/>
                    <a:pt x="70" y="645"/>
                  </a:cubicBezTo>
                  <a:lnTo>
                    <a:pt x="70" y="645"/>
                  </a:lnTo>
                  <a:cubicBezTo>
                    <a:pt x="78" y="631"/>
                    <a:pt x="84" y="618"/>
                    <a:pt x="90" y="605"/>
                  </a:cubicBezTo>
                  <a:cubicBezTo>
                    <a:pt x="127" y="558"/>
                    <a:pt x="155" y="521"/>
                    <a:pt x="192" y="484"/>
                  </a:cubicBezTo>
                  <a:cubicBezTo>
                    <a:pt x="229" y="447"/>
                    <a:pt x="276" y="419"/>
                    <a:pt x="313" y="382"/>
                  </a:cubicBezTo>
                  <a:cubicBezTo>
                    <a:pt x="471" y="252"/>
                    <a:pt x="666" y="149"/>
                    <a:pt x="870" y="84"/>
                  </a:cubicBezTo>
                  <a:cubicBezTo>
                    <a:pt x="972" y="47"/>
                    <a:pt x="1075" y="19"/>
                    <a:pt x="1168" y="1"/>
                  </a:cubicBezTo>
                  <a:close/>
                  <a:moveTo>
                    <a:pt x="1474" y="131"/>
                  </a:moveTo>
                  <a:lnTo>
                    <a:pt x="1474" y="131"/>
                  </a:lnTo>
                  <a:cubicBezTo>
                    <a:pt x="1521" y="298"/>
                    <a:pt x="1558" y="484"/>
                    <a:pt x="1567" y="670"/>
                  </a:cubicBezTo>
                  <a:cubicBezTo>
                    <a:pt x="1558" y="484"/>
                    <a:pt x="1530" y="298"/>
                    <a:pt x="1474" y="131"/>
                  </a:cubicBezTo>
                  <a:close/>
                  <a:moveTo>
                    <a:pt x="70" y="645"/>
                  </a:moveTo>
                  <a:lnTo>
                    <a:pt x="70" y="645"/>
                  </a:lnTo>
                  <a:cubicBezTo>
                    <a:pt x="51" y="678"/>
                    <a:pt x="29" y="711"/>
                    <a:pt x="15" y="744"/>
                  </a:cubicBezTo>
                  <a:cubicBezTo>
                    <a:pt x="8" y="782"/>
                    <a:pt x="1" y="825"/>
                    <a:pt x="3" y="865"/>
                  </a:cubicBezTo>
                  <a:lnTo>
                    <a:pt x="3" y="865"/>
                  </a:lnTo>
                  <a:cubicBezTo>
                    <a:pt x="2" y="822"/>
                    <a:pt x="12" y="780"/>
                    <a:pt x="34" y="744"/>
                  </a:cubicBezTo>
                  <a:cubicBezTo>
                    <a:pt x="46" y="710"/>
                    <a:pt x="64" y="679"/>
                    <a:pt x="70" y="645"/>
                  </a:cubicBezTo>
                  <a:close/>
                  <a:moveTo>
                    <a:pt x="1567" y="670"/>
                  </a:moveTo>
                  <a:cubicBezTo>
                    <a:pt x="1576" y="856"/>
                    <a:pt x="1558" y="1041"/>
                    <a:pt x="1521" y="1218"/>
                  </a:cubicBezTo>
                  <a:cubicBezTo>
                    <a:pt x="1511" y="1311"/>
                    <a:pt x="1474" y="1394"/>
                    <a:pt x="1428" y="1478"/>
                  </a:cubicBezTo>
                  <a:cubicBezTo>
                    <a:pt x="1400" y="1506"/>
                    <a:pt x="1372" y="1543"/>
                    <a:pt x="1335" y="1571"/>
                  </a:cubicBezTo>
                  <a:cubicBezTo>
                    <a:pt x="1308" y="1585"/>
                    <a:pt x="1275" y="1593"/>
                    <a:pt x="1242" y="1593"/>
                  </a:cubicBezTo>
                  <a:cubicBezTo>
                    <a:pt x="1230" y="1593"/>
                    <a:pt x="1217" y="1592"/>
                    <a:pt x="1205" y="1590"/>
                  </a:cubicBezTo>
                  <a:cubicBezTo>
                    <a:pt x="1158" y="1580"/>
                    <a:pt x="1121" y="1552"/>
                    <a:pt x="1103" y="1525"/>
                  </a:cubicBezTo>
                  <a:cubicBezTo>
                    <a:pt x="1065" y="1487"/>
                    <a:pt x="1056" y="1450"/>
                    <a:pt x="1047" y="1404"/>
                  </a:cubicBezTo>
                  <a:cubicBezTo>
                    <a:pt x="1019" y="1320"/>
                    <a:pt x="1019" y="1227"/>
                    <a:pt x="1028" y="1134"/>
                  </a:cubicBezTo>
                  <a:lnTo>
                    <a:pt x="1028" y="1079"/>
                  </a:lnTo>
                  <a:lnTo>
                    <a:pt x="982" y="1125"/>
                  </a:lnTo>
                  <a:cubicBezTo>
                    <a:pt x="907" y="1199"/>
                    <a:pt x="870" y="1292"/>
                    <a:pt x="815" y="1367"/>
                  </a:cubicBezTo>
                  <a:cubicBezTo>
                    <a:pt x="787" y="1404"/>
                    <a:pt x="749" y="1441"/>
                    <a:pt x="703" y="1459"/>
                  </a:cubicBezTo>
                  <a:cubicBezTo>
                    <a:pt x="682" y="1480"/>
                    <a:pt x="651" y="1491"/>
                    <a:pt x="617" y="1491"/>
                  </a:cubicBezTo>
                  <a:cubicBezTo>
                    <a:pt x="605" y="1491"/>
                    <a:pt x="594" y="1490"/>
                    <a:pt x="582" y="1487"/>
                  </a:cubicBezTo>
                  <a:cubicBezTo>
                    <a:pt x="545" y="1478"/>
                    <a:pt x="499" y="1450"/>
                    <a:pt x="471" y="1413"/>
                  </a:cubicBezTo>
                  <a:cubicBezTo>
                    <a:pt x="452" y="1385"/>
                    <a:pt x="443" y="1339"/>
                    <a:pt x="443" y="1292"/>
                  </a:cubicBezTo>
                  <a:cubicBezTo>
                    <a:pt x="443" y="1199"/>
                    <a:pt x="471" y="1106"/>
                    <a:pt x="517" y="1023"/>
                  </a:cubicBezTo>
                  <a:lnTo>
                    <a:pt x="554" y="939"/>
                  </a:lnTo>
                  <a:lnTo>
                    <a:pt x="471" y="986"/>
                  </a:lnTo>
                  <a:cubicBezTo>
                    <a:pt x="424" y="1014"/>
                    <a:pt x="378" y="1041"/>
                    <a:pt x="331" y="1060"/>
                  </a:cubicBezTo>
                  <a:cubicBezTo>
                    <a:pt x="297" y="1074"/>
                    <a:pt x="263" y="1082"/>
                    <a:pt x="229" y="1082"/>
                  </a:cubicBezTo>
                  <a:cubicBezTo>
                    <a:pt x="217" y="1082"/>
                    <a:pt x="204" y="1081"/>
                    <a:pt x="192" y="1079"/>
                  </a:cubicBezTo>
                  <a:cubicBezTo>
                    <a:pt x="146" y="1079"/>
                    <a:pt x="99" y="1060"/>
                    <a:pt x="71" y="1023"/>
                  </a:cubicBezTo>
                  <a:cubicBezTo>
                    <a:pt x="34" y="986"/>
                    <a:pt x="15" y="939"/>
                    <a:pt x="6" y="893"/>
                  </a:cubicBezTo>
                  <a:cubicBezTo>
                    <a:pt x="4" y="884"/>
                    <a:pt x="3" y="874"/>
                    <a:pt x="3" y="865"/>
                  </a:cubicBezTo>
                  <a:lnTo>
                    <a:pt x="3" y="865"/>
                  </a:lnTo>
                  <a:cubicBezTo>
                    <a:pt x="3" y="877"/>
                    <a:pt x="4" y="890"/>
                    <a:pt x="6" y="902"/>
                  </a:cubicBezTo>
                  <a:cubicBezTo>
                    <a:pt x="15" y="967"/>
                    <a:pt x="34" y="1023"/>
                    <a:pt x="71" y="1060"/>
                  </a:cubicBezTo>
                  <a:cubicBezTo>
                    <a:pt x="99" y="1106"/>
                    <a:pt x="164" y="1134"/>
                    <a:pt x="220" y="1134"/>
                  </a:cubicBezTo>
                  <a:cubicBezTo>
                    <a:pt x="233" y="1139"/>
                    <a:pt x="247" y="1141"/>
                    <a:pt x="260" y="1141"/>
                  </a:cubicBezTo>
                  <a:cubicBezTo>
                    <a:pt x="302" y="1141"/>
                    <a:pt x="343" y="1123"/>
                    <a:pt x="378" y="1116"/>
                  </a:cubicBezTo>
                  <a:lnTo>
                    <a:pt x="452" y="1079"/>
                  </a:lnTo>
                  <a:lnTo>
                    <a:pt x="452" y="1079"/>
                  </a:lnTo>
                  <a:cubicBezTo>
                    <a:pt x="443" y="1106"/>
                    <a:pt x="424" y="1125"/>
                    <a:pt x="424" y="1134"/>
                  </a:cubicBezTo>
                  <a:cubicBezTo>
                    <a:pt x="415" y="1181"/>
                    <a:pt x="396" y="1246"/>
                    <a:pt x="396" y="1292"/>
                  </a:cubicBezTo>
                  <a:cubicBezTo>
                    <a:pt x="396" y="1348"/>
                    <a:pt x="406" y="1394"/>
                    <a:pt x="443" y="1441"/>
                  </a:cubicBezTo>
                  <a:cubicBezTo>
                    <a:pt x="471" y="1487"/>
                    <a:pt x="517" y="1525"/>
                    <a:pt x="582" y="1534"/>
                  </a:cubicBezTo>
                  <a:cubicBezTo>
                    <a:pt x="592" y="1535"/>
                    <a:pt x="602" y="1536"/>
                    <a:pt x="612" y="1536"/>
                  </a:cubicBezTo>
                  <a:cubicBezTo>
                    <a:pt x="657" y="1536"/>
                    <a:pt x="702" y="1520"/>
                    <a:pt x="740" y="1497"/>
                  </a:cubicBezTo>
                  <a:cubicBezTo>
                    <a:pt x="787" y="1478"/>
                    <a:pt x="824" y="1432"/>
                    <a:pt x="861" y="1394"/>
                  </a:cubicBezTo>
                  <a:cubicBezTo>
                    <a:pt x="907" y="1339"/>
                    <a:pt x="935" y="1264"/>
                    <a:pt x="982" y="1209"/>
                  </a:cubicBezTo>
                  <a:cubicBezTo>
                    <a:pt x="982" y="1274"/>
                    <a:pt x="982" y="1348"/>
                    <a:pt x="1010" y="1413"/>
                  </a:cubicBezTo>
                  <a:cubicBezTo>
                    <a:pt x="1019" y="1459"/>
                    <a:pt x="1056" y="1506"/>
                    <a:pt x="1093" y="1543"/>
                  </a:cubicBezTo>
                  <a:cubicBezTo>
                    <a:pt x="1121" y="1580"/>
                    <a:pt x="1168" y="1599"/>
                    <a:pt x="1214" y="1617"/>
                  </a:cubicBezTo>
                  <a:cubicBezTo>
                    <a:pt x="1226" y="1620"/>
                    <a:pt x="1238" y="1621"/>
                    <a:pt x="1251" y="1621"/>
                  </a:cubicBezTo>
                  <a:cubicBezTo>
                    <a:pt x="1291" y="1621"/>
                    <a:pt x="1332" y="1610"/>
                    <a:pt x="1353" y="1590"/>
                  </a:cubicBezTo>
                  <a:cubicBezTo>
                    <a:pt x="1400" y="1571"/>
                    <a:pt x="1428" y="1525"/>
                    <a:pt x="1446" y="1487"/>
                  </a:cubicBezTo>
                  <a:cubicBezTo>
                    <a:pt x="1493" y="1404"/>
                    <a:pt x="1521" y="1311"/>
                    <a:pt x="1530" y="1218"/>
                  </a:cubicBezTo>
                  <a:cubicBezTo>
                    <a:pt x="1567" y="1032"/>
                    <a:pt x="1576" y="846"/>
                    <a:pt x="1567" y="6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2"/>
            <p:cNvSpPr/>
            <p:nvPr/>
          </p:nvSpPr>
          <p:spPr>
            <a:xfrm>
              <a:off x="3522425" y="2493750"/>
              <a:ext cx="10250" cy="27675"/>
            </a:xfrm>
            <a:custGeom>
              <a:rect b="b" l="l" r="r" t="t"/>
              <a:pathLst>
                <a:path extrusionOk="0" h="1107" w="410">
                  <a:moveTo>
                    <a:pt x="410" y="1"/>
                  </a:moveTo>
                  <a:cubicBezTo>
                    <a:pt x="402" y="13"/>
                    <a:pt x="395" y="26"/>
                    <a:pt x="389" y="38"/>
                  </a:cubicBezTo>
                  <a:lnTo>
                    <a:pt x="389" y="38"/>
                  </a:lnTo>
                  <a:cubicBezTo>
                    <a:pt x="396" y="25"/>
                    <a:pt x="403" y="13"/>
                    <a:pt x="410" y="1"/>
                  </a:cubicBezTo>
                  <a:close/>
                  <a:moveTo>
                    <a:pt x="389" y="38"/>
                  </a:moveTo>
                  <a:cubicBezTo>
                    <a:pt x="350" y="111"/>
                    <a:pt x="311" y="191"/>
                    <a:pt x="280" y="270"/>
                  </a:cubicBezTo>
                  <a:lnTo>
                    <a:pt x="177" y="549"/>
                  </a:lnTo>
                  <a:cubicBezTo>
                    <a:pt x="140" y="642"/>
                    <a:pt x="122" y="735"/>
                    <a:pt x="85" y="827"/>
                  </a:cubicBezTo>
                  <a:cubicBezTo>
                    <a:pt x="57" y="920"/>
                    <a:pt x="29" y="1013"/>
                    <a:pt x="1" y="1106"/>
                  </a:cubicBezTo>
                  <a:cubicBezTo>
                    <a:pt x="38" y="1013"/>
                    <a:pt x="75" y="920"/>
                    <a:pt x="85" y="837"/>
                  </a:cubicBezTo>
                  <a:lnTo>
                    <a:pt x="187" y="558"/>
                  </a:lnTo>
                  <a:lnTo>
                    <a:pt x="289" y="279"/>
                  </a:lnTo>
                  <a:cubicBezTo>
                    <a:pt x="317" y="233"/>
                    <a:pt x="326" y="186"/>
                    <a:pt x="354" y="140"/>
                  </a:cubicBezTo>
                  <a:cubicBezTo>
                    <a:pt x="361" y="106"/>
                    <a:pt x="373" y="72"/>
                    <a:pt x="389" y="3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2"/>
            <p:cNvSpPr/>
            <p:nvPr/>
          </p:nvSpPr>
          <p:spPr>
            <a:xfrm>
              <a:off x="3510350" y="2493050"/>
              <a:ext cx="21400" cy="24650"/>
            </a:xfrm>
            <a:custGeom>
              <a:rect b="b" l="l" r="r" t="t"/>
              <a:pathLst>
                <a:path extrusionOk="0" h="986" w="856">
                  <a:moveTo>
                    <a:pt x="856" y="1"/>
                  </a:moveTo>
                  <a:cubicBezTo>
                    <a:pt x="818" y="56"/>
                    <a:pt x="791" y="94"/>
                    <a:pt x="753" y="131"/>
                  </a:cubicBezTo>
                  <a:cubicBezTo>
                    <a:pt x="716" y="168"/>
                    <a:pt x="679" y="214"/>
                    <a:pt x="651" y="252"/>
                  </a:cubicBezTo>
                  <a:lnTo>
                    <a:pt x="428" y="493"/>
                  </a:lnTo>
                  <a:lnTo>
                    <a:pt x="205" y="735"/>
                  </a:lnTo>
                  <a:lnTo>
                    <a:pt x="1" y="986"/>
                  </a:lnTo>
                  <a:cubicBezTo>
                    <a:pt x="75" y="902"/>
                    <a:pt x="159" y="828"/>
                    <a:pt x="233" y="753"/>
                  </a:cubicBezTo>
                  <a:cubicBezTo>
                    <a:pt x="298" y="670"/>
                    <a:pt x="382" y="586"/>
                    <a:pt x="447" y="502"/>
                  </a:cubicBezTo>
                  <a:lnTo>
                    <a:pt x="660" y="261"/>
                  </a:lnTo>
                  <a:cubicBezTo>
                    <a:pt x="725" y="177"/>
                    <a:pt x="800" y="94"/>
                    <a:pt x="8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2"/>
            <p:cNvSpPr/>
            <p:nvPr/>
          </p:nvSpPr>
          <p:spPr>
            <a:xfrm>
              <a:off x="3524750" y="2502575"/>
              <a:ext cx="3275" cy="7700"/>
            </a:xfrm>
            <a:custGeom>
              <a:rect b="b" l="l" r="r" t="t"/>
              <a:pathLst>
                <a:path extrusionOk="0" h="308" w="131">
                  <a:moveTo>
                    <a:pt x="131" y="1"/>
                  </a:moveTo>
                  <a:lnTo>
                    <a:pt x="131" y="1"/>
                  </a:lnTo>
                  <a:cubicBezTo>
                    <a:pt x="103" y="19"/>
                    <a:pt x="94" y="47"/>
                    <a:pt x="84" y="66"/>
                  </a:cubicBezTo>
                  <a:cubicBezTo>
                    <a:pt x="75" y="103"/>
                    <a:pt x="57" y="121"/>
                    <a:pt x="47" y="149"/>
                  </a:cubicBezTo>
                  <a:cubicBezTo>
                    <a:pt x="29" y="205"/>
                    <a:pt x="10" y="251"/>
                    <a:pt x="1" y="307"/>
                  </a:cubicBezTo>
                  <a:cubicBezTo>
                    <a:pt x="29" y="261"/>
                    <a:pt x="47" y="214"/>
                    <a:pt x="84" y="159"/>
                  </a:cubicBezTo>
                  <a:cubicBezTo>
                    <a:pt x="94" y="140"/>
                    <a:pt x="94" y="103"/>
                    <a:pt x="103" y="75"/>
                  </a:cubicBezTo>
                  <a:cubicBezTo>
                    <a:pt x="122" y="56"/>
                    <a:pt x="122" y="1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2"/>
            <p:cNvSpPr/>
            <p:nvPr/>
          </p:nvSpPr>
          <p:spPr>
            <a:xfrm>
              <a:off x="3522675" y="2508375"/>
              <a:ext cx="1650" cy="4900"/>
            </a:xfrm>
            <a:custGeom>
              <a:rect b="b" l="l" r="r" t="t"/>
              <a:pathLst>
                <a:path extrusionOk="0" h="196" w="66">
                  <a:moveTo>
                    <a:pt x="65" y="1"/>
                  </a:moveTo>
                  <a:lnTo>
                    <a:pt x="65" y="1"/>
                  </a:lnTo>
                  <a:cubicBezTo>
                    <a:pt x="37" y="10"/>
                    <a:pt x="37" y="29"/>
                    <a:pt x="28" y="47"/>
                  </a:cubicBezTo>
                  <a:cubicBezTo>
                    <a:pt x="28" y="57"/>
                    <a:pt x="19" y="75"/>
                    <a:pt x="19" y="94"/>
                  </a:cubicBezTo>
                  <a:cubicBezTo>
                    <a:pt x="19" y="122"/>
                    <a:pt x="0" y="159"/>
                    <a:pt x="19" y="196"/>
                  </a:cubicBezTo>
                  <a:cubicBezTo>
                    <a:pt x="28" y="159"/>
                    <a:pt x="37" y="122"/>
                    <a:pt x="37" y="94"/>
                  </a:cubicBezTo>
                  <a:cubicBezTo>
                    <a:pt x="47" y="75"/>
                    <a:pt x="47" y="57"/>
                    <a:pt x="47" y="47"/>
                  </a:cubicBezTo>
                  <a:cubicBezTo>
                    <a:pt x="65" y="29"/>
                    <a:pt x="65"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2"/>
            <p:cNvSpPr/>
            <p:nvPr/>
          </p:nvSpPr>
          <p:spPr>
            <a:xfrm>
              <a:off x="3520350" y="2505375"/>
              <a:ext cx="3500" cy="6975"/>
            </a:xfrm>
            <a:custGeom>
              <a:rect b="b" l="l" r="r" t="t"/>
              <a:pathLst>
                <a:path extrusionOk="0" h="279" w="140">
                  <a:moveTo>
                    <a:pt x="140" y="0"/>
                  </a:moveTo>
                  <a:lnTo>
                    <a:pt x="140" y="0"/>
                  </a:lnTo>
                  <a:cubicBezTo>
                    <a:pt x="130" y="9"/>
                    <a:pt x="102" y="37"/>
                    <a:pt x="93" y="56"/>
                  </a:cubicBezTo>
                  <a:lnTo>
                    <a:pt x="65" y="130"/>
                  </a:lnTo>
                  <a:cubicBezTo>
                    <a:pt x="37" y="177"/>
                    <a:pt x="10" y="232"/>
                    <a:pt x="0" y="279"/>
                  </a:cubicBezTo>
                  <a:cubicBezTo>
                    <a:pt x="37" y="242"/>
                    <a:pt x="65" y="195"/>
                    <a:pt x="84" y="139"/>
                  </a:cubicBezTo>
                  <a:cubicBezTo>
                    <a:pt x="112" y="93"/>
                    <a:pt x="12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2"/>
            <p:cNvSpPr/>
            <p:nvPr/>
          </p:nvSpPr>
          <p:spPr>
            <a:xfrm>
              <a:off x="3525675" y="2499325"/>
              <a:ext cx="2825" cy="3975"/>
            </a:xfrm>
            <a:custGeom>
              <a:rect b="b" l="l" r="r" t="t"/>
              <a:pathLst>
                <a:path extrusionOk="0" h="159" w="113">
                  <a:moveTo>
                    <a:pt x="112" y="1"/>
                  </a:moveTo>
                  <a:lnTo>
                    <a:pt x="47" y="66"/>
                  </a:lnTo>
                  <a:cubicBezTo>
                    <a:pt x="20" y="103"/>
                    <a:pt x="10" y="131"/>
                    <a:pt x="1" y="158"/>
                  </a:cubicBezTo>
                  <a:lnTo>
                    <a:pt x="66" y="93"/>
                  </a:lnTo>
                  <a:cubicBezTo>
                    <a:pt x="94" y="56"/>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2"/>
            <p:cNvSpPr/>
            <p:nvPr/>
          </p:nvSpPr>
          <p:spPr>
            <a:xfrm>
              <a:off x="3510350" y="2518375"/>
              <a:ext cx="1900" cy="7450"/>
            </a:xfrm>
            <a:custGeom>
              <a:rect b="b" l="l" r="r" t="t"/>
              <a:pathLst>
                <a:path extrusionOk="0" h="298" w="76">
                  <a:moveTo>
                    <a:pt x="75" y="0"/>
                  </a:moveTo>
                  <a:lnTo>
                    <a:pt x="47" y="75"/>
                  </a:lnTo>
                  <a:cubicBezTo>
                    <a:pt x="29" y="93"/>
                    <a:pt x="29" y="121"/>
                    <a:pt x="19" y="140"/>
                  </a:cubicBezTo>
                  <a:cubicBezTo>
                    <a:pt x="10" y="205"/>
                    <a:pt x="1" y="251"/>
                    <a:pt x="1" y="298"/>
                  </a:cubicBezTo>
                  <a:cubicBezTo>
                    <a:pt x="19" y="251"/>
                    <a:pt x="29" y="205"/>
                    <a:pt x="47" y="140"/>
                  </a:cubicBezTo>
                  <a:cubicBezTo>
                    <a:pt x="57" y="121"/>
                    <a:pt x="66" y="93"/>
                    <a:pt x="66" y="75"/>
                  </a:cubicBezTo>
                  <a:cubicBezTo>
                    <a:pt x="66" y="47"/>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2"/>
            <p:cNvSpPr/>
            <p:nvPr/>
          </p:nvSpPr>
          <p:spPr>
            <a:xfrm>
              <a:off x="3512900" y="2516750"/>
              <a:ext cx="1675" cy="4675"/>
            </a:xfrm>
            <a:custGeom>
              <a:rect b="b" l="l" r="r" t="t"/>
              <a:pathLst>
                <a:path extrusionOk="0" h="187" w="67">
                  <a:moveTo>
                    <a:pt x="66" y="0"/>
                  </a:moveTo>
                  <a:cubicBezTo>
                    <a:pt x="57" y="10"/>
                    <a:pt x="47" y="38"/>
                    <a:pt x="38" y="47"/>
                  </a:cubicBezTo>
                  <a:cubicBezTo>
                    <a:pt x="20" y="56"/>
                    <a:pt x="10" y="84"/>
                    <a:pt x="10" y="93"/>
                  </a:cubicBezTo>
                  <a:cubicBezTo>
                    <a:pt x="1" y="103"/>
                    <a:pt x="1" y="130"/>
                    <a:pt x="1" y="140"/>
                  </a:cubicBezTo>
                  <a:lnTo>
                    <a:pt x="1" y="186"/>
                  </a:lnTo>
                  <a:cubicBezTo>
                    <a:pt x="20" y="149"/>
                    <a:pt x="20" y="130"/>
                    <a:pt x="47" y="93"/>
                  </a:cubicBezTo>
                  <a:cubicBezTo>
                    <a:pt x="57" y="65"/>
                    <a:pt x="57"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2"/>
            <p:cNvSpPr/>
            <p:nvPr/>
          </p:nvSpPr>
          <p:spPr>
            <a:xfrm>
              <a:off x="3511750" y="2523950"/>
              <a:ext cx="500" cy="3050"/>
            </a:xfrm>
            <a:custGeom>
              <a:rect b="b" l="l" r="r" t="t"/>
              <a:pathLst>
                <a:path extrusionOk="0" h="122" w="20">
                  <a:moveTo>
                    <a:pt x="19" y="0"/>
                  </a:moveTo>
                  <a:cubicBezTo>
                    <a:pt x="10" y="28"/>
                    <a:pt x="1" y="38"/>
                    <a:pt x="1" y="56"/>
                  </a:cubicBezTo>
                  <a:lnTo>
                    <a:pt x="1" y="93"/>
                  </a:lnTo>
                  <a:cubicBezTo>
                    <a:pt x="1" y="93"/>
                    <a:pt x="1" y="103"/>
                    <a:pt x="10" y="121"/>
                  </a:cubicBezTo>
                  <a:cubicBezTo>
                    <a:pt x="19" y="93"/>
                    <a:pt x="19" y="84"/>
                    <a:pt x="19" y="56"/>
                  </a:cubicBezTo>
                  <a:lnTo>
                    <a:pt x="19" y="3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2"/>
            <p:cNvSpPr/>
            <p:nvPr/>
          </p:nvSpPr>
          <p:spPr>
            <a:xfrm>
              <a:off x="3499200" y="2510000"/>
              <a:ext cx="2125" cy="6075"/>
            </a:xfrm>
            <a:custGeom>
              <a:rect b="b" l="l" r="r" t="t"/>
              <a:pathLst>
                <a:path extrusionOk="0" h="243" w="85">
                  <a:moveTo>
                    <a:pt x="84" y="1"/>
                  </a:moveTo>
                  <a:lnTo>
                    <a:pt x="57" y="29"/>
                  </a:lnTo>
                  <a:cubicBezTo>
                    <a:pt x="47" y="29"/>
                    <a:pt x="47" y="38"/>
                    <a:pt x="38" y="47"/>
                  </a:cubicBezTo>
                  <a:cubicBezTo>
                    <a:pt x="19" y="75"/>
                    <a:pt x="10" y="94"/>
                    <a:pt x="10" y="122"/>
                  </a:cubicBezTo>
                  <a:cubicBezTo>
                    <a:pt x="1" y="140"/>
                    <a:pt x="1" y="168"/>
                    <a:pt x="10" y="187"/>
                  </a:cubicBezTo>
                  <a:cubicBezTo>
                    <a:pt x="29" y="215"/>
                    <a:pt x="38" y="233"/>
                    <a:pt x="57" y="242"/>
                  </a:cubicBezTo>
                  <a:cubicBezTo>
                    <a:pt x="38" y="196"/>
                    <a:pt x="38" y="168"/>
                    <a:pt x="38" y="131"/>
                  </a:cubicBezTo>
                  <a:cubicBezTo>
                    <a:pt x="47" y="122"/>
                    <a:pt x="47" y="94"/>
                    <a:pt x="57" y="75"/>
                  </a:cubicBezTo>
                  <a:cubicBezTo>
                    <a:pt x="57" y="57"/>
                    <a:pt x="75" y="47"/>
                    <a:pt x="75" y="38"/>
                  </a:cubicBezTo>
                  <a:cubicBezTo>
                    <a:pt x="75" y="29"/>
                    <a:pt x="84" y="10"/>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2"/>
            <p:cNvSpPr/>
            <p:nvPr/>
          </p:nvSpPr>
          <p:spPr>
            <a:xfrm>
              <a:off x="3501300" y="2507450"/>
              <a:ext cx="3975" cy="4900"/>
            </a:xfrm>
            <a:custGeom>
              <a:rect b="b" l="l" r="r" t="t"/>
              <a:pathLst>
                <a:path extrusionOk="0" h="196" w="159">
                  <a:moveTo>
                    <a:pt x="158" y="1"/>
                  </a:moveTo>
                  <a:cubicBezTo>
                    <a:pt x="140" y="1"/>
                    <a:pt x="112" y="19"/>
                    <a:pt x="103" y="38"/>
                  </a:cubicBezTo>
                  <a:cubicBezTo>
                    <a:pt x="84" y="47"/>
                    <a:pt x="65" y="56"/>
                    <a:pt x="56" y="84"/>
                  </a:cubicBezTo>
                  <a:cubicBezTo>
                    <a:pt x="38" y="112"/>
                    <a:pt x="10" y="149"/>
                    <a:pt x="0" y="196"/>
                  </a:cubicBezTo>
                  <a:cubicBezTo>
                    <a:pt x="10" y="177"/>
                    <a:pt x="38" y="159"/>
                    <a:pt x="56" y="140"/>
                  </a:cubicBezTo>
                  <a:cubicBezTo>
                    <a:pt x="65" y="131"/>
                    <a:pt x="84" y="103"/>
                    <a:pt x="93" y="94"/>
                  </a:cubicBezTo>
                  <a:lnTo>
                    <a:pt x="131" y="47"/>
                  </a:lnTo>
                  <a:cubicBezTo>
                    <a:pt x="140" y="38"/>
                    <a:pt x="149"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2"/>
            <p:cNvSpPr/>
            <p:nvPr/>
          </p:nvSpPr>
          <p:spPr>
            <a:xfrm>
              <a:off x="3502225" y="2503975"/>
              <a:ext cx="4200" cy="3750"/>
            </a:xfrm>
            <a:custGeom>
              <a:rect b="b" l="l" r="r" t="t"/>
              <a:pathLst>
                <a:path extrusionOk="0" h="150" w="168">
                  <a:moveTo>
                    <a:pt x="168" y="0"/>
                  </a:moveTo>
                  <a:cubicBezTo>
                    <a:pt x="149" y="0"/>
                    <a:pt x="121" y="10"/>
                    <a:pt x="112" y="19"/>
                  </a:cubicBezTo>
                  <a:cubicBezTo>
                    <a:pt x="103" y="38"/>
                    <a:pt x="75" y="47"/>
                    <a:pt x="66" y="56"/>
                  </a:cubicBezTo>
                  <a:cubicBezTo>
                    <a:pt x="56" y="65"/>
                    <a:pt x="38" y="93"/>
                    <a:pt x="28" y="103"/>
                  </a:cubicBezTo>
                  <a:cubicBezTo>
                    <a:pt x="19" y="112"/>
                    <a:pt x="10" y="130"/>
                    <a:pt x="1" y="149"/>
                  </a:cubicBezTo>
                  <a:cubicBezTo>
                    <a:pt x="28" y="130"/>
                    <a:pt x="56" y="103"/>
                    <a:pt x="94" y="84"/>
                  </a:cubicBezTo>
                  <a:cubicBezTo>
                    <a:pt x="112" y="47"/>
                    <a:pt x="140"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2"/>
            <p:cNvSpPr/>
            <p:nvPr/>
          </p:nvSpPr>
          <p:spPr>
            <a:xfrm>
              <a:off x="3502450" y="2509550"/>
              <a:ext cx="2125" cy="3500"/>
            </a:xfrm>
            <a:custGeom>
              <a:rect b="b" l="l" r="r" t="t"/>
              <a:pathLst>
                <a:path extrusionOk="0" h="140" w="85">
                  <a:moveTo>
                    <a:pt x="85" y="0"/>
                  </a:moveTo>
                  <a:cubicBezTo>
                    <a:pt x="57" y="10"/>
                    <a:pt x="29" y="28"/>
                    <a:pt x="19" y="56"/>
                  </a:cubicBezTo>
                  <a:cubicBezTo>
                    <a:pt x="10" y="65"/>
                    <a:pt x="1" y="75"/>
                    <a:pt x="1" y="93"/>
                  </a:cubicBezTo>
                  <a:lnTo>
                    <a:pt x="1" y="140"/>
                  </a:lnTo>
                  <a:cubicBezTo>
                    <a:pt x="10" y="112"/>
                    <a:pt x="29" y="93"/>
                    <a:pt x="47" y="65"/>
                  </a:cubicBezTo>
                  <a:lnTo>
                    <a:pt x="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2"/>
            <p:cNvSpPr/>
            <p:nvPr/>
          </p:nvSpPr>
          <p:spPr>
            <a:xfrm>
              <a:off x="3523375" y="2493750"/>
              <a:ext cx="5825" cy="1200"/>
            </a:xfrm>
            <a:custGeom>
              <a:rect b="b" l="l" r="r" t="t"/>
              <a:pathLst>
                <a:path extrusionOk="0" h="48" w="233">
                  <a:moveTo>
                    <a:pt x="112" y="1"/>
                  </a:moveTo>
                  <a:cubicBezTo>
                    <a:pt x="65" y="10"/>
                    <a:pt x="37" y="28"/>
                    <a:pt x="0" y="47"/>
                  </a:cubicBezTo>
                  <a:cubicBezTo>
                    <a:pt x="37" y="38"/>
                    <a:pt x="84" y="28"/>
                    <a:pt x="112" y="28"/>
                  </a:cubicBezTo>
                  <a:cubicBezTo>
                    <a:pt x="149" y="10"/>
                    <a:pt x="195" y="10"/>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2"/>
            <p:cNvSpPr/>
            <p:nvPr/>
          </p:nvSpPr>
          <p:spPr>
            <a:xfrm>
              <a:off x="3522675" y="2495150"/>
              <a:ext cx="4425" cy="1650"/>
            </a:xfrm>
            <a:custGeom>
              <a:rect b="b" l="l" r="r" t="t"/>
              <a:pathLst>
                <a:path extrusionOk="0" h="66" w="177">
                  <a:moveTo>
                    <a:pt x="130" y="0"/>
                  </a:moveTo>
                  <a:cubicBezTo>
                    <a:pt x="121" y="0"/>
                    <a:pt x="93" y="19"/>
                    <a:pt x="84" y="19"/>
                  </a:cubicBezTo>
                  <a:cubicBezTo>
                    <a:pt x="47" y="28"/>
                    <a:pt x="28" y="37"/>
                    <a:pt x="0" y="65"/>
                  </a:cubicBezTo>
                  <a:cubicBezTo>
                    <a:pt x="9" y="65"/>
                    <a:pt x="37" y="47"/>
                    <a:pt x="47" y="47"/>
                  </a:cubicBezTo>
                  <a:cubicBezTo>
                    <a:pt x="75" y="47"/>
                    <a:pt x="84" y="37"/>
                    <a:pt x="93" y="37"/>
                  </a:cubicBezTo>
                  <a:cubicBezTo>
                    <a:pt x="121" y="28"/>
                    <a:pt x="140" y="28"/>
                    <a:pt x="177" y="19"/>
                  </a:cubicBezTo>
                  <a:cubicBezTo>
                    <a:pt x="167" y="0"/>
                    <a:pt x="140"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2"/>
            <p:cNvSpPr/>
            <p:nvPr/>
          </p:nvSpPr>
          <p:spPr>
            <a:xfrm>
              <a:off x="3522425" y="2497225"/>
              <a:ext cx="3275" cy="3275"/>
            </a:xfrm>
            <a:custGeom>
              <a:rect b="b" l="l" r="r" t="t"/>
              <a:pathLst>
                <a:path extrusionOk="0" h="131" w="131">
                  <a:moveTo>
                    <a:pt x="131" y="1"/>
                  </a:moveTo>
                  <a:lnTo>
                    <a:pt x="131" y="1"/>
                  </a:lnTo>
                  <a:cubicBezTo>
                    <a:pt x="94" y="29"/>
                    <a:pt x="75" y="38"/>
                    <a:pt x="57" y="47"/>
                  </a:cubicBezTo>
                  <a:lnTo>
                    <a:pt x="29" y="85"/>
                  </a:lnTo>
                  <a:cubicBezTo>
                    <a:pt x="10" y="94"/>
                    <a:pt x="1" y="122"/>
                    <a:pt x="1" y="131"/>
                  </a:cubicBezTo>
                  <a:cubicBezTo>
                    <a:pt x="19" y="103"/>
                    <a:pt x="47" y="94"/>
                    <a:pt x="75" y="75"/>
                  </a:cubicBezTo>
                  <a:cubicBezTo>
                    <a:pt x="94" y="47"/>
                    <a:pt x="122"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2"/>
            <p:cNvSpPr/>
            <p:nvPr/>
          </p:nvSpPr>
          <p:spPr>
            <a:xfrm>
              <a:off x="3519650" y="2497475"/>
              <a:ext cx="3500" cy="1875"/>
            </a:xfrm>
            <a:custGeom>
              <a:rect b="b" l="l" r="r" t="t"/>
              <a:pathLst>
                <a:path extrusionOk="0" h="75" w="140">
                  <a:moveTo>
                    <a:pt x="140" y="0"/>
                  </a:moveTo>
                  <a:cubicBezTo>
                    <a:pt x="112" y="19"/>
                    <a:pt x="75" y="28"/>
                    <a:pt x="56" y="28"/>
                  </a:cubicBezTo>
                  <a:cubicBezTo>
                    <a:pt x="28" y="37"/>
                    <a:pt x="10" y="47"/>
                    <a:pt x="0" y="75"/>
                  </a:cubicBezTo>
                  <a:cubicBezTo>
                    <a:pt x="28" y="75"/>
                    <a:pt x="56" y="65"/>
                    <a:pt x="75" y="47"/>
                  </a:cubicBezTo>
                  <a:cubicBezTo>
                    <a:pt x="103" y="37"/>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2"/>
            <p:cNvSpPr/>
            <p:nvPr/>
          </p:nvSpPr>
          <p:spPr>
            <a:xfrm>
              <a:off x="3516625" y="2495600"/>
              <a:ext cx="4675" cy="2350"/>
            </a:xfrm>
            <a:custGeom>
              <a:rect b="b" l="l" r="r" t="t"/>
              <a:pathLst>
                <a:path extrusionOk="0" h="94" w="187">
                  <a:moveTo>
                    <a:pt x="186" y="1"/>
                  </a:moveTo>
                  <a:lnTo>
                    <a:pt x="84" y="29"/>
                  </a:lnTo>
                  <a:cubicBezTo>
                    <a:pt x="56" y="47"/>
                    <a:pt x="19" y="66"/>
                    <a:pt x="1" y="94"/>
                  </a:cubicBezTo>
                  <a:cubicBezTo>
                    <a:pt x="47" y="94"/>
                    <a:pt x="75" y="66"/>
                    <a:pt x="103" y="57"/>
                  </a:cubicBezTo>
                  <a:cubicBezTo>
                    <a:pt x="131" y="47"/>
                    <a:pt x="159"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2"/>
            <p:cNvSpPr/>
            <p:nvPr/>
          </p:nvSpPr>
          <p:spPr>
            <a:xfrm>
              <a:off x="3530575" y="2525350"/>
              <a:ext cx="3725" cy="5600"/>
            </a:xfrm>
            <a:custGeom>
              <a:rect b="b" l="l" r="r" t="t"/>
              <a:pathLst>
                <a:path extrusionOk="0" h="224" w="149">
                  <a:moveTo>
                    <a:pt x="149" y="0"/>
                  </a:moveTo>
                  <a:lnTo>
                    <a:pt x="149" y="0"/>
                  </a:lnTo>
                  <a:cubicBezTo>
                    <a:pt x="139" y="28"/>
                    <a:pt x="130" y="37"/>
                    <a:pt x="121" y="65"/>
                  </a:cubicBezTo>
                  <a:cubicBezTo>
                    <a:pt x="102" y="84"/>
                    <a:pt x="93" y="93"/>
                    <a:pt x="84" y="121"/>
                  </a:cubicBezTo>
                  <a:cubicBezTo>
                    <a:pt x="56" y="158"/>
                    <a:pt x="28" y="186"/>
                    <a:pt x="0" y="223"/>
                  </a:cubicBezTo>
                  <a:cubicBezTo>
                    <a:pt x="9" y="214"/>
                    <a:pt x="37" y="205"/>
                    <a:pt x="56" y="186"/>
                  </a:cubicBezTo>
                  <a:cubicBezTo>
                    <a:pt x="84" y="167"/>
                    <a:pt x="93" y="158"/>
                    <a:pt x="102" y="130"/>
                  </a:cubicBezTo>
                  <a:cubicBezTo>
                    <a:pt x="139" y="93"/>
                    <a:pt x="14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
            <p:cNvSpPr/>
            <p:nvPr/>
          </p:nvSpPr>
          <p:spPr>
            <a:xfrm>
              <a:off x="3531250" y="2523025"/>
              <a:ext cx="2600" cy="5350"/>
            </a:xfrm>
            <a:custGeom>
              <a:rect b="b" l="l" r="r" t="t"/>
              <a:pathLst>
                <a:path extrusionOk="0" h="214" w="104">
                  <a:moveTo>
                    <a:pt x="94" y="0"/>
                  </a:moveTo>
                  <a:lnTo>
                    <a:pt x="66" y="65"/>
                  </a:lnTo>
                  <a:cubicBezTo>
                    <a:pt x="57" y="75"/>
                    <a:pt x="57" y="93"/>
                    <a:pt x="47" y="112"/>
                  </a:cubicBezTo>
                  <a:cubicBezTo>
                    <a:pt x="29" y="140"/>
                    <a:pt x="10" y="177"/>
                    <a:pt x="1" y="214"/>
                  </a:cubicBezTo>
                  <a:cubicBezTo>
                    <a:pt x="10" y="205"/>
                    <a:pt x="29" y="177"/>
                    <a:pt x="29" y="167"/>
                  </a:cubicBezTo>
                  <a:cubicBezTo>
                    <a:pt x="47" y="158"/>
                    <a:pt x="57" y="140"/>
                    <a:pt x="66" y="121"/>
                  </a:cubicBezTo>
                  <a:cubicBezTo>
                    <a:pt x="94" y="84"/>
                    <a:pt x="103" y="37"/>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2"/>
            <p:cNvSpPr/>
            <p:nvPr/>
          </p:nvSpPr>
          <p:spPr>
            <a:xfrm>
              <a:off x="3531250" y="2519075"/>
              <a:ext cx="1650" cy="5825"/>
            </a:xfrm>
            <a:custGeom>
              <a:rect b="b" l="l" r="r" t="t"/>
              <a:pathLst>
                <a:path extrusionOk="0" h="233" w="66">
                  <a:moveTo>
                    <a:pt x="66" y="0"/>
                  </a:moveTo>
                  <a:lnTo>
                    <a:pt x="47" y="56"/>
                  </a:lnTo>
                  <a:cubicBezTo>
                    <a:pt x="29" y="84"/>
                    <a:pt x="29" y="93"/>
                    <a:pt x="20" y="112"/>
                  </a:cubicBezTo>
                  <a:cubicBezTo>
                    <a:pt x="10" y="149"/>
                    <a:pt x="1" y="186"/>
                    <a:pt x="1" y="233"/>
                  </a:cubicBezTo>
                  <a:cubicBezTo>
                    <a:pt x="29" y="195"/>
                    <a:pt x="38" y="158"/>
                    <a:pt x="57" y="112"/>
                  </a:cubicBezTo>
                  <a:cubicBezTo>
                    <a:pt x="57" y="102"/>
                    <a:pt x="66" y="84"/>
                    <a:pt x="66" y="56"/>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2"/>
            <p:cNvSpPr/>
            <p:nvPr/>
          </p:nvSpPr>
          <p:spPr>
            <a:xfrm>
              <a:off x="3534750" y="2514900"/>
              <a:ext cx="725" cy="6275"/>
            </a:xfrm>
            <a:custGeom>
              <a:rect b="b" l="l" r="r" t="t"/>
              <a:pathLst>
                <a:path extrusionOk="0" h="251" w="29">
                  <a:moveTo>
                    <a:pt x="19" y="0"/>
                  </a:moveTo>
                  <a:lnTo>
                    <a:pt x="10" y="65"/>
                  </a:lnTo>
                  <a:cubicBezTo>
                    <a:pt x="0" y="74"/>
                    <a:pt x="0" y="93"/>
                    <a:pt x="0" y="121"/>
                  </a:cubicBezTo>
                  <a:lnTo>
                    <a:pt x="0" y="251"/>
                  </a:lnTo>
                  <a:cubicBezTo>
                    <a:pt x="19" y="204"/>
                    <a:pt x="19" y="167"/>
                    <a:pt x="28" y="121"/>
                  </a:cubicBezTo>
                  <a:lnTo>
                    <a:pt x="28" y="65"/>
                  </a:lnTo>
                  <a:cubicBezTo>
                    <a:pt x="28" y="46"/>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2"/>
            <p:cNvSpPr/>
            <p:nvPr/>
          </p:nvSpPr>
          <p:spPr>
            <a:xfrm>
              <a:off x="3533575" y="2510000"/>
              <a:ext cx="1425" cy="6075"/>
            </a:xfrm>
            <a:custGeom>
              <a:rect b="b" l="l" r="r" t="t"/>
              <a:pathLst>
                <a:path extrusionOk="0" h="243" w="57">
                  <a:moveTo>
                    <a:pt x="38" y="1"/>
                  </a:moveTo>
                  <a:cubicBezTo>
                    <a:pt x="38" y="29"/>
                    <a:pt x="29" y="38"/>
                    <a:pt x="29" y="57"/>
                  </a:cubicBezTo>
                  <a:lnTo>
                    <a:pt x="19" y="122"/>
                  </a:lnTo>
                  <a:cubicBezTo>
                    <a:pt x="10" y="168"/>
                    <a:pt x="1" y="196"/>
                    <a:pt x="1" y="242"/>
                  </a:cubicBezTo>
                  <a:cubicBezTo>
                    <a:pt x="19" y="215"/>
                    <a:pt x="29" y="168"/>
                    <a:pt x="38" y="140"/>
                  </a:cubicBezTo>
                  <a:cubicBezTo>
                    <a:pt x="57" y="122"/>
                    <a:pt x="57" y="94"/>
                    <a:pt x="57" y="75"/>
                  </a:cubicBezTo>
                  <a:cubicBezTo>
                    <a:pt x="57" y="47"/>
                    <a:pt x="57" y="2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2"/>
            <p:cNvSpPr/>
            <p:nvPr/>
          </p:nvSpPr>
          <p:spPr>
            <a:xfrm>
              <a:off x="3518950" y="2517900"/>
              <a:ext cx="1175" cy="2600"/>
            </a:xfrm>
            <a:custGeom>
              <a:rect b="b" l="l" r="r" t="t"/>
              <a:pathLst>
                <a:path extrusionOk="0" h="104" w="47">
                  <a:moveTo>
                    <a:pt x="47" y="1"/>
                  </a:moveTo>
                  <a:lnTo>
                    <a:pt x="47" y="1"/>
                  </a:lnTo>
                  <a:cubicBezTo>
                    <a:pt x="38" y="10"/>
                    <a:pt x="19" y="38"/>
                    <a:pt x="10" y="47"/>
                  </a:cubicBezTo>
                  <a:cubicBezTo>
                    <a:pt x="1" y="66"/>
                    <a:pt x="1" y="84"/>
                    <a:pt x="1" y="103"/>
                  </a:cubicBezTo>
                  <a:cubicBezTo>
                    <a:pt x="28" y="94"/>
                    <a:pt x="28" y="84"/>
                    <a:pt x="38" y="57"/>
                  </a:cubicBezTo>
                  <a:cubicBezTo>
                    <a:pt x="47" y="38"/>
                    <a:pt x="47"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2"/>
            <p:cNvSpPr/>
            <p:nvPr/>
          </p:nvSpPr>
          <p:spPr>
            <a:xfrm>
              <a:off x="3516850" y="2519525"/>
              <a:ext cx="1200" cy="2825"/>
            </a:xfrm>
            <a:custGeom>
              <a:rect b="b" l="l" r="r" t="t"/>
              <a:pathLst>
                <a:path extrusionOk="0" h="113" w="48">
                  <a:moveTo>
                    <a:pt x="47" y="1"/>
                  </a:moveTo>
                  <a:lnTo>
                    <a:pt x="47" y="1"/>
                  </a:lnTo>
                  <a:cubicBezTo>
                    <a:pt x="38" y="19"/>
                    <a:pt x="29" y="38"/>
                    <a:pt x="10" y="47"/>
                  </a:cubicBezTo>
                  <a:cubicBezTo>
                    <a:pt x="1" y="75"/>
                    <a:pt x="1" y="84"/>
                    <a:pt x="1" y="112"/>
                  </a:cubicBezTo>
                  <a:cubicBezTo>
                    <a:pt x="29" y="94"/>
                    <a:pt x="38" y="75"/>
                    <a:pt x="38" y="66"/>
                  </a:cubicBezTo>
                  <a:cubicBezTo>
                    <a:pt x="47" y="38"/>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2"/>
            <p:cNvSpPr/>
            <p:nvPr/>
          </p:nvSpPr>
          <p:spPr>
            <a:xfrm>
              <a:off x="3534275" y="2503275"/>
              <a:ext cx="725" cy="4200"/>
            </a:xfrm>
            <a:custGeom>
              <a:rect b="b" l="l" r="r" t="t"/>
              <a:pathLst>
                <a:path extrusionOk="0" h="168" w="29">
                  <a:moveTo>
                    <a:pt x="19" y="0"/>
                  </a:moveTo>
                  <a:cubicBezTo>
                    <a:pt x="1" y="28"/>
                    <a:pt x="1" y="66"/>
                    <a:pt x="1" y="84"/>
                  </a:cubicBezTo>
                  <a:cubicBezTo>
                    <a:pt x="1" y="112"/>
                    <a:pt x="1" y="140"/>
                    <a:pt x="19" y="168"/>
                  </a:cubicBezTo>
                  <a:cubicBezTo>
                    <a:pt x="29" y="131"/>
                    <a:pt x="29" y="112"/>
                    <a:pt x="29" y="93"/>
                  </a:cubicBezTo>
                  <a:lnTo>
                    <a:pt x="29" y="47"/>
                  </a:lnTo>
                  <a:cubicBezTo>
                    <a:pt x="29" y="28"/>
                    <a:pt x="29"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
            <p:cNvSpPr/>
            <p:nvPr/>
          </p:nvSpPr>
          <p:spPr>
            <a:xfrm>
              <a:off x="3601400" y="2443100"/>
              <a:ext cx="40675" cy="41950"/>
            </a:xfrm>
            <a:custGeom>
              <a:rect b="b" l="l" r="r" t="t"/>
              <a:pathLst>
                <a:path extrusionOk="0" h="1678" w="1627">
                  <a:moveTo>
                    <a:pt x="844" y="0"/>
                  </a:moveTo>
                  <a:cubicBezTo>
                    <a:pt x="838" y="0"/>
                    <a:pt x="833" y="1"/>
                    <a:pt x="828" y="1"/>
                  </a:cubicBezTo>
                  <a:cubicBezTo>
                    <a:pt x="735" y="20"/>
                    <a:pt x="670" y="122"/>
                    <a:pt x="642" y="215"/>
                  </a:cubicBezTo>
                  <a:cubicBezTo>
                    <a:pt x="605" y="308"/>
                    <a:pt x="605" y="410"/>
                    <a:pt x="568" y="503"/>
                  </a:cubicBezTo>
                  <a:cubicBezTo>
                    <a:pt x="540" y="410"/>
                    <a:pt x="503" y="317"/>
                    <a:pt x="428" y="252"/>
                  </a:cubicBezTo>
                  <a:cubicBezTo>
                    <a:pt x="380" y="190"/>
                    <a:pt x="307" y="154"/>
                    <a:pt x="238" y="154"/>
                  </a:cubicBezTo>
                  <a:cubicBezTo>
                    <a:pt x="214" y="154"/>
                    <a:pt x="190" y="159"/>
                    <a:pt x="168" y="168"/>
                  </a:cubicBezTo>
                  <a:cubicBezTo>
                    <a:pt x="10" y="224"/>
                    <a:pt x="1" y="429"/>
                    <a:pt x="38" y="577"/>
                  </a:cubicBezTo>
                  <a:cubicBezTo>
                    <a:pt x="103" y="958"/>
                    <a:pt x="280" y="1320"/>
                    <a:pt x="521" y="1618"/>
                  </a:cubicBezTo>
                  <a:cubicBezTo>
                    <a:pt x="555" y="1662"/>
                    <a:pt x="601" y="1677"/>
                    <a:pt x="650" y="1677"/>
                  </a:cubicBezTo>
                  <a:cubicBezTo>
                    <a:pt x="724" y="1677"/>
                    <a:pt x="802" y="1644"/>
                    <a:pt x="846" y="1627"/>
                  </a:cubicBezTo>
                  <a:cubicBezTo>
                    <a:pt x="1153" y="1423"/>
                    <a:pt x="1432" y="1144"/>
                    <a:pt x="1552" y="791"/>
                  </a:cubicBezTo>
                  <a:cubicBezTo>
                    <a:pt x="1599" y="689"/>
                    <a:pt x="1627" y="577"/>
                    <a:pt x="1599" y="456"/>
                  </a:cubicBezTo>
                  <a:cubicBezTo>
                    <a:pt x="1580" y="345"/>
                    <a:pt x="1487" y="233"/>
                    <a:pt x="1367" y="233"/>
                  </a:cubicBezTo>
                  <a:cubicBezTo>
                    <a:pt x="1362" y="233"/>
                    <a:pt x="1358" y="233"/>
                    <a:pt x="1353" y="233"/>
                  </a:cubicBezTo>
                  <a:cubicBezTo>
                    <a:pt x="1238" y="233"/>
                    <a:pt x="1132" y="349"/>
                    <a:pt x="1069" y="447"/>
                  </a:cubicBezTo>
                  <a:cubicBezTo>
                    <a:pt x="1079" y="345"/>
                    <a:pt x="1079" y="252"/>
                    <a:pt x="1041" y="159"/>
                  </a:cubicBezTo>
                  <a:cubicBezTo>
                    <a:pt x="1015" y="71"/>
                    <a:pt x="931" y="0"/>
                    <a:pt x="8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
            <p:cNvSpPr/>
            <p:nvPr/>
          </p:nvSpPr>
          <p:spPr>
            <a:xfrm>
              <a:off x="3601400" y="2442325"/>
              <a:ext cx="40675" cy="43325"/>
            </a:xfrm>
            <a:custGeom>
              <a:rect b="b" l="l" r="r" t="t"/>
              <a:pathLst>
                <a:path extrusionOk="0" h="1733" w="1627">
                  <a:moveTo>
                    <a:pt x="605" y="1723"/>
                  </a:moveTo>
                  <a:lnTo>
                    <a:pt x="605" y="1723"/>
                  </a:lnTo>
                  <a:cubicBezTo>
                    <a:pt x="633" y="1732"/>
                    <a:pt x="651" y="1732"/>
                    <a:pt x="688" y="1732"/>
                  </a:cubicBezTo>
                  <a:cubicBezTo>
                    <a:pt x="660" y="1732"/>
                    <a:pt x="633" y="1732"/>
                    <a:pt x="605" y="1723"/>
                  </a:cubicBezTo>
                  <a:close/>
                  <a:moveTo>
                    <a:pt x="832" y="1"/>
                  </a:moveTo>
                  <a:cubicBezTo>
                    <a:pt x="818" y="1"/>
                    <a:pt x="804" y="2"/>
                    <a:pt x="791" y="4"/>
                  </a:cubicBezTo>
                  <a:cubicBezTo>
                    <a:pt x="735" y="14"/>
                    <a:pt x="688" y="51"/>
                    <a:pt x="651" y="97"/>
                  </a:cubicBezTo>
                  <a:cubicBezTo>
                    <a:pt x="614" y="144"/>
                    <a:pt x="605" y="190"/>
                    <a:pt x="577" y="237"/>
                  </a:cubicBezTo>
                  <a:cubicBezTo>
                    <a:pt x="558" y="311"/>
                    <a:pt x="558" y="385"/>
                    <a:pt x="549" y="450"/>
                  </a:cubicBezTo>
                  <a:cubicBezTo>
                    <a:pt x="521" y="385"/>
                    <a:pt x="484" y="329"/>
                    <a:pt x="437" y="264"/>
                  </a:cubicBezTo>
                  <a:cubicBezTo>
                    <a:pt x="410" y="237"/>
                    <a:pt x="372" y="199"/>
                    <a:pt x="326" y="190"/>
                  </a:cubicBezTo>
                  <a:cubicBezTo>
                    <a:pt x="297" y="172"/>
                    <a:pt x="267" y="166"/>
                    <a:pt x="235" y="166"/>
                  </a:cubicBezTo>
                  <a:cubicBezTo>
                    <a:pt x="217" y="166"/>
                    <a:pt x="198" y="168"/>
                    <a:pt x="177" y="172"/>
                  </a:cubicBezTo>
                  <a:cubicBezTo>
                    <a:pt x="131" y="190"/>
                    <a:pt x="84" y="218"/>
                    <a:pt x="57" y="255"/>
                  </a:cubicBezTo>
                  <a:cubicBezTo>
                    <a:pt x="38" y="302"/>
                    <a:pt x="10" y="348"/>
                    <a:pt x="10" y="395"/>
                  </a:cubicBezTo>
                  <a:cubicBezTo>
                    <a:pt x="1" y="487"/>
                    <a:pt x="10" y="580"/>
                    <a:pt x="38" y="673"/>
                  </a:cubicBezTo>
                  <a:cubicBezTo>
                    <a:pt x="84" y="850"/>
                    <a:pt x="140" y="1026"/>
                    <a:pt x="224" y="1194"/>
                  </a:cubicBezTo>
                  <a:cubicBezTo>
                    <a:pt x="298" y="1361"/>
                    <a:pt x="410" y="1519"/>
                    <a:pt x="521" y="1658"/>
                  </a:cubicBezTo>
                  <a:cubicBezTo>
                    <a:pt x="410" y="1519"/>
                    <a:pt x="298" y="1361"/>
                    <a:pt x="233" y="1194"/>
                  </a:cubicBezTo>
                  <a:cubicBezTo>
                    <a:pt x="149" y="1036"/>
                    <a:pt x="94" y="859"/>
                    <a:pt x="57" y="673"/>
                  </a:cubicBezTo>
                  <a:cubicBezTo>
                    <a:pt x="38" y="580"/>
                    <a:pt x="19" y="487"/>
                    <a:pt x="47" y="404"/>
                  </a:cubicBezTo>
                  <a:cubicBezTo>
                    <a:pt x="57" y="357"/>
                    <a:pt x="66" y="329"/>
                    <a:pt x="94" y="292"/>
                  </a:cubicBezTo>
                  <a:cubicBezTo>
                    <a:pt x="112" y="255"/>
                    <a:pt x="149" y="237"/>
                    <a:pt x="196" y="218"/>
                  </a:cubicBezTo>
                  <a:cubicBezTo>
                    <a:pt x="208" y="215"/>
                    <a:pt x="220" y="214"/>
                    <a:pt x="232" y="214"/>
                  </a:cubicBezTo>
                  <a:cubicBezTo>
                    <a:pt x="263" y="214"/>
                    <a:pt x="292" y="223"/>
                    <a:pt x="326" y="237"/>
                  </a:cubicBezTo>
                  <a:cubicBezTo>
                    <a:pt x="363" y="255"/>
                    <a:pt x="391" y="283"/>
                    <a:pt x="428" y="311"/>
                  </a:cubicBezTo>
                  <a:cubicBezTo>
                    <a:pt x="484" y="385"/>
                    <a:pt x="521" y="469"/>
                    <a:pt x="549" y="562"/>
                  </a:cubicBezTo>
                  <a:lnTo>
                    <a:pt x="568" y="617"/>
                  </a:lnTo>
                  <a:lnTo>
                    <a:pt x="595" y="562"/>
                  </a:lnTo>
                  <a:cubicBezTo>
                    <a:pt x="642" y="469"/>
                    <a:pt x="642" y="357"/>
                    <a:pt x="660" y="264"/>
                  </a:cubicBezTo>
                  <a:cubicBezTo>
                    <a:pt x="670" y="218"/>
                    <a:pt x="698" y="172"/>
                    <a:pt x="716" y="144"/>
                  </a:cubicBezTo>
                  <a:cubicBezTo>
                    <a:pt x="744" y="106"/>
                    <a:pt x="781" y="69"/>
                    <a:pt x="828" y="69"/>
                  </a:cubicBezTo>
                  <a:cubicBezTo>
                    <a:pt x="837" y="67"/>
                    <a:pt x="847" y="66"/>
                    <a:pt x="857" y="66"/>
                  </a:cubicBezTo>
                  <a:cubicBezTo>
                    <a:pt x="887" y="66"/>
                    <a:pt x="918" y="76"/>
                    <a:pt x="939" y="97"/>
                  </a:cubicBezTo>
                  <a:cubicBezTo>
                    <a:pt x="976" y="116"/>
                    <a:pt x="1014" y="153"/>
                    <a:pt x="1023" y="199"/>
                  </a:cubicBezTo>
                  <a:cubicBezTo>
                    <a:pt x="1060" y="283"/>
                    <a:pt x="1060" y="385"/>
                    <a:pt x="1051" y="478"/>
                  </a:cubicBezTo>
                  <a:lnTo>
                    <a:pt x="1051" y="571"/>
                  </a:lnTo>
                  <a:lnTo>
                    <a:pt x="1106" y="497"/>
                  </a:lnTo>
                  <a:cubicBezTo>
                    <a:pt x="1144" y="450"/>
                    <a:pt x="1162" y="422"/>
                    <a:pt x="1199" y="385"/>
                  </a:cubicBezTo>
                  <a:cubicBezTo>
                    <a:pt x="1236" y="348"/>
                    <a:pt x="1283" y="311"/>
                    <a:pt x="1329" y="302"/>
                  </a:cubicBezTo>
                  <a:cubicBezTo>
                    <a:pt x="1349" y="298"/>
                    <a:pt x="1366" y="296"/>
                    <a:pt x="1384" y="296"/>
                  </a:cubicBezTo>
                  <a:cubicBezTo>
                    <a:pt x="1410" y="296"/>
                    <a:pt x="1436" y="300"/>
                    <a:pt x="1469" y="311"/>
                  </a:cubicBezTo>
                  <a:cubicBezTo>
                    <a:pt x="1515" y="339"/>
                    <a:pt x="1543" y="376"/>
                    <a:pt x="1571" y="422"/>
                  </a:cubicBezTo>
                  <a:cubicBezTo>
                    <a:pt x="1590" y="469"/>
                    <a:pt x="1608" y="515"/>
                    <a:pt x="1617" y="562"/>
                  </a:cubicBezTo>
                  <a:cubicBezTo>
                    <a:pt x="1617" y="608"/>
                    <a:pt x="1617" y="664"/>
                    <a:pt x="1608" y="710"/>
                  </a:cubicBezTo>
                  <a:cubicBezTo>
                    <a:pt x="1590" y="757"/>
                    <a:pt x="1580" y="813"/>
                    <a:pt x="1562" y="859"/>
                  </a:cubicBezTo>
                  <a:lnTo>
                    <a:pt x="1487" y="998"/>
                  </a:lnTo>
                  <a:cubicBezTo>
                    <a:pt x="1394" y="1184"/>
                    <a:pt x="1255" y="1351"/>
                    <a:pt x="1097" y="1491"/>
                  </a:cubicBezTo>
                  <a:cubicBezTo>
                    <a:pt x="1014" y="1556"/>
                    <a:pt x="930" y="1630"/>
                    <a:pt x="837" y="1677"/>
                  </a:cubicBezTo>
                  <a:cubicBezTo>
                    <a:pt x="791" y="1695"/>
                    <a:pt x="744" y="1723"/>
                    <a:pt x="688" y="1732"/>
                  </a:cubicBezTo>
                  <a:cubicBezTo>
                    <a:pt x="744" y="1732"/>
                    <a:pt x="791" y="1705"/>
                    <a:pt x="837" y="1686"/>
                  </a:cubicBezTo>
                  <a:cubicBezTo>
                    <a:pt x="930" y="1630"/>
                    <a:pt x="1014" y="1565"/>
                    <a:pt x="1097" y="1500"/>
                  </a:cubicBezTo>
                  <a:cubicBezTo>
                    <a:pt x="1255" y="1361"/>
                    <a:pt x="1394" y="1194"/>
                    <a:pt x="1497" y="1008"/>
                  </a:cubicBezTo>
                  <a:lnTo>
                    <a:pt x="1571" y="868"/>
                  </a:lnTo>
                  <a:cubicBezTo>
                    <a:pt x="1590" y="822"/>
                    <a:pt x="1608" y="766"/>
                    <a:pt x="1627" y="720"/>
                  </a:cubicBezTo>
                  <a:lnTo>
                    <a:pt x="1627" y="525"/>
                  </a:lnTo>
                  <a:cubicBezTo>
                    <a:pt x="1627" y="469"/>
                    <a:pt x="1617" y="413"/>
                    <a:pt x="1580" y="367"/>
                  </a:cubicBezTo>
                  <a:cubicBezTo>
                    <a:pt x="1562" y="320"/>
                    <a:pt x="1515" y="274"/>
                    <a:pt x="1469" y="246"/>
                  </a:cubicBezTo>
                  <a:cubicBezTo>
                    <a:pt x="1434" y="234"/>
                    <a:pt x="1395" y="222"/>
                    <a:pt x="1357" y="222"/>
                  </a:cubicBezTo>
                  <a:cubicBezTo>
                    <a:pt x="1334" y="222"/>
                    <a:pt x="1313" y="226"/>
                    <a:pt x="1292" y="237"/>
                  </a:cubicBezTo>
                  <a:cubicBezTo>
                    <a:pt x="1236" y="246"/>
                    <a:pt x="1181" y="283"/>
                    <a:pt x="1153" y="329"/>
                  </a:cubicBezTo>
                  <a:lnTo>
                    <a:pt x="1097" y="385"/>
                  </a:lnTo>
                  <a:lnTo>
                    <a:pt x="1097" y="320"/>
                  </a:lnTo>
                  <a:cubicBezTo>
                    <a:pt x="1097" y="274"/>
                    <a:pt x="1079" y="209"/>
                    <a:pt x="1060" y="162"/>
                  </a:cubicBezTo>
                  <a:cubicBezTo>
                    <a:pt x="1032" y="116"/>
                    <a:pt x="1004" y="69"/>
                    <a:pt x="948" y="32"/>
                  </a:cubicBezTo>
                  <a:cubicBezTo>
                    <a:pt x="914" y="11"/>
                    <a:pt x="874" y="1"/>
                    <a:pt x="8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2"/>
            <p:cNvSpPr/>
            <p:nvPr/>
          </p:nvSpPr>
          <p:spPr>
            <a:xfrm>
              <a:off x="3615350" y="2455425"/>
              <a:ext cx="1875" cy="29050"/>
            </a:xfrm>
            <a:custGeom>
              <a:rect b="b" l="l" r="r" t="t"/>
              <a:pathLst>
                <a:path extrusionOk="0" h="1162" w="75">
                  <a:moveTo>
                    <a:pt x="0" y="1"/>
                  </a:moveTo>
                  <a:cubicBezTo>
                    <a:pt x="10" y="103"/>
                    <a:pt x="10" y="196"/>
                    <a:pt x="28" y="279"/>
                  </a:cubicBezTo>
                  <a:lnTo>
                    <a:pt x="37" y="567"/>
                  </a:lnTo>
                  <a:lnTo>
                    <a:pt x="47" y="865"/>
                  </a:lnTo>
                  <a:lnTo>
                    <a:pt x="47" y="1013"/>
                  </a:lnTo>
                  <a:lnTo>
                    <a:pt x="47" y="1162"/>
                  </a:lnTo>
                  <a:cubicBezTo>
                    <a:pt x="75" y="1069"/>
                    <a:pt x="75" y="967"/>
                    <a:pt x="75" y="874"/>
                  </a:cubicBezTo>
                  <a:cubicBezTo>
                    <a:pt x="75" y="781"/>
                    <a:pt x="56" y="679"/>
                    <a:pt x="56" y="586"/>
                  </a:cubicBezTo>
                  <a:cubicBezTo>
                    <a:pt x="47" y="493"/>
                    <a:pt x="47" y="382"/>
                    <a:pt x="37" y="289"/>
                  </a:cubicBezTo>
                  <a:cubicBezTo>
                    <a:pt x="28" y="196"/>
                    <a:pt x="10" y="9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2"/>
            <p:cNvSpPr/>
            <p:nvPr/>
          </p:nvSpPr>
          <p:spPr>
            <a:xfrm>
              <a:off x="3617675" y="2454275"/>
              <a:ext cx="10225" cy="31150"/>
            </a:xfrm>
            <a:custGeom>
              <a:rect b="b" l="l" r="r" t="t"/>
              <a:pathLst>
                <a:path extrusionOk="0" h="1246" w="409">
                  <a:moveTo>
                    <a:pt x="409" y="0"/>
                  </a:moveTo>
                  <a:lnTo>
                    <a:pt x="409" y="0"/>
                  </a:lnTo>
                  <a:cubicBezTo>
                    <a:pt x="372" y="93"/>
                    <a:pt x="335" y="195"/>
                    <a:pt x="288" y="316"/>
                  </a:cubicBezTo>
                  <a:cubicBezTo>
                    <a:pt x="251" y="409"/>
                    <a:pt x="223" y="511"/>
                    <a:pt x="186" y="613"/>
                  </a:cubicBezTo>
                  <a:lnTo>
                    <a:pt x="84" y="929"/>
                  </a:lnTo>
                  <a:cubicBezTo>
                    <a:pt x="47" y="1031"/>
                    <a:pt x="19" y="1143"/>
                    <a:pt x="0" y="1245"/>
                  </a:cubicBezTo>
                  <a:cubicBezTo>
                    <a:pt x="9" y="1199"/>
                    <a:pt x="19" y="1143"/>
                    <a:pt x="47" y="1096"/>
                  </a:cubicBezTo>
                  <a:cubicBezTo>
                    <a:pt x="65" y="1041"/>
                    <a:pt x="84" y="985"/>
                    <a:pt x="102" y="939"/>
                  </a:cubicBezTo>
                  <a:lnTo>
                    <a:pt x="214" y="632"/>
                  </a:lnTo>
                  <a:lnTo>
                    <a:pt x="316" y="316"/>
                  </a:lnTo>
                  <a:cubicBezTo>
                    <a:pt x="335" y="214"/>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
            <p:cNvSpPr/>
            <p:nvPr/>
          </p:nvSpPr>
          <p:spPr>
            <a:xfrm>
              <a:off x="3617425" y="2466100"/>
              <a:ext cx="975" cy="8175"/>
            </a:xfrm>
            <a:custGeom>
              <a:rect b="b" l="l" r="r" t="t"/>
              <a:pathLst>
                <a:path extrusionOk="0" h="327" w="39">
                  <a:moveTo>
                    <a:pt x="10" y="1"/>
                  </a:moveTo>
                  <a:cubicBezTo>
                    <a:pt x="1" y="66"/>
                    <a:pt x="1" y="122"/>
                    <a:pt x="1" y="168"/>
                  </a:cubicBezTo>
                  <a:cubicBezTo>
                    <a:pt x="10" y="187"/>
                    <a:pt x="10" y="224"/>
                    <a:pt x="10" y="243"/>
                  </a:cubicBezTo>
                  <a:cubicBezTo>
                    <a:pt x="10" y="270"/>
                    <a:pt x="19" y="308"/>
                    <a:pt x="19" y="326"/>
                  </a:cubicBezTo>
                  <a:cubicBezTo>
                    <a:pt x="38" y="308"/>
                    <a:pt x="38" y="270"/>
                    <a:pt x="38" y="243"/>
                  </a:cubicBezTo>
                  <a:lnTo>
                    <a:pt x="38" y="168"/>
                  </a:lnTo>
                  <a:cubicBezTo>
                    <a:pt x="38"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2"/>
            <p:cNvSpPr/>
            <p:nvPr/>
          </p:nvSpPr>
          <p:spPr>
            <a:xfrm>
              <a:off x="3617900" y="2463100"/>
              <a:ext cx="1175" cy="5125"/>
            </a:xfrm>
            <a:custGeom>
              <a:rect b="b" l="l" r="r" t="t"/>
              <a:pathLst>
                <a:path extrusionOk="0" h="205" w="47">
                  <a:moveTo>
                    <a:pt x="0" y="0"/>
                  </a:moveTo>
                  <a:cubicBezTo>
                    <a:pt x="0" y="47"/>
                    <a:pt x="0" y="65"/>
                    <a:pt x="19" y="112"/>
                  </a:cubicBezTo>
                  <a:cubicBezTo>
                    <a:pt x="19" y="121"/>
                    <a:pt x="28" y="149"/>
                    <a:pt x="28" y="158"/>
                  </a:cubicBezTo>
                  <a:cubicBezTo>
                    <a:pt x="28" y="167"/>
                    <a:pt x="38" y="186"/>
                    <a:pt x="38" y="205"/>
                  </a:cubicBezTo>
                  <a:cubicBezTo>
                    <a:pt x="47" y="186"/>
                    <a:pt x="47" y="167"/>
                    <a:pt x="47" y="149"/>
                  </a:cubicBezTo>
                  <a:cubicBezTo>
                    <a:pt x="38" y="121"/>
                    <a:pt x="38" y="102"/>
                    <a:pt x="38" y="93"/>
                  </a:cubicBezTo>
                  <a:cubicBezTo>
                    <a:pt x="38" y="56"/>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2"/>
            <p:cNvSpPr/>
            <p:nvPr/>
          </p:nvSpPr>
          <p:spPr>
            <a:xfrm>
              <a:off x="3619750" y="2463100"/>
              <a:ext cx="1200" cy="7675"/>
            </a:xfrm>
            <a:custGeom>
              <a:rect b="b" l="l" r="r" t="t"/>
              <a:pathLst>
                <a:path extrusionOk="0" h="307" w="48">
                  <a:moveTo>
                    <a:pt x="38" y="0"/>
                  </a:moveTo>
                  <a:cubicBezTo>
                    <a:pt x="19" y="47"/>
                    <a:pt x="10" y="93"/>
                    <a:pt x="1" y="158"/>
                  </a:cubicBezTo>
                  <a:lnTo>
                    <a:pt x="1" y="307"/>
                  </a:lnTo>
                  <a:cubicBezTo>
                    <a:pt x="10" y="279"/>
                    <a:pt x="19" y="251"/>
                    <a:pt x="19" y="232"/>
                  </a:cubicBezTo>
                  <a:cubicBezTo>
                    <a:pt x="38" y="195"/>
                    <a:pt x="38" y="167"/>
                    <a:pt x="38" y="149"/>
                  </a:cubicBezTo>
                  <a:cubicBezTo>
                    <a:pt x="47" y="102"/>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
            <p:cNvSpPr/>
            <p:nvPr/>
          </p:nvSpPr>
          <p:spPr>
            <a:xfrm>
              <a:off x="3618375" y="2473550"/>
              <a:ext cx="950" cy="4900"/>
            </a:xfrm>
            <a:custGeom>
              <a:rect b="b" l="l" r="r" t="t"/>
              <a:pathLst>
                <a:path extrusionOk="0" h="196" w="38">
                  <a:moveTo>
                    <a:pt x="37" y="0"/>
                  </a:moveTo>
                  <a:cubicBezTo>
                    <a:pt x="28" y="19"/>
                    <a:pt x="19" y="56"/>
                    <a:pt x="9" y="93"/>
                  </a:cubicBezTo>
                  <a:cubicBezTo>
                    <a:pt x="0" y="121"/>
                    <a:pt x="0" y="158"/>
                    <a:pt x="0" y="195"/>
                  </a:cubicBezTo>
                  <a:cubicBezTo>
                    <a:pt x="9" y="158"/>
                    <a:pt x="19" y="140"/>
                    <a:pt x="28" y="102"/>
                  </a:cubicBezTo>
                  <a:cubicBezTo>
                    <a:pt x="37" y="65"/>
                    <a:pt x="37" y="28"/>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2"/>
            <p:cNvSpPr/>
            <p:nvPr/>
          </p:nvSpPr>
          <p:spPr>
            <a:xfrm>
              <a:off x="3624625" y="2446825"/>
              <a:ext cx="975" cy="7000"/>
            </a:xfrm>
            <a:custGeom>
              <a:rect b="b" l="l" r="r" t="t"/>
              <a:pathLst>
                <a:path extrusionOk="0" h="280" w="39">
                  <a:moveTo>
                    <a:pt x="1" y="1"/>
                  </a:moveTo>
                  <a:cubicBezTo>
                    <a:pt x="1" y="47"/>
                    <a:pt x="10" y="94"/>
                    <a:pt x="1" y="140"/>
                  </a:cubicBezTo>
                  <a:cubicBezTo>
                    <a:pt x="1" y="159"/>
                    <a:pt x="10" y="187"/>
                    <a:pt x="10" y="205"/>
                  </a:cubicBezTo>
                  <a:cubicBezTo>
                    <a:pt x="10" y="233"/>
                    <a:pt x="29" y="252"/>
                    <a:pt x="29" y="280"/>
                  </a:cubicBezTo>
                  <a:cubicBezTo>
                    <a:pt x="38" y="252"/>
                    <a:pt x="38" y="233"/>
                    <a:pt x="38" y="205"/>
                  </a:cubicBezTo>
                  <a:lnTo>
                    <a:pt x="38" y="140"/>
                  </a:lnTo>
                  <a:cubicBezTo>
                    <a:pt x="38" y="94"/>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2"/>
            <p:cNvSpPr/>
            <p:nvPr/>
          </p:nvSpPr>
          <p:spPr>
            <a:xfrm>
              <a:off x="3624175" y="2451700"/>
              <a:ext cx="725" cy="4675"/>
            </a:xfrm>
            <a:custGeom>
              <a:rect b="b" l="l" r="r" t="t"/>
              <a:pathLst>
                <a:path extrusionOk="0" h="187" w="29">
                  <a:moveTo>
                    <a:pt x="0" y="1"/>
                  </a:moveTo>
                  <a:cubicBezTo>
                    <a:pt x="0" y="38"/>
                    <a:pt x="0" y="66"/>
                    <a:pt x="10" y="94"/>
                  </a:cubicBezTo>
                  <a:cubicBezTo>
                    <a:pt x="10" y="112"/>
                    <a:pt x="19" y="150"/>
                    <a:pt x="19" y="187"/>
                  </a:cubicBezTo>
                  <a:cubicBezTo>
                    <a:pt x="28" y="168"/>
                    <a:pt x="28" y="150"/>
                    <a:pt x="28" y="140"/>
                  </a:cubicBezTo>
                  <a:lnTo>
                    <a:pt x="28" y="94"/>
                  </a:lnTo>
                  <a:cubicBezTo>
                    <a:pt x="28" y="85"/>
                    <a:pt x="19" y="57"/>
                    <a:pt x="19" y="47"/>
                  </a:cubicBezTo>
                  <a:cubicBezTo>
                    <a:pt x="10" y="38"/>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2"/>
            <p:cNvSpPr/>
            <p:nvPr/>
          </p:nvSpPr>
          <p:spPr>
            <a:xfrm>
              <a:off x="3623000" y="2446125"/>
              <a:ext cx="975" cy="2600"/>
            </a:xfrm>
            <a:custGeom>
              <a:rect b="b" l="l" r="r" t="t"/>
              <a:pathLst>
                <a:path extrusionOk="0" h="104" w="39">
                  <a:moveTo>
                    <a:pt x="1" y="1"/>
                  </a:moveTo>
                  <a:cubicBezTo>
                    <a:pt x="1" y="29"/>
                    <a:pt x="1" y="47"/>
                    <a:pt x="10" y="57"/>
                  </a:cubicBezTo>
                  <a:cubicBezTo>
                    <a:pt x="10" y="75"/>
                    <a:pt x="19" y="75"/>
                    <a:pt x="19" y="85"/>
                  </a:cubicBezTo>
                  <a:cubicBezTo>
                    <a:pt x="19" y="85"/>
                    <a:pt x="19" y="94"/>
                    <a:pt x="29" y="103"/>
                  </a:cubicBezTo>
                  <a:cubicBezTo>
                    <a:pt x="38" y="94"/>
                    <a:pt x="29" y="75"/>
                    <a:pt x="29" y="47"/>
                  </a:cubicBezTo>
                  <a:cubicBezTo>
                    <a:pt x="29" y="47"/>
                    <a:pt x="2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2"/>
            <p:cNvSpPr/>
            <p:nvPr/>
          </p:nvSpPr>
          <p:spPr>
            <a:xfrm>
              <a:off x="3637400" y="2451700"/>
              <a:ext cx="2350" cy="6075"/>
            </a:xfrm>
            <a:custGeom>
              <a:rect b="b" l="l" r="r" t="t"/>
              <a:pathLst>
                <a:path extrusionOk="0" h="243" w="94">
                  <a:moveTo>
                    <a:pt x="1" y="1"/>
                  </a:moveTo>
                  <a:cubicBezTo>
                    <a:pt x="38" y="38"/>
                    <a:pt x="57" y="66"/>
                    <a:pt x="75" y="103"/>
                  </a:cubicBezTo>
                  <a:lnTo>
                    <a:pt x="75" y="177"/>
                  </a:lnTo>
                  <a:lnTo>
                    <a:pt x="75" y="205"/>
                  </a:lnTo>
                  <a:lnTo>
                    <a:pt x="75" y="242"/>
                  </a:lnTo>
                  <a:cubicBezTo>
                    <a:pt x="75" y="233"/>
                    <a:pt x="85" y="224"/>
                    <a:pt x="85" y="205"/>
                  </a:cubicBezTo>
                  <a:cubicBezTo>
                    <a:pt x="85" y="196"/>
                    <a:pt x="94" y="187"/>
                    <a:pt x="94" y="177"/>
                  </a:cubicBezTo>
                  <a:lnTo>
                    <a:pt x="94" y="103"/>
                  </a:lnTo>
                  <a:lnTo>
                    <a:pt x="57" y="38"/>
                  </a:lnTo>
                  <a:cubicBezTo>
                    <a:pt x="47" y="2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
            <p:cNvSpPr/>
            <p:nvPr/>
          </p:nvSpPr>
          <p:spPr>
            <a:xfrm>
              <a:off x="3636475" y="2455425"/>
              <a:ext cx="1900" cy="6075"/>
            </a:xfrm>
            <a:custGeom>
              <a:rect b="b" l="l" r="r" t="t"/>
              <a:pathLst>
                <a:path extrusionOk="0" h="243" w="76">
                  <a:moveTo>
                    <a:pt x="75" y="1"/>
                  </a:moveTo>
                  <a:cubicBezTo>
                    <a:pt x="75" y="28"/>
                    <a:pt x="66" y="47"/>
                    <a:pt x="38" y="75"/>
                  </a:cubicBezTo>
                  <a:cubicBezTo>
                    <a:pt x="38" y="84"/>
                    <a:pt x="29" y="103"/>
                    <a:pt x="29" y="131"/>
                  </a:cubicBezTo>
                  <a:lnTo>
                    <a:pt x="10" y="186"/>
                  </a:lnTo>
                  <a:cubicBezTo>
                    <a:pt x="10" y="196"/>
                    <a:pt x="10" y="224"/>
                    <a:pt x="1" y="242"/>
                  </a:cubicBezTo>
                  <a:cubicBezTo>
                    <a:pt x="10" y="233"/>
                    <a:pt x="29" y="214"/>
                    <a:pt x="38" y="186"/>
                  </a:cubicBezTo>
                  <a:cubicBezTo>
                    <a:pt x="47" y="177"/>
                    <a:pt x="66" y="149"/>
                    <a:pt x="66" y="131"/>
                  </a:cubicBezTo>
                  <a:cubicBezTo>
                    <a:pt x="75" y="9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2"/>
            <p:cNvSpPr/>
            <p:nvPr/>
          </p:nvSpPr>
          <p:spPr>
            <a:xfrm>
              <a:off x="3636475" y="2460075"/>
              <a:ext cx="3050" cy="5375"/>
            </a:xfrm>
            <a:custGeom>
              <a:rect b="b" l="l" r="r" t="t"/>
              <a:pathLst>
                <a:path extrusionOk="0" h="215" w="122">
                  <a:moveTo>
                    <a:pt x="122" y="0"/>
                  </a:moveTo>
                  <a:lnTo>
                    <a:pt x="122" y="0"/>
                  </a:lnTo>
                  <a:cubicBezTo>
                    <a:pt x="94" y="38"/>
                    <a:pt x="84" y="75"/>
                    <a:pt x="47" y="103"/>
                  </a:cubicBezTo>
                  <a:cubicBezTo>
                    <a:pt x="38" y="140"/>
                    <a:pt x="29" y="177"/>
                    <a:pt x="1" y="214"/>
                  </a:cubicBezTo>
                  <a:cubicBezTo>
                    <a:pt x="29" y="196"/>
                    <a:pt x="38" y="177"/>
                    <a:pt x="47" y="168"/>
                  </a:cubicBezTo>
                  <a:cubicBezTo>
                    <a:pt x="66" y="149"/>
                    <a:pt x="75" y="140"/>
                    <a:pt x="84" y="121"/>
                  </a:cubicBezTo>
                  <a:cubicBezTo>
                    <a:pt x="94" y="93"/>
                    <a:pt x="112" y="84"/>
                    <a:pt x="112" y="56"/>
                  </a:cubicBezTo>
                  <a:cubicBezTo>
                    <a:pt x="122" y="38"/>
                    <a:pt x="122" y="2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2"/>
            <p:cNvSpPr/>
            <p:nvPr/>
          </p:nvSpPr>
          <p:spPr>
            <a:xfrm>
              <a:off x="3636475" y="2455200"/>
              <a:ext cx="950" cy="3975"/>
            </a:xfrm>
            <a:custGeom>
              <a:rect b="b" l="l" r="r" t="t"/>
              <a:pathLst>
                <a:path extrusionOk="0" h="159" w="38">
                  <a:moveTo>
                    <a:pt x="29" y="0"/>
                  </a:moveTo>
                  <a:cubicBezTo>
                    <a:pt x="10" y="37"/>
                    <a:pt x="10" y="56"/>
                    <a:pt x="10" y="84"/>
                  </a:cubicBezTo>
                  <a:cubicBezTo>
                    <a:pt x="1" y="102"/>
                    <a:pt x="1" y="130"/>
                    <a:pt x="1" y="158"/>
                  </a:cubicBezTo>
                  <a:cubicBezTo>
                    <a:pt x="29" y="149"/>
                    <a:pt x="38" y="112"/>
                    <a:pt x="38" y="93"/>
                  </a:cubicBezTo>
                  <a:lnTo>
                    <a:pt x="38" y="47"/>
                  </a:lnTo>
                  <a:cubicBezTo>
                    <a:pt x="38" y="19"/>
                    <a:pt x="38" y="1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
            <p:cNvSpPr/>
            <p:nvPr/>
          </p:nvSpPr>
          <p:spPr>
            <a:xfrm>
              <a:off x="3620000" y="2480050"/>
              <a:ext cx="5350" cy="3275"/>
            </a:xfrm>
            <a:custGeom>
              <a:rect b="b" l="l" r="r" t="t"/>
              <a:pathLst>
                <a:path extrusionOk="0" h="131" w="214">
                  <a:moveTo>
                    <a:pt x="214" y="0"/>
                  </a:moveTo>
                  <a:lnTo>
                    <a:pt x="214" y="0"/>
                  </a:lnTo>
                  <a:cubicBezTo>
                    <a:pt x="177" y="28"/>
                    <a:pt x="139" y="38"/>
                    <a:pt x="102" y="65"/>
                  </a:cubicBezTo>
                  <a:lnTo>
                    <a:pt x="0" y="130"/>
                  </a:lnTo>
                  <a:cubicBezTo>
                    <a:pt x="28" y="130"/>
                    <a:pt x="47" y="121"/>
                    <a:pt x="74" y="112"/>
                  </a:cubicBezTo>
                  <a:cubicBezTo>
                    <a:pt x="93" y="112"/>
                    <a:pt x="102" y="93"/>
                    <a:pt x="130" y="84"/>
                  </a:cubicBezTo>
                  <a:cubicBezTo>
                    <a:pt x="167" y="75"/>
                    <a:pt x="186" y="3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
            <p:cNvSpPr/>
            <p:nvPr/>
          </p:nvSpPr>
          <p:spPr>
            <a:xfrm>
              <a:off x="3621150" y="2478425"/>
              <a:ext cx="3500" cy="2575"/>
            </a:xfrm>
            <a:custGeom>
              <a:rect b="b" l="l" r="r" t="t"/>
              <a:pathLst>
                <a:path extrusionOk="0" h="103" w="140">
                  <a:moveTo>
                    <a:pt x="140" y="0"/>
                  </a:moveTo>
                  <a:cubicBezTo>
                    <a:pt x="131" y="0"/>
                    <a:pt x="112" y="10"/>
                    <a:pt x="103" y="19"/>
                  </a:cubicBezTo>
                  <a:cubicBezTo>
                    <a:pt x="93" y="19"/>
                    <a:pt x="84" y="38"/>
                    <a:pt x="75" y="47"/>
                  </a:cubicBezTo>
                  <a:cubicBezTo>
                    <a:pt x="47" y="65"/>
                    <a:pt x="28" y="84"/>
                    <a:pt x="1" y="103"/>
                  </a:cubicBezTo>
                  <a:lnTo>
                    <a:pt x="47" y="103"/>
                  </a:lnTo>
                  <a:cubicBezTo>
                    <a:pt x="56" y="103"/>
                    <a:pt x="75" y="93"/>
                    <a:pt x="84" y="84"/>
                  </a:cubicBezTo>
                  <a:cubicBezTo>
                    <a:pt x="103" y="56"/>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2"/>
            <p:cNvSpPr/>
            <p:nvPr/>
          </p:nvSpPr>
          <p:spPr>
            <a:xfrm>
              <a:off x="3621850" y="2474250"/>
              <a:ext cx="1650" cy="4425"/>
            </a:xfrm>
            <a:custGeom>
              <a:rect b="b" l="l" r="r" t="t"/>
              <a:pathLst>
                <a:path extrusionOk="0" h="177" w="66">
                  <a:moveTo>
                    <a:pt x="65" y="0"/>
                  </a:moveTo>
                  <a:cubicBezTo>
                    <a:pt x="47" y="28"/>
                    <a:pt x="28" y="65"/>
                    <a:pt x="19" y="84"/>
                  </a:cubicBezTo>
                  <a:cubicBezTo>
                    <a:pt x="10" y="121"/>
                    <a:pt x="0" y="140"/>
                    <a:pt x="0" y="177"/>
                  </a:cubicBezTo>
                  <a:cubicBezTo>
                    <a:pt x="19" y="158"/>
                    <a:pt x="28" y="130"/>
                    <a:pt x="56" y="93"/>
                  </a:cubicBezTo>
                  <a:cubicBezTo>
                    <a:pt x="56" y="84"/>
                    <a:pt x="65" y="65"/>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2"/>
            <p:cNvSpPr/>
            <p:nvPr/>
          </p:nvSpPr>
          <p:spPr>
            <a:xfrm>
              <a:off x="3624175" y="2474250"/>
              <a:ext cx="2350" cy="3275"/>
            </a:xfrm>
            <a:custGeom>
              <a:rect b="b" l="l" r="r" t="t"/>
              <a:pathLst>
                <a:path extrusionOk="0" h="131" w="94">
                  <a:moveTo>
                    <a:pt x="93" y="0"/>
                  </a:moveTo>
                  <a:cubicBezTo>
                    <a:pt x="65" y="28"/>
                    <a:pt x="37" y="37"/>
                    <a:pt x="28" y="65"/>
                  </a:cubicBezTo>
                  <a:lnTo>
                    <a:pt x="0" y="130"/>
                  </a:lnTo>
                  <a:cubicBezTo>
                    <a:pt x="19" y="121"/>
                    <a:pt x="37" y="93"/>
                    <a:pt x="56" y="74"/>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2"/>
            <p:cNvSpPr/>
            <p:nvPr/>
          </p:nvSpPr>
          <p:spPr>
            <a:xfrm>
              <a:off x="3626725" y="2474475"/>
              <a:ext cx="3500" cy="4200"/>
            </a:xfrm>
            <a:custGeom>
              <a:rect b="b" l="l" r="r" t="t"/>
              <a:pathLst>
                <a:path extrusionOk="0" h="168" w="140">
                  <a:moveTo>
                    <a:pt x="140" y="0"/>
                  </a:moveTo>
                  <a:lnTo>
                    <a:pt x="140" y="0"/>
                  </a:lnTo>
                  <a:cubicBezTo>
                    <a:pt x="103" y="19"/>
                    <a:pt x="84" y="56"/>
                    <a:pt x="56" y="75"/>
                  </a:cubicBezTo>
                  <a:cubicBezTo>
                    <a:pt x="28" y="112"/>
                    <a:pt x="10" y="131"/>
                    <a:pt x="1" y="168"/>
                  </a:cubicBezTo>
                  <a:cubicBezTo>
                    <a:pt x="19" y="149"/>
                    <a:pt x="47" y="121"/>
                    <a:pt x="84" y="103"/>
                  </a:cubicBezTo>
                  <a:cubicBezTo>
                    <a:pt x="103" y="65"/>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
            <p:cNvSpPr/>
            <p:nvPr/>
          </p:nvSpPr>
          <p:spPr>
            <a:xfrm>
              <a:off x="3602800" y="2449850"/>
              <a:ext cx="1650" cy="6775"/>
            </a:xfrm>
            <a:custGeom>
              <a:rect b="b" l="l" r="r" t="t"/>
              <a:pathLst>
                <a:path extrusionOk="0" h="271" w="66">
                  <a:moveTo>
                    <a:pt x="66" y="1"/>
                  </a:moveTo>
                  <a:cubicBezTo>
                    <a:pt x="47" y="19"/>
                    <a:pt x="38" y="38"/>
                    <a:pt x="38" y="66"/>
                  </a:cubicBezTo>
                  <a:cubicBezTo>
                    <a:pt x="28" y="84"/>
                    <a:pt x="19" y="112"/>
                    <a:pt x="19" y="131"/>
                  </a:cubicBezTo>
                  <a:cubicBezTo>
                    <a:pt x="1" y="177"/>
                    <a:pt x="1" y="224"/>
                    <a:pt x="28" y="270"/>
                  </a:cubicBezTo>
                  <a:lnTo>
                    <a:pt x="28" y="205"/>
                  </a:lnTo>
                  <a:cubicBezTo>
                    <a:pt x="28" y="177"/>
                    <a:pt x="38" y="159"/>
                    <a:pt x="38" y="131"/>
                  </a:cubicBezTo>
                  <a:cubicBezTo>
                    <a:pt x="38" y="94"/>
                    <a:pt x="47"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2"/>
            <p:cNvSpPr/>
            <p:nvPr/>
          </p:nvSpPr>
          <p:spPr>
            <a:xfrm>
              <a:off x="3603975" y="2452650"/>
              <a:ext cx="700" cy="5825"/>
            </a:xfrm>
            <a:custGeom>
              <a:rect b="b" l="l" r="r" t="t"/>
              <a:pathLst>
                <a:path extrusionOk="0" h="233" w="28">
                  <a:moveTo>
                    <a:pt x="28" y="0"/>
                  </a:moveTo>
                  <a:cubicBezTo>
                    <a:pt x="19" y="9"/>
                    <a:pt x="19" y="28"/>
                    <a:pt x="9" y="56"/>
                  </a:cubicBezTo>
                  <a:cubicBezTo>
                    <a:pt x="0" y="74"/>
                    <a:pt x="0" y="93"/>
                    <a:pt x="0" y="112"/>
                  </a:cubicBezTo>
                  <a:cubicBezTo>
                    <a:pt x="0" y="158"/>
                    <a:pt x="0" y="195"/>
                    <a:pt x="28" y="232"/>
                  </a:cubicBezTo>
                  <a:lnTo>
                    <a:pt x="28" y="167"/>
                  </a:lnTo>
                  <a:lnTo>
                    <a:pt x="28" y="112"/>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2"/>
            <p:cNvSpPr/>
            <p:nvPr/>
          </p:nvSpPr>
          <p:spPr>
            <a:xfrm>
              <a:off x="3605600" y="2455650"/>
              <a:ext cx="700" cy="5850"/>
            </a:xfrm>
            <a:custGeom>
              <a:rect b="b" l="l" r="r" t="t"/>
              <a:pathLst>
                <a:path extrusionOk="0" h="234" w="28">
                  <a:moveTo>
                    <a:pt x="9" y="1"/>
                  </a:moveTo>
                  <a:cubicBezTo>
                    <a:pt x="9" y="47"/>
                    <a:pt x="9" y="84"/>
                    <a:pt x="0" y="122"/>
                  </a:cubicBezTo>
                  <a:cubicBezTo>
                    <a:pt x="0" y="140"/>
                    <a:pt x="0" y="159"/>
                    <a:pt x="9" y="177"/>
                  </a:cubicBezTo>
                  <a:cubicBezTo>
                    <a:pt x="9" y="205"/>
                    <a:pt x="19" y="224"/>
                    <a:pt x="28" y="233"/>
                  </a:cubicBezTo>
                  <a:lnTo>
                    <a:pt x="28" y="177"/>
                  </a:lnTo>
                  <a:lnTo>
                    <a:pt x="28" y="122"/>
                  </a:lnTo>
                  <a:cubicBezTo>
                    <a:pt x="19" y="84"/>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2"/>
            <p:cNvSpPr/>
            <p:nvPr/>
          </p:nvSpPr>
          <p:spPr>
            <a:xfrm>
              <a:off x="3604425" y="2460775"/>
              <a:ext cx="1875" cy="5825"/>
            </a:xfrm>
            <a:custGeom>
              <a:rect b="b" l="l" r="r" t="t"/>
              <a:pathLst>
                <a:path extrusionOk="0" h="233" w="75">
                  <a:moveTo>
                    <a:pt x="1" y="0"/>
                  </a:moveTo>
                  <a:cubicBezTo>
                    <a:pt x="1" y="28"/>
                    <a:pt x="1" y="75"/>
                    <a:pt x="19" y="121"/>
                  </a:cubicBezTo>
                  <a:cubicBezTo>
                    <a:pt x="28" y="149"/>
                    <a:pt x="28" y="158"/>
                    <a:pt x="47" y="186"/>
                  </a:cubicBezTo>
                  <a:cubicBezTo>
                    <a:pt x="56" y="195"/>
                    <a:pt x="66" y="214"/>
                    <a:pt x="75" y="233"/>
                  </a:cubicBezTo>
                  <a:lnTo>
                    <a:pt x="66" y="168"/>
                  </a:lnTo>
                  <a:cubicBezTo>
                    <a:pt x="56" y="149"/>
                    <a:pt x="56" y="140"/>
                    <a:pt x="47" y="112"/>
                  </a:cubicBezTo>
                  <a:cubicBezTo>
                    <a:pt x="28" y="7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2"/>
            <p:cNvSpPr/>
            <p:nvPr/>
          </p:nvSpPr>
          <p:spPr>
            <a:xfrm>
              <a:off x="3607225" y="2464725"/>
              <a:ext cx="1175" cy="6050"/>
            </a:xfrm>
            <a:custGeom>
              <a:rect b="b" l="l" r="r" t="t"/>
              <a:pathLst>
                <a:path extrusionOk="0" h="242" w="47">
                  <a:moveTo>
                    <a:pt x="0" y="0"/>
                  </a:moveTo>
                  <a:lnTo>
                    <a:pt x="0" y="130"/>
                  </a:lnTo>
                  <a:cubicBezTo>
                    <a:pt x="0" y="140"/>
                    <a:pt x="0" y="167"/>
                    <a:pt x="9" y="186"/>
                  </a:cubicBezTo>
                  <a:cubicBezTo>
                    <a:pt x="19" y="214"/>
                    <a:pt x="37" y="232"/>
                    <a:pt x="47" y="242"/>
                  </a:cubicBezTo>
                  <a:cubicBezTo>
                    <a:pt x="47" y="232"/>
                    <a:pt x="37" y="214"/>
                    <a:pt x="37" y="186"/>
                  </a:cubicBezTo>
                  <a:lnTo>
                    <a:pt x="28" y="130"/>
                  </a:lnTo>
                  <a:cubicBezTo>
                    <a:pt x="28" y="84"/>
                    <a:pt x="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2"/>
            <p:cNvSpPr/>
            <p:nvPr/>
          </p:nvSpPr>
          <p:spPr>
            <a:xfrm>
              <a:off x="3618375" y="2454975"/>
              <a:ext cx="700" cy="2800"/>
            </a:xfrm>
            <a:custGeom>
              <a:rect b="b" l="l" r="r" t="t"/>
              <a:pathLst>
                <a:path extrusionOk="0" h="112" w="28">
                  <a:moveTo>
                    <a:pt x="19" y="0"/>
                  </a:moveTo>
                  <a:cubicBezTo>
                    <a:pt x="9" y="9"/>
                    <a:pt x="9" y="28"/>
                    <a:pt x="0" y="56"/>
                  </a:cubicBezTo>
                  <a:cubicBezTo>
                    <a:pt x="0" y="74"/>
                    <a:pt x="0" y="93"/>
                    <a:pt x="9" y="111"/>
                  </a:cubicBezTo>
                  <a:cubicBezTo>
                    <a:pt x="28" y="93"/>
                    <a:pt x="28" y="74"/>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2"/>
            <p:cNvSpPr/>
            <p:nvPr/>
          </p:nvSpPr>
          <p:spPr>
            <a:xfrm>
              <a:off x="3619750" y="2452650"/>
              <a:ext cx="500" cy="2800"/>
            </a:xfrm>
            <a:custGeom>
              <a:rect b="b" l="l" r="r" t="t"/>
              <a:pathLst>
                <a:path extrusionOk="0" h="112" w="20">
                  <a:moveTo>
                    <a:pt x="10" y="0"/>
                  </a:moveTo>
                  <a:cubicBezTo>
                    <a:pt x="1" y="19"/>
                    <a:pt x="1" y="28"/>
                    <a:pt x="1" y="56"/>
                  </a:cubicBezTo>
                  <a:cubicBezTo>
                    <a:pt x="1" y="74"/>
                    <a:pt x="1" y="93"/>
                    <a:pt x="10" y="112"/>
                  </a:cubicBezTo>
                  <a:cubicBezTo>
                    <a:pt x="19" y="93"/>
                    <a:pt x="19" y="74"/>
                    <a:pt x="19" y="56"/>
                  </a:cubicBezTo>
                  <a:cubicBezTo>
                    <a:pt x="19" y="28"/>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2"/>
            <p:cNvSpPr/>
            <p:nvPr/>
          </p:nvSpPr>
          <p:spPr>
            <a:xfrm>
              <a:off x="3609525" y="2473075"/>
              <a:ext cx="1900" cy="3975"/>
            </a:xfrm>
            <a:custGeom>
              <a:rect b="b" l="l" r="r" t="t"/>
              <a:pathLst>
                <a:path extrusionOk="0" h="159" w="76">
                  <a:moveTo>
                    <a:pt x="1" y="1"/>
                  </a:moveTo>
                  <a:cubicBezTo>
                    <a:pt x="1" y="29"/>
                    <a:pt x="10" y="66"/>
                    <a:pt x="10" y="84"/>
                  </a:cubicBezTo>
                  <a:cubicBezTo>
                    <a:pt x="29" y="94"/>
                    <a:pt x="29" y="112"/>
                    <a:pt x="38" y="121"/>
                  </a:cubicBezTo>
                  <a:lnTo>
                    <a:pt x="75" y="159"/>
                  </a:lnTo>
                  <a:cubicBezTo>
                    <a:pt x="75" y="121"/>
                    <a:pt x="57"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2"/>
            <p:cNvSpPr/>
            <p:nvPr/>
          </p:nvSpPr>
          <p:spPr>
            <a:xfrm>
              <a:off x="3411175" y="2337375"/>
              <a:ext cx="41600" cy="41875"/>
            </a:xfrm>
            <a:custGeom>
              <a:rect b="b" l="l" r="r" t="t"/>
              <a:pathLst>
                <a:path extrusionOk="0" h="1675" w="1664">
                  <a:moveTo>
                    <a:pt x="1199" y="1"/>
                  </a:moveTo>
                  <a:cubicBezTo>
                    <a:pt x="1152" y="1"/>
                    <a:pt x="1107" y="14"/>
                    <a:pt x="1069" y="40"/>
                  </a:cubicBezTo>
                  <a:cubicBezTo>
                    <a:pt x="976" y="114"/>
                    <a:pt x="967" y="263"/>
                    <a:pt x="967" y="393"/>
                  </a:cubicBezTo>
                  <a:cubicBezTo>
                    <a:pt x="911" y="309"/>
                    <a:pt x="855" y="226"/>
                    <a:pt x="772" y="179"/>
                  </a:cubicBezTo>
                  <a:cubicBezTo>
                    <a:pt x="732" y="157"/>
                    <a:pt x="685" y="143"/>
                    <a:pt x="639" y="143"/>
                  </a:cubicBezTo>
                  <a:cubicBezTo>
                    <a:pt x="590" y="143"/>
                    <a:pt x="541" y="159"/>
                    <a:pt x="502" y="198"/>
                  </a:cubicBezTo>
                  <a:cubicBezTo>
                    <a:pt x="437" y="272"/>
                    <a:pt x="447" y="393"/>
                    <a:pt x="484" y="486"/>
                  </a:cubicBezTo>
                  <a:cubicBezTo>
                    <a:pt x="512" y="579"/>
                    <a:pt x="586" y="672"/>
                    <a:pt x="604" y="765"/>
                  </a:cubicBezTo>
                  <a:cubicBezTo>
                    <a:pt x="530" y="709"/>
                    <a:pt x="437" y="644"/>
                    <a:pt x="344" y="635"/>
                  </a:cubicBezTo>
                  <a:cubicBezTo>
                    <a:pt x="324" y="628"/>
                    <a:pt x="302" y="625"/>
                    <a:pt x="280" y="625"/>
                  </a:cubicBezTo>
                  <a:cubicBezTo>
                    <a:pt x="202" y="625"/>
                    <a:pt x="120" y="662"/>
                    <a:pt x="84" y="728"/>
                  </a:cubicBezTo>
                  <a:cubicBezTo>
                    <a:pt x="1" y="867"/>
                    <a:pt x="121" y="1034"/>
                    <a:pt x="233" y="1136"/>
                  </a:cubicBezTo>
                  <a:cubicBezTo>
                    <a:pt x="530" y="1387"/>
                    <a:pt x="883" y="1573"/>
                    <a:pt x="1255" y="1666"/>
                  </a:cubicBezTo>
                  <a:cubicBezTo>
                    <a:pt x="1272" y="1672"/>
                    <a:pt x="1288" y="1675"/>
                    <a:pt x="1304" y="1675"/>
                  </a:cubicBezTo>
                  <a:cubicBezTo>
                    <a:pt x="1408" y="1675"/>
                    <a:pt x="1479" y="1552"/>
                    <a:pt x="1487" y="1471"/>
                  </a:cubicBezTo>
                  <a:cubicBezTo>
                    <a:pt x="1617" y="1127"/>
                    <a:pt x="1664" y="737"/>
                    <a:pt x="1561" y="384"/>
                  </a:cubicBezTo>
                  <a:cubicBezTo>
                    <a:pt x="1534" y="263"/>
                    <a:pt x="1487" y="152"/>
                    <a:pt x="1394" y="77"/>
                  </a:cubicBezTo>
                  <a:cubicBezTo>
                    <a:pt x="1339" y="28"/>
                    <a:pt x="1268" y="1"/>
                    <a:pt x="11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2"/>
            <p:cNvSpPr/>
            <p:nvPr/>
          </p:nvSpPr>
          <p:spPr>
            <a:xfrm>
              <a:off x="3412350" y="2336875"/>
              <a:ext cx="40200" cy="42150"/>
            </a:xfrm>
            <a:custGeom>
              <a:rect b="b" l="l" r="r" t="t"/>
              <a:pathLst>
                <a:path extrusionOk="0" h="1686" w="1608">
                  <a:moveTo>
                    <a:pt x="1533" y="1212"/>
                  </a:moveTo>
                  <a:lnTo>
                    <a:pt x="1533" y="1212"/>
                  </a:lnTo>
                  <a:cubicBezTo>
                    <a:pt x="1514" y="1314"/>
                    <a:pt x="1477" y="1407"/>
                    <a:pt x="1440" y="1519"/>
                  </a:cubicBezTo>
                  <a:cubicBezTo>
                    <a:pt x="1487" y="1426"/>
                    <a:pt x="1514" y="1314"/>
                    <a:pt x="1533" y="1212"/>
                  </a:cubicBezTo>
                  <a:close/>
                  <a:moveTo>
                    <a:pt x="1440" y="1519"/>
                  </a:moveTo>
                  <a:lnTo>
                    <a:pt x="1440" y="1519"/>
                  </a:lnTo>
                  <a:cubicBezTo>
                    <a:pt x="1421" y="1565"/>
                    <a:pt x="1384" y="1612"/>
                    <a:pt x="1347" y="1639"/>
                  </a:cubicBezTo>
                  <a:cubicBezTo>
                    <a:pt x="1394" y="1612"/>
                    <a:pt x="1422" y="1565"/>
                    <a:pt x="1440" y="1519"/>
                  </a:cubicBezTo>
                  <a:close/>
                  <a:moveTo>
                    <a:pt x="1347" y="1639"/>
                  </a:moveTo>
                  <a:lnTo>
                    <a:pt x="1282" y="1677"/>
                  </a:lnTo>
                  <a:cubicBezTo>
                    <a:pt x="1301" y="1677"/>
                    <a:pt x="1329" y="1667"/>
                    <a:pt x="1347" y="1639"/>
                  </a:cubicBezTo>
                  <a:close/>
                  <a:moveTo>
                    <a:pt x="1175" y="1"/>
                  </a:moveTo>
                  <a:cubicBezTo>
                    <a:pt x="1161" y="1"/>
                    <a:pt x="1147" y="2"/>
                    <a:pt x="1134" y="4"/>
                  </a:cubicBezTo>
                  <a:cubicBezTo>
                    <a:pt x="1068" y="14"/>
                    <a:pt x="1013" y="51"/>
                    <a:pt x="976" y="97"/>
                  </a:cubicBezTo>
                  <a:cubicBezTo>
                    <a:pt x="948" y="144"/>
                    <a:pt x="920" y="199"/>
                    <a:pt x="920" y="264"/>
                  </a:cubicBezTo>
                  <a:cubicBezTo>
                    <a:pt x="920" y="283"/>
                    <a:pt x="911" y="320"/>
                    <a:pt x="911" y="339"/>
                  </a:cubicBezTo>
                  <a:cubicBezTo>
                    <a:pt x="901" y="320"/>
                    <a:pt x="883" y="311"/>
                    <a:pt x="864" y="283"/>
                  </a:cubicBezTo>
                  <a:cubicBezTo>
                    <a:pt x="827" y="246"/>
                    <a:pt x="790" y="199"/>
                    <a:pt x="743" y="181"/>
                  </a:cubicBezTo>
                  <a:cubicBezTo>
                    <a:pt x="705" y="158"/>
                    <a:pt x="661" y="141"/>
                    <a:pt x="615" y="141"/>
                  </a:cubicBezTo>
                  <a:cubicBezTo>
                    <a:pt x="605" y="141"/>
                    <a:pt x="595" y="142"/>
                    <a:pt x="585" y="144"/>
                  </a:cubicBezTo>
                  <a:cubicBezTo>
                    <a:pt x="530" y="144"/>
                    <a:pt x="465" y="172"/>
                    <a:pt x="437" y="218"/>
                  </a:cubicBezTo>
                  <a:cubicBezTo>
                    <a:pt x="400" y="264"/>
                    <a:pt x="381" y="320"/>
                    <a:pt x="381" y="367"/>
                  </a:cubicBezTo>
                  <a:cubicBezTo>
                    <a:pt x="381" y="422"/>
                    <a:pt x="400" y="469"/>
                    <a:pt x="418" y="515"/>
                  </a:cubicBezTo>
                  <a:cubicBezTo>
                    <a:pt x="455" y="590"/>
                    <a:pt x="492" y="655"/>
                    <a:pt x="530" y="710"/>
                  </a:cubicBezTo>
                  <a:cubicBezTo>
                    <a:pt x="465" y="682"/>
                    <a:pt x="400" y="645"/>
                    <a:pt x="325" y="636"/>
                  </a:cubicBezTo>
                  <a:cubicBezTo>
                    <a:pt x="302" y="627"/>
                    <a:pt x="279" y="622"/>
                    <a:pt x="254" y="622"/>
                  </a:cubicBezTo>
                  <a:cubicBezTo>
                    <a:pt x="230" y="622"/>
                    <a:pt x="204" y="627"/>
                    <a:pt x="177" y="636"/>
                  </a:cubicBezTo>
                  <a:cubicBezTo>
                    <a:pt x="130" y="645"/>
                    <a:pt x="84" y="664"/>
                    <a:pt x="46" y="710"/>
                  </a:cubicBezTo>
                  <a:cubicBezTo>
                    <a:pt x="19" y="748"/>
                    <a:pt x="0" y="803"/>
                    <a:pt x="0" y="850"/>
                  </a:cubicBezTo>
                  <a:cubicBezTo>
                    <a:pt x="0" y="896"/>
                    <a:pt x="28" y="943"/>
                    <a:pt x="46" y="989"/>
                  </a:cubicBezTo>
                  <a:cubicBezTo>
                    <a:pt x="93" y="1073"/>
                    <a:pt x="167" y="1147"/>
                    <a:pt x="232" y="1203"/>
                  </a:cubicBezTo>
                  <a:cubicBezTo>
                    <a:pt x="372" y="1314"/>
                    <a:pt x="539" y="1426"/>
                    <a:pt x="697" y="1500"/>
                  </a:cubicBezTo>
                  <a:cubicBezTo>
                    <a:pt x="864" y="1584"/>
                    <a:pt x="1041" y="1658"/>
                    <a:pt x="1226" y="1686"/>
                  </a:cubicBezTo>
                  <a:cubicBezTo>
                    <a:pt x="1050" y="1639"/>
                    <a:pt x="873" y="1584"/>
                    <a:pt x="706" y="1491"/>
                  </a:cubicBezTo>
                  <a:cubicBezTo>
                    <a:pt x="548" y="1407"/>
                    <a:pt x="400" y="1305"/>
                    <a:pt x="260" y="1175"/>
                  </a:cubicBezTo>
                  <a:cubicBezTo>
                    <a:pt x="186" y="1119"/>
                    <a:pt x="121" y="1054"/>
                    <a:pt x="84" y="971"/>
                  </a:cubicBezTo>
                  <a:cubicBezTo>
                    <a:pt x="56" y="933"/>
                    <a:pt x="46" y="887"/>
                    <a:pt x="46" y="840"/>
                  </a:cubicBezTo>
                  <a:cubicBezTo>
                    <a:pt x="46" y="794"/>
                    <a:pt x="56" y="757"/>
                    <a:pt x="93" y="729"/>
                  </a:cubicBezTo>
                  <a:cubicBezTo>
                    <a:pt x="121" y="692"/>
                    <a:pt x="167" y="682"/>
                    <a:pt x="204" y="664"/>
                  </a:cubicBezTo>
                  <a:cubicBezTo>
                    <a:pt x="228" y="659"/>
                    <a:pt x="246" y="657"/>
                    <a:pt x="265" y="657"/>
                  </a:cubicBezTo>
                  <a:cubicBezTo>
                    <a:pt x="283" y="657"/>
                    <a:pt x="302" y="659"/>
                    <a:pt x="325" y="664"/>
                  </a:cubicBezTo>
                  <a:cubicBezTo>
                    <a:pt x="409" y="692"/>
                    <a:pt x="492" y="738"/>
                    <a:pt x="567" y="785"/>
                  </a:cubicBezTo>
                  <a:lnTo>
                    <a:pt x="613" y="822"/>
                  </a:lnTo>
                  <a:lnTo>
                    <a:pt x="613" y="822"/>
                  </a:lnTo>
                  <a:lnTo>
                    <a:pt x="604" y="757"/>
                  </a:lnTo>
                  <a:cubicBezTo>
                    <a:pt x="585" y="655"/>
                    <a:pt x="530" y="571"/>
                    <a:pt x="492" y="478"/>
                  </a:cubicBezTo>
                  <a:cubicBezTo>
                    <a:pt x="465" y="432"/>
                    <a:pt x="465" y="385"/>
                    <a:pt x="455" y="357"/>
                  </a:cubicBezTo>
                  <a:cubicBezTo>
                    <a:pt x="455" y="311"/>
                    <a:pt x="465" y="264"/>
                    <a:pt x="492" y="237"/>
                  </a:cubicBezTo>
                  <a:cubicBezTo>
                    <a:pt x="511" y="199"/>
                    <a:pt x="557" y="190"/>
                    <a:pt x="604" y="190"/>
                  </a:cubicBezTo>
                  <a:cubicBezTo>
                    <a:pt x="650" y="190"/>
                    <a:pt x="697" y="199"/>
                    <a:pt x="734" y="227"/>
                  </a:cubicBezTo>
                  <a:cubicBezTo>
                    <a:pt x="818" y="274"/>
                    <a:pt x="873" y="357"/>
                    <a:pt x="920" y="432"/>
                  </a:cubicBezTo>
                  <a:lnTo>
                    <a:pt x="966" y="506"/>
                  </a:lnTo>
                  <a:lnTo>
                    <a:pt x="966" y="413"/>
                  </a:lnTo>
                  <a:cubicBezTo>
                    <a:pt x="966" y="357"/>
                    <a:pt x="966" y="311"/>
                    <a:pt x="976" y="264"/>
                  </a:cubicBezTo>
                  <a:cubicBezTo>
                    <a:pt x="985" y="218"/>
                    <a:pt x="1003" y="172"/>
                    <a:pt x="1022" y="125"/>
                  </a:cubicBezTo>
                  <a:cubicBezTo>
                    <a:pt x="1050" y="88"/>
                    <a:pt x="1096" y="51"/>
                    <a:pt x="1143" y="51"/>
                  </a:cubicBezTo>
                  <a:cubicBezTo>
                    <a:pt x="1156" y="48"/>
                    <a:pt x="1170" y="47"/>
                    <a:pt x="1184" y="47"/>
                  </a:cubicBezTo>
                  <a:cubicBezTo>
                    <a:pt x="1216" y="47"/>
                    <a:pt x="1249" y="53"/>
                    <a:pt x="1282" y="60"/>
                  </a:cubicBezTo>
                  <a:cubicBezTo>
                    <a:pt x="1329" y="88"/>
                    <a:pt x="1366" y="106"/>
                    <a:pt x="1394" y="153"/>
                  </a:cubicBezTo>
                  <a:cubicBezTo>
                    <a:pt x="1431" y="190"/>
                    <a:pt x="1459" y="237"/>
                    <a:pt x="1477" y="283"/>
                  </a:cubicBezTo>
                  <a:cubicBezTo>
                    <a:pt x="1505" y="329"/>
                    <a:pt x="1514" y="376"/>
                    <a:pt x="1524" y="432"/>
                  </a:cubicBezTo>
                  <a:cubicBezTo>
                    <a:pt x="1533" y="478"/>
                    <a:pt x="1552" y="543"/>
                    <a:pt x="1561" y="590"/>
                  </a:cubicBezTo>
                  <a:cubicBezTo>
                    <a:pt x="1598" y="794"/>
                    <a:pt x="1579" y="1008"/>
                    <a:pt x="1533" y="1212"/>
                  </a:cubicBezTo>
                  <a:cubicBezTo>
                    <a:pt x="1579" y="1008"/>
                    <a:pt x="1607" y="794"/>
                    <a:pt x="1570" y="571"/>
                  </a:cubicBezTo>
                  <a:cubicBezTo>
                    <a:pt x="1561" y="515"/>
                    <a:pt x="1561" y="469"/>
                    <a:pt x="1533" y="413"/>
                  </a:cubicBezTo>
                  <a:cubicBezTo>
                    <a:pt x="1524" y="367"/>
                    <a:pt x="1514" y="311"/>
                    <a:pt x="1487" y="264"/>
                  </a:cubicBezTo>
                  <a:cubicBezTo>
                    <a:pt x="1477" y="227"/>
                    <a:pt x="1459" y="181"/>
                    <a:pt x="1422" y="134"/>
                  </a:cubicBezTo>
                  <a:cubicBezTo>
                    <a:pt x="1384" y="88"/>
                    <a:pt x="1338" y="51"/>
                    <a:pt x="1291" y="32"/>
                  </a:cubicBezTo>
                  <a:cubicBezTo>
                    <a:pt x="1257" y="11"/>
                    <a:pt x="1217" y="1"/>
                    <a:pt x="1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2"/>
            <p:cNvSpPr/>
            <p:nvPr/>
          </p:nvSpPr>
          <p:spPr>
            <a:xfrm>
              <a:off x="3426750" y="2356475"/>
              <a:ext cx="18825" cy="22550"/>
            </a:xfrm>
            <a:custGeom>
              <a:rect b="b" l="l" r="r" t="t"/>
              <a:pathLst>
                <a:path extrusionOk="0" h="902" w="753">
                  <a:moveTo>
                    <a:pt x="0" y="1"/>
                  </a:moveTo>
                  <a:cubicBezTo>
                    <a:pt x="56" y="66"/>
                    <a:pt x="112" y="149"/>
                    <a:pt x="204" y="233"/>
                  </a:cubicBezTo>
                  <a:lnTo>
                    <a:pt x="390" y="456"/>
                  </a:lnTo>
                  <a:lnTo>
                    <a:pt x="576" y="670"/>
                  </a:lnTo>
                  <a:cubicBezTo>
                    <a:pt x="613" y="707"/>
                    <a:pt x="632" y="753"/>
                    <a:pt x="669" y="790"/>
                  </a:cubicBezTo>
                  <a:cubicBezTo>
                    <a:pt x="694" y="823"/>
                    <a:pt x="718" y="849"/>
                    <a:pt x="743" y="886"/>
                  </a:cubicBezTo>
                  <a:lnTo>
                    <a:pt x="743" y="886"/>
                  </a:lnTo>
                  <a:cubicBezTo>
                    <a:pt x="698" y="816"/>
                    <a:pt x="646" y="738"/>
                    <a:pt x="585" y="660"/>
                  </a:cubicBezTo>
                  <a:cubicBezTo>
                    <a:pt x="530" y="577"/>
                    <a:pt x="465" y="502"/>
                    <a:pt x="400" y="428"/>
                  </a:cubicBezTo>
                  <a:cubicBezTo>
                    <a:pt x="335" y="363"/>
                    <a:pt x="270" y="279"/>
                    <a:pt x="204" y="205"/>
                  </a:cubicBezTo>
                  <a:lnTo>
                    <a:pt x="0" y="1"/>
                  </a:lnTo>
                  <a:close/>
                  <a:moveTo>
                    <a:pt x="743" y="886"/>
                  </a:moveTo>
                  <a:cubicBezTo>
                    <a:pt x="746" y="891"/>
                    <a:pt x="749" y="897"/>
                    <a:pt x="753" y="902"/>
                  </a:cubicBezTo>
                  <a:cubicBezTo>
                    <a:pt x="749" y="896"/>
                    <a:pt x="746" y="891"/>
                    <a:pt x="743" y="88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
            <p:cNvSpPr/>
            <p:nvPr/>
          </p:nvSpPr>
          <p:spPr>
            <a:xfrm>
              <a:off x="3435575" y="2347650"/>
              <a:ext cx="10475" cy="30925"/>
            </a:xfrm>
            <a:custGeom>
              <a:rect b="b" l="l" r="r" t="t"/>
              <a:pathLst>
                <a:path extrusionOk="0" h="1237" w="419">
                  <a:moveTo>
                    <a:pt x="0" y="1"/>
                  </a:moveTo>
                  <a:cubicBezTo>
                    <a:pt x="37" y="112"/>
                    <a:pt x="65" y="214"/>
                    <a:pt x="93" y="307"/>
                  </a:cubicBezTo>
                  <a:cubicBezTo>
                    <a:pt x="121" y="409"/>
                    <a:pt x="158" y="512"/>
                    <a:pt x="186" y="623"/>
                  </a:cubicBezTo>
                  <a:lnTo>
                    <a:pt x="297" y="930"/>
                  </a:lnTo>
                  <a:cubicBezTo>
                    <a:pt x="325" y="1041"/>
                    <a:pt x="372" y="1143"/>
                    <a:pt x="418" y="1236"/>
                  </a:cubicBezTo>
                  <a:cubicBezTo>
                    <a:pt x="400" y="1190"/>
                    <a:pt x="372" y="1134"/>
                    <a:pt x="362" y="1088"/>
                  </a:cubicBezTo>
                  <a:cubicBezTo>
                    <a:pt x="353" y="1041"/>
                    <a:pt x="325" y="976"/>
                    <a:pt x="316" y="930"/>
                  </a:cubicBezTo>
                  <a:lnTo>
                    <a:pt x="214" y="623"/>
                  </a:lnTo>
                  <a:lnTo>
                    <a:pt x="112" y="307"/>
                  </a:lnTo>
                  <a:cubicBezTo>
                    <a:pt x="74" y="214"/>
                    <a:pt x="37"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2"/>
            <p:cNvSpPr/>
            <p:nvPr/>
          </p:nvSpPr>
          <p:spPr>
            <a:xfrm>
              <a:off x="3434875" y="2363675"/>
              <a:ext cx="5125" cy="6525"/>
            </a:xfrm>
            <a:custGeom>
              <a:rect b="b" l="l" r="r" t="t"/>
              <a:pathLst>
                <a:path extrusionOk="0" h="261" w="205">
                  <a:moveTo>
                    <a:pt x="0" y="1"/>
                  </a:moveTo>
                  <a:lnTo>
                    <a:pt x="0" y="1"/>
                  </a:lnTo>
                  <a:cubicBezTo>
                    <a:pt x="19" y="47"/>
                    <a:pt x="56" y="94"/>
                    <a:pt x="93" y="140"/>
                  </a:cubicBezTo>
                  <a:cubicBezTo>
                    <a:pt x="112" y="149"/>
                    <a:pt x="121" y="177"/>
                    <a:pt x="149" y="196"/>
                  </a:cubicBezTo>
                  <a:lnTo>
                    <a:pt x="205" y="261"/>
                  </a:lnTo>
                  <a:cubicBezTo>
                    <a:pt x="195" y="233"/>
                    <a:pt x="167" y="214"/>
                    <a:pt x="158" y="187"/>
                  </a:cubicBezTo>
                  <a:cubicBezTo>
                    <a:pt x="149" y="168"/>
                    <a:pt x="140" y="140"/>
                    <a:pt x="112" y="121"/>
                  </a:cubicBezTo>
                  <a:cubicBezTo>
                    <a:pt x="75"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2"/>
            <p:cNvSpPr/>
            <p:nvPr/>
          </p:nvSpPr>
          <p:spPr>
            <a:xfrm>
              <a:off x="3433000" y="2360900"/>
              <a:ext cx="3750" cy="3500"/>
            </a:xfrm>
            <a:custGeom>
              <a:rect b="b" l="l" r="r" t="t"/>
              <a:pathLst>
                <a:path extrusionOk="0" h="140" w="150">
                  <a:moveTo>
                    <a:pt x="1" y="0"/>
                  </a:moveTo>
                  <a:lnTo>
                    <a:pt x="1" y="0"/>
                  </a:lnTo>
                  <a:cubicBezTo>
                    <a:pt x="20" y="28"/>
                    <a:pt x="47" y="56"/>
                    <a:pt x="85" y="65"/>
                  </a:cubicBezTo>
                  <a:lnTo>
                    <a:pt x="122" y="102"/>
                  </a:lnTo>
                  <a:lnTo>
                    <a:pt x="150" y="140"/>
                  </a:lnTo>
                  <a:cubicBezTo>
                    <a:pt x="150" y="121"/>
                    <a:pt x="140" y="102"/>
                    <a:pt x="131" y="93"/>
                  </a:cubicBezTo>
                  <a:lnTo>
                    <a:pt x="94" y="56"/>
                  </a:lnTo>
                  <a:cubicBezTo>
                    <a:pt x="57" y="28"/>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
            <p:cNvSpPr/>
            <p:nvPr/>
          </p:nvSpPr>
          <p:spPr>
            <a:xfrm>
              <a:off x="3435100" y="2359025"/>
              <a:ext cx="3975" cy="6775"/>
            </a:xfrm>
            <a:custGeom>
              <a:rect b="b" l="l" r="r" t="t"/>
              <a:pathLst>
                <a:path extrusionOk="0" h="271" w="159">
                  <a:moveTo>
                    <a:pt x="1" y="1"/>
                  </a:moveTo>
                  <a:lnTo>
                    <a:pt x="66" y="140"/>
                  </a:lnTo>
                  <a:cubicBezTo>
                    <a:pt x="93" y="187"/>
                    <a:pt x="121" y="224"/>
                    <a:pt x="158" y="270"/>
                  </a:cubicBezTo>
                  <a:lnTo>
                    <a:pt x="121" y="196"/>
                  </a:lnTo>
                  <a:lnTo>
                    <a:pt x="93" y="131"/>
                  </a:lnTo>
                  <a:cubicBezTo>
                    <a:pt x="66" y="8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2"/>
            <p:cNvSpPr/>
            <p:nvPr/>
          </p:nvSpPr>
          <p:spPr>
            <a:xfrm>
              <a:off x="3440675" y="2368100"/>
              <a:ext cx="1875" cy="4425"/>
            </a:xfrm>
            <a:custGeom>
              <a:rect b="b" l="l" r="r" t="t"/>
              <a:pathLst>
                <a:path extrusionOk="0" h="177" w="75">
                  <a:moveTo>
                    <a:pt x="1" y="0"/>
                  </a:moveTo>
                  <a:cubicBezTo>
                    <a:pt x="1" y="37"/>
                    <a:pt x="10" y="65"/>
                    <a:pt x="19" y="93"/>
                  </a:cubicBezTo>
                  <a:cubicBezTo>
                    <a:pt x="47" y="112"/>
                    <a:pt x="56" y="149"/>
                    <a:pt x="75" y="177"/>
                  </a:cubicBezTo>
                  <a:cubicBezTo>
                    <a:pt x="75" y="140"/>
                    <a:pt x="66" y="112"/>
                    <a:pt x="56" y="84"/>
                  </a:cubicBezTo>
                  <a:cubicBezTo>
                    <a:pt x="28"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2"/>
            <p:cNvSpPr/>
            <p:nvPr/>
          </p:nvSpPr>
          <p:spPr>
            <a:xfrm>
              <a:off x="3428600" y="2343700"/>
              <a:ext cx="5125" cy="5600"/>
            </a:xfrm>
            <a:custGeom>
              <a:rect b="b" l="l" r="r" t="t"/>
              <a:pathLst>
                <a:path extrusionOk="0" h="224" w="205">
                  <a:moveTo>
                    <a:pt x="0" y="1"/>
                  </a:moveTo>
                  <a:lnTo>
                    <a:pt x="0" y="1"/>
                  </a:lnTo>
                  <a:cubicBezTo>
                    <a:pt x="28" y="38"/>
                    <a:pt x="65" y="66"/>
                    <a:pt x="93" y="131"/>
                  </a:cubicBezTo>
                  <a:cubicBezTo>
                    <a:pt x="112" y="140"/>
                    <a:pt x="121" y="159"/>
                    <a:pt x="140" y="177"/>
                  </a:cubicBezTo>
                  <a:cubicBezTo>
                    <a:pt x="168" y="187"/>
                    <a:pt x="186" y="196"/>
                    <a:pt x="205" y="224"/>
                  </a:cubicBezTo>
                  <a:cubicBezTo>
                    <a:pt x="205" y="196"/>
                    <a:pt x="177" y="177"/>
                    <a:pt x="168" y="149"/>
                  </a:cubicBezTo>
                  <a:cubicBezTo>
                    <a:pt x="158" y="131"/>
                    <a:pt x="130" y="112"/>
                    <a:pt x="121" y="94"/>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2"/>
            <p:cNvSpPr/>
            <p:nvPr/>
          </p:nvSpPr>
          <p:spPr>
            <a:xfrm>
              <a:off x="3431375" y="2348125"/>
              <a:ext cx="3525" cy="3725"/>
            </a:xfrm>
            <a:custGeom>
              <a:rect b="b" l="l" r="r" t="t"/>
              <a:pathLst>
                <a:path extrusionOk="0" h="149" w="141">
                  <a:moveTo>
                    <a:pt x="1" y="0"/>
                  </a:moveTo>
                  <a:cubicBezTo>
                    <a:pt x="10" y="19"/>
                    <a:pt x="29" y="47"/>
                    <a:pt x="66" y="75"/>
                  </a:cubicBezTo>
                  <a:lnTo>
                    <a:pt x="128" y="136"/>
                  </a:lnTo>
                  <a:lnTo>
                    <a:pt x="128" y="136"/>
                  </a:lnTo>
                  <a:cubicBezTo>
                    <a:pt x="121" y="124"/>
                    <a:pt x="119" y="109"/>
                    <a:pt x="112" y="102"/>
                  </a:cubicBezTo>
                  <a:cubicBezTo>
                    <a:pt x="103" y="75"/>
                    <a:pt x="85" y="65"/>
                    <a:pt x="75" y="56"/>
                  </a:cubicBezTo>
                  <a:lnTo>
                    <a:pt x="47" y="19"/>
                  </a:lnTo>
                  <a:cubicBezTo>
                    <a:pt x="29" y="10"/>
                    <a:pt x="10" y="10"/>
                    <a:pt x="1" y="0"/>
                  </a:cubicBezTo>
                  <a:close/>
                  <a:moveTo>
                    <a:pt x="128" y="136"/>
                  </a:moveTo>
                  <a:cubicBezTo>
                    <a:pt x="131" y="142"/>
                    <a:pt x="135" y="146"/>
                    <a:pt x="140" y="149"/>
                  </a:cubicBezTo>
                  <a:lnTo>
                    <a:pt x="128" y="13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2"/>
            <p:cNvSpPr/>
            <p:nvPr/>
          </p:nvSpPr>
          <p:spPr>
            <a:xfrm>
              <a:off x="3426975" y="2344625"/>
              <a:ext cx="2350" cy="1425"/>
            </a:xfrm>
            <a:custGeom>
              <a:rect b="b" l="l" r="r" t="t"/>
              <a:pathLst>
                <a:path extrusionOk="0" h="57" w="94">
                  <a:moveTo>
                    <a:pt x="0" y="1"/>
                  </a:moveTo>
                  <a:cubicBezTo>
                    <a:pt x="10" y="10"/>
                    <a:pt x="19" y="19"/>
                    <a:pt x="47" y="29"/>
                  </a:cubicBezTo>
                  <a:cubicBezTo>
                    <a:pt x="56" y="29"/>
                    <a:pt x="56" y="47"/>
                    <a:pt x="65" y="47"/>
                  </a:cubicBezTo>
                  <a:cubicBezTo>
                    <a:pt x="65" y="47"/>
                    <a:pt x="84" y="57"/>
                    <a:pt x="93" y="57"/>
                  </a:cubicBezTo>
                  <a:cubicBezTo>
                    <a:pt x="93" y="47"/>
                    <a:pt x="65" y="19"/>
                    <a:pt x="56" y="10"/>
                  </a:cubicBezTo>
                  <a:cubicBezTo>
                    <a:pt x="56" y="10"/>
                    <a:pt x="4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2"/>
            <p:cNvSpPr/>
            <p:nvPr/>
          </p:nvSpPr>
          <p:spPr>
            <a:xfrm>
              <a:off x="3441825" y="2339525"/>
              <a:ext cx="5150" cy="4200"/>
            </a:xfrm>
            <a:custGeom>
              <a:rect b="b" l="l" r="r" t="t"/>
              <a:pathLst>
                <a:path extrusionOk="0" h="168" w="206">
                  <a:moveTo>
                    <a:pt x="66" y="0"/>
                  </a:moveTo>
                  <a:cubicBezTo>
                    <a:pt x="47" y="0"/>
                    <a:pt x="20" y="0"/>
                    <a:pt x="1" y="19"/>
                  </a:cubicBezTo>
                  <a:cubicBezTo>
                    <a:pt x="47" y="19"/>
                    <a:pt x="94" y="38"/>
                    <a:pt x="112" y="66"/>
                  </a:cubicBezTo>
                  <a:cubicBezTo>
                    <a:pt x="131" y="75"/>
                    <a:pt x="150" y="84"/>
                    <a:pt x="159" y="112"/>
                  </a:cubicBezTo>
                  <a:cubicBezTo>
                    <a:pt x="168" y="112"/>
                    <a:pt x="168" y="121"/>
                    <a:pt x="178" y="131"/>
                  </a:cubicBezTo>
                  <a:cubicBezTo>
                    <a:pt x="196" y="140"/>
                    <a:pt x="196" y="158"/>
                    <a:pt x="205" y="168"/>
                  </a:cubicBezTo>
                  <a:cubicBezTo>
                    <a:pt x="205" y="158"/>
                    <a:pt x="196" y="140"/>
                    <a:pt x="196" y="131"/>
                  </a:cubicBezTo>
                  <a:cubicBezTo>
                    <a:pt x="196" y="121"/>
                    <a:pt x="187" y="112"/>
                    <a:pt x="187" y="93"/>
                  </a:cubicBezTo>
                  <a:cubicBezTo>
                    <a:pt x="168" y="75"/>
                    <a:pt x="159" y="47"/>
                    <a:pt x="131" y="38"/>
                  </a:cubicBezTo>
                  <a:cubicBezTo>
                    <a:pt x="112" y="28"/>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2"/>
            <p:cNvSpPr/>
            <p:nvPr/>
          </p:nvSpPr>
          <p:spPr>
            <a:xfrm>
              <a:off x="3444850" y="2342550"/>
              <a:ext cx="2575" cy="5825"/>
            </a:xfrm>
            <a:custGeom>
              <a:rect b="b" l="l" r="r" t="t"/>
              <a:pathLst>
                <a:path extrusionOk="0" h="233" w="103">
                  <a:moveTo>
                    <a:pt x="1" y="0"/>
                  </a:moveTo>
                  <a:cubicBezTo>
                    <a:pt x="1" y="19"/>
                    <a:pt x="10" y="47"/>
                    <a:pt x="29" y="56"/>
                  </a:cubicBezTo>
                  <a:cubicBezTo>
                    <a:pt x="29" y="84"/>
                    <a:pt x="38" y="93"/>
                    <a:pt x="47" y="112"/>
                  </a:cubicBezTo>
                  <a:lnTo>
                    <a:pt x="75" y="177"/>
                  </a:lnTo>
                  <a:cubicBezTo>
                    <a:pt x="84" y="195"/>
                    <a:pt x="84" y="205"/>
                    <a:pt x="94" y="233"/>
                  </a:cubicBezTo>
                  <a:cubicBezTo>
                    <a:pt x="103" y="205"/>
                    <a:pt x="94" y="186"/>
                    <a:pt x="94" y="158"/>
                  </a:cubicBezTo>
                  <a:cubicBezTo>
                    <a:pt x="84" y="140"/>
                    <a:pt x="84" y="130"/>
                    <a:pt x="75"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2"/>
            <p:cNvSpPr/>
            <p:nvPr/>
          </p:nvSpPr>
          <p:spPr>
            <a:xfrm>
              <a:off x="3448350" y="2345325"/>
              <a:ext cx="1650" cy="5825"/>
            </a:xfrm>
            <a:custGeom>
              <a:rect b="b" l="l" r="r" t="t"/>
              <a:pathLst>
                <a:path extrusionOk="0" h="233" w="66">
                  <a:moveTo>
                    <a:pt x="0" y="1"/>
                  </a:moveTo>
                  <a:cubicBezTo>
                    <a:pt x="0" y="47"/>
                    <a:pt x="19" y="84"/>
                    <a:pt x="28" y="122"/>
                  </a:cubicBezTo>
                  <a:cubicBezTo>
                    <a:pt x="37" y="168"/>
                    <a:pt x="37" y="205"/>
                    <a:pt x="47" y="233"/>
                  </a:cubicBezTo>
                  <a:cubicBezTo>
                    <a:pt x="65" y="214"/>
                    <a:pt x="65" y="205"/>
                    <a:pt x="65" y="177"/>
                  </a:cubicBezTo>
                  <a:cubicBezTo>
                    <a:pt x="65" y="159"/>
                    <a:pt x="47" y="140"/>
                    <a:pt x="47" y="122"/>
                  </a:cubicBezTo>
                  <a:cubicBezTo>
                    <a:pt x="37" y="94"/>
                    <a:pt x="37" y="84"/>
                    <a:pt x="28" y="66"/>
                  </a:cubicBezTo>
                  <a:cubicBezTo>
                    <a:pt x="28"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2"/>
            <p:cNvSpPr/>
            <p:nvPr/>
          </p:nvSpPr>
          <p:spPr>
            <a:xfrm>
              <a:off x="3443700" y="2343000"/>
              <a:ext cx="2100" cy="3525"/>
            </a:xfrm>
            <a:custGeom>
              <a:rect b="b" l="l" r="r" t="t"/>
              <a:pathLst>
                <a:path extrusionOk="0" h="141" w="84">
                  <a:moveTo>
                    <a:pt x="0" y="1"/>
                  </a:moveTo>
                  <a:cubicBezTo>
                    <a:pt x="2" y="4"/>
                    <a:pt x="3" y="6"/>
                    <a:pt x="5" y="8"/>
                  </a:cubicBezTo>
                  <a:lnTo>
                    <a:pt x="5" y="8"/>
                  </a:lnTo>
                  <a:cubicBezTo>
                    <a:pt x="3" y="6"/>
                    <a:pt x="2" y="3"/>
                    <a:pt x="0" y="1"/>
                  </a:cubicBezTo>
                  <a:close/>
                  <a:moveTo>
                    <a:pt x="5" y="8"/>
                  </a:moveTo>
                  <a:cubicBezTo>
                    <a:pt x="20" y="32"/>
                    <a:pt x="28" y="50"/>
                    <a:pt x="28" y="75"/>
                  </a:cubicBezTo>
                  <a:cubicBezTo>
                    <a:pt x="47" y="94"/>
                    <a:pt x="56" y="122"/>
                    <a:pt x="75" y="140"/>
                  </a:cubicBezTo>
                  <a:cubicBezTo>
                    <a:pt x="84" y="122"/>
                    <a:pt x="75" y="84"/>
                    <a:pt x="56" y="66"/>
                  </a:cubicBezTo>
                  <a:cubicBezTo>
                    <a:pt x="47" y="47"/>
                    <a:pt x="47" y="38"/>
                    <a:pt x="37" y="29"/>
                  </a:cubicBezTo>
                  <a:cubicBezTo>
                    <a:pt x="30" y="21"/>
                    <a:pt x="15" y="20"/>
                    <a:pt x="5"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2"/>
            <p:cNvSpPr/>
            <p:nvPr/>
          </p:nvSpPr>
          <p:spPr>
            <a:xfrm>
              <a:off x="3446950" y="2370175"/>
              <a:ext cx="2350" cy="5375"/>
            </a:xfrm>
            <a:custGeom>
              <a:rect b="b" l="l" r="r" t="t"/>
              <a:pathLst>
                <a:path extrusionOk="0" h="215" w="94">
                  <a:moveTo>
                    <a:pt x="84" y="1"/>
                  </a:moveTo>
                  <a:lnTo>
                    <a:pt x="84" y="1"/>
                  </a:lnTo>
                  <a:cubicBezTo>
                    <a:pt x="56" y="29"/>
                    <a:pt x="47" y="66"/>
                    <a:pt x="38" y="103"/>
                  </a:cubicBezTo>
                  <a:cubicBezTo>
                    <a:pt x="28" y="140"/>
                    <a:pt x="10" y="187"/>
                    <a:pt x="0" y="215"/>
                  </a:cubicBezTo>
                  <a:lnTo>
                    <a:pt x="47" y="168"/>
                  </a:lnTo>
                  <a:cubicBezTo>
                    <a:pt x="56" y="150"/>
                    <a:pt x="56" y="140"/>
                    <a:pt x="75" y="112"/>
                  </a:cubicBezTo>
                  <a:cubicBezTo>
                    <a:pt x="84" y="75"/>
                    <a:pt x="93"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2"/>
            <p:cNvSpPr/>
            <p:nvPr/>
          </p:nvSpPr>
          <p:spPr>
            <a:xfrm>
              <a:off x="3446475" y="2368550"/>
              <a:ext cx="1425" cy="4675"/>
            </a:xfrm>
            <a:custGeom>
              <a:rect b="b" l="l" r="r" t="t"/>
              <a:pathLst>
                <a:path extrusionOk="0" h="187" w="57">
                  <a:moveTo>
                    <a:pt x="38" y="1"/>
                  </a:moveTo>
                  <a:cubicBezTo>
                    <a:pt x="38" y="19"/>
                    <a:pt x="29" y="38"/>
                    <a:pt x="29" y="47"/>
                  </a:cubicBezTo>
                  <a:cubicBezTo>
                    <a:pt x="29" y="75"/>
                    <a:pt x="19" y="84"/>
                    <a:pt x="19" y="94"/>
                  </a:cubicBezTo>
                  <a:cubicBezTo>
                    <a:pt x="10" y="131"/>
                    <a:pt x="10" y="159"/>
                    <a:pt x="1" y="187"/>
                  </a:cubicBezTo>
                  <a:cubicBezTo>
                    <a:pt x="19" y="177"/>
                    <a:pt x="19" y="168"/>
                    <a:pt x="29" y="140"/>
                  </a:cubicBezTo>
                  <a:cubicBezTo>
                    <a:pt x="29" y="131"/>
                    <a:pt x="38" y="112"/>
                    <a:pt x="38" y="94"/>
                  </a:cubicBezTo>
                  <a:cubicBezTo>
                    <a:pt x="57" y="66"/>
                    <a:pt x="57" y="38"/>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2"/>
            <p:cNvSpPr/>
            <p:nvPr/>
          </p:nvSpPr>
          <p:spPr>
            <a:xfrm>
              <a:off x="3444400" y="2366700"/>
              <a:ext cx="1400" cy="4200"/>
            </a:xfrm>
            <a:custGeom>
              <a:rect b="b" l="l" r="r" t="t"/>
              <a:pathLst>
                <a:path extrusionOk="0" h="168" w="56">
                  <a:moveTo>
                    <a:pt x="0" y="0"/>
                  </a:moveTo>
                  <a:cubicBezTo>
                    <a:pt x="0" y="28"/>
                    <a:pt x="0" y="56"/>
                    <a:pt x="9" y="93"/>
                  </a:cubicBezTo>
                  <a:cubicBezTo>
                    <a:pt x="19" y="112"/>
                    <a:pt x="19" y="149"/>
                    <a:pt x="47" y="168"/>
                  </a:cubicBezTo>
                  <a:cubicBezTo>
                    <a:pt x="56" y="140"/>
                    <a:pt x="47" y="112"/>
                    <a:pt x="37" y="93"/>
                  </a:cubicBezTo>
                  <a:cubicBezTo>
                    <a:pt x="37" y="66"/>
                    <a:pt x="37" y="56"/>
                    <a:pt x="19"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2"/>
            <p:cNvSpPr/>
            <p:nvPr/>
          </p:nvSpPr>
          <p:spPr>
            <a:xfrm>
              <a:off x="3446475" y="2364600"/>
              <a:ext cx="500" cy="3975"/>
            </a:xfrm>
            <a:custGeom>
              <a:rect b="b" l="l" r="r" t="t"/>
              <a:pathLst>
                <a:path extrusionOk="0" h="159" w="20">
                  <a:moveTo>
                    <a:pt x="10" y="1"/>
                  </a:moveTo>
                  <a:cubicBezTo>
                    <a:pt x="1" y="19"/>
                    <a:pt x="1" y="57"/>
                    <a:pt x="1" y="84"/>
                  </a:cubicBezTo>
                  <a:cubicBezTo>
                    <a:pt x="1" y="103"/>
                    <a:pt x="1" y="140"/>
                    <a:pt x="10" y="159"/>
                  </a:cubicBezTo>
                  <a:cubicBezTo>
                    <a:pt x="19" y="140"/>
                    <a:pt x="19" y="103"/>
                    <a:pt x="19" y="84"/>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2"/>
            <p:cNvSpPr/>
            <p:nvPr/>
          </p:nvSpPr>
          <p:spPr>
            <a:xfrm>
              <a:off x="3449025" y="2362750"/>
              <a:ext cx="975" cy="5375"/>
            </a:xfrm>
            <a:custGeom>
              <a:rect b="b" l="l" r="r" t="t"/>
              <a:pathLst>
                <a:path extrusionOk="0" h="215" w="39">
                  <a:moveTo>
                    <a:pt x="20" y="1"/>
                  </a:moveTo>
                  <a:cubicBezTo>
                    <a:pt x="1" y="38"/>
                    <a:pt x="1" y="75"/>
                    <a:pt x="1" y="112"/>
                  </a:cubicBezTo>
                  <a:cubicBezTo>
                    <a:pt x="1" y="140"/>
                    <a:pt x="1" y="177"/>
                    <a:pt x="10" y="214"/>
                  </a:cubicBezTo>
                  <a:cubicBezTo>
                    <a:pt x="20" y="177"/>
                    <a:pt x="38" y="140"/>
                    <a:pt x="38" y="112"/>
                  </a:cubicBezTo>
                  <a:cubicBezTo>
                    <a:pt x="38" y="7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
            <p:cNvSpPr/>
            <p:nvPr/>
          </p:nvSpPr>
          <p:spPr>
            <a:xfrm>
              <a:off x="3414200" y="2358575"/>
              <a:ext cx="3275" cy="5825"/>
            </a:xfrm>
            <a:custGeom>
              <a:rect b="b" l="l" r="r" t="t"/>
              <a:pathLst>
                <a:path extrusionOk="0" h="233" w="131">
                  <a:moveTo>
                    <a:pt x="0" y="0"/>
                  </a:moveTo>
                  <a:cubicBezTo>
                    <a:pt x="0" y="19"/>
                    <a:pt x="0" y="47"/>
                    <a:pt x="10" y="56"/>
                  </a:cubicBezTo>
                  <a:cubicBezTo>
                    <a:pt x="10" y="75"/>
                    <a:pt x="19" y="103"/>
                    <a:pt x="38" y="121"/>
                  </a:cubicBezTo>
                  <a:cubicBezTo>
                    <a:pt x="56" y="168"/>
                    <a:pt x="75" y="205"/>
                    <a:pt x="130" y="233"/>
                  </a:cubicBezTo>
                  <a:cubicBezTo>
                    <a:pt x="112" y="205"/>
                    <a:pt x="103" y="195"/>
                    <a:pt x="93" y="168"/>
                  </a:cubicBezTo>
                  <a:cubicBezTo>
                    <a:pt x="84" y="149"/>
                    <a:pt x="65" y="140"/>
                    <a:pt x="56" y="112"/>
                  </a:cubicBezTo>
                  <a:cubicBezTo>
                    <a:pt x="38" y="75"/>
                    <a:pt x="1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2"/>
            <p:cNvSpPr/>
            <p:nvPr/>
          </p:nvSpPr>
          <p:spPr>
            <a:xfrm>
              <a:off x="3416050" y="2360425"/>
              <a:ext cx="3525" cy="4675"/>
            </a:xfrm>
            <a:custGeom>
              <a:rect b="b" l="l" r="r" t="t"/>
              <a:pathLst>
                <a:path extrusionOk="0" h="187" w="141">
                  <a:moveTo>
                    <a:pt x="1" y="1"/>
                  </a:moveTo>
                  <a:cubicBezTo>
                    <a:pt x="1" y="19"/>
                    <a:pt x="1" y="38"/>
                    <a:pt x="29" y="75"/>
                  </a:cubicBezTo>
                  <a:cubicBezTo>
                    <a:pt x="29" y="84"/>
                    <a:pt x="38" y="103"/>
                    <a:pt x="47" y="121"/>
                  </a:cubicBezTo>
                  <a:cubicBezTo>
                    <a:pt x="75" y="140"/>
                    <a:pt x="112" y="177"/>
                    <a:pt x="140" y="186"/>
                  </a:cubicBezTo>
                  <a:lnTo>
                    <a:pt x="112" y="140"/>
                  </a:lnTo>
                  <a:cubicBezTo>
                    <a:pt x="94" y="131"/>
                    <a:pt x="84" y="112"/>
                    <a:pt x="75" y="94"/>
                  </a:cubicBezTo>
                  <a:cubicBezTo>
                    <a:pt x="5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2"/>
            <p:cNvSpPr/>
            <p:nvPr/>
          </p:nvSpPr>
          <p:spPr>
            <a:xfrm>
              <a:off x="3419075" y="2362275"/>
              <a:ext cx="3975" cy="4450"/>
            </a:xfrm>
            <a:custGeom>
              <a:rect b="b" l="l" r="r" t="t"/>
              <a:pathLst>
                <a:path extrusionOk="0" h="178" w="159">
                  <a:moveTo>
                    <a:pt x="0" y="1"/>
                  </a:moveTo>
                  <a:cubicBezTo>
                    <a:pt x="10" y="38"/>
                    <a:pt x="38" y="66"/>
                    <a:pt x="56" y="94"/>
                  </a:cubicBezTo>
                  <a:cubicBezTo>
                    <a:pt x="66" y="112"/>
                    <a:pt x="93" y="122"/>
                    <a:pt x="103" y="140"/>
                  </a:cubicBezTo>
                  <a:cubicBezTo>
                    <a:pt x="131" y="159"/>
                    <a:pt x="140" y="177"/>
                    <a:pt x="158" y="177"/>
                  </a:cubicBezTo>
                  <a:lnTo>
                    <a:pt x="131" y="131"/>
                  </a:lnTo>
                  <a:cubicBezTo>
                    <a:pt x="112" y="112"/>
                    <a:pt x="103" y="94"/>
                    <a:pt x="93" y="8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2"/>
            <p:cNvSpPr/>
            <p:nvPr/>
          </p:nvSpPr>
          <p:spPr>
            <a:xfrm>
              <a:off x="3420475" y="2367175"/>
              <a:ext cx="5125" cy="3275"/>
            </a:xfrm>
            <a:custGeom>
              <a:rect b="b" l="l" r="r" t="t"/>
              <a:pathLst>
                <a:path extrusionOk="0" h="131" w="205">
                  <a:moveTo>
                    <a:pt x="0" y="0"/>
                  </a:moveTo>
                  <a:cubicBezTo>
                    <a:pt x="28" y="37"/>
                    <a:pt x="56" y="56"/>
                    <a:pt x="84" y="74"/>
                  </a:cubicBezTo>
                  <a:cubicBezTo>
                    <a:pt x="112" y="84"/>
                    <a:pt x="121" y="93"/>
                    <a:pt x="140" y="102"/>
                  </a:cubicBezTo>
                  <a:cubicBezTo>
                    <a:pt x="158" y="121"/>
                    <a:pt x="177" y="130"/>
                    <a:pt x="205" y="130"/>
                  </a:cubicBezTo>
                  <a:lnTo>
                    <a:pt x="158" y="93"/>
                  </a:lnTo>
                  <a:cubicBezTo>
                    <a:pt x="140" y="84"/>
                    <a:pt x="121" y="74"/>
                    <a:pt x="112" y="56"/>
                  </a:cubicBezTo>
                  <a:cubicBezTo>
                    <a:pt x="75"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
            <p:cNvSpPr/>
            <p:nvPr/>
          </p:nvSpPr>
          <p:spPr>
            <a:xfrm>
              <a:off x="3425575" y="2368325"/>
              <a:ext cx="4675" cy="4450"/>
            </a:xfrm>
            <a:custGeom>
              <a:rect b="b" l="l" r="r" t="t"/>
              <a:pathLst>
                <a:path extrusionOk="0" h="178" w="187">
                  <a:moveTo>
                    <a:pt x="1" y="1"/>
                  </a:moveTo>
                  <a:lnTo>
                    <a:pt x="1" y="1"/>
                  </a:lnTo>
                  <a:cubicBezTo>
                    <a:pt x="19" y="47"/>
                    <a:pt x="47" y="84"/>
                    <a:pt x="75" y="103"/>
                  </a:cubicBezTo>
                  <a:cubicBezTo>
                    <a:pt x="94" y="131"/>
                    <a:pt x="103" y="140"/>
                    <a:pt x="121" y="149"/>
                  </a:cubicBezTo>
                  <a:cubicBezTo>
                    <a:pt x="140" y="158"/>
                    <a:pt x="159" y="177"/>
                    <a:pt x="186" y="177"/>
                  </a:cubicBezTo>
                  <a:lnTo>
                    <a:pt x="140" y="131"/>
                  </a:lnTo>
                  <a:lnTo>
                    <a:pt x="84" y="84"/>
                  </a:lnTo>
                  <a:cubicBezTo>
                    <a:pt x="66" y="5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2"/>
            <p:cNvSpPr/>
            <p:nvPr/>
          </p:nvSpPr>
          <p:spPr>
            <a:xfrm>
              <a:off x="3428600" y="2353450"/>
              <a:ext cx="1875" cy="2350"/>
            </a:xfrm>
            <a:custGeom>
              <a:rect b="b" l="l" r="r" t="t"/>
              <a:pathLst>
                <a:path extrusionOk="0" h="94" w="75">
                  <a:moveTo>
                    <a:pt x="0" y="1"/>
                  </a:moveTo>
                  <a:lnTo>
                    <a:pt x="0" y="1"/>
                  </a:lnTo>
                  <a:cubicBezTo>
                    <a:pt x="19" y="29"/>
                    <a:pt x="19" y="47"/>
                    <a:pt x="28" y="66"/>
                  </a:cubicBezTo>
                  <a:cubicBezTo>
                    <a:pt x="38" y="75"/>
                    <a:pt x="47" y="85"/>
                    <a:pt x="75" y="94"/>
                  </a:cubicBezTo>
                  <a:cubicBezTo>
                    <a:pt x="75" y="75"/>
                    <a:pt x="65" y="47"/>
                    <a:pt x="47" y="38"/>
                  </a:cubicBezTo>
                  <a:cubicBezTo>
                    <a:pt x="38"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2"/>
            <p:cNvSpPr/>
            <p:nvPr/>
          </p:nvSpPr>
          <p:spPr>
            <a:xfrm>
              <a:off x="3428375" y="2351150"/>
              <a:ext cx="1875" cy="2325"/>
            </a:xfrm>
            <a:custGeom>
              <a:rect b="b" l="l" r="r" t="t"/>
              <a:pathLst>
                <a:path extrusionOk="0" h="93" w="75">
                  <a:moveTo>
                    <a:pt x="0" y="0"/>
                  </a:moveTo>
                  <a:cubicBezTo>
                    <a:pt x="0" y="28"/>
                    <a:pt x="9" y="37"/>
                    <a:pt x="28" y="65"/>
                  </a:cubicBezTo>
                  <a:cubicBezTo>
                    <a:pt x="37" y="74"/>
                    <a:pt x="47" y="84"/>
                    <a:pt x="74" y="93"/>
                  </a:cubicBezTo>
                  <a:cubicBezTo>
                    <a:pt x="74" y="74"/>
                    <a:pt x="56" y="46"/>
                    <a:pt x="47" y="37"/>
                  </a:cubicBezTo>
                  <a:cubicBezTo>
                    <a:pt x="3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
            <p:cNvSpPr/>
            <p:nvPr/>
          </p:nvSpPr>
          <p:spPr>
            <a:xfrm>
              <a:off x="3432550" y="2373900"/>
              <a:ext cx="3725" cy="2125"/>
            </a:xfrm>
            <a:custGeom>
              <a:rect b="b" l="l" r="r" t="t"/>
              <a:pathLst>
                <a:path extrusionOk="0" h="85" w="149">
                  <a:moveTo>
                    <a:pt x="0" y="1"/>
                  </a:moveTo>
                  <a:cubicBezTo>
                    <a:pt x="19" y="19"/>
                    <a:pt x="38" y="47"/>
                    <a:pt x="65" y="47"/>
                  </a:cubicBezTo>
                  <a:cubicBezTo>
                    <a:pt x="75" y="56"/>
                    <a:pt x="93" y="66"/>
                    <a:pt x="103" y="66"/>
                  </a:cubicBezTo>
                  <a:cubicBezTo>
                    <a:pt x="112" y="84"/>
                    <a:pt x="140" y="84"/>
                    <a:pt x="149" y="84"/>
                  </a:cubicBezTo>
                  <a:cubicBezTo>
                    <a:pt x="121" y="66"/>
                    <a:pt x="103" y="47"/>
                    <a:pt x="75" y="38"/>
                  </a:cubicBezTo>
                  <a:cubicBezTo>
                    <a:pt x="56"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2"/>
            <p:cNvSpPr/>
            <p:nvPr/>
          </p:nvSpPr>
          <p:spPr>
            <a:xfrm>
              <a:off x="3796750" y="2405675"/>
              <a:ext cx="40675" cy="39700"/>
            </a:xfrm>
            <a:custGeom>
              <a:rect b="b" l="l" r="r" t="t"/>
              <a:pathLst>
                <a:path extrusionOk="0" h="1588" w="1627">
                  <a:moveTo>
                    <a:pt x="425" y="1"/>
                  </a:moveTo>
                  <a:cubicBezTo>
                    <a:pt x="287" y="1"/>
                    <a:pt x="184" y="168"/>
                    <a:pt x="140" y="309"/>
                  </a:cubicBezTo>
                  <a:cubicBezTo>
                    <a:pt x="28" y="681"/>
                    <a:pt x="0" y="1071"/>
                    <a:pt x="84" y="1461"/>
                  </a:cubicBezTo>
                  <a:cubicBezTo>
                    <a:pt x="91" y="1556"/>
                    <a:pt x="203" y="1588"/>
                    <a:pt x="300" y="1588"/>
                  </a:cubicBezTo>
                  <a:cubicBezTo>
                    <a:pt x="326" y="1588"/>
                    <a:pt x="350" y="1586"/>
                    <a:pt x="372" y="1582"/>
                  </a:cubicBezTo>
                  <a:cubicBezTo>
                    <a:pt x="744" y="1554"/>
                    <a:pt x="1115" y="1424"/>
                    <a:pt x="1394" y="1182"/>
                  </a:cubicBezTo>
                  <a:cubicBezTo>
                    <a:pt x="1478" y="1099"/>
                    <a:pt x="1561" y="1015"/>
                    <a:pt x="1589" y="904"/>
                  </a:cubicBezTo>
                  <a:cubicBezTo>
                    <a:pt x="1626" y="792"/>
                    <a:pt x="1589" y="653"/>
                    <a:pt x="1487" y="597"/>
                  </a:cubicBezTo>
                  <a:cubicBezTo>
                    <a:pt x="1454" y="576"/>
                    <a:pt x="1418" y="568"/>
                    <a:pt x="1379" y="568"/>
                  </a:cubicBezTo>
                  <a:cubicBezTo>
                    <a:pt x="1297" y="568"/>
                    <a:pt x="1207" y="606"/>
                    <a:pt x="1125" y="643"/>
                  </a:cubicBezTo>
                  <a:cubicBezTo>
                    <a:pt x="1180" y="560"/>
                    <a:pt x="1227" y="467"/>
                    <a:pt x="1236" y="374"/>
                  </a:cubicBezTo>
                  <a:cubicBezTo>
                    <a:pt x="1245" y="281"/>
                    <a:pt x="1199" y="179"/>
                    <a:pt x="1106" y="142"/>
                  </a:cubicBezTo>
                  <a:cubicBezTo>
                    <a:pt x="1094" y="139"/>
                    <a:pt x="1081" y="138"/>
                    <a:pt x="1069" y="138"/>
                  </a:cubicBezTo>
                  <a:cubicBezTo>
                    <a:pt x="987" y="138"/>
                    <a:pt x="901" y="189"/>
                    <a:pt x="837" y="253"/>
                  </a:cubicBezTo>
                  <a:cubicBezTo>
                    <a:pt x="772" y="328"/>
                    <a:pt x="725" y="420"/>
                    <a:pt x="641" y="485"/>
                  </a:cubicBezTo>
                  <a:cubicBezTo>
                    <a:pt x="651" y="393"/>
                    <a:pt x="669" y="281"/>
                    <a:pt x="641" y="188"/>
                  </a:cubicBezTo>
                  <a:cubicBezTo>
                    <a:pt x="623" y="95"/>
                    <a:pt x="539" y="21"/>
                    <a:pt x="446" y="2"/>
                  </a:cubicBezTo>
                  <a:cubicBezTo>
                    <a:pt x="439" y="1"/>
                    <a:pt x="432" y="1"/>
                    <a:pt x="4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2"/>
            <p:cNvSpPr/>
            <p:nvPr/>
          </p:nvSpPr>
          <p:spPr>
            <a:xfrm>
              <a:off x="3797675" y="2405100"/>
              <a:ext cx="39525" cy="40125"/>
            </a:xfrm>
            <a:custGeom>
              <a:rect b="b" l="l" r="r" t="t"/>
              <a:pathLst>
                <a:path extrusionOk="0" h="1605" w="1581">
                  <a:moveTo>
                    <a:pt x="1" y="918"/>
                  </a:moveTo>
                  <a:cubicBezTo>
                    <a:pt x="1" y="1100"/>
                    <a:pt x="11" y="1283"/>
                    <a:pt x="47" y="1456"/>
                  </a:cubicBezTo>
                  <a:cubicBezTo>
                    <a:pt x="11" y="1274"/>
                    <a:pt x="1" y="1100"/>
                    <a:pt x="1" y="918"/>
                  </a:cubicBezTo>
                  <a:close/>
                  <a:moveTo>
                    <a:pt x="38" y="1465"/>
                  </a:moveTo>
                  <a:cubicBezTo>
                    <a:pt x="38" y="1493"/>
                    <a:pt x="47" y="1512"/>
                    <a:pt x="75" y="1540"/>
                  </a:cubicBezTo>
                  <a:cubicBezTo>
                    <a:pt x="47" y="1512"/>
                    <a:pt x="47" y="1493"/>
                    <a:pt x="38" y="1465"/>
                  </a:cubicBezTo>
                  <a:close/>
                  <a:moveTo>
                    <a:pt x="382" y="1"/>
                  </a:moveTo>
                  <a:cubicBezTo>
                    <a:pt x="349" y="1"/>
                    <a:pt x="316" y="5"/>
                    <a:pt x="289" y="16"/>
                  </a:cubicBezTo>
                  <a:cubicBezTo>
                    <a:pt x="242" y="44"/>
                    <a:pt x="214" y="72"/>
                    <a:pt x="186" y="109"/>
                  </a:cubicBezTo>
                  <a:cubicBezTo>
                    <a:pt x="131" y="193"/>
                    <a:pt x="103" y="276"/>
                    <a:pt x="84" y="369"/>
                  </a:cubicBezTo>
                  <a:cubicBezTo>
                    <a:pt x="38" y="536"/>
                    <a:pt x="10" y="722"/>
                    <a:pt x="1" y="908"/>
                  </a:cubicBezTo>
                  <a:cubicBezTo>
                    <a:pt x="10" y="722"/>
                    <a:pt x="38" y="536"/>
                    <a:pt x="94" y="369"/>
                  </a:cubicBezTo>
                  <a:cubicBezTo>
                    <a:pt x="121" y="276"/>
                    <a:pt x="149" y="193"/>
                    <a:pt x="214" y="118"/>
                  </a:cubicBezTo>
                  <a:cubicBezTo>
                    <a:pt x="233" y="90"/>
                    <a:pt x="270" y="53"/>
                    <a:pt x="316" y="44"/>
                  </a:cubicBezTo>
                  <a:cubicBezTo>
                    <a:pt x="340" y="26"/>
                    <a:pt x="367" y="20"/>
                    <a:pt x="396" y="20"/>
                  </a:cubicBezTo>
                  <a:cubicBezTo>
                    <a:pt x="413" y="20"/>
                    <a:pt x="430" y="22"/>
                    <a:pt x="447" y="25"/>
                  </a:cubicBezTo>
                  <a:cubicBezTo>
                    <a:pt x="474" y="44"/>
                    <a:pt x="512" y="63"/>
                    <a:pt x="549" y="100"/>
                  </a:cubicBezTo>
                  <a:cubicBezTo>
                    <a:pt x="567" y="137"/>
                    <a:pt x="595" y="165"/>
                    <a:pt x="604" y="211"/>
                  </a:cubicBezTo>
                  <a:cubicBezTo>
                    <a:pt x="632" y="295"/>
                    <a:pt x="604" y="388"/>
                    <a:pt x="595" y="481"/>
                  </a:cubicBezTo>
                  <a:lnTo>
                    <a:pt x="586" y="536"/>
                  </a:lnTo>
                  <a:lnTo>
                    <a:pt x="632" y="508"/>
                  </a:lnTo>
                  <a:cubicBezTo>
                    <a:pt x="707" y="434"/>
                    <a:pt x="753" y="351"/>
                    <a:pt x="827" y="285"/>
                  </a:cubicBezTo>
                  <a:cubicBezTo>
                    <a:pt x="865" y="248"/>
                    <a:pt x="893" y="230"/>
                    <a:pt x="930" y="202"/>
                  </a:cubicBezTo>
                  <a:cubicBezTo>
                    <a:pt x="951" y="191"/>
                    <a:pt x="976" y="186"/>
                    <a:pt x="1003" y="186"/>
                  </a:cubicBezTo>
                  <a:cubicBezTo>
                    <a:pt x="1021" y="186"/>
                    <a:pt x="1041" y="189"/>
                    <a:pt x="1060" y="193"/>
                  </a:cubicBezTo>
                  <a:cubicBezTo>
                    <a:pt x="1097" y="202"/>
                    <a:pt x="1125" y="230"/>
                    <a:pt x="1153" y="276"/>
                  </a:cubicBezTo>
                  <a:cubicBezTo>
                    <a:pt x="1171" y="304"/>
                    <a:pt x="1190" y="351"/>
                    <a:pt x="1171" y="397"/>
                  </a:cubicBezTo>
                  <a:cubicBezTo>
                    <a:pt x="1162" y="490"/>
                    <a:pt x="1115" y="574"/>
                    <a:pt x="1069" y="657"/>
                  </a:cubicBezTo>
                  <a:lnTo>
                    <a:pt x="1023" y="741"/>
                  </a:lnTo>
                  <a:lnTo>
                    <a:pt x="1106" y="704"/>
                  </a:lnTo>
                  <a:cubicBezTo>
                    <a:pt x="1153" y="676"/>
                    <a:pt x="1199" y="657"/>
                    <a:pt x="1246" y="648"/>
                  </a:cubicBezTo>
                  <a:cubicBezTo>
                    <a:pt x="1280" y="634"/>
                    <a:pt x="1314" y="626"/>
                    <a:pt x="1348" y="626"/>
                  </a:cubicBezTo>
                  <a:cubicBezTo>
                    <a:pt x="1360" y="626"/>
                    <a:pt x="1372" y="627"/>
                    <a:pt x="1385" y="629"/>
                  </a:cubicBezTo>
                  <a:cubicBezTo>
                    <a:pt x="1431" y="648"/>
                    <a:pt x="1478" y="666"/>
                    <a:pt x="1496" y="704"/>
                  </a:cubicBezTo>
                  <a:cubicBezTo>
                    <a:pt x="1524" y="741"/>
                    <a:pt x="1543" y="796"/>
                    <a:pt x="1543" y="843"/>
                  </a:cubicBezTo>
                  <a:cubicBezTo>
                    <a:pt x="1543" y="889"/>
                    <a:pt x="1534" y="945"/>
                    <a:pt x="1515" y="992"/>
                  </a:cubicBezTo>
                  <a:cubicBezTo>
                    <a:pt x="1487" y="1038"/>
                    <a:pt x="1469" y="1085"/>
                    <a:pt x="1431" y="1122"/>
                  </a:cubicBezTo>
                  <a:cubicBezTo>
                    <a:pt x="1394" y="1159"/>
                    <a:pt x="1357" y="1187"/>
                    <a:pt x="1311" y="1224"/>
                  </a:cubicBezTo>
                  <a:cubicBezTo>
                    <a:pt x="1283" y="1261"/>
                    <a:pt x="1236" y="1298"/>
                    <a:pt x="1190" y="1317"/>
                  </a:cubicBezTo>
                  <a:cubicBezTo>
                    <a:pt x="1013" y="1438"/>
                    <a:pt x="818" y="1512"/>
                    <a:pt x="604" y="1558"/>
                  </a:cubicBezTo>
                  <a:cubicBezTo>
                    <a:pt x="818" y="1512"/>
                    <a:pt x="1013" y="1447"/>
                    <a:pt x="1199" y="1326"/>
                  </a:cubicBezTo>
                  <a:cubicBezTo>
                    <a:pt x="1246" y="1307"/>
                    <a:pt x="1292" y="1270"/>
                    <a:pt x="1329" y="1233"/>
                  </a:cubicBezTo>
                  <a:cubicBezTo>
                    <a:pt x="1376" y="1205"/>
                    <a:pt x="1404" y="1168"/>
                    <a:pt x="1441" y="1131"/>
                  </a:cubicBezTo>
                  <a:cubicBezTo>
                    <a:pt x="1487" y="1094"/>
                    <a:pt x="1524" y="1047"/>
                    <a:pt x="1543" y="1001"/>
                  </a:cubicBezTo>
                  <a:cubicBezTo>
                    <a:pt x="1571" y="954"/>
                    <a:pt x="1580" y="899"/>
                    <a:pt x="1580" y="843"/>
                  </a:cubicBezTo>
                  <a:cubicBezTo>
                    <a:pt x="1580" y="787"/>
                    <a:pt x="1571" y="722"/>
                    <a:pt x="1534" y="676"/>
                  </a:cubicBezTo>
                  <a:cubicBezTo>
                    <a:pt x="1496" y="629"/>
                    <a:pt x="1450" y="601"/>
                    <a:pt x="1394" y="583"/>
                  </a:cubicBezTo>
                  <a:cubicBezTo>
                    <a:pt x="1379" y="580"/>
                    <a:pt x="1364" y="579"/>
                    <a:pt x="1348" y="579"/>
                  </a:cubicBezTo>
                  <a:cubicBezTo>
                    <a:pt x="1304" y="579"/>
                    <a:pt x="1259" y="588"/>
                    <a:pt x="1218" y="601"/>
                  </a:cubicBezTo>
                  <a:cubicBezTo>
                    <a:pt x="1199" y="611"/>
                    <a:pt x="1171" y="611"/>
                    <a:pt x="1153" y="620"/>
                  </a:cubicBezTo>
                  <a:cubicBezTo>
                    <a:pt x="1162" y="601"/>
                    <a:pt x="1171" y="583"/>
                    <a:pt x="1181" y="564"/>
                  </a:cubicBezTo>
                  <a:cubicBezTo>
                    <a:pt x="1208" y="518"/>
                    <a:pt x="1218" y="471"/>
                    <a:pt x="1227" y="416"/>
                  </a:cubicBezTo>
                  <a:cubicBezTo>
                    <a:pt x="1227" y="351"/>
                    <a:pt x="1218" y="304"/>
                    <a:pt x="1199" y="248"/>
                  </a:cubicBezTo>
                  <a:cubicBezTo>
                    <a:pt x="1171" y="202"/>
                    <a:pt x="1125" y="155"/>
                    <a:pt x="1069" y="146"/>
                  </a:cubicBezTo>
                  <a:cubicBezTo>
                    <a:pt x="1054" y="144"/>
                    <a:pt x="1039" y="142"/>
                    <a:pt x="1024" y="142"/>
                  </a:cubicBezTo>
                  <a:cubicBezTo>
                    <a:pt x="984" y="142"/>
                    <a:pt x="945" y="151"/>
                    <a:pt x="911" y="165"/>
                  </a:cubicBezTo>
                  <a:cubicBezTo>
                    <a:pt x="855" y="193"/>
                    <a:pt x="818" y="230"/>
                    <a:pt x="781" y="258"/>
                  </a:cubicBezTo>
                  <a:cubicBezTo>
                    <a:pt x="735" y="323"/>
                    <a:pt x="688" y="388"/>
                    <a:pt x="642" y="434"/>
                  </a:cubicBezTo>
                  <a:cubicBezTo>
                    <a:pt x="651" y="369"/>
                    <a:pt x="651" y="295"/>
                    <a:pt x="632" y="211"/>
                  </a:cubicBezTo>
                  <a:cubicBezTo>
                    <a:pt x="614" y="165"/>
                    <a:pt x="595" y="118"/>
                    <a:pt x="558" y="90"/>
                  </a:cubicBezTo>
                  <a:cubicBezTo>
                    <a:pt x="521" y="53"/>
                    <a:pt x="493" y="16"/>
                    <a:pt x="447" y="7"/>
                  </a:cubicBezTo>
                  <a:cubicBezTo>
                    <a:pt x="427" y="3"/>
                    <a:pt x="405" y="1"/>
                    <a:pt x="382" y="1"/>
                  </a:cubicBezTo>
                  <a:close/>
                  <a:moveTo>
                    <a:pt x="75" y="1540"/>
                  </a:moveTo>
                  <a:lnTo>
                    <a:pt x="75" y="1540"/>
                  </a:lnTo>
                  <a:cubicBezTo>
                    <a:pt x="84" y="1558"/>
                    <a:pt x="103" y="1577"/>
                    <a:pt x="140" y="1586"/>
                  </a:cubicBezTo>
                  <a:cubicBezTo>
                    <a:pt x="121" y="1577"/>
                    <a:pt x="94" y="1558"/>
                    <a:pt x="75" y="1540"/>
                  </a:cubicBezTo>
                  <a:close/>
                  <a:moveTo>
                    <a:pt x="140" y="1586"/>
                  </a:moveTo>
                  <a:lnTo>
                    <a:pt x="140" y="1586"/>
                  </a:lnTo>
                  <a:cubicBezTo>
                    <a:pt x="186" y="1605"/>
                    <a:pt x="233" y="1605"/>
                    <a:pt x="289" y="1605"/>
                  </a:cubicBezTo>
                  <a:cubicBezTo>
                    <a:pt x="242" y="1605"/>
                    <a:pt x="186" y="1605"/>
                    <a:pt x="140" y="1586"/>
                  </a:cubicBezTo>
                  <a:close/>
                  <a:moveTo>
                    <a:pt x="604" y="1558"/>
                  </a:moveTo>
                  <a:lnTo>
                    <a:pt x="604" y="1558"/>
                  </a:lnTo>
                  <a:cubicBezTo>
                    <a:pt x="502" y="1586"/>
                    <a:pt x="400" y="1596"/>
                    <a:pt x="289" y="1605"/>
                  </a:cubicBezTo>
                  <a:cubicBezTo>
                    <a:pt x="400" y="1605"/>
                    <a:pt x="502" y="1586"/>
                    <a:pt x="604" y="15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2"/>
            <p:cNvSpPr/>
            <p:nvPr/>
          </p:nvSpPr>
          <p:spPr>
            <a:xfrm>
              <a:off x="3800225" y="2417800"/>
              <a:ext cx="12575" cy="26725"/>
            </a:xfrm>
            <a:custGeom>
              <a:rect b="b" l="l" r="r" t="t"/>
              <a:pathLst>
                <a:path extrusionOk="0" h="1069" w="503">
                  <a:moveTo>
                    <a:pt x="502" y="0"/>
                  </a:moveTo>
                  <a:lnTo>
                    <a:pt x="502" y="0"/>
                  </a:lnTo>
                  <a:cubicBezTo>
                    <a:pt x="456" y="75"/>
                    <a:pt x="410" y="168"/>
                    <a:pt x="400" y="270"/>
                  </a:cubicBezTo>
                  <a:lnTo>
                    <a:pt x="270" y="539"/>
                  </a:lnTo>
                  <a:lnTo>
                    <a:pt x="140" y="809"/>
                  </a:lnTo>
                  <a:cubicBezTo>
                    <a:pt x="122" y="846"/>
                    <a:pt x="94" y="892"/>
                    <a:pt x="75" y="939"/>
                  </a:cubicBezTo>
                  <a:cubicBezTo>
                    <a:pt x="47" y="985"/>
                    <a:pt x="29" y="1022"/>
                    <a:pt x="1" y="1069"/>
                  </a:cubicBezTo>
                  <a:cubicBezTo>
                    <a:pt x="66" y="985"/>
                    <a:pt x="112" y="892"/>
                    <a:pt x="159" y="809"/>
                  </a:cubicBezTo>
                  <a:cubicBezTo>
                    <a:pt x="196" y="716"/>
                    <a:pt x="233" y="632"/>
                    <a:pt x="280" y="539"/>
                  </a:cubicBezTo>
                  <a:cubicBezTo>
                    <a:pt x="317" y="465"/>
                    <a:pt x="363" y="372"/>
                    <a:pt x="400" y="279"/>
                  </a:cubicBezTo>
                  <a:lnTo>
                    <a:pt x="5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
            <p:cNvSpPr/>
            <p:nvPr/>
          </p:nvSpPr>
          <p:spPr>
            <a:xfrm>
              <a:off x="3801150" y="2422450"/>
              <a:ext cx="23275" cy="22550"/>
            </a:xfrm>
            <a:custGeom>
              <a:rect b="b" l="l" r="r" t="t"/>
              <a:pathLst>
                <a:path extrusionOk="0" h="902" w="931">
                  <a:moveTo>
                    <a:pt x="930" y="0"/>
                  </a:moveTo>
                  <a:cubicBezTo>
                    <a:pt x="846" y="65"/>
                    <a:pt x="772" y="140"/>
                    <a:pt x="698" y="205"/>
                  </a:cubicBezTo>
                  <a:cubicBezTo>
                    <a:pt x="614" y="270"/>
                    <a:pt x="540" y="353"/>
                    <a:pt x="456" y="428"/>
                  </a:cubicBezTo>
                  <a:lnTo>
                    <a:pt x="224" y="660"/>
                  </a:lnTo>
                  <a:cubicBezTo>
                    <a:pt x="152" y="732"/>
                    <a:pt x="93" y="797"/>
                    <a:pt x="31" y="868"/>
                  </a:cubicBezTo>
                  <a:lnTo>
                    <a:pt x="31" y="868"/>
                  </a:lnTo>
                  <a:cubicBezTo>
                    <a:pt x="61" y="837"/>
                    <a:pt x="94" y="811"/>
                    <a:pt x="122" y="790"/>
                  </a:cubicBezTo>
                  <a:cubicBezTo>
                    <a:pt x="150" y="744"/>
                    <a:pt x="196" y="706"/>
                    <a:pt x="233" y="669"/>
                  </a:cubicBezTo>
                  <a:lnTo>
                    <a:pt x="465" y="446"/>
                  </a:lnTo>
                  <a:lnTo>
                    <a:pt x="698" y="233"/>
                  </a:lnTo>
                  <a:lnTo>
                    <a:pt x="930" y="0"/>
                  </a:lnTo>
                  <a:close/>
                  <a:moveTo>
                    <a:pt x="31" y="868"/>
                  </a:moveTo>
                  <a:cubicBezTo>
                    <a:pt x="21" y="878"/>
                    <a:pt x="10" y="890"/>
                    <a:pt x="1" y="901"/>
                  </a:cubicBezTo>
                  <a:cubicBezTo>
                    <a:pt x="11" y="890"/>
                    <a:pt x="21" y="879"/>
                    <a:pt x="31" y="8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
            <p:cNvSpPr/>
            <p:nvPr/>
          </p:nvSpPr>
          <p:spPr>
            <a:xfrm>
              <a:off x="3806050" y="2428250"/>
              <a:ext cx="3500" cy="7450"/>
            </a:xfrm>
            <a:custGeom>
              <a:rect b="b" l="l" r="r" t="t"/>
              <a:pathLst>
                <a:path extrusionOk="0" h="298" w="140">
                  <a:moveTo>
                    <a:pt x="139" y="1"/>
                  </a:moveTo>
                  <a:lnTo>
                    <a:pt x="139" y="1"/>
                  </a:lnTo>
                  <a:cubicBezTo>
                    <a:pt x="112" y="47"/>
                    <a:pt x="84" y="93"/>
                    <a:pt x="74" y="140"/>
                  </a:cubicBezTo>
                  <a:cubicBezTo>
                    <a:pt x="56" y="168"/>
                    <a:pt x="47" y="196"/>
                    <a:pt x="37" y="214"/>
                  </a:cubicBezTo>
                  <a:cubicBezTo>
                    <a:pt x="28" y="242"/>
                    <a:pt x="9" y="279"/>
                    <a:pt x="0" y="298"/>
                  </a:cubicBezTo>
                  <a:cubicBezTo>
                    <a:pt x="19" y="279"/>
                    <a:pt x="37" y="251"/>
                    <a:pt x="47" y="233"/>
                  </a:cubicBezTo>
                  <a:lnTo>
                    <a:pt x="84" y="159"/>
                  </a:lnTo>
                  <a:cubicBezTo>
                    <a:pt x="112" y="103"/>
                    <a:pt x="130" y="56"/>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
            <p:cNvSpPr/>
            <p:nvPr/>
          </p:nvSpPr>
          <p:spPr>
            <a:xfrm>
              <a:off x="3809525" y="2425475"/>
              <a:ext cx="1875" cy="4900"/>
            </a:xfrm>
            <a:custGeom>
              <a:rect b="b" l="l" r="r" t="t"/>
              <a:pathLst>
                <a:path extrusionOk="0" h="196" w="75">
                  <a:moveTo>
                    <a:pt x="75" y="0"/>
                  </a:moveTo>
                  <a:cubicBezTo>
                    <a:pt x="56" y="37"/>
                    <a:pt x="47" y="74"/>
                    <a:pt x="28" y="102"/>
                  </a:cubicBezTo>
                  <a:cubicBezTo>
                    <a:pt x="28" y="121"/>
                    <a:pt x="19" y="139"/>
                    <a:pt x="19" y="149"/>
                  </a:cubicBezTo>
                  <a:cubicBezTo>
                    <a:pt x="19" y="167"/>
                    <a:pt x="0" y="186"/>
                    <a:pt x="0" y="195"/>
                  </a:cubicBezTo>
                  <a:cubicBezTo>
                    <a:pt x="19" y="186"/>
                    <a:pt x="28" y="167"/>
                    <a:pt x="38" y="149"/>
                  </a:cubicBezTo>
                  <a:cubicBezTo>
                    <a:pt x="47" y="139"/>
                    <a:pt x="65" y="121"/>
                    <a:pt x="65" y="102"/>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
            <p:cNvSpPr/>
            <p:nvPr/>
          </p:nvSpPr>
          <p:spPr>
            <a:xfrm>
              <a:off x="3809525" y="2426625"/>
              <a:ext cx="4425" cy="6750"/>
            </a:xfrm>
            <a:custGeom>
              <a:rect b="b" l="l" r="r" t="t"/>
              <a:pathLst>
                <a:path extrusionOk="0" h="270" w="177">
                  <a:moveTo>
                    <a:pt x="177" y="1"/>
                  </a:moveTo>
                  <a:lnTo>
                    <a:pt x="177" y="1"/>
                  </a:lnTo>
                  <a:cubicBezTo>
                    <a:pt x="140" y="38"/>
                    <a:pt x="112" y="84"/>
                    <a:pt x="75" y="131"/>
                  </a:cubicBezTo>
                  <a:lnTo>
                    <a:pt x="0" y="270"/>
                  </a:lnTo>
                  <a:cubicBezTo>
                    <a:pt x="28" y="261"/>
                    <a:pt x="47" y="233"/>
                    <a:pt x="56" y="214"/>
                  </a:cubicBezTo>
                  <a:cubicBezTo>
                    <a:pt x="84" y="186"/>
                    <a:pt x="93" y="168"/>
                    <a:pt x="112" y="140"/>
                  </a:cubicBezTo>
                  <a:cubicBezTo>
                    <a:pt x="130" y="93"/>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
            <p:cNvSpPr/>
            <p:nvPr/>
          </p:nvSpPr>
          <p:spPr>
            <a:xfrm>
              <a:off x="3804425" y="2435450"/>
              <a:ext cx="3500" cy="3750"/>
            </a:xfrm>
            <a:custGeom>
              <a:rect b="b" l="l" r="r" t="t"/>
              <a:pathLst>
                <a:path extrusionOk="0" h="150" w="140">
                  <a:moveTo>
                    <a:pt x="139" y="1"/>
                  </a:moveTo>
                  <a:cubicBezTo>
                    <a:pt x="112" y="10"/>
                    <a:pt x="93" y="38"/>
                    <a:pt x="56" y="66"/>
                  </a:cubicBezTo>
                  <a:cubicBezTo>
                    <a:pt x="28" y="93"/>
                    <a:pt x="9" y="112"/>
                    <a:pt x="0" y="149"/>
                  </a:cubicBezTo>
                  <a:cubicBezTo>
                    <a:pt x="28" y="131"/>
                    <a:pt x="56" y="103"/>
                    <a:pt x="84" y="84"/>
                  </a:cubicBezTo>
                  <a:cubicBezTo>
                    <a:pt x="102" y="56"/>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2"/>
            <p:cNvSpPr/>
            <p:nvPr/>
          </p:nvSpPr>
          <p:spPr>
            <a:xfrm>
              <a:off x="3822300" y="2414325"/>
              <a:ext cx="3050" cy="6525"/>
            </a:xfrm>
            <a:custGeom>
              <a:rect b="b" l="l" r="r" t="t"/>
              <a:pathLst>
                <a:path extrusionOk="0" h="261" w="122">
                  <a:moveTo>
                    <a:pt x="121" y="0"/>
                  </a:moveTo>
                  <a:lnTo>
                    <a:pt x="121" y="0"/>
                  </a:lnTo>
                  <a:cubicBezTo>
                    <a:pt x="84" y="47"/>
                    <a:pt x="75" y="74"/>
                    <a:pt x="47" y="121"/>
                  </a:cubicBezTo>
                  <a:cubicBezTo>
                    <a:pt x="38" y="149"/>
                    <a:pt x="38" y="167"/>
                    <a:pt x="28" y="195"/>
                  </a:cubicBezTo>
                  <a:cubicBezTo>
                    <a:pt x="10" y="214"/>
                    <a:pt x="10" y="242"/>
                    <a:pt x="0" y="260"/>
                  </a:cubicBezTo>
                  <a:cubicBezTo>
                    <a:pt x="28" y="251"/>
                    <a:pt x="38" y="232"/>
                    <a:pt x="47" y="205"/>
                  </a:cubicBezTo>
                  <a:lnTo>
                    <a:pt x="84" y="139"/>
                  </a:ln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2"/>
            <p:cNvSpPr/>
            <p:nvPr/>
          </p:nvSpPr>
          <p:spPr>
            <a:xfrm>
              <a:off x="3820675" y="2418275"/>
              <a:ext cx="1650" cy="4425"/>
            </a:xfrm>
            <a:custGeom>
              <a:rect b="b" l="l" r="r" t="t"/>
              <a:pathLst>
                <a:path extrusionOk="0" h="177" w="66">
                  <a:moveTo>
                    <a:pt x="65" y="0"/>
                  </a:moveTo>
                  <a:cubicBezTo>
                    <a:pt x="47" y="37"/>
                    <a:pt x="38" y="56"/>
                    <a:pt x="38" y="84"/>
                  </a:cubicBezTo>
                  <a:cubicBezTo>
                    <a:pt x="19" y="112"/>
                    <a:pt x="10" y="139"/>
                    <a:pt x="0" y="177"/>
                  </a:cubicBezTo>
                  <a:lnTo>
                    <a:pt x="38" y="139"/>
                  </a:lnTo>
                  <a:cubicBezTo>
                    <a:pt x="47" y="130"/>
                    <a:pt x="47" y="102"/>
                    <a:pt x="56" y="93"/>
                  </a:cubicBezTo>
                  <a:cubicBezTo>
                    <a:pt x="56" y="84"/>
                    <a:pt x="65" y="56"/>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2"/>
            <p:cNvSpPr/>
            <p:nvPr/>
          </p:nvSpPr>
          <p:spPr>
            <a:xfrm>
              <a:off x="3823000" y="2412700"/>
              <a:ext cx="950" cy="3025"/>
            </a:xfrm>
            <a:custGeom>
              <a:rect b="b" l="l" r="r" t="t"/>
              <a:pathLst>
                <a:path extrusionOk="0" h="121" w="38">
                  <a:moveTo>
                    <a:pt x="19" y="0"/>
                  </a:moveTo>
                  <a:cubicBezTo>
                    <a:pt x="10" y="28"/>
                    <a:pt x="10" y="47"/>
                    <a:pt x="0" y="65"/>
                  </a:cubicBezTo>
                  <a:lnTo>
                    <a:pt x="0" y="84"/>
                  </a:lnTo>
                  <a:lnTo>
                    <a:pt x="0" y="121"/>
                  </a:lnTo>
                  <a:cubicBezTo>
                    <a:pt x="19" y="112"/>
                    <a:pt x="37" y="93"/>
                    <a:pt x="37" y="74"/>
                  </a:cubicBezTo>
                  <a:lnTo>
                    <a:pt x="37" y="37"/>
                  </a:lnTo>
                  <a:cubicBezTo>
                    <a:pt x="37" y="28"/>
                    <a:pt x="37"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2"/>
            <p:cNvSpPr/>
            <p:nvPr/>
          </p:nvSpPr>
          <p:spPr>
            <a:xfrm>
              <a:off x="3832750" y="2424775"/>
              <a:ext cx="2125" cy="6050"/>
            </a:xfrm>
            <a:custGeom>
              <a:rect b="b" l="l" r="r" t="t"/>
              <a:pathLst>
                <a:path extrusionOk="0" h="242" w="85">
                  <a:moveTo>
                    <a:pt x="47" y="0"/>
                  </a:moveTo>
                  <a:lnTo>
                    <a:pt x="47" y="0"/>
                  </a:lnTo>
                  <a:cubicBezTo>
                    <a:pt x="75" y="28"/>
                    <a:pt x="75" y="75"/>
                    <a:pt x="56" y="112"/>
                  </a:cubicBezTo>
                  <a:cubicBezTo>
                    <a:pt x="56" y="140"/>
                    <a:pt x="47" y="149"/>
                    <a:pt x="38" y="167"/>
                  </a:cubicBezTo>
                  <a:cubicBezTo>
                    <a:pt x="38" y="186"/>
                    <a:pt x="28" y="195"/>
                    <a:pt x="28" y="205"/>
                  </a:cubicBezTo>
                  <a:cubicBezTo>
                    <a:pt x="10" y="214"/>
                    <a:pt x="1" y="232"/>
                    <a:pt x="1" y="242"/>
                  </a:cubicBezTo>
                  <a:cubicBezTo>
                    <a:pt x="1" y="232"/>
                    <a:pt x="19" y="232"/>
                    <a:pt x="28" y="214"/>
                  </a:cubicBezTo>
                  <a:cubicBezTo>
                    <a:pt x="38" y="214"/>
                    <a:pt x="38" y="205"/>
                    <a:pt x="47" y="195"/>
                  </a:cubicBezTo>
                  <a:lnTo>
                    <a:pt x="84" y="121"/>
                  </a:lnTo>
                  <a:lnTo>
                    <a:pt x="84" y="56"/>
                  </a:lnTo>
                  <a:cubicBezTo>
                    <a:pt x="84" y="28"/>
                    <a:pt x="75" y="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
            <p:cNvSpPr/>
            <p:nvPr/>
          </p:nvSpPr>
          <p:spPr>
            <a:xfrm>
              <a:off x="3828800" y="2428475"/>
              <a:ext cx="4450" cy="4900"/>
            </a:xfrm>
            <a:custGeom>
              <a:rect b="b" l="l" r="r" t="t"/>
              <a:pathLst>
                <a:path extrusionOk="0" h="196" w="178">
                  <a:moveTo>
                    <a:pt x="177" y="1"/>
                  </a:moveTo>
                  <a:lnTo>
                    <a:pt x="177" y="1"/>
                  </a:lnTo>
                  <a:cubicBezTo>
                    <a:pt x="149" y="10"/>
                    <a:pt x="140" y="38"/>
                    <a:pt x="131" y="57"/>
                  </a:cubicBezTo>
                  <a:cubicBezTo>
                    <a:pt x="103" y="66"/>
                    <a:pt x="93" y="94"/>
                    <a:pt x="84" y="103"/>
                  </a:cubicBezTo>
                  <a:lnTo>
                    <a:pt x="47" y="150"/>
                  </a:lnTo>
                  <a:lnTo>
                    <a:pt x="1" y="196"/>
                  </a:lnTo>
                  <a:cubicBezTo>
                    <a:pt x="19" y="187"/>
                    <a:pt x="47" y="177"/>
                    <a:pt x="56" y="159"/>
                  </a:cubicBezTo>
                  <a:lnTo>
                    <a:pt x="103" y="112"/>
                  </a:lnTo>
                  <a:cubicBezTo>
                    <a:pt x="140" y="84"/>
                    <a:pt x="159"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
            <p:cNvSpPr/>
            <p:nvPr/>
          </p:nvSpPr>
          <p:spPr>
            <a:xfrm>
              <a:off x="3826950" y="2432900"/>
              <a:ext cx="4675" cy="3050"/>
            </a:xfrm>
            <a:custGeom>
              <a:rect b="b" l="l" r="r" t="t"/>
              <a:pathLst>
                <a:path extrusionOk="0" h="122" w="187">
                  <a:moveTo>
                    <a:pt x="186" y="0"/>
                  </a:moveTo>
                  <a:lnTo>
                    <a:pt x="186" y="0"/>
                  </a:lnTo>
                  <a:cubicBezTo>
                    <a:pt x="158" y="19"/>
                    <a:pt x="130" y="47"/>
                    <a:pt x="93" y="56"/>
                  </a:cubicBezTo>
                  <a:cubicBezTo>
                    <a:pt x="56" y="75"/>
                    <a:pt x="37" y="103"/>
                    <a:pt x="0" y="121"/>
                  </a:cubicBezTo>
                  <a:cubicBezTo>
                    <a:pt x="28" y="121"/>
                    <a:pt x="37" y="121"/>
                    <a:pt x="56" y="112"/>
                  </a:cubicBezTo>
                  <a:cubicBezTo>
                    <a:pt x="75" y="103"/>
                    <a:pt x="93" y="93"/>
                    <a:pt x="112" y="75"/>
                  </a:cubicBezTo>
                  <a:cubicBezTo>
                    <a:pt x="130" y="65"/>
                    <a:pt x="140" y="56"/>
                    <a:pt x="158" y="38"/>
                  </a:cubicBezTo>
                  <a:cubicBezTo>
                    <a:pt x="167" y="28"/>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
            <p:cNvSpPr/>
            <p:nvPr/>
          </p:nvSpPr>
          <p:spPr>
            <a:xfrm>
              <a:off x="3829275" y="2427550"/>
              <a:ext cx="2800" cy="3275"/>
            </a:xfrm>
            <a:custGeom>
              <a:rect b="b" l="l" r="r" t="t"/>
              <a:pathLst>
                <a:path extrusionOk="0" h="131" w="112">
                  <a:moveTo>
                    <a:pt x="112" y="1"/>
                  </a:moveTo>
                  <a:lnTo>
                    <a:pt x="112" y="1"/>
                  </a:lnTo>
                  <a:cubicBezTo>
                    <a:pt x="84" y="29"/>
                    <a:pt x="74" y="47"/>
                    <a:pt x="47" y="56"/>
                  </a:cubicBezTo>
                  <a:cubicBezTo>
                    <a:pt x="37" y="84"/>
                    <a:pt x="19" y="103"/>
                    <a:pt x="0" y="131"/>
                  </a:cubicBezTo>
                  <a:cubicBezTo>
                    <a:pt x="37" y="131"/>
                    <a:pt x="65" y="103"/>
                    <a:pt x="74" y="84"/>
                  </a:cubicBezTo>
                  <a:cubicBezTo>
                    <a:pt x="84" y="75"/>
                    <a:pt x="93" y="56"/>
                    <a:pt x="93" y="47"/>
                  </a:cubicBezTo>
                  <a:cubicBezTo>
                    <a:pt x="112" y="29"/>
                    <a:pt x="112" y="1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2"/>
            <p:cNvSpPr/>
            <p:nvPr/>
          </p:nvSpPr>
          <p:spPr>
            <a:xfrm>
              <a:off x="3803725" y="2443825"/>
              <a:ext cx="5825" cy="950"/>
            </a:xfrm>
            <a:custGeom>
              <a:rect b="b" l="l" r="r" t="t"/>
              <a:pathLst>
                <a:path extrusionOk="0" h="38" w="233">
                  <a:moveTo>
                    <a:pt x="232" y="0"/>
                  </a:moveTo>
                  <a:cubicBezTo>
                    <a:pt x="205" y="9"/>
                    <a:pt x="149" y="9"/>
                    <a:pt x="121" y="9"/>
                  </a:cubicBezTo>
                  <a:cubicBezTo>
                    <a:pt x="84" y="9"/>
                    <a:pt x="47" y="9"/>
                    <a:pt x="0" y="28"/>
                  </a:cubicBezTo>
                  <a:cubicBezTo>
                    <a:pt x="28" y="28"/>
                    <a:pt x="37" y="37"/>
                    <a:pt x="56" y="37"/>
                  </a:cubicBezTo>
                  <a:lnTo>
                    <a:pt x="121" y="37"/>
                  </a:lnTo>
                  <a:cubicBezTo>
                    <a:pt x="149" y="37"/>
                    <a:pt x="205"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2"/>
            <p:cNvSpPr/>
            <p:nvPr/>
          </p:nvSpPr>
          <p:spPr>
            <a:xfrm>
              <a:off x="3805800" y="2442200"/>
              <a:ext cx="4675" cy="1100"/>
            </a:xfrm>
            <a:custGeom>
              <a:rect b="b" l="l" r="r" t="t"/>
              <a:pathLst>
                <a:path extrusionOk="0" h="44" w="187">
                  <a:moveTo>
                    <a:pt x="140" y="0"/>
                  </a:moveTo>
                  <a:cubicBezTo>
                    <a:pt x="122" y="0"/>
                    <a:pt x="103" y="9"/>
                    <a:pt x="94" y="9"/>
                  </a:cubicBezTo>
                  <a:cubicBezTo>
                    <a:pt x="57" y="19"/>
                    <a:pt x="38" y="28"/>
                    <a:pt x="1" y="28"/>
                  </a:cubicBezTo>
                  <a:cubicBezTo>
                    <a:pt x="6" y="39"/>
                    <a:pt x="18" y="43"/>
                    <a:pt x="31" y="43"/>
                  </a:cubicBezTo>
                  <a:cubicBezTo>
                    <a:pt x="40" y="43"/>
                    <a:pt x="49" y="41"/>
                    <a:pt x="57" y="37"/>
                  </a:cubicBezTo>
                  <a:lnTo>
                    <a:pt x="103" y="37"/>
                  </a:lnTo>
                  <a:cubicBezTo>
                    <a:pt x="131" y="28"/>
                    <a:pt x="168"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2"/>
            <p:cNvSpPr/>
            <p:nvPr/>
          </p:nvSpPr>
          <p:spPr>
            <a:xfrm>
              <a:off x="3807675" y="2438250"/>
              <a:ext cx="3500" cy="3025"/>
            </a:xfrm>
            <a:custGeom>
              <a:rect b="b" l="l" r="r" t="t"/>
              <a:pathLst>
                <a:path extrusionOk="0" h="121" w="140">
                  <a:moveTo>
                    <a:pt x="139" y="0"/>
                  </a:moveTo>
                  <a:lnTo>
                    <a:pt x="139" y="0"/>
                  </a:lnTo>
                  <a:cubicBezTo>
                    <a:pt x="102" y="19"/>
                    <a:pt x="74" y="28"/>
                    <a:pt x="56" y="47"/>
                  </a:cubicBezTo>
                  <a:cubicBezTo>
                    <a:pt x="28" y="74"/>
                    <a:pt x="9" y="93"/>
                    <a:pt x="0" y="121"/>
                  </a:cubicBezTo>
                  <a:cubicBezTo>
                    <a:pt x="19" y="112"/>
                    <a:pt x="56" y="84"/>
                    <a:pt x="74" y="74"/>
                  </a:cubicBezTo>
                  <a:lnTo>
                    <a:pt x="112" y="37"/>
                  </a:lnTo>
                  <a:cubicBezTo>
                    <a:pt x="121" y="28"/>
                    <a:pt x="121"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
            <p:cNvSpPr/>
            <p:nvPr/>
          </p:nvSpPr>
          <p:spPr>
            <a:xfrm>
              <a:off x="3810225" y="2439400"/>
              <a:ext cx="3725" cy="1875"/>
            </a:xfrm>
            <a:custGeom>
              <a:rect b="b" l="l" r="r" t="t"/>
              <a:pathLst>
                <a:path extrusionOk="0" h="75" w="149">
                  <a:moveTo>
                    <a:pt x="149" y="1"/>
                  </a:moveTo>
                  <a:cubicBezTo>
                    <a:pt x="112" y="1"/>
                    <a:pt x="93" y="19"/>
                    <a:pt x="65" y="28"/>
                  </a:cubicBezTo>
                  <a:cubicBezTo>
                    <a:pt x="47" y="38"/>
                    <a:pt x="19" y="47"/>
                    <a:pt x="0" y="75"/>
                  </a:cubicBezTo>
                  <a:cubicBezTo>
                    <a:pt x="19" y="66"/>
                    <a:pt x="47" y="66"/>
                    <a:pt x="84" y="47"/>
                  </a:cubicBezTo>
                  <a:cubicBezTo>
                    <a:pt x="102" y="38"/>
                    <a:pt x="121" y="2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
            <p:cNvSpPr/>
            <p:nvPr/>
          </p:nvSpPr>
          <p:spPr>
            <a:xfrm>
              <a:off x="3811625" y="2441250"/>
              <a:ext cx="4900" cy="2125"/>
            </a:xfrm>
            <a:custGeom>
              <a:rect b="b" l="l" r="r" t="t"/>
              <a:pathLst>
                <a:path extrusionOk="0" h="85" w="196">
                  <a:moveTo>
                    <a:pt x="195" y="1"/>
                  </a:moveTo>
                  <a:cubicBezTo>
                    <a:pt x="158" y="1"/>
                    <a:pt x="130" y="10"/>
                    <a:pt x="93" y="19"/>
                  </a:cubicBezTo>
                  <a:cubicBezTo>
                    <a:pt x="56" y="47"/>
                    <a:pt x="28" y="57"/>
                    <a:pt x="0" y="84"/>
                  </a:cubicBezTo>
                  <a:cubicBezTo>
                    <a:pt x="46" y="84"/>
                    <a:pt x="74" y="66"/>
                    <a:pt x="102" y="57"/>
                  </a:cubicBezTo>
                  <a:cubicBezTo>
                    <a:pt x="139" y="38"/>
                    <a:pt x="177" y="19"/>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
            <p:cNvSpPr/>
            <p:nvPr/>
          </p:nvSpPr>
          <p:spPr>
            <a:xfrm>
              <a:off x="3801850" y="2407575"/>
              <a:ext cx="3750" cy="5600"/>
            </a:xfrm>
            <a:custGeom>
              <a:rect b="b" l="l" r="r" t="t"/>
              <a:pathLst>
                <a:path extrusionOk="0" h="224" w="150">
                  <a:moveTo>
                    <a:pt x="149" y="1"/>
                  </a:moveTo>
                  <a:cubicBezTo>
                    <a:pt x="122" y="1"/>
                    <a:pt x="103" y="10"/>
                    <a:pt x="103" y="47"/>
                  </a:cubicBezTo>
                  <a:cubicBezTo>
                    <a:pt x="94" y="56"/>
                    <a:pt x="66" y="66"/>
                    <a:pt x="57" y="94"/>
                  </a:cubicBezTo>
                  <a:cubicBezTo>
                    <a:pt x="19" y="121"/>
                    <a:pt x="1" y="177"/>
                    <a:pt x="1" y="224"/>
                  </a:cubicBezTo>
                  <a:cubicBezTo>
                    <a:pt x="10" y="196"/>
                    <a:pt x="19" y="186"/>
                    <a:pt x="29" y="159"/>
                  </a:cubicBezTo>
                  <a:cubicBezTo>
                    <a:pt x="47" y="140"/>
                    <a:pt x="57" y="112"/>
                    <a:pt x="66" y="103"/>
                  </a:cubicBezTo>
                  <a:cubicBezTo>
                    <a:pt x="94" y="66"/>
                    <a:pt x="112"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
            <p:cNvSpPr/>
            <p:nvPr/>
          </p:nvSpPr>
          <p:spPr>
            <a:xfrm>
              <a:off x="3802100" y="2409900"/>
              <a:ext cx="2575" cy="4900"/>
            </a:xfrm>
            <a:custGeom>
              <a:rect b="b" l="l" r="r" t="t"/>
              <a:pathLst>
                <a:path extrusionOk="0" h="196" w="103">
                  <a:moveTo>
                    <a:pt x="102" y="1"/>
                  </a:moveTo>
                  <a:lnTo>
                    <a:pt x="102" y="1"/>
                  </a:lnTo>
                  <a:cubicBezTo>
                    <a:pt x="84" y="10"/>
                    <a:pt x="65" y="19"/>
                    <a:pt x="65" y="28"/>
                  </a:cubicBezTo>
                  <a:cubicBezTo>
                    <a:pt x="56" y="47"/>
                    <a:pt x="47" y="66"/>
                    <a:pt x="37" y="75"/>
                  </a:cubicBezTo>
                  <a:cubicBezTo>
                    <a:pt x="9" y="112"/>
                    <a:pt x="0" y="159"/>
                    <a:pt x="0" y="196"/>
                  </a:cubicBezTo>
                  <a:lnTo>
                    <a:pt x="19" y="149"/>
                  </a:lnTo>
                  <a:cubicBezTo>
                    <a:pt x="19" y="140"/>
                    <a:pt x="37" y="112"/>
                    <a:pt x="47" y="103"/>
                  </a:cubicBezTo>
                  <a:cubicBezTo>
                    <a:pt x="65" y="66"/>
                    <a:pt x="84" y="38"/>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
            <p:cNvSpPr/>
            <p:nvPr/>
          </p:nvSpPr>
          <p:spPr>
            <a:xfrm>
              <a:off x="3802100" y="2413375"/>
              <a:ext cx="2100" cy="5850"/>
            </a:xfrm>
            <a:custGeom>
              <a:rect b="b" l="l" r="r" t="t"/>
              <a:pathLst>
                <a:path extrusionOk="0" h="234" w="84">
                  <a:moveTo>
                    <a:pt x="84" y="1"/>
                  </a:moveTo>
                  <a:cubicBezTo>
                    <a:pt x="56" y="38"/>
                    <a:pt x="37" y="66"/>
                    <a:pt x="19" y="112"/>
                  </a:cubicBezTo>
                  <a:cubicBezTo>
                    <a:pt x="9" y="140"/>
                    <a:pt x="0" y="150"/>
                    <a:pt x="0" y="177"/>
                  </a:cubicBezTo>
                  <a:lnTo>
                    <a:pt x="0" y="233"/>
                  </a:lnTo>
                  <a:lnTo>
                    <a:pt x="19" y="177"/>
                  </a:lnTo>
                  <a:cubicBezTo>
                    <a:pt x="37" y="150"/>
                    <a:pt x="37" y="140"/>
                    <a:pt x="47" y="112"/>
                  </a:cubicBezTo>
                  <a:cubicBezTo>
                    <a:pt x="56" y="85"/>
                    <a:pt x="65"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2"/>
            <p:cNvSpPr/>
            <p:nvPr/>
          </p:nvSpPr>
          <p:spPr>
            <a:xfrm>
              <a:off x="3799525" y="2416875"/>
              <a:ext cx="1200" cy="6050"/>
            </a:xfrm>
            <a:custGeom>
              <a:rect b="b" l="l" r="r" t="t"/>
              <a:pathLst>
                <a:path extrusionOk="0" h="242" w="48">
                  <a:moveTo>
                    <a:pt x="47" y="0"/>
                  </a:moveTo>
                  <a:lnTo>
                    <a:pt x="47" y="0"/>
                  </a:lnTo>
                  <a:cubicBezTo>
                    <a:pt x="20" y="37"/>
                    <a:pt x="10" y="84"/>
                    <a:pt x="10" y="130"/>
                  </a:cubicBezTo>
                  <a:cubicBezTo>
                    <a:pt x="1" y="140"/>
                    <a:pt x="1" y="158"/>
                    <a:pt x="1" y="186"/>
                  </a:cubicBezTo>
                  <a:cubicBezTo>
                    <a:pt x="1" y="195"/>
                    <a:pt x="1" y="223"/>
                    <a:pt x="10" y="242"/>
                  </a:cubicBezTo>
                  <a:lnTo>
                    <a:pt x="20" y="186"/>
                  </a:lnTo>
                  <a:cubicBezTo>
                    <a:pt x="20" y="158"/>
                    <a:pt x="29" y="149"/>
                    <a:pt x="29" y="130"/>
                  </a:cubicBezTo>
                  <a:cubicBezTo>
                    <a:pt x="47" y="84"/>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2"/>
            <p:cNvSpPr/>
            <p:nvPr/>
          </p:nvSpPr>
          <p:spPr>
            <a:xfrm>
              <a:off x="3798850" y="2421750"/>
              <a:ext cx="2325" cy="6050"/>
            </a:xfrm>
            <a:custGeom>
              <a:rect b="b" l="l" r="r" t="t"/>
              <a:pathLst>
                <a:path extrusionOk="0" h="242" w="93">
                  <a:moveTo>
                    <a:pt x="93" y="0"/>
                  </a:moveTo>
                  <a:lnTo>
                    <a:pt x="93" y="0"/>
                  </a:lnTo>
                  <a:cubicBezTo>
                    <a:pt x="74" y="38"/>
                    <a:pt x="56" y="84"/>
                    <a:pt x="19" y="121"/>
                  </a:cubicBezTo>
                  <a:cubicBezTo>
                    <a:pt x="19" y="130"/>
                    <a:pt x="9" y="149"/>
                    <a:pt x="9" y="177"/>
                  </a:cubicBezTo>
                  <a:cubicBezTo>
                    <a:pt x="0" y="196"/>
                    <a:pt x="0" y="223"/>
                    <a:pt x="9" y="242"/>
                  </a:cubicBezTo>
                  <a:cubicBezTo>
                    <a:pt x="28" y="223"/>
                    <a:pt x="28" y="214"/>
                    <a:pt x="37" y="186"/>
                  </a:cubicBezTo>
                  <a:lnTo>
                    <a:pt x="56" y="130"/>
                  </a:lnTo>
                  <a:cubicBezTo>
                    <a:pt x="74"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
            <p:cNvSpPr/>
            <p:nvPr/>
          </p:nvSpPr>
          <p:spPr>
            <a:xfrm>
              <a:off x="3814175" y="2418500"/>
              <a:ext cx="1875" cy="2800"/>
            </a:xfrm>
            <a:custGeom>
              <a:rect b="b" l="l" r="r" t="t"/>
              <a:pathLst>
                <a:path extrusionOk="0" h="112" w="75">
                  <a:moveTo>
                    <a:pt x="75" y="0"/>
                  </a:moveTo>
                  <a:lnTo>
                    <a:pt x="28" y="47"/>
                  </a:lnTo>
                  <a:cubicBezTo>
                    <a:pt x="10" y="75"/>
                    <a:pt x="0" y="84"/>
                    <a:pt x="0" y="112"/>
                  </a:cubicBezTo>
                  <a:cubicBezTo>
                    <a:pt x="28" y="93"/>
                    <a:pt x="37" y="75"/>
                    <a:pt x="47" y="65"/>
                  </a:cubicBezTo>
                  <a:cubicBezTo>
                    <a:pt x="65" y="38"/>
                    <a:pt x="75"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
            <p:cNvSpPr/>
            <p:nvPr/>
          </p:nvSpPr>
          <p:spPr>
            <a:xfrm>
              <a:off x="3817200" y="2417100"/>
              <a:ext cx="1175" cy="2575"/>
            </a:xfrm>
            <a:custGeom>
              <a:rect b="b" l="l" r="r" t="t"/>
              <a:pathLst>
                <a:path extrusionOk="0" h="103" w="47">
                  <a:moveTo>
                    <a:pt x="46" y="1"/>
                  </a:moveTo>
                  <a:lnTo>
                    <a:pt x="46" y="1"/>
                  </a:lnTo>
                  <a:cubicBezTo>
                    <a:pt x="19" y="10"/>
                    <a:pt x="9" y="28"/>
                    <a:pt x="9" y="47"/>
                  </a:cubicBezTo>
                  <a:cubicBezTo>
                    <a:pt x="9" y="75"/>
                    <a:pt x="0" y="84"/>
                    <a:pt x="0" y="103"/>
                  </a:cubicBezTo>
                  <a:cubicBezTo>
                    <a:pt x="9" y="94"/>
                    <a:pt x="19" y="75"/>
                    <a:pt x="37" y="56"/>
                  </a:cubicBezTo>
                  <a:cubicBezTo>
                    <a:pt x="37" y="38"/>
                    <a:pt x="46" y="28"/>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
            <p:cNvSpPr/>
            <p:nvPr/>
          </p:nvSpPr>
          <p:spPr>
            <a:xfrm>
              <a:off x="3798600" y="2430575"/>
              <a:ext cx="1200" cy="3975"/>
            </a:xfrm>
            <a:custGeom>
              <a:rect b="b" l="l" r="r" t="t"/>
              <a:pathLst>
                <a:path extrusionOk="0" h="159" w="48">
                  <a:moveTo>
                    <a:pt x="29" y="0"/>
                  </a:moveTo>
                  <a:cubicBezTo>
                    <a:pt x="19" y="19"/>
                    <a:pt x="10" y="56"/>
                    <a:pt x="1" y="66"/>
                  </a:cubicBezTo>
                  <a:lnTo>
                    <a:pt x="1" y="112"/>
                  </a:lnTo>
                  <a:cubicBezTo>
                    <a:pt x="1" y="140"/>
                    <a:pt x="1" y="149"/>
                    <a:pt x="10" y="158"/>
                  </a:cubicBezTo>
                  <a:cubicBezTo>
                    <a:pt x="19" y="140"/>
                    <a:pt x="29" y="103"/>
                    <a:pt x="29" y="75"/>
                  </a:cubicBezTo>
                  <a:cubicBezTo>
                    <a:pt x="47" y="56"/>
                    <a:pt x="47"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
            <p:cNvSpPr/>
            <p:nvPr/>
          </p:nvSpPr>
          <p:spPr>
            <a:xfrm>
              <a:off x="3714050" y="2325225"/>
              <a:ext cx="40450" cy="39025"/>
            </a:xfrm>
            <a:custGeom>
              <a:rect b="b" l="l" r="r" t="t"/>
              <a:pathLst>
                <a:path extrusionOk="0" h="1561" w="1618">
                  <a:moveTo>
                    <a:pt x="658" y="0"/>
                  </a:moveTo>
                  <a:cubicBezTo>
                    <a:pt x="483" y="0"/>
                    <a:pt x="308" y="20"/>
                    <a:pt x="140" y="61"/>
                  </a:cubicBezTo>
                  <a:cubicBezTo>
                    <a:pt x="1" y="89"/>
                    <a:pt x="1" y="266"/>
                    <a:pt x="10" y="359"/>
                  </a:cubicBezTo>
                  <a:cubicBezTo>
                    <a:pt x="57" y="730"/>
                    <a:pt x="196" y="1102"/>
                    <a:pt x="456" y="1362"/>
                  </a:cubicBezTo>
                  <a:cubicBezTo>
                    <a:pt x="540" y="1446"/>
                    <a:pt x="633" y="1529"/>
                    <a:pt x="744" y="1548"/>
                  </a:cubicBezTo>
                  <a:cubicBezTo>
                    <a:pt x="772" y="1557"/>
                    <a:pt x="801" y="1561"/>
                    <a:pt x="829" y="1561"/>
                  </a:cubicBezTo>
                  <a:cubicBezTo>
                    <a:pt x="924" y="1561"/>
                    <a:pt x="1015" y="1515"/>
                    <a:pt x="1051" y="1437"/>
                  </a:cubicBezTo>
                  <a:cubicBezTo>
                    <a:pt x="1097" y="1316"/>
                    <a:pt x="1032" y="1195"/>
                    <a:pt x="976" y="1074"/>
                  </a:cubicBezTo>
                  <a:lnTo>
                    <a:pt x="976" y="1074"/>
                  </a:lnTo>
                  <a:cubicBezTo>
                    <a:pt x="1060" y="1121"/>
                    <a:pt x="1153" y="1167"/>
                    <a:pt x="1246" y="1176"/>
                  </a:cubicBezTo>
                  <a:cubicBezTo>
                    <a:pt x="1339" y="1176"/>
                    <a:pt x="1441" y="1130"/>
                    <a:pt x="1478" y="1037"/>
                  </a:cubicBezTo>
                  <a:cubicBezTo>
                    <a:pt x="1515" y="935"/>
                    <a:pt x="1450" y="842"/>
                    <a:pt x="1376" y="777"/>
                  </a:cubicBezTo>
                  <a:cubicBezTo>
                    <a:pt x="1292" y="703"/>
                    <a:pt x="1199" y="665"/>
                    <a:pt x="1125" y="591"/>
                  </a:cubicBezTo>
                  <a:lnTo>
                    <a:pt x="1125" y="591"/>
                  </a:lnTo>
                  <a:cubicBezTo>
                    <a:pt x="1167" y="595"/>
                    <a:pt x="1212" y="599"/>
                    <a:pt x="1258" y="599"/>
                  </a:cubicBezTo>
                  <a:cubicBezTo>
                    <a:pt x="1314" y="599"/>
                    <a:pt x="1371" y="593"/>
                    <a:pt x="1422" y="572"/>
                  </a:cubicBezTo>
                  <a:cubicBezTo>
                    <a:pt x="1515" y="545"/>
                    <a:pt x="1590" y="461"/>
                    <a:pt x="1608" y="368"/>
                  </a:cubicBezTo>
                  <a:cubicBezTo>
                    <a:pt x="1617" y="219"/>
                    <a:pt x="1441" y="108"/>
                    <a:pt x="1292" y="80"/>
                  </a:cubicBezTo>
                  <a:cubicBezTo>
                    <a:pt x="1088" y="29"/>
                    <a:pt x="873" y="0"/>
                    <a:pt x="6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
            <p:cNvSpPr/>
            <p:nvPr/>
          </p:nvSpPr>
          <p:spPr>
            <a:xfrm>
              <a:off x="3715000" y="2325600"/>
              <a:ext cx="39975" cy="39275"/>
            </a:xfrm>
            <a:custGeom>
              <a:rect b="b" l="l" r="r" t="t"/>
              <a:pathLst>
                <a:path extrusionOk="0" h="1571" w="1599">
                  <a:moveTo>
                    <a:pt x="65" y="112"/>
                  </a:moveTo>
                  <a:cubicBezTo>
                    <a:pt x="46" y="130"/>
                    <a:pt x="37" y="149"/>
                    <a:pt x="19" y="177"/>
                  </a:cubicBezTo>
                  <a:cubicBezTo>
                    <a:pt x="37" y="158"/>
                    <a:pt x="46" y="130"/>
                    <a:pt x="65" y="112"/>
                  </a:cubicBezTo>
                  <a:close/>
                  <a:moveTo>
                    <a:pt x="19" y="177"/>
                  </a:moveTo>
                  <a:cubicBezTo>
                    <a:pt x="0" y="223"/>
                    <a:pt x="0" y="270"/>
                    <a:pt x="0" y="325"/>
                  </a:cubicBezTo>
                  <a:cubicBezTo>
                    <a:pt x="0" y="325"/>
                    <a:pt x="0" y="325"/>
                    <a:pt x="0" y="325"/>
                  </a:cubicBezTo>
                  <a:lnTo>
                    <a:pt x="0" y="325"/>
                  </a:lnTo>
                  <a:cubicBezTo>
                    <a:pt x="0" y="268"/>
                    <a:pt x="2" y="219"/>
                    <a:pt x="19" y="177"/>
                  </a:cubicBezTo>
                  <a:close/>
                  <a:moveTo>
                    <a:pt x="660" y="0"/>
                  </a:moveTo>
                  <a:cubicBezTo>
                    <a:pt x="474" y="0"/>
                    <a:pt x="288" y="28"/>
                    <a:pt x="112" y="74"/>
                  </a:cubicBezTo>
                  <a:cubicBezTo>
                    <a:pt x="288" y="28"/>
                    <a:pt x="474" y="19"/>
                    <a:pt x="660" y="19"/>
                  </a:cubicBezTo>
                  <a:cubicBezTo>
                    <a:pt x="846" y="19"/>
                    <a:pt x="1031" y="37"/>
                    <a:pt x="1208" y="84"/>
                  </a:cubicBezTo>
                  <a:cubicBezTo>
                    <a:pt x="1301" y="112"/>
                    <a:pt x="1375" y="130"/>
                    <a:pt x="1459" y="186"/>
                  </a:cubicBezTo>
                  <a:cubicBezTo>
                    <a:pt x="1496" y="214"/>
                    <a:pt x="1533" y="251"/>
                    <a:pt x="1552" y="279"/>
                  </a:cubicBezTo>
                  <a:cubicBezTo>
                    <a:pt x="1579" y="316"/>
                    <a:pt x="1579" y="362"/>
                    <a:pt x="1561" y="409"/>
                  </a:cubicBezTo>
                  <a:cubicBezTo>
                    <a:pt x="1552" y="455"/>
                    <a:pt x="1533" y="492"/>
                    <a:pt x="1496" y="511"/>
                  </a:cubicBezTo>
                  <a:cubicBezTo>
                    <a:pt x="1459" y="539"/>
                    <a:pt x="1431" y="557"/>
                    <a:pt x="1375" y="576"/>
                  </a:cubicBezTo>
                  <a:cubicBezTo>
                    <a:pt x="1344" y="584"/>
                    <a:pt x="1309" y="587"/>
                    <a:pt x="1272" y="587"/>
                  </a:cubicBezTo>
                  <a:cubicBezTo>
                    <a:pt x="1222" y="587"/>
                    <a:pt x="1169" y="581"/>
                    <a:pt x="1115" y="576"/>
                  </a:cubicBezTo>
                  <a:lnTo>
                    <a:pt x="1050" y="557"/>
                  </a:lnTo>
                  <a:lnTo>
                    <a:pt x="1087" y="604"/>
                  </a:lnTo>
                  <a:cubicBezTo>
                    <a:pt x="1161" y="688"/>
                    <a:pt x="1254" y="734"/>
                    <a:pt x="1319" y="790"/>
                  </a:cubicBezTo>
                  <a:cubicBezTo>
                    <a:pt x="1357" y="827"/>
                    <a:pt x="1394" y="864"/>
                    <a:pt x="1412" y="892"/>
                  </a:cubicBezTo>
                  <a:cubicBezTo>
                    <a:pt x="1440" y="929"/>
                    <a:pt x="1449" y="976"/>
                    <a:pt x="1440" y="1022"/>
                  </a:cubicBezTo>
                  <a:cubicBezTo>
                    <a:pt x="1431" y="1059"/>
                    <a:pt x="1403" y="1096"/>
                    <a:pt x="1366" y="1115"/>
                  </a:cubicBezTo>
                  <a:cubicBezTo>
                    <a:pt x="1338" y="1143"/>
                    <a:pt x="1282" y="1152"/>
                    <a:pt x="1245" y="1152"/>
                  </a:cubicBezTo>
                  <a:cubicBezTo>
                    <a:pt x="1152" y="1152"/>
                    <a:pt x="1068" y="1106"/>
                    <a:pt x="976" y="1059"/>
                  </a:cubicBezTo>
                  <a:lnTo>
                    <a:pt x="892" y="1013"/>
                  </a:lnTo>
                  <a:lnTo>
                    <a:pt x="938" y="1096"/>
                  </a:lnTo>
                  <a:lnTo>
                    <a:pt x="1013" y="1236"/>
                  </a:lnTo>
                  <a:cubicBezTo>
                    <a:pt x="1022" y="1282"/>
                    <a:pt x="1031" y="1329"/>
                    <a:pt x="1031" y="1375"/>
                  </a:cubicBezTo>
                  <a:cubicBezTo>
                    <a:pt x="1022" y="1422"/>
                    <a:pt x="994" y="1468"/>
                    <a:pt x="966" y="1487"/>
                  </a:cubicBezTo>
                  <a:cubicBezTo>
                    <a:pt x="929" y="1524"/>
                    <a:pt x="883" y="1533"/>
                    <a:pt x="827" y="1533"/>
                  </a:cubicBezTo>
                  <a:cubicBezTo>
                    <a:pt x="780" y="1533"/>
                    <a:pt x="715" y="1533"/>
                    <a:pt x="669" y="1514"/>
                  </a:cubicBezTo>
                  <a:cubicBezTo>
                    <a:pt x="623" y="1487"/>
                    <a:pt x="576" y="1468"/>
                    <a:pt x="548" y="1431"/>
                  </a:cubicBezTo>
                  <a:cubicBezTo>
                    <a:pt x="511" y="1394"/>
                    <a:pt x="465" y="1356"/>
                    <a:pt x="427" y="1329"/>
                  </a:cubicBezTo>
                  <a:cubicBezTo>
                    <a:pt x="390" y="1291"/>
                    <a:pt x="362" y="1245"/>
                    <a:pt x="325" y="1208"/>
                  </a:cubicBezTo>
                  <a:cubicBezTo>
                    <a:pt x="195" y="1041"/>
                    <a:pt x="112" y="845"/>
                    <a:pt x="56" y="641"/>
                  </a:cubicBezTo>
                  <a:cubicBezTo>
                    <a:pt x="37" y="539"/>
                    <a:pt x="9" y="437"/>
                    <a:pt x="0" y="325"/>
                  </a:cubicBezTo>
                  <a:lnTo>
                    <a:pt x="0" y="325"/>
                  </a:lnTo>
                  <a:cubicBezTo>
                    <a:pt x="0" y="331"/>
                    <a:pt x="0" y="338"/>
                    <a:pt x="0" y="344"/>
                  </a:cubicBezTo>
                  <a:cubicBezTo>
                    <a:pt x="9" y="446"/>
                    <a:pt x="37" y="548"/>
                    <a:pt x="56" y="650"/>
                  </a:cubicBezTo>
                  <a:cubicBezTo>
                    <a:pt x="112" y="864"/>
                    <a:pt x="195" y="1059"/>
                    <a:pt x="316" y="1236"/>
                  </a:cubicBezTo>
                  <a:cubicBezTo>
                    <a:pt x="344" y="1282"/>
                    <a:pt x="372" y="1310"/>
                    <a:pt x="409" y="1366"/>
                  </a:cubicBezTo>
                  <a:cubicBezTo>
                    <a:pt x="437" y="1412"/>
                    <a:pt x="474" y="1440"/>
                    <a:pt x="520" y="1477"/>
                  </a:cubicBezTo>
                  <a:cubicBezTo>
                    <a:pt x="530" y="1477"/>
                    <a:pt x="576" y="1514"/>
                    <a:pt x="641" y="1533"/>
                  </a:cubicBezTo>
                  <a:cubicBezTo>
                    <a:pt x="688" y="1561"/>
                    <a:pt x="743" y="1570"/>
                    <a:pt x="799" y="1570"/>
                  </a:cubicBezTo>
                  <a:cubicBezTo>
                    <a:pt x="855" y="1570"/>
                    <a:pt x="920" y="1552"/>
                    <a:pt x="966" y="1514"/>
                  </a:cubicBezTo>
                  <a:cubicBezTo>
                    <a:pt x="1013" y="1477"/>
                    <a:pt x="1041" y="1422"/>
                    <a:pt x="1059" y="1366"/>
                  </a:cubicBezTo>
                  <a:cubicBezTo>
                    <a:pt x="1068" y="1301"/>
                    <a:pt x="1059" y="1245"/>
                    <a:pt x="1031" y="1199"/>
                  </a:cubicBezTo>
                  <a:cubicBezTo>
                    <a:pt x="1022" y="1180"/>
                    <a:pt x="1013" y="1152"/>
                    <a:pt x="1013" y="1133"/>
                  </a:cubicBezTo>
                  <a:lnTo>
                    <a:pt x="1013" y="1133"/>
                  </a:lnTo>
                  <a:cubicBezTo>
                    <a:pt x="1031" y="1143"/>
                    <a:pt x="1041" y="1152"/>
                    <a:pt x="1068" y="1152"/>
                  </a:cubicBezTo>
                  <a:cubicBezTo>
                    <a:pt x="1115" y="1180"/>
                    <a:pt x="1161" y="1189"/>
                    <a:pt x="1217" y="1189"/>
                  </a:cubicBezTo>
                  <a:cubicBezTo>
                    <a:pt x="1273" y="1189"/>
                    <a:pt x="1319" y="1180"/>
                    <a:pt x="1384" y="1152"/>
                  </a:cubicBezTo>
                  <a:cubicBezTo>
                    <a:pt x="1431" y="1133"/>
                    <a:pt x="1477" y="1078"/>
                    <a:pt x="1487" y="1022"/>
                  </a:cubicBezTo>
                  <a:cubicBezTo>
                    <a:pt x="1496" y="966"/>
                    <a:pt x="1487" y="911"/>
                    <a:pt x="1459" y="864"/>
                  </a:cubicBezTo>
                  <a:cubicBezTo>
                    <a:pt x="1440" y="818"/>
                    <a:pt x="1403" y="771"/>
                    <a:pt x="1357" y="743"/>
                  </a:cubicBezTo>
                  <a:cubicBezTo>
                    <a:pt x="1301" y="697"/>
                    <a:pt x="1226" y="669"/>
                    <a:pt x="1171" y="613"/>
                  </a:cubicBezTo>
                  <a:cubicBezTo>
                    <a:pt x="1245" y="613"/>
                    <a:pt x="1310" y="613"/>
                    <a:pt x="1384" y="604"/>
                  </a:cubicBezTo>
                  <a:cubicBezTo>
                    <a:pt x="1431" y="595"/>
                    <a:pt x="1477" y="567"/>
                    <a:pt x="1505" y="539"/>
                  </a:cubicBezTo>
                  <a:cubicBezTo>
                    <a:pt x="1542" y="502"/>
                    <a:pt x="1579" y="465"/>
                    <a:pt x="1589" y="409"/>
                  </a:cubicBezTo>
                  <a:cubicBezTo>
                    <a:pt x="1598" y="362"/>
                    <a:pt x="1589" y="307"/>
                    <a:pt x="1570" y="269"/>
                  </a:cubicBezTo>
                  <a:cubicBezTo>
                    <a:pt x="1542" y="223"/>
                    <a:pt x="1505" y="186"/>
                    <a:pt x="1459" y="167"/>
                  </a:cubicBezTo>
                  <a:cubicBezTo>
                    <a:pt x="1375" y="102"/>
                    <a:pt x="1282" y="84"/>
                    <a:pt x="1208" y="56"/>
                  </a:cubicBezTo>
                  <a:cubicBezTo>
                    <a:pt x="1022" y="28"/>
                    <a:pt x="846" y="0"/>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2"/>
            <p:cNvSpPr/>
            <p:nvPr/>
          </p:nvSpPr>
          <p:spPr>
            <a:xfrm>
              <a:off x="3715225" y="2328375"/>
              <a:ext cx="26975" cy="11650"/>
            </a:xfrm>
            <a:custGeom>
              <a:rect b="b" l="l" r="r" t="t"/>
              <a:pathLst>
                <a:path extrusionOk="0" h="466" w="1079">
                  <a:moveTo>
                    <a:pt x="0" y="1"/>
                  </a:moveTo>
                  <a:cubicBezTo>
                    <a:pt x="84" y="66"/>
                    <a:pt x="168" y="103"/>
                    <a:pt x="260" y="149"/>
                  </a:cubicBezTo>
                  <a:cubicBezTo>
                    <a:pt x="335" y="186"/>
                    <a:pt x="428" y="233"/>
                    <a:pt x="521" y="261"/>
                  </a:cubicBezTo>
                  <a:lnTo>
                    <a:pt x="799" y="372"/>
                  </a:lnTo>
                  <a:cubicBezTo>
                    <a:pt x="892" y="400"/>
                    <a:pt x="985" y="428"/>
                    <a:pt x="1078" y="465"/>
                  </a:cubicBezTo>
                  <a:cubicBezTo>
                    <a:pt x="1004" y="419"/>
                    <a:pt x="911" y="381"/>
                    <a:pt x="799" y="354"/>
                  </a:cubicBezTo>
                  <a:lnTo>
                    <a:pt x="530" y="242"/>
                  </a:lnTo>
                  <a:lnTo>
                    <a:pt x="270" y="121"/>
                  </a:lnTo>
                  <a:cubicBezTo>
                    <a:pt x="223" y="103"/>
                    <a:pt x="177" y="93"/>
                    <a:pt x="130" y="66"/>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2"/>
            <p:cNvSpPr/>
            <p:nvPr/>
          </p:nvSpPr>
          <p:spPr>
            <a:xfrm>
              <a:off x="3715000" y="2328850"/>
              <a:ext cx="23250" cy="23000"/>
            </a:xfrm>
            <a:custGeom>
              <a:rect b="b" l="l" r="r" t="t"/>
              <a:pathLst>
                <a:path extrusionOk="0" h="920" w="930">
                  <a:moveTo>
                    <a:pt x="0" y="0"/>
                  </a:moveTo>
                  <a:lnTo>
                    <a:pt x="112" y="121"/>
                  </a:lnTo>
                  <a:lnTo>
                    <a:pt x="232" y="232"/>
                  </a:lnTo>
                  <a:lnTo>
                    <a:pt x="465" y="465"/>
                  </a:lnTo>
                  <a:lnTo>
                    <a:pt x="697" y="697"/>
                  </a:lnTo>
                  <a:cubicBezTo>
                    <a:pt x="762" y="771"/>
                    <a:pt x="846" y="846"/>
                    <a:pt x="929" y="920"/>
                  </a:cubicBezTo>
                  <a:cubicBezTo>
                    <a:pt x="846" y="836"/>
                    <a:pt x="780" y="753"/>
                    <a:pt x="706" y="660"/>
                  </a:cubicBezTo>
                  <a:lnTo>
                    <a:pt x="474" y="427"/>
                  </a:lnTo>
                  <a:cubicBezTo>
                    <a:pt x="409" y="362"/>
                    <a:pt x="325" y="279"/>
                    <a:pt x="242" y="214"/>
                  </a:cubicBezTo>
                  <a:cubicBezTo>
                    <a:pt x="177" y="139"/>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
            <p:cNvSpPr/>
            <p:nvPr/>
          </p:nvSpPr>
          <p:spPr>
            <a:xfrm>
              <a:off x="3723825" y="2333725"/>
              <a:ext cx="7900" cy="3275"/>
            </a:xfrm>
            <a:custGeom>
              <a:rect b="b" l="l" r="r" t="t"/>
              <a:pathLst>
                <a:path extrusionOk="0" h="131" w="316">
                  <a:moveTo>
                    <a:pt x="0" y="0"/>
                  </a:moveTo>
                  <a:cubicBezTo>
                    <a:pt x="28" y="28"/>
                    <a:pt x="47" y="37"/>
                    <a:pt x="74" y="47"/>
                  </a:cubicBezTo>
                  <a:cubicBezTo>
                    <a:pt x="112" y="65"/>
                    <a:pt x="130" y="75"/>
                    <a:pt x="158" y="84"/>
                  </a:cubicBezTo>
                  <a:cubicBezTo>
                    <a:pt x="214" y="112"/>
                    <a:pt x="260" y="121"/>
                    <a:pt x="316" y="130"/>
                  </a:cubicBezTo>
                  <a:cubicBezTo>
                    <a:pt x="260" y="112"/>
                    <a:pt x="214" y="84"/>
                    <a:pt x="167" y="65"/>
                  </a:cubicBezTo>
                  <a:cubicBezTo>
                    <a:pt x="130" y="47"/>
                    <a:pt x="112" y="37"/>
                    <a:pt x="84" y="28"/>
                  </a:cubicBezTo>
                  <a:cubicBezTo>
                    <a:pt x="65"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2"/>
            <p:cNvSpPr/>
            <p:nvPr/>
          </p:nvSpPr>
          <p:spPr>
            <a:xfrm>
              <a:off x="3729400" y="2336975"/>
              <a:ext cx="5125" cy="1875"/>
            </a:xfrm>
            <a:custGeom>
              <a:rect b="b" l="l" r="r" t="t"/>
              <a:pathLst>
                <a:path extrusionOk="0" h="75" w="205">
                  <a:moveTo>
                    <a:pt x="0" y="0"/>
                  </a:moveTo>
                  <a:cubicBezTo>
                    <a:pt x="9" y="28"/>
                    <a:pt x="37" y="28"/>
                    <a:pt x="47" y="37"/>
                  </a:cubicBezTo>
                  <a:cubicBezTo>
                    <a:pt x="65" y="47"/>
                    <a:pt x="84" y="56"/>
                    <a:pt x="93" y="56"/>
                  </a:cubicBezTo>
                  <a:cubicBezTo>
                    <a:pt x="130" y="75"/>
                    <a:pt x="167" y="75"/>
                    <a:pt x="204" y="75"/>
                  </a:cubicBezTo>
                  <a:cubicBezTo>
                    <a:pt x="167" y="56"/>
                    <a:pt x="130" y="47"/>
                    <a:pt x="93" y="28"/>
                  </a:cubicBezTo>
                  <a:cubicBezTo>
                    <a:pt x="84" y="28"/>
                    <a:pt x="56" y="10"/>
                    <a:pt x="47" y="10"/>
                  </a:cubicBezTo>
                  <a:cubicBezTo>
                    <a:pt x="37" y="10"/>
                    <a:pt x="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2"/>
            <p:cNvSpPr/>
            <p:nvPr/>
          </p:nvSpPr>
          <p:spPr>
            <a:xfrm>
              <a:off x="3726825" y="2337200"/>
              <a:ext cx="6775" cy="4200"/>
            </a:xfrm>
            <a:custGeom>
              <a:rect b="b" l="l" r="r" t="t"/>
              <a:pathLst>
                <a:path extrusionOk="0" h="168" w="271">
                  <a:moveTo>
                    <a:pt x="1" y="1"/>
                  </a:moveTo>
                  <a:lnTo>
                    <a:pt x="1" y="1"/>
                  </a:lnTo>
                  <a:cubicBezTo>
                    <a:pt x="10" y="19"/>
                    <a:pt x="38" y="38"/>
                    <a:pt x="57" y="47"/>
                  </a:cubicBezTo>
                  <a:cubicBezTo>
                    <a:pt x="84" y="75"/>
                    <a:pt x="103" y="84"/>
                    <a:pt x="131" y="93"/>
                  </a:cubicBezTo>
                  <a:cubicBezTo>
                    <a:pt x="177" y="131"/>
                    <a:pt x="224" y="149"/>
                    <a:pt x="270" y="168"/>
                  </a:cubicBezTo>
                  <a:cubicBezTo>
                    <a:pt x="224" y="131"/>
                    <a:pt x="187" y="93"/>
                    <a:pt x="140" y="75"/>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
            <p:cNvSpPr/>
            <p:nvPr/>
          </p:nvSpPr>
          <p:spPr>
            <a:xfrm>
              <a:off x="3720800" y="2333025"/>
              <a:ext cx="3725" cy="2800"/>
            </a:xfrm>
            <a:custGeom>
              <a:rect b="b" l="l" r="r" t="t"/>
              <a:pathLst>
                <a:path extrusionOk="0" h="112" w="149">
                  <a:moveTo>
                    <a:pt x="0" y="0"/>
                  </a:moveTo>
                  <a:lnTo>
                    <a:pt x="65" y="65"/>
                  </a:lnTo>
                  <a:cubicBezTo>
                    <a:pt x="93" y="75"/>
                    <a:pt x="112" y="103"/>
                    <a:pt x="149" y="112"/>
                  </a:cubicBezTo>
                  <a:cubicBezTo>
                    <a:pt x="121" y="75"/>
                    <a:pt x="103" y="56"/>
                    <a:pt x="84" y="47"/>
                  </a:cubicBezTo>
                  <a:cubicBezTo>
                    <a:pt x="56"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2"/>
            <p:cNvSpPr/>
            <p:nvPr/>
          </p:nvSpPr>
          <p:spPr>
            <a:xfrm>
              <a:off x="3739600" y="2349750"/>
              <a:ext cx="6775" cy="2350"/>
            </a:xfrm>
            <a:custGeom>
              <a:rect b="b" l="l" r="r" t="t"/>
              <a:pathLst>
                <a:path extrusionOk="0" h="94" w="271">
                  <a:moveTo>
                    <a:pt x="1" y="0"/>
                  </a:moveTo>
                  <a:lnTo>
                    <a:pt x="1" y="0"/>
                  </a:lnTo>
                  <a:cubicBezTo>
                    <a:pt x="10" y="28"/>
                    <a:pt x="38" y="37"/>
                    <a:pt x="57" y="47"/>
                  </a:cubicBezTo>
                  <a:cubicBezTo>
                    <a:pt x="84" y="56"/>
                    <a:pt x="103" y="56"/>
                    <a:pt x="131" y="75"/>
                  </a:cubicBezTo>
                  <a:cubicBezTo>
                    <a:pt x="177" y="84"/>
                    <a:pt x="224" y="93"/>
                    <a:pt x="270" y="93"/>
                  </a:cubicBezTo>
                  <a:cubicBezTo>
                    <a:pt x="224" y="75"/>
                    <a:pt x="177" y="56"/>
                    <a:pt x="140" y="47"/>
                  </a:cubicBezTo>
                  <a:cubicBezTo>
                    <a:pt x="122" y="37"/>
                    <a:pt x="94" y="37"/>
                    <a:pt x="66" y="28"/>
                  </a:cubicBezTo>
                  <a:cubicBezTo>
                    <a:pt x="47" y="10"/>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2"/>
            <p:cNvSpPr/>
            <p:nvPr/>
          </p:nvSpPr>
          <p:spPr>
            <a:xfrm>
              <a:off x="3737525" y="2347650"/>
              <a:ext cx="4425" cy="1875"/>
            </a:xfrm>
            <a:custGeom>
              <a:rect b="b" l="l" r="r" t="t"/>
              <a:pathLst>
                <a:path extrusionOk="0" h="75" w="177">
                  <a:moveTo>
                    <a:pt x="0" y="1"/>
                  </a:moveTo>
                  <a:cubicBezTo>
                    <a:pt x="0" y="19"/>
                    <a:pt x="28" y="29"/>
                    <a:pt x="37" y="38"/>
                  </a:cubicBezTo>
                  <a:cubicBezTo>
                    <a:pt x="47" y="47"/>
                    <a:pt x="75" y="66"/>
                    <a:pt x="84" y="66"/>
                  </a:cubicBezTo>
                  <a:cubicBezTo>
                    <a:pt x="93" y="66"/>
                    <a:pt x="121" y="75"/>
                    <a:pt x="130" y="75"/>
                  </a:cubicBezTo>
                  <a:lnTo>
                    <a:pt x="177" y="75"/>
                  </a:lnTo>
                  <a:cubicBezTo>
                    <a:pt x="149" y="47"/>
                    <a:pt x="121" y="38"/>
                    <a:pt x="93" y="38"/>
                  </a:cubicBezTo>
                  <a:cubicBezTo>
                    <a:pt x="56" y="29"/>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2"/>
            <p:cNvSpPr/>
            <p:nvPr/>
          </p:nvSpPr>
          <p:spPr>
            <a:xfrm>
              <a:off x="3744250" y="2349975"/>
              <a:ext cx="3275" cy="950"/>
            </a:xfrm>
            <a:custGeom>
              <a:rect b="b" l="l" r="r" t="t"/>
              <a:pathLst>
                <a:path extrusionOk="0" h="38" w="131">
                  <a:moveTo>
                    <a:pt x="1" y="1"/>
                  </a:moveTo>
                  <a:cubicBezTo>
                    <a:pt x="29" y="28"/>
                    <a:pt x="38" y="38"/>
                    <a:pt x="56" y="38"/>
                  </a:cubicBezTo>
                  <a:lnTo>
                    <a:pt x="94" y="38"/>
                  </a:lnTo>
                  <a:cubicBezTo>
                    <a:pt x="103" y="38"/>
                    <a:pt x="121" y="38"/>
                    <a:pt x="131" y="28"/>
                  </a:cubicBezTo>
                  <a:cubicBezTo>
                    <a:pt x="103" y="19"/>
                    <a:pt x="94"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
            <p:cNvSpPr/>
            <p:nvPr/>
          </p:nvSpPr>
          <p:spPr>
            <a:xfrm>
              <a:off x="3730075" y="2360200"/>
              <a:ext cx="6075" cy="2225"/>
            </a:xfrm>
            <a:custGeom>
              <a:rect b="b" l="l" r="r" t="t"/>
              <a:pathLst>
                <a:path extrusionOk="0" h="89" w="243">
                  <a:moveTo>
                    <a:pt x="1" y="0"/>
                  </a:moveTo>
                  <a:cubicBezTo>
                    <a:pt x="10" y="0"/>
                    <a:pt x="10" y="10"/>
                    <a:pt x="20" y="28"/>
                  </a:cubicBezTo>
                  <a:cubicBezTo>
                    <a:pt x="20" y="38"/>
                    <a:pt x="38" y="38"/>
                    <a:pt x="47" y="47"/>
                  </a:cubicBezTo>
                  <a:lnTo>
                    <a:pt x="112" y="84"/>
                  </a:lnTo>
                  <a:cubicBezTo>
                    <a:pt x="131" y="84"/>
                    <a:pt x="145" y="88"/>
                    <a:pt x="161" y="88"/>
                  </a:cubicBezTo>
                  <a:cubicBezTo>
                    <a:pt x="169" y="88"/>
                    <a:pt x="177" y="87"/>
                    <a:pt x="187" y="84"/>
                  </a:cubicBezTo>
                  <a:cubicBezTo>
                    <a:pt x="205" y="84"/>
                    <a:pt x="233" y="75"/>
                    <a:pt x="243" y="47"/>
                  </a:cubicBezTo>
                  <a:lnTo>
                    <a:pt x="243" y="47"/>
                  </a:lnTo>
                  <a:cubicBezTo>
                    <a:pt x="224" y="61"/>
                    <a:pt x="203" y="68"/>
                    <a:pt x="183" y="68"/>
                  </a:cubicBezTo>
                  <a:cubicBezTo>
                    <a:pt x="164" y="68"/>
                    <a:pt x="145" y="61"/>
                    <a:pt x="131" y="47"/>
                  </a:cubicBezTo>
                  <a:cubicBezTo>
                    <a:pt x="112" y="47"/>
                    <a:pt x="94" y="38"/>
                    <a:pt x="66" y="28"/>
                  </a:cubicBezTo>
                  <a:cubicBezTo>
                    <a:pt x="57" y="28"/>
                    <a:pt x="47" y="10"/>
                    <a:pt x="38" y="10"/>
                  </a:cubicBezTo>
                  <a:cubicBezTo>
                    <a:pt x="20"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
            <p:cNvSpPr/>
            <p:nvPr/>
          </p:nvSpPr>
          <p:spPr>
            <a:xfrm>
              <a:off x="3727525" y="2356475"/>
              <a:ext cx="4900" cy="3975"/>
            </a:xfrm>
            <a:custGeom>
              <a:rect b="b" l="l" r="r" t="t"/>
              <a:pathLst>
                <a:path extrusionOk="0" h="159" w="196">
                  <a:moveTo>
                    <a:pt x="1" y="1"/>
                  </a:moveTo>
                  <a:lnTo>
                    <a:pt x="1" y="1"/>
                  </a:lnTo>
                  <a:cubicBezTo>
                    <a:pt x="10" y="19"/>
                    <a:pt x="19" y="47"/>
                    <a:pt x="29" y="56"/>
                  </a:cubicBezTo>
                  <a:cubicBezTo>
                    <a:pt x="47" y="84"/>
                    <a:pt x="66" y="94"/>
                    <a:pt x="75" y="103"/>
                  </a:cubicBezTo>
                  <a:cubicBezTo>
                    <a:pt x="112" y="131"/>
                    <a:pt x="149" y="149"/>
                    <a:pt x="196" y="159"/>
                  </a:cubicBezTo>
                  <a:cubicBezTo>
                    <a:pt x="187" y="149"/>
                    <a:pt x="159" y="131"/>
                    <a:pt x="140" y="112"/>
                  </a:cubicBezTo>
                  <a:cubicBezTo>
                    <a:pt x="122" y="103"/>
                    <a:pt x="103" y="94"/>
                    <a:pt x="94" y="84"/>
                  </a:cubicBezTo>
                  <a:lnTo>
                    <a:pt x="47" y="47"/>
                  </a:lnTo>
                  <a:cubicBezTo>
                    <a:pt x="29"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
            <p:cNvSpPr/>
            <p:nvPr/>
          </p:nvSpPr>
          <p:spPr>
            <a:xfrm>
              <a:off x="3723825" y="2354625"/>
              <a:ext cx="3975" cy="4675"/>
            </a:xfrm>
            <a:custGeom>
              <a:rect b="b" l="l" r="r" t="t"/>
              <a:pathLst>
                <a:path extrusionOk="0" h="187" w="159">
                  <a:moveTo>
                    <a:pt x="0" y="0"/>
                  </a:moveTo>
                  <a:lnTo>
                    <a:pt x="0" y="0"/>
                  </a:lnTo>
                  <a:cubicBezTo>
                    <a:pt x="19" y="28"/>
                    <a:pt x="19" y="38"/>
                    <a:pt x="28" y="65"/>
                  </a:cubicBezTo>
                  <a:cubicBezTo>
                    <a:pt x="37" y="75"/>
                    <a:pt x="56" y="93"/>
                    <a:pt x="65" y="112"/>
                  </a:cubicBezTo>
                  <a:lnTo>
                    <a:pt x="112" y="158"/>
                  </a:lnTo>
                  <a:cubicBezTo>
                    <a:pt x="121" y="168"/>
                    <a:pt x="130" y="177"/>
                    <a:pt x="158" y="186"/>
                  </a:cubicBezTo>
                  <a:cubicBezTo>
                    <a:pt x="149" y="158"/>
                    <a:pt x="112" y="130"/>
                    <a:pt x="74" y="93"/>
                  </a:cubicBezTo>
                  <a:cubicBezTo>
                    <a:pt x="56" y="65"/>
                    <a:pt x="28"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
            <p:cNvSpPr/>
            <p:nvPr/>
          </p:nvSpPr>
          <p:spPr>
            <a:xfrm>
              <a:off x="3730075" y="2356700"/>
              <a:ext cx="3300" cy="2600"/>
            </a:xfrm>
            <a:custGeom>
              <a:rect b="b" l="l" r="r" t="t"/>
              <a:pathLst>
                <a:path extrusionOk="0" h="104" w="132">
                  <a:moveTo>
                    <a:pt x="1" y="1"/>
                  </a:moveTo>
                  <a:cubicBezTo>
                    <a:pt x="1" y="38"/>
                    <a:pt x="20" y="57"/>
                    <a:pt x="47" y="75"/>
                  </a:cubicBezTo>
                  <a:cubicBezTo>
                    <a:pt x="57" y="85"/>
                    <a:pt x="66" y="94"/>
                    <a:pt x="75" y="94"/>
                  </a:cubicBezTo>
                  <a:cubicBezTo>
                    <a:pt x="103" y="103"/>
                    <a:pt x="112" y="103"/>
                    <a:pt x="131" y="103"/>
                  </a:cubicBezTo>
                  <a:cubicBezTo>
                    <a:pt x="103" y="94"/>
                    <a:pt x="85" y="75"/>
                    <a:pt x="66" y="47"/>
                  </a:cubicBezTo>
                  <a:cubicBezTo>
                    <a:pt x="47" y="2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
            <p:cNvSpPr/>
            <p:nvPr/>
          </p:nvSpPr>
          <p:spPr>
            <a:xfrm>
              <a:off x="3715000" y="2332100"/>
              <a:ext cx="700" cy="5825"/>
            </a:xfrm>
            <a:custGeom>
              <a:rect b="b" l="l" r="r" t="t"/>
              <a:pathLst>
                <a:path extrusionOk="0" h="233" w="28">
                  <a:moveTo>
                    <a:pt x="9" y="0"/>
                  </a:moveTo>
                  <a:cubicBezTo>
                    <a:pt x="9" y="9"/>
                    <a:pt x="0" y="37"/>
                    <a:pt x="0" y="56"/>
                  </a:cubicBezTo>
                  <a:lnTo>
                    <a:pt x="0" y="112"/>
                  </a:lnTo>
                  <a:cubicBezTo>
                    <a:pt x="0" y="158"/>
                    <a:pt x="9" y="195"/>
                    <a:pt x="28" y="232"/>
                  </a:cubicBezTo>
                  <a:cubicBezTo>
                    <a:pt x="28" y="195"/>
                    <a:pt x="19" y="149"/>
                    <a:pt x="19" y="112"/>
                  </a:cubicBezTo>
                  <a:cubicBezTo>
                    <a:pt x="19" y="84"/>
                    <a:pt x="19" y="3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
            <p:cNvSpPr/>
            <p:nvPr/>
          </p:nvSpPr>
          <p:spPr>
            <a:xfrm>
              <a:off x="3716375" y="2333725"/>
              <a:ext cx="1425" cy="4675"/>
            </a:xfrm>
            <a:custGeom>
              <a:rect b="b" l="l" r="r" t="t"/>
              <a:pathLst>
                <a:path extrusionOk="0" h="187" w="57">
                  <a:moveTo>
                    <a:pt x="10" y="0"/>
                  </a:moveTo>
                  <a:lnTo>
                    <a:pt x="10" y="65"/>
                  </a:lnTo>
                  <a:cubicBezTo>
                    <a:pt x="1" y="75"/>
                    <a:pt x="10" y="93"/>
                    <a:pt x="10" y="112"/>
                  </a:cubicBezTo>
                  <a:cubicBezTo>
                    <a:pt x="19" y="140"/>
                    <a:pt x="38" y="167"/>
                    <a:pt x="57" y="186"/>
                  </a:cubicBezTo>
                  <a:cubicBezTo>
                    <a:pt x="57" y="177"/>
                    <a:pt x="47" y="158"/>
                    <a:pt x="47" y="140"/>
                  </a:cubicBezTo>
                  <a:cubicBezTo>
                    <a:pt x="47" y="121"/>
                    <a:pt x="38" y="112"/>
                    <a:pt x="38" y="93"/>
                  </a:cubicBezTo>
                  <a:cubicBezTo>
                    <a:pt x="19" y="6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2"/>
            <p:cNvSpPr/>
            <p:nvPr/>
          </p:nvSpPr>
          <p:spPr>
            <a:xfrm>
              <a:off x="3718700" y="2335575"/>
              <a:ext cx="3275" cy="3500"/>
            </a:xfrm>
            <a:custGeom>
              <a:rect b="b" l="l" r="r" t="t"/>
              <a:pathLst>
                <a:path extrusionOk="0" h="140" w="131">
                  <a:moveTo>
                    <a:pt x="1" y="1"/>
                  </a:moveTo>
                  <a:cubicBezTo>
                    <a:pt x="10" y="19"/>
                    <a:pt x="29" y="56"/>
                    <a:pt x="56" y="84"/>
                  </a:cubicBezTo>
                  <a:lnTo>
                    <a:pt x="94" y="112"/>
                  </a:lnTo>
                  <a:cubicBezTo>
                    <a:pt x="103" y="121"/>
                    <a:pt x="121" y="140"/>
                    <a:pt x="131" y="140"/>
                  </a:cubicBezTo>
                  <a:cubicBezTo>
                    <a:pt x="103" y="103"/>
                    <a:pt x="94" y="84"/>
                    <a:pt x="66" y="56"/>
                  </a:cubicBezTo>
                  <a:cubicBezTo>
                    <a:pt x="47"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2"/>
            <p:cNvSpPr/>
            <p:nvPr/>
          </p:nvSpPr>
          <p:spPr>
            <a:xfrm>
              <a:off x="3718700" y="2338125"/>
              <a:ext cx="1900" cy="3750"/>
            </a:xfrm>
            <a:custGeom>
              <a:rect b="b" l="l" r="r" t="t"/>
              <a:pathLst>
                <a:path extrusionOk="0" h="150" w="76">
                  <a:moveTo>
                    <a:pt x="1" y="1"/>
                  </a:moveTo>
                  <a:cubicBezTo>
                    <a:pt x="1" y="29"/>
                    <a:pt x="10" y="56"/>
                    <a:pt x="29" y="84"/>
                  </a:cubicBezTo>
                  <a:cubicBezTo>
                    <a:pt x="38" y="103"/>
                    <a:pt x="47" y="131"/>
                    <a:pt x="75" y="149"/>
                  </a:cubicBezTo>
                  <a:cubicBezTo>
                    <a:pt x="75" y="122"/>
                    <a:pt x="56"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
            <p:cNvSpPr/>
            <p:nvPr/>
          </p:nvSpPr>
          <p:spPr>
            <a:xfrm>
              <a:off x="3716625" y="2340000"/>
              <a:ext cx="2325" cy="4900"/>
            </a:xfrm>
            <a:custGeom>
              <a:rect b="b" l="l" r="r" t="t"/>
              <a:pathLst>
                <a:path extrusionOk="0" h="196" w="93">
                  <a:moveTo>
                    <a:pt x="0" y="0"/>
                  </a:moveTo>
                  <a:cubicBezTo>
                    <a:pt x="0" y="28"/>
                    <a:pt x="19" y="65"/>
                    <a:pt x="37" y="102"/>
                  </a:cubicBezTo>
                  <a:cubicBezTo>
                    <a:pt x="47" y="139"/>
                    <a:pt x="74" y="167"/>
                    <a:pt x="93" y="195"/>
                  </a:cubicBezTo>
                  <a:lnTo>
                    <a:pt x="56" y="93"/>
                  </a:lnTo>
                  <a:cubicBezTo>
                    <a:pt x="47"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
            <p:cNvSpPr/>
            <p:nvPr/>
          </p:nvSpPr>
          <p:spPr>
            <a:xfrm>
              <a:off x="3746800" y="2328600"/>
              <a:ext cx="5600" cy="3750"/>
            </a:xfrm>
            <a:custGeom>
              <a:rect b="b" l="l" r="r" t="t"/>
              <a:pathLst>
                <a:path extrusionOk="0" h="150" w="224">
                  <a:moveTo>
                    <a:pt x="1" y="1"/>
                  </a:moveTo>
                  <a:cubicBezTo>
                    <a:pt x="29" y="10"/>
                    <a:pt x="38" y="19"/>
                    <a:pt x="66" y="38"/>
                  </a:cubicBezTo>
                  <a:cubicBezTo>
                    <a:pt x="85" y="47"/>
                    <a:pt x="112" y="57"/>
                    <a:pt x="122" y="66"/>
                  </a:cubicBezTo>
                  <a:cubicBezTo>
                    <a:pt x="159" y="94"/>
                    <a:pt x="187" y="131"/>
                    <a:pt x="224" y="149"/>
                  </a:cubicBezTo>
                  <a:cubicBezTo>
                    <a:pt x="215" y="131"/>
                    <a:pt x="205" y="103"/>
                    <a:pt x="177" y="94"/>
                  </a:cubicBezTo>
                  <a:cubicBezTo>
                    <a:pt x="168" y="84"/>
                    <a:pt x="159" y="57"/>
                    <a:pt x="131" y="47"/>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
            <p:cNvSpPr/>
            <p:nvPr/>
          </p:nvSpPr>
          <p:spPr>
            <a:xfrm>
              <a:off x="3744725" y="2329025"/>
              <a:ext cx="5125" cy="2400"/>
            </a:xfrm>
            <a:custGeom>
              <a:rect b="b" l="l" r="r" t="t"/>
              <a:pathLst>
                <a:path extrusionOk="0" h="96" w="205">
                  <a:moveTo>
                    <a:pt x="16" y="1"/>
                  </a:moveTo>
                  <a:cubicBezTo>
                    <a:pt x="11" y="1"/>
                    <a:pt x="5" y="1"/>
                    <a:pt x="0" y="2"/>
                  </a:cubicBezTo>
                  <a:lnTo>
                    <a:pt x="47" y="30"/>
                  </a:lnTo>
                  <a:cubicBezTo>
                    <a:pt x="65" y="40"/>
                    <a:pt x="84" y="40"/>
                    <a:pt x="93" y="49"/>
                  </a:cubicBezTo>
                  <a:cubicBezTo>
                    <a:pt x="130" y="67"/>
                    <a:pt x="168" y="86"/>
                    <a:pt x="205" y="95"/>
                  </a:cubicBezTo>
                  <a:cubicBezTo>
                    <a:pt x="195" y="77"/>
                    <a:pt x="177" y="67"/>
                    <a:pt x="168" y="67"/>
                  </a:cubicBezTo>
                  <a:cubicBezTo>
                    <a:pt x="158" y="49"/>
                    <a:pt x="130" y="40"/>
                    <a:pt x="121" y="30"/>
                  </a:cubicBezTo>
                  <a:cubicBezTo>
                    <a:pt x="89" y="22"/>
                    <a:pt x="50" y="1"/>
                    <a:pt x="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
            <p:cNvSpPr/>
            <p:nvPr/>
          </p:nvSpPr>
          <p:spPr>
            <a:xfrm>
              <a:off x="3740550" y="2329075"/>
              <a:ext cx="5825" cy="2100"/>
            </a:xfrm>
            <a:custGeom>
              <a:rect b="b" l="l" r="r" t="t"/>
              <a:pathLst>
                <a:path extrusionOk="0" h="84" w="233">
                  <a:moveTo>
                    <a:pt x="0" y="0"/>
                  </a:moveTo>
                  <a:lnTo>
                    <a:pt x="56" y="28"/>
                  </a:lnTo>
                  <a:cubicBezTo>
                    <a:pt x="84" y="38"/>
                    <a:pt x="93" y="38"/>
                    <a:pt x="112" y="47"/>
                  </a:cubicBezTo>
                  <a:cubicBezTo>
                    <a:pt x="149" y="65"/>
                    <a:pt x="186" y="75"/>
                    <a:pt x="232" y="84"/>
                  </a:cubicBezTo>
                  <a:cubicBezTo>
                    <a:pt x="195" y="65"/>
                    <a:pt x="158" y="38"/>
                    <a:pt x="112" y="19"/>
                  </a:cubicBezTo>
                  <a:cubicBezTo>
                    <a:pt x="93" y="1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2"/>
            <p:cNvSpPr/>
            <p:nvPr/>
          </p:nvSpPr>
          <p:spPr>
            <a:xfrm>
              <a:off x="3736350" y="2326275"/>
              <a:ext cx="6300" cy="1200"/>
            </a:xfrm>
            <a:custGeom>
              <a:rect b="b" l="l" r="r" t="t"/>
              <a:pathLst>
                <a:path extrusionOk="0" h="48" w="252">
                  <a:moveTo>
                    <a:pt x="66" y="1"/>
                  </a:moveTo>
                  <a:cubicBezTo>
                    <a:pt x="47" y="1"/>
                    <a:pt x="29" y="1"/>
                    <a:pt x="1" y="10"/>
                  </a:cubicBezTo>
                  <a:lnTo>
                    <a:pt x="66" y="19"/>
                  </a:lnTo>
                  <a:cubicBezTo>
                    <a:pt x="84" y="19"/>
                    <a:pt x="94" y="38"/>
                    <a:pt x="122" y="38"/>
                  </a:cubicBezTo>
                  <a:cubicBezTo>
                    <a:pt x="168" y="47"/>
                    <a:pt x="196" y="47"/>
                    <a:pt x="252" y="47"/>
                  </a:cubicBezTo>
                  <a:cubicBezTo>
                    <a:pt x="214" y="38"/>
                    <a:pt x="177" y="1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2"/>
            <p:cNvSpPr/>
            <p:nvPr/>
          </p:nvSpPr>
          <p:spPr>
            <a:xfrm>
              <a:off x="3731475" y="2326750"/>
              <a:ext cx="6075" cy="1875"/>
            </a:xfrm>
            <a:custGeom>
              <a:rect b="b" l="l" r="r" t="t"/>
              <a:pathLst>
                <a:path extrusionOk="0" h="75" w="243">
                  <a:moveTo>
                    <a:pt x="75" y="0"/>
                  </a:moveTo>
                  <a:cubicBezTo>
                    <a:pt x="47" y="0"/>
                    <a:pt x="29" y="0"/>
                    <a:pt x="1" y="19"/>
                  </a:cubicBezTo>
                  <a:cubicBezTo>
                    <a:pt x="29" y="19"/>
                    <a:pt x="38" y="19"/>
                    <a:pt x="56" y="28"/>
                  </a:cubicBezTo>
                  <a:lnTo>
                    <a:pt x="121" y="47"/>
                  </a:lnTo>
                  <a:cubicBezTo>
                    <a:pt x="159" y="66"/>
                    <a:pt x="196" y="75"/>
                    <a:pt x="242" y="75"/>
                  </a:cubicBezTo>
                  <a:cubicBezTo>
                    <a:pt x="214" y="47"/>
                    <a:pt x="177" y="28"/>
                    <a:pt x="140" y="19"/>
                  </a:cubicBezTo>
                  <a:cubicBezTo>
                    <a:pt x="121" y="19"/>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2"/>
            <p:cNvSpPr/>
            <p:nvPr/>
          </p:nvSpPr>
          <p:spPr>
            <a:xfrm>
              <a:off x="3738675" y="2342300"/>
              <a:ext cx="2575" cy="1200"/>
            </a:xfrm>
            <a:custGeom>
              <a:rect b="b" l="l" r="r" t="t"/>
              <a:pathLst>
                <a:path extrusionOk="0" h="48" w="103">
                  <a:moveTo>
                    <a:pt x="1" y="1"/>
                  </a:moveTo>
                  <a:cubicBezTo>
                    <a:pt x="19" y="10"/>
                    <a:pt x="38" y="20"/>
                    <a:pt x="47" y="29"/>
                  </a:cubicBezTo>
                  <a:cubicBezTo>
                    <a:pt x="75" y="29"/>
                    <a:pt x="84" y="47"/>
                    <a:pt x="103" y="47"/>
                  </a:cubicBezTo>
                  <a:cubicBezTo>
                    <a:pt x="103" y="20"/>
                    <a:pt x="84" y="10"/>
                    <a:pt x="56" y="10"/>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2"/>
            <p:cNvSpPr/>
            <p:nvPr/>
          </p:nvSpPr>
          <p:spPr>
            <a:xfrm>
              <a:off x="3740550" y="2343925"/>
              <a:ext cx="2575" cy="1200"/>
            </a:xfrm>
            <a:custGeom>
              <a:rect b="b" l="l" r="r" t="t"/>
              <a:pathLst>
                <a:path extrusionOk="0" h="48" w="103">
                  <a:moveTo>
                    <a:pt x="0" y="1"/>
                  </a:moveTo>
                  <a:cubicBezTo>
                    <a:pt x="9" y="10"/>
                    <a:pt x="37" y="20"/>
                    <a:pt x="46" y="38"/>
                  </a:cubicBezTo>
                  <a:cubicBezTo>
                    <a:pt x="65" y="47"/>
                    <a:pt x="84" y="47"/>
                    <a:pt x="102" y="47"/>
                  </a:cubicBezTo>
                  <a:cubicBezTo>
                    <a:pt x="93" y="38"/>
                    <a:pt x="65" y="29"/>
                    <a:pt x="56" y="10"/>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2"/>
            <p:cNvSpPr/>
            <p:nvPr/>
          </p:nvSpPr>
          <p:spPr>
            <a:xfrm>
              <a:off x="3724750" y="2326600"/>
              <a:ext cx="4200" cy="875"/>
            </a:xfrm>
            <a:custGeom>
              <a:rect b="b" l="l" r="r" t="t"/>
              <a:pathLst>
                <a:path extrusionOk="0" h="35" w="168">
                  <a:moveTo>
                    <a:pt x="121" y="1"/>
                  </a:moveTo>
                  <a:cubicBezTo>
                    <a:pt x="112" y="1"/>
                    <a:pt x="103" y="3"/>
                    <a:pt x="93" y="6"/>
                  </a:cubicBezTo>
                  <a:lnTo>
                    <a:pt x="47" y="6"/>
                  </a:lnTo>
                  <a:cubicBezTo>
                    <a:pt x="28" y="6"/>
                    <a:pt x="10" y="6"/>
                    <a:pt x="0" y="25"/>
                  </a:cubicBezTo>
                  <a:cubicBezTo>
                    <a:pt x="28" y="25"/>
                    <a:pt x="56" y="34"/>
                    <a:pt x="84" y="34"/>
                  </a:cubicBezTo>
                  <a:cubicBezTo>
                    <a:pt x="112" y="34"/>
                    <a:pt x="130" y="34"/>
                    <a:pt x="167" y="25"/>
                  </a:cubicBezTo>
                  <a:cubicBezTo>
                    <a:pt x="150" y="7"/>
                    <a:pt x="136"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2"/>
            <p:cNvSpPr/>
            <p:nvPr/>
          </p:nvSpPr>
          <p:spPr>
            <a:xfrm>
              <a:off x="3398875" y="2031300"/>
              <a:ext cx="40900" cy="42050"/>
            </a:xfrm>
            <a:custGeom>
              <a:rect b="b" l="l" r="r" t="t"/>
              <a:pathLst>
                <a:path extrusionOk="0" h="1682" w="1636">
                  <a:moveTo>
                    <a:pt x="1294" y="1"/>
                  </a:moveTo>
                  <a:cubicBezTo>
                    <a:pt x="1265" y="1"/>
                    <a:pt x="1235" y="7"/>
                    <a:pt x="1208" y="19"/>
                  </a:cubicBezTo>
                  <a:cubicBezTo>
                    <a:pt x="1087" y="84"/>
                    <a:pt x="1050" y="224"/>
                    <a:pt x="1031" y="344"/>
                  </a:cubicBezTo>
                  <a:cubicBezTo>
                    <a:pt x="985" y="270"/>
                    <a:pt x="948" y="177"/>
                    <a:pt x="883" y="103"/>
                  </a:cubicBezTo>
                  <a:cubicBezTo>
                    <a:pt x="834" y="60"/>
                    <a:pt x="769" y="29"/>
                    <a:pt x="706" y="29"/>
                  </a:cubicBezTo>
                  <a:cubicBezTo>
                    <a:pt x="674" y="29"/>
                    <a:pt x="642" y="37"/>
                    <a:pt x="613" y="56"/>
                  </a:cubicBezTo>
                  <a:cubicBezTo>
                    <a:pt x="530" y="112"/>
                    <a:pt x="511" y="233"/>
                    <a:pt x="530" y="335"/>
                  </a:cubicBezTo>
                  <a:cubicBezTo>
                    <a:pt x="558" y="428"/>
                    <a:pt x="604" y="521"/>
                    <a:pt x="604" y="623"/>
                  </a:cubicBezTo>
                  <a:cubicBezTo>
                    <a:pt x="530" y="558"/>
                    <a:pt x="465" y="484"/>
                    <a:pt x="372" y="456"/>
                  </a:cubicBezTo>
                  <a:cubicBezTo>
                    <a:pt x="341" y="442"/>
                    <a:pt x="304" y="435"/>
                    <a:pt x="268" y="435"/>
                  </a:cubicBezTo>
                  <a:cubicBezTo>
                    <a:pt x="206" y="435"/>
                    <a:pt x="143" y="456"/>
                    <a:pt x="102" y="502"/>
                  </a:cubicBezTo>
                  <a:cubicBezTo>
                    <a:pt x="0" y="614"/>
                    <a:pt x="74" y="800"/>
                    <a:pt x="167" y="930"/>
                  </a:cubicBezTo>
                  <a:cubicBezTo>
                    <a:pt x="390" y="1236"/>
                    <a:pt x="706" y="1496"/>
                    <a:pt x="1050" y="1664"/>
                  </a:cubicBezTo>
                  <a:cubicBezTo>
                    <a:pt x="1073" y="1676"/>
                    <a:pt x="1095" y="1681"/>
                    <a:pt x="1116" y="1681"/>
                  </a:cubicBezTo>
                  <a:cubicBezTo>
                    <a:pt x="1210" y="1681"/>
                    <a:pt x="1289" y="1579"/>
                    <a:pt x="1319" y="1496"/>
                  </a:cubicBezTo>
                  <a:cubicBezTo>
                    <a:pt x="1515" y="1180"/>
                    <a:pt x="1635" y="809"/>
                    <a:pt x="1607" y="437"/>
                  </a:cubicBezTo>
                  <a:cubicBezTo>
                    <a:pt x="1598" y="326"/>
                    <a:pt x="1580" y="205"/>
                    <a:pt x="1505" y="112"/>
                  </a:cubicBezTo>
                  <a:cubicBezTo>
                    <a:pt x="1458" y="44"/>
                    <a:pt x="1375" y="1"/>
                    <a:pt x="129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2"/>
            <p:cNvSpPr/>
            <p:nvPr/>
          </p:nvSpPr>
          <p:spPr>
            <a:xfrm>
              <a:off x="3399325" y="2031075"/>
              <a:ext cx="39750" cy="43225"/>
            </a:xfrm>
            <a:custGeom>
              <a:rect b="b" l="l" r="r" t="t"/>
              <a:pathLst>
                <a:path extrusionOk="0" h="1729" w="1590">
                  <a:moveTo>
                    <a:pt x="1516" y="1039"/>
                  </a:moveTo>
                  <a:cubicBezTo>
                    <a:pt x="1500" y="1093"/>
                    <a:pt x="1481" y="1147"/>
                    <a:pt x="1462" y="1201"/>
                  </a:cubicBezTo>
                  <a:lnTo>
                    <a:pt x="1462" y="1201"/>
                  </a:lnTo>
                  <a:cubicBezTo>
                    <a:pt x="1483" y="1148"/>
                    <a:pt x="1501" y="1093"/>
                    <a:pt x="1516" y="1039"/>
                  </a:cubicBezTo>
                  <a:close/>
                  <a:moveTo>
                    <a:pt x="1274" y="0"/>
                  </a:moveTo>
                  <a:cubicBezTo>
                    <a:pt x="1218" y="0"/>
                    <a:pt x="1162" y="19"/>
                    <a:pt x="1116" y="56"/>
                  </a:cubicBezTo>
                  <a:cubicBezTo>
                    <a:pt x="1069" y="93"/>
                    <a:pt x="1041" y="149"/>
                    <a:pt x="1023" y="195"/>
                  </a:cubicBezTo>
                  <a:cubicBezTo>
                    <a:pt x="1013" y="214"/>
                    <a:pt x="1013" y="242"/>
                    <a:pt x="995" y="260"/>
                  </a:cubicBezTo>
                  <a:cubicBezTo>
                    <a:pt x="986" y="242"/>
                    <a:pt x="976" y="214"/>
                    <a:pt x="967" y="205"/>
                  </a:cubicBezTo>
                  <a:cubicBezTo>
                    <a:pt x="939" y="158"/>
                    <a:pt x="902" y="112"/>
                    <a:pt x="874" y="75"/>
                  </a:cubicBezTo>
                  <a:cubicBezTo>
                    <a:pt x="828" y="47"/>
                    <a:pt x="781" y="19"/>
                    <a:pt x="716" y="10"/>
                  </a:cubicBezTo>
                  <a:cubicBezTo>
                    <a:pt x="701" y="5"/>
                    <a:pt x="686" y="2"/>
                    <a:pt x="672" y="2"/>
                  </a:cubicBezTo>
                  <a:cubicBezTo>
                    <a:pt x="631" y="2"/>
                    <a:pt x="592" y="19"/>
                    <a:pt x="558" y="47"/>
                  </a:cubicBezTo>
                  <a:cubicBezTo>
                    <a:pt x="512" y="75"/>
                    <a:pt x="484" y="140"/>
                    <a:pt x="475" y="186"/>
                  </a:cubicBezTo>
                  <a:cubicBezTo>
                    <a:pt x="465" y="242"/>
                    <a:pt x="465" y="288"/>
                    <a:pt x="475" y="344"/>
                  </a:cubicBezTo>
                  <a:cubicBezTo>
                    <a:pt x="484" y="428"/>
                    <a:pt x="521" y="493"/>
                    <a:pt x="530" y="567"/>
                  </a:cubicBezTo>
                  <a:cubicBezTo>
                    <a:pt x="475" y="521"/>
                    <a:pt x="428" y="474"/>
                    <a:pt x="363" y="446"/>
                  </a:cubicBezTo>
                  <a:cubicBezTo>
                    <a:pt x="317" y="428"/>
                    <a:pt x="270" y="428"/>
                    <a:pt x="224" y="428"/>
                  </a:cubicBezTo>
                  <a:cubicBezTo>
                    <a:pt x="177" y="428"/>
                    <a:pt x="131" y="437"/>
                    <a:pt x="84" y="474"/>
                  </a:cubicBezTo>
                  <a:cubicBezTo>
                    <a:pt x="47" y="502"/>
                    <a:pt x="10" y="548"/>
                    <a:pt x="10" y="595"/>
                  </a:cubicBezTo>
                  <a:cubicBezTo>
                    <a:pt x="1" y="641"/>
                    <a:pt x="10" y="688"/>
                    <a:pt x="19" y="734"/>
                  </a:cubicBezTo>
                  <a:cubicBezTo>
                    <a:pt x="47" y="827"/>
                    <a:pt x="103" y="911"/>
                    <a:pt x="159" y="985"/>
                  </a:cubicBezTo>
                  <a:cubicBezTo>
                    <a:pt x="279" y="1124"/>
                    <a:pt x="410" y="1264"/>
                    <a:pt x="558" y="1375"/>
                  </a:cubicBezTo>
                  <a:cubicBezTo>
                    <a:pt x="419" y="1264"/>
                    <a:pt x="289" y="1124"/>
                    <a:pt x="177" y="985"/>
                  </a:cubicBezTo>
                  <a:cubicBezTo>
                    <a:pt x="112" y="911"/>
                    <a:pt x="66" y="827"/>
                    <a:pt x="47" y="753"/>
                  </a:cubicBezTo>
                  <a:cubicBezTo>
                    <a:pt x="38" y="706"/>
                    <a:pt x="38" y="660"/>
                    <a:pt x="38" y="623"/>
                  </a:cubicBezTo>
                  <a:cubicBezTo>
                    <a:pt x="47" y="576"/>
                    <a:pt x="66" y="539"/>
                    <a:pt x="103" y="521"/>
                  </a:cubicBezTo>
                  <a:cubicBezTo>
                    <a:pt x="140" y="493"/>
                    <a:pt x="187" y="483"/>
                    <a:pt x="224" y="483"/>
                  </a:cubicBezTo>
                  <a:cubicBezTo>
                    <a:pt x="270" y="483"/>
                    <a:pt x="298" y="493"/>
                    <a:pt x="345" y="502"/>
                  </a:cubicBezTo>
                  <a:cubicBezTo>
                    <a:pt x="428" y="539"/>
                    <a:pt x="484" y="613"/>
                    <a:pt x="558" y="669"/>
                  </a:cubicBezTo>
                  <a:lnTo>
                    <a:pt x="605" y="716"/>
                  </a:lnTo>
                  <a:lnTo>
                    <a:pt x="605" y="660"/>
                  </a:lnTo>
                  <a:cubicBezTo>
                    <a:pt x="605" y="548"/>
                    <a:pt x="558" y="455"/>
                    <a:pt x="530" y="363"/>
                  </a:cubicBezTo>
                  <a:cubicBezTo>
                    <a:pt x="521" y="316"/>
                    <a:pt x="521" y="270"/>
                    <a:pt x="530" y="223"/>
                  </a:cubicBezTo>
                  <a:cubicBezTo>
                    <a:pt x="549" y="177"/>
                    <a:pt x="558" y="149"/>
                    <a:pt x="595" y="121"/>
                  </a:cubicBezTo>
                  <a:cubicBezTo>
                    <a:pt x="615" y="108"/>
                    <a:pt x="644" y="95"/>
                    <a:pt x="673" y="95"/>
                  </a:cubicBezTo>
                  <a:cubicBezTo>
                    <a:pt x="684" y="95"/>
                    <a:pt x="696" y="97"/>
                    <a:pt x="707" y="102"/>
                  </a:cubicBezTo>
                  <a:cubicBezTo>
                    <a:pt x="753" y="112"/>
                    <a:pt x="790" y="121"/>
                    <a:pt x="828" y="158"/>
                  </a:cubicBezTo>
                  <a:cubicBezTo>
                    <a:pt x="893" y="214"/>
                    <a:pt x="930" y="307"/>
                    <a:pt x="967" y="400"/>
                  </a:cubicBezTo>
                  <a:lnTo>
                    <a:pt x="995" y="483"/>
                  </a:lnTo>
                  <a:lnTo>
                    <a:pt x="1013" y="390"/>
                  </a:lnTo>
                  <a:cubicBezTo>
                    <a:pt x="1023" y="344"/>
                    <a:pt x="1032" y="288"/>
                    <a:pt x="1041" y="242"/>
                  </a:cubicBezTo>
                  <a:cubicBezTo>
                    <a:pt x="1060" y="195"/>
                    <a:pt x="1088" y="149"/>
                    <a:pt x="1125" y="112"/>
                  </a:cubicBezTo>
                  <a:cubicBezTo>
                    <a:pt x="1162" y="75"/>
                    <a:pt x="1209" y="65"/>
                    <a:pt x="1255" y="65"/>
                  </a:cubicBezTo>
                  <a:cubicBezTo>
                    <a:pt x="1301" y="65"/>
                    <a:pt x="1348" y="84"/>
                    <a:pt x="1394" y="112"/>
                  </a:cubicBezTo>
                  <a:cubicBezTo>
                    <a:pt x="1441" y="130"/>
                    <a:pt x="1459" y="177"/>
                    <a:pt x="1497" y="223"/>
                  </a:cubicBezTo>
                  <a:cubicBezTo>
                    <a:pt x="1524" y="270"/>
                    <a:pt x="1543" y="316"/>
                    <a:pt x="1543" y="363"/>
                  </a:cubicBezTo>
                  <a:cubicBezTo>
                    <a:pt x="1552" y="409"/>
                    <a:pt x="1552" y="474"/>
                    <a:pt x="1571" y="521"/>
                  </a:cubicBezTo>
                  <a:lnTo>
                    <a:pt x="1571" y="678"/>
                  </a:lnTo>
                  <a:cubicBezTo>
                    <a:pt x="1566" y="802"/>
                    <a:pt x="1548" y="922"/>
                    <a:pt x="1516" y="1039"/>
                  </a:cubicBezTo>
                  <a:lnTo>
                    <a:pt x="1516" y="1039"/>
                  </a:lnTo>
                  <a:cubicBezTo>
                    <a:pt x="1550" y="926"/>
                    <a:pt x="1575" y="811"/>
                    <a:pt x="1580" y="688"/>
                  </a:cubicBezTo>
                  <a:lnTo>
                    <a:pt x="1580" y="530"/>
                  </a:lnTo>
                  <a:cubicBezTo>
                    <a:pt x="1580" y="474"/>
                    <a:pt x="1571" y="428"/>
                    <a:pt x="1571" y="363"/>
                  </a:cubicBezTo>
                  <a:cubicBezTo>
                    <a:pt x="1589" y="288"/>
                    <a:pt x="1580" y="233"/>
                    <a:pt x="1543" y="186"/>
                  </a:cubicBezTo>
                  <a:cubicBezTo>
                    <a:pt x="1524" y="140"/>
                    <a:pt x="1487" y="93"/>
                    <a:pt x="1441" y="56"/>
                  </a:cubicBezTo>
                  <a:cubicBezTo>
                    <a:pt x="1394" y="19"/>
                    <a:pt x="1339" y="0"/>
                    <a:pt x="1274" y="0"/>
                  </a:cubicBezTo>
                  <a:close/>
                  <a:moveTo>
                    <a:pt x="1462" y="1201"/>
                  </a:moveTo>
                  <a:cubicBezTo>
                    <a:pt x="1450" y="1231"/>
                    <a:pt x="1437" y="1262"/>
                    <a:pt x="1422" y="1292"/>
                  </a:cubicBezTo>
                  <a:cubicBezTo>
                    <a:pt x="1367" y="1385"/>
                    <a:pt x="1329" y="1496"/>
                    <a:pt x="1264" y="1570"/>
                  </a:cubicBezTo>
                  <a:cubicBezTo>
                    <a:pt x="1236" y="1617"/>
                    <a:pt x="1199" y="1654"/>
                    <a:pt x="1153" y="1691"/>
                  </a:cubicBezTo>
                  <a:cubicBezTo>
                    <a:pt x="1125" y="1700"/>
                    <a:pt x="1106" y="1710"/>
                    <a:pt x="1078" y="1710"/>
                  </a:cubicBezTo>
                  <a:cubicBezTo>
                    <a:pt x="1060" y="1710"/>
                    <a:pt x="1023" y="1710"/>
                    <a:pt x="1004" y="1700"/>
                  </a:cubicBezTo>
                  <a:lnTo>
                    <a:pt x="1004" y="1700"/>
                  </a:lnTo>
                  <a:cubicBezTo>
                    <a:pt x="1023" y="1710"/>
                    <a:pt x="1051" y="1728"/>
                    <a:pt x="1078" y="1728"/>
                  </a:cubicBezTo>
                  <a:cubicBezTo>
                    <a:pt x="1106" y="1728"/>
                    <a:pt x="1125" y="1710"/>
                    <a:pt x="1153" y="1700"/>
                  </a:cubicBezTo>
                  <a:cubicBezTo>
                    <a:pt x="1199" y="1682"/>
                    <a:pt x="1236" y="1635"/>
                    <a:pt x="1264" y="1589"/>
                  </a:cubicBezTo>
                  <a:cubicBezTo>
                    <a:pt x="1329" y="1496"/>
                    <a:pt x="1376" y="1403"/>
                    <a:pt x="1422" y="1310"/>
                  </a:cubicBezTo>
                  <a:cubicBezTo>
                    <a:pt x="1436" y="1274"/>
                    <a:pt x="1449" y="1237"/>
                    <a:pt x="1462" y="120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2"/>
            <p:cNvSpPr/>
            <p:nvPr/>
          </p:nvSpPr>
          <p:spPr>
            <a:xfrm>
              <a:off x="3413975" y="2046875"/>
              <a:ext cx="13475" cy="26250"/>
            </a:xfrm>
            <a:custGeom>
              <a:rect b="b" l="l" r="r" t="t"/>
              <a:pathLst>
                <a:path extrusionOk="0" h="1050" w="539">
                  <a:moveTo>
                    <a:pt x="0" y="0"/>
                  </a:moveTo>
                  <a:cubicBezTo>
                    <a:pt x="47" y="93"/>
                    <a:pt x="84" y="177"/>
                    <a:pt x="139" y="269"/>
                  </a:cubicBezTo>
                  <a:lnTo>
                    <a:pt x="279" y="530"/>
                  </a:lnTo>
                  <a:lnTo>
                    <a:pt x="418" y="780"/>
                  </a:lnTo>
                  <a:cubicBezTo>
                    <a:pt x="437" y="818"/>
                    <a:pt x="465" y="864"/>
                    <a:pt x="483" y="911"/>
                  </a:cubicBezTo>
                  <a:cubicBezTo>
                    <a:pt x="511" y="957"/>
                    <a:pt x="520" y="1003"/>
                    <a:pt x="539" y="1050"/>
                  </a:cubicBezTo>
                  <a:cubicBezTo>
                    <a:pt x="520" y="948"/>
                    <a:pt x="483" y="864"/>
                    <a:pt x="437" y="771"/>
                  </a:cubicBezTo>
                  <a:cubicBezTo>
                    <a:pt x="390" y="678"/>
                    <a:pt x="344" y="585"/>
                    <a:pt x="297" y="502"/>
                  </a:cubicBezTo>
                  <a:cubicBezTo>
                    <a:pt x="251" y="418"/>
                    <a:pt x="195" y="325"/>
                    <a:pt x="149" y="251"/>
                  </a:cubicBezTo>
                  <a:cubicBezTo>
                    <a:pt x="102" y="16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
            <p:cNvSpPr/>
            <p:nvPr/>
          </p:nvSpPr>
          <p:spPr>
            <a:xfrm>
              <a:off x="3424875" y="2040600"/>
              <a:ext cx="4200" cy="32525"/>
            </a:xfrm>
            <a:custGeom>
              <a:rect b="b" l="l" r="r" t="t"/>
              <a:pathLst>
                <a:path extrusionOk="0" h="1301" w="168">
                  <a:moveTo>
                    <a:pt x="1" y="0"/>
                  </a:moveTo>
                  <a:cubicBezTo>
                    <a:pt x="1" y="102"/>
                    <a:pt x="10" y="223"/>
                    <a:pt x="29" y="325"/>
                  </a:cubicBezTo>
                  <a:cubicBezTo>
                    <a:pt x="38" y="428"/>
                    <a:pt x="47" y="548"/>
                    <a:pt x="56" y="651"/>
                  </a:cubicBezTo>
                  <a:cubicBezTo>
                    <a:pt x="75" y="753"/>
                    <a:pt x="94" y="874"/>
                    <a:pt x="103" y="976"/>
                  </a:cubicBezTo>
                  <a:cubicBezTo>
                    <a:pt x="112" y="1087"/>
                    <a:pt x="131" y="1199"/>
                    <a:pt x="168" y="1301"/>
                  </a:cubicBezTo>
                  <a:cubicBezTo>
                    <a:pt x="149" y="1245"/>
                    <a:pt x="149" y="1199"/>
                    <a:pt x="140" y="1134"/>
                  </a:cubicBezTo>
                  <a:cubicBezTo>
                    <a:pt x="131" y="1078"/>
                    <a:pt x="112" y="1031"/>
                    <a:pt x="112" y="976"/>
                  </a:cubicBezTo>
                  <a:lnTo>
                    <a:pt x="84" y="651"/>
                  </a:lnTo>
                  <a:lnTo>
                    <a:pt x="47" y="325"/>
                  </a:lnTo>
                  <a:cubicBezTo>
                    <a:pt x="38" y="223"/>
                    <a:pt x="10" y="10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2"/>
            <p:cNvSpPr/>
            <p:nvPr/>
          </p:nvSpPr>
          <p:spPr>
            <a:xfrm>
              <a:off x="3420475" y="2055925"/>
              <a:ext cx="3725" cy="7675"/>
            </a:xfrm>
            <a:custGeom>
              <a:rect b="b" l="l" r="r" t="t"/>
              <a:pathLst>
                <a:path extrusionOk="0" h="307" w="149">
                  <a:moveTo>
                    <a:pt x="0" y="0"/>
                  </a:moveTo>
                  <a:cubicBezTo>
                    <a:pt x="28" y="56"/>
                    <a:pt x="47" y="103"/>
                    <a:pt x="56" y="158"/>
                  </a:cubicBezTo>
                  <a:cubicBezTo>
                    <a:pt x="84" y="186"/>
                    <a:pt x="93" y="214"/>
                    <a:pt x="102" y="233"/>
                  </a:cubicBezTo>
                  <a:cubicBezTo>
                    <a:pt x="121" y="261"/>
                    <a:pt x="140" y="279"/>
                    <a:pt x="149" y="307"/>
                  </a:cubicBezTo>
                  <a:cubicBezTo>
                    <a:pt x="149" y="279"/>
                    <a:pt x="140" y="242"/>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2"/>
            <p:cNvSpPr/>
            <p:nvPr/>
          </p:nvSpPr>
          <p:spPr>
            <a:xfrm>
              <a:off x="3419775" y="2052675"/>
              <a:ext cx="2800" cy="4200"/>
            </a:xfrm>
            <a:custGeom>
              <a:rect b="b" l="l" r="r" t="t"/>
              <a:pathLst>
                <a:path extrusionOk="0" h="168" w="112">
                  <a:moveTo>
                    <a:pt x="0" y="0"/>
                  </a:moveTo>
                  <a:lnTo>
                    <a:pt x="0" y="0"/>
                  </a:lnTo>
                  <a:cubicBezTo>
                    <a:pt x="10" y="37"/>
                    <a:pt x="19" y="75"/>
                    <a:pt x="47" y="93"/>
                  </a:cubicBezTo>
                  <a:lnTo>
                    <a:pt x="75" y="130"/>
                  </a:lnTo>
                  <a:lnTo>
                    <a:pt x="112" y="168"/>
                  </a:lnTo>
                  <a:cubicBezTo>
                    <a:pt x="112" y="158"/>
                    <a:pt x="112" y="130"/>
                    <a:pt x="103" y="121"/>
                  </a:cubicBezTo>
                  <a:cubicBezTo>
                    <a:pt x="103" y="93"/>
                    <a:pt x="84" y="84"/>
                    <a:pt x="75" y="75"/>
                  </a:cubicBez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2"/>
            <p:cNvSpPr/>
            <p:nvPr/>
          </p:nvSpPr>
          <p:spPr>
            <a:xfrm>
              <a:off x="3421625" y="2051500"/>
              <a:ext cx="2575" cy="7475"/>
            </a:xfrm>
            <a:custGeom>
              <a:rect b="b" l="l" r="r" t="t"/>
              <a:pathLst>
                <a:path extrusionOk="0" h="299" w="103">
                  <a:moveTo>
                    <a:pt x="1" y="1"/>
                  </a:moveTo>
                  <a:cubicBezTo>
                    <a:pt x="10" y="47"/>
                    <a:pt x="38" y="94"/>
                    <a:pt x="38" y="159"/>
                  </a:cubicBezTo>
                  <a:lnTo>
                    <a:pt x="103" y="298"/>
                  </a:lnTo>
                  <a:cubicBezTo>
                    <a:pt x="103" y="261"/>
                    <a:pt x="103" y="233"/>
                    <a:pt x="94" y="215"/>
                  </a:cubicBezTo>
                  <a:cubicBezTo>
                    <a:pt x="94" y="187"/>
                    <a:pt x="84" y="168"/>
                    <a:pt x="75" y="140"/>
                  </a:cubicBezTo>
                  <a:cubicBezTo>
                    <a:pt x="4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2"/>
            <p:cNvSpPr/>
            <p:nvPr/>
          </p:nvSpPr>
          <p:spPr>
            <a:xfrm>
              <a:off x="3425125" y="2061500"/>
              <a:ext cx="1400" cy="4900"/>
            </a:xfrm>
            <a:custGeom>
              <a:rect b="b" l="l" r="r" t="t"/>
              <a:pathLst>
                <a:path extrusionOk="0" h="196" w="56">
                  <a:moveTo>
                    <a:pt x="19" y="0"/>
                  </a:moveTo>
                  <a:cubicBezTo>
                    <a:pt x="0" y="38"/>
                    <a:pt x="19" y="65"/>
                    <a:pt x="28" y="103"/>
                  </a:cubicBezTo>
                  <a:cubicBezTo>
                    <a:pt x="37" y="140"/>
                    <a:pt x="37" y="158"/>
                    <a:pt x="56" y="195"/>
                  </a:cubicBezTo>
                  <a:cubicBezTo>
                    <a:pt x="56" y="158"/>
                    <a:pt x="56" y="130"/>
                    <a:pt x="46" y="93"/>
                  </a:cubicBezTo>
                  <a:cubicBezTo>
                    <a:pt x="37" y="56"/>
                    <a:pt x="3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2"/>
            <p:cNvSpPr/>
            <p:nvPr/>
          </p:nvSpPr>
          <p:spPr>
            <a:xfrm>
              <a:off x="3418600" y="2035025"/>
              <a:ext cx="3750" cy="6525"/>
            </a:xfrm>
            <a:custGeom>
              <a:rect b="b" l="l" r="r" t="t"/>
              <a:pathLst>
                <a:path extrusionOk="0" h="261" w="150">
                  <a:moveTo>
                    <a:pt x="1" y="0"/>
                  </a:moveTo>
                  <a:cubicBezTo>
                    <a:pt x="19" y="47"/>
                    <a:pt x="47" y="84"/>
                    <a:pt x="57" y="140"/>
                  </a:cubicBezTo>
                  <a:cubicBezTo>
                    <a:pt x="75" y="167"/>
                    <a:pt x="94" y="177"/>
                    <a:pt x="103" y="195"/>
                  </a:cubicBezTo>
                  <a:cubicBezTo>
                    <a:pt x="122" y="223"/>
                    <a:pt x="140" y="232"/>
                    <a:pt x="150" y="260"/>
                  </a:cubicBezTo>
                  <a:cubicBezTo>
                    <a:pt x="150" y="232"/>
                    <a:pt x="131" y="214"/>
                    <a:pt x="122" y="186"/>
                  </a:cubicBezTo>
                  <a:lnTo>
                    <a:pt x="94" y="121"/>
                  </a:ln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2"/>
            <p:cNvSpPr/>
            <p:nvPr/>
          </p:nvSpPr>
          <p:spPr>
            <a:xfrm>
              <a:off x="3420225" y="2039900"/>
              <a:ext cx="2600" cy="4200"/>
            </a:xfrm>
            <a:custGeom>
              <a:rect b="b" l="l" r="r" t="t"/>
              <a:pathLst>
                <a:path extrusionOk="0" h="168" w="104">
                  <a:moveTo>
                    <a:pt x="1" y="0"/>
                  </a:moveTo>
                  <a:cubicBezTo>
                    <a:pt x="10" y="28"/>
                    <a:pt x="29" y="65"/>
                    <a:pt x="47" y="84"/>
                  </a:cubicBezTo>
                  <a:cubicBezTo>
                    <a:pt x="66" y="112"/>
                    <a:pt x="85" y="140"/>
                    <a:pt x="103" y="168"/>
                  </a:cubicBezTo>
                  <a:cubicBezTo>
                    <a:pt x="103" y="158"/>
                    <a:pt x="103" y="130"/>
                    <a:pt x="94" y="121"/>
                  </a:cubicBezTo>
                  <a:cubicBezTo>
                    <a:pt x="85" y="112"/>
                    <a:pt x="85" y="84"/>
                    <a:pt x="66" y="75"/>
                  </a:cubicBezTo>
                  <a:lnTo>
                    <a:pt x="38" y="37"/>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
            <p:cNvSpPr/>
            <p:nvPr/>
          </p:nvSpPr>
          <p:spPr>
            <a:xfrm>
              <a:off x="3416750" y="2035725"/>
              <a:ext cx="2125" cy="2325"/>
            </a:xfrm>
            <a:custGeom>
              <a:rect b="b" l="l" r="r" t="t"/>
              <a:pathLst>
                <a:path extrusionOk="0" h="93" w="85">
                  <a:moveTo>
                    <a:pt x="1" y="0"/>
                  </a:moveTo>
                  <a:cubicBezTo>
                    <a:pt x="10" y="9"/>
                    <a:pt x="28" y="19"/>
                    <a:pt x="38" y="47"/>
                  </a:cubicBezTo>
                  <a:lnTo>
                    <a:pt x="56" y="65"/>
                  </a:lnTo>
                  <a:cubicBezTo>
                    <a:pt x="75" y="74"/>
                    <a:pt x="75" y="93"/>
                    <a:pt x="84" y="93"/>
                  </a:cubicBezTo>
                  <a:cubicBezTo>
                    <a:pt x="84" y="65"/>
                    <a:pt x="66" y="47"/>
                    <a:pt x="56" y="28"/>
                  </a:cubicBezTo>
                  <a:cubicBezTo>
                    <a:pt x="47" y="19"/>
                    <a:pt x="47" y="9"/>
                    <a:pt x="38" y="9"/>
                  </a:cubicBezTo>
                  <a:cubicBezTo>
                    <a:pt x="2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2"/>
            <p:cNvSpPr/>
            <p:nvPr/>
          </p:nvSpPr>
          <p:spPr>
            <a:xfrm>
              <a:off x="3432075" y="2034000"/>
              <a:ext cx="4450" cy="5225"/>
            </a:xfrm>
            <a:custGeom>
              <a:rect b="b" l="l" r="r" t="t"/>
              <a:pathLst>
                <a:path extrusionOk="0" h="209" w="178">
                  <a:moveTo>
                    <a:pt x="22" y="0"/>
                  </a:moveTo>
                  <a:cubicBezTo>
                    <a:pt x="15" y="0"/>
                    <a:pt x="8" y="2"/>
                    <a:pt x="1" y="4"/>
                  </a:cubicBezTo>
                  <a:cubicBezTo>
                    <a:pt x="47" y="23"/>
                    <a:pt x="84" y="41"/>
                    <a:pt x="122" y="78"/>
                  </a:cubicBezTo>
                  <a:cubicBezTo>
                    <a:pt x="131" y="97"/>
                    <a:pt x="140" y="116"/>
                    <a:pt x="149" y="134"/>
                  </a:cubicBezTo>
                  <a:cubicBezTo>
                    <a:pt x="149" y="143"/>
                    <a:pt x="168" y="162"/>
                    <a:pt x="168" y="171"/>
                  </a:cubicBezTo>
                  <a:cubicBezTo>
                    <a:pt x="168" y="181"/>
                    <a:pt x="177" y="190"/>
                    <a:pt x="177" y="208"/>
                  </a:cubicBezTo>
                  <a:lnTo>
                    <a:pt x="177" y="171"/>
                  </a:lnTo>
                  <a:cubicBezTo>
                    <a:pt x="168" y="162"/>
                    <a:pt x="168" y="143"/>
                    <a:pt x="168" y="134"/>
                  </a:cubicBezTo>
                  <a:lnTo>
                    <a:pt x="131" y="69"/>
                  </a:lnTo>
                  <a:cubicBezTo>
                    <a:pt x="122" y="41"/>
                    <a:pt x="94" y="32"/>
                    <a:pt x="75" y="23"/>
                  </a:cubicBezTo>
                  <a:cubicBezTo>
                    <a:pt x="55" y="9"/>
                    <a:pt x="39" y="0"/>
                    <a:pt x="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2"/>
            <p:cNvSpPr/>
            <p:nvPr/>
          </p:nvSpPr>
          <p:spPr>
            <a:xfrm>
              <a:off x="3434875" y="2037350"/>
              <a:ext cx="1400" cy="6525"/>
            </a:xfrm>
            <a:custGeom>
              <a:rect b="b" l="l" r="r" t="t"/>
              <a:pathLst>
                <a:path extrusionOk="0" h="261" w="56">
                  <a:moveTo>
                    <a:pt x="0" y="0"/>
                  </a:moveTo>
                  <a:cubicBezTo>
                    <a:pt x="0" y="28"/>
                    <a:pt x="0" y="37"/>
                    <a:pt x="10" y="84"/>
                  </a:cubicBezTo>
                  <a:cubicBezTo>
                    <a:pt x="10" y="93"/>
                    <a:pt x="19" y="121"/>
                    <a:pt x="19" y="139"/>
                  </a:cubicBezTo>
                  <a:lnTo>
                    <a:pt x="28" y="195"/>
                  </a:lnTo>
                  <a:cubicBezTo>
                    <a:pt x="28" y="214"/>
                    <a:pt x="47" y="232"/>
                    <a:pt x="47" y="260"/>
                  </a:cubicBezTo>
                  <a:cubicBezTo>
                    <a:pt x="56" y="232"/>
                    <a:pt x="56" y="214"/>
                    <a:pt x="56" y="186"/>
                  </a:cubicBezTo>
                  <a:cubicBezTo>
                    <a:pt x="56" y="167"/>
                    <a:pt x="47" y="139"/>
                    <a:pt x="47" y="121"/>
                  </a:cubicBezTo>
                  <a:cubicBezTo>
                    <a:pt x="28"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
            <p:cNvSpPr/>
            <p:nvPr/>
          </p:nvSpPr>
          <p:spPr>
            <a:xfrm>
              <a:off x="3437425" y="2040825"/>
              <a:ext cx="500" cy="5825"/>
            </a:xfrm>
            <a:custGeom>
              <a:rect b="b" l="l" r="r" t="t"/>
              <a:pathLst>
                <a:path extrusionOk="0" h="233" w="20">
                  <a:moveTo>
                    <a:pt x="10" y="0"/>
                  </a:moveTo>
                  <a:cubicBezTo>
                    <a:pt x="0" y="47"/>
                    <a:pt x="0" y="84"/>
                    <a:pt x="0" y="121"/>
                  </a:cubicBezTo>
                  <a:lnTo>
                    <a:pt x="0" y="233"/>
                  </a:lnTo>
                  <a:cubicBezTo>
                    <a:pt x="10" y="214"/>
                    <a:pt x="19" y="196"/>
                    <a:pt x="19" y="177"/>
                  </a:cubicBezTo>
                  <a:lnTo>
                    <a:pt x="19" y="121"/>
                  </a:lnTo>
                  <a:lnTo>
                    <a:pt x="19" y="56"/>
                  </a:lnTo>
                  <a:cubicBezTo>
                    <a:pt x="19" y="38"/>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2"/>
            <p:cNvSpPr/>
            <p:nvPr/>
          </p:nvSpPr>
          <p:spPr>
            <a:xfrm>
              <a:off x="3433475" y="2037575"/>
              <a:ext cx="1175" cy="3975"/>
            </a:xfrm>
            <a:custGeom>
              <a:rect b="b" l="l" r="r" t="t"/>
              <a:pathLst>
                <a:path extrusionOk="0" h="159" w="47">
                  <a:moveTo>
                    <a:pt x="1" y="0"/>
                  </a:moveTo>
                  <a:cubicBezTo>
                    <a:pt x="1" y="28"/>
                    <a:pt x="19" y="47"/>
                    <a:pt x="19" y="75"/>
                  </a:cubicBezTo>
                  <a:cubicBezTo>
                    <a:pt x="19" y="112"/>
                    <a:pt x="28" y="130"/>
                    <a:pt x="38" y="158"/>
                  </a:cubicBezTo>
                  <a:cubicBezTo>
                    <a:pt x="47" y="130"/>
                    <a:pt x="47" y="93"/>
                    <a:pt x="38" y="75"/>
                  </a:cubicBezTo>
                  <a:cubicBezTo>
                    <a:pt x="38" y="65"/>
                    <a:pt x="38" y="47"/>
                    <a:pt x="28" y="38"/>
                  </a:cubicBezTo>
                  <a:cubicBezTo>
                    <a:pt x="2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2"/>
            <p:cNvSpPr/>
            <p:nvPr/>
          </p:nvSpPr>
          <p:spPr>
            <a:xfrm>
              <a:off x="3430225" y="2064975"/>
              <a:ext cx="3050" cy="5150"/>
            </a:xfrm>
            <a:custGeom>
              <a:rect b="b" l="l" r="r" t="t"/>
              <a:pathLst>
                <a:path extrusionOk="0" h="206" w="122">
                  <a:moveTo>
                    <a:pt x="121" y="1"/>
                  </a:moveTo>
                  <a:lnTo>
                    <a:pt x="56" y="103"/>
                  </a:lnTo>
                  <a:cubicBezTo>
                    <a:pt x="47" y="140"/>
                    <a:pt x="19" y="177"/>
                    <a:pt x="0" y="205"/>
                  </a:cubicBezTo>
                  <a:cubicBezTo>
                    <a:pt x="10" y="196"/>
                    <a:pt x="28" y="187"/>
                    <a:pt x="47" y="159"/>
                  </a:cubicBezTo>
                  <a:cubicBezTo>
                    <a:pt x="56" y="149"/>
                    <a:pt x="65" y="131"/>
                    <a:pt x="75" y="112"/>
                  </a:cubicBezTo>
                  <a:cubicBezTo>
                    <a:pt x="103" y="8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2"/>
            <p:cNvSpPr/>
            <p:nvPr/>
          </p:nvSpPr>
          <p:spPr>
            <a:xfrm>
              <a:off x="3430225" y="2063825"/>
              <a:ext cx="1875" cy="3725"/>
            </a:xfrm>
            <a:custGeom>
              <a:rect b="b" l="l" r="r" t="t"/>
              <a:pathLst>
                <a:path extrusionOk="0" h="149" w="75">
                  <a:moveTo>
                    <a:pt x="75" y="0"/>
                  </a:moveTo>
                  <a:lnTo>
                    <a:pt x="75" y="0"/>
                  </a:lnTo>
                  <a:cubicBezTo>
                    <a:pt x="65" y="10"/>
                    <a:pt x="65" y="19"/>
                    <a:pt x="56" y="37"/>
                  </a:cubicBezTo>
                  <a:cubicBezTo>
                    <a:pt x="47" y="47"/>
                    <a:pt x="47" y="56"/>
                    <a:pt x="28" y="65"/>
                  </a:cubicBezTo>
                  <a:cubicBezTo>
                    <a:pt x="19" y="93"/>
                    <a:pt x="10" y="130"/>
                    <a:pt x="0" y="149"/>
                  </a:cubicBezTo>
                  <a:cubicBezTo>
                    <a:pt x="10" y="149"/>
                    <a:pt x="19" y="140"/>
                    <a:pt x="47" y="130"/>
                  </a:cubicBezTo>
                  <a:cubicBezTo>
                    <a:pt x="56" y="112"/>
                    <a:pt x="56" y="102"/>
                    <a:pt x="65" y="93"/>
                  </a:cubicBezTo>
                  <a:cubicBezTo>
                    <a:pt x="75" y="56"/>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
            <p:cNvSpPr/>
            <p:nvPr/>
          </p:nvSpPr>
          <p:spPr>
            <a:xfrm>
              <a:off x="3429300" y="2060575"/>
              <a:ext cx="950" cy="4650"/>
            </a:xfrm>
            <a:custGeom>
              <a:rect b="b" l="l" r="r" t="t"/>
              <a:pathLst>
                <a:path extrusionOk="0" h="186" w="38">
                  <a:moveTo>
                    <a:pt x="10" y="0"/>
                  </a:moveTo>
                  <a:cubicBezTo>
                    <a:pt x="0" y="37"/>
                    <a:pt x="0" y="56"/>
                    <a:pt x="0" y="93"/>
                  </a:cubicBezTo>
                  <a:cubicBezTo>
                    <a:pt x="10" y="130"/>
                    <a:pt x="10" y="149"/>
                    <a:pt x="19" y="186"/>
                  </a:cubicBezTo>
                  <a:cubicBezTo>
                    <a:pt x="19" y="167"/>
                    <a:pt x="37" y="130"/>
                    <a:pt x="28"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
            <p:cNvSpPr/>
            <p:nvPr/>
          </p:nvSpPr>
          <p:spPr>
            <a:xfrm>
              <a:off x="3431375" y="2059400"/>
              <a:ext cx="725" cy="3750"/>
            </a:xfrm>
            <a:custGeom>
              <a:rect b="b" l="l" r="r" t="t"/>
              <a:pathLst>
                <a:path extrusionOk="0" h="150" w="29">
                  <a:moveTo>
                    <a:pt x="29" y="1"/>
                  </a:moveTo>
                  <a:cubicBezTo>
                    <a:pt x="10" y="29"/>
                    <a:pt x="10" y="47"/>
                    <a:pt x="1" y="75"/>
                  </a:cubicBezTo>
                  <a:lnTo>
                    <a:pt x="1" y="149"/>
                  </a:lnTo>
                  <a:lnTo>
                    <a:pt x="29" y="84"/>
                  </a:ln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2"/>
            <p:cNvSpPr/>
            <p:nvPr/>
          </p:nvSpPr>
          <p:spPr>
            <a:xfrm>
              <a:off x="3433950" y="2058250"/>
              <a:ext cx="1175" cy="4900"/>
            </a:xfrm>
            <a:custGeom>
              <a:rect b="b" l="l" r="r" t="t"/>
              <a:pathLst>
                <a:path extrusionOk="0" h="196" w="47">
                  <a:moveTo>
                    <a:pt x="47" y="0"/>
                  </a:moveTo>
                  <a:lnTo>
                    <a:pt x="47" y="0"/>
                  </a:lnTo>
                  <a:cubicBezTo>
                    <a:pt x="37" y="28"/>
                    <a:pt x="19" y="56"/>
                    <a:pt x="9" y="93"/>
                  </a:cubicBezTo>
                  <a:cubicBezTo>
                    <a:pt x="0" y="130"/>
                    <a:pt x="0" y="168"/>
                    <a:pt x="0" y="195"/>
                  </a:cubicBezTo>
                  <a:cubicBezTo>
                    <a:pt x="19" y="168"/>
                    <a:pt x="37" y="130"/>
                    <a:pt x="37" y="102"/>
                  </a:cubicBezTo>
                  <a:cubicBezTo>
                    <a:pt x="47" y="7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2"/>
            <p:cNvSpPr/>
            <p:nvPr/>
          </p:nvSpPr>
          <p:spPr>
            <a:xfrm>
              <a:off x="3401425" y="2046625"/>
              <a:ext cx="2100" cy="6075"/>
            </a:xfrm>
            <a:custGeom>
              <a:rect b="b" l="l" r="r" t="t"/>
              <a:pathLst>
                <a:path extrusionOk="0" h="243" w="84">
                  <a:moveTo>
                    <a:pt x="0" y="1"/>
                  </a:moveTo>
                  <a:lnTo>
                    <a:pt x="0" y="56"/>
                  </a:lnTo>
                  <a:cubicBezTo>
                    <a:pt x="0" y="84"/>
                    <a:pt x="10" y="103"/>
                    <a:pt x="10" y="131"/>
                  </a:cubicBezTo>
                  <a:cubicBezTo>
                    <a:pt x="18" y="173"/>
                    <a:pt x="41" y="207"/>
                    <a:pt x="73" y="234"/>
                  </a:cubicBezTo>
                  <a:lnTo>
                    <a:pt x="73" y="234"/>
                  </a:lnTo>
                  <a:cubicBezTo>
                    <a:pt x="65" y="223"/>
                    <a:pt x="63" y="208"/>
                    <a:pt x="56" y="187"/>
                  </a:cubicBezTo>
                  <a:cubicBezTo>
                    <a:pt x="47" y="177"/>
                    <a:pt x="38" y="149"/>
                    <a:pt x="38" y="131"/>
                  </a:cubicBezTo>
                  <a:cubicBezTo>
                    <a:pt x="19" y="94"/>
                    <a:pt x="10" y="47"/>
                    <a:pt x="0" y="1"/>
                  </a:cubicBezTo>
                  <a:close/>
                  <a:moveTo>
                    <a:pt x="73" y="234"/>
                  </a:moveTo>
                  <a:cubicBezTo>
                    <a:pt x="76" y="237"/>
                    <a:pt x="79" y="240"/>
                    <a:pt x="84" y="242"/>
                  </a:cubicBezTo>
                  <a:cubicBezTo>
                    <a:pt x="80" y="240"/>
                    <a:pt x="77" y="237"/>
                    <a:pt x="73" y="23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2"/>
            <p:cNvSpPr/>
            <p:nvPr/>
          </p:nvSpPr>
          <p:spPr>
            <a:xfrm>
              <a:off x="3402825" y="2048950"/>
              <a:ext cx="2575" cy="4900"/>
            </a:xfrm>
            <a:custGeom>
              <a:rect b="b" l="l" r="r" t="t"/>
              <a:pathLst>
                <a:path extrusionOk="0" h="196" w="103">
                  <a:moveTo>
                    <a:pt x="9" y="1"/>
                  </a:moveTo>
                  <a:lnTo>
                    <a:pt x="9" y="1"/>
                  </a:lnTo>
                  <a:cubicBezTo>
                    <a:pt x="0" y="29"/>
                    <a:pt x="9" y="38"/>
                    <a:pt x="28" y="47"/>
                  </a:cubicBezTo>
                  <a:cubicBezTo>
                    <a:pt x="28" y="66"/>
                    <a:pt x="28" y="84"/>
                    <a:pt x="37" y="103"/>
                  </a:cubicBezTo>
                  <a:cubicBezTo>
                    <a:pt x="47" y="140"/>
                    <a:pt x="74" y="177"/>
                    <a:pt x="102" y="196"/>
                  </a:cubicBezTo>
                  <a:lnTo>
                    <a:pt x="84" y="149"/>
                  </a:lnTo>
                  <a:cubicBezTo>
                    <a:pt x="65" y="140"/>
                    <a:pt x="65" y="121"/>
                    <a:pt x="56" y="103"/>
                  </a:cubicBezTo>
                  <a:cubicBezTo>
                    <a:pt x="47" y="75"/>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2"/>
            <p:cNvSpPr/>
            <p:nvPr/>
          </p:nvSpPr>
          <p:spPr>
            <a:xfrm>
              <a:off x="3405375" y="2051275"/>
              <a:ext cx="3500" cy="5125"/>
            </a:xfrm>
            <a:custGeom>
              <a:rect b="b" l="l" r="r" t="t"/>
              <a:pathLst>
                <a:path extrusionOk="0" h="205" w="140">
                  <a:moveTo>
                    <a:pt x="0" y="1"/>
                  </a:moveTo>
                  <a:cubicBezTo>
                    <a:pt x="19" y="47"/>
                    <a:pt x="28" y="84"/>
                    <a:pt x="56" y="131"/>
                  </a:cubicBezTo>
                  <a:cubicBezTo>
                    <a:pt x="75" y="140"/>
                    <a:pt x="84" y="158"/>
                    <a:pt x="93" y="177"/>
                  </a:cubicBezTo>
                  <a:cubicBezTo>
                    <a:pt x="112" y="186"/>
                    <a:pt x="121" y="196"/>
                    <a:pt x="140" y="205"/>
                  </a:cubicBezTo>
                  <a:lnTo>
                    <a:pt x="112" y="149"/>
                  </a:lnTo>
                  <a:cubicBezTo>
                    <a:pt x="93" y="140"/>
                    <a:pt x="84" y="121"/>
                    <a:pt x="75" y="103"/>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2"/>
            <p:cNvSpPr/>
            <p:nvPr/>
          </p:nvSpPr>
          <p:spPr>
            <a:xfrm>
              <a:off x="3406075" y="2056625"/>
              <a:ext cx="4200" cy="4200"/>
            </a:xfrm>
            <a:custGeom>
              <a:rect b="b" l="l" r="r" t="t"/>
              <a:pathLst>
                <a:path extrusionOk="0" h="168" w="168">
                  <a:moveTo>
                    <a:pt x="0" y="0"/>
                  </a:moveTo>
                  <a:lnTo>
                    <a:pt x="0" y="0"/>
                  </a:lnTo>
                  <a:cubicBezTo>
                    <a:pt x="19" y="28"/>
                    <a:pt x="47" y="65"/>
                    <a:pt x="65" y="93"/>
                  </a:cubicBezTo>
                  <a:cubicBezTo>
                    <a:pt x="84" y="112"/>
                    <a:pt x="102" y="121"/>
                    <a:pt x="112" y="130"/>
                  </a:cubicBezTo>
                  <a:cubicBezTo>
                    <a:pt x="140" y="149"/>
                    <a:pt x="149" y="158"/>
                    <a:pt x="167" y="167"/>
                  </a:cubicBezTo>
                  <a:lnTo>
                    <a:pt x="140" y="121"/>
                  </a:lnTo>
                  <a:cubicBezTo>
                    <a:pt x="112" y="112"/>
                    <a:pt x="102" y="93"/>
                    <a:pt x="93" y="75"/>
                  </a:cubicBezTo>
                  <a:cubicBezTo>
                    <a:pt x="65"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
            <p:cNvSpPr/>
            <p:nvPr/>
          </p:nvSpPr>
          <p:spPr>
            <a:xfrm>
              <a:off x="3410725" y="2058950"/>
              <a:ext cx="3725" cy="5125"/>
            </a:xfrm>
            <a:custGeom>
              <a:rect b="b" l="l" r="r" t="t"/>
              <a:pathLst>
                <a:path extrusionOk="0" h="205" w="149">
                  <a:moveTo>
                    <a:pt x="0" y="0"/>
                  </a:moveTo>
                  <a:lnTo>
                    <a:pt x="0" y="0"/>
                  </a:lnTo>
                  <a:cubicBezTo>
                    <a:pt x="9" y="28"/>
                    <a:pt x="19" y="74"/>
                    <a:pt x="46" y="121"/>
                  </a:cubicBezTo>
                  <a:lnTo>
                    <a:pt x="93" y="167"/>
                  </a:lnTo>
                  <a:cubicBezTo>
                    <a:pt x="111" y="186"/>
                    <a:pt x="130" y="195"/>
                    <a:pt x="149" y="205"/>
                  </a:cubicBezTo>
                  <a:cubicBezTo>
                    <a:pt x="139" y="195"/>
                    <a:pt x="130" y="167"/>
                    <a:pt x="111" y="158"/>
                  </a:cubicBezTo>
                  <a:lnTo>
                    <a:pt x="84" y="102"/>
                  </a:lnTo>
                  <a:cubicBezTo>
                    <a:pt x="56" y="65"/>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
            <p:cNvSpPr/>
            <p:nvPr/>
          </p:nvSpPr>
          <p:spPr>
            <a:xfrm>
              <a:off x="3416750" y="2045000"/>
              <a:ext cx="1200" cy="2575"/>
            </a:xfrm>
            <a:custGeom>
              <a:rect b="b" l="l" r="r" t="t"/>
              <a:pathLst>
                <a:path extrusionOk="0" h="103" w="48">
                  <a:moveTo>
                    <a:pt x="1" y="1"/>
                  </a:moveTo>
                  <a:cubicBezTo>
                    <a:pt x="1" y="19"/>
                    <a:pt x="1" y="29"/>
                    <a:pt x="10" y="56"/>
                  </a:cubicBezTo>
                  <a:cubicBezTo>
                    <a:pt x="19" y="66"/>
                    <a:pt x="38" y="94"/>
                    <a:pt x="47" y="103"/>
                  </a:cubicBezTo>
                  <a:cubicBezTo>
                    <a:pt x="47" y="75"/>
                    <a:pt x="47" y="66"/>
                    <a:pt x="38" y="47"/>
                  </a:cubicBezTo>
                  <a:cubicBezTo>
                    <a:pt x="28" y="2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
            <p:cNvSpPr/>
            <p:nvPr/>
          </p:nvSpPr>
          <p:spPr>
            <a:xfrm>
              <a:off x="3416750" y="2042225"/>
              <a:ext cx="1200" cy="2575"/>
            </a:xfrm>
            <a:custGeom>
              <a:rect b="b" l="l" r="r" t="t"/>
              <a:pathLst>
                <a:path extrusionOk="0" h="103" w="48">
                  <a:moveTo>
                    <a:pt x="1" y="0"/>
                  </a:moveTo>
                  <a:cubicBezTo>
                    <a:pt x="1" y="28"/>
                    <a:pt x="10" y="47"/>
                    <a:pt x="10" y="65"/>
                  </a:cubicBezTo>
                  <a:cubicBezTo>
                    <a:pt x="19" y="84"/>
                    <a:pt x="19" y="93"/>
                    <a:pt x="47" y="102"/>
                  </a:cubicBezTo>
                  <a:cubicBezTo>
                    <a:pt x="47" y="84"/>
                    <a:pt x="47" y="75"/>
                    <a:pt x="38" y="47"/>
                  </a:cubicBezTo>
                  <a:cubicBezTo>
                    <a:pt x="28" y="28"/>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
            <p:cNvSpPr/>
            <p:nvPr/>
          </p:nvSpPr>
          <p:spPr>
            <a:xfrm>
              <a:off x="3416050" y="2065450"/>
              <a:ext cx="3275" cy="2575"/>
            </a:xfrm>
            <a:custGeom>
              <a:rect b="b" l="l" r="r" t="t"/>
              <a:pathLst>
                <a:path extrusionOk="0" h="103" w="131">
                  <a:moveTo>
                    <a:pt x="1" y="0"/>
                  </a:moveTo>
                  <a:lnTo>
                    <a:pt x="1" y="0"/>
                  </a:lnTo>
                  <a:cubicBezTo>
                    <a:pt x="19" y="28"/>
                    <a:pt x="38" y="47"/>
                    <a:pt x="47" y="75"/>
                  </a:cubicBezTo>
                  <a:cubicBezTo>
                    <a:pt x="66" y="84"/>
                    <a:pt x="75" y="84"/>
                    <a:pt x="84" y="93"/>
                  </a:cubicBezTo>
                  <a:cubicBezTo>
                    <a:pt x="112" y="93"/>
                    <a:pt x="121" y="102"/>
                    <a:pt x="131" y="102"/>
                  </a:cubicBezTo>
                  <a:lnTo>
                    <a:pt x="75" y="47"/>
                  </a:lnTo>
                  <a:cubicBezTo>
                    <a:pt x="56" y="37"/>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
            <p:cNvSpPr/>
            <p:nvPr/>
          </p:nvSpPr>
          <p:spPr>
            <a:xfrm>
              <a:off x="3401875" y="2092175"/>
              <a:ext cx="41150" cy="41675"/>
            </a:xfrm>
            <a:custGeom>
              <a:rect b="b" l="l" r="r" t="t"/>
              <a:pathLst>
                <a:path extrusionOk="0" h="1667" w="1646">
                  <a:moveTo>
                    <a:pt x="1299" y="0"/>
                  </a:moveTo>
                  <a:cubicBezTo>
                    <a:pt x="1269" y="0"/>
                    <a:pt x="1239" y="6"/>
                    <a:pt x="1209" y="18"/>
                  </a:cubicBezTo>
                  <a:cubicBezTo>
                    <a:pt x="1097" y="74"/>
                    <a:pt x="1060" y="213"/>
                    <a:pt x="1042" y="343"/>
                  </a:cubicBezTo>
                  <a:cubicBezTo>
                    <a:pt x="995" y="260"/>
                    <a:pt x="958" y="167"/>
                    <a:pt x="884" y="93"/>
                  </a:cubicBezTo>
                  <a:cubicBezTo>
                    <a:pt x="841" y="50"/>
                    <a:pt x="774" y="19"/>
                    <a:pt x="712" y="19"/>
                  </a:cubicBezTo>
                  <a:cubicBezTo>
                    <a:pt x="679" y="19"/>
                    <a:pt x="649" y="27"/>
                    <a:pt x="623" y="46"/>
                  </a:cubicBezTo>
                  <a:cubicBezTo>
                    <a:pt x="540" y="111"/>
                    <a:pt x="512" y="223"/>
                    <a:pt x="540" y="325"/>
                  </a:cubicBezTo>
                  <a:cubicBezTo>
                    <a:pt x="558" y="418"/>
                    <a:pt x="605" y="511"/>
                    <a:pt x="605" y="622"/>
                  </a:cubicBezTo>
                  <a:cubicBezTo>
                    <a:pt x="540" y="548"/>
                    <a:pt x="465" y="483"/>
                    <a:pt x="373" y="446"/>
                  </a:cubicBezTo>
                  <a:cubicBezTo>
                    <a:pt x="345" y="432"/>
                    <a:pt x="311" y="424"/>
                    <a:pt x="276" y="424"/>
                  </a:cubicBezTo>
                  <a:cubicBezTo>
                    <a:pt x="216" y="424"/>
                    <a:pt x="153" y="445"/>
                    <a:pt x="112" y="492"/>
                  </a:cubicBezTo>
                  <a:cubicBezTo>
                    <a:pt x="1" y="604"/>
                    <a:pt x="85" y="789"/>
                    <a:pt x="177" y="920"/>
                  </a:cubicBezTo>
                  <a:cubicBezTo>
                    <a:pt x="400" y="1235"/>
                    <a:pt x="716" y="1486"/>
                    <a:pt x="1060" y="1654"/>
                  </a:cubicBezTo>
                  <a:cubicBezTo>
                    <a:pt x="1080" y="1663"/>
                    <a:pt x="1100" y="1667"/>
                    <a:pt x="1119" y="1667"/>
                  </a:cubicBezTo>
                  <a:cubicBezTo>
                    <a:pt x="1216" y="1667"/>
                    <a:pt x="1299" y="1564"/>
                    <a:pt x="1330" y="1486"/>
                  </a:cubicBezTo>
                  <a:cubicBezTo>
                    <a:pt x="1525" y="1180"/>
                    <a:pt x="1645" y="808"/>
                    <a:pt x="1618" y="436"/>
                  </a:cubicBezTo>
                  <a:cubicBezTo>
                    <a:pt x="1608" y="316"/>
                    <a:pt x="1580" y="204"/>
                    <a:pt x="1515" y="111"/>
                  </a:cubicBezTo>
                  <a:cubicBezTo>
                    <a:pt x="1461" y="43"/>
                    <a:pt x="1382" y="0"/>
                    <a:pt x="12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2"/>
            <p:cNvSpPr/>
            <p:nvPr/>
          </p:nvSpPr>
          <p:spPr>
            <a:xfrm>
              <a:off x="3402575" y="2091700"/>
              <a:ext cx="39750" cy="43225"/>
            </a:xfrm>
            <a:custGeom>
              <a:rect b="b" l="l" r="r" t="t"/>
              <a:pathLst>
                <a:path extrusionOk="0" h="1729" w="1590">
                  <a:moveTo>
                    <a:pt x="1274" y="0"/>
                  </a:moveTo>
                  <a:cubicBezTo>
                    <a:pt x="1218" y="0"/>
                    <a:pt x="1162" y="19"/>
                    <a:pt x="1116" y="56"/>
                  </a:cubicBezTo>
                  <a:cubicBezTo>
                    <a:pt x="1069" y="93"/>
                    <a:pt x="1041" y="149"/>
                    <a:pt x="1023" y="195"/>
                  </a:cubicBezTo>
                  <a:cubicBezTo>
                    <a:pt x="1004" y="214"/>
                    <a:pt x="1004" y="242"/>
                    <a:pt x="995" y="270"/>
                  </a:cubicBezTo>
                  <a:cubicBezTo>
                    <a:pt x="986" y="242"/>
                    <a:pt x="976" y="223"/>
                    <a:pt x="958" y="205"/>
                  </a:cubicBezTo>
                  <a:cubicBezTo>
                    <a:pt x="939" y="158"/>
                    <a:pt x="902" y="112"/>
                    <a:pt x="865" y="84"/>
                  </a:cubicBezTo>
                  <a:cubicBezTo>
                    <a:pt x="818" y="47"/>
                    <a:pt x="772" y="19"/>
                    <a:pt x="716" y="9"/>
                  </a:cubicBezTo>
                  <a:cubicBezTo>
                    <a:pt x="703" y="7"/>
                    <a:pt x="690" y="6"/>
                    <a:pt x="677" y="6"/>
                  </a:cubicBezTo>
                  <a:cubicBezTo>
                    <a:pt x="635" y="6"/>
                    <a:pt x="594" y="18"/>
                    <a:pt x="558" y="47"/>
                  </a:cubicBezTo>
                  <a:cubicBezTo>
                    <a:pt x="512" y="84"/>
                    <a:pt x="484" y="140"/>
                    <a:pt x="475" y="186"/>
                  </a:cubicBezTo>
                  <a:cubicBezTo>
                    <a:pt x="465" y="242"/>
                    <a:pt x="465" y="288"/>
                    <a:pt x="475" y="344"/>
                  </a:cubicBezTo>
                  <a:cubicBezTo>
                    <a:pt x="484" y="428"/>
                    <a:pt x="521" y="493"/>
                    <a:pt x="530" y="567"/>
                  </a:cubicBezTo>
                  <a:cubicBezTo>
                    <a:pt x="475" y="520"/>
                    <a:pt x="428" y="474"/>
                    <a:pt x="354" y="446"/>
                  </a:cubicBezTo>
                  <a:cubicBezTo>
                    <a:pt x="307" y="428"/>
                    <a:pt x="261" y="428"/>
                    <a:pt x="215" y="428"/>
                  </a:cubicBezTo>
                  <a:cubicBezTo>
                    <a:pt x="168" y="428"/>
                    <a:pt x="122" y="437"/>
                    <a:pt x="75" y="474"/>
                  </a:cubicBezTo>
                  <a:cubicBezTo>
                    <a:pt x="47" y="511"/>
                    <a:pt x="10" y="558"/>
                    <a:pt x="10" y="604"/>
                  </a:cubicBezTo>
                  <a:cubicBezTo>
                    <a:pt x="1" y="651"/>
                    <a:pt x="10" y="697"/>
                    <a:pt x="19" y="743"/>
                  </a:cubicBezTo>
                  <a:cubicBezTo>
                    <a:pt x="47" y="836"/>
                    <a:pt x="103" y="911"/>
                    <a:pt x="159" y="985"/>
                  </a:cubicBezTo>
                  <a:cubicBezTo>
                    <a:pt x="280" y="1124"/>
                    <a:pt x="400" y="1264"/>
                    <a:pt x="558" y="1375"/>
                  </a:cubicBezTo>
                  <a:cubicBezTo>
                    <a:pt x="419" y="1264"/>
                    <a:pt x="289" y="1124"/>
                    <a:pt x="168" y="985"/>
                  </a:cubicBezTo>
                  <a:cubicBezTo>
                    <a:pt x="112" y="911"/>
                    <a:pt x="66" y="836"/>
                    <a:pt x="47" y="753"/>
                  </a:cubicBezTo>
                  <a:cubicBezTo>
                    <a:pt x="38" y="706"/>
                    <a:pt x="38" y="660"/>
                    <a:pt x="38" y="623"/>
                  </a:cubicBezTo>
                  <a:cubicBezTo>
                    <a:pt x="47" y="576"/>
                    <a:pt x="66" y="539"/>
                    <a:pt x="103" y="520"/>
                  </a:cubicBezTo>
                  <a:cubicBezTo>
                    <a:pt x="140" y="493"/>
                    <a:pt x="187" y="483"/>
                    <a:pt x="224" y="483"/>
                  </a:cubicBezTo>
                  <a:cubicBezTo>
                    <a:pt x="270" y="483"/>
                    <a:pt x="298" y="493"/>
                    <a:pt x="345" y="511"/>
                  </a:cubicBezTo>
                  <a:cubicBezTo>
                    <a:pt x="428" y="539"/>
                    <a:pt x="484" y="613"/>
                    <a:pt x="558" y="669"/>
                  </a:cubicBezTo>
                  <a:lnTo>
                    <a:pt x="605" y="716"/>
                  </a:lnTo>
                  <a:lnTo>
                    <a:pt x="605" y="660"/>
                  </a:lnTo>
                  <a:cubicBezTo>
                    <a:pt x="605" y="558"/>
                    <a:pt x="558" y="465"/>
                    <a:pt x="530" y="372"/>
                  </a:cubicBezTo>
                  <a:cubicBezTo>
                    <a:pt x="521" y="325"/>
                    <a:pt x="521" y="279"/>
                    <a:pt x="530" y="232"/>
                  </a:cubicBezTo>
                  <a:cubicBezTo>
                    <a:pt x="540" y="186"/>
                    <a:pt x="558" y="149"/>
                    <a:pt x="595" y="121"/>
                  </a:cubicBezTo>
                  <a:cubicBezTo>
                    <a:pt x="616" y="107"/>
                    <a:pt x="646" y="99"/>
                    <a:pt x="676" y="99"/>
                  </a:cubicBezTo>
                  <a:cubicBezTo>
                    <a:pt x="686" y="99"/>
                    <a:pt x="697" y="100"/>
                    <a:pt x="707" y="102"/>
                  </a:cubicBezTo>
                  <a:cubicBezTo>
                    <a:pt x="753" y="112"/>
                    <a:pt x="791" y="121"/>
                    <a:pt x="828" y="158"/>
                  </a:cubicBezTo>
                  <a:cubicBezTo>
                    <a:pt x="893" y="214"/>
                    <a:pt x="930" y="307"/>
                    <a:pt x="967" y="400"/>
                  </a:cubicBezTo>
                  <a:lnTo>
                    <a:pt x="995" y="483"/>
                  </a:lnTo>
                  <a:lnTo>
                    <a:pt x="1004" y="390"/>
                  </a:lnTo>
                  <a:cubicBezTo>
                    <a:pt x="1023" y="344"/>
                    <a:pt x="1032" y="288"/>
                    <a:pt x="1041" y="242"/>
                  </a:cubicBezTo>
                  <a:cubicBezTo>
                    <a:pt x="1051" y="195"/>
                    <a:pt x="1088" y="149"/>
                    <a:pt x="1125" y="112"/>
                  </a:cubicBezTo>
                  <a:cubicBezTo>
                    <a:pt x="1162" y="74"/>
                    <a:pt x="1209" y="65"/>
                    <a:pt x="1255" y="65"/>
                  </a:cubicBezTo>
                  <a:cubicBezTo>
                    <a:pt x="1302" y="65"/>
                    <a:pt x="1348" y="93"/>
                    <a:pt x="1394" y="112"/>
                  </a:cubicBezTo>
                  <a:cubicBezTo>
                    <a:pt x="1441" y="140"/>
                    <a:pt x="1459" y="186"/>
                    <a:pt x="1497" y="232"/>
                  </a:cubicBezTo>
                  <a:cubicBezTo>
                    <a:pt x="1525" y="279"/>
                    <a:pt x="1543" y="325"/>
                    <a:pt x="1543" y="372"/>
                  </a:cubicBezTo>
                  <a:cubicBezTo>
                    <a:pt x="1552" y="418"/>
                    <a:pt x="1552" y="474"/>
                    <a:pt x="1571" y="520"/>
                  </a:cubicBezTo>
                  <a:lnTo>
                    <a:pt x="1571" y="678"/>
                  </a:lnTo>
                  <a:cubicBezTo>
                    <a:pt x="1552" y="892"/>
                    <a:pt x="1506" y="1096"/>
                    <a:pt x="1413" y="1301"/>
                  </a:cubicBezTo>
                  <a:cubicBezTo>
                    <a:pt x="1367" y="1394"/>
                    <a:pt x="1320" y="1496"/>
                    <a:pt x="1264" y="1580"/>
                  </a:cubicBezTo>
                  <a:cubicBezTo>
                    <a:pt x="1227" y="1626"/>
                    <a:pt x="1199" y="1654"/>
                    <a:pt x="1153" y="1691"/>
                  </a:cubicBezTo>
                  <a:cubicBezTo>
                    <a:pt x="1125" y="1700"/>
                    <a:pt x="1106" y="1719"/>
                    <a:pt x="1079" y="1719"/>
                  </a:cubicBezTo>
                  <a:cubicBezTo>
                    <a:pt x="1060" y="1719"/>
                    <a:pt x="1023" y="1719"/>
                    <a:pt x="995" y="1700"/>
                  </a:cubicBezTo>
                  <a:lnTo>
                    <a:pt x="995" y="1700"/>
                  </a:lnTo>
                  <a:cubicBezTo>
                    <a:pt x="1023" y="1719"/>
                    <a:pt x="1041" y="1728"/>
                    <a:pt x="1079" y="1728"/>
                  </a:cubicBezTo>
                  <a:cubicBezTo>
                    <a:pt x="1106" y="1728"/>
                    <a:pt x="1125" y="1719"/>
                    <a:pt x="1153" y="1700"/>
                  </a:cubicBezTo>
                  <a:cubicBezTo>
                    <a:pt x="1199" y="1682"/>
                    <a:pt x="1227" y="1635"/>
                    <a:pt x="1264" y="1589"/>
                  </a:cubicBezTo>
                  <a:cubicBezTo>
                    <a:pt x="1320" y="1496"/>
                    <a:pt x="1367" y="1403"/>
                    <a:pt x="1413" y="1310"/>
                  </a:cubicBezTo>
                  <a:cubicBezTo>
                    <a:pt x="1497" y="1115"/>
                    <a:pt x="1571" y="911"/>
                    <a:pt x="1580" y="697"/>
                  </a:cubicBezTo>
                  <a:lnTo>
                    <a:pt x="1580" y="530"/>
                  </a:lnTo>
                  <a:cubicBezTo>
                    <a:pt x="1580" y="474"/>
                    <a:pt x="1571" y="428"/>
                    <a:pt x="1571" y="372"/>
                  </a:cubicBezTo>
                  <a:cubicBezTo>
                    <a:pt x="1590" y="288"/>
                    <a:pt x="1571" y="232"/>
                    <a:pt x="1543" y="186"/>
                  </a:cubicBezTo>
                  <a:cubicBezTo>
                    <a:pt x="1525" y="140"/>
                    <a:pt x="1487" y="93"/>
                    <a:pt x="1441" y="56"/>
                  </a:cubicBezTo>
                  <a:cubicBezTo>
                    <a:pt x="1394" y="19"/>
                    <a:pt x="1329" y="0"/>
                    <a:pt x="12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2"/>
            <p:cNvSpPr/>
            <p:nvPr/>
          </p:nvSpPr>
          <p:spPr>
            <a:xfrm>
              <a:off x="3416975" y="2107725"/>
              <a:ext cx="13750" cy="26025"/>
            </a:xfrm>
            <a:custGeom>
              <a:rect b="b" l="l" r="r" t="t"/>
              <a:pathLst>
                <a:path extrusionOk="0" h="1041" w="550">
                  <a:moveTo>
                    <a:pt x="1" y="0"/>
                  </a:moveTo>
                  <a:cubicBezTo>
                    <a:pt x="47" y="93"/>
                    <a:pt x="94" y="167"/>
                    <a:pt x="140" y="260"/>
                  </a:cubicBezTo>
                  <a:lnTo>
                    <a:pt x="280" y="521"/>
                  </a:lnTo>
                  <a:lnTo>
                    <a:pt x="419" y="771"/>
                  </a:lnTo>
                  <a:cubicBezTo>
                    <a:pt x="447" y="809"/>
                    <a:pt x="465" y="855"/>
                    <a:pt x="493" y="901"/>
                  </a:cubicBezTo>
                  <a:cubicBezTo>
                    <a:pt x="512" y="948"/>
                    <a:pt x="530" y="994"/>
                    <a:pt x="549" y="1041"/>
                  </a:cubicBezTo>
                  <a:cubicBezTo>
                    <a:pt x="530" y="939"/>
                    <a:pt x="493" y="855"/>
                    <a:pt x="447" y="762"/>
                  </a:cubicBezTo>
                  <a:cubicBezTo>
                    <a:pt x="400" y="669"/>
                    <a:pt x="354" y="576"/>
                    <a:pt x="307" y="493"/>
                  </a:cubicBezTo>
                  <a:cubicBezTo>
                    <a:pt x="261" y="418"/>
                    <a:pt x="205" y="325"/>
                    <a:pt x="159" y="242"/>
                  </a:cubicBezTo>
                  <a:cubicBezTo>
                    <a:pt x="112" y="158"/>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2"/>
            <p:cNvSpPr/>
            <p:nvPr/>
          </p:nvSpPr>
          <p:spPr>
            <a:xfrm>
              <a:off x="3427675" y="2101225"/>
              <a:ext cx="4200" cy="32525"/>
            </a:xfrm>
            <a:custGeom>
              <a:rect b="b" l="l" r="r" t="t"/>
              <a:pathLst>
                <a:path extrusionOk="0" h="1301" w="168">
                  <a:moveTo>
                    <a:pt x="0" y="0"/>
                  </a:moveTo>
                  <a:cubicBezTo>
                    <a:pt x="19" y="102"/>
                    <a:pt x="19" y="214"/>
                    <a:pt x="28" y="325"/>
                  </a:cubicBezTo>
                  <a:cubicBezTo>
                    <a:pt x="37" y="427"/>
                    <a:pt x="56" y="548"/>
                    <a:pt x="65" y="650"/>
                  </a:cubicBezTo>
                  <a:cubicBezTo>
                    <a:pt x="75" y="753"/>
                    <a:pt x="102" y="873"/>
                    <a:pt x="112" y="976"/>
                  </a:cubicBezTo>
                  <a:cubicBezTo>
                    <a:pt x="121" y="1096"/>
                    <a:pt x="130" y="1199"/>
                    <a:pt x="167" y="1301"/>
                  </a:cubicBezTo>
                  <a:cubicBezTo>
                    <a:pt x="158" y="1245"/>
                    <a:pt x="158" y="1199"/>
                    <a:pt x="149" y="1143"/>
                  </a:cubicBezTo>
                  <a:cubicBezTo>
                    <a:pt x="130" y="1078"/>
                    <a:pt x="121" y="1031"/>
                    <a:pt x="121" y="976"/>
                  </a:cubicBezTo>
                  <a:lnTo>
                    <a:pt x="84" y="650"/>
                  </a:lnTo>
                  <a:lnTo>
                    <a:pt x="56" y="325"/>
                  </a:lnTo>
                  <a:cubicBezTo>
                    <a:pt x="37" y="223"/>
                    <a:pt x="19" y="10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2"/>
            <p:cNvSpPr/>
            <p:nvPr/>
          </p:nvSpPr>
          <p:spPr>
            <a:xfrm>
              <a:off x="3423725" y="2116550"/>
              <a:ext cx="3725" cy="7675"/>
            </a:xfrm>
            <a:custGeom>
              <a:rect b="b" l="l" r="r" t="t"/>
              <a:pathLst>
                <a:path extrusionOk="0" h="307" w="149">
                  <a:moveTo>
                    <a:pt x="0" y="0"/>
                  </a:moveTo>
                  <a:cubicBezTo>
                    <a:pt x="10" y="47"/>
                    <a:pt x="47" y="112"/>
                    <a:pt x="56" y="168"/>
                  </a:cubicBezTo>
                  <a:cubicBezTo>
                    <a:pt x="84" y="186"/>
                    <a:pt x="93" y="214"/>
                    <a:pt x="102" y="233"/>
                  </a:cubicBezTo>
                  <a:cubicBezTo>
                    <a:pt x="121" y="260"/>
                    <a:pt x="140" y="279"/>
                    <a:pt x="149" y="307"/>
                  </a:cubicBezTo>
                  <a:cubicBezTo>
                    <a:pt x="149" y="279"/>
                    <a:pt x="140" y="251"/>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2"/>
            <p:cNvSpPr/>
            <p:nvPr/>
          </p:nvSpPr>
          <p:spPr>
            <a:xfrm>
              <a:off x="3422550" y="2113525"/>
              <a:ext cx="3050" cy="3975"/>
            </a:xfrm>
            <a:custGeom>
              <a:rect b="b" l="l" r="r" t="t"/>
              <a:pathLst>
                <a:path extrusionOk="0" h="159" w="122">
                  <a:moveTo>
                    <a:pt x="1" y="0"/>
                  </a:moveTo>
                  <a:lnTo>
                    <a:pt x="1" y="0"/>
                  </a:lnTo>
                  <a:cubicBezTo>
                    <a:pt x="29" y="28"/>
                    <a:pt x="38" y="56"/>
                    <a:pt x="47" y="84"/>
                  </a:cubicBezTo>
                  <a:lnTo>
                    <a:pt x="84" y="121"/>
                  </a:lnTo>
                  <a:lnTo>
                    <a:pt x="122" y="158"/>
                  </a:lnTo>
                  <a:cubicBezTo>
                    <a:pt x="122" y="149"/>
                    <a:pt x="122" y="121"/>
                    <a:pt x="103" y="112"/>
                  </a:cubicBezTo>
                  <a:cubicBezTo>
                    <a:pt x="103" y="93"/>
                    <a:pt x="94" y="75"/>
                    <a:pt x="84" y="66"/>
                  </a:cubicBezTo>
                  <a:cubicBezTo>
                    <a:pt x="57" y="38"/>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2"/>
            <p:cNvSpPr/>
            <p:nvPr/>
          </p:nvSpPr>
          <p:spPr>
            <a:xfrm>
              <a:off x="3424875" y="2111900"/>
              <a:ext cx="2575" cy="7450"/>
            </a:xfrm>
            <a:custGeom>
              <a:rect b="b" l="l" r="r" t="t"/>
              <a:pathLst>
                <a:path extrusionOk="0" h="298" w="103">
                  <a:moveTo>
                    <a:pt x="1" y="0"/>
                  </a:moveTo>
                  <a:lnTo>
                    <a:pt x="1" y="0"/>
                  </a:lnTo>
                  <a:cubicBezTo>
                    <a:pt x="10" y="65"/>
                    <a:pt x="29" y="112"/>
                    <a:pt x="38" y="158"/>
                  </a:cubicBezTo>
                  <a:lnTo>
                    <a:pt x="103" y="298"/>
                  </a:lnTo>
                  <a:cubicBezTo>
                    <a:pt x="103" y="261"/>
                    <a:pt x="103" y="233"/>
                    <a:pt x="94" y="214"/>
                  </a:cubicBezTo>
                  <a:cubicBezTo>
                    <a:pt x="94" y="186"/>
                    <a:pt x="84" y="168"/>
                    <a:pt x="66" y="140"/>
                  </a:cubicBezTo>
                  <a:cubicBezTo>
                    <a:pt x="47"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2"/>
            <p:cNvSpPr/>
            <p:nvPr/>
          </p:nvSpPr>
          <p:spPr>
            <a:xfrm>
              <a:off x="3428375" y="2122125"/>
              <a:ext cx="1175" cy="4900"/>
            </a:xfrm>
            <a:custGeom>
              <a:rect b="b" l="l" r="r" t="t"/>
              <a:pathLst>
                <a:path extrusionOk="0" h="196" w="47">
                  <a:moveTo>
                    <a:pt x="0" y="0"/>
                  </a:moveTo>
                  <a:cubicBezTo>
                    <a:pt x="0" y="37"/>
                    <a:pt x="0" y="75"/>
                    <a:pt x="9" y="102"/>
                  </a:cubicBezTo>
                  <a:cubicBezTo>
                    <a:pt x="19" y="140"/>
                    <a:pt x="19" y="158"/>
                    <a:pt x="47" y="195"/>
                  </a:cubicBezTo>
                  <a:cubicBezTo>
                    <a:pt x="47" y="167"/>
                    <a:pt x="47" y="130"/>
                    <a:pt x="37" y="93"/>
                  </a:cubicBezTo>
                  <a:cubicBezTo>
                    <a:pt x="28"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2"/>
            <p:cNvSpPr/>
            <p:nvPr/>
          </p:nvSpPr>
          <p:spPr>
            <a:xfrm>
              <a:off x="3421625" y="2095650"/>
              <a:ext cx="3975" cy="6525"/>
            </a:xfrm>
            <a:custGeom>
              <a:rect b="b" l="l" r="r" t="t"/>
              <a:pathLst>
                <a:path extrusionOk="0" h="261" w="159">
                  <a:moveTo>
                    <a:pt x="1" y="0"/>
                  </a:moveTo>
                  <a:lnTo>
                    <a:pt x="1" y="0"/>
                  </a:lnTo>
                  <a:cubicBezTo>
                    <a:pt x="29" y="47"/>
                    <a:pt x="47" y="84"/>
                    <a:pt x="56" y="139"/>
                  </a:cubicBezTo>
                  <a:cubicBezTo>
                    <a:pt x="84" y="167"/>
                    <a:pt x="94" y="177"/>
                    <a:pt x="103" y="204"/>
                  </a:cubicBezTo>
                  <a:cubicBezTo>
                    <a:pt x="131" y="223"/>
                    <a:pt x="140" y="232"/>
                    <a:pt x="159" y="260"/>
                  </a:cubicBezTo>
                  <a:cubicBezTo>
                    <a:pt x="159" y="232"/>
                    <a:pt x="140" y="214"/>
                    <a:pt x="131" y="186"/>
                  </a:cubicBezTo>
                  <a:lnTo>
                    <a:pt x="94" y="121"/>
                  </a:lnTo>
                  <a:cubicBezTo>
                    <a:pt x="75" y="7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
            <p:cNvSpPr/>
            <p:nvPr/>
          </p:nvSpPr>
          <p:spPr>
            <a:xfrm>
              <a:off x="3423500" y="2100275"/>
              <a:ext cx="2575" cy="4225"/>
            </a:xfrm>
            <a:custGeom>
              <a:rect b="b" l="l" r="r" t="t"/>
              <a:pathLst>
                <a:path extrusionOk="0" h="169" w="103">
                  <a:moveTo>
                    <a:pt x="0" y="1"/>
                  </a:moveTo>
                  <a:lnTo>
                    <a:pt x="0" y="1"/>
                  </a:lnTo>
                  <a:cubicBezTo>
                    <a:pt x="9" y="38"/>
                    <a:pt x="19" y="75"/>
                    <a:pt x="46" y="85"/>
                  </a:cubicBezTo>
                  <a:cubicBezTo>
                    <a:pt x="65" y="103"/>
                    <a:pt x="74" y="140"/>
                    <a:pt x="102" y="168"/>
                  </a:cubicBezTo>
                  <a:cubicBezTo>
                    <a:pt x="102" y="159"/>
                    <a:pt x="102" y="131"/>
                    <a:pt x="93" y="122"/>
                  </a:cubicBezTo>
                  <a:cubicBezTo>
                    <a:pt x="74" y="112"/>
                    <a:pt x="74" y="85"/>
                    <a:pt x="65" y="75"/>
                  </a:cubicBezTo>
                  <a:lnTo>
                    <a:pt x="28" y="38"/>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2"/>
            <p:cNvSpPr/>
            <p:nvPr/>
          </p:nvSpPr>
          <p:spPr>
            <a:xfrm>
              <a:off x="3420000" y="2096100"/>
              <a:ext cx="2125" cy="2350"/>
            </a:xfrm>
            <a:custGeom>
              <a:rect b="b" l="l" r="r" t="t"/>
              <a:pathLst>
                <a:path extrusionOk="0" h="94" w="85">
                  <a:moveTo>
                    <a:pt x="1" y="1"/>
                  </a:moveTo>
                  <a:cubicBezTo>
                    <a:pt x="1" y="19"/>
                    <a:pt x="10" y="29"/>
                    <a:pt x="38" y="47"/>
                  </a:cubicBezTo>
                  <a:lnTo>
                    <a:pt x="56" y="66"/>
                  </a:lnTo>
                  <a:cubicBezTo>
                    <a:pt x="66" y="75"/>
                    <a:pt x="66" y="94"/>
                    <a:pt x="84" y="94"/>
                  </a:cubicBezTo>
                  <a:cubicBezTo>
                    <a:pt x="84" y="66"/>
                    <a:pt x="66" y="47"/>
                    <a:pt x="56" y="29"/>
                  </a:cubicBezTo>
                  <a:cubicBezTo>
                    <a:pt x="47" y="19"/>
                    <a:pt x="47" y="10"/>
                    <a:pt x="38" y="10"/>
                  </a:cubicBezTo>
                  <a:cubicBezTo>
                    <a:pt x="19"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2"/>
            <p:cNvSpPr/>
            <p:nvPr/>
          </p:nvSpPr>
          <p:spPr>
            <a:xfrm>
              <a:off x="3435325" y="2094750"/>
              <a:ext cx="4450" cy="5100"/>
            </a:xfrm>
            <a:custGeom>
              <a:rect b="b" l="l" r="r" t="t"/>
              <a:pathLst>
                <a:path extrusionOk="0" h="204" w="178">
                  <a:moveTo>
                    <a:pt x="25" y="0"/>
                  </a:moveTo>
                  <a:cubicBezTo>
                    <a:pt x="17" y="0"/>
                    <a:pt x="9" y="2"/>
                    <a:pt x="1" y="8"/>
                  </a:cubicBezTo>
                  <a:cubicBezTo>
                    <a:pt x="47" y="18"/>
                    <a:pt x="84" y="36"/>
                    <a:pt x="122" y="73"/>
                  </a:cubicBezTo>
                  <a:cubicBezTo>
                    <a:pt x="131" y="101"/>
                    <a:pt x="140" y="110"/>
                    <a:pt x="149" y="129"/>
                  </a:cubicBezTo>
                  <a:cubicBezTo>
                    <a:pt x="149" y="148"/>
                    <a:pt x="159" y="157"/>
                    <a:pt x="159" y="166"/>
                  </a:cubicBezTo>
                  <a:cubicBezTo>
                    <a:pt x="159" y="175"/>
                    <a:pt x="177" y="194"/>
                    <a:pt x="177" y="203"/>
                  </a:cubicBezTo>
                  <a:lnTo>
                    <a:pt x="177" y="166"/>
                  </a:lnTo>
                  <a:cubicBezTo>
                    <a:pt x="159" y="157"/>
                    <a:pt x="159" y="148"/>
                    <a:pt x="159" y="129"/>
                  </a:cubicBezTo>
                  <a:lnTo>
                    <a:pt x="131" y="64"/>
                  </a:lnTo>
                  <a:cubicBezTo>
                    <a:pt x="122" y="36"/>
                    <a:pt x="94" y="27"/>
                    <a:pt x="75" y="18"/>
                  </a:cubicBezTo>
                  <a:cubicBezTo>
                    <a:pt x="56" y="11"/>
                    <a:pt x="41" y="0"/>
                    <a:pt x="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
            <p:cNvSpPr/>
            <p:nvPr/>
          </p:nvSpPr>
          <p:spPr>
            <a:xfrm>
              <a:off x="3437900" y="2097725"/>
              <a:ext cx="1400" cy="6525"/>
            </a:xfrm>
            <a:custGeom>
              <a:rect b="b" l="l" r="r" t="t"/>
              <a:pathLst>
                <a:path extrusionOk="0" h="261" w="56">
                  <a:moveTo>
                    <a:pt x="0" y="1"/>
                  </a:moveTo>
                  <a:cubicBezTo>
                    <a:pt x="0" y="29"/>
                    <a:pt x="0" y="47"/>
                    <a:pt x="19" y="84"/>
                  </a:cubicBezTo>
                  <a:cubicBezTo>
                    <a:pt x="19" y="94"/>
                    <a:pt x="28" y="121"/>
                    <a:pt x="28" y="140"/>
                  </a:cubicBezTo>
                  <a:lnTo>
                    <a:pt x="37" y="196"/>
                  </a:lnTo>
                  <a:cubicBezTo>
                    <a:pt x="37" y="214"/>
                    <a:pt x="46" y="233"/>
                    <a:pt x="46" y="261"/>
                  </a:cubicBezTo>
                  <a:cubicBezTo>
                    <a:pt x="56" y="233"/>
                    <a:pt x="56" y="214"/>
                    <a:pt x="56" y="187"/>
                  </a:cubicBezTo>
                  <a:cubicBezTo>
                    <a:pt x="56" y="168"/>
                    <a:pt x="46" y="140"/>
                    <a:pt x="46" y="121"/>
                  </a:cubicBezTo>
                  <a:cubicBezTo>
                    <a:pt x="37"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2"/>
            <p:cNvSpPr/>
            <p:nvPr/>
          </p:nvSpPr>
          <p:spPr>
            <a:xfrm>
              <a:off x="3440450" y="2101450"/>
              <a:ext cx="725" cy="5825"/>
            </a:xfrm>
            <a:custGeom>
              <a:rect b="b" l="l" r="r" t="t"/>
              <a:pathLst>
                <a:path extrusionOk="0" h="233" w="29">
                  <a:moveTo>
                    <a:pt x="19" y="0"/>
                  </a:moveTo>
                  <a:cubicBezTo>
                    <a:pt x="10" y="47"/>
                    <a:pt x="10" y="84"/>
                    <a:pt x="0" y="121"/>
                  </a:cubicBezTo>
                  <a:lnTo>
                    <a:pt x="0" y="233"/>
                  </a:lnTo>
                  <a:cubicBezTo>
                    <a:pt x="19" y="214"/>
                    <a:pt x="28" y="205"/>
                    <a:pt x="28" y="177"/>
                  </a:cubicBezTo>
                  <a:lnTo>
                    <a:pt x="28" y="121"/>
                  </a:lnTo>
                  <a:lnTo>
                    <a:pt x="28" y="65"/>
                  </a:lnTo>
                  <a:cubicBezTo>
                    <a:pt x="28" y="38"/>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2"/>
            <p:cNvSpPr/>
            <p:nvPr/>
          </p:nvSpPr>
          <p:spPr>
            <a:xfrm>
              <a:off x="3436500" y="2097975"/>
              <a:ext cx="1175" cy="3950"/>
            </a:xfrm>
            <a:custGeom>
              <a:rect b="b" l="l" r="r" t="t"/>
              <a:pathLst>
                <a:path extrusionOk="0" h="158" w="47">
                  <a:moveTo>
                    <a:pt x="0" y="0"/>
                  </a:moveTo>
                  <a:cubicBezTo>
                    <a:pt x="10" y="37"/>
                    <a:pt x="10" y="65"/>
                    <a:pt x="10" y="74"/>
                  </a:cubicBezTo>
                  <a:cubicBezTo>
                    <a:pt x="10" y="111"/>
                    <a:pt x="28" y="130"/>
                    <a:pt x="37" y="158"/>
                  </a:cubicBezTo>
                  <a:cubicBezTo>
                    <a:pt x="47" y="130"/>
                    <a:pt x="47" y="93"/>
                    <a:pt x="37" y="74"/>
                  </a:cubicBezTo>
                  <a:cubicBezTo>
                    <a:pt x="37" y="65"/>
                    <a:pt x="37" y="46"/>
                    <a:pt x="28" y="37"/>
                  </a:cubicBezTo>
                  <a:cubicBezTo>
                    <a:pt x="28" y="2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2"/>
            <p:cNvSpPr/>
            <p:nvPr/>
          </p:nvSpPr>
          <p:spPr>
            <a:xfrm>
              <a:off x="3433250" y="2125600"/>
              <a:ext cx="3275" cy="5375"/>
            </a:xfrm>
            <a:custGeom>
              <a:rect b="b" l="l" r="r" t="t"/>
              <a:pathLst>
                <a:path extrusionOk="0" h="215" w="131">
                  <a:moveTo>
                    <a:pt x="130" y="1"/>
                  </a:moveTo>
                  <a:lnTo>
                    <a:pt x="65" y="103"/>
                  </a:lnTo>
                  <a:cubicBezTo>
                    <a:pt x="47" y="140"/>
                    <a:pt x="28" y="177"/>
                    <a:pt x="0" y="214"/>
                  </a:cubicBezTo>
                  <a:lnTo>
                    <a:pt x="47" y="168"/>
                  </a:lnTo>
                  <a:cubicBezTo>
                    <a:pt x="56" y="149"/>
                    <a:pt x="75" y="131"/>
                    <a:pt x="84" y="121"/>
                  </a:cubicBezTo>
                  <a:cubicBezTo>
                    <a:pt x="102" y="84"/>
                    <a:pt x="130"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2"/>
            <p:cNvSpPr/>
            <p:nvPr/>
          </p:nvSpPr>
          <p:spPr>
            <a:xfrm>
              <a:off x="3433250" y="2124450"/>
              <a:ext cx="2100" cy="3725"/>
            </a:xfrm>
            <a:custGeom>
              <a:rect b="b" l="l" r="r" t="t"/>
              <a:pathLst>
                <a:path extrusionOk="0" h="149" w="84">
                  <a:moveTo>
                    <a:pt x="84" y="0"/>
                  </a:moveTo>
                  <a:cubicBezTo>
                    <a:pt x="75" y="9"/>
                    <a:pt x="75" y="28"/>
                    <a:pt x="65" y="37"/>
                  </a:cubicBezTo>
                  <a:cubicBezTo>
                    <a:pt x="47" y="47"/>
                    <a:pt x="47" y="56"/>
                    <a:pt x="37" y="74"/>
                  </a:cubicBezTo>
                  <a:cubicBezTo>
                    <a:pt x="28" y="93"/>
                    <a:pt x="10" y="130"/>
                    <a:pt x="0" y="149"/>
                  </a:cubicBezTo>
                  <a:cubicBezTo>
                    <a:pt x="10" y="149"/>
                    <a:pt x="28" y="140"/>
                    <a:pt x="47" y="130"/>
                  </a:cubicBezTo>
                  <a:cubicBezTo>
                    <a:pt x="65" y="121"/>
                    <a:pt x="65" y="102"/>
                    <a:pt x="75" y="93"/>
                  </a:cubicBezTo>
                  <a:cubicBezTo>
                    <a:pt x="84" y="56"/>
                    <a:pt x="84" y="3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2"/>
            <p:cNvSpPr/>
            <p:nvPr/>
          </p:nvSpPr>
          <p:spPr>
            <a:xfrm>
              <a:off x="3432075" y="2121200"/>
              <a:ext cx="950" cy="4650"/>
            </a:xfrm>
            <a:custGeom>
              <a:rect b="b" l="l" r="r" t="t"/>
              <a:pathLst>
                <a:path extrusionOk="0" h="186" w="38">
                  <a:moveTo>
                    <a:pt x="10" y="0"/>
                  </a:moveTo>
                  <a:cubicBezTo>
                    <a:pt x="1" y="37"/>
                    <a:pt x="1" y="65"/>
                    <a:pt x="1" y="93"/>
                  </a:cubicBezTo>
                  <a:cubicBezTo>
                    <a:pt x="19" y="130"/>
                    <a:pt x="19" y="158"/>
                    <a:pt x="29" y="186"/>
                  </a:cubicBezTo>
                  <a:cubicBezTo>
                    <a:pt x="38" y="158"/>
                    <a:pt x="38" y="130"/>
                    <a:pt x="38" y="93"/>
                  </a:cubicBezTo>
                  <a:cubicBezTo>
                    <a:pt x="29" y="84"/>
                    <a:pt x="29" y="65"/>
                    <a:pt x="29" y="47"/>
                  </a:cubicBezTo>
                  <a:cubicBezTo>
                    <a:pt x="29" y="37"/>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2"/>
            <p:cNvSpPr/>
            <p:nvPr/>
          </p:nvSpPr>
          <p:spPr>
            <a:xfrm>
              <a:off x="3434400" y="2120025"/>
              <a:ext cx="950" cy="3975"/>
            </a:xfrm>
            <a:custGeom>
              <a:rect b="b" l="l" r="r" t="t"/>
              <a:pathLst>
                <a:path extrusionOk="0" h="159" w="38">
                  <a:moveTo>
                    <a:pt x="38" y="1"/>
                  </a:moveTo>
                  <a:cubicBezTo>
                    <a:pt x="19" y="29"/>
                    <a:pt x="19" y="47"/>
                    <a:pt x="1" y="75"/>
                  </a:cubicBezTo>
                  <a:lnTo>
                    <a:pt x="1" y="159"/>
                  </a:lnTo>
                  <a:cubicBezTo>
                    <a:pt x="19" y="131"/>
                    <a:pt x="29" y="94"/>
                    <a:pt x="38" y="84"/>
                  </a:cubicBezTo>
                  <a:lnTo>
                    <a:pt x="3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2"/>
            <p:cNvSpPr/>
            <p:nvPr/>
          </p:nvSpPr>
          <p:spPr>
            <a:xfrm>
              <a:off x="3437200" y="2118875"/>
              <a:ext cx="950" cy="5125"/>
            </a:xfrm>
            <a:custGeom>
              <a:rect b="b" l="l" r="r" t="t"/>
              <a:pathLst>
                <a:path extrusionOk="0" h="205" w="38">
                  <a:moveTo>
                    <a:pt x="37" y="0"/>
                  </a:moveTo>
                  <a:cubicBezTo>
                    <a:pt x="28" y="28"/>
                    <a:pt x="19" y="65"/>
                    <a:pt x="9" y="93"/>
                  </a:cubicBezTo>
                  <a:cubicBezTo>
                    <a:pt x="0" y="130"/>
                    <a:pt x="0" y="167"/>
                    <a:pt x="0" y="205"/>
                  </a:cubicBezTo>
                  <a:cubicBezTo>
                    <a:pt x="19" y="167"/>
                    <a:pt x="28" y="130"/>
                    <a:pt x="28" y="112"/>
                  </a:cubicBezTo>
                  <a:cubicBezTo>
                    <a:pt x="37" y="75"/>
                    <a:pt x="37" y="3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2"/>
            <p:cNvSpPr/>
            <p:nvPr/>
          </p:nvSpPr>
          <p:spPr>
            <a:xfrm>
              <a:off x="3404200" y="2107250"/>
              <a:ext cx="2350" cy="6300"/>
            </a:xfrm>
            <a:custGeom>
              <a:rect b="b" l="l" r="r" t="t"/>
              <a:pathLst>
                <a:path extrusionOk="0" h="252" w="94">
                  <a:moveTo>
                    <a:pt x="10" y="1"/>
                  </a:moveTo>
                  <a:cubicBezTo>
                    <a:pt x="10" y="29"/>
                    <a:pt x="1" y="47"/>
                    <a:pt x="19" y="66"/>
                  </a:cubicBezTo>
                  <a:cubicBezTo>
                    <a:pt x="19" y="84"/>
                    <a:pt x="29" y="112"/>
                    <a:pt x="29" y="131"/>
                  </a:cubicBezTo>
                  <a:cubicBezTo>
                    <a:pt x="38" y="177"/>
                    <a:pt x="66" y="214"/>
                    <a:pt x="94" y="251"/>
                  </a:cubicBezTo>
                  <a:cubicBezTo>
                    <a:pt x="84" y="233"/>
                    <a:pt x="84" y="214"/>
                    <a:pt x="75" y="186"/>
                  </a:cubicBezTo>
                  <a:cubicBezTo>
                    <a:pt x="57" y="177"/>
                    <a:pt x="47" y="159"/>
                    <a:pt x="47" y="131"/>
                  </a:cubicBezTo>
                  <a:cubicBezTo>
                    <a:pt x="38"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2"/>
            <p:cNvSpPr/>
            <p:nvPr/>
          </p:nvSpPr>
          <p:spPr>
            <a:xfrm>
              <a:off x="3406075" y="2109575"/>
              <a:ext cx="2350" cy="4900"/>
            </a:xfrm>
            <a:custGeom>
              <a:rect b="b" l="l" r="r" t="t"/>
              <a:pathLst>
                <a:path extrusionOk="0" h="196" w="94">
                  <a:moveTo>
                    <a:pt x="0" y="1"/>
                  </a:moveTo>
                  <a:cubicBezTo>
                    <a:pt x="0" y="19"/>
                    <a:pt x="0" y="38"/>
                    <a:pt x="9" y="47"/>
                  </a:cubicBezTo>
                  <a:cubicBezTo>
                    <a:pt x="9" y="75"/>
                    <a:pt x="9" y="84"/>
                    <a:pt x="19" y="103"/>
                  </a:cubicBezTo>
                  <a:cubicBezTo>
                    <a:pt x="37" y="140"/>
                    <a:pt x="56" y="177"/>
                    <a:pt x="93" y="196"/>
                  </a:cubicBezTo>
                  <a:lnTo>
                    <a:pt x="65" y="158"/>
                  </a:lnTo>
                  <a:cubicBezTo>
                    <a:pt x="56" y="140"/>
                    <a:pt x="56" y="121"/>
                    <a:pt x="47" y="112"/>
                  </a:cubicBezTo>
                  <a:cubicBezTo>
                    <a:pt x="28"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
            <p:cNvSpPr/>
            <p:nvPr/>
          </p:nvSpPr>
          <p:spPr>
            <a:xfrm>
              <a:off x="3408625" y="2111900"/>
              <a:ext cx="3500" cy="5375"/>
            </a:xfrm>
            <a:custGeom>
              <a:rect b="b" l="l" r="r" t="t"/>
              <a:pathLst>
                <a:path extrusionOk="0" h="215" w="140">
                  <a:moveTo>
                    <a:pt x="0" y="0"/>
                  </a:moveTo>
                  <a:lnTo>
                    <a:pt x="0" y="0"/>
                  </a:lnTo>
                  <a:cubicBezTo>
                    <a:pt x="10" y="47"/>
                    <a:pt x="28" y="84"/>
                    <a:pt x="56" y="131"/>
                  </a:cubicBezTo>
                  <a:cubicBezTo>
                    <a:pt x="65" y="140"/>
                    <a:pt x="84" y="168"/>
                    <a:pt x="93" y="177"/>
                  </a:cubicBezTo>
                  <a:cubicBezTo>
                    <a:pt x="103" y="186"/>
                    <a:pt x="112" y="196"/>
                    <a:pt x="140" y="214"/>
                  </a:cubicBezTo>
                  <a:lnTo>
                    <a:pt x="103" y="149"/>
                  </a:lnTo>
                  <a:cubicBezTo>
                    <a:pt x="93" y="140"/>
                    <a:pt x="84" y="121"/>
                    <a:pt x="65" y="103"/>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2"/>
            <p:cNvSpPr/>
            <p:nvPr/>
          </p:nvSpPr>
          <p:spPr>
            <a:xfrm>
              <a:off x="3409325" y="2117000"/>
              <a:ext cx="4200" cy="4225"/>
            </a:xfrm>
            <a:custGeom>
              <a:rect b="b" l="l" r="r" t="t"/>
              <a:pathLst>
                <a:path extrusionOk="0" h="169" w="168">
                  <a:moveTo>
                    <a:pt x="0" y="1"/>
                  </a:moveTo>
                  <a:lnTo>
                    <a:pt x="0" y="1"/>
                  </a:lnTo>
                  <a:cubicBezTo>
                    <a:pt x="10" y="47"/>
                    <a:pt x="37" y="75"/>
                    <a:pt x="65" y="94"/>
                  </a:cubicBezTo>
                  <a:cubicBezTo>
                    <a:pt x="75" y="112"/>
                    <a:pt x="102" y="122"/>
                    <a:pt x="112" y="131"/>
                  </a:cubicBezTo>
                  <a:cubicBezTo>
                    <a:pt x="140" y="150"/>
                    <a:pt x="149" y="159"/>
                    <a:pt x="167" y="168"/>
                  </a:cubicBezTo>
                  <a:lnTo>
                    <a:pt x="140" y="122"/>
                  </a:lnTo>
                  <a:cubicBezTo>
                    <a:pt x="112" y="112"/>
                    <a:pt x="102" y="94"/>
                    <a:pt x="93" y="75"/>
                  </a:cubicBezTo>
                  <a:cubicBezTo>
                    <a:pt x="65" y="5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2"/>
            <p:cNvSpPr/>
            <p:nvPr/>
          </p:nvSpPr>
          <p:spPr>
            <a:xfrm>
              <a:off x="3413500" y="2119325"/>
              <a:ext cx="3975" cy="5150"/>
            </a:xfrm>
            <a:custGeom>
              <a:rect b="b" l="l" r="r" t="t"/>
              <a:pathLst>
                <a:path extrusionOk="0" h="206" w="159">
                  <a:moveTo>
                    <a:pt x="0" y="1"/>
                  </a:moveTo>
                  <a:lnTo>
                    <a:pt x="0" y="1"/>
                  </a:lnTo>
                  <a:cubicBezTo>
                    <a:pt x="19" y="47"/>
                    <a:pt x="38" y="75"/>
                    <a:pt x="47" y="122"/>
                  </a:cubicBezTo>
                  <a:lnTo>
                    <a:pt x="93" y="168"/>
                  </a:lnTo>
                  <a:cubicBezTo>
                    <a:pt x="121" y="177"/>
                    <a:pt x="131" y="196"/>
                    <a:pt x="158" y="205"/>
                  </a:cubicBezTo>
                  <a:cubicBezTo>
                    <a:pt x="140" y="196"/>
                    <a:pt x="131" y="168"/>
                    <a:pt x="121" y="159"/>
                  </a:cubicBezTo>
                  <a:lnTo>
                    <a:pt x="84" y="103"/>
                  </a:lnTo>
                  <a:cubicBezTo>
                    <a:pt x="66" y="66"/>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
            <p:cNvSpPr/>
            <p:nvPr/>
          </p:nvSpPr>
          <p:spPr>
            <a:xfrm>
              <a:off x="3420000" y="2105625"/>
              <a:ext cx="1200" cy="2575"/>
            </a:xfrm>
            <a:custGeom>
              <a:rect b="b" l="l" r="r" t="t"/>
              <a:pathLst>
                <a:path extrusionOk="0" h="103" w="48">
                  <a:moveTo>
                    <a:pt x="1" y="1"/>
                  </a:moveTo>
                  <a:cubicBezTo>
                    <a:pt x="1" y="19"/>
                    <a:pt x="1" y="38"/>
                    <a:pt x="10" y="56"/>
                  </a:cubicBezTo>
                  <a:cubicBezTo>
                    <a:pt x="19" y="66"/>
                    <a:pt x="38" y="94"/>
                    <a:pt x="47" y="103"/>
                  </a:cubicBezTo>
                  <a:cubicBezTo>
                    <a:pt x="47" y="84"/>
                    <a:pt x="47" y="66"/>
                    <a:pt x="38" y="47"/>
                  </a:cubicBezTo>
                  <a:cubicBezTo>
                    <a:pt x="1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2"/>
            <p:cNvSpPr/>
            <p:nvPr/>
          </p:nvSpPr>
          <p:spPr>
            <a:xfrm>
              <a:off x="3420000" y="2103075"/>
              <a:ext cx="1200" cy="2575"/>
            </a:xfrm>
            <a:custGeom>
              <a:rect b="b" l="l" r="r" t="t"/>
              <a:pathLst>
                <a:path extrusionOk="0" h="103" w="48">
                  <a:moveTo>
                    <a:pt x="1" y="0"/>
                  </a:moveTo>
                  <a:cubicBezTo>
                    <a:pt x="1" y="19"/>
                    <a:pt x="1" y="47"/>
                    <a:pt x="10" y="56"/>
                  </a:cubicBezTo>
                  <a:cubicBezTo>
                    <a:pt x="19" y="75"/>
                    <a:pt x="19" y="93"/>
                    <a:pt x="47" y="103"/>
                  </a:cubicBezTo>
                  <a:cubicBezTo>
                    <a:pt x="47" y="75"/>
                    <a:pt x="47" y="65"/>
                    <a:pt x="38" y="47"/>
                  </a:cubicBezTo>
                  <a:cubicBezTo>
                    <a:pt x="19"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2"/>
            <p:cNvSpPr/>
            <p:nvPr/>
          </p:nvSpPr>
          <p:spPr>
            <a:xfrm>
              <a:off x="3419300" y="2125825"/>
              <a:ext cx="3275" cy="2825"/>
            </a:xfrm>
            <a:custGeom>
              <a:rect b="b" l="l" r="r" t="t"/>
              <a:pathLst>
                <a:path extrusionOk="0" h="113" w="131">
                  <a:moveTo>
                    <a:pt x="1" y="1"/>
                  </a:moveTo>
                  <a:lnTo>
                    <a:pt x="1" y="1"/>
                  </a:lnTo>
                  <a:cubicBezTo>
                    <a:pt x="19" y="38"/>
                    <a:pt x="38" y="66"/>
                    <a:pt x="66" y="75"/>
                  </a:cubicBezTo>
                  <a:cubicBezTo>
                    <a:pt x="75" y="85"/>
                    <a:pt x="84" y="85"/>
                    <a:pt x="94" y="94"/>
                  </a:cubicBezTo>
                  <a:cubicBezTo>
                    <a:pt x="103" y="94"/>
                    <a:pt x="122" y="112"/>
                    <a:pt x="131" y="112"/>
                  </a:cubicBezTo>
                  <a:lnTo>
                    <a:pt x="75" y="47"/>
                  </a:lnTo>
                  <a:cubicBezTo>
                    <a:pt x="47" y="38"/>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2"/>
            <p:cNvSpPr/>
            <p:nvPr/>
          </p:nvSpPr>
          <p:spPr>
            <a:xfrm>
              <a:off x="3439750" y="2044350"/>
              <a:ext cx="40675" cy="39500"/>
            </a:xfrm>
            <a:custGeom>
              <a:rect b="b" l="l" r="r" t="t"/>
              <a:pathLst>
                <a:path extrusionOk="0" h="1580" w="1627">
                  <a:moveTo>
                    <a:pt x="526" y="0"/>
                  </a:moveTo>
                  <a:cubicBezTo>
                    <a:pt x="402" y="0"/>
                    <a:pt x="308" y="145"/>
                    <a:pt x="242" y="268"/>
                  </a:cubicBezTo>
                  <a:cubicBezTo>
                    <a:pt x="84" y="612"/>
                    <a:pt x="0" y="1012"/>
                    <a:pt x="19" y="1392"/>
                  </a:cubicBezTo>
                  <a:cubicBezTo>
                    <a:pt x="10" y="1532"/>
                    <a:pt x="186" y="1569"/>
                    <a:pt x="279" y="1578"/>
                  </a:cubicBezTo>
                  <a:cubicBezTo>
                    <a:pt x="305" y="1579"/>
                    <a:pt x="330" y="1579"/>
                    <a:pt x="355" y="1579"/>
                  </a:cubicBezTo>
                  <a:cubicBezTo>
                    <a:pt x="703" y="1579"/>
                    <a:pt x="1053" y="1518"/>
                    <a:pt x="1348" y="1327"/>
                  </a:cubicBezTo>
                  <a:cubicBezTo>
                    <a:pt x="1440" y="1262"/>
                    <a:pt x="1533" y="1188"/>
                    <a:pt x="1580" y="1077"/>
                  </a:cubicBezTo>
                  <a:cubicBezTo>
                    <a:pt x="1626" y="974"/>
                    <a:pt x="1617" y="835"/>
                    <a:pt x="1524" y="770"/>
                  </a:cubicBezTo>
                  <a:cubicBezTo>
                    <a:pt x="1477" y="739"/>
                    <a:pt x="1423" y="727"/>
                    <a:pt x="1368" y="727"/>
                  </a:cubicBezTo>
                  <a:cubicBezTo>
                    <a:pt x="1294" y="727"/>
                    <a:pt x="1217" y="749"/>
                    <a:pt x="1152" y="770"/>
                  </a:cubicBezTo>
                  <a:cubicBezTo>
                    <a:pt x="1217" y="696"/>
                    <a:pt x="1273" y="612"/>
                    <a:pt x="1301" y="519"/>
                  </a:cubicBezTo>
                  <a:cubicBezTo>
                    <a:pt x="1320" y="426"/>
                    <a:pt x="1292" y="315"/>
                    <a:pt x="1208" y="268"/>
                  </a:cubicBezTo>
                  <a:cubicBezTo>
                    <a:pt x="1179" y="254"/>
                    <a:pt x="1150" y="248"/>
                    <a:pt x="1120" y="248"/>
                  </a:cubicBezTo>
                  <a:cubicBezTo>
                    <a:pt x="1054" y="248"/>
                    <a:pt x="987" y="279"/>
                    <a:pt x="929" y="324"/>
                  </a:cubicBezTo>
                  <a:cubicBezTo>
                    <a:pt x="846" y="380"/>
                    <a:pt x="781" y="473"/>
                    <a:pt x="697" y="519"/>
                  </a:cubicBezTo>
                  <a:cubicBezTo>
                    <a:pt x="734" y="426"/>
                    <a:pt x="753" y="324"/>
                    <a:pt x="744" y="231"/>
                  </a:cubicBezTo>
                  <a:cubicBezTo>
                    <a:pt x="734" y="129"/>
                    <a:pt x="669" y="36"/>
                    <a:pt x="576" y="8"/>
                  </a:cubicBezTo>
                  <a:cubicBezTo>
                    <a:pt x="559" y="3"/>
                    <a:pt x="542" y="0"/>
                    <a:pt x="5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
            <p:cNvSpPr/>
            <p:nvPr/>
          </p:nvSpPr>
          <p:spPr>
            <a:xfrm>
              <a:off x="3439550" y="2044425"/>
              <a:ext cx="41100" cy="40325"/>
            </a:xfrm>
            <a:custGeom>
              <a:rect b="b" l="l" r="r" t="t"/>
              <a:pathLst>
                <a:path extrusionOk="0" h="1613" w="1644">
                  <a:moveTo>
                    <a:pt x="36" y="878"/>
                  </a:moveTo>
                  <a:cubicBezTo>
                    <a:pt x="16" y="1007"/>
                    <a:pt x="1" y="1140"/>
                    <a:pt x="1" y="1274"/>
                  </a:cubicBezTo>
                  <a:lnTo>
                    <a:pt x="1" y="1274"/>
                  </a:lnTo>
                  <a:cubicBezTo>
                    <a:pt x="1" y="1144"/>
                    <a:pt x="16" y="1011"/>
                    <a:pt x="36" y="878"/>
                  </a:cubicBezTo>
                  <a:close/>
                  <a:moveTo>
                    <a:pt x="1" y="1274"/>
                  </a:moveTo>
                  <a:cubicBezTo>
                    <a:pt x="1" y="1325"/>
                    <a:pt x="3" y="1376"/>
                    <a:pt x="8" y="1427"/>
                  </a:cubicBezTo>
                  <a:cubicBezTo>
                    <a:pt x="3" y="1376"/>
                    <a:pt x="1" y="1325"/>
                    <a:pt x="1" y="1274"/>
                  </a:cubicBezTo>
                  <a:close/>
                  <a:moveTo>
                    <a:pt x="18" y="1437"/>
                  </a:moveTo>
                  <a:cubicBezTo>
                    <a:pt x="18" y="1464"/>
                    <a:pt x="27" y="1492"/>
                    <a:pt x="36" y="1510"/>
                  </a:cubicBezTo>
                  <a:cubicBezTo>
                    <a:pt x="27" y="1483"/>
                    <a:pt x="18" y="1464"/>
                    <a:pt x="18" y="1437"/>
                  </a:cubicBezTo>
                  <a:close/>
                  <a:moveTo>
                    <a:pt x="36" y="1510"/>
                  </a:moveTo>
                  <a:lnTo>
                    <a:pt x="36" y="1510"/>
                  </a:lnTo>
                  <a:cubicBezTo>
                    <a:pt x="55" y="1529"/>
                    <a:pt x="73" y="1557"/>
                    <a:pt x="101" y="1566"/>
                  </a:cubicBezTo>
                  <a:cubicBezTo>
                    <a:pt x="73" y="1538"/>
                    <a:pt x="55" y="1529"/>
                    <a:pt x="36" y="1510"/>
                  </a:cubicBezTo>
                  <a:close/>
                  <a:moveTo>
                    <a:pt x="101" y="1566"/>
                  </a:moveTo>
                  <a:lnTo>
                    <a:pt x="101" y="1566"/>
                  </a:lnTo>
                  <a:cubicBezTo>
                    <a:pt x="148" y="1585"/>
                    <a:pt x="194" y="1603"/>
                    <a:pt x="250" y="1612"/>
                  </a:cubicBezTo>
                  <a:cubicBezTo>
                    <a:pt x="204" y="1603"/>
                    <a:pt x="148" y="1585"/>
                    <a:pt x="101" y="1566"/>
                  </a:cubicBezTo>
                  <a:close/>
                  <a:moveTo>
                    <a:pt x="519" y="0"/>
                  </a:moveTo>
                  <a:cubicBezTo>
                    <a:pt x="494" y="0"/>
                    <a:pt x="468" y="5"/>
                    <a:pt x="445" y="14"/>
                  </a:cubicBezTo>
                  <a:cubicBezTo>
                    <a:pt x="399" y="33"/>
                    <a:pt x="361" y="61"/>
                    <a:pt x="334" y="98"/>
                  </a:cubicBezTo>
                  <a:cubicBezTo>
                    <a:pt x="259" y="172"/>
                    <a:pt x="222" y="247"/>
                    <a:pt x="194" y="349"/>
                  </a:cubicBezTo>
                  <a:cubicBezTo>
                    <a:pt x="120" y="516"/>
                    <a:pt x="64" y="693"/>
                    <a:pt x="36" y="878"/>
                  </a:cubicBezTo>
                  <a:cubicBezTo>
                    <a:pt x="73" y="693"/>
                    <a:pt x="129" y="516"/>
                    <a:pt x="203" y="358"/>
                  </a:cubicBezTo>
                  <a:cubicBezTo>
                    <a:pt x="241" y="275"/>
                    <a:pt x="287" y="191"/>
                    <a:pt x="352" y="126"/>
                  </a:cubicBezTo>
                  <a:cubicBezTo>
                    <a:pt x="389" y="89"/>
                    <a:pt x="426" y="70"/>
                    <a:pt x="454" y="52"/>
                  </a:cubicBezTo>
                  <a:cubicBezTo>
                    <a:pt x="475" y="48"/>
                    <a:pt x="491" y="46"/>
                    <a:pt x="507" y="46"/>
                  </a:cubicBezTo>
                  <a:cubicBezTo>
                    <a:pt x="533" y="46"/>
                    <a:pt x="555" y="52"/>
                    <a:pt x="584" y="70"/>
                  </a:cubicBezTo>
                  <a:cubicBezTo>
                    <a:pt x="622" y="89"/>
                    <a:pt x="659" y="117"/>
                    <a:pt x="677" y="144"/>
                  </a:cubicBezTo>
                  <a:cubicBezTo>
                    <a:pt x="705" y="182"/>
                    <a:pt x="714" y="228"/>
                    <a:pt x="714" y="275"/>
                  </a:cubicBezTo>
                  <a:cubicBezTo>
                    <a:pt x="724" y="367"/>
                    <a:pt x="687" y="451"/>
                    <a:pt x="668" y="544"/>
                  </a:cubicBezTo>
                  <a:lnTo>
                    <a:pt x="659" y="600"/>
                  </a:lnTo>
                  <a:lnTo>
                    <a:pt x="714" y="563"/>
                  </a:lnTo>
                  <a:cubicBezTo>
                    <a:pt x="807" y="507"/>
                    <a:pt x="863" y="423"/>
                    <a:pt x="937" y="367"/>
                  </a:cubicBezTo>
                  <a:cubicBezTo>
                    <a:pt x="965" y="330"/>
                    <a:pt x="1012" y="312"/>
                    <a:pt x="1049" y="302"/>
                  </a:cubicBezTo>
                  <a:cubicBezTo>
                    <a:pt x="1072" y="293"/>
                    <a:pt x="1095" y="288"/>
                    <a:pt x="1117" y="288"/>
                  </a:cubicBezTo>
                  <a:cubicBezTo>
                    <a:pt x="1140" y="288"/>
                    <a:pt x="1160" y="293"/>
                    <a:pt x="1179" y="302"/>
                  </a:cubicBezTo>
                  <a:cubicBezTo>
                    <a:pt x="1216" y="312"/>
                    <a:pt x="1244" y="349"/>
                    <a:pt x="1263" y="395"/>
                  </a:cubicBezTo>
                  <a:cubicBezTo>
                    <a:pt x="1272" y="442"/>
                    <a:pt x="1272" y="488"/>
                    <a:pt x="1272" y="516"/>
                  </a:cubicBezTo>
                  <a:cubicBezTo>
                    <a:pt x="1244" y="609"/>
                    <a:pt x="1188" y="683"/>
                    <a:pt x="1133" y="767"/>
                  </a:cubicBezTo>
                  <a:lnTo>
                    <a:pt x="1077" y="832"/>
                  </a:lnTo>
                  <a:lnTo>
                    <a:pt x="1151" y="813"/>
                  </a:lnTo>
                  <a:cubicBezTo>
                    <a:pt x="1198" y="795"/>
                    <a:pt x="1263" y="776"/>
                    <a:pt x="1309" y="776"/>
                  </a:cubicBezTo>
                  <a:cubicBezTo>
                    <a:pt x="1328" y="772"/>
                    <a:pt x="1349" y="770"/>
                    <a:pt x="1370" y="770"/>
                  </a:cubicBezTo>
                  <a:cubicBezTo>
                    <a:pt x="1400" y="770"/>
                    <a:pt x="1431" y="775"/>
                    <a:pt x="1458" y="786"/>
                  </a:cubicBezTo>
                  <a:cubicBezTo>
                    <a:pt x="1504" y="795"/>
                    <a:pt x="1541" y="832"/>
                    <a:pt x="1560" y="878"/>
                  </a:cubicBezTo>
                  <a:cubicBezTo>
                    <a:pt x="1588" y="925"/>
                    <a:pt x="1597" y="971"/>
                    <a:pt x="1588" y="1018"/>
                  </a:cubicBezTo>
                  <a:cubicBezTo>
                    <a:pt x="1588" y="1064"/>
                    <a:pt x="1560" y="1111"/>
                    <a:pt x="1541" y="1157"/>
                  </a:cubicBezTo>
                  <a:cubicBezTo>
                    <a:pt x="1513" y="1204"/>
                    <a:pt x="1476" y="1241"/>
                    <a:pt x="1430" y="1278"/>
                  </a:cubicBezTo>
                  <a:cubicBezTo>
                    <a:pt x="1402" y="1306"/>
                    <a:pt x="1356" y="1343"/>
                    <a:pt x="1309" y="1371"/>
                  </a:cubicBezTo>
                  <a:cubicBezTo>
                    <a:pt x="1263" y="1389"/>
                    <a:pt x="1216" y="1427"/>
                    <a:pt x="1170" y="1445"/>
                  </a:cubicBezTo>
                  <a:cubicBezTo>
                    <a:pt x="984" y="1538"/>
                    <a:pt x="770" y="1585"/>
                    <a:pt x="566" y="1612"/>
                  </a:cubicBezTo>
                  <a:cubicBezTo>
                    <a:pt x="770" y="1603"/>
                    <a:pt x="984" y="1557"/>
                    <a:pt x="1179" y="1464"/>
                  </a:cubicBezTo>
                  <a:lnTo>
                    <a:pt x="1318" y="1389"/>
                  </a:lnTo>
                  <a:cubicBezTo>
                    <a:pt x="1365" y="1371"/>
                    <a:pt x="1411" y="1334"/>
                    <a:pt x="1448" y="1297"/>
                  </a:cubicBezTo>
                  <a:cubicBezTo>
                    <a:pt x="1504" y="1213"/>
                    <a:pt x="1541" y="1185"/>
                    <a:pt x="1579" y="1139"/>
                  </a:cubicBezTo>
                  <a:cubicBezTo>
                    <a:pt x="1606" y="1092"/>
                    <a:pt x="1634" y="1027"/>
                    <a:pt x="1634" y="981"/>
                  </a:cubicBezTo>
                  <a:cubicBezTo>
                    <a:pt x="1644" y="925"/>
                    <a:pt x="1634" y="869"/>
                    <a:pt x="1606" y="823"/>
                  </a:cubicBezTo>
                  <a:cubicBezTo>
                    <a:pt x="1588" y="767"/>
                    <a:pt x="1541" y="730"/>
                    <a:pt x="1486" y="702"/>
                  </a:cubicBezTo>
                  <a:cubicBezTo>
                    <a:pt x="1448" y="691"/>
                    <a:pt x="1413" y="687"/>
                    <a:pt x="1379" y="687"/>
                  </a:cubicBezTo>
                  <a:cubicBezTo>
                    <a:pt x="1355" y="687"/>
                    <a:pt x="1332" y="689"/>
                    <a:pt x="1309" y="693"/>
                  </a:cubicBezTo>
                  <a:cubicBezTo>
                    <a:pt x="1281" y="693"/>
                    <a:pt x="1253" y="702"/>
                    <a:pt x="1225" y="702"/>
                  </a:cubicBezTo>
                  <a:cubicBezTo>
                    <a:pt x="1235" y="683"/>
                    <a:pt x="1253" y="674"/>
                    <a:pt x="1263" y="646"/>
                  </a:cubicBezTo>
                  <a:cubicBezTo>
                    <a:pt x="1281" y="600"/>
                    <a:pt x="1309" y="553"/>
                    <a:pt x="1318" y="507"/>
                  </a:cubicBezTo>
                  <a:cubicBezTo>
                    <a:pt x="1328" y="451"/>
                    <a:pt x="1328" y="405"/>
                    <a:pt x="1309" y="349"/>
                  </a:cubicBezTo>
                  <a:cubicBezTo>
                    <a:pt x="1281" y="302"/>
                    <a:pt x="1253" y="237"/>
                    <a:pt x="1188" y="219"/>
                  </a:cubicBezTo>
                  <a:cubicBezTo>
                    <a:pt x="1160" y="205"/>
                    <a:pt x="1133" y="198"/>
                    <a:pt x="1106" y="198"/>
                  </a:cubicBezTo>
                  <a:cubicBezTo>
                    <a:pt x="1079" y="198"/>
                    <a:pt x="1054" y="205"/>
                    <a:pt x="1030" y="219"/>
                  </a:cubicBezTo>
                  <a:cubicBezTo>
                    <a:pt x="984" y="228"/>
                    <a:pt x="937" y="265"/>
                    <a:pt x="891" y="302"/>
                  </a:cubicBezTo>
                  <a:cubicBezTo>
                    <a:pt x="835" y="349"/>
                    <a:pt x="780" y="414"/>
                    <a:pt x="724" y="460"/>
                  </a:cubicBezTo>
                  <a:cubicBezTo>
                    <a:pt x="733" y="386"/>
                    <a:pt x="761" y="321"/>
                    <a:pt x="752" y="247"/>
                  </a:cubicBezTo>
                  <a:cubicBezTo>
                    <a:pt x="752" y="210"/>
                    <a:pt x="724" y="154"/>
                    <a:pt x="705" y="117"/>
                  </a:cubicBezTo>
                  <a:cubicBezTo>
                    <a:pt x="677" y="70"/>
                    <a:pt x="640" y="33"/>
                    <a:pt x="594" y="14"/>
                  </a:cubicBezTo>
                  <a:cubicBezTo>
                    <a:pt x="570" y="5"/>
                    <a:pt x="545"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2"/>
            <p:cNvSpPr/>
            <p:nvPr/>
          </p:nvSpPr>
          <p:spPr>
            <a:xfrm>
              <a:off x="3441375" y="2057075"/>
              <a:ext cx="16050" cy="24425"/>
            </a:xfrm>
            <a:custGeom>
              <a:rect b="b" l="l" r="r" t="t"/>
              <a:pathLst>
                <a:path extrusionOk="0" h="977" w="642">
                  <a:moveTo>
                    <a:pt x="641" y="1"/>
                  </a:moveTo>
                  <a:lnTo>
                    <a:pt x="641" y="1"/>
                  </a:lnTo>
                  <a:cubicBezTo>
                    <a:pt x="586" y="84"/>
                    <a:pt x="530" y="168"/>
                    <a:pt x="502" y="252"/>
                  </a:cubicBezTo>
                  <a:lnTo>
                    <a:pt x="344" y="503"/>
                  </a:lnTo>
                  <a:lnTo>
                    <a:pt x="177" y="744"/>
                  </a:lnTo>
                  <a:cubicBezTo>
                    <a:pt x="149" y="781"/>
                    <a:pt x="121" y="828"/>
                    <a:pt x="93" y="865"/>
                  </a:cubicBezTo>
                  <a:cubicBezTo>
                    <a:pt x="65" y="893"/>
                    <a:pt x="38" y="939"/>
                    <a:pt x="0" y="976"/>
                  </a:cubicBezTo>
                  <a:cubicBezTo>
                    <a:pt x="75" y="921"/>
                    <a:pt x="130" y="837"/>
                    <a:pt x="186" y="753"/>
                  </a:cubicBezTo>
                  <a:cubicBezTo>
                    <a:pt x="242" y="670"/>
                    <a:pt x="298" y="595"/>
                    <a:pt x="353" y="512"/>
                  </a:cubicBezTo>
                  <a:cubicBezTo>
                    <a:pt x="400" y="419"/>
                    <a:pt x="456" y="335"/>
                    <a:pt x="502" y="261"/>
                  </a:cubicBezTo>
                  <a:cubicBezTo>
                    <a:pt x="549" y="177"/>
                    <a:pt x="595" y="84"/>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2"/>
            <p:cNvSpPr/>
            <p:nvPr/>
          </p:nvSpPr>
          <p:spPr>
            <a:xfrm>
              <a:off x="3441825" y="2063575"/>
              <a:ext cx="26275" cy="18850"/>
            </a:xfrm>
            <a:custGeom>
              <a:rect b="b" l="l" r="r" t="t"/>
              <a:pathLst>
                <a:path extrusionOk="0" h="754" w="1051">
                  <a:moveTo>
                    <a:pt x="1051" y="1"/>
                  </a:moveTo>
                  <a:lnTo>
                    <a:pt x="1051" y="1"/>
                  </a:lnTo>
                  <a:cubicBezTo>
                    <a:pt x="958" y="57"/>
                    <a:pt x="884" y="112"/>
                    <a:pt x="791" y="159"/>
                  </a:cubicBezTo>
                  <a:cubicBezTo>
                    <a:pt x="698" y="215"/>
                    <a:pt x="614" y="289"/>
                    <a:pt x="521" y="345"/>
                  </a:cubicBezTo>
                  <a:cubicBezTo>
                    <a:pt x="428" y="419"/>
                    <a:pt x="335" y="475"/>
                    <a:pt x="252" y="540"/>
                  </a:cubicBezTo>
                  <a:cubicBezTo>
                    <a:pt x="167" y="608"/>
                    <a:pt x="89" y="661"/>
                    <a:pt x="20" y="733"/>
                  </a:cubicBezTo>
                  <a:lnTo>
                    <a:pt x="20" y="733"/>
                  </a:lnTo>
                  <a:cubicBezTo>
                    <a:pt x="47" y="708"/>
                    <a:pt x="85" y="690"/>
                    <a:pt x="122" y="661"/>
                  </a:cubicBezTo>
                  <a:cubicBezTo>
                    <a:pt x="159" y="623"/>
                    <a:pt x="205" y="605"/>
                    <a:pt x="252" y="568"/>
                  </a:cubicBezTo>
                  <a:lnTo>
                    <a:pt x="521" y="382"/>
                  </a:lnTo>
                  <a:lnTo>
                    <a:pt x="791" y="196"/>
                  </a:lnTo>
                  <a:cubicBezTo>
                    <a:pt x="884" y="122"/>
                    <a:pt x="977" y="66"/>
                    <a:pt x="1051" y="1"/>
                  </a:cubicBezTo>
                  <a:close/>
                  <a:moveTo>
                    <a:pt x="20" y="733"/>
                  </a:moveTo>
                  <a:cubicBezTo>
                    <a:pt x="13" y="739"/>
                    <a:pt x="7" y="746"/>
                    <a:pt x="1" y="754"/>
                  </a:cubicBezTo>
                  <a:cubicBezTo>
                    <a:pt x="7" y="747"/>
                    <a:pt x="13" y="740"/>
                    <a:pt x="20"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2"/>
            <p:cNvSpPr/>
            <p:nvPr/>
          </p:nvSpPr>
          <p:spPr>
            <a:xfrm>
              <a:off x="3448100" y="2067075"/>
              <a:ext cx="4675" cy="7000"/>
            </a:xfrm>
            <a:custGeom>
              <a:rect b="b" l="l" r="r" t="t"/>
              <a:pathLst>
                <a:path extrusionOk="0" h="280" w="187">
                  <a:moveTo>
                    <a:pt x="187" y="0"/>
                  </a:moveTo>
                  <a:lnTo>
                    <a:pt x="187" y="0"/>
                  </a:lnTo>
                  <a:cubicBezTo>
                    <a:pt x="149" y="47"/>
                    <a:pt x="112" y="93"/>
                    <a:pt x="94" y="140"/>
                  </a:cubicBezTo>
                  <a:cubicBezTo>
                    <a:pt x="75" y="158"/>
                    <a:pt x="57" y="186"/>
                    <a:pt x="47" y="205"/>
                  </a:cubicBezTo>
                  <a:cubicBezTo>
                    <a:pt x="29" y="233"/>
                    <a:pt x="10" y="251"/>
                    <a:pt x="1" y="279"/>
                  </a:cubicBezTo>
                  <a:cubicBezTo>
                    <a:pt x="29" y="260"/>
                    <a:pt x="38" y="242"/>
                    <a:pt x="57" y="214"/>
                  </a:cubicBezTo>
                  <a:cubicBezTo>
                    <a:pt x="75" y="195"/>
                    <a:pt x="94" y="168"/>
                    <a:pt x="103" y="149"/>
                  </a:cubicBezTo>
                  <a:cubicBezTo>
                    <a:pt x="140" y="103"/>
                    <a:pt x="168" y="56"/>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2"/>
            <p:cNvSpPr/>
            <p:nvPr/>
          </p:nvSpPr>
          <p:spPr>
            <a:xfrm>
              <a:off x="3452750" y="2064750"/>
              <a:ext cx="2125" cy="4675"/>
            </a:xfrm>
            <a:custGeom>
              <a:rect b="b" l="l" r="r" t="t"/>
              <a:pathLst>
                <a:path extrusionOk="0" h="187" w="85">
                  <a:moveTo>
                    <a:pt x="84" y="0"/>
                  </a:moveTo>
                  <a:cubicBezTo>
                    <a:pt x="56" y="28"/>
                    <a:pt x="47" y="56"/>
                    <a:pt x="47" y="93"/>
                  </a:cubicBezTo>
                  <a:cubicBezTo>
                    <a:pt x="38" y="103"/>
                    <a:pt x="38" y="121"/>
                    <a:pt x="29" y="140"/>
                  </a:cubicBezTo>
                  <a:cubicBezTo>
                    <a:pt x="10" y="149"/>
                    <a:pt x="10" y="168"/>
                    <a:pt x="1" y="186"/>
                  </a:cubicBezTo>
                  <a:lnTo>
                    <a:pt x="38" y="149"/>
                  </a:lnTo>
                  <a:cubicBezTo>
                    <a:pt x="47" y="140"/>
                    <a:pt x="47" y="112"/>
                    <a:pt x="56" y="103"/>
                  </a:cubicBezTo>
                  <a:cubicBezTo>
                    <a:pt x="75" y="65"/>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2"/>
            <p:cNvSpPr/>
            <p:nvPr/>
          </p:nvSpPr>
          <p:spPr>
            <a:xfrm>
              <a:off x="3451825" y="2066150"/>
              <a:ext cx="5375" cy="5825"/>
            </a:xfrm>
            <a:custGeom>
              <a:rect b="b" l="l" r="r" t="t"/>
              <a:pathLst>
                <a:path extrusionOk="0" h="233" w="215">
                  <a:moveTo>
                    <a:pt x="214" y="0"/>
                  </a:moveTo>
                  <a:lnTo>
                    <a:pt x="214" y="0"/>
                  </a:lnTo>
                  <a:cubicBezTo>
                    <a:pt x="177" y="37"/>
                    <a:pt x="140" y="65"/>
                    <a:pt x="93" y="102"/>
                  </a:cubicBezTo>
                  <a:cubicBezTo>
                    <a:pt x="66" y="149"/>
                    <a:pt x="38" y="186"/>
                    <a:pt x="0" y="232"/>
                  </a:cubicBezTo>
                  <a:cubicBezTo>
                    <a:pt x="28" y="223"/>
                    <a:pt x="38" y="205"/>
                    <a:pt x="66" y="186"/>
                  </a:cubicBezTo>
                  <a:cubicBezTo>
                    <a:pt x="84" y="158"/>
                    <a:pt x="112" y="149"/>
                    <a:pt x="121" y="130"/>
                  </a:cubicBezTo>
                  <a:cubicBezTo>
                    <a:pt x="158" y="93"/>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2"/>
            <p:cNvSpPr/>
            <p:nvPr/>
          </p:nvSpPr>
          <p:spPr>
            <a:xfrm>
              <a:off x="3446475" y="2074050"/>
              <a:ext cx="3750" cy="3025"/>
            </a:xfrm>
            <a:custGeom>
              <a:rect b="b" l="l" r="r" t="t"/>
              <a:pathLst>
                <a:path extrusionOk="0" h="121" w="150">
                  <a:moveTo>
                    <a:pt x="149" y="0"/>
                  </a:moveTo>
                  <a:lnTo>
                    <a:pt x="149" y="0"/>
                  </a:lnTo>
                  <a:cubicBezTo>
                    <a:pt x="112" y="9"/>
                    <a:pt x="94" y="28"/>
                    <a:pt x="66" y="56"/>
                  </a:cubicBezTo>
                  <a:cubicBezTo>
                    <a:pt x="47" y="65"/>
                    <a:pt x="10" y="93"/>
                    <a:pt x="1" y="121"/>
                  </a:cubicBezTo>
                  <a:cubicBezTo>
                    <a:pt x="29" y="102"/>
                    <a:pt x="57" y="93"/>
                    <a:pt x="75" y="65"/>
                  </a:cubicBezTo>
                  <a:cubicBezTo>
                    <a:pt x="103" y="56"/>
                    <a:pt x="122"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
            <p:cNvSpPr/>
            <p:nvPr/>
          </p:nvSpPr>
          <p:spPr>
            <a:xfrm>
              <a:off x="3466700" y="2055450"/>
              <a:ext cx="3500" cy="6300"/>
            </a:xfrm>
            <a:custGeom>
              <a:rect b="b" l="l" r="r" t="t"/>
              <a:pathLst>
                <a:path extrusionOk="0" h="252" w="140">
                  <a:moveTo>
                    <a:pt x="139" y="1"/>
                  </a:moveTo>
                  <a:lnTo>
                    <a:pt x="139" y="1"/>
                  </a:lnTo>
                  <a:cubicBezTo>
                    <a:pt x="102" y="47"/>
                    <a:pt x="84" y="75"/>
                    <a:pt x="65" y="112"/>
                  </a:cubicBezTo>
                  <a:lnTo>
                    <a:pt x="37" y="177"/>
                  </a:lnTo>
                  <a:lnTo>
                    <a:pt x="0" y="252"/>
                  </a:lnTo>
                  <a:cubicBezTo>
                    <a:pt x="9" y="233"/>
                    <a:pt x="37" y="214"/>
                    <a:pt x="47" y="196"/>
                  </a:cubicBezTo>
                  <a:cubicBezTo>
                    <a:pt x="56" y="177"/>
                    <a:pt x="74" y="159"/>
                    <a:pt x="84" y="140"/>
                  </a:cubicBezTo>
                  <a:cubicBezTo>
                    <a:pt x="102" y="94"/>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
            <p:cNvSpPr/>
            <p:nvPr/>
          </p:nvSpPr>
          <p:spPr>
            <a:xfrm>
              <a:off x="3463900" y="2059175"/>
              <a:ext cx="2825" cy="4200"/>
            </a:xfrm>
            <a:custGeom>
              <a:rect b="b" l="l" r="r" t="t"/>
              <a:pathLst>
                <a:path extrusionOk="0" h="168" w="113">
                  <a:moveTo>
                    <a:pt x="112" y="0"/>
                  </a:moveTo>
                  <a:lnTo>
                    <a:pt x="112" y="0"/>
                  </a:lnTo>
                  <a:cubicBezTo>
                    <a:pt x="94" y="19"/>
                    <a:pt x="75" y="56"/>
                    <a:pt x="47" y="75"/>
                  </a:cubicBezTo>
                  <a:cubicBezTo>
                    <a:pt x="28" y="112"/>
                    <a:pt x="10" y="140"/>
                    <a:pt x="1" y="168"/>
                  </a:cubicBezTo>
                  <a:cubicBezTo>
                    <a:pt x="19" y="158"/>
                    <a:pt x="28" y="149"/>
                    <a:pt x="47" y="140"/>
                  </a:cubicBezTo>
                  <a:cubicBezTo>
                    <a:pt x="56" y="121"/>
                    <a:pt x="66" y="103"/>
                    <a:pt x="75" y="93"/>
                  </a:cubicBezTo>
                  <a:cubicBezTo>
                    <a:pt x="94" y="84"/>
                    <a:pt x="103" y="56"/>
                    <a:pt x="103" y="47"/>
                  </a:cubicBezTo>
                  <a:cubicBezTo>
                    <a:pt x="112" y="38"/>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
            <p:cNvSpPr/>
            <p:nvPr/>
          </p:nvSpPr>
          <p:spPr>
            <a:xfrm>
              <a:off x="3467850" y="2053825"/>
              <a:ext cx="1175" cy="3050"/>
            </a:xfrm>
            <a:custGeom>
              <a:rect b="b" l="l" r="r" t="t"/>
              <a:pathLst>
                <a:path extrusionOk="0" h="122" w="47">
                  <a:moveTo>
                    <a:pt x="38" y="1"/>
                  </a:moveTo>
                  <a:cubicBezTo>
                    <a:pt x="19" y="29"/>
                    <a:pt x="19" y="38"/>
                    <a:pt x="10" y="66"/>
                  </a:cubicBezTo>
                  <a:cubicBezTo>
                    <a:pt x="1" y="66"/>
                    <a:pt x="1" y="75"/>
                    <a:pt x="1" y="84"/>
                  </a:cubicBezTo>
                  <a:lnTo>
                    <a:pt x="1" y="122"/>
                  </a:lnTo>
                  <a:cubicBezTo>
                    <a:pt x="10" y="112"/>
                    <a:pt x="28" y="94"/>
                    <a:pt x="38" y="75"/>
                  </a:cubicBezTo>
                  <a:cubicBezTo>
                    <a:pt x="47" y="66"/>
                    <a:pt x="47" y="47"/>
                    <a:pt x="47" y="38"/>
                  </a:cubicBezTo>
                  <a:cubicBezTo>
                    <a:pt x="47" y="29"/>
                    <a:pt x="38"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
            <p:cNvSpPr/>
            <p:nvPr/>
          </p:nvSpPr>
          <p:spPr>
            <a:xfrm>
              <a:off x="3475050" y="2067075"/>
              <a:ext cx="3050" cy="6050"/>
            </a:xfrm>
            <a:custGeom>
              <a:rect b="b" l="l" r="r" t="t"/>
              <a:pathLst>
                <a:path extrusionOk="0" h="242" w="122">
                  <a:moveTo>
                    <a:pt x="93" y="0"/>
                  </a:moveTo>
                  <a:lnTo>
                    <a:pt x="93" y="0"/>
                  </a:lnTo>
                  <a:cubicBezTo>
                    <a:pt x="112" y="47"/>
                    <a:pt x="93" y="93"/>
                    <a:pt x="84" y="140"/>
                  </a:cubicBezTo>
                  <a:cubicBezTo>
                    <a:pt x="75" y="158"/>
                    <a:pt x="66" y="168"/>
                    <a:pt x="47" y="195"/>
                  </a:cubicBezTo>
                  <a:cubicBezTo>
                    <a:pt x="38" y="195"/>
                    <a:pt x="38" y="205"/>
                    <a:pt x="28" y="214"/>
                  </a:cubicBezTo>
                  <a:cubicBezTo>
                    <a:pt x="19" y="214"/>
                    <a:pt x="19" y="233"/>
                    <a:pt x="1" y="242"/>
                  </a:cubicBezTo>
                  <a:cubicBezTo>
                    <a:pt x="19" y="233"/>
                    <a:pt x="28" y="233"/>
                    <a:pt x="38" y="214"/>
                  </a:cubicBezTo>
                  <a:cubicBezTo>
                    <a:pt x="38" y="205"/>
                    <a:pt x="47" y="205"/>
                    <a:pt x="66" y="195"/>
                  </a:cubicBezTo>
                  <a:cubicBezTo>
                    <a:pt x="84" y="186"/>
                    <a:pt x="93" y="158"/>
                    <a:pt x="112" y="140"/>
                  </a:cubicBezTo>
                  <a:cubicBezTo>
                    <a:pt x="121" y="112"/>
                    <a:pt x="121" y="93"/>
                    <a:pt x="121" y="65"/>
                  </a:cubicBezTo>
                  <a:cubicBezTo>
                    <a:pt x="121" y="37"/>
                    <a:pt x="112"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
            <p:cNvSpPr/>
            <p:nvPr/>
          </p:nvSpPr>
          <p:spPr>
            <a:xfrm>
              <a:off x="3471100" y="2070775"/>
              <a:ext cx="4900" cy="3975"/>
            </a:xfrm>
            <a:custGeom>
              <a:rect b="b" l="l" r="r" t="t"/>
              <a:pathLst>
                <a:path extrusionOk="0" h="159" w="196">
                  <a:moveTo>
                    <a:pt x="196" y="1"/>
                  </a:moveTo>
                  <a:lnTo>
                    <a:pt x="196" y="1"/>
                  </a:lnTo>
                  <a:cubicBezTo>
                    <a:pt x="177" y="10"/>
                    <a:pt x="159" y="20"/>
                    <a:pt x="140" y="38"/>
                  </a:cubicBezTo>
                  <a:cubicBezTo>
                    <a:pt x="131" y="57"/>
                    <a:pt x="103" y="66"/>
                    <a:pt x="94" y="85"/>
                  </a:cubicBezTo>
                  <a:lnTo>
                    <a:pt x="47" y="122"/>
                  </a:lnTo>
                  <a:cubicBezTo>
                    <a:pt x="38" y="140"/>
                    <a:pt x="19" y="150"/>
                    <a:pt x="1" y="159"/>
                  </a:cubicBezTo>
                  <a:cubicBezTo>
                    <a:pt x="19" y="159"/>
                    <a:pt x="38" y="150"/>
                    <a:pt x="56" y="140"/>
                  </a:cubicBezTo>
                  <a:cubicBezTo>
                    <a:pt x="84" y="122"/>
                    <a:pt x="103" y="112"/>
                    <a:pt x="112" y="103"/>
                  </a:cubicBezTo>
                  <a:cubicBezTo>
                    <a:pt x="149"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2"/>
            <p:cNvSpPr/>
            <p:nvPr/>
          </p:nvSpPr>
          <p:spPr>
            <a:xfrm>
              <a:off x="3468775" y="2074725"/>
              <a:ext cx="5150" cy="3050"/>
            </a:xfrm>
            <a:custGeom>
              <a:rect b="b" l="l" r="r" t="t"/>
              <a:pathLst>
                <a:path extrusionOk="0" h="122" w="206">
                  <a:moveTo>
                    <a:pt x="205" y="1"/>
                  </a:moveTo>
                  <a:lnTo>
                    <a:pt x="205" y="1"/>
                  </a:lnTo>
                  <a:cubicBezTo>
                    <a:pt x="177" y="29"/>
                    <a:pt x="140" y="38"/>
                    <a:pt x="103" y="66"/>
                  </a:cubicBezTo>
                  <a:cubicBezTo>
                    <a:pt x="66" y="85"/>
                    <a:pt x="29" y="94"/>
                    <a:pt x="1" y="122"/>
                  </a:cubicBezTo>
                  <a:cubicBezTo>
                    <a:pt x="19" y="122"/>
                    <a:pt x="29" y="122"/>
                    <a:pt x="56" y="112"/>
                  </a:cubicBezTo>
                  <a:cubicBezTo>
                    <a:pt x="75" y="112"/>
                    <a:pt x="103" y="94"/>
                    <a:pt x="112" y="85"/>
                  </a:cubicBezTo>
                  <a:cubicBezTo>
                    <a:pt x="131" y="75"/>
                    <a:pt x="149" y="66"/>
                    <a:pt x="159" y="47"/>
                  </a:cubicBezTo>
                  <a:cubicBezTo>
                    <a:pt x="187" y="38"/>
                    <a:pt x="196" y="2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2"/>
            <p:cNvSpPr/>
            <p:nvPr/>
          </p:nvSpPr>
          <p:spPr>
            <a:xfrm>
              <a:off x="3472500" y="2069625"/>
              <a:ext cx="2575" cy="2575"/>
            </a:xfrm>
            <a:custGeom>
              <a:rect b="b" l="l" r="r" t="t"/>
              <a:pathLst>
                <a:path extrusionOk="0" h="103" w="103">
                  <a:moveTo>
                    <a:pt x="103" y="1"/>
                  </a:moveTo>
                  <a:cubicBezTo>
                    <a:pt x="84" y="19"/>
                    <a:pt x="56" y="38"/>
                    <a:pt x="56" y="47"/>
                  </a:cubicBezTo>
                  <a:lnTo>
                    <a:pt x="0" y="103"/>
                  </a:lnTo>
                  <a:cubicBezTo>
                    <a:pt x="28" y="103"/>
                    <a:pt x="47" y="93"/>
                    <a:pt x="75" y="66"/>
                  </a:cubicBezTo>
                  <a:cubicBezTo>
                    <a:pt x="84" y="56"/>
                    <a:pt x="84" y="47"/>
                    <a:pt x="93" y="38"/>
                  </a:cubicBezTo>
                  <a:cubicBezTo>
                    <a:pt x="93" y="19"/>
                    <a:pt x="103"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
            <p:cNvSpPr/>
            <p:nvPr/>
          </p:nvSpPr>
          <p:spPr>
            <a:xfrm>
              <a:off x="3444625" y="2082400"/>
              <a:ext cx="5825" cy="1175"/>
            </a:xfrm>
            <a:custGeom>
              <a:rect b="b" l="l" r="r" t="t"/>
              <a:pathLst>
                <a:path extrusionOk="0" h="47" w="233">
                  <a:moveTo>
                    <a:pt x="0" y="1"/>
                  </a:moveTo>
                  <a:cubicBezTo>
                    <a:pt x="19" y="10"/>
                    <a:pt x="47" y="10"/>
                    <a:pt x="56" y="38"/>
                  </a:cubicBezTo>
                  <a:cubicBezTo>
                    <a:pt x="84" y="47"/>
                    <a:pt x="93" y="47"/>
                    <a:pt x="121" y="47"/>
                  </a:cubicBezTo>
                  <a:cubicBezTo>
                    <a:pt x="149" y="47"/>
                    <a:pt x="196" y="47"/>
                    <a:pt x="233" y="19"/>
                  </a:cubicBezTo>
                  <a:cubicBezTo>
                    <a:pt x="196" y="19"/>
                    <a:pt x="149" y="10"/>
                    <a:pt x="121" y="10"/>
                  </a:cubicBezTo>
                  <a:cubicBezTo>
                    <a:pt x="84"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
            <p:cNvSpPr/>
            <p:nvPr/>
          </p:nvSpPr>
          <p:spPr>
            <a:xfrm>
              <a:off x="3446950" y="2081250"/>
              <a:ext cx="4675" cy="950"/>
            </a:xfrm>
            <a:custGeom>
              <a:rect b="b" l="l" r="r" t="t"/>
              <a:pathLst>
                <a:path extrusionOk="0" h="38" w="187">
                  <a:moveTo>
                    <a:pt x="0" y="0"/>
                  </a:moveTo>
                  <a:cubicBezTo>
                    <a:pt x="10" y="9"/>
                    <a:pt x="28" y="9"/>
                    <a:pt x="47" y="37"/>
                  </a:cubicBezTo>
                  <a:lnTo>
                    <a:pt x="93" y="37"/>
                  </a:lnTo>
                  <a:cubicBezTo>
                    <a:pt x="130" y="19"/>
                    <a:pt x="16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2"/>
            <p:cNvSpPr/>
            <p:nvPr/>
          </p:nvSpPr>
          <p:spPr>
            <a:xfrm>
              <a:off x="3448800" y="2077525"/>
              <a:ext cx="3750" cy="2350"/>
            </a:xfrm>
            <a:custGeom>
              <a:rect b="b" l="l" r="r" t="t"/>
              <a:pathLst>
                <a:path extrusionOk="0" h="94" w="150">
                  <a:moveTo>
                    <a:pt x="149" y="0"/>
                  </a:moveTo>
                  <a:lnTo>
                    <a:pt x="149" y="0"/>
                  </a:lnTo>
                  <a:cubicBezTo>
                    <a:pt x="121" y="10"/>
                    <a:pt x="84" y="19"/>
                    <a:pt x="66" y="28"/>
                  </a:cubicBezTo>
                  <a:cubicBezTo>
                    <a:pt x="47" y="47"/>
                    <a:pt x="19" y="65"/>
                    <a:pt x="1" y="93"/>
                  </a:cubicBezTo>
                  <a:cubicBezTo>
                    <a:pt x="29" y="75"/>
                    <a:pt x="66" y="65"/>
                    <a:pt x="75" y="56"/>
                  </a:cubicBezTo>
                  <a:cubicBezTo>
                    <a:pt x="84" y="56"/>
                    <a:pt x="103" y="47"/>
                    <a:pt x="112" y="28"/>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2"/>
            <p:cNvSpPr/>
            <p:nvPr/>
          </p:nvSpPr>
          <p:spPr>
            <a:xfrm>
              <a:off x="3451350" y="2078925"/>
              <a:ext cx="3750" cy="1175"/>
            </a:xfrm>
            <a:custGeom>
              <a:rect b="b" l="l" r="r" t="t"/>
              <a:pathLst>
                <a:path extrusionOk="0" h="47" w="150">
                  <a:moveTo>
                    <a:pt x="150" y="0"/>
                  </a:moveTo>
                  <a:cubicBezTo>
                    <a:pt x="112" y="0"/>
                    <a:pt x="94" y="0"/>
                    <a:pt x="66" y="9"/>
                  </a:cubicBezTo>
                  <a:cubicBezTo>
                    <a:pt x="47" y="19"/>
                    <a:pt x="19" y="19"/>
                    <a:pt x="1" y="47"/>
                  </a:cubicBezTo>
                  <a:cubicBezTo>
                    <a:pt x="38" y="47"/>
                    <a:pt x="57" y="47"/>
                    <a:pt x="85" y="28"/>
                  </a:cubicBezTo>
                  <a:cubicBezTo>
                    <a:pt x="103" y="19"/>
                    <a:pt x="131"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2"/>
            <p:cNvSpPr/>
            <p:nvPr/>
          </p:nvSpPr>
          <p:spPr>
            <a:xfrm>
              <a:off x="3452750" y="2081000"/>
              <a:ext cx="4900" cy="1425"/>
            </a:xfrm>
            <a:custGeom>
              <a:rect b="b" l="l" r="r" t="t"/>
              <a:pathLst>
                <a:path extrusionOk="0" h="57" w="196">
                  <a:moveTo>
                    <a:pt x="196" y="1"/>
                  </a:moveTo>
                  <a:cubicBezTo>
                    <a:pt x="159" y="1"/>
                    <a:pt x="131" y="1"/>
                    <a:pt x="94" y="10"/>
                  </a:cubicBezTo>
                  <a:cubicBezTo>
                    <a:pt x="75" y="19"/>
                    <a:pt x="38" y="29"/>
                    <a:pt x="1" y="57"/>
                  </a:cubicBezTo>
                  <a:cubicBezTo>
                    <a:pt x="38" y="57"/>
                    <a:pt x="75" y="57"/>
                    <a:pt x="103" y="47"/>
                  </a:cubicBezTo>
                  <a:cubicBezTo>
                    <a:pt x="131" y="29"/>
                    <a:pt x="168" y="1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2"/>
            <p:cNvSpPr/>
            <p:nvPr/>
          </p:nvSpPr>
          <p:spPr>
            <a:xfrm>
              <a:off x="3446725" y="2046175"/>
              <a:ext cx="4900" cy="4425"/>
            </a:xfrm>
            <a:custGeom>
              <a:rect b="b" l="l" r="r" t="t"/>
              <a:pathLst>
                <a:path extrusionOk="0" h="177" w="196">
                  <a:moveTo>
                    <a:pt x="195" y="0"/>
                  </a:moveTo>
                  <a:cubicBezTo>
                    <a:pt x="167" y="0"/>
                    <a:pt x="158" y="9"/>
                    <a:pt x="121" y="19"/>
                  </a:cubicBezTo>
                  <a:cubicBezTo>
                    <a:pt x="102" y="28"/>
                    <a:pt x="74" y="56"/>
                    <a:pt x="65" y="65"/>
                  </a:cubicBezTo>
                  <a:cubicBezTo>
                    <a:pt x="28" y="102"/>
                    <a:pt x="9" y="140"/>
                    <a:pt x="0" y="177"/>
                  </a:cubicBezTo>
                  <a:cubicBezTo>
                    <a:pt x="19" y="167"/>
                    <a:pt x="28" y="149"/>
                    <a:pt x="47" y="140"/>
                  </a:cubicBezTo>
                  <a:lnTo>
                    <a:pt x="93" y="93"/>
                  </a:lnTo>
                  <a:cubicBezTo>
                    <a:pt x="130" y="56"/>
                    <a:pt x="158" y="2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2"/>
            <p:cNvSpPr/>
            <p:nvPr/>
          </p:nvSpPr>
          <p:spPr>
            <a:xfrm>
              <a:off x="3446950" y="2048500"/>
              <a:ext cx="3500" cy="4650"/>
            </a:xfrm>
            <a:custGeom>
              <a:rect b="b" l="l" r="r" t="t"/>
              <a:pathLst>
                <a:path extrusionOk="0" h="186" w="140">
                  <a:moveTo>
                    <a:pt x="140" y="0"/>
                  </a:moveTo>
                  <a:lnTo>
                    <a:pt x="140" y="0"/>
                  </a:lnTo>
                  <a:cubicBezTo>
                    <a:pt x="121" y="9"/>
                    <a:pt x="103" y="9"/>
                    <a:pt x="93" y="28"/>
                  </a:cubicBezTo>
                  <a:cubicBezTo>
                    <a:pt x="75" y="47"/>
                    <a:pt x="56" y="65"/>
                    <a:pt x="47" y="74"/>
                  </a:cubicBezTo>
                  <a:cubicBezTo>
                    <a:pt x="28" y="102"/>
                    <a:pt x="0" y="149"/>
                    <a:pt x="0" y="186"/>
                  </a:cubicBezTo>
                  <a:lnTo>
                    <a:pt x="38" y="139"/>
                  </a:lnTo>
                  <a:cubicBezTo>
                    <a:pt x="47" y="121"/>
                    <a:pt x="56" y="102"/>
                    <a:pt x="75" y="93"/>
                  </a:cubicBezTo>
                  <a:cubicBezTo>
                    <a:pt x="93" y="56"/>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2"/>
            <p:cNvSpPr/>
            <p:nvPr/>
          </p:nvSpPr>
          <p:spPr>
            <a:xfrm>
              <a:off x="3446475" y="2051500"/>
              <a:ext cx="3050" cy="4900"/>
            </a:xfrm>
            <a:custGeom>
              <a:rect b="b" l="l" r="r" t="t"/>
              <a:pathLst>
                <a:path extrusionOk="0" h="196" w="122">
                  <a:moveTo>
                    <a:pt x="122" y="1"/>
                  </a:moveTo>
                  <a:lnTo>
                    <a:pt x="122" y="1"/>
                  </a:lnTo>
                  <a:cubicBezTo>
                    <a:pt x="94" y="38"/>
                    <a:pt x="66" y="75"/>
                    <a:pt x="29" y="84"/>
                  </a:cubicBezTo>
                  <a:cubicBezTo>
                    <a:pt x="19" y="103"/>
                    <a:pt x="19" y="122"/>
                    <a:pt x="10" y="140"/>
                  </a:cubicBezTo>
                  <a:cubicBezTo>
                    <a:pt x="1" y="159"/>
                    <a:pt x="1" y="177"/>
                    <a:pt x="1" y="196"/>
                  </a:cubicBezTo>
                  <a:lnTo>
                    <a:pt x="29" y="159"/>
                  </a:lnTo>
                  <a:cubicBezTo>
                    <a:pt x="38" y="140"/>
                    <a:pt x="57" y="122"/>
                    <a:pt x="66" y="112"/>
                  </a:cubicBezTo>
                  <a:cubicBezTo>
                    <a:pt x="94" y="75"/>
                    <a:pt x="112"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
            <p:cNvSpPr/>
            <p:nvPr/>
          </p:nvSpPr>
          <p:spPr>
            <a:xfrm>
              <a:off x="3443225" y="2054525"/>
              <a:ext cx="1900" cy="5825"/>
            </a:xfrm>
            <a:custGeom>
              <a:rect b="b" l="l" r="r" t="t"/>
              <a:pathLst>
                <a:path extrusionOk="0" h="233" w="76">
                  <a:moveTo>
                    <a:pt x="75" y="1"/>
                  </a:moveTo>
                  <a:cubicBezTo>
                    <a:pt x="56" y="38"/>
                    <a:pt x="47" y="84"/>
                    <a:pt x="10" y="103"/>
                  </a:cubicBezTo>
                  <a:cubicBezTo>
                    <a:pt x="10" y="112"/>
                    <a:pt x="1" y="140"/>
                    <a:pt x="1" y="159"/>
                  </a:cubicBezTo>
                  <a:lnTo>
                    <a:pt x="1" y="233"/>
                  </a:lnTo>
                  <a:lnTo>
                    <a:pt x="19" y="177"/>
                  </a:lnTo>
                  <a:cubicBezTo>
                    <a:pt x="38" y="149"/>
                    <a:pt x="38" y="140"/>
                    <a:pt x="47" y="112"/>
                  </a:cubicBezTo>
                  <a:cubicBezTo>
                    <a:pt x="66" y="8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2"/>
            <p:cNvSpPr/>
            <p:nvPr/>
          </p:nvSpPr>
          <p:spPr>
            <a:xfrm>
              <a:off x="3443225" y="2059650"/>
              <a:ext cx="2350" cy="5825"/>
            </a:xfrm>
            <a:custGeom>
              <a:rect b="b" l="l" r="r" t="t"/>
              <a:pathLst>
                <a:path extrusionOk="0" h="233" w="94">
                  <a:moveTo>
                    <a:pt x="94" y="0"/>
                  </a:moveTo>
                  <a:lnTo>
                    <a:pt x="94" y="0"/>
                  </a:lnTo>
                  <a:cubicBezTo>
                    <a:pt x="56" y="37"/>
                    <a:pt x="38" y="74"/>
                    <a:pt x="19" y="102"/>
                  </a:cubicBezTo>
                  <a:cubicBezTo>
                    <a:pt x="10" y="121"/>
                    <a:pt x="10" y="139"/>
                    <a:pt x="1" y="167"/>
                  </a:cubicBezTo>
                  <a:lnTo>
                    <a:pt x="1" y="232"/>
                  </a:lnTo>
                  <a:cubicBezTo>
                    <a:pt x="1" y="214"/>
                    <a:pt x="10" y="204"/>
                    <a:pt x="19" y="177"/>
                  </a:cubicBezTo>
                  <a:lnTo>
                    <a:pt x="47" y="121"/>
                  </a:lnTo>
                  <a:cubicBezTo>
                    <a:pt x="56" y="84"/>
                    <a:pt x="84" y="4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2"/>
            <p:cNvSpPr/>
            <p:nvPr/>
          </p:nvSpPr>
          <p:spPr>
            <a:xfrm>
              <a:off x="3458800" y="2058475"/>
              <a:ext cx="1875" cy="2350"/>
            </a:xfrm>
            <a:custGeom>
              <a:rect b="b" l="l" r="r" t="t"/>
              <a:pathLst>
                <a:path extrusionOk="0" h="94" w="75">
                  <a:moveTo>
                    <a:pt x="75" y="1"/>
                  </a:moveTo>
                  <a:cubicBezTo>
                    <a:pt x="47" y="19"/>
                    <a:pt x="37" y="28"/>
                    <a:pt x="28" y="38"/>
                  </a:cubicBezTo>
                  <a:cubicBezTo>
                    <a:pt x="10" y="66"/>
                    <a:pt x="0" y="75"/>
                    <a:pt x="0" y="93"/>
                  </a:cubicBezTo>
                  <a:cubicBezTo>
                    <a:pt x="28" y="84"/>
                    <a:pt x="37" y="75"/>
                    <a:pt x="47" y="66"/>
                  </a:cubicBezTo>
                  <a:cubicBezTo>
                    <a:pt x="65"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
            <p:cNvSpPr/>
            <p:nvPr/>
          </p:nvSpPr>
          <p:spPr>
            <a:xfrm>
              <a:off x="3461125" y="2057325"/>
              <a:ext cx="1875" cy="2350"/>
            </a:xfrm>
            <a:custGeom>
              <a:rect b="b" l="l" r="r" t="t"/>
              <a:pathLst>
                <a:path extrusionOk="0" h="94" w="75">
                  <a:moveTo>
                    <a:pt x="74" y="0"/>
                  </a:moveTo>
                  <a:lnTo>
                    <a:pt x="74" y="0"/>
                  </a:lnTo>
                  <a:cubicBezTo>
                    <a:pt x="47" y="19"/>
                    <a:pt x="37" y="28"/>
                    <a:pt x="28" y="37"/>
                  </a:cubicBezTo>
                  <a:cubicBezTo>
                    <a:pt x="9" y="65"/>
                    <a:pt x="0" y="74"/>
                    <a:pt x="0" y="93"/>
                  </a:cubicBezTo>
                  <a:cubicBezTo>
                    <a:pt x="28" y="84"/>
                    <a:pt x="37" y="74"/>
                    <a:pt x="47" y="65"/>
                  </a:cubicBezTo>
                  <a:cubicBezTo>
                    <a:pt x="65" y="37"/>
                    <a:pt x="7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2"/>
            <p:cNvSpPr/>
            <p:nvPr/>
          </p:nvSpPr>
          <p:spPr>
            <a:xfrm>
              <a:off x="3441150" y="2067775"/>
              <a:ext cx="1175" cy="4200"/>
            </a:xfrm>
            <a:custGeom>
              <a:rect b="b" l="l" r="r" t="t"/>
              <a:pathLst>
                <a:path extrusionOk="0" h="168" w="47">
                  <a:moveTo>
                    <a:pt x="47" y="0"/>
                  </a:moveTo>
                  <a:lnTo>
                    <a:pt x="47" y="0"/>
                  </a:lnTo>
                  <a:cubicBezTo>
                    <a:pt x="28" y="28"/>
                    <a:pt x="28" y="65"/>
                    <a:pt x="9" y="75"/>
                  </a:cubicBezTo>
                  <a:cubicBezTo>
                    <a:pt x="0" y="93"/>
                    <a:pt x="0" y="112"/>
                    <a:pt x="0" y="121"/>
                  </a:cubicBezTo>
                  <a:lnTo>
                    <a:pt x="0" y="167"/>
                  </a:lnTo>
                  <a:cubicBezTo>
                    <a:pt x="28" y="140"/>
                    <a:pt x="28" y="112"/>
                    <a:pt x="37" y="84"/>
                  </a:cubicBezTo>
                  <a:cubicBezTo>
                    <a:pt x="47" y="6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2"/>
            <p:cNvSpPr/>
            <p:nvPr/>
          </p:nvSpPr>
          <p:spPr>
            <a:xfrm>
              <a:off x="3437200" y="2122150"/>
              <a:ext cx="40675" cy="39500"/>
            </a:xfrm>
            <a:custGeom>
              <a:rect b="b" l="l" r="r" t="t"/>
              <a:pathLst>
                <a:path extrusionOk="0" h="1580" w="1627">
                  <a:moveTo>
                    <a:pt x="525" y="1"/>
                  </a:moveTo>
                  <a:cubicBezTo>
                    <a:pt x="400" y="1"/>
                    <a:pt x="299" y="146"/>
                    <a:pt x="242" y="269"/>
                  </a:cubicBezTo>
                  <a:cubicBezTo>
                    <a:pt x="74" y="612"/>
                    <a:pt x="0" y="1012"/>
                    <a:pt x="19" y="1393"/>
                  </a:cubicBezTo>
                  <a:cubicBezTo>
                    <a:pt x="19" y="1532"/>
                    <a:pt x="186" y="1569"/>
                    <a:pt x="279" y="1579"/>
                  </a:cubicBezTo>
                  <a:cubicBezTo>
                    <a:pt x="304" y="1579"/>
                    <a:pt x="330" y="1580"/>
                    <a:pt x="355" y="1580"/>
                  </a:cubicBezTo>
                  <a:cubicBezTo>
                    <a:pt x="702" y="1580"/>
                    <a:pt x="1053" y="1518"/>
                    <a:pt x="1347" y="1328"/>
                  </a:cubicBezTo>
                  <a:cubicBezTo>
                    <a:pt x="1440" y="1263"/>
                    <a:pt x="1533" y="1188"/>
                    <a:pt x="1580" y="1077"/>
                  </a:cubicBezTo>
                  <a:cubicBezTo>
                    <a:pt x="1626" y="975"/>
                    <a:pt x="1607" y="835"/>
                    <a:pt x="1515" y="770"/>
                  </a:cubicBezTo>
                  <a:cubicBezTo>
                    <a:pt x="1471" y="739"/>
                    <a:pt x="1420" y="727"/>
                    <a:pt x="1366" y="727"/>
                  </a:cubicBezTo>
                  <a:cubicBezTo>
                    <a:pt x="1292" y="727"/>
                    <a:pt x="1213" y="749"/>
                    <a:pt x="1143" y="770"/>
                  </a:cubicBezTo>
                  <a:cubicBezTo>
                    <a:pt x="1217" y="696"/>
                    <a:pt x="1273" y="612"/>
                    <a:pt x="1301" y="520"/>
                  </a:cubicBezTo>
                  <a:cubicBezTo>
                    <a:pt x="1319" y="427"/>
                    <a:pt x="1282" y="315"/>
                    <a:pt x="1208" y="269"/>
                  </a:cubicBezTo>
                  <a:cubicBezTo>
                    <a:pt x="1179" y="254"/>
                    <a:pt x="1149" y="248"/>
                    <a:pt x="1118" y="248"/>
                  </a:cubicBezTo>
                  <a:cubicBezTo>
                    <a:pt x="1050" y="248"/>
                    <a:pt x="981" y="280"/>
                    <a:pt x="929" y="324"/>
                  </a:cubicBezTo>
                  <a:cubicBezTo>
                    <a:pt x="846" y="380"/>
                    <a:pt x="771" y="473"/>
                    <a:pt x="697" y="520"/>
                  </a:cubicBezTo>
                  <a:cubicBezTo>
                    <a:pt x="725" y="427"/>
                    <a:pt x="753" y="324"/>
                    <a:pt x="743" y="232"/>
                  </a:cubicBezTo>
                  <a:cubicBezTo>
                    <a:pt x="725" y="129"/>
                    <a:pt x="669" y="36"/>
                    <a:pt x="576" y="9"/>
                  </a:cubicBezTo>
                  <a:cubicBezTo>
                    <a:pt x="559" y="3"/>
                    <a:pt x="542" y="1"/>
                    <a:pt x="5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2"/>
            <p:cNvSpPr/>
            <p:nvPr/>
          </p:nvSpPr>
          <p:spPr>
            <a:xfrm>
              <a:off x="3436875" y="2122300"/>
              <a:ext cx="41225" cy="40250"/>
            </a:xfrm>
            <a:custGeom>
              <a:rect b="b" l="l" r="r" t="t"/>
              <a:pathLst>
                <a:path extrusionOk="0" h="1610" w="1649">
                  <a:moveTo>
                    <a:pt x="41" y="876"/>
                  </a:moveTo>
                  <a:lnTo>
                    <a:pt x="41" y="876"/>
                  </a:lnTo>
                  <a:cubicBezTo>
                    <a:pt x="12" y="1012"/>
                    <a:pt x="0" y="1153"/>
                    <a:pt x="1" y="1295"/>
                  </a:cubicBezTo>
                  <a:lnTo>
                    <a:pt x="1" y="1295"/>
                  </a:lnTo>
                  <a:cubicBezTo>
                    <a:pt x="1" y="1158"/>
                    <a:pt x="13" y="1017"/>
                    <a:pt x="41" y="876"/>
                  </a:cubicBezTo>
                  <a:close/>
                  <a:moveTo>
                    <a:pt x="1" y="1295"/>
                  </a:moveTo>
                  <a:cubicBezTo>
                    <a:pt x="0" y="1339"/>
                    <a:pt x="2" y="1382"/>
                    <a:pt x="4" y="1424"/>
                  </a:cubicBezTo>
                  <a:cubicBezTo>
                    <a:pt x="2" y="1381"/>
                    <a:pt x="1" y="1338"/>
                    <a:pt x="1" y="1295"/>
                  </a:cubicBezTo>
                  <a:close/>
                  <a:moveTo>
                    <a:pt x="22" y="1434"/>
                  </a:moveTo>
                  <a:cubicBezTo>
                    <a:pt x="23" y="1462"/>
                    <a:pt x="32" y="1489"/>
                    <a:pt x="41" y="1508"/>
                  </a:cubicBezTo>
                  <a:cubicBezTo>
                    <a:pt x="32" y="1480"/>
                    <a:pt x="23" y="1462"/>
                    <a:pt x="22" y="1434"/>
                  </a:cubicBezTo>
                  <a:close/>
                  <a:moveTo>
                    <a:pt x="41" y="1508"/>
                  </a:moveTo>
                  <a:lnTo>
                    <a:pt x="41" y="1508"/>
                  </a:lnTo>
                  <a:cubicBezTo>
                    <a:pt x="50" y="1526"/>
                    <a:pt x="78" y="1554"/>
                    <a:pt x="97" y="1563"/>
                  </a:cubicBezTo>
                  <a:cubicBezTo>
                    <a:pt x="78" y="1536"/>
                    <a:pt x="50" y="1526"/>
                    <a:pt x="41" y="1508"/>
                  </a:cubicBezTo>
                  <a:close/>
                  <a:moveTo>
                    <a:pt x="97" y="1563"/>
                  </a:moveTo>
                  <a:lnTo>
                    <a:pt x="97" y="1563"/>
                  </a:lnTo>
                  <a:cubicBezTo>
                    <a:pt x="143" y="1582"/>
                    <a:pt x="190" y="1601"/>
                    <a:pt x="255" y="1610"/>
                  </a:cubicBezTo>
                  <a:cubicBezTo>
                    <a:pt x="208" y="1601"/>
                    <a:pt x="143" y="1582"/>
                    <a:pt x="97" y="1563"/>
                  </a:cubicBezTo>
                  <a:close/>
                  <a:moveTo>
                    <a:pt x="524" y="0"/>
                  </a:moveTo>
                  <a:cubicBezTo>
                    <a:pt x="499" y="0"/>
                    <a:pt x="473" y="7"/>
                    <a:pt x="450" y="21"/>
                  </a:cubicBezTo>
                  <a:cubicBezTo>
                    <a:pt x="403" y="30"/>
                    <a:pt x="366" y="58"/>
                    <a:pt x="329" y="95"/>
                  </a:cubicBezTo>
                  <a:cubicBezTo>
                    <a:pt x="264" y="170"/>
                    <a:pt x="227" y="253"/>
                    <a:pt x="190" y="346"/>
                  </a:cubicBezTo>
                  <a:cubicBezTo>
                    <a:pt x="125" y="514"/>
                    <a:pt x="69" y="690"/>
                    <a:pt x="41" y="876"/>
                  </a:cubicBezTo>
                  <a:cubicBezTo>
                    <a:pt x="78" y="690"/>
                    <a:pt x="134" y="514"/>
                    <a:pt x="208" y="356"/>
                  </a:cubicBezTo>
                  <a:cubicBezTo>
                    <a:pt x="236" y="272"/>
                    <a:pt x="283" y="188"/>
                    <a:pt x="357" y="123"/>
                  </a:cubicBezTo>
                  <a:cubicBezTo>
                    <a:pt x="394" y="86"/>
                    <a:pt x="422" y="68"/>
                    <a:pt x="459" y="49"/>
                  </a:cubicBezTo>
                  <a:cubicBezTo>
                    <a:pt x="476" y="46"/>
                    <a:pt x="492" y="43"/>
                    <a:pt x="507" y="43"/>
                  </a:cubicBezTo>
                  <a:cubicBezTo>
                    <a:pt x="534" y="43"/>
                    <a:pt x="560" y="50"/>
                    <a:pt x="589" y="68"/>
                  </a:cubicBezTo>
                  <a:cubicBezTo>
                    <a:pt x="626" y="86"/>
                    <a:pt x="654" y="114"/>
                    <a:pt x="682" y="142"/>
                  </a:cubicBezTo>
                  <a:cubicBezTo>
                    <a:pt x="701" y="179"/>
                    <a:pt x="719" y="226"/>
                    <a:pt x="719" y="272"/>
                  </a:cubicBezTo>
                  <a:cubicBezTo>
                    <a:pt x="729" y="365"/>
                    <a:pt x="691" y="449"/>
                    <a:pt x="673" y="541"/>
                  </a:cubicBezTo>
                  <a:lnTo>
                    <a:pt x="654" y="597"/>
                  </a:lnTo>
                  <a:lnTo>
                    <a:pt x="719" y="560"/>
                  </a:lnTo>
                  <a:cubicBezTo>
                    <a:pt x="812" y="504"/>
                    <a:pt x="868" y="421"/>
                    <a:pt x="933" y="365"/>
                  </a:cubicBezTo>
                  <a:cubicBezTo>
                    <a:pt x="970" y="328"/>
                    <a:pt x="1017" y="309"/>
                    <a:pt x="1054" y="300"/>
                  </a:cubicBezTo>
                  <a:cubicBezTo>
                    <a:pt x="1077" y="291"/>
                    <a:pt x="1100" y="286"/>
                    <a:pt x="1122" y="286"/>
                  </a:cubicBezTo>
                  <a:cubicBezTo>
                    <a:pt x="1144" y="286"/>
                    <a:pt x="1165" y="291"/>
                    <a:pt x="1184" y="300"/>
                  </a:cubicBezTo>
                  <a:cubicBezTo>
                    <a:pt x="1212" y="309"/>
                    <a:pt x="1249" y="346"/>
                    <a:pt x="1258" y="393"/>
                  </a:cubicBezTo>
                  <a:cubicBezTo>
                    <a:pt x="1277" y="439"/>
                    <a:pt x="1277" y="486"/>
                    <a:pt x="1277" y="514"/>
                  </a:cubicBezTo>
                  <a:cubicBezTo>
                    <a:pt x="1249" y="606"/>
                    <a:pt x="1193" y="681"/>
                    <a:pt x="1137" y="764"/>
                  </a:cubicBezTo>
                  <a:lnTo>
                    <a:pt x="1072" y="829"/>
                  </a:lnTo>
                  <a:lnTo>
                    <a:pt x="1156" y="811"/>
                  </a:lnTo>
                  <a:cubicBezTo>
                    <a:pt x="1202" y="792"/>
                    <a:pt x="1258" y="774"/>
                    <a:pt x="1305" y="774"/>
                  </a:cubicBezTo>
                  <a:cubicBezTo>
                    <a:pt x="1324" y="770"/>
                    <a:pt x="1346" y="768"/>
                    <a:pt x="1369" y="768"/>
                  </a:cubicBezTo>
                  <a:cubicBezTo>
                    <a:pt x="1402" y="768"/>
                    <a:pt x="1435" y="772"/>
                    <a:pt x="1463" y="783"/>
                  </a:cubicBezTo>
                  <a:cubicBezTo>
                    <a:pt x="1509" y="792"/>
                    <a:pt x="1537" y="829"/>
                    <a:pt x="1565" y="876"/>
                  </a:cubicBezTo>
                  <a:cubicBezTo>
                    <a:pt x="1583" y="922"/>
                    <a:pt x="1602" y="969"/>
                    <a:pt x="1583" y="1015"/>
                  </a:cubicBezTo>
                  <a:cubicBezTo>
                    <a:pt x="1583" y="1062"/>
                    <a:pt x="1565" y="1108"/>
                    <a:pt x="1537" y="1155"/>
                  </a:cubicBezTo>
                  <a:cubicBezTo>
                    <a:pt x="1518" y="1201"/>
                    <a:pt x="1481" y="1238"/>
                    <a:pt x="1435" y="1275"/>
                  </a:cubicBezTo>
                  <a:cubicBezTo>
                    <a:pt x="1398" y="1303"/>
                    <a:pt x="1351" y="1340"/>
                    <a:pt x="1305" y="1368"/>
                  </a:cubicBezTo>
                  <a:cubicBezTo>
                    <a:pt x="1258" y="1387"/>
                    <a:pt x="1212" y="1424"/>
                    <a:pt x="1165" y="1443"/>
                  </a:cubicBezTo>
                  <a:cubicBezTo>
                    <a:pt x="979" y="1536"/>
                    <a:pt x="775" y="1582"/>
                    <a:pt x="561" y="1610"/>
                  </a:cubicBezTo>
                  <a:cubicBezTo>
                    <a:pt x="775" y="1601"/>
                    <a:pt x="979" y="1554"/>
                    <a:pt x="1184" y="1461"/>
                  </a:cubicBezTo>
                  <a:lnTo>
                    <a:pt x="1323" y="1387"/>
                  </a:lnTo>
                  <a:cubicBezTo>
                    <a:pt x="1370" y="1368"/>
                    <a:pt x="1416" y="1331"/>
                    <a:pt x="1444" y="1294"/>
                  </a:cubicBezTo>
                  <a:cubicBezTo>
                    <a:pt x="1509" y="1210"/>
                    <a:pt x="1555" y="1182"/>
                    <a:pt x="1574" y="1136"/>
                  </a:cubicBezTo>
                  <a:cubicBezTo>
                    <a:pt x="1611" y="1090"/>
                    <a:pt x="1639" y="1025"/>
                    <a:pt x="1639" y="978"/>
                  </a:cubicBezTo>
                  <a:cubicBezTo>
                    <a:pt x="1648" y="922"/>
                    <a:pt x="1639" y="867"/>
                    <a:pt x="1611" y="820"/>
                  </a:cubicBezTo>
                  <a:cubicBezTo>
                    <a:pt x="1583" y="764"/>
                    <a:pt x="1546" y="727"/>
                    <a:pt x="1481" y="699"/>
                  </a:cubicBezTo>
                  <a:cubicBezTo>
                    <a:pt x="1448" y="688"/>
                    <a:pt x="1416" y="684"/>
                    <a:pt x="1383" y="684"/>
                  </a:cubicBezTo>
                  <a:cubicBezTo>
                    <a:pt x="1360" y="684"/>
                    <a:pt x="1337" y="686"/>
                    <a:pt x="1314" y="690"/>
                  </a:cubicBezTo>
                  <a:cubicBezTo>
                    <a:pt x="1286" y="690"/>
                    <a:pt x="1249" y="699"/>
                    <a:pt x="1230" y="699"/>
                  </a:cubicBezTo>
                  <a:cubicBezTo>
                    <a:pt x="1240" y="681"/>
                    <a:pt x="1249" y="671"/>
                    <a:pt x="1258" y="644"/>
                  </a:cubicBezTo>
                  <a:cubicBezTo>
                    <a:pt x="1286" y="597"/>
                    <a:pt x="1314" y="551"/>
                    <a:pt x="1323" y="504"/>
                  </a:cubicBezTo>
                  <a:cubicBezTo>
                    <a:pt x="1332" y="449"/>
                    <a:pt x="1332" y="402"/>
                    <a:pt x="1314" y="346"/>
                  </a:cubicBezTo>
                  <a:cubicBezTo>
                    <a:pt x="1286" y="300"/>
                    <a:pt x="1249" y="235"/>
                    <a:pt x="1193" y="216"/>
                  </a:cubicBezTo>
                  <a:cubicBezTo>
                    <a:pt x="1165" y="202"/>
                    <a:pt x="1137" y="195"/>
                    <a:pt x="1109" y="195"/>
                  </a:cubicBezTo>
                  <a:cubicBezTo>
                    <a:pt x="1082" y="195"/>
                    <a:pt x="1054" y="202"/>
                    <a:pt x="1026" y="216"/>
                  </a:cubicBezTo>
                  <a:cubicBezTo>
                    <a:pt x="979" y="226"/>
                    <a:pt x="942" y="263"/>
                    <a:pt x="887" y="300"/>
                  </a:cubicBezTo>
                  <a:cubicBezTo>
                    <a:pt x="831" y="346"/>
                    <a:pt x="784" y="402"/>
                    <a:pt x="729" y="458"/>
                  </a:cubicBezTo>
                  <a:cubicBezTo>
                    <a:pt x="738" y="383"/>
                    <a:pt x="766" y="318"/>
                    <a:pt x="747" y="253"/>
                  </a:cubicBezTo>
                  <a:cubicBezTo>
                    <a:pt x="747" y="207"/>
                    <a:pt x="729" y="151"/>
                    <a:pt x="701" y="114"/>
                  </a:cubicBezTo>
                  <a:cubicBezTo>
                    <a:pt x="682" y="68"/>
                    <a:pt x="645" y="30"/>
                    <a:pt x="598" y="21"/>
                  </a:cubicBezTo>
                  <a:cubicBezTo>
                    <a:pt x="575" y="7"/>
                    <a:pt x="550" y="0"/>
                    <a:pt x="5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
            <p:cNvSpPr/>
            <p:nvPr/>
          </p:nvSpPr>
          <p:spPr>
            <a:xfrm>
              <a:off x="3438825" y="2134900"/>
              <a:ext cx="16050" cy="24400"/>
            </a:xfrm>
            <a:custGeom>
              <a:rect b="b" l="l" r="r" t="t"/>
              <a:pathLst>
                <a:path extrusionOk="0" h="976" w="642">
                  <a:moveTo>
                    <a:pt x="641" y="0"/>
                  </a:moveTo>
                  <a:cubicBezTo>
                    <a:pt x="586" y="84"/>
                    <a:pt x="539" y="167"/>
                    <a:pt x="502" y="251"/>
                  </a:cubicBezTo>
                  <a:lnTo>
                    <a:pt x="335" y="502"/>
                  </a:lnTo>
                  <a:lnTo>
                    <a:pt x="177" y="744"/>
                  </a:lnTo>
                  <a:cubicBezTo>
                    <a:pt x="149" y="781"/>
                    <a:pt x="121" y="827"/>
                    <a:pt x="93" y="864"/>
                  </a:cubicBezTo>
                  <a:cubicBezTo>
                    <a:pt x="56" y="892"/>
                    <a:pt x="37" y="939"/>
                    <a:pt x="0" y="976"/>
                  </a:cubicBezTo>
                  <a:cubicBezTo>
                    <a:pt x="75" y="920"/>
                    <a:pt x="130" y="836"/>
                    <a:pt x="186" y="753"/>
                  </a:cubicBezTo>
                  <a:cubicBezTo>
                    <a:pt x="242" y="678"/>
                    <a:pt x="288" y="595"/>
                    <a:pt x="353" y="511"/>
                  </a:cubicBezTo>
                  <a:cubicBezTo>
                    <a:pt x="400" y="418"/>
                    <a:pt x="455" y="335"/>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
            <p:cNvSpPr/>
            <p:nvPr/>
          </p:nvSpPr>
          <p:spPr>
            <a:xfrm>
              <a:off x="3439525" y="2141400"/>
              <a:ext cx="26250" cy="18825"/>
            </a:xfrm>
            <a:custGeom>
              <a:rect b="b" l="l" r="r" t="t"/>
              <a:pathLst>
                <a:path extrusionOk="0" h="753" w="1050">
                  <a:moveTo>
                    <a:pt x="1050" y="0"/>
                  </a:moveTo>
                  <a:cubicBezTo>
                    <a:pt x="957" y="56"/>
                    <a:pt x="864" y="112"/>
                    <a:pt x="790" y="158"/>
                  </a:cubicBezTo>
                  <a:cubicBezTo>
                    <a:pt x="697" y="214"/>
                    <a:pt x="613" y="288"/>
                    <a:pt x="520" y="344"/>
                  </a:cubicBezTo>
                  <a:cubicBezTo>
                    <a:pt x="427" y="418"/>
                    <a:pt x="335" y="474"/>
                    <a:pt x="251" y="539"/>
                  </a:cubicBezTo>
                  <a:cubicBezTo>
                    <a:pt x="166" y="607"/>
                    <a:pt x="88" y="660"/>
                    <a:pt x="19" y="733"/>
                  </a:cubicBezTo>
                  <a:lnTo>
                    <a:pt x="19" y="733"/>
                  </a:lnTo>
                  <a:cubicBezTo>
                    <a:pt x="46" y="708"/>
                    <a:pt x="84" y="690"/>
                    <a:pt x="121" y="660"/>
                  </a:cubicBezTo>
                  <a:cubicBezTo>
                    <a:pt x="158" y="623"/>
                    <a:pt x="204" y="604"/>
                    <a:pt x="251" y="567"/>
                  </a:cubicBezTo>
                  <a:lnTo>
                    <a:pt x="520" y="381"/>
                  </a:lnTo>
                  <a:lnTo>
                    <a:pt x="790" y="195"/>
                  </a:lnTo>
                  <a:cubicBezTo>
                    <a:pt x="883" y="121"/>
                    <a:pt x="976" y="65"/>
                    <a:pt x="1050" y="0"/>
                  </a:cubicBezTo>
                  <a:close/>
                  <a:moveTo>
                    <a:pt x="19" y="733"/>
                  </a:moveTo>
                  <a:lnTo>
                    <a:pt x="19" y="733"/>
                  </a:lnTo>
                  <a:cubicBezTo>
                    <a:pt x="12" y="739"/>
                    <a:pt x="6" y="746"/>
                    <a:pt x="0" y="753"/>
                  </a:cubicBezTo>
                  <a:cubicBezTo>
                    <a:pt x="6" y="746"/>
                    <a:pt x="12" y="739"/>
                    <a:pt x="19"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2"/>
            <p:cNvSpPr/>
            <p:nvPr/>
          </p:nvSpPr>
          <p:spPr>
            <a:xfrm>
              <a:off x="3445550" y="2144875"/>
              <a:ext cx="4675" cy="7000"/>
            </a:xfrm>
            <a:custGeom>
              <a:rect b="b" l="l" r="r" t="t"/>
              <a:pathLst>
                <a:path extrusionOk="0" h="280" w="187">
                  <a:moveTo>
                    <a:pt x="186" y="1"/>
                  </a:moveTo>
                  <a:lnTo>
                    <a:pt x="186" y="1"/>
                  </a:lnTo>
                  <a:cubicBezTo>
                    <a:pt x="149" y="47"/>
                    <a:pt x="112" y="94"/>
                    <a:pt x="94" y="140"/>
                  </a:cubicBezTo>
                  <a:cubicBezTo>
                    <a:pt x="66" y="159"/>
                    <a:pt x="56" y="187"/>
                    <a:pt x="47" y="205"/>
                  </a:cubicBezTo>
                  <a:cubicBezTo>
                    <a:pt x="19" y="233"/>
                    <a:pt x="10" y="252"/>
                    <a:pt x="1" y="279"/>
                  </a:cubicBezTo>
                  <a:cubicBezTo>
                    <a:pt x="19" y="261"/>
                    <a:pt x="29" y="242"/>
                    <a:pt x="56" y="214"/>
                  </a:cubicBezTo>
                  <a:cubicBezTo>
                    <a:pt x="66" y="196"/>
                    <a:pt x="94" y="168"/>
                    <a:pt x="103" y="149"/>
                  </a:cubicBezTo>
                  <a:cubicBezTo>
                    <a:pt x="140" y="103"/>
                    <a:pt x="159" y="56"/>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
            <p:cNvSpPr/>
            <p:nvPr/>
          </p:nvSpPr>
          <p:spPr>
            <a:xfrm>
              <a:off x="3450425" y="2142550"/>
              <a:ext cx="2125" cy="4450"/>
            </a:xfrm>
            <a:custGeom>
              <a:rect b="b" l="l" r="r" t="t"/>
              <a:pathLst>
                <a:path extrusionOk="0" h="178" w="85">
                  <a:moveTo>
                    <a:pt x="84" y="1"/>
                  </a:moveTo>
                  <a:lnTo>
                    <a:pt x="84" y="1"/>
                  </a:lnTo>
                  <a:cubicBezTo>
                    <a:pt x="56" y="29"/>
                    <a:pt x="47" y="57"/>
                    <a:pt x="47" y="94"/>
                  </a:cubicBezTo>
                  <a:cubicBezTo>
                    <a:pt x="38" y="103"/>
                    <a:pt x="38" y="122"/>
                    <a:pt x="19" y="140"/>
                  </a:cubicBezTo>
                  <a:cubicBezTo>
                    <a:pt x="10" y="149"/>
                    <a:pt x="10" y="168"/>
                    <a:pt x="1" y="177"/>
                  </a:cubicBezTo>
                  <a:lnTo>
                    <a:pt x="38" y="149"/>
                  </a:lnTo>
                  <a:cubicBezTo>
                    <a:pt x="47" y="140"/>
                    <a:pt x="47" y="112"/>
                    <a:pt x="56" y="103"/>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2"/>
            <p:cNvSpPr/>
            <p:nvPr/>
          </p:nvSpPr>
          <p:spPr>
            <a:xfrm>
              <a:off x="3449500" y="2143950"/>
              <a:ext cx="5375" cy="5825"/>
            </a:xfrm>
            <a:custGeom>
              <a:rect b="b" l="l" r="r" t="t"/>
              <a:pathLst>
                <a:path extrusionOk="0" h="233" w="215">
                  <a:moveTo>
                    <a:pt x="214" y="1"/>
                  </a:moveTo>
                  <a:cubicBezTo>
                    <a:pt x="168" y="38"/>
                    <a:pt x="131" y="66"/>
                    <a:pt x="93" y="103"/>
                  </a:cubicBezTo>
                  <a:cubicBezTo>
                    <a:pt x="66" y="149"/>
                    <a:pt x="38" y="186"/>
                    <a:pt x="1" y="233"/>
                  </a:cubicBezTo>
                  <a:cubicBezTo>
                    <a:pt x="28" y="224"/>
                    <a:pt x="38" y="205"/>
                    <a:pt x="66" y="186"/>
                  </a:cubicBezTo>
                  <a:cubicBezTo>
                    <a:pt x="84" y="159"/>
                    <a:pt x="112" y="149"/>
                    <a:pt x="121" y="131"/>
                  </a:cubicBezTo>
                  <a:cubicBezTo>
                    <a:pt x="159" y="93"/>
                    <a:pt x="186" y="4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2"/>
            <p:cNvSpPr/>
            <p:nvPr/>
          </p:nvSpPr>
          <p:spPr>
            <a:xfrm>
              <a:off x="3443700" y="2151850"/>
              <a:ext cx="3975" cy="3050"/>
            </a:xfrm>
            <a:custGeom>
              <a:rect b="b" l="l" r="r" t="t"/>
              <a:pathLst>
                <a:path extrusionOk="0" h="122" w="159">
                  <a:moveTo>
                    <a:pt x="158" y="0"/>
                  </a:moveTo>
                  <a:cubicBezTo>
                    <a:pt x="130" y="10"/>
                    <a:pt x="93" y="28"/>
                    <a:pt x="75" y="56"/>
                  </a:cubicBezTo>
                  <a:cubicBezTo>
                    <a:pt x="47" y="66"/>
                    <a:pt x="19" y="93"/>
                    <a:pt x="0" y="121"/>
                  </a:cubicBezTo>
                  <a:cubicBezTo>
                    <a:pt x="37" y="103"/>
                    <a:pt x="65" y="93"/>
                    <a:pt x="84" y="66"/>
                  </a:cubicBezTo>
                  <a:cubicBezTo>
                    <a:pt x="112" y="56"/>
                    <a:pt x="130"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2"/>
            <p:cNvSpPr/>
            <p:nvPr/>
          </p:nvSpPr>
          <p:spPr>
            <a:xfrm>
              <a:off x="3464125" y="2133275"/>
              <a:ext cx="3525" cy="6300"/>
            </a:xfrm>
            <a:custGeom>
              <a:rect b="b" l="l" r="r" t="t"/>
              <a:pathLst>
                <a:path extrusionOk="0" h="252" w="141">
                  <a:moveTo>
                    <a:pt x="140" y="0"/>
                  </a:moveTo>
                  <a:cubicBezTo>
                    <a:pt x="112" y="28"/>
                    <a:pt x="94" y="75"/>
                    <a:pt x="66" y="112"/>
                  </a:cubicBezTo>
                  <a:lnTo>
                    <a:pt x="29" y="177"/>
                  </a:lnTo>
                  <a:lnTo>
                    <a:pt x="1" y="251"/>
                  </a:lnTo>
                  <a:cubicBezTo>
                    <a:pt x="10" y="232"/>
                    <a:pt x="38" y="214"/>
                    <a:pt x="47" y="195"/>
                  </a:cubicBezTo>
                  <a:cubicBezTo>
                    <a:pt x="57" y="177"/>
                    <a:pt x="66" y="158"/>
                    <a:pt x="85" y="140"/>
                  </a:cubicBezTo>
                  <a:cubicBezTo>
                    <a:pt x="103" y="93"/>
                    <a:pt x="13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2"/>
            <p:cNvSpPr/>
            <p:nvPr/>
          </p:nvSpPr>
          <p:spPr>
            <a:xfrm>
              <a:off x="3461125" y="2136975"/>
              <a:ext cx="3025" cy="4225"/>
            </a:xfrm>
            <a:custGeom>
              <a:rect b="b" l="l" r="r" t="t"/>
              <a:pathLst>
                <a:path extrusionOk="0" h="169" w="121">
                  <a:moveTo>
                    <a:pt x="121" y="1"/>
                  </a:moveTo>
                  <a:lnTo>
                    <a:pt x="121" y="1"/>
                  </a:lnTo>
                  <a:cubicBezTo>
                    <a:pt x="93" y="19"/>
                    <a:pt x="84" y="57"/>
                    <a:pt x="47" y="75"/>
                  </a:cubicBezTo>
                  <a:cubicBezTo>
                    <a:pt x="37" y="112"/>
                    <a:pt x="9" y="140"/>
                    <a:pt x="0" y="168"/>
                  </a:cubicBezTo>
                  <a:cubicBezTo>
                    <a:pt x="28" y="159"/>
                    <a:pt x="37" y="150"/>
                    <a:pt x="47" y="140"/>
                  </a:cubicBezTo>
                  <a:cubicBezTo>
                    <a:pt x="56" y="131"/>
                    <a:pt x="74" y="103"/>
                    <a:pt x="84" y="94"/>
                  </a:cubicBezTo>
                  <a:cubicBezTo>
                    <a:pt x="93" y="84"/>
                    <a:pt x="112" y="57"/>
                    <a:pt x="112" y="47"/>
                  </a:cubicBezTo>
                  <a:cubicBezTo>
                    <a:pt x="121" y="38"/>
                    <a:pt x="12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2"/>
            <p:cNvSpPr/>
            <p:nvPr/>
          </p:nvSpPr>
          <p:spPr>
            <a:xfrm>
              <a:off x="3465525" y="2131650"/>
              <a:ext cx="1200" cy="3025"/>
            </a:xfrm>
            <a:custGeom>
              <a:rect b="b" l="l" r="r" t="t"/>
              <a:pathLst>
                <a:path extrusionOk="0" h="121" w="48">
                  <a:moveTo>
                    <a:pt x="38" y="0"/>
                  </a:moveTo>
                  <a:cubicBezTo>
                    <a:pt x="29" y="28"/>
                    <a:pt x="10" y="37"/>
                    <a:pt x="10" y="65"/>
                  </a:cubicBezTo>
                  <a:cubicBezTo>
                    <a:pt x="1" y="65"/>
                    <a:pt x="1" y="75"/>
                    <a:pt x="1" y="84"/>
                  </a:cubicBezTo>
                  <a:lnTo>
                    <a:pt x="1" y="121"/>
                  </a:lnTo>
                  <a:cubicBezTo>
                    <a:pt x="10" y="112"/>
                    <a:pt x="29" y="93"/>
                    <a:pt x="38" y="75"/>
                  </a:cubicBezTo>
                  <a:cubicBezTo>
                    <a:pt x="47" y="65"/>
                    <a:pt x="47" y="47"/>
                    <a:pt x="47" y="37"/>
                  </a:cubicBezTo>
                  <a:cubicBezTo>
                    <a:pt x="47" y="28"/>
                    <a:pt x="38"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
            <p:cNvSpPr/>
            <p:nvPr/>
          </p:nvSpPr>
          <p:spPr>
            <a:xfrm>
              <a:off x="3472500" y="2144875"/>
              <a:ext cx="3050" cy="6075"/>
            </a:xfrm>
            <a:custGeom>
              <a:rect b="b" l="l" r="r" t="t"/>
              <a:pathLst>
                <a:path extrusionOk="0" h="243" w="122">
                  <a:moveTo>
                    <a:pt x="93" y="1"/>
                  </a:moveTo>
                  <a:lnTo>
                    <a:pt x="93" y="1"/>
                  </a:lnTo>
                  <a:cubicBezTo>
                    <a:pt x="103" y="47"/>
                    <a:pt x="103" y="94"/>
                    <a:pt x="84" y="140"/>
                  </a:cubicBezTo>
                  <a:cubicBezTo>
                    <a:pt x="75" y="159"/>
                    <a:pt x="56" y="168"/>
                    <a:pt x="47" y="196"/>
                  </a:cubicBezTo>
                  <a:cubicBezTo>
                    <a:pt x="38" y="196"/>
                    <a:pt x="38" y="205"/>
                    <a:pt x="28" y="214"/>
                  </a:cubicBezTo>
                  <a:cubicBezTo>
                    <a:pt x="10" y="214"/>
                    <a:pt x="10" y="233"/>
                    <a:pt x="0" y="242"/>
                  </a:cubicBezTo>
                  <a:cubicBezTo>
                    <a:pt x="10" y="233"/>
                    <a:pt x="28" y="233"/>
                    <a:pt x="38" y="214"/>
                  </a:cubicBezTo>
                  <a:cubicBezTo>
                    <a:pt x="38" y="205"/>
                    <a:pt x="47" y="205"/>
                    <a:pt x="56" y="196"/>
                  </a:cubicBezTo>
                  <a:cubicBezTo>
                    <a:pt x="84" y="187"/>
                    <a:pt x="93" y="159"/>
                    <a:pt x="103" y="140"/>
                  </a:cubicBezTo>
                  <a:cubicBezTo>
                    <a:pt x="121" y="112"/>
                    <a:pt x="121" y="94"/>
                    <a:pt x="121" y="66"/>
                  </a:cubicBezTo>
                  <a:cubicBezTo>
                    <a:pt x="121"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
            <p:cNvSpPr/>
            <p:nvPr/>
          </p:nvSpPr>
          <p:spPr>
            <a:xfrm>
              <a:off x="3468325" y="2148600"/>
              <a:ext cx="5125" cy="3975"/>
            </a:xfrm>
            <a:custGeom>
              <a:rect b="b" l="l" r="r" t="t"/>
              <a:pathLst>
                <a:path extrusionOk="0" h="159" w="205">
                  <a:moveTo>
                    <a:pt x="205" y="0"/>
                  </a:moveTo>
                  <a:cubicBezTo>
                    <a:pt x="177" y="10"/>
                    <a:pt x="167" y="19"/>
                    <a:pt x="149" y="38"/>
                  </a:cubicBezTo>
                  <a:cubicBezTo>
                    <a:pt x="130" y="56"/>
                    <a:pt x="112" y="65"/>
                    <a:pt x="102" y="84"/>
                  </a:cubicBezTo>
                  <a:lnTo>
                    <a:pt x="56" y="130"/>
                  </a:lnTo>
                  <a:cubicBezTo>
                    <a:pt x="37" y="140"/>
                    <a:pt x="28" y="149"/>
                    <a:pt x="0" y="158"/>
                  </a:cubicBezTo>
                  <a:cubicBezTo>
                    <a:pt x="28" y="158"/>
                    <a:pt x="37" y="149"/>
                    <a:pt x="65" y="140"/>
                  </a:cubicBezTo>
                  <a:cubicBezTo>
                    <a:pt x="84" y="130"/>
                    <a:pt x="112" y="112"/>
                    <a:pt x="121" y="103"/>
                  </a:cubicBezTo>
                  <a:cubicBezTo>
                    <a:pt x="158" y="65"/>
                    <a:pt x="177"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
            <p:cNvSpPr/>
            <p:nvPr/>
          </p:nvSpPr>
          <p:spPr>
            <a:xfrm>
              <a:off x="3466450" y="2152550"/>
              <a:ext cx="5150" cy="3050"/>
            </a:xfrm>
            <a:custGeom>
              <a:rect b="b" l="l" r="r" t="t"/>
              <a:pathLst>
                <a:path extrusionOk="0" h="122" w="206">
                  <a:moveTo>
                    <a:pt x="205" y="0"/>
                  </a:moveTo>
                  <a:lnTo>
                    <a:pt x="205" y="0"/>
                  </a:lnTo>
                  <a:cubicBezTo>
                    <a:pt x="159" y="19"/>
                    <a:pt x="131" y="38"/>
                    <a:pt x="103" y="65"/>
                  </a:cubicBezTo>
                  <a:cubicBezTo>
                    <a:pt x="66" y="84"/>
                    <a:pt x="29" y="93"/>
                    <a:pt x="1" y="121"/>
                  </a:cubicBezTo>
                  <a:cubicBezTo>
                    <a:pt x="19" y="121"/>
                    <a:pt x="29" y="121"/>
                    <a:pt x="57" y="103"/>
                  </a:cubicBezTo>
                  <a:cubicBezTo>
                    <a:pt x="75" y="103"/>
                    <a:pt x="103" y="93"/>
                    <a:pt x="112" y="84"/>
                  </a:cubicBezTo>
                  <a:cubicBezTo>
                    <a:pt x="131" y="75"/>
                    <a:pt x="149" y="65"/>
                    <a:pt x="159" y="47"/>
                  </a:cubicBezTo>
                  <a:cubicBezTo>
                    <a:pt x="187" y="3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2"/>
            <p:cNvSpPr/>
            <p:nvPr/>
          </p:nvSpPr>
          <p:spPr>
            <a:xfrm>
              <a:off x="3469950" y="2147425"/>
              <a:ext cx="2575" cy="2600"/>
            </a:xfrm>
            <a:custGeom>
              <a:rect b="b" l="l" r="r" t="t"/>
              <a:pathLst>
                <a:path extrusionOk="0" h="104" w="103">
                  <a:moveTo>
                    <a:pt x="102" y="1"/>
                  </a:moveTo>
                  <a:cubicBezTo>
                    <a:pt x="84" y="20"/>
                    <a:pt x="56" y="38"/>
                    <a:pt x="56" y="47"/>
                  </a:cubicBezTo>
                  <a:cubicBezTo>
                    <a:pt x="37" y="57"/>
                    <a:pt x="19" y="85"/>
                    <a:pt x="0" y="103"/>
                  </a:cubicBezTo>
                  <a:cubicBezTo>
                    <a:pt x="19" y="103"/>
                    <a:pt x="47" y="94"/>
                    <a:pt x="65" y="66"/>
                  </a:cubicBezTo>
                  <a:cubicBezTo>
                    <a:pt x="84" y="57"/>
                    <a:pt x="84" y="47"/>
                    <a:pt x="93" y="38"/>
                  </a:cubicBezTo>
                  <a:cubicBezTo>
                    <a:pt x="93" y="20"/>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2"/>
            <p:cNvSpPr/>
            <p:nvPr/>
          </p:nvSpPr>
          <p:spPr>
            <a:xfrm>
              <a:off x="3442300" y="2160200"/>
              <a:ext cx="5825" cy="1200"/>
            </a:xfrm>
            <a:custGeom>
              <a:rect b="b" l="l" r="r" t="t"/>
              <a:pathLst>
                <a:path extrusionOk="0" h="48" w="233">
                  <a:moveTo>
                    <a:pt x="1" y="1"/>
                  </a:moveTo>
                  <a:cubicBezTo>
                    <a:pt x="10" y="1"/>
                    <a:pt x="38" y="10"/>
                    <a:pt x="56" y="38"/>
                  </a:cubicBezTo>
                  <a:cubicBezTo>
                    <a:pt x="84" y="47"/>
                    <a:pt x="93" y="47"/>
                    <a:pt x="112" y="47"/>
                  </a:cubicBezTo>
                  <a:cubicBezTo>
                    <a:pt x="149" y="47"/>
                    <a:pt x="196" y="47"/>
                    <a:pt x="233" y="20"/>
                  </a:cubicBezTo>
                  <a:cubicBezTo>
                    <a:pt x="196" y="20"/>
                    <a:pt x="149" y="10"/>
                    <a:pt x="11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2"/>
            <p:cNvSpPr/>
            <p:nvPr/>
          </p:nvSpPr>
          <p:spPr>
            <a:xfrm>
              <a:off x="3444400" y="2159050"/>
              <a:ext cx="4650" cy="950"/>
            </a:xfrm>
            <a:custGeom>
              <a:rect b="b" l="l" r="r" t="t"/>
              <a:pathLst>
                <a:path extrusionOk="0" h="38" w="186">
                  <a:moveTo>
                    <a:pt x="0" y="0"/>
                  </a:moveTo>
                  <a:cubicBezTo>
                    <a:pt x="9" y="10"/>
                    <a:pt x="28" y="10"/>
                    <a:pt x="47" y="38"/>
                  </a:cubicBezTo>
                  <a:lnTo>
                    <a:pt x="93" y="38"/>
                  </a:lnTo>
                  <a:cubicBezTo>
                    <a:pt x="130"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2"/>
            <p:cNvSpPr/>
            <p:nvPr/>
          </p:nvSpPr>
          <p:spPr>
            <a:xfrm>
              <a:off x="3446475" y="2154875"/>
              <a:ext cx="3750" cy="2350"/>
            </a:xfrm>
            <a:custGeom>
              <a:rect b="b" l="l" r="r" t="t"/>
              <a:pathLst>
                <a:path extrusionOk="0" h="94" w="150">
                  <a:moveTo>
                    <a:pt x="149" y="0"/>
                  </a:moveTo>
                  <a:lnTo>
                    <a:pt x="149" y="0"/>
                  </a:lnTo>
                  <a:cubicBezTo>
                    <a:pt x="122" y="19"/>
                    <a:pt x="94" y="28"/>
                    <a:pt x="66" y="37"/>
                  </a:cubicBezTo>
                  <a:cubicBezTo>
                    <a:pt x="47" y="47"/>
                    <a:pt x="19" y="75"/>
                    <a:pt x="1" y="93"/>
                  </a:cubicBezTo>
                  <a:cubicBezTo>
                    <a:pt x="29" y="93"/>
                    <a:pt x="57" y="84"/>
                    <a:pt x="75" y="65"/>
                  </a:cubicBezTo>
                  <a:cubicBezTo>
                    <a:pt x="94" y="65"/>
                    <a:pt x="103" y="47"/>
                    <a:pt x="112" y="37"/>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2"/>
            <p:cNvSpPr/>
            <p:nvPr/>
          </p:nvSpPr>
          <p:spPr>
            <a:xfrm>
              <a:off x="3449025" y="2156725"/>
              <a:ext cx="3750" cy="1200"/>
            </a:xfrm>
            <a:custGeom>
              <a:rect b="b" l="l" r="r" t="t"/>
              <a:pathLst>
                <a:path extrusionOk="0" h="48" w="150">
                  <a:moveTo>
                    <a:pt x="150" y="1"/>
                  </a:moveTo>
                  <a:cubicBezTo>
                    <a:pt x="112" y="1"/>
                    <a:pt x="94" y="1"/>
                    <a:pt x="66" y="10"/>
                  </a:cubicBezTo>
                  <a:cubicBezTo>
                    <a:pt x="47" y="19"/>
                    <a:pt x="20" y="19"/>
                    <a:pt x="1" y="47"/>
                  </a:cubicBezTo>
                  <a:cubicBezTo>
                    <a:pt x="20" y="47"/>
                    <a:pt x="57" y="38"/>
                    <a:pt x="85" y="38"/>
                  </a:cubicBezTo>
                  <a:cubicBezTo>
                    <a:pt x="103" y="19"/>
                    <a:pt x="131" y="1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2"/>
            <p:cNvSpPr/>
            <p:nvPr/>
          </p:nvSpPr>
          <p:spPr>
            <a:xfrm>
              <a:off x="3450200" y="2158825"/>
              <a:ext cx="4900" cy="1400"/>
            </a:xfrm>
            <a:custGeom>
              <a:rect b="b" l="l" r="r" t="t"/>
              <a:pathLst>
                <a:path extrusionOk="0" h="56" w="196">
                  <a:moveTo>
                    <a:pt x="196" y="0"/>
                  </a:moveTo>
                  <a:cubicBezTo>
                    <a:pt x="158" y="0"/>
                    <a:pt x="121" y="0"/>
                    <a:pt x="93" y="9"/>
                  </a:cubicBezTo>
                  <a:cubicBezTo>
                    <a:pt x="65" y="19"/>
                    <a:pt x="28" y="28"/>
                    <a:pt x="0" y="56"/>
                  </a:cubicBezTo>
                  <a:cubicBezTo>
                    <a:pt x="28" y="56"/>
                    <a:pt x="65" y="47"/>
                    <a:pt x="103" y="47"/>
                  </a:cubicBezTo>
                  <a:cubicBezTo>
                    <a:pt x="131" y="28"/>
                    <a:pt x="158"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2"/>
            <p:cNvSpPr/>
            <p:nvPr/>
          </p:nvSpPr>
          <p:spPr>
            <a:xfrm>
              <a:off x="3444400" y="2123525"/>
              <a:ext cx="4900" cy="4650"/>
            </a:xfrm>
            <a:custGeom>
              <a:rect b="b" l="l" r="r" t="t"/>
              <a:pathLst>
                <a:path extrusionOk="0" h="186" w="196">
                  <a:moveTo>
                    <a:pt x="195" y="0"/>
                  </a:moveTo>
                  <a:lnTo>
                    <a:pt x="195" y="0"/>
                  </a:lnTo>
                  <a:cubicBezTo>
                    <a:pt x="177" y="19"/>
                    <a:pt x="149" y="28"/>
                    <a:pt x="121" y="28"/>
                  </a:cubicBezTo>
                  <a:cubicBezTo>
                    <a:pt x="102" y="37"/>
                    <a:pt x="75" y="56"/>
                    <a:pt x="65" y="74"/>
                  </a:cubicBezTo>
                  <a:cubicBezTo>
                    <a:pt x="28" y="102"/>
                    <a:pt x="9" y="139"/>
                    <a:pt x="0" y="186"/>
                  </a:cubicBezTo>
                  <a:cubicBezTo>
                    <a:pt x="19" y="177"/>
                    <a:pt x="28" y="158"/>
                    <a:pt x="47" y="139"/>
                  </a:cubicBezTo>
                  <a:lnTo>
                    <a:pt x="93" y="93"/>
                  </a:lnTo>
                  <a:cubicBezTo>
                    <a:pt x="130" y="65"/>
                    <a:pt x="158" y="3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2"/>
            <p:cNvSpPr/>
            <p:nvPr/>
          </p:nvSpPr>
          <p:spPr>
            <a:xfrm>
              <a:off x="3444400" y="2126300"/>
              <a:ext cx="3500" cy="4675"/>
            </a:xfrm>
            <a:custGeom>
              <a:rect b="b" l="l" r="r" t="t"/>
              <a:pathLst>
                <a:path extrusionOk="0" h="187" w="140">
                  <a:moveTo>
                    <a:pt x="140" y="0"/>
                  </a:moveTo>
                  <a:cubicBezTo>
                    <a:pt x="130" y="0"/>
                    <a:pt x="102" y="10"/>
                    <a:pt x="93" y="28"/>
                  </a:cubicBezTo>
                  <a:cubicBezTo>
                    <a:pt x="65" y="47"/>
                    <a:pt x="56" y="66"/>
                    <a:pt x="47" y="75"/>
                  </a:cubicBezTo>
                  <a:cubicBezTo>
                    <a:pt x="19" y="103"/>
                    <a:pt x="0" y="149"/>
                    <a:pt x="0" y="186"/>
                  </a:cubicBezTo>
                  <a:lnTo>
                    <a:pt x="37" y="140"/>
                  </a:lnTo>
                  <a:cubicBezTo>
                    <a:pt x="47" y="121"/>
                    <a:pt x="56" y="103"/>
                    <a:pt x="65" y="93"/>
                  </a:cubicBezTo>
                  <a:cubicBezTo>
                    <a:pt x="93"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2"/>
            <p:cNvSpPr/>
            <p:nvPr/>
          </p:nvSpPr>
          <p:spPr>
            <a:xfrm>
              <a:off x="3443700" y="2129325"/>
              <a:ext cx="3275" cy="4900"/>
            </a:xfrm>
            <a:custGeom>
              <a:rect b="b" l="l" r="r" t="t"/>
              <a:pathLst>
                <a:path extrusionOk="0" h="196" w="131">
                  <a:moveTo>
                    <a:pt x="130" y="0"/>
                  </a:moveTo>
                  <a:cubicBezTo>
                    <a:pt x="93" y="37"/>
                    <a:pt x="75" y="65"/>
                    <a:pt x="37" y="84"/>
                  </a:cubicBezTo>
                  <a:cubicBezTo>
                    <a:pt x="28" y="102"/>
                    <a:pt x="28" y="121"/>
                    <a:pt x="19" y="140"/>
                  </a:cubicBezTo>
                  <a:cubicBezTo>
                    <a:pt x="0" y="149"/>
                    <a:pt x="0" y="177"/>
                    <a:pt x="0" y="195"/>
                  </a:cubicBezTo>
                  <a:lnTo>
                    <a:pt x="37" y="149"/>
                  </a:lnTo>
                  <a:cubicBezTo>
                    <a:pt x="47" y="140"/>
                    <a:pt x="65" y="121"/>
                    <a:pt x="75" y="102"/>
                  </a:cubicBezTo>
                  <a:cubicBezTo>
                    <a:pt x="93" y="7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2"/>
            <p:cNvSpPr/>
            <p:nvPr/>
          </p:nvSpPr>
          <p:spPr>
            <a:xfrm>
              <a:off x="3440900" y="2132350"/>
              <a:ext cx="2125" cy="5825"/>
            </a:xfrm>
            <a:custGeom>
              <a:rect b="b" l="l" r="r" t="t"/>
              <a:pathLst>
                <a:path extrusionOk="0" h="233" w="85">
                  <a:moveTo>
                    <a:pt x="84" y="0"/>
                  </a:moveTo>
                  <a:lnTo>
                    <a:pt x="84" y="0"/>
                  </a:lnTo>
                  <a:cubicBezTo>
                    <a:pt x="57" y="37"/>
                    <a:pt x="38" y="84"/>
                    <a:pt x="10" y="102"/>
                  </a:cubicBezTo>
                  <a:cubicBezTo>
                    <a:pt x="10" y="112"/>
                    <a:pt x="1" y="139"/>
                    <a:pt x="1" y="158"/>
                  </a:cubicBezTo>
                  <a:lnTo>
                    <a:pt x="1" y="232"/>
                  </a:lnTo>
                  <a:lnTo>
                    <a:pt x="19" y="177"/>
                  </a:lnTo>
                  <a:cubicBezTo>
                    <a:pt x="38" y="149"/>
                    <a:pt x="38" y="139"/>
                    <a:pt x="47" y="112"/>
                  </a:cubicBezTo>
                  <a:cubicBezTo>
                    <a:pt x="66" y="8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2"/>
            <p:cNvSpPr/>
            <p:nvPr/>
          </p:nvSpPr>
          <p:spPr>
            <a:xfrm>
              <a:off x="3440450" y="2137450"/>
              <a:ext cx="2575" cy="5825"/>
            </a:xfrm>
            <a:custGeom>
              <a:rect b="b" l="l" r="r" t="t"/>
              <a:pathLst>
                <a:path extrusionOk="0" h="233" w="103">
                  <a:moveTo>
                    <a:pt x="102" y="0"/>
                  </a:moveTo>
                  <a:cubicBezTo>
                    <a:pt x="65" y="28"/>
                    <a:pt x="37" y="75"/>
                    <a:pt x="28" y="112"/>
                  </a:cubicBezTo>
                  <a:cubicBezTo>
                    <a:pt x="19" y="121"/>
                    <a:pt x="19" y="140"/>
                    <a:pt x="0" y="168"/>
                  </a:cubicBezTo>
                  <a:lnTo>
                    <a:pt x="0" y="233"/>
                  </a:lnTo>
                  <a:cubicBezTo>
                    <a:pt x="0" y="214"/>
                    <a:pt x="19" y="205"/>
                    <a:pt x="28" y="177"/>
                  </a:cubicBezTo>
                  <a:lnTo>
                    <a:pt x="47" y="121"/>
                  </a:lnTo>
                  <a:cubicBezTo>
                    <a:pt x="65" y="84"/>
                    <a:pt x="84"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2"/>
            <p:cNvSpPr/>
            <p:nvPr/>
          </p:nvSpPr>
          <p:spPr>
            <a:xfrm>
              <a:off x="3456250" y="2136275"/>
              <a:ext cx="1875" cy="2350"/>
            </a:xfrm>
            <a:custGeom>
              <a:rect b="b" l="l" r="r" t="t"/>
              <a:pathLst>
                <a:path extrusionOk="0" h="94" w="75">
                  <a:moveTo>
                    <a:pt x="74" y="1"/>
                  </a:moveTo>
                  <a:cubicBezTo>
                    <a:pt x="56" y="1"/>
                    <a:pt x="37" y="29"/>
                    <a:pt x="19" y="38"/>
                  </a:cubicBezTo>
                  <a:cubicBezTo>
                    <a:pt x="9" y="66"/>
                    <a:pt x="0" y="75"/>
                    <a:pt x="0" y="94"/>
                  </a:cubicBezTo>
                  <a:cubicBezTo>
                    <a:pt x="19" y="85"/>
                    <a:pt x="37" y="75"/>
                    <a:pt x="46" y="66"/>
                  </a:cubicBezTo>
                  <a:cubicBezTo>
                    <a:pt x="56" y="38"/>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2"/>
            <p:cNvSpPr/>
            <p:nvPr/>
          </p:nvSpPr>
          <p:spPr>
            <a:xfrm>
              <a:off x="3458550" y="2135125"/>
              <a:ext cx="1900" cy="2350"/>
            </a:xfrm>
            <a:custGeom>
              <a:rect b="b" l="l" r="r" t="t"/>
              <a:pathLst>
                <a:path extrusionOk="0" h="94" w="76">
                  <a:moveTo>
                    <a:pt x="75" y="1"/>
                  </a:moveTo>
                  <a:lnTo>
                    <a:pt x="75" y="1"/>
                  </a:lnTo>
                  <a:cubicBezTo>
                    <a:pt x="47" y="19"/>
                    <a:pt x="38" y="28"/>
                    <a:pt x="20" y="38"/>
                  </a:cubicBezTo>
                  <a:cubicBezTo>
                    <a:pt x="10" y="66"/>
                    <a:pt x="1" y="75"/>
                    <a:pt x="1" y="93"/>
                  </a:cubicBezTo>
                  <a:cubicBezTo>
                    <a:pt x="20" y="84"/>
                    <a:pt x="38" y="75"/>
                    <a:pt x="47" y="66"/>
                  </a:cubicBezTo>
                  <a:cubicBezTo>
                    <a:pt x="57"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2"/>
            <p:cNvSpPr/>
            <p:nvPr/>
          </p:nvSpPr>
          <p:spPr>
            <a:xfrm>
              <a:off x="3438575" y="2145575"/>
              <a:ext cx="1200" cy="4200"/>
            </a:xfrm>
            <a:custGeom>
              <a:rect b="b" l="l" r="r" t="t"/>
              <a:pathLst>
                <a:path extrusionOk="0" h="168" w="48">
                  <a:moveTo>
                    <a:pt x="47" y="1"/>
                  </a:moveTo>
                  <a:lnTo>
                    <a:pt x="10" y="75"/>
                  </a:lnTo>
                  <a:cubicBezTo>
                    <a:pt x="1" y="94"/>
                    <a:pt x="1" y="112"/>
                    <a:pt x="1" y="121"/>
                  </a:cubicBezTo>
                  <a:lnTo>
                    <a:pt x="1" y="168"/>
                  </a:lnTo>
                  <a:cubicBezTo>
                    <a:pt x="19" y="140"/>
                    <a:pt x="19" y="112"/>
                    <a:pt x="38" y="84"/>
                  </a:cubicBezTo>
                  <a:cubicBezTo>
                    <a:pt x="47" y="66"/>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2"/>
            <p:cNvSpPr/>
            <p:nvPr/>
          </p:nvSpPr>
          <p:spPr>
            <a:xfrm>
              <a:off x="3452750" y="2267325"/>
              <a:ext cx="40675" cy="39500"/>
            </a:xfrm>
            <a:custGeom>
              <a:rect b="b" l="l" r="r" t="t"/>
              <a:pathLst>
                <a:path extrusionOk="0" h="1580" w="1627">
                  <a:moveTo>
                    <a:pt x="533" y="0"/>
                  </a:moveTo>
                  <a:cubicBezTo>
                    <a:pt x="403" y="0"/>
                    <a:pt x="308" y="145"/>
                    <a:pt x="242" y="268"/>
                  </a:cubicBezTo>
                  <a:cubicBezTo>
                    <a:pt x="84" y="612"/>
                    <a:pt x="1" y="1012"/>
                    <a:pt x="29" y="1393"/>
                  </a:cubicBezTo>
                  <a:cubicBezTo>
                    <a:pt x="29" y="1532"/>
                    <a:pt x="196" y="1569"/>
                    <a:pt x="279" y="1578"/>
                  </a:cubicBezTo>
                  <a:cubicBezTo>
                    <a:pt x="305" y="1579"/>
                    <a:pt x="330" y="1579"/>
                    <a:pt x="356" y="1579"/>
                  </a:cubicBezTo>
                  <a:cubicBezTo>
                    <a:pt x="703" y="1579"/>
                    <a:pt x="1054" y="1518"/>
                    <a:pt x="1348" y="1328"/>
                  </a:cubicBezTo>
                  <a:cubicBezTo>
                    <a:pt x="1441" y="1263"/>
                    <a:pt x="1534" y="1188"/>
                    <a:pt x="1580" y="1077"/>
                  </a:cubicBezTo>
                  <a:cubicBezTo>
                    <a:pt x="1627" y="975"/>
                    <a:pt x="1617" y="835"/>
                    <a:pt x="1524" y="770"/>
                  </a:cubicBezTo>
                  <a:cubicBezTo>
                    <a:pt x="1481" y="739"/>
                    <a:pt x="1428" y="727"/>
                    <a:pt x="1373" y="727"/>
                  </a:cubicBezTo>
                  <a:cubicBezTo>
                    <a:pt x="1297" y="727"/>
                    <a:pt x="1217" y="749"/>
                    <a:pt x="1153" y="770"/>
                  </a:cubicBezTo>
                  <a:cubicBezTo>
                    <a:pt x="1218" y="696"/>
                    <a:pt x="1283" y="612"/>
                    <a:pt x="1301" y="519"/>
                  </a:cubicBezTo>
                  <a:cubicBezTo>
                    <a:pt x="1329" y="426"/>
                    <a:pt x="1292" y="315"/>
                    <a:pt x="1208" y="268"/>
                  </a:cubicBezTo>
                  <a:cubicBezTo>
                    <a:pt x="1180" y="254"/>
                    <a:pt x="1150" y="248"/>
                    <a:pt x="1120" y="248"/>
                  </a:cubicBezTo>
                  <a:cubicBezTo>
                    <a:pt x="1054" y="248"/>
                    <a:pt x="987" y="279"/>
                    <a:pt x="930" y="324"/>
                  </a:cubicBezTo>
                  <a:cubicBezTo>
                    <a:pt x="846" y="380"/>
                    <a:pt x="781" y="473"/>
                    <a:pt x="697" y="519"/>
                  </a:cubicBezTo>
                  <a:cubicBezTo>
                    <a:pt x="735" y="426"/>
                    <a:pt x="753" y="324"/>
                    <a:pt x="744" y="231"/>
                  </a:cubicBezTo>
                  <a:cubicBezTo>
                    <a:pt x="735" y="129"/>
                    <a:pt x="679" y="36"/>
                    <a:pt x="586" y="8"/>
                  </a:cubicBezTo>
                  <a:cubicBezTo>
                    <a:pt x="568" y="3"/>
                    <a:pt x="550" y="0"/>
                    <a:pt x="5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
            <p:cNvSpPr/>
            <p:nvPr/>
          </p:nvSpPr>
          <p:spPr>
            <a:xfrm>
              <a:off x="3452900" y="2267450"/>
              <a:ext cx="41000" cy="40275"/>
            </a:xfrm>
            <a:custGeom>
              <a:rect b="b" l="l" r="r" t="t"/>
              <a:pathLst>
                <a:path extrusionOk="0" h="1611" w="1640">
                  <a:moveTo>
                    <a:pt x="41" y="877"/>
                  </a:moveTo>
                  <a:lnTo>
                    <a:pt x="41" y="877"/>
                  </a:lnTo>
                  <a:cubicBezTo>
                    <a:pt x="13" y="1012"/>
                    <a:pt x="0" y="1153"/>
                    <a:pt x="1" y="1296"/>
                  </a:cubicBezTo>
                  <a:lnTo>
                    <a:pt x="1" y="1296"/>
                  </a:lnTo>
                  <a:cubicBezTo>
                    <a:pt x="1" y="1159"/>
                    <a:pt x="13" y="1018"/>
                    <a:pt x="41" y="877"/>
                  </a:cubicBezTo>
                  <a:close/>
                  <a:moveTo>
                    <a:pt x="1" y="1296"/>
                  </a:moveTo>
                  <a:lnTo>
                    <a:pt x="1" y="1296"/>
                  </a:lnTo>
                  <a:cubicBezTo>
                    <a:pt x="1" y="1339"/>
                    <a:pt x="2" y="1382"/>
                    <a:pt x="4" y="1425"/>
                  </a:cubicBezTo>
                  <a:cubicBezTo>
                    <a:pt x="2" y="1382"/>
                    <a:pt x="1" y="1339"/>
                    <a:pt x="1" y="1296"/>
                  </a:cubicBezTo>
                  <a:close/>
                  <a:moveTo>
                    <a:pt x="13" y="1435"/>
                  </a:moveTo>
                  <a:cubicBezTo>
                    <a:pt x="13" y="1462"/>
                    <a:pt x="32" y="1490"/>
                    <a:pt x="41" y="1508"/>
                  </a:cubicBezTo>
                  <a:cubicBezTo>
                    <a:pt x="32" y="1481"/>
                    <a:pt x="13" y="1462"/>
                    <a:pt x="13" y="1435"/>
                  </a:cubicBezTo>
                  <a:close/>
                  <a:moveTo>
                    <a:pt x="41" y="1508"/>
                  </a:moveTo>
                  <a:cubicBezTo>
                    <a:pt x="50" y="1527"/>
                    <a:pt x="78" y="1555"/>
                    <a:pt x="97" y="1564"/>
                  </a:cubicBezTo>
                  <a:cubicBezTo>
                    <a:pt x="78" y="1536"/>
                    <a:pt x="50" y="1527"/>
                    <a:pt x="41" y="1508"/>
                  </a:cubicBezTo>
                  <a:close/>
                  <a:moveTo>
                    <a:pt x="97" y="1564"/>
                  </a:moveTo>
                  <a:cubicBezTo>
                    <a:pt x="143" y="1583"/>
                    <a:pt x="190" y="1601"/>
                    <a:pt x="246" y="1611"/>
                  </a:cubicBezTo>
                  <a:cubicBezTo>
                    <a:pt x="199" y="1601"/>
                    <a:pt x="143" y="1583"/>
                    <a:pt x="97" y="1564"/>
                  </a:cubicBezTo>
                  <a:close/>
                  <a:moveTo>
                    <a:pt x="524" y="1"/>
                  </a:moveTo>
                  <a:cubicBezTo>
                    <a:pt x="499" y="1"/>
                    <a:pt x="473" y="8"/>
                    <a:pt x="450" y="22"/>
                  </a:cubicBezTo>
                  <a:cubicBezTo>
                    <a:pt x="403" y="31"/>
                    <a:pt x="366" y="59"/>
                    <a:pt x="329" y="96"/>
                  </a:cubicBezTo>
                  <a:cubicBezTo>
                    <a:pt x="264" y="171"/>
                    <a:pt x="227" y="254"/>
                    <a:pt x="190" y="347"/>
                  </a:cubicBezTo>
                  <a:cubicBezTo>
                    <a:pt x="125" y="514"/>
                    <a:pt x="60" y="691"/>
                    <a:pt x="41" y="877"/>
                  </a:cubicBezTo>
                  <a:cubicBezTo>
                    <a:pt x="78" y="691"/>
                    <a:pt x="134" y="514"/>
                    <a:pt x="199" y="356"/>
                  </a:cubicBezTo>
                  <a:cubicBezTo>
                    <a:pt x="236" y="273"/>
                    <a:pt x="283" y="189"/>
                    <a:pt x="357" y="124"/>
                  </a:cubicBezTo>
                  <a:cubicBezTo>
                    <a:pt x="385" y="87"/>
                    <a:pt x="422" y="68"/>
                    <a:pt x="459" y="50"/>
                  </a:cubicBezTo>
                  <a:cubicBezTo>
                    <a:pt x="476" y="46"/>
                    <a:pt x="492" y="44"/>
                    <a:pt x="507" y="44"/>
                  </a:cubicBezTo>
                  <a:cubicBezTo>
                    <a:pt x="534" y="44"/>
                    <a:pt x="560" y="51"/>
                    <a:pt x="589" y="68"/>
                  </a:cubicBezTo>
                  <a:cubicBezTo>
                    <a:pt x="617" y="87"/>
                    <a:pt x="654" y="115"/>
                    <a:pt x="682" y="143"/>
                  </a:cubicBezTo>
                  <a:cubicBezTo>
                    <a:pt x="701" y="180"/>
                    <a:pt x="710" y="226"/>
                    <a:pt x="710" y="273"/>
                  </a:cubicBezTo>
                  <a:cubicBezTo>
                    <a:pt x="729" y="366"/>
                    <a:pt x="691" y="449"/>
                    <a:pt x="664" y="542"/>
                  </a:cubicBezTo>
                  <a:lnTo>
                    <a:pt x="654" y="598"/>
                  </a:lnTo>
                  <a:lnTo>
                    <a:pt x="654" y="598"/>
                  </a:lnTo>
                  <a:lnTo>
                    <a:pt x="710" y="561"/>
                  </a:lnTo>
                  <a:cubicBezTo>
                    <a:pt x="803" y="505"/>
                    <a:pt x="868" y="421"/>
                    <a:pt x="933" y="366"/>
                  </a:cubicBezTo>
                  <a:cubicBezTo>
                    <a:pt x="970" y="328"/>
                    <a:pt x="1017" y="310"/>
                    <a:pt x="1054" y="301"/>
                  </a:cubicBezTo>
                  <a:cubicBezTo>
                    <a:pt x="1077" y="291"/>
                    <a:pt x="1100" y="287"/>
                    <a:pt x="1121" y="287"/>
                  </a:cubicBezTo>
                  <a:cubicBezTo>
                    <a:pt x="1142" y="287"/>
                    <a:pt x="1161" y="291"/>
                    <a:pt x="1175" y="301"/>
                  </a:cubicBezTo>
                  <a:cubicBezTo>
                    <a:pt x="1212" y="310"/>
                    <a:pt x="1249" y="347"/>
                    <a:pt x="1258" y="394"/>
                  </a:cubicBezTo>
                  <a:cubicBezTo>
                    <a:pt x="1267" y="440"/>
                    <a:pt x="1267" y="486"/>
                    <a:pt x="1267" y="514"/>
                  </a:cubicBezTo>
                  <a:cubicBezTo>
                    <a:pt x="1249" y="607"/>
                    <a:pt x="1193" y="682"/>
                    <a:pt x="1128" y="765"/>
                  </a:cubicBezTo>
                  <a:lnTo>
                    <a:pt x="1072" y="830"/>
                  </a:lnTo>
                  <a:lnTo>
                    <a:pt x="1072" y="830"/>
                  </a:lnTo>
                  <a:lnTo>
                    <a:pt x="1156" y="812"/>
                  </a:lnTo>
                  <a:cubicBezTo>
                    <a:pt x="1202" y="793"/>
                    <a:pt x="1258" y="774"/>
                    <a:pt x="1305" y="774"/>
                  </a:cubicBezTo>
                  <a:cubicBezTo>
                    <a:pt x="1324" y="771"/>
                    <a:pt x="1345" y="768"/>
                    <a:pt x="1366" y="768"/>
                  </a:cubicBezTo>
                  <a:cubicBezTo>
                    <a:pt x="1396" y="768"/>
                    <a:pt x="1426" y="773"/>
                    <a:pt x="1453" y="784"/>
                  </a:cubicBezTo>
                  <a:cubicBezTo>
                    <a:pt x="1500" y="793"/>
                    <a:pt x="1537" y="830"/>
                    <a:pt x="1565" y="877"/>
                  </a:cubicBezTo>
                  <a:cubicBezTo>
                    <a:pt x="1583" y="923"/>
                    <a:pt x="1593" y="970"/>
                    <a:pt x="1583" y="1016"/>
                  </a:cubicBezTo>
                  <a:cubicBezTo>
                    <a:pt x="1583" y="1062"/>
                    <a:pt x="1565" y="1109"/>
                    <a:pt x="1537" y="1155"/>
                  </a:cubicBezTo>
                  <a:cubicBezTo>
                    <a:pt x="1518" y="1202"/>
                    <a:pt x="1481" y="1239"/>
                    <a:pt x="1435" y="1276"/>
                  </a:cubicBezTo>
                  <a:cubicBezTo>
                    <a:pt x="1398" y="1304"/>
                    <a:pt x="1351" y="1341"/>
                    <a:pt x="1305" y="1369"/>
                  </a:cubicBezTo>
                  <a:cubicBezTo>
                    <a:pt x="1258" y="1388"/>
                    <a:pt x="1212" y="1425"/>
                    <a:pt x="1165" y="1443"/>
                  </a:cubicBezTo>
                  <a:cubicBezTo>
                    <a:pt x="979" y="1536"/>
                    <a:pt x="775" y="1583"/>
                    <a:pt x="561" y="1611"/>
                  </a:cubicBezTo>
                  <a:cubicBezTo>
                    <a:pt x="775" y="1601"/>
                    <a:pt x="979" y="1555"/>
                    <a:pt x="1175" y="1462"/>
                  </a:cubicBezTo>
                  <a:lnTo>
                    <a:pt x="1314" y="1388"/>
                  </a:lnTo>
                  <a:cubicBezTo>
                    <a:pt x="1360" y="1369"/>
                    <a:pt x="1407" y="1332"/>
                    <a:pt x="1444" y="1295"/>
                  </a:cubicBezTo>
                  <a:cubicBezTo>
                    <a:pt x="1509" y="1211"/>
                    <a:pt x="1537" y="1183"/>
                    <a:pt x="1574" y="1137"/>
                  </a:cubicBezTo>
                  <a:cubicBezTo>
                    <a:pt x="1611" y="1090"/>
                    <a:pt x="1630" y="1025"/>
                    <a:pt x="1630" y="979"/>
                  </a:cubicBezTo>
                  <a:cubicBezTo>
                    <a:pt x="1639" y="923"/>
                    <a:pt x="1630" y="867"/>
                    <a:pt x="1611" y="821"/>
                  </a:cubicBezTo>
                  <a:cubicBezTo>
                    <a:pt x="1583" y="765"/>
                    <a:pt x="1537" y="728"/>
                    <a:pt x="1481" y="700"/>
                  </a:cubicBezTo>
                  <a:cubicBezTo>
                    <a:pt x="1449" y="689"/>
                    <a:pt x="1416" y="685"/>
                    <a:pt x="1381" y="685"/>
                  </a:cubicBezTo>
                  <a:cubicBezTo>
                    <a:pt x="1357" y="685"/>
                    <a:pt x="1332" y="687"/>
                    <a:pt x="1305" y="691"/>
                  </a:cubicBezTo>
                  <a:cubicBezTo>
                    <a:pt x="1286" y="691"/>
                    <a:pt x="1249" y="700"/>
                    <a:pt x="1230" y="700"/>
                  </a:cubicBezTo>
                  <a:cubicBezTo>
                    <a:pt x="1240" y="682"/>
                    <a:pt x="1249" y="672"/>
                    <a:pt x="1258" y="644"/>
                  </a:cubicBezTo>
                  <a:cubicBezTo>
                    <a:pt x="1286" y="598"/>
                    <a:pt x="1305" y="551"/>
                    <a:pt x="1314" y="505"/>
                  </a:cubicBezTo>
                  <a:cubicBezTo>
                    <a:pt x="1333" y="449"/>
                    <a:pt x="1333" y="403"/>
                    <a:pt x="1305" y="347"/>
                  </a:cubicBezTo>
                  <a:cubicBezTo>
                    <a:pt x="1286" y="301"/>
                    <a:pt x="1249" y="236"/>
                    <a:pt x="1193" y="217"/>
                  </a:cubicBezTo>
                  <a:cubicBezTo>
                    <a:pt x="1165" y="203"/>
                    <a:pt x="1135" y="196"/>
                    <a:pt x="1106" y="196"/>
                  </a:cubicBezTo>
                  <a:cubicBezTo>
                    <a:pt x="1077" y="196"/>
                    <a:pt x="1049" y="203"/>
                    <a:pt x="1026" y="217"/>
                  </a:cubicBezTo>
                  <a:cubicBezTo>
                    <a:pt x="979" y="226"/>
                    <a:pt x="933" y="263"/>
                    <a:pt x="887" y="301"/>
                  </a:cubicBezTo>
                  <a:cubicBezTo>
                    <a:pt x="831" y="347"/>
                    <a:pt x="784" y="412"/>
                    <a:pt x="729" y="459"/>
                  </a:cubicBezTo>
                  <a:cubicBezTo>
                    <a:pt x="738" y="384"/>
                    <a:pt x="757" y="319"/>
                    <a:pt x="747" y="254"/>
                  </a:cubicBezTo>
                  <a:cubicBezTo>
                    <a:pt x="747" y="208"/>
                    <a:pt x="729" y="152"/>
                    <a:pt x="701" y="115"/>
                  </a:cubicBezTo>
                  <a:cubicBezTo>
                    <a:pt x="682" y="68"/>
                    <a:pt x="645" y="31"/>
                    <a:pt x="599" y="22"/>
                  </a:cubicBezTo>
                  <a:cubicBezTo>
                    <a:pt x="575" y="8"/>
                    <a:pt x="550" y="1"/>
                    <a:pt x="5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2"/>
            <p:cNvSpPr/>
            <p:nvPr/>
          </p:nvSpPr>
          <p:spPr>
            <a:xfrm>
              <a:off x="3454850" y="2280075"/>
              <a:ext cx="16050" cy="24400"/>
            </a:xfrm>
            <a:custGeom>
              <a:rect b="b" l="l" r="r" t="t"/>
              <a:pathLst>
                <a:path extrusionOk="0" h="976" w="642">
                  <a:moveTo>
                    <a:pt x="641" y="0"/>
                  </a:moveTo>
                  <a:lnTo>
                    <a:pt x="641" y="0"/>
                  </a:lnTo>
                  <a:cubicBezTo>
                    <a:pt x="576" y="84"/>
                    <a:pt x="521" y="167"/>
                    <a:pt x="502" y="251"/>
                  </a:cubicBezTo>
                  <a:lnTo>
                    <a:pt x="335" y="502"/>
                  </a:lnTo>
                  <a:lnTo>
                    <a:pt x="177" y="743"/>
                  </a:lnTo>
                  <a:cubicBezTo>
                    <a:pt x="149" y="780"/>
                    <a:pt x="112" y="827"/>
                    <a:pt x="93" y="864"/>
                  </a:cubicBezTo>
                  <a:cubicBezTo>
                    <a:pt x="56" y="892"/>
                    <a:pt x="37" y="938"/>
                    <a:pt x="0" y="976"/>
                  </a:cubicBezTo>
                  <a:cubicBezTo>
                    <a:pt x="65" y="920"/>
                    <a:pt x="130" y="836"/>
                    <a:pt x="186" y="753"/>
                  </a:cubicBezTo>
                  <a:cubicBezTo>
                    <a:pt x="242" y="678"/>
                    <a:pt x="288" y="595"/>
                    <a:pt x="344" y="511"/>
                  </a:cubicBezTo>
                  <a:cubicBezTo>
                    <a:pt x="390" y="418"/>
                    <a:pt x="456" y="334"/>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2"/>
            <p:cNvSpPr/>
            <p:nvPr/>
          </p:nvSpPr>
          <p:spPr>
            <a:xfrm>
              <a:off x="3455075" y="2286575"/>
              <a:ext cx="26500" cy="18825"/>
            </a:xfrm>
            <a:custGeom>
              <a:rect b="b" l="l" r="r" t="t"/>
              <a:pathLst>
                <a:path extrusionOk="0" h="753" w="1060">
                  <a:moveTo>
                    <a:pt x="1060" y="0"/>
                  </a:moveTo>
                  <a:cubicBezTo>
                    <a:pt x="967" y="56"/>
                    <a:pt x="874" y="112"/>
                    <a:pt x="790" y="158"/>
                  </a:cubicBezTo>
                  <a:cubicBezTo>
                    <a:pt x="697" y="214"/>
                    <a:pt x="614" y="288"/>
                    <a:pt x="521" y="344"/>
                  </a:cubicBezTo>
                  <a:cubicBezTo>
                    <a:pt x="428" y="418"/>
                    <a:pt x="335" y="474"/>
                    <a:pt x="261" y="539"/>
                  </a:cubicBezTo>
                  <a:cubicBezTo>
                    <a:pt x="168" y="613"/>
                    <a:pt x="84" y="669"/>
                    <a:pt x="1" y="753"/>
                  </a:cubicBezTo>
                  <a:cubicBezTo>
                    <a:pt x="38" y="716"/>
                    <a:pt x="84" y="697"/>
                    <a:pt x="131" y="660"/>
                  </a:cubicBezTo>
                  <a:cubicBezTo>
                    <a:pt x="168" y="623"/>
                    <a:pt x="214" y="604"/>
                    <a:pt x="261" y="567"/>
                  </a:cubicBezTo>
                  <a:lnTo>
                    <a:pt x="521" y="381"/>
                  </a:lnTo>
                  <a:lnTo>
                    <a:pt x="790" y="195"/>
                  </a:lnTo>
                  <a:cubicBezTo>
                    <a:pt x="883" y="121"/>
                    <a:pt x="976" y="65"/>
                    <a:pt x="10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2"/>
            <p:cNvSpPr/>
            <p:nvPr/>
          </p:nvSpPr>
          <p:spPr>
            <a:xfrm>
              <a:off x="3461350" y="2290050"/>
              <a:ext cx="4900" cy="7000"/>
            </a:xfrm>
            <a:custGeom>
              <a:rect b="b" l="l" r="r" t="t"/>
              <a:pathLst>
                <a:path extrusionOk="0" h="280" w="196">
                  <a:moveTo>
                    <a:pt x="196" y="1"/>
                  </a:moveTo>
                  <a:lnTo>
                    <a:pt x="196" y="1"/>
                  </a:lnTo>
                  <a:cubicBezTo>
                    <a:pt x="149" y="47"/>
                    <a:pt x="121" y="93"/>
                    <a:pt x="103" y="140"/>
                  </a:cubicBezTo>
                  <a:cubicBezTo>
                    <a:pt x="75" y="158"/>
                    <a:pt x="65" y="186"/>
                    <a:pt x="47" y="205"/>
                  </a:cubicBezTo>
                  <a:cubicBezTo>
                    <a:pt x="28" y="233"/>
                    <a:pt x="19" y="251"/>
                    <a:pt x="0" y="279"/>
                  </a:cubicBezTo>
                  <a:cubicBezTo>
                    <a:pt x="28" y="261"/>
                    <a:pt x="38" y="242"/>
                    <a:pt x="65" y="214"/>
                  </a:cubicBezTo>
                  <a:cubicBezTo>
                    <a:pt x="75" y="196"/>
                    <a:pt x="103" y="168"/>
                    <a:pt x="112" y="149"/>
                  </a:cubicBezTo>
                  <a:cubicBezTo>
                    <a:pt x="14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2"/>
            <p:cNvSpPr/>
            <p:nvPr/>
          </p:nvSpPr>
          <p:spPr>
            <a:xfrm>
              <a:off x="3466225" y="2287725"/>
              <a:ext cx="1875" cy="4450"/>
            </a:xfrm>
            <a:custGeom>
              <a:rect b="b" l="l" r="r" t="t"/>
              <a:pathLst>
                <a:path extrusionOk="0" h="178" w="75">
                  <a:moveTo>
                    <a:pt x="75" y="1"/>
                  </a:moveTo>
                  <a:lnTo>
                    <a:pt x="75" y="1"/>
                  </a:lnTo>
                  <a:cubicBezTo>
                    <a:pt x="56" y="28"/>
                    <a:pt x="47" y="56"/>
                    <a:pt x="47" y="94"/>
                  </a:cubicBezTo>
                  <a:cubicBezTo>
                    <a:pt x="28" y="103"/>
                    <a:pt x="28" y="121"/>
                    <a:pt x="19" y="140"/>
                  </a:cubicBezTo>
                  <a:cubicBezTo>
                    <a:pt x="10" y="149"/>
                    <a:pt x="10" y="168"/>
                    <a:pt x="1" y="177"/>
                  </a:cubicBezTo>
                  <a:lnTo>
                    <a:pt x="28" y="149"/>
                  </a:lnTo>
                  <a:cubicBezTo>
                    <a:pt x="47" y="140"/>
                    <a:pt x="47" y="112"/>
                    <a:pt x="56" y="103"/>
                  </a:cubicBezTo>
                  <a:cubicBezTo>
                    <a:pt x="66" y="66"/>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2"/>
            <p:cNvSpPr/>
            <p:nvPr/>
          </p:nvSpPr>
          <p:spPr>
            <a:xfrm>
              <a:off x="3465300" y="2289125"/>
              <a:ext cx="5125" cy="5825"/>
            </a:xfrm>
            <a:custGeom>
              <a:rect b="b" l="l" r="r" t="t"/>
              <a:pathLst>
                <a:path extrusionOk="0" h="233" w="205">
                  <a:moveTo>
                    <a:pt x="205" y="0"/>
                  </a:moveTo>
                  <a:cubicBezTo>
                    <a:pt x="177" y="38"/>
                    <a:pt x="140" y="65"/>
                    <a:pt x="93" y="103"/>
                  </a:cubicBezTo>
                  <a:cubicBezTo>
                    <a:pt x="56" y="149"/>
                    <a:pt x="38" y="186"/>
                    <a:pt x="0" y="233"/>
                  </a:cubicBezTo>
                  <a:cubicBezTo>
                    <a:pt x="19" y="223"/>
                    <a:pt x="38" y="205"/>
                    <a:pt x="56" y="186"/>
                  </a:cubicBezTo>
                  <a:cubicBezTo>
                    <a:pt x="84" y="158"/>
                    <a:pt x="103" y="149"/>
                    <a:pt x="112" y="130"/>
                  </a:cubicBezTo>
                  <a:cubicBezTo>
                    <a:pt x="149" y="93"/>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2"/>
            <p:cNvSpPr/>
            <p:nvPr/>
          </p:nvSpPr>
          <p:spPr>
            <a:xfrm>
              <a:off x="3459725" y="2297025"/>
              <a:ext cx="3750" cy="3050"/>
            </a:xfrm>
            <a:custGeom>
              <a:rect b="b" l="l" r="r" t="t"/>
              <a:pathLst>
                <a:path extrusionOk="0" h="122" w="150">
                  <a:moveTo>
                    <a:pt x="149" y="0"/>
                  </a:moveTo>
                  <a:lnTo>
                    <a:pt x="149" y="0"/>
                  </a:lnTo>
                  <a:cubicBezTo>
                    <a:pt x="112" y="10"/>
                    <a:pt x="93" y="28"/>
                    <a:pt x="75" y="56"/>
                  </a:cubicBezTo>
                  <a:cubicBezTo>
                    <a:pt x="47" y="65"/>
                    <a:pt x="10" y="93"/>
                    <a:pt x="0" y="121"/>
                  </a:cubicBezTo>
                  <a:cubicBezTo>
                    <a:pt x="38" y="102"/>
                    <a:pt x="56" y="93"/>
                    <a:pt x="84" y="65"/>
                  </a:cubicBezTo>
                  <a:cubicBezTo>
                    <a:pt x="103" y="56"/>
                    <a:pt x="130"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2"/>
            <p:cNvSpPr/>
            <p:nvPr/>
          </p:nvSpPr>
          <p:spPr>
            <a:xfrm>
              <a:off x="3479925" y="2278425"/>
              <a:ext cx="3750" cy="6300"/>
            </a:xfrm>
            <a:custGeom>
              <a:rect b="b" l="l" r="r" t="t"/>
              <a:pathLst>
                <a:path extrusionOk="0" h="252" w="150">
                  <a:moveTo>
                    <a:pt x="149" y="1"/>
                  </a:moveTo>
                  <a:lnTo>
                    <a:pt x="149" y="1"/>
                  </a:lnTo>
                  <a:cubicBezTo>
                    <a:pt x="112" y="47"/>
                    <a:pt x="84" y="75"/>
                    <a:pt x="75" y="112"/>
                  </a:cubicBezTo>
                  <a:lnTo>
                    <a:pt x="38" y="178"/>
                  </a:lnTo>
                  <a:lnTo>
                    <a:pt x="1" y="252"/>
                  </a:lnTo>
                  <a:cubicBezTo>
                    <a:pt x="19" y="233"/>
                    <a:pt x="38" y="215"/>
                    <a:pt x="56" y="196"/>
                  </a:cubicBezTo>
                  <a:cubicBezTo>
                    <a:pt x="66" y="178"/>
                    <a:pt x="75" y="159"/>
                    <a:pt x="84" y="140"/>
                  </a:cubicBezTo>
                  <a:cubicBezTo>
                    <a:pt x="112" y="94"/>
                    <a:pt x="131"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2"/>
            <p:cNvSpPr/>
            <p:nvPr/>
          </p:nvSpPr>
          <p:spPr>
            <a:xfrm>
              <a:off x="3477150" y="2282150"/>
              <a:ext cx="2800" cy="4200"/>
            </a:xfrm>
            <a:custGeom>
              <a:rect b="b" l="l" r="r" t="t"/>
              <a:pathLst>
                <a:path extrusionOk="0" h="168" w="112">
                  <a:moveTo>
                    <a:pt x="112" y="1"/>
                  </a:moveTo>
                  <a:lnTo>
                    <a:pt x="112" y="1"/>
                  </a:lnTo>
                  <a:cubicBezTo>
                    <a:pt x="93" y="19"/>
                    <a:pt x="75" y="56"/>
                    <a:pt x="47" y="75"/>
                  </a:cubicBezTo>
                  <a:cubicBezTo>
                    <a:pt x="37" y="112"/>
                    <a:pt x="9" y="140"/>
                    <a:pt x="0" y="168"/>
                  </a:cubicBezTo>
                  <a:cubicBezTo>
                    <a:pt x="28" y="159"/>
                    <a:pt x="37" y="149"/>
                    <a:pt x="47" y="140"/>
                  </a:cubicBezTo>
                  <a:cubicBezTo>
                    <a:pt x="56" y="131"/>
                    <a:pt x="75" y="103"/>
                    <a:pt x="84" y="94"/>
                  </a:cubicBezTo>
                  <a:cubicBezTo>
                    <a:pt x="93" y="84"/>
                    <a:pt x="102" y="56"/>
                    <a:pt x="102" y="47"/>
                  </a:cubicBezTo>
                  <a:cubicBezTo>
                    <a:pt x="11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2"/>
            <p:cNvSpPr/>
            <p:nvPr/>
          </p:nvSpPr>
          <p:spPr>
            <a:xfrm>
              <a:off x="3481325" y="2276800"/>
              <a:ext cx="950" cy="3050"/>
            </a:xfrm>
            <a:custGeom>
              <a:rect b="b" l="l" r="r" t="t"/>
              <a:pathLst>
                <a:path extrusionOk="0" h="122" w="38">
                  <a:moveTo>
                    <a:pt x="28" y="1"/>
                  </a:moveTo>
                  <a:cubicBezTo>
                    <a:pt x="19" y="29"/>
                    <a:pt x="19" y="38"/>
                    <a:pt x="10" y="66"/>
                  </a:cubicBezTo>
                  <a:cubicBezTo>
                    <a:pt x="0" y="66"/>
                    <a:pt x="0" y="75"/>
                    <a:pt x="0" y="85"/>
                  </a:cubicBezTo>
                  <a:lnTo>
                    <a:pt x="0" y="122"/>
                  </a:lnTo>
                  <a:cubicBezTo>
                    <a:pt x="10" y="112"/>
                    <a:pt x="19" y="94"/>
                    <a:pt x="28" y="75"/>
                  </a:cubicBezTo>
                  <a:cubicBezTo>
                    <a:pt x="38" y="66"/>
                    <a:pt x="38" y="47"/>
                    <a:pt x="38" y="38"/>
                  </a:cubicBezTo>
                  <a:cubicBezTo>
                    <a:pt x="38" y="29"/>
                    <a:pt x="28"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2"/>
            <p:cNvSpPr/>
            <p:nvPr/>
          </p:nvSpPr>
          <p:spPr>
            <a:xfrm>
              <a:off x="3488525" y="2290050"/>
              <a:ext cx="2800" cy="6075"/>
            </a:xfrm>
            <a:custGeom>
              <a:rect b="b" l="l" r="r" t="t"/>
              <a:pathLst>
                <a:path extrusionOk="0" h="243" w="112">
                  <a:moveTo>
                    <a:pt x="93" y="1"/>
                  </a:moveTo>
                  <a:lnTo>
                    <a:pt x="93" y="1"/>
                  </a:lnTo>
                  <a:cubicBezTo>
                    <a:pt x="103" y="47"/>
                    <a:pt x="93" y="93"/>
                    <a:pt x="84" y="140"/>
                  </a:cubicBezTo>
                  <a:cubicBezTo>
                    <a:pt x="65" y="158"/>
                    <a:pt x="56" y="168"/>
                    <a:pt x="47" y="196"/>
                  </a:cubicBezTo>
                  <a:cubicBezTo>
                    <a:pt x="38" y="196"/>
                    <a:pt x="38" y="205"/>
                    <a:pt x="19" y="214"/>
                  </a:cubicBezTo>
                  <a:cubicBezTo>
                    <a:pt x="10" y="214"/>
                    <a:pt x="10" y="233"/>
                    <a:pt x="0" y="242"/>
                  </a:cubicBezTo>
                  <a:cubicBezTo>
                    <a:pt x="10" y="233"/>
                    <a:pt x="19" y="233"/>
                    <a:pt x="38" y="214"/>
                  </a:cubicBezTo>
                  <a:cubicBezTo>
                    <a:pt x="38" y="205"/>
                    <a:pt x="47" y="205"/>
                    <a:pt x="56" y="196"/>
                  </a:cubicBezTo>
                  <a:cubicBezTo>
                    <a:pt x="84" y="186"/>
                    <a:pt x="93" y="158"/>
                    <a:pt x="103" y="140"/>
                  </a:cubicBezTo>
                  <a:cubicBezTo>
                    <a:pt x="112" y="112"/>
                    <a:pt x="112" y="93"/>
                    <a:pt x="112" y="66"/>
                  </a:cubicBezTo>
                  <a:cubicBezTo>
                    <a:pt x="112"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2"/>
            <p:cNvSpPr/>
            <p:nvPr/>
          </p:nvSpPr>
          <p:spPr>
            <a:xfrm>
              <a:off x="3484350" y="2293775"/>
              <a:ext cx="5125" cy="3975"/>
            </a:xfrm>
            <a:custGeom>
              <a:rect b="b" l="l" r="r" t="t"/>
              <a:pathLst>
                <a:path extrusionOk="0" h="159" w="205">
                  <a:moveTo>
                    <a:pt x="205" y="0"/>
                  </a:moveTo>
                  <a:cubicBezTo>
                    <a:pt x="177" y="9"/>
                    <a:pt x="167" y="19"/>
                    <a:pt x="140" y="37"/>
                  </a:cubicBezTo>
                  <a:cubicBezTo>
                    <a:pt x="130" y="56"/>
                    <a:pt x="112" y="65"/>
                    <a:pt x="93" y="84"/>
                  </a:cubicBezTo>
                  <a:lnTo>
                    <a:pt x="47" y="130"/>
                  </a:lnTo>
                  <a:cubicBezTo>
                    <a:pt x="37" y="140"/>
                    <a:pt x="28" y="149"/>
                    <a:pt x="0" y="158"/>
                  </a:cubicBezTo>
                  <a:cubicBezTo>
                    <a:pt x="28" y="158"/>
                    <a:pt x="37" y="149"/>
                    <a:pt x="56" y="140"/>
                  </a:cubicBezTo>
                  <a:cubicBezTo>
                    <a:pt x="84" y="130"/>
                    <a:pt x="112" y="112"/>
                    <a:pt x="121" y="102"/>
                  </a:cubicBezTo>
                  <a:cubicBezTo>
                    <a:pt x="149" y="65"/>
                    <a:pt x="17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2"/>
            <p:cNvSpPr/>
            <p:nvPr/>
          </p:nvSpPr>
          <p:spPr>
            <a:xfrm>
              <a:off x="3482025" y="2297725"/>
              <a:ext cx="5350" cy="3025"/>
            </a:xfrm>
            <a:custGeom>
              <a:rect b="b" l="l" r="r" t="t"/>
              <a:pathLst>
                <a:path extrusionOk="0" h="121" w="214">
                  <a:moveTo>
                    <a:pt x="214" y="0"/>
                  </a:moveTo>
                  <a:lnTo>
                    <a:pt x="214" y="0"/>
                  </a:lnTo>
                  <a:cubicBezTo>
                    <a:pt x="177" y="28"/>
                    <a:pt x="140" y="37"/>
                    <a:pt x="102" y="65"/>
                  </a:cubicBezTo>
                  <a:cubicBezTo>
                    <a:pt x="75" y="84"/>
                    <a:pt x="37" y="93"/>
                    <a:pt x="0" y="121"/>
                  </a:cubicBezTo>
                  <a:cubicBezTo>
                    <a:pt x="28" y="121"/>
                    <a:pt x="37" y="121"/>
                    <a:pt x="56" y="102"/>
                  </a:cubicBezTo>
                  <a:cubicBezTo>
                    <a:pt x="84" y="102"/>
                    <a:pt x="102" y="93"/>
                    <a:pt x="121" y="84"/>
                  </a:cubicBezTo>
                  <a:cubicBezTo>
                    <a:pt x="130" y="74"/>
                    <a:pt x="149" y="65"/>
                    <a:pt x="168" y="47"/>
                  </a:cubicBezTo>
                  <a:cubicBezTo>
                    <a:pt x="186" y="37"/>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2"/>
            <p:cNvSpPr/>
            <p:nvPr/>
          </p:nvSpPr>
          <p:spPr>
            <a:xfrm>
              <a:off x="3485975" y="2292600"/>
              <a:ext cx="2575" cy="2575"/>
            </a:xfrm>
            <a:custGeom>
              <a:rect b="b" l="l" r="r" t="t"/>
              <a:pathLst>
                <a:path extrusionOk="0" h="103" w="103">
                  <a:moveTo>
                    <a:pt x="102" y="1"/>
                  </a:moveTo>
                  <a:cubicBezTo>
                    <a:pt x="75" y="19"/>
                    <a:pt x="56" y="38"/>
                    <a:pt x="56" y="47"/>
                  </a:cubicBezTo>
                  <a:lnTo>
                    <a:pt x="0" y="103"/>
                  </a:lnTo>
                  <a:cubicBezTo>
                    <a:pt x="19" y="103"/>
                    <a:pt x="47" y="94"/>
                    <a:pt x="65" y="66"/>
                  </a:cubicBezTo>
                  <a:cubicBezTo>
                    <a:pt x="75" y="56"/>
                    <a:pt x="75" y="47"/>
                    <a:pt x="93" y="38"/>
                  </a:cubicBezTo>
                  <a:cubicBezTo>
                    <a:pt x="93" y="19"/>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2"/>
            <p:cNvSpPr/>
            <p:nvPr/>
          </p:nvSpPr>
          <p:spPr>
            <a:xfrm>
              <a:off x="3458100" y="2305375"/>
              <a:ext cx="5825" cy="1200"/>
            </a:xfrm>
            <a:custGeom>
              <a:rect b="b" l="l" r="r" t="t"/>
              <a:pathLst>
                <a:path extrusionOk="0" h="48" w="233">
                  <a:moveTo>
                    <a:pt x="0" y="1"/>
                  </a:moveTo>
                  <a:cubicBezTo>
                    <a:pt x="19" y="10"/>
                    <a:pt x="28" y="10"/>
                    <a:pt x="56" y="38"/>
                  </a:cubicBezTo>
                  <a:cubicBezTo>
                    <a:pt x="75" y="47"/>
                    <a:pt x="93" y="47"/>
                    <a:pt x="112" y="47"/>
                  </a:cubicBezTo>
                  <a:cubicBezTo>
                    <a:pt x="149" y="47"/>
                    <a:pt x="195" y="47"/>
                    <a:pt x="233" y="19"/>
                  </a:cubicBezTo>
                  <a:cubicBezTo>
                    <a:pt x="195" y="19"/>
                    <a:pt x="149" y="10"/>
                    <a:pt x="112" y="10"/>
                  </a:cubicBezTo>
                  <a:cubicBezTo>
                    <a:pt x="75"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2"/>
            <p:cNvSpPr/>
            <p:nvPr/>
          </p:nvSpPr>
          <p:spPr>
            <a:xfrm>
              <a:off x="3460425" y="2304225"/>
              <a:ext cx="4675" cy="950"/>
            </a:xfrm>
            <a:custGeom>
              <a:rect b="b" l="l" r="r" t="t"/>
              <a:pathLst>
                <a:path extrusionOk="0" h="38" w="187">
                  <a:moveTo>
                    <a:pt x="0" y="0"/>
                  </a:moveTo>
                  <a:cubicBezTo>
                    <a:pt x="10" y="10"/>
                    <a:pt x="19" y="10"/>
                    <a:pt x="47" y="37"/>
                  </a:cubicBezTo>
                  <a:lnTo>
                    <a:pt x="93" y="37"/>
                  </a:lnTo>
                  <a:cubicBezTo>
                    <a:pt x="121"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2"/>
            <p:cNvSpPr/>
            <p:nvPr/>
          </p:nvSpPr>
          <p:spPr>
            <a:xfrm>
              <a:off x="3462050" y="2300500"/>
              <a:ext cx="3725" cy="2350"/>
            </a:xfrm>
            <a:custGeom>
              <a:rect b="b" l="l" r="r" t="t"/>
              <a:pathLst>
                <a:path extrusionOk="0" h="94" w="149">
                  <a:moveTo>
                    <a:pt x="149" y="1"/>
                  </a:moveTo>
                  <a:lnTo>
                    <a:pt x="149" y="1"/>
                  </a:lnTo>
                  <a:cubicBezTo>
                    <a:pt x="130" y="10"/>
                    <a:pt x="93" y="19"/>
                    <a:pt x="75" y="28"/>
                  </a:cubicBezTo>
                  <a:cubicBezTo>
                    <a:pt x="47" y="47"/>
                    <a:pt x="28" y="66"/>
                    <a:pt x="0" y="94"/>
                  </a:cubicBezTo>
                  <a:cubicBezTo>
                    <a:pt x="37" y="75"/>
                    <a:pt x="75" y="66"/>
                    <a:pt x="84" y="56"/>
                  </a:cubicBezTo>
                  <a:cubicBezTo>
                    <a:pt x="93" y="56"/>
                    <a:pt x="102" y="47"/>
                    <a:pt x="121" y="28"/>
                  </a:cubicBez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
            <p:cNvSpPr/>
            <p:nvPr/>
          </p:nvSpPr>
          <p:spPr>
            <a:xfrm>
              <a:off x="3464600" y="2301900"/>
              <a:ext cx="3750" cy="1175"/>
            </a:xfrm>
            <a:custGeom>
              <a:rect b="b" l="l" r="r" t="t"/>
              <a:pathLst>
                <a:path extrusionOk="0" h="47" w="150">
                  <a:moveTo>
                    <a:pt x="149" y="0"/>
                  </a:moveTo>
                  <a:cubicBezTo>
                    <a:pt x="121" y="0"/>
                    <a:pt x="93" y="0"/>
                    <a:pt x="75" y="10"/>
                  </a:cubicBezTo>
                  <a:cubicBezTo>
                    <a:pt x="47" y="19"/>
                    <a:pt x="28" y="19"/>
                    <a:pt x="0" y="47"/>
                  </a:cubicBezTo>
                  <a:cubicBezTo>
                    <a:pt x="38" y="47"/>
                    <a:pt x="66" y="47"/>
                    <a:pt x="84" y="38"/>
                  </a:cubicBezTo>
                  <a:cubicBezTo>
                    <a:pt x="103" y="19"/>
                    <a:pt x="13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2"/>
            <p:cNvSpPr/>
            <p:nvPr/>
          </p:nvSpPr>
          <p:spPr>
            <a:xfrm>
              <a:off x="3466225" y="2303975"/>
              <a:ext cx="4900" cy="1425"/>
            </a:xfrm>
            <a:custGeom>
              <a:rect b="b" l="l" r="r" t="t"/>
              <a:pathLst>
                <a:path extrusionOk="0" h="57" w="196">
                  <a:moveTo>
                    <a:pt x="196" y="1"/>
                  </a:moveTo>
                  <a:cubicBezTo>
                    <a:pt x="158" y="1"/>
                    <a:pt x="121" y="1"/>
                    <a:pt x="84" y="10"/>
                  </a:cubicBezTo>
                  <a:cubicBezTo>
                    <a:pt x="66" y="20"/>
                    <a:pt x="28" y="29"/>
                    <a:pt x="1" y="57"/>
                  </a:cubicBezTo>
                  <a:cubicBezTo>
                    <a:pt x="28" y="57"/>
                    <a:pt x="66" y="57"/>
                    <a:pt x="103" y="47"/>
                  </a:cubicBezTo>
                  <a:cubicBezTo>
                    <a:pt x="121" y="29"/>
                    <a:pt x="15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2"/>
            <p:cNvSpPr/>
            <p:nvPr/>
          </p:nvSpPr>
          <p:spPr>
            <a:xfrm>
              <a:off x="3459950" y="2269150"/>
              <a:ext cx="5150" cy="4675"/>
            </a:xfrm>
            <a:custGeom>
              <a:rect b="b" l="l" r="r" t="t"/>
              <a:pathLst>
                <a:path extrusionOk="0" h="187" w="206">
                  <a:moveTo>
                    <a:pt x="205" y="0"/>
                  </a:moveTo>
                  <a:cubicBezTo>
                    <a:pt x="177" y="0"/>
                    <a:pt x="159" y="10"/>
                    <a:pt x="131" y="19"/>
                  </a:cubicBezTo>
                  <a:cubicBezTo>
                    <a:pt x="103" y="28"/>
                    <a:pt x="84" y="56"/>
                    <a:pt x="75" y="65"/>
                  </a:cubicBezTo>
                  <a:cubicBezTo>
                    <a:pt x="38" y="103"/>
                    <a:pt x="10" y="140"/>
                    <a:pt x="1" y="186"/>
                  </a:cubicBezTo>
                  <a:cubicBezTo>
                    <a:pt x="29" y="168"/>
                    <a:pt x="38" y="149"/>
                    <a:pt x="47" y="140"/>
                  </a:cubicBezTo>
                  <a:lnTo>
                    <a:pt x="94" y="93"/>
                  </a:lnTo>
                  <a:cubicBezTo>
                    <a:pt x="131" y="56"/>
                    <a:pt x="168"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2"/>
            <p:cNvSpPr/>
            <p:nvPr/>
          </p:nvSpPr>
          <p:spPr>
            <a:xfrm>
              <a:off x="3460425" y="2271475"/>
              <a:ext cx="3500" cy="4675"/>
            </a:xfrm>
            <a:custGeom>
              <a:rect b="b" l="l" r="r" t="t"/>
              <a:pathLst>
                <a:path extrusionOk="0" h="187" w="140">
                  <a:moveTo>
                    <a:pt x="140" y="0"/>
                  </a:moveTo>
                  <a:cubicBezTo>
                    <a:pt x="112" y="0"/>
                    <a:pt x="102" y="10"/>
                    <a:pt x="93" y="28"/>
                  </a:cubicBezTo>
                  <a:cubicBezTo>
                    <a:pt x="65" y="47"/>
                    <a:pt x="56" y="65"/>
                    <a:pt x="47" y="75"/>
                  </a:cubicBezTo>
                  <a:cubicBezTo>
                    <a:pt x="19" y="102"/>
                    <a:pt x="0" y="149"/>
                    <a:pt x="0" y="186"/>
                  </a:cubicBezTo>
                  <a:lnTo>
                    <a:pt x="28" y="140"/>
                  </a:lnTo>
                  <a:cubicBezTo>
                    <a:pt x="47" y="121"/>
                    <a:pt x="56" y="102"/>
                    <a:pt x="65" y="93"/>
                  </a:cubicBezTo>
                  <a:cubicBezTo>
                    <a:pt x="84"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2"/>
            <p:cNvSpPr/>
            <p:nvPr/>
          </p:nvSpPr>
          <p:spPr>
            <a:xfrm>
              <a:off x="3459725" y="2274500"/>
              <a:ext cx="3275" cy="4900"/>
            </a:xfrm>
            <a:custGeom>
              <a:rect b="b" l="l" r="r" t="t"/>
              <a:pathLst>
                <a:path extrusionOk="0" h="196" w="131">
                  <a:moveTo>
                    <a:pt x="130" y="0"/>
                  </a:moveTo>
                  <a:cubicBezTo>
                    <a:pt x="93" y="37"/>
                    <a:pt x="75" y="74"/>
                    <a:pt x="38" y="84"/>
                  </a:cubicBezTo>
                  <a:cubicBezTo>
                    <a:pt x="28" y="102"/>
                    <a:pt x="28" y="121"/>
                    <a:pt x="10" y="139"/>
                  </a:cubicBezTo>
                  <a:cubicBezTo>
                    <a:pt x="0" y="149"/>
                    <a:pt x="0" y="177"/>
                    <a:pt x="0" y="195"/>
                  </a:cubicBezTo>
                  <a:lnTo>
                    <a:pt x="38" y="149"/>
                  </a:lnTo>
                  <a:cubicBezTo>
                    <a:pt x="47" y="139"/>
                    <a:pt x="56" y="121"/>
                    <a:pt x="75" y="102"/>
                  </a:cubicBezTo>
                  <a:cubicBezTo>
                    <a:pt x="93" y="74"/>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2"/>
            <p:cNvSpPr/>
            <p:nvPr/>
          </p:nvSpPr>
          <p:spPr>
            <a:xfrm>
              <a:off x="3456475" y="2277500"/>
              <a:ext cx="2100" cy="5850"/>
            </a:xfrm>
            <a:custGeom>
              <a:rect b="b" l="l" r="r" t="t"/>
              <a:pathLst>
                <a:path extrusionOk="0" h="234" w="84">
                  <a:moveTo>
                    <a:pt x="84" y="1"/>
                  </a:moveTo>
                  <a:lnTo>
                    <a:pt x="84" y="1"/>
                  </a:lnTo>
                  <a:cubicBezTo>
                    <a:pt x="65" y="38"/>
                    <a:pt x="47" y="84"/>
                    <a:pt x="10" y="103"/>
                  </a:cubicBezTo>
                  <a:cubicBezTo>
                    <a:pt x="10" y="112"/>
                    <a:pt x="0" y="140"/>
                    <a:pt x="0" y="159"/>
                  </a:cubicBezTo>
                  <a:lnTo>
                    <a:pt x="0" y="233"/>
                  </a:lnTo>
                  <a:lnTo>
                    <a:pt x="28" y="177"/>
                  </a:lnTo>
                  <a:cubicBezTo>
                    <a:pt x="37" y="149"/>
                    <a:pt x="37" y="140"/>
                    <a:pt x="47" y="112"/>
                  </a:cubicBezTo>
                  <a:cubicBezTo>
                    <a:pt x="75" y="84"/>
                    <a:pt x="8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2"/>
            <p:cNvSpPr/>
            <p:nvPr/>
          </p:nvSpPr>
          <p:spPr>
            <a:xfrm>
              <a:off x="3456475" y="2282625"/>
              <a:ext cx="2350" cy="5825"/>
            </a:xfrm>
            <a:custGeom>
              <a:rect b="b" l="l" r="r" t="t"/>
              <a:pathLst>
                <a:path extrusionOk="0" h="233" w="94">
                  <a:moveTo>
                    <a:pt x="93" y="0"/>
                  </a:moveTo>
                  <a:cubicBezTo>
                    <a:pt x="65" y="37"/>
                    <a:pt x="37" y="75"/>
                    <a:pt x="28" y="112"/>
                  </a:cubicBezTo>
                  <a:cubicBezTo>
                    <a:pt x="10" y="121"/>
                    <a:pt x="10" y="140"/>
                    <a:pt x="0" y="167"/>
                  </a:cubicBezTo>
                  <a:lnTo>
                    <a:pt x="0" y="232"/>
                  </a:lnTo>
                  <a:cubicBezTo>
                    <a:pt x="0" y="214"/>
                    <a:pt x="10" y="205"/>
                    <a:pt x="28" y="177"/>
                  </a:cubicBezTo>
                  <a:lnTo>
                    <a:pt x="47" y="121"/>
                  </a:lnTo>
                  <a:cubicBezTo>
                    <a:pt x="65"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2"/>
            <p:cNvSpPr/>
            <p:nvPr/>
          </p:nvSpPr>
          <p:spPr>
            <a:xfrm>
              <a:off x="3472275" y="2281450"/>
              <a:ext cx="1650" cy="2350"/>
            </a:xfrm>
            <a:custGeom>
              <a:rect b="b" l="l" r="r" t="t"/>
              <a:pathLst>
                <a:path extrusionOk="0" h="94" w="66">
                  <a:moveTo>
                    <a:pt x="65" y="1"/>
                  </a:moveTo>
                  <a:lnTo>
                    <a:pt x="65" y="1"/>
                  </a:lnTo>
                  <a:cubicBezTo>
                    <a:pt x="47" y="19"/>
                    <a:pt x="37" y="29"/>
                    <a:pt x="19" y="38"/>
                  </a:cubicBezTo>
                  <a:cubicBezTo>
                    <a:pt x="9" y="66"/>
                    <a:pt x="0" y="75"/>
                    <a:pt x="0" y="94"/>
                  </a:cubicBezTo>
                  <a:cubicBezTo>
                    <a:pt x="19" y="84"/>
                    <a:pt x="37" y="75"/>
                    <a:pt x="47" y="66"/>
                  </a:cubicBezTo>
                  <a:cubicBezTo>
                    <a:pt x="56" y="38"/>
                    <a:pt x="65" y="2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2"/>
            <p:cNvSpPr/>
            <p:nvPr/>
          </p:nvSpPr>
          <p:spPr>
            <a:xfrm>
              <a:off x="3474575" y="2280300"/>
              <a:ext cx="1675" cy="2350"/>
            </a:xfrm>
            <a:custGeom>
              <a:rect b="b" l="l" r="r" t="t"/>
              <a:pathLst>
                <a:path extrusionOk="0" h="94" w="67">
                  <a:moveTo>
                    <a:pt x="66" y="0"/>
                  </a:moveTo>
                  <a:cubicBezTo>
                    <a:pt x="47" y="19"/>
                    <a:pt x="38" y="28"/>
                    <a:pt x="20" y="37"/>
                  </a:cubicBezTo>
                  <a:cubicBezTo>
                    <a:pt x="10" y="65"/>
                    <a:pt x="1" y="75"/>
                    <a:pt x="1" y="93"/>
                  </a:cubicBezTo>
                  <a:cubicBezTo>
                    <a:pt x="20" y="84"/>
                    <a:pt x="38" y="75"/>
                    <a:pt x="47" y="65"/>
                  </a:cubicBezTo>
                  <a:cubicBezTo>
                    <a:pt x="57" y="37"/>
                    <a:pt x="66"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2"/>
            <p:cNvSpPr/>
            <p:nvPr/>
          </p:nvSpPr>
          <p:spPr>
            <a:xfrm>
              <a:off x="3454600" y="2290750"/>
              <a:ext cx="1200" cy="4200"/>
            </a:xfrm>
            <a:custGeom>
              <a:rect b="b" l="l" r="r" t="t"/>
              <a:pathLst>
                <a:path extrusionOk="0" h="168" w="48">
                  <a:moveTo>
                    <a:pt x="47" y="0"/>
                  </a:moveTo>
                  <a:lnTo>
                    <a:pt x="47" y="0"/>
                  </a:lnTo>
                  <a:cubicBezTo>
                    <a:pt x="20" y="28"/>
                    <a:pt x="20" y="65"/>
                    <a:pt x="10" y="75"/>
                  </a:cubicBezTo>
                  <a:cubicBezTo>
                    <a:pt x="1" y="93"/>
                    <a:pt x="1" y="112"/>
                    <a:pt x="1" y="121"/>
                  </a:cubicBezTo>
                  <a:lnTo>
                    <a:pt x="1" y="168"/>
                  </a:lnTo>
                  <a:cubicBezTo>
                    <a:pt x="20" y="140"/>
                    <a:pt x="20" y="112"/>
                    <a:pt x="29" y="84"/>
                  </a:cubicBezTo>
                  <a:cubicBezTo>
                    <a:pt x="47" y="65"/>
                    <a:pt x="47"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2"/>
            <p:cNvSpPr/>
            <p:nvPr/>
          </p:nvSpPr>
          <p:spPr>
            <a:xfrm>
              <a:off x="3458100" y="2313300"/>
              <a:ext cx="40675" cy="39500"/>
            </a:xfrm>
            <a:custGeom>
              <a:rect b="b" l="l" r="r" t="t"/>
              <a:pathLst>
                <a:path extrusionOk="0" h="1580" w="1627">
                  <a:moveTo>
                    <a:pt x="523" y="1"/>
                  </a:moveTo>
                  <a:cubicBezTo>
                    <a:pt x="399" y="1"/>
                    <a:pt x="299" y="137"/>
                    <a:pt x="242" y="260"/>
                  </a:cubicBezTo>
                  <a:cubicBezTo>
                    <a:pt x="75" y="613"/>
                    <a:pt x="0" y="1003"/>
                    <a:pt x="19" y="1393"/>
                  </a:cubicBezTo>
                  <a:cubicBezTo>
                    <a:pt x="19" y="1514"/>
                    <a:pt x="195" y="1560"/>
                    <a:pt x="279" y="1579"/>
                  </a:cubicBezTo>
                  <a:cubicBezTo>
                    <a:pt x="304" y="1580"/>
                    <a:pt x="330" y="1580"/>
                    <a:pt x="355" y="1580"/>
                  </a:cubicBezTo>
                  <a:cubicBezTo>
                    <a:pt x="702" y="1580"/>
                    <a:pt x="1053" y="1518"/>
                    <a:pt x="1348" y="1319"/>
                  </a:cubicBezTo>
                  <a:cubicBezTo>
                    <a:pt x="1440" y="1263"/>
                    <a:pt x="1533" y="1180"/>
                    <a:pt x="1580" y="1077"/>
                  </a:cubicBezTo>
                  <a:cubicBezTo>
                    <a:pt x="1626" y="975"/>
                    <a:pt x="1608" y="836"/>
                    <a:pt x="1515" y="761"/>
                  </a:cubicBezTo>
                  <a:cubicBezTo>
                    <a:pt x="1470" y="733"/>
                    <a:pt x="1417" y="722"/>
                    <a:pt x="1361" y="722"/>
                  </a:cubicBezTo>
                  <a:cubicBezTo>
                    <a:pt x="1288" y="722"/>
                    <a:pt x="1211" y="740"/>
                    <a:pt x="1143" y="761"/>
                  </a:cubicBezTo>
                  <a:cubicBezTo>
                    <a:pt x="1217" y="696"/>
                    <a:pt x="1273" y="613"/>
                    <a:pt x="1301" y="520"/>
                  </a:cubicBezTo>
                  <a:cubicBezTo>
                    <a:pt x="1320" y="427"/>
                    <a:pt x="1282" y="306"/>
                    <a:pt x="1208" y="260"/>
                  </a:cubicBezTo>
                  <a:cubicBezTo>
                    <a:pt x="1180" y="246"/>
                    <a:pt x="1150" y="239"/>
                    <a:pt x="1120" y="239"/>
                  </a:cubicBezTo>
                  <a:cubicBezTo>
                    <a:pt x="1051" y="239"/>
                    <a:pt x="981" y="273"/>
                    <a:pt x="929" y="325"/>
                  </a:cubicBezTo>
                  <a:cubicBezTo>
                    <a:pt x="846" y="381"/>
                    <a:pt x="771" y="473"/>
                    <a:pt x="697" y="520"/>
                  </a:cubicBezTo>
                  <a:cubicBezTo>
                    <a:pt x="725" y="427"/>
                    <a:pt x="753" y="325"/>
                    <a:pt x="744" y="232"/>
                  </a:cubicBezTo>
                  <a:cubicBezTo>
                    <a:pt x="725" y="120"/>
                    <a:pt x="669" y="27"/>
                    <a:pt x="576" y="9"/>
                  </a:cubicBezTo>
                  <a:cubicBezTo>
                    <a:pt x="558" y="3"/>
                    <a:pt x="541" y="1"/>
                    <a:pt x="52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2"/>
            <p:cNvSpPr/>
            <p:nvPr/>
          </p:nvSpPr>
          <p:spPr>
            <a:xfrm>
              <a:off x="3458125" y="2312975"/>
              <a:ext cx="41100" cy="40275"/>
            </a:xfrm>
            <a:custGeom>
              <a:rect b="b" l="l" r="r" t="t"/>
              <a:pathLst>
                <a:path extrusionOk="0" h="1611" w="1644">
                  <a:moveTo>
                    <a:pt x="37" y="877"/>
                  </a:moveTo>
                  <a:lnTo>
                    <a:pt x="37" y="877"/>
                  </a:lnTo>
                  <a:cubicBezTo>
                    <a:pt x="16" y="1005"/>
                    <a:pt x="1" y="1138"/>
                    <a:pt x="1" y="1272"/>
                  </a:cubicBezTo>
                  <a:lnTo>
                    <a:pt x="1" y="1272"/>
                  </a:lnTo>
                  <a:cubicBezTo>
                    <a:pt x="1" y="1143"/>
                    <a:pt x="17" y="1010"/>
                    <a:pt x="37" y="877"/>
                  </a:cubicBezTo>
                  <a:close/>
                  <a:moveTo>
                    <a:pt x="1" y="1272"/>
                  </a:moveTo>
                  <a:cubicBezTo>
                    <a:pt x="1" y="1324"/>
                    <a:pt x="3" y="1375"/>
                    <a:pt x="9" y="1425"/>
                  </a:cubicBezTo>
                  <a:cubicBezTo>
                    <a:pt x="4" y="1374"/>
                    <a:pt x="1" y="1323"/>
                    <a:pt x="1" y="1272"/>
                  </a:cubicBezTo>
                  <a:close/>
                  <a:moveTo>
                    <a:pt x="18" y="1435"/>
                  </a:moveTo>
                  <a:cubicBezTo>
                    <a:pt x="18" y="1463"/>
                    <a:pt x="27" y="1499"/>
                    <a:pt x="37" y="1508"/>
                  </a:cubicBezTo>
                  <a:cubicBezTo>
                    <a:pt x="27" y="1481"/>
                    <a:pt x="18" y="1462"/>
                    <a:pt x="18" y="1435"/>
                  </a:cubicBezTo>
                  <a:close/>
                  <a:moveTo>
                    <a:pt x="37" y="1508"/>
                  </a:moveTo>
                  <a:lnTo>
                    <a:pt x="37" y="1508"/>
                  </a:lnTo>
                  <a:cubicBezTo>
                    <a:pt x="55" y="1527"/>
                    <a:pt x="74" y="1555"/>
                    <a:pt x="102" y="1564"/>
                  </a:cubicBezTo>
                  <a:cubicBezTo>
                    <a:pt x="74" y="1546"/>
                    <a:pt x="55" y="1527"/>
                    <a:pt x="37" y="1508"/>
                  </a:cubicBezTo>
                  <a:close/>
                  <a:moveTo>
                    <a:pt x="102" y="1564"/>
                  </a:moveTo>
                  <a:lnTo>
                    <a:pt x="102" y="1564"/>
                  </a:lnTo>
                  <a:cubicBezTo>
                    <a:pt x="148" y="1592"/>
                    <a:pt x="194" y="1601"/>
                    <a:pt x="250" y="1611"/>
                  </a:cubicBezTo>
                  <a:cubicBezTo>
                    <a:pt x="204" y="1601"/>
                    <a:pt x="148" y="1592"/>
                    <a:pt x="102" y="1564"/>
                  </a:cubicBezTo>
                  <a:close/>
                  <a:moveTo>
                    <a:pt x="520" y="1"/>
                  </a:moveTo>
                  <a:cubicBezTo>
                    <a:pt x="494" y="1"/>
                    <a:pt x="469" y="8"/>
                    <a:pt x="445" y="22"/>
                  </a:cubicBezTo>
                  <a:cubicBezTo>
                    <a:pt x="399" y="31"/>
                    <a:pt x="362" y="68"/>
                    <a:pt x="334" y="96"/>
                  </a:cubicBezTo>
                  <a:cubicBezTo>
                    <a:pt x="259" y="171"/>
                    <a:pt x="222" y="254"/>
                    <a:pt x="194" y="347"/>
                  </a:cubicBezTo>
                  <a:cubicBezTo>
                    <a:pt x="120" y="524"/>
                    <a:pt x="64" y="691"/>
                    <a:pt x="37" y="877"/>
                  </a:cubicBezTo>
                  <a:cubicBezTo>
                    <a:pt x="74" y="691"/>
                    <a:pt x="129" y="524"/>
                    <a:pt x="204" y="356"/>
                  </a:cubicBezTo>
                  <a:cubicBezTo>
                    <a:pt x="241" y="273"/>
                    <a:pt x="287" y="198"/>
                    <a:pt x="352" y="124"/>
                  </a:cubicBezTo>
                  <a:cubicBezTo>
                    <a:pt x="390" y="87"/>
                    <a:pt x="427" y="68"/>
                    <a:pt x="455" y="59"/>
                  </a:cubicBezTo>
                  <a:cubicBezTo>
                    <a:pt x="475" y="51"/>
                    <a:pt x="494" y="46"/>
                    <a:pt x="513" y="46"/>
                  </a:cubicBezTo>
                  <a:cubicBezTo>
                    <a:pt x="536" y="46"/>
                    <a:pt x="559" y="53"/>
                    <a:pt x="585" y="68"/>
                  </a:cubicBezTo>
                  <a:cubicBezTo>
                    <a:pt x="622" y="87"/>
                    <a:pt x="659" y="115"/>
                    <a:pt x="678" y="152"/>
                  </a:cubicBezTo>
                  <a:cubicBezTo>
                    <a:pt x="705" y="180"/>
                    <a:pt x="715" y="226"/>
                    <a:pt x="715" y="273"/>
                  </a:cubicBezTo>
                  <a:cubicBezTo>
                    <a:pt x="724" y="366"/>
                    <a:pt x="687" y="449"/>
                    <a:pt x="668" y="542"/>
                  </a:cubicBezTo>
                  <a:lnTo>
                    <a:pt x="659" y="598"/>
                  </a:lnTo>
                  <a:lnTo>
                    <a:pt x="715" y="570"/>
                  </a:lnTo>
                  <a:cubicBezTo>
                    <a:pt x="808" y="505"/>
                    <a:pt x="863" y="431"/>
                    <a:pt x="938" y="366"/>
                  </a:cubicBezTo>
                  <a:cubicBezTo>
                    <a:pt x="966" y="338"/>
                    <a:pt x="1012" y="310"/>
                    <a:pt x="1049" y="301"/>
                  </a:cubicBezTo>
                  <a:cubicBezTo>
                    <a:pt x="1072" y="296"/>
                    <a:pt x="1096" y="294"/>
                    <a:pt x="1118" y="294"/>
                  </a:cubicBezTo>
                  <a:cubicBezTo>
                    <a:pt x="1140" y="294"/>
                    <a:pt x="1161" y="296"/>
                    <a:pt x="1179" y="301"/>
                  </a:cubicBezTo>
                  <a:cubicBezTo>
                    <a:pt x="1216" y="310"/>
                    <a:pt x="1244" y="347"/>
                    <a:pt x="1263" y="394"/>
                  </a:cubicBezTo>
                  <a:cubicBezTo>
                    <a:pt x="1272" y="440"/>
                    <a:pt x="1272" y="486"/>
                    <a:pt x="1272" y="524"/>
                  </a:cubicBezTo>
                  <a:cubicBezTo>
                    <a:pt x="1244" y="617"/>
                    <a:pt x="1189" y="682"/>
                    <a:pt x="1133" y="765"/>
                  </a:cubicBezTo>
                  <a:lnTo>
                    <a:pt x="1077" y="830"/>
                  </a:lnTo>
                  <a:lnTo>
                    <a:pt x="1151" y="812"/>
                  </a:lnTo>
                  <a:cubicBezTo>
                    <a:pt x="1198" y="802"/>
                    <a:pt x="1263" y="774"/>
                    <a:pt x="1309" y="774"/>
                  </a:cubicBezTo>
                  <a:cubicBezTo>
                    <a:pt x="1329" y="771"/>
                    <a:pt x="1349" y="768"/>
                    <a:pt x="1371" y="768"/>
                  </a:cubicBezTo>
                  <a:cubicBezTo>
                    <a:pt x="1400" y="768"/>
                    <a:pt x="1431" y="773"/>
                    <a:pt x="1458" y="784"/>
                  </a:cubicBezTo>
                  <a:cubicBezTo>
                    <a:pt x="1504" y="802"/>
                    <a:pt x="1542" y="830"/>
                    <a:pt x="1560" y="877"/>
                  </a:cubicBezTo>
                  <a:cubicBezTo>
                    <a:pt x="1588" y="923"/>
                    <a:pt x="1597" y="970"/>
                    <a:pt x="1588" y="1016"/>
                  </a:cubicBezTo>
                  <a:cubicBezTo>
                    <a:pt x="1588" y="1062"/>
                    <a:pt x="1560" y="1109"/>
                    <a:pt x="1542" y="1155"/>
                  </a:cubicBezTo>
                  <a:cubicBezTo>
                    <a:pt x="1514" y="1202"/>
                    <a:pt x="1477" y="1239"/>
                    <a:pt x="1430" y="1276"/>
                  </a:cubicBezTo>
                  <a:cubicBezTo>
                    <a:pt x="1402" y="1313"/>
                    <a:pt x="1356" y="1341"/>
                    <a:pt x="1309" y="1369"/>
                  </a:cubicBezTo>
                  <a:cubicBezTo>
                    <a:pt x="1263" y="1388"/>
                    <a:pt x="1216" y="1425"/>
                    <a:pt x="1170" y="1453"/>
                  </a:cubicBezTo>
                  <a:cubicBezTo>
                    <a:pt x="984" y="1546"/>
                    <a:pt x="770" y="1592"/>
                    <a:pt x="566" y="1611"/>
                  </a:cubicBezTo>
                  <a:cubicBezTo>
                    <a:pt x="770" y="1601"/>
                    <a:pt x="984" y="1555"/>
                    <a:pt x="1179" y="1462"/>
                  </a:cubicBezTo>
                  <a:lnTo>
                    <a:pt x="1319" y="1388"/>
                  </a:lnTo>
                  <a:cubicBezTo>
                    <a:pt x="1365" y="1369"/>
                    <a:pt x="1412" y="1332"/>
                    <a:pt x="1449" y="1295"/>
                  </a:cubicBezTo>
                  <a:cubicBezTo>
                    <a:pt x="1504" y="1230"/>
                    <a:pt x="1542" y="1183"/>
                    <a:pt x="1569" y="1137"/>
                  </a:cubicBezTo>
                  <a:cubicBezTo>
                    <a:pt x="1607" y="1090"/>
                    <a:pt x="1635" y="1035"/>
                    <a:pt x="1635" y="988"/>
                  </a:cubicBezTo>
                  <a:cubicBezTo>
                    <a:pt x="1644" y="923"/>
                    <a:pt x="1635" y="867"/>
                    <a:pt x="1607" y="821"/>
                  </a:cubicBezTo>
                  <a:cubicBezTo>
                    <a:pt x="1588" y="765"/>
                    <a:pt x="1542" y="728"/>
                    <a:pt x="1486" y="709"/>
                  </a:cubicBezTo>
                  <a:cubicBezTo>
                    <a:pt x="1445" y="692"/>
                    <a:pt x="1407" y="685"/>
                    <a:pt x="1371" y="685"/>
                  </a:cubicBezTo>
                  <a:cubicBezTo>
                    <a:pt x="1350" y="685"/>
                    <a:pt x="1330" y="687"/>
                    <a:pt x="1309" y="691"/>
                  </a:cubicBezTo>
                  <a:cubicBezTo>
                    <a:pt x="1281" y="691"/>
                    <a:pt x="1254" y="709"/>
                    <a:pt x="1226" y="709"/>
                  </a:cubicBezTo>
                  <a:cubicBezTo>
                    <a:pt x="1235" y="682"/>
                    <a:pt x="1254" y="672"/>
                    <a:pt x="1263" y="644"/>
                  </a:cubicBezTo>
                  <a:cubicBezTo>
                    <a:pt x="1281" y="598"/>
                    <a:pt x="1309" y="551"/>
                    <a:pt x="1319" y="505"/>
                  </a:cubicBezTo>
                  <a:cubicBezTo>
                    <a:pt x="1328" y="449"/>
                    <a:pt x="1328" y="403"/>
                    <a:pt x="1309" y="347"/>
                  </a:cubicBezTo>
                  <a:cubicBezTo>
                    <a:pt x="1281" y="301"/>
                    <a:pt x="1254" y="245"/>
                    <a:pt x="1189" y="217"/>
                  </a:cubicBezTo>
                  <a:cubicBezTo>
                    <a:pt x="1161" y="208"/>
                    <a:pt x="1133" y="203"/>
                    <a:pt x="1106" y="203"/>
                  </a:cubicBezTo>
                  <a:cubicBezTo>
                    <a:pt x="1079" y="203"/>
                    <a:pt x="1054" y="208"/>
                    <a:pt x="1031" y="217"/>
                  </a:cubicBezTo>
                  <a:cubicBezTo>
                    <a:pt x="984" y="226"/>
                    <a:pt x="938" y="263"/>
                    <a:pt x="891" y="301"/>
                  </a:cubicBezTo>
                  <a:cubicBezTo>
                    <a:pt x="826" y="347"/>
                    <a:pt x="780" y="412"/>
                    <a:pt x="724" y="459"/>
                  </a:cubicBezTo>
                  <a:cubicBezTo>
                    <a:pt x="733" y="394"/>
                    <a:pt x="761" y="319"/>
                    <a:pt x="752" y="254"/>
                  </a:cubicBezTo>
                  <a:cubicBezTo>
                    <a:pt x="752" y="208"/>
                    <a:pt x="724" y="161"/>
                    <a:pt x="705" y="115"/>
                  </a:cubicBezTo>
                  <a:cubicBezTo>
                    <a:pt x="678" y="68"/>
                    <a:pt x="640" y="31"/>
                    <a:pt x="594" y="22"/>
                  </a:cubicBezTo>
                  <a:cubicBezTo>
                    <a:pt x="571" y="8"/>
                    <a:pt x="545" y="1"/>
                    <a:pt x="5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2"/>
            <p:cNvSpPr/>
            <p:nvPr/>
          </p:nvSpPr>
          <p:spPr>
            <a:xfrm>
              <a:off x="3459950" y="2325600"/>
              <a:ext cx="16050" cy="24400"/>
            </a:xfrm>
            <a:custGeom>
              <a:rect b="b" l="l" r="r" t="t"/>
              <a:pathLst>
                <a:path extrusionOk="0" h="976" w="642">
                  <a:moveTo>
                    <a:pt x="642" y="0"/>
                  </a:moveTo>
                  <a:cubicBezTo>
                    <a:pt x="586" y="84"/>
                    <a:pt x="530" y="177"/>
                    <a:pt x="502" y="260"/>
                  </a:cubicBezTo>
                  <a:cubicBezTo>
                    <a:pt x="549" y="177"/>
                    <a:pt x="595" y="84"/>
                    <a:pt x="642" y="0"/>
                  </a:cubicBezTo>
                  <a:close/>
                  <a:moveTo>
                    <a:pt x="502" y="260"/>
                  </a:moveTo>
                  <a:lnTo>
                    <a:pt x="344" y="502"/>
                  </a:lnTo>
                  <a:lnTo>
                    <a:pt x="177" y="743"/>
                  </a:lnTo>
                  <a:cubicBezTo>
                    <a:pt x="159" y="780"/>
                    <a:pt x="121" y="827"/>
                    <a:pt x="94" y="864"/>
                  </a:cubicBezTo>
                  <a:cubicBezTo>
                    <a:pt x="66" y="901"/>
                    <a:pt x="38" y="948"/>
                    <a:pt x="1" y="976"/>
                  </a:cubicBezTo>
                  <a:cubicBezTo>
                    <a:pt x="75" y="920"/>
                    <a:pt x="131" y="836"/>
                    <a:pt x="186" y="762"/>
                  </a:cubicBezTo>
                  <a:cubicBezTo>
                    <a:pt x="252" y="678"/>
                    <a:pt x="298" y="595"/>
                    <a:pt x="354" y="511"/>
                  </a:cubicBezTo>
                  <a:cubicBezTo>
                    <a:pt x="400" y="418"/>
                    <a:pt x="456" y="344"/>
                    <a:pt x="502" y="26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2"/>
            <p:cNvSpPr/>
            <p:nvPr/>
          </p:nvSpPr>
          <p:spPr>
            <a:xfrm>
              <a:off x="3460425" y="2332100"/>
              <a:ext cx="26275" cy="18825"/>
            </a:xfrm>
            <a:custGeom>
              <a:rect b="b" l="l" r="r" t="t"/>
              <a:pathLst>
                <a:path extrusionOk="0" h="753" w="1051">
                  <a:moveTo>
                    <a:pt x="1050" y="0"/>
                  </a:moveTo>
                  <a:lnTo>
                    <a:pt x="1050" y="0"/>
                  </a:lnTo>
                  <a:cubicBezTo>
                    <a:pt x="957" y="56"/>
                    <a:pt x="864" y="112"/>
                    <a:pt x="790" y="158"/>
                  </a:cubicBezTo>
                  <a:cubicBezTo>
                    <a:pt x="697" y="223"/>
                    <a:pt x="613" y="288"/>
                    <a:pt x="521" y="344"/>
                  </a:cubicBezTo>
                  <a:cubicBezTo>
                    <a:pt x="428" y="418"/>
                    <a:pt x="335" y="474"/>
                    <a:pt x="251" y="548"/>
                  </a:cubicBezTo>
                  <a:cubicBezTo>
                    <a:pt x="166" y="608"/>
                    <a:pt x="89" y="660"/>
                    <a:pt x="19" y="732"/>
                  </a:cubicBezTo>
                  <a:lnTo>
                    <a:pt x="19" y="732"/>
                  </a:lnTo>
                  <a:cubicBezTo>
                    <a:pt x="47" y="707"/>
                    <a:pt x="84" y="690"/>
                    <a:pt x="121" y="660"/>
                  </a:cubicBezTo>
                  <a:cubicBezTo>
                    <a:pt x="158" y="623"/>
                    <a:pt x="205" y="604"/>
                    <a:pt x="251" y="567"/>
                  </a:cubicBezTo>
                  <a:lnTo>
                    <a:pt x="521" y="381"/>
                  </a:lnTo>
                  <a:lnTo>
                    <a:pt x="790" y="195"/>
                  </a:lnTo>
                  <a:cubicBezTo>
                    <a:pt x="883" y="130"/>
                    <a:pt x="976" y="65"/>
                    <a:pt x="1050" y="0"/>
                  </a:cubicBezTo>
                  <a:close/>
                  <a:moveTo>
                    <a:pt x="19" y="732"/>
                  </a:moveTo>
                  <a:cubicBezTo>
                    <a:pt x="12" y="739"/>
                    <a:pt x="6" y="745"/>
                    <a:pt x="0" y="753"/>
                  </a:cubicBezTo>
                  <a:cubicBezTo>
                    <a:pt x="6" y="746"/>
                    <a:pt x="13" y="739"/>
                    <a:pt x="19" y="7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2"/>
            <p:cNvSpPr/>
            <p:nvPr/>
          </p:nvSpPr>
          <p:spPr>
            <a:xfrm>
              <a:off x="3466700" y="2335800"/>
              <a:ext cx="4650" cy="7000"/>
            </a:xfrm>
            <a:custGeom>
              <a:rect b="b" l="l" r="r" t="t"/>
              <a:pathLst>
                <a:path extrusionOk="0" h="280" w="186">
                  <a:moveTo>
                    <a:pt x="186" y="1"/>
                  </a:moveTo>
                  <a:lnTo>
                    <a:pt x="186" y="1"/>
                  </a:lnTo>
                  <a:cubicBezTo>
                    <a:pt x="139" y="38"/>
                    <a:pt x="121" y="84"/>
                    <a:pt x="93" y="140"/>
                  </a:cubicBezTo>
                  <a:cubicBezTo>
                    <a:pt x="65" y="168"/>
                    <a:pt x="56" y="187"/>
                    <a:pt x="47" y="215"/>
                  </a:cubicBezTo>
                  <a:cubicBezTo>
                    <a:pt x="19" y="233"/>
                    <a:pt x="9" y="261"/>
                    <a:pt x="0" y="280"/>
                  </a:cubicBezTo>
                  <a:cubicBezTo>
                    <a:pt x="19" y="270"/>
                    <a:pt x="37" y="242"/>
                    <a:pt x="56" y="224"/>
                  </a:cubicBezTo>
                  <a:cubicBezTo>
                    <a:pt x="65" y="196"/>
                    <a:pt x="93" y="177"/>
                    <a:pt x="102" y="149"/>
                  </a:cubicBezTo>
                  <a:cubicBezTo>
                    <a:pt x="139" y="103"/>
                    <a:pt x="158" y="5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2"/>
            <p:cNvSpPr/>
            <p:nvPr/>
          </p:nvSpPr>
          <p:spPr>
            <a:xfrm>
              <a:off x="3471325" y="2333475"/>
              <a:ext cx="2125" cy="4675"/>
            </a:xfrm>
            <a:custGeom>
              <a:rect b="b" l="l" r="r" t="t"/>
              <a:pathLst>
                <a:path extrusionOk="0" h="187" w="85">
                  <a:moveTo>
                    <a:pt x="85" y="1"/>
                  </a:moveTo>
                  <a:lnTo>
                    <a:pt x="85" y="1"/>
                  </a:lnTo>
                  <a:cubicBezTo>
                    <a:pt x="57" y="29"/>
                    <a:pt x="47" y="57"/>
                    <a:pt x="47" y="94"/>
                  </a:cubicBezTo>
                  <a:cubicBezTo>
                    <a:pt x="38" y="103"/>
                    <a:pt x="38" y="131"/>
                    <a:pt x="29" y="140"/>
                  </a:cubicBezTo>
                  <a:cubicBezTo>
                    <a:pt x="10" y="150"/>
                    <a:pt x="10" y="177"/>
                    <a:pt x="1" y="187"/>
                  </a:cubicBezTo>
                  <a:lnTo>
                    <a:pt x="38" y="150"/>
                  </a:lnTo>
                  <a:cubicBezTo>
                    <a:pt x="47" y="140"/>
                    <a:pt x="47" y="122"/>
                    <a:pt x="57" y="103"/>
                  </a:cubicBezTo>
                  <a:cubicBezTo>
                    <a:pt x="75" y="75"/>
                    <a:pt x="85" y="38"/>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2"/>
            <p:cNvSpPr/>
            <p:nvPr/>
          </p:nvSpPr>
          <p:spPr>
            <a:xfrm>
              <a:off x="3470400" y="2334650"/>
              <a:ext cx="5375" cy="5825"/>
            </a:xfrm>
            <a:custGeom>
              <a:rect b="b" l="l" r="r" t="t"/>
              <a:pathLst>
                <a:path extrusionOk="0" h="233" w="215">
                  <a:moveTo>
                    <a:pt x="214" y="0"/>
                  </a:moveTo>
                  <a:lnTo>
                    <a:pt x="214" y="0"/>
                  </a:lnTo>
                  <a:cubicBezTo>
                    <a:pt x="168" y="38"/>
                    <a:pt x="131" y="84"/>
                    <a:pt x="94" y="103"/>
                  </a:cubicBezTo>
                  <a:cubicBezTo>
                    <a:pt x="66" y="149"/>
                    <a:pt x="38" y="186"/>
                    <a:pt x="1" y="233"/>
                  </a:cubicBezTo>
                  <a:cubicBezTo>
                    <a:pt x="29" y="223"/>
                    <a:pt x="38" y="214"/>
                    <a:pt x="66" y="186"/>
                  </a:cubicBezTo>
                  <a:cubicBezTo>
                    <a:pt x="84" y="168"/>
                    <a:pt x="112" y="149"/>
                    <a:pt x="122" y="130"/>
                  </a:cubicBezTo>
                  <a:cubicBezTo>
                    <a:pt x="149" y="93"/>
                    <a:pt x="18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2"/>
            <p:cNvSpPr/>
            <p:nvPr/>
          </p:nvSpPr>
          <p:spPr>
            <a:xfrm>
              <a:off x="3465075" y="2342550"/>
              <a:ext cx="3725" cy="3275"/>
            </a:xfrm>
            <a:custGeom>
              <a:rect b="b" l="l" r="r" t="t"/>
              <a:pathLst>
                <a:path extrusionOk="0" h="131" w="149">
                  <a:moveTo>
                    <a:pt x="149" y="0"/>
                  </a:moveTo>
                  <a:lnTo>
                    <a:pt x="149" y="0"/>
                  </a:lnTo>
                  <a:cubicBezTo>
                    <a:pt x="112" y="19"/>
                    <a:pt x="93" y="37"/>
                    <a:pt x="65" y="56"/>
                  </a:cubicBezTo>
                  <a:cubicBezTo>
                    <a:pt x="47" y="65"/>
                    <a:pt x="9" y="93"/>
                    <a:pt x="0" y="130"/>
                  </a:cubicBezTo>
                  <a:cubicBezTo>
                    <a:pt x="28" y="102"/>
                    <a:pt x="56" y="93"/>
                    <a:pt x="74" y="65"/>
                  </a:cubicBezTo>
                  <a:cubicBezTo>
                    <a:pt x="102" y="56"/>
                    <a:pt x="121"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2"/>
            <p:cNvSpPr/>
            <p:nvPr/>
          </p:nvSpPr>
          <p:spPr>
            <a:xfrm>
              <a:off x="3485275" y="2324200"/>
              <a:ext cx="3500" cy="6525"/>
            </a:xfrm>
            <a:custGeom>
              <a:rect b="b" l="l" r="r" t="t"/>
              <a:pathLst>
                <a:path extrusionOk="0" h="261" w="140">
                  <a:moveTo>
                    <a:pt x="140" y="0"/>
                  </a:moveTo>
                  <a:lnTo>
                    <a:pt x="140" y="0"/>
                  </a:lnTo>
                  <a:cubicBezTo>
                    <a:pt x="103" y="37"/>
                    <a:pt x="84" y="84"/>
                    <a:pt x="65" y="112"/>
                  </a:cubicBezTo>
                  <a:lnTo>
                    <a:pt x="38" y="186"/>
                  </a:lnTo>
                  <a:lnTo>
                    <a:pt x="7" y="246"/>
                  </a:lnTo>
                  <a:lnTo>
                    <a:pt x="7" y="246"/>
                  </a:lnTo>
                  <a:cubicBezTo>
                    <a:pt x="20" y="228"/>
                    <a:pt x="39" y="218"/>
                    <a:pt x="47" y="195"/>
                  </a:cubicBezTo>
                  <a:cubicBezTo>
                    <a:pt x="56" y="186"/>
                    <a:pt x="75" y="168"/>
                    <a:pt x="84" y="140"/>
                  </a:cubicBezTo>
                  <a:cubicBezTo>
                    <a:pt x="103" y="93"/>
                    <a:pt x="130" y="47"/>
                    <a:pt x="140" y="0"/>
                  </a:cubicBezTo>
                  <a:close/>
                  <a:moveTo>
                    <a:pt x="7" y="246"/>
                  </a:moveTo>
                  <a:lnTo>
                    <a:pt x="7" y="246"/>
                  </a:lnTo>
                  <a:cubicBezTo>
                    <a:pt x="5" y="250"/>
                    <a:pt x="2" y="255"/>
                    <a:pt x="0" y="260"/>
                  </a:cubicBezTo>
                  <a:lnTo>
                    <a:pt x="7" y="24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
            <p:cNvSpPr/>
            <p:nvPr/>
          </p:nvSpPr>
          <p:spPr>
            <a:xfrm>
              <a:off x="3482475" y="2327675"/>
              <a:ext cx="2825" cy="4450"/>
            </a:xfrm>
            <a:custGeom>
              <a:rect b="b" l="l" r="r" t="t"/>
              <a:pathLst>
                <a:path extrusionOk="0" h="178" w="113">
                  <a:moveTo>
                    <a:pt x="112" y="1"/>
                  </a:moveTo>
                  <a:cubicBezTo>
                    <a:pt x="94" y="38"/>
                    <a:pt x="66" y="56"/>
                    <a:pt x="47" y="84"/>
                  </a:cubicBezTo>
                  <a:cubicBezTo>
                    <a:pt x="29" y="112"/>
                    <a:pt x="10" y="140"/>
                    <a:pt x="1" y="177"/>
                  </a:cubicBezTo>
                  <a:cubicBezTo>
                    <a:pt x="19" y="159"/>
                    <a:pt x="29" y="149"/>
                    <a:pt x="47" y="140"/>
                  </a:cubicBezTo>
                  <a:cubicBezTo>
                    <a:pt x="57" y="131"/>
                    <a:pt x="66" y="103"/>
                    <a:pt x="75" y="94"/>
                  </a:cubicBezTo>
                  <a:cubicBezTo>
                    <a:pt x="94" y="84"/>
                    <a:pt x="103" y="56"/>
                    <a:pt x="103" y="47"/>
                  </a:cubicBezTo>
                  <a:cubicBezTo>
                    <a:pt x="112" y="38"/>
                    <a:pt x="112"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
            <p:cNvSpPr/>
            <p:nvPr/>
          </p:nvSpPr>
          <p:spPr>
            <a:xfrm>
              <a:off x="3486425" y="2322800"/>
              <a:ext cx="1200" cy="2825"/>
            </a:xfrm>
            <a:custGeom>
              <a:rect b="b" l="l" r="r" t="t"/>
              <a:pathLst>
                <a:path extrusionOk="0" h="113" w="48">
                  <a:moveTo>
                    <a:pt x="38" y="1"/>
                  </a:moveTo>
                  <a:cubicBezTo>
                    <a:pt x="29" y="10"/>
                    <a:pt x="10" y="19"/>
                    <a:pt x="10" y="56"/>
                  </a:cubicBezTo>
                  <a:cubicBezTo>
                    <a:pt x="1" y="56"/>
                    <a:pt x="1" y="66"/>
                    <a:pt x="1" y="84"/>
                  </a:cubicBezTo>
                  <a:lnTo>
                    <a:pt x="1" y="112"/>
                  </a:lnTo>
                  <a:cubicBezTo>
                    <a:pt x="10" y="103"/>
                    <a:pt x="29" y="93"/>
                    <a:pt x="38" y="66"/>
                  </a:cubicBezTo>
                  <a:cubicBezTo>
                    <a:pt x="47" y="56"/>
                    <a:pt x="47" y="47"/>
                    <a:pt x="47" y="38"/>
                  </a:cubicBezTo>
                  <a:cubicBezTo>
                    <a:pt x="47" y="19"/>
                    <a:pt x="38" y="1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
            <p:cNvSpPr/>
            <p:nvPr/>
          </p:nvSpPr>
          <p:spPr>
            <a:xfrm>
              <a:off x="3493625" y="2335575"/>
              <a:ext cx="3050" cy="6075"/>
            </a:xfrm>
            <a:custGeom>
              <a:rect b="b" l="l" r="r" t="t"/>
              <a:pathLst>
                <a:path extrusionOk="0" h="243" w="122">
                  <a:moveTo>
                    <a:pt x="94" y="1"/>
                  </a:moveTo>
                  <a:cubicBezTo>
                    <a:pt x="112" y="47"/>
                    <a:pt x="94" y="93"/>
                    <a:pt x="84" y="140"/>
                  </a:cubicBezTo>
                  <a:cubicBezTo>
                    <a:pt x="75" y="158"/>
                    <a:pt x="66" y="177"/>
                    <a:pt x="47" y="196"/>
                  </a:cubicBezTo>
                  <a:cubicBezTo>
                    <a:pt x="38" y="196"/>
                    <a:pt x="38" y="205"/>
                    <a:pt x="29" y="224"/>
                  </a:cubicBezTo>
                  <a:cubicBezTo>
                    <a:pt x="10" y="224"/>
                    <a:pt x="10" y="233"/>
                    <a:pt x="1" y="242"/>
                  </a:cubicBezTo>
                  <a:cubicBezTo>
                    <a:pt x="10" y="233"/>
                    <a:pt x="29" y="233"/>
                    <a:pt x="38" y="224"/>
                  </a:cubicBezTo>
                  <a:cubicBezTo>
                    <a:pt x="38" y="205"/>
                    <a:pt x="47" y="205"/>
                    <a:pt x="66" y="196"/>
                  </a:cubicBezTo>
                  <a:cubicBezTo>
                    <a:pt x="84" y="186"/>
                    <a:pt x="94" y="158"/>
                    <a:pt x="112" y="140"/>
                  </a:cubicBezTo>
                  <a:cubicBezTo>
                    <a:pt x="122" y="112"/>
                    <a:pt x="122" y="93"/>
                    <a:pt x="122" y="66"/>
                  </a:cubicBezTo>
                  <a:cubicBezTo>
                    <a:pt x="122" y="47"/>
                    <a:pt x="103"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2"/>
            <p:cNvSpPr/>
            <p:nvPr/>
          </p:nvSpPr>
          <p:spPr>
            <a:xfrm>
              <a:off x="3489675" y="2339300"/>
              <a:ext cx="4900" cy="4200"/>
            </a:xfrm>
            <a:custGeom>
              <a:rect b="b" l="l" r="r" t="t"/>
              <a:pathLst>
                <a:path extrusionOk="0" h="168" w="196">
                  <a:moveTo>
                    <a:pt x="196" y="0"/>
                  </a:moveTo>
                  <a:cubicBezTo>
                    <a:pt x="177" y="9"/>
                    <a:pt x="150" y="28"/>
                    <a:pt x="140" y="37"/>
                  </a:cubicBezTo>
                  <a:cubicBezTo>
                    <a:pt x="131" y="56"/>
                    <a:pt x="103" y="65"/>
                    <a:pt x="94" y="84"/>
                  </a:cubicBezTo>
                  <a:lnTo>
                    <a:pt x="47" y="130"/>
                  </a:lnTo>
                  <a:cubicBezTo>
                    <a:pt x="29" y="140"/>
                    <a:pt x="19" y="149"/>
                    <a:pt x="1" y="167"/>
                  </a:cubicBezTo>
                  <a:cubicBezTo>
                    <a:pt x="19" y="167"/>
                    <a:pt x="29" y="149"/>
                    <a:pt x="57" y="140"/>
                  </a:cubicBezTo>
                  <a:cubicBezTo>
                    <a:pt x="75" y="130"/>
                    <a:pt x="103" y="121"/>
                    <a:pt x="112" y="102"/>
                  </a:cubicBezTo>
                  <a:cubicBezTo>
                    <a:pt x="150" y="75"/>
                    <a:pt x="168" y="3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2"/>
            <p:cNvSpPr/>
            <p:nvPr/>
          </p:nvSpPr>
          <p:spPr>
            <a:xfrm>
              <a:off x="3487350" y="2343700"/>
              <a:ext cx="5150" cy="2825"/>
            </a:xfrm>
            <a:custGeom>
              <a:rect b="b" l="l" r="r" t="t"/>
              <a:pathLst>
                <a:path extrusionOk="0" h="113" w="206">
                  <a:moveTo>
                    <a:pt x="205" y="1"/>
                  </a:moveTo>
                  <a:lnTo>
                    <a:pt x="205" y="1"/>
                  </a:lnTo>
                  <a:cubicBezTo>
                    <a:pt x="168" y="10"/>
                    <a:pt x="140" y="38"/>
                    <a:pt x="103" y="56"/>
                  </a:cubicBezTo>
                  <a:cubicBezTo>
                    <a:pt x="66" y="84"/>
                    <a:pt x="29" y="94"/>
                    <a:pt x="1" y="112"/>
                  </a:cubicBezTo>
                  <a:cubicBezTo>
                    <a:pt x="20" y="112"/>
                    <a:pt x="29" y="112"/>
                    <a:pt x="57" y="103"/>
                  </a:cubicBezTo>
                  <a:cubicBezTo>
                    <a:pt x="85" y="103"/>
                    <a:pt x="103" y="94"/>
                    <a:pt x="112" y="84"/>
                  </a:cubicBezTo>
                  <a:cubicBezTo>
                    <a:pt x="131" y="66"/>
                    <a:pt x="150" y="56"/>
                    <a:pt x="159" y="47"/>
                  </a:cubicBezTo>
                  <a:cubicBezTo>
                    <a:pt x="187" y="38"/>
                    <a:pt x="196" y="1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2"/>
            <p:cNvSpPr/>
            <p:nvPr/>
          </p:nvSpPr>
          <p:spPr>
            <a:xfrm>
              <a:off x="3490850" y="2338375"/>
              <a:ext cx="2575" cy="2800"/>
            </a:xfrm>
            <a:custGeom>
              <a:rect b="b" l="l" r="r" t="t"/>
              <a:pathLst>
                <a:path extrusionOk="0" h="112" w="103">
                  <a:moveTo>
                    <a:pt x="103" y="0"/>
                  </a:moveTo>
                  <a:lnTo>
                    <a:pt x="103" y="0"/>
                  </a:lnTo>
                  <a:cubicBezTo>
                    <a:pt x="84" y="19"/>
                    <a:pt x="65" y="37"/>
                    <a:pt x="56" y="46"/>
                  </a:cubicBezTo>
                  <a:cubicBezTo>
                    <a:pt x="38" y="65"/>
                    <a:pt x="19" y="84"/>
                    <a:pt x="0" y="112"/>
                  </a:cubicBezTo>
                  <a:cubicBezTo>
                    <a:pt x="19" y="112"/>
                    <a:pt x="47" y="93"/>
                    <a:pt x="65" y="74"/>
                  </a:cubicBezTo>
                  <a:cubicBezTo>
                    <a:pt x="84" y="65"/>
                    <a:pt x="84" y="46"/>
                    <a:pt x="93" y="37"/>
                  </a:cubicBezTo>
                  <a:cubicBezTo>
                    <a:pt x="93" y="28"/>
                    <a:pt x="103" y="19"/>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
            <p:cNvSpPr/>
            <p:nvPr/>
          </p:nvSpPr>
          <p:spPr>
            <a:xfrm>
              <a:off x="3463200" y="2350900"/>
              <a:ext cx="5825" cy="1200"/>
            </a:xfrm>
            <a:custGeom>
              <a:rect b="b" l="l" r="r" t="t"/>
              <a:pathLst>
                <a:path extrusionOk="0" h="48" w="233">
                  <a:moveTo>
                    <a:pt x="1" y="1"/>
                  </a:moveTo>
                  <a:cubicBezTo>
                    <a:pt x="29" y="10"/>
                    <a:pt x="38" y="29"/>
                    <a:pt x="56" y="38"/>
                  </a:cubicBezTo>
                  <a:cubicBezTo>
                    <a:pt x="84" y="47"/>
                    <a:pt x="94" y="47"/>
                    <a:pt x="122" y="47"/>
                  </a:cubicBezTo>
                  <a:cubicBezTo>
                    <a:pt x="149" y="47"/>
                    <a:pt x="196" y="47"/>
                    <a:pt x="233" y="29"/>
                  </a:cubicBezTo>
                  <a:cubicBezTo>
                    <a:pt x="196" y="29"/>
                    <a:pt x="149" y="10"/>
                    <a:pt x="12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
            <p:cNvSpPr/>
            <p:nvPr/>
          </p:nvSpPr>
          <p:spPr>
            <a:xfrm>
              <a:off x="3465525" y="2349750"/>
              <a:ext cx="4675" cy="950"/>
            </a:xfrm>
            <a:custGeom>
              <a:rect b="b" l="l" r="r" t="t"/>
              <a:pathLst>
                <a:path extrusionOk="0" h="38" w="187">
                  <a:moveTo>
                    <a:pt x="1" y="0"/>
                  </a:moveTo>
                  <a:cubicBezTo>
                    <a:pt x="10" y="10"/>
                    <a:pt x="29" y="28"/>
                    <a:pt x="47" y="37"/>
                  </a:cubicBezTo>
                  <a:lnTo>
                    <a:pt x="94" y="37"/>
                  </a:lnTo>
                  <a:cubicBezTo>
                    <a:pt x="131" y="28"/>
                    <a:pt x="168"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
            <p:cNvSpPr/>
            <p:nvPr/>
          </p:nvSpPr>
          <p:spPr>
            <a:xfrm>
              <a:off x="3467375" y="2346025"/>
              <a:ext cx="3750" cy="2350"/>
            </a:xfrm>
            <a:custGeom>
              <a:rect b="b" l="l" r="r" t="t"/>
              <a:pathLst>
                <a:path extrusionOk="0" h="94" w="150">
                  <a:moveTo>
                    <a:pt x="150" y="1"/>
                  </a:moveTo>
                  <a:cubicBezTo>
                    <a:pt x="122" y="10"/>
                    <a:pt x="94" y="19"/>
                    <a:pt x="66" y="38"/>
                  </a:cubicBezTo>
                  <a:cubicBezTo>
                    <a:pt x="47" y="47"/>
                    <a:pt x="20" y="66"/>
                    <a:pt x="1" y="94"/>
                  </a:cubicBezTo>
                  <a:cubicBezTo>
                    <a:pt x="29" y="84"/>
                    <a:pt x="57" y="66"/>
                    <a:pt x="75" y="56"/>
                  </a:cubicBezTo>
                  <a:cubicBezTo>
                    <a:pt x="94" y="56"/>
                    <a:pt x="103" y="47"/>
                    <a:pt x="112" y="38"/>
                  </a:cubicBez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
            <p:cNvSpPr/>
            <p:nvPr/>
          </p:nvSpPr>
          <p:spPr>
            <a:xfrm>
              <a:off x="3469950" y="2347425"/>
              <a:ext cx="3725" cy="1175"/>
            </a:xfrm>
            <a:custGeom>
              <a:rect b="b" l="l" r="r" t="t"/>
              <a:pathLst>
                <a:path extrusionOk="0" h="47" w="149">
                  <a:moveTo>
                    <a:pt x="149" y="0"/>
                  </a:moveTo>
                  <a:cubicBezTo>
                    <a:pt x="112" y="0"/>
                    <a:pt x="93" y="0"/>
                    <a:pt x="65" y="10"/>
                  </a:cubicBezTo>
                  <a:cubicBezTo>
                    <a:pt x="47" y="28"/>
                    <a:pt x="19" y="28"/>
                    <a:pt x="0" y="47"/>
                  </a:cubicBezTo>
                  <a:cubicBezTo>
                    <a:pt x="37" y="47"/>
                    <a:pt x="56" y="47"/>
                    <a:pt x="84" y="38"/>
                  </a:cubicBezTo>
                  <a:cubicBezTo>
                    <a:pt x="102" y="19"/>
                    <a:pt x="12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
            <p:cNvSpPr/>
            <p:nvPr/>
          </p:nvSpPr>
          <p:spPr>
            <a:xfrm>
              <a:off x="3471325" y="2349500"/>
              <a:ext cx="4925" cy="1525"/>
            </a:xfrm>
            <a:custGeom>
              <a:rect b="b" l="l" r="r" t="t"/>
              <a:pathLst>
                <a:path extrusionOk="0" h="61" w="197">
                  <a:moveTo>
                    <a:pt x="196" y="1"/>
                  </a:moveTo>
                  <a:cubicBezTo>
                    <a:pt x="159" y="1"/>
                    <a:pt x="131" y="1"/>
                    <a:pt x="94" y="10"/>
                  </a:cubicBezTo>
                  <a:cubicBezTo>
                    <a:pt x="66" y="20"/>
                    <a:pt x="38" y="38"/>
                    <a:pt x="1" y="57"/>
                  </a:cubicBezTo>
                  <a:cubicBezTo>
                    <a:pt x="12" y="59"/>
                    <a:pt x="23" y="61"/>
                    <a:pt x="33" y="61"/>
                  </a:cubicBezTo>
                  <a:cubicBezTo>
                    <a:pt x="59" y="61"/>
                    <a:pt x="83" y="54"/>
                    <a:pt x="103" y="47"/>
                  </a:cubicBezTo>
                  <a:cubicBezTo>
                    <a:pt x="131" y="38"/>
                    <a:pt x="16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2"/>
            <p:cNvSpPr/>
            <p:nvPr/>
          </p:nvSpPr>
          <p:spPr>
            <a:xfrm>
              <a:off x="3465300" y="2314675"/>
              <a:ext cx="4900" cy="4675"/>
            </a:xfrm>
            <a:custGeom>
              <a:rect b="b" l="l" r="r" t="t"/>
              <a:pathLst>
                <a:path extrusionOk="0" h="187" w="196">
                  <a:moveTo>
                    <a:pt x="195" y="0"/>
                  </a:moveTo>
                  <a:cubicBezTo>
                    <a:pt x="177" y="0"/>
                    <a:pt x="149" y="10"/>
                    <a:pt x="121" y="19"/>
                  </a:cubicBezTo>
                  <a:cubicBezTo>
                    <a:pt x="103" y="28"/>
                    <a:pt x="75" y="56"/>
                    <a:pt x="65" y="65"/>
                  </a:cubicBezTo>
                  <a:cubicBezTo>
                    <a:pt x="28" y="103"/>
                    <a:pt x="10" y="140"/>
                    <a:pt x="0" y="186"/>
                  </a:cubicBezTo>
                  <a:cubicBezTo>
                    <a:pt x="19" y="177"/>
                    <a:pt x="38" y="149"/>
                    <a:pt x="47" y="140"/>
                  </a:cubicBezTo>
                  <a:lnTo>
                    <a:pt x="93" y="93"/>
                  </a:lnTo>
                  <a:cubicBezTo>
                    <a:pt x="130" y="56"/>
                    <a:pt x="158" y="3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2"/>
            <p:cNvSpPr/>
            <p:nvPr/>
          </p:nvSpPr>
          <p:spPr>
            <a:xfrm>
              <a:off x="3465525" y="2317000"/>
              <a:ext cx="3500" cy="4675"/>
            </a:xfrm>
            <a:custGeom>
              <a:rect b="b" l="l" r="r" t="t"/>
              <a:pathLst>
                <a:path extrusionOk="0" h="187" w="140">
                  <a:moveTo>
                    <a:pt x="140" y="0"/>
                  </a:moveTo>
                  <a:cubicBezTo>
                    <a:pt x="112" y="10"/>
                    <a:pt x="103" y="19"/>
                    <a:pt x="94" y="37"/>
                  </a:cubicBezTo>
                  <a:cubicBezTo>
                    <a:pt x="75" y="47"/>
                    <a:pt x="56" y="65"/>
                    <a:pt x="47" y="84"/>
                  </a:cubicBezTo>
                  <a:cubicBezTo>
                    <a:pt x="29" y="102"/>
                    <a:pt x="1" y="149"/>
                    <a:pt x="1" y="186"/>
                  </a:cubicBezTo>
                  <a:lnTo>
                    <a:pt x="38" y="140"/>
                  </a:lnTo>
                  <a:cubicBezTo>
                    <a:pt x="47" y="130"/>
                    <a:pt x="56" y="102"/>
                    <a:pt x="75" y="93"/>
                  </a:cubicBezTo>
                  <a:cubicBezTo>
                    <a:pt x="94" y="56"/>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
            <p:cNvSpPr/>
            <p:nvPr/>
          </p:nvSpPr>
          <p:spPr>
            <a:xfrm>
              <a:off x="3465075" y="2320475"/>
              <a:ext cx="3025" cy="4900"/>
            </a:xfrm>
            <a:custGeom>
              <a:rect b="b" l="l" r="r" t="t"/>
              <a:pathLst>
                <a:path extrusionOk="0" h="196" w="121">
                  <a:moveTo>
                    <a:pt x="121" y="1"/>
                  </a:moveTo>
                  <a:lnTo>
                    <a:pt x="121" y="1"/>
                  </a:lnTo>
                  <a:cubicBezTo>
                    <a:pt x="93" y="19"/>
                    <a:pt x="65" y="56"/>
                    <a:pt x="28" y="75"/>
                  </a:cubicBezTo>
                  <a:cubicBezTo>
                    <a:pt x="19" y="103"/>
                    <a:pt x="19" y="112"/>
                    <a:pt x="9" y="140"/>
                  </a:cubicBezTo>
                  <a:cubicBezTo>
                    <a:pt x="0" y="149"/>
                    <a:pt x="0" y="168"/>
                    <a:pt x="0" y="196"/>
                  </a:cubicBezTo>
                  <a:lnTo>
                    <a:pt x="28" y="149"/>
                  </a:lnTo>
                  <a:cubicBezTo>
                    <a:pt x="47" y="140"/>
                    <a:pt x="56" y="112"/>
                    <a:pt x="65" y="103"/>
                  </a:cubicBezTo>
                  <a:cubicBezTo>
                    <a:pt x="93" y="66"/>
                    <a:pt x="112" y="38"/>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
            <p:cNvSpPr/>
            <p:nvPr/>
          </p:nvSpPr>
          <p:spPr>
            <a:xfrm>
              <a:off x="3461800" y="2323275"/>
              <a:ext cx="2125" cy="5825"/>
            </a:xfrm>
            <a:custGeom>
              <a:rect b="b" l="l" r="r" t="t"/>
              <a:pathLst>
                <a:path extrusionOk="0" h="233" w="85">
                  <a:moveTo>
                    <a:pt x="85" y="0"/>
                  </a:moveTo>
                  <a:cubicBezTo>
                    <a:pt x="57" y="37"/>
                    <a:pt x="47" y="74"/>
                    <a:pt x="10" y="112"/>
                  </a:cubicBezTo>
                  <a:cubicBezTo>
                    <a:pt x="10" y="121"/>
                    <a:pt x="1" y="139"/>
                    <a:pt x="1" y="167"/>
                  </a:cubicBezTo>
                  <a:lnTo>
                    <a:pt x="1" y="232"/>
                  </a:lnTo>
                  <a:lnTo>
                    <a:pt x="20" y="177"/>
                  </a:lnTo>
                  <a:cubicBezTo>
                    <a:pt x="38" y="158"/>
                    <a:pt x="38" y="139"/>
                    <a:pt x="47" y="121"/>
                  </a:cubicBezTo>
                  <a:cubicBezTo>
                    <a:pt x="66" y="84"/>
                    <a:pt x="85" y="47"/>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
            <p:cNvSpPr/>
            <p:nvPr/>
          </p:nvSpPr>
          <p:spPr>
            <a:xfrm>
              <a:off x="3461800" y="2328375"/>
              <a:ext cx="2350" cy="5825"/>
            </a:xfrm>
            <a:custGeom>
              <a:rect b="b" l="l" r="r" t="t"/>
              <a:pathLst>
                <a:path extrusionOk="0" h="233" w="94">
                  <a:moveTo>
                    <a:pt x="94" y="1"/>
                  </a:moveTo>
                  <a:lnTo>
                    <a:pt x="94" y="1"/>
                  </a:lnTo>
                  <a:cubicBezTo>
                    <a:pt x="57" y="28"/>
                    <a:pt x="29" y="66"/>
                    <a:pt x="20" y="103"/>
                  </a:cubicBezTo>
                  <a:cubicBezTo>
                    <a:pt x="10" y="112"/>
                    <a:pt x="10" y="140"/>
                    <a:pt x="1" y="158"/>
                  </a:cubicBezTo>
                  <a:lnTo>
                    <a:pt x="1" y="233"/>
                  </a:lnTo>
                  <a:cubicBezTo>
                    <a:pt x="1" y="205"/>
                    <a:pt x="10" y="196"/>
                    <a:pt x="20" y="168"/>
                  </a:cubicBezTo>
                  <a:lnTo>
                    <a:pt x="47" y="112"/>
                  </a:lnTo>
                  <a:cubicBezTo>
                    <a:pt x="57" y="75"/>
                    <a:pt x="8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
            <p:cNvSpPr/>
            <p:nvPr/>
          </p:nvSpPr>
          <p:spPr>
            <a:xfrm>
              <a:off x="3477375" y="2327225"/>
              <a:ext cx="1875" cy="2325"/>
            </a:xfrm>
            <a:custGeom>
              <a:rect b="b" l="l" r="r" t="t"/>
              <a:pathLst>
                <a:path extrusionOk="0" h="93" w="75">
                  <a:moveTo>
                    <a:pt x="75" y="0"/>
                  </a:moveTo>
                  <a:lnTo>
                    <a:pt x="75" y="0"/>
                  </a:lnTo>
                  <a:cubicBezTo>
                    <a:pt x="47" y="9"/>
                    <a:pt x="38" y="19"/>
                    <a:pt x="28" y="28"/>
                  </a:cubicBezTo>
                  <a:cubicBezTo>
                    <a:pt x="10" y="56"/>
                    <a:pt x="0" y="65"/>
                    <a:pt x="0" y="93"/>
                  </a:cubicBezTo>
                  <a:cubicBezTo>
                    <a:pt x="28" y="74"/>
                    <a:pt x="38" y="65"/>
                    <a:pt x="47" y="56"/>
                  </a:cubicBezTo>
                  <a:cubicBezTo>
                    <a:pt x="66" y="28"/>
                    <a:pt x="75"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
            <p:cNvSpPr/>
            <p:nvPr/>
          </p:nvSpPr>
          <p:spPr>
            <a:xfrm>
              <a:off x="3479475" y="2326050"/>
              <a:ext cx="1875" cy="2350"/>
            </a:xfrm>
            <a:custGeom>
              <a:rect b="b" l="l" r="r" t="t"/>
              <a:pathLst>
                <a:path extrusionOk="0" h="94" w="75">
                  <a:moveTo>
                    <a:pt x="74" y="1"/>
                  </a:moveTo>
                  <a:lnTo>
                    <a:pt x="74" y="1"/>
                  </a:lnTo>
                  <a:cubicBezTo>
                    <a:pt x="56" y="10"/>
                    <a:pt x="37" y="19"/>
                    <a:pt x="19" y="28"/>
                  </a:cubicBezTo>
                  <a:cubicBezTo>
                    <a:pt x="9" y="56"/>
                    <a:pt x="0" y="66"/>
                    <a:pt x="0" y="94"/>
                  </a:cubicBezTo>
                  <a:cubicBezTo>
                    <a:pt x="19" y="75"/>
                    <a:pt x="37" y="66"/>
                    <a:pt x="47" y="56"/>
                  </a:cubicBezTo>
                  <a:cubicBezTo>
                    <a:pt x="56" y="28"/>
                    <a:pt x="74" y="1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2"/>
            <p:cNvSpPr/>
            <p:nvPr/>
          </p:nvSpPr>
          <p:spPr>
            <a:xfrm>
              <a:off x="3459725" y="2336725"/>
              <a:ext cx="1175" cy="3975"/>
            </a:xfrm>
            <a:custGeom>
              <a:rect b="b" l="l" r="r" t="t"/>
              <a:pathLst>
                <a:path extrusionOk="0" h="159" w="47">
                  <a:moveTo>
                    <a:pt x="47" y="1"/>
                  </a:moveTo>
                  <a:lnTo>
                    <a:pt x="47" y="1"/>
                  </a:lnTo>
                  <a:cubicBezTo>
                    <a:pt x="28" y="20"/>
                    <a:pt x="10" y="47"/>
                    <a:pt x="10" y="66"/>
                  </a:cubicBezTo>
                  <a:cubicBezTo>
                    <a:pt x="0" y="94"/>
                    <a:pt x="0" y="103"/>
                    <a:pt x="0" y="112"/>
                  </a:cubicBezTo>
                  <a:lnTo>
                    <a:pt x="0" y="159"/>
                  </a:lnTo>
                  <a:cubicBezTo>
                    <a:pt x="28" y="140"/>
                    <a:pt x="28" y="103"/>
                    <a:pt x="38" y="85"/>
                  </a:cubicBezTo>
                  <a:cubicBezTo>
                    <a:pt x="47" y="57"/>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2"/>
            <p:cNvSpPr/>
            <p:nvPr/>
          </p:nvSpPr>
          <p:spPr>
            <a:xfrm>
              <a:off x="3829275" y="2140750"/>
              <a:ext cx="70400" cy="64625"/>
            </a:xfrm>
            <a:custGeom>
              <a:rect b="b" l="l" r="r" t="t"/>
              <a:pathLst>
                <a:path extrusionOk="0" h="2585" w="2816">
                  <a:moveTo>
                    <a:pt x="2062" y="1"/>
                  </a:moveTo>
                  <a:cubicBezTo>
                    <a:pt x="2018" y="1"/>
                    <a:pt x="1974" y="3"/>
                    <a:pt x="1933" y="8"/>
                  </a:cubicBezTo>
                  <a:cubicBezTo>
                    <a:pt x="1319" y="82"/>
                    <a:pt x="697" y="324"/>
                    <a:pt x="186" y="686"/>
                  </a:cubicBezTo>
                  <a:cubicBezTo>
                    <a:pt x="0" y="798"/>
                    <a:pt x="93" y="1067"/>
                    <a:pt x="177" y="1206"/>
                  </a:cubicBezTo>
                  <a:cubicBezTo>
                    <a:pt x="474" y="1745"/>
                    <a:pt x="892" y="2210"/>
                    <a:pt x="1450" y="2461"/>
                  </a:cubicBezTo>
                  <a:cubicBezTo>
                    <a:pt x="1603" y="2533"/>
                    <a:pt x="1764" y="2585"/>
                    <a:pt x="1925" y="2585"/>
                  </a:cubicBezTo>
                  <a:cubicBezTo>
                    <a:pt x="1949" y="2585"/>
                    <a:pt x="1973" y="2584"/>
                    <a:pt x="1998" y="2581"/>
                  </a:cubicBezTo>
                  <a:cubicBezTo>
                    <a:pt x="2184" y="2553"/>
                    <a:pt x="2369" y="2405"/>
                    <a:pt x="2379" y="2219"/>
                  </a:cubicBezTo>
                  <a:cubicBezTo>
                    <a:pt x="2397" y="2005"/>
                    <a:pt x="2230" y="1847"/>
                    <a:pt x="2072" y="1708"/>
                  </a:cubicBezTo>
                  <a:lnTo>
                    <a:pt x="2072" y="1708"/>
                  </a:lnTo>
                  <a:cubicBezTo>
                    <a:pt x="2146" y="1717"/>
                    <a:pt x="2223" y="1724"/>
                    <a:pt x="2301" y="1724"/>
                  </a:cubicBezTo>
                  <a:cubicBezTo>
                    <a:pt x="2379" y="1724"/>
                    <a:pt x="2458" y="1717"/>
                    <a:pt x="2537" y="1699"/>
                  </a:cubicBezTo>
                  <a:cubicBezTo>
                    <a:pt x="2685" y="1634"/>
                    <a:pt x="2815" y="1494"/>
                    <a:pt x="2797" y="1346"/>
                  </a:cubicBezTo>
                  <a:cubicBezTo>
                    <a:pt x="2787" y="1188"/>
                    <a:pt x="2629" y="1058"/>
                    <a:pt x="2472" y="1011"/>
                  </a:cubicBezTo>
                  <a:cubicBezTo>
                    <a:pt x="2314" y="955"/>
                    <a:pt x="2146" y="937"/>
                    <a:pt x="1998" y="872"/>
                  </a:cubicBezTo>
                  <a:cubicBezTo>
                    <a:pt x="2146" y="825"/>
                    <a:pt x="2304" y="779"/>
                    <a:pt x="2434" y="677"/>
                  </a:cubicBezTo>
                  <a:cubicBezTo>
                    <a:pt x="2546" y="565"/>
                    <a:pt x="2629" y="407"/>
                    <a:pt x="2583" y="259"/>
                  </a:cubicBezTo>
                  <a:cubicBezTo>
                    <a:pt x="2513" y="65"/>
                    <a:pt x="2282" y="1"/>
                    <a:pt x="20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2"/>
            <p:cNvSpPr/>
            <p:nvPr/>
          </p:nvSpPr>
          <p:spPr>
            <a:xfrm>
              <a:off x="3832050" y="2140400"/>
              <a:ext cx="68775" cy="65350"/>
            </a:xfrm>
            <a:custGeom>
              <a:rect b="b" l="l" r="r" t="t"/>
              <a:pathLst>
                <a:path extrusionOk="0" h="2614" w="2751">
                  <a:moveTo>
                    <a:pt x="103" y="700"/>
                  </a:moveTo>
                  <a:cubicBezTo>
                    <a:pt x="66" y="719"/>
                    <a:pt x="29" y="756"/>
                    <a:pt x="19" y="793"/>
                  </a:cubicBezTo>
                  <a:cubicBezTo>
                    <a:pt x="47" y="756"/>
                    <a:pt x="66" y="719"/>
                    <a:pt x="103" y="700"/>
                  </a:cubicBezTo>
                  <a:close/>
                  <a:moveTo>
                    <a:pt x="19" y="793"/>
                  </a:moveTo>
                  <a:cubicBezTo>
                    <a:pt x="1" y="821"/>
                    <a:pt x="1" y="867"/>
                    <a:pt x="1" y="913"/>
                  </a:cubicBezTo>
                  <a:lnTo>
                    <a:pt x="1" y="913"/>
                  </a:lnTo>
                  <a:cubicBezTo>
                    <a:pt x="1" y="867"/>
                    <a:pt x="1" y="839"/>
                    <a:pt x="19" y="793"/>
                  </a:cubicBezTo>
                  <a:close/>
                  <a:moveTo>
                    <a:pt x="1" y="916"/>
                  </a:moveTo>
                  <a:cubicBezTo>
                    <a:pt x="1" y="999"/>
                    <a:pt x="29" y="1091"/>
                    <a:pt x="66" y="1165"/>
                  </a:cubicBezTo>
                  <a:cubicBezTo>
                    <a:pt x="29" y="1082"/>
                    <a:pt x="1" y="999"/>
                    <a:pt x="1" y="916"/>
                  </a:cubicBezTo>
                  <a:close/>
                  <a:moveTo>
                    <a:pt x="2012" y="1"/>
                  </a:moveTo>
                  <a:cubicBezTo>
                    <a:pt x="1920" y="1"/>
                    <a:pt x="1827" y="14"/>
                    <a:pt x="1738" y="31"/>
                  </a:cubicBezTo>
                  <a:cubicBezTo>
                    <a:pt x="1441" y="78"/>
                    <a:pt x="1143" y="161"/>
                    <a:pt x="883" y="282"/>
                  </a:cubicBezTo>
                  <a:cubicBezTo>
                    <a:pt x="1162" y="180"/>
                    <a:pt x="1450" y="96"/>
                    <a:pt x="1747" y="59"/>
                  </a:cubicBezTo>
                  <a:cubicBezTo>
                    <a:pt x="1839" y="48"/>
                    <a:pt x="1927" y="38"/>
                    <a:pt x="2012" y="38"/>
                  </a:cubicBezTo>
                  <a:cubicBezTo>
                    <a:pt x="2074" y="38"/>
                    <a:pt x="2134" y="43"/>
                    <a:pt x="2193" y="59"/>
                  </a:cubicBezTo>
                  <a:cubicBezTo>
                    <a:pt x="2258" y="87"/>
                    <a:pt x="2333" y="105"/>
                    <a:pt x="2388" y="152"/>
                  </a:cubicBezTo>
                  <a:cubicBezTo>
                    <a:pt x="2444" y="198"/>
                    <a:pt x="2481" y="254"/>
                    <a:pt x="2481" y="328"/>
                  </a:cubicBezTo>
                  <a:cubicBezTo>
                    <a:pt x="2491" y="393"/>
                    <a:pt x="2472" y="468"/>
                    <a:pt x="2435" y="524"/>
                  </a:cubicBezTo>
                  <a:cubicBezTo>
                    <a:pt x="2398" y="579"/>
                    <a:pt x="2351" y="644"/>
                    <a:pt x="2295" y="691"/>
                  </a:cubicBezTo>
                  <a:cubicBezTo>
                    <a:pt x="2175" y="765"/>
                    <a:pt x="2035" y="812"/>
                    <a:pt x="1887" y="849"/>
                  </a:cubicBezTo>
                  <a:lnTo>
                    <a:pt x="1794" y="867"/>
                  </a:lnTo>
                  <a:lnTo>
                    <a:pt x="1887" y="914"/>
                  </a:lnTo>
                  <a:cubicBezTo>
                    <a:pt x="2035" y="997"/>
                    <a:pt x="2212" y="1007"/>
                    <a:pt x="2351" y="1053"/>
                  </a:cubicBezTo>
                  <a:cubicBezTo>
                    <a:pt x="2426" y="1081"/>
                    <a:pt x="2491" y="1118"/>
                    <a:pt x="2556" y="1165"/>
                  </a:cubicBezTo>
                  <a:cubicBezTo>
                    <a:pt x="2611" y="1211"/>
                    <a:pt x="2639" y="1267"/>
                    <a:pt x="2658" y="1332"/>
                  </a:cubicBezTo>
                  <a:cubicBezTo>
                    <a:pt x="2667" y="1406"/>
                    <a:pt x="2649" y="1471"/>
                    <a:pt x="2602" y="1518"/>
                  </a:cubicBezTo>
                  <a:cubicBezTo>
                    <a:pt x="2556" y="1583"/>
                    <a:pt x="2491" y="1629"/>
                    <a:pt x="2426" y="1648"/>
                  </a:cubicBezTo>
                  <a:cubicBezTo>
                    <a:pt x="2356" y="1671"/>
                    <a:pt x="2279" y="1680"/>
                    <a:pt x="2201" y="1680"/>
                  </a:cubicBezTo>
                  <a:cubicBezTo>
                    <a:pt x="2124" y="1680"/>
                    <a:pt x="2045" y="1671"/>
                    <a:pt x="1970" y="1657"/>
                  </a:cubicBezTo>
                  <a:lnTo>
                    <a:pt x="1822" y="1638"/>
                  </a:lnTo>
                  <a:lnTo>
                    <a:pt x="1933" y="1731"/>
                  </a:lnTo>
                  <a:cubicBezTo>
                    <a:pt x="2007" y="1787"/>
                    <a:pt x="2063" y="1852"/>
                    <a:pt x="2119" y="1908"/>
                  </a:cubicBezTo>
                  <a:cubicBezTo>
                    <a:pt x="2175" y="1964"/>
                    <a:pt x="2212" y="2038"/>
                    <a:pt x="2240" y="2112"/>
                  </a:cubicBezTo>
                  <a:cubicBezTo>
                    <a:pt x="2258" y="2187"/>
                    <a:pt x="2249" y="2270"/>
                    <a:pt x="2203" y="2335"/>
                  </a:cubicBezTo>
                  <a:cubicBezTo>
                    <a:pt x="2165" y="2410"/>
                    <a:pt x="2100" y="2465"/>
                    <a:pt x="2026" y="2493"/>
                  </a:cubicBezTo>
                  <a:cubicBezTo>
                    <a:pt x="1961" y="2530"/>
                    <a:pt x="1877" y="2558"/>
                    <a:pt x="1794" y="2558"/>
                  </a:cubicBezTo>
                  <a:cubicBezTo>
                    <a:pt x="1710" y="2558"/>
                    <a:pt x="1636" y="2540"/>
                    <a:pt x="1552" y="2512"/>
                  </a:cubicBezTo>
                  <a:cubicBezTo>
                    <a:pt x="1469" y="2484"/>
                    <a:pt x="1394" y="2447"/>
                    <a:pt x="1320" y="2419"/>
                  </a:cubicBezTo>
                  <a:cubicBezTo>
                    <a:pt x="1236" y="2382"/>
                    <a:pt x="1171" y="2335"/>
                    <a:pt x="1097" y="2289"/>
                  </a:cubicBezTo>
                  <a:cubicBezTo>
                    <a:pt x="809" y="2103"/>
                    <a:pt x="549" y="1871"/>
                    <a:pt x="344" y="1592"/>
                  </a:cubicBezTo>
                  <a:cubicBezTo>
                    <a:pt x="242" y="1453"/>
                    <a:pt x="149" y="1314"/>
                    <a:pt x="66" y="1165"/>
                  </a:cubicBezTo>
                  <a:lnTo>
                    <a:pt x="66" y="1165"/>
                  </a:lnTo>
                  <a:cubicBezTo>
                    <a:pt x="149" y="1314"/>
                    <a:pt x="242" y="1462"/>
                    <a:pt x="344" y="1601"/>
                  </a:cubicBezTo>
                  <a:cubicBezTo>
                    <a:pt x="549" y="1880"/>
                    <a:pt x="800" y="2140"/>
                    <a:pt x="1088" y="2326"/>
                  </a:cubicBezTo>
                  <a:cubicBezTo>
                    <a:pt x="1162" y="2372"/>
                    <a:pt x="1236" y="2419"/>
                    <a:pt x="1311" y="2447"/>
                  </a:cubicBezTo>
                  <a:cubicBezTo>
                    <a:pt x="1394" y="2493"/>
                    <a:pt x="1469" y="2530"/>
                    <a:pt x="1552" y="2558"/>
                  </a:cubicBezTo>
                  <a:cubicBezTo>
                    <a:pt x="1599" y="2595"/>
                    <a:pt x="1692" y="2614"/>
                    <a:pt x="1784" y="2614"/>
                  </a:cubicBezTo>
                  <a:cubicBezTo>
                    <a:pt x="1877" y="2614"/>
                    <a:pt x="1970" y="2605"/>
                    <a:pt x="2054" y="2567"/>
                  </a:cubicBezTo>
                  <a:cubicBezTo>
                    <a:pt x="2138" y="2530"/>
                    <a:pt x="2212" y="2465"/>
                    <a:pt x="2258" y="2382"/>
                  </a:cubicBezTo>
                  <a:cubicBezTo>
                    <a:pt x="2305" y="2298"/>
                    <a:pt x="2333" y="2196"/>
                    <a:pt x="2305" y="2103"/>
                  </a:cubicBezTo>
                  <a:cubicBezTo>
                    <a:pt x="2286" y="2010"/>
                    <a:pt x="2240" y="1926"/>
                    <a:pt x="2184" y="1861"/>
                  </a:cubicBezTo>
                  <a:cubicBezTo>
                    <a:pt x="2156" y="1824"/>
                    <a:pt x="2119" y="1787"/>
                    <a:pt x="2091" y="1768"/>
                  </a:cubicBezTo>
                  <a:cubicBezTo>
                    <a:pt x="2119" y="1768"/>
                    <a:pt x="2156" y="1768"/>
                    <a:pt x="2193" y="1778"/>
                  </a:cubicBezTo>
                  <a:cubicBezTo>
                    <a:pt x="2277" y="1778"/>
                    <a:pt x="2370" y="1768"/>
                    <a:pt x="2444" y="1741"/>
                  </a:cubicBezTo>
                  <a:cubicBezTo>
                    <a:pt x="2528" y="1713"/>
                    <a:pt x="2611" y="1666"/>
                    <a:pt x="2658" y="1592"/>
                  </a:cubicBezTo>
                  <a:cubicBezTo>
                    <a:pt x="2714" y="1518"/>
                    <a:pt x="2751" y="1434"/>
                    <a:pt x="2723" y="1341"/>
                  </a:cubicBezTo>
                  <a:cubicBezTo>
                    <a:pt x="2714" y="1248"/>
                    <a:pt x="2658" y="1165"/>
                    <a:pt x="2584" y="1109"/>
                  </a:cubicBezTo>
                  <a:cubicBezTo>
                    <a:pt x="2518" y="1044"/>
                    <a:pt x="2435" y="1016"/>
                    <a:pt x="2370" y="988"/>
                  </a:cubicBezTo>
                  <a:cubicBezTo>
                    <a:pt x="2240" y="951"/>
                    <a:pt x="2119" y="932"/>
                    <a:pt x="2007" y="895"/>
                  </a:cubicBezTo>
                  <a:cubicBezTo>
                    <a:pt x="2110" y="858"/>
                    <a:pt x="2230" y="812"/>
                    <a:pt x="2323" y="746"/>
                  </a:cubicBezTo>
                  <a:cubicBezTo>
                    <a:pt x="2379" y="700"/>
                    <a:pt x="2435" y="626"/>
                    <a:pt x="2472" y="561"/>
                  </a:cubicBezTo>
                  <a:cubicBezTo>
                    <a:pt x="2509" y="486"/>
                    <a:pt x="2528" y="403"/>
                    <a:pt x="2518" y="328"/>
                  </a:cubicBezTo>
                  <a:cubicBezTo>
                    <a:pt x="2509" y="245"/>
                    <a:pt x="2463" y="170"/>
                    <a:pt x="2398" y="115"/>
                  </a:cubicBezTo>
                  <a:cubicBezTo>
                    <a:pt x="2342" y="68"/>
                    <a:pt x="2258" y="31"/>
                    <a:pt x="2193" y="22"/>
                  </a:cubicBezTo>
                  <a:cubicBezTo>
                    <a:pt x="2134" y="7"/>
                    <a:pt x="2073" y="1"/>
                    <a:pt x="20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
            <p:cNvSpPr/>
            <p:nvPr/>
          </p:nvSpPr>
          <p:spPr>
            <a:xfrm>
              <a:off x="3832050" y="2160675"/>
              <a:ext cx="47650" cy="2350"/>
            </a:xfrm>
            <a:custGeom>
              <a:rect b="b" l="l" r="r" t="t"/>
              <a:pathLst>
                <a:path extrusionOk="0" h="94" w="1906">
                  <a:moveTo>
                    <a:pt x="1" y="1"/>
                  </a:moveTo>
                  <a:lnTo>
                    <a:pt x="1" y="1"/>
                  </a:lnTo>
                  <a:cubicBezTo>
                    <a:pt x="149" y="47"/>
                    <a:pt x="307" y="66"/>
                    <a:pt x="474" y="75"/>
                  </a:cubicBezTo>
                  <a:cubicBezTo>
                    <a:pt x="623" y="84"/>
                    <a:pt x="790" y="93"/>
                    <a:pt x="948" y="93"/>
                  </a:cubicBezTo>
                  <a:lnTo>
                    <a:pt x="1422" y="93"/>
                  </a:lnTo>
                  <a:cubicBezTo>
                    <a:pt x="1589" y="93"/>
                    <a:pt x="1738" y="84"/>
                    <a:pt x="1905" y="75"/>
                  </a:cubicBezTo>
                  <a:cubicBezTo>
                    <a:pt x="1738" y="66"/>
                    <a:pt x="1580" y="66"/>
                    <a:pt x="1422" y="66"/>
                  </a:cubicBezTo>
                  <a:lnTo>
                    <a:pt x="948" y="47"/>
                  </a:lnTo>
                  <a:lnTo>
                    <a:pt x="474" y="38"/>
                  </a:lnTo>
                  <a:cubicBezTo>
                    <a:pt x="391" y="38"/>
                    <a:pt x="307" y="28"/>
                    <a:pt x="233" y="28"/>
                  </a:cubicBezTo>
                  <a:cubicBezTo>
                    <a:pt x="159" y="28"/>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2"/>
            <p:cNvSpPr/>
            <p:nvPr/>
          </p:nvSpPr>
          <p:spPr>
            <a:xfrm>
              <a:off x="3831125" y="2163000"/>
              <a:ext cx="49025" cy="20225"/>
            </a:xfrm>
            <a:custGeom>
              <a:rect b="b" l="l" r="r" t="t"/>
              <a:pathLst>
                <a:path extrusionOk="0" h="809" w="1961">
                  <a:moveTo>
                    <a:pt x="0" y="0"/>
                  </a:moveTo>
                  <a:lnTo>
                    <a:pt x="0" y="0"/>
                  </a:lnTo>
                  <a:cubicBezTo>
                    <a:pt x="84" y="28"/>
                    <a:pt x="158" y="65"/>
                    <a:pt x="242" y="93"/>
                  </a:cubicBezTo>
                  <a:lnTo>
                    <a:pt x="484" y="205"/>
                  </a:lnTo>
                  <a:lnTo>
                    <a:pt x="976" y="409"/>
                  </a:lnTo>
                  <a:lnTo>
                    <a:pt x="1459" y="604"/>
                  </a:lnTo>
                  <a:cubicBezTo>
                    <a:pt x="1636" y="679"/>
                    <a:pt x="1803" y="744"/>
                    <a:pt x="1961" y="809"/>
                  </a:cubicBezTo>
                  <a:cubicBezTo>
                    <a:pt x="1812" y="725"/>
                    <a:pt x="1645" y="642"/>
                    <a:pt x="1478" y="576"/>
                  </a:cubicBezTo>
                  <a:lnTo>
                    <a:pt x="985" y="363"/>
                  </a:lnTo>
                  <a:cubicBezTo>
                    <a:pt x="827" y="298"/>
                    <a:pt x="660" y="223"/>
                    <a:pt x="502" y="168"/>
                  </a:cubicBezTo>
                  <a:cubicBezTo>
                    <a:pt x="335" y="112"/>
                    <a:pt x="17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2"/>
            <p:cNvSpPr/>
            <p:nvPr/>
          </p:nvSpPr>
          <p:spPr>
            <a:xfrm>
              <a:off x="3847850" y="2163925"/>
              <a:ext cx="13725" cy="1425"/>
            </a:xfrm>
            <a:custGeom>
              <a:rect b="b" l="l" r="r" t="t"/>
              <a:pathLst>
                <a:path extrusionOk="0" h="57" w="549">
                  <a:moveTo>
                    <a:pt x="140" y="1"/>
                  </a:moveTo>
                  <a:cubicBezTo>
                    <a:pt x="93" y="10"/>
                    <a:pt x="47" y="10"/>
                    <a:pt x="0" y="10"/>
                  </a:cubicBezTo>
                  <a:cubicBezTo>
                    <a:pt x="47" y="38"/>
                    <a:pt x="93" y="47"/>
                    <a:pt x="140" y="47"/>
                  </a:cubicBezTo>
                  <a:cubicBezTo>
                    <a:pt x="186" y="56"/>
                    <a:pt x="233" y="56"/>
                    <a:pt x="279" y="56"/>
                  </a:cubicBezTo>
                  <a:cubicBezTo>
                    <a:pt x="363" y="56"/>
                    <a:pt x="456" y="56"/>
                    <a:pt x="549" y="38"/>
                  </a:cubicBezTo>
                  <a:cubicBezTo>
                    <a:pt x="465" y="10"/>
                    <a:pt x="372" y="10"/>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
            <p:cNvSpPr/>
            <p:nvPr/>
          </p:nvSpPr>
          <p:spPr>
            <a:xfrm>
              <a:off x="3858525" y="2165550"/>
              <a:ext cx="8400" cy="1200"/>
            </a:xfrm>
            <a:custGeom>
              <a:rect b="b" l="l" r="r" t="t"/>
              <a:pathLst>
                <a:path extrusionOk="0" h="48" w="336">
                  <a:moveTo>
                    <a:pt x="168" y="1"/>
                  </a:moveTo>
                  <a:cubicBezTo>
                    <a:pt x="140" y="1"/>
                    <a:pt x="112" y="19"/>
                    <a:pt x="84" y="19"/>
                  </a:cubicBezTo>
                  <a:cubicBezTo>
                    <a:pt x="66" y="19"/>
                    <a:pt x="38" y="29"/>
                    <a:pt x="1" y="29"/>
                  </a:cubicBezTo>
                  <a:cubicBezTo>
                    <a:pt x="29" y="38"/>
                    <a:pt x="66" y="47"/>
                    <a:pt x="84" y="47"/>
                  </a:cubicBezTo>
                  <a:lnTo>
                    <a:pt x="168" y="47"/>
                  </a:lnTo>
                  <a:cubicBezTo>
                    <a:pt x="224" y="47"/>
                    <a:pt x="280" y="29"/>
                    <a:pt x="335" y="10"/>
                  </a:cubicBezTo>
                  <a:lnTo>
                    <a:pt x="16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2"/>
            <p:cNvSpPr/>
            <p:nvPr/>
          </p:nvSpPr>
          <p:spPr>
            <a:xfrm>
              <a:off x="3854575" y="2168100"/>
              <a:ext cx="12575" cy="2100"/>
            </a:xfrm>
            <a:custGeom>
              <a:rect b="b" l="l" r="r" t="t"/>
              <a:pathLst>
                <a:path extrusionOk="0" h="84" w="503">
                  <a:moveTo>
                    <a:pt x="1" y="1"/>
                  </a:moveTo>
                  <a:cubicBezTo>
                    <a:pt x="38" y="19"/>
                    <a:pt x="75" y="29"/>
                    <a:pt x="122" y="47"/>
                  </a:cubicBezTo>
                  <a:cubicBezTo>
                    <a:pt x="168" y="57"/>
                    <a:pt x="196" y="57"/>
                    <a:pt x="242" y="66"/>
                  </a:cubicBezTo>
                  <a:cubicBezTo>
                    <a:pt x="300" y="72"/>
                    <a:pt x="362" y="83"/>
                    <a:pt x="423" y="83"/>
                  </a:cubicBezTo>
                  <a:cubicBezTo>
                    <a:pt x="450" y="83"/>
                    <a:pt x="477" y="81"/>
                    <a:pt x="503" y="75"/>
                  </a:cubicBezTo>
                  <a:cubicBezTo>
                    <a:pt x="410" y="57"/>
                    <a:pt x="326" y="29"/>
                    <a:pt x="261" y="19"/>
                  </a:cubicBezTo>
                  <a:cubicBezTo>
                    <a:pt x="177"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2"/>
            <p:cNvSpPr/>
            <p:nvPr/>
          </p:nvSpPr>
          <p:spPr>
            <a:xfrm>
              <a:off x="3842050" y="2164850"/>
              <a:ext cx="7925" cy="2350"/>
            </a:xfrm>
            <a:custGeom>
              <a:rect b="b" l="l" r="r" t="t"/>
              <a:pathLst>
                <a:path extrusionOk="0" h="94" w="317">
                  <a:moveTo>
                    <a:pt x="0" y="1"/>
                  </a:moveTo>
                  <a:cubicBezTo>
                    <a:pt x="47" y="38"/>
                    <a:pt x="102" y="57"/>
                    <a:pt x="149" y="66"/>
                  </a:cubicBezTo>
                  <a:cubicBezTo>
                    <a:pt x="214" y="75"/>
                    <a:pt x="260" y="94"/>
                    <a:pt x="316" y="94"/>
                  </a:cubicBezTo>
                  <a:cubicBezTo>
                    <a:pt x="270" y="57"/>
                    <a:pt x="223" y="38"/>
                    <a:pt x="167" y="19"/>
                  </a:cubicBezTo>
                  <a:cubicBezTo>
                    <a:pt x="112"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
            <p:cNvSpPr/>
            <p:nvPr/>
          </p:nvSpPr>
          <p:spPr>
            <a:xfrm>
              <a:off x="3881300" y="2178625"/>
              <a:ext cx="11625" cy="1350"/>
            </a:xfrm>
            <a:custGeom>
              <a:rect b="b" l="l" r="r" t="t"/>
              <a:pathLst>
                <a:path extrusionOk="0" h="54" w="465">
                  <a:moveTo>
                    <a:pt x="345" y="0"/>
                  </a:moveTo>
                  <a:cubicBezTo>
                    <a:pt x="307" y="0"/>
                    <a:pt x="270" y="3"/>
                    <a:pt x="233" y="7"/>
                  </a:cubicBezTo>
                  <a:cubicBezTo>
                    <a:pt x="195" y="7"/>
                    <a:pt x="149" y="17"/>
                    <a:pt x="121" y="17"/>
                  </a:cubicBezTo>
                  <a:cubicBezTo>
                    <a:pt x="84" y="17"/>
                    <a:pt x="37" y="26"/>
                    <a:pt x="0" y="26"/>
                  </a:cubicBezTo>
                  <a:cubicBezTo>
                    <a:pt x="37" y="35"/>
                    <a:pt x="84" y="54"/>
                    <a:pt x="121" y="54"/>
                  </a:cubicBezTo>
                  <a:lnTo>
                    <a:pt x="233" y="54"/>
                  </a:lnTo>
                  <a:cubicBezTo>
                    <a:pt x="316" y="44"/>
                    <a:pt x="381" y="26"/>
                    <a:pt x="465" y="7"/>
                  </a:cubicBezTo>
                  <a:cubicBezTo>
                    <a:pt x="423" y="3"/>
                    <a:pt x="384" y="0"/>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2"/>
            <p:cNvSpPr/>
            <p:nvPr/>
          </p:nvSpPr>
          <p:spPr>
            <a:xfrm>
              <a:off x="3876650" y="2176825"/>
              <a:ext cx="8150" cy="1075"/>
            </a:xfrm>
            <a:custGeom>
              <a:rect b="b" l="l" r="r" t="t"/>
              <a:pathLst>
                <a:path extrusionOk="0" h="43" w="326">
                  <a:moveTo>
                    <a:pt x="270" y="1"/>
                  </a:moveTo>
                  <a:cubicBezTo>
                    <a:pt x="233" y="1"/>
                    <a:pt x="196" y="5"/>
                    <a:pt x="158" y="5"/>
                  </a:cubicBezTo>
                  <a:cubicBezTo>
                    <a:pt x="103" y="5"/>
                    <a:pt x="56" y="23"/>
                    <a:pt x="0" y="23"/>
                  </a:cubicBezTo>
                  <a:cubicBezTo>
                    <a:pt x="19" y="33"/>
                    <a:pt x="56" y="42"/>
                    <a:pt x="84" y="42"/>
                  </a:cubicBezTo>
                  <a:lnTo>
                    <a:pt x="158" y="42"/>
                  </a:lnTo>
                  <a:cubicBezTo>
                    <a:pt x="186" y="42"/>
                    <a:pt x="223" y="42"/>
                    <a:pt x="242" y="33"/>
                  </a:cubicBezTo>
                  <a:cubicBezTo>
                    <a:pt x="279" y="33"/>
                    <a:pt x="307" y="23"/>
                    <a:pt x="326" y="5"/>
                  </a:cubicBezTo>
                  <a:cubicBezTo>
                    <a:pt x="307" y="2"/>
                    <a:pt x="289"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2"/>
            <p:cNvSpPr/>
            <p:nvPr/>
          </p:nvSpPr>
          <p:spPr>
            <a:xfrm>
              <a:off x="3889425" y="2175550"/>
              <a:ext cx="4425" cy="1600"/>
            </a:xfrm>
            <a:custGeom>
              <a:rect b="b" l="l" r="r" t="t"/>
              <a:pathLst>
                <a:path extrusionOk="0" h="64" w="177">
                  <a:moveTo>
                    <a:pt x="177" y="0"/>
                  </a:moveTo>
                  <a:cubicBezTo>
                    <a:pt x="140" y="0"/>
                    <a:pt x="103" y="0"/>
                    <a:pt x="93" y="9"/>
                  </a:cubicBezTo>
                  <a:cubicBezTo>
                    <a:pt x="75" y="9"/>
                    <a:pt x="56" y="28"/>
                    <a:pt x="47" y="28"/>
                  </a:cubicBezTo>
                  <a:cubicBezTo>
                    <a:pt x="38" y="37"/>
                    <a:pt x="10" y="37"/>
                    <a:pt x="0" y="47"/>
                  </a:cubicBezTo>
                  <a:cubicBezTo>
                    <a:pt x="20" y="53"/>
                    <a:pt x="39" y="64"/>
                    <a:pt x="61" y="64"/>
                  </a:cubicBezTo>
                  <a:cubicBezTo>
                    <a:pt x="71" y="64"/>
                    <a:pt x="82" y="62"/>
                    <a:pt x="93" y="56"/>
                  </a:cubicBezTo>
                  <a:cubicBezTo>
                    <a:pt x="103" y="47"/>
                    <a:pt x="131" y="47"/>
                    <a:pt x="140" y="37"/>
                  </a:cubicBezTo>
                  <a:lnTo>
                    <a:pt x="17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
            <p:cNvSpPr/>
            <p:nvPr/>
          </p:nvSpPr>
          <p:spPr>
            <a:xfrm>
              <a:off x="3873175" y="2198775"/>
              <a:ext cx="10225" cy="3500"/>
            </a:xfrm>
            <a:custGeom>
              <a:rect b="b" l="l" r="r" t="t"/>
              <a:pathLst>
                <a:path extrusionOk="0" h="140" w="409">
                  <a:moveTo>
                    <a:pt x="409" y="0"/>
                  </a:moveTo>
                  <a:lnTo>
                    <a:pt x="409" y="0"/>
                  </a:lnTo>
                  <a:cubicBezTo>
                    <a:pt x="353" y="56"/>
                    <a:pt x="279" y="84"/>
                    <a:pt x="223" y="93"/>
                  </a:cubicBezTo>
                  <a:lnTo>
                    <a:pt x="56" y="93"/>
                  </a:lnTo>
                  <a:cubicBezTo>
                    <a:pt x="37" y="84"/>
                    <a:pt x="28" y="84"/>
                    <a:pt x="0" y="84"/>
                  </a:cubicBezTo>
                  <a:cubicBezTo>
                    <a:pt x="9" y="84"/>
                    <a:pt x="28" y="93"/>
                    <a:pt x="47" y="102"/>
                  </a:cubicBezTo>
                  <a:cubicBezTo>
                    <a:pt x="74" y="112"/>
                    <a:pt x="84" y="130"/>
                    <a:pt x="102" y="130"/>
                  </a:cubicBezTo>
                  <a:cubicBezTo>
                    <a:pt x="139" y="140"/>
                    <a:pt x="177" y="140"/>
                    <a:pt x="223" y="140"/>
                  </a:cubicBezTo>
                  <a:cubicBezTo>
                    <a:pt x="270" y="130"/>
                    <a:pt x="307" y="121"/>
                    <a:pt x="335" y="93"/>
                  </a:cubicBezTo>
                  <a:cubicBezTo>
                    <a:pt x="372" y="75"/>
                    <a:pt x="400" y="37"/>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2"/>
            <p:cNvSpPr/>
            <p:nvPr/>
          </p:nvSpPr>
          <p:spPr>
            <a:xfrm>
              <a:off x="3867125" y="2196450"/>
              <a:ext cx="9775" cy="3275"/>
            </a:xfrm>
            <a:custGeom>
              <a:rect b="b" l="l" r="r" t="t"/>
              <a:pathLst>
                <a:path extrusionOk="0" h="131" w="391">
                  <a:moveTo>
                    <a:pt x="1" y="0"/>
                  </a:moveTo>
                  <a:cubicBezTo>
                    <a:pt x="10" y="37"/>
                    <a:pt x="47" y="56"/>
                    <a:pt x="75" y="75"/>
                  </a:cubicBezTo>
                  <a:lnTo>
                    <a:pt x="186" y="103"/>
                  </a:lnTo>
                  <a:cubicBezTo>
                    <a:pt x="251" y="121"/>
                    <a:pt x="326" y="130"/>
                    <a:pt x="391" y="130"/>
                  </a:cubicBezTo>
                  <a:cubicBezTo>
                    <a:pt x="363" y="121"/>
                    <a:pt x="326" y="103"/>
                    <a:pt x="298" y="93"/>
                  </a:cubicBezTo>
                  <a:lnTo>
                    <a:pt x="196" y="56"/>
                  </a:lnTo>
                  <a:lnTo>
                    <a:pt x="93" y="37"/>
                  </a:lnTo>
                  <a:cubicBezTo>
                    <a:pt x="66" y="28"/>
                    <a:pt x="2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2"/>
            <p:cNvSpPr/>
            <p:nvPr/>
          </p:nvSpPr>
          <p:spPr>
            <a:xfrm>
              <a:off x="3861325" y="2196225"/>
              <a:ext cx="8150" cy="4650"/>
            </a:xfrm>
            <a:custGeom>
              <a:rect b="b" l="l" r="r" t="t"/>
              <a:pathLst>
                <a:path extrusionOk="0" h="186" w="326">
                  <a:moveTo>
                    <a:pt x="0" y="0"/>
                  </a:moveTo>
                  <a:lnTo>
                    <a:pt x="0" y="0"/>
                  </a:lnTo>
                  <a:cubicBezTo>
                    <a:pt x="10" y="19"/>
                    <a:pt x="37" y="46"/>
                    <a:pt x="56" y="65"/>
                  </a:cubicBezTo>
                  <a:cubicBezTo>
                    <a:pt x="84" y="93"/>
                    <a:pt x="112" y="112"/>
                    <a:pt x="140" y="130"/>
                  </a:cubicBezTo>
                  <a:cubicBezTo>
                    <a:pt x="177" y="139"/>
                    <a:pt x="195" y="149"/>
                    <a:pt x="233" y="158"/>
                  </a:cubicBezTo>
                  <a:cubicBezTo>
                    <a:pt x="251" y="177"/>
                    <a:pt x="288" y="186"/>
                    <a:pt x="325" y="186"/>
                  </a:cubicBezTo>
                  <a:cubicBezTo>
                    <a:pt x="270" y="149"/>
                    <a:pt x="223" y="112"/>
                    <a:pt x="158" y="93"/>
                  </a:cubicBezTo>
                  <a:cubicBezTo>
                    <a:pt x="102" y="56"/>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2"/>
            <p:cNvSpPr/>
            <p:nvPr/>
          </p:nvSpPr>
          <p:spPr>
            <a:xfrm>
              <a:off x="3871075" y="2195750"/>
              <a:ext cx="6525" cy="2125"/>
            </a:xfrm>
            <a:custGeom>
              <a:rect b="b" l="l" r="r" t="t"/>
              <a:pathLst>
                <a:path extrusionOk="0" h="85" w="261">
                  <a:moveTo>
                    <a:pt x="1" y="0"/>
                  </a:moveTo>
                  <a:cubicBezTo>
                    <a:pt x="38" y="38"/>
                    <a:pt x="75" y="65"/>
                    <a:pt x="121" y="75"/>
                  </a:cubicBezTo>
                  <a:cubicBezTo>
                    <a:pt x="140" y="84"/>
                    <a:pt x="168" y="84"/>
                    <a:pt x="186" y="84"/>
                  </a:cubicBezTo>
                  <a:cubicBezTo>
                    <a:pt x="214" y="84"/>
                    <a:pt x="233" y="84"/>
                    <a:pt x="261" y="75"/>
                  </a:cubicBezTo>
                  <a:cubicBezTo>
                    <a:pt x="214" y="65"/>
                    <a:pt x="168" y="56"/>
                    <a:pt x="131"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2"/>
            <p:cNvSpPr/>
            <p:nvPr/>
          </p:nvSpPr>
          <p:spPr>
            <a:xfrm>
              <a:off x="3833900" y="2166950"/>
              <a:ext cx="4675" cy="8625"/>
            </a:xfrm>
            <a:custGeom>
              <a:rect b="b" l="l" r="r" t="t"/>
              <a:pathLst>
                <a:path extrusionOk="0" h="345" w="187">
                  <a:moveTo>
                    <a:pt x="1" y="0"/>
                  </a:moveTo>
                  <a:cubicBezTo>
                    <a:pt x="1" y="28"/>
                    <a:pt x="1" y="65"/>
                    <a:pt x="29" y="103"/>
                  </a:cubicBezTo>
                  <a:cubicBezTo>
                    <a:pt x="38" y="140"/>
                    <a:pt x="47" y="158"/>
                    <a:pt x="66" y="195"/>
                  </a:cubicBezTo>
                  <a:cubicBezTo>
                    <a:pt x="85" y="251"/>
                    <a:pt x="131" y="307"/>
                    <a:pt x="187" y="344"/>
                  </a:cubicBezTo>
                  <a:cubicBezTo>
                    <a:pt x="159" y="288"/>
                    <a:pt x="122" y="233"/>
                    <a:pt x="94" y="168"/>
                  </a:cubicBezTo>
                  <a:cubicBezTo>
                    <a:pt x="75" y="112"/>
                    <a:pt x="38"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2"/>
            <p:cNvSpPr/>
            <p:nvPr/>
          </p:nvSpPr>
          <p:spPr>
            <a:xfrm>
              <a:off x="3837175" y="2168800"/>
              <a:ext cx="4425" cy="6300"/>
            </a:xfrm>
            <a:custGeom>
              <a:rect b="b" l="l" r="r" t="t"/>
              <a:pathLst>
                <a:path extrusionOk="0" h="252" w="177">
                  <a:moveTo>
                    <a:pt x="9" y="1"/>
                  </a:moveTo>
                  <a:lnTo>
                    <a:pt x="9" y="1"/>
                  </a:lnTo>
                  <a:cubicBezTo>
                    <a:pt x="0" y="38"/>
                    <a:pt x="9" y="66"/>
                    <a:pt x="28" y="84"/>
                  </a:cubicBezTo>
                  <a:lnTo>
                    <a:pt x="56" y="159"/>
                  </a:lnTo>
                  <a:cubicBezTo>
                    <a:pt x="93" y="187"/>
                    <a:pt x="130" y="224"/>
                    <a:pt x="177" y="252"/>
                  </a:cubicBezTo>
                  <a:lnTo>
                    <a:pt x="139" y="177"/>
                  </a:lnTo>
                  <a:cubicBezTo>
                    <a:pt x="121" y="159"/>
                    <a:pt x="102" y="140"/>
                    <a:pt x="93" y="121"/>
                  </a:cubicBezTo>
                  <a:cubicBezTo>
                    <a:pt x="74" y="8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
            <p:cNvSpPr/>
            <p:nvPr/>
          </p:nvSpPr>
          <p:spPr>
            <a:xfrm>
              <a:off x="3840875" y="2170425"/>
              <a:ext cx="6775" cy="3050"/>
            </a:xfrm>
            <a:custGeom>
              <a:rect b="b" l="l" r="r" t="t"/>
              <a:pathLst>
                <a:path extrusionOk="0" h="122" w="271">
                  <a:moveTo>
                    <a:pt x="1" y="1"/>
                  </a:moveTo>
                  <a:cubicBezTo>
                    <a:pt x="38" y="29"/>
                    <a:pt x="84" y="56"/>
                    <a:pt x="121" y="84"/>
                  </a:cubicBezTo>
                  <a:cubicBezTo>
                    <a:pt x="140" y="84"/>
                    <a:pt x="168" y="103"/>
                    <a:pt x="187" y="112"/>
                  </a:cubicBezTo>
                  <a:cubicBezTo>
                    <a:pt x="214" y="122"/>
                    <a:pt x="252" y="122"/>
                    <a:pt x="270" y="122"/>
                  </a:cubicBezTo>
                  <a:cubicBezTo>
                    <a:pt x="224" y="84"/>
                    <a:pt x="187" y="66"/>
                    <a:pt x="140" y="47"/>
                  </a:cubicBezTo>
                  <a:cubicBezTo>
                    <a:pt x="112" y="19"/>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2"/>
            <p:cNvSpPr/>
            <p:nvPr/>
          </p:nvSpPr>
          <p:spPr>
            <a:xfrm>
              <a:off x="3842975" y="2174150"/>
              <a:ext cx="4900" cy="4425"/>
            </a:xfrm>
            <a:custGeom>
              <a:rect b="b" l="l" r="r" t="t"/>
              <a:pathLst>
                <a:path extrusionOk="0" h="177" w="196">
                  <a:moveTo>
                    <a:pt x="0" y="0"/>
                  </a:moveTo>
                  <a:lnTo>
                    <a:pt x="0" y="0"/>
                  </a:lnTo>
                  <a:cubicBezTo>
                    <a:pt x="10" y="47"/>
                    <a:pt x="47" y="65"/>
                    <a:pt x="84" y="103"/>
                  </a:cubicBezTo>
                  <a:cubicBezTo>
                    <a:pt x="112" y="140"/>
                    <a:pt x="149" y="158"/>
                    <a:pt x="195" y="177"/>
                  </a:cubicBezTo>
                  <a:cubicBezTo>
                    <a:pt x="177" y="130"/>
                    <a:pt x="149" y="93"/>
                    <a:pt x="112" y="65"/>
                  </a:cubicBezTo>
                  <a:cubicBezTo>
                    <a:pt x="84"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2"/>
            <p:cNvSpPr/>
            <p:nvPr/>
          </p:nvSpPr>
          <p:spPr>
            <a:xfrm>
              <a:off x="3840650" y="2177875"/>
              <a:ext cx="6050" cy="5825"/>
            </a:xfrm>
            <a:custGeom>
              <a:rect b="b" l="l" r="r" t="t"/>
              <a:pathLst>
                <a:path extrusionOk="0" h="233" w="242">
                  <a:moveTo>
                    <a:pt x="0" y="0"/>
                  </a:moveTo>
                  <a:lnTo>
                    <a:pt x="0" y="0"/>
                  </a:lnTo>
                  <a:cubicBezTo>
                    <a:pt x="28" y="56"/>
                    <a:pt x="75" y="93"/>
                    <a:pt x="103" y="130"/>
                  </a:cubicBezTo>
                  <a:cubicBezTo>
                    <a:pt x="149" y="177"/>
                    <a:pt x="186" y="214"/>
                    <a:pt x="242" y="232"/>
                  </a:cubicBezTo>
                  <a:cubicBezTo>
                    <a:pt x="223" y="186"/>
                    <a:pt x="186" y="139"/>
                    <a:pt x="140" y="102"/>
                  </a:cubicBezTo>
                  <a:cubicBezTo>
                    <a:pt x="93" y="56"/>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2"/>
            <p:cNvSpPr/>
            <p:nvPr/>
          </p:nvSpPr>
          <p:spPr>
            <a:xfrm>
              <a:off x="3879425" y="2142225"/>
              <a:ext cx="10725" cy="2925"/>
            </a:xfrm>
            <a:custGeom>
              <a:rect b="b" l="l" r="r" t="t"/>
              <a:pathLst>
                <a:path extrusionOk="0" h="117" w="429">
                  <a:moveTo>
                    <a:pt x="128" y="1"/>
                  </a:moveTo>
                  <a:cubicBezTo>
                    <a:pt x="86" y="1"/>
                    <a:pt x="42" y="8"/>
                    <a:pt x="1" y="23"/>
                  </a:cubicBezTo>
                  <a:cubicBezTo>
                    <a:pt x="38" y="23"/>
                    <a:pt x="75" y="23"/>
                    <a:pt x="112" y="32"/>
                  </a:cubicBezTo>
                  <a:cubicBezTo>
                    <a:pt x="150" y="42"/>
                    <a:pt x="178" y="42"/>
                    <a:pt x="215" y="60"/>
                  </a:cubicBezTo>
                  <a:cubicBezTo>
                    <a:pt x="280" y="70"/>
                    <a:pt x="354" y="88"/>
                    <a:pt x="428" y="116"/>
                  </a:cubicBezTo>
                  <a:cubicBezTo>
                    <a:pt x="391" y="79"/>
                    <a:pt x="363" y="70"/>
                    <a:pt x="335" y="51"/>
                  </a:cubicBezTo>
                  <a:cubicBezTo>
                    <a:pt x="298" y="32"/>
                    <a:pt x="261" y="23"/>
                    <a:pt x="224" y="14"/>
                  </a:cubicBezTo>
                  <a:cubicBezTo>
                    <a:pt x="195" y="5"/>
                    <a:pt x="162" y="1"/>
                    <a:pt x="1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2"/>
            <p:cNvSpPr/>
            <p:nvPr/>
          </p:nvSpPr>
          <p:spPr>
            <a:xfrm>
              <a:off x="3876425" y="2143500"/>
              <a:ext cx="9300" cy="1875"/>
            </a:xfrm>
            <a:custGeom>
              <a:rect b="b" l="l" r="r" t="t"/>
              <a:pathLst>
                <a:path extrusionOk="0" h="75" w="372">
                  <a:moveTo>
                    <a:pt x="186" y="0"/>
                  </a:moveTo>
                  <a:cubicBezTo>
                    <a:pt x="130" y="0"/>
                    <a:pt x="56" y="0"/>
                    <a:pt x="0" y="37"/>
                  </a:cubicBezTo>
                  <a:lnTo>
                    <a:pt x="93" y="37"/>
                  </a:lnTo>
                  <a:cubicBezTo>
                    <a:pt x="130" y="37"/>
                    <a:pt x="149" y="56"/>
                    <a:pt x="186" y="56"/>
                  </a:cubicBezTo>
                  <a:cubicBezTo>
                    <a:pt x="242" y="65"/>
                    <a:pt x="298" y="74"/>
                    <a:pt x="372" y="74"/>
                  </a:cubicBezTo>
                  <a:cubicBezTo>
                    <a:pt x="335" y="56"/>
                    <a:pt x="316" y="37"/>
                    <a:pt x="279" y="28"/>
                  </a:cubicBezTo>
                  <a:cubicBezTo>
                    <a:pt x="242" y="19"/>
                    <a:pt x="22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2"/>
            <p:cNvSpPr/>
            <p:nvPr/>
          </p:nvSpPr>
          <p:spPr>
            <a:xfrm>
              <a:off x="3870375" y="2146275"/>
              <a:ext cx="9775" cy="1175"/>
            </a:xfrm>
            <a:custGeom>
              <a:rect b="b" l="l" r="r" t="t"/>
              <a:pathLst>
                <a:path extrusionOk="0" h="47" w="391">
                  <a:moveTo>
                    <a:pt x="196" y="0"/>
                  </a:moveTo>
                  <a:cubicBezTo>
                    <a:pt x="159" y="0"/>
                    <a:pt x="121" y="0"/>
                    <a:pt x="94" y="10"/>
                  </a:cubicBezTo>
                  <a:cubicBezTo>
                    <a:pt x="56" y="10"/>
                    <a:pt x="19" y="19"/>
                    <a:pt x="1" y="47"/>
                  </a:cubicBezTo>
                  <a:lnTo>
                    <a:pt x="196" y="47"/>
                  </a:lnTo>
                  <a:cubicBezTo>
                    <a:pt x="261" y="47"/>
                    <a:pt x="326" y="38"/>
                    <a:pt x="391" y="19"/>
                  </a:cubicBezTo>
                  <a:cubicBezTo>
                    <a:pt x="326" y="10"/>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2"/>
            <p:cNvSpPr/>
            <p:nvPr/>
          </p:nvSpPr>
          <p:spPr>
            <a:xfrm>
              <a:off x="3862725" y="2143725"/>
              <a:ext cx="10000" cy="2800"/>
            </a:xfrm>
            <a:custGeom>
              <a:rect b="b" l="l" r="r" t="t"/>
              <a:pathLst>
                <a:path extrusionOk="0" h="112" w="400">
                  <a:moveTo>
                    <a:pt x="400" y="0"/>
                  </a:moveTo>
                  <a:cubicBezTo>
                    <a:pt x="325" y="0"/>
                    <a:pt x="251" y="10"/>
                    <a:pt x="186" y="19"/>
                  </a:cubicBezTo>
                  <a:cubicBezTo>
                    <a:pt x="158" y="28"/>
                    <a:pt x="130" y="47"/>
                    <a:pt x="93" y="56"/>
                  </a:cubicBezTo>
                  <a:cubicBezTo>
                    <a:pt x="56" y="65"/>
                    <a:pt x="19" y="93"/>
                    <a:pt x="0" y="112"/>
                  </a:cubicBezTo>
                  <a:lnTo>
                    <a:pt x="102" y="93"/>
                  </a:lnTo>
                  <a:cubicBezTo>
                    <a:pt x="130" y="75"/>
                    <a:pt x="167" y="75"/>
                    <a:pt x="195" y="65"/>
                  </a:cubicBezTo>
                  <a:cubicBezTo>
                    <a:pt x="269" y="47"/>
                    <a:pt x="335" y="28"/>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2"/>
            <p:cNvSpPr/>
            <p:nvPr/>
          </p:nvSpPr>
          <p:spPr>
            <a:xfrm>
              <a:off x="3855275" y="2147800"/>
              <a:ext cx="10475" cy="1975"/>
            </a:xfrm>
            <a:custGeom>
              <a:rect b="b" l="l" r="r" t="t"/>
              <a:pathLst>
                <a:path extrusionOk="0" h="79" w="419">
                  <a:moveTo>
                    <a:pt x="260" y="1"/>
                  </a:moveTo>
                  <a:cubicBezTo>
                    <a:pt x="239" y="1"/>
                    <a:pt x="218" y="2"/>
                    <a:pt x="196" y="5"/>
                  </a:cubicBezTo>
                  <a:cubicBezTo>
                    <a:pt x="159" y="23"/>
                    <a:pt x="122" y="23"/>
                    <a:pt x="84" y="32"/>
                  </a:cubicBezTo>
                  <a:cubicBezTo>
                    <a:pt x="56" y="42"/>
                    <a:pt x="19" y="51"/>
                    <a:pt x="1" y="79"/>
                  </a:cubicBezTo>
                  <a:cubicBezTo>
                    <a:pt x="29" y="70"/>
                    <a:pt x="66" y="70"/>
                    <a:pt x="103" y="70"/>
                  </a:cubicBezTo>
                  <a:lnTo>
                    <a:pt x="205" y="51"/>
                  </a:lnTo>
                  <a:cubicBezTo>
                    <a:pt x="279" y="42"/>
                    <a:pt x="344" y="42"/>
                    <a:pt x="419" y="23"/>
                  </a:cubicBezTo>
                  <a:cubicBezTo>
                    <a:pt x="364" y="10"/>
                    <a:pt x="315" y="1"/>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2"/>
            <p:cNvSpPr/>
            <p:nvPr/>
          </p:nvSpPr>
          <p:spPr>
            <a:xfrm>
              <a:off x="3875725" y="2167175"/>
              <a:ext cx="4675" cy="1200"/>
            </a:xfrm>
            <a:custGeom>
              <a:rect b="b" l="l" r="r" t="t"/>
              <a:pathLst>
                <a:path extrusionOk="0" h="48" w="187">
                  <a:moveTo>
                    <a:pt x="93" y="1"/>
                  </a:moveTo>
                  <a:cubicBezTo>
                    <a:pt x="65" y="1"/>
                    <a:pt x="37" y="1"/>
                    <a:pt x="0" y="10"/>
                  </a:cubicBezTo>
                  <a:cubicBezTo>
                    <a:pt x="37" y="38"/>
                    <a:pt x="65" y="47"/>
                    <a:pt x="93" y="47"/>
                  </a:cubicBezTo>
                  <a:cubicBezTo>
                    <a:pt x="130" y="47"/>
                    <a:pt x="158" y="47"/>
                    <a:pt x="186" y="38"/>
                  </a:cubicBezTo>
                  <a:cubicBezTo>
                    <a:pt x="158" y="19"/>
                    <a:pt x="130"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2"/>
            <p:cNvSpPr/>
            <p:nvPr/>
          </p:nvSpPr>
          <p:spPr>
            <a:xfrm>
              <a:off x="3878975" y="2169500"/>
              <a:ext cx="4675" cy="1200"/>
            </a:xfrm>
            <a:custGeom>
              <a:rect b="b" l="l" r="r" t="t"/>
              <a:pathLst>
                <a:path extrusionOk="0" h="48" w="187">
                  <a:moveTo>
                    <a:pt x="93" y="1"/>
                  </a:moveTo>
                  <a:cubicBezTo>
                    <a:pt x="56" y="1"/>
                    <a:pt x="38" y="1"/>
                    <a:pt x="0" y="10"/>
                  </a:cubicBezTo>
                  <a:cubicBezTo>
                    <a:pt x="38" y="38"/>
                    <a:pt x="56" y="47"/>
                    <a:pt x="93" y="47"/>
                  </a:cubicBezTo>
                  <a:cubicBezTo>
                    <a:pt x="130" y="47"/>
                    <a:pt x="149" y="47"/>
                    <a:pt x="186" y="38"/>
                  </a:cubicBezTo>
                  <a:cubicBezTo>
                    <a:pt x="168"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2"/>
            <p:cNvSpPr/>
            <p:nvPr/>
          </p:nvSpPr>
          <p:spPr>
            <a:xfrm>
              <a:off x="3844825" y="2151050"/>
              <a:ext cx="6525" cy="2225"/>
            </a:xfrm>
            <a:custGeom>
              <a:rect b="b" l="l" r="r" t="t"/>
              <a:pathLst>
                <a:path extrusionOk="0" h="89" w="261">
                  <a:moveTo>
                    <a:pt x="220" y="1"/>
                  </a:moveTo>
                  <a:cubicBezTo>
                    <a:pt x="187" y="1"/>
                    <a:pt x="154" y="7"/>
                    <a:pt x="121" y="14"/>
                  </a:cubicBezTo>
                  <a:cubicBezTo>
                    <a:pt x="103" y="14"/>
                    <a:pt x="75" y="32"/>
                    <a:pt x="56" y="42"/>
                  </a:cubicBezTo>
                  <a:cubicBezTo>
                    <a:pt x="29" y="51"/>
                    <a:pt x="10" y="60"/>
                    <a:pt x="1" y="88"/>
                  </a:cubicBezTo>
                  <a:cubicBezTo>
                    <a:pt x="56" y="88"/>
                    <a:pt x="94" y="79"/>
                    <a:pt x="140" y="60"/>
                  </a:cubicBezTo>
                  <a:cubicBezTo>
                    <a:pt x="186" y="51"/>
                    <a:pt x="233" y="42"/>
                    <a:pt x="261" y="5"/>
                  </a:cubicBezTo>
                  <a:cubicBezTo>
                    <a:pt x="247" y="2"/>
                    <a:pt x="234" y="1"/>
                    <a:pt x="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2"/>
            <p:cNvSpPr/>
            <p:nvPr/>
          </p:nvSpPr>
          <p:spPr>
            <a:xfrm>
              <a:off x="3668525" y="2170775"/>
              <a:ext cx="76675" cy="69400"/>
            </a:xfrm>
            <a:custGeom>
              <a:rect b="b" l="l" r="r" t="t"/>
              <a:pathLst>
                <a:path extrusionOk="0" h="2776" w="3067">
                  <a:moveTo>
                    <a:pt x="1852" y="0"/>
                  </a:moveTo>
                  <a:cubicBezTo>
                    <a:pt x="1674" y="0"/>
                    <a:pt x="1478" y="108"/>
                    <a:pt x="1339" y="228"/>
                  </a:cubicBezTo>
                  <a:cubicBezTo>
                    <a:pt x="800" y="656"/>
                    <a:pt x="382" y="1222"/>
                    <a:pt x="112" y="1854"/>
                  </a:cubicBezTo>
                  <a:cubicBezTo>
                    <a:pt x="1" y="2059"/>
                    <a:pt x="242" y="2263"/>
                    <a:pt x="373" y="2337"/>
                  </a:cubicBezTo>
                  <a:cubicBezTo>
                    <a:pt x="855" y="2602"/>
                    <a:pt x="1403" y="2775"/>
                    <a:pt x="1951" y="2775"/>
                  </a:cubicBezTo>
                  <a:cubicBezTo>
                    <a:pt x="2057" y="2775"/>
                    <a:pt x="2163" y="2769"/>
                    <a:pt x="2268" y="2755"/>
                  </a:cubicBezTo>
                  <a:cubicBezTo>
                    <a:pt x="2472" y="2737"/>
                    <a:pt x="2686" y="2681"/>
                    <a:pt x="2835" y="2551"/>
                  </a:cubicBezTo>
                  <a:cubicBezTo>
                    <a:pt x="2983" y="2421"/>
                    <a:pt x="3067" y="2189"/>
                    <a:pt x="2974" y="2003"/>
                  </a:cubicBezTo>
                  <a:cubicBezTo>
                    <a:pt x="2872" y="1808"/>
                    <a:pt x="2612" y="1752"/>
                    <a:pt x="2389" y="1715"/>
                  </a:cubicBezTo>
                  <a:cubicBezTo>
                    <a:pt x="2556" y="1641"/>
                    <a:pt x="2714" y="1566"/>
                    <a:pt x="2825" y="1436"/>
                  </a:cubicBezTo>
                  <a:cubicBezTo>
                    <a:pt x="2937" y="1297"/>
                    <a:pt x="2983" y="1102"/>
                    <a:pt x="2881" y="962"/>
                  </a:cubicBezTo>
                  <a:cubicBezTo>
                    <a:pt x="2809" y="864"/>
                    <a:pt x="2680" y="821"/>
                    <a:pt x="2549" y="821"/>
                  </a:cubicBezTo>
                  <a:cubicBezTo>
                    <a:pt x="2495" y="821"/>
                    <a:pt x="2440" y="828"/>
                    <a:pt x="2389" y="841"/>
                  </a:cubicBezTo>
                  <a:cubicBezTo>
                    <a:pt x="2221" y="879"/>
                    <a:pt x="2054" y="972"/>
                    <a:pt x="1878" y="981"/>
                  </a:cubicBezTo>
                  <a:cubicBezTo>
                    <a:pt x="1998" y="841"/>
                    <a:pt x="2110" y="711"/>
                    <a:pt x="2175" y="553"/>
                  </a:cubicBezTo>
                  <a:cubicBezTo>
                    <a:pt x="2231" y="386"/>
                    <a:pt x="2203" y="191"/>
                    <a:pt x="2082" y="80"/>
                  </a:cubicBezTo>
                  <a:cubicBezTo>
                    <a:pt x="2014" y="24"/>
                    <a:pt x="1935" y="0"/>
                    <a:pt x="18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2"/>
            <p:cNvSpPr/>
            <p:nvPr/>
          </p:nvSpPr>
          <p:spPr>
            <a:xfrm>
              <a:off x="3670850" y="2170525"/>
              <a:ext cx="74825" cy="70550"/>
            </a:xfrm>
            <a:custGeom>
              <a:rect b="b" l="l" r="r" t="t"/>
              <a:pathLst>
                <a:path extrusionOk="0" h="2822" w="2993">
                  <a:moveTo>
                    <a:pt x="10" y="2152"/>
                  </a:moveTo>
                  <a:lnTo>
                    <a:pt x="10" y="2152"/>
                  </a:lnTo>
                  <a:cubicBezTo>
                    <a:pt x="57" y="2236"/>
                    <a:pt x="140" y="2292"/>
                    <a:pt x="224" y="2338"/>
                  </a:cubicBezTo>
                  <a:cubicBezTo>
                    <a:pt x="140" y="2292"/>
                    <a:pt x="66" y="2217"/>
                    <a:pt x="10" y="2152"/>
                  </a:cubicBezTo>
                  <a:close/>
                  <a:moveTo>
                    <a:pt x="1755" y="0"/>
                  </a:moveTo>
                  <a:cubicBezTo>
                    <a:pt x="1687" y="0"/>
                    <a:pt x="1617" y="22"/>
                    <a:pt x="1552" y="43"/>
                  </a:cubicBezTo>
                  <a:cubicBezTo>
                    <a:pt x="1394" y="99"/>
                    <a:pt x="1264" y="201"/>
                    <a:pt x="1134" y="303"/>
                  </a:cubicBezTo>
                  <a:cubicBezTo>
                    <a:pt x="893" y="526"/>
                    <a:pt x="670" y="768"/>
                    <a:pt x="475" y="1028"/>
                  </a:cubicBezTo>
                  <a:cubicBezTo>
                    <a:pt x="289" y="1297"/>
                    <a:pt x="131" y="1576"/>
                    <a:pt x="1" y="1873"/>
                  </a:cubicBezTo>
                  <a:cubicBezTo>
                    <a:pt x="131" y="1576"/>
                    <a:pt x="289" y="1297"/>
                    <a:pt x="484" y="1028"/>
                  </a:cubicBezTo>
                  <a:cubicBezTo>
                    <a:pt x="688" y="768"/>
                    <a:pt x="902" y="526"/>
                    <a:pt x="1162" y="313"/>
                  </a:cubicBezTo>
                  <a:cubicBezTo>
                    <a:pt x="1292" y="210"/>
                    <a:pt x="1413" y="118"/>
                    <a:pt x="1571" y="71"/>
                  </a:cubicBezTo>
                  <a:cubicBezTo>
                    <a:pt x="1617" y="58"/>
                    <a:pt x="1672" y="45"/>
                    <a:pt x="1730" y="45"/>
                  </a:cubicBezTo>
                  <a:cubicBezTo>
                    <a:pt x="1754" y="45"/>
                    <a:pt x="1779" y="47"/>
                    <a:pt x="1803" y="52"/>
                  </a:cubicBezTo>
                  <a:cubicBezTo>
                    <a:pt x="1868" y="62"/>
                    <a:pt x="1943" y="99"/>
                    <a:pt x="1989" y="155"/>
                  </a:cubicBezTo>
                  <a:cubicBezTo>
                    <a:pt x="2035" y="210"/>
                    <a:pt x="2054" y="285"/>
                    <a:pt x="2063" y="359"/>
                  </a:cubicBezTo>
                  <a:cubicBezTo>
                    <a:pt x="2063" y="443"/>
                    <a:pt x="2054" y="517"/>
                    <a:pt x="2035" y="582"/>
                  </a:cubicBezTo>
                  <a:cubicBezTo>
                    <a:pt x="1970" y="721"/>
                    <a:pt x="1868" y="851"/>
                    <a:pt x="1757" y="963"/>
                  </a:cubicBezTo>
                  <a:lnTo>
                    <a:pt x="1682" y="1047"/>
                  </a:lnTo>
                  <a:lnTo>
                    <a:pt x="1682" y="1047"/>
                  </a:lnTo>
                  <a:lnTo>
                    <a:pt x="1785" y="1037"/>
                  </a:lnTo>
                  <a:cubicBezTo>
                    <a:pt x="1970" y="1028"/>
                    <a:pt x="2138" y="944"/>
                    <a:pt x="2296" y="898"/>
                  </a:cubicBezTo>
                  <a:cubicBezTo>
                    <a:pt x="2342" y="883"/>
                    <a:pt x="2388" y="876"/>
                    <a:pt x="2434" y="876"/>
                  </a:cubicBezTo>
                  <a:cubicBezTo>
                    <a:pt x="2471" y="876"/>
                    <a:pt x="2509" y="880"/>
                    <a:pt x="2546" y="889"/>
                  </a:cubicBezTo>
                  <a:cubicBezTo>
                    <a:pt x="2621" y="898"/>
                    <a:pt x="2695" y="935"/>
                    <a:pt x="2742" y="991"/>
                  </a:cubicBezTo>
                  <a:cubicBezTo>
                    <a:pt x="2788" y="1047"/>
                    <a:pt x="2807" y="1121"/>
                    <a:pt x="2797" y="1195"/>
                  </a:cubicBezTo>
                  <a:cubicBezTo>
                    <a:pt x="2788" y="1279"/>
                    <a:pt x="2760" y="1353"/>
                    <a:pt x="2704" y="1409"/>
                  </a:cubicBezTo>
                  <a:cubicBezTo>
                    <a:pt x="2602" y="1539"/>
                    <a:pt x="2454" y="1604"/>
                    <a:pt x="2286" y="1688"/>
                  </a:cubicBezTo>
                  <a:lnTo>
                    <a:pt x="2138" y="1753"/>
                  </a:lnTo>
                  <a:lnTo>
                    <a:pt x="2296" y="1781"/>
                  </a:lnTo>
                  <a:cubicBezTo>
                    <a:pt x="2389" y="1790"/>
                    <a:pt x="2481" y="1799"/>
                    <a:pt x="2565" y="1836"/>
                  </a:cubicBezTo>
                  <a:cubicBezTo>
                    <a:pt x="2649" y="1864"/>
                    <a:pt x="2732" y="1911"/>
                    <a:pt x="2788" y="1966"/>
                  </a:cubicBezTo>
                  <a:cubicBezTo>
                    <a:pt x="2844" y="2022"/>
                    <a:pt x="2881" y="2106"/>
                    <a:pt x="2881" y="2189"/>
                  </a:cubicBezTo>
                  <a:cubicBezTo>
                    <a:pt x="2881" y="2264"/>
                    <a:pt x="2853" y="2357"/>
                    <a:pt x="2807" y="2431"/>
                  </a:cubicBezTo>
                  <a:cubicBezTo>
                    <a:pt x="2760" y="2496"/>
                    <a:pt x="2695" y="2570"/>
                    <a:pt x="2621" y="2617"/>
                  </a:cubicBezTo>
                  <a:cubicBezTo>
                    <a:pt x="2546" y="2663"/>
                    <a:pt x="2463" y="2700"/>
                    <a:pt x="2370" y="2719"/>
                  </a:cubicBezTo>
                  <a:cubicBezTo>
                    <a:pt x="2277" y="2747"/>
                    <a:pt x="2184" y="2756"/>
                    <a:pt x="2101" y="2765"/>
                  </a:cubicBezTo>
                  <a:cubicBezTo>
                    <a:pt x="2008" y="2775"/>
                    <a:pt x="1915" y="2775"/>
                    <a:pt x="1822" y="2775"/>
                  </a:cubicBezTo>
                  <a:cubicBezTo>
                    <a:pt x="1450" y="2775"/>
                    <a:pt x="1079" y="2700"/>
                    <a:pt x="735" y="2570"/>
                  </a:cubicBezTo>
                  <a:cubicBezTo>
                    <a:pt x="558" y="2496"/>
                    <a:pt x="382" y="2431"/>
                    <a:pt x="224" y="2338"/>
                  </a:cubicBezTo>
                  <a:lnTo>
                    <a:pt x="224" y="2338"/>
                  </a:lnTo>
                  <a:cubicBezTo>
                    <a:pt x="382" y="2431"/>
                    <a:pt x="558" y="2515"/>
                    <a:pt x="735" y="2580"/>
                  </a:cubicBezTo>
                  <a:cubicBezTo>
                    <a:pt x="1079" y="2719"/>
                    <a:pt x="1450" y="2812"/>
                    <a:pt x="1822" y="2821"/>
                  </a:cubicBezTo>
                  <a:cubicBezTo>
                    <a:pt x="1915" y="2821"/>
                    <a:pt x="2008" y="2821"/>
                    <a:pt x="2101" y="2812"/>
                  </a:cubicBezTo>
                  <a:cubicBezTo>
                    <a:pt x="2193" y="2803"/>
                    <a:pt x="2286" y="2793"/>
                    <a:pt x="2379" y="2765"/>
                  </a:cubicBezTo>
                  <a:cubicBezTo>
                    <a:pt x="2509" y="2738"/>
                    <a:pt x="2602" y="2700"/>
                    <a:pt x="2686" y="2654"/>
                  </a:cubicBezTo>
                  <a:cubicBezTo>
                    <a:pt x="2760" y="2607"/>
                    <a:pt x="2844" y="2533"/>
                    <a:pt x="2900" y="2459"/>
                  </a:cubicBezTo>
                  <a:cubicBezTo>
                    <a:pt x="2965" y="2375"/>
                    <a:pt x="2992" y="2273"/>
                    <a:pt x="2992" y="2162"/>
                  </a:cubicBezTo>
                  <a:cubicBezTo>
                    <a:pt x="2992" y="2059"/>
                    <a:pt x="2965" y="1957"/>
                    <a:pt x="2881" y="1883"/>
                  </a:cubicBezTo>
                  <a:cubicBezTo>
                    <a:pt x="2807" y="1818"/>
                    <a:pt x="2714" y="1771"/>
                    <a:pt x="2621" y="1734"/>
                  </a:cubicBezTo>
                  <a:lnTo>
                    <a:pt x="2481" y="1697"/>
                  </a:lnTo>
                  <a:cubicBezTo>
                    <a:pt x="2519" y="1678"/>
                    <a:pt x="2556" y="1669"/>
                    <a:pt x="2593" y="1641"/>
                  </a:cubicBezTo>
                  <a:cubicBezTo>
                    <a:pt x="2667" y="1595"/>
                    <a:pt x="2742" y="1539"/>
                    <a:pt x="2797" y="1465"/>
                  </a:cubicBezTo>
                  <a:cubicBezTo>
                    <a:pt x="2853" y="1390"/>
                    <a:pt x="2900" y="1307"/>
                    <a:pt x="2900" y="1205"/>
                  </a:cubicBezTo>
                  <a:cubicBezTo>
                    <a:pt x="2918" y="1112"/>
                    <a:pt x="2890" y="991"/>
                    <a:pt x="2825" y="926"/>
                  </a:cubicBezTo>
                  <a:cubicBezTo>
                    <a:pt x="2751" y="842"/>
                    <a:pt x="2658" y="805"/>
                    <a:pt x="2565" y="796"/>
                  </a:cubicBezTo>
                  <a:cubicBezTo>
                    <a:pt x="2538" y="790"/>
                    <a:pt x="2511" y="788"/>
                    <a:pt x="2483" y="788"/>
                  </a:cubicBezTo>
                  <a:cubicBezTo>
                    <a:pt x="2418" y="788"/>
                    <a:pt x="2352" y="801"/>
                    <a:pt x="2286" y="814"/>
                  </a:cubicBezTo>
                  <a:cubicBezTo>
                    <a:pt x="2147" y="851"/>
                    <a:pt x="2035" y="907"/>
                    <a:pt x="1905" y="944"/>
                  </a:cubicBezTo>
                  <a:cubicBezTo>
                    <a:pt x="1989" y="851"/>
                    <a:pt x="2054" y="749"/>
                    <a:pt x="2101" y="619"/>
                  </a:cubicBezTo>
                  <a:cubicBezTo>
                    <a:pt x="2138" y="536"/>
                    <a:pt x="2147" y="443"/>
                    <a:pt x="2138" y="368"/>
                  </a:cubicBezTo>
                  <a:cubicBezTo>
                    <a:pt x="2128" y="285"/>
                    <a:pt x="2101" y="192"/>
                    <a:pt x="2045" y="118"/>
                  </a:cubicBezTo>
                  <a:cubicBezTo>
                    <a:pt x="1989" y="52"/>
                    <a:pt x="1905" y="15"/>
                    <a:pt x="1812" y="6"/>
                  </a:cubicBezTo>
                  <a:cubicBezTo>
                    <a:pt x="1794" y="2"/>
                    <a:pt x="1774" y="0"/>
                    <a:pt x="17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2"/>
            <p:cNvSpPr/>
            <p:nvPr/>
          </p:nvSpPr>
          <p:spPr>
            <a:xfrm>
              <a:off x="3670850" y="2195275"/>
              <a:ext cx="45100" cy="25825"/>
            </a:xfrm>
            <a:custGeom>
              <a:rect b="b" l="l" r="r" t="t"/>
              <a:pathLst>
                <a:path extrusionOk="0" h="1033" w="1804">
                  <a:moveTo>
                    <a:pt x="1803" y="1"/>
                  </a:moveTo>
                  <a:lnTo>
                    <a:pt x="1803" y="1"/>
                  </a:lnTo>
                  <a:cubicBezTo>
                    <a:pt x="1645" y="84"/>
                    <a:pt x="1497" y="177"/>
                    <a:pt x="1339" y="252"/>
                  </a:cubicBezTo>
                  <a:lnTo>
                    <a:pt x="893" y="521"/>
                  </a:lnTo>
                  <a:lnTo>
                    <a:pt x="456" y="791"/>
                  </a:lnTo>
                  <a:cubicBezTo>
                    <a:pt x="382" y="837"/>
                    <a:pt x="317" y="874"/>
                    <a:pt x="233" y="921"/>
                  </a:cubicBezTo>
                  <a:cubicBezTo>
                    <a:pt x="149" y="967"/>
                    <a:pt x="84" y="1004"/>
                    <a:pt x="1" y="1032"/>
                  </a:cubicBezTo>
                  <a:cubicBezTo>
                    <a:pt x="159" y="986"/>
                    <a:pt x="326" y="911"/>
                    <a:pt x="475" y="828"/>
                  </a:cubicBezTo>
                  <a:cubicBezTo>
                    <a:pt x="623" y="744"/>
                    <a:pt x="781" y="661"/>
                    <a:pt x="930" y="568"/>
                  </a:cubicBezTo>
                  <a:cubicBezTo>
                    <a:pt x="1079" y="475"/>
                    <a:pt x="1227" y="382"/>
                    <a:pt x="1367" y="289"/>
                  </a:cubicBezTo>
                  <a:cubicBezTo>
                    <a:pt x="1515" y="196"/>
                    <a:pt x="1655" y="103"/>
                    <a:pt x="18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2"/>
            <p:cNvSpPr/>
            <p:nvPr/>
          </p:nvSpPr>
          <p:spPr>
            <a:xfrm>
              <a:off x="3671550" y="2213625"/>
              <a:ext cx="56700" cy="9550"/>
            </a:xfrm>
            <a:custGeom>
              <a:rect b="b" l="l" r="r" t="t"/>
              <a:pathLst>
                <a:path extrusionOk="0" h="382" w="2268">
                  <a:moveTo>
                    <a:pt x="2268" y="1"/>
                  </a:moveTo>
                  <a:lnTo>
                    <a:pt x="2268" y="1"/>
                  </a:lnTo>
                  <a:cubicBezTo>
                    <a:pt x="2073" y="19"/>
                    <a:pt x="1887" y="47"/>
                    <a:pt x="1701" y="57"/>
                  </a:cubicBezTo>
                  <a:cubicBezTo>
                    <a:pt x="1515" y="84"/>
                    <a:pt x="1320" y="112"/>
                    <a:pt x="1134" y="140"/>
                  </a:cubicBezTo>
                  <a:cubicBezTo>
                    <a:pt x="948" y="168"/>
                    <a:pt x="744" y="205"/>
                    <a:pt x="558" y="242"/>
                  </a:cubicBezTo>
                  <a:cubicBezTo>
                    <a:pt x="372" y="289"/>
                    <a:pt x="186" y="326"/>
                    <a:pt x="1" y="382"/>
                  </a:cubicBezTo>
                  <a:cubicBezTo>
                    <a:pt x="94" y="372"/>
                    <a:pt x="186" y="345"/>
                    <a:pt x="279" y="335"/>
                  </a:cubicBezTo>
                  <a:cubicBezTo>
                    <a:pt x="372" y="326"/>
                    <a:pt x="465" y="298"/>
                    <a:pt x="558" y="289"/>
                  </a:cubicBezTo>
                  <a:lnTo>
                    <a:pt x="1134" y="196"/>
                  </a:lnTo>
                  <a:lnTo>
                    <a:pt x="1701" y="103"/>
                  </a:lnTo>
                  <a:cubicBezTo>
                    <a:pt x="1896" y="66"/>
                    <a:pt x="2082" y="38"/>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
            <p:cNvSpPr/>
            <p:nvPr/>
          </p:nvSpPr>
          <p:spPr>
            <a:xfrm>
              <a:off x="3688050" y="2207600"/>
              <a:ext cx="12550" cy="7225"/>
            </a:xfrm>
            <a:custGeom>
              <a:rect b="b" l="l" r="r" t="t"/>
              <a:pathLst>
                <a:path extrusionOk="0" h="289" w="502">
                  <a:moveTo>
                    <a:pt x="502" y="0"/>
                  </a:moveTo>
                  <a:lnTo>
                    <a:pt x="502" y="0"/>
                  </a:lnTo>
                  <a:cubicBezTo>
                    <a:pt x="418" y="28"/>
                    <a:pt x="325" y="75"/>
                    <a:pt x="251" y="121"/>
                  </a:cubicBezTo>
                  <a:cubicBezTo>
                    <a:pt x="205" y="149"/>
                    <a:pt x="168" y="186"/>
                    <a:pt x="121" y="205"/>
                  </a:cubicBezTo>
                  <a:cubicBezTo>
                    <a:pt x="75" y="233"/>
                    <a:pt x="47" y="260"/>
                    <a:pt x="0" y="288"/>
                  </a:cubicBezTo>
                  <a:cubicBezTo>
                    <a:pt x="47" y="288"/>
                    <a:pt x="93" y="260"/>
                    <a:pt x="140" y="242"/>
                  </a:cubicBezTo>
                  <a:cubicBezTo>
                    <a:pt x="186" y="214"/>
                    <a:pt x="214" y="195"/>
                    <a:pt x="260" y="168"/>
                  </a:cubicBezTo>
                  <a:cubicBezTo>
                    <a:pt x="353" y="121"/>
                    <a:pt x="437" y="65"/>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2"/>
            <p:cNvSpPr/>
            <p:nvPr/>
          </p:nvSpPr>
          <p:spPr>
            <a:xfrm>
              <a:off x="3698725" y="2205500"/>
              <a:ext cx="7225" cy="5600"/>
            </a:xfrm>
            <a:custGeom>
              <a:rect b="b" l="l" r="r" t="t"/>
              <a:pathLst>
                <a:path extrusionOk="0" h="224" w="289">
                  <a:moveTo>
                    <a:pt x="289" y="1"/>
                  </a:moveTo>
                  <a:lnTo>
                    <a:pt x="289" y="1"/>
                  </a:lnTo>
                  <a:cubicBezTo>
                    <a:pt x="233" y="19"/>
                    <a:pt x="186" y="66"/>
                    <a:pt x="140" y="103"/>
                  </a:cubicBezTo>
                  <a:cubicBezTo>
                    <a:pt x="112" y="131"/>
                    <a:pt x="94" y="140"/>
                    <a:pt x="66" y="159"/>
                  </a:cubicBezTo>
                  <a:cubicBezTo>
                    <a:pt x="47" y="186"/>
                    <a:pt x="19" y="196"/>
                    <a:pt x="1" y="224"/>
                  </a:cubicBezTo>
                  <a:cubicBezTo>
                    <a:pt x="38" y="224"/>
                    <a:pt x="66" y="205"/>
                    <a:pt x="94" y="196"/>
                  </a:cubicBezTo>
                  <a:cubicBezTo>
                    <a:pt x="131" y="177"/>
                    <a:pt x="149" y="159"/>
                    <a:pt x="177" y="140"/>
                  </a:cubicBezTo>
                  <a:cubicBezTo>
                    <a:pt x="224" y="103"/>
                    <a:pt x="252" y="56"/>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2"/>
            <p:cNvSpPr/>
            <p:nvPr/>
          </p:nvSpPr>
          <p:spPr>
            <a:xfrm>
              <a:off x="3695700" y="2209225"/>
              <a:ext cx="12800" cy="5600"/>
            </a:xfrm>
            <a:custGeom>
              <a:rect b="b" l="l" r="r" t="t"/>
              <a:pathLst>
                <a:path extrusionOk="0" h="224" w="512">
                  <a:moveTo>
                    <a:pt x="512" y="0"/>
                  </a:moveTo>
                  <a:cubicBezTo>
                    <a:pt x="419" y="28"/>
                    <a:pt x="345" y="56"/>
                    <a:pt x="252" y="93"/>
                  </a:cubicBezTo>
                  <a:cubicBezTo>
                    <a:pt x="168" y="130"/>
                    <a:pt x="85" y="177"/>
                    <a:pt x="1" y="223"/>
                  </a:cubicBezTo>
                  <a:lnTo>
                    <a:pt x="140" y="186"/>
                  </a:lnTo>
                  <a:cubicBezTo>
                    <a:pt x="187" y="177"/>
                    <a:pt x="224" y="158"/>
                    <a:pt x="270" y="140"/>
                  </a:cubicBezTo>
                  <a:cubicBezTo>
                    <a:pt x="354" y="93"/>
                    <a:pt x="447" y="56"/>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2"/>
            <p:cNvSpPr/>
            <p:nvPr/>
          </p:nvSpPr>
          <p:spPr>
            <a:xfrm>
              <a:off x="3682700" y="2216325"/>
              <a:ext cx="8400" cy="2450"/>
            </a:xfrm>
            <a:custGeom>
              <a:rect b="b" l="l" r="r" t="t"/>
              <a:pathLst>
                <a:path extrusionOk="0" h="98" w="336">
                  <a:moveTo>
                    <a:pt x="293" y="1"/>
                  </a:moveTo>
                  <a:cubicBezTo>
                    <a:pt x="251" y="1"/>
                    <a:pt x="210" y="11"/>
                    <a:pt x="168" y="32"/>
                  </a:cubicBezTo>
                  <a:cubicBezTo>
                    <a:pt x="103" y="41"/>
                    <a:pt x="47" y="69"/>
                    <a:pt x="1" y="97"/>
                  </a:cubicBezTo>
                  <a:cubicBezTo>
                    <a:pt x="56" y="97"/>
                    <a:pt x="112" y="88"/>
                    <a:pt x="177" y="79"/>
                  </a:cubicBezTo>
                  <a:cubicBezTo>
                    <a:pt x="233" y="69"/>
                    <a:pt x="289" y="41"/>
                    <a:pt x="335" y="4"/>
                  </a:cubicBezTo>
                  <a:cubicBezTo>
                    <a:pt x="321" y="2"/>
                    <a:pt x="307" y="1"/>
                    <a:pt x="2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2"/>
            <p:cNvSpPr/>
            <p:nvPr/>
          </p:nvSpPr>
          <p:spPr>
            <a:xfrm>
              <a:off x="3726600" y="2202475"/>
              <a:ext cx="10700" cy="7475"/>
            </a:xfrm>
            <a:custGeom>
              <a:rect b="b" l="l" r="r" t="t"/>
              <a:pathLst>
                <a:path extrusionOk="0" h="299" w="428">
                  <a:moveTo>
                    <a:pt x="428" y="1"/>
                  </a:moveTo>
                  <a:lnTo>
                    <a:pt x="428" y="1"/>
                  </a:lnTo>
                  <a:cubicBezTo>
                    <a:pt x="354" y="38"/>
                    <a:pt x="279" y="84"/>
                    <a:pt x="205" y="131"/>
                  </a:cubicBezTo>
                  <a:cubicBezTo>
                    <a:pt x="177" y="168"/>
                    <a:pt x="140" y="187"/>
                    <a:pt x="103" y="215"/>
                  </a:cubicBezTo>
                  <a:cubicBezTo>
                    <a:pt x="66" y="252"/>
                    <a:pt x="38" y="270"/>
                    <a:pt x="1" y="298"/>
                  </a:cubicBezTo>
                  <a:cubicBezTo>
                    <a:pt x="47" y="280"/>
                    <a:pt x="93" y="270"/>
                    <a:pt x="131" y="252"/>
                  </a:cubicBezTo>
                  <a:cubicBezTo>
                    <a:pt x="177" y="224"/>
                    <a:pt x="205" y="205"/>
                    <a:pt x="242" y="177"/>
                  </a:cubicBezTo>
                  <a:cubicBezTo>
                    <a:pt x="316" y="131"/>
                    <a:pt x="372" y="75"/>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2"/>
            <p:cNvSpPr/>
            <p:nvPr/>
          </p:nvSpPr>
          <p:spPr>
            <a:xfrm>
              <a:off x="3721250" y="2205725"/>
              <a:ext cx="7700" cy="4925"/>
            </a:xfrm>
            <a:custGeom>
              <a:rect b="b" l="l" r="r" t="t"/>
              <a:pathLst>
                <a:path extrusionOk="0" h="197" w="308">
                  <a:moveTo>
                    <a:pt x="307" y="1"/>
                  </a:moveTo>
                  <a:cubicBezTo>
                    <a:pt x="261" y="29"/>
                    <a:pt x="205" y="47"/>
                    <a:pt x="140" y="94"/>
                  </a:cubicBezTo>
                  <a:lnTo>
                    <a:pt x="1" y="196"/>
                  </a:lnTo>
                  <a:cubicBezTo>
                    <a:pt x="38" y="196"/>
                    <a:pt x="75" y="187"/>
                    <a:pt x="94" y="177"/>
                  </a:cubicBezTo>
                  <a:cubicBezTo>
                    <a:pt x="131" y="168"/>
                    <a:pt x="159" y="140"/>
                    <a:pt x="177" y="131"/>
                  </a:cubicBezTo>
                  <a:cubicBezTo>
                    <a:pt x="196" y="122"/>
                    <a:pt x="224" y="94"/>
                    <a:pt x="252" y="75"/>
                  </a:cubicBezTo>
                  <a:cubicBezTo>
                    <a:pt x="270" y="47"/>
                    <a:pt x="298" y="2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2"/>
            <p:cNvSpPr/>
            <p:nvPr/>
          </p:nvSpPr>
          <p:spPr>
            <a:xfrm>
              <a:off x="3732875" y="2199000"/>
              <a:ext cx="3500" cy="3750"/>
            </a:xfrm>
            <a:custGeom>
              <a:rect b="b" l="l" r="r" t="t"/>
              <a:pathLst>
                <a:path extrusionOk="0" h="150" w="140">
                  <a:moveTo>
                    <a:pt x="140" y="1"/>
                  </a:moveTo>
                  <a:cubicBezTo>
                    <a:pt x="103" y="28"/>
                    <a:pt x="84" y="38"/>
                    <a:pt x="75" y="75"/>
                  </a:cubicBezTo>
                  <a:lnTo>
                    <a:pt x="38" y="103"/>
                  </a:lnTo>
                  <a:cubicBezTo>
                    <a:pt x="28" y="121"/>
                    <a:pt x="19" y="131"/>
                    <a:pt x="0" y="149"/>
                  </a:cubicBezTo>
                  <a:cubicBezTo>
                    <a:pt x="38" y="149"/>
                    <a:pt x="75" y="131"/>
                    <a:pt x="93" y="103"/>
                  </a:cubicBezTo>
                  <a:cubicBezTo>
                    <a:pt x="112" y="93"/>
                    <a:pt x="121" y="75"/>
                    <a:pt x="131" y="66"/>
                  </a:cubicBezTo>
                  <a:cubicBezTo>
                    <a:pt x="131" y="38"/>
                    <a:pt x="140" y="28"/>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2"/>
            <p:cNvSpPr/>
            <p:nvPr/>
          </p:nvSpPr>
          <p:spPr>
            <a:xfrm>
              <a:off x="3731700" y="2226400"/>
              <a:ext cx="8400" cy="7475"/>
            </a:xfrm>
            <a:custGeom>
              <a:rect b="b" l="l" r="r" t="t"/>
              <a:pathLst>
                <a:path extrusionOk="0" h="299" w="336">
                  <a:moveTo>
                    <a:pt x="326" y="1"/>
                  </a:moveTo>
                  <a:lnTo>
                    <a:pt x="326" y="1"/>
                  </a:lnTo>
                  <a:cubicBezTo>
                    <a:pt x="317" y="84"/>
                    <a:pt x="270" y="149"/>
                    <a:pt x="215" y="196"/>
                  </a:cubicBezTo>
                  <a:cubicBezTo>
                    <a:pt x="187" y="224"/>
                    <a:pt x="150" y="233"/>
                    <a:pt x="122" y="252"/>
                  </a:cubicBezTo>
                  <a:cubicBezTo>
                    <a:pt x="94" y="252"/>
                    <a:pt x="85" y="270"/>
                    <a:pt x="66" y="280"/>
                  </a:cubicBezTo>
                  <a:cubicBezTo>
                    <a:pt x="38" y="280"/>
                    <a:pt x="29" y="289"/>
                    <a:pt x="1" y="298"/>
                  </a:cubicBezTo>
                  <a:lnTo>
                    <a:pt x="66" y="298"/>
                  </a:lnTo>
                  <a:cubicBezTo>
                    <a:pt x="75" y="298"/>
                    <a:pt x="94" y="289"/>
                    <a:pt x="122" y="289"/>
                  </a:cubicBezTo>
                  <a:cubicBezTo>
                    <a:pt x="168" y="280"/>
                    <a:pt x="205" y="252"/>
                    <a:pt x="233" y="233"/>
                  </a:cubicBezTo>
                  <a:cubicBezTo>
                    <a:pt x="270" y="205"/>
                    <a:pt x="308" y="177"/>
                    <a:pt x="317" y="131"/>
                  </a:cubicBezTo>
                  <a:cubicBezTo>
                    <a:pt x="335" y="94"/>
                    <a:pt x="335" y="4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2"/>
            <p:cNvSpPr/>
            <p:nvPr/>
          </p:nvSpPr>
          <p:spPr>
            <a:xfrm>
              <a:off x="3723575" y="2231050"/>
              <a:ext cx="11175" cy="2825"/>
            </a:xfrm>
            <a:custGeom>
              <a:rect b="b" l="l" r="r" t="t"/>
              <a:pathLst>
                <a:path extrusionOk="0" h="113" w="447">
                  <a:moveTo>
                    <a:pt x="447" y="1"/>
                  </a:moveTo>
                  <a:cubicBezTo>
                    <a:pt x="410" y="10"/>
                    <a:pt x="372" y="10"/>
                    <a:pt x="317" y="10"/>
                  </a:cubicBezTo>
                  <a:lnTo>
                    <a:pt x="214" y="47"/>
                  </a:lnTo>
                  <a:lnTo>
                    <a:pt x="112" y="84"/>
                  </a:lnTo>
                  <a:cubicBezTo>
                    <a:pt x="75" y="94"/>
                    <a:pt x="38" y="94"/>
                    <a:pt x="1" y="103"/>
                  </a:cubicBezTo>
                  <a:cubicBezTo>
                    <a:pt x="38" y="112"/>
                    <a:pt x="84" y="112"/>
                    <a:pt x="122" y="112"/>
                  </a:cubicBezTo>
                  <a:cubicBezTo>
                    <a:pt x="168" y="112"/>
                    <a:pt x="205" y="103"/>
                    <a:pt x="233" y="94"/>
                  </a:cubicBezTo>
                  <a:cubicBezTo>
                    <a:pt x="307" y="66"/>
                    <a:pt x="372" y="47"/>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2"/>
            <p:cNvSpPr/>
            <p:nvPr/>
          </p:nvSpPr>
          <p:spPr>
            <a:xfrm>
              <a:off x="3717775" y="2236275"/>
              <a:ext cx="10475" cy="1550"/>
            </a:xfrm>
            <a:custGeom>
              <a:rect b="b" l="l" r="r" t="t"/>
              <a:pathLst>
                <a:path extrusionOk="0" h="62" w="419">
                  <a:moveTo>
                    <a:pt x="321" y="1"/>
                  </a:moveTo>
                  <a:cubicBezTo>
                    <a:pt x="286" y="1"/>
                    <a:pt x="247" y="5"/>
                    <a:pt x="196" y="15"/>
                  </a:cubicBezTo>
                  <a:cubicBezTo>
                    <a:pt x="140" y="15"/>
                    <a:pt x="75" y="24"/>
                    <a:pt x="1" y="24"/>
                  </a:cubicBezTo>
                  <a:cubicBezTo>
                    <a:pt x="38" y="43"/>
                    <a:pt x="75" y="61"/>
                    <a:pt x="103" y="61"/>
                  </a:cubicBezTo>
                  <a:lnTo>
                    <a:pt x="214" y="61"/>
                  </a:lnTo>
                  <a:cubicBezTo>
                    <a:pt x="242" y="61"/>
                    <a:pt x="279" y="61"/>
                    <a:pt x="316" y="43"/>
                  </a:cubicBezTo>
                  <a:lnTo>
                    <a:pt x="419" y="15"/>
                  </a:lnTo>
                  <a:cubicBezTo>
                    <a:pt x="386" y="5"/>
                    <a:pt x="356"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2"/>
            <p:cNvSpPr/>
            <p:nvPr/>
          </p:nvSpPr>
          <p:spPr>
            <a:xfrm>
              <a:off x="3727075" y="2228975"/>
              <a:ext cx="6975" cy="2375"/>
            </a:xfrm>
            <a:custGeom>
              <a:rect b="b" l="l" r="r" t="t"/>
              <a:pathLst>
                <a:path extrusionOk="0" h="95" w="279">
                  <a:moveTo>
                    <a:pt x="279" y="0"/>
                  </a:moveTo>
                  <a:cubicBezTo>
                    <a:pt x="232" y="0"/>
                    <a:pt x="186" y="28"/>
                    <a:pt x="130" y="37"/>
                  </a:cubicBezTo>
                  <a:cubicBezTo>
                    <a:pt x="93" y="46"/>
                    <a:pt x="47" y="56"/>
                    <a:pt x="0" y="84"/>
                  </a:cubicBezTo>
                  <a:cubicBezTo>
                    <a:pt x="28" y="92"/>
                    <a:pt x="50" y="94"/>
                    <a:pt x="71" y="94"/>
                  </a:cubicBezTo>
                  <a:cubicBezTo>
                    <a:pt x="100" y="94"/>
                    <a:pt x="126" y="89"/>
                    <a:pt x="158" y="84"/>
                  </a:cubicBezTo>
                  <a:lnTo>
                    <a:pt x="223" y="46"/>
                  </a:lnTo>
                  <a:cubicBezTo>
                    <a:pt x="251" y="37"/>
                    <a:pt x="270" y="28"/>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2"/>
            <p:cNvSpPr/>
            <p:nvPr/>
          </p:nvSpPr>
          <p:spPr>
            <a:xfrm>
              <a:off x="3676425" y="2225475"/>
              <a:ext cx="8850" cy="5150"/>
            </a:xfrm>
            <a:custGeom>
              <a:rect b="b" l="l" r="r" t="t"/>
              <a:pathLst>
                <a:path extrusionOk="0" h="206" w="354">
                  <a:moveTo>
                    <a:pt x="1" y="1"/>
                  </a:moveTo>
                  <a:lnTo>
                    <a:pt x="1" y="1"/>
                  </a:lnTo>
                  <a:cubicBezTo>
                    <a:pt x="10" y="29"/>
                    <a:pt x="38" y="47"/>
                    <a:pt x="66" y="84"/>
                  </a:cubicBezTo>
                  <a:cubicBezTo>
                    <a:pt x="94" y="112"/>
                    <a:pt x="112" y="131"/>
                    <a:pt x="149" y="149"/>
                  </a:cubicBezTo>
                  <a:cubicBezTo>
                    <a:pt x="214" y="186"/>
                    <a:pt x="289" y="205"/>
                    <a:pt x="354" y="205"/>
                  </a:cubicBezTo>
                  <a:lnTo>
                    <a:pt x="187" y="103"/>
                  </a:lnTo>
                  <a:cubicBezTo>
                    <a:pt x="122"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2"/>
            <p:cNvSpPr/>
            <p:nvPr/>
          </p:nvSpPr>
          <p:spPr>
            <a:xfrm>
              <a:off x="3680600" y="2225250"/>
              <a:ext cx="7225" cy="3350"/>
            </a:xfrm>
            <a:custGeom>
              <a:rect b="b" l="l" r="r" t="t"/>
              <a:pathLst>
                <a:path extrusionOk="0" h="134" w="289">
                  <a:moveTo>
                    <a:pt x="1" y="0"/>
                  </a:moveTo>
                  <a:cubicBezTo>
                    <a:pt x="20" y="38"/>
                    <a:pt x="38" y="56"/>
                    <a:pt x="57" y="56"/>
                  </a:cubicBezTo>
                  <a:cubicBezTo>
                    <a:pt x="85" y="84"/>
                    <a:pt x="103" y="93"/>
                    <a:pt x="131" y="103"/>
                  </a:cubicBezTo>
                  <a:cubicBezTo>
                    <a:pt x="166" y="123"/>
                    <a:pt x="206" y="134"/>
                    <a:pt x="247" y="134"/>
                  </a:cubicBezTo>
                  <a:cubicBezTo>
                    <a:pt x="261" y="134"/>
                    <a:pt x="275" y="133"/>
                    <a:pt x="289" y="130"/>
                  </a:cubicBezTo>
                  <a:lnTo>
                    <a:pt x="224" y="93"/>
                  </a:lnTo>
                  <a:lnTo>
                    <a:pt x="159" y="56"/>
                  </a:lnTo>
                  <a:cubicBezTo>
                    <a:pt x="94" y="4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2"/>
            <p:cNvSpPr/>
            <p:nvPr/>
          </p:nvSpPr>
          <p:spPr>
            <a:xfrm>
              <a:off x="3684800" y="2223400"/>
              <a:ext cx="8150" cy="1175"/>
            </a:xfrm>
            <a:custGeom>
              <a:rect b="b" l="l" r="r" t="t"/>
              <a:pathLst>
                <a:path extrusionOk="0" h="47" w="326">
                  <a:moveTo>
                    <a:pt x="158" y="0"/>
                  </a:moveTo>
                  <a:cubicBezTo>
                    <a:pt x="102" y="0"/>
                    <a:pt x="56" y="19"/>
                    <a:pt x="0" y="37"/>
                  </a:cubicBezTo>
                  <a:cubicBezTo>
                    <a:pt x="56" y="47"/>
                    <a:pt x="102" y="47"/>
                    <a:pt x="158" y="47"/>
                  </a:cubicBezTo>
                  <a:cubicBezTo>
                    <a:pt x="186" y="47"/>
                    <a:pt x="223" y="47"/>
                    <a:pt x="242" y="37"/>
                  </a:cubicBezTo>
                  <a:cubicBezTo>
                    <a:pt x="279" y="28"/>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2"/>
            <p:cNvSpPr/>
            <p:nvPr/>
          </p:nvSpPr>
          <p:spPr>
            <a:xfrm>
              <a:off x="3688750" y="2226700"/>
              <a:ext cx="6975" cy="1700"/>
            </a:xfrm>
            <a:custGeom>
              <a:rect b="b" l="l" r="r" t="t"/>
              <a:pathLst>
                <a:path extrusionOk="0" h="68" w="279">
                  <a:moveTo>
                    <a:pt x="70" y="0"/>
                  </a:moveTo>
                  <a:cubicBezTo>
                    <a:pt x="47" y="0"/>
                    <a:pt x="23" y="3"/>
                    <a:pt x="0" y="7"/>
                  </a:cubicBezTo>
                  <a:cubicBezTo>
                    <a:pt x="37" y="35"/>
                    <a:pt x="84" y="45"/>
                    <a:pt x="140" y="54"/>
                  </a:cubicBezTo>
                  <a:cubicBezTo>
                    <a:pt x="163" y="63"/>
                    <a:pt x="186" y="68"/>
                    <a:pt x="209" y="68"/>
                  </a:cubicBezTo>
                  <a:cubicBezTo>
                    <a:pt x="232" y="68"/>
                    <a:pt x="256" y="63"/>
                    <a:pt x="279" y="54"/>
                  </a:cubicBezTo>
                  <a:cubicBezTo>
                    <a:pt x="232" y="35"/>
                    <a:pt x="186" y="26"/>
                    <a:pt x="140" y="7"/>
                  </a:cubicBezTo>
                  <a:cubicBezTo>
                    <a:pt x="116"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
            <p:cNvSpPr/>
            <p:nvPr/>
          </p:nvSpPr>
          <p:spPr>
            <a:xfrm>
              <a:off x="3688750" y="2231775"/>
              <a:ext cx="9075" cy="1950"/>
            </a:xfrm>
            <a:custGeom>
              <a:rect b="b" l="l" r="r" t="t"/>
              <a:pathLst>
                <a:path extrusionOk="0" h="78" w="363">
                  <a:moveTo>
                    <a:pt x="65" y="1"/>
                  </a:moveTo>
                  <a:cubicBezTo>
                    <a:pt x="44" y="1"/>
                    <a:pt x="23" y="3"/>
                    <a:pt x="0" y="9"/>
                  </a:cubicBezTo>
                  <a:cubicBezTo>
                    <a:pt x="65" y="27"/>
                    <a:pt x="121" y="55"/>
                    <a:pt x="177" y="65"/>
                  </a:cubicBezTo>
                  <a:cubicBezTo>
                    <a:pt x="216" y="71"/>
                    <a:pt x="260" y="78"/>
                    <a:pt x="306" y="78"/>
                  </a:cubicBezTo>
                  <a:cubicBezTo>
                    <a:pt x="324" y="78"/>
                    <a:pt x="343" y="77"/>
                    <a:pt x="363" y="74"/>
                  </a:cubicBezTo>
                  <a:cubicBezTo>
                    <a:pt x="307" y="37"/>
                    <a:pt x="242" y="27"/>
                    <a:pt x="186" y="18"/>
                  </a:cubicBezTo>
                  <a:cubicBezTo>
                    <a:pt x="148" y="12"/>
                    <a:pt x="109"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2"/>
            <p:cNvSpPr/>
            <p:nvPr/>
          </p:nvSpPr>
          <p:spPr>
            <a:xfrm>
              <a:off x="3704525" y="2172300"/>
              <a:ext cx="10950" cy="4200"/>
            </a:xfrm>
            <a:custGeom>
              <a:rect b="b" l="l" r="r" t="t"/>
              <a:pathLst>
                <a:path extrusionOk="0" h="168" w="438">
                  <a:moveTo>
                    <a:pt x="326" y="0"/>
                  </a:moveTo>
                  <a:cubicBezTo>
                    <a:pt x="289" y="0"/>
                    <a:pt x="243" y="9"/>
                    <a:pt x="205" y="28"/>
                  </a:cubicBezTo>
                  <a:cubicBezTo>
                    <a:pt x="122" y="65"/>
                    <a:pt x="47" y="93"/>
                    <a:pt x="1" y="167"/>
                  </a:cubicBezTo>
                  <a:cubicBezTo>
                    <a:pt x="38" y="158"/>
                    <a:pt x="66" y="130"/>
                    <a:pt x="103" y="121"/>
                  </a:cubicBezTo>
                  <a:lnTo>
                    <a:pt x="205" y="84"/>
                  </a:lnTo>
                  <a:cubicBezTo>
                    <a:pt x="289" y="65"/>
                    <a:pt x="363" y="47"/>
                    <a:pt x="438" y="28"/>
                  </a:cubicBezTo>
                  <a:cubicBezTo>
                    <a:pt x="391" y="28"/>
                    <a:pt x="363"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2"/>
            <p:cNvSpPr/>
            <p:nvPr/>
          </p:nvSpPr>
          <p:spPr>
            <a:xfrm>
              <a:off x="3702225" y="2175775"/>
              <a:ext cx="9300" cy="4675"/>
            </a:xfrm>
            <a:custGeom>
              <a:rect b="b" l="l" r="r" t="t"/>
              <a:pathLst>
                <a:path extrusionOk="0" h="187" w="372">
                  <a:moveTo>
                    <a:pt x="372" y="0"/>
                  </a:moveTo>
                  <a:cubicBezTo>
                    <a:pt x="335" y="0"/>
                    <a:pt x="297" y="0"/>
                    <a:pt x="242" y="10"/>
                  </a:cubicBezTo>
                  <a:cubicBezTo>
                    <a:pt x="223" y="28"/>
                    <a:pt x="186" y="38"/>
                    <a:pt x="149" y="47"/>
                  </a:cubicBezTo>
                  <a:cubicBezTo>
                    <a:pt x="93" y="84"/>
                    <a:pt x="37" y="131"/>
                    <a:pt x="0" y="186"/>
                  </a:cubicBezTo>
                  <a:lnTo>
                    <a:pt x="93" y="140"/>
                  </a:lnTo>
                  <a:cubicBezTo>
                    <a:pt x="130" y="121"/>
                    <a:pt x="149" y="112"/>
                    <a:pt x="186" y="93"/>
                  </a:cubicBezTo>
                  <a:cubicBezTo>
                    <a:pt x="251" y="65"/>
                    <a:pt x="316" y="3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
            <p:cNvSpPr/>
            <p:nvPr/>
          </p:nvSpPr>
          <p:spPr>
            <a:xfrm>
              <a:off x="3698500" y="2180425"/>
              <a:ext cx="8850" cy="6300"/>
            </a:xfrm>
            <a:custGeom>
              <a:rect b="b" l="l" r="r" t="t"/>
              <a:pathLst>
                <a:path extrusionOk="0" h="252" w="354">
                  <a:moveTo>
                    <a:pt x="353" y="0"/>
                  </a:moveTo>
                  <a:lnTo>
                    <a:pt x="353" y="0"/>
                  </a:lnTo>
                  <a:cubicBezTo>
                    <a:pt x="288" y="28"/>
                    <a:pt x="233" y="65"/>
                    <a:pt x="149" y="84"/>
                  </a:cubicBezTo>
                  <a:cubicBezTo>
                    <a:pt x="121" y="112"/>
                    <a:pt x="93" y="130"/>
                    <a:pt x="65" y="158"/>
                  </a:cubicBezTo>
                  <a:cubicBezTo>
                    <a:pt x="47" y="186"/>
                    <a:pt x="10" y="214"/>
                    <a:pt x="0" y="251"/>
                  </a:cubicBezTo>
                  <a:lnTo>
                    <a:pt x="93" y="186"/>
                  </a:lnTo>
                  <a:cubicBezTo>
                    <a:pt x="121" y="167"/>
                    <a:pt x="149" y="158"/>
                    <a:pt x="186" y="130"/>
                  </a:cubicBezTo>
                  <a:cubicBezTo>
                    <a:pt x="242" y="93"/>
                    <a:pt x="298" y="65"/>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
            <p:cNvSpPr/>
            <p:nvPr/>
          </p:nvSpPr>
          <p:spPr>
            <a:xfrm>
              <a:off x="3691075" y="2182050"/>
              <a:ext cx="7675" cy="8375"/>
            </a:xfrm>
            <a:custGeom>
              <a:rect b="b" l="l" r="r" t="t"/>
              <a:pathLst>
                <a:path extrusionOk="0" h="335" w="307">
                  <a:moveTo>
                    <a:pt x="307" y="0"/>
                  </a:moveTo>
                  <a:lnTo>
                    <a:pt x="307" y="0"/>
                  </a:lnTo>
                  <a:cubicBezTo>
                    <a:pt x="232" y="28"/>
                    <a:pt x="177" y="75"/>
                    <a:pt x="121" y="149"/>
                  </a:cubicBezTo>
                  <a:cubicBezTo>
                    <a:pt x="93" y="168"/>
                    <a:pt x="74" y="195"/>
                    <a:pt x="47" y="233"/>
                  </a:cubicBezTo>
                  <a:cubicBezTo>
                    <a:pt x="37" y="260"/>
                    <a:pt x="9" y="298"/>
                    <a:pt x="0" y="335"/>
                  </a:cubicBezTo>
                  <a:lnTo>
                    <a:pt x="84" y="251"/>
                  </a:lnTo>
                  <a:lnTo>
                    <a:pt x="167" y="168"/>
                  </a:lnTo>
                  <a:cubicBezTo>
                    <a:pt x="214" y="112"/>
                    <a:pt x="260" y="6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
            <p:cNvSpPr/>
            <p:nvPr/>
          </p:nvSpPr>
          <p:spPr>
            <a:xfrm>
              <a:off x="3686175" y="2190175"/>
              <a:ext cx="8625" cy="7225"/>
            </a:xfrm>
            <a:custGeom>
              <a:rect b="b" l="l" r="r" t="t"/>
              <a:pathLst>
                <a:path extrusionOk="0" h="289" w="345">
                  <a:moveTo>
                    <a:pt x="345" y="0"/>
                  </a:moveTo>
                  <a:lnTo>
                    <a:pt x="345" y="0"/>
                  </a:lnTo>
                  <a:cubicBezTo>
                    <a:pt x="270" y="19"/>
                    <a:pt x="215" y="56"/>
                    <a:pt x="140" y="103"/>
                  </a:cubicBezTo>
                  <a:lnTo>
                    <a:pt x="57" y="186"/>
                  </a:lnTo>
                  <a:cubicBezTo>
                    <a:pt x="38" y="214"/>
                    <a:pt x="10" y="251"/>
                    <a:pt x="1" y="288"/>
                  </a:cubicBezTo>
                  <a:cubicBezTo>
                    <a:pt x="29" y="261"/>
                    <a:pt x="47" y="242"/>
                    <a:pt x="85" y="214"/>
                  </a:cubicBezTo>
                  <a:lnTo>
                    <a:pt x="178" y="149"/>
                  </a:lnTo>
                  <a:cubicBezTo>
                    <a:pt x="233" y="103"/>
                    <a:pt x="289" y="56"/>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2"/>
            <p:cNvSpPr/>
            <p:nvPr/>
          </p:nvSpPr>
          <p:spPr>
            <a:xfrm>
              <a:off x="3715225" y="2199925"/>
              <a:ext cx="4675" cy="2125"/>
            </a:xfrm>
            <a:custGeom>
              <a:rect b="b" l="l" r="r" t="t"/>
              <a:pathLst>
                <a:path extrusionOk="0" h="85" w="187">
                  <a:moveTo>
                    <a:pt x="186" y="1"/>
                  </a:moveTo>
                  <a:cubicBezTo>
                    <a:pt x="140" y="1"/>
                    <a:pt x="112" y="10"/>
                    <a:pt x="84" y="29"/>
                  </a:cubicBezTo>
                  <a:cubicBezTo>
                    <a:pt x="47" y="38"/>
                    <a:pt x="28" y="47"/>
                    <a:pt x="0" y="84"/>
                  </a:cubicBezTo>
                  <a:cubicBezTo>
                    <a:pt x="47" y="84"/>
                    <a:pt x="75" y="75"/>
                    <a:pt x="103" y="56"/>
                  </a:cubicBezTo>
                  <a:cubicBezTo>
                    <a:pt x="140" y="47"/>
                    <a:pt x="168"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2"/>
            <p:cNvSpPr/>
            <p:nvPr/>
          </p:nvSpPr>
          <p:spPr>
            <a:xfrm>
              <a:off x="3719625" y="2199925"/>
              <a:ext cx="4675" cy="2350"/>
            </a:xfrm>
            <a:custGeom>
              <a:rect b="b" l="l" r="r" t="t"/>
              <a:pathLst>
                <a:path extrusionOk="0" h="94" w="187">
                  <a:moveTo>
                    <a:pt x="187" y="1"/>
                  </a:moveTo>
                  <a:cubicBezTo>
                    <a:pt x="140" y="1"/>
                    <a:pt x="112" y="10"/>
                    <a:pt x="84" y="29"/>
                  </a:cubicBezTo>
                  <a:cubicBezTo>
                    <a:pt x="47" y="47"/>
                    <a:pt x="19" y="56"/>
                    <a:pt x="1" y="94"/>
                  </a:cubicBezTo>
                  <a:cubicBezTo>
                    <a:pt x="47" y="94"/>
                    <a:pt x="66" y="84"/>
                    <a:pt x="103" y="75"/>
                  </a:cubicBezTo>
                  <a:cubicBezTo>
                    <a:pt x="140" y="47"/>
                    <a:pt x="159" y="38"/>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
            <p:cNvSpPr/>
            <p:nvPr/>
          </p:nvSpPr>
          <p:spPr>
            <a:xfrm>
              <a:off x="3678975" y="2200850"/>
              <a:ext cx="4675" cy="5850"/>
            </a:xfrm>
            <a:custGeom>
              <a:rect b="b" l="l" r="r" t="t"/>
              <a:pathLst>
                <a:path extrusionOk="0" h="234" w="187">
                  <a:moveTo>
                    <a:pt x="187" y="1"/>
                  </a:moveTo>
                  <a:cubicBezTo>
                    <a:pt x="140" y="19"/>
                    <a:pt x="94" y="57"/>
                    <a:pt x="66" y="103"/>
                  </a:cubicBezTo>
                  <a:cubicBezTo>
                    <a:pt x="47" y="112"/>
                    <a:pt x="29" y="140"/>
                    <a:pt x="20" y="159"/>
                  </a:cubicBezTo>
                  <a:cubicBezTo>
                    <a:pt x="10" y="187"/>
                    <a:pt x="1" y="205"/>
                    <a:pt x="1" y="233"/>
                  </a:cubicBezTo>
                  <a:lnTo>
                    <a:pt x="103" y="131"/>
                  </a:lnTo>
                  <a:cubicBezTo>
                    <a:pt x="140" y="94"/>
                    <a:pt x="159" y="47"/>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2"/>
            <p:cNvSpPr/>
            <p:nvPr/>
          </p:nvSpPr>
          <p:spPr>
            <a:xfrm>
              <a:off x="3617200" y="2272475"/>
              <a:ext cx="72950" cy="68850"/>
            </a:xfrm>
            <a:custGeom>
              <a:rect b="b" l="l" r="r" t="t"/>
              <a:pathLst>
                <a:path extrusionOk="0" h="2754" w="2918">
                  <a:moveTo>
                    <a:pt x="1043" y="0"/>
                  </a:moveTo>
                  <a:cubicBezTo>
                    <a:pt x="817" y="0"/>
                    <a:pt x="626" y="233"/>
                    <a:pt x="521" y="443"/>
                  </a:cubicBezTo>
                  <a:cubicBezTo>
                    <a:pt x="196" y="1047"/>
                    <a:pt x="19" y="1735"/>
                    <a:pt x="19" y="2422"/>
                  </a:cubicBezTo>
                  <a:cubicBezTo>
                    <a:pt x="1" y="2655"/>
                    <a:pt x="298" y="2729"/>
                    <a:pt x="474" y="2729"/>
                  </a:cubicBezTo>
                  <a:cubicBezTo>
                    <a:pt x="615" y="2745"/>
                    <a:pt x="757" y="2753"/>
                    <a:pt x="899" y="2753"/>
                  </a:cubicBezTo>
                  <a:cubicBezTo>
                    <a:pt x="1422" y="2753"/>
                    <a:pt x="1943" y="2641"/>
                    <a:pt x="2388" y="2385"/>
                  </a:cubicBezTo>
                  <a:cubicBezTo>
                    <a:pt x="2565" y="2283"/>
                    <a:pt x="2732" y="2153"/>
                    <a:pt x="2825" y="1967"/>
                  </a:cubicBezTo>
                  <a:cubicBezTo>
                    <a:pt x="2918" y="1781"/>
                    <a:pt x="2909" y="1521"/>
                    <a:pt x="2751" y="1400"/>
                  </a:cubicBezTo>
                  <a:cubicBezTo>
                    <a:pt x="2664" y="1332"/>
                    <a:pt x="2561" y="1309"/>
                    <a:pt x="2451" y="1309"/>
                  </a:cubicBezTo>
                  <a:cubicBezTo>
                    <a:pt x="2336" y="1309"/>
                    <a:pt x="2214" y="1335"/>
                    <a:pt x="2100" y="1363"/>
                  </a:cubicBezTo>
                  <a:cubicBezTo>
                    <a:pt x="2212" y="1233"/>
                    <a:pt x="2333" y="1103"/>
                    <a:pt x="2379" y="945"/>
                  </a:cubicBezTo>
                  <a:cubicBezTo>
                    <a:pt x="2426" y="778"/>
                    <a:pt x="2388" y="583"/>
                    <a:pt x="2240" y="490"/>
                  </a:cubicBezTo>
                  <a:cubicBezTo>
                    <a:pt x="2192" y="460"/>
                    <a:pt x="2138" y="447"/>
                    <a:pt x="2081" y="447"/>
                  </a:cubicBezTo>
                  <a:cubicBezTo>
                    <a:pt x="1962" y="447"/>
                    <a:pt x="1833" y="504"/>
                    <a:pt x="1738" y="573"/>
                  </a:cubicBezTo>
                  <a:cubicBezTo>
                    <a:pt x="1599" y="676"/>
                    <a:pt x="1487" y="824"/>
                    <a:pt x="1320" y="908"/>
                  </a:cubicBezTo>
                  <a:cubicBezTo>
                    <a:pt x="1376" y="750"/>
                    <a:pt x="1441" y="583"/>
                    <a:pt x="1422" y="406"/>
                  </a:cubicBezTo>
                  <a:cubicBezTo>
                    <a:pt x="1413" y="248"/>
                    <a:pt x="1311" y="62"/>
                    <a:pt x="1143" y="16"/>
                  </a:cubicBezTo>
                  <a:cubicBezTo>
                    <a:pt x="1109" y="5"/>
                    <a:pt x="1075"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2"/>
            <p:cNvSpPr/>
            <p:nvPr/>
          </p:nvSpPr>
          <p:spPr>
            <a:xfrm>
              <a:off x="3616500" y="2271925"/>
              <a:ext cx="73900" cy="69950"/>
            </a:xfrm>
            <a:custGeom>
              <a:rect b="b" l="l" r="r" t="t"/>
              <a:pathLst>
                <a:path extrusionOk="0" h="2798" w="2956">
                  <a:moveTo>
                    <a:pt x="131" y="1469"/>
                  </a:moveTo>
                  <a:lnTo>
                    <a:pt x="131" y="1469"/>
                  </a:lnTo>
                  <a:cubicBezTo>
                    <a:pt x="47" y="1775"/>
                    <a:pt x="10" y="2101"/>
                    <a:pt x="10" y="2426"/>
                  </a:cubicBezTo>
                  <a:cubicBezTo>
                    <a:pt x="10" y="2101"/>
                    <a:pt x="56" y="1775"/>
                    <a:pt x="131" y="1469"/>
                  </a:cubicBezTo>
                  <a:close/>
                  <a:moveTo>
                    <a:pt x="1" y="2446"/>
                  </a:moveTo>
                  <a:cubicBezTo>
                    <a:pt x="1" y="2492"/>
                    <a:pt x="10" y="2547"/>
                    <a:pt x="38" y="2584"/>
                  </a:cubicBezTo>
                  <a:cubicBezTo>
                    <a:pt x="10" y="2538"/>
                    <a:pt x="1" y="2492"/>
                    <a:pt x="1" y="2446"/>
                  </a:cubicBezTo>
                  <a:close/>
                  <a:moveTo>
                    <a:pt x="38" y="2584"/>
                  </a:moveTo>
                  <a:cubicBezTo>
                    <a:pt x="57" y="2630"/>
                    <a:pt x="94" y="2658"/>
                    <a:pt x="131" y="2686"/>
                  </a:cubicBezTo>
                  <a:cubicBezTo>
                    <a:pt x="94" y="2649"/>
                    <a:pt x="57" y="2630"/>
                    <a:pt x="38" y="2584"/>
                  </a:cubicBezTo>
                  <a:close/>
                  <a:moveTo>
                    <a:pt x="131" y="2686"/>
                  </a:moveTo>
                  <a:lnTo>
                    <a:pt x="131" y="2686"/>
                  </a:lnTo>
                  <a:cubicBezTo>
                    <a:pt x="205" y="2742"/>
                    <a:pt x="298" y="2760"/>
                    <a:pt x="391" y="2779"/>
                  </a:cubicBezTo>
                  <a:cubicBezTo>
                    <a:pt x="298" y="2760"/>
                    <a:pt x="205" y="2732"/>
                    <a:pt x="131" y="2686"/>
                  </a:cubicBezTo>
                  <a:close/>
                  <a:moveTo>
                    <a:pt x="1037" y="1"/>
                  </a:moveTo>
                  <a:cubicBezTo>
                    <a:pt x="1009" y="1"/>
                    <a:pt x="982" y="4"/>
                    <a:pt x="958" y="10"/>
                  </a:cubicBezTo>
                  <a:cubicBezTo>
                    <a:pt x="874" y="38"/>
                    <a:pt x="800" y="84"/>
                    <a:pt x="735" y="140"/>
                  </a:cubicBezTo>
                  <a:cubicBezTo>
                    <a:pt x="605" y="261"/>
                    <a:pt x="521" y="400"/>
                    <a:pt x="456" y="549"/>
                  </a:cubicBezTo>
                  <a:cubicBezTo>
                    <a:pt x="317" y="837"/>
                    <a:pt x="196" y="1153"/>
                    <a:pt x="131" y="1469"/>
                  </a:cubicBezTo>
                  <a:cubicBezTo>
                    <a:pt x="214" y="1153"/>
                    <a:pt x="326" y="837"/>
                    <a:pt x="475" y="558"/>
                  </a:cubicBezTo>
                  <a:cubicBezTo>
                    <a:pt x="549" y="419"/>
                    <a:pt x="642" y="280"/>
                    <a:pt x="753" y="177"/>
                  </a:cubicBezTo>
                  <a:cubicBezTo>
                    <a:pt x="818" y="131"/>
                    <a:pt x="883" y="84"/>
                    <a:pt x="958" y="57"/>
                  </a:cubicBezTo>
                  <a:cubicBezTo>
                    <a:pt x="979" y="50"/>
                    <a:pt x="1003" y="47"/>
                    <a:pt x="1028" y="47"/>
                  </a:cubicBezTo>
                  <a:cubicBezTo>
                    <a:pt x="1076" y="47"/>
                    <a:pt x="1128" y="60"/>
                    <a:pt x="1171" y="84"/>
                  </a:cubicBezTo>
                  <a:cubicBezTo>
                    <a:pt x="1246" y="112"/>
                    <a:pt x="1292" y="177"/>
                    <a:pt x="1329" y="242"/>
                  </a:cubicBezTo>
                  <a:cubicBezTo>
                    <a:pt x="1357" y="317"/>
                    <a:pt x="1385" y="382"/>
                    <a:pt x="1385" y="465"/>
                  </a:cubicBezTo>
                  <a:cubicBezTo>
                    <a:pt x="1385" y="614"/>
                    <a:pt x="1339" y="763"/>
                    <a:pt x="1283" y="930"/>
                  </a:cubicBezTo>
                  <a:lnTo>
                    <a:pt x="1246" y="1032"/>
                  </a:lnTo>
                  <a:lnTo>
                    <a:pt x="1339" y="986"/>
                  </a:lnTo>
                  <a:cubicBezTo>
                    <a:pt x="1497" y="902"/>
                    <a:pt x="1617" y="763"/>
                    <a:pt x="1757" y="660"/>
                  </a:cubicBezTo>
                  <a:cubicBezTo>
                    <a:pt x="1822" y="614"/>
                    <a:pt x="1896" y="577"/>
                    <a:pt x="1980" y="558"/>
                  </a:cubicBezTo>
                  <a:cubicBezTo>
                    <a:pt x="2014" y="545"/>
                    <a:pt x="2049" y="538"/>
                    <a:pt x="2082" y="538"/>
                  </a:cubicBezTo>
                  <a:cubicBezTo>
                    <a:pt x="2121" y="538"/>
                    <a:pt x="2159" y="548"/>
                    <a:pt x="2193" y="568"/>
                  </a:cubicBezTo>
                  <a:cubicBezTo>
                    <a:pt x="2268" y="605"/>
                    <a:pt x="2314" y="660"/>
                    <a:pt x="2323" y="744"/>
                  </a:cubicBezTo>
                  <a:cubicBezTo>
                    <a:pt x="2351" y="809"/>
                    <a:pt x="2351" y="893"/>
                    <a:pt x="2323" y="976"/>
                  </a:cubicBezTo>
                  <a:cubicBezTo>
                    <a:pt x="2277" y="1125"/>
                    <a:pt x="2165" y="1264"/>
                    <a:pt x="2045" y="1394"/>
                  </a:cubicBezTo>
                  <a:lnTo>
                    <a:pt x="1943" y="1506"/>
                  </a:lnTo>
                  <a:lnTo>
                    <a:pt x="2091" y="1469"/>
                  </a:lnTo>
                  <a:cubicBezTo>
                    <a:pt x="2184" y="1441"/>
                    <a:pt x="2268" y="1422"/>
                    <a:pt x="2361" y="1404"/>
                  </a:cubicBezTo>
                  <a:cubicBezTo>
                    <a:pt x="2384" y="1401"/>
                    <a:pt x="2406" y="1400"/>
                    <a:pt x="2427" y="1400"/>
                  </a:cubicBezTo>
                  <a:cubicBezTo>
                    <a:pt x="2491" y="1400"/>
                    <a:pt x="2549" y="1411"/>
                    <a:pt x="2611" y="1432"/>
                  </a:cubicBezTo>
                  <a:cubicBezTo>
                    <a:pt x="2695" y="1469"/>
                    <a:pt x="2751" y="1525"/>
                    <a:pt x="2788" y="1590"/>
                  </a:cubicBezTo>
                  <a:cubicBezTo>
                    <a:pt x="2825" y="1673"/>
                    <a:pt x="2834" y="1757"/>
                    <a:pt x="2825" y="1850"/>
                  </a:cubicBezTo>
                  <a:cubicBezTo>
                    <a:pt x="2816" y="1924"/>
                    <a:pt x="2779" y="2017"/>
                    <a:pt x="2714" y="2091"/>
                  </a:cubicBezTo>
                  <a:cubicBezTo>
                    <a:pt x="2667" y="2166"/>
                    <a:pt x="2602" y="2231"/>
                    <a:pt x="2528" y="2286"/>
                  </a:cubicBezTo>
                  <a:cubicBezTo>
                    <a:pt x="2463" y="2342"/>
                    <a:pt x="2379" y="2389"/>
                    <a:pt x="2296" y="2435"/>
                  </a:cubicBezTo>
                  <a:cubicBezTo>
                    <a:pt x="2221" y="2481"/>
                    <a:pt x="2138" y="2519"/>
                    <a:pt x="2045" y="2565"/>
                  </a:cubicBezTo>
                  <a:cubicBezTo>
                    <a:pt x="1692" y="2704"/>
                    <a:pt x="1320" y="2788"/>
                    <a:pt x="948" y="2797"/>
                  </a:cubicBezTo>
                  <a:cubicBezTo>
                    <a:pt x="1320" y="2788"/>
                    <a:pt x="1710" y="2732"/>
                    <a:pt x="2054" y="2593"/>
                  </a:cubicBezTo>
                  <a:cubicBezTo>
                    <a:pt x="2147" y="2556"/>
                    <a:pt x="2231" y="2519"/>
                    <a:pt x="2314" y="2472"/>
                  </a:cubicBezTo>
                  <a:cubicBezTo>
                    <a:pt x="2388" y="2426"/>
                    <a:pt x="2472" y="2379"/>
                    <a:pt x="2556" y="2324"/>
                  </a:cubicBezTo>
                  <a:cubicBezTo>
                    <a:pt x="2686" y="2268"/>
                    <a:pt x="2751" y="2212"/>
                    <a:pt x="2816" y="2128"/>
                  </a:cubicBezTo>
                  <a:cubicBezTo>
                    <a:pt x="2872" y="2045"/>
                    <a:pt x="2918" y="1952"/>
                    <a:pt x="2927" y="1859"/>
                  </a:cubicBezTo>
                  <a:cubicBezTo>
                    <a:pt x="2955" y="1766"/>
                    <a:pt x="2937" y="1664"/>
                    <a:pt x="2890" y="1562"/>
                  </a:cubicBezTo>
                  <a:cubicBezTo>
                    <a:pt x="2862" y="1469"/>
                    <a:pt x="2779" y="1385"/>
                    <a:pt x="2667" y="1339"/>
                  </a:cubicBezTo>
                  <a:cubicBezTo>
                    <a:pt x="2609" y="1307"/>
                    <a:pt x="2538" y="1297"/>
                    <a:pt x="2466" y="1297"/>
                  </a:cubicBezTo>
                  <a:cubicBezTo>
                    <a:pt x="2434" y="1297"/>
                    <a:pt x="2401" y="1299"/>
                    <a:pt x="2370" y="1302"/>
                  </a:cubicBezTo>
                  <a:cubicBezTo>
                    <a:pt x="2323" y="1302"/>
                    <a:pt x="2277" y="1311"/>
                    <a:pt x="2231" y="1329"/>
                  </a:cubicBezTo>
                  <a:cubicBezTo>
                    <a:pt x="2258" y="1292"/>
                    <a:pt x="2277" y="1264"/>
                    <a:pt x="2296" y="1237"/>
                  </a:cubicBezTo>
                  <a:cubicBezTo>
                    <a:pt x="2361" y="1162"/>
                    <a:pt x="2407" y="1079"/>
                    <a:pt x="2426" y="986"/>
                  </a:cubicBezTo>
                  <a:cubicBezTo>
                    <a:pt x="2454" y="893"/>
                    <a:pt x="2454" y="791"/>
                    <a:pt x="2426" y="698"/>
                  </a:cubicBezTo>
                  <a:cubicBezTo>
                    <a:pt x="2407" y="605"/>
                    <a:pt x="2333" y="512"/>
                    <a:pt x="2240" y="465"/>
                  </a:cubicBezTo>
                  <a:cubicBezTo>
                    <a:pt x="2183" y="437"/>
                    <a:pt x="2122" y="426"/>
                    <a:pt x="2063" y="426"/>
                  </a:cubicBezTo>
                  <a:cubicBezTo>
                    <a:pt x="2025" y="426"/>
                    <a:pt x="1988" y="430"/>
                    <a:pt x="1952" y="438"/>
                  </a:cubicBezTo>
                  <a:cubicBezTo>
                    <a:pt x="1859" y="465"/>
                    <a:pt x="1775" y="512"/>
                    <a:pt x="1710" y="568"/>
                  </a:cubicBezTo>
                  <a:cubicBezTo>
                    <a:pt x="1599" y="651"/>
                    <a:pt x="1506" y="753"/>
                    <a:pt x="1404" y="837"/>
                  </a:cubicBezTo>
                  <a:cubicBezTo>
                    <a:pt x="1441" y="726"/>
                    <a:pt x="1478" y="595"/>
                    <a:pt x="1469" y="465"/>
                  </a:cubicBezTo>
                  <a:cubicBezTo>
                    <a:pt x="1469" y="382"/>
                    <a:pt x="1441" y="289"/>
                    <a:pt x="1394" y="224"/>
                  </a:cubicBezTo>
                  <a:cubicBezTo>
                    <a:pt x="1348" y="140"/>
                    <a:pt x="1292" y="84"/>
                    <a:pt x="1209" y="38"/>
                  </a:cubicBezTo>
                  <a:cubicBezTo>
                    <a:pt x="1153" y="13"/>
                    <a:pt x="1093" y="1"/>
                    <a:pt x="10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2"/>
            <p:cNvSpPr/>
            <p:nvPr/>
          </p:nvSpPr>
          <p:spPr>
            <a:xfrm>
              <a:off x="3618825" y="2295400"/>
              <a:ext cx="31375" cy="41825"/>
            </a:xfrm>
            <a:custGeom>
              <a:rect b="b" l="l" r="r" t="t"/>
              <a:pathLst>
                <a:path extrusionOk="0" h="1673" w="1255">
                  <a:moveTo>
                    <a:pt x="1255" y="0"/>
                  </a:moveTo>
                  <a:lnTo>
                    <a:pt x="1255" y="0"/>
                  </a:lnTo>
                  <a:cubicBezTo>
                    <a:pt x="1153" y="140"/>
                    <a:pt x="1050" y="279"/>
                    <a:pt x="930" y="437"/>
                  </a:cubicBezTo>
                  <a:lnTo>
                    <a:pt x="632" y="855"/>
                  </a:lnTo>
                  <a:lnTo>
                    <a:pt x="326" y="1273"/>
                  </a:lnTo>
                  <a:cubicBezTo>
                    <a:pt x="270" y="1338"/>
                    <a:pt x="224" y="1412"/>
                    <a:pt x="168" y="1477"/>
                  </a:cubicBezTo>
                  <a:cubicBezTo>
                    <a:pt x="121" y="1552"/>
                    <a:pt x="56" y="1617"/>
                    <a:pt x="1" y="1673"/>
                  </a:cubicBezTo>
                  <a:cubicBezTo>
                    <a:pt x="140" y="1561"/>
                    <a:pt x="242" y="1422"/>
                    <a:pt x="363" y="1292"/>
                  </a:cubicBezTo>
                  <a:lnTo>
                    <a:pt x="679" y="874"/>
                  </a:lnTo>
                  <a:cubicBezTo>
                    <a:pt x="781" y="734"/>
                    <a:pt x="883" y="586"/>
                    <a:pt x="976" y="446"/>
                  </a:cubicBezTo>
                  <a:cubicBezTo>
                    <a:pt x="1069" y="298"/>
                    <a:pt x="1162" y="158"/>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2"/>
            <p:cNvSpPr/>
            <p:nvPr/>
          </p:nvSpPr>
          <p:spPr>
            <a:xfrm>
              <a:off x="3620225" y="2307700"/>
              <a:ext cx="48575" cy="31150"/>
            </a:xfrm>
            <a:custGeom>
              <a:rect b="b" l="l" r="r" t="t"/>
              <a:pathLst>
                <a:path extrusionOk="0" h="1246" w="1943">
                  <a:moveTo>
                    <a:pt x="1942" y="1"/>
                  </a:moveTo>
                  <a:cubicBezTo>
                    <a:pt x="1784" y="94"/>
                    <a:pt x="1608" y="186"/>
                    <a:pt x="1440" y="289"/>
                  </a:cubicBezTo>
                  <a:cubicBezTo>
                    <a:pt x="1283" y="391"/>
                    <a:pt x="1115" y="484"/>
                    <a:pt x="957" y="595"/>
                  </a:cubicBezTo>
                  <a:lnTo>
                    <a:pt x="465" y="902"/>
                  </a:lnTo>
                  <a:cubicBezTo>
                    <a:pt x="307" y="1013"/>
                    <a:pt x="140" y="1116"/>
                    <a:pt x="0" y="1246"/>
                  </a:cubicBezTo>
                  <a:cubicBezTo>
                    <a:pt x="84" y="1181"/>
                    <a:pt x="168" y="1125"/>
                    <a:pt x="251" y="1078"/>
                  </a:cubicBezTo>
                  <a:cubicBezTo>
                    <a:pt x="326" y="1032"/>
                    <a:pt x="409" y="976"/>
                    <a:pt x="493" y="930"/>
                  </a:cubicBezTo>
                  <a:lnTo>
                    <a:pt x="976" y="623"/>
                  </a:lnTo>
                  <a:lnTo>
                    <a:pt x="1468" y="317"/>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2"/>
            <p:cNvSpPr/>
            <p:nvPr/>
          </p:nvSpPr>
          <p:spPr>
            <a:xfrm>
              <a:off x="3632300" y="2312575"/>
              <a:ext cx="8850" cy="11875"/>
            </a:xfrm>
            <a:custGeom>
              <a:rect b="b" l="l" r="r" t="t"/>
              <a:pathLst>
                <a:path extrusionOk="0" h="475" w="354">
                  <a:moveTo>
                    <a:pt x="354" y="1"/>
                  </a:moveTo>
                  <a:cubicBezTo>
                    <a:pt x="279" y="75"/>
                    <a:pt x="214" y="149"/>
                    <a:pt x="158" y="233"/>
                  </a:cubicBezTo>
                  <a:cubicBezTo>
                    <a:pt x="140" y="270"/>
                    <a:pt x="103" y="307"/>
                    <a:pt x="75" y="344"/>
                  </a:cubicBezTo>
                  <a:cubicBezTo>
                    <a:pt x="47" y="400"/>
                    <a:pt x="19" y="428"/>
                    <a:pt x="0" y="475"/>
                  </a:cubicBezTo>
                  <a:cubicBezTo>
                    <a:pt x="47" y="447"/>
                    <a:pt x="75" y="410"/>
                    <a:pt x="112" y="372"/>
                  </a:cubicBezTo>
                  <a:cubicBezTo>
                    <a:pt x="149" y="335"/>
                    <a:pt x="168" y="289"/>
                    <a:pt x="205" y="261"/>
                  </a:cubicBezTo>
                  <a:cubicBezTo>
                    <a:pt x="261" y="177"/>
                    <a:pt x="326"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2"/>
            <p:cNvSpPr/>
            <p:nvPr/>
          </p:nvSpPr>
          <p:spPr>
            <a:xfrm>
              <a:off x="3640900" y="2308625"/>
              <a:ext cx="4425" cy="7700"/>
            </a:xfrm>
            <a:custGeom>
              <a:rect b="b" l="l" r="r" t="t"/>
              <a:pathLst>
                <a:path extrusionOk="0" h="308" w="177">
                  <a:moveTo>
                    <a:pt x="177" y="1"/>
                  </a:moveTo>
                  <a:lnTo>
                    <a:pt x="177" y="1"/>
                  </a:lnTo>
                  <a:cubicBezTo>
                    <a:pt x="130" y="57"/>
                    <a:pt x="93" y="103"/>
                    <a:pt x="65" y="149"/>
                  </a:cubicBezTo>
                  <a:cubicBezTo>
                    <a:pt x="56" y="168"/>
                    <a:pt x="47" y="205"/>
                    <a:pt x="37" y="233"/>
                  </a:cubicBezTo>
                  <a:cubicBezTo>
                    <a:pt x="28" y="252"/>
                    <a:pt x="10" y="289"/>
                    <a:pt x="0" y="307"/>
                  </a:cubicBezTo>
                  <a:cubicBezTo>
                    <a:pt x="19" y="298"/>
                    <a:pt x="47" y="280"/>
                    <a:pt x="65" y="252"/>
                  </a:cubicBezTo>
                  <a:cubicBezTo>
                    <a:pt x="84" y="233"/>
                    <a:pt x="102" y="196"/>
                    <a:pt x="121" y="168"/>
                  </a:cubicBezTo>
                  <a:cubicBezTo>
                    <a:pt x="140" y="112"/>
                    <a:pt x="167"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
            <p:cNvSpPr/>
            <p:nvPr/>
          </p:nvSpPr>
          <p:spPr>
            <a:xfrm>
              <a:off x="3639025" y="2311175"/>
              <a:ext cx="10025" cy="9800"/>
            </a:xfrm>
            <a:custGeom>
              <a:rect b="b" l="l" r="r" t="t"/>
              <a:pathLst>
                <a:path extrusionOk="0" h="392" w="401">
                  <a:moveTo>
                    <a:pt x="400" y="1"/>
                  </a:moveTo>
                  <a:lnTo>
                    <a:pt x="400" y="1"/>
                  </a:lnTo>
                  <a:cubicBezTo>
                    <a:pt x="335" y="57"/>
                    <a:pt x="261" y="131"/>
                    <a:pt x="177" y="187"/>
                  </a:cubicBezTo>
                  <a:lnTo>
                    <a:pt x="1" y="391"/>
                  </a:lnTo>
                  <a:cubicBezTo>
                    <a:pt x="57" y="373"/>
                    <a:pt x="85" y="345"/>
                    <a:pt x="122" y="317"/>
                  </a:cubicBezTo>
                  <a:cubicBezTo>
                    <a:pt x="159" y="289"/>
                    <a:pt x="196" y="252"/>
                    <a:pt x="224" y="224"/>
                  </a:cubicBezTo>
                  <a:cubicBezTo>
                    <a:pt x="298" y="150"/>
                    <a:pt x="354" y="8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2"/>
            <p:cNvSpPr/>
            <p:nvPr/>
          </p:nvSpPr>
          <p:spPr>
            <a:xfrm>
              <a:off x="3629050" y="2324425"/>
              <a:ext cx="7000" cy="5375"/>
            </a:xfrm>
            <a:custGeom>
              <a:rect b="b" l="l" r="r" t="t"/>
              <a:pathLst>
                <a:path extrusionOk="0" h="215" w="280">
                  <a:moveTo>
                    <a:pt x="279" y="1"/>
                  </a:moveTo>
                  <a:lnTo>
                    <a:pt x="279" y="1"/>
                  </a:lnTo>
                  <a:cubicBezTo>
                    <a:pt x="223" y="19"/>
                    <a:pt x="158" y="47"/>
                    <a:pt x="130" y="84"/>
                  </a:cubicBezTo>
                  <a:cubicBezTo>
                    <a:pt x="84" y="121"/>
                    <a:pt x="38" y="168"/>
                    <a:pt x="0" y="214"/>
                  </a:cubicBezTo>
                  <a:cubicBezTo>
                    <a:pt x="56" y="205"/>
                    <a:pt x="103" y="168"/>
                    <a:pt x="149" y="131"/>
                  </a:cubicBezTo>
                  <a:cubicBezTo>
                    <a:pt x="196" y="93"/>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2"/>
            <p:cNvSpPr/>
            <p:nvPr/>
          </p:nvSpPr>
          <p:spPr>
            <a:xfrm>
              <a:off x="3666200" y="2293775"/>
              <a:ext cx="6775" cy="10700"/>
            </a:xfrm>
            <a:custGeom>
              <a:rect b="b" l="l" r="r" t="t"/>
              <a:pathLst>
                <a:path extrusionOk="0" h="428" w="271">
                  <a:moveTo>
                    <a:pt x="270" y="0"/>
                  </a:moveTo>
                  <a:lnTo>
                    <a:pt x="270" y="0"/>
                  </a:lnTo>
                  <a:cubicBezTo>
                    <a:pt x="205" y="56"/>
                    <a:pt x="159" y="140"/>
                    <a:pt x="140" y="195"/>
                  </a:cubicBezTo>
                  <a:cubicBezTo>
                    <a:pt x="112" y="242"/>
                    <a:pt x="94" y="279"/>
                    <a:pt x="66" y="316"/>
                  </a:cubicBezTo>
                  <a:cubicBezTo>
                    <a:pt x="47" y="363"/>
                    <a:pt x="20" y="390"/>
                    <a:pt x="1" y="428"/>
                  </a:cubicBezTo>
                  <a:cubicBezTo>
                    <a:pt x="38" y="409"/>
                    <a:pt x="66" y="372"/>
                    <a:pt x="94" y="335"/>
                  </a:cubicBezTo>
                  <a:lnTo>
                    <a:pt x="159" y="232"/>
                  </a:lnTo>
                  <a:cubicBezTo>
                    <a:pt x="205" y="158"/>
                    <a:pt x="24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
            <p:cNvSpPr/>
            <p:nvPr/>
          </p:nvSpPr>
          <p:spPr>
            <a:xfrm>
              <a:off x="3661100" y="2299800"/>
              <a:ext cx="5375" cy="7700"/>
            </a:xfrm>
            <a:custGeom>
              <a:rect b="b" l="l" r="r" t="t"/>
              <a:pathLst>
                <a:path extrusionOk="0" h="308" w="215">
                  <a:moveTo>
                    <a:pt x="214" y="1"/>
                  </a:moveTo>
                  <a:cubicBezTo>
                    <a:pt x="168" y="47"/>
                    <a:pt x="149" y="94"/>
                    <a:pt x="93" y="149"/>
                  </a:cubicBezTo>
                  <a:cubicBezTo>
                    <a:pt x="66" y="196"/>
                    <a:pt x="38" y="242"/>
                    <a:pt x="1" y="307"/>
                  </a:cubicBezTo>
                  <a:cubicBezTo>
                    <a:pt x="38" y="289"/>
                    <a:pt x="66" y="270"/>
                    <a:pt x="84" y="242"/>
                  </a:cubicBezTo>
                  <a:cubicBezTo>
                    <a:pt x="112" y="224"/>
                    <a:pt x="131" y="196"/>
                    <a:pt x="140" y="177"/>
                  </a:cubicBezTo>
                  <a:cubicBezTo>
                    <a:pt x="168" y="149"/>
                    <a:pt x="177" y="122"/>
                    <a:pt x="186" y="94"/>
                  </a:cubicBezTo>
                  <a:cubicBezTo>
                    <a:pt x="20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2"/>
            <p:cNvSpPr/>
            <p:nvPr/>
          </p:nvSpPr>
          <p:spPr>
            <a:xfrm>
              <a:off x="3669000" y="2290750"/>
              <a:ext cx="2125" cy="5125"/>
            </a:xfrm>
            <a:custGeom>
              <a:rect b="b" l="l" r="r" t="t"/>
              <a:pathLst>
                <a:path extrusionOk="0" h="205" w="85">
                  <a:moveTo>
                    <a:pt x="75" y="0"/>
                  </a:moveTo>
                  <a:cubicBezTo>
                    <a:pt x="47" y="38"/>
                    <a:pt x="38" y="65"/>
                    <a:pt x="28" y="93"/>
                  </a:cubicBezTo>
                  <a:cubicBezTo>
                    <a:pt x="28" y="112"/>
                    <a:pt x="19" y="130"/>
                    <a:pt x="19" y="140"/>
                  </a:cubicBezTo>
                  <a:cubicBezTo>
                    <a:pt x="19" y="168"/>
                    <a:pt x="0" y="177"/>
                    <a:pt x="0" y="205"/>
                  </a:cubicBezTo>
                  <a:cubicBezTo>
                    <a:pt x="38" y="177"/>
                    <a:pt x="65" y="158"/>
                    <a:pt x="75" y="121"/>
                  </a:cubicBezTo>
                  <a:cubicBezTo>
                    <a:pt x="75" y="93"/>
                    <a:pt x="84" y="84"/>
                    <a:pt x="84" y="65"/>
                  </a:cubicBezTo>
                  <a:cubicBezTo>
                    <a:pt x="84" y="38"/>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2"/>
            <p:cNvSpPr/>
            <p:nvPr/>
          </p:nvSpPr>
          <p:spPr>
            <a:xfrm>
              <a:off x="3680375" y="2314675"/>
              <a:ext cx="5600" cy="10250"/>
            </a:xfrm>
            <a:custGeom>
              <a:rect b="b" l="l" r="r" t="t"/>
              <a:pathLst>
                <a:path extrusionOk="0" h="410" w="224">
                  <a:moveTo>
                    <a:pt x="177" y="0"/>
                  </a:moveTo>
                  <a:cubicBezTo>
                    <a:pt x="187" y="93"/>
                    <a:pt x="177" y="158"/>
                    <a:pt x="149" y="223"/>
                  </a:cubicBezTo>
                  <a:cubicBezTo>
                    <a:pt x="131" y="251"/>
                    <a:pt x="103" y="279"/>
                    <a:pt x="84" y="316"/>
                  </a:cubicBezTo>
                  <a:cubicBezTo>
                    <a:pt x="75" y="326"/>
                    <a:pt x="56" y="344"/>
                    <a:pt x="47" y="363"/>
                  </a:cubicBezTo>
                  <a:cubicBezTo>
                    <a:pt x="29" y="372"/>
                    <a:pt x="10" y="391"/>
                    <a:pt x="1" y="409"/>
                  </a:cubicBezTo>
                  <a:cubicBezTo>
                    <a:pt x="29" y="409"/>
                    <a:pt x="38" y="391"/>
                    <a:pt x="56" y="381"/>
                  </a:cubicBezTo>
                  <a:cubicBezTo>
                    <a:pt x="75" y="372"/>
                    <a:pt x="94" y="363"/>
                    <a:pt x="103" y="344"/>
                  </a:cubicBezTo>
                  <a:cubicBezTo>
                    <a:pt x="140" y="316"/>
                    <a:pt x="168" y="279"/>
                    <a:pt x="187" y="242"/>
                  </a:cubicBezTo>
                  <a:cubicBezTo>
                    <a:pt x="214" y="205"/>
                    <a:pt x="224" y="158"/>
                    <a:pt x="224" y="112"/>
                  </a:cubicBezTo>
                  <a:cubicBezTo>
                    <a:pt x="224" y="84"/>
                    <a:pt x="196" y="3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2"/>
            <p:cNvSpPr/>
            <p:nvPr/>
          </p:nvSpPr>
          <p:spPr>
            <a:xfrm>
              <a:off x="3672475" y="2320950"/>
              <a:ext cx="9100" cy="6975"/>
            </a:xfrm>
            <a:custGeom>
              <a:rect b="b" l="l" r="r" t="t"/>
              <a:pathLst>
                <a:path extrusionOk="0" h="279" w="364">
                  <a:moveTo>
                    <a:pt x="363" y="0"/>
                  </a:moveTo>
                  <a:cubicBezTo>
                    <a:pt x="326" y="28"/>
                    <a:pt x="307" y="47"/>
                    <a:pt x="270" y="75"/>
                  </a:cubicBezTo>
                  <a:cubicBezTo>
                    <a:pt x="233" y="93"/>
                    <a:pt x="215" y="121"/>
                    <a:pt x="177" y="140"/>
                  </a:cubicBezTo>
                  <a:lnTo>
                    <a:pt x="94" y="214"/>
                  </a:lnTo>
                  <a:cubicBezTo>
                    <a:pt x="66" y="232"/>
                    <a:pt x="38" y="260"/>
                    <a:pt x="1" y="279"/>
                  </a:cubicBezTo>
                  <a:cubicBezTo>
                    <a:pt x="47" y="279"/>
                    <a:pt x="84" y="270"/>
                    <a:pt x="122" y="251"/>
                  </a:cubicBezTo>
                  <a:cubicBezTo>
                    <a:pt x="159" y="223"/>
                    <a:pt x="177" y="205"/>
                    <a:pt x="215" y="177"/>
                  </a:cubicBezTo>
                  <a:cubicBezTo>
                    <a:pt x="270" y="121"/>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
            <p:cNvSpPr/>
            <p:nvPr/>
          </p:nvSpPr>
          <p:spPr>
            <a:xfrm>
              <a:off x="3668525" y="2328600"/>
              <a:ext cx="9325" cy="4450"/>
            </a:xfrm>
            <a:custGeom>
              <a:rect b="b" l="l" r="r" t="t"/>
              <a:pathLst>
                <a:path extrusionOk="0" h="178" w="373">
                  <a:moveTo>
                    <a:pt x="373" y="1"/>
                  </a:moveTo>
                  <a:cubicBezTo>
                    <a:pt x="317" y="10"/>
                    <a:pt x="242" y="47"/>
                    <a:pt x="187" y="84"/>
                  </a:cubicBezTo>
                  <a:cubicBezTo>
                    <a:pt x="112" y="112"/>
                    <a:pt x="66" y="149"/>
                    <a:pt x="1" y="177"/>
                  </a:cubicBezTo>
                  <a:cubicBezTo>
                    <a:pt x="38" y="177"/>
                    <a:pt x="66" y="177"/>
                    <a:pt x="103" y="159"/>
                  </a:cubicBezTo>
                  <a:cubicBezTo>
                    <a:pt x="131" y="149"/>
                    <a:pt x="159" y="140"/>
                    <a:pt x="196" y="131"/>
                  </a:cubicBezTo>
                  <a:cubicBezTo>
                    <a:pt x="233" y="103"/>
                    <a:pt x="270" y="94"/>
                    <a:pt x="289" y="66"/>
                  </a:cubicBezTo>
                  <a:cubicBezTo>
                    <a:pt x="326" y="47"/>
                    <a:pt x="345" y="1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2"/>
            <p:cNvSpPr/>
            <p:nvPr/>
          </p:nvSpPr>
          <p:spPr>
            <a:xfrm>
              <a:off x="3674575" y="2319325"/>
              <a:ext cx="5600" cy="4650"/>
            </a:xfrm>
            <a:custGeom>
              <a:rect b="b" l="l" r="r" t="t"/>
              <a:pathLst>
                <a:path extrusionOk="0" h="186" w="224">
                  <a:moveTo>
                    <a:pt x="223" y="0"/>
                  </a:moveTo>
                  <a:cubicBezTo>
                    <a:pt x="186" y="19"/>
                    <a:pt x="149" y="56"/>
                    <a:pt x="103" y="84"/>
                  </a:cubicBezTo>
                  <a:lnTo>
                    <a:pt x="0" y="186"/>
                  </a:lnTo>
                  <a:cubicBezTo>
                    <a:pt x="56" y="186"/>
                    <a:pt x="103" y="158"/>
                    <a:pt x="140" y="130"/>
                  </a:cubicBezTo>
                  <a:cubicBezTo>
                    <a:pt x="149" y="102"/>
                    <a:pt x="177" y="93"/>
                    <a:pt x="186" y="65"/>
                  </a:cubicBezTo>
                  <a:cubicBezTo>
                    <a:pt x="214" y="47"/>
                    <a:pt x="223"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2"/>
            <p:cNvSpPr/>
            <p:nvPr/>
          </p:nvSpPr>
          <p:spPr>
            <a:xfrm>
              <a:off x="3625575" y="2338375"/>
              <a:ext cx="10475" cy="2000"/>
            </a:xfrm>
            <a:custGeom>
              <a:rect b="b" l="l" r="r" t="t"/>
              <a:pathLst>
                <a:path extrusionOk="0" h="80" w="419">
                  <a:moveTo>
                    <a:pt x="0" y="0"/>
                  </a:moveTo>
                  <a:cubicBezTo>
                    <a:pt x="37" y="28"/>
                    <a:pt x="65" y="37"/>
                    <a:pt x="102" y="46"/>
                  </a:cubicBezTo>
                  <a:cubicBezTo>
                    <a:pt x="139" y="56"/>
                    <a:pt x="177" y="74"/>
                    <a:pt x="204" y="74"/>
                  </a:cubicBezTo>
                  <a:cubicBezTo>
                    <a:pt x="229" y="77"/>
                    <a:pt x="253" y="79"/>
                    <a:pt x="276" y="79"/>
                  </a:cubicBezTo>
                  <a:cubicBezTo>
                    <a:pt x="323" y="79"/>
                    <a:pt x="369" y="71"/>
                    <a:pt x="418" y="46"/>
                  </a:cubicBezTo>
                  <a:cubicBezTo>
                    <a:pt x="344" y="46"/>
                    <a:pt x="279" y="37"/>
                    <a:pt x="204" y="28"/>
                  </a:cubicBezTo>
                  <a:cubicBezTo>
                    <a:pt x="139"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
            <p:cNvSpPr/>
            <p:nvPr/>
          </p:nvSpPr>
          <p:spPr>
            <a:xfrm>
              <a:off x="3629525" y="2336725"/>
              <a:ext cx="8150" cy="1425"/>
            </a:xfrm>
            <a:custGeom>
              <a:rect b="b" l="l" r="r" t="t"/>
              <a:pathLst>
                <a:path extrusionOk="0" h="57" w="326">
                  <a:moveTo>
                    <a:pt x="0" y="1"/>
                  </a:moveTo>
                  <a:cubicBezTo>
                    <a:pt x="28" y="20"/>
                    <a:pt x="46" y="38"/>
                    <a:pt x="84" y="47"/>
                  </a:cubicBezTo>
                  <a:cubicBezTo>
                    <a:pt x="111" y="57"/>
                    <a:pt x="139" y="57"/>
                    <a:pt x="167" y="57"/>
                  </a:cubicBezTo>
                  <a:cubicBezTo>
                    <a:pt x="223" y="57"/>
                    <a:pt x="279" y="47"/>
                    <a:pt x="325" y="10"/>
                  </a:cubicBezTo>
                  <a:cubicBezTo>
                    <a:pt x="307" y="1"/>
                    <a:pt x="269"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2"/>
            <p:cNvSpPr/>
            <p:nvPr/>
          </p:nvSpPr>
          <p:spPr>
            <a:xfrm>
              <a:off x="3633000" y="2330700"/>
              <a:ext cx="7000" cy="3750"/>
            </a:xfrm>
            <a:custGeom>
              <a:rect b="b" l="l" r="r" t="t"/>
              <a:pathLst>
                <a:path extrusionOk="0" h="150" w="280">
                  <a:moveTo>
                    <a:pt x="279" y="0"/>
                  </a:moveTo>
                  <a:lnTo>
                    <a:pt x="279" y="0"/>
                  </a:lnTo>
                  <a:cubicBezTo>
                    <a:pt x="223" y="10"/>
                    <a:pt x="177" y="28"/>
                    <a:pt x="130" y="56"/>
                  </a:cubicBezTo>
                  <a:cubicBezTo>
                    <a:pt x="84" y="75"/>
                    <a:pt x="38" y="103"/>
                    <a:pt x="0" y="149"/>
                  </a:cubicBezTo>
                  <a:cubicBezTo>
                    <a:pt x="65" y="140"/>
                    <a:pt x="112" y="112"/>
                    <a:pt x="149" y="103"/>
                  </a:cubicBezTo>
                  <a:cubicBezTo>
                    <a:pt x="177" y="93"/>
                    <a:pt x="195" y="65"/>
                    <a:pt x="223"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2"/>
            <p:cNvSpPr/>
            <p:nvPr/>
          </p:nvSpPr>
          <p:spPr>
            <a:xfrm>
              <a:off x="3637650" y="2333475"/>
              <a:ext cx="6750" cy="1900"/>
            </a:xfrm>
            <a:custGeom>
              <a:rect b="b" l="l" r="r" t="t"/>
              <a:pathLst>
                <a:path extrusionOk="0" h="76" w="270">
                  <a:moveTo>
                    <a:pt x="270" y="1"/>
                  </a:moveTo>
                  <a:cubicBezTo>
                    <a:pt x="223" y="1"/>
                    <a:pt x="177" y="1"/>
                    <a:pt x="130" y="10"/>
                  </a:cubicBezTo>
                  <a:cubicBezTo>
                    <a:pt x="84" y="29"/>
                    <a:pt x="47" y="38"/>
                    <a:pt x="0" y="75"/>
                  </a:cubicBezTo>
                  <a:cubicBezTo>
                    <a:pt x="47" y="75"/>
                    <a:pt x="93" y="75"/>
                    <a:pt x="140" y="57"/>
                  </a:cubicBezTo>
                  <a:cubicBezTo>
                    <a:pt x="186" y="47"/>
                    <a:pt x="22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2"/>
            <p:cNvSpPr/>
            <p:nvPr/>
          </p:nvSpPr>
          <p:spPr>
            <a:xfrm>
              <a:off x="3639725" y="2337800"/>
              <a:ext cx="9100" cy="1750"/>
            </a:xfrm>
            <a:custGeom>
              <a:rect b="b" l="l" r="r" t="t"/>
              <a:pathLst>
                <a:path extrusionOk="0" h="70" w="364">
                  <a:moveTo>
                    <a:pt x="306" y="1"/>
                  </a:moveTo>
                  <a:cubicBezTo>
                    <a:pt x="261" y="1"/>
                    <a:pt x="217" y="7"/>
                    <a:pt x="177" y="14"/>
                  </a:cubicBezTo>
                  <a:cubicBezTo>
                    <a:pt x="112" y="23"/>
                    <a:pt x="57" y="42"/>
                    <a:pt x="1" y="69"/>
                  </a:cubicBezTo>
                  <a:cubicBezTo>
                    <a:pt x="57" y="69"/>
                    <a:pt x="112" y="69"/>
                    <a:pt x="187" y="60"/>
                  </a:cubicBezTo>
                  <a:cubicBezTo>
                    <a:pt x="242" y="51"/>
                    <a:pt x="298" y="42"/>
                    <a:pt x="363" y="4"/>
                  </a:cubicBezTo>
                  <a:cubicBezTo>
                    <a:pt x="344" y="2"/>
                    <a:pt x="325" y="1"/>
                    <a:pt x="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
            <p:cNvSpPr/>
            <p:nvPr/>
          </p:nvSpPr>
          <p:spPr>
            <a:xfrm>
              <a:off x="3632525" y="2275175"/>
              <a:ext cx="8625" cy="7925"/>
            </a:xfrm>
            <a:custGeom>
              <a:rect b="b" l="l" r="r" t="t"/>
              <a:pathLst>
                <a:path extrusionOk="0" h="317" w="345">
                  <a:moveTo>
                    <a:pt x="345" y="1"/>
                  </a:moveTo>
                  <a:cubicBezTo>
                    <a:pt x="317" y="10"/>
                    <a:pt x="270" y="19"/>
                    <a:pt x="242" y="47"/>
                  </a:cubicBezTo>
                  <a:lnTo>
                    <a:pt x="140" y="112"/>
                  </a:lnTo>
                  <a:cubicBezTo>
                    <a:pt x="66" y="159"/>
                    <a:pt x="19" y="233"/>
                    <a:pt x="1" y="317"/>
                  </a:cubicBezTo>
                  <a:lnTo>
                    <a:pt x="84" y="233"/>
                  </a:lnTo>
                  <a:cubicBezTo>
                    <a:pt x="103" y="196"/>
                    <a:pt x="131" y="177"/>
                    <a:pt x="159" y="150"/>
                  </a:cubicBezTo>
                  <a:cubicBezTo>
                    <a:pt x="224" y="94"/>
                    <a:pt x="280" y="47"/>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
            <p:cNvSpPr/>
            <p:nvPr/>
          </p:nvSpPr>
          <p:spPr>
            <a:xfrm>
              <a:off x="3632525" y="2279125"/>
              <a:ext cx="6300" cy="7700"/>
            </a:xfrm>
            <a:custGeom>
              <a:rect b="b" l="l" r="r" t="t"/>
              <a:pathLst>
                <a:path extrusionOk="0" h="308" w="252">
                  <a:moveTo>
                    <a:pt x="252" y="1"/>
                  </a:moveTo>
                  <a:cubicBezTo>
                    <a:pt x="224" y="19"/>
                    <a:pt x="187" y="38"/>
                    <a:pt x="177" y="47"/>
                  </a:cubicBezTo>
                  <a:cubicBezTo>
                    <a:pt x="140" y="75"/>
                    <a:pt x="112" y="94"/>
                    <a:pt x="94" y="122"/>
                  </a:cubicBezTo>
                  <a:cubicBezTo>
                    <a:pt x="47" y="168"/>
                    <a:pt x="10" y="233"/>
                    <a:pt x="1" y="307"/>
                  </a:cubicBezTo>
                  <a:lnTo>
                    <a:pt x="57" y="224"/>
                  </a:lnTo>
                  <a:lnTo>
                    <a:pt x="131" y="159"/>
                  </a:lnTo>
                  <a:cubicBezTo>
                    <a:pt x="159" y="112"/>
                    <a:pt x="205" y="66"/>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
            <p:cNvSpPr/>
            <p:nvPr/>
          </p:nvSpPr>
          <p:spPr>
            <a:xfrm>
              <a:off x="3631375" y="2284950"/>
              <a:ext cx="5375" cy="9300"/>
            </a:xfrm>
            <a:custGeom>
              <a:rect b="b" l="l" r="r" t="t"/>
              <a:pathLst>
                <a:path extrusionOk="0" h="372" w="215">
                  <a:moveTo>
                    <a:pt x="214" y="0"/>
                  </a:moveTo>
                  <a:lnTo>
                    <a:pt x="214" y="0"/>
                  </a:lnTo>
                  <a:cubicBezTo>
                    <a:pt x="158" y="47"/>
                    <a:pt x="112" y="112"/>
                    <a:pt x="65" y="177"/>
                  </a:cubicBezTo>
                  <a:cubicBezTo>
                    <a:pt x="56" y="205"/>
                    <a:pt x="28" y="232"/>
                    <a:pt x="19" y="270"/>
                  </a:cubicBezTo>
                  <a:cubicBezTo>
                    <a:pt x="10" y="307"/>
                    <a:pt x="0" y="344"/>
                    <a:pt x="0" y="372"/>
                  </a:cubicBezTo>
                  <a:lnTo>
                    <a:pt x="56" y="279"/>
                  </a:lnTo>
                  <a:cubicBezTo>
                    <a:pt x="75" y="251"/>
                    <a:pt x="93" y="223"/>
                    <a:pt x="112" y="186"/>
                  </a:cubicBezTo>
                  <a:cubicBezTo>
                    <a:pt x="149" y="130"/>
                    <a:pt x="195" y="74"/>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
            <p:cNvSpPr/>
            <p:nvPr/>
          </p:nvSpPr>
          <p:spPr>
            <a:xfrm>
              <a:off x="3625100" y="2289575"/>
              <a:ext cx="4200" cy="10500"/>
            </a:xfrm>
            <a:custGeom>
              <a:rect b="b" l="l" r="r" t="t"/>
              <a:pathLst>
                <a:path extrusionOk="0" h="420" w="168">
                  <a:moveTo>
                    <a:pt x="168" y="1"/>
                  </a:moveTo>
                  <a:cubicBezTo>
                    <a:pt x="121" y="75"/>
                    <a:pt x="84" y="131"/>
                    <a:pt x="66" y="205"/>
                  </a:cubicBezTo>
                  <a:lnTo>
                    <a:pt x="28" y="308"/>
                  </a:lnTo>
                  <a:cubicBezTo>
                    <a:pt x="19" y="345"/>
                    <a:pt x="0" y="391"/>
                    <a:pt x="19" y="419"/>
                  </a:cubicBezTo>
                  <a:lnTo>
                    <a:pt x="66" y="317"/>
                  </a:lnTo>
                  <a:cubicBezTo>
                    <a:pt x="84" y="280"/>
                    <a:pt x="103" y="252"/>
                    <a:pt x="112" y="215"/>
                  </a:cubicBezTo>
                  <a:cubicBezTo>
                    <a:pt x="131" y="140"/>
                    <a:pt x="158" y="75"/>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2"/>
            <p:cNvSpPr/>
            <p:nvPr/>
          </p:nvSpPr>
          <p:spPr>
            <a:xfrm>
              <a:off x="3623475" y="2298650"/>
              <a:ext cx="5600" cy="10250"/>
            </a:xfrm>
            <a:custGeom>
              <a:rect b="b" l="l" r="r" t="t"/>
              <a:pathLst>
                <a:path extrusionOk="0" h="410" w="224">
                  <a:moveTo>
                    <a:pt x="223" y="0"/>
                  </a:moveTo>
                  <a:cubicBezTo>
                    <a:pt x="168" y="56"/>
                    <a:pt x="121" y="121"/>
                    <a:pt x="65" y="186"/>
                  </a:cubicBezTo>
                  <a:cubicBezTo>
                    <a:pt x="56" y="223"/>
                    <a:pt x="38" y="260"/>
                    <a:pt x="19" y="288"/>
                  </a:cubicBezTo>
                  <a:cubicBezTo>
                    <a:pt x="10" y="325"/>
                    <a:pt x="0" y="372"/>
                    <a:pt x="10" y="409"/>
                  </a:cubicBezTo>
                  <a:cubicBezTo>
                    <a:pt x="28" y="363"/>
                    <a:pt x="38" y="335"/>
                    <a:pt x="56" y="307"/>
                  </a:cubicBezTo>
                  <a:lnTo>
                    <a:pt x="121" y="214"/>
                  </a:lnTo>
                  <a:cubicBezTo>
                    <a:pt x="168" y="140"/>
                    <a:pt x="196" y="7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2"/>
            <p:cNvSpPr/>
            <p:nvPr/>
          </p:nvSpPr>
          <p:spPr>
            <a:xfrm>
              <a:off x="3652500" y="2298175"/>
              <a:ext cx="3275" cy="3750"/>
            </a:xfrm>
            <a:custGeom>
              <a:rect b="b" l="l" r="r" t="t"/>
              <a:pathLst>
                <a:path extrusionOk="0" h="150" w="131">
                  <a:moveTo>
                    <a:pt x="131" y="1"/>
                  </a:moveTo>
                  <a:cubicBezTo>
                    <a:pt x="94" y="10"/>
                    <a:pt x="66" y="29"/>
                    <a:pt x="47" y="56"/>
                  </a:cubicBezTo>
                  <a:cubicBezTo>
                    <a:pt x="19" y="75"/>
                    <a:pt x="10" y="112"/>
                    <a:pt x="1" y="149"/>
                  </a:cubicBezTo>
                  <a:cubicBezTo>
                    <a:pt x="38" y="140"/>
                    <a:pt x="57" y="112"/>
                    <a:pt x="84" y="94"/>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2"/>
            <p:cNvSpPr/>
            <p:nvPr/>
          </p:nvSpPr>
          <p:spPr>
            <a:xfrm>
              <a:off x="3656450" y="2296325"/>
              <a:ext cx="3275" cy="3750"/>
            </a:xfrm>
            <a:custGeom>
              <a:rect b="b" l="l" r="r" t="t"/>
              <a:pathLst>
                <a:path extrusionOk="0" h="150" w="131">
                  <a:moveTo>
                    <a:pt x="131" y="0"/>
                  </a:moveTo>
                  <a:lnTo>
                    <a:pt x="131" y="0"/>
                  </a:lnTo>
                  <a:cubicBezTo>
                    <a:pt x="103" y="28"/>
                    <a:pt x="75" y="47"/>
                    <a:pt x="56" y="56"/>
                  </a:cubicBezTo>
                  <a:cubicBezTo>
                    <a:pt x="29" y="84"/>
                    <a:pt x="19" y="121"/>
                    <a:pt x="1" y="149"/>
                  </a:cubicBezTo>
                  <a:cubicBezTo>
                    <a:pt x="38" y="140"/>
                    <a:pt x="66" y="121"/>
                    <a:pt x="84" y="93"/>
                  </a:cubicBezTo>
                  <a:cubicBezTo>
                    <a:pt x="112" y="75"/>
                    <a:pt x="122" y="3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2"/>
            <p:cNvSpPr/>
            <p:nvPr/>
          </p:nvSpPr>
          <p:spPr>
            <a:xfrm>
              <a:off x="3620225" y="2312825"/>
              <a:ext cx="2350" cy="7450"/>
            </a:xfrm>
            <a:custGeom>
              <a:rect b="b" l="l" r="r" t="t"/>
              <a:pathLst>
                <a:path extrusionOk="0" h="298" w="94">
                  <a:moveTo>
                    <a:pt x="93" y="0"/>
                  </a:moveTo>
                  <a:cubicBezTo>
                    <a:pt x="65" y="46"/>
                    <a:pt x="38" y="93"/>
                    <a:pt x="28" y="139"/>
                  </a:cubicBezTo>
                  <a:cubicBezTo>
                    <a:pt x="28" y="167"/>
                    <a:pt x="19" y="186"/>
                    <a:pt x="19" y="214"/>
                  </a:cubicBezTo>
                  <a:cubicBezTo>
                    <a:pt x="0" y="232"/>
                    <a:pt x="0" y="269"/>
                    <a:pt x="19" y="297"/>
                  </a:cubicBezTo>
                  <a:cubicBezTo>
                    <a:pt x="38" y="251"/>
                    <a:pt x="65" y="204"/>
                    <a:pt x="75" y="158"/>
                  </a:cubicBezTo>
                  <a:cubicBezTo>
                    <a:pt x="84" y="112"/>
                    <a:pt x="93"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2"/>
            <p:cNvSpPr/>
            <p:nvPr/>
          </p:nvSpPr>
          <p:spPr>
            <a:xfrm>
              <a:off x="3696900" y="2249250"/>
              <a:ext cx="72925" cy="68825"/>
            </a:xfrm>
            <a:custGeom>
              <a:rect b="b" l="l" r="r" t="t"/>
              <a:pathLst>
                <a:path extrusionOk="0" h="2753" w="2917">
                  <a:moveTo>
                    <a:pt x="1041" y="0"/>
                  </a:moveTo>
                  <a:cubicBezTo>
                    <a:pt x="815" y="0"/>
                    <a:pt x="624" y="232"/>
                    <a:pt x="510" y="443"/>
                  </a:cubicBezTo>
                  <a:cubicBezTo>
                    <a:pt x="185" y="1047"/>
                    <a:pt x="18" y="1735"/>
                    <a:pt x="18" y="2422"/>
                  </a:cubicBezTo>
                  <a:cubicBezTo>
                    <a:pt x="1" y="2635"/>
                    <a:pt x="250" y="2731"/>
                    <a:pt x="420" y="2731"/>
                  </a:cubicBezTo>
                  <a:cubicBezTo>
                    <a:pt x="435" y="2731"/>
                    <a:pt x="450" y="2730"/>
                    <a:pt x="464" y="2729"/>
                  </a:cubicBezTo>
                  <a:cubicBezTo>
                    <a:pt x="607" y="2745"/>
                    <a:pt x="750" y="2753"/>
                    <a:pt x="892" y="2753"/>
                  </a:cubicBezTo>
                  <a:cubicBezTo>
                    <a:pt x="1418" y="2753"/>
                    <a:pt x="1934" y="2641"/>
                    <a:pt x="2387" y="2385"/>
                  </a:cubicBezTo>
                  <a:cubicBezTo>
                    <a:pt x="2554" y="2283"/>
                    <a:pt x="2731" y="2153"/>
                    <a:pt x="2824" y="1967"/>
                  </a:cubicBezTo>
                  <a:cubicBezTo>
                    <a:pt x="2917" y="1781"/>
                    <a:pt x="2907" y="1521"/>
                    <a:pt x="2740" y="1400"/>
                  </a:cubicBezTo>
                  <a:cubicBezTo>
                    <a:pt x="2654" y="1332"/>
                    <a:pt x="2550" y="1308"/>
                    <a:pt x="2440" y="1308"/>
                  </a:cubicBezTo>
                  <a:cubicBezTo>
                    <a:pt x="2325" y="1308"/>
                    <a:pt x="2204" y="1335"/>
                    <a:pt x="2090" y="1363"/>
                  </a:cubicBezTo>
                  <a:cubicBezTo>
                    <a:pt x="2211" y="1233"/>
                    <a:pt x="2322" y="1103"/>
                    <a:pt x="2369" y="945"/>
                  </a:cubicBezTo>
                  <a:cubicBezTo>
                    <a:pt x="2415" y="778"/>
                    <a:pt x="2387" y="583"/>
                    <a:pt x="2229" y="490"/>
                  </a:cubicBezTo>
                  <a:cubicBezTo>
                    <a:pt x="2182" y="460"/>
                    <a:pt x="2128" y="447"/>
                    <a:pt x="2073" y="447"/>
                  </a:cubicBezTo>
                  <a:cubicBezTo>
                    <a:pt x="1956" y="447"/>
                    <a:pt x="1831" y="504"/>
                    <a:pt x="1737" y="573"/>
                  </a:cubicBezTo>
                  <a:cubicBezTo>
                    <a:pt x="1597" y="676"/>
                    <a:pt x="1477" y="824"/>
                    <a:pt x="1319" y="908"/>
                  </a:cubicBezTo>
                  <a:cubicBezTo>
                    <a:pt x="1374" y="750"/>
                    <a:pt x="1430" y="583"/>
                    <a:pt x="1421" y="406"/>
                  </a:cubicBezTo>
                  <a:cubicBezTo>
                    <a:pt x="1412" y="248"/>
                    <a:pt x="1300" y="62"/>
                    <a:pt x="1142" y="16"/>
                  </a:cubicBezTo>
                  <a:cubicBezTo>
                    <a:pt x="1108" y="5"/>
                    <a:pt x="1074" y="0"/>
                    <a:pt x="10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
            <p:cNvSpPr/>
            <p:nvPr/>
          </p:nvSpPr>
          <p:spPr>
            <a:xfrm>
              <a:off x="3696175" y="2248700"/>
              <a:ext cx="73650" cy="69950"/>
            </a:xfrm>
            <a:custGeom>
              <a:rect b="b" l="l" r="r" t="t"/>
              <a:pathLst>
                <a:path extrusionOk="0" h="2798" w="2946">
                  <a:moveTo>
                    <a:pt x="121" y="1469"/>
                  </a:moveTo>
                  <a:cubicBezTo>
                    <a:pt x="47" y="1775"/>
                    <a:pt x="10" y="2100"/>
                    <a:pt x="10" y="2426"/>
                  </a:cubicBezTo>
                  <a:cubicBezTo>
                    <a:pt x="10" y="2100"/>
                    <a:pt x="56" y="1775"/>
                    <a:pt x="121" y="1469"/>
                  </a:cubicBezTo>
                  <a:close/>
                  <a:moveTo>
                    <a:pt x="0" y="2446"/>
                  </a:moveTo>
                  <a:cubicBezTo>
                    <a:pt x="1" y="2492"/>
                    <a:pt x="10" y="2547"/>
                    <a:pt x="28" y="2584"/>
                  </a:cubicBezTo>
                  <a:cubicBezTo>
                    <a:pt x="10" y="2538"/>
                    <a:pt x="1" y="2492"/>
                    <a:pt x="0" y="2446"/>
                  </a:cubicBezTo>
                  <a:close/>
                  <a:moveTo>
                    <a:pt x="28" y="2584"/>
                  </a:moveTo>
                  <a:cubicBezTo>
                    <a:pt x="56" y="2630"/>
                    <a:pt x="93" y="2658"/>
                    <a:pt x="121" y="2686"/>
                  </a:cubicBezTo>
                  <a:cubicBezTo>
                    <a:pt x="93" y="2649"/>
                    <a:pt x="56" y="2630"/>
                    <a:pt x="28" y="2584"/>
                  </a:cubicBezTo>
                  <a:close/>
                  <a:moveTo>
                    <a:pt x="121" y="2686"/>
                  </a:moveTo>
                  <a:lnTo>
                    <a:pt x="121" y="2686"/>
                  </a:lnTo>
                  <a:cubicBezTo>
                    <a:pt x="205" y="2742"/>
                    <a:pt x="298" y="2760"/>
                    <a:pt x="391" y="2779"/>
                  </a:cubicBezTo>
                  <a:cubicBezTo>
                    <a:pt x="298" y="2760"/>
                    <a:pt x="205" y="2732"/>
                    <a:pt x="121" y="2686"/>
                  </a:cubicBezTo>
                  <a:close/>
                  <a:moveTo>
                    <a:pt x="1034" y="1"/>
                  </a:moveTo>
                  <a:cubicBezTo>
                    <a:pt x="1005" y="1"/>
                    <a:pt x="976" y="4"/>
                    <a:pt x="948" y="10"/>
                  </a:cubicBezTo>
                  <a:cubicBezTo>
                    <a:pt x="865" y="38"/>
                    <a:pt x="799" y="84"/>
                    <a:pt x="725" y="140"/>
                  </a:cubicBezTo>
                  <a:cubicBezTo>
                    <a:pt x="604" y="261"/>
                    <a:pt x="521" y="400"/>
                    <a:pt x="446" y="549"/>
                  </a:cubicBezTo>
                  <a:cubicBezTo>
                    <a:pt x="307" y="837"/>
                    <a:pt x="196" y="1153"/>
                    <a:pt x="121" y="1469"/>
                  </a:cubicBezTo>
                  <a:cubicBezTo>
                    <a:pt x="205" y="1153"/>
                    <a:pt x="326" y="837"/>
                    <a:pt x="474" y="558"/>
                  </a:cubicBezTo>
                  <a:cubicBezTo>
                    <a:pt x="539" y="419"/>
                    <a:pt x="632" y="279"/>
                    <a:pt x="753" y="177"/>
                  </a:cubicBezTo>
                  <a:cubicBezTo>
                    <a:pt x="809" y="131"/>
                    <a:pt x="883" y="84"/>
                    <a:pt x="948" y="56"/>
                  </a:cubicBezTo>
                  <a:cubicBezTo>
                    <a:pt x="973" y="50"/>
                    <a:pt x="998" y="47"/>
                    <a:pt x="1022" y="47"/>
                  </a:cubicBezTo>
                  <a:cubicBezTo>
                    <a:pt x="1072" y="47"/>
                    <a:pt x="1122" y="60"/>
                    <a:pt x="1171" y="84"/>
                  </a:cubicBezTo>
                  <a:cubicBezTo>
                    <a:pt x="1236" y="112"/>
                    <a:pt x="1283" y="177"/>
                    <a:pt x="1320" y="242"/>
                  </a:cubicBezTo>
                  <a:cubicBezTo>
                    <a:pt x="1357" y="317"/>
                    <a:pt x="1376" y="382"/>
                    <a:pt x="1376" y="465"/>
                  </a:cubicBezTo>
                  <a:cubicBezTo>
                    <a:pt x="1376" y="614"/>
                    <a:pt x="1329" y="763"/>
                    <a:pt x="1273" y="930"/>
                  </a:cubicBezTo>
                  <a:lnTo>
                    <a:pt x="1236" y="1032"/>
                  </a:lnTo>
                  <a:lnTo>
                    <a:pt x="1329" y="986"/>
                  </a:lnTo>
                  <a:cubicBezTo>
                    <a:pt x="1496" y="902"/>
                    <a:pt x="1608" y="763"/>
                    <a:pt x="1747" y="660"/>
                  </a:cubicBezTo>
                  <a:cubicBezTo>
                    <a:pt x="1821" y="614"/>
                    <a:pt x="1887" y="577"/>
                    <a:pt x="1970" y="558"/>
                  </a:cubicBezTo>
                  <a:cubicBezTo>
                    <a:pt x="2009" y="545"/>
                    <a:pt x="2044" y="538"/>
                    <a:pt x="2077" y="538"/>
                  </a:cubicBezTo>
                  <a:cubicBezTo>
                    <a:pt x="2116" y="538"/>
                    <a:pt x="2153" y="548"/>
                    <a:pt x="2193" y="567"/>
                  </a:cubicBezTo>
                  <a:cubicBezTo>
                    <a:pt x="2258" y="605"/>
                    <a:pt x="2305" y="660"/>
                    <a:pt x="2323" y="744"/>
                  </a:cubicBezTo>
                  <a:cubicBezTo>
                    <a:pt x="2342" y="809"/>
                    <a:pt x="2342" y="893"/>
                    <a:pt x="2323" y="976"/>
                  </a:cubicBezTo>
                  <a:cubicBezTo>
                    <a:pt x="2277" y="1125"/>
                    <a:pt x="2156" y="1264"/>
                    <a:pt x="2044" y="1394"/>
                  </a:cubicBezTo>
                  <a:lnTo>
                    <a:pt x="1933" y="1506"/>
                  </a:lnTo>
                  <a:lnTo>
                    <a:pt x="2091" y="1469"/>
                  </a:lnTo>
                  <a:cubicBezTo>
                    <a:pt x="2184" y="1441"/>
                    <a:pt x="2258" y="1422"/>
                    <a:pt x="2351" y="1404"/>
                  </a:cubicBezTo>
                  <a:cubicBezTo>
                    <a:pt x="2374" y="1401"/>
                    <a:pt x="2397" y="1400"/>
                    <a:pt x="2419" y="1400"/>
                  </a:cubicBezTo>
                  <a:cubicBezTo>
                    <a:pt x="2486" y="1400"/>
                    <a:pt x="2549" y="1411"/>
                    <a:pt x="2611" y="1432"/>
                  </a:cubicBezTo>
                  <a:cubicBezTo>
                    <a:pt x="2695" y="1469"/>
                    <a:pt x="2751" y="1524"/>
                    <a:pt x="2788" y="1589"/>
                  </a:cubicBezTo>
                  <a:cubicBezTo>
                    <a:pt x="2816" y="1673"/>
                    <a:pt x="2834" y="1757"/>
                    <a:pt x="2816" y="1850"/>
                  </a:cubicBezTo>
                  <a:cubicBezTo>
                    <a:pt x="2806" y="1924"/>
                    <a:pt x="2769" y="2017"/>
                    <a:pt x="2713" y="2091"/>
                  </a:cubicBezTo>
                  <a:cubicBezTo>
                    <a:pt x="2667" y="2166"/>
                    <a:pt x="2593" y="2231"/>
                    <a:pt x="2528" y="2286"/>
                  </a:cubicBezTo>
                  <a:cubicBezTo>
                    <a:pt x="2463" y="2342"/>
                    <a:pt x="2379" y="2388"/>
                    <a:pt x="2295" y="2435"/>
                  </a:cubicBezTo>
                  <a:cubicBezTo>
                    <a:pt x="2212" y="2481"/>
                    <a:pt x="2128" y="2519"/>
                    <a:pt x="2035" y="2565"/>
                  </a:cubicBezTo>
                  <a:cubicBezTo>
                    <a:pt x="1691" y="2704"/>
                    <a:pt x="1320" y="2788"/>
                    <a:pt x="948" y="2797"/>
                  </a:cubicBezTo>
                  <a:cubicBezTo>
                    <a:pt x="1320" y="2788"/>
                    <a:pt x="1701" y="2732"/>
                    <a:pt x="2054" y="2593"/>
                  </a:cubicBezTo>
                  <a:cubicBezTo>
                    <a:pt x="2147" y="2556"/>
                    <a:pt x="2221" y="2519"/>
                    <a:pt x="2305" y="2472"/>
                  </a:cubicBezTo>
                  <a:cubicBezTo>
                    <a:pt x="2388" y="2426"/>
                    <a:pt x="2472" y="2379"/>
                    <a:pt x="2546" y="2323"/>
                  </a:cubicBezTo>
                  <a:cubicBezTo>
                    <a:pt x="2676" y="2277"/>
                    <a:pt x="2751" y="2212"/>
                    <a:pt x="2806" y="2128"/>
                  </a:cubicBezTo>
                  <a:cubicBezTo>
                    <a:pt x="2862" y="2045"/>
                    <a:pt x="2909" y="1952"/>
                    <a:pt x="2927" y="1859"/>
                  </a:cubicBezTo>
                  <a:cubicBezTo>
                    <a:pt x="2946" y="1766"/>
                    <a:pt x="2936" y="1664"/>
                    <a:pt x="2890" y="1562"/>
                  </a:cubicBezTo>
                  <a:cubicBezTo>
                    <a:pt x="2853" y="1469"/>
                    <a:pt x="2769" y="1385"/>
                    <a:pt x="2667" y="1339"/>
                  </a:cubicBezTo>
                  <a:cubicBezTo>
                    <a:pt x="2603" y="1307"/>
                    <a:pt x="2534" y="1297"/>
                    <a:pt x="2464" y="1297"/>
                  </a:cubicBezTo>
                  <a:cubicBezTo>
                    <a:pt x="2433" y="1297"/>
                    <a:pt x="2401" y="1299"/>
                    <a:pt x="2370" y="1301"/>
                  </a:cubicBezTo>
                  <a:cubicBezTo>
                    <a:pt x="2323" y="1301"/>
                    <a:pt x="2277" y="1311"/>
                    <a:pt x="2230" y="1329"/>
                  </a:cubicBezTo>
                  <a:cubicBezTo>
                    <a:pt x="2249" y="1292"/>
                    <a:pt x="2277" y="1264"/>
                    <a:pt x="2295" y="1236"/>
                  </a:cubicBezTo>
                  <a:cubicBezTo>
                    <a:pt x="2351" y="1162"/>
                    <a:pt x="2398" y="1078"/>
                    <a:pt x="2425" y="986"/>
                  </a:cubicBezTo>
                  <a:cubicBezTo>
                    <a:pt x="2444" y="893"/>
                    <a:pt x="2444" y="790"/>
                    <a:pt x="2425" y="698"/>
                  </a:cubicBezTo>
                  <a:cubicBezTo>
                    <a:pt x="2398" y="605"/>
                    <a:pt x="2332" y="512"/>
                    <a:pt x="2240" y="465"/>
                  </a:cubicBezTo>
                  <a:cubicBezTo>
                    <a:pt x="2183" y="437"/>
                    <a:pt x="2119" y="426"/>
                    <a:pt x="2059" y="426"/>
                  </a:cubicBezTo>
                  <a:cubicBezTo>
                    <a:pt x="2021" y="426"/>
                    <a:pt x="1984" y="430"/>
                    <a:pt x="1952" y="437"/>
                  </a:cubicBezTo>
                  <a:cubicBezTo>
                    <a:pt x="1859" y="465"/>
                    <a:pt x="1775" y="512"/>
                    <a:pt x="1701" y="567"/>
                  </a:cubicBezTo>
                  <a:cubicBezTo>
                    <a:pt x="1599" y="651"/>
                    <a:pt x="1506" y="753"/>
                    <a:pt x="1403" y="837"/>
                  </a:cubicBezTo>
                  <a:cubicBezTo>
                    <a:pt x="1441" y="725"/>
                    <a:pt x="1468" y="595"/>
                    <a:pt x="1459" y="465"/>
                  </a:cubicBezTo>
                  <a:cubicBezTo>
                    <a:pt x="1459" y="382"/>
                    <a:pt x="1441" y="289"/>
                    <a:pt x="1394" y="224"/>
                  </a:cubicBezTo>
                  <a:cubicBezTo>
                    <a:pt x="1348" y="140"/>
                    <a:pt x="1283" y="84"/>
                    <a:pt x="1208" y="38"/>
                  </a:cubicBezTo>
                  <a:cubicBezTo>
                    <a:pt x="1153" y="13"/>
                    <a:pt x="1093" y="1"/>
                    <a:pt x="10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
            <p:cNvSpPr/>
            <p:nvPr/>
          </p:nvSpPr>
          <p:spPr>
            <a:xfrm>
              <a:off x="3698500" y="2272175"/>
              <a:ext cx="31150" cy="41825"/>
            </a:xfrm>
            <a:custGeom>
              <a:rect b="b" l="l" r="r" t="t"/>
              <a:pathLst>
                <a:path extrusionOk="0" h="1673" w="1246">
                  <a:moveTo>
                    <a:pt x="1245" y="0"/>
                  </a:moveTo>
                  <a:lnTo>
                    <a:pt x="1245" y="0"/>
                  </a:lnTo>
                  <a:cubicBezTo>
                    <a:pt x="1143" y="139"/>
                    <a:pt x="1041" y="279"/>
                    <a:pt x="929" y="437"/>
                  </a:cubicBezTo>
                  <a:lnTo>
                    <a:pt x="623" y="855"/>
                  </a:lnTo>
                  <a:lnTo>
                    <a:pt x="326" y="1273"/>
                  </a:lnTo>
                  <a:cubicBezTo>
                    <a:pt x="261" y="1338"/>
                    <a:pt x="214" y="1412"/>
                    <a:pt x="158" y="1477"/>
                  </a:cubicBezTo>
                  <a:cubicBezTo>
                    <a:pt x="112" y="1552"/>
                    <a:pt x="56" y="1617"/>
                    <a:pt x="0" y="1672"/>
                  </a:cubicBezTo>
                  <a:cubicBezTo>
                    <a:pt x="130" y="1561"/>
                    <a:pt x="242" y="1422"/>
                    <a:pt x="353" y="1292"/>
                  </a:cubicBezTo>
                  <a:lnTo>
                    <a:pt x="669" y="873"/>
                  </a:lnTo>
                  <a:cubicBezTo>
                    <a:pt x="772" y="734"/>
                    <a:pt x="874" y="585"/>
                    <a:pt x="967" y="446"/>
                  </a:cubicBezTo>
                  <a:cubicBezTo>
                    <a:pt x="1069" y="297"/>
                    <a:pt x="1162" y="158"/>
                    <a:pt x="12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2"/>
            <p:cNvSpPr/>
            <p:nvPr/>
          </p:nvSpPr>
          <p:spPr>
            <a:xfrm>
              <a:off x="3699900" y="2284475"/>
              <a:ext cx="48550" cy="31150"/>
            </a:xfrm>
            <a:custGeom>
              <a:rect b="b" l="l" r="r" t="t"/>
              <a:pathLst>
                <a:path extrusionOk="0" h="1246" w="1942">
                  <a:moveTo>
                    <a:pt x="1942" y="1"/>
                  </a:moveTo>
                  <a:lnTo>
                    <a:pt x="1942" y="1"/>
                  </a:lnTo>
                  <a:cubicBezTo>
                    <a:pt x="1775" y="93"/>
                    <a:pt x="1598" y="186"/>
                    <a:pt x="1440" y="289"/>
                  </a:cubicBezTo>
                  <a:cubicBezTo>
                    <a:pt x="1273" y="391"/>
                    <a:pt x="1115" y="484"/>
                    <a:pt x="948" y="595"/>
                  </a:cubicBezTo>
                  <a:lnTo>
                    <a:pt x="465" y="902"/>
                  </a:lnTo>
                  <a:cubicBezTo>
                    <a:pt x="297" y="1013"/>
                    <a:pt x="139" y="1115"/>
                    <a:pt x="0" y="1246"/>
                  </a:cubicBezTo>
                  <a:cubicBezTo>
                    <a:pt x="84" y="1180"/>
                    <a:pt x="158" y="1125"/>
                    <a:pt x="242" y="1078"/>
                  </a:cubicBezTo>
                  <a:cubicBezTo>
                    <a:pt x="325" y="1032"/>
                    <a:pt x="409" y="976"/>
                    <a:pt x="483" y="930"/>
                  </a:cubicBezTo>
                  <a:lnTo>
                    <a:pt x="976" y="623"/>
                  </a:lnTo>
                  <a:lnTo>
                    <a:pt x="1459" y="316"/>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2"/>
            <p:cNvSpPr/>
            <p:nvPr/>
          </p:nvSpPr>
          <p:spPr>
            <a:xfrm>
              <a:off x="3711725" y="2289350"/>
              <a:ext cx="9100" cy="11875"/>
            </a:xfrm>
            <a:custGeom>
              <a:rect b="b" l="l" r="r" t="t"/>
              <a:pathLst>
                <a:path extrusionOk="0" h="475" w="364">
                  <a:moveTo>
                    <a:pt x="363" y="1"/>
                  </a:moveTo>
                  <a:lnTo>
                    <a:pt x="363" y="1"/>
                  </a:lnTo>
                  <a:cubicBezTo>
                    <a:pt x="280" y="75"/>
                    <a:pt x="224" y="149"/>
                    <a:pt x="168" y="233"/>
                  </a:cubicBezTo>
                  <a:cubicBezTo>
                    <a:pt x="140" y="270"/>
                    <a:pt x="103" y="307"/>
                    <a:pt x="85" y="344"/>
                  </a:cubicBezTo>
                  <a:cubicBezTo>
                    <a:pt x="47" y="400"/>
                    <a:pt x="29" y="428"/>
                    <a:pt x="1" y="474"/>
                  </a:cubicBezTo>
                  <a:cubicBezTo>
                    <a:pt x="47" y="447"/>
                    <a:pt x="85" y="409"/>
                    <a:pt x="122" y="372"/>
                  </a:cubicBezTo>
                  <a:cubicBezTo>
                    <a:pt x="150" y="335"/>
                    <a:pt x="177" y="289"/>
                    <a:pt x="215" y="261"/>
                  </a:cubicBezTo>
                  <a:cubicBezTo>
                    <a:pt x="270" y="177"/>
                    <a:pt x="32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2"/>
            <p:cNvSpPr/>
            <p:nvPr/>
          </p:nvSpPr>
          <p:spPr>
            <a:xfrm>
              <a:off x="3720575" y="2285625"/>
              <a:ext cx="4200" cy="7925"/>
            </a:xfrm>
            <a:custGeom>
              <a:rect b="b" l="l" r="r" t="t"/>
              <a:pathLst>
                <a:path extrusionOk="0" h="317" w="168">
                  <a:moveTo>
                    <a:pt x="167" y="1"/>
                  </a:moveTo>
                  <a:lnTo>
                    <a:pt x="167" y="1"/>
                  </a:lnTo>
                  <a:cubicBezTo>
                    <a:pt x="121" y="47"/>
                    <a:pt x="93" y="94"/>
                    <a:pt x="65" y="150"/>
                  </a:cubicBezTo>
                  <a:cubicBezTo>
                    <a:pt x="56" y="178"/>
                    <a:pt x="46" y="205"/>
                    <a:pt x="28" y="233"/>
                  </a:cubicBezTo>
                  <a:cubicBezTo>
                    <a:pt x="19" y="252"/>
                    <a:pt x="9" y="289"/>
                    <a:pt x="0" y="317"/>
                  </a:cubicBezTo>
                  <a:cubicBezTo>
                    <a:pt x="19" y="298"/>
                    <a:pt x="46" y="280"/>
                    <a:pt x="65" y="252"/>
                  </a:cubicBezTo>
                  <a:cubicBezTo>
                    <a:pt x="74" y="233"/>
                    <a:pt x="102" y="196"/>
                    <a:pt x="112" y="178"/>
                  </a:cubicBezTo>
                  <a:cubicBezTo>
                    <a:pt x="139" y="112"/>
                    <a:pt x="158" y="5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2"/>
            <p:cNvSpPr/>
            <p:nvPr/>
          </p:nvSpPr>
          <p:spPr>
            <a:xfrm>
              <a:off x="3718700" y="2288200"/>
              <a:ext cx="10025" cy="10000"/>
            </a:xfrm>
            <a:custGeom>
              <a:rect b="b" l="l" r="r" t="t"/>
              <a:pathLst>
                <a:path extrusionOk="0" h="400" w="401">
                  <a:moveTo>
                    <a:pt x="400" y="0"/>
                  </a:moveTo>
                  <a:lnTo>
                    <a:pt x="400" y="0"/>
                  </a:lnTo>
                  <a:cubicBezTo>
                    <a:pt x="326" y="47"/>
                    <a:pt x="261" y="121"/>
                    <a:pt x="177" y="186"/>
                  </a:cubicBezTo>
                  <a:lnTo>
                    <a:pt x="1" y="400"/>
                  </a:lnTo>
                  <a:cubicBezTo>
                    <a:pt x="47" y="372"/>
                    <a:pt x="84" y="353"/>
                    <a:pt x="121" y="316"/>
                  </a:cubicBezTo>
                  <a:cubicBezTo>
                    <a:pt x="149" y="288"/>
                    <a:pt x="187" y="260"/>
                    <a:pt x="224" y="223"/>
                  </a:cubicBezTo>
                  <a:cubicBezTo>
                    <a:pt x="289" y="149"/>
                    <a:pt x="354" y="84"/>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2"/>
            <p:cNvSpPr/>
            <p:nvPr/>
          </p:nvSpPr>
          <p:spPr>
            <a:xfrm>
              <a:off x="3708475" y="2301200"/>
              <a:ext cx="7000" cy="5375"/>
            </a:xfrm>
            <a:custGeom>
              <a:rect b="b" l="l" r="r" t="t"/>
              <a:pathLst>
                <a:path extrusionOk="0" h="215" w="280">
                  <a:moveTo>
                    <a:pt x="280" y="0"/>
                  </a:moveTo>
                  <a:lnTo>
                    <a:pt x="280" y="0"/>
                  </a:lnTo>
                  <a:cubicBezTo>
                    <a:pt x="224" y="28"/>
                    <a:pt x="168" y="66"/>
                    <a:pt x="131" y="84"/>
                  </a:cubicBezTo>
                  <a:cubicBezTo>
                    <a:pt x="85" y="121"/>
                    <a:pt x="38" y="168"/>
                    <a:pt x="1" y="214"/>
                  </a:cubicBezTo>
                  <a:cubicBezTo>
                    <a:pt x="66" y="205"/>
                    <a:pt x="112" y="168"/>
                    <a:pt x="159" y="131"/>
                  </a:cubicBezTo>
                  <a:cubicBezTo>
                    <a:pt x="205" y="93"/>
                    <a:pt x="252" y="47"/>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2"/>
            <p:cNvSpPr/>
            <p:nvPr/>
          </p:nvSpPr>
          <p:spPr>
            <a:xfrm>
              <a:off x="3745650" y="2270550"/>
              <a:ext cx="6750" cy="10700"/>
            </a:xfrm>
            <a:custGeom>
              <a:rect b="b" l="l" r="r" t="t"/>
              <a:pathLst>
                <a:path extrusionOk="0" h="428" w="270">
                  <a:moveTo>
                    <a:pt x="270" y="0"/>
                  </a:moveTo>
                  <a:lnTo>
                    <a:pt x="270" y="0"/>
                  </a:lnTo>
                  <a:cubicBezTo>
                    <a:pt x="214" y="65"/>
                    <a:pt x="168" y="139"/>
                    <a:pt x="140" y="195"/>
                  </a:cubicBezTo>
                  <a:cubicBezTo>
                    <a:pt x="121" y="242"/>
                    <a:pt x="93" y="279"/>
                    <a:pt x="75" y="316"/>
                  </a:cubicBezTo>
                  <a:cubicBezTo>
                    <a:pt x="47" y="362"/>
                    <a:pt x="28" y="390"/>
                    <a:pt x="0" y="427"/>
                  </a:cubicBezTo>
                  <a:cubicBezTo>
                    <a:pt x="38" y="409"/>
                    <a:pt x="75" y="372"/>
                    <a:pt x="93" y="335"/>
                  </a:cubicBezTo>
                  <a:lnTo>
                    <a:pt x="168" y="232"/>
                  </a:lnTo>
                  <a:cubicBezTo>
                    <a:pt x="214" y="158"/>
                    <a:pt x="251"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2"/>
            <p:cNvSpPr/>
            <p:nvPr/>
          </p:nvSpPr>
          <p:spPr>
            <a:xfrm>
              <a:off x="3740775" y="2276575"/>
              <a:ext cx="5375" cy="7700"/>
            </a:xfrm>
            <a:custGeom>
              <a:rect b="b" l="l" r="r" t="t"/>
              <a:pathLst>
                <a:path extrusionOk="0" h="308" w="215">
                  <a:moveTo>
                    <a:pt x="214" y="1"/>
                  </a:moveTo>
                  <a:cubicBezTo>
                    <a:pt x="168" y="47"/>
                    <a:pt x="140" y="94"/>
                    <a:pt x="93" y="149"/>
                  </a:cubicBezTo>
                  <a:cubicBezTo>
                    <a:pt x="56" y="196"/>
                    <a:pt x="37" y="242"/>
                    <a:pt x="0" y="307"/>
                  </a:cubicBezTo>
                  <a:cubicBezTo>
                    <a:pt x="37" y="289"/>
                    <a:pt x="56" y="270"/>
                    <a:pt x="84" y="242"/>
                  </a:cubicBezTo>
                  <a:cubicBezTo>
                    <a:pt x="103" y="224"/>
                    <a:pt x="130" y="196"/>
                    <a:pt x="140" y="177"/>
                  </a:cubicBezTo>
                  <a:cubicBezTo>
                    <a:pt x="168" y="149"/>
                    <a:pt x="177" y="121"/>
                    <a:pt x="186" y="94"/>
                  </a:cubicBezTo>
                  <a:cubicBezTo>
                    <a:pt x="19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
            <p:cNvSpPr/>
            <p:nvPr/>
          </p:nvSpPr>
          <p:spPr>
            <a:xfrm>
              <a:off x="3748675" y="2267975"/>
              <a:ext cx="2100" cy="4900"/>
            </a:xfrm>
            <a:custGeom>
              <a:rect b="b" l="l" r="r" t="t"/>
              <a:pathLst>
                <a:path extrusionOk="0" h="196" w="84">
                  <a:moveTo>
                    <a:pt x="65" y="1"/>
                  </a:moveTo>
                  <a:cubicBezTo>
                    <a:pt x="47" y="19"/>
                    <a:pt x="37" y="57"/>
                    <a:pt x="19" y="94"/>
                  </a:cubicBezTo>
                  <a:cubicBezTo>
                    <a:pt x="19" y="103"/>
                    <a:pt x="10" y="122"/>
                    <a:pt x="10" y="140"/>
                  </a:cubicBezTo>
                  <a:cubicBezTo>
                    <a:pt x="10" y="159"/>
                    <a:pt x="0" y="168"/>
                    <a:pt x="0" y="196"/>
                  </a:cubicBezTo>
                  <a:cubicBezTo>
                    <a:pt x="37" y="168"/>
                    <a:pt x="56" y="150"/>
                    <a:pt x="65" y="112"/>
                  </a:cubicBezTo>
                  <a:cubicBezTo>
                    <a:pt x="65" y="94"/>
                    <a:pt x="84" y="75"/>
                    <a:pt x="84" y="57"/>
                  </a:cubicBezTo>
                  <a:cubicBezTo>
                    <a:pt x="84" y="29"/>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2"/>
            <p:cNvSpPr/>
            <p:nvPr/>
          </p:nvSpPr>
          <p:spPr>
            <a:xfrm>
              <a:off x="3760050" y="2291675"/>
              <a:ext cx="5375" cy="10250"/>
            </a:xfrm>
            <a:custGeom>
              <a:rect b="b" l="l" r="r" t="t"/>
              <a:pathLst>
                <a:path extrusionOk="0" h="410" w="215">
                  <a:moveTo>
                    <a:pt x="168" y="1"/>
                  </a:moveTo>
                  <a:lnTo>
                    <a:pt x="168" y="1"/>
                  </a:lnTo>
                  <a:cubicBezTo>
                    <a:pt x="177" y="84"/>
                    <a:pt x="168" y="149"/>
                    <a:pt x="149" y="224"/>
                  </a:cubicBezTo>
                  <a:cubicBezTo>
                    <a:pt x="121" y="261"/>
                    <a:pt x="103" y="279"/>
                    <a:pt x="75" y="316"/>
                  </a:cubicBezTo>
                  <a:cubicBezTo>
                    <a:pt x="66" y="326"/>
                    <a:pt x="56" y="354"/>
                    <a:pt x="47" y="363"/>
                  </a:cubicBezTo>
                  <a:cubicBezTo>
                    <a:pt x="19" y="372"/>
                    <a:pt x="10" y="400"/>
                    <a:pt x="0" y="409"/>
                  </a:cubicBezTo>
                  <a:cubicBezTo>
                    <a:pt x="19" y="409"/>
                    <a:pt x="28" y="400"/>
                    <a:pt x="56" y="381"/>
                  </a:cubicBezTo>
                  <a:cubicBezTo>
                    <a:pt x="66" y="372"/>
                    <a:pt x="93" y="363"/>
                    <a:pt x="103" y="354"/>
                  </a:cubicBezTo>
                  <a:cubicBezTo>
                    <a:pt x="140" y="316"/>
                    <a:pt x="158" y="279"/>
                    <a:pt x="186" y="242"/>
                  </a:cubicBezTo>
                  <a:cubicBezTo>
                    <a:pt x="205" y="214"/>
                    <a:pt x="214" y="168"/>
                    <a:pt x="214" y="121"/>
                  </a:cubicBezTo>
                  <a:cubicBezTo>
                    <a:pt x="214" y="84"/>
                    <a:pt x="196"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2"/>
            <p:cNvSpPr/>
            <p:nvPr/>
          </p:nvSpPr>
          <p:spPr>
            <a:xfrm>
              <a:off x="3752150" y="2298175"/>
              <a:ext cx="9075" cy="7000"/>
            </a:xfrm>
            <a:custGeom>
              <a:rect b="b" l="l" r="r" t="t"/>
              <a:pathLst>
                <a:path extrusionOk="0" h="280" w="363">
                  <a:moveTo>
                    <a:pt x="363" y="1"/>
                  </a:moveTo>
                  <a:lnTo>
                    <a:pt x="363" y="1"/>
                  </a:lnTo>
                  <a:cubicBezTo>
                    <a:pt x="326" y="10"/>
                    <a:pt x="298" y="29"/>
                    <a:pt x="270" y="66"/>
                  </a:cubicBezTo>
                  <a:cubicBezTo>
                    <a:pt x="233" y="94"/>
                    <a:pt x="205" y="112"/>
                    <a:pt x="177" y="140"/>
                  </a:cubicBezTo>
                  <a:lnTo>
                    <a:pt x="93" y="205"/>
                  </a:lnTo>
                  <a:cubicBezTo>
                    <a:pt x="56" y="233"/>
                    <a:pt x="38" y="252"/>
                    <a:pt x="1" y="279"/>
                  </a:cubicBezTo>
                  <a:cubicBezTo>
                    <a:pt x="47" y="279"/>
                    <a:pt x="84" y="261"/>
                    <a:pt x="112" y="242"/>
                  </a:cubicBezTo>
                  <a:cubicBezTo>
                    <a:pt x="149" y="214"/>
                    <a:pt x="177" y="196"/>
                    <a:pt x="205" y="168"/>
                  </a:cubicBezTo>
                  <a:cubicBezTo>
                    <a:pt x="270" y="112"/>
                    <a:pt x="316" y="6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2"/>
            <p:cNvSpPr/>
            <p:nvPr/>
          </p:nvSpPr>
          <p:spPr>
            <a:xfrm>
              <a:off x="3747975" y="2305375"/>
              <a:ext cx="9300" cy="4450"/>
            </a:xfrm>
            <a:custGeom>
              <a:rect b="b" l="l" r="r" t="t"/>
              <a:pathLst>
                <a:path extrusionOk="0" h="178" w="372">
                  <a:moveTo>
                    <a:pt x="372" y="1"/>
                  </a:moveTo>
                  <a:cubicBezTo>
                    <a:pt x="316" y="19"/>
                    <a:pt x="251" y="47"/>
                    <a:pt x="186" y="84"/>
                  </a:cubicBezTo>
                  <a:cubicBezTo>
                    <a:pt x="121" y="112"/>
                    <a:pt x="75" y="149"/>
                    <a:pt x="0" y="177"/>
                  </a:cubicBezTo>
                  <a:cubicBezTo>
                    <a:pt x="38" y="177"/>
                    <a:pt x="75" y="177"/>
                    <a:pt x="112" y="159"/>
                  </a:cubicBezTo>
                  <a:cubicBezTo>
                    <a:pt x="130" y="149"/>
                    <a:pt x="168" y="140"/>
                    <a:pt x="195" y="131"/>
                  </a:cubicBezTo>
                  <a:cubicBezTo>
                    <a:pt x="233" y="103"/>
                    <a:pt x="270" y="94"/>
                    <a:pt x="288" y="66"/>
                  </a:cubicBezTo>
                  <a:cubicBezTo>
                    <a:pt x="326" y="47"/>
                    <a:pt x="353"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2"/>
            <p:cNvSpPr/>
            <p:nvPr/>
          </p:nvSpPr>
          <p:spPr>
            <a:xfrm>
              <a:off x="3754250" y="2296100"/>
              <a:ext cx="5350" cy="4650"/>
            </a:xfrm>
            <a:custGeom>
              <a:rect b="b" l="l" r="r" t="t"/>
              <a:pathLst>
                <a:path extrusionOk="0" h="186" w="214">
                  <a:moveTo>
                    <a:pt x="214" y="0"/>
                  </a:moveTo>
                  <a:lnTo>
                    <a:pt x="214" y="0"/>
                  </a:lnTo>
                  <a:cubicBezTo>
                    <a:pt x="177" y="37"/>
                    <a:pt x="149" y="56"/>
                    <a:pt x="102" y="84"/>
                  </a:cubicBezTo>
                  <a:lnTo>
                    <a:pt x="0" y="186"/>
                  </a:lnTo>
                  <a:cubicBezTo>
                    <a:pt x="56" y="186"/>
                    <a:pt x="102" y="158"/>
                    <a:pt x="140" y="130"/>
                  </a:cubicBezTo>
                  <a:cubicBezTo>
                    <a:pt x="149" y="102"/>
                    <a:pt x="167" y="93"/>
                    <a:pt x="186" y="65"/>
                  </a:cubicBezTo>
                  <a:cubicBezTo>
                    <a:pt x="205" y="47"/>
                    <a:pt x="214"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2"/>
            <p:cNvSpPr/>
            <p:nvPr/>
          </p:nvSpPr>
          <p:spPr>
            <a:xfrm>
              <a:off x="3705000" y="2315600"/>
              <a:ext cx="10475" cy="1800"/>
            </a:xfrm>
            <a:custGeom>
              <a:rect b="b" l="l" r="r" t="t"/>
              <a:pathLst>
                <a:path extrusionOk="0" h="72" w="419">
                  <a:moveTo>
                    <a:pt x="1" y="1"/>
                  </a:moveTo>
                  <a:cubicBezTo>
                    <a:pt x="38" y="19"/>
                    <a:pt x="75" y="28"/>
                    <a:pt x="103" y="47"/>
                  </a:cubicBezTo>
                  <a:cubicBezTo>
                    <a:pt x="140" y="56"/>
                    <a:pt x="177" y="66"/>
                    <a:pt x="214" y="66"/>
                  </a:cubicBezTo>
                  <a:cubicBezTo>
                    <a:pt x="238" y="69"/>
                    <a:pt x="263" y="71"/>
                    <a:pt x="288" y="71"/>
                  </a:cubicBezTo>
                  <a:cubicBezTo>
                    <a:pt x="332" y="71"/>
                    <a:pt x="377" y="65"/>
                    <a:pt x="419" y="47"/>
                  </a:cubicBezTo>
                  <a:cubicBezTo>
                    <a:pt x="354" y="47"/>
                    <a:pt x="279" y="28"/>
                    <a:pt x="214" y="19"/>
                  </a:cubicBezTo>
                  <a:cubicBezTo>
                    <a:pt x="140"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
            <p:cNvSpPr/>
            <p:nvPr/>
          </p:nvSpPr>
          <p:spPr>
            <a:xfrm>
              <a:off x="3709175" y="2313750"/>
              <a:ext cx="8150" cy="1400"/>
            </a:xfrm>
            <a:custGeom>
              <a:rect b="b" l="l" r="r" t="t"/>
              <a:pathLst>
                <a:path extrusionOk="0" h="56" w="326">
                  <a:moveTo>
                    <a:pt x="1" y="0"/>
                  </a:moveTo>
                  <a:cubicBezTo>
                    <a:pt x="19" y="28"/>
                    <a:pt x="47" y="28"/>
                    <a:pt x="84" y="47"/>
                  </a:cubicBezTo>
                  <a:cubicBezTo>
                    <a:pt x="103" y="56"/>
                    <a:pt x="140" y="56"/>
                    <a:pt x="159" y="56"/>
                  </a:cubicBezTo>
                  <a:cubicBezTo>
                    <a:pt x="224" y="56"/>
                    <a:pt x="279" y="47"/>
                    <a:pt x="326" y="9"/>
                  </a:cubicBezTo>
                  <a:cubicBezTo>
                    <a:pt x="298" y="0"/>
                    <a:pt x="270"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
            <p:cNvSpPr/>
            <p:nvPr/>
          </p:nvSpPr>
          <p:spPr>
            <a:xfrm>
              <a:off x="3712675" y="2307475"/>
              <a:ext cx="6975" cy="3725"/>
            </a:xfrm>
            <a:custGeom>
              <a:rect b="b" l="l" r="r" t="t"/>
              <a:pathLst>
                <a:path extrusionOk="0" h="149" w="279">
                  <a:moveTo>
                    <a:pt x="279" y="0"/>
                  </a:moveTo>
                  <a:lnTo>
                    <a:pt x="279" y="0"/>
                  </a:lnTo>
                  <a:cubicBezTo>
                    <a:pt x="214" y="10"/>
                    <a:pt x="177" y="28"/>
                    <a:pt x="130" y="56"/>
                  </a:cubicBezTo>
                  <a:cubicBezTo>
                    <a:pt x="84" y="75"/>
                    <a:pt x="37" y="103"/>
                    <a:pt x="0" y="149"/>
                  </a:cubicBezTo>
                  <a:cubicBezTo>
                    <a:pt x="56" y="149"/>
                    <a:pt x="102" y="121"/>
                    <a:pt x="149" y="103"/>
                  </a:cubicBezTo>
                  <a:cubicBezTo>
                    <a:pt x="167" y="93"/>
                    <a:pt x="195" y="65"/>
                    <a:pt x="214"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
            <p:cNvSpPr/>
            <p:nvPr/>
          </p:nvSpPr>
          <p:spPr>
            <a:xfrm>
              <a:off x="3717300" y="2310250"/>
              <a:ext cx="6550" cy="1975"/>
            </a:xfrm>
            <a:custGeom>
              <a:rect b="b" l="l" r="r" t="t"/>
              <a:pathLst>
                <a:path extrusionOk="0" h="79" w="262">
                  <a:moveTo>
                    <a:pt x="261" y="1"/>
                  </a:moveTo>
                  <a:cubicBezTo>
                    <a:pt x="215" y="1"/>
                    <a:pt x="177" y="1"/>
                    <a:pt x="122" y="10"/>
                  </a:cubicBezTo>
                  <a:cubicBezTo>
                    <a:pt x="85" y="29"/>
                    <a:pt x="47" y="38"/>
                    <a:pt x="1" y="75"/>
                  </a:cubicBezTo>
                  <a:cubicBezTo>
                    <a:pt x="13" y="78"/>
                    <a:pt x="26" y="79"/>
                    <a:pt x="38" y="79"/>
                  </a:cubicBezTo>
                  <a:cubicBezTo>
                    <a:pt x="72" y="79"/>
                    <a:pt x="106" y="70"/>
                    <a:pt x="140" y="57"/>
                  </a:cubicBezTo>
                  <a:cubicBezTo>
                    <a:pt x="187" y="47"/>
                    <a:pt x="215"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2"/>
            <p:cNvSpPr/>
            <p:nvPr/>
          </p:nvSpPr>
          <p:spPr>
            <a:xfrm>
              <a:off x="3719400" y="2314575"/>
              <a:ext cx="8850" cy="1950"/>
            </a:xfrm>
            <a:custGeom>
              <a:rect b="b" l="l" r="r" t="t"/>
              <a:pathLst>
                <a:path extrusionOk="0" h="78" w="354">
                  <a:moveTo>
                    <a:pt x="302" y="0"/>
                  </a:moveTo>
                  <a:cubicBezTo>
                    <a:pt x="260" y="0"/>
                    <a:pt x="214" y="7"/>
                    <a:pt x="168" y="14"/>
                  </a:cubicBezTo>
                  <a:cubicBezTo>
                    <a:pt x="112" y="23"/>
                    <a:pt x="56" y="42"/>
                    <a:pt x="1" y="69"/>
                  </a:cubicBezTo>
                  <a:cubicBezTo>
                    <a:pt x="18" y="75"/>
                    <a:pt x="36" y="77"/>
                    <a:pt x="55" y="77"/>
                  </a:cubicBezTo>
                  <a:cubicBezTo>
                    <a:pt x="96" y="77"/>
                    <a:pt x="139" y="67"/>
                    <a:pt x="177" y="60"/>
                  </a:cubicBezTo>
                  <a:cubicBezTo>
                    <a:pt x="242" y="51"/>
                    <a:pt x="298" y="42"/>
                    <a:pt x="354" y="4"/>
                  </a:cubicBezTo>
                  <a:cubicBezTo>
                    <a:pt x="337" y="2"/>
                    <a:pt x="320" y="0"/>
                    <a:pt x="3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2"/>
            <p:cNvSpPr/>
            <p:nvPr/>
          </p:nvSpPr>
          <p:spPr>
            <a:xfrm>
              <a:off x="3711975" y="2251950"/>
              <a:ext cx="8850" cy="7925"/>
            </a:xfrm>
            <a:custGeom>
              <a:rect b="b" l="l" r="r" t="t"/>
              <a:pathLst>
                <a:path extrusionOk="0" h="317" w="354">
                  <a:moveTo>
                    <a:pt x="353" y="1"/>
                  </a:moveTo>
                  <a:lnTo>
                    <a:pt x="353" y="1"/>
                  </a:lnTo>
                  <a:cubicBezTo>
                    <a:pt x="316" y="10"/>
                    <a:pt x="270" y="19"/>
                    <a:pt x="251" y="47"/>
                  </a:cubicBezTo>
                  <a:lnTo>
                    <a:pt x="140" y="112"/>
                  </a:lnTo>
                  <a:cubicBezTo>
                    <a:pt x="75" y="159"/>
                    <a:pt x="28" y="233"/>
                    <a:pt x="0" y="317"/>
                  </a:cubicBezTo>
                  <a:lnTo>
                    <a:pt x="84" y="233"/>
                  </a:lnTo>
                  <a:cubicBezTo>
                    <a:pt x="112" y="196"/>
                    <a:pt x="130" y="177"/>
                    <a:pt x="167" y="149"/>
                  </a:cubicBezTo>
                  <a:cubicBezTo>
                    <a:pt x="223" y="94"/>
                    <a:pt x="279"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
            <p:cNvSpPr/>
            <p:nvPr/>
          </p:nvSpPr>
          <p:spPr>
            <a:xfrm>
              <a:off x="3711975" y="2255900"/>
              <a:ext cx="6525" cy="7700"/>
            </a:xfrm>
            <a:custGeom>
              <a:rect b="b" l="l" r="r" t="t"/>
              <a:pathLst>
                <a:path extrusionOk="0" h="308" w="261">
                  <a:moveTo>
                    <a:pt x="260" y="1"/>
                  </a:moveTo>
                  <a:lnTo>
                    <a:pt x="260" y="1"/>
                  </a:lnTo>
                  <a:cubicBezTo>
                    <a:pt x="223" y="19"/>
                    <a:pt x="186" y="38"/>
                    <a:pt x="177" y="47"/>
                  </a:cubicBezTo>
                  <a:cubicBezTo>
                    <a:pt x="140" y="75"/>
                    <a:pt x="121" y="94"/>
                    <a:pt x="93" y="122"/>
                  </a:cubicBezTo>
                  <a:cubicBezTo>
                    <a:pt x="47" y="168"/>
                    <a:pt x="19" y="233"/>
                    <a:pt x="0" y="307"/>
                  </a:cubicBezTo>
                  <a:lnTo>
                    <a:pt x="65" y="224"/>
                  </a:lnTo>
                  <a:lnTo>
                    <a:pt x="130" y="159"/>
                  </a:lnTo>
                  <a:cubicBezTo>
                    <a:pt x="167" y="112"/>
                    <a:pt x="214" y="66"/>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2"/>
            <p:cNvSpPr/>
            <p:nvPr/>
          </p:nvSpPr>
          <p:spPr>
            <a:xfrm>
              <a:off x="3710800" y="2262175"/>
              <a:ext cx="5600" cy="9325"/>
            </a:xfrm>
            <a:custGeom>
              <a:rect b="b" l="l" r="r" t="t"/>
              <a:pathLst>
                <a:path extrusionOk="0" h="373" w="224">
                  <a:moveTo>
                    <a:pt x="224" y="1"/>
                  </a:moveTo>
                  <a:lnTo>
                    <a:pt x="224" y="1"/>
                  </a:lnTo>
                  <a:cubicBezTo>
                    <a:pt x="168" y="28"/>
                    <a:pt x="122" y="94"/>
                    <a:pt x="75" y="168"/>
                  </a:cubicBezTo>
                  <a:cubicBezTo>
                    <a:pt x="57" y="196"/>
                    <a:pt x="38" y="233"/>
                    <a:pt x="29" y="261"/>
                  </a:cubicBezTo>
                  <a:cubicBezTo>
                    <a:pt x="10" y="298"/>
                    <a:pt x="1" y="335"/>
                    <a:pt x="1" y="372"/>
                  </a:cubicBezTo>
                  <a:lnTo>
                    <a:pt x="57" y="279"/>
                  </a:lnTo>
                  <a:cubicBezTo>
                    <a:pt x="84" y="242"/>
                    <a:pt x="94" y="214"/>
                    <a:pt x="122" y="186"/>
                  </a:cubicBezTo>
                  <a:cubicBezTo>
                    <a:pt x="159" y="121"/>
                    <a:pt x="205"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2"/>
            <p:cNvSpPr/>
            <p:nvPr/>
          </p:nvSpPr>
          <p:spPr>
            <a:xfrm>
              <a:off x="3704775" y="2266825"/>
              <a:ext cx="4200" cy="10250"/>
            </a:xfrm>
            <a:custGeom>
              <a:rect b="b" l="l" r="r" t="t"/>
              <a:pathLst>
                <a:path extrusionOk="0" h="410" w="168">
                  <a:moveTo>
                    <a:pt x="167" y="0"/>
                  </a:moveTo>
                  <a:lnTo>
                    <a:pt x="167" y="0"/>
                  </a:lnTo>
                  <a:cubicBezTo>
                    <a:pt x="121" y="56"/>
                    <a:pt x="84" y="121"/>
                    <a:pt x="56" y="196"/>
                  </a:cubicBezTo>
                  <a:lnTo>
                    <a:pt x="19" y="298"/>
                  </a:lnTo>
                  <a:cubicBezTo>
                    <a:pt x="10" y="335"/>
                    <a:pt x="0" y="381"/>
                    <a:pt x="10" y="409"/>
                  </a:cubicBezTo>
                  <a:lnTo>
                    <a:pt x="56" y="307"/>
                  </a:lnTo>
                  <a:cubicBezTo>
                    <a:pt x="84" y="279"/>
                    <a:pt x="93" y="242"/>
                    <a:pt x="102" y="205"/>
                  </a:cubicBezTo>
                  <a:cubicBezTo>
                    <a:pt x="130" y="140"/>
                    <a:pt x="14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
            <p:cNvSpPr/>
            <p:nvPr/>
          </p:nvSpPr>
          <p:spPr>
            <a:xfrm>
              <a:off x="3702900" y="2275650"/>
              <a:ext cx="5600" cy="10250"/>
            </a:xfrm>
            <a:custGeom>
              <a:rect b="b" l="l" r="r" t="t"/>
              <a:pathLst>
                <a:path extrusionOk="0" h="410" w="224">
                  <a:moveTo>
                    <a:pt x="224" y="0"/>
                  </a:moveTo>
                  <a:lnTo>
                    <a:pt x="224" y="0"/>
                  </a:lnTo>
                  <a:cubicBezTo>
                    <a:pt x="168" y="47"/>
                    <a:pt x="122" y="121"/>
                    <a:pt x="75" y="186"/>
                  </a:cubicBezTo>
                  <a:cubicBezTo>
                    <a:pt x="66" y="223"/>
                    <a:pt x="38" y="261"/>
                    <a:pt x="29" y="298"/>
                  </a:cubicBezTo>
                  <a:cubicBezTo>
                    <a:pt x="19" y="326"/>
                    <a:pt x="1" y="372"/>
                    <a:pt x="19" y="409"/>
                  </a:cubicBezTo>
                  <a:cubicBezTo>
                    <a:pt x="29" y="363"/>
                    <a:pt x="38" y="344"/>
                    <a:pt x="66" y="307"/>
                  </a:cubicBezTo>
                  <a:lnTo>
                    <a:pt x="122" y="214"/>
                  </a:lnTo>
                  <a:cubicBezTo>
                    <a:pt x="159" y="140"/>
                    <a:pt x="205" y="75"/>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
            <p:cNvSpPr/>
            <p:nvPr/>
          </p:nvSpPr>
          <p:spPr>
            <a:xfrm>
              <a:off x="3731950" y="2275175"/>
              <a:ext cx="3275" cy="3750"/>
            </a:xfrm>
            <a:custGeom>
              <a:rect b="b" l="l" r="r" t="t"/>
              <a:pathLst>
                <a:path extrusionOk="0" h="150" w="131">
                  <a:moveTo>
                    <a:pt x="130" y="1"/>
                  </a:moveTo>
                  <a:lnTo>
                    <a:pt x="130" y="1"/>
                  </a:lnTo>
                  <a:cubicBezTo>
                    <a:pt x="102" y="10"/>
                    <a:pt x="75" y="38"/>
                    <a:pt x="56" y="57"/>
                  </a:cubicBezTo>
                  <a:cubicBezTo>
                    <a:pt x="28" y="85"/>
                    <a:pt x="19" y="112"/>
                    <a:pt x="0" y="150"/>
                  </a:cubicBezTo>
                  <a:cubicBezTo>
                    <a:pt x="37" y="140"/>
                    <a:pt x="65" y="112"/>
                    <a:pt x="84" y="94"/>
                  </a:cubicBezTo>
                  <a:cubicBezTo>
                    <a:pt x="112" y="66"/>
                    <a:pt x="121"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2"/>
            <p:cNvSpPr/>
            <p:nvPr/>
          </p:nvSpPr>
          <p:spPr>
            <a:xfrm>
              <a:off x="3736125" y="2273325"/>
              <a:ext cx="3275" cy="3975"/>
            </a:xfrm>
            <a:custGeom>
              <a:rect b="b" l="l" r="r" t="t"/>
              <a:pathLst>
                <a:path extrusionOk="0" h="159" w="131">
                  <a:moveTo>
                    <a:pt x="131" y="1"/>
                  </a:moveTo>
                  <a:lnTo>
                    <a:pt x="131" y="1"/>
                  </a:lnTo>
                  <a:cubicBezTo>
                    <a:pt x="93" y="19"/>
                    <a:pt x="75" y="38"/>
                    <a:pt x="47" y="66"/>
                  </a:cubicBezTo>
                  <a:cubicBezTo>
                    <a:pt x="28" y="84"/>
                    <a:pt x="10" y="121"/>
                    <a:pt x="1" y="159"/>
                  </a:cubicBezTo>
                  <a:cubicBezTo>
                    <a:pt x="38" y="140"/>
                    <a:pt x="56" y="121"/>
                    <a:pt x="84" y="93"/>
                  </a:cubicBezTo>
                  <a:cubicBezTo>
                    <a:pt x="103" y="75"/>
                    <a:pt x="121"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2"/>
            <p:cNvSpPr/>
            <p:nvPr/>
          </p:nvSpPr>
          <p:spPr>
            <a:xfrm>
              <a:off x="3699900" y="2290050"/>
              <a:ext cx="2350" cy="7225"/>
            </a:xfrm>
            <a:custGeom>
              <a:rect b="b" l="l" r="r" t="t"/>
              <a:pathLst>
                <a:path extrusionOk="0" h="289" w="94">
                  <a:moveTo>
                    <a:pt x="93" y="1"/>
                  </a:moveTo>
                  <a:cubicBezTo>
                    <a:pt x="56" y="28"/>
                    <a:pt x="28" y="75"/>
                    <a:pt x="19" y="140"/>
                  </a:cubicBezTo>
                  <a:cubicBezTo>
                    <a:pt x="19" y="158"/>
                    <a:pt x="9" y="186"/>
                    <a:pt x="9" y="205"/>
                  </a:cubicBezTo>
                  <a:cubicBezTo>
                    <a:pt x="0" y="233"/>
                    <a:pt x="0" y="261"/>
                    <a:pt x="9" y="289"/>
                  </a:cubicBezTo>
                  <a:cubicBezTo>
                    <a:pt x="28" y="242"/>
                    <a:pt x="56" y="196"/>
                    <a:pt x="65" y="149"/>
                  </a:cubicBezTo>
                  <a:cubicBezTo>
                    <a:pt x="84" y="103"/>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2"/>
            <p:cNvSpPr/>
            <p:nvPr/>
          </p:nvSpPr>
          <p:spPr>
            <a:xfrm>
              <a:off x="3676675" y="2100500"/>
              <a:ext cx="70850" cy="74150"/>
            </a:xfrm>
            <a:custGeom>
              <a:rect b="b" l="l" r="r" t="t"/>
              <a:pathLst>
                <a:path extrusionOk="0" h="2966" w="2834">
                  <a:moveTo>
                    <a:pt x="1485" y="1"/>
                  </a:moveTo>
                  <a:cubicBezTo>
                    <a:pt x="1479" y="1"/>
                    <a:pt x="1474" y="1"/>
                    <a:pt x="1468" y="1"/>
                  </a:cubicBezTo>
                  <a:cubicBezTo>
                    <a:pt x="1301" y="29"/>
                    <a:pt x="1171" y="196"/>
                    <a:pt x="1115" y="364"/>
                  </a:cubicBezTo>
                  <a:cubicBezTo>
                    <a:pt x="1050" y="531"/>
                    <a:pt x="1041" y="717"/>
                    <a:pt x="957" y="875"/>
                  </a:cubicBezTo>
                  <a:cubicBezTo>
                    <a:pt x="920" y="717"/>
                    <a:pt x="873" y="540"/>
                    <a:pt x="753" y="410"/>
                  </a:cubicBezTo>
                  <a:cubicBezTo>
                    <a:pt x="671" y="314"/>
                    <a:pt x="537" y="235"/>
                    <a:pt x="401" y="235"/>
                  </a:cubicBezTo>
                  <a:cubicBezTo>
                    <a:pt x="367" y="235"/>
                    <a:pt x="332" y="241"/>
                    <a:pt x="297" y="252"/>
                  </a:cubicBezTo>
                  <a:cubicBezTo>
                    <a:pt x="28" y="336"/>
                    <a:pt x="0" y="689"/>
                    <a:pt x="28" y="958"/>
                  </a:cubicBezTo>
                  <a:cubicBezTo>
                    <a:pt x="121" y="1646"/>
                    <a:pt x="390" y="2296"/>
                    <a:pt x="790" y="2853"/>
                  </a:cubicBezTo>
                  <a:cubicBezTo>
                    <a:pt x="837" y="2936"/>
                    <a:pt x="916" y="2965"/>
                    <a:pt x="1002" y="2965"/>
                  </a:cubicBezTo>
                  <a:cubicBezTo>
                    <a:pt x="1120" y="2965"/>
                    <a:pt x="1252" y="2911"/>
                    <a:pt x="1338" y="2863"/>
                  </a:cubicBezTo>
                  <a:cubicBezTo>
                    <a:pt x="1905" y="2528"/>
                    <a:pt x="2416" y="2064"/>
                    <a:pt x="2676" y="1460"/>
                  </a:cubicBezTo>
                  <a:cubicBezTo>
                    <a:pt x="2759" y="1274"/>
                    <a:pt x="2834" y="1060"/>
                    <a:pt x="2797" y="865"/>
                  </a:cubicBezTo>
                  <a:cubicBezTo>
                    <a:pt x="2759" y="670"/>
                    <a:pt x="2611" y="466"/>
                    <a:pt x="2397" y="456"/>
                  </a:cubicBezTo>
                  <a:cubicBezTo>
                    <a:pt x="2392" y="456"/>
                    <a:pt x="2387" y="456"/>
                    <a:pt x="2382" y="456"/>
                  </a:cubicBezTo>
                  <a:cubicBezTo>
                    <a:pt x="2174" y="456"/>
                    <a:pt x="1994" y="637"/>
                    <a:pt x="1858" y="810"/>
                  </a:cubicBezTo>
                  <a:cubicBezTo>
                    <a:pt x="1877" y="633"/>
                    <a:pt x="1905" y="456"/>
                    <a:pt x="1840" y="299"/>
                  </a:cubicBezTo>
                  <a:cubicBezTo>
                    <a:pt x="1795" y="137"/>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
            <p:cNvSpPr/>
            <p:nvPr/>
          </p:nvSpPr>
          <p:spPr>
            <a:xfrm>
              <a:off x="3675975" y="2099100"/>
              <a:ext cx="71800" cy="75525"/>
            </a:xfrm>
            <a:custGeom>
              <a:rect b="b" l="l" r="r" t="t"/>
              <a:pathLst>
                <a:path extrusionOk="0" h="3021" w="2872">
                  <a:moveTo>
                    <a:pt x="818" y="2909"/>
                  </a:moveTo>
                  <a:cubicBezTo>
                    <a:pt x="836" y="2956"/>
                    <a:pt x="874" y="2975"/>
                    <a:pt x="920" y="3002"/>
                  </a:cubicBezTo>
                  <a:cubicBezTo>
                    <a:pt x="874" y="2975"/>
                    <a:pt x="836" y="2947"/>
                    <a:pt x="818" y="2909"/>
                  </a:cubicBezTo>
                  <a:close/>
                  <a:moveTo>
                    <a:pt x="1479" y="0"/>
                  </a:moveTo>
                  <a:cubicBezTo>
                    <a:pt x="1469" y="0"/>
                    <a:pt x="1459" y="1"/>
                    <a:pt x="1450" y="1"/>
                  </a:cubicBezTo>
                  <a:cubicBezTo>
                    <a:pt x="1347" y="20"/>
                    <a:pt x="1264" y="85"/>
                    <a:pt x="1208" y="159"/>
                  </a:cubicBezTo>
                  <a:cubicBezTo>
                    <a:pt x="1152" y="224"/>
                    <a:pt x="1106" y="317"/>
                    <a:pt x="1078" y="401"/>
                  </a:cubicBezTo>
                  <a:cubicBezTo>
                    <a:pt x="1050" y="531"/>
                    <a:pt x="1022" y="670"/>
                    <a:pt x="985" y="791"/>
                  </a:cubicBezTo>
                  <a:cubicBezTo>
                    <a:pt x="939" y="680"/>
                    <a:pt x="901" y="559"/>
                    <a:pt x="818" y="457"/>
                  </a:cubicBezTo>
                  <a:cubicBezTo>
                    <a:pt x="753" y="392"/>
                    <a:pt x="697" y="327"/>
                    <a:pt x="613" y="299"/>
                  </a:cubicBezTo>
                  <a:cubicBezTo>
                    <a:pt x="555" y="270"/>
                    <a:pt x="492" y="246"/>
                    <a:pt x="422" y="246"/>
                  </a:cubicBezTo>
                  <a:cubicBezTo>
                    <a:pt x="403" y="246"/>
                    <a:pt x="383" y="248"/>
                    <a:pt x="363" y="252"/>
                  </a:cubicBezTo>
                  <a:cubicBezTo>
                    <a:pt x="270" y="262"/>
                    <a:pt x="195" y="317"/>
                    <a:pt x="140" y="373"/>
                  </a:cubicBezTo>
                  <a:cubicBezTo>
                    <a:pt x="84" y="447"/>
                    <a:pt x="56" y="531"/>
                    <a:pt x="37" y="605"/>
                  </a:cubicBezTo>
                  <a:cubicBezTo>
                    <a:pt x="0" y="773"/>
                    <a:pt x="9" y="949"/>
                    <a:pt x="47" y="1098"/>
                  </a:cubicBezTo>
                  <a:cubicBezTo>
                    <a:pt x="102" y="1423"/>
                    <a:pt x="195" y="1739"/>
                    <a:pt x="325" y="2036"/>
                  </a:cubicBezTo>
                  <a:cubicBezTo>
                    <a:pt x="455" y="2343"/>
                    <a:pt x="613" y="2631"/>
                    <a:pt x="799" y="2882"/>
                  </a:cubicBezTo>
                  <a:cubicBezTo>
                    <a:pt x="613" y="2621"/>
                    <a:pt x="455" y="2343"/>
                    <a:pt x="335" y="2036"/>
                  </a:cubicBezTo>
                  <a:cubicBezTo>
                    <a:pt x="223" y="1739"/>
                    <a:pt x="130" y="1423"/>
                    <a:pt x="84" y="1098"/>
                  </a:cubicBezTo>
                  <a:cubicBezTo>
                    <a:pt x="56" y="931"/>
                    <a:pt x="47" y="773"/>
                    <a:pt x="84" y="624"/>
                  </a:cubicBezTo>
                  <a:cubicBezTo>
                    <a:pt x="102" y="540"/>
                    <a:pt x="130" y="466"/>
                    <a:pt x="177" y="410"/>
                  </a:cubicBezTo>
                  <a:cubicBezTo>
                    <a:pt x="223" y="355"/>
                    <a:pt x="288" y="317"/>
                    <a:pt x="363" y="308"/>
                  </a:cubicBezTo>
                  <a:cubicBezTo>
                    <a:pt x="374" y="306"/>
                    <a:pt x="385" y="306"/>
                    <a:pt x="397" y="306"/>
                  </a:cubicBezTo>
                  <a:cubicBezTo>
                    <a:pt x="456" y="306"/>
                    <a:pt x="524" y="324"/>
                    <a:pt x="586" y="355"/>
                  </a:cubicBezTo>
                  <a:cubicBezTo>
                    <a:pt x="651" y="392"/>
                    <a:pt x="706" y="438"/>
                    <a:pt x="753" y="503"/>
                  </a:cubicBezTo>
                  <a:cubicBezTo>
                    <a:pt x="846" y="633"/>
                    <a:pt x="892" y="782"/>
                    <a:pt x="939" y="931"/>
                  </a:cubicBezTo>
                  <a:lnTo>
                    <a:pt x="976" y="1042"/>
                  </a:lnTo>
                  <a:lnTo>
                    <a:pt x="1022" y="949"/>
                  </a:lnTo>
                  <a:cubicBezTo>
                    <a:pt x="1106" y="782"/>
                    <a:pt x="1115" y="596"/>
                    <a:pt x="1171" y="438"/>
                  </a:cubicBezTo>
                  <a:cubicBezTo>
                    <a:pt x="1199" y="355"/>
                    <a:pt x="1236" y="280"/>
                    <a:pt x="1292" y="224"/>
                  </a:cubicBezTo>
                  <a:cubicBezTo>
                    <a:pt x="1338" y="169"/>
                    <a:pt x="1403" y="122"/>
                    <a:pt x="1477" y="113"/>
                  </a:cubicBezTo>
                  <a:cubicBezTo>
                    <a:pt x="1491" y="109"/>
                    <a:pt x="1506" y="107"/>
                    <a:pt x="1521" y="107"/>
                  </a:cubicBezTo>
                  <a:cubicBezTo>
                    <a:pt x="1577" y="107"/>
                    <a:pt x="1638" y="132"/>
                    <a:pt x="1682" y="169"/>
                  </a:cubicBezTo>
                  <a:cubicBezTo>
                    <a:pt x="1747" y="215"/>
                    <a:pt x="1793" y="280"/>
                    <a:pt x="1821" y="355"/>
                  </a:cubicBezTo>
                  <a:cubicBezTo>
                    <a:pt x="1886" y="503"/>
                    <a:pt x="1858" y="680"/>
                    <a:pt x="1849" y="856"/>
                  </a:cubicBezTo>
                  <a:lnTo>
                    <a:pt x="1821" y="1014"/>
                  </a:lnTo>
                  <a:lnTo>
                    <a:pt x="1933" y="884"/>
                  </a:lnTo>
                  <a:cubicBezTo>
                    <a:pt x="1988" y="819"/>
                    <a:pt x="2044" y="745"/>
                    <a:pt x="2118" y="689"/>
                  </a:cubicBezTo>
                  <a:cubicBezTo>
                    <a:pt x="2184" y="633"/>
                    <a:pt x="2258" y="587"/>
                    <a:pt x="2332" y="559"/>
                  </a:cubicBezTo>
                  <a:cubicBezTo>
                    <a:pt x="2359" y="553"/>
                    <a:pt x="2385" y="550"/>
                    <a:pt x="2412" y="550"/>
                  </a:cubicBezTo>
                  <a:cubicBezTo>
                    <a:pt x="2469" y="550"/>
                    <a:pt x="2526" y="564"/>
                    <a:pt x="2583" y="596"/>
                  </a:cubicBezTo>
                  <a:cubicBezTo>
                    <a:pt x="2648" y="643"/>
                    <a:pt x="2722" y="698"/>
                    <a:pt x="2750" y="782"/>
                  </a:cubicBezTo>
                  <a:cubicBezTo>
                    <a:pt x="2797" y="866"/>
                    <a:pt x="2815" y="949"/>
                    <a:pt x="2815" y="1042"/>
                  </a:cubicBezTo>
                  <a:cubicBezTo>
                    <a:pt x="2815" y="1135"/>
                    <a:pt x="2797" y="1228"/>
                    <a:pt x="2769" y="1302"/>
                  </a:cubicBezTo>
                  <a:cubicBezTo>
                    <a:pt x="2741" y="1395"/>
                    <a:pt x="2704" y="1479"/>
                    <a:pt x="2657" y="1562"/>
                  </a:cubicBezTo>
                  <a:cubicBezTo>
                    <a:pt x="2629" y="1646"/>
                    <a:pt x="2583" y="1720"/>
                    <a:pt x="2537" y="1804"/>
                  </a:cubicBezTo>
                  <a:cubicBezTo>
                    <a:pt x="2332" y="2120"/>
                    <a:pt x="2081" y="2398"/>
                    <a:pt x="1793" y="2631"/>
                  </a:cubicBezTo>
                  <a:cubicBezTo>
                    <a:pt x="1635" y="2742"/>
                    <a:pt x="1487" y="2854"/>
                    <a:pt x="1329" y="2947"/>
                  </a:cubicBezTo>
                  <a:cubicBezTo>
                    <a:pt x="1245" y="2975"/>
                    <a:pt x="1152" y="3012"/>
                    <a:pt x="1059" y="3021"/>
                  </a:cubicBezTo>
                  <a:cubicBezTo>
                    <a:pt x="1152" y="3021"/>
                    <a:pt x="1245" y="2993"/>
                    <a:pt x="1329" y="2956"/>
                  </a:cubicBezTo>
                  <a:cubicBezTo>
                    <a:pt x="1487" y="2863"/>
                    <a:pt x="1654" y="2761"/>
                    <a:pt x="1803" y="2649"/>
                  </a:cubicBezTo>
                  <a:cubicBezTo>
                    <a:pt x="2100" y="2436"/>
                    <a:pt x="2369" y="2166"/>
                    <a:pt x="2583" y="1841"/>
                  </a:cubicBezTo>
                  <a:cubicBezTo>
                    <a:pt x="2629" y="1757"/>
                    <a:pt x="2685" y="1674"/>
                    <a:pt x="2722" y="1599"/>
                  </a:cubicBezTo>
                  <a:cubicBezTo>
                    <a:pt x="2769" y="1516"/>
                    <a:pt x="2797" y="1423"/>
                    <a:pt x="2834" y="1330"/>
                  </a:cubicBezTo>
                  <a:cubicBezTo>
                    <a:pt x="2843" y="1237"/>
                    <a:pt x="2871" y="1144"/>
                    <a:pt x="2871" y="1042"/>
                  </a:cubicBezTo>
                  <a:cubicBezTo>
                    <a:pt x="2871" y="949"/>
                    <a:pt x="2862" y="838"/>
                    <a:pt x="2815" y="745"/>
                  </a:cubicBezTo>
                  <a:cubicBezTo>
                    <a:pt x="2769" y="652"/>
                    <a:pt x="2704" y="577"/>
                    <a:pt x="2611" y="531"/>
                  </a:cubicBezTo>
                  <a:cubicBezTo>
                    <a:pt x="2556" y="488"/>
                    <a:pt x="2489" y="470"/>
                    <a:pt x="2421" y="470"/>
                  </a:cubicBezTo>
                  <a:cubicBezTo>
                    <a:pt x="2385" y="470"/>
                    <a:pt x="2349" y="475"/>
                    <a:pt x="2314" y="485"/>
                  </a:cubicBezTo>
                  <a:cubicBezTo>
                    <a:pt x="2211" y="503"/>
                    <a:pt x="2128" y="559"/>
                    <a:pt x="2044" y="624"/>
                  </a:cubicBezTo>
                  <a:cubicBezTo>
                    <a:pt x="2016" y="652"/>
                    <a:pt x="1979" y="680"/>
                    <a:pt x="1942" y="717"/>
                  </a:cubicBezTo>
                  <a:lnTo>
                    <a:pt x="1942" y="596"/>
                  </a:lnTo>
                  <a:cubicBezTo>
                    <a:pt x="1942" y="503"/>
                    <a:pt x="1933" y="410"/>
                    <a:pt x="1896" y="317"/>
                  </a:cubicBezTo>
                  <a:cubicBezTo>
                    <a:pt x="1858" y="224"/>
                    <a:pt x="1803" y="141"/>
                    <a:pt x="1728" y="85"/>
                  </a:cubicBezTo>
                  <a:cubicBezTo>
                    <a:pt x="1662" y="35"/>
                    <a:pt x="1565" y="0"/>
                    <a:pt x="14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
            <p:cNvSpPr/>
            <p:nvPr/>
          </p:nvSpPr>
          <p:spPr>
            <a:xfrm>
              <a:off x="3699900" y="2122350"/>
              <a:ext cx="1875" cy="52050"/>
            </a:xfrm>
            <a:custGeom>
              <a:rect b="b" l="l" r="r" t="t"/>
              <a:pathLst>
                <a:path extrusionOk="0" h="2082" w="75">
                  <a:moveTo>
                    <a:pt x="28" y="1"/>
                  </a:moveTo>
                  <a:lnTo>
                    <a:pt x="28" y="530"/>
                  </a:lnTo>
                  <a:lnTo>
                    <a:pt x="28" y="1050"/>
                  </a:lnTo>
                  <a:lnTo>
                    <a:pt x="28" y="1571"/>
                  </a:lnTo>
                  <a:cubicBezTo>
                    <a:pt x="28" y="1654"/>
                    <a:pt x="19" y="1747"/>
                    <a:pt x="19" y="1831"/>
                  </a:cubicBezTo>
                  <a:cubicBezTo>
                    <a:pt x="19" y="1905"/>
                    <a:pt x="9" y="1998"/>
                    <a:pt x="0" y="2082"/>
                  </a:cubicBezTo>
                  <a:cubicBezTo>
                    <a:pt x="47" y="1924"/>
                    <a:pt x="56" y="1747"/>
                    <a:pt x="65" y="1571"/>
                  </a:cubicBezTo>
                  <a:cubicBezTo>
                    <a:pt x="74" y="1394"/>
                    <a:pt x="74" y="1227"/>
                    <a:pt x="74" y="1050"/>
                  </a:cubicBezTo>
                  <a:cubicBezTo>
                    <a:pt x="74" y="874"/>
                    <a:pt x="74" y="697"/>
                    <a:pt x="65" y="530"/>
                  </a:cubicBez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
            <p:cNvSpPr/>
            <p:nvPr/>
          </p:nvSpPr>
          <p:spPr>
            <a:xfrm>
              <a:off x="3701750" y="2121200"/>
              <a:ext cx="21400" cy="53425"/>
            </a:xfrm>
            <a:custGeom>
              <a:rect b="b" l="l" r="r" t="t"/>
              <a:pathLst>
                <a:path extrusionOk="0" h="2137" w="856">
                  <a:moveTo>
                    <a:pt x="855" y="0"/>
                  </a:moveTo>
                  <a:lnTo>
                    <a:pt x="604" y="530"/>
                  </a:lnTo>
                  <a:cubicBezTo>
                    <a:pt x="539" y="697"/>
                    <a:pt x="456" y="883"/>
                    <a:pt x="391" y="1059"/>
                  </a:cubicBezTo>
                  <a:cubicBezTo>
                    <a:pt x="316" y="1236"/>
                    <a:pt x="251" y="1412"/>
                    <a:pt x="177" y="1598"/>
                  </a:cubicBezTo>
                  <a:cubicBezTo>
                    <a:pt x="121" y="1765"/>
                    <a:pt x="47" y="1951"/>
                    <a:pt x="0" y="2137"/>
                  </a:cubicBezTo>
                  <a:cubicBezTo>
                    <a:pt x="38" y="2044"/>
                    <a:pt x="75" y="1970"/>
                    <a:pt x="112" y="1877"/>
                  </a:cubicBezTo>
                  <a:cubicBezTo>
                    <a:pt x="149" y="1784"/>
                    <a:pt x="177" y="1700"/>
                    <a:pt x="214" y="1607"/>
                  </a:cubicBezTo>
                  <a:lnTo>
                    <a:pt x="437" y="1069"/>
                  </a:lnTo>
                  <a:lnTo>
                    <a:pt x="642" y="539"/>
                  </a:lnTo>
                  <a:cubicBezTo>
                    <a:pt x="716" y="362"/>
                    <a:pt x="781" y="186"/>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
            <p:cNvSpPr/>
            <p:nvPr/>
          </p:nvSpPr>
          <p:spPr>
            <a:xfrm>
              <a:off x="3702450" y="2141625"/>
              <a:ext cx="1425" cy="14900"/>
            </a:xfrm>
            <a:custGeom>
              <a:rect b="b" l="l" r="r" t="t"/>
              <a:pathLst>
                <a:path extrusionOk="0" h="596" w="57">
                  <a:moveTo>
                    <a:pt x="37" y="1"/>
                  </a:moveTo>
                  <a:cubicBezTo>
                    <a:pt x="28" y="103"/>
                    <a:pt x="10" y="196"/>
                    <a:pt x="0" y="289"/>
                  </a:cubicBezTo>
                  <a:lnTo>
                    <a:pt x="0" y="437"/>
                  </a:lnTo>
                  <a:cubicBezTo>
                    <a:pt x="0" y="484"/>
                    <a:pt x="10" y="549"/>
                    <a:pt x="10" y="595"/>
                  </a:cubicBezTo>
                  <a:cubicBezTo>
                    <a:pt x="37" y="549"/>
                    <a:pt x="47" y="484"/>
                    <a:pt x="47" y="437"/>
                  </a:cubicBezTo>
                  <a:cubicBezTo>
                    <a:pt x="56" y="391"/>
                    <a:pt x="56" y="335"/>
                    <a:pt x="56" y="289"/>
                  </a:cubicBezTo>
                  <a:cubicBezTo>
                    <a:pt x="56" y="196"/>
                    <a:pt x="56" y="94"/>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
            <p:cNvSpPr/>
            <p:nvPr/>
          </p:nvSpPr>
          <p:spPr>
            <a:xfrm>
              <a:off x="3704300" y="2136050"/>
              <a:ext cx="1875" cy="9100"/>
            </a:xfrm>
            <a:custGeom>
              <a:rect b="b" l="l" r="r" t="t"/>
              <a:pathLst>
                <a:path extrusionOk="0" h="364" w="75">
                  <a:moveTo>
                    <a:pt x="10" y="1"/>
                  </a:moveTo>
                  <a:lnTo>
                    <a:pt x="10" y="1"/>
                  </a:lnTo>
                  <a:cubicBezTo>
                    <a:pt x="1" y="56"/>
                    <a:pt x="10" y="131"/>
                    <a:pt x="19" y="177"/>
                  </a:cubicBezTo>
                  <a:cubicBezTo>
                    <a:pt x="19" y="214"/>
                    <a:pt x="19" y="233"/>
                    <a:pt x="29" y="270"/>
                  </a:cubicBezTo>
                  <a:cubicBezTo>
                    <a:pt x="29" y="307"/>
                    <a:pt x="47" y="326"/>
                    <a:pt x="47" y="363"/>
                  </a:cubicBezTo>
                  <a:cubicBezTo>
                    <a:pt x="56" y="335"/>
                    <a:pt x="66" y="307"/>
                    <a:pt x="66" y="270"/>
                  </a:cubicBezTo>
                  <a:cubicBezTo>
                    <a:pt x="75" y="233"/>
                    <a:pt x="66" y="214"/>
                    <a:pt x="66" y="177"/>
                  </a:cubicBezTo>
                  <a:cubicBezTo>
                    <a:pt x="5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2"/>
            <p:cNvSpPr/>
            <p:nvPr/>
          </p:nvSpPr>
          <p:spPr>
            <a:xfrm>
              <a:off x="3707100" y="2135825"/>
              <a:ext cx="2350" cy="13725"/>
            </a:xfrm>
            <a:custGeom>
              <a:rect b="b" l="l" r="r" t="t"/>
              <a:pathLst>
                <a:path extrusionOk="0" h="549" w="94">
                  <a:moveTo>
                    <a:pt x="84" y="0"/>
                  </a:moveTo>
                  <a:lnTo>
                    <a:pt x="84" y="0"/>
                  </a:lnTo>
                  <a:cubicBezTo>
                    <a:pt x="47" y="93"/>
                    <a:pt x="37" y="186"/>
                    <a:pt x="28" y="270"/>
                  </a:cubicBezTo>
                  <a:cubicBezTo>
                    <a:pt x="9" y="363"/>
                    <a:pt x="0" y="456"/>
                    <a:pt x="0" y="549"/>
                  </a:cubicBezTo>
                  <a:cubicBezTo>
                    <a:pt x="28" y="511"/>
                    <a:pt x="37" y="465"/>
                    <a:pt x="47" y="418"/>
                  </a:cubicBezTo>
                  <a:cubicBezTo>
                    <a:pt x="56" y="372"/>
                    <a:pt x="56" y="326"/>
                    <a:pt x="74"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2"/>
            <p:cNvSpPr/>
            <p:nvPr/>
          </p:nvSpPr>
          <p:spPr>
            <a:xfrm>
              <a:off x="3703600" y="2154400"/>
              <a:ext cx="2350" cy="8400"/>
            </a:xfrm>
            <a:custGeom>
              <a:rect b="b" l="l" r="r" t="t"/>
              <a:pathLst>
                <a:path extrusionOk="0" h="336" w="94">
                  <a:moveTo>
                    <a:pt x="94" y="1"/>
                  </a:moveTo>
                  <a:cubicBezTo>
                    <a:pt x="57" y="47"/>
                    <a:pt x="47" y="103"/>
                    <a:pt x="29" y="159"/>
                  </a:cubicBezTo>
                  <a:cubicBezTo>
                    <a:pt x="10" y="224"/>
                    <a:pt x="1" y="279"/>
                    <a:pt x="1" y="335"/>
                  </a:cubicBezTo>
                  <a:cubicBezTo>
                    <a:pt x="38" y="279"/>
                    <a:pt x="57" y="233"/>
                    <a:pt x="75" y="177"/>
                  </a:cubicBezTo>
                  <a:cubicBezTo>
                    <a:pt x="84" y="112"/>
                    <a:pt x="94" y="56"/>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
            <p:cNvSpPr/>
            <p:nvPr/>
          </p:nvSpPr>
          <p:spPr>
            <a:xfrm>
              <a:off x="3717775" y="2107725"/>
              <a:ext cx="1650" cy="12800"/>
            </a:xfrm>
            <a:custGeom>
              <a:rect b="b" l="l" r="r" t="t"/>
              <a:pathLst>
                <a:path extrusionOk="0" h="512" w="66">
                  <a:moveTo>
                    <a:pt x="10" y="0"/>
                  </a:moveTo>
                  <a:cubicBezTo>
                    <a:pt x="1" y="93"/>
                    <a:pt x="10" y="167"/>
                    <a:pt x="19" y="251"/>
                  </a:cubicBezTo>
                  <a:cubicBezTo>
                    <a:pt x="19" y="298"/>
                    <a:pt x="28" y="335"/>
                    <a:pt x="28" y="381"/>
                  </a:cubicBezTo>
                  <a:cubicBezTo>
                    <a:pt x="28" y="428"/>
                    <a:pt x="38" y="465"/>
                    <a:pt x="38" y="511"/>
                  </a:cubicBezTo>
                  <a:cubicBezTo>
                    <a:pt x="47" y="474"/>
                    <a:pt x="66" y="428"/>
                    <a:pt x="66" y="381"/>
                  </a:cubicBezTo>
                  <a:lnTo>
                    <a:pt x="66" y="251"/>
                  </a:lnTo>
                  <a:cubicBezTo>
                    <a:pt x="66" y="167"/>
                    <a:pt x="47"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2"/>
            <p:cNvSpPr/>
            <p:nvPr/>
          </p:nvSpPr>
          <p:spPr>
            <a:xfrm>
              <a:off x="3716375" y="2116300"/>
              <a:ext cx="1425" cy="9100"/>
            </a:xfrm>
            <a:custGeom>
              <a:rect b="b" l="l" r="r" t="t"/>
              <a:pathLst>
                <a:path extrusionOk="0" h="364" w="57">
                  <a:moveTo>
                    <a:pt x="10" y="1"/>
                  </a:moveTo>
                  <a:cubicBezTo>
                    <a:pt x="1" y="75"/>
                    <a:pt x="1" y="131"/>
                    <a:pt x="10" y="187"/>
                  </a:cubicBezTo>
                  <a:cubicBezTo>
                    <a:pt x="10" y="243"/>
                    <a:pt x="19" y="308"/>
                    <a:pt x="19" y="363"/>
                  </a:cubicBezTo>
                  <a:cubicBezTo>
                    <a:pt x="47" y="326"/>
                    <a:pt x="57" y="308"/>
                    <a:pt x="57" y="270"/>
                  </a:cubicBezTo>
                  <a:lnTo>
                    <a:pt x="57" y="178"/>
                  </a:lnTo>
                  <a:cubicBezTo>
                    <a:pt x="57" y="140"/>
                    <a:pt x="57" y="122"/>
                    <a:pt x="47" y="85"/>
                  </a:cubicBezTo>
                  <a:cubicBezTo>
                    <a:pt x="38" y="5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2"/>
            <p:cNvSpPr/>
            <p:nvPr/>
          </p:nvSpPr>
          <p:spPr>
            <a:xfrm>
              <a:off x="3714750" y="2106800"/>
              <a:ext cx="1650" cy="4650"/>
            </a:xfrm>
            <a:custGeom>
              <a:rect b="b" l="l" r="r" t="t"/>
              <a:pathLst>
                <a:path extrusionOk="0" h="186" w="66">
                  <a:moveTo>
                    <a:pt x="1" y="0"/>
                  </a:moveTo>
                  <a:cubicBezTo>
                    <a:pt x="1" y="37"/>
                    <a:pt x="10" y="65"/>
                    <a:pt x="10" y="93"/>
                  </a:cubicBezTo>
                  <a:cubicBezTo>
                    <a:pt x="10" y="102"/>
                    <a:pt x="19" y="130"/>
                    <a:pt x="19" y="139"/>
                  </a:cubicBezTo>
                  <a:cubicBezTo>
                    <a:pt x="29" y="149"/>
                    <a:pt x="29" y="177"/>
                    <a:pt x="47" y="186"/>
                  </a:cubicBezTo>
                  <a:cubicBezTo>
                    <a:pt x="66" y="149"/>
                    <a:pt x="66" y="112"/>
                    <a:pt x="56" y="84"/>
                  </a:cubicBezTo>
                  <a:cubicBezTo>
                    <a:pt x="47" y="65"/>
                    <a:pt x="47" y="47"/>
                    <a:pt x="29" y="37"/>
                  </a:cubicBezTo>
                  <a:cubicBezTo>
                    <a:pt x="29" y="19"/>
                    <a:pt x="10"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2"/>
            <p:cNvSpPr/>
            <p:nvPr/>
          </p:nvSpPr>
          <p:spPr>
            <a:xfrm>
              <a:off x="3739850" y="2117700"/>
              <a:ext cx="4200" cy="11175"/>
            </a:xfrm>
            <a:custGeom>
              <a:rect b="b" l="l" r="r" t="t"/>
              <a:pathLst>
                <a:path extrusionOk="0" h="447" w="168">
                  <a:moveTo>
                    <a:pt x="0" y="1"/>
                  </a:moveTo>
                  <a:cubicBezTo>
                    <a:pt x="74" y="66"/>
                    <a:pt x="112" y="140"/>
                    <a:pt x="93" y="214"/>
                  </a:cubicBezTo>
                  <a:lnTo>
                    <a:pt x="93" y="326"/>
                  </a:lnTo>
                  <a:lnTo>
                    <a:pt x="93" y="391"/>
                  </a:lnTo>
                  <a:cubicBezTo>
                    <a:pt x="84" y="400"/>
                    <a:pt x="84" y="419"/>
                    <a:pt x="84" y="447"/>
                  </a:cubicBezTo>
                  <a:cubicBezTo>
                    <a:pt x="93" y="419"/>
                    <a:pt x="112" y="410"/>
                    <a:pt x="121" y="391"/>
                  </a:cubicBezTo>
                  <a:cubicBezTo>
                    <a:pt x="130" y="372"/>
                    <a:pt x="130" y="354"/>
                    <a:pt x="140" y="326"/>
                  </a:cubicBezTo>
                  <a:cubicBezTo>
                    <a:pt x="158" y="298"/>
                    <a:pt x="167" y="252"/>
                    <a:pt x="158" y="205"/>
                  </a:cubicBezTo>
                  <a:cubicBezTo>
                    <a:pt x="158" y="159"/>
                    <a:pt x="130" y="112"/>
                    <a:pt x="112" y="75"/>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2"/>
            <p:cNvSpPr/>
            <p:nvPr/>
          </p:nvSpPr>
          <p:spPr>
            <a:xfrm>
              <a:off x="3738225" y="2124675"/>
              <a:ext cx="3025" cy="10950"/>
            </a:xfrm>
            <a:custGeom>
              <a:rect b="b" l="l" r="r" t="t"/>
              <a:pathLst>
                <a:path extrusionOk="0" h="438" w="121">
                  <a:moveTo>
                    <a:pt x="121" y="0"/>
                  </a:moveTo>
                  <a:lnTo>
                    <a:pt x="121" y="0"/>
                  </a:lnTo>
                  <a:cubicBezTo>
                    <a:pt x="102" y="38"/>
                    <a:pt x="93" y="75"/>
                    <a:pt x="93" y="121"/>
                  </a:cubicBezTo>
                  <a:lnTo>
                    <a:pt x="56" y="223"/>
                  </a:lnTo>
                  <a:lnTo>
                    <a:pt x="37" y="326"/>
                  </a:lnTo>
                  <a:lnTo>
                    <a:pt x="0" y="437"/>
                  </a:lnTo>
                  <a:cubicBezTo>
                    <a:pt x="37" y="409"/>
                    <a:pt x="56" y="372"/>
                    <a:pt x="65" y="344"/>
                  </a:cubicBezTo>
                  <a:lnTo>
                    <a:pt x="102" y="233"/>
                  </a:lnTo>
                  <a:cubicBezTo>
                    <a:pt x="121" y="158"/>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2"/>
            <p:cNvSpPr/>
            <p:nvPr/>
          </p:nvSpPr>
          <p:spPr>
            <a:xfrm>
              <a:off x="3737275" y="2132800"/>
              <a:ext cx="5375" cy="9075"/>
            </a:xfrm>
            <a:custGeom>
              <a:rect b="b" l="l" r="r" t="t"/>
              <a:pathLst>
                <a:path extrusionOk="0" h="363" w="215">
                  <a:moveTo>
                    <a:pt x="215" y="1"/>
                  </a:moveTo>
                  <a:lnTo>
                    <a:pt x="215" y="1"/>
                  </a:lnTo>
                  <a:cubicBezTo>
                    <a:pt x="159" y="66"/>
                    <a:pt x="140" y="121"/>
                    <a:pt x="94" y="186"/>
                  </a:cubicBezTo>
                  <a:cubicBezTo>
                    <a:pt x="57" y="251"/>
                    <a:pt x="38" y="307"/>
                    <a:pt x="1" y="363"/>
                  </a:cubicBezTo>
                  <a:cubicBezTo>
                    <a:pt x="38" y="354"/>
                    <a:pt x="57" y="317"/>
                    <a:pt x="85" y="298"/>
                  </a:cubicBezTo>
                  <a:cubicBezTo>
                    <a:pt x="103" y="261"/>
                    <a:pt x="131" y="233"/>
                    <a:pt x="140" y="205"/>
                  </a:cubicBezTo>
                  <a:cubicBezTo>
                    <a:pt x="159" y="177"/>
                    <a:pt x="177" y="140"/>
                    <a:pt x="187" y="112"/>
                  </a:cubicBezTo>
                  <a:cubicBezTo>
                    <a:pt x="196" y="75"/>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2"/>
            <p:cNvSpPr/>
            <p:nvPr/>
          </p:nvSpPr>
          <p:spPr>
            <a:xfrm>
              <a:off x="3737275" y="2124200"/>
              <a:ext cx="2125" cy="6775"/>
            </a:xfrm>
            <a:custGeom>
              <a:rect b="b" l="l" r="r" t="t"/>
              <a:pathLst>
                <a:path extrusionOk="0" h="271" w="85">
                  <a:moveTo>
                    <a:pt x="75" y="1"/>
                  </a:moveTo>
                  <a:cubicBezTo>
                    <a:pt x="47" y="47"/>
                    <a:pt x="38" y="94"/>
                    <a:pt x="29" y="131"/>
                  </a:cubicBezTo>
                  <a:cubicBezTo>
                    <a:pt x="10" y="177"/>
                    <a:pt x="1" y="224"/>
                    <a:pt x="1" y="270"/>
                  </a:cubicBezTo>
                  <a:cubicBezTo>
                    <a:pt x="38" y="233"/>
                    <a:pt x="57" y="187"/>
                    <a:pt x="75" y="140"/>
                  </a:cubicBezTo>
                  <a:cubicBezTo>
                    <a:pt x="85" y="112"/>
                    <a:pt x="85" y="94"/>
                    <a:pt x="85" y="66"/>
                  </a:cubicBezTo>
                  <a:cubicBezTo>
                    <a:pt x="85" y="47"/>
                    <a:pt x="85"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
            <p:cNvSpPr/>
            <p:nvPr/>
          </p:nvSpPr>
          <p:spPr>
            <a:xfrm>
              <a:off x="3705925" y="2166950"/>
              <a:ext cx="9325" cy="4900"/>
            </a:xfrm>
            <a:custGeom>
              <a:rect b="b" l="l" r="r" t="t"/>
              <a:pathLst>
                <a:path extrusionOk="0" h="196" w="373">
                  <a:moveTo>
                    <a:pt x="372" y="0"/>
                  </a:moveTo>
                  <a:lnTo>
                    <a:pt x="372" y="0"/>
                  </a:lnTo>
                  <a:cubicBezTo>
                    <a:pt x="307" y="28"/>
                    <a:pt x="242" y="56"/>
                    <a:pt x="187" y="93"/>
                  </a:cubicBezTo>
                  <a:cubicBezTo>
                    <a:pt x="121" y="121"/>
                    <a:pt x="56" y="149"/>
                    <a:pt x="1" y="195"/>
                  </a:cubicBezTo>
                  <a:cubicBezTo>
                    <a:pt x="38" y="195"/>
                    <a:pt x="75" y="186"/>
                    <a:pt x="103" y="186"/>
                  </a:cubicBezTo>
                  <a:cubicBezTo>
                    <a:pt x="140" y="168"/>
                    <a:pt x="177" y="149"/>
                    <a:pt x="205" y="140"/>
                  </a:cubicBezTo>
                  <a:cubicBezTo>
                    <a:pt x="279" y="103"/>
                    <a:pt x="335"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2"/>
            <p:cNvSpPr/>
            <p:nvPr/>
          </p:nvSpPr>
          <p:spPr>
            <a:xfrm>
              <a:off x="3708250" y="2163475"/>
              <a:ext cx="6775" cy="4650"/>
            </a:xfrm>
            <a:custGeom>
              <a:rect b="b" l="l" r="r" t="t"/>
              <a:pathLst>
                <a:path extrusionOk="0" h="186" w="271">
                  <a:moveTo>
                    <a:pt x="270" y="0"/>
                  </a:moveTo>
                  <a:cubicBezTo>
                    <a:pt x="242" y="9"/>
                    <a:pt x="224" y="28"/>
                    <a:pt x="196" y="46"/>
                  </a:cubicBezTo>
                  <a:cubicBezTo>
                    <a:pt x="177" y="56"/>
                    <a:pt x="149" y="74"/>
                    <a:pt x="131" y="93"/>
                  </a:cubicBezTo>
                  <a:cubicBezTo>
                    <a:pt x="84" y="121"/>
                    <a:pt x="47" y="149"/>
                    <a:pt x="1" y="186"/>
                  </a:cubicBezTo>
                  <a:cubicBezTo>
                    <a:pt x="28" y="186"/>
                    <a:pt x="56" y="186"/>
                    <a:pt x="94" y="167"/>
                  </a:cubicBezTo>
                  <a:cubicBezTo>
                    <a:pt x="112" y="158"/>
                    <a:pt x="140" y="139"/>
                    <a:pt x="159" y="121"/>
                  </a:cubicBezTo>
                  <a:cubicBezTo>
                    <a:pt x="20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2"/>
            <p:cNvSpPr/>
            <p:nvPr/>
          </p:nvSpPr>
          <p:spPr>
            <a:xfrm>
              <a:off x="3709425" y="2156725"/>
              <a:ext cx="3500" cy="7225"/>
            </a:xfrm>
            <a:custGeom>
              <a:rect b="b" l="l" r="r" t="t"/>
              <a:pathLst>
                <a:path extrusionOk="0" h="289" w="140">
                  <a:moveTo>
                    <a:pt x="139" y="1"/>
                  </a:moveTo>
                  <a:lnTo>
                    <a:pt x="139" y="1"/>
                  </a:lnTo>
                  <a:cubicBezTo>
                    <a:pt x="93" y="47"/>
                    <a:pt x="74" y="93"/>
                    <a:pt x="47" y="140"/>
                  </a:cubicBezTo>
                  <a:cubicBezTo>
                    <a:pt x="28" y="186"/>
                    <a:pt x="9" y="233"/>
                    <a:pt x="0" y="289"/>
                  </a:cubicBezTo>
                  <a:cubicBezTo>
                    <a:pt x="47" y="251"/>
                    <a:pt x="74" y="205"/>
                    <a:pt x="93" y="159"/>
                  </a:cubicBezTo>
                  <a:cubicBezTo>
                    <a:pt x="102" y="131"/>
                    <a:pt x="121" y="103"/>
                    <a:pt x="130" y="84"/>
                  </a:cubicBezTo>
                  <a:cubicBezTo>
                    <a:pt x="139" y="56"/>
                    <a:pt x="139"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2"/>
            <p:cNvSpPr/>
            <p:nvPr/>
          </p:nvSpPr>
          <p:spPr>
            <a:xfrm>
              <a:off x="3713825" y="2156500"/>
              <a:ext cx="4675" cy="5350"/>
            </a:xfrm>
            <a:custGeom>
              <a:rect b="b" l="l" r="r" t="t"/>
              <a:pathLst>
                <a:path extrusionOk="0" h="214" w="187">
                  <a:moveTo>
                    <a:pt x="186" y="0"/>
                  </a:moveTo>
                  <a:lnTo>
                    <a:pt x="186" y="0"/>
                  </a:lnTo>
                  <a:cubicBezTo>
                    <a:pt x="140" y="19"/>
                    <a:pt x="103" y="56"/>
                    <a:pt x="66" y="93"/>
                  </a:cubicBezTo>
                  <a:cubicBezTo>
                    <a:pt x="47" y="140"/>
                    <a:pt x="10" y="168"/>
                    <a:pt x="1" y="214"/>
                  </a:cubicBezTo>
                  <a:cubicBezTo>
                    <a:pt x="47" y="195"/>
                    <a:pt x="84" y="158"/>
                    <a:pt x="112" y="121"/>
                  </a:cubicBezTo>
                  <a:cubicBezTo>
                    <a:pt x="140" y="75"/>
                    <a:pt x="16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2"/>
            <p:cNvSpPr/>
            <p:nvPr/>
          </p:nvSpPr>
          <p:spPr>
            <a:xfrm>
              <a:off x="3717775" y="2157650"/>
              <a:ext cx="6300" cy="6525"/>
            </a:xfrm>
            <a:custGeom>
              <a:rect b="b" l="l" r="r" t="t"/>
              <a:pathLst>
                <a:path extrusionOk="0" h="261" w="252">
                  <a:moveTo>
                    <a:pt x="251" y="1"/>
                  </a:moveTo>
                  <a:lnTo>
                    <a:pt x="251" y="1"/>
                  </a:lnTo>
                  <a:cubicBezTo>
                    <a:pt x="205" y="19"/>
                    <a:pt x="158" y="66"/>
                    <a:pt x="112" y="112"/>
                  </a:cubicBezTo>
                  <a:cubicBezTo>
                    <a:pt x="75" y="159"/>
                    <a:pt x="28" y="205"/>
                    <a:pt x="1" y="261"/>
                  </a:cubicBezTo>
                  <a:cubicBezTo>
                    <a:pt x="66" y="242"/>
                    <a:pt x="112" y="196"/>
                    <a:pt x="140" y="149"/>
                  </a:cubicBezTo>
                  <a:cubicBezTo>
                    <a:pt x="177" y="103"/>
                    <a:pt x="224" y="5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
            <p:cNvSpPr/>
            <p:nvPr/>
          </p:nvSpPr>
          <p:spPr>
            <a:xfrm>
              <a:off x="3678050" y="2111200"/>
              <a:ext cx="3525" cy="11650"/>
            </a:xfrm>
            <a:custGeom>
              <a:rect b="b" l="l" r="r" t="t"/>
              <a:pathLst>
                <a:path extrusionOk="0" h="466" w="141">
                  <a:moveTo>
                    <a:pt x="140" y="1"/>
                  </a:moveTo>
                  <a:lnTo>
                    <a:pt x="75" y="103"/>
                  </a:lnTo>
                  <a:cubicBezTo>
                    <a:pt x="47" y="140"/>
                    <a:pt x="38" y="186"/>
                    <a:pt x="29" y="214"/>
                  </a:cubicBezTo>
                  <a:cubicBezTo>
                    <a:pt x="10" y="298"/>
                    <a:pt x="1" y="382"/>
                    <a:pt x="38" y="465"/>
                  </a:cubicBezTo>
                  <a:cubicBezTo>
                    <a:pt x="38" y="428"/>
                    <a:pt x="38" y="382"/>
                    <a:pt x="47" y="344"/>
                  </a:cubicBezTo>
                  <a:cubicBezTo>
                    <a:pt x="57" y="298"/>
                    <a:pt x="57" y="261"/>
                    <a:pt x="75" y="233"/>
                  </a:cubicBezTo>
                  <a:cubicBezTo>
                    <a:pt x="94" y="149"/>
                    <a:pt x="122"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2"/>
            <p:cNvSpPr/>
            <p:nvPr/>
          </p:nvSpPr>
          <p:spPr>
            <a:xfrm>
              <a:off x="3680375" y="2116075"/>
              <a:ext cx="1900" cy="9775"/>
            </a:xfrm>
            <a:custGeom>
              <a:rect b="b" l="l" r="r" t="t"/>
              <a:pathLst>
                <a:path extrusionOk="0" h="391" w="76">
                  <a:moveTo>
                    <a:pt x="75" y="1"/>
                  </a:moveTo>
                  <a:lnTo>
                    <a:pt x="75" y="1"/>
                  </a:lnTo>
                  <a:cubicBezTo>
                    <a:pt x="47" y="19"/>
                    <a:pt x="38" y="56"/>
                    <a:pt x="38" y="84"/>
                  </a:cubicBezTo>
                  <a:cubicBezTo>
                    <a:pt x="29" y="112"/>
                    <a:pt x="10" y="149"/>
                    <a:pt x="10" y="187"/>
                  </a:cubicBezTo>
                  <a:cubicBezTo>
                    <a:pt x="1" y="252"/>
                    <a:pt x="10" y="335"/>
                    <a:pt x="47" y="391"/>
                  </a:cubicBezTo>
                  <a:lnTo>
                    <a:pt x="47" y="289"/>
                  </a:lnTo>
                  <a:cubicBezTo>
                    <a:pt x="56" y="270"/>
                    <a:pt x="56" y="233"/>
                    <a:pt x="56" y="196"/>
                  </a:cubicBezTo>
                  <a:cubicBezTo>
                    <a:pt x="56"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2"/>
            <p:cNvSpPr/>
            <p:nvPr/>
          </p:nvSpPr>
          <p:spPr>
            <a:xfrm>
              <a:off x="3683175" y="2121875"/>
              <a:ext cx="1400" cy="10500"/>
            </a:xfrm>
            <a:custGeom>
              <a:rect b="b" l="l" r="r" t="t"/>
              <a:pathLst>
                <a:path extrusionOk="0" h="420" w="56">
                  <a:moveTo>
                    <a:pt x="28" y="1"/>
                  </a:moveTo>
                  <a:cubicBezTo>
                    <a:pt x="0" y="66"/>
                    <a:pt x="0" y="140"/>
                    <a:pt x="9" y="205"/>
                  </a:cubicBezTo>
                  <a:cubicBezTo>
                    <a:pt x="9" y="243"/>
                    <a:pt x="9" y="280"/>
                    <a:pt x="19" y="317"/>
                  </a:cubicBezTo>
                  <a:cubicBezTo>
                    <a:pt x="19" y="345"/>
                    <a:pt x="28" y="382"/>
                    <a:pt x="56" y="419"/>
                  </a:cubicBezTo>
                  <a:lnTo>
                    <a:pt x="56" y="317"/>
                  </a:lnTo>
                  <a:lnTo>
                    <a:pt x="56" y="205"/>
                  </a:lnTo>
                  <a:cubicBezTo>
                    <a:pt x="56" y="140"/>
                    <a:pt x="3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2"/>
            <p:cNvSpPr/>
            <p:nvPr/>
          </p:nvSpPr>
          <p:spPr>
            <a:xfrm>
              <a:off x="3680375" y="2130025"/>
              <a:ext cx="2825" cy="10475"/>
            </a:xfrm>
            <a:custGeom>
              <a:rect b="b" l="l" r="r" t="t"/>
              <a:pathLst>
                <a:path extrusionOk="0" h="419" w="113">
                  <a:moveTo>
                    <a:pt x="1" y="0"/>
                  </a:moveTo>
                  <a:cubicBezTo>
                    <a:pt x="1" y="84"/>
                    <a:pt x="10" y="149"/>
                    <a:pt x="29" y="223"/>
                  </a:cubicBezTo>
                  <a:lnTo>
                    <a:pt x="56" y="325"/>
                  </a:lnTo>
                  <a:cubicBezTo>
                    <a:pt x="66" y="362"/>
                    <a:pt x="94" y="390"/>
                    <a:pt x="112" y="418"/>
                  </a:cubicBezTo>
                  <a:lnTo>
                    <a:pt x="94" y="316"/>
                  </a:lnTo>
                  <a:cubicBezTo>
                    <a:pt x="94" y="279"/>
                    <a:pt x="84" y="242"/>
                    <a:pt x="66" y="205"/>
                  </a:cubicBezTo>
                  <a:cubicBezTo>
                    <a:pt x="56" y="14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2"/>
            <p:cNvSpPr/>
            <p:nvPr/>
          </p:nvSpPr>
          <p:spPr>
            <a:xfrm>
              <a:off x="3685025" y="2137450"/>
              <a:ext cx="2125" cy="11400"/>
            </a:xfrm>
            <a:custGeom>
              <a:rect b="b" l="l" r="r" t="t"/>
              <a:pathLst>
                <a:path extrusionOk="0" h="456" w="85">
                  <a:moveTo>
                    <a:pt x="28" y="0"/>
                  </a:moveTo>
                  <a:cubicBezTo>
                    <a:pt x="1" y="84"/>
                    <a:pt x="1" y="158"/>
                    <a:pt x="1" y="233"/>
                  </a:cubicBezTo>
                  <a:cubicBezTo>
                    <a:pt x="10" y="279"/>
                    <a:pt x="10" y="316"/>
                    <a:pt x="19" y="353"/>
                  </a:cubicBezTo>
                  <a:cubicBezTo>
                    <a:pt x="38" y="381"/>
                    <a:pt x="56" y="437"/>
                    <a:pt x="84" y="456"/>
                  </a:cubicBezTo>
                  <a:cubicBezTo>
                    <a:pt x="84" y="409"/>
                    <a:pt x="75" y="372"/>
                    <a:pt x="75" y="344"/>
                  </a:cubicBezTo>
                  <a:lnTo>
                    <a:pt x="56" y="223"/>
                  </a:lnTo>
                  <a:cubicBezTo>
                    <a:pt x="56" y="158"/>
                    <a:pt x="47"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2"/>
            <p:cNvSpPr/>
            <p:nvPr/>
          </p:nvSpPr>
          <p:spPr>
            <a:xfrm>
              <a:off x="3705925" y="2121200"/>
              <a:ext cx="1200" cy="5125"/>
            </a:xfrm>
            <a:custGeom>
              <a:rect b="b" l="l" r="r" t="t"/>
              <a:pathLst>
                <a:path extrusionOk="0" h="205" w="48">
                  <a:moveTo>
                    <a:pt x="38" y="0"/>
                  </a:moveTo>
                  <a:cubicBezTo>
                    <a:pt x="10" y="37"/>
                    <a:pt x="10" y="74"/>
                    <a:pt x="1" y="93"/>
                  </a:cubicBezTo>
                  <a:cubicBezTo>
                    <a:pt x="1" y="130"/>
                    <a:pt x="1" y="167"/>
                    <a:pt x="10" y="204"/>
                  </a:cubicBezTo>
                  <a:cubicBezTo>
                    <a:pt x="38" y="177"/>
                    <a:pt x="47" y="139"/>
                    <a:pt x="47" y="112"/>
                  </a:cubicBezTo>
                  <a:cubicBezTo>
                    <a:pt x="47" y="74"/>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2"/>
            <p:cNvSpPr/>
            <p:nvPr/>
          </p:nvSpPr>
          <p:spPr>
            <a:xfrm>
              <a:off x="3708025" y="2117475"/>
              <a:ext cx="1650" cy="4900"/>
            </a:xfrm>
            <a:custGeom>
              <a:rect b="b" l="l" r="r" t="t"/>
              <a:pathLst>
                <a:path extrusionOk="0" h="196" w="66">
                  <a:moveTo>
                    <a:pt x="47" y="0"/>
                  </a:moveTo>
                  <a:cubicBezTo>
                    <a:pt x="19" y="38"/>
                    <a:pt x="19" y="75"/>
                    <a:pt x="10" y="93"/>
                  </a:cubicBezTo>
                  <a:cubicBezTo>
                    <a:pt x="0" y="131"/>
                    <a:pt x="10" y="168"/>
                    <a:pt x="19" y="196"/>
                  </a:cubicBezTo>
                  <a:cubicBezTo>
                    <a:pt x="47" y="177"/>
                    <a:pt x="56" y="140"/>
                    <a:pt x="56" y="103"/>
                  </a:cubicBezTo>
                  <a:cubicBezTo>
                    <a:pt x="65" y="7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2"/>
            <p:cNvSpPr/>
            <p:nvPr/>
          </p:nvSpPr>
          <p:spPr>
            <a:xfrm>
              <a:off x="3688500" y="2153000"/>
              <a:ext cx="2825" cy="7225"/>
            </a:xfrm>
            <a:custGeom>
              <a:rect b="b" l="l" r="r" t="t"/>
              <a:pathLst>
                <a:path extrusionOk="0" h="289" w="113">
                  <a:moveTo>
                    <a:pt x="10" y="1"/>
                  </a:moveTo>
                  <a:lnTo>
                    <a:pt x="10" y="1"/>
                  </a:lnTo>
                  <a:cubicBezTo>
                    <a:pt x="1" y="47"/>
                    <a:pt x="10" y="94"/>
                    <a:pt x="38" y="159"/>
                  </a:cubicBezTo>
                  <a:lnTo>
                    <a:pt x="66" y="233"/>
                  </a:lnTo>
                  <a:cubicBezTo>
                    <a:pt x="85" y="252"/>
                    <a:pt x="94" y="280"/>
                    <a:pt x="112" y="289"/>
                  </a:cubicBezTo>
                  <a:cubicBezTo>
                    <a:pt x="103" y="233"/>
                    <a:pt x="94" y="187"/>
                    <a:pt x="85" y="140"/>
                  </a:cubicBezTo>
                  <a:cubicBezTo>
                    <a:pt x="57" y="94"/>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2"/>
            <p:cNvSpPr/>
            <p:nvPr/>
          </p:nvSpPr>
          <p:spPr>
            <a:xfrm>
              <a:off x="3673650" y="2023275"/>
              <a:ext cx="72500" cy="73675"/>
            </a:xfrm>
            <a:custGeom>
              <a:rect b="b" l="l" r="r" t="t"/>
              <a:pathLst>
                <a:path extrusionOk="0" h="2947" w="2900">
                  <a:moveTo>
                    <a:pt x="2000" y="1"/>
                  </a:moveTo>
                  <a:cubicBezTo>
                    <a:pt x="1903" y="1"/>
                    <a:pt x="1809" y="31"/>
                    <a:pt x="1738" y="99"/>
                  </a:cubicBezTo>
                  <a:cubicBezTo>
                    <a:pt x="1570" y="247"/>
                    <a:pt x="1580" y="517"/>
                    <a:pt x="1608" y="740"/>
                  </a:cubicBezTo>
                  <a:cubicBezTo>
                    <a:pt x="1487" y="610"/>
                    <a:pt x="1375" y="470"/>
                    <a:pt x="1227" y="396"/>
                  </a:cubicBezTo>
                  <a:cubicBezTo>
                    <a:pt x="1165" y="371"/>
                    <a:pt x="1096" y="356"/>
                    <a:pt x="1030" y="356"/>
                  </a:cubicBezTo>
                  <a:cubicBezTo>
                    <a:pt x="925" y="356"/>
                    <a:pt x="824" y="391"/>
                    <a:pt x="762" y="470"/>
                  </a:cubicBezTo>
                  <a:cubicBezTo>
                    <a:pt x="641" y="600"/>
                    <a:pt x="688" y="805"/>
                    <a:pt x="771" y="972"/>
                  </a:cubicBezTo>
                  <a:cubicBezTo>
                    <a:pt x="855" y="1130"/>
                    <a:pt x="976" y="1269"/>
                    <a:pt x="1041" y="1436"/>
                  </a:cubicBezTo>
                  <a:cubicBezTo>
                    <a:pt x="874" y="1362"/>
                    <a:pt x="725" y="1288"/>
                    <a:pt x="548" y="1269"/>
                  </a:cubicBezTo>
                  <a:cubicBezTo>
                    <a:pt x="540" y="1269"/>
                    <a:pt x="532" y="1269"/>
                    <a:pt x="523" y="1269"/>
                  </a:cubicBezTo>
                  <a:cubicBezTo>
                    <a:pt x="362" y="1269"/>
                    <a:pt x="183" y="1351"/>
                    <a:pt x="121" y="1492"/>
                  </a:cubicBezTo>
                  <a:cubicBezTo>
                    <a:pt x="0" y="1752"/>
                    <a:pt x="233" y="2012"/>
                    <a:pt x="456" y="2180"/>
                  </a:cubicBezTo>
                  <a:cubicBezTo>
                    <a:pt x="1004" y="2589"/>
                    <a:pt x="1663" y="2849"/>
                    <a:pt x="2342" y="2942"/>
                  </a:cubicBezTo>
                  <a:cubicBezTo>
                    <a:pt x="2359" y="2945"/>
                    <a:pt x="2376" y="2947"/>
                    <a:pt x="2392" y="2947"/>
                  </a:cubicBezTo>
                  <a:cubicBezTo>
                    <a:pt x="2592" y="2947"/>
                    <a:pt x="2697" y="2696"/>
                    <a:pt x="2732" y="2533"/>
                  </a:cubicBezTo>
                  <a:cubicBezTo>
                    <a:pt x="2880" y="1901"/>
                    <a:pt x="2899" y="1213"/>
                    <a:pt x="2648" y="600"/>
                  </a:cubicBezTo>
                  <a:cubicBezTo>
                    <a:pt x="2574" y="396"/>
                    <a:pt x="2481" y="210"/>
                    <a:pt x="2304" y="99"/>
                  </a:cubicBezTo>
                  <a:cubicBezTo>
                    <a:pt x="2213" y="36"/>
                    <a:pt x="2104" y="1"/>
                    <a:pt x="200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2"/>
            <p:cNvSpPr/>
            <p:nvPr/>
          </p:nvSpPr>
          <p:spPr>
            <a:xfrm>
              <a:off x="3674800" y="2023075"/>
              <a:ext cx="70175" cy="74425"/>
            </a:xfrm>
            <a:custGeom>
              <a:rect b="b" l="l" r="r" t="t"/>
              <a:pathLst>
                <a:path extrusionOk="0" h="2977" w="2807">
                  <a:moveTo>
                    <a:pt x="2649" y="2671"/>
                  </a:moveTo>
                  <a:cubicBezTo>
                    <a:pt x="2630" y="2754"/>
                    <a:pt x="2584" y="2847"/>
                    <a:pt x="2528" y="2922"/>
                  </a:cubicBezTo>
                  <a:cubicBezTo>
                    <a:pt x="2584" y="2847"/>
                    <a:pt x="2630" y="2764"/>
                    <a:pt x="2649" y="2671"/>
                  </a:cubicBezTo>
                  <a:close/>
                  <a:moveTo>
                    <a:pt x="1957" y="1"/>
                  </a:moveTo>
                  <a:cubicBezTo>
                    <a:pt x="1911" y="1"/>
                    <a:pt x="1863" y="5"/>
                    <a:pt x="1812" y="14"/>
                  </a:cubicBezTo>
                  <a:cubicBezTo>
                    <a:pt x="1710" y="42"/>
                    <a:pt x="1627" y="107"/>
                    <a:pt x="1571" y="199"/>
                  </a:cubicBezTo>
                  <a:cubicBezTo>
                    <a:pt x="1515" y="292"/>
                    <a:pt x="1506" y="385"/>
                    <a:pt x="1487" y="487"/>
                  </a:cubicBezTo>
                  <a:lnTo>
                    <a:pt x="1487" y="627"/>
                  </a:lnTo>
                  <a:cubicBezTo>
                    <a:pt x="1469" y="599"/>
                    <a:pt x="1432" y="571"/>
                    <a:pt x="1413" y="553"/>
                  </a:cubicBezTo>
                  <a:cubicBezTo>
                    <a:pt x="1339" y="487"/>
                    <a:pt x="1274" y="432"/>
                    <a:pt x="1181" y="385"/>
                  </a:cubicBezTo>
                  <a:cubicBezTo>
                    <a:pt x="1113" y="358"/>
                    <a:pt x="1045" y="341"/>
                    <a:pt x="977" y="341"/>
                  </a:cubicBezTo>
                  <a:cubicBezTo>
                    <a:pt x="952" y="341"/>
                    <a:pt x="927" y="343"/>
                    <a:pt x="902" y="348"/>
                  </a:cubicBezTo>
                  <a:cubicBezTo>
                    <a:pt x="809" y="367"/>
                    <a:pt x="698" y="422"/>
                    <a:pt x="642" y="506"/>
                  </a:cubicBezTo>
                  <a:cubicBezTo>
                    <a:pt x="586" y="580"/>
                    <a:pt x="577" y="692"/>
                    <a:pt x="586" y="785"/>
                  </a:cubicBezTo>
                  <a:cubicBezTo>
                    <a:pt x="595" y="878"/>
                    <a:pt x="633" y="971"/>
                    <a:pt x="679" y="1045"/>
                  </a:cubicBezTo>
                  <a:cubicBezTo>
                    <a:pt x="744" y="1166"/>
                    <a:pt x="828" y="1268"/>
                    <a:pt x="902" y="1389"/>
                  </a:cubicBezTo>
                  <a:cubicBezTo>
                    <a:pt x="781" y="1324"/>
                    <a:pt x="670" y="1296"/>
                    <a:pt x="540" y="1268"/>
                  </a:cubicBezTo>
                  <a:cubicBezTo>
                    <a:pt x="520" y="1266"/>
                    <a:pt x="500" y="1265"/>
                    <a:pt x="479" y="1265"/>
                  </a:cubicBezTo>
                  <a:cubicBezTo>
                    <a:pt x="413" y="1265"/>
                    <a:pt x="343" y="1277"/>
                    <a:pt x="279" y="1305"/>
                  </a:cubicBezTo>
                  <a:cubicBezTo>
                    <a:pt x="205" y="1342"/>
                    <a:pt x="122" y="1389"/>
                    <a:pt x="75" y="1454"/>
                  </a:cubicBezTo>
                  <a:cubicBezTo>
                    <a:pt x="29" y="1528"/>
                    <a:pt x="1" y="1621"/>
                    <a:pt x="19" y="1714"/>
                  </a:cubicBezTo>
                  <a:cubicBezTo>
                    <a:pt x="29" y="1788"/>
                    <a:pt x="66" y="1872"/>
                    <a:pt x="112" y="1946"/>
                  </a:cubicBezTo>
                  <a:cubicBezTo>
                    <a:pt x="205" y="2086"/>
                    <a:pt x="344" y="2188"/>
                    <a:pt x="465" y="2281"/>
                  </a:cubicBezTo>
                  <a:cubicBezTo>
                    <a:pt x="735" y="2466"/>
                    <a:pt x="1041" y="2615"/>
                    <a:pt x="1339" y="2727"/>
                  </a:cubicBezTo>
                  <a:cubicBezTo>
                    <a:pt x="1643" y="2847"/>
                    <a:pt x="1948" y="2930"/>
                    <a:pt x="2272" y="2977"/>
                  </a:cubicBezTo>
                  <a:lnTo>
                    <a:pt x="2272" y="2977"/>
                  </a:lnTo>
                  <a:cubicBezTo>
                    <a:pt x="1948" y="2930"/>
                    <a:pt x="1643" y="2847"/>
                    <a:pt x="1339" y="2717"/>
                  </a:cubicBezTo>
                  <a:cubicBezTo>
                    <a:pt x="1041" y="2606"/>
                    <a:pt x="744" y="2439"/>
                    <a:pt x="493" y="2253"/>
                  </a:cubicBezTo>
                  <a:cubicBezTo>
                    <a:pt x="363" y="2160"/>
                    <a:pt x="233" y="2058"/>
                    <a:pt x="140" y="1928"/>
                  </a:cubicBezTo>
                  <a:cubicBezTo>
                    <a:pt x="94" y="1863"/>
                    <a:pt x="66" y="1788"/>
                    <a:pt x="66" y="1723"/>
                  </a:cubicBezTo>
                  <a:cubicBezTo>
                    <a:pt x="47" y="1649"/>
                    <a:pt x="75" y="1565"/>
                    <a:pt x="122" y="1509"/>
                  </a:cubicBezTo>
                  <a:cubicBezTo>
                    <a:pt x="168" y="1454"/>
                    <a:pt x="224" y="1407"/>
                    <a:pt x="307" y="1379"/>
                  </a:cubicBezTo>
                  <a:cubicBezTo>
                    <a:pt x="355" y="1366"/>
                    <a:pt x="412" y="1357"/>
                    <a:pt x="469" y="1357"/>
                  </a:cubicBezTo>
                  <a:cubicBezTo>
                    <a:pt x="490" y="1357"/>
                    <a:pt x="510" y="1358"/>
                    <a:pt x="530" y="1361"/>
                  </a:cubicBezTo>
                  <a:cubicBezTo>
                    <a:pt x="679" y="1379"/>
                    <a:pt x="828" y="1454"/>
                    <a:pt x="967" y="1519"/>
                  </a:cubicBezTo>
                  <a:lnTo>
                    <a:pt x="1060" y="1565"/>
                  </a:lnTo>
                  <a:lnTo>
                    <a:pt x="1023" y="1463"/>
                  </a:lnTo>
                  <a:cubicBezTo>
                    <a:pt x="967" y="1286"/>
                    <a:pt x="837" y="1147"/>
                    <a:pt x="763" y="1008"/>
                  </a:cubicBezTo>
                  <a:cubicBezTo>
                    <a:pt x="725" y="943"/>
                    <a:pt x="688" y="859"/>
                    <a:pt x="679" y="775"/>
                  </a:cubicBezTo>
                  <a:cubicBezTo>
                    <a:pt x="670" y="701"/>
                    <a:pt x="679" y="618"/>
                    <a:pt x="725" y="562"/>
                  </a:cubicBezTo>
                  <a:cubicBezTo>
                    <a:pt x="772" y="506"/>
                    <a:pt x="828" y="469"/>
                    <a:pt x="911" y="460"/>
                  </a:cubicBezTo>
                  <a:cubicBezTo>
                    <a:pt x="935" y="454"/>
                    <a:pt x="957" y="452"/>
                    <a:pt x="979" y="452"/>
                  </a:cubicBezTo>
                  <a:cubicBezTo>
                    <a:pt x="1036" y="452"/>
                    <a:pt x="1090" y="467"/>
                    <a:pt x="1143" y="487"/>
                  </a:cubicBezTo>
                  <a:cubicBezTo>
                    <a:pt x="1292" y="562"/>
                    <a:pt x="1394" y="692"/>
                    <a:pt x="1515" y="813"/>
                  </a:cubicBezTo>
                  <a:lnTo>
                    <a:pt x="1617" y="943"/>
                  </a:lnTo>
                  <a:lnTo>
                    <a:pt x="1599" y="785"/>
                  </a:lnTo>
                  <a:cubicBezTo>
                    <a:pt x="1580" y="692"/>
                    <a:pt x="1571" y="599"/>
                    <a:pt x="1580" y="515"/>
                  </a:cubicBezTo>
                  <a:cubicBezTo>
                    <a:pt x="1580" y="422"/>
                    <a:pt x="1608" y="339"/>
                    <a:pt x="1645" y="274"/>
                  </a:cubicBezTo>
                  <a:cubicBezTo>
                    <a:pt x="1692" y="199"/>
                    <a:pt x="1747" y="144"/>
                    <a:pt x="1831" y="116"/>
                  </a:cubicBezTo>
                  <a:cubicBezTo>
                    <a:pt x="1868" y="107"/>
                    <a:pt x="1910" y="102"/>
                    <a:pt x="1953" y="102"/>
                  </a:cubicBezTo>
                  <a:cubicBezTo>
                    <a:pt x="1996" y="102"/>
                    <a:pt x="2040" y="107"/>
                    <a:pt x="2082" y="116"/>
                  </a:cubicBezTo>
                  <a:cubicBezTo>
                    <a:pt x="2165" y="144"/>
                    <a:pt x="2249" y="190"/>
                    <a:pt x="2305" y="255"/>
                  </a:cubicBezTo>
                  <a:cubicBezTo>
                    <a:pt x="2370" y="320"/>
                    <a:pt x="2416" y="395"/>
                    <a:pt x="2463" y="478"/>
                  </a:cubicBezTo>
                  <a:cubicBezTo>
                    <a:pt x="2509" y="562"/>
                    <a:pt x="2546" y="636"/>
                    <a:pt x="2584" y="738"/>
                  </a:cubicBezTo>
                  <a:cubicBezTo>
                    <a:pt x="2621" y="813"/>
                    <a:pt x="2639" y="906"/>
                    <a:pt x="2667" y="998"/>
                  </a:cubicBezTo>
                  <a:cubicBezTo>
                    <a:pt x="2760" y="1361"/>
                    <a:pt x="2779" y="1742"/>
                    <a:pt x="2742" y="2113"/>
                  </a:cubicBezTo>
                  <a:cubicBezTo>
                    <a:pt x="2723" y="2299"/>
                    <a:pt x="2695" y="2485"/>
                    <a:pt x="2649" y="2671"/>
                  </a:cubicBezTo>
                  <a:cubicBezTo>
                    <a:pt x="2695" y="2485"/>
                    <a:pt x="2732" y="2318"/>
                    <a:pt x="2760" y="2113"/>
                  </a:cubicBezTo>
                  <a:cubicBezTo>
                    <a:pt x="2807" y="1742"/>
                    <a:pt x="2788" y="1361"/>
                    <a:pt x="2714" y="989"/>
                  </a:cubicBezTo>
                  <a:cubicBezTo>
                    <a:pt x="2686" y="896"/>
                    <a:pt x="2667" y="803"/>
                    <a:pt x="2630" y="720"/>
                  </a:cubicBezTo>
                  <a:cubicBezTo>
                    <a:pt x="2593" y="627"/>
                    <a:pt x="2556" y="553"/>
                    <a:pt x="2509" y="460"/>
                  </a:cubicBezTo>
                  <a:cubicBezTo>
                    <a:pt x="2491" y="320"/>
                    <a:pt x="2426" y="237"/>
                    <a:pt x="2361" y="181"/>
                  </a:cubicBezTo>
                  <a:cubicBezTo>
                    <a:pt x="2296" y="107"/>
                    <a:pt x="2212" y="51"/>
                    <a:pt x="2119" y="23"/>
                  </a:cubicBezTo>
                  <a:cubicBezTo>
                    <a:pt x="2068" y="8"/>
                    <a:pt x="2014" y="1"/>
                    <a:pt x="1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2"/>
            <p:cNvSpPr/>
            <p:nvPr/>
          </p:nvSpPr>
          <p:spPr>
            <a:xfrm>
              <a:off x="3699650" y="2059400"/>
              <a:ext cx="36500" cy="36725"/>
            </a:xfrm>
            <a:custGeom>
              <a:rect b="b" l="l" r="r" t="t"/>
              <a:pathLst>
                <a:path extrusionOk="0" h="1469" w="1460">
                  <a:moveTo>
                    <a:pt x="1" y="1"/>
                  </a:moveTo>
                  <a:cubicBezTo>
                    <a:pt x="112" y="131"/>
                    <a:pt x="242" y="242"/>
                    <a:pt x="354" y="363"/>
                  </a:cubicBezTo>
                  <a:lnTo>
                    <a:pt x="726" y="716"/>
                  </a:lnTo>
                  <a:lnTo>
                    <a:pt x="1097" y="1078"/>
                  </a:lnTo>
                  <a:cubicBezTo>
                    <a:pt x="1171" y="1144"/>
                    <a:pt x="1227" y="1209"/>
                    <a:pt x="1283" y="1264"/>
                  </a:cubicBezTo>
                  <a:cubicBezTo>
                    <a:pt x="1348" y="1339"/>
                    <a:pt x="1404" y="1394"/>
                    <a:pt x="1460" y="1469"/>
                  </a:cubicBezTo>
                  <a:cubicBezTo>
                    <a:pt x="1367" y="1311"/>
                    <a:pt x="1255" y="1190"/>
                    <a:pt x="1134" y="1060"/>
                  </a:cubicBezTo>
                  <a:cubicBezTo>
                    <a:pt x="1023" y="930"/>
                    <a:pt x="902" y="800"/>
                    <a:pt x="772" y="688"/>
                  </a:cubicBezTo>
                  <a:lnTo>
                    <a:pt x="391" y="335"/>
                  </a:lnTo>
                  <a:cubicBezTo>
                    <a:pt x="261" y="224"/>
                    <a:pt x="140"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2"/>
            <p:cNvSpPr/>
            <p:nvPr/>
          </p:nvSpPr>
          <p:spPr>
            <a:xfrm>
              <a:off x="3714050" y="2042675"/>
              <a:ext cx="23725" cy="52300"/>
            </a:xfrm>
            <a:custGeom>
              <a:rect b="b" l="l" r="r" t="t"/>
              <a:pathLst>
                <a:path extrusionOk="0" h="2092" w="949">
                  <a:moveTo>
                    <a:pt x="1" y="1"/>
                  </a:moveTo>
                  <a:lnTo>
                    <a:pt x="1" y="1"/>
                  </a:lnTo>
                  <a:cubicBezTo>
                    <a:pt x="75" y="187"/>
                    <a:pt x="140" y="354"/>
                    <a:pt x="196" y="521"/>
                  </a:cubicBezTo>
                  <a:cubicBezTo>
                    <a:pt x="280" y="707"/>
                    <a:pt x="345" y="883"/>
                    <a:pt x="428" y="1051"/>
                  </a:cubicBezTo>
                  <a:lnTo>
                    <a:pt x="670" y="1580"/>
                  </a:lnTo>
                  <a:cubicBezTo>
                    <a:pt x="772" y="1747"/>
                    <a:pt x="846" y="1924"/>
                    <a:pt x="949" y="2091"/>
                  </a:cubicBezTo>
                  <a:cubicBezTo>
                    <a:pt x="911" y="2008"/>
                    <a:pt x="856" y="1924"/>
                    <a:pt x="828" y="1831"/>
                  </a:cubicBezTo>
                  <a:cubicBezTo>
                    <a:pt x="791" y="1738"/>
                    <a:pt x="744" y="1655"/>
                    <a:pt x="707" y="1562"/>
                  </a:cubicBezTo>
                  <a:lnTo>
                    <a:pt x="475" y="1041"/>
                  </a:lnTo>
                  <a:lnTo>
                    <a:pt x="242" y="521"/>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2"/>
            <p:cNvSpPr/>
            <p:nvPr/>
          </p:nvSpPr>
          <p:spPr>
            <a:xfrm>
              <a:off x="3715225" y="2070775"/>
              <a:ext cx="10475" cy="10500"/>
            </a:xfrm>
            <a:custGeom>
              <a:rect b="b" l="l" r="r" t="t"/>
              <a:pathLst>
                <a:path extrusionOk="0" h="420" w="419">
                  <a:moveTo>
                    <a:pt x="0" y="1"/>
                  </a:moveTo>
                  <a:lnTo>
                    <a:pt x="0" y="1"/>
                  </a:lnTo>
                  <a:cubicBezTo>
                    <a:pt x="56" y="85"/>
                    <a:pt x="130" y="159"/>
                    <a:pt x="195" y="224"/>
                  </a:cubicBezTo>
                  <a:lnTo>
                    <a:pt x="307" y="326"/>
                  </a:lnTo>
                  <a:cubicBezTo>
                    <a:pt x="335" y="363"/>
                    <a:pt x="381" y="382"/>
                    <a:pt x="418" y="419"/>
                  </a:cubicBezTo>
                  <a:cubicBezTo>
                    <a:pt x="400" y="373"/>
                    <a:pt x="372" y="326"/>
                    <a:pt x="335" y="289"/>
                  </a:cubicBezTo>
                  <a:lnTo>
                    <a:pt x="233" y="187"/>
                  </a:lnTo>
                  <a:cubicBezTo>
                    <a:pt x="168" y="112"/>
                    <a:pt x="84"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2"/>
            <p:cNvSpPr/>
            <p:nvPr/>
          </p:nvSpPr>
          <p:spPr>
            <a:xfrm>
              <a:off x="3711975" y="2066375"/>
              <a:ext cx="6975" cy="5600"/>
            </a:xfrm>
            <a:custGeom>
              <a:rect b="b" l="l" r="r" t="t"/>
              <a:pathLst>
                <a:path extrusionOk="0" h="224" w="279">
                  <a:moveTo>
                    <a:pt x="0" y="0"/>
                  </a:moveTo>
                  <a:lnTo>
                    <a:pt x="0" y="0"/>
                  </a:lnTo>
                  <a:cubicBezTo>
                    <a:pt x="37" y="47"/>
                    <a:pt x="84" y="84"/>
                    <a:pt x="130" y="131"/>
                  </a:cubicBezTo>
                  <a:cubicBezTo>
                    <a:pt x="158" y="140"/>
                    <a:pt x="177" y="168"/>
                    <a:pt x="205" y="177"/>
                  </a:cubicBezTo>
                  <a:cubicBezTo>
                    <a:pt x="233" y="186"/>
                    <a:pt x="260" y="196"/>
                    <a:pt x="279" y="223"/>
                  </a:cubicBezTo>
                  <a:cubicBezTo>
                    <a:pt x="279" y="186"/>
                    <a:pt x="260" y="168"/>
                    <a:pt x="233" y="140"/>
                  </a:cubicBezTo>
                  <a:cubicBezTo>
                    <a:pt x="214" y="121"/>
                    <a:pt x="186" y="103"/>
                    <a:pt x="167" y="84"/>
                  </a:cubicBezTo>
                  <a:cubicBezTo>
                    <a:pt x="121" y="47"/>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2"/>
            <p:cNvSpPr/>
            <p:nvPr/>
          </p:nvSpPr>
          <p:spPr>
            <a:xfrm>
              <a:off x="3715000" y="2062900"/>
              <a:ext cx="8600" cy="11175"/>
            </a:xfrm>
            <a:custGeom>
              <a:rect b="b" l="l" r="r" t="t"/>
              <a:pathLst>
                <a:path extrusionOk="0" h="447" w="344">
                  <a:moveTo>
                    <a:pt x="0" y="0"/>
                  </a:moveTo>
                  <a:cubicBezTo>
                    <a:pt x="46" y="84"/>
                    <a:pt x="102" y="149"/>
                    <a:pt x="158" y="232"/>
                  </a:cubicBezTo>
                  <a:cubicBezTo>
                    <a:pt x="223" y="316"/>
                    <a:pt x="279" y="372"/>
                    <a:pt x="344" y="446"/>
                  </a:cubicBezTo>
                  <a:cubicBezTo>
                    <a:pt x="325" y="400"/>
                    <a:pt x="297" y="353"/>
                    <a:pt x="279" y="316"/>
                  </a:cubicBezTo>
                  <a:cubicBezTo>
                    <a:pt x="251" y="270"/>
                    <a:pt x="223" y="232"/>
                    <a:pt x="195" y="195"/>
                  </a:cubicBezTo>
                  <a:cubicBezTo>
                    <a:pt x="139"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2"/>
            <p:cNvSpPr/>
            <p:nvPr/>
          </p:nvSpPr>
          <p:spPr>
            <a:xfrm>
              <a:off x="3726375" y="2077750"/>
              <a:ext cx="4200" cy="7475"/>
            </a:xfrm>
            <a:custGeom>
              <a:rect b="b" l="l" r="r" t="t"/>
              <a:pathLst>
                <a:path extrusionOk="0" h="299" w="168">
                  <a:moveTo>
                    <a:pt x="0" y="1"/>
                  </a:moveTo>
                  <a:lnTo>
                    <a:pt x="0" y="1"/>
                  </a:lnTo>
                  <a:cubicBezTo>
                    <a:pt x="10" y="56"/>
                    <a:pt x="28" y="112"/>
                    <a:pt x="65" y="159"/>
                  </a:cubicBezTo>
                  <a:cubicBezTo>
                    <a:pt x="93" y="205"/>
                    <a:pt x="121" y="270"/>
                    <a:pt x="168" y="298"/>
                  </a:cubicBezTo>
                  <a:cubicBezTo>
                    <a:pt x="158" y="242"/>
                    <a:pt x="121" y="187"/>
                    <a:pt x="102" y="140"/>
                  </a:cubicBezTo>
                  <a:cubicBezTo>
                    <a:pt x="7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2"/>
            <p:cNvSpPr/>
            <p:nvPr/>
          </p:nvSpPr>
          <p:spPr>
            <a:xfrm>
              <a:off x="3701050" y="2036875"/>
              <a:ext cx="9550" cy="8375"/>
            </a:xfrm>
            <a:custGeom>
              <a:rect b="b" l="l" r="r" t="t"/>
              <a:pathLst>
                <a:path extrusionOk="0" h="335" w="382">
                  <a:moveTo>
                    <a:pt x="1" y="1"/>
                  </a:moveTo>
                  <a:lnTo>
                    <a:pt x="1" y="1"/>
                  </a:lnTo>
                  <a:cubicBezTo>
                    <a:pt x="47" y="56"/>
                    <a:pt x="112" y="112"/>
                    <a:pt x="168" y="168"/>
                  </a:cubicBezTo>
                  <a:cubicBezTo>
                    <a:pt x="205" y="205"/>
                    <a:pt x="242" y="233"/>
                    <a:pt x="279" y="251"/>
                  </a:cubicBezTo>
                  <a:cubicBezTo>
                    <a:pt x="316" y="279"/>
                    <a:pt x="344" y="307"/>
                    <a:pt x="382" y="335"/>
                  </a:cubicBezTo>
                  <a:cubicBezTo>
                    <a:pt x="372" y="298"/>
                    <a:pt x="344" y="261"/>
                    <a:pt x="316" y="233"/>
                  </a:cubicBezTo>
                  <a:cubicBezTo>
                    <a:pt x="289" y="196"/>
                    <a:pt x="251" y="158"/>
                    <a:pt x="224" y="140"/>
                  </a:cubicBezTo>
                  <a:cubicBezTo>
                    <a:pt x="149" y="75"/>
                    <a:pt x="84"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2"/>
            <p:cNvSpPr/>
            <p:nvPr/>
          </p:nvSpPr>
          <p:spPr>
            <a:xfrm>
              <a:off x="3706150" y="2044075"/>
              <a:ext cx="6550" cy="5825"/>
            </a:xfrm>
            <a:custGeom>
              <a:rect b="b" l="l" r="r" t="t"/>
              <a:pathLst>
                <a:path extrusionOk="0" h="233" w="262">
                  <a:moveTo>
                    <a:pt x="1" y="1"/>
                  </a:moveTo>
                  <a:lnTo>
                    <a:pt x="1" y="1"/>
                  </a:lnTo>
                  <a:cubicBezTo>
                    <a:pt x="38" y="47"/>
                    <a:pt x="85" y="84"/>
                    <a:pt x="122" y="112"/>
                  </a:cubicBezTo>
                  <a:cubicBezTo>
                    <a:pt x="168" y="158"/>
                    <a:pt x="215" y="196"/>
                    <a:pt x="261" y="233"/>
                  </a:cubicBezTo>
                  <a:cubicBezTo>
                    <a:pt x="243" y="196"/>
                    <a:pt x="233" y="177"/>
                    <a:pt x="215" y="149"/>
                  </a:cubicBezTo>
                  <a:cubicBezTo>
                    <a:pt x="205" y="131"/>
                    <a:pt x="178" y="103"/>
                    <a:pt x="159" y="84"/>
                  </a:cubicBezTo>
                  <a:cubicBezTo>
                    <a:pt x="131" y="66"/>
                    <a:pt x="112" y="47"/>
                    <a:pt x="85" y="38"/>
                  </a:cubicBezTo>
                  <a:cubicBezTo>
                    <a:pt x="6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2"/>
            <p:cNvSpPr/>
            <p:nvPr/>
          </p:nvSpPr>
          <p:spPr>
            <a:xfrm>
              <a:off x="3697800" y="2038500"/>
              <a:ext cx="4450" cy="2575"/>
            </a:xfrm>
            <a:custGeom>
              <a:rect b="b" l="l" r="r" t="t"/>
              <a:pathLst>
                <a:path extrusionOk="0" h="103" w="178">
                  <a:moveTo>
                    <a:pt x="1" y="1"/>
                  </a:moveTo>
                  <a:cubicBezTo>
                    <a:pt x="28" y="28"/>
                    <a:pt x="56" y="47"/>
                    <a:pt x="84" y="56"/>
                  </a:cubicBezTo>
                  <a:cubicBezTo>
                    <a:pt x="103" y="75"/>
                    <a:pt x="112" y="75"/>
                    <a:pt x="131" y="84"/>
                  </a:cubicBezTo>
                  <a:cubicBezTo>
                    <a:pt x="140" y="93"/>
                    <a:pt x="149" y="103"/>
                    <a:pt x="177" y="103"/>
                  </a:cubicBezTo>
                  <a:cubicBezTo>
                    <a:pt x="168" y="75"/>
                    <a:pt x="140" y="47"/>
                    <a:pt x="103" y="28"/>
                  </a:cubicBezTo>
                  <a:cubicBezTo>
                    <a:pt x="93" y="1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2"/>
            <p:cNvSpPr/>
            <p:nvPr/>
          </p:nvSpPr>
          <p:spPr>
            <a:xfrm>
              <a:off x="3723350" y="2027400"/>
              <a:ext cx="10250" cy="6475"/>
            </a:xfrm>
            <a:custGeom>
              <a:rect b="b" l="l" r="r" t="t"/>
              <a:pathLst>
                <a:path extrusionOk="0" h="259" w="410">
                  <a:moveTo>
                    <a:pt x="90" y="0"/>
                  </a:moveTo>
                  <a:cubicBezTo>
                    <a:pt x="58" y="0"/>
                    <a:pt x="27" y="13"/>
                    <a:pt x="1" y="26"/>
                  </a:cubicBezTo>
                  <a:cubicBezTo>
                    <a:pt x="9" y="25"/>
                    <a:pt x="18" y="25"/>
                    <a:pt x="27" y="25"/>
                  </a:cubicBezTo>
                  <a:cubicBezTo>
                    <a:pt x="102" y="25"/>
                    <a:pt x="177" y="57"/>
                    <a:pt x="251" y="82"/>
                  </a:cubicBezTo>
                  <a:lnTo>
                    <a:pt x="335" y="166"/>
                  </a:lnTo>
                  <a:cubicBezTo>
                    <a:pt x="344" y="175"/>
                    <a:pt x="363" y="203"/>
                    <a:pt x="372" y="212"/>
                  </a:cubicBezTo>
                  <a:cubicBezTo>
                    <a:pt x="379" y="220"/>
                    <a:pt x="393" y="239"/>
                    <a:pt x="402" y="251"/>
                  </a:cubicBezTo>
                  <a:lnTo>
                    <a:pt x="402" y="251"/>
                  </a:lnTo>
                  <a:cubicBezTo>
                    <a:pt x="391" y="235"/>
                    <a:pt x="389" y="219"/>
                    <a:pt x="381" y="203"/>
                  </a:cubicBezTo>
                  <a:cubicBezTo>
                    <a:pt x="372" y="175"/>
                    <a:pt x="363" y="166"/>
                    <a:pt x="344" y="147"/>
                  </a:cubicBezTo>
                  <a:cubicBezTo>
                    <a:pt x="326" y="110"/>
                    <a:pt x="289" y="73"/>
                    <a:pt x="251" y="54"/>
                  </a:cubicBezTo>
                  <a:cubicBezTo>
                    <a:pt x="214" y="26"/>
                    <a:pt x="177" y="8"/>
                    <a:pt x="131" y="8"/>
                  </a:cubicBezTo>
                  <a:cubicBezTo>
                    <a:pt x="117" y="2"/>
                    <a:pt x="103" y="0"/>
                    <a:pt x="90" y="0"/>
                  </a:cubicBezTo>
                  <a:close/>
                  <a:moveTo>
                    <a:pt x="402" y="251"/>
                  </a:moveTo>
                  <a:cubicBezTo>
                    <a:pt x="404" y="253"/>
                    <a:pt x="407" y="256"/>
                    <a:pt x="409" y="259"/>
                  </a:cubicBezTo>
                  <a:cubicBezTo>
                    <a:pt x="407" y="257"/>
                    <a:pt x="405" y="254"/>
                    <a:pt x="402" y="25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
            <p:cNvSpPr/>
            <p:nvPr/>
          </p:nvSpPr>
          <p:spPr>
            <a:xfrm>
              <a:off x="3729150" y="2031775"/>
              <a:ext cx="5600" cy="10000"/>
            </a:xfrm>
            <a:custGeom>
              <a:rect b="b" l="l" r="r" t="t"/>
              <a:pathLst>
                <a:path extrusionOk="0" h="400" w="224">
                  <a:moveTo>
                    <a:pt x="1" y="0"/>
                  </a:moveTo>
                  <a:cubicBezTo>
                    <a:pt x="19" y="37"/>
                    <a:pt x="38" y="74"/>
                    <a:pt x="47" y="112"/>
                  </a:cubicBezTo>
                  <a:cubicBezTo>
                    <a:pt x="75" y="130"/>
                    <a:pt x="84" y="167"/>
                    <a:pt x="103" y="205"/>
                  </a:cubicBezTo>
                  <a:lnTo>
                    <a:pt x="168" y="297"/>
                  </a:lnTo>
                  <a:cubicBezTo>
                    <a:pt x="187" y="325"/>
                    <a:pt x="214" y="362"/>
                    <a:pt x="224" y="400"/>
                  </a:cubicBezTo>
                  <a:cubicBezTo>
                    <a:pt x="224" y="362"/>
                    <a:pt x="214" y="316"/>
                    <a:pt x="196" y="279"/>
                  </a:cubicBezTo>
                  <a:cubicBezTo>
                    <a:pt x="187" y="251"/>
                    <a:pt x="177" y="214"/>
                    <a:pt x="149" y="177"/>
                  </a:cubicBezTo>
                  <a:cubicBezTo>
                    <a:pt x="103" y="121"/>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2"/>
            <p:cNvSpPr/>
            <p:nvPr/>
          </p:nvSpPr>
          <p:spPr>
            <a:xfrm>
              <a:off x="3736125" y="2036400"/>
              <a:ext cx="3275" cy="10025"/>
            </a:xfrm>
            <a:custGeom>
              <a:rect b="b" l="l" r="r" t="t"/>
              <a:pathLst>
                <a:path extrusionOk="0" h="401" w="131">
                  <a:moveTo>
                    <a:pt x="1" y="1"/>
                  </a:moveTo>
                  <a:cubicBezTo>
                    <a:pt x="10" y="75"/>
                    <a:pt x="28" y="140"/>
                    <a:pt x="56" y="205"/>
                  </a:cubicBezTo>
                  <a:cubicBezTo>
                    <a:pt x="75" y="270"/>
                    <a:pt x="93" y="326"/>
                    <a:pt x="121" y="400"/>
                  </a:cubicBezTo>
                  <a:cubicBezTo>
                    <a:pt x="131" y="363"/>
                    <a:pt x="131" y="326"/>
                    <a:pt x="131" y="298"/>
                  </a:cubicBezTo>
                  <a:cubicBezTo>
                    <a:pt x="131" y="261"/>
                    <a:pt x="121" y="224"/>
                    <a:pt x="103" y="187"/>
                  </a:cubicBezTo>
                  <a:cubicBezTo>
                    <a:pt x="93" y="159"/>
                    <a:pt x="66" y="131"/>
                    <a:pt x="56" y="94"/>
                  </a:cubicBezTo>
                  <a:cubicBezTo>
                    <a:pt x="47" y="66"/>
                    <a:pt x="2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2"/>
            <p:cNvSpPr/>
            <p:nvPr/>
          </p:nvSpPr>
          <p:spPr>
            <a:xfrm>
              <a:off x="3727525" y="2032925"/>
              <a:ext cx="3750" cy="5825"/>
            </a:xfrm>
            <a:custGeom>
              <a:rect b="b" l="l" r="r" t="t"/>
              <a:pathLst>
                <a:path extrusionOk="0" h="233" w="150">
                  <a:moveTo>
                    <a:pt x="1" y="1"/>
                  </a:moveTo>
                  <a:lnTo>
                    <a:pt x="1" y="1"/>
                  </a:lnTo>
                  <a:cubicBezTo>
                    <a:pt x="10" y="47"/>
                    <a:pt x="29" y="93"/>
                    <a:pt x="66" y="121"/>
                  </a:cubicBezTo>
                  <a:cubicBezTo>
                    <a:pt x="94" y="159"/>
                    <a:pt x="112" y="205"/>
                    <a:pt x="149" y="233"/>
                  </a:cubicBezTo>
                  <a:cubicBezTo>
                    <a:pt x="149" y="186"/>
                    <a:pt x="122" y="140"/>
                    <a:pt x="103" y="93"/>
                  </a:cubicBezTo>
                  <a:cubicBezTo>
                    <a:pt x="84" y="75"/>
                    <a:pt x="75" y="47"/>
                    <a:pt x="56" y="38"/>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
            <p:cNvSpPr/>
            <p:nvPr/>
          </p:nvSpPr>
          <p:spPr>
            <a:xfrm>
              <a:off x="3738675" y="2079850"/>
              <a:ext cx="3275" cy="10000"/>
            </a:xfrm>
            <a:custGeom>
              <a:rect b="b" l="l" r="r" t="t"/>
              <a:pathLst>
                <a:path extrusionOk="0" h="400" w="131">
                  <a:moveTo>
                    <a:pt x="112" y="0"/>
                  </a:moveTo>
                  <a:cubicBezTo>
                    <a:pt x="84" y="65"/>
                    <a:pt x="75" y="121"/>
                    <a:pt x="47" y="195"/>
                  </a:cubicBezTo>
                  <a:cubicBezTo>
                    <a:pt x="38" y="260"/>
                    <a:pt x="19" y="335"/>
                    <a:pt x="1" y="400"/>
                  </a:cubicBezTo>
                  <a:cubicBezTo>
                    <a:pt x="29" y="381"/>
                    <a:pt x="47" y="344"/>
                    <a:pt x="66" y="326"/>
                  </a:cubicBezTo>
                  <a:lnTo>
                    <a:pt x="94" y="214"/>
                  </a:lnTo>
                  <a:cubicBezTo>
                    <a:pt x="121" y="149"/>
                    <a:pt x="131" y="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2"/>
            <p:cNvSpPr/>
            <p:nvPr/>
          </p:nvSpPr>
          <p:spPr>
            <a:xfrm>
              <a:off x="3737525" y="2077525"/>
              <a:ext cx="2100" cy="8150"/>
            </a:xfrm>
            <a:custGeom>
              <a:rect b="b" l="l" r="r" t="t"/>
              <a:pathLst>
                <a:path extrusionOk="0" h="326" w="84">
                  <a:moveTo>
                    <a:pt x="65" y="0"/>
                  </a:moveTo>
                  <a:cubicBezTo>
                    <a:pt x="47" y="19"/>
                    <a:pt x="37" y="56"/>
                    <a:pt x="37" y="75"/>
                  </a:cubicBezTo>
                  <a:cubicBezTo>
                    <a:pt x="37" y="112"/>
                    <a:pt x="28" y="140"/>
                    <a:pt x="28" y="158"/>
                  </a:cubicBezTo>
                  <a:cubicBezTo>
                    <a:pt x="10" y="214"/>
                    <a:pt x="10" y="261"/>
                    <a:pt x="0" y="326"/>
                  </a:cubicBezTo>
                  <a:cubicBezTo>
                    <a:pt x="28" y="307"/>
                    <a:pt x="37" y="288"/>
                    <a:pt x="65" y="242"/>
                  </a:cubicBezTo>
                  <a:cubicBezTo>
                    <a:pt x="75" y="214"/>
                    <a:pt x="84" y="186"/>
                    <a:pt x="84" y="158"/>
                  </a:cubicBezTo>
                  <a:cubicBezTo>
                    <a:pt x="84" y="103"/>
                    <a:pt x="84" y="56"/>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2"/>
            <p:cNvSpPr/>
            <p:nvPr/>
          </p:nvSpPr>
          <p:spPr>
            <a:xfrm>
              <a:off x="3732650" y="2074275"/>
              <a:ext cx="2800" cy="7450"/>
            </a:xfrm>
            <a:custGeom>
              <a:rect b="b" l="l" r="r" t="t"/>
              <a:pathLst>
                <a:path extrusionOk="0" h="298" w="112">
                  <a:moveTo>
                    <a:pt x="0" y="0"/>
                  </a:moveTo>
                  <a:cubicBezTo>
                    <a:pt x="0" y="56"/>
                    <a:pt x="9" y="112"/>
                    <a:pt x="37" y="158"/>
                  </a:cubicBezTo>
                  <a:cubicBezTo>
                    <a:pt x="56" y="205"/>
                    <a:pt x="84" y="251"/>
                    <a:pt x="112" y="298"/>
                  </a:cubicBezTo>
                  <a:cubicBezTo>
                    <a:pt x="112" y="242"/>
                    <a:pt x="102" y="195"/>
                    <a:pt x="84" y="140"/>
                  </a:cubicBezTo>
                  <a:lnTo>
                    <a:pt x="47" y="65"/>
                  </a:lnTo>
                  <a:cubicBezTo>
                    <a:pt x="37"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2"/>
            <p:cNvSpPr/>
            <p:nvPr/>
          </p:nvSpPr>
          <p:spPr>
            <a:xfrm>
              <a:off x="3736125" y="2070550"/>
              <a:ext cx="1425" cy="7000"/>
            </a:xfrm>
            <a:custGeom>
              <a:rect b="b" l="l" r="r" t="t"/>
              <a:pathLst>
                <a:path extrusionOk="0" h="280" w="57">
                  <a:moveTo>
                    <a:pt x="10" y="1"/>
                  </a:moveTo>
                  <a:cubicBezTo>
                    <a:pt x="1" y="47"/>
                    <a:pt x="1" y="94"/>
                    <a:pt x="1" y="140"/>
                  </a:cubicBezTo>
                  <a:cubicBezTo>
                    <a:pt x="1" y="187"/>
                    <a:pt x="10" y="233"/>
                    <a:pt x="38" y="279"/>
                  </a:cubicBezTo>
                  <a:cubicBezTo>
                    <a:pt x="56" y="233"/>
                    <a:pt x="56" y="187"/>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2"/>
            <p:cNvSpPr/>
            <p:nvPr/>
          </p:nvSpPr>
          <p:spPr>
            <a:xfrm>
              <a:off x="3740775" y="2066600"/>
              <a:ext cx="1425" cy="9325"/>
            </a:xfrm>
            <a:custGeom>
              <a:rect b="b" l="l" r="r" t="t"/>
              <a:pathLst>
                <a:path extrusionOk="0" h="373" w="57">
                  <a:moveTo>
                    <a:pt x="10" y="1"/>
                  </a:moveTo>
                  <a:cubicBezTo>
                    <a:pt x="0" y="56"/>
                    <a:pt x="0" y="131"/>
                    <a:pt x="0" y="187"/>
                  </a:cubicBezTo>
                  <a:cubicBezTo>
                    <a:pt x="0" y="261"/>
                    <a:pt x="10" y="317"/>
                    <a:pt x="37" y="372"/>
                  </a:cubicBezTo>
                  <a:cubicBezTo>
                    <a:pt x="56" y="317"/>
                    <a:pt x="56" y="252"/>
                    <a:pt x="47" y="187"/>
                  </a:cubicBezTo>
                  <a:cubicBezTo>
                    <a:pt x="47" y="12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2"/>
            <p:cNvSpPr/>
            <p:nvPr/>
          </p:nvSpPr>
          <p:spPr>
            <a:xfrm>
              <a:off x="3678050" y="2065450"/>
              <a:ext cx="6300" cy="10000"/>
            </a:xfrm>
            <a:custGeom>
              <a:rect b="b" l="l" r="r" t="t"/>
              <a:pathLst>
                <a:path extrusionOk="0" h="400" w="252">
                  <a:moveTo>
                    <a:pt x="1" y="0"/>
                  </a:moveTo>
                  <a:lnTo>
                    <a:pt x="1" y="0"/>
                  </a:lnTo>
                  <a:cubicBezTo>
                    <a:pt x="10" y="47"/>
                    <a:pt x="10" y="84"/>
                    <a:pt x="10" y="121"/>
                  </a:cubicBezTo>
                  <a:cubicBezTo>
                    <a:pt x="38" y="168"/>
                    <a:pt x="47" y="205"/>
                    <a:pt x="66" y="233"/>
                  </a:cubicBezTo>
                  <a:cubicBezTo>
                    <a:pt x="112" y="307"/>
                    <a:pt x="177" y="363"/>
                    <a:pt x="252" y="400"/>
                  </a:cubicBezTo>
                  <a:cubicBezTo>
                    <a:pt x="233" y="363"/>
                    <a:pt x="205" y="344"/>
                    <a:pt x="187" y="307"/>
                  </a:cubicBezTo>
                  <a:cubicBezTo>
                    <a:pt x="168" y="279"/>
                    <a:pt x="140" y="251"/>
                    <a:pt x="122" y="214"/>
                  </a:cubicBezTo>
                  <a:cubicBezTo>
                    <a:pt x="84" y="140"/>
                    <a:pt x="4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2"/>
            <p:cNvSpPr/>
            <p:nvPr/>
          </p:nvSpPr>
          <p:spPr>
            <a:xfrm>
              <a:off x="3681775" y="2068475"/>
              <a:ext cx="7000" cy="7225"/>
            </a:xfrm>
            <a:custGeom>
              <a:rect b="b" l="l" r="r" t="t"/>
              <a:pathLst>
                <a:path extrusionOk="0" h="289" w="280">
                  <a:moveTo>
                    <a:pt x="0" y="0"/>
                  </a:moveTo>
                  <a:lnTo>
                    <a:pt x="0" y="0"/>
                  </a:lnTo>
                  <a:cubicBezTo>
                    <a:pt x="19" y="37"/>
                    <a:pt x="28" y="65"/>
                    <a:pt x="47" y="93"/>
                  </a:cubicBezTo>
                  <a:cubicBezTo>
                    <a:pt x="56" y="112"/>
                    <a:pt x="84" y="149"/>
                    <a:pt x="103" y="177"/>
                  </a:cubicBezTo>
                  <a:cubicBezTo>
                    <a:pt x="149" y="232"/>
                    <a:pt x="214" y="279"/>
                    <a:pt x="279" y="288"/>
                  </a:cubicBezTo>
                  <a:lnTo>
                    <a:pt x="214" y="223"/>
                  </a:lnTo>
                  <a:lnTo>
                    <a:pt x="140" y="149"/>
                  </a:lnTo>
                  <a:cubicBezTo>
                    <a:pt x="93"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2"/>
            <p:cNvSpPr/>
            <p:nvPr/>
          </p:nvSpPr>
          <p:spPr>
            <a:xfrm>
              <a:off x="3687350" y="2071250"/>
              <a:ext cx="8375" cy="6750"/>
            </a:xfrm>
            <a:custGeom>
              <a:rect b="b" l="l" r="r" t="t"/>
              <a:pathLst>
                <a:path extrusionOk="0" h="270" w="335">
                  <a:moveTo>
                    <a:pt x="0" y="1"/>
                  </a:moveTo>
                  <a:cubicBezTo>
                    <a:pt x="38" y="66"/>
                    <a:pt x="93" y="121"/>
                    <a:pt x="140" y="159"/>
                  </a:cubicBezTo>
                  <a:cubicBezTo>
                    <a:pt x="177" y="177"/>
                    <a:pt x="196" y="205"/>
                    <a:pt x="233" y="224"/>
                  </a:cubicBezTo>
                  <a:cubicBezTo>
                    <a:pt x="270" y="251"/>
                    <a:pt x="307" y="261"/>
                    <a:pt x="335" y="270"/>
                  </a:cubicBezTo>
                  <a:lnTo>
                    <a:pt x="261" y="205"/>
                  </a:lnTo>
                  <a:cubicBezTo>
                    <a:pt x="233" y="177"/>
                    <a:pt x="196" y="159"/>
                    <a:pt x="177" y="131"/>
                  </a:cubicBezTo>
                  <a:cubicBezTo>
                    <a:pt x="121" y="84"/>
                    <a:pt x="6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2"/>
            <p:cNvSpPr/>
            <p:nvPr/>
          </p:nvSpPr>
          <p:spPr>
            <a:xfrm>
              <a:off x="3691075" y="2079375"/>
              <a:ext cx="9525" cy="5375"/>
            </a:xfrm>
            <a:custGeom>
              <a:rect b="b" l="l" r="r" t="t"/>
              <a:pathLst>
                <a:path extrusionOk="0" h="215" w="381">
                  <a:moveTo>
                    <a:pt x="0" y="1"/>
                  </a:moveTo>
                  <a:lnTo>
                    <a:pt x="0" y="1"/>
                  </a:lnTo>
                  <a:cubicBezTo>
                    <a:pt x="47" y="66"/>
                    <a:pt x="112" y="112"/>
                    <a:pt x="167" y="140"/>
                  </a:cubicBezTo>
                  <a:cubicBezTo>
                    <a:pt x="204" y="159"/>
                    <a:pt x="232" y="177"/>
                    <a:pt x="270" y="187"/>
                  </a:cubicBezTo>
                  <a:cubicBezTo>
                    <a:pt x="307" y="205"/>
                    <a:pt x="353" y="214"/>
                    <a:pt x="381" y="214"/>
                  </a:cubicBezTo>
                  <a:lnTo>
                    <a:pt x="297" y="159"/>
                  </a:lnTo>
                  <a:cubicBezTo>
                    <a:pt x="260" y="131"/>
                    <a:pt x="232" y="122"/>
                    <a:pt x="204" y="94"/>
                  </a:cubicBezTo>
                  <a:cubicBezTo>
                    <a:pt x="13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2"/>
            <p:cNvSpPr/>
            <p:nvPr/>
          </p:nvSpPr>
          <p:spPr>
            <a:xfrm>
              <a:off x="3699900" y="2081000"/>
              <a:ext cx="9300" cy="6525"/>
            </a:xfrm>
            <a:custGeom>
              <a:rect b="b" l="l" r="r" t="t"/>
              <a:pathLst>
                <a:path extrusionOk="0" h="261" w="372">
                  <a:moveTo>
                    <a:pt x="0" y="1"/>
                  </a:moveTo>
                  <a:cubicBezTo>
                    <a:pt x="47" y="66"/>
                    <a:pt x="102" y="122"/>
                    <a:pt x="158" y="168"/>
                  </a:cubicBezTo>
                  <a:cubicBezTo>
                    <a:pt x="186" y="196"/>
                    <a:pt x="214" y="205"/>
                    <a:pt x="251" y="233"/>
                  </a:cubicBezTo>
                  <a:cubicBezTo>
                    <a:pt x="288" y="252"/>
                    <a:pt x="335" y="261"/>
                    <a:pt x="372" y="261"/>
                  </a:cubicBezTo>
                  <a:cubicBezTo>
                    <a:pt x="335" y="242"/>
                    <a:pt x="307" y="214"/>
                    <a:pt x="279" y="196"/>
                  </a:cubicBezTo>
                  <a:lnTo>
                    <a:pt x="186" y="122"/>
                  </a:lnTo>
                  <a:cubicBezTo>
                    <a:pt x="121" y="75"/>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2"/>
            <p:cNvSpPr/>
            <p:nvPr/>
          </p:nvSpPr>
          <p:spPr>
            <a:xfrm>
              <a:off x="3703150" y="2054525"/>
              <a:ext cx="3025" cy="3750"/>
            </a:xfrm>
            <a:custGeom>
              <a:rect b="b" l="l" r="r" t="t"/>
              <a:pathLst>
                <a:path extrusionOk="0" h="150" w="121">
                  <a:moveTo>
                    <a:pt x="0" y="1"/>
                  </a:moveTo>
                  <a:cubicBezTo>
                    <a:pt x="9" y="38"/>
                    <a:pt x="19" y="56"/>
                    <a:pt x="47" y="94"/>
                  </a:cubicBezTo>
                  <a:cubicBezTo>
                    <a:pt x="65" y="112"/>
                    <a:pt x="93" y="140"/>
                    <a:pt x="121" y="149"/>
                  </a:cubicBezTo>
                  <a:cubicBezTo>
                    <a:pt x="112" y="112"/>
                    <a:pt x="102" y="84"/>
                    <a:pt x="75" y="56"/>
                  </a:cubicBezTo>
                  <a:cubicBezTo>
                    <a:pt x="56"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2"/>
            <p:cNvSpPr/>
            <p:nvPr/>
          </p:nvSpPr>
          <p:spPr>
            <a:xfrm>
              <a:off x="3701975" y="2050125"/>
              <a:ext cx="3050" cy="3725"/>
            </a:xfrm>
            <a:custGeom>
              <a:rect b="b" l="l" r="r" t="t"/>
              <a:pathLst>
                <a:path extrusionOk="0" h="149" w="122">
                  <a:moveTo>
                    <a:pt x="1" y="0"/>
                  </a:moveTo>
                  <a:cubicBezTo>
                    <a:pt x="10" y="37"/>
                    <a:pt x="19" y="74"/>
                    <a:pt x="47" y="93"/>
                  </a:cubicBezTo>
                  <a:cubicBezTo>
                    <a:pt x="66" y="121"/>
                    <a:pt x="94" y="139"/>
                    <a:pt x="122" y="149"/>
                  </a:cubicBezTo>
                  <a:cubicBezTo>
                    <a:pt x="122" y="121"/>
                    <a:pt x="103" y="84"/>
                    <a:pt x="75" y="56"/>
                  </a:cubicBezTo>
                  <a:cubicBezTo>
                    <a:pt x="56" y="37"/>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2"/>
            <p:cNvSpPr/>
            <p:nvPr/>
          </p:nvSpPr>
          <p:spPr>
            <a:xfrm>
              <a:off x="3713125" y="2089375"/>
              <a:ext cx="6775" cy="3275"/>
            </a:xfrm>
            <a:custGeom>
              <a:rect b="b" l="l" r="r" t="t"/>
              <a:pathLst>
                <a:path extrusionOk="0" h="131" w="271">
                  <a:moveTo>
                    <a:pt x="1" y="0"/>
                  </a:moveTo>
                  <a:cubicBezTo>
                    <a:pt x="38" y="37"/>
                    <a:pt x="75" y="56"/>
                    <a:pt x="121" y="93"/>
                  </a:cubicBezTo>
                  <a:cubicBezTo>
                    <a:pt x="140" y="102"/>
                    <a:pt x="168" y="102"/>
                    <a:pt x="187" y="112"/>
                  </a:cubicBezTo>
                  <a:cubicBezTo>
                    <a:pt x="214" y="130"/>
                    <a:pt x="252" y="130"/>
                    <a:pt x="270" y="130"/>
                  </a:cubicBezTo>
                  <a:cubicBezTo>
                    <a:pt x="224" y="93"/>
                    <a:pt x="187" y="65"/>
                    <a:pt x="140" y="47"/>
                  </a:cubicBezTo>
                  <a:cubicBezTo>
                    <a:pt x="11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2"/>
            <p:cNvSpPr/>
            <p:nvPr/>
          </p:nvSpPr>
          <p:spPr>
            <a:xfrm>
              <a:off x="3592825" y="1985600"/>
              <a:ext cx="75725" cy="69250"/>
            </a:xfrm>
            <a:custGeom>
              <a:rect b="b" l="l" r="r" t="t"/>
              <a:pathLst>
                <a:path extrusionOk="0" h="2770" w="3029">
                  <a:moveTo>
                    <a:pt x="1459" y="0"/>
                  </a:moveTo>
                  <a:cubicBezTo>
                    <a:pt x="1258" y="0"/>
                    <a:pt x="1052" y="171"/>
                    <a:pt x="911" y="342"/>
                  </a:cubicBezTo>
                  <a:cubicBezTo>
                    <a:pt x="483" y="872"/>
                    <a:pt x="186" y="1513"/>
                    <a:pt x="56" y="2191"/>
                  </a:cubicBezTo>
                  <a:cubicBezTo>
                    <a:pt x="0" y="2405"/>
                    <a:pt x="260" y="2544"/>
                    <a:pt x="427" y="2609"/>
                  </a:cubicBezTo>
                  <a:cubicBezTo>
                    <a:pt x="764" y="2709"/>
                    <a:pt x="1119" y="2769"/>
                    <a:pt x="1474" y="2769"/>
                  </a:cubicBezTo>
                  <a:cubicBezTo>
                    <a:pt x="1776" y="2769"/>
                    <a:pt x="2079" y="2726"/>
                    <a:pt x="2369" y="2628"/>
                  </a:cubicBezTo>
                  <a:cubicBezTo>
                    <a:pt x="2564" y="2563"/>
                    <a:pt x="2750" y="2470"/>
                    <a:pt x="2880" y="2302"/>
                  </a:cubicBezTo>
                  <a:cubicBezTo>
                    <a:pt x="2992" y="2144"/>
                    <a:pt x="3029" y="1894"/>
                    <a:pt x="2899" y="1736"/>
                  </a:cubicBezTo>
                  <a:cubicBezTo>
                    <a:pt x="2785" y="1592"/>
                    <a:pt x="2586" y="1565"/>
                    <a:pt x="2401" y="1565"/>
                  </a:cubicBezTo>
                  <a:cubicBezTo>
                    <a:pt x="2358" y="1565"/>
                    <a:pt x="2316" y="1567"/>
                    <a:pt x="2276" y="1568"/>
                  </a:cubicBezTo>
                  <a:cubicBezTo>
                    <a:pt x="2416" y="1466"/>
                    <a:pt x="2555" y="1364"/>
                    <a:pt x="2629" y="1215"/>
                  </a:cubicBezTo>
                  <a:cubicBezTo>
                    <a:pt x="2713" y="1057"/>
                    <a:pt x="2713" y="853"/>
                    <a:pt x="2583" y="732"/>
                  </a:cubicBezTo>
                  <a:cubicBezTo>
                    <a:pt x="2523" y="672"/>
                    <a:pt x="2439" y="646"/>
                    <a:pt x="2351" y="646"/>
                  </a:cubicBezTo>
                  <a:cubicBezTo>
                    <a:pt x="2262" y="646"/>
                    <a:pt x="2169" y="672"/>
                    <a:pt x="2090" y="714"/>
                  </a:cubicBezTo>
                  <a:cubicBezTo>
                    <a:pt x="1923" y="779"/>
                    <a:pt x="1784" y="909"/>
                    <a:pt x="1607" y="955"/>
                  </a:cubicBezTo>
                  <a:cubicBezTo>
                    <a:pt x="1700" y="807"/>
                    <a:pt x="1784" y="658"/>
                    <a:pt x="1812" y="481"/>
                  </a:cubicBezTo>
                  <a:cubicBezTo>
                    <a:pt x="1830" y="314"/>
                    <a:pt x="1765" y="119"/>
                    <a:pt x="1607" y="35"/>
                  </a:cubicBezTo>
                  <a:cubicBezTo>
                    <a:pt x="1559" y="11"/>
                    <a:pt x="1509" y="0"/>
                    <a:pt x="14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2"/>
            <p:cNvSpPr/>
            <p:nvPr/>
          </p:nvSpPr>
          <p:spPr>
            <a:xfrm>
              <a:off x="3594675" y="1985025"/>
              <a:ext cx="74350" cy="69950"/>
            </a:xfrm>
            <a:custGeom>
              <a:rect b="b" l="l" r="r" t="t"/>
              <a:pathLst>
                <a:path extrusionOk="0" h="2798" w="2974">
                  <a:moveTo>
                    <a:pt x="0" y="2344"/>
                  </a:moveTo>
                  <a:lnTo>
                    <a:pt x="0" y="2344"/>
                  </a:lnTo>
                  <a:cubicBezTo>
                    <a:pt x="10" y="2390"/>
                    <a:pt x="47" y="2428"/>
                    <a:pt x="84" y="2465"/>
                  </a:cubicBezTo>
                  <a:cubicBezTo>
                    <a:pt x="47" y="2428"/>
                    <a:pt x="28" y="2390"/>
                    <a:pt x="0" y="2344"/>
                  </a:cubicBezTo>
                  <a:close/>
                  <a:moveTo>
                    <a:pt x="84" y="2465"/>
                  </a:moveTo>
                  <a:lnTo>
                    <a:pt x="84" y="2465"/>
                  </a:lnTo>
                  <a:cubicBezTo>
                    <a:pt x="149" y="2530"/>
                    <a:pt x="233" y="2576"/>
                    <a:pt x="326" y="2604"/>
                  </a:cubicBezTo>
                  <a:cubicBezTo>
                    <a:pt x="242" y="2567"/>
                    <a:pt x="149" y="2520"/>
                    <a:pt x="84" y="2465"/>
                  </a:cubicBezTo>
                  <a:close/>
                  <a:moveTo>
                    <a:pt x="1413" y="0"/>
                  </a:moveTo>
                  <a:cubicBezTo>
                    <a:pt x="1400" y="0"/>
                    <a:pt x="1387" y="1"/>
                    <a:pt x="1375" y="3"/>
                  </a:cubicBezTo>
                  <a:cubicBezTo>
                    <a:pt x="1292" y="12"/>
                    <a:pt x="1208" y="49"/>
                    <a:pt x="1143" y="86"/>
                  </a:cubicBezTo>
                  <a:cubicBezTo>
                    <a:pt x="1004" y="179"/>
                    <a:pt x="883" y="300"/>
                    <a:pt x="790" y="430"/>
                  </a:cubicBezTo>
                  <a:cubicBezTo>
                    <a:pt x="595" y="699"/>
                    <a:pt x="428" y="978"/>
                    <a:pt x="307" y="1276"/>
                  </a:cubicBezTo>
                  <a:cubicBezTo>
                    <a:pt x="177" y="1582"/>
                    <a:pt x="75" y="1879"/>
                    <a:pt x="10" y="2205"/>
                  </a:cubicBezTo>
                  <a:cubicBezTo>
                    <a:pt x="75" y="1898"/>
                    <a:pt x="177" y="1582"/>
                    <a:pt x="316" y="1276"/>
                  </a:cubicBezTo>
                  <a:cubicBezTo>
                    <a:pt x="456" y="987"/>
                    <a:pt x="632" y="709"/>
                    <a:pt x="827" y="458"/>
                  </a:cubicBezTo>
                  <a:cubicBezTo>
                    <a:pt x="929" y="328"/>
                    <a:pt x="1032" y="207"/>
                    <a:pt x="1171" y="133"/>
                  </a:cubicBezTo>
                  <a:cubicBezTo>
                    <a:pt x="1245" y="96"/>
                    <a:pt x="1310" y="58"/>
                    <a:pt x="1394" y="58"/>
                  </a:cubicBezTo>
                  <a:cubicBezTo>
                    <a:pt x="1468" y="58"/>
                    <a:pt x="1543" y="86"/>
                    <a:pt x="1608" y="133"/>
                  </a:cubicBezTo>
                  <a:cubicBezTo>
                    <a:pt x="1663" y="179"/>
                    <a:pt x="1701" y="244"/>
                    <a:pt x="1719" y="319"/>
                  </a:cubicBezTo>
                  <a:cubicBezTo>
                    <a:pt x="1747" y="384"/>
                    <a:pt x="1747" y="467"/>
                    <a:pt x="1728" y="532"/>
                  </a:cubicBezTo>
                  <a:cubicBezTo>
                    <a:pt x="1710" y="690"/>
                    <a:pt x="1626" y="830"/>
                    <a:pt x="1543" y="969"/>
                  </a:cubicBezTo>
                  <a:lnTo>
                    <a:pt x="1487" y="1062"/>
                  </a:lnTo>
                  <a:lnTo>
                    <a:pt x="1487" y="1062"/>
                  </a:lnTo>
                  <a:lnTo>
                    <a:pt x="1589" y="1025"/>
                  </a:lnTo>
                  <a:cubicBezTo>
                    <a:pt x="1766" y="969"/>
                    <a:pt x="1914" y="857"/>
                    <a:pt x="2072" y="783"/>
                  </a:cubicBezTo>
                  <a:cubicBezTo>
                    <a:pt x="2137" y="746"/>
                    <a:pt x="2221" y="718"/>
                    <a:pt x="2305" y="718"/>
                  </a:cubicBezTo>
                  <a:cubicBezTo>
                    <a:pt x="2379" y="718"/>
                    <a:pt x="2462" y="737"/>
                    <a:pt x="2509" y="783"/>
                  </a:cubicBezTo>
                  <a:cubicBezTo>
                    <a:pt x="2565" y="830"/>
                    <a:pt x="2602" y="895"/>
                    <a:pt x="2602" y="969"/>
                  </a:cubicBezTo>
                  <a:cubicBezTo>
                    <a:pt x="2611" y="1043"/>
                    <a:pt x="2593" y="1127"/>
                    <a:pt x="2555" y="1201"/>
                  </a:cubicBezTo>
                  <a:cubicBezTo>
                    <a:pt x="2490" y="1341"/>
                    <a:pt x="2351" y="1452"/>
                    <a:pt x="2212" y="1545"/>
                  </a:cubicBezTo>
                  <a:lnTo>
                    <a:pt x="2082" y="1638"/>
                  </a:lnTo>
                  <a:lnTo>
                    <a:pt x="2082" y="1638"/>
                  </a:lnTo>
                  <a:lnTo>
                    <a:pt x="2239" y="1629"/>
                  </a:lnTo>
                  <a:cubicBezTo>
                    <a:pt x="2286" y="1624"/>
                    <a:pt x="2332" y="1622"/>
                    <a:pt x="2378" y="1622"/>
                  </a:cubicBezTo>
                  <a:cubicBezTo>
                    <a:pt x="2423" y="1622"/>
                    <a:pt x="2467" y="1624"/>
                    <a:pt x="2509" y="1629"/>
                  </a:cubicBezTo>
                  <a:cubicBezTo>
                    <a:pt x="2602" y="1638"/>
                    <a:pt x="2685" y="1666"/>
                    <a:pt x="2750" y="1712"/>
                  </a:cubicBezTo>
                  <a:cubicBezTo>
                    <a:pt x="2825" y="1759"/>
                    <a:pt x="2871" y="1824"/>
                    <a:pt x="2890" y="1907"/>
                  </a:cubicBezTo>
                  <a:cubicBezTo>
                    <a:pt x="2918" y="1991"/>
                    <a:pt x="2908" y="2084"/>
                    <a:pt x="2881" y="2158"/>
                  </a:cubicBezTo>
                  <a:cubicBezTo>
                    <a:pt x="2862" y="2242"/>
                    <a:pt x="2797" y="2316"/>
                    <a:pt x="2732" y="2381"/>
                  </a:cubicBezTo>
                  <a:cubicBezTo>
                    <a:pt x="2658" y="2437"/>
                    <a:pt x="2593" y="2502"/>
                    <a:pt x="2509" y="2530"/>
                  </a:cubicBezTo>
                  <a:cubicBezTo>
                    <a:pt x="2425" y="2576"/>
                    <a:pt x="2332" y="2604"/>
                    <a:pt x="2258" y="2641"/>
                  </a:cubicBezTo>
                  <a:cubicBezTo>
                    <a:pt x="2165" y="2669"/>
                    <a:pt x="2082" y="2697"/>
                    <a:pt x="1989" y="2706"/>
                  </a:cubicBezTo>
                  <a:cubicBezTo>
                    <a:pt x="1789" y="2752"/>
                    <a:pt x="1584" y="2773"/>
                    <a:pt x="1378" y="2773"/>
                  </a:cubicBezTo>
                  <a:cubicBezTo>
                    <a:pt x="1210" y="2773"/>
                    <a:pt x="1041" y="2759"/>
                    <a:pt x="874" y="2734"/>
                  </a:cubicBezTo>
                  <a:cubicBezTo>
                    <a:pt x="688" y="2697"/>
                    <a:pt x="502" y="2660"/>
                    <a:pt x="326" y="2604"/>
                  </a:cubicBezTo>
                  <a:lnTo>
                    <a:pt x="326" y="2604"/>
                  </a:lnTo>
                  <a:cubicBezTo>
                    <a:pt x="502" y="2660"/>
                    <a:pt x="688" y="2706"/>
                    <a:pt x="874" y="2743"/>
                  </a:cubicBezTo>
                  <a:cubicBezTo>
                    <a:pt x="1085" y="2775"/>
                    <a:pt x="1299" y="2798"/>
                    <a:pt x="1513" y="2798"/>
                  </a:cubicBezTo>
                  <a:cubicBezTo>
                    <a:pt x="1676" y="2798"/>
                    <a:pt x="1838" y="2785"/>
                    <a:pt x="1998" y="2753"/>
                  </a:cubicBezTo>
                  <a:cubicBezTo>
                    <a:pt x="2091" y="2734"/>
                    <a:pt x="2184" y="2716"/>
                    <a:pt x="2277" y="2688"/>
                  </a:cubicBezTo>
                  <a:cubicBezTo>
                    <a:pt x="2370" y="2660"/>
                    <a:pt x="2462" y="2623"/>
                    <a:pt x="2546" y="2595"/>
                  </a:cubicBezTo>
                  <a:cubicBezTo>
                    <a:pt x="2593" y="2548"/>
                    <a:pt x="2676" y="2502"/>
                    <a:pt x="2760" y="2428"/>
                  </a:cubicBezTo>
                  <a:cubicBezTo>
                    <a:pt x="2825" y="2363"/>
                    <a:pt x="2899" y="2279"/>
                    <a:pt x="2927" y="2186"/>
                  </a:cubicBezTo>
                  <a:cubicBezTo>
                    <a:pt x="2964" y="2093"/>
                    <a:pt x="2973" y="1991"/>
                    <a:pt x="2955" y="1889"/>
                  </a:cubicBezTo>
                  <a:cubicBezTo>
                    <a:pt x="2927" y="1777"/>
                    <a:pt x="2871" y="1684"/>
                    <a:pt x="2778" y="1629"/>
                  </a:cubicBezTo>
                  <a:cubicBezTo>
                    <a:pt x="2695" y="1573"/>
                    <a:pt x="2593" y="1545"/>
                    <a:pt x="2500" y="1536"/>
                  </a:cubicBezTo>
                  <a:cubicBezTo>
                    <a:pt x="2453" y="1536"/>
                    <a:pt x="2407" y="1526"/>
                    <a:pt x="2360" y="1526"/>
                  </a:cubicBezTo>
                  <a:cubicBezTo>
                    <a:pt x="2397" y="1498"/>
                    <a:pt x="2416" y="1480"/>
                    <a:pt x="2453" y="1443"/>
                  </a:cubicBezTo>
                  <a:cubicBezTo>
                    <a:pt x="2518" y="1387"/>
                    <a:pt x="2583" y="1303"/>
                    <a:pt x="2630" y="1220"/>
                  </a:cubicBezTo>
                  <a:cubicBezTo>
                    <a:pt x="2676" y="1145"/>
                    <a:pt x="2685" y="1034"/>
                    <a:pt x="2685" y="941"/>
                  </a:cubicBezTo>
                  <a:cubicBezTo>
                    <a:pt x="2676" y="848"/>
                    <a:pt x="2630" y="746"/>
                    <a:pt x="2546" y="690"/>
                  </a:cubicBezTo>
                  <a:cubicBezTo>
                    <a:pt x="2473" y="642"/>
                    <a:pt x="2386" y="614"/>
                    <a:pt x="2303" y="614"/>
                  </a:cubicBezTo>
                  <a:cubicBezTo>
                    <a:pt x="2291" y="614"/>
                    <a:pt x="2279" y="615"/>
                    <a:pt x="2267" y="616"/>
                  </a:cubicBezTo>
                  <a:cubicBezTo>
                    <a:pt x="2174" y="634"/>
                    <a:pt x="2082" y="653"/>
                    <a:pt x="1998" y="699"/>
                  </a:cubicBezTo>
                  <a:cubicBezTo>
                    <a:pt x="1868" y="755"/>
                    <a:pt x="1766" y="839"/>
                    <a:pt x="1654" y="895"/>
                  </a:cubicBezTo>
                  <a:cubicBezTo>
                    <a:pt x="1710" y="783"/>
                    <a:pt x="1766" y="662"/>
                    <a:pt x="1775" y="532"/>
                  </a:cubicBezTo>
                  <a:cubicBezTo>
                    <a:pt x="1794" y="458"/>
                    <a:pt x="1794" y="365"/>
                    <a:pt x="1756" y="281"/>
                  </a:cubicBezTo>
                  <a:cubicBezTo>
                    <a:pt x="1728" y="198"/>
                    <a:pt x="1682" y="123"/>
                    <a:pt x="1617" y="68"/>
                  </a:cubicBezTo>
                  <a:cubicBezTo>
                    <a:pt x="1555" y="21"/>
                    <a:pt x="1479" y="0"/>
                    <a:pt x="14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2"/>
            <p:cNvSpPr/>
            <p:nvPr/>
          </p:nvSpPr>
          <p:spPr>
            <a:xfrm>
              <a:off x="3594450" y="2009700"/>
              <a:ext cx="38575" cy="34875"/>
            </a:xfrm>
            <a:custGeom>
              <a:rect b="b" l="l" r="r" t="t"/>
              <a:pathLst>
                <a:path extrusionOk="0" h="1395" w="1543">
                  <a:moveTo>
                    <a:pt x="1542" y="0"/>
                  </a:moveTo>
                  <a:cubicBezTo>
                    <a:pt x="1422" y="121"/>
                    <a:pt x="1292" y="233"/>
                    <a:pt x="1161" y="363"/>
                  </a:cubicBezTo>
                  <a:lnTo>
                    <a:pt x="781" y="716"/>
                  </a:lnTo>
                  <a:lnTo>
                    <a:pt x="400" y="1060"/>
                  </a:lnTo>
                  <a:cubicBezTo>
                    <a:pt x="325" y="1115"/>
                    <a:pt x="270" y="1180"/>
                    <a:pt x="195" y="1236"/>
                  </a:cubicBezTo>
                  <a:cubicBezTo>
                    <a:pt x="139" y="1292"/>
                    <a:pt x="65" y="1348"/>
                    <a:pt x="0" y="1394"/>
                  </a:cubicBezTo>
                  <a:cubicBezTo>
                    <a:pt x="149" y="1320"/>
                    <a:pt x="279" y="1199"/>
                    <a:pt x="418" y="1097"/>
                  </a:cubicBezTo>
                  <a:cubicBezTo>
                    <a:pt x="558" y="976"/>
                    <a:pt x="688" y="865"/>
                    <a:pt x="818" y="744"/>
                  </a:cubicBezTo>
                  <a:cubicBezTo>
                    <a:pt x="938" y="632"/>
                    <a:pt x="1069" y="511"/>
                    <a:pt x="1189" y="391"/>
                  </a:cubicBezTo>
                  <a:cubicBezTo>
                    <a:pt x="1310" y="261"/>
                    <a:pt x="1431" y="131"/>
                    <a:pt x="15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2"/>
            <p:cNvSpPr/>
            <p:nvPr/>
          </p:nvSpPr>
          <p:spPr>
            <a:xfrm>
              <a:off x="3595600" y="2025250"/>
              <a:ext cx="53450" cy="21175"/>
            </a:xfrm>
            <a:custGeom>
              <a:rect b="b" l="l" r="r" t="t"/>
              <a:pathLst>
                <a:path extrusionOk="0" h="847" w="2138">
                  <a:moveTo>
                    <a:pt x="2137" y="1"/>
                  </a:moveTo>
                  <a:lnTo>
                    <a:pt x="2137" y="1"/>
                  </a:lnTo>
                  <a:cubicBezTo>
                    <a:pt x="1961" y="57"/>
                    <a:pt x="1775" y="112"/>
                    <a:pt x="1608" y="187"/>
                  </a:cubicBezTo>
                  <a:cubicBezTo>
                    <a:pt x="1422" y="243"/>
                    <a:pt x="1236" y="308"/>
                    <a:pt x="1060" y="382"/>
                  </a:cubicBezTo>
                  <a:cubicBezTo>
                    <a:pt x="883" y="456"/>
                    <a:pt x="697" y="521"/>
                    <a:pt x="521" y="596"/>
                  </a:cubicBezTo>
                  <a:cubicBezTo>
                    <a:pt x="354" y="670"/>
                    <a:pt x="168" y="754"/>
                    <a:pt x="1" y="846"/>
                  </a:cubicBezTo>
                  <a:cubicBezTo>
                    <a:pt x="93" y="809"/>
                    <a:pt x="177" y="772"/>
                    <a:pt x="270" y="744"/>
                  </a:cubicBezTo>
                  <a:cubicBezTo>
                    <a:pt x="363" y="707"/>
                    <a:pt x="446" y="670"/>
                    <a:pt x="539" y="633"/>
                  </a:cubicBezTo>
                  <a:lnTo>
                    <a:pt x="1069" y="428"/>
                  </a:lnTo>
                  <a:lnTo>
                    <a:pt x="1608" y="215"/>
                  </a:lnTo>
                  <a:cubicBezTo>
                    <a:pt x="1775" y="150"/>
                    <a:pt x="1961" y="75"/>
                    <a:pt x="2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2"/>
            <p:cNvSpPr/>
            <p:nvPr/>
          </p:nvSpPr>
          <p:spPr>
            <a:xfrm>
              <a:off x="3609775" y="2024800"/>
              <a:ext cx="11175" cy="10000"/>
            </a:xfrm>
            <a:custGeom>
              <a:rect b="b" l="l" r="r" t="t"/>
              <a:pathLst>
                <a:path extrusionOk="0" h="400" w="447">
                  <a:moveTo>
                    <a:pt x="446" y="0"/>
                  </a:moveTo>
                  <a:lnTo>
                    <a:pt x="446" y="0"/>
                  </a:lnTo>
                  <a:cubicBezTo>
                    <a:pt x="363" y="47"/>
                    <a:pt x="298" y="121"/>
                    <a:pt x="214" y="186"/>
                  </a:cubicBezTo>
                  <a:lnTo>
                    <a:pt x="112" y="298"/>
                  </a:lnTo>
                  <a:lnTo>
                    <a:pt x="0" y="400"/>
                  </a:lnTo>
                  <a:cubicBezTo>
                    <a:pt x="47" y="372"/>
                    <a:pt x="93" y="353"/>
                    <a:pt x="130" y="316"/>
                  </a:cubicBezTo>
                  <a:cubicBezTo>
                    <a:pt x="177" y="298"/>
                    <a:pt x="214" y="261"/>
                    <a:pt x="242" y="223"/>
                  </a:cubicBezTo>
                  <a:cubicBezTo>
                    <a:pt x="316" y="158"/>
                    <a:pt x="381"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2"/>
            <p:cNvSpPr/>
            <p:nvPr/>
          </p:nvSpPr>
          <p:spPr>
            <a:xfrm>
              <a:off x="3619750" y="2021775"/>
              <a:ext cx="6075" cy="7000"/>
            </a:xfrm>
            <a:custGeom>
              <a:rect b="b" l="l" r="r" t="t"/>
              <a:pathLst>
                <a:path extrusionOk="0" h="280" w="243">
                  <a:moveTo>
                    <a:pt x="242" y="1"/>
                  </a:moveTo>
                  <a:lnTo>
                    <a:pt x="242" y="1"/>
                  </a:lnTo>
                  <a:cubicBezTo>
                    <a:pt x="187" y="28"/>
                    <a:pt x="149" y="75"/>
                    <a:pt x="112" y="131"/>
                  </a:cubicBezTo>
                  <a:cubicBezTo>
                    <a:pt x="94" y="159"/>
                    <a:pt x="66" y="186"/>
                    <a:pt x="57" y="205"/>
                  </a:cubicBezTo>
                  <a:cubicBezTo>
                    <a:pt x="38" y="233"/>
                    <a:pt x="19" y="251"/>
                    <a:pt x="1" y="279"/>
                  </a:cubicBezTo>
                  <a:cubicBezTo>
                    <a:pt x="38" y="261"/>
                    <a:pt x="57" y="251"/>
                    <a:pt x="84" y="233"/>
                  </a:cubicBezTo>
                  <a:cubicBezTo>
                    <a:pt x="112" y="205"/>
                    <a:pt x="131" y="186"/>
                    <a:pt x="149" y="159"/>
                  </a:cubicBezTo>
                  <a:cubicBezTo>
                    <a:pt x="196" y="112"/>
                    <a:pt x="214" y="5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2"/>
            <p:cNvSpPr/>
            <p:nvPr/>
          </p:nvSpPr>
          <p:spPr>
            <a:xfrm>
              <a:off x="3617675" y="2024800"/>
              <a:ext cx="11400" cy="7925"/>
            </a:xfrm>
            <a:custGeom>
              <a:rect b="b" l="l" r="r" t="t"/>
              <a:pathLst>
                <a:path extrusionOk="0" h="317" w="456">
                  <a:moveTo>
                    <a:pt x="455" y="0"/>
                  </a:moveTo>
                  <a:lnTo>
                    <a:pt x="214" y="140"/>
                  </a:lnTo>
                  <a:lnTo>
                    <a:pt x="0" y="316"/>
                  </a:lnTo>
                  <a:cubicBezTo>
                    <a:pt x="47" y="307"/>
                    <a:pt x="93" y="279"/>
                    <a:pt x="130" y="261"/>
                  </a:cubicBezTo>
                  <a:cubicBezTo>
                    <a:pt x="167" y="233"/>
                    <a:pt x="214" y="214"/>
                    <a:pt x="242" y="186"/>
                  </a:cubicBezTo>
                  <a:cubicBezTo>
                    <a:pt x="325" y="130"/>
                    <a:pt x="400" y="75"/>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2"/>
            <p:cNvSpPr/>
            <p:nvPr/>
          </p:nvSpPr>
          <p:spPr>
            <a:xfrm>
              <a:off x="3606050" y="2035250"/>
              <a:ext cx="7450" cy="4200"/>
            </a:xfrm>
            <a:custGeom>
              <a:rect b="b" l="l" r="r" t="t"/>
              <a:pathLst>
                <a:path extrusionOk="0" h="168" w="298">
                  <a:moveTo>
                    <a:pt x="298" y="0"/>
                  </a:moveTo>
                  <a:lnTo>
                    <a:pt x="298" y="0"/>
                  </a:lnTo>
                  <a:cubicBezTo>
                    <a:pt x="242" y="19"/>
                    <a:pt x="186" y="38"/>
                    <a:pt x="140" y="66"/>
                  </a:cubicBezTo>
                  <a:cubicBezTo>
                    <a:pt x="94" y="93"/>
                    <a:pt x="47" y="121"/>
                    <a:pt x="1" y="168"/>
                  </a:cubicBezTo>
                  <a:cubicBezTo>
                    <a:pt x="56" y="149"/>
                    <a:pt x="112" y="131"/>
                    <a:pt x="159" y="112"/>
                  </a:cubicBezTo>
                  <a:cubicBezTo>
                    <a:pt x="214" y="75"/>
                    <a:pt x="251"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2"/>
            <p:cNvSpPr/>
            <p:nvPr/>
          </p:nvSpPr>
          <p:spPr>
            <a:xfrm>
              <a:off x="3646925" y="2012475"/>
              <a:ext cx="9100" cy="9325"/>
            </a:xfrm>
            <a:custGeom>
              <a:rect b="b" l="l" r="r" t="t"/>
              <a:pathLst>
                <a:path extrusionOk="0" h="373" w="364">
                  <a:moveTo>
                    <a:pt x="363" y="1"/>
                  </a:moveTo>
                  <a:lnTo>
                    <a:pt x="363" y="1"/>
                  </a:lnTo>
                  <a:cubicBezTo>
                    <a:pt x="289" y="47"/>
                    <a:pt x="224" y="103"/>
                    <a:pt x="168" y="187"/>
                  </a:cubicBezTo>
                  <a:cubicBezTo>
                    <a:pt x="140" y="205"/>
                    <a:pt x="112" y="243"/>
                    <a:pt x="84" y="280"/>
                  </a:cubicBezTo>
                  <a:cubicBezTo>
                    <a:pt x="66" y="298"/>
                    <a:pt x="38" y="335"/>
                    <a:pt x="1" y="373"/>
                  </a:cubicBezTo>
                  <a:cubicBezTo>
                    <a:pt x="47" y="354"/>
                    <a:pt x="84" y="326"/>
                    <a:pt x="122" y="298"/>
                  </a:cubicBezTo>
                  <a:lnTo>
                    <a:pt x="215" y="205"/>
                  </a:lnTo>
                  <a:cubicBezTo>
                    <a:pt x="270" y="150"/>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2"/>
            <p:cNvSpPr/>
            <p:nvPr/>
          </p:nvSpPr>
          <p:spPr>
            <a:xfrm>
              <a:off x="3642275" y="2017125"/>
              <a:ext cx="6075" cy="6075"/>
            </a:xfrm>
            <a:custGeom>
              <a:rect b="b" l="l" r="r" t="t"/>
              <a:pathLst>
                <a:path extrusionOk="0" h="243" w="243">
                  <a:moveTo>
                    <a:pt x="243" y="1"/>
                  </a:moveTo>
                  <a:lnTo>
                    <a:pt x="243" y="1"/>
                  </a:lnTo>
                  <a:cubicBezTo>
                    <a:pt x="187" y="29"/>
                    <a:pt x="159" y="75"/>
                    <a:pt x="122" y="112"/>
                  </a:cubicBezTo>
                  <a:cubicBezTo>
                    <a:pt x="85" y="149"/>
                    <a:pt x="47" y="196"/>
                    <a:pt x="1" y="242"/>
                  </a:cubicBezTo>
                  <a:cubicBezTo>
                    <a:pt x="29" y="242"/>
                    <a:pt x="66" y="214"/>
                    <a:pt x="85" y="205"/>
                  </a:cubicBezTo>
                  <a:cubicBezTo>
                    <a:pt x="103" y="196"/>
                    <a:pt x="131" y="168"/>
                    <a:pt x="159" y="149"/>
                  </a:cubicBezTo>
                  <a:cubicBezTo>
                    <a:pt x="178" y="122"/>
                    <a:pt x="205" y="103"/>
                    <a:pt x="215" y="75"/>
                  </a:cubicBezTo>
                  <a:cubicBezTo>
                    <a:pt x="224" y="57"/>
                    <a:pt x="233" y="29"/>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2"/>
            <p:cNvSpPr/>
            <p:nvPr/>
          </p:nvSpPr>
          <p:spPr>
            <a:xfrm>
              <a:off x="3651350" y="2009225"/>
              <a:ext cx="2800" cy="3975"/>
            </a:xfrm>
            <a:custGeom>
              <a:rect b="b" l="l" r="r" t="t"/>
              <a:pathLst>
                <a:path extrusionOk="0" h="159" w="112">
                  <a:moveTo>
                    <a:pt x="112" y="1"/>
                  </a:moveTo>
                  <a:cubicBezTo>
                    <a:pt x="84" y="19"/>
                    <a:pt x="75" y="47"/>
                    <a:pt x="47" y="66"/>
                  </a:cubicBezTo>
                  <a:cubicBezTo>
                    <a:pt x="38" y="94"/>
                    <a:pt x="38" y="103"/>
                    <a:pt x="28" y="112"/>
                  </a:cubicBezTo>
                  <a:cubicBezTo>
                    <a:pt x="10" y="131"/>
                    <a:pt x="0" y="140"/>
                    <a:pt x="0" y="159"/>
                  </a:cubicBezTo>
                  <a:cubicBezTo>
                    <a:pt x="47" y="159"/>
                    <a:pt x="65" y="140"/>
                    <a:pt x="93" y="103"/>
                  </a:cubicBezTo>
                  <a:cubicBezTo>
                    <a:pt x="103" y="94"/>
                    <a:pt x="112" y="85"/>
                    <a:pt x="112" y="57"/>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2"/>
            <p:cNvSpPr/>
            <p:nvPr/>
          </p:nvSpPr>
          <p:spPr>
            <a:xfrm>
              <a:off x="3656925" y="2035250"/>
              <a:ext cx="7000" cy="9075"/>
            </a:xfrm>
            <a:custGeom>
              <a:rect b="b" l="l" r="r" t="t"/>
              <a:pathLst>
                <a:path extrusionOk="0" h="363" w="280">
                  <a:moveTo>
                    <a:pt x="251" y="0"/>
                  </a:moveTo>
                  <a:cubicBezTo>
                    <a:pt x="251" y="84"/>
                    <a:pt x="233" y="158"/>
                    <a:pt x="177" y="214"/>
                  </a:cubicBezTo>
                  <a:cubicBezTo>
                    <a:pt x="149" y="251"/>
                    <a:pt x="130" y="270"/>
                    <a:pt x="93" y="298"/>
                  </a:cubicBezTo>
                  <a:cubicBezTo>
                    <a:pt x="84" y="307"/>
                    <a:pt x="56" y="316"/>
                    <a:pt x="47" y="326"/>
                  </a:cubicBezTo>
                  <a:cubicBezTo>
                    <a:pt x="37" y="344"/>
                    <a:pt x="10" y="354"/>
                    <a:pt x="0" y="363"/>
                  </a:cubicBezTo>
                  <a:cubicBezTo>
                    <a:pt x="10" y="363"/>
                    <a:pt x="37" y="363"/>
                    <a:pt x="56" y="354"/>
                  </a:cubicBezTo>
                  <a:cubicBezTo>
                    <a:pt x="84" y="354"/>
                    <a:pt x="93" y="344"/>
                    <a:pt x="112" y="326"/>
                  </a:cubicBezTo>
                  <a:cubicBezTo>
                    <a:pt x="158" y="307"/>
                    <a:pt x="195" y="279"/>
                    <a:pt x="223" y="251"/>
                  </a:cubicBezTo>
                  <a:cubicBezTo>
                    <a:pt x="242" y="214"/>
                    <a:pt x="270" y="177"/>
                    <a:pt x="279" y="131"/>
                  </a:cubicBezTo>
                  <a:cubicBezTo>
                    <a:pt x="279" y="84"/>
                    <a:pt x="279"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2"/>
            <p:cNvSpPr/>
            <p:nvPr/>
          </p:nvSpPr>
          <p:spPr>
            <a:xfrm>
              <a:off x="3649025" y="2040825"/>
              <a:ext cx="10250" cy="5000"/>
            </a:xfrm>
            <a:custGeom>
              <a:rect b="b" l="l" r="r" t="t"/>
              <a:pathLst>
                <a:path extrusionOk="0" h="200" w="410">
                  <a:moveTo>
                    <a:pt x="409" y="0"/>
                  </a:moveTo>
                  <a:lnTo>
                    <a:pt x="409" y="0"/>
                  </a:lnTo>
                  <a:cubicBezTo>
                    <a:pt x="372" y="10"/>
                    <a:pt x="335" y="38"/>
                    <a:pt x="307" y="47"/>
                  </a:cubicBezTo>
                  <a:cubicBezTo>
                    <a:pt x="270" y="56"/>
                    <a:pt x="233" y="84"/>
                    <a:pt x="196" y="93"/>
                  </a:cubicBezTo>
                  <a:lnTo>
                    <a:pt x="103" y="149"/>
                  </a:lnTo>
                  <a:cubicBezTo>
                    <a:pt x="65" y="158"/>
                    <a:pt x="38" y="186"/>
                    <a:pt x="0" y="196"/>
                  </a:cubicBezTo>
                  <a:cubicBezTo>
                    <a:pt x="11" y="198"/>
                    <a:pt x="23" y="199"/>
                    <a:pt x="35" y="199"/>
                  </a:cubicBezTo>
                  <a:cubicBezTo>
                    <a:pt x="64" y="199"/>
                    <a:pt x="95" y="193"/>
                    <a:pt x="121" y="186"/>
                  </a:cubicBezTo>
                  <a:cubicBezTo>
                    <a:pt x="149" y="177"/>
                    <a:pt x="186" y="158"/>
                    <a:pt x="223" y="140"/>
                  </a:cubicBezTo>
                  <a:cubicBezTo>
                    <a:pt x="288" y="103"/>
                    <a:pt x="353" y="5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2"/>
            <p:cNvSpPr/>
            <p:nvPr/>
          </p:nvSpPr>
          <p:spPr>
            <a:xfrm>
              <a:off x="3644150" y="2047325"/>
              <a:ext cx="9775" cy="2825"/>
            </a:xfrm>
            <a:custGeom>
              <a:rect b="b" l="l" r="r" t="t"/>
              <a:pathLst>
                <a:path extrusionOk="0" h="113" w="391">
                  <a:moveTo>
                    <a:pt x="391" y="1"/>
                  </a:moveTo>
                  <a:cubicBezTo>
                    <a:pt x="326" y="10"/>
                    <a:pt x="270" y="28"/>
                    <a:pt x="195" y="47"/>
                  </a:cubicBezTo>
                  <a:cubicBezTo>
                    <a:pt x="121" y="66"/>
                    <a:pt x="65" y="94"/>
                    <a:pt x="0" y="103"/>
                  </a:cubicBezTo>
                  <a:cubicBezTo>
                    <a:pt x="37" y="112"/>
                    <a:pt x="65" y="112"/>
                    <a:pt x="103" y="112"/>
                  </a:cubicBezTo>
                  <a:cubicBezTo>
                    <a:pt x="140" y="103"/>
                    <a:pt x="177" y="103"/>
                    <a:pt x="205" y="94"/>
                  </a:cubicBezTo>
                  <a:cubicBezTo>
                    <a:pt x="233" y="75"/>
                    <a:pt x="270" y="66"/>
                    <a:pt x="298" y="56"/>
                  </a:cubicBezTo>
                  <a:cubicBezTo>
                    <a:pt x="335" y="28"/>
                    <a:pt x="372" y="19"/>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2"/>
            <p:cNvSpPr/>
            <p:nvPr/>
          </p:nvSpPr>
          <p:spPr>
            <a:xfrm>
              <a:off x="3652050" y="2038725"/>
              <a:ext cx="6050" cy="3525"/>
            </a:xfrm>
            <a:custGeom>
              <a:rect b="b" l="l" r="r" t="t"/>
              <a:pathLst>
                <a:path extrusionOk="0" h="141" w="242">
                  <a:moveTo>
                    <a:pt x="242" y="1"/>
                  </a:moveTo>
                  <a:cubicBezTo>
                    <a:pt x="195" y="29"/>
                    <a:pt x="158" y="47"/>
                    <a:pt x="112" y="66"/>
                  </a:cubicBezTo>
                  <a:cubicBezTo>
                    <a:pt x="75" y="84"/>
                    <a:pt x="28" y="112"/>
                    <a:pt x="0" y="140"/>
                  </a:cubicBezTo>
                  <a:cubicBezTo>
                    <a:pt x="47" y="140"/>
                    <a:pt x="84" y="131"/>
                    <a:pt x="140" y="112"/>
                  </a:cubicBezTo>
                  <a:cubicBezTo>
                    <a:pt x="158" y="94"/>
                    <a:pt x="186" y="84"/>
                    <a:pt x="195" y="66"/>
                  </a:cubicBezTo>
                  <a:cubicBezTo>
                    <a:pt x="214" y="47"/>
                    <a:pt x="232"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2"/>
            <p:cNvSpPr/>
            <p:nvPr/>
          </p:nvSpPr>
          <p:spPr>
            <a:xfrm>
              <a:off x="3600950" y="2047325"/>
              <a:ext cx="9775" cy="3350"/>
            </a:xfrm>
            <a:custGeom>
              <a:rect b="b" l="l" r="r" t="t"/>
              <a:pathLst>
                <a:path extrusionOk="0" h="134" w="391">
                  <a:moveTo>
                    <a:pt x="0" y="1"/>
                  </a:moveTo>
                  <a:lnTo>
                    <a:pt x="0" y="1"/>
                  </a:lnTo>
                  <a:cubicBezTo>
                    <a:pt x="19" y="28"/>
                    <a:pt x="56" y="47"/>
                    <a:pt x="93" y="56"/>
                  </a:cubicBezTo>
                  <a:cubicBezTo>
                    <a:pt x="112" y="75"/>
                    <a:pt x="149" y="94"/>
                    <a:pt x="186" y="103"/>
                  </a:cubicBezTo>
                  <a:cubicBezTo>
                    <a:pt x="225" y="116"/>
                    <a:pt x="277" y="133"/>
                    <a:pt x="327" y="133"/>
                  </a:cubicBezTo>
                  <a:cubicBezTo>
                    <a:pt x="349" y="133"/>
                    <a:pt x="371" y="130"/>
                    <a:pt x="390" y="121"/>
                  </a:cubicBezTo>
                  <a:cubicBezTo>
                    <a:pt x="325" y="103"/>
                    <a:pt x="260" y="75"/>
                    <a:pt x="195" y="56"/>
                  </a:cubicBezTo>
                  <a:cubicBezTo>
                    <a:pt x="140"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2"/>
            <p:cNvSpPr/>
            <p:nvPr/>
          </p:nvSpPr>
          <p:spPr>
            <a:xfrm>
              <a:off x="3604900" y="2046400"/>
              <a:ext cx="7925" cy="2250"/>
            </a:xfrm>
            <a:custGeom>
              <a:rect b="b" l="l" r="r" t="t"/>
              <a:pathLst>
                <a:path extrusionOk="0" h="90" w="317">
                  <a:moveTo>
                    <a:pt x="0" y="0"/>
                  </a:moveTo>
                  <a:lnTo>
                    <a:pt x="0" y="0"/>
                  </a:lnTo>
                  <a:cubicBezTo>
                    <a:pt x="28" y="19"/>
                    <a:pt x="47" y="47"/>
                    <a:pt x="65" y="56"/>
                  </a:cubicBezTo>
                  <a:cubicBezTo>
                    <a:pt x="93" y="65"/>
                    <a:pt x="130" y="84"/>
                    <a:pt x="149" y="84"/>
                  </a:cubicBezTo>
                  <a:cubicBezTo>
                    <a:pt x="166" y="87"/>
                    <a:pt x="185" y="90"/>
                    <a:pt x="206" y="90"/>
                  </a:cubicBezTo>
                  <a:cubicBezTo>
                    <a:pt x="242" y="90"/>
                    <a:pt x="281" y="83"/>
                    <a:pt x="316" y="65"/>
                  </a:cubicBezTo>
                  <a:cubicBezTo>
                    <a:pt x="288" y="56"/>
                    <a:pt x="260" y="47"/>
                    <a:pt x="232" y="47"/>
                  </a:cubicBezTo>
                  <a:cubicBezTo>
                    <a:pt x="195" y="47"/>
                    <a:pt x="177" y="38"/>
                    <a:pt x="149" y="38"/>
                  </a:cubicBezTo>
                  <a:cubicBezTo>
                    <a:pt x="102"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2"/>
            <p:cNvSpPr/>
            <p:nvPr/>
          </p:nvSpPr>
          <p:spPr>
            <a:xfrm>
              <a:off x="3609075" y="2041975"/>
              <a:ext cx="7675" cy="2600"/>
            </a:xfrm>
            <a:custGeom>
              <a:rect b="b" l="l" r="r" t="t"/>
              <a:pathLst>
                <a:path extrusionOk="0" h="104" w="307">
                  <a:moveTo>
                    <a:pt x="307" y="1"/>
                  </a:moveTo>
                  <a:cubicBezTo>
                    <a:pt x="251" y="10"/>
                    <a:pt x="196" y="19"/>
                    <a:pt x="149" y="38"/>
                  </a:cubicBezTo>
                  <a:cubicBezTo>
                    <a:pt x="93" y="47"/>
                    <a:pt x="47" y="75"/>
                    <a:pt x="0" y="103"/>
                  </a:cubicBezTo>
                  <a:cubicBezTo>
                    <a:pt x="56" y="103"/>
                    <a:pt x="103" y="94"/>
                    <a:pt x="158" y="85"/>
                  </a:cubicBezTo>
                  <a:cubicBezTo>
                    <a:pt x="196" y="66"/>
                    <a:pt x="214" y="57"/>
                    <a:pt x="242" y="47"/>
                  </a:cubicBezTo>
                  <a:cubicBezTo>
                    <a:pt x="261" y="38"/>
                    <a:pt x="288"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2"/>
            <p:cNvSpPr/>
            <p:nvPr/>
          </p:nvSpPr>
          <p:spPr>
            <a:xfrm>
              <a:off x="3613250" y="2045475"/>
              <a:ext cx="7000" cy="1425"/>
            </a:xfrm>
            <a:custGeom>
              <a:rect b="b" l="l" r="r" t="t"/>
              <a:pathLst>
                <a:path extrusionOk="0" h="57" w="280">
                  <a:moveTo>
                    <a:pt x="140" y="0"/>
                  </a:moveTo>
                  <a:cubicBezTo>
                    <a:pt x="94" y="10"/>
                    <a:pt x="47" y="10"/>
                    <a:pt x="1" y="37"/>
                  </a:cubicBezTo>
                  <a:cubicBezTo>
                    <a:pt x="47" y="47"/>
                    <a:pt x="94" y="47"/>
                    <a:pt x="140" y="56"/>
                  </a:cubicBezTo>
                  <a:cubicBezTo>
                    <a:pt x="186" y="47"/>
                    <a:pt x="233" y="47"/>
                    <a:pt x="279" y="28"/>
                  </a:cubicBezTo>
                  <a:cubicBezTo>
                    <a:pt x="233" y="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2"/>
            <p:cNvSpPr/>
            <p:nvPr/>
          </p:nvSpPr>
          <p:spPr>
            <a:xfrm>
              <a:off x="3614425" y="2050350"/>
              <a:ext cx="9300" cy="1175"/>
            </a:xfrm>
            <a:custGeom>
              <a:rect b="b" l="l" r="r" t="t"/>
              <a:pathLst>
                <a:path extrusionOk="0" h="47" w="372">
                  <a:moveTo>
                    <a:pt x="186" y="0"/>
                  </a:moveTo>
                  <a:cubicBezTo>
                    <a:pt x="130" y="0"/>
                    <a:pt x="65" y="0"/>
                    <a:pt x="0" y="28"/>
                  </a:cubicBezTo>
                  <a:cubicBezTo>
                    <a:pt x="65" y="47"/>
                    <a:pt x="121" y="47"/>
                    <a:pt x="186" y="47"/>
                  </a:cubicBezTo>
                  <a:cubicBezTo>
                    <a:pt x="251" y="47"/>
                    <a:pt x="316" y="47"/>
                    <a:pt x="372" y="28"/>
                  </a:cubicBezTo>
                  <a:cubicBezTo>
                    <a:pt x="316" y="0"/>
                    <a:pt x="25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2"/>
            <p:cNvSpPr/>
            <p:nvPr/>
          </p:nvSpPr>
          <p:spPr>
            <a:xfrm>
              <a:off x="3617900" y="1988100"/>
              <a:ext cx="10250" cy="5825"/>
            </a:xfrm>
            <a:custGeom>
              <a:rect b="b" l="l" r="r" t="t"/>
              <a:pathLst>
                <a:path extrusionOk="0" h="233" w="410">
                  <a:moveTo>
                    <a:pt x="409" y="0"/>
                  </a:moveTo>
                  <a:cubicBezTo>
                    <a:pt x="372" y="0"/>
                    <a:pt x="326" y="10"/>
                    <a:pt x="288" y="10"/>
                  </a:cubicBezTo>
                  <a:cubicBezTo>
                    <a:pt x="242" y="19"/>
                    <a:pt x="214" y="28"/>
                    <a:pt x="177" y="56"/>
                  </a:cubicBezTo>
                  <a:cubicBezTo>
                    <a:pt x="112" y="103"/>
                    <a:pt x="38" y="149"/>
                    <a:pt x="0" y="233"/>
                  </a:cubicBezTo>
                  <a:cubicBezTo>
                    <a:pt x="38" y="205"/>
                    <a:pt x="56" y="177"/>
                    <a:pt x="93" y="158"/>
                  </a:cubicBezTo>
                  <a:cubicBezTo>
                    <a:pt x="131" y="131"/>
                    <a:pt x="168" y="121"/>
                    <a:pt x="205" y="103"/>
                  </a:cubicBezTo>
                  <a:lnTo>
                    <a:pt x="40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2"/>
            <p:cNvSpPr/>
            <p:nvPr/>
          </p:nvSpPr>
          <p:spPr>
            <a:xfrm>
              <a:off x="3616975" y="1991825"/>
              <a:ext cx="8150" cy="6275"/>
            </a:xfrm>
            <a:custGeom>
              <a:rect b="b" l="l" r="r" t="t"/>
              <a:pathLst>
                <a:path extrusionOk="0" h="251" w="326">
                  <a:moveTo>
                    <a:pt x="325" y="0"/>
                  </a:moveTo>
                  <a:cubicBezTo>
                    <a:pt x="288" y="0"/>
                    <a:pt x="260" y="9"/>
                    <a:pt x="223" y="37"/>
                  </a:cubicBezTo>
                  <a:cubicBezTo>
                    <a:pt x="186" y="56"/>
                    <a:pt x="158" y="65"/>
                    <a:pt x="130" y="93"/>
                  </a:cubicBezTo>
                  <a:cubicBezTo>
                    <a:pt x="75" y="130"/>
                    <a:pt x="28" y="186"/>
                    <a:pt x="0" y="251"/>
                  </a:cubicBezTo>
                  <a:lnTo>
                    <a:pt x="84" y="186"/>
                  </a:lnTo>
                  <a:cubicBezTo>
                    <a:pt x="121" y="158"/>
                    <a:pt x="140" y="149"/>
                    <a:pt x="168" y="130"/>
                  </a:cubicBezTo>
                  <a:cubicBezTo>
                    <a:pt x="223" y="84"/>
                    <a:pt x="270"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2"/>
            <p:cNvSpPr/>
            <p:nvPr/>
          </p:nvSpPr>
          <p:spPr>
            <a:xfrm>
              <a:off x="3614875" y="1996925"/>
              <a:ext cx="7225" cy="7700"/>
            </a:xfrm>
            <a:custGeom>
              <a:rect b="b" l="l" r="r" t="t"/>
              <a:pathLst>
                <a:path extrusionOk="0" h="308" w="289">
                  <a:moveTo>
                    <a:pt x="289" y="0"/>
                  </a:moveTo>
                  <a:cubicBezTo>
                    <a:pt x="214" y="38"/>
                    <a:pt x="168" y="84"/>
                    <a:pt x="112" y="121"/>
                  </a:cubicBezTo>
                  <a:cubicBezTo>
                    <a:pt x="94" y="140"/>
                    <a:pt x="66" y="168"/>
                    <a:pt x="47" y="205"/>
                  </a:cubicBezTo>
                  <a:cubicBezTo>
                    <a:pt x="19" y="233"/>
                    <a:pt x="10" y="270"/>
                    <a:pt x="1" y="307"/>
                  </a:cubicBezTo>
                  <a:lnTo>
                    <a:pt x="75" y="233"/>
                  </a:lnTo>
                  <a:lnTo>
                    <a:pt x="149" y="168"/>
                  </a:lnTo>
                  <a:cubicBezTo>
                    <a:pt x="196" y="121"/>
                    <a:pt x="242" y="6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2"/>
            <p:cNvSpPr/>
            <p:nvPr/>
          </p:nvSpPr>
          <p:spPr>
            <a:xfrm>
              <a:off x="3608150" y="2000175"/>
              <a:ext cx="5350" cy="9550"/>
            </a:xfrm>
            <a:custGeom>
              <a:rect b="b" l="l" r="r" t="t"/>
              <a:pathLst>
                <a:path extrusionOk="0" h="382" w="214">
                  <a:moveTo>
                    <a:pt x="214" y="1"/>
                  </a:moveTo>
                  <a:lnTo>
                    <a:pt x="214" y="1"/>
                  </a:lnTo>
                  <a:cubicBezTo>
                    <a:pt x="158" y="47"/>
                    <a:pt x="112" y="103"/>
                    <a:pt x="65" y="186"/>
                  </a:cubicBezTo>
                  <a:cubicBezTo>
                    <a:pt x="56" y="214"/>
                    <a:pt x="28" y="242"/>
                    <a:pt x="19" y="279"/>
                  </a:cubicBezTo>
                  <a:cubicBezTo>
                    <a:pt x="10" y="316"/>
                    <a:pt x="0" y="354"/>
                    <a:pt x="0" y="381"/>
                  </a:cubicBezTo>
                  <a:lnTo>
                    <a:pt x="56" y="289"/>
                  </a:lnTo>
                  <a:cubicBezTo>
                    <a:pt x="75" y="261"/>
                    <a:pt x="93" y="233"/>
                    <a:pt x="112" y="196"/>
                  </a:cubicBezTo>
                  <a:cubicBezTo>
                    <a:pt x="149" y="140"/>
                    <a:pt x="195"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2"/>
            <p:cNvSpPr/>
            <p:nvPr/>
          </p:nvSpPr>
          <p:spPr>
            <a:xfrm>
              <a:off x="3604650" y="2009000"/>
              <a:ext cx="7000" cy="8850"/>
            </a:xfrm>
            <a:custGeom>
              <a:rect b="b" l="l" r="r" t="t"/>
              <a:pathLst>
                <a:path extrusionOk="0" h="354" w="280">
                  <a:moveTo>
                    <a:pt x="280" y="1"/>
                  </a:moveTo>
                  <a:lnTo>
                    <a:pt x="280" y="1"/>
                  </a:lnTo>
                  <a:cubicBezTo>
                    <a:pt x="205" y="47"/>
                    <a:pt x="159" y="94"/>
                    <a:pt x="103" y="149"/>
                  </a:cubicBezTo>
                  <a:cubicBezTo>
                    <a:pt x="84" y="168"/>
                    <a:pt x="57" y="205"/>
                    <a:pt x="38" y="242"/>
                  </a:cubicBezTo>
                  <a:cubicBezTo>
                    <a:pt x="19" y="279"/>
                    <a:pt x="1" y="326"/>
                    <a:pt x="1" y="354"/>
                  </a:cubicBezTo>
                  <a:cubicBezTo>
                    <a:pt x="19" y="326"/>
                    <a:pt x="47" y="289"/>
                    <a:pt x="66" y="261"/>
                  </a:cubicBezTo>
                  <a:lnTo>
                    <a:pt x="140" y="186"/>
                  </a:lnTo>
                  <a:cubicBezTo>
                    <a:pt x="187" y="121"/>
                    <a:pt x="242" y="66"/>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2"/>
            <p:cNvSpPr/>
            <p:nvPr/>
          </p:nvSpPr>
          <p:spPr>
            <a:xfrm>
              <a:off x="3633925" y="2013650"/>
              <a:ext cx="4200" cy="2800"/>
            </a:xfrm>
            <a:custGeom>
              <a:rect b="b" l="l" r="r" t="t"/>
              <a:pathLst>
                <a:path extrusionOk="0" h="112" w="168">
                  <a:moveTo>
                    <a:pt x="168" y="0"/>
                  </a:moveTo>
                  <a:cubicBezTo>
                    <a:pt x="131" y="0"/>
                    <a:pt x="103" y="19"/>
                    <a:pt x="75" y="28"/>
                  </a:cubicBezTo>
                  <a:cubicBezTo>
                    <a:pt x="38" y="56"/>
                    <a:pt x="10" y="75"/>
                    <a:pt x="1" y="112"/>
                  </a:cubicBezTo>
                  <a:cubicBezTo>
                    <a:pt x="38" y="112"/>
                    <a:pt x="75" y="103"/>
                    <a:pt x="93" y="75"/>
                  </a:cubicBezTo>
                  <a:cubicBezTo>
                    <a:pt x="131" y="56"/>
                    <a:pt x="149"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2"/>
            <p:cNvSpPr/>
            <p:nvPr/>
          </p:nvSpPr>
          <p:spPr>
            <a:xfrm>
              <a:off x="3638575" y="2012475"/>
              <a:ext cx="3725" cy="3050"/>
            </a:xfrm>
            <a:custGeom>
              <a:rect b="b" l="l" r="r" t="t"/>
              <a:pathLst>
                <a:path extrusionOk="0" h="122" w="149">
                  <a:moveTo>
                    <a:pt x="149" y="1"/>
                  </a:moveTo>
                  <a:lnTo>
                    <a:pt x="149" y="1"/>
                  </a:lnTo>
                  <a:cubicBezTo>
                    <a:pt x="121" y="10"/>
                    <a:pt x="84" y="20"/>
                    <a:pt x="56" y="47"/>
                  </a:cubicBezTo>
                  <a:cubicBezTo>
                    <a:pt x="38" y="66"/>
                    <a:pt x="10" y="94"/>
                    <a:pt x="0" y="122"/>
                  </a:cubicBezTo>
                  <a:cubicBezTo>
                    <a:pt x="38" y="112"/>
                    <a:pt x="75" y="103"/>
                    <a:pt x="93" y="75"/>
                  </a:cubicBezTo>
                  <a:cubicBezTo>
                    <a:pt x="121" y="57"/>
                    <a:pt x="14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2"/>
            <p:cNvSpPr/>
            <p:nvPr/>
          </p:nvSpPr>
          <p:spPr>
            <a:xfrm>
              <a:off x="3599775" y="2021775"/>
              <a:ext cx="3050" cy="6525"/>
            </a:xfrm>
            <a:custGeom>
              <a:rect b="b" l="l" r="r" t="t"/>
              <a:pathLst>
                <a:path extrusionOk="0" h="261" w="122">
                  <a:moveTo>
                    <a:pt x="122" y="1"/>
                  </a:moveTo>
                  <a:cubicBezTo>
                    <a:pt x="75" y="28"/>
                    <a:pt x="57" y="75"/>
                    <a:pt x="38" y="112"/>
                  </a:cubicBezTo>
                  <a:lnTo>
                    <a:pt x="10" y="186"/>
                  </a:lnTo>
                  <a:cubicBezTo>
                    <a:pt x="1" y="205"/>
                    <a:pt x="1" y="242"/>
                    <a:pt x="1" y="261"/>
                  </a:cubicBezTo>
                  <a:cubicBezTo>
                    <a:pt x="29" y="214"/>
                    <a:pt x="57" y="186"/>
                    <a:pt x="75" y="140"/>
                  </a:cubicBezTo>
                  <a:cubicBezTo>
                    <a:pt x="103" y="94"/>
                    <a:pt x="112" y="56"/>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2"/>
            <p:cNvSpPr/>
            <p:nvPr/>
          </p:nvSpPr>
          <p:spPr>
            <a:xfrm>
              <a:off x="3574925" y="2099400"/>
              <a:ext cx="75975" cy="69250"/>
            </a:xfrm>
            <a:custGeom>
              <a:rect b="b" l="l" r="r" t="t"/>
              <a:pathLst>
                <a:path extrusionOk="0" h="2770" w="3039">
                  <a:moveTo>
                    <a:pt x="1468" y="1"/>
                  </a:moveTo>
                  <a:cubicBezTo>
                    <a:pt x="1268" y="1"/>
                    <a:pt x="1062" y="172"/>
                    <a:pt x="920" y="343"/>
                  </a:cubicBezTo>
                  <a:cubicBezTo>
                    <a:pt x="493" y="872"/>
                    <a:pt x="186" y="1513"/>
                    <a:pt x="66" y="2191"/>
                  </a:cubicBezTo>
                  <a:cubicBezTo>
                    <a:pt x="1" y="2405"/>
                    <a:pt x="270" y="2563"/>
                    <a:pt x="437" y="2609"/>
                  </a:cubicBezTo>
                  <a:cubicBezTo>
                    <a:pt x="774" y="2710"/>
                    <a:pt x="1129" y="2770"/>
                    <a:pt x="1483" y="2770"/>
                  </a:cubicBezTo>
                  <a:cubicBezTo>
                    <a:pt x="1784" y="2770"/>
                    <a:pt x="2084" y="2726"/>
                    <a:pt x="2370" y="2628"/>
                  </a:cubicBezTo>
                  <a:cubicBezTo>
                    <a:pt x="2574" y="2563"/>
                    <a:pt x="2760" y="2461"/>
                    <a:pt x="2881" y="2303"/>
                  </a:cubicBezTo>
                  <a:cubicBezTo>
                    <a:pt x="3002" y="2145"/>
                    <a:pt x="3039" y="1894"/>
                    <a:pt x="2909" y="1736"/>
                  </a:cubicBezTo>
                  <a:cubicBezTo>
                    <a:pt x="2795" y="1593"/>
                    <a:pt x="2596" y="1566"/>
                    <a:pt x="2405" y="1566"/>
                  </a:cubicBezTo>
                  <a:cubicBezTo>
                    <a:pt x="2362" y="1566"/>
                    <a:pt x="2319" y="1567"/>
                    <a:pt x="2277" y="1569"/>
                  </a:cubicBezTo>
                  <a:cubicBezTo>
                    <a:pt x="2416" y="1467"/>
                    <a:pt x="2556" y="1365"/>
                    <a:pt x="2639" y="1216"/>
                  </a:cubicBezTo>
                  <a:cubicBezTo>
                    <a:pt x="2723" y="1058"/>
                    <a:pt x="2723" y="854"/>
                    <a:pt x="2593" y="733"/>
                  </a:cubicBezTo>
                  <a:cubicBezTo>
                    <a:pt x="2528" y="672"/>
                    <a:pt x="2444" y="647"/>
                    <a:pt x="2356" y="647"/>
                  </a:cubicBezTo>
                  <a:cubicBezTo>
                    <a:pt x="2268" y="647"/>
                    <a:pt x="2175" y="672"/>
                    <a:pt x="2091" y="714"/>
                  </a:cubicBezTo>
                  <a:cubicBezTo>
                    <a:pt x="1933" y="779"/>
                    <a:pt x="1794" y="909"/>
                    <a:pt x="1617" y="956"/>
                  </a:cubicBezTo>
                  <a:cubicBezTo>
                    <a:pt x="1710" y="807"/>
                    <a:pt x="1794" y="658"/>
                    <a:pt x="1812" y="482"/>
                  </a:cubicBezTo>
                  <a:cubicBezTo>
                    <a:pt x="1840" y="315"/>
                    <a:pt x="1766" y="120"/>
                    <a:pt x="1617" y="36"/>
                  </a:cubicBezTo>
                  <a:cubicBezTo>
                    <a:pt x="1569" y="12"/>
                    <a:pt x="1519" y="1"/>
                    <a:pt x="146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2"/>
            <p:cNvSpPr/>
            <p:nvPr/>
          </p:nvSpPr>
          <p:spPr>
            <a:xfrm>
              <a:off x="3577025" y="2098825"/>
              <a:ext cx="74350" cy="69975"/>
            </a:xfrm>
            <a:custGeom>
              <a:rect b="b" l="l" r="r" t="t"/>
              <a:pathLst>
                <a:path extrusionOk="0" h="2799" w="2974">
                  <a:moveTo>
                    <a:pt x="0" y="2344"/>
                  </a:moveTo>
                  <a:cubicBezTo>
                    <a:pt x="10" y="2391"/>
                    <a:pt x="47" y="2428"/>
                    <a:pt x="84" y="2465"/>
                  </a:cubicBezTo>
                  <a:cubicBezTo>
                    <a:pt x="47" y="2428"/>
                    <a:pt x="19" y="2391"/>
                    <a:pt x="0" y="2344"/>
                  </a:cubicBezTo>
                  <a:close/>
                  <a:moveTo>
                    <a:pt x="84" y="2465"/>
                  </a:moveTo>
                  <a:lnTo>
                    <a:pt x="84" y="2465"/>
                  </a:lnTo>
                  <a:cubicBezTo>
                    <a:pt x="149" y="2530"/>
                    <a:pt x="233" y="2577"/>
                    <a:pt x="325" y="2605"/>
                  </a:cubicBezTo>
                  <a:cubicBezTo>
                    <a:pt x="242" y="2567"/>
                    <a:pt x="149" y="2521"/>
                    <a:pt x="84" y="2465"/>
                  </a:cubicBezTo>
                  <a:close/>
                  <a:moveTo>
                    <a:pt x="1407" y="1"/>
                  </a:moveTo>
                  <a:cubicBezTo>
                    <a:pt x="1393" y="1"/>
                    <a:pt x="1380" y="2"/>
                    <a:pt x="1366" y="3"/>
                  </a:cubicBezTo>
                  <a:cubicBezTo>
                    <a:pt x="1292" y="12"/>
                    <a:pt x="1208" y="50"/>
                    <a:pt x="1134" y="87"/>
                  </a:cubicBezTo>
                  <a:cubicBezTo>
                    <a:pt x="994" y="180"/>
                    <a:pt x="883" y="300"/>
                    <a:pt x="790" y="431"/>
                  </a:cubicBezTo>
                  <a:cubicBezTo>
                    <a:pt x="595" y="700"/>
                    <a:pt x="428" y="979"/>
                    <a:pt x="298" y="1276"/>
                  </a:cubicBezTo>
                  <a:cubicBezTo>
                    <a:pt x="177" y="1583"/>
                    <a:pt x="65" y="1880"/>
                    <a:pt x="10" y="2205"/>
                  </a:cubicBezTo>
                  <a:cubicBezTo>
                    <a:pt x="65" y="1898"/>
                    <a:pt x="177" y="1583"/>
                    <a:pt x="316" y="1276"/>
                  </a:cubicBezTo>
                  <a:cubicBezTo>
                    <a:pt x="456" y="988"/>
                    <a:pt x="623" y="709"/>
                    <a:pt x="827" y="458"/>
                  </a:cubicBezTo>
                  <a:cubicBezTo>
                    <a:pt x="929" y="328"/>
                    <a:pt x="1032" y="208"/>
                    <a:pt x="1171" y="133"/>
                  </a:cubicBezTo>
                  <a:cubicBezTo>
                    <a:pt x="1245" y="96"/>
                    <a:pt x="1310" y="59"/>
                    <a:pt x="1394" y="59"/>
                  </a:cubicBezTo>
                  <a:cubicBezTo>
                    <a:pt x="1459" y="59"/>
                    <a:pt x="1543" y="87"/>
                    <a:pt x="1598" y="133"/>
                  </a:cubicBezTo>
                  <a:cubicBezTo>
                    <a:pt x="1663" y="180"/>
                    <a:pt x="1691" y="245"/>
                    <a:pt x="1719" y="319"/>
                  </a:cubicBezTo>
                  <a:cubicBezTo>
                    <a:pt x="1738" y="384"/>
                    <a:pt x="1738" y="468"/>
                    <a:pt x="1728" y="533"/>
                  </a:cubicBezTo>
                  <a:cubicBezTo>
                    <a:pt x="1710" y="691"/>
                    <a:pt x="1626" y="830"/>
                    <a:pt x="1543" y="969"/>
                  </a:cubicBezTo>
                  <a:lnTo>
                    <a:pt x="1487" y="1062"/>
                  </a:lnTo>
                  <a:lnTo>
                    <a:pt x="1487" y="1062"/>
                  </a:lnTo>
                  <a:lnTo>
                    <a:pt x="1589" y="1025"/>
                  </a:lnTo>
                  <a:cubicBezTo>
                    <a:pt x="1766" y="969"/>
                    <a:pt x="1914" y="858"/>
                    <a:pt x="2063" y="784"/>
                  </a:cubicBezTo>
                  <a:cubicBezTo>
                    <a:pt x="2137" y="746"/>
                    <a:pt x="2221" y="719"/>
                    <a:pt x="2295" y="719"/>
                  </a:cubicBezTo>
                  <a:cubicBezTo>
                    <a:pt x="2379" y="719"/>
                    <a:pt x="2462" y="737"/>
                    <a:pt x="2509" y="784"/>
                  </a:cubicBezTo>
                  <a:cubicBezTo>
                    <a:pt x="2565" y="830"/>
                    <a:pt x="2602" y="895"/>
                    <a:pt x="2602" y="969"/>
                  </a:cubicBezTo>
                  <a:cubicBezTo>
                    <a:pt x="2611" y="1044"/>
                    <a:pt x="2592" y="1127"/>
                    <a:pt x="2555" y="1202"/>
                  </a:cubicBezTo>
                  <a:cubicBezTo>
                    <a:pt x="2481" y="1341"/>
                    <a:pt x="2342" y="1453"/>
                    <a:pt x="2202" y="1545"/>
                  </a:cubicBezTo>
                  <a:lnTo>
                    <a:pt x="2081" y="1638"/>
                  </a:lnTo>
                  <a:lnTo>
                    <a:pt x="2239" y="1629"/>
                  </a:lnTo>
                  <a:cubicBezTo>
                    <a:pt x="2286" y="1624"/>
                    <a:pt x="2332" y="1622"/>
                    <a:pt x="2378" y="1622"/>
                  </a:cubicBezTo>
                  <a:cubicBezTo>
                    <a:pt x="2423" y="1622"/>
                    <a:pt x="2467" y="1624"/>
                    <a:pt x="2509" y="1629"/>
                  </a:cubicBezTo>
                  <a:cubicBezTo>
                    <a:pt x="2602" y="1638"/>
                    <a:pt x="2685" y="1666"/>
                    <a:pt x="2750" y="1713"/>
                  </a:cubicBezTo>
                  <a:cubicBezTo>
                    <a:pt x="2825" y="1759"/>
                    <a:pt x="2871" y="1824"/>
                    <a:pt x="2890" y="1908"/>
                  </a:cubicBezTo>
                  <a:cubicBezTo>
                    <a:pt x="2918" y="1991"/>
                    <a:pt x="2899" y="2084"/>
                    <a:pt x="2880" y="2159"/>
                  </a:cubicBezTo>
                  <a:cubicBezTo>
                    <a:pt x="2853" y="2242"/>
                    <a:pt x="2797" y="2317"/>
                    <a:pt x="2732" y="2382"/>
                  </a:cubicBezTo>
                  <a:cubicBezTo>
                    <a:pt x="2657" y="2437"/>
                    <a:pt x="2592" y="2502"/>
                    <a:pt x="2509" y="2530"/>
                  </a:cubicBezTo>
                  <a:cubicBezTo>
                    <a:pt x="2425" y="2577"/>
                    <a:pt x="2332" y="2605"/>
                    <a:pt x="2249" y="2642"/>
                  </a:cubicBezTo>
                  <a:cubicBezTo>
                    <a:pt x="2156" y="2670"/>
                    <a:pt x="2081" y="2698"/>
                    <a:pt x="1989" y="2707"/>
                  </a:cubicBezTo>
                  <a:cubicBezTo>
                    <a:pt x="1789" y="2753"/>
                    <a:pt x="1584" y="2774"/>
                    <a:pt x="1378" y="2774"/>
                  </a:cubicBezTo>
                  <a:cubicBezTo>
                    <a:pt x="1210" y="2774"/>
                    <a:pt x="1041" y="2760"/>
                    <a:pt x="874" y="2735"/>
                  </a:cubicBezTo>
                  <a:cubicBezTo>
                    <a:pt x="688" y="2698"/>
                    <a:pt x="502" y="2660"/>
                    <a:pt x="326" y="2605"/>
                  </a:cubicBezTo>
                  <a:lnTo>
                    <a:pt x="326" y="2605"/>
                  </a:lnTo>
                  <a:cubicBezTo>
                    <a:pt x="502" y="2660"/>
                    <a:pt x="688" y="2707"/>
                    <a:pt x="874" y="2744"/>
                  </a:cubicBezTo>
                  <a:cubicBezTo>
                    <a:pt x="1085" y="2776"/>
                    <a:pt x="1299" y="2798"/>
                    <a:pt x="1513" y="2798"/>
                  </a:cubicBezTo>
                  <a:cubicBezTo>
                    <a:pt x="1676" y="2798"/>
                    <a:pt x="1838" y="2785"/>
                    <a:pt x="1998" y="2753"/>
                  </a:cubicBezTo>
                  <a:cubicBezTo>
                    <a:pt x="2091" y="2735"/>
                    <a:pt x="2184" y="2716"/>
                    <a:pt x="2277" y="2688"/>
                  </a:cubicBezTo>
                  <a:cubicBezTo>
                    <a:pt x="2369" y="2660"/>
                    <a:pt x="2462" y="2623"/>
                    <a:pt x="2546" y="2595"/>
                  </a:cubicBezTo>
                  <a:cubicBezTo>
                    <a:pt x="2592" y="2549"/>
                    <a:pt x="2676" y="2502"/>
                    <a:pt x="2750" y="2428"/>
                  </a:cubicBezTo>
                  <a:cubicBezTo>
                    <a:pt x="2825" y="2363"/>
                    <a:pt x="2890" y="2279"/>
                    <a:pt x="2927" y="2187"/>
                  </a:cubicBezTo>
                  <a:cubicBezTo>
                    <a:pt x="2964" y="2094"/>
                    <a:pt x="2973" y="1991"/>
                    <a:pt x="2955" y="1889"/>
                  </a:cubicBezTo>
                  <a:cubicBezTo>
                    <a:pt x="2927" y="1778"/>
                    <a:pt x="2871" y="1685"/>
                    <a:pt x="2778" y="1629"/>
                  </a:cubicBezTo>
                  <a:cubicBezTo>
                    <a:pt x="2695" y="1573"/>
                    <a:pt x="2592" y="1545"/>
                    <a:pt x="2500" y="1536"/>
                  </a:cubicBezTo>
                  <a:cubicBezTo>
                    <a:pt x="2453" y="1536"/>
                    <a:pt x="2407" y="1527"/>
                    <a:pt x="2360" y="1527"/>
                  </a:cubicBezTo>
                  <a:cubicBezTo>
                    <a:pt x="2388" y="1499"/>
                    <a:pt x="2416" y="1480"/>
                    <a:pt x="2453" y="1443"/>
                  </a:cubicBezTo>
                  <a:cubicBezTo>
                    <a:pt x="2518" y="1388"/>
                    <a:pt x="2574" y="1304"/>
                    <a:pt x="2620" y="1220"/>
                  </a:cubicBezTo>
                  <a:cubicBezTo>
                    <a:pt x="2676" y="1146"/>
                    <a:pt x="2685" y="1034"/>
                    <a:pt x="2685" y="942"/>
                  </a:cubicBezTo>
                  <a:cubicBezTo>
                    <a:pt x="2676" y="849"/>
                    <a:pt x="2620" y="746"/>
                    <a:pt x="2546" y="691"/>
                  </a:cubicBezTo>
                  <a:cubicBezTo>
                    <a:pt x="2473" y="642"/>
                    <a:pt x="2386" y="615"/>
                    <a:pt x="2303" y="615"/>
                  </a:cubicBezTo>
                  <a:cubicBezTo>
                    <a:pt x="2291" y="615"/>
                    <a:pt x="2279" y="615"/>
                    <a:pt x="2267" y="616"/>
                  </a:cubicBezTo>
                  <a:cubicBezTo>
                    <a:pt x="2174" y="635"/>
                    <a:pt x="2081" y="654"/>
                    <a:pt x="1998" y="700"/>
                  </a:cubicBezTo>
                  <a:cubicBezTo>
                    <a:pt x="1868" y="756"/>
                    <a:pt x="1766" y="839"/>
                    <a:pt x="1645" y="895"/>
                  </a:cubicBezTo>
                  <a:cubicBezTo>
                    <a:pt x="1710" y="784"/>
                    <a:pt x="1766" y="663"/>
                    <a:pt x="1775" y="533"/>
                  </a:cubicBezTo>
                  <a:cubicBezTo>
                    <a:pt x="1784" y="458"/>
                    <a:pt x="1784" y="366"/>
                    <a:pt x="1756" y="282"/>
                  </a:cubicBezTo>
                  <a:cubicBezTo>
                    <a:pt x="1728" y="198"/>
                    <a:pt x="1682" y="124"/>
                    <a:pt x="1617" y="68"/>
                  </a:cubicBezTo>
                  <a:cubicBezTo>
                    <a:pt x="1555" y="22"/>
                    <a:pt x="1479" y="1"/>
                    <a:pt x="14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2"/>
            <p:cNvSpPr/>
            <p:nvPr/>
          </p:nvSpPr>
          <p:spPr>
            <a:xfrm>
              <a:off x="3576775" y="2123500"/>
              <a:ext cx="38600" cy="34875"/>
            </a:xfrm>
            <a:custGeom>
              <a:rect b="b" l="l" r="r" t="t"/>
              <a:pathLst>
                <a:path extrusionOk="0" h="1395" w="1544">
                  <a:moveTo>
                    <a:pt x="1543" y="1"/>
                  </a:moveTo>
                  <a:lnTo>
                    <a:pt x="1543" y="1"/>
                  </a:lnTo>
                  <a:cubicBezTo>
                    <a:pt x="1413" y="122"/>
                    <a:pt x="1292" y="233"/>
                    <a:pt x="1162" y="363"/>
                  </a:cubicBezTo>
                  <a:lnTo>
                    <a:pt x="781" y="716"/>
                  </a:lnTo>
                  <a:lnTo>
                    <a:pt x="391" y="1060"/>
                  </a:lnTo>
                  <a:cubicBezTo>
                    <a:pt x="326" y="1116"/>
                    <a:pt x="270" y="1181"/>
                    <a:pt x="196" y="1237"/>
                  </a:cubicBezTo>
                  <a:cubicBezTo>
                    <a:pt x="140" y="1292"/>
                    <a:pt x="66" y="1348"/>
                    <a:pt x="1" y="1395"/>
                  </a:cubicBezTo>
                  <a:cubicBezTo>
                    <a:pt x="150" y="1320"/>
                    <a:pt x="280" y="1200"/>
                    <a:pt x="419" y="1097"/>
                  </a:cubicBezTo>
                  <a:cubicBezTo>
                    <a:pt x="558" y="977"/>
                    <a:pt x="688" y="865"/>
                    <a:pt x="809" y="744"/>
                  </a:cubicBezTo>
                  <a:cubicBezTo>
                    <a:pt x="939" y="633"/>
                    <a:pt x="1069" y="512"/>
                    <a:pt x="1181" y="391"/>
                  </a:cubicBezTo>
                  <a:cubicBezTo>
                    <a:pt x="1311" y="261"/>
                    <a:pt x="1432" y="131"/>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2"/>
            <p:cNvSpPr/>
            <p:nvPr/>
          </p:nvSpPr>
          <p:spPr>
            <a:xfrm>
              <a:off x="3578175" y="2139075"/>
              <a:ext cx="53450" cy="21150"/>
            </a:xfrm>
            <a:custGeom>
              <a:rect b="b" l="l" r="r" t="t"/>
              <a:pathLst>
                <a:path extrusionOk="0" h="846" w="2138">
                  <a:moveTo>
                    <a:pt x="2138" y="0"/>
                  </a:moveTo>
                  <a:cubicBezTo>
                    <a:pt x="1952" y="56"/>
                    <a:pt x="1766" y="121"/>
                    <a:pt x="1608" y="177"/>
                  </a:cubicBezTo>
                  <a:cubicBezTo>
                    <a:pt x="1422" y="242"/>
                    <a:pt x="1236" y="307"/>
                    <a:pt x="1060" y="381"/>
                  </a:cubicBezTo>
                  <a:cubicBezTo>
                    <a:pt x="883" y="456"/>
                    <a:pt x="698" y="521"/>
                    <a:pt x="521" y="595"/>
                  </a:cubicBezTo>
                  <a:cubicBezTo>
                    <a:pt x="354" y="669"/>
                    <a:pt x="168" y="753"/>
                    <a:pt x="1" y="846"/>
                  </a:cubicBezTo>
                  <a:cubicBezTo>
                    <a:pt x="94" y="809"/>
                    <a:pt x="177" y="772"/>
                    <a:pt x="270" y="744"/>
                  </a:cubicBezTo>
                  <a:cubicBezTo>
                    <a:pt x="363" y="707"/>
                    <a:pt x="447" y="669"/>
                    <a:pt x="540" y="632"/>
                  </a:cubicBezTo>
                  <a:lnTo>
                    <a:pt x="1069" y="428"/>
                  </a:lnTo>
                  <a:lnTo>
                    <a:pt x="1608" y="214"/>
                  </a:lnTo>
                  <a:cubicBezTo>
                    <a:pt x="1775" y="149"/>
                    <a:pt x="1961" y="75"/>
                    <a:pt x="2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2"/>
            <p:cNvSpPr/>
            <p:nvPr/>
          </p:nvSpPr>
          <p:spPr>
            <a:xfrm>
              <a:off x="3592125" y="2138600"/>
              <a:ext cx="11175" cy="10025"/>
            </a:xfrm>
            <a:custGeom>
              <a:rect b="b" l="l" r="r" t="t"/>
              <a:pathLst>
                <a:path extrusionOk="0" h="401" w="447">
                  <a:moveTo>
                    <a:pt x="446" y="1"/>
                  </a:moveTo>
                  <a:lnTo>
                    <a:pt x="446" y="1"/>
                  </a:lnTo>
                  <a:cubicBezTo>
                    <a:pt x="363" y="66"/>
                    <a:pt x="288" y="122"/>
                    <a:pt x="214" y="187"/>
                  </a:cubicBezTo>
                  <a:lnTo>
                    <a:pt x="102" y="298"/>
                  </a:lnTo>
                  <a:lnTo>
                    <a:pt x="0" y="400"/>
                  </a:lnTo>
                  <a:cubicBezTo>
                    <a:pt x="47" y="373"/>
                    <a:pt x="93" y="354"/>
                    <a:pt x="130" y="317"/>
                  </a:cubicBezTo>
                  <a:cubicBezTo>
                    <a:pt x="177" y="298"/>
                    <a:pt x="214" y="261"/>
                    <a:pt x="242" y="224"/>
                  </a:cubicBezTo>
                  <a:cubicBezTo>
                    <a:pt x="316" y="159"/>
                    <a:pt x="381" y="85"/>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2"/>
            <p:cNvSpPr/>
            <p:nvPr/>
          </p:nvSpPr>
          <p:spPr>
            <a:xfrm>
              <a:off x="3602100" y="2135600"/>
              <a:ext cx="6075" cy="6975"/>
            </a:xfrm>
            <a:custGeom>
              <a:rect b="b" l="l" r="r" t="t"/>
              <a:pathLst>
                <a:path extrusionOk="0" h="279" w="243">
                  <a:moveTo>
                    <a:pt x="242" y="0"/>
                  </a:moveTo>
                  <a:cubicBezTo>
                    <a:pt x="186" y="47"/>
                    <a:pt x="149" y="93"/>
                    <a:pt x="112" y="130"/>
                  </a:cubicBezTo>
                  <a:cubicBezTo>
                    <a:pt x="94" y="158"/>
                    <a:pt x="66" y="186"/>
                    <a:pt x="56" y="205"/>
                  </a:cubicBezTo>
                  <a:cubicBezTo>
                    <a:pt x="29" y="232"/>
                    <a:pt x="19" y="251"/>
                    <a:pt x="1" y="279"/>
                  </a:cubicBezTo>
                  <a:cubicBezTo>
                    <a:pt x="29" y="260"/>
                    <a:pt x="56" y="251"/>
                    <a:pt x="75" y="232"/>
                  </a:cubicBezTo>
                  <a:cubicBezTo>
                    <a:pt x="112" y="205"/>
                    <a:pt x="121" y="186"/>
                    <a:pt x="149" y="158"/>
                  </a:cubicBezTo>
                  <a:cubicBezTo>
                    <a:pt x="196" y="112"/>
                    <a:pt x="214"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2"/>
            <p:cNvSpPr/>
            <p:nvPr/>
          </p:nvSpPr>
          <p:spPr>
            <a:xfrm>
              <a:off x="3600025" y="2139075"/>
              <a:ext cx="11400" cy="7700"/>
            </a:xfrm>
            <a:custGeom>
              <a:rect b="b" l="l" r="r" t="t"/>
              <a:pathLst>
                <a:path extrusionOk="0" h="308" w="456">
                  <a:moveTo>
                    <a:pt x="455" y="0"/>
                  </a:moveTo>
                  <a:lnTo>
                    <a:pt x="455" y="0"/>
                  </a:lnTo>
                  <a:cubicBezTo>
                    <a:pt x="372" y="28"/>
                    <a:pt x="288" y="75"/>
                    <a:pt x="204" y="140"/>
                  </a:cubicBezTo>
                  <a:lnTo>
                    <a:pt x="0" y="307"/>
                  </a:lnTo>
                  <a:cubicBezTo>
                    <a:pt x="47" y="298"/>
                    <a:pt x="93" y="279"/>
                    <a:pt x="130" y="251"/>
                  </a:cubicBezTo>
                  <a:cubicBezTo>
                    <a:pt x="158" y="233"/>
                    <a:pt x="204" y="205"/>
                    <a:pt x="242" y="186"/>
                  </a:cubicBezTo>
                  <a:cubicBezTo>
                    <a:pt x="325" y="121"/>
                    <a:pt x="390" y="66"/>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2"/>
            <p:cNvSpPr/>
            <p:nvPr/>
          </p:nvSpPr>
          <p:spPr>
            <a:xfrm>
              <a:off x="3588400" y="2149525"/>
              <a:ext cx="7450" cy="3975"/>
            </a:xfrm>
            <a:custGeom>
              <a:rect b="b" l="l" r="r" t="t"/>
              <a:pathLst>
                <a:path extrusionOk="0" h="159" w="298">
                  <a:moveTo>
                    <a:pt x="298" y="1"/>
                  </a:moveTo>
                  <a:cubicBezTo>
                    <a:pt x="242" y="1"/>
                    <a:pt x="186" y="19"/>
                    <a:pt x="140" y="56"/>
                  </a:cubicBezTo>
                  <a:cubicBezTo>
                    <a:pt x="93" y="93"/>
                    <a:pt x="47" y="112"/>
                    <a:pt x="1" y="159"/>
                  </a:cubicBezTo>
                  <a:cubicBezTo>
                    <a:pt x="56" y="149"/>
                    <a:pt x="112" y="121"/>
                    <a:pt x="158" y="103"/>
                  </a:cubicBezTo>
                  <a:cubicBezTo>
                    <a:pt x="205" y="66"/>
                    <a:pt x="25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2"/>
            <p:cNvSpPr/>
            <p:nvPr/>
          </p:nvSpPr>
          <p:spPr>
            <a:xfrm>
              <a:off x="3629275" y="2126300"/>
              <a:ext cx="9100" cy="9325"/>
            </a:xfrm>
            <a:custGeom>
              <a:rect b="b" l="l" r="r" t="t"/>
              <a:pathLst>
                <a:path extrusionOk="0" h="373" w="364">
                  <a:moveTo>
                    <a:pt x="363" y="0"/>
                  </a:moveTo>
                  <a:cubicBezTo>
                    <a:pt x="289" y="47"/>
                    <a:pt x="224" y="112"/>
                    <a:pt x="168" y="186"/>
                  </a:cubicBezTo>
                  <a:cubicBezTo>
                    <a:pt x="140" y="205"/>
                    <a:pt x="103" y="242"/>
                    <a:pt x="84" y="279"/>
                  </a:cubicBezTo>
                  <a:cubicBezTo>
                    <a:pt x="56" y="298"/>
                    <a:pt x="38" y="335"/>
                    <a:pt x="1" y="372"/>
                  </a:cubicBezTo>
                  <a:cubicBezTo>
                    <a:pt x="47" y="354"/>
                    <a:pt x="84" y="326"/>
                    <a:pt x="121" y="298"/>
                  </a:cubicBezTo>
                  <a:lnTo>
                    <a:pt x="214" y="205"/>
                  </a:lnTo>
                  <a:cubicBezTo>
                    <a:pt x="270" y="149"/>
                    <a:pt x="326"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2"/>
            <p:cNvSpPr/>
            <p:nvPr/>
          </p:nvSpPr>
          <p:spPr>
            <a:xfrm>
              <a:off x="3624625" y="2130950"/>
              <a:ext cx="6075" cy="6050"/>
            </a:xfrm>
            <a:custGeom>
              <a:rect b="b" l="l" r="r" t="t"/>
              <a:pathLst>
                <a:path extrusionOk="0" h="242" w="243">
                  <a:moveTo>
                    <a:pt x="242" y="0"/>
                  </a:moveTo>
                  <a:lnTo>
                    <a:pt x="242" y="0"/>
                  </a:lnTo>
                  <a:cubicBezTo>
                    <a:pt x="187" y="47"/>
                    <a:pt x="150" y="75"/>
                    <a:pt x="122" y="112"/>
                  </a:cubicBezTo>
                  <a:cubicBezTo>
                    <a:pt x="85" y="149"/>
                    <a:pt x="47" y="195"/>
                    <a:pt x="1" y="242"/>
                  </a:cubicBezTo>
                  <a:cubicBezTo>
                    <a:pt x="29" y="242"/>
                    <a:pt x="57" y="214"/>
                    <a:pt x="85" y="205"/>
                  </a:cubicBezTo>
                  <a:cubicBezTo>
                    <a:pt x="103" y="195"/>
                    <a:pt x="131" y="168"/>
                    <a:pt x="150" y="149"/>
                  </a:cubicBezTo>
                  <a:cubicBezTo>
                    <a:pt x="177" y="121"/>
                    <a:pt x="196" y="103"/>
                    <a:pt x="215" y="75"/>
                  </a:cubicBezTo>
                  <a:cubicBezTo>
                    <a:pt x="224" y="56"/>
                    <a:pt x="233" y="28"/>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2"/>
            <p:cNvSpPr/>
            <p:nvPr/>
          </p:nvSpPr>
          <p:spPr>
            <a:xfrm>
              <a:off x="3633700" y="2123050"/>
              <a:ext cx="2800" cy="3975"/>
            </a:xfrm>
            <a:custGeom>
              <a:rect b="b" l="l" r="r" t="t"/>
              <a:pathLst>
                <a:path extrusionOk="0" h="159" w="112">
                  <a:moveTo>
                    <a:pt x="112" y="0"/>
                  </a:moveTo>
                  <a:cubicBezTo>
                    <a:pt x="84" y="19"/>
                    <a:pt x="65" y="47"/>
                    <a:pt x="47" y="65"/>
                  </a:cubicBezTo>
                  <a:cubicBezTo>
                    <a:pt x="37" y="93"/>
                    <a:pt x="37" y="103"/>
                    <a:pt x="19" y="112"/>
                  </a:cubicBezTo>
                  <a:cubicBezTo>
                    <a:pt x="10" y="121"/>
                    <a:pt x="0" y="140"/>
                    <a:pt x="0" y="158"/>
                  </a:cubicBezTo>
                  <a:cubicBezTo>
                    <a:pt x="47" y="158"/>
                    <a:pt x="65" y="140"/>
                    <a:pt x="93" y="103"/>
                  </a:cubicBezTo>
                  <a:cubicBezTo>
                    <a:pt x="102" y="93"/>
                    <a:pt x="112" y="84"/>
                    <a:pt x="112" y="56"/>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2"/>
            <p:cNvSpPr/>
            <p:nvPr/>
          </p:nvSpPr>
          <p:spPr>
            <a:xfrm>
              <a:off x="3639025" y="2149050"/>
              <a:ext cx="7225" cy="9100"/>
            </a:xfrm>
            <a:custGeom>
              <a:rect b="b" l="l" r="r" t="t"/>
              <a:pathLst>
                <a:path extrusionOk="0" h="364" w="289">
                  <a:moveTo>
                    <a:pt x="261" y="1"/>
                  </a:moveTo>
                  <a:cubicBezTo>
                    <a:pt x="270" y="85"/>
                    <a:pt x="242" y="159"/>
                    <a:pt x="177" y="215"/>
                  </a:cubicBezTo>
                  <a:cubicBezTo>
                    <a:pt x="159" y="252"/>
                    <a:pt x="131" y="270"/>
                    <a:pt x="103" y="298"/>
                  </a:cubicBezTo>
                  <a:cubicBezTo>
                    <a:pt x="85" y="308"/>
                    <a:pt x="66" y="317"/>
                    <a:pt x="57" y="326"/>
                  </a:cubicBezTo>
                  <a:cubicBezTo>
                    <a:pt x="38" y="345"/>
                    <a:pt x="20" y="354"/>
                    <a:pt x="1" y="363"/>
                  </a:cubicBezTo>
                  <a:cubicBezTo>
                    <a:pt x="20" y="363"/>
                    <a:pt x="38" y="363"/>
                    <a:pt x="66" y="354"/>
                  </a:cubicBezTo>
                  <a:cubicBezTo>
                    <a:pt x="85" y="354"/>
                    <a:pt x="94" y="345"/>
                    <a:pt x="122" y="326"/>
                  </a:cubicBezTo>
                  <a:cubicBezTo>
                    <a:pt x="168" y="308"/>
                    <a:pt x="205" y="280"/>
                    <a:pt x="224" y="252"/>
                  </a:cubicBezTo>
                  <a:cubicBezTo>
                    <a:pt x="252" y="215"/>
                    <a:pt x="270" y="178"/>
                    <a:pt x="289" y="131"/>
                  </a:cubicBezTo>
                  <a:cubicBezTo>
                    <a:pt x="289" y="85"/>
                    <a:pt x="289"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2"/>
            <p:cNvSpPr/>
            <p:nvPr/>
          </p:nvSpPr>
          <p:spPr>
            <a:xfrm>
              <a:off x="3631375" y="2154625"/>
              <a:ext cx="10250" cy="5125"/>
            </a:xfrm>
            <a:custGeom>
              <a:rect b="b" l="l" r="r" t="t"/>
              <a:pathLst>
                <a:path extrusionOk="0" h="205" w="410">
                  <a:moveTo>
                    <a:pt x="409" y="1"/>
                  </a:moveTo>
                  <a:lnTo>
                    <a:pt x="409" y="1"/>
                  </a:lnTo>
                  <a:cubicBezTo>
                    <a:pt x="372" y="10"/>
                    <a:pt x="335" y="38"/>
                    <a:pt x="298" y="47"/>
                  </a:cubicBezTo>
                  <a:cubicBezTo>
                    <a:pt x="270" y="57"/>
                    <a:pt x="233" y="85"/>
                    <a:pt x="195" y="94"/>
                  </a:cubicBezTo>
                  <a:lnTo>
                    <a:pt x="103" y="150"/>
                  </a:lnTo>
                  <a:cubicBezTo>
                    <a:pt x="65" y="168"/>
                    <a:pt x="37" y="187"/>
                    <a:pt x="0" y="196"/>
                  </a:cubicBezTo>
                  <a:cubicBezTo>
                    <a:pt x="12" y="202"/>
                    <a:pt x="24" y="204"/>
                    <a:pt x="37" y="204"/>
                  </a:cubicBezTo>
                  <a:cubicBezTo>
                    <a:pt x="65" y="204"/>
                    <a:pt x="93" y="193"/>
                    <a:pt x="112" y="187"/>
                  </a:cubicBezTo>
                  <a:cubicBezTo>
                    <a:pt x="149" y="177"/>
                    <a:pt x="186" y="168"/>
                    <a:pt x="223" y="140"/>
                  </a:cubicBezTo>
                  <a:cubicBezTo>
                    <a:pt x="288" y="103"/>
                    <a:pt x="344" y="5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2"/>
            <p:cNvSpPr/>
            <p:nvPr/>
          </p:nvSpPr>
          <p:spPr>
            <a:xfrm>
              <a:off x="3626725" y="2161375"/>
              <a:ext cx="9775" cy="2800"/>
            </a:xfrm>
            <a:custGeom>
              <a:rect b="b" l="l" r="r" t="t"/>
              <a:pathLst>
                <a:path extrusionOk="0" h="112" w="391">
                  <a:moveTo>
                    <a:pt x="391" y="0"/>
                  </a:moveTo>
                  <a:cubicBezTo>
                    <a:pt x="316" y="0"/>
                    <a:pt x="251" y="19"/>
                    <a:pt x="196" y="47"/>
                  </a:cubicBezTo>
                  <a:cubicBezTo>
                    <a:pt x="121" y="65"/>
                    <a:pt x="66" y="93"/>
                    <a:pt x="1" y="103"/>
                  </a:cubicBezTo>
                  <a:cubicBezTo>
                    <a:pt x="38" y="112"/>
                    <a:pt x="66" y="112"/>
                    <a:pt x="103" y="112"/>
                  </a:cubicBezTo>
                  <a:cubicBezTo>
                    <a:pt x="140" y="103"/>
                    <a:pt x="177" y="103"/>
                    <a:pt x="205" y="93"/>
                  </a:cubicBezTo>
                  <a:cubicBezTo>
                    <a:pt x="233" y="84"/>
                    <a:pt x="270" y="65"/>
                    <a:pt x="298" y="56"/>
                  </a:cubicBezTo>
                  <a:cubicBezTo>
                    <a:pt x="335" y="38"/>
                    <a:pt x="372" y="19"/>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2"/>
            <p:cNvSpPr/>
            <p:nvPr/>
          </p:nvSpPr>
          <p:spPr>
            <a:xfrm>
              <a:off x="3634150" y="2152550"/>
              <a:ext cx="6300" cy="3500"/>
            </a:xfrm>
            <a:custGeom>
              <a:rect b="b" l="l" r="r" t="t"/>
              <a:pathLst>
                <a:path extrusionOk="0" h="140" w="252">
                  <a:moveTo>
                    <a:pt x="252" y="0"/>
                  </a:moveTo>
                  <a:lnTo>
                    <a:pt x="252" y="0"/>
                  </a:lnTo>
                  <a:cubicBezTo>
                    <a:pt x="205" y="28"/>
                    <a:pt x="168" y="47"/>
                    <a:pt x="122" y="65"/>
                  </a:cubicBezTo>
                  <a:cubicBezTo>
                    <a:pt x="84" y="84"/>
                    <a:pt x="38" y="103"/>
                    <a:pt x="1" y="140"/>
                  </a:cubicBezTo>
                  <a:cubicBezTo>
                    <a:pt x="47" y="140"/>
                    <a:pt x="94" y="130"/>
                    <a:pt x="140" y="103"/>
                  </a:cubicBezTo>
                  <a:cubicBezTo>
                    <a:pt x="168" y="93"/>
                    <a:pt x="187" y="84"/>
                    <a:pt x="196" y="65"/>
                  </a:cubicBezTo>
                  <a:cubicBezTo>
                    <a:pt x="224" y="47"/>
                    <a:pt x="233" y="28"/>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2"/>
            <p:cNvSpPr/>
            <p:nvPr/>
          </p:nvSpPr>
          <p:spPr>
            <a:xfrm>
              <a:off x="3583050" y="2161375"/>
              <a:ext cx="10025" cy="3450"/>
            </a:xfrm>
            <a:custGeom>
              <a:rect b="b" l="l" r="r" t="t"/>
              <a:pathLst>
                <a:path extrusionOk="0" h="138" w="401">
                  <a:moveTo>
                    <a:pt x="1" y="0"/>
                  </a:moveTo>
                  <a:cubicBezTo>
                    <a:pt x="29" y="19"/>
                    <a:pt x="57" y="47"/>
                    <a:pt x="94" y="56"/>
                  </a:cubicBezTo>
                  <a:cubicBezTo>
                    <a:pt x="122" y="84"/>
                    <a:pt x="159" y="93"/>
                    <a:pt x="187" y="103"/>
                  </a:cubicBezTo>
                  <a:cubicBezTo>
                    <a:pt x="234" y="123"/>
                    <a:pt x="285" y="138"/>
                    <a:pt x="338" y="138"/>
                  </a:cubicBezTo>
                  <a:cubicBezTo>
                    <a:pt x="359" y="138"/>
                    <a:pt x="380" y="136"/>
                    <a:pt x="400" y="130"/>
                  </a:cubicBezTo>
                  <a:cubicBezTo>
                    <a:pt x="326" y="103"/>
                    <a:pt x="270" y="84"/>
                    <a:pt x="205" y="56"/>
                  </a:cubicBezTo>
                  <a:cubicBezTo>
                    <a:pt x="140" y="38"/>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2"/>
            <p:cNvSpPr/>
            <p:nvPr/>
          </p:nvSpPr>
          <p:spPr>
            <a:xfrm>
              <a:off x="3587475" y="2160200"/>
              <a:ext cx="7925" cy="2275"/>
            </a:xfrm>
            <a:custGeom>
              <a:rect b="b" l="l" r="r" t="t"/>
              <a:pathLst>
                <a:path extrusionOk="0" h="91" w="317">
                  <a:moveTo>
                    <a:pt x="0" y="1"/>
                  </a:moveTo>
                  <a:cubicBezTo>
                    <a:pt x="10" y="20"/>
                    <a:pt x="38" y="47"/>
                    <a:pt x="65" y="57"/>
                  </a:cubicBezTo>
                  <a:cubicBezTo>
                    <a:pt x="93" y="66"/>
                    <a:pt x="130" y="85"/>
                    <a:pt x="149" y="85"/>
                  </a:cubicBezTo>
                  <a:cubicBezTo>
                    <a:pt x="166" y="88"/>
                    <a:pt x="186" y="90"/>
                    <a:pt x="206" y="90"/>
                  </a:cubicBezTo>
                  <a:cubicBezTo>
                    <a:pt x="242" y="90"/>
                    <a:pt x="281" y="84"/>
                    <a:pt x="316" y="66"/>
                  </a:cubicBezTo>
                  <a:cubicBezTo>
                    <a:pt x="288" y="57"/>
                    <a:pt x="260" y="47"/>
                    <a:pt x="233" y="47"/>
                  </a:cubicBezTo>
                  <a:cubicBezTo>
                    <a:pt x="195" y="47"/>
                    <a:pt x="177" y="38"/>
                    <a:pt x="149" y="38"/>
                  </a:cubicBezTo>
                  <a:cubicBezTo>
                    <a:pt x="103" y="20"/>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2"/>
            <p:cNvSpPr/>
            <p:nvPr/>
          </p:nvSpPr>
          <p:spPr>
            <a:xfrm>
              <a:off x="3591200" y="2155800"/>
              <a:ext cx="7900" cy="2575"/>
            </a:xfrm>
            <a:custGeom>
              <a:rect b="b" l="l" r="r" t="t"/>
              <a:pathLst>
                <a:path extrusionOk="0" h="103" w="316">
                  <a:moveTo>
                    <a:pt x="316" y="0"/>
                  </a:moveTo>
                  <a:cubicBezTo>
                    <a:pt x="260" y="10"/>
                    <a:pt x="204" y="19"/>
                    <a:pt x="158" y="38"/>
                  </a:cubicBezTo>
                  <a:cubicBezTo>
                    <a:pt x="93" y="47"/>
                    <a:pt x="46" y="75"/>
                    <a:pt x="0" y="103"/>
                  </a:cubicBezTo>
                  <a:cubicBezTo>
                    <a:pt x="65" y="103"/>
                    <a:pt x="111" y="93"/>
                    <a:pt x="167" y="84"/>
                  </a:cubicBezTo>
                  <a:cubicBezTo>
                    <a:pt x="204" y="65"/>
                    <a:pt x="223" y="56"/>
                    <a:pt x="251" y="47"/>
                  </a:cubicBezTo>
                  <a:cubicBezTo>
                    <a:pt x="269" y="38"/>
                    <a:pt x="297"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2"/>
            <p:cNvSpPr/>
            <p:nvPr/>
          </p:nvSpPr>
          <p:spPr>
            <a:xfrm>
              <a:off x="3595600" y="2159275"/>
              <a:ext cx="7000" cy="1425"/>
            </a:xfrm>
            <a:custGeom>
              <a:rect b="b" l="l" r="r" t="t"/>
              <a:pathLst>
                <a:path extrusionOk="0" h="57" w="280">
                  <a:moveTo>
                    <a:pt x="140" y="1"/>
                  </a:moveTo>
                  <a:cubicBezTo>
                    <a:pt x="93" y="10"/>
                    <a:pt x="47" y="10"/>
                    <a:pt x="1" y="38"/>
                  </a:cubicBezTo>
                  <a:cubicBezTo>
                    <a:pt x="47" y="47"/>
                    <a:pt x="93" y="57"/>
                    <a:pt x="140" y="57"/>
                  </a:cubicBezTo>
                  <a:cubicBezTo>
                    <a:pt x="186" y="47"/>
                    <a:pt x="233" y="47"/>
                    <a:pt x="279" y="29"/>
                  </a:cubicBezTo>
                  <a:cubicBezTo>
                    <a:pt x="233" y="1"/>
                    <a:pt x="186"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2"/>
            <p:cNvSpPr/>
            <p:nvPr/>
          </p:nvSpPr>
          <p:spPr>
            <a:xfrm>
              <a:off x="3596750" y="2164150"/>
              <a:ext cx="9325" cy="1200"/>
            </a:xfrm>
            <a:custGeom>
              <a:rect b="b" l="l" r="r" t="t"/>
              <a:pathLst>
                <a:path extrusionOk="0" h="48" w="373">
                  <a:moveTo>
                    <a:pt x="187" y="1"/>
                  </a:moveTo>
                  <a:cubicBezTo>
                    <a:pt x="131" y="1"/>
                    <a:pt x="57" y="1"/>
                    <a:pt x="1" y="29"/>
                  </a:cubicBezTo>
                  <a:cubicBezTo>
                    <a:pt x="57" y="47"/>
                    <a:pt x="131" y="47"/>
                    <a:pt x="187" y="47"/>
                  </a:cubicBezTo>
                  <a:cubicBezTo>
                    <a:pt x="243" y="47"/>
                    <a:pt x="317" y="47"/>
                    <a:pt x="373" y="29"/>
                  </a:cubicBezTo>
                  <a:cubicBezTo>
                    <a:pt x="317" y="1"/>
                    <a:pt x="24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2"/>
            <p:cNvSpPr/>
            <p:nvPr/>
          </p:nvSpPr>
          <p:spPr>
            <a:xfrm>
              <a:off x="3600475" y="2102050"/>
              <a:ext cx="10250" cy="5925"/>
            </a:xfrm>
            <a:custGeom>
              <a:rect b="b" l="l" r="r" t="t"/>
              <a:pathLst>
                <a:path extrusionOk="0" h="237" w="410">
                  <a:moveTo>
                    <a:pt x="369" y="0"/>
                  </a:moveTo>
                  <a:cubicBezTo>
                    <a:pt x="337" y="0"/>
                    <a:pt x="308" y="7"/>
                    <a:pt x="289" y="14"/>
                  </a:cubicBezTo>
                  <a:cubicBezTo>
                    <a:pt x="242" y="23"/>
                    <a:pt x="214" y="41"/>
                    <a:pt x="177" y="60"/>
                  </a:cubicBezTo>
                  <a:cubicBezTo>
                    <a:pt x="112" y="106"/>
                    <a:pt x="38" y="153"/>
                    <a:pt x="1" y="237"/>
                  </a:cubicBezTo>
                  <a:cubicBezTo>
                    <a:pt x="38" y="209"/>
                    <a:pt x="56" y="190"/>
                    <a:pt x="94" y="162"/>
                  </a:cubicBezTo>
                  <a:cubicBezTo>
                    <a:pt x="131" y="144"/>
                    <a:pt x="168" y="134"/>
                    <a:pt x="205" y="106"/>
                  </a:cubicBezTo>
                  <a:lnTo>
                    <a:pt x="409" y="4"/>
                  </a:lnTo>
                  <a:cubicBezTo>
                    <a:pt x="396" y="2"/>
                    <a:pt x="382" y="0"/>
                    <a:pt x="3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2"/>
            <p:cNvSpPr/>
            <p:nvPr/>
          </p:nvSpPr>
          <p:spPr>
            <a:xfrm>
              <a:off x="3599325" y="2105625"/>
              <a:ext cx="8150" cy="6300"/>
            </a:xfrm>
            <a:custGeom>
              <a:rect b="b" l="l" r="r" t="t"/>
              <a:pathLst>
                <a:path extrusionOk="0" h="252" w="326">
                  <a:moveTo>
                    <a:pt x="325" y="1"/>
                  </a:moveTo>
                  <a:cubicBezTo>
                    <a:pt x="297" y="1"/>
                    <a:pt x="260" y="10"/>
                    <a:pt x="223" y="38"/>
                  </a:cubicBezTo>
                  <a:cubicBezTo>
                    <a:pt x="186" y="56"/>
                    <a:pt x="149" y="66"/>
                    <a:pt x="130" y="94"/>
                  </a:cubicBezTo>
                  <a:cubicBezTo>
                    <a:pt x="75" y="131"/>
                    <a:pt x="28" y="186"/>
                    <a:pt x="0" y="251"/>
                  </a:cubicBezTo>
                  <a:lnTo>
                    <a:pt x="84" y="186"/>
                  </a:lnTo>
                  <a:cubicBezTo>
                    <a:pt x="121" y="159"/>
                    <a:pt x="140" y="149"/>
                    <a:pt x="167" y="131"/>
                  </a:cubicBezTo>
                  <a:cubicBezTo>
                    <a:pt x="223" y="84"/>
                    <a:pt x="270"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2"/>
            <p:cNvSpPr/>
            <p:nvPr/>
          </p:nvSpPr>
          <p:spPr>
            <a:xfrm>
              <a:off x="3597000" y="2110750"/>
              <a:ext cx="7450" cy="7675"/>
            </a:xfrm>
            <a:custGeom>
              <a:rect b="b" l="l" r="r" t="t"/>
              <a:pathLst>
                <a:path extrusionOk="0" h="307" w="298">
                  <a:moveTo>
                    <a:pt x="298" y="0"/>
                  </a:moveTo>
                  <a:cubicBezTo>
                    <a:pt x="223" y="37"/>
                    <a:pt x="177" y="84"/>
                    <a:pt x="121" y="121"/>
                  </a:cubicBezTo>
                  <a:cubicBezTo>
                    <a:pt x="93" y="139"/>
                    <a:pt x="75" y="167"/>
                    <a:pt x="47" y="204"/>
                  </a:cubicBezTo>
                  <a:cubicBezTo>
                    <a:pt x="28" y="232"/>
                    <a:pt x="19" y="269"/>
                    <a:pt x="0" y="307"/>
                  </a:cubicBezTo>
                  <a:lnTo>
                    <a:pt x="84" y="232"/>
                  </a:lnTo>
                  <a:lnTo>
                    <a:pt x="158" y="167"/>
                  </a:lnTo>
                  <a:cubicBezTo>
                    <a:pt x="205" y="121"/>
                    <a:pt x="251" y="65"/>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2"/>
            <p:cNvSpPr/>
            <p:nvPr/>
          </p:nvSpPr>
          <p:spPr>
            <a:xfrm>
              <a:off x="3590250" y="2114000"/>
              <a:ext cx="5600" cy="9525"/>
            </a:xfrm>
            <a:custGeom>
              <a:rect b="b" l="l" r="r" t="t"/>
              <a:pathLst>
                <a:path extrusionOk="0" h="381" w="224">
                  <a:moveTo>
                    <a:pt x="224" y="0"/>
                  </a:moveTo>
                  <a:cubicBezTo>
                    <a:pt x="168" y="47"/>
                    <a:pt x="122" y="102"/>
                    <a:pt x="75" y="186"/>
                  </a:cubicBezTo>
                  <a:cubicBezTo>
                    <a:pt x="66" y="214"/>
                    <a:pt x="38" y="242"/>
                    <a:pt x="29" y="279"/>
                  </a:cubicBezTo>
                  <a:cubicBezTo>
                    <a:pt x="19" y="316"/>
                    <a:pt x="1" y="353"/>
                    <a:pt x="1" y="381"/>
                  </a:cubicBezTo>
                  <a:lnTo>
                    <a:pt x="66" y="288"/>
                  </a:lnTo>
                  <a:cubicBezTo>
                    <a:pt x="84" y="260"/>
                    <a:pt x="94" y="232"/>
                    <a:pt x="122" y="195"/>
                  </a:cubicBezTo>
                  <a:cubicBezTo>
                    <a:pt x="159" y="139"/>
                    <a:pt x="205" y="7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2"/>
            <p:cNvSpPr/>
            <p:nvPr/>
          </p:nvSpPr>
          <p:spPr>
            <a:xfrm>
              <a:off x="3587000" y="2122825"/>
              <a:ext cx="7000" cy="8850"/>
            </a:xfrm>
            <a:custGeom>
              <a:rect b="b" l="l" r="r" t="t"/>
              <a:pathLst>
                <a:path extrusionOk="0" h="354" w="280">
                  <a:moveTo>
                    <a:pt x="279" y="0"/>
                  </a:moveTo>
                  <a:lnTo>
                    <a:pt x="279" y="0"/>
                  </a:lnTo>
                  <a:cubicBezTo>
                    <a:pt x="214" y="47"/>
                    <a:pt x="159" y="93"/>
                    <a:pt x="103" y="149"/>
                  </a:cubicBezTo>
                  <a:cubicBezTo>
                    <a:pt x="75" y="167"/>
                    <a:pt x="57" y="205"/>
                    <a:pt x="29" y="242"/>
                  </a:cubicBezTo>
                  <a:cubicBezTo>
                    <a:pt x="19" y="279"/>
                    <a:pt x="1" y="325"/>
                    <a:pt x="1" y="353"/>
                  </a:cubicBezTo>
                  <a:cubicBezTo>
                    <a:pt x="19" y="325"/>
                    <a:pt x="47" y="288"/>
                    <a:pt x="66" y="260"/>
                  </a:cubicBezTo>
                  <a:lnTo>
                    <a:pt x="131" y="186"/>
                  </a:lnTo>
                  <a:cubicBezTo>
                    <a:pt x="187" y="121"/>
                    <a:pt x="242"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2"/>
            <p:cNvSpPr/>
            <p:nvPr/>
          </p:nvSpPr>
          <p:spPr>
            <a:xfrm>
              <a:off x="3616275" y="2127450"/>
              <a:ext cx="3975" cy="2825"/>
            </a:xfrm>
            <a:custGeom>
              <a:rect b="b" l="l" r="r" t="t"/>
              <a:pathLst>
                <a:path extrusionOk="0" h="113" w="159">
                  <a:moveTo>
                    <a:pt x="158" y="1"/>
                  </a:moveTo>
                  <a:cubicBezTo>
                    <a:pt x="121" y="1"/>
                    <a:pt x="103" y="20"/>
                    <a:pt x="65" y="29"/>
                  </a:cubicBezTo>
                  <a:cubicBezTo>
                    <a:pt x="38" y="57"/>
                    <a:pt x="10" y="75"/>
                    <a:pt x="0" y="112"/>
                  </a:cubicBezTo>
                  <a:cubicBezTo>
                    <a:pt x="38" y="112"/>
                    <a:pt x="65" y="103"/>
                    <a:pt x="93" y="75"/>
                  </a:cubicBezTo>
                  <a:cubicBezTo>
                    <a:pt x="130" y="57"/>
                    <a:pt x="149"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2"/>
            <p:cNvSpPr/>
            <p:nvPr/>
          </p:nvSpPr>
          <p:spPr>
            <a:xfrm>
              <a:off x="3620925" y="2126525"/>
              <a:ext cx="3725" cy="3050"/>
            </a:xfrm>
            <a:custGeom>
              <a:rect b="b" l="l" r="r" t="t"/>
              <a:pathLst>
                <a:path extrusionOk="0" h="122" w="149">
                  <a:moveTo>
                    <a:pt x="149" y="1"/>
                  </a:moveTo>
                  <a:cubicBezTo>
                    <a:pt x="112" y="1"/>
                    <a:pt x="84" y="19"/>
                    <a:pt x="56" y="47"/>
                  </a:cubicBezTo>
                  <a:cubicBezTo>
                    <a:pt x="37" y="66"/>
                    <a:pt x="10" y="94"/>
                    <a:pt x="0" y="122"/>
                  </a:cubicBezTo>
                  <a:cubicBezTo>
                    <a:pt x="37" y="112"/>
                    <a:pt x="65" y="103"/>
                    <a:pt x="93" y="84"/>
                  </a:cubicBezTo>
                  <a:cubicBezTo>
                    <a:pt x="112" y="57"/>
                    <a:pt x="14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2"/>
            <p:cNvSpPr/>
            <p:nvPr/>
          </p:nvSpPr>
          <p:spPr>
            <a:xfrm>
              <a:off x="3581900" y="2135600"/>
              <a:ext cx="3275" cy="6525"/>
            </a:xfrm>
            <a:custGeom>
              <a:rect b="b" l="l" r="r" t="t"/>
              <a:pathLst>
                <a:path extrusionOk="0" h="261" w="131">
                  <a:moveTo>
                    <a:pt x="130" y="0"/>
                  </a:moveTo>
                  <a:lnTo>
                    <a:pt x="130" y="0"/>
                  </a:lnTo>
                  <a:cubicBezTo>
                    <a:pt x="84" y="28"/>
                    <a:pt x="65" y="74"/>
                    <a:pt x="47" y="112"/>
                  </a:cubicBezTo>
                  <a:lnTo>
                    <a:pt x="10" y="186"/>
                  </a:lnTo>
                  <a:cubicBezTo>
                    <a:pt x="0" y="205"/>
                    <a:pt x="0" y="242"/>
                    <a:pt x="0" y="260"/>
                  </a:cubicBezTo>
                  <a:cubicBezTo>
                    <a:pt x="38" y="214"/>
                    <a:pt x="56" y="186"/>
                    <a:pt x="84" y="139"/>
                  </a:cubicBezTo>
                  <a:cubicBezTo>
                    <a:pt x="103" y="93"/>
                    <a:pt x="121" y="56"/>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2"/>
            <p:cNvSpPr/>
            <p:nvPr/>
          </p:nvSpPr>
          <p:spPr>
            <a:xfrm>
              <a:off x="3511975" y="2003475"/>
              <a:ext cx="73200" cy="73700"/>
            </a:xfrm>
            <a:custGeom>
              <a:rect b="b" l="l" r="r" t="t"/>
              <a:pathLst>
                <a:path extrusionOk="0" h="2948" w="2928">
                  <a:moveTo>
                    <a:pt x="2111" y="1"/>
                  </a:moveTo>
                  <a:cubicBezTo>
                    <a:pt x="2033" y="1"/>
                    <a:pt x="1958" y="20"/>
                    <a:pt x="1896" y="64"/>
                  </a:cubicBezTo>
                  <a:cubicBezTo>
                    <a:pt x="1710" y="194"/>
                    <a:pt x="1701" y="463"/>
                    <a:pt x="1701" y="686"/>
                  </a:cubicBezTo>
                  <a:cubicBezTo>
                    <a:pt x="1599" y="528"/>
                    <a:pt x="1506" y="389"/>
                    <a:pt x="1357" y="296"/>
                  </a:cubicBezTo>
                  <a:cubicBezTo>
                    <a:pt x="1285" y="251"/>
                    <a:pt x="1201" y="225"/>
                    <a:pt x="1119" y="225"/>
                  </a:cubicBezTo>
                  <a:cubicBezTo>
                    <a:pt x="1033" y="225"/>
                    <a:pt x="950" y="253"/>
                    <a:pt x="883" y="315"/>
                  </a:cubicBezTo>
                  <a:cubicBezTo>
                    <a:pt x="753" y="426"/>
                    <a:pt x="772" y="649"/>
                    <a:pt x="837" y="807"/>
                  </a:cubicBezTo>
                  <a:cubicBezTo>
                    <a:pt x="911" y="974"/>
                    <a:pt x="1014" y="1123"/>
                    <a:pt x="1060" y="1299"/>
                  </a:cubicBezTo>
                  <a:cubicBezTo>
                    <a:pt x="911" y="1206"/>
                    <a:pt x="772" y="1114"/>
                    <a:pt x="595" y="1076"/>
                  </a:cubicBezTo>
                  <a:cubicBezTo>
                    <a:pt x="560" y="1068"/>
                    <a:pt x="522" y="1064"/>
                    <a:pt x="485" y="1064"/>
                  </a:cubicBezTo>
                  <a:cubicBezTo>
                    <a:pt x="349" y="1064"/>
                    <a:pt x="213" y="1120"/>
                    <a:pt x="140" y="1244"/>
                  </a:cubicBezTo>
                  <a:cubicBezTo>
                    <a:pt x="1" y="1485"/>
                    <a:pt x="196" y="1773"/>
                    <a:pt x="400" y="1959"/>
                  </a:cubicBezTo>
                  <a:cubicBezTo>
                    <a:pt x="893" y="2424"/>
                    <a:pt x="1525" y="2758"/>
                    <a:pt x="2184" y="2935"/>
                  </a:cubicBezTo>
                  <a:cubicBezTo>
                    <a:pt x="2210" y="2943"/>
                    <a:pt x="2236" y="2947"/>
                    <a:pt x="2260" y="2947"/>
                  </a:cubicBezTo>
                  <a:cubicBezTo>
                    <a:pt x="2443" y="2947"/>
                    <a:pt x="2571" y="2723"/>
                    <a:pt x="2612" y="2600"/>
                  </a:cubicBezTo>
                  <a:cubicBezTo>
                    <a:pt x="2844" y="1968"/>
                    <a:pt x="2927" y="1299"/>
                    <a:pt x="2751" y="658"/>
                  </a:cubicBezTo>
                  <a:cubicBezTo>
                    <a:pt x="2695" y="463"/>
                    <a:pt x="2612" y="268"/>
                    <a:pt x="2463" y="129"/>
                  </a:cubicBezTo>
                  <a:cubicBezTo>
                    <a:pt x="2366" y="49"/>
                    <a:pt x="2235" y="1"/>
                    <a:pt x="2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2"/>
            <p:cNvSpPr/>
            <p:nvPr/>
          </p:nvSpPr>
          <p:spPr>
            <a:xfrm>
              <a:off x="3513375" y="2002175"/>
              <a:ext cx="72025" cy="75350"/>
            </a:xfrm>
            <a:custGeom>
              <a:rect b="b" l="l" r="r" t="t"/>
              <a:pathLst>
                <a:path extrusionOk="0" h="3014" w="2881">
                  <a:moveTo>
                    <a:pt x="2053" y="1"/>
                  </a:moveTo>
                  <a:cubicBezTo>
                    <a:pt x="2031" y="1"/>
                    <a:pt x="2010" y="2"/>
                    <a:pt x="1989" y="4"/>
                  </a:cubicBezTo>
                  <a:cubicBezTo>
                    <a:pt x="1887" y="13"/>
                    <a:pt x="1794" y="69"/>
                    <a:pt x="1719" y="153"/>
                  </a:cubicBezTo>
                  <a:cubicBezTo>
                    <a:pt x="1664" y="236"/>
                    <a:pt x="1626" y="339"/>
                    <a:pt x="1608" y="432"/>
                  </a:cubicBezTo>
                  <a:cubicBezTo>
                    <a:pt x="1599" y="478"/>
                    <a:pt x="1599" y="524"/>
                    <a:pt x="1599" y="571"/>
                  </a:cubicBezTo>
                  <a:cubicBezTo>
                    <a:pt x="1571" y="534"/>
                    <a:pt x="1552" y="506"/>
                    <a:pt x="1524" y="478"/>
                  </a:cubicBezTo>
                  <a:cubicBezTo>
                    <a:pt x="1469" y="413"/>
                    <a:pt x="1394" y="339"/>
                    <a:pt x="1320" y="292"/>
                  </a:cubicBezTo>
                  <a:cubicBezTo>
                    <a:pt x="1236" y="246"/>
                    <a:pt x="1143" y="218"/>
                    <a:pt x="1041" y="218"/>
                  </a:cubicBezTo>
                  <a:cubicBezTo>
                    <a:pt x="948" y="218"/>
                    <a:pt x="837" y="264"/>
                    <a:pt x="772" y="339"/>
                  </a:cubicBezTo>
                  <a:cubicBezTo>
                    <a:pt x="697" y="422"/>
                    <a:pt x="679" y="524"/>
                    <a:pt x="679" y="617"/>
                  </a:cubicBezTo>
                  <a:cubicBezTo>
                    <a:pt x="679" y="710"/>
                    <a:pt x="697" y="803"/>
                    <a:pt x="735" y="887"/>
                  </a:cubicBezTo>
                  <a:cubicBezTo>
                    <a:pt x="790" y="1008"/>
                    <a:pt x="865" y="1128"/>
                    <a:pt x="911" y="1240"/>
                  </a:cubicBezTo>
                  <a:cubicBezTo>
                    <a:pt x="809" y="1175"/>
                    <a:pt x="688" y="1119"/>
                    <a:pt x="558" y="1091"/>
                  </a:cubicBezTo>
                  <a:cubicBezTo>
                    <a:pt x="521" y="1082"/>
                    <a:pt x="479" y="1077"/>
                    <a:pt x="436" y="1077"/>
                  </a:cubicBezTo>
                  <a:cubicBezTo>
                    <a:pt x="393" y="1077"/>
                    <a:pt x="349" y="1082"/>
                    <a:pt x="307" y="1091"/>
                  </a:cubicBezTo>
                  <a:cubicBezTo>
                    <a:pt x="224" y="1119"/>
                    <a:pt x="140" y="1147"/>
                    <a:pt x="84" y="1221"/>
                  </a:cubicBezTo>
                  <a:cubicBezTo>
                    <a:pt x="28" y="1296"/>
                    <a:pt x="1" y="1370"/>
                    <a:pt x="1" y="1463"/>
                  </a:cubicBezTo>
                  <a:cubicBezTo>
                    <a:pt x="1" y="1556"/>
                    <a:pt x="38" y="1639"/>
                    <a:pt x="75" y="1714"/>
                  </a:cubicBezTo>
                  <a:cubicBezTo>
                    <a:pt x="159" y="1862"/>
                    <a:pt x="270" y="1974"/>
                    <a:pt x="400" y="2085"/>
                  </a:cubicBezTo>
                  <a:cubicBezTo>
                    <a:pt x="642" y="2290"/>
                    <a:pt x="920" y="2476"/>
                    <a:pt x="1208" y="2624"/>
                  </a:cubicBezTo>
                  <a:cubicBezTo>
                    <a:pt x="1505" y="2782"/>
                    <a:pt x="1802" y="2893"/>
                    <a:pt x="2117" y="2977"/>
                  </a:cubicBezTo>
                  <a:lnTo>
                    <a:pt x="2117" y="2977"/>
                  </a:lnTo>
                  <a:cubicBezTo>
                    <a:pt x="1802" y="2893"/>
                    <a:pt x="1505" y="2782"/>
                    <a:pt x="1208" y="2615"/>
                  </a:cubicBezTo>
                  <a:cubicBezTo>
                    <a:pt x="920" y="2466"/>
                    <a:pt x="651" y="2280"/>
                    <a:pt x="419" y="2057"/>
                  </a:cubicBezTo>
                  <a:cubicBezTo>
                    <a:pt x="307" y="1955"/>
                    <a:pt x="186" y="1834"/>
                    <a:pt x="121" y="1686"/>
                  </a:cubicBezTo>
                  <a:cubicBezTo>
                    <a:pt x="84" y="1611"/>
                    <a:pt x="66" y="1537"/>
                    <a:pt x="66" y="1463"/>
                  </a:cubicBezTo>
                  <a:cubicBezTo>
                    <a:pt x="66" y="1398"/>
                    <a:pt x="84" y="1314"/>
                    <a:pt x="140" y="1258"/>
                  </a:cubicBezTo>
                  <a:cubicBezTo>
                    <a:pt x="186" y="1203"/>
                    <a:pt x="261" y="1166"/>
                    <a:pt x="344" y="1156"/>
                  </a:cubicBezTo>
                  <a:cubicBezTo>
                    <a:pt x="377" y="1147"/>
                    <a:pt x="414" y="1142"/>
                    <a:pt x="453" y="1142"/>
                  </a:cubicBezTo>
                  <a:cubicBezTo>
                    <a:pt x="493" y="1142"/>
                    <a:pt x="535" y="1147"/>
                    <a:pt x="577" y="1156"/>
                  </a:cubicBezTo>
                  <a:cubicBezTo>
                    <a:pt x="725" y="1184"/>
                    <a:pt x="865" y="1277"/>
                    <a:pt x="995" y="1370"/>
                  </a:cubicBezTo>
                  <a:lnTo>
                    <a:pt x="1088" y="1435"/>
                  </a:lnTo>
                  <a:lnTo>
                    <a:pt x="1060" y="1323"/>
                  </a:lnTo>
                  <a:cubicBezTo>
                    <a:pt x="1013" y="1138"/>
                    <a:pt x="911" y="998"/>
                    <a:pt x="855" y="840"/>
                  </a:cubicBezTo>
                  <a:cubicBezTo>
                    <a:pt x="818" y="757"/>
                    <a:pt x="809" y="692"/>
                    <a:pt x="809" y="608"/>
                  </a:cubicBezTo>
                  <a:cubicBezTo>
                    <a:pt x="809" y="524"/>
                    <a:pt x="827" y="459"/>
                    <a:pt x="874" y="394"/>
                  </a:cubicBezTo>
                  <a:cubicBezTo>
                    <a:pt x="920" y="339"/>
                    <a:pt x="985" y="320"/>
                    <a:pt x="1069" y="320"/>
                  </a:cubicBezTo>
                  <a:cubicBezTo>
                    <a:pt x="1153" y="320"/>
                    <a:pt x="1218" y="339"/>
                    <a:pt x="1292" y="376"/>
                  </a:cubicBezTo>
                  <a:cubicBezTo>
                    <a:pt x="1431" y="459"/>
                    <a:pt x="1524" y="599"/>
                    <a:pt x="1626" y="747"/>
                  </a:cubicBezTo>
                  <a:lnTo>
                    <a:pt x="1719" y="887"/>
                  </a:lnTo>
                  <a:lnTo>
                    <a:pt x="1719" y="720"/>
                  </a:lnTo>
                  <a:cubicBezTo>
                    <a:pt x="1719" y="627"/>
                    <a:pt x="1719" y="534"/>
                    <a:pt x="1738" y="459"/>
                  </a:cubicBezTo>
                  <a:cubicBezTo>
                    <a:pt x="1747" y="367"/>
                    <a:pt x="1784" y="283"/>
                    <a:pt x="1831" y="209"/>
                  </a:cubicBezTo>
                  <a:cubicBezTo>
                    <a:pt x="1877" y="144"/>
                    <a:pt x="1952" y="97"/>
                    <a:pt x="2035" y="79"/>
                  </a:cubicBezTo>
                  <a:cubicBezTo>
                    <a:pt x="2055" y="76"/>
                    <a:pt x="2075" y="75"/>
                    <a:pt x="2096" y="75"/>
                  </a:cubicBezTo>
                  <a:cubicBezTo>
                    <a:pt x="2162" y="75"/>
                    <a:pt x="2232" y="87"/>
                    <a:pt x="2295" y="116"/>
                  </a:cubicBezTo>
                  <a:cubicBezTo>
                    <a:pt x="2370" y="153"/>
                    <a:pt x="2444" y="209"/>
                    <a:pt x="2500" y="283"/>
                  </a:cubicBezTo>
                  <a:cubicBezTo>
                    <a:pt x="2556" y="348"/>
                    <a:pt x="2602" y="432"/>
                    <a:pt x="2639" y="515"/>
                  </a:cubicBezTo>
                  <a:cubicBezTo>
                    <a:pt x="2676" y="590"/>
                    <a:pt x="2704" y="682"/>
                    <a:pt x="2732" y="775"/>
                  </a:cubicBezTo>
                  <a:cubicBezTo>
                    <a:pt x="2760" y="878"/>
                    <a:pt x="2779" y="970"/>
                    <a:pt x="2788" y="1045"/>
                  </a:cubicBezTo>
                  <a:cubicBezTo>
                    <a:pt x="2844" y="1416"/>
                    <a:pt x="2825" y="1788"/>
                    <a:pt x="2741" y="2160"/>
                  </a:cubicBezTo>
                  <a:cubicBezTo>
                    <a:pt x="2704" y="2345"/>
                    <a:pt x="2648" y="2522"/>
                    <a:pt x="2583" y="2699"/>
                  </a:cubicBezTo>
                  <a:cubicBezTo>
                    <a:pt x="2546" y="2782"/>
                    <a:pt x="2500" y="2856"/>
                    <a:pt x="2425" y="2931"/>
                  </a:cubicBezTo>
                  <a:cubicBezTo>
                    <a:pt x="2500" y="2875"/>
                    <a:pt x="2546" y="2782"/>
                    <a:pt x="2593" y="2699"/>
                  </a:cubicBezTo>
                  <a:cubicBezTo>
                    <a:pt x="2658" y="2522"/>
                    <a:pt x="2723" y="2345"/>
                    <a:pt x="2760" y="2160"/>
                  </a:cubicBezTo>
                  <a:cubicBezTo>
                    <a:pt x="2834" y="1807"/>
                    <a:pt x="2881" y="1416"/>
                    <a:pt x="2834" y="1045"/>
                  </a:cubicBezTo>
                  <a:cubicBezTo>
                    <a:pt x="2825" y="952"/>
                    <a:pt x="2816" y="859"/>
                    <a:pt x="2788" y="766"/>
                  </a:cubicBezTo>
                  <a:cubicBezTo>
                    <a:pt x="2769" y="673"/>
                    <a:pt x="2741" y="580"/>
                    <a:pt x="2704" y="506"/>
                  </a:cubicBezTo>
                  <a:cubicBezTo>
                    <a:pt x="2630" y="394"/>
                    <a:pt x="2583" y="301"/>
                    <a:pt x="2509" y="236"/>
                  </a:cubicBezTo>
                  <a:cubicBezTo>
                    <a:pt x="2453" y="153"/>
                    <a:pt x="2370" y="97"/>
                    <a:pt x="2277" y="51"/>
                  </a:cubicBezTo>
                  <a:cubicBezTo>
                    <a:pt x="2205" y="15"/>
                    <a:pt x="2127" y="1"/>
                    <a:pt x="2053" y="1"/>
                  </a:cubicBezTo>
                  <a:close/>
                  <a:moveTo>
                    <a:pt x="2314" y="2996"/>
                  </a:moveTo>
                  <a:lnTo>
                    <a:pt x="2314" y="2996"/>
                  </a:lnTo>
                  <a:cubicBezTo>
                    <a:pt x="2291" y="3005"/>
                    <a:pt x="2268" y="3010"/>
                    <a:pt x="2244" y="3010"/>
                  </a:cubicBezTo>
                  <a:cubicBezTo>
                    <a:pt x="2221" y="3010"/>
                    <a:pt x="2198" y="3005"/>
                    <a:pt x="2175" y="2996"/>
                  </a:cubicBezTo>
                  <a:lnTo>
                    <a:pt x="2175" y="2996"/>
                  </a:lnTo>
                  <a:cubicBezTo>
                    <a:pt x="2200" y="3006"/>
                    <a:pt x="2226" y="3013"/>
                    <a:pt x="2251" y="3013"/>
                  </a:cubicBezTo>
                  <a:cubicBezTo>
                    <a:pt x="2272" y="3013"/>
                    <a:pt x="2293" y="3008"/>
                    <a:pt x="2314" y="29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2"/>
            <p:cNvSpPr/>
            <p:nvPr/>
          </p:nvSpPr>
          <p:spPr>
            <a:xfrm>
              <a:off x="3538450" y="2035950"/>
              <a:ext cx="32550" cy="40675"/>
            </a:xfrm>
            <a:custGeom>
              <a:rect b="b" l="l" r="r" t="t"/>
              <a:pathLst>
                <a:path extrusionOk="0" h="1627" w="1302">
                  <a:moveTo>
                    <a:pt x="1" y="0"/>
                  </a:moveTo>
                  <a:cubicBezTo>
                    <a:pt x="103" y="140"/>
                    <a:pt x="215" y="270"/>
                    <a:pt x="335" y="409"/>
                  </a:cubicBezTo>
                  <a:lnTo>
                    <a:pt x="661" y="799"/>
                  </a:lnTo>
                  <a:lnTo>
                    <a:pt x="986" y="1208"/>
                  </a:lnTo>
                  <a:cubicBezTo>
                    <a:pt x="1042" y="1273"/>
                    <a:pt x="1107" y="1348"/>
                    <a:pt x="1153" y="1413"/>
                  </a:cubicBezTo>
                  <a:cubicBezTo>
                    <a:pt x="1209" y="1487"/>
                    <a:pt x="1255" y="1552"/>
                    <a:pt x="1302" y="1626"/>
                  </a:cubicBezTo>
                  <a:cubicBezTo>
                    <a:pt x="1227" y="1459"/>
                    <a:pt x="1125" y="1320"/>
                    <a:pt x="1023" y="1180"/>
                  </a:cubicBezTo>
                  <a:cubicBezTo>
                    <a:pt x="921" y="1041"/>
                    <a:pt x="800" y="920"/>
                    <a:pt x="698" y="781"/>
                  </a:cubicBezTo>
                  <a:cubicBezTo>
                    <a:pt x="596" y="641"/>
                    <a:pt x="475" y="511"/>
                    <a:pt x="363" y="381"/>
                  </a:cubicBezTo>
                  <a:cubicBezTo>
                    <a:pt x="243" y="251"/>
                    <a:pt x="131"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2"/>
            <p:cNvSpPr/>
            <p:nvPr/>
          </p:nvSpPr>
          <p:spPr>
            <a:xfrm>
              <a:off x="3554950" y="2020850"/>
              <a:ext cx="17675" cy="54600"/>
            </a:xfrm>
            <a:custGeom>
              <a:rect b="b" l="l" r="r" t="t"/>
              <a:pathLst>
                <a:path extrusionOk="0" h="2184" w="707">
                  <a:moveTo>
                    <a:pt x="1" y="0"/>
                  </a:moveTo>
                  <a:lnTo>
                    <a:pt x="140" y="558"/>
                  </a:lnTo>
                  <a:cubicBezTo>
                    <a:pt x="186" y="725"/>
                    <a:pt x="242" y="911"/>
                    <a:pt x="307" y="1097"/>
                  </a:cubicBezTo>
                  <a:cubicBezTo>
                    <a:pt x="363" y="1283"/>
                    <a:pt x="419" y="1459"/>
                    <a:pt x="484" y="1645"/>
                  </a:cubicBezTo>
                  <a:cubicBezTo>
                    <a:pt x="558" y="1831"/>
                    <a:pt x="614" y="2007"/>
                    <a:pt x="707" y="2184"/>
                  </a:cubicBezTo>
                  <a:cubicBezTo>
                    <a:pt x="679" y="2100"/>
                    <a:pt x="642" y="2007"/>
                    <a:pt x="614" y="1914"/>
                  </a:cubicBezTo>
                  <a:cubicBezTo>
                    <a:pt x="595" y="1821"/>
                    <a:pt x="558" y="1729"/>
                    <a:pt x="540" y="1636"/>
                  </a:cubicBezTo>
                  <a:lnTo>
                    <a:pt x="363" y="1087"/>
                  </a:lnTo>
                  <a:lnTo>
                    <a:pt x="186" y="549"/>
                  </a:lnTo>
                  <a:cubicBezTo>
                    <a:pt x="131" y="363"/>
                    <a:pt x="75"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2"/>
            <p:cNvSpPr/>
            <p:nvPr/>
          </p:nvSpPr>
          <p:spPr>
            <a:xfrm>
              <a:off x="3552875" y="2048950"/>
              <a:ext cx="9300" cy="11400"/>
            </a:xfrm>
            <a:custGeom>
              <a:rect b="b" l="l" r="r" t="t"/>
              <a:pathLst>
                <a:path extrusionOk="0" h="456" w="372">
                  <a:moveTo>
                    <a:pt x="0" y="1"/>
                  </a:moveTo>
                  <a:cubicBezTo>
                    <a:pt x="46" y="94"/>
                    <a:pt x="102" y="177"/>
                    <a:pt x="177" y="233"/>
                  </a:cubicBezTo>
                  <a:cubicBezTo>
                    <a:pt x="195" y="279"/>
                    <a:pt x="232" y="317"/>
                    <a:pt x="269" y="354"/>
                  </a:cubicBezTo>
                  <a:lnTo>
                    <a:pt x="372" y="456"/>
                  </a:lnTo>
                  <a:cubicBezTo>
                    <a:pt x="362" y="409"/>
                    <a:pt x="325" y="372"/>
                    <a:pt x="307" y="326"/>
                  </a:cubicBezTo>
                  <a:cubicBezTo>
                    <a:pt x="269" y="289"/>
                    <a:pt x="251" y="242"/>
                    <a:pt x="214" y="214"/>
                  </a:cubicBezTo>
                  <a:cubicBezTo>
                    <a:pt x="158" y="140"/>
                    <a:pt x="84"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2"/>
            <p:cNvSpPr/>
            <p:nvPr/>
          </p:nvSpPr>
          <p:spPr>
            <a:xfrm>
              <a:off x="3550075" y="2044075"/>
              <a:ext cx="6300" cy="6300"/>
            </a:xfrm>
            <a:custGeom>
              <a:rect b="b" l="l" r="r" t="t"/>
              <a:pathLst>
                <a:path extrusionOk="0" h="252" w="252">
                  <a:moveTo>
                    <a:pt x="1" y="1"/>
                  </a:moveTo>
                  <a:lnTo>
                    <a:pt x="1" y="1"/>
                  </a:lnTo>
                  <a:cubicBezTo>
                    <a:pt x="38" y="56"/>
                    <a:pt x="84" y="93"/>
                    <a:pt x="112" y="140"/>
                  </a:cubicBezTo>
                  <a:cubicBezTo>
                    <a:pt x="140" y="158"/>
                    <a:pt x="158" y="177"/>
                    <a:pt x="186" y="196"/>
                  </a:cubicBezTo>
                  <a:cubicBezTo>
                    <a:pt x="205" y="224"/>
                    <a:pt x="233" y="233"/>
                    <a:pt x="251" y="251"/>
                  </a:cubicBezTo>
                  <a:cubicBezTo>
                    <a:pt x="242" y="233"/>
                    <a:pt x="233" y="196"/>
                    <a:pt x="205" y="177"/>
                  </a:cubicBezTo>
                  <a:cubicBezTo>
                    <a:pt x="196" y="149"/>
                    <a:pt x="177" y="131"/>
                    <a:pt x="149" y="103"/>
                  </a:cubicBezTo>
                  <a:cubicBezTo>
                    <a:pt x="103" y="56"/>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2"/>
            <p:cNvSpPr/>
            <p:nvPr/>
          </p:nvSpPr>
          <p:spPr>
            <a:xfrm>
              <a:off x="3553550" y="2040825"/>
              <a:ext cx="7225" cy="11625"/>
            </a:xfrm>
            <a:custGeom>
              <a:rect b="b" l="l" r="r" t="t"/>
              <a:pathLst>
                <a:path extrusionOk="0" h="465" w="289">
                  <a:moveTo>
                    <a:pt x="1" y="0"/>
                  </a:moveTo>
                  <a:lnTo>
                    <a:pt x="1" y="0"/>
                  </a:lnTo>
                  <a:cubicBezTo>
                    <a:pt x="38" y="93"/>
                    <a:pt x="75" y="177"/>
                    <a:pt x="131" y="242"/>
                  </a:cubicBezTo>
                  <a:cubicBezTo>
                    <a:pt x="177" y="316"/>
                    <a:pt x="233" y="391"/>
                    <a:pt x="289" y="465"/>
                  </a:cubicBezTo>
                  <a:cubicBezTo>
                    <a:pt x="280" y="419"/>
                    <a:pt x="270" y="381"/>
                    <a:pt x="242" y="335"/>
                  </a:cubicBezTo>
                  <a:cubicBezTo>
                    <a:pt x="224" y="298"/>
                    <a:pt x="196" y="261"/>
                    <a:pt x="177" y="223"/>
                  </a:cubicBezTo>
                  <a:cubicBezTo>
                    <a:pt x="112" y="140"/>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2"/>
            <p:cNvSpPr/>
            <p:nvPr/>
          </p:nvSpPr>
          <p:spPr>
            <a:xfrm>
              <a:off x="3563075" y="2057075"/>
              <a:ext cx="3525" cy="8150"/>
            </a:xfrm>
            <a:custGeom>
              <a:rect b="b" l="l" r="r" t="t"/>
              <a:pathLst>
                <a:path extrusionOk="0" h="326" w="141">
                  <a:moveTo>
                    <a:pt x="1" y="1"/>
                  </a:moveTo>
                  <a:cubicBezTo>
                    <a:pt x="1" y="57"/>
                    <a:pt x="29" y="122"/>
                    <a:pt x="47" y="177"/>
                  </a:cubicBezTo>
                  <a:cubicBezTo>
                    <a:pt x="75" y="233"/>
                    <a:pt x="94" y="280"/>
                    <a:pt x="140" y="326"/>
                  </a:cubicBezTo>
                  <a:cubicBezTo>
                    <a:pt x="140" y="261"/>
                    <a:pt x="122" y="215"/>
                    <a:pt x="94" y="149"/>
                  </a:cubicBezTo>
                  <a:cubicBezTo>
                    <a:pt x="7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2"/>
            <p:cNvSpPr/>
            <p:nvPr/>
          </p:nvSpPr>
          <p:spPr>
            <a:xfrm>
              <a:off x="3542400" y="2013650"/>
              <a:ext cx="8625" cy="9550"/>
            </a:xfrm>
            <a:custGeom>
              <a:rect b="b" l="l" r="r" t="t"/>
              <a:pathLst>
                <a:path extrusionOk="0" h="382" w="345">
                  <a:moveTo>
                    <a:pt x="1" y="0"/>
                  </a:moveTo>
                  <a:cubicBezTo>
                    <a:pt x="47" y="65"/>
                    <a:pt x="112" y="121"/>
                    <a:pt x="159" y="196"/>
                  </a:cubicBezTo>
                  <a:lnTo>
                    <a:pt x="252" y="288"/>
                  </a:lnTo>
                  <a:lnTo>
                    <a:pt x="345" y="381"/>
                  </a:lnTo>
                  <a:cubicBezTo>
                    <a:pt x="326" y="335"/>
                    <a:pt x="308" y="298"/>
                    <a:pt x="280" y="261"/>
                  </a:cubicBezTo>
                  <a:cubicBezTo>
                    <a:pt x="261" y="214"/>
                    <a:pt x="233" y="196"/>
                    <a:pt x="205" y="158"/>
                  </a:cubicBezTo>
                  <a:cubicBezTo>
                    <a:pt x="140" y="103"/>
                    <a:pt x="8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2"/>
            <p:cNvSpPr/>
            <p:nvPr/>
          </p:nvSpPr>
          <p:spPr>
            <a:xfrm>
              <a:off x="3546825" y="2021325"/>
              <a:ext cx="6050" cy="6525"/>
            </a:xfrm>
            <a:custGeom>
              <a:rect b="b" l="l" r="r" t="t"/>
              <a:pathLst>
                <a:path extrusionOk="0" h="261" w="242">
                  <a:moveTo>
                    <a:pt x="0" y="0"/>
                  </a:moveTo>
                  <a:lnTo>
                    <a:pt x="0" y="0"/>
                  </a:lnTo>
                  <a:cubicBezTo>
                    <a:pt x="38" y="46"/>
                    <a:pt x="75" y="93"/>
                    <a:pt x="112" y="130"/>
                  </a:cubicBezTo>
                  <a:lnTo>
                    <a:pt x="242" y="260"/>
                  </a:lnTo>
                  <a:cubicBezTo>
                    <a:pt x="242" y="232"/>
                    <a:pt x="223" y="204"/>
                    <a:pt x="205" y="177"/>
                  </a:cubicBezTo>
                  <a:cubicBezTo>
                    <a:pt x="186" y="149"/>
                    <a:pt x="177" y="130"/>
                    <a:pt x="149" y="112"/>
                  </a:cubicBezTo>
                  <a:cubicBezTo>
                    <a:pt x="131" y="84"/>
                    <a:pt x="103" y="74"/>
                    <a:pt x="84" y="46"/>
                  </a:cubicBezTo>
                  <a:cubicBezTo>
                    <a:pt x="56" y="28"/>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2"/>
            <p:cNvSpPr/>
            <p:nvPr/>
          </p:nvSpPr>
          <p:spPr>
            <a:xfrm>
              <a:off x="3539400" y="2015050"/>
              <a:ext cx="3975" cy="3275"/>
            </a:xfrm>
            <a:custGeom>
              <a:rect b="b" l="l" r="r" t="t"/>
              <a:pathLst>
                <a:path extrusionOk="0" h="131" w="159">
                  <a:moveTo>
                    <a:pt x="0" y="0"/>
                  </a:moveTo>
                  <a:lnTo>
                    <a:pt x="74" y="84"/>
                  </a:lnTo>
                  <a:cubicBezTo>
                    <a:pt x="93" y="84"/>
                    <a:pt x="102" y="93"/>
                    <a:pt x="112" y="102"/>
                  </a:cubicBezTo>
                  <a:cubicBezTo>
                    <a:pt x="121" y="112"/>
                    <a:pt x="140" y="112"/>
                    <a:pt x="158" y="130"/>
                  </a:cubicBezTo>
                  <a:cubicBezTo>
                    <a:pt x="149" y="84"/>
                    <a:pt x="121" y="56"/>
                    <a:pt x="102" y="37"/>
                  </a:cubicBezTo>
                  <a:cubicBezTo>
                    <a:pt x="93" y="19"/>
                    <a:pt x="65" y="9"/>
                    <a:pt x="56"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2"/>
            <p:cNvSpPr/>
            <p:nvPr/>
          </p:nvSpPr>
          <p:spPr>
            <a:xfrm>
              <a:off x="3565650" y="2007000"/>
              <a:ext cx="9075" cy="7150"/>
            </a:xfrm>
            <a:custGeom>
              <a:rect b="b" l="l" r="r" t="t"/>
              <a:pathLst>
                <a:path extrusionOk="0" h="286" w="363">
                  <a:moveTo>
                    <a:pt x="73" y="0"/>
                  </a:moveTo>
                  <a:cubicBezTo>
                    <a:pt x="47" y="0"/>
                    <a:pt x="22" y="5"/>
                    <a:pt x="0" y="16"/>
                  </a:cubicBezTo>
                  <a:cubicBezTo>
                    <a:pt x="84" y="16"/>
                    <a:pt x="158" y="53"/>
                    <a:pt x="214" y="99"/>
                  </a:cubicBezTo>
                  <a:cubicBezTo>
                    <a:pt x="242" y="136"/>
                    <a:pt x="269" y="155"/>
                    <a:pt x="288" y="192"/>
                  </a:cubicBezTo>
                  <a:cubicBezTo>
                    <a:pt x="307" y="201"/>
                    <a:pt x="316" y="229"/>
                    <a:pt x="325" y="239"/>
                  </a:cubicBezTo>
                  <a:cubicBezTo>
                    <a:pt x="334" y="248"/>
                    <a:pt x="353" y="276"/>
                    <a:pt x="362" y="285"/>
                  </a:cubicBezTo>
                  <a:cubicBezTo>
                    <a:pt x="362" y="276"/>
                    <a:pt x="353" y="248"/>
                    <a:pt x="353" y="229"/>
                  </a:cubicBezTo>
                  <a:cubicBezTo>
                    <a:pt x="334" y="201"/>
                    <a:pt x="334" y="192"/>
                    <a:pt x="325" y="164"/>
                  </a:cubicBezTo>
                  <a:cubicBezTo>
                    <a:pt x="307" y="136"/>
                    <a:pt x="279" y="99"/>
                    <a:pt x="242" y="62"/>
                  </a:cubicBezTo>
                  <a:cubicBezTo>
                    <a:pt x="214" y="43"/>
                    <a:pt x="177" y="16"/>
                    <a:pt x="130" y="6"/>
                  </a:cubicBezTo>
                  <a:cubicBezTo>
                    <a:pt x="111" y="2"/>
                    <a:pt x="92" y="0"/>
                    <a:pt x="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2"/>
            <p:cNvSpPr/>
            <p:nvPr/>
          </p:nvSpPr>
          <p:spPr>
            <a:xfrm>
              <a:off x="3571200" y="2011800"/>
              <a:ext cx="4450" cy="10225"/>
            </a:xfrm>
            <a:custGeom>
              <a:rect b="b" l="l" r="r" t="t"/>
              <a:pathLst>
                <a:path extrusionOk="0" h="409" w="178">
                  <a:moveTo>
                    <a:pt x="1" y="0"/>
                  </a:moveTo>
                  <a:lnTo>
                    <a:pt x="1" y="0"/>
                  </a:lnTo>
                  <a:cubicBezTo>
                    <a:pt x="10" y="47"/>
                    <a:pt x="29" y="84"/>
                    <a:pt x="20" y="93"/>
                  </a:cubicBezTo>
                  <a:cubicBezTo>
                    <a:pt x="38" y="130"/>
                    <a:pt x="57" y="167"/>
                    <a:pt x="66" y="195"/>
                  </a:cubicBezTo>
                  <a:lnTo>
                    <a:pt x="112" y="307"/>
                  </a:lnTo>
                  <a:cubicBezTo>
                    <a:pt x="140" y="335"/>
                    <a:pt x="150" y="372"/>
                    <a:pt x="159" y="409"/>
                  </a:cubicBezTo>
                  <a:cubicBezTo>
                    <a:pt x="178" y="372"/>
                    <a:pt x="178" y="325"/>
                    <a:pt x="159" y="288"/>
                  </a:cubicBezTo>
                  <a:cubicBezTo>
                    <a:pt x="159" y="260"/>
                    <a:pt x="140" y="223"/>
                    <a:pt x="131" y="186"/>
                  </a:cubicBezTo>
                  <a:cubicBezTo>
                    <a:pt x="94" y="130"/>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2"/>
            <p:cNvSpPr/>
            <p:nvPr/>
          </p:nvSpPr>
          <p:spPr>
            <a:xfrm>
              <a:off x="3577250" y="2017375"/>
              <a:ext cx="2350" cy="10000"/>
            </a:xfrm>
            <a:custGeom>
              <a:rect b="b" l="l" r="r" t="t"/>
              <a:pathLst>
                <a:path extrusionOk="0" h="400" w="94">
                  <a:moveTo>
                    <a:pt x="1" y="0"/>
                  </a:moveTo>
                  <a:cubicBezTo>
                    <a:pt x="1" y="65"/>
                    <a:pt x="19" y="139"/>
                    <a:pt x="28" y="204"/>
                  </a:cubicBezTo>
                  <a:cubicBezTo>
                    <a:pt x="47" y="279"/>
                    <a:pt x="56" y="335"/>
                    <a:pt x="75" y="400"/>
                  </a:cubicBezTo>
                  <a:cubicBezTo>
                    <a:pt x="93" y="372"/>
                    <a:pt x="93" y="335"/>
                    <a:pt x="93" y="297"/>
                  </a:cubicBezTo>
                  <a:cubicBezTo>
                    <a:pt x="93" y="270"/>
                    <a:pt x="93" y="232"/>
                    <a:pt x="84" y="195"/>
                  </a:cubicBezTo>
                  <a:lnTo>
                    <a:pt x="47" y="93"/>
                  </a:lnTo>
                  <a:cubicBezTo>
                    <a:pt x="38" y="56"/>
                    <a:pt x="2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2"/>
            <p:cNvSpPr/>
            <p:nvPr/>
          </p:nvSpPr>
          <p:spPr>
            <a:xfrm>
              <a:off x="3568900" y="2012950"/>
              <a:ext cx="3500" cy="6075"/>
            </a:xfrm>
            <a:custGeom>
              <a:rect b="b" l="l" r="r" t="t"/>
              <a:pathLst>
                <a:path extrusionOk="0" h="243" w="140">
                  <a:moveTo>
                    <a:pt x="0" y="1"/>
                  </a:moveTo>
                  <a:lnTo>
                    <a:pt x="0" y="1"/>
                  </a:lnTo>
                  <a:cubicBezTo>
                    <a:pt x="28" y="47"/>
                    <a:pt x="37" y="84"/>
                    <a:pt x="56" y="112"/>
                  </a:cubicBezTo>
                  <a:cubicBezTo>
                    <a:pt x="84" y="168"/>
                    <a:pt x="93" y="196"/>
                    <a:pt x="130" y="242"/>
                  </a:cubicBezTo>
                  <a:cubicBezTo>
                    <a:pt x="139" y="196"/>
                    <a:pt x="130" y="149"/>
                    <a:pt x="102" y="103"/>
                  </a:cubicBezTo>
                  <a:cubicBezTo>
                    <a:pt x="93" y="84"/>
                    <a:pt x="74" y="75"/>
                    <a:pt x="56" y="47"/>
                  </a:cubicBezTo>
                  <a:cubicBezTo>
                    <a:pt x="47" y="2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2"/>
            <p:cNvSpPr/>
            <p:nvPr/>
          </p:nvSpPr>
          <p:spPr>
            <a:xfrm>
              <a:off x="3574225" y="2060575"/>
              <a:ext cx="3975" cy="10000"/>
            </a:xfrm>
            <a:custGeom>
              <a:rect b="b" l="l" r="r" t="t"/>
              <a:pathLst>
                <a:path extrusionOk="0" h="400" w="159">
                  <a:moveTo>
                    <a:pt x="149" y="0"/>
                  </a:moveTo>
                  <a:lnTo>
                    <a:pt x="149" y="0"/>
                  </a:lnTo>
                  <a:cubicBezTo>
                    <a:pt x="112" y="75"/>
                    <a:pt x="94" y="130"/>
                    <a:pt x="66" y="195"/>
                  </a:cubicBezTo>
                  <a:cubicBezTo>
                    <a:pt x="47" y="270"/>
                    <a:pt x="19" y="325"/>
                    <a:pt x="1" y="400"/>
                  </a:cubicBezTo>
                  <a:cubicBezTo>
                    <a:pt x="19" y="372"/>
                    <a:pt x="47" y="353"/>
                    <a:pt x="66" y="307"/>
                  </a:cubicBezTo>
                  <a:cubicBezTo>
                    <a:pt x="75" y="279"/>
                    <a:pt x="103" y="242"/>
                    <a:pt x="112" y="214"/>
                  </a:cubicBezTo>
                  <a:cubicBezTo>
                    <a:pt x="149" y="149"/>
                    <a:pt x="159" y="7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2"/>
            <p:cNvSpPr/>
            <p:nvPr/>
          </p:nvSpPr>
          <p:spPr>
            <a:xfrm>
              <a:off x="3573300" y="2058250"/>
              <a:ext cx="2350" cy="7925"/>
            </a:xfrm>
            <a:custGeom>
              <a:rect b="b" l="l" r="r" t="t"/>
              <a:pathLst>
                <a:path extrusionOk="0" h="317" w="94">
                  <a:moveTo>
                    <a:pt x="84" y="0"/>
                  </a:moveTo>
                  <a:cubicBezTo>
                    <a:pt x="66" y="37"/>
                    <a:pt x="66" y="56"/>
                    <a:pt x="56" y="84"/>
                  </a:cubicBezTo>
                  <a:cubicBezTo>
                    <a:pt x="47" y="121"/>
                    <a:pt x="47" y="140"/>
                    <a:pt x="38" y="168"/>
                  </a:cubicBezTo>
                  <a:cubicBezTo>
                    <a:pt x="19" y="214"/>
                    <a:pt x="10" y="260"/>
                    <a:pt x="1" y="316"/>
                  </a:cubicBezTo>
                  <a:cubicBezTo>
                    <a:pt x="38" y="307"/>
                    <a:pt x="47" y="279"/>
                    <a:pt x="47" y="242"/>
                  </a:cubicBezTo>
                  <a:cubicBezTo>
                    <a:pt x="66" y="223"/>
                    <a:pt x="66" y="186"/>
                    <a:pt x="84" y="168"/>
                  </a:cubicBezTo>
                  <a:cubicBezTo>
                    <a:pt x="94" y="121"/>
                    <a:pt x="9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2"/>
            <p:cNvSpPr/>
            <p:nvPr/>
          </p:nvSpPr>
          <p:spPr>
            <a:xfrm>
              <a:off x="3569825" y="2054525"/>
              <a:ext cx="2350" cy="7925"/>
            </a:xfrm>
            <a:custGeom>
              <a:rect b="b" l="l" r="r" t="t"/>
              <a:pathLst>
                <a:path extrusionOk="0" h="317" w="94">
                  <a:moveTo>
                    <a:pt x="0" y="1"/>
                  </a:moveTo>
                  <a:cubicBezTo>
                    <a:pt x="0" y="56"/>
                    <a:pt x="10" y="103"/>
                    <a:pt x="19" y="159"/>
                  </a:cubicBezTo>
                  <a:cubicBezTo>
                    <a:pt x="37" y="205"/>
                    <a:pt x="47" y="270"/>
                    <a:pt x="84" y="317"/>
                  </a:cubicBezTo>
                  <a:cubicBezTo>
                    <a:pt x="93" y="251"/>
                    <a:pt x="84" y="196"/>
                    <a:pt x="65" y="149"/>
                  </a:cubicBezTo>
                  <a:cubicBezTo>
                    <a:pt x="65" y="112"/>
                    <a:pt x="56" y="94"/>
                    <a:pt x="47" y="66"/>
                  </a:cubicBezTo>
                  <a:cubicBezTo>
                    <a:pt x="37"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2"/>
            <p:cNvSpPr/>
            <p:nvPr/>
          </p:nvSpPr>
          <p:spPr>
            <a:xfrm>
              <a:off x="3573300" y="2051050"/>
              <a:ext cx="1200" cy="6975"/>
            </a:xfrm>
            <a:custGeom>
              <a:rect b="b" l="l" r="r" t="t"/>
              <a:pathLst>
                <a:path extrusionOk="0" h="279" w="48">
                  <a:moveTo>
                    <a:pt x="19" y="0"/>
                  </a:moveTo>
                  <a:cubicBezTo>
                    <a:pt x="10" y="47"/>
                    <a:pt x="1" y="93"/>
                    <a:pt x="1" y="140"/>
                  </a:cubicBezTo>
                  <a:cubicBezTo>
                    <a:pt x="1" y="186"/>
                    <a:pt x="1" y="233"/>
                    <a:pt x="19" y="279"/>
                  </a:cubicBezTo>
                  <a:cubicBezTo>
                    <a:pt x="47" y="233"/>
                    <a:pt x="47" y="186"/>
                    <a:pt x="47" y="140"/>
                  </a:cubicBezTo>
                  <a:cubicBezTo>
                    <a:pt x="47" y="93"/>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2"/>
            <p:cNvSpPr/>
            <p:nvPr/>
          </p:nvSpPr>
          <p:spPr>
            <a:xfrm>
              <a:off x="3577950" y="2047800"/>
              <a:ext cx="1650" cy="9300"/>
            </a:xfrm>
            <a:custGeom>
              <a:rect b="b" l="l" r="r" t="t"/>
              <a:pathLst>
                <a:path extrusionOk="0" h="372" w="66">
                  <a:moveTo>
                    <a:pt x="47" y="0"/>
                  </a:moveTo>
                  <a:cubicBezTo>
                    <a:pt x="19" y="56"/>
                    <a:pt x="10" y="130"/>
                    <a:pt x="10" y="186"/>
                  </a:cubicBezTo>
                  <a:cubicBezTo>
                    <a:pt x="0" y="242"/>
                    <a:pt x="10" y="316"/>
                    <a:pt x="19" y="372"/>
                  </a:cubicBezTo>
                  <a:cubicBezTo>
                    <a:pt x="47" y="316"/>
                    <a:pt x="56" y="260"/>
                    <a:pt x="56" y="186"/>
                  </a:cubicBezTo>
                  <a:cubicBezTo>
                    <a:pt x="65"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2"/>
            <p:cNvSpPr/>
            <p:nvPr/>
          </p:nvSpPr>
          <p:spPr>
            <a:xfrm>
              <a:off x="3516625" y="2039675"/>
              <a:ext cx="5600" cy="10700"/>
            </a:xfrm>
            <a:custGeom>
              <a:rect b="b" l="l" r="r" t="t"/>
              <a:pathLst>
                <a:path extrusionOk="0" h="428" w="224">
                  <a:moveTo>
                    <a:pt x="1" y="0"/>
                  </a:moveTo>
                  <a:cubicBezTo>
                    <a:pt x="1" y="37"/>
                    <a:pt x="1" y="84"/>
                    <a:pt x="19" y="130"/>
                  </a:cubicBezTo>
                  <a:cubicBezTo>
                    <a:pt x="19" y="158"/>
                    <a:pt x="47" y="204"/>
                    <a:pt x="56" y="242"/>
                  </a:cubicBezTo>
                  <a:cubicBezTo>
                    <a:pt x="94" y="325"/>
                    <a:pt x="149" y="390"/>
                    <a:pt x="224" y="427"/>
                  </a:cubicBezTo>
                  <a:lnTo>
                    <a:pt x="149" y="325"/>
                  </a:lnTo>
                  <a:cubicBezTo>
                    <a:pt x="131" y="288"/>
                    <a:pt x="103" y="260"/>
                    <a:pt x="94" y="223"/>
                  </a:cubicBezTo>
                  <a:cubicBezTo>
                    <a:pt x="56" y="14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2"/>
            <p:cNvSpPr/>
            <p:nvPr/>
          </p:nvSpPr>
          <p:spPr>
            <a:xfrm>
              <a:off x="3519875" y="2042925"/>
              <a:ext cx="5825" cy="8150"/>
            </a:xfrm>
            <a:custGeom>
              <a:rect b="b" l="l" r="r" t="t"/>
              <a:pathLst>
                <a:path extrusionOk="0" h="326" w="233">
                  <a:moveTo>
                    <a:pt x="1" y="0"/>
                  </a:moveTo>
                  <a:cubicBezTo>
                    <a:pt x="10" y="37"/>
                    <a:pt x="19" y="65"/>
                    <a:pt x="19" y="93"/>
                  </a:cubicBezTo>
                  <a:cubicBezTo>
                    <a:pt x="29" y="130"/>
                    <a:pt x="47" y="149"/>
                    <a:pt x="66" y="186"/>
                  </a:cubicBezTo>
                  <a:cubicBezTo>
                    <a:pt x="112" y="242"/>
                    <a:pt x="159" y="297"/>
                    <a:pt x="233" y="325"/>
                  </a:cubicBezTo>
                  <a:lnTo>
                    <a:pt x="177" y="242"/>
                  </a:lnTo>
                  <a:cubicBezTo>
                    <a:pt x="149" y="223"/>
                    <a:pt x="140" y="186"/>
                    <a:pt x="112" y="158"/>
                  </a:cubicBezTo>
                  <a:cubicBezTo>
                    <a:pt x="84" y="11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2"/>
            <p:cNvSpPr/>
            <p:nvPr/>
          </p:nvSpPr>
          <p:spPr>
            <a:xfrm>
              <a:off x="3525000" y="2046400"/>
              <a:ext cx="7675" cy="7925"/>
            </a:xfrm>
            <a:custGeom>
              <a:rect b="b" l="l" r="r" t="t"/>
              <a:pathLst>
                <a:path extrusionOk="0" h="317" w="307">
                  <a:moveTo>
                    <a:pt x="0" y="0"/>
                  </a:moveTo>
                  <a:cubicBezTo>
                    <a:pt x="37" y="65"/>
                    <a:pt x="74" y="131"/>
                    <a:pt x="130" y="186"/>
                  </a:cubicBezTo>
                  <a:cubicBezTo>
                    <a:pt x="149" y="205"/>
                    <a:pt x="177" y="233"/>
                    <a:pt x="214" y="251"/>
                  </a:cubicBezTo>
                  <a:cubicBezTo>
                    <a:pt x="232" y="279"/>
                    <a:pt x="270" y="298"/>
                    <a:pt x="307" y="316"/>
                  </a:cubicBezTo>
                  <a:lnTo>
                    <a:pt x="232" y="233"/>
                  </a:lnTo>
                  <a:cubicBezTo>
                    <a:pt x="214" y="205"/>
                    <a:pt x="186" y="177"/>
                    <a:pt x="167" y="149"/>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2"/>
            <p:cNvSpPr/>
            <p:nvPr/>
          </p:nvSpPr>
          <p:spPr>
            <a:xfrm>
              <a:off x="3527775" y="2054750"/>
              <a:ext cx="8625" cy="6550"/>
            </a:xfrm>
            <a:custGeom>
              <a:rect b="b" l="l" r="r" t="t"/>
              <a:pathLst>
                <a:path extrusionOk="0" h="262" w="345">
                  <a:moveTo>
                    <a:pt x="1" y="1"/>
                  </a:moveTo>
                  <a:cubicBezTo>
                    <a:pt x="47" y="75"/>
                    <a:pt x="103" y="122"/>
                    <a:pt x="149" y="168"/>
                  </a:cubicBezTo>
                  <a:cubicBezTo>
                    <a:pt x="168" y="187"/>
                    <a:pt x="205" y="215"/>
                    <a:pt x="242" y="224"/>
                  </a:cubicBezTo>
                  <a:cubicBezTo>
                    <a:pt x="279" y="233"/>
                    <a:pt x="307" y="261"/>
                    <a:pt x="344" y="261"/>
                  </a:cubicBezTo>
                  <a:lnTo>
                    <a:pt x="261" y="187"/>
                  </a:lnTo>
                  <a:cubicBezTo>
                    <a:pt x="242" y="168"/>
                    <a:pt x="214" y="140"/>
                    <a:pt x="177" y="122"/>
                  </a:cubicBezTo>
                  <a:cubicBezTo>
                    <a:pt x="121"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2"/>
            <p:cNvSpPr/>
            <p:nvPr/>
          </p:nvSpPr>
          <p:spPr>
            <a:xfrm>
              <a:off x="3536375" y="2057325"/>
              <a:ext cx="8375" cy="7675"/>
            </a:xfrm>
            <a:custGeom>
              <a:rect b="b" l="l" r="r" t="t"/>
              <a:pathLst>
                <a:path extrusionOk="0" h="307" w="335">
                  <a:moveTo>
                    <a:pt x="0" y="0"/>
                  </a:moveTo>
                  <a:lnTo>
                    <a:pt x="0" y="0"/>
                  </a:lnTo>
                  <a:cubicBezTo>
                    <a:pt x="38" y="74"/>
                    <a:pt x="84" y="130"/>
                    <a:pt x="140" y="186"/>
                  </a:cubicBezTo>
                  <a:cubicBezTo>
                    <a:pt x="177" y="214"/>
                    <a:pt x="195" y="232"/>
                    <a:pt x="233" y="260"/>
                  </a:cubicBezTo>
                  <a:cubicBezTo>
                    <a:pt x="261" y="279"/>
                    <a:pt x="307" y="307"/>
                    <a:pt x="335" y="307"/>
                  </a:cubicBezTo>
                  <a:cubicBezTo>
                    <a:pt x="307" y="279"/>
                    <a:pt x="279" y="260"/>
                    <a:pt x="261" y="232"/>
                  </a:cubicBezTo>
                  <a:lnTo>
                    <a:pt x="177" y="158"/>
                  </a:lnTo>
                  <a:cubicBezTo>
                    <a:pt x="121"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2"/>
            <p:cNvSpPr/>
            <p:nvPr/>
          </p:nvSpPr>
          <p:spPr>
            <a:xfrm>
              <a:off x="3542400" y="2031300"/>
              <a:ext cx="2600" cy="3975"/>
            </a:xfrm>
            <a:custGeom>
              <a:rect b="b" l="l" r="r" t="t"/>
              <a:pathLst>
                <a:path extrusionOk="0" h="159" w="104">
                  <a:moveTo>
                    <a:pt x="1" y="1"/>
                  </a:moveTo>
                  <a:cubicBezTo>
                    <a:pt x="1" y="38"/>
                    <a:pt x="29" y="66"/>
                    <a:pt x="38" y="93"/>
                  </a:cubicBezTo>
                  <a:cubicBezTo>
                    <a:pt x="47" y="112"/>
                    <a:pt x="75" y="149"/>
                    <a:pt x="103" y="158"/>
                  </a:cubicBezTo>
                  <a:cubicBezTo>
                    <a:pt x="103" y="131"/>
                    <a:pt x="94" y="93"/>
                    <a:pt x="75" y="66"/>
                  </a:cubicBezTo>
                  <a:cubicBezTo>
                    <a:pt x="57"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2"/>
            <p:cNvSpPr/>
            <p:nvPr/>
          </p:nvSpPr>
          <p:spPr>
            <a:xfrm>
              <a:off x="3541950" y="2026900"/>
              <a:ext cx="2800" cy="4200"/>
            </a:xfrm>
            <a:custGeom>
              <a:rect b="b" l="l" r="r" t="t"/>
              <a:pathLst>
                <a:path extrusionOk="0" h="168" w="112">
                  <a:moveTo>
                    <a:pt x="0" y="0"/>
                  </a:moveTo>
                  <a:cubicBezTo>
                    <a:pt x="0" y="37"/>
                    <a:pt x="10" y="74"/>
                    <a:pt x="38" y="93"/>
                  </a:cubicBezTo>
                  <a:cubicBezTo>
                    <a:pt x="56" y="130"/>
                    <a:pt x="84" y="149"/>
                    <a:pt x="112" y="167"/>
                  </a:cubicBezTo>
                  <a:cubicBezTo>
                    <a:pt x="112" y="130"/>
                    <a:pt x="103" y="93"/>
                    <a:pt x="84" y="74"/>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2"/>
            <p:cNvSpPr/>
            <p:nvPr/>
          </p:nvSpPr>
          <p:spPr>
            <a:xfrm>
              <a:off x="3548675" y="2067075"/>
              <a:ext cx="6300" cy="3725"/>
            </a:xfrm>
            <a:custGeom>
              <a:rect b="b" l="l" r="r" t="t"/>
              <a:pathLst>
                <a:path extrusionOk="0" h="149" w="252">
                  <a:moveTo>
                    <a:pt x="1" y="0"/>
                  </a:moveTo>
                  <a:lnTo>
                    <a:pt x="1" y="0"/>
                  </a:lnTo>
                  <a:cubicBezTo>
                    <a:pt x="29" y="47"/>
                    <a:pt x="66" y="75"/>
                    <a:pt x="103" y="103"/>
                  </a:cubicBezTo>
                  <a:lnTo>
                    <a:pt x="168" y="140"/>
                  </a:lnTo>
                  <a:cubicBezTo>
                    <a:pt x="196" y="140"/>
                    <a:pt x="233" y="149"/>
                    <a:pt x="252" y="149"/>
                  </a:cubicBezTo>
                  <a:cubicBezTo>
                    <a:pt x="214" y="112"/>
                    <a:pt x="187" y="7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2"/>
            <p:cNvSpPr/>
            <p:nvPr/>
          </p:nvSpPr>
          <p:spPr>
            <a:xfrm>
              <a:off x="3735425" y="1897475"/>
              <a:ext cx="70650" cy="73825"/>
            </a:xfrm>
            <a:custGeom>
              <a:rect b="b" l="l" r="r" t="t"/>
              <a:pathLst>
                <a:path extrusionOk="0" h="2953" w="2826">
                  <a:moveTo>
                    <a:pt x="1534" y="1"/>
                  </a:moveTo>
                  <a:cubicBezTo>
                    <a:pt x="1525" y="1"/>
                    <a:pt x="1515" y="1"/>
                    <a:pt x="1506" y="2"/>
                  </a:cubicBezTo>
                  <a:cubicBezTo>
                    <a:pt x="1329" y="11"/>
                    <a:pt x="1190" y="188"/>
                    <a:pt x="1134" y="346"/>
                  </a:cubicBezTo>
                  <a:cubicBezTo>
                    <a:pt x="1078" y="522"/>
                    <a:pt x="1051" y="699"/>
                    <a:pt x="967" y="857"/>
                  </a:cubicBezTo>
                  <a:cubicBezTo>
                    <a:pt x="920" y="680"/>
                    <a:pt x="874" y="522"/>
                    <a:pt x="772" y="383"/>
                  </a:cubicBezTo>
                  <a:cubicBezTo>
                    <a:pt x="688" y="276"/>
                    <a:pt x="547" y="194"/>
                    <a:pt x="407" y="194"/>
                  </a:cubicBezTo>
                  <a:cubicBezTo>
                    <a:pt x="377" y="194"/>
                    <a:pt x="346" y="198"/>
                    <a:pt x="317" y="206"/>
                  </a:cubicBezTo>
                  <a:cubicBezTo>
                    <a:pt x="56" y="290"/>
                    <a:pt x="1" y="634"/>
                    <a:pt x="29" y="913"/>
                  </a:cubicBezTo>
                  <a:cubicBezTo>
                    <a:pt x="103" y="1600"/>
                    <a:pt x="335" y="2260"/>
                    <a:pt x="716" y="2826"/>
                  </a:cubicBezTo>
                  <a:cubicBezTo>
                    <a:pt x="767" y="2919"/>
                    <a:pt x="858" y="2953"/>
                    <a:pt x="955" y="2953"/>
                  </a:cubicBezTo>
                  <a:cubicBezTo>
                    <a:pt x="1072" y="2953"/>
                    <a:pt x="1198" y="2905"/>
                    <a:pt x="1273" y="2854"/>
                  </a:cubicBezTo>
                  <a:cubicBezTo>
                    <a:pt x="1850" y="2538"/>
                    <a:pt x="2379" y="2092"/>
                    <a:pt x="2667" y="1498"/>
                  </a:cubicBezTo>
                  <a:cubicBezTo>
                    <a:pt x="2760" y="1312"/>
                    <a:pt x="2825" y="1098"/>
                    <a:pt x="2806" y="903"/>
                  </a:cubicBezTo>
                  <a:cubicBezTo>
                    <a:pt x="2779" y="708"/>
                    <a:pt x="2630" y="504"/>
                    <a:pt x="2426" y="485"/>
                  </a:cubicBezTo>
                  <a:cubicBezTo>
                    <a:pt x="2415" y="484"/>
                    <a:pt x="2405" y="484"/>
                    <a:pt x="2395" y="484"/>
                  </a:cubicBezTo>
                  <a:cubicBezTo>
                    <a:pt x="2185" y="484"/>
                    <a:pt x="2010" y="660"/>
                    <a:pt x="1868" y="810"/>
                  </a:cubicBezTo>
                  <a:cubicBezTo>
                    <a:pt x="1887" y="634"/>
                    <a:pt x="1915" y="467"/>
                    <a:pt x="1868" y="299"/>
                  </a:cubicBezTo>
                  <a:cubicBezTo>
                    <a:pt x="1824" y="150"/>
                    <a:pt x="1697" y="1"/>
                    <a:pt x="15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2"/>
            <p:cNvSpPr/>
            <p:nvPr/>
          </p:nvSpPr>
          <p:spPr>
            <a:xfrm>
              <a:off x="3735200" y="1896375"/>
              <a:ext cx="71550" cy="75500"/>
            </a:xfrm>
            <a:custGeom>
              <a:rect b="b" l="l" r="r" t="t"/>
              <a:pathLst>
                <a:path extrusionOk="0" h="3020" w="2862">
                  <a:moveTo>
                    <a:pt x="957" y="1003"/>
                  </a:moveTo>
                  <a:lnTo>
                    <a:pt x="957" y="1003"/>
                  </a:lnTo>
                  <a:lnTo>
                    <a:pt x="957" y="1003"/>
                  </a:lnTo>
                  <a:close/>
                  <a:moveTo>
                    <a:pt x="279" y="1997"/>
                  </a:moveTo>
                  <a:cubicBezTo>
                    <a:pt x="400" y="2304"/>
                    <a:pt x="549" y="2601"/>
                    <a:pt x="725" y="2861"/>
                  </a:cubicBezTo>
                  <a:cubicBezTo>
                    <a:pt x="549" y="2582"/>
                    <a:pt x="400" y="2294"/>
                    <a:pt x="279" y="1997"/>
                  </a:cubicBezTo>
                  <a:close/>
                  <a:moveTo>
                    <a:pt x="725" y="2889"/>
                  </a:moveTo>
                  <a:cubicBezTo>
                    <a:pt x="744" y="2935"/>
                    <a:pt x="781" y="2954"/>
                    <a:pt x="827" y="2982"/>
                  </a:cubicBezTo>
                  <a:cubicBezTo>
                    <a:pt x="781" y="2954"/>
                    <a:pt x="744" y="2926"/>
                    <a:pt x="725" y="2889"/>
                  </a:cubicBezTo>
                  <a:close/>
                  <a:moveTo>
                    <a:pt x="1541" y="1"/>
                  </a:moveTo>
                  <a:cubicBezTo>
                    <a:pt x="1519" y="1"/>
                    <a:pt x="1498" y="3"/>
                    <a:pt x="1478" y="9"/>
                  </a:cubicBezTo>
                  <a:cubicBezTo>
                    <a:pt x="1375" y="18"/>
                    <a:pt x="1292" y="74"/>
                    <a:pt x="1217" y="148"/>
                  </a:cubicBezTo>
                  <a:cubicBezTo>
                    <a:pt x="1162" y="213"/>
                    <a:pt x="1115" y="297"/>
                    <a:pt x="1078" y="390"/>
                  </a:cubicBezTo>
                  <a:cubicBezTo>
                    <a:pt x="1032" y="520"/>
                    <a:pt x="1013" y="659"/>
                    <a:pt x="976" y="771"/>
                  </a:cubicBezTo>
                  <a:cubicBezTo>
                    <a:pt x="939" y="659"/>
                    <a:pt x="892" y="529"/>
                    <a:pt x="818" y="427"/>
                  </a:cubicBezTo>
                  <a:cubicBezTo>
                    <a:pt x="771" y="353"/>
                    <a:pt x="697" y="297"/>
                    <a:pt x="614" y="250"/>
                  </a:cubicBezTo>
                  <a:cubicBezTo>
                    <a:pt x="552" y="220"/>
                    <a:pt x="484" y="202"/>
                    <a:pt x="410" y="202"/>
                  </a:cubicBezTo>
                  <a:cubicBezTo>
                    <a:pt x="394" y="202"/>
                    <a:pt x="379" y="202"/>
                    <a:pt x="363" y="204"/>
                  </a:cubicBezTo>
                  <a:cubicBezTo>
                    <a:pt x="270" y="213"/>
                    <a:pt x="186" y="260"/>
                    <a:pt x="140" y="334"/>
                  </a:cubicBezTo>
                  <a:cubicBezTo>
                    <a:pt x="84" y="399"/>
                    <a:pt x="47" y="483"/>
                    <a:pt x="38" y="566"/>
                  </a:cubicBezTo>
                  <a:cubicBezTo>
                    <a:pt x="0" y="724"/>
                    <a:pt x="10" y="901"/>
                    <a:pt x="38" y="1049"/>
                  </a:cubicBezTo>
                  <a:cubicBezTo>
                    <a:pt x="84" y="1375"/>
                    <a:pt x="168" y="1691"/>
                    <a:pt x="279" y="1997"/>
                  </a:cubicBezTo>
                  <a:cubicBezTo>
                    <a:pt x="168" y="1691"/>
                    <a:pt x="93" y="1365"/>
                    <a:pt x="56" y="1049"/>
                  </a:cubicBezTo>
                  <a:cubicBezTo>
                    <a:pt x="38" y="891"/>
                    <a:pt x="38" y="724"/>
                    <a:pt x="75" y="576"/>
                  </a:cubicBezTo>
                  <a:cubicBezTo>
                    <a:pt x="93" y="492"/>
                    <a:pt x="130" y="427"/>
                    <a:pt x="177" y="371"/>
                  </a:cubicBezTo>
                  <a:cubicBezTo>
                    <a:pt x="223" y="306"/>
                    <a:pt x="288" y="278"/>
                    <a:pt x="372" y="260"/>
                  </a:cubicBezTo>
                  <a:cubicBezTo>
                    <a:pt x="382" y="258"/>
                    <a:pt x="392" y="258"/>
                    <a:pt x="402" y="258"/>
                  </a:cubicBezTo>
                  <a:cubicBezTo>
                    <a:pt x="466" y="258"/>
                    <a:pt x="531" y="282"/>
                    <a:pt x="595" y="306"/>
                  </a:cubicBezTo>
                  <a:cubicBezTo>
                    <a:pt x="660" y="343"/>
                    <a:pt x="725" y="399"/>
                    <a:pt x="753" y="464"/>
                  </a:cubicBezTo>
                  <a:cubicBezTo>
                    <a:pt x="846" y="585"/>
                    <a:pt x="883" y="743"/>
                    <a:pt x="929" y="901"/>
                  </a:cubicBezTo>
                  <a:lnTo>
                    <a:pt x="957" y="1003"/>
                  </a:lnTo>
                  <a:lnTo>
                    <a:pt x="1004" y="910"/>
                  </a:lnTo>
                  <a:cubicBezTo>
                    <a:pt x="1097" y="752"/>
                    <a:pt x="1106" y="566"/>
                    <a:pt x="1162" y="418"/>
                  </a:cubicBezTo>
                  <a:cubicBezTo>
                    <a:pt x="1190" y="334"/>
                    <a:pt x="1236" y="260"/>
                    <a:pt x="1282" y="204"/>
                  </a:cubicBezTo>
                  <a:cubicBezTo>
                    <a:pt x="1338" y="148"/>
                    <a:pt x="1394" y="102"/>
                    <a:pt x="1478" y="92"/>
                  </a:cubicBezTo>
                  <a:cubicBezTo>
                    <a:pt x="1491" y="89"/>
                    <a:pt x="1506" y="87"/>
                    <a:pt x="1520" y="87"/>
                  </a:cubicBezTo>
                  <a:cubicBezTo>
                    <a:pt x="1576" y="87"/>
                    <a:pt x="1638" y="113"/>
                    <a:pt x="1682" y="158"/>
                  </a:cubicBezTo>
                  <a:cubicBezTo>
                    <a:pt x="1747" y="204"/>
                    <a:pt x="1793" y="278"/>
                    <a:pt x="1812" y="343"/>
                  </a:cubicBezTo>
                  <a:cubicBezTo>
                    <a:pt x="1859" y="492"/>
                    <a:pt x="1840" y="669"/>
                    <a:pt x="1812" y="845"/>
                  </a:cubicBezTo>
                  <a:lnTo>
                    <a:pt x="1793" y="1003"/>
                  </a:lnTo>
                  <a:lnTo>
                    <a:pt x="1896" y="891"/>
                  </a:lnTo>
                  <a:cubicBezTo>
                    <a:pt x="1951" y="817"/>
                    <a:pt x="2026" y="752"/>
                    <a:pt x="2091" y="696"/>
                  </a:cubicBezTo>
                  <a:cubicBezTo>
                    <a:pt x="2165" y="631"/>
                    <a:pt x="2239" y="585"/>
                    <a:pt x="2323" y="576"/>
                  </a:cubicBezTo>
                  <a:cubicBezTo>
                    <a:pt x="2345" y="571"/>
                    <a:pt x="2366" y="568"/>
                    <a:pt x="2388" y="568"/>
                  </a:cubicBezTo>
                  <a:cubicBezTo>
                    <a:pt x="2449" y="568"/>
                    <a:pt x="2510" y="588"/>
                    <a:pt x="2565" y="622"/>
                  </a:cubicBezTo>
                  <a:cubicBezTo>
                    <a:pt x="2639" y="669"/>
                    <a:pt x="2695" y="743"/>
                    <a:pt x="2732" y="817"/>
                  </a:cubicBezTo>
                  <a:cubicBezTo>
                    <a:pt x="2769" y="901"/>
                    <a:pt x="2788" y="984"/>
                    <a:pt x="2778" y="1077"/>
                  </a:cubicBezTo>
                  <a:cubicBezTo>
                    <a:pt x="2778" y="1170"/>
                    <a:pt x="2750" y="1254"/>
                    <a:pt x="2732" y="1347"/>
                  </a:cubicBezTo>
                  <a:cubicBezTo>
                    <a:pt x="2695" y="1421"/>
                    <a:pt x="2658" y="1514"/>
                    <a:pt x="2630" y="1598"/>
                  </a:cubicBezTo>
                  <a:lnTo>
                    <a:pt x="2490" y="1839"/>
                  </a:lnTo>
                  <a:cubicBezTo>
                    <a:pt x="2277" y="2155"/>
                    <a:pt x="2007" y="2424"/>
                    <a:pt x="1710" y="2647"/>
                  </a:cubicBezTo>
                  <a:cubicBezTo>
                    <a:pt x="1561" y="2750"/>
                    <a:pt x="1394" y="2852"/>
                    <a:pt x="1236" y="2935"/>
                  </a:cubicBezTo>
                  <a:cubicBezTo>
                    <a:pt x="1152" y="2973"/>
                    <a:pt x="1060" y="3001"/>
                    <a:pt x="967" y="3001"/>
                  </a:cubicBezTo>
                  <a:cubicBezTo>
                    <a:pt x="920" y="3001"/>
                    <a:pt x="874" y="2991"/>
                    <a:pt x="827" y="2982"/>
                  </a:cubicBezTo>
                  <a:lnTo>
                    <a:pt x="827" y="2982"/>
                  </a:lnTo>
                  <a:cubicBezTo>
                    <a:pt x="874" y="3001"/>
                    <a:pt x="920" y="3001"/>
                    <a:pt x="967" y="3019"/>
                  </a:cubicBezTo>
                  <a:cubicBezTo>
                    <a:pt x="1060" y="3019"/>
                    <a:pt x="1152" y="2991"/>
                    <a:pt x="1236" y="2945"/>
                  </a:cubicBezTo>
                  <a:cubicBezTo>
                    <a:pt x="1394" y="2861"/>
                    <a:pt x="1561" y="2759"/>
                    <a:pt x="1719" y="2657"/>
                  </a:cubicBezTo>
                  <a:cubicBezTo>
                    <a:pt x="2026" y="2434"/>
                    <a:pt x="2314" y="2183"/>
                    <a:pt x="2518" y="1867"/>
                  </a:cubicBezTo>
                  <a:cubicBezTo>
                    <a:pt x="2583" y="1783"/>
                    <a:pt x="2630" y="1700"/>
                    <a:pt x="2676" y="1625"/>
                  </a:cubicBezTo>
                  <a:cubicBezTo>
                    <a:pt x="2723" y="1542"/>
                    <a:pt x="2750" y="1458"/>
                    <a:pt x="2788" y="1365"/>
                  </a:cubicBezTo>
                  <a:cubicBezTo>
                    <a:pt x="2825" y="1272"/>
                    <a:pt x="2853" y="1180"/>
                    <a:pt x="2853" y="1077"/>
                  </a:cubicBezTo>
                  <a:cubicBezTo>
                    <a:pt x="2862" y="984"/>
                    <a:pt x="2834" y="882"/>
                    <a:pt x="2797" y="780"/>
                  </a:cubicBezTo>
                  <a:cubicBezTo>
                    <a:pt x="2769" y="687"/>
                    <a:pt x="2695" y="613"/>
                    <a:pt x="2620" y="548"/>
                  </a:cubicBezTo>
                  <a:cubicBezTo>
                    <a:pt x="2558" y="506"/>
                    <a:pt x="2474" y="485"/>
                    <a:pt x="2393" y="485"/>
                  </a:cubicBezTo>
                  <a:cubicBezTo>
                    <a:pt x="2366" y="485"/>
                    <a:pt x="2339" y="487"/>
                    <a:pt x="2314" y="492"/>
                  </a:cubicBezTo>
                  <a:cubicBezTo>
                    <a:pt x="2212" y="520"/>
                    <a:pt x="2119" y="566"/>
                    <a:pt x="2044" y="622"/>
                  </a:cubicBezTo>
                  <a:cubicBezTo>
                    <a:pt x="2016" y="659"/>
                    <a:pt x="1979" y="678"/>
                    <a:pt x="1942" y="715"/>
                  </a:cubicBezTo>
                  <a:cubicBezTo>
                    <a:pt x="1942" y="678"/>
                    <a:pt x="1951" y="631"/>
                    <a:pt x="1951" y="603"/>
                  </a:cubicBezTo>
                  <a:cubicBezTo>
                    <a:pt x="1951" y="511"/>
                    <a:pt x="1951" y="418"/>
                    <a:pt x="1924" y="325"/>
                  </a:cubicBezTo>
                  <a:cubicBezTo>
                    <a:pt x="1886" y="232"/>
                    <a:pt x="1840" y="148"/>
                    <a:pt x="1756" y="92"/>
                  </a:cubicBezTo>
                  <a:cubicBezTo>
                    <a:pt x="1704" y="41"/>
                    <a:pt x="1623" y="1"/>
                    <a:pt x="1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2"/>
            <p:cNvSpPr/>
            <p:nvPr/>
          </p:nvSpPr>
          <p:spPr>
            <a:xfrm>
              <a:off x="3756800" y="1919125"/>
              <a:ext cx="3275" cy="52050"/>
            </a:xfrm>
            <a:custGeom>
              <a:rect b="b" l="l" r="r" t="t"/>
              <a:pathLst>
                <a:path extrusionOk="0" h="2082" w="131">
                  <a:moveTo>
                    <a:pt x="112" y="0"/>
                  </a:moveTo>
                  <a:cubicBezTo>
                    <a:pt x="103" y="167"/>
                    <a:pt x="93" y="335"/>
                    <a:pt x="84" y="530"/>
                  </a:cubicBezTo>
                  <a:lnTo>
                    <a:pt x="56" y="1050"/>
                  </a:lnTo>
                  <a:lnTo>
                    <a:pt x="38" y="1570"/>
                  </a:lnTo>
                  <a:cubicBezTo>
                    <a:pt x="38" y="1654"/>
                    <a:pt x="38" y="1747"/>
                    <a:pt x="19" y="1830"/>
                  </a:cubicBezTo>
                  <a:cubicBezTo>
                    <a:pt x="19" y="1905"/>
                    <a:pt x="10" y="1998"/>
                    <a:pt x="0" y="2081"/>
                  </a:cubicBezTo>
                  <a:cubicBezTo>
                    <a:pt x="47" y="1923"/>
                    <a:pt x="56" y="1747"/>
                    <a:pt x="84" y="1570"/>
                  </a:cubicBezTo>
                  <a:cubicBezTo>
                    <a:pt x="103" y="1394"/>
                    <a:pt x="103" y="1226"/>
                    <a:pt x="112" y="1050"/>
                  </a:cubicBezTo>
                  <a:cubicBezTo>
                    <a:pt x="130" y="873"/>
                    <a:pt x="130" y="697"/>
                    <a:pt x="130" y="530"/>
                  </a:cubicBezTo>
                  <a:cubicBezTo>
                    <a:pt x="130" y="353"/>
                    <a:pt x="130" y="17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2"/>
            <p:cNvSpPr/>
            <p:nvPr/>
          </p:nvSpPr>
          <p:spPr>
            <a:xfrm>
              <a:off x="3758650" y="1918875"/>
              <a:ext cx="23025" cy="53000"/>
            </a:xfrm>
            <a:custGeom>
              <a:rect b="b" l="l" r="r" t="t"/>
              <a:pathLst>
                <a:path extrusionOk="0" h="2120" w="921">
                  <a:moveTo>
                    <a:pt x="921" y="1"/>
                  </a:moveTo>
                  <a:lnTo>
                    <a:pt x="921" y="1"/>
                  </a:lnTo>
                  <a:cubicBezTo>
                    <a:pt x="846" y="168"/>
                    <a:pt x="753" y="335"/>
                    <a:pt x="679" y="512"/>
                  </a:cubicBezTo>
                  <a:lnTo>
                    <a:pt x="437" y="1032"/>
                  </a:lnTo>
                  <a:cubicBezTo>
                    <a:pt x="354" y="1218"/>
                    <a:pt x="270" y="1394"/>
                    <a:pt x="205" y="1571"/>
                  </a:cubicBezTo>
                  <a:cubicBezTo>
                    <a:pt x="131" y="1757"/>
                    <a:pt x="56" y="1933"/>
                    <a:pt x="1" y="2119"/>
                  </a:cubicBezTo>
                  <a:cubicBezTo>
                    <a:pt x="38" y="2026"/>
                    <a:pt x="84" y="1943"/>
                    <a:pt x="122" y="1850"/>
                  </a:cubicBezTo>
                  <a:cubicBezTo>
                    <a:pt x="159" y="1757"/>
                    <a:pt x="205" y="1664"/>
                    <a:pt x="233" y="1580"/>
                  </a:cubicBezTo>
                  <a:lnTo>
                    <a:pt x="465" y="1060"/>
                  </a:lnTo>
                  <a:lnTo>
                    <a:pt x="698" y="540"/>
                  </a:lnTo>
                  <a:cubicBezTo>
                    <a:pt x="772" y="363"/>
                    <a:pt x="855" y="177"/>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2"/>
            <p:cNvSpPr/>
            <p:nvPr/>
          </p:nvSpPr>
          <p:spPr>
            <a:xfrm>
              <a:off x="3760750" y="1938400"/>
              <a:ext cx="1650" cy="15125"/>
            </a:xfrm>
            <a:custGeom>
              <a:rect b="b" l="l" r="r" t="t"/>
              <a:pathLst>
                <a:path extrusionOk="0" h="605" w="66">
                  <a:moveTo>
                    <a:pt x="38" y="0"/>
                  </a:moveTo>
                  <a:cubicBezTo>
                    <a:pt x="19" y="102"/>
                    <a:pt x="0" y="195"/>
                    <a:pt x="0" y="298"/>
                  </a:cubicBezTo>
                  <a:lnTo>
                    <a:pt x="0" y="455"/>
                  </a:lnTo>
                  <a:lnTo>
                    <a:pt x="0" y="604"/>
                  </a:lnTo>
                  <a:cubicBezTo>
                    <a:pt x="28" y="558"/>
                    <a:pt x="28" y="502"/>
                    <a:pt x="38" y="455"/>
                  </a:cubicBezTo>
                  <a:cubicBezTo>
                    <a:pt x="38" y="390"/>
                    <a:pt x="47" y="344"/>
                    <a:pt x="47" y="298"/>
                  </a:cubicBezTo>
                  <a:cubicBezTo>
                    <a:pt x="65" y="195"/>
                    <a:pt x="65"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2"/>
            <p:cNvSpPr/>
            <p:nvPr/>
          </p:nvSpPr>
          <p:spPr>
            <a:xfrm>
              <a:off x="3762600" y="1932825"/>
              <a:ext cx="1425" cy="9075"/>
            </a:xfrm>
            <a:custGeom>
              <a:rect b="b" l="l" r="r" t="t"/>
              <a:pathLst>
                <a:path extrusionOk="0" h="363" w="57">
                  <a:moveTo>
                    <a:pt x="10" y="0"/>
                  </a:moveTo>
                  <a:cubicBezTo>
                    <a:pt x="1" y="75"/>
                    <a:pt x="1" y="130"/>
                    <a:pt x="10" y="177"/>
                  </a:cubicBezTo>
                  <a:cubicBezTo>
                    <a:pt x="10" y="214"/>
                    <a:pt x="19" y="233"/>
                    <a:pt x="19" y="270"/>
                  </a:cubicBezTo>
                  <a:cubicBezTo>
                    <a:pt x="19" y="307"/>
                    <a:pt x="38" y="325"/>
                    <a:pt x="38" y="363"/>
                  </a:cubicBezTo>
                  <a:cubicBezTo>
                    <a:pt x="47" y="335"/>
                    <a:pt x="56" y="307"/>
                    <a:pt x="56" y="270"/>
                  </a:cubicBezTo>
                  <a:lnTo>
                    <a:pt x="56" y="177"/>
                  </a:lnTo>
                  <a:cubicBezTo>
                    <a:pt x="56" y="121"/>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2"/>
            <p:cNvSpPr/>
            <p:nvPr/>
          </p:nvSpPr>
          <p:spPr>
            <a:xfrm>
              <a:off x="3764925" y="1932825"/>
              <a:ext cx="2825" cy="13725"/>
            </a:xfrm>
            <a:custGeom>
              <a:rect b="b" l="l" r="r" t="t"/>
              <a:pathLst>
                <a:path extrusionOk="0" h="549" w="113">
                  <a:moveTo>
                    <a:pt x="103" y="0"/>
                  </a:moveTo>
                  <a:cubicBezTo>
                    <a:pt x="66" y="93"/>
                    <a:pt x="47" y="177"/>
                    <a:pt x="28" y="270"/>
                  </a:cubicBezTo>
                  <a:cubicBezTo>
                    <a:pt x="10" y="363"/>
                    <a:pt x="1" y="455"/>
                    <a:pt x="1" y="548"/>
                  </a:cubicBezTo>
                  <a:cubicBezTo>
                    <a:pt x="19" y="511"/>
                    <a:pt x="38" y="465"/>
                    <a:pt x="47" y="418"/>
                  </a:cubicBezTo>
                  <a:cubicBezTo>
                    <a:pt x="66" y="372"/>
                    <a:pt x="66" y="325"/>
                    <a:pt x="75" y="279"/>
                  </a:cubicBezTo>
                  <a:cubicBezTo>
                    <a:pt x="103" y="186"/>
                    <a:pt x="112" y="93"/>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2"/>
            <p:cNvSpPr/>
            <p:nvPr/>
          </p:nvSpPr>
          <p:spPr>
            <a:xfrm>
              <a:off x="3760750" y="1951175"/>
              <a:ext cx="3050" cy="8375"/>
            </a:xfrm>
            <a:custGeom>
              <a:rect b="b" l="l" r="r" t="t"/>
              <a:pathLst>
                <a:path extrusionOk="0" h="335" w="122">
                  <a:moveTo>
                    <a:pt x="121" y="0"/>
                  </a:moveTo>
                  <a:lnTo>
                    <a:pt x="121" y="0"/>
                  </a:lnTo>
                  <a:cubicBezTo>
                    <a:pt x="84" y="47"/>
                    <a:pt x="65" y="102"/>
                    <a:pt x="38" y="158"/>
                  </a:cubicBezTo>
                  <a:cubicBezTo>
                    <a:pt x="10" y="214"/>
                    <a:pt x="0" y="279"/>
                    <a:pt x="0" y="335"/>
                  </a:cubicBezTo>
                  <a:cubicBezTo>
                    <a:pt x="38" y="279"/>
                    <a:pt x="65" y="232"/>
                    <a:pt x="84" y="177"/>
                  </a:cubicBezTo>
                  <a:cubicBezTo>
                    <a:pt x="112" y="112"/>
                    <a:pt x="121" y="56"/>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2"/>
            <p:cNvSpPr/>
            <p:nvPr/>
          </p:nvSpPr>
          <p:spPr>
            <a:xfrm>
              <a:off x="3777000" y="1904950"/>
              <a:ext cx="1650" cy="12800"/>
            </a:xfrm>
            <a:custGeom>
              <a:rect b="b" l="l" r="r" t="t"/>
              <a:pathLst>
                <a:path extrusionOk="0" h="512" w="66">
                  <a:moveTo>
                    <a:pt x="19" y="0"/>
                  </a:moveTo>
                  <a:cubicBezTo>
                    <a:pt x="1" y="84"/>
                    <a:pt x="19" y="177"/>
                    <a:pt x="1" y="260"/>
                  </a:cubicBezTo>
                  <a:cubicBezTo>
                    <a:pt x="1" y="307"/>
                    <a:pt x="19" y="335"/>
                    <a:pt x="19" y="381"/>
                  </a:cubicBezTo>
                  <a:cubicBezTo>
                    <a:pt x="19" y="428"/>
                    <a:pt x="29" y="465"/>
                    <a:pt x="29" y="511"/>
                  </a:cubicBezTo>
                  <a:cubicBezTo>
                    <a:pt x="47" y="474"/>
                    <a:pt x="66" y="428"/>
                    <a:pt x="66" y="381"/>
                  </a:cubicBezTo>
                  <a:lnTo>
                    <a:pt x="66" y="260"/>
                  </a:lnTo>
                  <a:cubicBezTo>
                    <a:pt x="47" y="177"/>
                    <a:pt x="38"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2"/>
            <p:cNvSpPr/>
            <p:nvPr/>
          </p:nvSpPr>
          <p:spPr>
            <a:xfrm>
              <a:off x="3775375" y="1913775"/>
              <a:ext cx="1425" cy="8625"/>
            </a:xfrm>
            <a:custGeom>
              <a:rect b="b" l="l" r="r" t="t"/>
              <a:pathLst>
                <a:path extrusionOk="0" h="345" w="57">
                  <a:moveTo>
                    <a:pt x="10" y="0"/>
                  </a:moveTo>
                  <a:cubicBezTo>
                    <a:pt x="1" y="56"/>
                    <a:pt x="1" y="112"/>
                    <a:pt x="1" y="168"/>
                  </a:cubicBezTo>
                  <a:cubicBezTo>
                    <a:pt x="1" y="233"/>
                    <a:pt x="10" y="288"/>
                    <a:pt x="10" y="344"/>
                  </a:cubicBezTo>
                  <a:cubicBezTo>
                    <a:pt x="38" y="326"/>
                    <a:pt x="38" y="298"/>
                    <a:pt x="47" y="261"/>
                  </a:cubicBezTo>
                  <a:cubicBezTo>
                    <a:pt x="56" y="233"/>
                    <a:pt x="56" y="205"/>
                    <a:pt x="56" y="168"/>
                  </a:cubicBezTo>
                  <a:cubicBezTo>
                    <a:pt x="56" y="140"/>
                    <a:pt x="56" y="112"/>
                    <a:pt x="47" y="75"/>
                  </a:cubicBezTo>
                  <a:cubicBezTo>
                    <a:pt x="38" y="56"/>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2"/>
            <p:cNvSpPr/>
            <p:nvPr/>
          </p:nvSpPr>
          <p:spPr>
            <a:xfrm>
              <a:off x="3774225" y="1903775"/>
              <a:ext cx="1650" cy="4900"/>
            </a:xfrm>
            <a:custGeom>
              <a:rect b="b" l="l" r="r" t="t"/>
              <a:pathLst>
                <a:path extrusionOk="0" h="196" w="66">
                  <a:moveTo>
                    <a:pt x="0" y="1"/>
                  </a:moveTo>
                  <a:lnTo>
                    <a:pt x="0" y="103"/>
                  </a:lnTo>
                  <a:cubicBezTo>
                    <a:pt x="0" y="112"/>
                    <a:pt x="10" y="140"/>
                    <a:pt x="10" y="150"/>
                  </a:cubicBezTo>
                  <a:cubicBezTo>
                    <a:pt x="19" y="159"/>
                    <a:pt x="19" y="177"/>
                    <a:pt x="37" y="196"/>
                  </a:cubicBezTo>
                  <a:cubicBezTo>
                    <a:pt x="56" y="159"/>
                    <a:pt x="65" y="131"/>
                    <a:pt x="56" y="94"/>
                  </a:cubicBezTo>
                  <a:cubicBezTo>
                    <a:pt x="47" y="84"/>
                    <a:pt x="47" y="57"/>
                    <a:pt x="37" y="47"/>
                  </a:cubicBezTo>
                  <a:cubicBezTo>
                    <a:pt x="19"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2"/>
            <p:cNvSpPr/>
            <p:nvPr/>
          </p:nvSpPr>
          <p:spPr>
            <a:xfrm>
              <a:off x="3798850" y="1915850"/>
              <a:ext cx="3725" cy="11425"/>
            </a:xfrm>
            <a:custGeom>
              <a:rect b="b" l="l" r="r" t="t"/>
              <a:pathLst>
                <a:path extrusionOk="0" h="457" w="149">
                  <a:moveTo>
                    <a:pt x="0" y="1"/>
                  </a:moveTo>
                  <a:lnTo>
                    <a:pt x="0" y="1"/>
                  </a:lnTo>
                  <a:cubicBezTo>
                    <a:pt x="74" y="66"/>
                    <a:pt x="93" y="131"/>
                    <a:pt x="102" y="224"/>
                  </a:cubicBezTo>
                  <a:cubicBezTo>
                    <a:pt x="121" y="261"/>
                    <a:pt x="102" y="308"/>
                    <a:pt x="102" y="345"/>
                  </a:cubicBezTo>
                  <a:cubicBezTo>
                    <a:pt x="93" y="363"/>
                    <a:pt x="93" y="382"/>
                    <a:pt x="93" y="401"/>
                  </a:cubicBezTo>
                  <a:cubicBezTo>
                    <a:pt x="84" y="410"/>
                    <a:pt x="84" y="438"/>
                    <a:pt x="84" y="456"/>
                  </a:cubicBezTo>
                  <a:cubicBezTo>
                    <a:pt x="93" y="438"/>
                    <a:pt x="102" y="428"/>
                    <a:pt x="121" y="401"/>
                  </a:cubicBezTo>
                  <a:cubicBezTo>
                    <a:pt x="130" y="382"/>
                    <a:pt x="130" y="363"/>
                    <a:pt x="139" y="345"/>
                  </a:cubicBezTo>
                  <a:cubicBezTo>
                    <a:pt x="149" y="308"/>
                    <a:pt x="149" y="261"/>
                    <a:pt x="149" y="215"/>
                  </a:cubicBezTo>
                  <a:cubicBezTo>
                    <a:pt x="139" y="168"/>
                    <a:pt x="130" y="122"/>
                    <a:pt x="102" y="85"/>
                  </a:cubicBezTo>
                  <a:cubicBezTo>
                    <a:pt x="84" y="4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2"/>
            <p:cNvSpPr/>
            <p:nvPr/>
          </p:nvSpPr>
          <p:spPr>
            <a:xfrm>
              <a:off x="3796275" y="1923075"/>
              <a:ext cx="3750" cy="10700"/>
            </a:xfrm>
            <a:custGeom>
              <a:rect b="b" l="l" r="r" t="t"/>
              <a:pathLst>
                <a:path extrusionOk="0" h="428" w="150">
                  <a:moveTo>
                    <a:pt x="150" y="0"/>
                  </a:moveTo>
                  <a:lnTo>
                    <a:pt x="150" y="0"/>
                  </a:lnTo>
                  <a:cubicBezTo>
                    <a:pt x="122" y="28"/>
                    <a:pt x="112" y="65"/>
                    <a:pt x="103" y="112"/>
                  </a:cubicBezTo>
                  <a:lnTo>
                    <a:pt x="66" y="214"/>
                  </a:lnTo>
                  <a:lnTo>
                    <a:pt x="38" y="325"/>
                  </a:lnTo>
                  <a:lnTo>
                    <a:pt x="1" y="427"/>
                  </a:lnTo>
                  <a:cubicBezTo>
                    <a:pt x="19" y="400"/>
                    <a:pt x="47" y="372"/>
                    <a:pt x="66" y="334"/>
                  </a:cubicBezTo>
                  <a:cubicBezTo>
                    <a:pt x="94" y="297"/>
                    <a:pt x="103" y="260"/>
                    <a:pt x="112" y="232"/>
                  </a:cubicBezTo>
                  <a:cubicBezTo>
                    <a:pt x="140" y="149"/>
                    <a:pt x="150" y="74"/>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2"/>
            <p:cNvSpPr/>
            <p:nvPr/>
          </p:nvSpPr>
          <p:spPr>
            <a:xfrm>
              <a:off x="3795575" y="1931200"/>
              <a:ext cx="5375" cy="8600"/>
            </a:xfrm>
            <a:custGeom>
              <a:rect b="b" l="l" r="r" t="t"/>
              <a:pathLst>
                <a:path extrusionOk="0" h="344" w="215">
                  <a:moveTo>
                    <a:pt x="215" y="0"/>
                  </a:moveTo>
                  <a:lnTo>
                    <a:pt x="215" y="0"/>
                  </a:lnTo>
                  <a:cubicBezTo>
                    <a:pt x="168" y="56"/>
                    <a:pt x="131" y="112"/>
                    <a:pt x="103" y="167"/>
                  </a:cubicBezTo>
                  <a:lnTo>
                    <a:pt x="1" y="344"/>
                  </a:lnTo>
                  <a:cubicBezTo>
                    <a:pt x="38" y="316"/>
                    <a:pt x="57" y="298"/>
                    <a:pt x="85" y="279"/>
                  </a:cubicBezTo>
                  <a:cubicBezTo>
                    <a:pt x="103" y="251"/>
                    <a:pt x="122" y="232"/>
                    <a:pt x="140" y="195"/>
                  </a:cubicBezTo>
                  <a:cubicBezTo>
                    <a:pt x="168" y="167"/>
                    <a:pt x="178" y="140"/>
                    <a:pt x="187" y="102"/>
                  </a:cubicBezTo>
                  <a:cubicBezTo>
                    <a:pt x="205" y="65"/>
                    <a:pt x="215" y="28"/>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2"/>
            <p:cNvSpPr/>
            <p:nvPr/>
          </p:nvSpPr>
          <p:spPr>
            <a:xfrm>
              <a:off x="3795575" y="1922125"/>
              <a:ext cx="2350" cy="6775"/>
            </a:xfrm>
            <a:custGeom>
              <a:rect b="b" l="l" r="r" t="t"/>
              <a:pathLst>
                <a:path extrusionOk="0" h="271" w="94">
                  <a:moveTo>
                    <a:pt x="85" y="1"/>
                  </a:moveTo>
                  <a:cubicBezTo>
                    <a:pt x="75" y="47"/>
                    <a:pt x="47" y="94"/>
                    <a:pt x="29" y="131"/>
                  </a:cubicBezTo>
                  <a:cubicBezTo>
                    <a:pt x="29" y="177"/>
                    <a:pt x="1" y="224"/>
                    <a:pt x="1" y="270"/>
                  </a:cubicBezTo>
                  <a:cubicBezTo>
                    <a:pt x="47" y="233"/>
                    <a:pt x="75" y="187"/>
                    <a:pt x="85" y="140"/>
                  </a:cubicBezTo>
                  <a:cubicBezTo>
                    <a:pt x="94" y="112"/>
                    <a:pt x="94" y="94"/>
                    <a:pt x="94" y="66"/>
                  </a:cubicBezTo>
                  <a:cubicBezTo>
                    <a:pt x="94" y="47"/>
                    <a:pt x="94" y="19"/>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2"/>
            <p:cNvSpPr/>
            <p:nvPr/>
          </p:nvSpPr>
          <p:spPr>
            <a:xfrm>
              <a:off x="3763075" y="1963950"/>
              <a:ext cx="9300" cy="4675"/>
            </a:xfrm>
            <a:custGeom>
              <a:rect b="b" l="l" r="r" t="t"/>
              <a:pathLst>
                <a:path extrusionOk="0" h="187" w="372">
                  <a:moveTo>
                    <a:pt x="372" y="0"/>
                  </a:moveTo>
                  <a:cubicBezTo>
                    <a:pt x="316" y="37"/>
                    <a:pt x="242" y="56"/>
                    <a:pt x="186" y="93"/>
                  </a:cubicBezTo>
                  <a:cubicBezTo>
                    <a:pt x="130" y="112"/>
                    <a:pt x="56" y="149"/>
                    <a:pt x="0" y="186"/>
                  </a:cubicBezTo>
                  <a:cubicBezTo>
                    <a:pt x="37" y="186"/>
                    <a:pt x="75" y="186"/>
                    <a:pt x="102" y="167"/>
                  </a:cubicBezTo>
                  <a:lnTo>
                    <a:pt x="214" y="140"/>
                  </a:lnTo>
                  <a:cubicBezTo>
                    <a:pt x="270" y="102"/>
                    <a:pt x="335"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2"/>
            <p:cNvSpPr/>
            <p:nvPr/>
          </p:nvSpPr>
          <p:spPr>
            <a:xfrm>
              <a:off x="3765400" y="1960700"/>
              <a:ext cx="6750" cy="4425"/>
            </a:xfrm>
            <a:custGeom>
              <a:rect b="b" l="l" r="r" t="t"/>
              <a:pathLst>
                <a:path extrusionOk="0" h="177" w="270">
                  <a:moveTo>
                    <a:pt x="270" y="0"/>
                  </a:moveTo>
                  <a:lnTo>
                    <a:pt x="195" y="37"/>
                  </a:lnTo>
                  <a:cubicBezTo>
                    <a:pt x="177" y="47"/>
                    <a:pt x="158" y="65"/>
                    <a:pt x="130" y="84"/>
                  </a:cubicBezTo>
                  <a:cubicBezTo>
                    <a:pt x="93" y="121"/>
                    <a:pt x="47" y="139"/>
                    <a:pt x="0" y="177"/>
                  </a:cubicBezTo>
                  <a:cubicBezTo>
                    <a:pt x="37" y="177"/>
                    <a:pt x="65" y="177"/>
                    <a:pt x="93" y="167"/>
                  </a:cubicBezTo>
                  <a:cubicBezTo>
                    <a:pt x="121" y="167"/>
                    <a:pt x="140" y="139"/>
                    <a:pt x="167" y="130"/>
                  </a:cubicBezTo>
                  <a:cubicBezTo>
                    <a:pt x="19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2"/>
            <p:cNvSpPr/>
            <p:nvPr/>
          </p:nvSpPr>
          <p:spPr>
            <a:xfrm>
              <a:off x="3767025" y="1953725"/>
              <a:ext cx="3725" cy="7225"/>
            </a:xfrm>
            <a:custGeom>
              <a:rect b="b" l="l" r="r" t="t"/>
              <a:pathLst>
                <a:path extrusionOk="0" h="289" w="149">
                  <a:moveTo>
                    <a:pt x="149" y="0"/>
                  </a:moveTo>
                  <a:cubicBezTo>
                    <a:pt x="112" y="47"/>
                    <a:pt x="75" y="93"/>
                    <a:pt x="56" y="140"/>
                  </a:cubicBezTo>
                  <a:cubicBezTo>
                    <a:pt x="28" y="186"/>
                    <a:pt x="9" y="233"/>
                    <a:pt x="0" y="288"/>
                  </a:cubicBezTo>
                  <a:cubicBezTo>
                    <a:pt x="47" y="261"/>
                    <a:pt x="65" y="214"/>
                    <a:pt x="102" y="149"/>
                  </a:cubicBezTo>
                  <a:lnTo>
                    <a:pt x="140" y="84"/>
                  </a:lnTo>
                  <a:cubicBezTo>
                    <a:pt x="140" y="56"/>
                    <a:pt x="149"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2"/>
            <p:cNvSpPr/>
            <p:nvPr/>
          </p:nvSpPr>
          <p:spPr>
            <a:xfrm>
              <a:off x="3771200" y="1953950"/>
              <a:ext cx="5125" cy="5150"/>
            </a:xfrm>
            <a:custGeom>
              <a:rect b="b" l="l" r="r" t="t"/>
              <a:pathLst>
                <a:path extrusionOk="0" h="206" w="205">
                  <a:moveTo>
                    <a:pt x="205" y="1"/>
                  </a:moveTo>
                  <a:lnTo>
                    <a:pt x="205" y="1"/>
                  </a:lnTo>
                  <a:cubicBezTo>
                    <a:pt x="158" y="10"/>
                    <a:pt x="121" y="47"/>
                    <a:pt x="84" y="84"/>
                  </a:cubicBezTo>
                  <a:cubicBezTo>
                    <a:pt x="47" y="121"/>
                    <a:pt x="28" y="159"/>
                    <a:pt x="0" y="205"/>
                  </a:cubicBezTo>
                  <a:cubicBezTo>
                    <a:pt x="47" y="187"/>
                    <a:pt x="84" y="159"/>
                    <a:pt x="121" y="121"/>
                  </a:cubicBezTo>
                  <a:cubicBezTo>
                    <a:pt x="158" y="84"/>
                    <a:pt x="186"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2"/>
            <p:cNvSpPr/>
            <p:nvPr/>
          </p:nvSpPr>
          <p:spPr>
            <a:xfrm>
              <a:off x="3775375" y="1954875"/>
              <a:ext cx="6525" cy="6775"/>
            </a:xfrm>
            <a:custGeom>
              <a:rect b="b" l="l" r="r" t="t"/>
              <a:pathLst>
                <a:path extrusionOk="0" h="271" w="261">
                  <a:moveTo>
                    <a:pt x="261" y="1"/>
                  </a:moveTo>
                  <a:lnTo>
                    <a:pt x="261" y="1"/>
                  </a:lnTo>
                  <a:cubicBezTo>
                    <a:pt x="205" y="38"/>
                    <a:pt x="159" y="75"/>
                    <a:pt x="112" y="122"/>
                  </a:cubicBezTo>
                  <a:cubicBezTo>
                    <a:pt x="66" y="168"/>
                    <a:pt x="19" y="215"/>
                    <a:pt x="1" y="270"/>
                  </a:cubicBezTo>
                  <a:cubicBezTo>
                    <a:pt x="56" y="233"/>
                    <a:pt x="103" y="196"/>
                    <a:pt x="149" y="150"/>
                  </a:cubicBezTo>
                  <a:cubicBezTo>
                    <a:pt x="196" y="103"/>
                    <a:pt x="233" y="57"/>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2"/>
            <p:cNvSpPr/>
            <p:nvPr/>
          </p:nvSpPr>
          <p:spPr>
            <a:xfrm>
              <a:off x="3737050" y="1907275"/>
              <a:ext cx="3750" cy="11400"/>
            </a:xfrm>
            <a:custGeom>
              <a:rect b="b" l="l" r="r" t="t"/>
              <a:pathLst>
                <a:path extrusionOk="0" h="456" w="150">
                  <a:moveTo>
                    <a:pt x="149" y="0"/>
                  </a:moveTo>
                  <a:lnTo>
                    <a:pt x="149" y="0"/>
                  </a:lnTo>
                  <a:cubicBezTo>
                    <a:pt x="131" y="28"/>
                    <a:pt x="103" y="56"/>
                    <a:pt x="84" y="93"/>
                  </a:cubicBezTo>
                  <a:cubicBezTo>
                    <a:pt x="56" y="130"/>
                    <a:pt x="47" y="177"/>
                    <a:pt x="38" y="205"/>
                  </a:cubicBezTo>
                  <a:cubicBezTo>
                    <a:pt x="10" y="288"/>
                    <a:pt x="1" y="372"/>
                    <a:pt x="38" y="455"/>
                  </a:cubicBezTo>
                  <a:cubicBezTo>
                    <a:pt x="47" y="418"/>
                    <a:pt x="47" y="372"/>
                    <a:pt x="56" y="335"/>
                  </a:cubicBezTo>
                  <a:cubicBezTo>
                    <a:pt x="56" y="288"/>
                    <a:pt x="66" y="251"/>
                    <a:pt x="84" y="223"/>
                  </a:cubicBezTo>
                  <a:cubicBezTo>
                    <a:pt x="103" y="149"/>
                    <a:pt x="131" y="84"/>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2"/>
            <p:cNvSpPr/>
            <p:nvPr/>
          </p:nvSpPr>
          <p:spPr>
            <a:xfrm>
              <a:off x="3739150" y="1911925"/>
              <a:ext cx="1875" cy="9775"/>
            </a:xfrm>
            <a:custGeom>
              <a:rect b="b" l="l" r="r" t="t"/>
              <a:pathLst>
                <a:path extrusionOk="0" h="391" w="75">
                  <a:moveTo>
                    <a:pt x="75" y="0"/>
                  </a:moveTo>
                  <a:cubicBezTo>
                    <a:pt x="56" y="37"/>
                    <a:pt x="47" y="56"/>
                    <a:pt x="19" y="84"/>
                  </a:cubicBezTo>
                  <a:cubicBezTo>
                    <a:pt x="10" y="112"/>
                    <a:pt x="0" y="149"/>
                    <a:pt x="0" y="186"/>
                  </a:cubicBezTo>
                  <a:cubicBezTo>
                    <a:pt x="0" y="260"/>
                    <a:pt x="0" y="335"/>
                    <a:pt x="28" y="390"/>
                  </a:cubicBezTo>
                  <a:lnTo>
                    <a:pt x="47" y="288"/>
                  </a:lnTo>
                  <a:cubicBezTo>
                    <a:pt x="47" y="269"/>
                    <a:pt x="56" y="232"/>
                    <a:pt x="56" y="195"/>
                  </a:cubicBezTo>
                  <a:cubicBezTo>
                    <a:pt x="65" y="139"/>
                    <a:pt x="75" y="7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2"/>
            <p:cNvSpPr/>
            <p:nvPr/>
          </p:nvSpPr>
          <p:spPr>
            <a:xfrm>
              <a:off x="3741925" y="1917725"/>
              <a:ext cx="1425" cy="10475"/>
            </a:xfrm>
            <a:custGeom>
              <a:rect b="b" l="l" r="r" t="t"/>
              <a:pathLst>
                <a:path extrusionOk="0" h="419" w="57">
                  <a:moveTo>
                    <a:pt x="38" y="0"/>
                  </a:moveTo>
                  <a:cubicBezTo>
                    <a:pt x="10" y="84"/>
                    <a:pt x="1" y="149"/>
                    <a:pt x="10" y="214"/>
                  </a:cubicBezTo>
                  <a:cubicBezTo>
                    <a:pt x="10" y="242"/>
                    <a:pt x="10" y="279"/>
                    <a:pt x="29" y="316"/>
                  </a:cubicBezTo>
                  <a:cubicBezTo>
                    <a:pt x="29" y="344"/>
                    <a:pt x="38" y="381"/>
                    <a:pt x="57" y="418"/>
                  </a:cubicBezTo>
                  <a:lnTo>
                    <a:pt x="57" y="316"/>
                  </a:lnTo>
                  <a:lnTo>
                    <a:pt x="57" y="214"/>
                  </a:lnTo>
                  <a:cubicBezTo>
                    <a:pt x="47" y="140"/>
                    <a:pt x="47" y="7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2"/>
            <p:cNvSpPr/>
            <p:nvPr/>
          </p:nvSpPr>
          <p:spPr>
            <a:xfrm>
              <a:off x="3738675" y="1926075"/>
              <a:ext cx="3275" cy="10475"/>
            </a:xfrm>
            <a:custGeom>
              <a:rect b="b" l="l" r="r" t="t"/>
              <a:pathLst>
                <a:path extrusionOk="0" h="419" w="131">
                  <a:moveTo>
                    <a:pt x="19" y="1"/>
                  </a:moveTo>
                  <a:lnTo>
                    <a:pt x="19" y="1"/>
                  </a:lnTo>
                  <a:cubicBezTo>
                    <a:pt x="1" y="75"/>
                    <a:pt x="19" y="159"/>
                    <a:pt x="38" y="224"/>
                  </a:cubicBezTo>
                  <a:lnTo>
                    <a:pt x="75" y="326"/>
                  </a:lnTo>
                  <a:cubicBezTo>
                    <a:pt x="84" y="363"/>
                    <a:pt x="103" y="400"/>
                    <a:pt x="131" y="419"/>
                  </a:cubicBezTo>
                  <a:lnTo>
                    <a:pt x="103" y="317"/>
                  </a:lnTo>
                  <a:cubicBezTo>
                    <a:pt x="94" y="280"/>
                    <a:pt x="94" y="252"/>
                    <a:pt x="84" y="214"/>
                  </a:cubicBezTo>
                  <a:cubicBezTo>
                    <a:pt x="66"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2"/>
            <p:cNvSpPr/>
            <p:nvPr/>
          </p:nvSpPr>
          <p:spPr>
            <a:xfrm>
              <a:off x="3743100" y="1933750"/>
              <a:ext cx="2100" cy="11175"/>
            </a:xfrm>
            <a:custGeom>
              <a:rect b="b" l="l" r="r" t="t"/>
              <a:pathLst>
                <a:path extrusionOk="0" h="447" w="84">
                  <a:moveTo>
                    <a:pt x="28" y="0"/>
                  </a:moveTo>
                  <a:cubicBezTo>
                    <a:pt x="10" y="65"/>
                    <a:pt x="0" y="149"/>
                    <a:pt x="10" y="233"/>
                  </a:cubicBezTo>
                  <a:cubicBezTo>
                    <a:pt x="19" y="270"/>
                    <a:pt x="19" y="316"/>
                    <a:pt x="37" y="344"/>
                  </a:cubicBezTo>
                  <a:cubicBezTo>
                    <a:pt x="37" y="381"/>
                    <a:pt x="56" y="428"/>
                    <a:pt x="84" y="446"/>
                  </a:cubicBezTo>
                  <a:cubicBezTo>
                    <a:pt x="75" y="409"/>
                    <a:pt x="75" y="372"/>
                    <a:pt x="75" y="335"/>
                  </a:cubicBezTo>
                  <a:lnTo>
                    <a:pt x="56" y="214"/>
                  </a:lnTo>
                  <a:cubicBezTo>
                    <a:pt x="47" y="149"/>
                    <a:pt x="47"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2"/>
            <p:cNvSpPr/>
            <p:nvPr/>
          </p:nvSpPr>
          <p:spPr>
            <a:xfrm>
              <a:off x="3764925" y="1918425"/>
              <a:ext cx="1200" cy="4900"/>
            </a:xfrm>
            <a:custGeom>
              <a:rect b="b" l="l" r="r" t="t"/>
              <a:pathLst>
                <a:path extrusionOk="0" h="196" w="48">
                  <a:moveTo>
                    <a:pt x="38" y="0"/>
                  </a:moveTo>
                  <a:cubicBezTo>
                    <a:pt x="10" y="19"/>
                    <a:pt x="1" y="56"/>
                    <a:pt x="1" y="93"/>
                  </a:cubicBezTo>
                  <a:cubicBezTo>
                    <a:pt x="1" y="121"/>
                    <a:pt x="1" y="158"/>
                    <a:pt x="10" y="195"/>
                  </a:cubicBezTo>
                  <a:cubicBezTo>
                    <a:pt x="38" y="167"/>
                    <a:pt x="38" y="130"/>
                    <a:pt x="47" y="102"/>
                  </a:cubicBezTo>
                  <a:cubicBezTo>
                    <a:pt x="47" y="65"/>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2"/>
            <p:cNvSpPr/>
            <p:nvPr/>
          </p:nvSpPr>
          <p:spPr>
            <a:xfrm>
              <a:off x="3767250" y="1914475"/>
              <a:ext cx="1175" cy="4900"/>
            </a:xfrm>
            <a:custGeom>
              <a:rect b="b" l="l" r="r" t="t"/>
              <a:pathLst>
                <a:path extrusionOk="0" h="196" w="47">
                  <a:moveTo>
                    <a:pt x="38" y="0"/>
                  </a:moveTo>
                  <a:cubicBezTo>
                    <a:pt x="10" y="37"/>
                    <a:pt x="0" y="75"/>
                    <a:pt x="0" y="93"/>
                  </a:cubicBezTo>
                  <a:cubicBezTo>
                    <a:pt x="0" y="130"/>
                    <a:pt x="0" y="167"/>
                    <a:pt x="10" y="195"/>
                  </a:cubicBezTo>
                  <a:cubicBezTo>
                    <a:pt x="38" y="177"/>
                    <a:pt x="47" y="140"/>
                    <a:pt x="47" y="102"/>
                  </a:cubicBezTo>
                  <a:cubicBezTo>
                    <a:pt x="47" y="75"/>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2"/>
            <p:cNvSpPr/>
            <p:nvPr/>
          </p:nvSpPr>
          <p:spPr>
            <a:xfrm>
              <a:off x="3746350" y="1949075"/>
              <a:ext cx="2350" cy="7225"/>
            </a:xfrm>
            <a:custGeom>
              <a:rect b="b" l="l" r="r" t="t"/>
              <a:pathLst>
                <a:path extrusionOk="0" h="289" w="94">
                  <a:moveTo>
                    <a:pt x="10" y="1"/>
                  </a:moveTo>
                  <a:lnTo>
                    <a:pt x="10" y="1"/>
                  </a:lnTo>
                  <a:cubicBezTo>
                    <a:pt x="0" y="47"/>
                    <a:pt x="10" y="103"/>
                    <a:pt x="19" y="168"/>
                  </a:cubicBezTo>
                  <a:cubicBezTo>
                    <a:pt x="19" y="186"/>
                    <a:pt x="37" y="214"/>
                    <a:pt x="47" y="233"/>
                  </a:cubicBezTo>
                  <a:cubicBezTo>
                    <a:pt x="56" y="261"/>
                    <a:pt x="65" y="270"/>
                    <a:pt x="93" y="289"/>
                  </a:cubicBezTo>
                  <a:cubicBezTo>
                    <a:pt x="93" y="233"/>
                    <a:pt x="84" y="186"/>
                    <a:pt x="65" y="140"/>
                  </a:cubicBezTo>
                  <a:cubicBezTo>
                    <a:pt x="56" y="9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2"/>
            <p:cNvSpPr/>
            <p:nvPr/>
          </p:nvSpPr>
          <p:spPr>
            <a:xfrm>
              <a:off x="3696400" y="1953650"/>
              <a:ext cx="73200" cy="74000"/>
            </a:xfrm>
            <a:custGeom>
              <a:rect b="b" l="l" r="r" t="t"/>
              <a:pathLst>
                <a:path extrusionOk="0" h="2960" w="2928">
                  <a:moveTo>
                    <a:pt x="2171" y="0"/>
                  </a:moveTo>
                  <a:cubicBezTo>
                    <a:pt x="2098" y="0"/>
                    <a:pt x="2025" y="19"/>
                    <a:pt x="1961" y="59"/>
                  </a:cubicBezTo>
                  <a:cubicBezTo>
                    <a:pt x="1775" y="180"/>
                    <a:pt x="1738" y="449"/>
                    <a:pt x="1729" y="663"/>
                  </a:cubicBezTo>
                  <a:cubicBezTo>
                    <a:pt x="1645" y="514"/>
                    <a:pt x="1552" y="366"/>
                    <a:pt x="1413" y="273"/>
                  </a:cubicBezTo>
                  <a:cubicBezTo>
                    <a:pt x="1338" y="212"/>
                    <a:pt x="1243" y="179"/>
                    <a:pt x="1152" y="179"/>
                  </a:cubicBezTo>
                  <a:cubicBezTo>
                    <a:pt x="1074" y="179"/>
                    <a:pt x="999" y="203"/>
                    <a:pt x="939" y="254"/>
                  </a:cubicBezTo>
                  <a:cubicBezTo>
                    <a:pt x="809" y="375"/>
                    <a:pt x="809" y="579"/>
                    <a:pt x="865" y="756"/>
                  </a:cubicBezTo>
                  <a:cubicBezTo>
                    <a:pt x="930" y="932"/>
                    <a:pt x="1032" y="1081"/>
                    <a:pt x="1069" y="1258"/>
                  </a:cubicBezTo>
                  <a:cubicBezTo>
                    <a:pt x="930" y="1155"/>
                    <a:pt x="781" y="1044"/>
                    <a:pt x="614" y="1016"/>
                  </a:cubicBezTo>
                  <a:cubicBezTo>
                    <a:pt x="570" y="1004"/>
                    <a:pt x="525" y="999"/>
                    <a:pt x="480" y="999"/>
                  </a:cubicBezTo>
                  <a:cubicBezTo>
                    <a:pt x="346" y="999"/>
                    <a:pt x="219" y="1051"/>
                    <a:pt x="149" y="1155"/>
                  </a:cubicBezTo>
                  <a:cubicBezTo>
                    <a:pt x="1" y="1388"/>
                    <a:pt x="168" y="1685"/>
                    <a:pt x="372" y="1880"/>
                  </a:cubicBezTo>
                  <a:cubicBezTo>
                    <a:pt x="856" y="2373"/>
                    <a:pt x="1459" y="2735"/>
                    <a:pt x="2110" y="2939"/>
                  </a:cubicBezTo>
                  <a:cubicBezTo>
                    <a:pt x="2143" y="2953"/>
                    <a:pt x="2175" y="2959"/>
                    <a:pt x="2205" y="2959"/>
                  </a:cubicBezTo>
                  <a:cubicBezTo>
                    <a:pt x="2378" y="2959"/>
                    <a:pt x="2500" y="2759"/>
                    <a:pt x="2556" y="2633"/>
                  </a:cubicBezTo>
                  <a:cubicBezTo>
                    <a:pt x="2807" y="2020"/>
                    <a:pt x="2927" y="1341"/>
                    <a:pt x="2788" y="700"/>
                  </a:cubicBezTo>
                  <a:cubicBezTo>
                    <a:pt x="2742" y="505"/>
                    <a:pt x="2667" y="291"/>
                    <a:pt x="2519" y="152"/>
                  </a:cubicBezTo>
                  <a:cubicBezTo>
                    <a:pt x="2430" y="57"/>
                    <a:pt x="2299" y="0"/>
                    <a:pt x="2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2"/>
            <p:cNvSpPr/>
            <p:nvPr/>
          </p:nvSpPr>
          <p:spPr>
            <a:xfrm>
              <a:off x="3698500" y="1952500"/>
              <a:ext cx="70400" cy="75350"/>
            </a:xfrm>
            <a:custGeom>
              <a:rect b="b" l="l" r="r" t="t"/>
              <a:pathLst>
                <a:path extrusionOk="0" h="3014" w="2816">
                  <a:moveTo>
                    <a:pt x="2089" y="1"/>
                  </a:moveTo>
                  <a:cubicBezTo>
                    <a:pt x="2072" y="1"/>
                    <a:pt x="2054" y="1"/>
                    <a:pt x="2035" y="3"/>
                  </a:cubicBezTo>
                  <a:cubicBezTo>
                    <a:pt x="1933" y="12"/>
                    <a:pt x="1831" y="59"/>
                    <a:pt x="1775" y="142"/>
                  </a:cubicBezTo>
                  <a:cubicBezTo>
                    <a:pt x="1701" y="226"/>
                    <a:pt x="1663" y="319"/>
                    <a:pt x="1645" y="412"/>
                  </a:cubicBezTo>
                  <a:cubicBezTo>
                    <a:pt x="1636" y="458"/>
                    <a:pt x="1626" y="505"/>
                    <a:pt x="1626" y="551"/>
                  </a:cubicBezTo>
                  <a:cubicBezTo>
                    <a:pt x="1598" y="514"/>
                    <a:pt x="1571" y="477"/>
                    <a:pt x="1552" y="458"/>
                  </a:cubicBezTo>
                  <a:cubicBezTo>
                    <a:pt x="1496" y="384"/>
                    <a:pt x="1440" y="319"/>
                    <a:pt x="1357" y="263"/>
                  </a:cubicBezTo>
                  <a:cubicBezTo>
                    <a:pt x="1273" y="217"/>
                    <a:pt x="1180" y="179"/>
                    <a:pt x="1078" y="179"/>
                  </a:cubicBezTo>
                  <a:cubicBezTo>
                    <a:pt x="985" y="179"/>
                    <a:pt x="874" y="217"/>
                    <a:pt x="809" y="282"/>
                  </a:cubicBezTo>
                  <a:cubicBezTo>
                    <a:pt x="744" y="356"/>
                    <a:pt x="706" y="458"/>
                    <a:pt x="706" y="551"/>
                  </a:cubicBezTo>
                  <a:cubicBezTo>
                    <a:pt x="706" y="644"/>
                    <a:pt x="716" y="737"/>
                    <a:pt x="753" y="830"/>
                  </a:cubicBezTo>
                  <a:cubicBezTo>
                    <a:pt x="799" y="960"/>
                    <a:pt x="864" y="1071"/>
                    <a:pt x="911" y="1201"/>
                  </a:cubicBezTo>
                  <a:cubicBezTo>
                    <a:pt x="809" y="1127"/>
                    <a:pt x="706" y="1062"/>
                    <a:pt x="576" y="1025"/>
                  </a:cubicBezTo>
                  <a:cubicBezTo>
                    <a:pt x="530" y="1010"/>
                    <a:pt x="482" y="1003"/>
                    <a:pt x="433" y="1003"/>
                  </a:cubicBezTo>
                  <a:cubicBezTo>
                    <a:pt x="393" y="1003"/>
                    <a:pt x="354" y="1007"/>
                    <a:pt x="316" y="1016"/>
                  </a:cubicBezTo>
                  <a:cubicBezTo>
                    <a:pt x="242" y="1025"/>
                    <a:pt x="158" y="1071"/>
                    <a:pt x="84" y="1127"/>
                  </a:cubicBezTo>
                  <a:cubicBezTo>
                    <a:pt x="28" y="1201"/>
                    <a:pt x="0" y="1276"/>
                    <a:pt x="0" y="1369"/>
                  </a:cubicBezTo>
                  <a:cubicBezTo>
                    <a:pt x="0" y="1462"/>
                    <a:pt x="19" y="1545"/>
                    <a:pt x="56" y="1620"/>
                  </a:cubicBezTo>
                  <a:cubicBezTo>
                    <a:pt x="121" y="1768"/>
                    <a:pt x="242" y="1898"/>
                    <a:pt x="353" y="2000"/>
                  </a:cubicBezTo>
                  <a:cubicBezTo>
                    <a:pt x="595" y="2223"/>
                    <a:pt x="855" y="2419"/>
                    <a:pt x="1134" y="2586"/>
                  </a:cubicBezTo>
                  <a:cubicBezTo>
                    <a:pt x="1413" y="2744"/>
                    <a:pt x="1710" y="2883"/>
                    <a:pt x="2026" y="2976"/>
                  </a:cubicBezTo>
                  <a:cubicBezTo>
                    <a:pt x="1710" y="2883"/>
                    <a:pt x="1422" y="2744"/>
                    <a:pt x="1143" y="2586"/>
                  </a:cubicBezTo>
                  <a:cubicBezTo>
                    <a:pt x="864" y="2419"/>
                    <a:pt x="614" y="2214"/>
                    <a:pt x="381" y="1991"/>
                  </a:cubicBezTo>
                  <a:cubicBezTo>
                    <a:pt x="261" y="1870"/>
                    <a:pt x="158" y="1759"/>
                    <a:pt x="93" y="1601"/>
                  </a:cubicBezTo>
                  <a:cubicBezTo>
                    <a:pt x="56" y="1536"/>
                    <a:pt x="47" y="1452"/>
                    <a:pt x="47" y="1387"/>
                  </a:cubicBezTo>
                  <a:cubicBezTo>
                    <a:pt x="47" y="1313"/>
                    <a:pt x="75" y="1229"/>
                    <a:pt x="140" y="1192"/>
                  </a:cubicBezTo>
                  <a:cubicBezTo>
                    <a:pt x="195" y="1127"/>
                    <a:pt x="261" y="1109"/>
                    <a:pt x="335" y="1090"/>
                  </a:cubicBezTo>
                  <a:cubicBezTo>
                    <a:pt x="359" y="1087"/>
                    <a:pt x="385" y="1084"/>
                    <a:pt x="412" y="1084"/>
                  </a:cubicBezTo>
                  <a:cubicBezTo>
                    <a:pt x="460" y="1084"/>
                    <a:pt x="511" y="1091"/>
                    <a:pt x="558" y="1109"/>
                  </a:cubicBezTo>
                  <a:cubicBezTo>
                    <a:pt x="706" y="1155"/>
                    <a:pt x="837" y="1248"/>
                    <a:pt x="957" y="1341"/>
                  </a:cubicBezTo>
                  <a:lnTo>
                    <a:pt x="1041" y="1406"/>
                  </a:lnTo>
                  <a:lnTo>
                    <a:pt x="1022" y="1304"/>
                  </a:lnTo>
                  <a:cubicBezTo>
                    <a:pt x="985" y="1118"/>
                    <a:pt x="892" y="969"/>
                    <a:pt x="837" y="802"/>
                  </a:cubicBezTo>
                  <a:cubicBezTo>
                    <a:pt x="809" y="728"/>
                    <a:pt x="790" y="644"/>
                    <a:pt x="799" y="560"/>
                  </a:cubicBezTo>
                  <a:cubicBezTo>
                    <a:pt x="799" y="477"/>
                    <a:pt x="818" y="412"/>
                    <a:pt x="883" y="356"/>
                  </a:cubicBezTo>
                  <a:cubicBezTo>
                    <a:pt x="929" y="291"/>
                    <a:pt x="1004" y="272"/>
                    <a:pt x="1078" y="272"/>
                  </a:cubicBezTo>
                  <a:cubicBezTo>
                    <a:pt x="1162" y="272"/>
                    <a:pt x="1227" y="291"/>
                    <a:pt x="1301" y="337"/>
                  </a:cubicBezTo>
                  <a:cubicBezTo>
                    <a:pt x="1440" y="421"/>
                    <a:pt x="1515" y="570"/>
                    <a:pt x="1608" y="728"/>
                  </a:cubicBezTo>
                  <a:lnTo>
                    <a:pt x="1691" y="867"/>
                  </a:lnTo>
                  <a:lnTo>
                    <a:pt x="1701" y="700"/>
                  </a:lnTo>
                  <a:cubicBezTo>
                    <a:pt x="1701" y="607"/>
                    <a:pt x="1719" y="514"/>
                    <a:pt x="1728" y="430"/>
                  </a:cubicBezTo>
                  <a:cubicBezTo>
                    <a:pt x="1747" y="337"/>
                    <a:pt x="1775" y="263"/>
                    <a:pt x="1831" y="198"/>
                  </a:cubicBezTo>
                  <a:cubicBezTo>
                    <a:pt x="1886" y="133"/>
                    <a:pt x="1961" y="96"/>
                    <a:pt x="2044" y="87"/>
                  </a:cubicBezTo>
                  <a:cubicBezTo>
                    <a:pt x="2057" y="85"/>
                    <a:pt x="2070" y="84"/>
                    <a:pt x="2084" y="84"/>
                  </a:cubicBezTo>
                  <a:cubicBezTo>
                    <a:pt x="2150" y="84"/>
                    <a:pt x="2226" y="102"/>
                    <a:pt x="2295" y="133"/>
                  </a:cubicBezTo>
                  <a:cubicBezTo>
                    <a:pt x="2379" y="170"/>
                    <a:pt x="2444" y="226"/>
                    <a:pt x="2490" y="310"/>
                  </a:cubicBezTo>
                  <a:cubicBezTo>
                    <a:pt x="2555" y="375"/>
                    <a:pt x="2583" y="458"/>
                    <a:pt x="2620" y="551"/>
                  </a:cubicBezTo>
                  <a:cubicBezTo>
                    <a:pt x="2658" y="635"/>
                    <a:pt x="2676" y="728"/>
                    <a:pt x="2695" y="821"/>
                  </a:cubicBezTo>
                  <a:cubicBezTo>
                    <a:pt x="2713" y="913"/>
                    <a:pt x="2723" y="1006"/>
                    <a:pt x="2741" y="1099"/>
                  </a:cubicBezTo>
                  <a:cubicBezTo>
                    <a:pt x="2769" y="1471"/>
                    <a:pt x="2741" y="1843"/>
                    <a:pt x="2630" y="2196"/>
                  </a:cubicBezTo>
                  <a:cubicBezTo>
                    <a:pt x="2583" y="2381"/>
                    <a:pt x="2528" y="2558"/>
                    <a:pt x="2444" y="2734"/>
                  </a:cubicBezTo>
                  <a:cubicBezTo>
                    <a:pt x="2397" y="2818"/>
                    <a:pt x="2351" y="2892"/>
                    <a:pt x="2286" y="2957"/>
                  </a:cubicBezTo>
                  <a:cubicBezTo>
                    <a:pt x="2351" y="2892"/>
                    <a:pt x="2416" y="2818"/>
                    <a:pt x="2462" y="2734"/>
                  </a:cubicBezTo>
                  <a:cubicBezTo>
                    <a:pt x="2537" y="2558"/>
                    <a:pt x="2602" y="2381"/>
                    <a:pt x="2658" y="2214"/>
                  </a:cubicBezTo>
                  <a:cubicBezTo>
                    <a:pt x="2760" y="1852"/>
                    <a:pt x="2816" y="1480"/>
                    <a:pt x="2788" y="1099"/>
                  </a:cubicBezTo>
                  <a:lnTo>
                    <a:pt x="2750" y="821"/>
                  </a:lnTo>
                  <a:cubicBezTo>
                    <a:pt x="2741" y="728"/>
                    <a:pt x="2713" y="635"/>
                    <a:pt x="2676" y="542"/>
                  </a:cubicBezTo>
                  <a:cubicBezTo>
                    <a:pt x="2658" y="430"/>
                    <a:pt x="2611" y="337"/>
                    <a:pt x="2555" y="263"/>
                  </a:cubicBezTo>
                  <a:cubicBezTo>
                    <a:pt x="2490" y="179"/>
                    <a:pt x="2425" y="105"/>
                    <a:pt x="2332" y="59"/>
                  </a:cubicBezTo>
                  <a:cubicBezTo>
                    <a:pt x="2255" y="20"/>
                    <a:pt x="2178" y="1"/>
                    <a:pt x="2089" y="1"/>
                  </a:cubicBezTo>
                  <a:close/>
                  <a:moveTo>
                    <a:pt x="2286" y="2957"/>
                  </a:moveTo>
                  <a:lnTo>
                    <a:pt x="2286" y="2957"/>
                  </a:lnTo>
                  <a:cubicBezTo>
                    <a:pt x="2249" y="2976"/>
                    <a:pt x="2202" y="3004"/>
                    <a:pt x="2156" y="3013"/>
                  </a:cubicBezTo>
                  <a:cubicBezTo>
                    <a:pt x="2202" y="3013"/>
                    <a:pt x="2249" y="2985"/>
                    <a:pt x="2286" y="29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2"/>
            <p:cNvSpPr/>
            <p:nvPr/>
          </p:nvSpPr>
          <p:spPr>
            <a:xfrm>
              <a:off x="3723125" y="1985075"/>
              <a:ext cx="30450" cy="42075"/>
            </a:xfrm>
            <a:custGeom>
              <a:rect b="b" l="l" r="r" t="t"/>
              <a:pathLst>
                <a:path extrusionOk="0" h="1683" w="1218">
                  <a:moveTo>
                    <a:pt x="0" y="1"/>
                  </a:moveTo>
                  <a:cubicBezTo>
                    <a:pt x="102" y="140"/>
                    <a:pt x="205" y="279"/>
                    <a:pt x="298" y="419"/>
                  </a:cubicBezTo>
                  <a:lnTo>
                    <a:pt x="613" y="837"/>
                  </a:lnTo>
                  <a:lnTo>
                    <a:pt x="929" y="1255"/>
                  </a:lnTo>
                  <a:cubicBezTo>
                    <a:pt x="976" y="1329"/>
                    <a:pt x="1032" y="1394"/>
                    <a:pt x="1078" y="1459"/>
                  </a:cubicBezTo>
                  <a:cubicBezTo>
                    <a:pt x="1124" y="1534"/>
                    <a:pt x="1171" y="1617"/>
                    <a:pt x="1217" y="1682"/>
                  </a:cubicBezTo>
                  <a:cubicBezTo>
                    <a:pt x="1143" y="1524"/>
                    <a:pt x="1050" y="1385"/>
                    <a:pt x="957" y="1227"/>
                  </a:cubicBezTo>
                  <a:cubicBezTo>
                    <a:pt x="874" y="1078"/>
                    <a:pt x="762" y="939"/>
                    <a:pt x="660" y="800"/>
                  </a:cubicBezTo>
                  <a:cubicBezTo>
                    <a:pt x="558" y="660"/>
                    <a:pt x="437" y="530"/>
                    <a:pt x="335" y="391"/>
                  </a:cubicBezTo>
                  <a:cubicBezTo>
                    <a:pt x="232" y="270"/>
                    <a:pt x="11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2"/>
            <p:cNvSpPr/>
            <p:nvPr/>
          </p:nvSpPr>
          <p:spPr>
            <a:xfrm>
              <a:off x="3740300" y="1970900"/>
              <a:ext cx="15125" cy="55775"/>
            </a:xfrm>
            <a:custGeom>
              <a:rect b="b" l="l" r="r" t="t"/>
              <a:pathLst>
                <a:path extrusionOk="0" h="2231" w="605">
                  <a:moveTo>
                    <a:pt x="1" y="1"/>
                  </a:moveTo>
                  <a:lnTo>
                    <a:pt x="1" y="1"/>
                  </a:lnTo>
                  <a:cubicBezTo>
                    <a:pt x="29" y="196"/>
                    <a:pt x="75" y="382"/>
                    <a:pt x="122" y="568"/>
                  </a:cubicBezTo>
                  <a:lnTo>
                    <a:pt x="261" y="1125"/>
                  </a:lnTo>
                  <a:cubicBezTo>
                    <a:pt x="307" y="1311"/>
                    <a:pt x="354" y="1497"/>
                    <a:pt x="419" y="1683"/>
                  </a:cubicBezTo>
                  <a:cubicBezTo>
                    <a:pt x="475" y="1868"/>
                    <a:pt x="521" y="2054"/>
                    <a:pt x="605" y="2231"/>
                  </a:cubicBezTo>
                  <a:cubicBezTo>
                    <a:pt x="567" y="2138"/>
                    <a:pt x="540" y="2045"/>
                    <a:pt x="521" y="1952"/>
                  </a:cubicBezTo>
                  <a:lnTo>
                    <a:pt x="447" y="1673"/>
                  </a:lnTo>
                  <a:lnTo>
                    <a:pt x="307" y="1116"/>
                  </a:lnTo>
                  <a:lnTo>
                    <a:pt x="159" y="558"/>
                  </a:lnTo>
                  <a:cubicBezTo>
                    <a:pt x="103" y="373"/>
                    <a:pt x="56" y="18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2"/>
            <p:cNvSpPr/>
            <p:nvPr/>
          </p:nvSpPr>
          <p:spPr>
            <a:xfrm>
              <a:off x="3736825" y="1999025"/>
              <a:ext cx="8625" cy="12325"/>
            </a:xfrm>
            <a:custGeom>
              <a:rect b="b" l="l" r="r" t="t"/>
              <a:pathLst>
                <a:path extrusionOk="0" h="493" w="345">
                  <a:moveTo>
                    <a:pt x="0" y="0"/>
                  </a:moveTo>
                  <a:lnTo>
                    <a:pt x="0" y="0"/>
                  </a:lnTo>
                  <a:cubicBezTo>
                    <a:pt x="47" y="93"/>
                    <a:pt x="103" y="177"/>
                    <a:pt x="158" y="260"/>
                  </a:cubicBezTo>
                  <a:cubicBezTo>
                    <a:pt x="195" y="288"/>
                    <a:pt x="214" y="335"/>
                    <a:pt x="251" y="372"/>
                  </a:cubicBezTo>
                  <a:cubicBezTo>
                    <a:pt x="279" y="418"/>
                    <a:pt x="307" y="455"/>
                    <a:pt x="344" y="493"/>
                  </a:cubicBezTo>
                  <a:cubicBezTo>
                    <a:pt x="326" y="427"/>
                    <a:pt x="298" y="400"/>
                    <a:pt x="279" y="353"/>
                  </a:cubicBezTo>
                  <a:cubicBezTo>
                    <a:pt x="251" y="307"/>
                    <a:pt x="214" y="260"/>
                    <a:pt x="195" y="223"/>
                  </a:cubicBezTo>
                  <a:cubicBezTo>
                    <a:pt x="140" y="139"/>
                    <a:pt x="75"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2"/>
            <p:cNvSpPr/>
            <p:nvPr/>
          </p:nvSpPr>
          <p:spPr>
            <a:xfrm>
              <a:off x="3734500" y="1993900"/>
              <a:ext cx="6075" cy="6525"/>
            </a:xfrm>
            <a:custGeom>
              <a:rect b="b" l="l" r="r" t="t"/>
              <a:pathLst>
                <a:path extrusionOk="0" h="261" w="243">
                  <a:moveTo>
                    <a:pt x="0" y="1"/>
                  </a:moveTo>
                  <a:cubicBezTo>
                    <a:pt x="19" y="56"/>
                    <a:pt x="66" y="103"/>
                    <a:pt x="103" y="149"/>
                  </a:cubicBezTo>
                  <a:cubicBezTo>
                    <a:pt x="121" y="168"/>
                    <a:pt x="149" y="187"/>
                    <a:pt x="168" y="205"/>
                  </a:cubicBezTo>
                  <a:cubicBezTo>
                    <a:pt x="196" y="214"/>
                    <a:pt x="214" y="242"/>
                    <a:pt x="242" y="261"/>
                  </a:cubicBezTo>
                  <a:cubicBezTo>
                    <a:pt x="242" y="233"/>
                    <a:pt x="214" y="196"/>
                    <a:pt x="205" y="168"/>
                  </a:cubicBezTo>
                  <a:cubicBezTo>
                    <a:pt x="196" y="149"/>
                    <a:pt x="168" y="121"/>
                    <a:pt x="149" y="103"/>
                  </a:cubicBezTo>
                  <a:cubicBezTo>
                    <a:pt x="103"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2"/>
            <p:cNvSpPr/>
            <p:nvPr/>
          </p:nvSpPr>
          <p:spPr>
            <a:xfrm>
              <a:off x="3737975" y="1990875"/>
              <a:ext cx="6525" cy="11875"/>
            </a:xfrm>
            <a:custGeom>
              <a:rect b="b" l="l" r="r" t="t"/>
              <a:pathLst>
                <a:path extrusionOk="0" h="475" w="261">
                  <a:moveTo>
                    <a:pt x="1" y="1"/>
                  </a:moveTo>
                  <a:cubicBezTo>
                    <a:pt x="29" y="94"/>
                    <a:pt x="66" y="177"/>
                    <a:pt x="112" y="242"/>
                  </a:cubicBezTo>
                  <a:cubicBezTo>
                    <a:pt x="159" y="326"/>
                    <a:pt x="205" y="410"/>
                    <a:pt x="261" y="475"/>
                  </a:cubicBezTo>
                  <a:cubicBezTo>
                    <a:pt x="252" y="428"/>
                    <a:pt x="242" y="391"/>
                    <a:pt x="215" y="354"/>
                  </a:cubicBezTo>
                  <a:cubicBezTo>
                    <a:pt x="205" y="298"/>
                    <a:pt x="187" y="252"/>
                    <a:pt x="159" y="224"/>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2"/>
            <p:cNvSpPr/>
            <p:nvPr/>
          </p:nvSpPr>
          <p:spPr>
            <a:xfrm>
              <a:off x="3746575" y="2007375"/>
              <a:ext cx="3050" cy="8150"/>
            </a:xfrm>
            <a:custGeom>
              <a:rect b="b" l="l" r="r" t="t"/>
              <a:pathLst>
                <a:path extrusionOk="0" h="326" w="122">
                  <a:moveTo>
                    <a:pt x="1" y="1"/>
                  </a:moveTo>
                  <a:cubicBezTo>
                    <a:pt x="1" y="66"/>
                    <a:pt x="10" y="121"/>
                    <a:pt x="38" y="177"/>
                  </a:cubicBezTo>
                  <a:cubicBezTo>
                    <a:pt x="56" y="224"/>
                    <a:pt x="84" y="279"/>
                    <a:pt x="121" y="326"/>
                  </a:cubicBezTo>
                  <a:cubicBezTo>
                    <a:pt x="121" y="270"/>
                    <a:pt x="103" y="214"/>
                    <a:pt x="84" y="159"/>
                  </a:cubicBezTo>
                  <a:cubicBezTo>
                    <a:pt x="56"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2"/>
            <p:cNvSpPr/>
            <p:nvPr/>
          </p:nvSpPr>
          <p:spPr>
            <a:xfrm>
              <a:off x="3728225" y="1963025"/>
              <a:ext cx="8625" cy="10000"/>
            </a:xfrm>
            <a:custGeom>
              <a:rect b="b" l="l" r="r" t="t"/>
              <a:pathLst>
                <a:path extrusionOk="0" h="400" w="345">
                  <a:moveTo>
                    <a:pt x="1" y="0"/>
                  </a:moveTo>
                  <a:lnTo>
                    <a:pt x="1" y="0"/>
                  </a:lnTo>
                  <a:cubicBezTo>
                    <a:pt x="38" y="74"/>
                    <a:pt x="94" y="139"/>
                    <a:pt x="168" y="204"/>
                  </a:cubicBezTo>
                  <a:cubicBezTo>
                    <a:pt x="186" y="242"/>
                    <a:pt x="214" y="269"/>
                    <a:pt x="251" y="307"/>
                  </a:cubicBezTo>
                  <a:cubicBezTo>
                    <a:pt x="279" y="335"/>
                    <a:pt x="317" y="362"/>
                    <a:pt x="344" y="400"/>
                  </a:cubicBezTo>
                  <a:cubicBezTo>
                    <a:pt x="326" y="353"/>
                    <a:pt x="307" y="316"/>
                    <a:pt x="279" y="279"/>
                  </a:cubicBezTo>
                  <a:cubicBezTo>
                    <a:pt x="261" y="242"/>
                    <a:pt x="224" y="214"/>
                    <a:pt x="205" y="177"/>
                  </a:cubicBezTo>
                  <a:cubicBezTo>
                    <a:pt x="140" y="102"/>
                    <a:pt x="75"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2"/>
            <p:cNvSpPr/>
            <p:nvPr/>
          </p:nvSpPr>
          <p:spPr>
            <a:xfrm>
              <a:off x="3732175" y="1970900"/>
              <a:ext cx="5375" cy="6775"/>
            </a:xfrm>
            <a:custGeom>
              <a:rect b="b" l="l" r="r" t="t"/>
              <a:pathLst>
                <a:path extrusionOk="0" h="271" w="215">
                  <a:moveTo>
                    <a:pt x="1" y="1"/>
                  </a:moveTo>
                  <a:lnTo>
                    <a:pt x="1" y="1"/>
                  </a:lnTo>
                  <a:cubicBezTo>
                    <a:pt x="28" y="57"/>
                    <a:pt x="66" y="103"/>
                    <a:pt x="103" y="140"/>
                  </a:cubicBezTo>
                  <a:cubicBezTo>
                    <a:pt x="140" y="187"/>
                    <a:pt x="168" y="224"/>
                    <a:pt x="214" y="270"/>
                  </a:cubicBezTo>
                  <a:cubicBezTo>
                    <a:pt x="214" y="233"/>
                    <a:pt x="205" y="196"/>
                    <a:pt x="196" y="177"/>
                  </a:cubicBezTo>
                  <a:cubicBezTo>
                    <a:pt x="186" y="150"/>
                    <a:pt x="168" y="122"/>
                    <a:pt x="149" y="103"/>
                  </a:cubicBezTo>
                  <a:cubicBezTo>
                    <a:pt x="121" y="85"/>
                    <a:pt x="103" y="66"/>
                    <a:pt x="75" y="47"/>
                  </a:cubicBezTo>
                  <a:cubicBezTo>
                    <a:pt x="56" y="3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2"/>
            <p:cNvSpPr/>
            <p:nvPr/>
          </p:nvSpPr>
          <p:spPr>
            <a:xfrm>
              <a:off x="3724750" y="1964175"/>
              <a:ext cx="4200" cy="3275"/>
            </a:xfrm>
            <a:custGeom>
              <a:rect b="b" l="l" r="r" t="t"/>
              <a:pathLst>
                <a:path extrusionOk="0" h="131" w="168">
                  <a:moveTo>
                    <a:pt x="0" y="0"/>
                  </a:moveTo>
                  <a:cubicBezTo>
                    <a:pt x="28" y="38"/>
                    <a:pt x="47" y="56"/>
                    <a:pt x="84" y="75"/>
                  </a:cubicBezTo>
                  <a:lnTo>
                    <a:pt x="121" y="103"/>
                  </a:lnTo>
                  <a:cubicBezTo>
                    <a:pt x="130" y="121"/>
                    <a:pt x="140" y="121"/>
                    <a:pt x="167" y="131"/>
                  </a:cubicBezTo>
                  <a:cubicBezTo>
                    <a:pt x="158" y="93"/>
                    <a:pt x="130" y="56"/>
                    <a:pt x="112" y="38"/>
                  </a:cubicBezTo>
                  <a:cubicBezTo>
                    <a:pt x="93" y="28"/>
                    <a:pt x="75" y="28"/>
                    <a:pt x="65" y="10"/>
                  </a:cubicBezTo>
                  <a:cubicBezTo>
                    <a:pt x="3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2"/>
            <p:cNvSpPr/>
            <p:nvPr/>
          </p:nvSpPr>
          <p:spPr>
            <a:xfrm>
              <a:off x="3751925" y="1957775"/>
              <a:ext cx="8625" cy="7575"/>
            </a:xfrm>
            <a:custGeom>
              <a:rect b="b" l="l" r="r" t="t"/>
              <a:pathLst>
                <a:path extrusionOk="0" h="303" w="345">
                  <a:moveTo>
                    <a:pt x="54" y="1"/>
                  </a:moveTo>
                  <a:cubicBezTo>
                    <a:pt x="33" y="1"/>
                    <a:pt x="14" y="6"/>
                    <a:pt x="0" y="15"/>
                  </a:cubicBezTo>
                  <a:cubicBezTo>
                    <a:pt x="75" y="15"/>
                    <a:pt x="149" y="61"/>
                    <a:pt x="205" y="108"/>
                  </a:cubicBezTo>
                  <a:cubicBezTo>
                    <a:pt x="223" y="126"/>
                    <a:pt x="251" y="164"/>
                    <a:pt x="270" y="201"/>
                  </a:cubicBezTo>
                  <a:cubicBezTo>
                    <a:pt x="288" y="210"/>
                    <a:pt x="298" y="219"/>
                    <a:pt x="307" y="247"/>
                  </a:cubicBezTo>
                  <a:cubicBezTo>
                    <a:pt x="316" y="266"/>
                    <a:pt x="335" y="284"/>
                    <a:pt x="344" y="303"/>
                  </a:cubicBezTo>
                  <a:cubicBezTo>
                    <a:pt x="344" y="294"/>
                    <a:pt x="335" y="266"/>
                    <a:pt x="335" y="247"/>
                  </a:cubicBezTo>
                  <a:cubicBezTo>
                    <a:pt x="316" y="219"/>
                    <a:pt x="316" y="210"/>
                    <a:pt x="307" y="182"/>
                  </a:cubicBezTo>
                  <a:cubicBezTo>
                    <a:pt x="298" y="154"/>
                    <a:pt x="270" y="117"/>
                    <a:pt x="242" y="80"/>
                  </a:cubicBezTo>
                  <a:cubicBezTo>
                    <a:pt x="205" y="52"/>
                    <a:pt x="168" y="24"/>
                    <a:pt x="121" y="15"/>
                  </a:cubicBezTo>
                  <a:cubicBezTo>
                    <a:pt x="98" y="6"/>
                    <a:pt x="75"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2"/>
            <p:cNvSpPr/>
            <p:nvPr/>
          </p:nvSpPr>
          <p:spPr>
            <a:xfrm>
              <a:off x="3757025" y="1962775"/>
              <a:ext cx="3975" cy="10725"/>
            </a:xfrm>
            <a:custGeom>
              <a:rect b="b" l="l" r="r" t="t"/>
              <a:pathLst>
                <a:path extrusionOk="0" h="429" w="159">
                  <a:moveTo>
                    <a:pt x="1" y="1"/>
                  </a:moveTo>
                  <a:cubicBezTo>
                    <a:pt x="1" y="38"/>
                    <a:pt x="10" y="84"/>
                    <a:pt x="38" y="112"/>
                  </a:cubicBezTo>
                  <a:lnTo>
                    <a:pt x="66" y="224"/>
                  </a:lnTo>
                  <a:lnTo>
                    <a:pt x="121" y="326"/>
                  </a:lnTo>
                  <a:lnTo>
                    <a:pt x="149" y="428"/>
                  </a:lnTo>
                  <a:cubicBezTo>
                    <a:pt x="159" y="391"/>
                    <a:pt x="159" y="345"/>
                    <a:pt x="149" y="317"/>
                  </a:cubicBezTo>
                  <a:cubicBezTo>
                    <a:pt x="140" y="270"/>
                    <a:pt x="131" y="233"/>
                    <a:pt x="121" y="196"/>
                  </a:cubicBezTo>
                  <a:cubicBezTo>
                    <a:pt x="94" y="13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2"/>
            <p:cNvSpPr/>
            <p:nvPr/>
          </p:nvSpPr>
          <p:spPr>
            <a:xfrm>
              <a:off x="3762825" y="1968600"/>
              <a:ext cx="2125" cy="10000"/>
            </a:xfrm>
            <a:custGeom>
              <a:rect b="b" l="l" r="r" t="t"/>
              <a:pathLst>
                <a:path extrusionOk="0" h="400" w="85">
                  <a:moveTo>
                    <a:pt x="1" y="0"/>
                  </a:moveTo>
                  <a:cubicBezTo>
                    <a:pt x="1" y="65"/>
                    <a:pt x="10" y="139"/>
                    <a:pt x="29" y="204"/>
                  </a:cubicBezTo>
                  <a:cubicBezTo>
                    <a:pt x="38" y="260"/>
                    <a:pt x="47" y="334"/>
                    <a:pt x="57" y="400"/>
                  </a:cubicBezTo>
                  <a:cubicBezTo>
                    <a:pt x="75" y="372"/>
                    <a:pt x="85" y="334"/>
                    <a:pt x="85" y="297"/>
                  </a:cubicBezTo>
                  <a:cubicBezTo>
                    <a:pt x="85" y="269"/>
                    <a:pt x="75" y="232"/>
                    <a:pt x="75" y="195"/>
                  </a:cubicBezTo>
                  <a:cubicBezTo>
                    <a:pt x="75" y="158"/>
                    <a:pt x="57" y="130"/>
                    <a:pt x="47" y="93"/>
                  </a:cubicBezTo>
                  <a:cubicBezTo>
                    <a:pt x="38" y="56"/>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2"/>
            <p:cNvSpPr/>
            <p:nvPr/>
          </p:nvSpPr>
          <p:spPr>
            <a:xfrm>
              <a:off x="3754700" y="1963700"/>
              <a:ext cx="3275" cy="6300"/>
            </a:xfrm>
            <a:custGeom>
              <a:rect b="b" l="l" r="r" t="t"/>
              <a:pathLst>
                <a:path extrusionOk="0" h="252" w="131">
                  <a:moveTo>
                    <a:pt x="1" y="1"/>
                  </a:moveTo>
                  <a:lnTo>
                    <a:pt x="1" y="1"/>
                  </a:lnTo>
                  <a:cubicBezTo>
                    <a:pt x="29" y="47"/>
                    <a:pt x="38" y="94"/>
                    <a:pt x="47" y="122"/>
                  </a:cubicBezTo>
                  <a:cubicBezTo>
                    <a:pt x="75" y="168"/>
                    <a:pt x="94" y="205"/>
                    <a:pt x="122" y="252"/>
                  </a:cubicBezTo>
                  <a:cubicBezTo>
                    <a:pt x="131" y="196"/>
                    <a:pt x="122" y="150"/>
                    <a:pt x="94" y="103"/>
                  </a:cubicBezTo>
                  <a:cubicBezTo>
                    <a:pt x="84" y="85"/>
                    <a:pt x="75" y="66"/>
                    <a:pt x="57" y="4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2"/>
            <p:cNvSpPr/>
            <p:nvPr/>
          </p:nvSpPr>
          <p:spPr>
            <a:xfrm>
              <a:off x="3757025" y="2012025"/>
              <a:ext cx="4675" cy="9775"/>
            </a:xfrm>
            <a:custGeom>
              <a:rect b="b" l="l" r="r" t="t"/>
              <a:pathLst>
                <a:path extrusionOk="0" h="391" w="187">
                  <a:moveTo>
                    <a:pt x="177" y="0"/>
                  </a:moveTo>
                  <a:lnTo>
                    <a:pt x="177" y="0"/>
                  </a:lnTo>
                  <a:cubicBezTo>
                    <a:pt x="140" y="65"/>
                    <a:pt x="121" y="130"/>
                    <a:pt x="84" y="186"/>
                  </a:cubicBezTo>
                  <a:cubicBezTo>
                    <a:pt x="56" y="261"/>
                    <a:pt x="29" y="316"/>
                    <a:pt x="1" y="391"/>
                  </a:cubicBezTo>
                  <a:cubicBezTo>
                    <a:pt x="29" y="363"/>
                    <a:pt x="47" y="326"/>
                    <a:pt x="66" y="307"/>
                  </a:cubicBezTo>
                  <a:cubicBezTo>
                    <a:pt x="94" y="270"/>
                    <a:pt x="121" y="251"/>
                    <a:pt x="131" y="214"/>
                  </a:cubicBezTo>
                  <a:cubicBezTo>
                    <a:pt x="168" y="158"/>
                    <a:pt x="187"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2"/>
            <p:cNvSpPr/>
            <p:nvPr/>
          </p:nvSpPr>
          <p:spPr>
            <a:xfrm>
              <a:off x="3756575" y="2009700"/>
              <a:ext cx="2800" cy="7700"/>
            </a:xfrm>
            <a:custGeom>
              <a:rect b="b" l="l" r="r" t="t"/>
              <a:pathLst>
                <a:path extrusionOk="0" h="308" w="112">
                  <a:moveTo>
                    <a:pt x="102" y="0"/>
                  </a:moveTo>
                  <a:lnTo>
                    <a:pt x="102" y="0"/>
                  </a:lnTo>
                  <a:cubicBezTo>
                    <a:pt x="74" y="38"/>
                    <a:pt x="74" y="66"/>
                    <a:pt x="65" y="84"/>
                  </a:cubicBezTo>
                  <a:cubicBezTo>
                    <a:pt x="56" y="112"/>
                    <a:pt x="56" y="131"/>
                    <a:pt x="47" y="158"/>
                  </a:cubicBezTo>
                  <a:cubicBezTo>
                    <a:pt x="28" y="205"/>
                    <a:pt x="19" y="251"/>
                    <a:pt x="0" y="307"/>
                  </a:cubicBezTo>
                  <a:lnTo>
                    <a:pt x="56" y="242"/>
                  </a:lnTo>
                  <a:cubicBezTo>
                    <a:pt x="65" y="223"/>
                    <a:pt x="74" y="186"/>
                    <a:pt x="93" y="168"/>
                  </a:cubicBezTo>
                  <a:cubicBezTo>
                    <a:pt x="112" y="121"/>
                    <a:pt x="112" y="6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2"/>
            <p:cNvSpPr/>
            <p:nvPr/>
          </p:nvSpPr>
          <p:spPr>
            <a:xfrm>
              <a:off x="3753325" y="2005525"/>
              <a:ext cx="2100" cy="7675"/>
            </a:xfrm>
            <a:custGeom>
              <a:rect b="b" l="l" r="r" t="t"/>
              <a:pathLst>
                <a:path extrusionOk="0" h="307" w="84">
                  <a:moveTo>
                    <a:pt x="0" y="0"/>
                  </a:moveTo>
                  <a:cubicBezTo>
                    <a:pt x="0" y="56"/>
                    <a:pt x="0" y="102"/>
                    <a:pt x="9" y="158"/>
                  </a:cubicBezTo>
                  <a:cubicBezTo>
                    <a:pt x="19" y="205"/>
                    <a:pt x="46" y="260"/>
                    <a:pt x="65" y="307"/>
                  </a:cubicBezTo>
                  <a:cubicBezTo>
                    <a:pt x="84" y="251"/>
                    <a:pt x="84" y="195"/>
                    <a:pt x="56" y="149"/>
                  </a:cubicBezTo>
                  <a:cubicBezTo>
                    <a:pt x="46" y="121"/>
                    <a:pt x="46" y="93"/>
                    <a:pt x="37" y="65"/>
                  </a:cubicBezTo>
                  <a:cubicBezTo>
                    <a:pt x="37"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2"/>
            <p:cNvSpPr/>
            <p:nvPr/>
          </p:nvSpPr>
          <p:spPr>
            <a:xfrm>
              <a:off x="3756800" y="2002025"/>
              <a:ext cx="1650" cy="7000"/>
            </a:xfrm>
            <a:custGeom>
              <a:rect b="b" l="l" r="r" t="t"/>
              <a:pathLst>
                <a:path extrusionOk="0" h="280" w="66">
                  <a:moveTo>
                    <a:pt x="47" y="1"/>
                  </a:moveTo>
                  <a:cubicBezTo>
                    <a:pt x="19" y="38"/>
                    <a:pt x="10" y="94"/>
                    <a:pt x="10" y="140"/>
                  </a:cubicBezTo>
                  <a:cubicBezTo>
                    <a:pt x="0" y="187"/>
                    <a:pt x="10" y="233"/>
                    <a:pt x="19" y="280"/>
                  </a:cubicBezTo>
                  <a:cubicBezTo>
                    <a:pt x="47" y="242"/>
                    <a:pt x="47" y="196"/>
                    <a:pt x="56" y="140"/>
                  </a:cubicBezTo>
                  <a:cubicBezTo>
                    <a:pt x="65" y="94"/>
                    <a:pt x="56"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2"/>
            <p:cNvSpPr/>
            <p:nvPr/>
          </p:nvSpPr>
          <p:spPr>
            <a:xfrm>
              <a:off x="3761675" y="1999025"/>
              <a:ext cx="1425" cy="9300"/>
            </a:xfrm>
            <a:custGeom>
              <a:rect b="b" l="l" r="r" t="t"/>
              <a:pathLst>
                <a:path extrusionOk="0" h="372" w="57">
                  <a:moveTo>
                    <a:pt x="47" y="0"/>
                  </a:moveTo>
                  <a:cubicBezTo>
                    <a:pt x="10" y="56"/>
                    <a:pt x="10" y="130"/>
                    <a:pt x="1" y="186"/>
                  </a:cubicBezTo>
                  <a:cubicBezTo>
                    <a:pt x="1" y="242"/>
                    <a:pt x="1" y="316"/>
                    <a:pt x="10" y="372"/>
                  </a:cubicBezTo>
                  <a:cubicBezTo>
                    <a:pt x="47" y="316"/>
                    <a:pt x="47" y="260"/>
                    <a:pt x="56" y="186"/>
                  </a:cubicBezTo>
                  <a:cubicBezTo>
                    <a:pt x="56"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2"/>
            <p:cNvSpPr/>
            <p:nvPr/>
          </p:nvSpPr>
          <p:spPr>
            <a:xfrm>
              <a:off x="3701050" y="1987625"/>
              <a:ext cx="4675" cy="10725"/>
            </a:xfrm>
            <a:custGeom>
              <a:rect b="b" l="l" r="r" t="t"/>
              <a:pathLst>
                <a:path extrusionOk="0" h="429" w="187">
                  <a:moveTo>
                    <a:pt x="1" y="1"/>
                  </a:moveTo>
                  <a:lnTo>
                    <a:pt x="1" y="131"/>
                  </a:lnTo>
                  <a:cubicBezTo>
                    <a:pt x="10" y="168"/>
                    <a:pt x="19" y="215"/>
                    <a:pt x="38" y="242"/>
                  </a:cubicBezTo>
                  <a:cubicBezTo>
                    <a:pt x="66" y="317"/>
                    <a:pt x="112" y="382"/>
                    <a:pt x="186" y="428"/>
                  </a:cubicBezTo>
                  <a:cubicBezTo>
                    <a:pt x="159" y="400"/>
                    <a:pt x="149" y="363"/>
                    <a:pt x="131" y="326"/>
                  </a:cubicBezTo>
                  <a:cubicBezTo>
                    <a:pt x="112" y="298"/>
                    <a:pt x="93" y="261"/>
                    <a:pt x="84" y="224"/>
                  </a:cubicBezTo>
                  <a:cubicBezTo>
                    <a:pt x="56" y="159"/>
                    <a:pt x="38"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2"/>
            <p:cNvSpPr/>
            <p:nvPr/>
          </p:nvSpPr>
          <p:spPr>
            <a:xfrm>
              <a:off x="3704300" y="1991125"/>
              <a:ext cx="5150" cy="8600"/>
            </a:xfrm>
            <a:custGeom>
              <a:rect b="b" l="l" r="r" t="t"/>
              <a:pathLst>
                <a:path extrusionOk="0" h="344" w="206">
                  <a:moveTo>
                    <a:pt x="1" y="0"/>
                  </a:moveTo>
                  <a:cubicBezTo>
                    <a:pt x="1" y="37"/>
                    <a:pt x="10" y="75"/>
                    <a:pt x="10" y="112"/>
                  </a:cubicBezTo>
                  <a:cubicBezTo>
                    <a:pt x="19" y="140"/>
                    <a:pt x="29" y="167"/>
                    <a:pt x="56" y="205"/>
                  </a:cubicBezTo>
                  <a:cubicBezTo>
                    <a:pt x="94" y="260"/>
                    <a:pt x="140" y="316"/>
                    <a:pt x="205" y="344"/>
                  </a:cubicBezTo>
                  <a:lnTo>
                    <a:pt x="149" y="260"/>
                  </a:lnTo>
                  <a:cubicBezTo>
                    <a:pt x="140" y="232"/>
                    <a:pt x="112" y="205"/>
                    <a:pt x="103" y="177"/>
                  </a:cubicBezTo>
                  <a:cubicBezTo>
                    <a:pt x="66" y="121"/>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2"/>
            <p:cNvSpPr/>
            <p:nvPr/>
          </p:nvSpPr>
          <p:spPr>
            <a:xfrm>
              <a:off x="3709175" y="1994600"/>
              <a:ext cx="7225" cy="7925"/>
            </a:xfrm>
            <a:custGeom>
              <a:rect b="b" l="l" r="r" t="t"/>
              <a:pathLst>
                <a:path extrusionOk="0" h="317" w="289">
                  <a:moveTo>
                    <a:pt x="1" y="1"/>
                  </a:moveTo>
                  <a:lnTo>
                    <a:pt x="1" y="1"/>
                  </a:lnTo>
                  <a:cubicBezTo>
                    <a:pt x="38" y="84"/>
                    <a:pt x="66" y="140"/>
                    <a:pt x="112" y="177"/>
                  </a:cubicBezTo>
                  <a:cubicBezTo>
                    <a:pt x="140" y="214"/>
                    <a:pt x="168" y="233"/>
                    <a:pt x="196" y="261"/>
                  </a:cubicBezTo>
                  <a:cubicBezTo>
                    <a:pt x="214" y="279"/>
                    <a:pt x="252" y="307"/>
                    <a:pt x="289" y="316"/>
                  </a:cubicBezTo>
                  <a:lnTo>
                    <a:pt x="214" y="233"/>
                  </a:lnTo>
                  <a:cubicBezTo>
                    <a:pt x="196" y="214"/>
                    <a:pt x="177" y="177"/>
                    <a:pt x="149" y="159"/>
                  </a:cubicBezTo>
                  <a:cubicBezTo>
                    <a:pt x="103" y="103"/>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2"/>
            <p:cNvSpPr/>
            <p:nvPr/>
          </p:nvSpPr>
          <p:spPr>
            <a:xfrm>
              <a:off x="3711500" y="2003650"/>
              <a:ext cx="8625" cy="6775"/>
            </a:xfrm>
            <a:custGeom>
              <a:rect b="b" l="l" r="r" t="t"/>
              <a:pathLst>
                <a:path extrusionOk="0" h="271" w="345">
                  <a:moveTo>
                    <a:pt x="1" y="1"/>
                  </a:moveTo>
                  <a:cubicBezTo>
                    <a:pt x="47" y="57"/>
                    <a:pt x="94" y="103"/>
                    <a:pt x="149" y="168"/>
                  </a:cubicBezTo>
                  <a:cubicBezTo>
                    <a:pt x="186" y="187"/>
                    <a:pt x="205" y="196"/>
                    <a:pt x="242" y="224"/>
                  </a:cubicBezTo>
                  <a:cubicBezTo>
                    <a:pt x="279" y="242"/>
                    <a:pt x="317" y="270"/>
                    <a:pt x="344" y="270"/>
                  </a:cubicBezTo>
                  <a:lnTo>
                    <a:pt x="261" y="196"/>
                  </a:lnTo>
                  <a:cubicBezTo>
                    <a:pt x="242" y="177"/>
                    <a:pt x="205" y="150"/>
                    <a:pt x="186" y="131"/>
                  </a:cubicBezTo>
                  <a:cubicBezTo>
                    <a:pt x="121" y="8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2"/>
            <p:cNvSpPr/>
            <p:nvPr/>
          </p:nvSpPr>
          <p:spPr>
            <a:xfrm>
              <a:off x="3720100" y="2006675"/>
              <a:ext cx="7925" cy="7700"/>
            </a:xfrm>
            <a:custGeom>
              <a:rect b="b" l="l" r="r" t="t"/>
              <a:pathLst>
                <a:path extrusionOk="0" h="308" w="317">
                  <a:moveTo>
                    <a:pt x="0" y="1"/>
                  </a:moveTo>
                  <a:lnTo>
                    <a:pt x="0" y="1"/>
                  </a:lnTo>
                  <a:cubicBezTo>
                    <a:pt x="28" y="66"/>
                    <a:pt x="75" y="121"/>
                    <a:pt x="131" y="187"/>
                  </a:cubicBezTo>
                  <a:cubicBezTo>
                    <a:pt x="149" y="214"/>
                    <a:pt x="177" y="242"/>
                    <a:pt x="214" y="261"/>
                  </a:cubicBezTo>
                  <a:cubicBezTo>
                    <a:pt x="251" y="289"/>
                    <a:pt x="279" y="307"/>
                    <a:pt x="316" y="307"/>
                  </a:cubicBezTo>
                  <a:cubicBezTo>
                    <a:pt x="279" y="289"/>
                    <a:pt x="261" y="252"/>
                    <a:pt x="233" y="233"/>
                  </a:cubicBezTo>
                  <a:lnTo>
                    <a:pt x="168" y="149"/>
                  </a:lnTo>
                  <a:cubicBezTo>
                    <a:pt x="121"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2"/>
            <p:cNvSpPr/>
            <p:nvPr/>
          </p:nvSpPr>
          <p:spPr>
            <a:xfrm>
              <a:off x="3727525" y="1980675"/>
              <a:ext cx="2125" cy="4425"/>
            </a:xfrm>
            <a:custGeom>
              <a:rect b="b" l="l" r="r" t="t"/>
              <a:pathLst>
                <a:path extrusionOk="0" h="177" w="85">
                  <a:moveTo>
                    <a:pt x="1" y="0"/>
                  </a:moveTo>
                  <a:cubicBezTo>
                    <a:pt x="1" y="37"/>
                    <a:pt x="10" y="74"/>
                    <a:pt x="19" y="102"/>
                  </a:cubicBezTo>
                  <a:cubicBezTo>
                    <a:pt x="29" y="130"/>
                    <a:pt x="56" y="158"/>
                    <a:pt x="84" y="177"/>
                  </a:cubicBezTo>
                  <a:cubicBezTo>
                    <a:pt x="84" y="130"/>
                    <a:pt x="75" y="112"/>
                    <a:pt x="66" y="74"/>
                  </a:cubicBezTo>
                  <a:cubicBezTo>
                    <a:pt x="56"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2"/>
            <p:cNvSpPr/>
            <p:nvPr/>
          </p:nvSpPr>
          <p:spPr>
            <a:xfrm>
              <a:off x="3726825" y="1976475"/>
              <a:ext cx="2600" cy="3975"/>
            </a:xfrm>
            <a:custGeom>
              <a:rect b="b" l="l" r="r" t="t"/>
              <a:pathLst>
                <a:path extrusionOk="0" h="159" w="104">
                  <a:moveTo>
                    <a:pt x="1" y="1"/>
                  </a:moveTo>
                  <a:lnTo>
                    <a:pt x="1" y="1"/>
                  </a:lnTo>
                  <a:cubicBezTo>
                    <a:pt x="10" y="29"/>
                    <a:pt x="29" y="66"/>
                    <a:pt x="38" y="94"/>
                  </a:cubicBezTo>
                  <a:cubicBezTo>
                    <a:pt x="47" y="112"/>
                    <a:pt x="66" y="140"/>
                    <a:pt x="103" y="159"/>
                  </a:cubicBezTo>
                  <a:cubicBezTo>
                    <a:pt x="103" y="122"/>
                    <a:pt x="94" y="94"/>
                    <a:pt x="66" y="66"/>
                  </a:cubicBezTo>
                  <a:cubicBezTo>
                    <a:pt x="57"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2"/>
            <p:cNvSpPr/>
            <p:nvPr/>
          </p:nvSpPr>
          <p:spPr>
            <a:xfrm>
              <a:off x="3731700" y="2016675"/>
              <a:ext cx="6550" cy="4200"/>
            </a:xfrm>
            <a:custGeom>
              <a:rect b="b" l="l" r="r" t="t"/>
              <a:pathLst>
                <a:path extrusionOk="0" h="168" w="262">
                  <a:moveTo>
                    <a:pt x="1" y="0"/>
                  </a:moveTo>
                  <a:lnTo>
                    <a:pt x="1" y="0"/>
                  </a:lnTo>
                  <a:cubicBezTo>
                    <a:pt x="29" y="47"/>
                    <a:pt x="75" y="84"/>
                    <a:pt x="122" y="112"/>
                  </a:cubicBezTo>
                  <a:lnTo>
                    <a:pt x="187" y="140"/>
                  </a:lnTo>
                  <a:cubicBezTo>
                    <a:pt x="215" y="158"/>
                    <a:pt x="233" y="167"/>
                    <a:pt x="261" y="167"/>
                  </a:cubicBezTo>
                  <a:cubicBezTo>
                    <a:pt x="224" y="130"/>
                    <a:pt x="187" y="93"/>
                    <a:pt x="140" y="75"/>
                  </a:cubicBezTo>
                  <a:cubicBezTo>
                    <a:pt x="94" y="3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2"/>
            <p:cNvSpPr/>
            <p:nvPr/>
          </p:nvSpPr>
          <p:spPr>
            <a:xfrm>
              <a:off x="3560300" y="2197825"/>
              <a:ext cx="70875" cy="74150"/>
            </a:xfrm>
            <a:custGeom>
              <a:rect b="b" l="l" r="r" t="t"/>
              <a:pathLst>
                <a:path extrusionOk="0" h="2966" w="2835">
                  <a:moveTo>
                    <a:pt x="1485" y="1"/>
                  </a:moveTo>
                  <a:cubicBezTo>
                    <a:pt x="1479" y="1"/>
                    <a:pt x="1474" y="1"/>
                    <a:pt x="1468" y="1"/>
                  </a:cubicBezTo>
                  <a:cubicBezTo>
                    <a:pt x="1292" y="29"/>
                    <a:pt x="1171" y="187"/>
                    <a:pt x="1115" y="363"/>
                  </a:cubicBezTo>
                  <a:cubicBezTo>
                    <a:pt x="1050" y="521"/>
                    <a:pt x="1041" y="716"/>
                    <a:pt x="957" y="874"/>
                  </a:cubicBezTo>
                  <a:cubicBezTo>
                    <a:pt x="911" y="716"/>
                    <a:pt x="864" y="540"/>
                    <a:pt x="753" y="410"/>
                  </a:cubicBezTo>
                  <a:cubicBezTo>
                    <a:pt x="674" y="309"/>
                    <a:pt x="544" y="231"/>
                    <a:pt x="412" y="231"/>
                  </a:cubicBezTo>
                  <a:cubicBezTo>
                    <a:pt x="374" y="231"/>
                    <a:pt x="335" y="237"/>
                    <a:pt x="298" y="252"/>
                  </a:cubicBezTo>
                  <a:cubicBezTo>
                    <a:pt x="28" y="326"/>
                    <a:pt x="0" y="689"/>
                    <a:pt x="28" y="958"/>
                  </a:cubicBezTo>
                  <a:cubicBezTo>
                    <a:pt x="121" y="1646"/>
                    <a:pt x="391" y="2296"/>
                    <a:pt x="790" y="2853"/>
                  </a:cubicBezTo>
                  <a:cubicBezTo>
                    <a:pt x="837" y="2936"/>
                    <a:pt x="916" y="2965"/>
                    <a:pt x="1002" y="2965"/>
                  </a:cubicBezTo>
                  <a:cubicBezTo>
                    <a:pt x="1119" y="2965"/>
                    <a:pt x="1249" y="2911"/>
                    <a:pt x="1329" y="2863"/>
                  </a:cubicBezTo>
                  <a:cubicBezTo>
                    <a:pt x="1896" y="2519"/>
                    <a:pt x="2416" y="2054"/>
                    <a:pt x="2676" y="1450"/>
                  </a:cubicBezTo>
                  <a:cubicBezTo>
                    <a:pt x="2760" y="1265"/>
                    <a:pt x="2834" y="1060"/>
                    <a:pt x="2797" y="865"/>
                  </a:cubicBezTo>
                  <a:cubicBezTo>
                    <a:pt x="2760" y="661"/>
                    <a:pt x="2611" y="466"/>
                    <a:pt x="2397" y="456"/>
                  </a:cubicBezTo>
                  <a:cubicBezTo>
                    <a:pt x="2392" y="456"/>
                    <a:pt x="2387" y="456"/>
                    <a:pt x="2381" y="456"/>
                  </a:cubicBezTo>
                  <a:cubicBezTo>
                    <a:pt x="2165" y="456"/>
                    <a:pt x="1985" y="637"/>
                    <a:pt x="1849" y="800"/>
                  </a:cubicBezTo>
                  <a:cubicBezTo>
                    <a:pt x="1877" y="633"/>
                    <a:pt x="1896" y="456"/>
                    <a:pt x="1840" y="289"/>
                  </a:cubicBezTo>
                  <a:cubicBezTo>
                    <a:pt x="1795" y="136"/>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2"/>
            <p:cNvSpPr/>
            <p:nvPr/>
          </p:nvSpPr>
          <p:spPr>
            <a:xfrm>
              <a:off x="3559600" y="2196400"/>
              <a:ext cx="71800" cy="75550"/>
            </a:xfrm>
            <a:custGeom>
              <a:rect b="b" l="l" r="r" t="t"/>
              <a:pathLst>
                <a:path extrusionOk="0" h="3022" w="2872">
                  <a:moveTo>
                    <a:pt x="809" y="2910"/>
                  </a:moveTo>
                  <a:lnTo>
                    <a:pt x="809" y="2910"/>
                  </a:lnTo>
                  <a:cubicBezTo>
                    <a:pt x="837" y="2957"/>
                    <a:pt x="874" y="2975"/>
                    <a:pt x="920" y="3003"/>
                  </a:cubicBezTo>
                  <a:cubicBezTo>
                    <a:pt x="874" y="2975"/>
                    <a:pt x="837" y="2938"/>
                    <a:pt x="809" y="2910"/>
                  </a:cubicBezTo>
                  <a:close/>
                  <a:moveTo>
                    <a:pt x="1479" y="1"/>
                  </a:moveTo>
                  <a:cubicBezTo>
                    <a:pt x="1469" y="1"/>
                    <a:pt x="1459" y="1"/>
                    <a:pt x="1450" y="2"/>
                  </a:cubicBezTo>
                  <a:cubicBezTo>
                    <a:pt x="1348" y="12"/>
                    <a:pt x="1264" y="86"/>
                    <a:pt x="1208" y="151"/>
                  </a:cubicBezTo>
                  <a:cubicBezTo>
                    <a:pt x="1153" y="225"/>
                    <a:pt x="1106" y="318"/>
                    <a:pt x="1078" y="402"/>
                  </a:cubicBezTo>
                  <a:cubicBezTo>
                    <a:pt x="1050" y="523"/>
                    <a:pt x="1022" y="662"/>
                    <a:pt x="985" y="792"/>
                  </a:cubicBezTo>
                  <a:cubicBezTo>
                    <a:pt x="939" y="681"/>
                    <a:pt x="892" y="560"/>
                    <a:pt x="818" y="458"/>
                  </a:cubicBezTo>
                  <a:cubicBezTo>
                    <a:pt x="753" y="383"/>
                    <a:pt x="697" y="327"/>
                    <a:pt x="614" y="290"/>
                  </a:cubicBezTo>
                  <a:cubicBezTo>
                    <a:pt x="541" y="266"/>
                    <a:pt x="476" y="242"/>
                    <a:pt x="399" y="242"/>
                  </a:cubicBezTo>
                  <a:cubicBezTo>
                    <a:pt x="387" y="242"/>
                    <a:pt x="375" y="243"/>
                    <a:pt x="363" y="244"/>
                  </a:cubicBezTo>
                  <a:cubicBezTo>
                    <a:pt x="270" y="262"/>
                    <a:pt x="196" y="318"/>
                    <a:pt x="140" y="374"/>
                  </a:cubicBezTo>
                  <a:cubicBezTo>
                    <a:pt x="84" y="448"/>
                    <a:pt x="56" y="523"/>
                    <a:pt x="38" y="606"/>
                  </a:cubicBezTo>
                  <a:cubicBezTo>
                    <a:pt x="0" y="773"/>
                    <a:pt x="10" y="941"/>
                    <a:pt x="47" y="1099"/>
                  </a:cubicBezTo>
                  <a:cubicBezTo>
                    <a:pt x="103" y="1424"/>
                    <a:pt x="196" y="1730"/>
                    <a:pt x="326" y="2037"/>
                  </a:cubicBezTo>
                  <a:cubicBezTo>
                    <a:pt x="456" y="2334"/>
                    <a:pt x="614" y="2632"/>
                    <a:pt x="799" y="2882"/>
                  </a:cubicBezTo>
                  <a:cubicBezTo>
                    <a:pt x="614" y="2613"/>
                    <a:pt x="456" y="2334"/>
                    <a:pt x="335" y="2037"/>
                  </a:cubicBezTo>
                  <a:cubicBezTo>
                    <a:pt x="223" y="1730"/>
                    <a:pt x="131" y="1424"/>
                    <a:pt x="84" y="1099"/>
                  </a:cubicBezTo>
                  <a:cubicBezTo>
                    <a:pt x="56" y="931"/>
                    <a:pt x="47" y="773"/>
                    <a:pt x="84" y="616"/>
                  </a:cubicBezTo>
                  <a:cubicBezTo>
                    <a:pt x="103" y="541"/>
                    <a:pt x="131" y="467"/>
                    <a:pt x="177" y="411"/>
                  </a:cubicBezTo>
                  <a:cubicBezTo>
                    <a:pt x="223" y="355"/>
                    <a:pt x="288" y="318"/>
                    <a:pt x="363" y="309"/>
                  </a:cubicBezTo>
                  <a:cubicBezTo>
                    <a:pt x="377" y="305"/>
                    <a:pt x="392" y="303"/>
                    <a:pt x="408" y="303"/>
                  </a:cubicBezTo>
                  <a:cubicBezTo>
                    <a:pt x="464" y="303"/>
                    <a:pt x="526" y="326"/>
                    <a:pt x="576" y="355"/>
                  </a:cubicBezTo>
                  <a:cubicBezTo>
                    <a:pt x="651" y="383"/>
                    <a:pt x="707" y="430"/>
                    <a:pt x="753" y="504"/>
                  </a:cubicBezTo>
                  <a:cubicBezTo>
                    <a:pt x="846" y="634"/>
                    <a:pt x="892" y="783"/>
                    <a:pt x="939" y="931"/>
                  </a:cubicBezTo>
                  <a:lnTo>
                    <a:pt x="976" y="1034"/>
                  </a:lnTo>
                  <a:lnTo>
                    <a:pt x="1022" y="941"/>
                  </a:lnTo>
                  <a:cubicBezTo>
                    <a:pt x="1106" y="783"/>
                    <a:pt x="1115" y="597"/>
                    <a:pt x="1171" y="430"/>
                  </a:cubicBezTo>
                  <a:cubicBezTo>
                    <a:pt x="1199" y="355"/>
                    <a:pt x="1227" y="281"/>
                    <a:pt x="1292" y="225"/>
                  </a:cubicBezTo>
                  <a:cubicBezTo>
                    <a:pt x="1338" y="170"/>
                    <a:pt x="1403" y="123"/>
                    <a:pt x="1478" y="105"/>
                  </a:cubicBezTo>
                  <a:cubicBezTo>
                    <a:pt x="1486" y="103"/>
                    <a:pt x="1495" y="103"/>
                    <a:pt x="1504" y="103"/>
                  </a:cubicBezTo>
                  <a:cubicBezTo>
                    <a:pt x="1564" y="103"/>
                    <a:pt x="1634" y="129"/>
                    <a:pt x="1682" y="170"/>
                  </a:cubicBezTo>
                  <a:cubicBezTo>
                    <a:pt x="1738" y="216"/>
                    <a:pt x="1784" y="281"/>
                    <a:pt x="1821" y="355"/>
                  </a:cubicBezTo>
                  <a:cubicBezTo>
                    <a:pt x="1877" y="504"/>
                    <a:pt x="1859" y="681"/>
                    <a:pt x="1849" y="848"/>
                  </a:cubicBezTo>
                  <a:lnTo>
                    <a:pt x="1821" y="1015"/>
                  </a:lnTo>
                  <a:lnTo>
                    <a:pt x="1924" y="885"/>
                  </a:lnTo>
                  <a:cubicBezTo>
                    <a:pt x="1989" y="820"/>
                    <a:pt x="2044" y="746"/>
                    <a:pt x="2109" y="690"/>
                  </a:cubicBezTo>
                  <a:cubicBezTo>
                    <a:pt x="2184" y="634"/>
                    <a:pt x="2249" y="588"/>
                    <a:pt x="2332" y="560"/>
                  </a:cubicBezTo>
                  <a:cubicBezTo>
                    <a:pt x="2359" y="554"/>
                    <a:pt x="2385" y="551"/>
                    <a:pt x="2412" y="551"/>
                  </a:cubicBezTo>
                  <a:cubicBezTo>
                    <a:pt x="2468" y="551"/>
                    <a:pt x="2523" y="565"/>
                    <a:pt x="2574" y="597"/>
                  </a:cubicBezTo>
                  <a:cubicBezTo>
                    <a:pt x="2648" y="643"/>
                    <a:pt x="2713" y="699"/>
                    <a:pt x="2751" y="783"/>
                  </a:cubicBezTo>
                  <a:cubicBezTo>
                    <a:pt x="2797" y="866"/>
                    <a:pt x="2806" y="941"/>
                    <a:pt x="2806" y="1034"/>
                  </a:cubicBezTo>
                  <a:cubicBezTo>
                    <a:pt x="2806" y="1127"/>
                    <a:pt x="2797" y="1210"/>
                    <a:pt x="2760" y="1303"/>
                  </a:cubicBezTo>
                  <a:cubicBezTo>
                    <a:pt x="2741" y="1396"/>
                    <a:pt x="2704" y="1480"/>
                    <a:pt x="2658" y="1563"/>
                  </a:cubicBezTo>
                  <a:cubicBezTo>
                    <a:pt x="2620" y="1638"/>
                    <a:pt x="2574" y="1721"/>
                    <a:pt x="2528" y="1805"/>
                  </a:cubicBezTo>
                  <a:cubicBezTo>
                    <a:pt x="2332" y="2121"/>
                    <a:pt x="2082" y="2399"/>
                    <a:pt x="1784" y="2632"/>
                  </a:cubicBezTo>
                  <a:cubicBezTo>
                    <a:pt x="1636" y="2743"/>
                    <a:pt x="1487" y="2845"/>
                    <a:pt x="1320" y="2938"/>
                  </a:cubicBezTo>
                  <a:cubicBezTo>
                    <a:pt x="1245" y="2975"/>
                    <a:pt x="1153" y="3013"/>
                    <a:pt x="1060" y="3022"/>
                  </a:cubicBezTo>
                  <a:cubicBezTo>
                    <a:pt x="1153" y="3022"/>
                    <a:pt x="1245" y="2985"/>
                    <a:pt x="1320" y="2957"/>
                  </a:cubicBezTo>
                  <a:cubicBezTo>
                    <a:pt x="1487" y="2864"/>
                    <a:pt x="1645" y="2752"/>
                    <a:pt x="1803" y="2650"/>
                  </a:cubicBezTo>
                  <a:cubicBezTo>
                    <a:pt x="2100" y="2427"/>
                    <a:pt x="2370" y="2167"/>
                    <a:pt x="2574" y="1842"/>
                  </a:cubicBezTo>
                  <a:cubicBezTo>
                    <a:pt x="2620" y="1758"/>
                    <a:pt x="2686" y="1675"/>
                    <a:pt x="2713" y="1591"/>
                  </a:cubicBezTo>
                  <a:cubicBezTo>
                    <a:pt x="2760" y="1517"/>
                    <a:pt x="2797" y="1424"/>
                    <a:pt x="2834" y="1331"/>
                  </a:cubicBezTo>
                  <a:cubicBezTo>
                    <a:pt x="2843" y="1238"/>
                    <a:pt x="2871" y="1145"/>
                    <a:pt x="2871" y="1034"/>
                  </a:cubicBezTo>
                  <a:cubicBezTo>
                    <a:pt x="2871" y="941"/>
                    <a:pt x="2862" y="838"/>
                    <a:pt x="2816" y="746"/>
                  </a:cubicBezTo>
                  <a:cubicBezTo>
                    <a:pt x="2769" y="653"/>
                    <a:pt x="2704" y="569"/>
                    <a:pt x="2611" y="523"/>
                  </a:cubicBezTo>
                  <a:cubicBezTo>
                    <a:pt x="2546" y="484"/>
                    <a:pt x="2477" y="467"/>
                    <a:pt x="2406" y="467"/>
                  </a:cubicBezTo>
                  <a:cubicBezTo>
                    <a:pt x="2376" y="467"/>
                    <a:pt x="2345" y="471"/>
                    <a:pt x="2314" y="476"/>
                  </a:cubicBezTo>
                  <a:cubicBezTo>
                    <a:pt x="2212" y="504"/>
                    <a:pt x="2128" y="560"/>
                    <a:pt x="2044" y="616"/>
                  </a:cubicBezTo>
                  <a:cubicBezTo>
                    <a:pt x="2007" y="653"/>
                    <a:pt x="1979" y="681"/>
                    <a:pt x="1942" y="708"/>
                  </a:cubicBezTo>
                  <a:lnTo>
                    <a:pt x="1942" y="597"/>
                  </a:lnTo>
                  <a:cubicBezTo>
                    <a:pt x="1942" y="504"/>
                    <a:pt x="1933" y="411"/>
                    <a:pt x="1896" y="318"/>
                  </a:cubicBezTo>
                  <a:cubicBezTo>
                    <a:pt x="1859" y="225"/>
                    <a:pt x="1803" y="142"/>
                    <a:pt x="1729" y="86"/>
                  </a:cubicBezTo>
                  <a:cubicBezTo>
                    <a:pt x="1654" y="36"/>
                    <a:pt x="1564" y="1"/>
                    <a:pt x="14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2"/>
            <p:cNvSpPr/>
            <p:nvPr/>
          </p:nvSpPr>
          <p:spPr>
            <a:xfrm>
              <a:off x="3583525" y="2219675"/>
              <a:ext cx="1875" cy="52050"/>
            </a:xfrm>
            <a:custGeom>
              <a:rect b="b" l="l" r="r" t="t"/>
              <a:pathLst>
                <a:path extrusionOk="0" h="2082" w="75">
                  <a:moveTo>
                    <a:pt x="28" y="0"/>
                  </a:moveTo>
                  <a:lnTo>
                    <a:pt x="28" y="521"/>
                  </a:lnTo>
                  <a:lnTo>
                    <a:pt x="28" y="1050"/>
                  </a:lnTo>
                  <a:lnTo>
                    <a:pt x="28" y="1571"/>
                  </a:lnTo>
                  <a:cubicBezTo>
                    <a:pt x="28" y="1654"/>
                    <a:pt x="19" y="1747"/>
                    <a:pt x="19" y="1821"/>
                  </a:cubicBezTo>
                  <a:cubicBezTo>
                    <a:pt x="19" y="1905"/>
                    <a:pt x="10" y="1998"/>
                    <a:pt x="0" y="2082"/>
                  </a:cubicBezTo>
                  <a:cubicBezTo>
                    <a:pt x="38" y="1914"/>
                    <a:pt x="56" y="1747"/>
                    <a:pt x="65" y="1571"/>
                  </a:cubicBezTo>
                  <a:cubicBezTo>
                    <a:pt x="75" y="1394"/>
                    <a:pt x="75" y="1217"/>
                    <a:pt x="75" y="1050"/>
                  </a:cubicBezTo>
                  <a:cubicBezTo>
                    <a:pt x="75" y="874"/>
                    <a:pt x="75" y="697"/>
                    <a:pt x="65" y="521"/>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2"/>
            <p:cNvSpPr/>
            <p:nvPr/>
          </p:nvSpPr>
          <p:spPr>
            <a:xfrm>
              <a:off x="3585375" y="2218500"/>
              <a:ext cx="21400" cy="53450"/>
            </a:xfrm>
            <a:custGeom>
              <a:rect b="b" l="l" r="r" t="t"/>
              <a:pathLst>
                <a:path extrusionOk="0" h="2138" w="856">
                  <a:moveTo>
                    <a:pt x="855" y="1"/>
                  </a:moveTo>
                  <a:lnTo>
                    <a:pt x="855" y="1"/>
                  </a:lnTo>
                  <a:cubicBezTo>
                    <a:pt x="763" y="177"/>
                    <a:pt x="688" y="354"/>
                    <a:pt x="605" y="521"/>
                  </a:cubicBezTo>
                  <a:cubicBezTo>
                    <a:pt x="540" y="698"/>
                    <a:pt x="456" y="884"/>
                    <a:pt x="382" y="1060"/>
                  </a:cubicBezTo>
                  <a:cubicBezTo>
                    <a:pt x="317" y="1237"/>
                    <a:pt x="242" y="1404"/>
                    <a:pt x="177" y="1590"/>
                  </a:cubicBezTo>
                  <a:cubicBezTo>
                    <a:pt x="122" y="1766"/>
                    <a:pt x="47" y="1952"/>
                    <a:pt x="1" y="2138"/>
                  </a:cubicBezTo>
                  <a:cubicBezTo>
                    <a:pt x="38" y="2045"/>
                    <a:pt x="75" y="1961"/>
                    <a:pt x="112" y="1868"/>
                  </a:cubicBezTo>
                  <a:cubicBezTo>
                    <a:pt x="140" y="1775"/>
                    <a:pt x="177" y="1701"/>
                    <a:pt x="214" y="1608"/>
                  </a:cubicBezTo>
                  <a:lnTo>
                    <a:pt x="437" y="1069"/>
                  </a:lnTo>
                  <a:lnTo>
                    <a:pt x="642" y="540"/>
                  </a:lnTo>
                  <a:cubicBezTo>
                    <a:pt x="716" y="363"/>
                    <a:pt x="781" y="187"/>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2"/>
            <p:cNvSpPr/>
            <p:nvPr/>
          </p:nvSpPr>
          <p:spPr>
            <a:xfrm>
              <a:off x="3586075" y="2238950"/>
              <a:ext cx="1425" cy="14650"/>
            </a:xfrm>
            <a:custGeom>
              <a:rect b="b" l="l" r="r" t="t"/>
              <a:pathLst>
                <a:path extrusionOk="0" h="586" w="57">
                  <a:moveTo>
                    <a:pt x="38" y="1"/>
                  </a:moveTo>
                  <a:cubicBezTo>
                    <a:pt x="19" y="103"/>
                    <a:pt x="10" y="196"/>
                    <a:pt x="1" y="289"/>
                  </a:cubicBezTo>
                  <a:lnTo>
                    <a:pt x="1" y="437"/>
                  </a:lnTo>
                  <a:cubicBezTo>
                    <a:pt x="1" y="484"/>
                    <a:pt x="10" y="539"/>
                    <a:pt x="10" y="586"/>
                  </a:cubicBezTo>
                  <a:cubicBezTo>
                    <a:pt x="38" y="539"/>
                    <a:pt x="47" y="484"/>
                    <a:pt x="47" y="437"/>
                  </a:cubicBezTo>
                  <a:cubicBezTo>
                    <a:pt x="56" y="391"/>
                    <a:pt x="56" y="335"/>
                    <a:pt x="56" y="289"/>
                  </a:cubicBezTo>
                  <a:cubicBezTo>
                    <a:pt x="56" y="196"/>
                    <a:pt x="56" y="93"/>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2"/>
            <p:cNvSpPr/>
            <p:nvPr/>
          </p:nvSpPr>
          <p:spPr>
            <a:xfrm>
              <a:off x="3587700" y="2233375"/>
              <a:ext cx="2125" cy="9075"/>
            </a:xfrm>
            <a:custGeom>
              <a:rect b="b" l="l" r="r" t="t"/>
              <a:pathLst>
                <a:path extrusionOk="0" h="363" w="85">
                  <a:moveTo>
                    <a:pt x="19" y="1"/>
                  </a:moveTo>
                  <a:cubicBezTo>
                    <a:pt x="1" y="56"/>
                    <a:pt x="19" y="131"/>
                    <a:pt x="29" y="177"/>
                  </a:cubicBezTo>
                  <a:cubicBezTo>
                    <a:pt x="29" y="205"/>
                    <a:pt x="29" y="233"/>
                    <a:pt x="38" y="270"/>
                  </a:cubicBezTo>
                  <a:cubicBezTo>
                    <a:pt x="38" y="298"/>
                    <a:pt x="47" y="326"/>
                    <a:pt x="47" y="363"/>
                  </a:cubicBezTo>
                  <a:cubicBezTo>
                    <a:pt x="66" y="335"/>
                    <a:pt x="75" y="298"/>
                    <a:pt x="75" y="270"/>
                  </a:cubicBezTo>
                  <a:cubicBezTo>
                    <a:pt x="84" y="233"/>
                    <a:pt x="75" y="205"/>
                    <a:pt x="75" y="177"/>
                  </a:cubicBezTo>
                  <a:cubicBezTo>
                    <a:pt x="66"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2"/>
            <p:cNvSpPr/>
            <p:nvPr/>
          </p:nvSpPr>
          <p:spPr>
            <a:xfrm>
              <a:off x="3590725" y="2233150"/>
              <a:ext cx="2350" cy="13500"/>
            </a:xfrm>
            <a:custGeom>
              <a:rect b="b" l="l" r="r" t="t"/>
              <a:pathLst>
                <a:path extrusionOk="0" h="540" w="94">
                  <a:moveTo>
                    <a:pt x="84" y="0"/>
                  </a:moveTo>
                  <a:cubicBezTo>
                    <a:pt x="47" y="93"/>
                    <a:pt x="38" y="186"/>
                    <a:pt x="19" y="260"/>
                  </a:cubicBezTo>
                  <a:cubicBezTo>
                    <a:pt x="10" y="353"/>
                    <a:pt x="0" y="446"/>
                    <a:pt x="0" y="539"/>
                  </a:cubicBezTo>
                  <a:cubicBezTo>
                    <a:pt x="19" y="511"/>
                    <a:pt x="38" y="465"/>
                    <a:pt x="47" y="418"/>
                  </a:cubicBezTo>
                  <a:cubicBezTo>
                    <a:pt x="56" y="372"/>
                    <a:pt x="56" y="325"/>
                    <a:pt x="65"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2"/>
            <p:cNvSpPr/>
            <p:nvPr/>
          </p:nvSpPr>
          <p:spPr>
            <a:xfrm>
              <a:off x="3587250" y="2251725"/>
              <a:ext cx="2325" cy="8375"/>
            </a:xfrm>
            <a:custGeom>
              <a:rect b="b" l="l" r="r" t="t"/>
              <a:pathLst>
                <a:path extrusionOk="0" h="335" w="93">
                  <a:moveTo>
                    <a:pt x="93" y="1"/>
                  </a:moveTo>
                  <a:cubicBezTo>
                    <a:pt x="56" y="47"/>
                    <a:pt x="47" y="103"/>
                    <a:pt x="19" y="158"/>
                  </a:cubicBezTo>
                  <a:cubicBezTo>
                    <a:pt x="9" y="214"/>
                    <a:pt x="0" y="279"/>
                    <a:pt x="0" y="335"/>
                  </a:cubicBezTo>
                  <a:cubicBezTo>
                    <a:pt x="37" y="279"/>
                    <a:pt x="56" y="233"/>
                    <a:pt x="65" y="168"/>
                  </a:cubicBezTo>
                  <a:cubicBezTo>
                    <a:pt x="84" y="112"/>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2"/>
            <p:cNvSpPr/>
            <p:nvPr/>
          </p:nvSpPr>
          <p:spPr>
            <a:xfrm>
              <a:off x="3601400" y="2204800"/>
              <a:ext cx="1425" cy="12800"/>
            </a:xfrm>
            <a:custGeom>
              <a:rect b="b" l="l" r="r" t="t"/>
              <a:pathLst>
                <a:path extrusionOk="0" h="512" w="57">
                  <a:moveTo>
                    <a:pt x="10" y="1"/>
                  </a:moveTo>
                  <a:cubicBezTo>
                    <a:pt x="1" y="94"/>
                    <a:pt x="10" y="177"/>
                    <a:pt x="10" y="261"/>
                  </a:cubicBezTo>
                  <a:cubicBezTo>
                    <a:pt x="10" y="307"/>
                    <a:pt x="29" y="345"/>
                    <a:pt x="29" y="391"/>
                  </a:cubicBezTo>
                  <a:cubicBezTo>
                    <a:pt x="29" y="437"/>
                    <a:pt x="38" y="465"/>
                    <a:pt x="38" y="512"/>
                  </a:cubicBezTo>
                  <a:cubicBezTo>
                    <a:pt x="47" y="484"/>
                    <a:pt x="57" y="437"/>
                    <a:pt x="57" y="391"/>
                  </a:cubicBezTo>
                  <a:lnTo>
                    <a:pt x="57" y="261"/>
                  </a:lnTo>
                  <a:cubicBezTo>
                    <a:pt x="57" y="177"/>
                    <a:pt x="47"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2"/>
            <p:cNvSpPr/>
            <p:nvPr/>
          </p:nvSpPr>
          <p:spPr>
            <a:xfrm>
              <a:off x="3600025" y="2213625"/>
              <a:ext cx="1175" cy="9100"/>
            </a:xfrm>
            <a:custGeom>
              <a:rect b="b" l="l" r="r" t="t"/>
              <a:pathLst>
                <a:path extrusionOk="0" h="364" w="47">
                  <a:moveTo>
                    <a:pt x="0" y="1"/>
                  </a:moveTo>
                  <a:lnTo>
                    <a:pt x="0" y="187"/>
                  </a:lnTo>
                  <a:cubicBezTo>
                    <a:pt x="0" y="242"/>
                    <a:pt x="9" y="298"/>
                    <a:pt x="9" y="363"/>
                  </a:cubicBezTo>
                  <a:cubicBezTo>
                    <a:pt x="37" y="326"/>
                    <a:pt x="47" y="298"/>
                    <a:pt x="47" y="270"/>
                  </a:cubicBezTo>
                  <a:lnTo>
                    <a:pt x="47" y="177"/>
                  </a:lnTo>
                  <a:cubicBezTo>
                    <a:pt x="47" y="140"/>
                    <a:pt x="47" y="112"/>
                    <a:pt x="37" y="84"/>
                  </a:cubicBezTo>
                  <a:cubicBezTo>
                    <a:pt x="19" y="57"/>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2"/>
            <p:cNvSpPr/>
            <p:nvPr/>
          </p:nvSpPr>
          <p:spPr>
            <a:xfrm>
              <a:off x="3598150" y="2204100"/>
              <a:ext cx="1900" cy="4675"/>
            </a:xfrm>
            <a:custGeom>
              <a:rect b="b" l="l" r="r" t="t"/>
              <a:pathLst>
                <a:path extrusionOk="0" h="187" w="76">
                  <a:moveTo>
                    <a:pt x="1" y="1"/>
                  </a:moveTo>
                  <a:cubicBezTo>
                    <a:pt x="1" y="29"/>
                    <a:pt x="19" y="66"/>
                    <a:pt x="19" y="94"/>
                  </a:cubicBezTo>
                  <a:cubicBezTo>
                    <a:pt x="19" y="103"/>
                    <a:pt x="29" y="122"/>
                    <a:pt x="29" y="140"/>
                  </a:cubicBezTo>
                  <a:cubicBezTo>
                    <a:pt x="38" y="150"/>
                    <a:pt x="38" y="168"/>
                    <a:pt x="47" y="187"/>
                  </a:cubicBezTo>
                  <a:cubicBezTo>
                    <a:pt x="75" y="150"/>
                    <a:pt x="75" y="112"/>
                    <a:pt x="66" y="75"/>
                  </a:cubicBezTo>
                  <a:cubicBezTo>
                    <a:pt x="47" y="66"/>
                    <a:pt x="47" y="47"/>
                    <a:pt x="38" y="29"/>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2"/>
            <p:cNvSpPr/>
            <p:nvPr/>
          </p:nvSpPr>
          <p:spPr>
            <a:xfrm>
              <a:off x="3623475" y="2215025"/>
              <a:ext cx="4200" cy="11175"/>
            </a:xfrm>
            <a:custGeom>
              <a:rect b="b" l="l" r="r" t="t"/>
              <a:pathLst>
                <a:path extrusionOk="0" h="447" w="168">
                  <a:moveTo>
                    <a:pt x="0" y="1"/>
                  </a:moveTo>
                  <a:lnTo>
                    <a:pt x="0" y="1"/>
                  </a:lnTo>
                  <a:cubicBezTo>
                    <a:pt x="65" y="56"/>
                    <a:pt x="93" y="140"/>
                    <a:pt x="93" y="214"/>
                  </a:cubicBezTo>
                  <a:lnTo>
                    <a:pt x="93" y="326"/>
                  </a:lnTo>
                  <a:lnTo>
                    <a:pt x="93" y="382"/>
                  </a:lnTo>
                  <a:cubicBezTo>
                    <a:pt x="84" y="400"/>
                    <a:pt x="84" y="419"/>
                    <a:pt x="84" y="447"/>
                  </a:cubicBezTo>
                  <a:cubicBezTo>
                    <a:pt x="93" y="419"/>
                    <a:pt x="103" y="409"/>
                    <a:pt x="121" y="382"/>
                  </a:cubicBezTo>
                  <a:cubicBezTo>
                    <a:pt x="131" y="372"/>
                    <a:pt x="131" y="354"/>
                    <a:pt x="140" y="326"/>
                  </a:cubicBezTo>
                  <a:cubicBezTo>
                    <a:pt x="149" y="289"/>
                    <a:pt x="168" y="242"/>
                    <a:pt x="149" y="196"/>
                  </a:cubicBezTo>
                  <a:cubicBezTo>
                    <a:pt x="149" y="149"/>
                    <a:pt x="131" y="103"/>
                    <a:pt x="103" y="75"/>
                  </a:cubicBezTo>
                  <a:cubicBezTo>
                    <a:pt x="84"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2"/>
            <p:cNvSpPr/>
            <p:nvPr/>
          </p:nvSpPr>
          <p:spPr>
            <a:xfrm>
              <a:off x="3621850" y="2222000"/>
              <a:ext cx="3050" cy="10700"/>
            </a:xfrm>
            <a:custGeom>
              <a:rect b="b" l="l" r="r" t="t"/>
              <a:pathLst>
                <a:path extrusionOk="0" h="428" w="122">
                  <a:moveTo>
                    <a:pt x="121" y="0"/>
                  </a:moveTo>
                  <a:lnTo>
                    <a:pt x="121" y="0"/>
                  </a:lnTo>
                  <a:cubicBezTo>
                    <a:pt x="103" y="37"/>
                    <a:pt x="93" y="75"/>
                    <a:pt x="93" y="121"/>
                  </a:cubicBezTo>
                  <a:lnTo>
                    <a:pt x="56" y="223"/>
                  </a:lnTo>
                  <a:lnTo>
                    <a:pt x="28" y="325"/>
                  </a:lnTo>
                  <a:lnTo>
                    <a:pt x="0" y="428"/>
                  </a:lnTo>
                  <a:cubicBezTo>
                    <a:pt x="28" y="409"/>
                    <a:pt x="56" y="372"/>
                    <a:pt x="65" y="335"/>
                  </a:cubicBezTo>
                  <a:lnTo>
                    <a:pt x="103" y="233"/>
                  </a:lnTo>
                  <a:cubicBezTo>
                    <a:pt x="121" y="149"/>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2"/>
            <p:cNvSpPr/>
            <p:nvPr/>
          </p:nvSpPr>
          <p:spPr>
            <a:xfrm>
              <a:off x="3620925" y="2230125"/>
              <a:ext cx="5125" cy="9075"/>
            </a:xfrm>
            <a:custGeom>
              <a:rect b="b" l="l" r="r" t="t"/>
              <a:pathLst>
                <a:path extrusionOk="0" h="363" w="205">
                  <a:moveTo>
                    <a:pt x="205" y="0"/>
                  </a:moveTo>
                  <a:lnTo>
                    <a:pt x="205" y="0"/>
                  </a:lnTo>
                  <a:cubicBezTo>
                    <a:pt x="158" y="56"/>
                    <a:pt x="140" y="121"/>
                    <a:pt x="93" y="186"/>
                  </a:cubicBezTo>
                  <a:cubicBezTo>
                    <a:pt x="56" y="242"/>
                    <a:pt x="28" y="307"/>
                    <a:pt x="0" y="363"/>
                  </a:cubicBezTo>
                  <a:cubicBezTo>
                    <a:pt x="28" y="354"/>
                    <a:pt x="56" y="316"/>
                    <a:pt x="84" y="289"/>
                  </a:cubicBezTo>
                  <a:cubicBezTo>
                    <a:pt x="102" y="261"/>
                    <a:pt x="130" y="233"/>
                    <a:pt x="140" y="196"/>
                  </a:cubicBezTo>
                  <a:cubicBezTo>
                    <a:pt x="158" y="177"/>
                    <a:pt x="177" y="140"/>
                    <a:pt x="186" y="103"/>
                  </a:cubicBezTo>
                  <a:cubicBezTo>
                    <a:pt x="195" y="75"/>
                    <a:pt x="205"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2"/>
            <p:cNvSpPr/>
            <p:nvPr/>
          </p:nvSpPr>
          <p:spPr>
            <a:xfrm>
              <a:off x="3620925" y="2221525"/>
              <a:ext cx="2100" cy="6525"/>
            </a:xfrm>
            <a:custGeom>
              <a:rect b="b" l="l" r="r" t="t"/>
              <a:pathLst>
                <a:path extrusionOk="0" h="261" w="84">
                  <a:moveTo>
                    <a:pt x="65" y="1"/>
                  </a:moveTo>
                  <a:cubicBezTo>
                    <a:pt x="47" y="47"/>
                    <a:pt x="37" y="94"/>
                    <a:pt x="19" y="122"/>
                  </a:cubicBezTo>
                  <a:cubicBezTo>
                    <a:pt x="10" y="168"/>
                    <a:pt x="0" y="214"/>
                    <a:pt x="0" y="261"/>
                  </a:cubicBezTo>
                  <a:cubicBezTo>
                    <a:pt x="37" y="233"/>
                    <a:pt x="56" y="187"/>
                    <a:pt x="65" y="140"/>
                  </a:cubicBezTo>
                  <a:cubicBezTo>
                    <a:pt x="84" y="112"/>
                    <a:pt x="84" y="94"/>
                    <a:pt x="84" y="66"/>
                  </a:cubicBezTo>
                  <a:cubicBezTo>
                    <a:pt x="84" y="47"/>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2"/>
            <p:cNvSpPr/>
            <p:nvPr/>
          </p:nvSpPr>
          <p:spPr>
            <a:xfrm>
              <a:off x="3589550" y="2264025"/>
              <a:ext cx="9325" cy="5150"/>
            </a:xfrm>
            <a:custGeom>
              <a:rect b="b" l="l" r="r" t="t"/>
              <a:pathLst>
                <a:path extrusionOk="0" h="206" w="373">
                  <a:moveTo>
                    <a:pt x="373" y="1"/>
                  </a:moveTo>
                  <a:cubicBezTo>
                    <a:pt x="298" y="38"/>
                    <a:pt x="243" y="66"/>
                    <a:pt x="187" y="94"/>
                  </a:cubicBezTo>
                  <a:cubicBezTo>
                    <a:pt x="112" y="131"/>
                    <a:pt x="57" y="159"/>
                    <a:pt x="1" y="205"/>
                  </a:cubicBezTo>
                  <a:cubicBezTo>
                    <a:pt x="29" y="205"/>
                    <a:pt x="66" y="187"/>
                    <a:pt x="103" y="187"/>
                  </a:cubicBezTo>
                  <a:cubicBezTo>
                    <a:pt x="140" y="177"/>
                    <a:pt x="168" y="159"/>
                    <a:pt x="205" y="140"/>
                  </a:cubicBezTo>
                  <a:cubicBezTo>
                    <a:pt x="280" y="112"/>
                    <a:pt x="335" y="75"/>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2"/>
            <p:cNvSpPr/>
            <p:nvPr/>
          </p:nvSpPr>
          <p:spPr>
            <a:xfrm>
              <a:off x="3591875" y="2260550"/>
              <a:ext cx="6550" cy="4675"/>
            </a:xfrm>
            <a:custGeom>
              <a:rect b="b" l="l" r="r" t="t"/>
              <a:pathLst>
                <a:path extrusionOk="0" h="187" w="262">
                  <a:moveTo>
                    <a:pt x="261" y="1"/>
                  </a:moveTo>
                  <a:lnTo>
                    <a:pt x="261" y="1"/>
                  </a:lnTo>
                  <a:cubicBezTo>
                    <a:pt x="242" y="19"/>
                    <a:pt x="215" y="38"/>
                    <a:pt x="196" y="47"/>
                  </a:cubicBezTo>
                  <a:cubicBezTo>
                    <a:pt x="168" y="66"/>
                    <a:pt x="150" y="84"/>
                    <a:pt x="122" y="93"/>
                  </a:cubicBezTo>
                  <a:cubicBezTo>
                    <a:pt x="84" y="131"/>
                    <a:pt x="47" y="159"/>
                    <a:pt x="1" y="186"/>
                  </a:cubicBezTo>
                  <a:cubicBezTo>
                    <a:pt x="19" y="186"/>
                    <a:pt x="57" y="186"/>
                    <a:pt x="94" y="177"/>
                  </a:cubicBezTo>
                  <a:cubicBezTo>
                    <a:pt x="112" y="168"/>
                    <a:pt x="140" y="140"/>
                    <a:pt x="159" y="131"/>
                  </a:cubicBezTo>
                  <a:cubicBezTo>
                    <a:pt x="205" y="93"/>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2"/>
            <p:cNvSpPr/>
            <p:nvPr/>
          </p:nvSpPr>
          <p:spPr>
            <a:xfrm>
              <a:off x="3593050" y="2254050"/>
              <a:ext cx="3500" cy="7225"/>
            </a:xfrm>
            <a:custGeom>
              <a:rect b="b" l="l" r="r" t="t"/>
              <a:pathLst>
                <a:path extrusionOk="0" h="289" w="140">
                  <a:moveTo>
                    <a:pt x="140" y="0"/>
                  </a:moveTo>
                  <a:lnTo>
                    <a:pt x="140" y="0"/>
                  </a:lnTo>
                  <a:cubicBezTo>
                    <a:pt x="93" y="47"/>
                    <a:pt x="65" y="93"/>
                    <a:pt x="47" y="140"/>
                  </a:cubicBezTo>
                  <a:cubicBezTo>
                    <a:pt x="19" y="186"/>
                    <a:pt x="10" y="233"/>
                    <a:pt x="0" y="288"/>
                  </a:cubicBezTo>
                  <a:cubicBezTo>
                    <a:pt x="47" y="251"/>
                    <a:pt x="65" y="205"/>
                    <a:pt x="93" y="158"/>
                  </a:cubicBezTo>
                  <a:cubicBezTo>
                    <a:pt x="103" y="121"/>
                    <a:pt x="112" y="103"/>
                    <a:pt x="130" y="75"/>
                  </a:cubicBezTo>
                  <a:cubicBezTo>
                    <a:pt x="140" y="56"/>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2"/>
            <p:cNvSpPr/>
            <p:nvPr/>
          </p:nvSpPr>
          <p:spPr>
            <a:xfrm>
              <a:off x="3597450" y="2253575"/>
              <a:ext cx="4450" cy="5600"/>
            </a:xfrm>
            <a:custGeom>
              <a:rect b="b" l="l" r="r" t="t"/>
              <a:pathLst>
                <a:path extrusionOk="0" h="224" w="178">
                  <a:moveTo>
                    <a:pt x="177" y="1"/>
                  </a:moveTo>
                  <a:lnTo>
                    <a:pt x="177" y="1"/>
                  </a:lnTo>
                  <a:cubicBezTo>
                    <a:pt x="131" y="29"/>
                    <a:pt x="103" y="66"/>
                    <a:pt x="66" y="94"/>
                  </a:cubicBezTo>
                  <a:cubicBezTo>
                    <a:pt x="47" y="140"/>
                    <a:pt x="10" y="177"/>
                    <a:pt x="1" y="224"/>
                  </a:cubicBezTo>
                  <a:cubicBezTo>
                    <a:pt x="47" y="205"/>
                    <a:pt x="75" y="168"/>
                    <a:pt x="112" y="131"/>
                  </a:cubicBezTo>
                  <a:cubicBezTo>
                    <a:pt x="131" y="8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2"/>
            <p:cNvSpPr/>
            <p:nvPr/>
          </p:nvSpPr>
          <p:spPr>
            <a:xfrm>
              <a:off x="3601400" y="2254750"/>
              <a:ext cx="6075" cy="6750"/>
            </a:xfrm>
            <a:custGeom>
              <a:rect b="b" l="l" r="r" t="t"/>
              <a:pathLst>
                <a:path extrusionOk="0" h="270" w="243">
                  <a:moveTo>
                    <a:pt x="242" y="0"/>
                  </a:moveTo>
                  <a:cubicBezTo>
                    <a:pt x="196" y="28"/>
                    <a:pt x="149" y="75"/>
                    <a:pt x="103" y="121"/>
                  </a:cubicBezTo>
                  <a:cubicBezTo>
                    <a:pt x="75" y="168"/>
                    <a:pt x="29" y="214"/>
                    <a:pt x="1" y="270"/>
                  </a:cubicBezTo>
                  <a:cubicBezTo>
                    <a:pt x="57" y="251"/>
                    <a:pt x="103" y="205"/>
                    <a:pt x="140" y="158"/>
                  </a:cubicBezTo>
                  <a:cubicBezTo>
                    <a:pt x="177" y="103"/>
                    <a:pt x="224" y="6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2"/>
            <p:cNvSpPr/>
            <p:nvPr/>
          </p:nvSpPr>
          <p:spPr>
            <a:xfrm>
              <a:off x="3561700" y="2208300"/>
              <a:ext cx="3500" cy="11625"/>
            </a:xfrm>
            <a:custGeom>
              <a:rect b="b" l="l" r="r" t="t"/>
              <a:pathLst>
                <a:path extrusionOk="0" h="465" w="140">
                  <a:moveTo>
                    <a:pt x="139" y="0"/>
                  </a:moveTo>
                  <a:lnTo>
                    <a:pt x="65" y="112"/>
                  </a:lnTo>
                  <a:cubicBezTo>
                    <a:pt x="47" y="140"/>
                    <a:pt x="37" y="186"/>
                    <a:pt x="19" y="223"/>
                  </a:cubicBezTo>
                  <a:cubicBezTo>
                    <a:pt x="9" y="307"/>
                    <a:pt x="0" y="390"/>
                    <a:pt x="37" y="465"/>
                  </a:cubicBezTo>
                  <a:cubicBezTo>
                    <a:pt x="37" y="437"/>
                    <a:pt x="37" y="390"/>
                    <a:pt x="47" y="353"/>
                  </a:cubicBezTo>
                  <a:cubicBezTo>
                    <a:pt x="56" y="307"/>
                    <a:pt x="56" y="270"/>
                    <a:pt x="65" y="232"/>
                  </a:cubicBezTo>
                  <a:cubicBezTo>
                    <a:pt x="93" y="158"/>
                    <a:pt x="112" y="84"/>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2"/>
            <p:cNvSpPr/>
            <p:nvPr/>
          </p:nvSpPr>
          <p:spPr>
            <a:xfrm>
              <a:off x="3564000" y="2213400"/>
              <a:ext cx="1650" cy="9775"/>
            </a:xfrm>
            <a:custGeom>
              <a:rect b="b" l="l" r="r" t="t"/>
              <a:pathLst>
                <a:path extrusionOk="0" h="391" w="66">
                  <a:moveTo>
                    <a:pt x="66" y="1"/>
                  </a:moveTo>
                  <a:cubicBezTo>
                    <a:pt x="47" y="19"/>
                    <a:pt x="38" y="56"/>
                    <a:pt x="38" y="75"/>
                  </a:cubicBezTo>
                  <a:cubicBezTo>
                    <a:pt x="20" y="112"/>
                    <a:pt x="10" y="149"/>
                    <a:pt x="10" y="186"/>
                  </a:cubicBezTo>
                  <a:cubicBezTo>
                    <a:pt x="1" y="251"/>
                    <a:pt x="10" y="335"/>
                    <a:pt x="47" y="391"/>
                  </a:cubicBezTo>
                  <a:lnTo>
                    <a:pt x="47" y="289"/>
                  </a:lnTo>
                  <a:cubicBezTo>
                    <a:pt x="47" y="261"/>
                    <a:pt x="57" y="233"/>
                    <a:pt x="57" y="196"/>
                  </a:cubicBezTo>
                  <a:cubicBezTo>
                    <a:pt x="57" y="140"/>
                    <a:pt x="66" y="66"/>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2"/>
            <p:cNvSpPr/>
            <p:nvPr/>
          </p:nvSpPr>
          <p:spPr>
            <a:xfrm>
              <a:off x="3566800" y="2219200"/>
              <a:ext cx="1175" cy="10475"/>
            </a:xfrm>
            <a:custGeom>
              <a:rect b="b" l="l" r="r" t="t"/>
              <a:pathLst>
                <a:path extrusionOk="0" h="419" w="47">
                  <a:moveTo>
                    <a:pt x="28" y="1"/>
                  </a:moveTo>
                  <a:cubicBezTo>
                    <a:pt x="0" y="66"/>
                    <a:pt x="0" y="140"/>
                    <a:pt x="0" y="205"/>
                  </a:cubicBezTo>
                  <a:cubicBezTo>
                    <a:pt x="0" y="242"/>
                    <a:pt x="0" y="280"/>
                    <a:pt x="19" y="307"/>
                  </a:cubicBezTo>
                  <a:cubicBezTo>
                    <a:pt x="19" y="345"/>
                    <a:pt x="28" y="382"/>
                    <a:pt x="47" y="419"/>
                  </a:cubicBezTo>
                  <a:lnTo>
                    <a:pt x="47" y="307"/>
                  </a:lnTo>
                  <a:lnTo>
                    <a:pt x="47" y="205"/>
                  </a:lnTo>
                  <a:cubicBezTo>
                    <a:pt x="47" y="140"/>
                    <a:pt x="38"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2"/>
            <p:cNvSpPr/>
            <p:nvPr/>
          </p:nvSpPr>
          <p:spPr>
            <a:xfrm>
              <a:off x="3564000" y="2227325"/>
              <a:ext cx="2825" cy="10500"/>
            </a:xfrm>
            <a:custGeom>
              <a:rect b="b" l="l" r="r" t="t"/>
              <a:pathLst>
                <a:path extrusionOk="0" h="420" w="113">
                  <a:moveTo>
                    <a:pt x="1" y="1"/>
                  </a:moveTo>
                  <a:cubicBezTo>
                    <a:pt x="1" y="75"/>
                    <a:pt x="10" y="150"/>
                    <a:pt x="20" y="215"/>
                  </a:cubicBezTo>
                  <a:lnTo>
                    <a:pt x="57" y="326"/>
                  </a:lnTo>
                  <a:cubicBezTo>
                    <a:pt x="66" y="354"/>
                    <a:pt x="94" y="391"/>
                    <a:pt x="112" y="419"/>
                  </a:cubicBezTo>
                  <a:lnTo>
                    <a:pt x="94" y="308"/>
                  </a:lnTo>
                  <a:cubicBezTo>
                    <a:pt x="94" y="280"/>
                    <a:pt x="75" y="243"/>
                    <a:pt x="66" y="205"/>
                  </a:cubicBezTo>
                  <a:cubicBezTo>
                    <a:pt x="57" y="140"/>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2"/>
            <p:cNvSpPr/>
            <p:nvPr/>
          </p:nvSpPr>
          <p:spPr>
            <a:xfrm>
              <a:off x="3568650" y="2234775"/>
              <a:ext cx="1900" cy="11400"/>
            </a:xfrm>
            <a:custGeom>
              <a:rect b="b" l="l" r="r" t="t"/>
              <a:pathLst>
                <a:path extrusionOk="0" h="456" w="76">
                  <a:moveTo>
                    <a:pt x="19" y="0"/>
                  </a:moveTo>
                  <a:cubicBezTo>
                    <a:pt x="1" y="84"/>
                    <a:pt x="1" y="149"/>
                    <a:pt x="1" y="233"/>
                  </a:cubicBezTo>
                  <a:cubicBezTo>
                    <a:pt x="10" y="270"/>
                    <a:pt x="10" y="316"/>
                    <a:pt x="19" y="353"/>
                  </a:cubicBezTo>
                  <a:cubicBezTo>
                    <a:pt x="29" y="381"/>
                    <a:pt x="57" y="428"/>
                    <a:pt x="75" y="456"/>
                  </a:cubicBezTo>
                  <a:cubicBezTo>
                    <a:pt x="75" y="409"/>
                    <a:pt x="66" y="372"/>
                    <a:pt x="66" y="335"/>
                  </a:cubicBezTo>
                  <a:lnTo>
                    <a:pt x="57" y="223"/>
                  </a:lnTo>
                  <a:cubicBezTo>
                    <a:pt x="57" y="149"/>
                    <a:pt x="47"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2"/>
            <p:cNvSpPr/>
            <p:nvPr/>
          </p:nvSpPr>
          <p:spPr>
            <a:xfrm>
              <a:off x="3589550" y="2218500"/>
              <a:ext cx="1200" cy="4925"/>
            </a:xfrm>
            <a:custGeom>
              <a:rect b="b" l="l" r="r" t="t"/>
              <a:pathLst>
                <a:path extrusionOk="0" h="197" w="48">
                  <a:moveTo>
                    <a:pt x="29" y="1"/>
                  </a:moveTo>
                  <a:cubicBezTo>
                    <a:pt x="10" y="38"/>
                    <a:pt x="10" y="75"/>
                    <a:pt x="1" y="94"/>
                  </a:cubicBezTo>
                  <a:cubicBezTo>
                    <a:pt x="1" y="131"/>
                    <a:pt x="1" y="168"/>
                    <a:pt x="10" y="196"/>
                  </a:cubicBezTo>
                  <a:cubicBezTo>
                    <a:pt x="29" y="177"/>
                    <a:pt x="47" y="140"/>
                    <a:pt x="47" y="103"/>
                  </a:cubicBezTo>
                  <a:cubicBezTo>
                    <a:pt x="47" y="75"/>
                    <a:pt x="47"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2"/>
            <p:cNvSpPr/>
            <p:nvPr/>
          </p:nvSpPr>
          <p:spPr>
            <a:xfrm>
              <a:off x="3591650" y="2214800"/>
              <a:ext cx="1650" cy="4900"/>
            </a:xfrm>
            <a:custGeom>
              <a:rect b="b" l="l" r="r" t="t"/>
              <a:pathLst>
                <a:path extrusionOk="0" h="196" w="66">
                  <a:moveTo>
                    <a:pt x="47" y="0"/>
                  </a:moveTo>
                  <a:cubicBezTo>
                    <a:pt x="19" y="37"/>
                    <a:pt x="19" y="65"/>
                    <a:pt x="10" y="93"/>
                  </a:cubicBezTo>
                  <a:cubicBezTo>
                    <a:pt x="1" y="130"/>
                    <a:pt x="10" y="158"/>
                    <a:pt x="19" y="195"/>
                  </a:cubicBezTo>
                  <a:cubicBezTo>
                    <a:pt x="47" y="177"/>
                    <a:pt x="56" y="140"/>
                    <a:pt x="56" y="102"/>
                  </a:cubicBezTo>
                  <a:cubicBezTo>
                    <a:pt x="66" y="65"/>
                    <a:pt x="56"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2"/>
            <p:cNvSpPr/>
            <p:nvPr/>
          </p:nvSpPr>
          <p:spPr>
            <a:xfrm>
              <a:off x="3572150" y="2250100"/>
              <a:ext cx="2800" cy="7450"/>
            </a:xfrm>
            <a:custGeom>
              <a:rect b="b" l="l" r="r" t="t"/>
              <a:pathLst>
                <a:path extrusionOk="0" h="298" w="112">
                  <a:moveTo>
                    <a:pt x="9" y="0"/>
                  </a:moveTo>
                  <a:lnTo>
                    <a:pt x="9" y="0"/>
                  </a:lnTo>
                  <a:cubicBezTo>
                    <a:pt x="0" y="47"/>
                    <a:pt x="9" y="93"/>
                    <a:pt x="28" y="168"/>
                  </a:cubicBezTo>
                  <a:lnTo>
                    <a:pt x="65" y="233"/>
                  </a:lnTo>
                  <a:cubicBezTo>
                    <a:pt x="84" y="261"/>
                    <a:pt x="93" y="279"/>
                    <a:pt x="112" y="298"/>
                  </a:cubicBezTo>
                  <a:cubicBezTo>
                    <a:pt x="102" y="233"/>
                    <a:pt x="93" y="186"/>
                    <a:pt x="84" y="140"/>
                  </a:cubicBezTo>
                  <a:cubicBezTo>
                    <a:pt x="56" y="93"/>
                    <a:pt x="47"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2"/>
            <p:cNvSpPr/>
            <p:nvPr/>
          </p:nvSpPr>
          <p:spPr>
            <a:xfrm>
              <a:off x="3491550" y="2185650"/>
              <a:ext cx="72725" cy="73475"/>
            </a:xfrm>
            <a:custGeom>
              <a:rect b="b" l="l" r="r" t="t"/>
              <a:pathLst>
                <a:path extrusionOk="0" h="2939" w="2909">
                  <a:moveTo>
                    <a:pt x="2025" y="0"/>
                  </a:moveTo>
                  <a:cubicBezTo>
                    <a:pt x="1925" y="0"/>
                    <a:pt x="1828" y="31"/>
                    <a:pt x="1756" y="98"/>
                  </a:cubicBezTo>
                  <a:cubicBezTo>
                    <a:pt x="1580" y="246"/>
                    <a:pt x="1598" y="516"/>
                    <a:pt x="1617" y="739"/>
                  </a:cubicBezTo>
                  <a:cubicBezTo>
                    <a:pt x="1515" y="600"/>
                    <a:pt x="1394" y="460"/>
                    <a:pt x="1245" y="386"/>
                  </a:cubicBezTo>
                  <a:cubicBezTo>
                    <a:pt x="1184" y="360"/>
                    <a:pt x="1114" y="346"/>
                    <a:pt x="1045" y="346"/>
                  </a:cubicBezTo>
                  <a:cubicBezTo>
                    <a:pt x="938" y="346"/>
                    <a:pt x="834" y="381"/>
                    <a:pt x="771" y="460"/>
                  </a:cubicBezTo>
                  <a:cubicBezTo>
                    <a:pt x="651" y="581"/>
                    <a:pt x="688" y="795"/>
                    <a:pt x="771" y="953"/>
                  </a:cubicBezTo>
                  <a:cubicBezTo>
                    <a:pt x="855" y="1120"/>
                    <a:pt x="976" y="1250"/>
                    <a:pt x="1041" y="1417"/>
                  </a:cubicBezTo>
                  <a:cubicBezTo>
                    <a:pt x="883" y="1343"/>
                    <a:pt x="734" y="1259"/>
                    <a:pt x="558" y="1250"/>
                  </a:cubicBezTo>
                  <a:cubicBezTo>
                    <a:pt x="541" y="1248"/>
                    <a:pt x="524" y="1247"/>
                    <a:pt x="506" y="1247"/>
                  </a:cubicBezTo>
                  <a:cubicBezTo>
                    <a:pt x="351" y="1247"/>
                    <a:pt x="179" y="1321"/>
                    <a:pt x="121" y="1454"/>
                  </a:cubicBezTo>
                  <a:cubicBezTo>
                    <a:pt x="0" y="1696"/>
                    <a:pt x="223" y="1975"/>
                    <a:pt x="446" y="2142"/>
                  </a:cubicBezTo>
                  <a:cubicBezTo>
                    <a:pt x="1004" y="2560"/>
                    <a:pt x="1654" y="2829"/>
                    <a:pt x="2323" y="2932"/>
                  </a:cubicBezTo>
                  <a:cubicBezTo>
                    <a:pt x="2343" y="2936"/>
                    <a:pt x="2363" y="2939"/>
                    <a:pt x="2382" y="2939"/>
                  </a:cubicBezTo>
                  <a:cubicBezTo>
                    <a:pt x="2577" y="2939"/>
                    <a:pt x="2689" y="2693"/>
                    <a:pt x="2722" y="2532"/>
                  </a:cubicBezTo>
                  <a:cubicBezTo>
                    <a:pt x="2890" y="1900"/>
                    <a:pt x="2908" y="1213"/>
                    <a:pt x="2667" y="600"/>
                  </a:cubicBezTo>
                  <a:cubicBezTo>
                    <a:pt x="2592" y="404"/>
                    <a:pt x="2490" y="209"/>
                    <a:pt x="2323" y="98"/>
                  </a:cubicBezTo>
                  <a:cubicBezTo>
                    <a:pt x="2241" y="35"/>
                    <a:pt x="2132" y="0"/>
                    <a:pt x="202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2"/>
            <p:cNvSpPr/>
            <p:nvPr/>
          </p:nvSpPr>
          <p:spPr>
            <a:xfrm>
              <a:off x="3493400" y="2184750"/>
              <a:ext cx="71100" cy="74350"/>
            </a:xfrm>
            <a:custGeom>
              <a:rect b="b" l="l" r="r" t="t"/>
              <a:pathLst>
                <a:path extrusionOk="0" h="2974" w="2844">
                  <a:moveTo>
                    <a:pt x="1955" y="1"/>
                  </a:moveTo>
                  <a:cubicBezTo>
                    <a:pt x="1912" y="1"/>
                    <a:pt x="1868" y="5"/>
                    <a:pt x="1822" y="13"/>
                  </a:cubicBezTo>
                  <a:cubicBezTo>
                    <a:pt x="1719" y="41"/>
                    <a:pt x="1626" y="106"/>
                    <a:pt x="1580" y="199"/>
                  </a:cubicBezTo>
                  <a:cubicBezTo>
                    <a:pt x="1524" y="292"/>
                    <a:pt x="1496" y="385"/>
                    <a:pt x="1496" y="496"/>
                  </a:cubicBezTo>
                  <a:lnTo>
                    <a:pt x="1496" y="636"/>
                  </a:lnTo>
                  <a:cubicBezTo>
                    <a:pt x="1478" y="598"/>
                    <a:pt x="1441" y="571"/>
                    <a:pt x="1422" y="543"/>
                  </a:cubicBezTo>
                  <a:cubicBezTo>
                    <a:pt x="1348" y="478"/>
                    <a:pt x="1283" y="422"/>
                    <a:pt x="1199" y="375"/>
                  </a:cubicBezTo>
                  <a:cubicBezTo>
                    <a:pt x="1122" y="345"/>
                    <a:pt x="1045" y="327"/>
                    <a:pt x="968" y="327"/>
                  </a:cubicBezTo>
                  <a:cubicBezTo>
                    <a:pt x="952" y="327"/>
                    <a:pt x="936" y="327"/>
                    <a:pt x="920" y="329"/>
                  </a:cubicBezTo>
                  <a:cubicBezTo>
                    <a:pt x="827" y="338"/>
                    <a:pt x="716" y="385"/>
                    <a:pt x="660" y="478"/>
                  </a:cubicBezTo>
                  <a:cubicBezTo>
                    <a:pt x="604" y="561"/>
                    <a:pt x="595" y="663"/>
                    <a:pt x="604" y="756"/>
                  </a:cubicBezTo>
                  <a:cubicBezTo>
                    <a:pt x="614" y="849"/>
                    <a:pt x="651" y="942"/>
                    <a:pt x="688" y="1026"/>
                  </a:cubicBezTo>
                  <a:cubicBezTo>
                    <a:pt x="753" y="1147"/>
                    <a:pt x="837" y="1258"/>
                    <a:pt x="892" y="1360"/>
                  </a:cubicBezTo>
                  <a:cubicBezTo>
                    <a:pt x="781" y="1304"/>
                    <a:pt x="660" y="1258"/>
                    <a:pt x="539" y="1249"/>
                  </a:cubicBezTo>
                  <a:cubicBezTo>
                    <a:pt x="517" y="1246"/>
                    <a:pt x="494" y="1245"/>
                    <a:pt x="471" y="1245"/>
                  </a:cubicBezTo>
                  <a:cubicBezTo>
                    <a:pt x="407" y="1245"/>
                    <a:pt x="340" y="1254"/>
                    <a:pt x="279" y="1267"/>
                  </a:cubicBezTo>
                  <a:cubicBezTo>
                    <a:pt x="196" y="1295"/>
                    <a:pt x="112" y="1351"/>
                    <a:pt x="75" y="1425"/>
                  </a:cubicBezTo>
                  <a:cubicBezTo>
                    <a:pt x="19" y="1490"/>
                    <a:pt x="1" y="1583"/>
                    <a:pt x="10" y="1676"/>
                  </a:cubicBezTo>
                  <a:cubicBezTo>
                    <a:pt x="19" y="1760"/>
                    <a:pt x="56" y="1843"/>
                    <a:pt x="103" y="1908"/>
                  </a:cubicBezTo>
                  <a:cubicBezTo>
                    <a:pt x="196" y="2048"/>
                    <a:pt x="326" y="2150"/>
                    <a:pt x="465" y="2243"/>
                  </a:cubicBezTo>
                  <a:cubicBezTo>
                    <a:pt x="735" y="2429"/>
                    <a:pt x="1023" y="2587"/>
                    <a:pt x="1320" y="2707"/>
                  </a:cubicBezTo>
                  <a:cubicBezTo>
                    <a:pt x="1626" y="2828"/>
                    <a:pt x="1942" y="2921"/>
                    <a:pt x="2267" y="2967"/>
                  </a:cubicBezTo>
                  <a:lnTo>
                    <a:pt x="2267" y="2967"/>
                  </a:lnTo>
                  <a:cubicBezTo>
                    <a:pt x="1942" y="2921"/>
                    <a:pt x="1626" y="2828"/>
                    <a:pt x="1320" y="2698"/>
                  </a:cubicBezTo>
                  <a:cubicBezTo>
                    <a:pt x="1023" y="2568"/>
                    <a:pt x="744" y="2410"/>
                    <a:pt x="474" y="2224"/>
                  </a:cubicBezTo>
                  <a:cubicBezTo>
                    <a:pt x="354" y="2131"/>
                    <a:pt x="224" y="2029"/>
                    <a:pt x="140" y="1890"/>
                  </a:cubicBezTo>
                  <a:cubicBezTo>
                    <a:pt x="93" y="1815"/>
                    <a:pt x="75" y="1750"/>
                    <a:pt x="56" y="1667"/>
                  </a:cubicBezTo>
                  <a:cubicBezTo>
                    <a:pt x="47" y="1593"/>
                    <a:pt x="66" y="1518"/>
                    <a:pt x="112" y="1453"/>
                  </a:cubicBezTo>
                  <a:cubicBezTo>
                    <a:pt x="158" y="1397"/>
                    <a:pt x="233" y="1351"/>
                    <a:pt x="298" y="1332"/>
                  </a:cubicBezTo>
                  <a:cubicBezTo>
                    <a:pt x="354" y="1311"/>
                    <a:pt x="415" y="1301"/>
                    <a:pt x="469" y="1301"/>
                  </a:cubicBezTo>
                  <a:cubicBezTo>
                    <a:pt x="487" y="1301"/>
                    <a:pt x="505" y="1302"/>
                    <a:pt x="521" y="1304"/>
                  </a:cubicBezTo>
                  <a:cubicBezTo>
                    <a:pt x="669" y="1332"/>
                    <a:pt x="827" y="1397"/>
                    <a:pt x="967" y="1481"/>
                  </a:cubicBezTo>
                  <a:lnTo>
                    <a:pt x="1060" y="1527"/>
                  </a:lnTo>
                  <a:lnTo>
                    <a:pt x="1023" y="1425"/>
                  </a:lnTo>
                  <a:cubicBezTo>
                    <a:pt x="967" y="1249"/>
                    <a:pt x="837" y="1109"/>
                    <a:pt x="762" y="961"/>
                  </a:cubicBezTo>
                  <a:cubicBezTo>
                    <a:pt x="735" y="886"/>
                    <a:pt x="697" y="803"/>
                    <a:pt x="697" y="728"/>
                  </a:cubicBezTo>
                  <a:cubicBezTo>
                    <a:pt x="688" y="645"/>
                    <a:pt x="697" y="561"/>
                    <a:pt x="744" y="505"/>
                  </a:cubicBezTo>
                  <a:cubicBezTo>
                    <a:pt x="790" y="450"/>
                    <a:pt x="855" y="413"/>
                    <a:pt x="930" y="403"/>
                  </a:cubicBezTo>
                  <a:cubicBezTo>
                    <a:pt x="953" y="398"/>
                    <a:pt x="976" y="396"/>
                    <a:pt x="998" y="396"/>
                  </a:cubicBezTo>
                  <a:cubicBezTo>
                    <a:pt x="1055" y="396"/>
                    <a:pt x="1108" y="411"/>
                    <a:pt x="1162" y="431"/>
                  </a:cubicBezTo>
                  <a:cubicBezTo>
                    <a:pt x="1311" y="505"/>
                    <a:pt x="1413" y="636"/>
                    <a:pt x="1534" y="775"/>
                  </a:cubicBezTo>
                  <a:lnTo>
                    <a:pt x="1636" y="896"/>
                  </a:lnTo>
                  <a:lnTo>
                    <a:pt x="1626" y="738"/>
                  </a:lnTo>
                  <a:cubicBezTo>
                    <a:pt x="1617" y="645"/>
                    <a:pt x="1617" y="552"/>
                    <a:pt x="1617" y="468"/>
                  </a:cubicBezTo>
                  <a:cubicBezTo>
                    <a:pt x="1617" y="375"/>
                    <a:pt x="1636" y="292"/>
                    <a:pt x="1682" y="227"/>
                  </a:cubicBezTo>
                  <a:cubicBezTo>
                    <a:pt x="1729" y="152"/>
                    <a:pt x="1803" y="97"/>
                    <a:pt x="1887" y="78"/>
                  </a:cubicBezTo>
                  <a:cubicBezTo>
                    <a:pt x="1921" y="65"/>
                    <a:pt x="1960" y="58"/>
                    <a:pt x="1999" y="58"/>
                  </a:cubicBezTo>
                  <a:cubicBezTo>
                    <a:pt x="2045" y="58"/>
                    <a:pt x="2093" y="67"/>
                    <a:pt x="2137" y="87"/>
                  </a:cubicBezTo>
                  <a:cubicBezTo>
                    <a:pt x="2221" y="106"/>
                    <a:pt x="2305" y="152"/>
                    <a:pt x="2360" y="227"/>
                  </a:cubicBezTo>
                  <a:cubicBezTo>
                    <a:pt x="2425" y="282"/>
                    <a:pt x="2472" y="366"/>
                    <a:pt x="2518" y="450"/>
                  </a:cubicBezTo>
                  <a:cubicBezTo>
                    <a:pt x="2565" y="524"/>
                    <a:pt x="2602" y="608"/>
                    <a:pt x="2639" y="701"/>
                  </a:cubicBezTo>
                  <a:cubicBezTo>
                    <a:pt x="2676" y="784"/>
                    <a:pt x="2695" y="877"/>
                    <a:pt x="2723" y="970"/>
                  </a:cubicBezTo>
                  <a:cubicBezTo>
                    <a:pt x="2816" y="1332"/>
                    <a:pt x="2825" y="1713"/>
                    <a:pt x="2779" y="2085"/>
                  </a:cubicBezTo>
                  <a:cubicBezTo>
                    <a:pt x="2751" y="2271"/>
                    <a:pt x="2723" y="2457"/>
                    <a:pt x="2676" y="2633"/>
                  </a:cubicBezTo>
                  <a:cubicBezTo>
                    <a:pt x="2639" y="2726"/>
                    <a:pt x="2602" y="2800"/>
                    <a:pt x="2546" y="2875"/>
                  </a:cubicBezTo>
                  <a:cubicBezTo>
                    <a:pt x="2602" y="2800"/>
                    <a:pt x="2648" y="2726"/>
                    <a:pt x="2686" y="2633"/>
                  </a:cubicBezTo>
                  <a:cubicBezTo>
                    <a:pt x="2732" y="2447"/>
                    <a:pt x="2779" y="2271"/>
                    <a:pt x="2797" y="2085"/>
                  </a:cubicBezTo>
                  <a:cubicBezTo>
                    <a:pt x="2844" y="1713"/>
                    <a:pt x="2844" y="1332"/>
                    <a:pt x="2769" y="961"/>
                  </a:cubicBezTo>
                  <a:cubicBezTo>
                    <a:pt x="2741" y="868"/>
                    <a:pt x="2723" y="775"/>
                    <a:pt x="2686" y="691"/>
                  </a:cubicBezTo>
                  <a:cubicBezTo>
                    <a:pt x="2648" y="598"/>
                    <a:pt x="2611" y="515"/>
                    <a:pt x="2583" y="422"/>
                  </a:cubicBezTo>
                  <a:cubicBezTo>
                    <a:pt x="2500" y="338"/>
                    <a:pt x="2444" y="264"/>
                    <a:pt x="2370" y="190"/>
                  </a:cubicBezTo>
                  <a:cubicBezTo>
                    <a:pt x="2305" y="125"/>
                    <a:pt x="2221" y="60"/>
                    <a:pt x="2128" y="32"/>
                  </a:cubicBezTo>
                  <a:cubicBezTo>
                    <a:pt x="2074" y="10"/>
                    <a:pt x="2016" y="1"/>
                    <a:pt x="1955" y="1"/>
                  </a:cubicBezTo>
                  <a:close/>
                  <a:moveTo>
                    <a:pt x="2425" y="2958"/>
                  </a:moveTo>
                  <a:lnTo>
                    <a:pt x="2425" y="2958"/>
                  </a:lnTo>
                  <a:cubicBezTo>
                    <a:pt x="2393" y="2965"/>
                    <a:pt x="2360" y="2971"/>
                    <a:pt x="2327" y="2971"/>
                  </a:cubicBezTo>
                  <a:cubicBezTo>
                    <a:pt x="2313" y="2971"/>
                    <a:pt x="2300" y="2970"/>
                    <a:pt x="2286" y="2968"/>
                  </a:cubicBezTo>
                  <a:lnTo>
                    <a:pt x="2286" y="2968"/>
                  </a:lnTo>
                  <a:cubicBezTo>
                    <a:pt x="2305" y="2971"/>
                    <a:pt x="2325" y="2974"/>
                    <a:pt x="2344" y="2974"/>
                  </a:cubicBezTo>
                  <a:cubicBezTo>
                    <a:pt x="2371" y="2974"/>
                    <a:pt x="2398" y="2969"/>
                    <a:pt x="2425" y="29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2"/>
            <p:cNvSpPr/>
            <p:nvPr/>
          </p:nvSpPr>
          <p:spPr>
            <a:xfrm>
              <a:off x="3517800" y="2221075"/>
              <a:ext cx="36475" cy="36950"/>
            </a:xfrm>
            <a:custGeom>
              <a:rect b="b" l="l" r="r" t="t"/>
              <a:pathLst>
                <a:path extrusionOk="0" h="1478" w="1459">
                  <a:moveTo>
                    <a:pt x="0" y="0"/>
                  </a:moveTo>
                  <a:lnTo>
                    <a:pt x="0" y="0"/>
                  </a:lnTo>
                  <a:cubicBezTo>
                    <a:pt x="112" y="130"/>
                    <a:pt x="242" y="251"/>
                    <a:pt x="372" y="362"/>
                  </a:cubicBezTo>
                  <a:lnTo>
                    <a:pt x="743" y="725"/>
                  </a:lnTo>
                  <a:lnTo>
                    <a:pt x="1115" y="1096"/>
                  </a:lnTo>
                  <a:cubicBezTo>
                    <a:pt x="1171" y="1152"/>
                    <a:pt x="1226" y="1227"/>
                    <a:pt x="1292" y="1282"/>
                  </a:cubicBezTo>
                  <a:cubicBezTo>
                    <a:pt x="1357" y="1347"/>
                    <a:pt x="1403" y="1412"/>
                    <a:pt x="1459" y="1477"/>
                  </a:cubicBezTo>
                  <a:cubicBezTo>
                    <a:pt x="1366" y="1329"/>
                    <a:pt x="1254" y="1199"/>
                    <a:pt x="1134" y="1069"/>
                  </a:cubicBezTo>
                  <a:cubicBezTo>
                    <a:pt x="1022" y="948"/>
                    <a:pt x="901" y="827"/>
                    <a:pt x="781" y="697"/>
                  </a:cubicBezTo>
                  <a:cubicBezTo>
                    <a:pt x="650" y="576"/>
                    <a:pt x="520" y="455"/>
                    <a:pt x="400" y="344"/>
                  </a:cubicBezTo>
                  <a:cubicBezTo>
                    <a:pt x="270" y="223"/>
                    <a:pt x="13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2"/>
            <p:cNvSpPr/>
            <p:nvPr/>
          </p:nvSpPr>
          <p:spPr>
            <a:xfrm>
              <a:off x="3532650" y="2204575"/>
              <a:ext cx="23250" cy="52975"/>
            </a:xfrm>
            <a:custGeom>
              <a:rect b="b" l="l" r="r" t="t"/>
              <a:pathLst>
                <a:path extrusionOk="0" h="2119" w="930">
                  <a:moveTo>
                    <a:pt x="1" y="0"/>
                  </a:moveTo>
                  <a:cubicBezTo>
                    <a:pt x="66" y="177"/>
                    <a:pt x="140" y="363"/>
                    <a:pt x="205" y="549"/>
                  </a:cubicBezTo>
                  <a:cubicBezTo>
                    <a:pt x="279" y="734"/>
                    <a:pt x="363" y="911"/>
                    <a:pt x="428" y="1078"/>
                  </a:cubicBezTo>
                  <a:cubicBezTo>
                    <a:pt x="502" y="1255"/>
                    <a:pt x="577" y="1431"/>
                    <a:pt x="660" y="1608"/>
                  </a:cubicBezTo>
                  <a:cubicBezTo>
                    <a:pt x="744" y="1775"/>
                    <a:pt x="828" y="1952"/>
                    <a:pt x="930" y="2119"/>
                  </a:cubicBezTo>
                  <a:cubicBezTo>
                    <a:pt x="893" y="2026"/>
                    <a:pt x="846" y="1942"/>
                    <a:pt x="809" y="1849"/>
                  </a:cubicBezTo>
                  <a:cubicBezTo>
                    <a:pt x="763" y="1756"/>
                    <a:pt x="735" y="1673"/>
                    <a:pt x="698" y="1580"/>
                  </a:cubicBezTo>
                  <a:lnTo>
                    <a:pt x="475" y="1050"/>
                  </a:lnTo>
                  <a:lnTo>
                    <a:pt x="242" y="521"/>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2"/>
            <p:cNvSpPr/>
            <p:nvPr/>
          </p:nvSpPr>
          <p:spPr>
            <a:xfrm>
              <a:off x="3533575" y="2232675"/>
              <a:ext cx="10475" cy="10475"/>
            </a:xfrm>
            <a:custGeom>
              <a:rect b="b" l="l" r="r" t="t"/>
              <a:pathLst>
                <a:path extrusionOk="0" h="419" w="419">
                  <a:moveTo>
                    <a:pt x="1" y="1"/>
                  </a:moveTo>
                  <a:lnTo>
                    <a:pt x="1" y="1"/>
                  </a:lnTo>
                  <a:cubicBezTo>
                    <a:pt x="57" y="84"/>
                    <a:pt x="112" y="159"/>
                    <a:pt x="196" y="224"/>
                  </a:cubicBezTo>
                  <a:lnTo>
                    <a:pt x="298" y="326"/>
                  </a:lnTo>
                  <a:cubicBezTo>
                    <a:pt x="345" y="354"/>
                    <a:pt x="382" y="391"/>
                    <a:pt x="419" y="419"/>
                  </a:cubicBezTo>
                  <a:cubicBezTo>
                    <a:pt x="391" y="372"/>
                    <a:pt x="373" y="326"/>
                    <a:pt x="335" y="298"/>
                  </a:cubicBezTo>
                  <a:lnTo>
                    <a:pt x="233" y="187"/>
                  </a:lnTo>
                  <a:cubicBezTo>
                    <a:pt x="159" y="121"/>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2"/>
            <p:cNvSpPr/>
            <p:nvPr/>
          </p:nvSpPr>
          <p:spPr>
            <a:xfrm>
              <a:off x="3530100" y="2228025"/>
              <a:ext cx="7000" cy="5600"/>
            </a:xfrm>
            <a:custGeom>
              <a:rect b="b" l="l" r="r" t="t"/>
              <a:pathLst>
                <a:path extrusionOk="0" h="224" w="280">
                  <a:moveTo>
                    <a:pt x="1" y="1"/>
                  </a:moveTo>
                  <a:lnTo>
                    <a:pt x="1" y="1"/>
                  </a:lnTo>
                  <a:cubicBezTo>
                    <a:pt x="47" y="47"/>
                    <a:pt x="84" y="84"/>
                    <a:pt x="140" y="131"/>
                  </a:cubicBezTo>
                  <a:cubicBezTo>
                    <a:pt x="158" y="140"/>
                    <a:pt x="186" y="168"/>
                    <a:pt x="205" y="177"/>
                  </a:cubicBezTo>
                  <a:cubicBezTo>
                    <a:pt x="233" y="187"/>
                    <a:pt x="251" y="205"/>
                    <a:pt x="279" y="224"/>
                  </a:cubicBezTo>
                  <a:cubicBezTo>
                    <a:pt x="279" y="187"/>
                    <a:pt x="251" y="168"/>
                    <a:pt x="233" y="140"/>
                  </a:cubicBezTo>
                  <a:cubicBezTo>
                    <a:pt x="205" y="122"/>
                    <a:pt x="186" y="103"/>
                    <a:pt x="158" y="84"/>
                  </a:cubicBezTo>
                  <a:cubicBezTo>
                    <a:pt x="112" y="4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2"/>
            <p:cNvSpPr/>
            <p:nvPr/>
          </p:nvSpPr>
          <p:spPr>
            <a:xfrm>
              <a:off x="3533125" y="2224550"/>
              <a:ext cx="8150" cy="11175"/>
            </a:xfrm>
            <a:custGeom>
              <a:rect b="b" l="l" r="r" t="t"/>
              <a:pathLst>
                <a:path extrusionOk="0" h="447" w="326">
                  <a:moveTo>
                    <a:pt x="0" y="1"/>
                  </a:moveTo>
                  <a:cubicBezTo>
                    <a:pt x="47" y="84"/>
                    <a:pt x="112" y="168"/>
                    <a:pt x="140" y="233"/>
                  </a:cubicBezTo>
                  <a:cubicBezTo>
                    <a:pt x="205" y="307"/>
                    <a:pt x="260" y="372"/>
                    <a:pt x="325" y="446"/>
                  </a:cubicBezTo>
                  <a:cubicBezTo>
                    <a:pt x="316" y="400"/>
                    <a:pt x="298" y="354"/>
                    <a:pt x="270" y="316"/>
                  </a:cubicBezTo>
                  <a:cubicBezTo>
                    <a:pt x="251" y="270"/>
                    <a:pt x="214" y="233"/>
                    <a:pt x="186" y="205"/>
                  </a:cubicBezTo>
                  <a:cubicBezTo>
                    <a:pt x="140" y="131"/>
                    <a:pt x="75"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2"/>
            <p:cNvSpPr/>
            <p:nvPr/>
          </p:nvSpPr>
          <p:spPr>
            <a:xfrm>
              <a:off x="3544275" y="2239650"/>
              <a:ext cx="3975" cy="7675"/>
            </a:xfrm>
            <a:custGeom>
              <a:rect b="b" l="l" r="r" t="t"/>
              <a:pathLst>
                <a:path extrusionOk="0" h="307" w="159">
                  <a:moveTo>
                    <a:pt x="0" y="0"/>
                  </a:moveTo>
                  <a:lnTo>
                    <a:pt x="0" y="0"/>
                  </a:lnTo>
                  <a:cubicBezTo>
                    <a:pt x="10" y="65"/>
                    <a:pt x="37" y="121"/>
                    <a:pt x="56" y="168"/>
                  </a:cubicBezTo>
                  <a:cubicBezTo>
                    <a:pt x="84" y="214"/>
                    <a:pt x="112" y="261"/>
                    <a:pt x="158" y="307"/>
                  </a:cubicBezTo>
                  <a:cubicBezTo>
                    <a:pt x="149" y="242"/>
                    <a:pt x="130" y="186"/>
                    <a:pt x="102" y="140"/>
                  </a:cubicBezTo>
                  <a:cubicBezTo>
                    <a:pt x="84" y="93"/>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2"/>
            <p:cNvSpPr/>
            <p:nvPr/>
          </p:nvSpPr>
          <p:spPr>
            <a:xfrm>
              <a:off x="3519650" y="2198300"/>
              <a:ext cx="9550" cy="8400"/>
            </a:xfrm>
            <a:custGeom>
              <a:rect b="b" l="l" r="r" t="t"/>
              <a:pathLst>
                <a:path extrusionOk="0" h="336" w="382">
                  <a:moveTo>
                    <a:pt x="0" y="1"/>
                  </a:moveTo>
                  <a:lnTo>
                    <a:pt x="0" y="1"/>
                  </a:lnTo>
                  <a:cubicBezTo>
                    <a:pt x="56" y="66"/>
                    <a:pt x="112" y="121"/>
                    <a:pt x="168" y="168"/>
                  </a:cubicBezTo>
                  <a:cubicBezTo>
                    <a:pt x="205" y="196"/>
                    <a:pt x="242" y="233"/>
                    <a:pt x="270" y="251"/>
                  </a:cubicBezTo>
                  <a:cubicBezTo>
                    <a:pt x="307" y="279"/>
                    <a:pt x="344" y="307"/>
                    <a:pt x="381" y="335"/>
                  </a:cubicBezTo>
                  <a:cubicBezTo>
                    <a:pt x="372" y="298"/>
                    <a:pt x="335" y="261"/>
                    <a:pt x="307" y="233"/>
                  </a:cubicBezTo>
                  <a:cubicBezTo>
                    <a:pt x="288" y="196"/>
                    <a:pt x="251" y="159"/>
                    <a:pt x="214" y="140"/>
                  </a:cubicBezTo>
                  <a:cubicBezTo>
                    <a:pt x="149" y="75"/>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2"/>
            <p:cNvSpPr/>
            <p:nvPr/>
          </p:nvSpPr>
          <p:spPr>
            <a:xfrm>
              <a:off x="3524525" y="2205725"/>
              <a:ext cx="6300" cy="6075"/>
            </a:xfrm>
            <a:custGeom>
              <a:rect b="b" l="l" r="r" t="t"/>
              <a:pathLst>
                <a:path extrusionOk="0" h="243" w="252">
                  <a:moveTo>
                    <a:pt x="1" y="1"/>
                  </a:moveTo>
                  <a:cubicBezTo>
                    <a:pt x="47" y="47"/>
                    <a:pt x="75" y="85"/>
                    <a:pt x="112" y="131"/>
                  </a:cubicBezTo>
                  <a:cubicBezTo>
                    <a:pt x="158" y="177"/>
                    <a:pt x="205" y="215"/>
                    <a:pt x="251" y="243"/>
                  </a:cubicBezTo>
                  <a:cubicBezTo>
                    <a:pt x="242" y="215"/>
                    <a:pt x="233" y="187"/>
                    <a:pt x="205" y="168"/>
                  </a:cubicBezTo>
                  <a:cubicBezTo>
                    <a:pt x="196" y="140"/>
                    <a:pt x="177" y="122"/>
                    <a:pt x="149" y="94"/>
                  </a:cubicBezTo>
                  <a:cubicBezTo>
                    <a:pt x="131" y="75"/>
                    <a:pt x="103" y="47"/>
                    <a:pt x="84" y="38"/>
                  </a:cubicBezTo>
                  <a:cubicBezTo>
                    <a:pt x="5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2"/>
            <p:cNvSpPr/>
            <p:nvPr/>
          </p:nvSpPr>
          <p:spPr>
            <a:xfrm>
              <a:off x="3516400" y="2200150"/>
              <a:ext cx="4200" cy="2825"/>
            </a:xfrm>
            <a:custGeom>
              <a:rect b="b" l="l" r="r" t="t"/>
              <a:pathLst>
                <a:path extrusionOk="0" h="113" w="168">
                  <a:moveTo>
                    <a:pt x="0" y="1"/>
                  </a:moveTo>
                  <a:cubicBezTo>
                    <a:pt x="38" y="29"/>
                    <a:pt x="56" y="47"/>
                    <a:pt x="75" y="66"/>
                  </a:cubicBezTo>
                  <a:cubicBezTo>
                    <a:pt x="103" y="75"/>
                    <a:pt x="112" y="75"/>
                    <a:pt x="121" y="85"/>
                  </a:cubicBezTo>
                  <a:cubicBezTo>
                    <a:pt x="140" y="94"/>
                    <a:pt x="149" y="112"/>
                    <a:pt x="168" y="112"/>
                  </a:cubicBezTo>
                  <a:cubicBezTo>
                    <a:pt x="158" y="75"/>
                    <a:pt x="140" y="47"/>
                    <a:pt x="103" y="29"/>
                  </a:cubicBezTo>
                  <a:cubicBezTo>
                    <a:pt x="93" y="2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2"/>
            <p:cNvSpPr/>
            <p:nvPr/>
          </p:nvSpPr>
          <p:spPr>
            <a:xfrm>
              <a:off x="3542175" y="2189475"/>
              <a:ext cx="9325" cy="6525"/>
            </a:xfrm>
            <a:custGeom>
              <a:rect b="b" l="l" r="r" t="t"/>
              <a:pathLst>
                <a:path extrusionOk="0" h="261" w="373">
                  <a:moveTo>
                    <a:pt x="131" y="1"/>
                  </a:moveTo>
                  <a:cubicBezTo>
                    <a:pt x="84" y="1"/>
                    <a:pt x="38" y="1"/>
                    <a:pt x="1" y="28"/>
                  </a:cubicBezTo>
                  <a:cubicBezTo>
                    <a:pt x="16" y="25"/>
                    <a:pt x="31" y="24"/>
                    <a:pt x="45" y="24"/>
                  </a:cubicBezTo>
                  <a:cubicBezTo>
                    <a:pt x="108" y="24"/>
                    <a:pt x="163" y="54"/>
                    <a:pt x="224" y="84"/>
                  </a:cubicBezTo>
                  <a:lnTo>
                    <a:pt x="307" y="168"/>
                  </a:lnTo>
                  <a:cubicBezTo>
                    <a:pt x="317" y="177"/>
                    <a:pt x="326" y="196"/>
                    <a:pt x="335" y="214"/>
                  </a:cubicBezTo>
                  <a:cubicBezTo>
                    <a:pt x="354" y="224"/>
                    <a:pt x="363" y="242"/>
                    <a:pt x="372" y="261"/>
                  </a:cubicBezTo>
                  <a:cubicBezTo>
                    <a:pt x="363" y="233"/>
                    <a:pt x="363" y="224"/>
                    <a:pt x="354" y="196"/>
                  </a:cubicBezTo>
                  <a:cubicBezTo>
                    <a:pt x="354" y="177"/>
                    <a:pt x="335" y="168"/>
                    <a:pt x="326" y="140"/>
                  </a:cubicBezTo>
                  <a:cubicBezTo>
                    <a:pt x="298" y="103"/>
                    <a:pt x="279" y="75"/>
                    <a:pt x="242" y="47"/>
                  </a:cubicBezTo>
                  <a:cubicBezTo>
                    <a:pt x="214" y="28"/>
                    <a:pt x="177"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2"/>
            <p:cNvSpPr/>
            <p:nvPr/>
          </p:nvSpPr>
          <p:spPr>
            <a:xfrm>
              <a:off x="3547975" y="2193900"/>
              <a:ext cx="5600" cy="9775"/>
            </a:xfrm>
            <a:custGeom>
              <a:rect b="b" l="l" r="r" t="t"/>
              <a:pathLst>
                <a:path extrusionOk="0" h="391" w="224">
                  <a:moveTo>
                    <a:pt x="1" y="0"/>
                  </a:moveTo>
                  <a:lnTo>
                    <a:pt x="38" y="102"/>
                  </a:lnTo>
                  <a:cubicBezTo>
                    <a:pt x="57" y="130"/>
                    <a:pt x="66" y="158"/>
                    <a:pt x="94" y="195"/>
                  </a:cubicBezTo>
                  <a:lnTo>
                    <a:pt x="150" y="288"/>
                  </a:lnTo>
                  <a:cubicBezTo>
                    <a:pt x="177" y="325"/>
                    <a:pt x="196" y="362"/>
                    <a:pt x="215" y="390"/>
                  </a:cubicBezTo>
                  <a:cubicBezTo>
                    <a:pt x="224" y="362"/>
                    <a:pt x="215" y="316"/>
                    <a:pt x="196" y="279"/>
                  </a:cubicBezTo>
                  <a:cubicBezTo>
                    <a:pt x="187" y="242"/>
                    <a:pt x="177" y="205"/>
                    <a:pt x="150" y="177"/>
                  </a:cubicBezTo>
                  <a:cubicBezTo>
                    <a:pt x="103" y="112"/>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2"/>
            <p:cNvSpPr/>
            <p:nvPr/>
          </p:nvSpPr>
          <p:spPr>
            <a:xfrm>
              <a:off x="3554725" y="2198775"/>
              <a:ext cx="2800" cy="10000"/>
            </a:xfrm>
            <a:custGeom>
              <a:rect b="b" l="l" r="r" t="t"/>
              <a:pathLst>
                <a:path extrusionOk="0" h="400" w="112">
                  <a:moveTo>
                    <a:pt x="0" y="0"/>
                  </a:moveTo>
                  <a:lnTo>
                    <a:pt x="0" y="0"/>
                  </a:lnTo>
                  <a:cubicBezTo>
                    <a:pt x="10" y="75"/>
                    <a:pt x="19" y="130"/>
                    <a:pt x="47" y="195"/>
                  </a:cubicBezTo>
                  <a:cubicBezTo>
                    <a:pt x="56" y="270"/>
                    <a:pt x="84" y="325"/>
                    <a:pt x="103" y="400"/>
                  </a:cubicBezTo>
                  <a:cubicBezTo>
                    <a:pt x="112" y="363"/>
                    <a:pt x="112" y="325"/>
                    <a:pt x="112" y="288"/>
                  </a:cubicBezTo>
                  <a:cubicBezTo>
                    <a:pt x="112" y="260"/>
                    <a:pt x="103" y="223"/>
                    <a:pt x="93" y="186"/>
                  </a:cubicBezTo>
                  <a:cubicBezTo>
                    <a:pt x="84" y="149"/>
                    <a:pt x="65" y="130"/>
                    <a:pt x="56" y="93"/>
                  </a:cubicBezTo>
                  <a:cubicBezTo>
                    <a:pt x="47" y="5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2"/>
            <p:cNvSpPr/>
            <p:nvPr/>
          </p:nvSpPr>
          <p:spPr>
            <a:xfrm>
              <a:off x="3545900" y="2195050"/>
              <a:ext cx="3975" cy="5825"/>
            </a:xfrm>
            <a:custGeom>
              <a:rect b="b" l="l" r="r" t="t"/>
              <a:pathLst>
                <a:path extrusionOk="0" h="233" w="159">
                  <a:moveTo>
                    <a:pt x="0" y="1"/>
                  </a:moveTo>
                  <a:lnTo>
                    <a:pt x="65" y="112"/>
                  </a:lnTo>
                  <a:cubicBezTo>
                    <a:pt x="84" y="149"/>
                    <a:pt x="112" y="196"/>
                    <a:pt x="140" y="233"/>
                  </a:cubicBezTo>
                  <a:cubicBezTo>
                    <a:pt x="158" y="186"/>
                    <a:pt x="130" y="140"/>
                    <a:pt x="112" y="93"/>
                  </a:cubicBezTo>
                  <a:cubicBezTo>
                    <a:pt x="93" y="66"/>
                    <a:pt x="84" y="47"/>
                    <a:pt x="65" y="38"/>
                  </a:cubicBezTo>
                  <a:cubicBezTo>
                    <a:pt x="4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2"/>
            <p:cNvSpPr/>
            <p:nvPr/>
          </p:nvSpPr>
          <p:spPr>
            <a:xfrm>
              <a:off x="3556800" y="2241750"/>
              <a:ext cx="3525" cy="10225"/>
            </a:xfrm>
            <a:custGeom>
              <a:rect b="b" l="l" r="r" t="t"/>
              <a:pathLst>
                <a:path extrusionOk="0" h="409" w="141">
                  <a:moveTo>
                    <a:pt x="112" y="0"/>
                  </a:moveTo>
                  <a:lnTo>
                    <a:pt x="112" y="0"/>
                  </a:lnTo>
                  <a:cubicBezTo>
                    <a:pt x="94" y="74"/>
                    <a:pt x="75" y="130"/>
                    <a:pt x="57" y="195"/>
                  </a:cubicBezTo>
                  <a:cubicBezTo>
                    <a:pt x="29" y="269"/>
                    <a:pt x="10" y="334"/>
                    <a:pt x="1" y="409"/>
                  </a:cubicBezTo>
                  <a:cubicBezTo>
                    <a:pt x="20" y="381"/>
                    <a:pt x="47" y="353"/>
                    <a:pt x="57" y="316"/>
                  </a:cubicBezTo>
                  <a:cubicBezTo>
                    <a:pt x="75" y="279"/>
                    <a:pt x="94" y="242"/>
                    <a:pt x="103" y="214"/>
                  </a:cubicBezTo>
                  <a:cubicBezTo>
                    <a:pt x="122" y="149"/>
                    <a:pt x="140"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2"/>
            <p:cNvSpPr/>
            <p:nvPr/>
          </p:nvSpPr>
          <p:spPr>
            <a:xfrm>
              <a:off x="3555425" y="2239650"/>
              <a:ext cx="2100" cy="8150"/>
            </a:xfrm>
            <a:custGeom>
              <a:rect b="b" l="l" r="r" t="t"/>
              <a:pathLst>
                <a:path extrusionOk="0" h="326" w="84">
                  <a:moveTo>
                    <a:pt x="65" y="0"/>
                  </a:moveTo>
                  <a:cubicBezTo>
                    <a:pt x="47" y="28"/>
                    <a:pt x="37" y="65"/>
                    <a:pt x="37" y="84"/>
                  </a:cubicBezTo>
                  <a:cubicBezTo>
                    <a:pt x="37" y="121"/>
                    <a:pt x="28" y="140"/>
                    <a:pt x="28" y="168"/>
                  </a:cubicBezTo>
                  <a:cubicBezTo>
                    <a:pt x="19" y="223"/>
                    <a:pt x="19" y="270"/>
                    <a:pt x="0" y="326"/>
                  </a:cubicBezTo>
                  <a:cubicBezTo>
                    <a:pt x="28" y="307"/>
                    <a:pt x="56" y="279"/>
                    <a:pt x="65" y="251"/>
                  </a:cubicBezTo>
                  <a:cubicBezTo>
                    <a:pt x="75" y="223"/>
                    <a:pt x="84" y="186"/>
                    <a:pt x="84" y="168"/>
                  </a:cubicBezTo>
                  <a:cubicBezTo>
                    <a:pt x="84" y="112"/>
                    <a:pt x="84" y="65"/>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2"/>
            <p:cNvSpPr/>
            <p:nvPr/>
          </p:nvSpPr>
          <p:spPr>
            <a:xfrm>
              <a:off x="3551000" y="2236625"/>
              <a:ext cx="2825" cy="7450"/>
            </a:xfrm>
            <a:custGeom>
              <a:rect b="b" l="l" r="r" t="t"/>
              <a:pathLst>
                <a:path extrusionOk="0" h="298" w="113">
                  <a:moveTo>
                    <a:pt x="1" y="1"/>
                  </a:moveTo>
                  <a:cubicBezTo>
                    <a:pt x="1" y="56"/>
                    <a:pt x="10" y="112"/>
                    <a:pt x="29" y="159"/>
                  </a:cubicBezTo>
                  <a:cubicBezTo>
                    <a:pt x="56" y="205"/>
                    <a:pt x="75" y="251"/>
                    <a:pt x="112" y="298"/>
                  </a:cubicBezTo>
                  <a:cubicBezTo>
                    <a:pt x="112" y="242"/>
                    <a:pt x="94" y="186"/>
                    <a:pt x="75" y="140"/>
                  </a:cubicBezTo>
                  <a:lnTo>
                    <a:pt x="47" y="66"/>
                  </a:lnTo>
                  <a:cubicBezTo>
                    <a:pt x="29"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2"/>
            <p:cNvSpPr/>
            <p:nvPr/>
          </p:nvSpPr>
          <p:spPr>
            <a:xfrm>
              <a:off x="3554500" y="2232675"/>
              <a:ext cx="950" cy="7000"/>
            </a:xfrm>
            <a:custGeom>
              <a:rect b="b" l="l" r="r" t="t"/>
              <a:pathLst>
                <a:path extrusionOk="0" h="280" w="38">
                  <a:moveTo>
                    <a:pt x="9" y="1"/>
                  </a:moveTo>
                  <a:cubicBezTo>
                    <a:pt x="0" y="47"/>
                    <a:pt x="0" y="94"/>
                    <a:pt x="0" y="140"/>
                  </a:cubicBezTo>
                  <a:cubicBezTo>
                    <a:pt x="0" y="187"/>
                    <a:pt x="9" y="233"/>
                    <a:pt x="28" y="279"/>
                  </a:cubicBezTo>
                  <a:cubicBezTo>
                    <a:pt x="37" y="224"/>
                    <a:pt x="37" y="177"/>
                    <a:pt x="37" y="140"/>
                  </a:cubicBez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2"/>
            <p:cNvSpPr/>
            <p:nvPr/>
          </p:nvSpPr>
          <p:spPr>
            <a:xfrm>
              <a:off x="3559125" y="2228975"/>
              <a:ext cx="1200" cy="9300"/>
            </a:xfrm>
            <a:custGeom>
              <a:rect b="b" l="l" r="r" t="t"/>
              <a:pathLst>
                <a:path extrusionOk="0" h="372" w="48">
                  <a:moveTo>
                    <a:pt x="10" y="0"/>
                  </a:moveTo>
                  <a:cubicBezTo>
                    <a:pt x="1" y="56"/>
                    <a:pt x="1" y="130"/>
                    <a:pt x="1" y="186"/>
                  </a:cubicBezTo>
                  <a:cubicBezTo>
                    <a:pt x="1" y="260"/>
                    <a:pt x="10" y="316"/>
                    <a:pt x="29" y="372"/>
                  </a:cubicBezTo>
                  <a:cubicBezTo>
                    <a:pt x="47" y="307"/>
                    <a:pt x="47" y="242"/>
                    <a:pt x="38" y="186"/>
                  </a:cubicBezTo>
                  <a:cubicBezTo>
                    <a:pt x="38" y="130"/>
                    <a:pt x="2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2"/>
            <p:cNvSpPr/>
            <p:nvPr/>
          </p:nvSpPr>
          <p:spPr>
            <a:xfrm>
              <a:off x="3496425" y="2226875"/>
              <a:ext cx="6050" cy="10000"/>
            </a:xfrm>
            <a:custGeom>
              <a:rect b="b" l="l" r="r" t="t"/>
              <a:pathLst>
                <a:path extrusionOk="0" h="400" w="242">
                  <a:moveTo>
                    <a:pt x="0" y="0"/>
                  </a:moveTo>
                  <a:cubicBezTo>
                    <a:pt x="0" y="38"/>
                    <a:pt x="10" y="84"/>
                    <a:pt x="10" y="121"/>
                  </a:cubicBezTo>
                  <a:cubicBezTo>
                    <a:pt x="19" y="168"/>
                    <a:pt x="28" y="205"/>
                    <a:pt x="56" y="233"/>
                  </a:cubicBezTo>
                  <a:cubicBezTo>
                    <a:pt x="103" y="307"/>
                    <a:pt x="158" y="363"/>
                    <a:pt x="242" y="400"/>
                  </a:cubicBezTo>
                  <a:cubicBezTo>
                    <a:pt x="214" y="363"/>
                    <a:pt x="195" y="344"/>
                    <a:pt x="168" y="307"/>
                  </a:cubicBezTo>
                  <a:cubicBezTo>
                    <a:pt x="158" y="279"/>
                    <a:pt x="140" y="251"/>
                    <a:pt x="112" y="214"/>
                  </a:cubicBezTo>
                  <a:cubicBezTo>
                    <a:pt x="75" y="140"/>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2"/>
            <p:cNvSpPr/>
            <p:nvPr/>
          </p:nvSpPr>
          <p:spPr>
            <a:xfrm>
              <a:off x="3500125" y="2229900"/>
              <a:ext cx="6550" cy="7225"/>
            </a:xfrm>
            <a:custGeom>
              <a:rect b="b" l="l" r="r" t="t"/>
              <a:pathLst>
                <a:path extrusionOk="0" h="289" w="262">
                  <a:moveTo>
                    <a:pt x="1" y="0"/>
                  </a:moveTo>
                  <a:lnTo>
                    <a:pt x="1" y="0"/>
                  </a:lnTo>
                  <a:cubicBezTo>
                    <a:pt x="10" y="37"/>
                    <a:pt x="20" y="65"/>
                    <a:pt x="29" y="93"/>
                  </a:cubicBezTo>
                  <a:cubicBezTo>
                    <a:pt x="47" y="112"/>
                    <a:pt x="66" y="149"/>
                    <a:pt x="94" y="177"/>
                  </a:cubicBezTo>
                  <a:cubicBezTo>
                    <a:pt x="140" y="223"/>
                    <a:pt x="196" y="279"/>
                    <a:pt x="261" y="288"/>
                  </a:cubicBezTo>
                  <a:lnTo>
                    <a:pt x="196" y="223"/>
                  </a:lnTo>
                  <a:lnTo>
                    <a:pt x="122" y="149"/>
                  </a:lnTo>
                  <a:cubicBezTo>
                    <a:pt x="9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2"/>
            <p:cNvSpPr/>
            <p:nvPr/>
          </p:nvSpPr>
          <p:spPr>
            <a:xfrm>
              <a:off x="3505700" y="2232675"/>
              <a:ext cx="8400" cy="6775"/>
            </a:xfrm>
            <a:custGeom>
              <a:rect b="b" l="l" r="r" t="t"/>
              <a:pathLst>
                <a:path extrusionOk="0" h="271" w="336">
                  <a:moveTo>
                    <a:pt x="1" y="1"/>
                  </a:moveTo>
                  <a:lnTo>
                    <a:pt x="1" y="1"/>
                  </a:lnTo>
                  <a:cubicBezTo>
                    <a:pt x="29" y="66"/>
                    <a:pt x="75" y="121"/>
                    <a:pt x="140" y="159"/>
                  </a:cubicBezTo>
                  <a:cubicBezTo>
                    <a:pt x="168" y="177"/>
                    <a:pt x="196" y="205"/>
                    <a:pt x="233" y="224"/>
                  </a:cubicBezTo>
                  <a:cubicBezTo>
                    <a:pt x="261" y="252"/>
                    <a:pt x="298" y="261"/>
                    <a:pt x="335" y="270"/>
                  </a:cubicBezTo>
                  <a:lnTo>
                    <a:pt x="252" y="205"/>
                  </a:lnTo>
                  <a:cubicBezTo>
                    <a:pt x="233" y="177"/>
                    <a:pt x="196" y="159"/>
                    <a:pt x="168" y="131"/>
                  </a:cubicBezTo>
                  <a:cubicBezTo>
                    <a:pt x="112" y="84"/>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2"/>
            <p:cNvSpPr/>
            <p:nvPr/>
          </p:nvSpPr>
          <p:spPr>
            <a:xfrm>
              <a:off x="3508975" y="2240800"/>
              <a:ext cx="9775" cy="5375"/>
            </a:xfrm>
            <a:custGeom>
              <a:rect b="b" l="l" r="r" t="t"/>
              <a:pathLst>
                <a:path extrusionOk="0" h="215" w="391">
                  <a:moveTo>
                    <a:pt x="0" y="1"/>
                  </a:moveTo>
                  <a:lnTo>
                    <a:pt x="0" y="1"/>
                  </a:lnTo>
                  <a:cubicBezTo>
                    <a:pt x="56" y="66"/>
                    <a:pt x="121" y="112"/>
                    <a:pt x="177" y="140"/>
                  </a:cubicBezTo>
                  <a:cubicBezTo>
                    <a:pt x="214" y="159"/>
                    <a:pt x="251" y="177"/>
                    <a:pt x="279" y="187"/>
                  </a:cubicBezTo>
                  <a:cubicBezTo>
                    <a:pt x="307" y="205"/>
                    <a:pt x="353" y="215"/>
                    <a:pt x="390" y="215"/>
                  </a:cubicBezTo>
                  <a:lnTo>
                    <a:pt x="297" y="159"/>
                  </a:lnTo>
                  <a:cubicBezTo>
                    <a:pt x="260" y="131"/>
                    <a:pt x="232" y="122"/>
                    <a:pt x="204" y="94"/>
                  </a:cubicBezTo>
                  <a:cubicBezTo>
                    <a:pt x="14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2"/>
            <p:cNvSpPr/>
            <p:nvPr/>
          </p:nvSpPr>
          <p:spPr>
            <a:xfrm>
              <a:off x="3517800" y="2242675"/>
              <a:ext cx="9075" cy="6750"/>
            </a:xfrm>
            <a:custGeom>
              <a:rect b="b" l="l" r="r" t="t"/>
              <a:pathLst>
                <a:path extrusionOk="0" h="270" w="363">
                  <a:moveTo>
                    <a:pt x="0" y="0"/>
                  </a:moveTo>
                  <a:lnTo>
                    <a:pt x="0" y="0"/>
                  </a:lnTo>
                  <a:cubicBezTo>
                    <a:pt x="47" y="65"/>
                    <a:pt x="102" y="112"/>
                    <a:pt x="149" y="158"/>
                  </a:cubicBezTo>
                  <a:cubicBezTo>
                    <a:pt x="177" y="195"/>
                    <a:pt x="204" y="205"/>
                    <a:pt x="242" y="232"/>
                  </a:cubicBezTo>
                  <a:cubicBezTo>
                    <a:pt x="279" y="251"/>
                    <a:pt x="325" y="270"/>
                    <a:pt x="362" y="270"/>
                  </a:cubicBezTo>
                  <a:cubicBezTo>
                    <a:pt x="325" y="242"/>
                    <a:pt x="297" y="223"/>
                    <a:pt x="270" y="195"/>
                  </a:cubicBezTo>
                  <a:lnTo>
                    <a:pt x="186" y="130"/>
                  </a:lnTo>
                  <a:cubicBezTo>
                    <a:pt x="130"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2"/>
            <p:cNvSpPr/>
            <p:nvPr/>
          </p:nvSpPr>
          <p:spPr>
            <a:xfrm>
              <a:off x="3521275" y="2215950"/>
              <a:ext cx="3275" cy="3750"/>
            </a:xfrm>
            <a:custGeom>
              <a:rect b="b" l="l" r="r" t="t"/>
              <a:pathLst>
                <a:path extrusionOk="0" h="150" w="131">
                  <a:moveTo>
                    <a:pt x="0" y="1"/>
                  </a:moveTo>
                  <a:lnTo>
                    <a:pt x="0" y="1"/>
                  </a:lnTo>
                  <a:cubicBezTo>
                    <a:pt x="10" y="47"/>
                    <a:pt x="28" y="66"/>
                    <a:pt x="47" y="94"/>
                  </a:cubicBezTo>
                  <a:cubicBezTo>
                    <a:pt x="75" y="112"/>
                    <a:pt x="93" y="140"/>
                    <a:pt x="131" y="149"/>
                  </a:cubicBezTo>
                  <a:cubicBezTo>
                    <a:pt x="121" y="112"/>
                    <a:pt x="103" y="84"/>
                    <a:pt x="84" y="56"/>
                  </a:cubicBezTo>
                  <a:cubicBezTo>
                    <a:pt x="56"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2"/>
            <p:cNvSpPr/>
            <p:nvPr/>
          </p:nvSpPr>
          <p:spPr>
            <a:xfrm>
              <a:off x="3520350" y="2211775"/>
              <a:ext cx="3275" cy="3975"/>
            </a:xfrm>
            <a:custGeom>
              <a:rect b="b" l="l" r="r" t="t"/>
              <a:pathLst>
                <a:path extrusionOk="0" h="159" w="131">
                  <a:moveTo>
                    <a:pt x="0" y="1"/>
                  </a:moveTo>
                  <a:cubicBezTo>
                    <a:pt x="0" y="38"/>
                    <a:pt x="28" y="66"/>
                    <a:pt x="47" y="93"/>
                  </a:cubicBezTo>
                  <a:cubicBezTo>
                    <a:pt x="75" y="121"/>
                    <a:pt x="93" y="140"/>
                    <a:pt x="130" y="158"/>
                  </a:cubicBezTo>
                  <a:cubicBezTo>
                    <a:pt x="121" y="121"/>
                    <a:pt x="112" y="84"/>
                    <a:pt x="84" y="66"/>
                  </a:cubicBezTo>
                  <a:cubicBezTo>
                    <a:pt x="65" y="38"/>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2"/>
            <p:cNvSpPr/>
            <p:nvPr/>
          </p:nvSpPr>
          <p:spPr>
            <a:xfrm>
              <a:off x="3531250" y="2251025"/>
              <a:ext cx="6550" cy="3275"/>
            </a:xfrm>
            <a:custGeom>
              <a:rect b="b" l="l" r="r" t="t"/>
              <a:pathLst>
                <a:path extrusionOk="0" h="131" w="262">
                  <a:moveTo>
                    <a:pt x="1" y="1"/>
                  </a:moveTo>
                  <a:cubicBezTo>
                    <a:pt x="29" y="38"/>
                    <a:pt x="66" y="75"/>
                    <a:pt x="112" y="94"/>
                  </a:cubicBezTo>
                  <a:cubicBezTo>
                    <a:pt x="131" y="103"/>
                    <a:pt x="159" y="103"/>
                    <a:pt x="187" y="112"/>
                  </a:cubicBezTo>
                  <a:cubicBezTo>
                    <a:pt x="205" y="131"/>
                    <a:pt x="243" y="131"/>
                    <a:pt x="261" y="131"/>
                  </a:cubicBezTo>
                  <a:cubicBezTo>
                    <a:pt x="215" y="94"/>
                    <a:pt x="187" y="75"/>
                    <a:pt x="140" y="47"/>
                  </a:cubicBezTo>
                  <a:cubicBezTo>
                    <a:pt x="103" y="2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2"/>
            <p:cNvSpPr/>
            <p:nvPr/>
          </p:nvSpPr>
          <p:spPr>
            <a:xfrm>
              <a:off x="3681775" y="1828700"/>
              <a:ext cx="61575" cy="62400"/>
            </a:xfrm>
            <a:custGeom>
              <a:rect b="b" l="l" r="r" t="t"/>
              <a:pathLst>
                <a:path extrusionOk="0" h="2496" w="2463">
                  <a:moveTo>
                    <a:pt x="1816" y="0"/>
                  </a:moveTo>
                  <a:cubicBezTo>
                    <a:pt x="1755" y="0"/>
                    <a:pt x="1696" y="16"/>
                    <a:pt x="1645" y="49"/>
                  </a:cubicBezTo>
                  <a:cubicBezTo>
                    <a:pt x="1487" y="161"/>
                    <a:pt x="1468" y="375"/>
                    <a:pt x="1459" y="560"/>
                  </a:cubicBezTo>
                  <a:cubicBezTo>
                    <a:pt x="1385" y="449"/>
                    <a:pt x="1301" y="319"/>
                    <a:pt x="1190" y="235"/>
                  </a:cubicBezTo>
                  <a:cubicBezTo>
                    <a:pt x="1126" y="196"/>
                    <a:pt x="1049" y="172"/>
                    <a:pt x="975" y="172"/>
                  </a:cubicBezTo>
                  <a:cubicBezTo>
                    <a:pt x="908" y="172"/>
                    <a:pt x="843" y="191"/>
                    <a:pt x="790" y="235"/>
                  </a:cubicBezTo>
                  <a:cubicBezTo>
                    <a:pt x="679" y="347"/>
                    <a:pt x="688" y="514"/>
                    <a:pt x="734" y="653"/>
                  </a:cubicBezTo>
                  <a:cubicBezTo>
                    <a:pt x="781" y="802"/>
                    <a:pt x="874" y="923"/>
                    <a:pt x="902" y="1071"/>
                  </a:cubicBezTo>
                  <a:cubicBezTo>
                    <a:pt x="781" y="997"/>
                    <a:pt x="651" y="913"/>
                    <a:pt x="511" y="876"/>
                  </a:cubicBezTo>
                  <a:cubicBezTo>
                    <a:pt x="489" y="873"/>
                    <a:pt x="466" y="872"/>
                    <a:pt x="443" y="872"/>
                  </a:cubicBezTo>
                  <a:cubicBezTo>
                    <a:pt x="323" y="872"/>
                    <a:pt x="201" y="913"/>
                    <a:pt x="131" y="1006"/>
                  </a:cubicBezTo>
                  <a:cubicBezTo>
                    <a:pt x="0" y="1192"/>
                    <a:pt x="158" y="1452"/>
                    <a:pt x="316" y="1610"/>
                  </a:cubicBezTo>
                  <a:cubicBezTo>
                    <a:pt x="725" y="2019"/>
                    <a:pt x="1236" y="2316"/>
                    <a:pt x="1784" y="2484"/>
                  </a:cubicBezTo>
                  <a:cubicBezTo>
                    <a:pt x="1806" y="2492"/>
                    <a:pt x="1828" y="2496"/>
                    <a:pt x="1849" y="2496"/>
                  </a:cubicBezTo>
                  <a:cubicBezTo>
                    <a:pt x="1991" y="2496"/>
                    <a:pt x="2116" y="2324"/>
                    <a:pt x="2156" y="2186"/>
                  </a:cubicBezTo>
                  <a:cubicBezTo>
                    <a:pt x="2360" y="1675"/>
                    <a:pt x="2463" y="1109"/>
                    <a:pt x="2342" y="579"/>
                  </a:cubicBezTo>
                  <a:cubicBezTo>
                    <a:pt x="2305" y="412"/>
                    <a:pt x="2240" y="235"/>
                    <a:pt x="2119" y="124"/>
                  </a:cubicBezTo>
                  <a:cubicBezTo>
                    <a:pt x="2036" y="47"/>
                    <a:pt x="1923" y="0"/>
                    <a:pt x="18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2"/>
            <p:cNvSpPr/>
            <p:nvPr/>
          </p:nvSpPr>
          <p:spPr>
            <a:xfrm>
              <a:off x="3682925" y="1828225"/>
              <a:ext cx="58325" cy="62800"/>
            </a:xfrm>
            <a:custGeom>
              <a:rect b="b" l="l" r="r" t="t"/>
              <a:pathLst>
                <a:path extrusionOk="0" h="2512" w="2333">
                  <a:moveTo>
                    <a:pt x="1906" y="2447"/>
                  </a:moveTo>
                  <a:lnTo>
                    <a:pt x="1906" y="2447"/>
                  </a:lnTo>
                  <a:cubicBezTo>
                    <a:pt x="1868" y="2465"/>
                    <a:pt x="1840" y="2493"/>
                    <a:pt x="1803" y="2503"/>
                  </a:cubicBezTo>
                  <a:cubicBezTo>
                    <a:pt x="1840" y="2493"/>
                    <a:pt x="1868" y="2475"/>
                    <a:pt x="1906" y="2447"/>
                  </a:cubicBezTo>
                  <a:close/>
                  <a:moveTo>
                    <a:pt x="1763" y="1"/>
                  </a:moveTo>
                  <a:cubicBezTo>
                    <a:pt x="1749" y="1"/>
                    <a:pt x="1734" y="2"/>
                    <a:pt x="1720" y="3"/>
                  </a:cubicBezTo>
                  <a:cubicBezTo>
                    <a:pt x="1645" y="13"/>
                    <a:pt x="1552" y="59"/>
                    <a:pt x="1506" y="124"/>
                  </a:cubicBezTo>
                  <a:cubicBezTo>
                    <a:pt x="1441" y="189"/>
                    <a:pt x="1422" y="273"/>
                    <a:pt x="1395" y="356"/>
                  </a:cubicBezTo>
                  <a:cubicBezTo>
                    <a:pt x="1385" y="384"/>
                    <a:pt x="1385" y="431"/>
                    <a:pt x="1376" y="468"/>
                  </a:cubicBezTo>
                  <a:cubicBezTo>
                    <a:pt x="1348" y="449"/>
                    <a:pt x="1339" y="412"/>
                    <a:pt x="1320" y="384"/>
                  </a:cubicBezTo>
                  <a:cubicBezTo>
                    <a:pt x="1264" y="329"/>
                    <a:pt x="1209" y="273"/>
                    <a:pt x="1153" y="226"/>
                  </a:cubicBezTo>
                  <a:cubicBezTo>
                    <a:pt x="1088" y="180"/>
                    <a:pt x="1004" y="152"/>
                    <a:pt x="921" y="152"/>
                  </a:cubicBezTo>
                  <a:cubicBezTo>
                    <a:pt x="837" y="152"/>
                    <a:pt x="744" y="180"/>
                    <a:pt x="688" y="245"/>
                  </a:cubicBezTo>
                  <a:cubicBezTo>
                    <a:pt x="633" y="310"/>
                    <a:pt x="605" y="403"/>
                    <a:pt x="605" y="477"/>
                  </a:cubicBezTo>
                  <a:cubicBezTo>
                    <a:pt x="605" y="561"/>
                    <a:pt x="614" y="644"/>
                    <a:pt x="642" y="709"/>
                  </a:cubicBezTo>
                  <a:cubicBezTo>
                    <a:pt x="688" y="821"/>
                    <a:pt x="744" y="923"/>
                    <a:pt x="781" y="1016"/>
                  </a:cubicBezTo>
                  <a:cubicBezTo>
                    <a:pt x="688" y="960"/>
                    <a:pt x="596" y="895"/>
                    <a:pt x="493" y="877"/>
                  </a:cubicBezTo>
                  <a:cubicBezTo>
                    <a:pt x="452" y="861"/>
                    <a:pt x="414" y="854"/>
                    <a:pt x="374" y="854"/>
                  </a:cubicBezTo>
                  <a:cubicBezTo>
                    <a:pt x="342" y="854"/>
                    <a:pt x="308" y="859"/>
                    <a:pt x="270" y="867"/>
                  </a:cubicBezTo>
                  <a:cubicBezTo>
                    <a:pt x="196" y="877"/>
                    <a:pt x="131" y="914"/>
                    <a:pt x="85" y="970"/>
                  </a:cubicBezTo>
                  <a:cubicBezTo>
                    <a:pt x="38" y="1025"/>
                    <a:pt x="1" y="1100"/>
                    <a:pt x="1" y="1165"/>
                  </a:cubicBezTo>
                  <a:cubicBezTo>
                    <a:pt x="1" y="1239"/>
                    <a:pt x="29" y="1304"/>
                    <a:pt x="47" y="1378"/>
                  </a:cubicBezTo>
                  <a:cubicBezTo>
                    <a:pt x="103" y="1499"/>
                    <a:pt x="215" y="1611"/>
                    <a:pt x="308" y="1704"/>
                  </a:cubicBezTo>
                  <a:cubicBezTo>
                    <a:pt x="503" y="1889"/>
                    <a:pt x="726" y="2047"/>
                    <a:pt x="967" y="2187"/>
                  </a:cubicBezTo>
                  <a:cubicBezTo>
                    <a:pt x="1199" y="2326"/>
                    <a:pt x="1460" y="2428"/>
                    <a:pt x="1720" y="2512"/>
                  </a:cubicBezTo>
                  <a:cubicBezTo>
                    <a:pt x="1469" y="2428"/>
                    <a:pt x="1209" y="2326"/>
                    <a:pt x="976" y="2187"/>
                  </a:cubicBezTo>
                  <a:cubicBezTo>
                    <a:pt x="744" y="2047"/>
                    <a:pt x="521" y="1889"/>
                    <a:pt x="326" y="1685"/>
                  </a:cubicBezTo>
                  <a:cubicBezTo>
                    <a:pt x="233" y="1592"/>
                    <a:pt x="140" y="1490"/>
                    <a:pt x="85" y="1378"/>
                  </a:cubicBezTo>
                  <a:cubicBezTo>
                    <a:pt x="66" y="1313"/>
                    <a:pt x="38" y="1248"/>
                    <a:pt x="38" y="1193"/>
                  </a:cubicBezTo>
                  <a:cubicBezTo>
                    <a:pt x="38" y="1128"/>
                    <a:pt x="66" y="1063"/>
                    <a:pt x="103" y="1016"/>
                  </a:cubicBezTo>
                  <a:cubicBezTo>
                    <a:pt x="159" y="970"/>
                    <a:pt x="215" y="942"/>
                    <a:pt x="270" y="932"/>
                  </a:cubicBezTo>
                  <a:cubicBezTo>
                    <a:pt x="293" y="929"/>
                    <a:pt x="320" y="926"/>
                    <a:pt x="347" y="926"/>
                  </a:cubicBezTo>
                  <a:cubicBezTo>
                    <a:pt x="384" y="926"/>
                    <a:pt x="423" y="931"/>
                    <a:pt x="456" y="942"/>
                  </a:cubicBezTo>
                  <a:cubicBezTo>
                    <a:pt x="586" y="979"/>
                    <a:pt x="688" y="1063"/>
                    <a:pt x="800" y="1146"/>
                  </a:cubicBezTo>
                  <a:lnTo>
                    <a:pt x="874" y="1202"/>
                  </a:lnTo>
                  <a:lnTo>
                    <a:pt x="874" y="1202"/>
                  </a:lnTo>
                  <a:lnTo>
                    <a:pt x="865" y="1109"/>
                  </a:lnTo>
                  <a:cubicBezTo>
                    <a:pt x="828" y="960"/>
                    <a:pt x="744" y="830"/>
                    <a:pt x="698" y="691"/>
                  </a:cubicBezTo>
                  <a:cubicBezTo>
                    <a:pt x="679" y="617"/>
                    <a:pt x="661" y="561"/>
                    <a:pt x="661" y="496"/>
                  </a:cubicBezTo>
                  <a:cubicBezTo>
                    <a:pt x="661" y="421"/>
                    <a:pt x="688" y="366"/>
                    <a:pt x="735" y="319"/>
                  </a:cubicBezTo>
                  <a:cubicBezTo>
                    <a:pt x="781" y="273"/>
                    <a:pt x="837" y="245"/>
                    <a:pt x="893" y="245"/>
                  </a:cubicBezTo>
                  <a:cubicBezTo>
                    <a:pt x="967" y="245"/>
                    <a:pt x="1023" y="273"/>
                    <a:pt x="1079" y="310"/>
                  </a:cubicBezTo>
                  <a:cubicBezTo>
                    <a:pt x="1199" y="375"/>
                    <a:pt x="1264" y="505"/>
                    <a:pt x="1348" y="617"/>
                  </a:cubicBezTo>
                  <a:lnTo>
                    <a:pt x="1422" y="737"/>
                  </a:lnTo>
                  <a:lnTo>
                    <a:pt x="1422" y="598"/>
                  </a:lnTo>
                  <a:cubicBezTo>
                    <a:pt x="1422" y="514"/>
                    <a:pt x="1432" y="449"/>
                    <a:pt x="1441" y="366"/>
                  </a:cubicBezTo>
                  <a:cubicBezTo>
                    <a:pt x="1450" y="291"/>
                    <a:pt x="1478" y="226"/>
                    <a:pt x="1525" y="171"/>
                  </a:cubicBezTo>
                  <a:cubicBezTo>
                    <a:pt x="1571" y="106"/>
                    <a:pt x="1627" y="78"/>
                    <a:pt x="1701" y="59"/>
                  </a:cubicBezTo>
                  <a:cubicBezTo>
                    <a:pt x="1716" y="57"/>
                    <a:pt x="1732" y="56"/>
                    <a:pt x="1748" y="56"/>
                  </a:cubicBezTo>
                  <a:cubicBezTo>
                    <a:pt x="1801" y="56"/>
                    <a:pt x="1856" y="68"/>
                    <a:pt x="1906" y="96"/>
                  </a:cubicBezTo>
                  <a:cubicBezTo>
                    <a:pt x="1980" y="133"/>
                    <a:pt x="2036" y="180"/>
                    <a:pt x="2082" y="236"/>
                  </a:cubicBezTo>
                  <a:cubicBezTo>
                    <a:pt x="2129" y="291"/>
                    <a:pt x="2166" y="366"/>
                    <a:pt x="2184" y="431"/>
                  </a:cubicBezTo>
                  <a:cubicBezTo>
                    <a:pt x="2212" y="505"/>
                    <a:pt x="2231" y="589"/>
                    <a:pt x="2240" y="654"/>
                  </a:cubicBezTo>
                  <a:cubicBezTo>
                    <a:pt x="2268" y="737"/>
                    <a:pt x="2268" y="802"/>
                    <a:pt x="2277" y="886"/>
                  </a:cubicBezTo>
                  <a:cubicBezTo>
                    <a:pt x="2314" y="1202"/>
                    <a:pt x="2277" y="1518"/>
                    <a:pt x="2194" y="1815"/>
                  </a:cubicBezTo>
                  <a:cubicBezTo>
                    <a:pt x="2166" y="1964"/>
                    <a:pt x="2101" y="2122"/>
                    <a:pt x="2045" y="2261"/>
                  </a:cubicBezTo>
                  <a:cubicBezTo>
                    <a:pt x="2101" y="2122"/>
                    <a:pt x="2166" y="1964"/>
                    <a:pt x="2212" y="1815"/>
                  </a:cubicBezTo>
                  <a:cubicBezTo>
                    <a:pt x="2286" y="1518"/>
                    <a:pt x="2333" y="1202"/>
                    <a:pt x="2314" y="886"/>
                  </a:cubicBezTo>
                  <a:cubicBezTo>
                    <a:pt x="2305" y="802"/>
                    <a:pt x="2305" y="728"/>
                    <a:pt x="2277" y="654"/>
                  </a:cubicBezTo>
                  <a:cubicBezTo>
                    <a:pt x="2268" y="570"/>
                    <a:pt x="2249" y="505"/>
                    <a:pt x="2221" y="421"/>
                  </a:cubicBezTo>
                  <a:cubicBezTo>
                    <a:pt x="2231" y="356"/>
                    <a:pt x="2203" y="282"/>
                    <a:pt x="2156" y="217"/>
                  </a:cubicBezTo>
                  <a:cubicBezTo>
                    <a:pt x="2101" y="143"/>
                    <a:pt x="2036" y="87"/>
                    <a:pt x="1971" y="50"/>
                  </a:cubicBezTo>
                  <a:cubicBezTo>
                    <a:pt x="1909" y="19"/>
                    <a:pt x="1835" y="1"/>
                    <a:pt x="1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2"/>
            <p:cNvSpPr/>
            <p:nvPr/>
          </p:nvSpPr>
          <p:spPr>
            <a:xfrm>
              <a:off x="3703850" y="1855700"/>
              <a:ext cx="26025" cy="34400"/>
            </a:xfrm>
            <a:custGeom>
              <a:rect b="b" l="l" r="r" t="t"/>
              <a:pathLst>
                <a:path extrusionOk="0" h="1376" w="1041">
                  <a:moveTo>
                    <a:pt x="0" y="1"/>
                  </a:moveTo>
                  <a:cubicBezTo>
                    <a:pt x="93" y="112"/>
                    <a:pt x="177" y="233"/>
                    <a:pt x="260" y="317"/>
                  </a:cubicBezTo>
                  <a:lnTo>
                    <a:pt x="530" y="670"/>
                  </a:lnTo>
                  <a:lnTo>
                    <a:pt x="790" y="1013"/>
                  </a:lnTo>
                  <a:cubicBezTo>
                    <a:pt x="836" y="1078"/>
                    <a:pt x="873" y="1134"/>
                    <a:pt x="920" y="1190"/>
                  </a:cubicBezTo>
                  <a:cubicBezTo>
                    <a:pt x="966" y="1246"/>
                    <a:pt x="1003" y="1320"/>
                    <a:pt x="1041" y="1376"/>
                  </a:cubicBezTo>
                  <a:cubicBezTo>
                    <a:pt x="976" y="1255"/>
                    <a:pt x="901" y="1125"/>
                    <a:pt x="818" y="1004"/>
                  </a:cubicBezTo>
                  <a:cubicBezTo>
                    <a:pt x="734" y="893"/>
                    <a:pt x="650" y="772"/>
                    <a:pt x="558" y="660"/>
                  </a:cubicBezTo>
                  <a:cubicBezTo>
                    <a:pt x="483" y="540"/>
                    <a:pt x="390" y="437"/>
                    <a:pt x="297" y="326"/>
                  </a:cubicBezTo>
                  <a:cubicBezTo>
                    <a:pt x="204"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2"/>
            <p:cNvSpPr/>
            <p:nvPr/>
          </p:nvSpPr>
          <p:spPr>
            <a:xfrm>
              <a:off x="3718475" y="1843625"/>
              <a:ext cx="13025" cy="46475"/>
            </a:xfrm>
            <a:custGeom>
              <a:rect b="b" l="l" r="r" t="t"/>
              <a:pathLst>
                <a:path extrusionOk="0" h="1859" w="521">
                  <a:moveTo>
                    <a:pt x="0" y="1"/>
                  </a:moveTo>
                  <a:cubicBezTo>
                    <a:pt x="19" y="158"/>
                    <a:pt x="65" y="316"/>
                    <a:pt x="103" y="484"/>
                  </a:cubicBezTo>
                  <a:cubicBezTo>
                    <a:pt x="140" y="632"/>
                    <a:pt x="186" y="790"/>
                    <a:pt x="214" y="948"/>
                  </a:cubicBezTo>
                  <a:cubicBezTo>
                    <a:pt x="261" y="1097"/>
                    <a:pt x="307" y="1255"/>
                    <a:pt x="353" y="1413"/>
                  </a:cubicBezTo>
                  <a:cubicBezTo>
                    <a:pt x="400" y="1561"/>
                    <a:pt x="446" y="1710"/>
                    <a:pt x="521" y="1859"/>
                  </a:cubicBezTo>
                  <a:cubicBezTo>
                    <a:pt x="502" y="1784"/>
                    <a:pt x="474" y="1710"/>
                    <a:pt x="446" y="1626"/>
                  </a:cubicBezTo>
                  <a:cubicBezTo>
                    <a:pt x="437" y="1552"/>
                    <a:pt x="418" y="1478"/>
                    <a:pt x="391" y="1394"/>
                  </a:cubicBezTo>
                  <a:lnTo>
                    <a:pt x="270" y="930"/>
                  </a:lnTo>
                  <a:lnTo>
                    <a:pt x="140" y="465"/>
                  </a:lnTo>
                  <a:cubicBezTo>
                    <a:pt x="93" y="316"/>
                    <a:pt x="47" y="15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2"/>
            <p:cNvSpPr/>
            <p:nvPr/>
          </p:nvSpPr>
          <p:spPr>
            <a:xfrm>
              <a:off x="3715450" y="1867325"/>
              <a:ext cx="7450" cy="10000"/>
            </a:xfrm>
            <a:custGeom>
              <a:rect b="b" l="l" r="r" t="t"/>
              <a:pathLst>
                <a:path extrusionOk="0" h="400" w="298">
                  <a:moveTo>
                    <a:pt x="1" y="0"/>
                  </a:moveTo>
                  <a:lnTo>
                    <a:pt x="1" y="0"/>
                  </a:lnTo>
                  <a:cubicBezTo>
                    <a:pt x="47" y="65"/>
                    <a:pt x="94" y="140"/>
                    <a:pt x="131" y="214"/>
                  </a:cubicBezTo>
                  <a:cubicBezTo>
                    <a:pt x="168" y="242"/>
                    <a:pt x="186" y="279"/>
                    <a:pt x="214" y="307"/>
                  </a:cubicBezTo>
                  <a:cubicBezTo>
                    <a:pt x="233" y="344"/>
                    <a:pt x="270" y="372"/>
                    <a:pt x="298" y="400"/>
                  </a:cubicBezTo>
                  <a:cubicBezTo>
                    <a:pt x="279" y="353"/>
                    <a:pt x="261" y="325"/>
                    <a:pt x="233" y="288"/>
                  </a:cubicBezTo>
                  <a:lnTo>
                    <a:pt x="168" y="186"/>
                  </a:lnTo>
                  <a:cubicBezTo>
                    <a:pt x="121" y="112"/>
                    <a:pt x="7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2"/>
            <p:cNvSpPr/>
            <p:nvPr/>
          </p:nvSpPr>
          <p:spPr>
            <a:xfrm>
              <a:off x="3713600" y="1862900"/>
              <a:ext cx="5125" cy="5600"/>
            </a:xfrm>
            <a:custGeom>
              <a:rect b="b" l="l" r="r" t="t"/>
              <a:pathLst>
                <a:path extrusionOk="0" h="224" w="205">
                  <a:moveTo>
                    <a:pt x="0" y="1"/>
                  </a:moveTo>
                  <a:cubicBezTo>
                    <a:pt x="19" y="47"/>
                    <a:pt x="56" y="84"/>
                    <a:pt x="93" y="131"/>
                  </a:cubicBezTo>
                  <a:cubicBezTo>
                    <a:pt x="112" y="140"/>
                    <a:pt x="121" y="159"/>
                    <a:pt x="149" y="177"/>
                  </a:cubicBezTo>
                  <a:cubicBezTo>
                    <a:pt x="168" y="187"/>
                    <a:pt x="177" y="196"/>
                    <a:pt x="205" y="224"/>
                  </a:cubicBezTo>
                  <a:lnTo>
                    <a:pt x="168" y="149"/>
                  </a:lnTo>
                  <a:cubicBezTo>
                    <a:pt x="158" y="131"/>
                    <a:pt x="149" y="112"/>
                    <a:pt x="121" y="94"/>
                  </a:cubicBezTo>
                  <a:cubicBezTo>
                    <a:pt x="93"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2"/>
            <p:cNvSpPr/>
            <p:nvPr/>
          </p:nvSpPr>
          <p:spPr>
            <a:xfrm>
              <a:off x="3716375" y="1860350"/>
              <a:ext cx="5850" cy="10000"/>
            </a:xfrm>
            <a:custGeom>
              <a:rect b="b" l="l" r="r" t="t"/>
              <a:pathLst>
                <a:path extrusionOk="0" h="400" w="234">
                  <a:moveTo>
                    <a:pt x="1" y="0"/>
                  </a:moveTo>
                  <a:lnTo>
                    <a:pt x="1" y="0"/>
                  </a:lnTo>
                  <a:cubicBezTo>
                    <a:pt x="29" y="75"/>
                    <a:pt x="57" y="149"/>
                    <a:pt x="103" y="205"/>
                  </a:cubicBezTo>
                  <a:cubicBezTo>
                    <a:pt x="140" y="270"/>
                    <a:pt x="187" y="344"/>
                    <a:pt x="233" y="400"/>
                  </a:cubicBezTo>
                  <a:cubicBezTo>
                    <a:pt x="233" y="354"/>
                    <a:pt x="214" y="326"/>
                    <a:pt x="196" y="289"/>
                  </a:cubicBezTo>
                  <a:cubicBezTo>
                    <a:pt x="177" y="251"/>
                    <a:pt x="168" y="214"/>
                    <a:pt x="140" y="186"/>
                  </a:cubicBezTo>
                  <a:cubicBezTo>
                    <a:pt x="94" y="121"/>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2"/>
            <p:cNvSpPr/>
            <p:nvPr/>
          </p:nvSpPr>
          <p:spPr>
            <a:xfrm>
              <a:off x="3723825" y="1874275"/>
              <a:ext cx="2800" cy="6550"/>
            </a:xfrm>
            <a:custGeom>
              <a:rect b="b" l="l" r="r" t="t"/>
              <a:pathLst>
                <a:path extrusionOk="0" h="262" w="112">
                  <a:moveTo>
                    <a:pt x="0" y="1"/>
                  </a:moveTo>
                  <a:cubicBezTo>
                    <a:pt x="0" y="38"/>
                    <a:pt x="19" y="94"/>
                    <a:pt x="37" y="140"/>
                  </a:cubicBezTo>
                  <a:cubicBezTo>
                    <a:pt x="47" y="187"/>
                    <a:pt x="74" y="233"/>
                    <a:pt x="112" y="261"/>
                  </a:cubicBezTo>
                  <a:cubicBezTo>
                    <a:pt x="112" y="215"/>
                    <a:pt x="84" y="168"/>
                    <a:pt x="74" y="122"/>
                  </a:cubicBezTo>
                  <a:cubicBezTo>
                    <a:pt x="65" y="75"/>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2"/>
            <p:cNvSpPr/>
            <p:nvPr/>
          </p:nvSpPr>
          <p:spPr>
            <a:xfrm>
              <a:off x="3708250" y="1837125"/>
              <a:ext cx="7000" cy="7925"/>
            </a:xfrm>
            <a:custGeom>
              <a:rect b="b" l="l" r="r" t="t"/>
              <a:pathLst>
                <a:path extrusionOk="0" h="317" w="280">
                  <a:moveTo>
                    <a:pt x="1" y="0"/>
                  </a:moveTo>
                  <a:lnTo>
                    <a:pt x="1" y="0"/>
                  </a:lnTo>
                  <a:cubicBezTo>
                    <a:pt x="38" y="56"/>
                    <a:pt x="84" y="112"/>
                    <a:pt x="140" y="158"/>
                  </a:cubicBezTo>
                  <a:cubicBezTo>
                    <a:pt x="168" y="196"/>
                    <a:pt x="186" y="214"/>
                    <a:pt x="214" y="242"/>
                  </a:cubicBezTo>
                  <a:cubicBezTo>
                    <a:pt x="233" y="261"/>
                    <a:pt x="261" y="298"/>
                    <a:pt x="279" y="316"/>
                  </a:cubicBezTo>
                  <a:cubicBezTo>
                    <a:pt x="270" y="270"/>
                    <a:pt x="261" y="251"/>
                    <a:pt x="233" y="214"/>
                  </a:cubicBezTo>
                  <a:cubicBezTo>
                    <a:pt x="214" y="196"/>
                    <a:pt x="186" y="158"/>
                    <a:pt x="168" y="130"/>
                  </a:cubicBezTo>
                  <a:cubicBezTo>
                    <a:pt x="121" y="93"/>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2"/>
            <p:cNvSpPr/>
            <p:nvPr/>
          </p:nvSpPr>
          <p:spPr>
            <a:xfrm>
              <a:off x="3711500" y="1843625"/>
              <a:ext cx="4900" cy="5825"/>
            </a:xfrm>
            <a:custGeom>
              <a:rect b="b" l="l" r="r" t="t"/>
              <a:pathLst>
                <a:path extrusionOk="0" h="233" w="196">
                  <a:moveTo>
                    <a:pt x="1" y="1"/>
                  </a:moveTo>
                  <a:cubicBezTo>
                    <a:pt x="19" y="47"/>
                    <a:pt x="56" y="84"/>
                    <a:pt x="94" y="131"/>
                  </a:cubicBezTo>
                  <a:lnTo>
                    <a:pt x="196" y="233"/>
                  </a:lnTo>
                  <a:cubicBezTo>
                    <a:pt x="196" y="214"/>
                    <a:pt x="186" y="186"/>
                    <a:pt x="177" y="168"/>
                  </a:cubicBezTo>
                  <a:cubicBezTo>
                    <a:pt x="159" y="140"/>
                    <a:pt x="140" y="131"/>
                    <a:pt x="121" y="103"/>
                  </a:cubicBezTo>
                  <a:cubicBezTo>
                    <a:pt x="103" y="84"/>
                    <a:pt x="94" y="66"/>
                    <a:pt x="66" y="47"/>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2"/>
            <p:cNvSpPr/>
            <p:nvPr/>
          </p:nvSpPr>
          <p:spPr>
            <a:xfrm>
              <a:off x="3705475" y="1838275"/>
              <a:ext cx="3025" cy="2825"/>
            </a:xfrm>
            <a:custGeom>
              <a:rect b="b" l="l" r="r" t="t"/>
              <a:pathLst>
                <a:path extrusionOk="0" h="113" w="121">
                  <a:moveTo>
                    <a:pt x="0" y="1"/>
                  </a:moveTo>
                  <a:cubicBezTo>
                    <a:pt x="19" y="19"/>
                    <a:pt x="28" y="29"/>
                    <a:pt x="56" y="66"/>
                  </a:cubicBezTo>
                  <a:cubicBezTo>
                    <a:pt x="65" y="75"/>
                    <a:pt x="74" y="75"/>
                    <a:pt x="93" y="94"/>
                  </a:cubicBezTo>
                  <a:cubicBezTo>
                    <a:pt x="102" y="103"/>
                    <a:pt x="112" y="103"/>
                    <a:pt x="121" y="112"/>
                  </a:cubicBezTo>
                  <a:cubicBezTo>
                    <a:pt x="121" y="75"/>
                    <a:pt x="102" y="57"/>
                    <a:pt x="74" y="29"/>
                  </a:cubicBezTo>
                  <a:cubicBezTo>
                    <a:pt x="65" y="19"/>
                    <a:pt x="56" y="10"/>
                    <a:pt x="47" y="10"/>
                  </a:cubicBezTo>
                  <a:cubicBezTo>
                    <a:pt x="28"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2"/>
            <p:cNvSpPr/>
            <p:nvPr/>
          </p:nvSpPr>
          <p:spPr>
            <a:xfrm>
              <a:off x="3728000" y="1832350"/>
              <a:ext cx="7000" cy="6650"/>
            </a:xfrm>
            <a:custGeom>
              <a:rect b="b" l="l" r="r" t="t"/>
              <a:pathLst>
                <a:path extrusionOk="0" h="266" w="280">
                  <a:moveTo>
                    <a:pt x="51" y="1"/>
                  </a:moveTo>
                  <a:cubicBezTo>
                    <a:pt x="35" y="1"/>
                    <a:pt x="19" y="6"/>
                    <a:pt x="0" y="15"/>
                  </a:cubicBezTo>
                  <a:cubicBezTo>
                    <a:pt x="65" y="24"/>
                    <a:pt x="130" y="52"/>
                    <a:pt x="177" y="99"/>
                  </a:cubicBezTo>
                  <a:cubicBezTo>
                    <a:pt x="195" y="117"/>
                    <a:pt x="205" y="154"/>
                    <a:pt x="233" y="173"/>
                  </a:cubicBezTo>
                  <a:cubicBezTo>
                    <a:pt x="233" y="201"/>
                    <a:pt x="242" y="210"/>
                    <a:pt x="251" y="219"/>
                  </a:cubicBezTo>
                  <a:cubicBezTo>
                    <a:pt x="251" y="229"/>
                    <a:pt x="270" y="256"/>
                    <a:pt x="279" y="266"/>
                  </a:cubicBezTo>
                  <a:cubicBezTo>
                    <a:pt x="279" y="247"/>
                    <a:pt x="270" y="229"/>
                    <a:pt x="270" y="210"/>
                  </a:cubicBezTo>
                  <a:cubicBezTo>
                    <a:pt x="270" y="201"/>
                    <a:pt x="270" y="173"/>
                    <a:pt x="260" y="164"/>
                  </a:cubicBezTo>
                  <a:cubicBezTo>
                    <a:pt x="242" y="126"/>
                    <a:pt x="223" y="89"/>
                    <a:pt x="195" y="71"/>
                  </a:cubicBezTo>
                  <a:cubicBezTo>
                    <a:pt x="177" y="52"/>
                    <a:pt x="140" y="24"/>
                    <a:pt x="103" y="15"/>
                  </a:cubicBezTo>
                  <a:cubicBezTo>
                    <a:pt x="84" y="6"/>
                    <a:pt x="68"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2"/>
            <p:cNvSpPr/>
            <p:nvPr/>
          </p:nvSpPr>
          <p:spPr>
            <a:xfrm>
              <a:off x="3732400" y="1836650"/>
              <a:ext cx="3525" cy="8850"/>
            </a:xfrm>
            <a:custGeom>
              <a:rect b="b" l="l" r="r" t="t"/>
              <a:pathLst>
                <a:path extrusionOk="0" h="354" w="141">
                  <a:moveTo>
                    <a:pt x="1" y="1"/>
                  </a:moveTo>
                  <a:cubicBezTo>
                    <a:pt x="1" y="29"/>
                    <a:pt x="10" y="66"/>
                    <a:pt x="19" y="84"/>
                  </a:cubicBezTo>
                  <a:cubicBezTo>
                    <a:pt x="38" y="122"/>
                    <a:pt x="47" y="140"/>
                    <a:pt x="57" y="177"/>
                  </a:cubicBezTo>
                  <a:lnTo>
                    <a:pt x="94" y="261"/>
                  </a:lnTo>
                  <a:cubicBezTo>
                    <a:pt x="103" y="298"/>
                    <a:pt x="112" y="317"/>
                    <a:pt x="131" y="354"/>
                  </a:cubicBezTo>
                  <a:cubicBezTo>
                    <a:pt x="140" y="326"/>
                    <a:pt x="140" y="298"/>
                    <a:pt x="131" y="261"/>
                  </a:cubicBezTo>
                  <a:cubicBezTo>
                    <a:pt x="131" y="224"/>
                    <a:pt x="112" y="205"/>
                    <a:pt x="103" y="168"/>
                  </a:cubicBezTo>
                  <a:cubicBezTo>
                    <a:pt x="66" y="112"/>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2"/>
            <p:cNvSpPr/>
            <p:nvPr/>
          </p:nvSpPr>
          <p:spPr>
            <a:xfrm>
              <a:off x="3737275" y="1841300"/>
              <a:ext cx="1900" cy="8400"/>
            </a:xfrm>
            <a:custGeom>
              <a:rect b="b" l="l" r="r" t="t"/>
              <a:pathLst>
                <a:path extrusionOk="0" h="336" w="76">
                  <a:moveTo>
                    <a:pt x="1" y="1"/>
                  </a:moveTo>
                  <a:cubicBezTo>
                    <a:pt x="1" y="66"/>
                    <a:pt x="10" y="121"/>
                    <a:pt x="20" y="177"/>
                  </a:cubicBezTo>
                  <a:cubicBezTo>
                    <a:pt x="20" y="224"/>
                    <a:pt x="38" y="279"/>
                    <a:pt x="47" y="335"/>
                  </a:cubicBezTo>
                  <a:cubicBezTo>
                    <a:pt x="75" y="317"/>
                    <a:pt x="75" y="298"/>
                    <a:pt x="75" y="261"/>
                  </a:cubicBezTo>
                  <a:cubicBezTo>
                    <a:pt x="75" y="224"/>
                    <a:pt x="57" y="186"/>
                    <a:pt x="57" y="168"/>
                  </a:cubicBezTo>
                  <a:cubicBezTo>
                    <a:pt x="47" y="140"/>
                    <a:pt x="47" y="103"/>
                    <a:pt x="38" y="84"/>
                  </a:cubicBezTo>
                  <a:cubicBezTo>
                    <a:pt x="29" y="4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2"/>
            <p:cNvSpPr/>
            <p:nvPr/>
          </p:nvSpPr>
          <p:spPr>
            <a:xfrm>
              <a:off x="3730325" y="1837350"/>
              <a:ext cx="2575" cy="5825"/>
            </a:xfrm>
            <a:custGeom>
              <a:rect b="b" l="l" r="r" t="t"/>
              <a:pathLst>
                <a:path extrusionOk="0" h="233" w="103">
                  <a:moveTo>
                    <a:pt x="0" y="1"/>
                  </a:moveTo>
                  <a:cubicBezTo>
                    <a:pt x="10" y="47"/>
                    <a:pt x="37" y="84"/>
                    <a:pt x="37" y="131"/>
                  </a:cubicBezTo>
                  <a:cubicBezTo>
                    <a:pt x="56" y="159"/>
                    <a:pt x="65" y="196"/>
                    <a:pt x="93" y="233"/>
                  </a:cubicBezTo>
                  <a:cubicBezTo>
                    <a:pt x="102" y="187"/>
                    <a:pt x="93" y="140"/>
                    <a:pt x="84" y="103"/>
                  </a:cubicBezTo>
                  <a:cubicBezTo>
                    <a:pt x="75" y="84"/>
                    <a:pt x="56" y="56"/>
                    <a:pt x="47" y="47"/>
                  </a:cubicBezTo>
                  <a:cubicBezTo>
                    <a:pt x="3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2"/>
            <p:cNvSpPr/>
            <p:nvPr/>
          </p:nvSpPr>
          <p:spPr>
            <a:xfrm>
              <a:off x="3732650" y="1877775"/>
              <a:ext cx="3725" cy="8150"/>
            </a:xfrm>
            <a:custGeom>
              <a:rect b="b" l="l" r="r" t="t"/>
              <a:pathLst>
                <a:path extrusionOk="0" h="326" w="149">
                  <a:moveTo>
                    <a:pt x="140" y="0"/>
                  </a:moveTo>
                  <a:lnTo>
                    <a:pt x="140" y="0"/>
                  </a:lnTo>
                  <a:cubicBezTo>
                    <a:pt x="112" y="56"/>
                    <a:pt x="93" y="103"/>
                    <a:pt x="65" y="158"/>
                  </a:cubicBezTo>
                  <a:cubicBezTo>
                    <a:pt x="47" y="214"/>
                    <a:pt x="28" y="260"/>
                    <a:pt x="0" y="325"/>
                  </a:cubicBezTo>
                  <a:cubicBezTo>
                    <a:pt x="28" y="307"/>
                    <a:pt x="47" y="288"/>
                    <a:pt x="56" y="251"/>
                  </a:cubicBezTo>
                  <a:cubicBezTo>
                    <a:pt x="84" y="233"/>
                    <a:pt x="93" y="195"/>
                    <a:pt x="102" y="168"/>
                  </a:cubicBezTo>
                  <a:cubicBezTo>
                    <a:pt x="130" y="121"/>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2"/>
            <p:cNvSpPr/>
            <p:nvPr/>
          </p:nvSpPr>
          <p:spPr>
            <a:xfrm>
              <a:off x="3732400" y="1875900"/>
              <a:ext cx="2350" cy="6550"/>
            </a:xfrm>
            <a:custGeom>
              <a:rect b="b" l="l" r="r" t="t"/>
              <a:pathLst>
                <a:path extrusionOk="0" h="262" w="94">
                  <a:moveTo>
                    <a:pt x="84" y="1"/>
                  </a:moveTo>
                  <a:cubicBezTo>
                    <a:pt x="66" y="29"/>
                    <a:pt x="66" y="47"/>
                    <a:pt x="57" y="75"/>
                  </a:cubicBezTo>
                  <a:cubicBezTo>
                    <a:pt x="47" y="85"/>
                    <a:pt x="47" y="103"/>
                    <a:pt x="38" y="131"/>
                  </a:cubicBezTo>
                  <a:cubicBezTo>
                    <a:pt x="19" y="178"/>
                    <a:pt x="10" y="215"/>
                    <a:pt x="1" y="261"/>
                  </a:cubicBezTo>
                  <a:cubicBezTo>
                    <a:pt x="10" y="243"/>
                    <a:pt x="38" y="224"/>
                    <a:pt x="57" y="205"/>
                  </a:cubicBezTo>
                  <a:cubicBezTo>
                    <a:pt x="66" y="187"/>
                    <a:pt x="66" y="159"/>
                    <a:pt x="84" y="140"/>
                  </a:cubicBezTo>
                  <a:cubicBezTo>
                    <a:pt x="94" y="94"/>
                    <a:pt x="9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2"/>
            <p:cNvSpPr/>
            <p:nvPr/>
          </p:nvSpPr>
          <p:spPr>
            <a:xfrm>
              <a:off x="3729625" y="1872200"/>
              <a:ext cx="1650" cy="6750"/>
            </a:xfrm>
            <a:custGeom>
              <a:rect b="b" l="l" r="r" t="t"/>
              <a:pathLst>
                <a:path extrusionOk="0" h="270" w="66">
                  <a:moveTo>
                    <a:pt x="0" y="0"/>
                  </a:moveTo>
                  <a:cubicBezTo>
                    <a:pt x="0" y="47"/>
                    <a:pt x="0" y="93"/>
                    <a:pt x="19" y="140"/>
                  </a:cubicBezTo>
                  <a:cubicBezTo>
                    <a:pt x="28" y="186"/>
                    <a:pt x="38" y="223"/>
                    <a:pt x="65" y="270"/>
                  </a:cubicBezTo>
                  <a:lnTo>
                    <a:pt x="65" y="130"/>
                  </a:lnTo>
                  <a:cubicBezTo>
                    <a:pt x="47" y="103"/>
                    <a:pt x="47" y="84"/>
                    <a:pt x="38" y="56"/>
                  </a:cubicBezTo>
                  <a:cubicBezTo>
                    <a:pt x="28"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2"/>
            <p:cNvSpPr/>
            <p:nvPr/>
          </p:nvSpPr>
          <p:spPr>
            <a:xfrm>
              <a:off x="3732650" y="1869400"/>
              <a:ext cx="950" cy="5850"/>
            </a:xfrm>
            <a:custGeom>
              <a:rect b="b" l="l" r="r" t="t"/>
              <a:pathLst>
                <a:path extrusionOk="0" h="234" w="38">
                  <a:moveTo>
                    <a:pt x="28" y="1"/>
                  </a:moveTo>
                  <a:cubicBezTo>
                    <a:pt x="9" y="38"/>
                    <a:pt x="0" y="84"/>
                    <a:pt x="0" y="122"/>
                  </a:cubicBezTo>
                  <a:cubicBezTo>
                    <a:pt x="0" y="159"/>
                    <a:pt x="0" y="205"/>
                    <a:pt x="9" y="233"/>
                  </a:cubicBezTo>
                  <a:cubicBezTo>
                    <a:pt x="28" y="205"/>
                    <a:pt x="37" y="159"/>
                    <a:pt x="37" y="122"/>
                  </a:cubicBezTo>
                  <a:cubicBezTo>
                    <a:pt x="37" y="84"/>
                    <a:pt x="37"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2"/>
            <p:cNvSpPr/>
            <p:nvPr/>
          </p:nvSpPr>
          <p:spPr>
            <a:xfrm>
              <a:off x="3736350" y="1867075"/>
              <a:ext cx="1200" cy="7700"/>
            </a:xfrm>
            <a:custGeom>
              <a:rect b="b" l="l" r="r" t="t"/>
              <a:pathLst>
                <a:path extrusionOk="0" h="308" w="48">
                  <a:moveTo>
                    <a:pt x="38" y="1"/>
                  </a:moveTo>
                  <a:cubicBezTo>
                    <a:pt x="19" y="57"/>
                    <a:pt x="1" y="112"/>
                    <a:pt x="1" y="159"/>
                  </a:cubicBezTo>
                  <a:cubicBezTo>
                    <a:pt x="1" y="205"/>
                    <a:pt x="1" y="252"/>
                    <a:pt x="19" y="308"/>
                  </a:cubicBezTo>
                  <a:cubicBezTo>
                    <a:pt x="38" y="261"/>
                    <a:pt x="47" y="205"/>
                    <a:pt x="47" y="159"/>
                  </a:cubicBezTo>
                  <a:cubicBezTo>
                    <a:pt x="47" y="112"/>
                    <a:pt x="47" y="6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2"/>
            <p:cNvSpPr/>
            <p:nvPr/>
          </p:nvSpPr>
          <p:spPr>
            <a:xfrm>
              <a:off x="3685725" y="1857800"/>
              <a:ext cx="3975" cy="9075"/>
            </a:xfrm>
            <a:custGeom>
              <a:rect b="b" l="l" r="r" t="t"/>
              <a:pathLst>
                <a:path extrusionOk="0" h="363" w="159">
                  <a:moveTo>
                    <a:pt x="0" y="0"/>
                  </a:moveTo>
                  <a:lnTo>
                    <a:pt x="0" y="112"/>
                  </a:lnTo>
                  <a:cubicBezTo>
                    <a:pt x="10" y="130"/>
                    <a:pt x="19" y="168"/>
                    <a:pt x="28" y="205"/>
                  </a:cubicBezTo>
                  <a:cubicBezTo>
                    <a:pt x="56" y="270"/>
                    <a:pt x="103" y="335"/>
                    <a:pt x="158" y="363"/>
                  </a:cubicBezTo>
                  <a:cubicBezTo>
                    <a:pt x="149" y="344"/>
                    <a:pt x="121" y="307"/>
                    <a:pt x="112" y="288"/>
                  </a:cubicBezTo>
                  <a:cubicBezTo>
                    <a:pt x="93" y="251"/>
                    <a:pt x="75" y="223"/>
                    <a:pt x="65" y="195"/>
                  </a:cubicBezTo>
                  <a:cubicBezTo>
                    <a:pt x="47" y="130"/>
                    <a:pt x="19"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2"/>
            <p:cNvSpPr/>
            <p:nvPr/>
          </p:nvSpPr>
          <p:spPr>
            <a:xfrm>
              <a:off x="3688275" y="1860825"/>
              <a:ext cx="4675" cy="6975"/>
            </a:xfrm>
            <a:custGeom>
              <a:rect b="b" l="l" r="r" t="t"/>
              <a:pathLst>
                <a:path extrusionOk="0" h="279" w="187">
                  <a:moveTo>
                    <a:pt x="1" y="0"/>
                  </a:moveTo>
                  <a:cubicBezTo>
                    <a:pt x="1" y="37"/>
                    <a:pt x="10" y="56"/>
                    <a:pt x="19" y="84"/>
                  </a:cubicBezTo>
                  <a:cubicBezTo>
                    <a:pt x="38" y="121"/>
                    <a:pt x="47" y="139"/>
                    <a:pt x="56" y="167"/>
                  </a:cubicBezTo>
                  <a:cubicBezTo>
                    <a:pt x="94" y="214"/>
                    <a:pt x="131" y="260"/>
                    <a:pt x="186" y="279"/>
                  </a:cubicBezTo>
                  <a:lnTo>
                    <a:pt x="140" y="214"/>
                  </a:lnTo>
                  <a:cubicBezTo>
                    <a:pt x="121" y="186"/>
                    <a:pt x="103" y="158"/>
                    <a:pt x="94" y="139"/>
                  </a:cubicBezTo>
                  <a:cubicBezTo>
                    <a:pt x="56" y="93"/>
                    <a:pt x="2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2"/>
            <p:cNvSpPr/>
            <p:nvPr/>
          </p:nvSpPr>
          <p:spPr>
            <a:xfrm>
              <a:off x="3692700" y="1863600"/>
              <a:ext cx="6050" cy="6750"/>
            </a:xfrm>
            <a:custGeom>
              <a:rect b="b" l="l" r="r" t="t"/>
              <a:pathLst>
                <a:path extrusionOk="0" h="270" w="242">
                  <a:moveTo>
                    <a:pt x="0" y="1"/>
                  </a:moveTo>
                  <a:lnTo>
                    <a:pt x="0" y="1"/>
                  </a:lnTo>
                  <a:cubicBezTo>
                    <a:pt x="19" y="66"/>
                    <a:pt x="56" y="121"/>
                    <a:pt x="84" y="159"/>
                  </a:cubicBezTo>
                  <a:lnTo>
                    <a:pt x="158" y="224"/>
                  </a:lnTo>
                  <a:cubicBezTo>
                    <a:pt x="177" y="251"/>
                    <a:pt x="205" y="261"/>
                    <a:pt x="242" y="270"/>
                  </a:cubicBezTo>
                  <a:lnTo>
                    <a:pt x="177" y="205"/>
                  </a:lnTo>
                  <a:cubicBezTo>
                    <a:pt x="158" y="177"/>
                    <a:pt x="149" y="159"/>
                    <a:pt x="121" y="131"/>
                  </a:cubicBezTo>
                  <a:cubicBezTo>
                    <a:pt x="84"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2"/>
            <p:cNvSpPr/>
            <p:nvPr/>
          </p:nvSpPr>
          <p:spPr>
            <a:xfrm>
              <a:off x="3694325" y="1871025"/>
              <a:ext cx="7225" cy="5375"/>
            </a:xfrm>
            <a:custGeom>
              <a:rect b="b" l="l" r="r" t="t"/>
              <a:pathLst>
                <a:path extrusionOk="0" h="215" w="289">
                  <a:moveTo>
                    <a:pt x="0" y="1"/>
                  </a:moveTo>
                  <a:lnTo>
                    <a:pt x="0" y="1"/>
                  </a:lnTo>
                  <a:cubicBezTo>
                    <a:pt x="37" y="57"/>
                    <a:pt x="84" y="103"/>
                    <a:pt x="112" y="140"/>
                  </a:cubicBezTo>
                  <a:cubicBezTo>
                    <a:pt x="140" y="150"/>
                    <a:pt x="177" y="168"/>
                    <a:pt x="195" y="187"/>
                  </a:cubicBezTo>
                  <a:cubicBezTo>
                    <a:pt x="232" y="196"/>
                    <a:pt x="251" y="215"/>
                    <a:pt x="288" y="215"/>
                  </a:cubicBezTo>
                  <a:lnTo>
                    <a:pt x="223" y="159"/>
                  </a:lnTo>
                  <a:cubicBezTo>
                    <a:pt x="195" y="140"/>
                    <a:pt x="177" y="122"/>
                    <a:pt x="149" y="103"/>
                  </a:cubicBezTo>
                  <a:cubicBezTo>
                    <a:pt x="102" y="6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2"/>
            <p:cNvSpPr/>
            <p:nvPr/>
          </p:nvSpPr>
          <p:spPr>
            <a:xfrm>
              <a:off x="3701525" y="1873600"/>
              <a:ext cx="6750" cy="6750"/>
            </a:xfrm>
            <a:custGeom>
              <a:rect b="b" l="l" r="r" t="t"/>
              <a:pathLst>
                <a:path extrusionOk="0" h="270" w="270">
                  <a:moveTo>
                    <a:pt x="0" y="0"/>
                  </a:moveTo>
                  <a:cubicBezTo>
                    <a:pt x="28" y="56"/>
                    <a:pt x="74" y="102"/>
                    <a:pt x="112" y="149"/>
                  </a:cubicBezTo>
                  <a:lnTo>
                    <a:pt x="177" y="223"/>
                  </a:lnTo>
                  <a:cubicBezTo>
                    <a:pt x="214" y="242"/>
                    <a:pt x="232" y="270"/>
                    <a:pt x="270" y="270"/>
                  </a:cubicBezTo>
                  <a:lnTo>
                    <a:pt x="205" y="195"/>
                  </a:lnTo>
                  <a:lnTo>
                    <a:pt x="140" y="130"/>
                  </a:ln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2"/>
            <p:cNvSpPr/>
            <p:nvPr/>
          </p:nvSpPr>
          <p:spPr>
            <a:xfrm>
              <a:off x="3707800" y="1851750"/>
              <a:ext cx="1875" cy="3525"/>
            </a:xfrm>
            <a:custGeom>
              <a:rect b="b" l="l" r="r" t="t"/>
              <a:pathLst>
                <a:path extrusionOk="0" h="141" w="75">
                  <a:moveTo>
                    <a:pt x="0" y="1"/>
                  </a:moveTo>
                  <a:cubicBezTo>
                    <a:pt x="0" y="38"/>
                    <a:pt x="9" y="66"/>
                    <a:pt x="19" y="84"/>
                  </a:cubicBezTo>
                  <a:cubicBezTo>
                    <a:pt x="28" y="112"/>
                    <a:pt x="56" y="131"/>
                    <a:pt x="74" y="140"/>
                  </a:cubicBezTo>
                  <a:cubicBezTo>
                    <a:pt x="74" y="112"/>
                    <a:pt x="65" y="84"/>
                    <a:pt x="56" y="66"/>
                  </a:cubicBezTo>
                  <a:cubicBezTo>
                    <a:pt x="46"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2"/>
            <p:cNvSpPr/>
            <p:nvPr/>
          </p:nvSpPr>
          <p:spPr>
            <a:xfrm>
              <a:off x="3707100" y="1848275"/>
              <a:ext cx="2100" cy="3500"/>
            </a:xfrm>
            <a:custGeom>
              <a:rect b="b" l="l" r="r" t="t"/>
              <a:pathLst>
                <a:path extrusionOk="0" h="140" w="84">
                  <a:moveTo>
                    <a:pt x="0" y="0"/>
                  </a:moveTo>
                  <a:cubicBezTo>
                    <a:pt x="0" y="28"/>
                    <a:pt x="28" y="65"/>
                    <a:pt x="28" y="84"/>
                  </a:cubicBezTo>
                  <a:cubicBezTo>
                    <a:pt x="37" y="112"/>
                    <a:pt x="47" y="130"/>
                    <a:pt x="84" y="140"/>
                  </a:cubicBezTo>
                  <a:cubicBezTo>
                    <a:pt x="84" y="112"/>
                    <a:pt x="65" y="84"/>
                    <a:pt x="56" y="65"/>
                  </a:cubicBezTo>
                  <a:cubicBezTo>
                    <a:pt x="47"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2"/>
            <p:cNvSpPr/>
            <p:nvPr/>
          </p:nvSpPr>
          <p:spPr>
            <a:xfrm>
              <a:off x="3711500" y="1881950"/>
              <a:ext cx="5150" cy="3500"/>
            </a:xfrm>
            <a:custGeom>
              <a:rect b="b" l="l" r="r" t="t"/>
              <a:pathLst>
                <a:path extrusionOk="0" h="140" w="206">
                  <a:moveTo>
                    <a:pt x="1" y="1"/>
                  </a:moveTo>
                  <a:cubicBezTo>
                    <a:pt x="19" y="38"/>
                    <a:pt x="56" y="75"/>
                    <a:pt x="94" y="93"/>
                  </a:cubicBezTo>
                  <a:cubicBezTo>
                    <a:pt x="112" y="103"/>
                    <a:pt x="121" y="121"/>
                    <a:pt x="149" y="131"/>
                  </a:cubicBezTo>
                  <a:cubicBezTo>
                    <a:pt x="159" y="131"/>
                    <a:pt x="186" y="140"/>
                    <a:pt x="205" y="140"/>
                  </a:cubicBezTo>
                  <a:cubicBezTo>
                    <a:pt x="186" y="103"/>
                    <a:pt x="149" y="84"/>
                    <a:pt x="112" y="66"/>
                  </a:cubicBezTo>
                  <a:cubicBezTo>
                    <a:pt x="8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2"/>
            <p:cNvSpPr/>
            <p:nvPr/>
          </p:nvSpPr>
          <p:spPr>
            <a:xfrm>
              <a:off x="4097300" y="1752475"/>
              <a:ext cx="77600" cy="69125"/>
            </a:xfrm>
            <a:custGeom>
              <a:rect b="b" l="l" r="r" t="t"/>
              <a:pathLst>
                <a:path extrusionOk="0" h="2765" w="3104">
                  <a:moveTo>
                    <a:pt x="1710" y="1"/>
                  </a:moveTo>
                  <a:cubicBezTo>
                    <a:pt x="1522" y="1"/>
                    <a:pt x="1322" y="137"/>
                    <a:pt x="1171" y="274"/>
                  </a:cubicBezTo>
                  <a:cubicBezTo>
                    <a:pt x="679" y="748"/>
                    <a:pt x="307" y="1352"/>
                    <a:pt x="94" y="2002"/>
                  </a:cubicBezTo>
                  <a:cubicBezTo>
                    <a:pt x="1" y="2225"/>
                    <a:pt x="261" y="2392"/>
                    <a:pt x="428" y="2457"/>
                  </a:cubicBezTo>
                  <a:cubicBezTo>
                    <a:pt x="864" y="2645"/>
                    <a:pt x="1338" y="2765"/>
                    <a:pt x="1813" y="2765"/>
                  </a:cubicBezTo>
                  <a:cubicBezTo>
                    <a:pt x="1996" y="2765"/>
                    <a:pt x="2179" y="2747"/>
                    <a:pt x="2361" y="2708"/>
                  </a:cubicBezTo>
                  <a:cubicBezTo>
                    <a:pt x="2556" y="2671"/>
                    <a:pt x="2769" y="2606"/>
                    <a:pt x="2909" y="2457"/>
                  </a:cubicBezTo>
                  <a:cubicBezTo>
                    <a:pt x="3048" y="2318"/>
                    <a:pt x="3104" y="2067"/>
                    <a:pt x="3002" y="1891"/>
                  </a:cubicBezTo>
                  <a:cubicBezTo>
                    <a:pt x="2881" y="1714"/>
                    <a:pt x="2612" y="1677"/>
                    <a:pt x="2398" y="1658"/>
                  </a:cubicBezTo>
                  <a:cubicBezTo>
                    <a:pt x="2537" y="1584"/>
                    <a:pt x="2695" y="1491"/>
                    <a:pt x="2788" y="1352"/>
                  </a:cubicBezTo>
                  <a:cubicBezTo>
                    <a:pt x="2881" y="1212"/>
                    <a:pt x="2918" y="999"/>
                    <a:pt x="2797" y="878"/>
                  </a:cubicBezTo>
                  <a:cubicBezTo>
                    <a:pt x="2729" y="793"/>
                    <a:pt x="2622" y="759"/>
                    <a:pt x="2512" y="759"/>
                  </a:cubicBezTo>
                  <a:cubicBezTo>
                    <a:pt x="2442" y="759"/>
                    <a:pt x="2370" y="773"/>
                    <a:pt x="2305" y="794"/>
                  </a:cubicBezTo>
                  <a:cubicBezTo>
                    <a:pt x="2138" y="850"/>
                    <a:pt x="1980" y="943"/>
                    <a:pt x="1803" y="980"/>
                  </a:cubicBezTo>
                  <a:cubicBezTo>
                    <a:pt x="1896" y="841"/>
                    <a:pt x="1998" y="692"/>
                    <a:pt x="2045" y="525"/>
                  </a:cubicBezTo>
                  <a:cubicBezTo>
                    <a:pt x="2091" y="367"/>
                    <a:pt x="2045" y="153"/>
                    <a:pt x="1905" y="60"/>
                  </a:cubicBezTo>
                  <a:cubicBezTo>
                    <a:pt x="1844" y="18"/>
                    <a:pt x="1778" y="1"/>
                    <a:pt x="17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2"/>
            <p:cNvSpPr/>
            <p:nvPr/>
          </p:nvSpPr>
          <p:spPr>
            <a:xfrm>
              <a:off x="4098475" y="1751875"/>
              <a:ext cx="76200" cy="69650"/>
            </a:xfrm>
            <a:custGeom>
              <a:rect b="b" l="l" r="r" t="t"/>
              <a:pathLst>
                <a:path extrusionOk="0" h="2786" w="3048">
                  <a:moveTo>
                    <a:pt x="446" y="1143"/>
                  </a:moveTo>
                  <a:lnTo>
                    <a:pt x="446" y="1143"/>
                  </a:lnTo>
                  <a:cubicBezTo>
                    <a:pt x="270" y="1422"/>
                    <a:pt x="140" y="1710"/>
                    <a:pt x="37" y="2026"/>
                  </a:cubicBezTo>
                  <a:cubicBezTo>
                    <a:pt x="140" y="1719"/>
                    <a:pt x="279" y="1422"/>
                    <a:pt x="446" y="1143"/>
                  </a:cubicBezTo>
                  <a:close/>
                  <a:moveTo>
                    <a:pt x="28" y="1998"/>
                  </a:moveTo>
                  <a:cubicBezTo>
                    <a:pt x="0" y="2045"/>
                    <a:pt x="0" y="2091"/>
                    <a:pt x="10" y="2138"/>
                  </a:cubicBezTo>
                  <a:cubicBezTo>
                    <a:pt x="0" y="2091"/>
                    <a:pt x="10" y="2045"/>
                    <a:pt x="28" y="1998"/>
                  </a:cubicBezTo>
                  <a:close/>
                  <a:moveTo>
                    <a:pt x="10" y="2138"/>
                  </a:moveTo>
                  <a:cubicBezTo>
                    <a:pt x="10" y="2184"/>
                    <a:pt x="47" y="2230"/>
                    <a:pt x="75" y="2268"/>
                  </a:cubicBezTo>
                  <a:cubicBezTo>
                    <a:pt x="47" y="2230"/>
                    <a:pt x="28" y="2184"/>
                    <a:pt x="10" y="2138"/>
                  </a:cubicBezTo>
                  <a:close/>
                  <a:moveTo>
                    <a:pt x="75" y="2268"/>
                  </a:moveTo>
                  <a:cubicBezTo>
                    <a:pt x="130" y="2351"/>
                    <a:pt x="214" y="2398"/>
                    <a:pt x="288" y="2444"/>
                  </a:cubicBezTo>
                  <a:cubicBezTo>
                    <a:pt x="214" y="2398"/>
                    <a:pt x="130" y="2342"/>
                    <a:pt x="75" y="2268"/>
                  </a:cubicBezTo>
                  <a:close/>
                  <a:moveTo>
                    <a:pt x="288" y="2444"/>
                  </a:moveTo>
                  <a:cubicBezTo>
                    <a:pt x="456" y="2528"/>
                    <a:pt x="641" y="2593"/>
                    <a:pt x="818" y="2639"/>
                  </a:cubicBezTo>
                  <a:cubicBezTo>
                    <a:pt x="641" y="2593"/>
                    <a:pt x="465" y="2528"/>
                    <a:pt x="288" y="2444"/>
                  </a:cubicBezTo>
                  <a:close/>
                  <a:moveTo>
                    <a:pt x="1673" y="1"/>
                  </a:moveTo>
                  <a:cubicBezTo>
                    <a:pt x="1580" y="1"/>
                    <a:pt x="1496" y="29"/>
                    <a:pt x="1431" y="66"/>
                  </a:cubicBezTo>
                  <a:cubicBezTo>
                    <a:pt x="1282" y="131"/>
                    <a:pt x="1152" y="252"/>
                    <a:pt x="1032" y="363"/>
                  </a:cubicBezTo>
                  <a:cubicBezTo>
                    <a:pt x="818" y="595"/>
                    <a:pt x="613" y="865"/>
                    <a:pt x="446" y="1143"/>
                  </a:cubicBezTo>
                  <a:cubicBezTo>
                    <a:pt x="613" y="865"/>
                    <a:pt x="818" y="605"/>
                    <a:pt x="1050" y="391"/>
                  </a:cubicBezTo>
                  <a:cubicBezTo>
                    <a:pt x="1162" y="270"/>
                    <a:pt x="1292" y="168"/>
                    <a:pt x="1431" y="112"/>
                  </a:cubicBezTo>
                  <a:cubicBezTo>
                    <a:pt x="1496" y="75"/>
                    <a:pt x="1580" y="66"/>
                    <a:pt x="1654" y="66"/>
                  </a:cubicBezTo>
                  <a:cubicBezTo>
                    <a:pt x="1719" y="66"/>
                    <a:pt x="1803" y="94"/>
                    <a:pt x="1849" y="159"/>
                  </a:cubicBezTo>
                  <a:cubicBezTo>
                    <a:pt x="1896" y="214"/>
                    <a:pt x="1933" y="279"/>
                    <a:pt x="1942" y="354"/>
                  </a:cubicBezTo>
                  <a:cubicBezTo>
                    <a:pt x="1951" y="419"/>
                    <a:pt x="1942" y="502"/>
                    <a:pt x="1933" y="577"/>
                  </a:cubicBezTo>
                  <a:cubicBezTo>
                    <a:pt x="1886" y="725"/>
                    <a:pt x="1793" y="855"/>
                    <a:pt x="1682" y="976"/>
                  </a:cubicBezTo>
                  <a:lnTo>
                    <a:pt x="1617" y="1060"/>
                  </a:lnTo>
                  <a:lnTo>
                    <a:pt x="1719" y="1041"/>
                  </a:lnTo>
                  <a:cubicBezTo>
                    <a:pt x="1905" y="1004"/>
                    <a:pt x="2054" y="911"/>
                    <a:pt x="2221" y="855"/>
                  </a:cubicBezTo>
                  <a:cubicBezTo>
                    <a:pt x="2304" y="828"/>
                    <a:pt x="2379" y="818"/>
                    <a:pt x="2462" y="818"/>
                  </a:cubicBezTo>
                  <a:cubicBezTo>
                    <a:pt x="2546" y="818"/>
                    <a:pt x="2611" y="855"/>
                    <a:pt x="2676" y="902"/>
                  </a:cubicBezTo>
                  <a:cubicBezTo>
                    <a:pt x="2732" y="948"/>
                    <a:pt x="2750" y="1023"/>
                    <a:pt x="2741" y="1097"/>
                  </a:cubicBezTo>
                  <a:cubicBezTo>
                    <a:pt x="2741" y="1181"/>
                    <a:pt x="2722" y="1246"/>
                    <a:pt x="2676" y="1320"/>
                  </a:cubicBezTo>
                  <a:cubicBezTo>
                    <a:pt x="2583" y="1459"/>
                    <a:pt x="2444" y="1534"/>
                    <a:pt x="2286" y="1627"/>
                  </a:cubicBezTo>
                  <a:lnTo>
                    <a:pt x="2146" y="1710"/>
                  </a:lnTo>
                  <a:lnTo>
                    <a:pt x="2314" y="1719"/>
                  </a:lnTo>
                  <a:cubicBezTo>
                    <a:pt x="2407" y="1719"/>
                    <a:pt x="2500" y="1738"/>
                    <a:pt x="2583" y="1757"/>
                  </a:cubicBezTo>
                  <a:cubicBezTo>
                    <a:pt x="2657" y="1785"/>
                    <a:pt x="2750" y="1803"/>
                    <a:pt x="2815" y="1859"/>
                  </a:cubicBezTo>
                  <a:cubicBezTo>
                    <a:pt x="2880" y="1915"/>
                    <a:pt x="2918" y="1989"/>
                    <a:pt x="2927" y="2073"/>
                  </a:cubicBezTo>
                  <a:cubicBezTo>
                    <a:pt x="2936" y="2147"/>
                    <a:pt x="2918" y="2249"/>
                    <a:pt x="2880" y="2323"/>
                  </a:cubicBezTo>
                  <a:cubicBezTo>
                    <a:pt x="2843" y="2407"/>
                    <a:pt x="2788" y="2481"/>
                    <a:pt x="2704" y="2518"/>
                  </a:cubicBezTo>
                  <a:cubicBezTo>
                    <a:pt x="2639" y="2584"/>
                    <a:pt x="2555" y="2611"/>
                    <a:pt x="2462" y="2649"/>
                  </a:cubicBezTo>
                  <a:cubicBezTo>
                    <a:pt x="2379" y="2686"/>
                    <a:pt x="2286" y="2714"/>
                    <a:pt x="2193" y="2723"/>
                  </a:cubicBezTo>
                  <a:cubicBezTo>
                    <a:pt x="2100" y="2741"/>
                    <a:pt x="2007" y="2760"/>
                    <a:pt x="1914" y="2760"/>
                  </a:cubicBezTo>
                  <a:cubicBezTo>
                    <a:pt x="1843" y="2765"/>
                    <a:pt x="1771" y="2768"/>
                    <a:pt x="1700" y="2768"/>
                  </a:cubicBezTo>
                  <a:cubicBezTo>
                    <a:pt x="1401" y="2768"/>
                    <a:pt x="1103" y="2722"/>
                    <a:pt x="818" y="2639"/>
                  </a:cubicBezTo>
                  <a:lnTo>
                    <a:pt x="818" y="2639"/>
                  </a:lnTo>
                  <a:cubicBezTo>
                    <a:pt x="1116" y="2725"/>
                    <a:pt x="1426" y="2785"/>
                    <a:pt x="1750" y="2785"/>
                  </a:cubicBezTo>
                  <a:cubicBezTo>
                    <a:pt x="1810" y="2785"/>
                    <a:pt x="1871" y="2783"/>
                    <a:pt x="1933" y="2779"/>
                  </a:cubicBezTo>
                  <a:cubicBezTo>
                    <a:pt x="2026" y="2769"/>
                    <a:pt x="2119" y="2769"/>
                    <a:pt x="2211" y="2741"/>
                  </a:cubicBezTo>
                  <a:cubicBezTo>
                    <a:pt x="2304" y="2732"/>
                    <a:pt x="2397" y="2714"/>
                    <a:pt x="2490" y="2676"/>
                  </a:cubicBezTo>
                  <a:cubicBezTo>
                    <a:pt x="2602" y="2676"/>
                    <a:pt x="2695" y="2639"/>
                    <a:pt x="2778" y="2584"/>
                  </a:cubicBezTo>
                  <a:cubicBezTo>
                    <a:pt x="2862" y="2528"/>
                    <a:pt x="2927" y="2453"/>
                    <a:pt x="2973" y="2361"/>
                  </a:cubicBezTo>
                  <a:cubicBezTo>
                    <a:pt x="3020" y="2268"/>
                    <a:pt x="3048" y="2175"/>
                    <a:pt x="3029" y="2073"/>
                  </a:cubicBezTo>
                  <a:cubicBezTo>
                    <a:pt x="3020" y="1970"/>
                    <a:pt x="2973" y="1859"/>
                    <a:pt x="2890" y="1803"/>
                  </a:cubicBezTo>
                  <a:cubicBezTo>
                    <a:pt x="2815" y="1738"/>
                    <a:pt x="2722" y="1701"/>
                    <a:pt x="2630" y="1673"/>
                  </a:cubicBezTo>
                  <a:cubicBezTo>
                    <a:pt x="2583" y="1664"/>
                    <a:pt x="2537" y="1654"/>
                    <a:pt x="2490" y="1654"/>
                  </a:cubicBezTo>
                  <a:lnTo>
                    <a:pt x="2592" y="1580"/>
                  </a:lnTo>
                  <a:cubicBezTo>
                    <a:pt x="2657" y="1524"/>
                    <a:pt x="2732" y="1469"/>
                    <a:pt x="2788" y="1385"/>
                  </a:cubicBezTo>
                  <a:cubicBezTo>
                    <a:pt x="2843" y="1301"/>
                    <a:pt x="2871" y="1208"/>
                    <a:pt x="2871" y="1116"/>
                  </a:cubicBezTo>
                  <a:cubicBezTo>
                    <a:pt x="2871" y="1023"/>
                    <a:pt x="2834" y="920"/>
                    <a:pt x="2769" y="837"/>
                  </a:cubicBezTo>
                  <a:cubicBezTo>
                    <a:pt x="2695" y="772"/>
                    <a:pt x="2592" y="735"/>
                    <a:pt x="2500" y="735"/>
                  </a:cubicBezTo>
                  <a:cubicBezTo>
                    <a:pt x="2407" y="735"/>
                    <a:pt x="2314" y="744"/>
                    <a:pt x="2221" y="781"/>
                  </a:cubicBezTo>
                  <a:cubicBezTo>
                    <a:pt x="2091" y="828"/>
                    <a:pt x="1979" y="902"/>
                    <a:pt x="1849" y="930"/>
                  </a:cubicBezTo>
                  <a:cubicBezTo>
                    <a:pt x="1914" y="828"/>
                    <a:pt x="1989" y="725"/>
                    <a:pt x="2026" y="595"/>
                  </a:cubicBezTo>
                  <a:cubicBezTo>
                    <a:pt x="2044" y="512"/>
                    <a:pt x="2044" y="419"/>
                    <a:pt x="2035" y="344"/>
                  </a:cubicBezTo>
                  <a:cubicBezTo>
                    <a:pt x="2026" y="261"/>
                    <a:pt x="1979" y="168"/>
                    <a:pt x="1914" y="112"/>
                  </a:cubicBezTo>
                  <a:cubicBezTo>
                    <a:pt x="1849" y="47"/>
                    <a:pt x="1766" y="19"/>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2"/>
            <p:cNvSpPr/>
            <p:nvPr/>
          </p:nvSpPr>
          <p:spPr>
            <a:xfrm>
              <a:off x="4099625" y="1776975"/>
              <a:ext cx="42525" cy="30200"/>
            </a:xfrm>
            <a:custGeom>
              <a:rect b="b" l="l" r="r" t="t"/>
              <a:pathLst>
                <a:path extrusionOk="0" h="1208" w="1701">
                  <a:moveTo>
                    <a:pt x="1701" y="0"/>
                  </a:moveTo>
                  <a:lnTo>
                    <a:pt x="1701" y="0"/>
                  </a:lnTo>
                  <a:cubicBezTo>
                    <a:pt x="1562" y="102"/>
                    <a:pt x="1422" y="204"/>
                    <a:pt x="1264" y="316"/>
                  </a:cubicBezTo>
                  <a:lnTo>
                    <a:pt x="846" y="613"/>
                  </a:lnTo>
                  <a:lnTo>
                    <a:pt x="428" y="911"/>
                  </a:lnTo>
                  <a:cubicBezTo>
                    <a:pt x="363" y="976"/>
                    <a:pt x="289" y="1022"/>
                    <a:pt x="224" y="1069"/>
                  </a:cubicBezTo>
                  <a:cubicBezTo>
                    <a:pt x="149" y="1115"/>
                    <a:pt x="84" y="1161"/>
                    <a:pt x="1" y="1208"/>
                  </a:cubicBezTo>
                  <a:cubicBezTo>
                    <a:pt x="168" y="1134"/>
                    <a:pt x="307" y="1041"/>
                    <a:pt x="456" y="948"/>
                  </a:cubicBezTo>
                  <a:cubicBezTo>
                    <a:pt x="605" y="846"/>
                    <a:pt x="744" y="753"/>
                    <a:pt x="883" y="650"/>
                  </a:cubicBezTo>
                  <a:lnTo>
                    <a:pt x="1301" y="335"/>
                  </a:lnTo>
                  <a:cubicBezTo>
                    <a:pt x="1432" y="223"/>
                    <a:pt x="1571" y="112"/>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2"/>
            <p:cNvSpPr/>
            <p:nvPr/>
          </p:nvSpPr>
          <p:spPr>
            <a:xfrm>
              <a:off x="4100325" y="1794375"/>
              <a:ext cx="55775" cy="14425"/>
            </a:xfrm>
            <a:custGeom>
              <a:rect b="b" l="l" r="r" t="t"/>
              <a:pathLst>
                <a:path extrusionOk="0" h="577" w="2231">
                  <a:moveTo>
                    <a:pt x="2230" y="1"/>
                  </a:moveTo>
                  <a:lnTo>
                    <a:pt x="2230" y="1"/>
                  </a:lnTo>
                  <a:cubicBezTo>
                    <a:pt x="2045" y="38"/>
                    <a:pt x="1859" y="66"/>
                    <a:pt x="1654" y="112"/>
                  </a:cubicBezTo>
                  <a:cubicBezTo>
                    <a:pt x="1469" y="150"/>
                    <a:pt x="1283" y="196"/>
                    <a:pt x="1097" y="242"/>
                  </a:cubicBezTo>
                  <a:cubicBezTo>
                    <a:pt x="911" y="289"/>
                    <a:pt x="725" y="335"/>
                    <a:pt x="539" y="391"/>
                  </a:cubicBezTo>
                  <a:cubicBezTo>
                    <a:pt x="354" y="447"/>
                    <a:pt x="168" y="503"/>
                    <a:pt x="1" y="577"/>
                  </a:cubicBezTo>
                  <a:cubicBezTo>
                    <a:pt x="94" y="549"/>
                    <a:pt x="186" y="521"/>
                    <a:pt x="279" y="503"/>
                  </a:cubicBezTo>
                  <a:lnTo>
                    <a:pt x="558" y="428"/>
                  </a:lnTo>
                  <a:lnTo>
                    <a:pt x="1115" y="289"/>
                  </a:lnTo>
                  <a:lnTo>
                    <a:pt x="1673" y="150"/>
                  </a:lnTo>
                  <a:cubicBezTo>
                    <a:pt x="1859" y="103"/>
                    <a:pt x="2045" y="57"/>
                    <a:pt x="22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2"/>
            <p:cNvSpPr/>
            <p:nvPr/>
          </p:nvSpPr>
          <p:spPr>
            <a:xfrm>
              <a:off x="4115900" y="1790675"/>
              <a:ext cx="12325" cy="8375"/>
            </a:xfrm>
            <a:custGeom>
              <a:rect b="b" l="l" r="r" t="t"/>
              <a:pathLst>
                <a:path extrusionOk="0" h="335" w="493">
                  <a:moveTo>
                    <a:pt x="492" y="0"/>
                  </a:moveTo>
                  <a:lnTo>
                    <a:pt x="492" y="0"/>
                  </a:lnTo>
                  <a:cubicBezTo>
                    <a:pt x="400" y="47"/>
                    <a:pt x="316" y="93"/>
                    <a:pt x="232" y="149"/>
                  </a:cubicBezTo>
                  <a:cubicBezTo>
                    <a:pt x="195" y="177"/>
                    <a:pt x="149" y="205"/>
                    <a:pt x="121" y="242"/>
                  </a:cubicBezTo>
                  <a:cubicBezTo>
                    <a:pt x="65" y="260"/>
                    <a:pt x="37" y="298"/>
                    <a:pt x="0" y="335"/>
                  </a:cubicBezTo>
                  <a:cubicBezTo>
                    <a:pt x="47" y="316"/>
                    <a:pt x="93" y="298"/>
                    <a:pt x="139" y="270"/>
                  </a:cubicBezTo>
                  <a:cubicBezTo>
                    <a:pt x="186" y="251"/>
                    <a:pt x="232" y="214"/>
                    <a:pt x="270" y="195"/>
                  </a:cubicBezTo>
                  <a:cubicBezTo>
                    <a:pt x="353" y="130"/>
                    <a:pt x="418" y="65"/>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2"/>
            <p:cNvSpPr/>
            <p:nvPr/>
          </p:nvSpPr>
          <p:spPr>
            <a:xfrm>
              <a:off x="4126575" y="1787875"/>
              <a:ext cx="6750" cy="6300"/>
            </a:xfrm>
            <a:custGeom>
              <a:rect b="b" l="l" r="r" t="t"/>
              <a:pathLst>
                <a:path extrusionOk="0" h="252" w="270">
                  <a:moveTo>
                    <a:pt x="270" y="1"/>
                  </a:moveTo>
                  <a:cubicBezTo>
                    <a:pt x="214" y="38"/>
                    <a:pt x="168" y="84"/>
                    <a:pt x="121" y="112"/>
                  </a:cubicBezTo>
                  <a:cubicBezTo>
                    <a:pt x="112" y="131"/>
                    <a:pt x="84" y="159"/>
                    <a:pt x="65" y="177"/>
                  </a:cubicBezTo>
                  <a:cubicBezTo>
                    <a:pt x="47" y="205"/>
                    <a:pt x="28" y="224"/>
                    <a:pt x="0" y="252"/>
                  </a:cubicBezTo>
                  <a:cubicBezTo>
                    <a:pt x="38" y="252"/>
                    <a:pt x="75" y="224"/>
                    <a:pt x="93" y="214"/>
                  </a:cubicBezTo>
                  <a:cubicBezTo>
                    <a:pt x="121" y="205"/>
                    <a:pt x="140" y="177"/>
                    <a:pt x="168" y="159"/>
                  </a:cubicBezTo>
                  <a:cubicBezTo>
                    <a:pt x="205" y="112"/>
                    <a:pt x="251"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2"/>
            <p:cNvSpPr/>
            <p:nvPr/>
          </p:nvSpPr>
          <p:spPr>
            <a:xfrm>
              <a:off x="4124025" y="1791825"/>
              <a:ext cx="12325" cy="6300"/>
            </a:xfrm>
            <a:custGeom>
              <a:rect b="b" l="l" r="r" t="t"/>
              <a:pathLst>
                <a:path extrusionOk="0" h="252" w="493">
                  <a:moveTo>
                    <a:pt x="493" y="1"/>
                  </a:moveTo>
                  <a:lnTo>
                    <a:pt x="493" y="1"/>
                  </a:lnTo>
                  <a:cubicBezTo>
                    <a:pt x="400" y="19"/>
                    <a:pt x="316" y="66"/>
                    <a:pt x="233" y="103"/>
                  </a:cubicBezTo>
                  <a:cubicBezTo>
                    <a:pt x="149" y="149"/>
                    <a:pt x="84" y="196"/>
                    <a:pt x="0" y="252"/>
                  </a:cubicBezTo>
                  <a:cubicBezTo>
                    <a:pt x="47" y="242"/>
                    <a:pt x="84" y="224"/>
                    <a:pt x="130" y="205"/>
                  </a:cubicBezTo>
                  <a:cubicBezTo>
                    <a:pt x="177" y="196"/>
                    <a:pt x="223" y="168"/>
                    <a:pt x="260" y="149"/>
                  </a:cubicBezTo>
                  <a:cubicBezTo>
                    <a:pt x="335" y="112"/>
                    <a:pt x="418" y="56"/>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2"/>
            <p:cNvSpPr/>
            <p:nvPr/>
          </p:nvSpPr>
          <p:spPr>
            <a:xfrm>
              <a:off x="4111250" y="1800200"/>
              <a:ext cx="8150" cy="2800"/>
            </a:xfrm>
            <a:custGeom>
              <a:rect b="b" l="l" r="r" t="t"/>
              <a:pathLst>
                <a:path extrusionOk="0" h="112" w="326">
                  <a:moveTo>
                    <a:pt x="325" y="0"/>
                  </a:moveTo>
                  <a:cubicBezTo>
                    <a:pt x="270" y="0"/>
                    <a:pt x="214" y="19"/>
                    <a:pt x="149" y="37"/>
                  </a:cubicBezTo>
                  <a:cubicBezTo>
                    <a:pt x="102" y="56"/>
                    <a:pt x="47" y="84"/>
                    <a:pt x="0" y="112"/>
                  </a:cubicBezTo>
                  <a:cubicBezTo>
                    <a:pt x="56" y="112"/>
                    <a:pt x="121" y="102"/>
                    <a:pt x="177" y="84"/>
                  </a:cubicBezTo>
                  <a:cubicBezTo>
                    <a:pt x="223" y="56"/>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2"/>
            <p:cNvSpPr/>
            <p:nvPr/>
          </p:nvSpPr>
          <p:spPr>
            <a:xfrm>
              <a:off x="4154450" y="1782550"/>
              <a:ext cx="10000" cy="8375"/>
            </a:xfrm>
            <a:custGeom>
              <a:rect b="b" l="l" r="r" t="t"/>
              <a:pathLst>
                <a:path extrusionOk="0" h="335" w="400">
                  <a:moveTo>
                    <a:pt x="400" y="0"/>
                  </a:moveTo>
                  <a:lnTo>
                    <a:pt x="400" y="0"/>
                  </a:lnTo>
                  <a:cubicBezTo>
                    <a:pt x="316" y="28"/>
                    <a:pt x="251" y="93"/>
                    <a:pt x="186" y="167"/>
                  </a:cubicBezTo>
                  <a:cubicBezTo>
                    <a:pt x="149" y="195"/>
                    <a:pt x="130" y="214"/>
                    <a:pt x="93" y="251"/>
                  </a:cubicBezTo>
                  <a:cubicBezTo>
                    <a:pt x="65" y="279"/>
                    <a:pt x="38" y="307"/>
                    <a:pt x="0" y="335"/>
                  </a:cubicBezTo>
                  <a:cubicBezTo>
                    <a:pt x="38" y="325"/>
                    <a:pt x="84" y="297"/>
                    <a:pt x="121" y="279"/>
                  </a:cubicBezTo>
                  <a:cubicBezTo>
                    <a:pt x="158" y="251"/>
                    <a:pt x="186" y="214"/>
                    <a:pt x="223" y="195"/>
                  </a:cubicBezTo>
                  <a:cubicBezTo>
                    <a:pt x="298" y="139"/>
                    <a:pt x="35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2"/>
            <p:cNvSpPr/>
            <p:nvPr/>
          </p:nvSpPr>
          <p:spPr>
            <a:xfrm>
              <a:off x="4149325" y="1786250"/>
              <a:ext cx="7000" cy="5375"/>
            </a:xfrm>
            <a:custGeom>
              <a:rect b="b" l="l" r="r" t="t"/>
              <a:pathLst>
                <a:path extrusionOk="0" h="215" w="280">
                  <a:moveTo>
                    <a:pt x="280" y="1"/>
                  </a:moveTo>
                  <a:lnTo>
                    <a:pt x="280" y="1"/>
                  </a:lnTo>
                  <a:cubicBezTo>
                    <a:pt x="224" y="19"/>
                    <a:pt x="177" y="66"/>
                    <a:pt x="122" y="103"/>
                  </a:cubicBezTo>
                  <a:cubicBezTo>
                    <a:pt x="94" y="140"/>
                    <a:pt x="47" y="168"/>
                    <a:pt x="1" y="214"/>
                  </a:cubicBezTo>
                  <a:cubicBezTo>
                    <a:pt x="38" y="214"/>
                    <a:pt x="66" y="205"/>
                    <a:pt x="94" y="196"/>
                  </a:cubicBezTo>
                  <a:cubicBezTo>
                    <a:pt x="122" y="187"/>
                    <a:pt x="150" y="168"/>
                    <a:pt x="177" y="149"/>
                  </a:cubicBezTo>
                  <a:cubicBezTo>
                    <a:pt x="187" y="131"/>
                    <a:pt x="205" y="103"/>
                    <a:pt x="233" y="75"/>
                  </a:cubicBezTo>
                  <a:cubicBezTo>
                    <a:pt x="243" y="56"/>
                    <a:pt x="270" y="1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2"/>
            <p:cNvSpPr/>
            <p:nvPr/>
          </p:nvSpPr>
          <p:spPr>
            <a:xfrm>
              <a:off x="4159800" y="1779050"/>
              <a:ext cx="3275" cy="3750"/>
            </a:xfrm>
            <a:custGeom>
              <a:rect b="b" l="l" r="r" t="t"/>
              <a:pathLst>
                <a:path extrusionOk="0" h="150" w="131">
                  <a:moveTo>
                    <a:pt x="130" y="1"/>
                  </a:moveTo>
                  <a:lnTo>
                    <a:pt x="130" y="1"/>
                  </a:lnTo>
                  <a:cubicBezTo>
                    <a:pt x="93" y="19"/>
                    <a:pt x="84" y="47"/>
                    <a:pt x="56" y="66"/>
                  </a:cubicBezTo>
                  <a:lnTo>
                    <a:pt x="19" y="103"/>
                  </a:lnTo>
                  <a:cubicBezTo>
                    <a:pt x="9" y="112"/>
                    <a:pt x="9" y="121"/>
                    <a:pt x="0" y="149"/>
                  </a:cubicBezTo>
                  <a:cubicBezTo>
                    <a:pt x="37" y="149"/>
                    <a:pt x="65" y="121"/>
                    <a:pt x="93" y="103"/>
                  </a:cubicBezTo>
                  <a:cubicBezTo>
                    <a:pt x="102" y="94"/>
                    <a:pt x="102" y="66"/>
                    <a:pt x="112" y="56"/>
                  </a:cubicBezTo>
                  <a:cubicBezTo>
                    <a:pt x="130" y="29"/>
                    <a:pt x="130"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2"/>
            <p:cNvSpPr/>
            <p:nvPr/>
          </p:nvSpPr>
          <p:spPr>
            <a:xfrm>
              <a:off x="4161875" y="1806000"/>
              <a:ext cx="7450" cy="8625"/>
            </a:xfrm>
            <a:custGeom>
              <a:rect b="b" l="l" r="r" t="t"/>
              <a:pathLst>
                <a:path extrusionOk="0" h="345" w="298">
                  <a:moveTo>
                    <a:pt x="289" y="0"/>
                  </a:moveTo>
                  <a:cubicBezTo>
                    <a:pt x="279" y="84"/>
                    <a:pt x="242" y="149"/>
                    <a:pt x="196" y="205"/>
                  </a:cubicBezTo>
                  <a:cubicBezTo>
                    <a:pt x="168" y="233"/>
                    <a:pt x="140" y="251"/>
                    <a:pt x="103" y="279"/>
                  </a:cubicBezTo>
                  <a:cubicBezTo>
                    <a:pt x="94" y="288"/>
                    <a:pt x="75" y="298"/>
                    <a:pt x="56" y="316"/>
                  </a:cubicBezTo>
                  <a:cubicBezTo>
                    <a:pt x="29" y="326"/>
                    <a:pt x="19" y="335"/>
                    <a:pt x="1" y="344"/>
                  </a:cubicBezTo>
                  <a:cubicBezTo>
                    <a:pt x="10" y="344"/>
                    <a:pt x="29" y="335"/>
                    <a:pt x="56" y="335"/>
                  </a:cubicBezTo>
                  <a:cubicBezTo>
                    <a:pt x="75" y="326"/>
                    <a:pt x="94" y="326"/>
                    <a:pt x="112" y="316"/>
                  </a:cubicBezTo>
                  <a:cubicBezTo>
                    <a:pt x="149" y="298"/>
                    <a:pt x="186" y="279"/>
                    <a:pt x="214" y="242"/>
                  </a:cubicBezTo>
                  <a:cubicBezTo>
                    <a:pt x="252" y="205"/>
                    <a:pt x="279" y="177"/>
                    <a:pt x="289" y="131"/>
                  </a:cubicBezTo>
                  <a:cubicBezTo>
                    <a:pt x="298" y="84"/>
                    <a:pt x="298" y="38"/>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2"/>
            <p:cNvSpPr/>
            <p:nvPr/>
          </p:nvSpPr>
          <p:spPr>
            <a:xfrm>
              <a:off x="4153275" y="1811100"/>
              <a:ext cx="10950" cy="4150"/>
            </a:xfrm>
            <a:custGeom>
              <a:rect b="b" l="l" r="r" t="t"/>
              <a:pathLst>
                <a:path extrusionOk="0" h="166" w="438">
                  <a:moveTo>
                    <a:pt x="438" y="1"/>
                  </a:moveTo>
                  <a:cubicBezTo>
                    <a:pt x="400" y="1"/>
                    <a:pt x="363" y="10"/>
                    <a:pt x="317" y="38"/>
                  </a:cubicBezTo>
                  <a:lnTo>
                    <a:pt x="215" y="75"/>
                  </a:lnTo>
                  <a:lnTo>
                    <a:pt x="112" y="122"/>
                  </a:lnTo>
                  <a:lnTo>
                    <a:pt x="1" y="159"/>
                  </a:lnTo>
                  <a:cubicBezTo>
                    <a:pt x="19" y="163"/>
                    <a:pt x="40" y="166"/>
                    <a:pt x="61" y="166"/>
                  </a:cubicBezTo>
                  <a:cubicBezTo>
                    <a:pt x="82" y="166"/>
                    <a:pt x="103" y="163"/>
                    <a:pt x="122" y="159"/>
                  </a:cubicBezTo>
                  <a:cubicBezTo>
                    <a:pt x="168" y="140"/>
                    <a:pt x="205" y="131"/>
                    <a:pt x="233" y="122"/>
                  </a:cubicBezTo>
                  <a:cubicBezTo>
                    <a:pt x="308" y="84"/>
                    <a:pt x="373" y="47"/>
                    <a:pt x="4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2"/>
            <p:cNvSpPr/>
            <p:nvPr/>
          </p:nvSpPr>
          <p:spPr>
            <a:xfrm>
              <a:off x="4148175" y="1816925"/>
              <a:ext cx="10250" cy="1975"/>
            </a:xfrm>
            <a:custGeom>
              <a:rect b="b" l="l" r="r" t="t"/>
              <a:pathLst>
                <a:path extrusionOk="0" h="79" w="410">
                  <a:moveTo>
                    <a:pt x="409" y="0"/>
                  </a:moveTo>
                  <a:cubicBezTo>
                    <a:pt x="335" y="0"/>
                    <a:pt x="270" y="0"/>
                    <a:pt x="196" y="9"/>
                  </a:cubicBezTo>
                  <a:cubicBezTo>
                    <a:pt x="140" y="28"/>
                    <a:pt x="66" y="37"/>
                    <a:pt x="1" y="47"/>
                  </a:cubicBezTo>
                  <a:cubicBezTo>
                    <a:pt x="38" y="56"/>
                    <a:pt x="66" y="74"/>
                    <a:pt x="103" y="74"/>
                  </a:cubicBezTo>
                  <a:cubicBezTo>
                    <a:pt x="115" y="78"/>
                    <a:pt x="127" y="79"/>
                    <a:pt x="140" y="79"/>
                  </a:cubicBezTo>
                  <a:cubicBezTo>
                    <a:pt x="164" y="79"/>
                    <a:pt x="186" y="74"/>
                    <a:pt x="205" y="74"/>
                  </a:cubicBezTo>
                  <a:cubicBezTo>
                    <a:pt x="242" y="74"/>
                    <a:pt x="279" y="65"/>
                    <a:pt x="316" y="47"/>
                  </a:cubicBezTo>
                  <a:cubicBezTo>
                    <a:pt x="344" y="37"/>
                    <a:pt x="372"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2"/>
            <p:cNvSpPr/>
            <p:nvPr/>
          </p:nvSpPr>
          <p:spPr>
            <a:xfrm>
              <a:off x="4156775" y="1808775"/>
              <a:ext cx="6525" cy="3150"/>
            </a:xfrm>
            <a:custGeom>
              <a:rect b="b" l="l" r="r" t="t"/>
              <a:pathLst>
                <a:path extrusionOk="0" h="126" w="261">
                  <a:moveTo>
                    <a:pt x="260" y="1"/>
                  </a:moveTo>
                  <a:lnTo>
                    <a:pt x="260" y="1"/>
                  </a:lnTo>
                  <a:cubicBezTo>
                    <a:pt x="214" y="20"/>
                    <a:pt x="168" y="38"/>
                    <a:pt x="130" y="66"/>
                  </a:cubicBezTo>
                  <a:cubicBezTo>
                    <a:pt x="84" y="75"/>
                    <a:pt x="47" y="94"/>
                    <a:pt x="0" y="122"/>
                  </a:cubicBezTo>
                  <a:cubicBezTo>
                    <a:pt x="17" y="124"/>
                    <a:pt x="32" y="125"/>
                    <a:pt x="46" y="125"/>
                  </a:cubicBezTo>
                  <a:cubicBezTo>
                    <a:pt x="89" y="125"/>
                    <a:pt x="123" y="115"/>
                    <a:pt x="158" y="94"/>
                  </a:cubicBezTo>
                  <a:cubicBezTo>
                    <a:pt x="168" y="85"/>
                    <a:pt x="186" y="75"/>
                    <a:pt x="214" y="66"/>
                  </a:cubicBezTo>
                  <a:cubicBezTo>
                    <a:pt x="223"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2"/>
            <p:cNvSpPr/>
            <p:nvPr/>
          </p:nvSpPr>
          <p:spPr>
            <a:xfrm>
              <a:off x="4105425" y="1810650"/>
              <a:ext cx="9550" cy="4475"/>
            </a:xfrm>
            <a:custGeom>
              <a:rect b="b" l="l" r="r" t="t"/>
              <a:pathLst>
                <a:path extrusionOk="0" h="179" w="382">
                  <a:moveTo>
                    <a:pt x="1" y="0"/>
                  </a:moveTo>
                  <a:lnTo>
                    <a:pt x="1" y="0"/>
                  </a:lnTo>
                  <a:cubicBezTo>
                    <a:pt x="29" y="19"/>
                    <a:pt x="47" y="47"/>
                    <a:pt x="85" y="65"/>
                  </a:cubicBezTo>
                  <a:cubicBezTo>
                    <a:pt x="122" y="93"/>
                    <a:pt x="140" y="112"/>
                    <a:pt x="178" y="130"/>
                  </a:cubicBezTo>
                  <a:cubicBezTo>
                    <a:pt x="226" y="154"/>
                    <a:pt x="295" y="179"/>
                    <a:pt x="355" y="179"/>
                  </a:cubicBezTo>
                  <a:cubicBezTo>
                    <a:pt x="364" y="179"/>
                    <a:pt x="373" y="178"/>
                    <a:pt x="382" y="177"/>
                  </a:cubicBezTo>
                  <a:cubicBezTo>
                    <a:pt x="326" y="140"/>
                    <a:pt x="261" y="112"/>
                    <a:pt x="196" y="84"/>
                  </a:cubicBezTo>
                  <a:cubicBezTo>
                    <a:pt x="131" y="56"/>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2"/>
            <p:cNvSpPr/>
            <p:nvPr/>
          </p:nvSpPr>
          <p:spPr>
            <a:xfrm>
              <a:off x="4109850" y="1809950"/>
              <a:ext cx="7450" cy="2900"/>
            </a:xfrm>
            <a:custGeom>
              <a:rect b="b" l="l" r="r" t="t"/>
              <a:pathLst>
                <a:path extrusionOk="0" h="116" w="298">
                  <a:moveTo>
                    <a:pt x="1" y="0"/>
                  </a:moveTo>
                  <a:cubicBezTo>
                    <a:pt x="10" y="28"/>
                    <a:pt x="38" y="47"/>
                    <a:pt x="56" y="56"/>
                  </a:cubicBezTo>
                  <a:cubicBezTo>
                    <a:pt x="75" y="75"/>
                    <a:pt x="112" y="84"/>
                    <a:pt x="140" y="93"/>
                  </a:cubicBezTo>
                  <a:cubicBezTo>
                    <a:pt x="165" y="109"/>
                    <a:pt x="194" y="116"/>
                    <a:pt x="224" y="116"/>
                  </a:cubicBezTo>
                  <a:cubicBezTo>
                    <a:pt x="248" y="116"/>
                    <a:pt x="273" y="111"/>
                    <a:pt x="298" y="103"/>
                  </a:cubicBezTo>
                  <a:cubicBezTo>
                    <a:pt x="270" y="93"/>
                    <a:pt x="242" y="84"/>
                    <a:pt x="224" y="75"/>
                  </a:cubicBezTo>
                  <a:cubicBezTo>
                    <a:pt x="196" y="56"/>
                    <a:pt x="177" y="56"/>
                    <a:pt x="149" y="47"/>
                  </a:cubicBezTo>
                  <a:cubicBezTo>
                    <a:pt x="103" y="38"/>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2"/>
            <p:cNvSpPr/>
            <p:nvPr/>
          </p:nvSpPr>
          <p:spPr>
            <a:xfrm>
              <a:off x="4113800" y="1807150"/>
              <a:ext cx="7925" cy="1850"/>
            </a:xfrm>
            <a:custGeom>
              <a:rect b="b" l="l" r="r" t="t"/>
              <a:pathLst>
                <a:path extrusionOk="0" h="74" w="317">
                  <a:moveTo>
                    <a:pt x="316" y="1"/>
                  </a:moveTo>
                  <a:cubicBezTo>
                    <a:pt x="261" y="1"/>
                    <a:pt x="214" y="1"/>
                    <a:pt x="158" y="10"/>
                  </a:cubicBezTo>
                  <a:cubicBezTo>
                    <a:pt x="112" y="19"/>
                    <a:pt x="47" y="47"/>
                    <a:pt x="0" y="66"/>
                  </a:cubicBezTo>
                  <a:cubicBezTo>
                    <a:pt x="15" y="72"/>
                    <a:pt x="31" y="74"/>
                    <a:pt x="48" y="74"/>
                  </a:cubicBezTo>
                  <a:cubicBezTo>
                    <a:pt x="86" y="74"/>
                    <a:pt x="129" y="63"/>
                    <a:pt x="168" y="57"/>
                  </a:cubicBezTo>
                  <a:cubicBezTo>
                    <a:pt x="186" y="47"/>
                    <a:pt x="223" y="47"/>
                    <a:pt x="251" y="38"/>
                  </a:cubicBezTo>
                  <a:cubicBezTo>
                    <a:pt x="270" y="38"/>
                    <a:pt x="298" y="1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2"/>
            <p:cNvSpPr/>
            <p:nvPr/>
          </p:nvSpPr>
          <p:spPr>
            <a:xfrm>
              <a:off x="4117975" y="1810650"/>
              <a:ext cx="7000" cy="1175"/>
            </a:xfrm>
            <a:custGeom>
              <a:rect b="b" l="l" r="r" t="t"/>
              <a:pathLst>
                <a:path extrusionOk="0" h="47" w="280">
                  <a:moveTo>
                    <a:pt x="140" y="0"/>
                  </a:moveTo>
                  <a:cubicBezTo>
                    <a:pt x="94" y="0"/>
                    <a:pt x="47" y="0"/>
                    <a:pt x="1" y="10"/>
                  </a:cubicBezTo>
                  <a:cubicBezTo>
                    <a:pt x="47" y="28"/>
                    <a:pt x="94" y="47"/>
                    <a:pt x="140" y="47"/>
                  </a:cubicBezTo>
                  <a:cubicBezTo>
                    <a:pt x="187" y="47"/>
                    <a:pt x="233" y="47"/>
                    <a:pt x="279"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2"/>
            <p:cNvSpPr/>
            <p:nvPr/>
          </p:nvSpPr>
          <p:spPr>
            <a:xfrm>
              <a:off x="4118450" y="1815575"/>
              <a:ext cx="9300" cy="1550"/>
            </a:xfrm>
            <a:custGeom>
              <a:rect b="b" l="l" r="r" t="t"/>
              <a:pathLst>
                <a:path extrusionOk="0" h="62" w="372">
                  <a:moveTo>
                    <a:pt x="97" y="1"/>
                  </a:moveTo>
                  <a:cubicBezTo>
                    <a:pt x="65" y="1"/>
                    <a:pt x="33" y="3"/>
                    <a:pt x="0" y="8"/>
                  </a:cubicBezTo>
                  <a:cubicBezTo>
                    <a:pt x="65" y="36"/>
                    <a:pt x="121" y="45"/>
                    <a:pt x="186" y="54"/>
                  </a:cubicBezTo>
                  <a:cubicBezTo>
                    <a:pt x="219" y="59"/>
                    <a:pt x="249" y="61"/>
                    <a:pt x="279" y="61"/>
                  </a:cubicBezTo>
                  <a:cubicBezTo>
                    <a:pt x="309" y="61"/>
                    <a:pt x="339" y="59"/>
                    <a:pt x="372" y="54"/>
                  </a:cubicBezTo>
                  <a:cubicBezTo>
                    <a:pt x="316" y="36"/>
                    <a:pt x="251" y="26"/>
                    <a:pt x="186" y="8"/>
                  </a:cubicBezTo>
                  <a:cubicBezTo>
                    <a:pt x="158" y="3"/>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2"/>
            <p:cNvSpPr/>
            <p:nvPr/>
          </p:nvSpPr>
          <p:spPr>
            <a:xfrm>
              <a:off x="4128900" y="1754900"/>
              <a:ext cx="10950" cy="4675"/>
            </a:xfrm>
            <a:custGeom>
              <a:rect b="b" l="l" r="r" t="t"/>
              <a:pathLst>
                <a:path extrusionOk="0" h="187" w="438">
                  <a:moveTo>
                    <a:pt x="307" y="0"/>
                  </a:moveTo>
                  <a:cubicBezTo>
                    <a:pt x="270" y="10"/>
                    <a:pt x="223" y="19"/>
                    <a:pt x="186" y="38"/>
                  </a:cubicBezTo>
                  <a:cubicBezTo>
                    <a:pt x="121" y="65"/>
                    <a:pt x="47" y="112"/>
                    <a:pt x="0" y="186"/>
                  </a:cubicBezTo>
                  <a:cubicBezTo>
                    <a:pt x="38" y="158"/>
                    <a:pt x="75" y="140"/>
                    <a:pt x="103" y="131"/>
                  </a:cubicBezTo>
                  <a:cubicBezTo>
                    <a:pt x="140" y="112"/>
                    <a:pt x="177" y="93"/>
                    <a:pt x="214" y="84"/>
                  </a:cubicBezTo>
                  <a:cubicBezTo>
                    <a:pt x="279" y="56"/>
                    <a:pt x="353" y="19"/>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2"/>
            <p:cNvSpPr/>
            <p:nvPr/>
          </p:nvSpPr>
          <p:spPr>
            <a:xfrm>
              <a:off x="4127725" y="1758150"/>
              <a:ext cx="8625" cy="5125"/>
            </a:xfrm>
            <a:custGeom>
              <a:rect b="b" l="l" r="r" t="t"/>
              <a:pathLst>
                <a:path extrusionOk="0" h="205" w="345">
                  <a:moveTo>
                    <a:pt x="345" y="1"/>
                  </a:moveTo>
                  <a:cubicBezTo>
                    <a:pt x="308" y="1"/>
                    <a:pt x="270" y="10"/>
                    <a:pt x="233" y="10"/>
                  </a:cubicBezTo>
                  <a:cubicBezTo>
                    <a:pt x="205" y="19"/>
                    <a:pt x="177" y="47"/>
                    <a:pt x="140" y="56"/>
                  </a:cubicBezTo>
                  <a:cubicBezTo>
                    <a:pt x="85" y="93"/>
                    <a:pt x="29" y="140"/>
                    <a:pt x="1" y="205"/>
                  </a:cubicBezTo>
                  <a:lnTo>
                    <a:pt x="85" y="149"/>
                  </a:lnTo>
                  <a:cubicBezTo>
                    <a:pt x="112" y="140"/>
                    <a:pt x="140" y="112"/>
                    <a:pt x="168" y="103"/>
                  </a:cubicBezTo>
                  <a:lnTo>
                    <a:pt x="34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2"/>
            <p:cNvSpPr/>
            <p:nvPr/>
          </p:nvSpPr>
          <p:spPr>
            <a:xfrm>
              <a:off x="4124250" y="1763025"/>
              <a:ext cx="8150" cy="7225"/>
            </a:xfrm>
            <a:custGeom>
              <a:rect b="b" l="l" r="r" t="t"/>
              <a:pathLst>
                <a:path extrusionOk="0" h="289" w="326">
                  <a:moveTo>
                    <a:pt x="326" y="1"/>
                  </a:moveTo>
                  <a:lnTo>
                    <a:pt x="326" y="1"/>
                  </a:lnTo>
                  <a:cubicBezTo>
                    <a:pt x="261" y="19"/>
                    <a:pt x="205" y="66"/>
                    <a:pt x="140" y="112"/>
                  </a:cubicBezTo>
                  <a:cubicBezTo>
                    <a:pt x="112" y="140"/>
                    <a:pt x="84" y="177"/>
                    <a:pt x="56" y="196"/>
                  </a:cubicBezTo>
                  <a:cubicBezTo>
                    <a:pt x="38" y="224"/>
                    <a:pt x="10" y="251"/>
                    <a:pt x="1" y="289"/>
                  </a:cubicBezTo>
                  <a:lnTo>
                    <a:pt x="84" y="224"/>
                  </a:lnTo>
                  <a:cubicBezTo>
                    <a:pt x="112" y="196"/>
                    <a:pt x="140" y="177"/>
                    <a:pt x="168" y="149"/>
                  </a:cubicBezTo>
                  <a:cubicBezTo>
                    <a:pt x="224" y="103"/>
                    <a:pt x="279" y="56"/>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2"/>
            <p:cNvSpPr/>
            <p:nvPr/>
          </p:nvSpPr>
          <p:spPr>
            <a:xfrm>
              <a:off x="4117050" y="1765350"/>
              <a:ext cx="6750" cy="8625"/>
            </a:xfrm>
            <a:custGeom>
              <a:rect b="b" l="l" r="r" t="t"/>
              <a:pathLst>
                <a:path extrusionOk="0" h="345" w="270">
                  <a:moveTo>
                    <a:pt x="270" y="1"/>
                  </a:moveTo>
                  <a:cubicBezTo>
                    <a:pt x="214" y="38"/>
                    <a:pt x="149" y="93"/>
                    <a:pt x="103" y="149"/>
                  </a:cubicBezTo>
                  <a:cubicBezTo>
                    <a:pt x="84" y="186"/>
                    <a:pt x="75" y="205"/>
                    <a:pt x="47" y="242"/>
                  </a:cubicBezTo>
                  <a:cubicBezTo>
                    <a:pt x="28" y="279"/>
                    <a:pt x="10" y="307"/>
                    <a:pt x="1" y="344"/>
                  </a:cubicBezTo>
                  <a:lnTo>
                    <a:pt x="75" y="270"/>
                  </a:lnTo>
                  <a:cubicBezTo>
                    <a:pt x="93" y="242"/>
                    <a:pt x="121" y="205"/>
                    <a:pt x="140" y="186"/>
                  </a:cubicBezTo>
                  <a:cubicBezTo>
                    <a:pt x="186" y="131"/>
                    <a:pt x="233"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2"/>
            <p:cNvSpPr/>
            <p:nvPr/>
          </p:nvSpPr>
          <p:spPr>
            <a:xfrm>
              <a:off x="4112650" y="1773725"/>
              <a:ext cx="8150" cy="7900"/>
            </a:xfrm>
            <a:custGeom>
              <a:rect b="b" l="l" r="r" t="t"/>
              <a:pathLst>
                <a:path extrusionOk="0" h="316" w="326">
                  <a:moveTo>
                    <a:pt x="325" y="0"/>
                  </a:moveTo>
                  <a:cubicBezTo>
                    <a:pt x="260" y="37"/>
                    <a:pt x="186" y="74"/>
                    <a:pt x="130" y="130"/>
                  </a:cubicBezTo>
                  <a:cubicBezTo>
                    <a:pt x="93" y="149"/>
                    <a:pt x="74" y="177"/>
                    <a:pt x="46" y="214"/>
                  </a:cubicBezTo>
                  <a:cubicBezTo>
                    <a:pt x="28" y="242"/>
                    <a:pt x="0" y="279"/>
                    <a:pt x="0" y="316"/>
                  </a:cubicBezTo>
                  <a:cubicBezTo>
                    <a:pt x="28" y="279"/>
                    <a:pt x="56" y="260"/>
                    <a:pt x="84" y="232"/>
                  </a:cubicBezTo>
                  <a:lnTo>
                    <a:pt x="167" y="167"/>
                  </a:lnTo>
                  <a:cubicBezTo>
                    <a:pt x="223" y="121"/>
                    <a:pt x="279" y="56"/>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2"/>
            <p:cNvSpPr/>
            <p:nvPr/>
          </p:nvSpPr>
          <p:spPr>
            <a:xfrm>
              <a:off x="4142125" y="1781375"/>
              <a:ext cx="4225" cy="2350"/>
            </a:xfrm>
            <a:custGeom>
              <a:rect b="b" l="l" r="r" t="t"/>
              <a:pathLst>
                <a:path extrusionOk="0" h="94" w="169">
                  <a:moveTo>
                    <a:pt x="168" y="1"/>
                  </a:moveTo>
                  <a:cubicBezTo>
                    <a:pt x="140" y="1"/>
                    <a:pt x="103" y="10"/>
                    <a:pt x="66" y="19"/>
                  </a:cubicBezTo>
                  <a:cubicBezTo>
                    <a:pt x="47" y="28"/>
                    <a:pt x="20" y="56"/>
                    <a:pt x="1" y="94"/>
                  </a:cubicBezTo>
                  <a:cubicBezTo>
                    <a:pt x="47" y="94"/>
                    <a:pt x="66" y="75"/>
                    <a:pt x="103" y="66"/>
                  </a:cubicBezTo>
                  <a:cubicBezTo>
                    <a:pt x="122" y="56"/>
                    <a:pt x="150" y="2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2"/>
            <p:cNvSpPr/>
            <p:nvPr/>
          </p:nvSpPr>
          <p:spPr>
            <a:xfrm>
              <a:off x="4146775" y="1780925"/>
              <a:ext cx="3975" cy="2800"/>
            </a:xfrm>
            <a:custGeom>
              <a:rect b="b" l="l" r="r" t="t"/>
              <a:pathLst>
                <a:path extrusionOk="0" h="112" w="159">
                  <a:moveTo>
                    <a:pt x="159" y="0"/>
                  </a:moveTo>
                  <a:cubicBezTo>
                    <a:pt x="122" y="0"/>
                    <a:pt x="94" y="19"/>
                    <a:pt x="66" y="37"/>
                  </a:cubicBezTo>
                  <a:cubicBezTo>
                    <a:pt x="47" y="46"/>
                    <a:pt x="19" y="74"/>
                    <a:pt x="1" y="112"/>
                  </a:cubicBezTo>
                  <a:cubicBezTo>
                    <a:pt x="29" y="112"/>
                    <a:pt x="66" y="84"/>
                    <a:pt x="94" y="74"/>
                  </a:cubicBezTo>
                  <a:cubicBezTo>
                    <a:pt x="112" y="65"/>
                    <a:pt x="140" y="37"/>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2"/>
            <p:cNvSpPr/>
            <p:nvPr/>
          </p:nvSpPr>
          <p:spPr>
            <a:xfrm>
              <a:off x="4106375" y="1785325"/>
              <a:ext cx="3975" cy="6525"/>
            </a:xfrm>
            <a:custGeom>
              <a:rect b="b" l="l" r="r" t="t"/>
              <a:pathLst>
                <a:path extrusionOk="0" h="261" w="159">
                  <a:moveTo>
                    <a:pt x="158" y="1"/>
                  </a:moveTo>
                  <a:lnTo>
                    <a:pt x="158" y="1"/>
                  </a:lnTo>
                  <a:cubicBezTo>
                    <a:pt x="112" y="28"/>
                    <a:pt x="84" y="56"/>
                    <a:pt x="56" y="121"/>
                  </a:cubicBezTo>
                  <a:lnTo>
                    <a:pt x="19" y="186"/>
                  </a:lnTo>
                  <a:cubicBezTo>
                    <a:pt x="9" y="214"/>
                    <a:pt x="0" y="233"/>
                    <a:pt x="0" y="261"/>
                  </a:cubicBezTo>
                  <a:cubicBezTo>
                    <a:pt x="37" y="224"/>
                    <a:pt x="65" y="177"/>
                    <a:pt x="93" y="140"/>
                  </a:cubicBezTo>
                  <a:cubicBezTo>
                    <a:pt x="130" y="93"/>
                    <a:pt x="149" y="47"/>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2"/>
            <p:cNvSpPr/>
            <p:nvPr/>
          </p:nvSpPr>
          <p:spPr>
            <a:xfrm>
              <a:off x="4024850" y="1822625"/>
              <a:ext cx="78300" cy="70200"/>
            </a:xfrm>
            <a:custGeom>
              <a:rect b="b" l="l" r="r" t="t"/>
              <a:pathLst>
                <a:path extrusionOk="0" h="2808" w="3132">
                  <a:moveTo>
                    <a:pt x="2150" y="0"/>
                  </a:moveTo>
                  <a:cubicBezTo>
                    <a:pt x="2005" y="0"/>
                    <a:pt x="1848" y="51"/>
                    <a:pt x="1719" y="116"/>
                  </a:cubicBezTo>
                  <a:cubicBezTo>
                    <a:pt x="1096" y="413"/>
                    <a:pt x="558" y="850"/>
                    <a:pt x="149" y="1407"/>
                  </a:cubicBezTo>
                  <a:cubicBezTo>
                    <a:pt x="0" y="1584"/>
                    <a:pt x="186" y="1835"/>
                    <a:pt x="297" y="1946"/>
                  </a:cubicBezTo>
                  <a:cubicBezTo>
                    <a:pt x="799" y="2392"/>
                    <a:pt x="1394" y="2727"/>
                    <a:pt x="2053" y="2792"/>
                  </a:cubicBezTo>
                  <a:cubicBezTo>
                    <a:pt x="2126" y="2801"/>
                    <a:pt x="2199" y="2808"/>
                    <a:pt x="2272" y="2808"/>
                  </a:cubicBezTo>
                  <a:cubicBezTo>
                    <a:pt x="2405" y="2808"/>
                    <a:pt x="2537" y="2787"/>
                    <a:pt x="2657" y="2727"/>
                  </a:cubicBezTo>
                  <a:cubicBezTo>
                    <a:pt x="2843" y="2634"/>
                    <a:pt x="2973" y="2420"/>
                    <a:pt x="2927" y="2225"/>
                  </a:cubicBezTo>
                  <a:cubicBezTo>
                    <a:pt x="2862" y="2002"/>
                    <a:pt x="2629" y="1890"/>
                    <a:pt x="2425" y="1807"/>
                  </a:cubicBezTo>
                  <a:cubicBezTo>
                    <a:pt x="2583" y="1770"/>
                    <a:pt x="2759" y="1742"/>
                    <a:pt x="2899" y="1630"/>
                  </a:cubicBezTo>
                  <a:cubicBezTo>
                    <a:pt x="3038" y="1537"/>
                    <a:pt x="3131" y="1352"/>
                    <a:pt x="3066" y="1194"/>
                  </a:cubicBezTo>
                  <a:cubicBezTo>
                    <a:pt x="2992" y="1026"/>
                    <a:pt x="2787" y="961"/>
                    <a:pt x="2611" y="961"/>
                  </a:cubicBezTo>
                  <a:cubicBezTo>
                    <a:pt x="2475" y="961"/>
                    <a:pt x="2334" y="989"/>
                    <a:pt x="2195" y="989"/>
                  </a:cubicBezTo>
                  <a:cubicBezTo>
                    <a:pt x="2154" y="989"/>
                    <a:pt x="2113" y="986"/>
                    <a:pt x="2072" y="980"/>
                  </a:cubicBezTo>
                  <a:cubicBezTo>
                    <a:pt x="2230" y="878"/>
                    <a:pt x="2369" y="785"/>
                    <a:pt x="2462" y="636"/>
                  </a:cubicBezTo>
                  <a:cubicBezTo>
                    <a:pt x="2555" y="478"/>
                    <a:pt x="2574" y="283"/>
                    <a:pt x="2471" y="144"/>
                  </a:cubicBezTo>
                  <a:cubicBezTo>
                    <a:pt x="2393" y="40"/>
                    <a:pt x="2277" y="0"/>
                    <a:pt x="21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2"/>
            <p:cNvSpPr/>
            <p:nvPr/>
          </p:nvSpPr>
          <p:spPr>
            <a:xfrm>
              <a:off x="4025775" y="1821675"/>
              <a:ext cx="77375" cy="71675"/>
            </a:xfrm>
            <a:custGeom>
              <a:rect b="b" l="l" r="r" t="t"/>
              <a:pathLst>
                <a:path extrusionOk="0" h="2867" w="3095">
                  <a:moveTo>
                    <a:pt x="65" y="1436"/>
                  </a:moveTo>
                  <a:cubicBezTo>
                    <a:pt x="28" y="1473"/>
                    <a:pt x="0" y="1520"/>
                    <a:pt x="0" y="1566"/>
                  </a:cubicBezTo>
                  <a:cubicBezTo>
                    <a:pt x="19" y="1520"/>
                    <a:pt x="28" y="1473"/>
                    <a:pt x="65" y="1436"/>
                  </a:cubicBezTo>
                  <a:close/>
                  <a:moveTo>
                    <a:pt x="0" y="1566"/>
                  </a:moveTo>
                  <a:cubicBezTo>
                    <a:pt x="0" y="1613"/>
                    <a:pt x="0" y="1659"/>
                    <a:pt x="28" y="1705"/>
                  </a:cubicBezTo>
                  <a:cubicBezTo>
                    <a:pt x="19" y="1659"/>
                    <a:pt x="0" y="1613"/>
                    <a:pt x="0" y="1566"/>
                  </a:cubicBezTo>
                  <a:close/>
                  <a:moveTo>
                    <a:pt x="28" y="1705"/>
                  </a:moveTo>
                  <a:cubicBezTo>
                    <a:pt x="47" y="1798"/>
                    <a:pt x="112" y="1863"/>
                    <a:pt x="177" y="1938"/>
                  </a:cubicBezTo>
                  <a:cubicBezTo>
                    <a:pt x="121" y="1863"/>
                    <a:pt x="65" y="1798"/>
                    <a:pt x="28" y="1705"/>
                  </a:cubicBezTo>
                  <a:close/>
                  <a:moveTo>
                    <a:pt x="2111" y="0"/>
                  </a:moveTo>
                  <a:cubicBezTo>
                    <a:pt x="2082" y="0"/>
                    <a:pt x="2054" y="2"/>
                    <a:pt x="2026" y="5"/>
                  </a:cubicBezTo>
                  <a:cubicBezTo>
                    <a:pt x="1858" y="33"/>
                    <a:pt x="1700" y="89"/>
                    <a:pt x="1561" y="172"/>
                  </a:cubicBezTo>
                  <a:cubicBezTo>
                    <a:pt x="1273" y="321"/>
                    <a:pt x="1004" y="507"/>
                    <a:pt x="762" y="721"/>
                  </a:cubicBezTo>
                  <a:cubicBezTo>
                    <a:pt x="511" y="925"/>
                    <a:pt x="279" y="1167"/>
                    <a:pt x="93" y="1436"/>
                  </a:cubicBezTo>
                  <a:cubicBezTo>
                    <a:pt x="298" y="1185"/>
                    <a:pt x="511" y="934"/>
                    <a:pt x="762" y="730"/>
                  </a:cubicBezTo>
                  <a:cubicBezTo>
                    <a:pt x="1004" y="516"/>
                    <a:pt x="1282" y="349"/>
                    <a:pt x="1570" y="191"/>
                  </a:cubicBezTo>
                  <a:cubicBezTo>
                    <a:pt x="1710" y="126"/>
                    <a:pt x="1858" y="70"/>
                    <a:pt x="2026" y="42"/>
                  </a:cubicBezTo>
                  <a:cubicBezTo>
                    <a:pt x="2047" y="40"/>
                    <a:pt x="2067" y="39"/>
                    <a:pt x="2087" y="39"/>
                  </a:cubicBezTo>
                  <a:cubicBezTo>
                    <a:pt x="2146" y="39"/>
                    <a:pt x="2202" y="49"/>
                    <a:pt x="2258" y="70"/>
                  </a:cubicBezTo>
                  <a:cubicBezTo>
                    <a:pt x="2323" y="89"/>
                    <a:pt x="2388" y="145"/>
                    <a:pt x="2416" y="219"/>
                  </a:cubicBezTo>
                  <a:cubicBezTo>
                    <a:pt x="2453" y="284"/>
                    <a:pt x="2453" y="358"/>
                    <a:pt x="2444" y="442"/>
                  </a:cubicBezTo>
                  <a:cubicBezTo>
                    <a:pt x="2434" y="507"/>
                    <a:pt x="2397" y="591"/>
                    <a:pt x="2351" y="646"/>
                  </a:cubicBezTo>
                  <a:cubicBezTo>
                    <a:pt x="2258" y="776"/>
                    <a:pt x="2128" y="869"/>
                    <a:pt x="1988" y="962"/>
                  </a:cubicBezTo>
                  <a:lnTo>
                    <a:pt x="1896" y="1018"/>
                  </a:lnTo>
                  <a:lnTo>
                    <a:pt x="2007" y="1027"/>
                  </a:lnTo>
                  <a:cubicBezTo>
                    <a:pt x="2058" y="1035"/>
                    <a:pt x="2107" y="1038"/>
                    <a:pt x="2155" y="1038"/>
                  </a:cubicBezTo>
                  <a:cubicBezTo>
                    <a:pt x="2284" y="1038"/>
                    <a:pt x="2406" y="1018"/>
                    <a:pt x="2527" y="1018"/>
                  </a:cubicBezTo>
                  <a:cubicBezTo>
                    <a:pt x="2611" y="1018"/>
                    <a:pt x="2685" y="1027"/>
                    <a:pt x="2760" y="1064"/>
                  </a:cubicBezTo>
                  <a:cubicBezTo>
                    <a:pt x="2825" y="1102"/>
                    <a:pt x="2899" y="1148"/>
                    <a:pt x="2936" y="1204"/>
                  </a:cubicBezTo>
                  <a:cubicBezTo>
                    <a:pt x="2964" y="1278"/>
                    <a:pt x="2964" y="1343"/>
                    <a:pt x="2945" y="1417"/>
                  </a:cubicBezTo>
                  <a:cubicBezTo>
                    <a:pt x="2918" y="1482"/>
                    <a:pt x="2871" y="1557"/>
                    <a:pt x="2806" y="1603"/>
                  </a:cubicBezTo>
                  <a:cubicBezTo>
                    <a:pt x="2676" y="1705"/>
                    <a:pt x="2509" y="1743"/>
                    <a:pt x="2342" y="1770"/>
                  </a:cubicBezTo>
                  <a:lnTo>
                    <a:pt x="2174" y="1808"/>
                  </a:lnTo>
                  <a:lnTo>
                    <a:pt x="2323" y="1863"/>
                  </a:lnTo>
                  <a:cubicBezTo>
                    <a:pt x="2407" y="1901"/>
                    <a:pt x="2499" y="1938"/>
                    <a:pt x="2574" y="1984"/>
                  </a:cubicBezTo>
                  <a:cubicBezTo>
                    <a:pt x="2648" y="2031"/>
                    <a:pt x="2722" y="2086"/>
                    <a:pt x="2760" y="2161"/>
                  </a:cubicBezTo>
                  <a:cubicBezTo>
                    <a:pt x="2806" y="2226"/>
                    <a:pt x="2815" y="2319"/>
                    <a:pt x="2806" y="2402"/>
                  </a:cubicBezTo>
                  <a:cubicBezTo>
                    <a:pt x="2787" y="2486"/>
                    <a:pt x="2741" y="2560"/>
                    <a:pt x="2676" y="2625"/>
                  </a:cubicBezTo>
                  <a:cubicBezTo>
                    <a:pt x="2620" y="2681"/>
                    <a:pt x="2537" y="2727"/>
                    <a:pt x="2453" y="2765"/>
                  </a:cubicBezTo>
                  <a:cubicBezTo>
                    <a:pt x="2369" y="2783"/>
                    <a:pt x="2276" y="2792"/>
                    <a:pt x="2184" y="2811"/>
                  </a:cubicBezTo>
                  <a:cubicBezTo>
                    <a:pt x="2091" y="2811"/>
                    <a:pt x="1998" y="2811"/>
                    <a:pt x="1905" y="2792"/>
                  </a:cubicBezTo>
                  <a:cubicBezTo>
                    <a:pt x="1812" y="2783"/>
                    <a:pt x="1719" y="2774"/>
                    <a:pt x="1626" y="2746"/>
                  </a:cubicBezTo>
                  <a:cubicBezTo>
                    <a:pt x="1273" y="2672"/>
                    <a:pt x="920" y="2504"/>
                    <a:pt x="623" y="2281"/>
                  </a:cubicBezTo>
                  <a:cubicBezTo>
                    <a:pt x="465" y="2179"/>
                    <a:pt x="316" y="2068"/>
                    <a:pt x="177" y="1938"/>
                  </a:cubicBezTo>
                  <a:lnTo>
                    <a:pt x="177" y="1938"/>
                  </a:lnTo>
                  <a:cubicBezTo>
                    <a:pt x="316" y="2068"/>
                    <a:pt x="456" y="2179"/>
                    <a:pt x="604" y="2300"/>
                  </a:cubicBezTo>
                  <a:cubicBezTo>
                    <a:pt x="911" y="2504"/>
                    <a:pt x="1254" y="2690"/>
                    <a:pt x="1617" y="2783"/>
                  </a:cubicBezTo>
                  <a:cubicBezTo>
                    <a:pt x="1710" y="2811"/>
                    <a:pt x="1803" y="2830"/>
                    <a:pt x="1896" y="2839"/>
                  </a:cubicBezTo>
                  <a:cubicBezTo>
                    <a:pt x="1988" y="2857"/>
                    <a:pt x="2081" y="2867"/>
                    <a:pt x="2174" y="2867"/>
                  </a:cubicBezTo>
                  <a:cubicBezTo>
                    <a:pt x="2332" y="2867"/>
                    <a:pt x="2434" y="2867"/>
                    <a:pt x="2527" y="2830"/>
                  </a:cubicBezTo>
                  <a:cubicBezTo>
                    <a:pt x="2620" y="2811"/>
                    <a:pt x="2713" y="2765"/>
                    <a:pt x="2778" y="2690"/>
                  </a:cubicBezTo>
                  <a:cubicBezTo>
                    <a:pt x="2853" y="2625"/>
                    <a:pt x="2908" y="2532"/>
                    <a:pt x="2936" y="2439"/>
                  </a:cubicBezTo>
                  <a:cubicBezTo>
                    <a:pt x="2955" y="2337"/>
                    <a:pt x="2945" y="2226"/>
                    <a:pt x="2890" y="2133"/>
                  </a:cubicBezTo>
                  <a:cubicBezTo>
                    <a:pt x="2825" y="2040"/>
                    <a:pt x="2760" y="1984"/>
                    <a:pt x="2667" y="1928"/>
                  </a:cubicBezTo>
                  <a:cubicBezTo>
                    <a:pt x="2630" y="1901"/>
                    <a:pt x="2583" y="1882"/>
                    <a:pt x="2537" y="1854"/>
                  </a:cubicBezTo>
                  <a:cubicBezTo>
                    <a:pt x="2574" y="1845"/>
                    <a:pt x="2620" y="1836"/>
                    <a:pt x="2657" y="1817"/>
                  </a:cubicBezTo>
                  <a:cubicBezTo>
                    <a:pt x="2732" y="1798"/>
                    <a:pt x="2825" y="1752"/>
                    <a:pt x="2899" y="1696"/>
                  </a:cubicBezTo>
                  <a:cubicBezTo>
                    <a:pt x="2973" y="1631"/>
                    <a:pt x="3038" y="1557"/>
                    <a:pt x="3057" y="1464"/>
                  </a:cubicBezTo>
                  <a:cubicBezTo>
                    <a:pt x="3094" y="1371"/>
                    <a:pt x="3094" y="1259"/>
                    <a:pt x="3048" y="1167"/>
                  </a:cubicBezTo>
                  <a:cubicBezTo>
                    <a:pt x="3001" y="1074"/>
                    <a:pt x="2918" y="1018"/>
                    <a:pt x="2825" y="981"/>
                  </a:cubicBezTo>
                  <a:cubicBezTo>
                    <a:pt x="2732" y="953"/>
                    <a:pt x="2639" y="934"/>
                    <a:pt x="2546" y="934"/>
                  </a:cubicBezTo>
                  <a:cubicBezTo>
                    <a:pt x="2407" y="934"/>
                    <a:pt x="2276" y="971"/>
                    <a:pt x="2156" y="971"/>
                  </a:cubicBezTo>
                  <a:cubicBezTo>
                    <a:pt x="2258" y="906"/>
                    <a:pt x="2351" y="814"/>
                    <a:pt x="2416" y="702"/>
                  </a:cubicBezTo>
                  <a:cubicBezTo>
                    <a:pt x="2462" y="637"/>
                    <a:pt x="2499" y="553"/>
                    <a:pt x="2509" y="460"/>
                  </a:cubicBezTo>
                  <a:cubicBezTo>
                    <a:pt x="2527" y="377"/>
                    <a:pt x="2509" y="284"/>
                    <a:pt x="2481" y="210"/>
                  </a:cubicBezTo>
                  <a:cubicBezTo>
                    <a:pt x="2434" y="126"/>
                    <a:pt x="2360" y="70"/>
                    <a:pt x="2276" y="33"/>
                  </a:cubicBezTo>
                  <a:cubicBezTo>
                    <a:pt x="2227" y="8"/>
                    <a:pt x="2169" y="0"/>
                    <a:pt x="2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2"/>
            <p:cNvSpPr/>
            <p:nvPr/>
          </p:nvSpPr>
          <p:spPr>
            <a:xfrm>
              <a:off x="4027400" y="1846875"/>
              <a:ext cx="49725" cy="15125"/>
            </a:xfrm>
            <a:custGeom>
              <a:rect b="b" l="l" r="r" t="t"/>
              <a:pathLst>
                <a:path extrusionOk="0" h="605" w="1989">
                  <a:moveTo>
                    <a:pt x="1989" y="1"/>
                  </a:moveTo>
                  <a:lnTo>
                    <a:pt x="1989" y="1"/>
                  </a:lnTo>
                  <a:cubicBezTo>
                    <a:pt x="1812" y="47"/>
                    <a:pt x="1645" y="103"/>
                    <a:pt x="1496" y="168"/>
                  </a:cubicBezTo>
                  <a:lnTo>
                    <a:pt x="994" y="326"/>
                  </a:lnTo>
                  <a:lnTo>
                    <a:pt x="493" y="474"/>
                  </a:lnTo>
                  <a:lnTo>
                    <a:pt x="251" y="549"/>
                  </a:lnTo>
                  <a:cubicBezTo>
                    <a:pt x="167" y="567"/>
                    <a:pt x="84" y="595"/>
                    <a:pt x="0" y="605"/>
                  </a:cubicBezTo>
                  <a:cubicBezTo>
                    <a:pt x="167" y="595"/>
                    <a:pt x="344" y="558"/>
                    <a:pt x="511" y="512"/>
                  </a:cubicBezTo>
                  <a:cubicBezTo>
                    <a:pt x="669" y="465"/>
                    <a:pt x="846" y="409"/>
                    <a:pt x="1013" y="363"/>
                  </a:cubicBezTo>
                  <a:lnTo>
                    <a:pt x="1496" y="186"/>
                  </a:lnTo>
                  <a:cubicBezTo>
                    <a:pt x="1663" y="131"/>
                    <a:pt x="1821" y="75"/>
                    <a:pt x="19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2"/>
            <p:cNvSpPr/>
            <p:nvPr/>
          </p:nvSpPr>
          <p:spPr>
            <a:xfrm>
              <a:off x="4027400" y="1863725"/>
              <a:ext cx="57400" cy="4075"/>
            </a:xfrm>
            <a:custGeom>
              <a:rect b="b" l="l" r="r" t="t"/>
              <a:pathLst>
                <a:path extrusionOk="0" h="163" w="2296">
                  <a:moveTo>
                    <a:pt x="288" y="0"/>
                  </a:moveTo>
                  <a:cubicBezTo>
                    <a:pt x="193" y="0"/>
                    <a:pt x="98" y="5"/>
                    <a:pt x="0" y="14"/>
                  </a:cubicBezTo>
                  <a:cubicBezTo>
                    <a:pt x="102" y="14"/>
                    <a:pt x="195" y="14"/>
                    <a:pt x="288" y="23"/>
                  </a:cubicBezTo>
                  <a:cubicBezTo>
                    <a:pt x="390" y="33"/>
                    <a:pt x="483" y="33"/>
                    <a:pt x="576" y="51"/>
                  </a:cubicBezTo>
                  <a:lnTo>
                    <a:pt x="1152" y="98"/>
                  </a:lnTo>
                  <a:lnTo>
                    <a:pt x="1719" y="126"/>
                  </a:lnTo>
                  <a:cubicBezTo>
                    <a:pt x="1914" y="144"/>
                    <a:pt x="2100" y="154"/>
                    <a:pt x="2295" y="163"/>
                  </a:cubicBezTo>
                  <a:cubicBezTo>
                    <a:pt x="2100" y="144"/>
                    <a:pt x="1914" y="116"/>
                    <a:pt x="1728" y="98"/>
                  </a:cubicBezTo>
                  <a:cubicBezTo>
                    <a:pt x="1543" y="79"/>
                    <a:pt x="1347" y="61"/>
                    <a:pt x="1162" y="51"/>
                  </a:cubicBezTo>
                  <a:cubicBezTo>
                    <a:pt x="967" y="33"/>
                    <a:pt x="781" y="23"/>
                    <a:pt x="576" y="14"/>
                  </a:cubicBezTo>
                  <a:cubicBezTo>
                    <a:pt x="479" y="5"/>
                    <a:pt x="384"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2"/>
            <p:cNvSpPr/>
            <p:nvPr/>
          </p:nvSpPr>
          <p:spPr>
            <a:xfrm>
              <a:off x="4045050" y="1855250"/>
              <a:ext cx="14200" cy="4300"/>
            </a:xfrm>
            <a:custGeom>
              <a:rect b="b" l="l" r="r" t="t"/>
              <a:pathLst>
                <a:path extrusionOk="0" h="172" w="568">
                  <a:moveTo>
                    <a:pt x="567" y="0"/>
                  </a:moveTo>
                  <a:lnTo>
                    <a:pt x="567" y="0"/>
                  </a:lnTo>
                  <a:cubicBezTo>
                    <a:pt x="474" y="19"/>
                    <a:pt x="381" y="47"/>
                    <a:pt x="279" y="65"/>
                  </a:cubicBezTo>
                  <a:cubicBezTo>
                    <a:pt x="233" y="74"/>
                    <a:pt x="186" y="93"/>
                    <a:pt x="140" y="112"/>
                  </a:cubicBezTo>
                  <a:cubicBezTo>
                    <a:pt x="93" y="130"/>
                    <a:pt x="47" y="139"/>
                    <a:pt x="0" y="167"/>
                  </a:cubicBezTo>
                  <a:cubicBezTo>
                    <a:pt x="17" y="170"/>
                    <a:pt x="32" y="171"/>
                    <a:pt x="47" y="171"/>
                  </a:cubicBezTo>
                  <a:cubicBezTo>
                    <a:pt x="83" y="171"/>
                    <a:pt x="116" y="165"/>
                    <a:pt x="149" y="158"/>
                  </a:cubicBezTo>
                  <a:lnTo>
                    <a:pt x="288" y="121"/>
                  </a:lnTo>
                  <a:cubicBezTo>
                    <a:pt x="400" y="84"/>
                    <a:pt x="474" y="47"/>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2"/>
            <p:cNvSpPr/>
            <p:nvPr/>
          </p:nvSpPr>
          <p:spPr>
            <a:xfrm>
              <a:off x="4056900" y="1854775"/>
              <a:ext cx="8150" cy="3750"/>
            </a:xfrm>
            <a:custGeom>
              <a:rect b="b" l="l" r="r" t="t"/>
              <a:pathLst>
                <a:path extrusionOk="0" h="150" w="326">
                  <a:moveTo>
                    <a:pt x="325" y="1"/>
                  </a:moveTo>
                  <a:lnTo>
                    <a:pt x="325" y="1"/>
                  </a:lnTo>
                  <a:cubicBezTo>
                    <a:pt x="260" y="10"/>
                    <a:pt x="214" y="38"/>
                    <a:pt x="167" y="56"/>
                  </a:cubicBezTo>
                  <a:cubicBezTo>
                    <a:pt x="140" y="84"/>
                    <a:pt x="112" y="93"/>
                    <a:pt x="84" y="103"/>
                  </a:cubicBezTo>
                  <a:cubicBezTo>
                    <a:pt x="65" y="131"/>
                    <a:pt x="28" y="140"/>
                    <a:pt x="0" y="149"/>
                  </a:cubicBezTo>
                  <a:cubicBezTo>
                    <a:pt x="37" y="149"/>
                    <a:pt x="65" y="149"/>
                    <a:pt x="93" y="140"/>
                  </a:cubicBezTo>
                  <a:cubicBezTo>
                    <a:pt x="121" y="121"/>
                    <a:pt x="158" y="112"/>
                    <a:pt x="177" y="103"/>
                  </a:cubicBezTo>
                  <a:cubicBezTo>
                    <a:pt x="232" y="84"/>
                    <a:pt x="279"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2"/>
            <p:cNvSpPr/>
            <p:nvPr/>
          </p:nvSpPr>
          <p:spPr>
            <a:xfrm>
              <a:off x="4052950" y="1859200"/>
              <a:ext cx="13725" cy="2575"/>
            </a:xfrm>
            <a:custGeom>
              <a:rect b="b" l="l" r="r" t="t"/>
              <a:pathLst>
                <a:path extrusionOk="0" h="103" w="549">
                  <a:moveTo>
                    <a:pt x="548" y="0"/>
                  </a:moveTo>
                  <a:cubicBezTo>
                    <a:pt x="456" y="0"/>
                    <a:pt x="372" y="9"/>
                    <a:pt x="260" y="28"/>
                  </a:cubicBezTo>
                  <a:cubicBezTo>
                    <a:pt x="177" y="56"/>
                    <a:pt x="93" y="74"/>
                    <a:pt x="0" y="102"/>
                  </a:cubicBezTo>
                  <a:lnTo>
                    <a:pt x="140" y="102"/>
                  </a:lnTo>
                  <a:cubicBezTo>
                    <a:pt x="186" y="93"/>
                    <a:pt x="233" y="93"/>
                    <a:pt x="279" y="74"/>
                  </a:cubicBezTo>
                  <a:cubicBezTo>
                    <a:pt x="372" y="56"/>
                    <a:pt x="465" y="28"/>
                    <a:pt x="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2"/>
            <p:cNvSpPr/>
            <p:nvPr/>
          </p:nvSpPr>
          <p:spPr>
            <a:xfrm>
              <a:off x="4039475" y="1861050"/>
              <a:ext cx="8850" cy="1175"/>
            </a:xfrm>
            <a:custGeom>
              <a:rect b="b" l="l" r="r" t="t"/>
              <a:pathLst>
                <a:path extrusionOk="0" h="47" w="354">
                  <a:moveTo>
                    <a:pt x="177" y="0"/>
                  </a:moveTo>
                  <a:cubicBezTo>
                    <a:pt x="121" y="0"/>
                    <a:pt x="65" y="0"/>
                    <a:pt x="0" y="28"/>
                  </a:cubicBezTo>
                  <a:cubicBezTo>
                    <a:pt x="65" y="47"/>
                    <a:pt x="121" y="47"/>
                    <a:pt x="177" y="47"/>
                  </a:cubicBezTo>
                  <a:cubicBezTo>
                    <a:pt x="233" y="47"/>
                    <a:pt x="298" y="47"/>
                    <a:pt x="353" y="28"/>
                  </a:cubicBezTo>
                  <a:cubicBezTo>
                    <a:pt x="298" y="19"/>
                    <a:pt x="233"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2"/>
            <p:cNvSpPr/>
            <p:nvPr/>
          </p:nvSpPr>
          <p:spPr>
            <a:xfrm>
              <a:off x="4084300" y="1859200"/>
              <a:ext cx="12100" cy="4750"/>
            </a:xfrm>
            <a:custGeom>
              <a:rect b="b" l="l" r="r" t="t"/>
              <a:pathLst>
                <a:path extrusionOk="0" h="190" w="484">
                  <a:moveTo>
                    <a:pt x="484" y="0"/>
                  </a:moveTo>
                  <a:lnTo>
                    <a:pt x="484" y="0"/>
                  </a:lnTo>
                  <a:cubicBezTo>
                    <a:pt x="391" y="9"/>
                    <a:pt x="316" y="46"/>
                    <a:pt x="233" y="93"/>
                  </a:cubicBezTo>
                  <a:cubicBezTo>
                    <a:pt x="196" y="102"/>
                    <a:pt x="149" y="112"/>
                    <a:pt x="112" y="139"/>
                  </a:cubicBezTo>
                  <a:cubicBezTo>
                    <a:pt x="84" y="149"/>
                    <a:pt x="47" y="167"/>
                    <a:pt x="1" y="186"/>
                  </a:cubicBezTo>
                  <a:cubicBezTo>
                    <a:pt x="13" y="188"/>
                    <a:pt x="25" y="189"/>
                    <a:pt x="36" y="189"/>
                  </a:cubicBezTo>
                  <a:cubicBezTo>
                    <a:pt x="68" y="189"/>
                    <a:pt x="97" y="181"/>
                    <a:pt x="131" y="167"/>
                  </a:cubicBezTo>
                  <a:cubicBezTo>
                    <a:pt x="177" y="158"/>
                    <a:pt x="224" y="139"/>
                    <a:pt x="251" y="121"/>
                  </a:cubicBezTo>
                  <a:cubicBezTo>
                    <a:pt x="335" y="93"/>
                    <a:pt x="419"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2"/>
            <p:cNvSpPr/>
            <p:nvPr/>
          </p:nvSpPr>
          <p:spPr>
            <a:xfrm>
              <a:off x="4078950" y="1860350"/>
              <a:ext cx="8625" cy="3150"/>
            </a:xfrm>
            <a:custGeom>
              <a:rect b="b" l="l" r="r" t="t"/>
              <a:pathLst>
                <a:path extrusionOk="0" h="126" w="345">
                  <a:moveTo>
                    <a:pt x="345" y="0"/>
                  </a:moveTo>
                  <a:cubicBezTo>
                    <a:pt x="280" y="0"/>
                    <a:pt x="224" y="19"/>
                    <a:pt x="168" y="56"/>
                  </a:cubicBezTo>
                  <a:cubicBezTo>
                    <a:pt x="112" y="75"/>
                    <a:pt x="66" y="103"/>
                    <a:pt x="1" y="121"/>
                  </a:cubicBezTo>
                  <a:cubicBezTo>
                    <a:pt x="13" y="124"/>
                    <a:pt x="25" y="125"/>
                    <a:pt x="35" y="125"/>
                  </a:cubicBezTo>
                  <a:cubicBezTo>
                    <a:pt x="57" y="125"/>
                    <a:pt x="75" y="121"/>
                    <a:pt x="94" y="121"/>
                  </a:cubicBezTo>
                  <a:cubicBezTo>
                    <a:pt x="131" y="121"/>
                    <a:pt x="168" y="112"/>
                    <a:pt x="187" y="103"/>
                  </a:cubicBezTo>
                  <a:cubicBezTo>
                    <a:pt x="215" y="93"/>
                    <a:pt x="252" y="66"/>
                    <a:pt x="270" y="56"/>
                  </a:cubicBezTo>
                  <a:cubicBezTo>
                    <a:pt x="298" y="38"/>
                    <a:pt x="317" y="19"/>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2"/>
            <p:cNvSpPr/>
            <p:nvPr/>
          </p:nvSpPr>
          <p:spPr>
            <a:xfrm>
              <a:off x="4091725" y="1855250"/>
              <a:ext cx="4450" cy="2575"/>
            </a:xfrm>
            <a:custGeom>
              <a:rect b="b" l="l" r="r" t="t"/>
              <a:pathLst>
                <a:path extrusionOk="0" h="103" w="178">
                  <a:moveTo>
                    <a:pt x="177" y="0"/>
                  </a:moveTo>
                  <a:cubicBezTo>
                    <a:pt x="140" y="19"/>
                    <a:pt x="112" y="37"/>
                    <a:pt x="75" y="47"/>
                  </a:cubicBezTo>
                  <a:cubicBezTo>
                    <a:pt x="57" y="47"/>
                    <a:pt x="47" y="56"/>
                    <a:pt x="38" y="74"/>
                  </a:cubicBezTo>
                  <a:lnTo>
                    <a:pt x="1" y="102"/>
                  </a:lnTo>
                  <a:cubicBezTo>
                    <a:pt x="38" y="102"/>
                    <a:pt x="75" y="102"/>
                    <a:pt x="103" y="84"/>
                  </a:cubicBezTo>
                  <a:cubicBezTo>
                    <a:pt x="131" y="74"/>
                    <a:pt x="140" y="65"/>
                    <a:pt x="159" y="47"/>
                  </a:cubicBezTo>
                  <a:cubicBezTo>
                    <a:pt x="168" y="37"/>
                    <a:pt x="177"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2"/>
            <p:cNvSpPr/>
            <p:nvPr/>
          </p:nvSpPr>
          <p:spPr>
            <a:xfrm>
              <a:off x="4083375" y="1882875"/>
              <a:ext cx="10000" cy="6075"/>
            </a:xfrm>
            <a:custGeom>
              <a:rect b="b" l="l" r="r" t="t"/>
              <a:pathLst>
                <a:path extrusionOk="0" h="243" w="400">
                  <a:moveTo>
                    <a:pt x="400" y="1"/>
                  </a:moveTo>
                  <a:lnTo>
                    <a:pt x="400" y="1"/>
                  </a:lnTo>
                  <a:cubicBezTo>
                    <a:pt x="363" y="84"/>
                    <a:pt x="307" y="131"/>
                    <a:pt x="233" y="177"/>
                  </a:cubicBezTo>
                  <a:cubicBezTo>
                    <a:pt x="195" y="187"/>
                    <a:pt x="149" y="196"/>
                    <a:pt x="121" y="205"/>
                  </a:cubicBezTo>
                  <a:cubicBezTo>
                    <a:pt x="93" y="205"/>
                    <a:pt x="84" y="224"/>
                    <a:pt x="56" y="224"/>
                  </a:cubicBezTo>
                  <a:cubicBezTo>
                    <a:pt x="47" y="224"/>
                    <a:pt x="28" y="224"/>
                    <a:pt x="0" y="233"/>
                  </a:cubicBezTo>
                  <a:cubicBezTo>
                    <a:pt x="10" y="233"/>
                    <a:pt x="38" y="242"/>
                    <a:pt x="56" y="242"/>
                  </a:cubicBezTo>
                  <a:lnTo>
                    <a:pt x="130" y="242"/>
                  </a:lnTo>
                  <a:cubicBezTo>
                    <a:pt x="177" y="233"/>
                    <a:pt x="223" y="233"/>
                    <a:pt x="261" y="214"/>
                  </a:cubicBezTo>
                  <a:cubicBezTo>
                    <a:pt x="307" y="196"/>
                    <a:pt x="335" y="168"/>
                    <a:pt x="363" y="131"/>
                  </a:cubicBezTo>
                  <a:cubicBezTo>
                    <a:pt x="381" y="84"/>
                    <a:pt x="400"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2"/>
            <p:cNvSpPr/>
            <p:nvPr/>
          </p:nvSpPr>
          <p:spPr>
            <a:xfrm>
              <a:off x="4075950" y="1886200"/>
              <a:ext cx="11175" cy="1350"/>
            </a:xfrm>
            <a:custGeom>
              <a:rect b="b" l="l" r="r" t="t"/>
              <a:pathLst>
                <a:path extrusionOk="0" h="54" w="447">
                  <a:moveTo>
                    <a:pt x="388" y="0"/>
                  </a:moveTo>
                  <a:cubicBezTo>
                    <a:pt x="372" y="0"/>
                    <a:pt x="358" y="2"/>
                    <a:pt x="344" y="7"/>
                  </a:cubicBezTo>
                  <a:lnTo>
                    <a:pt x="232" y="7"/>
                  </a:lnTo>
                  <a:lnTo>
                    <a:pt x="112" y="16"/>
                  </a:lnTo>
                  <a:lnTo>
                    <a:pt x="0" y="16"/>
                  </a:lnTo>
                  <a:cubicBezTo>
                    <a:pt x="28" y="44"/>
                    <a:pt x="74" y="54"/>
                    <a:pt x="112" y="54"/>
                  </a:cubicBezTo>
                  <a:lnTo>
                    <a:pt x="232" y="54"/>
                  </a:lnTo>
                  <a:cubicBezTo>
                    <a:pt x="297" y="54"/>
                    <a:pt x="381" y="26"/>
                    <a:pt x="446" y="7"/>
                  </a:cubicBezTo>
                  <a:cubicBezTo>
                    <a:pt x="423" y="2"/>
                    <a:pt x="404" y="0"/>
                    <a:pt x="3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2"/>
            <p:cNvSpPr/>
            <p:nvPr/>
          </p:nvSpPr>
          <p:spPr>
            <a:xfrm>
              <a:off x="4069425" y="1887750"/>
              <a:ext cx="10250" cy="2350"/>
            </a:xfrm>
            <a:custGeom>
              <a:rect b="b" l="l" r="r" t="t"/>
              <a:pathLst>
                <a:path extrusionOk="0" h="94" w="410">
                  <a:moveTo>
                    <a:pt x="1" y="1"/>
                  </a:moveTo>
                  <a:lnTo>
                    <a:pt x="1" y="1"/>
                  </a:lnTo>
                  <a:cubicBezTo>
                    <a:pt x="19" y="29"/>
                    <a:pt x="57" y="47"/>
                    <a:pt x="94" y="66"/>
                  </a:cubicBezTo>
                  <a:cubicBezTo>
                    <a:pt x="131" y="75"/>
                    <a:pt x="159" y="75"/>
                    <a:pt x="196" y="84"/>
                  </a:cubicBezTo>
                  <a:cubicBezTo>
                    <a:pt x="233" y="94"/>
                    <a:pt x="270" y="94"/>
                    <a:pt x="298" y="94"/>
                  </a:cubicBezTo>
                  <a:cubicBezTo>
                    <a:pt x="335" y="94"/>
                    <a:pt x="373" y="94"/>
                    <a:pt x="410" y="84"/>
                  </a:cubicBezTo>
                  <a:cubicBezTo>
                    <a:pt x="354" y="66"/>
                    <a:pt x="280"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2"/>
            <p:cNvSpPr/>
            <p:nvPr/>
          </p:nvSpPr>
          <p:spPr>
            <a:xfrm>
              <a:off x="4079875" y="1883800"/>
              <a:ext cx="7000" cy="1425"/>
            </a:xfrm>
            <a:custGeom>
              <a:rect b="b" l="l" r="r" t="t"/>
              <a:pathLst>
                <a:path extrusionOk="0" h="57" w="280">
                  <a:moveTo>
                    <a:pt x="140" y="1"/>
                  </a:moveTo>
                  <a:cubicBezTo>
                    <a:pt x="94" y="10"/>
                    <a:pt x="47" y="10"/>
                    <a:pt x="1" y="19"/>
                  </a:cubicBezTo>
                  <a:cubicBezTo>
                    <a:pt x="38" y="57"/>
                    <a:pt x="94" y="57"/>
                    <a:pt x="140" y="57"/>
                  </a:cubicBezTo>
                  <a:cubicBezTo>
                    <a:pt x="168" y="57"/>
                    <a:pt x="187" y="57"/>
                    <a:pt x="215" y="47"/>
                  </a:cubicBezTo>
                  <a:cubicBezTo>
                    <a:pt x="233" y="29"/>
                    <a:pt x="261" y="29"/>
                    <a:pt x="280" y="10"/>
                  </a:cubicBezTo>
                  <a:cubicBezTo>
                    <a:pt x="256" y="6"/>
                    <a:pt x="233" y="6"/>
                    <a:pt x="210" y="6"/>
                  </a:cubicBezTo>
                  <a:cubicBezTo>
                    <a:pt x="187" y="6"/>
                    <a:pt x="164" y="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2"/>
            <p:cNvSpPr/>
            <p:nvPr/>
          </p:nvSpPr>
          <p:spPr>
            <a:xfrm>
              <a:off x="4031350" y="1867325"/>
              <a:ext cx="7675" cy="6975"/>
            </a:xfrm>
            <a:custGeom>
              <a:rect b="b" l="l" r="r" t="t"/>
              <a:pathLst>
                <a:path extrusionOk="0" h="279" w="307">
                  <a:moveTo>
                    <a:pt x="0" y="0"/>
                  </a:moveTo>
                  <a:lnTo>
                    <a:pt x="0" y="0"/>
                  </a:lnTo>
                  <a:cubicBezTo>
                    <a:pt x="9" y="28"/>
                    <a:pt x="37" y="56"/>
                    <a:pt x="47" y="93"/>
                  </a:cubicBezTo>
                  <a:cubicBezTo>
                    <a:pt x="75" y="112"/>
                    <a:pt x="93" y="149"/>
                    <a:pt x="121" y="167"/>
                  </a:cubicBezTo>
                  <a:cubicBezTo>
                    <a:pt x="167" y="214"/>
                    <a:pt x="232" y="260"/>
                    <a:pt x="307" y="279"/>
                  </a:cubicBezTo>
                  <a:cubicBezTo>
                    <a:pt x="242" y="232"/>
                    <a:pt x="205" y="186"/>
                    <a:pt x="158" y="140"/>
                  </a:cubicBezTo>
                  <a:cubicBezTo>
                    <a:pt x="112"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2"/>
            <p:cNvSpPr/>
            <p:nvPr/>
          </p:nvSpPr>
          <p:spPr>
            <a:xfrm>
              <a:off x="4035750" y="1868025"/>
              <a:ext cx="6075" cy="4900"/>
            </a:xfrm>
            <a:custGeom>
              <a:rect b="b" l="l" r="r" t="t"/>
              <a:pathLst>
                <a:path extrusionOk="0" h="196" w="243">
                  <a:moveTo>
                    <a:pt x="1" y="0"/>
                  </a:moveTo>
                  <a:cubicBezTo>
                    <a:pt x="1" y="28"/>
                    <a:pt x="29" y="56"/>
                    <a:pt x="38" y="84"/>
                  </a:cubicBezTo>
                  <a:cubicBezTo>
                    <a:pt x="47" y="102"/>
                    <a:pt x="66" y="130"/>
                    <a:pt x="94" y="139"/>
                  </a:cubicBezTo>
                  <a:cubicBezTo>
                    <a:pt x="140" y="177"/>
                    <a:pt x="187" y="195"/>
                    <a:pt x="242" y="195"/>
                  </a:cubicBezTo>
                  <a:cubicBezTo>
                    <a:pt x="233" y="177"/>
                    <a:pt x="214" y="158"/>
                    <a:pt x="187" y="139"/>
                  </a:cubicBezTo>
                  <a:cubicBezTo>
                    <a:pt x="177" y="130"/>
                    <a:pt x="149" y="112"/>
                    <a:pt x="131" y="93"/>
                  </a:cubicBezTo>
                  <a:cubicBezTo>
                    <a:pt x="8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2"/>
            <p:cNvSpPr/>
            <p:nvPr/>
          </p:nvSpPr>
          <p:spPr>
            <a:xfrm>
              <a:off x="4040175" y="1867850"/>
              <a:ext cx="8150" cy="1575"/>
            </a:xfrm>
            <a:custGeom>
              <a:rect b="b" l="l" r="r" t="t"/>
              <a:pathLst>
                <a:path extrusionOk="0" h="63" w="326">
                  <a:moveTo>
                    <a:pt x="83" y="0"/>
                  </a:moveTo>
                  <a:cubicBezTo>
                    <a:pt x="56" y="0"/>
                    <a:pt x="28" y="2"/>
                    <a:pt x="0" y="7"/>
                  </a:cubicBezTo>
                  <a:cubicBezTo>
                    <a:pt x="47" y="35"/>
                    <a:pt x="102" y="54"/>
                    <a:pt x="158" y="63"/>
                  </a:cubicBezTo>
                  <a:lnTo>
                    <a:pt x="242" y="63"/>
                  </a:lnTo>
                  <a:cubicBezTo>
                    <a:pt x="270" y="63"/>
                    <a:pt x="298" y="63"/>
                    <a:pt x="325" y="54"/>
                  </a:cubicBezTo>
                  <a:cubicBezTo>
                    <a:pt x="270" y="35"/>
                    <a:pt x="223" y="26"/>
                    <a:pt x="158" y="7"/>
                  </a:cubicBezTo>
                  <a:cubicBezTo>
                    <a:pt x="135" y="2"/>
                    <a:pt x="109"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2"/>
            <p:cNvSpPr/>
            <p:nvPr/>
          </p:nvSpPr>
          <p:spPr>
            <a:xfrm>
              <a:off x="4043200" y="1871500"/>
              <a:ext cx="6525" cy="3050"/>
            </a:xfrm>
            <a:custGeom>
              <a:rect b="b" l="l" r="r" t="t"/>
              <a:pathLst>
                <a:path extrusionOk="0" h="122" w="261">
                  <a:moveTo>
                    <a:pt x="0" y="0"/>
                  </a:moveTo>
                  <a:cubicBezTo>
                    <a:pt x="37" y="38"/>
                    <a:pt x="74" y="65"/>
                    <a:pt x="121" y="84"/>
                  </a:cubicBezTo>
                  <a:cubicBezTo>
                    <a:pt x="167" y="112"/>
                    <a:pt x="214" y="121"/>
                    <a:pt x="260" y="121"/>
                  </a:cubicBezTo>
                  <a:cubicBezTo>
                    <a:pt x="223" y="84"/>
                    <a:pt x="195" y="65"/>
                    <a:pt x="149" y="38"/>
                  </a:cubicBezTo>
                  <a:cubicBezTo>
                    <a:pt x="10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2"/>
            <p:cNvSpPr/>
            <p:nvPr/>
          </p:nvSpPr>
          <p:spPr>
            <a:xfrm>
              <a:off x="4042500" y="1876150"/>
              <a:ext cx="8375" cy="4200"/>
            </a:xfrm>
            <a:custGeom>
              <a:rect b="b" l="l" r="r" t="t"/>
              <a:pathLst>
                <a:path extrusionOk="0" h="168" w="335">
                  <a:moveTo>
                    <a:pt x="0" y="0"/>
                  </a:moveTo>
                  <a:lnTo>
                    <a:pt x="0" y="0"/>
                  </a:lnTo>
                  <a:cubicBezTo>
                    <a:pt x="47" y="47"/>
                    <a:pt x="93" y="75"/>
                    <a:pt x="158" y="102"/>
                  </a:cubicBezTo>
                  <a:cubicBezTo>
                    <a:pt x="205" y="130"/>
                    <a:pt x="270" y="149"/>
                    <a:pt x="335" y="168"/>
                  </a:cubicBezTo>
                  <a:cubicBezTo>
                    <a:pt x="288" y="121"/>
                    <a:pt x="232" y="84"/>
                    <a:pt x="177" y="65"/>
                  </a:cubicBezTo>
                  <a:cubicBezTo>
                    <a:pt x="130" y="3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2"/>
            <p:cNvSpPr/>
            <p:nvPr/>
          </p:nvSpPr>
          <p:spPr>
            <a:xfrm>
              <a:off x="4070125" y="1824575"/>
              <a:ext cx="11650" cy="2125"/>
            </a:xfrm>
            <a:custGeom>
              <a:rect b="b" l="l" r="r" t="t"/>
              <a:pathLst>
                <a:path extrusionOk="0" h="85" w="466">
                  <a:moveTo>
                    <a:pt x="233" y="1"/>
                  </a:moveTo>
                  <a:cubicBezTo>
                    <a:pt x="149" y="1"/>
                    <a:pt x="57" y="19"/>
                    <a:pt x="1" y="84"/>
                  </a:cubicBezTo>
                  <a:cubicBezTo>
                    <a:pt x="29" y="66"/>
                    <a:pt x="75" y="56"/>
                    <a:pt x="112" y="56"/>
                  </a:cubicBezTo>
                  <a:cubicBezTo>
                    <a:pt x="149" y="56"/>
                    <a:pt x="196" y="47"/>
                    <a:pt x="233" y="47"/>
                  </a:cubicBezTo>
                  <a:cubicBezTo>
                    <a:pt x="298" y="38"/>
                    <a:pt x="382" y="38"/>
                    <a:pt x="465" y="38"/>
                  </a:cubicBezTo>
                  <a:cubicBezTo>
                    <a:pt x="437" y="17"/>
                    <a:pt x="410" y="7"/>
                    <a:pt x="382" y="7"/>
                  </a:cubicBezTo>
                  <a:cubicBezTo>
                    <a:pt x="372" y="7"/>
                    <a:pt x="363" y="8"/>
                    <a:pt x="354" y="10"/>
                  </a:cubicBezTo>
                  <a:cubicBezTo>
                    <a:pt x="307" y="1"/>
                    <a:pt x="280"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2"/>
            <p:cNvSpPr/>
            <p:nvPr/>
          </p:nvSpPr>
          <p:spPr>
            <a:xfrm>
              <a:off x="4067800" y="1826900"/>
              <a:ext cx="9550" cy="2575"/>
            </a:xfrm>
            <a:custGeom>
              <a:rect b="b" l="l" r="r" t="t"/>
              <a:pathLst>
                <a:path extrusionOk="0" h="103" w="382">
                  <a:moveTo>
                    <a:pt x="289" y="1"/>
                  </a:moveTo>
                  <a:cubicBezTo>
                    <a:pt x="252" y="1"/>
                    <a:pt x="215" y="1"/>
                    <a:pt x="187" y="10"/>
                  </a:cubicBezTo>
                  <a:cubicBezTo>
                    <a:pt x="112" y="19"/>
                    <a:pt x="47" y="47"/>
                    <a:pt x="1" y="103"/>
                  </a:cubicBezTo>
                  <a:lnTo>
                    <a:pt x="94" y="75"/>
                  </a:lnTo>
                  <a:cubicBezTo>
                    <a:pt x="112" y="66"/>
                    <a:pt x="150" y="66"/>
                    <a:pt x="187" y="56"/>
                  </a:cubicBezTo>
                  <a:cubicBezTo>
                    <a:pt x="252" y="47"/>
                    <a:pt x="307" y="38"/>
                    <a:pt x="382" y="10"/>
                  </a:cubicBezTo>
                  <a:cubicBezTo>
                    <a:pt x="345" y="1"/>
                    <a:pt x="307"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2"/>
            <p:cNvSpPr/>
            <p:nvPr/>
          </p:nvSpPr>
          <p:spPr>
            <a:xfrm>
              <a:off x="4062225" y="1830625"/>
              <a:ext cx="10250" cy="4200"/>
            </a:xfrm>
            <a:custGeom>
              <a:rect b="b" l="l" r="r" t="t"/>
              <a:pathLst>
                <a:path extrusionOk="0" h="168" w="410">
                  <a:moveTo>
                    <a:pt x="410" y="0"/>
                  </a:moveTo>
                  <a:cubicBezTo>
                    <a:pt x="335" y="0"/>
                    <a:pt x="252" y="28"/>
                    <a:pt x="168" y="47"/>
                  </a:cubicBezTo>
                  <a:cubicBezTo>
                    <a:pt x="150" y="56"/>
                    <a:pt x="112" y="75"/>
                    <a:pt x="75" y="93"/>
                  </a:cubicBezTo>
                  <a:cubicBezTo>
                    <a:pt x="57" y="121"/>
                    <a:pt x="19" y="130"/>
                    <a:pt x="1" y="168"/>
                  </a:cubicBezTo>
                  <a:lnTo>
                    <a:pt x="103" y="130"/>
                  </a:lnTo>
                  <a:lnTo>
                    <a:pt x="205" y="93"/>
                  </a:lnTo>
                  <a:cubicBezTo>
                    <a:pt x="280" y="75"/>
                    <a:pt x="345" y="3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2"/>
            <p:cNvSpPr/>
            <p:nvPr/>
          </p:nvSpPr>
          <p:spPr>
            <a:xfrm>
              <a:off x="4054350" y="1830150"/>
              <a:ext cx="9075" cy="6075"/>
            </a:xfrm>
            <a:custGeom>
              <a:rect b="b" l="l" r="r" t="t"/>
              <a:pathLst>
                <a:path extrusionOk="0" h="243" w="363">
                  <a:moveTo>
                    <a:pt x="362" y="1"/>
                  </a:moveTo>
                  <a:lnTo>
                    <a:pt x="362" y="1"/>
                  </a:lnTo>
                  <a:cubicBezTo>
                    <a:pt x="288" y="10"/>
                    <a:pt x="223" y="47"/>
                    <a:pt x="167" y="94"/>
                  </a:cubicBezTo>
                  <a:cubicBezTo>
                    <a:pt x="130" y="112"/>
                    <a:pt x="93" y="140"/>
                    <a:pt x="74" y="159"/>
                  </a:cubicBezTo>
                  <a:cubicBezTo>
                    <a:pt x="46" y="187"/>
                    <a:pt x="28" y="205"/>
                    <a:pt x="0" y="242"/>
                  </a:cubicBezTo>
                  <a:lnTo>
                    <a:pt x="93" y="187"/>
                  </a:lnTo>
                  <a:cubicBezTo>
                    <a:pt x="130" y="159"/>
                    <a:pt x="149" y="149"/>
                    <a:pt x="186" y="121"/>
                  </a:cubicBezTo>
                  <a:cubicBezTo>
                    <a:pt x="242" y="94"/>
                    <a:pt x="307" y="56"/>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2"/>
            <p:cNvSpPr/>
            <p:nvPr/>
          </p:nvSpPr>
          <p:spPr>
            <a:xfrm>
              <a:off x="4047600" y="1837125"/>
              <a:ext cx="10250" cy="4900"/>
            </a:xfrm>
            <a:custGeom>
              <a:rect b="b" l="l" r="r" t="t"/>
              <a:pathLst>
                <a:path extrusionOk="0" h="196" w="410">
                  <a:moveTo>
                    <a:pt x="409" y="0"/>
                  </a:moveTo>
                  <a:lnTo>
                    <a:pt x="409" y="0"/>
                  </a:lnTo>
                  <a:cubicBezTo>
                    <a:pt x="326" y="10"/>
                    <a:pt x="261" y="28"/>
                    <a:pt x="186" y="56"/>
                  </a:cubicBezTo>
                  <a:cubicBezTo>
                    <a:pt x="149" y="75"/>
                    <a:pt x="121" y="84"/>
                    <a:pt x="84" y="112"/>
                  </a:cubicBezTo>
                  <a:cubicBezTo>
                    <a:pt x="47" y="130"/>
                    <a:pt x="28" y="158"/>
                    <a:pt x="1" y="196"/>
                  </a:cubicBezTo>
                  <a:cubicBezTo>
                    <a:pt x="38" y="168"/>
                    <a:pt x="75" y="158"/>
                    <a:pt x="103" y="149"/>
                  </a:cubicBezTo>
                  <a:lnTo>
                    <a:pt x="214" y="103"/>
                  </a:lnTo>
                  <a:cubicBezTo>
                    <a:pt x="279" y="65"/>
                    <a:pt x="344" y="3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2"/>
            <p:cNvSpPr/>
            <p:nvPr/>
          </p:nvSpPr>
          <p:spPr>
            <a:xfrm>
              <a:off x="4075000" y="1852100"/>
              <a:ext cx="4900" cy="1650"/>
            </a:xfrm>
            <a:custGeom>
              <a:rect b="b" l="l" r="r" t="t"/>
              <a:pathLst>
                <a:path extrusionOk="0" h="66" w="196">
                  <a:moveTo>
                    <a:pt x="141" y="1"/>
                  </a:moveTo>
                  <a:cubicBezTo>
                    <a:pt x="126" y="1"/>
                    <a:pt x="112" y="5"/>
                    <a:pt x="94" y="15"/>
                  </a:cubicBezTo>
                  <a:cubicBezTo>
                    <a:pt x="57" y="24"/>
                    <a:pt x="19" y="33"/>
                    <a:pt x="1" y="61"/>
                  </a:cubicBezTo>
                  <a:cubicBezTo>
                    <a:pt x="13" y="64"/>
                    <a:pt x="25" y="65"/>
                    <a:pt x="36" y="65"/>
                  </a:cubicBezTo>
                  <a:cubicBezTo>
                    <a:pt x="58" y="65"/>
                    <a:pt x="78" y="61"/>
                    <a:pt x="103" y="61"/>
                  </a:cubicBezTo>
                  <a:cubicBezTo>
                    <a:pt x="140" y="52"/>
                    <a:pt x="177" y="33"/>
                    <a:pt x="196" y="15"/>
                  </a:cubicBezTo>
                  <a:cubicBezTo>
                    <a:pt x="173" y="5"/>
                    <a:pt x="157" y="1"/>
                    <a:pt x="1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2"/>
            <p:cNvSpPr/>
            <p:nvPr/>
          </p:nvSpPr>
          <p:spPr>
            <a:xfrm>
              <a:off x="4078950" y="1853450"/>
              <a:ext cx="5150" cy="1525"/>
            </a:xfrm>
            <a:custGeom>
              <a:rect b="b" l="l" r="r" t="t"/>
              <a:pathLst>
                <a:path extrusionOk="0" h="61" w="206">
                  <a:moveTo>
                    <a:pt x="149" y="0"/>
                  </a:moveTo>
                  <a:cubicBezTo>
                    <a:pt x="131" y="0"/>
                    <a:pt x="112" y="2"/>
                    <a:pt x="94" y="7"/>
                  </a:cubicBezTo>
                  <a:cubicBezTo>
                    <a:pt x="66" y="16"/>
                    <a:pt x="29" y="26"/>
                    <a:pt x="1" y="54"/>
                  </a:cubicBezTo>
                  <a:cubicBezTo>
                    <a:pt x="19" y="58"/>
                    <a:pt x="38" y="60"/>
                    <a:pt x="57" y="60"/>
                  </a:cubicBezTo>
                  <a:cubicBezTo>
                    <a:pt x="75" y="60"/>
                    <a:pt x="94" y="58"/>
                    <a:pt x="112" y="54"/>
                  </a:cubicBezTo>
                  <a:cubicBezTo>
                    <a:pt x="140" y="44"/>
                    <a:pt x="177" y="26"/>
                    <a:pt x="205" y="7"/>
                  </a:cubicBezTo>
                  <a:cubicBezTo>
                    <a:pt x="187" y="2"/>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2"/>
            <p:cNvSpPr/>
            <p:nvPr/>
          </p:nvSpPr>
          <p:spPr>
            <a:xfrm>
              <a:off x="4038300" y="1844800"/>
              <a:ext cx="5850" cy="4425"/>
            </a:xfrm>
            <a:custGeom>
              <a:rect b="b" l="l" r="r" t="t"/>
              <a:pathLst>
                <a:path extrusionOk="0" h="177" w="234">
                  <a:moveTo>
                    <a:pt x="233" y="0"/>
                  </a:moveTo>
                  <a:lnTo>
                    <a:pt x="233" y="0"/>
                  </a:lnTo>
                  <a:cubicBezTo>
                    <a:pt x="187" y="19"/>
                    <a:pt x="140" y="37"/>
                    <a:pt x="112" y="56"/>
                  </a:cubicBezTo>
                  <a:cubicBezTo>
                    <a:pt x="85" y="74"/>
                    <a:pt x="66" y="84"/>
                    <a:pt x="47" y="102"/>
                  </a:cubicBezTo>
                  <a:cubicBezTo>
                    <a:pt x="29" y="130"/>
                    <a:pt x="20" y="158"/>
                    <a:pt x="1" y="177"/>
                  </a:cubicBezTo>
                  <a:cubicBezTo>
                    <a:pt x="47" y="167"/>
                    <a:pt x="94" y="139"/>
                    <a:pt x="131" y="102"/>
                  </a:cubicBezTo>
                  <a:cubicBezTo>
                    <a:pt x="168" y="84"/>
                    <a:pt x="205" y="4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2"/>
            <p:cNvSpPr/>
            <p:nvPr/>
          </p:nvSpPr>
          <p:spPr>
            <a:xfrm>
              <a:off x="3949575" y="1826975"/>
              <a:ext cx="75525" cy="67250"/>
            </a:xfrm>
            <a:custGeom>
              <a:rect b="b" l="l" r="r" t="t"/>
              <a:pathLst>
                <a:path extrusionOk="0" h="2690" w="3021">
                  <a:moveTo>
                    <a:pt x="2084" y="0"/>
                  </a:moveTo>
                  <a:cubicBezTo>
                    <a:pt x="1944" y="0"/>
                    <a:pt x="1789" y="49"/>
                    <a:pt x="1655" y="109"/>
                  </a:cubicBezTo>
                  <a:cubicBezTo>
                    <a:pt x="1069" y="406"/>
                    <a:pt x="549" y="834"/>
                    <a:pt x="149" y="1363"/>
                  </a:cubicBezTo>
                  <a:cubicBezTo>
                    <a:pt x="1" y="1540"/>
                    <a:pt x="177" y="1772"/>
                    <a:pt x="298" y="1865"/>
                  </a:cubicBezTo>
                  <a:cubicBezTo>
                    <a:pt x="781" y="2283"/>
                    <a:pt x="1357" y="2608"/>
                    <a:pt x="1989" y="2673"/>
                  </a:cubicBezTo>
                  <a:cubicBezTo>
                    <a:pt x="2058" y="2683"/>
                    <a:pt x="2128" y="2690"/>
                    <a:pt x="2198" y="2690"/>
                  </a:cubicBezTo>
                  <a:cubicBezTo>
                    <a:pt x="2325" y="2690"/>
                    <a:pt x="2451" y="2668"/>
                    <a:pt x="2565" y="2608"/>
                  </a:cubicBezTo>
                  <a:cubicBezTo>
                    <a:pt x="2742" y="2515"/>
                    <a:pt x="2872" y="2302"/>
                    <a:pt x="2825" y="2116"/>
                  </a:cubicBezTo>
                  <a:cubicBezTo>
                    <a:pt x="2779" y="1912"/>
                    <a:pt x="2547" y="1809"/>
                    <a:pt x="2342" y="1726"/>
                  </a:cubicBezTo>
                  <a:cubicBezTo>
                    <a:pt x="2509" y="1689"/>
                    <a:pt x="2686" y="1651"/>
                    <a:pt x="2807" y="1558"/>
                  </a:cubicBezTo>
                  <a:cubicBezTo>
                    <a:pt x="2937" y="1466"/>
                    <a:pt x="3020" y="1280"/>
                    <a:pt x="2965" y="1131"/>
                  </a:cubicBezTo>
                  <a:cubicBezTo>
                    <a:pt x="2900" y="982"/>
                    <a:pt x="2704" y="908"/>
                    <a:pt x="2528" y="908"/>
                  </a:cubicBezTo>
                  <a:cubicBezTo>
                    <a:pt x="2396" y="908"/>
                    <a:pt x="2252" y="940"/>
                    <a:pt x="2105" y="940"/>
                  </a:cubicBezTo>
                  <a:cubicBezTo>
                    <a:pt x="2076" y="940"/>
                    <a:pt x="2046" y="939"/>
                    <a:pt x="2017" y="936"/>
                  </a:cubicBezTo>
                  <a:cubicBezTo>
                    <a:pt x="2147" y="843"/>
                    <a:pt x="2286" y="741"/>
                    <a:pt x="2379" y="602"/>
                  </a:cubicBezTo>
                  <a:cubicBezTo>
                    <a:pt x="2463" y="462"/>
                    <a:pt x="2500" y="267"/>
                    <a:pt x="2389" y="137"/>
                  </a:cubicBezTo>
                  <a:cubicBezTo>
                    <a:pt x="2315" y="38"/>
                    <a:pt x="2205" y="0"/>
                    <a:pt x="208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2"/>
            <p:cNvSpPr/>
            <p:nvPr/>
          </p:nvSpPr>
          <p:spPr>
            <a:xfrm>
              <a:off x="3952375" y="1826800"/>
              <a:ext cx="73425" cy="68550"/>
            </a:xfrm>
            <a:custGeom>
              <a:rect b="b" l="l" r="r" t="t"/>
              <a:pathLst>
                <a:path extrusionOk="0" h="2742" w="2937">
                  <a:moveTo>
                    <a:pt x="688" y="701"/>
                  </a:moveTo>
                  <a:cubicBezTo>
                    <a:pt x="456" y="897"/>
                    <a:pt x="233" y="1129"/>
                    <a:pt x="47" y="1389"/>
                  </a:cubicBezTo>
                  <a:cubicBezTo>
                    <a:pt x="233" y="1129"/>
                    <a:pt x="456" y="906"/>
                    <a:pt x="688" y="701"/>
                  </a:cubicBezTo>
                  <a:close/>
                  <a:moveTo>
                    <a:pt x="65" y="1389"/>
                  </a:moveTo>
                  <a:lnTo>
                    <a:pt x="65" y="1389"/>
                  </a:lnTo>
                  <a:cubicBezTo>
                    <a:pt x="28" y="1408"/>
                    <a:pt x="0" y="1454"/>
                    <a:pt x="0" y="1500"/>
                  </a:cubicBezTo>
                  <a:cubicBezTo>
                    <a:pt x="19" y="1463"/>
                    <a:pt x="28" y="1417"/>
                    <a:pt x="65" y="1389"/>
                  </a:cubicBezTo>
                  <a:close/>
                  <a:moveTo>
                    <a:pt x="0" y="1500"/>
                  </a:moveTo>
                  <a:cubicBezTo>
                    <a:pt x="0" y="1547"/>
                    <a:pt x="0" y="1593"/>
                    <a:pt x="28" y="1631"/>
                  </a:cubicBezTo>
                  <a:cubicBezTo>
                    <a:pt x="19" y="1584"/>
                    <a:pt x="0" y="1538"/>
                    <a:pt x="0" y="1500"/>
                  </a:cubicBezTo>
                  <a:close/>
                  <a:moveTo>
                    <a:pt x="28" y="1631"/>
                  </a:moveTo>
                  <a:cubicBezTo>
                    <a:pt x="65" y="1714"/>
                    <a:pt x="112" y="1788"/>
                    <a:pt x="177" y="1853"/>
                  </a:cubicBezTo>
                  <a:cubicBezTo>
                    <a:pt x="121" y="1779"/>
                    <a:pt x="65" y="1714"/>
                    <a:pt x="28" y="1631"/>
                  </a:cubicBezTo>
                  <a:close/>
                  <a:moveTo>
                    <a:pt x="1985" y="1"/>
                  </a:moveTo>
                  <a:cubicBezTo>
                    <a:pt x="1964" y="1"/>
                    <a:pt x="1943" y="2"/>
                    <a:pt x="1924" y="5"/>
                  </a:cubicBezTo>
                  <a:cubicBezTo>
                    <a:pt x="1756" y="23"/>
                    <a:pt x="1608" y="88"/>
                    <a:pt x="1468" y="163"/>
                  </a:cubicBezTo>
                  <a:cubicBezTo>
                    <a:pt x="1190" y="321"/>
                    <a:pt x="929" y="488"/>
                    <a:pt x="688" y="701"/>
                  </a:cubicBezTo>
                  <a:cubicBezTo>
                    <a:pt x="929" y="506"/>
                    <a:pt x="1190" y="330"/>
                    <a:pt x="1478" y="190"/>
                  </a:cubicBezTo>
                  <a:cubicBezTo>
                    <a:pt x="1617" y="116"/>
                    <a:pt x="1766" y="60"/>
                    <a:pt x="1924" y="51"/>
                  </a:cubicBezTo>
                  <a:cubicBezTo>
                    <a:pt x="1943" y="49"/>
                    <a:pt x="1963" y="47"/>
                    <a:pt x="1983" y="47"/>
                  </a:cubicBezTo>
                  <a:cubicBezTo>
                    <a:pt x="2037" y="47"/>
                    <a:pt x="2090" y="56"/>
                    <a:pt x="2137" y="70"/>
                  </a:cubicBezTo>
                  <a:cubicBezTo>
                    <a:pt x="2212" y="98"/>
                    <a:pt x="2267" y="153"/>
                    <a:pt x="2295" y="209"/>
                  </a:cubicBezTo>
                  <a:cubicBezTo>
                    <a:pt x="2323" y="283"/>
                    <a:pt x="2323" y="348"/>
                    <a:pt x="2314" y="423"/>
                  </a:cubicBezTo>
                  <a:cubicBezTo>
                    <a:pt x="2304" y="488"/>
                    <a:pt x="2267" y="562"/>
                    <a:pt x="2230" y="618"/>
                  </a:cubicBezTo>
                  <a:cubicBezTo>
                    <a:pt x="2156" y="739"/>
                    <a:pt x="2007" y="831"/>
                    <a:pt x="1886" y="924"/>
                  </a:cubicBezTo>
                  <a:lnTo>
                    <a:pt x="1803" y="980"/>
                  </a:lnTo>
                  <a:lnTo>
                    <a:pt x="1905" y="989"/>
                  </a:lnTo>
                  <a:cubicBezTo>
                    <a:pt x="1953" y="997"/>
                    <a:pt x="2001" y="1000"/>
                    <a:pt x="2049" y="1000"/>
                  </a:cubicBezTo>
                  <a:cubicBezTo>
                    <a:pt x="2176" y="1000"/>
                    <a:pt x="2301" y="980"/>
                    <a:pt x="2416" y="980"/>
                  </a:cubicBezTo>
                  <a:cubicBezTo>
                    <a:pt x="2500" y="980"/>
                    <a:pt x="2583" y="989"/>
                    <a:pt x="2648" y="1017"/>
                  </a:cubicBezTo>
                  <a:cubicBezTo>
                    <a:pt x="2723" y="1036"/>
                    <a:pt x="2778" y="1082"/>
                    <a:pt x="2815" y="1157"/>
                  </a:cubicBezTo>
                  <a:cubicBezTo>
                    <a:pt x="2853" y="1212"/>
                    <a:pt x="2853" y="1296"/>
                    <a:pt x="2825" y="1361"/>
                  </a:cubicBezTo>
                  <a:cubicBezTo>
                    <a:pt x="2806" y="1435"/>
                    <a:pt x="2760" y="1491"/>
                    <a:pt x="2695" y="1538"/>
                  </a:cubicBezTo>
                  <a:cubicBezTo>
                    <a:pt x="2583" y="1631"/>
                    <a:pt x="2407" y="1668"/>
                    <a:pt x="2249" y="1696"/>
                  </a:cubicBezTo>
                  <a:lnTo>
                    <a:pt x="2091" y="1733"/>
                  </a:lnTo>
                  <a:lnTo>
                    <a:pt x="2230" y="1788"/>
                  </a:lnTo>
                  <a:cubicBezTo>
                    <a:pt x="2314" y="1826"/>
                    <a:pt x="2397" y="1863"/>
                    <a:pt x="2462" y="1909"/>
                  </a:cubicBezTo>
                  <a:cubicBezTo>
                    <a:pt x="2537" y="1956"/>
                    <a:pt x="2602" y="2002"/>
                    <a:pt x="2648" y="2067"/>
                  </a:cubicBezTo>
                  <a:cubicBezTo>
                    <a:pt x="2695" y="2142"/>
                    <a:pt x="2713" y="2225"/>
                    <a:pt x="2695" y="2299"/>
                  </a:cubicBezTo>
                  <a:cubicBezTo>
                    <a:pt x="2685" y="2383"/>
                    <a:pt x="2639" y="2457"/>
                    <a:pt x="2583" y="2522"/>
                  </a:cubicBezTo>
                  <a:cubicBezTo>
                    <a:pt x="2527" y="2578"/>
                    <a:pt x="2444" y="2625"/>
                    <a:pt x="2360" y="2652"/>
                  </a:cubicBezTo>
                  <a:cubicBezTo>
                    <a:pt x="2277" y="2671"/>
                    <a:pt x="2184" y="2690"/>
                    <a:pt x="2109" y="2690"/>
                  </a:cubicBezTo>
                  <a:cubicBezTo>
                    <a:pt x="2016" y="2690"/>
                    <a:pt x="1933" y="2690"/>
                    <a:pt x="1840" y="2671"/>
                  </a:cubicBezTo>
                  <a:cubicBezTo>
                    <a:pt x="1747" y="2662"/>
                    <a:pt x="1663" y="2652"/>
                    <a:pt x="1570" y="2625"/>
                  </a:cubicBezTo>
                  <a:cubicBezTo>
                    <a:pt x="1227" y="2550"/>
                    <a:pt x="902" y="2383"/>
                    <a:pt x="595" y="2188"/>
                  </a:cubicBezTo>
                  <a:lnTo>
                    <a:pt x="595" y="2188"/>
                  </a:lnTo>
                  <a:cubicBezTo>
                    <a:pt x="883" y="2392"/>
                    <a:pt x="1208" y="2560"/>
                    <a:pt x="1570" y="2652"/>
                  </a:cubicBezTo>
                  <a:cubicBezTo>
                    <a:pt x="1663" y="2671"/>
                    <a:pt x="1747" y="2699"/>
                    <a:pt x="1840" y="2708"/>
                  </a:cubicBezTo>
                  <a:cubicBezTo>
                    <a:pt x="1933" y="2718"/>
                    <a:pt x="2026" y="2736"/>
                    <a:pt x="2109" y="2736"/>
                  </a:cubicBezTo>
                  <a:cubicBezTo>
                    <a:pt x="2131" y="2739"/>
                    <a:pt x="2156" y="2741"/>
                    <a:pt x="2183" y="2741"/>
                  </a:cubicBezTo>
                  <a:cubicBezTo>
                    <a:pt x="2236" y="2741"/>
                    <a:pt x="2298" y="2733"/>
                    <a:pt x="2360" y="2708"/>
                  </a:cubicBezTo>
                  <a:cubicBezTo>
                    <a:pt x="2453" y="2690"/>
                    <a:pt x="2537" y="2634"/>
                    <a:pt x="2602" y="2569"/>
                  </a:cubicBezTo>
                  <a:cubicBezTo>
                    <a:pt x="2676" y="2504"/>
                    <a:pt x="2732" y="2420"/>
                    <a:pt x="2750" y="2327"/>
                  </a:cubicBezTo>
                  <a:cubicBezTo>
                    <a:pt x="2778" y="2234"/>
                    <a:pt x="2769" y="2114"/>
                    <a:pt x="2704" y="2039"/>
                  </a:cubicBezTo>
                  <a:cubicBezTo>
                    <a:pt x="2658" y="1956"/>
                    <a:pt x="2583" y="1881"/>
                    <a:pt x="2500" y="1835"/>
                  </a:cubicBezTo>
                  <a:cubicBezTo>
                    <a:pt x="2462" y="1816"/>
                    <a:pt x="2416" y="1788"/>
                    <a:pt x="2379" y="1770"/>
                  </a:cubicBezTo>
                  <a:cubicBezTo>
                    <a:pt x="2416" y="1751"/>
                    <a:pt x="2453" y="1742"/>
                    <a:pt x="2500" y="1733"/>
                  </a:cubicBezTo>
                  <a:cubicBezTo>
                    <a:pt x="2583" y="1705"/>
                    <a:pt x="2658" y="1658"/>
                    <a:pt x="2741" y="1612"/>
                  </a:cubicBezTo>
                  <a:cubicBezTo>
                    <a:pt x="2815" y="1556"/>
                    <a:pt x="2871" y="1491"/>
                    <a:pt x="2908" y="1398"/>
                  </a:cubicBezTo>
                  <a:cubicBezTo>
                    <a:pt x="2936" y="1305"/>
                    <a:pt x="2936" y="1203"/>
                    <a:pt x="2890" y="1120"/>
                  </a:cubicBezTo>
                  <a:cubicBezTo>
                    <a:pt x="2843" y="1027"/>
                    <a:pt x="2769" y="971"/>
                    <a:pt x="2685" y="934"/>
                  </a:cubicBezTo>
                  <a:cubicBezTo>
                    <a:pt x="2602" y="897"/>
                    <a:pt x="2509" y="887"/>
                    <a:pt x="2416" y="887"/>
                  </a:cubicBezTo>
                  <a:cubicBezTo>
                    <a:pt x="2277" y="887"/>
                    <a:pt x="2156" y="906"/>
                    <a:pt x="2035" y="924"/>
                  </a:cubicBezTo>
                  <a:cubicBezTo>
                    <a:pt x="2128" y="850"/>
                    <a:pt x="2221" y="766"/>
                    <a:pt x="2295" y="664"/>
                  </a:cubicBezTo>
                  <a:cubicBezTo>
                    <a:pt x="2342" y="599"/>
                    <a:pt x="2369" y="516"/>
                    <a:pt x="2388" y="432"/>
                  </a:cubicBezTo>
                  <a:cubicBezTo>
                    <a:pt x="2397" y="348"/>
                    <a:pt x="2388" y="255"/>
                    <a:pt x="2351" y="190"/>
                  </a:cubicBezTo>
                  <a:cubicBezTo>
                    <a:pt x="2314" y="107"/>
                    <a:pt x="2239" y="51"/>
                    <a:pt x="2165" y="23"/>
                  </a:cubicBezTo>
                  <a:cubicBezTo>
                    <a:pt x="2104" y="10"/>
                    <a:pt x="2043" y="1"/>
                    <a:pt x="1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2"/>
            <p:cNvSpPr/>
            <p:nvPr/>
          </p:nvSpPr>
          <p:spPr>
            <a:xfrm>
              <a:off x="3952150" y="1850600"/>
              <a:ext cx="47625" cy="14650"/>
            </a:xfrm>
            <a:custGeom>
              <a:rect b="b" l="l" r="r" t="t"/>
              <a:pathLst>
                <a:path extrusionOk="0" h="586" w="1905">
                  <a:moveTo>
                    <a:pt x="1905" y="0"/>
                  </a:moveTo>
                  <a:cubicBezTo>
                    <a:pt x="1747" y="47"/>
                    <a:pt x="1579" y="93"/>
                    <a:pt x="1440" y="149"/>
                  </a:cubicBezTo>
                  <a:lnTo>
                    <a:pt x="966" y="307"/>
                  </a:lnTo>
                  <a:lnTo>
                    <a:pt x="483" y="456"/>
                  </a:lnTo>
                  <a:lnTo>
                    <a:pt x="242" y="521"/>
                  </a:lnTo>
                  <a:cubicBezTo>
                    <a:pt x="167" y="548"/>
                    <a:pt x="84" y="567"/>
                    <a:pt x="0" y="586"/>
                  </a:cubicBezTo>
                  <a:cubicBezTo>
                    <a:pt x="167" y="567"/>
                    <a:pt x="325" y="521"/>
                    <a:pt x="492" y="493"/>
                  </a:cubicBezTo>
                  <a:cubicBezTo>
                    <a:pt x="650" y="456"/>
                    <a:pt x="799" y="400"/>
                    <a:pt x="966" y="353"/>
                  </a:cubicBezTo>
                  <a:cubicBezTo>
                    <a:pt x="1124" y="307"/>
                    <a:pt x="1291" y="251"/>
                    <a:pt x="1440" y="186"/>
                  </a:cubicBezTo>
                  <a:cubicBezTo>
                    <a:pt x="1589" y="130"/>
                    <a:pt x="1756" y="75"/>
                    <a:pt x="19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2"/>
            <p:cNvSpPr/>
            <p:nvPr/>
          </p:nvSpPr>
          <p:spPr>
            <a:xfrm>
              <a:off x="3951675" y="1866975"/>
              <a:ext cx="55775" cy="3850"/>
            </a:xfrm>
            <a:custGeom>
              <a:rect b="b" l="l" r="r" t="t"/>
              <a:pathLst>
                <a:path extrusionOk="0" h="154" w="2231">
                  <a:moveTo>
                    <a:pt x="276" y="0"/>
                  </a:moveTo>
                  <a:cubicBezTo>
                    <a:pt x="182" y="0"/>
                    <a:pt x="89" y="5"/>
                    <a:pt x="0" y="14"/>
                  </a:cubicBezTo>
                  <a:cubicBezTo>
                    <a:pt x="93" y="14"/>
                    <a:pt x="186" y="14"/>
                    <a:pt x="279" y="24"/>
                  </a:cubicBezTo>
                  <a:cubicBezTo>
                    <a:pt x="372" y="33"/>
                    <a:pt x="465" y="33"/>
                    <a:pt x="558" y="42"/>
                  </a:cubicBezTo>
                  <a:lnTo>
                    <a:pt x="1115" y="89"/>
                  </a:lnTo>
                  <a:lnTo>
                    <a:pt x="1673" y="126"/>
                  </a:lnTo>
                  <a:cubicBezTo>
                    <a:pt x="1859" y="126"/>
                    <a:pt x="2044" y="135"/>
                    <a:pt x="2230" y="154"/>
                  </a:cubicBezTo>
                  <a:cubicBezTo>
                    <a:pt x="2035" y="126"/>
                    <a:pt x="1859" y="98"/>
                    <a:pt x="1664" y="89"/>
                  </a:cubicBezTo>
                  <a:cubicBezTo>
                    <a:pt x="1487" y="79"/>
                    <a:pt x="1292" y="61"/>
                    <a:pt x="1106" y="42"/>
                  </a:cubicBezTo>
                  <a:lnTo>
                    <a:pt x="558" y="14"/>
                  </a:lnTo>
                  <a:cubicBezTo>
                    <a:pt x="465" y="5"/>
                    <a:pt x="370"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2"/>
            <p:cNvSpPr/>
            <p:nvPr/>
          </p:nvSpPr>
          <p:spPr>
            <a:xfrm>
              <a:off x="3969325" y="1858725"/>
              <a:ext cx="13725" cy="4300"/>
            </a:xfrm>
            <a:custGeom>
              <a:rect b="b" l="l" r="r" t="t"/>
              <a:pathLst>
                <a:path extrusionOk="0" h="172" w="549">
                  <a:moveTo>
                    <a:pt x="549" y="0"/>
                  </a:moveTo>
                  <a:lnTo>
                    <a:pt x="549" y="0"/>
                  </a:lnTo>
                  <a:cubicBezTo>
                    <a:pt x="456" y="19"/>
                    <a:pt x="363" y="38"/>
                    <a:pt x="261" y="75"/>
                  </a:cubicBezTo>
                  <a:cubicBezTo>
                    <a:pt x="214" y="84"/>
                    <a:pt x="168" y="112"/>
                    <a:pt x="121" y="121"/>
                  </a:cubicBezTo>
                  <a:cubicBezTo>
                    <a:pt x="93" y="131"/>
                    <a:pt x="47" y="140"/>
                    <a:pt x="1" y="168"/>
                  </a:cubicBezTo>
                  <a:cubicBezTo>
                    <a:pt x="14" y="170"/>
                    <a:pt x="28" y="172"/>
                    <a:pt x="41" y="172"/>
                  </a:cubicBezTo>
                  <a:cubicBezTo>
                    <a:pt x="74" y="172"/>
                    <a:pt x="107" y="165"/>
                    <a:pt x="140" y="158"/>
                  </a:cubicBezTo>
                  <a:lnTo>
                    <a:pt x="279" y="121"/>
                  </a:lnTo>
                  <a:cubicBezTo>
                    <a:pt x="372" y="84"/>
                    <a:pt x="465" y="47"/>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2"/>
            <p:cNvSpPr/>
            <p:nvPr/>
          </p:nvSpPr>
          <p:spPr>
            <a:xfrm>
              <a:off x="3980700" y="1858250"/>
              <a:ext cx="7700" cy="3750"/>
            </a:xfrm>
            <a:custGeom>
              <a:rect b="b" l="l" r="r" t="t"/>
              <a:pathLst>
                <a:path extrusionOk="0" h="150" w="308">
                  <a:moveTo>
                    <a:pt x="307" y="1"/>
                  </a:moveTo>
                  <a:cubicBezTo>
                    <a:pt x="242" y="10"/>
                    <a:pt x="196" y="38"/>
                    <a:pt x="159" y="66"/>
                  </a:cubicBezTo>
                  <a:cubicBezTo>
                    <a:pt x="122" y="84"/>
                    <a:pt x="103" y="94"/>
                    <a:pt x="75" y="103"/>
                  </a:cubicBezTo>
                  <a:cubicBezTo>
                    <a:pt x="47" y="131"/>
                    <a:pt x="19" y="140"/>
                    <a:pt x="1" y="150"/>
                  </a:cubicBezTo>
                  <a:cubicBezTo>
                    <a:pt x="29" y="150"/>
                    <a:pt x="66" y="150"/>
                    <a:pt x="94" y="140"/>
                  </a:cubicBezTo>
                  <a:cubicBezTo>
                    <a:pt x="112" y="122"/>
                    <a:pt x="149" y="112"/>
                    <a:pt x="168" y="103"/>
                  </a:cubicBezTo>
                  <a:cubicBezTo>
                    <a:pt x="214" y="84"/>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2"/>
            <p:cNvSpPr/>
            <p:nvPr/>
          </p:nvSpPr>
          <p:spPr>
            <a:xfrm>
              <a:off x="3976750" y="1862200"/>
              <a:ext cx="13275" cy="2125"/>
            </a:xfrm>
            <a:custGeom>
              <a:rect b="b" l="l" r="r" t="t"/>
              <a:pathLst>
                <a:path extrusionOk="0" h="85" w="531">
                  <a:moveTo>
                    <a:pt x="530" y="1"/>
                  </a:moveTo>
                  <a:cubicBezTo>
                    <a:pt x="438" y="1"/>
                    <a:pt x="354" y="19"/>
                    <a:pt x="261" y="29"/>
                  </a:cubicBezTo>
                  <a:cubicBezTo>
                    <a:pt x="177" y="38"/>
                    <a:pt x="84" y="66"/>
                    <a:pt x="1" y="84"/>
                  </a:cubicBezTo>
                  <a:lnTo>
                    <a:pt x="140" y="84"/>
                  </a:lnTo>
                  <a:cubicBezTo>
                    <a:pt x="177" y="84"/>
                    <a:pt x="224" y="84"/>
                    <a:pt x="270" y="75"/>
                  </a:cubicBezTo>
                  <a:cubicBezTo>
                    <a:pt x="354" y="57"/>
                    <a:pt x="447" y="38"/>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2"/>
            <p:cNvSpPr/>
            <p:nvPr/>
          </p:nvSpPr>
          <p:spPr>
            <a:xfrm>
              <a:off x="3963750" y="1864300"/>
              <a:ext cx="8400" cy="1175"/>
            </a:xfrm>
            <a:custGeom>
              <a:rect b="b" l="l" r="r" t="t"/>
              <a:pathLst>
                <a:path extrusionOk="0" h="47" w="336">
                  <a:moveTo>
                    <a:pt x="159" y="0"/>
                  </a:moveTo>
                  <a:cubicBezTo>
                    <a:pt x="112" y="0"/>
                    <a:pt x="56" y="0"/>
                    <a:pt x="1" y="28"/>
                  </a:cubicBezTo>
                  <a:cubicBezTo>
                    <a:pt x="56" y="47"/>
                    <a:pt x="112" y="47"/>
                    <a:pt x="177" y="47"/>
                  </a:cubicBezTo>
                  <a:cubicBezTo>
                    <a:pt x="224" y="47"/>
                    <a:pt x="279" y="47"/>
                    <a:pt x="335" y="28"/>
                  </a:cubicBezTo>
                  <a:cubicBezTo>
                    <a:pt x="279" y="10"/>
                    <a:pt x="224" y="1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2"/>
            <p:cNvSpPr/>
            <p:nvPr/>
          </p:nvSpPr>
          <p:spPr>
            <a:xfrm>
              <a:off x="4006725" y="1862200"/>
              <a:ext cx="11625" cy="4550"/>
            </a:xfrm>
            <a:custGeom>
              <a:rect b="b" l="l" r="r" t="t"/>
              <a:pathLst>
                <a:path extrusionOk="0" h="182" w="465">
                  <a:moveTo>
                    <a:pt x="465" y="1"/>
                  </a:moveTo>
                  <a:lnTo>
                    <a:pt x="465" y="1"/>
                  </a:lnTo>
                  <a:cubicBezTo>
                    <a:pt x="381" y="29"/>
                    <a:pt x="316" y="47"/>
                    <a:pt x="233" y="84"/>
                  </a:cubicBezTo>
                  <a:cubicBezTo>
                    <a:pt x="186" y="94"/>
                    <a:pt x="149" y="122"/>
                    <a:pt x="121" y="131"/>
                  </a:cubicBezTo>
                  <a:cubicBezTo>
                    <a:pt x="84" y="140"/>
                    <a:pt x="38" y="168"/>
                    <a:pt x="0" y="177"/>
                  </a:cubicBezTo>
                  <a:cubicBezTo>
                    <a:pt x="14" y="180"/>
                    <a:pt x="28" y="181"/>
                    <a:pt x="41" y="181"/>
                  </a:cubicBezTo>
                  <a:cubicBezTo>
                    <a:pt x="73" y="181"/>
                    <a:pt x="104" y="175"/>
                    <a:pt x="130" y="168"/>
                  </a:cubicBezTo>
                  <a:cubicBezTo>
                    <a:pt x="158" y="168"/>
                    <a:pt x="214" y="140"/>
                    <a:pt x="242" y="131"/>
                  </a:cubicBezTo>
                  <a:cubicBezTo>
                    <a:pt x="326" y="94"/>
                    <a:pt x="400" y="57"/>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2"/>
            <p:cNvSpPr/>
            <p:nvPr/>
          </p:nvSpPr>
          <p:spPr>
            <a:xfrm>
              <a:off x="4001850" y="1863375"/>
              <a:ext cx="8150" cy="3150"/>
            </a:xfrm>
            <a:custGeom>
              <a:rect b="b" l="l" r="r" t="t"/>
              <a:pathLst>
                <a:path extrusionOk="0" h="126" w="326">
                  <a:moveTo>
                    <a:pt x="325" y="0"/>
                  </a:moveTo>
                  <a:cubicBezTo>
                    <a:pt x="260" y="10"/>
                    <a:pt x="205" y="28"/>
                    <a:pt x="149" y="47"/>
                  </a:cubicBezTo>
                  <a:cubicBezTo>
                    <a:pt x="102" y="75"/>
                    <a:pt x="56" y="93"/>
                    <a:pt x="0" y="121"/>
                  </a:cubicBezTo>
                  <a:cubicBezTo>
                    <a:pt x="10" y="124"/>
                    <a:pt x="19" y="125"/>
                    <a:pt x="28" y="125"/>
                  </a:cubicBezTo>
                  <a:cubicBezTo>
                    <a:pt x="48" y="125"/>
                    <a:pt x="68" y="121"/>
                    <a:pt x="93" y="121"/>
                  </a:cubicBezTo>
                  <a:cubicBezTo>
                    <a:pt x="112" y="121"/>
                    <a:pt x="149" y="112"/>
                    <a:pt x="177" y="93"/>
                  </a:cubicBezTo>
                  <a:cubicBezTo>
                    <a:pt x="205" y="84"/>
                    <a:pt x="233" y="75"/>
                    <a:pt x="251" y="65"/>
                  </a:cubicBezTo>
                  <a:cubicBezTo>
                    <a:pt x="279" y="37"/>
                    <a:pt x="298" y="2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2"/>
            <p:cNvSpPr/>
            <p:nvPr/>
          </p:nvSpPr>
          <p:spPr>
            <a:xfrm>
              <a:off x="4014150" y="1858725"/>
              <a:ext cx="4200" cy="2575"/>
            </a:xfrm>
            <a:custGeom>
              <a:rect b="b" l="l" r="r" t="t"/>
              <a:pathLst>
                <a:path extrusionOk="0" h="103" w="168">
                  <a:moveTo>
                    <a:pt x="168" y="0"/>
                  </a:moveTo>
                  <a:lnTo>
                    <a:pt x="168" y="0"/>
                  </a:lnTo>
                  <a:cubicBezTo>
                    <a:pt x="131" y="19"/>
                    <a:pt x="103" y="28"/>
                    <a:pt x="75" y="47"/>
                  </a:cubicBezTo>
                  <a:cubicBezTo>
                    <a:pt x="66" y="47"/>
                    <a:pt x="47" y="56"/>
                    <a:pt x="38" y="75"/>
                  </a:cubicBezTo>
                  <a:lnTo>
                    <a:pt x="1" y="103"/>
                  </a:lnTo>
                  <a:cubicBezTo>
                    <a:pt x="38" y="103"/>
                    <a:pt x="75" y="93"/>
                    <a:pt x="112" y="84"/>
                  </a:cubicBezTo>
                  <a:lnTo>
                    <a:pt x="149" y="47"/>
                  </a:lnTo>
                  <a:cubicBezTo>
                    <a:pt x="159" y="38"/>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2"/>
            <p:cNvSpPr/>
            <p:nvPr/>
          </p:nvSpPr>
          <p:spPr>
            <a:xfrm>
              <a:off x="4006500" y="1885200"/>
              <a:ext cx="9075" cy="5825"/>
            </a:xfrm>
            <a:custGeom>
              <a:rect b="b" l="l" r="r" t="t"/>
              <a:pathLst>
                <a:path extrusionOk="0" h="233" w="363">
                  <a:moveTo>
                    <a:pt x="362" y="1"/>
                  </a:moveTo>
                  <a:lnTo>
                    <a:pt x="362" y="1"/>
                  </a:lnTo>
                  <a:cubicBezTo>
                    <a:pt x="325" y="84"/>
                    <a:pt x="270" y="131"/>
                    <a:pt x="223" y="159"/>
                  </a:cubicBezTo>
                  <a:lnTo>
                    <a:pt x="112" y="196"/>
                  </a:lnTo>
                  <a:cubicBezTo>
                    <a:pt x="93" y="196"/>
                    <a:pt x="84" y="205"/>
                    <a:pt x="56" y="205"/>
                  </a:cubicBezTo>
                  <a:cubicBezTo>
                    <a:pt x="37" y="205"/>
                    <a:pt x="19" y="224"/>
                    <a:pt x="0" y="224"/>
                  </a:cubicBezTo>
                  <a:cubicBezTo>
                    <a:pt x="19" y="224"/>
                    <a:pt x="37" y="233"/>
                    <a:pt x="56" y="233"/>
                  </a:cubicBezTo>
                  <a:lnTo>
                    <a:pt x="112" y="233"/>
                  </a:lnTo>
                  <a:cubicBezTo>
                    <a:pt x="149" y="224"/>
                    <a:pt x="195" y="224"/>
                    <a:pt x="232" y="196"/>
                  </a:cubicBezTo>
                  <a:cubicBezTo>
                    <a:pt x="270" y="177"/>
                    <a:pt x="297" y="149"/>
                    <a:pt x="325" y="121"/>
                  </a:cubicBezTo>
                  <a:cubicBezTo>
                    <a:pt x="344" y="84"/>
                    <a:pt x="362"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2"/>
            <p:cNvSpPr/>
            <p:nvPr/>
          </p:nvSpPr>
          <p:spPr>
            <a:xfrm>
              <a:off x="3998600" y="1888525"/>
              <a:ext cx="11175" cy="1350"/>
            </a:xfrm>
            <a:custGeom>
              <a:rect b="b" l="l" r="r" t="t"/>
              <a:pathLst>
                <a:path extrusionOk="0" h="54" w="447">
                  <a:moveTo>
                    <a:pt x="378" y="0"/>
                  </a:moveTo>
                  <a:cubicBezTo>
                    <a:pt x="358" y="0"/>
                    <a:pt x="339" y="2"/>
                    <a:pt x="316" y="7"/>
                  </a:cubicBezTo>
                  <a:lnTo>
                    <a:pt x="214" y="7"/>
                  </a:lnTo>
                  <a:lnTo>
                    <a:pt x="102" y="16"/>
                  </a:lnTo>
                  <a:lnTo>
                    <a:pt x="0" y="16"/>
                  </a:lnTo>
                  <a:cubicBezTo>
                    <a:pt x="37" y="44"/>
                    <a:pt x="75" y="53"/>
                    <a:pt x="102" y="53"/>
                  </a:cubicBezTo>
                  <a:lnTo>
                    <a:pt x="223" y="53"/>
                  </a:lnTo>
                  <a:cubicBezTo>
                    <a:pt x="307" y="44"/>
                    <a:pt x="372" y="35"/>
                    <a:pt x="446" y="7"/>
                  </a:cubicBezTo>
                  <a:cubicBezTo>
                    <a:pt x="418" y="2"/>
                    <a:pt x="397" y="0"/>
                    <a:pt x="3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2"/>
            <p:cNvSpPr/>
            <p:nvPr/>
          </p:nvSpPr>
          <p:spPr>
            <a:xfrm>
              <a:off x="3992775" y="1890075"/>
              <a:ext cx="9550" cy="2350"/>
            </a:xfrm>
            <a:custGeom>
              <a:rect b="b" l="l" r="r" t="t"/>
              <a:pathLst>
                <a:path extrusionOk="0" h="94" w="382">
                  <a:moveTo>
                    <a:pt x="1" y="1"/>
                  </a:moveTo>
                  <a:cubicBezTo>
                    <a:pt x="20" y="38"/>
                    <a:pt x="47" y="47"/>
                    <a:pt x="85" y="66"/>
                  </a:cubicBezTo>
                  <a:cubicBezTo>
                    <a:pt x="103" y="75"/>
                    <a:pt x="140" y="75"/>
                    <a:pt x="177" y="84"/>
                  </a:cubicBezTo>
                  <a:cubicBezTo>
                    <a:pt x="215" y="94"/>
                    <a:pt x="242" y="94"/>
                    <a:pt x="280" y="94"/>
                  </a:cubicBezTo>
                  <a:cubicBezTo>
                    <a:pt x="317" y="94"/>
                    <a:pt x="354" y="94"/>
                    <a:pt x="382" y="84"/>
                  </a:cubicBezTo>
                  <a:cubicBezTo>
                    <a:pt x="326" y="66"/>
                    <a:pt x="261"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2"/>
            <p:cNvSpPr/>
            <p:nvPr/>
          </p:nvSpPr>
          <p:spPr>
            <a:xfrm>
              <a:off x="4002775" y="1886375"/>
              <a:ext cx="6525" cy="1175"/>
            </a:xfrm>
            <a:custGeom>
              <a:rect b="b" l="l" r="r" t="t"/>
              <a:pathLst>
                <a:path extrusionOk="0" h="47" w="261">
                  <a:moveTo>
                    <a:pt x="140" y="0"/>
                  </a:moveTo>
                  <a:cubicBezTo>
                    <a:pt x="93" y="9"/>
                    <a:pt x="47" y="9"/>
                    <a:pt x="0" y="28"/>
                  </a:cubicBezTo>
                  <a:cubicBezTo>
                    <a:pt x="47" y="47"/>
                    <a:pt x="93" y="47"/>
                    <a:pt x="140" y="47"/>
                  </a:cubicBezTo>
                  <a:cubicBezTo>
                    <a:pt x="158" y="47"/>
                    <a:pt x="186" y="47"/>
                    <a:pt x="205" y="37"/>
                  </a:cubicBezTo>
                  <a:cubicBezTo>
                    <a:pt x="233" y="19"/>
                    <a:pt x="242" y="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2"/>
            <p:cNvSpPr/>
            <p:nvPr/>
          </p:nvSpPr>
          <p:spPr>
            <a:xfrm>
              <a:off x="3955850" y="1870100"/>
              <a:ext cx="7450" cy="7000"/>
            </a:xfrm>
            <a:custGeom>
              <a:rect b="b" l="l" r="r" t="t"/>
              <a:pathLst>
                <a:path extrusionOk="0" h="280" w="298">
                  <a:moveTo>
                    <a:pt x="1" y="1"/>
                  </a:moveTo>
                  <a:cubicBezTo>
                    <a:pt x="10" y="38"/>
                    <a:pt x="38" y="56"/>
                    <a:pt x="47" y="94"/>
                  </a:cubicBezTo>
                  <a:cubicBezTo>
                    <a:pt x="75" y="131"/>
                    <a:pt x="94" y="149"/>
                    <a:pt x="121" y="177"/>
                  </a:cubicBezTo>
                  <a:cubicBezTo>
                    <a:pt x="168" y="224"/>
                    <a:pt x="224" y="270"/>
                    <a:pt x="298" y="279"/>
                  </a:cubicBezTo>
                  <a:lnTo>
                    <a:pt x="159" y="140"/>
                  </a:lnTo>
                  <a:cubicBezTo>
                    <a:pt x="11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2"/>
            <p:cNvSpPr/>
            <p:nvPr/>
          </p:nvSpPr>
          <p:spPr>
            <a:xfrm>
              <a:off x="3960025" y="1871025"/>
              <a:ext cx="6075" cy="4675"/>
            </a:xfrm>
            <a:custGeom>
              <a:rect b="b" l="l" r="r" t="t"/>
              <a:pathLst>
                <a:path extrusionOk="0" h="187" w="243">
                  <a:moveTo>
                    <a:pt x="1" y="1"/>
                  </a:moveTo>
                  <a:lnTo>
                    <a:pt x="1" y="1"/>
                  </a:lnTo>
                  <a:cubicBezTo>
                    <a:pt x="10" y="38"/>
                    <a:pt x="19" y="57"/>
                    <a:pt x="38" y="66"/>
                  </a:cubicBezTo>
                  <a:cubicBezTo>
                    <a:pt x="47" y="94"/>
                    <a:pt x="66" y="112"/>
                    <a:pt x="94" y="122"/>
                  </a:cubicBezTo>
                  <a:cubicBezTo>
                    <a:pt x="140" y="159"/>
                    <a:pt x="187" y="187"/>
                    <a:pt x="242" y="187"/>
                  </a:cubicBezTo>
                  <a:cubicBezTo>
                    <a:pt x="233" y="168"/>
                    <a:pt x="205" y="150"/>
                    <a:pt x="187" y="140"/>
                  </a:cubicBezTo>
                  <a:cubicBezTo>
                    <a:pt x="177" y="131"/>
                    <a:pt x="150" y="103"/>
                    <a:pt x="131" y="94"/>
                  </a:cubicBezTo>
                  <a:cubicBezTo>
                    <a:pt x="85" y="57"/>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2"/>
            <p:cNvSpPr/>
            <p:nvPr/>
          </p:nvSpPr>
          <p:spPr>
            <a:xfrm>
              <a:off x="3964450" y="1870675"/>
              <a:ext cx="7700" cy="1550"/>
            </a:xfrm>
            <a:custGeom>
              <a:rect b="b" l="l" r="r" t="t"/>
              <a:pathLst>
                <a:path extrusionOk="0" h="62" w="308">
                  <a:moveTo>
                    <a:pt x="79" y="1"/>
                  </a:moveTo>
                  <a:cubicBezTo>
                    <a:pt x="54" y="1"/>
                    <a:pt x="28" y="6"/>
                    <a:pt x="0" y="15"/>
                  </a:cubicBezTo>
                  <a:cubicBezTo>
                    <a:pt x="47" y="52"/>
                    <a:pt x="93" y="61"/>
                    <a:pt x="149" y="61"/>
                  </a:cubicBezTo>
                  <a:lnTo>
                    <a:pt x="233" y="61"/>
                  </a:lnTo>
                  <a:cubicBezTo>
                    <a:pt x="251" y="61"/>
                    <a:pt x="288" y="61"/>
                    <a:pt x="307" y="52"/>
                  </a:cubicBezTo>
                  <a:cubicBezTo>
                    <a:pt x="261" y="33"/>
                    <a:pt x="205" y="24"/>
                    <a:pt x="158" y="15"/>
                  </a:cubicBezTo>
                  <a:cubicBezTo>
                    <a:pt x="131" y="6"/>
                    <a:pt x="105"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2"/>
            <p:cNvSpPr/>
            <p:nvPr/>
          </p:nvSpPr>
          <p:spPr>
            <a:xfrm>
              <a:off x="3967225" y="1874275"/>
              <a:ext cx="6550" cy="2600"/>
            </a:xfrm>
            <a:custGeom>
              <a:rect b="b" l="l" r="r" t="t"/>
              <a:pathLst>
                <a:path extrusionOk="0" h="104" w="262">
                  <a:moveTo>
                    <a:pt x="1" y="1"/>
                  </a:moveTo>
                  <a:cubicBezTo>
                    <a:pt x="38" y="29"/>
                    <a:pt x="85" y="57"/>
                    <a:pt x="122" y="66"/>
                  </a:cubicBezTo>
                  <a:cubicBezTo>
                    <a:pt x="168" y="94"/>
                    <a:pt x="215" y="103"/>
                    <a:pt x="261" y="103"/>
                  </a:cubicBezTo>
                  <a:cubicBezTo>
                    <a:pt x="224" y="66"/>
                    <a:pt x="187" y="57"/>
                    <a:pt x="140" y="29"/>
                  </a:cubicBezTo>
                  <a:cubicBezTo>
                    <a:pt x="9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2"/>
            <p:cNvSpPr/>
            <p:nvPr/>
          </p:nvSpPr>
          <p:spPr>
            <a:xfrm>
              <a:off x="3966300" y="1878925"/>
              <a:ext cx="8150" cy="3525"/>
            </a:xfrm>
            <a:custGeom>
              <a:rect b="b" l="l" r="r" t="t"/>
              <a:pathLst>
                <a:path extrusionOk="0" h="141" w="326">
                  <a:moveTo>
                    <a:pt x="1" y="1"/>
                  </a:moveTo>
                  <a:lnTo>
                    <a:pt x="1" y="1"/>
                  </a:lnTo>
                  <a:cubicBezTo>
                    <a:pt x="47" y="47"/>
                    <a:pt x="112" y="66"/>
                    <a:pt x="149" y="94"/>
                  </a:cubicBezTo>
                  <a:cubicBezTo>
                    <a:pt x="214" y="112"/>
                    <a:pt x="270" y="122"/>
                    <a:pt x="326" y="140"/>
                  </a:cubicBezTo>
                  <a:cubicBezTo>
                    <a:pt x="279" y="103"/>
                    <a:pt x="233" y="66"/>
                    <a:pt x="177" y="47"/>
                  </a:cubicBezTo>
                  <a:cubicBezTo>
                    <a:pt x="122" y="1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2"/>
            <p:cNvSpPr/>
            <p:nvPr/>
          </p:nvSpPr>
          <p:spPr>
            <a:xfrm>
              <a:off x="3992775" y="1829000"/>
              <a:ext cx="11650" cy="1875"/>
            </a:xfrm>
            <a:custGeom>
              <a:rect b="b" l="l" r="r" t="t"/>
              <a:pathLst>
                <a:path extrusionOk="0" h="75" w="466">
                  <a:moveTo>
                    <a:pt x="224" y="0"/>
                  </a:moveTo>
                  <a:cubicBezTo>
                    <a:pt x="140" y="10"/>
                    <a:pt x="57" y="28"/>
                    <a:pt x="1" y="75"/>
                  </a:cubicBezTo>
                  <a:cubicBezTo>
                    <a:pt x="47" y="65"/>
                    <a:pt x="85" y="56"/>
                    <a:pt x="122" y="56"/>
                  </a:cubicBezTo>
                  <a:cubicBezTo>
                    <a:pt x="168" y="56"/>
                    <a:pt x="196" y="47"/>
                    <a:pt x="233" y="47"/>
                  </a:cubicBezTo>
                  <a:cubicBezTo>
                    <a:pt x="317" y="28"/>
                    <a:pt x="382" y="28"/>
                    <a:pt x="465" y="28"/>
                  </a:cubicBezTo>
                  <a:cubicBezTo>
                    <a:pt x="428" y="19"/>
                    <a:pt x="382" y="1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2"/>
            <p:cNvSpPr/>
            <p:nvPr/>
          </p:nvSpPr>
          <p:spPr>
            <a:xfrm>
              <a:off x="3990700" y="1831450"/>
              <a:ext cx="9300" cy="2675"/>
            </a:xfrm>
            <a:custGeom>
              <a:rect b="b" l="l" r="r" t="t"/>
              <a:pathLst>
                <a:path extrusionOk="0" h="107" w="372">
                  <a:moveTo>
                    <a:pt x="311" y="1"/>
                  </a:moveTo>
                  <a:cubicBezTo>
                    <a:pt x="301" y="1"/>
                    <a:pt x="290" y="2"/>
                    <a:pt x="279" y="4"/>
                  </a:cubicBezTo>
                  <a:cubicBezTo>
                    <a:pt x="251" y="4"/>
                    <a:pt x="214" y="4"/>
                    <a:pt x="177" y="14"/>
                  </a:cubicBezTo>
                  <a:cubicBezTo>
                    <a:pt x="121" y="23"/>
                    <a:pt x="47" y="60"/>
                    <a:pt x="0" y="107"/>
                  </a:cubicBezTo>
                  <a:lnTo>
                    <a:pt x="93" y="79"/>
                  </a:lnTo>
                  <a:cubicBezTo>
                    <a:pt x="130" y="69"/>
                    <a:pt x="158" y="69"/>
                    <a:pt x="186" y="60"/>
                  </a:cubicBezTo>
                  <a:cubicBezTo>
                    <a:pt x="251" y="51"/>
                    <a:pt x="307" y="32"/>
                    <a:pt x="372" y="14"/>
                  </a:cubicBezTo>
                  <a:cubicBezTo>
                    <a:pt x="359" y="7"/>
                    <a:pt x="336"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2"/>
            <p:cNvSpPr/>
            <p:nvPr/>
          </p:nvSpPr>
          <p:spPr>
            <a:xfrm>
              <a:off x="3986050" y="1835025"/>
              <a:ext cx="9325" cy="3975"/>
            </a:xfrm>
            <a:custGeom>
              <a:rect b="b" l="l" r="r" t="t"/>
              <a:pathLst>
                <a:path extrusionOk="0" h="159" w="373">
                  <a:moveTo>
                    <a:pt x="372" y="1"/>
                  </a:moveTo>
                  <a:cubicBezTo>
                    <a:pt x="307" y="1"/>
                    <a:pt x="233" y="19"/>
                    <a:pt x="177" y="47"/>
                  </a:cubicBezTo>
                  <a:cubicBezTo>
                    <a:pt x="140" y="57"/>
                    <a:pt x="121" y="66"/>
                    <a:pt x="84" y="94"/>
                  </a:cubicBezTo>
                  <a:cubicBezTo>
                    <a:pt x="47" y="112"/>
                    <a:pt x="28" y="140"/>
                    <a:pt x="0" y="159"/>
                  </a:cubicBezTo>
                  <a:lnTo>
                    <a:pt x="93" y="131"/>
                  </a:lnTo>
                  <a:cubicBezTo>
                    <a:pt x="121" y="112"/>
                    <a:pt x="158" y="103"/>
                    <a:pt x="186" y="94"/>
                  </a:cubicBezTo>
                  <a:cubicBezTo>
                    <a:pt x="251" y="57"/>
                    <a:pt x="316"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2"/>
            <p:cNvSpPr/>
            <p:nvPr/>
          </p:nvSpPr>
          <p:spPr>
            <a:xfrm>
              <a:off x="3977700" y="1834325"/>
              <a:ext cx="9075" cy="6300"/>
            </a:xfrm>
            <a:custGeom>
              <a:rect b="b" l="l" r="r" t="t"/>
              <a:pathLst>
                <a:path extrusionOk="0" h="252" w="363">
                  <a:moveTo>
                    <a:pt x="362" y="1"/>
                  </a:moveTo>
                  <a:lnTo>
                    <a:pt x="362" y="1"/>
                  </a:lnTo>
                  <a:cubicBezTo>
                    <a:pt x="288" y="10"/>
                    <a:pt x="223" y="47"/>
                    <a:pt x="149" y="94"/>
                  </a:cubicBezTo>
                  <a:cubicBezTo>
                    <a:pt x="130" y="122"/>
                    <a:pt x="93" y="140"/>
                    <a:pt x="65" y="168"/>
                  </a:cubicBezTo>
                  <a:cubicBezTo>
                    <a:pt x="46" y="187"/>
                    <a:pt x="9" y="215"/>
                    <a:pt x="0" y="252"/>
                  </a:cubicBezTo>
                  <a:lnTo>
                    <a:pt x="93" y="187"/>
                  </a:lnTo>
                  <a:cubicBezTo>
                    <a:pt x="130" y="168"/>
                    <a:pt x="149" y="159"/>
                    <a:pt x="186" y="131"/>
                  </a:cubicBezTo>
                  <a:cubicBezTo>
                    <a:pt x="242" y="94"/>
                    <a:pt x="297"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2"/>
            <p:cNvSpPr/>
            <p:nvPr/>
          </p:nvSpPr>
          <p:spPr>
            <a:xfrm>
              <a:off x="3971650" y="1841075"/>
              <a:ext cx="9775" cy="4900"/>
            </a:xfrm>
            <a:custGeom>
              <a:rect b="b" l="l" r="r" t="t"/>
              <a:pathLst>
                <a:path extrusionOk="0" h="196" w="391">
                  <a:moveTo>
                    <a:pt x="391" y="0"/>
                  </a:moveTo>
                  <a:lnTo>
                    <a:pt x="391" y="0"/>
                  </a:lnTo>
                  <a:cubicBezTo>
                    <a:pt x="307" y="10"/>
                    <a:pt x="242" y="38"/>
                    <a:pt x="168" y="56"/>
                  </a:cubicBezTo>
                  <a:cubicBezTo>
                    <a:pt x="149" y="84"/>
                    <a:pt x="112" y="93"/>
                    <a:pt x="75" y="112"/>
                  </a:cubicBezTo>
                  <a:cubicBezTo>
                    <a:pt x="47" y="140"/>
                    <a:pt x="10" y="158"/>
                    <a:pt x="0" y="195"/>
                  </a:cubicBezTo>
                  <a:cubicBezTo>
                    <a:pt x="19" y="177"/>
                    <a:pt x="56" y="168"/>
                    <a:pt x="93" y="149"/>
                  </a:cubicBezTo>
                  <a:lnTo>
                    <a:pt x="196" y="103"/>
                  </a:lnTo>
                  <a:cubicBezTo>
                    <a:pt x="270" y="75"/>
                    <a:pt x="335" y="47"/>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2"/>
            <p:cNvSpPr/>
            <p:nvPr/>
          </p:nvSpPr>
          <p:spPr>
            <a:xfrm>
              <a:off x="3997425" y="1855825"/>
              <a:ext cx="4900" cy="1400"/>
            </a:xfrm>
            <a:custGeom>
              <a:rect b="b" l="l" r="r" t="t"/>
              <a:pathLst>
                <a:path extrusionOk="0" h="56" w="196">
                  <a:moveTo>
                    <a:pt x="167" y="1"/>
                  </a:moveTo>
                  <a:cubicBezTo>
                    <a:pt x="147" y="1"/>
                    <a:pt x="125" y="5"/>
                    <a:pt x="94" y="5"/>
                  </a:cubicBezTo>
                  <a:cubicBezTo>
                    <a:pt x="56" y="14"/>
                    <a:pt x="29" y="24"/>
                    <a:pt x="1" y="51"/>
                  </a:cubicBezTo>
                  <a:cubicBezTo>
                    <a:pt x="16" y="55"/>
                    <a:pt x="30" y="56"/>
                    <a:pt x="42" y="56"/>
                  </a:cubicBezTo>
                  <a:cubicBezTo>
                    <a:pt x="66" y="56"/>
                    <a:pt x="84" y="51"/>
                    <a:pt x="103" y="51"/>
                  </a:cubicBezTo>
                  <a:cubicBezTo>
                    <a:pt x="140" y="42"/>
                    <a:pt x="177" y="24"/>
                    <a:pt x="196" y="5"/>
                  </a:cubicBezTo>
                  <a:cubicBezTo>
                    <a:pt x="187" y="2"/>
                    <a:pt x="177"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2"/>
            <p:cNvSpPr/>
            <p:nvPr/>
          </p:nvSpPr>
          <p:spPr>
            <a:xfrm>
              <a:off x="4001850" y="1856925"/>
              <a:ext cx="4900" cy="1525"/>
            </a:xfrm>
            <a:custGeom>
              <a:rect b="b" l="l" r="r" t="t"/>
              <a:pathLst>
                <a:path extrusionOk="0" h="61" w="196">
                  <a:moveTo>
                    <a:pt x="144" y="0"/>
                  </a:moveTo>
                  <a:cubicBezTo>
                    <a:pt x="128" y="0"/>
                    <a:pt x="112" y="3"/>
                    <a:pt x="93" y="7"/>
                  </a:cubicBezTo>
                  <a:cubicBezTo>
                    <a:pt x="56" y="17"/>
                    <a:pt x="19" y="26"/>
                    <a:pt x="0" y="54"/>
                  </a:cubicBezTo>
                  <a:cubicBezTo>
                    <a:pt x="19" y="59"/>
                    <a:pt x="35" y="61"/>
                    <a:pt x="51" y="61"/>
                  </a:cubicBezTo>
                  <a:cubicBezTo>
                    <a:pt x="68" y="61"/>
                    <a:pt x="84" y="59"/>
                    <a:pt x="102" y="54"/>
                  </a:cubicBezTo>
                  <a:cubicBezTo>
                    <a:pt x="140" y="45"/>
                    <a:pt x="177" y="26"/>
                    <a:pt x="195" y="7"/>
                  </a:cubicBezTo>
                  <a:cubicBezTo>
                    <a:pt x="177" y="3"/>
                    <a:pt x="161" y="0"/>
                    <a:pt x="1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2"/>
            <p:cNvSpPr/>
            <p:nvPr/>
          </p:nvSpPr>
          <p:spPr>
            <a:xfrm>
              <a:off x="3962600" y="1848725"/>
              <a:ext cx="5825" cy="4225"/>
            </a:xfrm>
            <a:custGeom>
              <a:rect b="b" l="l" r="r" t="t"/>
              <a:pathLst>
                <a:path extrusionOk="0" h="169" w="233">
                  <a:moveTo>
                    <a:pt x="232" y="1"/>
                  </a:moveTo>
                  <a:cubicBezTo>
                    <a:pt x="177" y="10"/>
                    <a:pt x="139" y="29"/>
                    <a:pt x="102" y="66"/>
                  </a:cubicBezTo>
                  <a:cubicBezTo>
                    <a:pt x="84" y="75"/>
                    <a:pt x="56" y="94"/>
                    <a:pt x="47" y="112"/>
                  </a:cubicBezTo>
                  <a:cubicBezTo>
                    <a:pt x="28" y="122"/>
                    <a:pt x="9" y="150"/>
                    <a:pt x="0" y="168"/>
                  </a:cubicBezTo>
                  <a:cubicBezTo>
                    <a:pt x="47" y="150"/>
                    <a:pt x="93" y="122"/>
                    <a:pt x="130" y="103"/>
                  </a:cubicBezTo>
                  <a:cubicBezTo>
                    <a:pt x="167" y="66"/>
                    <a:pt x="205" y="38"/>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2"/>
            <p:cNvSpPr/>
            <p:nvPr/>
          </p:nvSpPr>
          <p:spPr>
            <a:xfrm>
              <a:off x="3985825" y="1936475"/>
              <a:ext cx="74575" cy="66400"/>
            </a:xfrm>
            <a:custGeom>
              <a:rect b="b" l="l" r="r" t="t"/>
              <a:pathLst>
                <a:path extrusionOk="0" h="2656" w="2983">
                  <a:moveTo>
                    <a:pt x="1584" y="1"/>
                  </a:moveTo>
                  <a:cubicBezTo>
                    <a:pt x="1399" y="1"/>
                    <a:pt x="1200" y="141"/>
                    <a:pt x="1059" y="282"/>
                  </a:cubicBezTo>
                  <a:cubicBezTo>
                    <a:pt x="604" y="765"/>
                    <a:pt x="270" y="1341"/>
                    <a:pt x="84" y="1982"/>
                  </a:cubicBezTo>
                  <a:cubicBezTo>
                    <a:pt x="0" y="2186"/>
                    <a:pt x="242" y="2353"/>
                    <a:pt x="418" y="2400"/>
                  </a:cubicBezTo>
                  <a:cubicBezTo>
                    <a:pt x="822" y="2558"/>
                    <a:pt x="1251" y="2655"/>
                    <a:pt x="1677" y="2655"/>
                  </a:cubicBezTo>
                  <a:cubicBezTo>
                    <a:pt x="1879" y="2655"/>
                    <a:pt x="2080" y="2633"/>
                    <a:pt x="2276" y="2586"/>
                  </a:cubicBezTo>
                  <a:cubicBezTo>
                    <a:pt x="2472" y="2539"/>
                    <a:pt x="2676" y="2465"/>
                    <a:pt x="2797" y="2316"/>
                  </a:cubicBezTo>
                  <a:cubicBezTo>
                    <a:pt x="2927" y="2168"/>
                    <a:pt x="2983" y="1935"/>
                    <a:pt x="2871" y="1768"/>
                  </a:cubicBezTo>
                  <a:cubicBezTo>
                    <a:pt x="2741" y="1582"/>
                    <a:pt x="2499" y="1564"/>
                    <a:pt x="2276" y="1564"/>
                  </a:cubicBezTo>
                  <a:cubicBezTo>
                    <a:pt x="2416" y="1480"/>
                    <a:pt x="2555" y="1387"/>
                    <a:pt x="2648" y="1248"/>
                  </a:cubicBezTo>
                  <a:cubicBezTo>
                    <a:pt x="2741" y="1118"/>
                    <a:pt x="2769" y="913"/>
                    <a:pt x="2648" y="793"/>
                  </a:cubicBezTo>
                  <a:cubicBezTo>
                    <a:pt x="2585" y="724"/>
                    <a:pt x="2488" y="697"/>
                    <a:pt x="2386" y="697"/>
                  </a:cubicBezTo>
                  <a:cubicBezTo>
                    <a:pt x="2309" y="697"/>
                    <a:pt x="2228" y="713"/>
                    <a:pt x="2156" y="737"/>
                  </a:cubicBezTo>
                  <a:cubicBezTo>
                    <a:pt x="1998" y="793"/>
                    <a:pt x="1858" y="904"/>
                    <a:pt x="1682" y="932"/>
                  </a:cubicBezTo>
                  <a:cubicBezTo>
                    <a:pt x="1775" y="793"/>
                    <a:pt x="1868" y="653"/>
                    <a:pt x="1905" y="495"/>
                  </a:cubicBezTo>
                  <a:cubicBezTo>
                    <a:pt x="1942" y="328"/>
                    <a:pt x="1896" y="142"/>
                    <a:pt x="1756" y="49"/>
                  </a:cubicBezTo>
                  <a:cubicBezTo>
                    <a:pt x="1702" y="15"/>
                    <a:pt x="1643" y="1"/>
                    <a:pt x="15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2"/>
            <p:cNvSpPr/>
            <p:nvPr/>
          </p:nvSpPr>
          <p:spPr>
            <a:xfrm>
              <a:off x="3987225" y="1935375"/>
              <a:ext cx="72700" cy="67700"/>
            </a:xfrm>
            <a:custGeom>
              <a:rect b="b" l="l" r="r" t="t"/>
              <a:pathLst>
                <a:path extrusionOk="0" h="2708" w="2908">
                  <a:moveTo>
                    <a:pt x="28" y="2017"/>
                  </a:moveTo>
                  <a:lnTo>
                    <a:pt x="28" y="2017"/>
                  </a:lnTo>
                  <a:cubicBezTo>
                    <a:pt x="4" y="2040"/>
                    <a:pt x="1" y="2077"/>
                    <a:pt x="6" y="2116"/>
                  </a:cubicBezTo>
                  <a:lnTo>
                    <a:pt x="6" y="2116"/>
                  </a:lnTo>
                  <a:cubicBezTo>
                    <a:pt x="5" y="2089"/>
                    <a:pt x="13" y="2053"/>
                    <a:pt x="28" y="2017"/>
                  </a:cubicBezTo>
                  <a:close/>
                  <a:moveTo>
                    <a:pt x="6" y="2116"/>
                  </a:moveTo>
                  <a:cubicBezTo>
                    <a:pt x="6" y="2124"/>
                    <a:pt x="7" y="2131"/>
                    <a:pt x="9" y="2137"/>
                  </a:cubicBezTo>
                  <a:cubicBezTo>
                    <a:pt x="8" y="2130"/>
                    <a:pt x="7" y="2123"/>
                    <a:pt x="6" y="2116"/>
                  </a:cubicBezTo>
                  <a:close/>
                  <a:moveTo>
                    <a:pt x="9" y="2137"/>
                  </a:moveTo>
                  <a:cubicBezTo>
                    <a:pt x="9" y="2184"/>
                    <a:pt x="37" y="2221"/>
                    <a:pt x="74" y="2258"/>
                  </a:cubicBezTo>
                  <a:cubicBezTo>
                    <a:pt x="46" y="2221"/>
                    <a:pt x="28" y="2184"/>
                    <a:pt x="9" y="2137"/>
                  </a:cubicBezTo>
                  <a:close/>
                  <a:moveTo>
                    <a:pt x="1514" y="0"/>
                  </a:moveTo>
                  <a:cubicBezTo>
                    <a:pt x="1431" y="0"/>
                    <a:pt x="1347" y="28"/>
                    <a:pt x="1282" y="65"/>
                  </a:cubicBezTo>
                  <a:cubicBezTo>
                    <a:pt x="1143" y="131"/>
                    <a:pt x="1013" y="251"/>
                    <a:pt x="920" y="363"/>
                  </a:cubicBezTo>
                  <a:cubicBezTo>
                    <a:pt x="715" y="595"/>
                    <a:pt x="530" y="855"/>
                    <a:pt x="372" y="1134"/>
                  </a:cubicBezTo>
                  <a:cubicBezTo>
                    <a:pt x="223" y="1413"/>
                    <a:pt x="93" y="1701"/>
                    <a:pt x="19" y="1998"/>
                  </a:cubicBezTo>
                  <a:cubicBezTo>
                    <a:pt x="111" y="1701"/>
                    <a:pt x="223" y="1413"/>
                    <a:pt x="372" y="1143"/>
                  </a:cubicBezTo>
                  <a:cubicBezTo>
                    <a:pt x="530" y="874"/>
                    <a:pt x="725" y="623"/>
                    <a:pt x="929" y="391"/>
                  </a:cubicBezTo>
                  <a:cubicBezTo>
                    <a:pt x="1041" y="270"/>
                    <a:pt x="1152" y="168"/>
                    <a:pt x="1291" y="112"/>
                  </a:cubicBezTo>
                  <a:cubicBezTo>
                    <a:pt x="1342" y="83"/>
                    <a:pt x="1399" y="60"/>
                    <a:pt x="1461" y="60"/>
                  </a:cubicBezTo>
                  <a:cubicBezTo>
                    <a:pt x="1478" y="60"/>
                    <a:pt x="1496" y="61"/>
                    <a:pt x="1514" y="65"/>
                  </a:cubicBezTo>
                  <a:cubicBezTo>
                    <a:pt x="1579" y="65"/>
                    <a:pt x="1654" y="93"/>
                    <a:pt x="1709" y="140"/>
                  </a:cubicBezTo>
                  <a:cubicBezTo>
                    <a:pt x="1756" y="186"/>
                    <a:pt x="1793" y="261"/>
                    <a:pt x="1802" y="326"/>
                  </a:cubicBezTo>
                  <a:cubicBezTo>
                    <a:pt x="1812" y="400"/>
                    <a:pt x="1812" y="484"/>
                    <a:pt x="1793" y="549"/>
                  </a:cubicBezTo>
                  <a:cubicBezTo>
                    <a:pt x="1756" y="688"/>
                    <a:pt x="1663" y="818"/>
                    <a:pt x="1570" y="948"/>
                  </a:cubicBezTo>
                  <a:lnTo>
                    <a:pt x="1514" y="1022"/>
                  </a:lnTo>
                  <a:lnTo>
                    <a:pt x="1617" y="1004"/>
                  </a:lnTo>
                  <a:cubicBezTo>
                    <a:pt x="1793" y="967"/>
                    <a:pt x="1942" y="864"/>
                    <a:pt x="2090" y="818"/>
                  </a:cubicBezTo>
                  <a:cubicBezTo>
                    <a:pt x="2165" y="790"/>
                    <a:pt x="2239" y="772"/>
                    <a:pt x="2323" y="772"/>
                  </a:cubicBezTo>
                  <a:cubicBezTo>
                    <a:pt x="2406" y="772"/>
                    <a:pt x="2481" y="790"/>
                    <a:pt x="2527" y="837"/>
                  </a:cubicBezTo>
                  <a:cubicBezTo>
                    <a:pt x="2574" y="883"/>
                    <a:pt x="2601" y="957"/>
                    <a:pt x="2601" y="1022"/>
                  </a:cubicBezTo>
                  <a:cubicBezTo>
                    <a:pt x="2601" y="1097"/>
                    <a:pt x="2583" y="1180"/>
                    <a:pt x="2546" y="1236"/>
                  </a:cubicBezTo>
                  <a:cubicBezTo>
                    <a:pt x="2462" y="1366"/>
                    <a:pt x="2323" y="1459"/>
                    <a:pt x="2183" y="1552"/>
                  </a:cubicBezTo>
                  <a:lnTo>
                    <a:pt x="2063" y="1626"/>
                  </a:lnTo>
                  <a:lnTo>
                    <a:pt x="2211" y="1626"/>
                  </a:lnTo>
                  <a:cubicBezTo>
                    <a:pt x="2304" y="1626"/>
                    <a:pt x="2388" y="1626"/>
                    <a:pt x="2481" y="1654"/>
                  </a:cubicBezTo>
                  <a:cubicBezTo>
                    <a:pt x="2555" y="1663"/>
                    <a:pt x="2639" y="1701"/>
                    <a:pt x="2713" y="1747"/>
                  </a:cubicBezTo>
                  <a:cubicBezTo>
                    <a:pt x="2778" y="1794"/>
                    <a:pt x="2815" y="1859"/>
                    <a:pt x="2824" y="1942"/>
                  </a:cubicBezTo>
                  <a:cubicBezTo>
                    <a:pt x="2834" y="2026"/>
                    <a:pt x="2824" y="2109"/>
                    <a:pt x="2787" y="2184"/>
                  </a:cubicBezTo>
                  <a:cubicBezTo>
                    <a:pt x="2759" y="2267"/>
                    <a:pt x="2694" y="2323"/>
                    <a:pt x="2629" y="2388"/>
                  </a:cubicBezTo>
                  <a:cubicBezTo>
                    <a:pt x="2555" y="2444"/>
                    <a:pt x="2481" y="2481"/>
                    <a:pt x="2397" y="2509"/>
                  </a:cubicBezTo>
                  <a:cubicBezTo>
                    <a:pt x="2313" y="2546"/>
                    <a:pt x="2230" y="2574"/>
                    <a:pt x="2137" y="2593"/>
                  </a:cubicBezTo>
                  <a:cubicBezTo>
                    <a:pt x="2063" y="2620"/>
                    <a:pt x="1970" y="2630"/>
                    <a:pt x="1877" y="2639"/>
                  </a:cubicBezTo>
                  <a:cubicBezTo>
                    <a:pt x="1767" y="2653"/>
                    <a:pt x="1657" y="2660"/>
                    <a:pt x="1547" y="2660"/>
                  </a:cubicBezTo>
                  <a:cubicBezTo>
                    <a:pt x="1296" y="2660"/>
                    <a:pt x="1048" y="2626"/>
                    <a:pt x="808" y="2574"/>
                  </a:cubicBezTo>
                  <a:cubicBezTo>
                    <a:pt x="632" y="2528"/>
                    <a:pt x="455" y="2481"/>
                    <a:pt x="297" y="2407"/>
                  </a:cubicBezTo>
                  <a:cubicBezTo>
                    <a:pt x="214" y="2370"/>
                    <a:pt x="130" y="2314"/>
                    <a:pt x="74" y="2258"/>
                  </a:cubicBezTo>
                  <a:lnTo>
                    <a:pt x="74" y="2258"/>
                  </a:lnTo>
                  <a:cubicBezTo>
                    <a:pt x="130" y="2323"/>
                    <a:pt x="214" y="2370"/>
                    <a:pt x="297" y="2416"/>
                  </a:cubicBezTo>
                  <a:cubicBezTo>
                    <a:pt x="455" y="2490"/>
                    <a:pt x="632" y="2546"/>
                    <a:pt x="808" y="2593"/>
                  </a:cubicBezTo>
                  <a:cubicBezTo>
                    <a:pt x="1071" y="2664"/>
                    <a:pt x="1345" y="2708"/>
                    <a:pt x="1626" y="2708"/>
                  </a:cubicBezTo>
                  <a:cubicBezTo>
                    <a:pt x="1712" y="2708"/>
                    <a:pt x="1799" y="2703"/>
                    <a:pt x="1886" y="2695"/>
                  </a:cubicBezTo>
                  <a:cubicBezTo>
                    <a:pt x="1979" y="2685"/>
                    <a:pt x="2072" y="2676"/>
                    <a:pt x="2155" y="2667"/>
                  </a:cubicBezTo>
                  <a:cubicBezTo>
                    <a:pt x="2239" y="2648"/>
                    <a:pt x="2323" y="2630"/>
                    <a:pt x="2416" y="2593"/>
                  </a:cubicBezTo>
                  <a:cubicBezTo>
                    <a:pt x="2499" y="2555"/>
                    <a:pt x="2583" y="2528"/>
                    <a:pt x="2666" y="2462"/>
                  </a:cubicBezTo>
                  <a:cubicBezTo>
                    <a:pt x="2731" y="2407"/>
                    <a:pt x="2806" y="2342"/>
                    <a:pt x="2852" y="2249"/>
                  </a:cubicBezTo>
                  <a:cubicBezTo>
                    <a:pt x="2899" y="2165"/>
                    <a:pt x="2908" y="2063"/>
                    <a:pt x="2899" y="1970"/>
                  </a:cubicBezTo>
                  <a:cubicBezTo>
                    <a:pt x="2880" y="1877"/>
                    <a:pt x="2834" y="1766"/>
                    <a:pt x="2759" y="1710"/>
                  </a:cubicBezTo>
                  <a:cubicBezTo>
                    <a:pt x="2676" y="1654"/>
                    <a:pt x="2583" y="1617"/>
                    <a:pt x="2490" y="1598"/>
                  </a:cubicBezTo>
                  <a:cubicBezTo>
                    <a:pt x="2443" y="1580"/>
                    <a:pt x="2397" y="1580"/>
                    <a:pt x="2360" y="1571"/>
                  </a:cubicBezTo>
                  <a:cubicBezTo>
                    <a:pt x="2397" y="1552"/>
                    <a:pt x="2416" y="1524"/>
                    <a:pt x="2453" y="1506"/>
                  </a:cubicBezTo>
                  <a:cubicBezTo>
                    <a:pt x="2527" y="1441"/>
                    <a:pt x="2583" y="1385"/>
                    <a:pt x="2639" y="1301"/>
                  </a:cubicBezTo>
                  <a:cubicBezTo>
                    <a:pt x="2685" y="1227"/>
                    <a:pt x="2722" y="1134"/>
                    <a:pt x="2713" y="1041"/>
                  </a:cubicBezTo>
                  <a:cubicBezTo>
                    <a:pt x="2713" y="948"/>
                    <a:pt x="2676" y="837"/>
                    <a:pt x="2592" y="781"/>
                  </a:cubicBezTo>
                  <a:cubicBezTo>
                    <a:pt x="2527" y="716"/>
                    <a:pt x="2416" y="688"/>
                    <a:pt x="2323" y="688"/>
                  </a:cubicBezTo>
                  <a:cubicBezTo>
                    <a:pt x="2230" y="688"/>
                    <a:pt x="2137" y="697"/>
                    <a:pt x="2063" y="734"/>
                  </a:cubicBezTo>
                  <a:cubicBezTo>
                    <a:pt x="1932" y="781"/>
                    <a:pt x="1830" y="855"/>
                    <a:pt x="1709" y="902"/>
                  </a:cubicBezTo>
                  <a:cubicBezTo>
                    <a:pt x="1774" y="790"/>
                    <a:pt x="1840" y="688"/>
                    <a:pt x="1858" y="558"/>
                  </a:cubicBezTo>
                  <a:cubicBezTo>
                    <a:pt x="1886" y="484"/>
                    <a:pt x="1886" y="400"/>
                    <a:pt x="1858" y="316"/>
                  </a:cubicBezTo>
                  <a:cubicBezTo>
                    <a:pt x="1840" y="233"/>
                    <a:pt x="1802" y="158"/>
                    <a:pt x="1747" y="93"/>
                  </a:cubicBezTo>
                  <a:cubicBezTo>
                    <a:pt x="1691" y="38"/>
                    <a:pt x="1598" y="0"/>
                    <a:pt x="1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2"/>
            <p:cNvSpPr/>
            <p:nvPr/>
          </p:nvSpPr>
          <p:spPr>
            <a:xfrm>
              <a:off x="3987900" y="1959750"/>
              <a:ext cx="39750" cy="30225"/>
            </a:xfrm>
            <a:custGeom>
              <a:rect b="b" l="l" r="r" t="t"/>
              <a:pathLst>
                <a:path extrusionOk="0" h="1209" w="1590">
                  <a:moveTo>
                    <a:pt x="1590" y="1"/>
                  </a:moveTo>
                  <a:lnTo>
                    <a:pt x="1590" y="1"/>
                  </a:lnTo>
                  <a:cubicBezTo>
                    <a:pt x="1459" y="103"/>
                    <a:pt x="1320" y="205"/>
                    <a:pt x="1199" y="308"/>
                  </a:cubicBezTo>
                  <a:lnTo>
                    <a:pt x="800" y="614"/>
                  </a:lnTo>
                  <a:lnTo>
                    <a:pt x="410" y="921"/>
                  </a:lnTo>
                  <a:cubicBezTo>
                    <a:pt x="345" y="977"/>
                    <a:pt x="280" y="1023"/>
                    <a:pt x="205" y="1069"/>
                  </a:cubicBezTo>
                  <a:lnTo>
                    <a:pt x="1" y="1209"/>
                  </a:lnTo>
                  <a:cubicBezTo>
                    <a:pt x="149" y="1144"/>
                    <a:pt x="289" y="1051"/>
                    <a:pt x="428" y="958"/>
                  </a:cubicBezTo>
                  <a:cubicBezTo>
                    <a:pt x="568" y="865"/>
                    <a:pt x="707" y="754"/>
                    <a:pt x="837" y="651"/>
                  </a:cubicBezTo>
                  <a:lnTo>
                    <a:pt x="1218" y="335"/>
                  </a:lnTo>
                  <a:cubicBezTo>
                    <a:pt x="1348" y="224"/>
                    <a:pt x="1478" y="122"/>
                    <a:pt x="1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2"/>
            <p:cNvSpPr/>
            <p:nvPr/>
          </p:nvSpPr>
          <p:spPr>
            <a:xfrm>
              <a:off x="3988375" y="1976025"/>
              <a:ext cx="53450" cy="15825"/>
            </a:xfrm>
            <a:custGeom>
              <a:rect b="b" l="l" r="r" t="t"/>
              <a:pathLst>
                <a:path extrusionOk="0" h="633" w="2138">
                  <a:moveTo>
                    <a:pt x="2137" y="0"/>
                  </a:moveTo>
                  <a:lnTo>
                    <a:pt x="2137" y="0"/>
                  </a:lnTo>
                  <a:cubicBezTo>
                    <a:pt x="1951" y="37"/>
                    <a:pt x="1784" y="84"/>
                    <a:pt x="1598" y="121"/>
                  </a:cubicBezTo>
                  <a:cubicBezTo>
                    <a:pt x="1422" y="168"/>
                    <a:pt x="1236" y="223"/>
                    <a:pt x="1060" y="270"/>
                  </a:cubicBezTo>
                  <a:cubicBezTo>
                    <a:pt x="874" y="326"/>
                    <a:pt x="697" y="372"/>
                    <a:pt x="530" y="437"/>
                  </a:cubicBezTo>
                  <a:cubicBezTo>
                    <a:pt x="353" y="493"/>
                    <a:pt x="168" y="548"/>
                    <a:pt x="0" y="632"/>
                  </a:cubicBezTo>
                  <a:cubicBezTo>
                    <a:pt x="93" y="595"/>
                    <a:pt x="177" y="576"/>
                    <a:pt x="270" y="548"/>
                  </a:cubicBezTo>
                  <a:cubicBezTo>
                    <a:pt x="363" y="511"/>
                    <a:pt x="446" y="493"/>
                    <a:pt x="539" y="465"/>
                  </a:cubicBezTo>
                  <a:lnTo>
                    <a:pt x="1069" y="316"/>
                  </a:lnTo>
                  <a:lnTo>
                    <a:pt x="1608" y="168"/>
                  </a:lnTo>
                  <a:cubicBezTo>
                    <a:pt x="1794" y="121"/>
                    <a:pt x="1961" y="65"/>
                    <a:pt x="21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2"/>
            <p:cNvSpPr/>
            <p:nvPr/>
          </p:nvSpPr>
          <p:spPr>
            <a:xfrm>
              <a:off x="4003475" y="1973225"/>
              <a:ext cx="11400" cy="8625"/>
            </a:xfrm>
            <a:custGeom>
              <a:rect b="b" l="l" r="r" t="t"/>
              <a:pathLst>
                <a:path extrusionOk="0" h="345" w="456">
                  <a:moveTo>
                    <a:pt x="456" y="1"/>
                  </a:moveTo>
                  <a:lnTo>
                    <a:pt x="456" y="1"/>
                  </a:lnTo>
                  <a:cubicBezTo>
                    <a:pt x="363" y="47"/>
                    <a:pt x="298" y="103"/>
                    <a:pt x="214" y="159"/>
                  </a:cubicBezTo>
                  <a:cubicBezTo>
                    <a:pt x="177" y="196"/>
                    <a:pt x="140" y="224"/>
                    <a:pt x="112" y="252"/>
                  </a:cubicBezTo>
                  <a:cubicBezTo>
                    <a:pt x="75" y="280"/>
                    <a:pt x="37" y="317"/>
                    <a:pt x="0" y="345"/>
                  </a:cubicBezTo>
                  <a:cubicBezTo>
                    <a:pt x="47" y="326"/>
                    <a:pt x="93" y="298"/>
                    <a:pt x="130" y="280"/>
                  </a:cubicBezTo>
                  <a:cubicBezTo>
                    <a:pt x="168" y="252"/>
                    <a:pt x="214" y="224"/>
                    <a:pt x="251" y="196"/>
                  </a:cubicBezTo>
                  <a:cubicBezTo>
                    <a:pt x="316" y="140"/>
                    <a:pt x="400"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2"/>
            <p:cNvSpPr/>
            <p:nvPr/>
          </p:nvSpPr>
          <p:spPr>
            <a:xfrm>
              <a:off x="4013225" y="1970900"/>
              <a:ext cx="6300" cy="6075"/>
            </a:xfrm>
            <a:custGeom>
              <a:rect b="b" l="l" r="r" t="t"/>
              <a:pathLst>
                <a:path extrusionOk="0" h="243" w="252">
                  <a:moveTo>
                    <a:pt x="251" y="1"/>
                  </a:moveTo>
                  <a:lnTo>
                    <a:pt x="112" y="103"/>
                  </a:lnTo>
                  <a:cubicBezTo>
                    <a:pt x="93" y="131"/>
                    <a:pt x="75" y="150"/>
                    <a:pt x="56" y="177"/>
                  </a:cubicBezTo>
                  <a:cubicBezTo>
                    <a:pt x="28" y="196"/>
                    <a:pt x="19" y="224"/>
                    <a:pt x="1" y="242"/>
                  </a:cubicBezTo>
                  <a:cubicBezTo>
                    <a:pt x="28" y="242"/>
                    <a:pt x="56" y="224"/>
                    <a:pt x="75" y="205"/>
                  </a:cubicBezTo>
                  <a:cubicBezTo>
                    <a:pt x="103" y="196"/>
                    <a:pt x="121" y="177"/>
                    <a:pt x="149" y="150"/>
                  </a:cubicBezTo>
                  <a:cubicBezTo>
                    <a:pt x="196" y="103"/>
                    <a:pt x="233" y="57"/>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2"/>
            <p:cNvSpPr/>
            <p:nvPr/>
          </p:nvSpPr>
          <p:spPr>
            <a:xfrm>
              <a:off x="4011125" y="1973925"/>
              <a:ext cx="11425" cy="6775"/>
            </a:xfrm>
            <a:custGeom>
              <a:rect b="b" l="l" r="r" t="t"/>
              <a:pathLst>
                <a:path extrusionOk="0" h="271" w="457">
                  <a:moveTo>
                    <a:pt x="456" y="1"/>
                  </a:moveTo>
                  <a:lnTo>
                    <a:pt x="456" y="1"/>
                  </a:lnTo>
                  <a:cubicBezTo>
                    <a:pt x="373" y="38"/>
                    <a:pt x="289" y="84"/>
                    <a:pt x="224" y="121"/>
                  </a:cubicBezTo>
                  <a:cubicBezTo>
                    <a:pt x="140" y="168"/>
                    <a:pt x="66" y="214"/>
                    <a:pt x="1" y="270"/>
                  </a:cubicBezTo>
                  <a:cubicBezTo>
                    <a:pt x="47" y="261"/>
                    <a:pt x="94" y="252"/>
                    <a:pt x="131" y="224"/>
                  </a:cubicBezTo>
                  <a:cubicBezTo>
                    <a:pt x="159" y="214"/>
                    <a:pt x="205" y="187"/>
                    <a:pt x="242" y="168"/>
                  </a:cubicBezTo>
                  <a:cubicBezTo>
                    <a:pt x="317" y="121"/>
                    <a:pt x="382"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2"/>
            <p:cNvSpPr/>
            <p:nvPr/>
          </p:nvSpPr>
          <p:spPr>
            <a:xfrm>
              <a:off x="3998825" y="1982750"/>
              <a:ext cx="7925" cy="2825"/>
            </a:xfrm>
            <a:custGeom>
              <a:rect b="b" l="l" r="r" t="t"/>
              <a:pathLst>
                <a:path extrusionOk="0" h="113" w="317">
                  <a:moveTo>
                    <a:pt x="316" y="1"/>
                  </a:moveTo>
                  <a:cubicBezTo>
                    <a:pt x="261" y="10"/>
                    <a:pt x="205" y="29"/>
                    <a:pt x="149" y="38"/>
                  </a:cubicBezTo>
                  <a:cubicBezTo>
                    <a:pt x="93" y="57"/>
                    <a:pt x="47" y="84"/>
                    <a:pt x="0" y="112"/>
                  </a:cubicBezTo>
                  <a:cubicBezTo>
                    <a:pt x="66" y="112"/>
                    <a:pt x="121" y="103"/>
                    <a:pt x="168" y="84"/>
                  </a:cubicBezTo>
                  <a:cubicBezTo>
                    <a:pt x="223" y="57"/>
                    <a:pt x="270" y="38"/>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2"/>
            <p:cNvSpPr/>
            <p:nvPr/>
          </p:nvSpPr>
          <p:spPr>
            <a:xfrm>
              <a:off x="4040175" y="1964175"/>
              <a:ext cx="9300" cy="8150"/>
            </a:xfrm>
            <a:custGeom>
              <a:rect b="b" l="l" r="r" t="t"/>
              <a:pathLst>
                <a:path extrusionOk="0" h="326" w="372">
                  <a:moveTo>
                    <a:pt x="372" y="0"/>
                  </a:moveTo>
                  <a:lnTo>
                    <a:pt x="372" y="0"/>
                  </a:lnTo>
                  <a:cubicBezTo>
                    <a:pt x="288" y="47"/>
                    <a:pt x="233" y="103"/>
                    <a:pt x="186" y="168"/>
                  </a:cubicBezTo>
                  <a:cubicBezTo>
                    <a:pt x="149" y="186"/>
                    <a:pt x="112" y="214"/>
                    <a:pt x="93" y="242"/>
                  </a:cubicBezTo>
                  <a:cubicBezTo>
                    <a:pt x="56" y="270"/>
                    <a:pt x="37" y="307"/>
                    <a:pt x="0" y="326"/>
                  </a:cubicBezTo>
                  <a:cubicBezTo>
                    <a:pt x="47" y="316"/>
                    <a:pt x="84" y="289"/>
                    <a:pt x="112" y="270"/>
                  </a:cubicBezTo>
                  <a:cubicBezTo>
                    <a:pt x="149" y="242"/>
                    <a:pt x="177" y="214"/>
                    <a:pt x="205" y="186"/>
                  </a:cubicBezTo>
                  <a:cubicBezTo>
                    <a:pt x="270" y="131"/>
                    <a:pt x="325" y="7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2"/>
            <p:cNvSpPr/>
            <p:nvPr/>
          </p:nvSpPr>
          <p:spPr>
            <a:xfrm>
              <a:off x="4035300" y="1968125"/>
              <a:ext cx="6275" cy="5600"/>
            </a:xfrm>
            <a:custGeom>
              <a:rect b="b" l="l" r="r" t="t"/>
              <a:pathLst>
                <a:path extrusionOk="0" h="224" w="251">
                  <a:moveTo>
                    <a:pt x="251" y="0"/>
                  </a:moveTo>
                  <a:lnTo>
                    <a:pt x="251" y="0"/>
                  </a:lnTo>
                  <a:cubicBezTo>
                    <a:pt x="205" y="28"/>
                    <a:pt x="158" y="75"/>
                    <a:pt x="121" y="112"/>
                  </a:cubicBezTo>
                  <a:cubicBezTo>
                    <a:pt x="74" y="140"/>
                    <a:pt x="47" y="177"/>
                    <a:pt x="0" y="223"/>
                  </a:cubicBezTo>
                  <a:cubicBezTo>
                    <a:pt x="19" y="214"/>
                    <a:pt x="56" y="205"/>
                    <a:pt x="74" y="186"/>
                  </a:cubicBezTo>
                  <a:cubicBezTo>
                    <a:pt x="102" y="177"/>
                    <a:pt x="121" y="168"/>
                    <a:pt x="149" y="140"/>
                  </a:cubicBezTo>
                  <a:cubicBezTo>
                    <a:pt x="167" y="131"/>
                    <a:pt x="177"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2"/>
            <p:cNvSpPr/>
            <p:nvPr/>
          </p:nvSpPr>
          <p:spPr>
            <a:xfrm>
              <a:off x="4044825" y="1960925"/>
              <a:ext cx="3275" cy="4200"/>
            </a:xfrm>
            <a:custGeom>
              <a:rect b="b" l="l" r="r" t="t"/>
              <a:pathLst>
                <a:path extrusionOk="0" h="168" w="131">
                  <a:moveTo>
                    <a:pt x="130" y="0"/>
                  </a:moveTo>
                  <a:lnTo>
                    <a:pt x="130" y="0"/>
                  </a:lnTo>
                  <a:cubicBezTo>
                    <a:pt x="93" y="28"/>
                    <a:pt x="84" y="47"/>
                    <a:pt x="47" y="84"/>
                  </a:cubicBezTo>
                  <a:cubicBezTo>
                    <a:pt x="47" y="93"/>
                    <a:pt x="37" y="103"/>
                    <a:pt x="19" y="121"/>
                  </a:cubicBezTo>
                  <a:cubicBezTo>
                    <a:pt x="9" y="130"/>
                    <a:pt x="9" y="140"/>
                    <a:pt x="0" y="168"/>
                  </a:cubicBezTo>
                  <a:cubicBezTo>
                    <a:pt x="47" y="149"/>
                    <a:pt x="65" y="130"/>
                    <a:pt x="93" y="103"/>
                  </a:cubicBezTo>
                  <a:cubicBezTo>
                    <a:pt x="102" y="93"/>
                    <a:pt x="102" y="75"/>
                    <a:pt x="112" y="56"/>
                  </a:cubicBezTo>
                  <a:cubicBezTo>
                    <a:pt x="130" y="38"/>
                    <a:pt x="130"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2"/>
            <p:cNvSpPr/>
            <p:nvPr/>
          </p:nvSpPr>
          <p:spPr>
            <a:xfrm>
              <a:off x="4047600" y="1986925"/>
              <a:ext cx="7450" cy="8400"/>
            </a:xfrm>
            <a:custGeom>
              <a:rect b="b" l="l" r="r" t="t"/>
              <a:pathLst>
                <a:path extrusionOk="0" h="336" w="298">
                  <a:moveTo>
                    <a:pt x="279" y="1"/>
                  </a:moveTo>
                  <a:cubicBezTo>
                    <a:pt x="270" y="75"/>
                    <a:pt x="233" y="150"/>
                    <a:pt x="177" y="196"/>
                  </a:cubicBezTo>
                  <a:cubicBezTo>
                    <a:pt x="159" y="215"/>
                    <a:pt x="131" y="243"/>
                    <a:pt x="93" y="261"/>
                  </a:cubicBezTo>
                  <a:cubicBezTo>
                    <a:pt x="84" y="280"/>
                    <a:pt x="66" y="289"/>
                    <a:pt x="47" y="298"/>
                  </a:cubicBezTo>
                  <a:cubicBezTo>
                    <a:pt x="38" y="308"/>
                    <a:pt x="10" y="326"/>
                    <a:pt x="1" y="335"/>
                  </a:cubicBezTo>
                  <a:cubicBezTo>
                    <a:pt x="28" y="335"/>
                    <a:pt x="38" y="326"/>
                    <a:pt x="66" y="326"/>
                  </a:cubicBezTo>
                  <a:cubicBezTo>
                    <a:pt x="84" y="308"/>
                    <a:pt x="93" y="308"/>
                    <a:pt x="121" y="298"/>
                  </a:cubicBezTo>
                  <a:cubicBezTo>
                    <a:pt x="159" y="289"/>
                    <a:pt x="186" y="261"/>
                    <a:pt x="224" y="233"/>
                  </a:cubicBezTo>
                  <a:cubicBezTo>
                    <a:pt x="261" y="205"/>
                    <a:pt x="279" y="168"/>
                    <a:pt x="298" y="122"/>
                  </a:cubicBezTo>
                  <a:cubicBezTo>
                    <a:pt x="298" y="75"/>
                    <a:pt x="298"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2"/>
            <p:cNvSpPr/>
            <p:nvPr/>
          </p:nvSpPr>
          <p:spPr>
            <a:xfrm>
              <a:off x="4039925" y="1992050"/>
              <a:ext cx="10025" cy="4075"/>
            </a:xfrm>
            <a:custGeom>
              <a:rect b="b" l="l" r="r" t="t"/>
              <a:pathLst>
                <a:path extrusionOk="0" h="163" w="401">
                  <a:moveTo>
                    <a:pt x="400" y="0"/>
                  </a:moveTo>
                  <a:cubicBezTo>
                    <a:pt x="373" y="0"/>
                    <a:pt x="335" y="10"/>
                    <a:pt x="298" y="28"/>
                  </a:cubicBezTo>
                  <a:cubicBezTo>
                    <a:pt x="261" y="47"/>
                    <a:pt x="233" y="56"/>
                    <a:pt x="196" y="75"/>
                  </a:cubicBezTo>
                  <a:lnTo>
                    <a:pt x="103" y="121"/>
                  </a:lnTo>
                  <a:lnTo>
                    <a:pt x="1" y="149"/>
                  </a:lnTo>
                  <a:cubicBezTo>
                    <a:pt x="15" y="158"/>
                    <a:pt x="33" y="163"/>
                    <a:pt x="53" y="163"/>
                  </a:cubicBezTo>
                  <a:cubicBezTo>
                    <a:pt x="73" y="163"/>
                    <a:pt x="94" y="158"/>
                    <a:pt x="112" y="149"/>
                  </a:cubicBezTo>
                  <a:lnTo>
                    <a:pt x="215" y="121"/>
                  </a:lnTo>
                  <a:cubicBezTo>
                    <a:pt x="289" y="93"/>
                    <a:pt x="345"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2"/>
            <p:cNvSpPr/>
            <p:nvPr/>
          </p:nvSpPr>
          <p:spPr>
            <a:xfrm>
              <a:off x="4034825" y="1997850"/>
              <a:ext cx="10025" cy="2125"/>
            </a:xfrm>
            <a:custGeom>
              <a:rect b="b" l="l" r="r" t="t"/>
              <a:pathLst>
                <a:path extrusionOk="0" h="85" w="401">
                  <a:moveTo>
                    <a:pt x="400" y="1"/>
                  </a:moveTo>
                  <a:cubicBezTo>
                    <a:pt x="326" y="1"/>
                    <a:pt x="261" y="10"/>
                    <a:pt x="196" y="29"/>
                  </a:cubicBezTo>
                  <a:cubicBezTo>
                    <a:pt x="131" y="38"/>
                    <a:pt x="75" y="47"/>
                    <a:pt x="1" y="56"/>
                  </a:cubicBezTo>
                  <a:cubicBezTo>
                    <a:pt x="38" y="84"/>
                    <a:pt x="75" y="84"/>
                    <a:pt x="103" y="84"/>
                  </a:cubicBezTo>
                  <a:cubicBezTo>
                    <a:pt x="140" y="84"/>
                    <a:pt x="177" y="75"/>
                    <a:pt x="214" y="75"/>
                  </a:cubicBezTo>
                  <a:cubicBezTo>
                    <a:pt x="233" y="75"/>
                    <a:pt x="270" y="56"/>
                    <a:pt x="307" y="47"/>
                  </a:cubicBezTo>
                  <a:cubicBezTo>
                    <a:pt x="335" y="38"/>
                    <a:pt x="372" y="29"/>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2"/>
            <p:cNvSpPr/>
            <p:nvPr/>
          </p:nvSpPr>
          <p:spPr>
            <a:xfrm>
              <a:off x="4042950" y="1989950"/>
              <a:ext cx="6300" cy="3150"/>
            </a:xfrm>
            <a:custGeom>
              <a:rect b="b" l="l" r="r" t="t"/>
              <a:pathLst>
                <a:path extrusionOk="0" h="126" w="252">
                  <a:moveTo>
                    <a:pt x="252" y="1"/>
                  </a:moveTo>
                  <a:cubicBezTo>
                    <a:pt x="205" y="19"/>
                    <a:pt x="168" y="29"/>
                    <a:pt x="122" y="47"/>
                  </a:cubicBezTo>
                  <a:cubicBezTo>
                    <a:pt x="84" y="75"/>
                    <a:pt x="47" y="94"/>
                    <a:pt x="1" y="122"/>
                  </a:cubicBezTo>
                  <a:cubicBezTo>
                    <a:pt x="12" y="124"/>
                    <a:pt x="24" y="125"/>
                    <a:pt x="36" y="125"/>
                  </a:cubicBezTo>
                  <a:cubicBezTo>
                    <a:pt x="70" y="125"/>
                    <a:pt x="105" y="115"/>
                    <a:pt x="140" y="94"/>
                  </a:cubicBezTo>
                  <a:cubicBezTo>
                    <a:pt x="168" y="84"/>
                    <a:pt x="177" y="75"/>
                    <a:pt x="196" y="57"/>
                  </a:cubicBezTo>
                  <a:cubicBezTo>
                    <a:pt x="224" y="38"/>
                    <a:pt x="233" y="29"/>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2"/>
            <p:cNvSpPr/>
            <p:nvPr/>
          </p:nvSpPr>
          <p:spPr>
            <a:xfrm>
              <a:off x="3993475" y="1993200"/>
              <a:ext cx="9100" cy="4125"/>
            </a:xfrm>
            <a:custGeom>
              <a:rect b="b" l="l" r="r" t="t"/>
              <a:pathLst>
                <a:path extrusionOk="0" h="165" w="364">
                  <a:moveTo>
                    <a:pt x="1" y="1"/>
                  </a:moveTo>
                  <a:lnTo>
                    <a:pt x="1" y="1"/>
                  </a:lnTo>
                  <a:cubicBezTo>
                    <a:pt x="19" y="29"/>
                    <a:pt x="57" y="47"/>
                    <a:pt x="66" y="84"/>
                  </a:cubicBezTo>
                  <a:cubicBezTo>
                    <a:pt x="103" y="94"/>
                    <a:pt x="122" y="112"/>
                    <a:pt x="159" y="131"/>
                  </a:cubicBezTo>
                  <a:cubicBezTo>
                    <a:pt x="209" y="145"/>
                    <a:pt x="264" y="165"/>
                    <a:pt x="317" y="165"/>
                  </a:cubicBezTo>
                  <a:cubicBezTo>
                    <a:pt x="332" y="165"/>
                    <a:pt x="348" y="163"/>
                    <a:pt x="363" y="159"/>
                  </a:cubicBezTo>
                  <a:cubicBezTo>
                    <a:pt x="298" y="140"/>
                    <a:pt x="242" y="103"/>
                    <a:pt x="187" y="84"/>
                  </a:cubicBezTo>
                  <a:cubicBezTo>
                    <a:pt x="122" y="4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2"/>
            <p:cNvSpPr/>
            <p:nvPr/>
          </p:nvSpPr>
          <p:spPr>
            <a:xfrm>
              <a:off x="3997675" y="1992750"/>
              <a:ext cx="7225" cy="2450"/>
            </a:xfrm>
            <a:custGeom>
              <a:rect b="b" l="l" r="r" t="t"/>
              <a:pathLst>
                <a:path extrusionOk="0" h="98" w="289">
                  <a:moveTo>
                    <a:pt x="0" y="0"/>
                  </a:moveTo>
                  <a:lnTo>
                    <a:pt x="0" y="0"/>
                  </a:lnTo>
                  <a:cubicBezTo>
                    <a:pt x="19" y="19"/>
                    <a:pt x="37" y="47"/>
                    <a:pt x="56" y="56"/>
                  </a:cubicBezTo>
                  <a:cubicBezTo>
                    <a:pt x="84" y="75"/>
                    <a:pt x="102" y="75"/>
                    <a:pt x="130" y="84"/>
                  </a:cubicBezTo>
                  <a:cubicBezTo>
                    <a:pt x="158" y="93"/>
                    <a:pt x="184" y="98"/>
                    <a:pt x="209" y="98"/>
                  </a:cubicBezTo>
                  <a:cubicBezTo>
                    <a:pt x="235" y="98"/>
                    <a:pt x="260" y="93"/>
                    <a:pt x="288" y="84"/>
                  </a:cubicBezTo>
                  <a:cubicBezTo>
                    <a:pt x="269" y="75"/>
                    <a:pt x="251" y="75"/>
                    <a:pt x="223" y="65"/>
                  </a:cubicBezTo>
                  <a:cubicBezTo>
                    <a:pt x="204" y="56"/>
                    <a:pt x="177" y="56"/>
                    <a:pt x="158" y="47"/>
                  </a:cubicBezTo>
                  <a:cubicBezTo>
                    <a:pt x="93" y="19"/>
                    <a:pt x="4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2"/>
            <p:cNvSpPr/>
            <p:nvPr/>
          </p:nvSpPr>
          <p:spPr>
            <a:xfrm>
              <a:off x="4001600" y="1989500"/>
              <a:ext cx="7475" cy="1800"/>
            </a:xfrm>
            <a:custGeom>
              <a:rect b="b" l="l" r="r" t="t"/>
              <a:pathLst>
                <a:path extrusionOk="0" h="72" w="299">
                  <a:moveTo>
                    <a:pt x="298" y="0"/>
                  </a:moveTo>
                  <a:cubicBezTo>
                    <a:pt x="252" y="0"/>
                    <a:pt x="196" y="0"/>
                    <a:pt x="150" y="9"/>
                  </a:cubicBezTo>
                  <a:cubicBezTo>
                    <a:pt x="94" y="19"/>
                    <a:pt x="47" y="47"/>
                    <a:pt x="1" y="65"/>
                  </a:cubicBezTo>
                  <a:cubicBezTo>
                    <a:pt x="24" y="69"/>
                    <a:pt x="46" y="71"/>
                    <a:pt x="67" y="71"/>
                  </a:cubicBezTo>
                  <a:cubicBezTo>
                    <a:pt x="97" y="71"/>
                    <a:pt x="126" y="67"/>
                    <a:pt x="159" y="56"/>
                  </a:cubicBezTo>
                  <a:cubicBezTo>
                    <a:pt x="187" y="47"/>
                    <a:pt x="205" y="47"/>
                    <a:pt x="233" y="37"/>
                  </a:cubicBezTo>
                  <a:cubicBezTo>
                    <a:pt x="252" y="37"/>
                    <a:pt x="270" y="19"/>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2"/>
            <p:cNvSpPr/>
            <p:nvPr/>
          </p:nvSpPr>
          <p:spPr>
            <a:xfrm>
              <a:off x="4005550" y="1992750"/>
              <a:ext cx="7000" cy="1425"/>
            </a:xfrm>
            <a:custGeom>
              <a:rect b="b" l="l" r="r" t="t"/>
              <a:pathLst>
                <a:path extrusionOk="0" h="57" w="280">
                  <a:moveTo>
                    <a:pt x="140" y="0"/>
                  </a:moveTo>
                  <a:cubicBezTo>
                    <a:pt x="94" y="0"/>
                    <a:pt x="47" y="10"/>
                    <a:pt x="1" y="19"/>
                  </a:cubicBezTo>
                  <a:cubicBezTo>
                    <a:pt x="47" y="47"/>
                    <a:pt x="94" y="56"/>
                    <a:pt x="140" y="56"/>
                  </a:cubicBezTo>
                  <a:cubicBezTo>
                    <a:pt x="187" y="56"/>
                    <a:pt x="233" y="47"/>
                    <a:pt x="280"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2"/>
            <p:cNvSpPr/>
            <p:nvPr/>
          </p:nvSpPr>
          <p:spPr>
            <a:xfrm>
              <a:off x="4006250" y="1997625"/>
              <a:ext cx="8625" cy="1175"/>
            </a:xfrm>
            <a:custGeom>
              <a:rect b="b" l="l" r="r" t="t"/>
              <a:pathLst>
                <a:path extrusionOk="0" h="47" w="345">
                  <a:moveTo>
                    <a:pt x="168" y="0"/>
                  </a:moveTo>
                  <a:cubicBezTo>
                    <a:pt x="112" y="0"/>
                    <a:pt x="57" y="0"/>
                    <a:pt x="1" y="10"/>
                  </a:cubicBezTo>
                  <a:cubicBezTo>
                    <a:pt x="57" y="38"/>
                    <a:pt x="122" y="47"/>
                    <a:pt x="168" y="47"/>
                  </a:cubicBezTo>
                  <a:cubicBezTo>
                    <a:pt x="233" y="47"/>
                    <a:pt x="289" y="47"/>
                    <a:pt x="345" y="38"/>
                  </a:cubicBezTo>
                  <a:cubicBezTo>
                    <a:pt x="289" y="1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2"/>
            <p:cNvSpPr/>
            <p:nvPr/>
          </p:nvSpPr>
          <p:spPr>
            <a:xfrm>
              <a:off x="4014625" y="1938625"/>
              <a:ext cx="10250" cy="4675"/>
            </a:xfrm>
            <a:custGeom>
              <a:rect b="b" l="l" r="r" t="t"/>
              <a:pathLst>
                <a:path extrusionOk="0" h="187" w="410">
                  <a:moveTo>
                    <a:pt x="288" y="1"/>
                  </a:moveTo>
                  <a:cubicBezTo>
                    <a:pt x="242" y="10"/>
                    <a:pt x="205" y="19"/>
                    <a:pt x="177" y="38"/>
                  </a:cubicBezTo>
                  <a:cubicBezTo>
                    <a:pt x="102" y="66"/>
                    <a:pt x="37" y="112"/>
                    <a:pt x="0" y="186"/>
                  </a:cubicBezTo>
                  <a:cubicBezTo>
                    <a:pt x="19" y="158"/>
                    <a:pt x="56" y="149"/>
                    <a:pt x="93" y="131"/>
                  </a:cubicBezTo>
                  <a:cubicBezTo>
                    <a:pt x="130" y="121"/>
                    <a:pt x="158" y="93"/>
                    <a:pt x="195" y="84"/>
                  </a:cubicBezTo>
                  <a:cubicBezTo>
                    <a:pt x="270" y="56"/>
                    <a:pt x="335" y="3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2"/>
            <p:cNvSpPr/>
            <p:nvPr/>
          </p:nvSpPr>
          <p:spPr>
            <a:xfrm>
              <a:off x="4013450" y="1941875"/>
              <a:ext cx="8150" cy="5125"/>
            </a:xfrm>
            <a:custGeom>
              <a:rect b="b" l="l" r="r" t="t"/>
              <a:pathLst>
                <a:path extrusionOk="0" h="205" w="326">
                  <a:moveTo>
                    <a:pt x="326" y="1"/>
                  </a:moveTo>
                  <a:cubicBezTo>
                    <a:pt x="289" y="1"/>
                    <a:pt x="252" y="10"/>
                    <a:pt x="215" y="10"/>
                  </a:cubicBezTo>
                  <a:cubicBezTo>
                    <a:pt x="187" y="19"/>
                    <a:pt x="149" y="28"/>
                    <a:pt x="122" y="56"/>
                  </a:cubicBezTo>
                  <a:cubicBezTo>
                    <a:pt x="75" y="93"/>
                    <a:pt x="19" y="140"/>
                    <a:pt x="1" y="205"/>
                  </a:cubicBezTo>
                  <a:lnTo>
                    <a:pt x="75" y="149"/>
                  </a:lnTo>
                  <a:cubicBezTo>
                    <a:pt x="103" y="140"/>
                    <a:pt x="140" y="112"/>
                    <a:pt x="159" y="103"/>
                  </a:cubicBezTo>
                  <a:cubicBezTo>
                    <a:pt x="215" y="66"/>
                    <a:pt x="261" y="38"/>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2"/>
            <p:cNvSpPr/>
            <p:nvPr/>
          </p:nvSpPr>
          <p:spPr>
            <a:xfrm>
              <a:off x="4010200" y="1946750"/>
              <a:ext cx="7925" cy="7225"/>
            </a:xfrm>
            <a:custGeom>
              <a:rect b="b" l="l" r="r" t="t"/>
              <a:pathLst>
                <a:path extrusionOk="0" h="289" w="317">
                  <a:moveTo>
                    <a:pt x="317" y="1"/>
                  </a:moveTo>
                  <a:lnTo>
                    <a:pt x="317" y="1"/>
                  </a:lnTo>
                  <a:cubicBezTo>
                    <a:pt x="261" y="29"/>
                    <a:pt x="196" y="75"/>
                    <a:pt x="131" y="131"/>
                  </a:cubicBezTo>
                  <a:lnTo>
                    <a:pt x="56" y="196"/>
                  </a:lnTo>
                  <a:cubicBezTo>
                    <a:pt x="38" y="224"/>
                    <a:pt x="10" y="261"/>
                    <a:pt x="1" y="289"/>
                  </a:cubicBezTo>
                  <a:lnTo>
                    <a:pt x="84" y="224"/>
                  </a:lnTo>
                  <a:cubicBezTo>
                    <a:pt x="122" y="196"/>
                    <a:pt x="140" y="177"/>
                    <a:pt x="168" y="149"/>
                  </a:cubicBezTo>
                  <a:cubicBezTo>
                    <a:pt x="224" y="103"/>
                    <a:pt x="270" y="56"/>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2"/>
            <p:cNvSpPr/>
            <p:nvPr/>
          </p:nvSpPr>
          <p:spPr>
            <a:xfrm>
              <a:off x="4003475" y="1949075"/>
              <a:ext cx="6525" cy="8400"/>
            </a:xfrm>
            <a:custGeom>
              <a:rect b="b" l="l" r="r" t="t"/>
              <a:pathLst>
                <a:path extrusionOk="0" h="336" w="261">
                  <a:moveTo>
                    <a:pt x="260" y="1"/>
                  </a:moveTo>
                  <a:lnTo>
                    <a:pt x="260" y="1"/>
                  </a:lnTo>
                  <a:cubicBezTo>
                    <a:pt x="186" y="47"/>
                    <a:pt x="140" y="93"/>
                    <a:pt x="93" y="140"/>
                  </a:cubicBezTo>
                  <a:cubicBezTo>
                    <a:pt x="75" y="177"/>
                    <a:pt x="47" y="196"/>
                    <a:pt x="37" y="233"/>
                  </a:cubicBezTo>
                  <a:cubicBezTo>
                    <a:pt x="28" y="270"/>
                    <a:pt x="0" y="298"/>
                    <a:pt x="0" y="335"/>
                  </a:cubicBezTo>
                  <a:lnTo>
                    <a:pt x="75" y="261"/>
                  </a:lnTo>
                  <a:cubicBezTo>
                    <a:pt x="93" y="233"/>
                    <a:pt x="121" y="196"/>
                    <a:pt x="140" y="177"/>
                  </a:cubicBezTo>
                  <a:cubicBezTo>
                    <a:pt x="186" y="131"/>
                    <a:pt x="223" y="75"/>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2"/>
            <p:cNvSpPr/>
            <p:nvPr/>
          </p:nvSpPr>
          <p:spPr>
            <a:xfrm>
              <a:off x="3999750" y="1957200"/>
              <a:ext cx="7700" cy="7925"/>
            </a:xfrm>
            <a:custGeom>
              <a:rect b="b" l="l" r="r" t="t"/>
              <a:pathLst>
                <a:path extrusionOk="0" h="317" w="308">
                  <a:moveTo>
                    <a:pt x="307" y="1"/>
                  </a:moveTo>
                  <a:lnTo>
                    <a:pt x="307" y="1"/>
                  </a:lnTo>
                  <a:cubicBezTo>
                    <a:pt x="233" y="38"/>
                    <a:pt x="177" y="84"/>
                    <a:pt x="121" y="131"/>
                  </a:cubicBezTo>
                  <a:cubicBezTo>
                    <a:pt x="94" y="149"/>
                    <a:pt x="75" y="177"/>
                    <a:pt x="47" y="214"/>
                  </a:cubicBezTo>
                  <a:cubicBezTo>
                    <a:pt x="29" y="242"/>
                    <a:pt x="1" y="279"/>
                    <a:pt x="1" y="317"/>
                  </a:cubicBezTo>
                  <a:cubicBezTo>
                    <a:pt x="29" y="279"/>
                    <a:pt x="47" y="261"/>
                    <a:pt x="75" y="233"/>
                  </a:cubicBezTo>
                  <a:lnTo>
                    <a:pt x="149" y="168"/>
                  </a:lnTo>
                  <a:cubicBezTo>
                    <a:pt x="214" y="122"/>
                    <a:pt x="261"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2"/>
            <p:cNvSpPr/>
            <p:nvPr/>
          </p:nvSpPr>
          <p:spPr>
            <a:xfrm>
              <a:off x="4028325" y="1963950"/>
              <a:ext cx="3975" cy="2575"/>
            </a:xfrm>
            <a:custGeom>
              <a:rect b="b" l="l" r="r" t="t"/>
              <a:pathLst>
                <a:path extrusionOk="0" h="103" w="159">
                  <a:moveTo>
                    <a:pt x="158" y="0"/>
                  </a:moveTo>
                  <a:cubicBezTo>
                    <a:pt x="112" y="0"/>
                    <a:pt x="93" y="9"/>
                    <a:pt x="65" y="37"/>
                  </a:cubicBezTo>
                  <a:cubicBezTo>
                    <a:pt x="47" y="47"/>
                    <a:pt x="19" y="65"/>
                    <a:pt x="0" y="102"/>
                  </a:cubicBezTo>
                  <a:cubicBezTo>
                    <a:pt x="28" y="102"/>
                    <a:pt x="65" y="84"/>
                    <a:pt x="93" y="65"/>
                  </a:cubicBezTo>
                  <a:cubicBezTo>
                    <a:pt x="112" y="56"/>
                    <a:pt x="130"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2"/>
            <p:cNvSpPr/>
            <p:nvPr/>
          </p:nvSpPr>
          <p:spPr>
            <a:xfrm>
              <a:off x="4032275" y="1963250"/>
              <a:ext cx="4200" cy="2800"/>
            </a:xfrm>
            <a:custGeom>
              <a:rect b="b" l="l" r="r" t="t"/>
              <a:pathLst>
                <a:path extrusionOk="0" h="112" w="168">
                  <a:moveTo>
                    <a:pt x="168" y="0"/>
                  </a:moveTo>
                  <a:cubicBezTo>
                    <a:pt x="130" y="0"/>
                    <a:pt x="93" y="28"/>
                    <a:pt x="75" y="37"/>
                  </a:cubicBezTo>
                  <a:cubicBezTo>
                    <a:pt x="38" y="47"/>
                    <a:pt x="10" y="75"/>
                    <a:pt x="0" y="112"/>
                  </a:cubicBezTo>
                  <a:cubicBezTo>
                    <a:pt x="38" y="112"/>
                    <a:pt x="75" y="93"/>
                    <a:pt x="93" y="75"/>
                  </a:cubicBezTo>
                  <a:cubicBezTo>
                    <a:pt x="130" y="65"/>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2"/>
            <p:cNvSpPr/>
            <p:nvPr/>
          </p:nvSpPr>
          <p:spPr>
            <a:xfrm>
              <a:off x="3993725" y="1968825"/>
              <a:ext cx="3725" cy="6050"/>
            </a:xfrm>
            <a:custGeom>
              <a:rect b="b" l="l" r="r" t="t"/>
              <a:pathLst>
                <a:path extrusionOk="0" h="242" w="149">
                  <a:moveTo>
                    <a:pt x="149" y="0"/>
                  </a:moveTo>
                  <a:lnTo>
                    <a:pt x="149" y="0"/>
                  </a:lnTo>
                  <a:cubicBezTo>
                    <a:pt x="112" y="28"/>
                    <a:pt x="84" y="75"/>
                    <a:pt x="47" y="103"/>
                  </a:cubicBezTo>
                  <a:lnTo>
                    <a:pt x="9" y="177"/>
                  </a:lnTo>
                  <a:cubicBezTo>
                    <a:pt x="9" y="195"/>
                    <a:pt x="0" y="223"/>
                    <a:pt x="0" y="242"/>
                  </a:cubicBezTo>
                  <a:cubicBezTo>
                    <a:pt x="37" y="214"/>
                    <a:pt x="65" y="168"/>
                    <a:pt x="93" y="130"/>
                  </a:cubicBezTo>
                  <a:cubicBezTo>
                    <a:pt x="112" y="93"/>
                    <a:pt x="13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2"/>
            <p:cNvSpPr/>
            <p:nvPr/>
          </p:nvSpPr>
          <p:spPr>
            <a:xfrm>
              <a:off x="3348475" y="2267450"/>
              <a:ext cx="72475" cy="67075"/>
            </a:xfrm>
            <a:custGeom>
              <a:rect b="b" l="l" r="r" t="t"/>
              <a:pathLst>
                <a:path extrusionOk="0" h="2683" w="2899">
                  <a:moveTo>
                    <a:pt x="967" y="1"/>
                  </a:moveTo>
                  <a:cubicBezTo>
                    <a:pt x="948" y="1"/>
                    <a:pt x="929" y="2"/>
                    <a:pt x="911" y="3"/>
                  </a:cubicBezTo>
                  <a:cubicBezTo>
                    <a:pt x="715" y="31"/>
                    <a:pt x="511" y="171"/>
                    <a:pt x="492" y="366"/>
                  </a:cubicBezTo>
                  <a:cubicBezTo>
                    <a:pt x="455" y="589"/>
                    <a:pt x="632" y="765"/>
                    <a:pt x="790" y="914"/>
                  </a:cubicBezTo>
                  <a:cubicBezTo>
                    <a:pt x="693" y="897"/>
                    <a:pt x="593" y="880"/>
                    <a:pt x="493" y="880"/>
                  </a:cubicBezTo>
                  <a:cubicBezTo>
                    <a:pt x="430" y="880"/>
                    <a:pt x="368" y="887"/>
                    <a:pt x="307" y="905"/>
                  </a:cubicBezTo>
                  <a:cubicBezTo>
                    <a:pt x="139" y="951"/>
                    <a:pt x="0" y="1090"/>
                    <a:pt x="0" y="1248"/>
                  </a:cubicBezTo>
                  <a:cubicBezTo>
                    <a:pt x="9" y="1416"/>
                    <a:pt x="167" y="1555"/>
                    <a:pt x="325" y="1611"/>
                  </a:cubicBezTo>
                  <a:cubicBezTo>
                    <a:pt x="492" y="1666"/>
                    <a:pt x="669" y="1694"/>
                    <a:pt x="818" y="1769"/>
                  </a:cubicBezTo>
                  <a:cubicBezTo>
                    <a:pt x="650" y="1815"/>
                    <a:pt x="492" y="1861"/>
                    <a:pt x="353" y="1954"/>
                  </a:cubicBezTo>
                  <a:cubicBezTo>
                    <a:pt x="214" y="2047"/>
                    <a:pt x="121" y="2224"/>
                    <a:pt x="167" y="2391"/>
                  </a:cubicBezTo>
                  <a:cubicBezTo>
                    <a:pt x="225" y="2613"/>
                    <a:pt x="501" y="2682"/>
                    <a:pt x="744" y="2682"/>
                  </a:cubicBezTo>
                  <a:cubicBezTo>
                    <a:pt x="776" y="2682"/>
                    <a:pt x="806" y="2681"/>
                    <a:pt x="836" y="2679"/>
                  </a:cubicBezTo>
                  <a:cubicBezTo>
                    <a:pt x="1505" y="2623"/>
                    <a:pt x="2137" y="2410"/>
                    <a:pt x="2694" y="2047"/>
                  </a:cubicBezTo>
                  <a:cubicBezTo>
                    <a:pt x="2899" y="1945"/>
                    <a:pt x="2815" y="1657"/>
                    <a:pt x="2759" y="1518"/>
                  </a:cubicBezTo>
                  <a:cubicBezTo>
                    <a:pt x="2462" y="951"/>
                    <a:pt x="2044" y="440"/>
                    <a:pt x="1477" y="143"/>
                  </a:cubicBezTo>
                  <a:cubicBezTo>
                    <a:pt x="1318" y="75"/>
                    <a:pt x="1143" y="1"/>
                    <a:pt x="9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2"/>
            <p:cNvSpPr/>
            <p:nvPr/>
          </p:nvSpPr>
          <p:spPr>
            <a:xfrm>
              <a:off x="3347300" y="2266275"/>
              <a:ext cx="72275" cy="68575"/>
            </a:xfrm>
            <a:custGeom>
              <a:rect b="b" l="l" r="r" t="t"/>
              <a:pathLst>
                <a:path extrusionOk="0" h="2743" w="2891">
                  <a:moveTo>
                    <a:pt x="2834" y="1620"/>
                  </a:moveTo>
                  <a:cubicBezTo>
                    <a:pt x="2871" y="1713"/>
                    <a:pt x="2890" y="1796"/>
                    <a:pt x="2890" y="1889"/>
                  </a:cubicBezTo>
                  <a:lnTo>
                    <a:pt x="2890" y="1889"/>
                  </a:lnTo>
                  <a:cubicBezTo>
                    <a:pt x="2890" y="1796"/>
                    <a:pt x="2871" y="1704"/>
                    <a:pt x="2834" y="1620"/>
                  </a:cubicBezTo>
                  <a:close/>
                  <a:moveTo>
                    <a:pt x="997" y="1"/>
                  </a:moveTo>
                  <a:cubicBezTo>
                    <a:pt x="925" y="1"/>
                    <a:pt x="853" y="14"/>
                    <a:pt x="781" y="50"/>
                  </a:cubicBezTo>
                  <a:cubicBezTo>
                    <a:pt x="688" y="87"/>
                    <a:pt x="605" y="143"/>
                    <a:pt x="558" y="227"/>
                  </a:cubicBezTo>
                  <a:cubicBezTo>
                    <a:pt x="502" y="310"/>
                    <a:pt x="474" y="413"/>
                    <a:pt x="502" y="515"/>
                  </a:cubicBezTo>
                  <a:cubicBezTo>
                    <a:pt x="512" y="626"/>
                    <a:pt x="567" y="701"/>
                    <a:pt x="632" y="775"/>
                  </a:cubicBezTo>
                  <a:cubicBezTo>
                    <a:pt x="651" y="812"/>
                    <a:pt x="688" y="840"/>
                    <a:pt x="725" y="877"/>
                  </a:cubicBezTo>
                  <a:cubicBezTo>
                    <a:pt x="688" y="877"/>
                    <a:pt x="642" y="868"/>
                    <a:pt x="605" y="868"/>
                  </a:cubicBezTo>
                  <a:cubicBezTo>
                    <a:pt x="512" y="868"/>
                    <a:pt x="428" y="868"/>
                    <a:pt x="335" y="886"/>
                  </a:cubicBezTo>
                  <a:cubicBezTo>
                    <a:pt x="242" y="914"/>
                    <a:pt x="168" y="970"/>
                    <a:pt x="103" y="1035"/>
                  </a:cubicBezTo>
                  <a:cubicBezTo>
                    <a:pt x="47" y="1109"/>
                    <a:pt x="1" y="1212"/>
                    <a:pt x="10" y="1305"/>
                  </a:cubicBezTo>
                  <a:cubicBezTo>
                    <a:pt x="28" y="1407"/>
                    <a:pt x="84" y="1490"/>
                    <a:pt x="140" y="1555"/>
                  </a:cubicBezTo>
                  <a:cubicBezTo>
                    <a:pt x="214" y="1611"/>
                    <a:pt x="289" y="1658"/>
                    <a:pt x="372" y="1695"/>
                  </a:cubicBezTo>
                  <a:cubicBezTo>
                    <a:pt x="502" y="1732"/>
                    <a:pt x="632" y="1760"/>
                    <a:pt x="744" y="1806"/>
                  </a:cubicBezTo>
                  <a:cubicBezTo>
                    <a:pt x="632" y="1843"/>
                    <a:pt x="512" y="1881"/>
                    <a:pt x="409" y="1955"/>
                  </a:cubicBezTo>
                  <a:cubicBezTo>
                    <a:pt x="335" y="2001"/>
                    <a:pt x="279" y="2076"/>
                    <a:pt x="242" y="2141"/>
                  </a:cubicBezTo>
                  <a:cubicBezTo>
                    <a:pt x="214" y="2215"/>
                    <a:pt x="186" y="2308"/>
                    <a:pt x="186" y="2392"/>
                  </a:cubicBezTo>
                  <a:cubicBezTo>
                    <a:pt x="196" y="2466"/>
                    <a:pt x="242" y="2550"/>
                    <a:pt x="307" y="2605"/>
                  </a:cubicBezTo>
                  <a:cubicBezTo>
                    <a:pt x="363" y="2670"/>
                    <a:pt x="447" y="2698"/>
                    <a:pt x="521" y="2717"/>
                  </a:cubicBezTo>
                  <a:cubicBezTo>
                    <a:pt x="600" y="2735"/>
                    <a:pt x="679" y="2742"/>
                    <a:pt x="759" y="2742"/>
                  </a:cubicBezTo>
                  <a:cubicBezTo>
                    <a:pt x="839" y="2742"/>
                    <a:pt x="920" y="2735"/>
                    <a:pt x="1004" y="2726"/>
                  </a:cubicBezTo>
                  <a:cubicBezTo>
                    <a:pt x="1311" y="2689"/>
                    <a:pt x="1617" y="2605"/>
                    <a:pt x="1915" y="2503"/>
                  </a:cubicBezTo>
                  <a:cubicBezTo>
                    <a:pt x="2212" y="2401"/>
                    <a:pt x="2500" y="2262"/>
                    <a:pt x="2769" y="2085"/>
                  </a:cubicBezTo>
                  <a:lnTo>
                    <a:pt x="2769" y="2085"/>
                  </a:lnTo>
                  <a:cubicBezTo>
                    <a:pt x="2500" y="2252"/>
                    <a:pt x="2221" y="2392"/>
                    <a:pt x="1915" y="2494"/>
                  </a:cubicBezTo>
                  <a:cubicBezTo>
                    <a:pt x="1617" y="2596"/>
                    <a:pt x="1311" y="2652"/>
                    <a:pt x="1004" y="2689"/>
                  </a:cubicBezTo>
                  <a:cubicBezTo>
                    <a:pt x="946" y="2692"/>
                    <a:pt x="888" y="2694"/>
                    <a:pt x="831" y="2694"/>
                  </a:cubicBezTo>
                  <a:cubicBezTo>
                    <a:pt x="732" y="2694"/>
                    <a:pt x="634" y="2688"/>
                    <a:pt x="539" y="2670"/>
                  </a:cubicBezTo>
                  <a:cubicBezTo>
                    <a:pt x="465" y="2642"/>
                    <a:pt x="400" y="2605"/>
                    <a:pt x="335" y="2559"/>
                  </a:cubicBezTo>
                  <a:cubicBezTo>
                    <a:pt x="279" y="2512"/>
                    <a:pt x="242" y="2447"/>
                    <a:pt x="242" y="2373"/>
                  </a:cubicBezTo>
                  <a:cubicBezTo>
                    <a:pt x="233" y="2308"/>
                    <a:pt x="261" y="2234"/>
                    <a:pt x="307" y="2169"/>
                  </a:cubicBezTo>
                  <a:cubicBezTo>
                    <a:pt x="335" y="2113"/>
                    <a:pt x="400" y="2048"/>
                    <a:pt x="456" y="2001"/>
                  </a:cubicBezTo>
                  <a:cubicBezTo>
                    <a:pt x="586" y="1927"/>
                    <a:pt x="735" y="1890"/>
                    <a:pt x="883" y="1853"/>
                  </a:cubicBezTo>
                  <a:lnTo>
                    <a:pt x="985" y="1834"/>
                  </a:lnTo>
                  <a:lnTo>
                    <a:pt x="893" y="1788"/>
                  </a:lnTo>
                  <a:cubicBezTo>
                    <a:pt x="744" y="1695"/>
                    <a:pt x="567" y="1667"/>
                    <a:pt x="419" y="1611"/>
                  </a:cubicBezTo>
                  <a:cubicBezTo>
                    <a:pt x="354" y="1583"/>
                    <a:pt x="279" y="1537"/>
                    <a:pt x="224" y="1490"/>
                  </a:cubicBezTo>
                  <a:cubicBezTo>
                    <a:pt x="168" y="1444"/>
                    <a:pt x="131" y="1379"/>
                    <a:pt x="121" y="1305"/>
                  </a:cubicBezTo>
                  <a:cubicBezTo>
                    <a:pt x="103" y="1240"/>
                    <a:pt x="140" y="1165"/>
                    <a:pt x="186" y="1109"/>
                  </a:cubicBezTo>
                  <a:cubicBezTo>
                    <a:pt x="233" y="1054"/>
                    <a:pt x="307" y="1017"/>
                    <a:pt x="372" y="998"/>
                  </a:cubicBezTo>
                  <a:cubicBezTo>
                    <a:pt x="435" y="978"/>
                    <a:pt x="500" y="970"/>
                    <a:pt x="567" y="970"/>
                  </a:cubicBezTo>
                  <a:cubicBezTo>
                    <a:pt x="660" y="970"/>
                    <a:pt x="754" y="986"/>
                    <a:pt x="846" y="1007"/>
                  </a:cubicBezTo>
                  <a:lnTo>
                    <a:pt x="1004" y="1026"/>
                  </a:lnTo>
                  <a:lnTo>
                    <a:pt x="1004" y="1026"/>
                  </a:lnTo>
                  <a:lnTo>
                    <a:pt x="883" y="924"/>
                  </a:lnTo>
                  <a:cubicBezTo>
                    <a:pt x="818" y="868"/>
                    <a:pt x="753" y="812"/>
                    <a:pt x="697" y="738"/>
                  </a:cubicBezTo>
                  <a:cubicBezTo>
                    <a:pt x="642" y="673"/>
                    <a:pt x="605" y="598"/>
                    <a:pt x="595" y="515"/>
                  </a:cubicBezTo>
                  <a:cubicBezTo>
                    <a:pt x="586" y="441"/>
                    <a:pt x="595" y="357"/>
                    <a:pt x="642" y="283"/>
                  </a:cubicBezTo>
                  <a:cubicBezTo>
                    <a:pt x="688" y="218"/>
                    <a:pt x="753" y="162"/>
                    <a:pt x="827" y="125"/>
                  </a:cubicBezTo>
                  <a:cubicBezTo>
                    <a:pt x="911" y="87"/>
                    <a:pt x="985" y="78"/>
                    <a:pt x="1069" y="78"/>
                  </a:cubicBezTo>
                  <a:cubicBezTo>
                    <a:pt x="1153" y="78"/>
                    <a:pt x="1246" y="97"/>
                    <a:pt x="1329" y="134"/>
                  </a:cubicBezTo>
                  <a:cubicBezTo>
                    <a:pt x="1404" y="171"/>
                    <a:pt x="1487" y="208"/>
                    <a:pt x="1571" y="255"/>
                  </a:cubicBezTo>
                  <a:cubicBezTo>
                    <a:pt x="1654" y="301"/>
                    <a:pt x="1719" y="348"/>
                    <a:pt x="1803" y="394"/>
                  </a:cubicBezTo>
                  <a:cubicBezTo>
                    <a:pt x="2091" y="589"/>
                    <a:pt x="2351" y="859"/>
                    <a:pt x="2556" y="1156"/>
                  </a:cubicBezTo>
                  <a:cubicBezTo>
                    <a:pt x="2658" y="1305"/>
                    <a:pt x="2751" y="1463"/>
                    <a:pt x="2834" y="1620"/>
                  </a:cubicBezTo>
                  <a:cubicBezTo>
                    <a:pt x="2751" y="1463"/>
                    <a:pt x="2676" y="1295"/>
                    <a:pt x="2565" y="1156"/>
                  </a:cubicBezTo>
                  <a:cubicBezTo>
                    <a:pt x="2370" y="859"/>
                    <a:pt x="2128" y="580"/>
                    <a:pt x="1822" y="366"/>
                  </a:cubicBezTo>
                  <a:cubicBezTo>
                    <a:pt x="1757" y="310"/>
                    <a:pt x="1673" y="264"/>
                    <a:pt x="1589" y="218"/>
                  </a:cubicBezTo>
                  <a:cubicBezTo>
                    <a:pt x="1515" y="171"/>
                    <a:pt x="1431" y="125"/>
                    <a:pt x="1348" y="97"/>
                  </a:cubicBezTo>
                  <a:cubicBezTo>
                    <a:pt x="1246" y="41"/>
                    <a:pt x="1153" y="22"/>
                    <a:pt x="1060" y="4"/>
                  </a:cubicBezTo>
                  <a:cubicBezTo>
                    <a:pt x="1039" y="2"/>
                    <a:pt x="1018"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2"/>
            <p:cNvSpPr/>
            <p:nvPr/>
          </p:nvSpPr>
          <p:spPr>
            <a:xfrm>
              <a:off x="3368675" y="2311650"/>
              <a:ext cx="49500" cy="4200"/>
            </a:xfrm>
            <a:custGeom>
              <a:rect b="b" l="l" r="r" t="t"/>
              <a:pathLst>
                <a:path extrusionOk="0" h="168" w="1980">
                  <a:moveTo>
                    <a:pt x="0" y="1"/>
                  </a:moveTo>
                  <a:cubicBezTo>
                    <a:pt x="168" y="19"/>
                    <a:pt x="335" y="28"/>
                    <a:pt x="493" y="38"/>
                  </a:cubicBezTo>
                  <a:lnTo>
                    <a:pt x="994" y="75"/>
                  </a:lnTo>
                  <a:lnTo>
                    <a:pt x="1496" y="112"/>
                  </a:lnTo>
                  <a:cubicBezTo>
                    <a:pt x="1580" y="121"/>
                    <a:pt x="1654" y="121"/>
                    <a:pt x="1738" y="131"/>
                  </a:cubicBezTo>
                  <a:lnTo>
                    <a:pt x="1979" y="168"/>
                  </a:lnTo>
                  <a:cubicBezTo>
                    <a:pt x="1831" y="121"/>
                    <a:pt x="1654" y="93"/>
                    <a:pt x="1496" y="75"/>
                  </a:cubicBezTo>
                  <a:cubicBezTo>
                    <a:pt x="1329" y="47"/>
                    <a:pt x="1162" y="38"/>
                    <a:pt x="994" y="28"/>
                  </a:cubicBezTo>
                  <a:cubicBezTo>
                    <a:pt x="837" y="19"/>
                    <a:pt x="660"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2"/>
            <p:cNvSpPr/>
            <p:nvPr/>
          </p:nvSpPr>
          <p:spPr>
            <a:xfrm>
              <a:off x="3368900" y="2290275"/>
              <a:ext cx="50425" cy="23250"/>
            </a:xfrm>
            <a:custGeom>
              <a:rect b="b" l="l" r="r" t="t"/>
              <a:pathLst>
                <a:path extrusionOk="0" h="930" w="2017">
                  <a:moveTo>
                    <a:pt x="1" y="1"/>
                  </a:moveTo>
                  <a:cubicBezTo>
                    <a:pt x="159" y="94"/>
                    <a:pt x="326" y="177"/>
                    <a:pt x="502" y="252"/>
                  </a:cubicBezTo>
                  <a:cubicBezTo>
                    <a:pt x="660" y="335"/>
                    <a:pt x="837" y="419"/>
                    <a:pt x="995" y="503"/>
                  </a:cubicBezTo>
                  <a:cubicBezTo>
                    <a:pt x="1162" y="577"/>
                    <a:pt x="1320" y="660"/>
                    <a:pt x="1496" y="735"/>
                  </a:cubicBezTo>
                  <a:cubicBezTo>
                    <a:pt x="1673" y="800"/>
                    <a:pt x="1850" y="883"/>
                    <a:pt x="2017" y="930"/>
                  </a:cubicBezTo>
                  <a:cubicBezTo>
                    <a:pt x="1924" y="893"/>
                    <a:pt x="1850" y="846"/>
                    <a:pt x="1766" y="809"/>
                  </a:cubicBezTo>
                  <a:cubicBezTo>
                    <a:pt x="1673" y="781"/>
                    <a:pt x="1589" y="735"/>
                    <a:pt x="1506" y="698"/>
                  </a:cubicBezTo>
                  <a:lnTo>
                    <a:pt x="1013" y="456"/>
                  </a:lnTo>
                  <a:lnTo>
                    <a:pt x="512" y="224"/>
                  </a:lnTo>
                  <a:cubicBezTo>
                    <a:pt x="335"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2"/>
            <p:cNvSpPr/>
            <p:nvPr/>
          </p:nvSpPr>
          <p:spPr>
            <a:xfrm>
              <a:off x="3387475" y="2310025"/>
              <a:ext cx="14200" cy="1175"/>
            </a:xfrm>
            <a:custGeom>
              <a:rect b="b" l="l" r="r" t="t"/>
              <a:pathLst>
                <a:path extrusionOk="0" h="47" w="568">
                  <a:moveTo>
                    <a:pt x="289" y="1"/>
                  </a:moveTo>
                  <a:cubicBezTo>
                    <a:pt x="187" y="1"/>
                    <a:pt x="94" y="1"/>
                    <a:pt x="1" y="10"/>
                  </a:cubicBezTo>
                  <a:cubicBezTo>
                    <a:pt x="94" y="38"/>
                    <a:pt x="187" y="38"/>
                    <a:pt x="289" y="47"/>
                  </a:cubicBezTo>
                  <a:lnTo>
                    <a:pt x="568" y="47"/>
                  </a:lnTo>
                  <a:lnTo>
                    <a:pt x="428" y="10"/>
                  </a:lnTo>
                  <a:cubicBezTo>
                    <a:pt x="382" y="10"/>
                    <a:pt x="335"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2"/>
            <p:cNvSpPr/>
            <p:nvPr/>
          </p:nvSpPr>
          <p:spPr>
            <a:xfrm>
              <a:off x="3381900" y="2307700"/>
              <a:ext cx="9100" cy="1375"/>
            </a:xfrm>
            <a:custGeom>
              <a:rect b="b" l="l" r="r" t="t"/>
              <a:pathLst>
                <a:path extrusionOk="0" h="55" w="364">
                  <a:moveTo>
                    <a:pt x="177" y="1"/>
                  </a:moveTo>
                  <a:cubicBezTo>
                    <a:pt x="122" y="10"/>
                    <a:pt x="57" y="19"/>
                    <a:pt x="1" y="47"/>
                  </a:cubicBezTo>
                  <a:cubicBezTo>
                    <a:pt x="38" y="52"/>
                    <a:pt x="71" y="54"/>
                    <a:pt x="102" y="54"/>
                  </a:cubicBezTo>
                  <a:cubicBezTo>
                    <a:pt x="133" y="54"/>
                    <a:pt x="164" y="52"/>
                    <a:pt x="196" y="47"/>
                  </a:cubicBezTo>
                  <a:cubicBezTo>
                    <a:pt x="224" y="47"/>
                    <a:pt x="252" y="38"/>
                    <a:pt x="280" y="38"/>
                  </a:cubicBezTo>
                  <a:cubicBezTo>
                    <a:pt x="298" y="38"/>
                    <a:pt x="326" y="19"/>
                    <a:pt x="363" y="19"/>
                  </a:cubicBezTo>
                  <a:cubicBezTo>
                    <a:pt x="326" y="10"/>
                    <a:pt x="298"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2"/>
            <p:cNvSpPr/>
            <p:nvPr/>
          </p:nvSpPr>
          <p:spPr>
            <a:xfrm>
              <a:off x="3382150" y="2304450"/>
              <a:ext cx="13025" cy="2575"/>
            </a:xfrm>
            <a:custGeom>
              <a:rect b="b" l="l" r="r" t="t"/>
              <a:pathLst>
                <a:path extrusionOk="0" h="103" w="521">
                  <a:moveTo>
                    <a:pt x="0" y="1"/>
                  </a:moveTo>
                  <a:cubicBezTo>
                    <a:pt x="84" y="38"/>
                    <a:pt x="167" y="47"/>
                    <a:pt x="260" y="66"/>
                  </a:cubicBezTo>
                  <a:cubicBezTo>
                    <a:pt x="353" y="93"/>
                    <a:pt x="428" y="93"/>
                    <a:pt x="521" y="103"/>
                  </a:cubicBezTo>
                  <a:cubicBezTo>
                    <a:pt x="483" y="84"/>
                    <a:pt x="446" y="75"/>
                    <a:pt x="400" y="56"/>
                  </a:cubicBezTo>
                  <a:cubicBezTo>
                    <a:pt x="353" y="47"/>
                    <a:pt x="316" y="38"/>
                    <a:pt x="270" y="28"/>
                  </a:cubicBezTo>
                  <a:cubicBezTo>
                    <a:pt x="177" y="10"/>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2"/>
            <p:cNvSpPr/>
            <p:nvPr/>
          </p:nvSpPr>
          <p:spPr>
            <a:xfrm>
              <a:off x="3399575" y="2308175"/>
              <a:ext cx="7900" cy="3025"/>
            </a:xfrm>
            <a:custGeom>
              <a:rect b="b" l="l" r="r" t="t"/>
              <a:pathLst>
                <a:path extrusionOk="0" h="121" w="316">
                  <a:moveTo>
                    <a:pt x="0" y="0"/>
                  </a:moveTo>
                  <a:cubicBezTo>
                    <a:pt x="46" y="37"/>
                    <a:pt x="93" y="65"/>
                    <a:pt x="158" y="84"/>
                  </a:cubicBezTo>
                  <a:cubicBezTo>
                    <a:pt x="204" y="112"/>
                    <a:pt x="260" y="121"/>
                    <a:pt x="316" y="121"/>
                  </a:cubicBezTo>
                  <a:cubicBezTo>
                    <a:pt x="269" y="84"/>
                    <a:pt x="214" y="65"/>
                    <a:pt x="167" y="37"/>
                  </a:cubicBezTo>
                  <a:cubicBezTo>
                    <a:pt x="121"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2"/>
            <p:cNvSpPr/>
            <p:nvPr/>
          </p:nvSpPr>
          <p:spPr>
            <a:xfrm>
              <a:off x="3355425" y="2293075"/>
              <a:ext cx="12575" cy="1475"/>
            </a:xfrm>
            <a:custGeom>
              <a:rect b="b" l="l" r="r" t="t"/>
              <a:pathLst>
                <a:path extrusionOk="0" h="59" w="503">
                  <a:moveTo>
                    <a:pt x="252" y="0"/>
                  </a:moveTo>
                  <a:cubicBezTo>
                    <a:pt x="168" y="0"/>
                    <a:pt x="84" y="19"/>
                    <a:pt x="1" y="37"/>
                  </a:cubicBezTo>
                  <a:cubicBezTo>
                    <a:pt x="43" y="51"/>
                    <a:pt x="84" y="58"/>
                    <a:pt x="126" y="58"/>
                  </a:cubicBezTo>
                  <a:cubicBezTo>
                    <a:pt x="168" y="58"/>
                    <a:pt x="210" y="51"/>
                    <a:pt x="252" y="37"/>
                  </a:cubicBezTo>
                  <a:lnTo>
                    <a:pt x="502" y="37"/>
                  </a:lnTo>
                  <a:cubicBezTo>
                    <a:pt x="456" y="19"/>
                    <a:pt x="419"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2"/>
            <p:cNvSpPr/>
            <p:nvPr/>
          </p:nvSpPr>
          <p:spPr>
            <a:xfrm>
              <a:off x="3363550" y="2295150"/>
              <a:ext cx="8625" cy="1300"/>
            </a:xfrm>
            <a:custGeom>
              <a:rect b="b" l="l" r="r" t="t"/>
              <a:pathLst>
                <a:path extrusionOk="0" h="52" w="345">
                  <a:moveTo>
                    <a:pt x="168" y="1"/>
                  </a:moveTo>
                  <a:cubicBezTo>
                    <a:pt x="140" y="1"/>
                    <a:pt x="112" y="10"/>
                    <a:pt x="85" y="10"/>
                  </a:cubicBezTo>
                  <a:cubicBezTo>
                    <a:pt x="66" y="10"/>
                    <a:pt x="29" y="29"/>
                    <a:pt x="1" y="38"/>
                  </a:cubicBezTo>
                  <a:cubicBezTo>
                    <a:pt x="54" y="45"/>
                    <a:pt x="92" y="51"/>
                    <a:pt x="127" y="51"/>
                  </a:cubicBezTo>
                  <a:cubicBezTo>
                    <a:pt x="141" y="51"/>
                    <a:pt x="155" y="50"/>
                    <a:pt x="168" y="47"/>
                  </a:cubicBezTo>
                  <a:lnTo>
                    <a:pt x="345" y="47"/>
                  </a:lnTo>
                  <a:cubicBezTo>
                    <a:pt x="317" y="29"/>
                    <a:pt x="280" y="29"/>
                    <a:pt x="261" y="10"/>
                  </a:cubicBezTo>
                  <a:cubicBezTo>
                    <a:pt x="224" y="1"/>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2"/>
            <p:cNvSpPr/>
            <p:nvPr/>
          </p:nvSpPr>
          <p:spPr>
            <a:xfrm>
              <a:off x="3354275" y="2296100"/>
              <a:ext cx="5125" cy="1400"/>
            </a:xfrm>
            <a:custGeom>
              <a:rect b="b" l="l" r="r" t="t"/>
              <a:pathLst>
                <a:path extrusionOk="0" h="56" w="205">
                  <a:moveTo>
                    <a:pt x="93" y="0"/>
                  </a:moveTo>
                  <a:cubicBezTo>
                    <a:pt x="84" y="0"/>
                    <a:pt x="65" y="0"/>
                    <a:pt x="47" y="9"/>
                  </a:cubicBezTo>
                  <a:cubicBezTo>
                    <a:pt x="28" y="19"/>
                    <a:pt x="10" y="37"/>
                    <a:pt x="0" y="47"/>
                  </a:cubicBezTo>
                  <a:cubicBezTo>
                    <a:pt x="37" y="56"/>
                    <a:pt x="75" y="56"/>
                    <a:pt x="112" y="56"/>
                  </a:cubicBezTo>
                  <a:cubicBezTo>
                    <a:pt x="121" y="56"/>
                    <a:pt x="140" y="47"/>
                    <a:pt x="158" y="47"/>
                  </a:cubicBezTo>
                  <a:cubicBezTo>
                    <a:pt x="168" y="37"/>
                    <a:pt x="186" y="37"/>
                    <a:pt x="205" y="19"/>
                  </a:cubicBezTo>
                  <a:cubicBezTo>
                    <a:pt x="168" y="0"/>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2"/>
            <p:cNvSpPr/>
            <p:nvPr/>
          </p:nvSpPr>
          <p:spPr>
            <a:xfrm>
              <a:off x="3366575" y="2270550"/>
              <a:ext cx="10950" cy="3275"/>
            </a:xfrm>
            <a:custGeom>
              <a:rect b="b" l="l" r="r" t="t"/>
              <a:pathLst>
                <a:path extrusionOk="0" h="131" w="438">
                  <a:moveTo>
                    <a:pt x="196" y="0"/>
                  </a:moveTo>
                  <a:cubicBezTo>
                    <a:pt x="159" y="0"/>
                    <a:pt x="112" y="9"/>
                    <a:pt x="84" y="37"/>
                  </a:cubicBezTo>
                  <a:cubicBezTo>
                    <a:pt x="47" y="56"/>
                    <a:pt x="10" y="93"/>
                    <a:pt x="1" y="130"/>
                  </a:cubicBezTo>
                  <a:cubicBezTo>
                    <a:pt x="56" y="65"/>
                    <a:pt x="122" y="47"/>
                    <a:pt x="205" y="47"/>
                  </a:cubicBezTo>
                  <a:cubicBezTo>
                    <a:pt x="218" y="40"/>
                    <a:pt x="231" y="38"/>
                    <a:pt x="245" y="38"/>
                  </a:cubicBezTo>
                  <a:cubicBezTo>
                    <a:pt x="272" y="38"/>
                    <a:pt x="301" y="47"/>
                    <a:pt x="326" y="47"/>
                  </a:cubicBezTo>
                  <a:cubicBezTo>
                    <a:pt x="344" y="56"/>
                    <a:pt x="354" y="56"/>
                    <a:pt x="382" y="56"/>
                  </a:cubicBezTo>
                  <a:cubicBezTo>
                    <a:pt x="410" y="56"/>
                    <a:pt x="419" y="65"/>
                    <a:pt x="437" y="65"/>
                  </a:cubicBezTo>
                  <a:cubicBezTo>
                    <a:pt x="419" y="56"/>
                    <a:pt x="410" y="47"/>
                    <a:pt x="382" y="37"/>
                  </a:cubicBezTo>
                  <a:cubicBezTo>
                    <a:pt x="354" y="19"/>
                    <a:pt x="344" y="19"/>
                    <a:pt x="326" y="9"/>
                  </a:cubicBezTo>
                  <a:cubicBezTo>
                    <a:pt x="279" y="0"/>
                    <a:pt x="242"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2"/>
            <p:cNvSpPr/>
            <p:nvPr/>
          </p:nvSpPr>
          <p:spPr>
            <a:xfrm>
              <a:off x="3373325" y="2272850"/>
              <a:ext cx="10000" cy="3750"/>
            </a:xfrm>
            <a:custGeom>
              <a:rect b="b" l="l" r="r" t="t"/>
              <a:pathLst>
                <a:path extrusionOk="0" h="150" w="400">
                  <a:moveTo>
                    <a:pt x="0" y="1"/>
                  </a:moveTo>
                  <a:cubicBezTo>
                    <a:pt x="28" y="20"/>
                    <a:pt x="65" y="38"/>
                    <a:pt x="84" y="47"/>
                  </a:cubicBezTo>
                  <a:lnTo>
                    <a:pt x="195" y="85"/>
                  </a:lnTo>
                  <a:lnTo>
                    <a:pt x="297" y="112"/>
                  </a:lnTo>
                  <a:lnTo>
                    <a:pt x="400" y="150"/>
                  </a:lnTo>
                  <a:cubicBezTo>
                    <a:pt x="390" y="131"/>
                    <a:pt x="353" y="103"/>
                    <a:pt x="325" y="85"/>
                  </a:cubicBezTo>
                  <a:cubicBezTo>
                    <a:pt x="288" y="57"/>
                    <a:pt x="251" y="47"/>
                    <a:pt x="214" y="38"/>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2"/>
            <p:cNvSpPr/>
            <p:nvPr/>
          </p:nvSpPr>
          <p:spPr>
            <a:xfrm>
              <a:off x="3380975" y="2271925"/>
              <a:ext cx="8150" cy="5150"/>
            </a:xfrm>
            <a:custGeom>
              <a:rect b="b" l="l" r="r" t="t"/>
              <a:pathLst>
                <a:path extrusionOk="0" h="206" w="326">
                  <a:moveTo>
                    <a:pt x="1" y="1"/>
                  </a:moveTo>
                  <a:cubicBezTo>
                    <a:pt x="47" y="47"/>
                    <a:pt x="112" y="84"/>
                    <a:pt x="168" y="103"/>
                  </a:cubicBezTo>
                  <a:cubicBezTo>
                    <a:pt x="214" y="140"/>
                    <a:pt x="270" y="177"/>
                    <a:pt x="326" y="205"/>
                  </a:cubicBezTo>
                  <a:cubicBezTo>
                    <a:pt x="317" y="177"/>
                    <a:pt x="298" y="149"/>
                    <a:pt x="270" y="131"/>
                  </a:cubicBezTo>
                  <a:cubicBezTo>
                    <a:pt x="242" y="103"/>
                    <a:pt x="214" y="94"/>
                    <a:pt x="187" y="75"/>
                  </a:cubicBezTo>
                  <a:cubicBezTo>
                    <a:pt x="159" y="47"/>
                    <a:pt x="131" y="38"/>
                    <a:pt x="94" y="29"/>
                  </a:cubicBezTo>
                  <a:cubicBezTo>
                    <a:pt x="75" y="1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2"/>
            <p:cNvSpPr/>
            <p:nvPr/>
          </p:nvSpPr>
          <p:spPr>
            <a:xfrm>
              <a:off x="3372400" y="2274500"/>
              <a:ext cx="6275" cy="2325"/>
            </a:xfrm>
            <a:custGeom>
              <a:rect b="b" l="l" r="r" t="t"/>
              <a:pathLst>
                <a:path extrusionOk="0" h="93" w="251">
                  <a:moveTo>
                    <a:pt x="65" y="0"/>
                  </a:moveTo>
                  <a:cubicBezTo>
                    <a:pt x="46" y="0"/>
                    <a:pt x="19" y="0"/>
                    <a:pt x="0" y="19"/>
                  </a:cubicBezTo>
                  <a:cubicBezTo>
                    <a:pt x="46" y="37"/>
                    <a:pt x="93" y="46"/>
                    <a:pt x="121" y="65"/>
                  </a:cubicBezTo>
                  <a:cubicBezTo>
                    <a:pt x="158" y="74"/>
                    <a:pt x="204" y="84"/>
                    <a:pt x="251" y="93"/>
                  </a:cubicBezTo>
                  <a:cubicBezTo>
                    <a:pt x="232" y="46"/>
                    <a:pt x="186" y="28"/>
                    <a:pt x="139" y="19"/>
                  </a:cubicBezTo>
                  <a:cubicBezTo>
                    <a:pt x="111"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2"/>
            <p:cNvSpPr/>
            <p:nvPr/>
          </p:nvSpPr>
          <p:spPr>
            <a:xfrm>
              <a:off x="3412100" y="2300050"/>
              <a:ext cx="4450" cy="9300"/>
            </a:xfrm>
            <a:custGeom>
              <a:rect b="b" l="l" r="r" t="t"/>
              <a:pathLst>
                <a:path extrusionOk="0" h="372" w="178">
                  <a:moveTo>
                    <a:pt x="1" y="0"/>
                  </a:moveTo>
                  <a:lnTo>
                    <a:pt x="1" y="0"/>
                  </a:lnTo>
                  <a:cubicBezTo>
                    <a:pt x="29" y="74"/>
                    <a:pt x="56" y="130"/>
                    <a:pt x="84" y="186"/>
                  </a:cubicBezTo>
                  <a:cubicBezTo>
                    <a:pt x="122" y="260"/>
                    <a:pt x="140" y="316"/>
                    <a:pt x="177" y="372"/>
                  </a:cubicBezTo>
                  <a:cubicBezTo>
                    <a:pt x="177" y="325"/>
                    <a:pt x="177" y="307"/>
                    <a:pt x="159" y="260"/>
                  </a:cubicBezTo>
                  <a:cubicBezTo>
                    <a:pt x="149" y="232"/>
                    <a:pt x="140" y="195"/>
                    <a:pt x="131" y="167"/>
                  </a:cubicBezTo>
                  <a:cubicBezTo>
                    <a:pt x="103" y="102"/>
                    <a:pt x="5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2"/>
            <p:cNvSpPr/>
            <p:nvPr/>
          </p:nvSpPr>
          <p:spPr>
            <a:xfrm>
              <a:off x="3408850" y="2300050"/>
              <a:ext cx="4200" cy="6750"/>
            </a:xfrm>
            <a:custGeom>
              <a:rect b="b" l="l" r="r" t="t"/>
              <a:pathLst>
                <a:path extrusionOk="0" h="270" w="168">
                  <a:moveTo>
                    <a:pt x="1" y="0"/>
                  </a:moveTo>
                  <a:lnTo>
                    <a:pt x="38" y="74"/>
                  </a:lnTo>
                  <a:cubicBezTo>
                    <a:pt x="56" y="93"/>
                    <a:pt x="75" y="121"/>
                    <a:pt x="84" y="139"/>
                  </a:cubicBezTo>
                  <a:cubicBezTo>
                    <a:pt x="112" y="186"/>
                    <a:pt x="140" y="223"/>
                    <a:pt x="168" y="269"/>
                  </a:cubicBezTo>
                  <a:cubicBezTo>
                    <a:pt x="168" y="251"/>
                    <a:pt x="168" y="223"/>
                    <a:pt x="149" y="177"/>
                  </a:cubicBezTo>
                  <a:lnTo>
                    <a:pt x="121" y="102"/>
                  </a:lnTo>
                  <a:cubicBezTo>
                    <a:pt x="9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2"/>
            <p:cNvSpPr/>
            <p:nvPr/>
          </p:nvSpPr>
          <p:spPr>
            <a:xfrm>
              <a:off x="3402350" y="2301675"/>
              <a:ext cx="7000" cy="3725"/>
            </a:xfrm>
            <a:custGeom>
              <a:rect b="b" l="l" r="r" t="t"/>
              <a:pathLst>
                <a:path extrusionOk="0" h="149" w="280">
                  <a:moveTo>
                    <a:pt x="1" y="0"/>
                  </a:moveTo>
                  <a:cubicBezTo>
                    <a:pt x="28" y="28"/>
                    <a:pt x="75" y="65"/>
                    <a:pt x="121" y="93"/>
                  </a:cubicBezTo>
                  <a:cubicBezTo>
                    <a:pt x="168" y="112"/>
                    <a:pt x="214" y="139"/>
                    <a:pt x="279" y="149"/>
                  </a:cubicBezTo>
                  <a:cubicBezTo>
                    <a:pt x="242" y="112"/>
                    <a:pt x="196" y="74"/>
                    <a:pt x="149" y="56"/>
                  </a:cubicBezTo>
                  <a:lnTo>
                    <a:pt x="75" y="19"/>
                  </a:lnTo>
                  <a:cubicBezTo>
                    <a:pt x="56"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2"/>
            <p:cNvSpPr/>
            <p:nvPr/>
          </p:nvSpPr>
          <p:spPr>
            <a:xfrm>
              <a:off x="3402575" y="2296325"/>
              <a:ext cx="4900" cy="4900"/>
            </a:xfrm>
            <a:custGeom>
              <a:rect b="b" l="l" r="r" t="t"/>
              <a:pathLst>
                <a:path extrusionOk="0" h="196" w="196">
                  <a:moveTo>
                    <a:pt x="1" y="0"/>
                  </a:moveTo>
                  <a:lnTo>
                    <a:pt x="1" y="0"/>
                  </a:lnTo>
                  <a:cubicBezTo>
                    <a:pt x="19" y="47"/>
                    <a:pt x="47" y="84"/>
                    <a:pt x="75" y="121"/>
                  </a:cubicBezTo>
                  <a:cubicBezTo>
                    <a:pt x="112" y="149"/>
                    <a:pt x="149" y="177"/>
                    <a:pt x="196" y="195"/>
                  </a:cubicBezTo>
                  <a:cubicBezTo>
                    <a:pt x="177" y="149"/>
                    <a:pt x="149" y="121"/>
                    <a:pt x="112" y="84"/>
                  </a:cubicBezTo>
                  <a:cubicBezTo>
                    <a:pt x="75"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2"/>
            <p:cNvSpPr/>
            <p:nvPr/>
          </p:nvSpPr>
          <p:spPr>
            <a:xfrm>
              <a:off x="3403750" y="2290750"/>
              <a:ext cx="6050" cy="6525"/>
            </a:xfrm>
            <a:custGeom>
              <a:rect b="b" l="l" r="r" t="t"/>
              <a:pathLst>
                <a:path extrusionOk="0" h="261" w="242">
                  <a:moveTo>
                    <a:pt x="0" y="0"/>
                  </a:moveTo>
                  <a:cubicBezTo>
                    <a:pt x="19" y="47"/>
                    <a:pt x="56" y="93"/>
                    <a:pt x="102" y="140"/>
                  </a:cubicBezTo>
                  <a:cubicBezTo>
                    <a:pt x="140" y="186"/>
                    <a:pt x="186" y="233"/>
                    <a:pt x="242" y="261"/>
                  </a:cubicBezTo>
                  <a:cubicBezTo>
                    <a:pt x="223" y="214"/>
                    <a:pt x="186" y="168"/>
                    <a:pt x="140" y="121"/>
                  </a:cubicBezTo>
                  <a:cubicBezTo>
                    <a:pt x="102" y="75"/>
                    <a:pt x="56"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2"/>
            <p:cNvSpPr/>
            <p:nvPr/>
          </p:nvSpPr>
          <p:spPr>
            <a:xfrm>
              <a:off x="3357050" y="2329525"/>
              <a:ext cx="10950" cy="3575"/>
            </a:xfrm>
            <a:custGeom>
              <a:rect b="b" l="l" r="r" t="t"/>
              <a:pathLst>
                <a:path extrusionOk="0" h="143" w="438">
                  <a:moveTo>
                    <a:pt x="1" y="1"/>
                  </a:moveTo>
                  <a:lnTo>
                    <a:pt x="1" y="1"/>
                  </a:lnTo>
                  <a:cubicBezTo>
                    <a:pt x="19" y="29"/>
                    <a:pt x="57" y="57"/>
                    <a:pt x="103" y="75"/>
                  </a:cubicBezTo>
                  <a:cubicBezTo>
                    <a:pt x="140" y="103"/>
                    <a:pt x="168" y="112"/>
                    <a:pt x="205" y="122"/>
                  </a:cubicBezTo>
                  <a:cubicBezTo>
                    <a:pt x="242" y="136"/>
                    <a:pt x="284" y="143"/>
                    <a:pt x="325" y="143"/>
                  </a:cubicBezTo>
                  <a:cubicBezTo>
                    <a:pt x="365" y="143"/>
                    <a:pt x="405" y="136"/>
                    <a:pt x="437" y="122"/>
                  </a:cubicBezTo>
                  <a:cubicBezTo>
                    <a:pt x="391" y="112"/>
                    <a:pt x="354" y="112"/>
                    <a:pt x="326" y="103"/>
                  </a:cubicBezTo>
                  <a:lnTo>
                    <a:pt x="215" y="66"/>
                  </a:lnTo>
                  <a:cubicBezTo>
                    <a:pt x="140" y="57"/>
                    <a:pt x="66"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2"/>
            <p:cNvSpPr/>
            <p:nvPr/>
          </p:nvSpPr>
          <p:spPr>
            <a:xfrm>
              <a:off x="3361250" y="2329075"/>
              <a:ext cx="9775" cy="2000"/>
            </a:xfrm>
            <a:custGeom>
              <a:rect b="b" l="l" r="r" t="t"/>
              <a:pathLst>
                <a:path extrusionOk="0" h="80" w="391">
                  <a:moveTo>
                    <a:pt x="0" y="0"/>
                  </a:moveTo>
                  <a:cubicBezTo>
                    <a:pt x="37" y="28"/>
                    <a:pt x="65" y="47"/>
                    <a:pt x="93" y="47"/>
                  </a:cubicBezTo>
                  <a:cubicBezTo>
                    <a:pt x="121" y="65"/>
                    <a:pt x="158" y="65"/>
                    <a:pt x="186" y="75"/>
                  </a:cubicBezTo>
                  <a:cubicBezTo>
                    <a:pt x="211" y="78"/>
                    <a:pt x="234" y="80"/>
                    <a:pt x="257" y="80"/>
                  </a:cubicBezTo>
                  <a:cubicBezTo>
                    <a:pt x="304" y="80"/>
                    <a:pt x="347" y="72"/>
                    <a:pt x="390" y="47"/>
                  </a:cubicBezTo>
                  <a:lnTo>
                    <a:pt x="297" y="38"/>
                  </a:lnTo>
                  <a:cubicBezTo>
                    <a:pt x="260" y="38"/>
                    <a:pt x="232" y="28"/>
                    <a:pt x="204" y="28"/>
                  </a:cubicBezTo>
                  <a:cubicBezTo>
                    <a:pt x="130" y="28"/>
                    <a:pt x="74"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2"/>
            <p:cNvSpPr/>
            <p:nvPr/>
          </p:nvSpPr>
          <p:spPr>
            <a:xfrm>
              <a:off x="3367050" y="2327450"/>
              <a:ext cx="10475" cy="1175"/>
            </a:xfrm>
            <a:custGeom>
              <a:rect b="b" l="l" r="r" t="t"/>
              <a:pathLst>
                <a:path extrusionOk="0" h="47" w="419">
                  <a:moveTo>
                    <a:pt x="214" y="0"/>
                  </a:moveTo>
                  <a:cubicBezTo>
                    <a:pt x="140" y="0"/>
                    <a:pt x="75" y="0"/>
                    <a:pt x="0" y="10"/>
                  </a:cubicBezTo>
                  <a:cubicBezTo>
                    <a:pt x="75" y="47"/>
                    <a:pt x="140" y="47"/>
                    <a:pt x="214" y="47"/>
                  </a:cubicBezTo>
                  <a:cubicBezTo>
                    <a:pt x="251" y="47"/>
                    <a:pt x="279" y="47"/>
                    <a:pt x="316" y="38"/>
                  </a:cubicBezTo>
                  <a:cubicBezTo>
                    <a:pt x="353" y="19"/>
                    <a:pt x="391" y="1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2"/>
            <p:cNvSpPr/>
            <p:nvPr/>
          </p:nvSpPr>
          <p:spPr>
            <a:xfrm>
              <a:off x="3374950" y="2329075"/>
              <a:ext cx="10475" cy="2675"/>
            </a:xfrm>
            <a:custGeom>
              <a:rect b="b" l="l" r="r" t="t"/>
              <a:pathLst>
                <a:path extrusionOk="0" h="107" w="419">
                  <a:moveTo>
                    <a:pt x="418" y="0"/>
                  </a:moveTo>
                  <a:lnTo>
                    <a:pt x="316" y="19"/>
                  </a:lnTo>
                  <a:cubicBezTo>
                    <a:pt x="279" y="28"/>
                    <a:pt x="242" y="28"/>
                    <a:pt x="214" y="38"/>
                  </a:cubicBezTo>
                  <a:cubicBezTo>
                    <a:pt x="140" y="47"/>
                    <a:pt x="75" y="75"/>
                    <a:pt x="0" y="93"/>
                  </a:cubicBezTo>
                  <a:cubicBezTo>
                    <a:pt x="34" y="102"/>
                    <a:pt x="67" y="106"/>
                    <a:pt x="100" y="106"/>
                  </a:cubicBezTo>
                  <a:cubicBezTo>
                    <a:pt x="141" y="106"/>
                    <a:pt x="182" y="99"/>
                    <a:pt x="223" y="84"/>
                  </a:cubicBezTo>
                  <a:cubicBezTo>
                    <a:pt x="260" y="84"/>
                    <a:pt x="288" y="75"/>
                    <a:pt x="325" y="65"/>
                  </a:cubicBezTo>
                  <a:cubicBezTo>
                    <a:pt x="363" y="38"/>
                    <a:pt x="400" y="28"/>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2"/>
            <p:cNvSpPr/>
            <p:nvPr/>
          </p:nvSpPr>
          <p:spPr>
            <a:xfrm>
              <a:off x="3382600" y="2326275"/>
              <a:ext cx="10725" cy="1425"/>
            </a:xfrm>
            <a:custGeom>
              <a:rect b="b" l="l" r="r" t="t"/>
              <a:pathLst>
                <a:path extrusionOk="0" h="57" w="429">
                  <a:moveTo>
                    <a:pt x="428" y="1"/>
                  </a:moveTo>
                  <a:lnTo>
                    <a:pt x="428" y="1"/>
                  </a:lnTo>
                  <a:cubicBezTo>
                    <a:pt x="391" y="10"/>
                    <a:pt x="354" y="10"/>
                    <a:pt x="326" y="10"/>
                  </a:cubicBezTo>
                  <a:lnTo>
                    <a:pt x="214" y="10"/>
                  </a:lnTo>
                  <a:cubicBezTo>
                    <a:pt x="149" y="10"/>
                    <a:pt x="66" y="19"/>
                    <a:pt x="1" y="38"/>
                  </a:cubicBezTo>
                  <a:cubicBezTo>
                    <a:pt x="66" y="57"/>
                    <a:pt x="140" y="57"/>
                    <a:pt x="205" y="57"/>
                  </a:cubicBezTo>
                  <a:cubicBezTo>
                    <a:pt x="252" y="57"/>
                    <a:pt x="289" y="57"/>
                    <a:pt x="326" y="47"/>
                  </a:cubicBezTo>
                  <a:cubicBezTo>
                    <a:pt x="354" y="38"/>
                    <a:pt x="400" y="1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2"/>
            <p:cNvSpPr/>
            <p:nvPr/>
          </p:nvSpPr>
          <p:spPr>
            <a:xfrm>
              <a:off x="3367975" y="2305375"/>
              <a:ext cx="4900" cy="1200"/>
            </a:xfrm>
            <a:custGeom>
              <a:rect b="b" l="l" r="r" t="t"/>
              <a:pathLst>
                <a:path extrusionOk="0" h="48" w="196">
                  <a:moveTo>
                    <a:pt x="103" y="1"/>
                  </a:moveTo>
                  <a:cubicBezTo>
                    <a:pt x="66" y="1"/>
                    <a:pt x="38" y="1"/>
                    <a:pt x="0" y="10"/>
                  </a:cubicBezTo>
                  <a:cubicBezTo>
                    <a:pt x="38" y="38"/>
                    <a:pt x="56" y="47"/>
                    <a:pt x="93" y="47"/>
                  </a:cubicBezTo>
                  <a:cubicBezTo>
                    <a:pt x="131" y="47"/>
                    <a:pt x="168" y="47"/>
                    <a:pt x="196" y="38"/>
                  </a:cubicBezTo>
                  <a:cubicBezTo>
                    <a:pt x="168" y="10"/>
                    <a:pt x="140"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2"/>
            <p:cNvSpPr/>
            <p:nvPr/>
          </p:nvSpPr>
          <p:spPr>
            <a:xfrm>
              <a:off x="3364500" y="2303050"/>
              <a:ext cx="4900" cy="1200"/>
            </a:xfrm>
            <a:custGeom>
              <a:rect b="b" l="l" r="r" t="t"/>
              <a:pathLst>
                <a:path extrusionOk="0" h="48" w="196">
                  <a:moveTo>
                    <a:pt x="102" y="1"/>
                  </a:moveTo>
                  <a:cubicBezTo>
                    <a:pt x="65" y="1"/>
                    <a:pt x="37" y="1"/>
                    <a:pt x="0" y="10"/>
                  </a:cubicBezTo>
                  <a:cubicBezTo>
                    <a:pt x="37" y="38"/>
                    <a:pt x="56" y="47"/>
                    <a:pt x="93" y="47"/>
                  </a:cubicBezTo>
                  <a:cubicBezTo>
                    <a:pt x="130" y="47"/>
                    <a:pt x="167" y="47"/>
                    <a:pt x="195" y="38"/>
                  </a:cubicBezTo>
                  <a:cubicBezTo>
                    <a:pt x="167" y="10"/>
                    <a:pt x="139"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2"/>
            <p:cNvSpPr/>
            <p:nvPr/>
          </p:nvSpPr>
          <p:spPr>
            <a:xfrm>
              <a:off x="3397250" y="2322800"/>
              <a:ext cx="6750" cy="2200"/>
            </a:xfrm>
            <a:custGeom>
              <a:rect b="b" l="l" r="r" t="t"/>
              <a:pathLst>
                <a:path extrusionOk="0" h="88" w="270">
                  <a:moveTo>
                    <a:pt x="270" y="1"/>
                  </a:moveTo>
                  <a:cubicBezTo>
                    <a:pt x="223" y="1"/>
                    <a:pt x="177" y="10"/>
                    <a:pt x="130" y="19"/>
                  </a:cubicBezTo>
                  <a:cubicBezTo>
                    <a:pt x="93" y="38"/>
                    <a:pt x="47" y="47"/>
                    <a:pt x="0" y="84"/>
                  </a:cubicBezTo>
                  <a:cubicBezTo>
                    <a:pt x="13" y="87"/>
                    <a:pt x="25" y="88"/>
                    <a:pt x="37" y="88"/>
                  </a:cubicBezTo>
                  <a:cubicBezTo>
                    <a:pt x="71" y="88"/>
                    <a:pt x="105" y="79"/>
                    <a:pt x="139" y="66"/>
                  </a:cubicBezTo>
                  <a:cubicBezTo>
                    <a:pt x="167" y="66"/>
                    <a:pt x="186" y="56"/>
                    <a:pt x="214" y="47"/>
                  </a:cubicBezTo>
                  <a:cubicBezTo>
                    <a:pt x="232" y="38"/>
                    <a:pt x="260"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2"/>
            <p:cNvSpPr/>
            <p:nvPr/>
          </p:nvSpPr>
          <p:spPr>
            <a:xfrm>
              <a:off x="3308750" y="2195450"/>
              <a:ext cx="72250" cy="67075"/>
            </a:xfrm>
            <a:custGeom>
              <a:rect b="b" l="l" r="r" t="t"/>
              <a:pathLst>
                <a:path extrusionOk="0" h="2683" w="2890">
                  <a:moveTo>
                    <a:pt x="960" y="1"/>
                  </a:moveTo>
                  <a:cubicBezTo>
                    <a:pt x="941" y="1"/>
                    <a:pt x="921" y="1"/>
                    <a:pt x="902" y="3"/>
                  </a:cubicBezTo>
                  <a:cubicBezTo>
                    <a:pt x="706" y="31"/>
                    <a:pt x="511" y="170"/>
                    <a:pt x="493" y="365"/>
                  </a:cubicBezTo>
                  <a:cubicBezTo>
                    <a:pt x="456" y="588"/>
                    <a:pt x="623" y="765"/>
                    <a:pt x="790" y="914"/>
                  </a:cubicBezTo>
                  <a:cubicBezTo>
                    <a:pt x="688" y="897"/>
                    <a:pt x="589" y="880"/>
                    <a:pt x="489" y="880"/>
                  </a:cubicBezTo>
                  <a:cubicBezTo>
                    <a:pt x="426" y="880"/>
                    <a:pt x="362" y="886"/>
                    <a:pt x="298" y="904"/>
                  </a:cubicBezTo>
                  <a:cubicBezTo>
                    <a:pt x="140" y="942"/>
                    <a:pt x="0" y="1090"/>
                    <a:pt x="0" y="1248"/>
                  </a:cubicBezTo>
                  <a:cubicBezTo>
                    <a:pt x="10" y="1415"/>
                    <a:pt x="158" y="1555"/>
                    <a:pt x="325" y="1610"/>
                  </a:cubicBezTo>
                  <a:cubicBezTo>
                    <a:pt x="493" y="1666"/>
                    <a:pt x="660" y="1694"/>
                    <a:pt x="809" y="1768"/>
                  </a:cubicBezTo>
                  <a:cubicBezTo>
                    <a:pt x="651" y="1815"/>
                    <a:pt x="474" y="1852"/>
                    <a:pt x="344" y="1954"/>
                  </a:cubicBezTo>
                  <a:cubicBezTo>
                    <a:pt x="214" y="2047"/>
                    <a:pt x="112" y="2224"/>
                    <a:pt x="168" y="2391"/>
                  </a:cubicBezTo>
                  <a:cubicBezTo>
                    <a:pt x="225" y="2613"/>
                    <a:pt x="494" y="2682"/>
                    <a:pt x="742" y="2682"/>
                  </a:cubicBezTo>
                  <a:cubicBezTo>
                    <a:pt x="774" y="2682"/>
                    <a:pt x="806" y="2681"/>
                    <a:pt x="836" y="2679"/>
                  </a:cubicBezTo>
                  <a:cubicBezTo>
                    <a:pt x="1496" y="2623"/>
                    <a:pt x="2137" y="2409"/>
                    <a:pt x="2695" y="2047"/>
                  </a:cubicBezTo>
                  <a:cubicBezTo>
                    <a:pt x="2890" y="1945"/>
                    <a:pt x="2815" y="1666"/>
                    <a:pt x="2750" y="1518"/>
                  </a:cubicBezTo>
                  <a:cubicBezTo>
                    <a:pt x="2462" y="942"/>
                    <a:pt x="2044" y="440"/>
                    <a:pt x="1478" y="143"/>
                  </a:cubicBezTo>
                  <a:cubicBezTo>
                    <a:pt x="1318" y="75"/>
                    <a:pt x="1143" y="1"/>
                    <a:pt x="9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2"/>
            <p:cNvSpPr/>
            <p:nvPr/>
          </p:nvSpPr>
          <p:spPr>
            <a:xfrm>
              <a:off x="3307575" y="2194625"/>
              <a:ext cx="72275" cy="68550"/>
            </a:xfrm>
            <a:custGeom>
              <a:rect b="b" l="l" r="r" t="t"/>
              <a:pathLst>
                <a:path extrusionOk="0" h="2742" w="2891">
                  <a:moveTo>
                    <a:pt x="2835" y="1616"/>
                  </a:moveTo>
                  <a:cubicBezTo>
                    <a:pt x="2872" y="1708"/>
                    <a:pt x="2890" y="1791"/>
                    <a:pt x="2890" y="1884"/>
                  </a:cubicBezTo>
                  <a:lnTo>
                    <a:pt x="2890" y="1884"/>
                  </a:lnTo>
                  <a:cubicBezTo>
                    <a:pt x="2890" y="1791"/>
                    <a:pt x="2872" y="1699"/>
                    <a:pt x="2835" y="1616"/>
                  </a:cubicBezTo>
                  <a:close/>
                  <a:moveTo>
                    <a:pt x="985" y="1"/>
                  </a:moveTo>
                  <a:cubicBezTo>
                    <a:pt x="917" y="1"/>
                    <a:pt x="849" y="18"/>
                    <a:pt x="781" y="45"/>
                  </a:cubicBezTo>
                  <a:cubicBezTo>
                    <a:pt x="688" y="83"/>
                    <a:pt x="605" y="148"/>
                    <a:pt x="558" y="222"/>
                  </a:cubicBezTo>
                  <a:cubicBezTo>
                    <a:pt x="503" y="306"/>
                    <a:pt x="475" y="408"/>
                    <a:pt x="503" y="510"/>
                  </a:cubicBezTo>
                  <a:cubicBezTo>
                    <a:pt x="512" y="621"/>
                    <a:pt x="568" y="705"/>
                    <a:pt x="623" y="770"/>
                  </a:cubicBezTo>
                  <a:cubicBezTo>
                    <a:pt x="651" y="807"/>
                    <a:pt x="688" y="844"/>
                    <a:pt x="716" y="872"/>
                  </a:cubicBezTo>
                  <a:cubicBezTo>
                    <a:pt x="688" y="872"/>
                    <a:pt x="642" y="863"/>
                    <a:pt x="605" y="863"/>
                  </a:cubicBezTo>
                  <a:cubicBezTo>
                    <a:pt x="512" y="863"/>
                    <a:pt x="428" y="863"/>
                    <a:pt x="335" y="882"/>
                  </a:cubicBezTo>
                  <a:cubicBezTo>
                    <a:pt x="242" y="909"/>
                    <a:pt x="159" y="965"/>
                    <a:pt x="103" y="1040"/>
                  </a:cubicBezTo>
                  <a:cubicBezTo>
                    <a:pt x="47" y="1105"/>
                    <a:pt x="1" y="1207"/>
                    <a:pt x="10" y="1300"/>
                  </a:cubicBezTo>
                  <a:cubicBezTo>
                    <a:pt x="19" y="1411"/>
                    <a:pt x="84" y="1486"/>
                    <a:pt x="140" y="1551"/>
                  </a:cubicBezTo>
                  <a:cubicBezTo>
                    <a:pt x="205" y="1606"/>
                    <a:pt x="289" y="1653"/>
                    <a:pt x="372" y="1690"/>
                  </a:cubicBezTo>
                  <a:cubicBezTo>
                    <a:pt x="503" y="1736"/>
                    <a:pt x="623" y="1755"/>
                    <a:pt x="744" y="1801"/>
                  </a:cubicBezTo>
                  <a:cubicBezTo>
                    <a:pt x="623" y="1839"/>
                    <a:pt x="512" y="1876"/>
                    <a:pt x="410" y="1950"/>
                  </a:cubicBezTo>
                  <a:cubicBezTo>
                    <a:pt x="335" y="1997"/>
                    <a:pt x="280" y="2071"/>
                    <a:pt x="242" y="2136"/>
                  </a:cubicBezTo>
                  <a:cubicBezTo>
                    <a:pt x="205" y="2210"/>
                    <a:pt x="187" y="2303"/>
                    <a:pt x="187" y="2387"/>
                  </a:cubicBezTo>
                  <a:cubicBezTo>
                    <a:pt x="196" y="2470"/>
                    <a:pt x="242" y="2545"/>
                    <a:pt x="298" y="2600"/>
                  </a:cubicBezTo>
                  <a:cubicBezTo>
                    <a:pt x="363" y="2665"/>
                    <a:pt x="438" y="2703"/>
                    <a:pt x="521" y="2712"/>
                  </a:cubicBezTo>
                  <a:cubicBezTo>
                    <a:pt x="590" y="2734"/>
                    <a:pt x="664" y="2741"/>
                    <a:pt x="738" y="2741"/>
                  </a:cubicBezTo>
                  <a:cubicBezTo>
                    <a:pt x="823" y="2741"/>
                    <a:pt x="911" y="2731"/>
                    <a:pt x="995" y="2721"/>
                  </a:cubicBezTo>
                  <a:cubicBezTo>
                    <a:pt x="1311" y="2684"/>
                    <a:pt x="1617" y="2600"/>
                    <a:pt x="1915" y="2498"/>
                  </a:cubicBezTo>
                  <a:cubicBezTo>
                    <a:pt x="2203" y="2396"/>
                    <a:pt x="2500" y="2257"/>
                    <a:pt x="2760" y="2080"/>
                  </a:cubicBezTo>
                  <a:lnTo>
                    <a:pt x="2760" y="2080"/>
                  </a:lnTo>
                  <a:cubicBezTo>
                    <a:pt x="2500" y="2247"/>
                    <a:pt x="2221" y="2387"/>
                    <a:pt x="1915" y="2489"/>
                  </a:cubicBezTo>
                  <a:cubicBezTo>
                    <a:pt x="1617" y="2591"/>
                    <a:pt x="1311" y="2647"/>
                    <a:pt x="995" y="2684"/>
                  </a:cubicBezTo>
                  <a:cubicBezTo>
                    <a:pt x="933" y="2692"/>
                    <a:pt x="870" y="2696"/>
                    <a:pt x="806" y="2696"/>
                  </a:cubicBezTo>
                  <a:cubicBezTo>
                    <a:pt x="715" y="2696"/>
                    <a:pt x="623" y="2687"/>
                    <a:pt x="530" y="2665"/>
                  </a:cubicBezTo>
                  <a:cubicBezTo>
                    <a:pt x="465" y="2638"/>
                    <a:pt x="391" y="2600"/>
                    <a:pt x="335" y="2563"/>
                  </a:cubicBezTo>
                  <a:cubicBezTo>
                    <a:pt x="280" y="2517"/>
                    <a:pt x="242" y="2442"/>
                    <a:pt x="242" y="2368"/>
                  </a:cubicBezTo>
                  <a:cubicBezTo>
                    <a:pt x="233" y="2303"/>
                    <a:pt x="252" y="2238"/>
                    <a:pt x="298" y="2164"/>
                  </a:cubicBezTo>
                  <a:cubicBezTo>
                    <a:pt x="335" y="2108"/>
                    <a:pt x="391" y="2043"/>
                    <a:pt x="456" y="2006"/>
                  </a:cubicBezTo>
                  <a:cubicBezTo>
                    <a:pt x="577" y="1922"/>
                    <a:pt x="735" y="1885"/>
                    <a:pt x="883" y="1848"/>
                  </a:cubicBezTo>
                  <a:lnTo>
                    <a:pt x="986" y="1829"/>
                  </a:lnTo>
                  <a:lnTo>
                    <a:pt x="893" y="1783"/>
                  </a:lnTo>
                  <a:cubicBezTo>
                    <a:pt x="744" y="1690"/>
                    <a:pt x="568" y="1662"/>
                    <a:pt x="419" y="1606"/>
                  </a:cubicBezTo>
                  <a:cubicBezTo>
                    <a:pt x="345" y="1588"/>
                    <a:pt x="280" y="1541"/>
                    <a:pt x="224" y="1495"/>
                  </a:cubicBezTo>
                  <a:cubicBezTo>
                    <a:pt x="159" y="1448"/>
                    <a:pt x="131" y="1374"/>
                    <a:pt x="112" y="1309"/>
                  </a:cubicBezTo>
                  <a:cubicBezTo>
                    <a:pt x="103" y="1235"/>
                    <a:pt x="140" y="1170"/>
                    <a:pt x="187" y="1105"/>
                  </a:cubicBezTo>
                  <a:cubicBezTo>
                    <a:pt x="233" y="1049"/>
                    <a:pt x="298" y="1012"/>
                    <a:pt x="372" y="993"/>
                  </a:cubicBezTo>
                  <a:cubicBezTo>
                    <a:pt x="435" y="974"/>
                    <a:pt x="501" y="966"/>
                    <a:pt x="568" y="966"/>
                  </a:cubicBezTo>
                  <a:cubicBezTo>
                    <a:pt x="660" y="966"/>
                    <a:pt x="755" y="981"/>
                    <a:pt x="846" y="1002"/>
                  </a:cubicBezTo>
                  <a:lnTo>
                    <a:pt x="995" y="1030"/>
                  </a:lnTo>
                  <a:lnTo>
                    <a:pt x="883" y="919"/>
                  </a:lnTo>
                  <a:cubicBezTo>
                    <a:pt x="809" y="863"/>
                    <a:pt x="753" y="807"/>
                    <a:pt x="698" y="733"/>
                  </a:cubicBezTo>
                  <a:cubicBezTo>
                    <a:pt x="642" y="668"/>
                    <a:pt x="605" y="594"/>
                    <a:pt x="595" y="519"/>
                  </a:cubicBezTo>
                  <a:cubicBezTo>
                    <a:pt x="577" y="436"/>
                    <a:pt x="595" y="352"/>
                    <a:pt x="642" y="287"/>
                  </a:cubicBezTo>
                  <a:cubicBezTo>
                    <a:pt x="688" y="213"/>
                    <a:pt x="753" y="157"/>
                    <a:pt x="828" y="120"/>
                  </a:cubicBezTo>
                  <a:cubicBezTo>
                    <a:pt x="902" y="83"/>
                    <a:pt x="986" y="73"/>
                    <a:pt x="1069" y="73"/>
                  </a:cubicBezTo>
                  <a:cubicBezTo>
                    <a:pt x="1153" y="73"/>
                    <a:pt x="1246" y="101"/>
                    <a:pt x="1320" y="129"/>
                  </a:cubicBezTo>
                  <a:cubicBezTo>
                    <a:pt x="1404" y="166"/>
                    <a:pt x="1487" y="203"/>
                    <a:pt x="1571" y="250"/>
                  </a:cubicBezTo>
                  <a:cubicBezTo>
                    <a:pt x="1645" y="296"/>
                    <a:pt x="1720" y="343"/>
                    <a:pt x="1803" y="389"/>
                  </a:cubicBezTo>
                  <a:cubicBezTo>
                    <a:pt x="2091" y="584"/>
                    <a:pt x="2342" y="854"/>
                    <a:pt x="2556" y="1151"/>
                  </a:cubicBezTo>
                  <a:cubicBezTo>
                    <a:pt x="2658" y="1309"/>
                    <a:pt x="2751" y="1458"/>
                    <a:pt x="2835" y="1616"/>
                  </a:cubicBezTo>
                  <a:cubicBezTo>
                    <a:pt x="2751" y="1458"/>
                    <a:pt x="2667" y="1290"/>
                    <a:pt x="2565" y="1151"/>
                  </a:cubicBezTo>
                  <a:cubicBezTo>
                    <a:pt x="2370" y="854"/>
                    <a:pt x="2128" y="575"/>
                    <a:pt x="1822" y="361"/>
                  </a:cubicBezTo>
                  <a:cubicBezTo>
                    <a:pt x="1757" y="306"/>
                    <a:pt x="1673" y="259"/>
                    <a:pt x="1590" y="213"/>
                  </a:cubicBezTo>
                  <a:cubicBezTo>
                    <a:pt x="1506" y="166"/>
                    <a:pt x="1432" y="120"/>
                    <a:pt x="1348" y="101"/>
                  </a:cubicBezTo>
                  <a:cubicBezTo>
                    <a:pt x="1246" y="36"/>
                    <a:pt x="1153" y="18"/>
                    <a:pt x="1060" y="8"/>
                  </a:cubicBezTo>
                  <a:cubicBezTo>
                    <a:pt x="1035" y="3"/>
                    <a:pt x="1010"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2"/>
            <p:cNvSpPr/>
            <p:nvPr/>
          </p:nvSpPr>
          <p:spPr>
            <a:xfrm>
              <a:off x="3328950" y="2239650"/>
              <a:ext cx="49725" cy="4200"/>
            </a:xfrm>
            <a:custGeom>
              <a:rect b="b" l="l" r="r" t="t"/>
              <a:pathLst>
                <a:path extrusionOk="0" h="168" w="1989">
                  <a:moveTo>
                    <a:pt x="1" y="0"/>
                  </a:moveTo>
                  <a:cubicBezTo>
                    <a:pt x="168" y="19"/>
                    <a:pt x="335" y="28"/>
                    <a:pt x="502" y="38"/>
                  </a:cubicBezTo>
                  <a:lnTo>
                    <a:pt x="1004" y="75"/>
                  </a:lnTo>
                  <a:lnTo>
                    <a:pt x="1506" y="103"/>
                  </a:lnTo>
                  <a:cubicBezTo>
                    <a:pt x="1580" y="121"/>
                    <a:pt x="1664" y="121"/>
                    <a:pt x="1747" y="130"/>
                  </a:cubicBezTo>
                  <a:lnTo>
                    <a:pt x="1989" y="168"/>
                  </a:lnTo>
                  <a:cubicBezTo>
                    <a:pt x="1840" y="121"/>
                    <a:pt x="1664" y="93"/>
                    <a:pt x="1506" y="75"/>
                  </a:cubicBezTo>
                  <a:cubicBezTo>
                    <a:pt x="1339" y="47"/>
                    <a:pt x="1162" y="38"/>
                    <a:pt x="1004" y="28"/>
                  </a:cubicBezTo>
                  <a:cubicBezTo>
                    <a:pt x="846" y="19"/>
                    <a:pt x="670" y="0"/>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2"/>
            <p:cNvSpPr/>
            <p:nvPr/>
          </p:nvSpPr>
          <p:spPr>
            <a:xfrm>
              <a:off x="3328950" y="2218275"/>
              <a:ext cx="50675" cy="23250"/>
            </a:xfrm>
            <a:custGeom>
              <a:rect b="b" l="l" r="r" t="t"/>
              <a:pathLst>
                <a:path extrusionOk="0" h="930" w="2027">
                  <a:moveTo>
                    <a:pt x="1" y="1"/>
                  </a:moveTo>
                  <a:lnTo>
                    <a:pt x="1" y="1"/>
                  </a:lnTo>
                  <a:cubicBezTo>
                    <a:pt x="168" y="94"/>
                    <a:pt x="335" y="177"/>
                    <a:pt x="502" y="252"/>
                  </a:cubicBezTo>
                  <a:cubicBezTo>
                    <a:pt x="670" y="335"/>
                    <a:pt x="846" y="419"/>
                    <a:pt x="1004" y="502"/>
                  </a:cubicBezTo>
                  <a:cubicBezTo>
                    <a:pt x="1162" y="577"/>
                    <a:pt x="1329" y="660"/>
                    <a:pt x="1506" y="735"/>
                  </a:cubicBezTo>
                  <a:cubicBezTo>
                    <a:pt x="1682" y="800"/>
                    <a:pt x="1849" y="883"/>
                    <a:pt x="2026" y="930"/>
                  </a:cubicBezTo>
                  <a:cubicBezTo>
                    <a:pt x="1933" y="893"/>
                    <a:pt x="1849" y="846"/>
                    <a:pt x="1775" y="809"/>
                  </a:cubicBezTo>
                  <a:cubicBezTo>
                    <a:pt x="1682" y="781"/>
                    <a:pt x="1599" y="735"/>
                    <a:pt x="1515" y="697"/>
                  </a:cubicBezTo>
                  <a:lnTo>
                    <a:pt x="1013" y="456"/>
                  </a:lnTo>
                  <a:lnTo>
                    <a:pt x="521" y="224"/>
                  </a:lnTo>
                  <a:cubicBezTo>
                    <a:pt x="344"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2"/>
            <p:cNvSpPr/>
            <p:nvPr/>
          </p:nvSpPr>
          <p:spPr>
            <a:xfrm>
              <a:off x="3347775" y="2238025"/>
              <a:ext cx="14175" cy="1175"/>
            </a:xfrm>
            <a:custGeom>
              <a:rect b="b" l="l" r="r" t="t"/>
              <a:pathLst>
                <a:path extrusionOk="0" h="47" w="567">
                  <a:moveTo>
                    <a:pt x="288" y="0"/>
                  </a:moveTo>
                  <a:cubicBezTo>
                    <a:pt x="177" y="0"/>
                    <a:pt x="93" y="0"/>
                    <a:pt x="0" y="10"/>
                  </a:cubicBezTo>
                  <a:cubicBezTo>
                    <a:pt x="93" y="38"/>
                    <a:pt x="177" y="47"/>
                    <a:pt x="288" y="47"/>
                  </a:cubicBezTo>
                  <a:lnTo>
                    <a:pt x="567" y="47"/>
                  </a:lnTo>
                  <a:lnTo>
                    <a:pt x="428" y="10"/>
                  </a:lnTo>
                  <a:cubicBezTo>
                    <a:pt x="381" y="10"/>
                    <a:pt x="335"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2"/>
            <p:cNvSpPr/>
            <p:nvPr/>
          </p:nvSpPr>
          <p:spPr>
            <a:xfrm>
              <a:off x="3342425" y="2235925"/>
              <a:ext cx="9075" cy="1200"/>
            </a:xfrm>
            <a:custGeom>
              <a:rect b="b" l="l" r="r" t="t"/>
              <a:pathLst>
                <a:path extrusionOk="0" h="48" w="363">
                  <a:moveTo>
                    <a:pt x="177" y="1"/>
                  </a:moveTo>
                  <a:cubicBezTo>
                    <a:pt x="121" y="10"/>
                    <a:pt x="56" y="29"/>
                    <a:pt x="0" y="47"/>
                  </a:cubicBezTo>
                  <a:lnTo>
                    <a:pt x="196" y="47"/>
                  </a:lnTo>
                  <a:cubicBezTo>
                    <a:pt x="223" y="47"/>
                    <a:pt x="251" y="38"/>
                    <a:pt x="279" y="38"/>
                  </a:cubicBezTo>
                  <a:cubicBezTo>
                    <a:pt x="307" y="38"/>
                    <a:pt x="326" y="29"/>
                    <a:pt x="363" y="29"/>
                  </a:cubicBezTo>
                  <a:cubicBezTo>
                    <a:pt x="326" y="10"/>
                    <a:pt x="307"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2"/>
            <p:cNvSpPr/>
            <p:nvPr/>
          </p:nvSpPr>
          <p:spPr>
            <a:xfrm>
              <a:off x="3342425" y="2232450"/>
              <a:ext cx="13025" cy="2575"/>
            </a:xfrm>
            <a:custGeom>
              <a:rect b="b" l="l" r="r" t="t"/>
              <a:pathLst>
                <a:path extrusionOk="0" h="103" w="521">
                  <a:moveTo>
                    <a:pt x="0" y="0"/>
                  </a:moveTo>
                  <a:cubicBezTo>
                    <a:pt x="84" y="38"/>
                    <a:pt x="177" y="56"/>
                    <a:pt x="251" y="65"/>
                  </a:cubicBezTo>
                  <a:cubicBezTo>
                    <a:pt x="344" y="93"/>
                    <a:pt x="428" y="93"/>
                    <a:pt x="521" y="103"/>
                  </a:cubicBezTo>
                  <a:cubicBezTo>
                    <a:pt x="474" y="84"/>
                    <a:pt x="446" y="75"/>
                    <a:pt x="391" y="56"/>
                  </a:cubicBezTo>
                  <a:cubicBezTo>
                    <a:pt x="354" y="47"/>
                    <a:pt x="316" y="38"/>
                    <a:pt x="270" y="28"/>
                  </a:cubicBezTo>
                  <a:cubicBezTo>
                    <a:pt x="177" y="10"/>
                    <a:pt x="93"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2"/>
            <p:cNvSpPr/>
            <p:nvPr/>
          </p:nvSpPr>
          <p:spPr>
            <a:xfrm>
              <a:off x="3359850" y="2236175"/>
              <a:ext cx="7925" cy="3025"/>
            </a:xfrm>
            <a:custGeom>
              <a:rect b="b" l="l" r="r" t="t"/>
              <a:pathLst>
                <a:path extrusionOk="0" h="121" w="317">
                  <a:moveTo>
                    <a:pt x="0" y="0"/>
                  </a:moveTo>
                  <a:cubicBezTo>
                    <a:pt x="47" y="47"/>
                    <a:pt x="103" y="74"/>
                    <a:pt x="149" y="84"/>
                  </a:cubicBezTo>
                  <a:cubicBezTo>
                    <a:pt x="195" y="112"/>
                    <a:pt x="260" y="121"/>
                    <a:pt x="316" y="121"/>
                  </a:cubicBezTo>
                  <a:cubicBezTo>
                    <a:pt x="270" y="84"/>
                    <a:pt x="223" y="65"/>
                    <a:pt x="168" y="3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2"/>
            <p:cNvSpPr/>
            <p:nvPr/>
          </p:nvSpPr>
          <p:spPr>
            <a:xfrm>
              <a:off x="3315725" y="2221525"/>
              <a:ext cx="12550" cy="1075"/>
            </a:xfrm>
            <a:custGeom>
              <a:rect b="b" l="l" r="r" t="t"/>
              <a:pathLst>
                <a:path extrusionOk="0" h="43" w="502">
                  <a:moveTo>
                    <a:pt x="242" y="1"/>
                  </a:moveTo>
                  <a:cubicBezTo>
                    <a:pt x="167" y="1"/>
                    <a:pt x="84" y="10"/>
                    <a:pt x="0" y="29"/>
                  </a:cubicBezTo>
                  <a:cubicBezTo>
                    <a:pt x="42" y="38"/>
                    <a:pt x="84" y="43"/>
                    <a:pt x="124" y="43"/>
                  </a:cubicBezTo>
                  <a:cubicBezTo>
                    <a:pt x="165" y="43"/>
                    <a:pt x="204" y="38"/>
                    <a:pt x="242" y="29"/>
                  </a:cubicBezTo>
                  <a:lnTo>
                    <a:pt x="502" y="29"/>
                  </a:lnTo>
                  <a:cubicBezTo>
                    <a:pt x="455" y="10"/>
                    <a:pt x="418"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2"/>
            <p:cNvSpPr/>
            <p:nvPr/>
          </p:nvSpPr>
          <p:spPr>
            <a:xfrm>
              <a:off x="3324075" y="2223400"/>
              <a:ext cx="8625" cy="1175"/>
            </a:xfrm>
            <a:custGeom>
              <a:rect b="b" l="l" r="r" t="t"/>
              <a:pathLst>
                <a:path extrusionOk="0" h="47" w="345">
                  <a:moveTo>
                    <a:pt x="168" y="0"/>
                  </a:moveTo>
                  <a:cubicBezTo>
                    <a:pt x="140" y="0"/>
                    <a:pt x="112" y="19"/>
                    <a:pt x="84" y="19"/>
                  </a:cubicBezTo>
                  <a:cubicBezTo>
                    <a:pt x="66" y="19"/>
                    <a:pt x="28" y="28"/>
                    <a:pt x="1" y="37"/>
                  </a:cubicBezTo>
                  <a:cubicBezTo>
                    <a:pt x="66" y="47"/>
                    <a:pt x="121" y="47"/>
                    <a:pt x="168" y="47"/>
                  </a:cubicBezTo>
                  <a:lnTo>
                    <a:pt x="344" y="47"/>
                  </a:lnTo>
                  <a:cubicBezTo>
                    <a:pt x="316" y="28"/>
                    <a:pt x="279" y="28"/>
                    <a:pt x="261" y="19"/>
                  </a:cubicBezTo>
                  <a:cubicBezTo>
                    <a:pt x="223" y="0"/>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2"/>
            <p:cNvSpPr/>
            <p:nvPr/>
          </p:nvSpPr>
          <p:spPr>
            <a:xfrm>
              <a:off x="3314550" y="2224325"/>
              <a:ext cx="4900" cy="1400"/>
            </a:xfrm>
            <a:custGeom>
              <a:rect b="b" l="l" r="r" t="t"/>
              <a:pathLst>
                <a:path extrusionOk="0" h="56" w="196">
                  <a:moveTo>
                    <a:pt x="93" y="0"/>
                  </a:moveTo>
                  <a:cubicBezTo>
                    <a:pt x="84" y="0"/>
                    <a:pt x="56" y="0"/>
                    <a:pt x="47" y="10"/>
                  </a:cubicBezTo>
                  <a:cubicBezTo>
                    <a:pt x="28" y="28"/>
                    <a:pt x="10" y="37"/>
                    <a:pt x="1" y="47"/>
                  </a:cubicBezTo>
                  <a:cubicBezTo>
                    <a:pt x="47" y="47"/>
                    <a:pt x="75" y="47"/>
                    <a:pt x="103" y="56"/>
                  </a:cubicBezTo>
                  <a:cubicBezTo>
                    <a:pt x="121" y="56"/>
                    <a:pt x="140" y="47"/>
                    <a:pt x="149" y="47"/>
                  </a:cubicBezTo>
                  <a:cubicBezTo>
                    <a:pt x="168" y="37"/>
                    <a:pt x="186" y="37"/>
                    <a:pt x="196" y="19"/>
                  </a:cubicBezTo>
                  <a:cubicBezTo>
                    <a:pt x="168" y="0"/>
                    <a:pt x="131"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2"/>
            <p:cNvSpPr/>
            <p:nvPr/>
          </p:nvSpPr>
          <p:spPr>
            <a:xfrm>
              <a:off x="3326850" y="2198525"/>
              <a:ext cx="10950" cy="3275"/>
            </a:xfrm>
            <a:custGeom>
              <a:rect b="b" l="l" r="r" t="t"/>
              <a:pathLst>
                <a:path extrusionOk="0" h="131" w="438">
                  <a:moveTo>
                    <a:pt x="196" y="1"/>
                  </a:moveTo>
                  <a:cubicBezTo>
                    <a:pt x="159" y="1"/>
                    <a:pt x="112" y="10"/>
                    <a:pt x="75" y="38"/>
                  </a:cubicBezTo>
                  <a:cubicBezTo>
                    <a:pt x="47" y="57"/>
                    <a:pt x="10" y="94"/>
                    <a:pt x="1" y="131"/>
                  </a:cubicBezTo>
                  <a:cubicBezTo>
                    <a:pt x="57" y="66"/>
                    <a:pt x="122" y="47"/>
                    <a:pt x="205" y="47"/>
                  </a:cubicBezTo>
                  <a:cubicBezTo>
                    <a:pt x="218" y="41"/>
                    <a:pt x="231" y="39"/>
                    <a:pt x="245" y="39"/>
                  </a:cubicBezTo>
                  <a:cubicBezTo>
                    <a:pt x="271" y="39"/>
                    <a:pt x="298" y="47"/>
                    <a:pt x="317" y="47"/>
                  </a:cubicBezTo>
                  <a:cubicBezTo>
                    <a:pt x="345" y="57"/>
                    <a:pt x="354" y="57"/>
                    <a:pt x="382" y="57"/>
                  </a:cubicBezTo>
                  <a:cubicBezTo>
                    <a:pt x="401" y="57"/>
                    <a:pt x="410" y="66"/>
                    <a:pt x="438" y="66"/>
                  </a:cubicBezTo>
                  <a:cubicBezTo>
                    <a:pt x="410" y="57"/>
                    <a:pt x="401" y="47"/>
                    <a:pt x="382" y="38"/>
                  </a:cubicBezTo>
                  <a:cubicBezTo>
                    <a:pt x="354" y="20"/>
                    <a:pt x="345" y="20"/>
                    <a:pt x="317" y="10"/>
                  </a:cubicBezTo>
                  <a:cubicBezTo>
                    <a:pt x="280" y="1"/>
                    <a:pt x="24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2"/>
            <p:cNvSpPr/>
            <p:nvPr/>
          </p:nvSpPr>
          <p:spPr>
            <a:xfrm>
              <a:off x="3333375" y="2200850"/>
              <a:ext cx="10225" cy="3750"/>
            </a:xfrm>
            <a:custGeom>
              <a:rect b="b" l="l" r="r" t="t"/>
              <a:pathLst>
                <a:path extrusionOk="0" h="150" w="409">
                  <a:moveTo>
                    <a:pt x="0" y="1"/>
                  </a:moveTo>
                  <a:cubicBezTo>
                    <a:pt x="37" y="19"/>
                    <a:pt x="74" y="38"/>
                    <a:pt x="93" y="47"/>
                  </a:cubicBezTo>
                  <a:lnTo>
                    <a:pt x="205" y="84"/>
                  </a:lnTo>
                  <a:lnTo>
                    <a:pt x="307" y="112"/>
                  </a:lnTo>
                  <a:lnTo>
                    <a:pt x="409" y="149"/>
                  </a:lnTo>
                  <a:cubicBezTo>
                    <a:pt x="400" y="131"/>
                    <a:pt x="362" y="103"/>
                    <a:pt x="325" y="84"/>
                  </a:cubicBezTo>
                  <a:cubicBezTo>
                    <a:pt x="288" y="57"/>
                    <a:pt x="260" y="47"/>
                    <a:pt x="223" y="38"/>
                  </a:cubicBezTo>
                  <a:cubicBezTo>
                    <a:pt x="149" y="10"/>
                    <a:pt x="7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2"/>
            <p:cNvSpPr/>
            <p:nvPr/>
          </p:nvSpPr>
          <p:spPr>
            <a:xfrm>
              <a:off x="3341275" y="2200150"/>
              <a:ext cx="8150" cy="5375"/>
            </a:xfrm>
            <a:custGeom>
              <a:rect b="b" l="l" r="r" t="t"/>
              <a:pathLst>
                <a:path extrusionOk="0" h="215" w="326">
                  <a:moveTo>
                    <a:pt x="0" y="1"/>
                  </a:moveTo>
                  <a:cubicBezTo>
                    <a:pt x="56" y="47"/>
                    <a:pt x="121" y="85"/>
                    <a:pt x="158" y="112"/>
                  </a:cubicBezTo>
                  <a:cubicBezTo>
                    <a:pt x="204" y="140"/>
                    <a:pt x="269" y="177"/>
                    <a:pt x="325" y="215"/>
                  </a:cubicBezTo>
                  <a:cubicBezTo>
                    <a:pt x="316" y="177"/>
                    <a:pt x="288" y="159"/>
                    <a:pt x="269" y="131"/>
                  </a:cubicBezTo>
                  <a:cubicBezTo>
                    <a:pt x="242" y="112"/>
                    <a:pt x="204" y="94"/>
                    <a:pt x="186" y="75"/>
                  </a:cubicBezTo>
                  <a:cubicBezTo>
                    <a:pt x="149" y="47"/>
                    <a:pt x="130" y="38"/>
                    <a:pt x="93" y="29"/>
                  </a:cubicBezTo>
                  <a:cubicBezTo>
                    <a:pt x="6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2"/>
            <p:cNvSpPr/>
            <p:nvPr/>
          </p:nvSpPr>
          <p:spPr>
            <a:xfrm>
              <a:off x="3332900" y="2202950"/>
              <a:ext cx="6300" cy="2350"/>
            </a:xfrm>
            <a:custGeom>
              <a:rect b="b" l="l" r="r" t="t"/>
              <a:pathLst>
                <a:path extrusionOk="0" h="94" w="252">
                  <a:moveTo>
                    <a:pt x="66" y="0"/>
                  </a:moveTo>
                  <a:cubicBezTo>
                    <a:pt x="47" y="0"/>
                    <a:pt x="19" y="0"/>
                    <a:pt x="1" y="10"/>
                  </a:cubicBezTo>
                  <a:cubicBezTo>
                    <a:pt x="47" y="28"/>
                    <a:pt x="75" y="47"/>
                    <a:pt x="131" y="56"/>
                  </a:cubicBezTo>
                  <a:cubicBezTo>
                    <a:pt x="159" y="65"/>
                    <a:pt x="205" y="75"/>
                    <a:pt x="251" y="93"/>
                  </a:cubicBezTo>
                  <a:cubicBezTo>
                    <a:pt x="233" y="47"/>
                    <a:pt x="186" y="19"/>
                    <a:pt x="140" y="10"/>
                  </a:cubicBezTo>
                  <a:cubicBezTo>
                    <a:pt x="112" y="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2"/>
            <p:cNvSpPr/>
            <p:nvPr/>
          </p:nvSpPr>
          <p:spPr>
            <a:xfrm>
              <a:off x="3372400" y="2228025"/>
              <a:ext cx="4650" cy="9325"/>
            </a:xfrm>
            <a:custGeom>
              <a:rect b="b" l="l" r="r" t="t"/>
              <a:pathLst>
                <a:path extrusionOk="0" h="373" w="186">
                  <a:moveTo>
                    <a:pt x="0" y="1"/>
                  </a:moveTo>
                  <a:cubicBezTo>
                    <a:pt x="19" y="75"/>
                    <a:pt x="56" y="131"/>
                    <a:pt x="84" y="187"/>
                  </a:cubicBezTo>
                  <a:cubicBezTo>
                    <a:pt x="111" y="261"/>
                    <a:pt x="139" y="317"/>
                    <a:pt x="177" y="373"/>
                  </a:cubicBezTo>
                  <a:cubicBezTo>
                    <a:pt x="186" y="345"/>
                    <a:pt x="177" y="307"/>
                    <a:pt x="158" y="261"/>
                  </a:cubicBezTo>
                  <a:cubicBezTo>
                    <a:pt x="149" y="233"/>
                    <a:pt x="139" y="205"/>
                    <a:pt x="121" y="168"/>
                  </a:cubicBezTo>
                  <a:cubicBezTo>
                    <a:pt x="102" y="103"/>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2"/>
            <p:cNvSpPr/>
            <p:nvPr/>
          </p:nvSpPr>
          <p:spPr>
            <a:xfrm>
              <a:off x="3369125" y="2228275"/>
              <a:ext cx="4450" cy="6750"/>
            </a:xfrm>
            <a:custGeom>
              <a:rect b="b" l="l" r="r" t="t"/>
              <a:pathLst>
                <a:path extrusionOk="0" h="270" w="178">
                  <a:moveTo>
                    <a:pt x="1" y="0"/>
                  </a:moveTo>
                  <a:lnTo>
                    <a:pt x="38" y="74"/>
                  </a:lnTo>
                  <a:cubicBezTo>
                    <a:pt x="57" y="102"/>
                    <a:pt x="75" y="121"/>
                    <a:pt x="85" y="149"/>
                  </a:cubicBezTo>
                  <a:cubicBezTo>
                    <a:pt x="103" y="195"/>
                    <a:pt x="140" y="223"/>
                    <a:pt x="168" y="270"/>
                  </a:cubicBezTo>
                  <a:cubicBezTo>
                    <a:pt x="177" y="242"/>
                    <a:pt x="168" y="214"/>
                    <a:pt x="150" y="177"/>
                  </a:cubicBezTo>
                  <a:lnTo>
                    <a:pt x="112" y="112"/>
                  </a:ln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2"/>
            <p:cNvSpPr/>
            <p:nvPr/>
          </p:nvSpPr>
          <p:spPr>
            <a:xfrm>
              <a:off x="3362400" y="2229900"/>
              <a:ext cx="7000" cy="3725"/>
            </a:xfrm>
            <a:custGeom>
              <a:rect b="b" l="l" r="r" t="t"/>
              <a:pathLst>
                <a:path extrusionOk="0" h="149" w="280">
                  <a:moveTo>
                    <a:pt x="1" y="0"/>
                  </a:moveTo>
                  <a:cubicBezTo>
                    <a:pt x="38" y="37"/>
                    <a:pt x="84" y="65"/>
                    <a:pt x="131" y="93"/>
                  </a:cubicBezTo>
                  <a:cubicBezTo>
                    <a:pt x="177" y="112"/>
                    <a:pt x="223" y="140"/>
                    <a:pt x="279" y="149"/>
                  </a:cubicBezTo>
                  <a:cubicBezTo>
                    <a:pt x="251" y="102"/>
                    <a:pt x="205" y="84"/>
                    <a:pt x="158" y="56"/>
                  </a:cubicBezTo>
                  <a:lnTo>
                    <a:pt x="84" y="19"/>
                  </a:lnTo>
                  <a:cubicBezTo>
                    <a:pt x="66" y="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2"/>
            <p:cNvSpPr/>
            <p:nvPr/>
          </p:nvSpPr>
          <p:spPr>
            <a:xfrm>
              <a:off x="3362875" y="2224325"/>
              <a:ext cx="4900" cy="4900"/>
            </a:xfrm>
            <a:custGeom>
              <a:rect b="b" l="l" r="r" t="t"/>
              <a:pathLst>
                <a:path extrusionOk="0" h="196" w="196">
                  <a:moveTo>
                    <a:pt x="0" y="0"/>
                  </a:moveTo>
                  <a:lnTo>
                    <a:pt x="0" y="0"/>
                  </a:lnTo>
                  <a:cubicBezTo>
                    <a:pt x="19" y="47"/>
                    <a:pt x="47" y="84"/>
                    <a:pt x="74" y="121"/>
                  </a:cubicBezTo>
                  <a:cubicBezTo>
                    <a:pt x="112" y="149"/>
                    <a:pt x="149" y="177"/>
                    <a:pt x="195" y="195"/>
                  </a:cubicBezTo>
                  <a:cubicBezTo>
                    <a:pt x="186" y="167"/>
                    <a:pt x="149" y="130"/>
                    <a:pt x="112" y="84"/>
                  </a:cubicBezTo>
                  <a:cubicBezTo>
                    <a:pt x="74" y="4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2"/>
            <p:cNvSpPr/>
            <p:nvPr/>
          </p:nvSpPr>
          <p:spPr>
            <a:xfrm>
              <a:off x="3364250" y="2219200"/>
              <a:ext cx="6075" cy="6300"/>
            </a:xfrm>
            <a:custGeom>
              <a:rect b="b" l="l" r="r" t="t"/>
              <a:pathLst>
                <a:path extrusionOk="0" h="252" w="243">
                  <a:moveTo>
                    <a:pt x="1" y="1"/>
                  </a:moveTo>
                  <a:lnTo>
                    <a:pt x="1" y="1"/>
                  </a:lnTo>
                  <a:cubicBezTo>
                    <a:pt x="19" y="47"/>
                    <a:pt x="57" y="94"/>
                    <a:pt x="103" y="140"/>
                  </a:cubicBezTo>
                  <a:cubicBezTo>
                    <a:pt x="140" y="187"/>
                    <a:pt x="187" y="233"/>
                    <a:pt x="242" y="252"/>
                  </a:cubicBezTo>
                  <a:cubicBezTo>
                    <a:pt x="205" y="196"/>
                    <a:pt x="177" y="149"/>
                    <a:pt x="140" y="112"/>
                  </a:cubicBezTo>
                  <a:cubicBezTo>
                    <a:pt x="103" y="66"/>
                    <a:pt x="5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2"/>
            <p:cNvSpPr/>
            <p:nvPr/>
          </p:nvSpPr>
          <p:spPr>
            <a:xfrm>
              <a:off x="3317100" y="2257525"/>
              <a:ext cx="11175" cy="3575"/>
            </a:xfrm>
            <a:custGeom>
              <a:rect b="b" l="l" r="r" t="t"/>
              <a:pathLst>
                <a:path extrusionOk="0" h="143" w="447">
                  <a:moveTo>
                    <a:pt x="1" y="1"/>
                  </a:moveTo>
                  <a:lnTo>
                    <a:pt x="1" y="1"/>
                  </a:lnTo>
                  <a:cubicBezTo>
                    <a:pt x="29" y="29"/>
                    <a:pt x="66" y="57"/>
                    <a:pt x="112" y="75"/>
                  </a:cubicBezTo>
                  <a:cubicBezTo>
                    <a:pt x="140" y="103"/>
                    <a:pt x="177" y="112"/>
                    <a:pt x="214" y="122"/>
                  </a:cubicBezTo>
                  <a:cubicBezTo>
                    <a:pt x="247" y="136"/>
                    <a:pt x="286" y="142"/>
                    <a:pt x="327" y="142"/>
                  </a:cubicBezTo>
                  <a:cubicBezTo>
                    <a:pt x="368" y="142"/>
                    <a:pt x="410" y="136"/>
                    <a:pt x="447" y="122"/>
                  </a:cubicBezTo>
                  <a:cubicBezTo>
                    <a:pt x="400" y="112"/>
                    <a:pt x="363" y="112"/>
                    <a:pt x="326" y="103"/>
                  </a:cubicBezTo>
                  <a:lnTo>
                    <a:pt x="224" y="66"/>
                  </a:lnTo>
                  <a:cubicBezTo>
                    <a:pt x="140" y="57"/>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2"/>
            <p:cNvSpPr/>
            <p:nvPr/>
          </p:nvSpPr>
          <p:spPr>
            <a:xfrm>
              <a:off x="3321750" y="2257525"/>
              <a:ext cx="9550" cy="1800"/>
            </a:xfrm>
            <a:custGeom>
              <a:rect b="b" l="l" r="r" t="t"/>
              <a:pathLst>
                <a:path extrusionOk="0" h="72" w="382">
                  <a:moveTo>
                    <a:pt x="1" y="1"/>
                  </a:moveTo>
                  <a:cubicBezTo>
                    <a:pt x="28" y="19"/>
                    <a:pt x="56" y="29"/>
                    <a:pt x="94" y="47"/>
                  </a:cubicBezTo>
                  <a:cubicBezTo>
                    <a:pt x="121" y="57"/>
                    <a:pt x="149" y="57"/>
                    <a:pt x="186" y="66"/>
                  </a:cubicBezTo>
                  <a:cubicBezTo>
                    <a:pt x="214" y="69"/>
                    <a:pt x="240" y="71"/>
                    <a:pt x="264" y="71"/>
                  </a:cubicBezTo>
                  <a:cubicBezTo>
                    <a:pt x="307" y="71"/>
                    <a:pt x="346" y="65"/>
                    <a:pt x="382" y="47"/>
                  </a:cubicBezTo>
                  <a:lnTo>
                    <a:pt x="289" y="29"/>
                  </a:lnTo>
                  <a:cubicBezTo>
                    <a:pt x="261" y="29"/>
                    <a:pt x="233" y="19"/>
                    <a:pt x="205" y="19"/>
                  </a:cubicBezTo>
                  <a:cubicBezTo>
                    <a:pt x="131"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2"/>
            <p:cNvSpPr/>
            <p:nvPr/>
          </p:nvSpPr>
          <p:spPr>
            <a:xfrm>
              <a:off x="3327550" y="2255675"/>
              <a:ext cx="10475" cy="1175"/>
            </a:xfrm>
            <a:custGeom>
              <a:rect b="b" l="l" r="r" t="t"/>
              <a:pathLst>
                <a:path extrusionOk="0" h="47" w="419">
                  <a:moveTo>
                    <a:pt x="215" y="0"/>
                  </a:moveTo>
                  <a:cubicBezTo>
                    <a:pt x="140" y="0"/>
                    <a:pt x="75" y="0"/>
                    <a:pt x="1" y="10"/>
                  </a:cubicBezTo>
                  <a:cubicBezTo>
                    <a:pt x="57" y="38"/>
                    <a:pt x="131" y="47"/>
                    <a:pt x="215" y="47"/>
                  </a:cubicBezTo>
                  <a:cubicBezTo>
                    <a:pt x="252" y="47"/>
                    <a:pt x="280" y="47"/>
                    <a:pt x="317" y="38"/>
                  </a:cubicBezTo>
                  <a:cubicBezTo>
                    <a:pt x="354" y="28"/>
                    <a:pt x="391" y="28"/>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2"/>
            <p:cNvSpPr/>
            <p:nvPr/>
          </p:nvSpPr>
          <p:spPr>
            <a:xfrm>
              <a:off x="3335450" y="2257525"/>
              <a:ext cx="10475" cy="2450"/>
            </a:xfrm>
            <a:custGeom>
              <a:rect b="b" l="l" r="r" t="t"/>
              <a:pathLst>
                <a:path extrusionOk="0" h="98" w="419">
                  <a:moveTo>
                    <a:pt x="419" y="1"/>
                  </a:moveTo>
                  <a:lnTo>
                    <a:pt x="317" y="10"/>
                  </a:lnTo>
                  <a:cubicBezTo>
                    <a:pt x="279" y="19"/>
                    <a:pt x="242" y="19"/>
                    <a:pt x="205" y="29"/>
                  </a:cubicBezTo>
                  <a:cubicBezTo>
                    <a:pt x="140" y="47"/>
                    <a:pt x="66" y="66"/>
                    <a:pt x="1" y="94"/>
                  </a:cubicBezTo>
                  <a:cubicBezTo>
                    <a:pt x="21" y="96"/>
                    <a:pt x="40" y="97"/>
                    <a:pt x="59" y="97"/>
                  </a:cubicBezTo>
                  <a:cubicBezTo>
                    <a:pt x="111" y="97"/>
                    <a:pt x="163" y="89"/>
                    <a:pt x="224" y="75"/>
                  </a:cubicBezTo>
                  <a:cubicBezTo>
                    <a:pt x="261" y="75"/>
                    <a:pt x="289" y="66"/>
                    <a:pt x="326" y="57"/>
                  </a:cubicBezTo>
                  <a:cubicBezTo>
                    <a:pt x="363" y="29"/>
                    <a:pt x="400" y="1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2"/>
            <p:cNvSpPr/>
            <p:nvPr/>
          </p:nvSpPr>
          <p:spPr>
            <a:xfrm>
              <a:off x="3342650" y="2254525"/>
              <a:ext cx="10950" cy="1400"/>
            </a:xfrm>
            <a:custGeom>
              <a:rect b="b" l="l" r="r" t="t"/>
              <a:pathLst>
                <a:path extrusionOk="0" h="56" w="438">
                  <a:moveTo>
                    <a:pt x="437" y="0"/>
                  </a:moveTo>
                  <a:lnTo>
                    <a:pt x="437" y="0"/>
                  </a:lnTo>
                  <a:cubicBezTo>
                    <a:pt x="400" y="9"/>
                    <a:pt x="363" y="9"/>
                    <a:pt x="326" y="9"/>
                  </a:cubicBezTo>
                  <a:lnTo>
                    <a:pt x="224" y="9"/>
                  </a:lnTo>
                  <a:cubicBezTo>
                    <a:pt x="149" y="9"/>
                    <a:pt x="75" y="28"/>
                    <a:pt x="1" y="37"/>
                  </a:cubicBezTo>
                  <a:cubicBezTo>
                    <a:pt x="75" y="46"/>
                    <a:pt x="149" y="56"/>
                    <a:pt x="214" y="56"/>
                  </a:cubicBezTo>
                  <a:cubicBezTo>
                    <a:pt x="261" y="56"/>
                    <a:pt x="298" y="56"/>
                    <a:pt x="326" y="46"/>
                  </a:cubicBezTo>
                  <a:cubicBezTo>
                    <a:pt x="363" y="37"/>
                    <a:pt x="410" y="2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2"/>
            <p:cNvSpPr/>
            <p:nvPr/>
          </p:nvSpPr>
          <p:spPr>
            <a:xfrm>
              <a:off x="3328500" y="2233600"/>
              <a:ext cx="4900" cy="1200"/>
            </a:xfrm>
            <a:custGeom>
              <a:rect b="b" l="l" r="r" t="t"/>
              <a:pathLst>
                <a:path extrusionOk="0" h="48" w="196">
                  <a:moveTo>
                    <a:pt x="102" y="1"/>
                  </a:moveTo>
                  <a:cubicBezTo>
                    <a:pt x="74" y="1"/>
                    <a:pt x="37" y="1"/>
                    <a:pt x="0" y="10"/>
                  </a:cubicBezTo>
                  <a:cubicBezTo>
                    <a:pt x="19" y="38"/>
                    <a:pt x="56" y="47"/>
                    <a:pt x="93" y="47"/>
                  </a:cubicBezTo>
                  <a:cubicBezTo>
                    <a:pt x="130" y="47"/>
                    <a:pt x="167" y="47"/>
                    <a:pt x="195" y="38"/>
                  </a:cubicBezTo>
                  <a:cubicBezTo>
                    <a:pt x="167" y="10"/>
                    <a:pt x="139"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2"/>
            <p:cNvSpPr/>
            <p:nvPr/>
          </p:nvSpPr>
          <p:spPr>
            <a:xfrm>
              <a:off x="3324775" y="2231275"/>
              <a:ext cx="4900" cy="1200"/>
            </a:xfrm>
            <a:custGeom>
              <a:rect b="b" l="l" r="r" t="t"/>
              <a:pathLst>
                <a:path extrusionOk="0" h="48" w="196">
                  <a:moveTo>
                    <a:pt x="103" y="1"/>
                  </a:moveTo>
                  <a:cubicBezTo>
                    <a:pt x="65" y="1"/>
                    <a:pt x="28" y="1"/>
                    <a:pt x="0" y="10"/>
                  </a:cubicBezTo>
                  <a:cubicBezTo>
                    <a:pt x="38" y="38"/>
                    <a:pt x="65" y="38"/>
                    <a:pt x="93" y="47"/>
                  </a:cubicBezTo>
                  <a:cubicBezTo>
                    <a:pt x="130" y="47"/>
                    <a:pt x="158" y="47"/>
                    <a:pt x="195" y="38"/>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2"/>
            <p:cNvSpPr/>
            <p:nvPr/>
          </p:nvSpPr>
          <p:spPr>
            <a:xfrm>
              <a:off x="3357525" y="2251025"/>
              <a:ext cx="6750" cy="2125"/>
            </a:xfrm>
            <a:custGeom>
              <a:rect b="b" l="l" r="r" t="t"/>
              <a:pathLst>
                <a:path extrusionOk="0" h="85" w="270">
                  <a:moveTo>
                    <a:pt x="270" y="1"/>
                  </a:moveTo>
                  <a:cubicBezTo>
                    <a:pt x="223" y="1"/>
                    <a:pt x="177" y="10"/>
                    <a:pt x="130" y="29"/>
                  </a:cubicBezTo>
                  <a:cubicBezTo>
                    <a:pt x="93" y="38"/>
                    <a:pt x="47" y="47"/>
                    <a:pt x="0" y="84"/>
                  </a:cubicBezTo>
                  <a:cubicBezTo>
                    <a:pt x="56" y="84"/>
                    <a:pt x="103" y="84"/>
                    <a:pt x="140" y="75"/>
                  </a:cubicBezTo>
                  <a:cubicBezTo>
                    <a:pt x="168" y="75"/>
                    <a:pt x="186" y="56"/>
                    <a:pt x="214" y="47"/>
                  </a:cubicBezTo>
                  <a:cubicBezTo>
                    <a:pt x="233" y="38"/>
                    <a:pt x="261"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2"/>
            <p:cNvSpPr/>
            <p:nvPr/>
          </p:nvSpPr>
          <p:spPr>
            <a:xfrm>
              <a:off x="3812300" y="1714900"/>
              <a:ext cx="69950" cy="72275"/>
            </a:xfrm>
            <a:custGeom>
              <a:rect b="b" l="l" r="r" t="t"/>
              <a:pathLst>
                <a:path extrusionOk="0" h="2891" w="2798">
                  <a:moveTo>
                    <a:pt x="1375" y="0"/>
                  </a:moveTo>
                  <a:cubicBezTo>
                    <a:pt x="1348" y="0"/>
                    <a:pt x="1320" y="4"/>
                    <a:pt x="1292" y="12"/>
                  </a:cubicBezTo>
                  <a:cubicBezTo>
                    <a:pt x="1134" y="58"/>
                    <a:pt x="1041" y="244"/>
                    <a:pt x="1032" y="411"/>
                  </a:cubicBezTo>
                  <a:cubicBezTo>
                    <a:pt x="1004" y="578"/>
                    <a:pt x="1041" y="764"/>
                    <a:pt x="995" y="922"/>
                  </a:cubicBezTo>
                  <a:cubicBezTo>
                    <a:pt x="911" y="774"/>
                    <a:pt x="819" y="634"/>
                    <a:pt x="698" y="532"/>
                  </a:cubicBezTo>
                  <a:cubicBezTo>
                    <a:pt x="617" y="469"/>
                    <a:pt x="511" y="430"/>
                    <a:pt x="409" y="430"/>
                  </a:cubicBezTo>
                  <a:cubicBezTo>
                    <a:pt x="347" y="430"/>
                    <a:pt x="286" y="445"/>
                    <a:pt x="233" y="476"/>
                  </a:cubicBezTo>
                  <a:cubicBezTo>
                    <a:pt x="1" y="597"/>
                    <a:pt x="29" y="950"/>
                    <a:pt x="122" y="1192"/>
                  </a:cubicBezTo>
                  <a:cubicBezTo>
                    <a:pt x="354" y="1823"/>
                    <a:pt x="735" y="2381"/>
                    <a:pt x="1227" y="2818"/>
                  </a:cubicBezTo>
                  <a:cubicBezTo>
                    <a:pt x="1274" y="2870"/>
                    <a:pt x="1332" y="2891"/>
                    <a:pt x="1393" y="2891"/>
                  </a:cubicBezTo>
                  <a:cubicBezTo>
                    <a:pt x="1526" y="2891"/>
                    <a:pt x="1674" y="2795"/>
                    <a:pt x="1757" y="2725"/>
                  </a:cubicBezTo>
                  <a:cubicBezTo>
                    <a:pt x="2221" y="2288"/>
                    <a:pt x="2612" y="1749"/>
                    <a:pt x="2732" y="1127"/>
                  </a:cubicBezTo>
                  <a:cubicBezTo>
                    <a:pt x="2779" y="941"/>
                    <a:pt x="2797" y="727"/>
                    <a:pt x="2723" y="541"/>
                  </a:cubicBezTo>
                  <a:cubicBezTo>
                    <a:pt x="2665" y="375"/>
                    <a:pt x="2510" y="238"/>
                    <a:pt x="2331" y="238"/>
                  </a:cubicBezTo>
                  <a:cubicBezTo>
                    <a:pt x="2310" y="238"/>
                    <a:pt x="2289" y="240"/>
                    <a:pt x="2268" y="244"/>
                  </a:cubicBezTo>
                  <a:cubicBezTo>
                    <a:pt x="2063" y="272"/>
                    <a:pt x="1933" y="486"/>
                    <a:pt x="1831" y="681"/>
                  </a:cubicBezTo>
                  <a:cubicBezTo>
                    <a:pt x="1822" y="523"/>
                    <a:pt x="1794" y="346"/>
                    <a:pt x="1710" y="207"/>
                  </a:cubicBezTo>
                  <a:cubicBezTo>
                    <a:pt x="1633" y="91"/>
                    <a:pt x="1510" y="0"/>
                    <a:pt x="13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2"/>
            <p:cNvSpPr/>
            <p:nvPr/>
          </p:nvSpPr>
          <p:spPr>
            <a:xfrm>
              <a:off x="3813000" y="1713425"/>
              <a:ext cx="69250" cy="73750"/>
            </a:xfrm>
            <a:custGeom>
              <a:rect b="b" l="l" r="r" t="t"/>
              <a:pathLst>
                <a:path extrusionOk="0" h="2950" w="2770">
                  <a:moveTo>
                    <a:pt x="1334" y="1"/>
                  </a:moveTo>
                  <a:cubicBezTo>
                    <a:pt x="1292" y="1"/>
                    <a:pt x="1249" y="8"/>
                    <a:pt x="1209" y="24"/>
                  </a:cubicBezTo>
                  <a:cubicBezTo>
                    <a:pt x="1116" y="52"/>
                    <a:pt x="1051" y="136"/>
                    <a:pt x="1013" y="219"/>
                  </a:cubicBezTo>
                  <a:cubicBezTo>
                    <a:pt x="967" y="303"/>
                    <a:pt x="958" y="396"/>
                    <a:pt x="939" y="470"/>
                  </a:cubicBezTo>
                  <a:cubicBezTo>
                    <a:pt x="930" y="610"/>
                    <a:pt x="939" y="740"/>
                    <a:pt x="930" y="860"/>
                  </a:cubicBezTo>
                  <a:cubicBezTo>
                    <a:pt x="874" y="749"/>
                    <a:pt x="791" y="647"/>
                    <a:pt x="698" y="582"/>
                  </a:cubicBezTo>
                  <a:cubicBezTo>
                    <a:pt x="642" y="517"/>
                    <a:pt x="558" y="489"/>
                    <a:pt x="475" y="461"/>
                  </a:cubicBezTo>
                  <a:cubicBezTo>
                    <a:pt x="441" y="453"/>
                    <a:pt x="404" y="448"/>
                    <a:pt x="367" y="448"/>
                  </a:cubicBezTo>
                  <a:cubicBezTo>
                    <a:pt x="321" y="448"/>
                    <a:pt x="274" y="455"/>
                    <a:pt x="233" y="470"/>
                  </a:cubicBezTo>
                  <a:cubicBezTo>
                    <a:pt x="149" y="507"/>
                    <a:pt x="94" y="563"/>
                    <a:pt x="47" y="647"/>
                  </a:cubicBezTo>
                  <a:cubicBezTo>
                    <a:pt x="19" y="730"/>
                    <a:pt x="1" y="814"/>
                    <a:pt x="1" y="888"/>
                  </a:cubicBezTo>
                  <a:cubicBezTo>
                    <a:pt x="1" y="1056"/>
                    <a:pt x="66" y="1204"/>
                    <a:pt x="122" y="1353"/>
                  </a:cubicBezTo>
                  <a:cubicBezTo>
                    <a:pt x="233" y="1650"/>
                    <a:pt x="382" y="1929"/>
                    <a:pt x="577" y="2180"/>
                  </a:cubicBezTo>
                  <a:cubicBezTo>
                    <a:pt x="763" y="2430"/>
                    <a:pt x="967" y="2663"/>
                    <a:pt x="1199" y="2876"/>
                  </a:cubicBezTo>
                  <a:lnTo>
                    <a:pt x="1199" y="2876"/>
                  </a:lnTo>
                  <a:cubicBezTo>
                    <a:pt x="967" y="2663"/>
                    <a:pt x="763" y="2430"/>
                    <a:pt x="586" y="2170"/>
                  </a:cubicBezTo>
                  <a:cubicBezTo>
                    <a:pt x="410" y="1910"/>
                    <a:pt x="261" y="1632"/>
                    <a:pt x="159" y="1344"/>
                  </a:cubicBezTo>
                  <a:cubicBezTo>
                    <a:pt x="94" y="1204"/>
                    <a:pt x="47" y="1046"/>
                    <a:pt x="66" y="888"/>
                  </a:cubicBezTo>
                  <a:cubicBezTo>
                    <a:pt x="66" y="814"/>
                    <a:pt x="75" y="740"/>
                    <a:pt x="112" y="665"/>
                  </a:cubicBezTo>
                  <a:cubicBezTo>
                    <a:pt x="140" y="600"/>
                    <a:pt x="205" y="554"/>
                    <a:pt x="270" y="535"/>
                  </a:cubicBezTo>
                  <a:cubicBezTo>
                    <a:pt x="307" y="521"/>
                    <a:pt x="342" y="514"/>
                    <a:pt x="377" y="514"/>
                  </a:cubicBezTo>
                  <a:cubicBezTo>
                    <a:pt x="412" y="514"/>
                    <a:pt x="447" y="521"/>
                    <a:pt x="484" y="535"/>
                  </a:cubicBezTo>
                  <a:cubicBezTo>
                    <a:pt x="549" y="554"/>
                    <a:pt x="623" y="591"/>
                    <a:pt x="679" y="637"/>
                  </a:cubicBezTo>
                  <a:cubicBezTo>
                    <a:pt x="791" y="730"/>
                    <a:pt x="865" y="870"/>
                    <a:pt x="948" y="1009"/>
                  </a:cubicBezTo>
                  <a:lnTo>
                    <a:pt x="995" y="1102"/>
                  </a:lnTo>
                  <a:lnTo>
                    <a:pt x="1013" y="1000"/>
                  </a:lnTo>
                  <a:cubicBezTo>
                    <a:pt x="1060" y="823"/>
                    <a:pt x="1041" y="647"/>
                    <a:pt x="1051" y="489"/>
                  </a:cubicBezTo>
                  <a:cubicBezTo>
                    <a:pt x="1060" y="405"/>
                    <a:pt x="1069" y="331"/>
                    <a:pt x="1106" y="266"/>
                  </a:cubicBezTo>
                  <a:cubicBezTo>
                    <a:pt x="1144" y="192"/>
                    <a:pt x="1199" y="136"/>
                    <a:pt x="1255" y="108"/>
                  </a:cubicBezTo>
                  <a:cubicBezTo>
                    <a:pt x="1286" y="100"/>
                    <a:pt x="1315" y="96"/>
                    <a:pt x="1344" y="96"/>
                  </a:cubicBezTo>
                  <a:cubicBezTo>
                    <a:pt x="1385" y="96"/>
                    <a:pt x="1425" y="105"/>
                    <a:pt x="1469" y="126"/>
                  </a:cubicBezTo>
                  <a:cubicBezTo>
                    <a:pt x="1534" y="154"/>
                    <a:pt x="1599" y="201"/>
                    <a:pt x="1627" y="275"/>
                  </a:cubicBezTo>
                  <a:cubicBezTo>
                    <a:pt x="1710" y="405"/>
                    <a:pt x="1738" y="572"/>
                    <a:pt x="1747" y="740"/>
                  </a:cubicBezTo>
                  <a:lnTo>
                    <a:pt x="1757" y="888"/>
                  </a:lnTo>
                  <a:lnTo>
                    <a:pt x="1831" y="749"/>
                  </a:lnTo>
                  <a:cubicBezTo>
                    <a:pt x="1859" y="675"/>
                    <a:pt x="1905" y="591"/>
                    <a:pt x="1970" y="535"/>
                  </a:cubicBezTo>
                  <a:cubicBezTo>
                    <a:pt x="2017" y="461"/>
                    <a:pt x="2082" y="405"/>
                    <a:pt x="2156" y="368"/>
                  </a:cubicBezTo>
                  <a:cubicBezTo>
                    <a:pt x="2196" y="346"/>
                    <a:pt x="2242" y="333"/>
                    <a:pt x="2291" y="333"/>
                  </a:cubicBezTo>
                  <a:cubicBezTo>
                    <a:pt x="2323" y="333"/>
                    <a:pt x="2356" y="338"/>
                    <a:pt x="2389" y="349"/>
                  </a:cubicBezTo>
                  <a:cubicBezTo>
                    <a:pt x="2463" y="368"/>
                    <a:pt x="2537" y="414"/>
                    <a:pt x="2584" y="489"/>
                  </a:cubicBezTo>
                  <a:cubicBezTo>
                    <a:pt x="2639" y="554"/>
                    <a:pt x="2677" y="619"/>
                    <a:pt x="2686" y="721"/>
                  </a:cubicBezTo>
                  <a:cubicBezTo>
                    <a:pt x="2714" y="795"/>
                    <a:pt x="2714" y="888"/>
                    <a:pt x="2695" y="972"/>
                  </a:cubicBezTo>
                  <a:cubicBezTo>
                    <a:pt x="2686" y="1065"/>
                    <a:pt x="2677" y="1148"/>
                    <a:pt x="2649" y="1241"/>
                  </a:cubicBezTo>
                  <a:cubicBezTo>
                    <a:pt x="2630" y="1334"/>
                    <a:pt x="2602" y="1418"/>
                    <a:pt x="2584" y="1492"/>
                  </a:cubicBezTo>
                  <a:cubicBezTo>
                    <a:pt x="2463" y="1827"/>
                    <a:pt x="2277" y="2143"/>
                    <a:pt x="2045" y="2421"/>
                  </a:cubicBezTo>
                  <a:cubicBezTo>
                    <a:pt x="1933" y="2561"/>
                    <a:pt x="1803" y="2691"/>
                    <a:pt x="1673" y="2812"/>
                  </a:cubicBezTo>
                  <a:cubicBezTo>
                    <a:pt x="1608" y="2867"/>
                    <a:pt x="1524" y="2914"/>
                    <a:pt x="1441" y="2932"/>
                  </a:cubicBezTo>
                  <a:cubicBezTo>
                    <a:pt x="1394" y="2942"/>
                    <a:pt x="1348" y="2942"/>
                    <a:pt x="1320" y="2942"/>
                  </a:cubicBezTo>
                  <a:cubicBezTo>
                    <a:pt x="1336" y="2948"/>
                    <a:pt x="1351" y="2950"/>
                    <a:pt x="1367" y="2950"/>
                  </a:cubicBezTo>
                  <a:cubicBezTo>
                    <a:pt x="1398" y="2950"/>
                    <a:pt x="1428" y="2942"/>
                    <a:pt x="1459" y="2942"/>
                  </a:cubicBezTo>
                  <a:cubicBezTo>
                    <a:pt x="1552" y="2923"/>
                    <a:pt x="1617" y="2877"/>
                    <a:pt x="1692" y="2821"/>
                  </a:cubicBezTo>
                  <a:cubicBezTo>
                    <a:pt x="1831" y="2700"/>
                    <a:pt x="1952" y="2579"/>
                    <a:pt x="2073" y="2431"/>
                  </a:cubicBezTo>
                  <a:cubicBezTo>
                    <a:pt x="2305" y="2152"/>
                    <a:pt x="2500" y="1855"/>
                    <a:pt x="2630" y="1502"/>
                  </a:cubicBezTo>
                  <a:cubicBezTo>
                    <a:pt x="2667" y="1427"/>
                    <a:pt x="2686" y="1334"/>
                    <a:pt x="2714" y="1251"/>
                  </a:cubicBezTo>
                  <a:cubicBezTo>
                    <a:pt x="2732" y="1158"/>
                    <a:pt x="2760" y="1074"/>
                    <a:pt x="2760" y="981"/>
                  </a:cubicBezTo>
                  <a:cubicBezTo>
                    <a:pt x="2769" y="879"/>
                    <a:pt x="2769" y="786"/>
                    <a:pt x="2760" y="693"/>
                  </a:cubicBezTo>
                  <a:cubicBezTo>
                    <a:pt x="2732" y="600"/>
                    <a:pt x="2695" y="507"/>
                    <a:pt x="2639" y="442"/>
                  </a:cubicBezTo>
                  <a:cubicBezTo>
                    <a:pt x="2584" y="368"/>
                    <a:pt x="2500" y="303"/>
                    <a:pt x="2407" y="266"/>
                  </a:cubicBezTo>
                  <a:cubicBezTo>
                    <a:pt x="2366" y="250"/>
                    <a:pt x="2324" y="242"/>
                    <a:pt x="2281" y="242"/>
                  </a:cubicBezTo>
                  <a:cubicBezTo>
                    <a:pt x="2226" y="242"/>
                    <a:pt x="2171" y="254"/>
                    <a:pt x="2119" y="275"/>
                  </a:cubicBezTo>
                  <a:cubicBezTo>
                    <a:pt x="2026" y="322"/>
                    <a:pt x="1952" y="396"/>
                    <a:pt x="1896" y="461"/>
                  </a:cubicBezTo>
                  <a:cubicBezTo>
                    <a:pt x="1868" y="498"/>
                    <a:pt x="1840" y="535"/>
                    <a:pt x="1813" y="582"/>
                  </a:cubicBezTo>
                  <a:cubicBezTo>
                    <a:pt x="1813" y="545"/>
                    <a:pt x="1803" y="498"/>
                    <a:pt x="1794" y="461"/>
                  </a:cubicBezTo>
                  <a:cubicBezTo>
                    <a:pt x="1766" y="377"/>
                    <a:pt x="1747" y="284"/>
                    <a:pt x="1701" y="219"/>
                  </a:cubicBezTo>
                  <a:cubicBezTo>
                    <a:pt x="1655" y="136"/>
                    <a:pt x="1580" y="80"/>
                    <a:pt x="1487" y="34"/>
                  </a:cubicBezTo>
                  <a:cubicBezTo>
                    <a:pt x="1440" y="13"/>
                    <a:pt x="1388" y="1"/>
                    <a:pt x="13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2"/>
            <p:cNvSpPr/>
            <p:nvPr/>
          </p:nvSpPr>
          <p:spPr>
            <a:xfrm>
              <a:off x="3836925" y="1737950"/>
              <a:ext cx="9775" cy="49025"/>
            </a:xfrm>
            <a:custGeom>
              <a:rect b="b" l="l" r="r" t="t"/>
              <a:pathLst>
                <a:path extrusionOk="0" h="1961" w="391">
                  <a:moveTo>
                    <a:pt x="1" y="0"/>
                  </a:moveTo>
                  <a:cubicBezTo>
                    <a:pt x="38" y="167"/>
                    <a:pt x="66" y="325"/>
                    <a:pt x="103" y="502"/>
                  </a:cubicBezTo>
                  <a:lnTo>
                    <a:pt x="205" y="994"/>
                  </a:lnTo>
                  <a:lnTo>
                    <a:pt x="317" y="1477"/>
                  </a:lnTo>
                  <a:cubicBezTo>
                    <a:pt x="326" y="1561"/>
                    <a:pt x="345" y="1645"/>
                    <a:pt x="363" y="1719"/>
                  </a:cubicBezTo>
                  <a:lnTo>
                    <a:pt x="391" y="1961"/>
                  </a:lnTo>
                  <a:cubicBezTo>
                    <a:pt x="391" y="1803"/>
                    <a:pt x="372" y="1626"/>
                    <a:pt x="345" y="1468"/>
                  </a:cubicBezTo>
                  <a:cubicBezTo>
                    <a:pt x="326" y="1301"/>
                    <a:pt x="289" y="1143"/>
                    <a:pt x="252" y="976"/>
                  </a:cubicBezTo>
                  <a:cubicBezTo>
                    <a:pt x="224" y="818"/>
                    <a:pt x="187" y="651"/>
                    <a:pt x="140" y="493"/>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2"/>
            <p:cNvSpPr/>
            <p:nvPr/>
          </p:nvSpPr>
          <p:spPr>
            <a:xfrm>
              <a:off x="3848775" y="1732600"/>
              <a:ext cx="9075" cy="54375"/>
            </a:xfrm>
            <a:custGeom>
              <a:rect b="b" l="l" r="r" t="t"/>
              <a:pathLst>
                <a:path extrusionOk="0" h="2175" w="363">
                  <a:moveTo>
                    <a:pt x="363" y="1"/>
                  </a:moveTo>
                  <a:lnTo>
                    <a:pt x="363" y="1"/>
                  </a:lnTo>
                  <a:cubicBezTo>
                    <a:pt x="316" y="168"/>
                    <a:pt x="279" y="354"/>
                    <a:pt x="233" y="530"/>
                  </a:cubicBezTo>
                  <a:cubicBezTo>
                    <a:pt x="196" y="716"/>
                    <a:pt x="168" y="892"/>
                    <a:pt x="131" y="1078"/>
                  </a:cubicBezTo>
                  <a:cubicBezTo>
                    <a:pt x="103" y="1264"/>
                    <a:pt x="75" y="1431"/>
                    <a:pt x="47" y="1617"/>
                  </a:cubicBezTo>
                  <a:cubicBezTo>
                    <a:pt x="28" y="1812"/>
                    <a:pt x="1" y="1989"/>
                    <a:pt x="1" y="2175"/>
                  </a:cubicBezTo>
                  <a:cubicBezTo>
                    <a:pt x="10" y="2082"/>
                    <a:pt x="38" y="1989"/>
                    <a:pt x="47" y="1896"/>
                  </a:cubicBezTo>
                  <a:cubicBezTo>
                    <a:pt x="56" y="1822"/>
                    <a:pt x="84" y="1729"/>
                    <a:pt x="93" y="1636"/>
                  </a:cubicBezTo>
                  <a:lnTo>
                    <a:pt x="186" y="1088"/>
                  </a:lnTo>
                  <a:lnTo>
                    <a:pt x="279" y="539"/>
                  </a:lnTo>
                  <a:cubicBezTo>
                    <a:pt x="307" y="363"/>
                    <a:pt x="335" y="18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2"/>
            <p:cNvSpPr/>
            <p:nvPr/>
          </p:nvSpPr>
          <p:spPr>
            <a:xfrm>
              <a:off x="3843675" y="1755375"/>
              <a:ext cx="2800" cy="13950"/>
            </a:xfrm>
            <a:custGeom>
              <a:rect b="b" l="l" r="r" t="t"/>
              <a:pathLst>
                <a:path extrusionOk="0" h="558" w="112">
                  <a:moveTo>
                    <a:pt x="0" y="0"/>
                  </a:moveTo>
                  <a:cubicBezTo>
                    <a:pt x="0" y="112"/>
                    <a:pt x="9" y="204"/>
                    <a:pt x="28" y="279"/>
                  </a:cubicBezTo>
                  <a:lnTo>
                    <a:pt x="65" y="418"/>
                  </a:lnTo>
                  <a:lnTo>
                    <a:pt x="102" y="557"/>
                  </a:lnTo>
                  <a:cubicBezTo>
                    <a:pt x="112" y="511"/>
                    <a:pt x="102" y="465"/>
                    <a:pt x="102" y="418"/>
                  </a:cubicBezTo>
                  <a:cubicBezTo>
                    <a:pt x="102" y="372"/>
                    <a:pt x="84" y="325"/>
                    <a:pt x="75" y="279"/>
                  </a:cubicBezTo>
                  <a:cubicBezTo>
                    <a:pt x="65" y="186"/>
                    <a:pt x="28"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2"/>
            <p:cNvSpPr/>
            <p:nvPr/>
          </p:nvSpPr>
          <p:spPr>
            <a:xfrm>
              <a:off x="3843200" y="1750250"/>
              <a:ext cx="3275" cy="8150"/>
            </a:xfrm>
            <a:custGeom>
              <a:rect b="b" l="l" r="r" t="t"/>
              <a:pathLst>
                <a:path extrusionOk="0" h="326" w="131">
                  <a:moveTo>
                    <a:pt x="1" y="1"/>
                  </a:moveTo>
                  <a:lnTo>
                    <a:pt x="1" y="1"/>
                  </a:lnTo>
                  <a:cubicBezTo>
                    <a:pt x="19" y="56"/>
                    <a:pt x="28" y="112"/>
                    <a:pt x="47" y="159"/>
                  </a:cubicBezTo>
                  <a:cubicBezTo>
                    <a:pt x="66" y="186"/>
                    <a:pt x="75" y="224"/>
                    <a:pt x="84" y="242"/>
                  </a:cubicBezTo>
                  <a:cubicBezTo>
                    <a:pt x="94" y="270"/>
                    <a:pt x="112" y="298"/>
                    <a:pt x="121" y="326"/>
                  </a:cubicBezTo>
                  <a:cubicBezTo>
                    <a:pt x="131" y="289"/>
                    <a:pt x="121" y="270"/>
                    <a:pt x="121" y="233"/>
                  </a:cubicBezTo>
                  <a:cubicBezTo>
                    <a:pt x="121" y="205"/>
                    <a:pt x="103" y="177"/>
                    <a:pt x="94" y="149"/>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2"/>
            <p:cNvSpPr/>
            <p:nvPr/>
          </p:nvSpPr>
          <p:spPr>
            <a:xfrm>
              <a:off x="3847375" y="1749100"/>
              <a:ext cx="1425" cy="13025"/>
            </a:xfrm>
            <a:custGeom>
              <a:rect b="b" l="l" r="r" t="t"/>
              <a:pathLst>
                <a:path extrusionOk="0" h="521" w="57">
                  <a:moveTo>
                    <a:pt x="10" y="0"/>
                  </a:moveTo>
                  <a:cubicBezTo>
                    <a:pt x="1" y="84"/>
                    <a:pt x="1" y="177"/>
                    <a:pt x="10" y="251"/>
                  </a:cubicBezTo>
                  <a:cubicBezTo>
                    <a:pt x="10" y="344"/>
                    <a:pt x="19" y="428"/>
                    <a:pt x="47" y="520"/>
                  </a:cubicBezTo>
                  <a:cubicBezTo>
                    <a:pt x="57" y="483"/>
                    <a:pt x="57" y="437"/>
                    <a:pt x="57" y="390"/>
                  </a:cubicBezTo>
                  <a:lnTo>
                    <a:pt x="57" y="270"/>
                  </a:lnTo>
                  <a:cubicBezTo>
                    <a:pt x="47" y="177"/>
                    <a:pt x="38" y="8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2"/>
            <p:cNvSpPr/>
            <p:nvPr/>
          </p:nvSpPr>
          <p:spPr>
            <a:xfrm>
              <a:off x="3847625" y="1766975"/>
              <a:ext cx="1175" cy="8625"/>
            </a:xfrm>
            <a:custGeom>
              <a:rect b="b" l="l" r="r" t="t"/>
              <a:pathLst>
                <a:path extrusionOk="0" h="345" w="47">
                  <a:moveTo>
                    <a:pt x="37" y="1"/>
                  </a:moveTo>
                  <a:cubicBezTo>
                    <a:pt x="9" y="47"/>
                    <a:pt x="9" y="112"/>
                    <a:pt x="0" y="168"/>
                  </a:cubicBezTo>
                  <a:cubicBezTo>
                    <a:pt x="0" y="224"/>
                    <a:pt x="0" y="279"/>
                    <a:pt x="9" y="344"/>
                  </a:cubicBezTo>
                  <a:cubicBezTo>
                    <a:pt x="37" y="298"/>
                    <a:pt x="47" y="233"/>
                    <a:pt x="47" y="177"/>
                  </a:cubicBezTo>
                  <a:cubicBezTo>
                    <a:pt x="47" y="121"/>
                    <a:pt x="47" y="6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2"/>
            <p:cNvSpPr/>
            <p:nvPr/>
          </p:nvSpPr>
          <p:spPr>
            <a:xfrm>
              <a:off x="3850175" y="1720525"/>
              <a:ext cx="3500" cy="12325"/>
            </a:xfrm>
            <a:custGeom>
              <a:rect b="b" l="l" r="r" t="t"/>
              <a:pathLst>
                <a:path extrusionOk="0" h="493" w="140">
                  <a:moveTo>
                    <a:pt x="0" y="0"/>
                  </a:moveTo>
                  <a:cubicBezTo>
                    <a:pt x="19" y="84"/>
                    <a:pt x="37" y="168"/>
                    <a:pt x="65" y="261"/>
                  </a:cubicBezTo>
                  <a:cubicBezTo>
                    <a:pt x="75" y="298"/>
                    <a:pt x="84" y="335"/>
                    <a:pt x="93" y="372"/>
                  </a:cubicBezTo>
                  <a:cubicBezTo>
                    <a:pt x="112" y="409"/>
                    <a:pt x="121" y="446"/>
                    <a:pt x="130" y="493"/>
                  </a:cubicBezTo>
                  <a:cubicBezTo>
                    <a:pt x="140" y="446"/>
                    <a:pt x="140" y="409"/>
                    <a:pt x="130" y="363"/>
                  </a:cubicBezTo>
                  <a:cubicBezTo>
                    <a:pt x="130" y="316"/>
                    <a:pt x="121" y="270"/>
                    <a:pt x="112" y="233"/>
                  </a:cubicBezTo>
                  <a:cubicBezTo>
                    <a:pt x="84" y="158"/>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2"/>
            <p:cNvSpPr/>
            <p:nvPr/>
          </p:nvSpPr>
          <p:spPr>
            <a:xfrm>
              <a:off x="3850625" y="1729125"/>
              <a:ext cx="2350" cy="8150"/>
            </a:xfrm>
            <a:custGeom>
              <a:rect b="b" l="l" r="r" t="t"/>
              <a:pathLst>
                <a:path extrusionOk="0" h="326" w="94">
                  <a:moveTo>
                    <a:pt x="1" y="0"/>
                  </a:moveTo>
                  <a:lnTo>
                    <a:pt x="1" y="0"/>
                  </a:lnTo>
                  <a:cubicBezTo>
                    <a:pt x="10" y="65"/>
                    <a:pt x="19" y="112"/>
                    <a:pt x="29" y="158"/>
                  </a:cubicBezTo>
                  <a:cubicBezTo>
                    <a:pt x="47" y="214"/>
                    <a:pt x="57" y="260"/>
                    <a:pt x="75" y="325"/>
                  </a:cubicBezTo>
                  <a:cubicBezTo>
                    <a:pt x="94" y="288"/>
                    <a:pt x="94" y="260"/>
                    <a:pt x="94" y="223"/>
                  </a:cubicBezTo>
                  <a:cubicBezTo>
                    <a:pt x="94" y="205"/>
                    <a:pt x="94" y="167"/>
                    <a:pt x="75" y="149"/>
                  </a:cubicBezTo>
                  <a:cubicBezTo>
                    <a:pt x="66" y="121"/>
                    <a:pt x="57" y="93"/>
                    <a:pt x="47" y="65"/>
                  </a:cubicBezTo>
                  <a:cubicBezTo>
                    <a:pt x="29"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2"/>
            <p:cNvSpPr/>
            <p:nvPr/>
          </p:nvSpPr>
          <p:spPr>
            <a:xfrm>
              <a:off x="3847150" y="1720300"/>
              <a:ext cx="2575" cy="4650"/>
            </a:xfrm>
            <a:custGeom>
              <a:rect b="b" l="l" r="r" t="t"/>
              <a:pathLst>
                <a:path extrusionOk="0" h="186" w="103">
                  <a:moveTo>
                    <a:pt x="1" y="0"/>
                  </a:moveTo>
                  <a:cubicBezTo>
                    <a:pt x="1" y="37"/>
                    <a:pt x="10" y="74"/>
                    <a:pt x="28" y="93"/>
                  </a:cubicBezTo>
                  <a:cubicBezTo>
                    <a:pt x="47" y="121"/>
                    <a:pt x="47" y="130"/>
                    <a:pt x="56" y="139"/>
                  </a:cubicBezTo>
                  <a:cubicBezTo>
                    <a:pt x="66" y="167"/>
                    <a:pt x="75" y="177"/>
                    <a:pt x="93" y="186"/>
                  </a:cubicBezTo>
                  <a:cubicBezTo>
                    <a:pt x="103" y="149"/>
                    <a:pt x="93" y="121"/>
                    <a:pt x="75" y="84"/>
                  </a:cubicBezTo>
                  <a:cubicBezTo>
                    <a:pt x="66" y="56"/>
                    <a:pt x="56" y="47"/>
                    <a:pt x="47" y="37"/>
                  </a:cubicBezTo>
                  <a:cubicBezTo>
                    <a:pt x="28" y="9"/>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2"/>
            <p:cNvSpPr/>
            <p:nvPr/>
          </p:nvSpPr>
          <p:spPr>
            <a:xfrm>
              <a:off x="3872925" y="1725625"/>
              <a:ext cx="5150" cy="9800"/>
            </a:xfrm>
            <a:custGeom>
              <a:rect b="b" l="l" r="r" t="t"/>
              <a:pathLst>
                <a:path extrusionOk="0" h="392" w="206">
                  <a:moveTo>
                    <a:pt x="1" y="1"/>
                  </a:moveTo>
                  <a:cubicBezTo>
                    <a:pt x="66" y="47"/>
                    <a:pt x="112" y="103"/>
                    <a:pt x="140" y="168"/>
                  </a:cubicBezTo>
                  <a:cubicBezTo>
                    <a:pt x="149" y="205"/>
                    <a:pt x="149" y="242"/>
                    <a:pt x="159" y="280"/>
                  </a:cubicBezTo>
                  <a:cubicBezTo>
                    <a:pt x="177" y="298"/>
                    <a:pt x="177" y="307"/>
                    <a:pt x="177" y="335"/>
                  </a:cubicBezTo>
                  <a:cubicBezTo>
                    <a:pt x="187" y="354"/>
                    <a:pt x="187" y="372"/>
                    <a:pt x="187" y="391"/>
                  </a:cubicBezTo>
                  <a:cubicBezTo>
                    <a:pt x="187" y="372"/>
                    <a:pt x="196" y="354"/>
                    <a:pt x="196" y="335"/>
                  </a:cubicBezTo>
                  <a:cubicBezTo>
                    <a:pt x="205" y="326"/>
                    <a:pt x="205" y="298"/>
                    <a:pt x="205" y="280"/>
                  </a:cubicBezTo>
                  <a:cubicBezTo>
                    <a:pt x="205" y="233"/>
                    <a:pt x="196" y="187"/>
                    <a:pt x="187" y="149"/>
                  </a:cubicBezTo>
                  <a:cubicBezTo>
                    <a:pt x="177" y="112"/>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2"/>
            <p:cNvSpPr/>
            <p:nvPr/>
          </p:nvSpPr>
          <p:spPr>
            <a:xfrm>
              <a:off x="3874550" y="1731900"/>
              <a:ext cx="1650" cy="11175"/>
            </a:xfrm>
            <a:custGeom>
              <a:rect b="b" l="l" r="r" t="t"/>
              <a:pathLst>
                <a:path extrusionOk="0" h="447" w="66">
                  <a:moveTo>
                    <a:pt x="38" y="1"/>
                  </a:moveTo>
                  <a:cubicBezTo>
                    <a:pt x="38" y="38"/>
                    <a:pt x="29" y="75"/>
                    <a:pt x="29" y="131"/>
                  </a:cubicBezTo>
                  <a:cubicBezTo>
                    <a:pt x="10" y="168"/>
                    <a:pt x="10" y="196"/>
                    <a:pt x="10" y="233"/>
                  </a:cubicBezTo>
                  <a:lnTo>
                    <a:pt x="10" y="335"/>
                  </a:lnTo>
                  <a:cubicBezTo>
                    <a:pt x="10" y="372"/>
                    <a:pt x="10" y="409"/>
                    <a:pt x="1" y="447"/>
                  </a:cubicBezTo>
                  <a:cubicBezTo>
                    <a:pt x="29" y="409"/>
                    <a:pt x="38" y="372"/>
                    <a:pt x="47" y="335"/>
                  </a:cubicBezTo>
                  <a:cubicBezTo>
                    <a:pt x="47" y="289"/>
                    <a:pt x="66" y="261"/>
                    <a:pt x="66" y="224"/>
                  </a:cubicBezTo>
                  <a:cubicBezTo>
                    <a:pt x="66" y="149"/>
                    <a:pt x="66" y="75"/>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2"/>
            <p:cNvSpPr/>
            <p:nvPr/>
          </p:nvSpPr>
          <p:spPr>
            <a:xfrm>
              <a:off x="3875500" y="1739100"/>
              <a:ext cx="3025" cy="9325"/>
            </a:xfrm>
            <a:custGeom>
              <a:rect b="b" l="l" r="r" t="t"/>
              <a:pathLst>
                <a:path extrusionOk="0" h="373" w="121">
                  <a:moveTo>
                    <a:pt x="121" y="1"/>
                  </a:moveTo>
                  <a:cubicBezTo>
                    <a:pt x="93" y="75"/>
                    <a:pt x="74" y="131"/>
                    <a:pt x="56" y="186"/>
                  </a:cubicBezTo>
                  <a:cubicBezTo>
                    <a:pt x="37" y="252"/>
                    <a:pt x="28" y="307"/>
                    <a:pt x="0" y="372"/>
                  </a:cubicBezTo>
                  <a:cubicBezTo>
                    <a:pt x="28" y="354"/>
                    <a:pt x="46" y="326"/>
                    <a:pt x="56" y="298"/>
                  </a:cubicBezTo>
                  <a:cubicBezTo>
                    <a:pt x="65" y="270"/>
                    <a:pt x="84" y="233"/>
                    <a:pt x="93" y="205"/>
                  </a:cubicBezTo>
                  <a:cubicBezTo>
                    <a:pt x="102" y="177"/>
                    <a:pt x="121" y="140"/>
                    <a:pt x="121" y="112"/>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2"/>
            <p:cNvSpPr/>
            <p:nvPr/>
          </p:nvSpPr>
          <p:spPr>
            <a:xfrm>
              <a:off x="3873175" y="1731900"/>
              <a:ext cx="1400" cy="7000"/>
            </a:xfrm>
            <a:custGeom>
              <a:rect b="b" l="l" r="r" t="t"/>
              <a:pathLst>
                <a:path extrusionOk="0" h="280" w="56">
                  <a:moveTo>
                    <a:pt x="9" y="1"/>
                  </a:moveTo>
                  <a:cubicBezTo>
                    <a:pt x="0" y="47"/>
                    <a:pt x="0" y="94"/>
                    <a:pt x="0" y="140"/>
                  </a:cubicBezTo>
                  <a:cubicBezTo>
                    <a:pt x="0" y="186"/>
                    <a:pt x="0" y="233"/>
                    <a:pt x="9" y="279"/>
                  </a:cubicBezTo>
                  <a:cubicBezTo>
                    <a:pt x="47" y="233"/>
                    <a:pt x="56" y="186"/>
                    <a:pt x="56" y="140"/>
                  </a:cubicBezTo>
                  <a:cubicBezTo>
                    <a:pt x="56" y="121"/>
                    <a:pt x="56" y="94"/>
                    <a:pt x="47" y="75"/>
                  </a:cubicBezTo>
                  <a:lnTo>
                    <a:pt x="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2"/>
            <p:cNvSpPr/>
            <p:nvPr/>
          </p:nvSpPr>
          <p:spPr>
            <a:xfrm>
              <a:off x="3852025" y="1776725"/>
              <a:ext cx="7450" cy="6525"/>
            </a:xfrm>
            <a:custGeom>
              <a:rect b="b" l="l" r="r" t="t"/>
              <a:pathLst>
                <a:path extrusionOk="0" h="261" w="298">
                  <a:moveTo>
                    <a:pt x="298" y="1"/>
                  </a:moveTo>
                  <a:lnTo>
                    <a:pt x="298" y="1"/>
                  </a:lnTo>
                  <a:cubicBezTo>
                    <a:pt x="252" y="47"/>
                    <a:pt x="196" y="75"/>
                    <a:pt x="149" y="122"/>
                  </a:cubicBezTo>
                  <a:cubicBezTo>
                    <a:pt x="103" y="168"/>
                    <a:pt x="47" y="214"/>
                    <a:pt x="1" y="261"/>
                  </a:cubicBezTo>
                  <a:cubicBezTo>
                    <a:pt x="38" y="261"/>
                    <a:pt x="66" y="242"/>
                    <a:pt x="103" y="214"/>
                  </a:cubicBezTo>
                  <a:cubicBezTo>
                    <a:pt x="131" y="205"/>
                    <a:pt x="159" y="187"/>
                    <a:pt x="186" y="159"/>
                  </a:cubicBezTo>
                  <a:cubicBezTo>
                    <a:pt x="233" y="122"/>
                    <a:pt x="279" y="66"/>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2"/>
            <p:cNvSpPr/>
            <p:nvPr/>
          </p:nvSpPr>
          <p:spPr>
            <a:xfrm>
              <a:off x="3853425" y="1773725"/>
              <a:ext cx="5375" cy="5825"/>
            </a:xfrm>
            <a:custGeom>
              <a:rect b="b" l="l" r="r" t="t"/>
              <a:pathLst>
                <a:path extrusionOk="0" h="233" w="215">
                  <a:moveTo>
                    <a:pt x="214" y="0"/>
                  </a:moveTo>
                  <a:lnTo>
                    <a:pt x="149" y="56"/>
                  </a:lnTo>
                  <a:cubicBezTo>
                    <a:pt x="140" y="84"/>
                    <a:pt x="121" y="93"/>
                    <a:pt x="103" y="121"/>
                  </a:cubicBezTo>
                  <a:cubicBezTo>
                    <a:pt x="75" y="149"/>
                    <a:pt x="38" y="195"/>
                    <a:pt x="0" y="232"/>
                  </a:cubicBezTo>
                  <a:cubicBezTo>
                    <a:pt x="28" y="223"/>
                    <a:pt x="56" y="214"/>
                    <a:pt x="84" y="195"/>
                  </a:cubicBezTo>
                  <a:lnTo>
                    <a:pt x="140" y="139"/>
                  </a:lnTo>
                  <a:cubicBezTo>
                    <a:pt x="177" y="102"/>
                    <a:pt x="196"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2"/>
            <p:cNvSpPr/>
            <p:nvPr/>
          </p:nvSpPr>
          <p:spPr>
            <a:xfrm>
              <a:off x="3853650" y="1767675"/>
              <a:ext cx="2125" cy="7925"/>
            </a:xfrm>
            <a:custGeom>
              <a:rect b="b" l="l" r="r" t="t"/>
              <a:pathLst>
                <a:path extrusionOk="0" h="317" w="85">
                  <a:moveTo>
                    <a:pt x="75" y="0"/>
                  </a:moveTo>
                  <a:cubicBezTo>
                    <a:pt x="47" y="47"/>
                    <a:pt x="29" y="103"/>
                    <a:pt x="10" y="149"/>
                  </a:cubicBezTo>
                  <a:cubicBezTo>
                    <a:pt x="1" y="205"/>
                    <a:pt x="1" y="251"/>
                    <a:pt x="1" y="316"/>
                  </a:cubicBezTo>
                  <a:cubicBezTo>
                    <a:pt x="38" y="270"/>
                    <a:pt x="66" y="205"/>
                    <a:pt x="66" y="158"/>
                  </a:cubicBezTo>
                  <a:cubicBezTo>
                    <a:pt x="66" y="140"/>
                    <a:pt x="75" y="103"/>
                    <a:pt x="75" y="75"/>
                  </a:cubicBezTo>
                  <a:cubicBezTo>
                    <a:pt x="84" y="56"/>
                    <a:pt x="84"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2"/>
            <p:cNvSpPr/>
            <p:nvPr/>
          </p:nvSpPr>
          <p:spPr>
            <a:xfrm>
              <a:off x="3857375" y="1766750"/>
              <a:ext cx="3275" cy="5825"/>
            </a:xfrm>
            <a:custGeom>
              <a:rect b="b" l="l" r="r" t="t"/>
              <a:pathLst>
                <a:path extrusionOk="0" h="233" w="131">
                  <a:moveTo>
                    <a:pt x="130" y="0"/>
                  </a:moveTo>
                  <a:cubicBezTo>
                    <a:pt x="103" y="28"/>
                    <a:pt x="75" y="75"/>
                    <a:pt x="56" y="102"/>
                  </a:cubicBezTo>
                  <a:cubicBezTo>
                    <a:pt x="28" y="140"/>
                    <a:pt x="0" y="186"/>
                    <a:pt x="0" y="233"/>
                  </a:cubicBezTo>
                  <a:cubicBezTo>
                    <a:pt x="38" y="195"/>
                    <a:pt x="65" y="168"/>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2"/>
            <p:cNvSpPr/>
            <p:nvPr/>
          </p:nvSpPr>
          <p:spPr>
            <a:xfrm>
              <a:off x="3861775" y="1766500"/>
              <a:ext cx="4450" cy="7475"/>
            </a:xfrm>
            <a:custGeom>
              <a:rect b="b" l="l" r="r" t="t"/>
              <a:pathLst>
                <a:path extrusionOk="0" h="299" w="178">
                  <a:moveTo>
                    <a:pt x="177" y="1"/>
                  </a:moveTo>
                  <a:cubicBezTo>
                    <a:pt x="131" y="38"/>
                    <a:pt x="103" y="94"/>
                    <a:pt x="75" y="140"/>
                  </a:cubicBezTo>
                  <a:cubicBezTo>
                    <a:pt x="38" y="187"/>
                    <a:pt x="10" y="243"/>
                    <a:pt x="1" y="298"/>
                  </a:cubicBezTo>
                  <a:cubicBezTo>
                    <a:pt x="47" y="252"/>
                    <a:pt x="84" y="205"/>
                    <a:pt x="112" y="159"/>
                  </a:cubicBezTo>
                  <a:cubicBezTo>
                    <a:pt x="140" y="112"/>
                    <a:pt x="168"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2"/>
            <p:cNvSpPr/>
            <p:nvPr/>
          </p:nvSpPr>
          <p:spPr>
            <a:xfrm>
              <a:off x="3815100" y="1731450"/>
              <a:ext cx="1425" cy="11625"/>
            </a:xfrm>
            <a:custGeom>
              <a:rect b="b" l="l" r="r" t="t"/>
              <a:pathLst>
                <a:path extrusionOk="0" h="465" w="57">
                  <a:moveTo>
                    <a:pt x="56" y="0"/>
                  </a:moveTo>
                  <a:cubicBezTo>
                    <a:pt x="47" y="28"/>
                    <a:pt x="28" y="65"/>
                    <a:pt x="10" y="112"/>
                  </a:cubicBezTo>
                  <a:cubicBezTo>
                    <a:pt x="10" y="149"/>
                    <a:pt x="0" y="195"/>
                    <a:pt x="0" y="232"/>
                  </a:cubicBezTo>
                  <a:cubicBezTo>
                    <a:pt x="0" y="307"/>
                    <a:pt x="10"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2"/>
            <p:cNvSpPr/>
            <p:nvPr/>
          </p:nvSpPr>
          <p:spPr>
            <a:xfrm>
              <a:off x="3817200" y="1735625"/>
              <a:ext cx="1875" cy="9775"/>
            </a:xfrm>
            <a:custGeom>
              <a:rect b="b" l="l" r="r" t="t"/>
              <a:pathLst>
                <a:path extrusionOk="0" h="391" w="75">
                  <a:moveTo>
                    <a:pt x="37" y="0"/>
                  </a:moveTo>
                  <a:cubicBezTo>
                    <a:pt x="19" y="37"/>
                    <a:pt x="19" y="75"/>
                    <a:pt x="0" y="93"/>
                  </a:cubicBezTo>
                  <a:lnTo>
                    <a:pt x="0" y="205"/>
                  </a:lnTo>
                  <a:cubicBezTo>
                    <a:pt x="9" y="270"/>
                    <a:pt x="28" y="344"/>
                    <a:pt x="74" y="391"/>
                  </a:cubicBezTo>
                  <a:lnTo>
                    <a:pt x="65" y="298"/>
                  </a:lnTo>
                  <a:cubicBezTo>
                    <a:pt x="65" y="260"/>
                    <a:pt x="56" y="233"/>
                    <a:pt x="56" y="205"/>
                  </a:cubicBezTo>
                  <a:cubicBezTo>
                    <a:pt x="56" y="130"/>
                    <a:pt x="46"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2"/>
            <p:cNvSpPr/>
            <p:nvPr/>
          </p:nvSpPr>
          <p:spPr>
            <a:xfrm>
              <a:off x="3820900" y="1740975"/>
              <a:ext cx="3050" cy="10225"/>
            </a:xfrm>
            <a:custGeom>
              <a:rect b="b" l="l" r="r" t="t"/>
              <a:pathLst>
                <a:path extrusionOk="0" h="409" w="122">
                  <a:moveTo>
                    <a:pt x="1" y="0"/>
                  </a:moveTo>
                  <a:cubicBezTo>
                    <a:pt x="1" y="65"/>
                    <a:pt x="10" y="139"/>
                    <a:pt x="29" y="204"/>
                  </a:cubicBezTo>
                  <a:lnTo>
                    <a:pt x="56" y="316"/>
                  </a:lnTo>
                  <a:cubicBezTo>
                    <a:pt x="66" y="344"/>
                    <a:pt x="94" y="381"/>
                    <a:pt x="121" y="409"/>
                  </a:cubicBezTo>
                  <a:lnTo>
                    <a:pt x="94" y="297"/>
                  </a:lnTo>
                  <a:cubicBezTo>
                    <a:pt x="84" y="260"/>
                    <a:pt x="84" y="232"/>
                    <a:pt x="66" y="195"/>
                  </a:cubicBezTo>
                  <a:cubicBezTo>
                    <a:pt x="47" y="13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2"/>
            <p:cNvSpPr/>
            <p:nvPr/>
          </p:nvSpPr>
          <p:spPr>
            <a:xfrm>
              <a:off x="3819500" y="1749325"/>
              <a:ext cx="5150" cy="9325"/>
            </a:xfrm>
            <a:custGeom>
              <a:rect b="b" l="l" r="r" t="t"/>
              <a:pathLst>
                <a:path extrusionOk="0" h="373" w="206">
                  <a:moveTo>
                    <a:pt x="1" y="0"/>
                  </a:moveTo>
                  <a:lnTo>
                    <a:pt x="1" y="0"/>
                  </a:lnTo>
                  <a:cubicBezTo>
                    <a:pt x="10" y="84"/>
                    <a:pt x="38" y="140"/>
                    <a:pt x="66" y="196"/>
                  </a:cubicBezTo>
                  <a:cubicBezTo>
                    <a:pt x="94" y="233"/>
                    <a:pt x="103" y="261"/>
                    <a:pt x="131" y="288"/>
                  </a:cubicBezTo>
                  <a:cubicBezTo>
                    <a:pt x="150" y="326"/>
                    <a:pt x="177" y="354"/>
                    <a:pt x="205" y="372"/>
                  </a:cubicBezTo>
                  <a:lnTo>
                    <a:pt x="159" y="279"/>
                  </a:lnTo>
                  <a:cubicBezTo>
                    <a:pt x="150" y="242"/>
                    <a:pt x="122" y="223"/>
                    <a:pt x="112" y="186"/>
                  </a:cubicBezTo>
                  <a:cubicBezTo>
                    <a:pt x="85"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2"/>
            <p:cNvSpPr/>
            <p:nvPr/>
          </p:nvSpPr>
          <p:spPr>
            <a:xfrm>
              <a:off x="3825775" y="1755375"/>
              <a:ext cx="3975" cy="10225"/>
            </a:xfrm>
            <a:custGeom>
              <a:rect b="b" l="l" r="r" t="t"/>
              <a:pathLst>
                <a:path extrusionOk="0" h="409" w="159">
                  <a:moveTo>
                    <a:pt x="1" y="0"/>
                  </a:moveTo>
                  <a:cubicBezTo>
                    <a:pt x="1" y="74"/>
                    <a:pt x="19" y="158"/>
                    <a:pt x="38" y="223"/>
                  </a:cubicBezTo>
                  <a:cubicBezTo>
                    <a:pt x="47" y="260"/>
                    <a:pt x="66" y="297"/>
                    <a:pt x="84" y="325"/>
                  </a:cubicBezTo>
                  <a:cubicBezTo>
                    <a:pt x="94" y="353"/>
                    <a:pt x="122" y="390"/>
                    <a:pt x="159" y="409"/>
                  </a:cubicBezTo>
                  <a:lnTo>
                    <a:pt x="122" y="307"/>
                  </a:lnTo>
                  <a:lnTo>
                    <a:pt x="84" y="204"/>
                  </a:lnTo>
                  <a:cubicBezTo>
                    <a:pt x="66" y="13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2"/>
            <p:cNvSpPr/>
            <p:nvPr/>
          </p:nvSpPr>
          <p:spPr>
            <a:xfrm>
              <a:off x="3842050" y="1735625"/>
              <a:ext cx="1650" cy="4675"/>
            </a:xfrm>
            <a:custGeom>
              <a:rect b="b" l="l" r="r" t="t"/>
              <a:pathLst>
                <a:path extrusionOk="0" h="187" w="66">
                  <a:moveTo>
                    <a:pt x="28" y="0"/>
                  </a:moveTo>
                  <a:cubicBezTo>
                    <a:pt x="0" y="37"/>
                    <a:pt x="0" y="75"/>
                    <a:pt x="19" y="93"/>
                  </a:cubicBezTo>
                  <a:cubicBezTo>
                    <a:pt x="19" y="130"/>
                    <a:pt x="28" y="158"/>
                    <a:pt x="47" y="186"/>
                  </a:cubicBezTo>
                  <a:cubicBezTo>
                    <a:pt x="65" y="168"/>
                    <a:pt x="65" y="130"/>
                    <a:pt x="65" y="93"/>
                  </a:cubicBezTo>
                  <a:cubicBezTo>
                    <a:pt x="65" y="65"/>
                    <a:pt x="47" y="3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2"/>
            <p:cNvSpPr/>
            <p:nvPr/>
          </p:nvSpPr>
          <p:spPr>
            <a:xfrm>
              <a:off x="3843675" y="1731900"/>
              <a:ext cx="1175" cy="4900"/>
            </a:xfrm>
            <a:custGeom>
              <a:rect b="b" l="l" r="r" t="t"/>
              <a:pathLst>
                <a:path extrusionOk="0" h="196" w="47">
                  <a:moveTo>
                    <a:pt x="9" y="1"/>
                  </a:moveTo>
                  <a:cubicBezTo>
                    <a:pt x="0" y="38"/>
                    <a:pt x="0" y="56"/>
                    <a:pt x="0" y="103"/>
                  </a:cubicBezTo>
                  <a:cubicBezTo>
                    <a:pt x="0" y="140"/>
                    <a:pt x="9" y="168"/>
                    <a:pt x="28" y="196"/>
                  </a:cubicBezTo>
                  <a:cubicBezTo>
                    <a:pt x="47" y="168"/>
                    <a:pt x="47" y="131"/>
                    <a:pt x="47" y="94"/>
                  </a:cubicBezTo>
                  <a:cubicBezTo>
                    <a:pt x="47" y="56"/>
                    <a:pt x="28"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2"/>
            <p:cNvSpPr/>
            <p:nvPr/>
          </p:nvSpPr>
          <p:spPr>
            <a:xfrm>
              <a:off x="3832050" y="1769075"/>
              <a:ext cx="3750" cy="6050"/>
            </a:xfrm>
            <a:custGeom>
              <a:rect b="b" l="l" r="r" t="t"/>
              <a:pathLst>
                <a:path extrusionOk="0" h="242" w="150">
                  <a:moveTo>
                    <a:pt x="1" y="0"/>
                  </a:moveTo>
                  <a:cubicBezTo>
                    <a:pt x="1" y="47"/>
                    <a:pt x="19" y="93"/>
                    <a:pt x="38" y="140"/>
                  </a:cubicBezTo>
                  <a:cubicBezTo>
                    <a:pt x="56" y="167"/>
                    <a:pt x="75" y="177"/>
                    <a:pt x="84" y="195"/>
                  </a:cubicBezTo>
                  <a:cubicBezTo>
                    <a:pt x="103" y="214"/>
                    <a:pt x="121" y="232"/>
                    <a:pt x="149" y="242"/>
                  </a:cubicBezTo>
                  <a:cubicBezTo>
                    <a:pt x="140" y="195"/>
                    <a:pt x="112" y="167"/>
                    <a:pt x="84" y="121"/>
                  </a:cubicBez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2"/>
            <p:cNvSpPr/>
            <p:nvPr/>
          </p:nvSpPr>
          <p:spPr>
            <a:xfrm>
              <a:off x="3937275" y="1993425"/>
              <a:ext cx="75275" cy="67925"/>
            </a:xfrm>
            <a:custGeom>
              <a:rect b="b" l="l" r="r" t="t"/>
              <a:pathLst>
                <a:path extrusionOk="0" h="2717" w="3011">
                  <a:moveTo>
                    <a:pt x="2044" y="0"/>
                  </a:moveTo>
                  <a:cubicBezTo>
                    <a:pt x="1899" y="0"/>
                    <a:pt x="1737" y="59"/>
                    <a:pt x="1608" y="131"/>
                  </a:cubicBezTo>
                  <a:cubicBezTo>
                    <a:pt x="1022" y="429"/>
                    <a:pt x="511" y="884"/>
                    <a:pt x="140" y="1432"/>
                  </a:cubicBezTo>
                  <a:cubicBezTo>
                    <a:pt x="0" y="1608"/>
                    <a:pt x="186" y="1831"/>
                    <a:pt x="307" y="1952"/>
                  </a:cubicBezTo>
                  <a:cubicBezTo>
                    <a:pt x="799" y="2361"/>
                    <a:pt x="1385" y="2668"/>
                    <a:pt x="2026" y="2714"/>
                  </a:cubicBezTo>
                  <a:cubicBezTo>
                    <a:pt x="2063" y="2716"/>
                    <a:pt x="2100" y="2717"/>
                    <a:pt x="2137" y="2717"/>
                  </a:cubicBezTo>
                  <a:cubicBezTo>
                    <a:pt x="2297" y="2717"/>
                    <a:pt x="2459" y="2697"/>
                    <a:pt x="2602" y="2621"/>
                  </a:cubicBezTo>
                  <a:cubicBezTo>
                    <a:pt x="2778" y="2528"/>
                    <a:pt x="2908" y="2315"/>
                    <a:pt x="2843" y="2129"/>
                  </a:cubicBezTo>
                  <a:cubicBezTo>
                    <a:pt x="2778" y="1924"/>
                    <a:pt x="2555" y="1813"/>
                    <a:pt x="2351" y="1748"/>
                  </a:cubicBezTo>
                  <a:cubicBezTo>
                    <a:pt x="2509" y="1701"/>
                    <a:pt x="2676" y="1664"/>
                    <a:pt x="2797" y="1562"/>
                  </a:cubicBezTo>
                  <a:cubicBezTo>
                    <a:pt x="2927" y="1460"/>
                    <a:pt x="3011" y="1274"/>
                    <a:pt x="2936" y="1116"/>
                  </a:cubicBezTo>
                  <a:cubicBezTo>
                    <a:pt x="2878" y="976"/>
                    <a:pt x="2718" y="909"/>
                    <a:pt x="2559" y="909"/>
                  </a:cubicBezTo>
                  <a:cubicBezTo>
                    <a:pt x="2539" y="909"/>
                    <a:pt x="2519" y="910"/>
                    <a:pt x="2500" y="912"/>
                  </a:cubicBezTo>
                  <a:cubicBezTo>
                    <a:pt x="2348" y="912"/>
                    <a:pt x="2211" y="953"/>
                    <a:pt x="2063" y="953"/>
                  </a:cubicBezTo>
                  <a:cubicBezTo>
                    <a:pt x="2039" y="953"/>
                    <a:pt x="2014" y="951"/>
                    <a:pt x="1989" y="949"/>
                  </a:cubicBezTo>
                  <a:cubicBezTo>
                    <a:pt x="2119" y="837"/>
                    <a:pt x="2258" y="735"/>
                    <a:pt x="2332" y="596"/>
                  </a:cubicBezTo>
                  <a:cubicBezTo>
                    <a:pt x="2416" y="456"/>
                    <a:pt x="2444" y="261"/>
                    <a:pt x="2332" y="131"/>
                  </a:cubicBezTo>
                  <a:cubicBezTo>
                    <a:pt x="2263" y="37"/>
                    <a:pt x="2158" y="0"/>
                    <a:pt x="20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2"/>
            <p:cNvSpPr/>
            <p:nvPr/>
          </p:nvSpPr>
          <p:spPr>
            <a:xfrm>
              <a:off x="3939125" y="1993050"/>
              <a:ext cx="73425" cy="68475"/>
            </a:xfrm>
            <a:custGeom>
              <a:rect b="b" l="l" r="r" t="t"/>
              <a:pathLst>
                <a:path extrusionOk="0" h="2739" w="2937">
                  <a:moveTo>
                    <a:pt x="1" y="1578"/>
                  </a:moveTo>
                  <a:cubicBezTo>
                    <a:pt x="1" y="1624"/>
                    <a:pt x="10" y="1670"/>
                    <a:pt x="19" y="1698"/>
                  </a:cubicBezTo>
                  <a:cubicBezTo>
                    <a:pt x="10" y="1652"/>
                    <a:pt x="1" y="1624"/>
                    <a:pt x="1" y="1578"/>
                  </a:cubicBezTo>
                  <a:close/>
                  <a:moveTo>
                    <a:pt x="19" y="1698"/>
                  </a:moveTo>
                  <a:lnTo>
                    <a:pt x="19" y="1698"/>
                  </a:lnTo>
                  <a:cubicBezTo>
                    <a:pt x="56" y="1791"/>
                    <a:pt x="112" y="1865"/>
                    <a:pt x="187" y="1921"/>
                  </a:cubicBezTo>
                  <a:cubicBezTo>
                    <a:pt x="112" y="1856"/>
                    <a:pt x="56" y="1781"/>
                    <a:pt x="19" y="1698"/>
                  </a:cubicBezTo>
                  <a:close/>
                  <a:moveTo>
                    <a:pt x="187" y="1921"/>
                  </a:moveTo>
                  <a:cubicBezTo>
                    <a:pt x="317" y="2051"/>
                    <a:pt x="465" y="2153"/>
                    <a:pt x="614" y="2246"/>
                  </a:cubicBezTo>
                  <a:cubicBezTo>
                    <a:pt x="465" y="2153"/>
                    <a:pt x="326" y="2042"/>
                    <a:pt x="187" y="1921"/>
                  </a:cubicBezTo>
                  <a:close/>
                  <a:moveTo>
                    <a:pt x="1969" y="1"/>
                  </a:moveTo>
                  <a:cubicBezTo>
                    <a:pt x="1936" y="1"/>
                    <a:pt x="1903" y="3"/>
                    <a:pt x="1868" y="7"/>
                  </a:cubicBezTo>
                  <a:cubicBezTo>
                    <a:pt x="1701" y="25"/>
                    <a:pt x="1571" y="100"/>
                    <a:pt x="1432" y="183"/>
                  </a:cubicBezTo>
                  <a:cubicBezTo>
                    <a:pt x="1162" y="341"/>
                    <a:pt x="903" y="527"/>
                    <a:pt x="671" y="740"/>
                  </a:cubicBezTo>
                  <a:lnTo>
                    <a:pt x="671" y="740"/>
                  </a:lnTo>
                  <a:cubicBezTo>
                    <a:pt x="903" y="527"/>
                    <a:pt x="1162" y="341"/>
                    <a:pt x="1441" y="202"/>
                  </a:cubicBezTo>
                  <a:cubicBezTo>
                    <a:pt x="1580" y="118"/>
                    <a:pt x="1720" y="63"/>
                    <a:pt x="1868" y="44"/>
                  </a:cubicBezTo>
                  <a:cubicBezTo>
                    <a:pt x="1895" y="36"/>
                    <a:pt x="1925" y="32"/>
                    <a:pt x="1957" y="32"/>
                  </a:cubicBezTo>
                  <a:cubicBezTo>
                    <a:pt x="2001" y="32"/>
                    <a:pt x="2048" y="41"/>
                    <a:pt x="2091" y="63"/>
                  </a:cubicBezTo>
                  <a:cubicBezTo>
                    <a:pt x="2156" y="90"/>
                    <a:pt x="2221" y="137"/>
                    <a:pt x="2249" y="202"/>
                  </a:cubicBezTo>
                  <a:cubicBezTo>
                    <a:pt x="2286" y="258"/>
                    <a:pt x="2296" y="341"/>
                    <a:pt x="2286" y="416"/>
                  </a:cubicBezTo>
                  <a:cubicBezTo>
                    <a:pt x="2277" y="481"/>
                    <a:pt x="2249" y="555"/>
                    <a:pt x="2203" y="620"/>
                  </a:cubicBezTo>
                  <a:cubicBezTo>
                    <a:pt x="2128" y="750"/>
                    <a:pt x="1998" y="843"/>
                    <a:pt x="1868" y="936"/>
                  </a:cubicBezTo>
                  <a:lnTo>
                    <a:pt x="1785" y="992"/>
                  </a:lnTo>
                  <a:lnTo>
                    <a:pt x="1896" y="1001"/>
                  </a:lnTo>
                  <a:cubicBezTo>
                    <a:pt x="1934" y="1007"/>
                    <a:pt x="1972" y="1010"/>
                    <a:pt x="2011" y="1010"/>
                  </a:cubicBezTo>
                  <a:cubicBezTo>
                    <a:pt x="2143" y="1010"/>
                    <a:pt x="2278" y="980"/>
                    <a:pt x="2407" y="973"/>
                  </a:cubicBezTo>
                  <a:cubicBezTo>
                    <a:pt x="2481" y="973"/>
                    <a:pt x="2565" y="982"/>
                    <a:pt x="2639" y="1001"/>
                  </a:cubicBezTo>
                  <a:cubicBezTo>
                    <a:pt x="2704" y="1029"/>
                    <a:pt x="2779" y="1075"/>
                    <a:pt x="2797" y="1131"/>
                  </a:cubicBezTo>
                  <a:cubicBezTo>
                    <a:pt x="2834" y="1187"/>
                    <a:pt x="2834" y="1270"/>
                    <a:pt x="2807" y="1345"/>
                  </a:cubicBezTo>
                  <a:cubicBezTo>
                    <a:pt x="2788" y="1410"/>
                    <a:pt x="2742" y="1484"/>
                    <a:pt x="2686" y="1531"/>
                  </a:cubicBezTo>
                  <a:cubicBezTo>
                    <a:pt x="2565" y="1633"/>
                    <a:pt x="2407" y="1670"/>
                    <a:pt x="2240" y="1716"/>
                  </a:cubicBezTo>
                  <a:lnTo>
                    <a:pt x="2091" y="1754"/>
                  </a:lnTo>
                  <a:lnTo>
                    <a:pt x="2240" y="1800"/>
                  </a:lnTo>
                  <a:cubicBezTo>
                    <a:pt x="2323" y="1828"/>
                    <a:pt x="2407" y="1856"/>
                    <a:pt x="2481" y="1902"/>
                  </a:cubicBezTo>
                  <a:cubicBezTo>
                    <a:pt x="2556" y="1949"/>
                    <a:pt x="2621" y="1995"/>
                    <a:pt x="2667" y="2060"/>
                  </a:cubicBezTo>
                  <a:cubicBezTo>
                    <a:pt x="2714" y="2134"/>
                    <a:pt x="2732" y="2209"/>
                    <a:pt x="2714" y="2292"/>
                  </a:cubicBezTo>
                  <a:cubicBezTo>
                    <a:pt x="2704" y="2376"/>
                    <a:pt x="2658" y="2460"/>
                    <a:pt x="2602" y="2515"/>
                  </a:cubicBezTo>
                  <a:cubicBezTo>
                    <a:pt x="2546" y="2571"/>
                    <a:pt x="2472" y="2618"/>
                    <a:pt x="2388" y="2655"/>
                  </a:cubicBezTo>
                  <a:cubicBezTo>
                    <a:pt x="2314" y="2692"/>
                    <a:pt x="2231" y="2701"/>
                    <a:pt x="2138" y="2701"/>
                  </a:cubicBezTo>
                  <a:cubicBezTo>
                    <a:pt x="2045" y="2701"/>
                    <a:pt x="1961" y="2701"/>
                    <a:pt x="1868" y="2692"/>
                  </a:cubicBezTo>
                  <a:cubicBezTo>
                    <a:pt x="1775" y="2673"/>
                    <a:pt x="1692" y="2664"/>
                    <a:pt x="1599" y="2655"/>
                  </a:cubicBezTo>
                  <a:cubicBezTo>
                    <a:pt x="1255" y="2580"/>
                    <a:pt x="921" y="2441"/>
                    <a:pt x="614" y="2246"/>
                  </a:cubicBezTo>
                  <a:lnTo>
                    <a:pt x="614" y="2246"/>
                  </a:lnTo>
                  <a:cubicBezTo>
                    <a:pt x="921" y="2441"/>
                    <a:pt x="1255" y="2599"/>
                    <a:pt x="1599" y="2673"/>
                  </a:cubicBezTo>
                  <a:cubicBezTo>
                    <a:pt x="1692" y="2701"/>
                    <a:pt x="1775" y="2710"/>
                    <a:pt x="1868" y="2720"/>
                  </a:cubicBezTo>
                  <a:cubicBezTo>
                    <a:pt x="1961" y="2738"/>
                    <a:pt x="2054" y="2738"/>
                    <a:pt x="2147" y="2738"/>
                  </a:cubicBezTo>
                  <a:cubicBezTo>
                    <a:pt x="2249" y="2738"/>
                    <a:pt x="2342" y="2729"/>
                    <a:pt x="2435" y="2692"/>
                  </a:cubicBezTo>
                  <a:cubicBezTo>
                    <a:pt x="2528" y="2655"/>
                    <a:pt x="2611" y="2608"/>
                    <a:pt x="2686" y="2543"/>
                  </a:cubicBezTo>
                  <a:cubicBezTo>
                    <a:pt x="2751" y="2469"/>
                    <a:pt x="2797" y="2385"/>
                    <a:pt x="2825" y="2283"/>
                  </a:cubicBezTo>
                  <a:cubicBezTo>
                    <a:pt x="2844" y="2190"/>
                    <a:pt x="2825" y="2079"/>
                    <a:pt x="2760" y="1995"/>
                  </a:cubicBezTo>
                  <a:cubicBezTo>
                    <a:pt x="2704" y="1911"/>
                    <a:pt x="2621" y="1846"/>
                    <a:pt x="2537" y="1809"/>
                  </a:cubicBezTo>
                  <a:cubicBezTo>
                    <a:pt x="2509" y="1781"/>
                    <a:pt x="2463" y="1763"/>
                    <a:pt x="2426" y="1754"/>
                  </a:cubicBezTo>
                  <a:lnTo>
                    <a:pt x="2528" y="1716"/>
                  </a:lnTo>
                  <a:cubicBezTo>
                    <a:pt x="2611" y="1679"/>
                    <a:pt x="2695" y="1642"/>
                    <a:pt x="2760" y="1586"/>
                  </a:cubicBezTo>
                  <a:cubicBezTo>
                    <a:pt x="2834" y="1531"/>
                    <a:pt x="2890" y="1447"/>
                    <a:pt x="2918" y="1354"/>
                  </a:cubicBezTo>
                  <a:cubicBezTo>
                    <a:pt x="2937" y="1261"/>
                    <a:pt x="2937" y="1159"/>
                    <a:pt x="2890" y="1075"/>
                  </a:cubicBezTo>
                  <a:cubicBezTo>
                    <a:pt x="2844" y="992"/>
                    <a:pt x="2751" y="936"/>
                    <a:pt x="2667" y="899"/>
                  </a:cubicBezTo>
                  <a:cubicBezTo>
                    <a:pt x="2584" y="871"/>
                    <a:pt x="2491" y="871"/>
                    <a:pt x="2398" y="871"/>
                  </a:cubicBezTo>
                  <a:cubicBezTo>
                    <a:pt x="2258" y="880"/>
                    <a:pt x="2147" y="899"/>
                    <a:pt x="2017" y="908"/>
                  </a:cubicBezTo>
                  <a:cubicBezTo>
                    <a:pt x="2110" y="834"/>
                    <a:pt x="2203" y="750"/>
                    <a:pt x="2277" y="648"/>
                  </a:cubicBezTo>
                  <a:cubicBezTo>
                    <a:pt x="2323" y="574"/>
                    <a:pt x="2342" y="490"/>
                    <a:pt x="2361" y="416"/>
                  </a:cubicBezTo>
                  <a:cubicBezTo>
                    <a:pt x="2370" y="332"/>
                    <a:pt x="2361" y="239"/>
                    <a:pt x="2305" y="165"/>
                  </a:cubicBezTo>
                  <a:cubicBezTo>
                    <a:pt x="2258" y="100"/>
                    <a:pt x="2193" y="44"/>
                    <a:pt x="2110" y="16"/>
                  </a:cubicBezTo>
                  <a:cubicBezTo>
                    <a:pt x="2061" y="5"/>
                    <a:pt x="2015" y="1"/>
                    <a:pt x="19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2"/>
            <p:cNvSpPr/>
            <p:nvPr/>
          </p:nvSpPr>
          <p:spPr>
            <a:xfrm>
              <a:off x="3939600" y="2016675"/>
              <a:ext cx="47400" cy="16750"/>
            </a:xfrm>
            <a:custGeom>
              <a:rect b="b" l="l" r="r" t="t"/>
              <a:pathLst>
                <a:path extrusionOk="0" h="670" w="1896">
                  <a:moveTo>
                    <a:pt x="1896" y="0"/>
                  </a:moveTo>
                  <a:lnTo>
                    <a:pt x="1896" y="0"/>
                  </a:lnTo>
                  <a:cubicBezTo>
                    <a:pt x="1738" y="65"/>
                    <a:pt x="1580" y="121"/>
                    <a:pt x="1431" y="177"/>
                  </a:cubicBezTo>
                  <a:lnTo>
                    <a:pt x="957" y="353"/>
                  </a:lnTo>
                  <a:lnTo>
                    <a:pt x="483" y="511"/>
                  </a:lnTo>
                  <a:cubicBezTo>
                    <a:pt x="409" y="548"/>
                    <a:pt x="325" y="576"/>
                    <a:pt x="251" y="595"/>
                  </a:cubicBezTo>
                  <a:cubicBezTo>
                    <a:pt x="168" y="632"/>
                    <a:pt x="84" y="641"/>
                    <a:pt x="0" y="669"/>
                  </a:cubicBezTo>
                  <a:cubicBezTo>
                    <a:pt x="168" y="641"/>
                    <a:pt x="325" y="595"/>
                    <a:pt x="493" y="548"/>
                  </a:cubicBezTo>
                  <a:cubicBezTo>
                    <a:pt x="651" y="502"/>
                    <a:pt x="809" y="446"/>
                    <a:pt x="967" y="390"/>
                  </a:cubicBezTo>
                  <a:cubicBezTo>
                    <a:pt x="1115" y="325"/>
                    <a:pt x="1282" y="260"/>
                    <a:pt x="1431" y="205"/>
                  </a:cubicBezTo>
                  <a:cubicBezTo>
                    <a:pt x="1598" y="140"/>
                    <a:pt x="1747" y="75"/>
                    <a:pt x="18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2"/>
            <p:cNvSpPr/>
            <p:nvPr/>
          </p:nvSpPr>
          <p:spPr>
            <a:xfrm>
              <a:off x="3939375" y="2034775"/>
              <a:ext cx="55750" cy="2125"/>
            </a:xfrm>
            <a:custGeom>
              <a:rect b="b" l="l" r="r" t="t"/>
              <a:pathLst>
                <a:path extrusionOk="0" h="85" w="2230">
                  <a:moveTo>
                    <a:pt x="557" y="1"/>
                  </a:moveTo>
                  <a:cubicBezTo>
                    <a:pt x="372" y="1"/>
                    <a:pt x="186" y="1"/>
                    <a:pt x="0" y="19"/>
                  </a:cubicBezTo>
                  <a:cubicBezTo>
                    <a:pt x="31" y="16"/>
                    <a:pt x="62" y="15"/>
                    <a:pt x="93" y="15"/>
                  </a:cubicBezTo>
                  <a:cubicBezTo>
                    <a:pt x="155" y="15"/>
                    <a:pt x="217" y="19"/>
                    <a:pt x="279" y="19"/>
                  </a:cubicBezTo>
                  <a:cubicBezTo>
                    <a:pt x="372" y="19"/>
                    <a:pt x="465" y="38"/>
                    <a:pt x="557" y="38"/>
                  </a:cubicBezTo>
                  <a:lnTo>
                    <a:pt x="1115" y="57"/>
                  </a:lnTo>
                  <a:lnTo>
                    <a:pt x="1672" y="66"/>
                  </a:lnTo>
                  <a:cubicBezTo>
                    <a:pt x="1858" y="85"/>
                    <a:pt x="2044" y="85"/>
                    <a:pt x="2230" y="85"/>
                  </a:cubicBezTo>
                  <a:cubicBezTo>
                    <a:pt x="2053" y="57"/>
                    <a:pt x="1867" y="47"/>
                    <a:pt x="1672" y="38"/>
                  </a:cubicBezTo>
                  <a:cubicBezTo>
                    <a:pt x="1487" y="19"/>
                    <a:pt x="1301" y="19"/>
                    <a:pt x="1115" y="10"/>
                  </a:cubicBezTo>
                  <a:cubicBezTo>
                    <a:pt x="929" y="10"/>
                    <a:pt x="743" y="1"/>
                    <a:pt x="5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2"/>
            <p:cNvSpPr/>
            <p:nvPr/>
          </p:nvSpPr>
          <p:spPr>
            <a:xfrm>
              <a:off x="3957025" y="2025725"/>
              <a:ext cx="13475" cy="4675"/>
            </a:xfrm>
            <a:custGeom>
              <a:rect b="b" l="l" r="r" t="t"/>
              <a:pathLst>
                <a:path extrusionOk="0" h="187" w="539">
                  <a:moveTo>
                    <a:pt x="539" y="1"/>
                  </a:moveTo>
                  <a:lnTo>
                    <a:pt x="539" y="1"/>
                  </a:lnTo>
                  <a:cubicBezTo>
                    <a:pt x="446" y="10"/>
                    <a:pt x="353" y="38"/>
                    <a:pt x="260" y="84"/>
                  </a:cubicBezTo>
                  <a:cubicBezTo>
                    <a:pt x="223" y="93"/>
                    <a:pt x="177" y="103"/>
                    <a:pt x="130" y="131"/>
                  </a:cubicBezTo>
                  <a:cubicBezTo>
                    <a:pt x="84" y="149"/>
                    <a:pt x="47" y="168"/>
                    <a:pt x="0" y="186"/>
                  </a:cubicBezTo>
                  <a:cubicBezTo>
                    <a:pt x="47" y="186"/>
                    <a:pt x="93" y="177"/>
                    <a:pt x="139" y="168"/>
                  </a:cubicBezTo>
                  <a:cubicBezTo>
                    <a:pt x="186" y="149"/>
                    <a:pt x="232" y="131"/>
                    <a:pt x="279" y="121"/>
                  </a:cubicBezTo>
                  <a:cubicBezTo>
                    <a:pt x="362" y="93"/>
                    <a:pt x="455" y="47"/>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2"/>
            <p:cNvSpPr/>
            <p:nvPr/>
          </p:nvSpPr>
          <p:spPr>
            <a:xfrm>
              <a:off x="3967700" y="2024575"/>
              <a:ext cx="7925" cy="3725"/>
            </a:xfrm>
            <a:custGeom>
              <a:rect b="b" l="l" r="r" t="t"/>
              <a:pathLst>
                <a:path extrusionOk="0" h="149" w="317">
                  <a:moveTo>
                    <a:pt x="316" y="0"/>
                  </a:moveTo>
                  <a:cubicBezTo>
                    <a:pt x="261" y="28"/>
                    <a:pt x="214" y="47"/>
                    <a:pt x="158" y="56"/>
                  </a:cubicBezTo>
                  <a:cubicBezTo>
                    <a:pt x="131" y="74"/>
                    <a:pt x="112" y="93"/>
                    <a:pt x="84" y="102"/>
                  </a:cubicBezTo>
                  <a:cubicBezTo>
                    <a:pt x="56" y="121"/>
                    <a:pt x="28" y="139"/>
                    <a:pt x="1" y="149"/>
                  </a:cubicBezTo>
                  <a:cubicBezTo>
                    <a:pt x="38" y="149"/>
                    <a:pt x="75" y="149"/>
                    <a:pt x="93" y="139"/>
                  </a:cubicBezTo>
                  <a:cubicBezTo>
                    <a:pt x="121" y="130"/>
                    <a:pt x="158" y="121"/>
                    <a:pt x="177" y="102"/>
                  </a:cubicBezTo>
                  <a:cubicBezTo>
                    <a:pt x="223" y="84"/>
                    <a:pt x="289"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2"/>
            <p:cNvSpPr/>
            <p:nvPr/>
          </p:nvSpPr>
          <p:spPr>
            <a:xfrm>
              <a:off x="3964450" y="2028975"/>
              <a:ext cx="13025" cy="2675"/>
            </a:xfrm>
            <a:custGeom>
              <a:rect b="b" l="l" r="r" t="t"/>
              <a:pathLst>
                <a:path extrusionOk="0" h="107" w="521">
                  <a:moveTo>
                    <a:pt x="521" y="1"/>
                  </a:moveTo>
                  <a:cubicBezTo>
                    <a:pt x="437" y="1"/>
                    <a:pt x="344" y="10"/>
                    <a:pt x="251" y="38"/>
                  </a:cubicBezTo>
                  <a:cubicBezTo>
                    <a:pt x="168" y="47"/>
                    <a:pt x="75" y="66"/>
                    <a:pt x="0" y="103"/>
                  </a:cubicBezTo>
                  <a:cubicBezTo>
                    <a:pt x="16" y="106"/>
                    <a:pt x="31" y="107"/>
                    <a:pt x="47" y="107"/>
                  </a:cubicBezTo>
                  <a:cubicBezTo>
                    <a:pt x="78" y="107"/>
                    <a:pt x="109" y="103"/>
                    <a:pt x="140" y="103"/>
                  </a:cubicBezTo>
                  <a:cubicBezTo>
                    <a:pt x="186" y="94"/>
                    <a:pt x="214" y="94"/>
                    <a:pt x="261" y="84"/>
                  </a:cubicBezTo>
                  <a:cubicBezTo>
                    <a:pt x="353" y="56"/>
                    <a:pt x="437"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2"/>
            <p:cNvSpPr/>
            <p:nvPr/>
          </p:nvSpPr>
          <p:spPr>
            <a:xfrm>
              <a:off x="3951200" y="2031775"/>
              <a:ext cx="8625" cy="1175"/>
            </a:xfrm>
            <a:custGeom>
              <a:rect b="b" l="l" r="r" t="t"/>
              <a:pathLst>
                <a:path extrusionOk="0" h="47" w="345">
                  <a:moveTo>
                    <a:pt x="168" y="0"/>
                  </a:moveTo>
                  <a:cubicBezTo>
                    <a:pt x="112" y="0"/>
                    <a:pt x="57" y="19"/>
                    <a:pt x="1" y="37"/>
                  </a:cubicBezTo>
                  <a:cubicBezTo>
                    <a:pt x="57" y="47"/>
                    <a:pt x="122" y="47"/>
                    <a:pt x="177" y="47"/>
                  </a:cubicBezTo>
                  <a:cubicBezTo>
                    <a:pt x="233" y="47"/>
                    <a:pt x="280" y="37"/>
                    <a:pt x="345" y="19"/>
                  </a:cubicBezTo>
                  <a:cubicBezTo>
                    <a:pt x="298" y="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2"/>
            <p:cNvSpPr/>
            <p:nvPr/>
          </p:nvSpPr>
          <p:spPr>
            <a:xfrm>
              <a:off x="3994875" y="2027825"/>
              <a:ext cx="11400" cy="4900"/>
            </a:xfrm>
            <a:custGeom>
              <a:rect b="b" l="l" r="r" t="t"/>
              <a:pathLst>
                <a:path extrusionOk="0" h="196" w="456">
                  <a:moveTo>
                    <a:pt x="456" y="0"/>
                  </a:moveTo>
                  <a:lnTo>
                    <a:pt x="456" y="0"/>
                  </a:lnTo>
                  <a:cubicBezTo>
                    <a:pt x="372" y="19"/>
                    <a:pt x="289" y="56"/>
                    <a:pt x="233" y="84"/>
                  </a:cubicBezTo>
                  <a:cubicBezTo>
                    <a:pt x="186" y="102"/>
                    <a:pt x="149" y="112"/>
                    <a:pt x="112" y="140"/>
                  </a:cubicBezTo>
                  <a:cubicBezTo>
                    <a:pt x="66" y="158"/>
                    <a:pt x="38" y="186"/>
                    <a:pt x="1" y="195"/>
                  </a:cubicBezTo>
                  <a:cubicBezTo>
                    <a:pt x="47" y="195"/>
                    <a:pt x="93" y="186"/>
                    <a:pt x="131" y="177"/>
                  </a:cubicBezTo>
                  <a:cubicBezTo>
                    <a:pt x="158" y="158"/>
                    <a:pt x="205" y="140"/>
                    <a:pt x="242" y="130"/>
                  </a:cubicBezTo>
                  <a:cubicBezTo>
                    <a:pt x="307" y="93"/>
                    <a:pt x="38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2"/>
            <p:cNvSpPr/>
            <p:nvPr/>
          </p:nvSpPr>
          <p:spPr>
            <a:xfrm>
              <a:off x="3989300" y="2029200"/>
              <a:ext cx="8150" cy="3400"/>
            </a:xfrm>
            <a:custGeom>
              <a:rect b="b" l="l" r="r" t="t"/>
              <a:pathLst>
                <a:path extrusionOk="0" h="136" w="326">
                  <a:moveTo>
                    <a:pt x="326" y="1"/>
                  </a:moveTo>
                  <a:cubicBezTo>
                    <a:pt x="270" y="10"/>
                    <a:pt x="224" y="38"/>
                    <a:pt x="149" y="57"/>
                  </a:cubicBezTo>
                  <a:cubicBezTo>
                    <a:pt x="103" y="85"/>
                    <a:pt x="56" y="103"/>
                    <a:pt x="1" y="131"/>
                  </a:cubicBezTo>
                  <a:cubicBezTo>
                    <a:pt x="13" y="134"/>
                    <a:pt x="24" y="135"/>
                    <a:pt x="35" y="135"/>
                  </a:cubicBezTo>
                  <a:cubicBezTo>
                    <a:pt x="56" y="135"/>
                    <a:pt x="75" y="131"/>
                    <a:pt x="93" y="131"/>
                  </a:cubicBezTo>
                  <a:cubicBezTo>
                    <a:pt x="121" y="131"/>
                    <a:pt x="149" y="122"/>
                    <a:pt x="177" y="103"/>
                  </a:cubicBezTo>
                  <a:cubicBezTo>
                    <a:pt x="214" y="94"/>
                    <a:pt x="233" y="75"/>
                    <a:pt x="261" y="57"/>
                  </a:cubicBezTo>
                  <a:cubicBezTo>
                    <a:pt x="279"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2"/>
            <p:cNvSpPr/>
            <p:nvPr/>
          </p:nvSpPr>
          <p:spPr>
            <a:xfrm>
              <a:off x="4001850" y="2024325"/>
              <a:ext cx="3975" cy="2675"/>
            </a:xfrm>
            <a:custGeom>
              <a:rect b="b" l="l" r="r" t="t"/>
              <a:pathLst>
                <a:path extrusionOk="0" h="107" w="159">
                  <a:moveTo>
                    <a:pt x="158" y="1"/>
                  </a:moveTo>
                  <a:lnTo>
                    <a:pt x="158" y="1"/>
                  </a:lnTo>
                  <a:cubicBezTo>
                    <a:pt x="130" y="10"/>
                    <a:pt x="93" y="38"/>
                    <a:pt x="65" y="47"/>
                  </a:cubicBezTo>
                  <a:cubicBezTo>
                    <a:pt x="56" y="47"/>
                    <a:pt x="47" y="57"/>
                    <a:pt x="28" y="66"/>
                  </a:cubicBezTo>
                  <a:lnTo>
                    <a:pt x="0" y="103"/>
                  </a:lnTo>
                  <a:cubicBezTo>
                    <a:pt x="13" y="106"/>
                    <a:pt x="23" y="107"/>
                    <a:pt x="32" y="107"/>
                  </a:cubicBezTo>
                  <a:cubicBezTo>
                    <a:pt x="58" y="107"/>
                    <a:pt x="75" y="98"/>
                    <a:pt x="102" y="84"/>
                  </a:cubicBezTo>
                  <a:lnTo>
                    <a:pt x="140" y="47"/>
                  </a:lnTo>
                  <a:cubicBezTo>
                    <a:pt x="149" y="38"/>
                    <a:pt x="158"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2"/>
            <p:cNvSpPr/>
            <p:nvPr/>
          </p:nvSpPr>
          <p:spPr>
            <a:xfrm>
              <a:off x="3995100" y="2051050"/>
              <a:ext cx="9100" cy="5825"/>
            </a:xfrm>
            <a:custGeom>
              <a:rect b="b" l="l" r="r" t="t"/>
              <a:pathLst>
                <a:path extrusionOk="0" h="233" w="364">
                  <a:moveTo>
                    <a:pt x="363" y="0"/>
                  </a:moveTo>
                  <a:lnTo>
                    <a:pt x="363" y="0"/>
                  </a:lnTo>
                  <a:cubicBezTo>
                    <a:pt x="326" y="65"/>
                    <a:pt x="270" y="130"/>
                    <a:pt x="224" y="149"/>
                  </a:cubicBezTo>
                  <a:cubicBezTo>
                    <a:pt x="187" y="167"/>
                    <a:pt x="149" y="186"/>
                    <a:pt x="122" y="195"/>
                  </a:cubicBezTo>
                  <a:cubicBezTo>
                    <a:pt x="94" y="195"/>
                    <a:pt x="84" y="205"/>
                    <a:pt x="57" y="205"/>
                  </a:cubicBezTo>
                  <a:cubicBezTo>
                    <a:pt x="38" y="205"/>
                    <a:pt x="29" y="205"/>
                    <a:pt x="1" y="214"/>
                  </a:cubicBezTo>
                  <a:cubicBezTo>
                    <a:pt x="10" y="233"/>
                    <a:pt x="38" y="233"/>
                    <a:pt x="57" y="233"/>
                  </a:cubicBezTo>
                  <a:lnTo>
                    <a:pt x="122" y="233"/>
                  </a:lnTo>
                  <a:cubicBezTo>
                    <a:pt x="149" y="233"/>
                    <a:pt x="196" y="214"/>
                    <a:pt x="233" y="195"/>
                  </a:cubicBezTo>
                  <a:cubicBezTo>
                    <a:pt x="270" y="186"/>
                    <a:pt x="298" y="149"/>
                    <a:pt x="326" y="112"/>
                  </a:cubicBezTo>
                  <a:cubicBezTo>
                    <a:pt x="354" y="84"/>
                    <a:pt x="363" y="47"/>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2"/>
            <p:cNvSpPr/>
            <p:nvPr/>
          </p:nvSpPr>
          <p:spPr>
            <a:xfrm>
              <a:off x="3986975" y="2054350"/>
              <a:ext cx="11175" cy="1600"/>
            </a:xfrm>
            <a:custGeom>
              <a:rect b="b" l="l" r="r" t="t"/>
              <a:pathLst>
                <a:path extrusionOk="0" h="64" w="447">
                  <a:moveTo>
                    <a:pt x="389" y="1"/>
                  </a:moveTo>
                  <a:cubicBezTo>
                    <a:pt x="368" y="1"/>
                    <a:pt x="344" y="3"/>
                    <a:pt x="317" y="8"/>
                  </a:cubicBezTo>
                  <a:cubicBezTo>
                    <a:pt x="279" y="8"/>
                    <a:pt x="242" y="17"/>
                    <a:pt x="214" y="17"/>
                  </a:cubicBezTo>
                  <a:lnTo>
                    <a:pt x="103" y="26"/>
                  </a:lnTo>
                  <a:lnTo>
                    <a:pt x="1" y="26"/>
                  </a:lnTo>
                  <a:cubicBezTo>
                    <a:pt x="19" y="54"/>
                    <a:pt x="75" y="63"/>
                    <a:pt x="103" y="63"/>
                  </a:cubicBezTo>
                  <a:lnTo>
                    <a:pt x="224" y="63"/>
                  </a:lnTo>
                  <a:cubicBezTo>
                    <a:pt x="307" y="54"/>
                    <a:pt x="372" y="45"/>
                    <a:pt x="447" y="8"/>
                  </a:cubicBezTo>
                  <a:cubicBezTo>
                    <a:pt x="428" y="3"/>
                    <a:pt x="409" y="1"/>
                    <a:pt x="3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2"/>
            <p:cNvSpPr/>
            <p:nvPr/>
          </p:nvSpPr>
          <p:spPr>
            <a:xfrm>
              <a:off x="3981175" y="2056850"/>
              <a:ext cx="9775" cy="1650"/>
            </a:xfrm>
            <a:custGeom>
              <a:rect b="b" l="l" r="r" t="t"/>
              <a:pathLst>
                <a:path extrusionOk="0" h="66" w="391">
                  <a:moveTo>
                    <a:pt x="0" y="1"/>
                  </a:moveTo>
                  <a:lnTo>
                    <a:pt x="0" y="1"/>
                  </a:lnTo>
                  <a:cubicBezTo>
                    <a:pt x="38" y="19"/>
                    <a:pt x="56" y="38"/>
                    <a:pt x="93" y="47"/>
                  </a:cubicBezTo>
                  <a:cubicBezTo>
                    <a:pt x="112" y="56"/>
                    <a:pt x="149" y="66"/>
                    <a:pt x="186" y="66"/>
                  </a:cubicBezTo>
                  <a:lnTo>
                    <a:pt x="288" y="66"/>
                  </a:lnTo>
                  <a:cubicBezTo>
                    <a:pt x="326" y="66"/>
                    <a:pt x="363" y="66"/>
                    <a:pt x="391" y="56"/>
                  </a:cubicBezTo>
                  <a:cubicBezTo>
                    <a:pt x="335" y="38"/>
                    <a:pt x="270" y="19"/>
                    <a:pt x="195" y="19"/>
                  </a:cubicBezTo>
                  <a:cubicBezTo>
                    <a:pt x="130" y="19"/>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2"/>
            <p:cNvSpPr/>
            <p:nvPr/>
          </p:nvSpPr>
          <p:spPr>
            <a:xfrm>
              <a:off x="3991400" y="2052200"/>
              <a:ext cx="6750" cy="1425"/>
            </a:xfrm>
            <a:custGeom>
              <a:rect b="b" l="l" r="r" t="t"/>
              <a:pathLst>
                <a:path extrusionOk="0" h="57" w="270">
                  <a:moveTo>
                    <a:pt x="270" y="1"/>
                  </a:moveTo>
                  <a:cubicBezTo>
                    <a:pt x="214" y="1"/>
                    <a:pt x="177" y="1"/>
                    <a:pt x="140" y="10"/>
                  </a:cubicBezTo>
                  <a:cubicBezTo>
                    <a:pt x="93" y="10"/>
                    <a:pt x="47" y="19"/>
                    <a:pt x="0" y="38"/>
                  </a:cubicBezTo>
                  <a:cubicBezTo>
                    <a:pt x="47" y="56"/>
                    <a:pt x="93" y="56"/>
                    <a:pt x="140" y="56"/>
                  </a:cubicBezTo>
                  <a:cubicBezTo>
                    <a:pt x="158" y="47"/>
                    <a:pt x="186" y="47"/>
                    <a:pt x="205" y="38"/>
                  </a:cubicBezTo>
                  <a:cubicBezTo>
                    <a:pt x="232" y="38"/>
                    <a:pt x="242"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2"/>
            <p:cNvSpPr/>
            <p:nvPr/>
          </p:nvSpPr>
          <p:spPr>
            <a:xfrm>
              <a:off x="3944000" y="2038025"/>
              <a:ext cx="7700" cy="6550"/>
            </a:xfrm>
            <a:custGeom>
              <a:rect b="b" l="l" r="r" t="t"/>
              <a:pathLst>
                <a:path extrusionOk="0" h="262" w="308">
                  <a:moveTo>
                    <a:pt x="1" y="1"/>
                  </a:moveTo>
                  <a:cubicBezTo>
                    <a:pt x="10" y="29"/>
                    <a:pt x="38" y="57"/>
                    <a:pt x="47" y="94"/>
                  </a:cubicBezTo>
                  <a:cubicBezTo>
                    <a:pt x="75" y="122"/>
                    <a:pt x="94" y="150"/>
                    <a:pt x="122" y="168"/>
                  </a:cubicBezTo>
                  <a:cubicBezTo>
                    <a:pt x="177" y="205"/>
                    <a:pt x="233" y="252"/>
                    <a:pt x="307" y="261"/>
                  </a:cubicBezTo>
                  <a:cubicBezTo>
                    <a:pt x="242" y="215"/>
                    <a:pt x="196" y="168"/>
                    <a:pt x="149" y="122"/>
                  </a:cubicBezTo>
                  <a:cubicBezTo>
                    <a:pt x="103" y="75"/>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2"/>
            <p:cNvSpPr/>
            <p:nvPr/>
          </p:nvSpPr>
          <p:spPr>
            <a:xfrm>
              <a:off x="3948200" y="2038725"/>
              <a:ext cx="6050" cy="4450"/>
            </a:xfrm>
            <a:custGeom>
              <a:rect b="b" l="l" r="r" t="t"/>
              <a:pathLst>
                <a:path extrusionOk="0" h="178" w="242">
                  <a:moveTo>
                    <a:pt x="0" y="1"/>
                  </a:moveTo>
                  <a:cubicBezTo>
                    <a:pt x="9" y="29"/>
                    <a:pt x="19" y="47"/>
                    <a:pt x="28" y="57"/>
                  </a:cubicBezTo>
                  <a:cubicBezTo>
                    <a:pt x="37" y="84"/>
                    <a:pt x="65" y="103"/>
                    <a:pt x="84" y="122"/>
                  </a:cubicBezTo>
                  <a:cubicBezTo>
                    <a:pt x="130" y="149"/>
                    <a:pt x="177" y="177"/>
                    <a:pt x="242" y="177"/>
                  </a:cubicBezTo>
                  <a:cubicBezTo>
                    <a:pt x="232" y="168"/>
                    <a:pt x="204" y="140"/>
                    <a:pt x="177" y="131"/>
                  </a:cubicBezTo>
                  <a:cubicBezTo>
                    <a:pt x="167" y="112"/>
                    <a:pt x="149" y="94"/>
                    <a:pt x="121" y="84"/>
                  </a:cubicBezTo>
                  <a:cubicBezTo>
                    <a:pt x="74" y="66"/>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2"/>
            <p:cNvSpPr/>
            <p:nvPr/>
          </p:nvSpPr>
          <p:spPr>
            <a:xfrm>
              <a:off x="3952150" y="2038275"/>
              <a:ext cx="7900" cy="1175"/>
            </a:xfrm>
            <a:custGeom>
              <a:rect b="b" l="l" r="r" t="t"/>
              <a:pathLst>
                <a:path extrusionOk="0" h="47" w="316">
                  <a:moveTo>
                    <a:pt x="167" y="0"/>
                  </a:moveTo>
                  <a:cubicBezTo>
                    <a:pt x="102" y="0"/>
                    <a:pt x="56" y="0"/>
                    <a:pt x="0" y="10"/>
                  </a:cubicBezTo>
                  <a:cubicBezTo>
                    <a:pt x="46" y="37"/>
                    <a:pt x="102" y="47"/>
                    <a:pt x="149" y="47"/>
                  </a:cubicBezTo>
                  <a:lnTo>
                    <a:pt x="232" y="47"/>
                  </a:lnTo>
                  <a:cubicBezTo>
                    <a:pt x="260" y="47"/>
                    <a:pt x="288" y="47"/>
                    <a:pt x="316" y="37"/>
                  </a:cubicBezTo>
                  <a:cubicBezTo>
                    <a:pt x="269" y="10"/>
                    <a:pt x="214" y="0"/>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2"/>
            <p:cNvSpPr/>
            <p:nvPr/>
          </p:nvSpPr>
          <p:spPr>
            <a:xfrm>
              <a:off x="3955400" y="2041750"/>
              <a:ext cx="6275" cy="2350"/>
            </a:xfrm>
            <a:custGeom>
              <a:rect b="b" l="l" r="r" t="t"/>
              <a:pathLst>
                <a:path extrusionOk="0" h="94" w="251">
                  <a:moveTo>
                    <a:pt x="0" y="1"/>
                  </a:moveTo>
                  <a:cubicBezTo>
                    <a:pt x="28" y="38"/>
                    <a:pt x="84" y="56"/>
                    <a:pt x="112" y="66"/>
                  </a:cubicBezTo>
                  <a:cubicBezTo>
                    <a:pt x="158" y="84"/>
                    <a:pt x="204" y="94"/>
                    <a:pt x="251" y="94"/>
                  </a:cubicBezTo>
                  <a:cubicBezTo>
                    <a:pt x="223" y="56"/>
                    <a:pt x="186" y="38"/>
                    <a:pt x="139" y="19"/>
                  </a:cubicBezTo>
                  <a:cubicBezTo>
                    <a:pt x="93"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2"/>
            <p:cNvSpPr/>
            <p:nvPr/>
          </p:nvSpPr>
          <p:spPr>
            <a:xfrm>
              <a:off x="3954700" y="2046400"/>
              <a:ext cx="8150" cy="3500"/>
            </a:xfrm>
            <a:custGeom>
              <a:rect b="b" l="l" r="r" t="t"/>
              <a:pathLst>
                <a:path extrusionOk="0" h="140" w="326">
                  <a:moveTo>
                    <a:pt x="0" y="0"/>
                  </a:moveTo>
                  <a:cubicBezTo>
                    <a:pt x="47" y="38"/>
                    <a:pt x="93" y="65"/>
                    <a:pt x="149" y="93"/>
                  </a:cubicBezTo>
                  <a:cubicBezTo>
                    <a:pt x="214" y="112"/>
                    <a:pt x="270" y="140"/>
                    <a:pt x="325" y="140"/>
                  </a:cubicBezTo>
                  <a:cubicBezTo>
                    <a:pt x="279" y="93"/>
                    <a:pt x="232" y="65"/>
                    <a:pt x="177" y="4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2"/>
            <p:cNvSpPr/>
            <p:nvPr/>
          </p:nvSpPr>
          <p:spPr>
            <a:xfrm>
              <a:off x="3979075" y="1994600"/>
              <a:ext cx="11650" cy="2350"/>
            </a:xfrm>
            <a:custGeom>
              <a:rect b="b" l="l" r="r" t="t"/>
              <a:pathLst>
                <a:path extrusionOk="0" h="94" w="466">
                  <a:moveTo>
                    <a:pt x="224" y="1"/>
                  </a:moveTo>
                  <a:cubicBezTo>
                    <a:pt x="140" y="19"/>
                    <a:pt x="66" y="38"/>
                    <a:pt x="1" y="93"/>
                  </a:cubicBezTo>
                  <a:cubicBezTo>
                    <a:pt x="47" y="84"/>
                    <a:pt x="84" y="84"/>
                    <a:pt x="122" y="75"/>
                  </a:cubicBezTo>
                  <a:cubicBezTo>
                    <a:pt x="168" y="75"/>
                    <a:pt x="205" y="66"/>
                    <a:pt x="233" y="66"/>
                  </a:cubicBezTo>
                  <a:cubicBezTo>
                    <a:pt x="317" y="66"/>
                    <a:pt x="391" y="66"/>
                    <a:pt x="465" y="47"/>
                  </a:cubicBezTo>
                  <a:cubicBezTo>
                    <a:pt x="437" y="38"/>
                    <a:pt x="400" y="2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2"/>
            <p:cNvSpPr/>
            <p:nvPr/>
          </p:nvSpPr>
          <p:spPr>
            <a:xfrm>
              <a:off x="3977450" y="1997625"/>
              <a:ext cx="9325" cy="2800"/>
            </a:xfrm>
            <a:custGeom>
              <a:rect b="b" l="l" r="r" t="t"/>
              <a:pathLst>
                <a:path extrusionOk="0" h="112" w="373">
                  <a:moveTo>
                    <a:pt x="279" y="0"/>
                  </a:moveTo>
                  <a:cubicBezTo>
                    <a:pt x="242" y="0"/>
                    <a:pt x="205" y="0"/>
                    <a:pt x="177" y="10"/>
                  </a:cubicBezTo>
                  <a:cubicBezTo>
                    <a:pt x="103" y="38"/>
                    <a:pt x="47" y="56"/>
                    <a:pt x="1" y="112"/>
                  </a:cubicBezTo>
                  <a:lnTo>
                    <a:pt x="94" y="84"/>
                  </a:lnTo>
                  <a:cubicBezTo>
                    <a:pt x="131" y="65"/>
                    <a:pt x="149" y="65"/>
                    <a:pt x="187" y="56"/>
                  </a:cubicBezTo>
                  <a:cubicBezTo>
                    <a:pt x="242" y="47"/>
                    <a:pt x="298" y="38"/>
                    <a:pt x="372" y="10"/>
                  </a:cubicBezTo>
                  <a:cubicBezTo>
                    <a:pt x="335" y="0"/>
                    <a:pt x="298"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2"/>
            <p:cNvSpPr/>
            <p:nvPr/>
          </p:nvSpPr>
          <p:spPr>
            <a:xfrm>
              <a:off x="3972800" y="2001350"/>
              <a:ext cx="9325" cy="4200"/>
            </a:xfrm>
            <a:custGeom>
              <a:rect b="b" l="l" r="r" t="t"/>
              <a:pathLst>
                <a:path extrusionOk="0" h="168" w="373">
                  <a:moveTo>
                    <a:pt x="373" y="0"/>
                  </a:moveTo>
                  <a:lnTo>
                    <a:pt x="373" y="0"/>
                  </a:lnTo>
                  <a:cubicBezTo>
                    <a:pt x="289" y="9"/>
                    <a:pt x="233" y="28"/>
                    <a:pt x="177" y="46"/>
                  </a:cubicBezTo>
                  <a:cubicBezTo>
                    <a:pt x="140" y="56"/>
                    <a:pt x="112" y="74"/>
                    <a:pt x="85" y="93"/>
                  </a:cubicBezTo>
                  <a:cubicBezTo>
                    <a:pt x="47" y="121"/>
                    <a:pt x="19" y="130"/>
                    <a:pt x="1" y="167"/>
                  </a:cubicBezTo>
                  <a:lnTo>
                    <a:pt x="94" y="130"/>
                  </a:lnTo>
                  <a:cubicBezTo>
                    <a:pt x="131" y="121"/>
                    <a:pt x="150" y="102"/>
                    <a:pt x="187" y="93"/>
                  </a:cubicBezTo>
                  <a:cubicBezTo>
                    <a:pt x="242" y="74"/>
                    <a:pt x="317" y="37"/>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2"/>
            <p:cNvSpPr/>
            <p:nvPr/>
          </p:nvSpPr>
          <p:spPr>
            <a:xfrm>
              <a:off x="3964675" y="2001100"/>
              <a:ext cx="8625" cy="6300"/>
            </a:xfrm>
            <a:custGeom>
              <a:rect b="b" l="l" r="r" t="t"/>
              <a:pathLst>
                <a:path extrusionOk="0" h="252" w="345">
                  <a:moveTo>
                    <a:pt x="344" y="1"/>
                  </a:moveTo>
                  <a:lnTo>
                    <a:pt x="344" y="1"/>
                  </a:lnTo>
                  <a:cubicBezTo>
                    <a:pt x="279" y="19"/>
                    <a:pt x="205" y="56"/>
                    <a:pt x="149" y="103"/>
                  </a:cubicBezTo>
                  <a:cubicBezTo>
                    <a:pt x="122" y="131"/>
                    <a:pt x="94" y="149"/>
                    <a:pt x="66" y="177"/>
                  </a:cubicBezTo>
                  <a:cubicBezTo>
                    <a:pt x="47" y="196"/>
                    <a:pt x="10" y="224"/>
                    <a:pt x="1" y="252"/>
                  </a:cubicBezTo>
                  <a:lnTo>
                    <a:pt x="94" y="196"/>
                  </a:lnTo>
                  <a:cubicBezTo>
                    <a:pt x="122" y="177"/>
                    <a:pt x="149" y="159"/>
                    <a:pt x="187" y="140"/>
                  </a:cubicBezTo>
                  <a:cubicBezTo>
                    <a:pt x="242" y="94"/>
                    <a:pt x="298" y="56"/>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2"/>
            <p:cNvSpPr/>
            <p:nvPr/>
          </p:nvSpPr>
          <p:spPr>
            <a:xfrm>
              <a:off x="3958875" y="2008075"/>
              <a:ext cx="9325" cy="4900"/>
            </a:xfrm>
            <a:custGeom>
              <a:rect b="b" l="l" r="r" t="t"/>
              <a:pathLst>
                <a:path extrusionOk="0" h="196" w="373">
                  <a:moveTo>
                    <a:pt x="372" y="0"/>
                  </a:moveTo>
                  <a:lnTo>
                    <a:pt x="372" y="0"/>
                  </a:lnTo>
                  <a:cubicBezTo>
                    <a:pt x="298" y="10"/>
                    <a:pt x="233" y="38"/>
                    <a:pt x="158" y="56"/>
                  </a:cubicBezTo>
                  <a:cubicBezTo>
                    <a:pt x="131" y="65"/>
                    <a:pt x="103" y="93"/>
                    <a:pt x="65" y="112"/>
                  </a:cubicBezTo>
                  <a:cubicBezTo>
                    <a:pt x="47" y="140"/>
                    <a:pt x="10" y="158"/>
                    <a:pt x="0" y="196"/>
                  </a:cubicBezTo>
                  <a:cubicBezTo>
                    <a:pt x="19" y="186"/>
                    <a:pt x="56" y="158"/>
                    <a:pt x="93" y="149"/>
                  </a:cubicBezTo>
                  <a:lnTo>
                    <a:pt x="186" y="103"/>
                  </a:lnTo>
                  <a:cubicBezTo>
                    <a:pt x="242"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2"/>
            <p:cNvSpPr/>
            <p:nvPr/>
          </p:nvSpPr>
          <p:spPr>
            <a:xfrm>
              <a:off x="3984900" y="2022075"/>
              <a:ext cx="5125" cy="1525"/>
            </a:xfrm>
            <a:custGeom>
              <a:rect b="b" l="l" r="r" t="t"/>
              <a:pathLst>
                <a:path extrusionOk="0" h="61" w="205">
                  <a:moveTo>
                    <a:pt x="149" y="0"/>
                  </a:moveTo>
                  <a:cubicBezTo>
                    <a:pt x="130" y="0"/>
                    <a:pt x="112" y="3"/>
                    <a:pt x="93" y="7"/>
                  </a:cubicBezTo>
                  <a:cubicBezTo>
                    <a:pt x="65" y="16"/>
                    <a:pt x="28" y="35"/>
                    <a:pt x="0" y="54"/>
                  </a:cubicBezTo>
                  <a:cubicBezTo>
                    <a:pt x="23" y="58"/>
                    <a:pt x="42" y="61"/>
                    <a:pt x="59" y="61"/>
                  </a:cubicBezTo>
                  <a:cubicBezTo>
                    <a:pt x="77" y="61"/>
                    <a:pt x="93" y="58"/>
                    <a:pt x="112" y="54"/>
                  </a:cubicBezTo>
                  <a:cubicBezTo>
                    <a:pt x="139" y="44"/>
                    <a:pt x="177" y="35"/>
                    <a:pt x="204" y="7"/>
                  </a:cubicBezTo>
                  <a:cubicBezTo>
                    <a:pt x="186" y="3"/>
                    <a:pt x="16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2"/>
            <p:cNvSpPr/>
            <p:nvPr/>
          </p:nvSpPr>
          <p:spPr>
            <a:xfrm>
              <a:off x="3989300" y="2022725"/>
              <a:ext cx="4675" cy="1575"/>
            </a:xfrm>
            <a:custGeom>
              <a:rect b="b" l="l" r="r" t="t"/>
              <a:pathLst>
                <a:path extrusionOk="0" h="63" w="187">
                  <a:moveTo>
                    <a:pt x="152" y="1"/>
                  </a:moveTo>
                  <a:cubicBezTo>
                    <a:pt x="130" y="1"/>
                    <a:pt x="109" y="9"/>
                    <a:pt x="84" y="9"/>
                  </a:cubicBezTo>
                  <a:cubicBezTo>
                    <a:pt x="56" y="18"/>
                    <a:pt x="19" y="28"/>
                    <a:pt x="1" y="56"/>
                  </a:cubicBezTo>
                  <a:cubicBezTo>
                    <a:pt x="24" y="60"/>
                    <a:pt x="40" y="62"/>
                    <a:pt x="55" y="62"/>
                  </a:cubicBezTo>
                  <a:cubicBezTo>
                    <a:pt x="70" y="62"/>
                    <a:pt x="84" y="60"/>
                    <a:pt x="103" y="56"/>
                  </a:cubicBezTo>
                  <a:cubicBezTo>
                    <a:pt x="131" y="37"/>
                    <a:pt x="159" y="28"/>
                    <a:pt x="186" y="9"/>
                  </a:cubicBezTo>
                  <a:cubicBezTo>
                    <a:pt x="174" y="3"/>
                    <a:pt x="163" y="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2"/>
            <p:cNvSpPr/>
            <p:nvPr/>
          </p:nvSpPr>
          <p:spPr>
            <a:xfrm>
              <a:off x="3949825" y="2016200"/>
              <a:ext cx="5600" cy="4675"/>
            </a:xfrm>
            <a:custGeom>
              <a:rect b="b" l="l" r="r" t="t"/>
              <a:pathLst>
                <a:path extrusionOk="0" h="187" w="224">
                  <a:moveTo>
                    <a:pt x="223" y="1"/>
                  </a:moveTo>
                  <a:lnTo>
                    <a:pt x="223" y="1"/>
                  </a:lnTo>
                  <a:cubicBezTo>
                    <a:pt x="177" y="10"/>
                    <a:pt x="139" y="38"/>
                    <a:pt x="93" y="66"/>
                  </a:cubicBezTo>
                  <a:cubicBezTo>
                    <a:pt x="65" y="75"/>
                    <a:pt x="47" y="94"/>
                    <a:pt x="37" y="112"/>
                  </a:cubicBezTo>
                  <a:lnTo>
                    <a:pt x="0" y="186"/>
                  </a:lnTo>
                  <a:cubicBezTo>
                    <a:pt x="37" y="159"/>
                    <a:pt x="84" y="140"/>
                    <a:pt x="112" y="103"/>
                  </a:cubicBezTo>
                  <a:cubicBezTo>
                    <a:pt x="167" y="8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2"/>
            <p:cNvSpPr/>
            <p:nvPr/>
          </p:nvSpPr>
          <p:spPr>
            <a:xfrm>
              <a:off x="3883850" y="1976900"/>
              <a:ext cx="66925" cy="67850"/>
            </a:xfrm>
            <a:custGeom>
              <a:rect b="b" l="l" r="r" t="t"/>
              <a:pathLst>
                <a:path extrusionOk="0" h="2714" w="2677">
                  <a:moveTo>
                    <a:pt x="455" y="0"/>
                  </a:moveTo>
                  <a:cubicBezTo>
                    <a:pt x="443" y="0"/>
                    <a:pt x="431" y="1"/>
                    <a:pt x="419" y="2"/>
                  </a:cubicBezTo>
                  <a:cubicBezTo>
                    <a:pt x="168" y="21"/>
                    <a:pt x="66" y="346"/>
                    <a:pt x="38" y="616"/>
                  </a:cubicBezTo>
                  <a:cubicBezTo>
                    <a:pt x="1" y="1285"/>
                    <a:pt x="121" y="1944"/>
                    <a:pt x="391" y="2548"/>
                  </a:cubicBezTo>
                  <a:cubicBezTo>
                    <a:pt x="432" y="2673"/>
                    <a:pt x="544" y="2713"/>
                    <a:pt x="657" y="2713"/>
                  </a:cubicBezTo>
                  <a:cubicBezTo>
                    <a:pt x="745" y="2713"/>
                    <a:pt x="835" y="2688"/>
                    <a:pt x="892" y="2660"/>
                  </a:cubicBezTo>
                  <a:cubicBezTo>
                    <a:pt x="1496" y="2465"/>
                    <a:pt x="2072" y="2121"/>
                    <a:pt x="2444" y="1610"/>
                  </a:cubicBezTo>
                  <a:cubicBezTo>
                    <a:pt x="2555" y="1452"/>
                    <a:pt x="2648" y="1266"/>
                    <a:pt x="2658" y="1071"/>
                  </a:cubicBezTo>
                  <a:cubicBezTo>
                    <a:pt x="2676" y="876"/>
                    <a:pt x="2555" y="662"/>
                    <a:pt x="2370" y="606"/>
                  </a:cubicBezTo>
                  <a:cubicBezTo>
                    <a:pt x="2338" y="598"/>
                    <a:pt x="2306" y="594"/>
                    <a:pt x="2275" y="594"/>
                  </a:cubicBezTo>
                  <a:cubicBezTo>
                    <a:pt x="2103" y="594"/>
                    <a:pt x="1935" y="712"/>
                    <a:pt x="1794" y="829"/>
                  </a:cubicBezTo>
                  <a:cubicBezTo>
                    <a:pt x="1840" y="681"/>
                    <a:pt x="1896" y="513"/>
                    <a:pt x="1877" y="356"/>
                  </a:cubicBezTo>
                  <a:cubicBezTo>
                    <a:pt x="1849" y="188"/>
                    <a:pt x="1738" y="30"/>
                    <a:pt x="1571" y="2"/>
                  </a:cubicBezTo>
                  <a:cubicBezTo>
                    <a:pt x="1560" y="1"/>
                    <a:pt x="1549" y="1"/>
                    <a:pt x="1539" y="1"/>
                  </a:cubicBezTo>
                  <a:cubicBezTo>
                    <a:pt x="1376" y="1"/>
                    <a:pt x="1240" y="132"/>
                    <a:pt x="1162" y="272"/>
                  </a:cubicBezTo>
                  <a:cubicBezTo>
                    <a:pt x="1088" y="421"/>
                    <a:pt x="1041" y="588"/>
                    <a:pt x="930" y="727"/>
                  </a:cubicBezTo>
                  <a:cubicBezTo>
                    <a:pt x="911" y="560"/>
                    <a:pt x="883" y="402"/>
                    <a:pt x="818" y="244"/>
                  </a:cubicBezTo>
                  <a:cubicBezTo>
                    <a:pt x="749" y="106"/>
                    <a:pt x="609" y="0"/>
                    <a:pt x="45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2"/>
            <p:cNvSpPr/>
            <p:nvPr/>
          </p:nvSpPr>
          <p:spPr>
            <a:xfrm>
              <a:off x="3883850" y="1975550"/>
              <a:ext cx="68075" cy="68775"/>
            </a:xfrm>
            <a:custGeom>
              <a:rect b="b" l="l" r="r" t="t"/>
              <a:pathLst>
                <a:path extrusionOk="0" h="2751" w="2723">
                  <a:moveTo>
                    <a:pt x="1543" y="1"/>
                  </a:moveTo>
                  <a:cubicBezTo>
                    <a:pt x="1441" y="1"/>
                    <a:pt x="1348" y="38"/>
                    <a:pt x="1283" y="94"/>
                  </a:cubicBezTo>
                  <a:cubicBezTo>
                    <a:pt x="1208" y="149"/>
                    <a:pt x="1153" y="224"/>
                    <a:pt x="1106" y="298"/>
                  </a:cubicBezTo>
                  <a:cubicBezTo>
                    <a:pt x="1050" y="419"/>
                    <a:pt x="1004" y="549"/>
                    <a:pt x="939" y="651"/>
                  </a:cubicBezTo>
                  <a:cubicBezTo>
                    <a:pt x="930" y="530"/>
                    <a:pt x="911" y="410"/>
                    <a:pt x="846" y="298"/>
                  </a:cubicBezTo>
                  <a:cubicBezTo>
                    <a:pt x="818" y="233"/>
                    <a:pt x="753" y="159"/>
                    <a:pt x="697" y="103"/>
                  </a:cubicBezTo>
                  <a:cubicBezTo>
                    <a:pt x="632" y="56"/>
                    <a:pt x="549" y="19"/>
                    <a:pt x="465" y="10"/>
                  </a:cubicBezTo>
                  <a:cubicBezTo>
                    <a:pt x="381" y="10"/>
                    <a:pt x="289" y="38"/>
                    <a:pt x="233" y="94"/>
                  </a:cubicBezTo>
                  <a:cubicBezTo>
                    <a:pt x="168" y="149"/>
                    <a:pt x="131" y="224"/>
                    <a:pt x="93" y="289"/>
                  </a:cubicBezTo>
                  <a:cubicBezTo>
                    <a:pt x="38" y="437"/>
                    <a:pt x="10" y="605"/>
                    <a:pt x="10" y="753"/>
                  </a:cubicBezTo>
                  <a:cubicBezTo>
                    <a:pt x="1" y="1069"/>
                    <a:pt x="38" y="1385"/>
                    <a:pt x="93" y="1692"/>
                  </a:cubicBezTo>
                  <a:cubicBezTo>
                    <a:pt x="38" y="1385"/>
                    <a:pt x="28" y="1069"/>
                    <a:pt x="38" y="763"/>
                  </a:cubicBezTo>
                  <a:cubicBezTo>
                    <a:pt x="47" y="614"/>
                    <a:pt x="75" y="456"/>
                    <a:pt x="131" y="317"/>
                  </a:cubicBezTo>
                  <a:cubicBezTo>
                    <a:pt x="168" y="242"/>
                    <a:pt x="196" y="187"/>
                    <a:pt x="261" y="140"/>
                  </a:cubicBezTo>
                  <a:cubicBezTo>
                    <a:pt x="316" y="94"/>
                    <a:pt x="381" y="66"/>
                    <a:pt x="456" y="66"/>
                  </a:cubicBezTo>
                  <a:cubicBezTo>
                    <a:pt x="521" y="66"/>
                    <a:pt x="595" y="103"/>
                    <a:pt x="651" y="149"/>
                  </a:cubicBezTo>
                  <a:cubicBezTo>
                    <a:pt x="707" y="196"/>
                    <a:pt x="753" y="252"/>
                    <a:pt x="781" y="326"/>
                  </a:cubicBezTo>
                  <a:cubicBezTo>
                    <a:pt x="837" y="465"/>
                    <a:pt x="865" y="614"/>
                    <a:pt x="874" y="763"/>
                  </a:cubicBezTo>
                  <a:lnTo>
                    <a:pt x="883" y="874"/>
                  </a:lnTo>
                  <a:lnTo>
                    <a:pt x="957" y="790"/>
                  </a:lnTo>
                  <a:cubicBezTo>
                    <a:pt x="1069" y="651"/>
                    <a:pt x="1115" y="475"/>
                    <a:pt x="1199" y="335"/>
                  </a:cubicBezTo>
                  <a:cubicBezTo>
                    <a:pt x="1236" y="270"/>
                    <a:pt x="1292" y="205"/>
                    <a:pt x="1348" y="159"/>
                  </a:cubicBezTo>
                  <a:cubicBezTo>
                    <a:pt x="1396" y="118"/>
                    <a:pt x="1459" y="92"/>
                    <a:pt x="1517" y="92"/>
                  </a:cubicBezTo>
                  <a:cubicBezTo>
                    <a:pt x="1526" y="92"/>
                    <a:pt x="1534" y="92"/>
                    <a:pt x="1543" y="94"/>
                  </a:cubicBezTo>
                  <a:cubicBezTo>
                    <a:pt x="1617" y="94"/>
                    <a:pt x="1682" y="131"/>
                    <a:pt x="1729" y="187"/>
                  </a:cubicBezTo>
                  <a:cubicBezTo>
                    <a:pt x="1775" y="242"/>
                    <a:pt x="1812" y="317"/>
                    <a:pt x="1822" y="382"/>
                  </a:cubicBezTo>
                  <a:cubicBezTo>
                    <a:pt x="1849" y="530"/>
                    <a:pt x="1803" y="698"/>
                    <a:pt x="1747" y="855"/>
                  </a:cubicBezTo>
                  <a:lnTo>
                    <a:pt x="1701" y="1013"/>
                  </a:lnTo>
                  <a:lnTo>
                    <a:pt x="1812" y="921"/>
                  </a:lnTo>
                  <a:cubicBezTo>
                    <a:pt x="1887" y="855"/>
                    <a:pt x="1952" y="809"/>
                    <a:pt x="2026" y="763"/>
                  </a:cubicBezTo>
                  <a:cubicBezTo>
                    <a:pt x="2091" y="716"/>
                    <a:pt x="2175" y="698"/>
                    <a:pt x="2258" y="688"/>
                  </a:cubicBezTo>
                  <a:cubicBezTo>
                    <a:pt x="2333" y="688"/>
                    <a:pt x="2416" y="707"/>
                    <a:pt x="2472" y="763"/>
                  </a:cubicBezTo>
                  <a:cubicBezTo>
                    <a:pt x="2537" y="828"/>
                    <a:pt x="2583" y="893"/>
                    <a:pt x="2602" y="976"/>
                  </a:cubicBezTo>
                  <a:cubicBezTo>
                    <a:pt x="2630" y="1060"/>
                    <a:pt x="2630" y="1134"/>
                    <a:pt x="2611" y="1227"/>
                  </a:cubicBezTo>
                  <a:cubicBezTo>
                    <a:pt x="2602" y="1311"/>
                    <a:pt x="2565" y="1394"/>
                    <a:pt x="2518" y="1478"/>
                  </a:cubicBezTo>
                  <a:cubicBezTo>
                    <a:pt x="2472" y="1552"/>
                    <a:pt x="2425" y="1627"/>
                    <a:pt x="2370" y="1692"/>
                  </a:cubicBezTo>
                  <a:lnTo>
                    <a:pt x="2193" y="1905"/>
                  </a:lnTo>
                  <a:cubicBezTo>
                    <a:pt x="1952" y="2175"/>
                    <a:pt x="1654" y="2379"/>
                    <a:pt x="1329" y="2528"/>
                  </a:cubicBezTo>
                  <a:cubicBezTo>
                    <a:pt x="1654" y="2379"/>
                    <a:pt x="1961" y="2175"/>
                    <a:pt x="2221" y="1915"/>
                  </a:cubicBezTo>
                  <a:cubicBezTo>
                    <a:pt x="2277" y="1850"/>
                    <a:pt x="2351" y="1785"/>
                    <a:pt x="2407" y="1710"/>
                  </a:cubicBezTo>
                  <a:cubicBezTo>
                    <a:pt x="2463" y="1636"/>
                    <a:pt x="2509" y="1552"/>
                    <a:pt x="2555" y="1487"/>
                  </a:cubicBezTo>
                  <a:cubicBezTo>
                    <a:pt x="2639" y="1432"/>
                    <a:pt x="2676" y="1339"/>
                    <a:pt x="2695" y="1246"/>
                  </a:cubicBezTo>
                  <a:cubicBezTo>
                    <a:pt x="2723" y="1153"/>
                    <a:pt x="2723" y="1060"/>
                    <a:pt x="2695" y="967"/>
                  </a:cubicBezTo>
                  <a:cubicBezTo>
                    <a:pt x="2676" y="874"/>
                    <a:pt x="2630" y="781"/>
                    <a:pt x="2555" y="716"/>
                  </a:cubicBezTo>
                  <a:cubicBezTo>
                    <a:pt x="2490" y="651"/>
                    <a:pt x="2388" y="614"/>
                    <a:pt x="2277" y="614"/>
                  </a:cubicBezTo>
                  <a:cubicBezTo>
                    <a:pt x="2175" y="614"/>
                    <a:pt x="2082" y="651"/>
                    <a:pt x="1998" y="698"/>
                  </a:cubicBezTo>
                  <a:cubicBezTo>
                    <a:pt x="1961" y="716"/>
                    <a:pt x="1914" y="744"/>
                    <a:pt x="1887" y="763"/>
                  </a:cubicBezTo>
                  <a:cubicBezTo>
                    <a:pt x="1896" y="735"/>
                    <a:pt x="1905" y="698"/>
                    <a:pt x="1905" y="651"/>
                  </a:cubicBezTo>
                  <a:cubicBezTo>
                    <a:pt x="1933" y="567"/>
                    <a:pt x="1933" y="475"/>
                    <a:pt x="1914" y="382"/>
                  </a:cubicBezTo>
                  <a:cubicBezTo>
                    <a:pt x="1905" y="289"/>
                    <a:pt x="1868" y="205"/>
                    <a:pt x="1803" y="131"/>
                  </a:cubicBezTo>
                  <a:cubicBezTo>
                    <a:pt x="1747" y="56"/>
                    <a:pt x="1654" y="1"/>
                    <a:pt x="1543" y="1"/>
                  </a:cubicBezTo>
                  <a:close/>
                  <a:moveTo>
                    <a:pt x="94" y="1692"/>
                  </a:moveTo>
                  <a:lnTo>
                    <a:pt x="94" y="1692"/>
                  </a:lnTo>
                  <a:cubicBezTo>
                    <a:pt x="149" y="1999"/>
                    <a:pt x="242" y="2296"/>
                    <a:pt x="372" y="2593"/>
                  </a:cubicBezTo>
                  <a:cubicBezTo>
                    <a:pt x="251" y="2296"/>
                    <a:pt x="149" y="1999"/>
                    <a:pt x="94" y="1692"/>
                  </a:cubicBezTo>
                  <a:close/>
                  <a:moveTo>
                    <a:pt x="354" y="2602"/>
                  </a:moveTo>
                  <a:cubicBezTo>
                    <a:pt x="363" y="2649"/>
                    <a:pt x="400" y="2686"/>
                    <a:pt x="428" y="2704"/>
                  </a:cubicBezTo>
                  <a:cubicBezTo>
                    <a:pt x="400" y="2686"/>
                    <a:pt x="363" y="2639"/>
                    <a:pt x="354" y="2602"/>
                  </a:cubicBezTo>
                  <a:close/>
                  <a:moveTo>
                    <a:pt x="1329" y="2528"/>
                  </a:moveTo>
                  <a:cubicBezTo>
                    <a:pt x="1162" y="2612"/>
                    <a:pt x="1004" y="2667"/>
                    <a:pt x="827" y="2732"/>
                  </a:cubicBezTo>
                  <a:cubicBezTo>
                    <a:pt x="1004" y="2686"/>
                    <a:pt x="1162" y="2612"/>
                    <a:pt x="1329" y="2528"/>
                  </a:cubicBezTo>
                  <a:close/>
                  <a:moveTo>
                    <a:pt x="428" y="2704"/>
                  </a:moveTo>
                  <a:lnTo>
                    <a:pt x="428" y="2704"/>
                  </a:lnTo>
                  <a:cubicBezTo>
                    <a:pt x="465" y="2732"/>
                    <a:pt x="512" y="2751"/>
                    <a:pt x="558" y="2751"/>
                  </a:cubicBezTo>
                  <a:cubicBezTo>
                    <a:pt x="512" y="2742"/>
                    <a:pt x="465" y="2732"/>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2"/>
            <p:cNvSpPr/>
            <p:nvPr/>
          </p:nvSpPr>
          <p:spPr>
            <a:xfrm>
              <a:off x="3896400" y="1995075"/>
              <a:ext cx="11175" cy="48800"/>
            </a:xfrm>
            <a:custGeom>
              <a:rect b="b" l="l" r="r" t="t"/>
              <a:pathLst>
                <a:path extrusionOk="0" h="1952" w="447">
                  <a:moveTo>
                    <a:pt x="446" y="0"/>
                  </a:moveTo>
                  <a:cubicBezTo>
                    <a:pt x="400" y="158"/>
                    <a:pt x="363" y="316"/>
                    <a:pt x="335" y="483"/>
                  </a:cubicBezTo>
                  <a:lnTo>
                    <a:pt x="232" y="976"/>
                  </a:lnTo>
                  <a:lnTo>
                    <a:pt x="130" y="1459"/>
                  </a:lnTo>
                  <a:cubicBezTo>
                    <a:pt x="102" y="1542"/>
                    <a:pt x="93" y="1626"/>
                    <a:pt x="65" y="1700"/>
                  </a:cubicBezTo>
                  <a:lnTo>
                    <a:pt x="0" y="1951"/>
                  </a:lnTo>
                  <a:cubicBezTo>
                    <a:pt x="75" y="1793"/>
                    <a:pt x="121" y="1635"/>
                    <a:pt x="167" y="1468"/>
                  </a:cubicBezTo>
                  <a:cubicBezTo>
                    <a:pt x="214" y="1310"/>
                    <a:pt x="242" y="1143"/>
                    <a:pt x="279" y="985"/>
                  </a:cubicBezTo>
                  <a:cubicBezTo>
                    <a:pt x="316" y="818"/>
                    <a:pt x="353" y="660"/>
                    <a:pt x="372" y="493"/>
                  </a:cubicBezTo>
                  <a:cubicBezTo>
                    <a:pt x="390" y="335"/>
                    <a:pt x="418" y="15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2"/>
            <p:cNvSpPr/>
            <p:nvPr/>
          </p:nvSpPr>
          <p:spPr>
            <a:xfrm>
              <a:off x="3898250" y="1998550"/>
              <a:ext cx="30450" cy="46475"/>
            </a:xfrm>
            <a:custGeom>
              <a:rect b="b" l="l" r="r" t="t"/>
              <a:pathLst>
                <a:path extrusionOk="0" h="1859" w="1218">
                  <a:moveTo>
                    <a:pt x="1218" y="1"/>
                  </a:moveTo>
                  <a:lnTo>
                    <a:pt x="1218" y="1"/>
                  </a:lnTo>
                  <a:cubicBezTo>
                    <a:pt x="1097" y="140"/>
                    <a:pt x="995" y="289"/>
                    <a:pt x="883" y="446"/>
                  </a:cubicBezTo>
                  <a:lnTo>
                    <a:pt x="567" y="902"/>
                  </a:lnTo>
                  <a:cubicBezTo>
                    <a:pt x="465" y="1050"/>
                    <a:pt x="354" y="1208"/>
                    <a:pt x="261" y="1366"/>
                  </a:cubicBezTo>
                  <a:cubicBezTo>
                    <a:pt x="168" y="1534"/>
                    <a:pt x="75" y="1682"/>
                    <a:pt x="1" y="1859"/>
                  </a:cubicBezTo>
                  <a:cubicBezTo>
                    <a:pt x="47" y="1775"/>
                    <a:pt x="103" y="1701"/>
                    <a:pt x="149" y="1626"/>
                  </a:cubicBezTo>
                  <a:cubicBezTo>
                    <a:pt x="196" y="1543"/>
                    <a:pt x="242" y="1468"/>
                    <a:pt x="298" y="1394"/>
                  </a:cubicBezTo>
                  <a:lnTo>
                    <a:pt x="614" y="930"/>
                  </a:lnTo>
                  <a:lnTo>
                    <a:pt x="911" y="465"/>
                  </a:lnTo>
                  <a:cubicBezTo>
                    <a:pt x="1013" y="307"/>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2"/>
            <p:cNvSpPr/>
            <p:nvPr/>
          </p:nvSpPr>
          <p:spPr>
            <a:xfrm>
              <a:off x="3902900" y="2013650"/>
              <a:ext cx="3050" cy="13500"/>
            </a:xfrm>
            <a:custGeom>
              <a:rect b="b" l="l" r="r" t="t"/>
              <a:pathLst>
                <a:path extrusionOk="0" h="540" w="122">
                  <a:moveTo>
                    <a:pt x="121" y="0"/>
                  </a:moveTo>
                  <a:cubicBezTo>
                    <a:pt x="93" y="93"/>
                    <a:pt x="65" y="186"/>
                    <a:pt x="47" y="261"/>
                  </a:cubicBezTo>
                  <a:cubicBezTo>
                    <a:pt x="28" y="307"/>
                    <a:pt x="28" y="353"/>
                    <a:pt x="19" y="400"/>
                  </a:cubicBezTo>
                  <a:cubicBezTo>
                    <a:pt x="10" y="446"/>
                    <a:pt x="10" y="493"/>
                    <a:pt x="0" y="539"/>
                  </a:cubicBezTo>
                  <a:cubicBezTo>
                    <a:pt x="19" y="511"/>
                    <a:pt x="47" y="456"/>
                    <a:pt x="56" y="419"/>
                  </a:cubicBezTo>
                  <a:lnTo>
                    <a:pt x="93" y="279"/>
                  </a:lnTo>
                  <a:cubicBezTo>
                    <a:pt x="112" y="186"/>
                    <a:pt x="121" y="9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2"/>
            <p:cNvSpPr/>
            <p:nvPr/>
          </p:nvSpPr>
          <p:spPr>
            <a:xfrm>
              <a:off x="3907550" y="2008550"/>
              <a:ext cx="1175" cy="8850"/>
            </a:xfrm>
            <a:custGeom>
              <a:rect b="b" l="l" r="r" t="t"/>
              <a:pathLst>
                <a:path extrusionOk="0" h="354" w="47">
                  <a:moveTo>
                    <a:pt x="19" y="0"/>
                  </a:moveTo>
                  <a:cubicBezTo>
                    <a:pt x="9" y="65"/>
                    <a:pt x="0" y="121"/>
                    <a:pt x="0" y="177"/>
                  </a:cubicBezTo>
                  <a:lnTo>
                    <a:pt x="0" y="260"/>
                  </a:lnTo>
                  <a:lnTo>
                    <a:pt x="0" y="353"/>
                  </a:lnTo>
                  <a:cubicBezTo>
                    <a:pt x="9" y="325"/>
                    <a:pt x="19" y="297"/>
                    <a:pt x="28" y="269"/>
                  </a:cubicBezTo>
                  <a:cubicBezTo>
                    <a:pt x="28" y="232"/>
                    <a:pt x="47" y="214"/>
                    <a:pt x="47" y="177"/>
                  </a:cubicBezTo>
                  <a:cubicBezTo>
                    <a:pt x="47" y="121"/>
                    <a:pt x="47"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2"/>
            <p:cNvSpPr/>
            <p:nvPr/>
          </p:nvSpPr>
          <p:spPr>
            <a:xfrm>
              <a:off x="3908250" y="2009225"/>
              <a:ext cx="4425" cy="12575"/>
            </a:xfrm>
            <a:custGeom>
              <a:rect b="b" l="l" r="r" t="t"/>
              <a:pathLst>
                <a:path extrusionOk="0" h="503" w="177">
                  <a:moveTo>
                    <a:pt x="177" y="1"/>
                  </a:moveTo>
                  <a:lnTo>
                    <a:pt x="177" y="1"/>
                  </a:lnTo>
                  <a:cubicBezTo>
                    <a:pt x="130" y="85"/>
                    <a:pt x="93" y="159"/>
                    <a:pt x="74" y="242"/>
                  </a:cubicBezTo>
                  <a:cubicBezTo>
                    <a:pt x="47" y="326"/>
                    <a:pt x="28" y="410"/>
                    <a:pt x="0" y="503"/>
                  </a:cubicBezTo>
                  <a:cubicBezTo>
                    <a:pt x="37" y="465"/>
                    <a:pt x="47" y="419"/>
                    <a:pt x="74" y="382"/>
                  </a:cubicBezTo>
                  <a:cubicBezTo>
                    <a:pt x="84" y="335"/>
                    <a:pt x="112" y="298"/>
                    <a:pt x="121" y="252"/>
                  </a:cubicBezTo>
                  <a:cubicBezTo>
                    <a:pt x="139" y="177"/>
                    <a:pt x="167" y="94"/>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2"/>
            <p:cNvSpPr/>
            <p:nvPr/>
          </p:nvSpPr>
          <p:spPr>
            <a:xfrm>
              <a:off x="3902200" y="2025950"/>
              <a:ext cx="4200" cy="7700"/>
            </a:xfrm>
            <a:custGeom>
              <a:rect b="b" l="l" r="r" t="t"/>
              <a:pathLst>
                <a:path extrusionOk="0" h="308" w="168">
                  <a:moveTo>
                    <a:pt x="168" y="1"/>
                  </a:moveTo>
                  <a:lnTo>
                    <a:pt x="168" y="1"/>
                  </a:lnTo>
                  <a:cubicBezTo>
                    <a:pt x="121" y="47"/>
                    <a:pt x="84" y="94"/>
                    <a:pt x="56" y="140"/>
                  </a:cubicBezTo>
                  <a:cubicBezTo>
                    <a:pt x="38" y="205"/>
                    <a:pt x="10" y="252"/>
                    <a:pt x="0" y="307"/>
                  </a:cubicBezTo>
                  <a:cubicBezTo>
                    <a:pt x="47" y="261"/>
                    <a:pt x="84" y="215"/>
                    <a:pt x="103" y="168"/>
                  </a:cubicBezTo>
                  <a:cubicBezTo>
                    <a:pt x="131" y="112"/>
                    <a:pt x="14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2"/>
            <p:cNvSpPr/>
            <p:nvPr/>
          </p:nvSpPr>
          <p:spPr>
            <a:xfrm>
              <a:off x="3924950" y="1984625"/>
              <a:ext cx="1900" cy="12325"/>
            </a:xfrm>
            <a:custGeom>
              <a:rect b="b" l="l" r="r" t="t"/>
              <a:pathLst>
                <a:path extrusionOk="0" h="493" w="76">
                  <a:moveTo>
                    <a:pt x="66" y="0"/>
                  </a:moveTo>
                  <a:cubicBezTo>
                    <a:pt x="47" y="74"/>
                    <a:pt x="29" y="158"/>
                    <a:pt x="20" y="242"/>
                  </a:cubicBezTo>
                  <a:cubicBezTo>
                    <a:pt x="20" y="288"/>
                    <a:pt x="10" y="325"/>
                    <a:pt x="10" y="372"/>
                  </a:cubicBezTo>
                  <a:cubicBezTo>
                    <a:pt x="10" y="418"/>
                    <a:pt x="10" y="446"/>
                    <a:pt x="1" y="492"/>
                  </a:cubicBezTo>
                  <a:cubicBezTo>
                    <a:pt x="20" y="465"/>
                    <a:pt x="29" y="418"/>
                    <a:pt x="47" y="381"/>
                  </a:cubicBezTo>
                  <a:cubicBezTo>
                    <a:pt x="57" y="335"/>
                    <a:pt x="66" y="297"/>
                    <a:pt x="66" y="251"/>
                  </a:cubicBezTo>
                  <a:cubicBezTo>
                    <a:pt x="75" y="158"/>
                    <a:pt x="75" y="74"/>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2"/>
            <p:cNvSpPr/>
            <p:nvPr/>
          </p:nvSpPr>
          <p:spPr>
            <a:xfrm>
              <a:off x="3921950" y="1992275"/>
              <a:ext cx="1650" cy="8850"/>
            </a:xfrm>
            <a:custGeom>
              <a:rect b="b" l="l" r="r" t="t"/>
              <a:pathLst>
                <a:path extrusionOk="0" h="354" w="66">
                  <a:moveTo>
                    <a:pt x="56" y="1"/>
                  </a:moveTo>
                  <a:cubicBezTo>
                    <a:pt x="37" y="66"/>
                    <a:pt x="28" y="121"/>
                    <a:pt x="19" y="177"/>
                  </a:cubicBezTo>
                  <a:cubicBezTo>
                    <a:pt x="9" y="233"/>
                    <a:pt x="9" y="298"/>
                    <a:pt x="0" y="354"/>
                  </a:cubicBezTo>
                  <a:cubicBezTo>
                    <a:pt x="19" y="326"/>
                    <a:pt x="37" y="298"/>
                    <a:pt x="47" y="270"/>
                  </a:cubicBezTo>
                  <a:cubicBezTo>
                    <a:pt x="56" y="252"/>
                    <a:pt x="65" y="214"/>
                    <a:pt x="65" y="186"/>
                  </a:cubicBezTo>
                  <a:lnTo>
                    <a:pt x="65" y="94"/>
                  </a:lnTo>
                  <a:cubicBezTo>
                    <a:pt x="65" y="66"/>
                    <a:pt x="65"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2"/>
            <p:cNvSpPr/>
            <p:nvPr/>
          </p:nvSpPr>
          <p:spPr>
            <a:xfrm>
              <a:off x="3923325" y="1983000"/>
              <a:ext cx="1200" cy="4650"/>
            </a:xfrm>
            <a:custGeom>
              <a:rect b="b" l="l" r="r" t="t"/>
              <a:pathLst>
                <a:path extrusionOk="0" h="186" w="48">
                  <a:moveTo>
                    <a:pt x="20" y="0"/>
                  </a:moveTo>
                  <a:cubicBezTo>
                    <a:pt x="1" y="37"/>
                    <a:pt x="1" y="65"/>
                    <a:pt x="1" y="93"/>
                  </a:cubicBezTo>
                  <a:lnTo>
                    <a:pt x="1" y="139"/>
                  </a:lnTo>
                  <a:cubicBezTo>
                    <a:pt x="1" y="149"/>
                    <a:pt x="1" y="167"/>
                    <a:pt x="20" y="186"/>
                  </a:cubicBezTo>
                  <a:cubicBezTo>
                    <a:pt x="38" y="167"/>
                    <a:pt x="47" y="130"/>
                    <a:pt x="47" y="93"/>
                  </a:cubicBezTo>
                  <a:cubicBezTo>
                    <a:pt x="47" y="84"/>
                    <a:pt x="47" y="65"/>
                    <a:pt x="38" y="47"/>
                  </a:cubicBezTo>
                  <a:cubicBezTo>
                    <a:pt x="38" y="37"/>
                    <a:pt x="29" y="1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2"/>
            <p:cNvSpPr/>
            <p:nvPr/>
          </p:nvSpPr>
          <p:spPr>
            <a:xfrm>
              <a:off x="3945175" y="1998550"/>
              <a:ext cx="2575" cy="10950"/>
            </a:xfrm>
            <a:custGeom>
              <a:rect b="b" l="l" r="r" t="t"/>
              <a:pathLst>
                <a:path extrusionOk="0" h="438" w="103">
                  <a:moveTo>
                    <a:pt x="0" y="1"/>
                  </a:moveTo>
                  <a:lnTo>
                    <a:pt x="0" y="1"/>
                  </a:lnTo>
                  <a:cubicBezTo>
                    <a:pt x="47" y="56"/>
                    <a:pt x="75" y="140"/>
                    <a:pt x="56" y="205"/>
                  </a:cubicBezTo>
                  <a:cubicBezTo>
                    <a:pt x="56" y="251"/>
                    <a:pt x="47" y="289"/>
                    <a:pt x="37" y="326"/>
                  </a:cubicBezTo>
                  <a:cubicBezTo>
                    <a:pt x="37" y="344"/>
                    <a:pt x="28" y="354"/>
                    <a:pt x="28" y="381"/>
                  </a:cubicBezTo>
                  <a:cubicBezTo>
                    <a:pt x="10" y="400"/>
                    <a:pt x="0" y="419"/>
                    <a:pt x="0" y="437"/>
                  </a:cubicBezTo>
                  <a:cubicBezTo>
                    <a:pt x="10" y="428"/>
                    <a:pt x="28" y="400"/>
                    <a:pt x="37" y="391"/>
                  </a:cubicBezTo>
                  <a:cubicBezTo>
                    <a:pt x="47" y="372"/>
                    <a:pt x="56" y="354"/>
                    <a:pt x="75" y="335"/>
                  </a:cubicBezTo>
                  <a:cubicBezTo>
                    <a:pt x="93" y="298"/>
                    <a:pt x="102" y="261"/>
                    <a:pt x="102" y="214"/>
                  </a:cubicBezTo>
                  <a:cubicBezTo>
                    <a:pt x="102" y="168"/>
                    <a:pt x="102" y="121"/>
                    <a:pt x="84" y="93"/>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2"/>
            <p:cNvSpPr/>
            <p:nvPr/>
          </p:nvSpPr>
          <p:spPr>
            <a:xfrm>
              <a:off x="3940050" y="2005050"/>
              <a:ext cx="5150" cy="9325"/>
            </a:xfrm>
            <a:custGeom>
              <a:rect b="b" l="l" r="r" t="t"/>
              <a:pathLst>
                <a:path extrusionOk="0" h="373" w="206">
                  <a:moveTo>
                    <a:pt x="205" y="1"/>
                  </a:moveTo>
                  <a:lnTo>
                    <a:pt x="205" y="1"/>
                  </a:lnTo>
                  <a:cubicBezTo>
                    <a:pt x="177" y="38"/>
                    <a:pt x="159" y="66"/>
                    <a:pt x="150" y="94"/>
                  </a:cubicBezTo>
                  <a:cubicBezTo>
                    <a:pt x="140" y="121"/>
                    <a:pt x="112" y="159"/>
                    <a:pt x="103" y="186"/>
                  </a:cubicBezTo>
                  <a:lnTo>
                    <a:pt x="57" y="279"/>
                  </a:lnTo>
                  <a:cubicBezTo>
                    <a:pt x="29" y="317"/>
                    <a:pt x="19" y="344"/>
                    <a:pt x="1" y="372"/>
                  </a:cubicBezTo>
                  <a:cubicBezTo>
                    <a:pt x="29" y="363"/>
                    <a:pt x="57" y="344"/>
                    <a:pt x="75" y="307"/>
                  </a:cubicBezTo>
                  <a:cubicBezTo>
                    <a:pt x="103" y="279"/>
                    <a:pt x="122" y="252"/>
                    <a:pt x="140" y="214"/>
                  </a:cubicBezTo>
                  <a:cubicBezTo>
                    <a:pt x="168" y="140"/>
                    <a:pt x="196"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2"/>
            <p:cNvSpPr/>
            <p:nvPr/>
          </p:nvSpPr>
          <p:spPr>
            <a:xfrm>
              <a:off x="3937975" y="2012950"/>
              <a:ext cx="6525" cy="7225"/>
            </a:xfrm>
            <a:custGeom>
              <a:rect b="b" l="l" r="r" t="t"/>
              <a:pathLst>
                <a:path extrusionOk="0" h="289" w="261">
                  <a:moveTo>
                    <a:pt x="260" y="1"/>
                  </a:moveTo>
                  <a:lnTo>
                    <a:pt x="260" y="1"/>
                  </a:lnTo>
                  <a:cubicBezTo>
                    <a:pt x="223" y="47"/>
                    <a:pt x="177" y="103"/>
                    <a:pt x="121" y="140"/>
                  </a:cubicBezTo>
                  <a:cubicBezTo>
                    <a:pt x="84" y="186"/>
                    <a:pt x="47" y="242"/>
                    <a:pt x="0" y="289"/>
                  </a:cubicBezTo>
                  <a:cubicBezTo>
                    <a:pt x="28" y="279"/>
                    <a:pt x="65" y="270"/>
                    <a:pt x="93" y="242"/>
                  </a:cubicBezTo>
                  <a:lnTo>
                    <a:pt x="158" y="177"/>
                  </a:lnTo>
                  <a:cubicBezTo>
                    <a:pt x="186" y="149"/>
                    <a:pt x="205" y="131"/>
                    <a:pt x="214" y="93"/>
                  </a:cubicBezTo>
                  <a:cubicBezTo>
                    <a:pt x="242" y="56"/>
                    <a:pt x="251"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2"/>
            <p:cNvSpPr/>
            <p:nvPr/>
          </p:nvSpPr>
          <p:spPr>
            <a:xfrm>
              <a:off x="3940300" y="2004350"/>
              <a:ext cx="3025" cy="6075"/>
            </a:xfrm>
            <a:custGeom>
              <a:rect b="b" l="l" r="r" t="t"/>
              <a:pathLst>
                <a:path extrusionOk="0" h="243" w="121">
                  <a:moveTo>
                    <a:pt x="112" y="1"/>
                  </a:moveTo>
                  <a:cubicBezTo>
                    <a:pt x="93" y="29"/>
                    <a:pt x="65" y="75"/>
                    <a:pt x="47" y="112"/>
                  </a:cubicBezTo>
                  <a:cubicBezTo>
                    <a:pt x="28" y="159"/>
                    <a:pt x="9" y="196"/>
                    <a:pt x="0" y="242"/>
                  </a:cubicBezTo>
                  <a:cubicBezTo>
                    <a:pt x="47" y="214"/>
                    <a:pt x="65" y="187"/>
                    <a:pt x="93" y="140"/>
                  </a:cubicBezTo>
                  <a:cubicBezTo>
                    <a:pt x="102" y="112"/>
                    <a:pt x="112" y="94"/>
                    <a:pt x="112" y="66"/>
                  </a:cubicBezTo>
                  <a:cubicBezTo>
                    <a:pt x="112" y="47"/>
                    <a:pt x="121"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2"/>
            <p:cNvSpPr/>
            <p:nvPr/>
          </p:nvSpPr>
          <p:spPr>
            <a:xfrm>
              <a:off x="3902900" y="2039675"/>
              <a:ext cx="9775" cy="3275"/>
            </a:xfrm>
            <a:custGeom>
              <a:rect b="b" l="l" r="r" t="t"/>
              <a:pathLst>
                <a:path extrusionOk="0" h="131" w="391">
                  <a:moveTo>
                    <a:pt x="391" y="0"/>
                  </a:moveTo>
                  <a:lnTo>
                    <a:pt x="391" y="0"/>
                  </a:lnTo>
                  <a:cubicBezTo>
                    <a:pt x="326" y="28"/>
                    <a:pt x="261" y="37"/>
                    <a:pt x="195" y="56"/>
                  </a:cubicBezTo>
                  <a:cubicBezTo>
                    <a:pt x="121" y="74"/>
                    <a:pt x="65" y="93"/>
                    <a:pt x="0" y="121"/>
                  </a:cubicBezTo>
                  <a:cubicBezTo>
                    <a:pt x="28" y="130"/>
                    <a:pt x="65" y="130"/>
                    <a:pt x="112" y="130"/>
                  </a:cubicBezTo>
                  <a:cubicBezTo>
                    <a:pt x="149" y="121"/>
                    <a:pt x="186" y="121"/>
                    <a:pt x="214" y="102"/>
                  </a:cubicBezTo>
                  <a:cubicBezTo>
                    <a:pt x="279" y="84"/>
                    <a:pt x="344" y="56"/>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2"/>
            <p:cNvSpPr/>
            <p:nvPr/>
          </p:nvSpPr>
          <p:spPr>
            <a:xfrm>
              <a:off x="3905450" y="2036400"/>
              <a:ext cx="7000" cy="3300"/>
            </a:xfrm>
            <a:custGeom>
              <a:rect b="b" l="l" r="r" t="t"/>
              <a:pathLst>
                <a:path extrusionOk="0" h="132" w="280">
                  <a:moveTo>
                    <a:pt x="279" y="1"/>
                  </a:moveTo>
                  <a:cubicBezTo>
                    <a:pt x="251" y="1"/>
                    <a:pt x="233" y="10"/>
                    <a:pt x="205" y="29"/>
                  </a:cubicBezTo>
                  <a:lnTo>
                    <a:pt x="140" y="66"/>
                  </a:lnTo>
                  <a:cubicBezTo>
                    <a:pt x="93" y="75"/>
                    <a:pt x="47" y="94"/>
                    <a:pt x="1" y="122"/>
                  </a:cubicBezTo>
                  <a:cubicBezTo>
                    <a:pt x="38" y="131"/>
                    <a:pt x="56" y="131"/>
                    <a:pt x="66" y="131"/>
                  </a:cubicBezTo>
                  <a:cubicBezTo>
                    <a:pt x="103" y="131"/>
                    <a:pt x="121" y="122"/>
                    <a:pt x="149" y="103"/>
                  </a:cubicBezTo>
                  <a:cubicBezTo>
                    <a:pt x="196" y="85"/>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2"/>
            <p:cNvSpPr/>
            <p:nvPr/>
          </p:nvSpPr>
          <p:spPr>
            <a:xfrm>
              <a:off x="3907550" y="2029450"/>
              <a:ext cx="4650" cy="6525"/>
            </a:xfrm>
            <a:custGeom>
              <a:rect b="b" l="l" r="r" t="t"/>
              <a:pathLst>
                <a:path extrusionOk="0" h="261" w="186">
                  <a:moveTo>
                    <a:pt x="186" y="0"/>
                  </a:moveTo>
                  <a:lnTo>
                    <a:pt x="186" y="0"/>
                  </a:lnTo>
                  <a:cubicBezTo>
                    <a:pt x="149" y="37"/>
                    <a:pt x="112" y="75"/>
                    <a:pt x="75" y="121"/>
                  </a:cubicBezTo>
                  <a:cubicBezTo>
                    <a:pt x="47" y="167"/>
                    <a:pt x="19" y="205"/>
                    <a:pt x="0" y="260"/>
                  </a:cubicBezTo>
                  <a:cubicBezTo>
                    <a:pt x="47" y="232"/>
                    <a:pt x="84" y="186"/>
                    <a:pt x="112" y="158"/>
                  </a:cubicBezTo>
                  <a:cubicBezTo>
                    <a:pt x="140" y="130"/>
                    <a:pt x="149" y="112"/>
                    <a:pt x="158" y="84"/>
                  </a:cubicBezTo>
                  <a:cubicBezTo>
                    <a:pt x="167" y="65"/>
                    <a:pt x="186"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2"/>
            <p:cNvSpPr/>
            <p:nvPr/>
          </p:nvSpPr>
          <p:spPr>
            <a:xfrm>
              <a:off x="3911725" y="2030600"/>
              <a:ext cx="5600" cy="4200"/>
            </a:xfrm>
            <a:custGeom>
              <a:rect b="b" l="l" r="r" t="t"/>
              <a:pathLst>
                <a:path extrusionOk="0" h="168" w="224">
                  <a:moveTo>
                    <a:pt x="223" y="1"/>
                  </a:moveTo>
                  <a:cubicBezTo>
                    <a:pt x="168" y="19"/>
                    <a:pt x="130" y="38"/>
                    <a:pt x="93" y="66"/>
                  </a:cubicBezTo>
                  <a:cubicBezTo>
                    <a:pt x="65" y="94"/>
                    <a:pt x="28" y="121"/>
                    <a:pt x="0" y="168"/>
                  </a:cubicBezTo>
                  <a:cubicBezTo>
                    <a:pt x="65" y="159"/>
                    <a:pt x="93" y="131"/>
                    <a:pt x="130" y="112"/>
                  </a:cubicBezTo>
                  <a:cubicBezTo>
                    <a:pt x="168" y="75"/>
                    <a:pt x="196"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2"/>
            <p:cNvSpPr/>
            <p:nvPr/>
          </p:nvSpPr>
          <p:spPr>
            <a:xfrm>
              <a:off x="3915450" y="2032700"/>
              <a:ext cx="7450" cy="5350"/>
            </a:xfrm>
            <a:custGeom>
              <a:rect b="b" l="l" r="r" t="t"/>
              <a:pathLst>
                <a:path extrusionOk="0" h="214" w="298">
                  <a:moveTo>
                    <a:pt x="297" y="0"/>
                  </a:moveTo>
                  <a:lnTo>
                    <a:pt x="297" y="0"/>
                  </a:lnTo>
                  <a:cubicBezTo>
                    <a:pt x="232" y="10"/>
                    <a:pt x="177" y="47"/>
                    <a:pt x="130" y="84"/>
                  </a:cubicBezTo>
                  <a:cubicBezTo>
                    <a:pt x="84" y="121"/>
                    <a:pt x="37" y="168"/>
                    <a:pt x="0" y="214"/>
                  </a:cubicBezTo>
                  <a:cubicBezTo>
                    <a:pt x="65" y="186"/>
                    <a:pt x="112" y="168"/>
                    <a:pt x="167" y="130"/>
                  </a:cubicBezTo>
                  <a:cubicBezTo>
                    <a:pt x="214" y="93"/>
                    <a:pt x="260" y="47"/>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2"/>
            <p:cNvSpPr/>
            <p:nvPr/>
          </p:nvSpPr>
          <p:spPr>
            <a:xfrm>
              <a:off x="3886400" y="1980675"/>
              <a:ext cx="5150" cy="10225"/>
            </a:xfrm>
            <a:custGeom>
              <a:rect b="b" l="l" r="r" t="t"/>
              <a:pathLst>
                <a:path extrusionOk="0" h="409" w="206">
                  <a:moveTo>
                    <a:pt x="205" y="0"/>
                  </a:moveTo>
                  <a:cubicBezTo>
                    <a:pt x="168" y="28"/>
                    <a:pt x="149" y="47"/>
                    <a:pt x="112" y="74"/>
                  </a:cubicBezTo>
                  <a:cubicBezTo>
                    <a:pt x="84" y="102"/>
                    <a:pt x="75" y="140"/>
                    <a:pt x="47" y="177"/>
                  </a:cubicBezTo>
                  <a:cubicBezTo>
                    <a:pt x="19" y="242"/>
                    <a:pt x="1" y="325"/>
                    <a:pt x="19" y="409"/>
                  </a:cubicBezTo>
                  <a:lnTo>
                    <a:pt x="47" y="307"/>
                  </a:lnTo>
                  <a:cubicBezTo>
                    <a:pt x="66" y="270"/>
                    <a:pt x="84" y="232"/>
                    <a:pt x="94" y="195"/>
                  </a:cubicBezTo>
                  <a:cubicBezTo>
                    <a:pt x="131" y="140"/>
                    <a:pt x="168" y="74"/>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2"/>
            <p:cNvSpPr/>
            <p:nvPr/>
          </p:nvSpPr>
          <p:spPr>
            <a:xfrm>
              <a:off x="3887575" y="1985300"/>
              <a:ext cx="3275" cy="9325"/>
            </a:xfrm>
            <a:custGeom>
              <a:rect b="b" l="l" r="r" t="t"/>
              <a:pathLst>
                <a:path extrusionOk="0" h="373" w="131">
                  <a:moveTo>
                    <a:pt x="130" y="1"/>
                  </a:moveTo>
                  <a:cubicBezTo>
                    <a:pt x="112" y="29"/>
                    <a:pt x="102" y="47"/>
                    <a:pt x="65" y="85"/>
                  </a:cubicBezTo>
                  <a:cubicBezTo>
                    <a:pt x="47" y="122"/>
                    <a:pt x="37" y="140"/>
                    <a:pt x="28" y="177"/>
                  </a:cubicBezTo>
                  <a:cubicBezTo>
                    <a:pt x="19" y="233"/>
                    <a:pt x="0" y="308"/>
                    <a:pt x="28" y="373"/>
                  </a:cubicBezTo>
                  <a:lnTo>
                    <a:pt x="47" y="280"/>
                  </a:lnTo>
                  <a:cubicBezTo>
                    <a:pt x="47" y="252"/>
                    <a:pt x="65" y="224"/>
                    <a:pt x="74" y="187"/>
                  </a:cubicBezTo>
                  <a:cubicBezTo>
                    <a:pt x="102" y="131"/>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2"/>
            <p:cNvSpPr/>
            <p:nvPr/>
          </p:nvSpPr>
          <p:spPr>
            <a:xfrm>
              <a:off x="3889425" y="1991125"/>
              <a:ext cx="2125" cy="10475"/>
            </a:xfrm>
            <a:custGeom>
              <a:rect b="b" l="l" r="r" t="t"/>
              <a:pathLst>
                <a:path extrusionOk="0" h="419" w="85">
                  <a:moveTo>
                    <a:pt x="84" y="0"/>
                  </a:moveTo>
                  <a:lnTo>
                    <a:pt x="84" y="0"/>
                  </a:lnTo>
                  <a:cubicBezTo>
                    <a:pt x="47" y="65"/>
                    <a:pt x="38" y="130"/>
                    <a:pt x="10" y="214"/>
                  </a:cubicBezTo>
                  <a:cubicBezTo>
                    <a:pt x="0" y="242"/>
                    <a:pt x="0" y="279"/>
                    <a:pt x="0" y="316"/>
                  </a:cubicBezTo>
                  <a:cubicBezTo>
                    <a:pt x="10" y="353"/>
                    <a:pt x="10" y="381"/>
                    <a:pt x="28" y="418"/>
                  </a:cubicBezTo>
                  <a:lnTo>
                    <a:pt x="47" y="316"/>
                  </a:lnTo>
                  <a:cubicBezTo>
                    <a:pt x="56" y="279"/>
                    <a:pt x="75" y="251"/>
                    <a:pt x="75" y="214"/>
                  </a:cubicBezTo>
                  <a:cubicBezTo>
                    <a:pt x="75" y="140"/>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2"/>
            <p:cNvSpPr/>
            <p:nvPr/>
          </p:nvSpPr>
          <p:spPr>
            <a:xfrm>
              <a:off x="3886175" y="1998550"/>
              <a:ext cx="1175" cy="10475"/>
            </a:xfrm>
            <a:custGeom>
              <a:rect b="b" l="l" r="r" t="t"/>
              <a:pathLst>
                <a:path extrusionOk="0" h="419" w="47">
                  <a:moveTo>
                    <a:pt x="28" y="1"/>
                  </a:moveTo>
                  <a:cubicBezTo>
                    <a:pt x="0" y="66"/>
                    <a:pt x="0" y="140"/>
                    <a:pt x="0" y="205"/>
                  </a:cubicBezTo>
                  <a:cubicBezTo>
                    <a:pt x="0" y="242"/>
                    <a:pt x="0" y="279"/>
                    <a:pt x="19" y="307"/>
                  </a:cubicBezTo>
                  <a:cubicBezTo>
                    <a:pt x="19" y="344"/>
                    <a:pt x="28" y="381"/>
                    <a:pt x="47" y="419"/>
                  </a:cubicBezTo>
                  <a:lnTo>
                    <a:pt x="47" y="307"/>
                  </a:lnTo>
                  <a:lnTo>
                    <a:pt x="47" y="205"/>
                  </a:lnTo>
                  <a:cubicBezTo>
                    <a:pt x="47" y="140"/>
                    <a:pt x="4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2"/>
            <p:cNvSpPr/>
            <p:nvPr/>
          </p:nvSpPr>
          <p:spPr>
            <a:xfrm>
              <a:off x="3888500" y="2006225"/>
              <a:ext cx="1650" cy="10700"/>
            </a:xfrm>
            <a:custGeom>
              <a:rect b="b" l="l" r="r" t="t"/>
              <a:pathLst>
                <a:path extrusionOk="0" h="428" w="66">
                  <a:moveTo>
                    <a:pt x="65" y="0"/>
                  </a:moveTo>
                  <a:lnTo>
                    <a:pt x="65" y="0"/>
                  </a:lnTo>
                  <a:cubicBezTo>
                    <a:pt x="28" y="74"/>
                    <a:pt x="19" y="139"/>
                    <a:pt x="0" y="214"/>
                  </a:cubicBezTo>
                  <a:lnTo>
                    <a:pt x="0" y="325"/>
                  </a:lnTo>
                  <a:cubicBezTo>
                    <a:pt x="19" y="362"/>
                    <a:pt x="19" y="400"/>
                    <a:pt x="37" y="428"/>
                  </a:cubicBezTo>
                  <a:cubicBezTo>
                    <a:pt x="28" y="400"/>
                    <a:pt x="37" y="362"/>
                    <a:pt x="37" y="325"/>
                  </a:cubicBezTo>
                  <a:lnTo>
                    <a:pt x="47" y="223"/>
                  </a:lnTo>
                  <a:cubicBezTo>
                    <a:pt x="65" y="158"/>
                    <a:pt x="65" y="74"/>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2"/>
            <p:cNvSpPr/>
            <p:nvPr/>
          </p:nvSpPr>
          <p:spPr>
            <a:xfrm>
              <a:off x="3911250" y="1995300"/>
              <a:ext cx="2350" cy="4675"/>
            </a:xfrm>
            <a:custGeom>
              <a:rect b="b" l="l" r="r" t="t"/>
              <a:pathLst>
                <a:path extrusionOk="0" h="187" w="94">
                  <a:moveTo>
                    <a:pt x="84" y="0"/>
                  </a:moveTo>
                  <a:cubicBezTo>
                    <a:pt x="57" y="19"/>
                    <a:pt x="47" y="56"/>
                    <a:pt x="19" y="75"/>
                  </a:cubicBezTo>
                  <a:cubicBezTo>
                    <a:pt x="10" y="112"/>
                    <a:pt x="1" y="149"/>
                    <a:pt x="10" y="186"/>
                  </a:cubicBezTo>
                  <a:cubicBezTo>
                    <a:pt x="47" y="158"/>
                    <a:pt x="57" y="140"/>
                    <a:pt x="66" y="103"/>
                  </a:cubicBezTo>
                  <a:cubicBezTo>
                    <a:pt x="84" y="65"/>
                    <a:pt x="94" y="3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2"/>
            <p:cNvSpPr/>
            <p:nvPr/>
          </p:nvSpPr>
          <p:spPr>
            <a:xfrm>
              <a:off x="3914750" y="1992050"/>
              <a:ext cx="1650" cy="4675"/>
            </a:xfrm>
            <a:custGeom>
              <a:rect b="b" l="l" r="r" t="t"/>
              <a:pathLst>
                <a:path extrusionOk="0" h="187" w="66">
                  <a:moveTo>
                    <a:pt x="56" y="0"/>
                  </a:moveTo>
                  <a:cubicBezTo>
                    <a:pt x="28" y="28"/>
                    <a:pt x="19" y="56"/>
                    <a:pt x="9" y="84"/>
                  </a:cubicBezTo>
                  <a:cubicBezTo>
                    <a:pt x="9" y="112"/>
                    <a:pt x="0" y="149"/>
                    <a:pt x="9" y="186"/>
                  </a:cubicBezTo>
                  <a:cubicBezTo>
                    <a:pt x="28" y="168"/>
                    <a:pt x="47" y="140"/>
                    <a:pt x="56" y="103"/>
                  </a:cubicBezTo>
                  <a:cubicBezTo>
                    <a:pt x="56" y="75"/>
                    <a:pt x="65"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2"/>
            <p:cNvSpPr/>
            <p:nvPr/>
          </p:nvSpPr>
          <p:spPr>
            <a:xfrm>
              <a:off x="3889650" y="2021325"/>
              <a:ext cx="1425" cy="6975"/>
            </a:xfrm>
            <a:custGeom>
              <a:rect b="b" l="l" r="r" t="t"/>
              <a:pathLst>
                <a:path extrusionOk="0" h="279" w="57">
                  <a:moveTo>
                    <a:pt x="19" y="0"/>
                  </a:moveTo>
                  <a:cubicBezTo>
                    <a:pt x="1" y="46"/>
                    <a:pt x="1" y="93"/>
                    <a:pt x="1" y="139"/>
                  </a:cubicBezTo>
                  <a:cubicBezTo>
                    <a:pt x="1" y="167"/>
                    <a:pt x="1" y="186"/>
                    <a:pt x="19" y="214"/>
                  </a:cubicBezTo>
                  <a:lnTo>
                    <a:pt x="47" y="279"/>
                  </a:lnTo>
                  <a:cubicBezTo>
                    <a:pt x="57" y="232"/>
                    <a:pt x="47" y="186"/>
                    <a:pt x="47" y="139"/>
                  </a:cubicBezTo>
                  <a:cubicBezTo>
                    <a:pt x="47" y="93"/>
                    <a:pt x="38" y="4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2"/>
            <p:cNvSpPr/>
            <p:nvPr/>
          </p:nvSpPr>
          <p:spPr>
            <a:xfrm>
              <a:off x="3804425" y="1931125"/>
              <a:ext cx="69925" cy="72600"/>
            </a:xfrm>
            <a:custGeom>
              <a:rect b="b" l="l" r="r" t="t"/>
              <a:pathLst>
                <a:path extrusionOk="0" h="2904" w="2797">
                  <a:moveTo>
                    <a:pt x="1345" y="0"/>
                  </a:moveTo>
                  <a:cubicBezTo>
                    <a:pt x="1317" y="0"/>
                    <a:pt x="1290" y="4"/>
                    <a:pt x="1264" y="12"/>
                  </a:cubicBezTo>
                  <a:cubicBezTo>
                    <a:pt x="1106" y="68"/>
                    <a:pt x="1022" y="254"/>
                    <a:pt x="1013" y="431"/>
                  </a:cubicBezTo>
                  <a:cubicBezTo>
                    <a:pt x="994" y="589"/>
                    <a:pt x="1022" y="774"/>
                    <a:pt x="985" y="942"/>
                  </a:cubicBezTo>
                  <a:cubicBezTo>
                    <a:pt x="901" y="802"/>
                    <a:pt x="808" y="663"/>
                    <a:pt x="688" y="551"/>
                  </a:cubicBezTo>
                  <a:cubicBezTo>
                    <a:pt x="608" y="500"/>
                    <a:pt x="504" y="463"/>
                    <a:pt x="404" y="463"/>
                  </a:cubicBezTo>
                  <a:cubicBezTo>
                    <a:pt x="340" y="463"/>
                    <a:pt x="277" y="478"/>
                    <a:pt x="223" y="514"/>
                  </a:cubicBezTo>
                  <a:cubicBezTo>
                    <a:pt x="0" y="654"/>
                    <a:pt x="46" y="988"/>
                    <a:pt x="139" y="1230"/>
                  </a:cubicBezTo>
                  <a:cubicBezTo>
                    <a:pt x="372" y="1843"/>
                    <a:pt x="762" y="2400"/>
                    <a:pt x="1264" y="2837"/>
                  </a:cubicBezTo>
                  <a:cubicBezTo>
                    <a:pt x="1311" y="2884"/>
                    <a:pt x="1366" y="2903"/>
                    <a:pt x="1424" y="2903"/>
                  </a:cubicBezTo>
                  <a:cubicBezTo>
                    <a:pt x="1559" y="2903"/>
                    <a:pt x="1706" y="2798"/>
                    <a:pt x="1784" y="2707"/>
                  </a:cubicBezTo>
                  <a:cubicBezTo>
                    <a:pt x="2248" y="2261"/>
                    <a:pt x="2620" y="1722"/>
                    <a:pt x="2741" y="1090"/>
                  </a:cubicBezTo>
                  <a:cubicBezTo>
                    <a:pt x="2769" y="895"/>
                    <a:pt x="2797" y="681"/>
                    <a:pt x="2713" y="514"/>
                  </a:cubicBezTo>
                  <a:cubicBezTo>
                    <a:pt x="2636" y="352"/>
                    <a:pt x="2473" y="214"/>
                    <a:pt x="2296" y="214"/>
                  </a:cubicBezTo>
                  <a:cubicBezTo>
                    <a:pt x="2280" y="214"/>
                    <a:pt x="2264" y="215"/>
                    <a:pt x="2248" y="217"/>
                  </a:cubicBezTo>
                  <a:cubicBezTo>
                    <a:pt x="2035" y="263"/>
                    <a:pt x="1905" y="477"/>
                    <a:pt x="1812" y="672"/>
                  </a:cubicBezTo>
                  <a:cubicBezTo>
                    <a:pt x="1784" y="514"/>
                    <a:pt x="1775" y="338"/>
                    <a:pt x="1682" y="198"/>
                  </a:cubicBezTo>
                  <a:cubicBezTo>
                    <a:pt x="1605" y="84"/>
                    <a:pt x="1472" y="0"/>
                    <a:pt x="13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2"/>
            <p:cNvSpPr/>
            <p:nvPr/>
          </p:nvSpPr>
          <p:spPr>
            <a:xfrm>
              <a:off x="3805800" y="1930325"/>
              <a:ext cx="69475" cy="72975"/>
            </a:xfrm>
            <a:custGeom>
              <a:rect b="b" l="l" r="r" t="t"/>
              <a:pathLst>
                <a:path extrusionOk="0" h="2919" w="2779">
                  <a:moveTo>
                    <a:pt x="1246" y="2850"/>
                  </a:moveTo>
                  <a:lnTo>
                    <a:pt x="1246" y="2850"/>
                  </a:lnTo>
                  <a:cubicBezTo>
                    <a:pt x="1274" y="2887"/>
                    <a:pt x="1311" y="2915"/>
                    <a:pt x="1357" y="2915"/>
                  </a:cubicBezTo>
                  <a:cubicBezTo>
                    <a:pt x="1311" y="2897"/>
                    <a:pt x="1274" y="2878"/>
                    <a:pt x="1246" y="2850"/>
                  </a:cubicBezTo>
                  <a:close/>
                  <a:moveTo>
                    <a:pt x="1300" y="0"/>
                  </a:moveTo>
                  <a:cubicBezTo>
                    <a:pt x="1261" y="0"/>
                    <a:pt x="1221" y="6"/>
                    <a:pt x="1181" y="17"/>
                  </a:cubicBezTo>
                  <a:cubicBezTo>
                    <a:pt x="1088" y="54"/>
                    <a:pt x="1023" y="137"/>
                    <a:pt x="986" y="221"/>
                  </a:cubicBezTo>
                  <a:cubicBezTo>
                    <a:pt x="948" y="295"/>
                    <a:pt x="930" y="388"/>
                    <a:pt x="921" y="472"/>
                  </a:cubicBezTo>
                  <a:cubicBezTo>
                    <a:pt x="902" y="611"/>
                    <a:pt x="930" y="741"/>
                    <a:pt x="921" y="853"/>
                  </a:cubicBezTo>
                  <a:cubicBezTo>
                    <a:pt x="846" y="751"/>
                    <a:pt x="781" y="658"/>
                    <a:pt x="688" y="574"/>
                  </a:cubicBezTo>
                  <a:cubicBezTo>
                    <a:pt x="614" y="528"/>
                    <a:pt x="549" y="481"/>
                    <a:pt x="465" y="472"/>
                  </a:cubicBezTo>
                  <a:cubicBezTo>
                    <a:pt x="437" y="466"/>
                    <a:pt x="409" y="463"/>
                    <a:pt x="380" y="463"/>
                  </a:cubicBezTo>
                  <a:cubicBezTo>
                    <a:pt x="323" y="463"/>
                    <a:pt x="267" y="475"/>
                    <a:pt x="224" y="500"/>
                  </a:cubicBezTo>
                  <a:cubicBezTo>
                    <a:pt x="140" y="528"/>
                    <a:pt x="84" y="593"/>
                    <a:pt x="47" y="667"/>
                  </a:cubicBezTo>
                  <a:cubicBezTo>
                    <a:pt x="10" y="751"/>
                    <a:pt x="1" y="834"/>
                    <a:pt x="1" y="918"/>
                  </a:cubicBezTo>
                  <a:cubicBezTo>
                    <a:pt x="1" y="1076"/>
                    <a:pt x="57" y="1224"/>
                    <a:pt x="112" y="1364"/>
                  </a:cubicBezTo>
                  <a:cubicBezTo>
                    <a:pt x="242" y="1661"/>
                    <a:pt x="391" y="1921"/>
                    <a:pt x="577" y="2181"/>
                  </a:cubicBezTo>
                  <a:cubicBezTo>
                    <a:pt x="763" y="2432"/>
                    <a:pt x="976" y="2664"/>
                    <a:pt x="1218" y="2869"/>
                  </a:cubicBezTo>
                  <a:cubicBezTo>
                    <a:pt x="986" y="2655"/>
                    <a:pt x="763" y="2423"/>
                    <a:pt x="595" y="2172"/>
                  </a:cubicBezTo>
                  <a:cubicBezTo>
                    <a:pt x="410" y="1912"/>
                    <a:pt x="252" y="1633"/>
                    <a:pt x="149" y="1345"/>
                  </a:cubicBezTo>
                  <a:cubicBezTo>
                    <a:pt x="94" y="1206"/>
                    <a:pt x="47" y="1048"/>
                    <a:pt x="47" y="890"/>
                  </a:cubicBezTo>
                  <a:cubicBezTo>
                    <a:pt x="47" y="806"/>
                    <a:pt x="57" y="741"/>
                    <a:pt x="94" y="667"/>
                  </a:cubicBezTo>
                  <a:cubicBezTo>
                    <a:pt x="131" y="602"/>
                    <a:pt x="187" y="555"/>
                    <a:pt x="242" y="528"/>
                  </a:cubicBezTo>
                  <a:cubicBezTo>
                    <a:pt x="286" y="517"/>
                    <a:pt x="326" y="512"/>
                    <a:pt x="367" y="512"/>
                  </a:cubicBezTo>
                  <a:cubicBezTo>
                    <a:pt x="396" y="512"/>
                    <a:pt x="425" y="514"/>
                    <a:pt x="456" y="518"/>
                  </a:cubicBezTo>
                  <a:cubicBezTo>
                    <a:pt x="521" y="546"/>
                    <a:pt x="595" y="574"/>
                    <a:pt x="651" y="621"/>
                  </a:cubicBezTo>
                  <a:cubicBezTo>
                    <a:pt x="763" y="713"/>
                    <a:pt x="846" y="853"/>
                    <a:pt x="921" y="992"/>
                  </a:cubicBezTo>
                  <a:lnTo>
                    <a:pt x="967" y="1085"/>
                  </a:lnTo>
                  <a:lnTo>
                    <a:pt x="986" y="983"/>
                  </a:lnTo>
                  <a:cubicBezTo>
                    <a:pt x="1032" y="806"/>
                    <a:pt x="995" y="639"/>
                    <a:pt x="1013" y="472"/>
                  </a:cubicBezTo>
                  <a:cubicBezTo>
                    <a:pt x="1023" y="388"/>
                    <a:pt x="1032" y="323"/>
                    <a:pt x="1069" y="249"/>
                  </a:cubicBezTo>
                  <a:cubicBezTo>
                    <a:pt x="1106" y="184"/>
                    <a:pt x="1153" y="128"/>
                    <a:pt x="1218" y="100"/>
                  </a:cubicBezTo>
                  <a:cubicBezTo>
                    <a:pt x="1251" y="92"/>
                    <a:pt x="1283" y="87"/>
                    <a:pt x="1314" y="87"/>
                  </a:cubicBezTo>
                  <a:cubicBezTo>
                    <a:pt x="1353" y="87"/>
                    <a:pt x="1391" y="94"/>
                    <a:pt x="1432" y="110"/>
                  </a:cubicBezTo>
                  <a:cubicBezTo>
                    <a:pt x="1497" y="147"/>
                    <a:pt x="1552" y="193"/>
                    <a:pt x="1599" y="249"/>
                  </a:cubicBezTo>
                  <a:cubicBezTo>
                    <a:pt x="1682" y="379"/>
                    <a:pt x="1710" y="546"/>
                    <a:pt x="1729" y="713"/>
                  </a:cubicBezTo>
                  <a:lnTo>
                    <a:pt x="1757" y="871"/>
                  </a:lnTo>
                  <a:lnTo>
                    <a:pt x="1822" y="732"/>
                  </a:lnTo>
                  <a:cubicBezTo>
                    <a:pt x="1859" y="648"/>
                    <a:pt x="1905" y="565"/>
                    <a:pt x="1952" y="500"/>
                  </a:cubicBezTo>
                  <a:cubicBezTo>
                    <a:pt x="1998" y="425"/>
                    <a:pt x="2054" y="370"/>
                    <a:pt x="2138" y="323"/>
                  </a:cubicBezTo>
                  <a:cubicBezTo>
                    <a:pt x="2181" y="298"/>
                    <a:pt x="2233" y="286"/>
                    <a:pt x="2287" y="286"/>
                  </a:cubicBezTo>
                  <a:cubicBezTo>
                    <a:pt x="2314" y="286"/>
                    <a:pt x="2342" y="289"/>
                    <a:pt x="2370" y="295"/>
                  </a:cubicBezTo>
                  <a:cubicBezTo>
                    <a:pt x="2454" y="323"/>
                    <a:pt x="2519" y="370"/>
                    <a:pt x="2574" y="435"/>
                  </a:cubicBezTo>
                  <a:cubicBezTo>
                    <a:pt x="2639" y="500"/>
                    <a:pt x="2667" y="574"/>
                    <a:pt x="2695" y="658"/>
                  </a:cubicBezTo>
                  <a:cubicBezTo>
                    <a:pt x="2714" y="741"/>
                    <a:pt x="2714" y="834"/>
                    <a:pt x="2714" y="918"/>
                  </a:cubicBezTo>
                  <a:cubicBezTo>
                    <a:pt x="2714" y="1011"/>
                    <a:pt x="2695" y="1085"/>
                    <a:pt x="2686" y="1178"/>
                  </a:cubicBezTo>
                  <a:cubicBezTo>
                    <a:pt x="2667" y="1271"/>
                    <a:pt x="2639" y="1354"/>
                    <a:pt x="2612" y="1438"/>
                  </a:cubicBezTo>
                  <a:cubicBezTo>
                    <a:pt x="2500" y="1773"/>
                    <a:pt x="2323" y="2098"/>
                    <a:pt x="2091" y="2376"/>
                  </a:cubicBezTo>
                  <a:cubicBezTo>
                    <a:pt x="1970" y="2516"/>
                    <a:pt x="1859" y="2655"/>
                    <a:pt x="1720" y="2776"/>
                  </a:cubicBezTo>
                  <a:cubicBezTo>
                    <a:pt x="1645" y="2832"/>
                    <a:pt x="1571" y="2878"/>
                    <a:pt x="1487" y="2897"/>
                  </a:cubicBezTo>
                  <a:cubicBezTo>
                    <a:pt x="1441" y="2915"/>
                    <a:pt x="1394" y="2915"/>
                    <a:pt x="1357" y="2915"/>
                  </a:cubicBezTo>
                  <a:cubicBezTo>
                    <a:pt x="1370" y="2918"/>
                    <a:pt x="1382" y="2919"/>
                    <a:pt x="1395" y="2919"/>
                  </a:cubicBezTo>
                  <a:cubicBezTo>
                    <a:pt x="1429" y="2919"/>
                    <a:pt x="1463" y="2910"/>
                    <a:pt x="1497" y="2897"/>
                  </a:cubicBezTo>
                  <a:cubicBezTo>
                    <a:pt x="1590" y="2878"/>
                    <a:pt x="1664" y="2832"/>
                    <a:pt x="1729" y="2776"/>
                  </a:cubicBezTo>
                  <a:cubicBezTo>
                    <a:pt x="1868" y="2655"/>
                    <a:pt x="1989" y="2516"/>
                    <a:pt x="2101" y="2376"/>
                  </a:cubicBezTo>
                  <a:cubicBezTo>
                    <a:pt x="2333" y="2098"/>
                    <a:pt x="2528" y="1782"/>
                    <a:pt x="2649" y="1447"/>
                  </a:cubicBezTo>
                  <a:cubicBezTo>
                    <a:pt x="2686" y="1364"/>
                    <a:pt x="2704" y="1271"/>
                    <a:pt x="2732" y="1178"/>
                  </a:cubicBezTo>
                  <a:cubicBezTo>
                    <a:pt x="2751" y="1085"/>
                    <a:pt x="2760" y="1011"/>
                    <a:pt x="2779" y="918"/>
                  </a:cubicBezTo>
                  <a:cubicBezTo>
                    <a:pt x="2742" y="843"/>
                    <a:pt x="2742" y="751"/>
                    <a:pt x="2732" y="658"/>
                  </a:cubicBezTo>
                  <a:cubicBezTo>
                    <a:pt x="2704" y="565"/>
                    <a:pt x="2677" y="472"/>
                    <a:pt x="2612" y="407"/>
                  </a:cubicBezTo>
                  <a:cubicBezTo>
                    <a:pt x="2556" y="333"/>
                    <a:pt x="2472" y="267"/>
                    <a:pt x="2379" y="240"/>
                  </a:cubicBezTo>
                  <a:cubicBezTo>
                    <a:pt x="2345" y="226"/>
                    <a:pt x="2309" y="220"/>
                    <a:pt x="2272" y="220"/>
                  </a:cubicBezTo>
                  <a:cubicBezTo>
                    <a:pt x="2208" y="220"/>
                    <a:pt x="2144" y="238"/>
                    <a:pt x="2091" y="267"/>
                  </a:cubicBezTo>
                  <a:cubicBezTo>
                    <a:pt x="1998" y="314"/>
                    <a:pt x="1924" y="379"/>
                    <a:pt x="1868" y="453"/>
                  </a:cubicBezTo>
                  <a:cubicBezTo>
                    <a:pt x="1850" y="481"/>
                    <a:pt x="1822" y="518"/>
                    <a:pt x="1803" y="565"/>
                  </a:cubicBezTo>
                  <a:cubicBezTo>
                    <a:pt x="1794" y="528"/>
                    <a:pt x="1794" y="500"/>
                    <a:pt x="1775" y="453"/>
                  </a:cubicBezTo>
                  <a:cubicBezTo>
                    <a:pt x="1757" y="370"/>
                    <a:pt x="1729" y="277"/>
                    <a:pt x="1673" y="202"/>
                  </a:cubicBezTo>
                  <a:cubicBezTo>
                    <a:pt x="1627" y="128"/>
                    <a:pt x="1543" y="63"/>
                    <a:pt x="1459" y="35"/>
                  </a:cubicBezTo>
                  <a:cubicBezTo>
                    <a:pt x="1414" y="13"/>
                    <a:pt x="1359" y="0"/>
                    <a:pt x="13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2"/>
            <p:cNvSpPr/>
            <p:nvPr/>
          </p:nvSpPr>
          <p:spPr>
            <a:xfrm>
              <a:off x="3829275" y="1954650"/>
              <a:ext cx="10925" cy="48800"/>
            </a:xfrm>
            <a:custGeom>
              <a:rect b="b" l="l" r="r" t="t"/>
              <a:pathLst>
                <a:path extrusionOk="0" h="1952" w="437">
                  <a:moveTo>
                    <a:pt x="0" y="1"/>
                  </a:moveTo>
                  <a:lnTo>
                    <a:pt x="0" y="1"/>
                  </a:lnTo>
                  <a:cubicBezTo>
                    <a:pt x="37" y="159"/>
                    <a:pt x="74" y="326"/>
                    <a:pt x="121" y="484"/>
                  </a:cubicBezTo>
                  <a:lnTo>
                    <a:pt x="232" y="976"/>
                  </a:lnTo>
                  <a:lnTo>
                    <a:pt x="353" y="1459"/>
                  </a:lnTo>
                  <a:cubicBezTo>
                    <a:pt x="362" y="1543"/>
                    <a:pt x="390" y="1626"/>
                    <a:pt x="400" y="1701"/>
                  </a:cubicBezTo>
                  <a:lnTo>
                    <a:pt x="437" y="1952"/>
                  </a:lnTo>
                  <a:cubicBezTo>
                    <a:pt x="437" y="1775"/>
                    <a:pt x="400" y="1608"/>
                    <a:pt x="372" y="1450"/>
                  </a:cubicBezTo>
                  <a:lnTo>
                    <a:pt x="270" y="967"/>
                  </a:lnTo>
                  <a:cubicBezTo>
                    <a:pt x="223" y="800"/>
                    <a:pt x="186" y="642"/>
                    <a:pt x="140" y="474"/>
                  </a:cubicBezTo>
                  <a:cubicBezTo>
                    <a:pt x="112" y="307"/>
                    <a:pt x="65"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2"/>
            <p:cNvSpPr/>
            <p:nvPr/>
          </p:nvSpPr>
          <p:spPr>
            <a:xfrm>
              <a:off x="3841800" y="1948850"/>
              <a:ext cx="8175" cy="54825"/>
            </a:xfrm>
            <a:custGeom>
              <a:rect b="b" l="l" r="r" t="t"/>
              <a:pathLst>
                <a:path extrusionOk="0" h="2193" w="327">
                  <a:moveTo>
                    <a:pt x="326" y="0"/>
                  </a:moveTo>
                  <a:cubicBezTo>
                    <a:pt x="280" y="177"/>
                    <a:pt x="242" y="363"/>
                    <a:pt x="224" y="539"/>
                  </a:cubicBezTo>
                  <a:cubicBezTo>
                    <a:pt x="187" y="725"/>
                    <a:pt x="168" y="902"/>
                    <a:pt x="131" y="1087"/>
                  </a:cubicBezTo>
                  <a:cubicBezTo>
                    <a:pt x="94" y="1264"/>
                    <a:pt x="75" y="1450"/>
                    <a:pt x="47" y="1635"/>
                  </a:cubicBezTo>
                  <a:cubicBezTo>
                    <a:pt x="29" y="1821"/>
                    <a:pt x="1" y="2007"/>
                    <a:pt x="1" y="2193"/>
                  </a:cubicBezTo>
                  <a:lnTo>
                    <a:pt x="38" y="1914"/>
                  </a:lnTo>
                  <a:cubicBezTo>
                    <a:pt x="47" y="1821"/>
                    <a:pt x="75" y="1728"/>
                    <a:pt x="84" y="1635"/>
                  </a:cubicBezTo>
                  <a:lnTo>
                    <a:pt x="177" y="1087"/>
                  </a:lnTo>
                  <a:lnTo>
                    <a:pt x="261" y="539"/>
                  </a:lnTo>
                  <a:cubicBezTo>
                    <a:pt x="280" y="372"/>
                    <a:pt x="307"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2"/>
            <p:cNvSpPr/>
            <p:nvPr/>
          </p:nvSpPr>
          <p:spPr>
            <a:xfrm>
              <a:off x="3836000" y="1972075"/>
              <a:ext cx="3275" cy="13500"/>
            </a:xfrm>
            <a:custGeom>
              <a:rect b="b" l="l" r="r" t="t"/>
              <a:pathLst>
                <a:path extrusionOk="0" h="540" w="131">
                  <a:moveTo>
                    <a:pt x="1" y="0"/>
                  </a:moveTo>
                  <a:cubicBezTo>
                    <a:pt x="1" y="103"/>
                    <a:pt x="28" y="195"/>
                    <a:pt x="38" y="270"/>
                  </a:cubicBezTo>
                  <a:lnTo>
                    <a:pt x="75" y="409"/>
                  </a:lnTo>
                  <a:cubicBezTo>
                    <a:pt x="93" y="446"/>
                    <a:pt x="103" y="502"/>
                    <a:pt x="121" y="539"/>
                  </a:cubicBezTo>
                  <a:cubicBezTo>
                    <a:pt x="131" y="502"/>
                    <a:pt x="121" y="446"/>
                    <a:pt x="121" y="409"/>
                  </a:cubicBezTo>
                  <a:cubicBezTo>
                    <a:pt x="121" y="363"/>
                    <a:pt x="103" y="307"/>
                    <a:pt x="93" y="270"/>
                  </a:cubicBezTo>
                  <a:cubicBezTo>
                    <a:pt x="75" y="177"/>
                    <a:pt x="47"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2"/>
            <p:cNvSpPr/>
            <p:nvPr/>
          </p:nvSpPr>
          <p:spPr>
            <a:xfrm>
              <a:off x="3835775" y="1966725"/>
              <a:ext cx="3050" cy="8150"/>
            </a:xfrm>
            <a:custGeom>
              <a:rect b="b" l="l" r="r" t="t"/>
              <a:pathLst>
                <a:path extrusionOk="0" h="326" w="122">
                  <a:moveTo>
                    <a:pt x="0" y="1"/>
                  </a:moveTo>
                  <a:lnTo>
                    <a:pt x="0" y="1"/>
                  </a:lnTo>
                  <a:cubicBezTo>
                    <a:pt x="10" y="56"/>
                    <a:pt x="19" y="112"/>
                    <a:pt x="47" y="168"/>
                  </a:cubicBezTo>
                  <a:cubicBezTo>
                    <a:pt x="56" y="187"/>
                    <a:pt x="65" y="224"/>
                    <a:pt x="84" y="252"/>
                  </a:cubicBezTo>
                  <a:cubicBezTo>
                    <a:pt x="93" y="270"/>
                    <a:pt x="102" y="307"/>
                    <a:pt x="112" y="326"/>
                  </a:cubicBezTo>
                  <a:cubicBezTo>
                    <a:pt x="121" y="289"/>
                    <a:pt x="112" y="270"/>
                    <a:pt x="112" y="233"/>
                  </a:cubicBezTo>
                  <a:cubicBezTo>
                    <a:pt x="112" y="214"/>
                    <a:pt x="102" y="177"/>
                    <a:pt x="93" y="159"/>
                  </a:cubicBez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2"/>
            <p:cNvSpPr/>
            <p:nvPr/>
          </p:nvSpPr>
          <p:spPr>
            <a:xfrm>
              <a:off x="3839725" y="1965325"/>
              <a:ext cx="2100" cy="13050"/>
            </a:xfrm>
            <a:custGeom>
              <a:rect b="b" l="l" r="r" t="t"/>
              <a:pathLst>
                <a:path extrusionOk="0" h="522" w="84">
                  <a:moveTo>
                    <a:pt x="10" y="1"/>
                  </a:moveTo>
                  <a:lnTo>
                    <a:pt x="10" y="1"/>
                  </a:lnTo>
                  <a:cubicBezTo>
                    <a:pt x="0" y="94"/>
                    <a:pt x="10" y="187"/>
                    <a:pt x="28" y="252"/>
                  </a:cubicBezTo>
                  <a:cubicBezTo>
                    <a:pt x="37" y="345"/>
                    <a:pt x="47" y="428"/>
                    <a:pt x="75" y="521"/>
                  </a:cubicBezTo>
                  <a:cubicBezTo>
                    <a:pt x="84" y="475"/>
                    <a:pt x="84" y="428"/>
                    <a:pt x="84" y="382"/>
                  </a:cubicBezTo>
                  <a:cubicBezTo>
                    <a:pt x="84" y="345"/>
                    <a:pt x="75" y="298"/>
                    <a:pt x="75" y="252"/>
                  </a:cubicBezTo>
                  <a:cubicBezTo>
                    <a:pt x="65" y="177"/>
                    <a:pt x="47"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2"/>
            <p:cNvSpPr/>
            <p:nvPr/>
          </p:nvSpPr>
          <p:spPr>
            <a:xfrm>
              <a:off x="3840425" y="1983450"/>
              <a:ext cx="1175" cy="8400"/>
            </a:xfrm>
            <a:custGeom>
              <a:rect b="b" l="l" r="r" t="t"/>
              <a:pathLst>
                <a:path extrusionOk="0" h="336" w="47">
                  <a:moveTo>
                    <a:pt x="37" y="1"/>
                  </a:moveTo>
                  <a:cubicBezTo>
                    <a:pt x="9" y="56"/>
                    <a:pt x="9" y="112"/>
                    <a:pt x="0" y="159"/>
                  </a:cubicBezTo>
                  <a:cubicBezTo>
                    <a:pt x="0" y="214"/>
                    <a:pt x="0" y="279"/>
                    <a:pt x="9" y="335"/>
                  </a:cubicBezTo>
                  <a:cubicBezTo>
                    <a:pt x="37" y="289"/>
                    <a:pt x="47" y="233"/>
                    <a:pt x="47" y="168"/>
                  </a:cubicBezTo>
                  <a:cubicBezTo>
                    <a:pt x="47" y="112"/>
                    <a:pt x="47"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2"/>
            <p:cNvSpPr/>
            <p:nvPr/>
          </p:nvSpPr>
          <p:spPr>
            <a:xfrm>
              <a:off x="3842500" y="1937000"/>
              <a:ext cx="3750" cy="11875"/>
            </a:xfrm>
            <a:custGeom>
              <a:rect b="b" l="l" r="r" t="t"/>
              <a:pathLst>
                <a:path extrusionOk="0" h="475" w="150">
                  <a:moveTo>
                    <a:pt x="1" y="0"/>
                  </a:moveTo>
                  <a:lnTo>
                    <a:pt x="1" y="0"/>
                  </a:lnTo>
                  <a:cubicBezTo>
                    <a:pt x="10" y="75"/>
                    <a:pt x="29" y="158"/>
                    <a:pt x="56" y="242"/>
                  </a:cubicBezTo>
                  <a:cubicBezTo>
                    <a:pt x="66" y="279"/>
                    <a:pt x="75" y="326"/>
                    <a:pt x="94" y="354"/>
                  </a:cubicBezTo>
                  <a:cubicBezTo>
                    <a:pt x="112" y="391"/>
                    <a:pt x="122" y="437"/>
                    <a:pt x="140" y="474"/>
                  </a:cubicBezTo>
                  <a:cubicBezTo>
                    <a:pt x="149" y="428"/>
                    <a:pt x="149" y="391"/>
                    <a:pt x="140" y="344"/>
                  </a:cubicBezTo>
                  <a:cubicBezTo>
                    <a:pt x="122" y="307"/>
                    <a:pt x="112" y="261"/>
                    <a:pt x="103" y="233"/>
                  </a:cubicBezTo>
                  <a:cubicBezTo>
                    <a:pt x="75" y="149"/>
                    <a:pt x="47"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2"/>
            <p:cNvSpPr/>
            <p:nvPr/>
          </p:nvSpPr>
          <p:spPr>
            <a:xfrm>
              <a:off x="3842750" y="1945600"/>
              <a:ext cx="2325" cy="8150"/>
            </a:xfrm>
            <a:custGeom>
              <a:rect b="b" l="l" r="r" t="t"/>
              <a:pathLst>
                <a:path extrusionOk="0" h="326" w="93">
                  <a:moveTo>
                    <a:pt x="0" y="0"/>
                  </a:moveTo>
                  <a:lnTo>
                    <a:pt x="0" y="0"/>
                  </a:lnTo>
                  <a:cubicBezTo>
                    <a:pt x="9" y="56"/>
                    <a:pt x="19" y="121"/>
                    <a:pt x="19" y="167"/>
                  </a:cubicBezTo>
                  <a:cubicBezTo>
                    <a:pt x="46" y="223"/>
                    <a:pt x="56" y="270"/>
                    <a:pt x="84" y="325"/>
                  </a:cubicBezTo>
                  <a:cubicBezTo>
                    <a:pt x="93" y="288"/>
                    <a:pt x="93" y="270"/>
                    <a:pt x="93" y="232"/>
                  </a:cubicBezTo>
                  <a:cubicBezTo>
                    <a:pt x="93" y="214"/>
                    <a:pt x="93" y="177"/>
                    <a:pt x="84" y="149"/>
                  </a:cubicBezTo>
                  <a:cubicBezTo>
                    <a:pt x="65" y="130"/>
                    <a:pt x="56" y="93"/>
                    <a:pt x="46" y="75"/>
                  </a:cubicBezTo>
                  <a:cubicBezTo>
                    <a:pt x="37"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2"/>
            <p:cNvSpPr/>
            <p:nvPr/>
          </p:nvSpPr>
          <p:spPr>
            <a:xfrm>
              <a:off x="3839025" y="1937000"/>
              <a:ext cx="2575" cy="4675"/>
            </a:xfrm>
            <a:custGeom>
              <a:rect b="b" l="l" r="r" t="t"/>
              <a:pathLst>
                <a:path extrusionOk="0" h="187" w="103">
                  <a:moveTo>
                    <a:pt x="0" y="0"/>
                  </a:moveTo>
                  <a:cubicBezTo>
                    <a:pt x="10" y="28"/>
                    <a:pt x="19" y="56"/>
                    <a:pt x="28" y="93"/>
                  </a:cubicBezTo>
                  <a:cubicBezTo>
                    <a:pt x="47" y="112"/>
                    <a:pt x="47" y="121"/>
                    <a:pt x="56" y="140"/>
                  </a:cubicBezTo>
                  <a:cubicBezTo>
                    <a:pt x="65" y="158"/>
                    <a:pt x="75" y="168"/>
                    <a:pt x="93" y="186"/>
                  </a:cubicBezTo>
                  <a:cubicBezTo>
                    <a:pt x="103" y="149"/>
                    <a:pt x="93" y="112"/>
                    <a:pt x="75" y="75"/>
                  </a:cubicBezTo>
                  <a:cubicBezTo>
                    <a:pt x="65" y="56"/>
                    <a:pt x="56" y="47"/>
                    <a:pt x="47" y="28"/>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2"/>
            <p:cNvSpPr/>
            <p:nvPr/>
          </p:nvSpPr>
          <p:spPr>
            <a:xfrm>
              <a:off x="3865025" y="1941875"/>
              <a:ext cx="5375" cy="9775"/>
            </a:xfrm>
            <a:custGeom>
              <a:rect b="b" l="l" r="r" t="t"/>
              <a:pathLst>
                <a:path extrusionOk="0" h="391" w="215">
                  <a:moveTo>
                    <a:pt x="1" y="1"/>
                  </a:moveTo>
                  <a:cubicBezTo>
                    <a:pt x="75" y="38"/>
                    <a:pt x="122" y="93"/>
                    <a:pt x="150" y="177"/>
                  </a:cubicBezTo>
                  <a:cubicBezTo>
                    <a:pt x="168" y="205"/>
                    <a:pt x="168" y="242"/>
                    <a:pt x="177" y="279"/>
                  </a:cubicBezTo>
                  <a:cubicBezTo>
                    <a:pt x="177" y="298"/>
                    <a:pt x="187" y="316"/>
                    <a:pt x="187" y="335"/>
                  </a:cubicBezTo>
                  <a:cubicBezTo>
                    <a:pt x="187" y="354"/>
                    <a:pt x="196" y="372"/>
                    <a:pt x="196" y="391"/>
                  </a:cubicBezTo>
                  <a:cubicBezTo>
                    <a:pt x="196" y="372"/>
                    <a:pt x="215" y="354"/>
                    <a:pt x="215" y="335"/>
                  </a:cubicBezTo>
                  <a:lnTo>
                    <a:pt x="215" y="279"/>
                  </a:lnTo>
                  <a:cubicBezTo>
                    <a:pt x="215" y="233"/>
                    <a:pt x="196" y="186"/>
                    <a:pt x="187" y="149"/>
                  </a:cubicBezTo>
                  <a:cubicBezTo>
                    <a:pt x="177" y="112"/>
                    <a:pt x="150" y="66"/>
                    <a:pt x="122" y="47"/>
                  </a:cubicBezTo>
                  <a:cubicBezTo>
                    <a:pt x="85"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2"/>
            <p:cNvSpPr/>
            <p:nvPr/>
          </p:nvSpPr>
          <p:spPr>
            <a:xfrm>
              <a:off x="3867125" y="1947925"/>
              <a:ext cx="1425" cy="10925"/>
            </a:xfrm>
            <a:custGeom>
              <a:rect b="b" l="l" r="r" t="t"/>
              <a:pathLst>
                <a:path extrusionOk="0" h="437" w="57">
                  <a:moveTo>
                    <a:pt x="38" y="0"/>
                  </a:moveTo>
                  <a:cubicBezTo>
                    <a:pt x="19" y="37"/>
                    <a:pt x="10" y="74"/>
                    <a:pt x="10" y="130"/>
                  </a:cubicBezTo>
                  <a:lnTo>
                    <a:pt x="10" y="232"/>
                  </a:lnTo>
                  <a:lnTo>
                    <a:pt x="10" y="335"/>
                  </a:lnTo>
                  <a:cubicBezTo>
                    <a:pt x="10" y="372"/>
                    <a:pt x="10" y="409"/>
                    <a:pt x="1" y="437"/>
                  </a:cubicBezTo>
                  <a:cubicBezTo>
                    <a:pt x="19" y="409"/>
                    <a:pt x="38" y="372"/>
                    <a:pt x="47" y="335"/>
                  </a:cubicBezTo>
                  <a:cubicBezTo>
                    <a:pt x="56" y="288"/>
                    <a:pt x="56" y="251"/>
                    <a:pt x="56" y="223"/>
                  </a:cubicBezTo>
                  <a:cubicBezTo>
                    <a:pt x="56" y="149"/>
                    <a:pt x="56" y="74"/>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2"/>
            <p:cNvSpPr/>
            <p:nvPr/>
          </p:nvSpPr>
          <p:spPr>
            <a:xfrm>
              <a:off x="3868300" y="1955125"/>
              <a:ext cx="2575" cy="9550"/>
            </a:xfrm>
            <a:custGeom>
              <a:rect b="b" l="l" r="r" t="t"/>
              <a:pathLst>
                <a:path extrusionOk="0" h="382" w="103">
                  <a:moveTo>
                    <a:pt x="102" y="0"/>
                  </a:moveTo>
                  <a:cubicBezTo>
                    <a:pt x="65" y="74"/>
                    <a:pt x="56" y="130"/>
                    <a:pt x="46" y="195"/>
                  </a:cubicBezTo>
                  <a:cubicBezTo>
                    <a:pt x="37" y="260"/>
                    <a:pt x="19" y="316"/>
                    <a:pt x="0" y="381"/>
                  </a:cubicBezTo>
                  <a:cubicBezTo>
                    <a:pt x="19" y="362"/>
                    <a:pt x="46" y="335"/>
                    <a:pt x="56" y="307"/>
                  </a:cubicBezTo>
                  <a:cubicBezTo>
                    <a:pt x="65" y="279"/>
                    <a:pt x="84" y="242"/>
                    <a:pt x="93" y="214"/>
                  </a:cubicBezTo>
                  <a:cubicBezTo>
                    <a:pt x="93" y="177"/>
                    <a:pt x="102" y="140"/>
                    <a:pt x="102" y="102"/>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2"/>
            <p:cNvSpPr/>
            <p:nvPr/>
          </p:nvSpPr>
          <p:spPr>
            <a:xfrm>
              <a:off x="3865275" y="1947925"/>
              <a:ext cx="1650" cy="6975"/>
            </a:xfrm>
            <a:custGeom>
              <a:rect b="b" l="l" r="r" t="t"/>
              <a:pathLst>
                <a:path extrusionOk="0" h="279" w="66">
                  <a:moveTo>
                    <a:pt x="19" y="0"/>
                  </a:moveTo>
                  <a:cubicBezTo>
                    <a:pt x="0" y="47"/>
                    <a:pt x="0" y="93"/>
                    <a:pt x="19" y="139"/>
                  </a:cubicBezTo>
                  <a:cubicBezTo>
                    <a:pt x="19" y="186"/>
                    <a:pt x="19" y="232"/>
                    <a:pt x="28" y="279"/>
                  </a:cubicBezTo>
                  <a:cubicBezTo>
                    <a:pt x="47" y="232"/>
                    <a:pt x="65" y="186"/>
                    <a:pt x="65" y="139"/>
                  </a:cubicBezTo>
                  <a:cubicBezTo>
                    <a:pt x="65" y="112"/>
                    <a:pt x="65" y="93"/>
                    <a:pt x="47" y="7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2"/>
            <p:cNvSpPr/>
            <p:nvPr/>
          </p:nvSpPr>
          <p:spPr>
            <a:xfrm>
              <a:off x="3845050" y="1993200"/>
              <a:ext cx="7475" cy="6775"/>
            </a:xfrm>
            <a:custGeom>
              <a:rect b="b" l="l" r="r" t="t"/>
              <a:pathLst>
                <a:path extrusionOk="0" h="271" w="299">
                  <a:moveTo>
                    <a:pt x="298" y="1"/>
                  </a:moveTo>
                  <a:lnTo>
                    <a:pt x="298" y="1"/>
                  </a:lnTo>
                  <a:cubicBezTo>
                    <a:pt x="252" y="47"/>
                    <a:pt x="196" y="84"/>
                    <a:pt x="150" y="131"/>
                  </a:cubicBezTo>
                  <a:cubicBezTo>
                    <a:pt x="94" y="177"/>
                    <a:pt x="47" y="224"/>
                    <a:pt x="1" y="270"/>
                  </a:cubicBezTo>
                  <a:lnTo>
                    <a:pt x="103" y="233"/>
                  </a:lnTo>
                  <a:cubicBezTo>
                    <a:pt x="122" y="224"/>
                    <a:pt x="159" y="196"/>
                    <a:pt x="187" y="177"/>
                  </a:cubicBezTo>
                  <a:cubicBezTo>
                    <a:pt x="233" y="131"/>
                    <a:pt x="28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2"/>
            <p:cNvSpPr/>
            <p:nvPr/>
          </p:nvSpPr>
          <p:spPr>
            <a:xfrm>
              <a:off x="3846450" y="1989950"/>
              <a:ext cx="5375" cy="5850"/>
            </a:xfrm>
            <a:custGeom>
              <a:rect b="b" l="l" r="r" t="t"/>
              <a:pathLst>
                <a:path extrusionOk="0" h="234" w="215">
                  <a:moveTo>
                    <a:pt x="214" y="1"/>
                  </a:moveTo>
                  <a:cubicBezTo>
                    <a:pt x="186" y="29"/>
                    <a:pt x="168" y="38"/>
                    <a:pt x="149" y="57"/>
                  </a:cubicBezTo>
                  <a:cubicBezTo>
                    <a:pt x="140" y="84"/>
                    <a:pt x="121" y="94"/>
                    <a:pt x="103" y="122"/>
                  </a:cubicBezTo>
                  <a:cubicBezTo>
                    <a:pt x="66" y="159"/>
                    <a:pt x="38" y="196"/>
                    <a:pt x="1" y="233"/>
                  </a:cubicBezTo>
                  <a:cubicBezTo>
                    <a:pt x="29" y="233"/>
                    <a:pt x="47" y="214"/>
                    <a:pt x="84" y="196"/>
                  </a:cubicBezTo>
                  <a:lnTo>
                    <a:pt x="140" y="140"/>
                  </a:lnTo>
                  <a:cubicBezTo>
                    <a:pt x="177" y="103"/>
                    <a:pt x="196" y="5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2"/>
            <p:cNvSpPr/>
            <p:nvPr/>
          </p:nvSpPr>
          <p:spPr>
            <a:xfrm>
              <a:off x="3846450" y="1983925"/>
              <a:ext cx="2125" cy="7925"/>
            </a:xfrm>
            <a:custGeom>
              <a:rect b="b" l="l" r="r" t="t"/>
              <a:pathLst>
                <a:path extrusionOk="0" h="317" w="85">
                  <a:moveTo>
                    <a:pt x="75" y="0"/>
                  </a:moveTo>
                  <a:cubicBezTo>
                    <a:pt x="47" y="47"/>
                    <a:pt x="38" y="102"/>
                    <a:pt x="29" y="149"/>
                  </a:cubicBezTo>
                  <a:cubicBezTo>
                    <a:pt x="10" y="214"/>
                    <a:pt x="1" y="260"/>
                    <a:pt x="10" y="316"/>
                  </a:cubicBezTo>
                  <a:cubicBezTo>
                    <a:pt x="47" y="270"/>
                    <a:pt x="56" y="214"/>
                    <a:pt x="56" y="167"/>
                  </a:cubicBezTo>
                  <a:cubicBezTo>
                    <a:pt x="56" y="140"/>
                    <a:pt x="75" y="102"/>
                    <a:pt x="75" y="84"/>
                  </a:cubicBezTo>
                  <a:cubicBezTo>
                    <a:pt x="84" y="56"/>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2"/>
            <p:cNvSpPr/>
            <p:nvPr/>
          </p:nvSpPr>
          <p:spPr>
            <a:xfrm>
              <a:off x="3850175" y="1983000"/>
              <a:ext cx="3275" cy="5825"/>
            </a:xfrm>
            <a:custGeom>
              <a:rect b="b" l="l" r="r" t="t"/>
              <a:pathLst>
                <a:path extrusionOk="0" h="233" w="131">
                  <a:moveTo>
                    <a:pt x="130" y="0"/>
                  </a:moveTo>
                  <a:cubicBezTo>
                    <a:pt x="93" y="28"/>
                    <a:pt x="75" y="74"/>
                    <a:pt x="47" y="102"/>
                  </a:cubicBezTo>
                  <a:cubicBezTo>
                    <a:pt x="28" y="139"/>
                    <a:pt x="0" y="186"/>
                    <a:pt x="0" y="232"/>
                  </a:cubicBezTo>
                  <a:cubicBezTo>
                    <a:pt x="37" y="204"/>
                    <a:pt x="56" y="167"/>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2"/>
            <p:cNvSpPr/>
            <p:nvPr/>
          </p:nvSpPr>
          <p:spPr>
            <a:xfrm>
              <a:off x="3854575" y="1982525"/>
              <a:ext cx="4450" cy="7450"/>
            </a:xfrm>
            <a:custGeom>
              <a:rect b="b" l="l" r="r" t="t"/>
              <a:pathLst>
                <a:path extrusionOk="0" h="298" w="178">
                  <a:moveTo>
                    <a:pt x="177" y="0"/>
                  </a:moveTo>
                  <a:lnTo>
                    <a:pt x="177" y="0"/>
                  </a:lnTo>
                  <a:cubicBezTo>
                    <a:pt x="131" y="38"/>
                    <a:pt x="103" y="93"/>
                    <a:pt x="66" y="140"/>
                  </a:cubicBezTo>
                  <a:cubicBezTo>
                    <a:pt x="38" y="186"/>
                    <a:pt x="10" y="242"/>
                    <a:pt x="1" y="298"/>
                  </a:cubicBezTo>
                  <a:cubicBezTo>
                    <a:pt x="47" y="270"/>
                    <a:pt x="84" y="205"/>
                    <a:pt x="103" y="158"/>
                  </a:cubicBezTo>
                  <a:cubicBezTo>
                    <a:pt x="140" y="112"/>
                    <a:pt x="16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2"/>
            <p:cNvSpPr/>
            <p:nvPr/>
          </p:nvSpPr>
          <p:spPr>
            <a:xfrm>
              <a:off x="3807675" y="1948625"/>
              <a:ext cx="1400" cy="11625"/>
            </a:xfrm>
            <a:custGeom>
              <a:rect b="b" l="l" r="r" t="t"/>
              <a:pathLst>
                <a:path extrusionOk="0" h="465" w="56">
                  <a:moveTo>
                    <a:pt x="56" y="0"/>
                  </a:moveTo>
                  <a:lnTo>
                    <a:pt x="56" y="0"/>
                  </a:lnTo>
                  <a:cubicBezTo>
                    <a:pt x="28" y="19"/>
                    <a:pt x="19" y="65"/>
                    <a:pt x="9" y="121"/>
                  </a:cubicBezTo>
                  <a:cubicBezTo>
                    <a:pt x="0" y="158"/>
                    <a:pt x="0" y="204"/>
                    <a:pt x="0" y="242"/>
                  </a:cubicBezTo>
                  <a:cubicBezTo>
                    <a:pt x="0" y="307"/>
                    <a:pt x="9"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2"/>
            <p:cNvSpPr/>
            <p:nvPr/>
          </p:nvSpPr>
          <p:spPr>
            <a:xfrm>
              <a:off x="3810000" y="1952800"/>
              <a:ext cx="1875" cy="9775"/>
            </a:xfrm>
            <a:custGeom>
              <a:rect b="b" l="l" r="r" t="t"/>
              <a:pathLst>
                <a:path extrusionOk="0" h="391" w="75">
                  <a:moveTo>
                    <a:pt x="19" y="0"/>
                  </a:moveTo>
                  <a:cubicBezTo>
                    <a:pt x="0" y="28"/>
                    <a:pt x="0" y="65"/>
                    <a:pt x="0" y="93"/>
                  </a:cubicBezTo>
                  <a:lnTo>
                    <a:pt x="0" y="205"/>
                  </a:lnTo>
                  <a:cubicBezTo>
                    <a:pt x="9" y="270"/>
                    <a:pt x="28" y="344"/>
                    <a:pt x="74" y="390"/>
                  </a:cubicBezTo>
                  <a:lnTo>
                    <a:pt x="56" y="298"/>
                  </a:lnTo>
                  <a:cubicBezTo>
                    <a:pt x="56" y="260"/>
                    <a:pt x="46" y="233"/>
                    <a:pt x="46" y="205"/>
                  </a:cubicBezTo>
                  <a:cubicBezTo>
                    <a:pt x="46" y="130"/>
                    <a:pt x="28"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2"/>
            <p:cNvSpPr/>
            <p:nvPr/>
          </p:nvSpPr>
          <p:spPr>
            <a:xfrm>
              <a:off x="3813000" y="1957900"/>
              <a:ext cx="3275" cy="9775"/>
            </a:xfrm>
            <a:custGeom>
              <a:rect b="b" l="l" r="r" t="t"/>
              <a:pathLst>
                <a:path extrusionOk="0" h="391" w="131">
                  <a:moveTo>
                    <a:pt x="19" y="1"/>
                  </a:moveTo>
                  <a:lnTo>
                    <a:pt x="19" y="1"/>
                  </a:lnTo>
                  <a:cubicBezTo>
                    <a:pt x="1" y="66"/>
                    <a:pt x="29" y="140"/>
                    <a:pt x="38" y="205"/>
                  </a:cubicBezTo>
                  <a:cubicBezTo>
                    <a:pt x="47" y="224"/>
                    <a:pt x="66" y="261"/>
                    <a:pt x="75" y="298"/>
                  </a:cubicBezTo>
                  <a:cubicBezTo>
                    <a:pt x="84" y="335"/>
                    <a:pt x="112" y="372"/>
                    <a:pt x="131" y="391"/>
                  </a:cubicBezTo>
                  <a:lnTo>
                    <a:pt x="112" y="289"/>
                  </a:lnTo>
                  <a:cubicBezTo>
                    <a:pt x="112" y="261"/>
                    <a:pt x="94" y="233"/>
                    <a:pt x="84" y="196"/>
                  </a:cubicBezTo>
                  <a:cubicBezTo>
                    <a:pt x="66"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2"/>
            <p:cNvSpPr/>
            <p:nvPr/>
          </p:nvSpPr>
          <p:spPr>
            <a:xfrm>
              <a:off x="3811850" y="1966500"/>
              <a:ext cx="5375" cy="9075"/>
            </a:xfrm>
            <a:custGeom>
              <a:rect b="b" l="l" r="r" t="t"/>
              <a:pathLst>
                <a:path extrusionOk="0" h="363" w="215">
                  <a:moveTo>
                    <a:pt x="0" y="0"/>
                  </a:moveTo>
                  <a:lnTo>
                    <a:pt x="0" y="0"/>
                  </a:lnTo>
                  <a:cubicBezTo>
                    <a:pt x="19" y="65"/>
                    <a:pt x="37" y="130"/>
                    <a:pt x="75" y="186"/>
                  </a:cubicBezTo>
                  <a:cubicBezTo>
                    <a:pt x="93" y="223"/>
                    <a:pt x="112" y="261"/>
                    <a:pt x="130" y="279"/>
                  </a:cubicBezTo>
                  <a:cubicBezTo>
                    <a:pt x="158" y="316"/>
                    <a:pt x="177" y="335"/>
                    <a:pt x="214" y="363"/>
                  </a:cubicBezTo>
                  <a:lnTo>
                    <a:pt x="168" y="270"/>
                  </a:lnTo>
                  <a:cubicBezTo>
                    <a:pt x="158" y="233"/>
                    <a:pt x="130" y="214"/>
                    <a:pt x="121" y="177"/>
                  </a:cubicBezTo>
                  <a:cubicBezTo>
                    <a:pt x="84"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2"/>
            <p:cNvSpPr/>
            <p:nvPr/>
          </p:nvSpPr>
          <p:spPr>
            <a:xfrm>
              <a:off x="3818350" y="1972300"/>
              <a:ext cx="3750" cy="10250"/>
            </a:xfrm>
            <a:custGeom>
              <a:rect b="b" l="l" r="r" t="t"/>
              <a:pathLst>
                <a:path extrusionOk="0" h="410" w="150">
                  <a:moveTo>
                    <a:pt x="0" y="1"/>
                  </a:moveTo>
                  <a:cubicBezTo>
                    <a:pt x="0" y="66"/>
                    <a:pt x="19" y="140"/>
                    <a:pt x="28" y="224"/>
                  </a:cubicBezTo>
                  <a:cubicBezTo>
                    <a:pt x="47" y="252"/>
                    <a:pt x="56" y="289"/>
                    <a:pt x="84" y="326"/>
                  </a:cubicBezTo>
                  <a:cubicBezTo>
                    <a:pt x="93" y="344"/>
                    <a:pt x="112" y="382"/>
                    <a:pt x="149" y="409"/>
                  </a:cubicBezTo>
                  <a:lnTo>
                    <a:pt x="112" y="298"/>
                  </a:lnTo>
                  <a:lnTo>
                    <a:pt x="84" y="196"/>
                  </a:lnTo>
                  <a:cubicBezTo>
                    <a:pt x="56" y="140"/>
                    <a:pt x="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2"/>
            <p:cNvSpPr/>
            <p:nvPr/>
          </p:nvSpPr>
          <p:spPr>
            <a:xfrm>
              <a:off x="3834150" y="1952325"/>
              <a:ext cx="1650" cy="4675"/>
            </a:xfrm>
            <a:custGeom>
              <a:rect b="b" l="l" r="r" t="t"/>
              <a:pathLst>
                <a:path extrusionOk="0" h="187" w="66">
                  <a:moveTo>
                    <a:pt x="28" y="1"/>
                  </a:moveTo>
                  <a:cubicBezTo>
                    <a:pt x="19" y="38"/>
                    <a:pt x="0" y="66"/>
                    <a:pt x="19" y="94"/>
                  </a:cubicBezTo>
                  <a:cubicBezTo>
                    <a:pt x="19" y="131"/>
                    <a:pt x="28" y="149"/>
                    <a:pt x="56" y="186"/>
                  </a:cubicBezTo>
                  <a:cubicBezTo>
                    <a:pt x="65" y="159"/>
                    <a:pt x="65" y="131"/>
                    <a:pt x="65" y="94"/>
                  </a:cubicBezTo>
                  <a:cubicBezTo>
                    <a:pt x="65" y="56"/>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2"/>
            <p:cNvSpPr/>
            <p:nvPr/>
          </p:nvSpPr>
          <p:spPr>
            <a:xfrm>
              <a:off x="3835775" y="1948150"/>
              <a:ext cx="1175" cy="5125"/>
            </a:xfrm>
            <a:custGeom>
              <a:rect b="b" l="l" r="r" t="t"/>
              <a:pathLst>
                <a:path extrusionOk="0" h="205" w="47">
                  <a:moveTo>
                    <a:pt x="10" y="0"/>
                  </a:moveTo>
                  <a:cubicBezTo>
                    <a:pt x="0" y="38"/>
                    <a:pt x="0" y="75"/>
                    <a:pt x="0" y="103"/>
                  </a:cubicBezTo>
                  <a:cubicBezTo>
                    <a:pt x="0" y="140"/>
                    <a:pt x="10" y="177"/>
                    <a:pt x="37" y="205"/>
                  </a:cubicBezTo>
                  <a:cubicBezTo>
                    <a:pt x="47" y="168"/>
                    <a:pt x="47" y="130"/>
                    <a:pt x="47" y="93"/>
                  </a:cubicBezTo>
                  <a:cubicBezTo>
                    <a:pt x="4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2"/>
            <p:cNvSpPr/>
            <p:nvPr/>
          </p:nvSpPr>
          <p:spPr>
            <a:xfrm>
              <a:off x="3824625" y="1985550"/>
              <a:ext cx="3725" cy="6300"/>
            </a:xfrm>
            <a:custGeom>
              <a:rect b="b" l="l" r="r" t="t"/>
              <a:pathLst>
                <a:path extrusionOk="0" h="252" w="149">
                  <a:moveTo>
                    <a:pt x="0" y="0"/>
                  </a:moveTo>
                  <a:cubicBezTo>
                    <a:pt x="19" y="65"/>
                    <a:pt x="37" y="112"/>
                    <a:pt x="47" y="149"/>
                  </a:cubicBezTo>
                  <a:cubicBezTo>
                    <a:pt x="65" y="167"/>
                    <a:pt x="84" y="177"/>
                    <a:pt x="93" y="205"/>
                  </a:cubicBezTo>
                  <a:cubicBezTo>
                    <a:pt x="103" y="223"/>
                    <a:pt x="130" y="233"/>
                    <a:pt x="149" y="251"/>
                  </a:cubicBezTo>
                  <a:cubicBezTo>
                    <a:pt x="140" y="205"/>
                    <a:pt x="121" y="158"/>
                    <a:pt x="93" y="121"/>
                  </a:cubicBezTo>
                  <a:cubicBezTo>
                    <a:pt x="75" y="7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2"/>
            <p:cNvSpPr/>
            <p:nvPr/>
          </p:nvSpPr>
          <p:spPr>
            <a:xfrm>
              <a:off x="3797225" y="1862075"/>
              <a:ext cx="74575" cy="66750"/>
            </a:xfrm>
            <a:custGeom>
              <a:rect b="b" l="l" r="r" t="t"/>
              <a:pathLst>
                <a:path extrusionOk="0" h="2670" w="2983">
                  <a:moveTo>
                    <a:pt x="1746" y="1"/>
                  </a:moveTo>
                  <a:cubicBezTo>
                    <a:pt x="1577" y="1"/>
                    <a:pt x="1387" y="108"/>
                    <a:pt x="1254" y="229"/>
                  </a:cubicBezTo>
                  <a:cubicBezTo>
                    <a:pt x="743" y="656"/>
                    <a:pt x="344" y="1204"/>
                    <a:pt x="102" y="1818"/>
                  </a:cubicBezTo>
                  <a:cubicBezTo>
                    <a:pt x="0" y="2031"/>
                    <a:pt x="242" y="2217"/>
                    <a:pt x="381" y="2273"/>
                  </a:cubicBezTo>
                  <a:cubicBezTo>
                    <a:pt x="844" y="2508"/>
                    <a:pt x="1358" y="2669"/>
                    <a:pt x="1870" y="2669"/>
                  </a:cubicBezTo>
                  <a:cubicBezTo>
                    <a:pt x="1984" y="2669"/>
                    <a:pt x="2098" y="2661"/>
                    <a:pt x="2211" y="2644"/>
                  </a:cubicBezTo>
                  <a:cubicBezTo>
                    <a:pt x="2416" y="2617"/>
                    <a:pt x="2611" y="2561"/>
                    <a:pt x="2759" y="2431"/>
                  </a:cubicBezTo>
                  <a:cubicBezTo>
                    <a:pt x="2908" y="2310"/>
                    <a:pt x="2982" y="2078"/>
                    <a:pt x="2889" y="1901"/>
                  </a:cubicBezTo>
                  <a:cubicBezTo>
                    <a:pt x="2787" y="1706"/>
                    <a:pt x="2536" y="1660"/>
                    <a:pt x="2323" y="1632"/>
                  </a:cubicBezTo>
                  <a:cubicBezTo>
                    <a:pt x="2471" y="1567"/>
                    <a:pt x="2620" y="1483"/>
                    <a:pt x="2722" y="1353"/>
                  </a:cubicBezTo>
                  <a:cubicBezTo>
                    <a:pt x="2834" y="1223"/>
                    <a:pt x="2862" y="1028"/>
                    <a:pt x="2769" y="898"/>
                  </a:cubicBezTo>
                  <a:cubicBezTo>
                    <a:pt x="2701" y="806"/>
                    <a:pt x="2589" y="770"/>
                    <a:pt x="2473" y="770"/>
                  </a:cubicBezTo>
                  <a:cubicBezTo>
                    <a:pt x="2413" y="770"/>
                    <a:pt x="2352" y="780"/>
                    <a:pt x="2295" y="796"/>
                  </a:cubicBezTo>
                  <a:cubicBezTo>
                    <a:pt x="2118" y="842"/>
                    <a:pt x="1970" y="926"/>
                    <a:pt x="1793" y="953"/>
                  </a:cubicBezTo>
                  <a:cubicBezTo>
                    <a:pt x="1905" y="823"/>
                    <a:pt x="2016" y="693"/>
                    <a:pt x="2063" y="526"/>
                  </a:cubicBezTo>
                  <a:cubicBezTo>
                    <a:pt x="2109" y="377"/>
                    <a:pt x="2090" y="182"/>
                    <a:pt x="1960" y="80"/>
                  </a:cubicBezTo>
                  <a:cubicBezTo>
                    <a:pt x="1898" y="24"/>
                    <a:pt x="1824" y="1"/>
                    <a:pt x="174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2"/>
            <p:cNvSpPr/>
            <p:nvPr/>
          </p:nvSpPr>
          <p:spPr>
            <a:xfrm>
              <a:off x="3798850" y="1861925"/>
              <a:ext cx="72725" cy="67425"/>
            </a:xfrm>
            <a:custGeom>
              <a:rect b="b" l="l" r="r" t="t"/>
              <a:pathLst>
                <a:path extrusionOk="0" h="2697" w="2909">
                  <a:moveTo>
                    <a:pt x="37" y="1833"/>
                  </a:moveTo>
                  <a:cubicBezTo>
                    <a:pt x="9" y="1870"/>
                    <a:pt x="0" y="1916"/>
                    <a:pt x="9" y="1963"/>
                  </a:cubicBezTo>
                  <a:cubicBezTo>
                    <a:pt x="9" y="1916"/>
                    <a:pt x="9" y="1870"/>
                    <a:pt x="37" y="1833"/>
                  </a:cubicBezTo>
                  <a:close/>
                  <a:moveTo>
                    <a:pt x="9" y="1963"/>
                  </a:moveTo>
                  <a:cubicBezTo>
                    <a:pt x="9" y="2009"/>
                    <a:pt x="37" y="2056"/>
                    <a:pt x="56" y="2093"/>
                  </a:cubicBezTo>
                  <a:cubicBezTo>
                    <a:pt x="37" y="2047"/>
                    <a:pt x="28" y="2009"/>
                    <a:pt x="9" y="1963"/>
                  </a:cubicBezTo>
                  <a:close/>
                  <a:moveTo>
                    <a:pt x="56" y="2093"/>
                  </a:moveTo>
                  <a:cubicBezTo>
                    <a:pt x="102" y="2158"/>
                    <a:pt x="177" y="2223"/>
                    <a:pt x="260" y="2269"/>
                  </a:cubicBezTo>
                  <a:cubicBezTo>
                    <a:pt x="186" y="2223"/>
                    <a:pt x="102" y="2158"/>
                    <a:pt x="56" y="2093"/>
                  </a:cubicBezTo>
                  <a:close/>
                  <a:moveTo>
                    <a:pt x="260" y="2269"/>
                  </a:moveTo>
                  <a:cubicBezTo>
                    <a:pt x="386" y="2343"/>
                    <a:pt x="517" y="2399"/>
                    <a:pt x="649" y="2447"/>
                  </a:cubicBezTo>
                  <a:lnTo>
                    <a:pt x="649" y="2447"/>
                  </a:lnTo>
                  <a:cubicBezTo>
                    <a:pt x="520" y="2395"/>
                    <a:pt x="387" y="2329"/>
                    <a:pt x="260" y="2269"/>
                  </a:cubicBezTo>
                  <a:close/>
                  <a:moveTo>
                    <a:pt x="1702" y="0"/>
                  </a:moveTo>
                  <a:cubicBezTo>
                    <a:pt x="1633" y="0"/>
                    <a:pt x="1565" y="17"/>
                    <a:pt x="1496" y="40"/>
                  </a:cubicBezTo>
                  <a:cubicBezTo>
                    <a:pt x="1347" y="95"/>
                    <a:pt x="1217" y="198"/>
                    <a:pt x="1106" y="309"/>
                  </a:cubicBezTo>
                  <a:cubicBezTo>
                    <a:pt x="873" y="514"/>
                    <a:pt x="660" y="755"/>
                    <a:pt x="492" y="1015"/>
                  </a:cubicBezTo>
                  <a:cubicBezTo>
                    <a:pt x="318" y="1263"/>
                    <a:pt x="170" y="1539"/>
                    <a:pt x="50" y="1833"/>
                  </a:cubicBezTo>
                  <a:lnTo>
                    <a:pt x="50" y="1833"/>
                  </a:lnTo>
                  <a:cubicBezTo>
                    <a:pt x="170" y="1539"/>
                    <a:pt x="318" y="1263"/>
                    <a:pt x="502" y="1015"/>
                  </a:cubicBezTo>
                  <a:cubicBezTo>
                    <a:pt x="688" y="755"/>
                    <a:pt x="892" y="523"/>
                    <a:pt x="1124" y="318"/>
                  </a:cubicBezTo>
                  <a:cubicBezTo>
                    <a:pt x="1245" y="216"/>
                    <a:pt x="1375" y="123"/>
                    <a:pt x="1514" y="77"/>
                  </a:cubicBezTo>
                  <a:cubicBezTo>
                    <a:pt x="1579" y="49"/>
                    <a:pt x="1663" y="40"/>
                    <a:pt x="1728" y="40"/>
                  </a:cubicBezTo>
                  <a:cubicBezTo>
                    <a:pt x="1802" y="49"/>
                    <a:pt x="1868" y="86"/>
                    <a:pt x="1914" y="142"/>
                  </a:cubicBezTo>
                  <a:cubicBezTo>
                    <a:pt x="1960" y="198"/>
                    <a:pt x="1988" y="272"/>
                    <a:pt x="1998" y="337"/>
                  </a:cubicBezTo>
                  <a:cubicBezTo>
                    <a:pt x="2007" y="411"/>
                    <a:pt x="1998" y="495"/>
                    <a:pt x="1960" y="560"/>
                  </a:cubicBezTo>
                  <a:cubicBezTo>
                    <a:pt x="1905" y="699"/>
                    <a:pt x="1812" y="811"/>
                    <a:pt x="1710" y="932"/>
                  </a:cubicBezTo>
                  <a:lnTo>
                    <a:pt x="1635" y="1015"/>
                  </a:lnTo>
                  <a:lnTo>
                    <a:pt x="1747" y="997"/>
                  </a:lnTo>
                  <a:cubicBezTo>
                    <a:pt x="1914" y="978"/>
                    <a:pt x="2081" y="894"/>
                    <a:pt x="2230" y="857"/>
                  </a:cubicBezTo>
                  <a:cubicBezTo>
                    <a:pt x="2313" y="839"/>
                    <a:pt x="2379" y="839"/>
                    <a:pt x="2462" y="839"/>
                  </a:cubicBezTo>
                  <a:cubicBezTo>
                    <a:pt x="2546" y="848"/>
                    <a:pt x="2611" y="876"/>
                    <a:pt x="2657" y="932"/>
                  </a:cubicBezTo>
                  <a:cubicBezTo>
                    <a:pt x="2704" y="978"/>
                    <a:pt x="2732" y="1062"/>
                    <a:pt x="2722" y="1127"/>
                  </a:cubicBezTo>
                  <a:cubicBezTo>
                    <a:pt x="2704" y="1201"/>
                    <a:pt x="2685" y="1275"/>
                    <a:pt x="2639" y="1340"/>
                  </a:cubicBezTo>
                  <a:cubicBezTo>
                    <a:pt x="2546" y="1461"/>
                    <a:pt x="2397" y="1536"/>
                    <a:pt x="2239" y="1601"/>
                  </a:cubicBezTo>
                  <a:lnTo>
                    <a:pt x="2100" y="1675"/>
                  </a:lnTo>
                  <a:lnTo>
                    <a:pt x="2258" y="1693"/>
                  </a:lnTo>
                  <a:cubicBezTo>
                    <a:pt x="2351" y="1712"/>
                    <a:pt x="2425" y="1721"/>
                    <a:pt x="2509" y="1740"/>
                  </a:cubicBezTo>
                  <a:cubicBezTo>
                    <a:pt x="2592" y="1768"/>
                    <a:pt x="2676" y="1805"/>
                    <a:pt x="2732" y="1861"/>
                  </a:cubicBezTo>
                  <a:cubicBezTo>
                    <a:pt x="2787" y="1916"/>
                    <a:pt x="2824" y="1991"/>
                    <a:pt x="2824" y="2065"/>
                  </a:cubicBezTo>
                  <a:cubicBezTo>
                    <a:pt x="2824" y="2149"/>
                    <a:pt x="2797" y="2232"/>
                    <a:pt x="2769" y="2316"/>
                  </a:cubicBezTo>
                  <a:cubicBezTo>
                    <a:pt x="2722" y="2381"/>
                    <a:pt x="2657" y="2446"/>
                    <a:pt x="2592" y="2502"/>
                  </a:cubicBezTo>
                  <a:cubicBezTo>
                    <a:pt x="2518" y="2548"/>
                    <a:pt x="2444" y="2585"/>
                    <a:pt x="2351" y="2604"/>
                  </a:cubicBezTo>
                  <a:cubicBezTo>
                    <a:pt x="2267" y="2623"/>
                    <a:pt x="2174" y="2650"/>
                    <a:pt x="2081" y="2650"/>
                  </a:cubicBezTo>
                  <a:cubicBezTo>
                    <a:pt x="1988" y="2660"/>
                    <a:pt x="1905" y="2669"/>
                    <a:pt x="1812" y="2669"/>
                  </a:cubicBezTo>
                  <a:cubicBezTo>
                    <a:pt x="1775" y="2671"/>
                    <a:pt x="1738" y="2672"/>
                    <a:pt x="1701" y="2672"/>
                  </a:cubicBezTo>
                  <a:cubicBezTo>
                    <a:pt x="1377" y="2672"/>
                    <a:pt x="1061" y="2600"/>
                    <a:pt x="753" y="2483"/>
                  </a:cubicBezTo>
                  <a:cubicBezTo>
                    <a:pt x="718" y="2472"/>
                    <a:pt x="684" y="2460"/>
                    <a:pt x="649" y="2447"/>
                  </a:cubicBezTo>
                  <a:lnTo>
                    <a:pt x="649" y="2447"/>
                  </a:lnTo>
                  <a:cubicBezTo>
                    <a:pt x="681" y="2460"/>
                    <a:pt x="712" y="2472"/>
                    <a:pt x="743" y="2483"/>
                  </a:cubicBezTo>
                  <a:cubicBezTo>
                    <a:pt x="1078" y="2613"/>
                    <a:pt x="1440" y="2697"/>
                    <a:pt x="1802" y="2697"/>
                  </a:cubicBezTo>
                  <a:cubicBezTo>
                    <a:pt x="1895" y="2697"/>
                    <a:pt x="1988" y="2697"/>
                    <a:pt x="2072" y="2688"/>
                  </a:cubicBezTo>
                  <a:cubicBezTo>
                    <a:pt x="2165" y="2669"/>
                    <a:pt x="2258" y="2660"/>
                    <a:pt x="2332" y="2641"/>
                  </a:cubicBezTo>
                  <a:cubicBezTo>
                    <a:pt x="2453" y="2613"/>
                    <a:pt x="2546" y="2595"/>
                    <a:pt x="2611" y="2548"/>
                  </a:cubicBezTo>
                  <a:cubicBezTo>
                    <a:pt x="2694" y="2502"/>
                    <a:pt x="2769" y="2427"/>
                    <a:pt x="2824" y="2353"/>
                  </a:cubicBezTo>
                  <a:cubicBezTo>
                    <a:pt x="2871" y="2269"/>
                    <a:pt x="2908" y="2177"/>
                    <a:pt x="2908" y="2074"/>
                  </a:cubicBezTo>
                  <a:cubicBezTo>
                    <a:pt x="2908" y="1963"/>
                    <a:pt x="2862" y="1870"/>
                    <a:pt x="2787" y="1805"/>
                  </a:cubicBezTo>
                  <a:cubicBezTo>
                    <a:pt x="2722" y="1731"/>
                    <a:pt x="2629" y="1684"/>
                    <a:pt x="2536" y="1666"/>
                  </a:cubicBezTo>
                  <a:cubicBezTo>
                    <a:pt x="2490" y="1656"/>
                    <a:pt x="2444" y="1638"/>
                    <a:pt x="2406" y="1628"/>
                  </a:cubicBezTo>
                  <a:cubicBezTo>
                    <a:pt x="2444" y="1610"/>
                    <a:pt x="2471" y="1591"/>
                    <a:pt x="2509" y="1573"/>
                  </a:cubicBezTo>
                  <a:cubicBezTo>
                    <a:pt x="2583" y="1526"/>
                    <a:pt x="2648" y="1470"/>
                    <a:pt x="2704" y="1396"/>
                  </a:cubicBezTo>
                  <a:cubicBezTo>
                    <a:pt x="2769" y="1331"/>
                    <a:pt x="2797" y="1238"/>
                    <a:pt x="2815" y="1145"/>
                  </a:cubicBezTo>
                  <a:cubicBezTo>
                    <a:pt x="2824" y="1052"/>
                    <a:pt x="2797" y="941"/>
                    <a:pt x="2732" y="876"/>
                  </a:cubicBezTo>
                  <a:cubicBezTo>
                    <a:pt x="2657" y="802"/>
                    <a:pt x="2564" y="755"/>
                    <a:pt x="2471" y="755"/>
                  </a:cubicBezTo>
                  <a:cubicBezTo>
                    <a:pt x="2448" y="753"/>
                    <a:pt x="2425" y="752"/>
                    <a:pt x="2402" y="752"/>
                  </a:cubicBezTo>
                  <a:cubicBezTo>
                    <a:pt x="2333" y="752"/>
                    <a:pt x="2267" y="762"/>
                    <a:pt x="2211" y="783"/>
                  </a:cubicBezTo>
                  <a:cubicBezTo>
                    <a:pt x="2081" y="820"/>
                    <a:pt x="1960" y="876"/>
                    <a:pt x="1849" y="913"/>
                  </a:cubicBezTo>
                  <a:cubicBezTo>
                    <a:pt x="1914" y="820"/>
                    <a:pt x="1998" y="709"/>
                    <a:pt x="2035" y="597"/>
                  </a:cubicBezTo>
                  <a:cubicBezTo>
                    <a:pt x="2053" y="514"/>
                    <a:pt x="2072" y="430"/>
                    <a:pt x="2053" y="356"/>
                  </a:cubicBezTo>
                  <a:cubicBezTo>
                    <a:pt x="2044" y="272"/>
                    <a:pt x="2025" y="188"/>
                    <a:pt x="1960" y="123"/>
                  </a:cubicBezTo>
                  <a:cubicBezTo>
                    <a:pt x="1905" y="58"/>
                    <a:pt x="1821" y="12"/>
                    <a:pt x="1747" y="3"/>
                  </a:cubicBezTo>
                  <a:cubicBezTo>
                    <a:pt x="1732" y="1"/>
                    <a:pt x="1717" y="0"/>
                    <a:pt x="17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2"/>
            <p:cNvSpPr/>
            <p:nvPr/>
          </p:nvSpPr>
          <p:spPr>
            <a:xfrm>
              <a:off x="3799300" y="1885900"/>
              <a:ext cx="42775" cy="25800"/>
            </a:xfrm>
            <a:custGeom>
              <a:rect b="b" l="l" r="r" t="t"/>
              <a:pathLst>
                <a:path extrusionOk="0" h="1032" w="1711">
                  <a:moveTo>
                    <a:pt x="1710" y="0"/>
                  </a:moveTo>
                  <a:cubicBezTo>
                    <a:pt x="1571" y="75"/>
                    <a:pt x="1431" y="168"/>
                    <a:pt x="1273" y="251"/>
                  </a:cubicBezTo>
                  <a:lnTo>
                    <a:pt x="855" y="521"/>
                  </a:lnTo>
                  <a:lnTo>
                    <a:pt x="437" y="781"/>
                  </a:lnTo>
                  <a:cubicBezTo>
                    <a:pt x="363" y="837"/>
                    <a:pt x="298" y="865"/>
                    <a:pt x="224" y="911"/>
                  </a:cubicBezTo>
                  <a:cubicBezTo>
                    <a:pt x="159" y="957"/>
                    <a:pt x="84" y="995"/>
                    <a:pt x="1" y="1032"/>
                  </a:cubicBezTo>
                  <a:cubicBezTo>
                    <a:pt x="168" y="985"/>
                    <a:pt x="307" y="902"/>
                    <a:pt x="456" y="818"/>
                  </a:cubicBezTo>
                  <a:cubicBezTo>
                    <a:pt x="614" y="734"/>
                    <a:pt x="753" y="660"/>
                    <a:pt x="893" y="567"/>
                  </a:cubicBezTo>
                  <a:lnTo>
                    <a:pt x="1311" y="288"/>
                  </a:lnTo>
                  <a:cubicBezTo>
                    <a:pt x="1450" y="196"/>
                    <a:pt x="1589" y="103"/>
                    <a:pt x="17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2"/>
            <p:cNvSpPr/>
            <p:nvPr/>
          </p:nvSpPr>
          <p:spPr>
            <a:xfrm>
              <a:off x="3800225" y="1903550"/>
              <a:ext cx="54375" cy="10475"/>
            </a:xfrm>
            <a:custGeom>
              <a:rect b="b" l="l" r="r" t="t"/>
              <a:pathLst>
                <a:path extrusionOk="0" h="419" w="2175">
                  <a:moveTo>
                    <a:pt x="2175" y="1"/>
                  </a:moveTo>
                  <a:cubicBezTo>
                    <a:pt x="1989" y="10"/>
                    <a:pt x="1803" y="47"/>
                    <a:pt x="1627" y="84"/>
                  </a:cubicBezTo>
                  <a:cubicBezTo>
                    <a:pt x="1441" y="112"/>
                    <a:pt x="1264" y="140"/>
                    <a:pt x="1079" y="177"/>
                  </a:cubicBezTo>
                  <a:cubicBezTo>
                    <a:pt x="893" y="205"/>
                    <a:pt x="725" y="242"/>
                    <a:pt x="540" y="279"/>
                  </a:cubicBezTo>
                  <a:cubicBezTo>
                    <a:pt x="377" y="314"/>
                    <a:pt x="205" y="356"/>
                    <a:pt x="41" y="406"/>
                  </a:cubicBezTo>
                  <a:lnTo>
                    <a:pt x="41" y="406"/>
                  </a:lnTo>
                  <a:cubicBezTo>
                    <a:pt x="114" y="385"/>
                    <a:pt x="192" y="371"/>
                    <a:pt x="270" y="363"/>
                  </a:cubicBezTo>
                  <a:cubicBezTo>
                    <a:pt x="354" y="344"/>
                    <a:pt x="447" y="326"/>
                    <a:pt x="540" y="316"/>
                  </a:cubicBezTo>
                  <a:lnTo>
                    <a:pt x="1079" y="224"/>
                  </a:lnTo>
                  <a:lnTo>
                    <a:pt x="1627" y="112"/>
                  </a:lnTo>
                  <a:cubicBezTo>
                    <a:pt x="1813" y="84"/>
                    <a:pt x="1989" y="38"/>
                    <a:pt x="2175" y="1"/>
                  </a:cubicBezTo>
                  <a:close/>
                  <a:moveTo>
                    <a:pt x="41" y="406"/>
                  </a:moveTo>
                  <a:cubicBezTo>
                    <a:pt x="27" y="410"/>
                    <a:pt x="14" y="414"/>
                    <a:pt x="1" y="419"/>
                  </a:cubicBezTo>
                  <a:cubicBezTo>
                    <a:pt x="14" y="414"/>
                    <a:pt x="28" y="410"/>
                    <a:pt x="41" y="40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2"/>
            <p:cNvSpPr/>
            <p:nvPr/>
          </p:nvSpPr>
          <p:spPr>
            <a:xfrm>
              <a:off x="3815325" y="1897975"/>
              <a:ext cx="12575" cy="7225"/>
            </a:xfrm>
            <a:custGeom>
              <a:rect b="b" l="l" r="r" t="t"/>
              <a:pathLst>
                <a:path extrusionOk="0" h="289" w="503">
                  <a:moveTo>
                    <a:pt x="502" y="1"/>
                  </a:moveTo>
                  <a:cubicBezTo>
                    <a:pt x="409" y="38"/>
                    <a:pt x="326" y="84"/>
                    <a:pt x="233" y="131"/>
                  </a:cubicBezTo>
                  <a:cubicBezTo>
                    <a:pt x="205" y="149"/>
                    <a:pt x="159" y="186"/>
                    <a:pt x="121" y="214"/>
                  </a:cubicBezTo>
                  <a:cubicBezTo>
                    <a:pt x="84" y="233"/>
                    <a:pt x="38" y="270"/>
                    <a:pt x="1" y="289"/>
                  </a:cubicBezTo>
                  <a:cubicBezTo>
                    <a:pt x="47" y="289"/>
                    <a:pt x="94" y="270"/>
                    <a:pt x="140" y="242"/>
                  </a:cubicBezTo>
                  <a:cubicBezTo>
                    <a:pt x="187" y="224"/>
                    <a:pt x="224" y="196"/>
                    <a:pt x="270" y="177"/>
                  </a:cubicBezTo>
                  <a:cubicBezTo>
                    <a:pt x="354" y="131"/>
                    <a:pt x="437" y="75"/>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2"/>
            <p:cNvSpPr/>
            <p:nvPr/>
          </p:nvSpPr>
          <p:spPr>
            <a:xfrm>
              <a:off x="3826250" y="1895875"/>
              <a:ext cx="6525" cy="5600"/>
            </a:xfrm>
            <a:custGeom>
              <a:rect b="b" l="l" r="r" t="t"/>
              <a:pathLst>
                <a:path extrusionOk="0" h="224" w="261">
                  <a:moveTo>
                    <a:pt x="261" y="1"/>
                  </a:moveTo>
                  <a:cubicBezTo>
                    <a:pt x="214" y="29"/>
                    <a:pt x="168" y="66"/>
                    <a:pt x="130" y="103"/>
                  </a:cubicBezTo>
                  <a:cubicBezTo>
                    <a:pt x="112" y="131"/>
                    <a:pt x="84" y="140"/>
                    <a:pt x="65" y="168"/>
                  </a:cubicBezTo>
                  <a:cubicBezTo>
                    <a:pt x="47" y="187"/>
                    <a:pt x="19" y="205"/>
                    <a:pt x="0" y="224"/>
                  </a:cubicBezTo>
                  <a:cubicBezTo>
                    <a:pt x="19" y="215"/>
                    <a:pt x="56" y="205"/>
                    <a:pt x="75" y="187"/>
                  </a:cubicBezTo>
                  <a:cubicBezTo>
                    <a:pt x="103" y="178"/>
                    <a:pt x="121" y="168"/>
                    <a:pt x="149" y="140"/>
                  </a:cubicBezTo>
                  <a:cubicBezTo>
                    <a:pt x="195" y="94"/>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2"/>
            <p:cNvSpPr/>
            <p:nvPr/>
          </p:nvSpPr>
          <p:spPr>
            <a:xfrm>
              <a:off x="3823225" y="1899375"/>
              <a:ext cx="12325" cy="5600"/>
            </a:xfrm>
            <a:custGeom>
              <a:rect b="b" l="l" r="r" t="t"/>
              <a:pathLst>
                <a:path extrusionOk="0" h="224" w="493">
                  <a:moveTo>
                    <a:pt x="493" y="0"/>
                  </a:moveTo>
                  <a:lnTo>
                    <a:pt x="493" y="0"/>
                  </a:lnTo>
                  <a:cubicBezTo>
                    <a:pt x="409" y="28"/>
                    <a:pt x="326" y="65"/>
                    <a:pt x="233" y="93"/>
                  </a:cubicBezTo>
                  <a:cubicBezTo>
                    <a:pt x="149" y="130"/>
                    <a:pt x="84" y="177"/>
                    <a:pt x="1" y="223"/>
                  </a:cubicBezTo>
                  <a:cubicBezTo>
                    <a:pt x="47" y="214"/>
                    <a:pt x="84" y="195"/>
                    <a:pt x="131" y="186"/>
                  </a:cubicBezTo>
                  <a:cubicBezTo>
                    <a:pt x="177" y="177"/>
                    <a:pt x="224" y="168"/>
                    <a:pt x="261" y="140"/>
                  </a:cubicBezTo>
                  <a:cubicBezTo>
                    <a:pt x="335" y="93"/>
                    <a:pt x="419"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2"/>
            <p:cNvSpPr/>
            <p:nvPr/>
          </p:nvSpPr>
          <p:spPr>
            <a:xfrm>
              <a:off x="3810925" y="1906800"/>
              <a:ext cx="7925" cy="2350"/>
            </a:xfrm>
            <a:custGeom>
              <a:rect b="b" l="l" r="r" t="t"/>
              <a:pathLst>
                <a:path extrusionOk="0" h="94" w="317">
                  <a:moveTo>
                    <a:pt x="316" y="1"/>
                  </a:moveTo>
                  <a:cubicBezTo>
                    <a:pt x="260" y="1"/>
                    <a:pt x="205" y="10"/>
                    <a:pt x="158" y="19"/>
                  </a:cubicBezTo>
                  <a:cubicBezTo>
                    <a:pt x="112" y="29"/>
                    <a:pt x="56" y="56"/>
                    <a:pt x="0" y="94"/>
                  </a:cubicBezTo>
                  <a:cubicBezTo>
                    <a:pt x="65" y="94"/>
                    <a:pt x="112" y="75"/>
                    <a:pt x="167" y="66"/>
                  </a:cubicBezTo>
                  <a:cubicBezTo>
                    <a:pt x="214" y="56"/>
                    <a:pt x="270" y="2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2"/>
            <p:cNvSpPr/>
            <p:nvPr/>
          </p:nvSpPr>
          <p:spPr>
            <a:xfrm>
              <a:off x="3852950" y="1892400"/>
              <a:ext cx="10025" cy="7450"/>
            </a:xfrm>
            <a:custGeom>
              <a:rect b="b" l="l" r="r" t="t"/>
              <a:pathLst>
                <a:path extrusionOk="0" h="298" w="401">
                  <a:moveTo>
                    <a:pt x="400" y="1"/>
                  </a:moveTo>
                  <a:cubicBezTo>
                    <a:pt x="335" y="38"/>
                    <a:pt x="261" y="84"/>
                    <a:pt x="177" y="131"/>
                  </a:cubicBezTo>
                  <a:cubicBezTo>
                    <a:pt x="159" y="168"/>
                    <a:pt x="122" y="186"/>
                    <a:pt x="94" y="214"/>
                  </a:cubicBezTo>
                  <a:cubicBezTo>
                    <a:pt x="66" y="251"/>
                    <a:pt x="29" y="270"/>
                    <a:pt x="1" y="298"/>
                  </a:cubicBezTo>
                  <a:cubicBezTo>
                    <a:pt x="29" y="279"/>
                    <a:pt x="75" y="270"/>
                    <a:pt x="112" y="251"/>
                  </a:cubicBezTo>
                  <a:lnTo>
                    <a:pt x="215" y="177"/>
                  </a:lnTo>
                  <a:cubicBezTo>
                    <a:pt x="289" y="131"/>
                    <a:pt x="354" y="7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2"/>
            <p:cNvSpPr/>
            <p:nvPr/>
          </p:nvSpPr>
          <p:spPr>
            <a:xfrm>
              <a:off x="3847850" y="1895650"/>
              <a:ext cx="7450" cy="4900"/>
            </a:xfrm>
            <a:custGeom>
              <a:rect b="b" l="l" r="r" t="t"/>
              <a:pathLst>
                <a:path extrusionOk="0" h="196" w="298">
                  <a:moveTo>
                    <a:pt x="298" y="1"/>
                  </a:moveTo>
                  <a:lnTo>
                    <a:pt x="298" y="1"/>
                  </a:lnTo>
                  <a:cubicBezTo>
                    <a:pt x="233" y="29"/>
                    <a:pt x="186" y="56"/>
                    <a:pt x="140" y="94"/>
                  </a:cubicBezTo>
                  <a:lnTo>
                    <a:pt x="0" y="196"/>
                  </a:lnTo>
                  <a:cubicBezTo>
                    <a:pt x="28" y="196"/>
                    <a:pt x="65" y="187"/>
                    <a:pt x="84" y="177"/>
                  </a:cubicBezTo>
                  <a:cubicBezTo>
                    <a:pt x="121" y="168"/>
                    <a:pt x="140" y="140"/>
                    <a:pt x="168" y="131"/>
                  </a:cubicBezTo>
                  <a:cubicBezTo>
                    <a:pt x="186" y="103"/>
                    <a:pt x="214" y="94"/>
                    <a:pt x="233" y="75"/>
                  </a:cubicBezTo>
                  <a:cubicBezTo>
                    <a:pt x="261" y="47"/>
                    <a:pt x="279" y="1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2"/>
            <p:cNvSpPr/>
            <p:nvPr/>
          </p:nvSpPr>
          <p:spPr>
            <a:xfrm>
              <a:off x="3858775" y="1888925"/>
              <a:ext cx="3500" cy="3500"/>
            </a:xfrm>
            <a:custGeom>
              <a:rect b="b" l="l" r="r" t="t"/>
              <a:pathLst>
                <a:path extrusionOk="0" h="140" w="140">
                  <a:moveTo>
                    <a:pt x="139" y="0"/>
                  </a:moveTo>
                  <a:lnTo>
                    <a:pt x="139" y="0"/>
                  </a:lnTo>
                  <a:cubicBezTo>
                    <a:pt x="102" y="28"/>
                    <a:pt x="74" y="47"/>
                    <a:pt x="56" y="56"/>
                  </a:cubicBezTo>
                  <a:lnTo>
                    <a:pt x="19" y="93"/>
                  </a:lnTo>
                  <a:cubicBezTo>
                    <a:pt x="19" y="102"/>
                    <a:pt x="9" y="130"/>
                    <a:pt x="0" y="140"/>
                  </a:cubicBezTo>
                  <a:cubicBezTo>
                    <a:pt x="28" y="140"/>
                    <a:pt x="65" y="121"/>
                    <a:pt x="93" y="93"/>
                  </a:cubicBezTo>
                  <a:cubicBezTo>
                    <a:pt x="102" y="84"/>
                    <a:pt x="112" y="65"/>
                    <a:pt x="121" y="47"/>
                  </a:cubicBezTo>
                  <a:cubicBezTo>
                    <a:pt x="139" y="37"/>
                    <a:pt x="139" y="28"/>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2"/>
            <p:cNvSpPr/>
            <p:nvPr/>
          </p:nvSpPr>
          <p:spPr>
            <a:xfrm>
              <a:off x="3858775" y="1915400"/>
              <a:ext cx="7675" cy="7700"/>
            </a:xfrm>
            <a:custGeom>
              <a:rect b="b" l="l" r="r" t="t"/>
              <a:pathLst>
                <a:path extrusionOk="0" h="308" w="307">
                  <a:moveTo>
                    <a:pt x="297" y="0"/>
                  </a:moveTo>
                  <a:lnTo>
                    <a:pt x="297" y="0"/>
                  </a:lnTo>
                  <a:cubicBezTo>
                    <a:pt x="279" y="84"/>
                    <a:pt x="242" y="140"/>
                    <a:pt x="195" y="196"/>
                  </a:cubicBezTo>
                  <a:cubicBezTo>
                    <a:pt x="167" y="223"/>
                    <a:pt x="139" y="233"/>
                    <a:pt x="102" y="261"/>
                  </a:cubicBezTo>
                  <a:cubicBezTo>
                    <a:pt x="93" y="261"/>
                    <a:pt x="74" y="270"/>
                    <a:pt x="56" y="279"/>
                  </a:cubicBezTo>
                  <a:cubicBezTo>
                    <a:pt x="28" y="279"/>
                    <a:pt x="19" y="288"/>
                    <a:pt x="0" y="307"/>
                  </a:cubicBezTo>
                  <a:lnTo>
                    <a:pt x="56" y="307"/>
                  </a:lnTo>
                  <a:cubicBezTo>
                    <a:pt x="74" y="307"/>
                    <a:pt x="93" y="307"/>
                    <a:pt x="112" y="288"/>
                  </a:cubicBezTo>
                  <a:cubicBezTo>
                    <a:pt x="149" y="279"/>
                    <a:pt x="186" y="251"/>
                    <a:pt x="214" y="233"/>
                  </a:cubicBezTo>
                  <a:cubicBezTo>
                    <a:pt x="242" y="196"/>
                    <a:pt x="279" y="168"/>
                    <a:pt x="288" y="130"/>
                  </a:cubicBezTo>
                  <a:cubicBezTo>
                    <a:pt x="307" y="84"/>
                    <a:pt x="307" y="38"/>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2"/>
            <p:cNvSpPr/>
            <p:nvPr/>
          </p:nvSpPr>
          <p:spPr>
            <a:xfrm>
              <a:off x="3850875" y="1920050"/>
              <a:ext cx="10475" cy="3050"/>
            </a:xfrm>
            <a:custGeom>
              <a:rect b="b" l="l" r="r" t="t"/>
              <a:pathLst>
                <a:path extrusionOk="0" h="122" w="419">
                  <a:moveTo>
                    <a:pt x="418" y="0"/>
                  </a:moveTo>
                  <a:cubicBezTo>
                    <a:pt x="372" y="0"/>
                    <a:pt x="335" y="10"/>
                    <a:pt x="316" y="10"/>
                  </a:cubicBezTo>
                  <a:lnTo>
                    <a:pt x="205" y="47"/>
                  </a:lnTo>
                  <a:lnTo>
                    <a:pt x="102" y="84"/>
                  </a:lnTo>
                  <a:cubicBezTo>
                    <a:pt x="65" y="93"/>
                    <a:pt x="28" y="93"/>
                    <a:pt x="0" y="102"/>
                  </a:cubicBezTo>
                  <a:cubicBezTo>
                    <a:pt x="28" y="121"/>
                    <a:pt x="84" y="121"/>
                    <a:pt x="112" y="121"/>
                  </a:cubicBezTo>
                  <a:cubicBezTo>
                    <a:pt x="149" y="121"/>
                    <a:pt x="186" y="102"/>
                    <a:pt x="223" y="93"/>
                  </a:cubicBezTo>
                  <a:cubicBezTo>
                    <a:pt x="288" y="75"/>
                    <a:pt x="36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2"/>
            <p:cNvSpPr/>
            <p:nvPr/>
          </p:nvSpPr>
          <p:spPr>
            <a:xfrm>
              <a:off x="3845300" y="1925175"/>
              <a:ext cx="10000" cy="1400"/>
            </a:xfrm>
            <a:custGeom>
              <a:rect b="b" l="l" r="r" t="t"/>
              <a:pathLst>
                <a:path extrusionOk="0" h="56" w="400">
                  <a:moveTo>
                    <a:pt x="330" y="1"/>
                  </a:moveTo>
                  <a:cubicBezTo>
                    <a:pt x="286" y="1"/>
                    <a:pt x="245" y="9"/>
                    <a:pt x="195" y="9"/>
                  </a:cubicBezTo>
                  <a:cubicBezTo>
                    <a:pt x="130" y="9"/>
                    <a:pt x="65" y="18"/>
                    <a:pt x="0" y="18"/>
                  </a:cubicBezTo>
                  <a:cubicBezTo>
                    <a:pt x="19" y="37"/>
                    <a:pt x="56" y="55"/>
                    <a:pt x="93" y="55"/>
                  </a:cubicBezTo>
                  <a:lnTo>
                    <a:pt x="195" y="55"/>
                  </a:lnTo>
                  <a:cubicBezTo>
                    <a:pt x="232" y="55"/>
                    <a:pt x="270" y="55"/>
                    <a:pt x="307" y="37"/>
                  </a:cubicBezTo>
                  <a:cubicBezTo>
                    <a:pt x="335" y="28"/>
                    <a:pt x="363" y="18"/>
                    <a:pt x="400" y="9"/>
                  </a:cubicBezTo>
                  <a:cubicBezTo>
                    <a:pt x="375" y="3"/>
                    <a:pt x="352" y="1"/>
                    <a:pt x="3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2"/>
            <p:cNvSpPr/>
            <p:nvPr/>
          </p:nvSpPr>
          <p:spPr>
            <a:xfrm>
              <a:off x="3854350" y="1917950"/>
              <a:ext cx="6075" cy="2550"/>
            </a:xfrm>
            <a:custGeom>
              <a:rect b="b" l="l" r="r" t="t"/>
              <a:pathLst>
                <a:path extrusionOk="0" h="102" w="243">
                  <a:moveTo>
                    <a:pt x="242" y="1"/>
                  </a:moveTo>
                  <a:cubicBezTo>
                    <a:pt x="196" y="1"/>
                    <a:pt x="159" y="19"/>
                    <a:pt x="121" y="38"/>
                  </a:cubicBezTo>
                  <a:cubicBezTo>
                    <a:pt x="75" y="66"/>
                    <a:pt x="47" y="75"/>
                    <a:pt x="1" y="94"/>
                  </a:cubicBezTo>
                  <a:cubicBezTo>
                    <a:pt x="15" y="99"/>
                    <a:pt x="29" y="101"/>
                    <a:pt x="44" y="101"/>
                  </a:cubicBezTo>
                  <a:cubicBezTo>
                    <a:pt x="76" y="101"/>
                    <a:pt x="108" y="91"/>
                    <a:pt x="140" y="84"/>
                  </a:cubicBezTo>
                  <a:cubicBezTo>
                    <a:pt x="149" y="75"/>
                    <a:pt x="168" y="66"/>
                    <a:pt x="196" y="47"/>
                  </a:cubicBezTo>
                  <a:cubicBezTo>
                    <a:pt x="205" y="38"/>
                    <a:pt x="233" y="28"/>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2"/>
            <p:cNvSpPr/>
            <p:nvPr/>
          </p:nvSpPr>
          <p:spPr>
            <a:xfrm>
              <a:off x="3804650" y="1915625"/>
              <a:ext cx="8850" cy="4675"/>
            </a:xfrm>
            <a:custGeom>
              <a:rect b="b" l="l" r="r" t="t"/>
              <a:pathLst>
                <a:path extrusionOk="0" h="187" w="354">
                  <a:moveTo>
                    <a:pt x="0" y="1"/>
                  </a:moveTo>
                  <a:lnTo>
                    <a:pt x="75" y="75"/>
                  </a:lnTo>
                  <a:cubicBezTo>
                    <a:pt x="93" y="94"/>
                    <a:pt x="121" y="112"/>
                    <a:pt x="149" y="131"/>
                  </a:cubicBezTo>
                  <a:cubicBezTo>
                    <a:pt x="214" y="168"/>
                    <a:pt x="279" y="187"/>
                    <a:pt x="353" y="187"/>
                  </a:cubicBezTo>
                  <a:cubicBezTo>
                    <a:pt x="288" y="168"/>
                    <a:pt x="233" y="131"/>
                    <a:pt x="177" y="94"/>
                  </a:cubicBezTo>
                  <a:cubicBezTo>
                    <a:pt x="121" y="66"/>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2"/>
            <p:cNvSpPr/>
            <p:nvPr/>
          </p:nvSpPr>
          <p:spPr>
            <a:xfrm>
              <a:off x="3809050" y="1915400"/>
              <a:ext cx="7000" cy="3125"/>
            </a:xfrm>
            <a:custGeom>
              <a:rect b="b" l="l" r="r" t="t"/>
              <a:pathLst>
                <a:path extrusionOk="0" h="125" w="280">
                  <a:moveTo>
                    <a:pt x="1" y="0"/>
                  </a:moveTo>
                  <a:lnTo>
                    <a:pt x="1" y="0"/>
                  </a:lnTo>
                  <a:cubicBezTo>
                    <a:pt x="10" y="38"/>
                    <a:pt x="19" y="47"/>
                    <a:pt x="47" y="56"/>
                  </a:cubicBezTo>
                  <a:lnTo>
                    <a:pt x="112" y="93"/>
                  </a:lnTo>
                  <a:cubicBezTo>
                    <a:pt x="154" y="114"/>
                    <a:pt x="196" y="125"/>
                    <a:pt x="238" y="125"/>
                  </a:cubicBezTo>
                  <a:cubicBezTo>
                    <a:pt x="252" y="125"/>
                    <a:pt x="266" y="124"/>
                    <a:pt x="280" y="121"/>
                  </a:cubicBezTo>
                  <a:lnTo>
                    <a:pt x="205" y="84"/>
                  </a:lnTo>
                  <a:cubicBezTo>
                    <a:pt x="187" y="84"/>
                    <a:pt x="159" y="75"/>
                    <a:pt x="140" y="56"/>
                  </a:cubicBezTo>
                  <a:cubicBezTo>
                    <a:pt x="94" y="3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2"/>
            <p:cNvSpPr/>
            <p:nvPr/>
          </p:nvSpPr>
          <p:spPr>
            <a:xfrm>
              <a:off x="3812775" y="1913125"/>
              <a:ext cx="7925" cy="1725"/>
            </a:xfrm>
            <a:custGeom>
              <a:rect b="b" l="l" r="r" t="t"/>
              <a:pathLst>
                <a:path extrusionOk="0" h="69" w="317">
                  <a:moveTo>
                    <a:pt x="229" y="1"/>
                  </a:moveTo>
                  <a:cubicBezTo>
                    <a:pt x="200" y="1"/>
                    <a:pt x="172" y="3"/>
                    <a:pt x="149" y="8"/>
                  </a:cubicBezTo>
                  <a:cubicBezTo>
                    <a:pt x="103" y="17"/>
                    <a:pt x="47" y="36"/>
                    <a:pt x="0" y="54"/>
                  </a:cubicBezTo>
                  <a:cubicBezTo>
                    <a:pt x="28" y="64"/>
                    <a:pt x="54" y="68"/>
                    <a:pt x="81" y="68"/>
                  </a:cubicBezTo>
                  <a:cubicBezTo>
                    <a:pt x="107" y="68"/>
                    <a:pt x="135" y="64"/>
                    <a:pt x="168" y="54"/>
                  </a:cubicBezTo>
                  <a:cubicBezTo>
                    <a:pt x="196" y="54"/>
                    <a:pt x="223" y="54"/>
                    <a:pt x="242" y="45"/>
                  </a:cubicBezTo>
                  <a:lnTo>
                    <a:pt x="316" y="8"/>
                  </a:lnTo>
                  <a:cubicBezTo>
                    <a:pt x="289" y="3"/>
                    <a:pt x="258" y="1"/>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2"/>
            <p:cNvSpPr/>
            <p:nvPr/>
          </p:nvSpPr>
          <p:spPr>
            <a:xfrm>
              <a:off x="3816725" y="1916625"/>
              <a:ext cx="6750" cy="1700"/>
            </a:xfrm>
            <a:custGeom>
              <a:rect b="b" l="l" r="r" t="t"/>
              <a:pathLst>
                <a:path extrusionOk="0" h="68" w="270">
                  <a:moveTo>
                    <a:pt x="75" y="0"/>
                  </a:moveTo>
                  <a:cubicBezTo>
                    <a:pt x="52" y="0"/>
                    <a:pt x="28" y="3"/>
                    <a:pt x="0" y="7"/>
                  </a:cubicBezTo>
                  <a:cubicBezTo>
                    <a:pt x="38" y="35"/>
                    <a:pt x="84" y="44"/>
                    <a:pt x="131" y="54"/>
                  </a:cubicBezTo>
                  <a:cubicBezTo>
                    <a:pt x="154" y="63"/>
                    <a:pt x="177" y="68"/>
                    <a:pt x="200" y="68"/>
                  </a:cubicBezTo>
                  <a:cubicBezTo>
                    <a:pt x="223" y="68"/>
                    <a:pt x="247" y="63"/>
                    <a:pt x="270" y="54"/>
                  </a:cubicBezTo>
                  <a:cubicBezTo>
                    <a:pt x="233" y="35"/>
                    <a:pt x="196" y="26"/>
                    <a:pt x="149" y="7"/>
                  </a:cubicBezTo>
                  <a:cubicBezTo>
                    <a:pt x="121" y="3"/>
                    <a:pt x="98"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2"/>
            <p:cNvSpPr/>
            <p:nvPr/>
          </p:nvSpPr>
          <p:spPr>
            <a:xfrm>
              <a:off x="3816725" y="1921350"/>
              <a:ext cx="8850" cy="2075"/>
            </a:xfrm>
            <a:custGeom>
              <a:rect b="b" l="l" r="r" t="t"/>
              <a:pathLst>
                <a:path extrusionOk="0" h="83" w="354">
                  <a:moveTo>
                    <a:pt x="51" y="0"/>
                  </a:moveTo>
                  <a:cubicBezTo>
                    <a:pt x="35" y="0"/>
                    <a:pt x="18" y="1"/>
                    <a:pt x="0" y="4"/>
                  </a:cubicBezTo>
                  <a:cubicBezTo>
                    <a:pt x="65" y="41"/>
                    <a:pt x="121" y="50"/>
                    <a:pt x="177" y="69"/>
                  </a:cubicBezTo>
                  <a:cubicBezTo>
                    <a:pt x="216" y="76"/>
                    <a:pt x="260" y="82"/>
                    <a:pt x="303" y="82"/>
                  </a:cubicBezTo>
                  <a:cubicBezTo>
                    <a:pt x="320" y="82"/>
                    <a:pt x="337" y="81"/>
                    <a:pt x="353" y="78"/>
                  </a:cubicBezTo>
                  <a:cubicBezTo>
                    <a:pt x="298" y="41"/>
                    <a:pt x="233" y="32"/>
                    <a:pt x="177" y="23"/>
                  </a:cubicBezTo>
                  <a:cubicBezTo>
                    <a:pt x="136" y="9"/>
                    <a:pt x="95" y="0"/>
                    <a:pt x="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2"/>
            <p:cNvSpPr/>
            <p:nvPr/>
          </p:nvSpPr>
          <p:spPr>
            <a:xfrm>
              <a:off x="3830425" y="1864350"/>
              <a:ext cx="10950" cy="4150"/>
            </a:xfrm>
            <a:custGeom>
              <a:rect b="b" l="l" r="r" t="t"/>
              <a:pathLst>
                <a:path extrusionOk="0" h="166" w="438">
                  <a:moveTo>
                    <a:pt x="380" y="1"/>
                  </a:moveTo>
                  <a:cubicBezTo>
                    <a:pt x="361" y="1"/>
                    <a:pt x="340" y="3"/>
                    <a:pt x="316" y="8"/>
                  </a:cubicBezTo>
                  <a:cubicBezTo>
                    <a:pt x="279" y="8"/>
                    <a:pt x="233" y="17"/>
                    <a:pt x="196" y="36"/>
                  </a:cubicBezTo>
                  <a:cubicBezTo>
                    <a:pt x="121" y="54"/>
                    <a:pt x="47" y="91"/>
                    <a:pt x="1" y="166"/>
                  </a:cubicBezTo>
                  <a:cubicBezTo>
                    <a:pt x="38" y="147"/>
                    <a:pt x="75" y="129"/>
                    <a:pt x="103" y="119"/>
                  </a:cubicBezTo>
                  <a:lnTo>
                    <a:pt x="214" y="82"/>
                  </a:lnTo>
                  <a:cubicBezTo>
                    <a:pt x="279" y="54"/>
                    <a:pt x="363" y="36"/>
                    <a:pt x="437" y="8"/>
                  </a:cubicBezTo>
                  <a:cubicBezTo>
                    <a:pt x="419" y="3"/>
                    <a:pt x="400" y="1"/>
                    <a:pt x="3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2"/>
            <p:cNvSpPr/>
            <p:nvPr/>
          </p:nvSpPr>
          <p:spPr>
            <a:xfrm>
              <a:off x="3829275" y="1867325"/>
              <a:ext cx="8600" cy="4675"/>
            </a:xfrm>
            <a:custGeom>
              <a:rect b="b" l="l" r="r" t="t"/>
              <a:pathLst>
                <a:path extrusionOk="0" h="187" w="344">
                  <a:moveTo>
                    <a:pt x="344" y="0"/>
                  </a:moveTo>
                  <a:cubicBezTo>
                    <a:pt x="307" y="0"/>
                    <a:pt x="270" y="10"/>
                    <a:pt x="242" y="10"/>
                  </a:cubicBezTo>
                  <a:cubicBezTo>
                    <a:pt x="214" y="19"/>
                    <a:pt x="186" y="28"/>
                    <a:pt x="149" y="47"/>
                  </a:cubicBezTo>
                  <a:cubicBezTo>
                    <a:pt x="93" y="75"/>
                    <a:pt x="37" y="121"/>
                    <a:pt x="0" y="186"/>
                  </a:cubicBezTo>
                  <a:lnTo>
                    <a:pt x="84" y="140"/>
                  </a:lnTo>
                  <a:cubicBezTo>
                    <a:pt x="112" y="121"/>
                    <a:pt x="140" y="102"/>
                    <a:pt x="167" y="93"/>
                  </a:cubicBezTo>
                  <a:cubicBezTo>
                    <a:pt x="223" y="56"/>
                    <a:pt x="279" y="2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2"/>
            <p:cNvSpPr/>
            <p:nvPr/>
          </p:nvSpPr>
          <p:spPr>
            <a:xfrm>
              <a:off x="3825775" y="1871975"/>
              <a:ext cx="8150" cy="6050"/>
            </a:xfrm>
            <a:custGeom>
              <a:rect b="b" l="l" r="r" t="t"/>
              <a:pathLst>
                <a:path extrusionOk="0" h="242" w="326">
                  <a:moveTo>
                    <a:pt x="326" y="0"/>
                  </a:moveTo>
                  <a:cubicBezTo>
                    <a:pt x="261" y="19"/>
                    <a:pt x="205" y="46"/>
                    <a:pt x="140" y="93"/>
                  </a:cubicBezTo>
                  <a:cubicBezTo>
                    <a:pt x="122" y="112"/>
                    <a:pt x="84" y="139"/>
                    <a:pt x="57" y="158"/>
                  </a:cubicBezTo>
                  <a:cubicBezTo>
                    <a:pt x="38" y="186"/>
                    <a:pt x="10" y="204"/>
                    <a:pt x="1" y="242"/>
                  </a:cubicBezTo>
                  <a:lnTo>
                    <a:pt x="84" y="186"/>
                  </a:lnTo>
                  <a:cubicBezTo>
                    <a:pt x="103" y="158"/>
                    <a:pt x="140" y="149"/>
                    <a:pt x="168" y="121"/>
                  </a:cubicBezTo>
                  <a:cubicBezTo>
                    <a:pt x="224" y="93"/>
                    <a:pt x="280" y="3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2"/>
            <p:cNvSpPr/>
            <p:nvPr/>
          </p:nvSpPr>
          <p:spPr>
            <a:xfrm>
              <a:off x="3818350" y="1873350"/>
              <a:ext cx="7000" cy="7475"/>
            </a:xfrm>
            <a:custGeom>
              <a:rect b="b" l="l" r="r" t="t"/>
              <a:pathLst>
                <a:path extrusionOk="0" h="299" w="280">
                  <a:moveTo>
                    <a:pt x="279" y="1"/>
                  </a:moveTo>
                  <a:lnTo>
                    <a:pt x="279" y="1"/>
                  </a:lnTo>
                  <a:cubicBezTo>
                    <a:pt x="223" y="38"/>
                    <a:pt x="158" y="75"/>
                    <a:pt x="112" y="131"/>
                  </a:cubicBezTo>
                  <a:cubicBezTo>
                    <a:pt x="93" y="149"/>
                    <a:pt x="66" y="177"/>
                    <a:pt x="47" y="205"/>
                  </a:cubicBezTo>
                  <a:cubicBezTo>
                    <a:pt x="19" y="233"/>
                    <a:pt x="10" y="270"/>
                    <a:pt x="0" y="298"/>
                  </a:cubicBezTo>
                  <a:lnTo>
                    <a:pt x="84" y="233"/>
                  </a:lnTo>
                  <a:lnTo>
                    <a:pt x="149" y="159"/>
                  </a:lnTo>
                  <a:cubicBezTo>
                    <a:pt x="196" y="112"/>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2"/>
            <p:cNvSpPr/>
            <p:nvPr/>
          </p:nvSpPr>
          <p:spPr>
            <a:xfrm>
              <a:off x="3813925" y="1881025"/>
              <a:ext cx="8175" cy="7450"/>
            </a:xfrm>
            <a:custGeom>
              <a:rect b="b" l="l" r="r" t="t"/>
              <a:pathLst>
                <a:path extrusionOk="0" h="298" w="327">
                  <a:moveTo>
                    <a:pt x="326" y="0"/>
                  </a:moveTo>
                  <a:cubicBezTo>
                    <a:pt x="243" y="38"/>
                    <a:pt x="187" y="75"/>
                    <a:pt x="140" y="121"/>
                  </a:cubicBezTo>
                  <a:lnTo>
                    <a:pt x="57" y="205"/>
                  </a:lnTo>
                  <a:cubicBezTo>
                    <a:pt x="38" y="223"/>
                    <a:pt x="10" y="261"/>
                    <a:pt x="1" y="298"/>
                  </a:cubicBezTo>
                  <a:cubicBezTo>
                    <a:pt x="29" y="270"/>
                    <a:pt x="57" y="251"/>
                    <a:pt x="85" y="223"/>
                  </a:cubicBezTo>
                  <a:lnTo>
                    <a:pt x="168" y="158"/>
                  </a:lnTo>
                  <a:cubicBezTo>
                    <a:pt x="224" y="112"/>
                    <a:pt x="280" y="65"/>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2"/>
            <p:cNvSpPr/>
            <p:nvPr/>
          </p:nvSpPr>
          <p:spPr>
            <a:xfrm>
              <a:off x="3841800" y="1890350"/>
              <a:ext cx="4450" cy="2075"/>
            </a:xfrm>
            <a:custGeom>
              <a:rect b="b" l="l" r="r" t="t"/>
              <a:pathLst>
                <a:path extrusionOk="0" h="83" w="178">
                  <a:moveTo>
                    <a:pt x="145" y="1"/>
                  </a:moveTo>
                  <a:cubicBezTo>
                    <a:pt x="120" y="1"/>
                    <a:pt x="98" y="14"/>
                    <a:pt x="84" y="27"/>
                  </a:cubicBezTo>
                  <a:cubicBezTo>
                    <a:pt x="47" y="36"/>
                    <a:pt x="29" y="55"/>
                    <a:pt x="1" y="83"/>
                  </a:cubicBezTo>
                  <a:cubicBezTo>
                    <a:pt x="38" y="83"/>
                    <a:pt x="57" y="73"/>
                    <a:pt x="94" y="64"/>
                  </a:cubicBezTo>
                  <a:cubicBezTo>
                    <a:pt x="131" y="55"/>
                    <a:pt x="150" y="36"/>
                    <a:pt x="177" y="8"/>
                  </a:cubicBezTo>
                  <a:cubicBezTo>
                    <a:pt x="166" y="3"/>
                    <a:pt x="156" y="1"/>
                    <a:pt x="1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2"/>
            <p:cNvSpPr/>
            <p:nvPr/>
          </p:nvSpPr>
          <p:spPr>
            <a:xfrm>
              <a:off x="3846225" y="1890075"/>
              <a:ext cx="3975" cy="2350"/>
            </a:xfrm>
            <a:custGeom>
              <a:rect b="b" l="l" r="r" t="t"/>
              <a:pathLst>
                <a:path extrusionOk="0" h="94" w="159">
                  <a:moveTo>
                    <a:pt x="158" y="1"/>
                  </a:moveTo>
                  <a:cubicBezTo>
                    <a:pt x="130" y="1"/>
                    <a:pt x="103" y="19"/>
                    <a:pt x="65" y="29"/>
                  </a:cubicBezTo>
                  <a:cubicBezTo>
                    <a:pt x="47" y="47"/>
                    <a:pt x="19" y="66"/>
                    <a:pt x="0" y="94"/>
                  </a:cubicBezTo>
                  <a:cubicBezTo>
                    <a:pt x="38" y="94"/>
                    <a:pt x="65" y="84"/>
                    <a:pt x="93" y="75"/>
                  </a:cubicBezTo>
                  <a:cubicBezTo>
                    <a:pt x="112" y="47"/>
                    <a:pt x="140"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2"/>
            <p:cNvSpPr/>
            <p:nvPr/>
          </p:nvSpPr>
          <p:spPr>
            <a:xfrm>
              <a:off x="3806975" y="1891950"/>
              <a:ext cx="4425" cy="5825"/>
            </a:xfrm>
            <a:custGeom>
              <a:rect b="b" l="l" r="r" t="t"/>
              <a:pathLst>
                <a:path extrusionOk="0" h="233" w="177">
                  <a:moveTo>
                    <a:pt x="177" y="0"/>
                  </a:moveTo>
                  <a:lnTo>
                    <a:pt x="177" y="0"/>
                  </a:lnTo>
                  <a:cubicBezTo>
                    <a:pt x="130" y="19"/>
                    <a:pt x="93" y="56"/>
                    <a:pt x="56" y="102"/>
                  </a:cubicBezTo>
                  <a:cubicBezTo>
                    <a:pt x="47" y="112"/>
                    <a:pt x="37" y="139"/>
                    <a:pt x="28" y="158"/>
                  </a:cubicBezTo>
                  <a:cubicBezTo>
                    <a:pt x="10" y="186"/>
                    <a:pt x="0" y="204"/>
                    <a:pt x="0" y="232"/>
                  </a:cubicBezTo>
                  <a:cubicBezTo>
                    <a:pt x="47" y="195"/>
                    <a:pt x="75" y="158"/>
                    <a:pt x="102" y="130"/>
                  </a:cubicBezTo>
                  <a:cubicBezTo>
                    <a:pt x="130" y="93"/>
                    <a:pt x="149" y="4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2"/>
            <p:cNvSpPr/>
            <p:nvPr/>
          </p:nvSpPr>
          <p:spPr>
            <a:xfrm>
              <a:off x="3787000" y="2073750"/>
              <a:ext cx="66675" cy="67825"/>
            </a:xfrm>
            <a:custGeom>
              <a:rect b="b" l="l" r="r" t="t"/>
              <a:pathLst>
                <a:path extrusionOk="0" h="2713" w="2667">
                  <a:moveTo>
                    <a:pt x="451" y="1"/>
                  </a:moveTo>
                  <a:cubicBezTo>
                    <a:pt x="440" y="1"/>
                    <a:pt x="429" y="1"/>
                    <a:pt x="418" y="3"/>
                  </a:cubicBezTo>
                  <a:cubicBezTo>
                    <a:pt x="158" y="31"/>
                    <a:pt x="56" y="356"/>
                    <a:pt x="28" y="625"/>
                  </a:cubicBezTo>
                  <a:cubicBezTo>
                    <a:pt x="0" y="1285"/>
                    <a:pt x="112" y="1945"/>
                    <a:pt x="381" y="2548"/>
                  </a:cubicBezTo>
                  <a:cubicBezTo>
                    <a:pt x="425" y="2673"/>
                    <a:pt x="544" y="2712"/>
                    <a:pt x="663" y="2712"/>
                  </a:cubicBezTo>
                  <a:cubicBezTo>
                    <a:pt x="749" y="2712"/>
                    <a:pt x="834" y="2692"/>
                    <a:pt x="892" y="2669"/>
                  </a:cubicBezTo>
                  <a:cubicBezTo>
                    <a:pt x="1496" y="2474"/>
                    <a:pt x="2063" y="2121"/>
                    <a:pt x="2434" y="1610"/>
                  </a:cubicBezTo>
                  <a:cubicBezTo>
                    <a:pt x="2555" y="1461"/>
                    <a:pt x="2648" y="1276"/>
                    <a:pt x="2657" y="1080"/>
                  </a:cubicBezTo>
                  <a:cubicBezTo>
                    <a:pt x="2667" y="876"/>
                    <a:pt x="2555" y="672"/>
                    <a:pt x="2369" y="616"/>
                  </a:cubicBezTo>
                  <a:cubicBezTo>
                    <a:pt x="2332" y="605"/>
                    <a:pt x="2295" y="599"/>
                    <a:pt x="2259" y="599"/>
                  </a:cubicBezTo>
                  <a:cubicBezTo>
                    <a:pt x="2088" y="599"/>
                    <a:pt x="1930" y="715"/>
                    <a:pt x="1784" y="830"/>
                  </a:cubicBezTo>
                  <a:cubicBezTo>
                    <a:pt x="1831" y="681"/>
                    <a:pt x="1886" y="523"/>
                    <a:pt x="1868" y="356"/>
                  </a:cubicBezTo>
                  <a:cubicBezTo>
                    <a:pt x="1849" y="198"/>
                    <a:pt x="1728" y="31"/>
                    <a:pt x="1570" y="12"/>
                  </a:cubicBezTo>
                  <a:cubicBezTo>
                    <a:pt x="1555" y="10"/>
                    <a:pt x="1540" y="8"/>
                    <a:pt x="1525" y="8"/>
                  </a:cubicBezTo>
                  <a:cubicBezTo>
                    <a:pt x="1368" y="8"/>
                    <a:pt x="1238" y="136"/>
                    <a:pt x="1162" y="272"/>
                  </a:cubicBezTo>
                  <a:cubicBezTo>
                    <a:pt x="1078" y="430"/>
                    <a:pt x="1031" y="588"/>
                    <a:pt x="929" y="727"/>
                  </a:cubicBezTo>
                  <a:cubicBezTo>
                    <a:pt x="901" y="570"/>
                    <a:pt x="892" y="402"/>
                    <a:pt x="809" y="254"/>
                  </a:cubicBezTo>
                  <a:cubicBezTo>
                    <a:pt x="748" y="115"/>
                    <a:pt x="599" y="1"/>
                    <a:pt x="4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2"/>
            <p:cNvSpPr/>
            <p:nvPr/>
          </p:nvSpPr>
          <p:spPr>
            <a:xfrm>
              <a:off x="3787000" y="2072425"/>
              <a:ext cx="67850" cy="69000"/>
            </a:xfrm>
            <a:custGeom>
              <a:rect b="b" l="l" r="r" t="t"/>
              <a:pathLst>
                <a:path extrusionOk="0" h="2760" w="2714">
                  <a:moveTo>
                    <a:pt x="1542" y="0"/>
                  </a:moveTo>
                  <a:cubicBezTo>
                    <a:pt x="1440" y="0"/>
                    <a:pt x="1347" y="37"/>
                    <a:pt x="1273" y="93"/>
                  </a:cubicBezTo>
                  <a:cubicBezTo>
                    <a:pt x="1208" y="158"/>
                    <a:pt x="1143" y="223"/>
                    <a:pt x="1097" y="307"/>
                  </a:cubicBezTo>
                  <a:cubicBezTo>
                    <a:pt x="1041" y="418"/>
                    <a:pt x="994" y="548"/>
                    <a:pt x="939" y="650"/>
                  </a:cubicBezTo>
                  <a:cubicBezTo>
                    <a:pt x="929" y="539"/>
                    <a:pt x="901" y="409"/>
                    <a:pt x="846" y="307"/>
                  </a:cubicBezTo>
                  <a:cubicBezTo>
                    <a:pt x="809" y="232"/>
                    <a:pt x="753" y="167"/>
                    <a:pt x="697" y="112"/>
                  </a:cubicBezTo>
                  <a:cubicBezTo>
                    <a:pt x="623" y="65"/>
                    <a:pt x="539" y="28"/>
                    <a:pt x="465" y="19"/>
                  </a:cubicBezTo>
                  <a:cubicBezTo>
                    <a:pt x="381" y="19"/>
                    <a:pt x="288" y="37"/>
                    <a:pt x="232" y="93"/>
                  </a:cubicBezTo>
                  <a:cubicBezTo>
                    <a:pt x="158" y="158"/>
                    <a:pt x="121" y="223"/>
                    <a:pt x="93" y="297"/>
                  </a:cubicBezTo>
                  <a:cubicBezTo>
                    <a:pt x="28" y="446"/>
                    <a:pt x="10" y="604"/>
                    <a:pt x="10" y="762"/>
                  </a:cubicBezTo>
                  <a:cubicBezTo>
                    <a:pt x="0" y="1068"/>
                    <a:pt x="28" y="1384"/>
                    <a:pt x="93" y="1700"/>
                  </a:cubicBezTo>
                  <a:cubicBezTo>
                    <a:pt x="28" y="1384"/>
                    <a:pt x="19" y="1068"/>
                    <a:pt x="28" y="771"/>
                  </a:cubicBezTo>
                  <a:cubicBezTo>
                    <a:pt x="47" y="623"/>
                    <a:pt x="65" y="455"/>
                    <a:pt x="121" y="316"/>
                  </a:cubicBezTo>
                  <a:cubicBezTo>
                    <a:pt x="158" y="251"/>
                    <a:pt x="195" y="186"/>
                    <a:pt x="251" y="139"/>
                  </a:cubicBezTo>
                  <a:cubicBezTo>
                    <a:pt x="307" y="93"/>
                    <a:pt x="381" y="74"/>
                    <a:pt x="446" y="74"/>
                  </a:cubicBezTo>
                  <a:cubicBezTo>
                    <a:pt x="521" y="74"/>
                    <a:pt x="586" y="112"/>
                    <a:pt x="651" y="158"/>
                  </a:cubicBezTo>
                  <a:cubicBezTo>
                    <a:pt x="706" y="204"/>
                    <a:pt x="753" y="260"/>
                    <a:pt x="771" y="325"/>
                  </a:cubicBezTo>
                  <a:cubicBezTo>
                    <a:pt x="836" y="465"/>
                    <a:pt x="855" y="623"/>
                    <a:pt x="864" y="771"/>
                  </a:cubicBezTo>
                  <a:lnTo>
                    <a:pt x="883" y="873"/>
                  </a:lnTo>
                  <a:lnTo>
                    <a:pt x="948" y="790"/>
                  </a:lnTo>
                  <a:cubicBezTo>
                    <a:pt x="1069" y="650"/>
                    <a:pt x="1115" y="483"/>
                    <a:pt x="1189" y="344"/>
                  </a:cubicBezTo>
                  <a:cubicBezTo>
                    <a:pt x="1227" y="269"/>
                    <a:pt x="1282" y="214"/>
                    <a:pt x="1347" y="167"/>
                  </a:cubicBezTo>
                  <a:cubicBezTo>
                    <a:pt x="1397" y="126"/>
                    <a:pt x="1455" y="91"/>
                    <a:pt x="1520" y="91"/>
                  </a:cubicBezTo>
                  <a:cubicBezTo>
                    <a:pt x="1527" y="91"/>
                    <a:pt x="1535" y="92"/>
                    <a:pt x="1542" y="93"/>
                  </a:cubicBezTo>
                  <a:cubicBezTo>
                    <a:pt x="1608" y="93"/>
                    <a:pt x="1682" y="130"/>
                    <a:pt x="1728" y="186"/>
                  </a:cubicBezTo>
                  <a:cubicBezTo>
                    <a:pt x="1775" y="251"/>
                    <a:pt x="1812" y="316"/>
                    <a:pt x="1821" y="390"/>
                  </a:cubicBezTo>
                  <a:cubicBezTo>
                    <a:pt x="1840" y="539"/>
                    <a:pt x="1793" y="697"/>
                    <a:pt x="1738" y="864"/>
                  </a:cubicBezTo>
                  <a:lnTo>
                    <a:pt x="1691" y="1013"/>
                  </a:lnTo>
                  <a:lnTo>
                    <a:pt x="1812" y="920"/>
                  </a:lnTo>
                  <a:cubicBezTo>
                    <a:pt x="1877" y="864"/>
                    <a:pt x="1951" y="818"/>
                    <a:pt x="2016" y="771"/>
                  </a:cubicBezTo>
                  <a:cubicBezTo>
                    <a:pt x="2091" y="725"/>
                    <a:pt x="2165" y="697"/>
                    <a:pt x="2249" y="688"/>
                  </a:cubicBezTo>
                  <a:cubicBezTo>
                    <a:pt x="2332" y="688"/>
                    <a:pt x="2416" y="715"/>
                    <a:pt x="2472" y="771"/>
                  </a:cubicBezTo>
                  <a:cubicBezTo>
                    <a:pt x="2527" y="827"/>
                    <a:pt x="2574" y="901"/>
                    <a:pt x="2602" y="976"/>
                  </a:cubicBezTo>
                  <a:cubicBezTo>
                    <a:pt x="2620" y="1059"/>
                    <a:pt x="2620" y="1143"/>
                    <a:pt x="2611" y="1236"/>
                  </a:cubicBezTo>
                  <a:cubicBezTo>
                    <a:pt x="2602" y="1319"/>
                    <a:pt x="2564" y="1394"/>
                    <a:pt x="2518" y="1477"/>
                  </a:cubicBezTo>
                  <a:cubicBezTo>
                    <a:pt x="2472" y="1561"/>
                    <a:pt x="2425" y="1626"/>
                    <a:pt x="2369" y="1700"/>
                  </a:cubicBezTo>
                  <a:lnTo>
                    <a:pt x="2193" y="1905"/>
                  </a:lnTo>
                  <a:cubicBezTo>
                    <a:pt x="1951" y="2174"/>
                    <a:pt x="1645" y="2388"/>
                    <a:pt x="1320" y="2536"/>
                  </a:cubicBezTo>
                  <a:cubicBezTo>
                    <a:pt x="1645" y="2388"/>
                    <a:pt x="1961" y="2174"/>
                    <a:pt x="2211" y="1923"/>
                  </a:cubicBezTo>
                  <a:cubicBezTo>
                    <a:pt x="2276" y="1849"/>
                    <a:pt x="2342" y="1793"/>
                    <a:pt x="2397" y="1710"/>
                  </a:cubicBezTo>
                  <a:cubicBezTo>
                    <a:pt x="2462" y="1644"/>
                    <a:pt x="2509" y="1561"/>
                    <a:pt x="2555" y="1487"/>
                  </a:cubicBezTo>
                  <a:cubicBezTo>
                    <a:pt x="2620" y="1422"/>
                    <a:pt x="2667" y="1338"/>
                    <a:pt x="2695" y="1245"/>
                  </a:cubicBezTo>
                  <a:cubicBezTo>
                    <a:pt x="2713" y="1152"/>
                    <a:pt x="2713" y="1059"/>
                    <a:pt x="2695" y="966"/>
                  </a:cubicBezTo>
                  <a:cubicBezTo>
                    <a:pt x="2667" y="873"/>
                    <a:pt x="2620" y="780"/>
                    <a:pt x="2555" y="725"/>
                  </a:cubicBezTo>
                  <a:cubicBezTo>
                    <a:pt x="2481" y="650"/>
                    <a:pt x="2379" y="623"/>
                    <a:pt x="2276" y="623"/>
                  </a:cubicBezTo>
                  <a:cubicBezTo>
                    <a:pt x="2165" y="623"/>
                    <a:pt x="2072" y="650"/>
                    <a:pt x="1998" y="697"/>
                  </a:cubicBezTo>
                  <a:cubicBezTo>
                    <a:pt x="1961" y="725"/>
                    <a:pt x="1914" y="743"/>
                    <a:pt x="1877" y="771"/>
                  </a:cubicBezTo>
                  <a:cubicBezTo>
                    <a:pt x="1886" y="734"/>
                    <a:pt x="1905" y="697"/>
                    <a:pt x="1905" y="650"/>
                  </a:cubicBezTo>
                  <a:cubicBezTo>
                    <a:pt x="1923" y="576"/>
                    <a:pt x="1923" y="483"/>
                    <a:pt x="1914" y="390"/>
                  </a:cubicBezTo>
                  <a:cubicBezTo>
                    <a:pt x="1905" y="297"/>
                    <a:pt x="1868" y="214"/>
                    <a:pt x="1793" y="130"/>
                  </a:cubicBezTo>
                  <a:cubicBezTo>
                    <a:pt x="1738" y="65"/>
                    <a:pt x="1645" y="0"/>
                    <a:pt x="1542" y="0"/>
                  </a:cubicBezTo>
                  <a:close/>
                  <a:moveTo>
                    <a:pt x="344" y="2601"/>
                  </a:moveTo>
                  <a:cubicBezTo>
                    <a:pt x="353" y="2648"/>
                    <a:pt x="390" y="2685"/>
                    <a:pt x="428" y="2713"/>
                  </a:cubicBezTo>
                  <a:cubicBezTo>
                    <a:pt x="390" y="2685"/>
                    <a:pt x="372" y="2639"/>
                    <a:pt x="344" y="2601"/>
                  </a:cubicBezTo>
                  <a:close/>
                  <a:moveTo>
                    <a:pt x="1319" y="2537"/>
                  </a:moveTo>
                  <a:lnTo>
                    <a:pt x="1319" y="2537"/>
                  </a:lnTo>
                  <a:cubicBezTo>
                    <a:pt x="1161" y="2620"/>
                    <a:pt x="994" y="2676"/>
                    <a:pt x="818" y="2732"/>
                  </a:cubicBezTo>
                  <a:cubicBezTo>
                    <a:pt x="994" y="2685"/>
                    <a:pt x="1161" y="2620"/>
                    <a:pt x="1319" y="2537"/>
                  </a:cubicBezTo>
                  <a:close/>
                  <a:moveTo>
                    <a:pt x="428" y="2713"/>
                  </a:moveTo>
                  <a:cubicBezTo>
                    <a:pt x="465" y="2732"/>
                    <a:pt x="511" y="2759"/>
                    <a:pt x="558" y="2759"/>
                  </a:cubicBezTo>
                  <a:cubicBezTo>
                    <a:pt x="511" y="2741"/>
                    <a:pt x="465" y="2732"/>
                    <a:pt x="428" y="27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2"/>
            <p:cNvSpPr/>
            <p:nvPr/>
          </p:nvSpPr>
          <p:spPr>
            <a:xfrm>
              <a:off x="3799525" y="2091925"/>
              <a:ext cx="10950" cy="48800"/>
            </a:xfrm>
            <a:custGeom>
              <a:rect b="b" l="l" r="r" t="t"/>
              <a:pathLst>
                <a:path extrusionOk="0" h="1952" w="438">
                  <a:moveTo>
                    <a:pt x="438" y="0"/>
                  </a:moveTo>
                  <a:cubicBezTo>
                    <a:pt x="391" y="168"/>
                    <a:pt x="354" y="326"/>
                    <a:pt x="335" y="493"/>
                  </a:cubicBezTo>
                  <a:lnTo>
                    <a:pt x="233" y="976"/>
                  </a:lnTo>
                  <a:lnTo>
                    <a:pt x="122" y="1468"/>
                  </a:lnTo>
                  <a:cubicBezTo>
                    <a:pt x="103" y="1543"/>
                    <a:pt x="94" y="1626"/>
                    <a:pt x="66" y="1710"/>
                  </a:cubicBezTo>
                  <a:lnTo>
                    <a:pt x="1" y="1952"/>
                  </a:lnTo>
                  <a:cubicBezTo>
                    <a:pt x="66" y="1803"/>
                    <a:pt x="112" y="1636"/>
                    <a:pt x="159" y="1478"/>
                  </a:cubicBezTo>
                  <a:cubicBezTo>
                    <a:pt x="205" y="1310"/>
                    <a:pt x="242" y="1153"/>
                    <a:pt x="280" y="985"/>
                  </a:cubicBezTo>
                  <a:cubicBezTo>
                    <a:pt x="308" y="827"/>
                    <a:pt x="345" y="660"/>
                    <a:pt x="373" y="502"/>
                  </a:cubicBezTo>
                  <a:cubicBezTo>
                    <a:pt x="391" y="335"/>
                    <a:pt x="419" y="168"/>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2"/>
            <p:cNvSpPr/>
            <p:nvPr/>
          </p:nvSpPr>
          <p:spPr>
            <a:xfrm>
              <a:off x="3801150" y="2095175"/>
              <a:ext cx="30475" cy="46475"/>
            </a:xfrm>
            <a:custGeom>
              <a:rect b="b" l="l" r="r" t="t"/>
              <a:pathLst>
                <a:path extrusionOk="0" h="1859" w="1219">
                  <a:moveTo>
                    <a:pt x="1218" y="1"/>
                  </a:moveTo>
                  <a:cubicBezTo>
                    <a:pt x="1107" y="149"/>
                    <a:pt x="1004" y="298"/>
                    <a:pt x="884" y="456"/>
                  </a:cubicBezTo>
                  <a:lnTo>
                    <a:pt x="568" y="902"/>
                  </a:lnTo>
                  <a:cubicBezTo>
                    <a:pt x="465" y="1060"/>
                    <a:pt x="363" y="1208"/>
                    <a:pt x="270" y="1366"/>
                  </a:cubicBezTo>
                  <a:cubicBezTo>
                    <a:pt x="177" y="1534"/>
                    <a:pt x="85" y="1682"/>
                    <a:pt x="1" y="1859"/>
                  </a:cubicBezTo>
                  <a:cubicBezTo>
                    <a:pt x="47" y="1775"/>
                    <a:pt x="103" y="1710"/>
                    <a:pt x="150" y="1626"/>
                  </a:cubicBezTo>
                  <a:cubicBezTo>
                    <a:pt x="196" y="1543"/>
                    <a:pt x="261" y="1478"/>
                    <a:pt x="308" y="1394"/>
                  </a:cubicBezTo>
                  <a:lnTo>
                    <a:pt x="614" y="930"/>
                  </a:lnTo>
                  <a:lnTo>
                    <a:pt x="921" y="465"/>
                  </a:lnTo>
                  <a:cubicBezTo>
                    <a:pt x="1023" y="316"/>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2"/>
            <p:cNvSpPr/>
            <p:nvPr/>
          </p:nvSpPr>
          <p:spPr>
            <a:xfrm>
              <a:off x="3805800" y="2110500"/>
              <a:ext cx="3275" cy="13725"/>
            </a:xfrm>
            <a:custGeom>
              <a:rect b="b" l="l" r="r" t="t"/>
              <a:pathLst>
                <a:path extrusionOk="0" h="549" w="131">
                  <a:moveTo>
                    <a:pt x="131" y="1"/>
                  </a:moveTo>
                  <a:lnTo>
                    <a:pt x="131" y="1"/>
                  </a:lnTo>
                  <a:cubicBezTo>
                    <a:pt x="94" y="94"/>
                    <a:pt x="75" y="187"/>
                    <a:pt x="47" y="270"/>
                  </a:cubicBezTo>
                  <a:cubicBezTo>
                    <a:pt x="38" y="317"/>
                    <a:pt x="38" y="363"/>
                    <a:pt x="29" y="410"/>
                  </a:cubicBezTo>
                  <a:cubicBezTo>
                    <a:pt x="10" y="456"/>
                    <a:pt x="10" y="502"/>
                    <a:pt x="1" y="549"/>
                  </a:cubicBezTo>
                  <a:cubicBezTo>
                    <a:pt x="29" y="512"/>
                    <a:pt x="47" y="465"/>
                    <a:pt x="57" y="419"/>
                  </a:cubicBezTo>
                  <a:lnTo>
                    <a:pt x="94" y="279"/>
                  </a:lnTo>
                  <a:cubicBezTo>
                    <a:pt x="122" y="187"/>
                    <a:pt x="131" y="94"/>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2"/>
            <p:cNvSpPr/>
            <p:nvPr/>
          </p:nvSpPr>
          <p:spPr>
            <a:xfrm>
              <a:off x="3810450" y="2105625"/>
              <a:ext cx="1200" cy="8625"/>
            </a:xfrm>
            <a:custGeom>
              <a:rect b="b" l="l" r="r" t="t"/>
              <a:pathLst>
                <a:path extrusionOk="0" h="345" w="48">
                  <a:moveTo>
                    <a:pt x="19" y="1"/>
                  </a:moveTo>
                  <a:cubicBezTo>
                    <a:pt x="10" y="56"/>
                    <a:pt x="1" y="112"/>
                    <a:pt x="1" y="177"/>
                  </a:cubicBezTo>
                  <a:lnTo>
                    <a:pt x="1" y="251"/>
                  </a:lnTo>
                  <a:lnTo>
                    <a:pt x="1" y="344"/>
                  </a:lnTo>
                  <a:cubicBezTo>
                    <a:pt x="10" y="326"/>
                    <a:pt x="28" y="289"/>
                    <a:pt x="38" y="270"/>
                  </a:cubicBezTo>
                  <a:cubicBezTo>
                    <a:pt x="38" y="233"/>
                    <a:pt x="47" y="205"/>
                    <a:pt x="47" y="177"/>
                  </a:cubicBezTo>
                  <a:cubicBezTo>
                    <a:pt x="47"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2"/>
            <p:cNvSpPr/>
            <p:nvPr/>
          </p:nvSpPr>
          <p:spPr>
            <a:xfrm>
              <a:off x="3811375" y="2106100"/>
              <a:ext cx="4450" cy="12550"/>
            </a:xfrm>
            <a:custGeom>
              <a:rect b="b" l="l" r="r" t="t"/>
              <a:pathLst>
                <a:path extrusionOk="0" h="502" w="178">
                  <a:moveTo>
                    <a:pt x="177" y="0"/>
                  </a:moveTo>
                  <a:cubicBezTo>
                    <a:pt x="131" y="84"/>
                    <a:pt x="94" y="167"/>
                    <a:pt x="66" y="251"/>
                  </a:cubicBezTo>
                  <a:cubicBezTo>
                    <a:pt x="47" y="325"/>
                    <a:pt x="19" y="409"/>
                    <a:pt x="1" y="502"/>
                  </a:cubicBezTo>
                  <a:cubicBezTo>
                    <a:pt x="38" y="465"/>
                    <a:pt x="47" y="418"/>
                    <a:pt x="66" y="390"/>
                  </a:cubicBezTo>
                  <a:cubicBezTo>
                    <a:pt x="84" y="335"/>
                    <a:pt x="103" y="307"/>
                    <a:pt x="112" y="260"/>
                  </a:cubicBezTo>
                  <a:cubicBezTo>
                    <a:pt x="140" y="177"/>
                    <a:pt x="159" y="9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2"/>
            <p:cNvSpPr/>
            <p:nvPr/>
          </p:nvSpPr>
          <p:spPr>
            <a:xfrm>
              <a:off x="3805100" y="2123050"/>
              <a:ext cx="4225" cy="7450"/>
            </a:xfrm>
            <a:custGeom>
              <a:rect b="b" l="l" r="r" t="t"/>
              <a:pathLst>
                <a:path extrusionOk="0" h="298" w="169">
                  <a:moveTo>
                    <a:pt x="168" y="0"/>
                  </a:moveTo>
                  <a:lnTo>
                    <a:pt x="168" y="0"/>
                  </a:lnTo>
                  <a:cubicBezTo>
                    <a:pt x="122" y="47"/>
                    <a:pt x="85" y="93"/>
                    <a:pt x="66" y="140"/>
                  </a:cubicBezTo>
                  <a:cubicBezTo>
                    <a:pt x="38" y="196"/>
                    <a:pt x="19" y="242"/>
                    <a:pt x="1" y="298"/>
                  </a:cubicBezTo>
                  <a:cubicBezTo>
                    <a:pt x="57" y="251"/>
                    <a:pt x="85" y="205"/>
                    <a:pt x="112" y="158"/>
                  </a:cubicBezTo>
                  <a:cubicBezTo>
                    <a:pt x="131" y="103"/>
                    <a:pt x="159" y="56"/>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2"/>
            <p:cNvSpPr/>
            <p:nvPr/>
          </p:nvSpPr>
          <p:spPr>
            <a:xfrm>
              <a:off x="3827875" y="2081475"/>
              <a:ext cx="2125" cy="12575"/>
            </a:xfrm>
            <a:custGeom>
              <a:rect b="b" l="l" r="r" t="t"/>
              <a:pathLst>
                <a:path extrusionOk="0" h="503" w="85">
                  <a:moveTo>
                    <a:pt x="75" y="0"/>
                  </a:moveTo>
                  <a:cubicBezTo>
                    <a:pt x="47" y="84"/>
                    <a:pt x="38" y="168"/>
                    <a:pt x="19" y="242"/>
                  </a:cubicBezTo>
                  <a:cubicBezTo>
                    <a:pt x="19" y="288"/>
                    <a:pt x="10" y="326"/>
                    <a:pt x="10" y="372"/>
                  </a:cubicBezTo>
                  <a:cubicBezTo>
                    <a:pt x="10" y="418"/>
                    <a:pt x="10" y="456"/>
                    <a:pt x="0" y="502"/>
                  </a:cubicBezTo>
                  <a:cubicBezTo>
                    <a:pt x="19" y="465"/>
                    <a:pt x="38" y="418"/>
                    <a:pt x="47" y="381"/>
                  </a:cubicBezTo>
                  <a:cubicBezTo>
                    <a:pt x="56" y="335"/>
                    <a:pt x="75" y="298"/>
                    <a:pt x="75" y="261"/>
                  </a:cubicBezTo>
                  <a:cubicBezTo>
                    <a:pt x="84" y="158"/>
                    <a:pt x="84" y="8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2"/>
            <p:cNvSpPr/>
            <p:nvPr/>
          </p:nvSpPr>
          <p:spPr>
            <a:xfrm>
              <a:off x="3824850" y="2089375"/>
              <a:ext cx="1875" cy="8600"/>
            </a:xfrm>
            <a:custGeom>
              <a:rect b="b" l="l" r="r" t="t"/>
              <a:pathLst>
                <a:path extrusionOk="0" h="344" w="75">
                  <a:moveTo>
                    <a:pt x="66" y="0"/>
                  </a:moveTo>
                  <a:cubicBezTo>
                    <a:pt x="38" y="56"/>
                    <a:pt x="28" y="112"/>
                    <a:pt x="28" y="177"/>
                  </a:cubicBezTo>
                  <a:cubicBezTo>
                    <a:pt x="19" y="233"/>
                    <a:pt x="19" y="288"/>
                    <a:pt x="1" y="344"/>
                  </a:cubicBezTo>
                  <a:cubicBezTo>
                    <a:pt x="28" y="325"/>
                    <a:pt x="38" y="288"/>
                    <a:pt x="56" y="270"/>
                  </a:cubicBezTo>
                  <a:cubicBezTo>
                    <a:pt x="66" y="242"/>
                    <a:pt x="75" y="205"/>
                    <a:pt x="75" y="186"/>
                  </a:cubicBezTo>
                  <a:lnTo>
                    <a:pt x="75" y="93"/>
                  </a:lnTo>
                  <a:cubicBezTo>
                    <a:pt x="75" y="56"/>
                    <a:pt x="75"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2"/>
            <p:cNvSpPr/>
            <p:nvPr/>
          </p:nvSpPr>
          <p:spPr>
            <a:xfrm>
              <a:off x="3826475" y="2079850"/>
              <a:ext cx="1200" cy="4675"/>
            </a:xfrm>
            <a:custGeom>
              <a:rect b="b" l="l" r="r" t="t"/>
              <a:pathLst>
                <a:path extrusionOk="0" h="187" w="48">
                  <a:moveTo>
                    <a:pt x="10" y="0"/>
                  </a:moveTo>
                  <a:cubicBezTo>
                    <a:pt x="1" y="28"/>
                    <a:pt x="1" y="65"/>
                    <a:pt x="1" y="93"/>
                  </a:cubicBezTo>
                  <a:lnTo>
                    <a:pt x="1" y="140"/>
                  </a:lnTo>
                  <a:cubicBezTo>
                    <a:pt x="1" y="149"/>
                    <a:pt x="1" y="158"/>
                    <a:pt x="10" y="186"/>
                  </a:cubicBezTo>
                  <a:cubicBezTo>
                    <a:pt x="38" y="158"/>
                    <a:pt x="47" y="121"/>
                    <a:pt x="47" y="93"/>
                  </a:cubicBezTo>
                  <a:cubicBezTo>
                    <a:pt x="47" y="75"/>
                    <a:pt x="47" y="56"/>
                    <a:pt x="38" y="47"/>
                  </a:cubicBezTo>
                  <a:cubicBezTo>
                    <a:pt x="38" y="2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2"/>
            <p:cNvSpPr/>
            <p:nvPr/>
          </p:nvSpPr>
          <p:spPr>
            <a:xfrm>
              <a:off x="3848325" y="2095400"/>
              <a:ext cx="2575" cy="11175"/>
            </a:xfrm>
            <a:custGeom>
              <a:rect b="b" l="l" r="r" t="t"/>
              <a:pathLst>
                <a:path extrusionOk="0" h="447" w="103">
                  <a:moveTo>
                    <a:pt x="0" y="1"/>
                  </a:moveTo>
                  <a:lnTo>
                    <a:pt x="0" y="1"/>
                  </a:lnTo>
                  <a:cubicBezTo>
                    <a:pt x="46" y="57"/>
                    <a:pt x="65" y="140"/>
                    <a:pt x="56" y="214"/>
                  </a:cubicBezTo>
                  <a:cubicBezTo>
                    <a:pt x="56" y="261"/>
                    <a:pt x="46" y="289"/>
                    <a:pt x="28" y="326"/>
                  </a:cubicBezTo>
                  <a:cubicBezTo>
                    <a:pt x="28" y="354"/>
                    <a:pt x="19" y="363"/>
                    <a:pt x="19" y="382"/>
                  </a:cubicBezTo>
                  <a:cubicBezTo>
                    <a:pt x="9" y="410"/>
                    <a:pt x="0" y="419"/>
                    <a:pt x="0" y="447"/>
                  </a:cubicBezTo>
                  <a:cubicBezTo>
                    <a:pt x="9" y="428"/>
                    <a:pt x="19" y="410"/>
                    <a:pt x="28" y="400"/>
                  </a:cubicBezTo>
                  <a:cubicBezTo>
                    <a:pt x="46" y="372"/>
                    <a:pt x="56" y="363"/>
                    <a:pt x="65" y="335"/>
                  </a:cubicBezTo>
                  <a:cubicBezTo>
                    <a:pt x="93" y="307"/>
                    <a:pt x="102" y="270"/>
                    <a:pt x="102" y="224"/>
                  </a:cubicBezTo>
                  <a:cubicBezTo>
                    <a:pt x="102" y="177"/>
                    <a:pt x="102" y="131"/>
                    <a:pt x="74" y="94"/>
                  </a:cubicBezTo>
                  <a:cubicBezTo>
                    <a:pt x="65"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2"/>
            <p:cNvSpPr/>
            <p:nvPr/>
          </p:nvSpPr>
          <p:spPr>
            <a:xfrm>
              <a:off x="3842975" y="2102150"/>
              <a:ext cx="5350" cy="9300"/>
            </a:xfrm>
            <a:custGeom>
              <a:rect b="b" l="l" r="r" t="t"/>
              <a:pathLst>
                <a:path extrusionOk="0" h="372" w="214">
                  <a:moveTo>
                    <a:pt x="214" y="0"/>
                  </a:moveTo>
                  <a:cubicBezTo>
                    <a:pt x="186" y="19"/>
                    <a:pt x="168" y="56"/>
                    <a:pt x="149" y="93"/>
                  </a:cubicBezTo>
                  <a:cubicBezTo>
                    <a:pt x="140" y="112"/>
                    <a:pt x="121" y="149"/>
                    <a:pt x="103" y="186"/>
                  </a:cubicBezTo>
                  <a:lnTo>
                    <a:pt x="56" y="279"/>
                  </a:lnTo>
                  <a:cubicBezTo>
                    <a:pt x="37" y="316"/>
                    <a:pt x="28" y="335"/>
                    <a:pt x="0" y="372"/>
                  </a:cubicBezTo>
                  <a:cubicBezTo>
                    <a:pt x="37" y="363"/>
                    <a:pt x="56" y="335"/>
                    <a:pt x="84" y="298"/>
                  </a:cubicBezTo>
                  <a:cubicBezTo>
                    <a:pt x="103" y="279"/>
                    <a:pt x="130" y="242"/>
                    <a:pt x="140" y="205"/>
                  </a:cubicBezTo>
                  <a:cubicBezTo>
                    <a:pt x="177" y="140"/>
                    <a:pt x="195" y="65"/>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2"/>
            <p:cNvSpPr/>
            <p:nvPr/>
          </p:nvSpPr>
          <p:spPr>
            <a:xfrm>
              <a:off x="3840875" y="2110050"/>
              <a:ext cx="6775" cy="7225"/>
            </a:xfrm>
            <a:custGeom>
              <a:rect b="b" l="l" r="r" t="t"/>
              <a:pathLst>
                <a:path extrusionOk="0" h="289" w="271">
                  <a:moveTo>
                    <a:pt x="270" y="0"/>
                  </a:moveTo>
                  <a:lnTo>
                    <a:pt x="131" y="139"/>
                  </a:lnTo>
                  <a:cubicBezTo>
                    <a:pt x="84" y="186"/>
                    <a:pt x="47" y="242"/>
                    <a:pt x="1" y="288"/>
                  </a:cubicBezTo>
                  <a:cubicBezTo>
                    <a:pt x="38" y="279"/>
                    <a:pt x="75" y="260"/>
                    <a:pt x="94" y="242"/>
                  </a:cubicBezTo>
                  <a:lnTo>
                    <a:pt x="168" y="167"/>
                  </a:lnTo>
                  <a:cubicBezTo>
                    <a:pt x="187" y="149"/>
                    <a:pt x="214" y="121"/>
                    <a:pt x="224" y="93"/>
                  </a:cubicBezTo>
                  <a:cubicBezTo>
                    <a:pt x="252" y="56"/>
                    <a:pt x="26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2"/>
            <p:cNvSpPr/>
            <p:nvPr/>
          </p:nvSpPr>
          <p:spPr>
            <a:xfrm>
              <a:off x="3843200" y="2100975"/>
              <a:ext cx="3275" cy="6075"/>
            </a:xfrm>
            <a:custGeom>
              <a:rect b="b" l="l" r="r" t="t"/>
              <a:pathLst>
                <a:path extrusionOk="0" h="243" w="131">
                  <a:moveTo>
                    <a:pt x="121" y="1"/>
                  </a:moveTo>
                  <a:cubicBezTo>
                    <a:pt x="84" y="47"/>
                    <a:pt x="75" y="84"/>
                    <a:pt x="47" y="112"/>
                  </a:cubicBezTo>
                  <a:cubicBezTo>
                    <a:pt x="38" y="159"/>
                    <a:pt x="19" y="196"/>
                    <a:pt x="1" y="242"/>
                  </a:cubicBezTo>
                  <a:cubicBezTo>
                    <a:pt x="47" y="224"/>
                    <a:pt x="75" y="187"/>
                    <a:pt x="94" y="140"/>
                  </a:cubicBezTo>
                  <a:cubicBezTo>
                    <a:pt x="112" y="112"/>
                    <a:pt x="121" y="94"/>
                    <a:pt x="121" y="66"/>
                  </a:cubicBezTo>
                  <a:cubicBezTo>
                    <a:pt x="121" y="47"/>
                    <a:pt x="13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2"/>
            <p:cNvSpPr/>
            <p:nvPr/>
          </p:nvSpPr>
          <p:spPr>
            <a:xfrm>
              <a:off x="3805575" y="2136750"/>
              <a:ext cx="9775" cy="3050"/>
            </a:xfrm>
            <a:custGeom>
              <a:rect b="b" l="l" r="r" t="t"/>
              <a:pathLst>
                <a:path extrusionOk="0" h="122" w="391">
                  <a:moveTo>
                    <a:pt x="391" y="1"/>
                  </a:moveTo>
                  <a:lnTo>
                    <a:pt x="391" y="1"/>
                  </a:lnTo>
                  <a:cubicBezTo>
                    <a:pt x="326" y="19"/>
                    <a:pt x="270" y="28"/>
                    <a:pt x="196" y="56"/>
                  </a:cubicBezTo>
                  <a:cubicBezTo>
                    <a:pt x="131" y="66"/>
                    <a:pt x="66" y="93"/>
                    <a:pt x="0" y="112"/>
                  </a:cubicBezTo>
                  <a:cubicBezTo>
                    <a:pt x="38" y="112"/>
                    <a:pt x="66" y="112"/>
                    <a:pt x="112" y="121"/>
                  </a:cubicBezTo>
                  <a:cubicBezTo>
                    <a:pt x="149" y="112"/>
                    <a:pt x="186" y="112"/>
                    <a:pt x="223" y="103"/>
                  </a:cubicBezTo>
                  <a:cubicBezTo>
                    <a:pt x="279" y="75"/>
                    <a:pt x="344" y="56"/>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2"/>
            <p:cNvSpPr/>
            <p:nvPr/>
          </p:nvSpPr>
          <p:spPr>
            <a:xfrm>
              <a:off x="3808350" y="2133500"/>
              <a:ext cx="7000" cy="3275"/>
            </a:xfrm>
            <a:custGeom>
              <a:rect b="b" l="l" r="r" t="t"/>
              <a:pathLst>
                <a:path extrusionOk="0" h="131" w="280">
                  <a:moveTo>
                    <a:pt x="280" y="1"/>
                  </a:moveTo>
                  <a:cubicBezTo>
                    <a:pt x="261" y="1"/>
                    <a:pt x="233" y="10"/>
                    <a:pt x="215" y="19"/>
                  </a:cubicBezTo>
                  <a:lnTo>
                    <a:pt x="140" y="56"/>
                  </a:lnTo>
                  <a:cubicBezTo>
                    <a:pt x="94" y="66"/>
                    <a:pt x="47" y="93"/>
                    <a:pt x="1" y="112"/>
                  </a:cubicBezTo>
                  <a:cubicBezTo>
                    <a:pt x="38" y="131"/>
                    <a:pt x="66" y="131"/>
                    <a:pt x="75" y="131"/>
                  </a:cubicBezTo>
                  <a:cubicBezTo>
                    <a:pt x="103" y="131"/>
                    <a:pt x="131" y="112"/>
                    <a:pt x="159" y="103"/>
                  </a:cubicBezTo>
                  <a:cubicBezTo>
                    <a:pt x="196" y="84"/>
                    <a:pt x="252" y="4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2"/>
            <p:cNvSpPr/>
            <p:nvPr/>
          </p:nvSpPr>
          <p:spPr>
            <a:xfrm>
              <a:off x="3810450" y="2126525"/>
              <a:ext cx="4675" cy="6300"/>
            </a:xfrm>
            <a:custGeom>
              <a:rect b="b" l="l" r="r" t="t"/>
              <a:pathLst>
                <a:path extrusionOk="0" h="252" w="187">
                  <a:moveTo>
                    <a:pt x="186" y="1"/>
                  </a:moveTo>
                  <a:lnTo>
                    <a:pt x="186" y="1"/>
                  </a:lnTo>
                  <a:cubicBezTo>
                    <a:pt x="149" y="38"/>
                    <a:pt x="121" y="66"/>
                    <a:pt x="84" y="112"/>
                  </a:cubicBezTo>
                  <a:cubicBezTo>
                    <a:pt x="47" y="159"/>
                    <a:pt x="28" y="196"/>
                    <a:pt x="1" y="252"/>
                  </a:cubicBezTo>
                  <a:cubicBezTo>
                    <a:pt x="47" y="224"/>
                    <a:pt x="84" y="187"/>
                    <a:pt x="121" y="149"/>
                  </a:cubicBezTo>
                  <a:cubicBezTo>
                    <a:pt x="140" y="131"/>
                    <a:pt x="149" y="103"/>
                    <a:pt x="168" y="84"/>
                  </a:cubicBezTo>
                  <a:cubicBezTo>
                    <a:pt x="177" y="57"/>
                    <a:pt x="186"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2"/>
            <p:cNvSpPr/>
            <p:nvPr/>
          </p:nvSpPr>
          <p:spPr>
            <a:xfrm>
              <a:off x="3814875" y="2127700"/>
              <a:ext cx="5600" cy="3975"/>
            </a:xfrm>
            <a:custGeom>
              <a:rect b="b" l="l" r="r" t="t"/>
              <a:pathLst>
                <a:path extrusionOk="0" h="159" w="224">
                  <a:moveTo>
                    <a:pt x="223" y="0"/>
                  </a:moveTo>
                  <a:lnTo>
                    <a:pt x="223" y="0"/>
                  </a:lnTo>
                  <a:cubicBezTo>
                    <a:pt x="158" y="10"/>
                    <a:pt x="130" y="37"/>
                    <a:pt x="93" y="56"/>
                  </a:cubicBezTo>
                  <a:cubicBezTo>
                    <a:pt x="56" y="93"/>
                    <a:pt x="19" y="112"/>
                    <a:pt x="0" y="158"/>
                  </a:cubicBezTo>
                  <a:cubicBezTo>
                    <a:pt x="47" y="149"/>
                    <a:pt x="93" y="130"/>
                    <a:pt x="130" y="102"/>
                  </a:cubicBezTo>
                  <a:cubicBezTo>
                    <a:pt x="158" y="6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2"/>
            <p:cNvSpPr/>
            <p:nvPr/>
          </p:nvSpPr>
          <p:spPr>
            <a:xfrm>
              <a:off x="3818575" y="2129775"/>
              <a:ext cx="7225" cy="5150"/>
            </a:xfrm>
            <a:custGeom>
              <a:rect b="b" l="l" r="r" t="t"/>
              <a:pathLst>
                <a:path extrusionOk="0" h="206" w="289">
                  <a:moveTo>
                    <a:pt x="289" y="1"/>
                  </a:moveTo>
                  <a:cubicBezTo>
                    <a:pt x="233" y="10"/>
                    <a:pt x="177" y="47"/>
                    <a:pt x="131" y="75"/>
                  </a:cubicBezTo>
                  <a:cubicBezTo>
                    <a:pt x="84" y="112"/>
                    <a:pt x="38" y="159"/>
                    <a:pt x="1" y="205"/>
                  </a:cubicBezTo>
                  <a:cubicBezTo>
                    <a:pt x="57" y="187"/>
                    <a:pt x="103" y="150"/>
                    <a:pt x="168" y="122"/>
                  </a:cubicBezTo>
                  <a:cubicBezTo>
                    <a:pt x="214" y="94"/>
                    <a:pt x="261" y="47"/>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2"/>
            <p:cNvSpPr/>
            <p:nvPr/>
          </p:nvSpPr>
          <p:spPr>
            <a:xfrm>
              <a:off x="3789550" y="2077750"/>
              <a:ext cx="4900" cy="10250"/>
            </a:xfrm>
            <a:custGeom>
              <a:rect b="b" l="l" r="r" t="t"/>
              <a:pathLst>
                <a:path extrusionOk="0" h="410" w="196">
                  <a:moveTo>
                    <a:pt x="196" y="1"/>
                  </a:moveTo>
                  <a:lnTo>
                    <a:pt x="196" y="1"/>
                  </a:lnTo>
                  <a:cubicBezTo>
                    <a:pt x="158" y="19"/>
                    <a:pt x="140" y="47"/>
                    <a:pt x="103" y="66"/>
                  </a:cubicBezTo>
                  <a:cubicBezTo>
                    <a:pt x="84" y="103"/>
                    <a:pt x="75" y="140"/>
                    <a:pt x="47" y="177"/>
                  </a:cubicBezTo>
                  <a:cubicBezTo>
                    <a:pt x="10" y="242"/>
                    <a:pt x="0" y="326"/>
                    <a:pt x="10" y="410"/>
                  </a:cubicBezTo>
                  <a:lnTo>
                    <a:pt x="47" y="298"/>
                  </a:lnTo>
                  <a:cubicBezTo>
                    <a:pt x="56" y="270"/>
                    <a:pt x="84" y="233"/>
                    <a:pt x="93" y="196"/>
                  </a:cubicBezTo>
                  <a:cubicBezTo>
                    <a:pt x="130" y="140"/>
                    <a:pt x="168" y="6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2"/>
            <p:cNvSpPr/>
            <p:nvPr/>
          </p:nvSpPr>
          <p:spPr>
            <a:xfrm>
              <a:off x="3790700" y="2082175"/>
              <a:ext cx="3275" cy="9300"/>
            </a:xfrm>
            <a:custGeom>
              <a:rect b="b" l="l" r="r" t="t"/>
              <a:pathLst>
                <a:path extrusionOk="0" h="372" w="131">
                  <a:moveTo>
                    <a:pt x="131" y="0"/>
                  </a:moveTo>
                  <a:cubicBezTo>
                    <a:pt x="103" y="19"/>
                    <a:pt x="84" y="56"/>
                    <a:pt x="57" y="75"/>
                  </a:cubicBezTo>
                  <a:cubicBezTo>
                    <a:pt x="47" y="112"/>
                    <a:pt x="38" y="140"/>
                    <a:pt x="29" y="167"/>
                  </a:cubicBezTo>
                  <a:cubicBezTo>
                    <a:pt x="10" y="233"/>
                    <a:pt x="1" y="298"/>
                    <a:pt x="29" y="372"/>
                  </a:cubicBezTo>
                  <a:lnTo>
                    <a:pt x="47" y="279"/>
                  </a:lnTo>
                  <a:cubicBezTo>
                    <a:pt x="47" y="242"/>
                    <a:pt x="57" y="214"/>
                    <a:pt x="75" y="186"/>
                  </a:cubicBezTo>
                  <a:cubicBezTo>
                    <a:pt x="94" y="121"/>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2"/>
            <p:cNvSpPr/>
            <p:nvPr/>
          </p:nvSpPr>
          <p:spPr>
            <a:xfrm>
              <a:off x="3792575" y="2088200"/>
              <a:ext cx="1875" cy="10475"/>
            </a:xfrm>
            <a:custGeom>
              <a:rect b="b" l="l" r="r" t="t"/>
              <a:pathLst>
                <a:path extrusionOk="0" h="419" w="75">
                  <a:moveTo>
                    <a:pt x="75" y="1"/>
                  </a:moveTo>
                  <a:cubicBezTo>
                    <a:pt x="37" y="57"/>
                    <a:pt x="28" y="131"/>
                    <a:pt x="9" y="205"/>
                  </a:cubicBezTo>
                  <a:cubicBezTo>
                    <a:pt x="0" y="242"/>
                    <a:pt x="0" y="280"/>
                    <a:pt x="0" y="317"/>
                  </a:cubicBezTo>
                  <a:cubicBezTo>
                    <a:pt x="9" y="345"/>
                    <a:pt x="9" y="382"/>
                    <a:pt x="19" y="419"/>
                  </a:cubicBezTo>
                  <a:lnTo>
                    <a:pt x="47" y="317"/>
                  </a:lnTo>
                  <a:cubicBezTo>
                    <a:pt x="56" y="280"/>
                    <a:pt x="65" y="242"/>
                    <a:pt x="65" y="205"/>
                  </a:cubicBezTo>
                  <a:cubicBezTo>
                    <a:pt x="65"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2"/>
            <p:cNvSpPr/>
            <p:nvPr/>
          </p:nvSpPr>
          <p:spPr>
            <a:xfrm>
              <a:off x="3789075" y="2095175"/>
              <a:ext cx="1200" cy="10475"/>
            </a:xfrm>
            <a:custGeom>
              <a:rect b="b" l="l" r="r" t="t"/>
              <a:pathLst>
                <a:path extrusionOk="0" h="419" w="48">
                  <a:moveTo>
                    <a:pt x="19" y="1"/>
                  </a:moveTo>
                  <a:cubicBezTo>
                    <a:pt x="10" y="66"/>
                    <a:pt x="1" y="149"/>
                    <a:pt x="1" y="205"/>
                  </a:cubicBezTo>
                  <a:cubicBezTo>
                    <a:pt x="1" y="242"/>
                    <a:pt x="1" y="279"/>
                    <a:pt x="10" y="316"/>
                  </a:cubicBezTo>
                  <a:cubicBezTo>
                    <a:pt x="10" y="344"/>
                    <a:pt x="19" y="381"/>
                    <a:pt x="47" y="419"/>
                  </a:cubicBezTo>
                  <a:lnTo>
                    <a:pt x="47" y="316"/>
                  </a:lnTo>
                  <a:lnTo>
                    <a:pt x="47" y="205"/>
                  </a:lnTo>
                  <a:cubicBezTo>
                    <a:pt x="47" y="140"/>
                    <a:pt x="47"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2"/>
            <p:cNvSpPr/>
            <p:nvPr/>
          </p:nvSpPr>
          <p:spPr>
            <a:xfrm>
              <a:off x="3791650" y="2103300"/>
              <a:ext cx="1400" cy="10725"/>
            </a:xfrm>
            <a:custGeom>
              <a:rect b="b" l="l" r="r" t="t"/>
              <a:pathLst>
                <a:path extrusionOk="0" h="429" w="56">
                  <a:moveTo>
                    <a:pt x="56" y="1"/>
                  </a:moveTo>
                  <a:lnTo>
                    <a:pt x="56" y="1"/>
                  </a:lnTo>
                  <a:cubicBezTo>
                    <a:pt x="19" y="66"/>
                    <a:pt x="9" y="140"/>
                    <a:pt x="0" y="205"/>
                  </a:cubicBezTo>
                  <a:lnTo>
                    <a:pt x="0" y="326"/>
                  </a:lnTo>
                  <a:cubicBezTo>
                    <a:pt x="9" y="354"/>
                    <a:pt x="9" y="391"/>
                    <a:pt x="37" y="428"/>
                  </a:cubicBezTo>
                  <a:cubicBezTo>
                    <a:pt x="19" y="391"/>
                    <a:pt x="37" y="354"/>
                    <a:pt x="37" y="326"/>
                  </a:cubicBezTo>
                  <a:lnTo>
                    <a:pt x="46" y="214"/>
                  </a:lnTo>
                  <a:cubicBezTo>
                    <a:pt x="56" y="149"/>
                    <a:pt x="56" y="6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2"/>
            <p:cNvSpPr/>
            <p:nvPr/>
          </p:nvSpPr>
          <p:spPr>
            <a:xfrm>
              <a:off x="3814175" y="2092150"/>
              <a:ext cx="2350" cy="4675"/>
            </a:xfrm>
            <a:custGeom>
              <a:rect b="b" l="l" r="r" t="t"/>
              <a:pathLst>
                <a:path extrusionOk="0" h="187" w="94">
                  <a:moveTo>
                    <a:pt x="84" y="1"/>
                  </a:moveTo>
                  <a:lnTo>
                    <a:pt x="84" y="1"/>
                  </a:lnTo>
                  <a:cubicBezTo>
                    <a:pt x="65" y="29"/>
                    <a:pt x="47" y="47"/>
                    <a:pt x="28" y="84"/>
                  </a:cubicBezTo>
                  <a:cubicBezTo>
                    <a:pt x="19" y="122"/>
                    <a:pt x="0" y="159"/>
                    <a:pt x="19" y="187"/>
                  </a:cubicBezTo>
                  <a:cubicBezTo>
                    <a:pt x="47" y="168"/>
                    <a:pt x="65" y="140"/>
                    <a:pt x="75" y="112"/>
                  </a:cubicBezTo>
                  <a:cubicBezTo>
                    <a:pt x="84" y="75"/>
                    <a:pt x="93"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2"/>
            <p:cNvSpPr/>
            <p:nvPr/>
          </p:nvSpPr>
          <p:spPr>
            <a:xfrm>
              <a:off x="3817650" y="2089125"/>
              <a:ext cx="1875" cy="4675"/>
            </a:xfrm>
            <a:custGeom>
              <a:rect b="b" l="l" r="r" t="t"/>
              <a:pathLst>
                <a:path extrusionOk="0" h="187" w="75">
                  <a:moveTo>
                    <a:pt x="66" y="1"/>
                  </a:moveTo>
                  <a:cubicBezTo>
                    <a:pt x="38" y="20"/>
                    <a:pt x="28" y="57"/>
                    <a:pt x="19" y="75"/>
                  </a:cubicBezTo>
                  <a:cubicBezTo>
                    <a:pt x="19" y="112"/>
                    <a:pt x="1" y="150"/>
                    <a:pt x="19" y="187"/>
                  </a:cubicBezTo>
                  <a:cubicBezTo>
                    <a:pt x="38" y="159"/>
                    <a:pt x="47" y="140"/>
                    <a:pt x="66" y="103"/>
                  </a:cubicBezTo>
                  <a:cubicBezTo>
                    <a:pt x="66" y="66"/>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2"/>
            <p:cNvSpPr/>
            <p:nvPr/>
          </p:nvSpPr>
          <p:spPr>
            <a:xfrm>
              <a:off x="3792800" y="2118400"/>
              <a:ext cx="1425" cy="7000"/>
            </a:xfrm>
            <a:custGeom>
              <a:rect b="b" l="l" r="r" t="t"/>
              <a:pathLst>
                <a:path extrusionOk="0" h="280" w="57">
                  <a:moveTo>
                    <a:pt x="10" y="1"/>
                  </a:moveTo>
                  <a:cubicBezTo>
                    <a:pt x="0" y="47"/>
                    <a:pt x="0" y="94"/>
                    <a:pt x="0" y="140"/>
                  </a:cubicBezTo>
                  <a:cubicBezTo>
                    <a:pt x="0" y="159"/>
                    <a:pt x="0" y="186"/>
                    <a:pt x="10" y="205"/>
                  </a:cubicBezTo>
                  <a:lnTo>
                    <a:pt x="47" y="279"/>
                  </a:lnTo>
                  <a:cubicBezTo>
                    <a:pt x="56" y="233"/>
                    <a:pt x="47" y="186"/>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2"/>
            <p:cNvSpPr/>
            <p:nvPr/>
          </p:nvSpPr>
          <p:spPr>
            <a:xfrm>
              <a:off x="3854575" y="2042825"/>
              <a:ext cx="66700" cy="67650"/>
            </a:xfrm>
            <a:custGeom>
              <a:rect b="b" l="l" r="r" t="t"/>
              <a:pathLst>
                <a:path extrusionOk="0" h="2706" w="2668">
                  <a:moveTo>
                    <a:pt x="468" y="0"/>
                  </a:moveTo>
                  <a:cubicBezTo>
                    <a:pt x="452" y="0"/>
                    <a:pt x="435" y="1"/>
                    <a:pt x="419" y="4"/>
                  </a:cubicBezTo>
                  <a:cubicBezTo>
                    <a:pt x="168" y="23"/>
                    <a:pt x="57" y="348"/>
                    <a:pt x="38" y="617"/>
                  </a:cubicBezTo>
                  <a:cubicBezTo>
                    <a:pt x="1" y="1277"/>
                    <a:pt x="122" y="1946"/>
                    <a:pt x="382" y="2550"/>
                  </a:cubicBezTo>
                  <a:cubicBezTo>
                    <a:pt x="430" y="2668"/>
                    <a:pt x="546" y="2705"/>
                    <a:pt x="663" y="2705"/>
                  </a:cubicBezTo>
                  <a:cubicBezTo>
                    <a:pt x="748" y="2705"/>
                    <a:pt x="834" y="2685"/>
                    <a:pt x="893" y="2661"/>
                  </a:cubicBezTo>
                  <a:cubicBezTo>
                    <a:pt x="1497" y="2466"/>
                    <a:pt x="2063" y="2113"/>
                    <a:pt x="2435" y="1602"/>
                  </a:cubicBezTo>
                  <a:cubicBezTo>
                    <a:pt x="2556" y="1453"/>
                    <a:pt x="2649" y="1268"/>
                    <a:pt x="2658" y="1073"/>
                  </a:cubicBezTo>
                  <a:cubicBezTo>
                    <a:pt x="2667" y="877"/>
                    <a:pt x="2556" y="664"/>
                    <a:pt x="2370" y="608"/>
                  </a:cubicBezTo>
                  <a:cubicBezTo>
                    <a:pt x="2338" y="599"/>
                    <a:pt x="2307" y="595"/>
                    <a:pt x="2275" y="595"/>
                  </a:cubicBezTo>
                  <a:cubicBezTo>
                    <a:pt x="2103" y="595"/>
                    <a:pt x="1935" y="713"/>
                    <a:pt x="1794" y="831"/>
                  </a:cubicBezTo>
                  <a:cubicBezTo>
                    <a:pt x="1840" y="673"/>
                    <a:pt x="1896" y="515"/>
                    <a:pt x="1868" y="348"/>
                  </a:cubicBezTo>
                  <a:cubicBezTo>
                    <a:pt x="1850" y="190"/>
                    <a:pt x="1729" y="23"/>
                    <a:pt x="1571" y="4"/>
                  </a:cubicBezTo>
                  <a:cubicBezTo>
                    <a:pt x="1556" y="2"/>
                    <a:pt x="1541" y="1"/>
                    <a:pt x="1526" y="1"/>
                  </a:cubicBezTo>
                  <a:cubicBezTo>
                    <a:pt x="1369" y="1"/>
                    <a:pt x="1239" y="129"/>
                    <a:pt x="1162" y="274"/>
                  </a:cubicBezTo>
                  <a:cubicBezTo>
                    <a:pt x="1079" y="422"/>
                    <a:pt x="1032" y="580"/>
                    <a:pt x="930" y="719"/>
                  </a:cubicBezTo>
                  <a:cubicBezTo>
                    <a:pt x="911" y="562"/>
                    <a:pt x="893" y="394"/>
                    <a:pt x="818" y="246"/>
                  </a:cubicBezTo>
                  <a:cubicBezTo>
                    <a:pt x="751" y="112"/>
                    <a:pt x="616" y="0"/>
                    <a:pt x="4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2"/>
            <p:cNvSpPr/>
            <p:nvPr/>
          </p:nvSpPr>
          <p:spPr>
            <a:xfrm>
              <a:off x="3854575" y="2041525"/>
              <a:ext cx="68100" cy="68775"/>
            </a:xfrm>
            <a:custGeom>
              <a:rect b="b" l="l" r="r" t="t"/>
              <a:pathLst>
                <a:path extrusionOk="0" h="2751" w="2724">
                  <a:moveTo>
                    <a:pt x="1543" y="0"/>
                  </a:moveTo>
                  <a:cubicBezTo>
                    <a:pt x="1441" y="0"/>
                    <a:pt x="1348" y="28"/>
                    <a:pt x="1274" y="93"/>
                  </a:cubicBezTo>
                  <a:cubicBezTo>
                    <a:pt x="1209" y="149"/>
                    <a:pt x="1153" y="214"/>
                    <a:pt x="1106" y="298"/>
                  </a:cubicBezTo>
                  <a:cubicBezTo>
                    <a:pt x="1041" y="418"/>
                    <a:pt x="995" y="539"/>
                    <a:pt x="939" y="651"/>
                  </a:cubicBezTo>
                  <a:cubicBezTo>
                    <a:pt x="930" y="530"/>
                    <a:pt x="902" y="400"/>
                    <a:pt x="846" y="298"/>
                  </a:cubicBezTo>
                  <a:cubicBezTo>
                    <a:pt x="809" y="233"/>
                    <a:pt x="753" y="158"/>
                    <a:pt x="698" y="103"/>
                  </a:cubicBezTo>
                  <a:cubicBezTo>
                    <a:pt x="623" y="56"/>
                    <a:pt x="549" y="19"/>
                    <a:pt x="465" y="10"/>
                  </a:cubicBezTo>
                  <a:cubicBezTo>
                    <a:pt x="382" y="10"/>
                    <a:pt x="289" y="28"/>
                    <a:pt x="233" y="93"/>
                  </a:cubicBezTo>
                  <a:cubicBezTo>
                    <a:pt x="159" y="149"/>
                    <a:pt x="131" y="214"/>
                    <a:pt x="94" y="288"/>
                  </a:cubicBezTo>
                  <a:cubicBezTo>
                    <a:pt x="38" y="437"/>
                    <a:pt x="10" y="604"/>
                    <a:pt x="10" y="753"/>
                  </a:cubicBezTo>
                  <a:cubicBezTo>
                    <a:pt x="1" y="1069"/>
                    <a:pt x="38" y="1375"/>
                    <a:pt x="94" y="1691"/>
                  </a:cubicBezTo>
                  <a:cubicBezTo>
                    <a:pt x="38" y="1375"/>
                    <a:pt x="19" y="1069"/>
                    <a:pt x="38" y="762"/>
                  </a:cubicBezTo>
                  <a:cubicBezTo>
                    <a:pt x="47" y="614"/>
                    <a:pt x="66" y="446"/>
                    <a:pt x="131" y="307"/>
                  </a:cubicBezTo>
                  <a:cubicBezTo>
                    <a:pt x="159" y="242"/>
                    <a:pt x="196" y="186"/>
                    <a:pt x="252" y="140"/>
                  </a:cubicBezTo>
                  <a:cubicBezTo>
                    <a:pt x="317" y="93"/>
                    <a:pt x="382" y="65"/>
                    <a:pt x="456" y="65"/>
                  </a:cubicBezTo>
                  <a:cubicBezTo>
                    <a:pt x="521" y="65"/>
                    <a:pt x="595" y="103"/>
                    <a:pt x="651" y="149"/>
                  </a:cubicBezTo>
                  <a:cubicBezTo>
                    <a:pt x="707" y="195"/>
                    <a:pt x="753" y="251"/>
                    <a:pt x="781" y="326"/>
                  </a:cubicBezTo>
                  <a:cubicBezTo>
                    <a:pt x="837" y="465"/>
                    <a:pt x="856" y="614"/>
                    <a:pt x="874" y="762"/>
                  </a:cubicBezTo>
                  <a:lnTo>
                    <a:pt x="883" y="864"/>
                  </a:lnTo>
                  <a:lnTo>
                    <a:pt x="949" y="790"/>
                  </a:lnTo>
                  <a:cubicBezTo>
                    <a:pt x="1069" y="651"/>
                    <a:pt x="1116" y="474"/>
                    <a:pt x="1199" y="335"/>
                  </a:cubicBezTo>
                  <a:cubicBezTo>
                    <a:pt x="1227" y="260"/>
                    <a:pt x="1292" y="205"/>
                    <a:pt x="1348" y="158"/>
                  </a:cubicBezTo>
                  <a:cubicBezTo>
                    <a:pt x="1394" y="120"/>
                    <a:pt x="1452" y="88"/>
                    <a:pt x="1507" y="88"/>
                  </a:cubicBezTo>
                  <a:cubicBezTo>
                    <a:pt x="1519" y="88"/>
                    <a:pt x="1531" y="90"/>
                    <a:pt x="1543" y="93"/>
                  </a:cubicBezTo>
                  <a:cubicBezTo>
                    <a:pt x="1617" y="93"/>
                    <a:pt x="1683" y="121"/>
                    <a:pt x="1729" y="186"/>
                  </a:cubicBezTo>
                  <a:cubicBezTo>
                    <a:pt x="1775" y="242"/>
                    <a:pt x="1813" y="307"/>
                    <a:pt x="1822" y="381"/>
                  </a:cubicBezTo>
                  <a:cubicBezTo>
                    <a:pt x="1850" y="530"/>
                    <a:pt x="1803" y="697"/>
                    <a:pt x="1738" y="855"/>
                  </a:cubicBezTo>
                  <a:lnTo>
                    <a:pt x="1692" y="1004"/>
                  </a:lnTo>
                  <a:lnTo>
                    <a:pt x="1813" y="911"/>
                  </a:lnTo>
                  <a:cubicBezTo>
                    <a:pt x="1878" y="855"/>
                    <a:pt x="1952" y="809"/>
                    <a:pt x="2017" y="762"/>
                  </a:cubicBezTo>
                  <a:cubicBezTo>
                    <a:pt x="2091" y="716"/>
                    <a:pt x="2175" y="697"/>
                    <a:pt x="2249" y="679"/>
                  </a:cubicBezTo>
                  <a:cubicBezTo>
                    <a:pt x="2333" y="679"/>
                    <a:pt x="2416" y="706"/>
                    <a:pt x="2472" y="762"/>
                  </a:cubicBezTo>
                  <a:cubicBezTo>
                    <a:pt x="2528" y="818"/>
                    <a:pt x="2574" y="892"/>
                    <a:pt x="2602" y="976"/>
                  </a:cubicBezTo>
                  <a:cubicBezTo>
                    <a:pt x="2621" y="1050"/>
                    <a:pt x="2621" y="1134"/>
                    <a:pt x="2612" y="1227"/>
                  </a:cubicBezTo>
                  <a:cubicBezTo>
                    <a:pt x="2602" y="1310"/>
                    <a:pt x="2565" y="1394"/>
                    <a:pt x="2519" y="1468"/>
                  </a:cubicBezTo>
                  <a:cubicBezTo>
                    <a:pt x="2472" y="1552"/>
                    <a:pt x="2426" y="1626"/>
                    <a:pt x="2370" y="1691"/>
                  </a:cubicBezTo>
                  <a:lnTo>
                    <a:pt x="2194" y="1905"/>
                  </a:lnTo>
                  <a:cubicBezTo>
                    <a:pt x="1952" y="2165"/>
                    <a:pt x="1645" y="2379"/>
                    <a:pt x="1320" y="2527"/>
                  </a:cubicBezTo>
                  <a:cubicBezTo>
                    <a:pt x="1645" y="2379"/>
                    <a:pt x="1961" y="2165"/>
                    <a:pt x="2221" y="1914"/>
                  </a:cubicBezTo>
                  <a:cubicBezTo>
                    <a:pt x="2277" y="1840"/>
                    <a:pt x="2342" y="1784"/>
                    <a:pt x="2407" y="1701"/>
                  </a:cubicBezTo>
                  <a:cubicBezTo>
                    <a:pt x="2463" y="1636"/>
                    <a:pt x="2509" y="1552"/>
                    <a:pt x="2556" y="1487"/>
                  </a:cubicBezTo>
                  <a:cubicBezTo>
                    <a:pt x="2639" y="1413"/>
                    <a:pt x="2667" y="1329"/>
                    <a:pt x="2695" y="1236"/>
                  </a:cubicBezTo>
                  <a:cubicBezTo>
                    <a:pt x="2723" y="1143"/>
                    <a:pt x="2723" y="1050"/>
                    <a:pt x="2695" y="957"/>
                  </a:cubicBezTo>
                  <a:cubicBezTo>
                    <a:pt x="2667" y="864"/>
                    <a:pt x="2630" y="771"/>
                    <a:pt x="2556" y="716"/>
                  </a:cubicBezTo>
                  <a:cubicBezTo>
                    <a:pt x="2491" y="651"/>
                    <a:pt x="2379" y="614"/>
                    <a:pt x="2277" y="614"/>
                  </a:cubicBezTo>
                  <a:cubicBezTo>
                    <a:pt x="2175" y="614"/>
                    <a:pt x="2082" y="651"/>
                    <a:pt x="1998" y="697"/>
                  </a:cubicBezTo>
                  <a:cubicBezTo>
                    <a:pt x="1961" y="716"/>
                    <a:pt x="1915" y="744"/>
                    <a:pt x="1878" y="762"/>
                  </a:cubicBezTo>
                  <a:cubicBezTo>
                    <a:pt x="1896" y="725"/>
                    <a:pt x="1905" y="697"/>
                    <a:pt x="1905" y="651"/>
                  </a:cubicBezTo>
                  <a:cubicBezTo>
                    <a:pt x="1924" y="567"/>
                    <a:pt x="1924" y="474"/>
                    <a:pt x="1915" y="381"/>
                  </a:cubicBezTo>
                  <a:cubicBezTo>
                    <a:pt x="1905" y="288"/>
                    <a:pt x="1868" y="205"/>
                    <a:pt x="1803" y="121"/>
                  </a:cubicBezTo>
                  <a:cubicBezTo>
                    <a:pt x="1738" y="56"/>
                    <a:pt x="1645" y="0"/>
                    <a:pt x="1543" y="0"/>
                  </a:cubicBezTo>
                  <a:close/>
                  <a:moveTo>
                    <a:pt x="345" y="2602"/>
                  </a:moveTo>
                  <a:lnTo>
                    <a:pt x="345" y="2602"/>
                  </a:lnTo>
                  <a:cubicBezTo>
                    <a:pt x="363" y="2648"/>
                    <a:pt x="391" y="2676"/>
                    <a:pt x="428" y="2704"/>
                  </a:cubicBezTo>
                  <a:cubicBezTo>
                    <a:pt x="391" y="2676"/>
                    <a:pt x="372" y="2630"/>
                    <a:pt x="345" y="2602"/>
                  </a:cubicBezTo>
                  <a:close/>
                  <a:moveTo>
                    <a:pt x="1320" y="2528"/>
                  </a:moveTo>
                  <a:cubicBezTo>
                    <a:pt x="1162" y="2611"/>
                    <a:pt x="995" y="2667"/>
                    <a:pt x="828" y="2723"/>
                  </a:cubicBezTo>
                  <a:cubicBezTo>
                    <a:pt x="995" y="2676"/>
                    <a:pt x="1162" y="2611"/>
                    <a:pt x="1320" y="2528"/>
                  </a:cubicBezTo>
                  <a:close/>
                  <a:moveTo>
                    <a:pt x="428" y="2704"/>
                  </a:moveTo>
                  <a:lnTo>
                    <a:pt x="428" y="2704"/>
                  </a:lnTo>
                  <a:cubicBezTo>
                    <a:pt x="465" y="2723"/>
                    <a:pt x="512" y="2750"/>
                    <a:pt x="558" y="2750"/>
                  </a:cubicBezTo>
                  <a:cubicBezTo>
                    <a:pt x="512" y="2741"/>
                    <a:pt x="465" y="2723"/>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2"/>
            <p:cNvSpPr/>
            <p:nvPr/>
          </p:nvSpPr>
          <p:spPr>
            <a:xfrm>
              <a:off x="3867125" y="2060800"/>
              <a:ext cx="10950" cy="48800"/>
            </a:xfrm>
            <a:custGeom>
              <a:rect b="b" l="l" r="r" t="t"/>
              <a:pathLst>
                <a:path extrusionOk="0" h="1952" w="438">
                  <a:moveTo>
                    <a:pt x="437" y="0"/>
                  </a:moveTo>
                  <a:lnTo>
                    <a:pt x="335" y="493"/>
                  </a:lnTo>
                  <a:lnTo>
                    <a:pt x="233" y="976"/>
                  </a:lnTo>
                  <a:lnTo>
                    <a:pt x="131" y="1468"/>
                  </a:lnTo>
                  <a:cubicBezTo>
                    <a:pt x="103" y="1552"/>
                    <a:pt x="93" y="1626"/>
                    <a:pt x="66" y="1710"/>
                  </a:cubicBezTo>
                  <a:lnTo>
                    <a:pt x="1" y="1952"/>
                  </a:lnTo>
                  <a:cubicBezTo>
                    <a:pt x="66" y="1803"/>
                    <a:pt x="112" y="1645"/>
                    <a:pt x="159" y="1478"/>
                  </a:cubicBezTo>
                  <a:cubicBezTo>
                    <a:pt x="205" y="1320"/>
                    <a:pt x="242" y="1153"/>
                    <a:pt x="279" y="995"/>
                  </a:cubicBezTo>
                  <a:cubicBezTo>
                    <a:pt x="316" y="827"/>
                    <a:pt x="344" y="669"/>
                    <a:pt x="372" y="502"/>
                  </a:cubicBezTo>
                  <a:cubicBezTo>
                    <a:pt x="391" y="344"/>
                    <a:pt x="419" y="16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2"/>
            <p:cNvSpPr/>
            <p:nvPr/>
          </p:nvSpPr>
          <p:spPr>
            <a:xfrm>
              <a:off x="3868750" y="2064050"/>
              <a:ext cx="30675" cy="46475"/>
            </a:xfrm>
            <a:custGeom>
              <a:rect b="b" l="l" r="r" t="t"/>
              <a:pathLst>
                <a:path extrusionOk="0" h="1859" w="1227">
                  <a:moveTo>
                    <a:pt x="1227" y="1"/>
                  </a:moveTo>
                  <a:cubicBezTo>
                    <a:pt x="1106" y="149"/>
                    <a:pt x="1004" y="307"/>
                    <a:pt x="883" y="456"/>
                  </a:cubicBezTo>
                  <a:lnTo>
                    <a:pt x="577" y="911"/>
                  </a:lnTo>
                  <a:cubicBezTo>
                    <a:pt x="465" y="1060"/>
                    <a:pt x="363" y="1208"/>
                    <a:pt x="270" y="1376"/>
                  </a:cubicBezTo>
                  <a:cubicBezTo>
                    <a:pt x="177" y="1534"/>
                    <a:pt x="84" y="1682"/>
                    <a:pt x="1" y="1859"/>
                  </a:cubicBezTo>
                  <a:cubicBezTo>
                    <a:pt x="47" y="1775"/>
                    <a:pt x="112" y="1710"/>
                    <a:pt x="159" y="1626"/>
                  </a:cubicBezTo>
                  <a:cubicBezTo>
                    <a:pt x="205" y="1543"/>
                    <a:pt x="251" y="1478"/>
                    <a:pt x="307" y="1394"/>
                  </a:cubicBezTo>
                  <a:lnTo>
                    <a:pt x="623" y="930"/>
                  </a:lnTo>
                  <a:lnTo>
                    <a:pt x="920" y="465"/>
                  </a:lnTo>
                  <a:cubicBezTo>
                    <a:pt x="1023" y="316"/>
                    <a:pt x="1134" y="158"/>
                    <a:pt x="12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2"/>
            <p:cNvSpPr/>
            <p:nvPr/>
          </p:nvSpPr>
          <p:spPr>
            <a:xfrm>
              <a:off x="3873850" y="2079375"/>
              <a:ext cx="3050" cy="13725"/>
            </a:xfrm>
            <a:custGeom>
              <a:rect b="b" l="l" r="r" t="t"/>
              <a:pathLst>
                <a:path extrusionOk="0" h="549" w="122">
                  <a:moveTo>
                    <a:pt x="122" y="1"/>
                  </a:moveTo>
                  <a:cubicBezTo>
                    <a:pt x="94" y="94"/>
                    <a:pt x="66" y="187"/>
                    <a:pt x="47" y="270"/>
                  </a:cubicBezTo>
                  <a:cubicBezTo>
                    <a:pt x="29" y="317"/>
                    <a:pt x="29" y="363"/>
                    <a:pt x="20" y="410"/>
                  </a:cubicBezTo>
                  <a:cubicBezTo>
                    <a:pt x="10" y="456"/>
                    <a:pt x="10" y="502"/>
                    <a:pt x="1" y="549"/>
                  </a:cubicBezTo>
                  <a:cubicBezTo>
                    <a:pt x="20" y="512"/>
                    <a:pt x="47" y="465"/>
                    <a:pt x="57" y="419"/>
                  </a:cubicBezTo>
                  <a:lnTo>
                    <a:pt x="94" y="279"/>
                  </a:lnTo>
                  <a:cubicBezTo>
                    <a:pt x="112" y="187"/>
                    <a:pt x="122" y="94"/>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2"/>
            <p:cNvSpPr/>
            <p:nvPr/>
          </p:nvSpPr>
          <p:spPr>
            <a:xfrm>
              <a:off x="3878500" y="2074500"/>
              <a:ext cx="1200" cy="8850"/>
            </a:xfrm>
            <a:custGeom>
              <a:rect b="b" l="l" r="r" t="t"/>
              <a:pathLst>
                <a:path extrusionOk="0" h="354" w="48">
                  <a:moveTo>
                    <a:pt x="19" y="1"/>
                  </a:moveTo>
                  <a:cubicBezTo>
                    <a:pt x="1" y="56"/>
                    <a:pt x="1" y="121"/>
                    <a:pt x="1" y="177"/>
                  </a:cubicBezTo>
                  <a:lnTo>
                    <a:pt x="1" y="261"/>
                  </a:lnTo>
                  <a:lnTo>
                    <a:pt x="1" y="354"/>
                  </a:lnTo>
                  <a:cubicBezTo>
                    <a:pt x="10" y="326"/>
                    <a:pt x="19" y="289"/>
                    <a:pt x="29" y="270"/>
                  </a:cubicBezTo>
                  <a:cubicBezTo>
                    <a:pt x="29" y="233"/>
                    <a:pt x="47" y="214"/>
                    <a:pt x="47" y="177"/>
                  </a:cubicBezTo>
                  <a:cubicBezTo>
                    <a:pt x="47"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2"/>
            <p:cNvSpPr/>
            <p:nvPr/>
          </p:nvSpPr>
          <p:spPr>
            <a:xfrm>
              <a:off x="3878975" y="2075200"/>
              <a:ext cx="4425" cy="12325"/>
            </a:xfrm>
            <a:custGeom>
              <a:rect b="b" l="l" r="r" t="t"/>
              <a:pathLst>
                <a:path extrusionOk="0" h="493" w="177">
                  <a:moveTo>
                    <a:pt x="177" y="1"/>
                  </a:moveTo>
                  <a:lnTo>
                    <a:pt x="177" y="1"/>
                  </a:lnTo>
                  <a:cubicBezTo>
                    <a:pt x="130" y="75"/>
                    <a:pt x="93" y="158"/>
                    <a:pt x="65" y="242"/>
                  </a:cubicBezTo>
                  <a:cubicBezTo>
                    <a:pt x="47" y="326"/>
                    <a:pt x="28" y="400"/>
                    <a:pt x="0" y="493"/>
                  </a:cubicBezTo>
                  <a:cubicBezTo>
                    <a:pt x="38" y="465"/>
                    <a:pt x="47" y="419"/>
                    <a:pt x="65" y="381"/>
                  </a:cubicBezTo>
                  <a:cubicBezTo>
                    <a:pt x="84" y="335"/>
                    <a:pt x="103" y="298"/>
                    <a:pt x="121" y="251"/>
                  </a:cubicBezTo>
                  <a:cubicBezTo>
                    <a:pt x="140" y="168"/>
                    <a:pt x="168" y="9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2"/>
            <p:cNvSpPr/>
            <p:nvPr/>
          </p:nvSpPr>
          <p:spPr>
            <a:xfrm>
              <a:off x="3872925" y="2091925"/>
              <a:ext cx="3975" cy="7700"/>
            </a:xfrm>
            <a:custGeom>
              <a:rect b="b" l="l" r="r" t="t"/>
              <a:pathLst>
                <a:path extrusionOk="0" h="308" w="159">
                  <a:moveTo>
                    <a:pt x="159" y="0"/>
                  </a:moveTo>
                  <a:lnTo>
                    <a:pt x="159" y="0"/>
                  </a:lnTo>
                  <a:cubicBezTo>
                    <a:pt x="112" y="47"/>
                    <a:pt x="94" y="93"/>
                    <a:pt x="57" y="140"/>
                  </a:cubicBezTo>
                  <a:cubicBezTo>
                    <a:pt x="29" y="196"/>
                    <a:pt x="10" y="242"/>
                    <a:pt x="1" y="307"/>
                  </a:cubicBezTo>
                  <a:cubicBezTo>
                    <a:pt x="47" y="261"/>
                    <a:pt x="75" y="205"/>
                    <a:pt x="103" y="168"/>
                  </a:cubicBezTo>
                  <a:cubicBezTo>
                    <a:pt x="131" y="103"/>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2"/>
            <p:cNvSpPr/>
            <p:nvPr/>
          </p:nvSpPr>
          <p:spPr>
            <a:xfrm>
              <a:off x="3895475" y="2050350"/>
              <a:ext cx="2100" cy="12575"/>
            </a:xfrm>
            <a:custGeom>
              <a:rect b="b" l="l" r="r" t="t"/>
              <a:pathLst>
                <a:path extrusionOk="0" h="503" w="84">
                  <a:moveTo>
                    <a:pt x="74" y="0"/>
                  </a:moveTo>
                  <a:cubicBezTo>
                    <a:pt x="47" y="84"/>
                    <a:pt x="37" y="168"/>
                    <a:pt x="28" y="242"/>
                  </a:cubicBezTo>
                  <a:cubicBezTo>
                    <a:pt x="28" y="298"/>
                    <a:pt x="9" y="326"/>
                    <a:pt x="9" y="372"/>
                  </a:cubicBezTo>
                  <a:cubicBezTo>
                    <a:pt x="9" y="418"/>
                    <a:pt x="9" y="456"/>
                    <a:pt x="0" y="502"/>
                  </a:cubicBezTo>
                  <a:cubicBezTo>
                    <a:pt x="28" y="465"/>
                    <a:pt x="37" y="418"/>
                    <a:pt x="47" y="391"/>
                  </a:cubicBezTo>
                  <a:cubicBezTo>
                    <a:pt x="65" y="344"/>
                    <a:pt x="74" y="307"/>
                    <a:pt x="74" y="261"/>
                  </a:cubicBezTo>
                  <a:cubicBezTo>
                    <a:pt x="84" y="168"/>
                    <a:pt x="84" y="84"/>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2"/>
            <p:cNvSpPr/>
            <p:nvPr/>
          </p:nvSpPr>
          <p:spPr>
            <a:xfrm>
              <a:off x="3892675" y="2058250"/>
              <a:ext cx="1650" cy="8375"/>
            </a:xfrm>
            <a:custGeom>
              <a:rect b="b" l="l" r="r" t="t"/>
              <a:pathLst>
                <a:path extrusionOk="0" h="335" w="66">
                  <a:moveTo>
                    <a:pt x="56" y="0"/>
                  </a:moveTo>
                  <a:cubicBezTo>
                    <a:pt x="38" y="56"/>
                    <a:pt x="38" y="121"/>
                    <a:pt x="19" y="158"/>
                  </a:cubicBezTo>
                  <a:cubicBezTo>
                    <a:pt x="10" y="223"/>
                    <a:pt x="10" y="279"/>
                    <a:pt x="1" y="335"/>
                  </a:cubicBezTo>
                  <a:cubicBezTo>
                    <a:pt x="19" y="316"/>
                    <a:pt x="38" y="279"/>
                    <a:pt x="47" y="260"/>
                  </a:cubicBezTo>
                  <a:cubicBezTo>
                    <a:pt x="56" y="233"/>
                    <a:pt x="66" y="195"/>
                    <a:pt x="66" y="177"/>
                  </a:cubicBezTo>
                  <a:lnTo>
                    <a:pt x="66" y="93"/>
                  </a:lnTo>
                  <a:cubicBezTo>
                    <a:pt x="66" y="56"/>
                    <a:pt x="66"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2"/>
            <p:cNvSpPr/>
            <p:nvPr/>
          </p:nvSpPr>
          <p:spPr>
            <a:xfrm>
              <a:off x="3894075" y="2048725"/>
              <a:ext cx="1175" cy="4675"/>
            </a:xfrm>
            <a:custGeom>
              <a:rect b="b" l="l" r="r" t="t"/>
              <a:pathLst>
                <a:path extrusionOk="0" h="187" w="47">
                  <a:moveTo>
                    <a:pt x="10" y="0"/>
                  </a:moveTo>
                  <a:cubicBezTo>
                    <a:pt x="0" y="38"/>
                    <a:pt x="0" y="65"/>
                    <a:pt x="0" y="93"/>
                  </a:cubicBezTo>
                  <a:lnTo>
                    <a:pt x="0" y="140"/>
                  </a:lnTo>
                  <a:cubicBezTo>
                    <a:pt x="0" y="149"/>
                    <a:pt x="0" y="158"/>
                    <a:pt x="10" y="186"/>
                  </a:cubicBezTo>
                  <a:cubicBezTo>
                    <a:pt x="37" y="158"/>
                    <a:pt x="47" y="130"/>
                    <a:pt x="47" y="93"/>
                  </a:cubicBezTo>
                  <a:cubicBezTo>
                    <a:pt x="47" y="84"/>
                    <a:pt x="47" y="56"/>
                    <a:pt x="37" y="47"/>
                  </a:cubicBezTo>
                  <a:cubicBezTo>
                    <a:pt x="37" y="3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2"/>
            <p:cNvSpPr/>
            <p:nvPr/>
          </p:nvSpPr>
          <p:spPr>
            <a:xfrm>
              <a:off x="3916125" y="2064275"/>
              <a:ext cx="2600" cy="11175"/>
            </a:xfrm>
            <a:custGeom>
              <a:rect b="b" l="l" r="r" t="t"/>
              <a:pathLst>
                <a:path extrusionOk="0" h="447" w="104">
                  <a:moveTo>
                    <a:pt x="1" y="1"/>
                  </a:moveTo>
                  <a:lnTo>
                    <a:pt x="1" y="1"/>
                  </a:lnTo>
                  <a:cubicBezTo>
                    <a:pt x="47" y="66"/>
                    <a:pt x="57" y="140"/>
                    <a:pt x="57" y="215"/>
                  </a:cubicBezTo>
                  <a:cubicBezTo>
                    <a:pt x="57" y="261"/>
                    <a:pt x="47" y="298"/>
                    <a:pt x="38" y="326"/>
                  </a:cubicBezTo>
                  <a:cubicBezTo>
                    <a:pt x="38" y="354"/>
                    <a:pt x="29" y="363"/>
                    <a:pt x="29" y="391"/>
                  </a:cubicBezTo>
                  <a:cubicBezTo>
                    <a:pt x="10" y="410"/>
                    <a:pt x="1" y="419"/>
                    <a:pt x="1" y="447"/>
                  </a:cubicBezTo>
                  <a:cubicBezTo>
                    <a:pt x="10" y="438"/>
                    <a:pt x="29" y="410"/>
                    <a:pt x="38" y="400"/>
                  </a:cubicBezTo>
                  <a:cubicBezTo>
                    <a:pt x="47" y="372"/>
                    <a:pt x="57" y="363"/>
                    <a:pt x="75" y="345"/>
                  </a:cubicBezTo>
                  <a:cubicBezTo>
                    <a:pt x="94" y="307"/>
                    <a:pt x="103" y="270"/>
                    <a:pt x="103" y="224"/>
                  </a:cubicBezTo>
                  <a:cubicBezTo>
                    <a:pt x="103" y="177"/>
                    <a:pt x="103" y="131"/>
                    <a:pt x="85" y="94"/>
                  </a:cubicBezTo>
                  <a:cubicBezTo>
                    <a:pt x="66" y="4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2"/>
            <p:cNvSpPr/>
            <p:nvPr/>
          </p:nvSpPr>
          <p:spPr>
            <a:xfrm>
              <a:off x="3910550" y="2071025"/>
              <a:ext cx="5375" cy="9300"/>
            </a:xfrm>
            <a:custGeom>
              <a:rect b="b" l="l" r="r" t="t"/>
              <a:pathLst>
                <a:path extrusionOk="0" h="372" w="215">
                  <a:moveTo>
                    <a:pt x="215" y="0"/>
                  </a:moveTo>
                  <a:lnTo>
                    <a:pt x="215" y="0"/>
                  </a:lnTo>
                  <a:cubicBezTo>
                    <a:pt x="187" y="28"/>
                    <a:pt x="168" y="56"/>
                    <a:pt x="159" y="93"/>
                  </a:cubicBezTo>
                  <a:cubicBezTo>
                    <a:pt x="140" y="121"/>
                    <a:pt x="122" y="149"/>
                    <a:pt x="112" y="186"/>
                  </a:cubicBezTo>
                  <a:lnTo>
                    <a:pt x="66" y="279"/>
                  </a:lnTo>
                  <a:cubicBezTo>
                    <a:pt x="38" y="316"/>
                    <a:pt x="29" y="335"/>
                    <a:pt x="1" y="372"/>
                  </a:cubicBezTo>
                  <a:cubicBezTo>
                    <a:pt x="38" y="363"/>
                    <a:pt x="66" y="335"/>
                    <a:pt x="85" y="307"/>
                  </a:cubicBezTo>
                  <a:cubicBezTo>
                    <a:pt x="112" y="279"/>
                    <a:pt x="131" y="242"/>
                    <a:pt x="140" y="214"/>
                  </a:cubicBezTo>
                  <a:cubicBezTo>
                    <a:pt x="177" y="140"/>
                    <a:pt x="205" y="75"/>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2"/>
            <p:cNvSpPr/>
            <p:nvPr/>
          </p:nvSpPr>
          <p:spPr>
            <a:xfrm>
              <a:off x="3908925" y="2078925"/>
              <a:ext cx="6550" cy="7225"/>
            </a:xfrm>
            <a:custGeom>
              <a:rect b="b" l="l" r="r" t="t"/>
              <a:pathLst>
                <a:path extrusionOk="0" h="289" w="262">
                  <a:moveTo>
                    <a:pt x="261" y="0"/>
                  </a:moveTo>
                  <a:lnTo>
                    <a:pt x="261" y="0"/>
                  </a:lnTo>
                  <a:cubicBezTo>
                    <a:pt x="205" y="47"/>
                    <a:pt x="177" y="93"/>
                    <a:pt x="122" y="140"/>
                  </a:cubicBezTo>
                  <a:cubicBezTo>
                    <a:pt x="85" y="186"/>
                    <a:pt x="47" y="242"/>
                    <a:pt x="1" y="288"/>
                  </a:cubicBezTo>
                  <a:cubicBezTo>
                    <a:pt x="29" y="279"/>
                    <a:pt x="66" y="270"/>
                    <a:pt x="94" y="242"/>
                  </a:cubicBezTo>
                  <a:lnTo>
                    <a:pt x="159" y="177"/>
                  </a:lnTo>
                  <a:cubicBezTo>
                    <a:pt x="187" y="149"/>
                    <a:pt x="205" y="130"/>
                    <a:pt x="215" y="93"/>
                  </a:cubicBezTo>
                  <a:cubicBezTo>
                    <a:pt x="242" y="56"/>
                    <a:pt x="252" y="37"/>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2"/>
            <p:cNvSpPr/>
            <p:nvPr/>
          </p:nvSpPr>
          <p:spPr>
            <a:xfrm>
              <a:off x="3911025" y="2069850"/>
              <a:ext cx="3050" cy="6075"/>
            </a:xfrm>
            <a:custGeom>
              <a:rect b="b" l="l" r="r" t="t"/>
              <a:pathLst>
                <a:path extrusionOk="0" h="243" w="122">
                  <a:moveTo>
                    <a:pt x="112" y="1"/>
                  </a:moveTo>
                  <a:cubicBezTo>
                    <a:pt x="93" y="47"/>
                    <a:pt x="66" y="84"/>
                    <a:pt x="47" y="122"/>
                  </a:cubicBezTo>
                  <a:cubicBezTo>
                    <a:pt x="28" y="168"/>
                    <a:pt x="10" y="196"/>
                    <a:pt x="1" y="242"/>
                  </a:cubicBezTo>
                  <a:cubicBezTo>
                    <a:pt x="38" y="224"/>
                    <a:pt x="66" y="187"/>
                    <a:pt x="93" y="140"/>
                  </a:cubicBezTo>
                  <a:cubicBezTo>
                    <a:pt x="103" y="122"/>
                    <a:pt x="112" y="94"/>
                    <a:pt x="112" y="75"/>
                  </a:cubicBezTo>
                  <a:cubicBezTo>
                    <a:pt x="112" y="47"/>
                    <a:pt x="121"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2"/>
            <p:cNvSpPr/>
            <p:nvPr/>
          </p:nvSpPr>
          <p:spPr>
            <a:xfrm>
              <a:off x="3873400" y="2105625"/>
              <a:ext cx="10000" cy="3050"/>
            </a:xfrm>
            <a:custGeom>
              <a:rect b="b" l="l" r="r" t="t"/>
              <a:pathLst>
                <a:path extrusionOk="0" h="122" w="400">
                  <a:moveTo>
                    <a:pt x="400" y="1"/>
                  </a:moveTo>
                  <a:lnTo>
                    <a:pt x="400" y="1"/>
                  </a:lnTo>
                  <a:cubicBezTo>
                    <a:pt x="326" y="19"/>
                    <a:pt x="270" y="38"/>
                    <a:pt x="205" y="56"/>
                  </a:cubicBezTo>
                  <a:cubicBezTo>
                    <a:pt x="130" y="66"/>
                    <a:pt x="75" y="94"/>
                    <a:pt x="0" y="112"/>
                  </a:cubicBezTo>
                  <a:cubicBezTo>
                    <a:pt x="38" y="112"/>
                    <a:pt x="75" y="112"/>
                    <a:pt x="121" y="121"/>
                  </a:cubicBezTo>
                  <a:cubicBezTo>
                    <a:pt x="158" y="112"/>
                    <a:pt x="186" y="112"/>
                    <a:pt x="223" y="103"/>
                  </a:cubicBezTo>
                  <a:cubicBezTo>
                    <a:pt x="279" y="84"/>
                    <a:pt x="353" y="56"/>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2"/>
            <p:cNvSpPr/>
            <p:nvPr/>
          </p:nvSpPr>
          <p:spPr>
            <a:xfrm>
              <a:off x="3876425" y="2102375"/>
              <a:ext cx="6975" cy="3275"/>
            </a:xfrm>
            <a:custGeom>
              <a:rect b="b" l="l" r="r" t="t"/>
              <a:pathLst>
                <a:path extrusionOk="0" h="131" w="279">
                  <a:moveTo>
                    <a:pt x="279" y="1"/>
                  </a:moveTo>
                  <a:cubicBezTo>
                    <a:pt x="251" y="1"/>
                    <a:pt x="232" y="10"/>
                    <a:pt x="205" y="28"/>
                  </a:cubicBezTo>
                  <a:lnTo>
                    <a:pt x="140" y="56"/>
                  </a:lnTo>
                  <a:cubicBezTo>
                    <a:pt x="93" y="75"/>
                    <a:pt x="47" y="93"/>
                    <a:pt x="0" y="121"/>
                  </a:cubicBezTo>
                  <a:cubicBezTo>
                    <a:pt x="19" y="131"/>
                    <a:pt x="47" y="131"/>
                    <a:pt x="65" y="131"/>
                  </a:cubicBezTo>
                  <a:cubicBezTo>
                    <a:pt x="102" y="131"/>
                    <a:pt x="121" y="121"/>
                    <a:pt x="149" y="103"/>
                  </a:cubicBezTo>
                  <a:cubicBezTo>
                    <a:pt x="195" y="84"/>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2"/>
            <p:cNvSpPr/>
            <p:nvPr/>
          </p:nvSpPr>
          <p:spPr>
            <a:xfrm>
              <a:off x="3878500" y="2095400"/>
              <a:ext cx="4675" cy="6525"/>
            </a:xfrm>
            <a:custGeom>
              <a:rect b="b" l="l" r="r" t="t"/>
              <a:pathLst>
                <a:path extrusionOk="0" h="261" w="187">
                  <a:moveTo>
                    <a:pt x="187" y="1"/>
                  </a:moveTo>
                  <a:lnTo>
                    <a:pt x="187" y="1"/>
                  </a:lnTo>
                  <a:cubicBezTo>
                    <a:pt x="149" y="38"/>
                    <a:pt x="112" y="75"/>
                    <a:pt x="75" y="122"/>
                  </a:cubicBezTo>
                  <a:cubicBezTo>
                    <a:pt x="47" y="168"/>
                    <a:pt x="19" y="196"/>
                    <a:pt x="1" y="261"/>
                  </a:cubicBezTo>
                  <a:cubicBezTo>
                    <a:pt x="47" y="224"/>
                    <a:pt x="75" y="187"/>
                    <a:pt x="112" y="149"/>
                  </a:cubicBezTo>
                  <a:cubicBezTo>
                    <a:pt x="140" y="131"/>
                    <a:pt x="149" y="103"/>
                    <a:pt x="159" y="84"/>
                  </a:cubicBezTo>
                  <a:cubicBezTo>
                    <a:pt x="168" y="5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2"/>
            <p:cNvSpPr/>
            <p:nvPr/>
          </p:nvSpPr>
          <p:spPr>
            <a:xfrm>
              <a:off x="3882700" y="2096575"/>
              <a:ext cx="5600" cy="4200"/>
            </a:xfrm>
            <a:custGeom>
              <a:rect b="b" l="l" r="r" t="t"/>
              <a:pathLst>
                <a:path extrusionOk="0" h="168" w="224">
                  <a:moveTo>
                    <a:pt x="223" y="0"/>
                  </a:moveTo>
                  <a:cubicBezTo>
                    <a:pt x="167" y="10"/>
                    <a:pt x="130" y="37"/>
                    <a:pt x="93" y="56"/>
                  </a:cubicBezTo>
                  <a:cubicBezTo>
                    <a:pt x="65" y="93"/>
                    <a:pt x="28" y="121"/>
                    <a:pt x="0" y="167"/>
                  </a:cubicBezTo>
                  <a:cubicBezTo>
                    <a:pt x="47" y="149"/>
                    <a:pt x="84" y="130"/>
                    <a:pt x="130" y="102"/>
                  </a:cubicBezTo>
                  <a:cubicBezTo>
                    <a:pt x="167" y="7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2"/>
            <p:cNvSpPr/>
            <p:nvPr/>
          </p:nvSpPr>
          <p:spPr>
            <a:xfrm>
              <a:off x="3886175" y="2098650"/>
              <a:ext cx="7450" cy="5150"/>
            </a:xfrm>
            <a:custGeom>
              <a:rect b="b" l="l" r="r" t="t"/>
              <a:pathLst>
                <a:path extrusionOk="0" h="206" w="298">
                  <a:moveTo>
                    <a:pt x="298" y="1"/>
                  </a:moveTo>
                  <a:lnTo>
                    <a:pt x="298" y="1"/>
                  </a:lnTo>
                  <a:cubicBezTo>
                    <a:pt x="233" y="10"/>
                    <a:pt x="177" y="47"/>
                    <a:pt x="130" y="84"/>
                  </a:cubicBezTo>
                  <a:cubicBezTo>
                    <a:pt x="84" y="112"/>
                    <a:pt x="38" y="159"/>
                    <a:pt x="0" y="205"/>
                  </a:cubicBezTo>
                  <a:cubicBezTo>
                    <a:pt x="65" y="187"/>
                    <a:pt x="112" y="150"/>
                    <a:pt x="168" y="131"/>
                  </a:cubicBezTo>
                  <a:cubicBezTo>
                    <a:pt x="214" y="9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2"/>
            <p:cNvSpPr/>
            <p:nvPr/>
          </p:nvSpPr>
          <p:spPr>
            <a:xfrm>
              <a:off x="3857150" y="2046625"/>
              <a:ext cx="5125" cy="10250"/>
            </a:xfrm>
            <a:custGeom>
              <a:rect b="b" l="l" r="r" t="t"/>
              <a:pathLst>
                <a:path extrusionOk="0" h="410" w="205">
                  <a:moveTo>
                    <a:pt x="204" y="1"/>
                  </a:moveTo>
                  <a:lnTo>
                    <a:pt x="204" y="1"/>
                  </a:lnTo>
                  <a:cubicBezTo>
                    <a:pt x="177" y="29"/>
                    <a:pt x="139" y="47"/>
                    <a:pt x="102" y="66"/>
                  </a:cubicBezTo>
                  <a:cubicBezTo>
                    <a:pt x="84" y="103"/>
                    <a:pt x="74" y="140"/>
                    <a:pt x="47" y="177"/>
                  </a:cubicBezTo>
                  <a:cubicBezTo>
                    <a:pt x="9" y="242"/>
                    <a:pt x="0" y="326"/>
                    <a:pt x="9" y="410"/>
                  </a:cubicBezTo>
                  <a:lnTo>
                    <a:pt x="47" y="298"/>
                  </a:lnTo>
                  <a:cubicBezTo>
                    <a:pt x="65" y="270"/>
                    <a:pt x="84" y="233"/>
                    <a:pt x="93" y="196"/>
                  </a:cubicBezTo>
                  <a:cubicBezTo>
                    <a:pt x="130" y="140"/>
                    <a:pt x="167" y="75"/>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2"/>
            <p:cNvSpPr/>
            <p:nvPr/>
          </p:nvSpPr>
          <p:spPr>
            <a:xfrm>
              <a:off x="3858525" y="2051050"/>
              <a:ext cx="3275" cy="9300"/>
            </a:xfrm>
            <a:custGeom>
              <a:rect b="b" l="l" r="r" t="t"/>
              <a:pathLst>
                <a:path extrusionOk="0" h="372" w="131">
                  <a:moveTo>
                    <a:pt x="131" y="0"/>
                  </a:moveTo>
                  <a:lnTo>
                    <a:pt x="131" y="0"/>
                  </a:lnTo>
                  <a:cubicBezTo>
                    <a:pt x="103" y="19"/>
                    <a:pt x="84" y="56"/>
                    <a:pt x="66" y="84"/>
                  </a:cubicBezTo>
                  <a:cubicBezTo>
                    <a:pt x="47" y="112"/>
                    <a:pt x="38" y="140"/>
                    <a:pt x="29" y="177"/>
                  </a:cubicBezTo>
                  <a:cubicBezTo>
                    <a:pt x="19" y="233"/>
                    <a:pt x="1" y="298"/>
                    <a:pt x="29" y="372"/>
                  </a:cubicBezTo>
                  <a:lnTo>
                    <a:pt x="47" y="279"/>
                  </a:lnTo>
                  <a:cubicBezTo>
                    <a:pt x="47" y="242"/>
                    <a:pt x="66" y="223"/>
                    <a:pt x="75" y="186"/>
                  </a:cubicBezTo>
                  <a:cubicBezTo>
                    <a:pt x="103" y="13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2"/>
            <p:cNvSpPr/>
            <p:nvPr/>
          </p:nvSpPr>
          <p:spPr>
            <a:xfrm>
              <a:off x="3860400" y="2057075"/>
              <a:ext cx="2100" cy="10475"/>
            </a:xfrm>
            <a:custGeom>
              <a:rect b="b" l="l" r="r" t="t"/>
              <a:pathLst>
                <a:path extrusionOk="0" h="419" w="84">
                  <a:moveTo>
                    <a:pt x="84" y="1"/>
                  </a:moveTo>
                  <a:lnTo>
                    <a:pt x="84" y="1"/>
                  </a:lnTo>
                  <a:cubicBezTo>
                    <a:pt x="47" y="57"/>
                    <a:pt x="28" y="131"/>
                    <a:pt x="9" y="215"/>
                  </a:cubicBezTo>
                  <a:cubicBezTo>
                    <a:pt x="0" y="242"/>
                    <a:pt x="0" y="280"/>
                    <a:pt x="0" y="317"/>
                  </a:cubicBezTo>
                  <a:cubicBezTo>
                    <a:pt x="9" y="345"/>
                    <a:pt x="9" y="382"/>
                    <a:pt x="28" y="419"/>
                  </a:cubicBezTo>
                  <a:lnTo>
                    <a:pt x="47" y="317"/>
                  </a:lnTo>
                  <a:cubicBezTo>
                    <a:pt x="56" y="280"/>
                    <a:pt x="74" y="242"/>
                    <a:pt x="74" y="215"/>
                  </a:cubicBezTo>
                  <a:cubicBezTo>
                    <a:pt x="74" y="140"/>
                    <a:pt x="84"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2"/>
            <p:cNvSpPr/>
            <p:nvPr/>
          </p:nvSpPr>
          <p:spPr>
            <a:xfrm>
              <a:off x="3856900" y="2064050"/>
              <a:ext cx="1200" cy="10475"/>
            </a:xfrm>
            <a:custGeom>
              <a:rect b="b" l="l" r="r" t="t"/>
              <a:pathLst>
                <a:path extrusionOk="0" h="419" w="48">
                  <a:moveTo>
                    <a:pt x="19" y="1"/>
                  </a:moveTo>
                  <a:cubicBezTo>
                    <a:pt x="1" y="75"/>
                    <a:pt x="1" y="149"/>
                    <a:pt x="1" y="214"/>
                  </a:cubicBezTo>
                  <a:cubicBezTo>
                    <a:pt x="1" y="242"/>
                    <a:pt x="1" y="279"/>
                    <a:pt x="10" y="316"/>
                  </a:cubicBezTo>
                  <a:cubicBezTo>
                    <a:pt x="10" y="344"/>
                    <a:pt x="19" y="381"/>
                    <a:pt x="47" y="419"/>
                  </a:cubicBezTo>
                  <a:lnTo>
                    <a:pt x="47" y="316"/>
                  </a:lnTo>
                  <a:lnTo>
                    <a:pt x="47" y="214"/>
                  </a:lnTo>
                  <a:cubicBezTo>
                    <a:pt x="47"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2"/>
            <p:cNvSpPr/>
            <p:nvPr/>
          </p:nvSpPr>
          <p:spPr>
            <a:xfrm>
              <a:off x="3859225" y="2072175"/>
              <a:ext cx="1425" cy="10725"/>
            </a:xfrm>
            <a:custGeom>
              <a:rect b="b" l="l" r="r" t="t"/>
              <a:pathLst>
                <a:path extrusionOk="0" h="429" w="57">
                  <a:moveTo>
                    <a:pt x="56" y="1"/>
                  </a:moveTo>
                  <a:cubicBezTo>
                    <a:pt x="29" y="75"/>
                    <a:pt x="10" y="140"/>
                    <a:pt x="1" y="205"/>
                  </a:cubicBezTo>
                  <a:lnTo>
                    <a:pt x="1" y="326"/>
                  </a:lnTo>
                  <a:cubicBezTo>
                    <a:pt x="10" y="363"/>
                    <a:pt x="10" y="391"/>
                    <a:pt x="38" y="428"/>
                  </a:cubicBezTo>
                  <a:cubicBezTo>
                    <a:pt x="29" y="400"/>
                    <a:pt x="38" y="363"/>
                    <a:pt x="38" y="326"/>
                  </a:cubicBezTo>
                  <a:lnTo>
                    <a:pt x="47" y="224"/>
                  </a:lnTo>
                  <a:cubicBezTo>
                    <a:pt x="56" y="149"/>
                    <a:pt x="56" y="75"/>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2"/>
            <p:cNvSpPr/>
            <p:nvPr/>
          </p:nvSpPr>
          <p:spPr>
            <a:xfrm>
              <a:off x="3882225" y="2061275"/>
              <a:ext cx="2350" cy="4425"/>
            </a:xfrm>
            <a:custGeom>
              <a:rect b="b" l="l" r="r" t="t"/>
              <a:pathLst>
                <a:path extrusionOk="0" h="177" w="94">
                  <a:moveTo>
                    <a:pt x="84" y="0"/>
                  </a:moveTo>
                  <a:lnTo>
                    <a:pt x="84" y="0"/>
                  </a:lnTo>
                  <a:cubicBezTo>
                    <a:pt x="47" y="19"/>
                    <a:pt x="38" y="47"/>
                    <a:pt x="19" y="74"/>
                  </a:cubicBezTo>
                  <a:cubicBezTo>
                    <a:pt x="10" y="112"/>
                    <a:pt x="0" y="149"/>
                    <a:pt x="10" y="177"/>
                  </a:cubicBezTo>
                  <a:cubicBezTo>
                    <a:pt x="47" y="158"/>
                    <a:pt x="56" y="139"/>
                    <a:pt x="66" y="102"/>
                  </a:cubicBezTo>
                  <a:cubicBezTo>
                    <a:pt x="84" y="65"/>
                    <a:pt x="93"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2"/>
            <p:cNvSpPr/>
            <p:nvPr/>
          </p:nvSpPr>
          <p:spPr>
            <a:xfrm>
              <a:off x="3885475" y="2058000"/>
              <a:ext cx="1650" cy="4675"/>
            </a:xfrm>
            <a:custGeom>
              <a:rect b="b" l="l" r="r" t="t"/>
              <a:pathLst>
                <a:path extrusionOk="0" h="187" w="66">
                  <a:moveTo>
                    <a:pt x="56" y="1"/>
                  </a:moveTo>
                  <a:cubicBezTo>
                    <a:pt x="28" y="20"/>
                    <a:pt x="19" y="57"/>
                    <a:pt x="10" y="85"/>
                  </a:cubicBezTo>
                  <a:cubicBezTo>
                    <a:pt x="10" y="112"/>
                    <a:pt x="1" y="150"/>
                    <a:pt x="10" y="187"/>
                  </a:cubicBezTo>
                  <a:cubicBezTo>
                    <a:pt x="28" y="159"/>
                    <a:pt x="47" y="140"/>
                    <a:pt x="56" y="103"/>
                  </a:cubicBezTo>
                  <a:cubicBezTo>
                    <a:pt x="56" y="66"/>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2"/>
            <p:cNvSpPr/>
            <p:nvPr/>
          </p:nvSpPr>
          <p:spPr>
            <a:xfrm>
              <a:off x="3860400" y="2087275"/>
              <a:ext cx="1400" cy="7000"/>
            </a:xfrm>
            <a:custGeom>
              <a:rect b="b" l="l" r="r" t="t"/>
              <a:pathLst>
                <a:path extrusionOk="0" h="280" w="56">
                  <a:moveTo>
                    <a:pt x="9" y="1"/>
                  </a:moveTo>
                  <a:cubicBezTo>
                    <a:pt x="0" y="47"/>
                    <a:pt x="0" y="94"/>
                    <a:pt x="0" y="140"/>
                  </a:cubicBezTo>
                  <a:cubicBezTo>
                    <a:pt x="0" y="159"/>
                    <a:pt x="0" y="186"/>
                    <a:pt x="9" y="205"/>
                  </a:cubicBezTo>
                  <a:lnTo>
                    <a:pt x="47" y="279"/>
                  </a:lnTo>
                  <a:cubicBezTo>
                    <a:pt x="56" y="233"/>
                    <a:pt x="47" y="186"/>
                    <a:pt x="47" y="140"/>
                  </a:cubicBezTo>
                  <a:cubicBezTo>
                    <a:pt x="47" y="9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2"/>
            <p:cNvSpPr/>
            <p:nvPr/>
          </p:nvSpPr>
          <p:spPr>
            <a:xfrm>
              <a:off x="3990225" y="2033325"/>
              <a:ext cx="75050" cy="67750"/>
            </a:xfrm>
            <a:custGeom>
              <a:rect b="b" l="l" r="r" t="t"/>
              <a:pathLst>
                <a:path extrusionOk="0" h="2710" w="3002">
                  <a:moveTo>
                    <a:pt x="2043" y="0"/>
                  </a:moveTo>
                  <a:cubicBezTo>
                    <a:pt x="1895" y="0"/>
                    <a:pt x="1729" y="56"/>
                    <a:pt x="1599" y="124"/>
                  </a:cubicBezTo>
                  <a:cubicBezTo>
                    <a:pt x="1023" y="431"/>
                    <a:pt x="512" y="886"/>
                    <a:pt x="140" y="1425"/>
                  </a:cubicBezTo>
                  <a:cubicBezTo>
                    <a:pt x="1" y="1601"/>
                    <a:pt x="187" y="1833"/>
                    <a:pt x="298" y="1954"/>
                  </a:cubicBezTo>
                  <a:cubicBezTo>
                    <a:pt x="800" y="2354"/>
                    <a:pt x="1376" y="2660"/>
                    <a:pt x="2017" y="2707"/>
                  </a:cubicBezTo>
                  <a:cubicBezTo>
                    <a:pt x="2055" y="2709"/>
                    <a:pt x="2094" y="2710"/>
                    <a:pt x="2132" y="2710"/>
                  </a:cubicBezTo>
                  <a:cubicBezTo>
                    <a:pt x="2297" y="2710"/>
                    <a:pt x="2459" y="2689"/>
                    <a:pt x="2602" y="2614"/>
                  </a:cubicBezTo>
                  <a:cubicBezTo>
                    <a:pt x="2769" y="2521"/>
                    <a:pt x="2899" y="2307"/>
                    <a:pt x="2844" y="2121"/>
                  </a:cubicBezTo>
                  <a:cubicBezTo>
                    <a:pt x="2769" y="1917"/>
                    <a:pt x="2556" y="1815"/>
                    <a:pt x="2342" y="1741"/>
                  </a:cubicBezTo>
                  <a:cubicBezTo>
                    <a:pt x="2509" y="1694"/>
                    <a:pt x="2667" y="1657"/>
                    <a:pt x="2797" y="1555"/>
                  </a:cubicBezTo>
                  <a:cubicBezTo>
                    <a:pt x="2927" y="1453"/>
                    <a:pt x="3002" y="1267"/>
                    <a:pt x="2937" y="1118"/>
                  </a:cubicBezTo>
                  <a:cubicBezTo>
                    <a:pt x="2876" y="962"/>
                    <a:pt x="2695" y="903"/>
                    <a:pt x="2535" y="903"/>
                  </a:cubicBezTo>
                  <a:cubicBezTo>
                    <a:pt x="2523" y="903"/>
                    <a:pt x="2512" y="904"/>
                    <a:pt x="2500" y="904"/>
                  </a:cubicBezTo>
                  <a:cubicBezTo>
                    <a:pt x="2349" y="904"/>
                    <a:pt x="2204" y="945"/>
                    <a:pt x="2055" y="945"/>
                  </a:cubicBezTo>
                  <a:cubicBezTo>
                    <a:pt x="2030" y="945"/>
                    <a:pt x="2005" y="944"/>
                    <a:pt x="1980" y="942"/>
                  </a:cubicBezTo>
                  <a:cubicBezTo>
                    <a:pt x="2110" y="839"/>
                    <a:pt x="2249" y="728"/>
                    <a:pt x="2333" y="588"/>
                  </a:cubicBezTo>
                  <a:cubicBezTo>
                    <a:pt x="2416" y="449"/>
                    <a:pt x="2435" y="254"/>
                    <a:pt x="2333" y="124"/>
                  </a:cubicBezTo>
                  <a:cubicBezTo>
                    <a:pt x="2263" y="34"/>
                    <a:pt x="2158" y="0"/>
                    <a:pt x="2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2"/>
            <p:cNvSpPr/>
            <p:nvPr/>
          </p:nvSpPr>
          <p:spPr>
            <a:xfrm>
              <a:off x="3991850" y="2033025"/>
              <a:ext cx="73650" cy="68450"/>
            </a:xfrm>
            <a:custGeom>
              <a:rect b="b" l="l" r="r" t="t"/>
              <a:pathLst>
                <a:path extrusionOk="0" h="2738" w="2946">
                  <a:moveTo>
                    <a:pt x="1" y="1577"/>
                  </a:moveTo>
                  <a:cubicBezTo>
                    <a:pt x="1" y="1623"/>
                    <a:pt x="19" y="1669"/>
                    <a:pt x="29" y="1706"/>
                  </a:cubicBezTo>
                  <a:cubicBezTo>
                    <a:pt x="19" y="1660"/>
                    <a:pt x="1" y="1623"/>
                    <a:pt x="1" y="1577"/>
                  </a:cubicBezTo>
                  <a:close/>
                  <a:moveTo>
                    <a:pt x="29" y="1706"/>
                  </a:moveTo>
                  <a:cubicBezTo>
                    <a:pt x="66" y="1799"/>
                    <a:pt x="122" y="1864"/>
                    <a:pt x="187" y="1929"/>
                  </a:cubicBezTo>
                  <a:cubicBezTo>
                    <a:pt x="122" y="1855"/>
                    <a:pt x="66" y="1790"/>
                    <a:pt x="29" y="1706"/>
                  </a:cubicBezTo>
                  <a:close/>
                  <a:moveTo>
                    <a:pt x="187" y="1929"/>
                  </a:moveTo>
                  <a:lnTo>
                    <a:pt x="187" y="1929"/>
                  </a:lnTo>
                  <a:cubicBezTo>
                    <a:pt x="317" y="2050"/>
                    <a:pt x="465" y="2161"/>
                    <a:pt x="623" y="2254"/>
                  </a:cubicBezTo>
                  <a:cubicBezTo>
                    <a:pt x="465" y="2161"/>
                    <a:pt x="326" y="2041"/>
                    <a:pt x="187" y="1929"/>
                  </a:cubicBezTo>
                  <a:close/>
                  <a:moveTo>
                    <a:pt x="1962" y="0"/>
                  </a:moveTo>
                  <a:cubicBezTo>
                    <a:pt x="1933" y="0"/>
                    <a:pt x="1905" y="2"/>
                    <a:pt x="1878" y="6"/>
                  </a:cubicBezTo>
                  <a:cubicBezTo>
                    <a:pt x="1710" y="34"/>
                    <a:pt x="1571" y="99"/>
                    <a:pt x="1432" y="182"/>
                  </a:cubicBezTo>
                  <a:cubicBezTo>
                    <a:pt x="1162" y="349"/>
                    <a:pt x="912" y="535"/>
                    <a:pt x="680" y="739"/>
                  </a:cubicBezTo>
                  <a:lnTo>
                    <a:pt x="680" y="739"/>
                  </a:lnTo>
                  <a:cubicBezTo>
                    <a:pt x="912" y="535"/>
                    <a:pt x="1162" y="349"/>
                    <a:pt x="1441" y="210"/>
                  </a:cubicBezTo>
                  <a:cubicBezTo>
                    <a:pt x="1580" y="127"/>
                    <a:pt x="1720" y="71"/>
                    <a:pt x="1878" y="43"/>
                  </a:cubicBezTo>
                  <a:cubicBezTo>
                    <a:pt x="1899" y="40"/>
                    <a:pt x="1923" y="38"/>
                    <a:pt x="1947" y="38"/>
                  </a:cubicBezTo>
                  <a:cubicBezTo>
                    <a:pt x="1996" y="38"/>
                    <a:pt x="2048" y="46"/>
                    <a:pt x="2091" y="71"/>
                  </a:cubicBezTo>
                  <a:cubicBezTo>
                    <a:pt x="2166" y="89"/>
                    <a:pt x="2221" y="136"/>
                    <a:pt x="2258" y="210"/>
                  </a:cubicBezTo>
                  <a:cubicBezTo>
                    <a:pt x="2296" y="266"/>
                    <a:pt x="2305" y="350"/>
                    <a:pt x="2296" y="415"/>
                  </a:cubicBezTo>
                  <a:cubicBezTo>
                    <a:pt x="2277" y="489"/>
                    <a:pt x="2258" y="554"/>
                    <a:pt x="2212" y="628"/>
                  </a:cubicBezTo>
                  <a:cubicBezTo>
                    <a:pt x="2128" y="749"/>
                    <a:pt x="1998" y="842"/>
                    <a:pt x="1878" y="935"/>
                  </a:cubicBezTo>
                  <a:lnTo>
                    <a:pt x="1794" y="1000"/>
                  </a:lnTo>
                  <a:lnTo>
                    <a:pt x="1896" y="1009"/>
                  </a:lnTo>
                  <a:cubicBezTo>
                    <a:pt x="1925" y="1012"/>
                    <a:pt x="1954" y="1014"/>
                    <a:pt x="1983" y="1014"/>
                  </a:cubicBezTo>
                  <a:cubicBezTo>
                    <a:pt x="2130" y="1014"/>
                    <a:pt x="2275" y="980"/>
                    <a:pt x="2407" y="972"/>
                  </a:cubicBezTo>
                  <a:cubicBezTo>
                    <a:pt x="2491" y="972"/>
                    <a:pt x="2574" y="981"/>
                    <a:pt x="2639" y="1009"/>
                  </a:cubicBezTo>
                  <a:cubicBezTo>
                    <a:pt x="2714" y="1028"/>
                    <a:pt x="2779" y="1074"/>
                    <a:pt x="2807" y="1139"/>
                  </a:cubicBezTo>
                  <a:cubicBezTo>
                    <a:pt x="2834" y="1195"/>
                    <a:pt x="2834" y="1279"/>
                    <a:pt x="2816" y="1344"/>
                  </a:cubicBezTo>
                  <a:cubicBezTo>
                    <a:pt x="2788" y="1418"/>
                    <a:pt x="2742" y="1483"/>
                    <a:pt x="2686" y="1530"/>
                  </a:cubicBezTo>
                  <a:cubicBezTo>
                    <a:pt x="2574" y="1632"/>
                    <a:pt x="2407" y="1669"/>
                    <a:pt x="2249" y="1715"/>
                  </a:cubicBezTo>
                  <a:lnTo>
                    <a:pt x="2091" y="1753"/>
                  </a:lnTo>
                  <a:lnTo>
                    <a:pt x="2249" y="1799"/>
                  </a:lnTo>
                  <a:cubicBezTo>
                    <a:pt x="2323" y="1836"/>
                    <a:pt x="2407" y="1855"/>
                    <a:pt x="2491" y="1901"/>
                  </a:cubicBezTo>
                  <a:cubicBezTo>
                    <a:pt x="2556" y="1948"/>
                    <a:pt x="2630" y="1994"/>
                    <a:pt x="2677" y="2068"/>
                  </a:cubicBezTo>
                  <a:cubicBezTo>
                    <a:pt x="2723" y="2133"/>
                    <a:pt x="2732" y="2217"/>
                    <a:pt x="2723" y="2301"/>
                  </a:cubicBezTo>
                  <a:cubicBezTo>
                    <a:pt x="2714" y="2375"/>
                    <a:pt x="2667" y="2459"/>
                    <a:pt x="2602" y="2514"/>
                  </a:cubicBezTo>
                  <a:cubicBezTo>
                    <a:pt x="2546" y="2579"/>
                    <a:pt x="2481" y="2626"/>
                    <a:pt x="2398" y="2654"/>
                  </a:cubicBezTo>
                  <a:cubicBezTo>
                    <a:pt x="2314" y="2691"/>
                    <a:pt x="2231" y="2700"/>
                    <a:pt x="2138" y="2700"/>
                  </a:cubicBezTo>
                  <a:cubicBezTo>
                    <a:pt x="2045" y="2700"/>
                    <a:pt x="1970" y="2700"/>
                    <a:pt x="1878" y="2691"/>
                  </a:cubicBezTo>
                  <a:cubicBezTo>
                    <a:pt x="1785" y="2682"/>
                    <a:pt x="1701" y="2672"/>
                    <a:pt x="1608" y="2654"/>
                  </a:cubicBezTo>
                  <a:cubicBezTo>
                    <a:pt x="1255" y="2589"/>
                    <a:pt x="921" y="2450"/>
                    <a:pt x="624" y="2255"/>
                  </a:cubicBezTo>
                  <a:lnTo>
                    <a:pt x="624" y="2255"/>
                  </a:lnTo>
                  <a:cubicBezTo>
                    <a:pt x="921" y="2450"/>
                    <a:pt x="1255" y="2598"/>
                    <a:pt x="1608" y="2682"/>
                  </a:cubicBezTo>
                  <a:cubicBezTo>
                    <a:pt x="1701" y="2700"/>
                    <a:pt x="1785" y="2719"/>
                    <a:pt x="1878" y="2728"/>
                  </a:cubicBezTo>
                  <a:cubicBezTo>
                    <a:pt x="1970" y="2737"/>
                    <a:pt x="2063" y="2737"/>
                    <a:pt x="2156" y="2737"/>
                  </a:cubicBezTo>
                  <a:cubicBezTo>
                    <a:pt x="2258" y="2728"/>
                    <a:pt x="2351" y="2719"/>
                    <a:pt x="2444" y="2691"/>
                  </a:cubicBezTo>
                  <a:cubicBezTo>
                    <a:pt x="2537" y="2663"/>
                    <a:pt x="2621" y="2617"/>
                    <a:pt x="2686" y="2542"/>
                  </a:cubicBezTo>
                  <a:cubicBezTo>
                    <a:pt x="2760" y="2468"/>
                    <a:pt x="2807" y="2394"/>
                    <a:pt x="2825" y="2291"/>
                  </a:cubicBezTo>
                  <a:cubicBezTo>
                    <a:pt x="2853" y="2199"/>
                    <a:pt x="2825" y="2078"/>
                    <a:pt x="2769" y="1994"/>
                  </a:cubicBezTo>
                  <a:cubicBezTo>
                    <a:pt x="2714" y="1920"/>
                    <a:pt x="2630" y="1845"/>
                    <a:pt x="2546" y="1808"/>
                  </a:cubicBezTo>
                  <a:cubicBezTo>
                    <a:pt x="2509" y="1790"/>
                    <a:pt x="2463" y="1762"/>
                    <a:pt x="2435" y="1753"/>
                  </a:cubicBezTo>
                  <a:lnTo>
                    <a:pt x="2537" y="1715"/>
                  </a:lnTo>
                  <a:cubicBezTo>
                    <a:pt x="2621" y="1678"/>
                    <a:pt x="2695" y="1650"/>
                    <a:pt x="2769" y="1585"/>
                  </a:cubicBezTo>
                  <a:cubicBezTo>
                    <a:pt x="2834" y="1530"/>
                    <a:pt x="2900" y="1446"/>
                    <a:pt x="2918" y="1353"/>
                  </a:cubicBezTo>
                  <a:cubicBezTo>
                    <a:pt x="2946" y="1260"/>
                    <a:pt x="2946" y="1158"/>
                    <a:pt x="2900" y="1074"/>
                  </a:cubicBezTo>
                  <a:cubicBezTo>
                    <a:pt x="2853" y="1000"/>
                    <a:pt x="2760" y="935"/>
                    <a:pt x="2677" y="907"/>
                  </a:cubicBezTo>
                  <a:cubicBezTo>
                    <a:pt x="2593" y="870"/>
                    <a:pt x="2500" y="870"/>
                    <a:pt x="2407" y="870"/>
                  </a:cubicBezTo>
                  <a:cubicBezTo>
                    <a:pt x="2268" y="879"/>
                    <a:pt x="2156" y="907"/>
                    <a:pt x="2026" y="916"/>
                  </a:cubicBezTo>
                  <a:cubicBezTo>
                    <a:pt x="2119" y="833"/>
                    <a:pt x="2212" y="749"/>
                    <a:pt x="2277" y="647"/>
                  </a:cubicBezTo>
                  <a:cubicBezTo>
                    <a:pt x="2323" y="582"/>
                    <a:pt x="2351" y="498"/>
                    <a:pt x="2361" y="415"/>
                  </a:cubicBezTo>
                  <a:cubicBezTo>
                    <a:pt x="2370" y="331"/>
                    <a:pt x="2361" y="238"/>
                    <a:pt x="2314" y="173"/>
                  </a:cubicBezTo>
                  <a:cubicBezTo>
                    <a:pt x="2268" y="99"/>
                    <a:pt x="2203" y="43"/>
                    <a:pt x="2119" y="24"/>
                  </a:cubicBezTo>
                  <a:cubicBezTo>
                    <a:pt x="2066" y="7"/>
                    <a:pt x="2013"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2"/>
            <p:cNvSpPr/>
            <p:nvPr/>
          </p:nvSpPr>
          <p:spPr>
            <a:xfrm>
              <a:off x="3992550" y="2056850"/>
              <a:ext cx="47400" cy="16525"/>
            </a:xfrm>
            <a:custGeom>
              <a:rect b="b" l="l" r="r" t="t"/>
              <a:pathLst>
                <a:path extrusionOk="0" h="661" w="1896">
                  <a:moveTo>
                    <a:pt x="1896" y="1"/>
                  </a:moveTo>
                  <a:lnTo>
                    <a:pt x="1896" y="1"/>
                  </a:lnTo>
                  <a:cubicBezTo>
                    <a:pt x="1729" y="56"/>
                    <a:pt x="1580" y="103"/>
                    <a:pt x="1422" y="177"/>
                  </a:cubicBezTo>
                  <a:lnTo>
                    <a:pt x="948" y="344"/>
                  </a:lnTo>
                  <a:lnTo>
                    <a:pt x="474" y="512"/>
                  </a:lnTo>
                  <a:cubicBezTo>
                    <a:pt x="409" y="549"/>
                    <a:pt x="326" y="567"/>
                    <a:pt x="242" y="586"/>
                  </a:cubicBezTo>
                  <a:cubicBezTo>
                    <a:pt x="159" y="623"/>
                    <a:pt x="84" y="642"/>
                    <a:pt x="1" y="660"/>
                  </a:cubicBezTo>
                  <a:cubicBezTo>
                    <a:pt x="159" y="642"/>
                    <a:pt x="326" y="586"/>
                    <a:pt x="484" y="549"/>
                  </a:cubicBezTo>
                  <a:cubicBezTo>
                    <a:pt x="651" y="502"/>
                    <a:pt x="800" y="437"/>
                    <a:pt x="967" y="381"/>
                  </a:cubicBezTo>
                  <a:cubicBezTo>
                    <a:pt x="1116" y="326"/>
                    <a:pt x="1273" y="251"/>
                    <a:pt x="1431" y="196"/>
                  </a:cubicBezTo>
                  <a:cubicBezTo>
                    <a:pt x="1589" y="140"/>
                    <a:pt x="1738" y="66"/>
                    <a:pt x="18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2"/>
            <p:cNvSpPr/>
            <p:nvPr/>
          </p:nvSpPr>
          <p:spPr>
            <a:xfrm>
              <a:off x="3992325" y="2074500"/>
              <a:ext cx="55775" cy="2125"/>
            </a:xfrm>
            <a:custGeom>
              <a:rect b="b" l="l" r="r" t="t"/>
              <a:pathLst>
                <a:path extrusionOk="0" h="85" w="2231">
                  <a:moveTo>
                    <a:pt x="558" y="1"/>
                  </a:moveTo>
                  <a:cubicBezTo>
                    <a:pt x="372" y="1"/>
                    <a:pt x="177" y="1"/>
                    <a:pt x="0" y="19"/>
                  </a:cubicBezTo>
                  <a:cubicBezTo>
                    <a:pt x="31" y="16"/>
                    <a:pt x="62" y="15"/>
                    <a:pt x="93" y="15"/>
                  </a:cubicBezTo>
                  <a:cubicBezTo>
                    <a:pt x="155" y="15"/>
                    <a:pt x="217" y="19"/>
                    <a:pt x="279" y="19"/>
                  </a:cubicBezTo>
                  <a:cubicBezTo>
                    <a:pt x="372" y="19"/>
                    <a:pt x="465" y="38"/>
                    <a:pt x="558" y="38"/>
                  </a:cubicBezTo>
                  <a:lnTo>
                    <a:pt x="1115" y="56"/>
                  </a:lnTo>
                  <a:lnTo>
                    <a:pt x="1673" y="75"/>
                  </a:lnTo>
                  <a:cubicBezTo>
                    <a:pt x="1859" y="84"/>
                    <a:pt x="2044" y="84"/>
                    <a:pt x="2230" y="84"/>
                  </a:cubicBezTo>
                  <a:cubicBezTo>
                    <a:pt x="2054" y="75"/>
                    <a:pt x="1868" y="47"/>
                    <a:pt x="1663" y="38"/>
                  </a:cubicBezTo>
                  <a:cubicBezTo>
                    <a:pt x="1487" y="29"/>
                    <a:pt x="1292" y="29"/>
                    <a:pt x="1106" y="10"/>
                  </a:cubicBezTo>
                  <a:cubicBezTo>
                    <a:pt x="929" y="10"/>
                    <a:pt x="734" y="1"/>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2"/>
            <p:cNvSpPr/>
            <p:nvPr/>
          </p:nvSpPr>
          <p:spPr>
            <a:xfrm>
              <a:off x="4009975" y="2065450"/>
              <a:ext cx="13275" cy="4675"/>
            </a:xfrm>
            <a:custGeom>
              <a:rect b="b" l="l" r="r" t="t"/>
              <a:pathLst>
                <a:path extrusionOk="0" h="187" w="531">
                  <a:moveTo>
                    <a:pt x="530" y="0"/>
                  </a:moveTo>
                  <a:lnTo>
                    <a:pt x="530" y="0"/>
                  </a:lnTo>
                  <a:cubicBezTo>
                    <a:pt x="437" y="28"/>
                    <a:pt x="344" y="47"/>
                    <a:pt x="251" y="84"/>
                  </a:cubicBezTo>
                  <a:cubicBezTo>
                    <a:pt x="214" y="93"/>
                    <a:pt x="168" y="102"/>
                    <a:pt x="121" y="130"/>
                  </a:cubicBezTo>
                  <a:cubicBezTo>
                    <a:pt x="84" y="149"/>
                    <a:pt x="47" y="168"/>
                    <a:pt x="0" y="186"/>
                  </a:cubicBezTo>
                  <a:cubicBezTo>
                    <a:pt x="47" y="186"/>
                    <a:pt x="93" y="177"/>
                    <a:pt x="140" y="168"/>
                  </a:cubicBezTo>
                  <a:cubicBezTo>
                    <a:pt x="186" y="158"/>
                    <a:pt x="233" y="130"/>
                    <a:pt x="279" y="121"/>
                  </a:cubicBezTo>
                  <a:cubicBezTo>
                    <a:pt x="363" y="93"/>
                    <a:pt x="456"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2"/>
            <p:cNvSpPr/>
            <p:nvPr/>
          </p:nvSpPr>
          <p:spPr>
            <a:xfrm>
              <a:off x="4020650" y="2064750"/>
              <a:ext cx="7925" cy="3750"/>
            </a:xfrm>
            <a:custGeom>
              <a:rect b="b" l="l" r="r" t="t"/>
              <a:pathLst>
                <a:path extrusionOk="0" h="150" w="317">
                  <a:moveTo>
                    <a:pt x="317" y="0"/>
                  </a:moveTo>
                  <a:cubicBezTo>
                    <a:pt x="261" y="10"/>
                    <a:pt x="205" y="47"/>
                    <a:pt x="149" y="56"/>
                  </a:cubicBezTo>
                  <a:cubicBezTo>
                    <a:pt x="131" y="65"/>
                    <a:pt x="103" y="93"/>
                    <a:pt x="84" y="103"/>
                  </a:cubicBezTo>
                  <a:cubicBezTo>
                    <a:pt x="47" y="112"/>
                    <a:pt x="29" y="140"/>
                    <a:pt x="1" y="149"/>
                  </a:cubicBezTo>
                  <a:cubicBezTo>
                    <a:pt x="38" y="149"/>
                    <a:pt x="66" y="149"/>
                    <a:pt x="94" y="140"/>
                  </a:cubicBezTo>
                  <a:cubicBezTo>
                    <a:pt x="122" y="121"/>
                    <a:pt x="149" y="112"/>
                    <a:pt x="177" y="103"/>
                  </a:cubicBezTo>
                  <a:cubicBezTo>
                    <a:pt x="224" y="75"/>
                    <a:pt x="280"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2"/>
            <p:cNvSpPr/>
            <p:nvPr/>
          </p:nvSpPr>
          <p:spPr>
            <a:xfrm>
              <a:off x="4017175" y="2068700"/>
              <a:ext cx="13025" cy="2775"/>
            </a:xfrm>
            <a:custGeom>
              <a:rect b="b" l="l" r="r" t="t"/>
              <a:pathLst>
                <a:path extrusionOk="0" h="111" w="521">
                  <a:moveTo>
                    <a:pt x="521" y="0"/>
                  </a:moveTo>
                  <a:lnTo>
                    <a:pt x="521" y="0"/>
                  </a:lnTo>
                  <a:cubicBezTo>
                    <a:pt x="446" y="10"/>
                    <a:pt x="344" y="28"/>
                    <a:pt x="261" y="38"/>
                  </a:cubicBezTo>
                  <a:cubicBezTo>
                    <a:pt x="177" y="47"/>
                    <a:pt x="84" y="75"/>
                    <a:pt x="0" y="103"/>
                  </a:cubicBezTo>
                  <a:cubicBezTo>
                    <a:pt x="16" y="109"/>
                    <a:pt x="31" y="111"/>
                    <a:pt x="47" y="111"/>
                  </a:cubicBezTo>
                  <a:cubicBezTo>
                    <a:pt x="78" y="111"/>
                    <a:pt x="109" y="103"/>
                    <a:pt x="140" y="103"/>
                  </a:cubicBezTo>
                  <a:cubicBezTo>
                    <a:pt x="186" y="93"/>
                    <a:pt x="223" y="93"/>
                    <a:pt x="270" y="84"/>
                  </a:cubicBezTo>
                  <a:cubicBezTo>
                    <a:pt x="363" y="56"/>
                    <a:pt x="437" y="38"/>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2"/>
            <p:cNvSpPr/>
            <p:nvPr/>
          </p:nvSpPr>
          <p:spPr>
            <a:xfrm>
              <a:off x="4004175" y="2071950"/>
              <a:ext cx="8375" cy="1175"/>
            </a:xfrm>
            <a:custGeom>
              <a:rect b="b" l="l" r="r" t="t"/>
              <a:pathLst>
                <a:path extrusionOk="0" h="47" w="335">
                  <a:moveTo>
                    <a:pt x="158" y="0"/>
                  </a:moveTo>
                  <a:cubicBezTo>
                    <a:pt x="102" y="0"/>
                    <a:pt x="56" y="10"/>
                    <a:pt x="0" y="38"/>
                  </a:cubicBezTo>
                  <a:cubicBezTo>
                    <a:pt x="56" y="47"/>
                    <a:pt x="112" y="47"/>
                    <a:pt x="167" y="47"/>
                  </a:cubicBezTo>
                  <a:cubicBezTo>
                    <a:pt x="232" y="47"/>
                    <a:pt x="279" y="38"/>
                    <a:pt x="335" y="10"/>
                  </a:cubicBezTo>
                  <a:cubicBezTo>
                    <a:pt x="288" y="0"/>
                    <a:pt x="232"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2"/>
            <p:cNvSpPr/>
            <p:nvPr/>
          </p:nvSpPr>
          <p:spPr>
            <a:xfrm>
              <a:off x="4047600" y="2067775"/>
              <a:ext cx="11400" cy="5125"/>
            </a:xfrm>
            <a:custGeom>
              <a:rect b="b" l="l" r="r" t="t"/>
              <a:pathLst>
                <a:path extrusionOk="0" h="205" w="456">
                  <a:moveTo>
                    <a:pt x="456" y="0"/>
                  </a:moveTo>
                  <a:lnTo>
                    <a:pt x="456" y="0"/>
                  </a:lnTo>
                  <a:cubicBezTo>
                    <a:pt x="372" y="19"/>
                    <a:pt x="298" y="47"/>
                    <a:pt x="233" y="84"/>
                  </a:cubicBezTo>
                  <a:cubicBezTo>
                    <a:pt x="186" y="112"/>
                    <a:pt x="159" y="121"/>
                    <a:pt x="121" y="140"/>
                  </a:cubicBezTo>
                  <a:cubicBezTo>
                    <a:pt x="75" y="167"/>
                    <a:pt x="38" y="186"/>
                    <a:pt x="1" y="205"/>
                  </a:cubicBezTo>
                  <a:cubicBezTo>
                    <a:pt x="47" y="205"/>
                    <a:pt x="93" y="186"/>
                    <a:pt x="131" y="177"/>
                  </a:cubicBezTo>
                  <a:cubicBezTo>
                    <a:pt x="168" y="167"/>
                    <a:pt x="214" y="140"/>
                    <a:pt x="251" y="130"/>
                  </a:cubicBezTo>
                  <a:cubicBezTo>
                    <a:pt x="316" y="93"/>
                    <a:pt x="391" y="65"/>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2"/>
            <p:cNvSpPr/>
            <p:nvPr/>
          </p:nvSpPr>
          <p:spPr>
            <a:xfrm>
              <a:off x="4042250" y="2068925"/>
              <a:ext cx="8175" cy="3375"/>
            </a:xfrm>
            <a:custGeom>
              <a:rect b="b" l="l" r="r" t="t"/>
              <a:pathLst>
                <a:path extrusionOk="0" h="135" w="327">
                  <a:moveTo>
                    <a:pt x="326" y="1"/>
                  </a:moveTo>
                  <a:lnTo>
                    <a:pt x="326" y="1"/>
                  </a:lnTo>
                  <a:cubicBezTo>
                    <a:pt x="261" y="19"/>
                    <a:pt x="215" y="38"/>
                    <a:pt x="150" y="66"/>
                  </a:cubicBezTo>
                  <a:cubicBezTo>
                    <a:pt x="103" y="84"/>
                    <a:pt x="57" y="112"/>
                    <a:pt x="1" y="131"/>
                  </a:cubicBezTo>
                  <a:cubicBezTo>
                    <a:pt x="10" y="134"/>
                    <a:pt x="20" y="135"/>
                    <a:pt x="31" y="135"/>
                  </a:cubicBezTo>
                  <a:cubicBezTo>
                    <a:pt x="52" y="135"/>
                    <a:pt x="75" y="131"/>
                    <a:pt x="94" y="131"/>
                  </a:cubicBezTo>
                  <a:cubicBezTo>
                    <a:pt x="112" y="131"/>
                    <a:pt x="150" y="121"/>
                    <a:pt x="168" y="112"/>
                  </a:cubicBezTo>
                  <a:cubicBezTo>
                    <a:pt x="205" y="94"/>
                    <a:pt x="233" y="75"/>
                    <a:pt x="252" y="66"/>
                  </a:cubicBezTo>
                  <a:cubicBezTo>
                    <a:pt x="280"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2"/>
            <p:cNvSpPr/>
            <p:nvPr/>
          </p:nvSpPr>
          <p:spPr>
            <a:xfrm>
              <a:off x="4054575" y="2064275"/>
              <a:ext cx="4200" cy="2900"/>
            </a:xfrm>
            <a:custGeom>
              <a:rect b="b" l="l" r="r" t="t"/>
              <a:pathLst>
                <a:path extrusionOk="0" h="116" w="168">
                  <a:moveTo>
                    <a:pt x="168" y="1"/>
                  </a:moveTo>
                  <a:cubicBezTo>
                    <a:pt x="130" y="19"/>
                    <a:pt x="93" y="29"/>
                    <a:pt x="75" y="47"/>
                  </a:cubicBezTo>
                  <a:cubicBezTo>
                    <a:pt x="65" y="47"/>
                    <a:pt x="47" y="57"/>
                    <a:pt x="37" y="75"/>
                  </a:cubicBezTo>
                  <a:lnTo>
                    <a:pt x="0" y="112"/>
                  </a:lnTo>
                  <a:cubicBezTo>
                    <a:pt x="12" y="115"/>
                    <a:pt x="22" y="116"/>
                    <a:pt x="32" y="116"/>
                  </a:cubicBezTo>
                  <a:cubicBezTo>
                    <a:pt x="61" y="116"/>
                    <a:pt x="84" y="105"/>
                    <a:pt x="112" y="84"/>
                  </a:cubicBezTo>
                  <a:lnTo>
                    <a:pt x="140" y="47"/>
                  </a:ln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2"/>
            <p:cNvSpPr/>
            <p:nvPr/>
          </p:nvSpPr>
          <p:spPr>
            <a:xfrm>
              <a:off x="4047600" y="2090750"/>
              <a:ext cx="9075" cy="5850"/>
            </a:xfrm>
            <a:custGeom>
              <a:rect b="b" l="l" r="r" t="t"/>
              <a:pathLst>
                <a:path extrusionOk="0" h="234" w="363">
                  <a:moveTo>
                    <a:pt x="363" y="1"/>
                  </a:moveTo>
                  <a:cubicBezTo>
                    <a:pt x="344" y="85"/>
                    <a:pt x="279" y="131"/>
                    <a:pt x="224" y="150"/>
                  </a:cubicBezTo>
                  <a:cubicBezTo>
                    <a:pt x="186" y="178"/>
                    <a:pt x="159" y="187"/>
                    <a:pt x="121" y="196"/>
                  </a:cubicBezTo>
                  <a:cubicBezTo>
                    <a:pt x="93" y="196"/>
                    <a:pt x="84" y="215"/>
                    <a:pt x="66" y="215"/>
                  </a:cubicBezTo>
                  <a:cubicBezTo>
                    <a:pt x="38" y="215"/>
                    <a:pt x="28" y="215"/>
                    <a:pt x="1" y="224"/>
                  </a:cubicBezTo>
                  <a:cubicBezTo>
                    <a:pt x="19" y="233"/>
                    <a:pt x="38" y="233"/>
                    <a:pt x="66" y="233"/>
                  </a:cubicBezTo>
                  <a:lnTo>
                    <a:pt x="121" y="233"/>
                  </a:lnTo>
                  <a:cubicBezTo>
                    <a:pt x="159" y="233"/>
                    <a:pt x="205" y="224"/>
                    <a:pt x="233" y="196"/>
                  </a:cubicBezTo>
                  <a:cubicBezTo>
                    <a:pt x="270" y="187"/>
                    <a:pt x="307" y="150"/>
                    <a:pt x="326" y="122"/>
                  </a:cubicBezTo>
                  <a:cubicBezTo>
                    <a:pt x="354" y="85"/>
                    <a:pt x="363"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2"/>
            <p:cNvSpPr/>
            <p:nvPr/>
          </p:nvSpPr>
          <p:spPr>
            <a:xfrm>
              <a:off x="4039700" y="2094250"/>
              <a:ext cx="11175" cy="1425"/>
            </a:xfrm>
            <a:custGeom>
              <a:rect b="b" l="l" r="r" t="t"/>
              <a:pathLst>
                <a:path extrusionOk="0" h="57" w="447">
                  <a:moveTo>
                    <a:pt x="317" y="0"/>
                  </a:moveTo>
                  <a:cubicBezTo>
                    <a:pt x="289" y="0"/>
                    <a:pt x="252" y="10"/>
                    <a:pt x="214" y="10"/>
                  </a:cubicBezTo>
                  <a:lnTo>
                    <a:pt x="112" y="28"/>
                  </a:lnTo>
                  <a:lnTo>
                    <a:pt x="1" y="28"/>
                  </a:lnTo>
                  <a:cubicBezTo>
                    <a:pt x="29" y="47"/>
                    <a:pt x="75" y="56"/>
                    <a:pt x="112" y="56"/>
                  </a:cubicBezTo>
                  <a:lnTo>
                    <a:pt x="224" y="56"/>
                  </a:lnTo>
                  <a:cubicBezTo>
                    <a:pt x="307" y="47"/>
                    <a:pt x="382" y="38"/>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2"/>
            <p:cNvSpPr/>
            <p:nvPr/>
          </p:nvSpPr>
          <p:spPr>
            <a:xfrm>
              <a:off x="4033900" y="2096575"/>
              <a:ext cx="10000" cy="1875"/>
            </a:xfrm>
            <a:custGeom>
              <a:rect b="b" l="l" r="r" t="t"/>
              <a:pathLst>
                <a:path extrusionOk="0" h="75" w="400">
                  <a:moveTo>
                    <a:pt x="0" y="0"/>
                  </a:moveTo>
                  <a:cubicBezTo>
                    <a:pt x="38" y="28"/>
                    <a:pt x="65" y="37"/>
                    <a:pt x="93" y="47"/>
                  </a:cubicBezTo>
                  <a:cubicBezTo>
                    <a:pt x="121" y="56"/>
                    <a:pt x="158" y="75"/>
                    <a:pt x="186" y="75"/>
                  </a:cubicBezTo>
                  <a:lnTo>
                    <a:pt x="298" y="75"/>
                  </a:lnTo>
                  <a:cubicBezTo>
                    <a:pt x="335" y="75"/>
                    <a:pt x="363" y="75"/>
                    <a:pt x="400" y="56"/>
                  </a:cubicBezTo>
                  <a:cubicBezTo>
                    <a:pt x="344" y="37"/>
                    <a:pt x="270" y="37"/>
                    <a:pt x="205" y="28"/>
                  </a:cubicBezTo>
                  <a:cubicBezTo>
                    <a:pt x="130" y="2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2"/>
            <p:cNvSpPr/>
            <p:nvPr/>
          </p:nvSpPr>
          <p:spPr>
            <a:xfrm>
              <a:off x="4044125" y="2091925"/>
              <a:ext cx="6750" cy="1425"/>
            </a:xfrm>
            <a:custGeom>
              <a:rect b="b" l="l" r="r" t="t"/>
              <a:pathLst>
                <a:path extrusionOk="0" h="57" w="270">
                  <a:moveTo>
                    <a:pt x="270" y="0"/>
                  </a:moveTo>
                  <a:cubicBezTo>
                    <a:pt x="214" y="0"/>
                    <a:pt x="177" y="10"/>
                    <a:pt x="140" y="10"/>
                  </a:cubicBezTo>
                  <a:cubicBezTo>
                    <a:pt x="93" y="10"/>
                    <a:pt x="47" y="28"/>
                    <a:pt x="0" y="38"/>
                  </a:cubicBezTo>
                  <a:cubicBezTo>
                    <a:pt x="47" y="56"/>
                    <a:pt x="93" y="56"/>
                    <a:pt x="140" y="56"/>
                  </a:cubicBezTo>
                  <a:cubicBezTo>
                    <a:pt x="167" y="47"/>
                    <a:pt x="186" y="47"/>
                    <a:pt x="214" y="38"/>
                  </a:cubicBezTo>
                  <a:cubicBezTo>
                    <a:pt x="232" y="38"/>
                    <a:pt x="25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2"/>
            <p:cNvSpPr/>
            <p:nvPr/>
          </p:nvSpPr>
          <p:spPr>
            <a:xfrm>
              <a:off x="3996725" y="2077975"/>
              <a:ext cx="7700" cy="6775"/>
            </a:xfrm>
            <a:custGeom>
              <a:rect b="b" l="l" r="r" t="t"/>
              <a:pathLst>
                <a:path extrusionOk="0" h="271" w="308">
                  <a:moveTo>
                    <a:pt x="1" y="1"/>
                  </a:moveTo>
                  <a:cubicBezTo>
                    <a:pt x="19" y="29"/>
                    <a:pt x="38" y="57"/>
                    <a:pt x="57" y="94"/>
                  </a:cubicBezTo>
                  <a:cubicBezTo>
                    <a:pt x="75" y="131"/>
                    <a:pt x="94" y="150"/>
                    <a:pt x="122" y="178"/>
                  </a:cubicBezTo>
                  <a:cubicBezTo>
                    <a:pt x="177" y="215"/>
                    <a:pt x="233" y="261"/>
                    <a:pt x="307" y="270"/>
                  </a:cubicBezTo>
                  <a:cubicBezTo>
                    <a:pt x="252" y="224"/>
                    <a:pt x="205" y="178"/>
                    <a:pt x="159" y="131"/>
                  </a:cubicBezTo>
                  <a:cubicBezTo>
                    <a:pt x="112" y="85"/>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2"/>
            <p:cNvSpPr/>
            <p:nvPr/>
          </p:nvSpPr>
          <p:spPr>
            <a:xfrm>
              <a:off x="4000925" y="2078675"/>
              <a:ext cx="6050" cy="4225"/>
            </a:xfrm>
            <a:custGeom>
              <a:rect b="b" l="l" r="r" t="t"/>
              <a:pathLst>
                <a:path extrusionOk="0" h="169" w="242">
                  <a:moveTo>
                    <a:pt x="0" y="1"/>
                  </a:moveTo>
                  <a:lnTo>
                    <a:pt x="0" y="1"/>
                  </a:lnTo>
                  <a:cubicBezTo>
                    <a:pt x="9" y="29"/>
                    <a:pt x="28" y="57"/>
                    <a:pt x="37" y="57"/>
                  </a:cubicBezTo>
                  <a:cubicBezTo>
                    <a:pt x="47" y="75"/>
                    <a:pt x="65" y="103"/>
                    <a:pt x="93" y="112"/>
                  </a:cubicBezTo>
                  <a:cubicBezTo>
                    <a:pt x="139" y="150"/>
                    <a:pt x="186" y="168"/>
                    <a:pt x="242" y="168"/>
                  </a:cubicBezTo>
                  <a:cubicBezTo>
                    <a:pt x="232" y="159"/>
                    <a:pt x="214" y="140"/>
                    <a:pt x="186" y="122"/>
                  </a:cubicBezTo>
                  <a:cubicBezTo>
                    <a:pt x="177" y="103"/>
                    <a:pt x="149" y="94"/>
                    <a:pt x="130" y="75"/>
                  </a:cubicBezTo>
                  <a:cubicBezTo>
                    <a:pt x="84" y="57"/>
                    <a:pt x="4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2"/>
            <p:cNvSpPr/>
            <p:nvPr/>
          </p:nvSpPr>
          <p:spPr>
            <a:xfrm>
              <a:off x="4005100" y="2078225"/>
              <a:ext cx="7675" cy="1175"/>
            </a:xfrm>
            <a:custGeom>
              <a:rect b="b" l="l" r="r" t="t"/>
              <a:pathLst>
                <a:path extrusionOk="0" h="47" w="307">
                  <a:moveTo>
                    <a:pt x="158" y="0"/>
                  </a:moveTo>
                  <a:cubicBezTo>
                    <a:pt x="103" y="0"/>
                    <a:pt x="56" y="0"/>
                    <a:pt x="0" y="19"/>
                  </a:cubicBezTo>
                  <a:cubicBezTo>
                    <a:pt x="47" y="37"/>
                    <a:pt x="103" y="47"/>
                    <a:pt x="149" y="47"/>
                  </a:cubicBezTo>
                  <a:lnTo>
                    <a:pt x="233" y="47"/>
                  </a:lnTo>
                  <a:cubicBezTo>
                    <a:pt x="251" y="47"/>
                    <a:pt x="288" y="47"/>
                    <a:pt x="307" y="37"/>
                  </a:cubicBezTo>
                  <a:cubicBezTo>
                    <a:pt x="26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2"/>
            <p:cNvSpPr/>
            <p:nvPr/>
          </p:nvSpPr>
          <p:spPr>
            <a:xfrm>
              <a:off x="4008125" y="2081700"/>
              <a:ext cx="6525" cy="2350"/>
            </a:xfrm>
            <a:custGeom>
              <a:rect b="b" l="l" r="r" t="t"/>
              <a:pathLst>
                <a:path extrusionOk="0" h="94" w="261">
                  <a:moveTo>
                    <a:pt x="0" y="1"/>
                  </a:moveTo>
                  <a:cubicBezTo>
                    <a:pt x="37" y="29"/>
                    <a:pt x="84" y="47"/>
                    <a:pt x="121" y="75"/>
                  </a:cubicBezTo>
                  <a:cubicBezTo>
                    <a:pt x="167" y="84"/>
                    <a:pt x="214" y="94"/>
                    <a:pt x="260" y="94"/>
                  </a:cubicBezTo>
                  <a:cubicBezTo>
                    <a:pt x="223" y="66"/>
                    <a:pt x="186" y="38"/>
                    <a:pt x="139" y="29"/>
                  </a:cubicBezTo>
                  <a:cubicBezTo>
                    <a:pt x="93" y="19"/>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2"/>
            <p:cNvSpPr/>
            <p:nvPr/>
          </p:nvSpPr>
          <p:spPr>
            <a:xfrm>
              <a:off x="4007650" y="2086125"/>
              <a:ext cx="8150" cy="3500"/>
            </a:xfrm>
            <a:custGeom>
              <a:rect b="b" l="l" r="r" t="t"/>
              <a:pathLst>
                <a:path extrusionOk="0" h="140" w="326">
                  <a:moveTo>
                    <a:pt x="1" y="0"/>
                  </a:moveTo>
                  <a:cubicBezTo>
                    <a:pt x="47" y="47"/>
                    <a:pt x="93" y="75"/>
                    <a:pt x="149" y="93"/>
                  </a:cubicBezTo>
                  <a:cubicBezTo>
                    <a:pt x="205" y="121"/>
                    <a:pt x="261" y="140"/>
                    <a:pt x="326" y="140"/>
                  </a:cubicBezTo>
                  <a:cubicBezTo>
                    <a:pt x="279" y="93"/>
                    <a:pt x="233" y="75"/>
                    <a:pt x="177" y="47"/>
                  </a:cubicBezTo>
                  <a:cubicBezTo>
                    <a:pt x="112" y="28"/>
                    <a:pt x="5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2"/>
            <p:cNvSpPr/>
            <p:nvPr/>
          </p:nvSpPr>
          <p:spPr>
            <a:xfrm>
              <a:off x="4032050" y="2034775"/>
              <a:ext cx="11625" cy="2350"/>
            </a:xfrm>
            <a:custGeom>
              <a:rect b="b" l="l" r="r" t="t"/>
              <a:pathLst>
                <a:path extrusionOk="0" h="94" w="465">
                  <a:moveTo>
                    <a:pt x="223" y="1"/>
                  </a:moveTo>
                  <a:cubicBezTo>
                    <a:pt x="139" y="10"/>
                    <a:pt x="56" y="38"/>
                    <a:pt x="0" y="94"/>
                  </a:cubicBezTo>
                  <a:cubicBezTo>
                    <a:pt x="47" y="85"/>
                    <a:pt x="84" y="85"/>
                    <a:pt x="112" y="66"/>
                  </a:cubicBezTo>
                  <a:cubicBezTo>
                    <a:pt x="158" y="66"/>
                    <a:pt x="195" y="57"/>
                    <a:pt x="232" y="57"/>
                  </a:cubicBezTo>
                  <a:cubicBezTo>
                    <a:pt x="316" y="57"/>
                    <a:pt x="381" y="57"/>
                    <a:pt x="465" y="47"/>
                  </a:cubicBezTo>
                  <a:cubicBezTo>
                    <a:pt x="427" y="19"/>
                    <a:pt x="390" y="1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2"/>
            <p:cNvSpPr/>
            <p:nvPr/>
          </p:nvSpPr>
          <p:spPr>
            <a:xfrm>
              <a:off x="4030175" y="2037350"/>
              <a:ext cx="9325" cy="3025"/>
            </a:xfrm>
            <a:custGeom>
              <a:rect b="b" l="l" r="r" t="t"/>
              <a:pathLst>
                <a:path extrusionOk="0" h="121" w="373">
                  <a:moveTo>
                    <a:pt x="279" y="0"/>
                  </a:moveTo>
                  <a:cubicBezTo>
                    <a:pt x="252" y="0"/>
                    <a:pt x="214" y="0"/>
                    <a:pt x="177" y="9"/>
                  </a:cubicBezTo>
                  <a:cubicBezTo>
                    <a:pt x="112" y="37"/>
                    <a:pt x="47" y="56"/>
                    <a:pt x="1" y="121"/>
                  </a:cubicBezTo>
                  <a:lnTo>
                    <a:pt x="94" y="84"/>
                  </a:lnTo>
                  <a:cubicBezTo>
                    <a:pt x="131" y="74"/>
                    <a:pt x="159" y="74"/>
                    <a:pt x="187" y="56"/>
                  </a:cubicBezTo>
                  <a:cubicBezTo>
                    <a:pt x="252" y="47"/>
                    <a:pt x="307" y="37"/>
                    <a:pt x="372" y="9"/>
                  </a:cubicBezTo>
                  <a:cubicBezTo>
                    <a:pt x="345" y="9"/>
                    <a:pt x="307" y="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2"/>
            <p:cNvSpPr/>
            <p:nvPr/>
          </p:nvSpPr>
          <p:spPr>
            <a:xfrm>
              <a:off x="4025525" y="2041525"/>
              <a:ext cx="9325" cy="3975"/>
            </a:xfrm>
            <a:custGeom>
              <a:rect b="b" l="l" r="r" t="t"/>
              <a:pathLst>
                <a:path extrusionOk="0" h="159" w="373">
                  <a:moveTo>
                    <a:pt x="373" y="0"/>
                  </a:moveTo>
                  <a:cubicBezTo>
                    <a:pt x="298" y="0"/>
                    <a:pt x="233" y="19"/>
                    <a:pt x="177" y="47"/>
                  </a:cubicBezTo>
                  <a:cubicBezTo>
                    <a:pt x="140" y="56"/>
                    <a:pt x="122" y="65"/>
                    <a:pt x="85" y="93"/>
                  </a:cubicBezTo>
                  <a:cubicBezTo>
                    <a:pt x="47" y="112"/>
                    <a:pt x="29" y="121"/>
                    <a:pt x="1" y="158"/>
                  </a:cubicBezTo>
                  <a:lnTo>
                    <a:pt x="94" y="121"/>
                  </a:lnTo>
                  <a:cubicBezTo>
                    <a:pt x="131" y="112"/>
                    <a:pt x="159" y="103"/>
                    <a:pt x="187" y="93"/>
                  </a:cubicBezTo>
                  <a:cubicBezTo>
                    <a:pt x="252" y="65"/>
                    <a:pt x="317" y="28"/>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2"/>
            <p:cNvSpPr/>
            <p:nvPr/>
          </p:nvSpPr>
          <p:spPr>
            <a:xfrm>
              <a:off x="4017400" y="2041050"/>
              <a:ext cx="8850" cy="6525"/>
            </a:xfrm>
            <a:custGeom>
              <a:rect b="b" l="l" r="r" t="t"/>
              <a:pathLst>
                <a:path extrusionOk="0" h="261" w="354">
                  <a:moveTo>
                    <a:pt x="354" y="1"/>
                  </a:moveTo>
                  <a:lnTo>
                    <a:pt x="354" y="1"/>
                  </a:lnTo>
                  <a:cubicBezTo>
                    <a:pt x="279" y="19"/>
                    <a:pt x="214" y="47"/>
                    <a:pt x="159" y="112"/>
                  </a:cubicBezTo>
                  <a:cubicBezTo>
                    <a:pt x="131" y="131"/>
                    <a:pt x="94" y="159"/>
                    <a:pt x="75" y="177"/>
                  </a:cubicBezTo>
                  <a:cubicBezTo>
                    <a:pt x="47" y="205"/>
                    <a:pt x="19" y="224"/>
                    <a:pt x="1" y="261"/>
                  </a:cubicBezTo>
                  <a:lnTo>
                    <a:pt x="94" y="205"/>
                  </a:lnTo>
                  <a:cubicBezTo>
                    <a:pt x="131" y="177"/>
                    <a:pt x="159" y="168"/>
                    <a:pt x="187" y="140"/>
                  </a:cubicBezTo>
                  <a:cubicBezTo>
                    <a:pt x="252" y="94"/>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2"/>
            <p:cNvSpPr/>
            <p:nvPr/>
          </p:nvSpPr>
          <p:spPr>
            <a:xfrm>
              <a:off x="4011600" y="2048025"/>
              <a:ext cx="9325" cy="4900"/>
            </a:xfrm>
            <a:custGeom>
              <a:rect b="b" l="l" r="r" t="t"/>
              <a:pathLst>
                <a:path extrusionOk="0" h="196" w="373">
                  <a:moveTo>
                    <a:pt x="372" y="0"/>
                  </a:moveTo>
                  <a:cubicBezTo>
                    <a:pt x="307" y="0"/>
                    <a:pt x="233" y="38"/>
                    <a:pt x="168" y="56"/>
                  </a:cubicBezTo>
                  <a:cubicBezTo>
                    <a:pt x="131" y="75"/>
                    <a:pt x="112" y="93"/>
                    <a:pt x="75" y="121"/>
                  </a:cubicBezTo>
                  <a:cubicBezTo>
                    <a:pt x="47" y="140"/>
                    <a:pt x="19" y="168"/>
                    <a:pt x="0" y="196"/>
                  </a:cubicBezTo>
                  <a:cubicBezTo>
                    <a:pt x="28" y="186"/>
                    <a:pt x="66" y="168"/>
                    <a:pt x="93" y="149"/>
                  </a:cubicBezTo>
                  <a:lnTo>
                    <a:pt x="186" y="103"/>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2"/>
            <p:cNvSpPr/>
            <p:nvPr/>
          </p:nvSpPr>
          <p:spPr>
            <a:xfrm>
              <a:off x="4037850" y="2061775"/>
              <a:ext cx="4900" cy="1725"/>
            </a:xfrm>
            <a:custGeom>
              <a:rect b="b" l="l" r="r" t="t"/>
              <a:pathLst>
                <a:path extrusionOk="0" h="69" w="196">
                  <a:moveTo>
                    <a:pt x="144" y="1"/>
                  </a:moveTo>
                  <a:cubicBezTo>
                    <a:pt x="128" y="1"/>
                    <a:pt x="112" y="3"/>
                    <a:pt x="93" y="8"/>
                  </a:cubicBezTo>
                  <a:cubicBezTo>
                    <a:pt x="56" y="17"/>
                    <a:pt x="19" y="36"/>
                    <a:pt x="0" y="54"/>
                  </a:cubicBezTo>
                  <a:cubicBezTo>
                    <a:pt x="24" y="64"/>
                    <a:pt x="40" y="68"/>
                    <a:pt x="55" y="68"/>
                  </a:cubicBezTo>
                  <a:cubicBezTo>
                    <a:pt x="70" y="68"/>
                    <a:pt x="84" y="64"/>
                    <a:pt x="103" y="54"/>
                  </a:cubicBezTo>
                  <a:cubicBezTo>
                    <a:pt x="140" y="45"/>
                    <a:pt x="177" y="36"/>
                    <a:pt x="195" y="8"/>
                  </a:cubicBezTo>
                  <a:cubicBezTo>
                    <a:pt x="177" y="3"/>
                    <a:pt x="161" y="1"/>
                    <a:pt x="1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2"/>
            <p:cNvSpPr/>
            <p:nvPr/>
          </p:nvSpPr>
          <p:spPr>
            <a:xfrm>
              <a:off x="4042025" y="2062725"/>
              <a:ext cx="4900" cy="1525"/>
            </a:xfrm>
            <a:custGeom>
              <a:rect b="b" l="l" r="r" t="t"/>
              <a:pathLst>
                <a:path extrusionOk="0" h="61" w="196">
                  <a:moveTo>
                    <a:pt x="140" y="0"/>
                  </a:moveTo>
                  <a:cubicBezTo>
                    <a:pt x="121" y="0"/>
                    <a:pt x="103" y="2"/>
                    <a:pt x="84" y="7"/>
                  </a:cubicBezTo>
                  <a:cubicBezTo>
                    <a:pt x="66" y="16"/>
                    <a:pt x="28" y="35"/>
                    <a:pt x="1" y="54"/>
                  </a:cubicBezTo>
                  <a:cubicBezTo>
                    <a:pt x="24" y="58"/>
                    <a:pt x="42" y="61"/>
                    <a:pt x="60" y="61"/>
                  </a:cubicBezTo>
                  <a:cubicBezTo>
                    <a:pt x="77" y="61"/>
                    <a:pt x="93" y="58"/>
                    <a:pt x="112" y="54"/>
                  </a:cubicBezTo>
                  <a:cubicBezTo>
                    <a:pt x="131" y="44"/>
                    <a:pt x="168" y="35"/>
                    <a:pt x="196" y="7"/>
                  </a:cubicBezTo>
                  <a:cubicBezTo>
                    <a:pt x="177" y="2"/>
                    <a:pt x="159"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2"/>
            <p:cNvSpPr/>
            <p:nvPr/>
          </p:nvSpPr>
          <p:spPr>
            <a:xfrm>
              <a:off x="4002550" y="2055925"/>
              <a:ext cx="5600" cy="4675"/>
            </a:xfrm>
            <a:custGeom>
              <a:rect b="b" l="l" r="r" t="t"/>
              <a:pathLst>
                <a:path extrusionOk="0" h="187" w="224">
                  <a:moveTo>
                    <a:pt x="223" y="0"/>
                  </a:moveTo>
                  <a:cubicBezTo>
                    <a:pt x="177" y="10"/>
                    <a:pt x="149" y="38"/>
                    <a:pt x="93" y="75"/>
                  </a:cubicBezTo>
                  <a:cubicBezTo>
                    <a:pt x="74" y="84"/>
                    <a:pt x="47" y="93"/>
                    <a:pt x="37" y="121"/>
                  </a:cubicBezTo>
                  <a:lnTo>
                    <a:pt x="0" y="186"/>
                  </a:lnTo>
                  <a:cubicBezTo>
                    <a:pt x="37" y="168"/>
                    <a:pt x="84" y="140"/>
                    <a:pt x="121" y="103"/>
                  </a:cubicBezTo>
                  <a:cubicBezTo>
                    <a:pt x="167" y="84"/>
                    <a:pt x="20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2"/>
            <p:cNvSpPr/>
            <p:nvPr/>
          </p:nvSpPr>
          <p:spPr>
            <a:xfrm>
              <a:off x="3753325" y="2156675"/>
              <a:ext cx="75500" cy="67525"/>
            </a:xfrm>
            <a:custGeom>
              <a:rect b="b" l="l" r="r" t="t"/>
              <a:pathLst>
                <a:path extrusionOk="0" h="2701" w="3020">
                  <a:moveTo>
                    <a:pt x="2195" y="0"/>
                  </a:moveTo>
                  <a:cubicBezTo>
                    <a:pt x="2096" y="0"/>
                    <a:pt x="1995" y="16"/>
                    <a:pt x="1905" y="40"/>
                  </a:cubicBezTo>
                  <a:cubicBezTo>
                    <a:pt x="1264" y="198"/>
                    <a:pt x="660" y="514"/>
                    <a:pt x="177" y="950"/>
                  </a:cubicBezTo>
                  <a:cubicBezTo>
                    <a:pt x="0" y="1090"/>
                    <a:pt x="130" y="1359"/>
                    <a:pt x="232" y="1489"/>
                  </a:cubicBezTo>
                  <a:cubicBezTo>
                    <a:pt x="613" y="2000"/>
                    <a:pt x="1115" y="2427"/>
                    <a:pt x="1719" y="2623"/>
                  </a:cubicBezTo>
                  <a:cubicBezTo>
                    <a:pt x="1842" y="2666"/>
                    <a:pt x="1972" y="2700"/>
                    <a:pt x="2100" y="2700"/>
                  </a:cubicBezTo>
                  <a:cubicBezTo>
                    <a:pt x="2166" y="2700"/>
                    <a:pt x="2232" y="2691"/>
                    <a:pt x="2295" y="2669"/>
                  </a:cubicBezTo>
                  <a:cubicBezTo>
                    <a:pt x="2481" y="2623"/>
                    <a:pt x="2657" y="2455"/>
                    <a:pt x="2648" y="2251"/>
                  </a:cubicBezTo>
                  <a:cubicBezTo>
                    <a:pt x="2639" y="2037"/>
                    <a:pt x="2434" y="1879"/>
                    <a:pt x="2248" y="1768"/>
                  </a:cubicBezTo>
                  <a:cubicBezTo>
                    <a:pt x="2425" y="1768"/>
                    <a:pt x="2592" y="1768"/>
                    <a:pt x="2741" y="1694"/>
                  </a:cubicBezTo>
                  <a:cubicBezTo>
                    <a:pt x="2889" y="1628"/>
                    <a:pt x="3020" y="1461"/>
                    <a:pt x="2982" y="1303"/>
                  </a:cubicBezTo>
                  <a:cubicBezTo>
                    <a:pt x="2945" y="1136"/>
                    <a:pt x="2778" y="1034"/>
                    <a:pt x="2601" y="997"/>
                  </a:cubicBezTo>
                  <a:cubicBezTo>
                    <a:pt x="2425" y="969"/>
                    <a:pt x="2248" y="978"/>
                    <a:pt x="2090" y="922"/>
                  </a:cubicBezTo>
                  <a:cubicBezTo>
                    <a:pt x="2239" y="848"/>
                    <a:pt x="2388" y="783"/>
                    <a:pt x="2509" y="662"/>
                  </a:cubicBezTo>
                  <a:cubicBezTo>
                    <a:pt x="2620" y="551"/>
                    <a:pt x="2685" y="365"/>
                    <a:pt x="2611" y="207"/>
                  </a:cubicBezTo>
                  <a:cubicBezTo>
                    <a:pt x="2539" y="52"/>
                    <a:pt x="2372" y="0"/>
                    <a:pt x="219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2"/>
            <p:cNvSpPr/>
            <p:nvPr/>
          </p:nvSpPr>
          <p:spPr>
            <a:xfrm>
              <a:off x="3754475" y="2156925"/>
              <a:ext cx="74825" cy="68200"/>
            </a:xfrm>
            <a:custGeom>
              <a:rect b="b" l="l" r="r" t="t"/>
              <a:pathLst>
                <a:path extrusionOk="0" h="2728" w="2993">
                  <a:moveTo>
                    <a:pt x="103" y="968"/>
                  </a:moveTo>
                  <a:cubicBezTo>
                    <a:pt x="65" y="987"/>
                    <a:pt x="28" y="1024"/>
                    <a:pt x="19" y="1070"/>
                  </a:cubicBezTo>
                  <a:cubicBezTo>
                    <a:pt x="47" y="1033"/>
                    <a:pt x="66" y="987"/>
                    <a:pt x="103" y="968"/>
                  </a:cubicBezTo>
                  <a:close/>
                  <a:moveTo>
                    <a:pt x="19" y="1070"/>
                  </a:moveTo>
                  <a:cubicBezTo>
                    <a:pt x="10" y="1107"/>
                    <a:pt x="0" y="1154"/>
                    <a:pt x="10" y="1200"/>
                  </a:cubicBezTo>
                  <a:cubicBezTo>
                    <a:pt x="10" y="1200"/>
                    <a:pt x="10" y="1200"/>
                    <a:pt x="10" y="1200"/>
                  </a:cubicBezTo>
                  <a:lnTo>
                    <a:pt x="10" y="1200"/>
                  </a:lnTo>
                  <a:cubicBezTo>
                    <a:pt x="10" y="1157"/>
                    <a:pt x="10" y="1114"/>
                    <a:pt x="19" y="1070"/>
                  </a:cubicBezTo>
                  <a:close/>
                  <a:moveTo>
                    <a:pt x="2177" y="0"/>
                  </a:moveTo>
                  <a:cubicBezTo>
                    <a:pt x="2030" y="0"/>
                    <a:pt x="1890" y="33"/>
                    <a:pt x="1766" y="58"/>
                  </a:cubicBezTo>
                  <a:cubicBezTo>
                    <a:pt x="1459" y="151"/>
                    <a:pt x="1171" y="271"/>
                    <a:pt x="892" y="420"/>
                  </a:cubicBezTo>
                  <a:cubicBezTo>
                    <a:pt x="614" y="569"/>
                    <a:pt x="354" y="754"/>
                    <a:pt x="121" y="968"/>
                  </a:cubicBezTo>
                  <a:cubicBezTo>
                    <a:pt x="354" y="754"/>
                    <a:pt x="614" y="569"/>
                    <a:pt x="892" y="429"/>
                  </a:cubicBezTo>
                  <a:cubicBezTo>
                    <a:pt x="1171" y="281"/>
                    <a:pt x="1459" y="160"/>
                    <a:pt x="1766" y="95"/>
                  </a:cubicBezTo>
                  <a:cubicBezTo>
                    <a:pt x="1876" y="60"/>
                    <a:pt x="1986" y="41"/>
                    <a:pt x="2097" y="41"/>
                  </a:cubicBezTo>
                  <a:cubicBezTo>
                    <a:pt x="2135" y="41"/>
                    <a:pt x="2173" y="44"/>
                    <a:pt x="2212" y="48"/>
                  </a:cubicBezTo>
                  <a:cubicBezTo>
                    <a:pt x="2286" y="58"/>
                    <a:pt x="2370" y="85"/>
                    <a:pt x="2425" y="123"/>
                  </a:cubicBezTo>
                  <a:cubicBezTo>
                    <a:pt x="2481" y="169"/>
                    <a:pt x="2528" y="225"/>
                    <a:pt x="2555" y="290"/>
                  </a:cubicBezTo>
                  <a:cubicBezTo>
                    <a:pt x="2574" y="364"/>
                    <a:pt x="2565" y="429"/>
                    <a:pt x="2528" y="504"/>
                  </a:cubicBezTo>
                  <a:cubicBezTo>
                    <a:pt x="2509" y="569"/>
                    <a:pt x="2463" y="634"/>
                    <a:pt x="2398" y="680"/>
                  </a:cubicBezTo>
                  <a:cubicBezTo>
                    <a:pt x="2295" y="782"/>
                    <a:pt x="2147" y="838"/>
                    <a:pt x="2007" y="894"/>
                  </a:cubicBezTo>
                  <a:lnTo>
                    <a:pt x="1914" y="931"/>
                  </a:lnTo>
                  <a:lnTo>
                    <a:pt x="2007" y="968"/>
                  </a:lnTo>
                  <a:cubicBezTo>
                    <a:pt x="2184" y="1024"/>
                    <a:pt x="2351" y="1024"/>
                    <a:pt x="2509" y="1061"/>
                  </a:cubicBezTo>
                  <a:cubicBezTo>
                    <a:pt x="2583" y="1070"/>
                    <a:pt x="2658" y="1107"/>
                    <a:pt x="2723" y="1145"/>
                  </a:cubicBezTo>
                  <a:cubicBezTo>
                    <a:pt x="2788" y="1191"/>
                    <a:pt x="2843" y="1247"/>
                    <a:pt x="2853" y="1303"/>
                  </a:cubicBezTo>
                  <a:cubicBezTo>
                    <a:pt x="2881" y="1377"/>
                    <a:pt x="2853" y="1442"/>
                    <a:pt x="2816" y="1516"/>
                  </a:cubicBezTo>
                  <a:cubicBezTo>
                    <a:pt x="2788" y="1572"/>
                    <a:pt x="2723" y="1628"/>
                    <a:pt x="2658" y="1665"/>
                  </a:cubicBezTo>
                  <a:cubicBezTo>
                    <a:pt x="2518" y="1730"/>
                    <a:pt x="2351" y="1730"/>
                    <a:pt x="2184" y="1730"/>
                  </a:cubicBezTo>
                  <a:lnTo>
                    <a:pt x="2026" y="1730"/>
                  </a:lnTo>
                  <a:lnTo>
                    <a:pt x="2156" y="1814"/>
                  </a:lnTo>
                  <a:cubicBezTo>
                    <a:pt x="2230" y="1860"/>
                    <a:pt x="2305" y="1916"/>
                    <a:pt x="2370" y="1981"/>
                  </a:cubicBezTo>
                  <a:cubicBezTo>
                    <a:pt x="2425" y="2037"/>
                    <a:pt x="2481" y="2102"/>
                    <a:pt x="2509" y="2176"/>
                  </a:cubicBezTo>
                  <a:cubicBezTo>
                    <a:pt x="2528" y="2260"/>
                    <a:pt x="2528" y="2334"/>
                    <a:pt x="2490" y="2408"/>
                  </a:cubicBezTo>
                  <a:cubicBezTo>
                    <a:pt x="2463" y="2473"/>
                    <a:pt x="2398" y="2548"/>
                    <a:pt x="2332" y="2594"/>
                  </a:cubicBezTo>
                  <a:cubicBezTo>
                    <a:pt x="2258" y="2640"/>
                    <a:pt x="2184" y="2659"/>
                    <a:pt x="2091" y="2678"/>
                  </a:cubicBezTo>
                  <a:cubicBezTo>
                    <a:pt x="2069" y="2680"/>
                    <a:pt x="2045" y="2681"/>
                    <a:pt x="2022" y="2681"/>
                  </a:cubicBezTo>
                  <a:cubicBezTo>
                    <a:pt x="1958" y="2681"/>
                    <a:pt x="1892" y="2673"/>
                    <a:pt x="1831" y="2659"/>
                  </a:cubicBezTo>
                  <a:cubicBezTo>
                    <a:pt x="1747" y="2650"/>
                    <a:pt x="1654" y="2631"/>
                    <a:pt x="1580" y="2594"/>
                  </a:cubicBezTo>
                  <a:cubicBezTo>
                    <a:pt x="1496" y="2566"/>
                    <a:pt x="1413" y="2538"/>
                    <a:pt x="1329" y="2492"/>
                  </a:cubicBezTo>
                  <a:cubicBezTo>
                    <a:pt x="1004" y="2334"/>
                    <a:pt x="716" y="2120"/>
                    <a:pt x="465" y="1860"/>
                  </a:cubicBezTo>
                  <a:cubicBezTo>
                    <a:pt x="335" y="1730"/>
                    <a:pt x="214" y="1591"/>
                    <a:pt x="112" y="1442"/>
                  </a:cubicBezTo>
                  <a:cubicBezTo>
                    <a:pt x="66" y="1358"/>
                    <a:pt x="19" y="1284"/>
                    <a:pt x="10" y="1200"/>
                  </a:cubicBezTo>
                  <a:lnTo>
                    <a:pt x="10" y="1200"/>
                  </a:lnTo>
                  <a:cubicBezTo>
                    <a:pt x="10" y="1204"/>
                    <a:pt x="10" y="1207"/>
                    <a:pt x="10" y="1210"/>
                  </a:cubicBezTo>
                  <a:cubicBezTo>
                    <a:pt x="19" y="1303"/>
                    <a:pt x="66" y="1386"/>
                    <a:pt x="112" y="1451"/>
                  </a:cubicBezTo>
                  <a:cubicBezTo>
                    <a:pt x="214" y="1609"/>
                    <a:pt x="335" y="1749"/>
                    <a:pt x="446" y="1869"/>
                  </a:cubicBezTo>
                  <a:cubicBezTo>
                    <a:pt x="697" y="2139"/>
                    <a:pt x="985" y="2371"/>
                    <a:pt x="1311" y="2538"/>
                  </a:cubicBezTo>
                  <a:cubicBezTo>
                    <a:pt x="1394" y="2566"/>
                    <a:pt x="1478" y="2613"/>
                    <a:pt x="1561" y="2640"/>
                  </a:cubicBezTo>
                  <a:cubicBezTo>
                    <a:pt x="1645" y="2678"/>
                    <a:pt x="1738" y="2696"/>
                    <a:pt x="1831" y="2715"/>
                  </a:cubicBezTo>
                  <a:cubicBezTo>
                    <a:pt x="1916" y="2721"/>
                    <a:pt x="1988" y="2728"/>
                    <a:pt x="2055" y="2728"/>
                  </a:cubicBezTo>
                  <a:cubicBezTo>
                    <a:pt x="2083" y="2728"/>
                    <a:pt x="2110" y="2727"/>
                    <a:pt x="2137" y="2724"/>
                  </a:cubicBezTo>
                  <a:cubicBezTo>
                    <a:pt x="2230" y="2706"/>
                    <a:pt x="2323" y="2687"/>
                    <a:pt x="2407" y="2640"/>
                  </a:cubicBezTo>
                  <a:cubicBezTo>
                    <a:pt x="2481" y="2594"/>
                    <a:pt x="2555" y="2510"/>
                    <a:pt x="2602" y="2427"/>
                  </a:cubicBezTo>
                  <a:cubicBezTo>
                    <a:pt x="2648" y="2334"/>
                    <a:pt x="2648" y="2232"/>
                    <a:pt x="2611" y="2139"/>
                  </a:cubicBezTo>
                  <a:cubicBezTo>
                    <a:pt x="2574" y="2046"/>
                    <a:pt x="2518" y="1962"/>
                    <a:pt x="2444" y="1906"/>
                  </a:cubicBezTo>
                  <a:cubicBezTo>
                    <a:pt x="2416" y="1869"/>
                    <a:pt x="2379" y="1851"/>
                    <a:pt x="2342" y="1823"/>
                  </a:cubicBezTo>
                  <a:cubicBezTo>
                    <a:pt x="2379" y="1823"/>
                    <a:pt x="2425" y="1823"/>
                    <a:pt x="2463" y="1814"/>
                  </a:cubicBezTo>
                  <a:cubicBezTo>
                    <a:pt x="2537" y="1804"/>
                    <a:pt x="2630" y="1776"/>
                    <a:pt x="2713" y="1749"/>
                  </a:cubicBezTo>
                  <a:cubicBezTo>
                    <a:pt x="2797" y="1702"/>
                    <a:pt x="2862" y="1637"/>
                    <a:pt x="2927" y="1553"/>
                  </a:cubicBezTo>
                  <a:cubicBezTo>
                    <a:pt x="2974" y="1479"/>
                    <a:pt x="2992" y="1368"/>
                    <a:pt x="2974" y="1284"/>
                  </a:cubicBezTo>
                  <a:cubicBezTo>
                    <a:pt x="2946" y="1191"/>
                    <a:pt x="2881" y="1107"/>
                    <a:pt x="2797" y="1061"/>
                  </a:cubicBezTo>
                  <a:cubicBezTo>
                    <a:pt x="2713" y="1015"/>
                    <a:pt x="2630" y="977"/>
                    <a:pt x="2537" y="968"/>
                  </a:cubicBezTo>
                  <a:cubicBezTo>
                    <a:pt x="2416" y="940"/>
                    <a:pt x="2277" y="940"/>
                    <a:pt x="2156" y="922"/>
                  </a:cubicBezTo>
                  <a:cubicBezTo>
                    <a:pt x="2258" y="875"/>
                    <a:pt x="2379" y="801"/>
                    <a:pt x="2463" y="727"/>
                  </a:cubicBezTo>
                  <a:cubicBezTo>
                    <a:pt x="2518" y="662"/>
                    <a:pt x="2565" y="596"/>
                    <a:pt x="2602" y="513"/>
                  </a:cubicBezTo>
                  <a:cubicBezTo>
                    <a:pt x="2621" y="429"/>
                    <a:pt x="2630" y="355"/>
                    <a:pt x="2611" y="271"/>
                  </a:cubicBezTo>
                  <a:cubicBezTo>
                    <a:pt x="2583" y="188"/>
                    <a:pt x="2528" y="123"/>
                    <a:pt x="2463" y="76"/>
                  </a:cubicBezTo>
                  <a:cubicBezTo>
                    <a:pt x="2388" y="30"/>
                    <a:pt x="2305" y="2"/>
                    <a:pt x="2230" y="2"/>
                  </a:cubicBezTo>
                  <a:cubicBezTo>
                    <a:pt x="2212" y="1"/>
                    <a:pt x="2195" y="0"/>
                    <a:pt x="2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2"/>
            <p:cNvSpPr/>
            <p:nvPr/>
          </p:nvSpPr>
          <p:spPr>
            <a:xfrm>
              <a:off x="3755625" y="2179725"/>
              <a:ext cx="49975" cy="4525"/>
            </a:xfrm>
            <a:custGeom>
              <a:rect b="b" l="l" r="r" t="t"/>
              <a:pathLst>
                <a:path extrusionOk="0" h="181" w="1999">
                  <a:moveTo>
                    <a:pt x="1998" y="0"/>
                  </a:moveTo>
                  <a:lnTo>
                    <a:pt x="1998" y="0"/>
                  </a:lnTo>
                  <a:cubicBezTo>
                    <a:pt x="1822" y="10"/>
                    <a:pt x="1664" y="28"/>
                    <a:pt x="1497" y="28"/>
                  </a:cubicBezTo>
                  <a:lnTo>
                    <a:pt x="995" y="75"/>
                  </a:lnTo>
                  <a:lnTo>
                    <a:pt x="503" y="121"/>
                  </a:lnTo>
                  <a:cubicBezTo>
                    <a:pt x="419" y="130"/>
                    <a:pt x="335" y="149"/>
                    <a:pt x="252" y="149"/>
                  </a:cubicBezTo>
                  <a:cubicBezTo>
                    <a:pt x="159" y="158"/>
                    <a:pt x="85" y="158"/>
                    <a:pt x="1" y="158"/>
                  </a:cubicBezTo>
                  <a:cubicBezTo>
                    <a:pt x="88" y="174"/>
                    <a:pt x="180" y="181"/>
                    <a:pt x="274" y="181"/>
                  </a:cubicBezTo>
                  <a:cubicBezTo>
                    <a:pt x="350" y="181"/>
                    <a:pt x="427" y="176"/>
                    <a:pt x="503" y="168"/>
                  </a:cubicBezTo>
                  <a:cubicBezTo>
                    <a:pt x="661" y="168"/>
                    <a:pt x="837" y="149"/>
                    <a:pt x="995" y="140"/>
                  </a:cubicBezTo>
                  <a:cubicBezTo>
                    <a:pt x="1172" y="121"/>
                    <a:pt x="1339" y="103"/>
                    <a:pt x="1497" y="75"/>
                  </a:cubicBezTo>
                  <a:cubicBezTo>
                    <a:pt x="1673" y="56"/>
                    <a:pt x="1831" y="28"/>
                    <a:pt x="19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2"/>
            <p:cNvSpPr/>
            <p:nvPr/>
          </p:nvSpPr>
          <p:spPr>
            <a:xfrm>
              <a:off x="3755400" y="2186000"/>
              <a:ext cx="53450" cy="14875"/>
            </a:xfrm>
            <a:custGeom>
              <a:rect b="b" l="l" r="r" t="t"/>
              <a:pathLst>
                <a:path extrusionOk="0" h="595" w="2138">
                  <a:moveTo>
                    <a:pt x="1" y="0"/>
                  </a:moveTo>
                  <a:lnTo>
                    <a:pt x="1" y="0"/>
                  </a:lnTo>
                  <a:cubicBezTo>
                    <a:pt x="94" y="28"/>
                    <a:pt x="168" y="47"/>
                    <a:pt x="261" y="75"/>
                  </a:cubicBezTo>
                  <a:cubicBezTo>
                    <a:pt x="354" y="102"/>
                    <a:pt x="437" y="130"/>
                    <a:pt x="530" y="149"/>
                  </a:cubicBezTo>
                  <a:lnTo>
                    <a:pt x="1069" y="307"/>
                  </a:lnTo>
                  <a:lnTo>
                    <a:pt x="1599" y="455"/>
                  </a:lnTo>
                  <a:cubicBezTo>
                    <a:pt x="1775" y="502"/>
                    <a:pt x="1961" y="548"/>
                    <a:pt x="2138" y="595"/>
                  </a:cubicBezTo>
                  <a:lnTo>
                    <a:pt x="1608" y="418"/>
                  </a:lnTo>
                  <a:cubicBezTo>
                    <a:pt x="1441" y="363"/>
                    <a:pt x="1255" y="316"/>
                    <a:pt x="1078" y="260"/>
                  </a:cubicBezTo>
                  <a:cubicBezTo>
                    <a:pt x="902" y="214"/>
                    <a:pt x="716" y="158"/>
                    <a:pt x="540" y="121"/>
                  </a:cubicBezTo>
                  <a:cubicBezTo>
                    <a:pt x="354" y="75"/>
                    <a:pt x="18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2"/>
            <p:cNvSpPr/>
            <p:nvPr/>
          </p:nvSpPr>
          <p:spPr>
            <a:xfrm>
              <a:off x="3773300" y="2184175"/>
              <a:ext cx="13950" cy="1850"/>
            </a:xfrm>
            <a:custGeom>
              <a:rect b="b" l="l" r="r" t="t"/>
              <a:pathLst>
                <a:path extrusionOk="0" h="74" w="558">
                  <a:moveTo>
                    <a:pt x="471" y="0"/>
                  </a:moveTo>
                  <a:cubicBezTo>
                    <a:pt x="407" y="0"/>
                    <a:pt x="343" y="11"/>
                    <a:pt x="279" y="17"/>
                  </a:cubicBezTo>
                  <a:cubicBezTo>
                    <a:pt x="232" y="27"/>
                    <a:pt x="186" y="27"/>
                    <a:pt x="139" y="36"/>
                  </a:cubicBezTo>
                  <a:cubicBezTo>
                    <a:pt x="93" y="55"/>
                    <a:pt x="47" y="55"/>
                    <a:pt x="0" y="64"/>
                  </a:cubicBezTo>
                  <a:cubicBezTo>
                    <a:pt x="47" y="73"/>
                    <a:pt x="93" y="73"/>
                    <a:pt x="139" y="73"/>
                  </a:cubicBezTo>
                  <a:cubicBezTo>
                    <a:pt x="186" y="73"/>
                    <a:pt x="232" y="64"/>
                    <a:pt x="279" y="64"/>
                  </a:cubicBezTo>
                  <a:cubicBezTo>
                    <a:pt x="372" y="55"/>
                    <a:pt x="465" y="36"/>
                    <a:pt x="558" y="8"/>
                  </a:cubicBezTo>
                  <a:cubicBezTo>
                    <a:pt x="529" y="2"/>
                    <a:pt x="500" y="0"/>
                    <a:pt x="4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2"/>
            <p:cNvSpPr/>
            <p:nvPr/>
          </p:nvSpPr>
          <p:spPr>
            <a:xfrm>
              <a:off x="3783975" y="2184600"/>
              <a:ext cx="8850" cy="2125"/>
            </a:xfrm>
            <a:custGeom>
              <a:rect b="b" l="l" r="r" t="t"/>
              <a:pathLst>
                <a:path extrusionOk="0" h="85" w="354">
                  <a:moveTo>
                    <a:pt x="353" y="0"/>
                  </a:moveTo>
                  <a:cubicBezTo>
                    <a:pt x="298" y="0"/>
                    <a:pt x="233" y="10"/>
                    <a:pt x="168" y="19"/>
                  </a:cubicBezTo>
                  <a:cubicBezTo>
                    <a:pt x="140" y="38"/>
                    <a:pt x="112" y="38"/>
                    <a:pt x="84" y="47"/>
                  </a:cubicBezTo>
                  <a:cubicBezTo>
                    <a:pt x="65" y="56"/>
                    <a:pt x="38" y="56"/>
                    <a:pt x="0" y="66"/>
                  </a:cubicBezTo>
                  <a:cubicBezTo>
                    <a:pt x="38" y="84"/>
                    <a:pt x="65" y="84"/>
                    <a:pt x="93" y="84"/>
                  </a:cubicBezTo>
                  <a:cubicBezTo>
                    <a:pt x="131" y="84"/>
                    <a:pt x="168" y="84"/>
                    <a:pt x="186" y="66"/>
                  </a:cubicBezTo>
                  <a:cubicBezTo>
                    <a:pt x="242" y="56"/>
                    <a:pt x="307" y="38"/>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2"/>
            <p:cNvSpPr/>
            <p:nvPr/>
          </p:nvSpPr>
          <p:spPr>
            <a:xfrm>
              <a:off x="3780250" y="2188550"/>
              <a:ext cx="13050" cy="1175"/>
            </a:xfrm>
            <a:custGeom>
              <a:rect b="b" l="l" r="r" t="t"/>
              <a:pathLst>
                <a:path extrusionOk="0" h="47" w="522">
                  <a:moveTo>
                    <a:pt x="270" y="0"/>
                  </a:moveTo>
                  <a:cubicBezTo>
                    <a:pt x="177" y="0"/>
                    <a:pt x="94" y="0"/>
                    <a:pt x="1" y="19"/>
                  </a:cubicBezTo>
                  <a:cubicBezTo>
                    <a:pt x="38" y="28"/>
                    <a:pt x="84" y="38"/>
                    <a:pt x="131" y="38"/>
                  </a:cubicBezTo>
                  <a:cubicBezTo>
                    <a:pt x="168" y="47"/>
                    <a:pt x="214" y="47"/>
                    <a:pt x="261" y="47"/>
                  </a:cubicBezTo>
                  <a:cubicBezTo>
                    <a:pt x="354" y="47"/>
                    <a:pt x="428" y="47"/>
                    <a:pt x="521" y="28"/>
                  </a:cubicBezTo>
                  <a:cubicBezTo>
                    <a:pt x="447" y="0"/>
                    <a:pt x="354"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2"/>
            <p:cNvSpPr/>
            <p:nvPr/>
          </p:nvSpPr>
          <p:spPr>
            <a:xfrm>
              <a:off x="3766775" y="2186125"/>
              <a:ext cx="8625" cy="2075"/>
            </a:xfrm>
            <a:custGeom>
              <a:rect b="b" l="l" r="r" t="t"/>
              <a:pathLst>
                <a:path extrusionOk="0" h="83" w="345">
                  <a:moveTo>
                    <a:pt x="51" y="1"/>
                  </a:moveTo>
                  <a:cubicBezTo>
                    <a:pt x="35" y="1"/>
                    <a:pt x="18" y="2"/>
                    <a:pt x="1" y="5"/>
                  </a:cubicBezTo>
                  <a:cubicBezTo>
                    <a:pt x="66" y="42"/>
                    <a:pt x="112" y="51"/>
                    <a:pt x="168" y="70"/>
                  </a:cubicBezTo>
                  <a:cubicBezTo>
                    <a:pt x="208" y="76"/>
                    <a:pt x="252" y="83"/>
                    <a:pt x="294" y="83"/>
                  </a:cubicBezTo>
                  <a:cubicBezTo>
                    <a:pt x="311" y="83"/>
                    <a:pt x="328" y="82"/>
                    <a:pt x="345" y="79"/>
                  </a:cubicBezTo>
                  <a:cubicBezTo>
                    <a:pt x="298" y="51"/>
                    <a:pt x="242" y="42"/>
                    <a:pt x="177" y="23"/>
                  </a:cubicBezTo>
                  <a:cubicBezTo>
                    <a:pt x="137" y="9"/>
                    <a:pt x="96"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2"/>
            <p:cNvSpPr/>
            <p:nvPr/>
          </p:nvSpPr>
          <p:spPr>
            <a:xfrm>
              <a:off x="3809050" y="2195050"/>
              <a:ext cx="12575" cy="2350"/>
            </a:xfrm>
            <a:custGeom>
              <a:rect b="b" l="l" r="r" t="t"/>
              <a:pathLst>
                <a:path extrusionOk="0" h="94" w="503">
                  <a:moveTo>
                    <a:pt x="503" y="1"/>
                  </a:moveTo>
                  <a:cubicBezTo>
                    <a:pt x="410" y="1"/>
                    <a:pt x="326" y="10"/>
                    <a:pt x="233" y="38"/>
                  </a:cubicBezTo>
                  <a:cubicBezTo>
                    <a:pt x="196" y="47"/>
                    <a:pt x="149" y="47"/>
                    <a:pt x="112" y="56"/>
                  </a:cubicBezTo>
                  <a:cubicBezTo>
                    <a:pt x="84" y="66"/>
                    <a:pt x="47" y="66"/>
                    <a:pt x="1" y="84"/>
                  </a:cubicBezTo>
                  <a:cubicBezTo>
                    <a:pt x="47" y="93"/>
                    <a:pt x="84" y="93"/>
                    <a:pt x="131" y="93"/>
                  </a:cubicBezTo>
                  <a:cubicBezTo>
                    <a:pt x="177" y="93"/>
                    <a:pt x="205" y="93"/>
                    <a:pt x="252" y="84"/>
                  </a:cubicBezTo>
                  <a:cubicBezTo>
                    <a:pt x="335" y="56"/>
                    <a:pt x="419" y="38"/>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2"/>
            <p:cNvSpPr/>
            <p:nvPr/>
          </p:nvSpPr>
          <p:spPr>
            <a:xfrm>
              <a:off x="3804425" y="2194125"/>
              <a:ext cx="8375" cy="1875"/>
            </a:xfrm>
            <a:custGeom>
              <a:rect b="b" l="l" r="r" t="t"/>
              <a:pathLst>
                <a:path extrusionOk="0" h="75" w="335">
                  <a:moveTo>
                    <a:pt x="334" y="0"/>
                  </a:moveTo>
                  <a:cubicBezTo>
                    <a:pt x="279" y="0"/>
                    <a:pt x="223" y="10"/>
                    <a:pt x="158" y="10"/>
                  </a:cubicBezTo>
                  <a:cubicBezTo>
                    <a:pt x="112" y="28"/>
                    <a:pt x="56" y="38"/>
                    <a:pt x="0" y="47"/>
                  </a:cubicBezTo>
                  <a:cubicBezTo>
                    <a:pt x="19" y="56"/>
                    <a:pt x="46" y="75"/>
                    <a:pt x="84" y="75"/>
                  </a:cubicBezTo>
                  <a:cubicBezTo>
                    <a:pt x="112" y="75"/>
                    <a:pt x="149" y="56"/>
                    <a:pt x="177" y="56"/>
                  </a:cubicBezTo>
                  <a:cubicBezTo>
                    <a:pt x="195" y="47"/>
                    <a:pt x="232" y="47"/>
                    <a:pt x="251" y="38"/>
                  </a:cubicBezTo>
                  <a:cubicBezTo>
                    <a:pt x="288" y="38"/>
                    <a:pt x="316" y="28"/>
                    <a:pt x="3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2"/>
            <p:cNvSpPr/>
            <p:nvPr/>
          </p:nvSpPr>
          <p:spPr>
            <a:xfrm>
              <a:off x="3817200" y="2191575"/>
              <a:ext cx="4650" cy="2000"/>
            </a:xfrm>
            <a:custGeom>
              <a:rect b="b" l="l" r="r" t="t"/>
              <a:pathLst>
                <a:path extrusionOk="0" h="80" w="186">
                  <a:moveTo>
                    <a:pt x="186" y="0"/>
                  </a:moveTo>
                  <a:cubicBezTo>
                    <a:pt x="149" y="0"/>
                    <a:pt x="130" y="9"/>
                    <a:pt x="93" y="37"/>
                  </a:cubicBezTo>
                  <a:cubicBezTo>
                    <a:pt x="65" y="37"/>
                    <a:pt x="56" y="37"/>
                    <a:pt x="46" y="47"/>
                  </a:cubicBezTo>
                  <a:cubicBezTo>
                    <a:pt x="28" y="47"/>
                    <a:pt x="9" y="56"/>
                    <a:pt x="0" y="65"/>
                  </a:cubicBezTo>
                  <a:cubicBezTo>
                    <a:pt x="19" y="75"/>
                    <a:pt x="35" y="79"/>
                    <a:pt x="51" y="79"/>
                  </a:cubicBezTo>
                  <a:cubicBezTo>
                    <a:pt x="67" y="79"/>
                    <a:pt x="84" y="75"/>
                    <a:pt x="102" y="65"/>
                  </a:cubicBezTo>
                  <a:cubicBezTo>
                    <a:pt x="112" y="65"/>
                    <a:pt x="139" y="56"/>
                    <a:pt x="149" y="47"/>
                  </a:cubicBezTo>
                  <a:cubicBezTo>
                    <a:pt x="158" y="37"/>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2"/>
            <p:cNvSpPr/>
            <p:nvPr/>
          </p:nvSpPr>
          <p:spPr>
            <a:xfrm>
              <a:off x="3803475" y="2216875"/>
              <a:ext cx="10475" cy="4225"/>
            </a:xfrm>
            <a:custGeom>
              <a:rect b="b" l="l" r="r" t="t"/>
              <a:pathLst>
                <a:path extrusionOk="0" h="169" w="419">
                  <a:moveTo>
                    <a:pt x="419" y="1"/>
                  </a:moveTo>
                  <a:lnTo>
                    <a:pt x="419" y="1"/>
                  </a:lnTo>
                  <a:cubicBezTo>
                    <a:pt x="363" y="66"/>
                    <a:pt x="298" y="103"/>
                    <a:pt x="233" y="122"/>
                  </a:cubicBezTo>
                  <a:cubicBezTo>
                    <a:pt x="196" y="140"/>
                    <a:pt x="150" y="140"/>
                    <a:pt x="122" y="140"/>
                  </a:cubicBezTo>
                  <a:lnTo>
                    <a:pt x="1" y="140"/>
                  </a:lnTo>
                  <a:cubicBezTo>
                    <a:pt x="29" y="150"/>
                    <a:pt x="38" y="150"/>
                    <a:pt x="57" y="159"/>
                  </a:cubicBezTo>
                  <a:cubicBezTo>
                    <a:pt x="84" y="159"/>
                    <a:pt x="94" y="168"/>
                    <a:pt x="122" y="168"/>
                  </a:cubicBezTo>
                  <a:cubicBezTo>
                    <a:pt x="159" y="168"/>
                    <a:pt x="196" y="168"/>
                    <a:pt x="242" y="159"/>
                  </a:cubicBezTo>
                  <a:cubicBezTo>
                    <a:pt x="289" y="150"/>
                    <a:pt x="326" y="140"/>
                    <a:pt x="363" y="103"/>
                  </a:cubicBezTo>
                  <a:cubicBezTo>
                    <a:pt x="382" y="75"/>
                    <a:pt x="419" y="47"/>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2"/>
            <p:cNvSpPr/>
            <p:nvPr/>
          </p:nvSpPr>
          <p:spPr>
            <a:xfrm>
              <a:off x="3796750" y="2216875"/>
              <a:ext cx="10475" cy="2250"/>
            </a:xfrm>
            <a:custGeom>
              <a:rect b="b" l="l" r="r" t="t"/>
              <a:pathLst>
                <a:path extrusionOk="0" h="90" w="419">
                  <a:moveTo>
                    <a:pt x="0" y="1"/>
                  </a:moveTo>
                  <a:lnTo>
                    <a:pt x="0" y="1"/>
                  </a:lnTo>
                  <a:cubicBezTo>
                    <a:pt x="28" y="19"/>
                    <a:pt x="56" y="47"/>
                    <a:pt x="93" y="57"/>
                  </a:cubicBezTo>
                  <a:cubicBezTo>
                    <a:pt x="131" y="66"/>
                    <a:pt x="168" y="66"/>
                    <a:pt x="196" y="75"/>
                  </a:cubicBezTo>
                  <a:cubicBezTo>
                    <a:pt x="233" y="85"/>
                    <a:pt x="272" y="89"/>
                    <a:pt x="311" y="89"/>
                  </a:cubicBezTo>
                  <a:cubicBezTo>
                    <a:pt x="349" y="89"/>
                    <a:pt x="386" y="85"/>
                    <a:pt x="419" y="75"/>
                  </a:cubicBezTo>
                  <a:cubicBezTo>
                    <a:pt x="391" y="66"/>
                    <a:pt x="353" y="57"/>
                    <a:pt x="316" y="57"/>
                  </a:cubicBezTo>
                  <a:cubicBezTo>
                    <a:pt x="279" y="47"/>
                    <a:pt x="251" y="47"/>
                    <a:pt x="214" y="29"/>
                  </a:cubicBezTo>
                  <a:lnTo>
                    <a:pt x="103" y="19"/>
                  </a:lnTo>
                  <a:cubicBezTo>
                    <a:pt x="75" y="10"/>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2"/>
            <p:cNvSpPr/>
            <p:nvPr/>
          </p:nvSpPr>
          <p:spPr>
            <a:xfrm>
              <a:off x="3790700" y="2216650"/>
              <a:ext cx="9100" cy="4200"/>
            </a:xfrm>
            <a:custGeom>
              <a:rect b="b" l="l" r="r" t="t"/>
              <a:pathLst>
                <a:path extrusionOk="0" h="168" w="364">
                  <a:moveTo>
                    <a:pt x="1" y="1"/>
                  </a:moveTo>
                  <a:cubicBezTo>
                    <a:pt x="10" y="28"/>
                    <a:pt x="47" y="56"/>
                    <a:pt x="75" y="75"/>
                  </a:cubicBezTo>
                  <a:cubicBezTo>
                    <a:pt x="103" y="94"/>
                    <a:pt x="131" y="112"/>
                    <a:pt x="168" y="121"/>
                  </a:cubicBezTo>
                  <a:cubicBezTo>
                    <a:pt x="187" y="140"/>
                    <a:pt x="224" y="140"/>
                    <a:pt x="261" y="159"/>
                  </a:cubicBezTo>
                  <a:cubicBezTo>
                    <a:pt x="289" y="168"/>
                    <a:pt x="326" y="168"/>
                    <a:pt x="363" y="168"/>
                  </a:cubicBezTo>
                  <a:cubicBezTo>
                    <a:pt x="307" y="131"/>
                    <a:pt x="242" y="112"/>
                    <a:pt x="187" y="75"/>
                  </a:cubicBezTo>
                  <a:cubicBezTo>
                    <a:pt x="122" y="47"/>
                    <a:pt x="5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2"/>
            <p:cNvSpPr/>
            <p:nvPr/>
          </p:nvSpPr>
          <p:spPr>
            <a:xfrm>
              <a:off x="3800925" y="2215725"/>
              <a:ext cx="6775" cy="1425"/>
            </a:xfrm>
            <a:custGeom>
              <a:rect b="b" l="l" r="r" t="t"/>
              <a:pathLst>
                <a:path extrusionOk="0" h="57" w="271">
                  <a:moveTo>
                    <a:pt x="1" y="0"/>
                  </a:moveTo>
                  <a:cubicBezTo>
                    <a:pt x="38" y="28"/>
                    <a:pt x="84" y="38"/>
                    <a:pt x="131" y="56"/>
                  </a:cubicBezTo>
                  <a:lnTo>
                    <a:pt x="196" y="56"/>
                  </a:lnTo>
                  <a:cubicBezTo>
                    <a:pt x="224" y="56"/>
                    <a:pt x="242" y="47"/>
                    <a:pt x="270" y="28"/>
                  </a:cubicBezTo>
                  <a:cubicBezTo>
                    <a:pt x="224" y="19"/>
                    <a:pt x="186" y="19"/>
                    <a:pt x="140" y="10"/>
                  </a:cubicBezTo>
                  <a:cubicBezTo>
                    <a:pt x="94" y="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2"/>
            <p:cNvSpPr/>
            <p:nvPr/>
          </p:nvSpPr>
          <p:spPr>
            <a:xfrm>
              <a:off x="3758650" y="2189700"/>
              <a:ext cx="5825" cy="8175"/>
            </a:xfrm>
            <a:custGeom>
              <a:rect b="b" l="l" r="r" t="t"/>
              <a:pathLst>
                <a:path extrusionOk="0" h="327" w="233">
                  <a:moveTo>
                    <a:pt x="1" y="1"/>
                  </a:moveTo>
                  <a:cubicBezTo>
                    <a:pt x="1" y="38"/>
                    <a:pt x="19" y="75"/>
                    <a:pt x="38" y="94"/>
                  </a:cubicBezTo>
                  <a:cubicBezTo>
                    <a:pt x="56" y="131"/>
                    <a:pt x="66" y="168"/>
                    <a:pt x="84" y="187"/>
                  </a:cubicBezTo>
                  <a:cubicBezTo>
                    <a:pt x="122" y="242"/>
                    <a:pt x="168" y="307"/>
                    <a:pt x="233" y="326"/>
                  </a:cubicBezTo>
                  <a:cubicBezTo>
                    <a:pt x="187" y="270"/>
                    <a:pt x="159" y="224"/>
                    <a:pt x="122" y="168"/>
                  </a:cubicBezTo>
                  <a:cubicBezTo>
                    <a:pt x="84" y="112"/>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2"/>
            <p:cNvSpPr/>
            <p:nvPr/>
          </p:nvSpPr>
          <p:spPr>
            <a:xfrm>
              <a:off x="3762600" y="2191575"/>
              <a:ext cx="4900" cy="5825"/>
            </a:xfrm>
            <a:custGeom>
              <a:rect b="b" l="l" r="r" t="t"/>
              <a:pathLst>
                <a:path extrusionOk="0" h="233" w="196">
                  <a:moveTo>
                    <a:pt x="1" y="0"/>
                  </a:moveTo>
                  <a:cubicBezTo>
                    <a:pt x="1" y="37"/>
                    <a:pt x="10" y="56"/>
                    <a:pt x="10" y="65"/>
                  </a:cubicBezTo>
                  <a:cubicBezTo>
                    <a:pt x="19" y="93"/>
                    <a:pt x="38" y="112"/>
                    <a:pt x="56" y="140"/>
                  </a:cubicBezTo>
                  <a:cubicBezTo>
                    <a:pt x="103" y="186"/>
                    <a:pt x="140" y="223"/>
                    <a:pt x="196" y="232"/>
                  </a:cubicBezTo>
                  <a:cubicBezTo>
                    <a:pt x="186" y="205"/>
                    <a:pt x="159" y="195"/>
                    <a:pt x="149" y="177"/>
                  </a:cubicBezTo>
                  <a:cubicBezTo>
                    <a:pt x="140" y="149"/>
                    <a:pt x="112" y="140"/>
                    <a:pt x="103" y="112"/>
                  </a:cubicBezTo>
                  <a:cubicBezTo>
                    <a:pt x="66" y="84"/>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2"/>
            <p:cNvSpPr/>
            <p:nvPr/>
          </p:nvSpPr>
          <p:spPr>
            <a:xfrm>
              <a:off x="3766550" y="2192500"/>
              <a:ext cx="7450" cy="2575"/>
            </a:xfrm>
            <a:custGeom>
              <a:rect b="b" l="l" r="r" t="t"/>
              <a:pathLst>
                <a:path extrusionOk="0" h="103" w="298">
                  <a:moveTo>
                    <a:pt x="1" y="0"/>
                  </a:moveTo>
                  <a:cubicBezTo>
                    <a:pt x="38" y="28"/>
                    <a:pt x="84" y="56"/>
                    <a:pt x="131" y="75"/>
                  </a:cubicBezTo>
                  <a:cubicBezTo>
                    <a:pt x="168" y="93"/>
                    <a:pt x="186" y="103"/>
                    <a:pt x="214" y="103"/>
                  </a:cubicBezTo>
                  <a:lnTo>
                    <a:pt x="298" y="103"/>
                  </a:lnTo>
                  <a:cubicBezTo>
                    <a:pt x="242" y="65"/>
                    <a:pt x="205" y="56"/>
                    <a:pt x="149" y="28"/>
                  </a:cubicBezTo>
                  <a:cubicBezTo>
                    <a:pt x="11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2"/>
            <p:cNvSpPr/>
            <p:nvPr/>
          </p:nvSpPr>
          <p:spPr>
            <a:xfrm>
              <a:off x="3768875" y="2196450"/>
              <a:ext cx="5600" cy="3725"/>
            </a:xfrm>
            <a:custGeom>
              <a:rect b="b" l="l" r="r" t="t"/>
              <a:pathLst>
                <a:path extrusionOk="0" h="149" w="224">
                  <a:moveTo>
                    <a:pt x="1" y="0"/>
                  </a:moveTo>
                  <a:cubicBezTo>
                    <a:pt x="28" y="37"/>
                    <a:pt x="56" y="75"/>
                    <a:pt x="93" y="93"/>
                  </a:cubicBezTo>
                  <a:cubicBezTo>
                    <a:pt x="131" y="121"/>
                    <a:pt x="177" y="140"/>
                    <a:pt x="224" y="149"/>
                  </a:cubicBezTo>
                  <a:cubicBezTo>
                    <a:pt x="196" y="121"/>
                    <a:pt x="168" y="84"/>
                    <a:pt x="131" y="56"/>
                  </a:cubicBezTo>
                  <a:cubicBezTo>
                    <a:pt x="93"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2"/>
            <p:cNvSpPr/>
            <p:nvPr/>
          </p:nvSpPr>
          <p:spPr>
            <a:xfrm>
              <a:off x="3767250" y="2200625"/>
              <a:ext cx="7225" cy="5125"/>
            </a:xfrm>
            <a:custGeom>
              <a:rect b="b" l="l" r="r" t="t"/>
              <a:pathLst>
                <a:path extrusionOk="0" h="205" w="289">
                  <a:moveTo>
                    <a:pt x="0" y="1"/>
                  </a:moveTo>
                  <a:lnTo>
                    <a:pt x="0" y="1"/>
                  </a:lnTo>
                  <a:cubicBezTo>
                    <a:pt x="38" y="56"/>
                    <a:pt x="84" y="93"/>
                    <a:pt x="121" y="121"/>
                  </a:cubicBezTo>
                  <a:cubicBezTo>
                    <a:pt x="186" y="158"/>
                    <a:pt x="233" y="186"/>
                    <a:pt x="289" y="205"/>
                  </a:cubicBezTo>
                  <a:cubicBezTo>
                    <a:pt x="251" y="149"/>
                    <a:pt x="205" y="112"/>
                    <a:pt x="158" y="75"/>
                  </a:cubicBezTo>
                  <a:cubicBezTo>
                    <a:pt x="103" y="38"/>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2"/>
            <p:cNvSpPr/>
            <p:nvPr/>
          </p:nvSpPr>
          <p:spPr>
            <a:xfrm>
              <a:off x="3803025" y="2158025"/>
              <a:ext cx="11175" cy="2200"/>
            </a:xfrm>
            <a:custGeom>
              <a:rect b="b" l="l" r="r" t="t"/>
              <a:pathLst>
                <a:path extrusionOk="0" h="88" w="447">
                  <a:moveTo>
                    <a:pt x="174" y="1"/>
                  </a:moveTo>
                  <a:cubicBezTo>
                    <a:pt x="110" y="1"/>
                    <a:pt x="50" y="13"/>
                    <a:pt x="0" y="41"/>
                  </a:cubicBezTo>
                  <a:lnTo>
                    <a:pt x="112" y="41"/>
                  </a:lnTo>
                  <a:cubicBezTo>
                    <a:pt x="158" y="41"/>
                    <a:pt x="195" y="41"/>
                    <a:pt x="233" y="51"/>
                  </a:cubicBezTo>
                  <a:cubicBezTo>
                    <a:pt x="298" y="60"/>
                    <a:pt x="372" y="79"/>
                    <a:pt x="446" y="88"/>
                  </a:cubicBezTo>
                  <a:cubicBezTo>
                    <a:pt x="418" y="60"/>
                    <a:pt x="381" y="51"/>
                    <a:pt x="344" y="41"/>
                  </a:cubicBezTo>
                  <a:cubicBezTo>
                    <a:pt x="307" y="14"/>
                    <a:pt x="260" y="14"/>
                    <a:pt x="233" y="4"/>
                  </a:cubicBezTo>
                  <a:cubicBezTo>
                    <a:pt x="213" y="2"/>
                    <a:pt x="193"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2"/>
            <p:cNvSpPr/>
            <p:nvPr/>
          </p:nvSpPr>
          <p:spPr>
            <a:xfrm>
              <a:off x="3800000" y="2159975"/>
              <a:ext cx="9550" cy="1425"/>
            </a:xfrm>
            <a:custGeom>
              <a:rect b="b" l="l" r="r" t="t"/>
              <a:pathLst>
                <a:path extrusionOk="0" h="57" w="382">
                  <a:moveTo>
                    <a:pt x="196" y="1"/>
                  </a:moveTo>
                  <a:cubicBezTo>
                    <a:pt x="131" y="1"/>
                    <a:pt x="56" y="10"/>
                    <a:pt x="1" y="56"/>
                  </a:cubicBezTo>
                  <a:lnTo>
                    <a:pt x="93" y="47"/>
                  </a:lnTo>
                  <a:lnTo>
                    <a:pt x="381" y="47"/>
                  </a:lnTo>
                  <a:cubicBezTo>
                    <a:pt x="363" y="29"/>
                    <a:pt x="326" y="19"/>
                    <a:pt x="307"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2"/>
            <p:cNvSpPr/>
            <p:nvPr/>
          </p:nvSpPr>
          <p:spPr>
            <a:xfrm>
              <a:off x="3794200" y="2163325"/>
              <a:ext cx="10250" cy="2025"/>
            </a:xfrm>
            <a:custGeom>
              <a:rect b="b" l="l" r="r" t="t"/>
              <a:pathLst>
                <a:path extrusionOk="0" h="81" w="410">
                  <a:moveTo>
                    <a:pt x="322" y="1"/>
                  </a:moveTo>
                  <a:cubicBezTo>
                    <a:pt x="278" y="1"/>
                    <a:pt x="235" y="10"/>
                    <a:pt x="195" y="15"/>
                  </a:cubicBezTo>
                  <a:cubicBezTo>
                    <a:pt x="158" y="15"/>
                    <a:pt x="130" y="25"/>
                    <a:pt x="93" y="34"/>
                  </a:cubicBezTo>
                  <a:cubicBezTo>
                    <a:pt x="56" y="52"/>
                    <a:pt x="19" y="62"/>
                    <a:pt x="0" y="80"/>
                  </a:cubicBezTo>
                  <a:lnTo>
                    <a:pt x="102" y="71"/>
                  </a:lnTo>
                  <a:cubicBezTo>
                    <a:pt x="140" y="71"/>
                    <a:pt x="177" y="62"/>
                    <a:pt x="205" y="62"/>
                  </a:cubicBezTo>
                  <a:cubicBezTo>
                    <a:pt x="270" y="52"/>
                    <a:pt x="335" y="34"/>
                    <a:pt x="409" y="15"/>
                  </a:cubicBezTo>
                  <a:cubicBezTo>
                    <a:pt x="380" y="4"/>
                    <a:pt x="351" y="1"/>
                    <a:pt x="3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2"/>
            <p:cNvSpPr/>
            <p:nvPr/>
          </p:nvSpPr>
          <p:spPr>
            <a:xfrm>
              <a:off x="3785825" y="2161150"/>
              <a:ext cx="10250" cy="3975"/>
            </a:xfrm>
            <a:custGeom>
              <a:rect b="b" l="l" r="r" t="t"/>
              <a:pathLst>
                <a:path extrusionOk="0" h="159" w="410">
                  <a:moveTo>
                    <a:pt x="410" y="0"/>
                  </a:moveTo>
                  <a:cubicBezTo>
                    <a:pt x="335" y="0"/>
                    <a:pt x="270" y="19"/>
                    <a:pt x="168" y="47"/>
                  </a:cubicBezTo>
                  <a:cubicBezTo>
                    <a:pt x="149" y="56"/>
                    <a:pt x="112" y="65"/>
                    <a:pt x="75" y="93"/>
                  </a:cubicBezTo>
                  <a:cubicBezTo>
                    <a:pt x="57" y="112"/>
                    <a:pt x="19" y="139"/>
                    <a:pt x="1" y="158"/>
                  </a:cubicBezTo>
                  <a:lnTo>
                    <a:pt x="103" y="121"/>
                  </a:lnTo>
                  <a:lnTo>
                    <a:pt x="205" y="93"/>
                  </a:lnTo>
                  <a:cubicBezTo>
                    <a:pt x="279" y="65"/>
                    <a:pt x="345" y="28"/>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2"/>
            <p:cNvSpPr/>
            <p:nvPr/>
          </p:nvSpPr>
          <p:spPr>
            <a:xfrm>
              <a:off x="3778875" y="2166625"/>
              <a:ext cx="10475" cy="2900"/>
            </a:xfrm>
            <a:custGeom>
              <a:rect b="b" l="l" r="r" t="t"/>
              <a:pathLst>
                <a:path extrusionOk="0" h="116" w="419">
                  <a:moveTo>
                    <a:pt x="318" y="0"/>
                  </a:moveTo>
                  <a:cubicBezTo>
                    <a:pt x="277" y="0"/>
                    <a:pt x="236" y="7"/>
                    <a:pt x="195" y="23"/>
                  </a:cubicBezTo>
                  <a:lnTo>
                    <a:pt x="93" y="60"/>
                  </a:lnTo>
                  <a:cubicBezTo>
                    <a:pt x="56" y="69"/>
                    <a:pt x="19" y="78"/>
                    <a:pt x="0" y="116"/>
                  </a:cubicBezTo>
                  <a:cubicBezTo>
                    <a:pt x="37" y="106"/>
                    <a:pt x="65" y="106"/>
                    <a:pt x="102" y="88"/>
                  </a:cubicBezTo>
                  <a:lnTo>
                    <a:pt x="204" y="69"/>
                  </a:lnTo>
                  <a:cubicBezTo>
                    <a:pt x="279" y="60"/>
                    <a:pt x="344" y="32"/>
                    <a:pt x="418" y="13"/>
                  </a:cubicBezTo>
                  <a:cubicBezTo>
                    <a:pt x="385" y="5"/>
                    <a:pt x="351"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2"/>
            <p:cNvSpPr/>
            <p:nvPr/>
          </p:nvSpPr>
          <p:spPr>
            <a:xfrm>
              <a:off x="3802325" y="2184825"/>
              <a:ext cx="4675" cy="1200"/>
            </a:xfrm>
            <a:custGeom>
              <a:rect b="b" l="l" r="r" t="t"/>
              <a:pathLst>
                <a:path extrusionOk="0" h="48" w="187">
                  <a:moveTo>
                    <a:pt x="93" y="1"/>
                  </a:moveTo>
                  <a:cubicBezTo>
                    <a:pt x="75" y="1"/>
                    <a:pt x="38" y="1"/>
                    <a:pt x="0" y="29"/>
                  </a:cubicBezTo>
                  <a:cubicBezTo>
                    <a:pt x="28" y="47"/>
                    <a:pt x="56" y="47"/>
                    <a:pt x="93" y="47"/>
                  </a:cubicBezTo>
                  <a:cubicBezTo>
                    <a:pt x="121" y="47"/>
                    <a:pt x="149" y="47"/>
                    <a:pt x="186" y="29"/>
                  </a:cubicBezTo>
                  <a:cubicBezTo>
                    <a:pt x="149"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2"/>
            <p:cNvSpPr/>
            <p:nvPr/>
          </p:nvSpPr>
          <p:spPr>
            <a:xfrm>
              <a:off x="3806050" y="2186700"/>
              <a:ext cx="4650" cy="1175"/>
            </a:xfrm>
            <a:custGeom>
              <a:rect b="b" l="l" r="r" t="t"/>
              <a:pathLst>
                <a:path extrusionOk="0" h="47" w="186">
                  <a:moveTo>
                    <a:pt x="93" y="0"/>
                  </a:moveTo>
                  <a:cubicBezTo>
                    <a:pt x="65" y="0"/>
                    <a:pt x="37" y="0"/>
                    <a:pt x="0" y="19"/>
                  </a:cubicBezTo>
                  <a:cubicBezTo>
                    <a:pt x="28" y="47"/>
                    <a:pt x="65" y="47"/>
                    <a:pt x="93" y="47"/>
                  </a:cubicBezTo>
                  <a:cubicBezTo>
                    <a:pt x="130" y="47"/>
                    <a:pt x="158" y="47"/>
                    <a:pt x="186" y="19"/>
                  </a:cubicBezTo>
                  <a:cubicBezTo>
                    <a:pt x="167" y="9"/>
                    <a:pt x="130" y="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2"/>
            <p:cNvSpPr/>
            <p:nvPr/>
          </p:nvSpPr>
          <p:spPr>
            <a:xfrm>
              <a:off x="3768650" y="2171600"/>
              <a:ext cx="6525" cy="3025"/>
            </a:xfrm>
            <a:custGeom>
              <a:rect b="b" l="l" r="r" t="t"/>
              <a:pathLst>
                <a:path extrusionOk="0" h="121" w="261">
                  <a:moveTo>
                    <a:pt x="260" y="0"/>
                  </a:moveTo>
                  <a:cubicBezTo>
                    <a:pt x="214" y="0"/>
                    <a:pt x="167" y="9"/>
                    <a:pt x="121" y="28"/>
                  </a:cubicBezTo>
                  <a:cubicBezTo>
                    <a:pt x="102" y="37"/>
                    <a:pt x="84" y="56"/>
                    <a:pt x="56" y="65"/>
                  </a:cubicBezTo>
                  <a:cubicBezTo>
                    <a:pt x="37" y="84"/>
                    <a:pt x="10" y="102"/>
                    <a:pt x="0" y="121"/>
                  </a:cubicBezTo>
                  <a:cubicBezTo>
                    <a:pt x="56" y="112"/>
                    <a:pt x="93" y="102"/>
                    <a:pt x="140" y="75"/>
                  </a:cubicBezTo>
                  <a:cubicBezTo>
                    <a:pt x="177" y="56"/>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2"/>
            <p:cNvSpPr/>
            <p:nvPr/>
          </p:nvSpPr>
          <p:spPr>
            <a:xfrm>
              <a:off x="3830900" y="2207700"/>
              <a:ext cx="69000" cy="67125"/>
            </a:xfrm>
            <a:custGeom>
              <a:rect b="b" l="l" r="r" t="t"/>
              <a:pathLst>
                <a:path extrusionOk="0" h="2685" w="2760">
                  <a:moveTo>
                    <a:pt x="833" y="0"/>
                  </a:moveTo>
                  <a:cubicBezTo>
                    <a:pt x="594" y="0"/>
                    <a:pt x="421" y="256"/>
                    <a:pt x="335" y="479"/>
                  </a:cubicBezTo>
                  <a:cubicBezTo>
                    <a:pt x="93" y="1093"/>
                    <a:pt x="0" y="1771"/>
                    <a:pt x="65" y="2421"/>
                  </a:cubicBezTo>
                  <a:cubicBezTo>
                    <a:pt x="65" y="2618"/>
                    <a:pt x="297" y="2685"/>
                    <a:pt x="460" y="2685"/>
                  </a:cubicBezTo>
                  <a:cubicBezTo>
                    <a:pt x="482" y="2685"/>
                    <a:pt x="502" y="2683"/>
                    <a:pt x="520" y="2681"/>
                  </a:cubicBezTo>
                  <a:cubicBezTo>
                    <a:pt x="1152" y="2672"/>
                    <a:pt x="1793" y="2514"/>
                    <a:pt x="2304" y="2142"/>
                  </a:cubicBezTo>
                  <a:cubicBezTo>
                    <a:pt x="2472" y="2022"/>
                    <a:pt x="2620" y="1882"/>
                    <a:pt x="2685" y="1696"/>
                  </a:cubicBezTo>
                  <a:cubicBezTo>
                    <a:pt x="2760" y="1511"/>
                    <a:pt x="2713" y="1269"/>
                    <a:pt x="2546" y="1167"/>
                  </a:cubicBezTo>
                  <a:cubicBezTo>
                    <a:pt x="2475" y="1121"/>
                    <a:pt x="2395" y="1103"/>
                    <a:pt x="2314" y="1103"/>
                  </a:cubicBezTo>
                  <a:cubicBezTo>
                    <a:pt x="2182" y="1103"/>
                    <a:pt x="2044" y="1149"/>
                    <a:pt x="1923" y="1195"/>
                  </a:cubicBezTo>
                  <a:cubicBezTo>
                    <a:pt x="2016" y="1074"/>
                    <a:pt x="2109" y="935"/>
                    <a:pt x="2146" y="767"/>
                  </a:cubicBezTo>
                  <a:cubicBezTo>
                    <a:pt x="2174" y="609"/>
                    <a:pt x="2119" y="424"/>
                    <a:pt x="1970" y="349"/>
                  </a:cubicBezTo>
                  <a:cubicBezTo>
                    <a:pt x="1932" y="333"/>
                    <a:pt x="1892" y="325"/>
                    <a:pt x="1850" y="325"/>
                  </a:cubicBezTo>
                  <a:cubicBezTo>
                    <a:pt x="1730" y="325"/>
                    <a:pt x="1602" y="389"/>
                    <a:pt x="1505" y="479"/>
                  </a:cubicBezTo>
                  <a:cubicBezTo>
                    <a:pt x="1385" y="591"/>
                    <a:pt x="1282" y="749"/>
                    <a:pt x="1143" y="842"/>
                  </a:cubicBezTo>
                  <a:cubicBezTo>
                    <a:pt x="1189" y="675"/>
                    <a:pt x="1227" y="517"/>
                    <a:pt x="1189" y="349"/>
                  </a:cubicBezTo>
                  <a:cubicBezTo>
                    <a:pt x="1171" y="191"/>
                    <a:pt x="1050" y="43"/>
                    <a:pt x="892" y="6"/>
                  </a:cubicBezTo>
                  <a:cubicBezTo>
                    <a:pt x="872" y="2"/>
                    <a:pt x="852" y="0"/>
                    <a:pt x="8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2"/>
            <p:cNvSpPr/>
            <p:nvPr/>
          </p:nvSpPr>
          <p:spPr>
            <a:xfrm>
              <a:off x="3831350" y="2207225"/>
              <a:ext cx="68775" cy="68925"/>
            </a:xfrm>
            <a:custGeom>
              <a:rect b="b" l="l" r="r" t="t"/>
              <a:pathLst>
                <a:path extrusionOk="0" h="2757" w="2751">
                  <a:moveTo>
                    <a:pt x="19" y="2468"/>
                  </a:moveTo>
                  <a:cubicBezTo>
                    <a:pt x="19" y="2515"/>
                    <a:pt x="38" y="2561"/>
                    <a:pt x="66" y="2598"/>
                  </a:cubicBezTo>
                  <a:cubicBezTo>
                    <a:pt x="47" y="2561"/>
                    <a:pt x="19" y="2524"/>
                    <a:pt x="19" y="2468"/>
                  </a:cubicBezTo>
                  <a:close/>
                  <a:moveTo>
                    <a:pt x="66" y="2598"/>
                  </a:moveTo>
                  <a:cubicBezTo>
                    <a:pt x="94" y="2635"/>
                    <a:pt x="131" y="2672"/>
                    <a:pt x="177" y="2682"/>
                  </a:cubicBezTo>
                  <a:cubicBezTo>
                    <a:pt x="140" y="2663"/>
                    <a:pt x="94" y="2635"/>
                    <a:pt x="66" y="2598"/>
                  </a:cubicBezTo>
                  <a:close/>
                  <a:moveTo>
                    <a:pt x="797" y="1"/>
                  </a:moveTo>
                  <a:cubicBezTo>
                    <a:pt x="750" y="1"/>
                    <a:pt x="702" y="13"/>
                    <a:pt x="660" y="34"/>
                  </a:cubicBezTo>
                  <a:cubicBezTo>
                    <a:pt x="577" y="71"/>
                    <a:pt x="521" y="117"/>
                    <a:pt x="465" y="183"/>
                  </a:cubicBezTo>
                  <a:cubicBezTo>
                    <a:pt x="363" y="313"/>
                    <a:pt x="289" y="452"/>
                    <a:pt x="242" y="601"/>
                  </a:cubicBezTo>
                  <a:cubicBezTo>
                    <a:pt x="140" y="907"/>
                    <a:pt x="66" y="1205"/>
                    <a:pt x="38" y="1520"/>
                  </a:cubicBezTo>
                  <a:cubicBezTo>
                    <a:pt x="1" y="1836"/>
                    <a:pt x="1" y="2152"/>
                    <a:pt x="38" y="2459"/>
                  </a:cubicBezTo>
                  <a:cubicBezTo>
                    <a:pt x="1" y="2152"/>
                    <a:pt x="1" y="1836"/>
                    <a:pt x="47" y="1520"/>
                  </a:cubicBezTo>
                  <a:cubicBezTo>
                    <a:pt x="84" y="1205"/>
                    <a:pt x="159" y="907"/>
                    <a:pt x="279" y="619"/>
                  </a:cubicBezTo>
                  <a:cubicBezTo>
                    <a:pt x="335" y="461"/>
                    <a:pt x="410" y="322"/>
                    <a:pt x="502" y="220"/>
                  </a:cubicBezTo>
                  <a:cubicBezTo>
                    <a:pt x="549" y="164"/>
                    <a:pt x="614" y="117"/>
                    <a:pt x="688" y="90"/>
                  </a:cubicBezTo>
                  <a:cubicBezTo>
                    <a:pt x="721" y="80"/>
                    <a:pt x="756" y="76"/>
                    <a:pt x="790" y="76"/>
                  </a:cubicBezTo>
                  <a:cubicBezTo>
                    <a:pt x="825" y="76"/>
                    <a:pt x="860" y="80"/>
                    <a:pt x="893" y="90"/>
                  </a:cubicBezTo>
                  <a:cubicBezTo>
                    <a:pt x="967" y="117"/>
                    <a:pt x="1023" y="173"/>
                    <a:pt x="1060" y="229"/>
                  </a:cubicBezTo>
                  <a:cubicBezTo>
                    <a:pt x="1088" y="294"/>
                    <a:pt x="1125" y="359"/>
                    <a:pt x="1125" y="443"/>
                  </a:cubicBezTo>
                  <a:cubicBezTo>
                    <a:pt x="1153" y="591"/>
                    <a:pt x="1116" y="740"/>
                    <a:pt x="1079" y="898"/>
                  </a:cubicBezTo>
                  <a:lnTo>
                    <a:pt x="1060" y="1000"/>
                  </a:lnTo>
                  <a:lnTo>
                    <a:pt x="1060" y="1000"/>
                  </a:lnTo>
                  <a:lnTo>
                    <a:pt x="1134" y="944"/>
                  </a:lnTo>
                  <a:cubicBezTo>
                    <a:pt x="1292" y="833"/>
                    <a:pt x="1385" y="694"/>
                    <a:pt x="1497" y="582"/>
                  </a:cubicBezTo>
                  <a:cubicBezTo>
                    <a:pt x="1552" y="526"/>
                    <a:pt x="1627" y="489"/>
                    <a:pt x="1692" y="452"/>
                  </a:cubicBezTo>
                  <a:cubicBezTo>
                    <a:pt x="1739" y="440"/>
                    <a:pt x="1789" y="428"/>
                    <a:pt x="1834" y="428"/>
                  </a:cubicBezTo>
                  <a:cubicBezTo>
                    <a:pt x="1861" y="428"/>
                    <a:pt x="1885" y="432"/>
                    <a:pt x="1905" y="443"/>
                  </a:cubicBezTo>
                  <a:cubicBezTo>
                    <a:pt x="1970" y="461"/>
                    <a:pt x="2017" y="517"/>
                    <a:pt x="2054" y="591"/>
                  </a:cubicBezTo>
                  <a:cubicBezTo>
                    <a:pt x="2082" y="666"/>
                    <a:pt x="2091" y="740"/>
                    <a:pt x="2082" y="814"/>
                  </a:cubicBezTo>
                  <a:cubicBezTo>
                    <a:pt x="2054" y="963"/>
                    <a:pt x="1961" y="1102"/>
                    <a:pt x="1859" y="1242"/>
                  </a:cubicBezTo>
                  <a:lnTo>
                    <a:pt x="1766" y="1372"/>
                  </a:lnTo>
                  <a:lnTo>
                    <a:pt x="1905" y="1307"/>
                  </a:lnTo>
                  <a:cubicBezTo>
                    <a:pt x="1989" y="1279"/>
                    <a:pt x="2063" y="1251"/>
                    <a:pt x="2156" y="1232"/>
                  </a:cubicBezTo>
                  <a:cubicBezTo>
                    <a:pt x="2198" y="1218"/>
                    <a:pt x="2242" y="1211"/>
                    <a:pt x="2285" y="1211"/>
                  </a:cubicBezTo>
                  <a:cubicBezTo>
                    <a:pt x="2328" y="1211"/>
                    <a:pt x="2370" y="1218"/>
                    <a:pt x="2407" y="1232"/>
                  </a:cubicBezTo>
                  <a:cubicBezTo>
                    <a:pt x="2481" y="1251"/>
                    <a:pt x="2546" y="1297"/>
                    <a:pt x="2593" y="1372"/>
                  </a:cubicBezTo>
                  <a:cubicBezTo>
                    <a:pt x="2639" y="1437"/>
                    <a:pt x="2649" y="1520"/>
                    <a:pt x="2649" y="1613"/>
                  </a:cubicBezTo>
                  <a:cubicBezTo>
                    <a:pt x="2649" y="1697"/>
                    <a:pt x="2621" y="1771"/>
                    <a:pt x="2574" y="1855"/>
                  </a:cubicBezTo>
                  <a:cubicBezTo>
                    <a:pt x="2528" y="1938"/>
                    <a:pt x="2472" y="1994"/>
                    <a:pt x="2416" y="2069"/>
                  </a:cubicBezTo>
                  <a:cubicBezTo>
                    <a:pt x="2361" y="2124"/>
                    <a:pt x="2286" y="2180"/>
                    <a:pt x="2203" y="2226"/>
                  </a:cubicBezTo>
                  <a:cubicBezTo>
                    <a:pt x="2138" y="2292"/>
                    <a:pt x="2054" y="2329"/>
                    <a:pt x="1989" y="2366"/>
                  </a:cubicBezTo>
                  <a:cubicBezTo>
                    <a:pt x="1673" y="2542"/>
                    <a:pt x="1320" y="2645"/>
                    <a:pt x="967" y="2700"/>
                  </a:cubicBezTo>
                  <a:cubicBezTo>
                    <a:pt x="822" y="2723"/>
                    <a:pt x="670" y="2740"/>
                    <a:pt x="523" y="2740"/>
                  </a:cubicBezTo>
                  <a:cubicBezTo>
                    <a:pt x="491" y="2740"/>
                    <a:pt x="459" y="2739"/>
                    <a:pt x="428" y="2737"/>
                  </a:cubicBezTo>
                  <a:cubicBezTo>
                    <a:pt x="335" y="2737"/>
                    <a:pt x="242" y="2719"/>
                    <a:pt x="177" y="2682"/>
                  </a:cubicBezTo>
                  <a:lnTo>
                    <a:pt x="177" y="2682"/>
                  </a:lnTo>
                  <a:cubicBezTo>
                    <a:pt x="252" y="2728"/>
                    <a:pt x="345" y="2737"/>
                    <a:pt x="437" y="2756"/>
                  </a:cubicBezTo>
                  <a:cubicBezTo>
                    <a:pt x="623" y="2756"/>
                    <a:pt x="800" y="2737"/>
                    <a:pt x="986" y="2719"/>
                  </a:cubicBezTo>
                  <a:cubicBezTo>
                    <a:pt x="1348" y="2672"/>
                    <a:pt x="1692" y="2580"/>
                    <a:pt x="2017" y="2403"/>
                  </a:cubicBezTo>
                  <a:cubicBezTo>
                    <a:pt x="2101" y="2357"/>
                    <a:pt x="2184" y="2310"/>
                    <a:pt x="2249" y="2264"/>
                  </a:cubicBezTo>
                  <a:cubicBezTo>
                    <a:pt x="2333" y="2217"/>
                    <a:pt x="2407" y="2161"/>
                    <a:pt x="2472" y="2106"/>
                  </a:cubicBezTo>
                  <a:cubicBezTo>
                    <a:pt x="2546" y="1994"/>
                    <a:pt x="2612" y="1929"/>
                    <a:pt x="2658" y="1846"/>
                  </a:cubicBezTo>
                  <a:cubicBezTo>
                    <a:pt x="2704" y="1762"/>
                    <a:pt x="2742" y="1669"/>
                    <a:pt x="2742" y="1576"/>
                  </a:cubicBezTo>
                  <a:cubicBezTo>
                    <a:pt x="2751" y="1483"/>
                    <a:pt x="2732" y="1381"/>
                    <a:pt x="2686" y="1297"/>
                  </a:cubicBezTo>
                  <a:cubicBezTo>
                    <a:pt x="2639" y="1223"/>
                    <a:pt x="2556" y="1149"/>
                    <a:pt x="2454" y="1112"/>
                  </a:cubicBezTo>
                  <a:cubicBezTo>
                    <a:pt x="2407" y="1102"/>
                    <a:pt x="2358" y="1098"/>
                    <a:pt x="2310" y="1098"/>
                  </a:cubicBezTo>
                  <a:cubicBezTo>
                    <a:pt x="2261" y="1098"/>
                    <a:pt x="2212" y="1102"/>
                    <a:pt x="2166" y="1112"/>
                  </a:cubicBezTo>
                  <a:cubicBezTo>
                    <a:pt x="2119" y="1130"/>
                    <a:pt x="2073" y="1139"/>
                    <a:pt x="2035" y="1149"/>
                  </a:cubicBezTo>
                  <a:cubicBezTo>
                    <a:pt x="2054" y="1112"/>
                    <a:pt x="2082" y="1084"/>
                    <a:pt x="2091" y="1056"/>
                  </a:cubicBezTo>
                  <a:cubicBezTo>
                    <a:pt x="2138" y="972"/>
                    <a:pt x="2175" y="898"/>
                    <a:pt x="2184" y="805"/>
                  </a:cubicBezTo>
                  <a:cubicBezTo>
                    <a:pt x="2193" y="712"/>
                    <a:pt x="2184" y="619"/>
                    <a:pt x="2147" y="526"/>
                  </a:cubicBezTo>
                  <a:cubicBezTo>
                    <a:pt x="2119" y="443"/>
                    <a:pt x="2045" y="359"/>
                    <a:pt x="1952" y="322"/>
                  </a:cubicBezTo>
                  <a:cubicBezTo>
                    <a:pt x="1915" y="311"/>
                    <a:pt x="1877" y="306"/>
                    <a:pt x="1839" y="306"/>
                  </a:cubicBezTo>
                  <a:cubicBezTo>
                    <a:pt x="1781" y="306"/>
                    <a:pt x="1724" y="318"/>
                    <a:pt x="1673" y="340"/>
                  </a:cubicBezTo>
                  <a:cubicBezTo>
                    <a:pt x="1590" y="368"/>
                    <a:pt x="1506" y="415"/>
                    <a:pt x="1450" y="489"/>
                  </a:cubicBezTo>
                  <a:cubicBezTo>
                    <a:pt x="1357" y="582"/>
                    <a:pt x="1274" y="684"/>
                    <a:pt x="1190" y="768"/>
                  </a:cubicBezTo>
                  <a:cubicBezTo>
                    <a:pt x="1209" y="647"/>
                    <a:pt x="1218" y="526"/>
                    <a:pt x="1199" y="405"/>
                  </a:cubicBezTo>
                  <a:cubicBezTo>
                    <a:pt x="1190" y="322"/>
                    <a:pt x="1153" y="248"/>
                    <a:pt x="1106" y="173"/>
                  </a:cubicBezTo>
                  <a:cubicBezTo>
                    <a:pt x="1060" y="108"/>
                    <a:pt x="986" y="43"/>
                    <a:pt x="902" y="25"/>
                  </a:cubicBezTo>
                  <a:cubicBezTo>
                    <a:pt x="869" y="8"/>
                    <a:pt x="833" y="1"/>
                    <a:pt x="7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2"/>
            <p:cNvSpPr/>
            <p:nvPr/>
          </p:nvSpPr>
          <p:spPr>
            <a:xfrm>
              <a:off x="3833900" y="2228975"/>
              <a:ext cx="25575" cy="43225"/>
            </a:xfrm>
            <a:custGeom>
              <a:rect b="b" l="l" r="r" t="t"/>
              <a:pathLst>
                <a:path extrusionOk="0" h="1729" w="1023">
                  <a:moveTo>
                    <a:pt x="1023" y="0"/>
                  </a:moveTo>
                  <a:lnTo>
                    <a:pt x="1023" y="0"/>
                  </a:lnTo>
                  <a:cubicBezTo>
                    <a:pt x="939" y="139"/>
                    <a:pt x="865" y="288"/>
                    <a:pt x="754" y="455"/>
                  </a:cubicBezTo>
                  <a:lnTo>
                    <a:pt x="512" y="883"/>
                  </a:lnTo>
                  <a:lnTo>
                    <a:pt x="270" y="1310"/>
                  </a:lnTo>
                  <a:cubicBezTo>
                    <a:pt x="224" y="1384"/>
                    <a:pt x="187" y="1449"/>
                    <a:pt x="140" y="1524"/>
                  </a:cubicBezTo>
                  <a:lnTo>
                    <a:pt x="1" y="1728"/>
                  </a:lnTo>
                  <a:cubicBezTo>
                    <a:pt x="122" y="1598"/>
                    <a:pt x="215" y="1459"/>
                    <a:pt x="308" y="1329"/>
                  </a:cubicBezTo>
                  <a:cubicBezTo>
                    <a:pt x="400" y="1189"/>
                    <a:pt x="475" y="1031"/>
                    <a:pt x="558" y="892"/>
                  </a:cubicBezTo>
                  <a:cubicBezTo>
                    <a:pt x="651" y="743"/>
                    <a:pt x="726" y="604"/>
                    <a:pt x="800" y="455"/>
                  </a:cubicBezTo>
                  <a:cubicBezTo>
                    <a:pt x="884" y="307"/>
                    <a:pt x="958" y="149"/>
                    <a:pt x="10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2"/>
            <p:cNvSpPr/>
            <p:nvPr/>
          </p:nvSpPr>
          <p:spPr>
            <a:xfrm>
              <a:off x="3835775" y="2238475"/>
              <a:ext cx="43000" cy="35350"/>
            </a:xfrm>
            <a:custGeom>
              <a:rect b="b" l="l" r="r" t="t"/>
              <a:pathLst>
                <a:path extrusionOk="0" h="1414" w="1720">
                  <a:moveTo>
                    <a:pt x="1719" y="1"/>
                  </a:moveTo>
                  <a:lnTo>
                    <a:pt x="1719" y="1"/>
                  </a:lnTo>
                  <a:cubicBezTo>
                    <a:pt x="1561" y="112"/>
                    <a:pt x="1413" y="215"/>
                    <a:pt x="1273" y="345"/>
                  </a:cubicBezTo>
                  <a:cubicBezTo>
                    <a:pt x="1124" y="447"/>
                    <a:pt x="985" y="558"/>
                    <a:pt x="836" y="679"/>
                  </a:cubicBezTo>
                  <a:cubicBezTo>
                    <a:pt x="697" y="791"/>
                    <a:pt x="548" y="911"/>
                    <a:pt x="400" y="1023"/>
                  </a:cubicBezTo>
                  <a:cubicBezTo>
                    <a:pt x="260" y="1153"/>
                    <a:pt x="121" y="1274"/>
                    <a:pt x="0" y="1413"/>
                  </a:cubicBezTo>
                  <a:lnTo>
                    <a:pt x="205" y="1237"/>
                  </a:lnTo>
                  <a:cubicBezTo>
                    <a:pt x="279" y="1181"/>
                    <a:pt x="363" y="1116"/>
                    <a:pt x="428" y="1060"/>
                  </a:cubicBezTo>
                  <a:lnTo>
                    <a:pt x="855" y="716"/>
                  </a:lnTo>
                  <a:lnTo>
                    <a:pt x="1292" y="363"/>
                  </a:lnTo>
                  <a:cubicBezTo>
                    <a:pt x="1440" y="233"/>
                    <a:pt x="1580" y="122"/>
                    <a:pt x="17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2"/>
            <p:cNvSpPr/>
            <p:nvPr/>
          </p:nvSpPr>
          <p:spPr>
            <a:xfrm>
              <a:off x="3845300" y="2246375"/>
              <a:ext cx="7225" cy="11875"/>
            </a:xfrm>
            <a:custGeom>
              <a:rect b="b" l="l" r="r" t="t"/>
              <a:pathLst>
                <a:path extrusionOk="0" h="475" w="289">
                  <a:moveTo>
                    <a:pt x="288" y="1"/>
                  </a:moveTo>
                  <a:lnTo>
                    <a:pt x="288" y="1"/>
                  </a:lnTo>
                  <a:cubicBezTo>
                    <a:pt x="232" y="75"/>
                    <a:pt x="186" y="149"/>
                    <a:pt x="130" y="224"/>
                  </a:cubicBezTo>
                  <a:cubicBezTo>
                    <a:pt x="102" y="270"/>
                    <a:pt x="84" y="298"/>
                    <a:pt x="56" y="345"/>
                  </a:cubicBezTo>
                  <a:cubicBezTo>
                    <a:pt x="47" y="400"/>
                    <a:pt x="28" y="428"/>
                    <a:pt x="0" y="475"/>
                  </a:cubicBezTo>
                  <a:cubicBezTo>
                    <a:pt x="37" y="456"/>
                    <a:pt x="75" y="410"/>
                    <a:pt x="93" y="372"/>
                  </a:cubicBezTo>
                  <a:cubicBezTo>
                    <a:pt x="130" y="335"/>
                    <a:pt x="149" y="298"/>
                    <a:pt x="177" y="261"/>
                  </a:cubicBezTo>
                  <a:cubicBezTo>
                    <a:pt x="223" y="177"/>
                    <a:pt x="270" y="94"/>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2"/>
            <p:cNvSpPr/>
            <p:nvPr/>
          </p:nvSpPr>
          <p:spPr>
            <a:xfrm>
              <a:off x="3852950" y="2241975"/>
              <a:ext cx="3050" cy="8150"/>
            </a:xfrm>
            <a:custGeom>
              <a:rect b="b" l="l" r="r" t="t"/>
              <a:pathLst>
                <a:path extrusionOk="0" h="326" w="122">
                  <a:moveTo>
                    <a:pt x="122" y="0"/>
                  </a:moveTo>
                  <a:lnTo>
                    <a:pt x="122" y="0"/>
                  </a:lnTo>
                  <a:cubicBezTo>
                    <a:pt x="94" y="65"/>
                    <a:pt x="66" y="112"/>
                    <a:pt x="57" y="168"/>
                  </a:cubicBezTo>
                  <a:cubicBezTo>
                    <a:pt x="47" y="186"/>
                    <a:pt x="29" y="223"/>
                    <a:pt x="19" y="251"/>
                  </a:cubicBezTo>
                  <a:cubicBezTo>
                    <a:pt x="19" y="270"/>
                    <a:pt x="10" y="307"/>
                    <a:pt x="1" y="325"/>
                  </a:cubicBezTo>
                  <a:cubicBezTo>
                    <a:pt x="19" y="307"/>
                    <a:pt x="47" y="279"/>
                    <a:pt x="57" y="260"/>
                  </a:cubicBezTo>
                  <a:cubicBezTo>
                    <a:pt x="66" y="233"/>
                    <a:pt x="75" y="205"/>
                    <a:pt x="94" y="177"/>
                  </a:cubicBezTo>
                  <a:cubicBezTo>
                    <a:pt x="112" y="121"/>
                    <a:pt x="122" y="6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2"/>
            <p:cNvSpPr/>
            <p:nvPr/>
          </p:nvSpPr>
          <p:spPr>
            <a:xfrm>
              <a:off x="3852025" y="2244050"/>
              <a:ext cx="8150" cy="10725"/>
            </a:xfrm>
            <a:custGeom>
              <a:rect b="b" l="l" r="r" t="t"/>
              <a:pathLst>
                <a:path extrusionOk="0" h="429" w="326">
                  <a:moveTo>
                    <a:pt x="326" y="1"/>
                  </a:moveTo>
                  <a:cubicBezTo>
                    <a:pt x="270" y="75"/>
                    <a:pt x="205" y="131"/>
                    <a:pt x="149" y="215"/>
                  </a:cubicBezTo>
                  <a:cubicBezTo>
                    <a:pt x="94" y="280"/>
                    <a:pt x="47" y="354"/>
                    <a:pt x="1" y="428"/>
                  </a:cubicBezTo>
                  <a:cubicBezTo>
                    <a:pt x="47" y="410"/>
                    <a:pt x="66" y="373"/>
                    <a:pt x="103" y="335"/>
                  </a:cubicBezTo>
                  <a:cubicBezTo>
                    <a:pt x="131" y="308"/>
                    <a:pt x="159" y="270"/>
                    <a:pt x="186" y="233"/>
                  </a:cubicBezTo>
                  <a:cubicBezTo>
                    <a:pt x="242" y="150"/>
                    <a:pt x="289" y="85"/>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2"/>
            <p:cNvSpPr/>
            <p:nvPr/>
          </p:nvSpPr>
          <p:spPr>
            <a:xfrm>
              <a:off x="3842975" y="2258225"/>
              <a:ext cx="6050" cy="5825"/>
            </a:xfrm>
            <a:custGeom>
              <a:rect b="b" l="l" r="r" t="t"/>
              <a:pathLst>
                <a:path extrusionOk="0" h="233" w="242">
                  <a:moveTo>
                    <a:pt x="242" y="1"/>
                  </a:moveTo>
                  <a:lnTo>
                    <a:pt x="242" y="1"/>
                  </a:lnTo>
                  <a:cubicBezTo>
                    <a:pt x="186" y="29"/>
                    <a:pt x="140" y="66"/>
                    <a:pt x="103" y="112"/>
                  </a:cubicBezTo>
                  <a:cubicBezTo>
                    <a:pt x="65" y="140"/>
                    <a:pt x="28" y="186"/>
                    <a:pt x="0" y="233"/>
                  </a:cubicBezTo>
                  <a:cubicBezTo>
                    <a:pt x="56" y="205"/>
                    <a:pt x="103" y="168"/>
                    <a:pt x="140" y="131"/>
                  </a:cubicBezTo>
                  <a:cubicBezTo>
                    <a:pt x="177" y="94"/>
                    <a:pt x="223" y="6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2"/>
            <p:cNvSpPr/>
            <p:nvPr/>
          </p:nvSpPr>
          <p:spPr>
            <a:xfrm>
              <a:off x="3875725" y="2224550"/>
              <a:ext cx="5600" cy="10950"/>
            </a:xfrm>
            <a:custGeom>
              <a:rect b="b" l="l" r="r" t="t"/>
              <a:pathLst>
                <a:path extrusionOk="0" h="438" w="224">
                  <a:moveTo>
                    <a:pt x="223" y="1"/>
                  </a:moveTo>
                  <a:lnTo>
                    <a:pt x="223" y="1"/>
                  </a:lnTo>
                  <a:cubicBezTo>
                    <a:pt x="168" y="75"/>
                    <a:pt x="130" y="158"/>
                    <a:pt x="93" y="205"/>
                  </a:cubicBezTo>
                  <a:cubicBezTo>
                    <a:pt x="84" y="242"/>
                    <a:pt x="56" y="279"/>
                    <a:pt x="47" y="316"/>
                  </a:cubicBezTo>
                  <a:cubicBezTo>
                    <a:pt x="37" y="354"/>
                    <a:pt x="28" y="400"/>
                    <a:pt x="0" y="437"/>
                  </a:cubicBezTo>
                  <a:cubicBezTo>
                    <a:pt x="37" y="409"/>
                    <a:pt x="56" y="372"/>
                    <a:pt x="84" y="344"/>
                  </a:cubicBezTo>
                  <a:cubicBezTo>
                    <a:pt x="112" y="307"/>
                    <a:pt x="121" y="270"/>
                    <a:pt x="140" y="233"/>
                  </a:cubicBezTo>
                  <a:cubicBezTo>
                    <a:pt x="177" y="168"/>
                    <a:pt x="214" y="8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2"/>
            <p:cNvSpPr/>
            <p:nvPr/>
          </p:nvSpPr>
          <p:spPr>
            <a:xfrm>
              <a:off x="3871550" y="2231275"/>
              <a:ext cx="3975" cy="7700"/>
            </a:xfrm>
            <a:custGeom>
              <a:rect b="b" l="l" r="r" t="t"/>
              <a:pathLst>
                <a:path extrusionOk="0" h="308" w="159">
                  <a:moveTo>
                    <a:pt x="158" y="1"/>
                  </a:moveTo>
                  <a:cubicBezTo>
                    <a:pt x="121" y="47"/>
                    <a:pt x="102" y="103"/>
                    <a:pt x="65" y="150"/>
                  </a:cubicBezTo>
                  <a:cubicBezTo>
                    <a:pt x="47" y="196"/>
                    <a:pt x="19" y="243"/>
                    <a:pt x="0" y="308"/>
                  </a:cubicBezTo>
                  <a:cubicBezTo>
                    <a:pt x="28" y="289"/>
                    <a:pt x="47" y="270"/>
                    <a:pt x="65" y="243"/>
                  </a:cubicBezTo>
                  <a:cubicBezTo>
                    <a:pt x="93" y="224"/>
                    <a:pt x="102" y="196"/>
                    <a:pt x="112" y="177"/>
                  </a:cubicBezTo>
                  <a:cubicBezTo>
                    <a:pt x="121" y="150"/>
                    <a:pt x="139" y="122"/>
                    <a:pt x="149" y="94"/>
                  </a:cubicBezTo>
                  <a:cubicBezTo>
                    <a:pt x="158" y="57"/>
                    <a:pt x="158"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2"/>
            <p:cNvSpPr/>
            <p:nvPr/>
          </p:nvSpPr>
          <p:spPr>
            <a:xfrm>
              <a:off x="3877350" y="2222225"/>
              <a:ext cx="1650" cy="4450"/>
            </a:xfrm>
            <a:custGeom>
              <a:rect b="b" l="l" r="r" t="t"/>
              <a:pathLst>
                <a:path extrusionOk="0" h="178" w="66">
                  <a:moveTo>
                    <a:pt x="56" y="1"/>
                  </a:moveTo>
                  <a:cubicBezTo>
                    <a:pt x="47" y="38"/>
                    <a:pt x="28" y="66"/>
                    <a:pt x="10" y="84"/>
                  </a:cubicBezTo>
                  <a:cubicBezTo>
                    <a:pt x="10" y="94"/>
                    <a:pt x="0" y="121"/>
                    <a:pt x="0" y="131"/>
                  </a:cubicBezTo>
                  <a:lnTo>
                    <a:pt x="0" y="177"/>
                  </a:lnTo>
                  <a:cubicBezTo>
                    <a:pt x="19" y="168"/>
                    <a:pt x="47" y="131"/>
                    <a:pt x="56" y="94"/>
                  </a:cubicBezTo>
                  <a:cubicBezTo>
                    <a:pt x="65" y="84"/>
                    <a:pt x="65" y="75"/>
                    <a:pt x="65" y="47"/>
                  </a:cubicBezTo>
                  <a:cubicBezTo>
                    <a:pt x="65" y="38"/>
                    <a:pt x="65"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2"/>
            <p:cNvSpPr/>
            <p:nvPr/>
          </p:nvSpPr>
          <p:spPr>
            <a:xfrm>
              <a:off x="3891525" y="2243825"/>
              <a:ext cx="4650" cy="10725"/>
            </a:xfrm>
            <a:custGeom>
              <a:rect b="b" l="l" r="r" t="t"/>
              <a:pathLst>
                <a:path extrusionOk="0" h="429" w="186">
                  <a:moveTo>
                    <a:pt x="130" y="1"/>
                  </a:moveTo>
                  <a:cubicBezTo>
                    <a:pt x="149" y="66"/>
                    <a:pt x="149" y="149"/>
                    <a:pt x="121" y="233"/>
                  </a:cubicBezTo>
                  <a:cubicBezTo>
                    <a:pt x="102" y="270"/>
                    <a:pt x="93" y="298"/>
                    <a:pt x="65" y="335"/>
                  </a:cubicBezTo>
                  <a:cubicBezTo>
                    <a:pt x="56" y="344"/>
                    <a:pt x="47" y="372"/>
                    <a:pt x="28" y="382"/>
                  </a:cubicBezTo>
                  <a:cubicBezTo>
                    <a:pt x="19" y="391"/>
                    <a:pt x="9" y="409"/>
                    <a:pt x="0" y="428"/>
                  </a:cubicBezTo>
                  <a:cubicBezTo>
                    <a:pt x="9" y="419"/>
                    <a:pt x="37" y="409"/>
                    <a:pt x="47" y="391"/>
                  </a:cubicBezTo>
                  <a:cubicBezTo>
                    <a:pt x="56" y="372"/>
                    <a:pt x="84" y="363"/>
                    <a:pt x="93" y="344"/>
                  </a:cubicBezTo>
                  <a:cubicBezTo>
                    <a:pt x="112" y="317"/>
                    <a:pt x="149" y="279"/>
                    <a:pt x="158" y="242"/>
                  </a:cubicBezTo>
                  <a:cubicBezTo>
                    <a:pt x="186" y="196"/>
                    <a:pt x="186" y="159"/>
                    <a:pt x="186" y="112"/>
                  </a:cubicBezTo>
                  <a:cubicBezTo>
                    <a:pt x="177" y="66"/>
                    <a:pt x="158"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2"/>
            <p:cNvSpPr/>
            <p:nvPr/>
          </p:nvSpPr>
          <p:spPr>
            <a:xfrm>
              <a:off x="3884550" y="2250100"/>
              <a:ext cx="7675" cy="7700"/>
            </a:xfrm>
            <a:custGeom>
              <a:rect b="b" l="l" r="r" t="t"/>
              <a:pathLst>
                <a:path extrusionOk="0" h="308" w="307">
                  <a:moveTo>
                    <a:pt x="307" y="0"/>
                  </a:moveTo>
                  <a:cubicBezTo>
                    <a:pt x="288" y="28"/>
                    <a:pt x="251" y="47"/>
                    <a:pt x="233" y="75"/>
                  </a:cubicBezTo>
                  <a:lnTo>
                    <a:pt x="149" y="158"/>
                  </a:lnTo>
                  <a:lnTo>
                    <a:pt x="75" y="233"/>
                  </a:lnTo>
                  <a:cubicBezTo>
                    <a:pt x="56" y="261"/>
                    <a:pt x="28" y="279"/>
                    <a:pt x="0" y="307"/>
                  </a:cubicBezTo>
                  <a:cubicBezTo>
                    <a:pt x="38" y="298"/>
                    <a:pt x="65" y="279"/>
                    <a:pt x="103" y="261"/>
                  </a:cubicBezTo>
                  <a:cubicBezTo>
                    <a:pt x="130" y="233"/>
                    <a:pt x="158" y="214"/>
                    <a:pt x="186" y="186"/>
                  </a:cubicBezTo>
                  <a:cubicBezTo>
                    <a:pt x="233" y="131"/>
                    <a:pt x="279" y="7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2"/>
            <p:cNvSpPr/>
            <p:nvPr/>
          </p:nvSpPr>
          <p:spPr>
            <a:xfrm>
              <a:off x="3881075" y="2257525"/>
              <a:ext cx="8600" cy="4900"/>
            </a:xfrm>
            <a:custGeom>
              <a:rect b="b" l="l" r="r" t="t"/>
              <a:pathLst>
                <a:path extrusionOk="0" h="196" w="344">
                  <a:moveTo>
                    <a:pt x="344" y="1"/>
                  </a:moveTo>
                  <a:lnTo>
                    <a:pt x="344" y="1"/>
                  </a:lnTo>
                  <a:cubicBezTo>
                    <a:pt x="279" y="29"/>
                    <a:pt x="232" y="66"/>
                    <a:pt x="158" y="94"/>
                  </a:cubicBezTo>
                  <a:cubicBezTo>
                    <a:pt x="102" y="122"/>
                    <a:pt x="56" y="159"/>
                    <a:pt x="0" y="196"/>
                  </a:cubicBezTo>
                  <a:cubicBezTo>
                    <a:pt x="37" y="196"/>
                    <a:pt x="65" y="187"/>
                    <a:pt x="102" y="168"/>
                  </a:cubicBezTo>
                  <a:cubicBezTo>
                    <a:pt x="139" y="159"/>
                    <a:pt x="177" y="149"/>
                    <a:pt x="195" y="122"/>
                  </a:cubicBezTo>
                  <a:cubicBezTo>
                    <a:pt x="232" y="112"/>
                    <a:pt x="251" y="94"/>
                    <a:pt x="279" y="66"/>
                  </a:cubicBezTo>
                  <a:cubicBezTo>
                    <a:pt x="297" y="57"/>
                    <a:pt x="325"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2"/>
            <p:cNvSpPr/>
            <p:nvPr/>
          </p:nvSpPr>
          <p:spPr>
            <a:xfrm>
              <a:off x="3886175" y="2248475"/>
              <a:ext cx="4675" cy="4900"/>
            </a:xfrm>
            <a:custGeom>
              <a:rect b="b" l="l" r="r" t="t"/>
              <a:pathLst>
                <a:path extrusionOk="0" h="196" w="187">
                  <a:moveTo>
                    <a:pt x="186" y="0"/>
                  </a:moveTo>
                  <a:lnTo>
                    <a:pt x="186" y="0"/>
                  </a:lnTo>
                  <a:cubicBezTo>
                    <a:pt x="158" y="38"/>
                    <a:pt x="121" y="65"/>
                    <a:pt x="84" y="93"/>
                  </a:cubicBezTo>
                  <a:cubicBezTo>
                    <a:pt x="56" y="131"/>
                    <a:pt x="28" y="149"/>
                    <a:pt x="0" y="196"/>
                  </a:cubicBezTo>
                  <a:cubicBezTo>
                    <a:pt x="47" y="186"/>
                    <a:pt x="84" y="158"/>
                    <a:pt x="121" y="131"/>
                  </a:cubicBezTo>
                  <a:cubicBezTo>
                    <a:pt x="140" y="103"/>
                    <a:pt x="158" y="93"/>
                    <a:pt x="168" y="65"/>
                  </a:cubicBezTo>
                  <a:cubicBezTo>
                    <a:pt x="177" y="47"/>
                    <a:pt x="186"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2"/>
            <p:cNvSpPr/>
            <p:nvPr/>
          </p:nvSpPr>
          <p:spPr>
            <a:xfrm>
              <a:off x="3840650" y="2272750"/>
              <a:ext cx="10000" cy="1300"/>
            </a:xfrm>
            <a:custGeom>
              <a:rect b="b" l="l" r="r" t="t"/>
              <a:pathLst>
                <a:path extrusionOk="0" h="52" w="400">
                  <a:moveTo>
                    <a:pt x="68" y="1"/>
                  </a:moveTo>
                  <a:cubicBezTo>
                    <a:pt x="45" y="1"/>
                    <a:pt x="22" y="2"/>
                    <a:pt x="0" y="5"/>
                  </a:cubicBezTo>
                  <a:cubicBezTo>
                    <a:pt x="38" y="24"/>
                    <a:pt x="56" y="24"/>
                    <a:pt x="93" y="42"/>
                  </a:cubicBezTo>
                  <a:cubicBezTo>
                    <a:pt x="130" y="51"/>
                    <a:pt x="168" y="51"/>
                    <a:pt x="196" y="51"/>
                  </a:cubicBezTo>
                  <a:cubicBezTo>
                    <a:pt x="261" y="51"/>
                    <a:pt x="335" y="42"/>
                    <a:pt x="400" y="5"/>
                  </a:cubicBezTo>
                  <a:lnTo>
                    <a:pt x="196" y="5"/>
                  </a:lnTo>
                  <a:cubicBezTo>
                    <a:pt x="158" y="5"/>
                    <a:pt x="113" y="1"/>
                    <a:pt x="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2"/>
            <p:cNvSpPr/>
            <p:nvPr/>
          </p:nvSpPr>
          <p:spPr>
            <a:xfrm>
              <a:off x="3844125" y="2269850"/>
              <a:ext cx="7925" cy="1650"/>
            </a:xfrm>
            <a:custGeom>
              <a:rect b="b" l="l" r="r" t="t"/>
              <a:pathLst>
                <a:path extrusionOk="0" h="66" w="317">
                  <a:moveTo>
                    <a:pt x="233" y="0"/>
                  </a:moveTo>
                  <a:cubicBezTo>
                    <a:pt x="196" y="0"/>
                    <a:pt x="177" y="19"/>
                    <a:pt x="149" y="19"/>
                  </a:cubicBezTo>
                  <a:cubicBezTo>
                    <a:pt x="103" y="28"/>
                    <a:pt x="57" y="37"/>
                    <a:pt x="1" y="37"/>
                  </a:cubicBezTo>
                  <a:cubicBezTo>
                    <a:pt x="29" y="47"/>
                    <a:pt x="57" y="65"/>
                    <a:pt x="84" y="65"/>
                  </a:cubicBezTo>
                  <a:lnTo>
                    <a:pt x="168" y="65"/>
                  </a:lnTo>
                  <a:cubicBezTo>
                    <a:pt x="224" y="47"/>
                    <a:pt x="270" y="3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2"/>
            <p:cNvSpPr/>
            <p:nvPr/>
          </p:nvSpPr>
          <p:spPr>
            <a:xfrm>
              <a:off x="3847375" y="2263575"/>
              <a:ext cx="6300" cy="4425"/>
            </a:xfrm>
            <a:custGeom>
              <a:rect b="b" l="l" r="r" t="t"/>
              <a:pathLst>
                <a:path extrusionOk="0" h="177" w="252">
                  <a:moveTo>
                    <a:pt x="252" y="0"/>
                  </a:moveTo>
                  <a:lnTo>
                    <a:pt x="252" y="0"/>
                  </a:lnTo>
                  <a:cubicBezTo>
                    <a:pt x="205" y="10"/>
                    <a:pt x="159" y="38"/>
                    <a:pt x="112" y="65"/>
                  </a:cubicBezTo>
                  <a:cubicBezTo>
                    <a:pt x="66" y="93"/>
                    <a:pt x="29" y="130"/>
                    <a:pt x="1" y="177"/>
                  </a:cubicBezTo>
                  <a:cubicBezTo>
                    <a:pt x="47" y="158"/>
                    <a:pt x="94" y="140"/>
                    <a:pt x="149" y="103"/>
                  </a:cubicBezTo>
                  <a:cubicBezTo>
                    <a:pt x="168" y="93"/>
                    <a:pt x="187" y="84"/>
                    <a:pt x="205" y="56"/>
                  </a:cubicBezTo>
                  <a:cubicBezTo>
                    <a:pt x="224" y="47"/>
                    <a:pt x="242"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2"/>
            <p:cNvSpPr/>
            <p:nvPr/>
          </p:nvSpPr>
          <p:spPr>
            <a:xfrm>
              <a:off x="3851575" y="2265900"/>
              <a:ext cx="6525" cy="2425"/>
            </a:xfrm>
            <a:custGeom>
              <a:rect b="b" l="l" r="r" t="t"/>
              <a:pathLst>
                <a:path extrusionOk="0" h="97" w="261">
                  <a:moveTo>
                    <a:pt x="260" y="0"/>
                  </a:moveTo>
                  <a:cubicBezTo>
                    <a:pt x="204" y="0"/>
                    <a:pt x="167" y="10"/>
                    <a:pt x="121" y="19"/>
                  </a:cubicBezTo>
                  <a:cubicBezTo>
                    <a:pt x="84" y="37"/>
                    <a:pt x="37" y="56"/>
                    <a:pt x="0" y="93"/>
                  </a:cubicBezTo>
                  <a:cubicBezTo>
                    <a:pt x="14" y="96"/>
                    <a:pt x="27" y="97"/>
                    <a:pt x="40" y="97"/>
                  </a:cubicBezTo>
                  <a:cubicBezTo>
                    <a:pt x="79" y="97"/>
                    <a:pt x="114" y="86"/>
                    <a:pt x="149" y="65"/>
                  </a:cubicBezTo>
                  <a:cubicBezTo>
                    <a:pt x="177" y="56"/>
                    <a:pt x="223" y="37"/>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2"/>
            <p:cNvSpPr/>
            <p:nvPr/>
          </p:nvSpPr>
          <p:spPr>
            <a:xfrm>
              <a:off x="3854350" y="2269375"/>
              <a:ext cx="8400" cy="2825"/>
            </a:xfrm>
            <a:custGeom>
              <a:rect b="b" l="l" r="r" t="t"/>
              <a:pathLst>
                <a:path extrusionOk="0" h="113" w="336">
                  <a:moveTo>
                    <a:pt x="335" y="1"/>
                  </a:moveTo>
                  <a:cubicBezTo>
                    <a:pt x="279" y="1"/>
                    <a:pt x="224" y="10"/>
                    <a:pt x="159" y="38"/>
                  </a:cubicBezTo>
                  <a:cubicBezTo>
                    <a:pt x="103" y="56"/>
                    <a:pt x="47" y="84"/>
                    <a:pt x="1" y="112"/>
                  </a:cubicBezTo>
                  <a:cubicBezTo>
                    <a:pt x="56" y="112"/>
                    <a:pt x="112" y="103"/>
                    <a:pt x="177" y="84"/>
                  </a:cubicBezTo>
                  <a:cubicBezTo>
                    <a:pt x="233" y="56"/>
                    <a:pt x="28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2"/>
            <p:cNvSpPr/>
            <p:nvPr/>
          </p:nvSpPr>
          <p:spPr>
            <a:xfrm>
              <a:off x="3841350" y="2210375"/>
              <a:ext cx="7450" cy="8400"/>
            </a:xfrm>
            <a:custGeom>
              <a:rect b="b" l="l" r="r" t="t"/>
              <a:pathLst>
                <a:path extrusionOk="0" h="336" w="298">
                  <a:moveTo>
                    <a:pt x="298" y="1"/>
                  </a:moveTo>
                  <a:cubicBezTo>
                    <a:pt x="260" y="10"/>
                    <a:pt x="233" y="38"/>
                    <a:pt x="195" y="47"/>
                  </a:cubicBezTo>
                  <a:cubicBezTo>
                    <a:pt x="158" y="75"/>
                    <a:pt x="121" y="103"/>
                    <a:pt x="102" y="131"/>
                  </a:cubicBezTo>
                  <a:cubicBezTo>
                    <a:pt x="56" y="187"/>
                    <a:pt x="10" y="261"/>
                    <a:pt x="0" y="335"/>
                  </a:cubicBezTo>
                  <a:cubicBezTo>
                    <a:pt x="19" y="307"/>
                    <a:pt x="37" y="270"/>
                    <a:pt x="65" y="242"/>
                  </a:cubicBezTo>
                  <a:cubicBezTo>
                    <a:pt x="84" y="224"/>
                    <a:pt x="112" y="187"/>
                    <a:pt x="130" y="168"/>
                  </a:cubicBezTo>
                  <a:cubicBezTo>
                    <a:pt x="177" y="103"/>
                    <a:pt x="242"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2"/>
            <p:cNvSpPr/>
            <p:nvPr/>
          </p:nvSpPr>
          <p:spPr>
            <a:xfrm>
              <a:off x="3841800" y="2214800"/>
              <a:ext cx="5375" cy="8150"/>
            </a:xfrm>
            <a:custGeom>
              <a:rect b="b" l="l" r="r" t="t"/>
              <a:pathLst>
                <a:path extrusionOk="0" h="326" w="215">
                  <a:moveTo>
                    <a:pt x="215" y="0"/>
                  </a:moveTo>
                  <a:lnTo>
                    <a:pt x="215" y="0"/>
                  </a:lnTo>
                  <a:cubicBezTo>
                    <a:pt x="177" y="10"/>
                    <a:pt x="150" y="37"/>
                    <a:pt x="140" y="65"/>
                  </a:cubicBezTo>
                  <a:cubicBezTo>
                    <a:pt x="112" y="75"/>
                    <a:pt x="94" y="112"/>
                    <a:pt x="66" y="140"/>
                  </a:cubicBezTo>
                  <a:cubicBezTo>
                    <a:pt x="19" y="186"/>
                    <a:pt x="1" y="251"/>
                    <a:pt x="1" y="325"/>
                  </a:cubicBezTo>
                  <a:lnTo>
                    <a:pt x="47" y="242"/>
                  </a:lnTo>
                  <a:cubicBezTo>
                    <a:pt x="75" y="205"/>
                    <a:pt x="84" y="186"/>
                    <a:pt x="103" y="158"/>
                  </a:cubicBezTo>
                  <a:cubicBezTo>
                    <a:pt x="140" y="102"/>
                    <a:pt x="177" y="56"/>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2"/>
            <p:cNvSpPr/>
            <p:nvPr/>
          </p:nvSpPr>
          <p:spPr>
            <a:xfrm>
              <a:off x="3841100" y="2220600"/>
              <a:ext cx="4450" cy="9550"/>
            </a:xfrm>
            <a:custGeom>
              <a:rect b="b" l="l" r="r" t="t"/>
              <a:pathLst>
                <a:path extrusionOk="0" h="382" w="178">
                  <a:moveTo>
                    <a:pt x="178" y="1"/>
                  </a:moveTo>
                  <a:lnTo>
                    <a:pt x="178" y="1"/>
                  </a:lnTo>
                  <a:cubicBezTo>
                    <a:pt x="131" y="47"/>
                    <a:pt x="103" y="103"/>
                    <a:pt x="47" y="186"/>
                  </a:cubicBezTo>
                  <a:cubicBezTo>
                    <a:pt x="38" y="205"/>
                    <a:pt x="29" y="242"/>
                    <a:pt x="20" y="279"/>
                  </a:cubicBezTo>
                  <a:cubicBezTo>
                    <a:pt x="1" y="316"/>
                    <a:pt x="1" y="344"/>
                    <a:pt x="1" y="381"/>
                  </a:cubicBezTo>
                  <a:lnTo>
                    <a:pt x="47" y="289"/>
                  </a:lnTo>
                  <a:cubicBezTo>
                    <a:pt x="66" y="251"/>
                    <a:pt x="85" y="233"/>
                    <a:pt x="103" y="196"/>
                  </a:cubicBezTo>
                  <a:cubicBezTo>
                    <a:pt x="131" y="131"/>
                    <a:pt x="159" y="66"/>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2"/>
            <p:cNvSpPr/>
            <p:nvPr/>
          </p:nvSpPr>
          <p:spPr>
            <a:xfrm>
              <a:off x="3836000" y="2225700"/>
              <a:ext cx="3050" cy="10500"/>
            </a:xfrm>
            <a:custGeom>
              <a:rect b="b" l="l" r="r" t="t"/>
              <a:pathLst>
                <a:path extrusionOk="0" h="420" w="122">
                  <a:moveTo>
                    <a:pt x="121" y="1"/>
                  </a:moveTo>
                  <a:lnTo>
                    <a:pt x="121" y="1"/>
                  </a:lnTo>
                  <a:cubicBezTo>
                    <a:pt x="75" y="66"/>
                    <a:pt x="47" y="131"/>
                    <a:pt x="38" y="215"/>
                  </a:cubicBezTo>
                  <a:cubicBezTo>
                    <a:pt x="28" y="252"/>
                    <a:pt x="10" y="280"/>
                    <a:pt x="10" y="317"/>
                  </a:cubicBezTo>
                  <a:cubicBezTo>
                    <a:pt x="1" y="354"/>
                    <a:pt x="1" y="391"/>
                    <a:pt x="10" y="419"/>
                  </a:cubicBezTo>
                  <a:lnTo>
                    <a:pt x="47" y="317"/>
                  </a:lnTo>
                  <a:lnTo>
                    <a:pt x="84" y="215"/>
                  </a:lnTo>
                  <a:cubicBezTo>
                    <a:pt x="93" y="140"/>
                    <a:pt x="121" y="7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2"/>
            <p:cNvSpPr/>
            <p:nvPr/>
          </p:nvSpPr>
          <p:spPr>
            <a:xfrm>
              <a:off x="3835550" y="2234550"/>
              <a:ext cx="3950" cy="10225"/>
            </a:xfrm>
            <a:custGeom>
              <a:rect b="b" l="l" r="r" t="t"/>
              <a:pathLst>
                <a:path extrusionOk="0" h="409" w="158">
                  <a:moveTo>
                    <a:pt x="158" y="0"/>
                  </a:moveTo>
                  <a:cubicBezTo>
                    <a:pt x="111" y="56"/>
                    <a:pt x="74" y="112"/>
                    <a:pt x="46" y="186"/>
                  </a:cubicBezTo>
                  <a:lnTo>
                    <a:pt x="9" y="288"/>
                  </a:lnTo>
                  <a:cubicBezTo>
                    <a:pt x="9" y="325"/>
                    <a:pt x="0" y="372"/>
                    <a:pt x="9" y="409"/>
                  </a:cubicBezTo>
                  <a:cubicBezTo>
                    <a:pt x="9" y="372"/>
                    <a:pt x="28" y="334"/>
                    <a:pt x="46" y="297"/>
                  </a:cubicBezTo>
                  <a:lnTo>
                    <a:pt x="93" y="204"/>
                  </a:ln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2"/>
            <p:cNvSpPr/>
            <p:nvPr/>
          </p:nvSpPr>
          <p:spPr>
            <a:xfrm>
              <a:off x="3862475" y="2231050"/>
              <a:ext cx="2825" cy="3750"/>
            </a:xfrm>
            <a:custGeom>
              <a:rect b="b" l="l" r="r" t="t"/>
              <a:pathLst>
                <a:path extrusionOk="0" h="150" w="113">
                  <a:moveTo>
                    <a:pt x="112" y="1"/>
                  </a:moveTo>
                  <a:lnTo>
                    <a:pt x="112" y="1"/>
                  </a:lnTo>
                  <a:cubicBezTo>
                    <a:pt x="84" y="10"/>
                    <a:pt x="56" y="38"/>
                    <a:pt x="29" y="56"/>
                  </a:cubicBezTo>
                  <a:cubicBezTo>
                    <a:pt x="19" y="84"/>
                    <a:pt x="1" y="112"/>
                    <a:pt x="1" y="149"/>
                  </a:cubicBezTo>
                  <a:cubicBezTo>
                    <a:pt x="29" y="140"/>
                    <a:pt x="56" y="112"/>
                    <a:pt x="84" y="94"/>
                  </a:cubicBezTo>
                  <a:cubicBezTo>
                    <a:pt x="94" y="66"/>
                    <a:pt x="112"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2"/>
            <p:cNvSpPr/>
            <p:nvPr/>
          </p:nvSpPr>
          <p:spPr>
            <a:xfrm>
              <a:off x="3866200" y="2228975"/>
              <a:ext cx="2575" cy="4200"/>
            </a:xfrm>
            <a:custGeom>
              <a:rect b="b" l="l" r="r" t="t"/>
              <a:pathLst>
                <a:path extrusionOk="0" h="168" w="103">
                  <a:moveTo>
                    <a:pt x="103" y="0"/>
                  </a:moveTo>
                  <a:lnTo>
                    <a:pt x="103" y="0"/>
                  </a:lnTo>
                  <a:cubicBezTo>
                    <a:pt x="75" y="9"/>
                    <a:pt x="47" y="37"/>
                    <a:pt x="38" y="74"/>
                  </a:cubicBezTo>
                  <a:cubicBezTo>
                    <a:pt x="10" y="93"/>
                    <a:pt x="0" y="130"/>
                    <a:pt x="0" y="167"/>
                  </a:cubicBezTo>
                  <a:cubicBezTo>
                    <a:pt x="38" y="139"/>
                    <a:pt x="47" y="121"/>
                    <a:pt x="75" y="93"/>
                  </a:cubicBezTo>
                  <a:cubicBezTo>
                    <a:pt x="93" y="74"/>
                    <a:pt x="10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2"/>
            <p:cNvSpPr/>
            <p:nvPr/>
          </p:nvSpPr>
          <p:spPr>
            <a:xfrm>
              <a:off x="3833450" y="2248700"/>
              <a:ext cx="2100" cy="7000"/>
            </a:xfrm>
            <a:custGeom>
              <a:rect b="b" l="l" r="r" t="t"/>
              <a:pathLst>
                <a:path extrusionOk="0" h="280" w="84">
                  <a:moveTo>
                    <a:pt x="65" y="1"/>
                  </a:moveTo>
                  <a:cubicBezTo>
                    <a:pt x="28" y="47"/>
                    <a:pt x="19" y="94"/>
                    <a:pt x="10" y="140"/>
                  </a:cubicBezTo>
                  <a:cubicBezTo>
                    <a:pt x="0" y="168"/>
                    <a:pt x="0" y="187"/>
                    <a:pt x="0" y="205"/>
                  </a:cubicBezTo>
                  <a:cubicBezTo>
                    <a:pt x="0" y="233"/>
                    <a:pt x="0" y="261"/>
                    <a:pt x="10" y="279"/>
                  </a:cubicBezTo>
                  <a:cubicBezTo>
                    <a:pt x="38" y="233"/>
                    <a:pt x="47" y="187"/>
                    <a:pt x="56" y="140"/>
                  </a:cubicBezTo>
                  <a:cubicBezTo>
                    <a:pt x="65" y="94"/>
                    <a:pt x="84"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2"/>
            <p:cNvSpPr/>
            <p:nvPr/>
          </p:nvSpPr>
          <p:spPr>
            <a:xfrm>
              <a:off x="3837400" y="2373200"/>
              <a:ext cx="68075" cy="68000"/>
            </a:xfrm>
            <a:custGeom>
              <a:rect b="b" l="l" r="r" t="t"/>
              <a:pathLst>
                <a:path extrusionOk="0" h="2720" w="2723">
                  <a:moveTo>
                    <a:pt x="593" y="0"/>
                  </a:moveTo>
                  <a:cubicBezTo>
                    <a:pt x="340" y="0"/>
                    <a:pt x="204" y="311"/>
                    <a:pt x="140" y="558"/>
                  </a:cubicBezTo>
                  <a:cubicBezTo>
                    <a:pt x="0" y="1208"/>
                    <a:pt x="28" y="1887"/>
                    <a:pt x="214" y="2528"/>
                  </a:cubicBezTo>
                  <a:cubicBezTo>
                    <a:pt x="246" y="2673"/>
                    <a:pt x="394" y="2720"/>
                    <a:pt x="535" y="2720"/>
                  </a:cubicBezTo>
                  <a:cubicBezTo>
                    <a:pt x="601" y="2720"/>
                    <a:pt x="666" y="2710"/>
                    <a:pt x="716" y="2695"/>
                  </a:cubicBezTo>
                  <a:cubicBezTo>
                    <a:pt x="1338" y="2583"/>
                    <a:pt x="1942" y="2314"/>
                    <a:pt x="2388" y="1859"/>
                  </a:cubicBezTo>
                  <a:cubicBezTo>
                    <a:pt x="2518" y="1719"/>
                    <a:pt x="2648" y="1561"/>
                    <a:pt x="2685" y="1366"/>
                  </a:cubicBezTo>
                  <a:cubicBezTo>
                    <a:pt x="2723" y="1162"/>
                    <a:pt x="2639" y="948"/>
                    <a:pt x="2453" y="865"/>
                  </a:cubicBezTo>
                  <a:cubicBezTo>
                    <a:pt x="2404" y="843"/>
                    <a:pt x="2352" y="834"/>
                    <a:pt x="2300" y="834"/>
                  </a:cubicBezTo>
                  <a:cubicBezTo>
                    <a:pt x="2147" y="834"/>
                    <a:pt x="1988" y="914"/>
                    <a:pt x="1849" y="1004"/>
                  </a:cubicBezTo>
                  <a:cubicBezTo>
                    <a:pt x="1933" y="855"/>
                    <a:pt x="1998" y="697"/>
                    <a:pt x="1998" y="540"/>
                  </a:cubicBezTo>
                  <a:cubicBezTo>
                    <a:pt x="2016" y="372"/>
                    <a:pt x="1924" y="205"/>
                    <a:pt x="1756" y="159"/>
                  </a:cubicBezTo>
                  <a:cubicBezTo>
                    <a:pt x="1731" y="151"/>
                    <a:pt x="1706" y="148"/>
                    <a:pt x="1681" y="148"/>
                  </a:cubicBezTo>
                  <a:cubicBezTo>
                    <a:pt x="1545" y="148"/>
                    <a:pt x="1406" y="246"/>
                    <a:pt x="1320" y="363"/>
                  </a:cubicBezTo>
                  <a:cubicBezTo>
                    <a:pt x="1208" y="502"/>
                    <a:pt x="1143" y="670"/>
                    <a:pt x="1013" y="781"/>
                  </a:cubicBezTo>
                  <a:cubicBezTo>
                    <a:pt x="1013" y="623"/>
                    <a:pt x="1022" y="447"/>
                    <a:pt x="967" y="298"/>
                  </a:cubicBezTo>
                  <a:cubicBezTo>
                    <a:pt x="911" y="140"/>
                    <a:pt x="771" y="1"/>
                    <a:pt x="604" y="1"/>
                  </a:cubicBezTo>
                  <a:cubicBezTo>
                    <a:pt x="600" y="1"/>
                    <a:pt x="597" y="0"/>
                    <a:pt x="5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2"/>
            <p:cNvSpPr/>
            <p:nvPr/>
          </p:nvSpPr>
          <p:spPr>
            <a:xfrm>
              <a:off x="3838100" y="2372900"/>
              <a:ext cx="67600" cy="68375"/>
            </a:xfrm>
            <a:custGeom>
              <a:rect b="b" l="l" r="r" t="t"/>
              <a:pathLst>
                <a:path extrusionOk="0" h="2735" w="2704">
                  <a:moveTo>
                    <a:pt x="566" y="0"/>
                  </a:moveTo>
                  <a:cubicBezTo>
                    <a:pt x="502" y="0"/>
                    <a:pt x="439" y="14"/>
                    <a:pt x="381" y="50"/>
                  </a:cubicBezTo>
                  <a:cubicBezTo>
                    <a:pt x="316" y="96"/>
                    <a:pt x="251" y="152"/>
                    <a:pt x="223" y="226"/>
                  </a:cubicBezTo>
                  <a:cubicBezTo>
                    <a:pt x="140" y="366"/>
                    <a:pt x="93" y="524"/>
                    <a:pt x="65" y="682"/>
                  </a:cubicBezTo>
                  <a:cubicBezTo>
                    <a:pt x="19" y="988"/>
                    <a:pt x="0" y="1304"/>
                    <a:pt x="19" y="1620"/>
                  </a:cubicBezTo>
                  <a:cubicBezTo>
                    <a:pt x="47" y="1936"/>
                    <a:pt x="93" y="2242"/>
                    <a:pt x="186" y="2549"/>
                  </a:cubicBezTo>
                  <a:cubicBezTo>
                    <a:pt x="102" y="2242"/>
                    <a:pt x="47" y="1936"/>
                    <a:pt x="37" y="1620"/>
                  </a:cubicBezTo>
                  <a:cubicBezTo>
                    <a:pt x="19" y="1304"/>
                    <a:pt x="47" y="988"/>
                    <a:pt x="102" y="691"/>
                  </a:cubicBezTo>
                  <a:cubicBezTo>
                    <a:pt x="130" y="542"/>
                    <a:pt x="167" y="384"/>
                    <a:pt x="251" y="263"/>
                  </a:cubicBezTo>
                  <a:cubicBezTo>
                    <a:pt x="298" y="198"/>
                    <a:pt x="344" y="143"/>
                    <a:pt x="400" y="96"/>
                  </a:cubicBezTo>
                  <a:cubicBezTo>
                    <a:pt x="449" y="68"/>
                    <a:pt x="504" y="56"/>
                    <a:pt x="561" y="56"/>
                  </a:cubicBezTo>
                  <a:cubicBezTo>
                    <a:pt x="578" y="56"/>
                    <a:pt x="596" y="57"/>
                    <a:pt x="613" y="59"/>
                  </a:cubicBezTo>
                  <a:cubicBezTo>
                    <a:pt x="678" y="78"/>
                    <a:pt x="753" y="124"/>
                    <a:pt x="799" y="171"/>
                  </a:cubicBezTo>
                  <a:cubicBezTo>
                    <a:pt x="846" y="226"/>
                    <a:pt x="892" y="282"/>
                    <a:pt x="901" y="356"/>
                  </a:cubicBezTo>
                  <a:cubicBezTo>
                    <a:pt x="948" y="496"/>
                    <a:pt x="939" y="654"/>
                    <a:pt x="929" y="802"/>
                  </a:cubicBezTo>
                  <a:lnTo>
                    <a:pt x="929" y="914"/>
                  </a:lnTo>
                  <a:lnTo>
                    <a:pt x="994" y="840"/>
                  </a:lnTo>
                  <a:cubicBezTo>
                    <a:pt x="1124" y="709"/>
                    <a:pt x="1189" y="552"/>
                    <a:pt x="1301" y="421"/>
                  </a:cubicBezTo>
                  <a:cubicBezTo>
                    <a:pt x="1347" y="366"/>
                    <a:pt x="1403" y="301"/>
                    <a:pt x="1468" y="254"/>
                  </a:cubicBezTo>
                  <a:cubicBezTo>
                    <a:pt x="1526" y="233"/>
                    <a:pt x="1578" y="211"/>
                    <a:pt x="1633" y="211"/>
                  </a:cubicBezTo>
                  <a:cubicBezTo>
                    <a:pt x="1649" y="211"/>
                    <a:pt x="1665" y="213"/>
                    <a:pt x="1682" y="217"/>
                  </a:cubicBezTo>
                  <a:cubicBezTo>
                    <a:pt x="1747" y="226"/>
                    <a:pt x="1812" y="273"/>
                    <a:pt x="1858" y="329"/>
                  </a:cubicBezTo>
                  <a:cubicBezTo>
                    <a:pt x="1886" y="384"/>
                    <a:pt x="1914" y="468"/>
                    <a:pt x="1914" y="542"/>
                  </a:cubicBezTo>
                  <a:cubicBezTo>
                    <a:pt x="1914" y="691"/>
                    <a:pt x="1840" y="840"/>
                    <a:pt x="1775" y="988"/>
                  </a:cubicBezTo>
                  <a:lnTo>
                    <a:pt x="1700" y="1128"/>
                  </a:lnTo>
                  <a:lnTo>
                    <a:pt x="1831" y="1044"/>
                  </a:lnTo>
                  <a:cubicBezTo>
                    <a:pt x="1914" y="1007"/>
                    <a:pt x="1979" y="951"/>
                    <a:pt x="2063" y="932"/>
                  </a:cubicBezTo>
                  <a:cubicBezTo>
                    <a:pt x="2146" y="895"/>
                    <a:pt x="2230" y="886"/>
                    <a:pt x="2304" y="886"/>
                  </a:cubicBezTo>
                  <a:cubicBezTo>
                    <a:pt x="2388" y="895"/>
                    <a:pt x="2462" y="932"/>
                    <a:pt x="2518" y="988"/>
                  </a:cubicBezTo>
                  <a:cubicBezTo>
                    <a:pt x="2574" y="1044"/>
                    <a:pt x="2602" y="1128"/>
                    <a:pt x="2611" y="1211"/>
                  </a:cubicBezTo>
                  <a:cubicBezTo>
                    <a:pt x="2620" y="1295"/>
                    <a:pt x="2611" y="1388"/>
                    <a:pt x="2583" y="1462"/>
                  </a:cubicBezTo>
                  <a:cubicBezTo>
                    <a:pt x="2564" y="1546"/>
                    <a:pt x="2518" y="1629"/>
                    <a:pt x="2462" y="1694"/>
                  </a:cubicBezTo>
                  <a:cubicBezTo>
                    <a:pt x="2416" y="1769"/>
                    <a:pt x="2342" y="1834"/>
                    <a:pt x="2286" y="1899"/>
                  </a:cubicBezTo>
                  <a:cubicBezTo>
                    <a:pt x="2230" y="1964"/>
                    <a:pt x="2156" y="2019"/>
                    <a:pt x="2091" y="2084"/>
                  </a:cubicBezTo>
                  <a:cubicBezTo>
                    <a:pt x="1812" y="2298"/>
                    <a:pt x="1487" y="2475"/>
                    <a:pt x="1143" y="2595"/>
                  </a:cubicBezTo>
                  <a:cubicBezTo>
                    <a:pt x="976" y="2651"/>
                    <a:pt x="799" y="2698"/>
                    <a:pt x="623" y="2716"/>
                  </a:cubicBezTo>
                  <a:cubicBezTo>
                    <a:pt x="581" y="2725"/>
                    <a:pt x="539" y="2729"/>
                    <a:pt x="498" y="2729"/>
                  </a:cubicBezTo>
                  <a:cubicBezTo>
                    <a:pt x="448" y="2729"/>
                    <a:pt x="399" y="2722"/>
                    <a:pt x="353" y="2707"/>
                  </a:cubicBezTo>
                  <a:cubicBezTo>
                    <a:pt x="307" y="2698"/>
                    <a:pt x="279" y="2670"/>
                    <a:pt x="242" y="2642"/>
                  </a:cubicBezTo>
                  <a:cubicBezTo>
                    <a:pt x="205" y="2605"/>
                    <a:pt x="186" y="2568"/>
                    <a:pt x="168" y="2523"/>
                  </a:cubicBezTo>
                  <a:lnTo>
                    <a:pt x="168" y="2523"/>
                  </a:lnTo>
                  <a:cubicBezTo>
                    <a:pt x="186" y="2568"/>
                    <a:pt x="205" y="2605"/>
                    <a:pt x="232" y="2642"/>
                  </a:cubicBezTo>
                  <a:cubicBezTo>
                    <a:pt x="260" y="2670"/>
                    <a:pt x="298" y="2698"/>
                    <a:pt x="344" y="2707"/>
                  </a:cubicBezTo>
                  <a:cubicBezTo>
                    <a:pt x="428" y="2735"/>
                    <a:pt x="520" y="2735"/>
                    <a:pt x="613" y="2735"/>
                  </a:cubicBezTo>
                  <a:cubicBezTo>
                    <a:pt x="790" y="2707"/>
                    <a:pt x="957" y="2661"/>
                    <a:pt x="1134" y="2605"/>
                  </a:cubicBezTo>
                  <a:cubicBezTo>
                    <a:pt x="1487" y="2503"/>
                    <a:pt x="1812" y="2335"/>
                    <a:pt x="2100" y="2112"/>
                  </a:cubicBezTo>
                  <a:lnTo>
                    <a:pt x="2304" y="1945"/>
                  </a:lnTo>
                  <a:cubicBezTo>
                    <a:pt x="2379" y="1880"/>
                    <a:pt x="2434" y="1815"/>
                    <a:pt x="2490" y="1741"/>
                  </a:cubicBezTo>
                  <a:cubicBezTo>
                    <a:pt x="2574" y="1676"/>
                    <a:pt x="2620" y="1592"/>
                    <a:pt x="2657" y="1499"/>
                  </a:cubicBezTo>
                  <a:cubicBezTo>
                    <a:pt x="2695" y="1406"/>
                    <a:pt x="2704" y="1313"/>
                    <a:pt x="2695" y="1220"/>
                  </a:cubicBezTo>
                  <a:cubicBezTo>
                    <a:pt x="2685" y="1128"/>
                    <a:pt x="2648" y="1035"/>
                    <a:pt x="2583" y="960"/>
                  </a:cubicBezTo>
                  <a:cubicBezTo>
                    <a:pt x="2527" y="877"/>
                    <a:pt x="2425" y="830"/>
                    <a:pt x="2332" y="821"/>
                  </a:cubicBezTo>
                  <a:cubicBezTo>
                    <a:pt x="2310" y="817"/>
                    <a:pt x="2288" y="815"/>
                    <a:pt x="2266" y="815"/>
                  </a:cubicBezTo>
                  <a:cubicBezTo>
                    <a:pt x="2189" y="815"/>
                    <a:pt x="2117" y="838"/>
                    <a:pt x="2044" y="867"/>
                  </a:cubicBezTo>
                  <a:cubicBezTo>
                    <a:pt x="1998" y="877"/>
                    <a:pt x="1961" y="895"/>
                    <a:pt x="1914" y="923"/>
                  </a:cubicBezTo>
                  <a:cubicBezTo>
                    <a:pt x="1923" y="886"/>
                    <a:pt x="1951" y="849"/>
                    <a:pt x="1961" y="821"/>
                  </a:cubicBezTo>
                  <a:cubicBezTo>
                    <a:pt x="1998" y="737"/>
                    <a:pt x="2007" y="644"/>
                    <a:pt x="2007" y="552"/>
                  </a:cubicBezTo>
                  <a:cubicBezTo>
                    <a:pt x="2007" y="459"/>
                    <a:pt x="1988" y="366"/>
                    <a:pt x="1923" y="282"/>
                  </a:cubicBezTo>
                  <a:cubicBezTo>
                    <a:pt x="1877" y="198"/>
                    <a:pt x="1784" y="143"/>
                    <a:pt x="1691" y="124"/>
                  </a:cubicBezTo>
                  <a:cubicBezTo>
                    <a:pt x="1669" y="117"/>
                    <a:pt x="1646" y="115"/>
                    <a:pt x="1624" y="115"/>
                  </a:cubicBezTo>
                  <a:cubicBezTo>
                    <a:pt x="1552" y="115"/>
                    <a:pt x="1481" y="145"/>
                    <a:pt x="1431" y="180"/>
                  </a:cubicBezTo>
                  <a:cubicBezTo>
                    <a:pt x="1347" y="226"/>
                    <a:pt x="1292" y="291"/>
                    <a:pt x="1227" y="366"/>
                  </a:cubicBezTo>
                  <a:cubicBezTo>
                    <a:pt x="1152" y="468"/>
                    <a:pt x="1087" y="589"/>
                    <a:pt x="1022" y="691"/>
                  </a:cubicBezTo>
                  <a:cubicBezTo>
                    <a:pt x="1022" y="570"/>
                    <a:pt x="1013" y="449"/>
                    <a:pt x="976" y="329"/>
                  </a:cubicBezTo>
                  <a:cubicBezTo>
                    <a:pt x="948" y="245"/>
                    <a:pt x="901" y="180"/>
                    <a:pt x="846" y="124"/>
                  </a:cubicBezTo>
                  <a:cubicBezTo>
                    <a:pt x="790" y="59"/>
                    <a:pt x="706" y="13"/>
                    <a:pt x="623" y="3"/>
                  </a:cubicBezTo>
                  <a:cubicBezTo>
                    <a:pt x="604" y="1"/>
                    <a:pt x="585" y="0"/>
                    <a:pt x="5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2"/>
            <p:cNvSpPr/>
            <p:nvPr/>
          </p:nvSpPr>
          <p:spPr>
            <a:xfrm>
              <a:off x="3845050" y="2392950"/>
              <a:ext cx="17700" cy="46950"/>
            </a:xfrm>
            <a:custGeom>
              <a:rect b="b" l="l" r="r" t="t"/>
              <a:pathLst>
                <a:path extrusionOk="0" h="1878" w="708">
                  <a:moveTo>
                    <a:pt x="707" y="0"/>
                  </a:moveTo>
                  <a:lnTo>
                    <a:pt x="707" y="0"/>
                  </a:lnTo>
                  <a:cubicBezTo>
                    <a:pt x="651" y="158"/>
                    <a:pt x="596" y="316"/>
                    <a:pt x="549" y="465"/>
                  </a:cubicBezTo>
                  <a:lnTo>
                    <a:pt x="373" y="948"/>
                  </a:lnTo>
                  <a:lnTo>
                    <a:pt x="196" y="1413"/>
                  </a:lnTo>
                  <a:cubicBezTo>
                    <a:pt x="159" y="1487"/>
                    <a:pt x="140" y="1561"/>
                    <a:pt x="103" y="1645"/>
                  </a:cubicBezTo>
                  <a:cubicBezTo>
                    <a:pt x="66" y="1719"/>
                    <a:pt x="29" y="1803"/>
                    <a:pt x="1" y="1877"/>
                  </a:cubicBezTo>
                  <a:cubicBezTo>
                    <a:pt x="94" y="1738"/>
                    <a:pt x="150" y="1571"/>
                    <a:pt x="224" y="1422"/>
                  </a:cubicBezTo>
                  <a:cubicBezTo>
                    <a:pt x="289" y="1273"/>
                    <a:pt x="345" y="1115"/>
                    <a:pt x="410" y="957"/>
                  </a:cubicBezTo>
                  <a:cubicBezTo>
                    <a:pt x="465" y="790"/>
                    <a:pt x="521" y="641"/>
                    <a:pt x="568" y="483"/>
                  </a:cubicBezTo>
                  <a:cubicBezTo>
                    <a:pt x="614" y="326"/>
                    <a:pt x="661" y="16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2"/>
            <p:cNvSpPr/>
            <p:nvPr/>
          </p:nvSpPr>
          <p:spPr>
            <a:xfrm>
              <a:off x="3846675" y="2399225"/>
              <a:ext cx="36725" cy="41825"/>
            </a:xfrm>
            <a:custGeom>
              <a:rect b="b" l="l" r="r" t="t"/>
              <a:pathLst>
                <a:path extrusionOk="0" h="1673" w="1469">
                  <a:moveTo>
                    <a:pt x="1469" y="0"/>
                  </a:moveTo>
                  <a:cubicBezTo>
                    <a:pt x="1330" y="121"/>
                    <a:pt x="1199" y="260"/>
                    <a:pt x="1069" y="400"/>
                  </a:cubicBezTo>
                  <a:cubicBezTo>
                    <a:pt x="949" y="530"/>
                    <a:pt x="828" y="669"/>
                    <a:pt x="698" y="809"/>
                  </a:cubicBezTo>
                  <a:cubicBezTo>
                    <a:pt x="586" y="948"/>
                    <a:pt x="456" y="1087"/>
                    <a:pt x="345" y="1227"/>
                  </a:cubicBezTo>
                  <a:cubicBezTo>
                    <a:pt x="236" y="1353"/>
                    <a:pt x="134" y="1486"/>
                    <a:pt x="33" y="1627"/>
                  </a:cubicBezTo>
                  <a:lnTo>
                    <a:pt x="33" y="1627"/>
                  </a:lnTo>
                  <a:cubicBezTo>
                    <a:pt x="78" y="1571"/>
                    <a:pt x="133" y="1518"/>
                    <a:pt x="177" y="1459"/>
                  </a:cubicBezTo>
                  <a:cubicBezTo>
                    <a:pt x="233" y="1394"/>
                    <a:pt x="308" y="1320"/>
                    <a:pt x="363" y="1254"/>
                  </a:cubicBezTo>
                  <a:lnTo>
                    <a:pt x="735" y="836"/>
                  </a:lnTo>
                  <a:lnTo>
                    <a:pt x="1107" y="418"/>
                  </a:lnTo>
                  <a:cubicBezTo>
                    <a:pt x="1227" y="279"/>
                    <a:pt x="1348" y="140"/>
                    <a:pt x="1469" y="0"/>
                  </a:cubicBezTo>
                  <a:close/>
                  <a:moveTo>
                    <a:pt x="33" y="1627"/>
                  </a:moveTo>
                  <a:cubicBezTo>
                    <a:pt x="22" y="1642"/>
                    <a:pt x="11" y="1657"/>
                    <a:pt x="1" y="1673"/>
                  </a:cubicBezTo>
                  <a:cubicBezTo>
                    <a:pt x="12" y="1657"/>
                    <a:pt x="22" y="1642"/>
                    <a:pt x="33" y="162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2"/>
            <p:cNvSpPr/>
            <p:nvPr/>
          </p:nvSpPr>
          <p:spPr>
            <a:xfrm>
              <a:off x="3854125" y="2411300"/>
              <a:ext cx="4900" cy="13500"/>
            </a:xfrm>
            <a:custGeom>
              <a:rect b="b" l="l" r="r" t="t"/>
              <a:pathLst>
                <a:path extrusionOk="0" h="540" w="196">
                  <a:moveTo>
                    <a:pt x="195" y="0"/>
                  </a:moveTo>
                  <a:cubicBezTo>
                    <a:pt x="149" y="84"/>
                    <a:pt x="112" y="177"/>
                    <a:pt x="75" y="260"/>
                  </a:cubicBezTo>
                  <a:cubicBezTo>
                    <a:pt x="65" y="307"/>
                    <a:pt x="47" y="353"/>
                    <a:pt x="28" y="400"/>
                  </a:cubicBezTo>
                  <a:lnTo>
                    <a:pt x="0" y="539"/>
                  </a:lnTo>
                  <a:cubicBezTo>
                    <a:pt x="19" y="493"/>
                    <a:pt x="47" y="456"/>
                    <a:pt x="65" y="409"/>
                  </a:cubicBezTo>
                  <a:cubicBezTo>
                    <a:pt x="93" y="372"/>
                    <a:pt x="112" y="326"/>
                    <a:pt x="121" y="279"/>
                  </a:cubicBezTo>
                  <a:cubicBezTo>
                    <a:pt x="158" y="186"/>
                    <a:pt x="186" y="93"/>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2"/>
            <p:cNvSpPr/>
            <p:nvPr/>
          </p:nvSpPr>
          <p:spPr>
            <a:xfrm>
              <a:off x="3859700" y="2406650"/>
              <a:ext cx="2100" cy="8375"/>
            </a:xfrm>
            <a:custGeom>
              <a:rect b="b" l="l" r="r" t="t"/>
              <a:pathLst>
                <a:path extrusionOk="0" h="335" w="84">
                  <a:moveTo>
                    <a:pt x="75" y="1"/>
                  </a:moveTo>
                  <a:cubicBezTo>
                    <a:pt x="56" y="47"/>
                    <a:pt x="37" y="103"/>
                    <a:pt x="28" y="177"/>
                  </a:cubicBezTo>
                  <a:cubicBezTo>
                    <a:pt x="28" y="196"/>
                    <a:pt x="19" y="233"/>
                    <a:pt x="19" y="261"/>
                  </a:cubicBezTo>
                  <a:cubicBezTo>
                    <a:pt x="19" y="279"/>
                    <a:pt x="19" y="298"/>
                    <a:pt x="0" y="335"/>
                  </a:cubicBezTo>
                  <a:cubicBezTo>
                    <a:pt x="28" y="316"/>
                    <a:pt x="37" y="279"/>
                    <a:pt x="56" y="261"/>
                  </a:cubicBezTo>
                  <a:cubicBezTo>
                    <a:pt x="65" y="233"/>
                    <a:pt x="65" y="196"/>
                    <a:pt x="75" y="177"/>
                  </a:cubicBezTo>
                  <a:cubicBezTo>
                    <a:pt x="84" y="121"/>
                    <a:pt x="84"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2"/>
            <p:cNvSpPr/>
            <p:nvPr/>
          </p:nvSpPr>
          <p:spPr>
            <a:xfrm>
              <a:off x="3859925" y="2407800"/>
              <a:ext cx="6075" cy="11650"/>
            </a:xfrm>
            <a:custGeom>
              <a:rect b="b" l="l" r="r" t="t"/>
              <a:pathLst>
                <a:path extrusionOk="0" h="466" w="243">
                  <a:moveTo>
                    <a:pt x="242" y="1"/>
                  </a:moveTo>
                  <a:lnTo>
                    <a:pt x="242" y="1"/>
                  </a:lnTo>
                  <a:cubicBezTo>
                    <a:pt x="186" y="75"/>
                    <a:pt x="149" y="150"/>
                    <a:pt x="103" y="224"/>
                  </a:cubicBezTo>
                  <a:lnTo>
                    <a:pt x="1" y="466"/>
                  </a:lnTo>
                  <a:cubicBezTo>
                    <a:pt x="28" y="428"/>
                    <a:pt x="56" y="400"/>
                    <a:pt x="75" y="363"/>
                  </a:cubicBezTo>
                  <a:cubicBezTo>
                    <a:pt x="103" y="326"/>
                    <a:pt x="121" y="280"/>
                    <a:pt x="149" y="243"/>
                  </a:cubicBezTo>
                  <a:cubicBezTo>
                    <a:pt x="186" y="177"/>
                    <a:pt x="214" y="9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2"/>
            <p:cNvSpPr/>
            <p:nvPr/>
          </p:nvSpPr>
          <p:spPr>
            <a:xfrm>
              <a:off x="3852250" y="2423850"/>
              <a:ext cx="4925" cy="6750"/>
            </a:xfrm>
            <a:custGeom>
              <a:rect b="b" l="l" r="r" t="t"/>
              <a:pathLst>
                <a:path extrusionOk="0" h="270" w="197">
                  <a:moveTo>
                    <a:pt x="196" y="0"/>
                  </a:moveTo>
                  <a:cubicBezTo>
                    <a:pt x="150" y="19"/>
                    <a:pt x="122" y="65"/>
                    <a:pt x="85" y="112"/>
                  </a:cubicBezTo>
                  <a:cubicBezTo>
                    <a:pt x="47" y="158"/>
                    <a:pt x="10" y="204"/>
                    <a:pt x="1" y="269"/>
                  </a:cubicBezTo>
                  <a:cubicBezTo>
                    <a:pt x="47" y="242"/>
                    <a:pt x="85" y="195"/>
                    <a:pt x="122" y="149"/>
                  </a:cubicBezTo>
                  <a:cubicBezTo>
                    <a:pt x="150" y="102"/>
                    <a:pt x="177" y="56"/>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2"/>
            <p:cNvSpPr/>
            <p:nvPr/>
          </p:nvSpPr>
          <p:spPr>
            <a:xfrm>
              <a:off x="3879900" y="2385275"/>
              <a:ext cx="3500" cy="11650"/>
            </a:xfrm>
            <a:custGeom>
              <a:rect b="b" l="l" r="r" t="t"/>
              <a:pathLst>
                <a:path extrusionOk="0" h="466" w="140">
                  <a:moveTo>
                    <a:pt x="140" y="1"/>
                  </a:moveTo>
                  <a:cubicBezTo>
                    <a:pt x="103" y="75"/>
                    <a:pt x="84" y="149"/>
                    <a:pt x="66" y="233"/>
                  </a:cubicBezTo>
                  <a:cubicBezTo>
                    <a:pt x="56" y="261"/>
                    <a:pt x="47" y="307"/>
                    <a:pt x="38" y="345"/>
                  </a:cubicBezTo>
                  <a:cubicBezTo>
                    <a:pt x="19" y="382"/>
                    <a:pt x="10" y="428"/>
                    <a:pt x="1" y="465"/>
                  </a:cubicBezTo>
                  <a:cubicBezTo>
                    <a:pt x="38" y="437"/>
                    <a:pt x="56" y="391"/>
                    <a:pt x="66" y="354"/>
                  </a:cubicBezTo>
                  <a:cubicBezTo>
                    <a:pt x="84" y="326"/>
                    <a:pt x="93" y="279"/>
                    <a:pt x="103" y="242"/>
                  </a:cubicBezTo>
                  <a:cubicBezTo>
                    <a:pt x="13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2"/>
            <p:cNvSpPr/>
            <p:nvPr/>
          </p:nvSpPr>
          <p:spPr>
            <a:xfrm>
              <a:off x="3876425" y="2392725"/>
              <a:ext cx="2575" cy="8150"/>
            </a:xfrm>
            <a:custGeom>
              <a:rect b="b" l="l" r="r" t="t"/>
              <a:pathLst>
                <a:path extrusionOk="0" h="326" w="103">
                  <a:moveTo>
                    <a:pt x="102" y="0"/>
                  </a:moveTo>
                  <a:cubicBezTo>
                    <a:pt x="65" y="47"/>
                    <a:pt x="56" y="102"/>
                    <a:pt x="47" y="167"/>
                  </a:cubicBezTo>
                  <a:cubicBezTo>
                    <a:pt x="19" y="223"/>
                    <a:pt x="9" y="269"/>
                    <a:pt x="0" y="325"/>
                  </a:cubicBezTo>
                  <a:cubicBezTo>
                    <a:pt x="19" y="307"/>
                    <a:pt x="47" y="279"/>
                    <a:pt x="56" y="260"/>
                  </a:cubicBezTo>
                  <a:cubicBezTo>
                    <a:pt x="65" y="232"/>
                    <a:pt x="84" y="195"/>
                    <a:pt x="93" y="177"/>
                  </a:cubicBezTo>
                  <a:cubicBezTo>
                    <a:pt x="93" y="149"/>
                    <a:pt x="102" y="130"/>
                    <a:pt x="102" y="93"/>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2"/>
            <p:cNvSpPr/>
            <p:nvPr/>
          </p:nvSpPr>
          <p:spPr>
            <a:xfrm>
              <a:off x="3879900" y="2383200"/>
              <a:ext cx="1175" cy="4650"/>
            </a:xfrm>
            <a:custGeom>
              <a:rect b="b" l="l" r="r" t="t"/>
              <a:pathLst>
                <a:path extrusionOk="0" h="186" w="47">
                  <a:moveTo>
                    <a:pt x="19" y="0"/>
                  </a:moveTo>
                  <a:cubicBezTo>
                    <a:pt x="10" y="37"/>
                    <a:pt x="1" y="65"/>
                    <a:pt x="1" y="93"/>
                  </a:cubicBezTo>
                  <a:lnTo>
                    <a:pt x="1" y="140"/>
                  </a:lnTo>
                  <a:lnTo>
                    <a:pt x="1" y="186"/>
                  </a:lnTo>
                  <a:cubicBezTo>
                    <a:pt x="19" y="158"/>
                    <a:pt x="47" y="130"/>
                    <a:pt x="47" y="93"/>
                  </a:cubicBezTo>
                  <a:lnTo>
                    <a:pt x="47" y="47"/>
                  </a:lnTo>
                  <a:cubicBezTo>
                    <a:pt x="47" y="37"/>
                    <a:pt x="28"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2"/>
            <p:cNvSpPr/>
            <p:nvPr/>
          </p:nvSpPr>
          <p:spPr>
            <a:xfrm>
              <a:off x="3898475" y="2401550"/>
              <a:ext cx="3525" cy="10925"/>
            </a:xfrm>
            <a:custGeom>
              <a:rect b="b" l="l" r="r" t="t"/>
              <a:pathLst>
                <a:path extrusionOk="0" h="437" w="141">
                  <a:moveTo>
                    <a:pt x="57" y="0"/>
                  </a:moveTo>
                  <a:lnTo>
                    <a:pt x="57" y="0"/>
                  </a:lnTo>
                  <a:cubicBezTo>
                    <a:pt x="94" y="74"/>
                    <a:pt x="94" y="149"/>
                    <a:pt x="75" y="214"/>
                  </a:cubicBezTo>
                  <a:lnTo>
                    <a:pt x="47" y="325"/>
                  </a:lnTo>
                  <a:cubicBezTo>
                    <a:pt x="29" y="344"/>
                    <a:pt x="29" y="353"/>
                    <a:pt x="19" y="381"/>
                  </a:cubicBezTo>
                  <a:cubicBezTo>
                    <a:pt x="10" y="400"/>
                    <a:pt x="10" y="418"/>
                    <a:pt x="1" y="437"/>
                  </a:cubicBezTo>
                  <a:cubicBezTo>
                    <a:pt x="10" y="418"/>
                    <a:pt x="38" y="400"/>
                    <a:pt x="47" y="390"/>
                  </a:cubicBezTo>
                  <a:cubicBezTo>
                    <a:pt x="57" y="381"/>
                    <a:pt x="66" y="353"/>
                    <a:pt x="75" y="344"/>
                  </a:cubicBezTo>
                  <a:cubicBezTo>
                    <a:pt x="103" y="307"/>
                    <a:pt x="112" y="279"/>
                    <a:pt x="131" y="232"/>
                  </a:cubicBezTo>
                  <a:cubicBezTo>
                    <a:pt x="140" y="186"/>
                    <a:pt x="140" y="149"/>
                    <a:pt x="131" y="102"/>
                  </a:cubicBezTo>
                  <a:cubicBezTo>
                    <a:pt x="112" y="56"/>
                    <a:pt x="94" y="1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2"/>
            <p:cNvSpPr/>
            <p:nvPr/>
          </p:nvSpPr>
          <p:spPr>
            <a:xfrm>
              <a:off x="3892450" y="2408050"/>
              <a:ext cx="6300" cy="8375"/>
            </a:xfrm>
            <a:custGeom>
              <a:rect b="b" l="l" r="r" t="t"/>
              <a:pathLst>
                <a:path extrusionOk="0" h="335" w="252">
                  <a:moveTo>
                    <a:pt x="251" y="0"/>
                  </a:moveTo>
                  <a:cubicBezTo>
                    <a:pt x="223" y="37"/>
                    <a:pt x="205" y="65"/>
                    <a:pt x="186" y="75"/>
                  </a:cubicBezTo>
                  <a:cubicBezTo>
                    <a:pt x="168" y="102"/>
                    <a:pt x="149" y="130"/>
                    <a:pt x="121" y="167"/>
                  </a:cubicBezTo>
                  <a:lnTo>
                    <a:pt x="65" y="260"/>
                  </a:lnTo>
                  <a:cubicBezTo>
                    <a:pt x="47" y="279"/>
                    <a:pt x="19" y="316"/>
                    <a:pt x="0" y="335"/>
                  </a:cubicBezTo>
                  <a:cubicBezTo>
                    <a:pt x="28" y="325"/>
                    <a:pt x="65" y="307"/>
                    <a:pt x="93" y="279"/>
                  </a:cubicBezTo>
                  <a:cubicBezTo>
                    <a:pt x="112" y="260"/>
                    <a:pt x="140" y="233"/>
                    <a:pt x="158" y="205"/>
                  </a:cubicBezTo>
                  <a:cubicBezTo>
                    <a:pt x="195" y="140"/>
                    <a:pt x="223" y="75"/>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2"/>
            <p:cNvSpPr/>
            <p:nvPr/>
          </p:nvSpPr>
          <p:spPr>
            <a:xfrm>
              <a:off x="3889650" y="2415950"/>
              <a:ext cx="7700" cy="6050"/>
            </a:xfrm>
            <a:custGeom>
              <a:rect b="b" l="l" r="r" t="t"/>
              <a:pathLst>
                <a:path extrusionOk="0" h="242" w="308">
                  <a:moveTo>
                    <a:pt x="307" y="0"/>
                  </a:moveTo>
                  <a:cubicBezTo>
                    <a:pt x="252" y="37"/>
                    <a:pt x="205" y="84"/>
                    <a:pt x="140" y="121"/>
                  </a:cubicBezTo>
                  <a:cubicBezTo>
                    <a:pt x="94" y="149"/>
                    <a:pt x="47" y="195"/>
                    <a:pt x="1" y="242"/>
                  </a:cubicBezTo>
                  <a:cubicBezTo>
                    <a:pt x="38" y="242"/>
                    <a:pt x="66" y="223"/>
                    <a:pt x="94" y="214"/>
                  </a:cubicBezTo>
                  <a:cubicBezTo>
                    <a:pt x="131" y="195"/>
                    <a:pt x="159" y="177"/>
                    <a:pt x="177" y="149"/>
                  </a:cubicBezTo>
                  <a:lnTo>
                    <a:pt x="252" y="84"/>
                  </a:lnTo>
                  <a:cubicBezTo>
                    <a:pt x="270" y="56"/>
                    <a:pt x="298" y="3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2"/>
            <p:cNvSpPr/>
            <p:nvPr/>
          </p:nvSpPr>
          <p:spPr>
            <a:xfrm>
              <a:off x="3893150" y="2406875"/>
              <a:ext cx="3975" cy="5850"/>
            </a:xfrm>
            <a:custGeom>
              <a:rect b="b" l="l" r="r" t="t"/>
              <a:pathLst>
                <a:path extrusionOk="0" h="234" w="159">
                  <a:moveTo>
                    <a:pt x="158" y="1"/>
                  </a:moveTo>
                  <a:lnTo>
                    <a:pt x="158" y="1"/>
                  </a:lnTo>
                  <a:cubicBezTo>
                    <a:pt x="121" y="38"/>
                    <a:pt x="93" y="75"/>
                    <a:pt x="74" y="122"/>
                  </a:cubicBezTo>
                  <a:cubicBezTo>
                    <a:pt x="47" y="159"/>
                    <a:pt x="28" y="187"/>
                    <a:pt x="0" y="233"/>
                  </a:cubicBezTo>
                  <a:cubicBezTo>
                    <a:pt x="47" y="214"/>
                    <a:pt x="84" y="177"/>
                    <a:pt x="112" y="140"/>
                  </a:cubicBezTo>
                  <a:lnTo>
                    <a:pt x="140" y="75"/>
                  </a:lnTo>
                  <a:cubicBezTo>
                    <a:pt x="158"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2"/>
            <p:cNvSpPr/>
            <p:nvPr/>
          </p:nvSpPr>
          <p:spPr>
            <a:xfrm>
              <a:off x="3851575" y="2437775"/>
              <a:ext cx="10000" cy="2100"/>
            </a:xfrm>
            <a:custGeom>
              <a:rect b="b" l="l" r="r" t="t"/>
              <a:pathLst>
                <a:path extrusionOk="0" h="84" w="400">
                  <a:moveTo>
                    <a:pt x="400" y="0"/>
                  </a:moveTo>
                  <a:cubicBezTo>
                    <a:pt x="325" y="10"/>
                    <a:pt x="270" y="19"/>
                    <a:pt x="204" y="38"/>
                  </a:cubicBezTo>
                  <a:cubicBezTo>
                    <a:pt x="149" y="47"/>
                    <a:pt x="74" y="47"/>
                    <a:pt x="0" y="66"/>
                  </a:cubicBezTo>
                  <a:cubicBezTo>
                    <a:pt x="16" y="76"/>
                    <a:pt x="36" y="81"/>
                    <a:pt x="55" y="81"/>
                  </a:cubicBezTo>
                  <a:cubicBezTo>
                    <a:pt x="68" y="81"/>
                    <a:pt x="81" y="79"/>
                    <a:pt x="93" y="75"/>
                  </a:cubicBezTo>
                  <a:cubicBezTo>
                    <a:pt x="105" y="81"/>
                    <a:pt x="118" y="83"/>
                    <a:pt x="130" y="83"/>
                  </a:cubicBezTo>
                  <a:cubicBezTo>
                    <a:pt x="155" y="83"/>
                    <a:pt x="180" y="75"/>
                    <a:pt x="204" y="75"/>
                  </a:cubicBezTo>
                  <a:cubicBezTo>
                    <a:pt x="270" y="66"/>
                    <a:pt x="344"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2"/>
            <p:cNvSpPr/>
            <p:nvPr/>
          </p:nvSpPr>
          <p:spPr>
            <a:xfrm>
              <a:off x="3854825" y="2434750"/>
              <a:ext cx="7675" cy="2350"/>
            </a:xfrm>
            <a:custGeom>
              <a:rect b="b" l="l" r="r" t="t"/>
              <a:pathLst>
                <a:path extrusionOk="0" h="94" w="307">
                  <a:moveTo>
                    <a:pt x="307" y="1"/>
                  </a:moveTo>
                  <a:cubicBezTo>
                    <a:pt x="270" y="1"/>
                    <a:pt x="251" y="1"/>
                    <a:pt x="223" y="19"/>
                  </a:cubicBezTo>
                  <a:cubicBezTo>
                    <a:pt x="205" y="29"/>
                    <a:pt x="177" y="29"/>
                    <a:pt x="158" y="38"/>
                  </a:cubicBezTo>
                  <a:cubicBezTo>
                    <a:pt x="93" y="66"/>
                    <a:pt x="65" y="75"/>
                    <a:pt x="0" y="84"/>
                  </a:cubicBezTo>
                  <a:cubicBezTo>
                    <a:pt x="28" y="94"/>
                    <a:pt x="47" y="94"/>
                    <a:pt x="84" y="94"/>
                  </a:cubicBezTo>
                  <a:cubicBezTo>
                    <a:pt x="102" y="94"/>
                    <a:pt x="140" y="94"/>
                    <a:pt x="167" y="84"/>
                  </a:cubicBezTo>
                  <a:cubicBezTo>
                    <a:pt x="223" y="75"/>
                    <a:pt x="270"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2"/>
            <p:cNvSpPr/>
            <p:nvPr/>
          </p:nvSpPr>
          <p:spPr>
            <a:xfrm>
              <a:off x="3857150" y="2428025"/>
              <a:ext cx="5600" cy="5600"/>
            </a:xfrm>
            <a:custGeom>
              <a:rect b="b" l="l" r="r" t="t"/>
              <a:pathLst>
                <a:path extrusionOk="0" h="224" w="224">
                  <a:moveTo>
                    <a:pt x="223" y="0"/>
                  </a:moveTo>
                  <a:cubicBezTo>
                    <a:pt x="177" y="28"/>
                    <a:pt x="130" y="65"/>
                    <a:pt x="93" y="102"/>
                  </a:cubicBezTo>
                  <a:cubicBezTo>
                    <a:pt x="65" y="130"/>
                    <a:pt x="28" y="177"/>
                    <a:pt x="0" y="223"/>
                  </a:cubicBezTo>
                  <a:cubicBezTo>
                    <a:pt x="65" y="205"/>
                    <a:pt x="93" y="168"/>
                    <a:pt x="139" y="130"/>
                  </a:cubicBezTo>
                  <a:cubicBezTo>
                    <a:pt x="158" y="121"/>
                    <a:pt x="177" y="102"/>
                    <a:pt x="186" y="75"/>
                  </a:cubicBezTo>
                  <a:lnTo>
                    <a:pt x="22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2"/>
            <p:cNvSpPr/>
            <p:nvPr/>
          </p:nvSpPr>
          <p:spPr>
            <a:xfrm>
              <a:off x="3861775" y="2429650"/>
              <a:ext cx="5850" cy="3500"/>
            </a:xfrm>
            <a:custGeom>
              <a:rect b="b" l="l" r="r" t="t"/>
              <a:pathLst>
                <a:path extrusionOk="0" h="140" w="234">
                  <a:moveTo>
                    <a:pt x="233" y="0"/>
                  </a:moveTo>
                  <a:lnTo>
                    <a:pt x="233" y="0"/>
                  </a:lnTo>
                  <a:cubicBezTo>
                    <a:pt x="187" y="10"/>
                    <a:pt x="140" y="19"/>
                    <a:pt x="112" y="47"/>
                  </a:cubicBezTo>
                  <a:cubicBezTo>
                    <a:pt x="75" y="65"/>
                    <a:pt x="38" y="103"/>
                    <a:pt x="1" y="140"/>
                  </a:cubicBezTo>
                  <a:cubicBezTo>
                    <a:pt x="47" y="140"/>
                    <a:pt x="84" y="112"/>
                    <a:pt x="131" y="93"/>
                  </a:cubicBezTo>
                  <a:cubicBezTo>
                    <a:pt x="168" y="65"/>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2"/>
            <p:cNvSpPr/>
            <p:nvPr/>
          </p:nvSpPr>
          <p:spPr>
            <a:xfrm>
              <a:off x="3864800" y="2432425"/>
              <a:ext cx="7925" cy="4225"/>
            </a:xfrm>
            <a:custGeom>
              <a:rect b="b" l="l" r="r" t="t"/>
              <a:pathLst>
                <a:path extrusionOk="0" h="169" w="317">
                  <a:moveTo>
                    <a:pt x="317" y="1"/>
                  </a:moveTo>
                  <a:lnTo>
                    <a:pt x="317" y="1"/>
                  </a:lnTo>
                  <a:cubicBezTo>
                    <a:pt x="252" y="19"/>
                    <a:pt x="205" y="38"/>
                    <a:pt x="149" y="66"/>
                  </a:cubicBezTo>
                  <a:cubicBezTo>
                    <a:pt x="94" y="84"/>
                    <a:pt x="47" y="122"/>
                    <a:pt x="1" y="168"/>
                  </a:cubicBezTo>
                  <a:cubicBezTo>
                    <a:pt x="66" y="159"/>
                    <a:pt x="112" y="131"/>
                    <a:pt x="159" y="112"/>
                  </a:cubicBezTo>
                  <a:cubicBezTo>
                    <a:pt x="224" y="84"/>
                    <a:pt x="261"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2"/>
            <p:cNvSpPr/>
            <p:nvPr/>
          </p:nvSpPr>
          <p:spPr>
            <a:xfrm>
              <a:off x="3843200" y="2376675"/>
              <a:ext cx="5825" cy="9800"/>
            </a:xfrm>
            <a:custGeom>
              <a:rect b="b" l="l" r="r" t="t"/>
              <a:pathLst>
                <a:path extrusionOk="0" h="392" w="233">
                  <a:moveTo>
                    <a:pt x="233" y="1"/>
                  </a:moveTo>
                  <a:lnTo>
                    <a:pt x="233" y="1"/>
                  </a:lnTo>
                  <a:cubicBezTo>
                    <a:pt x="205" y="20"/>
                    <a:pt x="168" y="38"/>
                    <a:pt x="159" y="75"/>
                  </a:cubicBezTo>
                  <a:cubicBezTo>
                    <a:pt x="121" y="112"/>
                    <a:pt x="94" y="131"/>
                    <a:pt x="75" y="168"/>
                  </a:cubicBezTo>
                  <a:cubicBezTo>
                    <a:pt x="28" y="224"/>
                    <a:pt x="1" y="308"/>
                    <a:pt x="1" y="391"/>
                  </a:cubicBezTo>
                  <a:cubicBezTo>
                    <a:pt x="19" y="354"/>
                    <a:pt x="28" y="317"/>
                    <a:pt x="47" y="280"/>
                  </a:cubicBezTo>
                  <a:cubicBezTo>
                    <a:pt x="75" y="252"/>
                    <a:pt x="84" y="224"/>
                    <a:pt x="112" y="187"/>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2"/>
            <p:cNvSpPr/>
            <p:nvPr/>
          </p:nvSpPr>
          <p:spPr>
            <a:xfrm>
              <a:off x="3843900" y="2381100"/>
              <a:ext cx="3975" cy="8850"/>
            </a:xfrm>
            <a:custGeom>
              <a:rect b="b" l="l" r="r" t="t"/>
              <a:pathLst>
                <a:path extrusionOk="0" h="354" w="159">
                  <a:moveTo>
                    <a:pt x="158" y="1"/>
                  </a:moveTo>
                  <a:lnTo>
                    <a:pt x="158" y="1"/>
                  </a:lnTo>
                  <a:cubicBezTo>
                    <a:pt x="131" y="28"/>
                    <a:pt x="103" y="47"/>
                    <a:pt x="103" y="75"/>
                  </a:cubicBezTo>
                  <a:cubicBezTo>
                    <a:pt x="75" y="93"/>
                    <a:pt x="56" y="121"/>
                    <a:pt x="47" y="149"/>
                  </a:cubicBezTo>
                  <a:cubicBezTo>
                    <a:pt x="10" y="214"/>
                    <a:pt x="0" y="279"/>
                    <a:pt x="10" y="354"/>
                  </a:cubicBezTo>
                  <a:lnTo>
                    <a:pt x="47" y="261"/>
                  </a:lnTo>
                  <a:cubicBezTo>
                    <a:pt x="56" y="233"/>
                    <a:pt x="66" y="196"/>
                    <a:pt x="75" y="177"/>
                  </a:cubicBezTo>
                  <a:cubicBezTo>
                    <a:pt x="103" y="121"/>
                    <a:pt x="140" y="5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2"/>
            <p:cNvSpPr/>
            <p:nvPr/>
          </p:nvSpPr>
          <p:spPr>
            <a:xfrm>
              <a:off x="3844375" y="2386900"/>
              <a:ext cx="3275" cy="9550"/>
            </a:xfrm>
            <a:custGeom>
              <a:rect b="b" l="l" r="r" t="t"/>
              <a:pathLst>
                <a:path extrusionOk="0" h="382" w="131">
                  <a:moveTo>
                    <a:pt x="130" y="1"/>
                  </a:moveTo>
                  <a:lnTo>
                    <a:pt x="130" y="1"/>
                  </a:lnTo>
                  <a:cubicBezTo>
                    <a:pt x="84" y="57"/>
                    <a:pt x="56" y="131"/>
                    <a:pt x="37" y="177"/>
                  </a:cubicBezTo>
                  <a:cubicBezTo>
                    <a:pt x="28" y="214"/>
                    <a:pt x="19" y="242"/>
                    <a:pt x="19" y="280"/>
                  </a:cubicBezTo>
                  <a:cubicBezTo>
                    <a:pt x="0" y="317"/>
                    <a:pt x="0" y="354"/>
                    <a:pt x="19" y="382"/>
                  </a:cubicBezTo>
                  <a:lnTo>
                    <a:pt x="47" y="289"/>
                  </a:lnTo>
                  <a:cubicBezTo>
                    <a:pt x="56" y="270"/>
                    <a:pt x="74" y="233"/>
                    <a:pt x="84" y="196"/>
                  </a:cubicBezTo>
                  <a:cubicBezTo>
                    <a:pt x="112" y="140"/>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2"/>
            <p:cNvSpPr/>
            <p:nvPr/>
          </p:nvSpPr>
          <p:spPr>
            <a:xfrm>
              <a:off x="3840650" y="2393400"/>
              <a:ext cx="1425" cy="10500"/>
            </a:xfrm>
            <a:custGeom>
              <a:rect b="b" l="l" r="r" t="t"/>
              <a:pathLst>
                <a:path extrusionOk="0" h="420" w="57">
                  <a:moveTo>
                    <a:pt x="47" y="1"/>
                  </a:moveTo>
                  <a:cubicBezTo>
                    <a:pt x="10" y="66"/>
                    <a:pt x="0" y="140"/>
                    <a:pt x="0" y="205"/>
                  </a:cubicBezTo>
                  <a:lnTo>
                    <a:pt x="0" y="308"/>
                  </a:lnTo>
                  <a:cubicBezTo>
                    <a:pt x="0" y="345"/>
                    <a:pt x="10" y="382"/>
                    <a:pt x="28" y="419"/>
                  </a:cubicBezTo>
                  <a:lnTo>
                    <a:pt x="38" y="308"/>
                  </a:lnTo>
                  <a:cubicBezTo>
                    <a:pt x="38" y="280"/>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2"/>
            <p:cNvSpPr/>
            <p:nvPr/>
          </p:nvSpPr>
          <p:spPr>
            <a:xfrm>
              <a:off x="3841350" y="2401775"/>
              <a:ext cx="2575" cy="10700"/>
            </a:xfrm>
            <a:custGeom>
              <a:rect b="b" l="l" r="r" t="t"/>
              <a:pathLst>
                <a:path extrusionOk="0" h="428" w="103">
                  <a:moveTo>
                    <a:pt x="102" y="0"/>
                  </a:moveTo>
                  <a:cubicBezTo>
                    <a:pt x="65" y="65"/>
                    <a:pt x="47" y="140"/>
                    <a:pt x="19" y="205"/>
                  </a:cubicBezTo>
                  <a:cubicBezTo>
                    <a:pt x="19" y="242"/>
                    <a:pt x="10" y="279"/>
                    <a:pt x="10" y="307"/>
                  </a:cubicBezTo>
                  <a:cubicBezTo>
                    <a:pt x="0" y="353"/>
                    <a:pt x="10" y="391"/>
                    <a:pt x="19" y="428"/>
                  </a:cubicBezTo>
                  <a:cubicBezTo>
                    <a:pt x="19" y="391"/>
                    <a:pt x="28" y="353"/>
                    <a:pt x="47" y="326"/>
                  </a:cubicBezTo>
                  <a:lnTo>
                    <a:pt x="65" y="223"/>
                  </a:lnTo>
                  <a:cubicBezTo>
                    <a:pt x="75" y="149"/>
                    <a:pt x="102" y="65"/>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2"/>
            <p:cNvSpPr/>
            <p:nvPr/>
          </p:nvSpPr>
          <p:spPr>
            <a:xfrm>
              <a:off x="3866200" y="2394100"/>
              <a:ext cx="2350" cy="4225"/>
            </a:xfrm>
            <a:custGeom>
              <a:rect b="b" l="l" r="r" t="t"/>
              <a:pathLst>
                <a:path extrusionOk="0" h="169" w="94">
                  <a:moveTo>
                    <a:pt x="93" y="1"/>
                  </a:moveTo>
                  <a:cubicBezTo>
                    <a:pt x="75" y="19"/>
                    <a:pt x="47" y="47"/>
                    <a:pt x="28" y="75"/>
                  </a:cubicBezTo>
                  <a:cubicBezTo>
                    <a:pt x="10" y="94"/>
                    <a:pt x="0" y="131"/>
                    <a:pt x="0" y="168"/>
                  </a:cubicBezTo>
                  <a:cubicBezTo>
                    <a:pt x="38" y="159"/>
                    <a:pt x="56" y="122"/>
                    <a:pt x="75" y="94"/>
                  </a:cubicBezTo>
                  <a:cubicBezTo>
                    <a:pt x="84" y="75"/>
                    <a:pt x="9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2"/>
            <p:cNvSpPr/>
            <p:nvPr/>
          </p:nvSpPr>
          <p:spPr>
            <a:xfrm>
              <a:off x="3869925" y="2391325"/>
              <a:ext cx="1875" cy="4425"/>
            </a:xfrm>
            <a:custGeom>
              <a:rect b="b" l="l" r="r" t="t"/>
              <a:pathLst>
                <a:path extrusionOk="0" h="177" w="75">
                  <a:moveTo>
                    <a:pt x="74" y="0"/>
                  </a:moveTo>
                  <a:lnTo>
                    <a:pt x="74" y="0"/>
                  </a:lnTo>
                  <a:cubicBezTo>
                    <a:pt x="47" y="19"/>
                    <a:pt x="28" y="56"/>
                    <a:pt x="19" y="84"/>
                  </a:cubicBezTo>
                  <a:cubicBezTo>
                    <a:pt x="0" y="103"/>
                    <a:pt x="0" y="140"/>
                    <a:pt x="0" y="177"/>
                  </a:cubicBezTo>
                  <a:cubicBezTo>
                    <a:pt x="28" y="149"/>
                    <a:pt x="47" y="130"/>
                    <a:pt x="65" y="93"/>
                  </a:cubicBezTo>
                  <a:cubicBezTo>
                    <a:pt x="74" y="65"/>
                    <a:pt x="74" y="3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2"/>
            <p:cNvSpPr/>
            <p:nvPr/>
          </p:nvSpPr>
          <p:spPr>
            <a:xfrm>
              <a:off x="3841350" y="2416875"/>
              <a:ext cx="1425" cy="7000"/>
            </a:xfrm>
            <a:custGeom>
              <a:rect b="b" l="l" r="r" t="t"/>
              <a:pathLst>
                <a:path extrusionOk="0" h="280" w="57">
                  <a:moveTo>
                    <a:pt x="28" y="0"/>
                  </a:moveTo>
                  <a:cubicBezTo>
                    <a:pt x="10" y="47"/>
                    <a:pt x="0" y="93"/>
                    <a:pt x="10" y="140"/>
                  </a:cubicBezTo>
                  <a:lnTo>
                    <a:pt x="10" y="205"/>
                  </a:lnTo>
                  <a:cubicBezTo>
                    <a:pt x="10" y="233"/>
                    <a:pt x="19" y="251"/>
                    <a:pt x="28" y="279"/>
                  </a:cubicBezTo>
                  <a:cubicBezTo>
                    <a:pt x="47" y="233"/>
                    <a:pt x="56" y="186"/>
                    <a:pt x="56" y="140"/>
                  </a:cubicBezTo>
                  <a:cubicBezTo>
                    <a:pt x="56" y="93"/>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2"/>
            <p:cNvSpPr/>
            <p:nvPr/>
          </p:nvSpPr>
          <p:spPr>
            <a:xfrm>
              <a:off x="3723125" y="2400600"/>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87" y="2720"/>
                    <a:pt x="529" y="2720"/>
                  </a:cubicBezTo>
                  <a:cubicBezTo>
                    <a:pt x="594" y="2720"/>
                    <a:pt x="657" y="2710"/>
                    <a:pt x="706" y="2695"/>
                  </a:cubicBezTo>
                  <a:cubicBezTo>
                    <a:pt x="1338" y="2575"/>
                    <a:pt x="1942" y="2314"/>
                    <a:pt x="2379" y="1859"/>
                  </a:cubicBezTo>
                  <a:cubicBezTo>
                    <a:pt x="2518" y="1720"/>
                    <a:pt x="2648" y="1553"/>
                    <a:pt x="2676" y="1357"/>
                  </a:cubicBezTo>
                  <a:cubicBezTo>
                    <a:pt x="2713" y="1162"/>
                    <a:pt x="2630" y="939"/>
                    <a:pt x="2444" y="856"/>
                  </a:cubicBezTo>
                  <a:cubicBezTo>
                    <a:pt x="2397" y="838"/>
                    <a:pt x="2350" y="830"/>
                    <a:pt x="2301" y="830"/>
                  </a:cubicBezTo>
                  <a:cubicBezTo>
                    <a:pt x="2145" y="830"/>
                    <a:pt x="1982" y="910"/>
                    <a:pt x="1840" y="995"/>
                  </a:cubicBezTo>
                  <a:cubicBezTo>
                    <a:pt x="1923" y="846"/>
                    <a:pt x="1998" y="698"/>
                    <a:pt x="1998" y="531"/>
                  </a:cubicBezTo>
                  <a:cubicBezTo>
                    <a:pt x="2007" y="373"/>
                    <a:pt x="1914" y="196"/>
                    <a:pt x="1747" y="150"/>
                  </a:cubicBezTo>
                  <a:cubicBezTo>
                    <a:pt x="1723" y="143"/>
                    <a:pt x="1700" y="139"/>
                    <a:pt x="1676" y="139"/>
                  </a:cubicBezTo>
                  <a:cubicBezTo>
                    <a:pt x="1538" y="139"/>
                    <a:pt x="1397" y="245"/>
                    <a:pt x="1310" y="363"/>
                  </a:cubicBezTo>
                  <a:cubicBezTo>
                    <a:pt x="1208" y="503"/>
                    <a:pt x="1134" y="661"/>
                    <a:pt x="1013" y="781"/>
                  </a:cubicBezTo>
                  <a:cubicBezTo>
                    <a:pt x="1013" y="614"/>
                    <a:pt x="1022" y="438"/>
                    <a:pt x="95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2"/>
            <p:cNvSpPr/>
            <p:nvPr/>
          </p:nvSpPr>
          <p:spPr>
            <a:xfrm>
              <a:off x="3723350" y="2400200"/>
              <a:ext cx="67625" cy="68250"/>
            </a:xfrm>
            <a:custGeom>
              <a:rect b="b" l="l" r="r" t="t"/>
              <a:pathLst>
                <a:path extrusionOk="0" h="2730" w="2705">
                  <a:moveTo>
                    <a:pt x="566" y="1"/>
                  </a:moveTo>
                  <a:cubicBezTo>
                    <a:pt x="502" y="1"/>
                    <a:pt x="437" y="20"/>
                    <a:pt x="381" y="54"/>
                  </a:cubicBezTo>
                  <a:cubicBezTo>
                    <a:pt x="316" y="101"/>
                    <a:pt x="261" y="156"/>
                    <a:pt x="223" y="221"/>
                  </a:cubicBezTo>
                  <a:cubicBezTo>
                    <a:pt x="140" y="361"/>
                    <a:pt x="93" y="528"/>
                    <a:pt x="75" y="677"/>
                  </a:cubicBezTo>
                  <a:cubicBezTo>
                    <a:pt x="19" y="992"/>
                    <a:pt x="1" y="1308"/>
                    <a:pt x="19" y="1615"/>
                  </a:cubicBezTo>
                  <a:cubicBezTo>
                    <a:pt x="47" y="1931"/>
                    <a:pt x="93" y="2247"/>
                    <a:pt x="186" y="2544"/>
                  </a:cubicBezTo>
                  <a:cubicBezTo>
                    <a:pt x="103" y="2247"/>
                    <a:pt x="47" y="1931"/>
                    <a:pt x="38" y="1615"/>
                  </a:cubicBezTo>
                  <a:cubicBezTo>
                    <a:pt x="28" y="1308"/>
                    <a:pt x="47" y="992"/>
                    <a:pt x="103" y="686"/>
                  </a:cubicBezTo>
                  <a:cubicBezTo>
                    <a:pt x="131" y="537"/>
                    <a:pt x="177" y="389"/>
                    <a:pt x="251" y="259"/>
                  </a:cubicBezTo>
                  <a:cubicBezTo>
                    <a:pt x="307" y="203"/>
                    <a:pt x="344" y="147"/>
                    <a:pt x="409" y="101"/>
                  </a:cubicBezTo>
                  <a:cubicBezTo>
                    <a:pt x="452" y="72"/>
                    <a:pt x="511" y="60"/>
                    <a:pt x="565" y="60"/>
                  </a:cubicBezTo>
                  <a:cubicBezTo>
                    <a:pt x="582" y="60"/>
                    <a:pt x="598" y="61"/>
                    <a:pt x="614" y="63"/>
                  </a:cubicBezTo>
                  <a:cubicBezTo>
                    <a:pt x="688" y="73"/>
                    <a:pt x="753" y="119"/>
                    <a:pt x="800" y="166"/>
                  </a:cubicBezTo>
                  <a:cubicBezTo>
                    <a:pt x="846" y="221"/>
                    <a:pt x="892" y="286"/>
                    <a:pt x="902" y="351"/>
                  </a:cubicBezTo>
                  <a:cubicBezTo>
                    <a:pt x="948" y="491"/>
                    <a:pt x="939" y="658"/>
                    <a:pt x="930" y="807"/>
                  </a:cubicBezTo>
                  <a:lnTo>
                    <a:pt x="930" y="909"/>
                  </a:lnTo>
                  <a:lnTo>
                    <a:pt x="995" y="844"/>
                  </a:lnTo>
                  <a:cubicBezTo>
                    <a:pt x="1125" y="714"/>
                    <a:pt x="1199" y="547"/>
                    <a:pt x="1301" y="416"/>
                  </a:cubicBezTo>
                  <a:cubicBezTo>
                    <a:pt x="1348" y="361"/>
                    <a:pt x="1403" y="305"/>
                    <a:pt x="1478" y="259"/>
                  </a:cubicBezTo>
                  <a:cubicBezTo>
                    <a:pt x="1532" y="228"/>
                    <a:pt x="1592" y="210"/>
                    <a:pt x="1648" y="210"/>
                  </a:cubicBezTo>
                  <a:cubicBezTo>
                    <a:pt x="1660" y="210"/>
                    <a:pt x="1671" y="210"/>
                    <a:pt x="1682" y="212"/>
                  </a:cubicBezTo>
                  <a:cubicBezTo>
                    <a:pt x="1756" y="221"/>
                    <a:pt x="1812" y="268"/>
                    <a:pt x="1859" y="333"/>
                  </a:cubicBezTo>
                  <a:cubicBezTo>
                    <a:pt x="1896" y="389"/>
                    <a:pt x="1914" y="472"/>
                    <a:pt x="1914" y="537"/>
                  </a:cubicBezTo>
                  <a:cubicBezTo>
                    <a:pt x="1914" y="686"/>
                    <a:pt x="1849" y="844"/>
                    <a:pt x="1775" y="992"/>
                  </a:cubicBezTo>
                  <a:lnTo>
                    <a:pt x="1710" y="1132"/>
                  </a:lnTo>
                  <a:lnTo>
                    <a:pt x="1831" y="1048"/>
                  </a:lnTo>
                  <a:cubicBezTo>
                    <a:pt x="1914" y="1002"/>
                    <a:pt x="1989" y="955"/>
                    <a:pt x="2063" y="937"/>
                  </a:cubicBezTo>
                  <a:cubicBezTo>
                    <a:pt x="2147" y="900"/>
                    <a:pt x="2230" y="890"/>
                    <a:pt x="2314" y="890"/>
                  </a:cubicBezTo>
                  <a:cubicBezTo>
                    <a:pt x="2388" y="900"/>
                    <a:pt x="2463" y="937"/>
                    <a:pt x="2518" y="992"/>
                  </a:cubicBezTo>
                  <a:cubicBezTo>
                    <a:pt x="2574" y="1048"/>
                    <a:pt x="2602" y="1132"/>
                    <a:pt x="2611" y="1215"/>
                  </a:cubicBezTo>
                  <a:cubicBezTo>
                    <a:pt x="2621" y="1290"/>
                    <a:pt x="2611" y="1383"/>
                    <a:pt x="2593" y="1466"/>
                  </a:cubicBezTo>
                  <a:cubicBezTo>
                    <a:pt x="2565" y="1550"/>
                    <a:pt x="2518" y="1624"/>
                    <a:pt x="2463" y="1699"/>
                  </a:cubicBezTo>
                  <a:cubicBezTo>
                    <a:pt x="2416" y="1773"/>
                    <a:pt x="2342" y="1838"/>
                    <a:pt x="2286" y="1894"/>
                  </a:cubicBezTo>
                  <a:cubicBezTo>
                    <a:pt x="2230" y="1968"/>
                    <a:pt x="2156" y="2024"/>
                    <a:pt x="2091" y="2080"/>
                  </a:cubicBezTo>
                  <a:cubicBezTo>
                    <a:pt x="1812" y="2302"/>
                    <a:pt x="1487" y="2479"/>
                    <a:pt x="1153" y="2591"/>
                  </a:cubicBezTo>
                  <a:cubicBezTo>
                    <a:pt x="976" y="2646"/>
                    <a:pt x="800" y="2693"/>
                    <a:pt x="623" y="2721"/>
                  </a:cubicBezTo>
                  <a:cubicBezTo>
                    <a:pt x="585" y="2724"/>
                    <a:pt x="546" y="2727"/>
                    <a:pt x="509" y="2727"/>
                  </a:cubicBezTo>
                  <a:cubicBezTo>
                    <a:pt x="456" y="2727"/>
                    <a:pt x="406" y="2722"/>
                    <a:pt x="363" y="2711"/>
                  </a:cubicBezTo>
                  <a:cubicBezTo>
                    <a:pt x="316" y="2693"/>
                    <a:pt x="279" y="2674"/>
                    <a:pt x="242" y="2637"/>
                  </a:cubicBezTo>
                  <a:cubicBezTo>
                    <a:pt x="205" y="2600"/>
                    <a:pt x="187" y="2573"/>
                    <a:pt x="177" y="2527"/>
                  </a:cubicBezTo>
                  <a:lnTo>
                    <a:pt x="177" y="2527"/>
                  </a:lnTo>
                  <a:cubicBezTo>
                    <a:pt x="187" y="2573"/>
                    <a:pt x="205" y="2600"/>
                    <a:pt x="233" y="2637"/>
                  </a:cubicBezTo>
                  <a:cubicBezTo>
                    <a:pt x="270" y="2674"/>
                    <a:pt x="298" y="2693"/>
                    <a:pt x="344" y="2711"/>
                  </a:cubicBezTo>
                  <a:cubicBezTo>
                    <a:pt x="428" y="2730"/>
                    <a:pt x="521" y="2730"/>
                    <a:pt x="614" y="2730"/>
                  </a:cubicBezTo>
                  <a:cubicBezTo>
                    <a:pt x="790" y="2711"/>
                    <a:pt x="967" y="2665"/>
                    <a:pt x="1134" y="2600"/>
                  </a:cubicBezTo>
                  <a:cubicBezTo>
                    <a:pt x="1487" y="2498"/>
                    <a:pt x="1812" y="2340"/>
                    <a:pt x="2100" y="2117"/>
                  </a:cubicBezTo>
                  <a:lnTo>
                    <a:pt x="2314" y="1940"/>
                  </a:lnTo>
                  <a:cubicBezTo>
                    <a:pt x="2379" y="1884"/>
                    <a:pt x="2435" y="1810"/>
                    <a:pt x="2500" y="1745"/>
                  </a:cubicBezTo>
                  <a:cubicBezTo>
                    <a:pt x="2574" y="1680"/>
                    <a:pt x="2639" y="1596"/>
                    <a:pt x="2658" y="1503"/>
                  </a:cubicBezTo>
                  <a:cubicBezTo>
                    <a:pt x="2695" y="1411"/>
                    <a:pt x="2704" y="1318"/>
                    <a:pt x="2695" y="1225"/>
                  </a:cubicBezTo>
                  <a:cubicBezTo>
                    <a:pt x="2686" y="1132"/>
                    <a:pt x="2648" y="1039"/>
                    <a:pt x="2593" y="955"/>
                  </a:cubicBezTo>
                  <a:cubicBezTo>
                    <a:pt x="2528" y="872"/>
                    <a:pt x="2425" y="825"/>
                    <a:pt x="2333" y="816"/>
                  </a:cubicBezTo>
                  <a:cubicBezTo>
                    <a:pt x="2315" y="814"/>
                    <a:pt x="2298" y="814"/>
                    <a:pt x="2281" y="814"/>
                  </a:cubicBezTo>
                  <a:cubicBezTo>
                    <a:pt x="2198" y="814"/>
                    <a:pt x="2121" y="832"/>
                    <a:pt x="2045" y="862"/>
                  </a:cubicBezTo>
                  <a:cubicBezTo>
                    <a:pt x="1998" y="872"/>
                    <a:pt x="1961" y="900"/>
                    <a:pt x="1914" y="918"/>
                  </a:cubicBezTo>
                  <a:cubicBezTo>
                    <a:pt x="1924" y="890"/>
                    <a:pt x="1952" y="853"/>
                    <a:pt x="1961" y="816"/>
                  </a:cubicBezTo>
                  <a:cubicBezTo>
                    <a:pt x="1998" y="732"/>
                    <a:pt x="2007" y="639"/>
                    <a:pt x="2007" y="547"/>
                  </a:cubicBezTo>
                  <a:cubicBezTo>
                    <a:pt x="2007" y="454"/>
                    <a:pt x="1989" y="361"/>
                    <a:pt x="1933" y="286"/>
                  </a:cubicBezTo>
                  <a:cubicBezTo>
                    <a:pt x="1877" y="203"/>
                    <a:pt x="1794" y="147"/>
                    <a:pt x="1701" y="119"/>
                  </a:cubicBezTo>
                  <a:cubicBezTo>
                    <a:pt x="1681" y="115"/>
                    <a:pt x="1660" y="113"/>
                    <a:pt x="1639" y="113"/>
                  </a:cubicBezTo>
                  <a:cubicBezTo>
                    <a:pt x="1562" y="113"/>
                    <a:pt x="1482" y="138"/>
                    <a:pt x="1431" y="175"/>
                  </a:cubicBezTo>
                  <a:cubicBezTo>
                    <a:pt x="1348" y="221"/>
                    <a:pt x="1292" y="296"/>
                    <a:pt x="1236" y="361"/>
                  </a:cubicBezTo>
                  <a:cubicBezTo>
                    <a:pt x="1153" y="472"/>
                    <a:pt x="1097" y="584"/>
                    <a:pt x="1023" y="686"/>
                  </a:cubicBezTo>
                  <a:cubicBezTo>
                    <a:pt x="1023" y="574"/>
                    <a:pt x="1013" y="444"/>
                    <a:pt x="976" y="333"/>
                  </a:cubicBezTo>
                  <a:cubicBezTo>
                    <a:pt x="948" y="249"/>
                    <a:pt x="911" y="175"/>
                    <a:pt x="846" y="119"/>
                  </a:cubicBezTo>
                  <a:cubicBezTo>
                    <a:pt x="790" y="63"/>
                    <a:pt x="707" y="17"/>
                    <a:pt x="632" y="8"/>
                  </a:cubicBezTo>
                  <a:cubicBezTo>
                    <a:pt x="611" y="3"/>
                    <a:pt x="588"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2"/>
            <p:cNvSpPr/>
            <p:nvPr/>
          </p:nvSpPr>
          <p:spPr>
            <a:xfrm>
              <a:off x="3730325" y="2420350"/>
              <a:ext cx="17675" cy="46725"/>
            </a:xfrm>
            <a:custGeom>
              <a:rect b="b" l="l" r="r" t="t"/>
              <a:pathLst>
                <a:path extrusionOk="0" h="1869" w="707">
                  <a:moveTo>
                    <a:pt x="706" y="1"/>
                  </a:moveTo>
                  <a:lnTo>
                    <a:pt x="706" y="1"/>
                  </a:lnTo>
                  <a:cubicBezTo>
                    <a:pt x="651" y="149"/>
                    <a:pt x="595" y="317"/>
                    <a:pt x="548" y="465"/>
                  </a:cubicBezTo>
                  <a:lnTo>
                    <a:pt x="372" y="939"/>
                  </a:lnTo>
                  <a:lnTo>
                    <a:pt x="195" y="1404"/>
                  </a:lnTo>
                  <a:cubicBezTo>
                    <a:pt x="167" y="1487"/>
                    <a:pt x="140" y="1552"/>
                    <a:pt x="102" y="1636"/>
                  </a:cubicBezTo>
                  <a:cubicBezTo>
                    <a:pt x="65" y="1719"/>
                    <a:pt x="37" y="1803"/>
                    <a:pt x="0" y="1868"/>
                  </a:cubicBezTo>
                  <a:cubicBezTo>
                    <a:pt x="93" y="1729"/>
                    <a:pt x="149" y="1571"/>
                    <a:pt x="223" y="1413"/>
                  </a:cubicBezTo>
                  <a:cubicBezTo>
                    <a:pt x="288" y="1264"/>
                    <a:pt x="353" y="1116"/>
                    <a:pt x="409" y="948"/>
                  </a:cubicBezTo>
                  <a:cubicBezTo>
                    <a:pt x="465" y="790"/>
                    <a:pt x="521" y="642"/>
                    <a:pt x="567" y="475"/>
                  </a:cubicBezTo>
                  <a:cubicBezTo>
                    <a:pt x="613" y="326"/>
                    <a:pt x="660" y="159"/>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2"/>
            <p:cNvSpPr/>
            <p:nvPr/>
          </p:nvSpPr>
          <p:spPr>
            <a:xfrm>
              <a:off x="3732175" y="2426400"/>
              <a:ext cx="36500" cy="41825"/>
            </a:xfrm>
            <a:custGeom>
              <a:rect b="b" l="l" r="r" t="t"/>
              <a:pathLst>
                <a:path extrusionOk="0" h="1673" w="1460">
                  <a:moveTo>
                    <a:pt x="1459" y="0"/>
                  </a:moveTo>
                  <a:lnTo>
                    <a:pt x="1459" y="0"/>
                  </a:lnTo>
                  <a:cubicBezTo>
                    <a:pt x="1329" y="130"/>
                    <a:pt x="1208" y="270"/>
                    <a:pt x="1069" y="409"/>
                  </a:cubicBezTo>
                  <a:cubicBezTo>
                    <a:pt x="939" y="539"/>
                    <a:pt x="818" y="678"/>
                    <a:pt x="697" y="818"/>
                  </a:cubicBezTo>
                  <a:cubicBezTo>
                    <a:pt x="577" y="957"/>
                    <a:pt x="447" y="1097"/>
                    <a:pt x="335" y="1236"/>
                  </a:cubicBezTo>
                  <a:cubicBezTo>
                    <a:pt x="214" y="1375"/>
                    <a:pt x="103" y="1524"/>
                    <a:pt x="1" y="1673"/>
                  </a:cubicBezTo>
                  <a:cubicBezTo>
                    <a:pt x="47" y="1608"/>
                    <a:pt x="112" y="1533"/>
                    <a:pt x="168" y="1468"/>
                  </a:cubicBezTo>
                  <a:cubicBezTo>
                    <a:pt x="233" y="1394"/>
                    <a:pt x="298" y="1329"/>
                    <a:pt x="354" y="1254"/>
                  </a:cubicBezTo>
                  <a:lnTo>
                    <a:pt x="725" y="836"/>
                  </a:lnTo>
                  <a:lnTo>
                    <a:pt x="1097" y="418"/>
                  </a:lnTo>
                  <a:cubicBezTo>
                    <a:pt x="1218" y="279"/>
                    <a:pt x="1348" y="140"/>
                    <a:pt x="14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2"/>
            <p:cNvSpPr/>
            <p:nvPr/>
          </p:nvSpPr>
          <p:spPr>
            <a:xfrm>
              <a:off x="3739375" y="2438700"/>
              <a:ext cx="4900" cy="13275"/>
            </a:xfrm>
            <a:custGeom>
              <a:rect b="b" l="l" r="r" t="t"/>
              <a:pathLst>
                <a:path extrusionOk="0" h="531" w="196">
                  <a:moveTo>
                    <a:pt x="196" y="1"/>
                  </a:moveTo>
                  <a:lnTo>
                    <a:pt x="196" y="1"/>
                  </a:lnTo>
                  <a:cubicBezTo>
                    <a:pt x="149" y="75"/>
                    <a:pt x="112" y="168"/>
                    <a:pt x="84" y="251"/>
                  </a:cubicBezTo>
                  <a:cubicBezTo>
                    <a:pt x="66" y="298"/>
                    <a:pt x="47" y="344"/>
                    <a:pt x="38" y="391"/>
                  </a:cubicBezTo>
                  <a:lnTo>
                    <a:pt x="1" y="530"/>
                  </a:lnTo>
                  <a:cubicBezTo>
                    <a:pt x="19" y="484"/>
                    <a:pt x="47" y="447"/>
                    <a:pt x="66" y="400"/>
                  </a:cubicBezTo>
                  <a:cubicBezTo>
                    <a:pt x="93" y="372"/>
                    <a:pt x="112" y="317"/>
                    <a:pt x="131" y="270"/>
                  </a:cubicBezTo>
                  <a:cubicBezTo>
                    <a:pt x="159" y="186"/>
                    <a:pt x="186" y="9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2"/>
            <p:cNvSpPr/>
            <p:nvPr/>
          </p:nvSpPr>
          <p:spPr>
            <a:xfrm>
              <a:off x="3745425" y="2434050"/>
              <a:ext cx="2100" cy="8400"/>
            </a:xfrm>
            <a:custGeom>
              <a:rect b="b" l="l" r="r" t="t"/>
              <a:pathLst>
                <a:path extrusionOk="0" h="336" w="84">
                  <a:moveTo>
                    <a:pt x="65" y="1"/>
                  </a:moveTo>
                  <a:cubicBezTo>
                    <a:pt x="37" y="47"/>
                    <a:pt x="28" y="103"/>
                    <a:pt x="19" y="168"/>
                  </a:cubicBezTo>
                  <a:cubicBezTo>
                    <a:pt x="19" y="196"/>
                    <a:pt x="9" y="233"/>
                    <a:pt x="9" y="252"/>
                  </a:cubicBezTo>
                  <a:cubicBezTo>
                    <a:pt x="9" y="280"/>
                    <a:pt x="9" y="298"/>
                    <a:pt x="0" y="335"/>
                  </a:cubicBezTo>
                  <a:cubicBezTo>
                    <a:pt x="19" y="307"/>
                    <a:pt x="37" y="280"/>
                    <a:pt x="47" y="252"/>
                  </a:cubicBezTo>
                  <a:cubicBezTo>
                    <a:pt x="56" y="233"/>
                    <a:pt x="56" y="196"/>
                    <a:pt x="65" y="168"/>
                  </a:cubicBezTo>
                  <a:cubicBezTo>
                    <a:pt x="84" y="112"/>
                    <a:pt x="84" y="5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2"/>
            <p:cNvSpPr/>
            <p:nvPr/>
          </p:nvSpPr>
          <p:spPr>
            <a:xfrm>
              <a:off x="3745175" y="2435225"/>
              <a:ext cx="6075" cy="11625"/>
            </a:xfrm>
            <a:custGeom>
              <a:rect b="b" l="l" r="r" t="t"/>
              <a:pathLst>
                <a:path extrusionOk="0" h="465" w="243">
                  <a:moveTo>
                    <a:pt x="242" y="0"/>
                  </a:moveTo>
                  <a:lnTo>
                    <a:pt x="242" y="0"/>
                  </a:lnTo>
                  <a:cubicBezTo>
                    <a:pt x="196" y="65"/>
                    <a:pt x="150" y="149"/>
                    <a:pt x="103" y="214"/>
                  </a:cubicBezTo>
                  <a:lnTo>
                    <a:pt x="1" y="465"/>
                  </a:lnTo>
                  <a:cubicBezTo>
                    <a:pt x="38" y="428"/>
                    <a:pt x="57" y="390"/>
                    <a:pt x="84" y="353"/>
                  </a:cubicBezTo>
                  <a:cubicBezTo>
                    <a:pt x="103" y="325"/>
                    <a:pt x="131" y="279"/>
                    <a:pt x="150" y="242"/>
                  </a:cubicBezTo>
                  <a:cubicBezTo>
                    <a:pt x="187" y="168"/>
                    <a:pt x="22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2"/>
            <p:cNvSpPr/>
            <p:nvPr/>
          </p:nvSpPr>
          <p:spPr>
            <a:xfrm>
              <a:off x="3737750" y="2451025"/>
              <a:ext cx="5125" cy="6750"/>
            </a:xfrm>
            <a:custGeom>
              <a:rect b="b" l="l" r="r" t="t"/>
              <a:pathLst>
                <a:path extrusionOk="0" h="270" w="205">
                  <a:moveTo>
                    <a:pt x="205" y="0"/>
                  </a:moveTo>
                  <a:cubicBezTo>
                    <a:pt x="140" y="28"/>
                    <a:pt x="112" y="74"/>
                    <a:pt x="84" y="121"/>
                  </a:cubicBezTo>
                  <a:cubicBezTo>
                    <a:pt x="56" y="167"/>
                    <a:pt x="19" y="214"/>
                    <a:pt x="1" y="269"/>
                  </a:cubicBezTo>
                  <a:cubicBezTo>
                    <a:pt x="56" y="251"/>
                    <a:pt x="84" y="204"/>
                    <a:pt x="121" y="158"/>
                  </a:cubicBezTo>
                  <a:cubicBezTo>
                    <a:pt x="158" y="112"/>
                    <a:pt x="177"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2"/>
            <p:cNvSpPr/>
            <p:nvPr/>
          </p:nvSpPr>
          <p:spPr>
            <a:xfrm>
              <a:off x="3765150" y="2412450"/>
              <a:ext cx="3525" cy="11650"/>
            </a:xfrm>
            <a:custGeom>
              <a:rect b="b" l="l" r="r" t="t"/>
              <a:pathLst>
                <a:path extrusionOk="0" h="466" w="141">
                  <a:moveTo>
                    <a:pt x="140" y="1"/>
                  </a:moveTo>
                  <a:lnTo>
                    <a:pt x="140" y="1"/>
                  </a:lnTo>
                  <a:cubicBezTo>
                    <a:pt x="103" y="84"/>
                    <a:pt x="84" y="149"/>
                    <a:pt x="75" y="233"/>
                  </a:cubicBezTo>
                  <a:cubicBezTo>
                    <a:pt x="57" y="270"/>
                    <a:pt x="47" y="317"/>
                    <a:pt x="38" y="354"/>
                  </a:cubicBezTo>
                  <a:cubicBezTo>
                    <a:pt x="29" y="382"/>
                    <a:pt x="10" y="428"/>
                    <a:pt x="1" y="465"/>
                  </a:cubicBezTo>
                  <a:cubicBezTo>
                    <a:pt x="38" y="447"/>
                    <a:pt x="57" y="400"/>
                    <a:pt x="75" y="363"/>
                  </a:cubicBezTo>
                  <a:cubicBezTo>
                    <a:pt x="84" y="326"/>
                    <a:pt x="94" y="280"/>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2"/>
            <p:cNvSpPr/>
            <p:nvPr/>
          </p:nvSpPr>
          <p:spPr>
            <a:xfrm>
              <a:off x="3761675" y="2420125"/>
              <a:ext cx="2575" cy="8150"/>
            </a:xfrm>
            <a:custGeom>
              <a:rect b="b" l="l" r="r" t="t"/>
              <a:pathLst>
                <a:path extrusionOk="0" h="326" w="103">
                  <a:moveTo>
                    <a:pt x="103" y="0"/>
                  </a:moveTo>
                  <a:cubicBezTo>
                    <a:pt x="84" y="47"/>
                    <a:pt x="56" y="103"/>
                    <a:pt x="47" y="158"/>
                  </a:cubicBezTo>
                  <a:cubicBezTo>
                    <a:pt x="28" y="214"/>
                    <a:pt x="10" y="261"/>
                    <a:pt x="1" y="326"/>
                  </a:cubicBezTo>
                  <a:cubicBezTo>
                    <a:pt x="28" y="298"/>
                    <a:pt x="47" y="279"/>
                    <a:pt x="56" y="251"/>
                  </a:cubicBezTo>
                  <a:cubicBezTo>
                    <a:pt x="75" y="233"/>
                    <a:pt x="84" y="195"/>
                    <a:pt x="93" y="168"/>
                  </a:cubicBezTo>
                  <a:cubicBezTo>
                    <a:pt x="93" y="149"/>
                    <a:pt x="103" y="121"/>
                    <a:pt x="103" y="93"/>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2"/>
            <p:cNvSpPr/>
            <p:nvPr/>
          </p:nvSpPr>
          <p:spPr>
            <a:xfrm>
              <a:off x="3765400" y="2410375"/>
              <a:ext cx="1175" cy="4650"/>
            </a:xfrm>
            <a:custGeom>
              <a:rect b="b" l="l" r="r" t="t"/>
              <a:pathLst>
                <a:path extrusionOk="0" h="186" w="47">
                  <a:moveTo>
                    <a:pt x="28" y="0"/>
                  </a:moveTo>
                  <a:cubicBezTo>
                    <a:pt x="0" y="37"/>
                    <a:pt x="0" y="74"/>
                    <a:pt x="0" y="93"/>
                  </a:cubicBezTo>
                  <a:lnTo>
                    <a:pt x="0" y="140"/>
                  </a:lnTo>
                  <a:lnTo>
                    <a:pt x="0" y="186"/>
                  </a:lnTo>
                  <a:cubicBezTo>
                    <a:pt x="28" y="167"/>
                    <a:pt x="47" y="130"/>
                    <a:pt x="47" y="93"/>
                  </a:cubicBezTo>
                  <a:lnTo>
                    <a:pt x="47" y="47"/>
                  </a:lnTo>
                  <a:cubicBezTo>
                    <a:pt x="47" y="37"/>
                    <a:pt x="3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2"/>
            <p:cNvSpPr/>
            <p:nvPr/>
          </p:nvSpPr>
          <p:spPr>
            <a:xfrm>
              <a:off x="3783750" y="2428725"/>
              <a:ext cx="3500" cy="10925"/>
            </a:xfrm>
            <a:custGeom>
              <a:rect b="b" l="l" r="r" t="t"/>
              <a:pathLst>
                <a:path extrusionOk="0" h="437" w="140">
                  <a:moveTo>
                    <a:pt x="56" y="0"/>
                  </a:moveTo>
                  <a:lnTo>
                    <a:pt x="56" y="0"/>
                  </a:lnTo>
                  <a:cubicBezTo>
                    <a:pt x="93" y="74"/>
                    <a:pt x="102" y="149"/>
                    <a:pt x="84" y="223"/>
                  </a:cubicBezTo>
                  <a:lnTo>
                    <a:pt x="47" y="325"/>
                  </a:lnTo>
                  <a:cubicBezTo>
                    <a:pt x="37" y="344"/>
                    <a:pt x="37" y="362"/>
                    <a:pt x="19" y="381"/>
                  </a:cubicBezTo>
                  <a:cubicBezTo>
                    <a:pt x="9" y="409"/>
                    <a:pt x="9" y="418"/>
                    <a:pt x="0" y="437"/>
                  </a:cubicBezTo>
                  <a:cubicBezTo>
                    <a:pt x="9" y="418"/>
                    <a:pt x="37" y="409"/>
                    <a:pt x="47" y="400"/>
                  </a:cubicBezTo>
                  <a:cubicBezTo>
                    <a:pt x="56" y="381"/>
                    <a:pt x="74" y="362"/>
                    <a:pt x="84" y="353"/>
                  </a:cubicBezTo>
                  <a:cubicBezTo>
                    <a:pt x="102" y="316"/>
                    <a:pt x="121" y="279"/>
                    <a:pt x="130" y="232"/>
                  </a:cubicBezTo>
                  <a:cubicBezTo>
                    <a:pt x="140" y="186"/>
                    <a:pt x="140" y="149"/>
                    <a:pt x="130" y="102"/>
                  </a:cubicBezTo>
                  <a:cubicBezTo>
                    <a:pt x="121" y="56"/>
                    <a:pt x="93"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2"/>
            <p:cNvSpPr/>
            <p:nvPr/>
          </p:nvSpPr>
          <p:spPr>
            <a:xfrm>
              <a:off x="3777700" y="2435450"/>
              <a:ext cx="6300" cy="8400"/>
            </a:xfrm>
            <a:custGeom>
              <a:rect b="b" l="l" r="r" t="t"/>
              <a:pathLst>
                <a:path extrusionOk="0" h="336" w="252">
                  <a:moveTo>
                    <a:pt x="251" y="1"/>
                  </a:moveTo>
                  <a:lnTo>
                    <a:pt x="251" y="1"/>
                  </a:lnTo>
                  <a:cubicBezTo>
                    <a:pt x="233" y="38"/>
                    <a:pt x="205" y="56"/>
                    <a:pt x="186" y="66"/>
                  </a:cubicBezTo>
                  <a:cubicBezTo>
                    <a:pt x="177" y="103"/>
                    <a:pt x="149" y="131"/>
                    <a:pt x="131" y="159"/>
                  </a:cubicBezTo>
                  <a:lnTo>
                    <a:pt x="66" y="251"/>
                  </a:lnTo>
                  <a:cubicBezTo>
                    <a:pt x="47" y="279"/>
                    <a:pt x="19" y="316"/>
                    <a:pt x="1" y="335"/>
                  </a:cubicBezTo>
                  <a:cubicBezTo>
                    <a:pt x="38" y="326"/>
                    <a:pt x="66" y="298"/>
                    <a:pt x="93" y="279"/>
                  </a:cubicBezTo>
                  <a:cubicBezTo>
                    <a:pt x="112" y="251"/>
                    <a:pt x="140" y="233"/>
                    <a:pt x="159" y="196"/>
                  </a:cubicBezTo>
                  <a:cubicBezTo>
                    <a:pt x="196" y="140"/>
                    <a:pt x="233" y="6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2"/>
            <p:cNvSpPr/>
            <p:nvPr/>
          </p:nvSpPr>
          <p:spPr>
            <a:xfrm>
              <a:off x="3775150" y="2443350"/>
              <a:ext cx="7450" cy="6075"/>
            </a:xfrm>
            <a:custGeom>
              <a:rect b="b" l="l" r="r" t="t"/>
              <a:pathLst>
                <a:path extrusionOk="0" h="243" w="298">
                  <a:moveTo>
                    <a:pt x="298" y="0"/>
                  </a:moveTo>
                  <a:cubicBezTo>
                    <a:pt x="242" y="28"/>
                    <a:pt x="195" y="75"/>
                    <a:pt x="140" y="112"/>
                  </a:cubicBezTo>
                  <a:cubicBezTo>
                    <a:pt x="93" y="149"/>
                    <a:pt x="47" y="196"/>
                    <a:pt x="0" y="242"/>
                  </a:cubicBezTo>
                  <a:cubicBezTo>
                    <a:pt x="28" y="242"/>
                    <a:pt x="56" y="214"/>
                    <a:pt x="93" y="205"/>
                  </a:cubicBezTo>
                  <a:cubicBezTo>
                    <a:pt x="121" y="196"/>
                    <a:pt x="149" y="168"/>
                    <a:pt x="168" y="149"/>
                  </a:cubicBezTo>
                  <a:lnTo>
                    <a:pt x="242" y="75"/>
                  </a:lnTo>
                  <a:cubicBezTo>
                    <a:pt x="261" y="56"/>
                    <a:pt x="288"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2"/>
            <p:cNvSpPr/>
            <p:nvPr/>
          </p:nvSpPr>
          <p:spPr>
            <a:xfrm>
              <a:off x="3778625" y="2434300"/>
              <a:ext cx="3750" cy="5825"/>
            </a:xfrm>
            <a:custGeom>
              <a:rect b="b" l="l" r="r" t="t"/>
              <a:pathLst>
                <a:path extrusionOk="0" h="233" w="150">
                  <a:moveTo>
                    <a:pt x="149" y="0"/>
                  </a:moveTo>
                  <a:cubicBezTo>
                    <a:pt x="112" y="37"/>
                    <a:pt x="94" y="65"/>
                    <a:pt x="66" y="112"/>
                  </a:cubicBezTo>
                  <a:cubicBezTo>
                    <a:pt x="47" y="149"/>
                    <a:pt x="19" y="186"/>
                    <a:pt x="1" y="232"/>
                  </a:cubicBezTo>
                  <a:cubicBezTo>
                    <a:pt x="47" y="205"/>
                    <a:pt x="75" y="177"/>
                    <a:pt x="103" y="139"/>
                  </a:cubicBezTo>
                  <a:lnTo>
                    <a:pt x="140" y="65"/>
                  </a:lnTo>
                  <a:cubicBezTo>
                    <a:pt x="149" y="47"/>
                    <a:pt x="149"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2"/>
            <p:cNvSpPr/>
            <p:nvPr/>
          </p:nvSpPr>
          <p:spPr>
            <a:xfrm>
              <a:off x="3737050" y="2464950"/>
              <a:ext cx="9775" cy="2225"/>
            </a:xfrm>
            <a:custGeom>
              <a:rect b="b" l="l" r="r" t="t"/>
              <a:pathLst>
                <a:path extrusionOk="0" h="89" w="391">
                  <a:moveTo>
                    <a:pt x="391" y="1"/>
                  </a:moveTo>
                  <a:cubicBezTo>
                    <a:pt x="326" y="19"/>
                    <a:pt x="261" y="28"/>
                    <a:pt x="196" y="38"/>
                  </a:cubicBezTo>
                  <a:cubicBezTo>
                    <a:pt x="140" y="47"/>
                    <a:pt x="66" y="47"/>
                    <a:pt x="1" y="75"/>
                  </a:cubicBezTo>
                  <a:cubicBezTo>
                    <a:pt x="38" y="84"/>
                    <a:pt x="66" y="84"/>
                    <a:pt x="94" y="84"/>
                  </a:cubicBezTo>
                  <a:cubicBezTo>
                    <a:pt x="106" y="87"/>
                    <a:pt x="117" y="88"/>
                    <a:pt x="128" y="88"/>
                  </a:cubicBezTo>
                  <a:cubicBezTo>
                    <a:pt x="150" y="88"/>
                    <a:pt x="171" y="84"/>
                    <a:pt x="196" y="84"/>
                  </a:cubicBezTo>
                  <a:cubicBezTo>
                    <a:pt x="270" y="75"/>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2"/>
            <p:cNvSpPr/>
            <p:nvPr/>
          </p:nvSpPr>
          <p:spPr>
            <a:xfrm>
              <a:off x="3740300" y="2462175"/>
              <a:ext cx="7475" cy="2325"/>
            </a:xfrm>
            <a:custGeom>
              <a:rect b="b" l="l" r="r" t="t"/>
              <a:pathLst>
                <a:path extrusionOk="0" h="93" w="299">
                  <a:moveTo>
                    <a:pt x="298" y="0"/>
                  </a:moveTo>
                  <a:cubicBezTo>
                    <a:pt x="261" y="0"/>
                    <a:pt x="242" y="0"/>
                    <a:pt x="214" y="9"/>
                  </a:cubicBezTo>
                  <a:cubicBezTo>
                    <a:pt x="196" y="19"/>
                    <a:pt x="168" y="19"/>
                    <a:pt x="149" y="37"/>
                  </a:cubicBezTo>
                  <a:cubicBezTo>
                    <a:pt x="94" y="56"/>
                    <a:pt x="56" y="65"/>
                    <a:pt x="1" y="84"/>
                  </a:cubicBezTo>
                  <a:cubicBezTo>
                    <a:pt x="19" y="93"/>
                    <a:pt x="56" y="93"/>
                    <a:pt x="75" y="93"/>
                  </a:cubicBezTo>
                  <a:cubicBezTo>
                    <a:pt x="103" y="93"/>
                    <a:pt x="131" y="93"/>
                    <a:pt x="159" y="84"/>
                  </a:cubicBezTo>
                  <a:cubicBezTo>
                    <a:pt x="214" y="65"/>
                    <a:pt x="261" y="4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2"/>
            <p:cNvSpPr/>
            <p:nvPr/>
          </p:nvSpPr>
          <p:spPr>
            <a:xfrm>
              <a:off x="3742850" y="2455425"/>
              <a:ext cx="5375" cy="5600"/>
            </a:xfrm>
            <a:custGeom>
              <a:rect b="b" l="l" r="r" t="t"/>
              <a:pathLst>
                <a:path extrusionOk="0" h="224" w="215">
                  <a:moveTo>
                    <a:pt x="215" y="1"/>
                  </a:moveTo>
                  <a:cubicBezTo>
                    <a:pt x="168" y="28"/>
                    <a:pt x="122" y="56"/>
                    <a:pt x="94" y="93"/>
                  </a:cubicBezTo>
                  <a:cubicBezTo>
                    <a:pt x="57" y="131"/>
                    <a:pt x="20" y="177"/>
                    <a:pt x="1" y="224"/>
                  </a:cubicBezTo>
                  <a:cubicBezTo>
                    <a:pt x="47" y="196"/>
                    <a:pt x="94" y="168"/>
                    <a:pt x="140" y="131"/>
                  </a:cubicBezTo>
                  <a:cubicBezTo>
                    <a:pt x="150" y="121"/>
                    <a:pt x="168" y="93"/>
                    <a:pt x="187" y="75"/>
                  </a:cubicBezTo>
                  <a:lnTo>
                    <a:pt x="21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2"/>
            <p:cNvSpPr/>
            <p:nvPr/>
          </p:nvSpPr>
          <p:spPr>
            <a:xfrm>
              <a:off x="3747050" y="2456825"/>
              <a:ext cx="5825" cy="3500"/>
            </a:xfrm>
            <a:custGeom>
              <a:rect b="b" l="l" r="r" t="t"/>
              <a:pathLst>
                <a:path extrusionOk="0" h="140" w="233">
                  <a:moveTo>
                    <a:pt x="232" y="0"/>
                  </a:moveTo>
                  <a:lnTo>
                    <a:pt x="232" y="0"/>
                  </a:lnTo>
                  <a:cubicBezTo>
                    <a:pt x="195" y="10"/>
                    <a:pt x="149" y="28"/>
                    <a:pt x="112" y="47"/>
                  </a:cubicBezTo>
                  <a:cubicBezTo>
                    <a:pt x="75" y="75"/>
                    <a:pt x="37" y="112"/>
                    <a:pt x="0" y="140"/>
                  </a:cubicBezTo>
                  <a:cubicBezTo>
                    <a:pt x="56" y="130"/>
                    <a:pt x="102" y="121"/>
                    <a:pt x="130" y="93"/>
                  </a:cubicBezTo>
                  <a:cubicBezTo>
                    <a:pt x="167" y="75"/>
                    <a:pt x="205"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2"/>
            <p:cNvSpPr/>
            <p:nvPr/>
          </p:nvSpPr>
          <p:spPr>
            <a:xfrm>
              <a:off x="3750300" y="2459850"/>
              <a:ext cx="7925" cy="3975"/>
            </a:xfrm>
            <a:custGeom>
              <a:rect b="b" l="l" r="r" t="t"/>
              <a:pathLst>
                <a:path extrusionOk="0" h="159" w="317">
                  <a:moveTo>
                    <a:pt x="316" y="0"/>
                  </a:moveTo>
                  <a:cubicBezTo>
                    <a:pt x="260" y="9"/>
                    <a:pt x="214" y="37"/>
                    <a:pt x="158" y="56"/>
                  </a:cubicBezTo>
                  <a:cubicBezTo>
                    <a:pt x="93" y="84"/>
                    <a:pt x="47" y="112"/>
                    <a:pt x="0" y="158"/>
                  </a:cubicBezTo>
                  <a:cubicBezTo>
                    <a:pt x="65" y="149"/>
                    <a:pt x="121" y="130"/>
                    <a:pt x="167" y="102"/>
                  </a:cubicBezTo>
                  <a:cubicBezTo>
                    <a:pt x="223" y="84"/>
                    <a:pt x="270"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2"/>
            <p:cNvSpPr/>
            <p:nvPr/>
          </p:nvSpPr>
          <p:spPr>
            <a:xfrm>
              <a:off x="3728700" y="2404100"/>
              <a:ext cx="5825" cy="9550"/>
            </a:xfrm>
            <a:custGeom>
              <a:rect b="b" l="l" r="r" t="t"/>
              <a:pathLst>
                <a:path extrusionOk="0" h="382" w="233">
                  <a:moveTo>
                    <a:pt x="232" y="0"/>
                  </a:moveTo>
                  <a:lnTo>
                    <a:pt x="232" y="0"/>
                  </a:lnTo>
                  <a:cubicBezTo>
                    <a:pt x="195" y="10"/>
                    <a:pt x="158" y="37"/>
                    <a:pt x="149" y="65"/>
                  </a:cubicBezTo>
                  <a:cubicBezTo>
                    <a:pt x="112" y="103"/>
                    <a:pt x="93" y="130"/>
                    <a:pt x="65" y="158"/>
                  </a:cubicBezTo>
                  <a:cubicBezTo>
                    <a:pt x="19" y="223"/>
                    <a:pt x="0" y="298"/>
                    <a:pt x="0" y="381"/>
                  </a:cubicBezTo>
                  <a:cubicBezTo>
                    <a:pt x="9" y="344"/>
                    <a:pt x="19" y="316"/>
                    <a:pt x="47" y="279"/>
                  </a:cubicBezTo>
                  <a:cubicBezTo>
                    <a:pt x="65" y="242"/>
                    <a:pt x="75" y="223"/>
                    <a:pt x="102" y="186"/>
                  </a:cubicBezTo>
                  <a:cubicBezTo>
                    <a:pt x="140" y="130"/>
                    <a:pt x="186" y="65"/>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2"/>
            <p:cNvSpPr/>
            <p:nvPr/>
          </p:nvSpPr>
          <p:spPr>
            <a:xfrm>
              <a:off x="3729150" y="2408500"/>
              <a:ext cx="4225" cy="8625"/>
            </a:xfrm>
            <a:custGeom>
              <a:rect b="b" l="l" r="r" t="t"/>
              <a:pathLst>
                <a:path extrusionOk="0" h="345" w="169">
                  <a:moveTo>
                    <a:pt x="168" y="1"/>
                  </a:moveTo>
                  <a:lnTo>
                    <a:pt x="168" y="1"/>
                  </a:lnTo>
                  <a:cubicBezTo>
                    <a:pt x="140" y="19"/>
                    <a:pt x="122" y="47"/>
                    <a:pt x="103" y="66"/>
                  </a:cubicBezTo>
                  <a:cubicBezTo>
                    <a:pt x="84" y="94"/>
                    <a:pt x="57" y="112"/>
                    <a:pt x="47" y="149"/>
                  </a:cubicBezTo>
                  <a:cubicBezTo>
                    <a:pt x="10" y="205"/>
                    <a:pt x="1" y="280"/>
                    <a:pt x="10" y="345"/>
                  </a:cubicBezTo>
                  <a:lnTo>
                    <a:pt x="47" y="252"/>
                  </a:lnTo>
                  <a:cubicBezTo>
                    <a:pt x="57" y="233"/>
                    <a:pt x="75" y="196"/>
                    <a:pt x="84" y="168"/>
                  </a:cubicBezTo>
                  <a:cubicBezTo>
                    <a:pt x="103" y="112"/>
                    <a:pt x="14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2"/>
            <p:cNvSpPr/>
            <p:nvPr/>
          </p:nvSpPr>
          <p:spPr>
            <a:xfrm>
              <a:off x="3729850" y="2414325"/>
              <a:ext cx="3050" cy="9550"/>
            </a:xfrm>
            <a:custGeom>
              <a:rect b="b" l="l" r="r" t="t"/>
              <a:pathLst>
                <a:path extrusionOk="0" h="382" w="122">
                  <a:moveTo>
                    <a:pt x="121" y="0"/>
                  </a:moveTo>
                  <a:cubicBezTo>
                    <a:pt x="94" y="56"/>
                    <a:pt x="56" y="121"/>
                    <a:pt x="29" y="167"/>
                  </a:cubicBezTo>
                  <a:cubicBezTo>
                    <a:pt x="19" y="205"/>
                    <a:pt x="10" y="242"/>
                    <a:pt x="10" y="279"/>
                  </a:cubicBezTo>
                  <a:cubicBezTo>
                    <a:pt x="1" y="307"/>
                    <a:pt x="1" y="344"/>
                    <a:pt x="10" y="381"/>
                  </a:cubicBezTo>
                  <a:lnTo>
                    <a:pt x="47" y="288"/>
                  </a:lnTo>
                  <a:cubicBezTo>
                    <a:pt x="56" y="260"/>
                    <a:pt x="66" y="232"/>
                    <a:pt x="75" y="195"/>
                  </a:cubicBezTo>
                  <a:cubicBezTo>
                    <a:pt x="103" y="139"/>
                    <a:pt x="112" y="6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2"/>
            <p:cNvSpPr/>
            <p:nvPr/>
          </p:nvSpPr>
          <p:spPr>
            <a:xfrm>
              <a:off x="3725900" y="2420575"/>
              <a:ext cx="1650" cy="10500"/>
            </a:xfrm>
            <a:custGeom>
              <a:rect b="b" l="l" r="r" t="t"/>
              <a:pathLst>
                <a:path extrusionOk="0" h="420" w="66">
                  <a:moveTo>
                    <a:pt x="47" y="1"/>
                  </a:moveTo>
                  <a:cubicBezTo>
                    <a:pt x="29" y="75"/>
                    <a:pt x="19" y="140"/>
                    <a:pt x="1" y="215"/>
                  </a:cubicBezTo>
                  <a:lnTo>
                    <a:pt x="1" y="317"/>
                  </a:lnTo>
                  <a:cubicBezTo>
                    <a:pt x="1" y="345"/>
                    <a:pt x="19" y="382"/>
                    <a:pt x="29" y="419"/>
                  </a:cubicBezTo>
                  <a:lnTo>
                    <a:pt x="38" y="317"/>
                  </a:lnTo>
                  <a:cubicBezTo>
                    <a:pt x="38" y="280"/>
                    <a:pt x="47" y="243"/>
                    <a:pt x="47" y="215"/>
                  </a:cubicBezTo>
                  <a:cubicBezTo>
                    <a:pt x="47" y="140"/>
                    <a:pt x="6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2"/>
            <p:cNvSpPr/>
            <p:nvPr/>
          </p:nvSpPr>
          <p:spPr>
            <a:xfrm>
              <a:off x="3726825" y="2428950"/>
              <a:ext cx="2600" cy="10700"/>
            </a:xfrm>
            <a:custGeom>
              <a:rect b="b" l="l" r="r" t="t"/>
              <a:pathLst>
                <a:path extrusionOk="0" h="428" w="104">
                  <a:moveTo>
                    <a:pt x="103" y="0"/>
                  </a:moveTo>
                  <a:cubicBezTo>
                    <a:pt x="57" y="75"/>
                    <a:pt x="38" y="140"/>
                    <a:pt x="29" y="214"/>
                  </a:cubicBezTo>
                  <a:cubicBezTo>
                    <a:pt x="29" y="242"/>
                    <a:pt x="10" y="279"/>
                    <a:pt x="10" y="316"/>
                  </a:cubicBezTo>
                  <a:cubicBezTo>
                    <a:pt x="1" y="363"/>
                    <a:pt x="10" y="400"/>
                    <a:pt x="29" y="428"/>
                  </a:cubicBezTo>
                  <a:cubicBezTo>
                    <a:pt x="29" y="400"/>
                    <a:pt x="38" y="363"/>
                    <a:pt x="47" y="326"/>
                  </a:cubicBezTo>
                  <a:lnTo>
                    <a:pt x="75" y="223"/>
                  </a:lnTo>
                  <a:cubicBezTo>
                    <a:pt x="84" y="158"/>
                    <a:pt x="103" y="7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2"/>
            <p:cNvSpPr/>
            <p:nvPr/>
          </p:nvSpPr>
          <p:spPr>
            <a:xfrm>
              <a:off x="3751925" y="2421525"/>
              <a:ext cx="2350" cy="3975"/>
            </a:xfrm>
            <a:custGeom>
              <a:rect b="b" l="l" r="r" t="t"/>
              <a:pathLst>
                <a:path extrusionOk="0" h="159" w="94">
                  <a:moveTo>
                    <a:pt x="93" y="0"/>
                  </a:moveTo>
                  <a:lnTo>
                    <a:pt x="93" y="0"/>
                  </a:lnTo>
                  <a:cubicBezTo>
                    <a:pt x="56" y="9"/>
                    <a:pt x="28" y="47"/>
                    <a:pt x="19" y="65"/>
                  </a:cubicBezTo>
                  <a:cubicBezTo>
                    <a:pt x="10" y="93"/>
                    <a:pt x="0" y="130"/>
                    <a:pt x="0" y="158"/>
                  </a:cubicBezTo>
                  <a:cubicBezTo>
                    <a:pt x="28" y="149"/>
                    <a:pt x="56" y="112"/>
                    <a:pt x="65" y="93"/>
                  </a:cubicBezTo>
                  <a:cubicBezTo>
                    <a:pt x="75" y="6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2"/>
            <p:cNvSpPr/>
            <p:nvPr/>
          </p:nvSpPr>
          <p:spPr>
            <a:xfrm>
              <a:off x="3755625" y="2418500"/>
              <a:ext cx="1650" cy="4425"/>
            </a:xfrm>
            <a:custGeom>
              <a:rect b="b" l="l" r="r" t="t"/>
              <a:pathLst>
                <a:path extrusionOk="0" h="177" w="66">
                  <a:moveTo>
                    <a:pt x="66" y="0"/>
                  </a:moveTo>
                  <a:lnTo>
                    <a:pt x="66" y="0"/>
                  </a:lnTo>
                  <a:cubicBezTo>
                    <a:pt x="38" y="28"/>
                    <a:pt x="20" y="47"/>
                    <a:pt x="10" y="84"/>
                  </a:cubicBezTo>
                  <a:cubicBezTo>
                    <a:pt x="1" y="112"/>
                    <a:pt x="1" y="140"/>
                    <a:pt x="1" y="177"/>
                  </a:cubicBezTo>
                  <a:cubicBezTo>
                    <a:pt x="20" y="158"/>
                    <a:pt x="47" y="130"/>
                    <a:pt x="57" y="93"/>
                  </a:cubicBezTo>
                  <a:cubicBezTo>
                    <a:pt x="66" y="75"/>
                    <a:pt x="66"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2"/>
            <p:cNvSpPr/>
            <p:nvPr/>
          </p:nvSpPr>
          <p:spPr>
            <a:xfrm>
              <a:off x="3726825" y="2444050"/>
              <a:ext cx="1200" cy="7000"/>
            </a:xfrm>
            <a:custGeom>
              <a:rect b="b" l="l" r="r" t="t"/>
              <a:pathLst>
                <a:path extrusionOk="0" h="280" w="48">
                  <a:moveTo>
                    <a:pt x="29" y="0"/>
                  </a:moveTo>
                  <a:cubicBezTo>
                    <a:pt x="1" y="47"/>
                    <a:pt x="1" y="93"/>
                    <a:pt x="1" y="140"/>
                  </a:cubicBezTo>
                  <a:lnTo>
                    <a:pt x="1" y="214"/>
                  </a:lnTo>
                  <a:cubicBezTo>
                    <a:pt x="1" y="233"/>
                    <a:pt x="10" y="260"/>
                    <a:pt x="29" y="279"/>
                  </a:cubicBezTo>
                  <a:cubicBezTo>
                    <a:pt x="38" y="233"/>
                    <a:pt x="47" y="186"/>
                    <a:pt x="47" y="140"/>
                  </a:cubicBezTo>
                  <a:cubicBezTo>
                    <a:pt x="47" y="93"/>
                    <a:pt x="38" y="4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2"/>
            <p:cNvSpPr/>
            <p:nvPr/>
          </p:nvSpPr>
          <p:spPr>
            <a:xfrm>
              <a:off x="3645775" y="2415925"/>
              <a:ext cx="68075" cy="68025"/>
            </a:xfrm>
            <a:custGeom>
              <a:rect b="b" l="l" r="r" t="t"/>
              <a:pathLst>
                <a:path extrusionOk="0" h="2721" w="2723">
                  <a:moveTo>
                    <a:pt x="593" y="1"/>
                  </a:moveTo>
                  <a:cubicBezTo>
                    <a:pt x="340" y="1"/>
                    <a:pt x="204" y="311"/>
                    <a:pt x="140" y="559"/>
                  </a:cubicBezTo>
                  <a:cubicBezTo>
                    <a:pt x="0" y="1209"/>
                    <a:pt x="28" y="1887"/>
                    <a:pt x="214" y="2519"/>
                  </a:cubicBezTo>
                  <a:cubicBezTo>
                    <a:pt x="246" y="2672"/>
                    <a:pt x="392" y="2720"/>
                    <a:pt x="534" y="2720"/>
                  </a:cubicBezTo>
                  <a:cubicBezTo>
                    <a:pt x="599" y="2720"/>
                    <a:pt x="663" y="2710"/>
                    <a:pt x="716" y="2695"/>
                  </a:cubicBezTo>
                  <a:cubicBezTo>
                    <a:pt x="1338" y="2584"/>
                    <a:pt x="1942" y="2315"/>
                    <a:pt x="2388" y="1859"/>
                  </a:cubicBezTo>
                  <a:cubicBezTo>
                    <a:pt x="2518" y="1720"/>
                    <a:pt x="2648" y="1562"/>
                    <a:pt x="2685" y="1358"/>
                  </a:cubicBezTo>
                  <a:cubicBezTo>
                    <a:pt x="2723" y="1162"/>
                    <a:pt x="2639" y="940"/>
                    <a:pt x="2453" y="865"/>
                  </a:cubicBezTo>
                  <a:cubicBezTo>
                    <a:pt x="2404" y="844"/>
                    <a:pt x="2352" y="835"/>
                    <a:pt x="2300" y="835"/>
                  </a:cubicBezTo>
                  <a:cubicBezTo>
                    <a:pt x="2147" y="835"/>
                    <a:pt x="1988" y="914"/>
                    <a:pt x="1849" y="1005"/>
                  </a:cubicBezTo>
                  <a:cubicBezTo>
                    <a:pt x="1933" y="847"/>
                    <a:pt x="1998" y="698"/>
                    <a:pt x="1998" y="540"/>
                  </a:cubicBezTo>
                  <a:cubicBezTo>
                    <a:pt x="2016" y="373"/>
                    <a:pt x="1924" y="196"/>
                    <a:pt x="1756" y="150"/>
                  </a:cubicBezTo>
                  <a:cubicBezTo>
                    <a:pt x="1733" y="143"/>
                    <a:pt x="1709" y="140"/>
                    <a:pt x="1685" y="140"/>
                  </a:cubicBezTo>
                  <a:cubicBezTo>
                    <a:pt x="1548" y="140"/>
                    <a:pt x="1407" y="245"/>
                    <a:pt x="1320" y="363"/>
                  </a:cubicBezTo>
                  <a:cubicBezTo>
                    <a:pt x="1208" y="503"/>
                    <a:pt x="1143" y="661"/>
                    <a:pt x="1013" y="782"/>
                  </a:cubicBezTo>
                  <a:cubicBezTo>
                    <a:pt x="1013" y="614"/>
                    <a:pt x="1022" y="447"/>
                    <a:pt x="967" y="289"/>
                  </a:cubicBezTo>
                  <a:cubicBezTo>
                    <a:pt x="911" y="141"/>
                    <a:pt x="772" y="1"/>
                    <a:pt x="604" y="1"/>
                  </a:cubicBezTo>
                  <a:cubicBezTo>
                    <a:pt x="601" y="1"/>
                    <a:pt x="597" y="1"/>
                    <a:pt x="5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2"/>
            <p:cNvSpPr/>
            <p:nvPr/>
          </p:nvSpPr>
          <p:spPr>
            <a:xfrm>
              <a:off x="3646475" y="2415625"/>
              <a:ext cx="67600" cy="68175"/>
            </a:xfrm>
            <a:custGeom>
              <a:rect b="b" l="l" r="r" t="t"/>
              <a:pathLst>
                <a:path extrusionOk="0" h="2727" w="2704">
                  <a:moveTo>
                    <a:pt x="566" y="1"/>
                  </a:moveTo>
                  <a:cubicBezTo>
                    <a:pt x="502" y="1"/>
                    <a:pt x="439" y="14"/>
                    <a:pt x="381" y="50"/>
                  </a:cubicBezTo>
                  <a:cubicBezTo>
                    <a:pt x="316" y="97"/>
                    <a:pt x="251" y="153"/>
                    <a:pt x="223" y="227"/>
                  </a:cubicBezTo>
                  <a:cubicBezTo>
                    <a:pt x="140" y="366"/>
                    <a:pt x="93" y="524"/>
                    <a:pt x="65" y="673"/>
                  </a:cubicBezTo>
                  <a:cubicBezTo>
                    <a:pt x="19" y="989"/>
                    <a:pt x="0" y="1305"/>
                    <a:pt x="19" y="1620"/>
                  </a:cubicBezTo>
                  <a:cubicBezTo>
                    <a:pt x="47" y="1927"/>
                    <a:pt x="93" y="2243"/>
                    <a:pt x="186" y="2550"/>
                  </a:cubicBezTo>
                  <a:cubicBezTo>
                    <a:pt x="102" y="2243"/>
                    <a:pt x="47" y="1927"/>
                    <a:pt x="37" y="1620"/>
                  </a:cubicBezTo>
                  <a:cubicBezTo>
                    <a:pt x="19" y="1305"/>
                    <a:pt x="47" y="989"/>
                    <a:pt x="102" y="691"/>
                  </a:cubicBezTo>
                  <a:cubicBezTo>
                    <a:pt x="130" y="533"/>
                    <a:pt x="167" y="385"/>
                    <a:pt x="251" y="255"/>
                  </a:cubicBezTo>
                  <a:cubicBezTo>
                    <a:pt x="298" y="199"/>
                    <a:pt x="344" y="143"/>
                    <a:pt x="400" y="97"/>
                  </a:cubicBezTo>
                  <a:cubicBezTo>
                    <a:pt x="449" y="68"/>
                    <a:pt x="505" y="56"/>
                    <a:pt x="561" y="56"/>
                  </a:cubicBezTo>
                  <a:cubicBezTo>
                    <a:pt x="578" y="56"/>
                    <a:pt x="596" y="57"/>
                    <a:pt x="613" y="60"/>
                  </a:cubicBezTo>
                  <a:cubicBezTo>
                    <a:pt x="678" y="69"/>
                    <a:pt x="753" y="115"/>
                    <a:pt x="799" y="162"/>
                  </a:cubicBezTo>
                  <a:cubicBezTo>
                    <a:pt x="846" y="227"/>
                    <a:pt x="892" y="283"/>
                    <a:pt x="901" y="348"/>
                  </a:cubicBezTo>
                  <a:cubicBezTo>
                    <a:pt x="948" y="487"/>
                    <a:pt x="939" y="654"/>
                    <a:pt x="929" y="803"/>
                  </a:cubicBezTo>
                  <a:lnTo>
                    <a:pt x="929" y="905"/>
                  </a:lnTo>
                  <a:lnTo>
                    <a:pt x="994" y="840"/>
                  </a:lnTo>
                  <a:cubicBezTo>
                    <a:pt x="1124" y="710"/>
                    <a:pt x="1189" y="543"/>
                    <a:pt x="1301" y="422"/>
                  </a:cubicBezTo>
                  <a:cubicBezTo>
                    <a:pt x="1347" y="357"/>
                    <a:pt x="1403" y="301"/>
                    <a:pt x="1468" y="255"/>
                  </a:cubicBezTo>
                  <a:cubicBezTo>
                    <a:pt x="1530" y="224"/>
                    <a:pt x="1585" y="206"/>
                    <a:pt x="1644" y="206"/>
                  </a:cubicBezTo>
                  <a:cubicBezTo>
                    <a:pt x="1657" y="206"/>
                    <a:pt x="1669" y="207"/>
                    <a:pt x="1682" y="208"/>
                  </a:cubicBezTo>
                  <a:cubicBezTo>
                    <a:pt x="1747" y="227"/>
                    <a:pt x="1812" y="264"/>
                    <a:pt x="1858" y="329"/>
                  </a:cubicBezTo>
                  <a:cubicBezTo>
                    <a:pt x="1886" y="385"/>
                    <a:pt x="1914" y="468"/>
                    <a:pt x="1914" y="533"/>
                  </a:cubicBezTo>
                  <a:cubicBezTo>
                    <a:pt x="1914" y="691"/>
                    <a:pt x="1840" y="840"/>
                    <a:pt x="1775" y="989"/>
                  </a:cubicBezTo>
                  <a:lnTo>
                    <a:pt x="1700" y="1128"/>
                  </a:lnTo>
                  <a:lnTo>
                    <a:pt x="1831" y="1044"/>
                  </a:lnTo>
                  <a:cubicBezTo>
                    <a:pt x="1914" y="998"/>
                    <a:pt x="1979" y="952"/>
                    <a:pt x="2063" y="933"/>
                  </a:cubicBezTo>
                  <a:cubicBezTo>
                    <a:pt x="2146" y="896"/>
                    <a:pt x="2230" y="886"/>
                    <a:pt x="2304" y="886"/>
                  </a:cubicBezTo>
                  <a:cubicBezTo>
                    <a:pt x="2388" y="896"/>
                    <a:pt x="2462" y="933"/>
                    <a:pt x="2518" y="989"/>
                  </a:cubicBezTo>
                  <a:cubicBezTo>
                    <a:pt x="2574" y="1044"/>
                    <a:pt x="2602" y="1128"/>
                    <a:pt x="2611" y="1212"/>
                  </a:cubicBezTo>
                  <a:cubicBezTo>
                    <a:pt x="2620" y="1286"/>
                    <a:pt x="2611" y="1379"/>
                    <a:pt x="2583" y="1463"/>
                  </a:cubicBezTo>
                  <a:cubicBezTo>
                    <a:pt x="2565" y="1546"/>
                    <a:pt x="2518" y="1630"/>
                    <a:pt x="2462" y="1695"/>
                  </a:cubicBezTo>
                  <a:cubicBezTo>
                    <a:pt x="2416" y="1769"/>
                    <a:pt x="2342" y="1834"/>
                    <a:pt x="2286" y="1890"/>
                  </a:cubicBezTo>
                  <a:cubicBezTo>
                    <a:pt x="2230" y="1964"/>
                    <a:pt x="2156" y="2020"/>
                    <a:pt x="2091" y="2076"/>
                  </a:cubicBezTo>
                  <a:cubicBezTo>
                    <a:pt x="1812" y="2299"/>
                    <a:pt x="1487" y="2475"/>
                    <a:pt x="1143" y="2587"/>
                  </a:cubicBezTo>
                  <a:cubicBezTo>
                    <a:pt x="976" y="2652"/>
                    <a:pt x="799" y="2698"/>
                    <a:pt x="623" y="2717"/>
                  </a:cubicBezTo>
                  <a:cubicBezTo>
                    <a:pt x="584" y="2721"/>
                    <a:pt x="546" y="2723"/>
                    <a:pt x="508" y="2723"/>
                  </a:cubicBezTo>
                  <a:cubicBezTo>
                    <a:pt x="454" y="2723"/>
                    <a:pt x="402" y="2718"/>
                    <a:pt x="353" y="2707"/>
                  </a:cubicBezTo>
                  <a:cubicBezTo>
                    <a:pt x="307" y="2698"/>
                    <a:pt x="279" y="2670"/>
                    <a:pt x="242" y="2633"/>
                  </a:cubicBezTo>
                  <a:cubicBezTo>
                    <a:pt x="205" y="2606"/>
                    <a:pt x="186" y="2569"/>
                    <a:pt x="168" y="2523"/>
                  </a:cubicBezTo>
                  <a:lnTo>
                    <a:pt x="168" y="2523"/>
                  </a:lnTo>
                  <a:cubicBezTo>
                    <a:pt x="186" y="2569"/>
                    <a:pt x="205" y="2606"/>
                    <a:pt x="233" y="2633"/>
                  </a:cubicBezTo>
                  <a:cubicBezTo>
                    <a:pt x="260" y="2670"/>
                    <a:pt x="298" y="2698"/>
                    <a:pt x="344" y="2707"/>
                  </a:cubicBezTo>
                  <a:cubicBezTo>
                    <a:pt x="428" y="2726"/>
                    <a:pt x="521" y="2726"/>
                    <a:pt x="613" y="2726"/>
                  </a:cubicBezTo>
                  <a:cubicBezTo>
                    <a:pt x="790" y="2707"/>
                    <a:pt x="957" y="2661"/>
                    <a:pt x="1134" y="2605"/>
                  </a:cubicBezTo>
                  <a:cubicBezTo>
                    <a:pt x="1487" y="2494"/>
                    <a:pt x="1812" y="2336"/>
                    <a:pt x="2100" y="2113"/>
                  </a:cubicBezTo>
                  <a:lnTo>
                    <a:pt x="2304" y="1936"/>
                  </a:lnTo>
                  <a:cubicBezTo>
                    <a:pt x="2379" y="1881"/>
                    <a:pt x="2434" y="1816"/>
                    <a:pt x="2490" y="1741"/>
                  </a:cubicBezTo>
                  <a:cubicBezTo>
                    <a:pt x="2565" y="1676"/>
                    <a:pt x="2620" y="1593"/>
                    <a:pt x="2657" y="1500"/>
                  </a:cubicBezTo>
                  <a:cubicBezTo>
                    <a:pt x="2695" y="1407"/>
                    <a:pt x="2704" y="1314"/>
                    <a:pt x="2695" y="1221"/>
                  </a:cubicBezTo>
                  <a:cubicBezTo>
                    <a:pt x="2685" y="1128"/>
                    <a:pt x="2648" y="1035"/>
                    <a:pt x="2583" y="952"/>
                  </a:cubicBezTo>
                  <a:cubicBezTo>
                    <a:pt x="2527" y="877"/>
                    <a:pt x="2425" y="831"/>
                    <a:pt x="2332" y="812"/>
                  </a:cubicBezTo>
                  <a:cubicBezTo>
                    <a:pt x="2319" y="811"/>
                    <a:pt x="2305" y="810"/>
                    <a:pt x="2292" y="810"/>
                  </a:cubicBezTo>
                  <a:cubicBezTo>
                    <a:pt x="2205" y="810"/>
                    <a:pt x="2125" y="834"/>
                    <a:pt x="2044" y="859"/>
                  </a:cubicBezTo>
                  <a:cubicBezTo>
                    <a:pt x="1998" y="877"/>
                    <a:pt x="1961" y="896"/>
                    <a:pt x="1914" y="924"/>
                  </a:cubicBezTo>
                  <a:cubicBezTo>
                    <a:pt x="1923" y="886"/>
                    <a:pt x="1951" y="849"/>
                    <a:pt x="1961" y="812"/>
                  </a:cubicBezTo>
                  <a:cubicBezTo>
                    <a:pt x="1998" y="738"/>
                    <a:pt x="2007" y="645"/>
                    <a:pt x="2007" y="552"/>
                  </a:cubicBezTo>
                  <a:cubicBezTo>
                    <a:pt x="2007" y="459"/>
                    <a:pt x="1988" y="366"/>
                    <a:pt x="1923" y="283"/>
                  </a:cubicBezTo>
                  <a:cubicBezTo>
                    <a:pt x="1877" y="199"/>
                    <a:pt x="1784" y="143"/>
                    <a:pt x="1691" y="115"/>
                  </a:cubicBezTo>
                  <a:cubicBezTo>
                    <a:pt x="1674" y="112"/>
                    <a:pt x="1657" y="110"/>
                    <a:pt x="1640" y="110"/>
                  </a:cubicBezTo>
                  <a:cubicBezTo>
                    <a:pt x="1563" y="110"/>
                    <a:pt x="1484" y="142"/>
                    <a:pt x="1431" y="180"/>
                  </a:cubicBezTo>
                  <a:cubicBezTo>
                    <a:pt x="1347" y="227"/>
                    <a:pt x="1292" y="292"/>
                    <a:pt x="1227" y="366"/>
                  </a:cubicBezTo>
                  <a:cubicBezTo>
                    <a:pt x="1152" y="468"/>
                    <a:pt x="1087" y="580"/>
                    <a:pt x="1022" y="691"/>
                  </a:cubicBezTo>
                  <a:cubicBezTo>
                    <a:pt x="1022" y="571"/>
                    <a:pt x="1013" y="441"/>
                    <a:pt x="976" y="329"/>
                  </a:cubicBezTo>
                  <a:cubicBezTo>
                    <a:pt x="948" y="245"/>
                    <a:pt x="901" y="180"/>
                    <a:pt x="846" y="115"/>
                  </a:cubicBezTo>
                  <a:cubicBezTo>
                    <a:pt x="790" y="60"/>
                    <a:pt x="706" y="13"/>
                    <a:pt x="623" y="4"/>
                  </a:cubicBezTo>
                  <a:cubicBezTo>
                    <a:pt x="604" y="2"/>
                    <a:pt x="585"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2"/>
            <p:cNvSpPr/>
            <p:nvPr/>
          </p:nvSpPr>
          <p:spPr>
            <a:xfrm>
              <a:off x="3652975" y="2435675"/>
              <a:ext cx="17900" cy="46725"/>
            </a:xfrm>
            <a:custGeom>
              <a:rect b="b" l="l" r="r" t="t"/>
              <a:pathLst>
                <a:path extrusionOk="0" h="1869" w="716">
                  <a:moveTo>
                    <a:pt x="716" y="1"/>
                  </a:moveTo>
                  <a:lnTo>
                    <a:pt x="716" y="1"/>
                  </a:lnTo>
                  <a:cubicBezTo>
                    <a:pt x="660" y="150"/>
                    <a:pt x="595" y="317"/>
                    <a:pt x="549" y="465"/>
                  </a:cubicBezTo>
                  <a:lnTo>
                    <a:pt x="372" y="939"/>
                  </a:lnTo>
                  <a:lnTo>
                    <a:pt x="205" y="1404"/>
                  </a:lnTo>
                  <a:cubicBezTo>
                    <a:pt x="168" y="1487"/>
                    <a:pt x="140" y="1562"/>
                    <a:pt x="112" y="1636"/>
                  </a:cubicBezTo>
                  <a:cubicBezTo>
                    <a:pt x="75" y="1720"/>
                    <a:pt x="38" y="1803"/>
                    <a:pt x="0" y="1868"/>
                  </a:cubicBezTo>
                  <a:cubicBezTo>
                    <a:pt x="103" y="1729"/>
                    <a:pt x="158" y="1571"/>
                    <a:pt x="223" y="1422"/>
                  </a:cubicBezTo>
                  <a:cubicBezTo>
                    <a:pt x="298" y="1264"/>
                    <a:pt x="353" y="1116"/>
                    <a:pt x="409" y="958"/>
                  </a:cubicBezTo>
                  <a:cubicBezTo>
                    <a:pt x="465" y="791"/>
                    <a:pt x="530" y="642"/>
                    <a:pt x="576" y="475"/>
                  </a:cubicBezTo>
                  <a:cubicBezTo>
                    <a:pt x="623" y="326"/>
                    <a:pt x="669" y="159"/>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2"/>
            <p:cNvSpPr/>
            <p:nvPr/>
          </p:nvSpPr>
          <p:spPr>
            <a:xfrm>
              <a:off x="3654825" y="2441725"/>
              <a:ext cx="36725" cy="41825"/>
            </a:xfrm>
            <a:custGeom>
              <a:rect b="b" l="l" r="r" t="t"/>
              <a:pathLst>
                <a:path extrusionOk="0" h="1673" w="1469">
                  <a:moveTo>
                    <a:pt x="1469" y="0"/>
                  </a:moveTo>
                  <a:cubicBezTo>
                    <a:pt x="1339" y="130"/>
                    <a:pt x="1209" y="270"/>
                    <a:pt x="1069" y="409"/>
                  </a:cubicBezTo>
                  <a:cubicBezTo>
                    <a:pt x="939" y="539"/>
                    <a:pt x="828" y="679"/>
                    <a:pt x="698" y="818"/>
                  </a:cubicBezTo>
                  <a:cubicBezTo>
                    <a:pt x="586" y="957"/>
                    <a:pt x="456" y="1097"/>
                    <a:pt x="335" y="1236"/>
                  </a:cubicBezTo>
                  <a:cubicBezTo>
                    <a:pt x="224" y="1375"/>
                    <a:pt x="103" y="1524"/>
                    <a:pt x="1" y="1673"/>
                  </a:cubicBezTo>
                  <a:cubicBezTo>
                    <a:pt x="47" y="1608"/>
                    <a:pt x="121" y="1533"/>
                    <a:pt x="177" y="1468"/>
                  </a:cubicBezTo>
                  <a:cubicBezTo>
                    <a:pt x="233" y="1394"/>
                    <a:pt x="307" y="1329"/>
                    <a:pt x="363" y="1255"/>
                  </a:cubicBezTo>
                  <a:lnTo>
                    <a:pt x="735" y="837"/>
                  </a:lnTo>
                  <a:lnTo>
                    <a:pt x="1106" y="419"/>
                  </a:lnTo>
                  <a:cubicBezTo>
                    <a:pt x="1218" y="279"/>
                    <a:pt x="1348" y="140"/>
                    <a:pt x="14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2"/>
            <p:cNvSpPr/>
            <p:nvPr/>
          </p:nvSpPr>
          <p:spPr>
            <a:xfrm>
              <a:off x="3662025" y="2454025"/>
              <a:ext cx="5150" cy="13275"/>
            </a:xfrm>
            <a:custGeom>
              <a:rect b="b" l="l" r="r" t="t"/>
              <a:pathLst>
                <a:path extrusionOk="0" h="531" w="206">
                  <a:moveTo>
                    <a:pt x="205" y="1"/>
                  </a:moveTo>
                  <a:lnTo>
                    <a:pt x="205" y="1"/>
                  </a:lnTo>
                  <a:cubicBezTo>
                    <a:pt x="149" y="84"/>
                    <a:pt x="122" y="177"/>
                    <a:pt x="84" y="252"/>
                  </a:cubicBezTo>
                  <a:cubicBezTo>
                    <a:pt x="75" y="298"/>
                    <a:pt x="47" y="345"/>
                    <a:pt x="38" y="391"/>
                  </a:cubicBezTo>
                  <a:lnTo>
                    <a:pt x="1" y="530"/>
                  </a:lnTo>
                  <a:cubicBezTo>
                    <a:pt x="29" y="484"/>
                    <a:pt x="47" y="456"/>
                    <a:pt x="75" y="410"/>
                  </a:cubicBezTo>
                  <a:cubicBezTo>
                    <a:pt x="94" y="372"/>
                    <a:pt x="122" y="326"/>
                    <a:pt x="131" y="280"/>
                  </a:cubicBezTo>
                  <a:cubicBezTo>
                    <a:pt x="168" y="187"/>
                    <a:pt x="187" y="94"/>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2"/>
            <p:cNvSpPr/>
            <p:nvPr/>
          </p:nvSpPr>
          <p:spPr>
            <a:xfrm>
              <a:off x="3668075" y="2449400"/>
              <a:ext cx="2100" cy="8375"/>
            </a:xfrm>
            <a:custGeom>
              <a:rect b="b" l="l" r="r" t="t"/>
              <a:pathLst>
                <a:path extrusionOk="0" h="335" w="84">
                  <a:moveTo>
                    <a:pt x="75" y="0"/>
                  </a:moveTo>
                  <a:cubicBezTo>
                    <a:pt x="37" y="56"/>
                    <a:pt x="28" y="102"/>
                    <a:pt x="28" y="177"/>
                  </a:cubicBezTo>
                  <a:cubicBezTo>
                    <a:pt x="28" y="195"/>
                    <a:pt x="19" y="232"/>
                    <a:pt x="19" y="251"/>
                  </a:cubicBezTo>
                  <a:cubicBezTo>
                    <a:pt x="19" y="279"/>
                    <a:pt x="19" y="297"/>
                    <a:pt x="0" y="334"/>
                  </a:cubicBezTo>
                  <a:cubicBezTo>
                    <a:pt x="28" y="316"/>
                    <a:pt x="37" y="279"/>
                    <a:pt x="56" y="251"/>
                  </a:cubicBezTo>
                  <a:cubicBezTo>
                    <a:pt x="65" y="232"/>
                    <a:pt x="65" y="195"/>
                    <a:pt x="75" y="177"/>
                  </a:cubicBezTo>
                  <a:cubicBezTo>
                    <a:pt x="75" y="112"/>
                    <a:pt x="84"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2"/>
            <p:cNvSpPr/>
            <p:nvPr/>
          </p:nvSpPr>
          <p:spPr>
            <a:xfrm>
              <a:off x="3668300" y="2450550"/>
              <a:ext cx="6075" cy="11650"/>
            </a:xfrm>
            <a:custGeom>
              <a:rect b="b" l="l" r="r" t="t"/>
              <a:pathLst>
                <a:path extrusionOk="0" h="466" w="243">
                  <a:moveTo>
                    <a:pt x="242" y="0"/>
                  </a:moveTo>
                  <a:cubicBezTo>
                    <a:pt x="186" y="66"/>
                    <a:pt x="131" y="149"/>
                    <a:pt x="103" y="223"/>
                  </a:cubicBezTo>
                  <a:lnTo>
                    <a:pt x="1" y="465"/>
                  </a:lnTo>
                  <a:cubicBezTo>
                    <a:pt x="28" y="428"/>
                    <a:pt x="56" y="391"/>
                    <a:pt x="75" y="363"/>
                  </a:cubicBezTo>
                  <a:cubicBezTo>
                    <a:pt x="103" y="326"/>
                    <a:pt x="121" y="279"/>
                    <a:pt x="149" y="242"/>
                  </a:cubicBezTo>
                  <a:cubicBezTo>
                    <a:pt x="186" y="177"/>
                    <a:pt x="21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2"/>
            <p:cNvSpPr/>
            <p:nvPr/>
          </p:nvSpPr>
          <p:spPr>
            <a:xfrm>
              <a:off x="3660625" y="2466575"/>
              <a:ext cx="4925" cy="6525"/>
            </a:xfrm>
            <a:custGeom>
              <a:rect b="b" l="l" r="r" t="t"/>
              <a:pathLst>
                <a:path extrusionOk="0" h="261" w="197">
                  <a:moveTo>
                    <a:pt x="196" y="1"/>
                  </a:moveTo>
                  <a:cubicBezTo>
                    <a:pt x="150" y="28"/>
                    <a:pt x="103" y="66"/>
                    <a:pt x="85" y="112"/>
                  </a:cubicBezTo>
                  <a:cubicBezTo>
                    <a:pt x="47" y="158"/>
                    <a:pt x="10" y="205"/>
                    <a:pt x="1" y="261"/>
                  </a:cubicBezTo>
                  <a:cubicBezTo>
                    <a:pt x="47" y="242"/>
                    <a:pt x="85" y="196"/>
                    <a:pt x="122" y="149"/>
                  </a:cubicBezTo>
                  <a:cubicBezTo>
                    <a:pt x="150" y="103"/>
                    <a:pt x="17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2"/>
            <p:cNvSpPr/>
            <p:nvPr/>
          </p:nvSpPr>
          <p:spPr>
            <a:xfrm>
              <a:off x="3688050" y="2427775"/>
              <a:ext cx="3500" cy="11650"/>
            </a:xfrm>
            <a:custGeom>
              <a:rect b="b" l="l" r="r" t="t"/>
              <a:pathLst>
                <a:path extrusionOk="0" h="466" w="140">
                  <a:moveTo>
                    <a:pt x="140" y="1"/>
                  </a:moveTo>
                  <a:lnTo>
                    <a:pt x="140" y="1"/>
                  </a:lnTo>
                  <a:cubicBezTo>
                    <a:pt x="103" y="85"/>
                    <a:pt x="75" y="159"/>
                    <a:pt x="65" y="233"/>
                  </a:cubicBezTo>
                  <a:cubicBezTo>
                    <a:pt x="56" y="270"/>
                    <a:pt x="47" y="317"/>
                    <a:pt x="28" y="354"/>
                  </a:cubicBezTo>
                  <a:cubicBezTo>
                    <a:pt x="19" y="391"/>
                    <a:pt x="10" y="438"/>
                    <a:pt x="0" y="466"/>
                  </a:cubicBezTo>
                  <a:cubicBezTo>
                    <a:pt x="28" y="447"/>
                    <a:pt x="56" y="400"/>
                    <a:pt x="65" y="363"/>
                  </a:cubicBezTo>
                  <a:cubicBezTo>
                    <a:pt x="75" y="326"/>
                    <a:pt x="93" y="280"/>
                    <a:pt x="103" y="252"/>
                  </a:cubicBezTo>
                  <a:cubicBezTo>
                    <a:pt x="121" y="168"/>
                    <a:pt x="140"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2"/>
            <p:cNvSpPr/>
            <p:nvPr/>
          </p:nvSpPr>
          <p:spPr>
            <a:xfrm>
              <a:off x="3684550" y="2435450"/>
              <a:ext cx="2600" cy="8150"/>
            </a:xfrm>
            <a:custGeom>
              <a:rect b="b" l="l" r="r" t="t"/>
              <a:pathLst>
                <a:path extrusionOk="0" h="326" w="104">
                  <a:moveTo>
                    <a:pt x="103" y="1"/>
                  </a:moveTo>
                  <a:cubicBezTo>
                    <a:pt x="75" y="47"/>
                    <a:pt x="66" y="103"/>
                    <a:pt x="47" y="159"/>
                  </a:cubicBezTo>
                  <a:cubicBezTo>
                    <a:pt x="20" y="224"/>
                    <a:pt x="10" y="270"/>
                    <a:pt x="1" y="326"/>
                  </a:cubicBezTo>
                  <a:cubicBezTo>
                    <a:pt x="20" y="298"/>
                    <a:pt x="47" y="279"/>
                    <a:pt x="57" y="251"/>
                  </a:cubicBezTo>
                  <a:cubicBezTo>
                    <a:pt x="66" y="233"/>
                    <a:pt x="75" y="196"/>
                    <a:pt x="94" y="177"/>
                  </a:cubicBezTo>
                  <a:cubicBezTo>
                    <a:pt x="94" y="149"/>
                    <a:pt x="103" y="131"/>
                    <a:pt x="103" y="93"/>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2"/>
            <p:cNvSpPr/>
            <p:nvPr/>
          </p:nvSpPr>
          <p:spPr>
            <a:xfrm>
              <a:off x="3688275" y="2425925"/>
              <a:ext cx="1200" cy="4675"/>
            </a:xfrm>
            <a:custGeom>
              <a:rect b="b" l="l" r="r" t="t"/>
              <a:pathLst>
                <a:path extrusionOk="0" h="187" w="48">
                  <a:moveTo>
                    <a:pt x="19" y="1"/>
                  </a:moveTo>
                  <a:cubicBezTo>
                    <a:pt x="1" y="29"/>
                    <a:pt x="1" y="66"/>
                    <a:pt x="1" y="94"/>
                  </a:cubicBezTo>
                  <a:lnTo>
                    <a:pt x="1" y="140"/>
                  </a:lnTo>
                  <a:lnTo>
                    <a:pt x="1" y="186"/>
                  </a:lnTo>
                  <a:cubicBezTo>
                    <a:pt x="19" y="159"/>
                    <a:pt x="47" y="121"/>
                    <a:pt x="47" y="84"/>
                  </a:cubicBezTo>
                  <a:lnTo>
                    <a:pt x="47" y="47"/>
                  </a:lnTo>
                  <a:cubicBezTo>
                    <a:pt x="47" y="2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2"/>
            <p:cNvSpPr/>
            <p:nvPr/>
          </p:nvSpPr>
          <p:spPr>
            <a:xfrm>
              <a:off x="3706400" y="2444050"/>
              <a:ext cx="3500" cy="11175"/>
            </a:xfrm>
            <a:custGeom>
              <a:rect b="b" l="l" r="r" t="t"/>
              <a:pathLst>
                <a:path extrusionOk="0" h="447" w="140">
                  <a:moveTo>
                    <a:pt x="65" y="0"/>
                  </a:moveTo>
                  <a:cubicBezTo>
                    <a:pt x="102" y="84"/>
                    <a:pt x="112" y="158"/>
                    <a:pt x="84" y="223"/>
                  </a:cubicBezTo>
                  <a:lnTo>
                    <a:pt x="47" y="326"/>
                  </a:lnTo>
                  <a:cubicBezTo>
                    <a:pt x="37" y="353"/>
                    <a:pt x="37" y="363"/>
                    <a:pt x="28" y="391"/>
                  </a:cubicBezTo>
                  <a:cubicBezTo>
                    <a:pt x="19" y="409"/>
                    <a:pt x="19" y="418"/>
                    <a:pt x="0" y="446"/>
                  </a:cubicBezTo>
                  <a:cubicBezTo>
                    <a:pt x="19" y="418"/>
                    <a:pt x="37" y="409"/>
                    <a:pt x="47" y="400"/>
                  </a:cubicBezTo>
                  <a:cubicBezTo>
                    <a:pt x="65" y="391"/>
                    <a:pt x="75" y="363"/>
                    <a:pt x="84" y="353"/>
                  </a:cubicBezTo>
                  <a:cubicBezTo>
                    <a:pt x="112" y="316"/>
                    <a:pt x="121" y="279"/>
                    <a:pt x="130" y="233"/>
                  </a:cubicBezTo>
                  <a:cubicBezTo>
                    <a:pt x="140" y="186"/>
                    <a:pt x="140" y="158"/>
                    <a:pt x="130" y="112"/>
                  </a:cubicBezTo>
                  <a:cubicBezTo>
                    <a:pt x="121" y="65"/>
                    <a:pt x="93"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2"/>
            <p:cNvSpPr/>
            <p:nvPr/>
          </p:nvSpPr>
          <p:spPr>
            <a:xfrm>
              <a:off x="3700825" y="2450775"/>
              <a:ext cx="6300" cy="8400"/>
            </a:xfrm>
            <a:custGeom>
              <a:rect b="b" l="l" r="r" t="t"/>
              <a:pathLst>
                <a:path extrusionOk="0" h="336" w="252">
                  <a:moveTo>
                    <a:pt x="251" y="1"/>
                  </a:moveTo>
                  <a:lnTo>
                    <a:pt x="186" y="75"/>
                  </a:lnTo>
                  <a:cubicBezTo>
                    <a:pt x="168" y="103"/>
                    <a:pt x="149" y="131"/>
                    <a:pt x="121" y="168"/>
                  </a:cubicBezTo>
                  <a:lnTo>
                    <a:pt x="65" y="261"/>
                  </a:lnTo>
                  <a:cubicBezTo>
                    <a:pt x="47" y="279"/>
                    <a:pt x="19" y="317"/>
                    <a:pt x="0" y="335"/>
                  </a:cubicBezTo>
                  <a:cubicBezTo>
                    <a:pt x="28" y="326"/>
                    <a:pt x="65" y="307"/>
                    <a:pt x="93" y="279"/>
                  </a:cubicBezTo>
                  <a:cubicBezTo>
                    <a:pt x="112" y="261"/>
                    <a:pt x="140" y="233"/>
                    <a:pt x="158" y="196"/>
                  </a:cubicBezTo>
                  <a:cubicBezTo>
                    <a:pt x="195" y="140"/>
                    <a:pt x="223" y="75"/>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2"/>
            <p:cNvSpPr/>
            <p:nvPr/>
          </p:nvSpPr>
          <p:spPr>
            <a:xfrm>
              <a:off x="3697800" y="2458675"/>
              <a:ext cx="7700" cy="6075"/>
            </a:xfrm>
            <a:custGeom>
              <a:rect b="b" l="l" r="r" t="t"/>
              <a:pathLst>
                <a:path extrusionOk="0" h="243" w="308">
                  <a:moveTo>
                    <a:pt x="307" y="1"/>
                  </a:moveTo>
                  <a:lnTo>
                    <a:pt x="307" y="1"/>
                  </a:lnTo>
                  <a:cubicBezTo>
                    <a:pt x="242" y="38"/>
                    <a:pt x="196" y="84"/>
                    <a:pt x="140" y="112"/>
                  </a:cubicBezTo>
                  <a:cubicBezTo>
                    <a:pt x="93" y="149"/>
                    <a:pt x="47" y="196"/>
                    <a:pt x="1" y="242"/>
                  </a:cubicBezTo>
                  <a:cubicBezTo>
                    <a:pt x="38" y="242"/>
                    <a:pt x="56" y="224"/>
                    <a:pt x="93" y="205"/>
                  </a:cubicBezTo>
                  <a:cubicBezTo>
                    <a:pt x="131" y="196"/>
                    <a:pt x="149" y="177"/>
                    <a:pt x="177" y="149"/>
                  </a:cubicBezTo>
                  <a:lnTo>
                    <a:pt x="242" y="84"/>
                  </a:lnTo>
                  <a:cubicBezTo>
                    <a:pt x="270" y="56"/>
                    <a:pt x="289" y="3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2"/>
            <p:cNvSpPr/>
            <p:nvPr/>
          </p:nvSpPr>
          <p:spPr>
            <a:xfrm>
              <a:off x="3701275" y="2449625"/>
              <a:ext cx="3750" cy="5825"/>
            </a:xfrm>
            <a:custGeom>
              <a:rect b="b" l="l" r="r" t="t"/>
              <a:pathLst>
                <a:path extrusionOk="0" h="233" w="150">
                  <a:moveTo>
                    <a:pt x="150" y="0"/>
                  </a:moveTo>
                  <a:lnTo>
                    <a:pt x="150" y="0"/>
                  </a:lnTo>
                  <a:cubicBezTo>
                    <a:pt x="122" y="37"/>
                    <a:pt x="94" y="75"/>
                    <a:pt x="66" y="121"/>
                  </a:cubicBezTo>
                  <a:cubicBezTo>
                    <a:pt x="47" y="149"/>
                    <a:pt x="29" y="186"/>
                    <a:pt x="1" y="233"/>
                  </a:cubicBezTo>
                  <a:cubicBezTo>
                    <a:pt x="47" y="214"/>
                    <a:pt x="84" y="177"/>
                    <a:pt x="103" y="140"/>
                  </a:cubicBezTo>
                  <a:lnTo>
                    <a:pt x="140" y="75"/>
                  </a:lnTo>
                  <a:cubicBezTo>
                    <a:pt x="15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
            <p:cNvSpPr/>
            <p:nvPr/>
          </p:nvSpPr>
          <p:spPr>
            <a:xfrm>
              <a:off x="3659700" y="2480275"/>
              <a:ext cx="10025" cy="2325"/>
            </a:xfrm>
            <a:custGeom>
              <a:rect b="b" l="l" r="r" t="t"/>
              <a:pathLst>
                <a:path extrusionOk="0" h="93" w="401">
                  <a:moveTo>
                    <a:pt x="400" y="1"/>
                  </a:moveTo>
                  <a:lnTo>
                    <a:pt x="400" y="1"/>
                  </a:lnTo>
                  <a:cubicBezTo>
                    <a:pt x="326" y="19"/>
                    <a:pt x="270" y="29"/>
                    <a:pt x="205" y="38"/>
                  </a:cubicBezTo>
                  <a:cubicBezTo>
                    <a:pt x="140" y="56"/>
                    <a:pt x="75" y="56"/>
                    <a:pt x="1" y="75"/>
                  </a:cubicBezTo>
                  <a:cubicBezTo>
                    <a:pt x="26" y="81"/>
                    <a:pt x="52" y="92"/>
                    <a:pt x="72" y="92"/>
                  </a:cubicBezTo>
                  <a:cubicBezTo>
                    <a:pt x="80" y="92"/>
                    <a:pt x="88" y="90"/>
                    <a:pt x="94" y="84"/>
                  </a:cubicBezTo>
                  <a:cubicBezTo>
                    <a:pt x="106" y="91"/>
                    <a:pt x="118" y="93"/>
                    <a:pt x="131" y="93"/>
                  </a:cubicBezTo>
                  <a:cubicBezTo>
                    <a:pt x="156" y="93"/>
                    <a:pt x="180" y="84"/>
                    <a:pt x="205" y="84"/>
                  </a:cubicBezTo>
                  <a:cubicBezTo>
                    <a:pt x="270" y="75"/>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2"/>
            <p:cNvSpPr/>
            <p:nvPr/>
          </p:nvSpPr>
          <p:spPr>
            <a:xfrm>
              <a:off x="3662950" y="2477500"/>
              <a:ext cx="7475" cy="2350"/>
            </a:xfrm>
            <a:custGeom>
              <a:rect b="b" l="l" r="r" t="t"/>
              <a:pathLst>
                <a:path extrusionOk="0" h="94" w="299">
                  <a:moveTo>
                    <a:pt x="298" y="0"/>
                  </a:moveTo>
                  <a:cubicBezTo>
                    <a:pt x="270" y="0"/>
                    <a:pt x="242" y="0"/>
                    <a:pt x="224" y="10"/>
                  </a:cubicBezTo>
                  <a:cubicBezTo>
                    <a:pt x="196" y="28"/>
                    <a:pt x="177" y="28"/>
                    <a:pt x="150" y="37"/>
                  </a:cubicBezTo>
                  <a:cubicBezTo>
                    <a:pt x="94" y="56"/>
                    <a:pt x="57" y="75"/>
                    <a:pt x="1" y="84"/>
                  </a:cubicBezTo>
                  <a:cubicBezTo>
                    <a:pt x="29" y="93"/>
                    <a:pt x="57" y="93"/>
                    <a:pt x="85" y="93"/>
                  </a:cubicBezTo>
                  <a:cubicBezTo>
                    <a:pt x="103" y="93"/>
                    <a:pt x="140" y="93"/>
                    <a:pt x="159" y="84"/>
                  </a:cubicBezTo>
                  <a:cubicBezTo>
                    <a:pt x="224" y="75"/>
                    <a:pt x="270"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2"/>
            <p:cNvSpPr/>
            <p:nvPr/>
          </p:nvSpPr>
          <p:spPr>
            <a:xfrm>
              <a:off x="3665525" y="2470750"/>
              <a:ext cx="5600" cy="5600"/>
            </a:xfrm>
            <a:custGeom>
              <a:rect b="b" l="l" r="r" t="t"/>
              <a:pathLst>
                <a:path extrusionOk="0" h="224" w="224">
                  <a:moveTo>
                    <a:pt x="223" y="1"/>
                  </a:moveTo>
                  <a:cubicBezTo>
                    <a:pt x="177" y="29"/>
                    <a:pt x="130" y="57"/>
                    <a:pt x="93" y="94"/>
                  </a:cubicBezTo>
                  <a:cubicBezTo>
                    <a:pt x="65" y="131"/>
                    <a:pt x="28" y="177"/>
                    <a:pt x="0" y="224"/>
                  </a:cubicBezTo>
                  <a:cubicBezTo>
                    <a:pt x="47" y="205"/>
                    <a:pt x="93" y="168"/>
                    <a:pt x="139" y="131"/>
                  </a:cubicBezTo>
                  <a:cubicBezTo>
                    <a:pt x="158" y="122"/>
                    <a:pt x="177" y="94"/>
                    <a:pt x="186" y="75"/>
                  </a:cubicBezTo>
                  <a:lnTo>
                    <a:pt x="2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2"/>
            <p:cNvSpPr/>
            <p:nvPr/>
          </p:nvSpPr>
          <p:spPr>
            <a:xfrm>
              <a:off x="3669925" y="2472375"/>
              <a:ext cx="5825" cy="3525"/>
            </a:xfrm>
            <a:custGeom>
              <a:rect b="b" l="l" r="r" t="t"/>
              <a:pathLst>
                <a:path extrusionOk="0" h="141" w="233">
                  <a:moveTo>
                    <a:pt x="233" y="1"/>
                  </a:moveTo>
                  <a:cubicBezTo>
                    <a:pt x="186" y="10"/>
                    <a:pt x="140" y="19"/>
                    <a:pt x="103" y="47"/>
                  </a:cubicBezTo>
                  <a:cubicBezTo>
                    <a:pt x="66" y="66"/>
                    <a:pt x="38" y="103"/>
                    <a:pt x="1" y="140"/>
                  </a:cubicBezTo>
                  <a:cubicBezTo>
                    <a:pt x="47" y="140"/>
                    <a:pt x="94" y="112"/>
                    <a:pt x="131" y="94"/>
                  </a:cubicBezTo>
                  <a:cubicBezTo>
                    <a:pt x="168" y="66"/>
                    <a:pt x="196"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2"/>
            <p:cNvSpPr/>
            <p:nvPr/>
          </p:nvSpPr>
          <p:spPr>
            <a:xfrm>
              <a:off x="3673175" y="2475175"/>
              <a:ext cx="7925" cy="4200"/>
            </a:xfrm>
            <a:custGeom>
              <a:rect b="b" l="l" r="r" t="t"/>
              <a:pathLst>
                <a:path extrusionOk="0" h="168" w="317">
                  <a:moveTo>
                    <a:pt x="317" y="0"/>
                  </a:moveTo>
                  <a:cubicBezTo>
                    <a:pt x="252" y="10"/>
                    <a:pt x="205" y="37"/>
                    <a:pt x="149" y="56"/>
                  </a:cubicBezTo>
                  <a:cubicBezTo>
                    <a:pt x="94" y="84"/>
                    <a:pt x="47" y="121"/>
                    <a:pt x="1" y="168"/>
                  </a:cubicBezTo>
                  <a:cubicBezTo>
                    <a:pt x="56" y="149"/>
                    <a:pt x="112" y="130"/>
                    <a:pt x="159" y="103"/>
                  </a:cubicBezTo>
                  <a:cubicBezTo>
                    <a:pt x="224" y="84"/>
                    <a:pt x="261"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2"/>
            <p:cNvSpPr/>
            <p:nvPr/>
          </p:nvSpPr>
          <p:spPr>
            <a:xfrm>
              <a:off x="3651350" y="2419425"/>
              <a:ext cx="5825" cy="9550"/>
            </a:xfrm>
            <a:custGeom>
              <a:rect b="b" l="l" r="r" t="t"/>
              <a:pathLst>
                <a:path extrusionOk="0" h="382" w="233">
                  <a:moveTo>
                    <a:pt x="233" y="1"/>
                  </a:moveTo>
                  <a:lnTo>
                    <a:pt x="233" y="1"/>
                  </a:lnTo>
                  <a:cubicBezTo>
                    <a:pt x="195" y="10"/>
                    <a:pt x="168" y="38"/>
                    <a:pt x="149" y="75"/>
                  </a:cubicBezTo>
                  <a:cubicBezTo>
                    <a:pt x="112" y="103"/>
                    <a:pt x="93" y="131"/>
                    <a:pt x="65" y="168"/>
                  </a:cubicBezTo>
                  <a:cubicBezTo>
                    <a:pt x="28" y="223"/>
                    <a:pt x="0" y="307"/>
                    <a:pt x="0" y="381"/>
                  </a:cubicBezTo>
                  <a:cubicBezTo>
                    <a:pt x="10" y="354"/>
                    <a:pt x="28" y="316"/>
                    <a:pt x="47" y="279"/>
                  </a:cubicBezTo>
                  <a:cubicBezTo>
                    <a:pt x="75" y="242"/>
                    <a:pt x="84" y="223"/>
                    <a:pt x="103" y="186"/>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2"/>
            <p:cNvSpPr/>
            <p:nvPr/>
          </p:nvSpPr>
          <p:spPr>
            <a:xfrm>
              <a:off x="3652050" y="2423850"/>
              <a:ext cx="3975" cy="8600"/>
            </a:xfrm>
            <a:custGeom>
              <a:rect b="b" l="l" r="r" t="t"/>
              <a:pathLst>
                <a:path extrusionOk="0" h="344" w="159">
                  <a:moveTo>
                    <a:pt x="158" y="0"/>
                  </a:moveTo>
                  <a:lnTo>
                    <a:pt x="158" y="0"/>
                  </a:lnTo>
                  <a:cubicBezTo>
                    <a:pt x="140" y="19"/>
                    <a:pt x="112" y="46"/>
                    <a:pt x="102" y="65"/>
                  </a:cubicBezTo>
                  <a:cubicBezTo>
                    <a:pt x="75" y="93"/>
                    <a:pt x="56" y="112"/>
                    <a:pt x="47" y="149"/>
                  </a:cubicBezTo>
                  <a:cubicBezTo>
                    <a:pt x="10" y="204"/>
                    <a:pt x="0" y="279"/>
                    <a:pt x="10" y="344"/>
                  </a:cubicBezTo>
                  <a:lnTo>
                    <a:pt x="47" y="251"/>
                  </a:lnTo>
                  <a:cubicBezTo>
                    <a:pt x="56" y="232"/>
                    <a:pt x="65" y="195"/>
                    <a:pt x="75" y="177"/>
                  </a:cubicBezTo>
                  <a:cubicBezTo>
                    <a:pt x="102" y="112"/>
                    <a:pt x="140" y="56"/>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2"/>
            <p:cNvSpPr/>
            <p:nvPr/>
          </p:nvSpPr>
          <p:spPr>
            <a:xfrm>
              <a:off x="3652500" y="2429650"/>
              <a:ext cx="3275" cy="9550"/>
            </a:xfrm>
            <a:custGeom>
              <a:rect b="b" l="l" r="r" t="t"/>
              <a:pathLst>
                <a:path extrusionOk="0" h="382" w="131">
                  <a:moveTo>
                    <a:pt x="131" y="0"/>
                  </a:moveTo>
                  <a:lnTo>
                    <a:pt x="131" y="0"/>
                  </a:lnTo>
                  <a:cubicBezTo>
                    <a:pt x="94" y="56"/>
                    <a:pt x="57" y="130"/>
                    <a:pt x="38" y="177"/>
                  </a:cubicBezTo>
                  <a:cubicBezTo>
                    <a:pt x="19" y="205"/>
                    <a:pt x="10" y="242"/>
                    <a:pt x="10" y="279"/>
                  </a:cubicBezTo>
                  <a:cubicBezTo>
                    <a:pt x="1" y="316"/>
                    <a:pt x="1" y="344"/>
                    <a:pt x="10" y="381"/>
                  </a:cubicBezTo>
                  <a:lnTo>
                    <a:pt x="47" y="288"/>
                  </a:lnTo>
                  <a:cubicBezTo>
                    <a:pt x="57" y="270"/>
                    <a:pt x="66" y="233"/>
                    <a:pt x="84" y="195"/>
                  </a:cubicBezTo>
                  <a:cubicBezTo>
                    <a:pt x="103" y="14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2"/>
            <p:cNvSpPr/>
            <p:nvPr/>
          </p:nvSpPr>
          <p:spPr>
            <a:xfrm>
              <a:off x="3648800" y="2436375"/>
              <a:ext cx="1400" cy="10475"/>
            </a:xfrm>
            <a:custGeom>
              <a:rect b="b" l="l" r="r" t="t"/>
              <a:pathLst>
                <a:path extrusionOk="0" h="419" w="56">
                  <a:moveTo>
                    <a:pt x="47" y="1"/>
                  </a:moveTo>
                  <a:cubicBezTo>
                    <a:pt x="19" y="56"/>
                    <a:pt x="9" y="122"/>
                    <a:pt x="0" y="205"/>
                  </a:cubicBezTo>
                  <a:lnTo>
                    <a:pt x="0" y="307"/>
                  </a:lnTo>
                  <a:cubicBezTo>
                    <a:pt x="0" y="344"/>
                    <a:pt x="9" y="382"/>
                    <a:pt x="19" y="419"/>
                  </a:cubicBezTo>
                  <a:lnTo>
                    <a:pt x="37" y="307"/>
                  </a:lnTo>
                  <a:cubicBezTo>
                    <a:pt x="37" y="279"/>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2"/>
            <p:cNvSpPr/>
            <p:nvPr/>
          </p:nvSpPr>
          <p:spPr>
            <a:xfrm>
              <a:off x="3649725" y="2444500"/>
              <a:ext cx="2575" cy="10725"/>
            </a:xfrm>
            <a:custGeom>
              <a:rect b="b" l="l" r="r" t="t"/>
              <a:pathLst>
                <a:path extrusionOk="0" h="429" w="103">
                  <a:moveTo>
                    <a:pt x="103" y="1"/>
                  </a:moveTo>
                  <a:cubicBezTo>
                    <a:pt x="56" y="66"/>
                    <a:pt x="28" y="140"/>
                    <a:pt x="19" y="205"/>
                  </a:cubicBezTo>
                  <a:cubicBezTo>
                    <a:pt x="19" y="242"/>
                    <a:pt x="10" y="270"/>
                    <a:pt x="10" y="308"/>
                  </a:cubicBezTo>
                  <a:cubicBezTo>
                    <a:pt x="0" y="354"/>
                    <a:pt x="10" y="391"/>
                    <a:pt x="19" y="428"/>
                  </a:cubicBezTo>
                  <a:cubicBezTo>
                    <a:pt x="19" y="391"/>
                    <a:pt x="28" y="354"/>
                    <a:pt x="47" y="317"/>
                  </a:cubicBezTo>
                  <a:lnTo>
                    <a:pt x="65" y="215"/>
                  </a:lnTo>
                  <a:cubicBezTo>
                    <a:pt x="75" y="150"/>
                    <a:pt x="103"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2"/>
            <p:cNvSpPr/>
            <p:nvPr/>
          </p:nvSpPr>
          <p:spPr>
            <a:xfrm>
              <a:off x="3674575" y="2436850"/>
              <a:ext cx="2350" cy="4200"/>
            </a:xfrm>
            <a:custGeom>
              <a:rect b="b" l="l" r="r" t="t"/>
              <a:pathLst>
                <a:path extrusionOk="0" h="168" w="94">
                  <a:moveTo>
                    <a:pt x="93" y="0"/>
                  </a:moveTo>
                  <a:cubicBezTo>
                    <a:pt x="56" y="10"/>
                    <a:pt x="47" y="47"/>
                    <a:pt x="28" y="75"/>
                  </a:cubicBezTo>
                  <a:cubicBezTo>
                    <a:pt x="10" y="93"/>
                    <a:pt x="0" y="130"/>
                    <a:pt x="0" y="168"/>
                  </a:cubicBezTo>
                  <a:cubicBezTo>
                    <a:pt x="38" y="149"/>
                    <a:pt x="56" y="121"/>
                    <a:pt x="75" y="93"/>
                  </a:cubicBezTo>
                  <a:cubicBezTo>
                    <a:pt x="84" y="7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2"/>
            <p:cNvSpPr/>
            <p:nvPr/>
          </p:nvSpPr>
          <p:spPr>
            <a:xfrm>
              <a:off x="3678300" y="2434050"/>
              <a:ext cx="1875" cy="4225"/>
            </a:xfrm>
            <a:custGeom>
              <a:rect b="b" l="l" r="r" t="t"/>
              <a:pathLst>
                <a:path extrusionOk="0" h="169" w="75">
                  <a:moveTo>
                    <a:pt x="74" y="1"/>
                  </a:moveTo>
                  <a:cubicBezTo>
                    <a:pt x="37" y="19"/>
                    <a:pt x="28" y="57"/>
                    <a:pt x="19" y="75"/>
                  </a:cubicBezTo>
                  <a:cubicBezTo>
                    <a:pt x="0" y="103"/>
                    <a:pt x="0" y="140"/>
                    <a:pt x="0" y="168"/>
                  </a:cubicBezTo>
                  <a:cubicBezTo>
                    <a:pt x="28" y="149"/>
                    <a:pt x="47" y="122"/>
                    <a:pt x="65" y="94"/>
                  </a:cubicBezTo>
                  <a:cubicBezTo>
                    <a:pt x="74" y="66"/>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2"/>
            <p:cNvSpPr/>
            <p:nvPr/>
          </p:nvSpPr>
          <p:spPr>
            <a:xfrm>
              <a:off x="3649725" y="2459600"/>
              <a:ext cx="1175" cy="7000"/>
            </a:xfrm>
            <a:custGeom>
              <a:rect b="b" l="l" r="r" t="t"/>
              <a:pathLst>
                <a:path extrusionOk="0" h="280" w="47">
                  <a:moveTo>
                    <a:pt x="19" y="1"/>
                  </a:moveTo>
                  <a:cubicBezTo>
                    <a:pt x="0" y="47"/>
                    <a:pt x="0" y="94"/>
                    <a:pt x="0" y="131"/>
                  </a:cubicBezTo>
                  <a:lnTo>
                    <a:pt x="0" y="205"/>
                  </a:lnTo>
                  <a:cubicBezTo>
                    <a:pt x="0" y="233"/>
                    <a:pt x="10" y="252"/>
                    <a:pt x="19" y="280"/>
                  </a:cubicBezTo>
                  <a:cubicBezTo>
                    <a:pt x="28" y="233"/>
                    <a:pt x="47" y="187"/>
                    <a:pt x="47" y="140"/>
                  </a:cubicBezTo>
                  <a:cubicBezTo>
                    <a:pt x="47" y="94"/>
                    <a:pt x="2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2"/>
            <p:cNvSpPr/>
            <p:nvPr/>
          </p:nvSpPr>
          <p:spPr>
            <a:xfrm>
              <a:off x="3533575" y="2493625"/>
              <a:ext cx="69725" cy="70600"/>
            </a:xfrm>
            <a:custGeom>
              <a:rect b="b" l="l" r="r" t="t"/>
              <a:pathLst>
                <a:path extrusionOk="0" h="2824" w="2789">
                  <a:moveTo>
                    <a:pt x="517" y="0"/>
                  </a:moveTo>
                  <a:cubicBezTo>
                    <a:pt x="325" y="0"/>
                    <a:pt x="212" y="239"/>
                    <a:pt x="187" y="368"/>
                  </a:cubicBezTo>
                  <a:cubicBezTo>
                    <a:pt x="19" y="981"/>
                    <a:pt x="1" y="1641"/>
                    <a:pt x="215" y="2235"/>
                  </a:cubicBezTo>
                  <a:cubicBezTo>
                    <a:pt x="289" y="2421"/>
                    <a:pt x="382" y="2607"/>
                    <a:pt x="540" y="2728"/>
                  </a:cubicBezTo>
                  <a:cubicBezTo>
                    <a:pt x="630" y="2788"/>
                    <a:pt x="739" y="2824"/>
                    <a:pt x="843" y="2824"/>
                  </a:cubicBezTo>
                  <a:cubicBezTo>
                    <a:pt x="933" y="2824"/>
                    <a:pt x="1019" y="2797"/>
                    <a:pt x="1088" y="2737"/>
                  </a:cubicBezTo>
                  <a:cubicBezTo>
                    <a:pt x="1255" y="2598"/>
                    <a:pt x="1255" y="2356"/>
                    <a:pt x="1227" y="2133"/>
                  </a:cubicBezTo>
                  <a:lnTo>
                    <a:pt x="1227" y="2133"/>
                  </a:lnTo>
                  <a:cubicBezTo>
                    <a:pt x="1329" y="2263"/>
                    <a:pt x="1441" y="2403"/>
                    <a:pt x="1590" y="2468"/>
                  </a:cubicBezTo>
                  <a:cubicBezTo>
                    <a:pt x="1654" y="2500"/>
                    <a:pt x="1726" y="2518"/>
                    <a:pt x="1797" y="2518"/>
                  </a:cubicBezTo>
                  <a:cubicBezTo>
                    <a:pt x="1891" y="2518"/>
                    <a:pt x="1981" y="2486"/>
                    <a:pt x="2045" y="2412"/>
                  </a:cubicBezTo>
                  <a:cubicBezTo>
                    <a:pt x="2147" y="2282"/>
                    <a:pt x="2119" y="2068"/>
                    <a:pt x="2045" y="1919"/>
                  </a:cubicBezTo>
                  <a:cubicBezTo>
                    <a:pt x="1961" y="1771"/>
                    <a:pt x="1840" y="1631"/>
                    <a:pt x="1785" y="1464"/>
                  </a:cubicBezTo>
                  <a:lnTo>
                    <a:pt x="1785" y="1464"/>
                  </a:lnTo>
                  <a:cubicBezTo>
                    <a:pt x="1933" y="1548"/>
                    <a:pt x="2091" y="1631"/>
                    <a:pt x="2249" y="1641"/>
                  </a:cubicBezTo>
                  <a:cubicBezTo>
                    <a:pt x="2268" y="1643"/>
                    <a:pt x="2287" y="1644"/>
                    <a:pt x="2306" y="1644"/>
                  </a:cubicBezTo>
                  <a:cubicBezTo>
                    <a:pt x="2456" y="1644"/>
                    <a:pt x="2610" y="1578"/>
                    <a:pt x="2667" y="1446"/>
                  </a:cubicBezTo>
                  <a:cubicBezTo>
                    <a:pt x="2788" y="1213"/>
                    <a:pt x="2574" y="944"/>
                    <a:pt x="2370" y="786"/>
                  </a:cubicBezTo>
                  <a:cubicBezTo>
                    <a:pt x="1840" y="386"/>
                    <a:pt x="1218" y="108"/>
                    <a:pt x="568" y="6"/>
                  </a:cubicBezTo>
                  <a:cubicBezTo>
                    <a:pt x="550" y="2"/>
                    <a:pt x="533" y="0"/>
                    <a:pt x="51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2"/>
            <p:cNvSpPr/>
            <p:nvPr/>
          </p:nvSpPr>
          <p:spPr>
            <a:xfrm>
              <a:off x="3534050" y="2494075"/>
              <a:ext cx="67850" cy="71700"/>
            </a:xfrm>
            <a:custGeom>
              <a:rect b="b" l="l" r="r" t="t"/>
              <a:pathLst>
                <a:path extrusionOk="0" h="2868" w="2714">
                  <a:moveTo>
                    <a:pt x="509" y="3"/>
                  </a:moveTo>
                  <a:cubicBezTo>
                    <a:pt x="516" y="4"/>
                    <a:pt x="523" y="5"/>
                    <a:pt x="530" y="6"/>
                  </a:cubicBezTo>
                  <a:cubicBezTo>
                    <a:pt x="524" y="4"/>
                    <a:pt x="517" y="3"/>
                    <a:pt x="509" y="3"/>
                  </a:cubicBezTo>
                  <a:close/>
                  <a:moveTo>
                    <a:pt x="480" y="1"/>
                  </a:moveTo>
                  <a:cubicBezTo>
                    <a:pt x="452" y="1"/>
                    <a:pt x="427" y="7"/>
                    <a:pt x="409" y="25"/>
                  </a:cubicBezTo>
                  <a:cubicBezTo>
                    <a:pt x="443" y="11"/>
                    <a:pt x="477" y="3"/>
                    <a:pt x="504" y="3"/>
                  </a:cubicBezTo>
                  <a:cubicBezTo>
                    <a:pt x="506" y="3"/>
                    <a:pt x="507" y="3"/>
                    <a:pt x="509" y="3"/>
                  </a:cubicBezTo>
                  <a:lnTo>
                    <a:pt x="509" y="3"/>
                  </a:lnTo>
                  <a:cubicBezTo>
                    <a:pt x="499" y="1"/>
                    <a:pt x="489" y="1"/>
                    <a:pt x="480" y="1"/>
                  </a:cubicBezTo>
                  <a:close/>
                  <a:moveTo>
                    <a:pt x="409" y="25"/>
                  </a:moveTo>
                  <a:lnTo>
                    <a:pt x="409" y="25"/>
                  </a:lnTo>
                  <a:cubicBezTo>
                    <a:pt x="363" y="34"/>
                    <a:pt x="326" y="71"/>
                    <a:pt x="298" y="99"/>
                  </a:cubicBezTo>
                  <a:cubicBezTo>
                    <a:pt x="335" y="71"/>
                    <a:pt x="372" y="43"/>
                    <a:pt x="409" y="25"/>
                  </a:cubicBezTo>
                  <a:close/>
                  <a:moveTo>
                    <a:pt x="298" y="99"/>
                  </a:moveTo>
                  <a:cubicBezTo>
                    <a:pt x="242" y="174"/>
                    <a:pt x="196" y="257"/>
                    <a:pt x="177" y="331"/>
                  </a:cubicBezTo>
                  <a:cubicBezTo>
                    <a:pt x="205" y="257"/>
                    <a:pt x="242" y="174"/>
                    <a:pt x="298" y="99"/>
                  </a:cubicBezTo>
                  <a:close/>
                  <a:moveTo>
                    <a:pt x="539" y="15"/>
                  </a:moveTo>
                  <a:cubicBezTo>
                    <a:pt x="846" y="71"/>
                    <a:pt x="1153" y="146"/>
                    <a:pt x="1431" y="276"/>
                  </a:cubicBezTo>
                  <a:cubicBezTo>
                    <a:pt x="1719" y="406"/>
                    <a:pt x="1989" y="554"/>
                    <a:pt x="2240" y="740"/>
                  </a:cubicBezTo>
                  <a:cubicBezTo>
                    <a:pt x="2370" y="833"/>
                    <a:pt x="2481" y="945"/>
                    <a:pt x="2565" y="1065"/>
                  </a:cubicBezTo>
                  <a:cubicBezTo>
                    <a:pt x="2602" y="1140"/>
                    <a:pt x="2639" y="1205"/>
                    <a:pt x="2648" y="1279"/>
                  </a:cubicBezTo>
                  <a:cubicBezTo>
                    <a:pt x="2648" y="1344"/>
                    <a:pt x="2639" y="1428"/>
                    <a:pt x="2593" y="1474"/>
                  </a:cubicBezTo>
                  <a:cubicBezTo>
                    <a:pt x="2546" y="1530"/>
                    <a:pt x="2481" y="1567"/>
                    <a:pt x="2416" y="1595"/>
                  </a:cubicBezTo>
                  <a:cubicBezTo>
                    <a:pt x="2378" y="1606"/>
                    <a:pt x="2337" y="1610"/>
                    <a:pt x="2292" y="1610"/>
                  </a:cubicBezTo>
                  <a:cubicBezTo>
                    <a:pt x="2261" y="1610"/>
                    <a:pt x="2228" y="1608"/>
                    <a:pt x="2193" y="1604"/>
                  </a:cubicBezTo>
                  <a:cubicBezTo>
                    <a:pt x="2044" y="1576"/>
                    <a:pt x="1914" y="1511"/>
                    <a:pt x="1775" y="1428"/>
                  </a:cubicBezTo>
                  <a:lnTo>
                    <a:pt x="1682" y="1381"/>
                  </a:lnTo>
                  <a:lnTo>
                    <a:pt x="1719" y="1483"/>
                  </a:lnTo>
                  <a:cubicBezTo>
                    <a:pt x="1775" y="1660"/>
                    <a:pt x="1896" y="1790"/>
                    <a:pt x="1961" y="1939"/>
                  </a:cubicBezTo>
                  <a:cubicBezTo>
                    <a:pt x="1998" y="2013"/>
                    <a:pt x="2017" y="2087"/>
                    <a:pt x="2035" y="2162"/>
                  </a:cubicBezTo>
                  <a:cubicBezTo>
                    <a:pt x="2044" y="2245"/>
                    <a:pt x="2017" y="2310"/>
                    <a:pt x="1989" y="2366"/>
                  </a:cubicBezTo>
                  <a:cubicBezTo>
                    <a:pt x="1942" y="2431"/>
                    <a:pt x="1877" y="2459"/>
                    <a:pt x="1803" y="2468"/>
                  </a:cubicBezTo>
                  <a:cubicBezTo>
                    <a:pt x="1782" y="2473"/>
                    <a:pt x="1761" y="2476"/>
                    <a:pt x="1739" y="2476"/>
                  </a:cubicBezTo>
                  <a:cubicBezTo>
                    <a:pt x="1683" y="2476"/>
                    <a:pt x="1627" y="2460"/>
                    <a:pt x="1580" y="2440"/>
                  </a:cubicBezTo>
                  <a:cubicBezTo>
                    <a:pt x="1441" y="2366"/>
                    <a:pt x="1338" y="2236"/>
                    <a:pt x="1227" y="2115"/>
                  </a:cubicBezTo>
                  <a:lnTo>
                    <a:pt x="1134" y="1994"/>
                  </a:lnTo>
                  <a:lnTo>
                    <a:pt x="1153" y="2152"/>
                  </a:lnTo>
                  <a:cubicBezTo>
                    <a:pt x="1162" y="2236"/>
                    <a:pt x="1162" y="2320"/>
                    <a:pt x="1162" y="2412"/>
                  </a:cubicBezTo>
                  <a:cubicBezTo>
                    <a:pt x="1162" y="2496"/>
                    <a:pt x="1134" y="2589"/>
                    <a:pt x="1087" y="2663"/>
                  </a:cubicBezTo>
                  <a:cubicBezTo>
                    <a:pt x="1041" y="2728"/>
                    <a:pt x="985" y="2775"/>
                    <a:pt x="902" y="2803"/>
                  </a:cubicBezTo>
                  <a:cubicBezTo>
                    <a:pt x="875" y="2809"/>
                    <a:pt x="848" y="2812"/>
                    <a:pt x="820" y="2812"/>
                  </a:cubicBezTo>
                  <a:cubicBezTo>
                    <a:pt x="768" y="2812"/>
                    <a:pt x="714" y="2802"/>
                    <a:pt x="660" y="2784"/>
                  </a:cubicBezTo>
                  <a:cubicBezTo>
                    <a:pt x="576" y="2766"/>
                    <a:pt x="511" y="2719"/>
                    <a:pt x="456" y="2645"/>
                  </a:cubicBezTo>
                  <a:cubicBezTo>
                    <a:pt x="391" y="2589"/>
                    <a:pt x="335" y="2505"/>
                    <a:pt x="307" y="2440"/>
                  </a:cubicBezTo>
                  <a:cubicBezTo>
                    <a:pt x="251" y="2357"/>
                    <a:pt x="223" y="2273"/>
                    <a:pt x="196" y="2199"/>
                  </a:cubicBezTo>
                  <a:cubicBezTo>
                    <a:pt x="158" y="2115"/>
                    <a:pt x="140" y="2022"/>
                    <a:pt x="112" y="1939"/>
                  </a:cubicBezTo>
                  <a:cubicBezTo>
                    <a:pt x="38" y="1586"/>
                    <a:pt x="19" y="1233"/>
                    <a:pt x="65" y="870"/>
                  </a:cubicBezTo>
                  <a:cubicBezTo>
                    <a:pt x="93" y="694"/>
                    <a:pt x="130" y="508"/>
                    <a:pt x="177" y="332"/>
                  </a:cubicBezTo>
                  <a:lnTo>
                    <a:pt x="177" y="332"/>
                  </a:lnTo>
                  <a:cubicBezTo>
                    <a:pt x="130" y="508"/>
                    <a:pt x="84" y="685"/>
                    <a:pt x="56" y="870"/>
                  </a:cubicBezTo>
                  <a:cubicBezTo>
                    <a:pt x="10" y="1233"/>
                    <a:pt x="0" y="1586"/>
                    <a:pt x="84" y="1948"/>
                  </a:cubicBezTo>
                  <a:cubicBezTo>
                    <a:pt x="103" y="2041"/>
                    <a:pt x="131" y="2124"/>
                    <a:pt x="149" y="2217"/>
                  </a:cubicBezTo>
                  <a:cubicBezTo>
                    <a:pt x="177" y="2301"/>
                    <a:pt x="205" y="2394"/>
                    <a:pt x="251" y="2468"/>
                  </a:cubicBezTo>
                  <a:cubicBezTo>
                    <a:pt x="288" y="2524"/>
                    <a:pt x="335" y="2598"/>
                    <a:pt x="409" y="2673"/>
                  </a:cubicBezTo>
                  <a:cubicBezTo>
                    <a:pt x="474" y="2738"/>
                    <a:pt x="549" y="2803"/>
                    <a:pt x="642" y="2831"/>
                  </a:cubicBezTo>
                  <a:cubicBezTo>
                    <a:pt x="703" y="2855"/>
                    <a:pt x="765" y="2868"/>
                    <a:pt x="830" y="2868"/>
                  </a:cubicBezTo>
                  <a:cubicBezTo>
                    <a:pt x="862" y="2868"/>
                    <a:pt x="895" y="2865"/>
                    <a:pt x="930" y="2858"/>
                  </a:cubicBezTo>
                  <a:cubicBezTo>
                    <a:pt x="1022" y="2831"/>
                    <a:pt x="1115" y="2775"/>
                    <a:pt x="1171" y="2682"/>
                  </a:cubicBezTo>
                  <a:cubicBezTo>
                    <a:pt x="1236" y="2598"/>
                    <a:pt x="1255" y="2496"/>
                    <a:pt x="1255" y="2403"/>
                  </a:cubicBezTo>
                  <a:lnTo>
                    <a:pt x="1255" y="2264"/>
                  </a:lnTo>
                  <a:cubicBezTo>
                    <a:pt x="1283" y="2292"/>
                    <a:pt x="1301" y="2320"/>
                    <a:pt x="1338" y="2347"/>
                  </a:cubicBezTo>
                  <a:cubicBezTo>
                    <a:pt x="1394" y="2403"/>
                    <a:pt x="1468" y="2459"/>
                    <a:pt x="1561" y="2505"/>
                  </a:cubicBezTo>
                  <a:cubicBezTo>
                    <a:pt x="1619" y="2534"/>
                    <a:pt x="1689" y="2558"/>
                    <a:pt x="1761" y="2558"/>
                  </a:cubicBezTo>
                  <a:cubicBezTo>
                    <a:pt x="1781" y="2558"/>
                    <a:pt x="1801" y="2556"/>
                    <a:pt x="1821" y="2552"/>
                  </a:cubicBezTo>
                  <a:cubicBezTo>
                    <a:pt x="1914" y="2543"/>
                    <a:pt x="2007" y="2496"/>
                    <a:pt x="2072" y="2412"/>
                  </a:cubicBezTo>
                  <a:cubicBezTo>
                    <a:pt x="2128" y="2329"/>
                    <a:pt x="2137" y="2227"/>
                    <a:pt x="2137" y="2152"/>
                  </a:cubicBezTo>
                  <a:cubicBezTo>
                    <a:pt x="2128" y="2059"/>
                    <a:pt x="2100" y="1976"/>
                    <a:pt x="2054" y="1892"/>
                  </a:cubicBezTo>
                  <a:cubicBezTo>
                    <a:pt x="1998" y="1771"/>
                    <a:pt x="1914" y="1669"/>
                    <a:pt x="1859" y="1567"/>
                  </a:cubicBezTo>
                  <a:lnTo>
                    <a:pt x="1859" y="1567"/>
                  </a:lnTo>
                  <a:cubicBezTo>
                    <a:pt x="1961" y="1623"/>
                    <a:pt x="2082" y="1669"/>
                    <a:pt x="2202" y="1679"/>
                  </a:cubicBezTo>
                  <a:cubicBezTo>
                    <a:pt x="2227" y="1684"/>
                    <a:pt x="2251" y="1686"/>
                    <a:pt x="2276" y="1686"/>
                  </a:cubicBezTo>
                  <a:cubicBezTo>
                    <a:pt x="2335" y="1686"/>
                    <a:pt x="2394" y="1673"/>
                    <a:pt x="2453" y="1660"/>
                  </a:cubicBezTo>
                  <a:cubicBezTo>
                    <a:pt x="2528" y="1641"/>
                    <a:pt x="2602" y="1586"/>
                    <a:pt x="2648" y="1521"/>
                  </a:cubicBezTo>
                  <a:cubicBezTo>
                    <a:pt x="2695" y="1446"/>
                    <a:pt x="2713" y="1363"/>
                    <a:pt x="2704" y="1279"/>
                  </a:cubicBezTo>
                  <a:cubicBezTo>
                    <a:pt x="2695" y="1195"/>
                    <a:pt x="2658" y="1112"/>
                    <a:pt x="2611" y="1047"/>
                  </a:cubicBezTo>
                  <a:cubicBezTo>
                    <a:pt x="2518" y="907"/>
                    <a:pt x="2407" y="796"/>
                    <a:pt x="2267" y="722"/>
                  </a:cubicBezTo>
                  <a:cubicBezTo>
                    <a:pt x="2007" y="536"/>
                    <a:pt x="1729" y="378"/>
                    <a:pt x="1441" y="266"/>
                  </a:cubicBezTo>
                  <a:cubicBezTo>
                    <a:pt x="1153" y="146"/>
                    <a:pt x="846" y="53"/>
                    <a:pt x="539" y="1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2"/>
            <p:cNvSpPr/>
            <p:nvPr/>
          </p:nvSpPr>
          <p:spPr>
            <a:xfrm>
              <a:off x="3543575" y="2494675"/>
              <a:ext cx="34625" cy="36025"/>
            </a:xfrm>
            <a:custGeom>
              <a:rect b="b" l="l" r="r" t="t"/>
              <a:pathLst>
                <a:path extrusionOk="0" h="1441" w="1385">
                  <a:moveTo>
                    <a:pt x="0" y="1"/>
                  </a:moveTo>
                  <a:cubicBezTo>
                    <a:pt x="84" y="140"/>
                    <a:pt x="205" y="270"/>
                    <a:pt x="307" y="391"/>
                  </a:cubicBezTo>
                  <a:cubicBezTo>
                    <a:pt x="418" y="512"/>
                    <a:pt x="539" y="642"/>
                    <a:pt x="651" y="753"/>
                  </a:cubicBezTo>
                  <a:cubicBezTo>
                    <a:pt x="772" y="874"/>
                    <a:pt x="883" y="986"/>
                    <a:pt x="1013" y="1106"/>
                  </a:cubicBezTo>
                  <a:cubicBezTo>
                    <a:pt x="1134" y="1218"/>
                    <a:pt x="1255" y="1339"/>
                    <a:pt x="1385" y="1441"/>
                  </a:cubicBezTo>
                  <a:cubicBezTo>
                    <a:pt x="1273" y="1320"/>
                    <a:pt x="1152" y="1199"/>
                    <a:pt x="1041" y="1088"/>
                  </a:cubicBezTo>
                  <a:lnTo>
                    <a:pt x="688" y="735"/>
                  </a:lnTo>
                  <a:lnTo>
                    <a:pt x="344" y="372"/>
                  </a:lnTo>
                  <a:cubicBezTo>
                    <a:pt x="279" y="317"/>
                    <a:pt x="223" y="242"/>
                    <a:pt x="168" y="187"/>
                  </a:cubicBezTo>
                  <a:cubicBezTo>
                    <a:pt x="112" y="131"/>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2"/>
            <p:cNvSpPr/>
            <p:nvPr/>
          </p:nvSpPr>
          <p:spPr>
            <a:xfrm>
              <a:off x="3541950" y="2495150"/>
              <a:ext cx="21850" cy="51125"/>
            </a:xfrm>
            <a:custGeom>
              <a:rect b="b" l="l" r="r" t="t"/>
              <a:pathLst>
                <a:path extrusionOk="0" h="2045" w="874">
                  <a:moveTo>
                    <a:pt x="0" y="0"/>
                  </a:moveTo>
                  <a:cubicBezTo>
                    <a:pt x="47" y="84"/>
                    <a:pt x="75" y="177"/>
                    <a:pt x="112" y="260"/>
                  </a:cubicBezTo>
                  <a:cubicBezTo>
                    <a:pt x="149" y="344"/>
                    <a:pt x="186" y="437"/>
                    <a:pt x="223" y="511"/>
                  </a:cubicBezTo>
                  <a:lnTo>
                    <a:pt x="428" y="1022"/>
                  </a:lnTo>
                  <a:lnTo>
                    <a:pt x="651" y="1533"/>
                  </a:lnTo>
                  <a:cubicBezTo>
                    <a:pt x="716" y="1710"/>
                    <a:pt x="790" y="1886"/>
                    <a:pt x="874" y="2044"/>
                  </a:cubicBezTo>
                  <a:cubicBezTo>
                    <a:pt x="809" y="1877"/>
                    <a:pt x="744" y="1701"/>
                    <a:pt x="688" y="1524"/>
                  </a:cubicBezTo>
                  <a:cubicBezTo>
                    <a:pt x="614" y="1347"/>
                    <a:pt x="539" y="1190"/>
                    <a:pt x="474" y="1013"/>
                  </a:cubicBezTo>
                  <a:cubicBezTo>
                    <a:pt x="400" y="836"/>
                    <a:pt x="335" y="669"/>
                    <a:pt x="251" y="502"/>
                  </a:cubicBezTo>
                  <a:cubicBezTo>
                    <a:pt x="168" y="326"/>
                    <a:pt x="93"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2"/>
            <p:cNvSpPr/>
            <p:nvPr/>
          </p:nvSpPr>
          <p:spPr>
            <a:xfrm>
              <a:off x="3553550" y="2509075"/>
              <a:ext cx="9800" cy="10250"/>
            </a:xfrm>
            <a:custGeom>
              <a:rect b="b" l="l" r="r" t="t"/>
              <a:pathLst>
                <a:path extrusionOk="0" h="410" w="392">
                  <a:moveTo>
                    <a:pt x="1" y="1"/>
                  </a:moveTo>
                  <a:cubicBezTo>
                    <a:pt x="19" y="38"/>
                    <a:pt x="47" y="84"/>
                    <a:pt x="75" y="122"/>
                  </a:cubicBezTo>
                  <a:cubicBezTo>
                    <a:pt x="103" y="149"/>
                    <a:pt x="140" y="187"/>
                    <a:pt x="168" y="224"/>
                  </a:cubicBezTo>
                  <a:cubicBezTo>
                    <a:pt x="242" y="298"/>
                    <a:pt x="307" y="354"/>
                    <a:pt x="391" y="410"/>
                  </a:cubicBezTo>
                  <a:cubicBezTo>
                    <a:pt x="335" y="326"/>
                    <a:pt x="270" y="261"/>
                    <a:pt x="205" y="205"/>
                  </a:cubicBezTo>
                  <a:lnTo>
                    <a:pt x="103" y="94"/>
                  </a:lnTo>
                  <a:cubicBezTo>
                    <a:pt x="6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2"/>
            <p:cNvSpPr/>
            <p:nvPr/>
          </p:nvSpPr>
          <p:spPr>
            <a:xfrm>
              <a:off x="3559375" y="2518150"/>
              <a:ext cx="6975" cy="5600"/>
            </a:xfrm>
            <a:custGeom>
              <a:rect b="b" l="l" r="r" t="t"/>
              <a:pathLst>
                <a:path extrusionOk="0" h="224" w="279">
                  <a:moveTo>
                    <a:pt x="0" y="0"/>
                  </a:moveTo>
                  <a:lnTo>
                    <a:pt x="0" y="0"/>
                  </a:lnTo>
                  <a:cubicBezTo>
                    <a:pt x="9" y="37"/>
                    <a:pt x="19" y="56"/>
                    <a:pt x="47" y="84"/>
                  </a:cubicBezTo>
                  <a:cubicBezTo>
                    <a:pt x="65" y="102"/>
                    <a:pt x="93" y="121"/>
                    <a:pt x="112" y="139"/>
                  </a:cubicBezTo>
                  <a:cubicBezTo>
                    <a:pt x="158" y="177"/>
                    <a:pt x="223" y="214"/>
                    <a:pt x="279" y="223"/>
                  </a:cubicBezTo>
                  <a:cubicBezTo>
                    <a:pt x="242" y="177"/>
                    <a:pt x="195" y="139"/>
                    <a:pt x="140" y="93"/>
                  </a:cubicBezTo>
                  <a:cubicBezTo>
                    <a:pt x="112" y="84"/>
                    <a:pt x="93" y="56"/>
                    <a:pt x="65" y="47"/>
                  </a:cubicBezTo>
                  <a:cubicBezTo>
                    <a:pt x="47"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2"/>
            <p:cNvSpPr/>
            <p:nvPr/>
          </p:nvSpPr>
          <p:spPr>
            <a:xfrm>
              <a:off x="3555650" y="2516750"/>
              <a:ext cx="7700" cy="10475"/>
            </a:xfrm>
            <a:custGeom>
              <a:rect b="b" l="l" r="r" t="t"/>
              <a:pathLst>
                <a:path extrusionOk="0" h="419" w="308">
                  <a:moveTo>
                    <a:pt x="1" y="0"/>
                  </a:moveTo>
                  <a:lnTo>
                    <a:pt x="1" y="0"/>
                  </a:lnTo>
                  <a:cubicBezTo>
                    <a:pt x="10" y="38"/>
                    <a:pt x="28" y="84"/>
                    <a:pt x="56" y="112"/>
                  </a:cubicBezTo>
                  <a:lnTo>
                    <a:pt x="121" y="223"/>
                  </a:lnTo>
                  <a:cubicBezTo>
                    <a:pt x="186" y="288"/>
                    <a:pt x="242" y="363"/>
                    <a:pt x="307" y="418"/>
                  </a:cubicBezTo>
                  <a:cubicBezTo>
                    <a:pt x="261" y="335"/>
                    <a:pt x="214" y="270"/>
                    <a:pt x="168" y="195"/>
                  </a:cubicBezTo>
                  <a:cubicBezTo>
                    <a:pt x="112" y="13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2"/>
            <p:cNvSpPr/>
            <p:nvPr/>
          </p:nvSpPr>
          <p:spPr>
            <a:xfrm>
              <a:off x="3548925" y="2504900"/>
              <a:ext cx="3950" cy="7450"/>
            </a:xfrm>
            <a:custGeom>
              <a:rect b="b" l="l" r="r" t="t"/>
              <a:pathLst>
                <a:path extrusionOk="0" h="298" w="158">
                  <a:moveTo>
                    <a:pt x="0" y="1"/>
                  </a:moveTo>
                  <a:lnTo>
                    <a:pt x="0" y="1"/>
                  </a:lnTo>
                  <a:cubicBezTo>
                    <a:pt x="9" y="56"/>
                    <a:pt x="28" y="112"/>
                    <a:pt x="56" y="158"/>
                  </a:cubicBezTo>
                  <a:cubicBezTo>
                    <a:pt x="93" y="205"/>
                    <a:pt x="112" y="261"/>
                    <a:pt x="158" y="298"/>
                  </a:cubicBezTo>
                  <a:cubicBezTo>
                    <a:pt x="149" y="242"/>
                    <a:pt x="130" y="196"/>
                    <a:pt x="102" y="140"/>
                  </a:cubicBezTo>
                  <a:cubicBezTo>
                    <a:pt x="65" y="93"/>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2"/>
            <p:cNvSpPr/>
            <p:nvPr/>
          </p:nvSpPr>
          <p:spPr>
            <a:xfrm>
              <a:off x="3566800" y="2543925"/>
              <a:ext cx="9325" cy="8625"/>
            </a:xfrm>
            <a:custGeom>
              <a:rect b="b" l="l" r="r" t="t"/>
              <a:pathLst>
                <a:path extrusionOk="0" h="345" w="373">
                  <a:moveTo>
                    <a:pt x="0" y="0"/>
                  </a:moveTo>
                  <a:lnTo>
                    <a:pt x="0" y="0"/>
                  </a:lnTo>
                  <a:cubicBezTo>
                    <a:pt x="19" y="38"/>
                    <a:pt x="47" y="75"/>
                    <a:pt x="75" y="112"/>
                  </a:cubicBezTo>
                  <a:cubicBezTo>
                    <a:pt x="112" y="140"/>
                    <a:pt x="131" y="177"/>
                    <a:pt x="168" y="205"/>
                  </a:cubicBezTo>
                  <a:cubicBezTo>
                    <a:pt x="233" y="261"/>
                    <a:pt x="298" y="307"/>
                    <a:pt x="372" y="344"/>
                  </a:cubicBezTo>
                  <a:cubicBezTo>
                    <a:pt x="326" y="279"/>
                    <a:pt x="270" y="223"/>
                    <a:pt x="186" y="168"/>
                  </a:cubicBezTo>
                  <a:cubicBezTo>
                    <a:pt x="158" y="130"/>
                    <a:pt x="131" y="112"/>
                    <a:pt x="93" y="84"/>
                  </a:cubicBezTo>
                  <a:cubicBezTo>
                    <a:pt x="75"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2"/>
            <p:cNvSpPr/>
            <p:nvPr/>
          </p:nvSpPr>
          <p:spPr>
            <a:xfrm>
              <a:off x="3565400" y="2539750"/>
              <a:ext cx="6075" cy="5825"/>
            </a:xfrm>
            <a:custGeom>
              <a:rect b="b" l="l" r="r" t="t"/>
              <a:pathLst>
                <a:path extrusionOk="0" h="233" w="243">
                  <a:moveTo>
                    <a:pt x="1" y="0"/>
                  </a:moveTo>
                  <a:cubicBezTo>
                    <a:pt x="1" y="28"/>
                    <a:pt x="29" y="56"/>
                    <a:pt x="38" y="74"/>
                  </a:cubicBezTo>
                  <a:cubicBezTo>
                    <a:pt x="47" y="112"/>
                    <a:pt x="66" y="121"/>
                    <a:pt x="94" y="149"/>
                  </a:cubicBezTo>
                  <a:cubicBezTo>
                    <a:pt x="112" y="158"/>
                    <a:pt x="140" y="186"/>
                    <a:pt x="159" y="195"/>
                  </a:cubicBezTo>
                  <a:cubicBezTo>
                    <a:pt x="187" y="205"/>
                    <a:pt x="214" y="214"/>
                    <a:pt x="242" y="232"/>
                  </a:cubicBezTo>
                  <a:cubicBezTo>
                    <a:pt x="214" y="177"/>
                    <a:pt x="168" y="140"/>
                    <a:pt x="131" y="102"/>
                  </a:cubicBez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2"/>
            <p:cNvSpPr/>
            <p:nvPr/>
          </p:nvSpPr>
          <p:spPr>
            <a:xfrm>
              <a:off x="3575150" y="2548325"/>
              <a:ext cx="4225" cy="2600"/>
            </a:xfrm>
            <a:custGeom>
              <a:rect b="b" l="l" r="r" t="t"/>
              <a:pathLst>
                <a:path extrusionOk="0" h="104" w="169">
                  <a:moveTo>
                    <a:pt x="1" y="1"/>
                  </a:moveTo>
                  <a:cubicBezTo>
                    <a:pt x="1" y="38"/>
                    <a:pt x="38" y="57"/>
                    <a:pt x="66" y="85"/>
                  </a:cubicBezTo>
                  <a:cubicBezTo>
                    <a:pt x="75" y="94"/>
                    <a:pt x="103" y="103"/>
                    <a:pt x="112" y="103"/>
                  </a:cubicBezTo>
                  <a:lnTo>
                    <a:pt x="168" y="103"/>
                  </a:lnTo>
                  <a:cubicBezTo>
                    <a:pt x="131" y="66"/>
                    <a:pt x="112" y="57"/>
                    <a:pt x="103" y="47"/>
                  </a:cubicBezTo>
                  <a:cubicBezTo>
                    <a:pt x="75" y="38"/>
                    <a:pt x="66" y="38"/>
                    <a:pt x="57" y="29"/>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2"/>
            <p:cNvSpPr/>
            <p:nvPr/>
          </p:nvSpPr>
          <p:spPr>
            <a:xfrm>
              <a:off x="3545200" y="2554375"/>
              <a:ext cx="9325" cy="6525"/>
            </a:xfrm>
            <a:custGeom>
              <a:rect b="b" l="l" r="r" t="t"/>
              <a:pathLst>
                <a:path extrusionOk="0" h="261" w="373">
                  <a:moveTo>
                    <a:pt x="0" y="0"/>
                  </a:moveTo>
                  <a:cubicBezTo>
                    <a:pt x="10" y="28"/>
                    <a:pt x="10" y="38"/>
                    <a:pt x="19" y="66"/>
                  </a:cubicBezTo>
                  <a:cubicBezTo>
                    <a:pt x="19" y="84"/>
                    <a:pt x="28" y="93"/>
                    <a:pt x="47" y="121"/>
                  </a:cubicBezTo>
                  <a:cubicBezTo>
                    <a:pt x="65" y="158"/>
                    <a:pt x="93" y="186"/>
                    <a:pt x="121" y="214"/>
                  </a:cubicBezTo>
                  <a:cubicBezTo>
                    <a:pt x="158" y="233"/>
                    <a:pt x="196" y="251"/>
                    <a:pt x="242" y="261"/>
                  </a:cubicBezTo>
                  <a:cubicBezTo>
                    <a:pt x="288" y="261"/>
                    <a:pt x="335" y="261"/>
                    <a:pt x="372" y="233"/>
                  </a:cubicBezTo>
                  <a:lnTo>
                    <a:pt x="372" y="233"/>
                  </a:lnTo>
                  <a:cubicBezTo>
                    <a:pt x="357" y="236"/>
                    <a:pt x="342" y="238"/>
                    <a:pt x="327" y="238"/>
                  </a:cubicBezTo>
                  <a:cubicBezTo>
                    <a:pt x="261" y="238"/>
                    <a:pt x="202" y="207"/>
                    <a:pt x="149" y="177"/>
                  </a:cubicBezTo>
                  <a:cubicBezTo>
                    <a:pt x="112" y="158"/>
                    <a:pt x="93" y="121"/>
                    <a:pt x="65" y="93"/>
                  </a:cubicBezTo>
                  <a:cubicBezTo>
                    <a:pt x="56" y="84"/>
                    <a:pt x="38" y="66"/>
                    <a:pt x="28" y="47"/>
                  </a:cubicBezTo>
                  <a:cubicBezTo>
                    <a:pt x="19" y="3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2"/>
            <p:cNvSpPr/>
            <p:nvPr/>
          </p:nvSpPr>
          <p:spPr>
            <a:xfrm>
              <a:off x="3543575" y="2546700"/>
              <a:ext cx="5375" cy="9800"/>
            </a:xfrm>
            <a:custGeom>
              <a:rect b="b" l="l" r="r" t="t"/>
              <a:pathLst>
                <a:path extrusionOk="0" h="392" w="215">
                  <a:moveTo>
                    <a:pt x="10" y="1"/>
                  </a:moveTo>
                  <a:cubicBezTo>
                    <a:pt x="0" y="47"/>
                    <a:pt x="10" y="75"/>
                    <a:pt x="28" y="112"/>
                  </a:cubicBezTo>
                  <a:cubicBezTo>
                    <a:pt x="38" y="150"/>
                    <a:pt x="47" y="187"/>
                    <a:pt x="75" y="215"/>
                  </a:cubicBezTo>
                  <a:cubicBezTo>
                    <a:pt x="103" y="289"/>
                    <a:pt x="158" y="345"/>
                    <a:pt x="214" y="391"/>
                  </a:cubicBezTo>
                  <a:cubicBezTo>
                    <a:pt x="205" y="354"/>
                    <a:pt x="177" y="326"/>
                    <a:pt x="168" y="270"/>
                  </a:cubicBezTo>
                  <a:cubicBezTo>
                    <a:pt x="158" y="242"/>
                    <a:pt x="140" y="215"/>
                    <a:pt x="121" y="177"/>
                  </a:cubicBezTo>
                  <a:lnTo>
                    <a:pt x="65" y="94"/>
                  </a:lnTo>
                  <a:cubicBezTo>
                    <a:pt x="47" y="66"/>
                    <a:pt x="2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2"/>
            <p:cNvSpPr/>
            <p:nvPr/>
          </p:nvSpPr>
          <p:spPr>
            <a:xfrm>
              <a:off x="3539625" y="2542300"/>
              <a:ext cx="2800" cy="9550"/>
            </a:xfrm>
            <a:custGeom>
              <a:rect b="b" l="l" r="r" t="t"/>
              <a:pathLst>
                <a:path extrusionOk="0" h="382" w="112">
                  <a:moveTo>
                    <a:pt x="10" y="0"/>
                  </a:moveTo>
                  <a:cubicBezTo>
                    <a:pt x="0" y="38"/>
                    <a:pt x="0" y="65"/>
                    <a:pt x="0" y="103"/>
                  </a:cubicBezTo>
                  <a:cubicBezTo>
                    <a:pt x="10" y="140"/>
                    <a:pt x="10" y="177"/>
                    <a:pt x="19" y="205"/>
                  </a:cubicBezTo>
                  <a:cubicBezTo>
                    <a:pt x="28" y="242"/>
                    <a:pt x="47" y="270"/>
                    <a:pt x="56" y="298"/>
                  </a:cubicBezTo>
                  <a:cubicBezTo>
                    <a:pt x="84" y="326"/>
                    <a:pt x="93" y="353"/>
                    <a:pt x="112" y="381"/>
                  </a:cubicBezTo>
                  <a:cubicBezTo>
                    <a:pt x="103" y="307"/>
                    <a:pt x="93" y="251"/>
                    <a:pt x="65" y="186"/>
                  </a:cubicBezTo>
                  <a:cubicBezTo>
                    <a:pt x="47" y="130"/>
                    <a:pt x="28"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2"/>
            <p:cNvSpPr/>
            <p:nvPr/>
          </p:nvSpPr>
          <p:spPr>
            <a:xfrm>
              <a:off x="3547050" y="2549500"/>
              <a:ext cx="3975" cy="5825"/>
            </a:xfrm>
            <a:custGeom>
              <a:rect b="b" l="l" r="r" t="t"/>
              <a:pathLst>
                <a:path extrusionOk="0" h="233" w="159">
                  <a:moveTo>
                    <a:pt x="19" y="0"/>
                  </a:moveTo>
                  <a:lnTo>
                    <a:pt x="19" y="0"/>
                  </a:lnTo>
                  <a:cubicBezTo>
                    <a:pt x="1" y="47"/>
                    <a:pt x="29" y="103"/>
                    <a:pt x="47" y="140"/>
                  </a:cubicBezTo>
                  <a:cubicBezTo>
                    <a:pt x="66" y="168"/>
                    <a:pt x="75" y="186"/>
                    <a:pt x="94" y="195"/>
                  </a:cubicBezTo>
                  <a:cubicBezTo>
                    <a:pt x="103" y="214"/>
                    <a:pt x="131" y="223"/>
                    <a:pt x="159" y="233"/>
                  </a:cubicBezTo>
                  <a:cubicBezTo>
                    <a:pt x="131" y="186"/>
                    <a:pt x="103" y="149"/>
                    <a:pt x="94" y="121"/>
                  </a:cubicBezTo>
                  <a:cubicBezTo>
                    <a:pt x="75" y="75"/>
                    <a:pt x="4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2"/>
            <p:cNvSpPr/>
            <p:nvPr/>
          </p:nvSpPr>
          <p:spPr>
            <a:xfrm>
              <a:off x="3537525" y="2500500"/>
              <a:ext cx="3525" cy="9775"/>
            </a:xfrm>
            <a:custGeom>
              <a:rect b="b" l="l" r="r" t="t"/>
              <a:pathLst>
                <a:path extrusionOk="0" h="391" w="141">
                  <a:moveTo>
                    <a:pt x="140" y="0"/>
                  </a:moveTo>
                  <a:lnTo>
                    <a:pt x="140" y="0"/>
                  </a:lnTo>
                  <a:cubicBezTo>
                    <a:pt x="122" y="19"/>
                    <a:pt x="94" y="56"/>
                    <a:pt x="66" y="93"/>
                  </a:cubicBezTo>
                  <a:cubicBezTo>
                    <a:pt x="57" y="111"/>
                    <a:pt x="47" y="149"/>
                    <a:pt x="38" y="186"/>
                  </a:cubicBezTo>
                  <a:cubicBezTo>
                    <a:pt x="10" y="251"/>
                    <a:pt x="1" y="325"/>
                    <a:pt x="19" y="390"/>
                  </a:cubicBezTo>
                  <a:cubicBezTo>
                    <a:pt x="47" y="325"/>
                    <a:pt x="57" y="251"/>
                    <a:pt x="84" y="195"/>
                  </a:cubicBezTo>
                  <a:cubicBezTo>
                    <a:pt x="103" y="130"/>
                    <a:pt x="131" y="65"/>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2"/>
            <p:cNvSpPr/>
            <p:nvPr/>
          </p:nvSpPr>
          <p:spPr>
            <a:xfrm>
              <a:off x="3540100" y="2504425"/>
              <a:ext cx="2100" cy="7700"/>
            </a:xfrm>
            <a:custGeom>
              <a:rect b="b" l="l" r="r" t="t"/>
              <a:pathLst>
                <a:path extrusionOk="0" h="308" w="84">
                  <a:moveTo>
                    <a:pt x="84" y="1"/>
                  </a:moveTo>
                  <a:lnTo>
                    <a:pt x="84" y="1"/>
                  </a:lnTo>
                  <a:cubicBezTo>
                    <a:pt x="65" y="29"/>
                    <a:pt x="37" y="47"/>
                    <a:pt x="37" y="66"/>
                  </a:cubicBezTo>
                  <a:cubicBezTo>
                    <a:pt x="28" y="85"/>
                    <a:pt x="19" y="122"/>
                    <a:pt x="19" y="140"/>
                  </a:cubicBezTo>
                  <a:cubicBezTo>
                    <a:pt x="0" y="205"/>
                    <a:pt x="0" y="261"/>
                    <a:pt x="28" y="308"/>
                  </a:cubicBezTo>
                  <a:cubicBezTo>
                    <a:pt x="37" y="270"/>
                    <a:pt x="46" y="252"/>
                    <a:pt x="46" y="224"/>
                  </a:cubicBezTo>
                  <a:cubicBezTo>
                    <a:pt x="46" y="205"/>
                    <a:pt x="65" y="177"/>
                    <a:pt x="65" y="159"/>
                  </a:cubicBezTo>
                  <a:cubicBezTo>
                    <a:pt x="74" y="112"/>
                    <a:pt x="74" y="66"/>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2"/>
            <p:cNvSpPr/>
            <p:nvPr/>
          </p:nvSpPr>
          <p:spPr>
            <a:xfrm>
              <a:off x="3543800" y="2508375"/>
              <a:ext cx="2825" cy="7225"/>
            </a:xfrm>
            <a:custGeom>
              <a:rect b="b" l="l" r="r" t="t"/>
              <a:pathLst>
                <a:path extrusionOk="0" h="289" w="113">
                  <a:moveTo>
                    <a:pt x="1" y="1"/>
                  </a:moveTo>
                  <a:cubicBezTo>
                    <a:pt x="1" y="47"/>
                    <a:pt x="19" y="103"/>
                    <a:pt x="29" y="150"/>
                  </a:cubicBezTo>
                  <a:lnTo>
                    <a:pt x="66" y="215"/>
                  </a:lnTo>
                  <a:cubicBezTo>
                    <a:pt x="75" y="242"/>
                    <a:pt x="84" y="261"/>
                    <a:pt x="112" y="289"/>
                  </a:cubicBezTo>
                  <a:cubicBezTo>
                    <a:pt x="94" y="242"/>
                    <a:pt x="84" y="177"/>
                    <a:pt x="75" y="140"/>
                  </a:cubicBezTo>
                  <a:cubicBezTo>
                    <a:pt x="66" y="9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2"/>
            <p:cNvSpPr/>
            <p:nvPr/>
          </p:nvSpPr>
          <p:spPr>
            <a:xfrm>
              <a:off x="3541950" y="2512325"/>
              <a:ext cx="1425" cy="7000"/>
            </a:xfrm>
            <a:custGeom>
              <a:rect b="b" l="l" r="r" t="t"/>
              <a:pathLst>
                <a:path extrusionOk="0" h="280" w="57">
                  <a:moveTo>
                    <a:pt x="19" y="1"/>
                  </a:moveTo>
                  <a:cubicBezTo>
                    <a:pt x="0" y="47"/>
                    <a:pt x="0" y="94"/>
                    <a:pt x="10" y="140"/>
                  </a:cubicBezTo>
                  <a:cubicBezTo>
                    <a:pt x="10" y="187"/>
                    <a:pt x="19" y="233"/>
                    <a:pt x="47" y="280"/>
                  </a:cubicBezTo>
                  <a:cubicBezTo>
                    <a:pt x="56" y="233"/>
                    <a:pt x="56" y="187"/>
                    <a:pt x="56" y="140"/>
                  </a:cubicBezTo>
                  <a:cubicBezTo>
                    <a:pt x="56" y="9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2"/>
            <p:cNvSpPr/>
            <p:nvPr/>
          </p:nvSpPr>
          <p:spPr>
            <a:xfrm>
              <a:off x="3537525" y="2513725"/>
              <a:ext cx="1200" cy="8850"/>
            </a:xfrm>
            <a:custGeom>
              <a:rect b="b" l="l" r="r" t="t"/>
              <a:pathLst>
                <a:path extrusionOk="0" h="354" w="48">
                  <a:moveTo>
                    <a:pt x="10" y="1"/>
                  </a:moveTo>
                  <a:cubicBezTo>
                    <a:pt x="1" y="66"/>
                    <a:pt x="1" y="121"/>
                    <a:pt x="1" y="177"/>
                  </a:cubicBezTo>
                  <a:cubicBezTo>
                    <a:pt x="10" y="233"/>
                    <a:pt x="10" y="298"/>
                    <a:pt x="38" y="354"/>
                  </a:cubicBezTo>
                  <a:cubicBezTo>
                    <a:pt x="47" y="298"/>
                    <a:pt x="47" y="233"/>
                    <a:pt x="47" y="177"/>
                  </a:cubicBezTo>
                  <a:cubicBezTo>
                    <a:pt x="38" y="121"/>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2"/>
            <p:cNvSpPr/>
            <p:nvPr/>
          </p:nvSpPr>
          <p:spPr>
            <a:xfrm>
              <a:off x="3592825" y="2515825"/>
              <a:ext cx="6050" cy="9550"/>
            </a:xfrm>
            <a:custGeom>
              <a:rect b="b" l="l" r="r" t="t"/>
              <a:pathLst>
                <a:path extrusionOk="0" h="382" w="242">
                  <a:moveTo>
                    <a:pt x="0" y="0"/>
                  </a:moveTo>
                  <a:lnTo>
                    <a:pt x="0" y="0"/>
                  </a:lnTo>
                  <a:cubicBezTo>
                    <a:pt x="19" y="37"/>
                    <a:pt x="46" y="56"/>
                    <a:pt x="65" y="93"/>
                  </a:cubicBezTo>
                  <a:cubicBezTo>
                    <a:pt x="93" y="130"/>
                    <a:pt x="102" y="149"/>
                    <a:pt x="121" y="186"/>
                  </a:cubicBezTo>
                  <a:cubicBezTo>
                    <a:pt x="167" y="242"/>
                    <a:pt x="204" y="316"/>
                    <a:pt x="242" y="381"/>
                  </a:cubicBezTo>
                  <a:cubicBezTo>
                    <a:pt x="242" y="335"/>
                    <a:pt x="232" y="307"/>
                    <a:pt x="214" y="270"/>
                  </a:cubicBezTo>
                  <a:cubicBezTo>
                    <a:pt x="204" y="232"/>
                    <a:pt x="195" y="195"/>
                    <a:pt x="167" y="167"/>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2"/>
            <p:cNvSpPr/>
            <p:nvPr/>
          </p:nvSpPr>
          <p:spPr>
            <a:xfrm>
              <a:off x="3588875" y="2515125"/>
              <a:ext cx="6525" cy="7450"/>
            </a:xfrm>
            <a:custGeom>
              <a:rect b="b" l="l" r="r" t="t"/>
              <a:pathLst>
                <a:path extrusionOk="0" h="298" w="261">
                  <a:moveTo>
                    <a:pt x="0" y="0"/>
                  </a:moveTo>
                  <a:lnTo>
                    <a:pt x="74" y="75"/>
                  </a:lnTo>
                  <a:cubicBezTo>
                    <a:pt x="93" y="103"/>
                    <a:pt x="112" y="121"/>
                    <a:pt x="130" y="149"/>
                  </a:cubicBezTo>
                  <a:cubicBezTo>
                    <a:pt x="177" y="195"/>
                    <a:pt x="214" y="251"/>
                    <a:pt x="260" y="298"/>
                  </a:cubicBezTo>
                  <a:cubicBezTo>
                    <a:pt x="260" y="260"/>
                    <a:pt x="232" y="223"/>
                    <a:pt x="223" y="205"/>
                  </a:cubicBezTo>
                  <a:cubicBezTo>
                    <a:pt x="204" y="177"/>
                    <a:pt x="186" y="140"/>
                    <a:pt x="167" y="121"/>
                  </a:cubicBezTo>
                  <a:cubicBezTo>
                    <a:pt x="121" y="65"/>
                    <a:pt x="7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2"/>
            <p:cNvSpPr/>
            <p:nvPr/>
          </p:nvSpPr>
          <p:spPr>
            <a:xfrm>
              <a:off x="3582600" y="2512800"/>
              <a:ext cx="7450" cy="6750"/>
            </a:xfrm>
            <a:custGeom>
              <a:rect b="b" l="l" r="r" t="t"/>
              <a:pathLst>
                <a:path extrusionOk="0" h="270" w="298">
                  <a:moveTo>
                    <a:pt x="0" y="0"/>
                  </a:moveTo>
                  <a:lnTo>
                    <a:pt x="65" y="75"/>
                  </a:lnTo>
                  <a:lnTo>
                    <a:pt x="140" y="149"/>
                  </a:lnTo>
                  <a:cubicBezTo>
                    <a:pt x="186" y="196"/>
                    <a:pt x="242" y="242"/>
                    <a:pt x="298" y="270"/>
                  </a:cubicBezTo>
                  <a:cubicBezTo>
                    <a:pt x="270" y="214"/>
                    <a:pt x="223" y="158"/>
                    <a:pt x="177" y="121"/>
                  </a:cubicBezTo>
                  <a:cubicBezTo>
                    <a:pt x="149" y="93"/>
                    <a:pt x="130" y="75"/>
                    <a:pt x="93" y="47"/>
                  </a:cubicBezTo>
                  <a:cubicBezTo>
                    <a:pt x="65" y="2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2"/>
            <p:cNvSpPr/>
            <p:nvPr/>
          </p:nvSpPr>
          <p:spPr>
            <a:xfrm>
              <a:off x="3577725" y="2506300"/>
              <a:ext cx="9300" cy="5125"/>
            </a:xfrm>
            <a:custGeom>
              <a:rect b="b" l="l" r="r" t="t"/>
              <a:pathLst>
                <a:path extrusionOk="0" h="205" w="372">
                  <a:moveTo>
                    <a:pt x="0" y="0"/>
                  </a:moveTo>
                  <a:lnTo>
                    <a:pt x="93" y="56"/>
                  </a:lnTo>
                  <a:cubicBezTo>
                    <a:pt x="121" y="84"/>
                    <a:pt x="149" y="93"/>
                    <a:pt x="186" y="112"/>
                  </a:cubicBezTo>
                  <a:cubicBezTo>
                    <a:pt x="242" y="149"/>
                    <a:pt x="297" y="186"/>
                    <a:pt x="372" y="205"/>
                  </a:cubicBezTo>
                  <a:cubicBezTo>
                    <a:pt x="325" y="158"/>
                    <a:pt x="260" y="112"/>
                    <a:pt x="195" y="65"/>
                  </a:cubicBezTo>
                  <a:cubicBezTo>
                    <a:pt x="167" y="56"/>
                    <a:pt x="140" y="37"/>
                    <a:pt x="102" y="19"/>
                  </a:cubicBezTo>
                  <a:cubicBezTo>
                    <a:pt x="65"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2"/>
            <p:cNvSpPr/>
            <p:nvPr/>
          </p:nvSpPr>
          <p:spPr>
            <a:xfrm>
              <a:off x="3569825" y="2503275"/>
              <a:ext cx="8375" cy="6750"/>
            </a:xfrm>
            <a:custGeom>
              <a:rect b="b" l="l" r="r" t="t"/>
              <a:pathLst>
                <a:path extrusionOk="0" h="270" w="335">
                  <a:moveTo>
                    <a:pt x="0" y="0"/>
                  </a:moveTo>
                  <a:cubicBezTo>
                    <a:pt x="19" y="28"/>
                    <a:pt x="56" y="47"/>
                    <a:pt x="84" y="75"/>
                  </a:cubicBezTo>
                  <a:lnTo>
                    <a:pt x="158" y="140"/>
                  </a:lnTo>
                  <a:cubicBezTo>
                    <a:pt x="223" y="186"/>
                    <a:pt x="270" y="233"/>
                    <a:pt x="335" y="270"/>
                  </a:cubicBezTo>
                  <a:cubicBezTo>
                    <a:pt x="298" y="205"/>
                    <a:pt x="251" y="158"/>
                    <a:pt x="195" y="93"/>
                  </a:cubicBezTo>
                  <a:cubicBezTo>
                    <a:pt x="158" y="75"/>
                    <a:pt x="140" y="56"/>
                    <a:pt x="102" y="38"/>
                  </a:cubicBezTo>
                  <a:cubicBezTo>
                    <a:pt x="65" y="1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2"/>
            <p:cNvSpPr/>
            <p:nvPr/>
          </p:nvSpPr>
          <p:spPr>
            <a:xfrm>
              <a:off x="3571900" y="2531850"/>
              <a:ext cx="2825" cy="3725"/>
            </a:xfrm>
            <a:custGeom>
              <a:rect b="b" l="l" r="r" t="t"/>
              <a:pathLst>
                <a:path extrusionOk="0" h="149" w="113">
                  <a:moveTo>
                    <a:pt x="1" y="0"/>
                  </a:moveTo>
                  <a:cubicBezTo>
                    <a:pt x="1" y="37"/>
                    <a:pt x="10" y="65"/>
                    <a:pt x="29" y="93"/>
                  </a:cubicBezTo>
                  <a:cubicBezTo>
                    <a:pt x="57" y="112"/>
                    <a:pt x="75" y="140"/>
                    <a:pt x="112" y="149"/>
                  </a:cubicBezTo>
                  <a:cubicBezTo>
                    <a:pt x="103" y="112"/>
                    <a:pt x="94" y="84"/>
                    <a:pt x="75" y="56"/>
                  </a:cubicBezTo>
                  <a:cubicBezTo>
                    <a:pt x="57" y="37"/>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2"/>
            <p:cNvSpPr/>
            <p:nvPr/>
          </p:nvSpPr>
          <p:spPr>
            <a:xfrm>
              <a:off x="3572375" y="2535800"/>
              <a:ext cx="3275" cy="3975"/>
            </a:xfrm>
            <a:custGeom>
              <a:rect b="b" l="l" r="r" t="t"/>
              <a:pathLst>
                <a:path extrusionOk="0" h="159" w="131">
                  <a:moveTo>
                    <a:pt x="0" y="0"/>
                  </a:moveTo>
                  <a:lnTo>
                    <a:pt x="0" y="0"/>
                  </a:lnTo>
                  <a:cubicBezTo>
                    <a:pt x="10" y="37"/>
                    <a:pt x="19" y="75"/>
                    <a:pt x="47" y="93"/>
                  </a:cubicBezTo>
                  <a:cubicBezTo>
                    <a:pt x="75" y="121"/>
                    <a:pt x="93" y="140"/>
                    <a:pt x="131" y="158"/>
                  </a:cubicBezTo>
                  <a:cubicBezTo>
                    <a:pt x="131" y="121"/>
                    <a:pt x="103" y="84"/>
                    <a:pt x="84" y="65"/>
                  </a:cubicBezTo>
                  <a:cubicBezTo>
                    <a:pt x="56" y="3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2"/>
            <p:cNvSpPr/>
            <p:nvPr/>
          </p:nvSpPr>
          <p:spPr>
            <a:xfrm>
              <a:off x="3559375" y="2498400"/>
              <a:ext cx="6275" cy="3275"/>
            </a:xfrm>
            <a:custGeom>
              <a:rect b="b" l="l" r="r" t="t"/>
              <a:pathLst>
                <a:path extrusionOk="0" h="131" w="251">
                  <a:moveTo>
                    <a:pt x="0" y="0"/>
                  </a:moveTo>
                  <a:cubicBezTo>
                    <a:pt x="28" y="38"/>
                    <a:pt x="65" y="56"/>
                    <a:pt x="112" y="84"/>
                  </a:cubicBezTo>
                  <a:cubicBezTo>
                    <a:pt x="158" y="103"/>
                    <a:pt x="205" y="121"/>
                    <a:pt x="251" y="130"/>
                  </a:cubicBezTo>
                  <a:cubicBezTo>
                    <a:pt x="223" y="93"/>
                    <a:pt x="186" y="75"/>
                    <a:pt x="140" y="38"/>
                  </a:cubicBezTo>
                  <a:cubicBezTo>
                    <a:pt x="112" y="28"/>
                    <a:pt x="93" y="28"/>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
            <p:cNvSpPr/>
            <p:nvPr/>
          </p:nvSpPr>
          <p:spPr>
            <a:xfrm>
              <a:off x="3518725" y="2418025"/>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91" y="2720"/>
                    <a:pt x="533" y="2720"/>
                  </a:cubicBezTo>
                  <a:cubicBezTo>
                    <a:pt x="598" y="2720"/>
                    <a:pt x="660" y="2710"/>
                    <a:pt x="706" y="2695"/>
                  </a:cubicBezTo>
                  <a:cubicBezTo>
                    <a:pt x="1338" y="2574"/>
                    <a:pt x="1942" y="2314"/>
                    <a:pt x="2379" y="1859"/>
                  </a:cubicBezTo>
                  <a:cubicBezTo>
                    <a:pt x="2518" y="1720"/>
                    <a:pt x="2648" y="1552"/>
                    <a:pt x="2685" y="1357"/>
                  </a:cubicBezTo>
                  <a:cubicBezTo>
                    <a:pt x="2713" y="1162"/>
                    <a:pt x="2630" y="939"/>
                    <a:pt x="2453" y="856"/>
                  </a:cubicBezTo>
                  <a:cubicBezTo>
                    <a:pt x="2405" y="838"/>
                    <a:pt x="2355" y="830"/>
                    <a:pt x="2305" y="830"/>
                  </a:cubicBezTo>
                  <a:cubicBezTo>
                    <a:pt x="2145" y="830"/>
                    <a:pt x="1984" y="910"/>
                    <a:pt x="1849" y="995"/>
                  </a:cubicBezTo>
                  <a:cubicBezTo>
                    <a:pt x="1923" y="846"/>
                    <a:pt x="1998" y="698"/>
                    <a:pt x="1998" y="530"/>
                  </a:cubicBezTo>
                  <a:cubicBezTo>
                    <a:pt x="2007" y="372"/>
                    <a:pt x="1914" y="196"/>
                    <a:pt x="1756" y="149"/>
                  </a:cubicBezTo>
                  <a:cubicBezTo>
                    <a:pt x="1731" y="143"/>
                    <a:pt x="1706" y="139"/>
                    <a:pt x="1681" y="139"/>
                  </a:cubicBezTo>
                  <a:cubicBezTo>
                    <a:pt x="1538" y="139"/>
                    <a:pt x="1397" y="244"/>
                    <a:pt x="1310" y="363"/>
                  </a:cubicBezTo>
                  <a:cubicBezTo>
                    <a:pt x="1208" y="502"/>
                    <a:pt x="1134" y="660"/>
                    <a:pt x="1013" y="781"/>
                  </a:cubicBezTo>
                  <a:cubicBezTo>
                    <a:pt x="1013" y="614"/>
                    <a:pt x="1022" y="437"/>
                    <a:pt x="96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2"/>
            <p:cNvSpPr/>
            <p:nvPr/>
          </p:nvSpPr>
          <p:spPr>
            <a:xfrm>
              <a:off x="3519175" y="2417625"/>
              <a:ext cx="67850" cy="68250"/>
            </a:xfrm>
            <a:custGeom>
              <a:rect b="b" l="l" r="r" t="t"/>
              <a:pathLst>
                <a:path extrusionOk="0" h="2730" w="2714">
                  <a:moveTo>
                    <a:pt x="567" y="0"/>
                  </a:moveTo>
                  <a:cubicBezTo>
                    <a:pt x="503" y="0"/>
                    <a:pt x="439" y="19"/>
                    <a:pt x="391" y="54"/>
                  </a:cubicBezTo>
                  <a:cubicBezTo>
                    <a:pt x="317" y="100"/>
                    <a:pt x="261" y="156"/>
                    <a:pt x="224" y="221"/>
                  </a:cubicBezTo>
                  <a:cubicBezTo>
                    <a:pt x="140" y="361"/>
                    <a:pt x="94" y="528"/>
                    <a:pt x="75" y="676"/>
                  </a:cubicBezTo>
                  <a:cubicBezTo>
                    <a:pt x="29" y="992"/>
                    <a:pt x="1" y="1308"/>
                    <a:pt x="29" y="1615"/>
                  </a:cubicBezTo>
                  <a:cubicBezTo>
                    <a:pt x="47" y="1931"/>
                    <a:pt x="94" y="2247"/>
                    <a:pt x="187" y="2544"/>
                  </a:cubicBezTo>
                  <a:cubicBezTo>
                    <a:pt x="112" y="2247"/>
                    <a:pt x="47" y="1931"/>
                    <a:pt x="38" y="1615"/>
                  </a:cubicBezTo>
                  <a:cubicBezTo>
                    <a:pt x="29" y="1308"/>
                    <a:pt x="47" y="992"/>
                    <a:pt x="112" y="686"/>
                  </a:cubicBezTo>
                  <a:cubicBezTo>
                    <a:pt x="131" y="537"/>
                    <a:pt x="177" y="388"/>
                    <a:pt x="261" y="258"/>
                  </a:cubicBezTo>
                  <a:cubicBezTo>
                    <a:pt x="307" y="203"/>
                    <a:pt x="354" y="147"/>
                    <a:pt x="410" y="100"/>
                  </a:cubicBezTo>
                  <a:cubicBezTo>
                    <a:pt x="452" y="72"/>
                    <a:pt x="511" y="60"/>
                    <a:pt x="565" y="60"/>
                  </a:cubicBezTo>
                  <a:cubicBezTo>
                    <a:pt x="582" y="60"/>
                    <a:pt x="599" y="61"/>
                    <a:pt x="614" y="63"/>
                  </a:cubicBezTo>
                  <a:cubicBezTo>
                    <a:pt x="688" y="73"/>
                    <a:pt x="753" y="119"/>
                    <a:pt x="800" y="165"/>
                  </a:cubicBezTo>
                  <a:cubicBezTo>
                    <a:pt x="846" y="221"/>
                    <a:pt x="893" y="286"/>
                    <a:pt x="911" y="351"/>
                  </a:cubicBezTo>
                  <a:cubicBezTo>
                    <a:pt x="958" y="491"/>
                    <a:pt x="939" y="658"/>
                    <a:pt x="930" y="806"/>
                  </a:cubicBezTo>
                  <a:lnTo>
                    <a:pt x="930" y="909"/>
                  </a:lnTo>
                  <a:lnTo>
                    <a:pt x="1004" y="844"/>
                  </a:lnTo>
                  <a:cubicBezTo>
                    <a:pt x="1125" y="714"/>
                    <a:pt x="1199" y="546"/>
                    <a:pt x="1302" y="416"/>
                  </a:cubicBezTo>
                  <a:cubicBezTo>
                    <a:pt x="1348" y="361"/>
                    <a:pt x="1404" y="305"/>
                    <a:pt x="1478" y="258"/>
                  </a:cubicBezTo>
                  <a:cubicBezTo>
                    <a:pt x="1532" y="228"/>
                    <a:pt x="1592" y="210"/>
                    <a:pt x="1648" y="210"/>
                  </a:cubicBezTo>
                  <a:cubicBezTo>
                    <a:pt x="1660" y="210"/>
                    <a:pt x="1671" y="210"/>
                    <a:pt x="1682" y="212"/>
                  </a:cubicBezTo>
                  <a:cubicBezTo>
                    <a:pt x="1757" y="221"/>
                    <a:pt x="1813" y="268"/>
                    <a:pt x="1859" y="333"/>
                  </a:cubicBezTo>
                  <a:cubicBezTo>
                    <a:pt x="1896" y="388"/>
                    <a:pt x="1915" y="472"/>
                    <a:pt x="1915" y="537"/>
                  </a:cubicBezTo>
                  <a:cubicBezTo>
                    <a:pt x="1915" y="686"/>
                    <a:pt x="1850" y="844"/>
                    <a:pt x="1775" y="992"/>
                  </a:cubicBezTo>
                  <a:lnTo>
                    <a:pt x="1710" y="1132"/>
                  </a:lnTo>
                  <a:lnTo>
                    <a:pt x="1840" y="1048"/>
                  </a:lnTo>
                  <a:cubicBezTo>
                    <a:pt x="1915" y="1002"/>
                    <a:pt x="1989" y="955"/>
                    <a:pt x="2073" y="937"/>
                  </a:cubicBezTo>
                  <a:cubicBezTo>
                    <a:pt x="2147" y="899"/>
                    <a:pt x="2231" y="890"/>
                    <a:pt x="2314" y="890"/>
                  </a:cubicBezTo>
                  <a:cubicBezTo>
                    <a:pt x="2398" y="899"/>
                    <a:pt x="2463" y="937"/>
                    <a:pt x="2519" y="992"/>
                  </a:cubicBezTo>
                  <a:cubicBezTo>
                    <a:pt x="2584" y="1048"/>
                    <a:pt x="2602" y="1132"/>
                    <a:pt x="2612" y="1215"/>
                  </a:cubicBezTo>
                  <a:cubicBezTo>
                    <a:pt x="2630" y="1290"/>
                    <a:pt x="2612" y="1383"/>
                    <a:pt x="2593" y="1466"/>
                  </a:cubicBezTo>
                  <a:cubicBezTo>
                    <a:pt x="2565" y="1550"/>
                    <a:pt x="2519" y="1624"/>
                    <a:pt x="2463" y="1698"/>
                  </a:cubicBezTo>
                  <a:cubicBezTo>
                    <a:pt x="2416" y="1773"/>
                    <a:pt x="2351" y="1838"/>
                    <a:pt x="2286" y="1894"/>
                  </a:cubicBezTo>
                  <a:cubicBezTo>
                    <a:pt x="2231" y="1968"/>
                    <a:pt x="2166" y="2024"/>
                    <a:pt x="2091" y="2079"/>
                  </a:cubicBezTo>
                  <a:cubicBezTo>
                    <a:pt x="1813" y="2302"/>
                    <a:pt x="1487" y="2479"/>
                    <a:pt x="1153" y="2590"/>
                  </a:cubicBezTo>
                  <a:cubicBezTo>
                    <a:pt x="976" y="2646"/>
                    <a:pt x="800" y="2693"/>
                    <a:pt x="633" y="2720"/>
                  </a:cubicBezTo>
                  <a:cubicBezTo>
                    <a:pt x="594" y="2724"/>
                    <a:pt x="556" y="2726"/>
                    <a:pt x="518" y="2726"/>
                  </a:cubicBezTo>
                  <a:cubicBezTo>
                    <a:pt x="464" y="2726"/>
                    <a:pt x="412" y="2722"/>
                    <a:pt x="363" y="2711"/>
                  </a:cubicBezTo>
                  <a:cubicBezTo>
                    <a:pt x="317" y="2693"/>
                    <a:pt x="280" y="2674"/>
                    <a:pt x="242" y="2637"/>
                  </a:cubicBezTo>
                  <a:cubicBezTo>
                    <a:pt x="215" y="2600"/>
                    <a:pt x="187" y="2572"/>
                    <a:pt x="178" y="2527"/>
                  </a:cubicBezTo>
                  <a:lnTo>
                    <a:pt x="178" y="2527"/>
                  </a:lnTo>
                  <a:cubicBezTo>
                    <a:pt x="187" y="2572"/>
                    <a:pt x="215" y="2600"/>
                    <a:pt x="233" y="2637"/>
                  </a:cubicBezTo>
                  <a:cubicBezTo>
                    <a:pt x="270" y="2674"/>
                    <a:pt x="307" y="2693"/>
                    <a:pt x="354" y="2711"/>
                  </a:cubicBezTo>
                  <a:cubicBezTo>
                    <a:pt x="428" y="2730"/>
                    <a:pt x="521" y="2730"/>
                    <a:pt x="614" y="2730"/>
                  </a:cubicBezTo>
                  <a:cubicBezTo>
                    <a:pt x="791" y="2711"/>
                    <a:pt x="967" y="2665"/>
                    <a:pt x="1144" y="2600"/>
                  </a:cubicBezTo>
                  <a:cubicBezTo>
                    <a:pt x="1487" y="2497"/>
                    <a:pt x="1813" y="2339"/>
                    <a:pt x="2101" y="2116"/>
                  </a:cubicBezTo>
                  <a:lnTo>
                    <a:pt x="2314" y="1940"/>
                  </a:lnTo>
                  <a:cubicBezTo>
                    <a:pt x="2379" y="1884"/>
                    <a:pt x="2444" y="1810"/>
                    <a:pt x="2500" y="1745"/>
                  </a:cubicBezTo>
                  <a:cubicBezTo>
                    <a:pt x="2584" y="1661"/>
                    <a:pt x="2630" y="1587"/>
                    <a:pt x="2667" y="1503"/>
                  </a:cubicBezTo>
                  <a:cubicBezTo>
                    <a:pt x="2695" y="1410"/>
                    <a:pt x="2714" y="1317"/>
                    <a:pt x="2695" y="1225"/>
                  </a:cubicBezTo>
                  <a:cubicBezTo>
                    <a:pt x="2686" y="1132"/>
                    <a:pt x="2649" y="1039"/>
                    <a:pt x="2593" y="955"/>
                  </a:cubicBezTo>
                  <a:cubicBezTo>
                    <a:pt x="2537" y="872"/>
                    <a:pt x="2426" y="825"/>
                    <a:pt x="2333" y="816"/>
                  </a:cubicBezTo>
                  <a:cubicBezTo>
                    <a:pt x="2315" y="814"/>
                    <a:pt x="2298" y="813"/>
                    <a:pt x="2281" y="813"/>
                  </a:cubicBezTo>
                  <a:cubicBezTo>
                    <a:pt x="2199" y="813"/>
                    <a:pt x="2122" y="831"/>
                    <a:pt x="2045" y="862"/>
                  </a:cubicBezTo>
                  <a:cubicBezTo>
                    <a:pt x="1998" y="872"/>
                    <a:pt x="1961" y="899"/>
                    <a:pt x="1915" y="918"/>
                  </a:cubicBezTo>
                  <a:cubicBezTo>
                    <a:pt x="1933" y="890"/>
                    <a:pt x="1952" y="853"/>
                    <a:pt x="1971" y="816"/>
                  </a:cubicBezTo>
                  <a:cubicBezTo>
                    <a:pt x="1998" y="732"/>
                    <a:pt x="2017" y="639"/>
                    <a:pt x="2017" y="546"/>
                  </a:cubicBezTo>
                  <a:cubicBezTo>
                    <a:pt x="2017" y="453"/>
                    <a:pt x="1989" y="361"/>
                    <a:pt x="1933" y="286"/>
                  </a:cubicBezTo>
                  <a:cubicBezTo>
                    <a:pt x="1887" y="203"/>
                    <a:pt x="1794" y="147"/>
                    <a:pt x="1701" y="119"/>
                  </a:cubicBezTo>
                  <a:cubicBezTo>
                    <a:pt x="1681" y="115"/>
                    <a:pt x="1661" y="113"/>
                    <a:pt x="1641" y="113"/>
                  </a:cubicBezTo>
                  <a:cubicBezTo>
                    <a:pt x="1566" y="113"/>
                    <a:pt x="1490" y="138"/>
                    <a:pt x="1432" y="175"/>
                  </a:cubicBezTo>
                  <a:cubicBezTo>
                    <a:pt x="1348" y="221"/>
                    <a:pt x="1292" y="295"/>
                    <a:pt x="1237" y="361"/>
                  </a:cubicBezTo>
                  <a:cubicBezTo>
                    <a:pt x="1153" y="472"/>
                    <a:pt x="1097" y="584"/>
                    <a:pt x="1023" y="686"/>
                  </a:cubicBezTo>
                  <a:cubicBezTo>
                    <a:pt x="1023" y="574"/>
                    <a:pt x="1014" y="444"/>
                    <a:pt x="976" y="333"/>
                  </a:cubicBezTo>
                  <a:cubicBezTo>
                    <a:pt x="958" y="249"/>
                    <a:pt x="911" y="175"/>
                    <a:pt x="856" y="119"/>
                  </a:cubicBezTo>
                  <a:cubicBezTo>
                    <a:pt x="791" y="63"/>
                    <a:pt x="716" y="17"/>
                    <a:pt x="633" y="7"/>
                  </a:cubicBezTo>
                  <a:cubicBezTo>
                    <a:pt x="611" y="3"/>
                    <a:pt x="589"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
            <p:cNvSpPr/>
            <p:nvPr/>
          </p:nvSpPr>
          <p:spPr>
            <a:xfrm>
              <a:off x="3526150" y="2437550"/>
              <a:ext cx="17675" cy="46700"/>
            </a:xfrm>
            <a:custGeom>
              <a:rect b="b" l="l" r="r" t="t"/>
              <a:pathLst>
                <a:path extrusionOk="0" h="1868" w="707">
                  <a:moveTo>
                    <a:pt x="707" y="0"/>
                  </a:moveTo>
                  <a:lnTo>
                    <a:pt x="707" y="0"/>
                  </a:lnTo>
                  <a:cubicBezTo>
                    <a:pt x="651" y="158"/>
                    <a:pt x="595" y="307"/>
                    <a:pt x="549" y="465"/>
                  </a:cubicBezTo>
                  <a:lnTo>
                    <a:pt x="372" y="939"/>
                  </a:lnTo>
                  <a:lnTo>
                    <a:pt x="196" y="1403"/>
                  </a:lnTo>
                  <a:cubicBezTo>
                    <a:pt x="168" y="1487"/>
                    <a:pt x="140" y="1552"/>
                    <a:pt x="103" y="1635"/>
                  </a:cubicBezTo>
                  <a:cubicBezTo>
                    <a:pt x="75" y="1719"/>
                    <a:pt x="38" y="1793"/>
                    <a:pt x="1" y="1868"/>
                  </a:cubicBezTo>
                  <a:cubicBezTo>
                    <a:pt x="93" y="1728"/>
                    <a:pt x="159" y="1561"/>
                    <a:pt x="224" y="1412"/>
                  </a:cubicBezTo>
                  <a:cubicBezTo>
                    <a:pt x="289" y="1264"/>
                    <a:pt x="354" y="1115"/>
                    <a:pt x="409" y="948"/>
                  </a:cubicBezTo>
                  <a:cubicBezTo>
                    <a:pt x="465" y="790"/>
                    <a:pt x="521" y="632"/>
                    <a:pt x="567" y="474"/>
                  </a:cubicBezTo>
                  <a:cubicBezTo>
                    <a:pt x="623" y="325"/>
                    <a:pt x="660" y="15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2"/>
            <p:cNvSpPr/>
            <p:nvPr/>
          </p:nvSpPr>
          <p:spPr>
            <a:xfrm>
              <a:off x="3528000" y="2443825"/>
              <a:ext cx="36500" cy="41825"/>
            </a:xfrm>
            <a:custGeom>
              <a:rect b="b" l="l" r="r" t="t"/>
              <a:pathLst>
                <a:path extrusionOk="0" h="1673" w="1460">
                  <a:moveTo>
                    <a:pt x="1460" y="0"/>
                  </a:moveTo>
                  <a:lnTo>
                    <a:pt x="1460" y="0"/>
                  </a:lnTo>
                  <a:cubicBezTo>
                    <a:pt x="1320" y="130"/>
                    <a:pt x="1199" y="260"/>
                    <a:pt x="1069" y="409"/>
                  </a:cubicBezTo>
                  <a:cubicBezTo>
                    <a:pt x="939" y="539"/>
                    <a:pt x="828" y="678"/>
                    <a:pt x="698" y="818"/>
                  </a:cubicBezTo>
                  <a:cubicBezTo>
                    <a:pt x="577" y="957"/>
                    <a:pt x="456" y="1096"/>
                    <a:pt x="335" y="1236"/>
                  </a:cubicBezTo>
                  <a:cubicBezTo>
                    <a:pt x="224" y="1375"/>
                    <a:pt x="103" y="1524"/>
                    <a:pt x="1" y="1672"/>
                  </a:cubicBezTo>
                  <a:cubicBezTo>
                    <a:pt x="47" y="1607"/>
                    <a:pt x="112" y="1533"/>
                    <a:pt x="177" y="1468"/>
                  </a:cubicBezTo>
                  <a:cubicBezTo>
                    <a:pt x="233" y="1394"/>
                    <a:pt x="298" y="1329"/>
                    <a:pt x="363" y="1254"/>
                  </a:cubicBezTo>
                  <a:lnTo>
                    <a:pt x="735" y="836"/>
                  </a:lnTo>
                  <a:lnTo>
                    <a:pt x="1107" y="418"/>
                  </a:lnTo>
                  <a:cubicBezTo>
                    <a:pt x="1218" y="279"/>
                    <a:pt x="1348" y="139"/>
                    <a:pt x="14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2"/>
            <p:cNvSpPr/>
            <p:nvPr/>
          </p:nvSpPr>
          <p:spPr>
            <a:xfrm>
              <a:off x="3535200" y="2456125"/>
              <a:ext cx="4925" cy="13275"/>
            </a:xfrm>
            <a:custGeom>
              <a:rect b="b" l="l" r="r" t="t"/>
              <a:pathLst>
                <a:path extrusionOk="0" h="531" w="197">
                  <a:moveTo>
                    <a:pt x="196" y="0"/>
                  </a:moveTo>
                  <a:lnTo>
                    <a:pt x="196" y="0"/>
                  </a:lnTo>
                  <a:cubicBezTo>
                    <a:pt x="150" y="75"/>
                    <a:pt x="112" y="158"/>
                    <a:pt x="85" y="251"/>
                  </a:cubicBezTo>
                  <a:cubicBezTo>
                    <a:pt x="75" y="298"/>
                    <a:pt x="47" y="344"/>
                    <a:pt x="38" y="391"/>
                  </a:cubicBezTo>
                  <a:lnTo>
                    <a:pt x="1" y="530"/>
                  </a:lnTo>
                  <a:cubicBezTo>
                    <a:pt x="29" y="484"/>
                    <a:pt x="47" y="446"/>
                    <a:pt x="75" y="400"/>
                  </a:cubicBezTo>
                  <a:cubicBezTo>
                    <a:pt x="94" y="372"/>
                    <a:pt x="122" y="316"/>
                    <a:pt x="131" y="270"/>
                  </a:cubicBezTo>
                  <a:cubicBezTo>
                    <a:pt x="168" y="186"/>
                    <a:pt x="187" y="93"/>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2"/>
            <p:cNvSpPr/>
            <p:nvPr/>
          </p:nvSpPr>
          <p:spPr>
            <a:xfrm>
              <a:off x="3541025" y="2451025"/>
              <a:ext cx="2100" cy="8600"/>
            </a:xfrm>
            <a:custGeom>
              <a:rect b="b" l="l" r="r" t="t"/>
              <a:pathLst>
                <a:path extrusionOk="0" h="344" w="84">
                  <a:moveTo>
                    <a:pt x="75" y="0"/>
                  </a:moveTo>
                  <a:cubicBezTo>
                    <a:pt x="47" y="65"/>
                    <a:pt x="37" y="121"/>
                    <a:pt x="19" y="177"/>
                  </a:cubicBezTo>
                  <a:cubicBezTo>
                    <a:pt x="19" y="204"/>
                    <a:pt x="9" y="232"/>
                    <a:pt x="9" y="260"/>
                  </a:cubicBezTo>
                  <a:cubicBezTo>
                    <a:pt x="9" y="279"/>
                    <a:pt x="9" y="307"/>
                    <a:pt x="0" y="344"/>
                  </a:cubicBezTo>
                  <a:cubicBezTo>
                    <a:pt x="28" y="316"/>
                    <a:pt x="37" y="279"/>
                    <a:pt x="47" y="260"/>
                  </a:cubicBezTo>
                  <a:cubicBezTo>
                    <a:pt x="56" y="232"/>
                    <a:pt x="56" y="204"/>
                    <a:pt x="75" y="177"/>
                  </a:cubicBezTo>
                  <a:cubicBezTo>
                    <a:pt x="75"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2"/>
            <p:cNvSpPr/>
            <p:nvPr/>
          </p:nvSpPr>
          <p:spPr>
            <a:xfrm>
              <a:off x="3541025" y="2452650"/>
              <a:ext cx="6050" cy="11625"/>
            </a:xfrm>
            <a:custGeom>
              <a:rect b="b" l="l" r="r" t="t"/>
              <a:pathLst>
                <a:path extrusionOk="0" h="465" w="242">
                  <a:moveTo>
                    <a:pt x="242" y="0"/>
                  </a:moveTo>
                  <a:lnTo>
                    <a:pt x="242" y="0"/>
                  </a:lnTo>
                  <a:cubicBezTo>
                    <a:pt x="186" y="65"/>
                    <a:pt x="149" y="149"/>
                    <a:pt x="102" y="214"/>
                  </a:cubicBezTo>
                  <a:lnTo>
                    <a:pt x="0" y="465"/>
                  </a:lnTo>
                  <a:cubicBezTo>
                    <a:pt x="37" y="427"/>
                    <a:pt x="56" y="390"/>
                    <a:pt x="84" y="353"/>
                  </a:cubicBezTo>
                  <a:cubicBezTo>
                    <a:pt x="102" y="325"/>
                    <a:pt x="130" y="279"/>
                    <a:pt x="149" y="242"/>
                  </a:cubicBezTo>
                  <a:cubicBezTo>
                    <a:pt x="186" y="167"/>
                    <a:pt x="223"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2"/>
            <p:cNvSpPr/>
            <p:nvPr/>
          </p:nvSpPr>
          <p:spPr>
            <a:xfrm>
              <a:off x="3533575" y="2468200"/>
              <a:ext cx="4900" cy="6775"/>
            </a:xfrm>
            <a:custGeom>
              <a:rect b="b" l="l" r="r" t="t"/>
              <a:pathLst>
                <a:path extrusionOk="0" h="271" w="196">
                  <a:moveTo>
                    <a:pt x="196" y="1"/>
                  </a:moveTo>
                  <a:lnTo>
                    <a:pt x="196" y="1"/>
                  </a:lnTo>
                  <a:cubicBezTo>
                    <a:pt x="150" y="38"/>
                    <a:pt x="112" y="84"/>
                    <a:pt x="75" y="121"/>
                  </a:cubicBezTo>
                  <a:cubicBezTo>
                    <a:pt x="47" y="168"/>
                    <a:pt x="10" y="214"/>
                    <a:pt x="1" y="270"/>
                  </a:cubicBezTo>
                  <a:cubicBezTo>
                    <a:pt x="47" y="242"/>
                    <a:pt x="75" y="196"/>
                    <a:pt x="112" y="149"/>
                  </a:cubicBezTo>
                  <a:cubicBezTo>
                    <a:pt x="15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2"/>
            <p:cNvSpPr/>
            <p:nvPr/>
          </p:nvSpPr>
          <p:spPr>
            <a:xfrm>
              <a:off x="3561000" y="2429875"/>
              <a:ext cx="3500" cy="11650"/>
            </a:xfrm>
            <a:custGeom>
              <a:rect b="b" l="l" r="r" t="t"/>
              <a:pathLst>
                <a:path extrusionOk="0" h="466" w="140">
                  <a:moveTo>
                    <a:pt x="140" y="1"/>
                  </a:moveTo>
                  <a:lnTo>
                    <a:pt x="140" y="1"/>
                  </a:lnTo>
                  <a:cubicBezTo>
                    <a:pt x="112" y="75"/>
                    <a:pt x="84" y="149"/>
                    <a:pt x="75" y="233"/>
                  </a:cubicBezTo>
                  <a:cubicBezTo>
                    <a:pt x="65" y="270"/>
                    <a:pt x="47" y="316"/>
                    <a:pt x="37" y="354"/>
                  </a:cubicBezTo>
                  <a:cubicBezTo>
                    <a:pt x="28" y="382"/>
                    <a:pt x="19" y="428"/>
                    <a:pt x="0" y="465"/>
                  </a:cubicBezTo>
                  <a:cubicBezTo>
                    <a:pt x="37" y="447"/>
                    <a:pt x="65" y="400"/>
                    <a:pt x="75" y="363"/>
                  </a:cubicBezTo>
                  <a:cubicBezTo>
                    <a:pt x="84" y="326"/>
                    <a:pt x="93" y="279"/>
                    <a:pt x="112" y="242"/>
                  </a:cubicBezTo>
                  <a:cubicBezTo>
                    <a:pt x="130"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2"/>
            <p:cNvSpPr/>
            <p:nvPr/>
          </p:nvSpPr>
          <p:spPr>
            <a:xfrm>
              <a:off x="3557500" y="2437075"/>
              <a:ext cx="2825" cy="8150"/>
            </a:xfrm>
            <a:custGeom>
              <a:rect b="b" l="l" r="r" t="t"/>
              <a:pathLst>
                <a:path extrusionOk="0" h="326" w="113">
                  <a:moveTo>
                    <a:pt x="112" y="1"/>
                  </a:moveTo>
                  <a:cubicBezTo>
                    <a:pt x="84" y="66"/>
                    <a:pt x="66" y="112"/>
                    <a:pt x="47" y="168"/>
                  </a:cubicBezTo>
                  <a:cubicBezTo>
                    <a:pt x="29" y="224"/>
                    <a:pt x="19" y="270"/>
                    <a:pt x="1" y="326"/>
                  </a:cubicBezTo>
                  <a:cubicBezTo>
                    <a:pt x="29" y="307"/>
                    <a:pt x="47" y="279"/>
                    <a:pt x="66" y="261"/>
                  </a:cubicBezTo>
                  <a:cubicBezTo>
                    <a:pt x="75" y="233"/>
                    <a:pt x="84" y="205"/>
                    <a:pt x="94" y="177"/>
                  </a:cubicBezTo>
                  <a:cubicBezTo>
                    <a:pt x="94" y="159"/>
                    <a:pt x="112" y="131"/>
                    <a:pt x="112" y="94"/>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2"/>
            <p:cNvSpPr/>
            <p:nvPr/>
          </p:nvSpPr>
          <p:spPr>
            <a:xfrm>
              <a:off x="3561000" y="2427775"/>
              <a:ext cx="1175" cy="4675"/>
            </a:xfrm>
            <a:custGeom>
              <a:rect b="b" l="l" r="r" t="t"/>
              <a:pathLst>
                <a:path extrusionOk="0" h="187" w="47">
                  <a:moveTo>
                    <a:pt x="28" y="1"/>
                  </a:moveTo>
                  <a:cubicBezTo>
                    <a:pt x="9" y="38"/>
                    <a:pt x="9" y="66"/>
                    <a:pt x="0" y="94"/>
                  </a:cubicBezTo>
                  <a:lnTo>
                    <a:pt x="0" y="140"/>
                  </a:lnTo>
                  <a:lnTo>
                    <a:pt x="0" y="187"/>
                  </a:lnTo>
                  <a:cubicBezTo>
                    <a:pt x="28" y="168"/>
                    <a:pt x="47" y="131"/>
                    <a:pt x="47" y="94"/>
                  </a:cubicBezTo>
                  <a:lnTo>
                    <a:pt x="47" y="47"/>
                  </a:lnTo>
                  <a:cubicBezTo>
                    <a:pt x="47" y="38"/>
                    <a:pt x="37"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2"/>
            <p:cNvSpPr/>
            <p:nvPr/>
          </p:nvSpPr>
          <p:spPr>
            <a:xfrm>
              <a:off x="3579575" y="2446125"/>
              <a:ext cx="3500" cy="10950"/>
            </a:xfrm>
            <a:custGeom>
              <a:rect b="b" l="l" r="r" t="t"/>
              <a:pathLst>
                <a:path extrusionOk="0" h="438" w="140">
                  <a:moveTo>
                    <a:pt x="66" y="1"/>
                  </a:moveTo>
                  <a:lnTo>
                    <a:pt x="66" y="1"/>
                  </a:lnTo>
                  <a:cubicBezTo>
                    <a:pt x="93" y="75"/>
                    <a:pt x="112" y="150"/>
                    <a:pt x="84" y="224"/>
                  </a:cubicBezTo>
                  <a:lnTo>
                    <a:pt x="47" y="326"/>
                  </a:lnTo>
                  <a:cubicBezTo>
                    <a:pt x="38" y="345"/>
                    <a:pt x="38" y="363"/>
                    <a:pt x="28" y="382"/>
                  </a:cubicBezTo>
                  <a:cubicBezTo>
                    <a:pt x="10" y="410"/>
                    <a:pt x="10" y="419"/>
                    <a:pt x="0" y="438"/>
                  </a:cubicBezTo>
                  <a:cubicBezTo>
                    <a:pt x="19" y="419"/>
                    <a:pt x="38" y="410"/>
                    <a:pt x="47" y="400"/>
                  </a:cubicBezTo>
                  <a:cubicBezTo>
                    <a:pt x="56" y="382"/>
                    <a:pt x="75" y="363"/>
                    <a:pt x="84" y="354"/>
                  </a:cubicBezTo>
                  <a:cubicBezTo>
                    <a:pt x="112" y="317"/>
                    <a:pt x="121" y="280"/>
                    <a:pt x="131" y="233"/>
                  </a:cubicBezTo>
                  <a:cubicBezTo>
                    <a:pt x="140" y="187"/>
                    <a:pt x="140" y="150"/>
                    <a:pt x="131" y="103"/>
                  </a:cubicBezTo>
                  <a:cubicBezTo>
                    <a:pt x="121" y="57"/>
                    <a:pt x="93"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2"/>
            <p:cNvSpPr/>
            <p:nvPr/>
          </p:nvSpPr>
          <p:spPr>
            <a:xfrm>
              <a:off x="3573525" y="2452875"/>
              <a:ext cx="6550" cy="8375"/>
            </a:xfrm>
            <a:custGeom>
              <a:rect b="b" l="l" r="r" t="t"/>
              <a:pathLst>
                <a:path extrusionOk="0" h="335" w="262">
                  <a:moveTo>
                    <a:pt x="261" y="0"/>
                  </a:moveTo>
                  <a:cubicBezTo>
                    <a:pt x="233" y="19"/>
                    <a:pt x="205" y="56"/>
                    <a:pt x="187" y="65"/>
                  </a:cubicBezTo>
                  <a:cubicBezTo>
                    <a:pt x="177" y="103"/>
                    <a:pt x="150" y="130"/>
                    <a:pt x="131" y="158"/>
                  </a:cubicBezTo>
                  <a:lnTo>
                    <a:pt x="75" y="251"/>
                  </a:lnTo>
                  <a:cubicBezTo>
                    <a:pt x="47" y="279"/>
                    <a:pt x="29" y="316"/>
                    <a:pt x="1" y="335"/>
                  </a:cubicBezTo>
                  <a:cubicBezTo>
                    <a:pt x="38" y="326"/>
                    <a:pt x="75" y="298"/>
                    <a:pt x="94" y="279"/>
                  </a:cubicBezTo>
                  <a:cubicBezTo>
                    <a:pt x="122" y="251"/>
                    <a:pt x="140" y="233"/>
                    <a:pt x="168" y="195"/>
                  </a:cubicBezTo>
                  <a:cubicBezTo>
                    <a:pt x="196" y="140"/>
                    <a:pt x="233" y="6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2"/>
            <p:cNvSpPr/>
            <p:nvPr/>
          </p:nvSpPr>
          <p:spPr>
            <a:xfrm>
              <a:off x="3570975" y="2460775"/>
              <a:ext cx="7450" cy="6050"/>
            </a:xfrm>
            <a:custGeom>
              <a:rect b="b" l="l" r="r" t="t"/>
              <a:pathLst>
                <a:path extrusionOk="0" h="242" w="298">
                  <a:moveTo>
                    <a:pt x="298" y="0"/>
                  </a:moveTo>
                  <a:lnTo>
                    <a:pt x="298" y="0"/>
                  </a:lnTo>
                  <a:cubicBezTo>
                    <a:pt x="242" y="28"/>
                    <a:pt x="196" y="75"/>
                    <a:pt x="140" y="112"/>
                  </a:cubicBezTo>
                  <a:cubicBezTo>
                    <a:pt x="94" y="149"/>
                    <a:pt x="47" y="195"/>
                    <a:pt x="1" y="242"/>
                  </a:cubicBezTo>
                  <a:cubicBezTo>
                    <a:pt x="38" y="242"/>
                    <a:pt x="56" y="214"/>
                    <a:pt x="94" y="205"/>
                  </a:cubicBezTo>
                  <a:cubicBezTo>
                    <a:pt x="131" y="195"/>
                    <a:pt x="149" y="168"/>
                    <a:pt x="177" y="149"/>
                  </a:cubicBezTo>
                  <a:lnTo>
                    <a:pt x="242" y="75"/>
                  </a:lnTo>
                  <a:cubicBezTo>
                    <a:pt x="270" y="56"/>
                    <a:pt x="289"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2"/>
            <p:cNvSpPr/>
            <p:nvPr/>
          </p:nvSpPr>
          <p:spPr>
            <a:xfrm>
              <a:off x="3574475" y="2451700"/>
              <a:ext cx="3725" cy="5850"/>
            </a:xfrm>
            <a:custGeom>
              <a:rect b="b" l="l" r="r" t="t"/>
              <a:pathLst>
                <a:path extrusionOk="0" h="234" w="149">
                  <a:moveTo>
                    <a:pt x="149" y="1"/>
                  </a:moveTo>
                  <a:lnTo>
                    <a:pt x="149" y="1"/>
                  </a:lnTo>
                  <a:cubicBezTo>
                    <a:pt x="112" y="38"/>
                    <a:pt x="93" y="66"/>
                    <a:pt x="65" y="112"/>
                  </a:cubicBezTo>
                  <a:cubicBezTo>
                    <a:pt x="47" y="150"/>
                    <a:pt x="19" y="187"/>
                    <a:pt x="0" y="233"/>
                  </a:cubicBezTo>
                  <a:cubicBezTo>
                    <a:pt x="47" y="205"/>
                    <a:pt x="84" y="177"/>
                    <a:pt x="102" y="140"/>
                  </a:cubicBezTo>
                  <a:lnTo>
                    <a:pt x="139" y="66"/>
                  </a:lnTo>
                  <a:cubicBezTo>
                    <a:pt x="149" y="47"/>
                    <a:pt x="149" y="2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2"/>
            <p:cNvSpPr/>
            <p:nvPr/>
          </p:nvSpPr>
          <p:spPr>
            <a:xfrm>
              <a:off x="3532875" y="2482375"/>
              <a:ext cx="10025" cy="2225"/>
            </a:xfrm>
            <a:custGeom>
              <a:rect b="b" l="l" r="r" t="t"/>
              <a:pathLst>
                <a:path extrusionOk="0" h="89" w="401">
                  <a:moveTo>
                    <a:pt x="401" y="0"/>
                  </a:moveTo>
                  <a:cubicBezTo>
                    <a:pt x="326" y="19"/>
                    <a:pt x="270" y="28"/>
                    <a:pt x="196" y="37"/>
                  </a:cubicBezTo>
                  <a:cubicBezTo>
                    <a:pt x="140" y="47"/>
                    <a:pt x="66" y="47"/>
                    <a:pt x="1" y="75"/>
                  </a:cubicBezTo>
                  <a:cubicBezTo>
                    <a:pt x="38" y="84"/>
                    <a:pt x="75" y="84"/>
                    <a:pt x="94" y="84"/>
                  </a:cubicBezTo>
                  <a:cubicBezTo>
                    <a:pt x="106" y="87"/>
                    <a:pt x="119" y="88"/>
                    <a:pt x="131" y="88"/>
                  </a:cubicBezTo>
                  <a:cubicBezTo>
                    <a:pt x="155" y="88"/>
                    <a:pt x="178" y="84"/>
                    <a:pt x="196" y="84"/>
                  </a:cubicBezTo>
                  <a:cubicBezTo>
                    <a:pt x="270" y="75"/>
                    <a:pt x="335" y="4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2"/>
            <p:cNvSpPr/>
            <p:nvPr/>
          </p:nvSpPr>
          <p:spPr>
            <a:xfrm>
              <a:off x="3536150" y="2479350"/>
              <a:ext cx="7450" cy="2475"/>
            </a:xfrm>
            <a:custGeom>
              <a:rect b="b" l="l" r="r" t="t"/>
              <a:pathLst>
                <a:path extrusionOk="0" h="99" w="298">
                  <a:moveTo>
                    <a:pt x="297" y="1"/>
                  </a:moveTo>
                  <a:cubicBezTo>
                    <a:pt x="270" y="1"/>
                    <a:pt x="242" y="1"/>
                    <a:pt x="223" y="10"/>
                  </a:cubicBezTo>
                  <a:cubicBezTo>
                    <a:pt x="195" y="19"/>
                    <a:pt x="177" y="19"/>
                    <a:pt x="149" y="28"/>
                  </a:cubicBezTo>
                  <a:cubicBezTo>
                    <a:pt x="93" y="56"/>
                    <a:pt x="56" y="66"/>
                    <a:pt x="0" y="75"/>
                  </a:cubicBezTo>
                  <a:cubicBezTo>
                    <a:pt x="12" y="93"/>
                    <a:pt x="27" y="99"/>
                    <a:pt x="44" y="99"/>
                  </a:cubicBezTo>
                  <a:cubicBezTo>
                    <a:pt x="54" y="99"/>
                    <a:pt x="64" y="97"/>
                    <a:pt x="74" y="93"/>
                  </a:cubicBezTo>
                  <a:cubicBezTo>
                    <a:pt x="102" y="93"/>
                    <a:pt x="139" y="93"/>
                    <a:pt x="158" y="75"/>
                  </a:cubicBezTo>
                  <a:cubicBezTo>
                    <a:pt x="223" y="66"/>
                    <a:pt x="270" y="47"/>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2"/>
            <p:cNvSpPr/>
            <p:nvPr/>
          </p:nvSpPr>
          <p:spPr>
            <a:xfrm>
              <a:off x="3538450" y="2472625"/>
              <a:ext cx="5375" cy="5600"/>
            </a:xfrm>
            <a:custGeom>
              <a:rect b="b" l="l" r="r" t="t"/>
              <a:pathLst>
                <a:path extrusionOk="0" h="224" w="215">
                  <a:moveTo>
                    <a:pt x="215" y="0"/>
                  </a:moveTo>
                  <a:lnTo>
                    <a:pt x="215" y="0"/>
                  </a:lnTo>
                  <a:cubicBezTo>
                    <a:pt x="178" y="19"/>
                    <a:pt x="131" y="56"/>
                    <a:pt x="94" y="93"/>
                  </a:cubicBezTo>
                  <a:cubicBezTo>
                    <a:pt x="57" y="130"/>
                    <a:pt x="20" y="177"/>
                    <a:pt x="1" y="223"/>
                  </a:cubicBezTo>
                  <a:cubicBezTo>
                    <a:pt x="57" y="195"/>
                    <a:pt x="94" y="158"/>
                    <a:pt x="140" y="130"/>
                  </a:cubicBezTo>
                  <a:cubicBezTo>
                    <a:pt x="150" y="112"/>
                    <a:pt x="178" y="93"/>
                    <a:pt x="187" y="65"/>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2"/>
            <p:cNvSpPr/>
            <p:nvPr/>
          </p:nvSpPr>
          <p:spPr>
            <a:xfrm>
              <a:off x="3543100" y="2474250"/>
              <a:ext cx="5850" cy="3500"/>
            </a:xfrm>
            <a:custGeom>
              <a:rect b="b" l="l" r="r" t="t"/>
              <a:pathLst>
                <a:path extrusionOk="0" h="140" w="234">
                  <a:moveTo>
                    <a:pt x="233" y="0"/>
                  </a:moveTo>
                  <a:lnTo>
                    <a:pt x="233" y="0"/>
                  </a:lnTo>
                  <a:cubicBezTo>
                    <a:pt x="187" y="9"/>
                    <a:pt x="140" y="28"/>
                    <a:pt x="103" y="47"/>
                  </a:cubicBezTo>
                  <a:cubicBezTo>
                    <a:pt x="66" y="74"/>
                    <a:pt x="29" y="112"/>
                    <a:pt x="1" y="140"/>
                  </a:cubicBezTo>
                  <a:cubicBezTo>
                    <a:pt x="47" y="130"/>
                    <a:pt x="94" y="112"/>
                    <a:pt x="122" y="93"/>
                  </a:cubicBezTo>
                  <a:cubicBezTo>
                    <a:pt x="159" y="74"/>
                    <a:pt x="196"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2"/>
            <p:cNvSpPr/>
            <p:nvPr/>
          </p:nvSpPr>
          <p:spPr>
            <a:xfrm>
              <a:off x="3546350" y="2477250"/>
              <a:ext cx="7700" cy="3975"/>
            </a:xfrm>
            <a:custGeom>
              <a:rect b="b" l="l" r="r" t="t"/>
              <a:pathLst>
                <a:path extrusionOk="0" h="159" w="308">
                  <a:moveTo>
                    <a:pt x="307" y="1"/>
                  </a:moveTo>
                  <a:cubicBezTo>
                    <a:pt x="252" y="10"/>
                    <a:pt x="205" y="38"/>
                    <a:pt x="150" y="57"/>
                  </a:cubicBezTo>
                  <a:cubicBezTo>
                    <a:pt x="94" y="85"/>
                    <a:pt x="47" y="112"/>
                    <a:pt x="1" y="159"/>
                  </a:cubicBezTo>
                  <a:cubicBezTo>
                    <a:pt x="57" y="150"/>
                    <a:pt x="103" y="131"/>
                    <a:pt x="159" y="103"/>
                  </a:cubicBezTo>
                  <a:cubicBezTo>
                    <a:pt x="215" y="85"/>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2"/>
            <p:cNvSpPr/>
            <p:nvPr/>
          </p:nvSpPr>
          <p:spPr>
            <a:xfrm>
              <a:off x="3524525" y="2421275"/>
              <a:ext cx="5825" cy="9550"/>
            </a:xfrm>
            <a:custGeom>
              <a:rect b="b" l="l" r="r" t="t"/>
              <a:pathLst>
                <a:path extrusionOk="0" h="382" w="233">
                  <a:moveTo>
                    <a:pt x="233" y="1"/>
                  </a:moveTo>
                  <a:lnTo>
                    <a:pt x="233" y="1"/>
                  </a:lnTo>
                  <a:cubicBezTo>
                    <a:pt x="196" y="19"/>
                    <a:pt x="158" y="47"/>
                    <a:pt x="149" y="66"/>
                  </a:cubicBezTo>
                  <a:cubicBezTo>
                    <a:pt x="112" y="103"/>
                    <a:pt x="93" y="122"/>
                    <a:pt x="66" y="159"/>
                  </a:cubicBezTo>
                  <a:cubicBezTo>
                    <a:pt x="19" y="215"/>
                    <a:pt x="1" y="298"/>
                    <a:pt x="1" y="382"/>
                  </a:cubicBezTo>
                  <a:cubicBezTo>
                    <a:pt x="10" y="345"/>
                    <a:pt x="19" y="307"/>
                    <a:pt x="47" y="280"/>
                  </a:cubicBezTo>
                  <a:cubicBezTo>
                    <a:pt x="66" y="242"/>
                    <a:pt x="84" y="215"/>
                    <a:pt x="103" y="187"/>
                  </a:cubicBezTo>
                  <a:cubicBezTo>
                    <a:pt x="140" y="122"/>
                    <a:pt x="186" y="6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2"/>
            <p:cNvSpPr/>
            <p:nvPr/>
          </p:nvSpPr>
          <p:spPr>
            <a:xfrm>
              <a:off x="3525000" y="2425475"/>
              <a:ext cx="4200" cy="8850"/>
            </a:xfrm>
            <a:custGeom>
              <a:rect b="b" l="l" r="r" t="t"/>
              <a:pathLst>
                <a:path extrusionOk="0" h="354" w="168">
                  <a:moveTo>
                    <a:pt x="167" y="0"/>
                  </a:moveTo>
                  <a:cubicBezTo>
                    <a:pt x="130" y="28"/>
                    <a:pt x="121" y="47"/>
                    <a:pt x="112" y="74"/>
                  </a:cubicBezTo>
                  <a:cubicBezTo>
                    <a:pt x="84" y="93"/>
                    <a:pt x="56" y="121"/>
                    <a:pt x="47" y="158"/>
                  </a:cubicBezTo>
                  <a:cubicBezTo>
                    <a:pt x="19" y="214"/>
                    <a:pt x="0" y="279"/>
                    <a:pt x="19" y="353"/>
                  </a:cubicBezTo>
                  <a:lnTo>
                    <a:pt x="47" y="260"/>
                  </a:lnTo>
                  <a:cubicBezTo>
                    <a:pt x="56" y="232"/>
                    <a:pt x="74" y="204"/>
                    <a:pt x="84" y="177"/>
                  </a:cubicBezTo>
                  <a:cubicBezTo>
                    <a:pt x="112" y="121"/>
                    <a:pt x="13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2"/>
            <p:cNvSpPr/>
            <p:nvPr/>
          </p:nvSpPr>
          <p:spPr>
            <a:xfrm>
              <a:off x="3525675" y="2431725"/>
              <a:ext cx="3300" cy="9550"/>
            </a:xfrm>
            <a:custGeom>
              <a:rect b="b" l="l" r="r" t="t"/>
              <a:pathLst>
                <a:path extrusionOk="0" h="382" w="132">
                  <a:moveTo>
                    <a:pt x="131" y="1"/>
                  </a:moveTo>
                  <a:cubicBezTo>
                    <a:pt x="85" y="57"/>
                    <a:pt x="57" y="112"/>
                    <a:pt x="38" y="168"/>
                  </a:cubicBezTo>
                  <a:cubicBezTo>
                    <a:pt x="20" y="205"/>
                    <a:pt x="10" y="242"/>
                    <a:pt x="10" y="280"/>
                  </a:cubicBezTo>
                  <a:cubicBezTo>
                    <a:pt x="1" y="308"/>
                    <a:pt x="1" y="345"/>
                    <a:pt x="10" y="382"/>
                  </a:cubicBezTo>
                  <a:lnTo>
                    <a:pt x="47" y="289"/>
                  </a:lnTo>
                  <a:cubicBezTo>
                    <a:pt x="57" y="261"/>
                    <a:pt x="66" y="233"/>
                    <a:pt x="85" y="196"/>
                  </a:cubicBezTo>
                  <a:cubicBezTo>
                    <a:pt x="103" y="140"/>
                    <a:pt x="112" y="6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2"/>
            <p:cNvSpPr/>
            <p:nvPr/>
          </p:nvSpPr>
          <p:spPr>
            <a:xfrm>
              <a:off x="3521975" y="2438000"/>
              <a:ext cx="1425" cy="10475"/>
            </a:xfrm>
            <a:custGeom>
              <a:rect b="b" l="l" r="r" t="t"/>
              <a:pathLst>
                <a:path extrusionOk="0" h="419" w="57">
                  <a:moveTo>
                    <a:pt x="47" y="1"/>
                  </a:moveTo>
                  <a:cubicBezTo>
                    <a:pt x="19" y="75"/>
                    <a:pt x="0" y="140"/>
                    <a:pt x="0" y="214"/>
                  </a:cubicBezTo>
                  <a:lnTo>
                    <a:pt x="0" y="317"/>
                  </a:lnTo>
                  <a:cubicBezTo>
                    <a:pt x="0" y="345"/>
                    <a:pt x="10" y="382"/>
                    <a:pt x="19" y="419"/>
                  </a:cubicBezTo>
                  <a:lnTo>
                    <a:pt x="28" y="317"/>
                  </a:lnTo>
                  <a:cubicBezTo>
                    <a:pt x="28" y="279"/>
                    <a:pt x="47" y="242"/>
                    <a:pt x="47" y="214"/>
                  </a:cubicBezTo>
                  <a:cubicBezTo>
                    <a:pt x="47" y="140"/>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2"/>
            <p:cNvSpPr/>
            <p:nvPr/>
          </p:nvSpPr>
          <p:spPr>
            <a:xfrm>
              <a:off x="3522675" y="2446375"/>
              <a:ext cx="2800" cy="10700"/>
            </a:xfrm>
            <a:custGeom>
              <a:rect b="b" l="l" r="r" t="t"/>
              <a:pathLst>
                <a:path extrusionOk="0" h="428" w="112">
                  <a:moveTo>
                    <a:pt x="112" y="0"/>
                  </a:moveTo>
                  <a:cubicBezTo>
                    <a:pt x="65" y="65"/>
                    <a:pt x="37" y="130"/>
                    <a:pt x="28" y="214"/>
                  </a:cubicBezTo>
                  <a:cubicBezTo>
                    <a:pt x="28" y="242"/>
                    <a:pt x="19" y="279"/>
                    <a:pt x="19" y="316"/>
                  </a:cubicBezTo>
                  <a:cubicBezTo>
                    <a:pt x="0" y="363"/>
                    <a:pt x="19" y="400"/>
                    <a:pt x="28" y="428"/>
                  </a:cubicBezTo>
                  <a:cubicBezTo>
                    <a:pt x="28" y="400"/>
                    <a:pt x="37" y="363"/>
                    <a:pt x="47" y="325"/>
                  </a:cubicBezTo>
                  <a:lnTo>
                    <a:pt x="75" y="223"/>
                  </a:lnTo>
                  <a:cubicBezTo>
                    <a:pt x="84" y="158"/>
                    <a:pt x="112"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2"/>
            <p:cNvSpPr/>
            <p:nvPr/>
          </p:nvSpPr>
          <p:spPr>
            <a:xfrm>
              <a:off x="3547525" y="2438700"/>
              <a:ext cx="2100" cy="3975"/>
            </a:xfrm>
            <a:custGeom>
              <a:rect b="b" l="l" r="r" t="t"/>
              <a:pathLst>
                <a:path extrusionOk="0" h="159" w="84">
                  <a:moveTo>
                    <a:pt x="84" y="1"/>
                  </a:moveTo>
                  <a:lnTo>
                    <a:pt x="19" y="66"/>
                  </a:lnTo>
                  <a:cubicBezTo>
                    <a:pt x="10" y="94"/>
                    <a:pt x="0" y="121"/>
                    <a:pt x="0" y="159"/>
                  </a:cubicBezTo>
                  <a:cubicBezTo>
                    <a:pt x="28" y="149"/>
                    <a:pt x="56" y="112"/>
                    <a:pt x="65" y="94"/>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2"/>
            <p:cNvSpPr/>
            <p:nvPr/>
          </p:nvSpPr>
          <p:spPr>
            <a:xfrm>
              <a:off x="3551475" y="2435925"/>
              <a:ext cx="1875" cy="4425"/>
            </a:xfrm>
            <a:custGeom>
              <a:rect b="b" l="l" r="r" t="t"/>
              <a:pathLst>
                <a:path extrusionOk="0" h="177" w="75">
                  <a:moveTo>
                    <a:pt x="75" y="0"/>
                  </a:moveTo>
                  <a:cubicBezTo>
                    <a:pt x="37" y="28"/>
                    <a:pt x="28" y="47"/>
                    <a:pt x="10" y="84"/>
                  </a:cubicBezTo>
                  <a:cubicBezTo>
                    <a:pt x="0" y="112"/>
                    <a:pt x="0" y="140"/>
                    <a:pt x="0" y="177"/>
                  </a:cubicBezTo>
                  <a:cubicBezTo>
                    <a:pt x="28" y="158"/>
                    <a:pt x="47" y="130"/>
                    <a:pt x="56" y="93"/>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2"/>
            <p:cNvSpPr/>
            <p:nvPr/>
          </p:nvSpPr>
          <p:spPr>
            <a:xfrm>
              <a:off x="3522425" y="2461225"/>
              <a:ext cx="1425" cy="7000"/>
            </a:xfrm>
            <a:custGeom>
              <a:rect b="b" l="l" r="r" t="t"/>
              <a:pathLst>
                <a:path extrusionOk="0" h="280" w="57">
                  <a:moveTo>
                    <a:pt x="38" y="1"/>
                  </a:moveTo>
                  <a:cubicBezTo>
                    <a:pt x="10" y="47"/>
                    <a:pt x="1" y="94"/>
                    <a:pt x="10" y="140"/>
                  </a:cubicBezTo>
                  <a:lnTo>
                    <a:pt x="10" y="205"/>
                  </a:lnTo>
                  <a:cubicBezTo>
                    <a:pt x="10" y="233"/>
                    <a:pt x="29" y="261"/>
                    <a:pt x="38" y="280"/>
                  </a:cubicBezTo>
                  <a:cubicBezTo>
                    <a:pt x="47" y="233"/>
                    <a:pt x="57" y="187"/>
                    <a:pt x="57" y="140"/>
                  </a:cubicBezTo>
                  <a:cubicBezTo>
                    <a:pt x="57" y="94"/>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2"/>
            <p:cNvSpPr/>
            <p:nvPr/>
          </p:nvSpPr>
          <p:spPr>
            <a:xfrm>
              <a:off x="3903125" y="2389350"/>
              <a:ext cx="76675" cy="60700"/>
            </a:xfrm>
            <a:custGeom>
              <a:rect b="b" l="l" r="r" t="t"/>
              <a:pathLst>
                <a:path extrusionOk="0" h="2428" w="3067">
                  <a:moveTo>
                    <a:pt x="2017" y="1"/>
                  </a:moveTo>
                  <a:cubicBezTo>
                    <a:pt x="1846" y="1"/>
                    <a:pt x="1651" y="89"/>
                    <a:pt x="1496" y="182"/>
                  </a:cubicBezTo>
                  <a:cubicBezTo>
                    <a:pt x="930" y="544"/>
                    <a:pt x="456" y="1018"/>
                    <a:pt x="131" y="1566"/>
                  </a:cubicBezTo>
                  <a:cubicBezTo>
                    <a:pt x="1" y="1742"/>
                    <a:pt x="224" y="1928"/>
                    <a:pt x="372" y="1993"/>
                  </a:cubicBezTo>
                  <a:cubicBezTo>
                    <a:pt x="864" y="2252"/>
                    <a:pt x="1416" y="2428"/>
                    <a:pt x="2000" y="2428"/>
                  </a:cubicBezTo>
                  <a:cubicBezTo>
                    <a:pt x="2067" y="2428"/>
                    <a:pt x="2135" y="2425"/>
                    <a:pt x="2203" y="2421"/>
                  </a:cubicBezTo>
                  <a:cubicBezTo>
                    <a:pt x="2407" y="2411"/>
                    <a:pt x="2621" y="2374"/>
                    <a:pt x="2788" y="2263"/>
                  </a:cubicBezTo>
                  <a:cubicBezTo>
                    <a:pt x="2964" y="2160"/>
                    <a:pt x="3067" y="1947"/>
                    <a:pt x="2983" y="1789"/>
                  </a:cubicBezTo>
                  <a:cubicBezTo>
                    <a:pt x="2899" y="1612"/>
                    <a:pt x="2658" y="1557"/>
                    <a:pt x="2435" y="1519"/>
                  </a:cubicBezTo>
                  <a:cubicBezTo>
                    <a:pt x="2593" y="1464"/>
                    <a:pt x="2760" y="1399"/>
                    <a:pt x="2881" y="1287"/>
                  </a:cubicBezTo>
                  <a:cubicBezTo>
                    <a:pt x="2992" y="1185"/>
                    <a:pt x="3057" y="1008"/>
                    <a:pt x="2974" y="878"/>
                  </a:cubicBezTo>
                  <a:cubicBezTo>
                    <a:pt x="2904" y="774"/>
                    <a:pt x="2766" y="737"/>
                    <a:pt x="2631" y="737"/>
                  </a:cubicBezTo>
                  <a:cubicBezTo>
                    <a:pt x="2586" y="737"/>
                    <a:pt x="2542" y="741"/>
                    <a:pt x="2500" y="748"/>
                  </a:cubicBezTo>
                  <a:cubicBezTo>
                    <a:pt x="2323" y="776"/>
                    <a:pt x="2147" y="841"/>
                    <a:pt x="1970" y="860"/>
                  </a:cubicBezTo>
                  <a:cubicBezTo>
                    <a:pt x="2100" y="748"/>
                    <a:pt x="2230" y="637"/>
                    <a:pt x="2295" y="497"/>
                  </a:cubicBezTo>
                  <a:cubicBezTo>
                    <a:pt x="2379" y="358"/>
                    <a:pt x="2370" y="182"/>
                    <a:pt x="2249" y="79"/>
                  </a:cubicBezTo>
                  <a:cubicBezTo>
                    <a:pt x="2183" y="23"/>
                    <a:pt x="2103" y="1"/>
                    <a:pt x="201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2"/>
            <p:cNvSpPr/>
            <p:nvPr/>
          </p:nvSpPr>
          <p:spPr>
            <a:xfrm>
              <a:off x="3904750" y="2389150"/>
              <a:ext cx="75275" cy="62700"/>
            </a:xfrm>
            <a:custGeom>
              <a:rect b="b" l="l" r="r" t="t"/>
              <a:pathLst>
                <a:path extrusionOk="0" h="2508" w="3011">
                  <a:moveTo>
                    <a:pt x="38" y="1620"/>
                  </a:moveTo>
                  <a:cubicBezTo>
                    <a:pt x="19" y="1658"/>
                    <a:pt x="1" y="1685"/>
                    <a:pt x="1" y="1732"/>
                  </a:cubicBezTo>
                  <a:cubicBezTo>
                    <a:pt x="1" y="1704"/>
                    <a:pt x="19" y="1658"/>
                    <a:pt x="38" y="1620"/>
                  </a:cubicBezTo>
                  <a:close/>
                  <a:moveTo>
                    <a:pt x="1962" y="0"/>
                  </a:moveTo>
                  <a:cubicBezTo>
                    <a:pt x="1897" y="0"/>
                    <a:pt x="1829" y="11"/>
                    <a:pt x="1766" y="32"/>
                  </a:cubicBezTo>
                  <a:cubicBezTo>
                    <a:pt x="1608" y="78"/>
                    <a:pt x="1469" y="152"/>
                    <a:pt x="1329" y="245"/>
                  </a:cubicBezTo>
                  <a:cubicBezTo>
                    <a:pt x="1060" y="431"/>
                    <a:pt x="828" y="635"/>
                    <a:pt x="605" y="868"/>
                  </a:cubicBezTo>
                  <a:cubicBezTo>
                    <a:pt x="400" y="1081"/>
                    <a:pt x="205" y="1332"/>
                    <a:pt x="47" y="1592"/>
                  </a:cubicBezTo>
                  <a:cubicBezTo>
                    <a:pt x="205" y="1342"/>
                    <a:pt x="400" y="1100"/>
                    <a:pt x="605" y="877"/>
                  </a:cubicBezTo>
                  <a:cubicBezTo>
                    <a:pt x="828" y="654"/>
                    <a:pt x="1069" y="459"/>
                    <a:pt x="1339" y="282"/>
                  </a:cubicBezTo>
                  <a:cubicBezTo>
                    <a:pt x="1469" y="190"/>
                    <a:pt x="1617" y="124"/>
                    <a:pt x="1766" y="87"/>
                  </a:cubicBezTo>
                  <a:cubicBezTo>
                    <a:pt x="1812" y="72"/>
                    <a:pt x="1855" y="65"/>
                    <a:pt x="1897" y="65"/>
                  </a:cubicBezTo>
                  <a:cubicBezTo>
                    <a:pt x="1931" y="65"/>
                    <a:pt x="1965" y="70"/>
                    <a:pt x="1998" y="78"/>
                  </a:cubicBezTo>
                  <a:cubicBezTo>
                    <a:pt x="2073" y="87"/>
                    <a:pt x="2138" y="124"/>
                    <a:pt x="2175" y="180"/>
                  </a:cubicBezTo>
                  <a:cubicBezTo>
                    <a:pt x="2221" y="227"/>
                    <a:pt x="2230" y="292"/>
                    <a:pt x="2230" y="366"/>
                  </a:cubicBezTo>
                  <a:cubicBezTo>
                    <a:pt x="2230" y="431"/>
                    <a:pt x="2212" y="505"/>
                    <a:pt x="2175" y="561"/>
                  </a:cubicBezTo>
                  <a:cubicBezTo>
                    <a:pt x="2110" y="691"/>
                    <a:pt x="1989" y="784"/>
                    <a:pt x="1859" y="886"/>
                  </a:cubicBezTo>
                  <a:lnTo>
                    <a:pt x="1785" y="961"/>
                  </a:lnTo>
                  <a:lnTo>
                    <a:pt x="1887" y="961"/>
                  </a:lnTo>
                  <a:cubicBezTo>
                    <a:pt x="2073" y="942"/>
                    <a:pt x="2249" y="886"/>
                    <a:pt x="2407" y="849"/>
                  </a:cubicBezTo>
                  <a:cubicBezTo>
                    <a:pt x="2449" y="845"/>
                    <a:pt x="2491" y="842"/>
                    <a:pt x="2531" y="842"/>
                  </a:cubicBezTo>
                  <a:cubicBezTo>
                    <a:pt x="2572" y="842"/>
                    <a:pt x="2611" y="845"/>
                    <a:pt x="2649" y="849"/>
                  </a:cubicBezTo>
                  <a:cubicBezTo>
                    <a:pt x="2732" y="868"/>
                    <a:pt x="2807" y="896"/>
                    <a:pt x="2834" y="942"/>
                  </a:cubicBezTo>
                  <a:cubicBezTo>
                    <a:pt x="2881" y="989"/>
                    <a:pt x="2881" y="1063"/>
                    <a:pt x="2872" y="1128"/>
                  </a:cubicBezTo>
                  <a:cubicBezTo>
                    <a:pt x="2862" y="1202"/>
                    <a:pt x="2816" y="1258"/>
                    <a:pt x="2769" y="1314"/>
                  </a:cubicBezTo>
                  <a:cubicBezTo>
                    <a:pt x="2649" y="1425"/>
                    <a:pt x="2491" y="1481"/>
                    <a:pt x="2342" y="1537"/>
                  </a:cubicBezTo>
                  <a:lnTo>
                    <a:pt x="2184" y="1592"/>
                  </a:lnTo>
                  <a:lnTo>
                    <a:pt x="2342" y="1620"/>
                  </a:lnTo>
                  <a:cubicBezTo>
                    <a:pt x="2435" y="1630"/>
                    <a:pt x="2509" y="1657"/>
                    <a:pt x="2593" y="1676"/>
                  </a:cubicBezTo>
                  <a:cubicBezTo>
                    <a:pt x="2676" y="1704"/>
                    <a:pt x="2760" y="1732"/>
                    <a:pt x="2807" y="1797"/>
                  </a:cubicBezTo>
                  <a:cubicBezTo>
                    <a:pt x="2862" y="1853"/>
                    <a:pt x="2881" y="1918"/>
                    <a:pt x="2872" y="1992"/>
                  </a:cubicBezTo>
                  <a:cubicBezTo>
                    <a:pt x="2872" y="2057"/>
                    <a:pt x="2834" y="2141"/>
                    <a:pt x="2779" y="2196"/>
                  </a:cubicBezTo>
                  <a:cubicBezTo>
                    <a:pt x="2732" y="2271"/>
                    <a:pt x="2649" y="2317"/>
                    <a:pt x="2574" y="2354"/>
                  </a:cubicBezTo>
                  <a:cubicBezTo>
                    <a:pt x="2491" y="2382"/>
                    <a:pt x="2398" y="2410"/>
                    <a:pt x="2314" y="2429"/>
                  </a:cubicBezTo>
                  <a:lnTo>
                    <a:pt x="2035" y="2466"/>
                  </a:lnTo>
                  <a:cubicBezTo>
                    <a:pt x="1989" y="2470"/>
                    <a:pt x="1942" y="2473"/>
                    <a:pt x="1896" y="2473"/>
                  </a:cubicBezTo>
                  <a:cubicBezTo>
                    <a:pt x="1850" y="2473"/>
                    <a:pt x="1803" y="2470"/>
                    <a:pt x="1757" y="2466"/>
                  </a:cubicBezTo>
                  <a:cubicBezTo>
                    <a:pt x="1385" y="2456"/>
                    <a:pt x="1023" y="2373"/>
                    <a:pt x="697" y="2243"/>
                  </a:cubicBezTo>
                  <a:cubicBezTo>
                    <a:pt x="540" y="2178"/>
                    <a:pt x="372" y="2103"/>
                    <a:pt x="224" y="2029"/>
                  </a:cubicBezTo>
                  <a:lnTo>
                    <a:pt x="224" y="2029"/>
                  </a:lnTo>
                  <a:cubicBezTo>
                    <a:pt x="372" y="2122"/>
                    <a:pt x="540" y="2187"/>
                    <a:pt x="697" y="2261"/>
                  </a:cubicBezTo>
                  <a:cubicBezTo>
                    <a:pt x="1041" y="2382"/>
                    <a:pt x="1385" y="2494"/>
                    <a:pt x="1757" y="2503"/>
                  </a:cubicBezTo>
                  <a:cubicBezTo>
                    <a:pt x="1819" y="2503"/>
                    <a:pt x="1881" y="2507"/>
                    <a:pt x="1942" y="2507"/>
                  </a:cubicBezTo>
                  <a:cubicBezTo>
                    <a:pt x="1973" y="2507"/>
                    <a:pt x="2004" y="2506"/>
                    <a:pt x="2035" y="2503"/>
                  </a:cubicBezTo>
                  <a:cubicBezTo>
                    <a:pt x="2128" y="2503"/>
                    <a:pt x="2221" y="2494"/>
                    <a:pt x="2314" y="2475"/>
                  </a:cubicBezTo>
                  <a:cubicBezTo>
                    <a:pt x="2444" y="2419"/>
                    <a:pt x="2537" y="2401"/>
                    <a:pt x="2621" y="2364"/>
                  </a:cubicBezTo>
                  <a:cubicBezTo>
                    <a:pt x="2714" y="2326"/>
                    <a:pt x="2788" y="2271"/>
                    <a:pt x="2853" y="2196"/>
                  </a:cubicBezTo>
                  <a:cubicBezTo>
                    <a:pt x="2909" y="2131"/>
                    <a:pt x="2955" y="2048"/>
                    <a:pt x="2964" y="1955"/>
                  </a:cubicBezTo>
                  <a:cubicBezTo>
                    <a:pt x="2974" y="1862"/>
                    <a:pt x="2946" y="1769"/>
                    <a:pt x="2881" y="1704"/>
                  </a:cubicBezTo>
                  <a:cubicBezTo>
                    <a:pt x="2816" y="1630"/>
                    <a:pt x="2732" y="1583"/>
                    <a:pt x="2639" y="1565"/>
                  </a:cubicBezTo>
                  <a:cubicBezTo>
                    <a:pt x="2593" y="1546"/>
                    <a:pt x="2556" y="1537"/>
                    <a:pt x="2509" y="1527"/>
                  </a:cubicBezTo>
                  <a:cubicBezTo>
                    <a:pt x="2546" y="1518"/>
                    <a:pt x="2584" y="1490"/>
                    <a:pt x="2621" y="1481"/>
                  </a:cubicBezTo>
                  <a:cubicBezTo>
                    <a:pt x="2695" y="1444"/>
                    <a:pt x="2779" y="1397"/>
                    <a:pt x="2853" y="1332"/>
                  </a:cubicBezTo>
                  <a:cubicBezTo>
                    <a:pt x="2918" y="1258"/>
                    <a:pt x="2964" y="1193"/>
                    <a:pt x="2992" y="1100"/>
                  </a:cubicBezTo>
                  <a:cubicBezTo>
                    <a:pt x="3011" y="1016"/>
                    <a:pt x="3002" y="923"/>
                    <a:pt x="2927" y="849"/>
                  </a:cubicBezTo>
                  <a:cubicBezTo>
                    <a:pt x="2872" y="784"/>
                    <a:pt x="2779" y="747"/>
                    <a:pt x="2686" y="728"/>
                  </a:cubicBezTo>
                  <a:cubicBezTo>
                    <a:pt x="2644" y="720"/>
                    <a:pt x="2602" y="715"/>
                    <a:pt x="2560" y="715"/>
                  </a:cubicBezTo>
                  <a:cubicBezTo>
                    <a:pt x="2509" y="715"/>
                    <a:pt x="2458" y="722"/>
                    <a:pt x="2407" y="738"/>
                  </a:cubicBezTo>
                  <a:cubicBezTo>
                    <a:pt x="2268" y="756"/>
                    <a:pt x="2138" y="803"/>
                    <a:pt x="2017" y="831"/>
                  </a:cubicBezTo>
                  <a:cubicBezTo>
                    <a:pt x="2110" y="747"/>
                    <a:pt x="2184" y="654"/>
                    <a:pt x="2249" y="552"/>
                  </a:cubicBezTo>
                  <a:cubicBezTo>
                    <a:pt x="2277" y="478"/>
                    <a:pt x="2305" y="403"/>
                    <a:pt x="2305" y="329"/>
                  </a:cubicBezTo>
                  <a:cubicBezTo>
                    <a:pt x="2305" y="245"/>
                    <a:pt x="2277" y="180"/>
                    <a:pt x="2230" y="124"/>
                  </a:cubicBezTo>
                  <a:cubicBezTo>
                    <a:pt x="2184" y="59"/>
                    <a:pt x="2110" y="13"/>
                    <a:pt x="2026" y="4"/>
                  </a:cubicBezTo>
                  <a:cubicBezTo>
                    <a:pt x="2005" y="1"/>
                    <a:pt x="1984"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2"/>
            <p:cNvSpPr/>
            <p:nvPr/>
          </p:nvSpPr>
          <p:spPr>
            <a:xfrm>
              <a:off x="3905450" y="2410825"/>
              <a:ext cx="46950" cy="21400"/>
            </a:xfrm>
            <a:custGeom>
              <a:rect b="b" l="l" r="r" t="t"/>
              <a:pathLst>
                <a:path extrusionOk="0" h="856" w="1878">
                  <a:moveTo>
                    <a:pt x="1877" y="1"/>
                  </a:moveTo>
                  <a:lnTo>
                    <a:pt x="1877" y="1"/>
                  </a:lnTo>
                  <a:cubicBezTo>
                    <a:pt x="1719" y="66"/>
                    <a:pt x="1561" y="149"/>
                    <a:pt x="1403" y="214"/>
                  </a:cubicBezTo>
                  <a:lnTo>
                    <a:pt x="939" y="437"/>
                  </a:lnTo>
                  <a:lnTo>
                    <a:pt x="474" y="660"/>
                  </a:lnTo>
                  <a:cubicBezTo>
                    <a:pt x="400" y="698"/>
                    <a:pt x="326" y="725"/>
                    <a:pt x="242" y="763"/>
                  </a:cubicBezTo>
                  <a:cubicBezTo>
                    <a:pt x="189" y="786"/>
                    <a:pt x="140" y="810"/>
                    <a:pt x="89" y="829"/>
                  </a:cubicBezTo>
                  <a:lnTo>
                    <a:pt x="89" y="829"/>
                  </a:lnTo>
                  <a:cubicBezTo>
                    <a:pt x="220" y="788"/>
                    <a:pt x="355" y="740"/>
                    <a:pt x="484" y="679"/>
                  </a:cubicBezTo>
                  <a:cubicBezTo>
                    <a:pt x="651" y="614"/>
                    <a:pt x="809" y="540"/>
                    <a:pt x="958" y="475"/>
                  </a:cubicBezTo>
                  <a:cubicBezTo>
                    <a:pt x="1125" y="391"/>
                    <a:pt x="1273" y="326"/>
                    <a:pt x="1422" y="242"/>
                  </a:cubicBezTo>
                  <a:lnTo>
                    <a:pt x="1877" y="1"/>
                  </a:lnTo>
                  <a:close/>
                  <a:moveTo>
                    <a:pt x="89" y="829"/>
                  </a:moveTo>
                  <a:cubicBezTo>
                    <a:pt x="60" y="838"/>
                    <a:pt x="30" y="847"/>
                    <a:pt x="1" y="856"/>
                  </a:cubicBezTo>
                  <a:cubicBezTo>
                    <a:pt x="31" y="849"/>
                    <a:pt x="60" y="839"/>
                    <a:pt x="89" y="8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2"/>
            <p:cNvSpPr/>
            <p:nvPr/>
          </p:nvSpPr>
          <p:spPr>
            <a:xfrm>
              <a:off x="3905675" y="2427550"/>
              <a:ext cx="57175" cy="6525"/>
            </a:xfrm>
            <a:custGeom>
              <a:rect b="b" l="l" r="r" t="t"/>
              <a:pathLst>
                <a:path extrusionOk="0" h="261" w="2287">
                  <a:moveTo>
                    <a:pt x="2286" y="1"/>
                  </a:moveTo>
                  <a:cubicBezTo>
                    <a:pt x="2101" y="1"/>
                    <a:pt x="1905" y="29"/>
                    <a:pt x="1710" y="29"/>
                  </a:cubicBezTo>
                  <a:cubicBezTo>
                    <a:pt x="1525" y="47"/>
                    <a:pt x="1320" y="56"/>
                    <a:pt x="1144" y="84"/>
                  </a:cubicBezTo>
                  <a:cubicBezTo>
                    <a:pt x="949" y="103"/>
                    <a:pt x="753" y="131"/>
                    <a:pt x="568" y="149"/>
                  </a:cubicBezTo>
                  <a:cubicBezTo>
                    <a:pt x="382" y="187"/>
                    <a:pt x="187" y="214"/>
                    <a:pt x="1" y="261"/>
                  </a:cubicBezTo>
                  <a:cubicBezTo>
                    <a:pt x="103" y="242"/>
                    <a:pt x="196" y="233"/>
                    <a:pt x="289" y="224"/>
                  </a:cubicBezTo>
                  <a:cubicBezTo>
                    <a:pt x="391" y="214"/>
                    <a:pt x="484" y="196"/>
                    <a:pt x="577" y="187"/>
                  </a:cubicBezTo>
                  <a:lnTo>
                    <a:pt x="1153" y="131"/>
                  </a:lnTo>
                  <a:lnTo>
                    <a:pt x="1720" y="75"/>
                  </a:lnTo>
                  <a:cubicBezTo>
                    <a:pt x="1905" y="47"/>
                    <a:pt x="2101" y="29"/>
                    <a:pt x="22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2"/>
            <p:cNvSpPr/>
            <p:nvPr/>
          </p:nvSpPr>
          <p:spPr>
            <a:xfrm>
              <a:off x="3922875" y="2421275"/>
              <a:ext cx="13250" cy="6075"/>
            </a:xfrm>
            <a:custGeom>
              <a:rect b="b" l="l" r="r" t="t"/>
              <a:pathLst>
                <a:path extrusionOk="0" h="243" w="530">
                  <a:moveTo>
                    <a:pt x="530" y="1"/>
                  </a:moveTo>
                  <a:cubicBezTo>
                    <a:pt x="437" y="19"/>
                    <a:pt x="344" y="57"/>
                    <a:pt x="251" y="103"/>
                  </a:cubicBezTo>
                  <a:cubicBezTo>
                    <a:pt x="205" y="122"/>
                    <a:pt x="168" y="149"/>
                    <a:pt x="121" y="168"/>
                  </a:cubicBezTo>
                  <a:cubicBezTo>
                    <a:pt x="84" y="196"/>
                    <a:pt x="47" y="215"/>
                    <a:pt x="0" y="242"/>
                  </a:cubicBezTo>
                  <a:cubicBezTo>
                    <a:pt x="47" y="242"/>
                    <a:pt x="93" y="215"/>
                    <a:pt x="140" y="205"/>
                  </a:cubicBezTo>
                  <a:cubicBezTo>
                    <a:pt x="186" y="187"/>
                    <a:pt x="233" y="168"/>
                    <a:pt x="279" y="149"/>
                  </a:cubicBezTo>
                  <a:cubicBezTo>
                    <a:pt x="372" y="103"/>
                    <a:pt x="456" y="5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2"/>
            <p:cNvSpPr/>
            <p:nvPr/>
          </p:nvSpPr>
          <p:spPr>
            <a:xfrm>
              <a:off x="3934250" y="2419425"/>
              <a:ext cx="7450" cy="4675"/>
            </a:xfrm>
            <a:custGeom>
              <a:rect b="b" l="l" r="r" t="t"/>
              <a:pathLst>
                <a:path extrusionOk="0" h="187" w="298">
                  <a:moveTo>
                    <a:pt x="298" y="1"/>
                  </a:moveTo>
                  <a:cubicBezTo>
                    <a:pt x="242" y="28"/>
                    <a:pt x="177" y="56"/>
                    <a:pt x="131" y="93"/>
                  </a:cubicBezTo>
                  <a:cubicBezTo>
                    <a:pt x="112" y="103"/>
                    <a:pt x="94" y="131"/>
                    <a:pt x="66" y="140"/>
                  </a:cubicBezTo>
                  <a:cubicBezTo>
                    <a:pt x="47" y="149"/>
                    <a:pt x="19" y="177"/>
                    <a:pt x="1" y="186"/>
                  </a:cubicBezTo>
                  <a:cubicBezTo>
                    <a:pt x="28" y="186"/>
                    <a:pt x="66" y="177"/>
                    <a:pt x="94" y="168"/>
                  </a:cubicBezTo>
                  <a:cubicBezTo>
                    <a:pt x="112" y="149"/>
                    <a:pt x="149" y="131"/>
                    <a:pt x="168" y="121"/>
                  </a:cubicBezTo>
                  <a:cubicBezTo>
                    <a:pt x="214" y="8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2"/>
            <p:cNvSpPr/>
            <p:nvPr/>
          </p:nvSpPr>
          <p:spPr>
            <a:xfrm>
              <a:off x="3931000" y="2422900"/>
              <a:ext cx="13025" cy="4450"/>
            </a:xfrm>
            <a:custGeom>
              <a:rect b="b" l="l" r="r" t="t"/>
              <a:pathLst>
                <a:path extrusionOk="0" h="178" w="521">
                  <a:moveTo>
                    <a:pt x="521" y="1"/>
                  </a:moveTo>
                  <a:cubicBezTo>
                    <a:pt x="428" y="29"/>
                    <a:pt x="335" y="47"/>
                    <a:pt x="251" y="75"/>
                  </a:cubicBezTo>
                  <a:cubicBezTo>
                    <a:pt x="158" y="103"/>
                    <a:pt x="84" y="140"/>
                    <a:pt x="1" y="177"/>
                  </a:cubicBezTo>
                  <a:cubicBezTo>
                    <a:pt x="47" y="177"/>
                    <a:pt x="93" y="168"/>
                    <a:pt x="140" y="150"/>
                  </a:cubicBezTo>
                  <a:cubicBezTo>
                    <a:pt x="177" y="140"/>
                    <a:pt x="224" y="131"/>
                    <a:pt x="270" y="122"/>
                  </a:cubicBezTo>
                  <a:cubicBezTo>
                    <a:pt x="363" y="84"/>
                    <a:pt x="437" y="47"/>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2"/>
            <p:cNvSpPr/>
            <p:nvPr/>
          </p:nvSpPr>
          <p:spPr>
            <a:xfrm>
              <a:off x="3917525" y="2428475"/>
              <a:ext cx="8625" cy="1650"/>
            </a:xfrm>
            <a:custGeom>
              <a:rect b="b" l="l" r="r" t="t"/>
              <a:pathLst>
                <a:path extrusionOk="0" h="66" w="345">
                  <a:moveTo>
                    <a:pt x="344" y="1"/>
                  </a:moveTo>
                  <a:cubicBezTo>
                    <a:pt x="279" y="1"/>
                    <a:pt x="224" y="1"/>
                    <a:pt x="168" y="10"/>
                  </a:cubicBezTo>
                  <a:cubicBezTo>
                    <a:pt x="112" y="19"/>
                    <a:pt x="66" y="47"/>
                    <a:pt x="1" y="66"/>
                  </a:cubicBezTo>
                  <a:cubicBezTo>
                    <a:pt x="66" y="66"/>
                    <a:pt x="121" y="66"/>
                    <a:pt x="177" y="57"/>
                  </a:cubicBezTo>
                  <a:cubicBezTo>
                    <a:pt x="233" y="47"/>
                    <a:pt x="279"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2"/>
            <p:cNvSpPr/>
            <p:nvPr/>
          </p:nvSpPr>
          <p:spPr>
            <a:xfrm>
              <a:off x="3961650" y="2418025"/>
              <a:ext cx="11425" cy="6075"/>
            </a:xfrm>
            <a:custGeom>
              <a:rect b="b" l="l" r="r" t="t"/>
              <a:pathLst>
                <a:path extrusionOk="0" h="243" w="457">
                  <a:moveTo>
                    <a:pt x="456" y="1"/>
                  </a:moveTo>
                  <a:cubicBezTo>
                    <a:pt x="373" y="19"/>
                    <a:pt x="308" y="66"/>
                    <a:pt x="215" y="112"/>
                  </a:cubicBezTo>
                  <a:cubicBezTo>
                    <a:pt x="177" y="131"/>
                    <a:pt x="140" y="149"/>
                    <a:pt x="112" y="177"/>
                  </a:cubicBezTo>
                  <a:lnTo>
                    <a:pt x="1" y="242"/>
                  </a:lnTo>
                  <a:cubicBezTo>
                    <a:pt x="47" y="242"/>
                    <a:pt x="94" y="224"/>
                    <a:pt x="131" y="205"/>
                  </a:cubicBezTo>
                  <a:cubicBezTo>
                    <a:pt x="168" y="187"/>
                    <a:pt x="215" y="177"/>
                    <a:pt x="252" y="149"/>
                  </a:cubicBezTo>
                  <a:cubicBezTo>
                    <a:pt x="326" y="103"/>
                    <a:pt x="400" y="57"/>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2"/>
            <p:cNvSpPr/>
            <p:nvPr/>
          </p:nvSpPr>
          <p:spPr>
            <a:xfrm>
              <a:off x="3957025" y="2420350"/>
              <a:ext cx="7675" cy="3750"/>
            </a:xfrm>
            <a:custGeom>
              <a:rect b="b" l="l" r="r" t="t"/>
              <a:pathLst>
                <a:path extrusionOk="0" h="150" w="307">
                  <a:moveTo>
                    <a:pt x="307" y="1"/>
                  </a:moveTo>
                  <a:lnTo>
                    <a:pt x="307" y="1"/>
                  </a:lnTo>
                  <a:cubicBezTo>
                    <a:pt x="232" y="19"/>
                    <a:pt x="186" y="47"/>
                    <a:pt x="158" y="66"/>
                  </a:cubicBezTo>
                  <a:cubicBezTo>
                    <a:pt x="112" y="94"/>
                    <a:pt x="65" y="112"/>
                    <a:pt x="0" y="149"/>
                  </a:cubicBezTo>
                  <a:cubicBezTo>
                    <a:pt x="37" y="149"/>
                    <a:pt x="65" y="149"/>
                    <a:pt x="93" y="140"/>
                  </a:cubicBezTo>
                  <a:cubicBezTo>
                    <a:pt x="121" y="131"/>
                    <a:pt x="158" y="112"/>
                    <a:pt x="177" y="103"/>
                  </a:cubicBezTo>
                  <a:cubicBezTo>
                    <a:pt x="195" y="94"/>
                    <a:pt x="223" y="84"/>
                    <a:pt x="251" y="56"/>
                  </a:cubicBezTo>
                  <a:cubicBezTo>
                    <a:pt x="270" y="47"/>
                    <a:pt x="279"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2"/>
            <p:cNvSpPr/>
            <p:nvPr/>
          </p:nvSpPr>
          <p:spPr>
            <a:xfrm>
              <a:off x="3968400" y="2414775"/>
              <a:ext cx="4200" cy="3050"/>
            </a:xfrm>
            <a:custGeom>
              <a:rect b="b" l="l" r="r" t="t"/>
              <a:pathLst>
                <a:path extrusionOk="0" h="122" w="168">
                  <a:moveTo>
                    <a:pt x="168" y="1"/>
                  </a:moveTo>
                  <a:cubicBezTo>
                    <a:pt x="130" y="29"/>
                    <a:pt x="103" y="38"/>
                    <a:pt x="65" y="47"/>
                  </a:cubicBezTo>
                  <a:lnTo>
                    <a:pt x="38" y="84"/>
                  </a:lnTo>
                  <a:lnTo>
                    <a:pt x="0" y="121"/>
                  </a:lnTo>
                  <a:cubicBezTo>
                    <a:pt x="47" y="121"/>
                    <a:pt x="84" y="103"/>
                    <a:pt x="103" y="84"/>
                  </a:cubicBezTo>
                  <a:lnTo>
                    <a:pt x="140" y="47"/>
                  </a:lnTo>
                  <a:cubicBezTo>
                    <a:pt x="149"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2"/>
            <p:cNvSpPr/>
            <p:nvPr/>
          </p:nvSpPr>
          <p:spPr>
            <a:xfrm>
              <a:off x="3964675" y="2439175"/>
              <a:ext cx="8850" cy="6750"/>
            </a:xfrm>
            <a:custGeom>
              <a:rect b="b" l="l" r="r" t="t"/>
              <a:pathLst>
                <a:path extrusionOk="0" h="270" w="354">
                  <a:moveTo>
                    <a:pt x="344" y="0"/>
                  </a:moveTo>
                  <a:cubicBezTo>
                    <a:pt x="326" y="75"/>
                    <a:pt x="279" y="121"/>
                    <a:pt x="224" y="177"/>
                  </a:cubicBezTo>
                  <a:cubicBezTo>
                    <a:pt x="187" y="186"/>
                    <a:pt x="149" y="214"/>
                    <a:pt x="112" y="223"/>
                  </a:cubicBezTo>
                  <a:cubicBezTo>
                    <a:pt x="94" y="232"/>
                    <a:pt x="84" y="232"/>
                    <a:pt x="56" y="242"/>
                  </a:cubicBezTo>
                  <a:cubicBezTo>
                    <a:pt x="38" y="260"/>
                    <a:pt x="19" y="260"/>
                    <a:pt x="1" y="270"/>
                  </a:cubicBezTo>
                  <a:lnTo>
                    <a:pt x="56" y="270"/>
                  </a:lnTo>
                  <a:cubicBezTo>
                    <a:pt x="66" y="270"/>
                    <a:pt x="94" y="260"/>
                    <a:pt x="112" y="260"/>
                  </a:cubicBezTo>
                  <a:cubicBezTo>
                    <a:pt x="149" y="242"/>
                    <a:pt x="196" y="232"/>
                    <a:pt x="233" y="214"/>
                  </a:cubicBezTo>
                  <a:cubicBezTo>
                    <a:pt x="270" y="186"/>
                    <a:pt x="298" y="149"/>
                    <a:pt x="326" y="121"/>
                  </a:cubicBezTo>
                  <a:cubicBezTo>
                    <a:pt x="344" y="84"/>
                    <a:pt x="354"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2"/>
            <p:cNvSpPr/>
            <p:nvPr/>
          </p:nvSpPr>
          <p:spPr>
            <a:xfrm>
              <a:off x="3956550" y="2442875"/>
              <a:ext cx="11175" cy="2350"/>
            </a:xfrm>
            <a:custGeom>
              <a:rect b="b" l="l" r="r" t="t"/>
              <a:pathLst>
                <a:path extrusionOk="0" h="94" w="447">
                  <a:moveTo>
                    <a:pt x="447" y="1"/>
                  </a:moveTo>
                  <a:cubicBezTo>
                    <a:pt x="409" y="1"/>
                    <a:pt x="372" y="19"/>
                    <a:pt x="335" y="19"/>
                  </a:cubicBezTo>
                  <a:cubicBezTo>
                    <a:pt x="289" y="29"/>
                    <a:pt x="251" y="29"/>
                    <a:pt x="214" y="38"/>
                  </a:cubicBezTo>
                  <a:lnTo>
                    <a:pt x="112" y="66"/>
                  </a:lnTo>
                  <a:cubicBezTo>
                    <a:pt x="66" y="75"/>
                    <a:pt x="28" y="84"/>
                    <a:pt x="1" y="84"/>
                  </a:cubicBezTo>
                  <a:cubicBezTo>
                    <a:pt x="28" y="94"/>
                    <a:pt x="75" y="94"/>
                    <a:pt x="112" y="94"/>
                  </a:cubicBezTo>
                  <a:cubicBezTo>
                    <a:pt x="149" y="94"/>
                    <a:pt x="196" y="94"/>
                    <a:pt x="233" y="84"/>
                  </a:cubicBezTo>
                  <a:cubicBezTo>
                    <a:pt x="307" y="66"/>
                    <a:pt x="381" y="38"/>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2"/>
            <p:cNvSpPr/>
            <p:nvPr/>
          </p:nvSpPr>
          <p:spPr>
            <a:xfrm>
              <a:off x="3950750" y="2447075"/>
              <a:ext cx="10250" cy="1175"/>
            </a:xfrm>
            <a:custGeom>
              <a:rect b="b" l="l" r="r" t="t"/>
              <a:pathLst>
                <a:path extrusionOk="0" h="47" w="410">
                  <a:moveTo>
                    <a:pt x="0" y="0"/>
                  </a:moveTo>
                  <a:cubicBezTo>
                    <a:pt x="19" y="19"/>
                    <a:pt x="56" y="19"/>
                    <a:pt x="93" y="37"/>
                  </a:cubicBezTo>
                  <a:cubicBezTo>
                    <a:pt x="130" y="47"/>
                    <a:pt x="158" y="47"/>
                    <a:pt x="195" y="47"/>
                  </a:cubicBezTo>
                  <a:cubicBezTo>
                    <a:pt x="233" y="47"/>
                    <a:pt x="270" y="47"/>
                    <a:pt x="298" y="37"/>
                  </a:cubicBezTo>
                  <a:cubicBezTo>
                    <a:pt x="335" y="37"/>
                    <a:pt x="372" y="19"/>
                    <a:pt x="409" y="9"/>
                  </a:cubicBezTo>
                  <a:cubicBezTo>
                    <a:pt x="372" y="5"/>
                    <a:pt x="339" y="5"/>
                    <a:pt x="306" y="5"/>
                  </a:cubicBezTo>
                  <a:cubicBezTo>
                    <a:pt x="272" y="5"/>
                    <a:pt x="237" y="5"/>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2"/>
            <p:cNvSpPr/>
            <p:nvPr/>
          </p:nvSpPr>
          <p:spPr>
            <a:xfrm>
              <a:off x="3960275" y="2441025"/>
              <a:ext cx="6975" cy="1825"/>
            </a:xfrm>
            <a:custGeom>
              <a:rect b="b" l="l" r="r" t="t"/>
              <a:pathLst>
                <a:path extrusionOk="0" h="73" w="279">
                  <a:moveTo>
                    <a:pt x="279" y="1"/>
                  </a:moveTo>
                  <a:cubicBezTo>
                    <a:pt x="232" y="10"/>
                    <a:pt x="186" y="19"/>
                    <a:pt x="140" y="19"/>
                  </a:cubicBezTo>
                  <a:cubicBezTo>
                    <a:pt x="93" y="28"/>
                    <a:pt x="47" y="47"/>
                    <a:pt x="0" y="66"/>
                  </a:cubicBezTo>
                  <a:cubicBezTo>
                    <a:pt x="23" y="70"/>
                    <a:pt x="49" y="73"/>
                    <a:pt x="75" y="73"/>
                  </a:cubicBezTo>
                  <a:cubicBezTo>
                    <a:pt x="100" y="73"/>
                    <a:pt x="126" y="70"/>
                    <a:pt x="149" y="66"/>
                  </a:cubicBezTo>
                  <a:cubicBezTo>
                    <a:pt x="177" y="66"/>
                    <a:pt x="195" y="56"/>
                    <a:pt x="223" y="47"/>
                  </a:cubicBezTo>
                  <a:cubicBezTo>
                    <a:pt x="242" y="28"/>
                    <a:pt x="270" y="1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2"/>
            <p:cNvSpPr/>
            <p:nvPr/>
          </p:nvSpPr>
          <p:spPr>
            <a:xfrm>
              <a:off x="3910325" y="2435925"/>
              <a:ext cx="8400" cy="5125"/>
            </a:xfrm>
            <a:custGeom>
              <a:rect b="b" l="l" r="r" t="t"/>
              <a:pathLst>
                <a:path extrusionOk="0" h="205" w="336">
                  <a:moveTo>
                    <a:pt x="1" y="0"/>
                  </a:moveTo>
                  <a:cubicBezTo>
                    <a:pt x="10" y="28"/>
                    <a:pt x="38" y="47"/>
                    <a:pt x="56" y="84"/>
                  </a:cubicBezTo>
                  <a:cubicBezTo>
                    <a:pt x="84" y="112"/>
                    <a:pt x="121" y="121"/>
                    <a:pt x="140" y="140"/>
                  </a:cubicBezTo>
                  <a:cubicBezTo>
                    <a:pt x="196" y="177"/>
                    <a:pt x="270" y="205"/>
                    <a:pt x="335" y="205"/>
                  </a:cubicBezTo>
                  <a:cubicBezTo>
                    <a:pt x="279" y="167"/>
                    <a:pt x="233" y="130"/>
                    <a:pt x="177" y="93"/>
                  </a:cubicBezTo>
                  <a:cubicBezTo>
                    <a:pt x="121" y="65"/>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2"/>
            <p:cNvSpPr/>
            <p:nvPr/>
          </p:nvSpPr>
          <p:spPr>
            <a:xfrm>
              <a:off x="3914750" y="2435925"/>
              <a:ext cx="6975" cy="3275"/>
            </a:xfrm>
            <a:custGeom>
              <a:rect b="b" l="l" r="r" t="t"/>
              <a:pathLst>
                <a:path extrusionOk="0" h="131" w="279">
                  <a:moveTo>
                    <a:pt x="0" y="0"/>
                  </a:moveTo>
                  <a:lnTo>
                    <a:pt x="0" y="0"/>
                  </a:lnTo>
                  <a:cubicBezTo>
                    <a:pt x="9" y="28"/>
                    <a:pt x="19" y="47"/>
                    <a:pt x="47" y="74"/>
                  </a:cubicBezTo>
                  <a:lnTo>
                    <a:pt x="112" y="112"/>
                  </a:lnTo>
                  <a:cubicBezTo>
                    <a:pt x="158" y="121"/>
                    <a:pt x="214" y="130"/>
                    <a:pt x="279" y="130"/>
                  </a:cubicBezTo>
                  <a:lnTo>
                    <a:pt x="205" y="93"/>
                  </a:lnTo>
                  <a:lnTo>
                    <a:pt x="140" y="65"/>
                  </a:lnTo>
                  <a:cubicBezTo>
                    <a:pt x="93" y="3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2"/>
            <p:cNvSpPr/>
            <p:nvPr/>
          </p:nvSpPr>
          <p:spPr>
            <a:xfrm>
              <a:off x="3918700" y="2434750"/>
              <a:ext cx="8150" cy="1200"/>
            </a:xfrm>
            <a:custGeom>
              <a:rect b="b" l="l" r="r" t="t"/>
              <a:pathLst>
                <a:path extrusionOk="0" h="48" w="326">
                  <a:moveTo>
                    <a:pt x="167" y="1"/>
                  </a:moveTo>
                  <a:cubicBezTo>
                    <a:pt x="112" y="1"/>
                    <a:pt x="65" y="1"/>
                    <a:pt x="0" y="29"/>
                  </a:cubicBezTo>
                  <a:cubicBezTo>
                    <a:pt x="65" y="38"/>
                    <a:pt x="121" y="38"/>
                    <a:pt x="167" y="47"/>
                  </a:cubicBezTo>
                  <a:cubicBezTo>
                    <a:pt x="186" y="47"/>
                    <a:pt x="223" y="38"/>
                    <a:pt x="251" y="38"/>
                  </a:cubicBezTo>
                  <a:cubicBezTo>
                    <a:pt x="270" y="38"/>
                    <a:pt x="307" y="29"/>
                    <a:pt x="325" y="19"/>
                  </a:cubicBezTo>
                  <a:cubicBezTo>
                    <a:pt x="270" y="1"/>
                    <a:pt x="223"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2"/>
            <p:cNvSpPr/>
            <p:nvPr/>
          </p:nvSpPr>
          <p:spPr>
            <a:xfrm>
              <a:off x="3922650" y="2437675"/>
              <a:ext cx="6525" cy="1400"/>
            </a:xfrm>
            <a:custGeom>
              <a:rect b="b" l="l" r="r" t="t"/>
              <a:pathLst>
                <a:path extrusionOk="0" h="56" w="261">
                  <a:moveTo>
                    <a:pt x="47" y="0"/>
                  </a:moveTo>
                  <a:cubicBezTo>
                    <a:pt x="31" y="0"/>
                    <a:pt x="16" y="1"/>
                    <a:pt x="0" y="4"/>
                  </a:cubicBezTo>
                  <a:cubicBezTo>
                    <a:pt x="28" y="23"/>
                    <a:pt x="74" y="42"/>
                    <a:pt x="121" y="51"/>
                  </a:cubicBezTo>
                  <a:cubicBezTo>
                    <a:pt x="152" y="51"/>
                    <a:pt x="183" y="55"/>
                    <a:pt x="214" y="55"/>
                  </a:cubicBezTo>
                  <a:cubicBezTo>
                    <a:pt x="229" y="55"/>
                    <a:pt x="245" y="54"/>
                    <a:pt x="260" y="51"/>
                  </a:cubicBezTo>
                  <a:cubicBezTo>
                    <a:pt x="232" y="23"/>
                    <a:pt x="186" y="14"/>
                    <a:pt x="139" y="4"/>
                  </a:cubicBezTo>
                  <a:cubicBezTo>
                    <a:pt x="108"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2"/>
            <p:cNvSpPr/>
            <p:nvPr/>
          </p:nvSpPr>
          <p:spPr>
            <a:xfrm>
              <a:off x="3922175" y="2441725"/>
              <a:ext cx="9075" cy="1875"/>
            </a:xfrm>
            <a:custGeom>
              <a:rect b="b" l="l" r="r" t="t"/>
              <a:pathLst>
                <a:path extrusionOk="0" h="75" w="363">
                  <a:moveTo>
                    <a:pt x="0" y="0"/>
                  </a:moveTo>
                  <a:cubicBezTo>
                    <a:pt x="66" y="38"/>
                    <a:pt x="112" y="47"/>
                    <a:pt x="177" y="65"/>
                  </a:cubicBezTo>
                  <a:cubicBezTo>
                    <a:pt x="233" y="75"/>
                    <a:pt x="298" y="75"/>
                    <a:pt x="363" y="75"/>
                  </a:cubicBezTo>
                  <a:cubicBezTo>
                    <a:pt x="307" y="47"/>
                    <a:pt x="251" y="28"/>
                    <a:pt x="186" y="19"/>
                  </a:cubicBez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2"/>
            <p:cNvSpPr/>
            <p:nvPr/>
          </p:nvSpPr>
          <p:spPr>
            <a:xfrm>
              <a:off x="3942625" y="2391325"/>
              <a:ext cx="11625" cy="3275"/>
            </a:xfrm>
            <a:custGeom>
              <a:rect b="b" l="l" r="r" t="t"/>
              <a:pathLst>
                <a:path extrusionOk="0" h="131" w="465">
                  <a:moveTo>
                    <a:pt x="325" y="0"/>
                  </a:moveTo>
                  <a:cubicBezTo>
                    <a:pt x="288" y="0"/>
                    <a:pt x="242" y="0"/>
                    <a:pt x="204" y="10"/>
                  </a:cubicBezTo>
                  <a:cubicBezTo>
                    <a:pt x="139" y="37"/>
                    <a:pt x="56" y="65"/>
                    <a:pt x="0" y="130"/>
                  </a:cubicBezTo>
                  <a:cubicBezTo>
                    <a:pt x="47" y="112"/>
                    <a:pt x="84" y="103"/>
                    <a:pt x="112" y="93"/>
                  </a:cubicBezTo>
                  <a:cubicBezTo>
                    <a:pt x="158" y="75"/>
                    <a:pt x="195" y="65"/>
                    <a:pt x="232" y="56"/>
                  </a:cubicBezTo>
                  <a:cubicBezTo>
                    <a:pt x="316" y="47"/>
                    <a:pt x="381" y="19"/>
                    <a:pt x="465" y="10"/>
                  </a:cubicBezTo>
                  <a:cubicBezTo>
                    <a:pt x="427" y="0"/>
                    <a:pt x="381"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2"/>
            <p:cNvSpPr/>
            <p:nvPr/>
          </p:nvSpPr>
          <p:spPr>
            <a:xfrm>
              <a:off x="3940750" y="2393775"/>
              <a:ext cx="9325" cy="3600"/>
            </a:xfrm>
            <a:custGeom>
              <a:rect b="b" l="l" r="r" t="t"/>
              <a:pathLst>
                <a:path extrusionOk="0" h="144" w="373">
                  <a:moveTo>
                    <a:pt x="342" y="0"/>
                  </a:moveTo>
                  <a:cubicBezTo>
                    <a:pt x="320" y="0"/>
                    <a:pt x="295" y="5"/>
                    <a:pt x="270" y="5"/>
                  </a:cubicBezTo>
                  <a:cubicBezTo>
                    <a:pt x="233" y="5"/>
                    <a:pt x="205" y="14"/>
                    <a:pt x="168" y="32"/>
                  </a:cubicBezTo>
                  <a:cubicBezTo>
                    <a:pt x="112" y="51"/>
                    <a:pt x="38" y="88"/>
                    <a:pt x="1" y="144"/>
                  </a:cubicBezTo>
                  <a:lnTo>
                    <a:pt x="94" y="107"/>
                  </a:lnTo>
                  <a:cubicBezTo>
                    <a:pt x="131" y="97"/>
                    <a:pt x="159" y="88"/>
                    <a:pt x="187" y="79"/>
                  </a:cubicBezTo>
                  <a:cubicBezTo>
                    <a:pt x="252" y="51"/>
                    <a:pt x="307" y="32"/>
                    <a:pt x="372" y="5"/>
                  </a:cubicBezTo>
                  <a:cubicBezTo>
                    <a:pt x="363" y="1"/>
                    <a:pt x="353" y="0"/>
                    <a:pt x="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2"/>
            <p:cNvSpPr/>
            <p:nvPr/>
          </p:nvSpPr>
          <p:spPr>
            <a:xfrm>
              <a:off x="3936575" y="2397600"/>
              <a:ext cx="9325" cy="5350"/>
            </a:xfrm>
            <a:custGeom>
              <a:rect b="b" l="l" r="r" t="t"/>
              <a:pathLst>
                <a:path extrusionOk="0" h="214" w="373">
                  <a:moveTo>
                    <a:pt x="372" y="0"/>
                  </a:moveTo>
                  <a:lnTo>
                    <a:pt x="372" y="0"/>
                  </a:lnTo>
                  <a:cubicBezTo>
                    <a:pt x="289" y="19"/>
                    <a:pt x="233" y="47"/>
                    <a:pt x="158" y="84"/>
                  </a:cubicBezTo>
                  <a:cubicBezTo>
                    <a:pt x="121" y="102"/>
                    <a:pt x="93" y="121"/>
                    <a:pt x="66" y="140"/>
                  </a:cubicBezTo>
                  <a:cubicBezTo>
                    <a:pt x="47" y="158"/>
                    <a:pt x="19" y="177"/>
                    <a:pt x="1" y="214"/>
                  </a:cubicBezTo>
                  <a:lnTo>
                    <a:pt x="93" y="167"/>
                  </a:lnTo>
                  <a:cubicBezTo>
                    <a:pt x="121" y="158"/>
                    <a:pt x="149" y="130"/>
                    <a:pt x="186" y="121"/>
                  </a:cubicBezTo>
                  <a:cubicBezTo>
                    <a:pt x="251" y="84"/>
                    <a:pt x="307"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2"/>
            <p:cNvSpPr/>
            <p:nvPr/>
          </p:nvSpPr>
          <p:spPr>
            <a:xfrm>
              <a:off x="3928900" y="2398525"/>
              <a:ext cx="7925" cy="6750"/>
            </a:xfrm>
            <a:custGeom>
              <a:rect b="b" l="l" r="r" t="t"/>
              <a:pathLst>
                <a:path extrusionOk="0" h="270" w="317">
                  <a:moveTo>
                    <a:pt x="317" y="0"/>
                  </a:moveTo>
                  <a:cubicBezTo>
                    <a:pt x="242" y="37"/>
                    <a:pt x="187" y="75"/>
                    <a:pt x="140" y="121"/>
                  </a:cubicBezTo>
                  <a:cubicBezTo>
                    <a:pt x="103" y="140"/>
                    <a:pt x="85" y="168"/>
                    <a:pt x="57" y="186"/>
                  </a:cubicBezTo>
                  <a:cubicBezTo>
                    <a:pt x="38" y="214"/>
                    <a:pt x="10" y="233"/>
                    <a:pt x="1" y="270"/>
                  </a:cubicBezTo>
                  <a:lnTo>
                    <a:pt x="85" y="214"/>
                  </a:lnTo>
                  <a:cubicBezTo>
                    <a:pt x="103" y="186"/>
                    <a:pt x="140" y="168"/>
                    <a:pt x="168" y="140"/>
                  </a:cubicBezTo>
                  <a:cubicBezTo>
                    <a:pt x="215" y="103"/>
                    <a:pt x="270" y="56"/>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2"/>
            <p:cNvSpPr/>
            <p:nvPr/>
          </p:nvSpPr>
          <p:spPr>
            <a:xfrm>
              <a:off x="3922875" y="2405500"/>
              <a:ext cx="9300" cy="6050"/>
            </a:xfrm>
            <a:custGeom>
              <a:rect b="b" l="l" r="r" t="t"/>
              <a:pathLst>
                <a:path extrusionOk="0" h="242" w="372">
                  <a:moveTo>
                    <a:pt x="372" y="0"/>
                  </a:moveTo>
                  <a:lnTo>
                    <a:pt x="372" y="0"/>
                  </a:lnTo>
                  <a:cubicBezTo>
                    <a:pt x="298" y="28"/>
                    <a:pt x="233" y="56"/>
                    <a:pt x="158" y="93"/>
                  </a:cubicBezTo>
                  <a:cubicBezTo>
                    <a:pt x="130" y="121"/>
                    <a:pt x="93" y="139"/>
                    <a:pt x="65" y="167"/>
                  </a:cubicBezTo>
                  <a:cubicBezTo>
                    <a:pt x="47" y="186"/>
                    <a:pt x="10" y="214"/>
                    <a:pt x="0" y="242"/>
                  </a:cubicBezTo>
                  <a:cubicBezTo>
                    <a:pt x="38" y="223"/>
                    <a:pt x="56" y="214"/>
                    <a:pt x="93" y="186"/>
                  </a:cubicBezTo>
                  <a:lnTo>
                    <a:pt x="186" y="130"/>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2"/>
            <p:cNvSpPr/>
            <p:nvPr/>
          </p:nvSpPr>
          <p:spPr>
            <a:xfrm>
              <a:off x="3951200" y="2415000"/>
              <a:ext cx="4675" cy="2000"/>
            </a:xfrm>
            <a:custGeom>
              <a:rect b="b" l="l" r="r" t="t"/>
              <a:pathLst>
                <a:path extrusionOk="0" h="80" w="187">
                  <a:moveTo>
                    <a:pt x="187" y="1"/>
                  </a:moveTo>
                  <a:cubicBezTo>
                    <a:pt x="159" y="1"/>
                    <a:pt x="122" y="1"/>
                    <a:pt x="84" y="20"/>
                  </a:cubicBezTo>
                  <a:cubicBezTo>
                    <a:pt x="57" y="29"/>
                    <a:pt x="29" y="47"/>
                    <a:pt x="1" y="75"/>
                  </a:cubicBezTo>
                  <a:cubicBezTo>
                    <a:pt x="12" y="78"/>
                    <a:pt x="23" y="79"/>
                    <a:pt x="34" y="79"/>
                  </a:cubicBezTo>
                  <a:cubicBezTo>
                    <a:pt x="60" y="79"/>
                    <a:pt x="86" y="73"/>
                    <a:pt x="112" y="66"/>
                  </a:cubicBezTo>
                  <a:cubicBezTo>
                    <a:pt x="131" y="47"/>
                    <a:pt x="168"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2"/>
            <p:cNvSpPr/>
            <p:nvPr/>
          </p:nvSpPr>
          <p:spPr>
            <a:xfrm>
              <a:off x="3955625" y="2415275"/>
              <a:ext cx="4675" cy="1950"/>
            </a:xfrm>
            <a:custGeom>
              <a:rect b="b" l="l" r="r" t="t"/>
              <a:pathLst>
                <a:path extrusionOk="0" h="78" w="187">
                  <a:moveTo>
                    <a:pt x="154" y="1"/>
                  </a:moveTo>
                  <a:cubicBezTo>
                    <a:pt x="131" y="1"/>
                    <a:pt x="110" y="11"/>
                    <a:pt x="84" y="18"/>
                  </a:cubicBezTo>
                  <a:cubicBezTo>
                    <a:pt x="56" y="27"/>
                    <a:pt x="19" y="55"/>
                    <a:pt x="0" y="74"/>
                  </a:cubicBezTo>
                  <a:cubicBezTo>
                    <a:pt x="11" y="76"/>
                    <a:pt x="22" y="77"/>
                    <a:pt x="33" y="77"/>
                  </a:cubicBezTo>
                  <a:cubicBezTo>
                    <a:pt x="59" y="77"/>
                    <a:pt x="83" y="71"/>
                    <a:pt x="103" y="64"/>
                  </a:cubicBezTo>
                  <a:cubicBezTo>
                    <a:pt x="130" y="46"/>
                    <a:pt x="168" y="27"/>
                    <a:pt x="186" y="9"/>
                  </a:cubicBezTo>
                  <a:cubicBezTo>
                    <a:pt x="175" y="3"/>
                    <a:pt x="164" y="1"/>
                    <a:pt x="1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2"/>
            <p:cNvSpPr/>
            <p:nvPr/>
          </p:nvSpPr>
          <p:spPr>
            <a:xfrm>
              <a:off x="3914750" y="2414550"/>
              <a:ext cx="5125" cy="4675"/>
            </a:xfrm>
            <a:custGeom>
              <a:rect b="b" l="l" r="r" t="t"/>
              <a:pathLst>
                <a:path extrusionOk="0" h="187" w="205">
                  <a:moveTo>
                    <a:pt x="205" y="0"/>
                  </a:moveTo>
                  <a:lnTo>
                    <a:pt x="205" y="0"/>
                  </a:lnTo>
                  <a:cubicBezTo>
                    <a:pt x="158" y="19"/>
                    <a:pt x="112" y="47"/>
                    <a:pt x="84" y="65"/>
                  </a:cubicBezTo>
                  <a:cubicBezTo>
                    <a:pt x="65" y="93"/>
                    <a:pt x="47" y="103"/>
                    <a:pt x="28" y="130"/>
                  </a:cubicBezTo>
                  <a:cubicBezTo>
                    <a:pt x="19" y="140"/>
                    <a:pt x="9" y="158"/>
                    <a:pt x="0" y="186"/>
                  </a:cubicBezTo>
                  <a:cubicBezTo>
                    <a:pt x="47" y="158"/>
                    <a:pt x="84" y="140"/>
                    <a:pt x="112" y="103"/>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2"/>
            <p:cNvSpPr/>
            <p:nvPr/>
          </p:nvSpPr>
          <p:spPr>
            <a:xfrm>
              <a:off x="3773050" y="2465925"/>
              <a:ext cx="67400" cy="64850"/>
            </a:xfrm>
            <a:custGeom>
              <a:rect b="b" l="l" r="r" t="t"/>
              <a:pathLst>
                <a:path extrusionOk="0" h="2594" w="2696">
                  <a:moveTo>
                    <a:pt x="674" y="0"/>
                  </a:moveTo>
                  <a:cubicBezTo>
                    <a:pt x="522" y="0"/>
                    <a:pt x="371" y="9"/>
                    <a:pt x="224" y="27"/>
                  </a:cubicBezTo>
                  <a:cubicBezTo>
                    <a:pt x="10" y="36"/>
                    <a:pt x="1" y="315"/>
                    <a:pt x="1" y="491"/>
                  </a:cubicBezTo>
                  <a:cubicBezTo>
                    <a:pt x="103" y="1095"/>
                    <a:pt x="335" y="1717"/>
                    <a:pt x="772" y="2210"/>
                  </a:cubicBezTo>
                  <a:cubicBezTo>
                    <a:pt x="911" y="2359"/>
                    <a:pt x="1079" y="2498"/>
                    <a:pt x="1264" y="2563"/>
                  </a:cubicBezTo>
                  <a:cubicBezTo>
                    <a:pt x="1321" y="2583"/>
                    <a:pt x="1382" y="2593"/>
                    <a:pt x="1442" y="2593"/>
                  </a:cubicBezTo>
                  <a:cubicBezTo>
                    <a:pt x="1578" y="2593"/>
                    <a:pt x="1708" y="2540"/>
                    <a:pt x="1766" y="2424"/>
                  </a:cubicBezTo>
                  <a:cubicBezTo>
                    <a:pt x="1859" y="2256"/>
                    <a:pt x="1747" y="2024"/>
                    <a:pt x="1645" y="1820"/>
                  </a:cubicBezTo>
                  <a:lnTo>
                    <a:pt x="1645" y="1820"/>
                  </a:lnTo>
                  <a:cubicBezTo>
                    <a:pt x="1785" y="1913"/>
                    <a:pt x="1933" y="2024"/>
                    <a:pt x="2100" y="2043"/>
                  </a:cubicBezTo>
                  <a:cubicBezTo>
                    <a:pt x="2125" y="2047"/>
                    <a:pt x="2149" y="2049"/>
                    <a:pt x="2173" y="2049"/>
                  </a:cubicBezTo>
                  <a:cubicBezTo>
                    <a:pt x="2309" y="2049"/>
                    <a:pt x="2442" y="1984"/>
                    <a:pt x="2481" y="1866"/>
                  </a:cubicBezTo>
                  <a:cubicBezTo>
                    <a:pt x="2537" y="1717"/>
                    <a:pt x="2426" y="1532"/>
                    <a:pt x="2296" y="1420"/>
                  </a:cubicBezTo>
                  <a:cubicBezTo>
                    <a:pt x="2175" y="1299"/>
                    <a:pt x="2008" y="1206"/>
                    <a:pt x="1896" y="1067"/>
                  </a:cubicBezTo>
                  <a:lnTo>
                    <a:pt x="1896" y="1067"/>
                  </a:lnTo>
                  <a:cubicBezTo>
                    <a:pt x="2008" y="1093"/>
                    <a:pt x="2129" y="1120"/>
                    <a:pt x="2243" y="1120"/>
                  </a:cubicBezTo>
                  <a:cubicBezTo>
                    <a:pt x="2290" y="1120"/>
                    <a:pt x="2336" y="1115"/>
                    <a:pt x="2379" y="1104"/>
                  </a:cubicBezTo>
                  <a:cubicBezTo>
                    <a:pt x="2528" y="1067"/>
                    <a:pt x="2667" y="956"/>
                    <a:pt x="2677" y="798"/>
                  </a:cubicBezTo>
                  <a:cubicBezTo>
                    <a:pt x="2695" y="547"/>
                    <a:pt x="2407" y="361"/>
                    <a:pt x="2147" y="268"/>
                  </a:cubicBezTo>
                  <a:cubicBezTo>
                    <a:pt x="1672" y="91"/>
                    <a:pt x="1165" y="0"/>
                    <a:pt x="67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2"/>
            <p:cNvSpPr/>
            <p:nvPr/>
          </p:nvSpPr>
          <p:spPr>
            <a:xfrm>
              <a:off x="3773300" y="2465175"/>
              <a:ext cx="68300" cy="66000"/>
            </a:xfrm>
            <a:custGeom>
              <a:rect b="b" l="l" r="r" t="t"/>
              <a:pathLst>
                <a:path extrusionOk="0" h="2640" w="2732">
                  <a:moveTo>
                    <a:pt x="223" y="19"/>
                  </a:moveTo>
                  <a:cubicBezTo>
                    <a:pt x="177" y="19"/>
                    <a:pt x="139" y="29"/>
                    <a:pt x="102" y="66"/>
                  </a:cubicBezTo>
                  <a:cubicBezTo>
                    <a:pt x="139" y="38"/>
                    <a:pt x="177" y="29"/>
                    <a:pt x="223" y="19"/>
                  </a:cubicBezTo>
                  <a:close/>
                  <a:moveTo>
                    <a:pt x="102" y="66"/>
                  </a:moveTo>
                  <a:lnTo>
                    <a:pt x="102" y="66"/>
                  </a:lnTo>
                  <a:cubicBezTo>
                    <a:pt x="65" y="84"/>
                    <a:pt x="47" y="122"/>
                    <a:pt x="37" y="168"/>
                  </a:cubicBezTo>
                  <a:cubicBezTo>
                    <a:pt x="47" y="131"/>
                    <a:pt x="65" y="103"/>
                    <a:pt x="102" y="66"/>
                  </a:cubicBezTo>
                  <a:close/>
                  <a:moveTo>
                    <a:pt x="37" y="168"/>
                  </a:moveTo>
                  <a:cubicBezTo>
                    <a:pt x="3" y="246"/>
                    <a:pt x="0" y="323"/>
                    <a:pt x="8" y="408"/>
                  </a:cubicBezTo>
                  <a:lnTo>
                    <a:pt x="8" y="408"/>
                  </a:lnTo>
                  <a:cubicBezTo>
                    <a:pt x="2" y="330"/>
                    <a:pt x="12" y="245"/>
                    <a:pt x="37" y="168"/>
                  </a:cubicBezTo>
                  <a:close/>
                  <a:moveTo>
                    <a:pt x="8" y="408"/>
                  </a:moveTo>
                  <a:cubicBezTo>
                    <a:pt x="8" y="415"/>
                    <a:pt x="9" y="422"/>
                    <a:pt x="9" y="428"/>
                  </a:cubicBezTo>
                  <a:cubicBezTo>
                    <a:pt x="9" y="422"/>
                    <a:pt x="8" y="415"/>
                    <a:pt x="8" y="408"/>
                  </a:cubicBezTo>
                  <a:close/>
                  <a:moveTo>
                    <a:pt x="685" y="1"/>
                  </a:moveTo>
                  <a:cubicBezTo>
                    <a:pt x="533" y="1"/>
                    <a:pt x="382" y="10"/>
                    <a:pt x="234" y="28"/>
                  </a:cubicBezTo>
                  <a:lnTo>
                    <a:pt x="234" y="28"/>
                  </a:lnTo>
                  <a:cubicBezTo>
                    <a:pt x="374" y="11"/>
                    <a:pt x="516" y="2"/>
                    <a:pt x="660" y="2"/>
                  </a:cubicBezTo>
                  <a:cubicBezTo>
                    <a:pt x="821" y="2"/>
                    <a:pt x="985" y="13"/>
                    <a:pt x="1152" y="38"/>
                  </a:cubicBezTo>
                  <a:cubicBezTo>
                    <a:pt x="1459" y="75"/>
                    <a:pt x="1765" y="159"/>
                    <a:pt x="2063" y="261"/>
                  </a:cubicBezTo>
                  <a:cubicBezTo>
                    <a:pt x="2221" y="307"/>
                    <a:pt x="2369" y="382"/>
                    <a:pt x="2481" y="484"/>
                  </a:cubicBezTo>
                  <a:cubicBezTo>
                    <a:pt x="2546" y="530"/>
                    <a:pt x="2601" y="586"/>
                    <a:pt x="2639" y="660"/>
                  </a:cubicBezTo>
                  <a:cubicBezTo>
                    <a:pt x="2667" y="725"/>
                    <a:pt x="2685" y="800"/>
                    <a:pt x="2657" y="856"/>
                  </a:cubicBezTo>
                  <a:cubicBezTo>
                    <a:pt x="2648" y="921"/>
                    <a:pt x="2601" y="967"/>
                    <a:pt x="2546" y="1004"/>
                  </a:cubicBezTo>
                  <a:cubicBezTo>
                    <a:pt x="2481" y="1041"/>
                    <a:pt x="2425" y="1060"/>
                    <a:pt x="2360" y="1079"/>
                  </a:cubicBezTo>
                  <a:cubicBezTo>
                    <a:pt x="2334" y="1082"/>
                    <a:pt x="2307" y="1084"/>
                    <a:pt x="2280" y="1084"/>
                  </a:cubicBezTo>
                  <a:cubicBezTo>
                    <a:pt x="2162" y="1084"/>
                    <a:pt x="2035" y="1055"/>
                    <a:pt x="1914" y="1032"/>
                  </a:cubicBezTo>
                  <a:lnTo>
                    <a:pt x="1812" y="1004"/>
                  </a:lnTo>
                  <a:lnTo>
                    <a:pt x="1877" y="1088"/>
                  </a:lnTo>
                  <a:cubicBezTo>
                    <a:pt x="1998" y="1227"/>
                    <a:pt x="2156" y="1320"/>
                    <a:pt x="2276" y="1432"/>
                  </a:cubicBezTo>
                  <a:cubicBezTo>
                    <a:pt x="2332" y="1497"/>
                    <a:pt x="2388" y="1552"/>
                    <a:pt x="2425" y="1617"/>
                  </a:cubicBezTo>
                  <a:cubicBezTo>
                    <a:pt x="2462" y="1692"/>
                    <a:pt x="2481" y="1757"/>
                    <a:pt x="2462" y="1831"/>
                  </a:cubicBezTo>
                  <a:cubicBezTo>
                    <a:pt x="2453" y="1887"/>
                    <a:pt x="2406" y="1943"/>
                    <a:pt x="2332" y="1970"/>
                  </a:cubicBezTo>
                  <a:cubicBezTo>
                    <a:pt x="2293" y="1984"/>
                    <a:pt x="2239" y="1997"/>
                    <a:pt x="2188" y="1997"/>
                  </a:cubicBezTo>
                  <a:cubicBezTo>
                    <a:pt x="2167" y="1997"/>
                    <a:pt x="2147" y="1994"/>
                    <a:pt x="2128" y="1989"/>
                  </a:cubicBezTo>
                  <a:cubicBezTo>
                    <a:pt x="1970" y="1970"/>
                    <a:pt x="1821" y="1878"/>
                    <a:pt x="1682" y="1785"/>
                  </a:cubicBezTo>
                  <a:lnTo>
                    <a:pt x="1542" y="1701"/>
                  </a:lnTo>
                  <a:lnTo>
                    <a:pt x="1617" y="1840"/>
                  </a:lnTo>
                  <a:cubicBezTo>
                    <a:pt x="1663" y="1924"/>
                    <a:pt x="1691" y="2008"/>
                    <a:pt x="1728" y="2082"/>
                  </a:cubicBezTo>
                  <a:cubicBezTo>
                    <a:pt x="1765" y="2166"/>
                    <a:pt x="1775" y="2249"/>
                    <a:pt x="1765" y="2333"/>
                  </a:cubicBezTo>
                  <a:cubicBezTo>
                    <a:pt x="1756" y="2398"/>
                    <a:pt x="1719" y="2472"/>
                    <a:pt x="1645" y="2500"/>
                  </a:cubicBezTo>
                  <a:cubicBezTo>
                    <a:pt x="1589" y="2537"/>
                    <a:pt x="1505" y="2565"/>
                    <a:pt x="1431" y="2565"/>
                  </a:cubicBezTo>
                  <a:cubicBezTo>
                    <a:pt x="1347" y="2565"/>
                    <a:pt x="1264" y="2537"/>
                    <a:pt x="1180" y="2491"/>
                  </a:cubicBezTo>
                  <a:cubicBezTo>
                    <a:pt x="1106" y="2454"/>
                    <a:pt x="1031" y="2398"/>
                    <a:pt x="966" y="2342"/>
                  </a:cubicBezTo>
                  <a:cubicBezTo>
                    <a:pt x="892" y="2286"/>
                    <a:pt x="836" y="2212"/>
                    <a:pt x="762" y="2147"/>
                  </a:cubicBezTo>
                  <a:cubicBezTo>
                    <a:pt x="706" y="2073"/>
                    <a:pt x="650" y="2008"/>
                    <a:pt x="595" y="1924"/>
                  </a:cubicBezTo>
                  <a:cubicBezTo>
                    <a:pt x="381" y="1617"/>
                    <a:pt x="223" y="1283"/>
                    <a:pt x="130" y="948"/>
                  </a:cubicBezTo>
                  <a:cubicBezTo>
                    <a:pt x="84" y="772"/>
                    <a:pt x="37" y="596"/>
                    <a:pt x="9" y="428"/>
                  </a:cubicBezTo>
                  <a:lnTo>
                    <a:pt x="9" y="428"/>
                  </a:lnTo>
                  <a:cubicBezTo>
                    <a:pt x="37" y="596"/>
                    <a:pt x="65" y="772"/>
                    <a:pt x="112" y="948"/>
                  </a:cubicBezTo>
                  <a:cubicBezTo>
                    <a:pt x="204" y="1292"/>
                    <a:pt x="362" y="1636"/>
                    <a:pt x="567" y="1943"/>
                  </a:cubicBezTo>
                  <a:cubicBezTo>
                    <a:pt x="623" y="2026"/>
                    <a:pt x="669" y="2101"/>
                    <a:pt x="734" y="2166"/>
                  </a:cubicBezTo>
                  <a:cubicBezTo>
                    <a:pt x="790" y="2240"/>
                    <a:pt x="855" y="2305"/>
                    <a:pt x="929" y="2379"/>
                  </a:cubicBezTo>
                  <a:cubicBezTo>
                    <a:pt x="985" y="2454"/>
                    <a:pt x="1059" y="2519"/>
                    <a:pt x="1152" y="2565"/>
                  </a:cubicBezTo>
                  <a:cubicBezTo>
                    <a:pt x="1236" y="2612"/>
                    <a:pt x="1338" y="2639"/>
                    <a:pt x="1431" y="2639"/>
                  </a:cubicBezTo>
                  <a:cubicBezTo>
                    <a:pt x="1524" y="2639"/>
                    <a:pt x="1617" y="2630"/>
                    <a:pt x="1700" y="2584"/>
                  </a:cubicBezTo>
                  <a:cubicBezTo>
                    <a:pt x="1775" y="2537"/>
                    <a:pt x="1840" y="2454"/>
                    <a:pt x="1849" y="2361"/>
                  </a:cubicBezTo>
                  <a:cubicBezTo>
                    <a:pt x="1858" y="2268"/>
                    <a:pt x="1849" y="2175"/>
                    <a:pt x="1812" y="2082"/>
                  </a:cubicBezTo>
                  <a:cubicBezTo>
                    <a:pt x="1802" y="2035"/>
                    <a:pt x="1775" y="2008"/>
                    <a:pt x="1765" y="1961"/>
                  </a:cubicBezTo>
                  <a:lnTo>
                    <a:pt x="1765" y="1961"/>
                  </a:lnTo>
                  <a:cubicBezTo>
                    <a:pt x="1802" y="1980"/>
                    <a:pt x="1830" y="1989"/>
                    <a:pt x="1868" y="2017"/>
                  </a:cubicBezTo>
                  <a:cubicBezTo>
                    <a:pt x="1951" y="2063"/>
                    <a:pt x="2035" y="2082"/>
                    <a:pt x="2128" y="2110"/>
                  </a:cubicBezTo>
                  <a:cubicBezTo>
                    <a:pt x="2150" y="2112"/>
                    <a:pt x="2172" y="2113"/>
                    <a:pt x="2193" y="2113"/>
                  </a:cubicBezTo>
                  <a:cubicBezTo>
                    <a:pt x="2264" y="2113"/>
                    <a:pt x="2333" y="2101"/>
                    <a:pt x="2397" y="2073"/>
                  </a:cubicBezTo>
                  <a:cubicBezTo>
                    <a:pt x="2471" y="2035"/>
                    <a:pt x="2546" y="1970"/>
                    <a:pt x="2555" y="1878"/>
                  </a:cubicBezTo>
                  <a:cubicBezTo>
                    <a:pt x="2583" y="1785"/>
                    <a:pt x="2555" y="1692"/>
                    <a:pt x="2509" y="1608"/>
                  </a:cubicBezTo>
                  <a:cubicBezTo>
                    <a:pt x="2462" y="1524"/>
                    <a:pt x="2406" y="1459"/>
                    <a:pt x="2332" y="1385"/>
                  </a:cubicBezTo>
                  <a:cubicBezTo>
                    <a:pt x="2230" y="1292"/>
                    <a:pt x="2118" y="1227"/>
                    <a:pt x="2025" y="1134"/>
                  </a:cubicBezTo>
                  <a:lnTo>
                    <a:pt x="2025" y="1134"/>
                  </a:lnTo>
                  <a:cubicBezTo>
                    <a:pt x="2096" y="1146"/>
                    <a:pt x="2174" y="1158"/>
                    <a:pt x="2250" y="1158"/>
                  </a:cubicBezTo>
                  <a:cubicBezTo>
                    <a:pt x="2294" y="1158"/>
                    <a:pt x="2338" y="1154"/>
                    <a:pt x="2379" y="1144"/>
                  </a:cubicBezTo>
                  <a:cubicBezTo>
                    <a:pt x="2462" y="1134"/>
                    <a:pt x="2527" y="1097"/>
                    <a:pt x="2592" y="1051"/>
                  </a:cubicBezTo>
                  <a:cubicBezTo>
                    <a:pt x="2648" y="1004"/>
                    <a:pt x="2694" y="948"/>
                    <a:pt x="2713" y="865"/>
                  </a:cubicBezTo>
                  <a:cubicBezTo>
                    <a:pt x="2732" y="781"/>
                    <a:pt x="2713" y="707"/>
                    <a:pt x="2685" y="623"/>
                  </a:cubicBezTo>
                  <a:cubicBezTo>
                    <a:pt x="2639" y="549"/>
                    <a:pt x="2574" y="484"/>
                    <a:pt x="2509" y="437"/>
                  </a:cubicBezTo>
                  <a:cubicBezTo>
                    <a:pt x="2379" y="335"/>
                    <a:pt x="2221" y="270"/>
                    <a:pt x="2063" y="224"/>
                  </a:cubicBezTo>
                  <a:cubicBezTo>
                    <a:pt x="1765" y="122"/>
                    <a:pt x="1449" y="66"/>
                    <a:pt x="1152" y="29"/>
                  </a:cubicBezTo>
                  <a:cubicBezTo>
                    <a:pt x="994" y="10"/>
                    <a:pt x="839" y="1"/>
                    <a:pt x="6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2"/>
            <p:cNvSpPr/>
            <p:nvPr/>
          </p:nvSpPr>
          <p:spPr>
            <a:xfrm>
              <a:off x="3775375" y="2467975"/>
              <a:ext cx="45325" cy="24400"/>
            </a:xfrm>
            <a:custGeom>
              <a:rect b="b" l="l" r="r" t="t"/>
              <a:pathLst>
                <a:path extrusionOk="0" h="976" w="1813">
                  <a:moveTo>
                    <a:pt x="1" y="0"/>
                  </a:moveTo>
                  <a:cubicBezTo>
                    <a:pt x="131" y="112"/>
                    <a:pt x="279" y="195"/>
                    <a:pt x="428" y="288"/>
                  </a:cubicBezTo>
                  <a:lnTo>
                    <a:pt x="883" y="530"/>
                  </a:lnTo>
                  <a:cubicBezTo>
                    <a:pt x="1032" y="613"/>
                    <a:pt x="1199" y="697"/>
                    <a:pt x="1348" y="762"/>
                  </a:cubicBezTo>
                  <a:cubicBezTo>
                    <a:pt x="1496" y="836"/>
                    <a:pt x="1645" y="902"/>
                    <a:pt x="1812" y="976"/>
                  </a:cubicBezTo>
                  <a:cubicBezTo>
                    <a:pt x="1654" y="892"/>
                    <a:pt x="1506" y="809"/>
                    <a:pt x="1348" y="716"/>
                  </a:cubicBezTo>
                  <a:lnTo>
                    <a:pt x="893" y="483"/>
                  </a:lnTo>
                  <a:lnTo>
                    <a:pt x="437" y="251"/>
                  </a:lnTo>
                  <a:cubicBezTo>
                    <a:pt x="372" y="205"/>
                    <a:pt x="289" y="168"/>
                    <a:pt x="224" y="130"/>
                  </a:cubicBezTo>
                  <a:cubicBezTo>
                    <a:pt x="149" y="9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2"/>
            <p:cNvSpPr/>
            <p:nvPr/>
          </p:nvSpPr>
          <p:spPr>
            <a:xfrm>
              <a:off x="3774225" y="2469375"/>
              <a:ext cx="39725" cy="41600"/>
            </a:xfrm>
            <a:custGeom>
              <a:rect b="b" l="l" r="r" t="t"/>
              <a:pathLst>
                <a:path extrusionOk="0" h="1664" w="1589">
                  <a:moveTo>
                    <a:pt x="0" y="0"/>
                  </a:moveTo>
                  <a:cubicBezTo>
                    <a:pt x="65" y="74"/>
                    <a:pt x="121" y="139"/>
                    <a:pt x="195" y="204"/>
                  </a:cubicBezTo>
                  <a:cubicBezTo>
                    <a:pt x="260" y="279"/>
                    <a:pt x="325" y="344"/>
                    <a:pt x="390" y="418"/>
                  </a:cubicBezTo>
                  <a:lnTo>
                    <a:pt x="790" y="836"/>
                  </a:lnTo>
                  <a:lnTo>
                    <a:pt x="1180" y="1254"/>
                  </a:lnTo>
                  <a:lnTo>
                    <a:pt x="1589" y="1663"/>
                  </a:lnTo>
                  <a:cubicBezTo>
                    <a:pt x="1459" y="1514"/>
                    <a:pt x="1338" y="1375"/>
                    <a:pt x="1217" y="1217"/>
                  </a:cubicBezTo>
                  <a:cubicBezTo>
                    <a:pt x="1087" y="1078"/>
                    <a:pt x="948" y="938"/>
                    <a:pt x="818" y="799"/>
                  </a:cubicBezTo>
                  <a:cubicBezTo>
                    <a:pt x="678" y="669"/>
                    <a:pt x="558" y="530"/>
                    <a:pt x="418" y="390"/>
                  </a:cubicBezTo>
                  <a:cubicBezTo>
                    <a:pt x="288" y="251"/>
                    <a:pt x="14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2"/>
            <p:cNvSpPr/>
            <p:nvPr/>
          </p:nvSpPr>
          <p:spPr>
            <a:xfrm>
              <a:off x="3789775" y="2478875"/>
              <a:ext cx="12800" cy="7000"/>
            </a:xfrm>
            <a:custGeom>
              <a:rect b="b" l="l" r="r" t="t"/>
              <a:pathLst>
                <a:path extrusionOk="0" h="280" w="512">
                  <a:moveTo>
                    <a:pt x="1" y="1"/>
                  </a:moveTo>
                  <a:lnTo>
                    <a:pt x="1" y="1"/>
                  </a:lnTo>
                  <a:cubicBezTo>
                    <a:pt x="38" y="38"/>
                    <a:pt x="75" y="75"/>
                    <a:pt x="121" y="94"/>
                  </a:cubicBezTo>
                  <a:cubicBezTo>
                    <a:pt x="168" y="122"/>
                    <a:pt x="205" y="140"/>
                    <a:pt x="252" y="168"/>
                  </a:cubicBezTo>
                  <a:cubicBezTo>
                    <a:pt x="326" y="215"/>
                    <a:pt x="419" y="261"/>
                    <a:pt x="512" y="280"/>
                  </a:cubicBezTo>
                  <a:cubicBezTo>
                    <a:pt x="437" y="224"/>
                    <a:pt x="354" y="168"/>
                    <a:pt x="270" y="131"/>
                  </a:cubicBezTo>
                  <a:cubicBezTo>
                    <a:pt x="233" y="103"/>
                    <a:pt x="187" y="85"/>
                    <a:pt x="140" y="57"/>
                  </a:cubicBezTo>
                  <a:cubicBezTo>
                    <a:pt x="94" y="38"/>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2"/>
            <p:cNvSpPr/>
            <p:nvPr/>
          </p:nvSpPr>
          <p:spPr>
            <a:xfrm>
              <a:off x="3799075" y="2485850"/>
              <a:ext cx="8150" cy="3275"/>
            </a:xfrm>
            <a:custGeom>
              <a:rect b="b" l="l" r="r" t="t"/>
              <a:pathLst>
                <a:path extrusionOk="0" h="131" w="326">
                  <a:moveTo>
                    <a:pt x="0" y="1"/>
                  </a:moveTo>
                  <a:lnTo>
                    <a:pt x="0" y="1"/>
                  </a:lnTo>
                  <a:cubicBezTo>
                    <a:pt x="10" y="29"/>
                    <a:pt x="47" y="47"/>
                    <a:pt x="75" y="66"/>
                  </a:cubicBezTo>
                  <a:cubicBezTo>
                    <a:pt x="93" y="75"/>
                    <a:pt x="130" y="84"/>
                    <a:pt x="158" y="94"/>
                  </a:cubicBezTo>
                  <a:cubicBezTo>
                    <a:pt x="214" y="121"/>
                    <a:pt x="270" y="131"/>
                    <a:pt x="326" y="131"/>
                  </a:cubicBezTo>
                  <a:cubicBezTo>
                    <a:pt x="270" y="94"/>
                    <a:pt x="223" y="75"/>
                    <a:pt x="168" y="47"/>
                  </a:cubicBezTo>
                  <a:cubicBezTo>
                    <a:pt x="140" y="47"/>
                    <a:pt x="112" y="38"/>
                    <a:pt x="84" y="29"/>
                  </a:cubicBezTo>
                  <a:cubicBezTo>
                    <a:pt x="65" y="29"/>
                    <a:pt x="3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2"/>
            <p:cNvSpPr/>
            <p:nvPr/>
          </p:nvSpPr>
          <p:spPr>
            <a:xfrm>
              <a:off x="3794200" y="2485625"/>
              <a:ext cx="11625" cy="7675"/>
            </a:xfrm>
            <a:custGeom>
              <a:rect b="b" l="l" r="r" t="t"/>
              <a:pathLst>
                <a:path extrusionOk="0" h="307" w="465">
                  <a:moveTo>
                    <a:pt x="0" y="0"/>
                  </a:moveTo>
                  <a:lnTo>
                    <a:pt x="0" y="0"/>
                  </a:lnTo>
                  <a:cubicBezTo>
                    <a:pt x="37" y="38"/>
                    <a:pt x="75" y="75"/>
                    <a:pt x="102" y="93"/>
                  </a:cubicBezTo>
                  <a:cubicBezTo>
                    <a:pt x="149" y="121"/>
                    <a:pt x="186" y="149"/>
                    <a:pt x="223" y="177"/>
                  </a:cubicBezTo>
                  <a:cubicBezTo>
                    <a:pt x="298" y="223"/>
                    <a:pt x="381" y="270"/>
                    <a:pt x="465" y="307"/>
                  </a:cubicBezTo>
                  <a:cubicBezTo>
                    <a:pt x="400" y="233"/>
                    <a:pt x="325" y="177"/>
                    <a:pt x="233" y="140"/>
                  </a:cubicBezTo>
                  <a:cubicBezTo>
                    <a:pt x="167"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2"/>
            <p:cNvSpPr/>
            <p:nvPr/>
          </p:nvSpPr>
          <p:spPr>
            <a:xfrm>
              <a:off x="3784200" y="2476325"/>
              <a:ext cx="6525" cy="5850"/>
            </a:xfrm>
            <a:custGeom>
              <a:rect b="b" l="l" r="r" t="t"/>
              <a:pathLst>
                <a:path extrusionOk="0" h="234" w="261">
                  <a:moveTo>
                    <a:pt x="1" y="1"/>
                  </a:moveTo>
                  <a:cubicBezTo>
                    <a:pt x="38" y="47"/>
                    <a:pt x="75" y="94"/>
                    <a:pt x="122" y="131"/>
                  </a:cubicBezTo>
                  <a:cubicBezTo>
                    <a:pt x="159" y="177"/>
                    <a:pt x="205" y="214"/>
                    <a:pt x="261" y="233"/>
                  </a:cubicBezTo>
                  <a:cubicBezTo>
                    <a:pt x="224" y="187"/>
                    <a:pt x="177" y="140"/>
                    <a:pt x="140" y="103"/>
                  </a:cubicBezTo>
                  <a:cubicBezTo>
                    <a:pt x="112" y="5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2"/>
            <p:cNvSpPr/>
            <p:nvPr/>
          </p:nvSpPr>
          <p:spPr>
            <a:xfrm>
              <a:off x="3816025" y="2507925"/>
              <a:ext cx="11650" cy="5350"/>
            </a:xfrm>
            <a:custGeom>
              <a:rect b="b" l="l" r="r" t="t"/>
              <a:pathLst>
                <a:path extrusionOk="0" h="214" w="466">
                  <a:moveTo>
                    <a:pt x="1" y="0"/>
                  </a:moveTo>
                  <a:lnTo>
                    <a:pt x="1" y="0"/>
                  </a:lnTo>
                  <a:cubicBezTo>
                    <a:pt x="38" y="37"/>
                    <a:pt x="66" y="65"/>
                    <a:pt x="103" y="84"/>
                  </a:cubicBezTo>
                  <a:cubicBezTo>
                    <a:pt x="140" y="112"/>
                    <a:pt x="186" y="130"/>
                    <a:pt x="224" y="140"/>
                  </a:cubicBezTo>
                  <a:cubicBezTo>
                    <a:pt x="298" y="168"/>
                    <a:pt x="381" y="205"/>
                    <a:pt x="465" y="214"/>
                  </a:cubicBezTo>
                  <a:cubicBezTo>
                    <a:pt x="391" y="168"/>
                    <a:pt x="316" y="130"/>
                    <a:pt x="233" y="93"/>
                  </a:cubicBezTo>
                  <a:cubicBezTo>
                    <a:pt x="196" y="84"/>
                    <a:pt x="149" y="65"/>
                    <a:pt x="112" y="47"/>
                  </a:cubicBezTo>
                  <a:cubicBezTo>
                    <a:pt x="84" y="3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2"/>
            <p:cNvSpPr/>
            <p:nvPr/>
          </p:nvSpPr>
          <p:spPr>
            <a:xfrm>
              <a:off x="3812550" y="2503975"/>
              <a:ext cx="7925" cy="3975"/>
            </a:xfrm>
            <a:custGeom>
              <a:rect b="b" l="l" r="r" t="t"/>
              <a:pathLst>
                <a:path extrusionOk="0" h="159" w="317">
                  <a:moveTo>
                    <a:pt x="0" y="0"/>
                  </a:moveTo>
                  <a:cubicBezTo>
                    <a:pt x="19" y="38"/>
                    <a:pt x="47" y="47"/>
                    <a:pt x="65" y="65"/>
                  </a:cubicBezTo>
                  <a:cubicBezTo>
                    <a:pt x="93" y="93"/>
                    <a:pt x="121" y="103"/>
                    <a:pt x="149" y="112"/>
                  </a:cubicBezTo>
                  <a:cubicBezTo>
                    <a:pt x="167" y="130"/>
                    <a:pt x="205" y="140"/>
                    <a:pt x="232" y="149"/>
                  </a:cubicBezTo>
                  <a:cubicBezTo>
                    <a:pt x="251" y="158"/>
                    <a:pt x="279" y="158"/>
                    <a:pt x="316" y="158"/>
                  </a:cubicBezTo>
                  <a:cubicBezTo>
                    <a:pt x="270" y="130"/>
                    <a:pt x="205" y="93"/>
                    <a:pt x="158" y="65"/>
                  </a:cubicBezTo>
                  <a:cubicBezTo>
                    <a:pt x="10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2"/>
            <p:cNvSpPr/>
            <p:nvPr/>
          </p:nvSpPr>
          <p:spPr>
            <a:xfrm>
              <a:off x="3824850" y="2509550"/>
              <a:ext cx="4900" cy="1650"/>
            </a:xfrm>
            <a:custGeom>
              <a:rect b="b" l="l" r="r" t="t"/>
              <a:pathLst>
                <a:path extrusionOk="0" h="66" w="196">
                  <a:moveTo>
                    <a:pt x="1" y="0"/>
                  </a:moveTo>
                  <a:cubicBezTo>
                    <a:pt x="28" y="28"/>
                    <a:pt x="66" y="47"/>
                    <a:pt x="94" y="56"/>
                  </a:cubicBezTo>
                  <a:cubicBezTo>
                    <a:pt x="112" y="65"/>
                    <a:pt x="131" y="65"/>
                    <a:pt x="140" y="65"/>
                  </a:cubicBezTo>
                  <a:cubicBezTo>
                    <a:pt x="159" y="65"/>
                    <a:pt x="177" y="65"/>
                    <a:pt x="196" y="56"/>
                  </a:cubicBezTo>
                  <a:cubicBezTo>
                    <a:pt x="159" y="28"/>
                    <a:pt x="131" y="19"/>
                    <a:pt x="103" y="10"/>
                  </a:cubicBezTo>
                  <a:cubicBezTo>
                    <a:pt x="84" y="10"/>
                    <a:pt x="66"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2"/>
            <p:cNvSpPr/>
            <p:nvPr/>
          </p:nvSpPr>
          <p:spPr>
            <a:xfrm>
              <a:off x="3800225" y="2523025"/>
              <a:ext cx="10725" cy="4425"/>
            </a:xfrm>
            <a:custGeom>
              <a:rect b="b" l="l" r="r" t="t"/>
              <a:pathLst>
                <a:path extrusionOk="0" h="177" w="429">
                  <a:moveTo>
                    <a:pt x="1" y="0"/>
                  </a:moveTo>
                  <a:lnTo>
                    <a:pt x="1" y="0"/>
                  </a:lnTo>
                  <a:cubicBezTo>
                    <a:pt x="10" y="19"/>
                    <a:pt x="29" y="37"/>
                    <a:pt x="38" y="47"/>
                  </a:cubicBezTo>
                  <a:cubicBezTo>
                    <a:pt x="47" y="75"/>
                    <a:pt x="75" y="84"/>
                    <a:pt x="84" y="93"/>
                  </a:cubicBezTo>
                  <a:cubicBezTo>
                    <a:pt x="122" y="130"/>
                    <a:pt x="149" y="149"/>
                    <a:pt x="196" y="167"/>
                  </a:cubicBezTo>
                  <a:cubicBezTo>
                    <a:pt x="242" y="177"/>
                    <a:pt x="280" y="177"/>
                    <a:pt x="326" y="177"/>
                  </a:cubicBezTo>
                  <a:cubicBezTo>
                    <a:pt x="372" y="177"/>
                    <a:pt x="410" y="167"/>
                    <a:pt x="428" y="130"/>
                  </a:cubicBezTo>
                  <a:lnTo>
                    <a:pt x="428" y="130"/>
                  </a:lnTo>
                  <a:cubicBezTo>
                    <a:pt x="404" y="141"/>
                    <a:pt x="378" y="145"/>
                    <a:pt x="351" y="145"/>
                  </a:cubicBezTo>
                  <a:cubicBezTo>
                    <a:pt x="304" y="145"/>
                    <a:pt x="256" y="133"/>
                    <a:pt x="214" y="121"/>
                  </a:cubicBezTo>
                  <a:cubicBezTo>
                    <a:pt x="177" y="112"/>
                    <a:pt x="140" y="93"/>
                    <a:pt x="112" y="75"/>
                  </a:cubicBezTo>
                  <a:cubicBezTo>
                    <a:pt x="94" y="65"/>
                    <a:pt x="75" y="47"/>
                    <a:pt x="57" y="37"/>
                  </a:cubicBezTo>
                  <a:cubicBezTo>
                    <a:pt x="38" y="28"/>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2"/>
            <p:cNvSpPr/>
            <p:nvPr/>
          </p:nvSpPr>
          <p:spPr>
            <a:xfrm>
              <a:off x="3795825" y="2516525"/>
              <a:ext cx="8625" cy="7675"/>
            </a:xfrm>
            <a:custGeom>
              <a:rect b="b" l="l" r="r" t="t"/>
              <a:pathLst>
                <a:path extrusionOk="0" h="307" w="345">
                  <a:moveTo>
                    <a:pt x="0" y="0"/>
                  </a:moveTo>
                  <a:cubicBezTo>
                    <a:pt x="19" y="47"/>
                    <a:pt x="37" y="65"/>
                    <a:pt x="65" y="102"/>
                  </a:cubicBezTo>
                  <a:cubicBezTo>
                    <a:pt x="84" y="139"/>
                    <a:pt x="112" y="158"/>
                    <a:pt x="140" y="177"/>
                  </a:cubicBezTo>
                  <a:cubicBezTo>
                    <a:pt x="205" y="242"/>
                    <a:pt x="270" y="279"/>
                    <a:pt x="344" y="307"/>
                  </a:cubicBezTo>
                  <a:cubicBezTo>
                    <a:pt x="316" y="279"/>
                    <a:pt x="298" y="251"/>
                    <a:pt x="251" y="214"/>
                  </a:cubicBezTo>
                  <a:cubicBezTo>
                    <a:pt x="223" y="195"/>
                    <a:pt x="195" y="167"/>
                    <a:pt x="168" y="149"/>
                  </a:cubicBezTo>
                  <a:lnTo>
                    <a:pt x="84" y="74"/>
                  </a:lnTo>
                  <a:cubicBezTo>
                    <a:pt x="65"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2"/>
            <p:cNvSpPr/>
            <p:nvPr/>
          </p:nvSpPr>
          <p:spPr>
            <a:xfrm>
              <a:off x="3790700" y="2513275"/>
              <a:ext cx="6075" cy="8150"/>
            </a:xfrm>
            <a:custGeom>
              <a:rect b="b" l="l" r="r" t="t"/>
              <a:pathLst>
                <a:path extrusionOk="0" h="326" w="243">
                  <a:moveTo>
                    <a:pt x="1" y="0"/>
                  </a:moveTo>
                  <a:cubicBezTo>
                    <a:pt x="1" y="37"/>
                    <a:pt x="29" y="56"/>
                    <a:pt x="38" y="93"/>
                  </a:cubicBezTo>
                  <a:cubicBezTo>
                    <a:pt x="47" y="111"/>
                    <a:pt x="75" y="149"/>
                    <a:pt x="94" y="177"/>
                  </a:cubicBezTo>
                  <a:cubicBezTo>
                    <a:pt x="112" y="204"/>
                    <a:pt x="140" y="232"/>
                    <a:pt x="168" y="251"/>
                  </a:cubicBezTo>
                  <a:cubicBezTo>
                    <a:pt x="187" y="279"/>
                    <a:pt x="215" y="297"/>
                    <a:pt x="242" y="325"/>
                  </a:cubicBezTo>
                  <a:cubicBezTo>
                    <a:pt x="215" y="269"/>
                    <a:pt x="177" y="223"/>
                    <a:pt x="131" y="158"/>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2"/>
            <p:cNvSpPr/>
            <p:nvPr/>
          </p:nvSpPr>
          <p:spPr>
            <a:xfrm>
              <a:off x="3800225" y="2518150"/>
              <a:ext cx="5600" cy="4425"/>
            </a:xfrm>
            <a:custGeom>
              <a:rect b="b" l="l" r="r" t="t"/>
              <a:pathLst>
                <a:path extrusionOk="0" h="177" w="224">
                  <a:moveTo>
                    <a:pt x="1" y="0"/>
                  </a:moveTo>
                  <a:lnTo>
                    <a:pt x="1" y="0"/>
                  </a:lnTo>
                  <a:cubicBezTo>
                    <a:pt x="29" y="47"/>
                    <a:pt x="66" y="84"/>
                    <a:pt x="94" y="121"/>
                  </a:cubicBezTo>
                  <a:cubicBezTo>
                    <a:pt x="112" y="130"/>
                    <a:pt x="131" y="139"/>
                    <a:pt x="159" y="149"/>
                  </a:cubicBezTo>
                  <a:cubicBezTo>
                    <a:pt x="177" y="167"/>
                    <a:pt x="196" y="177"/>
                    <a:pt x="224" y="177"/>
                  </a:cubicBezTo>
                  <a:cubicBezTo>
                    <a:pt x="187" y="139"/>
                    <a:pt x="159" y="121"/>
                    <a:pt x="122" y="84"/>
                  </a:cubicBezTo>
                  <a:cubicBezTo>
                    <a:pt x="8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2"/>
            <p:cNvSpPr/>
            <p:nvPr/>
          </p:nvSpPr>
          <p:spPr>
            <a:xfrm>
              <a:off x="3774675" y="2474250"/>
              <a:ext cx="1900" cy="10000"/>
            </a:xfrm>
            <a:custGeom>
              <a:rect b="b" l="l" r="r" t="t"/>
              <a:pathLst>
                <a:path extrusionOk="0" h="400" w="76">
                  <a:moveTo>
                    <a:pt x="19" y="0"/>
                  </a:moveTo>
                  <a:cubicBezTo>
                    <a:pt x="1" y="37"/>
                    <a:pt x="1" y="65"/>
                    <a:pt x="1" y="93"/>
                  </a:cubicBezTo>
                  <a:lnTo>
                    <a:pt x="1" y="205"/>
                  </a:lnTo>
                  <a:cubicBezTo>
                    <a:pt x="19" y="270"/>
                    <a:pt x="29" y="344"/>
                    <a:pt x="75" y="400"/>
                  </a:cubicBezTo>
                  <a:cubicBezTo>
                    <a:pt x="57" y="325"/>
                    <a:pt x="57" y="270"/>
                    <a:pt x="47" y="205"/>
                  </a:cubicBezTo>
                  <a:cubicBezTo>
                    <a:pt x="38" y="130"/>
                    <a:pt x="29"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2"/>
            <p:cNvSpPr/>
            <p:nvPr/>
          </p:nvSpPr>
          <p:spPr>
            <a:xfrm>
              <a:off x="3777000" y="2477725"/>
              <a:ext cx="2350" cy="7700"/>
            </a:xfrm>
            <a:custGeom>
              <a:rect b="b" l="l" r="r" t="t"/>
              <a:pathLst>
                <a:path extrusionOk="0" h="308" w="94">
                  <a:moveTo>
                    <a:pt x="29" y="1"/>
                  </a:moveTo>
                  <a:cubicBezTo>
                    <a:pt x="19" y="28"/>
                    <a:pt x="19" y="47"/>
                    <a:pt x="1" y="84"/>
                  </a:cubicBezTo>
                  <a:cubicBezTo>
                    <a:pt x="1" y="121"/>
                    <a:pt x="1" y="140"/>
                    <a:pt x="10" y="168"/>
                  </a:cubicBezTo>
                  <a:cubicBezTo>
                    <a:pt x="38" y="214"/>
                    <a:pt x="56" y="261"/>
                    <a:pt x="94" y="307"/>
                  </a:cubicBezTo>
                  <a:cubicBezTo>
                    <a:pt x="94" y="270"/>
                    <a:pt x="84" y="251"/>
                    <a:pt x="84" y="223"/>
                  </a:cubicBezTo>
                  <a:cubicBezTo>
                    <a:pt x="75" y="205"/>
                    <a:pt x="56" y="177"/>
                    <a:pt x="56" y="158"/>
                  </a:cubicBezTo>
                  <a:cubicBezTo>
                    <a:pt x="47" y="93"/>
                    <a:pt x="38"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2"/>
            <p:cNvSpPr/>
            <p:nvPr/>
          </p:nvSpPr>
          <p:spPr>
            <a:xfrm>
              <a:off x="3780950" y="2480750"/>
              <a:ext cx="5150" cy="6300"/>
            </a:xfrm>
            <a:custGeom>
              <a:rect b="b" l="l" r="r" t="t"/>
              <a:pathLst>
                <a:path extrusionOk="0" h="252" w="206">
                  <a:moveTo>
                    <a:pt x="1" y="0"/>
                  </a:moveTo>
                  <a:cubicBezTo>
                    <a:pt x="19" y="47"/>
                    <a:pt x="38" y="93"/>
                    <a:pt x="75" y="149"/>
                  </a:cubicBezTo>
                  <a:lnTo>
                    <a:pt x="140" y="205"/>
                  </a:lnTo>
                  <a:cubicBezTo>
                    <a:pt x="159" y="214"/>
                    <a:pt x="186" y="242"/>
                    <a:pt x="205" y="251"/>
                  </a:cubicBezTo>
                  <a:cubicBezTo>
                    <a:pt x="186" y="195"/>
                    <a:pt x="149" y="158"/>
                    <a:pt x="112" y="112"/>
                  </a:cubicBezTo>
                  <a:cubicBezTo>
                    <a:pt x="75" y="65"/>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2"/>
            <p:cNvSpPr/>
            <p:nvPr/>
          </p:nvSpPr>
          <p:spPr>
            <a:xfrm>
              <a:off x="3781175" y="2485150"/>
              <a:ext cx="3275" cy="6075"/>
            </a:xfrm>
            <a:custGeom>
              <a:rect b="b" l="l" r="r" t="t"/>
              <a:pathLst>
                <a:path extrusionOk="0" h="243" w="131">
                  <a:moveTo>
                    <a:pt x="1" y="1"/>
                  </a:moveTo>
                  <a:cubicBezTo>
                    <a:pt x="10" y="47"/>
                    <a:pt x="20" y="94"/>
                    <a:pt x="47" y="122"/>
                  </a:cubicBezTo>
                  <a:cubicBezTo>
                    <a:pt x="66" y="168"/>
                    <a:pt x="94" y="205"/>
                    <a:pt x="131" y="242"/>
                  </a:cubicBezTo>
                  <a:cubicBezTo>
                    <a:pt x="112" y="196"/>
                    <a:pt x="103" y="159"/>
                    <a:pt x="85" y="112"/>
                  </a:cubicBezTo>
                  <a:cubicBezTo>
                    <a:pt x="5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2"/>
            <p:cNvSpPr/>
            <p:nvPr/>
          </p:nvSpPr>
          <p:spPr>
            <a:xfrm>
              <a:off x="3777700" y="2487475"/>
              <a:ext cx="3975" cy="8150"/>
            </a:xfrm>
            <a:custGeom>
              <a:rect b="b" l="l" r="r" t="t"/>
              <a:pathLst>
                <a:path extrusionOk="0" h="326" w="159">
                  <a:moveTo>
                    <a:pt x="1" y="1"/>
                  </a:moveTo>
                  <a:lnTo>
                    <a:pt x="1" y="1"/>
                  </a:lnTo>
                  <a:cubicBezTo>
                    <a:pt x="10" y="56"/>
                    <a:pt x="38" y="112"/>
                    <a:pt x="56" y="168"/>
                  </a:cubicBezTo>
                  <a:cubicBezTo>
                    <a:pt x="93" y="214"/>
                    <a:pt x="112" y="279"/>
                    <a:pt x="159" y="326"/>
                  </a:cubicBezTo>
                  <a:cubicBezTo>
                    <a:pt x="149" y="252"/>
                    <a:pt x="131" y="205"/>
                    <a:pt x="103" y="149"/>
                  </a:cubicBezTo>
                  <a:cubicBezTo>
                    <a:pt x="66"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2"/>
            <p:cNvSpPr/>
            <p:nvPr/>
          </p:nvSpPr>
          <p:spPr>
            <a:xfrm>
              <a:off x="3827875" y="2474950"/>
              <a:ext cx="9325" cy="7225"/>
            </a:xfrm>
            <a:custGeom>
              <a:rect b="b" l="l" r="r" t="t"/>
              <a:pathLst>
                <a:path extrusionOk="0" h="289" w="373">
                  <a:moveTo>
                    <a:pt x="0" y="0"/>
                  </a:moveTo>
                  <a:lnTo>
                    <a:pt x="103" y="65"/>
                  </a:lnTo>
                  <a:cubicBezTo>
                    <a:pt x="140" y="93"/>
                    <a:pt x="168" y="112"/>
                    <a:pt x="196" y="139"/>
                  </a:cubicBezTo>
                  <a:cubicBezTo>
                    <a:pt x="251" y="186"/>
                    <a:pt x="316" y="232"/>
                    <a:pt x="372" y="288"/>
                  </a:cubicBezTo>
                  <a:cubicBezTo>
                    <a:pt x="353" y="242"/>
                    <a:pt x="326" y="223"/>
                    <a:pt x="307" y="195"/>
                  </a:cubicBezTo>
                  <a:cubicBezTo>
                    <a:pt x="279" y="158"/>
                    <a:pt x="251" y="121"/>
                    <a:pt x="223" y="102"/>
                  </a:cubicBezTo>
                  <a:cubicBezTo>
                    <a:pt x="149" y="46"/>
                    <a:pt x="8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2"/>
            <p:cNvSpPr/>
            <p:nvPr/>
          </p:nvSpPr>
          <p:spPr>
            <a:xfrm>
              <a:off x="3824150" y="2475175"/>
              <a:ext cx="8625" cy="4900"/>
            </a:xfrm>
            <a:custGeom>
              <a:rect b="b" l="l" r="r" t="t"/>
              <a:pathLst>
                <a:path extrusionOk="0" h="196" w="345">
                  <a:moveTo>
                    <a:pt x="1" y="0"/>
                  </a:moveTo>
                  <a:lnTo>
                    <a:pt x="94" y="47"/>
                  </a:lnTo>
                  <a:cubicBezTo>
                    <a:pt x="112" y="56"/>
                    <a:pt x="149" y="75"/>
                    <a:pt x="168" y="93"/>
                  </a:cubicBezTo>
                  <a:lnTo>
                    <a:pt x="345" y="195"/>
                  </a:lnTo>
                  <a:cubicBezTo>
                    <a:pt x="326" y="177"/>
                    <a:pt x="298" y="149"/>
                    <a:pt x="279" y="121"/>
                  </a:cubicBezTo>
                  <a:cubicBezTo>
                    <a:pt x="252" y="93"/>
                    <a:pt x="233" y="84"/>
                    <a:pt x="196" y="56"/>
                  </a:cubicBezTo>
                  <a:cubicBezTo>
                    <a:pt x="140" y="28"/>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2"/>
            <p:cNvSpPr/>
            <p:nvPr/>
          </p:nvSpPr>
          <p:spPr>
            <a:xfrm>
              <a:off x="3817425" y="2474700"/>
              <a:ext cx="9550" cy="4200"/>
            </a:xfrm>
            <a:custGeom>
              <a:rect b="b" l="l" r="r" t="t"/>
              <a:pathLst>
                <a:path extrusionOk="0" h="168" w="382">
                  <a:moveTo>
                    <a:pt x="0" y="1"/>
                  </a:moveTo>
                  <a:lnTo>
                    <a:pt x="93" y="47"/>
                  </a:lnTo>
                  <a:cubicBezTo>
                    <a:pt x="130" y="56"/>
                    <a:pt x="149" y="75"/>
                    <a:pt x="186" y="94"/>
                  </a:cubicBezTo>
                  <a:cubicBezTo>
                    <a:pt x="242" y="122"/>
                    <a:pt x="316" y="149"/>
                    <a:pt x="381" y="168"/>
                  </a:cubicBezTo>
                  <a:cubicBezTo>
                    <a:pt x="325" y="122"/>
                    <a:pt x="270" y="94"/>
                    <a:pt x="214" y="47"/>
                  </a:cubicBezTo>
                  <a:lnTo>
                    <a:pt x="103" y="10"/>
                  </a:ln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2"/>
            <p:cNvSpPr/>
            <p:nvPr/>
          </p:nvSpPr>
          <p:spPr>
            <a:xfrm>
              <a:off x="3810450" y="2470125"/>
              <a:ext cx="10475" cy="2525"/>
            </a:xfrm>
            <a:custGeom>
              <a:rect b="b" l="l" r="r" t="t"/>
              <a:pathLst>
                <a:path extrusionOk="0" h="101" w="419">
                  <a:moveTo>
                    <a:pt x="52" y="0"/>
                  </a:moveTo>
                  <a:cubicBezTo>
                    <a:pt x="35" y="0"/>
                    <a:pt x="19" y="3"/>
                    <a:pt x="1" y="7"/>
                  </a:cubicBezTo>
                  <a:lnTo>
                    <a:pt x="103" y="44"/>
                  </a:lnTo>
                  <a:cubicBezTo>
                    <a:pt x="140" y="44"/>
                    <a:pt x="177" y="54"/>
                    <a:pt x="214" y="63"/>
                  </a:cubicBezTo>
                  <a:cubicBezTo>
                    <a:pt x="279" y="72"/>
                    <a:pt x="354" y="100"/>
                    <a:pt x="419" y="100"/>
                  </a:cubicBezTo>
                  <a:cubicBezTo>
                    <a:pt x="354" y="54"/>
                    <a:pt x="279" y="26"/>
                    <a:pt x="214" y="26"/>
                  </a:cubicBezTo>
                  <a:cubicBezTo>
                    <a:pt x="177" y="16"/>
                    <a:pt x="140" y="7"/>
                    <a:pt x="103" y="7"/>
                  </a:cubicBezTo>
                  <a:cubicBezTo>
                    <a:pt x="84" y="3"/>
                    <a:pt x="68"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2"/>
            <p:cNvSpPr/>
            <p:nvPr/>
          </p:nvSpPr>
          <p:spPr>
            <a:xfrm>
              <a:off x="3802100" y="2469250"/>
              <a:ext cx="10475" cy="3850"/>
            </a:xfrm>
            <a:custGeom>
              <a:rect b="b" l="l" r="r" t="t"/>
              <a:pathLst>
                <a:path extrusionOk="0" h="154" w="419">
                  <a:moveTo>
                    <a:pt x="31" y="1"/>
                  </a:moveTo>
                  <a:cubicBezTo>
                    <a:pt x="20" y="1"/>
                    <a:pt x="9" y="2"/>
                    <a:pt x="0" y="5"/>
                  </a:cubicBezTo>
                  <a:lnTo>
                    <a:pt x="102" y="42"/>
                  </a:lnTo>
                  <a:lnTo>
                    <a:pt x="205" y="89"/>
                  </a:lnTo>
                  <a:cubicBezTo>
                    <a:pt x="279" y="107"/>
                    <a:pt x="344" y="144"/>
                    <a:pt x="418" y="154"/>
                  </a:cubicBezTo>
                  <a:cubicBezTo>
                    <a:pt x="353" y="107"/>
                    <a:pt x="288" y="79"/>
                    <a:pt x="205" y="42"/>
                  </a:cubicBezTo>
                  <a:lnTo>
                    <a:pt x="102" y="5"/>
                  </a:lnTo>
                  <a:cubicBezTo>
                    <a:pt x="78" y="5"/>
                    <a:pt x="53"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2"/>
            <p:cNvSpPr/>
            <p:nvPr/>
          </p:nvSpPr>
          <p:spPr>
            <a:xfrm>
              <a:off x="3815325" y="2495150"/>
              <a:ext cx="4200" cy="2800"/>
            </a:xfrm>
            <a:custGeom>
              <a:rect b="b" l="l" r="r" t="t"/>
              <a:pathLst>
                <a:path extrusionOk="0" h="112" w="168">
                  <a:moveTo>
                    <a:pt x="1" y="0"/>
                  </a:moveTo>
                  <a:cubicBezTo>
                    <a:pt x="19" y="37"/>
                    <a:pt x="47" y="47"/>
                    <a:pt x="75" y="75"/>
                  </a:cubicBezTo>
                  <a:cubicBezTo>
                    <a:pt x="94" y="84"/>
                    <a:pt x="131" y="112"/>
                    <a:pt x="168" y="112"/>
                  </a:cubicBezTo>
                  <a:cubicBezTo>
                    <a:pt x="140" y="75"/>
                    <a:pt x="121" y="47"/>
                    <a:pt x="94" y="37"/>
                  </a:cubicBezTo>
                  <a:cubicBezTo>
                    <a:pt x="75" y="28"/>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2"/>
            <p:cNvSpPr/>
            <p:nvPr/>
          </p:nvSpPr>
          <p:spPr>
            <a:xfrm>
              <a:off x="3817425" y="2498625"/>
              <a:ext cx="4425" cy="2825"/>
            </a:xfrm>
            <a:custGeom>
              <a:rect b="b" l="l" r="r" t="t"/>
              <a:pathLst>
                <a:path extrusionOk="0" h="113" w="177">
                  <a:moveTo>
                    <a:pt x="0" y="1"/>
                  </a:moveTo>
                  <a:cubicBezTo>
                    <a:pt x="28" y="38"/>
                    <a:pt x="56" y="47"/>
                    <a:pt x="84" y="75"/>
                  </a:cubicBezTo>
                  <a:cubicBezTo>
                    <a:pt x="103" y="94"/>
                    <a:pt x="140" y="112"/>
                    <a:pt x="177" y="112"/>
                  </a:cubicBezTo>
                  <a:cubicBezTo>
                    <a:pt x="168" y="75"/>
                    <a:pt x="130" y="66"/>
                    <a:pt x="93" y="38"/>
                  </a:cubicBezTo>
                  <a:cubicBezTo>
                    <a:pt x="65" y="19"/>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2"/>
            <p:cNvSpPr/>
            <p:nvPr/>
          </p:nvSpPr>
          <p:spPr>
            <a:xfrm>
              <a:off x="3790950" y="2467275"/>
              <a:ext cx="6975" cy="1750"/>
            </a:xfrm>
            <a:custGeom>
              <a:rect b="b" l="l" r="r" t="t"/>
              <a:pathLst>
                <a:path extrusionOk="0" h="70" w="279">
                  <a:moveTo>
                    <a:pt x="74" y="0"/>
                  </a:moveTo>
                  <a:cubicBezTo>
                    <a:pt x="47" y="0"/>
                    <a:pt x="28" y="0"/>
                    <a:pt x="0" y="19"/>
                  </a:cubicBezTo>
                  <a:lnTo>
                    <a:pt x="140" y="47"/>
                  </a:lnTo>
                  <a:cubicBezTo>
                    <a:pt x="174" y="60"/>
                    <a:pt x="208" y="69"/>
                    <a:pt x="242" y="69"/>
                  </a:cubicBezTo>
                  <a:cubicBezTo>
                    <a:pt x="254" y="69"/>
                    <a:pt x="266" y="68"/>
                    <a:pt x="279" y="65"/>
                  </a:cubicBezTo>
                  <a:cubicBezTo>
                    <a:pt x="232" y="38"/>
                    <a:pt x="186" y="28"/>
                    <a:pt x="140" y="1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221" name="Shape 4221"/>
        <p:cNvGrpSpPr/>
        <p:nvPr/>
      </p:nvGrpSpPr>
      <p:grpSpPr>
        <a:xfrm>
          <a:off x="0" y="0"/>
          <a:ext cx="0" cy="0"/>
          <a:chOff x="0" y="0"/>
          <a:chExt cx="0" cy="0"/>
        </a:xfrm>
      </p:grpSpPr>
      <p:sp>
        <p:nvSpPr>
          <p:cNvPr id="4222" name="Google Shape;4222;p3"/>
          <p:cNvSpPr/>
          <p:nvPr/>
        </p:nvSpPr>
        <p:spPr>
          <a:xfrm flipH="1" rot="-1709082">
            <a:off x="8078913" y="-989182"/>
            <a:ext cx="1681065" cy="1956876"/>
          </a:xfrm>
          <a:custGeom>
            <a:rect b="b" l="l" r="r" t="t"/>
            <a:pathLst>
              <a:path extrusionOk="0" h="78279" w="67246">
                <a:moveTo>
                  <a:pt x="8292" y="72867"/>
                </a:moveTo>
                <a:cubicBezTo>
                  <a:pt x="11943" y="75679"/>
                  <a:pt x="17272" y="78837"/>
                  <a:pt x="23390" y="78195"/>
                </a:cubicBezTo>
                <a:cubicBezTo>
                  <a:pt x="29508" y="77554"/>
                  <a:pt x="39524" y="74051"/>
                  <a:pt x="45000" y="69018"/>
                </a:cubicBezTo>
                <a:cubicBezTo>
                  <a:pt x="50477" y="63986"/>
                  <a:pt x="52943" y="53921"/>
                  <a:pt x="56249" y="48000"/>
                </a:cubicBezTo>
                <a:cubicBezTo>
                  <a:pt x="59555" y="42080"/>
                  <a:pt x="63009" y="38528"/>
                  <a:pt x="64834" y="33495"/>
                </a:cubicBezTo>
                <a:cubicBezTo>
                  <a:pt x="66660" y="28463"/>
                  <a:pt x="67449" y="22394"/>
                  <a:pt x="67202" y="17805"/>
                </a:cubicBezTo>
                <a:cubicBezTo>
                  <a:pt x="66955" y="13217"/>
                  <a:pt x="65920" y="8727"/>
                  <a:pt x="63354" y="5964"/>
                </a:cubicBezTo>
                <a:cubicBezTo>
                  <a:pt x="60788" y="3201"/>
                  <a:pt x="57581" y="2215"/>
                  <a:pt x="51808" y="1228"/>
                </a:cubicBezTo>
                <a:cubicBezTo>
                  <a:pt x="46035" y="241"/>
                  <a:pt x="35527" y="93"/>
                  <a:pt x="28718" y="44"/>
                </a:cubicBezTo>
                <a:cubicBezTo>
                  <a:pt x="21909" y="-5"/>
                  <a:pt x="15002" y="-203"/>
                  <a:pt x="10956" y="932"/>
                </a:cubicBezTo>
                <a:cubicBezTo>
                  <a:pt x="6910" y="2067"/>
                  <a:pt x="6072" y="3843"/>
                  <a:pt x="4444" y="6852"/>
                </a:cubicBezTo>
                <a:cubicBezTo>
                  <a:pt x="2816" y="9862"/>
                  <a:pt x="1928" y="12920"/>
                  <a:pt x="1188" y="18989"/>
                </a:cubicBezTo>
                <a:cubicBezTo>
                  <a:pt x="448" y="25058"/>
                  <a:pt x="-46" y="36209"/>
                  <a:pt x="3" y="43264"/>
                </a:cubicBezTo>
                <a:cubicBezTo>
                  <a:pt x="52" y="50320"/>
                  <a:pt x="103" y="56388"/>
                  <a:pt x="1484" y="61322"/>
                </a:cubicBezTo>
                <a:cubicBezTo>
                  <a:pt x="2866" y="66256"/>
                  <a:pt x="4641" y="70055"/>
                  <a:pt x="8292" y="72867"/>
                </a:cubicBezTo>
                <a:close/>
              </a:path>
            </a:pathLst>
          </a:custGeom>
          <a:solidFill>
            <a:schemeClr val="accent2"/>
          </a:solidFill>
          <a:ln>
            <a:noFill/>
          </a:ln>
        </p:spPr>
      </p:sp>
      <p:sp>
        <p:nvSpPr>
          <p:cNvPr id="4223" name="Google Shape;4223;p3"/>
          <p:cNvSpPr/>
          <p:nvPr/>
        </p:nvSpPr>
        <p:spPr>
          <a:xfrm flipH="1">
            <a:off x="4869849" y="1608775"/>
            <a:ext cx="5190751" cy="2798808"/>
          </a:xfrm>
          <a:custGeom>
            <a:rect b="b" l="l" r="r" t="t"/>
            <a:pathLst>
              <a:path extrusionOk="0" h="86637" w="144700">
                <a:moveTo>
                  <a:pt x="6225" y="27262"/>
                </a:moveTo>
                <a:cubicBezTo>
                  <a:pt x="6077" y="22674"/>
                  <a:pt x="4892" y="20108"/>
                  <a:pt x="5336" y="16605"/>
                </a:cubicBezTo>
                <a:cubicBezTo>
                  <a:pt x="5780" y="13102"/>
                  <a:pt x="6274" y="9007"/>
                  <a:pt x="8889" y="6244"/>
                </a:cubicBezTo>
                <a:cubicBezTo>
                  <a:pt x="11504" y="3481"/>
                  <a:pt x="15451" y="275"/>
                  <a:pt x="21026" y="28"/>
                </a:cubicBezTo>
                <a:cubicBezTo>
                  <a:pt x="26601" y="-219"/>
                  <a:pt x="36913" y="1162"/>
                  <a:pt x="42340" y="4764"/>
                </a:cubicBezTo>
                <a:cubicBezTo>
                  <a:pt x="47767" y="8366"/>
                  <a:pt x="50283" y="14879"/>
                  <a:pt x="53589" y="21638"/>
                </a:cubicBezTo>
                <a:cubicBezTo>
                  <a:pt x="56895" y="28397"/>
                  <a:pt x="58375" y="39844"/>
                  <a:pt x="62174" y="45320"/>
                </a:cubicBezTo>
                <a:cubicBezTo>
                  <a:pt x="65973" y="50797"/>
                  <a:pt x="71597" y="53510"/>
                  <a:pt x="76383" y="54497"/>
                </a:cubicBezTo>
                <a:cubicBezTo>
                  <a:pt x="81169" y="55484"/>
                  <a:pt x="85955" y="53313"/>
                  <a:pt x="90889" y="51241"/>
                </a:cubicBezTo>
                <a:cubicBezTo>
                  <a:pt x="95823" y="49169"/>
                  <a:pt x="100510" y="43890"/>
                  <a:pt x="105986" y="42064"/>
                </a:cubicBezTo>
                <a:cubicBezTo>
                  <a:pt x="111463" y="40239"/>
                  <a:pt x="117778" y="39252"/>
                  <a:pt x="123748" y="40288"/>
                </a:cubicBezTo>
                <a:cubicBezTo>
                  <a:pt x="129718" y="41324"/>
                  <a:pt x="138352" y="43988"/>
                  <a:pt x="141806" y="48280"/>
                </a:cubicBezTo>
                <a:cubicBezTo>
                  <a:pt x="145260" y="52572"/>
                  <a:pt x="144815" y="60220"/>
                  <a:pt x="144470" y="66042"/>
                </a:cubicBezTo>
                <a:cubicBezTo>
                  <a:pt x="144125" y="71864"/>
                  <a:pt x="142053" y="79808"/>
                  <a:pt x="139734" y="83212"/>
                </a:cubicBezTo>
                <a:cubicBezTo>
                  <a:pt x="137415" y="86616"/>
                  <a:pt x="135244" y="85975"/>
                  <a:pt x="130557" y="86468"/>
                </a:cubicBezTo>
                <a:cubicBezTo>
                  <a:pt x="125870" y="86961"/>
                  <a:pt x="130014" y="86221"/>
                  <a:pt x="111611" y="86172"/>
                </a:cubicBezTo>
                <a:cubicBezTo>
                  <a:pt x="93208" y="86123"/>
                  <a:pt x="37554" y="86320"/>
                  <a:pt x="20138" y="86172"/>
                </a:cubicBezTo>
                <a:cubicBezTo>
                  <a:pt x="2722" y="86024"/>
                  <a:pt x="10320" y="86715"/>
                  <a:pt x="7113" y="85284"/>
                </a:cubicBezTo>
                <a:cubicBezTo>
                  <a:pt x="3906" y="83853"/>
                  <a:pt x="1982" y="81139"/>
                  <a:pt x="896" y="77587"/>
                </a:cubicBezTo>
                <a:cubicBezTo>
                  <a:pt x="-189" y="74035"/>
                  <a:pt x="-288" y="69545"/>
                  <a:pt x="600" y="63970"/>
                </a:cubicBezTo>
                <a:cubicBezTo>
                  <a:pt x="1488" y="58395"/>
                  <a:pt x="5288" y="50254"/>
                  <a:pt x="6225" y="44136"/>
                </a:cubicBezTo>
                <a:cubicBezTo>
                  <a:pt x="7163" y="38018"/>
                  <a:pt x="6373" y="31851"/>
                  <a:pt x="6225" y="27262"/>
                </a:cubicBezTo>
                <a:close/>
              </a:path>
            </a:pathLst>
          </a:custGeom>
          <a:solidFill>
            <a:schemeClr val="accent1"/>
          </a:solidFill>
          <a:ln>
            <a:noFill/>
          </a:ln>
        </p:spPr>
      </p:sp>
      <p:sp>
        <p:nvSpPr>
          <p:cNvPr id="4224" name="Google Shape;4224;p3"/>
          <p:cNvSpPr/>
          <p:nvPr/>
        </p:nvSpPr>
        <p:spPr>
          <a:xfrm flipH="1">
            <a:off x="62" y="4382350"/>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5" name="Google Shape;4225;p3"/>
          <p:cNvGrpSpPr/>
          <p:nvPr/>
        </p:nvGrpSpPr>
        <p:grpSpPr>
          <a:xfrm flipH="1">
            <a:off x="3780110" y="4775125"/>
            <a:ext cx="632190" cy="103430"/>
            <a:chOff x="5279350" y="4631475"/>
            <a:chExt cx="632190" cy="103430"/>
          </a:xfrm>
        </p:grpSpPr>
        <p:sp>
          <p:nvSpPr>
            <p:cNvPr id="4226" name="Google Shape;4226;p3"/>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3"/>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3"/>
          <p:cNvGrpSpPr/>
          <p:nvPr/>
        </p:nvGrpSpPr>
        <p:grpSpPr>
          <a:xfrm flipH="1">
            <a:off x="466710" y="4477050"/>
            <a:ext cx="1565690" cy="172243"/>
            <a:chOff x="6600975" y="4535275"/>
            <a:chExt cx="1565690" cy="172243"/>
          </a:xfrm>
        </p:grpSpPr>
        <p:sp>
          <p:nvSpPr>
            <p:cNvPr id="4229" name="Google Shape;4229;p3"/>
            <p:cNvSpPr/>
            <p:nvPr/>
          </p:nvSpPr>
          <p:spPr>
            <a:xfrm>
              <a:off x="7321950" y="4535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
            <p:cNvSpPr/>
            <p:nvPr/>
          </p:nvSpPr>
          <p:spPr>
            <a:xfrm>
              <a:off x="7800900" y="4609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3"/>
            <p:cNvSpPr/>
            <p:nvPr/>
          </p:nvSpPr>
          <p:spPr>
            <a:xfrm>
              <a:off x="6956200" y="4596688"/>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3"/>
            <p:cNvSpPr/>
            <p:nvPr/>
          </p:nvSpPr>
          <p:spPr>
            <a:xfrm>
              <a:off x="6600975" y="4692888"/>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3"/>
          <p:cNvGrpSpPr/>
          <p:nvPr/>
        </p:nvGrpSpPr>
        <p:grpSpPr>
          <a:xfrm flipH="1" rot="-5066407">
            <a:off x="6690957" y="-526287"/>
            <a:ext cx="1939667" cy="2037717"/>
            <a:chOff x="3275300" y="1643850"/>
            <a:chExt cx="899600" cy="945075"/>
          </a:xfrm>
        </p:grpSpPr>
        <p:sp>
          <p:nvSpPr>
            <p:cNvPr id="4234" name="Google Shape;4234;p3"/>
            <p:cNvSpPr/>
            <p:nvPr/>
          </p:nvSpPr>
          <p:spPr>
            <a:xfrm>
              <a:off x="3638100" y="2333625"/>
              <a:ext cx="71350" cy="69425"/>
            </a:xfrm>
            <a:custGeom>
              <a:rect b="b" l="l" r="r" t="t"/>
              <a:pathLst>
                <a:path extrusionOk="0" h="2777" w="2854">
                  <a:moveTo>
                    <a:pt x="1269" y="1"/>
                  </a:moveTo>
                  <a:cubicBezTo>
                    <a:pt x="923" y="1"/>
                    <a:pt x="577" y="45"/>
                    <a:pt x="242" y="134"/>
                  </a:cubicBezTo>
                  <a:cubicBezTo>
                    <a:pt x="10" y="181"/>
                    <a:pt x="1" y="487"/>
                    <a:pt x="38" y="673"/>
                  </a:cubicBezTo>
                  <a:cubicBezTo>
                    <a:pt x="149" y="1323"/>
                    <a:pt x="391" y="1955"/>
                    <a:pt x="856" y="2438"/>
                  </a:cubicBezTo>
                  <a:cubicBezTo>
                    <a:pt x="995" y="2587"/>
                    <a:pt x="1171" y="2717"/>
                    <a:pt x="1367" y="2764"/>
                  </a:cubicBezTo>
                  <a:cubicBezTo>
                    <a:pt x="1402" y="2772"/>
                    <a:pt x="1439" y="2776"/>
                    <a:pt x="1477" y="2776"/>
                  </a:cubicBezTo>
                  <a:cubicBezTo>
                    <a:pt x="1644" y="2776"/>
                    <a:pt x="1818" y="2693"/>
                    <a:pt x="1887" y="2541"/>
                  </a:cubicBezTo>
                  <a:cubicBezTo>
                    <a:pt x="1980" y="2327"/>
                    <a:pt x="1868" y="2095"/>
                    <a:pt x="1766" y="1900"/>
                  </a:cubicBezTo>
                  <a:lnTo>
                    <a:pt x="1766" y="1900"/>
                  </a:lnTo>
                  <a:cubicBezTo>
                    <a:pt x="1915" y="1974"/>
                    <a:pt x="2063" y="2048"/>
                    <a:pt x="2240" y="2067"/>
                  </a:cubicBezTo>
                  <a:cubicBezTo>
                    <a:pt x="2248" y="2067"/>
                    <a:pt x="2256" y="2067"/>
                    <a:pt x="2264" y="2067"/>
                  </a:cubicBezTo>
                  <a:cubicBezTo>
                    <a:pt x="2432" y="2067"/>
                    <a:pt x="2595" y="1975"/>
                    <a:pt x="2649" y="1816"/>
                  </a:cubicBezTo>
                  <a:cubicBezTo>
                    <a:pt x="2704" y="1649"/>
                    <a:pt x="2584" y="1472"/>
                    <a:pt x="2444" y="1351"/>
                  </a:cubicBezTo>
                  <a:cubicBezTo>
                    <a:pt x="2305" y="1240"/>
                    <a:pt x="2128" y="1156"/>
                    <a:pt x="2017" y="1026"/>
                  </a:cubicBezTo>
                  <a:lnTo>
                    <a:pt x="2017" y="1026"/>
                  </a:lnTo>
                  <a:cubicBezTo>
                    <a:pt x="2093" y="1030"/>
                    <a:pt x="2168" y="1036"/>
                    <a:pt x="2241" y="1036"/>
                  </a:cubicBezTo>
                  <a:cubicBezTo>
                    <a:pt x="2338" y="1036"/>
                    <a:pt x="2433" y="1026"/>
                    <a:pt x="2528" y="989"/>
                  </a:cubicBezTo>
                  <a:cubicBezTo>
                    <a:pt x="2695" y="933"/>
                    <a:pt x="2834" y="794"/>
                    <a:pt x="2844" y="627"/>
                  </a:cubicBezTo>
                  <a:cubicBezTo>
                    <a:pt x="2853" y="357"/>
                    <a:pt x="2537" y="190"/>
                    <a:pt x="2268" y="125"/>
                  </a:cubicBezTo>
                  <a:cubicBezTo>
                    <a:pt x="1942" y="42"/>
                    <a:pt x="1606" y="1"/>
                    <a:pt x="126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3"/>
            <p:cNvSpPr/>
            <p:nvPr/>
          </p:nvSpPr>
          <p:spPr>
            <a:xfrm>
              <a:off x="3638575" y="2333425"/>
              <a:ext cx="71100" cy="69825"/>
            </a:xfrm>
            <a:custGeom>
              <a:rect b="b" l="l" r="r" t="t"/>
              <a:pathLst>
                <a:path extrusionOk="0" h="2793" w="2844">
                  <a:moveTo>
                    <a:pt x="233" y="152"/>
                  </a:moveTo>
                  <a:cubicBezTo>
                    <a:pt x="186" y="152"/>
                    <a:pt x="140" y="179"/>
                    <a:pt x="103" y="207"/>
                  </a:cubicBezTo>
                  <a:cubicBezTo>
                    <a:pt x="140" y="189"/>
                    <a:pt x="186" y="161"/>
                    <a:pt x="233" y="152"/>
                  </a:cubicBezTo>
                  <a:close/>
                  <a:moveTo>
                    <a:pt x="38" y="328"/>
                  </a:moveTo>
                  <a:cubicBezTo>
                    <a:pt x="0" y="421"/>
                    <a:pt x="0" y="514"/>
                    <a:pt x="10" y="607"/>
                  </a:cubicBezTo>
                  <a:cubicBezTo>
                    <a:pt x="0" y="514"/>
                    <a:pt x="10" y="421"/>
                    <a:pt x="38" y="328"/>
                  </a:cubicBezTo>
                  <a:close/>
                  <a:moveTo>
                    <a:pt x="1313" y="1"/>
                  </a:moveTo>
                  <a:cubicBezTo>
                    <a:pt x="1262" y="1"/>
                    <a:pt x="1212" y="1"/>
                    <a:pt x="1162" y="3"/>
                  </a:cubicBezTo>
                  <a:cubicBezTo>
                    <a:pt x="837" y="12"/>
                    <a:pt x="513" y="58"/>
                    <a:pt x="197" y="142"/>
                  </a:cubicBezTo>
                  <a:lnTo>
                    <a:pt x="197" y="142"/>
                  </a:lnTo>
                  <a:cubicBezTo>
                    <a:pt x="513" y="58"/>
                    <a:pt x="837" y="12"/>
                    <a:pt x="1162" y="12"/>
                  </a:cubicBezTo>
                  <a:cubicBezTo>
                    <a:pt x="1487" y="12"/>
                    <a:pt x="1812" y="49"/>
                    <a:pt x="2128" y="114"/>
                  </a:cubicBezTo>
                  <a:cubicBezTo>
                    <a:pt x="2286" y="152"/>
                    <a:pt x="2444" y="198"/>
                    <a:pt x="2565" y="291"/>
                  </a:cubicBezTo>
                  <a:cubicBezTo>
                    <a:pt x="2639" y="337"/>
                    <a:pt x="2695" y="393"/>
                    <a:pt x="2732" y="458"/>
                  </a:cubicBezTo>
                  <a:cubicBezTo>
                    <a:pt x="2769" y="523"/>
                    <a:pt x="2778" y="598"/>
                    <a:pt x="2769" y="672"/>
                  </a:cubicBezTo>
                  <a:cubicBezTo>
                    <a:pt x="2750" y="746"/>
                    <a:pt x="2704" y="811"/>
                    <a:pt x="2648" y="858"/>
                  </a:cubicBezTo>
                  <a:cubicBezTo>
                    <a:pt x="2592" y="904"/>
                    <a:pt x="2518" y="941"/>
                    <a:pt x="2453" y="969"/>
                  </a:cubicBezTo>
                  <a:cubicBezTo>
                    <a:pt x="2390" y="989"/>
                    <a:pt x="2323" y="995"/>
                    <a:pt x="2255" y="995"/>
                  </a:cubicBezTo>
                  <a:cubicBezTo>
                    <a:pt x="2164" y="995"/>
                    <a:pt x="2070" y="984"/>
                    <a:pt x="1979" y="978"/>
                  </a:cubicBezTo>
                  <a:lnTo>
                    <a:pt x="1868" y="969"/>
                  </a:lnTo>
                  <a:lnTo>
                    <a:pt x="1942" y="1043"/>
                  </a:lnTo>
                  <a:cubicBezTo>
                    <a:pt x="2063" y="1183"/>
                    <a:pt x="2230" y="1266"/>
                    <a:pt x="2360" y="1369"/>
                  </a:cubicBezTo>
                  <a:cubicBezTo>
                    <a:pt x="2416" y="1415"/>
                    <a:pt x="2472" y="1489"/>
                    <a:pt x="2518" y="1554"/>
                  </a:cubicBezTo>
                  <a:cubicBezTo>
                    <a:pt x="2555" y="1629"/>
                    <a:pt x="2574" y="1712"/>
                    <a:pt x="2565" y="1777"/>
                  </a:cubicBezTo>
                  <a:cubicBezTo>
                    <a:pt x="2555" y="1852"/>
                    <a:pt x="2500" y="1908"/>
                    <a:pt x="2444" y="1954"/>
                  </a:cubicBezTo>
                  <a:cubicBezTo>
                    <a:pt x="2370" y="1991"/>
                    <a:pt x="2304" y="2010"/>
                    <a:pt x="2221" y="2010"/>
                  </a:cubicBezTo>
                  <a:cubicBezTo>
                    <a:pt x="2054" y="2010"/>
                    <a:pt x="1905" y="1926"/>
                    <a:pt x="1756" y="1852"/>
                  </a:cubicBezTo>
                  <a:lnTo>
                    <a:pt x="1617" y="1777"/>
                  </a:lnTo>
                  <a:lnTo>
                    <a:pt x="1701" y="1917"/>
                  </a:lnTo>
                  <a:cubicBezTo>
                    <a:pt x="1747" y="2000"/>
                    <a:pt x="1784" y="2084"/>
                    <a:pt x="1812" y="2158"/>
                  </a:cubicBezTo>
                  <a:cubicBezTo>
                    <a:pt x="1849" y="2242"/>
                    <a:pt x="1859" y="2335"/>
                    <a:pt x="1849" y="2419"/>
                  </a:cubicBezTo>
                  <a:cubicBezTo>
                    <a:pt x="1840" y="2502"/>
                    <a:pt x="1784" y="2576"/>
                    <a:pt x="1728" y="2623"/>
                  </a:cubicBezTo>
                  <a:cubicBezTo>
                    <a:pt x="1663" y="2688"/>
                    <a:pt x="1580" y="2707"/>
                    <a:pt x="1496" y="2716"/>
                  </a:cubicBezTo>
                  <a:cubicBezTo>
                    <a:pt x="1470" y="2721"/>
                    <a:pt x="1445" y="2723"/>
                    <a:pt x="1421" y="2723"/>
                  </a:cubicBezTo>
                  <a:cubicBezTo>
                    <a:pt x="1357" y="2723"/>
                    <a:pt x="1299" y="2708"/>
                    <a:pt x="1245" y="2688"/>
                  </a:cubicBezTo>
                  <a:cubicBezTo>
                    <a:pt x="1162" y="2651"/>
                    <a:pt x="1078" y="2604"/>
                    <a:pt x="1013" y="2549"/>
                  </a:cubicBezTo>
                  <a:cubicBezTo>
                    <a:pt x="939" y="2484"/>
                    <a:pt x="874" y="2428"/>
                    <a:pt x="809" y="2363"/>
                  </a:cubicBezTo>
                  <a:cubicBezTo>
                    <a:pt x="744" y="2288"/>
                    <a:pt x="688" y="2223"/>
                    <a:pt x="623" y="2149"/>
                  </a:cubicBezTo>
                  <a:cubicBezTo>
                    <a:pt x="409" y="1861"/>
                    <a:pt x="242" y="1508"/>
                    <a:pt x="130" y="1155"/>
                  </a:cubicBezTo>
                  <a:lnTo>
                    <a:pt x="130" y="1155"/>
                  </a:lnTo>
                  <a:cubicBezTo>
                    <a:pt x="233" y="1508"/>
                    <a:pt x="381" y="1861"/>
                    <a:pt x="604" y="2177"/>
                  </a:cubicBezTo>
                  <a:cubicBezTo>
                    <a:pt x="660" y="2251"/>
                    <a:pt x="716" y="2326"/>
                    <a:pt x="781" y="2391"/>
                  </a:cubicBezTo>
                  <a:cubicBezTo>
                    <a:pt x="837" y="2465"/>
                    <a:pt x="902" y="2530"/>
                    <a:pt x="985" y="2595"/>
                  </a:cubicBezTo>
                  <a:cubicBezTo>
                    <a:pt x="1032" y="2651"/>
                    <a:pt x="1115" y="2707"/>
                    <a:pt x="1208" y="2744"/>
                  </a:cubicBezTo>
                  <a:cubicBezTo>
                    <a:pt x="1285" y="2774"/>
                    <a:pt x="1362" y="2793"/>
                    <a:pt x="1444" y="2793"/>
                  </a:cubicBezTo>
                  <a:cubicBezTo>
                    <a:pt x="1461" y="2793"/>
                    <a:pt x="1479" y="2792"/>
                    <a:pt x="1496" y="2790"/>
                  </a:cubicBezTo>
                  <a:cubicBezTo>
                    <a:pt x="1608" y="2781"/>
                    <a:pt x="1701" y="2744"/>
                    <a:pt x="1775" y="2688"/>
                  </a:cubicBezTo>
                  <a:cubicBezTo>
                    <a:pt x="1859" y="2632"/>
                    <a:pt x="1914" y="2521"/>
                    <a:pt x="1933" y="2419"/>
                  </a:cubicBezTo>
                  <a:cubicBezTo>
                    <a:pt x="1942" y="2316"/>
                    <a:pt x="1933" y="2214"/>
                    <a:pt x="1896" y="2121"/>
                  </a:cubicBezTo>
                  <a:cubicBezTo>
                    <a:pt x="1886" y="2075"/>
                    <a:pt x="1859" y="2028"/>
                    <a:pt x="1840" y="1991"/>
                  </a:cubicBezTo>
                  <a:lnTo>
                    <a:pt x="1840" y="1991"/>
                  </a:lnTo>
                  <a:cubicBezTo>
                    <a:pt x="1868" y="2000"/>
                    <a:pt x="1905" y="2028"/>
                    <a:pt x="1942" y="2038"/>
                  </a:cubicBezTo>
                  <a:cubicBezTo>
                    <a:pt x="2026" y="2065"/>
                    <a:pt x="2119" y="2093"/>
                    <a:pt x="2212" y="2093"/>
                  </a:cubicBezTo>
                  <a:cubicBezTo>
                    <a:pt x="2304" y="2093"/>
                    <a:pt x="2407" y="2065"/>
                    <a:pt x="2490" y="2019"/>
                  </a:cubicBezTo>
                  <a:cubicBezTo>
                    <a:pt x="2565" y="1973"/>
                    <a:pt x="2639" y="1880"/>
                    <a:pt x="2658" y="1787"/>
                  </a:cubicBezTo>
                  <a:cubicBezTo>
                    <a:pt x="2685" y="1685"/>
                    <a:pt x="2648" y="1592"/>
                    <a:pt x="2602" y="1499"/>
                  </a:cubicBezTo>
                  <a:cubicBezTo>
                    <a:pt x="2555" y="1415"/>
                    <a:pt x="2490" y="1350"/>
                    <a:pt x="2416" y="1294"/>
                  </a:cubicBezTo>
                  <a:cubicBezTo>
                    <a:pt x="2314" y="1211"/>
                    <a:pt x="2184" y="1136"/>
                    <a:pt x="2091" y="1062"/>
                  </a:cubicBezTo>
                  <a:cubicBezTo>
                    <a:pt x="2221" y="1062"/>
                    <a:pt x="2351" y="1062"/>
                    <a:pt x="2472" y="1025"/>
                  </a:cubicBezTo>
                  <a:cubicBezTo>
                    <a:pt x="2555" y="997"/>
                    <a:pt x="2639" y="951"/>
                    <a:pt x="2695" y="895"/>
                  </a:cubicBezTo>
                  <a:cubicBezTo>
                    <a:pt x="2750" y="839"/>
                    <a:pt x="2815" y="755"/>
                    <a:pt x="2825" y="672"/>
                  </a:cubicBezTo>
                  <a:cubicBezTo>
                    <a:pt x="2843" y="579"/>
                    <a:pt x="2825" y="505"/>
                    <a:pt x="2778" y="421"/>
                  </a:cubicBezTo>
                  <a:cubicBezTo>
                    <a:pt x="2732" y="347"/>
                    <a:pt x="2676" y="291"/>
                    <a:pt x="2602" y="244"/>
                  </a:cubicBezTo>
                  <a:cubicBezTo>
                    <a:pt x="2462" y="152"/>
                    <a:pt x="2304" y="105"/>
                    <a:pt x="2137" y="87"/>
                  </a:cubicBezTo>
                  <a:cubicBezTo>
                    <a:pt x="1862" y="24"/>
                    <a:pt x="1587" y="1"/>
                    <a:pt x="13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3"/>
            <p:cNvSpPr/>
            <p:nvPr/>
          </p:nvSpPr>
          <p:spPr>
            <a:xfrm>
              <a:off x="3640425" y="2339300"/>
              <a:ext cx="47875" cy="19750"/>
            </a:xfrm>
            <a:custGeom>
              <a:rect b="b" l="l" r="r" t="t"/>
              <a:pathLst>
                <a:path extrusionOk="0" h="790" w="1915">
                  <a:moveTo>
                    <a:pt x="1" y="0"/>
                  </a:moveTo>
                  <a:lnTo>
                    <a:pt x="1" y="0"/>
                  </a:lnTo>
                  <a:cubicBezTo>
                    <a:pt x="140" y="93"/>
                    <a:pt x="298" y="177"/>
                    <a:pt x="447" y="242"/>
                  </a:cubicBezTo>
                  <a:cubicBezTo>
                    <a:pt x="605" y="316"/>
                    <a:pt x="763" y="372"/>
                    <a:pt x="930" y="446"/>
                  </a:cubicBezTo>
                  <a:cubicBezTo>
                    <a:pt x="1088" y="511"/>
                    <a:pt x="1246" y="567"/>
                    <a:pt x="1413" y="632"/>
                  </a:cubicBezTo>
                  <a:cubicBezTo>
                    <a:pt x="1571" y="688"/>
                    <a:pt x="1747" y="743"/>
                    <a:pt x="1915" y="790"/>
                  </a:cubicBezTo>
                  <a:cubicBezTo>
                    <a:pt x="1766" y="734"/>
                    <a:pt x="1599" y="660"/>
                    <a:pt x="1450" y="604"/>
                  </a:cubicBezTo>
                  <a:lnTo>
                    <a:pt x="958" y="418"/>
                  </a:lnTo>
                  <a:lnTo>
                    <a:pt x="475" y="223"/>
                  </a:lnTo>
                  <a:lnTo>
                    <a:pt x="233" y="121"/>
                  </a:lnTo>
                  <a:cubicBezTo>
                    <a:pt x="149" y="84"/>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3"/>
            <p:cNvSpPr/>
            <p:nvPr/>
          </p:nvSpPr>
          <p:spPr>
            <a:xfrm>
              <a:off x="3639275" y="2341150"/>
              <a:ext cx="42050" cy="39050"/>
            </a:xfrm>
            <a:custGeom>
              <a:rect b="b" l="l" r="r" t="t"/>
              <a:pathLst>
                <a:path extrusionOk="0" h="1562" w="1682">
                  <a:moveTo>
                    <a:pt x="0" y="1"/>
                  </a:moveTo>
                  <a:lnTo>
                    <a:pt x="0" y="1"/>
                  </a:lnTo>
                  <a:cubicBezTo>
                    <a:pt x="65" y="66"/>
                    <a:pt x="140" y="121"/>
                    <a:pt x="205" y="196"/>
                  </a:cubicBezTo>
                  <a:cubicBezTo>
                    <a:pt x="279" y="261"/>
                    <a:pt x="344" y="326"/>
                    <a:pt x="418" y="391"/>
                  </a:cubicBezTo>
                  <a:lnTo>
                    <a:pt x="836" y="790"/>
                  </a:lnTo>
                  <a:lnTo>
                    <a:pt x="1254" y="1180"/>
                  </a:lnTo>
                  <a:cubicBezTo>
                    <a:pt x="1394" y="1311"/>
                    <a:pt x="1543" y="1441"/>
                    <a:pt x="1682" y="1561"/>
                  </a:cubicBezTo>
                  <a:cubicBezTo>
                    <a:pt x="1552" y="1422"/>
                    <a:pt x="1412" y="1283"/>
                    <a:pt x="1282" y="1162"/>
                  </a:cubicBezTo>
                  <a:cubicBezTo>
                    <a:pt x="1162" y="1022"/>
                    <a:pt x="1022" y="892"/>
                    <a:pt x="883" y="753"/>
                  </a:cubicBezTo>
                  <a:cubicBezTo>
                    <a:pt x="725" y="614"/>
                    <a:pt x="586" y="484"/>
                    <a:pt x="446" y="354"/>
                  </a:cubicBezTo>
                  <a:cubicBezTo>
                    <a:pt x="298" y="233"/>
                    <a:pt x="158"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3"/>
            <p:cNvSpPr/>
            <p:nvPr/>
          </p:nvSpPr>
          <p:spPr>
            <a:xfrm>
              <a:off x="3655525" y="2349275"/>
              <a:ext cx="13975" cy="5375"/>
            </a:xfrm>
            <a:custGeom>
              <a:rect b="b" l="l" r="r" t="t"/>
              <a:pathLst>
                <a:path extrusionOk="0" h="215" w="559">
                  <a:moveTo>
                    <a:pt x="1" y="1"/>
                  </a:moveTo>
                  <a:lnTo>
                    <a:pt x="1" y="1"/>
                  </a:lnTo>
                  <a:cubicBezTo>
                    <a:pt x="28" y="29"/>
                    <a:pt x="75" y="56"/>
                    <a:pt x="121" y="75"/>
                  </a:cubicBezTo>
                  <a:cubicBezTo>
                    <a:pt x="168" y="103"/>
                    <a:pt x="214" y="112"/>
                    <a:pt x="261" y="140"/>
                  </a:cubicBezTo>
                  <a:cubicBezTo>
                    <a:pt x="354" y="168"/>
                    <a:pt x="447" y="205"/>
                    <a:pt x="558" y="214"/>
                  </a:cubicBezTo>
                  <a:cubicBezTo>
                    <a:pt x="474" y="159"/>
                    <a:pt x="382" y="121"/>
                    <a:pt x="279" y="94"/>
                  </a:cubicBezTo>
                  <a:cubicBezTo>
                    <a:pt x="233" y="75"/>
                    <a:pt x="186" y="56"/>
                    <a:pt x="140" y="47"/>
                  </a:cubicBezTo>
                  <a:cubicBezTo>
                    <a:pt x="93"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3"/>
            <p:cNvSpPr/>
            <p:nvPr/>
          </p:nvSpPr>
          <p:spPr>
            <a:xfrm>
              <a:off x="3665275" y="2355075"/>
              <a:ext cx="9100" cy="2675"/>
            </a:xfrm>
            <a:custGeom>
              <a:rect b="b" l="l" r="r" t="t"/>
              <a:pathLst>
                <a:path extrusionOk="0" h="107" w="364">
                  <a:moveTo>
                    <a:pt x="1" y="1"/>
                  </a:moveTo>
                  <a:lnTo>
                    <a:pt x="1" y="1"/>
                  </a:lnTo>
                  <a:cubicBezTo>
                    <a:pt x="29" y="29"/>
                    <a:pt x="57" y="38"/>
                    <a:pt x="84" y="57"/>
                  </a:cubicBezTo>
                  <a:cubicBezTo>
                    <a:pt x="122" y="75"/>
                    <a:pt x="140" y="75"/>
                    <a:pt x="177" y="94"/>
                  </a:cubicBezTo>
                  <a:cubicBezTo>
                    <a:pt x="217" y="100"/>
                    <a:pt x="265" y="107"/>
                    <a:pt x="310" y="107"/>
                  </a:cubicBezTo>
                  <a:cubicBezTo>
                    <a:pt x="329" y="107"/>
                    <a:pt x="347" y="106"/>
                    <a:pt x="363" y="103"/>
                  </a:cubicBezTo>
                  <a:cubicBezTo>
                    <a:pt x="307" y="66"/>
                    <a:pt x="242" y="57"/>
                    <a:pt x="187" y="38"/>
                  </a:cubicBezTo>
                  <a:cubicBezTo>
                    <a:pt x="149" y="29"/>
                    <a:pt x="131" y="20"/>
                    <a:pt x="94" y="20"/>
                  </a:cubicBezTo>
                  <a:cubicBezTo>
                    <a:pt x="57"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3"/>
            <p:cNvSpPr/>
            <p:nvPr/>
          </p:nvSpPr>
          <p:spPr>
            <a:xfrm>
              <a:off x="3660875" y="2355325"/>
              <a:ext cx="12100" cy="6750"/>
            </a:xfrm>
            <a:custGeom>
              <a:rect b="b" l="l" r="r" t="t"/>
              <a:pathLst>
                <a:path extrusionOk="0" h="270" w="484">
                  <a:moveTo>
                    <a:pt x="0" y="0"/>
                  </a:moveTo>
                  <a:lnTo>
                    <a:pt x="0" y="0"/>
                  </a:lnTo>
                  <a:cubicBezTo>
                    <a:pt x="37" y="37"/>
                    <a:pt x="75" y="65"/>
                    <a:pt x="112" y="93"/>
                  </a:cubicBezTo>
                  <a:cubicBezTo>
                    <a:pt x="140" y="112"/>
                    <a:pt x="186" y="140"/>
                    <a:pt x="223" y="158"/>
                  </a:cubicBezTo>
                  <a:cubicBezTo>
                    <a:pt x="307" y="195"/>
                    <a:pt x="390" y="242"/>
                    <a:pt x="483" y="270"/>
                  </a:cubicBezTo>
                  <a:cubicBezTo>
                    <a:pt x="409" y="205"/>
                    <a:pt x="325" y="158"/>
                    <a:pt x="242" y="112"/>
                  </a:cubicBezTo>
                  <a:cubicBezTo>
                    <a:pt x="168" y="65"/>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3"/>
            <p:cNvSpPr/>
            <p:nvPr/>
          </p:nvSpPr>
          <p:spPr>
            <a:xfrm>
              <a:off x="3649725" y="2346725"/>
              <a:ext cx="7000" cy="5600"/>
            </a:xfrm>
            <a:custGeom>
              <a:rect b="b" l="l" r="r" t="t"/>
              <a:pathLst>
                <a:path extrusionOk="0" h="224" w="280">
                  <a:moveTo>
                    <a:pt x="0" y="0"/>
                  </a:moveTo>
                  <a:lnTo>
                    <a:pt x="0" y="0"/>
                  </a:lnTo>
                  <a:cubicBezTo>
                    <a:pt x="28" y="66"/>
                    <a:pt x="75" y="103"/>
                    <a:pt x="121" y="131"/>
                  </a:cubicBezTo>
                  <a:cubicBezTo>
                    <a:pt x="168" y="168"/>
                    <a:pt x="214" y="205"/>
                    <a:pt x="279" y="223"/>
                  </a:cubicBezTo>
                  <a:cubicBezTo>
                    <a:pt x="242" y="177"/>
                    <a:pt x="205" y="149"/>
                    <a:pt x="149" y="103"/>
                  </a:cubicBezTo>
                  <a:cubicBezTo>
                    <a:pt x="103"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3"/>
            <p:cNvSpPr/>
            <p:nvPr/>
          </p:nvSpPr>
          <p:spPr>
            <a:xfrm>
              <a:off x="3683625" y="2376675"/>
              <a:ext cx="12100" cy="4225"/>
            </a:xfrm>
            <a:custGeom>
              <a:rect b="b" l="l" r="r" t="t"/>
              <a:pathLst>
                <a:path extrusionOk="0" h="169" w="484">
                  <a:moveTo>
                    <a:pt x="1" y="1"/>
                  </a:moveTo>
                  <a:cubicBezTo>
                    <a:pt x="38" y="38"/>
                    <a:pt x="84" y="47"/>
                    <a:pt x="112" y="75"/>
                  </a:cubicBezTo>
                  <a:cubicBezTo>
                    <a:pt x="149" y="94"/>
                    <a:pt x="187" y="112"/>
                    <a:pt x="233" y="122"/>
                  </a:cubicBezTo>
                  <a:cubicBezTo>
                    <a:pt x="317" y="140"/>
                    <a:pt x="391" y="168"/>
                    <a:pt x="484" y="168"/>
                  </a:cubicBezTo>
                  <a:cubicBezTo>
                    <a:pt x="410" y="122"/>
                    <a:pt x="326" y="94"/>
                    <a:pt x="252" y="75"/>
                  </a:cubicBezTo>
                  <a:cubicBezTo>
                    <a:pt x="205" y="66"/>
                    <a:pt x="177" y="47"/>
                    <a:pt x="131" y="38"/>
                  </a:cubicBezTo>
                  <a:cubicBezTo>
                    <a:pt x="84" y="29"/>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
            <p:cNvSpPr/>
            <p:nvPr/>
          </p:nvSpPr>
          <p:spPr>
            <a:xfrm>
              <a:off x="3679925" y="2372975"/>
              <a:ext cx="8375" cy="3050"/>
            </a:xfrm>
            <a:custGeom>
              <a:rect b="b" l="l" r="r" t="t"/>
              <a:pathLst>
                <a:path extrusionOk="0" h="122" w="335">
                  <a:moveTo>
                    <a:pt x="0" y="0"/>
                  </a:moveTo>
                  <a:cubicBezTo>
                    <a:pt x="9" y="28"/>
                    <a:pt x="47" y="47"/>
                    <a:pt x="65" y="56"/>
                  </a:cubicBezTo>
                  <a:cubicBezTo>
                    <a:pt x="93" y="75"/>
                    <a:pt x="121" y="84"/>
                    <a:pt x="149" y="93"/>
                  </a:cubicBezTo>
                  <a:cubicBezTo>
                    <a:pt x="186" y="103"/>
                    <a:pt x="205" y="121"/>
                    <a:pt x="242" y="121"/>
                  </a:cubicBezTo>
                  <a:lnTo>
                    <a:pt x="335" y="121"/>
                  </a:lnTo>
                  <a:cubicBezTo>
                    <a:pt x="279" y="93"/>
                    <a:pt x="214" y="75"/>
                    <a:pt x="167" y="47"/>
                  </a:cubicBezTo>
                  <a:cubicBezTo>
                    <a:pt x="112" y="3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
            <p:cNvSpPr/>
            <p:nvPr/>
          </p:nvSpPr>
          <p:spPr>
            <a:xfrm>
              <a:off x="3692925" y="2377375"/>
              <a:ext cx="4900" cy="1200"/>
            </a:xfrm>
            <a:custGeom>
              <a:rect b="b" l="l" r="r" t="t"/>
              <a:pathLst>
                <a:path extrusionOk="0" h="48" w="196">
                  <a:moveTo>
                    <a:pt x="0" y="1"/>
                  </a:moveTo>
                  <a:cubicBezTo>
                    <a:pt x="19" y="19"/>
                    <a:pt x="56" y="38"/>
                    <a:pt x="93" y="47"/>
                  </a:cubicBezTo>
                  <a:lnTo>
                    <a:pt x="149" y="47"/>
                  </a:lnTo>
                  <a:cubicBezTo>
                    <a:pt x="158" y="47"/>
                    <a:pt x="186" y="38"/>
                    <a:pt x="196" y="19"/>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
            <p:cNvSpPr/>
            <p:nvPr/>
          </p:nvSpPr>
          <p:spPr>
            <a:xfrm>
              <a:off x="3667375" y="2395275"/>
              <a:ext cx="10950" cy="4150"/>
            </a:xfrm>
            <a:custGeom>
              <a:rect b="b" l="l" r="r" t="t"/>
              <a:pathLst>
                <a:path extrusionOk="0" h="166" w="438">
                  <a:moveTo>
                    <a:pt x="1" y="1"/>
                  </a:moveTo>
                  <a:cubicBezTo>
                    <a:pt x="19" y="19"/>
                    <a:pt x="38" y="38"/>
                    <a:pt x="47" y="47"/>
                  </a:cubicBezTo>
                  <a:cubicBezTo>
                    <a:pt x="56" y="75"/>
                    <a:pt x="84" y="84"/>
                    <a:pt x="93" y="93"/>
                  </a:cubicBezTo>
                  <a:cubicBezTo>
                    <a:pt x="130" y="121"/>
                    <a:pt x="158" y="140"/>
                    <a:pt x="205" y="158"/>
                  </a:cubicBezTo>
                  <a:cubicBezTo>
                    <a:pt x="223" y="163"/>
                    <a:pt x="244" y="165"/>
                    <a:pt x="266" y="165"/>
                  </a:cubicBezTo>
                  <a:cubicBezTo>
                    <a:pt x="288" y="165"/>
                    <a:pt x="312" y="163"/>
                    <a:pt x="335" y="158"/>
                  </a:cubicBezTo>
                  <a:cubicBezTo>
                    <a:pt x="372" y="140"/>
                    <a:pt x="419" y="121"/>
                    <a:pt x="437" y="84"/>
                  </a:cubicBezTo>
                  <a:lnTo>
                    <a:pt x="437" y="84"/>
                  </a:lnTo>
                  <a:cubicBezTo>
                    <a:pt x="398" y="103"/>
                    <a:pt x="356" y="115"/>
                    <a:pt x="317" y="115"/>
                  </a:cubicBezTo>
                  <a:cubicBezTo>
                    <a:pt x="282" y="115"/>
                    <a:pt x="250" y="106"/>
                    <a:pt x="223" y="84"/>
                  </a:cubicBezTo>
                  <a:cubicBezTo>
                    <a:pt x="186" y="84"/>
                    <a:pt x="149" y="65"/>
                    <a:pt x="112" y="47"/>
                  </a:cubicBezTo>
                  <a:cubicBezTo>
                    <a:pt x="93" y="47"/>
                    <a:pt x="84" y="37"/>
                    <a:pt x="56" y="28"/>
                  </a:cubicBezTo>
                  <a:cubicBezTo>
                    <a:pt x="29"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3"/>
            <p:cNvSpPr/>
            <p:nvPr/>
          </p:nvSpPr>
          <p:spPr>
            <a:xfrm>
              <a:off x="3662725" y="2388775"/>
              <a:ext cx="8625" cy="7225"/>
            </a:xfrm>
            <a:custGeom>
              <a:rect b="b" l="l" r="r" t="t"/>
              <a:pathLst>
                <a:path extrusionOk="0" h="289" w="345">
                  <a:moveTo>
                    <a:pt x="1" y="0"/>
                  </a:moveTo>
                  <a:lnTo>
                    <a:pt x="1" y="0"/>
                  </a:lnTo>
                  <a:cubicBezTo>
                    <a:pt x="10" y="47"/>
                    <a:pt x="38" y="74"/>
                    <a:pt x="56" y="102"/>
                  </a:cubicBezTo>
                  <a:cubicBezTo>
                    <a:pt x="84" y="139"/>
                    <a:pt x="103" y="158"/>
                    <a:pt x="140" y="186"/>
                  </a:cubicBezTo>
                  <a:cubicBezTo>
                    <a:pt x="205" y="232"/>
                    <a:pt x="279" y="260"/>
                    <a:pt x="344" y="288"/>
                  </a:cubicBezTo>
                  <a:cubicBezTo>
                    <a:pt x="326" y="260"/>
                    <a:pt x="289" y="242"/>
                    <a:pt x="279" y="205"/>
                  </a:cubicBezTo>
                  <a:cubicBezTo>
                    <a:pt x="242" y="186"/>
                    <a:pt x="214" y="158"/>
                    <a:pt x="186" y="139"/>
                  </a:cubicBezTo>
                  <a:lnTo>
                    <a:pt x="94" y="65"/>
                  </a:lnTo>
                  <a:cubicBezTo>
                    <a:pt x="56"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3"/>
            <p:cNvSpPr/>
            <p:nvPr/>
          </p:nvSpPr>
          <p:spPr>
            <a:xfrm>
              <a:off x="3656925" y="2386450"/>
              <a:ext cx="6300" cy="7675"/>
            </a:xfrm>
            <a:custGeom>
              <a:rect b="b" l="l" r="r" t="t"/>
              <a:pathLst>
                <a:path extrusionOk="0" h="307" w="252">
                  <a:moveTo>
                    <a:pt x="0" y="0"/>
                  </a:moveTo>
                  <a:cubicBezTo>
                    <a:pt x="0" y="28"/>
                    <a:pt x="19" y="65"/>
                    <a:pt x="37" y="102"/>
                  </a:cubicBezTo>
                  <a:cubicBezTo>
                    <a:pt x="47" y="121"/>
                    <a:pt x="65" y="158"/>
                    <a:pt x="93" y="186"/>
                  </a:cubicBezTo>
                  <a:lnTo>
                    <a:pt x="158" y="251"/>
                  </a:lnTo>
                  <a:cubicBezTo>
                    <a:pt x="195" y="279"/>
                    <a:pt x="223" y="298"/>
                    <a:pt x="251" y="307"/>
                  </a:cubicBezTo>
                  <a:cubicBezTo>
                    <a:pt x="223" y="251"/>
                    <a:pt x="177" y="205"/>
                    <a:pt x="130" y="149"/>
                  </a:cubicBezTo>
                  <a:cubicBezTo>
                    <a:pt x="93" y="102"/>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3"/>
            <p:cNvSpPr/>
            <p:nvPr/>
          </p:nvSpPr>
          <p:spPr>
            <a:xfrm>
              <a:off x="3667150" y="2390150"/>
              <a:ext cx="5825" cy="3975"/>
            </a:xfrm>
            <a:custGeom>
              <a:rect b="b" l="l" r="r" t="t"/>
              <a:pathLst>
                <a:path extrusionOk="0" h="159" w="233">
                  <a:moveTo>
                    <a:pt x="0" y="1"/>
                  </a:moveTo>
                  <a:cubicBezTo>
                    <a:pt x="9" y="47"/>
                    <a:pt x="56" y="94"/>
                    <a:pt x="93" y="112"/>
                  </a:cubicBezTo>
                  <a:lnTo>
                    <a:pt x="158" y="150"/>
                  </a:lnTo>
                  <a:cubicBezTo>
                    <a:pt x="177" y="159"/>
                    <a:pt x="205" y="159"/>
                    <a:pt x="232" y="159"/>
                  </a:cubicBezTo>
                  <a:cubicBezTo>
                    <a:pt x="177" y="131"/>
                    <a:pt x="149" y="103"/>
                    <a:pt x="112" y="66"/>
                  </a:cubicBezTo>
                  <a:cubicBezTo>
                    <a:pt x="74" y="47"/>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3"/>
            <p:cNvSpPr/>
            <p:nvPr/>
          </p:nvSpPr>
          <p:spPr>
            <a:xfrm>
              <a:off x="3639975" y="2346025"/>
              <a:ext cx="1875" cy="10475"/>
            </a:xfrm>
            <a:custGeom>
              <a:rect b="b" l="l" r="r" t="t"/>
              <a:pathLst>
                <a:path extrusionOk="0" h="419" w="75">
                  <a:moveTo>
                    <a:pt x="19" y="1"/>
                  </a:moveTo>
                  <a:cubicBezTo>
                    <a:pt x="0" y="38"/>
                    <a:pt x="0" y="66"/>
                    <a:pt x="0" y="112"/>
                  </a:cubicBezTo>
                  <a:lnTo>
                    <a:pt x="0" y="224"/>
                  </a:lnTo>
                  <a:cubicBezTo>
                    <a:pt x="0" y="289"/>
                    <a:pt x="28" y="363"/>
                    <a:pt x="74" y="419"/>
                  </a:cubicBezTo>
                  <a:cubicBezTo>
                    <a:pt x="56" y="344"/>
                    <a:pt x="56" y="279"/>
                    <a:pt x="47" y="205"/>
                  </a:cubicBez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3"/>
            <p:cNvSpPr/>
            <p:nvPr/>
          </p:nvSpPr>
          <p:spPr>
            <a:xfrm>
              <a:off x="3642525" y="2349500"/>
              <a:ext cx="2350" cy="7925"/>
            </a:xfrm>
            <a:custGeom>
              <a:rect b="b" l="l" r="r" t="t"/>
              <a:pathLst>
                <a:path extrusionOk="0" h="317" w="94">
                  <a:moveTo>
                    <a:pt x="28" y="1"/>
                  </a:moveTo>
                  <a:cubicBezTo>
                    <a:pt x="0" y="20"/>
                    <a:pt x="0" y="57"/>
                    <a:pt x="0" y="94"/>
                  </a:cubicBezTo>
                  <a:cubicBezTo>
                    <a:pt x="0" y="112"/>
                    <a:pt x="0" y="150"/>
                    <a:pt x="19" y="177"/>
                  </a:cubicBezTo>
                  <a:cubicBezTo>
                    <a:pt x="28" y="224"/>
                    <a:pt x="47" y="280"/>
                    <a:pt x="93" y="317"/>
                  </a:cubicBezTo>
                  <a:cubicBezTo>
                    <a:pt x="93" y="289"/>
                    <a:pt x="93" y="252"/>
                    <a:pt x="84" y="233"/>
                  </a:cubicBezTo>
                  <a:cubicBezTo>
                    <a:pt x="75" y="196"/>
                    <a:pt x="75" y="177"/>
                    <a:pt x="65" y="150"/>
                  </a:cubicBezTo>
                  <a:cubicBezTo>
                    <a:pt x="56" y="103"/>
                    <a:pt x="37" y="5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
            <p:cNvSpPr/>
            <p:nvPr/>
          </p:nvSpPr>
          <p:spPr>
            <a:xfrm>
              <a:off x="3646475" y="2352075"/>
              <a:ext cx="5600" cy="5825"/>
            </a:xfrm>
            <a:custGeom>
              <a:rect b="b" l="l" r="r" t="t"/>
              <a:pathLst>
                <a:path extrusionOk="0" h="233" w="224">
                  <a:moveTo>
                    <a:pt x="0" y="0"/>
                  </a:moveTo>
                  <a:cubicBezTo>
                    <a:pt x="19" y="56"/>
                    <a:pt x="56" y="102"/>
                    <a:pt x="93" y="130"/>
                  </a:cubicBezTo>
                  <a:cubicBezTo>
                    <a:pt x="102" y="149"/>
                    <a:pt x="130" y="177"/>
                    <a:pt x="149" y="186"/>
                  </a:cubicBezTo>
                  <a:cubicBezTo>
                    <a:pt x="167" y="214"/>
                    <a:pt x="195" y="223"/>
                    <a:pt x="223" y="232"/>
                  </a:cubicBezTo>
                  <a:cubicBezTo>
                    <a:pt x="195" y="186"/>
                    <a:pt x="158" y="140"/>
                    <a:pt x="130" y="102"/>
                  </a:cubicBezTo>
                  <a:cubicBezTo>
                    <a:pt x="93" y="7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3"/>
            <p:cNvSpPr/>
            <p:nvPr/>
          </p:nvSpPr>
          <p:spPr>
            <a:xfrm>
              <a:off x="3646700" y="2356700"/>
              <a:ext cx="3500" cy="6550"/>
            </a:xfrm>
            <a:custGeom>
              <a:rect b="b" l="l" r="r" t="t"/>
              <a:pathLst>
                <a:path extrusionOk="0" h="262" w="140">
                  <a:moveTo>
                    <a:pt x="1" y="1"/>
                  </a:moveTo>
                  <a:cubicBezTo>
                    <a:pt x="1" y="57"/>
                    <a:pt x="28" y="103"/>
                    <a:pt x="47" y="140"/>
                  </a:cubicBezTo>
                  <a:cubicBezTo>
                    <a:pt x="75" y="187"/>
                    <a:pt x="103" y="224"/>
                    <a:pt x="140" y="261"/>
                  </a:cubicBezTo>
                  <a:cubicBezTo>
                    <a:pt x="131" y="196"/>
                    <a:pt x="121" y="168"/>
                    <a:pt x="93" y="122"/>
                  </a:cubicBezTo>
                  <a:cubicBezTo>
                    <a:pt x="6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
            <p:cNvSpPr/>
            <p:nvPr/>
          </p:nvSpPr>
          <p:spPr>
            <a:xfrm>
              <a:off x="3642975" y="2359975"/>
              <a:ext cx="3975" cy="8150"/>
            </a:xfrm>
            <a:custGeom>
              <a:rect b="b" l="l" r="r" t="t"/>
              <a:pathLst>
                <a:path extrusionOk="0" h="326" w="159">
                  <a:moveTo>
                    <a:pt x="1" y="0"/>
                  </a:moveTo>
                  <a:cubicBezTo>
                    <a:pt x="10" y="65"/>
                    <a:pt x="38" y="130"/>
                    <a:pt x="57" y="177"/>
                  </a:cubicBezTo>
                  <a:cubicBezTo>
                    <a:pt x="84" y="223"/>
                    <a:pt x="112" y="279"/>
                    <a:pt x="159" y="325"/>
                  </a:cubicBezTo>
                  <a:cubicBezTo>
                    <a:pt x="150" y="269"/>
                    <a:pt x="131" y="204"/>
                    <a:pt x="103" y="149"/>
                  </a:cubicBezTo>
                  <a:cubicBezTo>
                    <a:pt x="8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
            <p:cNvSpPr/>
            <p:nvPr/>
          </p:nvSpPr>
          <p:spPr>
            <a:xfrm>
              <a:off x="3696175" y="2338825"/>
              <a:ext cx="9550" cy="6525"/>
            </a:xfrm>
            <a:custGeom>
              <a:rect b="b" l="l" r="r" t="t"/>
              <a:pathLst>
                <a:path extrusionOk="0" h="261" w="382">
                  <a:moveTo>
                    <a:pt x="0" y="1"/>
                  </a:moveTo>
                  <a:cubicBezTo>
                    <a:pt x="28" y="19"/>
                    <a:pt x="66" y="28"/>
                    <a:pt x="103" y="56"/>
                  </a:cubicBezTo>
                  <a:cubicBezTo>
                    <a:pt x="140" y="75"/>
                    <a:pt x="158" y="103"/>
                    <a:pt x="196" y="121"/>
                  </a:cubicBezTo>
                  <a:cubicBezTo>
                    <a:pt x="251" y="168"/>
                    <a:pt x="307" y="214"/>
                    <a:pt x="381" y="261"/>
                  </a:cubicBezTo>
                  <a:cubicBezTo>
                    <a:pt x="372" y="233"/>
                    <a:pt x="344" y="196"/>
                    <a:pt x="326" y="159"/>
                  </a:cubicBezTo>
                  <a:cubicBezTo>
                    <a:pt x="298" y="121"/>
                    <a:pt x="261" y="103"/>
                    <a:pt x="233" y="75"/>
                  </a:cubicBezTo>
                  <a:cubicBezTo>
                    <a:pt x="158" y="28"/>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
            <p:cNvSpPr/>
            <p:nvPr/>
          </p:nvSpPr>
          <p:spPr>
            <a:xfrm>
              <a:off x="3692000" y="2339475"/>
              <a:ext cx="9300" cy="4725"/>
            </a:xfrm>
            <a:custGeom>
              <a:rect b="b" l="l" r="r" t="t"/>
              <a:pathLst>
                <a:path extrusionOk="0" h="189" w="372">
                  <a:moveTo>
                    <a:pt x="30" y="1"/>
                  </a:moveTo>
                  <a:cubicBezTo>
                    <a:pt x="20" y="1"/>
                    <a:pt x="10" y="1"/>
                    <a:pt x="0" y="2"/>
                  </a:cubicBezTo>
                  <a:lnTo>
                    <a:pt x="93" y="49"/>
                  </a:lnTo>
                  <a:cubicBezTo>
                    <a:pt x="130" y="58"/>
                    <a:pt x="149" y="86"/>
                    <a:pt x="186" y="95"/>
                  </a:cubicBezTo>
                  <a:cubicBezTo>
                    <a:pt x="242" y="133"/>
                    <a:pt x="307" y="170"/>
                    <a:pt x="372" y="188"/>
                  </a:cubicBezTo>
                  <a:cubicBezTo>
                    <a:pt x="344" y="160"/>
                    <a:pt x="325" y="133"/>
                    <a:pt x="307" y="95"/>
                  </a:cubicBezTo>
                  <a:cubicBezTo>
                    <a:pt x="270" y="77"/>
                    <a:pt x="242" y="49"/>
                    <a:pt x="214" y="40"/>
                  </a:cubicBezTo>
                  <a:cubicBezTo>
                    <a:pt x="150" y="24"/>
                    <a:pt x="93" y="1"/>
                    <a:pt x="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3"/>
            <p:cNvSpPr/>
            <p:nvPr/>
          </p:nvSpPr>
          <p:spPr>
            <a:xfrm>
              <a:off x="3684325" y="2340350"/>
              <a:ext cx="10475" cy="3375"/>
            </a:xfrm>
            <a:custGeom>
              <a:rect b="b" l="l" r="r" t="t"/>
              <a:pathLst>
                <a:path extrusionOk="0" h="135" w="419">
                  <a:moveTo>
                    <a:pt x="38" y="0"/>
                  </a:moveTo>
                  <a:cubicBezTo>
                    <a:pt x="25" y="0"/>
                    <a:pt x="13" y="2"/>
                    <a:pt x="1" y="5"/>
                  </a:cubicBezTo>
                  <a:lnTo>
                    <a:pt x="112" y="42"/>
                  </a:lnTo>
                  <a:lnTo>
                    <a:pt x="214" y="79"/>
                  </a:lnTo>
                  <a:cubicBezTo>
                    <a:pt x="279" y="98"/>
                    <a:pt x="354" y="125"/>
                    <a:pt x="419" y="135"/>
                  </a:cubicBezTo>
                  <a:cubicBezTo>
                    <a:pt x="363" y="88"/>
                    <a:pt x="307" y="51"/>
                    <a:pt x="224" y="23"/>
                  </a:cubicBezTo>
                  <a:cubicBezTo>
                    <a:pt x="186" y="14"/>
                    <a:pt x="159" y="5"/>
                    <a:pt x="121" y="5"/>
                  </a:cubicBezTo>
                  <a:cubicBezTo>
                    <a:pt x="90" y="5"/>
                    <a:pt x="6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
            <p:cNvSpPr/>
            <p:nvPr/>
          </p:nvSpPr>
          <p:spPr>
            <a:xfrm>
              <a:off x="3677825" y="2335800"/>
              <a:ext cx="10700" cy="1975"/>
            </a:xfrm>
            <a:custGeom>
              <a:rect b="b" l="l" r="r" t="t"/>
              <a:pathLst>
                <a:path extrusionOk="0" h="79" w="428">
                  <a:moveTo>
                    <a:pt x="112" y="1"/>
                  </a:moveTo>
                  <a:cubicBezTo>
                    <a:pt x="66" y="1"/>
                    <a:pt x="28" y="10"/>
                    <a:pt x="1" y="29"/>
                  </a:cubicBezTo>
                  <a:lnTo>
                    <a:pt x="103" y="47"/>
                  </a:lnTo>
                  <a:cubicBezTo>
                    <a:pt x="140" y="47"/>
                    <a:pt x="177" y="57"/>
                    <a:pt x="205" y="57"/>
                  </a:cubicBezTo>
                  <a:cubicBezTo>
                    <a:pt x="259" y="70"/>
                    <a:pt x="309" y="79"/>
                    <a:pt x="364" y="79"/>
                  </a:cubicBezTo>
                  <a:cubicBezTo>
                    <a:pt x="384" y="79"/>
                    <a:pt x="405" y="78"/>
                    <a:pt x="428" y="75"/>
                  </a:cubicBezTo>
                  <a:cubicBezTo>
                    <a:pt x="363" y="38"/>
                    <a:pt x="289" y="10"/>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
            <p:cNvSpPr/>
            <p:nvPr/>
          </p:nvSpPr>
          <p:spPr>
            <a:xfrm>
              <a:off x="3669000" y="2336500"/>
              <a:ext cx="10950" cy="2825"/>
            </a:xfrm>
            <a:custGeom>
              <a:rect b="b" l="l" r="r" t="t"/>
              <a:pathLst>
                <a:path extrusionOk="0" h="113" w="438">
                  <a:moveTo>
                    <a:pt x="121" y="1"/>
                  </a:moveTo>
                  <a:cubicBezTo>
                    <a:pt x="84" y="1"/>
                    <a:pt x="38" y="1"/>
                    <a:pt x="0" y="10"/>
                  </a:cubicBezTo>
                  <a:cubicBezTo>
                    <a:pt x="38" y="10"/>
                    <a:pt x="75" y="19"/>
                    <a:pt x="103" y="29"/>
                  </a:cubicBezTo>
                  <a:lnTo>
                    <a:pt x="214" y="66"/>
                  </a:lnTo>
                  <a:cubicBezTo>
                    <a:pt x="279" y="94"/>
                    <a:pt x="354" y="103"/>
                    <a:pt x="437" y="112"/>
                  </a:cubicBezTo>
                  <a:cubicBezTo>
                    <a:pt x="363" y="75"/>
                    <a:pt x="298" y="47"/>
                    <a:pt x="233" y="19"/>
                  </a:cubicBezTo>
                  <a:cubicBezTo>
                    <a:pt x="196"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
            <p:cNvSpPr/>
            <p:nvPr/>
          </p:nvSpPr>
          <p:spPr>
            <a:xfrm>
              <a:off x="3682475" y="2362750"/>
              <a:ext cx="4675" cy="2350"/>
            </a:xfrm>
            <a:custGeom>
              <a:rect b="b" l="l" r="r" t="t"/>
              <a:pathLst>
                <a:path extrusionOk="0" h="94" w="187">
                  <a:moveTo>
                    <a:pt x="0" y="1"/>
                  </a:moveTo>
                  <a:cubicBezTo>
                    <a:pt x="19" y="38"/>
                    <a:pt x="56" y="66"/>
                    <a:pt x="84" y="75"/>
                  </a:cubicBezTo>
                  <a:cubicBezTo>
                    <a:pt x="112" y="84"/>
                    <a:pt x="149" y="93"/>
                    <a:pt x="186" y="93"/>
                  </a:cubicBezTo>
                  <a:cubicBezTo>
                    <a:pt x="158" y="75"/>
                    <a:pt x="140" y="47"/>
                    <a:pt x="103" y="28"/>
                  </a:cubicBezTo>
                  <a:cubicBezTo>
                    <a:pt x="65"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
            <p:cNvSpPr/>
            <p:nvPr/>
          </p:nvSpPr>
          <p:spPr>
            <a:xfrm>
              <a:off x="3685025" y="2366225"/>
              <a:ext cx="4675" cy="2350"/>
            </a:xfrm>
            <a:custGeom>
              <a:rect b="b" l="l" r="r" t="t"/>
              <a:pathLst>
                <a:path extrusionOk="0" h="94" w="187">
                  <a:moveTo>
                    <a:pt x="1" y="1"/>
                  </a:moveTo>
                  <a:cubicBezTo>
                    <a:pt x="19" y="38"/>
                    <a:pt x="47" y="66"/>
                    <a:pt x="84" y="75"/>
                  </a:cubicBezTo>
                  <a:cubicBezTo>
                    <a:pt x="121" y="85"/>
                    <a:pt x="149" y="94"/>
                    <a:pt x="186" y="94"/>
                  </a:cubicBezTo>
                  <a:cubicBezTo>
                    <a:pt x="158" y="75"/>
                    <a:pt x="140" y="47"/>
                    <a:pt x="103" y="29"/>
                  </a:cubicBezTo>
                  <a:cubicBezTo>
                    <a:pt x="66"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3"/>
            <p:cNvSpPr/>
            <p:nvPr/>
          </p:nvSpPr>
          <p:spPr>
            <a:xfrm>
              <a:off x="3656925" y="2336050"/>
              <a:ext cx="7450" cy="1175"/>
            </a:xfrm>
            <a:custGeom>
              <a:rect b="b" l="l" r="r" t="t"/>
              <a:pathLst>
                <a:path extrusionOk="0" h="47" w="298">
                  <a:moveTo>
                    <a:pt x="65" y="0"/>
                  </a:moveTo>
                  <a:cubicBezTo>
                    <a:pt x="47" y="0"/>
                    <a:pt x="19" y="19"/>
                    <a:pt x="0" y="28"/>
                  </a:cubicBezTo>
                  <a:cubicBezTo>
                    <a:pt x="56" y="37"/>
                    <a:pt x="103" y="47"/>
                    <a:pt x="149" y="47"/>
                  </a:cubicBezTo>
                  <a:cubicBezTo>
                    <a:pt x="195" y="47"/>
                    <a:pt x="251" y="47"/>
                    <a:pt x="298" y="37"/>
                  </a:cubicBezTo>
                  <a:cubicBezTo>
                    <a:pt x="251" y="19"/>
                    <a:pt x="205"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
            <p:cNvSpPr/>
            <p:nvPr/>
          </p:nvSpPr>
          <p:spPr>
            <a:xfrm>
              <a:off x="4043650" y="1682650"/>
              <a:ext cx="107800" cy="96875"/>
            </a:xfrm>
            <a:custGeom>
              <a:rect b="b" l="l" r="r" t="t"/>
              <a:pathLst>
                <a:path extrusionOk="0" h="3875" w="4312">
                  <a:moveTo>
                    <a:pt x="2302" y="1"/>
                  </a:moveTo>
                  <a:cubicBezTo>
                    <a:pt x="2036" y="1"/>
                    <a:pt x="1753" y="193"/>
                    <a:pt x="1552" y="401"/>
                  </a:cubicBezTo>
                  <a:cubicBezTo>
                    <a:pt x="883" y="1088"/>
                    <a:pt x="382" y="1934"/>
                    <a:pt x="112" y="2853"/>
                  </a:cubicBezTo>
                  <a:cubicBezTo>
                    <a:pt x="1" y="3169"/>
                    <a:pt x="363" y="3401"/>
                    <a:pt x="567" y="3494"/>
                  </a:cubicBezTo>
                  <a:cubicBezTo>
                    <a:pt x="1160" y="3724"/>
                    <a:pt x="1792" y="3875"/>
                    <a:pt x="2419" y="3875"/>
                  </a:cubicBezTo>
                  <a:cubicBezTo>
                    <a:pt x="2706" y="3875"/>
                    <a:pt x="2991" y="3843"/>
                    <a:pt x="3271" y="3773"/>
                  </a:cubicBezTo>
                  <a:cubicBezTo>
                    <a:pt x="3550" y="3699"/>
                    <a:pt x="3828" y="3597"/>
                    <a:pt x="4033" y="3392"/>
                  </a:cubicBezTo>
                  <a:cubicBezTo>
                    <a:pt x="4228" y="3178"/>
                    <a:pt x="4312" y="2825"/>
                    <a:pt x="4144" y="2593"/>
                  </a:cubicBezTo>
                  <a:cubicBezTo>
                    <a:pt x="3959" y="2342"/>
                    <a:pt x="3596" y="2305"/>
                    <a:pt x="3290" y="2296"/>
                  </a:cubicBezTo>
                  <a:cubicBezTo>
                    <a:pt x="3494" y="2166"/>
                    <a:pt x="3708" y="2036"/>
                    <a:pt x="3828" y="1841"/>
                  </a:cubicBezTo>
                  <a:cubicBezTo>
                    <a:pt x="3959" y="1645"/>
                    <a:pt x="3996" y="1357"/>
                    <a:pt x="3828" y="1181"/>
                  </a:cubicBezTo>
                  <a:cubicBezTo>
                    <a:pt x="3737" y="1073"/>
                    <a:pt x="3595" y="1031"/>
                    <a:pt x="3447" y="1031"/>
                  </a:cubicBezTo>
                  <a:cubicBezTo>
                    <a:pt x="3340" y="1031"/>
                    <a:pt x="3229" y="1053"/>
                    <a:pt x="3132" y="1088"/>
                  </a:cubicBezTo>
                  <a:cubicBezTo>
                    <a:pt x="2890" y="1172"/>
                    <a:pt x="2686" y="1320"/>
                    <a:pt x="2435" y="1367"/>
                  </a:cubicBezTo>
                  <a:cubicBezTo>
                    <a:pt x="2574" y="1172"/>
                    <a:pt x="2732" y="958"/>
                    <a:pt x="2779" y="726"/>
                  </a:cubicBezTo>
                  <a:cubicBezTo>
                    <a:pt x="2834" y="484"/>
                    <a:pt x="2760" y="205"/>
                    <a:pt x="2565" y="75"/>
                  </a:cubicBezTo>
                  <a:cubicBezTo>
                    <a:pt x="2482" y="23"/>
                    <a:pt x="2393" y="1"/>
                    <a:pt x="23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
            <p:cNvSpPr/>
            <p:nvPr/>
          </p:nvSpPr>
          <p:spPr>
            <a:xfrm>
              <a:off x="4044575" y="1681975"/>
              <a:ext cx="106400" cy="98850"/>
            </a:xfrm>
            <a:custGeom>
              <a:rect b="b" l="l" r="r" t="t"/>
              <a:pathLst>
                <a:path extrusionOk="0" h="3954" w="4256">
                  <a:moveTo>
                    <a:pt x="29" y="2917"/>
                  </a:moveTo>
                  <a:cubicBezTo>
                    <a:pt x="10" y="2973"/>
                    <a:pt x="1" y="3048"/>
                    <a:pt x="19" y="3113"/>
                  </a:cubicBezTo>
                  <a:cubicBezTo>
                    <a:pt x="10" y="3057"/>
                    <a:pt x="10" y="2982"/>
                    <a:pt x="29" y="2917"/>
                  </a:cubicBezTo>
                  <a:close/>
                  <a:moveTo>
                    <a:pt x="2268" y="0"/>
                  </a:moveTo>
                  <a:cubicBezTo>
                    <a:pt x="2147" y="0"/>
                    <a:pt x="2035" y="37"/>
                    <a:pt x="1924" y="93"/>
                  </a:cubicBezTo>
                  <a:cubicBezTo>
                    <a:pt x="1710" y="195"/>
                    <a:pt x="1543" y="362"/>
                    <a:pt x="1385" y="539"/>
                  </a:cubicBezTo>
                  <a:cubicBezTo>
                    <a:pt x="1088" y="873"/>
                    <a:pt x="818" y="1245"/>
                    <a:pt x="586" y="1635"/>
                  </a:cubicBezTo>
                  <a:cubicBezTo>
                    <a:pt x="818" y="1245"/>
                    <a:pt x="1088" y="883"/>
                    <a:pt x="1404" y="558"/>
                  </a:cubicBezTo>
                  <a:cubicBezTo>
                    <a:pt x="1552" y="400"/>
                    <a:pt x="1729" y="242"/>
                    <a:pt x="1924" y="149"/>
                  </a:cubicBezTo>
                  <a:cubicBezTo>
                    <a:pt x="2013" y="108"/>
                    <a:pt x="2102" y="82"/>
                    <a:pt x="2197" y="82"/>
                  </a:cubicBezTo>
                  <a:cubicBezTo>
                    <a:pt x="2211" y="82"/>
                    <a:pt x="2225" y="83"/>
                    <a:pt x="2240" y="84"/>
                  </a:cubicBezTo>
                  <a:cubicBezTo>
                    <a:pt x="2342" y="84"/>
                    <a:pt x="2444" y="130"/>
                    <a:pt x="2519" y="195"/>
                  </a:cubicBezTo>
                  <a:cubicBezTo>
                    <a:pt x="2584" y="270"/>
                    <a:pt x="2630" y="372"/>
                    <a:pt x="2658" y="474"/>
                  </a:cubicBezTo>
                  <a:cubicBezTo>
                    <a:pt x="2677" y="585"/>
                    <a:pt x="2667" y="688"/>
                    <a:pt x="2649" y="790"/>
                  </a:cubicBezTo>
                  <a:cubicBezTo>
                    <a:pt x="2584" y="1004"/>
                    <a:pt x="2463" y="1189"/>
                    <a:pt x="2324" y="1375"/>
                  </a:cubicBezTo>
                  <a:lnTo>
                    <a:pt x="2231" y="1496"/>
                  </a:lnTo>
                  <a:lnTo>
                    <a:pt x="2379" y="1468"/>
                  </a:lnTo>
                  <a:cubicBezTo>
                    <a:pt x="2630" y="1422"/>
                    <a:pt x="2844" y="1264"/>
                    <a:pt x="3067" y="1199"/>
                  </a:cubicBezTo>
                  <a:cubicBezTo>
                    <a:pt x="3169" y="1161"/>
                    <a:pt x="3280" y="1143"/>
                    <a:pt x="3401" y="1143"/>
                  </a:cubicBezTo>
                  <a:cubicBezTo>
                    <a:pt x="3513" y="1143"/>
                    <a:pt x="3624" y="1171"/>
                    <a:pt x="3689" y="1245"/>
                  </a:cubicBezTo>
                  <a:cubicBezTo>
                    <a:pt x="3764" y="1310"/>
                    <a:pt x="3810" y="1422"/>
                    <a:pt x="3810" y="1524"/>
                  </a:cubicBezTo>
                  <a:cubicBezTo>
                    <a:pt x="3810" y="1626"/>
                    <a:pt x="3773" y="1747"/>
                    <a:pt x="3717" y="1840"/>
                  </a:cubicBezTo>
                  <a:cubicBezTo>
                    <a:pt x="3596" y="2026"/>
                    <a:pt x="3392" y="2165"/>
                    <a:pt x="3178" y="2286"/>
                  </a:cubicBezTo>
                  <a:lnTo>
                    <a:pt x="2992" y="2406"/>
                  </a:lnTo>
                  <a:lnTo>
                    <a:pt x="3215" y="2416"/>
                  </a:lnTo>
                  <a:cubicBezTo>
                    <a:pt x="3345" y="2416"/>
                    <a:pt x="3466" y="2425"/>
                    <a:pt x="3596" y="2453"/>
                  </a:cubicBezTo>
                  <a:cubicBezTo>
                    <a:pt x="3726" y="2471"/>
                    <a:pt x="3838" y="2518"/>
                    <a:pt x="3931" y="2592"/>
                  </a:cubicBezTo>
                  <a:cubicBezTo>
                    <a:pt x="4024" y="2657"/>
                    <a:pt x="4089" y="2769"/>
                    <a:pt x="4107" y="2880"/>
                  </a:cubicBezTo>
                  <a:cubicBezTo>
                    <a:pt x="4117" y="3001"/>
                    <a:pt x="4107" y="3122"/>
                    <a:pt x="4052" y="3233"/>
                  </a:cubicBezTo>
                  <a:cubicBezTo>
                    <a:pt x="4005" y="3345"/>
                    <a:pt x="3922" y="3438"/>
                    <a:pt x="3819" y="3521"/>
                  </a:cubicBezTo>
                  <a:cubicBezTo>
                    <a:pt x="3726" y="3605"/>
                    <a:pt x="3606" y="3661"/>
                    <a:pt x="3485" y="3707"/>
                  </a:cubicBezTo>
                  <a:cubicBezTo>
                    <a:pt x="3364" y="3754"/>
                    <a:pt x="3234" y="3782"/>
                    <a:pt x="3113" y="3809"/>
                  </a:cubicBezTo>
                  <a:cubicBezTo>
                    <a:pt x="2983" y="3847"/>
                    <a:pt x="2853" y="3856"/>
                    <a:pt x="2723" y="3884"/>
                  </a:cubicBezTo>
                  <a:cubicBezTo>
                    <a:pt x="2577" y="3899"/>
                    <a:pt x="2432" y="3907"/>
                    <a:pt x="2286" y="3907"/>
                  </a:cubicBezTo>
                  <a:cubicBezTo>
                    <a:pt x="1912" y="3907"/>
                    <a:pt x="1539" y="3857"/>
                    <a:pt x="1171" y="3763"/>
                  </a:cubicBezTo>
                  <a:cubicBezTo>
                    <a:pt x="911" y="3698"/>
                    <a:pt x="670" y="3614"/>
                    <a:pt x="428" y="3521"/>
                  </a:cubicBezTo>
                  <a:lnTo>
                    <a:pt x="428" y="3521"/>
                  </a:lnTo>
                  <a:cubicBezTo>
                    <a:pt x="670" y="3624"/>
                    <a:pt x="911" y="3707"/>
                    <a:pt x="1171" y="3772"/>
                  </a:cubicBezTo>
                  <a:cubicBezTo>
                    <a:pt x="1579" y="3883"/>
                    <a:pt x="1993" y="3953"/>
                    <a:pt x="2408" y="3953"/>
                  </a:cubicBezTo>
                  <a:cubicBezTo>
                    <a:pt x="2513" y="3953"/>
                    <a:pt x="2618" y="3949"/>
                    <a:pt x="2723" y="3939"/>
                  </a:cubicBezTo>
                  <a:cubicBezTo>
                    <a:pt x="2853" y="3930"/>
                    <a:pt x="2992" y="3912"/>
                    <a:pt x="3123" y="3884"/>
                  </a:cubicBezTo>
                  <a:cubicBezTo>
                    <a:pt x="3253" y="3856"/>
                    <a:pt x="3373" y="3819"/>
                    <a:pt x="3503" y="3772"/>
                  </a:cubicBezTo>
                  <a:cubicBezTo>
                    <a:pt x="3671" y="3698"/>
                    <a:pt x="3791" y="3633"/>
                    <a:pt x="3903" y="3559"/>
                  </a:cubicBezTo>
                  <a:cubicBezTo>
                    <a:pt x="4005" y="3475"/>
                    <a:pt x="4107" y="3373"/>
                    <a:pt x="4163" y="3243"/>
                  </a:cubicBezTo>
                  <a:cubicBezTo>
                    <a:pt x="4228" y="3113"/>
                    <a:pt x="4256" y="2973"/>
                    <a:pt x="4247" y="2834"/>
                  </a:cubicBezTo>
                  <a:cubicBezTo>
                    <a:pt x="4237" y="2694"/>
                    <a:pt x="4154" y="2555"/>
                    <a:pt x="4042" y="2462"/>
                  </a:cubicBezTo>
                  <a:cubicBezTo>
                    <a:pt x="3922" y="2369"/>
                    <a:pt x="3791" y="2323"/>
                    <a:pt x="3652" y="2286"/>
                  </a:cubicBezTo>
                  <a:cubicBezTo>
                    <a:pt x="3587" y="2276"/>
                    <a:pt x="3531" y="2267"/>
                    <a:pt x="3457" y="2258"/>
                  </a:cubicBezTo>
                  <a:cubicBezTo>
                    <a:pt x="3503" y="2221"/>
                    <a:pt x="3550" y="2193"/>
                    <a:pt x="3596" y="2165"/>
                  </a:cubicBezTo>
                  <a:cubicBezTo>
                    <a:pt x="3699" y="2081"/>
                    <a:pt x="3791" y="1988"/>
                    <a:pt x="3866" y="1886"/>
                  </a:cubicBezTo>
                  <a:cubicBezTo>
                    <a:pt x="3931" y="1765"/>
                    <a:pt x="3977" y="1635"/>
                    <a:pt x="3977" y="1496"/>
                  </a:cubicBezTo>
                  <a:cubicBezTo>
                    <a:pt x="3977" y="1357"/>
                    <a:pt x="3931" y="1217"/>
                    <a:pt x="3819" y="1115"/>
                  </a:cubicBezTo>
                  <a:cubicBezTo>
                    <a:pt x="3708" y="1022"/>
                    <a:pt x="3578" y="976"/>
                    <a:pt x="3438" y="976"/>
                  </a:cubicBezTo>
                  <a:cubicBezTo>
                    <a:pt x="3308" y="976"/>
                    <a:pt x="3169" y="994"/>
                    <a:pt x="3048" y="1050"/>
                  </a:cubicBezTo>
                  <a:cubicBezTo>
                    <a:pt x="2862" y="1115"/>
                    <a:pt x="2704" y="1208"/>
                    <a:pt x="2537" y="1282"/>
                  </a:cubicBezTo>
                  <a:cubicBezTo>
                    <a:pt x="2630" y="1124"/>
                    <a:pt x="2723" y="976"/>
                    <a:pt x="2769" y="799"/>
                  </a:cubicBezTo>
                  <a:cubicBezTo>
                    <a:pt x="2807" y="688"/>
                    <a:pt x="2807" y="558"/>
                    <a:pt x="2779" y="446"/>
                  </a:cubicBezTo>
                  <a:cubicBezTo>
                    <a:pt x="2760" y="325"/>
                    <a:pt x="2704" y="214"/>
                    <a:pt x="2612" y="130"/>
                  </a:cubicBezTo>
                  <a:cubicBezTo>
                    <a:pt x="2519" y="47"/>
                    <a:pt x="2389" y="0"/>
                    <a:pt x="2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
            <p:cNvSpPr/>
            <p:nvPr/>
          </p:nvSpPr>
          <p:spPr>
            <a:xfrm>
              <a:off x="4046450" y="1716800"/>
              <a:ext cx="58550" cy="43225"/>
            </a:xfrm>
            <a:custGeom>
              <a:rect b="b" l="l" r="r" t="t"/>
              <a:pathLst>
                <a:path extrusionOk="0" h="1729" w="2342">
                  <a:moveTo>
                    <a:pt x="2341" y="1"/>
                  </a:moveTo>
                  <a:cubicBezTo>
                    <a:pt x="2137" y="140"/>
                    <a:pt x="1942" y="289"/>
                    <a:pt x="1756" y="437"/>
                  </a:cubicBezTo>
                  <a:lnTo>
                    <a:pt x="1171" y="883"/>
                  </a:lnTo>
                  <a:lnTo>
                    <a:pt x="595" y="1329"/>
                  </a:lnTo>
                  <a:cubicBezTo>
                    <a:pt x="502" y="1394"/>
                    <a:pt x="409" y="1469"/>
                    <a:pt x="307" y="1534"/>
                  </a:cubicBezTo>
                  <a:cubicBezTo>
                    <a:pt x="214" y="1608"/>
                    <a:pt x="112" y="1673"/>
                    <a:pt x="0" y="1729"/>
                  </a:cubicBezTo>
                  <a:cubicBezTo>
                    <a:pt x="223" y="1627"/>
                    <a:pt x="437" y="1497"/>
                    <a:pt x="632" y="1357"/>
                  </a:cubicBezTo>
                  <a:cubicBezTo>
                    <a:pt x="836" y="1218"/>
                    <a:pt x="1022" y="1078"/>
                    <a:pt x="1217" y="930"/>
                  </a:cubicBezTo>
                  <a:cubicBezTo>
                    <a:pt x="1422" y="781"/>
                    <a:pt x="1607" y="633"/>
                    <a:pt x="1793" y="475"/>
                  </a:cubicBezTo>
                  <a:cubicBezTo>
                    <a:pt x="1979" y="326"/>
                    <a:pt x="2165" y="168"/>
                    <a:pt x="23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
            <p:cNvSpPr/>
            <p:nvPr/>
          </p:nvSpPr>
          <p:spPr>
            <a:xfrm>
              <a:off x="4047600" y="1740275"/>
              <a:ext cx="77375" cy="22075"/>
            </a:xfrm>
            <a:custGeom>
              <a:rect b="b" l="l" r="r" t="t"/>
              <a:pathLst>
                <a:path extrusionOk="0" h="883" w="3095">
                  <a:moveTo>
                    <a:pt x="3094" y="0"/>
                  </a:moveTo>
                  <a:cubicBezTo>
                    <a:pt x="2834" y="65"/>
                    <a:pt x="2574" y="121"/>
                    <a:pt x="2305" y="167"/>
                  </a:cubicBezTo>
                  <a:cubicBezTo>
                    <a:pt x="2045" y="232"/>
                    <a:pt x="1784" y="307"/>
                    <a:pt x="1524" y="372"/>
                  </a:cubicBezTo>
                  <a:cubicBezTo>
                    <a:pt x="1273" y="455"/>
                    <a:pt x="1013" y="530"/>
                    <a:pt x="762" y="604"/>
                  </a:cubicBezTo>
                  <a:cubicBezTo>
                    <a:pt x="502" y="688"/>
                    <a:pt x="251" y="771"/>
                    <a:pt x="1" y="883"/>
                  </a:cubicBezTo>
                  <a:cubicBezTo>
                    <a:pt x="131" y="836"/>
                    <a:pt x="261" y="808"/>
                    <a:pt x="391" y="771"/>
                  </a:cubicBezTo>
                  <a:lnTo>
                    <a:pt x="772" y="669"/>
                  </a:lnTo>
                  <a:lnTo>
                    <a:pt x="1552" y="455"/>
                  </a:lnTo>
                  <a:lnTo>
                    <a:pt x="2323" y="232"/>
                  </a:lnTo>
                  <a:cubicBezTo>
                    <a:pt x="2583" y="167"/>
                    <a:pt x="2834" y="84"/>
                    <a:pt x="30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3"/>
            <p:cNvSpPr/>
            <p:nvPr/>
          </p:nvSpPr>
          <p:spPr>
            <a:xfrm>
              <a:off x="4069200" y="1736325"/>
              <a:ext cx="16525" cy="12100"/>
            </a:xfrm>
            <a:custGeom>
              <a:rect b="b" l="l" r="r" t="t"/>
              <a:pathLst>
                <a:path extrusionOk="0" h="484" w="661">
                  <a:moveTo>
                    <a:pt x="660" y="0"/>
                  </a:moveTo>
                  <a:cubicBezTo>
                    <a:pt x="530" y="56"/>
                    <a:pt x="428" y="140"/>
                    <a:pt x="317" y="223"/>
                  </a:cubicBezTo>
                  <a:cubicBezTo>
                    <a:pt x="251" y="251"/>
                    <a:pt x="205" y="297"/>
                    <a:pt x="149" y="344"/>
                  </a:cubicBezTo>
                  <a:cubicBezTo>
                    <a:pt x="103" y="390"/>
                    <a:pt x="56" y="437"/>
                    <a:pt x="1" y="483"/>
                  </a:cubicBezTo>
                  <a:cubicBezTo>
                    <a:pt x="66" y="465"/>
                    <a:pt x="131" y="428"/>
                    <a:pt x="186" y="390"/>
                  </a:cubicBezTo>
                  <a:cubicBezTo>
                    <a:pt x="242" y="363"/>
                    <a:pt x="298" y="325"/>
                    <a:pt x="363" y="279"/>
                  </a:cubicBezTo>
                  <a:cubicBezTo>
                    <a:pt x="465" y="195"/>
                    <a:pt x="567" y="102"/>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
            <p:cNvSpPr/>
            <p:nvPr/>
          </p:nvSpPr>
          <p:spPr>
            <a:xfrm>
              <a:off x="4083600" y="1732600"/>
              <a:ext cx="9075" cy="8625"/>
            </a:xfrm>
            <a:custGeom>
              <a:rect b="b" l="l" r="r" t="t"/>
              <a:pathLst>
                <a:path extrusionOk="0" h="345" w="363">
                  <a:moveTo>
                    <a:pt x="363" y="1"/>
                  </a:moveTo>
                  <a:lnTo>
                    <a:pt x="363" y="1"/>
                  </a:lnTo>
                  <a:cubicBezTo>
                    <a:pt x="298" y="47"/>
                    <a:pt x="233" y="103"/>
                    <a:pt x="168" y="158"/>
                  </a:cubicBezTo>
                  <a:cubicBezTo>
                    <a:pt x="140" y="196"/>
                    <a:pt x="112" y="214"/>
                    <a:pt x="84" y="251"/>
                  </a:cubicBezTo>
                  <a:cubicBezTo>
                    <a:pt x="66" y="289"/>
                    <a:pt x="38" y="307"/>
                    <a:pt x="1" y="344"/>
                  </a:cubicBezTo>
                  <a:cubicBezTo>
                    <a:pt x="38" y="335"/>
                    <a:pt x="84" y="307"/>
                    <a:pt x="121" y="289"/>
                  </a:cubicBezTo>
                  <a:cubicBezTo>
                    <a:pt x="159" y="261"/>
                    <a:pt x="177" y="242"/>
                    <a:pt x="214" y="205"/>
                  </a:cubicBezTo>
                  <a:cubicBezTo>
                    <a:pt x="279" y="149"/>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
            <p:cNvSpPr/>
            <p:nvPr/>
          </p:nvSpPr>
          <p:spPr>
            <a:xfrm>
              <a:off x="4080125" y="1737475"/>
              <a:ext cx="16975" cy="9775"/>
            </a:xfrm>
            <a:custGeom>
              <a:rect b="b" l="l" r="r" t="t"/>
              <a:pathLst>
                <a:path extrusionOk="0" h="391" w="679">
                  <a:moveTo>
                    <a:pt x="679" y="1"/>
                  </a:moveTo>
                  <a:lnTo>
                    <a:pt x="679" y="1"/>
                  </a:lnTo>
                  <a:cubicBezTo>
                    <a:pt x="548" y="47"/>
                    <a:pt x="446" y="103"/>
                    <a:pt x="325" y="186"/>
                  </a:cubicBezTo>
                  <a:cubicBezTo>
                    <a:pt x="214" y="242"/>
                    <a:pt x="112" y="317"/>
                    <a:pt x="0" y="391"/>
                  </a:cubicBezTo>
                  <a:cubicBezTo>
                    <a:pt x="75" y="372"/>
                    <a:pt x="130" y="344"/>
                    <a:pt x="186" y="326"/>
                  </a:cubicBezTo>
                  <a:cubicBezTo>
                    <a:pt x="251" y="289"/>
                    <a:pt x="307" y="270"/>
                    <a:pt x="363" y="233"/>
                  </a:cubicBezTo>
                  <a:cubicBezTo>
                    <a:pt x="483" y="159"/>
                    <a:pt x="586"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
            <p:cNvSpPr/>
            <p:nvPr/>
          </p:nvSpPr>
          <p:spPr>
            <a:xfrm>
              <a:off x="4062700" y="1750025"/>
              <a:ext cx="11400" cy="4200"/>
            </a:xfrm>
            <a:custGeom>
              <a:rect b="b" l="l" r="r" t="t"/>
              <a:pathLst>
                <a:path extrusionOk="0" h="168" w="456">
                  <a:moveTo>
                    <a:pt x="456" y="0"/>
                  </a:moveTo>
                  <a:lnTo>
                    <a:pt x="456" y="0"/>
                  </a:lnTo>
                  <a:cubicBezTo>
                    <a:pt x="372" y="10"/>
                    <a:pt x="298" y="28"/>
                    <a:pt x="214" y="56"/>
                  </a:cubicBezTo>
                  <a:cubicBezTo>
                    <a:pt x="140" y="75"/>
                    <a:pt x="75" y="112"/>
                    <a:pt x="0" y="168"/>
                  </a:cubicBezTo>
                  <a:cubicBezTo>
                    <a:pt x="93" y="158"/>
                    <a:pt x="168" y="130"/>
                    <a:pt x="251" y="112"/>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
            <p:cNvSpPr/>
            <p:nvPr/>
          </p:nvSpPr>
          <p:spPr>
            <a:xfrm>
              <a:off x="4122625" y="1723300"/>
              <a:ext cx="13275" cy="11875"/>
            </a:xfrm>
            <a:custGeom>
              <a:rect b="b" l="l" r="r" t="t"/>
              <a:pathLst>
                <a:path extrusionOk="0" h="475" w="531">
                  <a:moveTo>
                    <a:pt x="530" y="1"/>
                  </a:moveTo>
                  <a:lnTo>
                    <a:pt x="530" y="1"/>
                  </a:lnTo>
                  <a:cubicBezTo>
                    <a:pt x="428" y="66"/>
                    <a:pt x="335" y="150"/>
                    <a:pt x="251" y="215"/>
                  </a:cubicBezTo>
                  <a:lnTo>
                    <a:pt x="121" y="345"/>
                  </a:lnTo>
                  <a:cubicBezTo>
                    <a:pt x="84" y="391"/>
                    <a:pt x="47" y="438"/>
                    <a:pt x="1" y="475"/>
                  </a:cubicBezTo>
                  <a:cubicBezTo>
                    <a:pt x="56" y="465"/>
                    <a:pt x="112" y="428"/>
                    <a:pt x="158" y="391"/>
                  </a:cubicBezTo>
                  <a:cubicBezTo>
                    <a:pt x="205" y="354"/>
                    <a:pt x="251" y="308"/>
                    <a:pt x="298" y="280"/>
                  </a:cubicBezTo>
                  <a:cubicBezTo>
                    <a:pt x="381" y="196"/>
                    <a:pt x="465" y="103"/>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
            <p:cNvSpPr/>
            <p:nvPr/>
          </p:nvSpPr>
          <p:spPr>
            <a:xfrm>
              <a:off x="4115425" y="1729125"/>
              <a:ext cx="9550" cy="7675"/>
            </a:xfrm>
            <a:custGeom>
              <a:rect b="b" l="l" r="r" t="t"/>
              <a:pathLst>
                <a:path extrusionOk="0" h="307" w="382">
                  <a:moveTo>
                    <a:pt x="381" y="0"/>
                  </a:moveTo>
                  <a:cubicBezTo>
                    <a:pt x="298" y="47"/>
                    <a:pt x="242" y="93"/>
                    <a:pt x="186" y="149"/>
                  </a:cubicBezTo>
                  <a:cubicBezTo>
                    <a:pt x="112" y="195"/>
                    <a:pt x="56" y="251"/>
                    <a:pt x="1" y="307"/>
                  </a:cubicBezTo>
                  <a:cubicBezTo>
                    <a:pt x="47" y="297"/>
                    <a:pt x="93" y="288"/>
                    <a:pt x="121" y="260"/>
                  </a:cubicBezTo>
                  <a:cubicBezTo>
                    <a:pt x="158" y="251"/>
                    <a:pt x="196" y="214"/>
                    <a:pt x="233" y="195"/>
                  </a:cubicBezTo>
                  <a:cubicBezTo>
                    <a:pt x="251" y="158"/>
                    <a:pt x="289" y="140"/>
                    <a:pt x="307" y="102"/>
                  </a:cubicBezTo>
                  <a:cubicBezTo>
                    <a:pt x="335" y="75"/>
                    <a:pt x="372" y="28"/>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
            <p:cNvSpPr/>
            <p:nvPr/>
          </p:nvSpPr>
          <p:spPr>
            <a:xfrm>
              <a:off x="4129825" y="1718900"/>
              <a:ext cx="4450" cy="5825"/>
            </a:xfrm>
            <a:custGeom>
              <a:rect b="b" l="l" r="r" t="t"/>
              <a:pathLst>
                <a:path extrusionOk="0" h="233" w="178">
                  <a:moveTo>
                    <a:pt x="177" y="0"/>
                  </a:moveTo>
                  <a:cubicBezTo>
                    <a:pt x="131" y="19"/>
                    <a:pt x="93" y="56"/>
                    <a:pt x="84" y="103"/>
                  </a:cubicBezTo>
                  <a:cubicBezTo>
                    <a:pt x="56" y="121"/>
                    <a:pt x="47" y="140"/>
                    <a:pt x="38" y="158"/>
                  </a:cubicBezTo>
                  <a:lnTo>
                    <a:pt x="1" y="233"/>
                  </a:lnTo>
                  <a:cubicBezTo>
                    <a:pt x="56" y="214"/>
                    <a:pt x="93" y="186"/>
                    <a:pt x="131" y="149"/>
                  </a:cubicBezTo>
                  <a:lnTo>
                    <a:pt x="168" y="84"/>
                  </a:lnTo>
                  <a:cubicBezTo>
                    <a:pt x="177" y="56"/>
                    <a:pt x="177"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
            <p:cNvSpPr/>
            <p:nvPr/>
          </p:nvSpPr>
          <p:spPr>
            <a:xfrm>
              <a:off x="4133300" y="1756300"/>
              <a:ext cx="10725" cy="12325"/>
            </a:xfrm>
            <a:custGeom>
              <a:rect b="b" l="l" r="r" t="t"/>
              <a:pathLst>
                <a:path extrusionOk="0" h="493" w="429">
                  <a:moveTo>
                    <a:pt x="410" y="0"/>
                  </a:moveTo>
                  <a:cubicBezTo>
                    <a:pt x="400" y="121"/>
                    <a:pt x="354" y="214"/>
                    <a:pt x="270" y="288"/>
                  </a:cubicBezTo>
                  <a:cubicBezTo>
                    <a:pt x="233" y="325"/>
                    <a:pt x="187" y="363"/>
                    <a:pt x="140" y="400"/>
                  </a:cubicBezTo>
                  <a:cubicBezTo>
                    <a:pt x="122" y="409"/>
                    <a:pt x="94" y="428"/>
                    <a:pt x="66" y="446"/>
                  </a:cubicBezTo>
                  <a:cubicBezTo>
                    <a:pt x="47" y="455"/>
                    <a:pt x="29" y="465"/>
                    <a:pt x="1" y="493"/>
                  </a:cubicBezTo>
                  <a:cubicBezTo>
                    <a:pt x="38" y="493"/>
                    <a:pt x="57" y="493"/>
                    <a:pt x="94" y="474"/>
                  </a:cubicBezTo>
                  <a:cubicBezTo>
                    <a:pt x="122" y="465"/>
                    <a:pt x="150" y="455"/>
                    <a:pt x="177" y="446"/>
                  </a:cubicBezTo>
                  <a:cubicBezTo>
                    <a:pt x="233" y="418"/>
                    <a:pt x="280" y="381"/>
                    <a:pt x="326" y="335"/>
                  </a:cubicBezTo>
                  <a:cubicBezTo>
                    <a:pt x="373" y="288"/>
                    <a:pt x="410" y="232"/>
                    <a:pt x="419" y="177"/>
                  </a:cubicBezTo>
                  <a:cubicBezTo>
                    <a:pt x="428" y="121"/>
                    <a:pt x="428" y="56"/>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3"/>
            <p:cNvSpPr/>
            <p:nvPr/>
          </p:nvSpPr>
          <p:spPr>
            <a:xfrm>
              <a:off x="4121925" y="1763500"/>
              <a:ext cx="14900" cy="5775"/>
            </a:xfrm>
            <a:custGeom>
              <a:rect b="b" l="l" r="r" t="t"/>
              <a:pathLst>
                <a:path extrusionOk="0" h="231" w="596">
                  <a:moveTo>
                    <a:pt x="595" y="0"/>
                  </a:moveTo>
                  <a:lnTo>
                    <a:pt x="595" y="0"/>
                  </a:lnTo>
                  <a:cubicBezTo>
                    <a:pt x="549" y="19"/>
                    <a:pt x="493" y="37"/>
                    <a:pt x="447" y="47"/>
                  </a:cubicBezTo>
                  <a:cubicBezTo>
                    <a:pt x="382" y="75"/>
                    <a:pt x="344" y="84"/>
                    <a:pt x="289" y="112"/>
                  </a:cubicBezTo>
                  <a:lnTo>
                    <a:pt x="149" y="167"/>
                  </a:lnTo>
                  <a:cubicBezTo>
                    <a:pt x="112" y="186"/>
                    <a:pt x="56" y="214"/>
                    <a:pt x="1" y="223"/>
                  </a:cubicBezTo>
                  <a:cubicBezTo>
                    <a:pt x="24" y="228"/>
                    <a:pt x="52" y="230"/>
                    <a:pt x="81" y="230"/>
                  </a:cubicBezTo>
                  <a:cubicBezTo>
                    <a:pt x="110" y="230"/>
                    <a:pt x="140" y="228"/>
                    <a:pt x="168" y="223"/>
                  </a:cubicBezTo>
                  <a:cubicBezTo>
                    <a:pt x="214" y="214"/>
                    <a:pt x="270" y="205"/>
                    <a:pt x="317" y="177"/>
                  </a:cubicBezTo>
                  <a:cubicBezTo>
                    <a:pt x="419" y="130"/>
                    <a:pt x="512" y="75"/>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
            <p:cNvSpPr/>
            <p:nvPr/>
          </p:nvSpPr>
          <p:spPr>
            <a:xfrm>
              <a:off x="4114725" y="1772075"/>
              <a:ext cx="14200" cy="2600"/>
            </a:xfrm>
            <a:custGeom>
              <a:rect b="b" l="l" r="r" t="t"/>
              <a:pathLst>
                <a:path extrusionOk="0" h="104" w="568">
                  <a:moveTo>
                    <a:pt x="567" y="1"/>
                  </a:moveTo>
                  <a:cubicBezTo>
                    <a:pt x="465" y="1"/>
                    <a:pt x="372" y="10"/>
                    <a:pt x="279" y="20"/>
                  </a:cubicBezTo>
                  <a:cubicBezTo>
                    <a:pt x="186" y="29"/>
                    <a:pt x="94" y="57"/>
                    <a:pt x="1" y="66"/>
                  </a:cubicBezTo>
                  <a:cubicBezTo>
                    <a:pt x="47" y="94"/>
                    <a:pt x="103" y="103"/>
                    <a:pt x="149" y="103"/>
                  </a:cubicBezTo>
                  <a:cubicBezTo>
                    <a:pt x="214" y="103"/>
                    <a:pt x="261" y="103"/>
                    <a:pt x="307" y="94"/>
                  </a:cubicBezTo>
                  <a:lnTo>
                    <a:pt x="447" y="57"/>
                  </a:lnTo>
                  <a:cubicBezTo>
                    <a:pt x="493" y="47"/>
                    <a:pt x="521" y="20"/>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
            <p:cNvSpPr/>
            <p:nvPr/>
          </p:nvSpPr>
          <p:spPr>
            <a:xfrm>
              <a:off x="4126350" y="1760700"/>
              <a:ext cx="9300" cy="4500"/>
            </a:xfrm>
            <a:custGeom>
              <a:rect b="b" l="l" r="r" t="t"/>
              <a:pathLst>
                <a:path extrusionOk="0" h="180" w="372">
                  <a:moveTo>
                    <a:pt x="372" y="1"/>
                  </a:moveTo>
                  <a:lnTo>
                    <a:pt x="372" y="1"/>
                  </a:lnTo>
                  <a:cubicBezTo>
                    <a:pt x="307" y="10"/>
                    <a:pt x="242" y="47"/>
                    <a:pt x="177" y="84"/>
                  </a:cubicBezTo>
                  <a:cubicBezTo>
                    <a:pt x="121" y="103"/>
                    <a:pt x="56" y="140"/>
                    <a:pt x="0" y="177"/>
                  </a:cubicBezTo>
                  <a:cubicBezTo>
                    <a:pt x="12" y="179"/>
                    <a:pt x="23" y="179"/>
                    <a:pt x="33" y="179"/>
                  </a:cubicBezTo>
                  <a:cubicBezTo>
                    <a:pt x="102" y="179"/>
                    <a:pt x="158" y="156"/>
                    <a:pt x="214" y="140"/>
                  </a:cubicBezTo>
                  <a:cubicBezTo>
                    <a:pt x="242" y="112"/>
                    <a:pt x="279" y="103"/>
                    <a:pt x="307" y="84"/>
                  </a:cubicBezTo>
                  <a:cubicBezTo>
                    <a:pt x="32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
            <p:cNvSpPr/>
            <p:nvPr/>
          </p:nvSpPr>
          <p:spPr>
            <a:xfrm>
              <a:off x="4054575" y="1765125"/>
              <a:ext cx="13500" cy="5875"/>
            </a:xfrm>
            <a:custGeom>
              <a:rect b="b" l="l" r="r" t="t"/>
              <a:pathLst>
                <a:path extrusionOk="0" h="235" w="540">
                  <a:moveTo>
                    <a:pt x="0" y="0"/>
                  </a:moveTo>
                  <a:lnTo>
                    <a:pt x="0" y="0"/>
                  </a:lnTo>
                  <a:cubicBezTo>
                    <a:pt x="37" y="28"/>
                    <a:pt x="75" y="65"/>
                    <a:pt x="121" y="102"/>
                  </a:cubicBezTo>
                  <a:cubicBezTo>
                    <a:pt x="158" y="121"/>
                    <a:pt x="195" y="149"/>
                    <a:pt x="251" y="167"/>
                  </a:cubicBezTo>
                  <a:cubicBezTo>
                    <a:pt x="316" y="208"/>
                    <a:pt x="402" y="234"/>
                    <a:pt x="496" y="234"/>
                  </a:cubicBezTo>
                  <a:cubicBezTo>
                    <a:pt x="511" y="234"/>
                    <a:pt x="525" y="234"/>
                    <a:pt x="539" y="233"/>
                  </a:cubicBezTo>
                  <a:cubicBezTo>
                    <a:pt x="446" y="195"/>
                    <a:pt x="363" y="158"/>
                    <a:pt x="270" y="112"/>
                  </a:cubicBezTo>
                  <a:cubicBezTo>
                    <a:pt x="186" y="65"/>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
            <p:cNvSpPr/>
            <p:nvPr/>
          </p:nvSpPr>
          <p:spPr>
            <a:xfrm>
              <a:off x="4060850" y="1764200"/>
              <a:ext cx="10475" cy="3775"/>
            </a:xfrm>
            <a:custGeom>
              <a:rect b="b" l="l" r="r" t="t"/>
              <a:pathLst>
                <a:path extrusionOk="0" h="151" w="419">
                  <a:moveTo>
                    <a:pt x="0" y="0"/>
                  </a:moveTo>
                  <a:lnTo>
                    <a:pt x="0" y="0"/>
                  </a:lnTo>
                  <a:cubicBezTo>
                    <a:pt x="19" y="37"/>
                    <a:pt x="56" y="56"/>
                    <a:pt x="74" y="93"/>
                  </a:cubicBezTo>
                  <a:cubicBezTo>
                    <a:pt x="112" y="112"/>
                    <a:pt x="149" y="130"/>
                    <a:pt x="186" y="139"/>
                  </a:cubicBezTo>
                  <a:cubicBezTo>
                    <a:pt x="224" y="145"/>
                    <a:pt x="267" y="150"/>
                    <a:pt x="314" y="150"/>
                  </a:cubicBezTo>
                  <a:cubicBezTo>
                    <a:pt x="348" y="150"/>
                    <a:pt x="383" y="147"/>
                    <a:pt x="418" y="139"/>
                  </a:cubicBezTo>
                  <a:cubicBezTo>
                    <a:pt x="381" y="112"/>
                    <a:pt x="344" y="102"/>
                    <a:pt x="307" y="93"/>
                  </a:cubicBezTo>
                  <a:lnTo>
                    <a:pt x="205" y="56"/>
                  </a:lnTo>
                  <a:cubicBezTo>
                    <a:pt x="140" y="4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
            <p:cNvSpPr/>
            <p:nvPr/>
          </p:nvSpPr>
          <p:spPr>
            <a:xfrm>
              <a:off x="4066175" y="1759550"/>
              <a:ext cx="11425" cy="2675"/>
            </a:xfrm>
            <a:custGeom>
              <a:rect b="b" l="l" r="r" t="t"/>
              <a:pathLst>
                <a:path extrusionOk="0" h="107" w="457">
                  <a:moveTo>
                    <a:pt x="456" y="0"/>
                  </a:moveTo>
                  <a:cubicBezTo>
                    <a:pt x="372" y="0"/>
                    <a:pt x="298" y="10"/>
                    <a:pt x="224" y="19"/>
                  </a:cubicBezTo>
                  <a:cubicBezTo>
                    <a:pt x="140" y="47"/>
                    <a:pt x="75" y="56"/>
                    <a:pt x="1" y="102"/>
                  </a:cubicBezTo>
                  <a:cubicBezTo>
                    <a:pt x="25" y="105"/>
                    <a:pt x="50" y="106"/>
                    <a:pt x="74" y="106"/>
                  </a:cubicBezTo>
                  <a:cubicBezTo>
                    <a:pt x="133" y="106"/>
                    <a:pt x="193" y="100"/>
                    <a:pt x="252" y="93"/>
                  </a:cubicBezTo>
                  <a:lnTo>
                    <a:pt x="354" y="56"/>
                  </a:lnTo>
                  <a:cubicBezTo>
                    <a:pt x="391" y="47"/>
                    <a:pt x="419" y="19"/>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
            <p:cNvSpPr/>
            <p:nvPr/>
          </p:nvSpPr>
          <p:spPr>
            <a:xfrm>
              <a:off x="4072000" y="1764425"/>
              <a:ext cx="10000" cy="1875"/>
            </a:xfrm>
            <a:custGeom>
              <a:rect b="b" l="l" r="r" t="t"/>
              <a:pathLst>
                <a:path extrusionOk="0" h="75" w="400">
                  <a:moveTo>
                    <a:pt x="205" y="0"/>
                  </a:moveTo>
                  <a:cubicBezTo>
                    <a:pt x="130" y="0"/>
                    <a:pt x="74" y="0"/>
                    <a:pt x="0" y="28"/>
                  </a:cubicBezTo>
                  <a:cubicBezTo>
                    <a:pt x="74" y="56"/>
                    <a:pt x="139" y="75"/>
                    <a:pt x="205" y="75"/>
                  </a:cubicBezTo>
                  <a:cubicBezTo>
                    <a:pt x="270" y="75"/>
                    <a:pt x="325" y="75"/>
                    <a:pt x="400" y="47"/>
                  </a:cubicBezTo>
                  <a:cubicBezTo>
                    <a:pt x="325" y="10"/>
                    <a:pt x="270"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
            <p:cNvSpPr/>
            <p:nvPr/>
          </p:nvSpPr>
          <p:spPr>
            <a:xfrm>
              <a:off x="4073150" y="1771250"/>
              <a:ext cx="12800" cy="2150"/>
            </a:xfrm>
            <a:custGeom>
              <a:rect b="b" l="l" r="r" t="t"/>
              <a:pathLst>
                <a:path extrusionOk="0" h="86" w="512">
                  <a:moveTo>
                    <a:pt x="156" y="0"/>
                  </a:moveTo>
                  <a:cubicBezTo>
                    <a:pt x="106" y="0"/>
                    <a:pt x="55" y="5"/>
                    <a:pt x="1" y="15"/>
                  </a:cubicBezTo>
                  <a:cubicBezTo>
                    <a:pt x="84" y="53"/>
                    <a:pt x="177" y="62"/>
                    <a:pt x="261" y="80"/>
                  </a:cubicBezTo>
                  <a:cubicBezTo>
                    <a:pt x="291" y="84"/>
                    <a:pt x="321" y="86"/>
                    <a:pt x="350" y="86"/>
                  </a:cubicBezTo>
                  <a:cubicBezTo>
                    <a:pt x="401" y="86"/>
                    <a:pt x="453" y="80"/>
                    <a:pt x="512" y="62"/>
                  </a:cubicBezTo>
                  <a:cubicBezTo>
                    <a:pt x="437" y="34"/>
                    <a:pt x="344" y="15"/>
                    <a:pt x="261" y="6"/>
                  </a:cubicBezTo>
                  <a:cubicBezTo>
                    <a:pt x="226" y="2"/>
                    <a:pt x="191" y="0"/>
                    <a:pt x="1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
            <p:cNvSpPr/>
            <p:nvPr/>
          </p:nvSpPr>
          <p:spPr>
            <a:xfrm>
              <a:off x="4085925" y="1685950"/>
              <a:ext cx="14900" cy="6950"/>
            </a:xfrm>
            <a:custGeom>
              <a:rect b="b" l="l" r="r" t="t"/>
              <a:pathLst>
                <a:path extrusionOk="0" h="278" w="596">
                  <a:moveTo>
                    <a:pt x="544" y="0"/>
                  </a:moveTo>
                  <a:cubicBezTo>
                    <a:pt x="506" y="0"/>
                    <a:pt x="469" y="11"/>
                    <a:pt x="437" y="18"/>
                  </a:cubicBezTo>
                  <a:cubicBezTo>
                    <a:pt x="372" y="27"/>
                    <a:pt x="326" y="36"/>
                    <a:pt x="270" y="64"/>
                  </a:cubicBezTo>
                  <a:cubicBezTo>
                    <a:pt x="168" y="111"/>
                    <a:pt x="66" y="176"/>
                    <a:pt x="1" y="278"/>
                  </a:cubicBezTo>
                  <a:cubicBezTo>
                    <a:pt x="47" y="259"/>
                    <a:pt x="93" y="222"/>
                    <a:pt x="140" y="203"/>
                  </a:cubicBezTo>
                  <a:cubicBezTo>
                    <a:pt x="205" y="176"/>
                    <a:pt x="251" y="157"/>
                    <a:pt x="298" y="129"/>
                  </a:cubicBezTo>
                  <a:cubicBezTo>
                    <a:pt x="391" y="83"/>
                    <a:pt x="493" y="55"/>
                    <a:pt x="595" y="8"/>
                  </a:cubicBezTo>
                  <a:cubicBezTo>
                    <a:pt x="578" y="3"/>
                    <a:pt x="561" y="0"/>
                    <a:pt x="5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
            <p:cNvSpPr/>
            <p:nvPr/>
          </p:nvSpPr>
          <p:spPr>
            <a:xfrm>
              <a:off x="4084300" y="1690325"/>
              <a:ext cx="11650" cy="7700"/>
            </a:xfrm>
            <a:custGeom>
              <a:rect b="b" l="l" r="r" t="t"/>
              <a:pathLst>
                <a:path extrusionOk="0" h="308" w="466">
                  <a:moveTo>
                    <a:pt x="465" y="1"/>
                  </a:moveTo>
                  <a:cubicBezTo>
                    <a:pt x="419" y="19"/>
                    <a:pt x="372" y="28"/>
                    <a:pt x="326" y="28"/>
                  </a:cubicBezTo>
                  <a:cubicBezTo>
                    <a:pt x="279" y="38"/>
                    <a:pt x="242" y="66"/>
                    <a:pt x="196" y="84"/>
                  </a:cubicBezTo>
                  <a:cubicBezTo>
                    <a:pt x="112" y="140"/>
                    <a:pt x="38" y="214"/>
                    <a:pt x="1" y="307"/>
                  </a:cubicBezTo>
                  <a:lnTo>
                    <a:pt x="112" y="224"/>
                  </a:lnTo>
                  <a:cubicBezTo>
                    <a:pt x="149" y="205"/>
                    <a:pt x="196" y="177"/>
                    <a:pt x="233" y="159"/>
                  </a:cubicBezTo>
                  <a:cubicBezTo>
                    <a:pt x="298" y="112"/>
                    <a:pt x="381" y="6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
            <p:cNvSpPr/>
            <p:nvPr/>
          </p:nvSpPr>
          <p:spPr>
            <a:xfrm>
              <a:off x="4079875" y="1697750"/>
              <a:ext cx="11175" cy="9800"/>
            </a:xfrm>
            <a:custGeom>
              <a:rect b="b" l="l" r="r" t="t"/>
              <a:pathLst>
                <a:path extrusionOk="0" h="392" w="447">
                  <a:moveTo>
                    <a:pt x="447" y="1"/>
                  </a:moveTo>
                  <a:lnTo>
                    <a:pt x="447" y="1"/>
                  </a:lnTo>
                  <a:cubicBezTo>
                    <a:pt x="354" y="29"/>
                    <a:pt x="270" y="94"/>
                    <a:pt x="187" y="159"/>
                  </a:cubicBezTo>
                  <a:lnTo>
                    <a:pt x="85" y="261"/>
                  </a:lnTo>
                  <a:cubicBezTo>
                    <a:pt x="47" y="298"/>
                    <a:pt x="10" y="345"/>
                    <a:pt x="1" y="391"/>
                  </a:cubicBezTo>
                  <a:lnTo>
                    <a:pt x="122" y="298"/>
                  </a:lnTo>
                  <a:cubicBezTo>
                    <a:pt x="150" y="261"/>
                    <a:pt x="196" y="242"/>
                    <a:pt x="233" y="205"/>
                  </a:cubicBezTo>
                  <a:cubicBezTo>
                    <a:pt x="308" y="150"/>
                    <a:pt x="373" y="75"/>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
            <p:cNvSpPr/>
            <p:nvPr/>
          </p:nvSpPr>
          <p:spPr>
            <a:xfrm>
              <a:off x="4069675" y="1700775"/>
              <a:ext cx="9075" cy="12350"/>
            </a:xfrm>
            <a:custGeom>
              <a:rect b="b" l="l" r="r" t="t"/>
              <a:pathLst>
                <a:path extrusionOk="0" h="494" w="363">
                  <a:moveTo>
                    <a:pt x="363" y="1"/>
                  </a:moveTo>
                  <a:lnTo>
                    <a:pt x="363" y="1"/>
                  </a:lnTo>
                  <a:cubicBezTo>
                    <a:pt x="279" y="66"/>
                    <a:pt x="214" y="140"/>
                    <a:pt x="140" y="214"/>
                  </a:cubicBezTo>
                  <a:cubicBezTo>
                    <a:pt x="121" y="242"/>
                    <a:pt x="84" y="298"/>
                    <a:pt x="56" y="344"/>
                  </a:cubicBezTo>
                  <a:cubicBezTo>
                    <a:pt x="37" y="391"/>
                    <a:pt x="9" y="437"/>
                    <a:pt x="0" y="493"/>
                  </a:cubicBezTo>
                  <a:lnTo>
                    <a:pt x="112" y="372"/>
                  </a:lnTo>
                  <a:cubicBezTo>
                    <a:pt x="140" y="344"/>
                    <a:pt x="167" y="298"/>
                    <a:pt x="205" y="261"/>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
            <p:cNvSpPr/>
            <p:nvPr/>
          </p:nvSpPr>
          <p:spPr>
            <a:xfrm>
              <a:off x="4063850" y="1712850"/>
              <a:ext cx="11175" cy="11175"/>
            </a:xfrm>
            <a:custGeom>
              <a:rect b="b" l="l" r="r" t="t"/>
              <a:pathLst>
                <a:path extrusionOk="0" h="447" w="447">
                  <a:moveTo>
                    <a:pt x="447" y="1"/>
                  </a:moveTo>
                  <a:cubicBezTo>
                    <a:pt x="345" y="47"/>
                    <a:pt x="261" y="112"/>
                    <a:pt x="177" y="187"/>
                  </a:cubicBezTo>
                  <a:cubicBezTo>
                    <a:pt x="140" y="215"/>
                    <a:pt x="103" y="252"/>
                    <a:pt x="75" y="298"/>
                  </a:cubicBezTo>
                  <a:cubicBezTo>
                    <a:pt x="38" y="345"/>
                    <a:pt x="10" y="391"/>
                    <a:pt x="1" y="447"/>
                  </a:cubicBezTo>
                  <a:cubicBezTo>
                    <a:pt x="38" y="400"/>
                    <a:pt x="75" y="372"/>
                    <a:pt x="112" y="335"/>
                  </a:cubicBezTo>
                  <a:lnTo>
                    <a:pt x="224" y="233"/>
                  </a:lnTo>
                  <a:cubicBezTo>
                    <a:pt x="308" y="159"/>
                    <a:pt x="373"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
            <p:cNvSpPr/>
            <p:nvPr/>
          </p:nvSpPr>
          <p:spPr>
            <a:xfrm>
              <a:off x="4105200" y="1722625"/>
              <a:ext cx="6075" cy="3725"/>
            </a:xfrm>
            <a:custGeom>
              <a:rect b="b" l="l" r="r" t="t"/>
              <a:pathLst>
                <a:path extrusionOk="0" h="149" w="243">
                  <a:moveTo>
                    <a:pt x="242" y="0"/>
                  </a:moveTo>
                  <a:cubicBezTo>
                    <a:pt x="187" y="0"/>
                    <a:pt x="140" y="28"/>
                    <a:pt x="103" y="46"/>
                  </a:cubicBezTo>
                  <a:cubicBezTo>
                    <a:pt x="56" y="74"/>
                    <a:pt x="19" y="102"/>
                    <a:pt x="1" y="149"/>
                  </a:cubicBezTo>
                  <a:cubicBezTo>
                    <a:pt x="56" y="149"/>
                    <a:pt x="103" y="130"/>
                    <a:pt x="140" y="102"/>
                  </a:cubicBezTo>
                  <a:cubicBezTo>
                    <a:pt x="187" y="84"/>
                    <a:pt x="224" y="4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3"/>
            <p:cNvSpPr/>
            <p:nvPr/>
          </p:nvSpPr>
          <p:spPr>
            <a:xfrm>
              <a:off x="4111475" y="1721675"/>
              <a:ext cx="5825" cy="3975"/>
            </a:xfrm>
            <a:custGeom>
              <a:rect b="b" l="l" r="r" t="t"/>
              <a:pathLst>
                <a:path extrusionOk="0" h="159" w="233">
                  <a:moveTo>
                    <a:pt x="233" y="1"/>
                  </a:moveTo>
                  <a:lnTo>
                    <a:pt x="233" y="1"/>
                  </a:lnTo>
                  <a:cubicBezTo>
                    <a:pt x="177" y="19"/>
                    <a:pt x="131" y="29"/>
                    <a:pt x="93" y="47"/>
                  </a:cubicBezTo>
                  <a:cubicBezTo>
                    <a:pt x="66" y="75"/>
                    <a:pt x="28" y="112"/>
                    <a:pt x="1" y="159"/>
                  </a:cubicBezTo>
                  <a:cubicBezTo>
                    <a:pt x="66" y="159"/>
                    <a:pt x="112" y="131"/>
                    <a:pt x="140" y="112"/>
                  </a:cubicBezTo>
                  <a:cubicBezTo>
                    <a:pt x="177" y="84"/>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
            <p:cNvSpPr/>
            <p:nvPr/>
          </p:nvSpPr>
          <p:spPr>
            <a:xfrm>
              <a:off x="4055025" y="1729575"/>
              <a:ext cx="5850" cy="8850"/>
            </a:xfrm>
            <a:custGeom>
              <a:rect b="b" l="l" r="r" t="t"/>
              <a:pathLst>
                <a:path extrusionOk="0" h="354" w="234">
                  <a:moveTo>
                    <a:pt x="233" y="1"/>
                  </a:moveTo>
                  <a:lnTo>
                    <a:pt x="233" y="1"/>
                  </a:lnTo>
                  <a:cubicBezTo>
                    <a:pt x="168" y="38"/>
                    <a:pt x="122" y="94"/>
                    <a:pt x="66" y="149"/>
                  </a:cubicBezTo>
                  <a:cubicBezTo>
                    <a:pt x="57" y="187"/>
                    <a:pt x="29" y="205"/>
                    <a:pt x="19" y="242"/>
                  </a:cubicBezTo>
                  <a:cubicBezTo>
                    <a:pt x="10" y="279"/>
                    <a:pt x="1" y="317"/>
                    <a:pt x="1" y="354"/>
                  </a:cubicBezTo>
                  <a:cubicBezTo>
                    <a:pt x="57" y="289"/>
                    <a:pt x="103" y="242"/>
                    <a:pt x="140" y="187"/>
                  </a:cubicBezTo>
                  <a:cubicBezTo>
                    <a:pt x="168" y="131"/>
                    <a:pt x="205"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
            <p:cNvSpPr/>
            <p:nvPr/>
          </p:nvSpPr>
          <p:spPr>
            <a:xfrm>
              <a:off x="3755625" y="2313075"/>
              <a:ext cx="99925" cy="96925"/>
            </a:xfrm>
            <a:custGeom>
              <a:rect b="b" l="l" r="r" t="t"/>
              <a:pathLst>
                <a:path extrusionOk="0" h="3877" w="3997">
                  <a:moveTo>
                    <a:pt x="1210" y="0"/>
                  </a:moveTo>
                  <a:cubicBezTo>
                    <a:pt x="943" y="0"/>
                    <a:pt x="675" y="19"/>
                    <a:pt x="410" y="55"/>
                  </a:cubicBezTo>
                  <a:cubicBezTo>
                    <a:pt x="85" y="64"/>
                    <a:pt x="10" y="492"/>
                    <a:pt x="1" y="724"/>
                  </a:cubicBezTo>
                  <a:cubicBezTo>
                    <a:pt x="29" y="1644"/>
                    <a:pt x="289" y="2573"/>
                    <a:pt x="846" y="3307"/>
                  </a:cubicBezTo>
                  <a:cubicBezTo>
                    <a:pt x="1032" y="3521"/>
                    <a:pt x="1237" y="3744"/>
                    <a:pt x="1506" y="3836"/>
                  </a:cubicBezTo>
                  <a:cubicBezTo>
                    <a:pt x="1583" y="3863"/>
                    <a:pt x="1667" y="3877"/>
                    <a:pt x="1750" y="3877"/>
                  </a:cubicBezTo>
                  <a:cubicBezTo>
                    <a:pt x="1957" y="3877"/>
                    <a:pt x="2165" y="3792"/>
                    <a:pt x="2277" y="3613"/>
                  </a:cubicBezTo>
                  <a:cubicBezTo>
                    <a:pt x="2435" y="3353"/>
                    <a:pt x="2324" y="3000"/>
                    <a:pt x="2203" y="2712"/>
                  </a:cubicBezTo>
                  <a:lnTo>
                    <a:pt x="2203" y="2712"/>
                  </a:lnTo>
                  <a:cubicBezTo>
                    <a:pt x="2398" y="2852"/>
                    <a:pt x="2612" y="2982"/>
                    <a:pt x="2844" y="3028"/>
                  </a:cubicBezTo>
                  <a:cubicBezTo>
                    <a:pt x="2883" y="3036"/>
                    <a:pt x="2923" y="3040"/>
                    <a:pt x="2964" y="3040"/>
                  </a:cubicBezTo>
                  <a:cubicBezTo>
                    <a:pt x="3164" y="3040"/>
                    <a:pt x="3371" y="2944"/>
                    <a:pt x="3448" y="2759"/>
                  </a:cubicBezTo>
                  <a:cubicBezTo>
                    <a:pt x="3550" y="2536"/>
                    <a:pt x="3420" y="2257"/>
                    <a:pt x="3253" y="2080"/>
                  </a:cubicBezTo>
                  <a:cubicBezTo>
                    <a:pt x="3076" y="1895"/>
                    <a:pt x="2863" y="1774"/>
                    <a:pt x="2714" y="1560"/>
                  </a:cubicBezTo>
                  <a:lnTo>
                    <a:pt x="2714" y="1560"/>
                  </a:lnTo>
                  <a:cubicBezTo>
                    <a:pt x="2891" y="1593"/>
                    <a:pt x="3064" y="1626"/>
                    <a:pt x="3232" y="1626"/>
                  </a:cubicBezTo>
                  <a:cubicBezTo>
                    <a:pt x="3302" y="1626"/>
                    <a:pt x="3371" y="1620"/>
                    <a:pt x="3439" y="1607"/>
                  </a:cubicBezTo>
                  <a:cubicBezTo>
                    <a:pt x="3671" y="1560"/>
                    <a:pt x="3903" y="1384"/>
                    <a:pt x="3931" y="1151"/>
                  </a:cubicBezTo>
                  <a:cubicBezTo>
                    <a:pt x="3996" y="770"/>
                    <a:pt x="3587" y="501"/>
                    <a:pt x="3225" y="362"/>
                  </a:cubicBezTo>
                  <a:cubicBezTo>
                    <a:pt x="2583" y="121"/>
                    <a:pt x="1897" y="0"/>
                    <a:pt x="121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
            <p:cNvSpPr/>
            <p:nvPr/>
          </p:nvSpPr>
          <p:spPr>
            <a:xfrm>
              <a:off x="3756800" y="2312575"/>
              <a:ext cx="98975" cy="99100"/>
            </a:xfrm>
            <a:custGeom>
              <a:rect b="b" l="l" r="r" t="t"/>
              <a:pathLst>
                <a:path extrusionOk="0" h="3964" w="3959">
                  <a:moveTo>
                    <a:pt x="1106" y="0"/>
                  </a:moveTo>
                  <a:cubicBezTo>
                    <a:pt x="862" y="0"/>
                    <a:pt x="618" y="17"/>
                    <a:pt x="372" y="47"/>
                  </a:cubicBezTo>
                  <a:cubicBezTo>
                    <a:pt x="623" y="16"/>
                    <a:pt x="870" y="3"/>
                    <a:pt x="1119" y="3"/>
                  </a:cubicBezTo>
                  <a:cubicBezTo>
                    <a:pt x="1208" y="3"/>
                    <a:pt x="1298" y="5"/>
                    <a:pt x="1389" y="8"/>
                  </a:cubicBezTo>
                  <a:lnTo>
                    <a:pt x="1389" y="8"/>
                  </a:lnTo>
                  <a:cubicBezTo>
                    <a:pt x="1294" y="3"/>
                    <a:pt x="1200" y="0"/>
                    <a:pt x="1106" y="0"/>
                  </a:cubicBezTo>
                  <a:close/>
                  <a:moveTo>
                    <a:pt x="381" y="66"/>
                  </a:moveTo>
                  <a:cubicBezTo>
                    <a:pt x="307" y="66"/>
                    <a:pt x="251" y="94"/>
                    <a:pt x="196" y="140"/>
                  </a:cubicBezTo>
                  <a:cubicBezTo>
                    <a:pt x="242" y="103"/>
                    <a:pt x="307" y="84"/>
                    <a:pt x="381" y="66"/>
                  </a:cubicBezTo>
                  <a:close/>
                  <a:moveTo>
                    <a:pt x="196" y="140"/>
                  </a:moveTo>
                  <a:cubicBezTo>
                    <a:pt x="140" y="177"/>
                    <a:pt x="103" y="233"/>
                    <a:pt x="75" y="289"/>
                  </a:cubicBezTo>
                  <a:cubicBezTo>
                    <a:pt x="103" y="233"/>
                    <a:pt x="149" y="177"/>
                    <a:pt x="196" y="140"/>
                  </a:cubicBezTo>
                  <a:close/>
                  <a:moveTo>
                    <a:pt x="0" y="671"/>
                  </a:moveTo>
                  <a:cubicBezTo>
                    <a:pt x="0" y="940"/>
                    <a:pt x="19" y="1200"/>
                    <a:pt x="65" y="1450"/>
                  </a:cubicBezTo>
                  <a:cubicBezTo>
                    <a:pt x="19" y="1200"/>
                    <a:pt x="0" y="931"/>
                    <a:pt x="0" y="671"/>
                  </a:cubicBezTo>
                  <a:close/>
                  <a:moveTo>
                    <a:pt x="1389" y="8"/>
                  </a:moveTo>
                  <a:lnTo>
                    <a:pt x="1389" y="8"/>
                  </a:lnTo>
                  <a:cubicBezTo>
                    <a:pt x="1501" y="14"/>
                    <a:pt x="1615" y="24"/>
                    <a:pt x="1729" y="38"/>
                  </a:cubicBezTo>
                  <a:cubicBezTo>
                    <a:pt x="2184" y="84"/>
                    <a:pt x="2620" y="187"/>
                    <a:pt x="3057" y="335"/>
                  </a:cubicBezTo>
                  <a:cubicBezTo>
                    <a:pt x="3261" y="410"/>
                    <a:pt x="3475" y="512"/>
                    <a:pt x="3642" y="651"/>
                  </a:cubicBezTo>
                  <a:cubicBezTo>
                    <a:pt x="3726" y="725"/>
                    <a:pt x="3800" y="818"/>
                    <a:pt x="3847" y="911"/>
                  </a:cubicBezTo>
                  <a:cubicBezTo>
                    <a:pt x="3875" y="1004"/>
                    <a:pt x="3893" y="1116"/>
                    <a:pt x="3856" y="1209"/>
                  </a:cubicBezTo>
                  <a:cubicBezTo>
                    <a:pt x="3819" y="1301"/>
                    <a:pt x="3754" y="1394"/>
                    <a:pt x="3661" y="1450"/>
                  </a:cubicBezTo>
                  <a:cubicBezTo>
                    <a:pt x="3568" y="1515"/>
                    <a:pt x="3475" y="1562"/>
                    <a:pt x="3364" y="1571"/>
                  </a:cubicBezTo>
                  <a:cubicBezTo>
                    <a:pt x="3312" y="1580"/>
                    <a:pt x="3258" y="1584"/>
                    <a:pt x="3203" y="1584"/>
                  </a:cubicBezTo>
                  <a:cubicBezTo>
                    <a:pt x="3042" y="1584"/>
                    <a:pt x="2870" y="1550"/>
                    <a:pt x="2704" y="1515"/>
                  </a:cubicBezTo>
                  <a:lnTo>
                    <a:pt x="2555" y="1478"/>
                  </a:lnTo>
                  <a:lnTo>
                    <a:pt x="2648" y="1608"/>
                  </a:lnTo>
                  <a:cubicBezTo>
                    <a:pt x="2797" y="1812"/>
                    <a:pt x="3020" y="1952"/>
                    <a:pt x="3169" y="2128"/>
                  </a:cubicBezTo>
                  <a:cubicBezTo>
                    <a:pt x="3252" y="2212"/>
                    <a:pt x="3317" y="2305"/>
                    <a:pt x="3354" y="2407"/>
                  </a:cubicBezTo>
                  <a:cubicBezTo>
                    <a:pt x="3401" y="2509"/>
                    <a:pt x="3410" y="2611"/>
                    <a:pt x="3382" y="2723"/>
                  </a:cubicBezTo>
                  <a:cubicBezTo>
                    <a:pt x="3345" y="2816"/>
                    <a:pt x="3261" y="2890"/>
                    <a:pt x="3169" y="2937"/>
                  </a:cubicBezTo>
                  <a:cubicBezTo>
                    <a:pt x="3100" y="2971"/>
                    <a:pt x="3021" y="2990"/>
                    <a:pt x="2939" y="2990"/>
                  </a:cubicBezTo>
                  <a:cubicBezTo>
                    <a:pt x="2910" y="2990"/>
                    <a:pt x="2881" y="2988"/>
                    <a:pt x="2853" y="2983"/>
                  </a:cubicBezTo>
                  <a:cubicBezTo>
                    <a:pt x="2630" y="2955"/>
                    <a:pt x="2425" y="2825"/>
                    <a:pt x="2230" y="2686"/>
                  </a:cubicBezTo>
                  <a:lnTo>
                    <a:pt x="2044" y="2556"/>
                  </a:lnTo>
                  <a:lnTo>
                    <a:pt x="2044" y="2556"/>
                  </a:lnTo>
                  <a:lnTo>
                    <a:pt x="2128" y="2760"/>
                  </a:lnTo>
                  <a:cubicBezTo>
                    <a:pt x="2174" y="2881"/>
                    <a:pt x="2221" y="3011"/>
                    <a:pt x="2249" y="3122"/>
                  </a:cubicBezTo>
                  <a:cubicBezTo>
                    <a:pt x="2277" y="3243"/>
                    <a:pt x="2286" y="3373"/>
                    <a:pt x="2258" y="3485"/>
                  </a:cubicBezTo>
                  <a:cubicBezTo>
                    <a:pt x="2239" y="3606"/>
                    <a:pt x="2156" y="3698"/>
                    <a:pt x="2063" y="3764"/>
                  </a:cubicBezTo>
                  <a:cubicBezTo>
                    <a:pt x="1961" y="3819"/>
                    <a:pt x="1840" y="3856"/>
                    <a:pt x="1719" y="3856"/>
                  </a:cubicBezTo>
                  <a:cubicBezTo>
                    <a:pt x="1589" y="3856"/>
                    <a:pt x="1468" y="3819"/>
                    <a:pt x="1366" y="3764"/>
                  </a:cubicBezTo>
                  <a:cubicBezTo>
                    <a:pt x="1255" y="3708"/>
                    <a:pt x="1162" y="3624"/>
                    <a:pt x="1069" y="3531"/>
                  </a:cubicBezTo>
                  <a:cubicBezTo>
                    <a:pt x="976" y="3438"/>
                    <a:pt x="892" y="3345"/>
                    <a:pt x="809" y="3243"/>
                  </a:cubicBezTo>
                  <a:cubicBezTo>
                    <a:pt x="725" y="3141"/>
                    <a:pt x="660" y="3030"/>
                    <a:pt x="586" y="2918"/>
                  </a:cubicBezTo>
                  <a:cubicBezTo>
                    <a:pt x="326" y="2463"/>
                    <a:pt x="158" y="1961"/>
                    <a:pt x="65" y="1450"/>
                  </a:cubicBezTo>
                  <a:lnTo>
                    <a:pt x="65" y="1450"/>
                  </a:lnTo>
                  <a:cubicBezTo>
                    <a:pt x="149" y="1970"/>
                    <a:pt x="298" y="2481"/>
                    <a:pt x="558" y="2937"/>
                  </a:cubicBezTo>
                  <a:cubicBezTo>
                    <a:pt x="623" y="3057"/>
                    <a:pt x="679" y="3169"/>
                    <a:pt x="762" y="3271"/>
                  </a:cubicBezTo>
                  <a:cubicBezTo>
                    <a:pt x="837" y="3383"/>
                    <a:pt x="929" y="3485"/>
                    <a:pt x="1004" y="3587"/>
                  </a:cubicBezTo>
                  <a:cubicBezTo>
                    <a:pt x="1078" y="3680"/>
                    <a:pt x="1180" y="3773"/>
                    <a:pt x="1301" y="3847"/>
                  </a:cubicBezTo>
                  <a:cubicBezTo>
                    <a:pt x="1413" y="3912"/>
                    <a:pt x="1552" y="3959"/>
                    <a:pt x="1691" y="3959"/>
                  </a:cubicBezTo>
                  <a:cubicBezTo>
                    <a:pt x="1715" y="3962"/>
                    <a:pt x="1739" y="3963"/>
                    <a:pt x="1763" y="3963"/>
                  </a:cubicBezTo>
                  <a:cubicBezTo>
                    <a:pt x="1878" y="3963"/>
                    <a:pt x="1992" y="3927"/>
                    <a:pt x="2100" y="3866"/>
                  </a:cubicBezTo>
                  <a:cubicBezTo>
                    <a:pt x="2230" y="3801"/>
                    <a:pt x="2323" y="3671"/>
                    <a:pt x="2360" y="3531"/>
                  </a:cubicBezTo>
                  <a:cubicBezTo>
                    <a:pt x="2388" y="3392"/>
                    <a:pt x="2379" y="3243"/>
                    <a:pt x="2360" y="3113"/>
                  </a:cubicBezTo>
                  <a:cubicBezTo>
                    <a:pt x="2342" y="3048"/>
                    <a:pt x="2323" y="2983"/>
                    <a:pt x="2314" y="2927"/>
                  </a:cubicBezTo>
                  <a:lnTo>
                    <a:pt x="2314" y="2927"/>
                  </a:lnTo>
                  <a:cubicBezTo>
                    <a:pt x="2360" y="2965"/>
                    <a:pt x="2397" y="2983"/>
                    <a:pt x="2453" y="3011"/>
                  </a:cubicBezTo>
                  <a:cubicBezTo>
                    <a:pt x="2565" y="3067"/>
                    <a:pt x="2685" y="3113"/>
                    <a:pt x="2825" y="3141"/>
                  </a:cubicBezTo>
                  <a:cubicBezTo>
                    <a:pt x="2854" y="3146"/>
                    <a:pt x="2885" y="3148"/>
                    <a:pt x="2916" y="3148"/>
                  </a:cubicBezTo>
                  <a:cubicBezTo>
                    <a:pt x="3013" y="3148"/>
                    <a:pt x="3117" y="3125"/>
                    <a:pt x="3215" y="3076"/>
                  </a:cubicBezTo>
                  <a:cubicBezTo>
                    <a:pt x="3345" y="3020"/>
                    <a:pt x="3447" y="2918"/>
                    <a:pt x="3494" y="2779"/>
                  </a:cubicBezTo>
                  <a:cubicBezTo>
                    <a:pt x="3540" y="2639"/>
                    <a:pt x="3522" y="2500"/>
                    <a:pt x="3475" y="2370"/>
                  </a:cubicBezTo>
                  <a:cubicBezTo>
                    <a:pt x="3429" y="2240"/>
                    <a:pt x="3345" y="2138"/>
                    <a:pt x="3252" y="2045"/>
                  </a:cubicBezTo>
                  <a:cubicBezTo>
                    <a:pt x="3113" y="1905"/>
                    <a:pt x="2964" y="1803"/>
                    <a:pt x="2834" y="1673"/>
                  </a:cubicBezTo>
                  <a:lnTo>
                    <a:pt x="2834" y="1673"/>
                  </a:lnTo>
                  <a:cubicBezTo>
                    <a:pt x="2940" y="1690"/>
                    <a:pt x="3043" y="1703"/>
                    <a:pt x="3148" y="1703"/>
                  </a:cubicBezTo>
                  <a:cubicBezTo>
                    <a:pt x="3218" y="1703"/>
                    <a:pt x="3289" y="1697"/>
                    <a:pt x="3364" y="1682"/>
                  </a:cubicBezTo>
                  <a:cubicBezTo>
                    <a:pt x="3484" y="1664"/>
                    <a:pt x="3596" y="1617"/>
                    <a:pt x="3707" y="1543"/>
                  </a:cubicBezTo>
                  <a:cubicBezTo>
                    <a:pt x="3800" y="1478"/>
                    <a:pt x="3893" y="1376"/>
                    <a:pt x="3921" y="1255"/>
                  </a:cubicBezTo>
                  <a:cubicBezTo>
                    <a:pt x="3958" y="1144"/>
                    <a:pt x="3958" y="1013"/>
                    <a:pt x="3903" y="893"/>
                  </a:cubicBezTo>
                  <a:cubicBezTo>
                    <a:pt x="3856" y="781"/>
                    <a:pt x="3772" y="698"/>
                    <a:pt x="3680" y="614"/>
                  </a:cubicBezTo>
                  <a:cubicBezTo>
                    <a:pt x="3494" y="465"/>
                    <a:pt x="3289" y="372"/>
                    <a:pt x="3066" y="307"/>
                  </a:cubicBezTo>
                  <a:cubicBezTo>
                    <a:pt x="2639" y="168"/>
                    <a:pt x="2184" y="75"/>
                    <a:pt x="1729" y="29"/>
                  </a:cubicBezTo>
                  <a:cubicBezTo>
                    <a:pt x="1615" y="19"/>
                    <a:pt x="1501" y="12"/>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
            <p:cNvSpPr/>
            <p:nvPr/>
          </p:nvSpPr>
          <p:spPr>
            <a:xfrm>
              <a:off x="3760275" y="2317000"/>
              <a:ext cx="63200" cy="35325"/>
            </a:xfrm>
            <a:custGeom>
              <a:rect b="b" l="l" r="r" t="t"/>
              <a:pathLst>
                <a:path extrusionOk="0" h="1413" w="2528">
                  <a:moveTo>
                    <a:pt x="1" y="0"/>
                  </a:moveTo>
                  <a:lnTo>
                    <a:pt x="1" y="0"/>
                  </a:lnTo>
                  <a:cubicBezTo>
                    <a:pt x="177" y="158"/>
                    <a:pt x="382" y="288"/>
                    <a:pt x="595" y="418"/>
                  </a:cubicBezTo>
                  <a:cubicBezTo>
                    <a:pt x="790" y="548"/>
                    <a:pt x="1013" y="660"/>
                    <a:pt x="1218" y="781"/>
                  </a:cubicBezTo>
                  <a:cubicBezTo>
                    <a:pt x="1441" y="892"/>
                    <a:pt x="1645" y="1013"/>
                    <a:pt x="1868" y="1115"/>
                  </a:cubicBezTo>
                  <a:cubicBezTo>
                    <a:pt x="2091" y="1217"/>
                    <a:pt x="2314" y="1320"/>
                    <a:pt x="2528" y="1412"/>
                  </a:cubicBezTo>
                  <a:cubicBezTo>
                    <a:pt x="2323" y="1292"/>
                    <a:pt x="2110" y="1180"/>
                    <a:pt x="1896" y="1069"/>
                  </a:cubicBezTo>
                  <a:lnTo>
                    <a:pt x="1255" y="716"/>
                  </a:lnTo>
                  <a:lnTo>
                    <a:pt x="614" y="372"/>
                  </a:lnTo>
                  <a:lnTo>
                    <a:pt x="298" y="195"/>
                  </a:lnTo>
                  <a:cubicBezTo>
                    <a:pt x="196" y="140"/>
                    <a:pt x="10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
            <p:cNvSpPr/>
            <p:nvPr/>
          </p:nvSpPr>
          <p:spPr>
            <a:xfrm>
              <a:off x="3757950" y="2319325"/>
              <a:ext cx="52300" cy="61325"/>
            </a:xfrm>
            <a:custGeom>
              <a:rect b="b" l="l" r="r" t="t"/>
              <a:pathLst>
                <a:path extrusionOk="0" h="2453" w="2092">
                  <a:moveTo>
                    <a:pt x="1" y="0"/>
                  </a:moveTo>
                  <a:lnTo>
                    <a:pt x="1" y="0"/>
                  </a:lnTo>
                  <a:cubicBezTo>
                    <a:pt x="94" y="93"/>
                    <a:pt x="187" y="195"/>
                    <a:pt x="261" y="297"/>
                  </a:cubicBezTo>
                  <a:cubicBezTo>
                    <a:pt x="345" y="400"/>
                    <a:pt x="438" y="511"/>
                    <a:pt x="521" y="613"/>
                  </a:cubicBezTo>
                  <a:lnTo>
                    <a:pt x="1032" y="1227"/>
                  </a:lnTo>
                  <a:lnTo>
                    <a:pt x="1552" y="1849"/>
                  </a:lnTo>
                  <a:cubicBezTo>
                    <a:pt x="1729" y="2044"/>
                    <a:pt x="1915" y="2249"/>
                    <a:pt x="2091" y="2453"/>
                  </a:cubicBezTo>
                  <a:cubicBezTo>
                    <a:pt x="1943" y="2230"/>
                    <a:pt x="1766" y="2016"/>
                    <a:pt x="1590" y="1821"/>
                  </a:cubicBezTo>
                  <a:cubicBezTo>
                    <a:pt x="1413" y="1617"/>
                    <a:pt x="1255" y="1403"/>
                    <a:pt x="1079" y="1199"/>
                  </a:cubicBezTo>
                  <a:cubicBezTo>
                    <a:pt x="902" y="985"/>
                    <a:pt x="726" y="771"/>
                    <a:pt x="558" y="576"/>
                  </a:cubicBezTo>
                  <a:cubicBezTo>
                    <a:pt x="382" y="381"/>
                    <a:pt x="205" y="16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
            <p:cNvSpPr/>
            <p:nvPr/>
          </p:nvSpPr>
          <p:spPr>
            <a:xfrm>
              <a:off x="3780025" y="2332550"/>
              <a:ext cx="17900" cy="10250"/>
            </a:xfrm>
            <a:custGeom>
              <a:rect b="b" l="l" r="r" t="t"/>
              <a:pathLst>
                <a:path extrusionOk="0" h="410" w="716">
                  <a:moveTo>
                    <a:pt x="0" y="1"/>
                  </a:moveTo>
                  <a:lnTo>
                    <a:pt x="0" y="1"/>
                  </a:lnTo>
                  <a:cubicBezTo>
                    <a:pt x="47" y="66"/>
                    <a:pt x="103" y="112"/>
                    <a:pt x="158" y="140"/>
                  </a:cubicBezTo>
                  <a:lnTo>
                    <a:pt x="335" y="252"/>
                  </a:lnTo>
                  <a:cubicBezTo>
                    <a:pt x="465" y="317"/>
                    <a:pt x="577" y="372"/>
                    <a:pt x="716" y="410"/>
                  </a:cubicBezTo>
                  <a:cubicBezTo>
                    <a:pt x="614" y="326"/>
                    <a:pt x="502" y="261"/>
                    <a:pt x="372" y="177"/>
                  </a:cubicBezTo>
                  <a:cubicBezTo>
                    <a:pt x="307" y="140"/>
                    <a:pt x="242" y="122"/>
                    <a:pt x="186" y="84"/>
                  </a:cubicBezTo>
                  <a:cubicBezTo>
                    <a:pt x="121"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3"/>
            <p:cNvSpPr/>
            <p:nvPr/>
          </p:nvSpPr>
          <p:spPr>
            <a:xfrm>
              <a:off x="3792325" y="2342775"/>
              <a:ext cx="12125" cy="4900"/>
            </a:xfrm>
            <a:custGeom>
              <a:rect b="b" l="l" r="r" t="t"/>
              <a:pathLst>
                <a:path extrusionOk="0" h="196" w="485">
                  <a:moveTo>
                    <a:pt x="1" y="1"/>
                  </a:moveTo>
                  <a:cubicBezTo>
                    <a:pt x="38" y="47"/>
                    <a:pt x="75" y="75"/>
                    <a:pt x="112" y="93"/>
                  </a:cubicBezTo>
                  <a:cubicBezTo>
                    <a:pt x="140" y="121"/>
                    <a:pt x="196" y="140"/>
                    <a:pt x="224" y="149"/>
                  </a:cubicBezTo>
                  <a:cubicBezTo>
                    <a:pt x="308" y="177"/>
                    <a:pt x="391" y="196"/>
                    <a:pt x="484" y="196"/>
                  </a:cubicBezTo>
                  <a:cubicBezTo>
                    <a:pt x="400" y="149"/>
                    <a:pt x="335" y="121"/>
                    <a:pt x="233" y="75"/>
                  </a:cubicBezTo>
                  <a:cubicBezTo>
                    <a:pt x="205" y="56"/>
                    <a:pt x="159" y="47"/>
                    <a:pt x="122" y="38"/>
                  </a:cubicBezTo>
                  <a:cubicBezTo>
                    <a:pt x="8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
            <p:cNvSpPr/>
            <p:nvPr/>
          </p:nvSpPr>
          <p:spPr>
            <a:xfrm>
              <a:off x="3785825" y="2342550"/>
              <a:ext cx="15600" cy="11400"/>
            </a:xfrm>
            <a:custGeom>
              <a:rect b="b" l="l" r="r" t="t"/>
              <a:pathLst>
                <a:path extrusionOk="0" h="456" w="624">
                  <a:moveTo>
                    <a:pt x="1" y="0"/>
                  </a:moveTo>
                  <a:lnTo>
                    <a:pt x="140" y="140"/>
                  </a:lnTo>
                  <a:cubicBezTo>
                    <a:pt x="187" y="177"/>
                    <a:pt x="242" y="223"/>
                    <a:pt x="289" y="251"/>
                  </a:cubicBezTo>
                  <a:cubicBezTo>
                    <a:pt x="391" y="335"/>
                    <a:pt x="512" y="409"/>
                    <a:pt x="623" y="455"/>
                  </a:cubicBezTo>
                  <a:cubicBezTo>
                    <a:pt x="530" y="363"/>
                    <a:pt x="437" y="279"/>
                    <a:pt x="326" y="205"/>
                  </a:cubicBezTo>
                  <a:cubicBezTo>
                    <a:pt x="224" y="130"/>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
            <p:cNvSpPr/>
            <p:nvPr/>
          </p:nvSpPr>
          <p:spPr>
            <a:xfrm>
              <a:off x="3772125" y="2329075"/>
              <a:ext cx="8850" cy="8850"/>
            </a:xfrm>
            <a:custGeom>
              <a:rect b="b" l="l" r="r" t="t"/>
              <a:pathLst>
                <a:path extrusionOk="0" h="354" w="354">
                  <a:moveTo>
                    <a:pt x="1" y="0"/>
                  </a:moveTo>
                  <a:cubicBezTo>
                    <a:pt x="47" y="84"/>
                    <a:pt x="94" y="140"/>
                    <a:pt x="149" y="205"/>
                  </a:cubicBezTo>
                  <a:cubicBezTo>
                    <a:pt x="214" y="261"/>
                    <a:pt x="270" y="316"/>
                    <a:pt x="354" y="353"/>
                  </a:cubicBezTo>
                  <a:cubicBezTo>
                    <a:pt x="307" y="270"/>
                    <a:pt x="261" y="214"/>
                    <a:pt x="196" y="158"/>
                  </a:cubicBezTo>
                  <a:cubicBezTo>
                    <a:pt x="140" y="93"/>
                    <a:pt x="8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
            <p:cNvSpPr/>
            <p:nvPr/>
          </p:nvSpPr>
          <p:spPr>
            <a:xfrm>
              <a:off x="3813925" y="2376000"/>
              <a:ext cx="16300" cy="7450"/>
            </a:xfrm>
            <a:custGeom>
              <a:rect b="b" l="l" r="r" t="t"/>
              <a:pathLst>
                <a:path extrusionOk="0" h="298" w="652">
                  <a:moveTo>
                    <a:pt x="1" y="0"/>
                  </a:moveTo>
                  <a:lnTo>
                    <a:pt x="1" y="0"/>
                  </a:lnTo>
                  <a:cubicBezTo>
                    <a:pt x="38" y="47"/>
                    <a:pt x="94" y="74"/>
                    <a:pt x="140" y="112"/>
                  </a:cubicBezTo>
                  <a:cubicBezTo>
                    <a:pt x="196" y="149"/>
                    <a:pt x="243" y="167"/>
                    <a:pt x="308" y="195"/>
                  </a:cubicBezTo>
                  <a:cubicBezTo>
                    <a:pt x="419" y="242"/>
                    <a:pt x="521" y="288"/>
                    <a:pt x="651" y="297"/>
                  </a:cubicBezTo>
                  <a:cubicBezTo>
                    <a:pt x="558" y="232"/>
                    <a:pt x="447" y="186"/>
                    <a:pt x="326" y="139"/>
                  </a:cubicBezTo>
                  <a:cubicBezTo>
                    <a:pt x="280" y="112"/>
                    <a:pt x="224" y="93"/>
                    <a:pt x="168" y="65"/>
                  </a:cubicBezTo>
                  <a:cubicBezTo>
                    <a:pt x="112" y="47"/>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
            <p:cNvSpPr/>
            <p:nvPr/>
          </p:nvSpPr>
          <p:spPr>
            <a:xfrm>
              <a:off x="3809525" y="2369950"/>
              <a:ext cx="11175" cy="5600"/>
            </a:xfrm>
            <a:custGeom>
              <a:rect b="b" l="l" r="r" t="t"/>
              <a:pathLst>
                <a:path extrusionOk="0" h="224" w="447">
                  <a:moveTo>
                    <a:pt x="0" y="1"/>
                  </a:moveTo>
                  <a:cubicBezTo>
                    <a:pt x="28" y="38"/>
                    <a:pt x="65" y="75"/>
                    <a:pt x="93" y="103"/>
                  </a:cubicBezTo>
                  <a:cubicBezTo>
                    <a:pt x="121" y="131"/>
                    <a:pt x="168" y="149"/>
                    <a:pt x="205" y="168"/>
                  </a:cubicBezTo>
                  <a:cubicBezTo>
                    <a:pt x="233" y="196"/>
                    <a:pt x="270" y="205"/>
                    <a:pt x="316" y="214"/>
                  </a:cubicBezTo>
                  <a:cubicBezTo>
                    <a:pt x="363" y="214"/>
                    <a:pt x="400" y="224"/>
                    <a:pt x="446" y="224"/>
                  </a:cubicBezTo>
                  <a:cubicBezTo>
                    <a:pt x="372" y="177"/>
                    <a:pt x="288" y="149"/>
                    <a:pt x="233" y="103"/>
                  </a:cubicBezTo>
                  <a:cubicBezTo>
                    <a:pt x="158" y="66"/>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
            <p:cNvSpPr/>
            <p:nvPr/>
          </p:nvSpPr>
          <p:spPr>
            <a:xfrm>
              <a:off x="3826950" y="2377850"/>
              <a:ext cx="6750" cy="2800"/>
            </a:xfrm>
            <a:custGeom>
              <a:rect b="b" l="l" r="r" t="t"/>
              <a:pathLst>
                <a:path extrusionOk="0" h="112" w="270">
                  <a:moveTo>
                    <a:pt x="0" y="0"/>
                  </a:moveTo>
                  <a:cubicBezTo>
                    <a:pt x="37" y="56"/>
                    <a:pt x="84" y="84"/>
                    <a:pt x="130" y="93"/>
                  </a:cubicBezTo>
                  <a:cubicBezTo>
                    <a:pt x="158" y="112"/>
                    <a:pt x="177" y="112"/>
                    <a:pt x="205" y="112"/>
                  </a:cubicBezTo>
                  <a:cubicBezTo>
                    <a:pt x="223" y="112"/>
                    <a:pt x="251" y="93"/>
                    <a:pt x="270" y="84"/>
                  </a:cubicBezTo>
                  <a:cubicBezTo>
                    <a:pt x="223" y="65"/>
                    <a:pt x="186" y="38"/>
                    <a:pt x="140" y="19"/>
                  </a:cubicBezTo>
                  <a:cubicBezTo>
                    <a:pt x="121" y="19"/>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
            <p:cNvSpPr/>
            <p:nvPr/>
          </p:nvSpPr>
          <p:spPr>
            <a:xfrm>
              <a:off x="3788150" y="2399450"/>
              <a:ext cx="15125" cy="6500"/>
            </a:xfrm>
            <a:custGeom>
              <a:rect b="b" l="l" r="r" t="t"/>
              <a:pathLst>
                <a:path extrusionOk="0" h="260" w="605">
                  <a:moveTo>
                    <a:pt x="1" y="0"/>
                  </a:moveTo>
                  <a:cubicBezTo>
                    <a:pt x="10" y="19"/>
                    <a:pt x="19" y="47"/>
                    <a:pt x="47" y="66"/>
                  </a:cubicBezTo>
                  <a:cubicBezTo>
                    <a:pt x="56" y="93"/>
                    <a:pt x="84" y="112"/>
                    <a:pt x="103" y="140"/>
                  </a:cubicBezTo>
                  <a:cubicBezTo>
                    <a:pt x="149" y="177"/>
                    <a:pt x="196" y="205"/>
                    <a:pt x="252" y="233"/>
                  </a:cubicBezTo>
                  <a:cubicBezTo>
                    <a:pt x="298" y="246"/>
                    <a:pt x="343" y="259"/>
                    <a:pt x="386" y="259"/>
                  </a:cubicBezTo>
                  <a:cubicBezTo>
                    <a:pt x="404" y="259"/>
                    <a:pt x="421" y="257"/>
                    <a:pt x="437" y="251"/>
                  </a:cubicBezTo>
                  <a:cubicBezTo>
                    <a:pt x="502" y="242"/>
                    <a:pt x="567" y="214"/>
                    <a:pt x="605" y="177"/>
                  </a:cubicBezTo>
                  <a:lnTo>
                    <a:pt x="605" y="177"/>
                  </a:lnTo>
                  <a:cubicBezTo>
                    <a:pt x="560" y="189"/>
                    <a:pt x="512" y="196"/>
                    <a:pt x="464" y="196"/>
                  </a:cubicBezTo>
                  <a:cubicBezTo>
                    <a:pt x="402" y="196"/>
                    <a:pt x="341" y="185"/>
                    <a:pt x="289" y="158"/>
                  </a:cubicBezTo>
                  <a:cubicBezTo>
                    <a:pt x="233" y="149"/>
                    <a:pt x="186" y="112"/>
                    <a:pt x="140" y="93"/>
                  </a:cubicBezTo>
                  <a:cubicBezTo>
                    <a:pt x="112" y="75"/>
                    <a:pt x="94" y="56"/>
                    <a:pt x="66" y="47"/>
                  </a:cubicBezTo>
                  <a:cubicBezTo>
                    <a:pt x="47"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3"/>
            <p:cNvSpPr/>
            <p:nvPr/>
          </p:nvSpPr>
          <p:spPr>
            <a:xfrm>
              <a:off x="3782800" y="2389450"/>
              <a:ext cx="11175" cy="11425"/>
            </a:xfrm>
            <a:custGeom>
              <a:rect b="b" l="l" r="r" t="t"/>
              <a:pathLst>
                <a:path extrusionOk="0" h="457" w="447">
                  <a:moveTo>
                    <a:pt x="1" y="1"/>
                  </a:moveTo>
                  <a:lnTo>
                    <a:pt x="1" y="1"/>
                  </a:lnTo>
                  <a:cubicBezTo>
                    <a:pt x="20" y="57"/>
                    <a:pt x="38" y="112"/>
                    <a:pt x="75" y="150"/>
                  </a:cubicBezTo>
                  <a:cubicBezTo>
                    <a:pt x="94" y="187"/>
                    <a:pt x="140" y="233"/>
                    <a:pt x="178" y="270"/>
                  </a:cubicBezTo>
                  <a:cubicBezTo>
                    <a:pt x="261" y="354"/>
                    <a:pt x="354" y="410"/>
                    <a:pt x="447" y="456"/>
                  </a:cubicBezTo>
                  <a:cubicBezTo>
                    <a:pt x="410" y="410"/>
                    <a:pt x="373" y="363"/>
                    <a:pt x="345" y="326"/>
                  </a:cubicBezTo>
                  <a:cubicBezTo>
                    <a:pt x="308" y="289"/>
                    <a:pt x="261" y="261"/>
                    <a:pt x="224" y="224"/>
                  </a:cubicBezTo>
                  <a:lnTo>
                    <a:pt x="112" y="122"/>
                  </a:lnTo>
                  <a:cubicBezTo>
                    <a:pt x="75" y="85"/>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
            <p:cNvSpPr/>
            <p:nvPr/>
          </p:nvSpPr>
          <p:spPr>
            <a:xfrm>
              <a:off x="3775375" y="2384575"/>
              <a:ext cx="7925" cy="12350"/>
            </a:xfrm>
            <a:custGeom>
              <a:rect b="b" l="l" r="r" t="t"/>
              <a:pathLst>
                <a:path extrusionOk="0" h="494" w="317">
                  <a:moveTo>
                    <a:pt x="1" y="1"/>
                  </a:moveTo>
                  <a:cubicBezTo>
                    <a:pt x="1" y="57"/>
                    <a:pt x="10" y="103"/>
                    <a:pt x="38" y="150"/>
                  </a:cubicBezTo>
                  <a:cubicBezTo>
                    <a:pt x="56" y="196"/>
                    <a:pt x="84" y="233"/>
                    <a:pt x="103" y="280"/>
                  </a:cubicBezTo>
                  <a:cubicBezTo>
                    <a:pt x="140" y="326"/>
                    <a:pt x="159" y="363"/>
                    <a:pt x="196" y="400"/>
                  </a:cubicBezTo>
                  <a:cubicBezTo>
                    <a:pt x="233" y="428"/>
                    <a:pt x="261" y="465"/>
                    <a:pt x="317" y="493"/>
                  </a:cubicBezTo>
                  <a:cubicBezTo>
                    <a:pt x="261" y="410"/>
                    <a:pt x="224" y="326"/>
                    <a:pt x="159" y="233"/>
                  </a:cubicBezTo>
                  <a:cubicBezTo>
                    <a:pt x="103" y="159"/>
                    <a:pt x="47"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
            <p:cNvSpPr/>
            <p:nvPr/>
          </p:nvSpPr>
          <p:spPr>
            <a:xfrm>
              <a:off x="3788850" y="2391550"/>
              <a:ext cx="7450" cy="6775"/>
            </a:xfrm>
            <a:custGeom>
              <a:rect b="b" l="l" r="r" t="t"/>
              <a:pathLst>
                <a:path extrusionOk="0" h="271" w="298">
                  <a:moveTo>
                    <a:pt x="1" y="1"/>
                  </a:moveTo>
                  <a:cubicBezTo>
                    <a:pt x="19" y="75"/>
                    <a:pt x="66" y="131"/>
                    <a:pt x="112" y="177"/>
                  </a:cubicBezTo>
                  <a:cubicBezTo>
                    <a:pt x="131" y="196"/>
                    <a:pt x="158" y="224"/>
                    <a:pt x="186" y="233"/>
                  </a:cubicBezTo>
                  <a:cubicBezTo>
                    <a:pt x="224" y="261"/>
                    <a:pt x="261" y="270"/>
                    <a:pt x="298" y="270"/>
                  </a:cubicBezTo>
                  <a:cubicBezTo>
                    <a:pt x="251" y="224"/>
                    <a:pt x="205" y="177"/>
                    <a:pt x="158" y="12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
            <p:cNvSpPr/>
            <p:nvPr/>
          </p:nvSpPr>
          <p:spPr>
            <a:xfrm>
              <a:off x="3757725" y="2326275"/>
              <a:ext cx="1650" cy="14425"/>
            </a:xfrm>
            <a:custGeom>
              <a:rect b="b" l="l" r="r" t="t"/>
              <a:pathLst>
                <a:path extrusionOk="0" h="577" w="66">
                  <a:moveTo>
                    <a:pt x="56" y="1"/>
                  </a:moveTo>
                  <a:cubicBezTo>
                    <a:pt x="28" y="47"/>
                    <a:pt x="19" y="94"/>
                    <a:pt x="10" y="140"/>
                  </a:cubicBezTo>
                  <a:cubicBezTo>
                    <a:pt x="1" y="187"/>
                    <a:pt x="1" y="242"/>
                    <a:pt x="1" y="289"/>
                  </a:cubicBezTo>
                  <a:cubicBezTo>
                    <a:pt x="1" y="382"/>
                    <a:pt x="10" y="484"/>
                    <a:pt x="66" y="577"/>
                  </a:cubicBezTo>
                  <a:lnTo>
                    <a:pt x="66" y="289"/>
                  </a:lnTo>
                  <a:cubicBezTo>
                    <a:pt x="66" y="196"/>
                    <a:pt x="66"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
            <p:cNvSpPr/>
            <p:nvPr/>
          </p:nvSpPr>
          <p:spPr>
            <a:xfrm>
              <a:off x="3760975" y="2331400"/>
              <a:ext cx="2825" cy="11175"/>
            </a:xfrm>
            <a:custGeom>
              <a:rect b="b" l="l" r="r" t="t"/>
              <a:pathLst>
                <a:path extrusionOk="0" h="447" w="113">
                  <a:moveTo>
                    <a:pt x="56" y="0"/>
                  </a:moveTo>
                  <a:cubicBezTo>
                    <a:pt x="29" y="37"/>
                    <a:pt x="19" y="75"/>
                    <a:pt x="19" y="121"/>
                  </a:cubicBezTo>
                  <a:cubicBezTo>
                    <a:pt x="1" y="149"/>
                    <a:pt x="19" y="195"/>
                    <a:pt x="19" y="233"/>
                  </a:cubicBezTo>
                  <a:cubicBezTo>
                    <a:pt x="29" y="307"/>
                    <a:pt x="66" y="381"/>
                    <a:pt x="112" y="446"/>
                  </a:cubicBezTo>
                  <a:cubicBezTo>
                    <a:pt x="112" y="400"/>
                    <a:pt x="94" y="363"/>
                    <a:pt x="94" y="325"/>
                  </a:cubicBezTo>
                  <a:cubicBezTo>
                    <a:pt x="94" y="298"/>
                    <a:pt x="84" y="260"/>
                    <a:pt x="84" y="223"/>
                  </a:cubicBezTo>
                  <a:cubicBezTo>
                    <a:pt x="75" y="158"/>
                    <a:pt x="66"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
            <p:cNvSpPr/>
            <p:nvPr/>
          </p:nvSpPr>
          <p:spPr>
            <a:xfrm>
              <a:off x="3766325" y="2335800"/>
              <a:ext cx="7000" cy="9100"/>
            </a:xfrm>
            <a:custGeom>
              <a:rect b="b" l="l" r="r" t="t"/>
              <a:pathLst>
                <a:path extrusionOk="0" h="364" w="280">
                  <a:moveTo>
                    <a:pt x="0" y="1"/>
                  </a:moveTo>
                  <a:cubicBezTo>
                    <a:pt x="28" y="84"/>
                    <a:pt x="75" y="140"/>
                    <a:pt x="121" y="196"/>
                  </a:cubicBezTo>
                  <a:cubicBezTo>
                    <a:pt x="140" y="233"/>
                    <a:pt x="168" y="270"/>
                    <a:pt x="186" y="289"/>
                  </a:cubicBezTo>
                  <a:cubicBezTo>
                    <a:pt x="214" y="317"/>
                    <a:pt x="242" y="335"/>
                    <a:pt x="279" y="363"/>
                  </a:cubicBezTo>
                  <a:cubicBezTo>
                    <a:pt x="242" y="289"/>
                    <a:pt x="214" y="224"/>
                    <a:pt x="168" y="168"/>
                  </a:cubicBezTo>
                  <a:cubicBezTo>
                    <a:pt x="121" y="103"/>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
            <p:cNvSpPr/>
            <p:nvPr/>
          </p:nvSpPr>
          <p:spPr>
            <a:xfrm>
              <a:off x="3766100" y="2342300"/>
              <a:ext cx="3725" cy="9325"/>
            </a:xfrm>
            <a:custGeom>
              <a:rect b="b" l="l" r="r" t="t"/>
              <a:pathLst>
                <a:path extrusionOk="0" h="373" w="149">
                  <a:moveTo>
                    <a:pt x="9" y="1"/>
                  </a:moveTo>
                  <a:lnTo>
                    <a:pt x="9" y="1"/>
                  </a:lnTo>
                  <a:cubicBezTo>
                    <a:pt x="0" y="66"/>
                    <a:pt x="19" y="140"/>
                    <a:pt x="46" y="196"/>
                  </a:cubicBezTo>
                  <a:cubicBezTo>
                    <a:pt x="65" y="261"/>
                    <a:pt x="102" y="326"/>
                    <a:pt x="149" y="373"/>
                  </a:cubicBezTo>
                  <a:cubicBezTo>
                    <a:pt x="149" y="298"/>
                    <a:pt x="139" y="233"/>
                    <a:pt x="112" y="168"/>
                  </a:cubicBezTo>
                  <a:cubicBezTo>
                    <a:pt x="93" y="112"/>
                    <a:pt x="56"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
            <p:cNvSpPr/>
            <p:nvPr/>
          </p:nvSpPr>
          <p:spPr>
            <a:xfrm>
              <a:off x="3760525" y="2346025"/>
              <a:ext cx="4425" cy="12100"/>
            </a:xfrm>
            <a:custGeom>
              <a:rect b="b" l="l" r="r" t="t"/>
              <a:pathLst>
                <a:path extrusionOk="0" h="484" w="177">
                  <a:moveTo>
                    <a:pt x="0" y="1"/>
                  </a:moveTo>
                  <a:cubicBezTo>
                    <a:pt x="0" y="94"/>
                    <a:pt x="28" y="177"/>
                    <a:pt x="56" y="251"/>
                  </a:cubicBezTo>
                  <a:cubicBezTo>
                    <a:pt x="84" y="335"/>
                    <a:pt x="121" y="419"/>
                    <a:pt x="177" y="484"/>
                  </a:cubicBezTo>
                  <a:cubicBezTo>
                    <a:pt x="167" y="391"/>
                    <a:pt x="139" y="316"/>
                    <a:pt x="121" y="233"/>
                  </a:cubicBezTo>
                  <a:cubicBezTo>
                    <a:pt x="93" y="149"/>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
            <p:cNvSpPr/>
            <p:nvPr/>
          </p:nvSpPr>
          <p:spPr>
            <a:xfrm>
              <a:off x="3837175" y="2325350"/>
              <a:ext cx="12800" cy="10725"/>
            </a:xfrm>
            <a:custGeom>
              <a:rect b="b" l="l" r="r" t="t"/>
              <a:pathLst>
                <a:path extrusionOk="0" h="429" w="512">
                  <a:moveTo>
                    <a:pt x="0" y="1"/>
                  </a:moveTo>
                  <a:cubicBezTo>
                    <a:pt x="46" y="38"/>
                    <a:pt x="93" y="56"/>
                    <a:pt x="139" y="94"/>
                  </a:cubicBezTo>
                  <a:cubicBezTo>
                    <a:pt x="186" y="131"/>
                    <a:pt x="232" y="168"/>
                    <a:pt x="269" y="196"/>
                  </a:cubicBezTo>
                  <a:cubicBezTo>
                    <a:pt x="344" y="270"/>
                    <a:pt x="427" y="354"/>
                    <a:pt x="511" y="428"/>
                  </a:cubicBezTo>
                  <a:cubicBezTo>
                    <a:pt x="502" y="372"/>
                    <a:pt x="465" y="326"/>
                    <a:pt x="418" y="279"/>
                  </a:cubicBezTo>
                  <a:cubicBezTo>
                    <a:pt x="381" y="233"/>
                    <a:pt x="353" y="187"/>
                    <a:pt x="307" y="149"/>
                  </a:cubicBezTo>
                  <a:cubicBezTo>
                    <a:pt x="223" y="75"/>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
            <p:cNvSpPr/>
            <p:nvPr/>
          </p:nvSpPr>
          <p:spPr>
            <a:xfrm>
              <a:off x="3832050" y="2326275"/>
              <a:ext cx="11875" cy="7225"/>
            </a:xfrm>
            <a:custGeom>
              <a:rect b="b" l="l" r="r" t="t"/>
              <a:pathLst>
                <a:path extrusionOk="0" h="289" w="475">
                  <a:moveTo>
                    <a:pt x="1" y="1"/>
                  </a:moveTo>
                  <a:lnTo>
                    <a:pt x="121" y="66"/>
                  </a:lnTo>
                  <a:cubicBezTo>
                    <a:pt x="159" y="94"/>
                    <a:pt x="205" y="112"/>
                    <a:pt x="242" y="140"/>
                  </a:cubicBezTo>
                  <a:cubicBezTo>
                    <a:pt x="307" y="187"/>
                    <a:pt x="391" y="242"/>
                    <a:pt x="474" y="289"/>
                  </a:cubicBezTo>
                  <a:cubicBezTo>
                    <a:pt x="447" y="242"/>
                    <a:pt x="428" y="205"/>
                    <a:pt x="391" y="187"/>
                  </a:cubicBezTo>
                  <a:cubicBezTo>
                    <a:pt x="354" y="150"/>
                    <a:pt x="307" y="112"/>
                    <a:pt x="279" y="94"/>
                  </a:cubicBezTo>
                  <a:cubicBezTo>
                    <a:pt x="196" y="29"/>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3"/>
            <p:cNvSpPr/>
            <p:nvPr/>
          </p:nvSpPr>
          <p:spPr>
            <a:xfrm>
              <a:off x="3821825" y="2326050"/>
              <a:ext cx="13725" cy="6075"/>
            </a:xfrm>
            <a:custGeom>
              <a:rect b="b" l="l" r="r" t="t"/>
              <a:pathLst>
                <a:path extrusionOk="0" h="243" w="549">
                  <a:moveTo>
                    <a:pt x="1" y="1"/>
                  </a:moveTo>
                  <a:lnTo>
                    <a:pt x="140" y="66"/>
                  </a:lnTo>
                  <a:cubicBezTo>
                    <a:pt x="177" y="94"/>
                    <a:pt x="215" y="112"/>
                    <a:pt x="261" y="140"/>
                  </a:cubicBezTo>
                  <a:cubicBezTo>
                    <a:pt x="363" y="168"/>
                    <a:pt x="438" y="214"/>
                    <a:pt x="549" y="242"/>
                  </a:cubicBezTo>
                  <a:cubicBezTo>
                    <a:pt x="475" y="159"/>
                    <a:pt x="382" y="112"/>
                    <a:pt x="289" y="75"/>
                  </a:cubicBezTo>
                  <a:cubicBezTo>
                    <a:pt x="242" y="56"/>
                    <a:pt x="196" y="28"/>
                    <a:pt x="149" y="19"/>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3"/>
            <p:cNvSpPr/>
            <p:nvPr/>
          </p:nvSpPr>
          <p:spPr>
            <a:xfrm>
              <a:off x="3812550" y="2318625"/>
              <a:ext cx="15125" cy="3500"/>
            </a:xfrm>
            <a:custGeom>
              <a:rect b="b" l="l" r="r" t="t"/>
              <a:pathLst>
                <a:path extrusionOk="0" h="140" w="605">
                  <a:moveTo>
                    <a:pt x="158" y="0"/>
                  </a:moveTo>
                  <a:cubicBezTo>
                    <a:pt x="102" y="0"/>
                    <a:pt x="47" y="0"/>
                    <a:pt x="0" y="19"/>
                  </a:cubicBezTo>
                  <a:lnTo>
                    <a:pt x="149" y="65"/>
                  </a:lnTo>
                  <a:cubicBezTo>
                    <a:pt x="205" y="75"/>
                    <a:pt x="251" y="84"/>
                    <a:pt x="298" y="93"/>
                  </a:cubicBezTo>
                  <a:cubicBezTo>
                    <a:pt x="390" y="121"/>
                    <a:pt x="493" y="140"/>
                    <a:pt x="604" y="140"/>
                  </a:cubicBezTo>
                  <a:cubicBezTo>
                    <a:pt x="511" y="84"/>
                    <a:pt x="400" y="47"/>
                    <a:pt x="316" y="28"/>
                  </a:cubicBezTo>
                  <a:cubicBezTo>
                    <a:pt x="27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
            <p:cNvSpPr/>
            <p:nvPr/>
          </p:nvSpPr>
          <p:spPr>
            <a:xfrm>
              <a:off x="3800000" y="2317975"/>
              <a:ext cx="14900" cy="5775"/>
            </a:xfrm>
            <a:custGeom>
              <a:rect b="b" l="l" r="r" t="t"/>
              <a:pathLst>
                <a:path extrusionOk="0" h="231" w="596">
                  <a:moveTo>
                    <a:pt x="88" y="1"/>
                  </a:moveTo>
                  <a:cubicBezTo>
                    <a:pt x="59" y="1"/>
                    <a:pt x="28" y="3"/>
                    <a:pt x="1" y="8"/>
                  </a:cubicBezTo>
                  <a:cubicBezTo>
                    <a:pt x="56" y="26"/>
                    <a:pt x="103" y="45"/>
                    <a:pt x="149" y="63"/>
                  </a:cubicBezTo>
                  <a:lnTo>
                    <a:pt x="289" y="119"/>
                  </a:lnTo>
                  <a:cubicBezTo>
                    <a:pt x="381" y="166"/>
                    <a:pt x="493" y="203"/>
                    <a:pt x="595" y="231"/>
                  </a:cubicBezTo>
                  <a:cubicBezTo>
                    <a:pt x="511" y="147"/>
                    <a:pt x="419" y="101"/>
                    <a:pt x="316" y="54"/>
                  </a:cubicBezTo>
                  <a:cubicBezTo>
                    <a:pt x="270" y="26"/>
                    <a:pt x="223" y="17"/>
                    <a:pt x="168" y="8"/>
                  </a:cubicBezTo>
                  <a:cubicBezTo>
                    <a:pt x="145" y="3"/>
                    <a:pt x="117"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
            <p:cNvSpPr/>
            <p:nvPr/>
          </p:nvSpPr>
          <p:spPr>
            <a:xfrm>
              <a:off x="3814875" y="2356700"/>
              <a:ext cx="5825" cy="3750"/>
            </a:xfrm>
            <a:custGeom>
              <a:rect b="b" l="l" r="r" t="t"/>
              <a:pathLst>
                <a:path extrusionOk="0" h="150" w="233">
                  <a:moveTo>
                    <a:pt x="0" y="1"/>
                  </a:moveTo>
                  <a:cubicBezTo>
                    <a:pt x="19" y="47"/>
                    <a:pt x="56" y="85"/>
                    <a:pt x="93" y="103"/>
                  </a:cubicBezTo>
                  <a:cubicBezTo>
                    <a:pt x="139" y="131"/>
                    <a:pt x="177" y="150"/>
                    <a:pt x="232" y="150"/>
                  </a:cubicBezTo>
                  <a:cubicBezTo>
                    <a:pt x="223" y="103"/>
                    <a:pt x="186" y="75"/>
                    <a:pt x="139" y="47"/>
                  </a:cubicBezTo>
                  <a:cubicBezTo>
                    <a:pt x="93"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
            <p:cNvSpPr/>
            <p:nvPr/>
          </p:nvSpPr>
          <p:spPr>
            <a:xfrm>
              <a:off x="3817650" y="2362050"/>
              <a:ext cx="6300" cy="3750"/>
            </a:xfrm>
            <a:custGeom>
              <a:rect b="b" l="l" r="r" t="t"/>
              <a:pathLst>
                <a:path extrusionOk="0" h="150" w="252">
                  <a:moveTo>
                    <a:pt x="1" y="1"/>
                  </a:moveTo>
                  <a:cubicBezTo>
                    <a:pt x="38" y="47"/>
                    <a:pt x="75" y="75"/>
                    <a:pt x="112" y="103"/>
                  </a:cubicBezTo>
                  <a:cubicBezTo>
                    <a:pt x="159" y="121"/>
                    <a:pt x="186" y="149"/>
                    <a:pt x="251" y="149"/>
                  </a:cubicBezTo>
                  <a:cubicBezTo>
                    <a:pt x="224" y="103"/>
                    <a:pt x="186" y="75"/>
                    <a:pt x="140" y="47"/>
                  </a:cubicBezTo>
                  <a:cubicBezTo>
                    <a:pt x="94" y="19"/>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
            <p:cNvSpPr/>
            <p:nvPr/>
          </p:nvSpPr>
          <p:spPr>
            <a:xfrm>
              <a:off x="3783750" y="2315600"/>
              <a:ext cx="10225" cy="2100"/>
            </a:xfrm>
            <a:custGeom>
              <a:rect b="b" l="l" r="r" t="t"/>
              <a:pathLst>
                <a:path extrusionOk="0" h="84" w="409">
                  <a:moveTo>
                    <a:pt x="102" y="1"/>
                  </a:moveTo>
                  <a:cubicBezTo>
                    <a:pt x="74" y="1"/>
                    <a:pt x="37" y="10"/>
                    <a:pt x="0" y="19"/>
                  </a:cubicBezTo>
                  <a:cubicBezTo>
                    <a:pt x="74" y="47"/>
                    <a:pt x="130" y="66"/>
                    <a:pt x="195" y="75"/>
                  </a:cubicBezTo>
                  <a:cubicBezTo>
                    <a:pt x="245" y="75"/>
                    <a:pt x="290" y="83"/>
                    <a:pt x="337" y="83"/>
                  </a:cubicBezTo>
                  <a:cubicBezTo>
                    <a:pt x="360" y="83"/>
                    <a:pt x="384" y="81"/>
                    <a:pt x="409" y="75"/>
                  </a:cubicBezTo>
                  <a:cubicBezTo>
                    <a:pt x="353" y="28"/>
                    <a:pt x="279" y="10"/>
                    <a:pt x="214" y="10"/>
                  </a:cubicBezTo>
                  <a:cubicBezTo>
                    <a:pt x="177" y="1"/>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
            <p:cNvSpPr/>
            <p:nvPr/>
          </p:nvSpPr>
          <p:spPr>
            <a:xfrm>
              <a:off x="3564000" y="2349925"/>
              <a:ext cx="99925" cy="96975"/>
            </a:xfrm>
            <a:custGeom>
              <a:rect b="b" l="l" r="r" t="t"/>
              <a:pathLst>
                <a:path extrusionOk="0" h="3879" w="3997">
                  <a:moveTo>
                    <a:pt x="1179" y="0"/>
                  </a:moveTo>
                  <a:cubicBezTo>
                    <a:pt x="922" y="0"/>
                    <a:pt x="665" y="16"/>
                    <a:pt x="410" y="49"/>
                  </a:cubicBezTo>
                  <a:cubicBezTo>
                    <a:pt x="85" y="68"/>
                    <a:pt x="10" y="495"/>
                    <a:pt x="1" y="727"/>
                  </a:cubicBezTo>
                  <a:cubicBezTo>
                    <a:pt x="29" y="1647"/>
                    <a:pt x="289" y="2576"/>
                    <a:pt x="846" y="3301"/>
                  </a:cubicBezTo>
                  <a:cubicBezTo>
                    <a:pt x="1032" y="3524"/>
                    <a:pt x="1237" y="3747"/>
                    <a:pt x="1506" y="3840"/>
                  </a:cubicBezTo>
                  <a:cubicBezTo>
                    <a:pt x="1581" y="3865"/>
                    <a:pt x="1662" y="3878"/>
                    <a:pt x="1742" y="3878"/>
                  </a:cubicBezTo>
                  <a:cubicBezTo>
                    <a:pt x="1952" y="3878"/>
                    <a:pt x="2163" y="3791"/>
                    <a:pt x="2277" y="3617"/>
                  </a:cubicBezTo>
                  <a:cubicBezTo>
                    <a:pt x="2435" y="3347"/>
                    <a:pt x="2324" y="3003"/>
                    <a:pt x="2203" y="2715"/>
                  </a:cubicBezTo>
                  <a:lnTo>
                    <a:pt x="2203" y="2715"/>
                  </a:lnTo>
                  <a:cubicBezTo>
                    <a:pt x="2398" y="2855"/>
                    <a:pt x="2612" y="2994"/>
                    <a:pt x="2844" y="3022"/>
                  </a:cubicBezTo>
                  <a:cubicBezTo>
                    <a:pt x="2883" y="3030"/>
                    <a:pt x="2924" y="3034"/>
                    <a:pt x="2964" y="3034"/>
                  </a:cubicBezTo>
                  <a:cubicBezTo>
                    <a:pt x="3165" y="3034"/>
                    <a:pt x="3371" y="2940"/>
                    <a:pt x="3448" y="2762"/>
                  </a:cubicBezTo>
                  <a:cubicBezTo>
                    <a:pt x="3550" y="2539"/>
                    <a:pt x="3420" y="2260"/>
                    <a:pt x="3253" y="2084"/>
                  </a:cubicBezTo>
                  <a:cubicBezTo>
                    <a:pt x="3076" y="1898"/>
                    <a:pt x="2863" y="1768"/>
                    <a:pt x="2714" y="1563"/>
                  </a:cubicBezTo>
                  <a:lnTo>
                    <a:pt x="2714" y="1563"/>
                  </a:lnTo>
                  <a:cubicBezTo>
                    <a:pt x="2891" y="1596"/>
                    <a:pt x="3064" y="1629"/>
                    <a:pt x="3232" y="1629"/>
                  </a:cubicBezTo>
                  <a:cubicBezTo>
                    <a:pt x="3302" y="1629"/>
                    <a:pt x="3371" y="1623"/>
                    <a:pt x="3439" y="1610"/>
                  </a:cubicBezTo>
                  <a:cubicBezTo>
                    <a:pt x="3671" y="1563"/>
                    <a:pt x="3903" y="1387"/>
                    <a:pt x="3931" y="1155"/>
                  </a:cubicBezTo>
                  <a:cubicBezTo>
                    <a:pt x="3996" y="774"/>
                    <a:pt x="3587" y="504"/>
                    <a:pt x="3225" y="365"/>
                  </a:cubicBezTo>
                  <a:cubicBezTo>
                    <a:pt x="2573" y="121"/>
                    <a:pt x="1877" y="0"/>
                    <a:pt x="11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
            <p:cNvSpPr/>
            <p:nvPr/>
          </p:nvSpPr>
          <p:spPr>
            <a:xfrm>
              <a:off x="3565175" y="2349400"/>
              <a:ext cx="98975" cy="99125"/>
            </a:xfrm>
            <a:custGeom>
              <a:rect b="b" l="l" r="r" t="t"/>
              <a:pathLst>
                <a:path extrusionOk="0" h="3965" w="3959">
                  <a:moveTo>
                    <a:pt x="1127" y="1"/>
                  </a:moveTo>
                  <a:cubicBezTo>
                    <a:pt x="876" y="1"/>
                    <a:pt x="625" y="20"/>
                    <a:pt x="372" y="51"/>
                  </a:cubicBezTo>
                  <a:cubicBezTo>
                    <a:pt x="639" y="19"/>
                    <a:pt x="902" y="5"/>
                    <a:pt x="1166" y="5"/>
                  </a:cubicBezTo>
                  <a:cubicBezTo>
                    <a:pt x="1240" y="5"/>
                    <a:pt x="1314" y="6"/>
                    <a:pt x="1389" y="8"/>
                  </a:cubicBezTo>
                  <a:lnTo>
                    <a:pt x="1389" y="8"/>
                  </a:lnTo>
                  <a:cubicBezTo>
                    <a:pt x="1301" y="3"/>
                    <a:pt x="1214" y="1"/>
                    <a:pt x="1127" y="1"/>
                  </a:cubicBezTo>
                  <a:close/>
                  <a:moveTo>
                    <a:pt x="381" y="70"/>
                  </a:moveTo>
                  <a:cubicBezTo>
                    <a:pt x="307" y="70"/>
                    <a:pt x="251" y="98"/>
                    <a:pt x="196" y="144"/>
                  </a:cubicBezTo>
                  <a:cubicBezTo>
                    <a:pt x="242" y="107"/>
                    <a:pt x="307" y="79"/>
                    <a:pt x="381" y="70"/>
                  </a:cubicBezTo>
                  <a:close/>
                  <a:moveTo>
                    <a:pt x="196" y="144"/>
                  </a:moveTo>
                  <a:lnTo>
                    <a:pt x="196" y="144"/>
                  </a:lnTo>
                  <a:cubicBezTo>
                    <a:pt x="140" y="172"/>
                    <a:pt x="103" y="237"/>
                    <a:pt x="75" y="293"/>
                  </a:cubicBezTo>
                  <a:cubicBezTo>
                    <a:pt x="103" y="237"/>
                    <a:pt x="149" y="172"/>
                    <a:pt x="196" y="144"/>
                  </a:cubicBezTo>
                  <a:close/>
                  <a:moveTo>
                    <a:pt x="0" y="675"/>
                  </a:moveTo>
                  <a:cubicBezTo>
                    <a:pt x="1" y="944"/>
                    <a:pt x="19" y="1195"/>
                    <a:pt x="65" y="1454"/>
                  </a:cubicBezTo>
                  <a:cubicBezTo>
                    <a:pt x="19" y="1195"/>
                    <a:pt x="1" y="935"/>
                    <a:pt x="0" y="675"/>
                  </a:cubicBezTo>
                  <a:close/>
                  <a:moveTo>
                    <a:pt x="1389" y="8"/>
                  </a:moveTo>
                  <a:cubicBezTo>
                    <a:pt x="1501" y="15"/>
                    <a:pt x="1615" y="26"/>
                    <a:pt x="1729" y="42"/>
                  </a:cubicBezTo>
                  <a:cubicBezTo>
                    <a:pt x="2184" y="89"/>
                    <a:pt x="2620" y="191"/>
                    <a:pt x="3057" y="339"/>
                  </a:cubicBezTo>
                  <a:cubicBezTo>
                    <a:pt x="3262" y="414"/>
                    <a:pt x="3475" y="516"/>
                    <a:pt x="3642" y="655"/>
                  </a:cubicBezTo>
                  <a:cubicBezTo>
                    <a:pt x="3726" y="720"/>
                    <a:pt x="3800" y="813"/>
                    <a:pt x="3847" y="906"/>
                  </a:cubicBezTo>
                  <a:cubicBezTo>
                    <a:pt x="3875" y="999"/>
                    <a:pt x="3893" y="1120"/>
                    <a:pt x="3856" y="1213"/>
                  </a:cubicBezTo>
                  <a:cubicBezTo>
                    <a:pt x="3819" y="1306"/>
                    <a:pt x="3754" y="1399"/>
                    <a:pt x="3661" y="1454"/>
                  </a:cubicBezTo>
                  <a:cubicBezTo>
                    <a:pt x="3568" y="1510"/>
                    <a:pt x="3475" y="1557"/>
                    <a:pt x="3364" y="1575"/>
                  </a:cubicBezTo>
                  <a:cubicBezTo>
                    <a:pt x="3321" y="1581"/>
                    <a:pt x="3277" y="1584"/>
                    <a:pt x="3232" y="1584"/>
                  </a:cubicBezTo>
                  <a:cubicBezTo>
                    <a:pt x="3062" y="1584"/>
                    <a:pt x="2880" y="1547"/>
                    <a:pt x="2704" y="1510"/>
                  </a:cubicBezTo>
                  <a:lnTo>
                    <a:pt x="2555" y="1482"/>
                  </a:lnTo>
                  <a:lnTo>
                    <a:pt x="2648" y="1603"/>
                  </a:lnTo>
                  <a:cubicBezTo>
                    <a:pt x="2797" y="1817"/>
                    <a:pt x="3020" y="1956"/>
                    <a:pt x="3169" y="2133"/>
                  </a:cubicBezTo>
                  <a:cubicBezTo>
                    <a:pt x="3252" y="2207"/>
                    <a:pt x="3317" y="2300"/>
                    <a:pt x="3354" y="2411"/>
                  </a:cubicBezTo>
                  <a:cubicBezTo>
                    <a:pt x="3401" y="2513"/>
                    <a:pt x="3410" y="2616"/>
                    <a:pt x="3382" y="2718"/>
                  </a:cubicBezTo>
                  <a:cubicBezTo>
                    <a:pt x="3345" y="2811"/>
                    <a:pt x="3262" y="2894"/>
                    <a:pt x="3169" y="2941"/>
                  </a:cubicBezTo>
                  <a:cubicBezTo>
                    <a:pt x="3097" y="2977"/>
                    <a:pt x="3013" y="2991"/>
                    <a:pt x="2928" y="2991"/>
                  </a:cubicBezTo>
                  <a:cubicBezTo>
                    <a:pt x="2903" y="2991"/>
                    <a:pt x="2878" y="2989"/>
                    <a:pt x="2853" y="2987"/>
                  </a:cubicBezTo>
                  <a:cubicBezTo>
                    <a:pt x="2630" y="2950"/>
                    <a:pt x="2425" y="2829"/>
                    <a:pt x="2230" y="2681"/>
                  </a:cubicBezTo>
                  <a:lnTo>
                    <a:pt x="2044" y="2560"/>
                  </a:lnTo>
                  <a:lnTo>
                    <a:pt x="2044" y="2560"/>
                  </a:lnTo>
                  <a:lnTo>
                    <a:pt x="2128" y="2764"/>
                  </a:lnTo>
                  <a:cubicBezTo>
                    <a:pt x="2174" y="2885"/>
                    <a:pt x="2221" y="3015"/>
                    <a:pt x="2249" y="3127"/>
                  </a:cubicBezTo>
                  <a:cubicBezTo>
                    <a:pt x="2277" y="3247"/>
                    <a:pt x="2286" y="3368"/>
                    <a:pt x="2258" y="3489"/>
                  </a:cubicBezTo>
                  <a:cubicBezTo>
                    <a:pt x="2240" y="3601"/>
                    <a:pt x="2156" y="3693"/>
                    <a:pt x="2063" y="3768"/>
                  </a:cubicBezTo>
                  <a:cubicBezTo>
                    <a:pt x="1961" y="3823"/>
                    <a:pt x="1840" y="3861"/>
                    <a:pt x="1719" y="3861"/>
                  </a:cubicBezTo>
                  <a:cubicBezTo>
                    <a:pt x="1589" y="3861"/>
                    <a:pt x="1468" y="3823"/>
                    <a:pt x="1366" y="3768"/>
                  </a:cubicBezTo>
                  <a:cubicBezTo>
                    <a:pt x="1255" y="3712"/>
                    <a:pt x="1162" y="3628"/>
                    <a:pt x="1069" y="3535"/>
                  </a:cubicBezTo>
                  <a:cubicBezTo>
                    <a:pt x="976" y="3443"/>
                    <a:pt x="892" y="3350"/>
                    <a:pt x="809" y="3247"/>
                  </a:cubicBezTo>
                  <a:cubicBezTo>
                    <a:pt x="725" y="3136"/>
                    <a:pt x="660" y="3034"/>
                    <a:pt x="586" y="2913"/>
                  </a:cubicBezTo>
                  <a:cubicBezTo>
                    <a:pt x="326" y="2467"/>
                    <a:pt x="158" y="1965"/>
                    <a:pt x="65" y="1454"/>
                  </a:cubicBezTo>
                  <a:lnTo>
                    <a:pt x="65" y="1454"/>
                  </a:lnTo>
                  <a:cubicBezTo>
                    <a:pt x="149" y="1975"/>
                    <a:pt x="298" y="2486"/>
                    <a:pt x="558" y="2941"/>
                  </a:cubicBezTo>
                  <a:cubicBezTo>
                    <a:pt x="623" y="3052"/>
                    <a:pt x="679" y="3173"/>
                    <a:pt x="762" y="3275"/>
                  </a:cubicBezTo>
                  <a:cubicBezTo>
                    <a:pt x="837" y="3378"/>
                    <a:pt x="930" y="3489"/>
                    <a:pt x="1004" y="3591"/>
                  </a:cubicBezTo>
                  <a:cubicBezTo>
                    <a:pt x="1078" y="3684"/>
                    <a:pt x="1180" y="3777"/>
                    <a:pt x="1301" y="3851"/>
                  </a:cubicBezTo>
                  <a:cubicBezTo>
                    <a:pt x="1413" y="3916"/>
                    <a:pt x="1552" y="3963"/>
                    <a:pt x="1691" y="3963"/>
                  </a:cubicBezTo>
                  <a:cubicBezTo>
                    <a:pt x="1709" y="3964"/>
                    <a:pt x="1726" y="3965"/>
                    <a:pt x="1743" y="3965"/>
                  </a:cubicBezTo>
                  <a:cubicBezTo>
                    <a:pt x="1865" y="3965"/>
                    <a:pt x="1986" y="3935"/>
                    <a:pt x="2100" y="3870"/>
                  </a:cubicBezTo>
                  <a:cubicBezTo>
                    <a:pt x="2230" y="3805"/>
                    <a:pt x="2323" y="3675"/>
                    <a:pt x="2360" y="3535"/>
                  </a:cubicBezTo>
                  <a:cubicBezTo>
                    <a:pt x="2388" y="3396"/>
                    <a:pt x="2379" y="3247"/>
                    <a:pt x="2360" y="3117"/>
                  </a:cubicBezTo>
                  <a:cubicBezTo>
                    <a:pt x="2342" y="3043"/>
                    <a:pt x="2323" y="2987"/>
                    <a:pt x="2314" y="2932"/>
                  </a:cubicBezTo>
                  <a:lnTo>
                    <a:pt x="2314" y="2932"/>
                  </a:lnTo>
                  <a:cubicBezTo>
                    <a:pt x="2360" y="2969"/>
                    <a:pt x="2397" y="2987"/>
                    <a:pt x="2453" y="3015"/>
                  </a:cubicBezTo>
                  <a:cubicBezTo>
                    <a:pt x="2565" y="3071"/>
                    <a:pt x="2685" y="3117"/>
                    <a:pt x="2825" y="3136"/>
                  </a:cubicBezTo>
                  <a:cubicBezTo>
                    <a:pt x="2857" y="3143"/>
                    <a:pt x="2891" y="3147"/>
                    <a:pt x="2925" y="3147"/>
                  </a:cubicBezTo>
                  <a:cubicBezTo>
                    <a:pt x="3020" y="3147"/>
                    <a:pt x="3120" y="3121"/>
                    <a:pt x="3215" y="3080"/>
                  </a:cubicBezTo>
                  <a:cubicBezTo>
                    <a:pt x="3345" y="3024"/>
                    <a:pt x="3447" y="2922"/>
                    <a:pt x="3494" y="2783"/>
                  </a:cubicBezTo>
                  <a:cubicBezTo>
                    <a:pt x="3540" y="2644"/>
                    <a:pt x="3522" y="2504"/>
                    <a:pt x="3475" y="2374"/>
                  </a:cubicBezTo>
                  <a:cubicBezTo>
                    <a:pt x="3429" y="2244"/>
                    <a:pt x="3345" y="2142"/>
                    <a:pt x="3252" y="2049"/>
                  </a:cubicBezTo>
                  <a:cubicBezTo>
                    <a:pt x="3113" y="1910"/>
                    <a:pt x="2964" y="1798"/>
                    <a:pt x="2834" y="1677"/>
                  </a:cubicBezTo>
                  <a:lnTo>
                    <a:pt x="2834" y="1677"/>
                  </a:lnTo>
                  <a:cubicBezTo>
                    <a:pt x="2947" y="1689"/>
                    <a:pt x="3056" y="1705"/>
                    <a:pt x="3169" y="1705"/>
                  </a:cubicBezTo>
                  <a:cubicBezTo>
                    <a:pt x="3232" y="1705"/>
                    <a:pt x="3297" y="1700"/>
                    <a:pt x="3364" y="1687"/>
                  </a:cubicBezTo>
                  <a:cubicBezTo>
                    <a:pt x="3485" y="1668"/>
                    <a:pt x="3596" y="1622"/>
                    <a:pt x="3707" y="1547"/>
                  </a:cubicBezTo>
                  <a:cubicBezTo>
                    <a:pt x="3800" y="1482"/>
                    <a:pt x="3893" y="1371"/>
                    <a:pt x="3921" y="1259"/>
                  </a:cubicBezTo>
                  <a:cubicBezTo>
                    <a:pt x="3958" y="1138"/>
                    <a:pt x="3958" y="1018"/>
                    <a:pt x="3903" y="897"/>
                  </a:cubicBezTo>
                  <a:cubicBezTo>
                    <a:pt x="3856" y="785"/>
                    <a:pt x="3773" y="702"/>
                    <a:pt x="3680" y="618"/>
                  </a:cubicBezTo>
                  <a:cubicBezTo>
                    <a:pt x="3494" y="470"/>
                    <a:pt x="3289" y="377"/>
                    <a:pt x="3066" y="302"/>
                  </a:cubicBezTo>
                  <a:cubicBezTo>
                    <a:pt x="2639" y="163"/>
                    <a:pt x="2184" y="70"/>
                    <a:pt x="1729" y="24"/>
                  </a:cubicBezTo>
                  <a:cubicBezTo>
                    <a:pt x="1615" y="17"/>
                    <a:pt x="1501" y="11"/>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
            <p:cNvSpPr/>
            <p:nvPr/>
          </p:nvSpPr>
          <p:spPr>
            <a:xfrm>
              <a:off x="3568900" y="2353700"/>
              <a:ext cx="63425" cy="35550"/>
            </a:xfrm>
            <a:custGeom>
              <a:rect b="b" l="l" r="r" t="t"/>
              <a:pathLst>
                <a:path extrusionOk="0" h="1422" w="2537">
                  <a:moveTo>
                    <a:pt x="0" y="0"/>
                  </a:moveTo>
                  <a:lnTo>
                    <a:pt x="0" y="0"/>
                  </a:lnTo>
                  <a:cubicBezTo>
                    <a:pt x="177" y="167"/>
                    <a:pt x="381" y="298"/>
                    <a:pt x="595" y="418"/>
                  </a:cubicBezTo>
                  <a:cubicBezTo>
                    <a:pt x="790" y="548"/>
                    <a:pt x="1013" y="669"/>
                    <a:pt x="1217" y="781"/>
                  </a:cubicBezTo>
                  <a:cubicBezTo>
                    <a:pt x="1440" y="901"/>
                    <a:pt x="1645" y="1013"/>
                    <a:pt x="1868" y="1115"/>
                  </a:cubicBezTo>
                  <a:cubicBezTo>
                    <a:pt x="2091" y="1227"/>
                    <a:pt x="2314" y="1329"/>
                    <a:pt x="2536" y="1422"/>
                  </a:cubicBezTo>
                  <a:cubicBezTo>
                    <a:pt x="2323" y="1292"/>
                    <a:pt x="2100" y="1189"/>
                    <a:pt x="1895" y="1069"/>
                  </a:cubicBezTo>
                  <a:lnTo>
                    <a:pt x="1254" y="725"/>
                  </a:lnTo>
                  <a:lnTo>
                    <a:pt x="613" y="372"/>
                  </a:lnTo>
                  <a:lnTo>
                    <a:pt x="307" y="205"/>
                  </a:lnTo>
                  <a:cubicBezTo>
                    <a:pt x="195" y="140"/>
                    <a:pt x="102"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
            <p:cNvSpPr/>
            <p:nvPr/>
          </p:nvSpPr>
          <p:spPr>
            <a:xfrm>
              <a:off x="3566575" y="2356250"/>
              <a:ext cx="52275" cy="61100"/>
            </a:xfrm>
            <a:custGeom>
              <a:rect b="b" l="l" r="r" t="t"/>
              <a:pathLst>
                <a:path extrusionOk="0" h="2444" w="2091">
                  <a:moveTo>
                    <a:pt x="0" y="0"/>
                  </a:moveTo>
                  <a:lnTo>
                    <a:pt x="0" y="0"/>
                  </a:lnTo>
                  <a:cubicBezTo>
                    <a:pt x="93" y="93"/>
                    <a:pt x="186" y="196"/>
                    <a:pt x="270" y="298"/>
                  </a:cubicBezTo>
                  <a:cubicBezTo>
                    <a:pt x="353" y="400"/>
                    <a:pt x="446" y="511"/>
                    <a:pt x="520" y="614"/>
                  </a:cubicBezTo>
                  <a:lnTo>
                    <a:pt x="1031" y="1227"/>
                  </a:lnTo>
                  <a:lnTo>
                    <a:pt x="1561" y="1840"/>
                  </a:lnTo>
                  <a:cubicBezTo>
                    <a:pt x="1728" y="2044"/>
                    <a:pt x="1914" y="2249"/>
                    <a:pt x="2091" y="2444"/>
                  </a:cubicBezTo>
                  <a:cubicBezTo>
                    <a:pt x="1933" y="2230"/>
                    <a:pt x="1765" y="2017"/>
                    <a:pt x="1589" y="1821"/>
                  </a:cubicBezTo>
                  <a:cubicBezTo>
                    <a:pt x="1422" y="1608"/>
                    <a:pt x="1254" y="1403"/>
                    <a:pt x="1078" y="1190"/>
                  </a:cubicBezTo>
                  <a:cubicBezTo>
                    <a:pt x="911" y="985"/>
                    <a:pt x="734" y="772"/>
                    <a:pt x="558" y="576"/>
                  </a:cubicBezTo>
                  <a:cubicBezTo>
                    <a:pt x="381" y="381"/>
                    <a:pt x="214"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
            <p:cNvSpPr/>
            <p:nvPr/>
          </p:nvSpPr>
          <p:spPr>
            <a:xfrm>
              <a:off x="3588625" y="2369475"/>
              <a:ext cx="18150" cy="10250"/>
            </a:xfrm>
            <a:custGeom>
              <a:rect b="b" l="l" r="r" t="t"/>
              <a:pathLst>
                <a:path extrusionOk="0" h="410" w="726">
                  <a:moveTo>
                    <a:pt x="1" y="1"/>
                  </a:moveTo>
                  <a:cubicBezTo>
                    <a:pt x="47" y="57"/>
                    <a:pt x="103" y="103"/>
                    <a:pt x="168" y="140"/>
                  </a:cubicBezTo>
                  <a:lnTo>
                    <a:pt x="335" y="243"/>
                  </a:lnTo>
                  <a:cubicBezTo>
                    <a:pt x="465" y="317"/>
                    <a:pt x="586" y="373"/>
                    <a:pt x="725" y="410"/>
                  </a:cubicBezTo>
                  <a:cubicBezTo>
                    <a:pt x="605" y="326"/>
                    <a:pt x="493" y="261"/>
                    <a:pt x="372" y="178"/>
                  </a:cubicBezTo>
                  <a:cubicBezTo>
                    <a:pt x="317" y="140"/>
                    <a:pt x="242" y="122"/>
                    <a:pt x="187" y="85"/>
                  </a:cubicBezTo>
                  <a:cubicBezTo>
                    <a:pt x="131" y="57"/>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3"/>
            <p:cNvSpPr/>
            <p:nvPr/>
          </p:nvSpPr>
          <p:spPr>
            <a:xfrm>
              <a:off x="3600700" y="2379700"/>
              <a:ext cx="12125" cy="4900"/>
            </a:xfrm>
            <a:custGeom>
              <a:rect b="b" l="l" r="r" t="t"/>
              <a:pathLst>
                <a:path extrusionOk="0" h="196" w="485">
                  <a:moveTo>
                    <a:pt x="1" y="1"/>
                  </a:moveTo>
                  <a:lnTo>
                    <a:pt x="1" y="1"/>
                  </a:lnTo>
                  <a:cubicBezTo>
                    <a:pt x="38" y="47"/>
                    <a:pt x="75" y="66"/>
                    <a:pt x="112" y="94"/>
                  </a:cubicBezTo>
                  <a:cubicBezTo>
                    <a:pt x="140" y="112"/>
                    <a:pt x="196" y="140"/>
                    <a:pt x="224" y="149"/>
                  </a:cubicBezTo>
                  <a:cubicBezTo>
                    <a:pt x="308" y="177"/>
                    <a:pt x="391" y="196"/>
                    <a:pt x="484" y="196"/>
                  </a:cubicBezTo>
                  <a:cubicBezTo>
                    <a:pt x="410" y="149"/>
                    <a:pt x="335" y="112"/>
                    <a:pt x="233" y="66"/>
                  </a:cubicBezTo>
                  <a:cubicBezTo>
                    <a:pt x="205" y="57"/>
                    <a:pt x="159" y="47"/>
                    <a:pt x="122" y="38"/>
                  </a:cubicBezTo>
                  <a:cubicBezTo>
                    <a:pt x="8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
            <p:cNvSpPr/>
            <p:nvPr/>
          </p:nvSpPr>
          <p:spPr>
            <a:xfrm>
              <a:off x="3594200" y="2379475"/>
              <a:ext cx="15600" cy="11175"/>
            </a:xfrm>
            <a:custGeom>
              <a:rect b="b" l="l" r="r" t="t"/>
              <a:pathLst>
                <a:path extrusionOk="0" h="447" w="624">
                  <a:moveTo>
                    <a:pt x="1" y="0"/>
                  </a:moveTo>
                  <a:lnTo>
                    <a:pt x="140" y="140"/>
                  </a:lnTo>
                  <a:cubicBezTo>
                    <a:pt x="187" y="168"/>
                    <a:pt x="242" y="214"/>
                    <a:pt x="289" y="251"/>
                  </a:cubicBezTo>
                  <a:cubicBezTo>
                    <a:pt x="391" y="335"/>
                    <a:pt x="512" y="400"/>
                    <a:pt x="623" y="446"/>
                  </a:cubicBezTo>
                  <a:cubicBezTo>
                    <a:pt x="540" y="344"/>
                    <a:pt x="437" y="279"/>
                    <a:pt x="326" y="205"/>
                  </a:cubicBezTo>
                  <a:cubicBezTo>
                    <a:pt x="224" y="121"/>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
            <p:cNvSpPr/>
            <p:nvPr/>
          </p:nvSpPr>
          <p:spPr>
            <a:xfrm>
              <a:off x="3580500" y="2366000"/>
              <a:ext cx="8850" cy="8850"/>
            </a:xfrm>
            <a:custGeom>
              <a:rect b="b" l="l" r="r" t="t"/>
              <a:pathLst>
                <a:path extrusionOk="0" h="354" w="354">
                  <a:moveTo>
                    <a:pt x="1" y="1"/>
                  </a:moveTo>
                  <a:lnTo>
                    <a:pt x="1" y="1"/>
                  </a:lnTo>
                  <a:cubicBezTo>
                    <a:pt x="47" y="84"/>
                    <a:pt x="94" y="140"/>
                    <a:pt x="149" y="196"/>
                  </a:cubicBezTo>
                  <a:cubicBezTo>
                    <a:pt x="214" y="261"/>
                    <a:pt x="270" y="317"/>
                    <a:pt x="354" y="354"/>
                  </a:cubicBezTo>
                  <a:cubicBezTo>
                    <a:pt x="317" y="270"/>
                    <a:pt x="261" y="214"/>
                    <a:pt x="196" y="149"/>
                  </a:cubicBezTo>
                  <a:cubicBezTo>
                    <a:pt x="140" y="94"/>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
            <p:cNvSpPr/>
            <p:nvPr/>
          </p:nvSpPr>
          <p:spPr>
            <a:xfrm>
              <a:off x="3622550" y="2412700"/>
              <a:ext cx="16275" cy="7675"/>
            </a:xfrm>
            <a:custGeom>
              <a:rect b="b" l="l" r="r" t="t"/>
              <a:pathLst>
                <a:path extrusionOk="0" h="307" w="651">
                  <a:moveTo>
                    <a:pt x="0" y="0"/>
                  </a:moveTo>
                  <a:cubicBezTo>
                    <a:pt x="37" y="47"/>
                    <a:pt x="93" y="84"/>
                    <a:pt x="140" y="121"/>
                  </a:cubicBezTo>
                  <a:cubicBezTo>
                    <a:pt x="195" y="158"/>
                    <a:pt x="251" y="177"/>
                    <a:pt x="307" y="204"/>
                  </a:cubicBezTo>
                  <a:cubicBezTo>
                    <a:pt x="418" y="251"/>
                    <a:pt x="530" y="297"/>
                    <a:pt x="651" y="307"/>
                  </a:cubicBezTo>
                  <a:cubicBezTo>
                    <a:pt x="548" y="232"/>
                    <a:pt x="446" y="186"/>
                    <a:pt x="325" y="139"/>
                  </a:cubicBezTo>
                  <a:cubicBezTo>
                    <a:pt x="279" y="121"/>
                    <a:pt x="223" y="93"/>
                    <a:pt x="168" y="74"/>
                  </a:cubicBezTo>
                  <a:cubicBezTo>
                    <a:pt x="121"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
            <p:cNvSpPr/>
            <p:nvPr/>
          </p:nvSpPr>
          <p:spPr>
            <a:xfrm>
              <a:off x="3617900" y="2406875"/>
              <a:ext cx="11175" cy="5600"/>
            </a:xfrm>
            <a:custGeom>
              <a:rect b="b" l="l" r="r" t="t"/>
              <a:pathLst>
                <a:path extrusionOk="0" h="224" w="447">
                  <a:moveTo>
                    <a:pt x="0" y="1"/>
                  </a:moveTo>
                  <a:lnTo>
                    <a:pt x="0" y="1"/>
                  </a:lnTo>
                  <a:cubicBezTo>
                    <a:pt x="28" y="38"/>
                    <a:pt x="65" y="75"/>
                    <a:pt x="93" y="94"/>
                  </a:cubicBezTo>
                  <a:cubicBezTo>
                    <a:pt x="121" y="131"/>
                    <a:pt x="168" y="140"/>
                    <a:pt x="205" y="168"/>
                  </a:cubicBezTo>
                  <a:cubicBezTo>
                    <a:pt x="233" y="187"/>
                    <a:pt x="270" y="196"/>
                    <a:pt x="316" y="214"/>
                  </a:cubicBezTo>
                  <a:cubicBezTo>
                    <a:pt x="363" y="214"/>
                    <a:pt x="400" y="224"/>
                    <a:pt x="446" y="224"/>
                  </a:cubicBezTo>
                  <a:cubicBezTo>
                    <a:pt x="372" y="177"/>
                    <a:pt x="307" y="140"/>
                    <a:pt x="233" y="94"/>
                  </a:cubicBezTo>
                  <a:cubicBezTo>
                    <a:pt x="158" y="57"/>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
            <p:cNvSpPr/>
            <p:nvPr/>
          </p:nvSpPr>
          <p:spPr>
            <a:xfrm>
              <a:off x="3635325" y="2414775"/>
              <a:ext cx="6750" cy="2575"/>
            </a:xfrm>
            <a:custGeom>
              <a:rect b="b" l="l" r="r" t="t"/>
              <a:pathLst>
                <a:path extrusionOk="0" h="103" w="270">
                  <a:moveTo>
                    <a:pt x="0" y="1"/>
                  </a:moveTo>
                  <a:cubicBezTo>
                    <a:pt x="37" y="56"/>
                    <a:pt x="84" y="84"/>
                    <a:pt x="130" y="94"/>
                  </a:cubicBezTo>
                  <a:cubicBezTo>
                    <a:pt x="158" y="103"/>
                    <a:pt x="177" y="103"/>
                    <a:pt x="205" y="103"/>
                  </a:cubicBezTo>
                  <a:cubicBezTo>
                    <a:pt x="223" y="103"/>
                    <a:pt x="251" y="94"/>
                    <a:pt x="270" y="84"/>
                  </a:cubicBezTo>
                  <a:cubicBezTo>
                    <a:pt x="223" y="56"/>
                    <a:pt x="186" y="38"/>
                    <a:pt x="140" y="10"/>
                  </a:cubicBezTo>
                  <a:cubicBezTo>
                    <a:pt x="121" y="10"/>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
            <p:cNvSpPr/>
            <p:nvPr/>
          </p:nvSpPr>
          <p:spPr>
            <a:xfrm>
              <a:off x="3596750" y="2436375"/>
              <a:ext cx="15125" cy="6400"/>
            </a:xfrm>
            <a:custGeom>
              <a:rect b="b" l="l" r="r" t="t"/>
              <a:pathLst>
                <a:path extrusionOk="0" h="256" w="605">
                  <a:moveTo>
                    <a:pt x="1" y="1"/>
                  </a:moveTo>
                  <a:lnTo>
                    <a:pt x="1" y="1"/>
                  </a:lnTo>
                  <a:cubicBezTo>
                    <a:pt x="10" y="19"/>
                    <a:pt x="29" y="47"/>
                    <a:pt x="47" y="66"/>
                  </a:cubicBezTo>
                  <a:cubicBezTo>
                    <a:pt x="57" y="94"/>
                    <a:pt x="85" y="112"/>
                    <a:pt x="103" y="140"/>
                  </a:cubicBezTo>
                  <a:cubicBezTo>
                    <a:pt x="150" y="168"/>
                    <a:pt x="196" y="205"/>
                    <a:pt x="261" y="233"/>
                  </a:cubicBezTo>
                  <a:cubicBezTo>
                    <a:pt x="302" y="247"/>
                    <a:pt x="348" y="255"/>
                    <a:pt x="391" y="255"/>
                  </a:cubicBezTo>
                  <a:cubicBezTo>
                    <a:pt x="407" y="255"/>
                    <a:pt x="423" y="254"/>
                    <a:pt x="438" y="252"/>
                  </a:cubicBezTo>
                  <a:cubicBezTo>
                    <a:pt x="503" y="242"/>
                    <a:pt x="568" y="214"/>
                    <a:pt x="605" y="168"/>
                  </a:cubicBezTo>
                  <a:lnTo>
                    <a:pt x="605" y="168"/>
                  </a:lnTo>
                  <a:cubicBezTo>
                    <a:pt x="552" y="186"/>
                    <a:pt x="500" y="195"/>
                    <a:pt x="449" y="195"/>
                  </a:cubicBezTo>
                  <a:cubicBezTo>
                    <a:pt x="392" y="195"/>
                    <a:pt x="338" y="183"/>
                    <a:pt x="289" y="159"/>
                  </a:cubicBezTo>
                  <a:cubicBezTo>
                    <a:pt x="233" y="149"/>
                    <a:pt x="187" y="112"/>
                    <a:pt x="140" y="84"/>
                  </a:cubicBezTo>
                  <a:cubicBezTo>
                    <a:pt x="122" y="75"/>
                    <a:pt x="94" y="56"/>
                    <a:pt x="66" y="38"/>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3"/>
            <p:cNvSpPr/>
            <p:nvPr/>
          </p:nvSpPr>
          <p:spPr>
            <a:xfrm>
              <a:off x="3591200" y="2426400"/>
              <a:ext cx="11150" cy="11400"/>
            </a:xfrm>
            <a:custGeom>
              <a:rect b="b" l="l" r="r" t="t"/>
              <a:pathLst>
                <a:path extrusionOk="0" h="456" w="446">
                  <a:moveTo>
                    <a:pt x="0" y="0"/>
                  </a:moveTo>
                  <a:lnTo>
                    <a:pt x="0" y="0"/>
                  </a:lnTo>
                  <a:cubicBezTo>
                    <a:pt x="19" y="56"/>
                    <a:pt x="37" y="102"/>
                    <a:pt x="74" y="149"/>
                  </a:cubicBezTo>
                  <a:cubicBezTo>
                    <a:pt x="93" y="186"/>
                    <a:pt x="139" y="233"/>
                    <a:pt x="177" y="270"/>
                  </a:cubicBezTo>
                  <a:cubicBezTo>
                    <a:pt x="260" y="353"/>
                    <a:pt x="353" y="409"/>
                    <a:pt x="446" y="455"/>
                  </a:cubicBezTo>
                  <a:cubicBezTo>
                    <a:pt x="418" y="409"/>
                    <a:pt x="372" y="363"/>
                    <a:pt x="344" y="325"/>
                  </a:cubicBezTo>
                  <a:cubicBezTo>
                    <a:pt x="307" y="288"/>
                    <a:pt x="260" y="260"/>
                    <a:pt x="223" y="223"/>
                  </a:cubicBezTo>
                  <a:lnTo>
                    <a:pt x="111" y="121"/>
                  </a:lnTo>
                  <a:cubicBezTo>
                    <a:pt x="74" y="84"/>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
            <p:cNvSpPr/>
            <p:nvPr/>
          </p:nvSpPr>
          <p:spPr>
            <a:xfrm>
              <a:off x="3583750" y="2421525"/>
              <a:ext cx="7925" cy="12100"/>
            </a:xfrm>
            <a:custGeom>
              <a:rect b="b" l="l" r="r" t="t"/>
              <a:pathLst>
                <a:path extrusionOk="0" h="484" w="317">
                  <a:moveTo>
                    <a:pt x="1" y="0"/>
                  </a:moveTo>
                  <a:cubicBezTo>
                    <a:pt x="1" y="56"/>
                    <a:pt x="10" y="102"/>
                    <a:pt x="38" y="149"/>
                  </a:cubicBezTo>
                  <a:cubicBezTo>
                    <a:pt x="56" y="195"/>
                    <a:pt x="84" y="232"/>
                    <a:pt x="103" y="279"/>
                  </a:cubicBezTo>
                  <a:cubicBezTo>
                    <a:pt x="140" y="325"/>
                    <a:pt x="159" y="362"/>
                    <a:pt x="196" y="390"/>
                  </a:cubicBezTo>
                  <a:cubicBezTo>
                    <a:pt x="233" y="428"/>
                    <a:pt x="261" y="465"/>
                    <a:pt x="317" y="483"/>
                  </a:cubicBezTo>
                  <a:cubicBezTo>
                    <a:pt x="261" y="409"/>
                    <a:pt x="224" y="325"/>
                    <a:pt x="159" y="232"/>
                  </a:cubicBezTo>
                  <a:cubicBezTo>
                    <a:pt x="103" y="158"/>
                    <a:pt x="4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
            <p:cNvSpPr/>
            <p:nvPr/>
          </p:nvSpPr>
          <p:spPr>
            <a:xfrm>
              <a:off x="3597225" y="2428475"/>
              <a:ext cx="7450" cy="6775"/>
            </a:xfrm>
            <a:custGeom>
              <a:rect b="b" l="l" r="r" t="t"/>
              <a:pathLst>
                <a:path extrusionOk="0" h="271" w="298">
                  <a:moveTo>
                    <a:pt x="1" y="1"/>
                  </a:moveTo>
                  <a:cubicBezTo>
                    <a:pt x="19" y="66"/>
                    <a:pt x="66" y="131"/>
                    <a:pt x="112" y="177"/>
                  </a:cubicBezTo>
                  <a:cubicBezTo>
                    <a:pt x="131" y="196"/>
                    <a:pt x="159" y="215"/>
                    <a:pt x="186" y="233"/>
                  </a:cubicBezTo>
                  <a:cubicBezTo>
                    <a:pt x="224" y="252"/>
                    <a:pt x="261" y="270"/>
                    <a:pt x="298" y="270"/>
                  </a:cubicBezTo>
                  <a:cubicBezTo>
                    <a:pt x="251" y="224"/>
                    <a:pt x="205" y="177"/>
                    <a:pt x="159" y="112"/>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3"/>
            <p:cNvSpPr/>
            <p:nvPr/>
          </p:nvSpPr>
          <p:spPr>
            <a:xfrm>
              <a:off x="3566325" y="2363225"/>
              <a:ext cx="1650" cy="14425"/>
            </a:xfrm>
            <a:custGeom>
              <a:rect b="b" l="l" r="r" t="t"/>
              <a:pathLst>
                <a:path extrusionOk="0" h="577" w="66">
                  <a:moveTo>
                    <a:pt x="57" y="0"/>
                  </a:moveTo>
                  <a:cubicBezTo>
                    <a:pt x="29" y="47"/>
                    <a:pt x="19" y="93"/>
                    <a:pt x="10" y="139"/>
                  </a:cubicBezTo>
                  <a:cubicBezTo>
                    <a:pt x="1" y="186"/>
                    <a:pt x="1" y="242"/>
                    <a:pt x="1" y="288"/>
                  </a:cubicBezTo>
                  <a:cubicBezTo>
                    <a:pt x="1" y="381"/>
                    <a:pt x="10" y="483"/>
                    <a:pt x="66" y="576"/>
                  </a:cubicBezTo>
                  <a:lnTo>
                    <a:pt x="66" y="288"/>
                  </a:lnTo>
                  <a:cubicBezTo>
                    <a:pt x="66" y="195"/>
                    <a:pt x="66" y="102"/>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
            <p:cNvSpPr/>
            <p:nvPr/>
          </p:nvSpPr>
          <p:spPr>
            <a:xfrm>
              <a:off x="3569825" y="2368325"/>
              <a:ext cx="2575" cy="10950"/>
            </a:xfrm>
            <a:custGeom>
              <a:rect b="b" l="l" r="r" t="t"/>
              <a:pathLst>
                <a:path extrusionOk="0" h="438" w="103">
                  <a:moveTo>
                    <a:pt x="47" y="1"/>
                  </a:moveTo>
                  <a:cubicBezTo>
                    <a:pt x="19" y="38"/>
                    <a:pt x="10" y="75"/>
                    <a:pt x="10" y="112"/>
                  </a:cubicBezTo>
                  <a:cubicBezTo>
                    <a:pt x="0" y="149"/>
                    <a:pt x="10" y="196"/>
                    <a:pt x="10" y="233"/>
                  </a:cubicBezTo>
                  <a:cubicBezTo>
                    <a:pt x="19" y="298"/>
                    <a:pt x="56" y="381"/>
                    <a:pt x="102" y="437"/>
                  </a:cubicBezTo>
                  <a:cubicBezTo>
                    <a:pt x="102" y="400"/>
                    <a:pt x="93" y="363"/>
                    <a:pt x="93" y="326"/>
                  </a:cubicBezTo>
                  <a:cubicBezTo>
                    <a:pt x="93" y="289"/>
                    <a:pt x="84" y="261"/>
                    <a:pt x="84" y="224"/>
                  </a:cubicBezTo>
                  <a:cubicBezTo>
                    <a:pt x="65"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
            <p:cNvSpPr/>
            <p:nvPr/>
          </p:nvSpPr>
          <p:spPr>
            <a:xfrm>
              <a:off x="3574925" y="2372750"/>
              <a:ext cx="7000" cy="8850"/>
            </a:xfrm>
            <a:custGeom>
              <a:rect b="b" l="l" r="r" t="t"/>
              <a:pathLst>
                <a:path extrusionOk="0" h="354" w="280">
                  <a:moveTo>
                    <a:pt x="1" y="0"/>
                  </a:moveTo>
                  <a:cubicBezTo>
                    <a:pt x="29" y="65"/>
                    <a:pt x="66" y="139"/>
                    <a:pt x="121" y="195"/>
                  </a:cubicBezTo>
                  <a:cubicBezTo>
                    <a:pt x="140" y="232"/>
                    <a:pt x="168" y="260"/>
                    <a:pt x="186" y="288"/>
                  </a:cubicBezTo>
                  <a:cubicBezTo>
                    <a:pt x="214" y="316"/>
                    <a:pt x="252" y="335"/>
                    <a:pt x="279" y="353"/>
                  </a:cubicBezTo>
                  <a:cubicBezTo>
                    <a:pt x="252" y="288"/>
                    <a:pt x="214" y="223"/>
                    <a:pt x="168" y="158"/>
                  </a:cubicBezTo>
                  <a:cubicBezTo>
                    <a:pt x="121" y="102"/>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3"/>
            <p:cNvSpPr/>
            <p:nvPr/>
          </p:nvSpPr>
          <p:spPr>
            <a:xfrm>
              <a:off x="3574700" y="2379000"/>
              <a:ext cx="3500" cy="9325"/>
            </a:xfrm>
            <a:custGeom>
              <a:rect b="b" l="l" r="r" t="t"/>
              <a:pathLst>
                <a:path extrusionOk="0" h="373" w="140">
                  <a:moveTo>
                    <a:pt x="0" y="1"/>
                  </a:moveTo>
                  <a:cubicBezTo>
                    <a:pt x="0" y="75"/>
                    <a:pt x="10" y="140"/>
                    <a:pt x="38" y="205"/>
                  </a:cubicBezTo>
                  <a:cubicBezTo>
                    <a:pt x="56" y="270"/>
                    <a:pt x="93" y="326"/>
                    <a:pt x="140" y="373"/>
                  </a:cubicBezTo>
                  <a:cubicBezTo>
                    <a:pt x="140" y="308"/>
                    <a:pt x="130" y="233"/>
                    <a:pt x="103" y="177"/>
                  </a:cubicBezTo>
                  <a:cubicBezTo>
                    <a:pt x="84" y="12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
            <p:cNvSpPr/>
            <p:nvPr/>
          </p:nvSpPr>
          <p:spPr>
            <a:xfrm>
              <a:off x="3568900" y="2382950"/>
              <a:ext cx="4425" cy="12100"/>
            </a:xfrm>
            <a:custGeom>
              <a:rect b="b" l="l" r="r" t="t"/>
              <a:pathLst>
                <a:path extrusionOk="0" h="484" w="177">
                  <a:moveTo>
                    <a:pt x="0" y="1"/>
                  </a:moveTo>
                  <a:cubicBezTo>
                    <a:pt x="0" y="94"/>
                    <a:pt x="28" y="168"/>
                    <a:pt x="56" y="252"/>
                  </a:cubicBezTo>
                  <a:cubicBezTo>
                    <a:pt x="84" y="335"/>
                    <a:pt x="121" y="410"/>
                    <a:pt x="177" y="484"/>
                  </a:cubicBezTo>
                  <a:cubicBezTo>
                    <a:pt x="167" y="391"/>
                    <a:pt x="139" y="307"/>
                    <a:pt x="121" y="233"/>
                  </a:cubicBezTo>
                  <a:cubicBezTo>
                    <a:pt x="93" y="150"/>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
            <p:cNvSpPr/>
            <p:nvPr/>
          </p:nvSpPr>
          <p:spPr>
            <a:xfrm>
              <a:off x="3645775" y="2362275"/>
              <a:ext cx="12800" cy="10725"/>
            </a:xfrm>
            <a:custGeom>
              <a:rect b="b" l="l" r="r" t="t"/>
              <a:pathLst>
                <a:path extrusionOk="0" h="429" w="512">
                  <a:moveTo>
                    <a:pt x="0" y="1"/>
                  </a:moveTo>
                  <a:lnTo>
                    <a:pt x="0" y="1"/>
                  </a:lnTo>
                  <a:cubicBezTo>
                    <a:pt x="47" y="38"/>
                    <a:pt x="93" y="57"/>
                    <a:pt x="140" y="94"/>
                  </a:cubicBezTo>
                  <a:cubicBezTo>
                    <a:pt x="186" y="131"/>
                    <a:pt x="233" y="159"/>
                    <a:pt x="270" y="196"/>
                  </a:cubicBezTo>
                  <a:cubicBezTo>
                    <a:pt x="353" y="270"/>
                    <a:pt x="428" y="345"/>
                    <a:pt x="511" y="428"/>
                  </a:cubicBezTo>
                  <a:cubicBezTo>
                    <a:pt x="493" y="373"/>
                    <a:pt x="465" y="326"/>
                    <a:pt x="418" y="280"/>
                  </a:cubicBezTo>
                  <a:cubicBezTo>
                    <a:pt x="391" y="233"/>
                    <a:pt x="353" y="187"/>
                    <a:pt x="307" y="150"/>
                  </a:cubicBezTo>
                  <a:cubicBezTo>
                    <a:pt x="223" y="66"/>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3"/>
            <p:cNvSpPr/>
            <p:nvPr/>
          </p:nvSpPr>
          <p:spPr>
            <a:xfrm>
              <a:off x="3640425" y="2362975"/>
              <a:ext cx="11875" cy="7475"/>
            </a:xfrm>
            <a:custGeom>
              <a:rect b="b" l="l" r="r" t="t"/>
              <a:pathLst>
                <a:path extrusionOk="0" h="299" w="475">
                  <a:moveTo>
                    <a:pt x="1" y="1"/>
                  </a:moveTo>
                  <a:lnTo>
                    <a:pt x="121" y="75"/>
                  </a:lnTo>
                  <a:cubicBezTo>
                    <a:pt x="159" y="103"/>
                    <a:pt x="205" y="122"/>
                    <a:pt x="242" y="149"/>
                  </a:cubicBezTo>
                  <a:cubicBezTo>
                    <a:pt x="307" y="196"/>
                    <a:pt x="391" y="252"/>
                    <a:pt x="475" y="298"/>
                  </a:cubicBezTo>
                  <a:cubicBezTo>
                    <a:pt x="465" y="252"/>
                    <a:pt x="428" y="215"/>
                    <a:pt x="391" y="187"/>
                  </a:cubicBezTo>
                  <a:cubicBezTo>
                    <a:pt x="354" y="159"/>
                    <a:pt x="307" y="122"/>
                    <a:pt x="279" y="94"/>
                  </a:cubicBezTo>
                  <a:cubicBezTo>
                    <a:pt x="196" y="38"/>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
            <p:cNvSpPr/>
            <p:nvPr/>
          </p:nvSpPr>
          <p:spPr>
            <a:xfrm>
              <a:off x="3630200" y="2362750"/>
              <a:ext cx="13750" cy="6300"/>
            </a:xfrm>
            <a:custGeom>
              <a:rect b="b" l="l" r="r" t="t"/>
              <a:pathLst>
                <a:path extrusionOk="0" h="252" w="550">
                  <a:moveTo>
                    <a:pt x="1" y="1"/>
                  </a:moveTo>
                  <a:lnTo>
                    <a:pt x="140" y="75"/>
                  </a:lnTo>
                  <a:cubicBezTo>
                    <a:pt x="177" y="93"/>
                    <a:pt x="215" y="121"/>
                    <a:pt x="261" y="140"/>
                  </a:cubicBezTo>
                  <a:cubicBezTo>
                    <a:pt x="363" y="177"/>
                    <a:pt x="438" y="224"/>
                    <a:pt x="549" y="251"/>
                  </a:cubicBezTo>
                  <a:cubicBezTo>
                    <a:pt x="475" y="168"/>
                    <a:pt x="391" y="121"/>
                    <a:pt x="289" y="84"/>
                  </a:cubicBezTo>
                  <a:cubicBezTo>
                    <a:pt x="242" y="56"/>
                    <a:pt x="196" y="38"/>
                    <a:pt x="150" y="28"/>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
            <p:cNvSpPr/>
            <p:nvPr/>
          </p:nvSpPr>
          <p:spPr>
            <a:xfrm>
              <a:off x="3620925" y="2355550"/>
              <a:ext cx="15125" cy="3500"/>
            </a:xfrm>
            <a:custGeom>
              <a:rect b="b" l="l" r="r" t="t"/>
              <a:pathLst>
                <a:path extrusionOk="0" h="140" w="605">
                  <a:moveTo>
                    <a:pt x="158" y="1"/>
                  </a:moveTo>
                  <a:cubicBezTo>
                    <a:pt x="102" y="1"/>
                    <a:pt x="47" y="1"/>
                    <a:pt x="0" y="10"/>
                  </a:cubicBezTo>
                  <a:lnTo>
                    <a:pt x="149" y="56"/>
                  </a:lnTo>
                  <a:cubicBezTo>
                    <a:pt x="205" y="75"/>
                    <a:pt x="251" y="84"/>
                    <a:pt x="298" y="93"/>
                  </a:cubicBezTo>
                  <a:cubicBezTo>
                    <a:pt x="390" y="121"/>
                    <a:pt x="493" y="140"/>
                    <a:pt x="604" y="140"/>
                  </a:cubicBezTo>
                  <a:cubicBezTo>
                    <a:pt x="511" y="84"/>
                    <a:pt x="418" y="47"/>
                    <a:pt x="316" y="28"/>
                  </a:cubicBezTo>
                  <a:cubicBezTo>
                    <a:pt x="270" y="10"/>
                    <a:pt x="20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
            <p:cNvSpPr/>
            <p:nvPr/>
          </p:nvSpPr>
          <p:spPr>
            <a:xfrm>
              <a:off x="3608600" y="2354750"/>
              <a:ext cx="14900" cy="5700"/>
            </a:xfrm>
            <a:custGeom>
              <a:rect b="b" l="l" r="r" t="t"/>
              <a:pathLst>
                <a:path extrusionOk="0" h="228" w="596">
                  <a:moveTo>
                    <a:pt x="91" y="0"/>
                  </a:moveTo>
                  <a:cubicBezTo>
                    <a:pt x="64" y="0"/>
                    <a:pt x="33" y="5"/>
                    <a:pt x="1" y="14"/>
                  </a:cubicBezTo>
                  <a:cubicBezTo>
                    <a:pt x="66" y="33"/>
                    <a:pt x="112" y="42"/>
                    <a:pt x="159" y="70"/>
                  </a:cubicBezTo>
                  <a:lnTo>
                    <a:pt x="298" y="125"/>
                  </a:lnTo>
                  <a:cubicBezTo>
                    <a:pt x="391" y="172"/>
                    <a:pt x="493" y="209"/>
                    <a:pt x="595" y="228"/>
                  </a:cubicBezTo>
                  <a:cubicBezTo>
                    <a:pt x="512" y="153"/>
                    <a:pt x="419" y="107"/>
                    <a:pt x="317" y="60"/>
                  </a:cubicBezTo>
                  <a:cubicBezTo>
                    <a:pt x="270" y="33"/>
                    <a:pt x="224" y="23"/>
                    <a:pt x="168" y="14"/>
                  </a:cubicBezTo>
                  <a:cubicBezTo>
                    <a:pt x="145" y="5"/>
                    <a:pt x="119" y="0"/>
                    <a:pt x="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
            <p:cNvSpPr/>
            <p:nvPr/>
          </p:nvSpPr>
          <p:spPr>
            <a:xfrm>
              <a:off x="3623475" y="2393650"/>
              <a:ext cx="5825" cy="3725"/>
            </a:xfrm>
            <a:custGeom>
              <a:rect b="b" l="l" r="r" t="t"/>
              <a:pathLst>
                <a:path extrusionOk="0" h="149" w="233">
                  <a:moveTo>
                    <a:pt x="0" y="0"/>
                  </a:moveTo>
                  <a:cubicBezTo>
                    <a:pt x="28" y="47"/>
                    <a:pt x="56" y="84"/>
                    <a:pt x="93" y="102"/>
                  </a:cubicBezTo>
                  <a:cubicBezTo>
                    <a:pt x="140" y="130"/>
                    <a:pt x="177" y="149"/>
                    <a:pt x="233" y="149"/>
                  </a:cubicBezTo>
                  <a:cubicBezTo>
                    <a:pt x="214" y="102"/>
                    <a:pt x="177" y="65"/>
                    <a:pt x="140" y="47"/>
                  </a:cubicBezTo>
                  <a:cubicBezTo>
                    <a:pt x="93"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
            <p:cNvSpPr/>
            <p:nvPr/>
          </p:nvSpPr>
          <p:spPr>
            <a:xfrm>
              <a:off x="3626250" y="2398750"/>
              <a:ext cx="6300" cy="3975"/>
            </a:xfrm>
            <a:custGeom>
              <a:rect b="b" l="l" r="r" t="t"/>
              <a:pathLst>
                <a:path extrusionOk="0" h="159" w="252">
                  <a:moveTo>
                    <a:pt x="1" y="1"/>
                  </a:moveTo>
                  <a:cubicBezTo>
                    <a:pt x="38" y="47"/>
                    <a:pt x="75" y="84"/>
                    <a:pt x="112" y="112"/>
                  </a:cubicBezTo>
                  <a:cubicBezTo>
                    <a:pt x="159" y="131"/>
                    <a:pt x="187" y="159"/>
                    <a:pt x="252" y="159"/>
                  </a:cubicBezTo>
                  <a:cubicBezTo>
                    <a:pt x="224" y="112"/>
                    <a:pt x="187" y="84"/>
                    <a:pt x="140" y="47"/>
                  </a:cubicBezTo>
                  <a:cubicBezTo>
                    <a:pt x="94" y="2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
            <p:cNvSpPr/>
            <p:nvPr/>
          </p:nvSpPr>
          <p:spPr>
            <a:xfrm>
              <a:off x="3592350" y="2352300"/>
              <a:ext cx="10250" cy="2225"/>
            </a:xfrm>
            <a:custGeom>
              <a:rect b="b" l="l" r="r" t="t"/>
              <a:pathLst>
                <a:path extrusionOk="0" h="89" w="410">
                  <a:moveTo>
                    <a:pt x="112" y="0"/>
                  </a:moveTo>
                  <a:cubicBezTo>
                    <a:pt x="75" y="0"/>
                    <a:pt x="38" y="10"/>
                    <a:pt x="0" y="28"/>
                  </a:cubicBezTo>
                  <a:cubicBezTo>
                    <a:pt x="75" y="47"/>
                    <a:pt x="131" y="75"/>
                    <a:pt x="205" y="84"/>
                  </a:cubicBezTo>
                  <a:cubicBezTo>
                    <a:pt x="248" y="84"/>
                    <a:pt x="296" y="88"/>
                    <a:pt x="342" y="88"/>
                  </a:cubicBezTo>
                  <a:cubicBezTo>
                    <a:pt x="365" y="88"/>
                    <a:pt x="388" y="87"/>
                    <a:pt x="409" y="84"/>
                  </a:cubicBezTo>
                  <a:cubicBezTo>
                    <a:pt x="344" y="38"/>
                    <a:pt x="279" y="19"/>
                    <a:pt x="214" y="19"/>
                  </a:cubicBezTo>
                  <a:cubicBezTo>
                    <a:pt x="177" y="0"/>
                    <a:pt x="140"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
            <p:cNvSpPr/>
            <p:nvPr/>
          </p:nvSpPr>
          <p:spPr>
            <a:xfrm>
              <a:off x="3606275" y="2485100"/>
              <a:ext cx="102000" cy="102500"/>
            </a:xfrm>
            <a:custGeom>
              <a:rect b="b" l="l" r="r" t="t"/>
              <a:pathLst>
                <a:path extrusionOk="0" h="4100" w="4080">
                  <a:moveTo>
                    <a:pt x="741" y="1"/>
                  </a:moveTo>
                  <a:cubicBezTo>
                    <a:pt x="471" y="1"/>
                    <a:pt x="319" y="349"/>
                    <a:pt x="252" y="551"/>
                  </a:cubicBezTo>
                  <a:cubicBezTo>
                    <a:pt x="29" y="1452"/>
                    <a:pt x="1" y="2409"/>
                    <a:pt x="345" y="3273"/>
                  </a:cubicBezTo>
                  <a:cubicBezTo>
                    <a:pt x="447" y="3543"/>
                    <a:pt x="586" y="3803"/>
                    <a:pt x="819" y="3970"/>
                  </a:cubicBezTo>
                  <a:cubicBezTo>
                    <a:pt x="944" y="4052"/>
                    <a:pt x="1100" y="4099"/>
                    <a:pt x="1249" y="4099"/>
                  </a:cubicBezTo>
                  <a:cubicBezTo>
                    <a:pt x="1387" y="4099"/>
                    <a:pt x="1519" y="4059"/>
                    <a:pt x="1618" y="3970"/>
                  </a:cubicBezTo>
                  <a:cubicBezTo>
                    <a:pt x="1850" y="3756"/>
                    <a:pt x="1841" y="3403"/>
                    <a:pt x="1803" y="3087"/>
                  </a:cubicBezTo>
                  <a:lnTo>
                    <a:pt x="1803" y="3087"/>
                  </a:lnTo>
                  <a:cubicBezTo>
                    <a:pt x="1952" y="3273"/>
                    <a:pt x="2110" y="3459"/>
                    <a:pt x="2324" y="3561"/>
                  </a:cubicBezTo>
                  <a:cubicBezTo>
                    <a:pt x="2414" y="3606"/>
                    <a:pt x="2515" y="3630"/>
                    <a:pt x="2614" y="3630"/>
                  </a:cubicBezTo>
                  <a:cubicBezTo>
                    <a:pt x="2759" y="3630"/>
                    <a:pt x="2899" y="3579"/>
                    <a:pt x="2993" y="3468"/>
                  </a:cubicBezTo>
                  <a:cubicBezTo>
                    <a:pt x="3151" y="3273"/>
                    <a:pt x="3104" y="2985"/>
                    <a:pt x="2993" y="2762"/>
                  </a:cubicBezTo>
                  <a:cubicBezTo>
                    <a:pt x="2872" y="2539"/>
                    <a:pt x="2695" y="2344"/>
                    <a:pt x="2621" y="2112"/>
                  </a:cubicBezTo>
                  <a:lnTo>
                    <a:pt x="2621" y="2112"/>
                  </a:lnTo>
                  <a:cubicBezTo>
                    <a:pt x="2825" y="2223"/>
                    <a:pt x="3048" y="2335"/>
                    <a:pt x="3290" y="2353"/>
                  </a:cubicBezTo>
                  <a:cubicBezTo>
                    <a:pt x="3302" y="2354"/>
                    <a:pt x="3314" y="2354"/>
                    <a:pt x="3326" y="2354"/>
                  </a:cubicBezTo>
                  <a:cubicBezTo>
                    <a:pt x="3558" y="2354"/>
                    <a:pt x="3806" y="2268"/>
                    <a:pt x="3903" y="2056"/>
                  </a:cubicBezTo>
                  <a:cubicBezTo>
                    <a:pt x="4080" y="1722"/>
                    <a:pt x="3764" y="1331"/>
                    <a:pt x="3457" y="1099"/>
                  </a:cubicBezTo>
                  <a:cubicBezTo>
                    <a:pt x="2686" y="532"/>
                    <a:pt x="1785" y="151"/>
                    <a:pt x="828" y="12"/>
                  </a:cubicBezTo>
                  <a:cubicBezTo>
                    <a:pt x="798" y="4"/>
                    <a:pt x="769" y="1"/>
                    <a:pt x="74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
            <p:cNvSpPr/>
            <p:nvPr/>
          </p:nvSpPr>
          <p:spPr>
            <a:xfrm>
              <a:off x="3608375" y="2484550"/>
              <a:ext cx="97800" cy="104375"/>
            </a:xfrm>
            <a:custGeom>
              <a:rect b="b" l="l" r="r" t="t"/>
              <a:pathLst>
                <a:path extrusionOk="0" h="4175" w="3912">
                  <a:moveTo>
                    <a:pt x="693" y="0"/>
                  </a:moveTo>
                  <a:cubicBezTo>
                    <a:pt x="654" y="0"/>
                    <a:pt x="619" y="5"/>
                    <a:pt x="586" y="16"/>
                  </a:cubicBezTo>
                  <a:cubicBezTo>
                    <a:pt x="623" y="5"/>
                    <a:pt x="658" y="0"/>
                    <a:pt x="695" y="0"/>
                  </a:cubicBezTo>
                  <a:lnTo>
                    <a:pt x="695" y="0"/>
                  </a:lnTo>
                  <a:cubicBezTo>
                    <a:pt x="722" y="0"/>
                    <a:pt x="751" y="2"/>
                    <a:pt x="781" y="6"/>
                  </a:cubicBezTo>
                  <a:cubicBezTo>
                    <a:pt x="750" y="2"/>
                    <a:pt x="723" y="0"/>
                    <a:pt x="696" y="0"/>
                  </a:cubicBezTo>
                  <a:cubicBezTo>
                    <a:pt x="696" y="0"/>
                    <a:pt x="695" y="0"/>
                    <a:pt x="695" y="0"/>
                  </a:cubicBezTo>
                  <a:lnTo>
                    <a:pt x="695" y="0"/>
                  </a:lnTo>
                  <a:cubicBezTo>
                    <a:pt x="694" y="0"/>
                    <a:pt x="694" y="0"/>
                    <a:pt x="693" y="0"/>
                  </a:cubicBezTo>
                  <a:close/>
                  <a:moveTo>
                    <a:pt x="586" y="16"/>
                  </a:moveTo>
                  <a:cubicBezTo>
                    <a:pt x="512" y="43"/>
                    <a:pt x="465" y="90"/>
                    <a:pt x="419" y="136"/>
                  </a:cubicBezTo>
                  <a:cubicBezTo>
                    <a:pt x="465" y="90"/>
                    <a:pt x="521" y="43"/>
                    <a:pt x="586" y="16"/>
                  </a:cubicBezTo>
                  <a:close/>
                  <a:moveTo>
                    <a:pt x="744" y="16"/>
                  </a:moveTo>
                  <a:lnTo>
                    <a:pt x="744" y="16"/>
                  </a:lnTo>
                  <a:cubicBezTo>
                    <a:pt x="1190" y="90"/>
                    <a:pt x="1626" y="220"/>
                    <a:pt x="2054" y="378"/>
                  </a:cubicBezTo>
                  <a:cubicBezTo>
                    <a:pt x="1636" y="201"/>
                    <a:pt x="1199" y="90"/>
                    <a:pt x="744" y="16"/>
                  </a:cubicBezTo>
                  <a:close/>
                  <a:moveTo>
                    <a:pt x="418" y="137"/>
                  </a:moveTo>
                  <a:cubicBezTo>
                    <a:pt x="326" y="229"/>
                    <a:pt x="279" y="341"/>
                    <a:pt x="233" y="471"/>
                  </a:cubicBezTo>
                  <a:cubicBezTo>
                    <a:pt x="212" y="548"/>
                    <a:pt x="193" y="629"/>
                    <a:pt x="176" y="711"/>
                  </a:cubicBezTo>
                  <a:lnTo>
                    <a:pt x="176" y="711"/>
                  </a:lnTo>
                  <a:cubicBezTo>
                    <a:pt x="194" y="634"/>
                    <a:pt x="213" y="558"/>
                    <a:pt x="233" y="480"/>
                  </a:cubicBezTo>
                  <a:cubicBezTo>
                    <a:pt x="270" y="359"/>
                    <a:pt x="326" y="229"/>
                    <a:pt x="418" y="137"/>
                  </a:cubicBezTo>
                  <a:close/>
                  <a:moveTo>
                    <a:pt x="2054" y="378"/>
                  </a:moveTo>
                  <a:lnTo>
                    <a:pt x="2054" y="378"/>
                  </a:lnTo>
                  <a:cubicBezTo>
                    <a:pt x="2472" y="554"/>
                    <a:pt x="2881" y="777"/>
                    <a:pt x="3243" y="1038"/>
                  </a:cubicBezTo>
                  <a:cubicBezTo>
                    <a:pt x="3429" y="1168"/>
                    <a:pt x="3605" y="1316"/>
                    <a:pt x="3717" y="1502"/>
                  </a:cubicBezTo>
                  <a:cubicBezTo>
                    <a:pt x="3773" y="1595"/>
                    <a:pt x="3819" y="1706"/>
                    <a:pt x="3838" y="1809"/>
                  </a:cubicBezTo>
                  <a:cubicBezTo>
                    <a:pt x="3847" y="1911"/>
                    <a:pt x="3810" y="2013"/>
                    <a:pt x="3754" y="2097"/>
                  </a:cubicBezTo>
                  <a:cubicBezTo>
                    <a:pt x="3698" y="2180"/>
                    <a:pt x="3605" y="2236"/>
                    <a:pt x="3494" y="2273"/>
                  </a:cubicBezTo>
                  <a:cubicBezTo>
                    <a:pt x="3426" y="2298"/>
                    <a:pt x="3358" y="2310"/>
                    <a:pt x="3290" y="2310"/>
                  </a:cubicBezTo>
                  <a:cubicBezTo>
                    <a:pt x="3255" y="2310"/>
                    <a:pt x="3221" y="2307"/>
                    <a:pt x="3187" y="2301"/>
                  </a:cubicBezTo>
                  <a:cubicBezTo>
                    <a:pt x="2964" y="2264"/>
                    <a:pt x="2769" y="2162"/>
                    <a:pt x="2565" y="2050"/>
                  </a:cubicBezTo>
                  <a:lnTo>
                    <a:pt x="2444" y="1985"/>
                  </a:lnTo>
                  <a:lnTo>
                    <a:pt x="2490" y="2125"/>
                  </a:lnTo>
                  <a:cubicBezTo>
                    <a:pt x="2565" y="2366"/>
                    <a:pt x="2741" y="2561"/>
                    <a:pt x="2844" y="2766"/>
                  </a:cubicBezTo>
                  <a:cubicBezTo>
                    <a:pt x="2909" y="2868"/>
                    <a:pt x="2936" y="2970"/>
                    <a:pt x="2955" y="3081"/>
                  </a:cubicBezTo>
                  <a:cubicBezTo>
                    <a:pt x="2964" y="3193"/>
                    <a:pt x="2936" y="3304"/>
                    <a:pt x="2881" y="3388"/>
                  </a:cubicBezTo>
                  <a:cubicBezTo>
                    <a:pt x="2825" y="3472"/>
                    <a:pt x="2732" y="3527"/>
                    <a:pt x="2630" y="3537"/>
                  </a:cubicBezTo>
                  <a:cubicBezTo>
                    <a:pt x="2605" y="3539"/>
                    <a:pt x="2580" y="3540"/>
                    <a:pt x="2555" y="3540"/>
                  </a:cubicBezTo>
                  <a:cubicBezTo>
                    <a:pt x="2469" y="3540"/>
                    <a:pt x="2386" y="3526"/>
                    <a:pt x="2314" y="3490"/>
                  </a:cubicBezTo>
                  <a:cubicBezTo>
                    <a:pt x="2100" y="3397"/>
                    <a:pt x="1952" y="3212"/>
                    <a:pt x="1803" y="3026"/>
                  </a:cubicBezTo>
                  <a:lnTo>
                    <a:pt x="1664" y="2849"/>
                  </a:lnTo>
                  <a:lnTo>
                    <a:pt x="1682" y="3072"/>
                  </a:lnTo>
                  <a:cubicBezTo>
                    <a:pt x="1701" y="3202"/>
                    <a:pt x="1710" y="3332"/>
                    <a:pt x="1710" y="3453"/>
                  </a:cubicBezTo>
                  <a:cubicBezTo>
                    <a:pt x="1701" y="3583"/>
                    <a:pt x="1673" y="3704"/>
                    <a:pt x="1617" y="3806"/>
                  </a:cubicBezTo>
                  <a:cubicBezTo>
                    <a:pt x="1561" y="3908"/>
                    <a:pt x="1468" y="3983"/>
                    <a:pt x="1348" y="4011"/>
                  </a:cubicBezTo>
                  <a:cubicBezTo>
                    <a:pt x="1299" y="4027"/>
                    <a:pt x="1246" y="4034"/>
                    <a:pt x="1193" y="4034"/>
                  </a:cubicBezTo>
                  <a:cubicBezTo>
                    <a:pt x="1124" y="4034"/>
                    <a:pt x="1053" y="4022"/>
                    <a:pt x="985" y="4001"/>
                  </a:cubicBezTo>
                  <a:cubicBezTo>
                    <a:pt x="874" y="3964"/>
                    <a:pt x="772" y="3899"/>
                    <a:pt x="679" y="3815"/>
                  </a:cubicBezTo>
                  <a:cubicBezTo>
                    <a:pt x="586" y="3723"/>
                    <a:pt x="512" y="3620"/>
                    <a:pt x="456" y="3518"/>
                  </a:cubicBezTo>
                  <a:cubicBezTo>
                    <a:pt x="400" y="3397"/>
                    <a:pt x="335" y="3286"/>
                    <a:pt x="289" y="3165"/>
                  </a:cubicBezTo>
                  <a:cubicBezTo>
                    <a:pt x="242" y="3054"/>
                    <a:pt x="214" y="2924"/>
                    <a:pt x="177" y="2793"/>
                  </a:cubicBezTo>
                  <a:cubicBezTo>
                    <a:pt x="47" y="2292"/>
                    <a:pt x="28" y="1762"/>
                    <a:pt x="84" y="1242"/>
                  </a:cubicBezTo>
                  <a:cubicBezTo>
                    <a:pt x="109" y="1065"/>
                    <a:pt x="139" y="884"/>
                    <a:pt x="176" y="711"/>
                  </a:cubicBezTo>
                  <a:lnTo>
                    <a:pt x="176" y="711"/>
                  </a:lnTo>
                  <a:cubicBezTo>
                    <a:pt x="132" y="891"/>
                    <a:pt x="94" y="1069"/>
                    <a:pt x="75" y="1251"/>
                  </a:cubicBezTo>
                  <a:cubicBezTo>
                    <a:pt x="1" y="1771"/>
                    <a:pt x="1" y="2310"/>
                    <a:pt x="131" y="2821"/>
                  </a:cubicBezTo>
                  <a:lnTo>
                    <a:pt x="233" y="3202"/>
                  </a:lnTo>
                  <a:cubicBezTo>
                    <a:pt x="279" y="3332"/>
                    <a:pt x="326" y="3444"/>
                    <a:pt x="381" y="3574"/>
                  </a:cubicBezTo>
                  <a:cubicBezTo>
                    <a:pt x="419" y="3704"/>
                    <a:pt x="502" y="3815"/>
                    <a:pt x="595" y="3908"/>
                  </a:cubicBezTo>
                  <a:cubicBezTo>
                    <a:pt x="688" y="4001"/>
                    <a:pt x="800" y="4085"/>
                    <a:pt x="939" y="4131"/>
                  </a:cubicBezTo>
                  <a:cubicBezTo>
                    <a:pt x="1020" y="4160"/>
                    <a:pt x="1109" y="4175"/>
                    <a:pt x="1198" y="4175"/>
                  </a:cubicBezTo>
                  <a:cubicBezTo>
                    <a:pt x="1251" y="4175"/>
                    <a:pt x="1305" y="4170"/>
                    <a:pt x="1357" y="4159"/>
                  </a:cubicBezTo>
                  <a:cubicBezTo>
                    <a:pt x="1496" y="4122"/>
                    <a:pt x="1626" y="4029"/>
                    <a:pt x="1701" y="3899"/>
                  </a:cubicBezTo>
                  <a:cubicBezTo>
                    <a:pt x="1775" y="3769"/>
                    <a:pt x="1803" y="3630"/>
                    <a:pt x="1812" y="3490"/>
                  </a:cubicBezTo>
                  <a:lnTo>
                    <a:pt x="1812" y="3295"/>
                  </a:lnTo>
                  <a:cubicBezTo>
                    <a:pt x="1849" y="3342"/>
                    <a:pt x="1887" y="3379"/>
                    <a:pt x="1933" y="3425"/>
                  </a:cubicBezTo>
                  <a:cubicBezTo>
                    <a:pt x="2026" y="3518"/>
                    <a:pt x="2128" y="3592"/>
                    <a:pt x="2240" y="3639"/>
                  </a:cubicBezTo>
                  <a:cubicBezTo>
                    <a:pt x="2338" y="3688"/>
                    <a:pt x="2437" y="3711"/>
                    <a:pt x="2539" y="3711"/>
                  </a:cubicBezTo>
                  <a:cubicBezTo>
                    <a:pt x="2572" y="3711"/>
                    <a:pt x="2605" y="3708"/>
                    <a:pt x="2639" y="3704"/>
                  </a:cubicBezTo>
                  <a:cubicBezTo>
                    <a:pt x="2779" y="3676"/>
                    <a:pt x="2909" y="3611"/>
                    <a:pt x="2983" y="3490"/>
                  </a:cubicBezTo>
                  <a:cubicBezTo>
                    <a:pt x="3067" y="3379"/>
                    <a:pt x="3094" y="3230"/>
                    <a:pt x="3076" y="3100"/>
                  </a:cubicBezTo>
                  <a:cubicBezTo>
                    <a:pt x="3067" y="2970"/>
                    <a:pt x="3020" y="2840"/>
                    <a:pt x="2964" y="2728"/>
                  </a:cubicBezTo>
                  <a:cubicBezTo>
                    <a:pt x="2871" y="2552"/>
                    <a:pt x="2751" y="2413"/>
                    <a:pt x="2658" y="2245"/>
                  </a:cubicBezTo>
                  <a:lnTo>
                    <a:pt x="2658" y="2245"/>
                  </a:lnTo>
                  <a:cubicBezTo>
                    <a:pt x="2825" y="2320"/>
                    <a:pt x="2983" y="2385"/>
                    <a:pt x="3169" y="2413"/>
                  </a:cubicBezTo>
                  <a:cubicBezTo>
                    <a:pt x="3196" y="2415"/>
                    <a:pt x="3223" y="2416"/>
                    <a:pt x="3251" y="2416"/>
                  </a:cubicBezTo>
                  <a:cubicBezTo>
                    <a:pt x="3347" y="2416"/>
                    <a:pt x="3445" y="2402"/>
                    <a:pt x="3531" y="2366"/>
                  </a:cubicBezTo>
                  <a:cubicBezTo>
                    <a:pt x="3652" y="2320"/>
                    <a:pt x="3754" y="2245"/>
                    <a:pt x="3819" y="2152"/>
                  </a:cubicBezTo>
                  <a:cubicBezTo>
                    <a:pt x="3893" y="2050"/>
                    <a:pt x="3912" y="1920"/>
                    <a:pt x="3903" y="1809"/>
                  </a:cubicBezTo>
                  <a:cubicBezTo>
                    <a:pt x="3893" y="1688"/>
                    <a:pt x="3838" y="1576"/>
                    <a:pt x="3763" y="1483"/>
                  </a:cubicBezTo>
                  <a:cubicBezTo>
                    <a:pt x="3633" y="1288"/>
                    <a:pt x="3447" y="1149"/>
                    <a:pt x="3262" y="1019"/>
                  </a:cubicBezTo>
                  <a:cubicBezTo>
                    <a:pt x="2890" y="759"/>
                    <a:pt x="2490" y="545"/>
                    <a:pt x="2054" y="37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
            <p:cNvSpPr/>
            <p:nvPr/>
          </p:nvSpPr>
          <p:spPr>
            <a:xfrm>
              <a:off x="3620925" y="2486325"/>
              <a:ext cx="51125" cy="51575"/>
            </a:xfrm>
            <a:custGeom>
              <a:rect b="b" l="l" r="r" t="t"/>
              <a:pathLst>
                <a:path extrusionOk="0" h="2063" w="2045">
                  <a:moveTo>
                    <a:pt x="0" y="0"/>
                  </a:moveTo>
                  <a:lnTo>
                    <a:pt x="0" y="0"/>
                  </a:lnTo>
                  <a:cubicBezTo>
                    <a:pt x="130" y="205"/>
                    <a:pt x="288" y="381"/>
                    <a:pt x="455" y="567"/>
                  </a:cubicBezTo>
                  <a:cubicBezTo>
                    <a:pt x="613" y="744"/>
                    <a:pt x="790" y="911"/>
                    <a:pt x="966" y="1087"/>
                  </a:cubicBezTo>
                  <a:cubicBezTo>
                    <a:pt x="1134" y="1264"/>
                    <a:pt x="1310" y="1422"/>
                    <a:pt x="1496" y="1589"/>
                  </a:cubicBezTo>
                  <a:cubicBezTo>
                    <a:pt x="1673" y="1747"/>
                    <a:pt x="1858" y="1914"/>
                    <a:pt x="2044" y="2063"/>
                  </a:cubicBezTo>
                  <a:cubicBezTo>
                    <a:pt x="1868" y="1886"/>
                    <a:pt x="1691" y="1728"/>
                    <a:pt x="1533" y="1552"/>
                  </a:cubicBezTo>
                  <a:lnTo>
                    <a:pt x="1013" y="1041"/>
                  </a:lnTo>
                  <a:lnTo>
                    <a:pt x="493" y="530"/>
                  </a:lnTo>
                  <a:cubicBezTo>
                    <a:pt x="400" y="446"/>
                    <a:pt x="325" y="372"/>
                    <a:pt x="242" y="279"/>
                  </a:cubicBezTo>
                  <a:cubicBezTo>
                    <a:pt x="149" y="186"/>
                    <a:pt x="84"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
            <p:cNvSpPr/>
            <p:nvPr/>
          </p:nvSpPr>
          <p:spPr>
            <a:xfrm>
              <a:off x="3618125" y="2487950"/>
              <a:ext cx="33025" cy="73425"/>
            </a:xfrm>
            <a:custGeom>
              <a:rect b="b" l="l" r="r" t="t"/>
              <a:pathLst>
                <a:path extrusionOk="0" h="2937" w="1321">
                  <a:moveTo>
                    <a:pt x="1" y="0"/>
                  </a:moveTo>
                  <a:cubicBezTo>
                    <a:pt x="75" y="121"/>
                    <a:pt x="122" y="233"/>
                    <a:pt x="177" y="363"/>
                  </a:cubicBezTo>
                  <a:cubicBezTo>
                    <a:pt x="233" y="493"/>
                    <a:pt x="298" y="604"/>
                    <a:pt x="345" y="734"/>
                  </a:cubicBezTo>
                  <a:lnTo>
                    <a:pt x="660" y="1478"/>
                  </a:lnTo>
                  <a:lnTo>
                    <a:pt x="976" y="2212"/>
                  </a:lnTo>
                  <a:cubicBezTo>
                    <a:pt x="1088" y="2453"/>
                    <a:pt x="1199" y="2695"/>
                    <a:pt x="1320" y="2936"/>
                  </a:cubicBezTo>
                  <a:cubicBezTo>
                    <a:pt x="1236" y="2685"/>
                    <a:pt x="1134" y="2425"/>
                    <a:pt x="1032" y="2184"/>
                  </a:cubicBezTo>
                  <a:cubicBezTo>
                    <a:pt x="921" y="1942"/>
                    <a:pt x="818" y="1682"/>
                    <a:pt x="716" y="1440"/>
                  </a:cubicBezTo>
                  <a:cubicBezTo>
                    <a:pt x="595" y="1199"/>
                    <a:pt x="493" y="957"/>
                    <a:pt x="372" y="706"/>
                  </a:cubicBezTo>
                  <a:cubicBezTo>
                    <a:pt x="261" y="474"/>
                    <a:pt x="159"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
            <p:cNvSpPr/>
            <p:nvPr/>
          </p:nvSpPr>
          <p:spPr>
            <a:xfrm>
              <a:off x="3635325" y="2507225"/>
              <a:ext cx="14650" cy="14650"/>
            </a:xfrm>
            <a:custGeom>
              <a:rect b="b" l="l" r="r" t="t"/>
              <a:pathLst>
                <a:path extrusionOk="0" h="586" w="586">
                  <a:moveTo>
                    <a:pt x="0" y="0"/>
                  </a:moveTo>
                  <a:cubicBezTo>
                    <a:pt x="37" y="65"/>
                    <a:pt x="75" y="112"/>
                    <a:pt x="121" y="168"/>
                  </a:cubicBezTo>
                  <a:cubicBezTo>
                    <a:pt x="168" y="214"/>
                    <a:pt x="214" y="279"/>
                    <a:pt x="260" y="326"/>
                  </a:cubicBezTo>
                  <a:cubicBezTo>
                    <a:pt x="363" y="428"/>
                    <a:pt x="465" y="521"/>
                    <a:pt x="586" y="586"/>
                  </a:cubicBezTo>
                  <a:cubicBezTo>
                    <a:pt x="502" y="474"/>
                    <a:pt x="409" y="372"/>
                    <a:pt x="307" y="279"/>
                  </a:cubicBezTo>
                  <a:cubicBezTo>
                    <a:pt x="260" y="233"/>
                    <a:pt x="205" y="186"/>
                    <a:pt x="149" y="140"/>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
            <p:cNvSpPr/>
            <p:nvPr/>
          </p:nvSpPr>
          <p:spPr>
            <a:xfrm>
              <a:off x="3644600" y="2520475"/>
              <a:ext cx="10025" cy="7900"/>
            </a:xfrm>
            <a:custGeom>
              <a:rect b="b" l="l" r="r" t="t"/>
              <a:pathLst>
                <a:path extrusionOk="0" h="316" w="401">
                  <a:moveTo>
                    <a:pt x="1" y="0"/>
                  </a:moveTo>
                  <a:lnTo>
                    <a:pt x="1" y="0"/>
                  </a:lnTo>
                  <a:cubicBezTo>
                    <a:pt x="19" y="46"/>
                    <a:pt x="38" y="84"/>
                    <a:pt x="75" y="121"/>
                  </a:cubicBezTo>
                  <a:cubicBezTo>
                    <a:pt x="94" y="139"/>
                    <a:pt x="131" y="177"/>
                    <a:pt x="168" y="195"/>
                  </a:cubicBezTo>
                  <a:cubicBezTo>
                    <a:pt x="233" y="242"/>
                    <a:pt x="317" y="288"/>
                    <a:pt x="400" y="316"/>
                  </a:cubicBezTo>
                  <a:cubicBezTo>
                    <a:pt x="345" y="242"/>
                    <a:pt x="280" y="186"/>
                    <a:pt x="215" y="139"/>
                  </a:cubicBezTo>
                  <a:lnTo>
                    <a:pt x="112" y="74"/>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
            <p:cNvSpPr/>
            <p:nvPr/>
          </p:nvSpPr>
          <p:spPr>
            <a:xfrm>
              <a:off x="3638350" y="2517900"/>
              <a:ext cx="11850" cy="15375"/>
            </a:xfrm>
            <a:custGeom>
              <a:rect b="b" l="l" r="r" t="t"/>
              <a:pathLst>
                <a:path extrusionOk="0" h="615" w="474">
                  <a:moveTo>
                    <a:pt x="0" y="1"/>
                  </a:moveTo>
                  <a:cubicBezTo>
                    <a:pt x="19" y="57"/>
                    <a:pt x="56" y="112"/>
                    <a:pt x="93" y="177"/>
                  </a:cubicBezTo>
                  <a:cubicBezTo>
                    <a:pt x="130" y="233"/>
                    <a:pt x="177" y="289"/>
                    <a:pt x="204" y="335"/>
                  </a:cubicBezTo>
                  <a:cubicBezTo>
                    <a:pt x="288" y="437"/>
                    <a:pt x="372" y="530"/>
                    <a:pt x="474" y="614"/>
                  </a:cubicBezTo>
                  <a:cubicBezTo>
                    <a:pt x="418" y="503"/>
                    <a:pt x="335" y="391"/>
                    <a:pt x="251" y="289"/>
                  </a:cubicBezTo>
                  <a:cubicBezTo>
                    <a:pt x="177" y="187"/>
                    <a:pt x="93"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
            <p:cNvSpPr/>
            <p:nvPr/>
          </p:nvSpPr>
          <p:spPr>
            <a:xfrm>
              <a:off x="3628825" y="2501425"/>
              <a:ext cx="6050" cy="10700"/>
            </a:xfrm>
            <a:custGeom>
              <a:rect b="b" l="l" r="r" t="t"/>
              <a:pathLst>
                <a:path extrusionOk="0" h="428" w="242">
                  <a:moveTo>
                    <a:pt x="0" y="0"/>
                  </a:moveTo>
                  <a:cubicBezTo>
                    <a:pt x="19" y="74"/>
                    <a:pt x="56" y="158"/>
                    <a:pt x="93" y="232"/>
                  </a:cubicBezTo>
                  <a:cubicBezTo>
                    <a:pt x="139" y="297"/>
                    <a:pt x="186" y="372"/>
                    <a:pt x="242" y="428"/>
                  </a:cubicBezTo>
                  <a:cubicBezTo>
                    <a:pt x="214" y="344"/>
                    <a:pt x="195" y="279"/>
                    <a:pt x="149" y="195"/>
                  </a:cubicBezTo>
                  <a:cubicBezTo>
                    <a:pt x="102" y="121"/>
                    <a:pt x="5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
            <p:cNvSpPr/>
            <p:nvPr/>
          </p:nvSpPr>
          <p:spPr>
            <a:xfrm>
              <a:off x="3656225" y="2557850"/>
              <a:ext cx="13500" cy="12100"/>
            </a:xfrm>
            <a:custGeom>
              <a:rect b="b" l="l" r="r" t="t"/>
              <a:pathLst>
                <a:path extrusionOk="0" h="484" w="540">
                  <a:moveTo>
                    <a:pt x="0" y="1"/>
                  </a:moveTo>
                  <a:cubicBezTo>
                    <a:pt x="28" y="66"/>
                    <a:pt x="75" y="112"/>
                    <a:pt x="112" y="149"/>
                  </a:cubicBezTo>
                  <a:cubicBezTo>
                    <a:pt x="140" y="196"/>
                    <a:pt x="186" y="252"/>
                    <a:pt x="233" y="280"/>
                  </a:cubicBezTo>
                  <a:cubicBezTo>
                    <a:pt x="326" y="363"/>
                    <a:pt x="419" y="438"/>
                    <a:pt x="539" y="484"/>
                  </a:cubicBezTo>
                  <a:cubicBezTo>
                    <a:pt x="456" y="382"/>
                    <a:pt x="363" y="307"/>
                    <a:pt x="279" y="233"/>
                  </a:cubicBezTo>
                  <a:cubicBezTo>
                    <a:pt x="233" y="187"/>
                    <a:pt x="186" y="149"/>
                    <a:pt x="140" y="122"/>
                  </a:cubicBezTo>
                  <a:cubicBezTo>
                    <a:pt x="93" y="7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
            <p:cNvSpPr/>
            <p:nvPr/>
          </p:nvSpPr>
          <p:spPr>
            <a:xfrm>
              <a:off x="3653200" y="2551575"/>
              <a:ext cx="9325" cy="8175"/>
            </a:xfrm>
            <a:custGeom>
              <a:rect b="b" l="l" r="r" t="t"/>
              <a:pathLst>
                <a:path extrusionOk="0" h="327" w="373">
                  <a:moveTo>
                    <a:pt x="1" y="1"/>
                  </a:moveTo>
                  <a:lnTo>
                    <a:pt x="1" y="1"/>
                  </a:lnTo>
                  <a:cubicBezTo>
                    <a:pt x="10" y="47"/>
                    <a:pt x="29" y="85"/>
                    <a:pt x="56" y="112"/>
                  </a:cubicBezTo>
                  <a:cubicBezTo>
                    <a:pt x="94" y="150"/>
                    <a:pt x="112" y="187"/>
                    <a:pt x="149" y="205"/>
                  </a:cubicBezTo>
                  <a:lnTo>
                    <a:pt x="252" y="280"/>
                  </a:lnTo>
                  <a:cubicBezTo>
                    <a:pt x="289" y="289"/>
                    <a:pt x="326" y="317"/>
                    <a:pt x="372" y="326"/>
                  </a:cubicBezTo>
                  <a:cubicBezTo>
                    <a:pt x="307" y="252"/>
                    <a:pt x="252" y="196"/>
                    <a:pt x="186" y="150"/>
                  </a:cubicBezTo>
                  <a:cubicBezTo>
                    <a:pt x="121" y="103"/>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3"/>
            <p:cNvSpPr/>
            <p:nvPr/>
          </p:nvSpPr>
          <p:spPr>
            <a:xfrm>
              <a:off x="3667600" y="2563675"/>
              <a:ext cx="6075" cy="3700"/>
            </a:xfrm>
            <a:custGeom>
              <a:rect b="b" l="l" r="r" t="t"/>
              <a:pathLst>
                <a:path extrusionOk="0" h="148" w="243">
                  <a:moveTo>
                    <a:pt x="1" y="0"/>
                  </a:moveTo>
                  <a:cubicBezTo>
                    <a:pt x="10" y="47"/>
                    <a:pt x="47" y="93"/>
                    <a:pt x="94" y="121"/>
                  </a:cubicBezTo>
                  <a:cubicBezTo>
                    <a:pt x="112" y="130"/>
                    <a:pt x="140" y="139"/>
                    <a:pt x="159" y="139"/>
                  </a:cubicBezTo>
                  <a:cubicBezTo>
                    <a:pt x="177" y="139"/>
                    <a:pt x="200" y="148"/>
                    <a:pt x="219" y="148"/>
                  </a:cubicBezTo>
                  <a:cubicBezTo>
                    <a:pt x="228" y="148"/>
                    <a:pt x="236" y="146"/>
                    <a:pt x="242" y="139"/>
                  </a:cubicBezTo>
                  <a:cubicBezTo>
                    <a:pt x="214" y="112"/>
                    <a:pt x="177" y="84"/>
                    <a:pt x="131" y="65"/>
                  </a:cubicBezTo>
                  <a:cubicBezTo>
                    <a:pt x="103" y="47"/>
                    <a:pt x="94" y="37"/>
                    <a:pt x="75" y="28"/>
                  </a:cubicBezTo>
                  <a:cubicBezTo>
                    <a:pt x="47" y="19"/>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3"/>
            <p:cNvSpPr/>
            <p:nvPr/>
          </p:nvSpPr>
          <p:spPr>
            <a:xfrm>
              <a:off x="3624400" y="2573200"/>
              <a:ext cx="13725" cy="9525"/>
            </a:xfrm>
            <a:custGeom>
              <a:rect b="b" l="l" r="r" t="t"/>
              <a:pathLst>
                <a:path extrusionOk="0" h="381" w="549">
                  <a:moveTo>
                    <a:pt x="1" y="0"/>
                  </a:moveTo>
                  <a:cubicBezTo>
                    <a:pt x="1" y="28"/>
                    <a:pt x="10" y="65"/>
                    <a:pt x="19" y="84"/>
                  </a:cubicBezTo>
                  <a:cubicBezTo>
                    <a:pt x="47" y="112"/>
                    <a:pt x="56" y="139"/>
                    <a:pt x="66" y="167"/>
                  </a:cubicBezTo>
                  <a:cubicBezTo>
                    <a:pt x="103" y="223"/>
                    <a:pt x="149" y="269"/>
                    <a:pt x="196" y="307"/>
                  </a:cubicBezTo>
                  <a:cubicBezTo>
                    <a:pt x="251" y="344"/>
                    <a:pt x="316" y="362"/>
                    <a:pt x="372" y="381"/>
                  </a:cubicBezTo>
                  <a:cubicBezTo>
                    <a:pt x="428" y="381"/>
                    <a:pt x="493" y="381"/>
                    <a:pt x="549" y="344"/>
                  </a:cubicBezTo>
                  <a:cubicBezTo>
                    <a:pt x="428" y="344"/>
                    <a:pt x="326" y="307"/>
                    <a:pt x="233" y="260"/>
                  </a:cubicBezTo>
                  <a:lnTo>
                    <a:pt x="112" y="139"/>
                  </a:lnTo>
                  <a:cubicBezTo>
                    <a:pt x="94" y="121"/>
                    <a:pt x="84" y="93"/>
                    <a:pt x="56" y="74"/>
                  </a:cubicBezTo>
                  <a:cubicBezTo>
                    <a:pt x="28" y="46"/>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
            <p:cNvSpPr/>
            <p:nvPr/>
          </p:nvSpPr>
          <p:spPr>
            <a:xfrm>
              <a:off x="3622075" y="2562275"/>
              <a:ext cx="7925" cy="13950"/>
            </a:xfrm>
            <a:custGeom>
              <a:rect b="b" l="l" r="r" t="t"/>
              <a:pathLst>
                <a:path extrusionOk="0" h="558" w="317">
                  <a:moveTo>
                    <a:pt x="10" y="0"/>
                  </a:moveTo>
                  <a:lnTo>
                    <a:pt x="10" y="0"/>
                  </a:lnTo>
                  <a:cubicBezTo>
                    <a:pt x="1" y="56"/>
                    <a:pt x="10" y="121"/>
                    <a:pt x="38" y="168"/>
                  </a:cubicBezTo>
                  <a:cubicBezTo>
                    <a:pt x="56" y="223"/>
                    <a:pt x="84" y="270"/>
                    <a:pt x="103" y="316"/>
                  </a:cubicBezTo>
                  <a:cubicBezTo>
                    <a:pt x="159" y="409"/>
                    <a:pt x="233" y="483"/>
                    <a:pt x="317" y="558"/>
                  </a:cubicBezTo>
                  <a:cubicBezTo>
                    <a:pt x="289" y="502"/>
                    <a:pt x="270" y="456"/>
                    <a:pt x="242" y="418"/>
                  </a:cubicBezTo>
                  <a:cubicBezTo>
                    <a:pt x="224" y="372"/>
                    <a:pt x="187" y="326"/>
                    <a:pt x="159" y="279"/>
                  </a:cubicBezTo>
                  <a:lnTo>
                    <a:pt x="84" y="140"/>
                  </a:ln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
            <p:cNvSpPr/>
            <p:nvPr/>
          </p:nvSpPr>
          <p:spPr>
            <a:xfrm>
              <a:off x="3616275" y="2555525"/>
              <a:ext cx="4425" cy="13975"/>
            </a:xfrm>
            <a:custGeom>
              <a:rect b="b" l="l" r="r" t="t"/>
              <a:pathLst>
                <a:path extrusionOk="0" h="559" w="177">
                  <a:moveTo>
                    <a:pt x="10" y="1"/>
                  </a:moveTo>
                  <a:cubicBezTo>
                    <a:pt x="0" y="47"/>
                    <a:pt x="0" y="103"/>
                    <a:pt x="0" y="150"/>
                  </a:cubicBezTo>
                  <a:lnTo>
                    <a:pt x="38" y="289"/>
                  </a:lnTo>
                  <a:cubicBezTo>
                    <a:pt x="56" y="345"/>
                    <a:pt x="65" y="391"/>
                    <a:pt x="93" y="438"/>
                  </a:cubicBezTo>
                  <a:cubicBezTo>
                    <a:pt x="112" y="475"/>
                    <a:pt x="140" y="531"/>
                    <a:pt x="177" y="558"/>
                  </a:cubicBezTo>
                  <a:cubicBezTo>
                    <a:pt x="149" y="456"/>
                    <a:pt x="121" y="363"/>
                    <a:pt x="93" y="270"/>
                  </a:cubicBezTo>
                  <a:cubicBezTo>
                    <a:pt x="65" y="187"/>
                    <a:pt x="38"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
            <p:cNvSpPr/>
            <p:nvPr/>
          </p:nvSpPr>
          <p:spPr>
            <a:xfrm>
              <a:off x="3626950" y="2566000"/>
              <a:ext cx="5600" cy="8600"/>
            </a:xfrm>
            <a:custGeom>
              <a:rect b="b" l="l" r="r" t="t"/>
              <a:pathLst>
                <a:path extrusionOk="0" h="344" w="224">
                  <a:moveTo>
                    <a:pt x="1" y="0"/>
                  </a:moveTo>
                  <a:cubicBezTo>
                    <a:pt x="1" y="74"/>
                    <a:pt x="29" y="139"/>
                    <a:pt x="57" y="204"/>
                  </a:cubicBezTo>
                  <a:cubicBezTo>
                    <a:pt x="84" y="232"/>
                    <a:pt x="103" y="260"/>
                    <a:pt x="131" y="279"/>
                  </a:cubicBezTo>
                  <a:cubicBezTo>
                    <a:pt x="159" y="307"/>
                    <a:pt x="187" y="325"/>
                    <a:pt x="224" y="344"/>
                  </a:cubicBezTo>
                  <a:cubicBezTo>
                    <a:pt x="196" y="279"/>
                    <a:pt x="159" y="223"/>
                    <a:pt x="122" y="167"/>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
            <p:cNvSpPr/>
            <p:nvPr/>
          </p:nvSpPr>
          <p:spPr>
            <a:xfrm>
              <a:off x="3613025" y="2494925"/>
              <a:ext cx="4425" cy="14175"/>
            </a:xfrm>
            <a:custGeom>
              <a:rect b="b" l="l" r="r" t="t"/>
              <a:pathLst>
                <a:path extrusionOk="0" h="567" w="177">
                  <a:moveTo>
                    <a:pt x="177" y="0"/>
                  </a:moveTo>
                  <a:lnTo>
                    <a:pt x="177" y="0"/>
                  </a:lnTo>
                  <a:cubicBezTo>
                    <a:pt x="140" y="37"/>
                    <a:pt x="103" y="84"/>
                    <a:pt x="93" y="130"/>
                  </a:cubicBezTo>
                  <a:cubicBezTo>
                    <a:pt x="75" y="177"/>
                    <a:pt x="47" y="223"/>
                    <a:pt x="38" y="269"/>
                  </a:cubicBezTo>
                  <a:cubicBezTo>
                    <a:pt x="10" y="362"/>
                    <a:pt x="0" y="465"/>
                    <a:pt x="28" y="567"/>
                  </a:cubicBezTo>
                  <a:cubicBezTo>
                    <a:pt x="47" y="474"/>
                    <a:pt x="84" y="381"/>
                    <a:pt x="103" y="288"/>
                  </a:cubicBezTo>
                  <a:cubicBezTo>
                    <a:pt x="130" y="195"/>
                    <a:pt x="149" y="102"/>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
            <p:cNvSpPr/>
            <p:nvPr/>
          </p:nvSpPr>
          <p:spPr>
            <a:xfrm>
              <a:off x="3616275" y="2500725"/>
              <a:ext cx="2575" cy="11175"/>
            </a:xfrm>
            <a:custGeom>
              <a:rect b="b" l="l" r="r" t="t"/>
              <a:pathLst>
                <a:path extrusionOk="0" h="447" w="103">
                  <a:moveTo>
                    <a:pt x="103" y="0"/>
                  </a:moveTo>
                  <a:lnTo>
                    <a:pt x="103" y="0"/>
                  </a:lnTo>
                  <a:cubicBezTo>
                    <a:pt x="65" y="37"/>
                    <a:pt x="56" y="75"/>
                    <a:pt x="47" y="93"/>
                  </a:cubicBezTo>
                  <a:cubicBezTo>
                    <a:pt x="19" y="130"/>
                    <a:pt x="19" y="177"/>
                    <a:pt x="10" y="214"/>
                  </a:cubicBezTo>
                  <a:cubicBezTo>
                    <a:pt x="0" y="288"/>
                    <a:pt x="0" y="372"/>
                    <a:pt x="38" y="446"/>
                  </a:cubicBezTo>
                  <a:cubicBezTo>
                    <a:pt x="47" y="400"/>
                    <a:pt x="47" y="363"/>
                    <a:pt x="56" y="325"/>
                  </a:cubicBezTo>
                  <a:cubicBezTo>
                    <a:pt x="56" y="288"/>
                    <a:pt x="56" y="260"/>
                    <a:pt x="65" y="223"/>
                  </a:cubicBezTo>
                  <a:cubicBezTo>
                    <a:pt x="84" y="149"/>
                    <a:pt x="93" y="84"/>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
            <p:cNvSpPr/>
            <p:nvPr/>
          </p:nvSpPr>
          <p:spPr>
            <a:xfrm>
              <a:off x="3621850" y="2506300"/>
              <a:ext cx="3750" cy="10475"/>
            </a:xfrm>
            <a:custGeom>
              <a:rect b="b" l="l" r="r" t="t"/>
              <a:pathLst>
                <a:path extrusionOk="0" h="419" w="150">
                  <a:moveTo>
                    <a:pt x="0" y="0"/>
                  </a:moveTo>
                  <a:cubicBezTo>
                    <a:pt x="0" y="65"/>
                    <a:pt x="10" y="149"/>
                    <a:pt x="28" y="223"/>
                  </a:cubicBezTo>
                  <a:cubicBezTo>
                    <a:pt x="47" y="251"/>
                    <a:pt x="56" y="288"/>
                    <a:pt x="75" y="325"/>
                  </a:cubicBezTo>
                  <a:cubicBezTo>
                    <a:pt x="103" y="353"/>
                    <a:pt x="112" y="390"/>
                    <a:pt x="149" y="418"/>
                  </a:cubicBezTo>
                  <a:cubicBezTo>
                    <a:pt x="149" y="335"/>
                    <a:pt x="121" y="270"/>
                    <a:pt x="103" y="195"/>
                  </a:cubicBezTo>
                  <a:cubicBezTo>
                    <a:pt x="75" y="13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
            <p:cNvSpPr/>
            <p:nvPr/>
          </p:nvSpPr>
          <p:spPr>
            <a:xfrm>
              <a:off x="3618825" y="2512325"/>
              <a:ext cx="1875" cy="10025"/>
            </a:xfrm>
            <a:custGeom>
              <a:rect b="b" l="l" r="r" t="t"/>
              <a:pathLst>
                <a:path extrusionOk="0" h="401" w="75">
                  <a:moveTo>
                    <a:pt x="19" y="1"/>
                  </a:moveTo>
                  <a:cubicBezTo>
                    <a:pt x="10" y="75"/>
                    <a:pt x="10" y="131"/>
                    <a:pt x="1" y="196"/>
                  </a:cubicBezTo>
                  <a:cubicBezTo>
                    <a:pt x="1" y="270"/>
                    <a:pt x="10" y="335"/>
                    <a:pt x="47" y="400"/>
                  </a:cubicBezTo>
                  <a:cubicBezTo>
                    <a:pt x="75" y="326"/>
                    <a:pt x="75" y="270"/>
                    <a:pt x="75" y="196"/>
                  </a:cubicBezTo>
                  <a:cubicBezTo>
                    <a:pt x="75" y="131"/>
                    <a:pt x="56"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
            <p:cNvSpPr/>
            <p:nvPr/>
          </p:nvSpPr>
          <p:spPr>
            <a:xfrm>
              <a:off x="3612550" y="2514200"/>
              <a:ext cx="1650" cy="12550"/>
            </a:xfrm>
            <a:custGeom>
              <a:rect b="b" l="l" r="r" t="t"/>
              <a:pathLst>
                <a:path extrusionOk="0" h="502" w="66">
                  <a:moveTo>
                    <a:pt x="19" y="0"/>
                  </a:moveTo>
                  <a:cubicBezTo>
                    <a:pt x="1" y="93"/>
                    <a:pt x="1" y="167"/>
                    <a:pt x="1" y="251"/>
                  </a:cubicBezTo>
                  <a:cubicBezTo>
                    <a:pt x="1" y="335"/>
                    <a:pt x="10" y="428"/>
                    <a:pt x="47" y="502"/>
                  </a:cubicBezTo>
                  <a:cubicBezTo>
                    <a:pt x="66" y="428"/>
                    <a:pt x="66" y="335"/>
                    <a:pt x="66" y="251"/>
                  </a:cubicBezTo>
                  <a:cubicBezTo>
                    <a:pt x="66" y="167"/>
                    <a:pt x="57"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
            <p:cNvSpPr/>
            <p:nvPr/>
          </p:nvSpPr>
          <p:spPr>
            <a:xfrm>
              <a:off x="3692925" y="2515825"/>
              <a:ext cx="9075" cy="13950"/>
            </a:xfrm>
            <a:custGeom>
              <a:rect b="b" l="l" r="r" t="t"/>
              <a:pathLst>
                <a:path extrusionOk="0" h="558" w="363">
                  <a:moveTo>
                    <a:pt x="0" y="0"/>
                  </a:moveTo>
                  <a:cubicBezTo>
                    <a:pt x="38" y="47"/>
                    <a:pt x="65" y="84"/>
                    <a:pt x="103" y="130"/>
                  </a:cubicBezTo>
                  <a:cubicBezTo>
                    <a:pt x="140" y="177"/>
                    <a:pt x="168" y="223"/>
                    <a:pt x="196" y="270"/>
                  </a:cubicBezTo>
                  <a:cubicBezTo>
                    <a:pt x="251" y="363"/>
                    <a:pt x="298" y="455"/>
                    <a:pt x="363" y="558"/>
                  </a:cubicBezTo>
                  <a:cubicBezTo>
                    <a:pt x="344" y="502"/>
                    <a:pt x="335" y="455"/>
                    <a:pt x="326" y="381"/>
                  </a:cubicBezTo>
                  <a:cubicBezTo>
                    <a:pt x="307" y="335"/>
                    <a:pt x="288" y="279"/>
                    <a:pt x="251" y="232"/>
                  </a:cubicBezTo>
                  <a:cubicBezTo>
                    <a:pt x="196" y="130"/>
                    <a:pt x="10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
            <p:cNvSpPr/>
            <p:nvPr/>
          </p:nvSpPr>
          <p:spPr>
            <a:xfrm>
              <a:off x="3687350" y="2515350"/>
              <a:ext cx="9325" cy="10475"/>
            </a:xfrm>
            <a:custGeom>
              <a:rect b="b" l="l" r="r" t="t"/>
              <a:pathLst>
                <a:path extrusionOk="0" h="419" w="373">
                  <a:moveTo>
                    <a:pt x="0" y="1"/>
                  </a:moveTo>
                  <a:lnTo>
                    <a:pt x="93" y="103"/>
                  </a:lnTo>
                  <a:cubicBezTo>
                    <a:pt x="131" y="131"/>
                    <a:pt x="149" y="168"/>
                    <a:pt x="186" y="205"/>
                  </a:cubicBezTo>
                  <a:cubicBezTo>
                    <a:pt x="242" y="279"/>
                    <a:pt x="307" y="344"/>
                    <a:pt x="372" y="419"/>
                  </a:cubicBezTo>
                  <a:cubicBezTo>
                    <a:pt x="363" y="372"/>
                    <a:pt x="335" y="326"/>
                    <a:pt x="326" y="279"/>
                  </a:cubicBezTo>
                  <a:cubicBezTo>
                    <a:pt x="307" y="242"/>
                    <a:pt x="279" y="196"/>
                    <a:pt x="242" y="159"/>
                  </a:cubicBezTo>
                  <a:cubicBezTo>
                    <a:pt x="177" y="94"/>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
            <p:cNvSpPr/>
            <p:nvPr/>
          </p:nvSpPr>
          <p:spPr>
            <a:xfrm>
              <a:off x="3677350" y="2511875"/>
              <a:ext cx="11425" cy="9775"/>
            </a:xfrm>
            <a:custGeom>
              <a:rect b="b" l="l" r="r" t="t"/>
              <a:pathLst>
                <a:path extrusionOk="0" h="391" w="457">
                  <a:moveTo>
                    <a:pt x="1" y="0"/>
                  </a:moveTo>
                  <a:lnTo>
                    <a:pt x="112" y="102"/>
                  </a:lnTo>
                  <a:lnTo>
                    <a:pt x="215" y="205"/>
                  </a:lnTo>
                  <a:cubicBezTo>
                    <a:pt x="298" y="279"/>
                    <a:pt x="363" y="335"/>
                    <a:pt x="456" y="390"/>
                  </a:cubicBezTo>
                  <a:cubicBezTo>
                    <a:pt x="410" y="307"/>
                    <a:pt x="345" y="233"/>
                    <a:pt x="270" y="149"/>
                  </a:cubicBezTo>
                  <a:cubicBezTo>
                    <a:pt x="224" y="112"/>
                    <a:pt x="196" y="75"/>
                    <a:pt x="150" y="56"/>
                  </a:cubicBezTo>
                  <a:cubicBezTo>
                    <a:pt x="112" y="28"/>
                    <a:pt x="5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
            <p:cNvSpPr/>
            <p:nvPr/>
          </p:nvSpPr>
          <p:spPr>
            <a:xfrm>
              <a:off x="3670625" y="2502800"/>
              <a:ext cx="13275" cy="7225"/>
            </a:xfrm>
            <a:custGeom>
              <a:rect b="b" l="l" r="r" t="t"/>
              <a:pathLst>
                <a:path extrusionOk="0" h="289" w="531">
                  <a:moveTo>
                    <a:pt x="0" y="1"/>
                  </a:moveTo>
                  <a:lnTo>
                    <a:pt x="121" y="85"/>
                  </a:lnTo>
                  <a:cubicBezTo>
                    <a:pt x="158" y="112"/>
                    <a:pt x="205" y="140"/>
                    <a:pt x="251" y="159"/>
                  </a:cubicBezTo>
                  <a:cubicBezTo>
                    <a:pt x="344" y="205"/>
                    <a:pt x="428" y="252"/>
                    <a:pt x="530" y="289"/>
                  </a:cubicBezTo>
                  <a:cubicBezTo>
                    <a:pt x="465" y="224"/>
                    <a:pt x="381" y="150"/>
                    <a:pt x="289" y="103"/>
                  </a:cubicBezTo>
                  <a:lnTo>
                    <a:pt x="149" y="38"/>
                  </a:lnTo>
                  <a:cubicBezTo>
                    <a:pt x="103" y="10"/>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
            <p:cNvSpPr/>
            <p:nvPr/>
          </p:nvSpPr>
          <p:spPr>
            <a:xfrm>
              <a:off x="3659250" y="2498625"/>
              <a:ext cx="12325" cy="9325"/>
            </a:xfrm>
            <a:custGeom>
              <a:rect b="b" l="l" r="r" t="t"/>
              <a:pathLst>
                <a:path extrusionOk="0" h="373" w="493">
                  <a:moveTo>
                    <a:pt x="0" y="1"/>
                  </a:moveTo>
                  <a:cubicBezTo>
                    <a:pt x="47" y="29"/>
                    <a:pt x="75" y="66"/>
                    <a:pt x="121" y="94"/>
                  </a:cubicBezTo>
                  <a:lnTo>
                    <a:pt x="242" y="186"/>
                  </a:lnTo>
                  <a:cubicBezTo>
                    <a:pt x="325" y="261"/>
                    <a:pt x="409" y="317"/>
                    <a:pt x="493" y="372"/>
                  </a:cubicBezTo>
                  <a:cubicBezTo>
                    <a:pt x="437" y="279"/>
                    <a:pt x="363" y="205"/>
                    <a:pt x="298" y="140"/>
                  </a:cubicBezTo>
                  <a:cubicBezTo>
                    <a:pt x="251" y="103"/>
                    <a:pt x="205" y="75"/>
                    <a:pt x="158" y="47"/>
                  </a:cubicBezTo>
                  <a:cubicBezTo>
                    <a:pt x="102"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
            <p:cNvSpPr/>
            <p:nvPr/>
          </p:nvSpPr>
          <p:spPr>
            <a:xfrm>
              <a:off x="3662500" y="2539750"/>
              <a:ext cx="4200" cy="5350"/>
            </a:xfrm>
            <a:custGeom>
              <a:rect b="b" l="l" r="r" t="t"/>
              <a:pathLst>
                <a:path extrusionOk="0" h="214" w="168">
                  <a:moveTo>
                    <a:pt x="0" y="0"/>
                  </a:moveTo>
                  <a:cubicBezTo>
                    <a:pt x="0" y="47"/>
                    <a:pt x="28" y="93"/>
                    <a:pt x="56" y="121"/>
                  </a:cubicBezTo>
                  <a:cubicBezTo>
                    <a:pt x="93" y="167"/>
                    <a:pt x="121" y="195"/>
                    <a:pt x="168" y="214"/>
                  </a:cubicBezTo>
                  <a:cubicBezTo>
                    <a:pt x="168" y="158"/>
                    <a:pt x="149" y="121"/>
                    <a:pt x="112" y="93"/>
                  </a:cubicBezTo>
                  <a:cubicBezTo>
                    <a:pt x="75" y="47"/>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
            <p:cNvSpPr/>
            <p:nvPr/>
          </p:nvSpPr>
          <p:spPr>
            <a:xfrm>
              <a:off x="3663900" y="2545775"/>
              <a:ext cx="4650" cy="5150"/>
            </a:xfrm>
            <a:custGeom>
              <a:rect b="b" l="l" r="r" t="t"/>
              <a:pathLst>
                <a:path extrusionOk="0" h="206" w="186">
                  <a:moveTo>
                    <a:pt x="0" y="1"/>
                  </a:moveTo>
                  <a:cubicBezTo>
                    <a:pt x="9" y="56"/>
                    <a:pt x="37" y="94"/>
                    <a:pt x="65" y="131"/>
                  </a:cubicBezTo>
                  <a:cubicBezTo>
                    <a:pt x="93" y="159"/>
                    <a:pt x="139" y="196"/>
                    <a:pt x="186" y="205"/>
                  </a:cubicBezTo>
                  <a:cubicBezTo>
                    <a:pt x="177" y="159"/>
                    <a:pt x="149" y="112"/>
                    <a:pt x="112" y="84"/>
                  </a:cubicBezTo>
                  <a:cubicBezTo>
                    <a:pt x="93" y="47"/>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
            <p:cNvSpPr/>
            <p:nvPr/>
          </p:nvSpPr>
          <p:spPr>
            <a:xfrm>
              <a:off x="3644150" y="2491650"/>
              <a:ext cx="9300" cy="4450"/>
            </a:xfrm>
            <a:custGeom>
              <a:rect b="b" l="l" r="r" t="t"/>
              <a:pathLst>
                <a:path extrusionOk="0" h="178" w="372">
                  <a:moveTo>
                    <a:pt x="0" y="1"/>
                  </a:moveTo>
                  <a:cubicBezTo>
                    <a:pt x="56" y="47"/>
                    <a:pt x="112" y="85"/>
                    <a:pt x="168" y="122"/>
                  </a:cubicBezTo>
                  <a:cubicBezTo>
                    <a:pt x="233" y="140"/>
                    <a:pt x="298" y="168"/>
                    <a:pt x="372" y="177"/>
                  </a:cubicBezTo>
                  <a:cubicBezTo>
                    <a:pt x="316" y="131"/>
                    <a:pt x="251" y="85"/>
                    <a:pt x="205" y="47"/>
                  </a:cubicBezTo>
                  <a:lnTo>
                    <a:pt x="103" y="20"/>
                  </a:lnTo>
                  <a:cubicBezTo>
                    <a:pt x="6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
            <p:cNvSpPr/>
            <p:nvPr/>
          </p:nvSpPr>
          <p:spPr>
            <a:xfrm>
              <a:off x="3331900" y="1692300"/>
              <a:ext cx="801825" cy="885025"/>
            </a:xfrm>
            <a:custGeom>
              <a:rect b="b" l="l" r="r" t="t"/>
              <a:pathLst>
                <a:path extrusionOk="0" h="35401" w="32073">
                  <a:moveTo>
                    <a:pt x="27435" y="1"/>
                  </a:moveTo>
                  <a:cubicBezTo>
                    <a:pt x="27383" y="1"/>
                    <a:pt x="27345" y="17"/>
                    <a:pt x="27328" y="52"/>
                  </a:cubicBezTo>
                  <a:cubicBezTo>
                    <a:pt x="24819" y="5812"/>
                    <a:pt x="21168" y="10755"/>
                    <a:pt x="17154" y="15474"/>
                  </a:cubicBezTo>
                  <a:cubicBezTo>
                    <a:pt x="17795" y="11164"/>
                    <a:pt x="19932" y="7196"/>
                    <a:pt x="20936" y="2969"/>
                  </a:cubicBezTo>
                  <a:cubicBezTo>
                    <a:pt x="21019" y="2585"/>
                    <a:pt x="20528" y="2191"/>
                    <a:pt x="20169" y="2191"/>
                  </a:cubicBezTo>
                  <a:cubicBezTo>
                    <a:pt x="20008" y="2191"/>
                    <a:pt x="19873" y="2271"/>
                    <a:pt x="19830" y="2467"/>
                  </a:cubicBezTo>
                  <a:cubicBezTo>
                    <a:pt x="19143" y="5366"/>
                    <a:pt x="17944" y="8135"/>
                    <a:pt x="17043" y="10978"/>
                  </a:cubicBezTo>
                  <a:cubicBezTo>
                    <a:pt x="16903" y="10522"/>
                    <a:pt x="16764" y="10086"/>
                    <a:pt x="16634" y="9631"/>
                  </a:cubicBezTo>
                  <a:cubicBezTo>
                    <a:pt x="16346" y="8692"/>
                    <a:pt x="16039" y="7763"/>
                    <a:pt x="16272" y="6760"/>
                  </a:cubicBezTo>
                  <a:cubicBezTo>
                    <a:pt x="16336" y="6490"/>
                    <a:pt x="15747" y="6051"/>
                    <a:pt x="15421" y="6051"/>
                  </a:cubicBezTo>
                  <a:cubicBezTo>
                    <a:pt x="15321" y="6051"/>
                    <a:pt x="15246" y="6092"/>
                    <a:pt x="15222" y="6193"/>
                  </a:cubicBezTo>
                  <a:cubicBezTo>
                    <a:pt x="14999" y="7122"/>
                    <a:pt x="15231" y="7995"/>
                    <a:pt x="15501" y="8887"/>
                  </a:cubicBezTo>
                  <a:cubicBezTo>
                    <a:pt x="15854" y="10086"/>
                    <a:pt x="16225" y="11284"/>
                    <a:pt x="16597" y="12474"/>
                  </a:cubicBezTo>
                  <a:cubicBezTo>
                    <a:pt x="16597" y="12474"/>
                    <a:pt x="16597" y="12492"/>
                    <a:pt x="16615" y="12492"/>
                  </a:cubicBezTo>
                  <a:cubicBezTo>
                    <a:pt x="16216" y="13951"/>
                    <a:pt x="15937" y="15437"/>
                    <a:pt x="15881" y="16980"/>
                  </a:cubicBezTo>
                  <a:cubicBezTo>
                    <a:pt x="14014" y="19116"/>
                    <a:pt x="12091" y="21235"/>
                    <a:pt x="10186" y="23344"/>
                  </a:cubicBezTo>
                  <a:cubicBezTo>
                    <a:pt x="9954" y="18884"/>
                    <a:pt x="10298" y="14415"/>
                    <a:pt x="11190" y="10039"/>
                  </a:cubicBezTo>
                  <a:cubicBezTo>
                    <a:pt x="11261" y="9658"/>
                    <a:pt x="10762" y="9269"/>
                    <a:pt x="10408" y="9269"/>
                  </a:cubicBezTo>
                  <a:cubicBezTo>
                    <a:pt x="10252" y="9269"/>
                    <a:pt x="10124" y="9344"/>
                    <a:pt x="10084" y="9528"/>
                  </a:cubicBezTo>
                  <a:cubicBezTo>
                    <a:pt x="9090" y="14452"/>
                    <a:pt x="8774" y="19497"/>
                    <a:pt x="9164" y="24514"/>
                  </a:cubicBezTo>
                  <a:cubicBezTo>
                    <a:pt x="8003" y="25824"/>
                    <a:pt x="6860" y="27134"/>
                    <a:pt x="5745" y="28472"/>
                  </a:cubicBezTo>
                  <a:cubicBezTo>
                    <a:pt x="4844" y="24161"/>
                    <a:pt x="4509" y="19758"/>
                    <a:pt x="4732" y="15363"/>
                  </a:cubicBezTo>
                  <a:cubicBezTo>
                    <a:pt x="4746" y="15039"/>
                    <a:pt x="4163" y="14639"/>
                    <a:pt x="3852" y="14639"/>
                  </a:cubicBezTo>
                  <a:cubicBezTo>
                    <a:pt x="3744" y="14639"/>
                    <a:pt x="3669" y="14688"/>
                    <a:pt x="3664" y="14806"/>
                  </a:cubicBezTo>
                  <a:cubicBezTo>
                    <a:pt x="3497" y="18076"/>
                    <a:pt x="3636" y="21356"/>
                    <a:pt x="4082" y="24579"/>
                  </a:cubicBezTo>
                  <a:cubicBezTo>
                    <a:pt x="2911" y="22480"/>
                    <a:pt x="1936" y="20296"/>
                    <a:pt x="1155" y="18011"/>
                  </a:cubicBezTo>
                  <a:cubicBezTo>
                    <a:pt x="1061" y="17734"/>
                    <a:pt x="664" y="17527"/>
                    <a:pt x="378" y="17527"/>
                  </a:cubicBezTo>
                  <a:cubicBezTo>
                    <a:pt x="155" y="17527"/>
                    <a:pt x="0" y="17652"/>
                    <a:pt x="106" y="17964"/>
                  </a:cubicBezTo>
                  <a:cubicBezTo>
                    <a:pt x="1193" y="21105"/>
                    <a:pt x="2642" y="24096"/>
                    <a:pt x="4426" y="26893"/>
                  </a:cubicBezTo>
                  <a:cubicBezTo>
                    <a:pt x="4444" y="26902"/>
                    <a:pt x="4444" y="26911"/>
                    <a:pt x="4454" y="26911"/>
                  </a:cubicBezTo>
                  <a:cubicBezTo>
                    <a:pt x="4602" y="27738"/>
                    <a:pt x="4779" y="28575"/>
                    <a:pt x="4974" y="29401"/>
                  </a:cubicBezTo>
                  <a:cubicBezTo>
                    <a:pt x="3590" y="31092"/>
                    <a:pt x="2270" y="32820"/>
                    <a:pt x="1035" y="34623"/>
                  </a:cubicBezTo>
                  <a:cubicBezTo>
                    <a:pt x="892" y="34845"/>
                    <a:pt x="1604" y="35400"/>
                    <a:pt x="1924" y="35400"/>
                  </a:cubicBezTo>
                  <a:cubicBezTo>
                    <a:pt x="1979" y="35400"/>
                    <a:pt x="2022" y="35384"/>
                    <a:pt x="2047" y="35348"/>
                  </a:cubicBezTo>
                  <a:cubicBezTo>
                    <a:pt x="2921" y="34084"/>
                    <a:pt x="3841" y="32839"/>
                    <a:pt x="4779" y="31631"/>
                  </a:cubicBezTo>
                  <a:cubicBezTo>
                    <a:pt x="4835" y="31668"/>
                    <a:pt x="4881" y="31687"/>
                    <a:pt x="4918" y="31696"/>
                  </a:cubicBezTo>
                  <a:cubicBezTo>
                    <a:pt x="6691" y="32091"/>
                    <a:pt x="8468" y="32259"/>
                    <a:pt x="10241" y="32259"/>
                  </a:cubicBezTo>
                  <a:cubicBezTo>
                    <a:pt x="15270" y="32259"/>
                    <a:pt x="20274" y="30908"/>
                    <a:pt x="25117" y="29541"/>
                  </a:cubicBezTo>
                  <a:cubicBezTo>
                    <a:pt x="25319" y="29470"/>
                    <a:pt x="24615" y="28744"/>
                    <a:pt x="24255" y="28744"/>
                  </a:cubicBezTo>
                  <a:cubicBezTo>
                    <a:pt x="24234" y="28744"/>
                    <a:pt x="24215" y="28746"/>
                    <a:pt x="24197" y="28751"/>
                  </a:cubicBezTo>
                  <a:cubicBezTo>
                    <a:pt x="19425" y="30094"/>
                    <a:pt x="14446" y="31464"/>
                    <a:pt x="9460" y="31464"/>
                  </a:cubicBezTo>
                  <a:cubicBezTo>
                    <a:pt x="8029" y="31464"/>
                    <a:pt x="6597" y="31351"/>
                    <a:pt x="5169" y="31092"/>
                  </a:cubicBezTo>
                  <a:cubicBezTo>
                    <a:pt x="5420" y="30786"/>
                    <a:pt x="5671" y="30479"/>
                    <a:pt x="5912" y="30163"/>
                  </a:cubicBezTo>
                  <a:cubicBezTo>
                    <a:pt x="6005" y="30154"/>
                    <a:pt x="6070" y="30107"/>
                    <a:pt x="6052" y="29996"/>
                  </a:cubicBezTo>
                  <a:cubicBezTo>
                    <a:pt x="6925" y="28928"/>
                    <a:pt x="7817" y="27868"/>
                    <a:pt x="8728" y="26819"/>
                  </a:cubicBezTo>
                  <a:cubicBezTo>
                    <a:pt x="11598" y="26577"/>
                    <a:pt x="14367" y="25917"/>
                    <a:pt x="17089" y="25044"/>
                  </a:cubicBezTo>
                  <a:cubicBezTo>
                    <a:pt x="18423" y="25243"/>
                    <a:pt x="19771" y="25343"/>
                    <a:pt x="21124" y="25343"/>
                  </a:cubicBezTo>
                  <a:cubicBezTo>
                    <a:pt x="21664" y="25343"/>
                    <a:pt x="22206" y="25327"/>
                    <a:pt x="22747" y="25295"/>
                  </a:cubicBezTo>
                  <a:cubicBezTo>
                    <a:pt x="23228" y="25276"/>
                    <a:pt x="22394" y="24449"/>
                    <a:pt x="22038" y="24449"/>
                  </a:cubicBezTo>
                  <a:cubicBezTo>
                    <a:pt x="22036" y="24449"/>
                    <a:pt x="22034" y="24449"/>
                    <a:pt x="22032" y="24449"/>
                  </a:cubicBezTo>
                  <a:cubicBezTo>
                    <a:pt x="21498" y="24477"/>
                    <a:pt x="20968" y="24491"/>
                    <a:pt x="20440" y="24491"/>
                  </a:cubicBezTo>
                  <a:cubicBezTo>
                    <a:pt x="19911" y="24491"/>
                    <a:pt x="19384" y="24477"/>
                    <a:pt x="18855" y="24449"/>
                  </a:cubicBezTo>
                  <a:cubicBezTo>
                    <a:pt x="20899" y="23734"/>
                    <a:pt x="22915" y="22916"/>
                    <a:pt x="24912" y="22108"/>
                  </a:cubicBezTo>
                  <a:cubicBezTo>
                    <a:pt x="25308" y="21948"/>
                    <a:pt x="24621" y="21248"/>
                    <a:pt x="24178" y="21248"/>
                  </a:cubicBezTo>
                  <a:cubicBezTo>
                    <a:pt x="24131" y="21248"/>
                    <a:pt x="24088" y="21255"/>
                    <a:pt x="24048" y="21272"/>
                  </a:cubicBezTo>
                  <a:cubicBezTo>
                    <a:pt x="19384" y="23158"/>
                    <a:pt x="14674" y="25035"/>
                    <a:pt x="9675" y="25732"/>
                  </a:cubicBezTo>
                  <a:cubicBezTo>
                    <a:pt x="9833" y="25564"/>
                    <a:pt x="9973" y="25406"/>
                    <a:pt x="10121" y="25230"/>
                  </a:cubicBezTo>
                  <a:cubicBezTo>
                    <a:pt x="10177" y="25202"/>
                    <a:pt x="10233" y="25146"/>
                    <a:pt x="10261" y="25081"/>
                  </a:cubicBezTo>
                  <a:cubicBezTo>
                    <a:pt x="11580" y="23595"/>
                    <a:pt x="12927" y="22108"/>
                    <a:pt x="14265" y="20622"/>
                  </a:cubicBezTo>
                  <a:cubicBezTo>
                    <a:pt x="14274" y="20622"/>
                    <a:pt x="14302" y="20622"/>
                    <a:pt x="14311" y="20603"/>
                  </a:cubicBezTo>
                  <a:cubicBezTo>
                    <a:pt x="18966" y="19181"/>
                    <a:pt x="23500" y="17351"/>
                    <a:pt x="27839" y="15149"/>
                  </a:cubicBezTo>
                  <a:cubicBezTo>
                    <a:pt x="28303" y="14913"/>
                    <a:pt x="27681" y="14233"/>
                    <a:pt x="27195" y="14233"/>
                  </a:cubicBezTo>
                  <a:cubicBezTo>
                    <a:pt x="27127" y="14233"/>
                    <a:pt x="27062" y="14246"/>
                    <a:pt x="27003" y="14276"/>
                  </a:cubicBezTo>
                  <a:cubicBezTo>
                    <a:pt x="25182" y="15205"/>
                    <a:pt x="23323" y="16069"/>
                    <a:pt x="21428" y="16859"/>
                  </a:cubicBezTo>
                  <a:cubicBezTo>
                    <a:pt x="23240" y="14973"/>
                    <a:pt x="25228" y="13263"/>
                    <a:pt x="27365" y="11767"/>
                  </a:cubicBezTo>
                  <a:cubicBezTo>
                    <a:pt x="27735" y="11510"/>
                    <a:pt x="27081" y="10883"/>
                    <a:pt x="26663" y="10883"/>
                  </a:cubicBezTo>
                  <a:cubicBezTo>
                    <a:pt x="26599" y="10883"/>
                    <a:pt x="26540" y="10898"/>
                    <a:pt x="26492" y="10931"/>
                  </a:cubicBezTo>
                  <a:cubicBezTo>
                    <a:pt x="23649" y="12929"/>
                    <a:pt x="21075" y="15261"/>
                    <a:pt x="18808" y="17909"/>
                  </a:cubicBezTo>
                  <a:cubicBezTo>
                    <a:pt x="17786" y="18308"/>
                    <a:pt x="16736" y="18670"/>
                    <a:pt x="15696" y="19014"/>
                  </a:cubicBezTo>
                  <a:cubicBezTo>
                    <a:pt x="17563" y="16905"/>
                    <a:pt x="19403" y="14768"/>
                    <a:pt x="21122" y="12557"/>
                  </a:cubicBezTo>
                  <a:cubicBezTo>
                    <a:pt x="21122" y="12557"/>
                    <a:pt x="21131" y="12557"/>
                    <a:pt x="21131" y="12548"/>
                  </a:cubicBezTo>
                  <a:cubicBezTo>
                    <a:pt x="24234" y="9473"/>
                    <a:pt x="27765" y="6890"/>
                    <a:pt x="31620" y="4855"/>
                  </a:cubicBezTo>
                  <a:cubicBezTo>
                    <a:pt x="32073" y="4613"/>
                    <a:pt x="31457" y="3942"/>
                    <a:pt x="30984" y="3942"/>
                  </a:cubicBezTo>
                  <a:cubicBezTo>
                    <a:pt x="30913" y="3942"/>
                    <a:pt x="30845" y="3957"/>
                    <a:pt x="30784" y="3991"/>
                  </a:cubicBezTo>
                  <a:cubicBezTo>
                    <a:pt x="28480" y="5208"/>
                    <a:pt x="26297" y="6611"/>
                    <a:pt x="24262" y="8200"/>
                  </a:cubicBezTo>
                  <a:cubicBezTo>
                    <a:pt x="25813" y="5858"/>
                    <a:pt x="27207" y="3396"/>
                    <a:pt x="28341" y="767"/>
                  </a:cubicBezTo>
                  <a:cubicBezTo>
                    <a:pt x="28459" y="491"/>
                    <a:pt x="27727" y="1"/>
                    <a:pt x="2743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
            <p:cNvSpPr/>
            <p:nvPr/>
          </p:nvSpPr>
          <p:spPr>
            <a:xfrm>
              <a:off x="3332425" y="1690800"/>
              <a:ext cx="796025" cy="886625"/>
            </a:xfrm>
            <a:custGeom>
              <a:rect b="b" l="l" r="r" t="t"/>
              <a:pathLst>
                <a:path extrusionOk="0" h="35465" w="31841">
                  <a:moveTo>
                    <a:pt x="27380" y="168"/>
                  </a:moveTo>
                  <a:cubicBezTo>
                    <a:pt x="27375" y="171"/>
                    <a:pt x="27371" y="172"/>
                    <a:pt x="27369" y="172"/>
                  </a:cubicBezTo>
                  <a:cubicBezTo>
                    <a:pt x="27366" y="172"/>
                    <a:pt x="27370" y="169"/>
                    <a:pt x="27380" y="168"/>
                  </a:cubicBezTo>
                  <a:close/>
                  <a:moveTo>
                    <a:pt x="22309" y="24701"/>
                  </a:moveTo>
                  <a:lnTo>
                    <a:pt x="22309" y="24701"/>
                  </a:lnTo>
                  <a:cubicBezTo>
                    <a:pt x="22385" y="24753"/>
                    <a:pt x="22450" y="24816"/>
                    <a:pt x="22522" y="24872"/>
                  </a:cubicBezTo>
                  <a:cubicBezTo>
                    <a:pt x="22606" y="24946"/>
                    <a:pt x="22671" y="25020"/>
                    <a:pt x="22745" y="25113"/>
                  </a:cubicBezTo>
                  <a:cubicBezTo>
                    <a:pt x="22782" y="25160"/>
                    <a:pt x="22801" y="25206"/>
                    <a:pt x="22810" y="25271"/>
                  </a:cubicBezTo>
                  <a:cubicBezTo>
                    <a:pt x="22818" y="25281"/>
                    <a:pt x="22821" y="25296"/>
                    <a:pt x="22821" y="25312"/>
                  </a:cubicBezTo>
                  <a:lnTo>
                    <a:pt x="22821" y="25312"/>
                  </a:lnTo>
                  <a:cubicBezTo>
                    <a:pt x="22827" y="25292"/>
                    <a:pt x="22824" y="25268"/>
                    <a:pt x="22819" y="25243"/>
                  </a:cubicBezTo>
                  <a:cubicBezTo>
                    <a:pt x="22801" y="25197"/>
                    <a:pt x="22782" y="25150"/>
                    <a:pt x="22745" y="25104"/>
                  </a:cubicBezTo>
                  <a:cubicBezTo>
                    <a:pt x="22689" y="25020"/>
                    <a:pt x="22615" y="24937"/>
                    <a:pt x="22541" y="24872"/>
                  </a:cubicBezTo>
                  <a:cubicBezTo>
                    <a:pt x="22466" y="24805"/>
                    <a:pt x="22391" y="24746"/>
                    <a:pt x="22309" y="24701"/>
                  </a:cubicBezTo>
                  <a:close/>
                  <a:moveTo>
                    <a:pt x="24212" y="28805"/>
                  </a:moveTo>
                  <a:lnTo>
                    <a:pt x="24212" y="28805"/>
                  </a:lnTo>
                  <a:cubicBezTo>
                    <a:pt x="24200" y="28806"/>
                    <a:pt x="24188" y="28808"/>
                    <a:pt x="24176" y="28811"/>
                  </a:cubicBezTo>
                  <a:cubicBezTo>
                    <a:pt x="24188" y="28808"/>
                    <a:pt x="24200" y="28806"/>
                    <a:pt x="24212" y="28805"/>
                  </a:cubicBezTo>
                  <a:close/>
                  <a:moveTo>
                    <a:pt x="24245" y="28803"/>
                  </a:moveTo>
                  <a:cubicBezTo>
                    <a:pt x="24234" y="28803"/>
                    <a:pt x="24223" y="28803"/>
                    <a:pt x="24212" y="28805"/>
                  </a:cubicBezTo>
                  <a:lnTo>
                    <a:pt x="24212" y="28805"/>
                  </a:lnTo>
                  <a:cubicBezTo>
                    <a:pt x="24222" y="28804"/>
                    <a:pt x="24231" y="28803"/>
                    <a:pt x="24241" y="28803"/>
                  </a:cubicBezTo>
                  <a:cubicBezTo>
                    <a:pt x="24329" y="28803"/>
                    <a:pt x="24413" y="28848"/>
                    <a:pt x="24473" y="28923"/>
                  </a:cubicBezTo>
                  <a:cubicBezTo>
                    <a:pt x="24585" y="28988"/>
                    <a:pt x="24678" y="29053"/>
                    <a:pt x="24752" y="29127"/>
                  </a:cubicBezTo>
                  <a:cubicBezTo>
                    <a:pt x="24835" y="29192"/>
                    <a:pt x="24919" y="29276"/>
                    <a:pt x="24984" y="29368"/>
                  </a:cubicBezTo>
                  <a:cubicBezTo>
                    <a:pt x="25021" y="29415"/>
                    <a:pt x="25058" y="29461"/>
                    <a:pt x="25077" y="29517"/>
                  </a:cubicBezTo>
                  <a:cubicBezTo>
                    <a:pt x="25093" y="29542"/>
                    <a:pt x="25103" y="29566"/>
                    <a:pt x="25098" y="29591"/>
                  </a:cubicBezTo>
                  <a:lnTo>
                    <a:pt x="25098" y="29591"/>
                  </a:lnTo>
                  <a:cubicBezTo>
                    <a:pt x="25109" y="29585"/>
                    <a:pt x="25119" y="29576"/>
                    <a:pt x="25123" y="29564"/>
                  </a:cubicBezTo>
                  <a:cubicBezTo>
                    <a:pt x="25142" y="29545"/>
                    <a:pt x="25123" y="29508"/>
                    <a:pt x="25114" y="29480"/>
                  </a:cubicBezTo>
                  <a:cubicBezTo>
                    <a:pt x="25096" y="29424"/>
                    <a:pt x="25058" y="29378"/>
                    <a:pt x="25021" y="29331"/>
                  </a:cubicBezTo>
                  <a:cubicBezTo>
                    <a:pt x="24938" y="29248"/>
                    <a:pt x="24863" y="29155"/>
                    <a:pt x="24780" y="29090"/>
                  </a:cubicBezTo>
                  <a:cubicBezTo>
                    <a:pt x="24696" y="29015"/>
                    <a:pt x="24603" y="28950"/>
                    <a:pt x="24501" y="28895"/>
                  </a:cubicBezTo>
                  <a:cubicBezTo>
                    <a:pt x="24427" y="28843"/>
                    <a:pt x="24335" y="28803"/>
                    <a:pt x="24245" y="28803"/>
                  </a:cubicBezTo>
                  <a:close/>
                  <a:moveTo>
                    <a:pt x="24172" y="28812"/>
                  </a:moveTo>
                  <a:lnTo>
                    <a:pt x="24172" y="28812"/>
                  </a:lnTo>
                  <a:cubicBezTo>
                    <a:pt x="22678" y="29233"/>
                    <a:pt x="21181" y="29649"/>
                    <a:pt x="19665" y="30034"/>
                  </a:cubicBezTo>
                  <a:lnTo>
                    <a:pt x="19665" y="30034"/>
                  </a:lnTo>
                  <a:cubicBezTo>
                    <a:pt x="21173" y="29653"/>
                    <a:pt x="22674" y="29234"/>
                    <a:pt x="24172" y="28812"/>
                  </a:cubicBezTo>
                  <a:close/>
                  <a:moveTo>
                    <a:pt x="17040" y="25123"/>
                  </a:moveTo>
                  <a:cubicBezTo>
                    <a:pt x="14337" y="25996"/>
                    <a:pt x="11540" y="26656"/>
                    <a:pt x="8688" y="26906"/>
                  </a:cubicBezTo>
                  <a:lnTo>
                    <a:pt x="8679" y="26906"/>
                  </a:lnTo>
                  <a:lnTo>
                    <a:pt x="6012" y="30075"/>
                  </a:lnTo>
                  <a:cubicBezTo>
                    <a:pt x="6012" y="30075"/>
                    <a:pt x="6012" y="30076"/>
                    <a:pt x="6013" y="30077"/>
                  </a:cubicBezTo>
                  <a:lnTo>
                    <a:pt x="6013" y="30077"/>
                  </a:lnTo>
                  <a:lnTo>
                    <a:pt x="8660" y="26962"/>
                  </a:lnTo>
                  <a:lnTo>
                    <a:pt x="8641" y="26962"/>
                  </a:lnTo>
                  <a:cubicBezTo>
                    <a:pt x="11493" y="26730"/>
                    <a:pt x="14288" y="26071"/>
                    <a:pt x="17000" y="25198"/>
                  </a:cubicBezTo>
                  <a:lnTo>
                    <a:pt x="17000" y="25198"/>
                  </a:lnTo>
                  <a:cubicBezTo>
                    <a:pt x="18333" y="25389"/>
                    <a:pt x="19689" y="25498"/>
                    <a:pt x="21045" y="25498"/>
                  </a:cubicBezTo>
                  <a:cubicBezTo>
                    <a:pt x="21398" y="25498"/>
                    <a:pt x="21751" y="25491"/>
                    <a:pt x="22104" y="25476"/>
                  </a:cubicBezTo>
                  <a:lnTo>
                    <a:pt x="22429" y="25466"/>
                  </a:lnTo>
                  <a:lnTo>
                    <a:pt x="22596" y="25448"/>
                  </a:lnTo>
                  <a:cubicBezTo>
                    <a:pt x="22643" y="25448"/>
                    <a:pt x="22699" y="25448"/>
                    <a:pt x="22754" y="25429"/>
                  </a:cubicBezTo>
                  <a:cubicBezTo>
                    <a:pt x="22795" y="25416"/>
                    <a:pt x="22821" y="25357"/>
                    <a:pt x="22821" y="25312"/>
                  </a:cubicBezTo>
                  <a:lnTo>
                    <a:pt x="22821" y="25312"/>
                  </a:lnTo>
                  <a:cubicBezTo>
                    <a:pt x="22816" y="25331"/>
                    <a:pt x="22804" y="25346"/>
                    <a:pt x="22782" y="25355"/>
                  </a:cubicBezTo>
                  <a:cubicBezTo>
                    <a:pt x="22736" y="25383"/>
                    <a:pt x="22689" y="25383"/>
                    <a:pt x="22634" y="25383"/>
                  </a:cubicBezTo>
                  <a:lnTo>
                    <a:pt x="22466" y="25392"/>
                  </a:lnTo>
                  <a:lnTo>
                    <a:pt x="22141" y="25401"/>
                  </a:lnTo>
                  <a:cubicBezTo>
                    <a:pt x="21779" y="25417"/>
                    <a:pt x="21416" y="25425"/>
                    <a:pt x="21052" y="25425"/>
                  </a:cubicBezTo>
                  <a:cubicBezTo>
                    <a:pt x="19715" y="25425"/>
                    <a:pt x="18369" y="25320"/>
                    <a:pt x="17040" y="25123"/>
                  </a:cubicBezTo>
                  <a:close/>
                  <a:moveTo>
                    <a:pt x="6013" y="30077"/>
                  </a:moveTo>
                  <a:lnTo>
                    <a:pt x="5975" y="30121"/>
                  </a:lnTo>
                  <a:lnTo>
                    <a:pt x="5975" y="30112"/>
                  </a:lnTo>
                  <a:cubicBezTo>
                    <a:pt x="5975" y="30146"/>
                    <a:pt x="5975" y="30180"/>
                    <a:pt x="5960" y="30214"/>
                  </a:cubicBezTo>
                  <a:lnTo>
                    <a:pt x="5960" y="30214"/>
                  </a:lnTo>
                  <a:cubicBezTo>
                    <a:pt x="5970" y="30208"/>
                    <a:pt x="5978" y="30198"/>
                    <a:pt x="5984" y="30186"/>
                  </a:cubicBezTo>
                  <a:cubicBezTo>
                    <a:pt x="6012" y="30159"/>
                    <a:pt x="6021" y="30122"/>
                    <a:pt x="6013" y="30077"/>
                  </a:cubicBezTo>
                  <a:close/>
                  <a:moveTo>
                    <a:pt x="5960" y="30214"/>
                  </a:moveTo>
                  <a:lnTo>
                    <a:pt x="5960" y="30214"/>
                  </a:lnTo>
                  <a:cubicBezTo>
                    <a:pt x="5940" y="30228"/>
                    <a:pt x="5913" y="30233"/>
                    <a:pt x="5882" y="30233"/>
                  </a:cubicBezTo>
                  <a:lnTo>
                    <a:pt x="5823" y="30306"/>
                  </a:lnTo>
                  <a:lnTo>
                    <a:pt x="5823" y="30306"/>
                  </a:lnTo>
                  <a:cubicBezTo>
                    <a:pt x="5864" y="30303"/>
                    <a:pt x="5905" y="30284"/>
                    <a:pt x="5938" y="30251"/>
                  </a:cubicBezTo>
                  <a:cubicBezTo>
                    <a:pt x="5948" y="30239"/>
                    <a:pt x="5955" y="30227"/>
                    <a:pt x="5960" y="30214"/>
                  </a:cubicBezTo>
                  <a:close/>
                  <a:moveTo>
                    <a:pt x="5823" y="30306"/>
                  </a:moveTo>
                  <a:cubicBezTo>
                    <a:pt x="5818" y="30307"/>
                    <a:pt x="5813" y="30307"/>
                    <a:pt x="5808" y="30307"/>
                  </a:cubicBezTo>
                  <a:lnTo>
                    <a:pt x="5823" y="30307"/>
                  </a:lnTo>
                  <a:lnTo>
                    <a:pt x="5823" y="30306"/>
                  </a:lnTo>
                  <a:close/>
                  <a:moveTo>
                    <a:pt x="5823" y="30307"/>
                  </a:moveTo>
                  <a:lnTo>
                    <a:pt x="5139" y="31162"/>
                  </a:lnTo>
                  <a:lnTo>
                    <a:pt x="5133" y="31174"/>
                  </a:lnTo>
                  <a:lnTo>
                    <a:pt x="5826" y="30307"/>
                  </a:lnTo>
                  <a:close/>
                  <a:moveTo>
                    <a:pt x="19665" y="30034"/>
                  </a:moveTo>
                  <a:lnTo>
                    <a:pt x="19665" y="30034"/>
                  </a:lnTo>
                  <a:cubicBezTo>
                    <a:pt x="18050" y="30441"/>
                    <a:pt x="16425" y="30804"/>
                    <a:pt x="14783" y="31078"/>
                  </a:cubicBezTo>
                  <a:cubicBezTo>
                    <a:pt x="13185" y="31329"/>
                    <a:pt x="11587" y="31505"/>
                    <a:pt x="9970" y="31543"/>
                  </a:cubicBezTo>
                  <a:cubicBezTo>
                    <a:pt x="9810" y="31545"/>
                    <a:pt x="9650" y="31547"/>
                    <a:pt x="9490" y="31547"/>
                  </a:cubicBezTo>
                  <a:cubicBezTo>
                    <a:pt x="8035" y="31547"/>
                    <a:pt x="6588" y="31431"/>
                    <a:pt x="5148" y="31180"/>
                  </a:cubicBezTo>
                  <a:lnTo>
                    <a:pt x="5130" y="31180"/>
                  </a:lnTo>
                  <a:lnTo>
                    <a:pt x="5133" y="31174"/>
                  </a:lnTo>
                  <a:lnTo>
                    <a:pt x="5094" y="31223"/>
                  </a:lnTo>
                  <a:lnTo>
                    <a:pt x="5094" y="31223"/>
                  </a:lnTo>
                  <a:cubicBezTo>
                    <a:pt x="5084" y="31221"/>
                    <a:pt x="5074" y="31219"/>
                    <a:pt x="5065" y="31217"/>
                  </a:cubicBezTo>
                  <a:lnTo>
                    <a:pt x="5065" y="31217"/>
                  </a:lnTo>
                  <a:lnTo>
                    <a:pt x="5083" y="31236"/>
                  </a:lnTo>
                  <a:lnTo>
                    <a:pt x="5094" y="31223"/>
                  </a:lnTo>
                  <a:lnTo>
                    <a:pt x="5094" y="31223"/>
                  </a:lnTo>
                  <a:cubicBezTo>
                    <a:pt x="6515" y="31477"/>
                    <a:pt x="7943" y="31584"/>
                    <a:pt x="9372" y="31584"/>
                  </a:cubicBezTo>
                  <a:cubicBezTo>
                    <a:pt x="9540" y="31584"/>
                    <a:pt x="9709" y="31583"/>
                    <a:pt x="9877" y="31580"/>
                  </a:cubicBezTo>
                  <a:cubicBezTo>
                    <a:pt x="11494" y="31552"/>
                    <a:pt x="13092" y="31385"/>
                    <a:pt x="14681" y="31134"/>
                  </a:cubicBezTo>
                  <a:cubicBezTo>
                    <a:pt x="16379" y="30826"/>
                    <a:pt x="18033" y="30448"/>
                    <a:pt x="19665" y="30034"/>
                  </a:cubicBezTo>
                  <a:close/>
                  <a:moveTo>
                    <a:pt x="4739" y="31673"/>
                  </a:moveTo>
                  <a:cubicBezTo>
                    <a:pt x="4743" y="31675"/>
                    <a:pt x="4748" y="31678"/>
                    <a:pt x="4752" y="31680"/>
                  </a:cubicBezTo>
                  <a:lnTo>
                    <a:pt x="4752" y="31680"/>
                  </a:lnTo>
                  <a:cubicBezTo>
                    <a:pt x="4754" y="31678"/>
                    <a:pt x="4756" y="31675"/>
                    <a:pt x="4758" y="31673"/>
                  </a:cubicBezTo>
                  <a:close/>
                  <a:moveTo>
                    <a:pt x="27390" y="0"/>
                  </a:moveTo>
                  <a:cubicBezTo>
                    <a:pt x="27344" y="0"/>
                    <a:pt x="27260" y="9"/>
                    <a:pt x="27214" y="93"/>
                  </a:cubicBezTo>
                  <a:cubicBezTo>
                    <a:pt x="27195" y="140"/>
                    <a:pt x="27195" y="158"/>
                    <a:pt x="27167" y="195"/>
                  </a:cubicBezTo>
                  <a:lnTo>
                    <a:pt x="27075" y="390"/>
                  </a:lnTo>
                  <a:lnTo>
                    <a:pt x="26889" y="799"/>
                  </a:lnTo>
                  <a:cubicBezTo>
                    <a:pt x="26387" y="1877"/>
                    <a:pt x="25867" y="2936"/>
                    <a:pt x="25291" y="3967"/>
                  </a:cubicBezTo>
                  <a:cubicBezTo>
                    <a:pt x="24148" y="6039"/>
                    <a:pt x="22847" y="8018"/>
                    <a:pt x="21454" y="9941"/>
                  </a:cubicBezTo>
                  <a:cubicBezTo>
                    <a:pt x="20131" y="11749"/>
                    <a:pt x="18724" y="13498"/>
                    <a:pt x="17274" y="15221"/>
                  </a:cubicBezTo>
                  <a:lnTo>
                    <a:pt x="17274" y="15221"/>
                  </a:lnTo>
                  <a:cubicBezTo>
                    <a:pt x="17580" y="13396"/>
                    <a:pt x="18149" y="11620"/>
                    <a:pt x="18759" y="9876"/>
                  </a:cubicBezTo>
                  <a:cubicBezTo>
                    <a:pt x="19419" y="8009"/>
                    <a:pt x="20144" y="6160"/>
                    <a:pt x="20673" y="4255"/>
                  </a:cubicBezTo>
                  <a:cubicBezTo>
                    <a:pt x="20747" y="4014"/>
                    <a:pt x="20813" y="3782"/>
                    <a:pt x="20878" y="3540"/>
                  </a:cubicBezTo>
                  <a:lnTo>
                    <a:pt x="20970" y="3178"/>
                  </a:lnTo>
                  <a:lnTo>
                    <a:pt x="20989" y="3085"/>
                  </a:lnTo>
                  <a:cubicBezTo>
                    <a:pt x="20989" y="3048"/>
                    <a:pt x="20998" y="3001"/>
                    <a:pt x="20998" y="2973"/>
                  </a:cubicBezTo>
                  <a:cubicBezTo>
                    <a:pt x="20998" y="2890"/>
                    <a:pt x="20989" y="2815"/>
                    <a:pt x="20970" y="2750"/>
                  </a:cubicBezTo>
                  <a:cubicBezTo>
                    <a:pt x="20859" y="2472"/>
                    <a:pt x="20627" y="2304"/>
                    <a:pt x="20376" y="2211"/>
                  </a:cubicBezTo>
                  <a:cubicBezTo>
                    <a:pt x="20306" y="2186"/>
                    <a:pt x="20230" y="2169"/>
                    <a:pt x="20151" y="2169"/>
                  </a:cubicBezTo>
                  <a:cubicBezTo>
                    <a:pt x="20085" y="2169"/>
                    <a:pt x="20017" y="2182"/>
                    <a:pt x="19948" y="2211"/>
                  </a:cubicBezTo>
                  <a:cubicBezTo>
                    <a:pt x="19902" y="2239"/>
                    <a:pt x="19874" y="2258"/>
                    <a:pt x="19837" y="2286"/>
                  </a:cubicBezTo>
                  <a:cubicBezTo>
                    <a:pt x="19818" y="2304"/>
                    <a:pt x="19791" y="2341"/>
                    <a:pt x="19772" y="2379"/>
                  </a:cubicBezTo>
                  <a:cubicBezTo>
                    <a:pt x="19735" y="2444"/>
                    <a:pt x="19716" y="2518"/>
                    <a:pt x="19698" y="2574"/>
                  </a:cubicBezTo>
                  <a:cubicBezTo>
                    <a:pt x="19465" y="3540"/>
                    <a:pt x="19196" y="4478"/>
                    <a:pt x="18880" y="5417"/>
                  </a:cubicBezTo>
                  <a:cubicBezTo>
                    <a:pt x="18295" y="7215"/>
                    <a:pt x="17610" y="8962"/>
                    <a:pt x="17024" y="10763"/>
                  </a:cubicBezTo>
                  <a:lnTo>
                    <a:pt x="17024" y="10763"/>
                  </a:lnTo>
                  <a:lnTo>
                    <a:pt x="16650" y="9551"/>
                  </a:lnTo>
                  <a:cubicBezTo>
                    <a:pt x="16502" y="9068"/>
                    <a:pt x="16344" y="8576"/>
                    <a:pt x="16279" y="8083"/>
                  </a:cubicBezTo>
                  <a:cubicBezTo>
                    <a:pt x="16241" y="7823"/>
                    <a:pt x="16232" y="7572"/>
                    <a:pt x="16251" y="7321"/>
                  </a:cubicBezTo>
                  <a:cubicBezTo>
                    <a:pt x="16251" y="7201"/>
                    <a:pt x="16279" y="7080"/>
                    <a:pt x="16297" y="6950"/>
                  </a:cubicBezTo>
                  <a:lnTo>
                    <a:pt x="16325" y="6857"/>
                  </a:lnTo>
                  <a:cubicBezTo>
                    <a:pt x="16325" y="6829"/>
                    <a:pt x="16334" y="6764"/>
                    <a:pt x="16325" y="6736"/>
                  </a:cubicBezTo>
                  <a:cubicBezTo>
                    <a:pt x="16325" y="6690"/>
                    <a:pt x="16316" y="6652"/>
                    <a:pt x="16288" y="6615"/>
                  </a:cubicBezTo>
                  <a:cubicBezTo>
                    <a:pt x="16279" y="6578"/>
                    <a:pt x="16251" y="6550"/>
                    <a:pt x="16232" y="6522"/>
                  </a:cubicBezTo>
                  <a:cubicBezTo>
                    <a:pt x="16056" y="6299"/>
                    <a:pt x="15823" y="6151"/>
                    <a:pt x="15554" y="6067"/>
                  </a:cubicBezTo>
                  <a:cubicBezTo>
                    <a:pt x="15506" y="6053"/>
                    <a:pt x="15454" y="6045"/>
                    <a:pt x="15400" y="6045"/>
                  </a:cubicBezTo>
                  <a:cubicBezTo>
                    <a:pt x="15380" y="6045"/>
                    <a:pt x="15360" y="6046"/>
                    <a:pt x="15340" y="6049"/>
                  </a:cubicBezTo>
                  <a:cubicBezTo>
                    <a:pt x="15294" y="6049"/>
                    <a:pt x="15247" y="6067"/>
                    <a:pt x="15210" y="6095"/>
                  </a:cubicBezTo>
                  <a:cubicBezTo>
                    <a:pt x="15182" y="6104"/>
                    <a:pt x="15164" y="6114"/>
                    <a:pt x="15154" y="6141"/>
                  </a:cubicBezTo>
                  <a:cubicBezTo>
                    <a:pt x="15127" y="6151"/>
                    <a:pt x="15127" y="6179"/>
                    <a:pt x="15117" y="6197"/>
                  </a:cubicBezTo>
                  <a:cubicBezTo>
                    <a:pt x="15071" y="6337"/>
                    <a:pt x="15061" y="6457"/>
                    <a:pt x="15034" y="6597"/>
                  </a:cubicBezTo>
                  <a:cubicBezTo>
                    <a:pt x="14969" y="7117"/>
                    <a:pt x="15034" y="7647"/>
                    <a:pt x="15154" y="8148"/>
                  </a:cubicBezTo>
                  <a:cubicBezTo>
                    <a:pt x="15266" y="8659"/>
                    <a:pt x="15433" y="9152"/>
                    <a:pt x="15582" y="9635"/>
                  </a:cubicBezTo>
                  <a:lnTo>
                    <a:pt x="16476" y="12568"/>
                  </a:lnTo>
                  <a:lnTo>
                    <a:pt x="16476" y="12568"/>
                  </a:lnTo>
                  <a:cubicBezTo>
                    <a:pt x="16092" y="14019"/>
                    <a:pt x="15817" y="15516"/>
                    <a:pt x="15759" y="17022"/>
                  </a:cubicBezTo>
                  <a:lnTo>
                    <a:pt x="15759" y="17022"/>
                  </a:lnTo>
                  <a:lnTo>
                    <a:pt x="10204" y="23250"/>
                  </a:lnTo>
                  <a:lnTo>
                    <a:pt x="10204" y="23250"/>
                  </a:lnTo>
                  <a:cubicBezTo>
                    <a:pt x="10093" y="20796"/>
                    <a:pt x="10142" y="18342"/>
                    <a:pt x="10351" y="15897"/>
                  </a:cubicBezTo>
                  <a:cubicBezTo>
                    <a:pt x="10472" y="14652"/>
                    <a:pt x="10630" y="13407"/>
                    <a:pt x="10834" y="12171"/>
                  </a:cubicBezTo>
                  <a:cubicBezTo>
                    <a:pt x="10936" y="11549"/>
                    <a:pt x="11048" y="10935"/>
                    <a:pt x="11169" y="10322"/>
                  </a:cubicBezTo>
                  <a:cubicBezTo>
                    <a:pt x="11187" y="10239"/>
                    <a:pt x="11206" y="10174"/>
                    <a:pt x="11215" y="10090"/>
                  </a:cubicBezTo>
                  <a:cubicBezTo>
                    <a:pt x="11224" y="9997"/>
                    <a:pt x="11215" y="9904"/>
                    <a:pt x="11178" y="9821"/>
                  </a:cubicBezTo>
                  <a:cubicBezTo>
                    <a:pt x="11113" y="9663"/>
                    <a:pt x="10992" y="9533"/>
                    <a:pt x="10853" y="9440"/>
                  </a:cubicBezTo>
                  <a:cubicBezTo>
                    <a:pt x="10723" y="9347"/>
                    <a:pt x="10565" y="9272"/>
                    <a:pt x="10388" y="9263"/>
                  </a:cubicBezTo>
                  <a:cubicBezTo>
                    <a:pt x="10305" y="9263"/>
                    <a:pt x="10212" y="9263"/>
                    <a:pt x="10137" y="9337"/>
                  </a:cubicBezTo>
                  <a:cubicBezTo>
                    <a:pt x="10091" y="9356"/>
                    <a:pt x="10063" y="9403"/>
                    <a:pt x="10044" y="9440"/>
                  </a:cubicBezTo>
                  <a:cubicBezTo>
                    <a:pt x="10017" y="9486"/>
                    <a:pt x="10007" y="9523"/>
                    <a:pt x="9998" y="9570"/>
                  </a:cubicBezTo>
                  <a:cubicBezTo>
                    <a:pt x="8996" y="14489"/>
                    <a:pt x="8679" y="19547"/>
                    <a:pt x="9077" y="24540"/>
                  </a:cubicBezTo>
                  <a:lnTo>
                    <a:pt x="9077" y="24540"/>
                  </a:lnTo>
                  <a:lnTo>
                    <a:pt x="5731" y="28431"/>
                  </a:lnTo>
                  <a:lnTo>
                    <a:pt x="5731" y="28431"/>
                  </a:lnTo>
                  <a:cubicBezTo>
                    <a:pt x="4919" y="24468"/>
                    <a:pt x="4573" y="20415"/>
                    <a:pt x="4693" y="16371"/>
                  </a:cubicBezTo>
                  <a:lnTo>
                    <a:pt x="4730" y="15599"/>
                  </a:lnTo>
                  <a:lnTo>
                    <a:pt x="4739" y="15404"/>
                  </a:lnTo>
                  <a:cubicBezTo>
                    <a:pt x="4739" y="15339"/>
                    <a:pt x="4721" y="15265"/>
                    <a:pt x="4684" y="15209"/>
                  </a:cubicBezTo>
                  <a:cubicBezTo>
                    <a:pt x="4619" y="15088"/>
                    <a:pt x="4526" y="14996"/>
                    <a:pt x="4414" y="14921"/>
                  </a:cubicBezTo>
                  <a:cubicBezTo>
                    <a:pt x="4312" y="14838"/>
                    <a:pt x="4210" y="14763"/>
                    <a:pt x="4080" y="14726"/>
                  </a:cubicBezTo>
                  <a:cubicBezTo>
                    <a:pt x="4015" y="14689"/>
                    <a:pt x="3950" y="14680"/>
                    <a:pt x="3885" y="14661"/>
                  </a:cubicBezTo>
                  <a:cubicBezTo>
                    <a:pt x="3867" y="14658"/>
                    <a:pt x="3847" y="14656"/>
                    <a:pt x="3826" y="14656"/>
                  </a:cubicBezTo>
                  <a:cubicBezTo>
                    <a:pt x="3778" y="14656"/>
                    <a:pt x="3722" y="14666"/>
                    <a:pt x="3671" y="14698"/>
                  </a:cubicBezTo>
                  <a:cubicBezTo>
                    <a:pt x="3606" y="14745"/>
                    <a:pt x="3597" y="14838"/>
                    <a:pt x="3597" y="14893"/>
                  </a:cubicBezTo>
                  <a:lnTo>
                    <a:pt x="3578" y="15079"/>
                  </a:lnTo>
                  <a:lnTo>
                    <a:pt x="3569" y="15469"/>
                  </a:lnTo>
                  <a:cubicBezTo>
                    <a:pt x="3532" y="16482"/>
                    <a:pt x="3522" y="17513"/>
                    <a:pt x="3550" y="18535"/>
                  </a:cubicBezTo>
                  <a:cubicBezTo>
                    <a:pt x="3577" y="20526"/>
                    <a:pt x="3737" y="22517"/>
                    <a:pt x="4002" y="24482"/>
                  </a:cubicBezTo>
                  <a:lnTo>
                    <a:pt x="4002" y="24482"/>
                  </a:lnTo>
                  <a:cubicBezTo>
                    <a:pt x="3271" y="23159"/>
                    <a:pt x="2610" y="21794"/>
                    <a:pt x="2036" y="20403"/>
                  </a:cubicBezTo>
                  <a:cubicBezTo>
                    <a:pt x="1738" y="19669"/>
                    <a:pt x="1460" y="18953"/>
                    <a:pt x="1200" y="18210"/>
                  </a:cubicBezTo>
                  <a:cubicBezTo>
                    <a:pt x="1162" y="18117"/>
                    <a:pt x="1144" y="18006"/>
                    <a:pt x="1088" y="17931"/>
                  </a:cubicBezTo>
                  <a:cubicBezTo>
                    <a:pt x="1023" y="17839"/>
                    <a:pt x="949" y="17774"/>
                    <a:pt x="865" y="17718"/>
                  </a:cubicBezTo>
                  <a:cubicBezTo>
                    <a:pt x="720" y="17629"/>
                    <a:pt x="554" y="17554"/>
                    <a:pt x="379" y="17554"/>
                  </a:cubicBezTo>
                  <a:cubicBezTo>
                    <a:pt x="352" y="17554"/>
                    <a:pt x="325" y="17556"/>
                    <a:pt x="298" y="17560"/>
                  </a:cubicBezTo>
                  <a:cubicBezTo>
                    <a:pt x="187" y="17560"/>
                    <a:pt x="75" y="17616"/>
                    <a:pt x="38" y="17718"/>
                  </a:cubicBezTo>
                  <a:cubicBezTo>
                    <a:pt x="1" y="17820"/>
                    <a:pt x="38" y="17931"/>
                    <a:pt x="66" y="18024"/>
                  </a:cubicBezTo>
                  <a:lnTo>
                    <a:pt x="261" y="18582"/>
                  </a:lnTo>
                  <a:cubicBezTo>
                    <a:pt x="781" y="20050"/>
                    <a:pt x="1395" y="21490"/>
                    <a:pt x="2091" y="22902"/>
                  </a:cubicBezTo>
                  <a:cubicBezTo>
                    <a:pt x="2779" y="24305"/>
                    <a:pt x="3559" y="25671"/>
                    <a:pt x="4405" y="26990"/>
                  </a:cubicBezTo>
                  <a:lnTo>
                    <a:pt x="4405" y="26971"/>
                  </a:lnTo>
                  <a:lnTo>
                    <a:pt x="4921" y="29439"/>
                  </a:lnTo>
                  <a:lnTo>
                    <a:pt x="4921" y="29439"/>
                  </a:lnTo>
                  <a:cubicBezTo>
                    <a:pt x="3603" y="31063"/>
                    <a:pt x="2341" y="32724"/>
                    <a:pt x="1144" y="34451"/>
                  </a:cubicBezTo>
                  <a:lnTo>
                    <a:pt x="1023" y="34618"/>
                  </a:lnTo>
                  <a:cubicBezTo>
                    <a:pt x="1014" y="34646"/>
                    <a:pt x="995" y="34674"/>
                    <a:pt x="977" y="34711"/>
                  </a:cubicBezTo>
                  <a:cubicBezTo>
                    <a:pt x="967" y="34739"/>
                    <a:pt x="967" y="34776"/>
                    <a:pt x="977" y="34813"/>
                  </a:cubicBezTo>
                  <a:cubicBezTo>
                    <a:pt x="1023" y="34943"/>
                    <a:pt x="1134" y="35036"/>
                    <a:pt x="1227" y="35129"/>
                  </a:cubicBezTo>
                  <a:cubicBezTo>
                    <a:pt x="1330" y="35222"/>
                    <a:pt x="1432" y="35296"/>
                    <a:pt x="1553" y="35361"/>
                  </a:cubicBezTo>
                  <a:cubicBezTo>
                    <a:pt x="1656" y="35413"/>
                    <a:pt x="1775" y="35464"/>
                    <a:pt x="1903" y="35464"/>
                  </a:cubicBezTo>
                  <a:cubicBezTo>
                    <a:pt x="1913" y="35464"/>
                    <a:pt x="1923" y="35464"/>
                    <a:pt x="1933" y="35463"/>
                  </a:cubicBezTo>
                  <a:cubicBezTo>
                    <a:pt x="1971" y="35454"/>
                    <a:pt x="1999" y="35435"/>
                    <a:pt x="2026" y="35408"/>
                  </a:cubicBezTo>
                  <a:lnTo>
                    <a:pt x="2082" y="35324"/>
                  </a:lnTo>
                  <a:lnTo>
                    <a:pt x="2203" y="35157"/>
                  </a:lnTo>
                  <a:lnTo>
                    <a:pt x="2417" y="34831"/>
                  </a:lnTo>
                  <a:lnTo>
                    <a:pt x="2872" y="34200"/>
                  </a:lnTo>
                  <a:cubicBezTo>
                    <a:pt x="3470" y="33344"/>
                    <a:pt x="4095" y="32516"/>
                    <a:pt x="4739" y="31697"/>
                  </a:cubicBezTo>
                  <a:lnTo>
                    <a:pt x="4739" y="31697"/>
                  </a:lnTo>
                  <a:cubicBezTo>
                    <a:pt x="4830" y="31757"/>
                    <a:pt x="4947" y="31775"/>
                    <a:pt x="5055" y="31793"/>
                  </a:cubicBezTo>
                  <a:lnTo>
                    <a:pt x="5399" y="31868"/>
                  </a:lnTo>
                  <a:lnTo>
                    <a:pt x="6068" y="31989"/>
                  </a:lnTo>
                  <a:cubicBezTo>
                    <a:pt x="6523" y="32063"/>
                    <a:pt x="6978" y="32119"/>
                    <a:pt x="7424" y="32174"/>
                  </a:cubicBezTo>
                  <a:cubicBezTo>
                    <a:pt x="7880" y="32211"/>
                    <a:pt x="8344" y="32258"/>
                    <a:pt x="8799" y="32286"/>
                  </a:cubicBezTo>
                  <a:cubicBezTo>
                    <a:pt x="9255" y="32295"/>
                    <a:pt x="9719" y="32314"/>
                    <a:pt x="10165" y="32314"/>
                  </a:cubicBezTo>
                  <a:cubicBezTo>
                    <a:pt x="12005" y="32314"/>
                    <a:pt x="13835" y="32146"/>
                    <a:pt x="15647" y="31849"/>
                  </a:cubicBezTo>
                  <a:cubicBezTo>
                    <a:pt x="17459" y="31561"/>
                    <a:pt x="19252" y="31152"/>
                    <a:pt x="21036" y="30716"/>
                  </a:cubicBezTo>
                  <a:cubicBezTo>
                    <a:pt x="21937" y="30493"/>
                    <a:pt x="22819" y="30251"/>
                    <a:pt x="23702" y="30010"/>
                  </a:cubicBezTo>
                  <a:lnTo>
                    <a:pt x="25021" y="29638"/>
                  </a:lnTo>
                  <a:cubicBezTo>
                    <a:pt x="25049" y="29619"/>
                    <a:pt x="25077" y="29619"/>
                    <a:pt x="25096" y="29601"/>
                  </a:cubicBezTo>
                  <a:cubicBezTo>
                    <a:pt x="25097" y="29597"/>
                    <a:pt x="25098" y="29594"/>
                    <a:pt x="25098" y="29591"/>
                  </a:cubicBezTo>
                  <a:lnTo>
                    <a:pt x="25098" y="29591"/>
                  </a:lnTo>
                  <a:cubicBezTo>
                    <a:pt x="25084" y="29598"/>
                    <a:pt x="25069" y="29601"/>
                    <a:pt x="25058" y="29601"/>
                  </a:cubicBezTo>
                  <a:lnTo>
                    <a:pt x="23730" y="29972"/>
                  </a:lnTo>
                  <a:cubicBezTo>
                    <a:pt x="22847" y="30214"/>
                    <a:pt x="21965" y="30456"/>
                    <a:pt x="21073" y="30678"/>
                  </a:cubicBezTo>
                  <a:cubicBezTo>
                    <a:pt x="19298" y="31134"/>
                    <a:pt x="17505" y="31543"/>
                    <a:pt x="15684" y="31831"/>
                  </a:cubicBezTo>
                  <a:cubicBezTo>
                    <a:pt x="13872" y="32119"/>
                    <a:pt x="12033" y="32304"/>
                    <a:pt x="10202" y="32304"/>
                  </a:cubicBezTo>
                  <a:cubicBezTo>
                    <a:pt x="9738" y="32304"/>
                    <a:pt x="9283" y="32286"/>
                    <a:pt x="8818" y="32267"/>
                  </a:cubicBezTo>
                  <a:cubicBezTo>
                    <a:pt x="8363" y="32249"/>
                    <a:pt x="7898" y="32202"/>
                    <a:pt x="7452" y="32165"/>
                  </a:cubicBezTo>
                  <a:cubicBezTo>
                    <a:pt x="6997" y="32109"/>
                    <a:pt x="6542" y="32054"/>
                    <a:pt x="6086" y="31979"/>
                  </a:cubicBezTo>
                  <a:lnTo>
                    <a:pt x="5418" y="31849"/>
                  </a:lnTo>
                  <a:lnTo>
                    <a:pt x="5083" y="31784"/>
                  </a:lnTo>
                  <a:lnTo>
                    <a:pt x="4907" y="31747"/>
                  </a:lnTo>
                  <a:cubicBezTo>
                    <a:pt x="4856" y="31738"/>
                    <a:pt x="4797" y="31707"/>
                    <a:pt x="4752" y="31680"/>
                  </a:cubicBezTo>
                  <a:lnTo>
                    <a:pt x="4752" y="31680"/>
                  </a:lnTo>
                  <a:cubicBezTo>
                    <a:pt x="4748" y="31686"/>
                    <a:pt x="4743" y="31691"/>
                    <a:pt x="4739" y="31697"/>
                  </a:cubicBezTo>
                  <a:lnTo>
                    <a:pt x="4739" y="31697"/>
                  </a:lnTo>
                  <a:cubicBezTo>
                    <a:pt x="4736" y="31695"/>
                    <a:pt x="4733" y="31693"/>
                    <a:pt x="4730" y="31691"/>
                  </a:cubicBezTo>
                  <a:lnTo>
                    <a:pt x="4721" y="31682"/>
                  </a:lnTo>
                  <a:lnTo>
                    <a:pt x="4711" y="31691"/>
                  </a:lnTo>
                  <a:cubicBezTo>
                    <a:pt x="4061" y="32518"/>
                    <a:pt x="3429" y="33354"/>
                    <a:pt x="2816" y="34200"/>
                  </a:cubicBezTo>
                  <a:lnTo>
                    <a:pt x="2361" y="34841"/>
                  </a:lnTo>
                  <a:lnTo>
                    <a:pt x="2147" y="35166"/>
                  </a:lnTo>
                  <a:lnTo>
                    <a:pt x="2026" y="35324"/>
                  </a:lnTo>
                  <a:cubicBezTo>
                    <a:pt x="1989" y="35370"/>
                    <a:pt x="1961" y="35445"/>
                    <a:pt x="1896" y="35445"/>
                  </a:cubicBezTo>
                  <a:cubicBezTo>
                    <a:pt x="1888" y="35445"/>
                    <a:pt x="1880" y="35446"/>
                    <a:pt x="1871" y="35446"/>
                  </a:cubicBezTo>
                  <a:cubicBezTo>
                    <a:pt x="1766" y="35446"/>
                    <a:pt x="1647" y="35393"/>
                    <a:pt x="1543" y="35333"/>
                  </a:cubicBezTo>
                  <a:cubicBezTo>
                    <a:pt x="1432" y="35277"/>
                    <a:pt x="1320" y="35194"/>
                    <a:pt x="1227" y="35120"/>
                  </a:cubicBezTo>
                  <a:cubicBezTo>
                    <a:pt x="1134" y="35036"/>
                    <a:pt x="1042" y="34934"/>
                    <a:pt x="995" y="34813"/>
                  </a:cubicBezTo>
                  <a:cubicBezTo>
                    <a:pt x="967" y="34757"/>
                    <a:pt x="995" y="34711"/>
                    <a:pt x="1042" y="34655"/>
                  </a:cubicBezTo>
                  <a:lnTo>
                    <a:pt x="1153" y="34488"/>
                  </a:lnTo>
                  <a:cubicBezTo>
                    <a:pt x="2352" y="32760"/>
                    <a:pt x="3634" y="31097"/>
                    <a:pt x="4953" y="29471"/>
                  </a:cubicBezTo>
                  <a:lnTo>
                    <a:pt x="4962" y="29461"/>
                  </a:lnTo>
                  <a:lnTo>
                    <a:pt x="4962" y="29452"/>
                  </a:lnTo>
                  <a:lnTo>
                    <a:pt x="4451" y="26962"/>
                  </a:lnTo>
                  <a:cubicBezTo>
                    <a:pt x="3606" y="25652"/>
                    <a:pt x="2844" y="24296"/>
                    <a:pt x="2147" y="22883"/>
                  </a:cubicBezTo>
                  <a:cubicBezTo>
                    <a:pt x="1450" y="21490"/>
                    <a:pt x="846" y="20050"/>
                    <a:pt x="308" y="18582"/>
                  </a:cubicBezTo>
                  <a:lnTo>
                    <a:pt x="112" y="18024"/>
                  </a:lnTo>
                  <a:cubicBezTo>
                    <a:pt x="75" y="17931"/>
                    <a:pt x="57" y="17839"/>
                    <a:pt x="85" y="17755"/>
                  </a:cubicBezTo>
                  <a:cubicBezTo>
                    <a:pt x="122" y="17671"/>
                    <a:pt x="205" y="17634"/>
                    <a:pt x="298" y="17625"/>
                  </a:cubicBezTo>
                  <a:cubicBezTo>
                    <a:pt x="305" y="17625"/>
                    <a:pt x="312" y="17625"/>
                    <a:pt x="319" y="17625"/>
                  </a:cubicBezTo>
                  <a:cubicBezTo>
                    <a:pt x="677" y="17625"/>
                    <a:pt x="1080" y="17855"/>
                    <a:pt x="1144" y="18229"/>
                  </a:cubicBezTo>
                  <a:cubicBezTo>
                    <a:pt x="1404" y="18972"/>
                    <a:pt x="1683" y="19706"/>
                    <a:pt x="1980" y="20421"/>
                  </a:cubicBezTo>
                  <a:cubicBezTo>
                    <a:pt x="2584" y="21880"/>
                    <a:pt x="3271" y="23283"/>
                    <a:pt x="4024" y="24649"/>
                  </a:cubicBezTo>
                  <a:lnTo>
                    <a:pt x="4108" y="24807"/>
                  </a:lnTo>
                  <a:lnTo>
                    <a:pt x="4080" y="24630"/>
                  </a:lnTo>
                  <a:cubicBezTo>
                    <a:pt x="4079" y="24627"/>
                    <a:pt x="4079" y="24624"/>
                    <a:pt x="4078" y="24621"/>
                  </a:cubicBezTo>
                  <a:lnTo>
                    <a:pt x="4078" y="24621"/>
                  </a:lnTo>
                  <a:lnTo>
                    <a:pt x="4080" y="24621"/>
                  </a:lnTo>
                  <a:cubicBezTo>
                    <a:pt x="4079" y="24620"/>
                    <a:pt x="4079" y="24619"/>
                    <a:pt x="4078" y="24618"/>
                  </a:cubicBezTo>
                  <a:lnTo>
                    <a:pt x="4078" y="24618"/>
                  </a:lnTo>
                  <a:cubicBezTo>
                    <a:pt x="3800" y="22597"/>
                    <a:pt x="3643" y="20575"/>
                    <a:pt x="3606" y="18535"/>
                  </a:cubicBezTo>
                  <a:cubicBezTo>
                    <a:pt x="3597" y="17523"/>
                    <a:pt x="3606" y="16501"/>
                    <a:pt x="3643" y="15479"/>
                  </a:cubicBezTo>
                  <a:lnTo>
                    <a:pt x="3652" y="15098"/>
                  </a:lnTo>
                  <a:lnTo>
                    <a:pt x="3662" y="14912"/>
                  </a:lnTo>
                  <a:cubicBezTo>
                    <a:pt x="3662" y="14838"/>
                    <a:pt x="3680" y="14800"/>
                    <a:pt x="3708" y="14773"/>
                  </a:cubicBezTo>
                  <a:cubicBezTo>
                    <a:pt x="3740" y="14748"/>
                    <a:pt x="3781" y="14738"/>
                    <a:pt x="3824" y="14738"/>
                  </a:cubicBezTo>
                  <a:cubicBezTo>
                    <a:pt x="3894" y="14738"/>
                    <a:pt x="3970" y="14763"/>
                    <a:pt x="4033" y="14791"/>
                  </a:cubicBezTo>
                  <a:cubicBezTo>
                    <a:pt x="4154" y="14838"/>
                    <a:pt x="4265" y="14912"/>
                    <a:pt x="4358" y="14977"/>
                  </a:cubicBezTo>
                  <a:cubicBezTo>
                    <a:pt x="4451" y="15051"/>
                    <a:pt x="4544" y="15144"/>
                    <a:pt x="4600" y="15246"/>
                  </a:cubicBezTo>
                  <a:cubicBezTo>
                    <a:pt x="4628" y="15302"/>
                    <a:pt x="4656" y="15349"/>
                    <a:pt x="4656" y="15404"/>
                  </a:cubicBezTo>
                  <a:lnTo>
                    <a:pt x="4637" y="15590"/>
                  </a:lnTo>
                  <a:lnTo>
                    <a:pt x="4609" y="16361"/>
                  </a:lnTo>
                  <a:cubicBezTo>
                    <a:pt x="4470" y="20449"/>
                    <a:pt x="4823" y="24537"/>
                    <a:pt x="5650" y="28542"/>
                  </a:cubicBezTo>
                  <a:lnTo>
                    <a:pt x="5678" y="28635"/>
                  </a:lnTo>
                  <a:lnTo>
                    <a:pt x="5743" y="28569"/>
                  </a:lnTo>
                  <a:lnTo>
                    <a:pt x="9171" y="24602"/>
                  </a:lnTo>
                  <a:lnTo>
                    <a:pt x="9180" y="24593"/>
                  </a:lnTo>
                  <a:lnTo>
                    <a:pt x="9180" y="24574"/>
                  </a:lnTo>
                  <a:cubicBezTo>
                    <a:pt x="8781" y="19576"/>
                    <a:pt x="9115" y="14522"/>
                    <a:pt x="10109" y="9607"/>
                  </a:cubicBezTo>
                  <a:cubicBezTo>
                    <a:pt x="10136" y="9475"/>
                    <a:pt x="10237" y="9402"/>
                    <a:pt x="10365" y="9402"/>
                  </a:cubicBezTo>
                  <a:cubicBezTo>
                    <a:pt x="10373" y="9402"/>
                    <a:pt x="10380" y="9402"/>
                    <a:pt x="10388" y="9403"/>
                  </a:cubicBezTo>
                  <a:cubicBezTo>
                    <a:pt x="10528" y="9412"/>
                    <a:pt x="10676" y="9468"/>
                    <a:pt x="10797" y="9551"/>
                  </a:cubicBezTo>
                  <a:cubicBezTo>
                    <a:pt x="10908" y="9635"/>
                    <a:pt x="11020" y="9746"/>
                    <a:pt x="11076" y="9876"/>
                  </a:cubicBezTo>
                  <a:cubicBezTo>
                    <a:pt x="11094" y="9932"/>
                    <a:pt x="11113" y="10006"/>
                    <a:pt x="11094" y="10071"/>
                  </a:cubicBezTo>
                  <a:cubicBezTo>
                    <a:pt x="11085" y="10146"/>
                    <a:pt x="11066" y="10229"/>
                    <a:pt x="11048" y="10304"/>
                  </a:cubicBezTo>
                  <a:cubicBezTo>
                    <a:pt x="10927" y="10926"/>
                    <a:pt x="10816" y="11549"/>
                    <a:pt x="10713" y="12162"/>
                  </a:cubicBezTo>
                  <a:cubicBezTo>
                    <a:pt x="10518" y="13407"/>
                    <a:pt x="10351" y="14652"/>
                    <a:pt x="10240" y="15906"/>
                  </a:cubicBezTo>
                  <a:cubicBezTo>
                    <a:pt x="10017" y="18405"/>
                    <a:pt x="9961" y="20923"/>
                    <a:pt x="10091" y="23432"/>
                  </a:cubicBezTo>
                  <a:lnTo>
                    <a:pt x="10100" y="23608"/>
                  </a:lnTo>
                  <a:lnTo>
                    <a:pt x="10212" y="23478"/>
                  </a:lnTo>
                  <a:lnTo>
                    <a:pt x="15907" y="17114"/>
                  </a:lnTo>
                  <a:lnTo>
                    <a:pt x="15916" y="17086"/>
                  </a:lnTo>
                  <a:lnTo>
                    <a:pt x="15916" y="17067"/>
                  </a:lnTo>
                  <a:cubicBezTo>
                    <a:pt x="15972" y="15553"/>
                    <a:pt x="16251" y="14057"/>
                    <a:pt x="16650" y="12599"/>
                  </a:cubicBezTo>
                  <a:lnTo>
                    <a:pt x="16650" y="12571"/>
                  </a:lnTo>
                  <a:lnTo>
                    <a:pt x="16641" y="12552"/>
                  </a:lnTo>
                  <a:lnTo>
                    <a:pt x="15730" y="9607"/>
                  </a:lnTo>
                  <a:cubicBezTo>
                    <a:pt x="15582" y="9124"/>
                    <a:pt x="15415" y="8641"/>
                    <a:pt x="15303" y="8139"/>
                  </a:cubicBezTo>
                  <a:cubicBezTo>
                    <a:pt x="15182" y="7647"/>
                    <a:pt x="15127" y="7136"/>
                    <a:pt x="15182" y="6643"/>
                  </a:cubicBezTo>
                  <a:lnTo>
                    <a:pt x="15210" y="6448"/>
                  </a:lnTo>
                  <a:lnTo>
                    <a:pt x="15229" y="6355"/>
                  </a:lnTo>
                  <a:cubicBezTo>
                    <a:pt x="15247" y="6327"/>
                    <a:pt x="15247" y="6290"/>
                    <a:pt x="15257" y="6281"/>
                  </a:cubicBezTo>
                  <a:cubicBezTo>
                    <a:pt x="15262" y="6234"/>
                    <a:pt x="15305" y="6213"/>
                    <a:pt x="15366" y="6213"/>
                  </a:cubicBezTo>
                  <a:cubicBezTo>
                    <a:pt x="15402" y="6213"/>
                    <a:pt x="15444" y="6220"/>
                    <a:pt x="15489" y="6234"/>
                  </a:cubicBezTo>
                  <a:cubicBezTo>
                    <a:pt x="15712" y="6290"/>
                    <a:pt x="15926" y="6439"/>
                    <a:pt x="16065" y="6625"/>
                  </a:cubicBezTo>
                  <a:cubicBezTo>
                    <a:pt x="16093" y="6652"/>
                    <a:pt x="16102" y="6671"/>
                    <a:pt x="16111" y="6699"/>
                  </a:cubicBezTo>
                  <a:cubicBezTo>
                    <a:pt x="16130" y="6717"/>
                    <a:pt x="16139" y="6745"/>
                    <a:pt x="16139" y="6764"/>
                  </a:cubicBezTo>
                  <a:cubicBezTo>
                    <a:pt x="16149" y="6792"/>
                    <a:pt x="16139" y="6801"/>
                    <a:pt x="16139" y="6829"/>
                  </a:cubicBezTo>
                  <a:lnTo>
                    <a:pt x="16111" y="6922"/>
                  </a:lnTo>
                  <a:cubicBezTo>
                    <a:pt x="16083" y="7043"/>
                    <a:pt x="16065" y="7182"/>
                    <a:pt x="16056" y="7312"/>
                  </a:cubicBezTo>
                  <a:cubicBezTo>
                    <a:pt x="16037" y="7582"/>
                    <a:pt x="16046" y="7851"/>
                    <a:pt x="16083" y="8102"/>
                  </a:cubicBezTo>
                  <a:cubicBezTo>
                    <a:pt x="16149" y="8622"/>
                    <a:pt x="16297" y="9124"/>
                    <a:pt x="16455" y="9616"/>
                  </a:cubicBezTo>
                  <a:lnTo>
                    <a:pt x="16901" y="11084"/>
                  </a:lnTo>
                  <a:lnTo>
                    <a:pt x="16985" y="11344"/>
                  </a:lnTo>
                  <a:lnTo>
                    <a:pt x="17068" y="11084"/>
                  </a:lnTo>
                  <a:cubicBezTo>
                    <a:pt x="17074" y="11066"/>
                    <a:pt x="17080" y="11047"/>
                    <a:pt x="17086" y="11028"/>
                  </a:cubicBezTo>
                  <a:lnTo>
                    <a:pt x="17105" y="11028"/>
                  </a:lnTo>
                  <a:lnTo>
                    <a:pt x="17096" y="10998"/>
                  </a:lnTo>
                  <a:lnTo>
                    <a:pt x="17096" y="10998"/>
                  </a:lnTo>
                  <a:cubicBezTo>
                    <a:pt x="17694" y="9151"/>
                    <a:pt x="18397" y="7339"/>
                    <a:pt x="19019" y="5491"/>
                  </a:cubicBezTo>
                  <a:cubicBezTo>
                    <a:pt x="19335" y="4553"/>
                    <a:pt x="19614" y="3596"/>
                    <a:pt x="19846" y="2629"/>
                  </a:cubicBezTo>
                  <a:cubicBezTo>
                    <a:pt x="19874" y="2518"/>
                    <a:pt x="19911" y="2434"/>
                    <a:pt x="19995" y="2397"/>
                  </a:cubicBezTo>
                  <a:cubicBezTo>
                    <a:pt x="20032" y="2377"/>
                    <a:pt x="20074" y="2369"/>
                    <a:pt x="20118" y="2369"/>
                  </a:cubicBezTo>
                  <a:cubicBezTo>
                    <a:pt x="20175" y="2369"/>
                    <a:pt x="20235" y="2382"/>
                    <a:pt x="20292" y="2397"/>
                  </a:cubicBezTo>
                  <a:cubicBezTo>
                    <a:pt x="20506" y="2472"/>
                    <a:pt x="20701" y="2620"/>
                    <a:pt x="20785" y="2815"/>
                  </a:cubicBezTo>
                  <a:cubicBezTo>
                    <a:pt x="20794" y="2862"/>
                    <a:pt x="20803" y="2908"/>
                    <a:pt x="20803" y="2955"/>
                  </a:cubicBezTo>
                  <a:cubicBezTo>
                    <a:pt x="20794" y="2983"/>
                    <a:pt x="20794" y="3001"/>
                    <a:pt x="20794" y="3029"/>
                  </a:cubicBezTo>
                  <a:lnTo>
                    <a:pt x="20775" y="3122"/>
                  </a:lnTo>
                  <a:lnTo>
                    <a:pt x="20682" y="3484"/>
                  </a:lnTo>
                  <a:cubicBezTo>
                    <a:pt x="20617" y="3717"/>
                    <a:pt x="20552" y="3958"/>
                    <a:pt x="20478" y="4190"/>
                  </a:cubicBezTo>
                  <a:cubicBezTo>
                    <a:pt x="19948" y="6095"/>
                    <a:pt x="19224" y="7925"/>
                    <a:pt x="18564" y="9802"/>
                  </a:cubicBezTo>
                  <a:cubicBezTo>
                    <a:pt x="17914" y="11669"/>
                    <a:pt x="17310" y="13565"/>
                    <a:pt x="17013" y="15534"/>
                  </a:cubicBezTo>
                  <a:lnTo>
                    <a:pt x="16966" y="15888"/>
                  </a:lnTo>
                  <a:lnTo>
                    <a:pt x="17180" y="15618"/>
                  </a:lnTo>
                  <a:cubicBezTo>
                    <a:pt x="17191" y="15605"/>
                    <a:pt x="17202" y="15592"/>
                    <a:pt x="17213" y="15579"/>
                  </a:cubicBezTo>
                  <a:lnTo>
                    <a:pt x="17213" y="15579"/>
                  </a:lnTo>
                  <a:lnTo>
                    <a:pt x="17217" y="15581"/>
                  </a:lnTo>
                  <a:cubicBezTo>
                    <a:pt x="17217" y="15578"/>
                    <a:pt x="17218" y="15575"/>
                    <a:pt x="17218" y="15573"/>
                  </a:cubicBezTo>
                  <a:lnTo>
                    <a:pt x="17218" y="15573"/>
                  </a:lnTo>
                  <a:cubicBezTo>
                    <a:pt x="18738" y="13775"/>
                    <a:pt x="20230" y="11942"/>
                    <a:pt x="21612" y="10044"/>
                  </a:cubicBezTo>
                  <a:cubicBezTo>
                    <a:pt x="23005" y="8120"/>
                    <a:pt x="24306" y="6123"/>
                    <a:pt x="25449" y="4051"/>
                  </a:cubicBezTo>
                  <a:cubicBezTo>
                    <a:pt x="26034" y="3010"/>
                    <a:pt x="26554" y="1942"/>
                    <a:pt x="27056" y="864"/>
                  </a:cubicBezTo>
                  <a:lnTo>
                    <a:pt x="27242" y="455"/>
                  </a:lnTo>
                  <a:lnTo>
                    <a:pt x="27335" y="260"/>
                  </a:lnTo>
                  <a:cubicBezTo>
                    <a:pt x="27353" y="224"/>
                    <a:pt x="27371" y="178"/>
                    <a:pt x="27381" y="168"/>
                  </a:cubicBezTo>
                  <a:lnTo>
                    <a:pt x="27381" y="168"/>
                  </a:lnTo>
                  <a:cubicBezTo>
                    <a:pt x="27384" y="168"/>
                    <a:pt x="27387" y="167"/>
                    <a:pt x="27390" y="167"/>
                  </a:cubicBezTo>
                  <a:cubicBezTo>
                    <a:pt x="27493" y="167"/>
                    <a:pt x="27632" y="242"/>
                    <a:pt x="27753" y="307"/>
                  </a:cubicBezTo>
                  <a:cubicBezTo>
                    <a:pt x="27864" y="381"/>
                    <a:pt x="27985" y="474"/>
                    <a:pt x="28078" y="567"/>
                  </a:cubicBezTo>
                  <a:cubicBezTo>
                    <a:pt x="28124" y="613"/>
                    <a:pt x="28171" y="669"/>
                    <a:pt x="28189" y="716"/>
                  </a:cubicBezTo>
                  <a:cubicBezTo>
                    <a:pt x="28189" y="734"/>
                    <a:pt x="28199" y="762"/>
                    <a:pt x="28199" y="781"/>
                  </a:cubicBezTo>
                  <a:lnTo>
                    <a:pt x="28199" y="808"/>
                  </a:lnTo>
                  <a:cubicBezTo>
                    <a:pt x="28199" y="818"/>
                    <a:pt x="28189" y="846"/>
                    <a:pt x="28180" y="855"/>
                  </a:cubicBezTo>
                  <a:lnTo>
                    <a:pt x="28004" y="1264"/>
                  </a:lnTo>
                  <a:cubicBezTo>
                    <a:pt x="27874" y="1524"/>
                    <a:pt x="27762" y="1793"/>
                    <a:pt x="27632" y="2063"/>
                  </a:cubicBezTo>
                  <a:cubicBezTo>
                    <a:pt x="26619" y="4200"/>
                    <a:pt x="25439" y="6253"/>
                    <a:pt x="24139" y="8232"/>
                  </a:cubicBezTo>
                  <a:lnTo>
                    <a:pt x="23832" y="8678"/>
                  </a:lnTo>
                  <a:lnTo>
                    <a:pt x="24269" y="8343"/>
                  </a:lnTo>
                  <a:cubicBezTo>
                    <a:pt x="24270" y="8342"/>
                    <a:pt x="24272" y="8341"/>
                    <a:pt x="24274" y="8339"/>
                  </a:cubicBezTo>
                  <a:lnTo>
                    <a:pt x="24274" y="8339"/>
                  </a:lnTo>
                  <a:lnTo>
                    <a:pt x="24297" y="8362"/>
                  </a:lnTo>
                  <a:cubicBezTo>
                    <a:pt x="24315" y="8334"/>
                    <a:pt x="24334" y="8306"/>
                    <a:pt x="24352" y="8278"/>
                  </a:cubicBezTo>
                  <a:lnTo>
                    <a:pt x="24352" y="8278"/>
                  </a:lnTo>
                  <a:cubicBezTo>
                    <a:pt x="25796" y="7152"/>
                    <a:pt x="27328" y="6123"/>
                    <a:pt x="28905" y="5184"/>
                  </a:cubicBezTo>
                  <a:cubicBezTo>
                    <a:pt x="29304" y="4943"/>
                    <a:pt x="29713" y="4711"/>
                    <a:pt x="30122" y="4488"/>
                  </a:cubicBezTo>
                  <a:lnTo>
                    <a:pt x="30735" y="4153"/>
                  </a:lnTo>
                  <a:cubicBezTo>
                    <a:pt x="30754" y="4125"/>
                    <a:pt x="30782" y="4116"/>
                    <a:pt x="30800" y="4116"/>
                  </a:cubicBezTo>
                  <a:cubicBezTo>
                    <a:pt x="30828" y="4107"/>
                    <a:pt x="30847" y="4097"/>
                    <a:pt x="30875" y="4097"/>
                  </a:cubicBezTo>
                  <a:cubicBezTo>
                    <a:pt x="30890" y="4091"/>
                    <a:pt x="30907" y="4089"/>
                    <a:pt x="30923" y="4089"/>
                  </a:cubicBezTo>
                  <a:cubicBezTo>
                    <a:pt x="30957" y="4089"/>
                    <a:pt x="30992" y="4097"/>
                    <a:pt x="31023" y="4097"/>
                  </a:cubicBezTo>
                  <a:cubicBezTo>
                    <a:pt x="31125" y="4116"/>
                    <a:pt x="31218" y="4162"/>
                    <a:pt x="31311" y="4218"/>
                  </a:cubicBezTo>
                  <a:cubicBezTo>
                    <a:pt x="31395" y="4293"/>
                    <a:pt x="31478" y="4358"/>
                    <a:pt x="31543" y="4441"/>
                  </a:cubicBezTo>
                  <a:cubicBezTo>
                    <a:pt x="31618" y="4525"/>
                    <a:pt x="31655" y="4627"/>
                    <a:pt x="31655" y="4711"/>
                  </a:cubicBezTo>
                  <a:cubicBezTo>
                    <a:pt x="31655" y="4794"/>
                    <a:pt x="31581" y="4841"/>
                    <a:pt x="31478" y="4896"/>
                  </a:cubicBezTo>
                  <a:lnTo>
                    <a:pt x="31163" y="5054"/>
                  </a:lnTo>
                  <a:cubicBezTo>
                    <a:pt x="30744" y="5277"/>
                    <a:pt x="30336" y="5510"/>
                    <a:pt x="29936" y="5742"/>
                  </a:cubicBezTo>
                  <a:cubicBezTo>
                    <a:pt x="28320" y="6680"/>
                    <a:pt x="26749" y="7730"/>
                    <a:pt x="25263" y="8864"/>
                  </a:cubicBezTo>
                  <a:cubicBezTo>
                    <a:pt x="23767" y="10006"/>
                    <a:pt x="22364" y="11251"/>
                    <a:pt x="21026" y="12561"/>
                  </a:cubicBezTo>
                  <a:cubicBezTo>
                    <a:pt x="19307" y="14782"/>
                    <a:pt x="17468" y="16919"/>
                    <a:pt x="15610" y="19019"/>
                  </a:cubicBezTo>
                  <a:lnTo>
                    <a:pt x="15424" y="19223"/>
                  </a:lnTo>
                  <a:lnTo>
                    <a:pt x="15424" y="19223"/>
                  </a:lnTo>
                  <a:lnTo>
                    <a:pt x="15684" y="19130"/>
                  </a:lnTo>
                  <a:lnTo>
                    <a:pt x="15690" y="19128"/>
                  </a:lnTo>
                  <a:lnTo>
                    <a:pt x="15690" y="19128"/>
                  </a:lnTo>
                  <a:lnTo>
                    <a:pt x="15730" y="19186"/>
                  </a:lnTo>
                  <a:cubicBezTo>
                    <a:pt x="15761" y="19151"/>
                    <a:pt x="15792" y="19116"/>
                    <a:pt x="15822" y="19081"/>
                  </a:cubicBezTo>
                  <a:lnTo>
                    <a:pt x="15822" y="19081"/>
                  </a:lnTo>
                  <a:lnTo>
                    <a:pt x="18796" y="18034"/>
                  </a:lnTo>
                  <a:lnTo>
                    <a:pt x="18806" y="18034"/>
                  </a:lnTo>
                  <a:lnTo>
                    <a:pt x="18815" y="18015"/>
                  </a:lnTo>
                  <a:cubicBezTo>
                    <a:pt x="20952" y="15507"/>
                    <a:pt x="23395" y="13267"/>
                    <a:pt x="26062" y="11344"/>
                  </a:cubicBezTo>
                  <a:lnTo>
                    <a:pt x="26322" y="11168"/>
                  </a:lnTo>
                  <a:cubicBezTo>
                    <a:pt x="26415" y="11112"/>
                    <a:pt x="26499" y="11028"/>
                    <a:pt x="26564" y="11019"/>
                  </a:cubicBezTo>
                  <a:cubicBezTo>
                    <a:pt x="26582" y="11015"/>
                    <a:pt x="26601" y="11013"/>
                    <a:pt x="26620" y="11013"/>
                  </a:cubicBezTo>
                  <a:cubicBezTo>
                    <a:pt x="26688" y="11013"/>
                    <a:pt x="26760" y="11037"/>
                    <a:pt x="26833" y="11066"/>
                  </a:cubicBezTo>
                  <a:cubicBezTo>
                    <a:pt x="26917" y="11093"/>
                    <a:pt x="26991" y="11158"/>
                    <a:pt x="27075" y="11214"/>
                  </a:cubicBezTo>
                  <a:cubicBezTo>
                    <a:pt x="27149" y="11270"/>
                    <a:pt x="27214" y="11344"/>
                    <a:pt x="27270" y="11419"/>
                  </a:cubicBezTo>
                  <a:cubicBezTo>
                    <a:pt x="27335" y="11502"/>
                    <a:pt x="27363" y="11586"/>
                    <a:pt x="27353" y="11669"/>
                  </a:cubicBezTo>
                  <a:cubicBezTo>
                    <a:pt x="27344" y="11744"/>
                    <a:pt x="27288" y="11790"/>
                    <a:pt x="27195" y="11855"/>
                  </a:cubicBezTo>
                  <a:lnTo>
                    <a:pt x="26935" y="12023"/>
                  </a:lnTo>
                  <a:cubicBezTo>
                    <a:pt x="26276" y="12515"/>
                    <a:pt x="25616" y="13017"/>
                    <a:pt x="24975" y="13537"/>
                  </a:cubicBezTo>
                  <a:cubicBezTo>
                    <a:pt x="23693" y="14577"/>
                    <a:pt x="22485" y="15692"/>
                    <a:pt x="21342" y="16891"/>
                  </a:cubicBezTo>
                  <a:lnTo>
                    <a:pt x="21138" y="17086"/>
                  </a:lnTo>
                  <a:lnTo>
                    <a:pt x="21395" y="16985"/>
                  </a:lnTo>
                  <a:lnTo>
                    <a:pt x="21395" y="16985"/>
                  </a:lnTo>
                  <a:lnTo>
                    <a:pt x="21416" y="17021"/>
                  </a:lnTo>
                  <a:cubicBezTo>
                    <a:pt x="21441" y="16996"/>
                    <a:pt x="21466" y="16970"/>
                    <a:pt x="21491" y="16945"/>
                  </a:cubicBezTo>
                  <a:lnTo>
                    <a:pt x="21491" y="16945"/>
                  </a:lnTo>
                  <a:cubicBezTo>
                    <a:pt x="23178" y="16240"/>
                    <a:pt x="24856" y="15473"/>
                    <a:pt x="26499" y="14652"/>
                  </a:cubicBezTo>
                  <a:lnTo>
                    <a:pt x="26805" y="14485"/>
                  </a:lnTo>
                  <a:lnTo>
                    <a:pt x="26963" y="14410"/>
                  </a:lnTo>
                  <a:cubicBezTo>
                    <a:pt x="27010" y="14392"/>
                    <a:pt x="27056" y="14373"/>
                    <a:pt x="27112" y="14373"/>
                  </a:cubicBezTo>
                  <a:cubicBezTo>
                    <a:pt x="27316" y="14373"/>
                    <a:pt x="27530" y="14485"/>
                    <a:pt x="27688" y="14643"/>
                  </a:cubicBezTo>
                  <a:cubicBezTo>
                    <a:pt x="27771" y="14717"/>
                    <a:pt x="27846" y="14810"/>
                    <a:pt x="27874" y="14903"/>
                  </a:cubicBezTo>
                  <a:cubicBezTo>
                    <a:pt x="27911" y="15014"/>
                    <a:pt x="27892" y="15107"/>
                    <a:pt x="27809" y="15163"/>
                  </a:cubicBezTo>
                  <a:cubicBezTo>
                    <a:pt x="27771" y="15200"/>
                    <a:pt x="27716" y="15219"/>
                    <a:pt x="27669" y="15246"/>
                  </a:cubicBezTo>
                  <a:lnTo>
                    <a:pt x="27521" y="15321"/>
                  </a:lnTo>
                  <a:lnTo>
                    <a:pt x="27205" y="15488"/>
                  </a:lnTo>
                  <a:cubicBezTo>
                    <a:pt x="26368" y="15906"/>
                    <a:pt x="25523" y="16315"/>
                    <a:pt x="24668" y="16696"/>
                  </a:cubicBezTo>
                  <a:cubicBezTo>
                    <a:pt x="22977" y="17486"/>
                    <a:pt x="21249" y="18201"/>
                    <a:pt x="19503" y="18870"/>
                  </a:cubicBezTo>
                  <a:cubicBezTo>
                    <a:pt x="17765" y="19530"/>
                    <a:pt x="15981" y="20143"/>
                    <a:pt x="14207" y="20682"/>
                  </a:cubicBezTo>
                  <a:lnTo>
                    <a:pt x="14197" y="20682"/>
                  </a:lnTo>
                  <a:lnTo>
                    <a:pt x="14188" y="20691"/>
                  </a:lnTo>
                  <a:lnTo>
                    <a:pt x="10174" y="25150"/>
                  </a:lnTo>
                  <a:lnTo>
                    <a:pt x="10174" y="25160"/>
                  </a:lnTo>
                  <a:lnTo>
                    <a:pt x="10174" y="25169"/>
                  </a:lnTo>
                  <a:cubicBezTo>
                    <a:pt x="10156" y="25234"/>
                    <a:pt x="10119" y="25281"/>
                    <a:pt x="10063" y="25299"/>
                  </a:cubicBezTo>
                  <a:lnTo>
                    <a:pt x="10054" y="25299"/>
                  </a:lnTo>
                  <a:lnTo>
                    <a:pt x="10044" y="25308"/>
                  </a:lnTo>
                  <a:lnTo>
                    <a:pt x="9598" y="25810"/>
                  </a:lnTo>
                  <a:lnTo>
                    <a:pt x="9533" y="25894"/>
                  </a:lnTo>
                  <a:lnTo>
                    <a:pt x="9636" y="25884"/>
                  </a:lnTo>
                  <a:cubicBezTo>
                    <a:pt x="9641" y="25884"/>
                    <a:pt x="9647" y="25883"/>
                    <a:pt x="9653" y="25882"/>
                  </a:cubicBezTo>
                  <a:lnTo>
                    <a:pt x="9653" y="25882"/>
                  </a:lnTo>
                  <a:lnTo>
                    <a:pt x="9654" y="25884"/>
                  </a:lnTo>
                  <a:lnTo>
                    <a:pt x="9657" y="25881"/>
                  </a:lnTo>
                  <a:lnTo>
                    <a:pt x="9657" y="25881"/>
                  </a:lnTo>
                  <a:cubicBezTo>
                    <a:pt x="10598" y="25742"/>
                    <a:pt x="11547" y="25567"/>
                    <a:pt x="12479" y="25355"/>
                  </a:cubicBezTo>
                  <a:cubicBezTo>
                    <a:pt x="13417" y="25150"/>
                    <a:pt x="14346" y="24890"/>
                    <a:pt x="15275" y="24630"/>
                  </a:cubicBezTo>
                  <a:cubicBezTo>
                    <a:pt x="17124" y="24073"/>
                    <a:pt x="18936" y="23422"/>
                    <a:pt x="20738" y="22726"/>
                  </a:cubicBezTo>
                  <a:cubicBezTo>
                    <a:pt x="21630" y="22372"/>
                    <a:pt x="22522" y="22019"/>
                    <a:pt x="23423" y="21657"/>
                  </a:cubicBezTo>
                  <a:lnTo>
                    <a:pt x="23758" y="21518"/>
                  </a:lnTo>
                  <a:lnTo>
                    <a:pt x="23916" y="21443"/>
                  </a:lnTo>
                  <a:cubicBezTo>
                    <a:pt x="23981" y="21425"/>
                    <a:pt x="24027" y="21388"/>
                    <a:pt x="24083" y="21388"/>
                  </a:cubicBezTo>
                  <a:cubicBezTo>
                    <a:pt x="24090" y="21387"/>
                    <a:pt x="24097" y="21387"/>
                    <a:pt x="24104" y="21387"/>
                  </a:cubicBezTo>
                  <a:cubicBezTo>
                    <a:pt x="24319" y="21387"/>
                    <a:pt x="24525" y="21522"/>
                    <a:pt x="24696" y="21666"/>
                  </a:cubicBezTo>
                  <a:cubicBezTo>
                    <a:pt x="24789" y="21731"/>
                    <a:pt x="24873" y="21824"/>
                    <a:pt x="24919" y="21936"/>
                  </a:cubicBezTo>
                  <a:cubicBezTo>
                    <a:pt x="24938" y="21982"/>
                    <a:pt x="24966" y="22038"/>
                    <a:pt x="24956" y="22084"/>
                  </a:cubicBezTo>
                  <a:cubicBezTo>
                    <a:pt x="24938" y="22131"/>
                    <a:pt x="24910" y="22168"/>
                    <a:pt x="24845" y="22187"/>
                  </a:cubicBezTo>
                  <a:lnTo>
                    <a:pt x="24176" y="22456"/>
                  </a:lnTo>
                  <a:cubicBezTo>
                    <a:pt x="22383" y="23190"/>
                    <a:pt x="20599" y="23896"/>
                    <a:pt x="18787" y="24537"/>
                  </a:cubicBezTo>
                  <a:lnTo>
                    <a:pt x="18761" y="24547"/>
                  </a:lnTo>
                  <a:lnTo>
                    <a:pt x="18761" y="24547"/>
                  </a:lnTo>
                  <a:cubicBezTo>
                    <a:pt x="18760" y="24547"/>
                    <a:pt x="18760" y="24547"/>
                    <a:pt x="18759" y="24547"/>
                  </a:cubicBezTo>
                  <a:lnTo>
                    <a:pt x="18759" y="24547"/>
                  </a:lnTo>
                  <a:lnTo>
                    <a:pt x="18759" y="24547"/>
                  </a:lnTo>
                  <a:lnTo>
                    <a:pt x="18759" y="24547"/>
                  </a:lnTo>
                  <a:lnTo>
                    <a:pt x="18657" y="24584"/>
                  </a:lnTo>
                  <a:lnTo>
                    <a:pt x="18768" y="24592"/>
                  </a:lnTo>
                  <a:lnTo>
                    <a:pt x="18768" y="24592"/>
                  </a:lnTo>
                  <a:lnTo>
                    <a:pt x="18769" y="24593"/>
                  </a:lnTo>
                  <a:cubicBezTo>
                    <a:pt x="18770" y="24593"/>
                    <a:pt x="18771" y="24592"/>
                    <a:pt x="18772" y="24592"/>
                  </a:cubicBezTo>
                  <a:lnTo>
                    <a:pt x="18772" y="24592"/>
                  </a:lnTo>
                  <a:lnTo>
                    <a:pt x="18787" y="24593"/>
                  </a:lnTo>
                  <a:cubicBezTo>
                    <a:pt x="19285" y="24620"/>
                    <a:pt x="19783" y="24635"/>
                    <a:pt x="20281" y="24635"/>
                  </a:cubicBezTo>
                  <a:cubicBezTo>
                    <a:pt x="20638" y="24635"/>
                    <a:pt x="20995" y="24627"/>
                    <a:pt x="21351" y="24612"/>
                  </a:cubicBezTo>
                  <a:lnTo>
                    <a:pt x="21992" y="24584"/>
                  </a:lnTo>
                  <a:cubicBezTo>
                    <a:pt x="22095" y="24584"/>
                    <a:pt x="22188" y="24630"/>
                    <a:pt x="22280" y="24686"/>
                  </a:cubicBezTo>
                  <a:cubicBezTo>
                    <a:pt x="22290" y="24691"/>
                    <a:pt x="22300" y="24696"/>
                    <a:pt x="22309" y="24701"/>
                  </a:cubicBezTo>
                  <a:lnTo>
                    <a:pt x="22309" y="24701"/>
                  </a:lnTo>
                  <a:cubicBezTo>
                    <a:pt x="22297" y="24692"/>
                    <a:pt x="22284" y="24684"/>
                    <a:pt x="22271" y="24677"/>
                  </a:cubicBezTo>
                  <a:cubicBezTo>
                    <a:pt x="22178" y="24612"/>
                    <a:pt x="22067" y="24556"/>
                    <a:pt x="21955" y="24556"/>
                  </a:cubicBezTo>
                  <a:lnTo>
                    <a:pt x="21314" y="24584"/>
                  </a:lnTo>
                  <a:cubicBezTo>
                    <a:pt x="21047" y="24590"/>
                    <a:pt x="20777" y="24593"/>
                    <a:pt x="20507" y="24593"/>
                  </a:cubicBezTo>
                  <a:cubicBezTo>
                    <a:pt x="19965" y="24593"/>
                    <a:pt x="19420" y="24580"/>
                    <a:pt x="18881" y="24553"/>
                  </a:cubicBezTo>
                  <a:lnTo>
                    <a:pt x="18881" y="24553"/>
                  </a:lnTo>
                  <a:cubicBezTo>
                    <a:pt x="20655" y="23923"/>
                    <a:pt x="22410" y="23231"/>
                    <a:pt x="24157" y="22521"/>
                  </a:cubicBezTo>
                  <a:lnTo>
                    <a:pt x="24835" y="22261"/>
                  </a:lnTo>
                  <a:cubicBezTo>
                    <a:pt x="24891" y="22233"/>
                    <a:pt x="24966" y="22177"/>
                    <a:pt x="24975" y="22103"/>
                  </a:cubicBezTo>
                  <a:cubicBezTo>
                    <a:pt x="24984" y="22038"/>
                    <a:pt x="24966" y="21964"/>
                    <a:pt x="24938" y="21908"/>
                  </a:cubicBezTo>
                  <a:cubicBezTo>
                    <a:pt x="24882" y="21796"/>
                    <a:pt x="24798" y="21704"/>
                    <a:pt x="24705" y="21620"/>
                  </a:cubicBezTo>
                  <a:cubicBezTo>
                    <a:pt x="24612" y="21536"/>
                    <a:pt x="24520" y="21471"/>
                    <a:pt x="24408" y="21406"/>
                  </a:cubicBezTo>
                  <a:cubicBezTo>
                    <a:pt x="24324" y="21360"/>
                    <a:pt x="24221" y="21327"/>
                    <a:pt x="24115" y="21327"/>
                  </a:cubicBezTo>
                  <a:cubicBezTo>
                    <a:pt x="24092" y="21327"/>
                    <a:pt x="24069" y="21329"/>
                    <a:pt x="24046" y="21332"/>
                  </a:cubicBezTo>
                  <a:cubicBezTo>
                    <a:pt x="23981" y="21341"/>
                    <a:pt x="23934" y="21360"/>
                    <a:pt x="23869" y="21388"/>
                  </a:cubicBezTo>
                  <a:lnTo>
                    <a:pt x="23711" y="21453"/>
                  </a:lnTo>
                  <a:lnTo>
                    <a:pt x="23368" y="21592"/>
                  </a:lnTo>
                  <a:cubicBezTo>
                    <a:pt x="22476" y="21954"/>
                    <a:pt x="21584" y="22317"/>
                    <a:pt x="20692" y="22661"/>
                  </a:cubicBezTo>
                  <a:cubicBezTo>
                    <a:pt x="18899" y="23357"/>
                    <a:pt x="17087" y="24008"/>
                    <a:pt x="15238" y="24556"/>
                  </a:cubicBezTo>
                  <a:cubicBezTo>
                    <a:pt x="14328" y="24825"/>
                    <a:pt x="13398" y="25076"/>
                    <a:pt x="12451" y="25290"/>
                  </a:cubicBezTo>
                  <a:cubicBezTo>
                    <a:pt x="11551" y="25486"/>
                    <a:pt x="10652" y="25656"/>
                    <a:pt x="9736" y="25793"/>
                  </a:cubicBezTo>
                  <a:lnTo>
                    <a:pt x="9736" y="25793"/>
                  </a:lnTo>
                  <a:lnTo>
                    <a:pt x="10100" y="25383"/>
                  </a:lnTo>
                  <a:lnTo>
                    <a:pt x="10100" y="25383"/>
                  </a:lnTo>
                  <a:cubicBezTo>
                    <a:pt x="10168" y="25348"/>
                    <a:pt x="10216" y="25293"/>
                    <a:pt x="10243" y="25230"/>
                  </a:cubicBezTo>
                  <a:lnTo>
                    <a:pt x="10243" y="25230"/>
                  </a:lnTo>
                  <a:lnTo>
                    <a:pt x="14243" y="20776"/>
                  </a:lnTo>
                  <a:lnTo>
                    <a:pt x="14243" y="20776"/>
                  </a:lnTo>
                  <a:cubicBezTo>
                    <a:pt x="16036" y="20230"/>
                    <a:pt x="17792" y="19628"/>
                    <a:pt x="19540" y="18972"/>
                  </a:cubicBezTo>
                  <a:cubicBezTo>
                    <a:pt x="21296" y="18312"/>
                    <a:pt x="23024" y="17588"/>
                    <a:pt x="24715" y="16817"/>
                  </a:cubicBezTo>
                  <a:cubicBezTo>
                    <a:pt x="25569" y="16426"/>
                    <a:pt x="26415" y="16027"/>
                    <a:pt x="27251" y="15609"/>
                  </a:cubicBezTo>
                  <a:lnTo>
                    <a:pt x="27567" y="15442"/>
                  </a:lnTo>
                  <a:lnTo>
                    <a:pt x="27716" y="15358"/>
                  </a:lnTo>
                  <a:cubicBezTo>
                    <a:pt x="27771" y="15339"/>
                    <a:pt x="27818" y="15311"/>
                    <a:pt x="27874" y="15265"/>
                  </a:cubicBezTo>
                  <a:cubicBezTo>
                    <a:pt x="27901" y="15256"/>
                    <a:pt x="27920" y="15237"/>
                    <a:pt x="27948" y="15200"/>
                  </a:cubicBezTo>
                  <a:cubicBezTo>
                    <a:pt x="27966" y="15172"/>
                    <a:pt x="27985" y="15144"/>
                    <a:pt x="27994" y="15107"/>
                  </a:cubicBezTo>
                  <a:cubicBezTo>
                    <a:pt x="28013" y="15033"/>
                    <a:pt x="28004" y="14968"/>
                    <a:pt x="27985" y="14912"/>
                  </a:cubicBezTo>
                  <a:cubicBezTo>
                    <a:pt x="27939" y="14782"/>
                    <a:pt x="27855" y="14689"/>
                    <a:pt x="27771" y="14596"/>
                  </a:cubicBezTo>
                  <a:cubicBezTo>
                    <a:pt x="27606" y="14439"/>
                    <a:pt x="27407" y="14306"/>
                    <a:pt x="27160" y="14306"/>
                  </a:cubicBezTo>
                  <a:cubicBezTo>
                    <a:pt x="27144" y="14306"/>
                    <a:pt x="27128" y="14307"/>
                    <a:pt x="27112" y="14308"/>
                  </a:cubicBezTo>
                  <a:cubicBezTo>
                    <a:pt x="27056" y="14308"/>
                    <a:pt x="26982" y="14327"/>
                    <a:pt x="26926" y="14355"/>
                  </a:cubicBezTo>
                  <a:lnTo>
                    <a:pt x="26777" y="14429"/>
                  </a:lnTo>
                  <a:lnTo>
                    <a:pt x="26461" y="14596"/>
                  </a:lnTo>
                  <a:cubicBezTo>
                    <a:pt x="24870" y="15392"/>
                    <a:pt x="23245" y="16137"/>
                    <a:pt x="21610" y="16824"/>
                  </a:cubicBezTo>
                  <a:lnTo>
                    <a:pt x="21610" y="16824"/>
                  </a:lnTo>
                  <a:cubicBezTo>
                    <a:pt x="22704" y="15715"/>
                    <a:pt x="23848" y="14650"/>
                    <a:pt x="25058" y="13676"/>
                  </a:cubicBezTo>
                  <a:cubicBezTo>
                    <a:pt x="25690" y="13156"/>
                    <a:pt x="26341" y="12654"/>
                    <a:pt x="27019" y="12180"/>
                  </a:cubicBezTo>
                  <a:lnTo>
                    <a:pt x="27270" y="12004"/>
                  </a:lnTo>
                  <a:cubicBezTo>
                    <a:pt x="27353" y="11957"/>
                    <a:pt x="27483" y="11874"/>
                    <a:pt x="27493" y="11735"/>
                  </a:cubicBezTo>
                  <a:cubicBezTo>
                    <a:pt x="27502" y="11595"/>
                    <a:pt x="27446" y="11493"/>
                    <a:pt x="27390" y="11400"/>
                  </a:cubicBezTo>
                  <a:cubicBezTo>
                    <a:pt x="27335" y="11316"/>
                    <a:pt x="27251" y="11242"/>
                    <a:pt x="27167" y="11168"/>
                  </a:cubicBezTo>
                  <a:cubicBezTo>
                    <a:pt x="27084" y="11112"/>
                    <a:pt x="26991" y="11056"/>
                    <a:pt x="26889" y="11010"/>
                  </a:cubicBezTo>
                  <a:cubicBezTo>
                    <a:pt x="26812" y="10982"/>
                    <a:pt x="26734" y="10954"/>
                    <a:pt x="26645" y="10954"/>
                  </a:cubicBezTo>
                  <a:cubicBezTo>
                    <a:pt x="26616" y="10954"/>
                    <a:pt x="26586" y="10957"/>
                    <a:pt x="26554" y="10963"/>
                  </a:cubicBezTo>
                  <a:cubicBezTo>
                    <a:pt x="26415" y="10991"/>
                    <a:pt x="26359" y="11066"/>
                    <a:pt x="26266" y="11121"/>
                  </a:cubicBezTo>
                  <a:lnTo>
                    <a:pt x="26006" y="11298"/>
                  </a:lnTo>
                  <a:cubicBezTo>
                    <a:pt x="23330" y="13214"/>
                    <a:pt x="20894" y="15463"/>
                    <a:pt x="18744" y="17961"/>
                  </a:cubicBezTo>
                  <a:lnTo>
                    <a:pt x="18744" y="17961"/>
                  </a:lnTo>
                  <a:lnTo>
                    <a:pt x="15924" y="18966"/>
                  </a:lnTo>
                  <a:lnTo>
                    <a:pt x="15924" y="18966"/>
                  </a:lnTo>
                  <a:cubicBezTo>
                    <a:pt x="17715" y="16929"/>
                    <a:pt x="19479" y="14863"/>
                    <a:pt x="21156" y="12729"/>
                  </a:cubicBezTo>
                  <a:lnTo>
                    <a:pt x="21156" y="12729"/>
                  </a:lnTo>
                  <a:lnTo>
                    <a:pt x="21138" y="12738"/>
                  </a:lnTo>
                  <a:cubicBezTo>
                    <a:pt x="22476" y="11428"/>
                    <a:pt x="23879" y="10192"/>
                    <a:pt x="25365" y="9059"/>
                  </a:cubicBezTo>
                  <a:cubicBezTo>
                    <a:pt x="26852" y="7916"/>
                    <a:pt x="28412" y="6885"/>
                    <a:pt x="30029" y="5946"/>
                  </a:cubicBezTo>
                  <a:cubicBezTo>
                    <a:pt x="30419" y="5714"/>
                    <a:pt x="30828" y="5482"/>
                    <a:pt x="31246" y="5259"/>
                  </a:cubicBezTo>
                  <a:lnTo>
                    <a:pt x="31562" y="5092"/>
                  </a:lnTo>
                  <a:cubicBezTo>
                    <a:pt x="31609" y="5073"/>
                    <a:pt x="31664" y="5027"/>
                    <a:pt x="31720" y="4980"/>
                  </a:cubicBezTo>
                  <a:cubicBezTo>
                    <a:pt x="31748" y="4952"/>
                    <a:pt x="31785" y="4924"/>
                    <a:pt x="31794" y="4887"/>
                  </a:cubicBezTo>
                  <a:cubicBezTo>
                    <a:pt x="31804" y="4850"/>
                    <a:pt x="31822" y="4804"/>
                    <a:pt x="31822" y="4766"/>
                  </a:cubicBezTo>
                  <a:cubicBezTo>
                    <a:pt x="31841" y="4608"/>
                    <a:pt x="31766" y="4488"/>
                    <a:pt x="31683" y="4385"/>
                  </a:cubicBezTo>
                  <a:cubicBezTo>
                    <a:pt x="31609" y="4283"/>
                    <a:pt x="31516" y="4200"/>
                    <a:pt x="31404" y="4135"/>
                  </a:cubicBezTo>
                  <a:cubicBezTo>
                    <a:pt x="31302" y="4060"/>
                    <a:pt x="31190" y="4005"/>
                    <a:pt x="31060" y="3977"/>
                  </a:cubicBezTo>
                  <a:cubicBezTo>
                    <a:pt x="31011" y="3977"/>
                    <a:pt x="30965" y="3973"/>
                    <a:pt x="30919" y="3973"/>
                  </a:cubicBezTo>
                  <a:cubicBezTo>
                    <a:pt x="30895" y="3973"/>
                    <a:pt x="30871" y="3974"/>
                    <a:pt x="30847" y="3977"/>
                  </a:cubicBezTo>
                  <a:cubicBezTo>
                    <a:pt x="30791" y="3995"/>
                    <a:pt x="30707" y="4023"/>
                    <a:pt x="30661" y="4051"/>
                  </a:cubicBezTo>
                  <a:lnTo>
                    <a:pt x="30048" y="4385"/>
                  </a:lnTo>
                  <a:cubicBezTo>
                    <a:pt x="29639" y="4608"/>
                    <a:pt x="29239" y="4841"/>
                    <a:pt x="28831" y="5082"/>
                  </a:cubicBezTo>
                  <a:cubicBezTo>
                    <a:pt x="27351" y="5953"/>
                    <a:pt x="25941" y="6901"/>
                    <a:pt x="24579" y="7932"/>
                  </a:cubicBezTo>
                  <a:lnTo>
                    <a:pt x="24579" y="7932"/>
                  </a:lnTo>
                  <a:cubicBezTo>
                    <a:pt x="25785" y="6078"/>
                    <a:pt x="26869" y="4166"/>
                    <a:pt x="27818" y="2165"/>
                  </a:cubicBezTo>
                  <a:cubicBezTo>
                    <a:pt x="27948" y="1905"/>
                    <a:pt x="28059" y="1626"/>
                    <a:pt x="28189" y="1357"/>
                  </a:cubicBezTo>
                  <a:lnTo>
                    <a:pt x="28375" y="948"/>
                  </a:lnTo>
                  <a:cubicBezTo>
                    <a:pt x="28385" y="929"/>
                    <a:pt x="28385" y="911"/>
                    <a:pt x="28403" y="892"/>
                  </a:cubicBezTo>
                  <a:cubicBezTo>
                    <a:pt x="28412" y="864"/>
                    <a:pt x="28412" y="836"/>
                    <a:pt x="28412" y="808"/>
                  </a:cubicBezTo>
                  <a:cubicBezTo>
                    <a:pt x="28412" y="753"/>
                    <a:pt x="28403" y="706"/>
                    <a:pt x="28375" y="660"/>
                  </a:cubicBezTo>
                  <a:cubicBezTo>
                    <a:pt x="28329" y="576"/>
                    <a:pt x="28282" y="511"/>
                    <a:pt x="28227" y="446"/>
                  </a:cubicBezTo>
                  <a:cubicBezTo>
                    <a:pt x="28106" y="335"/>
                    <a:pt x="27994" y="242"/>
                    <a:pt x="27855" y="158"/>
                  </a:cubicBezTo>
                  <a:cubicBezTo>
                    <a:pt x="27716" y="93"/>
                    <a:pt x="27586" y="9"/>
                    <a:pt x="27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
            <p:cNvSpPr/>
            <p:nvPr/>
          </p:nvSpPr>
          <p:spPr>
            <a:xfrm>
              <a:off x="3831600" y="1888225"/>
              <a:ext cx="85725" cy="119650"/>
            </a:xfrm>
            <a:custGeom>
              <a:rect b="b" l="l" r="r" t="t"/>
              <a:pathLst>
                <a:path extrusionOk="0" h="4786" w="3429">
                  <a:moveTo>
                    <a:pt x="3428" y="0"/>
                  </a:moveTo>
                  <a:cubicBezTo>
                    <a:pt x="3280" y="195"/>
                    <a:pt x="3122" y="391"/>
                    <a:pt x="2973" y="576"/>
                  </a:cubicBezTo>
                  <a:lnTo>
                    <a:pt x="2546" y="1171"/>
                  </a:lnTo>
                  <a:cubicBezTo>
                    <a:pt x="2258" y="1561"/>
                    <a:pt x="1970" y="1970"/>
                    <a:pt x="1691" y="2370"/>
                  </a:cubicBezTo>
                  <a:lnTo>
                    <a:pt x="855" y="3577"/>
                  </a:lnTo>
                  <a:cubicBezTo>
                    <a:pt x="725" y="3782"/>
                    <a:pt x="576" y="3977"/>
                    <a:pt x="437" y="4181"/>
                  </a:cubicBezTo>
                  <a:cubicBezTo>
                    <a:pt x="297" y="4386"/>
                    <a:pt x="139" y="4581"/>
                    <a:pt x="0" y="4785"/>
                  </a:cubicBezTo>
                  <a:cubicBezTo>
                    <a:pt x="353" y="4441"/>
                    <a:pt x="669" y="4060"/>
                    <a:pt x="976" y="3680"/>
                  </a:cubicBezTo>
                  <a:cubicBezTo>
                    <a:pt x="1291" y="3299"/>
                    <a:pt x="1580" y="2899"/>
                    <a:pt x="1858" y="2490"/>
                  </a:cubicBezTo>
                  <a:cubicBezTo>
                    <a:pt x="2137" y="2091"/>
                    <a:pt x="2416" y="1682"/>
                    <a:pt x="2676" y="1264"/>
                  </a:cubicBezTo>
                  <a:cubicBezTo>
                    <a:pt x="2945" y="855"/>
                    <a:pt x="3196" y="428"/>
                    <a:pt x="3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
            <p:cNvSpPr/>
            <p:nvPr/>
          </p:nvSpPr>
          <p:spPr>
            <a:xfrm>
              <a:off x="3869925" y="1927475"/>
              <a:ext cx="33700" cy="45550"/>
            </a:xfrm>
            <a:custGeom>
              <a:rect b="b" l="l" r="r" t="t"/>
              <a:pathLst>
                <a:path extrusionOk="0" h="1822" w="1348">
                  <a:moveTo>
                    <a:pt x="1347" y="1"/>
                  </a:moveTo>
                  <a:lnTo>
                    <a:pt x="1347" y="1"/>
                  </a:lnTo>
                  <a:cubicBezTo>
                    <a:pt x="1059" y="261"/>
                    <a:pt x="827" y="549"/>
                    <a:pt x="595" y="855"/>
                  </a:cubicBezTo>
                  <a:cubicBezTo>
                    <a:pt x="372" y="1153"/>
                    <a:pt x="167" y="1468"/>
                    <a:pt x="0" y="1822"/>
                  </a:cubicBezTo>
                  <a:cubicBezTo>
                    <a:pt x="297" y="1561"/>
                    <a:pt x="539" y="1273"/>
                    <a:pt x="762" y="967"/>
                  </a:cubicBezTo>
                  <a:cubicBezTo>
                    <a:pt x="976" y="669"/>
                    <a:pt x="1189" y="354"/>
                    <a:pt x="13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
            <p:cNvSpPr/>
            <p:nvPr/>
          </p:nvSpPr>
          <p:spPr>
            <a:xfrm>
              <a:off x="3772125" y="2118875"/>
              <a:ext cx="129175" cy="51575"/>
            </a:xfrm>
            <a:custGeom>
              <a:rect b="b" l="l" r="r" t="t"/>
              <a:pathLst>
                <a:path extrusionOk="0" h="2063" w="5167">
                  <a:moveTo>
                    <a:pt x="5166" y="0"/>
                  </a:moveTo>
                  <a:lnTo>
                    <a:pt x="5166" y="0"/>
                  </a:lnTo>
                  <a:cubicBezTo>
                    <a:pt x="4730" y="140"/>
                    <a:pt x="4284" y="316"/>
                    <a:pt x="3866" y="493"/>
                  </a:cubicBezTo>
                  <a:cubicBezTo>
                    <a:pt x="3438" y="651"/>
                    <a:pt x="3011" y="827"/>
                    <a:pt x="2574" y="1004"/>
                  </a:cubicBezTo>
                  <a:lnTo>
                    <a:pt x="1292" y="1533"/>
                  </a:lnTo>
                  <a:cubicBezTo>
                    <a:pt x="1078" y="1626"/>
                    <a:pt x="874" y="1719"/>
                    <a:pt x="651" y="1803"/>
                  </a:cubicBezTo>
                  <a:cubicBezTo>
                    <a:pt x="428" y="1896"/>
                    <a:pt x="224" y="1979"/>
                    <a:pt x="1" y="2063"/>
                  </a:cubicBezTo>
                  <a:cubicBezTo>
                    <a:pt x="465" y="1970"/>
                    <a:pt x="911" y="1830"/>
                    <a:pt x="1348" y="1673"/>
                  </a:cubicBezTo>
                  <a:cubicBezTo>
                    <a:pt x="1784" y="1533"/>
                    <a:pt x="2221" y="1366"/>
                    <a:pt x="2648" y="1189"/>
                  </a:cubicBezTo>
                  <a:cubicBezTo>
                    <a:pt x="3076" y="1013"/>
                    <a:pt x="3513" y="827"/>
                    <a:pt x="3931" y="632"/>
                  </a:cubicBezTo>
                  <a:cubicBezTo>
                    <a:pt x="4349" y="437"/>
                    <a:pt x="4767" y="223"/>
                    <a:pt x="5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
            <p:cNvSpPr/>
            <p:nvPr/>
          </p:nvSpPr>
          <p:spPr>
            <a:xfrm>
              <a:off x="3779325" y="2134650"/>
              <a:ext cx="55300" cy="25350"/>
            </a:xfrm>
            <a:custGeom>
              <a:rect b="b" l="l" r="r" t="t"/>
              <a:pathLst>
                <a:path extrusionOk="0" h="1014" w="2212">
                  <a:moveTo>
                    <a:pt x="2212" y="1"/>
                  </a:moveTo>
                  <a:cubicBezTo>
                    <a:pt x="1812" y="131"/>
                    <a:pt x="1459" y="289"/>
                    <a:pt x="1069" y="456"/>
                  </a:cubicBezTo>
                  <a:cubicBezTo>
                    <a:pt x="893" y="549"/>
                    <a:pt x="707" y="642"/>
                    <a:pt x="539" y="735"/>
                  </a:cubicBezTo>
                  <a:cubicBezTo>
                    <a:pt x="363" y="828"/>
                    <a:pt x="186" y="921"/>
                    <a:pt x="1" y="1014"/>
                  </a:cubicBezTo>
                  <a:cubicBezTo>
                    <a:pt x="214" y="1014"/>
                    <a:pt x="409" y="949"/>
                    <a:pt x="605" y="884"/>
                  </a:cubicBezTo>
                  <a:cubicBezTo>
                    <a:pt x="800" y="828"/>
                    <a:pt x="995" y="744"/>
                    <a:pt x="1181" y="651"/>
                  </a:cubicBezTo>
                  <a:cubicBezTo>
                    <a:pt x="1534" y="475"/>
                    <a:pt x="1896" y="270"/>
                    <a:pt x="2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
            <p:cNvSpPr/>
            <p:nvPr/>
          </p:nvSpPr>
          <p:spPr>
            <a:xfrm>
              <a:off x="3375175" y="2109100"/>
              <a:ext cx="378400" cy="446225"/>
            </a:xfrm>
            <a:custGeom>
              <a:rect b="b" l="l" r="r" t="t"/>
              <a:pathLst>
                <a:path extrusionOk="0" h="17849" w="15136">
                  <a:moveTo>
                    <a:pt x="15135" y="1"/>
                  </a:moveTo>
                  <a:cubicBezTo>
                    <a:pt x="13714" y="1348"/>
                    <a:pt x="12385" y="2779"/>
                    <a:pt x="11047" y="4182"/>
                  </a:cubicBezTo>
                  <a:cubicBezTo>
                    <a:pt x="9709" y="5603"/>
                    <a:pt x="8399" y="7062"/>
                    <a:pt x="7099" y="8521"/>
                  </a:cubicBezTo>
                  <a:cubicBezTo>
                    <a:pt x="5817" y="9998"/>
                    <a:pt x="4534" y="11484"/>
                    <a:pt x="3308" y="13008"/>
                  </a:cubicBezTo>
                  <a:cubicBezTo>
                    <a:pt x="2695" y="13770"/>
                    <a:pt x="2091" y="14550"/>
                    <a:pt x="1524" y="15340"/>
                  </a:cubicBezTo>
                  <a:cubicBezTo>
                    <a:pt x="1236" y="15749"/>
                    <a:pt x="967" y="16158"/>
                    <a:pt x="697" y="16557"/>
                  </a:cubicBezTo>
                  <a:cubicBezTo>
                    <a:pt x="446" y="16975"/>
                    <a:pt x="177" y="17393"/>
                    <a:pt x="0" y="17849"/>
                  </a:cubicBezTo>
                  <a:cubicBezTo>
                    <a:pt x="428" y="16966"/>
                    <a:pt x="1022" y="16176"/>
                    <a:pt x="1608" y="15396"/>
                  </a:cubicBezTo>
                  <a:cubicBezTo>
                    <a:pt x="2184" y="14625"/>
                    <a:pt x="2797" y="13863"/>
                    <a:pt x="3429" y="13110"/>
                  </a:cubicBezTo>
                  <a:cubicBezTo>
                    <a:pt x="4674" y="11605"/>
                    <a:pt x="5947" y="10128"/>
                    <a:pt x="7247" y="8660"/>
                  </a:cubicBezTo>
                  <a:cubicBezTo>
                    <a:pt x="8539" y="7183"/>
                    <a:pt x="9849" y="5752"/>
                    <a:pt x="11159" y="4293"/>
                  </a:cubicBezTo>
                  <a:lnTo>
                    <a:pt x="13138" y="2138"/>
                  </a:lnTo>
                  <a:cubicBezTo>
                    <a:pt x="13797" y="1413"/>
                    <a:pt x="14448" y="698"/>
                    <a:pt x="151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3"/>
            <p:cNvSpPr/>
            <p:nvPr/>
          </p:nvSpPr>
          <p:spPr>
            <a:xfrm>
              <a:off x="3495950" y="2362275"/>
              <a:ext cx="37200" cy="43000"/>
            </a:xfrm>
            <a:custGeom>
              <a:rect b="b" l="l" r="r" t="t"/>
              <a:pathLst>
                <a:path extrusionOk="0" h="1720" w="1488">
                  <a:moveTo>
                    <a:pt x="1487" y="1"/>
                  </a:moveTo>
                  <a:lnTo>
                    <a:pt x="1487" y="1"/>
                  </a:lnTo>
                  <a:cubicBezTo>
                    <a:pt x="1190" y="233"/>
                    <a:pt x="921" y="512"/>
                    <a:pt x="670" y="791"/>
                  </a:cubicBezTo>
                  <a:cubicBezTo>
                    <a:pt x="419" y="1079"/>
                    <a:pt x="187" y="1385"/>
                    <a:pt x="1" y="1720"/>
                  </a:cubicBezTo>
                  <a:cubicBezTo>
                    <a:pt x="317" y="1487"/>
                    <a:pt x="577" y="1209"/>
                    <a:pt x="828" y="930"/>
                  </a:cubicBezTo>
                  <a:cubicBezTo>
                    <a:pt x="1069" y="642"/>
                    <a:pt x="1301" y="335"/>
                    <a:pt x="14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
            <p:cNvSpPr/>
            <p:nvPr/>
          </p:nvSpPr>
          <p:spPr>
            <a:xfrm>
              <a:off x="3559825" y="2316300"/>
              <a:ext cx="20700" cy="20450"/>
            </a:xfrm>
            <a:custGeom>
              <a:rect b="b" l="l" r="r" t="t"/>
              <a:pathLst>
                <a:path extrusionOk="0" h="818" w="828">
                  <a:moveTo>
                    <a:pt x="828" y="0"/>
                  </a:moveTo>
                  <a:lnTo>
                    <a:pt x="828" y="0"/>
                  </a:lnTo>
                  <a:cubicBezTo>
                    <a:pt x="642" y="84"/>
                    <a:pt x="493" y="205"/>
                    <a:pt x="345" y="344"/>
                  </a:cubicBezTo>
                  <a:cubicBezTo>
                    <a:pt x="205" y="484"/>
                    <a:pt x="84" y="623"/>
                    <a:pt x="1" y="818"/>
                  </a:cubicBezTo>
                  <a:cubicBezTo>
                    <a:pt x="205" y="734"/>
                    <a:pt x="354" y="604"/>
                    <a:pt x="493" y="484"/>
                  </a:cubicBezTo>
                  <a:cubicBezTo>
                    <a:pt x="633" y="344"/>
                    <a:pt x="744" y="205"/>
                    <a:pt x="8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
            <p:cNvSpPr/>
            <p:nvPr/>
          </p:nvSpPr>
          <p:spPr>
            <a:xfrm>
              <a:off x="3610225" y="2313975"/>
              <a:ext cx="132900" cy="36500"/>
            </a:xfrm>
            <a:custGeom>
              <a:rect b="b" l="l" r="r" t="t"/>
              <a:pathLst>
                <a:path extrusionOk="0" h="1460" w="5316">
                  <a:moveTo>
                    <a:pt x="5315" y="0"/>
                  </a:moveTo>
                  <a:lnTo>
                    <a:pt x="5315" y="0"/>
                  </a:lnTo>
                  <a:cubicBezTo>
                    <a:pt x="5092" y="75"/>
                    <a:pt x="4888" y="168"/>
                    <a:pt x="4665" y="223"/>
                  </a:cubicBezTo>
                  <a:cubicBezTo>
                    <a:pt x="4442" y="298"/>
                    <a:pt x="4228" y="363"/>
                    <a:pt x="4005" y="419"/>
                  </a:cubicBezTo>
                  <a:cubicBezTo>
                    <a:pt x="3559" y="549"/>
                    <a:pt x="3123" y="669"/>
                    <a:pt x="2677" y="781"/>
                  </a:cubicBezTo>
                  <a:lnTo>
                    <a:pt x="1348" y="1115"/>
                  </a:lnTo>
                  <a:lnTo>
                    <a:pt x="670" y="1283"/>
                  </a:lnTo>
                  <a:lnTo>
                    <a:pt x="1" y="1459"/>
                  </a:lnTo>
                  <a:cubicBezTo>
                    <a:pt x="465" y="1422"/>
                    <a:pt x="911" y="1348"/>
                    <a:pt x="1376" y="1273"/>
                  </a:cubicBezTo>
                  <a:cubicBezTo>
                    <a:pt x="1831" y="1190"/>
                    <a:pt x="2268" y="1097"/>
                    <a:pt x="2723" y="976"/>
                  </a:cubicBezTo>
                  <a:cubicBezTo>
                    <a:pt x="3169" y="865"/>
                    <a:pt x="3615" y="734"/>
                    <a:pt x="4052" y="577"/>
                  </a:cubicBezTo>
                  <a:cubicBezTo>
                    <a:pt x="4488" y="409"/>
                    <a:pt x="4925" y="233"/>
                    <a:pt x="5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
            <p:cNvSpPr/>
            <p:nvPr/>
          </p:nvSpPr>
          <p:spPr>
            <a:xfrm>
              <a:off x="3675725" y="2314450"/>
              <a:ext cx="43000" cy="12325"/>
            </a:xfrm>
            <a:custGeom>
              <a:rect b="b" l="l" r="r" t="t"/>
              <a:pathLst>
                <a:path extrusionOk="0" h="493" w="1720">
                  <a:moveTo>
                    <a:pt x="1720" y="0"/>
                  </a:moveTo>
                  <a:lnTo>
                    <a:pt x="1720" y="0"/>
                  </a:lnTo>
                  <a:cubicBezTo>
                    <a:pt x="1422" y="9"/>
                    <a:pt x="1125" y="65"/>
                    <a:pt x="837" y="149"/>
                  </a:cubicBezTo>
                  <a:cubicBezTo>
                    <a:pt x="549" y="242"/>
                    <a:pt x="270" y="335"/>
                    <a:pt x="1" y="492"/>
                  </a:cubicBezTo>
                  <a:cubicBezTo>
                    <a:pt x="317" y="492"/>
                    <a:pt x="605" y="427"/>
                    <a:pt x="884" y="344"/>
                  </a:cubicBezTo>
                  <a:cubicBezTo>
                    <a:pt x="1172" y="251"/>
                    <a:pt x="1450" y="158"/>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
            <p:cNvSpPr/>
            <p:nvPr/>
          </p:nvSpPr>
          <p:spPr>
            <a:xfrm>
              <a:off x="3858775" y="2248700"/>
              <a:ext cx="67600" cy="27450"/>
            </a:xfrm>
            <a:custGeom>
              <a:rect b="b" l="l" r="r" t="t"/>
              <a:pathLst>
                <a:path extrusionOk="0" h="1098" w="2704">
                  <a:moveTo>
                    <a:pt x="2704" y="1"/>
                  </a:moveTo>
                  <a:lnTo>
                    <a:pt x="2704" y="1"/>
                  </a:lnTo>
                  <a:cubicBezTo>
                    <a:pt x="2230" y="103"/>
                    <a:pt x="1765" y="270"/>
                    <a:pt x="1310" y="456"/>
                  </a:cubicBezTo>
                  <a:cubicBezTo>
                    <a:pt x="864" y="642"/>
                    <a:pt x="409" y="837"/>
                    <a:pt x="0" y="1097"/>
                  </a:cubicBezTo>
                  <a:cubicBezTo>
                    <a:pt x="483" y="986"/>
                    <a:pt x="938" y="818"/>
                    <a:pt x="1394" y="642"/>
                  </a:cubicBezTo>
                  <a:cubicBezTo>
                    <a:pt x="1830" y="456"/>
                    <a:pt x="2286" y="261"/>
                    <a:pt x="27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
            <p:cNvSpPr/>
            <p:nvPr/>
          </p:nvSpPr>
          <p:spPr>
            <a:xfrm>
              <a:off x="3565875" y="1953250"/>
              <a:ext cx="24400" cy="215125"/>
            </a:xfrm>
            <a:custGeom>
              <a:rect b="b" l="l" r="r" t="t"/>
              <a:pathLst>
                <a:path extrusionOk="0" h="8605" w="976">
                  <a:moveTo>
                    <a:pt x="976" y="1"/>
                  </a:moveTo>
                  <a:lnTo>
                    <a:pt x="976" y="1"/>
                  </a:lnTo>
                  <a:cubicBezTo>
                    <a:pt x="818" y="698"/>
                    <a:pt x="679" y="1404"/>
                    <a:pt x="558" y="2147"/>
                  </a:cubicBezTo>
                  <a:cubicBezTo>
                    <a:pt x="437" y="2853"/>
                    <a:pt x="344" y="3559"/>
                    <a:pt x="251" y="4284"/>
                  </a:cubicBezTo>
                  <a:cubicBezTo>
                    <a:pt x="168" y="4999"/>
                    <a:pt x="93" y="5724"/>
                    <a:pt x="65" y="6439"/>
                  </a:cubicBezTo>
                  <a:cubicBezTo>
                    <a:pt x="37" y="7164"/>
                    <a:pt x="0" y="7898"/>
                    <a:pt x="168" y="8604"/>
                  </a:cubicBezTo>
                  <a:cubicBezTo>
                    <a:pt x="121" y="8242"/>
                    <a:pt x="121" y="7879"/>
                    <a:pt x="140" y="7526"/>
                  </a:cubicBezTo>
                  <a:cubicBezTo>
                    <a:pt x="158" y="7164"/>
                    <a:pt x="195" y="6802"/>
                    <a:pt x="223" y="6439"/>
                  </a:cubicBezTo>
                  <a:cubicBezTo>
                    <a:pt x="279" y="5724"/>
                    <a:pt x="372" y="5018"/>
                    <a:pt x="456" y="4293"/>
                  </a:cubicBezTo>
                  <a:lnTo>
                    <a:pt x="725" y="2147"/>
                  </a:lnTo>
                  <a:cubicBezTo>
                    <a:pt x="809" y="1422"/>
                    <a:pt x="902" y="71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
            <p:cNvSpPr/>
            <p:nvPr/>
          </p:nvSpPr>
          <p:spPr>
            <a:xfrm>
              <a:off x="3576550" y="2085200"/>
              <a:ext cx="7000" cy="42525"/>
            </a:xfrm>
            <a:custGeom>
              <a:rect b="b" l="l" r="r" t="t"/>
              <a:pathLst>
                <a:path extrusionOk="0" h="1701" w="280">
                  <a:moveTo>
                    <a:pt x="214" y="0"/>
                  </a:moveTo>
                  <a:cubicBezTo>
                    <a:pt x="112" y="279"/>
                    <a:pt x="66" y="557"/>
                    <a:pt x="29" y="836"/>
                  </a:cubicBezTo>
                  <a:cubicBezTo>
                    <a:pt x="10" y="1133"/>
                    <a:pt x="1" y="1403"/>
                    <a:pt x="56" y="1700"/>
                  </a:cubicBezTo>
                  <a:cubicBezTo>
                    <a:pt x="159" y="1422"/>
                    <a:pt x="205" y="1143"/>
                    <a:pt x="242" y="864"/>
                  </a:cubicBezTo>
                  <a:cubicBezTo>
                    <a:pt x="261" y="576"/>
                    <a:pt x="279" y="29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
            <p:cNvSpPr/>
            <p:nvPr/>
          </p:nvSpPr>
          <p:spPr>
            <a:xfrm>
              <a:off x="3426050" y="2099600"/>
              <a:ext cx="6525" cy="45300"/>
            </a:xfrm>
            <a:custGeom>
              <a:rect b="b" l="l" r="r" t="t"/>
              <a:pathLst>
                <a:path extrusionOk="0" h="1812" w="261">
                  <a:moveTo>
                    <a:pt x="195" y="0"/>
                  </a:moveTo>
                  <a:cubicBezTo>
                    <a:pt x="93" y="297"/>
                    <a:pt x="56" y="604"/>
                    <a:pt x="28" y="892"/>
                  </a:cubicBezTo>
                  <a:cubicBezTo>
                    <a:pt x="0" y="1189"/>
                    <a:pt x="0" y="1496"/>
                    <a:pt x="56" y="1812"/>
                  </a:cubicBezTo>
                  <a:cubicBezTo>
                    <a:pt x="167" y="1514"/>
                    <a:pt x="214" y="1217"/>
                    <a:pt x="232" y="911"/>
                  </a:cubicBezTo>
                  <a:cubicBezTo>
                    <a:pt x="260" y="613"/>
                    <a:pt x="260" y="30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
            <p:cNvSpPr/>
            <p:nvPr/>
          </p:nvSpPr>
          <p:spPr>
            <a:xfrm>
              <a:off x="3436500" y="2136275"/>
              <a:ext cx="5600" cy="78550"/>
            </a:xfrm>
            <a:custGeom>
              <a:rect b="b" l="l" r="r" t="t"/>
              <a:pathLst>
                <a:path extrusionOk="0" h="3142" w="224">
                  <a:moveTo>
                    <a:pt x="140" y="1"/>
                  </a:moveTo>
                  <a:cubicBezTo>
                    <a:pt x="56" y="531"/>
                    <a:pt x="28" y="1051"/>
                    <a:pt x="10" y="1571"/>
                  </a:cubicBezTo>
                  <a:cubicBezTo>
                    <a:pt x="0" y="2091"/>
                    <a:pt x="28" y="2621"/>
                    <a:pt x="93" y="3141"/>
                  </a:cubicBezTo>
                  <a:cubicBezTo>
                    <a:pt x="186" y="2621"/>
                    <a:pt x="214" y="2091"/>
                    <a:pt x="223" y="1571"/>
                  </a:cubicBezTo>
                  <a:cubicBezTo>
                    <a:pt x="223" y="1051"/>
                    <a:pt x="205" y="53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
            <p:cNvSpPr/>
            <p:nvPr/>
          </p:nvSpPr>
          <p:spPr>
            <a:xfrm>
              <a:off x="3376100" y="2213625"/>
              <a:ext cx="17675" cy="47650"/>
            </a:xfrm>
            <a:custGeom>
              <a:rect b="b" l="l" r="r" t="t"/>
              <a:pathLst>
                <a:path extrusionOk="0" h="1906" w="707">
                  <a:moveTo>
                    <a:pt x="1" y="1"/>
                  </a:moveTo>
                  <a:lnTo>
                    <a:pt x="1" y="1"/>
                  </a:lnTo>
                  <a:cubicBezTo>
                    <a:pt x="38" y="345"/>
                    <a:pt x="140" y="660"/>
                    <a:pt x="261" y="986"/>
                  </a:cubicBezTo>
                  <a:cubicBezTo>
                    <a:pt x="382" y="1311"/>
                    <a:pt x="512" y="1608"/>
                    <a:pt x="707" y="1905"/>
                  </a:cubicBezTo>
                  <a:cubicBezTo>
                    <a:pt x="679" y="1552"/>
                    <a:pt x="567" y="1227"/>
                    <a:pt x="456" y="911"/>
                  </a:cubicBezTo>
                  <a:cubicBezTo>
                    <a:pt x="326" y="595"/>
                    <a:pt x="196" y="28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
            <p:cNvSpPr/>
            <p:nvPr/>
          </p:nvSpPr>
          <p:spPr>
            <a:xfrm>
              <a:off x="3403750" y="2275650"/>
              <a:ext cx="10700" cy="21625"/>
            </a:xfrm>
            <a:custGeom>
              <a:rect b="b" l="l" r="r" t="t"/>
              <a:pathLst>
                <a:path extrusionOk="0" h="865" w="428">
                  <a:moveTo>
                    <a:pt x="10" y="0"/>
                  </a:moveTo>
                  <a:cubicBezTo>
                    <a:pt x="0" y="177"/>
                    <a:pt x="56" y="326"/>
                    <a:pt x="130" y="484"/>
                  </a:cubicBezTo>
                  <a:cubicBezTo>
                    <a:pt x="195" y="623"/>
                    <a:pt x="288" y="762"/>
                    <a:pt x="428" y="865"/>
                  </a:cubicBezTo>
                  <a:cubicBezTo>
                    <a:pt x="428" y="679"/>
                    <a:pt x="381" y="530"/>
                    <a:pt x="316" y="391"/>
                  </a:cubicBezTo>
                  <a:cubicBezTo>
                    <a:pt x="242" y="251"/>
                    <a:pt x="149" y="112"/>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3"/>
            <p:cNvSpPr/>
            <p:nvPr/>
          </p:nvSpPr>
          <p:spPr>
            <a:xfrm>
              <a:off x="3539850" y="2478200"/>
              <a:ext cx="189100" cy="16525"/>
            </a:xfrm>
            <a:custGeom>
              <a:rect b="b" l="l" r="r" t="t"/>
              <a:pathLst>
                <a:path extrusionOk="0" h="661" w="7564">
                  <a:moveTo>
                    <a:pt x="7563" y="0"/>
                  </a:moveTo>
                  <a:lnTo>
                    <a:pt x="7563" y="0"/>
                  </a:lnTo>
                  <a:cubicBezTo>
                    <a:pt x="7396" y="28"/>
                    <a:pt x="7248" y="65"/>
                    <a:pt x="7099" y="102"/>
                  </a:cubicBezTo>
                  <a:lnTo>
                    <a:pt x="6634" y="186"/>
                  </a:lnTo>
                  <a:cubicBezTo>
                    <a:pt x="6319" y="223"/>
                    <a:pt x="6003" y="279"/>
                    <a:pt x="5696" y="297"/>
                  </a:cubicBezTo>
                  <a:cubicBezTo>
                    <a:pt x="5064" y="353"/>
                    <a:pt x="4423" y="400"/>
                    <a:pt x="3801" y="427"/>
                  </a:cubicBezTo>
                  <a:cubicBezTo>
                    <a:pt x="3169" y="446"/>
                    <a:pt x="2537" y="474"/>
                    <a:pt x="1905" y="483"/>
                  </a:cubicBezTo>
                  <a:lnTo>
                    <a:pt x="1" y="520"/>
                  </a:lnTo>
                  <a:cubicBezTo>
                    <a:pt x="642" y="585"/>
                    <a:pt x="1264" y="623"/>
                    <a:pt x="1905" y="650"/>
                  </a:cubicBezTo>
                  <a:cubicBezTo>
                    <a:pt x="2132" y="657"/>
                    <a:pt x="2357" y="660"/>
                    <a:pt x="2581" y="660"/>
                  </a:cubicBezTo>
                  <a:cubicBezTo>
                    <a:pt x="2990" y="660"/>
                    <a:pt x="3396" y="650"/>
                    <a:pt x="3810" y="632"/>
                  </a:cubicBezTo>
                  <a:cubicBezTo>
                    <a:pt x="4451" y="613"/>
                    <a:pt x="5083" y="567"/>
                    <a:pt x="5715" y="465"/>
                  </a:cubicBezTo>
                  <a:cubicBezTo>
                    <a:pt x="6346" y="372"/>
                    <a:pt x="6969" y="242"/>
                    <a:pt x="75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
            <p:cNvSpPr/>
            <p:nvPr/>
          </p:nvSpPr>
          <p:spPr>
            <a:xfrm>
              <a:off x="3689900" y="2466350"/>
              <a:ext cx="63450" cy="11475"/>
            </a:xfrm>
            <a:custGeom>
              <a:rect b="b" l="l" r="r" t="t"/>
              <a:pathLst>
                <a:path extrusionOk="0" h="459" w="2538">
                  <a:moveTo>
                    <a:pt x="2537" y="0"/>
                  </a:moveTo>
                  <a:cubicBezTo>
                    <a:pt x="2091" y="0"/>
                    <a:pt x="1664" y="65"/>
                    <a:pt x="1246" y="130"/>
                  </a:cubicBezTo>
                  <a:cubicBezTo>
                    <a:pt x="828" y="214"/>
                    <a:pt x="409" y="307"/>
                    <a:pt x="1" y="456"/>
                  </a:cubicBezTo>
                  <a:cubicBezTo>
                    <a:pt x="50" y="458"/>
                    <a:pt x="100" y="459"/>
                    <a:pt x="150" y="459"/>
                  </a:cubicBezTo>
                  <a:cubicBezTo>
                    <a:pt x="530" y="459"/>
                    <a:pt x="914" y="399"/>
                    <a:pt x="1292" y="325"/>
                  </a:cubicBezTo>
                  <a:cubicBezTo>
                    <a:pt x="1710" y="251"/>
                    <a:pt x="2128" y="158"/>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
            <p:cNvSpPr/>
            <p:nvPr/>
          </p:nvSpPr>
          <p:spPr>
            <a:xfrm>
              <a:off x="3769350" y="2455425"/>
              <a:ext cx="77350" cy="17675"/>
            </a:xfrm>
            <a:custGeom>
              <a:rect b="b" l="l" r="r" t="t"/>
              <a:pathLst>
                <a:path extrusionOk="0" h="707" w="3094">
                  <a:moveTo>
                    <a:pt x="3094" y="1"/>
                  </a:moveTo>
                  <a:lnTo>
                    <a:pt x="3094" y="1"/>
                  </a:lnTo>
                  <a:cubicBezTo>
                    <a:pt x="2564" y="47"/>
                    <a:pt x="2053" y="140"/>
                    <a:pt x="1533" y="261"/>
                  </a:cubicBezTo>
                  <a:cubicBezTo>
                    <a:pt x="1004" y="372"/>
                    <a:pt x="493" y="512"/>
                    <a:pt x="0" y="707"/>
                  </a:cubicBezTo>
                  <a:cubicBezTo>
                    <a:pt x="530" y="660"/>
                    <a:pt x="1050" y="567"/>
                    <a:pt x="1561" y="456"/>
                  </a:cubicBezTo>
                  <a:cubicBezTo>
                    <a:pt x="2091" y="335"/>
                    <a:pt x="2602" y="196"/>
                    <a:pt x="30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
            <p:cNvSpPr/>
            <p:nvPr/>
          </p:nvSpPr>
          <p:spPr>
            <a:xfrm>
              <a:off x="3868525" y="2430575"/>
              <a:ext cx="33700" cy="8850"/>
            </a:xfrm>
            <a:custGeom>
              <a:rect b="b" l="l" r="r" t="t"/>
              <a:pathLst>
                <a:path extrusionOk="0" h="354" w="1348">
                  <a:moveTo>
                    <a:pt x="1180" y="0"/>
                  </a:moveTo>
                  <a:cubicBezTo>
                    <a:pt x="998" y="0"/>
                    <a:pt x="822" y="32"/>
                    <a:pt x="651" y="75"/>
                  </a:cubicBezTo>
                  <a:cubicBezTo>
                    <a:pt x="428" y="140"/>
                    <a:pt x="214" y="205"/>
                    <a:pt x="0" y="344"/>
                  </a:cubicBezTo>
                  <a:cubicBezTo>
                    <a:pt x="59" y="351"/>
                    <a:pt x="116" y="354"/>
                    <a:pt x="172" y="354"/>
                  </a:cubicBezTo>
                  <a:cubicBezTo>
                    <a:pt x="355" y="354"/>
                    <a:pt x="526" y="322"/>
                    <a:pt x="697" y="279"/>
                  </a:cubicBezTo>
                  <a:cubicBezTo>
                    <a:pt x="920" y="214"/>
                    <a:pt x="1143" y="149"/>
                    <a:pt x="1347" y="10"/>
                  </a:cubicBezTo>
                  <a:cubicBezTo>
                    <a:pt x="1291" y="3"/>
                    <a:pt x="1235" y="0"/>
                    <a:pt x="1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
            <p:cNvSpPr/>
            <p:nvPr/>
          </p:nvSpPr>
          <p:spPr>
            <a:xfrm>
              <a:off x="3888275" y="2437075"/>
              <a:ext cx="40900" cy="10975"/>
            </a:xfrm>
            <a:custGeom>
              <a:rect b="b" l="l" r="r" t="t"/>
              <a:pathLst>
                <a:path extrusionOk="0" h="439" w="1636">
                  <a:moveTo>
                    <a:pt x="1635" y="1"/>
                  </a:moveTo>
                  <a:cubicBezTo>
                    <a:pt x="1338" y="1"/>
                    <a:pt x="1068" y="47"/>
                    <a:pt x="790" y="121"/>
                  </a:cubicBezTo>
                  <a:cubicBezTo>
                    <a:pt x="520" y="205"/>
                    <a:pt x="260" y="279"/>
                    <a:pt x="0" y="437"/>
                  </a:cubicBezTo>
                  <a:cubicBezTo>
                    <a:pt x="21" y="438"/>
                    <a:pt x="42" y="438"/>
                    <a:pt x="63" y="438"/>
                  </a:cubicBezTo>
                  <a:cubicBezTo>
                    <a:pt x="329" y="438"/>
                    <a:pt x="587" y="385"/>
                    <a:pt x="846" y="316"/>
                  </a:cubicBezTo>
                  <a:cubicBezTo>
                    <a:pt x="1115" y="233"/>
                    <a:pt x="1384" y="159"/>
                    <a:pt x="1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
            <p:cNvSpPr/>
            <p:nvPr/>
          </p:nvSpPr>
          <p:spPr>
            <a:xfrm>
              <a:off x="3719875" y="1869175"/>
              <a:ext cx="16975" cy="78525"/>
            </a:xfrm>
            <a:custGeom>
              <a:rect b="b" l="l" r="r" t="t"/>
              <a:pathLst>
                <a:path extrusionOk="0" h="3141" w="679">
                  <a:moveTo>
                    <a:pt x="0" y="1"/>
                  </a:moveTo>
                  <a:lnTo>
                    <a:pt x="0" y="1"/>
                  </a:lnTo>
                  <a:cubicBezTo>
                    <a:pt x="9" y="539"/>
                    <a:pt x="93" y="1069"/>
                    <a:pt x="195" y="1608"/>
                  </a:cubicBezTo>
                  <a:cubicBezTo>
                    <a:pt x="242" y="1859"/>
                    <a:pt x="307" y="2128"/>
                    <a:pt x="381" y="2388"/>
                  </a:cubicBezTo>
                  <a:cubicBezTo>
                    <a:pt x="455" y="2639"/>
                    <a:pt x="548" y="2909"/>
                    <a:pt x="678" y="3141"/>
                  </a:cubicBezTo>
                  <a:cubicBezTo>
                    <a:pt x="613" y="2871"/>
                    <a:pt x="585" y="2621"/>
                    <a:pt x="539" y="2351"/>
                  </a:cubicBezTo>
                  <a:cubicBezTo>
                    <a:pt x="502" y="2082"/>
                    <a:pt x="446" y="1812"/>
                    <a:pt x="400" y="1561"/>
                  </a:cubicBezTo>
                  <a:cubicBezTo>
                    <a:pt x="288" y="1041"/>
                    <a:pt x="177"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
            <p:cNvSpPr/>
            <p:nvPr/>
          </p:nvSpPr>
          <p:spPr>
            <a:xfrm>
              <a:off x="3819500" y="1772775"/>
              <a:ext cx="17700" cy="42075"/>
            </a:xfrm>
            <a:custGeom>
              <a:rect b="b" l="l" r="r" t="t"/>
              <a:pathLst>
                <a:path extrusionOk="0" h="1683" w="708">
                  <a:moveTo>
                    <a:pt x="707" y="1"/>
                  </a:moveTo>
                  <a:lnTo>
                    <a:pt x="707" y="1"/>
                  </a:lnTo>
                  <a:cubicBezTo>
                    <a:pt x="512" y="261"/>
                    <a:pt x="382" y="530"/>
                    <a:pt x="252" y="800"/>
                  </a:cubicBezTo>
                  <a:cubicBezTo>
                    <a:pt x="140" y="1097"/>
                    <a:pt x="47" y="1376"/>
                    <a:pt x="1" y="1682"/>
                  </a:cubicBezTo>
                  <a:cubicBezTo>
                    <a:pt x="196" y="1432"/>
                    <a:pt x="335" y="1162"/>
                    <a:pt x="447" y="883"/>
                  </a:cubicBezTo>
                  <a:cubicBezTo>
                    <a:pt x="558" y="595"/>
                    <a:pt x="661" y="317"/>
                    <a:pt x="7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
            <p:cNvSpPr/>
            <p:nvPr/>
          </p:nvSpPr>
          <p:spPr>
            <a:xfrm>
              <a:off x="3817650" y="1801575"/>
              <a:ext cx="18150" cy="44400"/>
            </a:xfrm>
            <a:custGeom>
              <a:rect b="b" l="l" r="r" t="t"/>
              <a:pathLst>
                <a:path extrusionOk="0" h="1776" w="726">
                  <a:moveTo>
                    <a:pt x="725" y="1"/>
                  </a:moveTo>
                  <a:cubicBezTo>
                    <a:pt x="530" y="270"/>
                    <a:pt x="391" y="558"/>
                    <a:pt x="270" y="846"/>
                  </a:cubicBezTo>
                  <a:cubicBezTo>
                    <a:pt x="149" y="1153"/>
                    <a:pt x="47" y="1450"/>
                    <a:pt x="1" y="1775"/>
                  </a:cubicBezTo>
                  <a:cubicBezTo>
                    <a:pt x="196" y="1525"/>
                    <a:pt x="326" y="1237"/>
                    <a:pt x="456" y="930"/>
                  </a:cubicBezTo>
                  <a:cubicBezTo>
                    <a:pt x="577" y="623"/>
                    <a:pt x="679" y="326"/>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
            <p:cNvSpPr/>
            <p:nvPr/>
          </p:nvSpPr>
          <p:spPr>
            <a:xfrm>
              <a:off x="3983250" y="1645725"/>
              <a:ext cx="96650" cy="100750"/>
            </a:xfrm>
            <a:custGeom>
              <a:rect b="b" l="l" r="r" t="t"/>
              <a:pathLst>
                <a:path extrusionOk="0" h="4030" w="3866">
                  <a:moveTo>
                    <a:pt x="2131" y="0"/>
                  </a:moveTo>
                  <a:cubicBezTo>
                    <a:pt x="1887" y="0"/>
                    <a:pt x="1690" y="201"/>
                    <a:pt x="1590" y="428"/>
                  </a:cubicBezTo>
                  <a:cubicBezTo>
                    <a:pt x="1488" y="651"/>
                    <a:pt x="1441" y="902"/>
                    <a:pt x="1302" y="1116"/>
                  </a:cubicBezTo>
                  <a:cubicBezTo>
                    <a:pt x="1255" y="874"/>
                    <a:pt x="1209" y="623"/>
                    <a:pt x="1079" y="428"/>
                  </a:cubicBezTo>
                  <a:cubicBezTo>
                    <a:pt x="965" y="257"/>
                    <a:pt x="766" y="122"/>
                    <a:pt x="562" y="122"/>
                  </a:cubicBezTo>
                  <a:cubicBezTo>
                    <a:pt x="533" y="122"/>
                    <a:pt x="504" y="125"/>
                    <a:pt x="475" y="131"/>
                  </a:cubicBezTo>
                  <a:cubicBezTo>
                    <a:pt x="103" y="196"/>
                    <a:pt x="1" y="688"/>
                    <a:pt x="1" y="1069"/>
                  </a:cubicBezTo>
                  <a:cubicBezTo>
                    <a:pt x="10" y="2035"/>
                    <a:pt x="270" y="2983"/>
                    <a:pt x="735" y="3819"/>
                  </a:cubicBezTo>
                  <a:cubicBezTo>
                    <a:pt x="798" y="3978"/>
                    <a:pt x="940" y="4030"/>
                    <a:pt x="1093" y="4030"/>
                  </a:cubicBezTo>
                  <a:cubicBezTo>
                    <a:pt x="1236" y="4030"/>
                    <a:pt x="1389" y="3985"/>
                    <a:pt x="1497" y="3940"/>
                  </a:cubicBezTo>
                  <a:cubicBezTo>
                    <a:pt x="2342" y="3578"/>
                    <a:pt x="3123" y="3011"/>
                    <a:pt x="3597" y="2221"/>
                  </a:cubicBezTo>
                  <a:cubicBezTo>
                    <a:pt x="3736" y="1970"/>
                    <a:pt x="3866" y="1710"/>
                    <a:pt x="3857" y="1413"/>
                  </a:cubicBezTo>
                  <a:cubicBezTo>
                    <a:pt x="3847" y="1125"/>
                    <a:pt x="3662" y="837"/>
                    <a:pt x="3383" y="781"/>
                  </a:cubicBezTo>
                  <a:cubicBezTo>
                    <a:pt x="3347" y="774"/>
                    <a:pt x="3312" y="770"/>
                    <a:pt x="3277" y="770"/>
                  </a:cubicBezTo>
                  <a:cubicBezTo>
                    <a:pt x="3012" y="770"/>
                    <a:pt x="2771" y="974"/>
                    <a:pt x="2565" y="1171"/>
                  </a:cubicBezTo>
                  <a:cubicBezTo>
                    <a:pt x="2621" y="939"/>
                    <a:pt x="2667" y="698"/>
                    <a:pt x="2621" y="465"/>
                  </a:cubicBezTo>
                  <a:cubicBezTo>
                    <a:pt x="2575" y="233"/>
                    <a:pt x="2389" y="10"/>
                    <a:pt x="2147" y="1"/>
                  </a:cubicBezTo>
                  <a:cubicBezTo>
                    <a:pt x="2142" y="1"/>
                    <a:pt x="2136" y="0"/>
                    <a:pt x="213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
            <p:cNvSpPr/>
            <p:nvPr/>
          </p:nvSpPr>
          <p:spPr>
            <a:xfrm>
              <a:off x="3981625" y="1643850"/>
              <a:ext cx="99675" cy="102375"/>
            </a:xfrm>
            <a:custGeom>
              <a:rect b="b" l="l" r="r" t="t"/>
              <a:pathLst>
                <a:path extrusionOk="0" h="4095" w="3987">
                  <a:moveTo>
                    <a:pt x="2191" y="1"/>
                  </a:moveTo>
                  <a:cubicBezTo>
                    <a:pt x="2183" y="1"/>
                    <a:pt x="2174" y="1"/>
                    <a:pt x="2166" y="1"/>
                  </a:cubicBezTo>
                  <a:cubicBezTo>
                    <a:pt x="2026" y="20"/>
                    <a:pt x="1896" y="85"/>
                    <a:pt x="1794" y="178"/>
                  </a:cubicBezTo>
                  <a:cubicBezTo>
                    <a:pt x="1701" y="271"/>
                    <a:pt x="1627" y="392"/>
                    <a:pt x="1571" y="503"/>
                  </a:cubicBezTo>
                  <a:cubicBezTo>
                    <a:pt x="1488" y="680"/>
                    <a:pt x="1450" y="865"/>
                    <a:pt x="1376" y="1023"/>
                  </a:cubicBezTo>
                  <a:cubicBezTo>
                    <a:pt x="1339" y="856"/>
                    <a:pt x="1292" y="680"/>
                    <a:pt x="1190" y="531"/>
                  </a:cubicBezTo>
                  <a:cubicBezTo>
                    <a:pt x="1134" y="420"/>
                    <a:pt x="1042" y="327"/>
                    <a:pt x="930" y="271"/>
                  </a:cubicBezTo>
                  <a:cubicBezTo>
                    <a:pt x="828" y="206"/>
                    <a:pt x="716" y="169"/>
                    <a:pt x="586" y="169"/>
                  </a:cubicBezTo>
                  <a:cubicBezTo>
                    <a:pt x="456" y="178"/>
                    <a:pt x="345" y="224"/>
                    <a:pt x="261" y="317"/>
                  </a:cubicBezTo>
                  <a:cubicBezTo>
                    <a:pt x="177" y="401"/>
                    <a:pt x="122" y="512"/>
                    <a:pt x="85" y="624"/>
                  </a:cubicBezTo>
                  <a:cubicBezTo>
                    <a:pt x="20" y="838"/>
                    <a:pt x="1" y="1088"/>
                    <a:pt x="20" y="1302"/>
                  </a:cubicBezTo>
                  <a:cubicBezTo>
                    <a:pt x="38" y="1757"/>
                    <a:pt x="122" y="2213"/>
                    <a:pt x="252" y="2649"/>
                  </a:cubicBezTo>
                  <a:cubicBezTo>
                    <a:pt x="373" y="3095"/>
                    <a:pt x="549" y="3513"/>
                    <a:pt x="772" y="3904"/>
                  </a:cubicBezTo>
                  <a:cubicBezTo>
                    <a:pt x="549" y="3513"/>
                    <a:pt x="373" y="3086"/>
                    <a:pt x="261" y="2640"/>
                  </a:cubicBezTo>
                  <a:cubicBezTo>
                    <a:pt x="140" y="2203"/>
                    <a:pt x="75" y="1748"/>
                    <a:pt x="66" y="1293"/>
                  </a:cubicBezTo>
                  <a:cubicBezTo>
                    <a:pt x="57" y="1070"/>
                    <a:pt x="66" y="838"/>
                    <a:pt x="140" y="633"/>
                  </a:cubicBezTo>
                  <a:cubicBezTo>
                    <a:pt x="177" y="531"/>
                    <a:pt x="233" y="438"/>
                    <a:pt x="317" y="354"/>
                  </a:cubicBezTo>
                  <a:cubicBezTo>
                    <a:pt x="400" y="280"/>
                    <a:pt x="493" y="234"/>
                    <a:pt x="596" y="234"/>
                  </a:cubicBezTo>
                  <a:cubicBezTo>
                    <a:pt x="707" y="234"/>
                    <a:pt x="809" y="271"/>
                    <a:pt x="893" y="327"/>
                  </a:cubicBezTo>
                  <a:cubicBezTo>
                    <a:pt x="986" y="392"/>
                    <a:pt x="1051" y="466"/>
                    <a:pt x="1097" y="559"/>
                  </a:cubicBezTo>
                  <a:cubicBezTo>
                    <a:pt x="1199" y="745"/>
                    <a:pt x="1246" y="968"/>
                    <a:pt x="1283" y="1200"/>
                  </a:cubicBezTo>
                  <a:lnTo>
                    <a:pt x="1302" y="1349"/>
                  </a:lnTo>
                  <a:lnTo>
                    <a:pt x="1385" y="1228"/>
                  </a:lnTo>
                  <a:cubicBezTo>
                    <a:pt x="1525" y="1005"/>
                    <a:pt x="1590" y="763"/>
                    <a:pt x="1683" y="540"/>
                  </a:cubicBezTo>
                  <a:cubicBezTo>
                    <a:pt x="1729" y="438"/>
                    <a:pt x="1794" y="345"/>
                    <a:pt x="1878" y="262"/>
                  </a:cubicBezTo>
                  <a:cubicBezTo>
                    <a:pt x="1961" y="178"/>
                    <a:pt x="2054" y="132"/>
                    <a:pt x="2156" y="132"/>
                  </a:cubicBezTo>
                  <a:cubicBezTo>
                    <a:pt x="2259" y="132"/>
                    <a:pt x="2352" y="178"/>
                    <a:pt x="2435" y="252"/>
                  </a:cubicBezTo>
                  <a:cubicBezTo>
                    <a:pt x="2519" y="317"/>
                    <a:pt x="2565" y="420"/>
                    <a:pt x="2593" y="531"/>
                  </a:cubicBezTo>
                  <a:cubicBezTo>
                    <a:pt x="2640" y="745"/>
                    <a:pt x="2593" y="977"/>
                    <a:pt x="2537" y="1228"/>
                  </a:cubicBezTo>
                  <a:lnTo>
                    <a:pt x="2491" y="1442"/>
                  </a:lnTo>
                  <a:lnTo>
                    <a:pt x="2658" y="1293"/>
                  </a:lnTo>
                  <a:cubicBezTo>
                    <a:pt x="2751" y="1200"/>
                    <a:pt x="2844" y="1116"/>
                    <a:pt x="2946" y="1051"/>
                  </a:cubicBezTo>
                  <a:cubicBezTo>
                    <a:pt x="3048" y="977"/>
                    <a:pt x="3169" y="921"/>
                    <a:pt x="3281" y="912"/>
                  </a:cubicBezTo>
                  <a:cubicBezTo>
                    <a:pt x="3299" y="911"/>
                    <a:pt x="3318" y="910"/>
                    <a:pt x="3336" y="910"/>
                  </a:cubicBezTo>
                  <a:cubicBezTo>
                    <a:pt x="3435" y="910"/>
                    <a:pt x="3527" y="933"/>
                    <a:pt x="3606" y="996"/>
                  </a:cubicBezTo>
                  <a:cubicBezTo>
                    <a:pt x="3699" y="1061"/>
                    <a:pt x="3782" y="1163"/>
                    <a:pt x="3820" y="1284"/>
                  </a:cubicBezTo>
                  <a:cubicBezTo>
                    <a:pt x="3866" y="1395"/>
                    <a:pt x="3875" y="1525"/>
                    <a:pt x="3847" y="1646"/>
                  </a:cubicBezTo>
                  <a:cubicBezTo>
                    <a:pt x="3838" y="1767"/>
                    <a:pt x="3792" y="1887"/>
                    <a:pt x="3745" y="1999"/>
                  </a:cubicBezTo>
                  <a:cubicBezTo>
                    <a:pt x="3699" y="2120"/>
                    <a:pt x="3634" y="2231"/>
                    <a:pt x="3559" y="2343"/>
                  </a:cubicBezTo>
                  <a:cubicBezTo>
                    <a:pt x="3494" y="2454"/>
                    <a:pt x="3420" y="2556"/>
                    <a:pt x="3336" y="2649"/>
                  </a:cubicBezTo>
                  <a:cubicBezTo>
                    <a:pt x="3011" y="3058"/>
                    <a:pt x="2612" y="3411"/>
                    <a:pt x="2166" y="3671"/>
                  </a:cubicBezTo>
                  <a:cubicBezTo>
                    <a:pt x="1943" y="3811"/>
                    <a:pt x="1710" y="3931"/>
                    <a:pt x="1469" y="4024"/>
                  </a:cubicBezTo>
                  <a:cubicBezTo>
                    <a:pt x="1361" y="4063"/>
                    <a:pt x="1259" y="4082"/>
                    <a:pt x="1152" y="4082"/>
                  </a:cubicBezTo>
                  <a:cubicBezTo>
                    <a:pt x="1131" y="4082"/>
                    <a:pt x="1110" y="4082"/>
                    <a:pt x="1088" y="4080"/>
                  </a:cubicBezTo>
                  <a:cubicBezTo>
                    <a:pt x="1014" y="4080"/>
                    <a:pt x="958" y="4062"/>
                    <a:pt x="902" y="4024"/>
                  </a:cubicBezTo>
                  <a:cubicBezTo>
                    <a:pt x="846" y="3987"/>
                    <a:pt x="800" y="3941"/>
                    <a:pt x="772" y="3885"/>
                  </a:cubicBezTo>
                  <a:lnTo>
                    <a:pt x="772" y="3885"/>
                  </a:lnTo>
                  <a:cubicBezTo>
                    <a:pt x="800" y="3941"/>
                    <a:pt x="846" y="3997"/>
                    <a:pt x="902" y="4034"/>
                  </a:cubicBezTo>
                  <a:cubicBezTo>
                    <a:pt x="958" y="4071"/>
                    <a:pt x="1014" y="4080"/>
                    <a:pt x="1088" y="4089"/>
                  </a:cubicBezTo>
                  <a:cubicBezTo>
                    <a:pt x="1112" y="4093"/>
                    <a:pt x="1136" y="4094"/>
                    <a:pt x="1160" y="4094"/>
                  </a:cubicBezTo>
                  <a:cubicBezTo>
                    <a:pt x="1268" y="4094"/>
                    <a:pt x="1378" y="4064"/>
                    <a:pt x="1469" y="4034"/>
                  </a:cubicBezTo>
                  <a:cubicBezTo>
                    <a:pt x="1710" y="3941"/>
                    <a:pt x="1943" y="3829"/>
                    <a:pt x="2175" y="3690"/>
                  </a:cubicBezTo>
                  <a:cubicBezTo>
                    <a:pt x="2630" y="3420"/>
                    <a:pt x="3048" y="3095"/>
                    <a:pt x="3383" y="2686"/>
                  </a:cubicBezTo>
                  <a:cubicBezTo>
                    <a:pt x="3466" y="2584"/>
                    <a:pt x="3550" y="2482"/>
                    <a:pt x="3615" y="2371"/>
                  </a:cubicBezTo>
                  <a:cubicBezTo>
                    <a:pt x="3689" y="2268"/>
                    <a:pt x="3754" y="2157"/>
                    <a:pt x="3820" y="2027"/>
                  </a:cubicBezTo>
                  <a:cubicBezTo>
                    <a:pt x="3894" y="1925"/>
                    <a:pt x="3940" y="1795"/>
                    <a:pt x="3968" y="1655"/>
                  </a:cubicBezTo>
                  <a:cubicBezTo>
                    <a:pt x="3987" y="1516"/>
                    <a:pt x="3977" y="1376"/>
                    <a:pt x="3931" y="1246"/>
                  </a:cubicBezTo>
                  <a:cubicBezTo>
                    <a:pt x="3885" y="1116"/>
                    <a:pt x="3801" y="996"/>
                    <a:pt x="3699" y="903"/>
                  </a:cubicBezTo>
                  <a:cubicBezTo>
                    <a:pt x="3604" y="823"/>
                    <a:pt x="3474" y="778"/>
                    <a:pt x="3352" y="778"/>
                  </a:cubicBezTo>
                  <a:cubicBezTo>
                    <a:pt x="3331" y="778"/>
                    <a:pt x="3310" y="779"/>
                    <a:pt x="3290" y="782"/>
                  </a:cubicBezTo>
                  <a:cubicBezTo>
                    <a:pt x="3151" y="791"/>
                    <a:pt x="3011" y="865"/>
                    <a:pt x="2900" y="931"/>
                  </a:cubicBezTo>
                  <a:cubicBezTo>
                    <a:pt x="2844" y="968"/>
                    <a:pt x="2798" y="1014"/>
                    <a:pt x="2732" y="1051"/>
                  </a:cubicBezTo>
                  <a:cubicBezTo>
                    <a:pt x="2742" y="996"/>
                    <a:pt x="2760" y="949"/>
                    <a:pt x="2760" y="884"/>
                  </a:cubicBezTo>
                  <a:cubicBezTo>
                    <a:pt x="2770" y="763"/>
                    <a:pt x="2770" y="633"/>
                    <a:pt x="2751" y="503"/>
                  </a:cubicBezTo>
                  <a:cubicBezTo>
                    <a:pt x="2714" y="373"/>
                    <a:pt x="2658" y="252"/>
                    <a:pt x="2547" y="159"/>
                  </a:cubicBezTo>
                  <a:cubicBezTo>
                    <a:pt x="2459" y="72"/>
                    <a:pt x="2330" y="1"/>
                    <a:pt x="21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
            <p:cNvSpPr/>
            <p:nvPr/>
          </p:nvSpPr>
          <p:spPr>
            <a:xfrm>
              <a:off x="4005800" y="1673600"/>
              <a:ext cx="10000" cy="72025"/>
            </a:xfrm>
            <a:custGeom>
              <a:rect b="b" l="l" r="r" t="t"/>
              <a:pathLst>
                <a:path extrusionOk="0" h="2881" w="400">
                  <a:moveTo>
                    <a:pt x="400" y="1"/>
                  </a:moveTo>
                  <a:lnTo>
                    <a:pt x="400" y="1"/>
                  </a:lnTo>
                  <a:cubicBezTo>
                    <a:pt x="363" y="242"/>
                    <a:pt x="335" y="475"/>
                    <a:pt x="316" y="716"/>
                  </a:cubicBezTo>
                  <a:lnTo>
                    <a:pt x="223" y="1441"/>
                  </a:lnTo>
                  <a:lnTo>
                    <a:pt x="130" y="2156"/>
                  </a:lnTo>
                  <a:cubicBezTo>
                    <a:pt x="102" y="2277"/>
                    <a:pt x="93" y="2407"/>
                    <a:pt x="75" y="2518"/>
                  </a:cubicBezTo>
                  <a:cubicBezTo>
                    <a:pt x="56" y="2649"/>
                    <a:pt x="37" y="2760"/>
                    <a:pt x="0" y="2881"/>
                  </a:cubicBezTo>
                  <a:cubicBezTo>
                    <a:pt x="84" y="2649"/>
                    <a:pt x="130" y="2416"/>
                    <a:pt x="177" y="2175"/>
                  </a:cubicBezTo>
                  <a:cubicBezTo>
                    <a:pt x="223" y="1924"/>
                    <a:pt x="251" y="1692"/>
                    <a:pt x="279" y="1450"/>
                  </a:cubicBezTo>
                  <a:cubicBezTo>
                    <a:pt x="307" y="1218"/>
                    <a:pt x="325" y="976"/>
                    <a:pt x="353" y="735"/>
                  </a:cubicBezTo>
                  <a:cubicBezTo>
                    <a:pt x="372" y="484"/>
                    <a:pt x="390" y="242"/>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
            <p:cNvSpPr/>
            <p:nvPr/>
          </p:nvSpPr>
          <p:spPr>
            <a:xfrm>
              <a:off x="4008350" y="1675925"/>
              <a:ext cx="38575" cy="70400"/>
            </a:xfrm>
            <a:custGeom>
              <a:rect b="b" l="l" r="r" t="t"/>
              <a:pathLst>
                <a:path extrusionOk="0" h="2816" w="1543">
                  <a:moveTo>
                    <a:pt x="1543" y="1"/>
                  </a:moveTo>
                  <a:lnTo>
                    <a:pt x="1543" y="1"/>
                  </a:lnTo>
                  <a:cubicBezTo>
                    <a:pt x="1394" y="224"/>
                    <a:pt x="1264" y="456"/>
                    <a:pt x="1125" y="679"/>
                  </a:cubicBezTo>
                  <a:cubicBezTo>
                    <a:pt x="995" y="911"/>
                    <a:pt x="855" y="1143"/>
                    <a:pt x="725" y="1376"/>
                  </a:cubicBezTo>
                  <a:cubicBezTo>
                    <a:pt x="595" y="1608"/>
                    <a:pt x="456" y="1840"/>
                    <a:pt x="344" y="2091"/>
                  </a:cubicBezTo>
                  <a:cubicBezTo>
                    <a:pt x="223" y="2333"/>
                    <a:pt x="93" y="2565"/>
                    <a:pt x="0" y="2816"/>
                  </a:cubicBezTo>
                  <a:cubicBezTo>
                    <a:pt x="65" y="2695"/>
                    <a:pt x="121" y="2574"/>
                    <a:pt x="186" y="2463"/>
                  </a:cubicBezTo>
                  <a:cubicBezTo>
                    <a:pt x="261" y="2342"/>
                    <a:pt x="316" y="2230"/>
                    <a:pt x="391" y="2110"/>
                  </a:cubicBezTo>
                  <a:lnTo>
                    <a:pt x="781" y="1413"/>
                  </a:lnTo>
                  <a:lnTo>
                    <a:pt x="1162" y="707"/>
                  </a:lnTo>
                  <a:cubicBezTo>
                    <a:pt x="1292" y="474"/>
                    <a:pt x="1422" y="242"/>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
            <p:cNvSpPr/>
            <p:nvPr/>
          </p:nvSpPr>
          <p:spPr>
            <a:xfrm>
              <a:off x="4013450" y="1700775"/>
              <a:ext cx="3050" cy="20700"/>
            </a:xfrm>
            <a:custGeom>
              <a:rect b="b" l="l" r="r" t="t"/>
              <a:pathLst>
                <a:path extrusionOk="0" h="828" w="122">
                  <a:moveTo>
                    <a:pt x="112" y="1"/>
                  </a:moveTo>
                  <a:lnTo>
                    <a:pt x="112" y="1"/>
                  </a:lnTo>
                  <a:cubicBezTo>
                    <a:pt x="66" y="131"/>
                    <a:pt x="57" y="270"/>
                    <a:pt x="38" y="409"/>
                  </a:cubicBezTo>
                  <a:cubicBezTo>
                    <a:pt x="19" y="484"/>
                    <a:pt x="10" y="549"/>
                    <a:pt x="10" y="623"/>
                  </a:cubicBezTo>
                  <a:cubicBezTo>
                    <a:pt x="10" y="688"/>
                    <a:pt x="1" y="763"/>
                    <a:pt x="1" y="828"/>
                  </a:cubicBezTo>
                  <a:cubicBezTo>
                    <a:pt x="38" y="772"/>
                    <a:pt x="57" y="698"/>
                    <a:pt x="66" y="632"/>
                  </a:cubicBezTo>
                  <a:lnTo>
                    <a:pt x="103" y="419"/>
                  </a:lnTo>
                  <a:cubicBezTo>
                    <a:pt x="112" y="279"/>
                    <a:pt x="122"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3"/>
            <p:cNvSpPr/>
            <p:nvPr/>
          </p:nvSpPr>
          <p:spPr>
            <a:xfrm>
              <a:off x="4017875" y="1693350"/>
              <a:ext cx="1875" cy="12800"/>
            </a:xfrm>
            <a:custGeom>
              <a:rect b="b" l="l" r="r" t="t"/>
              <a:pathLst>
                <a:path extrusionOk="0" h="512" w="75">
                  <a:moveTo>
                    <a:pt x="28" y="0"/>
                  </a:moveTo>
                  <a:cubicBezTo>
                    <a:pt x="10" y="84"/>
                    <a:pt x="10" y="177"/>
                    <a:pt x="0" y="251"/>
                  </a:cubicBezTo>
                  <a:cubicBezTo>
                    <a:pt x="10" y="298"/>
                    <a:pt x="10" y="335"/>
                    <a:pt x="10" y="381"/>
                  </a:cubicBezTo>
                  <a:cubicBezTo>
                    <a:pt x="19" y="428"/>
                    <a:pt x="19" y="465"/>
                    <a:pt x="19" y="511"/>
                  </a:cubicBezTo>
                  <a:cubicBezTo>
                    <a:pt x="47" y="474"/>
                    <a:pt x="56" y="428"/>
                    <a:pt x="65" y="381"/>
                  </a:cubicBezTo>
                  <a:cubicBezTo>
                    <a:pt x="75" y="335"/>
                    <a:pt x="75" y="298"/>
                    <a:pt x="75" y="251"/>
                  </a:cubicBezTo>
                  <a:cubicBezTo>
                    <a:pt x="75" y="158"/>
                    <a:pt x="65"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3"/>
            <p:cNvSpPr/>
            <p:nvPr/>
          </p:nvSpPr>
          <p:spPr>
            <a:xfrm>
              <a:off x="4020425" y="1693575"/>
              <a:ext cx="4900" cy="18600"/>
            </a:xfrm>
            <a:custGeom>
              <a:rect b="b" l="l" r="r" t="t"/>
              <a:pathLst>
                <a:path extrusionOk="0" h="744" w="196">
                  <a:moveTo>
                    <a:pt x="196" y="1"/>
                  </a:moveTo>
                  <a:lnTo>
                    <a:pt x="196" y="1"/>
                  </a:lnTo>
                  <a:cubicBezTo>
                    <a:pt x="140" y="131"/>
                    <a:pt x="103" y="242"/>
                    <a:pt x="66" y="363"/>
                  </a:cubicBezTo>
                  <a:lnTo>
                    <a:pt x="1" y="744"/>
                  </a:lnTo>
                  <a:cubicBezTo>
                    <a:pt x="38" y="688"/>
                    <a:pt x="56" y="632"/>
                    <a:pt x="84" y="567"/>
                  </a:cubicBezTo>
                  <a:cubicBezTo>
                    <a:pt x="103" y="512"/>
                    <a:pt x="131" y="447"/>
                    <a:pt x="140" y="382"/>
                  </a:cubicBezTo>
                  <a:cubicBezTo>
                    <a:pt x="177" y="261"/>
                    <a:pt x="196" y="13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
            <p:cNvSpPr/>
            <p:nvPr/>
          </p:nvSpPr>
          <p:spPr>
            <a:xfrm>
              <a:off x="4013225" y="1718900"/>
              <a:ext cx="4900" cy="10950"/>
            </a:xfrm>
            <a:custGeom>
              <a:rect b="b" l="l" r="r" t="t"/>
              <a:pathLst>
                <a:path extrusionOk="0" h="438" w="196">
                  <a:moveTo>
                    <a:pt x="196" y="0"/>
                  </a:moveTo>
                  <a:cubicBezTo>
                    <a:pt x="140" y="56"/>
                    <a:pt x="93" y="140"/>
                    <a:pt x="66" y="205"/>
                  </a:cubicBezTo>
                  <a:cubicBezTo>
                    <a:pt x="28" y="279"/>
                    <a:pt x="10" y="363"/>
                    <a:pt x="1" y="437"/>
                  </a:cubicBezTo>
                  <a:cubicBezTo>
                    <a:pt x="56" y="381"/>
                    <a:pt x="93" y="298"/>
                    <a:pt x="121" y="233"/>
                  </a:cubicBezTo>
                  <a:cubicBezTo>
                    <a:pt x="158" y="158"/>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
            <p:cNvSpPr/>
            <p:nvPr/>
          </p:nvSpPr>
          <p:spPr>
            <a:xfrm>
              <a:off x="4041100" y="1656175"/>
              <a:ext cx="2125" cy="17925"/>
            </a:xfrm>
            <a:custGeom>
              <a:rect b="b" l="l" r="r" t="t"/>
              <a:pathLst>
                <a:path extrusionOk="0" h="717" w="85">
                  <a:moveTo>
                    <a:pt x="56" y="1"/>
                  </a:moveTo>
                  <a:cubicBezTo>
                    <a:pt x="28" y="112"/>
                    <a:pt x="19" y="233"/>
                    <a:pt x="0" y="363"/>
                  </a:cubicBezTo>
                  <a:lnTo>
                    <a:pt x="0" y="530"/>
                  </a:lnTo>
                  <a:lnTo>
                    <a:pt x="0" y="716"/>
                  </a:lnTo>
                  <a:cubicBezTo>
                    <a:pt x="28" y="661"/>
                    <a:pt x="47" y="605"/>
                    <a:pt x="56" y="549"/>
                  </a:cubicBezTo>
                  <a:cubicBezTo>
                    <a:pt x="65" y="475"/>
                    <a:pt x="75" y="419"/>
                    <a:pt x="75" y="363"/>
                  </a:cubicBezTo>
                  <a:cubicBezTo>
                    <a:pt x="84" y="242"/>
                    <a:pt x="75" y="112"/>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
            <p:cNvSpPr/>
            <p:nvPr/>
          </p:nvSpPr>
          <p:spPr>
            <a:xfrm>
              <a:off x="4037375" y="1668025"/>
              <a:ext cx="2350" cy="12575"/>
            </a:xfrm>
            <a:custGeom>
              <a:rect b="b" l="l" r="r" t="t"/>
              <a:pathLst>
                <a:path extrusionOk="0" h="503" w="94">
                  <a:moveTo>
                    <a:pt x="57" y="1"/>
                  </a:moveTo>
                  <a:cubicBezTo>
                    <a:pt x="29" y="84"/>
                    <a:pt x="29" y="168"/>
                    <a:pt x="19" y="261"/>
                  </a:cubicBezTo>
                  <a:cubicBezTo>
                    <a:pt x="1" y="335"/>
                    <a:pt x="1" y="419"/>
                    <a:pt x="1" y="502"/>
                  </a:cubicBezTo>
                  <a:cubicBezTo>
                    <a:pt x="38" y="465"/>
                    <a:pt x="57" y="428"/>
                    <a:pt x="66" y="382"/>
                  </a:cubicBezTo>
                  <a:cubicBezTo>
                    <a:pt x="75" y="335"/>
                    <a:pt x="84" y="307"/>
                    <a:pt x="84" y="261"/>
                  </a:cubicBezTo>
                  <a:cubicBezTo>
                    <a:pt x="94" y="214"/>
                    <a:pt x="84" y="177"/>
                    <a:pt x="84" y="131"/>
                  </a:cubicBezTo>
                  <a:cubicBezTo>
                    <a:pt x="75" y="84"/>
                    <a:pt x="66"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
            <p:cNvSpPr/>
            <p:nvPr/>
          </p:nvSpPr>
          <p:spPr>
            <a:xfrm>
              <a:off x="4037850" y="1654100"/>
              <a:ext cx="1650" cy="6975"/>
            </a:xfrm>
            <a:custGeom>
              <a:rect b="b" l="l" r="r" t="t"/>
              <a:pathLst>
                <a:path extrusionOk="0" h="279" w="66">
                  <a:moveTo>
                    <a:pt x="0" y="0"/>
                  </a:moveTo>
                  <a:lnTo>
                    <a:pt x="0" y="140"/>
                  </a:lnTo>
                  <a:cubicBezTo>
                    <a:pt x="0" y="167"/>
                    <a:pt x="10" y="186"/>
                    <a:pt x="10" y="214"/>
                  </a:cubicBezTo>
                  <a:cubicBezTo>
                    <a:pt x="19" y="233"/>
                    <a:pt x="19" y="260"/>
                    <a:pt x="38" y="279"/>
                  </a:cubicBezTo>
                  <a:cubicBezTo>
                    <a:pt x="65" y="233"/>
                    <a:pt x="65" y="177"/>
                    <a:pt x="65" y="130"/>
                  </a:cubicBezTo>
                  <a:cubicBezTo>
                    <a:pt x="56" y="102"/>
                    <a:pt x="56" y="84"/>
                    <a:pt x="47" y="56"/>
                  </a:cubicBezTo>
                  <a:cubicBezTo>
                    <a:pt x="38" y="37"/>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3"/>
            <p:cNvSpPr/>
            <p:nvPr/>
          </p:nvSpPr>
          <p:spPr>
            <a:xfrm>
              <a:off x="4071300" y="1673825"/>
              <a:ext cx="4200" cy="15375"/>
            </a:xfrm>
            <a:custGeom>
              <a:rect b="b" l="l" r="r" t="t"/>
              <a:pathLst>
                <a:path extrusionOk="0" h="615" w="168">
                  <a:moveTo>
                    <a:pt x="0" y="1"/>
                  </a:moveTo>
                  <a:cubicBezTo>
                    <a:pt x="65" y="94"/>
                    <a:pt x="102" y="196"/>
                    <a:pt x="112" y="289"/>
                  </a:cubicBezTo>
                  <a:cubicBezTo>
                    <a:pt x="121" y="354"/>
                    <a:pt x="112" y="400"/>
                    <a:pt x="102" y="456"/>
                  </a:cubicBezTo>
                  <a:cubicBezTo>
                    <a:pt x="93" y="475"/>
                    <a:pt x="93" y="512"/>
                    <a:pt x="75" y="540"/>
                  </a:cubicBezTo>
                  <a:cubicBezTo>
                    <a:pt x="65" y="558"/>
                    <a:pt x="56" y="577"/>
                    <a:pt x="56" y="614"/>
                  </a:cubicBezTo>
                  <a:cubicBezTo>
                    <a:pt x="65" y="596"/>
                    <a:pt x="93" y="568"/>
                    <a:pt x="102" y="549"/>
                  </a:cubicBezTo>
                  <a:cubicBezTo>
                    <a:pt x="112" y="521"/>
                    <a:pt x="121" y="493"/>
                    <a:pt x="140" y="466"/>
                  </a:cubicBezTo>
                  <a:cubicBezTo>
                    <a:pt x="158" y="419"/>
                    <a:pt x="167" y="354"/>
                    <a:pt x="167" y="289"/>
                  </a:cubicBezTo>
                  <a:cubicBezTo>
                    <a:pt x="167" y="233"/>
                    <a:pt x="158" y="177"/>
                    <a:pt x="121" y="122"/>
                  </a:cubicBezTo>
                  <a:cubicBezTo>
                    <a:pt x="102" y="75"/>
                    <a:pt x="56"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
            <p:cNvSpPr/>
            <p:nvPr/>
          </p:nvSpPr>
          <p:spPr>
            <a:xfrm>
              <a:off x="4065475" y="1683825"/>
              <a:ext cx="6300" cy="14200"/>
            </a:xfrm>
            <a:custGeom>
              <a:rect b="b" l="l" r="r" t="t"/>
              <a:pathLst>
                <a:path extrusionOk="0" h="568" w="252">
                  <a:moveTo>
                    <a:pt x="252" y="0"/>
                  </a:moveTo>
                  <a:cubicBezTo>
                    <a:pt x="215" y="47"/>
                    <a:pt x="196" y="93"/>
                    <a:pt x="187" y="121"/>
                  </a:cubicBezTo>
                  <a:cubicBezTo>
                    <a:pt x="159" y="177"/>
                    <a:pt x="150" y="223"/>
                    <a:pt x="122" y="279"/>
                  </a:cubicBezTo>
                  <a:lnTo>
                    <a:pt x="66" y="428"/>
                  </a:lnTo>
                  <a:lnTo>
                    <a:pt x="1" y="567"/>
                  </a:lnTo>
                  <a:cubicBezTo>
                    <a:pt x="47" y="539"/>
                    <a:pt x="75" y="493"/>
                    <a:pt x="112" y="446"/>
                  </a:cubicBezTo>
                  <a:cubicBezTo>
                    <a:pt x="140" y="419"/>
                    <a:pt x="159" y="354"/>
                    <a:pt x="187" y="307"/>
                  </a:cubicBezTo>
                  <a:cubicBezTo>
                    <a:pt x="215" y="205"/>
                    <a:pt x="243"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
            <p:cNvSpPr/>
            <p:nvPr/>
          </p:nvSpPr>
          <p:spPr>
            <a:xfrm>
              <a:off x="4063625" y="1695450"/>
              <a:ext cx="8400" cy="11400"/>
            </a:xfrm>
            <a:custGeom>
              <a:rect b="b" l="l" r="r" t="t"/>
              <a:pathLst>
                <a:path extrusionOk="0" h="456" w="336">
                  <a:moveTo>
                    <a:pt x="335" y="0"/>
                  </a:moveTo>
                  <a:cubicBezTo>
                    <a:pt x="270" y="65"/>
                    <a:pt x="224" y="139"/>
                    <a:pt x="168" y="223"/>
                  </a:cubicBezTo>
                  <a:cubicBezTo>
                    <a:pt x="103" y="307"/>
                    <a:pt x="56" y="381"/>
                    <a:pt x="1" y="455"/>
                  </a:cubicBezTo>
                  <a:cubicBezTo>
                    <a:pt x="47" y="446"/>
                    <a:pt x="94" y="418"/>
                    <a:pt x="131" y="381"/>
                  </a:cubicBezTo>
                  <a:cubicBezTo>
                    <a:pt x="168" y="344"/>
                    <a:pt x="196" y="297"/>
                    <a:pt x="224" y="260"/>
                  </a:cubicBezTo>
                  <a:cubicBezTo>
                    <a:pt x="242" y="214"/>
                    <a:pt x="270" y="186"/>
                    <a:pt x="289" y="139"/>
                  </a:cubicBezTo>
                  <a:cubicBezTo>
                    <a:pt x="317" y="93"/>
                    <a:pt x="326" y="4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
            <p:cNvSpPr/>
            <p:nvPr/>
          </p:nvSpPr>
          <p:spPr>
            <a:xfrm>
              <a:off x="4065025" y="1682675"/>
              <a:ext cx="3975" cy="9300"/>
            </a:xfrm>
            <a:custGeom>
              <a:rect b="b" l="l" r="r" t="t"/>
              <a:pathLst>
                <a:path extrusionOk="0" h="372" w="159">
                  <a:moveTo>
                    <a:pt x="140" y="0"/>
                  </a:moveTo>
                  <a:cubicBezTo>
                    <a:pt x="121" y="56"/>
                    <a:pt x="93" y="112"/>
                    <a:pt x="65" y="186"/>
                  </a:cubicBezTo>
                  <a:cubicBezTo>
                    <a:pt x="38" y="242"/>
                    <a:pt x="10" y="297"/>
                    <a:pt x="0" y="372"/>
                  </a:cubicBezTo>
                  <a:cubicBezTo>
                    <a:pt x="75" y="334"/>
                    <a:pt x="103" y="279"/>
                    <a:pt x="130" y="204"/>
                  </a:cubicBezTo>
                  <a:cubicBezTo>
                    <a:pt x="140" y="167"/>
                    <a:pt x="158" y="139"/>
                    <a:pt x="158" y="102"/>
                  </a:cubicBezTo>
                  <a:cubicBezTo>
                    <a:pt x="158" y="65"/>
                    <a:pt x="158"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
            <p:cNvSpPr/>
            <p:nvPr/>
          </p:nvSpPr>
          <p:spPr>
            <a:xfrm>
              <a:off x="4014850" y="1737700"/>
              <a:ext cx="13275" cy="5600"/>
            </a:xfrm>
            <a:custGeom>
              <a:rect b="b" l="l" r="r" t="t"/>
              <a:pathLst>
                <a:path extrusionOk="0" h="224" w="531">
                  <a:moveTo>
                    <a:pt x="530" y="1"/>
                  </a:moveTo>
                  <a:lnTo>
                    <a:pt x="530" y="1"/>
                  </a:lnTo>
                  <a:cubicBezTo>
                    <a:pt x="437" y="38"/>
                    <a:pt x="363" y="75"/>
                    <a:pt x="270" y="103"/>
                  </a:cubicBezTo>
                  <a:cubicBezTo>
                    <a:pt x="186" y="140"/>
                    <a:pt x="93" y="177"/>
                    <a:pt x="1" y="224"/>
                  </a:cubicBezTo>
                  <a:cubicBezTo>
                    <a:pt x="56" y="224"/>
                    <a:pt x="103" y="224"/>
                    <a:pt x="149" y="215"/>
                  </a:cubicBezTo>
                  <a:cubicBezTo>
                    <a:pt x="196" y="215"/>
                    <a:pt x="242" y="187"/>
                    <a:pt x="289" y="177"/>
                  </a:cubicBezTo>
                  <a:cubicBezTo>
                    <a:pt x="381" y="140"/>
                    <a:pt x="474" y="85"/>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
            <p:cNvSpPr/>
            <p:nvPr/>
          </p:nvSpPr>
          <p:spPr>
            <a:xfrm>
              <a:off x="4018575" y="1733075"/>
              <a:ext cx="10000" cy="5450"/>
            </a:xfrm>
            <a:custGeom>
              <a:rect b="b" l="l" r="r" t="t"/>
              <a:pathLst>
                <a:path extrusionOk="0" h="218" w="400">
                  <a:moveTo>
                    <a:pt x="400" y="0"/>
                  </a:moveTo>
                  <a:lnTo>
                    <a:pt x="400" y="0"/>
                  </a:lnTo>
                  <a:cubicBezTo>
                    <a:pt x="363" y="9"/>
                    <a:pt x="325" y="37"/>
                    <a:pt x="288" y="47"/>
                  </a:cubicBezTo>
                  <a:cubicBezTo>
                    <a:pt x="260" y="65"/>
                    <a:pt x="232" y="93"/>
                    <a:pt x="205" y="102"/>
                  </a:cubicBezTo>
                  <a:cubicBezTo>
                    <a:pt x="130" y="139"/>
                    <a:pt x="75" y="177"/>
                    <a:pt x="0" y="214"/>
                  </a:cubicBezTo>
                  <a:cubicBezTo>
                    <a:pt x="13" y="217"/>
                    <a:pt x="26" y="218"/>
                    <a:pt x="40" y="218"/>
                  </a:cubicBezTo>
                  <a:cubicBezTo>
                    <a:pt x="68" y="218"/>
                    <a:pt x="99" y="214"/>
                    <a:pt x="130" y="214"/>
                  </a:cubicBezTo>
                  <a:cubicBezTo>
                    <a:pt x="167" y="195"/>
                    <a:pt x="205" y="186"/>
                    <a:pt x="232" y="167"/>
                  </a:cubicBezTo>
                  <a:cubicBezTo>
                    <a:pt x="288" y="112"/>
                    <a:pt x="36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
            <p:cNvSpPr/>
            <p:nvPr/>
          </p:nvSpPr>
          <p:spPr>
            <a:xfrm>
              <a:off x="4021350" y="1723300"/>
              <a:ext cx="6075" cy="9550"/>
            </a:xfrm>
            <a:custGeom>
              <a:rect b="b" l="l" r="r" t="t"/>
              <a:pathLst>
                <a:path extrusionOk="0" h="382" w="243">
                  <a:moveTo>
                    <a:pt x="242" y="1"/>
                  </a:moveTo>
                  <a:lnTo>
                    <a:pt x="242" y="1"/>
                  </a:lnTo>
                  <a:cubicBezTo>
                    <a:pt x="177" y="47"/>
                    <a:pt x="140" y="112"/>
                    <a:pt x="94" y="168"/>
                  </a:cubicBezTo>
                  <a:cubicBezTo>
                    <a:pt x="56" y="242"/>
                    <a:pt x="19" y="298"/>
                    <a:pt x="1" y="382"/>
                  </a:cubicBezTo>
                  <a:cubicBezTo>
                    <a:pt x="56" y="335"/>
                    <a:pt x="103" y="280"/>
                    <a:pt x="149" y="215"/>
                  </a:cubicBezTo>
                  <a:cubicBezTo>
                    <a:pt x="168" y="187"/>
                    <a:pt x="196" y="150"/>
                    <a:pt x="205" y="112"/>
                  </a:cubicBezTo>
                  <a:cubicBezTo>
                    <a:pt x="214" y="75"/>
                    <a:pt x="242"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
            <p:cNvSpPr/>
            <p:nvPr/>
          </p:nvSpPr>
          <p:spPr>
            <a:xfrm>
              <a:off x="4027400" y="1724000"/>
              <a:ext cx="7450" cy="6775"/>
            </a:xfrm>
            <a:custGeom>
              <a:rect b="b" l="l" r="r" t="t"/>
              <a:pathLst>
                <a:path extrusionOk="0" h="271" w="298">
                  <a:moveTo>
                    <a:pt x="298" y="1"/>
                  </a:moveTo>
                  <a:cubicBezTo>
                    <a:pt x="233" y="29"/>
                    <a:pt x="167" y="66"/>
                    <a:pt x="121" y="112"/>
                  </a:cubicBezTo>
                  <a:cubicBezTo>
                    <a:pt x="65" y="159"/>
                    <a:pt x="28" y="205"/>
                    <a:pt x="0" y="270"/>
                  </a:cubicBezTo>
                  <a:cubicBezTo>
                    <a:pt x="65" y="252"/>
                    <a:pt x="112" y="214"/>
                    <a:pt x="167" y="168"/>
                  </a:cubicBezTo>
                  <a:cubicBezTo>
                    <a:pt x="233" y="122"/>
                    <a:pt x="26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
            <p:cNvSpPr/>
            <p:nvPr/>
          </p:nvSpPr>
          <p:spPr>
            <a:xfrm>
              <a:off x="4032975" y="1726325"/>
              <a:ext cx="9775" cy="8625"/>
            </a:xfrm>
            <a:custGeom>
              <a:rect b="b" l="l" r="r" t="t"/>
              <a:pathLst>
                <a:path extrusionOk="0" h="345" w="391">
                  <a:moveTo>
                    <a:pt x="390" y="1"/>
                  </a:moveTo>
                  <a:lnTo>
                    <a:pt x="390" y="1"/>
                  </a:lnTo>
                  <a:cubicBezTo>
                    <a:pt x="307" y="38"/>
                    <a:pt x="242" y="84"/>
                    <a:pt x="167" y="140"/>
                  </a:cubicBezTo>
                  <a:cubicBezTo>
                    <a:pt x="102" y="205"/>
                    <a:pt x="47" y="261"/>
                    <a:pt x="0" y="344"/>
                  </a:cubicBezTo>
                  <a:cubicBezTo>
                    <a:pt x="75" y="307"/>
                    <a:pt x="149" y="252"/>
                    <a:pt x="214" y="205"/>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
            <p:cNvSpPr/>
            <p:nvPr/>
          </p:nvSpPr>
          <p:spPr>
            <a:xfrm>
              <a:off x="3984650" y="1655025"/>
              <a:ext cx="6300" cy="15350"/>
            </a:xfrm>
            <a:custGeom>
              <a:rect b="b" l="l" r="r" t="t"/>
              <a:pathLst>
                <a:path extrusionOk="0" h="614" w="252">
                  <a:moveTo>
                    <a:pt x="252" y="0"/>
                  </a:moveTo>
                  <a:cubicBezTo>
                    <a:pt x="224" y="38"/>
                    <a:pt x="177" y="84"/>
                    <a:pt x="140" y="130"/>
                  </a:cubicBezTo>
                  <a:cubicBezTo>
                    <a:pt x="103" y="177"/>
                    <a:pt x="84" y="223"/>
                    <a:pt x="56" y="279"/>
                  </a:cubicBezTo>
                  <a:cubicBezTo>
                    <a:pt x="29" y="381"/>
                    <a:pt x="1" y="502"/>
                    <a:pt x="38" y="614"/>
                  </a:cubicBezTo>
                  <a:cubicBezTo>
                    <a:pt x="47" y="558"/>
                    <a:pt x="56" y="502"/>
                    <a:pt x="75" y="456"/>
                  </a:cubicBezTo>
                  <a:cubicBezTo>
                    <a:pt x="94" y="409"/>
                    <a:pt x="103" y="344"/>
                    <a:pt x="131" y="298"/>
                  </a:cubicBezTo>
                  <a:cubicBezTo>
                    <a:pt x="168" y="205"/>
                    <a:pt x="205"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
            <p:cNvSpPr/>
            <p:nvPr/>
          </p:nvSpPr>
          <p:spPr>
            <a:xfrm>
              <a:off x="3987200" y="1661750"/>
              <a:ext cx="3750" cy="13975"/>
            </a:xfrm>
            <a:custGeom>
              <a:rect b="b" l="l" r="r" t="t"/>
              <a:pathLst>
                <a:path extrusionOk="0" h="559" w="150">
                  <a:moveTo>
                    <a:pt x="150" y="1"/>
                  </a:moveTo>
                  <a:cubicBezTo>
                    <a:pt x="122" y="29"/>
                    <a:pt x="94" y="66"/>
                    <a:pt x="85" y="122"/>
                  </a:cubicBezTo>
                  <a:cubicBezTo>
                    <a:pt x="66" y="168"/>
                    <a:pt x="47" y="215"/>
                    <a:pt x="38" y="261"/>
                  </a:cubicBezTo>
                  <a:cubicBezTo>
                    <a:pt x="10" y="354"/>
                    <a:pt x="1" y="465"/>
                    <a:pt x="47" y="558"/>
                  </a:cubicBezTo>
                  <a:lnTo>
                    <a:pt x="75" y="419"/>
                  </a:lnTo>
                  <a:cubicBezTo>
                    <a:pt x="75" y="372"/>
                    <a:pt x="85" y="326"/>
                    <a:pt x="94" y="280"/>
                  </a:cubicBezTo>
                  <a:cubicBezTo>
                    <a:pt x="122" y="187"/>
                    <a:pt x="140" y="94"/>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
            <p:cNvSpPr/>
            <p:nvPr/>
          </p:nvSpPr>
          <p:spPr>
            <a:xfrm>
              <a:off x="3990925" y="1670125"/>
              <a:ext cx="1875" cy="15125"/>
            </a:xfrm>
            <a:custGeom>
              <a:rect b="b" l="l" r="r" t="t"/>
              <a:pathLst>
                <a:path extrusionOk="0" h="605" w="75">
                  <a:moveTo>
                    <a:pt x="66" y="0"/>
                  </a:moveTo>
                  <a:cubicBezTo>
                    <a:pt x="28" y="93"/>
                    <a:pt x="1" y="186"/>
                    <a:pt x="10" y="298"/>
                  </a:cubicBezTo>
                  <a:lnTo>
                    <a:pt x="10" y="456"/>
                  </a:lnTo>
                  <a:cubicBezTo>
                    <a:pt x="10" y="502"/>
                    <a:pt x="19" y="558"/>
                    <a:pt x="38" y="604"/>
                  </a:cubicBezTo>
                  <a:lnTo>
                    <a:pt x="56" y="456"/>
                  </a:lnTo>
                  <a:cubicBezTo>
                    <a:pt x="56" y="391"/>
                    <a:pt x="66" y="344"/>
                    <a:pt x="66" y="298"/>
                  </a:cubicBezTo>
                  <a:cubicBezTo>
                    <a:pt x="75" y="195"/>
                    <a:pt x="75" y="103"/>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3"/>
            <p:cNvSpPr/>
            <p:nvPr/>
          </p:nvSpPr>
          <p:spPr>
            <a:xfrm>
              <a:off x="3985825" y="1680800"/>
              <a:ext cx="2800" cy="15125"/>
            </a:xfrm>
            <a:custGeom>
              <a:rect b="b" l="l" r="r" t="t"/>
              <a:pathLst>
                <a:path extrusionOk="0" h="605" w="112">
                  <a:moveTo>
                    <a:pt x="28" y="1"/>
                  </a:moveTo>
                  <a:cubicBezTo>
                    <a:pt x="0" y="103"/>
                    <a:pt x="0" y="214"/>
                    <a:pt x="9" y="317"/>
                  </a:cubicBezTo>
                  <a:cubicBezTo>
                    <a:pt x="19" y="363"/>
                    <a:pt x="37" y="419"/>
                    <a:pt x="47" y="465"/>
                  </a:cubicBezTo>
                  <a:cubicBezTo>
                    <a:pt x="65" y="512"/>
                    <a:pt x="84" y="558"/>
                    <a:pt x="112" y="605"/>
                  </a:cubicBezTo>
                  <a:lnTo>
                    <a:pt x="102" y="456"/>
                  </a:lnTo>
                  <a:cubicBezTo>
                    <a:pt x="102" y="409"/>
                    <a:pt x="102" y="354"/>
                    <a:pt x="93" y="307"/>
                  </a:cubicBezTo>
                  <a:cubicBezTo>
                    <a:pt x="75" y="196"/>
                    <a:pt x="56" y="103"/>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
            <p:cNvSpPr/>
            <p:nvPr/>
          </p:nvSpPr>
          <p:spPr>
            <a:xfrm>
              <a:off x="3990700" y="1692175"/>
              <a:ext cx="1875" cy="15600"/>
            </a:xfrm>
            <a:custGeom>
              <a:rect b="b" l="l" r="r" t="t"/>
              <a:pathLst>
                <a:path extrusionOk="0" h="624" w="75">
                  <a:moveTo>
                    <a:pt x="65" y="1"/>
                  </a:moveTo>
                  <a:cubicBezTo>
                    <a:pt x="10" y="103"/>
                    <a:pt x="0" y="205"/>
                    <a:pt x="0" y="317"/>
                  </a:cubicBezTo>
                  <a:cubicBezTo>
                    <a:pt x="0" y="373"/>
                    <a:pt x="0" y="419"/>
                    <a:pt x="10" y="475"/>
                  </a:cubicBezTo>
                  <a:cubicBezTo>
                    <a:pt x="28" y="521"/>
                    <a:pt x="37" y="577"/>
                    <a:pt x="75" y="623"/>
                  </a:cubicBezTo>
                  <a:lnTo>
                    <a:pt x="75" y="465"/>
                  </a:lnTo>
                  <a:lnTo>
                    <a:pt x="75" y="317"/>
                  </a:lnTo>
                  <a:cubicBezTo>
                    <a:pt x="75" y="205"/>
                    <a:pt x="75" y="103"/>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
            <p:cNvSpPr/>
            <p:nvPr/>
          </p:nvSpPr>
          <p:spPr>
            <a:xfrm>
              <a:off x="4022525" y="1673375"/>
              <a:ext cx="2100" cy="6525"/>
            </a:xfrm>
            <a:custGeom>
              <a:rect b="b" l="l" r="r" t="t"/>
              <a:pathLst>
                <a:path extrusionOk="0" h="261" w="84">
                  <a:moveTo>
                    <a:pt x="74" y="0"/>
                  </a:moveTo>
                  <a:cubicBezTo>
                    <a:pt x="47" y="28"/>
                    <a:pt x="28" y="75"/>
                    <a:pt x="9" y="121"/>
                  </a:cubicBezTo>
                  <a:cubicBezTo>
                    <a:pt x="0" y="168"/>
                    <a:pt x="0" y="214"/>
                    <a:pt x="9" y="261"/>
                  </a:cubicBezTo>
                  <a:cubicBezTo>
                    <a:pt x="47" y="233"/>
                    <a:pt x="65" y="186"/>
                    <a:pt x="74" y="140"/>
                  </a:cubicBezTo>
                  <a:cubicBezTo>
                    <a:pt x="84"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
            <p:cNvSpPr/>
            <p:nvPr/>
          </p:nvSpPr>
          <p:spPr>
            <a:xfrm>
              <a:off x="4026475" y="1668250"/>
              <a:ext cx="2325" cy="6775"/>
            </a:xfrm>
            <a:custGeom>
              <a:rect b="b" l="l" r="r" t="t"/>
              <a:pathLst>
                <a:path extrusionOk="0" h="271" w="93">
                  <a:moveTo>
                    <a:pt x="74" y="1"/>
                  </a:moveTo>
                  <a:cubicBezTo>
                    <a:pt x="37" y="47"/>
                    <a:pt x="28" y="94"/>
                    <a:pt x="9" y="131"/>
                  </a:cubicBezTo>
                  <a:cubicBezTo>
                    <a:pt x="9" y="178"/>
                    <a:pt x="0" y="224"/>
                    <a:pt x="28" y="270"/>
                  </a:cubicBezTo>
                  <a:cubicBezTo>
                    <a:pt x="56" y="233"/>
                    <a:pt x="74" y="187"/>
                    <a:pt x="84" y="140"/>
                  </a:cubicBezTo>
                  <a:cubicBezTo>
                    <a:pt x="84"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
            <p:cNvSpPr/>
            <p:nvPr/>
          </p:nvSpPr>
          <p:spPr>
            <a:xfrm>
              <a:off x="3993725" y="1714025"/>
              <a:ext cx="2575" cy="10000"/>
            </a:xfrm>
            <a:custGeom>
              <a:rect b="b" l="l" r="r" t="t"/>
              <a:pathLst>
                <a:path extrusionOk="0" h="400" w="103">
                  <a:moveTo>
                    <a:pt x="9" y="0"/>
                  </a:moveTo>
                  <a:cubicBezTo>
                    <a:pt x="0" y="65"/>
                    <a:pt x="9" y="140"/>
                    <a:pt x="9" y="205"/>
                  </a:cubicBezTo>
                  <a:lnTo>
                    <a:pt x="47" y="307"/>
                  </a:lnTo>
                  <a:cubicBezTo>
                    <a:pt x="56" y="344"/>
                    <a:pt x="74" y="381"/>
                    <a:pt x="102" y="400"/>
                  </a:cubicBezTo>
                  <a:cubicBezTo>
                    <a:pt x="102" y="335"/>
                    <a:pt x="93" y="260"/>
                    <a:pt x="74" y="195"/>
                  </a:cubicBezTo>
                  <a:cubicBezTo>
                    <a:pt x="65" y="121"/>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
            <p:cNvSpPr/>
            <p:nvPr/>
          </p:nvSpPr>
          <p:spPr>
            <a:xfrm>
              <a:off x="3553325" y="1892400"/>
              <a:ext cx="97125" cy="101000"/>
            </a:xfrm>
            <a:custGeom>
              <a:rect b="b" l="l" r="r" t="t"/>
              <a:pathLst>
                <a:path extrusionOk="0" h="4040" w="3885">
                  <a:moveTo>
                    <a:pt x="2140" y="0"/>
                  </a:moveTo>
                  <a:cubicBezTo>
                    <a:pt x="1897" y="0"/>
                    <a:pt x="1699" y="210"/>
                    <a:pt x="1599" y="437"/>
                  </a:cubicBezTo>
                  <a:cubicBezTo>
                    <a:pt x="1496" y="670"/>
                    <a:pt x="1450" y="920"/>
                    <a:pt x="1311" y="1134"/>
                  </a:cubicBezTo>
                  <a:cubicBezTo>
                    <a:pt x="1264" y="883"/>
                    <a:pt x="1218" y="642"/>
                    <a:pt x="1088" y="447"/>
                  </a:cubicBezTo>
                  <a:cubicBezTo>
                    <a:pt x="974" y="268"/>
                    <a:pt x="774" y="131"/>
                    <a:pt x="571" y="131"/>
                  </a:cubicBezTo>
                  <a:cubicBezTo>
                    <a:pt x="542" y="131"/>
                    <a:pt x="513" y="134"/>
                    <a:pt x="484" y="140"/>
                  </a:cubicBezTo>
                  <a:cubicBezTo>
                    <a:pt x="112" y="214"/>
                    <a:pt x="1" y="697"/>
                    <a:pt x="10" y="1088"/>
                  </a:cubicBezTo>
                  <a:cubicBezTo>
                    <a:pt x="19" y="2045"/>
                    <a:pt x="279" y="3002"/>
                    <a:pt x="744" y="3838"/>
                  </a:cubicBezTo>
                  <a:cubicBezTo>
                    <a:pt x="815" y="3990"/>
                    <a:pt x="960" y="4040"/>
                    <a:pt x="1112" y="4040"/>
                  </a:cubicBezTo>
                  <a:cubicBezTo>
                    <a:pt x="1258" y="4040"/>
                    <a:pt x="1411" y="3995"/>
                    <a:pt x="1515" y="3949"/>
                  </a:cubicBezTo>
                  <a:cubicBezTo>
                    <a:pt x="2370" y="3578"/>
                    <a:pt x="3141" y="3011"/>
                    <a:pt x="3624" y="2221"/>
                  </a:cubicBezTo>
                  <a:cubicBezTo>
                    <a:pt x="3763" y="1980"/>
                    <a:pt x="3884" y="1710"/>
                    <a:pt x="3875" y="1422"/>
                  </a:cubicBezTo>
                  <a:cubicBezTo>
                    <a:pt x="3856" y="1134"/>
                    <a:pt x="3670" y="837"/>
                    <a:pt x="3392" y="781"/>
                  </a:cubicBezTo>
                  <a:cubicBezTo>
                    <a:pt x="3360" y="775"/>
                    <a:pt x="3329" y="773"/>
                    <a:pt x="3299" y="773"/>
                  </a:cubicBezTo>
                  <a:cubicBezTo>
                    <a:pt x="3029" y="773"/>
                    <a:pt x="2783" y="980"/>
                    <a:pt x="2574" y="1181"/>
                  </a:cubicBezTo>
                  <a:cubicBezTo>
                    <a:pt x="2630" y="948"/>
                    <a:pt x="2676" y="697"/>
                    <a:pt x="2630" y="465"/>
                  </a:cubicBezTo>
                  <a:cubicBezTo>
                    <a:pt x="2583" y="233"/>
                    <a:pt x="2398" y="19"/>
                    <a:pt x="2156" y="1"/>
                  </a:cubicBezTo>
                  <a:cubicBezTo>
                    <a:pt x="2151" y="0"/>
                    <a:pt x="2146" y="0"/>
                    <a:pt x="21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
            <p:cNvSpPr/>
            <p:nvPr/>
          </p:nvSpPr>
          <p:spPr>
            <a:xfrm>
              <a:off x="3552400" y="1890750"/>
              <a:ext cx="99200" cy="102850"/>
            </a:xfrm>
            <a:custGeom>
              <a:rect b="b" l="l" r="r" t="t"/>
              <a:pathLst>
                <a:path extrusionOk="0" h="4114" w="3968">
                  <a:moveTo>
                    <a:pt x="2186" y="1"/>
                  </a:moveTo>
                  <a:cubicBezTo>
                    <a:pt x="2176" y="1"/>
                    <a:pt x="2166" y="1"/>
                    <a:pt x="2156" y="2"/>
                  </a:cubicBezTo>
                  <a:cubicBezTo>
                    <a:pt x="2017" y="11"/>
                    <a:pt x="1896" y="76"/>
                    <a:pt x="1784" y="178"/>
                  </a:cubicBezTo>
                  <a:cubicBezTo>
                    <a:pt x="1691" y="271"/>
                    <a:pt x="1626" y="383"/>
                    <a:pt x="1571" y="503"/>
                  </a:cubicBezTo>
                  <a:cubicBezTo>
                    <a:pt x="1487" y="671"/>
                    <a:pt x="1450" y="856"/>
                    <a:pt x="1366" y="1024"/>
                  </a:cubicBezTo>
                  <a:cubicBezTo>
                    <a:pt x="1338" y="847"/>
                    <a:pt x="1292" y="671"/>
                    <a:pt x="1180" y="522"/>
                  </a:cubicBezTo>
                  <a:cubicBezTo>
                    <a:pt x="1125" y="420"/>
                    <a:pt x="1032" y="327"/>
                    <a:pt x="930" y="271"/>
                  </a:cubicBezTo>
                  <a:cubicBezTo>
                    <a:pt x="827" y="197"/>
                    <a:pt x="707" y="160"/>
                    <a:pt x="576" y="160"/>
                  </a:cubicBezTo>
                  <a:cubicBezTo>
                    <a:pt x="456" y="178"/>
                    <a:pt x="335" y="225"/>
                    <a:pt x="251" y="317"/>
                  </a:cubicBezTo>
                  <a:cubicBezTo>
                    <a:pt x="177" y="392"/>
                    <a:pt x="112" y="513"/>
                    <a:pt x="84" y="615"/>
                  </a:cubicBezTo>
                  <a:cubicBezTo>
                    <a:pt x="10" y="838"/>
                    <a:pt x="0" y="1079"/>
                    <a:pt x="19" y="1302"/>
                  </a:cubicBezTo>
                  <a:cubicBezTo>
                    <a:pt x="47" y="1758"/>
                    <a:pt x="131" y="2204"/>
                    <a:pt x="251" y="2649"/>
                  </a:cubicBezTo>
                  <a:cubicBezTo>
                    <a:pt x="381" y="3086"/>
                    <a:pt x="558" y="3504"/>
                    <a:pt x="781" y="3904"/>
                  </a:cubicBezTo>
                  <a:cubicBezTo>
                    <a:pt x="558" y="3504"/>
                    <a:pt x="381" y="3077"/>
                    <a:pt x="270" y="2640"/>
                  </a:cubicBezTo>
                  <a:cubicBezTo>
                    <a:pt x="149" y="2194"/>
                    <a:pt x="84" y="1739"/>
                    <a:pt x="65" y="1293"/>
                  </a:cubicBezTo>
                  <a:cubicBezTo>
                    <a:pt x="56" y="1070"/>
                    <a:pt x="65" y="838"/>
                    <a:pt x="149" y="624"/>
                  </a:cubicBezTo>
                  <a:cubicBezTo>
                    <a:pt x="186" y="522"/>
                    <a:pt x="242" y="429"/>
                    <a:pt x="326" y="345"/>
                  </a:cubicBezTo>
                  <a:cubicBezTo>
                    <a:pt x="409" y="280"/>
                    <a:pt x="502" y="234"/>
                    <a:pt x="604" y="234"/>
                  </a:cubicBezTo>
                  <a:cubicBezTo>
                    <a:pt x="707" y="234"/>
                    <a:pt x="809" y="271"/>
                    <a:pt x="892" y="327"/>
                  </a:cubicBezTo>
                  <a:cubicBezTo>
                    <a:pt x="985" y="383"/>
                    <a:pt x="1060" y="466"/>
                    <a:pt x="1106" y="559"/>
                  </a:cubicBezTo>
                  <a:cubicBezTo>
                    <a:pt x="1208" y="745"/>
                    <a:pt x="1255" y="968"/>
                    <a:pt x="1292" y="1200"/>
                  </a:cubicBezTo>
                  <a:lnTo>
                    <a:pt x="1310" y="1349"/>
                  </a:lnTo>
                  <a:lnTo>
                    <a:pt x="1394" y="1219"/>
                  </a:lnTo>
                  <a:cubicBezTo>
                    <a:pt x="1533" y="996"/>
                    <a:pt x="1589" y="754"/>
                    <a:pt x="1682" y="531"/>
                  </a:cubicBezTo>
                  <a:cubicBezTo>
                    <a:pt x="1729" y="429"/>
                    <a:pt x="1803" y="336"/>
                    <a:pt x="1877" y="252"/>
                  </a:cubicBezTo>
                  <a:cubicBezTo>
                    <a:pt x="1961" y="178"/>
                    <a:pt x="2054" y="132"/>
                    <a:pt x="2156" y="132"/>
                  </a:cubicBezTo>
                  <a:cubicBezTo>
                    <a:pt x="2267" y="132"/>
                    <a:pt x="2360" y="178"/>
                    <a:pt x="2435" y="243"/>
                  </a:cubicBezTo>
                  <a:cubicBezTo>
                    <a:pt x="2518" y="317"/>
                    <a:pt x="2565" y="420"/>
                    <a:pt x="2602" y="522"/>
                  </a:cubicBezTo>
                  <a:cubicBezTo>
                    <a:pt x="2658" y="745"/>
                    <a:pt x="2602" y="977"/>
                    <a:pt x="2546" y="1219"/>
                  </a:cubicBezTo>
                  <a:lnTo>
                    <a:pt x="2500" y="1442"/>
                  </a:lnTo>
                  <a:lnTo>
                    <a:pt x="2658" y="1293"/>
                  </a:lnTo>
                  <a:cubicBezTo>
                    <a:pt x="2751" y="1200"/>
                    <a:pt x="2843" y="1116"/>
                    <a:pt x="2946" y="1042"/>
                  </a:cubicBezTo>
                  <a:cubicBezTo>
                    <a:pt x="3057" y="977"/>
                    <a:pt x="3159" y="921"/>
                    <a:pt x="3289" y="903"/>
                  </a:cubicBezTo>
                  <a:cubicBezTo>
                    <a:pt x="3303" y="902"/>
                    <a:pt x="3317" y="901"/>
                    <a:pt x="3332" y="901"/>
                  </a:cubicBezTo>
                  <a:cubicBezTo>
                    <a:pt x="3431" y="901"/>
                    <a:pt x="3533" y="930"/>
                    <a:pt x="3615" y="986"/>
                  </a:cubicBezTo>
                  <a:cubicBezTo>
                    <a:pt x="3707" y="1061"/>
                    <a:pt x="3782" y="1163"/>
                    <a:pt x="3819" y="1274"/>
                  </a:cubicBezTo>
                  <a:cubicBezTo>
                    <a:pt x="3865" y="1395"/>
                    <a:pt x="3875" y="1525"/>
                    <a:pt x="3856" y="1637"/>
                  </a:cubicBezTo>
                  <a:cubicBezTo>
                    <a:pt x="3847" y="1767"/>
                    <a:pt x="3800" y="1878"/>
                    <a:pt x="3754" y="1999"/>
                  </a:cubicBezTo>
                  <a:cubicBezTo>
                    <a:pt x="3707" y="2111"/>
                    <a:pt x="3633" y="2231"/>
                    <a:pt x="3568" y="2334"/>
                  </a:cubicBezTo>
                  <a:cubicBezTo>
                    <a:pt x="3494" y="2454"/>
                    <a:pt x="3429" y="2557"/>
                    <a:pt x="3345" y="2659"/>
                  </a:cubicBezTo>
                  <a:cubicBezTo>
                    <a:pt x="3020" y="3068"/>
                    <a:pt x="2611" y="3411"/>
                    <a:pt x="2174" y="3681"/>
                  </a:cubicBezTo>
                  <a:cubicBezTo>
                    <a:pt x="1952" y="3820"/>
                    <a:pt x="1719" y="3941"/>
                    <a:pt x="1478" y="4043"/>
                  </a:cubicBezTo>
                  <a:cubicBezTo>
                    <a:pt x="1369" y="4082"/>
                    <a:pt x="1261" y="4101"/>
                    <a:pt x="1153" y="4101"/>
                  </a:cubicBezTo>
                  <a:cubicBezTo>
                    <a:pt x="1131" y="4101"/>
                    <a:pt x="1109" y="4100"/>
                    <a:pt x="1087" y="4099"/>
                  </a:cubicBezTo>
                  <a:cubicBezTo>
                    <a:pt x="1022" y="4099"/>
                    <a:pt x="967" y="4080"/>
                    <a:pt x="902" y="4043"/>
                  </a:cubicBezTo>
                  <a:cubicBezTo>
                    <a:pt x="846" y="4006"/>
                    <a:pt x="800" y="3960"/>
                    <a:pt x="781" y="3904"/>
                  </a:cubicBezTo>
                  <a:lnTo>
                    <a:pt x="781" y="3904"/>
                  </a:lnTo>
                  <a:cubicBezTo>
                    <a:pt x="800" y="3960"/>
                    <a:pt x="846" y="4015"/>
                    <a:pt x="902" y="4052"/>
                  </a:cubicBezTo>
                  <a:cubicBezTo>
                    <a:pt x="967" y="4090"/>
                    <a:pt x="1022" y="4099"/>
                    <a:pt x="1087" y="4108"/>
                  </a:cubicBezTo>
                  <a:cubicBezTo>
                    <a:pt x="1111" y="4112"/>
                    <a:pt x="1136" y="4113"/>
                    <a:pt x="1160" y="4113"/>
                  </a:cubicBezTo>
                  <a:cubicBezTo>
                    <a:pt x="1268" y="4113"/>
                    <a:pt x="1379" y="4083"/>
                    <a:pt x="1478" y="4052"/>
                  </a:cubicBezTo>
                  <a:cubicBezTo>
                    <a:pt x="1719" y="3959"/>
                    <a:pt x="1952" y="3848"/>
                    <a:pt x="2184" y="3709"/>
                  </a:cubicBezTo>
                  <a:cubicBezTo>
                    <a:pt x="2639" y="3439"/>
                    <a:pt x="3057" y="3114"/>
                    <a:pt x="3392" y="2705"/>
                  </a:cubicBezTo>
                  <a:cubicBezTo>
                    <a:pt x="3475" y="2603"/>
                    <a:pt x="3550" y="2501"/>
                    <a:pt x="3624" y="2389"/>
                  </a:cubicBezTo>
                  <a:cubicBezTo>
                    <a:pt x="3689" y="2287"/>
                    <a:pt x="3763" y="2176"/>
                    <a:pt x="3819" y="2046"/>
                  </a:cubicBezTo>
                  <a:cubicBezTo>
                    <a:pt x="3893" y="1906"/>
                    <a:pt x="3921" y="1776"/>
                    <a:pt x="3949" y="1646"/>
                  </a:cubicBezTo>
                  <a:cubicBezTo>
                    <a:pt x="3968" y="1507"/>
                    <a:pt x="3958" y="1367"/>
                    <a:pt x="3912" y="1237"/>
                  </a:cubicBezTo>
                  <a:cubicBezTo>
                    <a:pt x="3865" y="1116"/>
                    <a:pt x="3782" y="986"/>
                    <a:pt x="3670" y="894"/>
                  </a:cubicBezTo>
                  <a:cubicBezTo>
                    <a:pt x="3567" y="814"/>
                    <a:pt x="3444" y="769"/>
                    <a:pt x="3323" y="769"/>
                  </a:cubicBezTo>
                  <a:cubicBezTo>
                    <a:pt x="3302" y="769"/>
                    <a:pt x="3282" y="770"/>
                    <a:pt x="3262" y="773"/>
                  </a:cubicBezTo>
                  <a:cubicBezTo>
                    <a:pt x="3122" y="791"/>
                    <a:pt x="2983" y="856"/>
                    <a:pt x="2881" y="931"/>
                  </a:cubicBezTo>
                  <a:cubicBezTo>
                    <a:pt x="2825" y="968"/>
                    <a:pt x="2778" y="1005"/>
                    <a:pt x="2732" y="1042"/>
                  </a:cubicBezTo>
                  <a:cubicBezTo>
                    <a:pt x="2741" y="986"/>
                    <a:pt x="2751" y="940"/>
                    <a:pt x="2751" y="884"/>
                  </a:cubicBezTo>
                  <a:cubicBezTo>
                    <a:pt x="2760" y="754"/>
                    <a:pt x="2760" y="624"/>
                    <a:pt x="2741" y="503"/>
                  </a:cubicBezTo>
                  <a:cubicBezTo>
                    <a:pt x="2704" y="373"/>
                    <a:pt x="2648" y="243"/>
                    <a:pt x="2546" y="150"/>
                  </a:cubicBezTo>
                  <a:cubicBezTo>
                    <a:pt x="2459" y="63"/>
                    <a:pt x="2331" y="1"/>
                    <a:pt x="2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
            <p:cNvSpPr/>
            <p:nvPr/>
          </p:nvSpPr>
          <p:spPr>
            <a:xfrm>
              <a:off x="3576550" y="1920275"/>
              <a:ext cx="9775" cy="72025"/>
            </a:xfrm>
            <a:custGeom>
              <a:rect b="b" l="l" r="r" t="t"/>
              <a:pathLst>
                <a:path extrusionOk="0" h="2881" w="391">
                  <a:moveTo>
                    <a:pt x="391" y="1"/>
                  </a:moveTo>
                  <a:cubicBezTo>
                    <a:pt x="344" y="251"/>
                    <a:pt x="317" y="493"/>
                    <a:pt x="307" y="725"/>
                  </a:cubicBezTo>
                  <a:lnTo>
                    <a:pt x="214" y="1441"/>
                  </a:lnTo>
                  <a:lnTo>
                    <a:pt x="121" y="2165"/>
                  </a:lnTo>
                  <a:cubicBezTo>
                    <a:pt x="103" y="2277"/>
                    <a:pt x="84" y="2407"/>
                    <a:pt x="66" y="2518"/>
                  </a:cubicBezTo>
                  <a:cubicBezTo>
                    <a:pt x="56" y="2648"/>
                    <a:pt x="19" y="2769"/>
                    <a:pt x="1" y="2881"/>
                  </a:cubicBezTo>
                  <a:cubicBezTo>
                    <a:pt x="75" y="2648"/>
                    <a:pt x="121" y="2416"/>
                    <a:pt x="168" y="2175"/>
                  </a:cubicBezTo>
                  <a:cubicBezTo>
                    <a:pt x="214" y="1933"/>
                    <a:pt x="242" y="1701"/>
                    <a:pt x="279" y="1450"/>
                  </a:cubicBezTo>
                  <a:cubicBezTo>
                    <a:pt x="298" y="1218"/>
                    <a:pt x="317" y="976"/>
                    <a:pt x="344" y="735"/>
                  </a:cubicBezTo>
                  <a:cubicBezTo>
                    <a:pt x="372" y="493"/>
                    <a:pt x="382" y="25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
            <p:cNvSpPr/>
            <p:nvPr/>
          </p:nvSpPr>
          <p:spPr>
            <a:xfrm>
              <a:off x="3579100" y="1922600"/>
              <a:ext cx="38350" cy="70875"/>
            </a:xfrm>
            <a:custGeom>
              <a:rect b="b" l="l" r="r" t="t"/>
              <a:pathLst>
                <a:path extrusionOk="0" h="2835" w="1534">
                  <a:moveTo>
                    <a:pt x="1534" y="0"/>
                  </a:moveTo>
                  <a:lnTo>
                    <a:pt x="1534" y="0"/>
                  </a:lnTo>
                  <a:cubicBezTo>
                    <a:pt x="1376" y="223"/>
                    <a:pt x="1246" y="456"/>
                    <a:pt x="1116" y="697"/>
                  </a:cubicBezTo>
                  <a:cubicBezTo>
                    <a:pt x="986" y="930"/>
                    <a:pt x="846" y="1162"/>
                    <a:pt x="716" y="1394"/>
                  </a:cubicBezTo>
                  <a:cubicBezTo>
                    <a:pt x="595" y="1626"/>
                    <a:pt x="456" y="1859"/>
                    <a:pt x="335" y="2109"/>
                  </a:cubicBezTo>
                  <a:cubicBezTo>
                    <a:pt x="205" y="2351"/>
                    <a:pt x="94" y="2583"/>
                    <a:pt x="1" y="2834"/>
                  </a:cubicBezTo>
                  <a:cubicBezTo>
                    <a:pt x="57" y="2713"/>
                    <a:pt x="112" y="2593"/>
                    <a:pt x="187" y="2481"/>
                  </a:cubicBezTo>
                  <a:cubicBezTo>
                    <a:pt x="252" y="2360"/>
                    <a:pt x="317" y="2249"/>
                    <a:pt x="382" y="2128"/>
                  </a:cubicBezTo>
                  <a:lnTo>
                    <a:pt x="781" y="1422"/>
                  </a:lnTo>
                  <a:lnTo>
                    <a:pt x="1162" y="716"/>
                  </a:lnTo>
                  <a:cubicBezTo>
                    <a:pt x="1292" y="484"/>
                    <a:pt x="1413" y="251"/>
                    <a:pt x="15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
            <p:cNvSpPr/>
            <p:nvPr/>
          </p:nvSpPr>
          <p:spPr>
            <a:xfrm>
              <a:off x="3583750" y="1947675"/>
              <a:ext cx="3050" cy="20700"/>
            </a:xfrm>
            <a:custGeom>
              <a:rect b="b" l="l" r="r" t="t"/>
              <a:pathLst>
                <a:path extrusionOk="0" h="828" w="122">
                  <a:moveTo>
                    <a:pt x="112" y="1"/>
                  </a:moveTo>
                  <a:cubicBezTo>
                    <a:pt x="84" y="140"/>
                    <a:pt x="56" y="270"/>
                    <a:pt x="38" y="410"/>
                  </a:cubicBezTo>
                  <a:cubicBezTo>
                    <a:pt x="19" y="475"/>
                    <a:pt x="10" y="549"/>
                    <a:pt x="10" y="614"/>
                  </a:cubicBezTo>
                  <a:cubicBezTo>
                    <a:pt x="10" y="688"/>
                    <a:pt x="1" y="753"/>
                    <a:pt x="1" y="828"/>
                  </a:cubicBezTo>
                  <a:cubicBezTo>
                    <a:pt x="38" y="763"/>
                    <a:pt x="56" y="698"/>
                    <a:pt x="66" y="623"/>
                  </a:cubicBezTo>
                  <a:lnTo>
                    <a:pt x="103" y="419"/>
                  </a:lnTo>
                  <a:cubicBezTo>
                    <a:pt x="112" y="280"/>
                    <a:pt x="121"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
            <p:cNvSpPr/>
            <p:nvPr/>
          </p:nvSpPr>
          <p:spPr>
            <a:xfrm>
              <a:off x="3588175" y="1940025"/>
              <a:ext cx="1875" cy="12800"/>
            </a:xfrm>
            <a:custGeom>
              <a:rect b="b" l="l" r="r" t="t"/>
              <a:pathLst>
                <a:path extrusionOk="0" h="512" w="75">
                  <a:moveTo>
                    <a:pt x="28" y="0"/>
                  </a:moveTo>
                  <a:cubicBezTo>
                    <a:pt x="19" y="84"/>
                    <a:pt x="19" y="177"/>
                    <a:pt x="0" y="260"/>
                  </a:cubicBezTo>
                  <a:cubicBezTo>
                    <a:pt x="10" y="307"/>
                    <a:pt x="10" y="344"/>
                    <a:pt x="10" y="390"/>
                  </a:cubicBezTo>
                  <a:cubicBezTo>
                    <a:pt x="19" y="437"/>
                    <a:pt x="19" y="465"/>
                    <a:pt x="19" y="511"/>
                  </a:cubicBezTo>
                  <a:cubicBezTo>
                    <a:pt x="47" y="483"/>
                    <a:pt x="56" y="428"/>
                    <a:pt x="65" y="390"/>
                  </a:cubicBezTo>
                  <a:cubicBezTo>
                    <a:pt x="75" y="335"/>
                    <a:pt x="75" y="307"/>
                    <a:pt x="75" y="260"/>
                  </a:cubicBezTo>
                  <a:cubicBezTo>
                    <a:pt x="75" y="167"/>
                    <a:pt x="65"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
            <p:cNvSpPr/>
            <p:nvPr/>
          </p:nvSpPr>
          <p:spPr>
            <a:xfrm>
              <a:off x="3590725" y="1940725"/>
              <a:ext cx="4900" cy="18600"/>
            </a:xfrm>
            <a:custGeom>
              <a:rect b="b" l="l" r="r" t="t"/>
              <a:pathLst>
                <a:path extrusionOk="0" h="744" w="196">
                  <a:moveTo>
                    <a:pt x="196" y="0"/>
                  </a:moveTo>
                  <a:lnTo>
                    <a:pt x="196" y="0"/>
                  </a:lnTo>
                  <a:cubicBezTo>
                    <a:pt x="140" y="112"/>
                    <a:pt x="103" y="232"/>
                    <a:pt x="65" y="362"/>
                  </a:cubicBezTo>
                  <a:cubicBezTo>
                    <a:pt x="47" y="483"/>
                    <a:pt x="10" y="613"/>
                    <a:pt x="0" y="743"/>
                  </a:cubicBezTo>
                  <a:cubicBezTo>
                    <a:pt x="38" y="688"/>
                    <a:pt x="56" y="623"/>
                    <a:pt x="84" y="567"/>
                  </a:cubicBezTo>
                  <a:cubicBezTo>
                    <a:pt x="103" y="511"/>
                    <a:pt x="130" y="437"/>
                    <a:pt x="140" y="381"/>
                  </a:cubicBezTo>
                  <a:cubicBezTo>
                    <a:pt x="177" y="251"/>
                    <a:pt x="196" y="13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
            <p:cNvSpPr/>
            <p:nvPr/>
          </p:nvSpPr>
          <p:spPr>
            <a:xfrm>
              <a:off x="3583525" y="1965575"/>
              <a:ext cx="4900" cy="11175"/>
            </a:xfrm>
            <a:custGeom>
              <a:rect b="b" l="l" r="r" t="t"/>
              <a:pathLst>
                <a:path extrusionOk="0" h="447" w="196">
                  <a:moveTo>
                    <a:pt x="196" y="0"/>
                  </a:moveTo>
                  <a:lnTo>
                    <a:pt x="196" y="0"/>
                  </a:lnTo>
                  <a:cubicBezTo>
                    <a:pt x="140" y="75"/>
                    <a:pt x="103" y="140"/>
                    <a:pt x="65" y="214"/>
                  </a:cubicBezTo>
                  <a:cubicBezTo>
                    <a:pt x="28" y="279"/>
                    <a:pt x="10" y="363"/>
                    <a:pt x="0" y="446"/>
                  </a:cubicBezTo>
                  <a:cubicBezTo>
                    <a:pt x="56" y="390"/>
                    <a:pt x="93" y="307"/>
                    <a:pt x="121" y="233"/>
                  </a:cubicBezTo>
                  <a:cubicBezTo>
                    <a:pt x="158" y="167"/>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
            <p:cNvSpPr/>
            <p:nvPr/>
          </p:nvSpPr>
          <p:spPr>
            <a:xfrm>
              <a:off x="3611625" y="1902850"/>
              <a:ext cx="1875" cy="18150"/>
            </a:xfrm>
            <a:custGeom>
              <a:rect b="b" l="l" r="r" t="t"/>
              <a:pathLst>
                <a:path extrusionOk="0" h="726" w="75">
                  <a:moveTo>
                    <a:pt x="47" y="1"/>
                  </a:moveTo>
                  <a:cubicBezTo>
                    <a:pt x="19" y="121"/>
                    <a:pt x="10" y="233"/>
                    <a:pt x="1" y="363"/>
                  </a:cubicBezTo>
                  <a:lnTo>
                    <a:pt x="1" y="540"/>
                  </a:lnTo>
                  <a:lnTo>
                    <a:pt x="1" y="725"/>
                  </a:lnTo>
                  <a:cubicBezTo>
                    <a:pt x="28" y="670"/>
                    <a:pt x="47" y="605"/>
                    <a:pt x="56" y="549"/>
                  </a:cubicBezTo>
                  <a:cubicBezTo>
                    <a:pt x="66" y="484"/>
                    <a:pt x="75" y="419"/>
                    <a:pt x="75" y="363"/>
                  </a:cubicBezTo>
                  <a:cubicBezTo>
                    <a:pt x="75" y="252"/>
                    <a:pt x="66" y="12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3"/>
            <p:cNvSpPr/>
            <p:nvPr/>
          </p:nvSpPr>
          <p:spPr>
            <a:xfrm>
              <a:off x="3607675" y="1914925"/>
              <a:ext cx="2350" cy="12350"/>
            </a:xfrm>
            <a:custGeom>
              <a:rect b="b" l="l" r="r" t="t"/>
              <a:pathLst>
                <a:path extrusionOk="0" h="494" w="94">
                  <a:moveTo>
                    <a:pt x="56" y="1"/>
                  </a:moveTo>
                  <a:cubicBezTo>
                    <a:pt x="29" y="75"/>
                    <a:pt x="29" y="159"/>
                    <a:pt x="19" y="252"/>
                  </a:cubicBezTo>
                  <a:cubicBezTo>
                    <a:pt x="1" y="335"/>
                    <a:pt x="1" y="419"/>
                    <a:pt x="1" y="493"/>
                  </a:cubicBezTo>
                  <a:cubicBezTo>
                    <a:pt x="38" y="465"/>
                    <a:pt x="56" y="428"/>
                    <a:pt x="66" y="382"/>
                  </a:cubicBezTo>
                  <a:cubicBezTo>
                    <a:pt x="75" y="335"/>
                    <a:pt x="84" y="298"/>
                    <a:pt x="84" y="252"/>
                  </a:cubicBezTo>
                  <a:cubicBezTo>
                    <a:pt x="94" y="205"/>
                    <a:pt x="84" y="168"/>
                    <a:pt x="84" y="122"/>
                  </a:cubicBezTo>
                  <a:cubicBezTo>
                    <a:pt x="75" y="75"/>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
            <p:cNvSpPr/>
            <p:nvPr/>
          </p:nvSpPr>
          <p:spPr>
            <a:xfrm>
              <a:off x="3608150" y="1901000"/>
              <a:ext cx="1650" cy="7000"/>
            </a:xfrm>
            <a:custGeom>
              <a:rect b="b" l="l" r="r" t="t"/>
              <a:pathLst>
                <a:path extrusionOk="0" h="280" w="66">
                  <a:moveTo>
                    <a:pt x="0" y="0"/>
                  </a:moveTo>
                  <a:lnTo>
                    <a:pt x="0" y="130"/>
                  </a:lnTo>
                  <a:cubicBezTo>
                    <a:pt x="0" y="158"/>
                    <a:pt x="10" y="186"/>
                    <a:pt x="10" y="205"/>
                  </a:cubicBezTo>
                  <a:cubicBezTo>
                    <a:pt x="19" y="233"/>
                    <a:pt x="19" y="251"/>
                    <a:pt x="37" y="279"/>
                  </a:cubicBezTo>
                  <a:cubicBezTo>
                    <a:pt x="65" y="233"/>
                    <a:pt x="65" y="168"/>
                    <a:pt x="65" y="121"/>
                  </a:cubicBezTo>
                  <a:cubicBezTo>
                    <a:pt x="56" y="103"/>
                    <a:pt x="56" y="75"/>
                    <a:pt x="47" y="56"/>
                  </a:cubicBezTo>
                  <a:cubicBezTo>
                    <a:pt x="37" y="28"/>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
            <p:cNvSpPr/>
            <p:nvPr/>
          </p:nvSpPr>
          <p:spPr>
            <a:xfrm>
              <a:off x="3641600" y="1920750"/>
              <a:ext cx="4650" cy="15350"/>
            </a:xfrm>
            <a:custGeom>
              <a:rect b="b" l="l" r="r" t="t"/>
              <a:pathLst>
                <a:path extrusionOk="0" h="614" w="186">
                  <a:moveTo>
                    <a:pt x="0" y="0"/>
                  </a:moveTo>
                  <a:lnTo>
                    <a:pt x="0" y="0"/>
                  </a:lnTo>
                  <a:cubicBezTo>
                    <a:pt x="74" y="93"/>
                    <a:pt x="102" y="195"/>
                    <a:pt x="121" y="288"/>
                  </a:cubicBezTo>
                  <a:cubicBezTo>
                    <a:pt x="139" y="344"/>
                    <a:pt x="121" y="390"/>
                    <a:pt x="112" y="446"/>
                  </a:cubicBezTo>
                  <a:cubicBezTo>
                    <a:pt x="102" y="474"/>
                    <a:pt x="102" y="511"/>
                    <a:pt x="93" y="530"/>
                  </a:cubicBezTo>
                  <a:cubicBezTo>
                    <a:pt x="74" y="558"/>
                    <a:pt x="65" y="576"/>
                    <a:pt x="65" y="613"/>
                  </a:cubicBezTo>
                  <a:cubicBezTo>
                    <a:pt x="74" y="585"/>
                    <a:pt x="102" y="567"/>
                    <a:pt x="112" y="539"/>
                  </a:cubicBezTo>
                  <a:cubicBezTo>
                    <a:pt x="121" y="520"/>
                    <a:pt x="139" y="483"/>
                    <a:pt x="149" y="465"/>
                  </a:cubicBezTo>
                  <a:cubicBezTo>
                    <a:pt x="167" y="418"/>
                    <a:pt x="186" y="344"/>
                    <a:pt x="186" y="288"/>
                  </a:cubicBezTo>
                  <a:cubicBezTo>
                    <a:pt x="186" y="232"/>
                    <a:pt x="167" y="167"/>
                    <a:pt x="139" y="112"/>
                  </a:cubicBezTo>
                  <a:cubicBezTo>
                    <a:pt x="102" y="65"/>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
            <p:cNvSpPr/>
            <p:nvPr/>
          </p:nvSpPr>
          <p:spPr>
            <a:xfrm>
              <a:off x="3635775" y="1930500"/>
              <a:ext cx="6300" cy="14200"/>
            </a:xfrm>
            <a:custGeom>
              <a:rect b="b" l="l" r="r" t="t"/>
              <a:pathLst>
                <a:path extrusionOk="0" h="568" w="252">
                  <a:moveTo>
                    <a:pt x="252" y="0"/>
                  </a:moveTo>
                  <a:cubicBezTo>
                    <a:pt x="233" y="47"/>
                    <a:pt x="205" y="93"/>
                    <a:pt x="187" y="130"/>
                  </a:cubicBezTo>
                  <a:cubicBezTo>
                    <a:pt x="159" y="186"/>
                    <a:pt x="150" y="233"/>
                    <a:pt x="122" y="279"/>
                  </a:cubicBezTo>
                  <a:lnTo>
                    <a:pt x="66" y="428"/>
                  </a:lnTo>
                  <a:lnTo>
                    <a:pt x="1" y="567"/>
                  </a:lnTo>
                  <a:cubicBezTo>
                    <a:pt x="47" y="548"/>
                    <a:pt x="75" y="502"/>
                    <a:pt x="112" y="456"/>
                  </a:cubicBezTo>
                  <a:cubicBezTo>
                    <a:pt x="140" y="418"/>
                    <a:pt x="159" y="363"/>
                    <a:pt x="187" y="316"/>
                  </a:cubicBezTo>
                  <a:cubicBezTo>
                    <a:pt x="215" y="214"/>
                    <a:pt x="242"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3"/>
            <p:cNvSpPr/>
            <p:nvPr/>
          </p:nvSpPr>
          <p:spPr>
            <a:xfrm>
              <a:off x="3633925" y="1941875"/>
              <a:ext cx="8375" cy="11650"/>
            </a:xfrm>
            <a:custGeom>
              <a:rect b="b" l="l" r="r" t="t"/>
              <a:pathLst>
                <a:path extrusionOk="0" h="466" w="335">
                  <a:moveTo>
                    <a:pt x="335" y="1"/>
                  </a:moveTo>
                  <a:cubicBezTo>
                    <a:pt x="270" y="84"/>
                    <a:pt x="224" y="149"/>
                    <a:pt x="168" y="233"/>
                  </a:cubicBezTo>
                  <a:cubicBezTo>
                    <a:pt x="103" y="316"/>
                    <a:pt x="56" y="381"/>
                    <a:pt x="1" y="465"/>
                  </a:cubicBezTo>
                  <a:cubicBezTo>
                    <a:pt x="47" y="456"/>
                    <a:pt x="93" y="419"/>
                    <a:pt x="131" y="381"/>
                  </a:cubicBezTo>
                  <a:cubicBezTo>
                    <a:pt x="168" y="344"/>
                    <a:pt x="196" y="298"/>
                    <a:pt x="224" y="270"/>
                  </a:cubicBezTo>
                  <a:cubicBezTo>
                    <a:pt x="242" y="224"/>
                    <a:pt x="270" y="186"/>
                    <a:pt x="289" y="140"/>
                  </a:cubicBezTo>
                  <a:cubicBezTo>
                    <a:pt x="316" y="93"/>
                    <a:pt x="326" y="47"/>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
            <p:cNvSpPr/>
            <p:nvPr/>
          </p:nvSpPr>
          <p:spPr>
            <a:xfrm>
              <a:off x="3636025" y="1929325"/>
              <a:ext cx="3500" cy="9325"/>
            </a:xfrm>
            <a:custGeom>
              <a:rect b="b" l="l" r="r" t="t"/>
              <a:pathLst>
                <a:path extrusionOk="0" h="373" w="140">
                  <a:moveTo>
                    <a:pt x="130" y="1"/>
                  </a:moveTo>
                  <a:cubicBezTo>
                    <a:pt x="93" y="57"/>
                    <a:pt x="65" y="122"/>
                    <a:pt x="56" y="187"/>
                  </a:cubicBezTo>
                  <a:cubicBezTo>
                    <a:pt x="28" y="242"/>
                    <a:pt x="9" y="298"/>
                    <a:pt x="0" y="373"/>
                  </a:cubicBezTo>
                  <a:cubicBezTo>
                    <a:pt x="56" y="335"/>
                    <a:pt x="93" y="280"/>
                    <a:pt x="112" y="205"/>
                  </a:cubicBezTo>
                  <a:cubicBezTo>
                    <a:pt x="130" y="177"/>
                    <a:pt x="140" y="140"/>
                    <a:pt x="140" y="103"/>
                  </a:cubicBezTo>
                  <a:cubicBezTo>
                    <a:pt x="140" y="75"/>
                    <a:pt x="140"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
            <p:cNvSpPr/>
            <p:nvPr/>
          </p:nvSpPr>
          <p:spPr>
            <a:xfrm>
              <a:off x="3585375" y="1984625"/>
              <a:ext cx="13500" cy="5350"/>
            </a:xfrm>
            <a:custGeom>
              <a:rect b="b" l="l" r="r" t="t"/>
              <a:pathLst>
                <a:path extrusionOk="0" h="214" w="540">
                  <a:moveTo>
                    <a:pt x="540" y="0"/>
                  </a:moveTo>
                  <a:lnTo>
                    <a:pt x="540" y="0"/>
                  </a:lnTo>
                  <a:cubicBezTo>
                    <a:pt x="447" y="28"/>
                    <a:pt x="363" y="65"/>
                    <a:pt x="270" y="102"/>
                  </a:cubicBezTo>
                  <a:cubicBezTo>
                    <a:pt x="187" y="139"/>
                    <a:pt x="94" y="167"/>
                    <a:pt x="1" y="214"/>
                  </a:cubicBezTo>
                  <a:cubicBezTo>
                    <a:pt x="47" y="214"/>
                    <a:pt x="94" y="214"/>
                    <a:pt x="159" y="204"/>
                  </a:cubicBezTo>
                  <a:cubicBezTo>
                    <a:pt x="205" y="204"/>
                    <a:pt x="252" y="186"/>
                    <a:pt x="298" y="167"/>
                  </a:cubicBezTo>
                  <a:cubicBezTo>
                    <a:pt x="391" y="139"/>
                    <a:pt x="484" y="7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
            <p:cNvSpPr/>
            <p:nvPr/>
          </p:nvSpPr>
          <p:spPr>
            <a:xfrm>
              <a:off x="3589325" y="1979975"/>
              <a:ext cx="9775" cy="5225"/>
            </a:xfrm>
            <a:custGeom>
              <a:rect b="b" l="l" r="r" t="t"/>
              <a:pathLst>
                <a:path extrusionOk="0" h="209" w="391">
                  <a:moveTo>
                    <a:pt x="391" y="0"/>
                  </a:moveTo>
                  <a:lnTo>
                    <a:pt x="391" y="0"/>
                  </a:lnTo>
                  <a:cubicBezTo>
                    <a:pt x="354" y="10"/>
                    <a:pt x="326" y="19"/>
                    <a:pt x="289" y="47"/>
                  </a:cubicBezTo>
                  <a:cubicBezTo>
                    <a:pt x="252" y="65"/>
                    <a:pt x="233" y="93"/>
                    <a:pt x="196" y="102"/>
                  </a:cubicBezTo>
                  <a:cubicBezTo>
                    <a:pt x="121" y="130"/>
                    <a:pt x="66" y="168"/>
                    <a:pt x="1" y="205"/>
                  </a:cubicBezTo>
                  <a:cubicBezTo>
                    <a:pt x="10" y="208"/>
                    <a:pt x="21" y="209"/>
                    <a:pt x="34" y="209"/>
                  </a:cubicBezTo>
                  <a:cubicBezTo>
                    <a:pt x="60" y="209"/>
                    <a:pt x="90" y="205"/>
                    <a:pt x="121" y="205"/>
                  </a:cubicBezTo>
                  <a:cubicBezTo>
                    <a:pt x="159" y="195"/>
                    <a:pt x="196" y="186"/>
                    <a:pt x="233" y="158"/>
                  </a:cubicBezTo>
                  <a:cubicBezTo>
                    <a:pt x="289" y="121"/>
                    <a:pt x="354" y="65"/>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3"/>
            <p:cNvSpPr/>
            <p:nvPr/>
          </p:nvSpPr>
          <p:spPr>
            <a:xfrm>
              <a:off x="3591650" y="1970225"/>
              <a:ext cx="6075" cy="9525"/>
            </a:xfrm>
            <a:custGeom>
              <a:rect b="b" l="l" r="r" t="t"/>
              <a:pathLst>
                <a:path extrusionOk="0" h="381" w="243">
                  <a:moveTo>
                    <a:pt x="242" y="0"/>
                  </a:moveTo>
                  <a:lnTo>
                    <a:pt x="242" y="0"/>
                  </a:lnTo>
                  <a:cubicBezTo>
                    <a:pt x="177" y="47"/>
                    <a:pt x="140" y="121"/>
                    <a:pt x="93" y="177"/>
                  </a:cubicBezTo>
                  <a:cubicBezTo>
                    <a:pt x="56" y="251"/>
                    <a:pt x="19" y="307"/>
                    <a:pt x="1" y="381"/>
                  </a:cubicBezTo>
                  <a:cubicBezTo>
                    <a:pt x="66" y="325"/>
                    <a:pt x="112" y="269"/>
                    <a:pt x="149" y="223"/>
                  </a:cubicBezTo>
                  <a:cubicBezTo>
                    <a:pt x="168" y="186"/>
                    <a:pt x="196" y="149"/>
                    <a:pt x="205" y="121"/>
                  </a:cubicBezTo>
                  <a:cubicBezTo>
                    <a:pt x="233" y="84"/>
                    <a:pt x="242"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
            <p:cNvSpPr/>
            <p:nvPr/>
          </p:nvSpPr>
          <p:spPr>
            <a:xfrm>
              <a:off x="3597700" y="1970900"/>
              <a:ext cx="7225" cy="6775"/>
            </a:xfrm>
            <a:custGeom>
              <a:rect b="b" l="l" r="r" t="t"/>
              <a:pathLst>
                <a:path extrusionOk="0" h="271" w="289">
                  <a:moveTo>
                    <a:pt x="288" y="1"/>
                  </a:moveTo>
                  <a:cubicBezTo>
                    <a:pt x="223" y="20"/>
                    <a:pt x="158" y="57"/>
                    <a:pt x="112" y="103"/>
                  </a:cubicBezTo>
                  <a:cubicBezTo>
                    <a:pt x="65" y="150"/>
                    <a:pt x="28" y="196"/>
                    <a:pt x="0" y="270"/>
                  </a:cubicBezTo>
                  <a:cubicBezTo>
                    <a:pt x="65" y="242"/>
                    <a:pt x="130" y="205"/>
                    <a:pt x="167" y="159"/>
                  </a:cubicBezTo>
                  <a:cubicBezTo>
                    <a:pt x="223" y="112"/>
                    <a:pt x="251" y="6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
            <p:cNvSpPr/>
            <p:nvPr/>
          </p:nvSpPr>
          <p:spPr>
            <a:xfrm>
              <a:off x="3603275" y="1973225"/>
              <a:ext cx="9775" cy="8400"/>
            </a:xfrm>
            <a:custGeom>
              <a:rect b="b" l="l" r="r" t="t"/>
              <a:pathLst>
                <a:path extrusionOk="0" h="336" w="391">
                  <a:moveTo>
                    <a:pt x="390" y="1"/>
                  </a:moveTo>
                  <a:cubicBezTo>
                    <a:pt x="307" y="38"/>
                    <a:pt x="242" y="84"/>
                    <a:pt x="167" y="140"/>
                  </a:cubicBezTo>
                  <a:cubicBezTo>
                    <a:pt x="102" y="196"/>
                    <a:pt x="47" y="252"/>
                    <a:pt x="0" y="335"/>
                  </a:cubicBezTo>
                  <a:cubicBezTo>
                    <a:pt x="93" y="298"/>
                    <a:pt x="158" y="242"/>
                    <a:pt x="214" y="196"/>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
            <p:cNvSpPr/>
            <p:nvPr/>
          </p:nvSpPr>
          <p:spPr>
            <a:xfrm>
              <a:off x="3554950" y="1901700"/>
              <a:ext cx="6300" cy="15575"/>
            </a:xfrm>
            <a:custGeom>
              <a:rect b="b" l="l" r="r" t="t"/>
              <a:pathLst>
                <a:path extrusionOk="0" h="623" w="252">
                  <a:moveTo>
                    <a:pt x="251" y="0"/>
                  </a:moveTo>
                  <a:cubicBezTo>
                    <a:pt x="224" y="37"/>
                    <a:pt x="177" y="84"/>
                    <a:pt x="140" y="130"/>
                  </a:cubicBezTo>
                  <a:cubicBezTo>
                    <a:pt x="103" y="177"/>
                    <a:pt x="84" y="223"/>
                    <a:pt x="56" y="279"/>
                  </a:cubicBezTo>
                  <a:cubicBezTo>
                    <a:pt x="29" y="390"/>
                    <a:pt x="1" y="502"/>
                    <a:pt x="38" y="623"/>
                  </a:cubicBezTo>
                  <a:cubicBezTo>
                    <a:pt x="47" y="558"/>
                    <a:pt x="56" y="502"/>
                    <a:pt x="75" y="456"/>
                  </a:cubicBezTo>
                  <a:cubicBezTo>
                    <a:pt x="94" y="409"/>
                    <a:pt x="103" y="353"/>
                    <a:pt x="131" y="307"/>
                  </a:cubicBezTo>
                  <a:cubicBezTo>
                    <a:pt x="168" y="214"/>
                    <a:pt x="205" y="102"/>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
            <p:cNvSpPr/>
            <p:nvPr/>
          </p:nvSpPr>
          <p:spPr>
            <a:xfrm>
              <a:off x="3557500" y="1908425"/>
              <a:ext cx="3750" cy="13975"/>
            </a:xfrm>
            <a:custGeom>
              <a:rect b="b" l="l" r="r" t="t"/>
              <a:pathLst>
                <a:path extrusionOk="0" h="559" w="150">
                  <a:moveTo>
                    <a:pt x="149" y="1"/>
                  </a:moveTo>
                  <a:lnTo>
                    <a:pt x="149" y="1"/>
                  </a:lnTo>
                  <a:cubicBezTo>
                    <a:pt x="122" y="38"/>
                    <a:pt x="94" y="84"/>
                    <a:pt x="84" y="131"/>
                  </a:cubicBezTo>
                  <a:cubicBezTo>
                    <a:pt x="66" y="177"/>
                    <a:pt x="47" y="224"/>
                    <a:pt x="38" y="270"/>
                  </a:cubicBezTo>
                  <a:cubicBezTo>
                    <a:pt x="10" y="363"/>
                    <a:pt x="1" y="465"/>
                    <a:pt x="47" y="558"/>
                  </a:cubicBezTo>
                  <a:lnTo>
                    <a:pt x="75" y="419"/>
                  </a:lnTo>
                  <a:cubicBezTo>
                    <a:pt x="75" y="372"/>
                    <a:pt x="84" y="326"/>
                    <a:pt x="94" y="279"/>
                  </a:cubicBezTo>
                  <a:cubicBezTo>
                    <a:pt x="122" y="187"/>
                    <a:pt x="140" y="9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
            <p:cNvSpPr/>
            <p:nvPr/>
          </p:nvSpPr>
          <p:spPr>
            <a:xfrm>
              <a:off x="3561000" y="1916800"/>
              <a:ext cx="2100" cy="15125"/>
            </a:xfrm>
            <a:custGeom>
              <a:rect b="b" l="l" r="r" t="t"/>
              <a:pathLst>
                <a:path extrusionOk="0" h="605" w="84">
                  <a:moveTo>
                    <a:pt x="75" y="0"/>
                  </a:moveTo>
                  <a:cubicBezTo>
                    <a:pt x="37" y="93"/>
                    <a:pt x="9" y="195"/>
                    <a:pt x="19" y="307"/>
                  </a:cubicBezTo>
                  <a:cubicBezTo>
                    <a:pt x="19" y="353"/>
                    <a:pt x="0" y="409"/>
                    <a:pt x="19" y="455"/>
                  </a:cubicBezTo>
                  <a:cubicBezTo>
                    <a:pt x="19" y="502"/>
                    <a:pt x="28" y="558"/>
                    <a:pt x="47" y="604"/>
                  </a:cubicBezTo>
                  <a:lnTo>
                    <a:pt x="65" y="455"/>
                  </a:lnTo>
                  <a:cubicBezTo>
                    <a:pt x="65" y="400"/>
                    <a:pt x="75" y="353"/>
                    <a:pt x="75" y="307"/>
                  </a:cubicBezTo>
                  <a:cubicBezTo>
                    <a:pt x="84" y="195"/>
                    <a:pt x="84" y="102"/>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
            <p:cNvSpPr/>
            <p:nvPr/>
          </p:nvSpPr>
          <p:spPr>
            <a:xfrm>
              <a:off x="3556125" y="1927950"/>
              <a:ext cx="2800" cy="15125"/>
            </a:xfrm>
            <a:custGeom>
              <a:rect b="b" l="l" r="r" t="t"/>
              <a:pathLst>
                <a:path extrusionOk="0" h="605" w="112">
                  <a:moveTo>
                    <a:pt x="28" y="0"/>
                  </a:moveTo>
                  <a:cubicBezTo>
                    <a:pt x="0" y="102"/>
                    <a:pt x="9" y="205"/>
                    <a:pt x="9" y="316"/>
                  </a:cubicBezTo>
                  <a:cubicBezTo>
                    <a:pt x="19" y="362"/>
                    <a:pt x="37" y="418"/>
                    <a:pt x="47" y="465"/>
                  </a:cubicBezTo>
                  <a:cubicBezTo>
                    <a:pt x="56" y="511"/>
                    <a:pt x="84" y="558"/>
                    <a:pt x="112" y="604"/>
                  </a:cubicBezTo>
                  <a:lnTo>
                    <a:pt x="102" y="455"/>
                  </a:lnTo>
                  <a:cubicBezTo>
                    <a:pt x="102" y="409"/>
                    <a:pt x="102" y="344"/>
                    <a:pt x="93" y="297"/>
                  </a:cubicBezTo>
                  <a:cubicBezTo>
                    <a:pt x="74" y="195"/>
                    <a:pt x="56" y="102"/>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
            <p:cNvSpPr/>
            <p:nvPr/>
          </p:nvSpPr>
          <p:spPr>
            <a:xfrm>
              <a:off x="3561000" y="1938850"/>
              <a:ext cx="1875" cy="15825"/>
            </a:xfrm>
            <a:custGeom>
              <a:rect b="b" l="l" r="r" t="t"/>
              <a:pathLst>
                <a:path extrusionOk="0" h="633" w="75">
                  <a:moveTo>
                    <a:pt x="65" y="1"/>
                  </a:moveTo>
                  <a:cubicBezTo>
                    <a:pt x="28" y="112"/>
                    <a:pt x="9" y="214"/>
                    <a:pt x="0" y="317"/>
                  </a:cubicBezTo>
                  <a:cubicBezTo>
                    <a:pt x="0" y="372"/>
                    <a:pt x="0" y="419"/>
                    <a:pt x="9" y="475"/>
                  </a:cubicBezTo>
                  <a:cubicBezTo>
                    <a:pt x="28" y="530"/>
                    <a:pt x="37" y="586"/>
                    <a:pt x="75" y="633"/>
                  </a:cubicBezTo>
                  <a:lnTo>
                    <a:pt x="75" y="465"/>
                  </a:lnTo>
                  <a:lnTo>
                    <a:pt x="75" y="317"/>
                  </a:lnTo>
                  <a:cubicBezTo>
                    <a:pt x="75" y="214"/>
                    <a:pt x="75" y="112"/>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
            <p:cNvSpPr/>
            <p:nvPr/>
          </p:nvSpPr>
          <p:spPr>
            <a:xfrm>
              <a:off x="3593050" y="1920050"/>
              <a:ext cx="2350" cy="6750"/>
            </a:xfrm>
            <a:custGeom>
              <a:rect b="b" l="l" r="r" t="t"/>
              <a:pathLst>
                <a:path extrusionOk="0" h="270" w="94">
                  <a:moveTo>
                    <a:pt x="84" y="0"/>
                  </a:moveTo>
                  <a:cubicBezTo>
                    <a:pt x="37" y="37"/>
                    <a:pt x="19" y="84"/>
                    <a:pt x="10" y="130"/>
                  </a:cubicBezTo>
                  <a:cubicBezTo>
                    <a:pt x="0" y="177"/>
                    <a:pt x="0" y="223"/>
                    <a:pt x="10" y="270"/>
                  </a:cubicBezTo>
                  <a:cubicBezTo>
                    <a:pt x="56" y="233"/>
                    <a:pt x="65" y="186"/>
                    <a:pt x="84" y="140"/>
                  </a:cubicBezTo>
                  <a:cubicBezTo>
                    <a:pt x="93" y="93"/>
                    <a:pt x="93"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
            <p:cNvSpPr/>
            <p:nvPr/>
          </p:nvSpPr>
          <p:spPr>
            <a:xfrm>
              <a:off x="3596750" y="1915175"/>
              <a:ext cx="2350" cy="6750"/>
            </a:xfrm>
            <a:custGeom>
              <a:rect b="b" l="l" r="r" t="t"/>
              <a:pathLst>
                <a:path extrusionOk="0" h="270" w="94">
                  <a:moveTo>
                    <a:pt x="75" y="0"/>
                  </a:moveTo>
                  <a:cubicBezTo>
                    <a:pt x="38" y="47"/>
                    <a:pt x="29" y="93"/>
                    <a:pt x="10" y="130"/>
                  </a:cubicBezTo>
                  <a:cubicBezTo>
                    <a:pt x="10" y="177"/>
                    <a:pt x="1" y="223"/>
                    <a:pt x="29" y="270"/>
                  </a:cubicBezTo>
                  <a:cubicBezTo>
                    <a:pt x="57" y="232"/>
                    <a:pt x="75" y="186"/>
                    <a:pt x="85" y="139"/>
                  </a:cubicBezTo>
                  <a:cubicBezTo>
                    <a:pt x="85"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
            <p:cNvSpPr/>
            <p:nvPr/>
          </p:nvSpPr>
          <p:spPr>
            <a:xfrm>
              <a:off x="3564000" y="1960700"/>
              <a:ext cx="2825" cy="10225"/>
            </a:xfrm>
            <a:custGeom>
              <a:rect b="b" l="l" r="r" t="t"/>
              <a:pathLst>
                <a:path extrusionOk="0" h="409" w="113">
                  <a:moveTo>
                    <a:pt x="20" y="0"/>
                  </a:moveTo>
                  <a:cubicBezTo>
                    <a:pt x="1" y="65"/>
                    <a:pt x="10" y="139"/>
                    <a:pt x="20" y="214"/>
                  </a:cubicBezTo>
                  <a:lnTo>
                    <a:pt x="57" y="316"/>
                  </a:lnTo>
                  <a:cubicBezTo>
                    <a:pt x="66" y="353"/>
                    <a:pt x="94" y="381"/>
                    <a:pt x="112" y="409"/>
                  </a:cubicBezTo>
                  <a:cubicBezTo>
                    <a:pt x="112" y="335"/>
                    <a:pt x="103" y="270"/>
                    <a:pt x="94" y="195"/>
                  </a:cubicBezTo>
                  <a:cubicBezTo>
                    <a:pt x="85" y="130"/>
                    <a:pt x="57" y="7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
            <p:cNvSpPr/>
            <p:nvPr/>
          </p:nvSpPr>
          <p:spPr>
            <a:xfrm>
              <a:off x="3890825" y="1730425"/>
              <a:ext cx="101525" cy="104800"/>
            </a:xfrm>
            <a:custGeom>
              <a:rect b="b" l="l" r="r" t="t"/>
              <a:pathLst>
                <a:path extrusionOk="0" h="4192" w="4061">
                  <a:moveTo>
                    <a:pt x="1940" y="0"/>
                  </a:moveTo>
                  <a:cubicBezTo>
                    <a:pt x="1894" y="0"/>
                    <a:pt x="1848" y="7"/>
                    <a:pt x="1803" y="23"/>
                  </a:cubicBezTo>
                  <a:cubicBezTo>
                    <a:pt x="1570" y="106"/>
                    <a:pt x="1468" y="385"/>
                    <a:pt x="1450" y="645"/>
                  </a:cubicBezTo>
                  <a:cubicBezTo>
                    <a:pt x="1440" y="887"/>
                    <a:pt x="1505" y="1137"/>
                    <a:pt x="1450" y="1388"/>
                  </a:cubicBezTo>
                  <a:cubicBezTo>
                    <a:pt x="1329" y="1184"/>
                    <a:pt x="1189" y="979"/>
                    <a:pt x="985" y="840"/>
                  </a:cubicBezTo>
                  <a:cubicBezTo>
                    <a:pt x="872" y="759"/>
                    <a:pt x="730" y="709"/>
                    <a:pt x="593" y="709"/>
                  </a:cubicBezTo>
                  <a:cubicBezTo>
                    <a:pt x="494" y="709"/>
                    <a:pt x="398" y="735"/>
                    <a:pt x="316" y="794"/>
                  </a:cubicBezTo>
                  <a:cubicBezTo>
                    <a:pt x="0" y="1017"/>
                    <a:pt x="84" y="1500"/>
                    <a:pt x="233" y="1853"/>
                  </a:cubicBezTo>
                  <a:cubicBezTo>
                    <a:pt x="613" y="2735"/>
                    <a:pt x="1217" y="3507"/>
                    <a:pt x="1979" y="4101"/>
                  </a:cubicBezTo>
                  <a:cubicBezTo>
                    <a:pt x="2049" y="4165"/>
                    <a:pt x="2128" y="4191"/>
                    <a:pt x="2208" y="4191"/>
                  </a:cubicBezTo>
                  <a:cubicBezTo>
                    <a:pt x="2408" y="4191"/>
                    <a:pt x="2619" y="4034"/>
                    <a:pt x="2732" y="3915"/>
                  </a:cubicBezTo>
                  <a:cubicBezTo>
                    <a:pt x="3373" y="3237"/>
                    <a:pt x="3856" y="2429"/>
                    <a:pt x="3995" y="1509"/>
                  </a:cubicBezTo>
                  <a:cubicBezTo>
                    <a:pt x="4042" y="1221"/>
                    <a:pt x="4060" y="914"/>
                    <a:pt x="3930" y="664"/>
                  </a:cubicBezTo>
                  <a:cubicBezTo>
                    <a:pt x="3825" y="438"/>
                    <a:pt x="3594" y="261"/>
                    <a:pt x="3353" y="261"/>
                  </a:cubicBezTo>
                  <a:cubicBezTo>
                    <a:pt x="3316" y="261"/>
                    <a:pt x="3279" y="265"/>
                    <a:pt x="3243" y="273"/>
                  </a:cubicBezTo>
                  <a:cubicBezTo>
                    <a:pt x="2936" y="329"/>
                    <a:pt x="2769" y="654"/>
                    <a:pt x="2639" y="942"/>
                  </a:cubicBezTo>
                  <a:cubicBezTo>
                    <a:pt x="2592" y="710"/>
                    <a:pt x="2555" y="468"/>
                    <a:pt x="2416" y="273"/>
                  </a:cubicBezTo>
                  <a:cubicBezTo>
                    <a:pt x="2305" y="110"/>
                    <a:pt x="2123" y="0"/>
                    <a:pt x="19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
            <p:cNvSpPr/>
            <p:nvPr/>
          </p:nvSpPr>
          <p:spPr>
            <a:xfrm>
              <a:off x="3892675" y="1728850"/>
              <a:ext cx="100825" cy="107225"/>
            </a:xfrm>
            <a:custGeom>
              <a:rect b="b" l="l" r="r" t="t"/>
              <a:pathLst>
                <a:path extrusionOk="0" h="4289" w="4033">
                  <a:moveTo>
                    <a:pt x="1174" y="3490"/>
                  </a:moveTo>
                  <a:lnTo>
                    <a:pt x="1174" y="3490"/>
                  </a:lnTo>
                  <a:cubicBezTo>
                    <a:pt x="1392" y="3748"/>
                    <a:pt x="1643" y="3983"/>
                    <a:pt x="1914" y="4192"/>
                  </a:cubicBezTo>
                  <a:cubicBezTo>
                    <a:pt x="1643" y="3983"/>
                    <a:pt x="1402" y="3748"/>
                    <a:pt x="1174" y="3490"/>
                  </a:cubicBezTo>
                  <a:close/>
                  <a:moveTo>
                    <a:pt x="1877" y="1"/>
                  </a:moveTo>
                  <a:cubicBezTo>
                    <a:pt x="1811" y="1"/>
                    <a:pt x="1744" y="12"/>
                    <a:pt x="1682" y="39"/>
                  </a:cubicBezTo>
                  <a:cubicBezTo>
                    <a:pt x="1552" y="104"/>
                    <a:pt x="1459" y="216"/>
                    <a:pt x="1403" y="346"/>
                  </a:cubicBezTo>
                  <a:cubicBezTo>
                    <a:pt x="1348" y="476"/>
                    <a:pt x="1320" y="596"/>
                    <a:pt x="1320" y="727"/>
                  </a:cubicBezTo>
                  <a:cubicBezTo>
                    <a:pt x="1320" y="922"/>
                    <a:pt x="1348" y="1107"/>
                    <a:pt x="1348" y="1284"/>
                  </a:cubicBezTo>
                  <a:cubicBezTo>
                    <a:pt x="1236" y="1145"/>
                    <a:pt x="1134" y="1005"/>
                    <a:pt x="985" y="894"/>
                  </a:cubicBezTo>
                  <a:cubicBezTo>
                    <a:pt x="892" y="819"/>
                    <a:pt x="781" y="773"/>
                    <a:pt x="660" y="754"/>
                  </a:cubicBezTo>
                  <a:cubicBezTo>
                    <a:pt x="622" y="745"/>
                    <a:pt x="581" y="740"/>
                    <a:pt x="539" y="740"/>
                  </a:cubicBezTo>
                  <a:cubicBezTo>
                    <a:pt x="460" y="740"/>
                    <a:pt x="377" y="758"/>
                    <a:pt x="298" y="801"/>
                  </a:cubicBezTo>
                  <a:cubicBezTo>
                    <a:pt x="186" y="857"/>
                    <a:pt x="103" y="950"/>
                    <a:pt x="56" y="1061"/>
                  </a:cubicBezTo>
                  <a:cubicBezTo>
                    <a:pt x="10" y="1182"/>
                    <a:pt x="1" y="1293"/>
                    <a:pt x="10" y="1414"/>
                  </a:cubicBezTo>
                  <a:cubicBezTo>
                    <a:pt x="38" y="1646"/>
                    <a:pt x="112" y="1869"/>
                    <a:pt x="224" y="2074"/>
                  </a:cubicBezTo>
                  <a:cubicBezTo>
                    <a:pt x="419" y="2483"/>
                    <a:pt x="660" y="2873"/>
                    <a:pt x="948" y="3226"/>
                  </a:cubicBezTo>
                  <a:cubicBezTo>
                    <a:pt x="1023" y="3316"/>
                    <a:pt x="1097" y="3405"/>
                    <a:pt x="1174" y="3490"/>
                  </a:cubicBezTo>
                  <a:lnTo>
                    <a:pt x="1174" y="3490"/>
                  </a:lnTo>
                  <a:cubicBezTo>
                    <a:pt x="1101" y="3405"/>
                    <a:pt x="1032" y="3316"/>
                    <a:pt x="967" y="3226"/>
                  </a:cubicBezTo>
                  <a:cubicBezTo>
                    <a:pt x="679" y="2863"/>
                    <a:pt x="447" y="2473"/>
                    <a:pt x="270" y="2064"/>
                  </a:cubicBezTo>
                  <a:cubicBezTo>
                    <a:pt x="177" y="1851"/>
                    <a:pt x="93" y="1646"/>
                    <a:pt x="84" y="1423"/>
                  </a:cubicBezTo>
                  <a:cubicBezTo>
                    <a:pt x="84" y="1321"/>
                    <a:pt x="93" y="1200"/>
                    <a:pt x="131" y="1107"/>
                  </a:cubicBezTo>
                  <a:cubicBezTo>
                    <a:pt x="177" y="1015"/>
                    <a:pt x="242" y="940"/>
                    <a:pt x="344" y="894"/>
                  </a:cubicBezTo>
                  <a:cubicBezTo>
                    <a:pt x="401" y="865"/>
                    <a:pt x="469" y="854"/>
                    <a:pt x="536" y="854"/>
                  </a:cubicBezTo>
                  <a:cubicBezTo>
                    <a:pt x="578" y="854"/>
                    <a:pt x="621" y="859"/>
                    <a:pt x="660" y="866"/>
                  </a:cubicBezTo>
                  <a:cubicBezTo>
                    <a:pt x="762" y="894"/>
                    <a:pt x="874" y="940"/>
                    <a:pt x="948" y="996"/>
                  </a:cubicBezTo>
                  <a:cubicBezTo>
                    <a:pt x="1125" y="1126"/>
                    <a:pt x="1246" y="1321"/>
                    <a:pt x="1366" y="1507"/>
                  </a:cubicBezTo>
                  <a:lnTo>
                    <a:pt x="1450" y="1637"/>
                  </a:lnTo>
                  <a:lnTo>
                    <a:pt x="1478" y="1479"/>
                  </a:lnTo>
                  <a:cubicBezTo>
                    <a:pt x="1524" y="1228"/>
                    <a:pt x="1478" y="968"/>
                    <a:pt x="1478" y="736"/>
                  </a:cubicBezTo>
                  <a:cubicBezTo>
                    <a:pt x="1478" y="624"/>
                    <a:pt x="1496" y="504"/>
                    <a:pt x="1543" y="411"/>
                  </a:cubicBezTo>
                  <a:cubicBezTo>
                    <a:pt x="1589" y="308"/>
                    <a:pt x="1664" y="225"/>
                    <a:pt x="1757" y="178"/>
                  </a:cubicBezTo>
                  <a:cubicBezTo>
                    <a:pt x="1797" y="158"/>
                    <a:pt x="1840" y="150"/>
                    <a:pt x="1884" y="150"/>
                  </a:cubicBezTo>
                  <a:cubicBezTo>
                    <a:pt x="1939" y="150"/>
                    <a:pt x="1997" y="163"/>
                    <a:pt x="2054" y="178"/>
                  </a:cubicBezTo>
                  <a:cubicBezTo>
                    <a:pt x="2156" y="216"/>
                    <a:pt x="2240" y="299"/>
                    <a:pt x="2314" y="383"/>
                  </a:cubicBezTo>
                  <a:cubicBezTo>
                    <a:pt x="2435" y="569"/>
                    <a:pt x="2481" y="801"/>
                    <a:pt x="2528" y="1042"/>
                  </a:cubicBezTo>
                  <a:lnTo>
                    <a:pt x="2565" y="1265"/>
                  </a:lnTo>
                  <a:lnTo>
                    <a:pt x="2658" y="1052"/>
                  </a:lnTo>
                  <a:cubicBezTo>
                    <a:pt x="2704" y="940"/>
                    <a:pt x="2760" y="819"/>
                    <a:pt x="2834" y="717"/>
                  </a:cubicBezTo>
                  <a:cubicBezTo>
                    <a:pt x="2899" y="615"/>
                    <a:pt x="2983" y="522"/>
                    <a:pt x="3085" y="457"/>
                  </a:cubicBezTo>
                  <a:cubicBezTo>
                    <a:pt x="3162" y="419"/>
                    <a:pt x="3239" y="398"/>
                    <a:pt x="3319" y="398"/>
                  </a:cubicBezTo>
                  <a:cubicBezTo>
                    <a:pt x="3355" y="398"/>
                    <a:pt x="3391" y="402"/>
                    <a:pt x="3429" y="411"/>
                  </a:cubicBezTo>
                  <a:cubicBezTo>
                    <a:pt x="3540" y="439"/>
                    <a:pt x="3643" y="504"/>
                    <a:pt x="3726" y="596"/>
                  </a:cubicBezTo>
                  <a:cubicBezTo>
                    <a:pt x="3810" y="689"/>
                    <a:pt x="3866" y="801"/>
                    <a:pt x="3903" y="922"/>
                  </a:cubicBezTo>
                  <a:cubicBezTo>
                    <a:pt x="3940" y="1042"/>
                    <a:pt x="3949" y="1173"/>
                    <a:pt x="3949" y="1293"/>
                  </a:cubicBezTo>
                  <a:cubicBezTo>
                    <a:pt x="3949" y="1423"/>
                    <a:pt x="3940" y="1553"/>
                    <a:pt x="3912" y="1684"/>
                  </a:cubicBezTo>
                  <a:cubicBezTo>
                    <a:pt x="3893" y="1804"/>
                    <a:pt x="3866" y="1934"/>
                    <a:pt x="3828" y="2064"/>
                  </a:cubicBezTo>
                  <a:cubicBezTo>
                    <a:pt x="3689" y="2566"/>
                    <a:pt x="3447" y="3040"/>
                    <a:pt x="3132" y="3458"/>
                  </a:cubicBezTo>
                  <a:cubicBezTo>
                    <a:pt x="2983" y="3662"/>
                    <a:pt x="2806" y="3876"/>
                    <a:pt x="2621" y="4053"/>
                  </a:cubicBezTo>
                  <a:cubicBezTo>
                    <a:pt x="2528" y="4127"/>
                    <a:pt x="2416" y="4211"/>
                    <a:pt x="2295" y="4257"/>
                  </a:cubicBezTo>
                  <a:cubicBezTo>
                    <a:pt x="2425" y="4220"/>
                    <a:pt x="2528" y="4146"/>
                    <a:pt x="2639" y="4053"/>
                  </a:cubicBezTo>
                  <a:cubicBezTo>
                    <a:pt x="2825" y="3867"/>
                    <a:pt x="2992" y="3662"/>
                    <a:pt x="3159" y="3458"/>
                  </a:cubicBezTo>
                  <a:cubicBezTo>
                    <a:pt x="3475" y="3040"/>
                    <a:pt x="3735" y="2575"/>
                    <a:pt x="3893" y="2064"/>
                  </a:cubicBezTo>
                  <a:cubicBezTo>
                    <a:pt x="3921" y="1934"/>
                    <a:pt x="3958" y="1804"/>
                    <a:pt x="3986" y="1684"/>
                  </a:cubicBezTo>
                  <a:cubicBezTo>
                    <a:pt x="4005" y="1553"/>
                    <a:pt x="4033" y="1423"/>
                    <a:pt x="4033" y="1284"/>
                  </a:cubicBezTo>
                  <a:cubicBezTo>
                    <a:pt x="4005" y="1135"/>
                    <a:pt x="3996" y="996"/>
                    <a:pt x="3958" y="866"/>
                  </a:cubicBezTo>
                  <a:cubicBezTo>
                    <a:pt x="3921" y="736"/>
                    <a:pt x="3866" y="615"/>
                    <a:pt x="3773" y="504"/>
                  </a:cubicBezTo>
                  <a:cubicBezTo>
                    <a:pt x="3680" y="401"/>
                    <a:pt x="3568" y="318"/>
                    <a:pt x="3429" y="290"/>
                  </a:cubicBezTo>
                  <a:cubicBezTo>
                    <a:pt x="3377" y="276"/>
                    <a:pt x="3321" y="269"/>
                    <a:pt x="3266" y="269"/>
                  </a:cubicBezTo>
                  <a:cubicBezTo>
                    <a:pt x="3173" y="269"/>
                    <a:pt x="3081" y="290"/>
                    <a:pt x="3011" y="336"/>
                  </a:cubicBezTo>
                  <a:cubicBezTo>
                    <a:pt x="2881" y="401"/>
                    <a:pt x="2788" y="504"/>
                    <a:pt x="2704" y="624"/>
                  </a:cubicBezTo>
                  <a:lnTo>
                    <a:pt x="2602" y="801"/>
                  </a:lnTo>
                  <a:cubicBezTo>
                    <a:pt x="2593" y="736"/>
                    <a:pt x="2574" y="689"/>
                    <a:pt x="2565" y="634"/>
                  </a:cubicBezTo>
                  <a:cubicBezTo>
                    <a:pt x="2528" y="522"/>
                    <a:pt x="2481" y="392"/>
                    <a:pt x="2407" y="290"/>
                  </a:cubicBezTo>
                  <a:cubicBezTo>
                    <a:pt x="2323" y="178"/>
                    <a:pt x="2221" y="86"/>
                    <a:pt x="2091" y="39"/>
                  </a:cubicBezTo>
                  <a:cubicBezTo>
                    <a:pt x="2023" y="15"/>
                    <a:pt x="1950" y="1"/>
                    <a:pt x="1877" y="1"/>
                  </a:cubicBezTo>
                  <a:close/>
                  <a:moveTo>
                    <a:pt x="2100" y="4285"/>
                  </a:moveTo>
                  <a:lnTo>
                    <a:pt x="2100" y="4285"/>
                  </a:lnTo>
                  <a:cubicBezTo>
                    <a:pt x="2119" y="4287"/>
                    <a:pt x="2136" y="4288"/>
                    <a:pt x="2153" y="4288"/>
                  </a:cubicBezTo>
                  <a:cubicBezTo>
                    <a:pt x="2153" y="4288"/>
                    <a:pt x="2153" y="4288"/>
                    <a:pt x="2154" y="4288"/>
                  </a:cubicBezTo>
                  <a:lnTo>
                    <a:pt x="2154" y="4288"/>
                  </a:lnTo>
                  <a:cubicBezTo>
                    <a:pt x="2136" y="4288"/>
                    <a:pt x="2119" y="4287"/>
                    <a:pt x="2100" y="4285"/>
                  </a:cubicBezTo>
                  <a:close/>
                  <a:moveTo>
                    <a:pt x="2295" y="4257"/>
                  </a:moveTo>
                  <a:cubicBezTo>
                    <a:pt x="2247" y="4278"/>
                    <a:pt x="2203" y="4288"/>
                    <a:pt x="2154" y="4288"/>
                  </a:cubicBezTo>
                  <a:lnTo>
                    <a:pt x="2154" y="4288"/>
                  </a:lnTo>
                  <a:cubicBezTo>
                    <a:pt x="2154" y="4288"/>
                    <a:pt x="2154" y="4288"/>
                    <a:pt x="2154" y="4288"/>
                  </a:cubicBezTo>
                  <a:cubicBezTo>
                    <a:pt x="2207" y="4288"/>
                    <a:pt x="2254" y="4278"/>
                    <a:pt x="2295" y="42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
            <p:cNvSpPr/>
            <p:nvPr/>
          </p:nvSpPr>
          <p:spPr>
            <a:xfrm>
              <a:off x="3927525" y="1764650"/>
              <a:ext cx="18375" cy="70400"/>
            </a:xfrm>
            <a:custGeom>
              <a:rect b="b" l="l" r="r" t="t"/>
              <a:pathLst>
                <a:path extrusionOk="0" h="2816" w="735">
                  <a:moveTo>
                    <a:pt x="0" y="1"/>
                  </a:moveTo>
                  <a:cubicBezTo>
                    <a:pt x="56" y="233"/>
                    <a:pt x="112" y="484"/>
                    <a:pt x="177" y="716"/>
                  </a:cubicBezTo>
                  <a:lnTo>
                    <a:pt x="372" y="1413"/>
                  </a:lnTo>
                  <a:lnTo>
                    <a:pt x="567" y="2110"/>
                  </a:lnTo>
                  <a:cubicBezTo>
                    <a:pt x="604" y="2221"/>
                    <a:pt x="641" y="2342"/>
                    <a:pt x="660" y="2453"/>
                  </a:cubicBezTo>
                  <a:cubicBezTo>
                    <a:pt x="678" y="2574"/>
                    <a:pt x="706" y="2695"/>
                    <a:pt x="734" y="2816"/>
                  </a:cubicBezTo>
                  <a:cubicBezTo>
                    <a:pt x="734" y="2574"/>
                    <a:pt x="669" y="2323"/>
                    <a:pt x="623" y="2091"/>
                  </a:cubicBezTo>
                  <a:cubicBezTo>
                    <a:pt x="576" y="1850"/>
                    <a:pt x="520" y="1617"/>
                    <a:pt x="446" y="1385"/>
                  </a:cubicBezTo>
                  <a:cubicBezTo>
                    <a:pt x="381" y="1153"/>
                    <a:pt x="325" y="920"/>
                    <a:pt x="242" y="688"/>
                  </a:cubicBezTo>
                  <a:cubicBezTo>
                    <a:pt x="158" y="456"/>
                    <a:pt x="84"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
            <p:cNvSpPr/>
            <p:nvPr/>
          </p:nvSpPr>
          <p:spPr>
            <a:xfrm>
              <a:off x="3948425" y="1754900"/>
              <a:ext cx="8375" cy="80150"/>
            </a:xfrm>
            <a:custGeom>
              <a:rect b="b" l="l" r="r" t="t"/>
              <a:pathLst>
                <a:path extrusionOk="0" h="3206" w="335">
                  <a:moveTo>
                    <a:pt x="335" y="0"/>
                  </a:moveTo>
                  <a:lnTo>
                    <a:pt x="335" y="0"/>
                  </a:lnTo>
                  <a:cubicBezTo>
                    <a:pt x="288" y="270"/>
                    <a:pt x="251" y="530"/>
                    <a:pt x="205" y="799"/>
                  </a:cubicBezTo>
                  <a:cubicBezTo>
                    <a:pt x="158" y="1069"/>
                    <a:pt x="140" y="1338"/>
                    <a:pt x="103" y="1598"/>
                  </a:cubicBezTo>
                  <a:lnTo>
                    <a:pt x="38" y="2407"/>
                  </a:lnTo>
                  <a:cubicBezTo>
                    <a:pt x="19" y="2667"/>
                    <a:pt x="0" y="2936"/>
                    <a:pt x="10" y="3206"/>
                  </a:cubicBezTo>
                  <a:cubicBezTo>
                    <a:pt x="10" y="3066"/>
                    <a:pt x="38" y="2927"/>
                    <a:pt x="47" y="2797"/>
                  </a:cubicBezTo>
                  <a:cubicBezTo>
                    <a:pt x="56" y="2667"/>
                    <a:pt x="84" y="2528"/>
                    <a:pt x="93" y="2407"/>
                  </a:cubicBezTo>
                  <a:lnTo>
                    <a:pt x="186" y="1598"/>
                  </a:lnTo>
                  <a:lnTo>
                    <a:pt x="270" y="799"/>
                  </a:ln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
            <p:cNvSpPr/>
            <p:nvPr/>
          </p:nvSpPr>
          <p:spPr>
            <a:xfrm>
              <a:off x="3938200" y="1789750"/>
              <a:ext cx="5600" cy="19750"/>
            </a:xfrm>
            <a:custGeom>
              <a:rect b="b" l="l" r="r" t="t"/>
              <a:pathLst>
                <a:path extrusionOk="0" h="790" w="224">
                  <a:moveTo>
                    <a:pt x="1" y="0"/>
                  </a:moveTo>
                  <a:cubicBezTo>
                    <a:pt x="19" y="139"/>
                    <a:pt x="47" y="279"/>
                    <a:pt x="84" y="390"/>
                  </a:cubicBezTo>
                  <a:cubicBezTo>
                    <a:pt x="93" y="465"/>
                    <a:pt x="121" y="520"/>
                    <a:pt x="140" y="595"/>
                  </a:cubicBezTo>
                  <a:cubicBezTo>
                    <a:pt x="168" y="660"/>
                    <a:pt x="186" y="715"/>
                    <a:pt x="214" y="790"/>
                  </a:cubicBezTo>
                  <a:cubicBezTo>
                    <a:pt x="224" y="715"/>
                    <a:pt x="214" y="650"/>
                    <a:pt x="196" y="576"/>
                  </a:cubicBezTo>
                  <a:cubicBezTo>
                    <a:pt x="186" y="520"/>
                    <a:pt x="177" y="455"/>
                    <a:pt x="149" y="381"/>
                  </a:cubicBezTo>
                  <a:cubicBezTo>
                    <a:pt x="103" y="251"/>
                    <a:pt x="75"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
            <p:cNvSpPr/>
            <p:nvPr/>
          </p:nvSpPr>
          <p:spPr>
            <a:xfrm>
              <a:off x="3937725" y="1781850"/>
              <a:ext cx="4925" cy="11875"/>
            </a:xfrm>
            <a:custGeom>
              <a:rect b="b" l="l" r="r" t="t"/>
              <a:pathLst>
                <a:path extrusionOk="0" h="475" w="197">
                  <a:moveTo>
                    <a:pt x="1" y="0"/>
                  </a:moveTo>
                  <a:cubicBezTo>
                    <a:pt x="10" y="84"/>
                    <a:pt x="38" y="167"/>
                    <a:pt x="66" y="242"/>
                  </a:cubicBezTo>
                  <a:cubicBezTo>
                    <a:pt x="94" y="288"/>
                    <a:pt x="103" y="325"/>
                    <a:pt x="122" y="363"/>
                  </a:cubicBezTo>
                  <a:cubicBezTo>
                    <a:pt x="150" y="400"/>
                    <a:pt x="168" y="428"/>
                    <a:pt x="187" y="474"/>
                  </a:cubicBezTo>
                  <a:cubicBezTo>
                    <a:pt x="196" y="446"/>
                    <a:pt x="196" y="400"/>
                    <a:pt x="187" y="353"/>
                  </a:cubicBezTo>
                  <a:cubicBezTo>
                    <a:pt x="168" y="307"/>
                    <a:pt x="150" y="260"/>
                    <a:pt x="140" y="223"/>
                  </a:cubicBezTo>
                  <a:cubicBezTo>
                    <a:pt x="103" y="140"/>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
            <p:cNvSpPr/>
            <p:nvPr/>
          </p:nvSpPr>
          <p:spPr>
            <a:xfrm>
              <a:off x="3943775" y="1779750"/>
              <a:ext cx="2825" cy="19300"/>
            </a:xfrm>
            <a:custGeom>
              <a:rect b="b" l="l" r="r" t="t"/>
              <a:pathLst>
                <a:path extrusionOk="0" h="772" w="113">
                  <a:moveTo>
                    <a:pt x="1" y="1"/>
                  </a:moveTo>
                  <a:cubicBezTo>
                    <a:pt x="1" y="131"/>
                    <a:pt x="10" y="261"/>
                    <a:pt x="19" y="400"/>
                  </a:cubicBezTo>
                  <a:cubicBezTo>
                    <a:pt x="47" y="512"/>
                    <a:pt x="66" y="642"/>
                    <a:pt x="103" y="772"/>
                  </a:cubicBezTo>
                  <a:cubicBezTo>
                    <a:pt x="112" y="697"/>
                    <a:pt x="112" y="642"/>
                    <a:pt x="112" y="567"/>
                  </a:cubicBezTo>
                  <a:cubicBezTo>
                    <a:pt x="103" y="502"/>
                    <a:pt x="103" y="437"/>
                    <a:pt x="93" y="372"/>
                  </a:cubicBezTo>
                  <a:cubicBezTo>
                    <a:pt x="66" y="251"/>
                    <a:pt x="4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
            <p:cNvSpPr/>
            <p:nvPr/>
          </p:nvSpPr>
          <p:spPr>
            <a:xfrm>
              <a:off x="3945875" y="1805525"/>
              <a:ext cx="1875" cy="12350"/>
            </a:xfrm>
            <a:custGeom>
              <a:rect b="b" l="l" r="r" t="t"/>
              <a:pathLst>
                <a:path extrusionOk="0" h="494" w="75">
                  <a:moveTo>
                    <a:pt x="47" y="1"/>
                  </a:moveTo>
                  <a:cubicBezTo>
                    <a:pt x="9" y="84"/>
                    <a:pt x="0" y="168"/>
                    <a:pt x="9" y="252"/>
                  </a:cubicBezTo>
                  <a:cubicBezTo>
                    <a:pt x="9" y="335"/>
                    <a:pt x="19" y="410"/>
                    <a:pt x="47" y="493"/>
                  </a:cubicBezTo>
                  <a:cubicBezTo>
                    <a:pt x="65" y="410"/>
                    <a:pt x="74" y="335"/>
                    <a:pt x="74" y="252"/>
                  </a:cubicBezTo>
                  <a:cubicBezTo>
                    <a:pt x="74" y="168"/>
                    <a:pt x="65"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
            <p:cNvSpPr/>
            <p:nvPr/>
          </p:nvSpPr>
          <p:spPr>
            <a:xfrm>
              <a:off x="3945175" y="1738400"/>
              <a:ext cx="5825" cy="17000"/>
            </a:xfrm>
            <a:custGeom>
              <a:rect b="b" l="l" r="r" t="t"/>
              <a:pathLst>
                <a:path extrusionOk="0" h="680" w="233">
                  <a:moveTo>
                    <a:pt x="0" y="1"/>
                  </a:moveTo>
                  <a:lnTo>
                    <a:pt x="0" y="1"/>
                  </a:lnTo>
                  <a:cubicBezTo>
                    <a:pt x="28" y="112"/>
                    <a:pt x="56" y="233"/>
                    <a:pt x="84" y="354"/>
                  </a:cubicBezTo>
                  <a:cubicBezTo>
                    <a:pt x="102" y="400"/>
                    <a:pt x="130" y="465"/>
                    <a:pt x="149" y="521"/>
                  </a:cubicBezTo>
                  <a:cubicBezTo>
                    <a:pt x="177" y="568"/>
                    <a:pt x="195" y="623"/>
                    <a:pt x="223" y="679"/>
                  </a:cubicBezTo>
                  <a:cubicBezTo>
                    <a:pt x="233" y="614"/>
                    <a:pt x="223" y="558"/>
                    <a:pt x="214" y="493"/>
                  </a:cubicBezTo>
                  <a:cubicBezTo>
                    <a:pt x="195" y="437"/>
                    <a:pt x="186" y="382"/>
                    <a:pt x="168" y="326"/>
                  </a:cubicBezTo>
                  <a:cubicBezTo>
                    <a:pt x="130" y="205"/>
                    <a:pt x="65"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
            <p:cNvSpPr/>
            <p:nvPr/>
          </p:nvSpPr>
          <p:spPr>
            <a:xfrm>
              <a:off x="3946325" y="1750725"/>
              <a:ext cx="4675" cy="12100"/>
            </a:xfrm>
            <a:custGeom>
              <a:rect b="b" l="l" r="r" t="t"/>
              <a:pathLst>
                <a:path extrusionOk="0" h="484" w="187">
                  <a:moveTo>
                    <a:pt x="1" y="0"/>
                  </a:moveTo>
                  <a:lnTo>
                    <a:pt x="1" y="0"/>
                  </a:lnTo>
                  <a:cubicBezTo>
                    <a:pt x="10" y="84"/>
                    <a:pt x="38" y="167"/>
                    <a:pt x="75" y="251"/>
                  </a:cubicBezTo>
                  <a:cubicBezTo>
                    <a:pt x="103" y="325"/>
                    <a:pt x="131" y="400"/>
                    <a:pt x="168" y="483"/>
                  </a:cubicBezTo>
                  <a:cubicBezTo>
                    <a:pt x="187" y="446"/>
                    <a:pt x="177" y="400"/>
                    <a:pt x="177" y="353"/>
                  </a:cubicBezTo>
                  <a:cubicBezTo>
                    <a:pt x="168" y="307"/>
                    <a:pt x="149" y="260"/>
                    <a:pt x="140" y="223"/>
                  </a:cubicBezTo>
                  <a:cubicBezTo>
                    <a:pt x="122" y="177"/>
                    <a:pt x="103" y="140"/>
                    <a:pt x="84" y="112"/>
                  </a:cubicBezTo>
                  <a:cubicBezTo>
                    <a:pt x="5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
            <p:cNvSpPr/>
            <p:nvPr/>
          </p:nvSpPr>
          <p:spPr>
            <a:xfrm>
              <a:off x="3940300" y="1738400"/>
              <a:ext cx="3725" cy="6075"/>
            </a:xfrm>
            <a:custGeom>
              <a:rect b="b" l="l" r="r" t="t"/>
              <a:pathLst>
                <a:path extrusionOk="0" h="243" w="149">
                  <a:moveTo>
                    <a:pt x="0" y="1"/>
                  </a:moveTo>
                  <a:cubicBezTo>
                    <a:pt x="9" y="57"/>
                    <a:pt x="37" y="94"/>
                    <a:pt x="56" y="122"/>
                  </a:cubicBezTo>
                  <a:cubicBezTo>
                    <a:pt x="65" y="149"/>
                    <a:pt x="84" y="159"/>
                    <a:pt x="93" y="187"/>
                  </a:cubicBezTo>
                  <a:cubicBezTo>
                    <a:pt x="102" y="205"/>
                    <a:pt x="112" y="214"/>
                    <a:pt x="140" y="242"/>
                  </a:cubicBezTo>
                  <a:cubicBezTo>
                    <a:pt x="149" y="187"/>
                    <a:pt x="140" y="140"/>
                    <a:pt x="112" y="94"/>
                  </a:cubicBezTo>
                  <a:cubicBezTo>
                    <a:pt x="102" y="66"/>
                    <a:pt x="93" y="47"/>
                    <a:pt x="65"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
            <p:cNvSpPr/>
            <p:nvPr/>
          </p:nvSpPr>
          <p:spPr>
            <a:xfrm>
              <a:off x="3978625" y="1743750"/>
              <a:ext cx="8150" cy="13950"/>
            </a:xfrm>
            <a:custGeom>
              <a:rect b="b" l="l" r="r" t="t"/>
              <a:pathLst>
                <a:path extrusionOk="0" h="558" w="326">
                  <a:moveTo>
                    <a:pt x="0" y="0"/>
                  </a:moveTo>
                  <a:cubicBezTo>
                    <a:pt x="102" y="47"/>
                    <a:pt x="177" y="131"/>
                    <a:pt x="232" y="251"/>
                  </a:cubicBezTo>
                  <a:cubicBezTo>
                    <a:pt x="251" y="298"/>
                    <a:pt x="270" y="344"/>
                    <a:pt x="279" y="400"/>
                  </a:cubicBezTo>
                  <a:cubicBezTo>
                    <a:pt x="279" y="419"/>
                    <a:pt x="288" y="456"/>
                    <a:pt x="288" y="484"/>
                  </a:cubicBezTo>
                  <a:cubicBezTo>
                    <a:pt x="288" y="502"/>
                    <a:pt x="288" y="530"/>
                    <a:pt x="297" y="558"/>
                  </a:cubicBezTo>
                  <a:cubicBezTo>
                    <a:pt x="316" y="539"/>
                    <a:pt x="325" y="511"/>
                    <a:pt x="325" y="484"/>
                  </a:cubicBezTo>
                  <a:lnTo>
                    <a:pt x="325" y="391"/>
                  </a:lnTo>
                  <a:cubicBezTo>
                    <a:pt x="325" y="326"/>
                    <a:pt x="316" y="270"/>
                    <a:pt x="288" y="214"/>
                  </a:cubicBezTo>
                  <a:cubicBezTo>
                    <a:pt x="251" y="158"/>
                    <a:pt x="223" y="93"/>
                    <a:pt x="177" y="66"/>
                  </a:cubicBezTo>
                  <a:cubicBezTo>
                    <a:pt x="112" y="28"/>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
            <p:cNvSpPr/>
            <p:nvPr/>
          </p:nvSpPr>
          <p:spPr>
            <a:xfrm>
              <a:off x="3982575" y="1752575"/>
              <a:ext cx="1875" cy="15600"/>
            </a:xfrm>
            <a:custGeom>
              <a:rect b="b" l="l" r="r" t="t"/>
              <a:pathLst>
                <a:path extrusionOk="0" h="624" w="75">
                  <a:moveTo>
                    <a:pt x="19" y="1"/>
                  </a:moveTo>
                  <a:cubicBezTo>
                    <a:pt x="0" y="56"/>
                    <a:pt x="0" y="103"/>
                    <a:pt x="0" y="149"/>
                  </a:cubicBezTo>
                  <a:lnTo>
                    <a:pt x="0" y="316"/>
                  </a:lnTo>
                  <a:lnTo>
                    <a:pt x="0" y="465"/>
                  </a:lnTo>
                  <a:cubicBezTo>
                    <a:pt x="0" y="521"/>
                    <a:pt x="19" y="567"/>
                    <a:pt x="0" y="623"/>
                  </a:cubicBezTo>
                  <a:cubicBezTo>
                    <a:pt x="37" y="577"/>
                    <a:pt x="47" y="530"/>
                    <a:pt x="65" y="474"/>
                  </a:cubicBezTo>
                  <a:cubicBezTo>
                    <a:pt x="74" y="419"/>
                    <a:pt x="74" y="372"/>
                    <a:pt x="74" y="316"/>
                  </a:cubicBezTo>
                  <a:cubicBezTo>
                    <a:pt x="65" y="205"/>
                    <a:pt x="47"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
            <p:cNvSpPr/>
            <p:nvPr/>
          </p:nvSpPr>
          <p:spPr>
            <a:xfrm>
              <a:off x="3983950" y="1763025"/>
              <a:ext cx="3975" cy="13975"/>
            </a:xfrm>
            <a:custGeom>
              <a:rect b="b" l="l" r="r" t="t"/>
              <a:pathLst>
                <a:path extrusionOk="0" h="559" w="159">
                  <a:moveTo>
                    <a:pt x="150" y="1"/>
                  </a:moveTo>
                  <a:cubicBezTo>
                    <a:pt x="112" y="94"/>
                    <a:pt x="84" y="186"/>
                    <a:pt x="66" y="279"/>
                  </a:cubicBezTo>
                  <a:cubicBezTo>
                    <a:pt x="38" y="372"/>
                    <a:pt x="29" y="465"/>
                    <a:pt x="1" y="558"/>
                  </a:cubicBezTo>
                  <a:cubicBezTo>
                    <a:pt x="38" y="521"/>
                    <a:pt x="66" y="474"/>
                    <a:pt x="84" y="428"/>
                  </a:cubicBezTo>
                  <a:cubicBezTo>
                    <a:pt x="112" y="382"/>
                    <a:pt x="122" y="335"/>
                    <a:pt x="131" y="289"/>
                  </a:cubicBezTo>
                  <a:cubicBezTo>
                    <a:pt x="150" y="242"/>
                    <a:pt x="159" y="196"/>
                    <a:pt x="159" y="149"/>
                  </a:cubicBezTo>
                  <a:cubicBezTo>
                    <a:pt x="159" y="94"/>
                    <a:pt x="159" y="47"/>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
            <p:cNvSpPr/>
            <p:nvPr/>
          </p:nvSpPr>
          <p:spPr>
            <a:xfrm>
              <a:off x="3979325" y="1752575"/>
              <a:ext cx="2100" cy="9775"/>
            </a:xfrm>
            <a:custGeom>
              <a:rect b="b" l="l" r="r" t="t"/>
              <a:pathLst>
                <a:path extrusionOk="0" h="391" w="84">
                  <a:moveTo>
                    <a:pt x="19" y="1"/>
                  </a:moveTo>
                  <a:cubicBezTo>
                    <a:pt x="0" y="66"/>
                    <a:pt x="0" y="140"/>
                    <a:pt x="19" y="196"/>
                  </a:cubicBezTo>
                  <a:cubicBezTo>
                    <a:pt x="28" y="270"/>
                    <a:pt x="28" y="326"/>
                    <a:pt x="37" y="391"/>
                  </a:cubicBezTo>
                  <a:cubicBezTo>
                    <a:pt x="74" y="335"/>
                    <a:pt x="84" y="270"/>
                    <a:pt x="84" y="196"/>
                  </a:cubicBezTo>
                  <a:cubicBezTo>
                    <a:pt x="74" y="158"/>
                    <a:pt x="74" y="131"/>
                    <a:pt x="65" y="93"/>
                  </a:cubicBezTo>
                  <a:cubicBezTo>
                    <a:pt x="56" y="56"/>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
            <p:cNvSpPr/>
            <p:nvPr/>
          </p:nvSpPr>
          <p:spPr>
            <a:xfrm>
              <a:off x="3953300" y="1819000"/>
              <a:ext cx="10475" cy="10250"/>
            </a:xfrm>
            <a:custGeom>
              <a:rect b="b" l="l" r="r" t="t"/>
              <a:pathLst>
                <a:path extrusionOk="0" h="410" w="419">
                  <a:moveTo>
                    <a:pt x="419" y="1"/>
                  </a:moveTo>
                  <a:lnTo>
                    <a:pt x="419" y="1"/>
                  </a:lnTo>
                  <a:cubicBezTo>
                    <a:pt x="344" y="66"/>
                    <a:pt x="279" y="131"/>
                    <a:pt x="205" y="196"/>
                  </a:cubicBezTo>
                  <a:cubicBezTo>
                    <a:pt x="140" y="270"/>
                    <a:pt x="66" y="326"/>
                    <a:pt x="0" y="410"/>
                  </a:cubicBezTo>
                  <a:cubicBezTo>
                    <a:pt x="47" y="391"/>
                    <a:pt x="93" y="372"/>
                    <a:pt x="140" y="354"/>
                  </a:cubicBezTo>
                  <a:cubicBezTo>
                    <a:pt x="177" y="326"/>
                    <a:pt x="223" y="289"/>
                    <a:pt x="251" y="261"/>
                  </a:cubicBezTo>
                  <a:cubicBezTo>
                    <a:pt x="326" y="187"/>
                    <a:pt x="391" y="103"/>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
            <p:cNvSpPr/>
            <p:nvPr/>
          </p:nvSpPr>
          <p:spPr>
            <a:xfrm>
              <a:off x="3955150" y="1815050"/>
              <a:ext cx="7225" cy="8400"/>
            </a:xfrm>
            <a:custGeom>
              <a:rect b="b" l="l" r="r" t="t"/>
              <a:pathLst>
                <a:path extrusionOk="0" h="336" w="289">
                  <a:moveTo>
                    <a:pt x="289" y="1"/>
                  </a:moveTo>
                  <a:cubicBezTo>
                    <a:pt x="252" y="19"/>
                    <a:pt x="233" y="57"/>
                    <a:pt x="205" y="75"/>
                  </a:cubicBezTo>
                  <a:cubicBezTo>
                    <a:pt x="187" y="103"/>
                    <a:pt x="159" y="140"/>
                    <a:pt x="140" y="159"/>
                  </a:cubicBezTo>
                  <a:lnTo>
                    <a:pt x="1" y="335"/>
                  </a:lnTo>
                  <a:cubicBezTo>
                    <a:pt x="29" y="317"/>
                    <a:pt x="66" y="307"/>
                    <a:pt x="112" y="289"/>
                  </a:cubicBezTo>
                  <a:cubicBezTo>
                    <a:pt x="149" y="261"/>
                    <a:pt x="168" y="242"/>
                    <a:pt x="196" y="205"/>
                  </a:cubicBezTo>
                  <a:cubicBezTo>
                    <a:pt x="242" y="149"/>
                    <a:pt x="280" y="75"/>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
            <p:cNvSpPr/>
            <p:nvPr/>
          </p:nvSpPr>
          <p:spPr>
            <a:xfrm>
              <a:off x="3954700" y="1806225"/>
              <a:ext cx="2575" cy="11400"/>
            </a:xfrm>
            <a:custGeom>
              <a:rect b="b" l="l" r="r" t="t"/>
              <a:pathLst>
                <a:path extrusionOk="0" h="456" w="103">
                  <a:moveTo>
                    <a:pt x="93" y="1"/>
                  </a:moveTo>
                  <a:cubicBezTo>
                    <a:pt x="56" y="75"/>
                    <a:pt x="37" y="149"/>
                    <a:pt x="28" y="224"/>
                  </a:cubicBezTo>
                  <a:cubicBezTo>
                    <a:pt x="19" y="307"/>
                    <a:pt x="0" y="372"/>
                    <a:pt x="19" y="456"/>
                  </a:cubicBezTo>
                  <a:cubicBezTo>
                    <a:pt x="56" y="382"/>
                    <a:pt x="84" y="307"/>
                    <a:pt x="93" y="233"/>
                  </a:cubicBezTo>
                  <a:cubicBezTo>
                    <a:pt x="102" y="196"/>
                    <a:pt x="102" y="149"/>
                    <a:pt x="102" y="122"/>
                  </a:cubicBezTo>
                  <a:cubicBezTo>
                    <a:pt x="102" y="84"/>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
            <p:cNvSpPr/>
            <p:nvPr/>
          </p:nvSpPr>
          <p:spPr>
            <a:xfrm>
              <a:off x="3960025" y="1804150"/>
              <a:ext cx="3975" cy="9075"/>
            </a:xfrm>
            <a:custGeom>
              <a:rect b="b" l="l" r="r" t="t"/>
              <a:pathLst>
                <a:path extrusionOk="0" h="363" w="159">
                  <a:moveTo>
                    <a:pt x="159" y="0"/>
                  </a:moveTo>
                  <a:lnTo>
                    <a:pt x="159" y="0"/>
                  </a:lnTo>
                  <a:cubicBezTo>
                    <a:pt x="103" y="47"/>
                    <a:pt x="66" y="112"/>
                    <a:pt x="47" y="167"/>
                  </a:cubicBezTo>
                  <a:cubicBezTo>
                    <a:pt x="19" y="232"/>
                    <a:pt x="1" y="288"/>
                    <a:pt x="1" y="362"/>
                  </a:cubicBezTo>
                  <a:cubicBezTo>
                    <a:pt x="57" y="307"/>
                    <a:pt x="94" y="260"/>
                    <a:pt x="112" y="205"/>
                  </a:cubicBezTo>
                  <a:cubicBezTo>
                    <a:pt x="140" y="130"/>
                    <a:pt x="159" y="74"/>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
            <p:cNvSpPr/>
            <p:nvPr/>
          </p:nvSpPr>
          <p:spPr>
            <a:xfrm>
              <a:off x="3966775" y="1802975"/>
              <a:ext cx="5825" cy="11650"/>
            </a:xfrm>
            <a:custGeom>
              <a:rect b="b" l="l" r="r" t="t"/>
              <a:pathLst>
                <a:path extrusionOk="0" h="466" w="233">
                  <a:moveTo>
                    <a:pt x="233" y="1"/>
                  </a:moveTo>
                  <a:cubicBezTo>
                    <a:pt x="158" y="75"/>
                    <a:pt x="112" y="140"/>
                    <a:pt x="75" y="224"/>
                  </a:cubicBezTo>
                  <a:cubicBezTo>
                    <a:pt x="47" y="298"/>
                    <a:pt x="10" y="372"/>
                    <a:pt x="0" y="465"/>
                  </a:cubicBezTo>
                  <a:cubicBezTo>
                    <a:pt x="56" y="400"/>
                    <a:pt x="103" y="326"/>
                    <a:pt x="149" y="252"/>
                  </a:cubicBezTo>
                  <a:cubicBezTo>
                    <a:pt x="186" y="177"/>
                    <a:pt x="214" y="94"/>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
            <p:cNvSpPr/>
            <p:nvPr/>
          </p:nvSpPr>
          <p:spPr>
            <a:xfrm>
              <a:off x="3895475" y="1757225"/>
              <a:ext cx="2575" cy="16525"/>
            </a:xfrm>
            <a:custGeom>
              <a:rect b="b" l="l" r="r" t="t"/>
              <a:pathLst>
                <a:path extrusionOk="0" h="661" w="103">
                  <a:moveTo>
                    <a:pt x="74" y="0"/>
                  </a:moveTo>
                  <a:cubicBezTo>
                    <a:pt x="47" y="47"/>
                    <a:pt x="37" y="103"/>
                    <a:pt x="9" y="158"/>
                  </a:cubicBezTo>
                  <a:cubicBezTo>
                    <a:pt x="0" y="223"/>
                    <a:pt x="0" y="279"/>
                    <a:pt x="0" y="335"/>
                  </a:cubicBezTo>
                  <a:cubicBezTo>
                    <a:pt x="0" y="456"/>
                    <a:pt x="37" y="567"/>
                    <a:pt x="102" y="660"/>
                  </a:cubicBezTo>
                  <a:cubicBezTo>
                    <a:pt x="93" y="604"/>
                    <a:pt x="84" y="558"/>
                    <a:pt x="84" y="502"/>
                  </a:cubicBezTo>
                  <a:cubicBezTo>
                    <a:pt x="74" y="437"/>
                    <a:pt x="74" y="391"/>
                    <a:pt x="74" y="335"/>
                  </a:cubicBezTo>
                  <a:lnTo>
                    <a:pt x="7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
            <p:cNvSpPr/>
            <p:nvPr/>
          </p:nvSpPr>
          <p:spPr>
            <a:xfrm>
              <a:off x="3899400" y="1763250"/>
              <a:ext cx="3525" cy="13975"/>
            </a:xfrm>
            <a:custGeom>
              <a:rect b="b" l="l" r="r" t="t"/>
              <a:pathLst>
                <a:path extrusionOk="0" h="559" w="141">
                  <a:moveTo>
                    <a:pt x="20" y="1"/>
                  </a:moveTo>
                  <a:cubicBezTo>
                    <a:pt x="1" y="47"/>
                    <a:pt x="1" y="94"/>
                    <a:pt x="1" y="140"/>
                  </a:cubicBezTo>
                  <a:cubicBezTo>
                    <a:pt x="1" y="196"/>
                    <a:pt x="1" y="242"/>
                    <a:pt x="10" y="289"/>
                  </a:cubicBezTo>
                  <a:cubicBezTo>
                    <a:pt x="29" y="400"/>
                    <a:pt x="66" y="493"/>
                    <a:pt x="140" y="558"/>
                  </a:cubicBezTo>
                  <a:lnTo>
                    <a:pt x="103" y="419"/>
                  </a:lnTo>
                  <a:cubicBezTo>
                    <a:pt x="94" y="373"/>
                    <a:pt x="94" y="326"/>
                    <a:pt x="75" y="280"/>
                  </a:cubicBezTo>
                  <a:cubicBezTo>
                    <a:pt x="57" y="187"/>
                    <a:pt x="47" y="9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
            <p:cNvSpPr/>
            <p:nvPr/>
          </p:nvSpPr>
          <p:spPr>
            <a:xfrm>
              <a:off x="3904525" y="1770450"/>
              <a:ext cx="5375" cy="13975"/>
            </a:xfrm>
            <a:custGeom>
              <a:rect b="b" l="l" r="r" t="t"/>
              <a:pathLst>
                <a:path extrusionOk="0" h="559" w="215">
                  <a:moveTo>
                    <a:pt x="0" y="1"/>
                  </a:moveTo>
                  <a:cubicBezTo>
                    <a:pt x="0" y="112"/>
                    <a:pt x="28" y="205"/>
                    <a:pt x="56" y="298"/>
                  </a:cubicBezTo>
                  <a:cubicBezTo>
                    <a:pt x="75" y="345"/>
                    <a:pt x="93" y="391"/>
                    <a:pt x="121" y="438"/>
                  </a:cubicBezTo>
                  <a:cubicBezTo>
                    <a:pt x="140" y="484"/>
                    <a:pt x="177" y="531"/>
                    <a:pt x="214" y="558"/>
                  </a:cubicBezTo>
                  <a:lnTo>
                    <a:pt x="168" y="419"/>
                  </a:lnTo>
                  <a:cubicBezTo>
                    <a:pt x="149" y="373"/>
                    <a:pt x="130" y="326"/>
                    <a:pt x="121" y="280"/>
                  </a:cubicBezTo>
                  <a:cubicBezTo>
                    <a:pt x="84" y="187"/>
                    <a:pt x="47"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
            <p:cNvSpPr/>
            <p:nvPr/>
          </p:nvSpPr>
          <p:spPr>
            <a:xfrm>
              <a:off x="3903125" y="1783000"/>
              <a:ext cx="7700" cy="13025"/>
            </a:xfrm>
            <a:custGeom>
              <a:rect b="b" l="l" r="r" t="t"/>
              <a:pathLst>
                <a:path extrusionOk="0" h="521" w="308">
                  <a:moveTo>
                    <a:pt x="1" y="1"/>
                  </a:moveTo>
                  <a:lnTo>
                    <a:pt x="1" y="1"/>
                  </a:lnTo>
                  <a:cubicBezTo>
                    <a:pt x="19" y="103"/>
                    <a:pt x="66" y="196"/>
                    <a:pt x="103" y="289"/>
                  </a:cubicBezTo>
                  <a:cubicBezTo>
                    <a:pt x="140" y="335"/>
                    <a:pt x="159" y="382"/>
                    <a:pt x="196" y="419"/>
                  </a:cubicBezTo>
                  <a:cubicBezTo>
                    <a:pt x="233" y="456"/>
                    <a:pt x="261" y="502"/>
                    <a:pt x="307" y="521"/>
                  </a:cubicBezTo>
                  <a:lnTo>
                    <a:pt x="242" y="382"/>
                  </a:lnTo>
                  <a:cubicBezTo>
                    <a:pt x="224" y="354"/>
                    <a:pt x="196" y="307"/>
                    <a:pt x="177" y="261"/>
                  </a:cubicBezTo>
                  <a:cubicBezTo>
                    <a:pt x="121" y="168"/>
                    <a:pt x="66"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
            <p:cNvSpPr/>
            <p:nvPr/>
          </p:nvSpPr>
          <p:spPr>
            <a:xfrm>
              <a:off x="3912650" y="1791125"/>
              <a:ext cx="6750" cy="14425"/>
            </a:xfrm>
            <a:custGeom>
              <a:rect b="b" l="l" r="r" t="t"/>
              <a:pathLst>
                <a:path extrusionOk="0" h="577" w="270">
                  <a:moveTo>
                    <a:pt x="1" y="1"/>
                  </a:moveTo>
                  <a:cubicBezTo>
                    <a:pt x="1" y="103"/>
                    <a:pt x="38" y="215"/>
                    <a:pt x="84" y="326"/>
                  </a:cubicBezTo>
                  <a:cubicBezTo>
                    <a:pt x="93" y="372"/>
                    <a:pt x="112" y="419"/>
                    <a:pt x="149" y="465"/>
                  </a:cubicBezTo>
                  <a:cubicBezTo>
                    <a:pt x="186" y="512"/>
                    <a:pt x="224" y="558"/>
                    <a:pt x="270" y="577"/>
                  </a:cubicBezTo>
                  <a:cubicBezTo>
                    <a:pt x="233" y="540"/>
                    <a:pt x="224" y="484"/>
                    <a:pt x="196" y="447"/>
                  </a:cubicBezTo>
                  <a:lnTo>
                    <a:pt x="140" y="289"/>
                  </a:lnTo>
                  <a:cubicBezTo>
                    <a:pt x="93"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
            <p:cNvSpPr/>
            <p:nvPr/>
          </p:nvSpPr>
          <p:spPr>
            <a:xfrm>
              <a:off x="3934725" y="1761175"/>
              <a:ext cx="2350" cy="6750"/>
            </a:xfrm>
            <a:custGeom>
              <a:rect b="b" l="l" r="r" t="t"/>
              <a:pathLst>
                <a:path extrusionOk="0" h="270" w="94">
                  <a:moveTo>
                    <a:pt x="28" y="0"/>
                  </a:moveTo>
                  <a:cubicBezTo>
                    <a:pt x="0" y="47"/>
                    <a:pt x="0" y="93"/>
                    <a:pt x="9" y="140"/>
                  </a:cubicBezTo>
                  <a:cubicBezTo>
                    <a:pt x="28" y="186"/>
                    <a:pt x="37" y="223"/>
                    <a:pt x="75" y="270"/>
                  </a:cubicBezTo>
                  <a:cubicBezTo>
                    <a:pt x="93" y="223"/>
                    <a:pt x="93" y="177"/>
                    <a:pt x="84" y="130"/>
                  </a:cubicBezTo>
                  <a:cubicBezTo>
                    <a:pt x="75" y="84"/>
                    <a:pt x="56"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
            <p:cNvSpPr/>
            <p:nvPr/>
          </p:nvSpPr>
          <p:spPr>
            <a:xfrm>
              <a:off x="3936575" y="1755125"/>
              <a:ext cx="1875" cy="6775"/>
            </a:xfrm>
            <a:custGeom>
              <a:rect b="b" l="l" r="r" t="t"/>
              <a:pathLst>
                <a:path extrusionOk="0" h="271" w="75">
                  <a:moveTo>
                    <a:pt x="10" y="1"/>
                  </a:moveTo>
                  <a:cubicBezTo>
                    <a:pt x="1" y="56"/>
                    <a:pt x="1" y="103"/>
                    <a:pt x="1" y="140"/>
                  </a:cubicBezTo>
                  <a:cubicBezTo>
                    <a:pt x="10" y="187"/>
                    <a:pt x="19" y="233"/>
                    <a:pt x="56" y="270"/>
                  </a:cubicBezTo>
                  <a:cubicBezTo>
                    <a:pt x="75" y="224"/>
                    <a:pt x="75" y="177"/>
                    <a:pt x="66" y="131"/>
                  </a:cubicBezTo>
                  <a:cubicBezTo>
                    <a:pt x="56" y="84"/>
                    <a:pt x="4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
            <p:cNvSpPr/>
            <p:nvPr/>
          </p:nvSpPr>
          <p:spPr>
            <a:xfrm>
              <a:off x="3922875" y="1810400"/>
              <a:ext cx="6050" cy="8400"/>
            </a:xfrm>
            <a:custGeom>
              <a:rect b="b" l="l" r="r" t="t"/>
              <a:pathLst>
                <a:path extrusionOk="0" h="336" w="242">
                  <a:moveTo>
                    <a:pt x="0" y="1"/>
                  </a:moveTo>
                  <a:lnTo>
                    <a:pt x="0" y="1"/>
                  </a:lnTo>
                  <a:cubicBezTo>
                    <a:pt x="10" y="66"/>
                    <a:pt x="47" y="140"/>
                    <a:pt x="84" y="196"/>
                  </a:cubicBezTo>
                  <a:cubicBezTo>
                    <a:pt x="103" y="215"/>
                    <a:pt x="130" y="252"/>
                    <a:pt x="149" y="280"/>
                  </a:cubicBezTo>
                  <a:cubicBezTo>
                    <a:pt x="186" y="298"/>
                    <a:pt x="205" y="326"/>
                    <a:pt x="242" y="335"/>
                  </a:cubicBezTo>
                  <a:cubicBezTo>
                    <a:pt x="205" y="261"/>
                    <a:pt x="168" y="205"/>
                    <a:pt x="140" y="150"/>
                  </a:cubicBezTo>
                  <a:cubicBezTo>
                    <a:pt x="103" y="94"/>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
            <p:cNvSpPr/>
            <p:nvPr/>
          </p:nvSpPr>
          <p:spPr>
            <a:xfrm>
              <a:off x="3729150" y="1793675"/>
              <a:ext cx="100850" cy="103500"/>
            </a:xfrm>
            <a:custGeom>
              <a:rect b="b" l="l" r="r" t="t"/>
              <a:pathLst>
                <a:path extrusionOk="0" h="4140" w="4034">
                  <a:moveTo>
                    <a:pt x="1854" y="1"/>
                  </a:moveTo>
                  <a:cubicBezTo>
                    <a:pt x="1788" y="1"/>
                    <a:pt x="1723" y="15"/>
                    <a:pt x="1664" y="47"/>
                  </a:cubicBezTo>
                  <a:cubicBezTo>
                    <a:pt x="1441" y="168"/>
                    <a:pt x="1367" y="456"/>
                    <a:pt x="1394" y="698"/>
                  </a:cubicBezTo>
                  <a:cubicBezTo>
                    <a:pt x="1432" y="958"/>
                    <a:pt x="1506" y="1190"/>
                    <a:pt x="1497" y="1441"/>
                  </a:cubicBezTo>
                  <a:cubicBezTo>
                    <a:pt x="1339" y="1255"/>
                    <a:pt x="1181" y="1069"/>
                    <a:pt x="967" y="967"/>
                  </a:cubicBezTo>
                  <a:cubicBezTo>
                    <a:pt x="866" y="919"/>
                    <a:pt x="748" y="889"/>
                    <a:pt x="633" y="889"/>
                  </a:cubicBezTo>
                  <a:cubicBezTo>
                    <a:pt x="505" y="889"/>
                    <a:pt x="382" y="926"/>
                    <a:pt x="289" y="1014"/>
                  </a:cubicBezTo>
                  <a:cubicBezTo>
                    <a:pt x="1" y="1274"/>
                    <a:pt x="149" y="1748"/>
                    <a:pt x="345" y="2073"/>
                  </a:cubicBezTo>
                  <a:cubicBezTo>
                    <a:pt x="846" y="2900"/>
                    <a:pt x="1543" y="3597"/>
                    <a:pt x="2370" y="4080"/>
                  </a:cubicBezTo>
                  <a:cubicBezTo>
                    <a:pt x="2431" y="4122"/>
                    <a:pt x="2494" y="4139"/>
                    <a:pt x="2557" y="4139"/>
                  </a:cubicBezTo>
                  <a:cubicBezTo>
                    <a:pt x="2772" y="4139"/>
                    <a:pt x="2983" y="3929"/>
                    <a:pt x="3076" y="3764"/>
                  </a:cubicBezTo>
                  <a:cubicBezTo>
                    <a:pt x="3634" y="3021"/>
                    <a:pt x="4014" y="2156"/>
                    <a:pt x="4033" y="1227"/>
                  </a:cubicBezTo>
                  <a:cubicBezTo>
                    <a:pt x="4033" y="949"/>
                    <a:pt x="3996" y="642"/>
                    <a:pt x="3847" y="401"/>
                  </a:cubicBezTo>
                  <a:cubicBezTo>
                    <a:pt x="3720" y="213"/>
                    <a:pt x="3495" y="68"/>
                    <a:pt x="3272" y="68"/>
                  </a:cubicBezTo>
                  <a:cubicBezTo>
                    <a:pt x="3218" y="68"/>
                    <a:pt x="3165" y="76"/>
                    <a:pt x="3113" y="94"/>
                  </a:cubicBezTo>
                  <a:cubicBezTo>
                    <a:pt x="2807" y="205"/>
                    <a:pt x="2695" y="549"/>
                    <a:pt x="2602" y="856"/>
                  </a:cubicBezTo>
                  <a:cubicBezTo>
                    <a:pt x="2528" y="633"/>
                    <a:pt x="2463" y="391"/>
                    <a:pt x="2296" y="215"/>
                  </a:cubicBezTo>
                  <a:cubicBezTo>
                    <a:pt x="2190" y="89"/>
                    <a:pt x="2018" y="1"/>
                    <a:pt x="1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
            <p:cNvSpPr/>
            <p:nvPr/>
          </p:nvSpPr>
          <p:spPr>
            <a:xfrm>
              <a:off x="3731025" y="1792050"/>
              <a:ext cx="99425" cy="104550"/>
            </a:xfrm>
            <a:custGeom>
              <a:rect b="b" l="l" r="r" t="t"/>
              <a:pathLst>
                <a:path extrusionOk="0" h="4182" w="3977">
                  <a:moveTo>
                    <a:pt x="1777" y="1"/>
                  </a:moveTo>
                  <a:cubicBezTo>
                    <a:pt x="1683" y="1"/>
                    <a:pt x="1586" y="26"/>
                    <a:pt x="1505" y="75"/>
                  </a:cubicBezTo>
                  <a:cubicBezTo>
                    <a:pt x="1394" y="159"/>
                    <a:pt x="1310" y="289"/>
                    <a:pt x="1273" y="419"/>
                  </a:cubicBezTo>
                  <a:cubicBezTo>
                    <a:pt x="1236" y="540"/>
                    <a:pt x="1227" y="670"/>
                    <a:pt x="1254" y="800"/>
                  </a:cubicBezTo>
                  <a:cubicBezTo>
                    <a:pt x="1273" y="995"/>
                    <a:pt x="1329" y="1172"/>
                    <a:pt x="1338" y="1357"/>
                  </a:cubicBezTo>
                  <a:cubicBezTo>
                    <a:pt x="1227" y="1227"/>
                    <a:pt x="1096" y="1107"/>
                    <a:pt x="938" y="1023"/>
                  </a:cubicBezTo>
                  <a:cubicBezTo>
                    <a:pt x="827" y="967"/>
                    <a:pt x="716" y="930"/>
                    <a:pt x="585" y="930"/>
                  </a:cubicBezTo>
                  <a:cubicBezTo>
                    <a:pt x="474" y="930"/>
                    <a:pt x="344" y="949"/>
                    <a:pt x="242" y="1023"/>
                  </a:cubicBezTo>
                  <a:cubicBezTo>
                    <a:pt x="130" y="1088"/>
                    <a:pt x="65" y="1200"/>
                    <a:pt x="28" y="1311"/>
                  </a:cubicBezTo>
                  <a:cubicBezTo>
                    <a:pt x="0" y="1432"/>
                    <a:pt x="9" y="1553"/>
                    <a:pt x="28" y="1664"/>
                  </a:cubicBezTo>
                  <a:cubicBezTo>
                    <a:pt x="74" y="1896"/>
                    <a:pt x="195" y="2101"/>
                    <a:pt x="325" y="2287"/>
                  </a:cubicBezTo>
                  <a:cubicBezTo>
                    <a:pt x="576" y="2667"/>
                    <a:pt x="864" y="3021"/>
                    <a:pt x="1189" y="3327"/>
                  </a:cubicBezTo>
                  <a:cubicBezTo>
                    <a:pt x="1316" y="3450"/>
                    <a:pt x="1450" y="3568"/>
                    <a:pt x="1588" y="3679"/>
                  </a:cubicBezTo>
                  <a:lnTo>
                    <a:pt x="1588" y="3679"/>
                  </a:lnTo>
                  <a:cubicBezTo>
                    <a:pt x="1450" y="3566"/>
                    <a:pt x="1317" y="3445"/>
                    <a:pt x="1189" y="3318"/>
                  </a:cubicBezTo>
                  <a:cubicBezTo>
                    <a:pt x="864" y="3011"/>
                    <a:pt x="585" y="2649"/>
                    <a:pt x="344" y="2249"/>
                  </a:cubicBezTo>
                  <a:cubicBezTo>
                    <a:pt x="232" y="2064"/>
                    <a:pt x="121" y="1859"/>
                    <a:pt x="74" y="1636"/>
                  </a:cubicBezTo>
                  <a:cubicBezTo>
                    <a:pt x="56" y="1534"/>
                    <a:pt x="56" y="1413"/>
                    <a:pt x="93" y="1311"/>
                  </a:cubicBezTo>
                  <a:cubicBezTo>
                    <a:pt x="121" y="1209"/>
                    <a:pt x="177" y="1125"/>
                    <a:pt x="270" y="1069"/>
                  </a:cubicBezTo>
                  <a:cubicBezTo>
                    <a:pt x="362" y="1004"/>
                    <a:pt x="474" y="995"/>
                    <a:pt x="576" y="995"/>
                  </a:cubicBezTo>
                  <a:cubicBezTo>
                    <a:pt x="678" y="1004"/>
                    <a:pt x="781" y="1032"/>
                    <a:pt x="873" y="1088"/>
                  </a:cubicBezTo>
                  <a:cubicBezTo>
                    <a:pt x="1059" y="1190"/>
                    <a:pt x="1217" y="1367"/>
                    <a:pt x="1357" y="1543"/>
                  </a:cubicBezTo>
                  <a:lnTo>
                    <a:pt x="1449" y="1655"/>
                  </a:lnTo>
                  <a:lnTo>
                    <a:pt x="1459" y="1506"/>
                  </a:lnTo>
                  <a:cubicBezTo>
                    <a:pt x="1468" y="1237"/>
                    <a:pt x="1384" y="1004"/>
                    <a:pt x="1366" y="772"/>
                  </a:cubicBezTo>
                  <a:cubicBezTo>
                    <a:pt x="1357" y="661"/>
                    <a:pt x="1366" y="540"/>
                    <a:pt x="1384" y="438"/>
                  </a:cubicBezTo>
                  <a:cubicBezTo>
                    <a:pt x="1422" y="335"/>
                    <a:pt x="1477" y="243"/>
                    <a:pt x="1561" y="187"/>
                  </a:cubicBezTo>
                  <a:cubicBezTo>
                    <a:pt x="1612" y="147"/>
                    <a:pt x="1674" y="128"/>
                    <a:pt x="1740" y="128"/>
                  </a:cubicBezTo>
                  <a:cubicBezTo>
                    <a:pt x="1782" y="128"/>
                    <a:pt x="1825" y="135"/>
                    <a:pt x="1868" y="150"/>
                  </a:cubicBezTo>
                  <a:cubicBezTo>
                    <a:pt x="1970" y="168"/>
                    <a:pt x="2063" y="233"/>
                    <a:pt x="2146" y="308"/>
                  </a:cubicBezTo>
                  <a:cubicBezTo>
                    <a:pt x="2295" y="475"/>
                    <a:pt x="2379" y="707"/>
                    <a:pt x="2444" y="939"/>
                  </a:cubicBezTo>
                  <a:lnTo>
                    <a:pt x="2518" y="1144"/>
                  </a:lnTo>
                  <a:lnTo>
                    <a:pt x="2574" y="930"/>
                  </a:lnTo>
                  <a:cubicBezTo>
                    <a:pt x="2611" y="800"/>
                    <a:pt x="2639" y="679"/>
                    <a:pt x="2704" y="568"/>
                  </a:cubicBezTo>
                  <a:cubicBezTo>
                    <a:pt x="2760" y="447"/>
                    <a:pt x="2825" y="345"/>
                    <a:pt x="2917" y="280"/>
                  </a:cubicBezTo>
                  <a:cubicBezTo>
                    <a:pt x="2994" y="218"/>
                    <a:pt x="3091" y="182"/>
                    <a:pt x="3185" y="182"/>
                  </a:cubicBezTo>
                  <a:cubicBezTo>
                    <a:pt x="3204" y="182"/>
                    <a:pt x="3223" y="184"/>
                    <a:pt x="3243" y="187"/>
                  </a:cubicBezTo>
                  <a:cubicBezTo>
                    <a:pt x="3363" y="196"/>
                    <a:pt x="3475" y="252"/>
                    <a:pt x="3568" y="326"/>
                  </a:cubicBezTo>
                  <a:cubicBezTo>
                    <a:pt x="3661" y="400"/>
                    <a:pt x="3735" y="493"/>
                    <a:pt x="3791" y="614"/>
                  </a:cubicBezTo>
                  <a:cubicBezTo>
                    <a:pt x="3837" y="726"/>
                    <a:pt x="3874" y="856"/>
                    <a:pt x="3884" y="986"/>
                  </a:cubicBezTo>
                  <a:cubicBezTo>
                    <a:pt x="3893" y="1116"/>
                    <a:pt x="3912" y="1237"/>
                    <a:pt x="3893" y="1367"/>
                  </a:cubicBezTo>
                  <a:cubicBezTo>
                    <a:pt x="3893" y="1497"/>
                    <a:pt x="3884" y="1627"/>
                    <a:pt x="3865" y="1748"/>
                  </a:cubicBezTo>
                  <a:cubicBezTo>
                    <a:pt x="3791" y="2259"/>
                    <a:pt x="3605" y="2760"/>
                    <a:pt x="3363" y="3225"/>
                  </a:cubicBezTo>
                  <a:cubicBezTo>
                    <a:pt x="3234" y="3456"/>
                    <a:pt x="3096" y="3677"/>
                    <a:pt x="2939" y="3880"/>
                  </a:cubicBezTo>
                  <a:lnTo>
                    <a:pt x="2939" y="3880"/>
                  </a:lnTo>
                  <a:cubicBezTo>
                    <a:pt x="3096" y="3677"/>
                    <a:pt x="3234" y="3456"/>
                    <a:pt x="3373" y="3234"/>
                  </a:cubicBezTo>
                  <a:cubicBezTo>
                    <a:pt x="3633" y="2788"/>
                    <a:pt x="3828" y="2287"/>
                    <a:pt x="3921" y="1766"/>
                  </a:cubicBezTo>
                  <a:cubicBezTo>
                    <a:pt x="3939" y="1636"/>
                    <a:pt x="3958" y="1497"/>
                    <a:pt x="3967" y="1367"/>
                  </a:cubicBezTo>
                  <a:cubicBezTo>
                    <a:pt x="3977" y="1237"/>
                    <a:pt x="3977" y="1097"/>
                    <a:pt x="3967" y="977"/>
                  </a:cubicBezTo>
                  <a:cubicBezTo>
                    <a:pt x="3977" y="856"/>
                    <a:pt x="3958" y="735"/>
                    <a:pt x="3893" y="605"/>
                  </a:cubicBezTo>
                  <a:cubicBezTo>
                    <a:pt x="3847" y="475"/>
                    <a:pt x="3772" y="354"/>
                    <a:pt x="3661" y="270"/>
                  </a:cubicBezTo>
                  <a:cubicBezTo>
                    <a:pt x="3559" y="178"/>
                    <a:pt x="3428" y="112"/>
                    <a:pt x="3280" y="94"/>
                  </a:cubicBezTo>
                  <a:cubicBezTo>
                    <a:pt x="3249" y="88"/>
                    <a:pt x="3218" y="85"/>
                    <a:pt x="3187" y="85"/>
                  </a:cubicBezTo>
                  <a:cubicBezTo>
                    <a:pt x="3073" y="85"/>
                    <a:pt x="2956" y="123"/>
                    <a:pt x="2862" y="196"/>
                  </a:cubicBezTo>
                  <a:cubicBezTo>
                    <a:pt x="2750" y="280"/>
                    <a:pt x="2667" y="410"/>
                    <a:pt x="2611" y="521"/>
                  </a:cubicBezTo>
                  <a:cubicBezTo>
                    <a:pt x="2574" y="577"/>
                    <a:pt x="2555" y="642"/>
                    <a:pt x="2527" y="707"/>
                  </a:cubicBezTo>
                  <a:cubicBezTo>
                    <a:pt x="2499" y="651"/>
                    <a:pt x="2490" y="605"/>
                    <a:pt x="2471" y="558"/>
                  </a:cubicBezTo>
                  <a:cubicBezTo>
                    <a:pt x="2425" y="438"/>
                    <a:pt x="2351" y="326"/>
                    <a:pt x="2258" y="233"/>
                  </a:cubicBezTo>
                  <a:cubicBezTo>
                    <a:pt x="2165" y="140"/>
                    <a:pt x="2053" y="57"/>
                    <a:pt x="1914" y="20"/>
                  </a:cubicBezTo>
                  <a:cubicBezTo>
                    <a:pt x="1871" y="7"/>
                    <a:pt x="1824" y="1"/>
                    <a:pt x="1777" y="1"/>
                  </a:cubicBezTo>
                  <a:close/>
                  <a:moveTo>
                    <a:pt x="1588" y="3679"/>
                  </a:moveTo>
                  <a:cubicBezTo>
                    <a:pt x="1803" y="3854"/>
                    <a:pt x="2030" y="4013"/>
                    <a:pt x="2267" y="4154"/>
                  </a:cubicBezTo>
                  <a:cubicBezTo>
                    <a:pt x="2035" y="4012"/>
                    <a:pt x="1805" y="3853"/>
                    <a:pt x="1588" y="3679"/>
                  </a:cubicBezTo>
                  <a:close/>
                  <a:moveTo>
                    <a:pt x="2629" y="4135"/>
                  </a:moveTo>
                  <a:cubicBezTo>
                    <a:pt x="2574" y="4154"/>
                    <a:pt x="2499" y="4182"/>
                    <a:pt x="2444" y="4182"/>
                  </a:cubicBezTo>
                  <a:cubicBezTo>
                    <a:pt x="2518" y="4182"/>
                    <a:pt x="2574" y="4163"/>
                    <a:pt x="2629" y="41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
            <p:cNvSpPr/>
            <p:nvPr/>
          </p:nvSpPr>
          <p:spPr>
            <a:xfrm>
              <a:off x="3766550" y="1829700"/>
              <a:ext cx="27425" cy="67150"/>
            </a:xfrm>
            <a:custGeom>
              <a:rect b="b" l="l" r="r" t="t"/>
              <a:pathLst>
                <a:path extrusionOk="0" h="2686" w="1097">
                  <a:moveTo>
                    <a:pt x="1" y="0"/>
                  </a:moveTo>
                  <a:cubicBezTo>
                    <a:pt x="94" y="232"/>
                    <a:pt x="186" y="455"/>
                    <a:pt x="270" y="650"/>
                  </a:cubicBezTo>
                  <a:lnTo>
                    <a:pt x="558" y="1329"/>
                  </a:lnTo>
                  <a:lnTo>
                    <a:pt x="837" y="1998"/>
                  </a:lnTo>
                  <a:cubicBezTo>
                    <a:pt x="883" y="2118"/>
                    <a:pt x="930" y="2221"/>
                    <a:pt x="976" y="2341"/>
                  </a:cubicBezTo>
                  <a:cubicBezTo>
                    <a:pt x="1023" y="2453"/>
                    <a:pt x="1060" y="2574"/>
                    <a:pt x="1097" y="2685"/>
                  </a:cubicBezTo>
                  <a:cubicBezTo>
                    <a:pt x="1060" y="2453"/>
                    <a:pt x="976" y="2221"/>
                    <a:pt x="893" y="1988"/>
                  </a:cubicBezTo>
                  <a:cubicBezTo>
                    <a:pt x="818" y="1765"/>
                    <a:pt x="725" y="1533"/>
                    <a:pt x="632" y="1319"/>
                  </a:cubicBezTo>
                  <a:cubicBezTo>
                    <a:pt x="539" y="1096"/>
                    <a:pt x="437" y="873"/>
                    <a:pt x="326" y="650"/>
                  </a:cubicBezTo>
                  <a:cubicBezTo>
                    <a:pt x="224" y="427"/>
                    <a:pt x="121"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
            <p:cNvSpPr/>
            <p:nvPr/>
          </p:nvSpPr>
          <p:spPr>
            <a:xfrm>
              <a:off x="3794200" y="1816225"/>
              <a:ext cx="3275" cy="80375"/>
            </a:xfrm>
            <a:custGeom>
              <a:rect b="b" l="l" r="r" t="t"/>
              <a:pathLst>
                <a:path extrusionOk="0" h="3215" w="131">
                  <a:moveTo>
                    <a:pt x="28" y="0"/>
                  </a:moveTo>
                  <a:cubicBezTo>
                    <a:pt x="0" y="260"/>
                    <a:pt x="0" y="530"/>
                    <a:pt x="10" y="809"/>
                  </a:cubicBezTo>
                  <a:cubicBezTo>
                    <a:pt x="0" y="1078"/>
                    <a:pt x="10" y="1338"/>
                    <a:pt x="10" y="1608"/>
                  </a:cubicBezTo>
                  <a:lnTo>
                    <a:pt x="47" y="2407"/>
                  </a:lnTo>
                  <a:cubicBezTo>
                    <a:pt x="65" y="2676"/>
                    <a:pt x="84" y="2945"/>
                    <a:pt x="130" y="3215"/>
                  </a:cubicBezTo>
                  <a:cubicBezTo>
                    <a:pt x="112" y="3075"/>
                    <a:pt x="102" y="2945"/>
                    <a:pt x="102" y="2806"/>
                  </a:cubicBezTo>
                  <a:cubicBezTo>
                    <a:pt x="93" y="2667"/>
                    <a:pt x="93" y="2537"/>
                    <a:pt x="93" y="2397"/>
                  </a:cubicBezTo>
                  <a:lnTo>
                    <a:pt x="84" y="1598"/>
                  </a:lnTo>
                  <a:lnTo>
                    <a:pt x="56" y="799"/>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
            <p:cNvSpPr/>
            <p:nvPr/>
          </p:nvSpPr>
          <p:spPr>
            <a:xfrm>
              <a:off x="3780950" y="1852925"/>
              <a:ext cx="7700" cy="19300"/>
            </a:xfrm>
            <a:custGeom>
              <a:rect b="b" l="l" r="r" t="t"/>
              <a:pathLst>
                <a:path extrusionOk="0" h="772" w="308">
                  <a:moveTo>
                    <a:pt x="1" y="0"/>
                  </a:moveTo>
                  <a:lnTo>
                    <a:pt x="1" y="0"/>
                  </a:lnTo>
                  <a:cubicBezTo>
                    <a:pt x="19" y="140"/>
                    <a:pt x="75" y="270"/>
                    <a:pt x="140" y="400"/>
                  </a:cubicBezTo>
                  <a:cubicBezTo>
                    <a:pt x="159" y="455"/>
                    <a:pt x="186" y="530"/>
                    <a:pt x="214" y="586"/>
                  </a:cubicBezTo>
                  <a:cubicBezTo>
                    <a:pt x="252" y="641"/>
                    <a:pt x="279" y="716"/>
                    <a:pt x="307" y="771"/>
                  </a:cubicBezTo>
                  <a:cubicBezTo>
                    <a:pt x="298" y="697"/>
                    <a:pt x="289" y="632"/>
                    <a:pt x="261" y="558"/>
                  </a:cubicBezTo>
                  <a:cubicBezTo>
                    <a:pt x="242" y="493"/>
                    <a:pt x="214" y="437"/>
                    <a:pt x="196" y="363"/>
                  </a:cubicBezTo>
                  <a:cubicBezTo>
                    <a:pt x="140" y="251"/>
                    <a:pt x="75"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
            <p:cNvSpPr/>
            <p:nvPr/>
          </p:nvSpPr>
          <p:spPr>
            <a:xfrm>
              <a:off x="3779100" y="1845475"/>
              <a:ext cx="6525" cy="10950"/>
            </a:xfrm>
            <a:custGeom>
              <a:rect b="b" l="l" r="r" t="t"/>
              <a:pathLst>
                <a:path extrusionOk="0" h="438" w="261">
                  <a:moveTo>
                    <a:pt x="0" y="1"/>
                  </a:moveTo>
                  <a:cubicBezTo>
                    <a:pt x="28" y="84"/>
                    <a:pt x="56" y="150"/>
                    <a:pt x="121" y="233"/>
                  </a:cubicBezTo>
                  <a:lnTo>
                    <a:pt x="186" y="335"/>
                  </a:lnTo>
                  <a:lnTo>
                    <a:pt x="260" y="438"/>
                  </a:lnTo>
                  <a:cubicBezTo>
                    <a:pt x="260" y="391"/>
                    <a:pt x="242" y="363"/>
                    <a:pt x="233" y="317"/>
                  </a:cubicBezTo>
                  <a:cubicBezTo>
                    <a:pt x="223" y="270"/>
                    <a:pt x="195" y="233"/>
                    <a:pt x="177" y="196"/>
                  </a:cubicBezTo>
                  <a:cubicBezTo>
                    <a:pt x="130" y="112"/>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
            <p:cNvSpPr/>
            <p:nvPr/>
          </p:nvSpPr>
          <p:spPr>
            <a:xfrm>
              <a:off x="3784900" y="1842475"/>
              <a:ext cx="5375" cy="18600"/>
            </a:xfrm>
            <a:custGeom>
              <a:rect b="b" l="l" r="r" t="t"/>
              <a:pathLst>
                <a:path extrusionOk="0" h="744" w="215">
                  <a:moveTo>
                    <a:pt x="1" y="0"/>
                  </a:moveTo>
                  <a:cubicBezTo>
                    <a:pt x="10" y="130"/>
                    <a:pt x="38" y="260"/>
                    <a:pt x="75" y="390"/>
                  </a:cubicBezTo>
                  <a:cubicBezTo>
                    <a:pt x="103" y="502"/>
                    <a:pt x="149" y="632"/>
                    <a:pt x="196" y="743"/>
                  </a:cubicBezTo>
                  <a:cubicBezTo>
                    <a:pt x="214" y="678"/>
                    <a:pt x="196" y="604"/>
                    <a:pt x="186" y="548"/>
                  </a:cubicBezTo>
                  <a:cubicBezTo>
                    <a:pt x="177" y="493"/>
                    <a:pt x="149" y="418"/>
                    <a:pt x="140" y="362"/>
                  </a:cubicBezTo>
                  <a:cubicBezTo>
                    <a:pt x="103" y="232"/>
                    <a:pt x="56"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
            <p:cNvSpPr/>
            <p:nvPr/>
          </p:nvSpPr>
          <p:spPr>
            <a:xfrm>
              <a:off x="3790700" y="1867775"/>
              <a:ext cx="2350" cy="11875"/>
            </a:xfrm>
            <a:custGeom>
              <a:rect b="b" l="l" r="r" t="t"/>
              <a:pathLst>
                <a:path extrusionOk="0" h="475" w="94">
                  <a:moveTo>
                    <a:pt x="29" y="1"/>
                  </a:moveTo>
                  <a:cubicBezTo>
                    <a:pt x="1" y="84"/>
                    <a:pt x="1" y="168"/>
                    <a:pt x="10" y="242"/>
                  </a:cubicBezTo>
                  <a:cubicBezTo>
                    <a:pt x="10" y="326"/>
                    <a:pt x="38" y="400"/>
                    <a:pt x="75" y="475"/>
                  </a:cubicBezTo>
                  <a:cubicBezTo>
                    <a:pt x="94" y="400"/>
                    <a:pt x="94" y="317"/>
                    <a:pt x="84" y="233"/>
                  </a:cubicBezTo>
                  <a:cubicBezTo>
                    <a:pt x="84" y="168"/>
                    <a:pt x="57"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
            <p:cNvSpPr/>
            <p:nvPr/>
          </p:nvSpPr>
          <p:spPr>
            <a:xfrm>
              <a:off x="3780950" y="1801350"/>
              <a:ext cx="7700" cy="16275"/>
            </a:xfrm>
            <a:custGeom>
              <a:rect b="b" l="l" r="r" t="t"/>
              <a:pathLst>
                <a:path extrusionOk="0" h="651" w="308">
                  <a:moveTo>
                    <a:pt x="1" y="1"/>
                  </a:moveTo>
                  <a:lnTo>
                    <a:pt x="1" y="1"/>
                  </a:lnTo>
                  <a:cubicBezTo>
                    <a:pt x="29" y="112"/>
                    <a:pt x="94" y="224"/>
                    <a:pt x="131" y="335"/>
                  </a:cubicBezTo>
                  <a:cubicBezTo>
                    <a:pt x="159" y="382"/>
                    <a:pt x="186" y="437"/>
                    <a:pt x="214" y="484"/>
                  </a:cubicBezTo>
                  <a:cubicBezTo>
                    <a:pt x="252" y="549"/>
                    <a:pt x="289" y="595"/>
                    <a:pt x="307" y="651"/>
                  </a:cubicBezTo>
                  <a:cubicBezTo>
                    <a:pt x="307" y="577"/>
                    <a:pt x="298" y="521"/>
                    <a:pt x="270" y="465"/>
                  </a:cubicBezTo>
                  <a:cubicBezTo>
                    <a:pt x="261" y="400"/>
                    <a:pt x="233" y="363"/>
                    <a:pt x="205" y="298"/>
                  </a:cubicBezTo>
                  <a:cubicBezTo>
                    <a:pt x="149" y="196"/>
                    <a:pt x="75"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
            <p:cNvSpPr/>
            <p:nvPr/>
          </p:nvSpPr>
          <p:spPr>
            <a:xfrm>
              <a:off x="3783750" y="1813425"/>
              <a:ext cx="5600" cy="11175"/>
            </a:xfrm>
            <a:custGeom>
              <a:rect b="b" l="l" r="r" t="t"/>
              <a:pathLst>
                <a:path extrusionOk="0" h="447" w="224">
                  <a:moveTo>
                    <a:pt x="0" y="1"/>
                  </a:moveTo>
                  <a:lnTo>
                    <a:pt x="0" y="1"/>
                  </a:lnTo>
                  <a:cubicBezTo>
                    <a:pt x="9" y="84"/>
                    <a:pt x="56" y="149"/>
                    <a:pt x="102" y="224"/>
                  </a:cubicBezTo>
                  <a:cubicBezTo>
                    <a:pt x="140" y="307"/>
                    <a:pt x="177" y="363"/>
                    <a:pt x="223" y="447"/>
                  </a:cubicBezTo>
                  <a:cubicBezTo>
                    <a:pt x="223" y="400"/>
                    <a:pt x="223" y="363"/>
                    <a:pt x="214" y="317"/>
                  </a:cubicBezTo>
                  <a:cubicBezTo>
                    <a:pt x="195" y="279"/>
                    <a:pt x="186" y="233"/>
                    <a:pt x="158" y="205"/>
                  </a:cubicBezTo>
                  <a:lnTo>
                    <a:pt x="93" y="94"/>
                  </a:ln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
            <p:cNvSpPr/>
            <p:nvPr/>
          </p:nvSpPr>
          <p:spPr>
            <a:xfrm>
              <a:off x="3775850" y="1801825"/>
              <a:ext cx="4425" cy="5825"/>
            </a:xfrm>
            <a:custGeom>
              <a:rect b="b" l="l" r="r" t="t"/>
              <a:pathLst>
                <a:path extrusionOk="0" h="233" w="177">
                  <a:moveTo>
                    <a:pt x="0" y="0"/>
                  </a:moveTo>
                  <a:cubicBezTo>
                    <a:pt x="28" y="47"/>
                    <a:pt x="47" y="93"/>
                    <a:pt x="75" y="130"/>
                  </a:cubicBezTo>
                  <a:cubicBezTo>
                    <a:pt x="84" y="158"/>
                    <a:pt x="112" y="177"/>
                    <a:pt x="121" y="186"/>
                  </a:cubicBezTo>
                  <a:cubicBezTo>
                    <a:pt x="140" y="205"/>
                    <a:pt x="158" y="223"/>
                    <a:pt x="177" y="232"/>
                  </a:cubicBezTo>
                  <a:cubicBezTo>
                    <a:pt x="177" y="186"/>
                    <a:pt x="158" y="140"/>
                    <a:pt x="130" y="93"/>
                  </a:cubicBezTo>
                  <a:cubicBezTo>
                    <a:pt x="102" y="75"/>
                    <a:pt x="93" y="47"/>
                    <a:pt x="75" y="37"/>
                  </a:cubicBezTo>
                  <a:cubicBezTo>
                    <a:pt x="4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
            <p:cNvSpPr/>
            <p:nvPr/>
          </p:nvSpPr>
          <p:spPr>
            <a:xfrm>
              <a:off x="3814625" y="1802125"/>
              <a:ext cx="9100" cy="13200"/>
            </a:xfrm>
            <a:custGeom>
              <a:rect b="b" l="l" r="r" t="t"/>
              <a:pathLst>
                <a:path extrusionOk="0" h="528" w="364">
                  <a:moveTo>
                    <a:pt x="41" y="1"/>
                  </a:moveTo>
                  <a:cubicBezTo>
                    <a:pt x="27" y="1"/>
                    <a:pt x="14" y="2"/>
                    <a:pt x="1" y="7"/>
                  </a:cubicBezTo>
                  <a:cubicBezTo>
                    <a:pt x="112" y="35"/>
                    <a:pt x="196" y="118"/>
                    <a:pt x="242" y="211"/>
                  </a:cubicBezTo>
                  <a:cubicBezTo>
                    <a:pt x="270" y="258"/>
                    <a:pt x="289" y="313"/>
                    <a:pt x="307" y="360"/>
                  </a:cubicBezTo>
                  <a:cubicBezTo>
                    <a:pt x="307" y="388"/>
                    <a:pt x="317" y="425"/>
                    <a:pt x="335" y="443"/>
                  </a:cubicBezTo>
                  <a:cubicBezTo>
                    <a:pt x="335" y="471"/>
                    <a:pt x="345" y="499"/>
                    <a:pt x="354" y="527"/>
                  </a:cubicBezTo>
                  <a:cubicBezTo>
                    <a:pt x="363" y="490"/>
                    <a:pt x="363" y="471"/>
                    <a:pt x="363" y="434"/>
                  </a:cubicBezTo>
                  <a:cubicBezTo>
                    <a:pt x="363" y="397"/>
                    <a:pt x="354" y="378"/>
                    <a:pt x="354" y="341"/>
                  </a:cubicBezTo>
                  <a:cubicBezTo>
                    <a:pt x="345" y="286"/>
                    <a:pt x="335" y="220"/>
                    <a:pt x="298" y="165"/>
                  </a:cubicBezTo>
                  <a:cubicBezTo>
                    <a:pt x="261" y="118"/>
                    <a:pt x="233" y="72"/>
                    <a:pt x="168" y="35"/>
                  </a:cubicBezTo>
                  <a:cubicBezTo>
                    <a:pt x="132" y="20"/>
                    <a:pt x="86" y="1"/>
                    <a:pt x="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
            <p:cNvSpPr/>
            <p:nvPr/>
          </p:nvSpPr>
          <p:spPr>
            <a:xfrm>
              <a:off x="3819975" y="1810400"/>
              <a:ext cx="2575" cy="15600"/>
            </a:xfrm>
            <a:custGeom>
              <a:rect b="b" l="l" r="r" t="t"/>
              <a:pathLst>
                <a:path extrusionOk="0" h="624" w="103">
                  <a:moveTo>
                    <a:pt x="1" y="1"/>
                  </a:moveTo>
                  <a:cubicBezTo>
                    <a:pt x="1" y="57"/>
                    <a:pt x="1" y="112"/>
                    <a:pt x="19" y="159"/>
                  </a:cubicBezTo>
                  <a:cubicBezTo>
                    <a:pt x="28" y="205"/>
                    <a:pt x="28" y="261"/>
                    <a:pt x="38" y="308"/>
                  </a:cubicBezTo>
                  <a:lnTo>
                    <a:pt x="66" y="466"/>
                  </a:lnTo>
                  <a:cubicBezTo>
                    <a:pt x="66" y="521"/>
                    <a:pt x="75" y="568"/>
                    <a:pt x="75" y="623"/>
                  </a:cubicBezTo>
                  <a:cubicBezTo>
                    <a:pt x="93" y="577"/>
                    <a:pt x="103" y="521"/>
                    <a:pt x="103" y="466"/>
                  </a:cubicBezTo>
                  <a:cubicBezTo>
                    <a:pt x="103" y="400"/>
                    <a:pt x="103" y="354"/>
                    <a:pt x="93" y="298"/>
                  </a:cubicBezTo>
                  <a:cubicBezTo>
                    <a:pt x="84" y="196"/>
                    <a:pt x="47"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
            <p:cNvSpPr/>
            <p:nvPr/>
          </p:nvSpPr>
          <p:spPr>
            <a:xfrm>
              <a:off x="3824400" y="1820175"/>
              <a:ext cx="2325" cy="13950"/>
            </a:xfrm>
            <a:custGeom>
              <a:rect b="b" l="l" r="r" t="t"/>
              <a:pathLst>
                <a:path extrusionOk="0" h="558" w="93">
                  <a:moveTo>
                    <a:pt x="74" y="0"/>
                  </a:moveTo>
                  <a:cubicBezTo>
                    <a:pt x="46" y="93"/>
                    <a:pt x="37" y="186"/>
                    <a:pt x="28" y="279"/>
                  </a:cubicBezTo>
                  <a:cubicBezTo>
                    <a:pt x="9" y="372"/>
                    <a:pt x="9" y="465"/>
                    <a:pt x="0" y="558"/>
                  </a:cubicBezTo>
                  <a:cubicBezTo>
                    <a:pt x="37" y="520"/>
                    <a:pt x="56" y="474"/>
                    <a:pt x="74" y="428"/>
                  </a:cubicBezTo>
                  <a:cubicBezTo>
                    <a:pt x="84" y="381"/>
                    <a:pt x="93" y="335"/>
                    <a:pt x="93" y="288"/>
                  </a:cubicBezTo>
                  <a:lnTo>
                    <a:pt x="93" y="140"/>
                  </a:lnTo>
                  <a:cubicBezTo>
                    <a:pt x="93"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
            <p:cNvSpPr/>
            <p:nvPr/>
          </p:nvSpPr>
          <p:spPr>
            <a:xfrm>
              <a:off x="3816725" y="1810875"/>
              <a:ext cx="2800" cy="9550"/>
            </a:xfrm>
            <a:custGeom>
              <a:rect b="b" l="l" r="r" t="t"/>
              <a:pathLst>
                <a:path extrusionOk="0" h="382" w="112">
                  <a:moveTo>
                    <a:pt x="0" y="1"/>
                  </a:moveTo>
                  <a:cubicBezTo>
                    <a:pt x="0" y="75"/>
                    <a:pt x="19" y="131"/>
                    <a:pt x="28" y="186"/>
                  </a:cubicBezTo>
                  <a:cubicBezTo>
                    <a:pt x="38" y="251"/>
                    <a:pt x="47" y="316"/>
                    <a:pt x="75" y="381"/>
                  </a:cubicBezTo>
                  <a:cubicBezTo>
                    <a:pt x="112" y="316"/>
                    <a:pt x="112" y="242"/>
                    <a:pt x="93" y="177"/>
                  </a:cubicBezTo>
                  <a:cubicBezTo>
                    <a:pt x="84" y="149"/>
                    <a:pt x="75" y="121"/>
                    <a:pt x="65" y="84"/>
                  </a:cubicBezTo>
                  <a:cubicBezTo>
                    <a:pt x="56"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
            <p:cNvSpPr/>
            <p:nvPr/>
          </p:nvSpPr>
          <p:spPr>
            <a:xfrm>
              <a:off x="3800925" y="1878925"/>
              <a:ext cx="8850" cy="11650"/>
            </a:xfrm>
            <a:custGeom>
              <a:rect b="b" l="l" r="r" t="t"/>
              <a:pathLst>
                <a:path extrusionOk="0" h="466" w="354">
                  <a:moveTo>
                    <a:pt x="354" y="1"/>
                  </a:moveTo>
                  <a:lnTo>
                    <a:pt x="354" y="1"/>
                  </a:lnTo>
                  <a:cubicBezTo>
                    <a:pt x="289" y="75"/>
                    <a:pt x="233" y="159"/>
                    <a:pt x="168" y="233"/>
                  </a:cubicBezTo>
                  <a:cubicBezTo>
                    <a:pt x="112" y="298"/>
                    <a:pt x="56" y="382"/>
                    <a:pt x="1" y="465"/>
                  </a:cubicBezTo>
                  <a:cubicBezTo>
                    <a:pt x="47" y="437"/>
                    <a:pt x="84" y="400"/>
                    <a:pt x="121" y="372"/>
                  </a:cubicBezTo>
                  <a:lnTo>
                    <a:pt x="233" y="261"/>
                  </a:lnTo>
                  <a:cubicBezTo>
                    <a:pt x="289" y="196"/>
                    <a:pt x="344" y="103"/>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
            <p:cNvSpPr/>
            <p:nvPr/>
          </p:nvSpPr>
          <p:spPr>
            <a:xfrm>
              <a:off x="3801400" y="1874975"/>
              <a:ext cx="6050" cy="9325"/>
            </a:xfrm>
            <a:custGeom>
              <a:rect b="b" l="l" r="r" t="t"/>
              <a:pathLst>
                <a:path extrusionOk="0" h="373" w="242">
                  <a:moveTo>
                    <a:pt x="242" y="1"/>
                  </a:moveTo>
                  <a:lnTo>
                    <a:pt x="242" y="1"/>
                  </a:lnTo>
                  <a:cubicBezTo>
                    <a:pt x="214" y="38"/>
                    <a:pt x="205" y="57"/>
                    <a:pt x="177" y="94"/>
                  </a:cubicBezTo>
                  <a:cubicBezTo>
                    <a:pt x="149" y="131"/>
                    <a:pt x="140" y="149"/>
                    <a:pt x="121" y="187"/>
                  </a:cubicBezTo>
                  <a:cubicBezTo>
                    <a:pt x="84" y="242"/>
                    <a:pt x="47" y="307"/>
                    <a:pt x="0" y="372"/>
                  </a:cubicBezTo>
                  <a:cubicBezTo>
                    <a:pt x="47" y="363"/>
                    <a:pt x="84" y="345"/>
                    <a:pt x="121" y="317"/>
                  </a:cubicBezTo>
                  <a:cubicBezTo>
                    <a:pt x="140" y="289"/>
                    <a:pt x="167" y="261"/>
                    <a:pt x="186" y="224"/>
                  </a:cubicBezTo>
                  <a:cubicBezTo>
                    <a:pt x="223" y="149"/>
                    <a:pt x="242" y="8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
            <p:cNvSpPr/>
            <p:nvPr/>
          </p:nvSpPr>
          <p:spPr>
            <a:xfrm>
              <a:off x="3800700" y="1866850"/>
              <a:ext cx="1425" cy="11400"/>
            </a:xfrm>
            <a:custGeom>
              <a:rect b="b" l="l" r="r" t="t"/>
              <a:pathLst>
                <a:path extrusionOk="0" h="456" w="57">
                  <a:moveTo>
                    <a:pt x="28" y="1"/>
                  </a:moveTo>
                  <a:cubicBezTo>
                    <a:pt x="10" y="75"/>
                    <a:pt x="0" y="140"/>
                    <a:pt x="0" y="224"/>
                  </a:cubicBezTo>
                  <a:cubicBezTo>
                    <a:pt x="0" y="307"/>
                    <a:pt x="0" y="372"/>
                    <a:pt x="19" y="456"/>
                  </a:cubicBezTo>
                  <a:cubicBezTo>
                    <a:pt x="47" y="391"/>
                    <a:pt x="56" y="307"/>
                    <a:pt x="56" y="233"/>
                  </a:cubicBezTo>
                  <a:lnTo>
                    <a:pt x="56" y="121"/>
                  </a:lnTo>
                  <a:cubicBezTo>
                    <a:pt x="56" y="84"/>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
            <p:cNvSpPr/>
            <p:nvPr/>
          </p:nvSpPr>
          <p:spPr>
            <a:xfrm>
              <a:off x="3804875" y="1864075"/>
              <a:ext cx="3500" cy="9300"/>
            </a:xfrm>
            <a:custGeom>
              <a:rect b="b" l="l" r="r" t="t"/>
              <a:pathLst>
                <a:path extrusionOk="0" h="372" w="140">
                  <a:moveTo>
                    <a:pt x="131" y="0"/>
                  </a:moveTo>
                  <a:lnTo>
                    <a:pt x="131" y="0"/>
                  </a:lnTo>
                  <a:cubicBezTo>
                    <a:pt x="84" y="47"/>
                    <a:pt x="66" y="112"/>
                    <a:pt x="38" y="177"/>
                  </a:cubicBezTo>
                  <a:cubicBezTo>
                    <a:pt x="28" y="232"/>
                    <a:pt x="1" y="297"/>
                    <a:pt x="10" y="372"/>
                  </a:cubicBezTo>
                  <a:cubicBezTo>
                    <a:pt x="66" y="325"/>
                    <a:pt x="84" y="251"/>
                    <a:pt x="103" y="195"/>
                  </a:cubicBezTo>
                  <a:cubicBezTo>
                    <a:pt x="121" y="140"/>
                    <a:pt x="140"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
            <p:cNvSpPr/>
            <p:nvPr/>
          </p:nvSpPr>
          <p:spPr>
            <a:xfrm>
              <a:off x="3812300" y="1861975"/>
              <a:ext cx="3975" cy="12325"/>
            </a:xfrm>
            <a:custGeom>
              <a:rect b="b" l="l" r="r" t="t"/>
              <a:pathLst>
                <a:path extrusionOk="0" h="493" w="159">
                  <a:moveTo>
                    <a:pt x="159" y="1"/>
                  </a:moveTo>
                  <a:lnTo>
                    <a:pt x="159" y="1"/>
                  </a:lnTo>
                  <a:cubicBezTo>
                    <a:pt x="103" y="75"/>
                    <a:pt x="66" y="149"/>
                    <a:pt x="47" y="233"/>
                  </a:cubicBezTo>
                  <a:cubicBezTo>
                    <a:pt x="19" y="316"/>
                    <a:pt x="1" y="400"/>
                    <a:pt x="1" y="493"/>
                  </a:cubicBezTo>
                  <a:cubicBezTo>
                    <a:pt x="47" y="409"/>
                    <a:pt x="75" y="335"/>
                    <a:pt x="112" y="261"/>
                  </a:cubicBezTo>
                  <a:cubicBezTo>
                    <a:pt x="140" y="177"/>
                    <a:pt x="159" y="93"/>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
            <p:cNvSpPr/>
            <p:nvPr/>
          </p:nvSpPr>
          <p:spPr>
            <a:xfrm>
              <a:off x="3734975" y="1825975"/>
              <a:ext cx="4200" cy="16275"/>
            </a:xfrm>
            <a:custGeom>
              <a:rect b="b" l="l" r="r" t="t"/>
              <a:pathLst>
                <a:path extrusionOk="0" h="651" w="168">
                  <a:moveTo>
                    <a:pt x="37" y="0"/>
                  </a:moveTo>
                  <a:cubicBezTo>
                    <a:pt x="9" y="56"/>
                    <a:pt x="9" y="112"/>
                    <a:pt x="0" y="177"/>
                  </a:cubicBezTo>
                  <a:cubicBezTo>
                    <a:pt x="0" y="233"/>
                    <a:pt x="0" y="288"/>
                    <a:pt x="9" y="344"/>
                  </a:cubicBezTo>
                  <a:cubicBezTo>
                    <a:pt x="37" y="456"/>
                    <a:pt x="84" y="567"/>
                    <a:pt x="167" y="651"/>
                  </a:cubicBezTo>
                  <a:cubicBezTo>
                    <a:pt x="149" y="595"/>
                    <a:pt x="130" y="549"/>
                    <a:pt x="121" y="484"/>
                  </a:cubicBezTo>
                  <a:cubicBezTo>
                    <a:pt x="102" y="428"/>
                    <a:pt x="93" y="381"/>
                    <a:pt x="84" y="326"/>
                  </a:cubicBezTo>
                  <a:cubicBezTo>
                    <a:pt x="56" y="223"/>
                    <a:pt x="47" y="112"/>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
            <p:cNvSpPr/>
            <p:nvPr/>
          </p:nvSpPr>
          <p:spPr>
            <a:xfrm>
              <a:off x="3738675" y="1831775"/>
              <a:ext cx="5150" cy="13025"/>
            </a:xfrm>
            <a:custGeom>
              <a:rect b="b" l="l" r="r" t="t"/>
              <a:pathLst>
                <a:path extrusionOk="0" h="521" w="206">
                  <a:moveTo>
                    <a:pt x="19" y="1"/>
                  </a:moveTo>
                  <a:cubicBezTo>
                    <a:pt x="1" y="47"/>
                    <a:pt x="1" y="103"/>
                    <a:pt x="19" y="140"/>
                  </a:cubicBezTo>
                  <a:cubicBezTo>
                    <a:pt x="19" y="187"/>
                    <a:pt x="29" y="233"/>
                    <a:pt x="38" y="279"/>
                  </a:cubicBezTo>
                  <a:cubicBezTo>
                    <a:pt x="75" y="372"/>
                    <a:pt x="121" y="465"/>
                    <a:pt x="205" y="521"/>
                  </a:cubicBezTo>
                  <a:lnTo>
                    <a:pt x="159" y="400"/>
                  </a:lnTo>
                  <a:cubicBezTo>
                    <a:pt x="131" y="363"/>
                    <a:pt x="121" y="317"/>
                    <a:pt x="103" y="270"/>
                  </a:cubicBezTo>
                  <a:cubicBezTo>
                    <a:pt x="75" y="18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
            <p:cNvSpPr/>
            <p:nvPr/>
          </p:nvSpPr>
          <p:spPr>
            <a:xfrm>
              <a:off x="3744475" y="1838525"/>
              <a:ext cx="6775" cy="13250"/>
            </a:xfrm>
            <a:custGeom>
              <a:rect b="b" l="l" r="r" t="t"/>
              <a:pathLst>
                <a:path extrusionOk="0" h="530" w="271">
                  <a:moveTo>
                    <a:pt x="1" y="0"/>
                  </a:moveTo>
                  <a:cubicBezTo>
                    <a:pt x="20" y="102"/>
                    <a:pt x="47" y="195"/>
                    <a:pt x="85" y="297"/>
                  </a:cubicBezTo>
                  <a:cubicBezTo>
                    <a:pt x="103" y="344"/>
                    <a:pt x="131" y="381"/>
                    <a:pt x="168" y="428"/>
                  </a:cubicBezTo>
                  <a:cubicBezTo>
                    <a:pt x="187" y="465"/>
                    <a:pt x="224" y="511"/>
                    <a:pt x="270" y="530"/>
                  </a:cubicBezTo>
                  <a:lnTo>
                    <a:pt x="215" y="390"/>
                  </a:lnTo>
                  <a:cubicBezTo>
                    <a:pt x="205" y="344"/>
                    <a:pt x="178" y="297"/>
                    <a:pt x="159" y="251"/>
                  </a:cubicBezTo>
                  <a:cubicBezTo>
                    <a:pt x="112" y="177"/>
                    <a:pt x="66"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
            <p:cNvSpPr/>
            <p:nvPr/>
          </p:nvSpPr>
          <p:spPr>
            <a:xfrm>
              <a:off x="3744950" y="1851050"/>
              <a:ext cx="9775" cy="12100"/>
            </a:xfrm>
            <a:custGeom>
              <a:rect b="b" l="l" r="r" t="t"/>
              <a:pathLst>
                <a:path extrusionOk="0" h="484" w="391">
                  <a:moveTo>
                    <a:pt x="1" y="1"/>
                  </a:moveTo>
                  <a:cubicBezTo>
                    <a:pt x="28" y="103"/>
                    <a:pt x="84" y="187"/>
                    <a:pt x="159" y="280"/>
                  </a:cubicBezTo>
                  <a:cubicBezTo>
                    <a:pt x="196" y="326"/>
                    <a:pt x="233" y="354"/>
                    <a:pt x="261" y="391"/>
                  </a:cubicBezTo>
                  <a:cubicBezTo>
                    <a:pt x="298" y="428"/>
                    <a:pt x="344" y="465"/>
                    <a:pt x="391" y="484"/>
                  </a:cubicBezTo>
                  <a:lnTo>
                    <a:pt x="298" y="354"/>
                  </a:lnTo>
                  <a:cubicBezTo>
                    <a:pt x="261" y="307"/>
                    <a:pt x="242" y="261"/>
                    <a:pt x="205" y="233"/>
                  </a:cubicBezTo>
                  <a:cubicBezTo>
                    <a:pt x="149" y="15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
            <p:cNvSpPr/>
            <p:nvPr/>
          </p:nvSpPr>
          <p:spPr>
            <a:xfrm>
              <a:off x="3755625" y="1857575"/>
              <a:ext cx="8175" cy="13475"/>
            </a:xfrm>
            <a:custGeom>
              <a:rect b="b" l="l" r="r" t="t"/>
              <a:pathLst>
                <a:path extrusionOk="0" h="539" w="327">
                  <a:moveTo>
                    <a:pt x="1" y="0"/>
                  </a:moveTo>
                  <a:lnTo>
                    <a:pt x="1" y="0"/>
                  </a:lnTo>
                  <a:cubicBezTo>
                    <a:pt x="10" y="121"/>
                    <a:pt x="57" y="214"/>
                    <a:pt x="103" y="297"/>
                  </a:cubicBezTo>
                  <a:cubicBezTo>
                    <a:pt x="131" y="344"/>
                    <a:pt x="159" y="390"/>
                    <a:pt x="196" y="437"/>
                  </a:cubicBezTo>
                  <a:cubicBezTo>
                    <a:pt x="233" y="483"/>
                    <a:pt x="280" y="511"/>
                    <a:pt x="326" y="539"/>
                  </a:cubicBezTo>
                  <a:cubicBezTo>
                    <a:pt x="289" y="502"/>
                    <a:pt x="270" y="455"/>
                    <a:pt x="243" y="409"/>
                  </a:cubicBezTo>
                  <a:lnTo>
                    <a:pt x="177" y="269"/>
                  </a:lnTo>
                  <a:cubicBezTo>
                    <a:pt x="112" y="177"/>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
            <p:cNvSpPr/>
            <p:nvPr/>
          </p:nvSpPr>
          <p:spPr>
            <a:xfrm>
              <a:off x="3773525" y="1825050"/>
              <a:ext cx="2575" cy="6750"/>
            </a:xfrm>
            <a:custGeom>
              <a:rect b="b" l="l" r="r" t="t"/>
              <a:pathLst>
                <a:path extrusionOk="0" h="270" w="103">
                  <a:moveTo>
                    <a:pt x="19" y="0"/>
                  </a:moveTo>
                  <a:cubicBezTo>
                    <a:pt x="0" y="65"/>
                    <a:pt x="19" y="93"/>
                    <a:pt x="28" y="140"/>
                  </a:cubicBezTo>
                  <a:cubicBezTo>
                    <a:pt x="38" y="186"/>
                    <a:pt x="56" y="233"/>
                    <a:pt x="93" y="270"/>
                  </a:cubicBezTo>
                  <a:cubicBezTo>
                    <a:pt x="103" y="223"/>
                    <a:pt x="93" y="177"/>
                    <a:pt x="84" y="130"/>
                  </a:cubicBezTo>
                  <a:cubicBezTo>
                    <a:pt x="75" y="84"/>
                    <a:pt x="47"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
            <p:cNvSpPr/>
            <p:nvPr/>
          </p:nvSpPr>
          <p:spPr>
            <a:xfrm>
              <a:off x="3774450" y="1819000"/>
              <a:ext cx="3050" cy="6525"/>
            </a:xfrm>
            <a:custGeom>
              <a:rect b="b" l="l" r="r" t="t"/>
              <a:pathLst>
                <a:path extrusionOk="0" h="261" w="122">
                  <a:moveTo>
                    <a:pt x="10" y="1"/>
                  </a:moveTo>
                  <a:lnTo>
                    <a:pt x="10" y="1"/>
                  </a:lnTo>
                  <a:cubicBezTo>
                    <a:pt x="1" y="56"/>
                    <a:pt x="10" y="103"/>
                    <a:pt x="19" y="140"/>
                  </a:cubicBezTo>
                  <a:cubicBezTo>
                    <a:pt x="47" y="177"/>
                    <a:pt x="56" y="224"/>
                    <a:pt x="103" y="261"/>
                  </a:cubicBezTo>
                  <a:cubicBezTo>
                    <a:pt x="121" y="214"/>
                    <a:pt x="103" y="159"/>
                    <a:pt x="93" y="122"/>
                  </a:cubicBezTo>
                  <a:cubicBezTo>
                    <a:pt x="66" y="84"/>
                    <a:pt x="56"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3"/>
            <p:cNvSpPr/>
            <p:nvPr/>
          </p:nvSpPr>
          <p:spPr>
            <a:xfrm>
              <a:off x="3768175" y="1875675"/>
              <a:ext cx="7225" cy="7925"/>
            </a:xfrm>
            <a:custGeom>
              <a:rect b="b" l="l" r="r" t="t"/>
              <a:pathLst>
                <a:path extrusionOk="0" h="317" w="289">
                  <a:moveTo>
                    <a:pt x="1" y="1"/>
                  </a:moveTo>
                  <a:lnTo>
                    <a:pt x="1" y="1"/>
                  </a:lnTo>
                  <a:cubicBezTo>
                    <a:pt x="19" y="66"/>
                    <a:pt x="66" y="131"/>
                    <a:pt x="112" y="196"/>
                  </a:cubicBezTo>
                  <a:cubicBezTo>
                    <a:pt x="140" y="224"/>
                    <a:pt x="168" y="242"/>
                    <a:pt x="196" y="270"/>
                  </a:cubicBezTo>
                  <a:cubicBezTo>
                    <a:pt x="214" y="279"/>
                    <a:pt x="252" y="298"/>
                    <a:pt x="289" y="317"/>
                  </a:cubicBezTo>
                  <a:cubicBezTo>
                    <a:pt x="242" y="242"/>
                    <a:pt x="205" y="187"/>
                    <a:pt x="159" y="140"/>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
            <p:cNvSpPr/>
            <p:nvPr/>
          </p:nvSpPr>
          <p:spPr>
            <a:xfrm>
              <a:off x="3984425" y="1740150"/>
              <a:ext cx="107800" cy="96800"/>
            </a:xfrm>
            <a:custGeom>
              <a:rect b="b" l="l" r="r" t="t"/>
              <a:pathLst>
                <a:path extrusionOk="0" h="3872" w="4312">
                  <a:moveTo>
                    <a:pt x="2299" y="1"/>
                  </a:moveTo>
                  <a:cubicBezTo>
                    <a:pt x="2034" y="1"/>
                    <a:pt x="1752" y="198"/>
                    <a:pt x="1552" y="405"/>
                  </a:cubicBezTo>
                  <a:cubicBezTo>
                    <a:pt x="883" y="1092"/>
                    <a:pt x="381" y="1938"/>
                    <a:pt x="112" y="2848"/>
                  </a:cubicBezTo>
                  <a:cubicBezTo>
                    <a:pt x="0" y="3164"/>
                    <a:pt x="363" y="3396"/>
                    <a:pt x="567" y="3489"/>
                  </a:cubicBezTo>
                  <a:cubicBezTo>
                    <a:pt x="1150" y="3723"/>
                    <a:pt x="1779" y="3871"/>
                    <a:pt x="2404" y="3871"/>
                  </a:cubicBezTo>
                  <a:cubicBezTo>
                    <a:pt x="2696" y="3871"/>
                    <a:pt x="2987" y="3839"/>
                    <a:pt x="3271" y="3768"/>
                  </a:cubicBezTo>
                  <a:cubicBezTo>
                    <a:pt x="3550" y="3703"/>
                    <a:pt x="3828" y="3601"/>
                    <a:pt x="4033" y="3387"/>
                  </a:cubicBezTo>
                  <a:cubicBezTo>
                    <a:pt x="4228" y="3183"/>
                    <a:pt x="4311" y="2830"/>
                    <a:pt x="4144" y="2597"/>
                  </a:cubicBezTo>
                  <a:cubicBezTo>
                    <a:pt x="3958" y="2337"/>
                    <a:pt x="3596" y="2309"/>
                    <a:pt x="3289" y="2291"/>
                  </a:cubicBezTo>
                  <a:cubicBezTo>
                    <a:pt x="3494" y="2170"/>
                    <a:pt x="3708" y="2040"/>
                    <a:pt x="3828" y="1845"/>
                  </a:cubicBezTo>
                  <a:cubicBezTo>
                    <a:pt x="3958" y="1640"/>
                    <a:pt x="3996" y="1352"/>
                    <a:pt x="3828" y="1176"/>
                  </a:cubicBezTo>
                  <a:cubicBezTo>
                    <a:pt x="3738" y="1069"/>
                    <a:pt x="3598" y="1030"/>
                    <a:pt x="3451" y="1030"/>
                  </a:cubicBezTo>
                  <a:cubicBezTo>
                    <a:pt x="3343" y="1030"/>
                    <a:pt x="3230" y="1051"/>
                    <a:pt x="3131" y="1083"/>
                  </a:cubicBezTo>
                  <a:cubicBezTo>
                    <a:pt x="2890" y="1166"/>
                    <a:pt x="2686" y="1315"/>
                    <a:pt x="2435" y="1362"/>
                  </a:cubicBezTo>
                  <a:cubicBezTo>
                    <a:pt x="2574" y="1166"/>
                    <a:pt x="2732" y="962"/>
                    <a:pt x="2778" y="730"/>
                  </a:cubicBezTo>
                  <a:cubicBezTo>
                    <a:pt x="2834" y="479"/>
                    <a:pt x="2760" y="200"/>
                    <a:pt x="2565" y="79"/>
                  </a:cubicBezTo>
                  <a:cubicBezTo>
                    <a:pt x="2481" y="24"/>
                    <a:pt x="2391" y="1"/>
                    <a:pt x="22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
            <p:cNvSpPr/>
            <p:nvPr/>
          </p:nvSpPr>
          <p:spPr>
            <a:xfrm>
              <a:off x="3985575" y="1739575"/>
              <a:ext cx="106650" cy="98650"/>
            </a:xfrm>
            <a:custGeom>
              <a:rect b="b" l="l" r="r" t="t"/>
              <a:pathLst>
                <a:path extrusionOk="0" h="3946" w="4266">
                  <a:moveTo>
                    <a:pt x="38" y="2908"/>
                  </a:moveTo>
                  <a:cubicBezTo>
                    <a:pt x="10" y="2973"/>
                    <a:pt x="1" y="3038"/>
                    <a:pt x="19" y="3103"/>
                  </a:cubicBezTo>
                  <a:cubicBezTo>
                    <a:pt x="10" y="3048"/>
                    <a:pt x="10" y="2983"/>
                    <a:pt x="38" y="2908"/>
                  </a:cubicBezTo>
                  <a:close/>
                  <a:moveTo>
                    <a:pt x="2277" y="0"/>
                  </a:moveTo>
                  <a:cubicBezTo>
                    <a:pt x="2147" y="0"/>
                    <a:pt x="2045" y="28"/>
                    <a:pt x="1924" y="93"/>
                  </a:cubicBezTo>
                  <a:cubicBezTo>
                    <a:pt x="1720" y="195"/>
                    <a:pt x="1543" y="353"/>
                    <a:pt x="1395" y="530"/>
                  </a:cubicBezTo>
                  <a:cubicBezTo>
                    <a:pt x="1088" y="864"/>
                    <a:pt x="819" y="1236"/>
                    <a:pt x="586" y="1635"/>
                  </a:cubicBezTo>
                  <a:cubicBezTo>
                    <a:pt x="819" y="1236"/>
                    <a:pt x="1088" y="883"/>
                    <a:pt x="1404" y="548"/>
                  </a:cubicBezTo>
                  <a:cubicBezTo>
                    <a:pt x="1552" y="390"/>
                    <a:pt x="1729" y="242"/>
                    <a:pt x="1924" y="149"/>
                  </a:cubicBezTo>
                  <a:cubicBezTo>
                    <a:pt x="2016" y="107"/>
                    <a:pt x="2115" y="73"/>
                    <a:pt x="2208" y="73"/>
                  </a:cubicBezTo>
                  <a:cubicBezTo>
                    <a:pt x="2219" y="73"/>
                    <a:pt x="2229" y="74"/>
                    <a:pt x="2240" y="75"/>
                  </a:cubicBezTo>
                  <a:cubicBezTo>
                    <a:pt x="2342" y="75"/>
                    <a:pt x="2444" y="121"/>
                    <a:pt x="2519" y="195"/>
                  </a:cubicBezTo>
                  <a:cubicBezTo>
                    <a:pt x="2584" y="260"/>
                    <a:pt x="2640" y="372"/>
                    <a:pt x="2658" y="474"/>
                  </a:cubicBezTo>
                  <a:cubicBezTo>
                    <a:pt x="2686" y="576"/>
                    <a:pt x="2667" y="678"/>
                    <a:pt x="2649" y="781"/>
                  </a:cubicBezTo>
                  <a:cubicBezTo>
                    <a:pt x="2593" y="994"/>
                    <a:pt x="2463" y="1180"/>
                    <a:pt x="2324" y="1366"/>
                  </a:cubicBezTo>
                  <a:lnTo>
                    <a:pt x="2231" y="1496"/>
                  </a:lnTo>
                  <a:lnTo>
                    <a:pt x="2231" y="1496"/>
                  </a:lnTo>
                  <a:lnTo>
                    <a:pt x="2379" y="1459"/>
                  </a:lnTo>
                  <a:cubicBezTo>
                    <a:pt x="2640" y="1412"/>
                    <a:pt x="2844" y="1264"/>
                    <a:pt x="3067" y="1189"/>
                  </a:cubicBezTo>
                  <a:cubicBezTo>
                    <a:pt x="3169" y="1152"/>
                    <a:pt x="3290" y="1134"/>
                    <a:pt x="3401" y="1134"/>
                  </a:cubicBezTo>
                  <a:cubicBezTo>
                    <a:pt x="3522" y="1134"/>
                    <a:pt x="3624" y="1171"/>
                    <a:pt x="3689" y="1236"/>
                  </a:cubicBezTo>
                  <a:cubicBezTo>
                    <a:pt x="3764" y="1310"/>
                    <a:pt x="3810" y="1412"/>
                    <a:pt x="3810" y="1515"/>
                  </a:cubicBezTo>
                  <a:cubicBezTo>
                    <a:pt x="3810" y="1617"/>
                    <a:pt x="3773" y="1738"/>
                    <a:pt x="3717" y="1831"/>
                  </a:cubicBezTo>
                  <a:cubicBezTo>
                    <a:pt x="3596" y="2016"/>
                    <a:pt x="3392" y="2156"/>
                    <a:pt x="3178" y="2286"/>
                  </a:cubicBezTo>
                  <a:lnTo>
                    <a:pt x="2993" y="2397"/>
                  </a:lnTo>
                  <a:lnTo>
                    <a:pt x="3216" y="2407"/>
                  </a:lnTo>
                  <a:cubicBezTo>
                    <a:pt x="3346" y="2407"/>
                    <a:pt x="3476" y="2425"/>
                    <a:pt x="3596" y="2444"/>
                  </a:cubicBezTo>
                  <a:cubicBezTo>
                    <a:pt x="3727" y="2472"/>
                    <a:pt x="3847" y="2518"/>
                    <a:pt x="3940" y="2583"/>
                  </a:cubicBezTo>
                  <a:cubicBezTo>
                    <a:pt x="4033" y="2657"/>
                    <a:pt x="4089" y="2760"/>
                    <a:pt x="4107" y="2871"/>
                  </a:cubicBezTo>
                  <a:cubicBezTo>
                    <a:pt x="4126" y="2992"/>
                    <a:pt x="4107" y="3122"/>
                    <a:pt x="4052" y="3224"/>
                  </a:cubicBezTo>
                  <a:cubicBezTo>
                    <a:pt x="4005" y="3336"/>
                    <a:pt x="3922" y="3438"/>
                    <a:pt x="3819" y="3512"/>
                  </a:cubicBezTo>
                  <a:cubicBezTo>
                    <a:pt x="3727" y="3596"/>
                    <a:pt x="3615" y="3652"/>
                    <a:pt x="3485" y="3698"/>
                  </a:cubicBezTo>
                  <a:cubicBezTo>
                    <a:pt x="3364" y="3744"/>
                    <a:pt x="3243" y="3782"/>
                    <a:pt x="3113" y="3800"/>
                  </a:cubicBezTo>
                  <a:cubicBezTo>
                    <a:pt x="2983" y="3837"/>
                    <a:pt x="2853" y="3847"/>
                    <a:pt x="2732" y="3875"/>
                  </a:cubicBezTo>
                  <a:cubicBezTo>
                    <a:pt x="2582" y="3890"/>
                    <a:pt x="2433" y="3898"/>
                    <a:pt x="2284" y="3898"/>
                  </a:cubicBezTo>
                  <a:cubicBezTo>
                    <a:pt x="1908" y="3898"/>
                    <a:pt x="1538" y="3850"/>
                    <a:pt x="1172" y="3763"/>
                  </a:cubicBezTo>
                  <a:cubicBezTo>
                    <a:pt x="921" y="3689"/>
                    <a:pt x="670" y="3605"/>
                    <a:pt x="428" y="3512"/>
                  </a:cubicBezTo>
                  <a:lnTo>
                    <a:pt x="428" y="3512"/>
                  </a:lnTo>
                  <a:cubicBezTo>
                    <a:pt x="670" y="3614"/>
                    <a:pt x="921" y="3698"/>
                    <a:pt x="1172" y="3772"/>
                  </a:cubicBezTo>
                  <a:cubicBezTo>
                    <a:pt x="1572" y="3882"/>
                    <a:pt x="1978" y="3945"/>
                    <a:pt x="2390" y="3945"/>
                  </a:cubicBezTo>
                  <a:cubicBezTo>
                    <a:pt x="2504" y="3945"/>
                    <a:pt x="2618" y="3940"/>
                    <a:pt x="2732" y="3930"/>
                  </a:cubicBezTo>
                  <a:cubicBezTo>
                    <a:pt x="2853" y="3921"/>
                    <a:pt x="2993" y="3912"/>
                    <a:pt x="3123" y="3875"/>
                  </a:cubicBezTo>
                  <a:cubicBezTo>
                    <a:pt x="3253" y="3847"/>
                    <a:pt x="3383" y="3819"/>
                    <a:pt x="3504" y="3772"/>
                  </a:cubicBezTo>
                  <a:cubicBezTo>
                    <a:pt x="3671" y="3689"/>
                    <a:pt x="3782" y="3633"/>
                    <a:pt x="3903" y="3549"/>
                  </a:cubicBezTo>
                  <a:cubicBezTo>
                    <a:pt x="4005" y="3466"/>
                    <a:pt x="4107" y="3364"/>
                    <a:pt x="4173" y="3233"/>
                  </a:cubicBezTo>
                  <a:cubicBezTo>
                    <a:pt x="4228" y="3103"/>
                    <a:pt x="4265" y="2973"/>
                    <a:pt x="4247" y="2834"/>
                  </a:cubicBezTo>
                  <a:cubicBezTo>
                    <a:pt x="4238" y="2695"/>
                    <a:pt x="4154" y="2555"/>
                    <a:pt x="4042" y="2462"/>
                  </a:cubicBezTo>
                  <a:cubicBezTo>
                    <a:pt x="3922" y="2369"/>
                    <a:pt x="3801" y="2323"/>
                    <a:pt x="3662" y="2286"/>
                  </a:cubicBezTo>
                  <a:cubicBezTo>
                    <a:pt x="3587" y="2277"/>
                    <a:pt x="3531" y="2258"/>
                    <a:pt x="3457" y="2249"/>
                  </a:cubicBezTo>
                  <a:cubicBezTo>
                    <a:pt x="3504" y="2211"/>
                    <a:pt x="3550" y="2193"/>
                    <a:pt x="3596" y="2156"/>
                  </a:cubicBezTo>
                  <a:cubicBezTo>
                    <a:pt x="3708" y="2072"/>
                    <a:pt x="3801" y="1979"/>
                    <a:pt x="3866" y="1877"/>
                  </a:cubicBezTo>
                  <a:cubicBezTo>
                    <a:pt x="3940" y="1766"/>
                    <a:pt x="3987" y="1635"/>
                    <a:pt x="3987" y="1496"/>
                  </a:cubicBezTo>
                  <a:cubicBezTo>
                    <a:pt x="3987" y="1357"/>
                    <a:pt x="3940" y="1217"/>
                    <a:pt x="3819" y="1106"/>
                  </a:cubicBezTo>
                  <a:cubicBezTo>
                    <a:pt x="3717" y="1013"/>
                    <a:pt x="3578" y="967"/>
                    <a:pt x="3439" y="967"/>
                  </a:cubicBezTo>
                  <a:cubicBezTo>
                    <a:pt x="3308" y="967"/>
                    <a:pt x="3169" y="994"/>
                    <a:pt x="3058" y="1041"/>
                  </a:cubicBezTo>
                  <a:cubicBezTo>
                    <a:pt x="2872" y="1106"/>
                    <a:pt x="2705" y="1199"/>
                    <a:pt x="2547" y="1273"/>
                  </a:cubicBezTo>
                  <a:cubicBezTo>
                    <a:pt x="2640" y="1124"/>
                    <a:pt x="2723" y="967"/>
                    <a:pt x="2779" y="799"/>
                  </a:cubicBezTo>
                  <a:cubicBezTo>
                    <a:pt x="2807" y="678"/>
                    <a:pt x="2807" y="548"/>
                    <a:pt x="2788" y="437"/>
                  </a:cubicBezTo>
                  <a:cubicBezTo>
                    <a:pt x="2760" y="316"/>
                    <a:pt x="2705" y="205"/>
                    <a:pt x="2612" y="121"/>
                  </a:cubicBezTo>
                  <a:cubicBezTo>
                    <a:pt x="2519" y="47"/>
                    <a:pt x="2389" y="0"/>
                    <a:pt x="22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
            <p:cNvSpPr/>
            <p:nvPr/>
          </p:nvSpPr>
          <p:spPr>
            <a:xfrm>
              <a:off x="3987200" y="1773950"/>
              <a:ext cx="58575" cy="43225"/>
            </a:xfrm>
            <a:custGeom>
              <a:rect b="b" l="l" r="r" t="t"/>
              <a:pathLst>
                <a:path extrusionOk="0" h="1729" w="2343">
                  <a:moveTo>
                    <a:pt x="2342" y="0"/>
                  </a:moveTo>
                  <a:lnTo>
                    <a:pt x="2342" y="0"/>
                  </a:lnTo>
                  <a:cubicBezTo>
                    <a:pt x="2138" y="158"/>
                    <a:pt x="1952" y="298"/>
                    <a:pt x="1757" y="446"/>
                  </a:cubicBezTo>
                  <a:lnTo>
                    <a:pt x="1172" y="883"/>
                  </a:lnTo>
                  <a:lnTo>
                    <a:pt x="596" y="1329"/>
                  </a:lnTo>
                  <a:cubicBezTo>
                    <a:pt x="503" y="1394"/>
                    <a:pt x="410" y="1468"/>
                    <a:pt x="308" y="1533"/>
                  </a:cubicBezTo>
                  <a:cubicBezTo>
                    <a:pt x="215" y="1608"/>
                    <a:pt x="112" y="1673"/>
                    <a:pt x="1" y="1728"/>
                  </a:cubicBezTo>
                  <a:cubicBezTo>
                    <a:pt x="224" y="1626"/>
                    <a:pt x="438" y="1496"/>
                    <a:pt x="633" y="1366"/>
                  </a:cubicBezTo>
                  <a:cubicBezTo>
                    <a:pt x="837" y="1227"/>
                    <a:pt x="1023" y="1087"/>
                    <a:pt x="1227" y="929"/>
                  </a:cubicBezTo>
                  <a:cubicBezTo>
                    <a:pt x="1422" y="781"/>
                    <a:pt x="1608" y="632"/>
                    <a:pt x="1794" y="483"/>
                  </a:cubicBezTo>
                  <a:cubicBezTo>
                    <a:pt x="1980" y="325"/>
                    <a:pt x="2166" y="168"/>
                    <a:pt x="2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
            <p:cNvSpPr/>
            <p:nvPr/>
          </p:nvSpPr>
          <p:spPr>
            <a:xfrm>
              <a:off x="3988825" y="1797875"/>
              <a:ext cx="77150" cy="22075"/>
            </a:xfrm>
            <a:custGeom>
              <a:rect b="b" l="l" r="r" t="t"/>
              <a:pathLst>
                <a:path extrusionOk="0" h="883" w="3086">
                  <a:moveTo>
                    <a:pt x="3086" y="0"/>
                  </a:moveTo>
                  <a:lnTo>
                    <a:pt x="3086" y="0"/>
                  </a:lnTo>
                  <a:cubicBezTo>
                    <a:pt x="2816" y="56"/>
                    <a:pt x="2565" y="112"/>
                    <a:pt x="2296" y="158"/>
                  </a:cubicBezTo>
                  <a:cubicBezTo>
                    <a:pt x="2045" y="233"/>
                    <a:pt x="1776" y="298"/>
                    <a:pt x="1515" y="372"/>
                  </a:cubicBezTo>
                  <a:cubicBezTo>
                    <a:pt x="1265" y="446"/>
                    <a:pt x="1004" y="521"/>
                    <a:pt x="754" y="604"/>
                  </a:cubicBezTo>
                  <a:cubicBezTo>
                    <a:pt x="493" y="678"/>
                    <a:pt x="243" y="762"/>
                    <a:pt x="1" y="883"/>
                  </a:cubicBezTo>
                  <a:cubicBezTo>
                    <a:pt x="122" y="836"/>
                    <a:pt x="252" y="799"/>
                    <a:pt x="382" y="762"/>
                  </a:cubicBezTo>
                  <a:lnTo>
                    <a:pt x="763" y="660"/>
                  </a:lnTo>
                  <a:lnTo>
                    <a:pt x="1543" y="446"/>
                  </a:lnTo>
                  <a:lnTo>
                    <a:pt x="2324" y="233"/>
                  </a:lnTo>
                  <a:cubicBezTo>
                    <a:pt x="2575" y="158"/>
                    <a:pt x="2835" y="75"/>
                    <a:pt x="30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
            <p:cNvSpPr/>
            <p:nvPr/>
          </p:nvSpPr>
          <p:spPr>
            <a:xfrm>
              <a:off x="4010200" y="1793450"/>
              <a:ext cx="16525" cy="12100"/>
            </a:xfrm>
            <a:custGeom>
              <a:rect b="b" l="l" r="r" t="t"/>
              <a:pathLst>
                <a:path extrusionOk="0" h="484" w="661">
                  <a:moveTo>
                    <a:pt x="660" y="1"/>
                  </a:moveTo>
                  <a:lnTo>
                    <a:pt x="660" y="1"/>
                  </a:lnTo>
                  <a:cubicBezTo>
                    <a:pt x="540" y="75"/>
                    <a:pt x="419" y="149"/>
                    <a:pt x="317" y="224"/>
                  </a:cubicBezTo>
                  <a:cubicBezTo>
                    <a:pt x="261" y="252"/>
                    <a:pt x="214" y="307"/>
                    <a:pt x="149" y="354"/>
                  </a:cubicBezTo>
                  <a:cubicBezTo>
                    <a:pt x="103" y="391"/>
                    <a:pt x="56" y="447"/>
                    <a:pt x="1" y="484"/>
                  </a:cubicBezTo>
                  <a:cubicBezTo>
                    <a:pt x="75" y="465"/>
                    <a:pt x="131" y="428"/>
                    <a:pt x="187" y="391"/>
                  </a:cubicBezTo>
                  <a:cubicBezTo>
                    <a:pt x="242" y="363"/>
                    <a:pt x="307" y="326"/>
                    <a:pt x="363" y="279"/>
                  </a:cubicBezTo>
                  <a:cubicBezTo>
                    <a:pt x="465" y="196"/>
                    <a:pt x="567" y="103"/>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
            <p:cNvSpPr/>
            <p:nvPr/>
          </p:nvSpPr>
          <p:spPr>
            <a:xfrm>
              <a:off x="4024850" y="1789975"/>
              <a:ext cx="8850" cy="8850"/>
            </a:xfrm>
            <a:custGeom>
              <a:rect b="b" l="l" r="r" t="t"/>
              <a:pathLst>
                <a:path extrusionOk="0" h="354" w="354">
                  <a:moveTo>
                    <a:pt x="353" y="0"/>
                  </a:moveTo>
                  <a:lnTo>
                    <a:pt x="353" y="0"/>
                  </a:lnTo>
                  <a:cubicBezTo>
                    <a:pt x="269" y="47"/>
                    <a:pt x="214" y="103"/>
                    <a:pt x="158" y="158"/>
                  </a:cubicBezTo>
                  <a:cubicBezTo>
                    <a:pt x="139" y="195"/>
                    <a:pt x="102" y="223"/>
                    <a:pt x="74" y="261"/>
                  </a:cubicBezTo>
                  <a:cubicBezTo>
                    <a:pt x="56" y="288"/>
                    <a:pt x="28" y="316"/>
                    <a:pt x="0" y="353"/>
                  </a:cubicBezTo>
                  <a:cubicBezTo>
                    <a:pt x="28" y="335"/>
                    <a:pt x="74" y="316"/>
                    <a:pt x="112" y="288"/>
                  </a:cubicBezTo>
                  <a:cubicBezTo>
                    <a:pt x="149" y="270"/>
                    <a:pt x="167" y="242"/>
                    <a:pt x="204" y="214"/>
                  </a:cubicBezTo>
                  <a:cubicBezTo>
                    <a:pt x="269" y="149"/>
                    <a:pt x="325" y="84"/>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
            <p:cNvSpPr/>
            <p:nvPr/>
          </p:nvSpPr>
          <p:spPr>
            <a:xfrm>
              <a:off x="4020900" y="1794850"/>
              <a:ext cx="16975" cy="10000"/>
            </a:xfrm>
            <a:custGeom>
              <a:rect b="b" l="l" r="r" t="t"/>
              <a:pathLst>
                <a:path extrusionOk="0" h="400" w="679">
                  <a:moveTo>
                    <a:pt x="678" y="0"/>
                  </a:moveTo>
                  <a:cubicBezTo>
                    <a:pt x="558" y="47"/>
                    <a:pt x="446" y="112"/>
                    <a:pt x="325" y="186"/>
                  </a:cubicBezTo>
                  <a:cubicBezTo>
                    <a:pt x="214" y="251"/>
                    <a:pt x="112" y="316"/>
                    <a:pt x="0" y="400"/>
                  </a:cubicBezTo>
                  <a:cubicBezTo>
                    <a:pt x="74" y="372"/>
                    <a:pt x="130" y="354"/>
                    <a:pt x="186" y="326"/>
                  </a:cubicBezTo>
                  <a:cubicBezTo>
                    <a:pt x="251" y="298"/>
                    <a:pt x="307" y="270"/>
                    <a:pt x="362" y="233"/>
                  </a:cubicBezTo>
                  <a:cubicBezTo>
                    <a:pt x="483" y="168"/>
                    <a:pt x="585" y="93"/>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
            <p:cNvSpPr/>
            <p:nvPr/>
          </p:nvSpPr>
          <p:spPr>
            <a:xfrm>
              <a:off x="4003475" y="1807400"/>
              <a:ext cx="11400" cy="4425"/>
            </a:xfrm>
            <a:custGeom>
              <a:rect b="b" l="l" r="r" t="t"/>
              <a:pathLst>
                <a:path extrusionOk="0" h="177" w="456">
                  <a:moveTo>
                    <a:pt x="456" y="0"/>
                  </a:moveTo>
                  <a:cubicBezTo>
                    <a:pt x="372" y="0"/>
                    <a:pt x="298" y="28"/>
                    <a:pt x="214" y="56"/>
                  </a:cubicBezTo>
                  <a:cubicBezTo>
                    <a:pt x="140" y="84"/>
                    <a:pt x="75" y="121"/>
                    <a:pt x="0" y="177"/>
                  </a:cubicBezTo>
                  <a:cubicBezTo>
                    <a:pt x="93" y="158"/>
                    <a:pt x="168" y="140"/>
                    <a:pt x="251" y="121"/>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
            <p:cNvSpPr/>
            <p:nvPr/>
          </p:nvSpPr>
          <p:spPr>
            <a:xfrm>
              <a:off x="4063625" y="1780675"/>
              <a:ext cx="13500" cy="11875"/>
            </a:xfrm>
            <a:custGeom>
              <a:rect b="b" l="l" r="r" t="t"/>
              <a:pathLst>
                <a:path extrusionOk="0" h="475" w="540">
                  <a:moveTo>
                    <a:pt x="540" y="1"/>
                  </a:moveTo>
                  <a:cubicBezTo>
                    <a:pt x="428" y="75"/>
                    <a:pt x="335" y="140"/>
                    <a:pt x="251" y="224"/>
                  </a:cubicBezTo>
                  <a:lnTo>
                    <a:pt x="131" y="354"/>
                  </a:lnTo>
                  <a:cubicBezTo>
                    <a:pt x="84" y="400"/>
                    <a:pt x="47" y="447"/>
                    <a:pt x="1" y="475"/>
                  </a:cubicBezTo>
                  <a:cubicBezTo>
                    <a:pt x="56" y="465"/>
                    <a:pt x="121" y="428"/>
                    <a:pt x="168" y="400"/>
                  </a:cubicBezTo>
                  <a:cubicBezTo>
                    <a:pt x="214" y="363"/>
                    <a:pt x="261" y="317"/>
                    <a:pt x="307" y="279"/>
                  </a:cubicBezTo>
                  <a:cubicBezTo>
                    <a:pt x="382" y="196"/>
                    <a:pt x="465" y="103"/>
                    <a:pt x="5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
            <p:cNvSpPr/>
            <p:nvPr/>
          </p:nvSpPr>
          <p:spPr>
            <a:xfrm>
              <a:off x="4056200" y="1786500"/>
              <a:ext cx="9550" cy="7900"/>
            </a:xfrm>
            <a:custGeom>
              <a:rect b="b" l="l" r="r" t="t"/>
              <a:pathLst>
                <a:path extrusionOk="0" h="316" w="382">
                  <a:moveTo>
                    <a:pt x="381" y="0"/>
                  </a:moveTo>
                  <a:lnTo>
                    <a:pt x="381" y="0"/>
                  </a:lnTo>
                  <a:cubicBezTo>
                    <a:pt x="307" y="46"/>
                    <a:pt x="242" y="93"/>
                    <a:pt x="186" y="149"/>
                  </a:cubicBezTo>
                  <a:cubicBezTo>
                    <a:pt x="112" y="195"/>
                    <a:pt x="56" y="260"/>
                    <a:pt x="0" y="316"/>
                  </a:cubicBezTo>
                  <a:cubicBezTo>
                    <a:pt x="47" y="307"/>
                    <a:pt x="93" y="288"/>
                    <a:pt x="121" y="269"/>
                  </a:cubicBezTo>
                  <a:cubicBezTo>
                    <a:pt x="158" y="260"/>
                    <a:pt x="195" y="223"/>
                    <a:pt x="233" y="195"/>
                  </a:cubicBezTo>
                  <a:cubicBezTo>
                    <a:pt x="251" y="167"/>
                    <a:pt x="288" y="139"/>
                    <a:pt x="307" y="102"/>
                  </a:cubicBezTo>
                  <a:cubicBezTo>
                    <a:pt x="335" y="84"/>
                    <a:pt x="372" y="3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
            <p:cNvSpPr/>
            <p:nvPr/>
          </p:nvSpPr>
          <p:spPr>
            <a:xfrm>
              <a:off x="4070600" y="1776025"/>
              <a:ext cx="4425" cy="5850"/>
            </a:xfrm>
            <a:custGeom>
              <a:rect b="b" l="l" r="r" t="t"/>
              <a:pathLst>
                <a:path extrusionOk="0" h="234" w="177">
                  <a:moveTo>
                    <a:pt x="177" y="1"/>
                  </a:moveTo>
                  <a:lnTo>
                    <a:pt x="177" y="1"/>
                  </a:lnTo>
                  <a:cubicBezTo>
                    <a:pt x="130" y="38"/>
                    <a:pt x="103" y="75"/>
                    <a:pt x="84" y="103"/>
                  </a:cubicBezTo>
                  <a:cubicBezTo>
                    <a:pt x="56" y="131"/>
                    <a:pt x="47" y="140"/>
                    <a:pt x="38" y="159"/>
                  </a:cubicBezTo>
                  <a:lnTo>
                    <a:pt x="0" y="233"/>
                  </a:lnTo>
                  <a:cubicBezTo>
                    <a:pt x="56" y="224"/>
                    <a:pt x="93" y="187"/>
                    <a:pt x="130" y="150"/>
                  </a:cubicBezTo>
                  <a:lnTo>
                    <a:pt x="168" y="85"/>
                  </a:lnTo>
                  <a:cubicBezTo>
                    <a:pt x="177" y="57"/>
                    <a:pt x="177" y="20"/>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
            <p:cNvSpPr/>
            <p:nvPr/>
          </p:nvSpPr>
          <p:spPr>
            <a:xfrm>
              <a:off x="4074075" y="1813425"/>
              <a:ext cx="10725" cy="12350"/>
            </a:xfrm>
            <a:custGeom>
              <a:rect b="b" l="l" r="r" t="t"/>
              <a:pathLst>
                <a:path extrusionOk="0" h="494" w="429">
                  <a:moveTo>
                    <a:pt x="410" y="1"/>
                  </a:moveTo>
                  <a:cubicBezTo>
                    <a:pt x="400" y="131"/>
                    <a:pt x="354" y="224"/>
                    <a:pt x="270" y="298"/>
                  </a:cubicBezTo>
                  <a:cubicBezTo>
                    <a:pt x="233" y="326"/>
                    <a:pt x="187" y="363"/>
                    <a:pt x="140" y="400"/>
                  </a:cubicBezTo>
                  <a:cubicBezTo>
                    <a:pt x="122" y="410"/>
                    <a:pt x="94" y="437"/>
                    <a:pt x="75" y="447"/>
                  </a:cubicBezTo>
                  <a:cubicBezTo>
                    <a:pt x="47" y="456"/>
                    <a:pt x="29" y="465"/>
                    <a:pt x="1" y="493"/>
                  </a:cubicBezTo>
                  <a:cubicBezTo>
                    <a:pt x="38" y="493"/>
                    <a:pt x="56" y="493"/>
                    <a:pt x="94" y="484"/>
                  </a:cubicBezTo>
                  <a:cubicBezTo>
                    <a:pt x="122" y="465"/>
                    <a:pt x="149" y="456"/>
                    <a:pt x="177" y="447"/>
                  </a:cubicBezTo>
                  <a:cubicBezTo>
                    <a:pt x="233" y="419"/>
                    <a:pt x="279" y="382"/>
                    <a:pt x="326" y="345"/>
                  </a:cubicBezTo>
                  <a:cubicBezTo>
                    <a:pt x="372" y="298"/>
                    <a:pt x="410" y="233"/>
                    <a:pt x="419" y="177"/>
                  </a:cubicBezTo>
                  <a:cubicBezTo>
                    <a:pt x="428" y="122"/>
                    <a:pt x="428" y="66"/>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
            <p:cNvSpPr/>
            <p:nvPr/>
          </p:nvSpPr>
          <p:spPr>
            <a:xfrm>
              <a:off x="4063175" y="1821100"/>
              <a:ext cx="14650" cy="5700"/>
            </a:xfrm>
            <a:custGeom>
              <a:rect b="b" l="l" r="r" t="t"/>
              <a:pathLst>
                <a:path extrusionOk="0" h="228" w="586">
                  <a:moveTo>
                    <a:pt x="585" y="0"/>
                  </a:moveTo>
                  <a:cubicBezTo>
                    <a:pt x="530" y="10"/>
                    <a:pt x="483" y="19"/>
                    <a:pt x="437" y="47"/>
                  </a:cubicBezTo>
                  <a:cubicBezTo>
                    <a:pt x="381" y="65"/>
                    <a:pt x="335" y="75"/>
                    <a:pt x="288" y="103"/>
                  </a:cubicBezTo>
                  <a:lnTo>
                    <a:pt x="149" y="158"/>
                  </a:lnTo>
                  <a:cubicBezTo>
                    <a:pt x="102" y="186"/>
                    <a:pt x="56" y="205"/>
                    <a:pt x="0" y="214"/>
                  </a:cubicBezTo>
                  <a:cubicBezTo>
                    <a:pt x="23" y="223"/>
                    <a:pt x="49" y="228"/>
                    <a:pt x="76" y="228"/>
                  </a:cubicBezTo>
                  <a:cubicBezTo>
                    <a:pt x="102" y="228"/>
                    <a:pt x="130" y="223"/>
                    <a:pt x="158" y="214"/>
                  </a:cubicBezTo>
                  <a:cubicBezTo>
                    <a:pt x="204" y="205"/>
                    <a:pt x="260" y="195"/>
                    <a:pt x="307" y="177"/>
                  </a:cubicBezTo>
                  <a:cubicBezTo>
                    <a:pt x="418" y="130"/>
                    <a:pt x="511" y="65"/>
                    <a:pt x="5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
            <p:cNvSpPr/>
            <p:nvPr/>
          </p:nvSpPr>
          <p:spPr>
            <a:xfrm>
              <a:off x="4055500" y="1829450"/>
              <a:ext cx="14200" cy="2600"/>
            </a:xfrm>
            <a:custGeom>
              <a:rect b="b" l="l" r="r" t="t"/>
              <a:pathLst>
                <a:path extrusionOk="0" h="104" w="568">
                  <a:moveTo>
                    <a:pt x="567" y="1"/>
                  </a:moveTo>
                  <a:cubicBezTo>
                    <a:pt x="474" y="1"/>
                    <a:pt x="381" y="10"/>
                    <a:pt x="279" y="29"/>
                  </a:cubicBezTo>
                  <a:cubicBezTo>
                    <a:pt x="186" y="38"/>
                    <a:pt x="93" y="57"/>
                    <a:pt x="0" y="75"/>
                  </a:cubicBezTo>
                  <a:cubicBezTo>
                    <a:pt x="47" y="94"/>
                    <a:pt x="103" y="103"/>
                    <a:pt x="149" y="103"/>
                  </a:cubicBezTo>
                  <a:cubicBezTo>
                    <a:pt x="214" y="103"/>
                    <a:pt x="261" y="103"/>
                    <a:pt x="307" y="94"/>
                  </a:cubicBezTo>
                  <a:lnTo>
                    <a:pt x="446" y="57"/>
                  </a:lnTo>
                  <a:cubicBezTo>
                    <a:pt x="493" y="47"/>
                    <a:pt x="521" y="29"/>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3"/>
            <p:cNvSpPr/>
            <p:nvPr/>
          </p:nvSpPr>
          <p:spPr>
            <a:xfrm>
              <a:off x="4067125" y="1817850"/>
              <a:ext cx="9300" cy="4500"/>
            </a:xfrm>
            <a:custGeom>
              <a:rect b="b" l="l" r="r" t="t"/>
              <a:pathLst>
                <a:path extrusionOk="0" h="180" w="372">
                  <a:moveTo>
                    <a:pt x="372" y="0"/>
                  </a:moveTo>
                  <a:cubicBezTo>
                    <a:pt x="307" y="28"/>
                    <a:pt x="242" y="47"/>
                    <a:pt x="177" y="84"/>
                  </a:cubicBezTo>
                  <a:cubicBezTo>
                    <a:pt x="121" y="102"/>
                    <a:pt x="56" y="140"/>
                    <a:pt x="0" y="177"/>
                  </a:cubicBezTo>
                  <a:cubicBezTo>
                    <a:pt x="15" y="178"/>
                    <a:pt x="29" y="179"/>
                    <a:pt x="43" y="179"/>
                  </a:cubicBezTo>
                  <a:cubicBezTo>
                    <a:pt x="107" y="179"/>
                    <a:pt x="160" y="163"/>
                    <a:pt x="214" y="140"/>
                  </a:cubicBezTo>
                  <a:cubicBezTo>
                    <a:pt x="242" y="121"/>
                    <a:pt x="279" y="102"/>
                    <a:pt x="307" y="84"/>
                  </a:cubicBezTo>
                  <a:cubicBezTo>
                    <a:pt x="325" y="56"/>
                    <a:pt x="362"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
            <p:cNvSpPr/>
            <p:nvPr/>
          </p:nvSpPr>
          <p:spPr>
            <a:xfrm>
              <a:off x="3995800" y="1822250"/>
              <a:ext cx="13275" cy="5900"/>
            </a:xfrm>
            <a:custGeom>
              <a:rect b="b" l="l" r="r" t="t"/>
              <a:pathLst>
                <a:path extrusionOk="0" h="236" w="531">
                  <a:moveTo>
                    <a:pt x="1" y="1"/>
                  </a:moveTo>
                  <a:lnTo>
                    <a:pt x="1" y="1"/>
                  </a:lnTo>
                  <a:cubicBezTo>
                    <a:pt x="19" y="47"/>
                    <a:pt x="66" y="84"/>
                    <a:pt x="112" y="103"/>
                  </a:cubicBezTo>
                  <a:cubicBezTo>
                    <a:pt x="149" y="131"/>
                    <a:pt x="196" y="149"/>
                    <a:pt x="242" y="177"/>
                  </a:cubicBezTo>
                  <a:cubicBezTo>
                    <a:pt x="312" y="216"/>
                    <a:pt x="395" y="235"/>
                    <a:pt x="479" y="235"/>
                  </a:cubicBezTo>
                  <a:cubicBezTo>
                    <a:pt x="496" y="235"/>
                    <a:pt x="513" y="235"/>
                    <a:pt x="530" y="233"/>
                  </a:cubicBezTo>
                  <a:cubicBezTo>
                    <a:pt x="437" y="196"/>
                    <a:pt x="354" y="159"/>
                    <a:pt x="261" y="112"/>
                  </a:cubicBezTo>
                  <a:cubicBezTo>
                    <a:pt x="187" y="66"/>
                    <a:pt x="9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
            <p:cNvSpPr/>
            <p:nvPr/>
          </p:nvSpPr>
          <p:spPr>
            <a:xfrm>
              <a:off x="4001850" y="1821550"/>
              <a:ext cx="10475" cy="3950"/>
            </a:xfrm>
            <a:custGeom>
              <a:rect b="b" l="l" r="r" t="t"/>
              <a:pathLst>
                <a:path extrusionOk="0" h="158" w="419">
                  <a:moveTo>
                    <a:pt x="0" y="1"/>
                  </a:moveTo>
                  <a:lnTo>
                    <a:pt x="0" y="1"/>
                  </a:lnTo>
                  <a:cubicBezTo>
                    <a:pt x="10" y="38"/>
                    <a:pt x="47" y="57"/>
                    <a:pt x="84" y="94"/>
                  </a:cubicBezTo>
                  <a:cubicBezTo>
                    <a:pt x="112" y="122"/>
                    <a:pt x="149" y="131"/>
                    <a:pt x="186" y="140"/>
                  </a:cubicBezTo>
                  <a:cubicBezTo>
                    <a:pt x="222" y="150"/>
                    <a:pt x="263" y="158"/>
                    <a:pt x="307" y="158"/>
                  </a:cubicBezTo>
                  <a:cubicBezTo>
                    <a:pt x="343" y="158"/>
                    <a:pt x="381" y="153"/>
                    <a:pt x="418" y="140"/>
                  </a:cubicBezTo>
                  <a:cubicBezTo>
                    <a:pt x="381" y="122"/>
                    <a:pt x="344" y="112"/>
                    <a:pt x="316" y="94"/>
                  </a:cubicBezTo>
                  <a:lnTo>
                    <a:pt x="205" y="57"/>
                  </a:lnTo>
                  <a:cubicBezTo>
                    <a:pt x="140" y="47"/>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
            <p:cNvSpPr/>
            <p:nvPr/>
          </p:nvSpPr>
          <p:spPr>
            <a:xfrm>
              <a:off x="4007425" y="1816925"/>
              <a:ext cx="11175" cy="2900"/>
            </a:xfrm>
            <a:custGeom>
              <a:rect b="b" l="l" r="r" t="t"/>
              <a:pathLst>
                <a:path extrusionOk="0" h="116" w="447">
                  <a:moveTo>
                    <a:pt x="446" y="0"/>
                  </a:moveTo>
                  <a:cubicBezTo>
                    <a:pt x="372" y="0"/>
                    <a:pt x="288" y="9"/>
                    <a:pt x="214" y="28"/>
                  </a:cubicBezTo>
                  <a:cubicBezTo>
                    <a:pt x="140" y="47"/>
                    <a:pt x="65" y="65"/>
                    <a:pt x="0" y="112"/>
                  </a:cubicBezTo>
                  <a:cubicBezTo>
                    <a:pt x="20" y="114"/>
                    <a:pt x="40" y="115"/>
                    <a:pt x="60" y="115"/>
                  </a:cubicBezTo>
                  <a:cubicBezTo>
                    <a:pt x="116" y="115"/>
                    <a:pt x="174" y="107"/>
                    <a:pt x="242" y="93"/>
                  </a:cubicBezTo>
                  <a:lnTo>
                    <a:pt x="344" y="65"/>
                  </a:lnTo>
                  <a:cubicBezTo>
                    <a:pt x="381" y="47"/>
                    <a:pt x="418" y="2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
            <p:cNvSpPr/>
            <p:nvPr/>
          </p:nvSpPr>
          <p:spPr>
            <a:xfrm>
              <a:off x="4013225" y="1822025"/>
              <a:ext cx="9775" cy="1650"/>
            </a:xfrm>
            <a:custGeom>
              <a:rect b="b" l="l" r="r" t="t"/>
              <a:pathLst>
                <a:path extrusionOk="0" h="66" w="391">
                  <a:moveTo>
                    <a:pt x="196" y="1"/>
                  </a:moveTo>
                  <a:cubicBezTo>
                    <a:pt x="121" y="1"/>
                    <a:pt x="66" y="1"/>
                    <a:pt x="1" y="19"/>
                  </a:cubicBezTo>
                  <a:cubicBezTo>
                    <a:pt x="56" y="56"/>
                    <a:pt x="121" y="56"/>
                    <a:pt x="196" y="66"/>
                  </a:cubicBezTo>
                  <a:cubicBezTo>
                    <a:pt x="261" y="66"/>
                    <a:pt x="326" y="66"/>
                    <a:pt x="391" y="38"/>
                  </a:cubicBezTo>
                  <a:cubicBezTo>
                    <a:pt x="326" y="10"/>
                    <a:pt x="261"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
            <p:cNvSpPr/>
            <p:nvPr/>
          </p:nvSpPr>
          <p:spPr>
            <a:xfrm>
              <a:off x="4013925" y="1828625"/>
              <a:ext cx="12800" cy="2175"/>
            </a:xfrm>
            <a:custGeom>
              <a:rect b="b" l="l" r="r" t="t"/>
              <a:pathLst>
                <a:path extrusionOk="0" h="87" w="512">
                  <a:moveTo>
                    <a:pt x="168" y="0"/>
                  </a:moveTo>
                  <a:cubicBezTo>
                    <a:pt x="114" y="0"/>
                    <a:pt x="59" y="7"/>
                    <a:pt x="0" y="25"/>
                  </a:cubicBezTo>
                  <a:cubicBezTo>
                    <a:pt x="93" y="62"/>
                    <a:pt x="177" y="71"/>
                    <a:pt x="261" y="80"/>
                  </a:cubicBezTo>
                  <a:cubicBezTo>
                    <a:pt x="295" y="84"/>
                    <a:pt x="328" y="86"/>
                    <a:pt x="362" y="86"/>
                  </a:cubicBezTo>
                  <a:cubicBezTo>
                    <a:pt x="409" y="86"/>
                    <a:pt x="457" y="82"/>
                    <a:pt x="511" y="71"/>
                  </a:cubicBezTo>
                  <a:cubicBezTo>
                    <a:pt x="437" y="34"/>
                    <a:pt x="344" y="25"/>
                    <a:pt x="261" y="6"/>
                  </a:cubicBezTo>
                  <a:cubicBezTo>
                    <a:pt x="230" y="3"/>
                    <a:pt x="199"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
            <p:cNvSpPr/>
            <p:nvPr/>
          </p:nvSpPr>
          <p:spPr>
            <a:xfrm>
              <a:off x="4026700" y="1743425"/>
              <a:ext cx="14875" cy="7075"/>
            </a:xfrm>
            <a:custGeom>
              <a:rect b="b" l="l" r="r" t="t"/>
              <a:pathLst>
                <a:path extrusionOk="0" h="283" w="595">
                  <a:moveTo>
                    <a:pt x="546" y="0"/>
                  </a:moveTo>
                  <a:cubicBezTo>
                    <a:pt x="507" y="0"/>
                    <a:pt x="470" y="7"/>
                    <a:pt x="437" y="13"/>
                  </a:cubicBezTo>
                  <a:cubicBezTo>
                    <a:pt x="372" y="23"/>
                    <a:pt x="326" y="41"/>
                    <a:pt x="270" y="60"/>
                  </a:cubicBezTo>
                  <a:cubicBezTo>
                    <a:pt x="168" y="106"/>
                    <a:pt x="65" y="181"/>
                    <a:pt x="0" y="283"/>
                  </a:cubicBezTo>
                  <a:cubicBezTo>
                    <a:pt x="47" y="264"/>
                    <a:pt x="93" y="227"/>
                    <a:pt x="140" y="199"/>
                  </a:cubicBezTo>
                  <a:cubicBezTo>
                    <a:pt x="205" y="181"/>
                    <a:pt x="251" y="153"/>
                    <a:pt x="298" y="134"/>
                  </a:cubicBezTo>
                  <a:cubicBezTo>
                    <a:pt x="391" y="88"/>
                    <a:pt x="493" y="51"/>
                    <a:pt x="595" y="4"/>
                  </a:cubicBezTo>
                  <a:cubicBezTo>
                    <a:pt x="579" y="1"/>
                    <a:pt x="562"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
            <p:cNvSpPr/>
            <p:nvPr/>
          </p:nvSpPr>
          <p:spPr>
            <a:xfrm>
              <a:off x="4025075" y="1747925"/>
              <a:ext cx="11625" cy="7475"/>
            </a:xfrm>
            <a:custGeom>
              <a:rect b="b" l="l" r="r" t="t"/>
              <a:pathLst>
                <a:path extrusionOk="0" h="299" w="465">
                  <a:moveTo>
                    <a:pt x="465" y="1"/>
                  </a:moveTo>
                  <a:cubicBezTo>
                    <a:pt x="418" y="1"/>
                    <a:pt x="372" y="19"/>
                    <a:pt x="326" y="19"/>
                  </a:cubicBezTo>
                  <a:cubicBezTo>
                    <a:pt x="279" y="38"/>
                    <a:pt x="242" y="56"/>
                    <a:pt x="195" y="84"/>
                  </a:cubicBezTo>
                  <a:cubicBezTo>
                    <a:pt x="112" y="140"/>
                    <a:pt x="28" y="205"/>
                    <a:pt x="0" y="298"/>
                  </a:cubicBezTo>
                  <a:lnTo>
                    <a:pt x="112" y="224"/>
                  </a:lnTo>
                  <a:cubicBezTo>
                    <a:pt x="149" y="196"/>
                    <a:pt x="195" y="177"/>
                    <a:pt x="233" y="149"/>
                  </a:cubicBezTo>
                  <a:cubicBezTo>
                    <a:pt x="298" y="103"/>
                    <a:pt x="381"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
            <p:cNvSpPr/>
            <p:nvPr/>
          </p:nvSpPr>
          <p:spPr>
            <a:xfrm>
              <a:off x="4020900" y="1755125"/>
              <a:ext cx="11175" cy="10025"/>
            </a:xfrm>
            <a:custGeom>
              <a:rect b="b" l="l" r="r" t="t"/>
              <a:pathLst>
                <a:path extrusionOk="0" h="401" w="447">
                  <a:moveTo>
                    <a:pt x="446" y="1"/>
                  </a:moveTo>
                  <a:lnTo>
                    <a:pt x="446" y="1"/>
                  </a:lnTo>
                  <a:cubicBezTo>
                    <a:pt x="344" y="38"/>
                    <a:pt x="260" y="94"/>
                    <a:pt x="186" y="168"/>
                  </a:cubicBezTo>
                  <a:lnTo>
                    <a:pt x="84" y="270"/>
                  </a:lnTo>
                  <a:cubicBezTo>
                    <a:pt x="47" y="307"/>
                    <a:pt x="19" y="354"/>
                    <a:pt x="0" y="400"/>
                  </a:cubicBezTo>
                  <a:lnTo>
                    <a:pt x="121" y="307"/>
                  </a:lnTo>
                  <a:cubicBezTo>
                    <a:pt x="158" y="270"/>
                    <a:pt x="205" y="242"/>
                    <a:pt x="232" y="214"/>
                  </a:cubicBezTo>
                  <a:cubicBezTo>
                    <a:pt x="307" y="149"/>
                    <a:pt x="372" y="84"/>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
            <p:cNvSpPr/>
            <p:nvPr/>
          </p:nvSpPr>
          <p:spPr>
            <a:xfrm>
              <a:off x="4010675" y="1758375"/>
              <a:ext cx="9075" cy="12100"/>
            </a:xfrm>
            <a:custGeom>
              <a:rect b="b" l="l" r="r" t="t"/>
              <a:pathLst>
                <a:path extrusionOk="0" h="484" w="363">
                  <a:moveTo>
                    <a:pt x="363" y="1"/>
                  </a:moveTo>
                  <a:lnTo>
                    <a:pt x="363" y="1"/>
                  </a:lnTo>
                  <a:cubicBezTo>
                    <a:pt x="270" y="57"/>
                    <a:pt x="205" y="140"/>
                    <a:pt x="140" y="205"/>
                  </a:cubicBezTo>
                  <a:cubicBezTo>
                    <a:pt x="121" y="242"/>
                    <a:pt x="84" y="289"/>
                    <a:pt x="65" y="335"/>
                  </a:cubicBezTo>
                  <a:cubicBezTo>
                    <a:pt x="37" y="382"/>
                    <a:pt x="19" y="428"/>
                    <a:pt x="0" y="484"/>
                  </a:cubicBezTo>
                  <a:lnTo>
                    <a:pt x="112" y="372"/>
                  </a:lnTo>
                  <a:cubicBezTo>
                    <a:pt x="140" y="335"/>
                    <a:pt x="168" y="289"/>
                    <a:pt x="205" y="252"/>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
            <p:cNvSpPr/>
            <p:nvPr/>
          </p:nvSpPr>
          <p:spPr>
            <a:xfrm>
              <a:off x="4004625" y="1770225"/>
              <a:ext cx="11175" cy="11400"/>
            </a:xfrm>
            <a:custGeom>
              <a:rect b="b" l="l" r="r" t="t"/>
              <a:pathLst>
                <a:path extrusionOk="0" h="456" w="447">
                  <a:moveTo>
                    <a:pt x="447" y="1"/>
                  </a:moveTo>
                  <a:lnTo>
                    <a:pt x="447" y="1"/>
                  </a:lnTo>
                  <a:cubicBezTo>
                    <a:pt x="354" y="47"/>
                    <a:pt x="261" y="121"/>
                    <a:pt x="177" y="186"/>
                  </a:cubicBezTo>
                  <a:cubicBezTo>
                    <a:pt x="140" y="224"/>
                    <a:pt x="103" y="252"/>
                    <a:pt x="75" y="307"/>
                  </a:cubicBezTo>
                  <a:cubicBezTo>
                    <a:pt x="38" y="354"/>
                    <a:pt x="10" y="400"/>
                    <a:pt x="1" y="456"/>
                  </a:cubicBezTo>
                  <a:cubicBezTo>
                    <a:pt x="38" y="409"/>
                    <a:pt x="75" y="372"/>
                    <a:pt x="103" y="335"/>
                  </a:cubicBezTo>
                  <a:lnTo>
                    <a:pt x="224" y="233"/>
                  </a:lnTo>
                  <a:cubicBezTo>
                    <a:pt x="307" y="168"/>
                    <a:pt x="372"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
            <p:cNvSpPr/>
            <p:nvPr/>
          </p:nvSpPr>
          <p:spPr>
            <a:xfrm>
              <a:off x="4045975" y="1780225"/>
              <a:ext cx="6075" cy="3725"/>
            </a:xfrm>
            <a:custGeom>
              <a:rect b="b" l="l" r="r" t="t"/>
              <a:pathLst>
                <a:path extrusionOk="0" h="149" w="243">
                  <a:moveTo>
                    <a:pt x="242" y="0"/>
                  </a:moveTo>
                  <a:cubicBezTo>
                    <a:pt x="186" y="0"/>
                    <a:pt x="149" y="19"/>
                    <a:pt x="103" y="47"/>
                  </a:cubicBezTo>
                  <a:cubicBezTo>
                    <a:pt x="56" y="65"/>
                    <a:pt x="19" y="102"/>
                    <a:pt x="1" y="149"/>
                  </a:cubicBezTo>
                  <a:cubicBezTo>
                    <a:pt x="56" y="149"/>
                    <a:pt x="103" y="121"/>
                    <a:pt x="140" y="102"/>
                  </a:cubicBezTo>
                  <a:cubicBezTo>
                    <a:pt x="186" y="74"/>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
            <p:cNvSpPr/>
            <p:nvPr/>
          </p:nvSpPr>
          <p:spPr>
            <a:xfrm>
              <a:off x="4052250" y="1779275"/>
              <a:ext cx="5825" cy="3750"/>
            </a:xfrm>
            <a:custGeom>
              <a:rect b="b" l="l" r="r" t="t"/>
              <a:pathLst>
                <a:path extrusionOk="0" h="150" w="233">
                  <a:moveTo>
                    <a:pt x="233" y="1"/>
                  </a:moveTo>
                  <a:cubicBezTo>
                    <a:pt x="177" y="1"/>
                    <a:pt x="140" y="20"/>
                    <a:pt x="93" y="47"/>
                  </a:cubicBezTo>
                  <a:cubicBezTo>
                    <a:pt x="65" y="66"/>
                    <a:pt x="28" y="103"/>
                    <a:pt x="0" y="150"/>
                  </a:cubicBezTo>
                  <a:cubicBezTo>
                    <a:pt x="65" y="150"/>
                    <a:pt x="112" y="131"/>
                    <a:pt x="140" y="103"/>
                  </a:cubicBezTo>
                  <a:cubicBezTo>
                    <a:pt x="177" y="85"/>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
            <p:cNvSpPr/>
            <p:nvPr/>
          </p:nvSpPr>
          <p:spPr>
            <a:xfrm>
              <a:off x="3996025" y="1786725"/>
              <a:ext cx="5850" cy="8850"/>
            </a:xfrm>
            <a:custGeom>
              <a:rect b="b" l="l" r="r" t="t"/>
              <a:pathLst>
                <a:path extrusionOk="0" h="354" w="234">
                  <a:moveTo>
                    <a:pt x="233" y="0"/>
                  </a:moveTo>
                  <a:lnTo>
                    <a:pt x="233" y="0"/>
                  </a:lnTo>
                  <a:cubicBezTo>
                    <a:pt x="159" y="47"/>
                    <a:pt x="112" y="112"/>
                    <a:pt x="66" y="158"/>
                  </a:cubicBezTo>
                  <a:cubicBezTo>
                    <a:pt x="57" y="186"/>
                    <a:pt x="29" y="214"/>
                    <a:pt x="20" y="251"/>
                  </a:cubicBezTo>
                  <a:cubicBezTo>
                    <a:pt x="10" y="279"/>
                    <a:pt x="1" y="316"/>
                    <a:pt x="1" y="353"/>
                  </a:cubicBezTo>
                  <a:cubicBezTo>
                    <a:pt x="57" y="298"/>
                    <a:pt x="103" y="251"/>
                    <a:pt x="140" y="186"/>
                  </a:cubicBezTo>
                  <a:cubicBezTo>
                    <a:pt x="178" y="130"/>
                    <a:pt x="205" y="75"/>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
            <p:cNvSpPr/>
            <p:nvPr/>
          </p:nvSpPr>
          <p:spPr>
            <a:xfrm>
              <a:off x="3883375" y="2182000"/>
              <a:ext cx="106875" cy="96150"/>
            </a:xfrm>
            <a:custGeom>
              <a:rect b="b" l="l" r="r" t="t"/>
              <a:pathLst>
                <a:path extrusionOk="0" h="3846" w="4275">
                  <a:moveTo>
                    <a:pt x="2027" y="0"/>
                  </a:moveTo>
                  <a:cubicBezTo>
                    <a:pt x="1750" y="0"/>
                    <a:pt x="1463" y="235"/>
                    <a:pt x="1274" y="476"/>
                  </a:cubicBezTo>
                  <a:cubicBezTo>
                    <a:pt x="679" y="1229"/>
                    <a:pt x="270" y="2121"/>
                    <a:pt x="94" y="3068"/>
                  </a:cubicBezTo>
                  <a:cubicBezTo>
                    <a:pt x="1" y="3375"/>
                    <a:pt x="382" y="3579"/>
                    <a:pt x="614" y="3635"/>
                  </a:cubicBezTo>
                  <a:cubicBezTo>
                    <a:pt x="1081" y="3768"/>
                    <a:pt x="1572" y="3846"/>
                    <a:pt x="2060" y="3846"/>
                  </a:cubicBezTo>
                  <a:cubicBezTo>
                    <a:pt x="2494" y="3846"/>
                    <a:pt x="2925" y="3784"/>
                    <a:pt x="3336" y="3644"/>
                  </a:cubicBezTo>
                  <a:cubicBezTo>
                    <a:pt x="3615" y="3551"/>
                    <a:pt x="3875" y="3421"/>
                    <a:pt x="4052" y="3189"/>
                  </a:cubicBezTo>
                  <a:cubicBezTo>
                    <a:pt x="4228" y="2966"/>
                    <a:pt x="4275" y="2622"/>
                    <a:pt x="4089" y="2399"/>
                  </a:cubicBezTo>
                  <a:cubicBezTo>
                    <a:pt x="3922" y="2210"/>
                    <a:pt x="3669" y="2169"/>
                    <a:pt x="3415" y="2169"/>
                  </a:cubicBezTo>
                  <a:cubicBezTo>
                    <a:pt x="3345" y="2169"/>
                    <a:pt x="3275" y="2172"/>
                    <a:pt x="3206" y="2176"/>
                  </a:cubicBezTo>
                  <a:cubicBezTo>
                    <a:pt x="3401" y="2028"/>
                    <a:pt x="3587" y="1879"/>
                    <a:pt x="3708" y="1665"/>
                  </a:cubicBezTo>
                  <a:cubicBezTo>
                    <a:pt x="3810" y="1461"/>
                    <a:pt x="3810" y="1173"/>
                    <a:pt x="3634" y="1006"/>
                  </a:cubicBezTo>
                  <a:cubicBezTo>
                    <a:pt x="3547" y="923"/>
                    <a:pt x="3436" y="891"/>
                    <a:pt x="3319" y="891"/>
                  </a:cubicBezTo>
                  <a:cubicBezTo>
                    <a:pt x="3186" y="891"/>
                    <a:pt x="3046" y="933"/>
                    <a:pt x="2928" y="987"/>
                  </a:cubicBezTo>
                  <a:cubicBezTo>
                    <a:pt x="2705" y="1089"/>
                    <a:pt x="2509" y="1266"/>
                    <a:pt x="2268" y="1331"/>
                  </a:cubicBezTo>
                  <a:cubicBezTo>
                    <a:pt x="2379" y="1126"/>
                    <a:pt x="2509" y="913"/>
                    <a:pt x="2528" y="671"/>
                  </a:cubicBezTo>
                  <a:cubicBezTo>
                    <a:pt x="2556" y="439"/>
                    <a:pt x="2463" y="170"/>
                    <a:pt x="2249" y="58"/>
                  </a:cubicBezTo>
                  <a:cubicBezTo>
                    <a:pt x="2177" y="18"/>
                    <a:pt x="2103" y="0"/>
                    <a:pt x="202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
            <p:cNvSpPr/>
            <p:nvPr/>
          </p:nvSpPr>
          <p:spPr>
            <a:xfrm>
              <a:off x="3884075" y="2181000"/>
              <a:ext cx="106175" cy="97900"/>
            </a:xfrm>
            <a:custGeom>
              <a:rect b="b" l="l" r="r" t="t"/>
              <a:pathLst>
                <a:path extrusionOk="0" h="3916" w="4247">
                  <a:moveTo>
                    <a:pt x="437" y="1799"/>
                  </a:moveTo>
                  <a:lnTo>
                    <a:pt x="437" y="1799"/>
                  </a:lnTo>
                  <a:cubicBezTo>
                    <a:pt x="251" y="2217"/>
                    <a:pt x="112" y="2663"/>
                    <a:pt x="29" y="3099"/>
                  </a:cubicBezTo>
                  <a:cubicBezTo>
                    <a:pt x="122" y="2663"/>
                    <a:pt x="251" y="2217"/>
                    <a:pt x="437" y="1799"/>
                  </a:cubicBezTo>
                  <a:close/>
                  <a:moveTo>
                    <a:pt x="2005" y="0"/>
                  </a:moveTo>
                  <a:cubicBezTo>
                    <a:pt x="1984" y="0"/>
                    <a:pt x="1963" y="2"/>
                    <a:pt x="1943" y="5"/>
                  </a:cubicBezTo>
                  <a:cubicBezTo>
                    <a:pt x="1831" y="14"/>
                    <a:pt x="1710" y="61"/>
                    <a:pt x="1608" y="126"/>
                  </a:cubicBezTo>
                  <a:cubicBezTo>
                    <a:pt x="1413" y="256"/>
                    <a:pt x="1255" y="432"/>
                    <a:pt x="1116" y="618"/>
                  </a:cubicBezTo>
                  <a:cubicBezTo>
                    <a:pt x="856" y="990"/>
                    <a:pt x="623" y="1380"/>
                    <a:pt x="437" y="1798"/>
                  </a:cubicBezTo>
                  <a:cubicBezTo>
                    <a:pt x="623" y="1380"/>
                    <a:pt x="865" y="999"/>
                    <a:pt x="1144" y="637"/>
                  </a:cubicBezTo>
                  <a:cubicBezTo>
                    <a:pt x="1283" y="470"/>
                    <a:pt x="1432" y="293"/>
                    <a:pt x="1627" y="172"/>
                  </a:cubicBezTo>
                  <a:cubicBezTo>
                    <a:pt x="1720" y="117"/>
                    <a:pt x="1831" y="79"/>
                    <a:pt x="1933" y="70"/>
                  </a:cubicBezTo>
                  <a:cubicBezTo>
                    <a:pt x="2035" y="70"/>
                    <a:pt x="2138" y="98"/>
                    <a:pt x="2221" y="163"/>
                  </a:cubicBezTo>
                  <a:cubicBezTo>
                    <a:pt x="2305" y="237"/>
                    <a:pt x="2361" y="330"/>
                    <a:pt x="2389" y="423"/>
                  </a:cubicBezTo>
                  <a:cubicBezTo>
                    <a:pt x="2416" y="525"/>
                    <a:pt x="2416" y="628"/>
                    <a:pt x="2398" y="730"/>
                  </a:cubicBezTo>
                  <a:cubicBezTo>
                    <a:pt x="2361" y="943"/>
                    <a:pt x="2249" y="1139"/>
                    <a:pt x="2128" y="1334"/>
                  </a:cubicBezTo>
                  <a:lnTo>
                    <a:pt x="2063" y="1464"/>
                  </a:lnTo>
                  <a:lnTo>
                    <a:pt x="2203" y="1417"/>
                  </a:lnTo>
                  <a:cubicBezTo>
                    <a:pt x="2454" y="1334"/>
                    <a:pt x="2639" y="1185"/>
                    <a:pt x="2862" y="1083"/>
                  </a:cubicBezTo>
                  <a:cubicBezTo>
                    <a:pt x="2965" y="1036"/>
                    <a:pt x="3067" y="999"/>
                    <a:pt x="3188" y="990"/>
                  </a:cubicBezTo>
                  <a:cubicBezTo>
                    <a:pt x="3203" y="989"/>
                    <a:pt x="3220" y="988"/>
                    <a:pt x="3236" y="988"/>
                  </a:cubicBezTo>
                  <a:cubicBezTo>
                    <a:pt x="3326" y="988"/>
                    <a:pt x="3422" y="1011"/>
                    <a:pt x="3485" y="1074"/>
                  </a:cubicBezTo>
                  <a:cubicBezTo>
                    <a:pt x="3568" y="1129"/>
                    <a:pt x="3615" y="1232"/>
                    <a:pt x="3624" y="1334"/>
                  </a:cubicBezTo>
                  <a:cubicBezTo>
                    <a:pt x="3643" y="1445"/>
                    <a:pt x="3615" y="1557"/>
                    <a:pt x="3568" y="1650"/>
                  </a:cubicBezTo>
                  <a:cubicBezTo>
                    <a:pt x="3466" y="1845"/>
                    <a:pt x="3280" y="2003"/>
                    <a:pt x="3085" y="2151"/>
                  </a:cubicBezTo>
                  <a:lnTo>
                    <a:pt x="2909" y="2291"/>
                  </a:lnTo>
                  <a:lnTo>
                    <a:pt x="3132" y="2281"/>
                  </a:lnTo>
                  <a:cubicBezTo>
                    <a:pt x="3192" y="2272"/>
                    <a:pt x="3255" y="2267"/>
                    <a:pt x="3319" y="2267"/>
                  </a:cubicBezTo>
                  <a:cubicBezTo>
                    <a:pt x="3383" y="2267"/>
                    <a:pt x="3448" y="2272"/>
                    <a:pt x="3513" y="2281"/>
                  </a:cubicBezTo>
                  <a:cubicBezTo>
                    <a:pt x="3643" y="2291"/>
                    <a:pt x="3754" y="2328"/>
                    <a:pt x="3857" y="2384"/>
                  </a:cubicBezTo>
                  <a:cubicBezTo>
                    <a:pt x="3968" y="2439"/>
                    <a:pt x="4033" y="2542"/>
                    <a:pt x="4061" y="2662"/>
                  </a:cubicBezTo>
                  <a:cubicBezTo>
                    <a:pt x="4079" y="2774"/>
                    <a:pt x="4079" y="2904"/>
                    <a:pt x="4033" y="3025"/>
                  </a:cubicBezTo>
                  <a:cubicBezTo>
                    <a:pt x="3996" y="3136"/>
                    <a:pt x="3922" y="3238"/>
                    <a:pt x="3838" y="3322"/>
                  </a:cubicBezTo>
                  <a:cubicBezTo>
                    <a:pt x="3745" y="3415"/>
                    <a:pt x="3643" y="3489"/>
                    <a:pt x="3522" y="3545"/>
                  </a:cubicBezTo>
                  <a:cubicBezTo>
                    <a:pt x="3411" y="3601"/>
                    <a:pt x="3290" y="3647"/>
                    <a:pt x="3160" y="3694"/>
                  </a:cubicBezTo>
                  <a:cubicBezTo>
                    <a:pt x="3039" y="3740"/>
                    <a:pt x="2918" y="3768"/>
                    <a:pt x="2788" y="3796"/>
                  </a:cubicBezTo>
                  <a:cubicBezTo>
                    <a:pt x="2509" y="3862"/>
                    <a:pt x="2225" y="3892"/>
                    <a:pt x="1941" y="3892"/>
                  </a:cubicBezTo>
                  <a:cubicBezTo>
                    <a:pt x="1704" y="3892"/>
                    <a:pt x="1469" y="3871"/>
                    <a:pt x="1236" y="3833"/>
                  </a:cubicBezTo>
                  <a:cubicBezTo>
                    <a:pt x="976" y="3796"/>
                    <a:pt x="725" y="3740"/>
                    <a:pt x="465" y="3656"/>
                  </a:cubicBezTo>
                  <a:cubicBezTo>
                    <a:pt x="354" y="3610"/>
                    <a:pt x="224" y="3554"/>
                    <a:pt x="131" y="3461"/>
                  </a:cubicBezTo>
                  <a:cubicBezTo>
                    <a:pt x="84" y="3415"/>
                    <a:pt x="47" y="3359"/>
                    <a:pt x="29" y="3303"/>
                  </a:cubicBezTo>
                  <a:cubicBezTo>
                    <a:pt x="1" y="3238"/>
                    <a:pt x="1" y="3173"/>
                    <a:pt x="19" y="3099"/>
                  </a:cubicBezTo>
                  <a:lnTo>
                    <a:pt x="19" y="3099"/>
                  </a:lnTo>
                  <a:cubicBezTo>
                    <a:pt x="1" y="3164"/>
                    <a:pt x="1" y="3229"/>
                    <a:pt x="19" y="3303"/>
                  </a:cubicBezTo>
                  <a:cubicBezTo>
                    <a:pt x="38" y="3359"/>
                    <a:pt x="75" y="3415"/>
                    <a:pt x="122" y="3461"/>
                  </a:cubicBezTo>
                  <a:cubicBezTo>
                    <a:pt x="214" y="3554"/>
                    <a:pt x="326" y="3610"/>
                    <a:pt x="456" y="3656"/>
                  </a:cubicBezTo>
                  <a:cubicBezTo>
                    <a:pt x="716" y="3740"/>
                    <a:pt x="967" y="3796"/>
                    <a:pt x="1227" y="3842"/>
                  </a:cubicBezTo>
                  <a:cubicBezTo>
                    <a:pt x="1506" y="3887"/>
                    <a:pt x="1784" y="3916"/>
                    <a:pt x="2063" y="3916"/>
                  </a:cubicBezTo>
                  <a:cubicBezTo>
                    <a:pt x="2304" y="3916"/>
                    <a:pt x="2546" y="3894"/>
                    <a:pt x="2788" y="3842"/>
                  </a:cubicBezTo>
                  <a:cubicBezTo>
                    <a:pt x="2918" y="3824"/>
                    <a:pt x="3048" y="3786"/>
                    <a:pt x="3178" y="3749"/>
                  </a:cubicBezTo>
                  <a:cubicBezTo>
                    <a:pt x="3299" y="3721"/>
                    <a:pt x="3429" y="3675"/>
                    <a:pt x="3550" y="3610"/>
                  </a:cubicBezTo>
                  <a:cubicBezTo>
                    <a:pt x="3726" y="3545"/>
                    <a:pt x="3838" y="3480"/>
                    <a:pt x="3940" y="3387"/>
                  </a:cubicBezTo>
                  <a:cubicBezTo>
                    <a:pt x="4052" y="3294"/>
                    <a:pt x="4126" y="3173"/>
                    <a:pt x="4172" y="3043"/>
                  </a:cubicBezTo>
                  <a:cubicBezTo>
                    <a:pt x="4219" y="2922"/>
                    <a:pt x="4247" y="2764"/>
                    <a:pt x="4210" y="2625"/>
                  </a:cubicBezTo>
                  <a:cubicBezTo>
                    <a:pt x="4172" y="2486"/>
                    <a:pt x="4098" y="2346"/>
                    <a:pt x="3968" y="2281"/>
                  </a:cubicBezTo>
                  <a:cubicBezTo>
                    <a:pt x="3847" y="2198"/>
                    <a:pt x="3699" y="2161"/>
                    <a:pt x="3568" y="2151"/>
                  </a:cubicBezTo>
                  <a:cubicBezTo>
                    <a:pt x="3503" y="2142"/>
                    <a:pt x="3448" y="2142"/>
                    <a:pt x="3373" y="2142"/>
                  </a:cubicBezTo>
                  <a:cubicBezTo>
                    <a:pt x="3420" y="2105"/>
                    <a:pt x="3457" y="2068"/>
                    <a:pt x="3503" y="2040"/>
                  </a:cubicBezTo>
                  <a:cubicBezTo>
                    <a:pt x="3596" y="1947"/>
                    <a:pt x="3671" y="1854"/>
                    <a:pt x="3736" y="1733"/>
                  </a:cubicBezTo>
                  <a:cubicBezTo>
                    <a:pt x="3791" y="1622"/>
                    <a:pt x="3810" y="1482"/>
                    <a:pt x="3801" y="1343"/>
                  </a:cubicBezTo>
                  <a:cubicBezTo>
                    <a:pt x="3791" y="1204"/>
                    <a:pt x="3717" y="1064"/>
                    <a:pt x="3606" y="981"/>
                  </a:cubicBezTo>
                  <a:cubicBezTo>
                    <a:pt x="3508" y="906"/>
                    <a:pt x="3398" y="873"/>
                    <a:pt x="3287" y="873"/>
                  </a:cubicBezTo>
                  <a:cubicBezTo>
                    <a:pt x="3260" y="873"/>
                    <a:pt x="3233" y="875"/>
                    <a:pt x="3206" y="878"/>
                  </a:cubicBezTo>
                  <a:cubicBezTo>
                    <a:pt x="3085" y="888"/>
                    <a:pt x="2955" y="925"/>
                    <a:pt x="2835" y="981"/>
                  </a:cubicBezTo>
                  <a:cubicBezTo>
                    <a:pt x="2667" y="1074"/>
                    <a:pt x="2509" y="1176"/>
                    <a:pt x="2351" y="1259"/>
                  </a:cubicBezTo>
                  <a:cubicBezTo>
                    <a:pt x="2435" y="1101"/>
                    <a:pt x="2500" y="934"/>
                    <a:pt x="2528" y="758"/>
                  </a:cubicBezTo>
                  <a:cubicBezTo>
                    <a:pt x="2546" y="637"/>
                    <a:pt x="2537" y="516"/>
                    <a:pt x="2500" y="395"/>
                  </a:cubicBezTo>
                  <a:cubicBezTo>
                    <a:pt x="2463" y="284"/>
                    <a:pt x="2398" y="172"/>
                    <a:pt x="2296" y="98"/>
                  </a:cubicBezTo>
                  <a:cubicBezTo>
                    <a:pt x="2203" y="36"/>
                    <a:pt x="2105" y="0"/>
                    <a:pt x="20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
            <p:cNvSpPr/>
            <p:nvPr/>
          </p:nvSpPr>
          <p:spPr>
            <a:xfrm>
              <a:off x="3885950" y="2215250"/>
              <a:ext cx="54125" cy="49275"/>
            </a:xfrm>
            <a:custGeom>
              <a:rect b="b" l="l" r="r" t="t"/>
              <a:pathLst>
                <a:path extrusionOk="0" h="1971" w="2165">
                  <a:moveTo>
                    <a:pt x="2165" y="1"/>
                  </a:moveTo>
                  <a:lnTo>
                    <a:pt x="2165" y="1"/>
                  </a:lnTo>
                  <a:cubicBezTo>
                    <a:pt x="1979" y="168"/>
                    <a:pt x="1803" y="345"/>
                    <a:pt x="1617" y="493"/>
                  </a:cubicBezTo>
                  <a:lnTo>
                    <a:pt x="1078" y="986"/>
                  </a:lnTo>
                  <a:lnTo>
                    <a:pt x="548" y="1487"/>
                  </a:lnTo>
                  <a:cubicBezTo>
                    <a:pt x="465" y="1571"/>
                    <a:pt x="372" y="1655"/>
                    <a:pt x="279" y="1738"/>
                  </a:cubicBezTo>
                  <a:cubicBezTo>
                    <a:pt x="195" y="1813"/>
                    <a:pt x="93" y="1896"/>
                    <a:pt x="0" y="1971"/>
                  </a:cubicBezTo>
                  <a:cubicBezTo>
                    <a:pt x="223" y="1850"/>
                    <a:pt x="409" y="1692"/>
                    <a:pt x="595" y="1534"/>
                  </a:cubicBezTo>
                  <a:cubicBezTo>
                    <a:pt x="781" y="1376"/>
                    <a:pt x="966" y="1209"/>
                    <a:pt x="1143" y="1051"/>
                  </a:cubicBezTo>
                  <a:cubicBezTo>
                    <a:pt x="1329" y="884"/>
                    <a:pt x="1487" y="716"/>
                    <a:pt x="1663" y="540"/>
                  </a:cubicBezTo>
                  <a:cubicBezTo>
                    <a:pt x="1840" y="363"/>
                    <a:pt x="1998" y="187"/>
                    <a:pt x="2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
            <p:cNvSpPr/>
            <p:nvPr/>
          </p:nvSpPr>
          <p:spPr>
            <a:xfrm>
              <a:off x="3887575" y="2237100"/>
              <a:ext cx="74800" cy="30225"/>
            </a:xfrm>
            <a:custGeom>
              <a:rect b="b" l="l" r="r" t="t"/>
              <a:pathLst>
                <a:path extrusionOk="0" h="1209" w="2992">
                  <a:moveTo>
                    <a:pt x="2992" y="0"/>
                  </a:moveTo>
                  <a:lnTo>
                    <a:pt x="2992" y="0"/>
                  </a:lnTo>
                  <a:cubicBezTo>
                    <a:pt x="2732" y="84"/>
                    <a:pt x="2481" y="167"/>
                    <a:pt x="2221" y="279"/>
                  </a:cubicBezTo>
                  <a:cubicBezTo>
                    <a:pt x="1970" y="363"/>
                    <a:pt x="1728" y="465"/>
                    <a:pt x="1468" y="558"/>
                  </a:cubicBezTo>
                  <a:cubicBezTo>
                    <a:pt x="1227" y="651"/>
                    <a:pt x="966" y="753"/>
                    <a:pt x="725" y="864"/>
                  </a:cubicBezTo>
                  <a:cubicBezTo>
                    <a:pt x="483" y="966"/>
                    <a:pt x="232" y="1069"/>
                    <a:pt x="0" y="1208"/>
                  </a:cubicBezTo>
                  <a:cubicBezTo>
                    <a:pt x="130" y="1152"/>
                    <a:pt x="251" y="1106"/>
                    <a:pt x="372" y="1059"/>
                  </a:cubicBezTo>
                  <a:cubicBezTo>
                    <a:pt x="493" y="1004"/>
                    <a:pt x="623" y="957"/>
                    <a:pt x="743" y="911"/>
                  </a:cubicBezTo>
                  <a:lnTo>
                    <a:pt x="1505" y="613"/>
                  </a:lnTo>
                  <a:lnTo>
                    <a:pt x="2249" y="316"/>
                  </a:lnTo>
                  <a:cubicBezTo>
                    <a:pt x="2490" y="214"/>
                    <a:pt x="2750" y="102"/>
                    <a:pt x="29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
            <p:cNvSpPr/>
            <p:nvPr/>
          </p:nvSpPr>
          <p:spPr>
            <a:xfrm>
              <a:off x="3907300" y="2236850"/>
              <a:ext cx="15600" cy="14200"/>
            </a:xfrm>
            <a:custGeom>
              <a:rect b="b" l="l" r="r" t="t"/>
              <a:pathLst>
                <a:path extrusionOk="0" h="568" w="624">
                  <a:moveTo>
                    <a:pt x="623" y="1"/>
                  </a:moveTo>
                  <a:lnTo>
                    <a:pt x="623" y="1"/>
                  </a:lnTo>
                  <a:cubicBezTo>
                    <a:pt x="503" y="66"/>
                    <a:pt x="400" y="159"/>
                    <a:pt x="298" y="280"/>
                  </a:cubicBezTo>
                  <a:cubicBezTo>
                    <a:pt x="233" y="326"/>
                    <a:pt x="187" y="373"/>
                    <a:pt x="140" y="419"/>
                  </a:cubicBezTo>
                  <a:cubicBezTo>
                    <a:pt x="94" y="465"/>
                    <a:pt x="47" y="521"/>
                    <a:pt x="1" y="568"/>
                  </a:cubicBezTo>
                  <a:cubicBezTo>
                    <a:pt x="66" y="530"/>
                    <a:pt x="122" y="493"/>
                    <a:pt x="177" y="447"/>
                  </a:cubicBezTo>
                  <a:cubicBezTo>
                    <a:pt x="233" y="410"/>
                    <a:pt x="298" y="354"/>
                    <a:pt x="345" y="317"/>
                  </a:cubicBezTo>
                  <a:cubicBezTo>
                    <a:pt x="447" y="215"/>
                    <a:pt x="540" y="112"/>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
            <p:cNvSpPr/>
            <p:nvPr/>
          </p:nvSpPr>
          <p:spPr>
            <a:xfrm>
              <a:off x="3921025" y="2232450"/>
              <a:ext cx="8600" cy="10000"/>
            </a:xfrm>
            <a:custGeom>
              <a:rect b="b" l="l" r="r" t="t"/>
              <a:pathLst>
                <a:path extrusionOk="0" h="400" w="344">
                  <a:moveTo>
                    <a:pt x="344" y="0"/>
                  </a:moveTo>
                  <a:cubicBezTo>
                    <a:pt x="269" y="47"/>
                    <a:pt x="214" y="121"/>
                    <a:pt x="139" y="186"/>
                  </a:cubicBezTo>
                  <a:lnTo>
                    <a:pt x="74" y="288"/>
                  </a:lnTo>
                  <a:lnTo>
                    <a:pt x="0" y="400"/>
                  </a:lnTo>
                  <a:cubicBezTo>
                    <a:pt x="46" y="381"/>
                    <a:pt x="84" y="353"/>
                    <a:pt x="121" y="326"/>
                  </a:cubicBezTo>
                  <a:cubicBezTo>
                    <a:pt x="158" y="307"/>
                    <a:pt x="186" y="270"/>
                    <a:pt x="214" y="233"/>
                  </a:cubicBezTo>
                  <a:cubicBezTo>
                    <a:pt x="269" y="158"/>
                    <a:pt x="316" y="84"/>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
            <p:cNvSpPr/>
            <p:nvPr/>
          </p:nvSpPr>
          <p:spPr>
            <a:xfrm>
              <a:off x="3918450" y="2236850"/>
              <a:ext cx="15825" cy="10950"/>
            </a:xfrm>
            <a:custGeom>
              <a:rect b="b" l="l" r="r" t="t"/>
              <a:pathLst>
                <a:path extrusionOk="0" h="438" w="633">
                  <a:moveTo>
                    <a:pt x="633" y="1"/>
                  </a:moveTo>
                  <a:lnTo>
                    <a:pt x="633" y="1"/>
                  </a:lnTo>
                  <a:cubicBezTo>
                    <a:pt x="512" y="57"/>
                    <a:pt x="410" y="131"/>
                    <a:pt x="298" y="196"/>
                  </a:cubicBezTo>
                  <a:cubicBezTo>
                    <a:pt x="196" y="261"/>
                    <a:pt x="94" y="345"/>
                    <a:pt x="1" y="438"/>
                  </a:cubicBezTo>
                  <a:cubicBezTo>
                    <a:pt x="57" y="419"/>
                    <a:pt x="112" y="391"/>
                    <a:pt x="177" y="354"/>
                  </a:cubicBezTo>
                  <a:cubicBezTo>
                    <a:pt x="233" y="326"/>
                    <a:pt x="280" y="289"/>
                    <a:pt x="335" y="252"/>
                  </a:cubicBezTo>
                  <a:cubicBezTo>
                    <a:pt x="447" y="187"/>
                    <a:pt x="549" y="103"/>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
            <p:cNvSpPr/>
            <p:nvPr/>
          </p:nvSpPr>
          <p:spPr>
            <a:xfrm>
              <a:off x="3901975" y="2251725"/>
              <a:ext cx="10700" cy="5375"/>
            </a:xfrm>
            <a:custGeom>
              <a:rect b="b" l="l" r="r" t="t"/>
              <a:pathLst>
                <a:path extrusionOk="0" h="215" w="428">
                  <a:moveTo>
                    <a:pt x="428" y="1"/>
                  </a:moveTo>
                  <a:lnTo>
                    <a:pt x="428" y="1"/>
                  </a:lnTo>
                  <a:cubicBezTo>
                    <a:pt x="344" y="10"/>
                    <a:pt x="270" y="47"/>
                    <a:pt x="195" y="75"/>
                  </a:cubicBezTo>
                  <a:cubicBezTo>
                    <a:pt x="121" y="112"/>
                    <a:pt x="56" y="158"/>
                    <a:pt x="0" y="214"/>
                  </a:cubicBezTo>
                  <a:cubicBezTo>
                    <a:pt x="75" y="205"/>
                    <a:pt x="158" y="168"/>
                    <a:pt x="232" y="140"/>
                  </a:cubicBezTo>
                  <a:cubicBezTo>
                    <a:pt x="298" y="103"/>
                    <a:pt x="372" y="5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
            <p:cNvSpPr/>
            <p:nvPr/>
          </p:nvSpPr>
          <p:spPr>
            <a:xfrm>
              <a:off x="3959350" y="2218750"/>
              <a:ext cx="12325" cy="13250"/>
            </a:xfrm>
            <a:custGeom>
              <a:rect b="b" l="l" r="r" t="t"/>
              <a:pathLst>
                <a:path extrusionOk="0" h="530" w="493">
                  <a:moveTo>
                    <a:pt x="492" y="0"/>
                  </a:moveTo>
                  <a:cubicBezTo>
                    <a:pt x="400" y="84"/>
                    <a:pt x="316" y="167"/>
                    <a:pt x="232" y="251"/>
                  </a:cubicBezTo>
                  <a:cubicBezTo>
                    <a:pt x="204" y="298"/>
                    <a:pt x="158" y="344"/>
                    <a:pt x="121" y="390"/>
                  </a:cubicBezTo>
                  <a:cubicBezTo>
                    <a:pt x="84" y="437"/>
                    <a:pt x="46" y="483"/>
                    <a:pt x="0" y="530"/>
                  </a:cubicBezTo>
                  <a:cubicBezTo>
                    <a:pt x="65" y="511"/>
                    <a:pt x="112" y="465"/>
                    <a:pt x="158" y="437"/>
                  </a:cubicBezTo>
                  <a:cubicBezTo>
                    <a:pt x="204" y="400"/>
                    <a:pt x="232" y="353"/>
                    <a:pt x="279" y="307"/>
                  </a:cubicBezTo>
                  <a:cubicBezTo>
                    <a:pt x="362" y="214"/>
                    <a:pt x="437" y="121"/>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
            <p:cNvSpPr/>
            <p:nvPr/>
          </p:nvSpPr>
          <p:spPr>
            <a:xfrm>
              <a:off x="3952375" y="2225700"/>
              <a:ext cx="8850" cy="9100"/>
            </a:xfrm>
            <a:custGeom>
              <a:rect b="b" l="l" r="r" t="t"/>
              <a:pathLst>
                <a:path extrusionOk="0" h="364" w="354">
                  <a:moveTo>
                    <a:pt x="353" y="1"/>
                  </a:moveTo>
                  <a:lnTo>
                    <a:pt x="353" y="1"/>
                  </a:lnTo>
                  <a:cubicBezTo>
                    <a:pt x="279" y="47"/>
                    <a:pt x="223" y="112"/>
                    <a:pt x="168" y="177"/>
                  </a:cubicBezTo>
                  <a:cubicBezTo>
                    <a:pt x="112" y="233"/>
                    <a:pt x="65" y="298"/>
                    <a:pt x="0" y="363"/>
                  </a:cubicBezTo>
                  <a:cubicBezTo>
                    <a:pt x="47" y="354"/>
                    <a:pt x="84" y="326"/>
                    <a:pt x="121" y="308"/>
                  </a:cubicBezTo>
                  <a:cubicBezTo>
                    <a:pt x="149" y="280"/>
                    <a:pt x="177" y="261"/>
                    <a:pt x="214" y="224"/>
                  </a:cubicBezTo>
                  <a:cubicBezTo>
                    <a:pt x="242" y="187"/>
                    <a:pt x="270" y="159"/>
                    <a:pt x="298" y="122"/>
                  </a:cubicBezTo>
                  <a:cubicBezTo>
                    <a:pt x="316" y="8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
            <p:cNvSpPr/>
            <p:nvPr/>
          </p:nvSpPr>
          <p:spPr>
            <a:xfrm>
              <a:off x="3965600" y="2214575"/>
              <a:ext cx="3975" cy="6050"/>
            </a:xfrm>
            <a:custGeom>
              <a:rect b="b" l="l" r="r" t="t"/>
              <a:pathLst>
                <a:path extrusionOk="0" h="242" w="159">
                  <a:moveTo>
                    <a:pt x="150" y="0"/>
                  </a:moveTo>
                  <a:cubicBezTo>
                    <a:pt x="103" y="28"/>
                    <a:pt x="75" y="65"/>
                    <a:pt x="57" y="111"/>
                  </a:cubicBezTo>
                  <a:cubicBezTo>
                    <a:pt x="47" y="139"/>
                    <a:pt x="29" y="149"/>
                    <a:pt x="19" y="167"/>
                  </a:cubicBezTo>
                  <a:cubicBezTo>
                    <a:pt x="19" y="195"/>
                    <a:pt x="10" y="214"/>
                    <a:pt x="1" y="242"/>
                  </a:cubicBezTo>
                  <a:cubicBezTo>
                    <a:pt x="47" y="232"/>
                    <a:pt x="85" y="195"/>
                    <a:pt x="112" y="149"/>
                  </a:cubicBezTo>
                  <a:lnTo>
                    <a:pt x="150" y="74"/>
                  </a:lnTo>
                  <a:cubicBezTo>
                    <a:pt x="150" y="56"/>
                    <a:pt x="159"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
            <p:cNvSpPr/>
            <p:nvPr/>
          </p:nvSpPr>
          <p:spPr>
            <a:xfrm>
              <a:off x="3973275" y="2251025"/>
              <a:ext cx="10000" cy="12800"/>
            </a:xfrm>
            <a:custGeom>
              <a:rect b="b" l="l" r="r" t="t"/>
              <a:pathLst>
                <a:path extrusionOk="0" h="512" w="400">
                  <a:moveTo>
                    <a:pt x="363" y="1"/>
                  </a:moveTo>
                  <a:cubicBezTo>
                    <a:pt x="363" y="121"/>
                    <a:pt x="316" y="214"/>
                    <a:pt x="261" y="279"/>
                  </a:cubicBezTo>
                  <a:cubicBezTo>
                    <a:pt x="223" y="326"/>
                    <a:pt x="186" y="363"/>
                    <a:pt x="140" y="400"/>
                  </a:cubicBezTo>
                  <a:cubicBezTo>
                    <a:pt x="121" y="419"/>
                    <a:pt x="93" y="428"/>
                    <a:pt x="75" y="456"/>
                  </a:cubicBezTo>
                  <a:cubicBezTo>
                    <a:pt x="47" y="474"/>
                    <a:pt x="28" y="493"/>
                    <a:pt x="0" y="512"/>
                  </a:cubicBezTo>
                  <a:cubicBezTo>
                    <a:pt x="28" y="512"/>
                    <a:pt x="56" y="502"/>
                    <a:pt x="84" y="493"/>
                  </a:cubicBezTo>
                  <a:cubicBezTo>
                    <a:pt x="103" y="474"/>
                    <a:pt x="140" y="465"/>
                    <a:pt x="168" y="456"/>
                  </a:cubicBezTo>
                  <a:cubicBezTo>
                    <a:pt x="214" y="419"/>
                    <a:pt x="270" y="382"/>
                    <a:pt x="307" y="335"/>
                  </a:cubicBezTo>
                  <a:cubicBezTo>
                    <a:pt x="354" y="289"/>
                    <a:pt x="372" y="233"/>
                    <a:pt x="391" y="177"/>
                  </a:cubicBezTo>
                  <a:cubicBezTo>
                    <a:pt x="400" y="121"/>
                    <a:pt x="400"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
            <p:cNvSpPr/>
            <p:nvPr/>
          </p:nvSpPr>
          <p:spPr>
            <a:xfrm>
              <a:off x="3962350" y="2258925"/>
              <a:ext cx="14200" cy="7225"/>
            </a:xfrm>
            <a:custGeom>
              <a:rect b="b" l="l" r="r" t="t"/>
              <a:pathLst>
                <a:path extrusionOk="0" h="289" w="568">
                  <a:moveTo>
                    <a:pt x="568" y="1"/>
                  </a:moveTo>
                  <a:cubicBezTo>
                    <a:pt x="512" y="10"/>
                    <a:pt x="465" y="38"/>
                    <a:pt x="419" y="66"/>
                  </a:cubicBezTo>
                  <a:lnTo>
                    <a:pt x="280" y="140"/>
                  </a:lnTo>
                  <a:lnTo>
                    <a:pt x="140" y="224"/>
                  </a:lnTo>
                  <a:lnTo>
                    <a:pt x="1" y="289"/>
                  </a:lnTo>
                  <a:cubicBezTo>
                    <a:pt x="57" y="289"/>
                    <a:pt x="112" y="279"/>
                    <a:pt x="159" y="270"/>
                  </a:cubicBezTo>
                  <a:cubicBezTo>
                    <a:pt x="215" y="242"/>
                    <a:pt x="261" y="224"/>
                    <a:pt x="307" y="196"/>
                  </a:cubicBezTo>
                  <a:cubicBezTo>
                    <a:pt x="400" y="140"/>
                    <a:pt x="503" y="84"/>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
            <p:cNvSpPr/>
            <p:nvPr/>
          </p:nvSpPr>
          <p:spPr>
            <a:xfrm>
              <a:off x="3955625" y="2267975"/>
              <a:ext cx="13950" cy="3750"/>
            </a:xfrm>
            <a:custGeom>
              <a:rect b="b" l="l" r="r" t="t"/>
              <a:pathLst>
                <a:path extrusionOk="0" h="150" w="558">
                  <a:moveTo>
                    <a:pt x="558" y="1"/>
                  </a:moveTo>
                  <a:lnTo>
                    <a:pt x="558" y="1"/>
                  </a:lnTo>
                  <a:cubicBezTo>
                    <a:pt x="456" y="10"/>
                    <a:pt x="363" y="29"/>
                    <a:pt x="279" y="57"/>
                  </a:cubicBezTo>
                  <a:cubicBezTo>
                    <a:pt x="186" y="94"/>
                    <a:pt x="93" y="112"/>
                    <a:pt x="0" y="131"/>
                  </a:cubicBezTo>
                  <a:cubicBezTo>
                    <a:pt x="47" y="150"/>
                    <a:pt x="103" y="150"/>
                    <a:pt x="149" y="150"/>
                  </a:cubicBezTo>
                  <a:cubicBezTo>
                    <a:pt x="195" y="150"/>
                    <a:pt x="242" y="140"/>
                    <a:pt x="288" y="122"/>
                  </a:cubicBezTo>
                  <a:cubicBezTo>
                    <a:pt x="335" y="112"/>
                    <a:pt x="381" y="103"/>
                    <a:pt x="428" y="75"/>
                  </a:cubicBezTo>
                  <a:cubicBezTo>
                    <a:pt x="474" y="57"/>
                    <a:pt x="521" y="29"/>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
            <p:cNvSpPr/>
            <p:nvPr/>
          </p:nvSpPr>
          <p:spPr>
            <a:xfrm>
              <a:off x="3966300" y="2255900"/>
              <a:ext cx="8625" cy="4825"/>
            </a:xfrm>
            <a:custGeom>
              <a:rect b="b" l="l" r="r" t="t"/>
              <a:pathLst>
                <a:path extrusionOk="0" h="193" w="345">
                  <a:moveTo>
                    <a:pt x="345" y="1"/>
                  </a:moveTo>
                  <a:lnTo>
                    <a:pt x="345" y="1"/>
                  </a:lnTo>
                  <a:cubicBezTo>
                    <a:pt x="279" y="29"/>
                    <a:pt x="224" y="66"/>
                    <a:pt x="168" y="84"/>
                  </a:cubicBezTo>
                  <a:cubicBezTo>
                    <a:pt x="112" y="112"/>
                    <a:pt x="57" y="140"/>
                    <a:pt x="1" y="187"/>
                  </a:cubicBezTo>
                  <a:cubicBezTo>
                    <a:pt x="17" y="191"/>
                    <a:pt x="33" y="192"/>
                    <a:pt x="48" y="192"/>
                  </a:cubicBezTo>
                  <a:cubicBezTo>
                    <a:pt x="104" y="192"/>
                    <a:pt x="154" y="169"/>
                    <a:pt x="205" y="140"/>
                  </a:cubicBezTo>
                  <a:cubicBezTo>
                    <a:pt x="233" y="131"/>
                    <a:pt x="261" y="112"/>
                    <a:pt x="279" y="84"/>
                  </a:cubicBezTo>
                  <a:cubicBezTo>
                    <a:pt x="307" y="66"/>
                    <a:pt x="326" y="3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
            <p:cNvSpPr/>
            <p:nvPr/>
          </p:nvSpPr>
          <p:spPr>
            <a:xfrm>
              <a:off x="3895000" y="2268450"/>
              <a:ext cx="13950" cy="4625"/>
            </a:xfrm>
            <a:custGeom>
              <a:rect b="b" l="l" r="r" t="t"/>
              <a:pathLst>
                <a:path extrusionOk="0" h="185" w="558">
                  <a:moveTo>
                    <a:pt x="0" y="0"/>
                  </a:moveTo>
                  <a:lnTo>
                    <a:pt x="0" y="0"/>
                  </a:lnTo>
                  <a:cubicBezTo>
                    <a:pt x="38" y="38"/>
                    <a:pt x="66" y="56"/>
                    <a:pt x="112" y="93"/>
                  </a:cubicBezTo>
                  <a:cubicBezTo>
                    <a:pt x="158" y="121"/>
                    <a:pt x="205" y="140"/>
                    <a:pt x="251" y="149"/>
                  </a:cubicBezTo>
                  <a:cubicBezTo>
                    <a:pt x="318" y="169"/>
                    <a:pt x="395" y="184"/>
                    <a:pt x="471" y="184"/>
                  </a:cubicBezTo>
                  <a:cubicBezTo>
                    <a:pt x="500" y="184"/>
                    <a:pt x="529" y="182"/>
                    <a:pt x="558" y="177"/>
                  </a:cubicBezTo>
                  <a:cubicBezTo>
                    <a:pt x="465" y="140"/>
                    <a:pt x="372" y="121"/>
                    <a:pt x="279" y="84"/>
                  </a:cubicBezTo>
                  <a:cubicBezTo>
                    <a:pt x="186" y="56"/>
                    <a:pt x="10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
            <p:cNvSpPr/>
            <p:nvPr/>
          </p:nvSpPr>
          <p:spPr>
            <a:xfrm>
              <a:off x="3900800" y="2267050"/>
              <a:ext cx="10950" cy="3000"/>
            </a:xfrm>
            <a:custGeom>
              <a:rect b="b" l="l" r="r" t="t"/>
              <a:pathLst>
                <a:path extrusionOk="0" h="120" w="438">
                  <a:moveTo>
                    <a:pt x="1" y="1"/>
                  </a:moveTo>
                  <a:lnTo>
                    <a:pt x="1" y="1"/>
                  </a:lnTo>
                  <a:cubicBezTo>
                    <a:pt x="19" y="38"/>
                    <a:pt x="56" y="56"/>
                    <a:pt x="94" y="84"/>
                  </a:cubicBezTo>
                  <a:cubicBezTo>
                    <a:pt x="131" y="94"/>
                    <a:pt x="177" y="103"/>
                    <a:pt x="205" y="112"/>
                  </a:cubicBezTo>
                  <a:cubicBezTo>
                    <a:pt x="230" y="118"/>
                    <a:pt x="254" y="120"/>
                    <a:pt x="278" y="120"/>
                  </a:cubicBezTo>
                  <a:cubicBezTo>
                    <a:pt x="336" y="120"/>
                    <a:pt x="391" y="107"/>
                    <a:pt x="437" y="94"/>
                  </a:cubicBezTo>
                  <a:cubicBezTo>
                    <a:pt x="391" y="66"/>
                    <a:pt x="363" y="66"/>
                    <a:pt x="326" y="56"/>
                  </a:cubicBezTo>
                  <a:cubicBezTo>
                    <a:pt x="289" y="47"/>
                    <a:pt x="252" y="47"/>
                    <a:pt x="224" y="38"/>
                  </a:cubicBezTo>
                  <a:cubicBezTo>
                    <a:pt x="149" y="19"/>
                    <a:pt x="84"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
            <p:cNvSpPr/>
            <p:nvPr/>
          </p:nvSpPr>
          <p:spPr>
            <a:xfrm>
              <a:off x="3906375" y="2260550"/>
              <a:ext cx="10725" cy="4025"/>
            </a:xfrm>
            <a:custGeom>
              <a:rect b="b" l="l" r="r" t="t"/>
              <a:pathLst>
                <a:path extrusionOk="0" h="161" w="429">
                  <a:moveTo>
                    <a:pt x="428" y="1"/>
                  </a:moveTo>
                  <a:cubicBezTo>
                    <a:pt x="354" y="19"/>
                    <a:pt x="279" y="28"/>
                    <a:pt x="205" y="47"/>
                  </a:cubicBezTo>
                  <a:cubicBezTo>
                    <a:pt x="140" y="75"/>
                    <a:pt x="66" y="112"/>
                    <a:pt x="1" y="159"/>
                  </a:cubicBezTo>
                  <a:cubicBezTo>
                    <a:pt x="11" y="160"/>
                    <a:pt x="21" y="160"/>
                    <a:pt x="31" y="160"/>
                  </a:cubicBezTo>
                  <a:cubicBezTo>
                    <a:pt x="96" y="160"/>
                    <a:pt x="161" y="137"/>
                    <a:pt x="233" y="121"/>
                  </a:cubicBezTo>
                  <a:cubicBezTo>
                    <a:pt x="261" y="112"/>
                    <a:pt x="298" y="93"/>
                    <a:pt x="335" y="75"/>
                  </a:cubicBezTo>
                  <a:cubicBezTo>
                    <a:pt x="372" y="47"/>
                    <a:pt x="400" y="38"/>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
            <p:cNvSpPr/>
            <p:nvPr/>
          </p:nvSpPr>
          <p:spPr>
            <a:xfrm>
              <a:off x="3912425" y="2265650"/>
              <a:ext cx="9775" cy="1750"/>
            </a:xfrm>
            <a:custGeom>
              <a:rect b="b" l="l" r="r" t="t"/>
              <a:pathLst>
                <a:path extrusionOk="0" h="70" w="391">
                  <a:moveTo>
                    <a:pt x="195" y="1"/>
                  </a:moveTo>
                  <a:cubicBezTo>
                    <a:pt x="121" y="10"/>
                    <a:pt x="65" y="10"/>
                    <a:pt x="0" y="47"/>
                  </a:cubicBezTo>
                  <a:cubicBezTo>
                    <a:pt x="41" y="61"/>
                    <a:pt x="87" y="70"/>
                    <a:pt x="138" y="70"/>
                  </a:cubicBezTo>
                  <a:cubicBezTo>
                    <a:pt x="156" y="70"/>
                    <a:pt x="175" y="69"/>
                    <a:pt x="195" y="66"/>
                  </a:cubicBezTo>
                  <a:cubicBezTo>
                    <a:pt x="270" y="57"/>
                    <a:pt x="335" y="57"/>
                    <a:pt x="390" y="20"/>
                  </a:cubicBezTo>
                  <a:cubicBezTo>
                    <a:pt x="325" y="1"/>
                    <a:pt x="270"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
            <p:cNvSpPr/>
            <p:nvPr/>
          </p:nvSpPr>
          <p:spPr>
            <a:xfrm>
              <a:off x="3914050" y="2272175"/>
              <a:ext cx="12800" cy="1950"/>
            </a:xfrm>
            <a:custGeom>
              <a:rect b="b" l="l" r="r" t="t"/>
              <a:pathLst>
                <a:path extrusionOk="0" h="78" w="512">
                  <a:moveTo>
                    <a:pt x="260" y="0"/>
                  </a:moveTo>
                  <a:cubicBezTo>
                    <a:pt x="177" y="19"/>
                    <a:pt x="84" y="19"/>
                    <a:pt x="0" y="47"/>
                  </a:cubicBezTo>
                  <a:cubicBezTo>
                    <a:pt x="63" y="67"/>
                    <a:pt x="126" y="78"/>
                    <a:pt x="192" y="78"/>
                  </a:cubicBezTo>
                  <a:cubicBezTo>
                    <a:pt x="215" y="78"/>
                    <a:pt x="237" y="77"/>
                    <a:pt x="260" y="74"/>
                  </a:cubicBezTo>
                  <a:cubicBezTo>
                    <a:pt x="344" y="65"/>
                    <a:pt x="437" y="65"/>
                    <a:pt x="511" y="28"/>
                  </a:cubicBezTo>
                  <a:cubicBezTo>
                    <a:pt x="437" y="0"/>
                    <a:pt x="344" y="0"/>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
            <p:cNvSpPr/>
            <p:nvPr/>
          </p:nvSpPr>
          <p:spPr>
            <a:xfrm>
              <a:off x="3918450" y="2185525"/>
              <a:ext cx="14200" cy="8150"/>
            </a:xfrm>
            <a:custGeom>
              <a:rect b="b" l="l" r="r" t="t"/>
              <a:pathLst>
                <a:path extrusionOk="0" h="326" w="568">
                  <a:moveTo>
                    <a:pt x="568" y="1"/>
                  </a:moveTo>
                  <a:cubicBezTo>
                    <a:pt x="512" y="1"/>
                    <a:pt x="456" y="1"/>
                    <a:pt x="410" y="10"/>
                  </a:cubicBezTo>
                  <a:cubicBezTo>
                    <a:pt x="345" y="29"/>
                    <a:pt x="289" y="56"/>
                    <a:pt x="242" y="75"/>
                  </a:cubicBezTo>
                  <a:cubicBezTo>
                    <a:pt x="140" y="140"/>
                    <a:pt x="47" y="214"/>
                    <a:pt x="1" y="326"/>
                  </a:cubicBezTo>
                  <a:cubicBezTo>
                    <a:pt x="47" y="289"/>
                    <a:pt x="94" y="261"/>
                    <a:pt x="140" y="233"/>
                  </a:cubicBezTo>
                  <a:cubicBezTo>
                    <a:pt x="187" y="205"/>
                    <a:pt x="233" y="168"/>
                    <a:pt x="280" y="149"/>
                  </a:cubicBezTo>
                  <a:cubicBezTo>
                    <a:pt x="372" y="103"/>
                    <a:pt x="465" y="56"/>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
            <p:cNvSpPr/>
            <p:nvPr/>
          </p:nvSpPr>
          <p:spPr>
            <a:xfrm>
              <a:off x="3917525" y="2190400"/>
              <a:ext cx="10950" cy="8625"/>
            </a:xfrm>
            <a:custGeom>
              <a:rect b="b" l="l" r="r" t="t"/>
              <a:pathLst>
                <a:path extrusionOk="0" h="345" w="438">
                  <a:moveTo>
                    <a:pt x="437" y="1"/>
                  </a:moveTo>
                  <a:cubicBezTo>
                    <a:pt x="382" y="1"/>
                    <a:pt x="344" y="19"/>
                    <a:pt x="307" y="38"/>
                  </a:cubicBezTo>
                  <a:cubicBezTo>
                    <a:pt x="261" y="56"/>
                    <a:pt x="214" y="84"/>
                    <a:pt x="177" y="112"/>
                  </a:cubicBezTo>
                  <a:cubicBezTo>
                    <a:pt x="94" y="177"/>
                    <a:pt x="29" y="252"/>
                    <a:pt x="1" y="345"/>
                  </a:cubicBezTo>
                  <a:lnTo>
                    <a:pt x="103" y="252"/>
                  </a:lnTo>
                  <a:cubicBezTo>
                    <a:pt x="140" y="233"/>
                    <a:pt x="177" y="196"/>
                    <a:pt x="214" y="177"/>
                  </a:cubicBezTo>
                  <a:cubicBezTo>
                    <a:pt x="279" y="112"/>
                    <a:pt x="363" y="66"/>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3"/>
            <p:cNvSpPr/>
            <p:nvPr/>
          </p:nvSpPr>
          <p:spPr>
            <a:xfrm>
              <a:off x="3914275" y="2197850"/>
              <a:ext cx="10025" cy="11175"/>
            </a:xfrm>
            <a:custGeom>
              <a:rect b="b" l="l" r="r" t="t"/>
              <a:pathLst>
                <a:path extrusionOk="0" h="447" w="401">
                  <a:moveTo>
                    <a:pt x="400" y="0"/>
                  </a:moveTo>
                  <a:lnTo>
                    <a:pt x="400" y="0"/>
                  </a:lnTo>
                  <a:cubicBezTo>
                    <a:pt x="307" y="47"/>
                    <a:pt x="224" y="112"/>
                    <a:pt x="168" y="186"/>
                  </a:cubicBezTo>
                  <a:cubicBezTo>
                    <a:pt x="131" y="223"/>
                    <a:pt x="94" y="260"/>
                    <a:pt x="75" y="307"/>
                  </a:cubicBezTo>
                  <a:cubicBezTo>
                    <a:pt x="38" y="353"/>
                    <a:pt x="19" y="400"/>
                    <a:pt x="1" y="446"/>
                  </a:cubicBezTo>
                  <a:lnTo>
                    <a:pt x="112" y="344"/>
                  </a:lnTo>
                  <a:lnTo>
                    <a:pt x="214" y="232"/>
                  </a:lnTo>
                  <a:cubicBezTo>
                    <a:pt x="270" y="167"/>
                    <a:pt x="344" y="93"/>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
            <p:cNvSpPr/>
            <p:nvPr/>
          </p:nvSpPr>
          <p:spPr>
            <a:xfrm>
              <a:off x="3904525" y="2202250"/>
              <a:ext cx="7925" cy="13500"/>
            </a:xfrm>
            <a:custGeom>
              <a:rect b="b" l="l" r="r" t="t"/>
              <a:pathLst>
                <a:path extrusionOk="0" h="540" w="317">
                  <a:moveTo>
                    <a:pt x="316" y="1"/>
                  </a:moveTo>
                  <a:lnTo>
                    <a:pt x="316" y="1"/>
                  </a:lnTo>
                  <a:cubicBezTo>
                    <a:pt x="233" y="75"/>
                    <a:pt x="177" y="149"/>
                    <a:pt x="103" y="242"/>
                  </a:cubicBezTo>
                  <a:lnTo>
                    <a:pt x="38" y="382"/>
                  </a:lnTo>
                  <a:cubicBezTo>
                    <a:pt x="28" y="428"/>
                    <a:pt x="0" y="474"/>
                    <a:pt x="0" y="539"/>
                  </a:cubicBezTo>
                  <a:lnTo>
                    <a:pt x="93" y="409"/>
                  </a:lnTo>
                  <a:cubicBezTo>
                    <a:pt x="121" y="363"/>
                    <a:pt x="149" y="326"/>
                    <a:pt x="177" y="279"/>
                  </a:cubicBezTo>
                  <a:cubicBezTo>
                    <a:pt x="223" y="186"/>
                    <a:pt x="279" y="103"/>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
            <p:cNvSpPr/>
            <p:nvPr/>
          </p:nvSpPr>
          <p:spPr>
            <a:xfrm>
              <a:off x="3900100" y="2214800"/>
              <a:ext cx="9550" cy="12550"/>
            </a:xfrm>
            <a:custGeom>
              <a:rect b="b" l="l" r="r" t="t"/>
              <a:pathLst>
                <a:path extrusionOk="0" h="502" w="382">
                  <a:moveTo>
                    <a:pt x="382" y="0"/>
                  </a:moveTo>
                  <a:lnTo>
                    <a:pt x="382" y="0"/>
                  </a:lnTo>
                  <a:cubicBezTo>
                    <a:pt x="298" y="47"/>
                    <a:pt x="215" y="130"/>
                    <a:pt x="140" y="223"/>
                  </a:cubicBezTo>
                  <a:cubicBezTo>
                    <a:pt x="112" y="251"/>
                    <a:pt x="75" y="298"/>
                    <a:pt x="47" y="344"/>
                  </a:cubicBezTo>
                  <a:cubicBezTo>
                    <a:pt x="29" y="391"/>
                    <a:pt x="1" y="437"/>
                    <a:pt x="1" y="502"/>
                  </a:cubicBezTo>
                  <a:cubicBezTo>
                    <a:pt x="29" y="456"/>
                    <a:pt x="66" y="409"/>
                    <a:pt x="94" y="372"/>
                  </a:cubicBezTo>
                  <a:lnTo>
                    <a:pt x="205" y="251"/>
                  </a:lnTo>
                  <a:cubicBezTo>
                    <a:pt x="261" y="177"/>
                    <a:pt x="326" y="9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
            <p:cNvSpPr/>
            <p:nvPr/>
          </p:nvSpPr>
          <p:spPr>
            <a:xfrm>
              <a:off x="3941450" y="2220825"/>
              <a:ext cx="5600" cy="4450"/>
            </a:xfrm>
            <a:custGeom>
              <a:rect b="b" l="l" r="r" t="t"/>
              <a:pathLst>
                <a:path extrusionOk="0" h="178" w="224">
                  <a:moveTo>
                    <a:pt x="224" y="1"/>
                  </a:moveTo>
                  <a:cubicBezTo>
                    <a:pt x="159" y="1"/>
                    <a:pt x="112" y="29"/>
                    <a:pt x="94" y="57"/>
                  </a:cubicBezTo>
                  <a:cubicBezTo>
                    <a:pt x="56" y="94"/>
                    <a:pt x="19" y="131"/>
                    <a:pt x="1" y="177"/>
                  </a:cubicBezTo>
                  <a:cubicBezTo>
                    <a:pt x="47" y="159"/>
                    <a:pt x="94" y="140"/>
                    <a:pt x="131" y="122"/>
                  </a:cubicBezTo>
                  <a:cubicBezTo>
                    <a:pt x="159" y="8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
            <p:cNvSpPr/>
            <p:nvPr/>
          </p:nvSpPr>
          <p:spPr>
            <a:xfrm>
              <a:off x="3947500" y="2219450"/>
              <a:ext cx="5350" cy="4425"/>
            </a:xfrm>
            <a:custGeom>
              <a:rect b="b" l="l" r="r" t="t"/>
              <a:pathLst>
                <a:path extrusionOk="0" h="177" w="214">
                  <a:moveTo>
                    <a:pt x="214" y="0"/>
                  </a:moveTo>
                  <a:cubicBezTo>
                    <a:pt x="167" y="9"/>
                    <a:pt x="112" y="37"/>
                    <a:pt x="84" y="56"/>
                  </a:cubicBezTo>
                  <a:cubicBezTo>
                    <a:pt x="47" y="93"/>
                    <a:pt x="28" y="130"/>
                    <a:pt x="0" y="177"/>
                  </a:cubicBezTo>
                  <a:cubicBezTo>
                    <a:pt x="47" y="177"/>
                    <a:pt x="93" y="139"/>
                    <a:pt x="130" y="112"/>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
            <p:cNvSpPr/>
            <p:nvPr/>
          </p:nvSpPr>
          <p:spPr>
            <a:xfrm>
              <a:off x="3892900" y="2232450"/>
              <a:ext cx="4675" cy="9325"/>
            </a:xfrm>
            <a:custGeom>
              <a:rect b="b" l="l" r="r" t="t"/>
              <a:pathLst>
                <a:path extrusionOk="0" h="373" w="187">
                  <a:moveTo>
                    <a:pt x="187" y="0"/>
                  </a:moveTo>
                  <a:lnTo>
                    <a:pt x="187" y="0"/>
                  </a:lnTo>
                  <a:cubicBezTo>
                    <a:pt x="122" y="47"/>
                    <a:pt x="84" y="103"/>
                    <a:pt x="47" y="177"/>
                  </a:cubicBezTo>
                  <a:cubicBezTo>
                    <a:pt x="38" y="196"/>
                    <a:pt x="29" y="233"/>
                    <a:pt x="10" y="270"/>
                  </a:cubicBezTo>
                  <a:cubicBezTo>
                    <a:pt x="1" y="298"/>
                    <a:pt x="1" y="335"/>
                    <a:pt x="1" y="372"/>
                  </a:cubicBezTo>
                  <a:cubicBezTo>
                    <a:pt x="47" y="316"/>
                    <a:pt x="84" y="261"/>
                    <a:pt x="122" y="196"/>
                  </a:cubicBezTo>
                  <a:cubicBezTo>
                    <a:pt x="150" y="140"/>
                    <a:pt x="177" y="75"/>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
            <p:cNvSpPr/>
            <p:nvPr/>
          </p:nvSpPr>
          <p:spPr>
            <a:xfrm>
              <a:off x="3869675" y="2278200"/>
              <a:ext cx="105950" cy="96625"/>
            </a:xfrm>
            <a:custGeom>
              <a:rect b="b" l="l" r="r" t="t"/>
              <a:pathLst>
                <a:path extrusionOk="0" h="3865" w="4238">
                  <a:moveTo>
                    <a:pt x="3152" y="0"/>
                  </a:moveTo>
                  <a:cubicBezTo>
                    <a:pt x="3085" y="0"/>
                    <a:pt x="3019" y="4"/>
                    <a:pt x="2955" y="10"/>
                  </a:cubicBezTo>
                  <a:cubicBezTo>
                    <a:pt x="1998" y="112"/>
                    <a:pt x="1069" y="447"/>
                    <a:pt x="279" y="986"/>
                  </a:cubicBezTo>
                  <a:cubicBezTo>
                    <a:pt x="1" y="1134"/>
                    <a:pt x="131" y="1552"/>
                    <a:pt x="242" y="1738"/>
                  </a:cubicBezTo>
                  <a:cubicBezTo>
                    <a:pt x="688" y="2546"/>
                    <a:pt x="1329" y="3271"/>
                    <a:pt x="2147" y="3671"/>
                  </a:cubicBezTo>
                  <a:cubicBezTo>
                    <a:pt x="2368" y="3781"/>
                    <a:pt x="2609" y="3865"/>
                    <a:pt x="2847" y="3865"/>
                  </a:cubicBezTo>
                  <a:cubicBezTo>
                    <a:pt x="2889" y="3865"/>
                    <a:pt x="2932" y="3862"/>
                    <a:pt x="2974" y="3856"/>
                  </a:cubicBezTo>
                  <a:cubicBezTo>
                    <a:pt x="3262" y="3829"/>
                    <a:pt x="3541" y="3615"/>
                    <a:pt x="3568" y="3327"/>
                  </a:cubicBezTo>
                  <a:cubicBezTo>
                    <a:pt x="3587" y="3011"/>
                    <a:pt x="3336" y="2760"/>
                    <a:pt x="3104" y="2546"/>
                  </a:cubicBezTo>
                  <a:lnTo>
                    <a:pt x="3104" y="2546"/>
                  </a:lnTo>
                  <a:cubicBezTo>
                    <a:pt x="3238" y="2568"/>
                    <a:pt x="3375" y="2589"/>
                    <a:pt x="3512" y="2589"/>
                  </a:cubicBezTo>
                  <a:cubicBezTo>
                    <a:pt x="3612" y="2589"/>
                    <a:pt x="3712" y="2578"/>
                    <a:pt x="3810" y="2546"/>
                  </a:cubicBezTo>
                  <a:cubicBezTo>
                    <a:pt x="4033" y="2481"/>
                    <a:pt x="4237" y="2277"/>
                    <a:pt x="4228" y="2035"/>
                  </a:cubicBezTo>
                  <a:cubicBezTo>
                    <a:pt x="4210" y="1794"/>
                    <a:pt x="3977" y="1608"/>
                    <a:pt x="3745" y="1524"/>
                  </a:cubicBezTo>
                  <a:cubicBezTo>
                    <a:pt x="3513" y="1450"/>
                    <a:pt x="3253" y="1422"/>
                    <a:pt x="3030" y="1311"/>
                  </a:cubicBezTo>
                  <a:cubicBezTo>
                    <a:pt x="3262" y="1246"/>
                    <a:pt x="3513" y="1181"/>
                    <a:pt x="3699" y="1032"/>
                  </a:cubicBezTo>
                  <a:cubicBezTo>
                    <a:pt x="3884" y="893"/>
                    <a:pt x="4005" y="632"/>
                    <a:pt x="3940" y="400"/>
                  </a:cubicBezTo>
                  <a:cubicBezTo>
                    <a:pt x="3839" y="90"/>
                    <a:pt x="3487" y="0"/>
                    <a:pt x="31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
            <p:cNvSpPr/>
            <p:nvPr/>
          </p:nvSpPr>
          <p:spPr>
            <a:xfrm>
              <a:off x="3872000" y="2277450"/>
              <a:ext cx="105725" cy="99075"/>
            </a:xfrm>
            <a:custGeom>
              <a:rect b="b" l="l" r="r" t="t"/>
              <a:pathLst>
                <a:path extrusionOk="0" h="3963" w="4229">
                  <a:moveTo>
                    <a:pt x="168" y="1025"/>
                  </a:moveTo>
                  <a:cubicBezTo>
                    <a:pt x="103" y="1062"/>
                    <a:pt x="56" y="1108"/>
                    <a:pt x="38" y="1164"/>
                  </a:cubicBezTo>
                  <a:cubicBezTo>
                    <a:pt x="56" y="1108"/>
                    <a:pt x="121" y="1062"/>
                    <a:pt x="168" y="1025"/>
                  </a:cubicBezTo>
                  <a:close/>
                  <a:moveTo>
                    <a:pt x="38" y="1164"/>
                  </a:moveTo>
                  <a:cubicBezTo>
                    <a:pt x="1" y="1220"/>
                    <a:pt x="1" y="1294"/>
                    <a:pt x="1" y="1350"/>
                  </a:cubicBezTo>
                  <a:cubicBezTo>
                    <a:pt x="1" y="1276"/>
                    <a:pt x="10" y="1220"/>
                    <a:pt x="38" y="1164"/>
                  </a:cubicBezTo>
                  <a:close/>
                  <a:moveTo>
                    <a:pt x="1" y="1350"/>
                  </a:moveTo>
                  <a:cubicBezTo>
                    <a:pt x="1" y="1466"/>
                    <a:pt x="30" y="1575"/>
                    <a:pt x="76" y="1683"/>
                  </a:cubicBezTo>
                  <a:lnTo>
                    <a:pt x="76" y="1683"/>
                  </a:lnTo>
                  <a:cubicBezTo>
                    <a:pt x="36" y="1571"/>
                    <a:pt x="1" y="1464"/>
                    <a:pt x="1" y="1350"/>
                  </a:cubicBezTo>
                  <a:close/>
                  <a:moveTo>
                    <a:pt x="3099" y="1"/>
                  </a:moveTo>
                  <a:cubicBezTo>
                    <a:pt x="2968" y="1"/>
                    <a:pt x="2840" y="19"/>
                    <a:pt x="2714" y="40"/>
                  </a:cubicBezTo>
                  <a:cubicBezTo>
                    <a:pt x="2268" y="105"/>
                    <a:pt x="1822" y="226"/>
                    <a:pt x="1394" y="384"/>
                  </a:cubicBezTo>
                  <a:cubicBezTo>
                    <a:pt x="967" y="551"/>
                    <a:pt x="558" y="755"/>
                    <a:pt x="186" y="1016"/>
                  </a:cubicBezTo>
                  <a:cubicBezTo>
                    <a:pt x="567" y="755"/>
                    <a:pt x="976" y="551"/>
                    <a:pt x="1394" y="393"/>
                  </a:cubicBezTo>
                  <a:cubicBezTo>
                    <a:pt x="1822" y="235"/>
                    <a:pt x="2268" y="124"/>
                    <a:pt x="2714" y="86"/>
                  </a:cubicBezTo>
                  <a:cubicBezTo>
                    <a:pt x="2819" y="73"/>
                    <a:pt x="2926" y="64"/>
                    <a:pt x="3033" y="64"/>
                  </a:cubicBezTo>
                  <a:cubicBezTo>
                    <a:pt x="3154" y="64"/>
                    <a:pt x="3274" y="76"/>
                    <a:pt x="3392" y="105"/>
                  </a:cubicBezTo>
                  <a:cubicBezTo>
                    <a:pt x="3494" y="124"/>
                    <a:pt x="3596" y="179"/>
                    <a:pt x="3680" y="244"/>
                  </a:cubicBezTo>
                  <a:cubicBezTo>
                    <a:pt x="3763" y="319"/>
                    <a:pt x="3810" y="402"/>
                    <a:pt x="3819" y="514"/>
                  </a:cubicBezTo>
                  <a:cubicBezTo>
                    <a:pt x="3829" y="616"/>
                    <a:pt x="3810" y="718"/>
                    <a:pt x="3754" y="811"/>
                  </a:cubicBezTo>
                  <a:cubicBezTo>
                    <a:pt x="3708" y="904"/>
                    <a:pt x="3624" y="988"/>
                    <a:pt x="3540" y="1043"/>
                  </a:cubicBezTo>
                  <a:cubicBezTo>
                    <a:pt x="3364" y="1173"/>
                    <a:pt x="3150" y="1229"/>
                    <a:pt x="2927" y="1294"/>
                  </a:cubicBezTo>
                  <a:lnTo>
                    <a:pt x="2779" y="1322"/>
                  </a:lnTo>
                  <a:lnTo>
                    <a:pt x="2899" y="1396"/>
                  </a:lnTo>
                  <a:cubicBezTo>
                    <a:pt x="3132" y="1527"/>
                    <a:pt x="3392" y="1545"/>
                    <a:pt x="3615" y="1629"/>
                  </a:cubicBezTo>
                  <a:cubicBezTo>
                    <a:pt x="3717" y="1666"/>
                    <a:pt x="3819" y="1722"/>
                    <a:pt x="3903" y="1787"/>
                  </a:cubicBezTo>
                  <a:cubicBezTo>
                    <a:pt x="3986" y="1861"/>
                    <a:pt x="4042" y="1954"/>
                    <a:pt x="4051" y="2056"/>
                  </a:cubicBezTo>
                  <a:cubicBezTo>
                    <a:pt x="4061" y="2158"/>
                    <a:pt x="4033" y="2270"/>
                    <a:pt x="3959" y="2344"/>
                  </a:cubicBezTo>
                  <a:cubicBezTo>
                    <a:pt x="3894" y="2428"/>
                    <a:pt x="3801" y="2502"/>
                    <a:pt x="3689" y="2530"/>
                  </a:cubicBezTo>
                  <a:cubicBezTo>
                    <a:pt x="3591" y="2565"/>
                    <a:pt x="3485" y="2578"/>
                    <a:pt x="3374" y="2578"/>
                  </a:cubicBezTo>
                  <a:cubicBezTo>
                    <a:pt x="3252" y="2578"/>
                    <a:pt x="3123" y="2563"/>
                    <a:pt x="2992" y="2549"/>
                  </a:cubicBezTo>
                  <a:lnTo>
                    <a:pt x="2779" y="2511"/>
                  </a:lnTo>
                  <a:lnTo>
                    <a:pt x="2946" y="2660"/>
                  </a:lnTo>
                  <a:cubicBezTo>
                    <a:pt x="3039" y="2744"/>
                    <a:pt x="3150" y="2837"/>
                    <a:pt x="3215" y="2929"/>
                  </a:cubicBezTo>
                  <a:cubicBezTo>
                    <a:pt x="3299" y="3022"/>
                    <a:pt x="3355" y="3125"/>
                    <a:pt x="3383" y="3245"/>
                  </a:cubicBezTo>
                  <a:cubicBezTo>
                    <a:pt x="3401" y="3357"/>
                    <a:pt x="3383" y="3478"/>
                    <a:pt x="3318" y="3580"/>
                  </a:cubicBezTo>
                  <a:cubicBezTo>
                    <a:pt x="3262" y="3682"/>
                    <a:pt x="3160" y="3766"/>
                    <a:pt x="3057" y="3812"/>
                  </a:cubicBezTo>
                  <a:cubicBezTo>
                    <a:pt x="2962" y="3856"/>
                    <a:pt x="2872" y="3883"/>
                    <a:pt x="2774" y="3883"/>
                  </a:cubicBezTo>
                  <a:cubicBezTo>
                    <a:pt x="2749" y="3883"/>
                    <a:pt x="2722" y="3881"/>
                    <a:pt x="2695" y="3877"/>
                  </a:cubicBezTo>
                  <a:cubicBezTo>
                    <a:pt x="2565" y="3877"/>
                    <a:pt x="2435" y="3849"/>
                    <a:pt x="2323" y="3812"/>
                  </a:cubicBezTo>
                  <a:cubicBezTo>
                    <a:pt x="2203" y="3775"/>
                    <a:pt x="2082" y="3719"/>
                    <a:pt x="1961" y="3663"/>
                  </a:cubicBezTo>
                  <a:cubicBezTo>
                    <a:pt x="1850" y="3598"/>
                    <a:pt x="1729" y="3533"/>
                    <a:pt x="1627" y="3459"/>
                  </a:cubicBezTo>
                  <a:cubicBezTo>
                    <a:pt x="1190" y="3180"/>
                    <a:pt x="809" y="2799"/>
                    <a:pt x="512" y="2381"/>
                  </a:cubicBezTo>
                  <a:cubicBezTo>
                    <a:pt x="363" y="2177"/>
                    <a:pt x="224" y="1954"/>
                    <a:pt x="94" y="1722"/>
                  </a:cubicBezTo>
                  <a:cubicBezTo>
                    <a:pt x="88" y="1709"/>
                    <a:pt x="82" y="1696"/>
                    <a:pt x="76" y="1683"/>
                  </a:cubicBezTo>
                  <a:lnTo>
                    <a:pt x="76" y="1683"/>
                  </a:lnTo>
                  <a:cubicBezTo>
                    <a:pt x="82" y="1699"/>
                    <a:pt x="88" y="1715"/>
                    <a:pt x="94" y="1731"/>
                  </a:cubicBezTo>
                  <a:cubicBezTo>
                    <a:pt x="214" y="1963"/>
                    <a:pt x="354" y="2186"/>
                    <a:pt x="502" y="2409"/>
                  </a:cubicBezTo>
                  <a:cubicBezTo>
                    <a:pt x="800" y="2837"/>
                    <a:pt x="1162" y="3217"/>
                    <a:pt x="1608" y="3524"/>
                  </a:cubicBezTo>
                  <a:cubicBezTo>
                    <a:pt x="1710" y="3589"/>
                    <a:pt x="1822" y="3663"/>
                    <a:pt x="1942" y="3728"/>
                  </a:cubicBezTo>
                  <a:cubicBezTo>
                    <a:pt x="2054" y="3803"/>
                    <a:pt x="2175" y="3849"/>
                    <a:pt x="2305" y="3896"/>
                  </a:cubicBezTo>
                  <a:cubicBezTo>
                    <a:pt x="2435" y="3924"/>
                    <a:pt x="2584" y="3961"/>
                    <a:pt x="2723" y="3961"/>
                  </a:cubicBezTo>
                  <a:cubicBezTo>
                    <a:pt x="2746" y="3962"/>
                    <a:pt x="2768" y="3963"/>
                    <a:pt x="2791" y="3963"/>
                  </a:cubicBezTo>
                  <a:cubicBezTo>
                    <a:pt x="2907" y="3963"/>
                    <a:pt x="3021" y="3942"/>
                    <a:pt x="3122" y="3896"/>
                  </a:cubicBezTo>
                  <a:cubicBezTo>
                    <a:pt x="3252" y="3831"/>
                    <a:pt x="3364" y="3738"/>
                    <a:pt x="3448" y="3626"/>
                  </a:cubicBezTo>
                  <a:cubicBezTo>
                    <a:pt x="3531" y="3505"/>
                    <a:pt x="3568" y="3348"/>
                    <a:pt x="3531" y="3208"/>
                  </a:cubicBezTo>
                  <a:cubicBezTo>
                    <a:pt x="3513" y="3069"/>
                    <a:pt x="3429" y="2939"/>
                    <a:pt x="3345" y="2837"/>
                  </a:cubicBezTo>
                  <a:cubicBezTo>
                    <a:pt x="3299" y="2790"/>
                    <a:pt x="3262" y="2734"/>
                    <a:pt x="3215" y="2679"/>
                  </a:cubicBezTo>
                  <a:lnTo>
                    <a:pt x="3215" y="2679"/>
                  </a:lnTo>
                  <a:cubicBezTo>
                    <a:pt x="3280" y="2697"/>
                    <a:pt x="3336" y="2697"/>
                    <a:pt x="3383" y="2697"/>
                  </a:cubicBezTo>
                  <a:cubicBezTo>
                    <a:pt x="3513" y="2697"/>
                    <a:pt x="3633" y="2679"/>
                    <a:pt x="3763" y="2651"/>
                  </a:cubicBezTo>
                  <a:cubicBezTo>
                    <a:pt x="3894" y="2604"/>
                    <a:pt x="4005" y="2530"/>
                    <a:pt x="4089" y="2428"/>
                  </a:cubicBezTo>
                  <a:cubicBezTo>
                    <a:pt x="4172" y="2326"/>
                    <a:pt x="4228" y="2186"/>
                    <a:pt x="4209" y="2038"/>
                  </a:cubicBezTo>
                  <a:cubicBezTo>
                    <a:pt x="4182" y="1898"/>
                    <a:pt x="4098" y="1768"/>
                    <a:pt x="4005" y="1684"/>
                  </a:cubicBezTo>
                  <a:cubicBezTo>
                    <a:pt x="3903" y="1592"/>
                    <a:pt x="3791" y="1536"/>
                    <a:pt x="3671" y="1499"/>
                  </a:cubicBezTo>
                  <a:cubicBezTo>
                    <a:pt x="3485" y="1443"/>
                    <a:pt x="3299" y="1406"/>
                    <a:pt x="3122" y="1350"/>
                  </a:cubicBezTo>
                  <a:cubicBezTo>
                    <a:pt x="3290" y="1304"/>
                    <a:pt x="3466" y="1229"/>
                    <a:pt x="3596" y="1127"/>
                  </a:cubicBezTo>
                  <a:cubicBezTo>
                    <a:pt x="3689" y="1062"/>
                    <a:pt x="3773" y="969"/>
                    <a:pt x="3829" y="858"/>
                  </a:cubicBezTo>
                  <a:cubicBezTo>
                    <a:pt x="3894" y="755"/>
                    <a:pt x="3912" y="625"/>
                    <a:pt x="3903" y="505"/>
                  </a:cubicBezTo>
                  <a:cubicBezTo>
                    <a:pt x="3894" y="374"/>
                    <a:pt x="3819" y="272"/>
                    <a:pt x="3726" y="189"/>
                  </a:cubicBezTo>
                  <a:cubicBezTo>
                    <a:pt x="3633" y="105"/>
                    <a:pt x="3522" y="59"/>
                    <a:pt x="3401" y="40"/>
                  </a:cubicBezTo>
                  <a:cubicBezTo>
                    <a:pt x="3300" y="12"/>
                    <a:pt x="3199" y="1"/>
                    <a:pt x="30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
            <p:cNvSpPr/>
            <p:nvPr/>
          </p:nvSpPr>
          <p:spPr>
            <a:xfrm>
              <a:off x="3872700" y="2307000"/>
              <a:ext cx="72725" cy="4450"/>
            </a:xfrm>
            <a:custGeom>
              <a:rect b="b" l="l" r="r" t="t"/>
              <a:pathLst>
                <a:path extrusionOk="0" h="178" w="2909">
                  <a:moveTo>
                    <a:pt x="1" y="1"/>
                  </a:moveTo>
                  <a:lnTo>
                    <a:pt x="1" y="1"/>
                  </a:lnTo>
                  <a:cubicBezTo>
                    <a:pt x="233" y="75"/>
                    <a:pt x="474" y="94"/>
                    <a:pt x="716" y="122"/>
                  </a:cubicBezTo>
                  <a:cubicBezTo>
                    <a:pt x="958" y="140"/>
                    <a:pt x="1208" y="149"/>
                    <a:pt x="1450" y="168"/>
                  </a:cubicBezTo>
                  <a:cubicBezTo>
                    <a:pt x="1691" y="177"/>
                    <a:pt x="1933" y="177"/>
                    <a:pt x="2184" y="177"/>
                  </a:cubicBezTo>
                  <a:cubicBezTo>
                    <a:pt x="2425" y="177"/>
                    <a:pt x="2667" y="168"/>
                    <a:pt x="2909" y="159"/>
                  </a:cubicBezTo>
                  <a:cubicBezTo>
                    <a:pt x="2676" y="140"/>
                    <a:pt x="2435" y="131"/>
                    <a:pt x="2165" y="103"/>
                  </a:cubicBezTo>
                  <a:lnTo>
                    <a:pt x="1441" y="84"/>
                  </a:lnTo>
                  <a:lnTo>
                    <a:pt x="716" y="66"/>
                  </a:lnTo>
                  <a:cubicBezTo>
                    <a:pt x="604" y="47"/>
                    <a:pt x="474" y="47"/>
                    <a:pt x="354" y="38"/>
                  </a:cubicBezTo>
                  <a:cubicBezTo>
                    <a:pt x="242" y="38"/>
                    <a:pt x="112"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
            <p:cNvSpPr/>
            <p:nvPr/>
          </p:nvSpPr>
          <p:spPr>
            <a:xfrm>
              <a:off x="3872000" y="2310250"/>
              <a:ext cx="74125" cy="32075"/>
            </a:xfrm>
            <a:custGeom>
              <a:rect b="b" l="l" r="r" t="t"/>
              <a:pathLst>
                <a:path extrusionOk="0" h="1283" w="2965">
                  <a:moveTo>
                    <a:pt x="1" y="1"/>
                  </a:moveTo>
                  <a:lnTo>
                    <a:pt x="1" y="1"/>
                  </a:lnTo>
                  <a:cubicBezTo>
                    <a:pt x="131" y="47"/>
                    <a:pt x="242" y="94"/>
                    <a:pt x="372" y="149"/>
                  </a:cubicBezTo>
                  <a:cubicBezTo>
                    <a:pt x="502" y="215"/>
                    <a:pt x="614" y="261"/>
                    <a:pt x="744" y="317"/>
                  </a:cubicBezTo>
                  <a:lnTo>
                    <a:pt x="1478" y="642"/>
                  </a:lnTo>
                  <a:lnTo>
                    <a:pt x="2221" y="967"/>
                  </a:lnTo>
                  <a:cubicBezTo>
                    <a:pt x="2463" y="1069"/>
                    <a:pt x="2704" y="1171"/>
                    <a:pt x="2964" y="1283"/>
                  </a:cubicBezTo>
                  <a:cubicBezTo>
                    <a:pt x="2732" y="1153"/>
                    <a:pt x="2491" y="1032"/>
                    <a:pt x="2230" y="921"/>
                  </a:cubicBezTo>
                  <a:cubicBezTo>
                    <a:pt x="1989" y="800"/>
                    <a:pt x="1738" y="698"/>
                    <a:pt x="1497" y="586"/>
                  </a:cubicBezTo>
                  <a:cubicBezTo>
                    <a:pt x="1255" y="475"/>
                    <a:pt x="995" y="372"/>
                    <a:pt x="753" y="270"/>
                  </a:cubicBezTo>
                  <a:cubicBezTo>
                    <a:pt x="512" y="177"/>
                    <a:pt x="252"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
            <p:cNvSpPr/>
            <p:nvPr/>
          </p:nvSpPr>
          <p:spPr>
            <a:xfrm>
              <a:off x="3897550" y="2312575"/>
              <a:ext cx="20925" cy="1900"/>
            </a:xfrm>
            <a:custGeom>
              <a:rect b="b" l="l" r="r" t="t"/>
              <a:pathLst>
                <a:path extrusionOk="0" h="76" w="837">
                  <a:moveTo>
                    <a:pt x="1" y="1"/>
                  </a:moveTo>
                  <a:cubicBezTo>
                    <a:pt x="75" y="29"/>
                    <a:pt x="140" y="38"/>
                    <a:pt x="214" y="47"/>
                  </a:cubicBezTo>
                  <a:cubicBezTo>
                    <a:pt x="279" y="56"/>
                    <a:pt x="354" y="75"/>
                    <a:pt x="419" y="75"/>
                  </a:cubicBezTo>
                  <a:cubicBezTo>
                    <a:pt x="558" y="75"/>
                    <a:pt x="697" y="75"/>
                    <a:pt x="837" y="47"/>
                  </a:cubicBezTo>
                  <a:cubicBezTo>
                    <a:pt x="697" y="29"/>
                    <a:pt x="567" y="10"/>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
            <p:cNvSpPr/>
            <p:nvPr/>
          </p:nvSpPr>
          <p:spPr>
            <a:xfrm>
              <a:off x="3913825" y="2315125"/>
              <a:ext cx="12550" cy="2225"/>
            </a:xfrm>
            <a:custGeom>
              <a:rect b="b" l="l" r="r" t="t"/>
              <a:pathLst>
                <a:path extrusionOk="0" h="89" w="502">
                  <a:moveTo>
                    <a:pt x="260" y="1"/>
                  </a:moveTo>
                  <a:cubicBezTo>
                    <a:pt x="214" y="20"/>
                    <a:pt x="177" y="20"/>
                    <a:pt x="130" y="29"/>
                  </a:cubicBezTo>
                  <a:cubicBezTo>
                    <a:pt x="84" y="38"/>
                    <a:pt x="46" y="47"/>
                    <a:pt x="0" y="47"/>
                  </a:cubicBezTo>
                  <a:cubicBezTo>
                    <a:pt x="37" y="75"/>
                    <a:pt x="84" y="85"/>
                    <a:pt x="130" y="85"/>
                  </a:cubicBezTo>
                  <a:cubicBezTo>
                    <a:pt x="146" y="88"/>
                    <a:pt x="160" y="89"/>
                    <a:pt x="174" y="89"/>
                  </a:cubicBezTo>
                  <a:cubicBezTo>
                    <a:pt x="202" y="89"/>
                    <a:pt x="229" y="85"/>
                    <a:pt x="260" y="85"/>
                  </a:cubicBezTo>
                  <a:cubicBezTo>
                    <a:pt x="334" y="75"/>
                    <a:pt x="418" y="66"/>
                    <a:pt x="502" y="20"/>
                  </a:cubicBezTo>
                  <a:cubicBezTo>
                    <a:pt x="455" y="10"/>
                    <a:pt x="411" y="10"/>
                    <a:pt x="371" y="10"/>
                  </a:cubicBezTo>
                  <a:cubicBezTo>
                    <a:pt x="330" y="10"/>
                    <a:pt x="293"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
            <p:cNvSpPr/>
            <p:nvPr/>
          </p:nvSpPr>
          <p:spPr>
            <a:xfrm>
              <a:off x="3907550" y="2319075"/>
              <a:ext cx="18825" cy="3250"/>
            </a:xfrm>
            <a:custGeom>
              <a:rect b="b" l="l" r="r" t="t"/>
              <a:pathLst>
                <a:path extrusionOk="0" h="130" w="753">
                  <a:moveTo>
                    <a:pt x="0" y="1"/>
                  </a:moveTo>
                  <a:lnTo>
                    <a:pt x="0" y="1"/>
                  </a:lnTo>
                  <a:cubicBezTo>
                    <a:pt x="56" y="29"/>
                    <a:pt x="121" y="57"/>
                    <a:pt x="186" y="66"/>
                  </a:cubicBezTo>
                  <a:cubicBezTo>
                    <a:pt x="242" y="75"/>
                    <a:pt x="307" y="94"/>
                    <a:pt x="372" y="103"/>
                  </a:cubicBezTo>
                  <a:cubicBezTo>
                    <a:pt x="457" y="116"/>
                    <a:pt x="547" y="129"/>
                    <a:pt x="639" y="129"/>
                  </a:cubicBezTo>
                  <a:cubicBezTo>
                    <a:pt x="677" y="129"/>
                    <a:pt x="715" y="127"/>
                    <a:pt x="753" y="122"/>
                  </a:cubicBezTo>
                  <a:cubicBezTo>
                    <a:pt x="632" y="75"/>
                    <a:pt x="511" y="47"/>
                    <a:pt x="381"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
            <p:cNvSpPr/>
            <p:nvPr/>
          </p:nvSpPr>
          <p:spPr>
            <a:xfrm>
              <a:off x="3889200" y="2313275"/>
              <a:ext cx="11625" cy="3750"/>
            </a:xfrm>
            <a:custGeom>
              <a:rect b="b" l="l" r="r" t="t"/>
              <a:pathLst>
                <a:path extrusionOk="0" h="150" w="465">
                  <a:moveTo>
                    <a:pt x="0" y="1"/>
                  </a:moveTo>
                  <a:cubicBezTo>
                    <a:pt x="65" y="47"/>
                    <a:pt x="140" y="75"/>
                    <a:pt x="223" y="103"/>
                  </a:cubicBezTo>
                  <a:cubicBezTo>
                    <a:pt x="298" y="121"/>
                    <a:pt x="381" y="149"/>
                    <a:pt x="465" y="149"/>
                  </a:cubicBezTo>
                  <a:cubicBezTo>
                    <a:pt x="390" y="103"/>
                    <a:pt x="316" y="66"/>
                    <a:pt x="242" y="47"/>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
            <p:cNvSpPr/>
            <p:nvPr/>
          </p:nvSpPr>
          <p:spPr>
            <a:xfrm>
              <a:off x="3947500" y="2335575"/>
              <a:ext cx="18125" cy="1650"/>
            </a:xfrm>
            <a:custGeom>
              <a:rect b="b" l="l" r="r" t="t"/>
              <a:pathLst>
                <a:path extrusionOk="0" h="66" w="725">
                  <a:moveTo>
                    <a:pt x="353" y="1"/>
                  </a:moveTo>
                  <a:cubicBezTo>
                    <a:pt x="288" y="1"/>
                    <a:pt x="232" y="10"/>
                    <a:pt x="177" y="10"/>
                  </a:cubicBezTo>
                  <a:cubicBezTo>
                    <a:pt x="121" y="10"/>
                    <a:pt x="56" y="19"/>
                    <a:pt x="0" y="19"/>
                  </a:cubicBezTo>
                  <a:cubicBezTo>
                    <a:pt x="47" y="56"/>
                    <a:pt x="121" y="56"/>
                    <a:pt x="177" y="66"/>
                  </a:cubicBezTo>
                  <a:lnTo>
                    <a:pt x="363" y="66"/>
                  </a:lnTo>
                  <a:cubicBezTo>
                    <a:pt x="493" y="66"/>
                    <a:pt x="604" y="47"/>
                    <a:pt x="725" y="10"/>
                  </a:cubicBezTo>
                  <a:cubicBezTo>
                    <a:pt x="595" y="1"/>
                    <a:pt x="474"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
            <p:cNvSpPr/>
            <p:nvPr/>
          </p:nvSpPr>
          <p:spPr>
            <a:xfrm>
              <a:off x="3941225" y="2333025"/>
              <a:ext cx="12100" cy="1650"/>
            </a:xfrm>
            <a:custGeom>
              <a:rect b="b" l="l" r="r" t="t"/>
              <a:pathLst>
                <a:path extrusionOk="0" h="66" w="484">
                  <a:moveTo>
                    <a:pt x="242" y="0"/>
                  </a:moveTo>
                  <a:cubicBezTo>
                    <a:pt x="158" y="0"/>
                    <a:pt x="75" y="10"/>
                    <a:pt x="0" y="10"/>
                  </a:cubicBezTo>
                  <a:cubicBezTo>
                    <a:pt x="28" y="28"/>
                    <a:pt x="65" y="47"/>
                    <a:pt x="112" y="56"/>
                  </a:cubicBezTo>
                  <a:cubicBezTo>
                    <a:pt x="158" y="65"/>
                    <a:pt x="195" y="65"/>
                    <a:pt x="242" y="65"/>
                  </a:cubicBezTo>
                  <a:cubicBezTo>
                    <a:pt x="288" y="65"/>
                    <a:pt x="316" y="65"/>
                    <a:pt x="363" y="56"/>
                  </a:cubicBezTo>
                  <a:cubicBezTo>
                    <a:pt x="400" y="47"/>
                    <a:pt x="446" y="28"/>
                    <a:pt x="483" y="10"/>
                  </a:cubicBezTo>
                  <a:cubicBezTo>
                    <a:pt x="391" y="0"/>
                    <a:pt x="307"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3"/>
            <p:cNvSpPr/>
            <p:nvPr/>
          </p:nvSpPr>
          <p:spPr>
            <a:xfrm>
              <a:off x="3960025" y="2331150"/>
              <a:ext cx="7000" cy="1850"/>
            </a:xfrm>
            <a:custGeom>
              <a:rect b="b" l="l" r="r" t="t"/>
              <a:pathLst>
                <a:path extrusionOk="0" h="74" w="280">
                  <a:moveTo>
                    <a:pt x="280" y="1"/>
                  </a:moveTo>
                  <a:cubicBezTo>
                    <a:pt x="224" y="1"/>
                    <a:pt x="177" y="1"/>
                    <a:pt x="140" y="10"/>
                  </a:cubicBezTo>
                  <a:cubicBezTo>
                    <a:pt x="112" y="10"/>
                    <a:pt x="94" y="10"/>
                    <a:pt x="66" y="29"/>
                  </a:cubicBezTo>
                  <a:cubicBezTo>
                    <a:pt x="47" y="29"/>
                    <a:pt x="19" y="38"/>
                    <a:pt x="1" y="47"/>
                  </a:cubicBezTo>
                  <a:cubicBezTo>
                    <a:pt x="34" y="61"/>
                    <a:pt x="71" y="74"/>
                    <a:pt x="107" y="74"/>
                  </a:cubicBezTo>
                  <a:cubicBezTo>
                    <a:pt x="122" y="74"/>
                    <a:pt x="136" y="71"/>
                    <a:pt x="150" y="66"/>
                  </a:cubicBezTo>
                  <a:cubicBezTo>
                    <a:pt x="168" y="66"/>
                    <a:pt x="196" y="57"/>
                    <a:pt x="224" y="47"/>
                  </a:cubicBezTo>
                  <a:cubicBezTo>
                    <a:pt x="242" y="38"/>
                    <a:pt x="270"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3"/>
            <p:cNvSpPr/>
            <p:nvPr/>
          </p:nvSpPr>
          <p:spPr>
            <a:xfrm>
              <a:off x="3934475" y="2366000"/>
              <a:ext cx="15600" cy="5100"/>
            </a:xfrm>
            <a:custGeom>
              <a:rect b="b" l="l" r="r" t="t"/>
              <a:pathLst>
                <a:path extrusionOk="0" h="204" w="624">
                  <a:moveTo>
                    <a:pt x="623" y="1"/>
                  </a:moveTo>
                  <a:cubicBezTo>
                    <a:pt x="549" y="84"/>
                    <a:pt x="438" y="131"/>
                    <a:pt x="326" y="131"/>
                  </a:cubicBezTo>
                  <a:cubicBezTo>
                    <a:pt x="311" y="134"/>
                    <a:pt x="294" y="135"/>
                    <a:pt x="277" y="135"/>
                  </a:cubicBezTo>
                  <a:cubicBezTo>
                    <a:pt x="241" y="135"/>
                    <a:pt x="202" y="131"/>
                    <a:pt x="159" y="131"/>
                  </a:cubicBezTo>
                  <a:cubicBezTo>
                    <a:pt x="140" y="131"/>
                    <a:pt x="103" y="121"/>
                    <a:pt x="85" y="121"/>
                  </a:cubicBezTo>
                  <a:cubicBezTo>
                    <a:pt x="57" y="121"/>
                    <a:pt x="29" y="103"/>
                    <a:pt x="1" y="103"/>
                  </a:cubicBezTo>
                  <a:cubicBezTo>
                    <a:pt x="19" y="131"/>
                    <a:pt x="57" y="140"/>
                    <a:pt x="85" y="149"/>
                  </a:cubicBezTo>
                  <a:cubicBezTo>
                    <a:pt x="103" y="159"/>
                    <a:pt x="140" y="177"/>
                    <a:pt x="159" y="186"/>
                  </a:cubicBezTo>
                  <a:cubicBezTo>
                    <a:pt x="204" y="193"/>
                    <a:pt x="249" y="204"/>
                    <a:pt x="290" y="204"/>
                  </a:cubicBezTo>
                  <a:cubicBezTo>
                    <a:pt x="309" y="204"/>
                    <a:pt x="327" y="201"/>
                    <a:pt x="345" y="196"/>
                  </a:cubicBezTo>
                  <a:cubicBezTo>
                    <a:pt x="400" y="196"/>
                    <a:pt x="475" y="177"/>
                    <a:pt x="521" y="140"/>
                  </a:cubicBezTo>
                  <a:cubicBezTo>
                    <a:pt x="568" y="103"/>
                    <a:pt x="614"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
            <p:cNvSpPr/>
            <p:nvPr/>
          </p:nvSpPr>
          <p:spPr>
            <a:xfrm>
              <a:off x="3925650" y="2362275"/>
              <a:ext cx="14900" cy="5150"/>
            </a:xfrm>
            <a:custGeom>
              <a:rect b="b" l="l" r="r" t="t"/>
              <a:pathLst>
                <a:path extrusionOk="0" h="206" w="596">
                  <a:moveTo>
                    <a:pt x="1" y="1"/>
                  </a:moveTo>
                  <a:lnTo>
                    <a:pt x="1" y="1"/>
                  </a:lnTo>
                  <a:cubicBezTo>
                    <a:pt x="38" y="47"/>
                    <a:pt x="84" y="85"/>
                    <a:pt x="131" y="103"/>
                  </a:cubicBezTo>
                  <a:cubicBezTo>
                    <a:pt x="177" y="131"/>
                    <a:pt x="233" y="150"/>
                    <a:pt x="280" y="159"/>
                  </a:cubicBezTo>
                  <a:cubicBezTo>
                    <a:pt x="372" y="196"/>
                    <a:pt x="493" y="205"/>
                    <a:pt x="595" y="205"/>
                  </a:cubicBezTo>
                  <a:cubicBezTo>
                    <a:pt x="549" y="187"/>
                    <a:pt x="493" y="159"/>
                    <a:pt x="456" y="150"/>
                  </a:cubicBezTo>
                  <a:cubicBezTo>
                    <a:pt x="410" y="140"/>
                    <a:pt x="354" y="112"/>
                    <a:pt x="307" y="103"/>
                  </a:cubicBezTo>
                  <a:lnTo>
                    <a:pt x="159" y="57"/>
                  </a:lnTo>
                  <a:cubicBezTo>
                    <a:pt x="9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
            <p:cNvSpPr/>
            <p:nvPr/>
          </p:nvSpPr>
          <p:spPr>
            <a:xfrm>
              <a:off x="3917075" y="2361600"/>
              <a:ext cx="11850" cy="7450"/>
            </a:xfrm>
            <a:custGeom>
              <a:rect b="b" l="l" r="r" t="t"/>
              <a:pathLst>
                <a:path extrusionOk="0" h="298" w="474">
                  <a:moveTo>
                    <a:pt x="0" y="0"/>
                  </a:moveTo>
                  <a:cubicBezTo>
                    <a:pt x="19" y="47"/>
                    <a:pt x="56" y="84"/>
                    <a:pt x="93" y="121"/>
                  </a:cubicBezTo>
                  <a:cubicBezTo>
                    <a:pt x="130" y="158"/>
                    <a:pt x="158" y="177"/>
                    <a:pt x="204" y="204"/>
                  </a:cubicBezTo>
                  <a:cubicBezTo>
                    <a:pt x="242" y="223"/>
                    <a:pt x="288" y="242"/>
                    <a:pt x="335" y="260"/>
                  </a:cubicBezTo>
                  <a:cubicBezTo>
                    <a:pt x="381" y="270"/>
                    <a:pt x="427" y="297"/>
                    <a:pt x="474" y="297"/>
                  </a:cubicBezTo>
                  <a:cubicBezTo>
                    <a:pt x="400" y="232"/>
                    <a:pt x="325" y="186"/>
                    <a:pt x="242" y="139"/>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
            <p:cNvSpPr/>
            <p:nvPr/>
          </p:nvSpPr>
          <p:spPr>
            <a:xfrm>
              <a:off x="3931700" y="2362050"/>
              <a:ext cx="9775" cy="2825"/>
            </a:xfrm>
            <a:custGeom>
              <a:rect b="b" l="l" r="r" t="t"/>
              <a:pathLst>
                <a:path extrusionOk="0" h="113" w="391">
                  <a:moveTo>
                    <a:pt x="0" y="1"/>
                  </a:moveTo>
                  <a:lnTo>
                    <a:pt x="0" y="1"/>
                  </a:lnTo>
                  <a:cubicBezTo>
                    <a:pt x="47" y="56"/>
                    <a:pt x="112" y="75"/>
                    <a:pt x="177" y="103"/>
                  </a:cubicBezTo>
                  <a:cubicBezTo>
                    <a:pt x="214" y="112"/>
                    <a:pt x="251" y="112"/>
                    <a:pt x="279" y="112"/>
                  </a:cubicBezTo>
                  <a:cubicBezTo>
                    <a:pt x="316" y="112"/>
                    <a:pt x="353" y="103"/>
                    <a:pt x="391" y="94"/>
                  </a:cubicBezTo>
                  <a:cubicBezTo>
                    <a:pt x="316" y="66"/>
                    <a:pt x="261" y="56"/>
                    <a:pt x="205" y="29"/>
                  </a:cubicBezTo>
                  <a:cubicBezTo>
                    <a:pt x="130" y="19"/>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
            <p:cNvSpPr/>
            <p:nvPr/>
          </p:nvSpPr>
          <p:spPr>
            <a:xfrm>
              <a:off x="3876425" y="2316075"/>
              <a:ext cx="6525" cy="13025"/>
            </a:xfrm>
            <a:custGeom>
              <a:rect b="b" l="l" r="r" t="t"/>
              <a:pathLst>
                <a:path extrusionOk="0" h="521" w="261">
                  <a:moveTo>
                    <a:pt x="0" y="0"/>
                  </a:moveTo>
                  <a:cubicBezTo>
                    <a:pt x="0" y="56"/>
                    <a:pt x="0" y="102"/>
                    <a:pt x="9" y="149"/>
                  </a:cubicBezTo>
                  <a:cubicBezTo>
                    <a:pt x="28" y="195"/>
                    <a:pt x="47" y="242"/>
                    <a:pt x="65" y="288"/>
                  </a:cubicBezTo>
                  <a:cubicBezTo>
                    <a:pt x="112" y="381"/>
                    <a:pt x="167" y="465"/>
                    <a:pt x="260" y="520"/>
                  </a:cubicBezTo>
                  <a:cubicBezTo>
                    <a:pt x="223" y="427"/>
                    <a:pt x="186" y="353"/>
                    <a:pt x="140" y="260"/>
                  </a:cubicBezTo>
                  <a:cubicBezTo>
                    <a:pt x="93" y="17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
            <p:cNvSpPr/>
            <p:nvPr/>
          </p:nvSpPr>
          <p:spPr>
            <a:xfrm>
              <a:off x="3881300" y="2319550"/>
              <a:ext cx="6050" cy="9550"/>
            </a:xfrm>
            <a:custGeom>
              <a:rect b="b" l="l" r="r" t="t"/>
              <a:pathLst>
                <a:path extrusionOk="0" h="382" w="242">
                  <a:moveTo>
                    <a:pt x="0" y="0"/>
                  </a:moveTo>
                  <a:cubicBezTo>
                    <a:pt x="0" y="38"/>
                    <a:pt x="10" y="84"/>
                    <a:pt x="10" y="131"/>
                  </a:cubicBezTo>
                  <a:cubicBezTo>
                    <a:pt x="19" y="158"/>
                    <a:pt x="47" y="196"/>
                    <a:pt x="65" y="233"/>
                  </a:cubicBezTo>
                  <a:cubicBezTo>
                    <a:pt x="121" y="288"/>
                    <a:pt x="177" y="354"/>
                    <a:pt x="242" y="381"/>
                  </a:cubicBezTo>
                  <a:cubicBezTo>
                    <a:pt x="223" y="335"/>
                    <a:pt x="205" y="316"/>
                    <a:pt x="186" y="279"/>
                  </a:cubicBezTo>
                  <a:cubicBezTo>
                    <a:pt x="177" y="242"/>
                    <a:pt x="149" y="223"/>
                    <a:pt x="130" y="186"/>
                  </a:cubicBezTo>
                  <a:cubicBezTo>
                    <a:pt x="84" y="131"/>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
            <p:cNvSpPr/>
            <p:nvPr/>
          </p:nvSpPr>
          <p:spPr>
            <a:xfrm>
              <a:off x="3887100" y="2321650"/>
              <a:ext cx="10250" cy="5125"/>
            </a:xfrm>
            <a:custGeom>
              <a:rect b="b" l="l" r="r" t="t"/>
              <a:pathLst>
                <a:path extrusionOk="0" h="205" w="410">
                  <a:moveTo>
                    <a:pt x="1" y="0"/>
                  </a:moveTo>
                  <a:lnTo>
                    <a:pt x="1" y="0"/>
                  </a:lnTo>
                  <a:cubicBezTo>
                    <a:pt x="47" y="56"/>
                    <a:pt x="121" y="93"/>
                    <a:pt x="186" y="139"/>
                  </a:cubicBezTo>
                  <a:cubicBezTo>
                    <a:pt x="224" y="158"/>
                    <a:pt x="261" y="177"/>
                    <a:pt x="289" y="186"/>
                  </a:cubicBezTo>
                  <a:cubicBezTo>
                    <a:pt x="326" y="195"/>
                    <a:pt x="363" y="204"/>
                    <a:pt x="409" y="204"/>
                  </a:cubicBezTo>
                  <a:cubicBezTo>
                    <a:pt x="354" y="158"/>
                    <a:pt x="289" y="112"/>
                    <a:pt x="224" y="84"/>
                  </a:cubicBezTo>
                  <a:cubicBezTo>
                    <a:pt x="149" y="47"/>
                    <a:pt x="8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
            <p:cNvSpPr/>
            <p:nvPr/>
          </p:nvSpPr>
          <p:spPr>
            <a:xfrm>
              <a:off x="3889650" y="2327450"/>
              <a:ext cx="7475" cy="6750"/>
            </a:xfrm>
            <a:custGeom>
              <a:rect b="b" l="l" r="r" t="t"/>
              <a:pathLst>
                <a:path extrusionOk="0" h="270" w="299">
                  <a:moveTo>
                    <a:pt x="1" y="0"/>
                  </a:moveTo>
                  <a:lnTo>
                    <a:pt x="1" y="0"/>
                  </a:lnTo>
                  <a:cubicBezTo>
                    <a:pt x="29" y="65"/>
                    <a:pt x="75" y="112"/>
                    <a:pt x="122" y="158"/>
                  </a:cubicBezTo>
                  <a:cubicBezTo>
                    <a:pt x="177" y="205"/>
                    <a:pt x="224" y="242"/>
                    <a:pt x="298" y="270"/>
                  </a:cubicBezTo>
                  <a:cubicBezTo>
                    <a:pt x="270" y="195"/>
                    <a:pt x="224" y="149"/>
                    <a:pt x="177" y="103"/>
                  </a:cubicBezTo>
                  <a:cubicBezTo>
                    <a:pt x="122"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
            <p:cNvSpPr/>
            <p:nvPr/>
          </p:nvSpPr>
          <p:spPr>
            <a:xfrm>
              <a:off x="3886175" y="2333250"/>
              <a:ext cx="9325" cy="9075"/>
            </a:xfrm>
            <a:custGeom>
              <a:rect b="b" l="l" r="r" t="t"/>
              <a:pathLst>
                <a:path extrusionOk="0" h="363" w="373">
                  <a:moveTo>
                    <a:pt x="0" y="1"/>
                  </a:moveTo>
                  <a:cubicBezTo>
                    <a:pt x="47" y="84"/>
                    <a:pt x="93" y="149"/>
                    <a:pt x="168" y="205"/>
                  </a:cubicBezTo>
                  <a:cubicBezTo>
                    <a:pt x="223" y="270"/>
                    <a:pt x="298" y="326"/>
                    <a:pt x="372" y="363"/>
                  </a:cubicBezTo>
                  <a:cubicBezTo>
                    <a:pt x="326" y="279"/>
                    <a:pt x="270" y="205"/>
                    <a:pt x="214" y="149"/>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
            <p:cNvSpPr/>
            <p:nvPr/>
          </p:nvSpPr>
          <p:spPr>
            <a:xfrm>
              <a:off x="3946100" y="2279975"/>
              <a:ext cx="15825" cy="4750"/>
            </a:xfrm>
            <a:custGeom>
              <a:rect b="b" l="l" r="r" t="t"/>
              <a:pathLst>
                <a:path extrusionOk="0" h="190" w="633">
                  <a:moveTo>
                    <a:pt x="158" y="0"/>
                  </a:moveTo>
                  <a:cubicBezTo>
                    <a:pt x="103" y="0"/>
                    <a:pt x="49" y="10"/>
                    <a:pt x="0" y="32"/>
                  </a:cubicBezTo>
                  <a:cubicBezTo>
                    <a:pt x="56" y="32"/>
                    <a:pt x="103" y="41"/>
                    <a:pt x="158" y="50"/>
                  </a:cubicBezTo>
                  <a:cubicBezTo>
                    <a:pt x="214" y="60"/>
                    <a:pt x="279" y="78"/>
                    <a:pt x="326" y="88"/>
                  </a:cubicBezTo>
                  <a:lnTo>
                    <a:pt x="632" y="190"/>
                  </a:lnTo>
                  <a:cubicBezTo>
                    <a:pt x="604" y="143"/>
                    <a:pt x="549" y="125"/>
                    <a:pt x="493" y="97"/>
                  </a:cubicBezTo>
                  <a:cubicBezTo>
                    <a:pt x="437" y="60"/>
                    <a:pt x="391" y="41"/>
                    <a:pt x="335" y="32"/>
                  </a:cubicBezTo>
                  <a:cubicBezTo>
                    <a:pt x="281" y="12"/>
                    <a:pt x="219"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
            <p:cNvSpPr/>
            <p:nvPr/>
          </p:nvSpPr>
          <p:spPr>
            <a:xfrm>
              <a:off x="3941450" y="2282300"/>
              <a:ext cx="13975" cy="2675"/>
            </a:xfrm>
            <a:custGeom>
              <a:rect b="b" l="l" r="r" t="t"/>
              <a:pathLst>
                <a:path extrusionOk="0" h="107" w="559">
                  <a:moveTo>
                    <a:pt x="225" y="1"/>
                  </a:moveTo>
                  <a:cubicBezTo>
                    <a:pt x="150" y="1"/>
                    <a:pt x="73" y="14"/>
                    <a:pt x="1" y="50"/>
                  </a:cubicBezTo>
                  <a:lnTo>
                    <a:pt x="140" y="60"/>
                  </a:lnTo>
                  <a:cubicBezTo>
                    <a:pt x="186" y="60"/>
                    <a:pt x="233" y="60"/>
                    <a:pt x="279" y="78"/>
                  </a:cubicBezTo>
                  <a:cubicBezTo>
                    <a:pt x="372" y="88"/>
                    <a:pt x="465" y="106"/>
                    <a:pt x="558" y="106"/>
                  </a:cubicBezTo>
                  <a:cubicBezTo>
                    <a:pt x="521" y="88"/>
                    <a:pt x="474" y="60"/>
                    <a:pt x="428" y="41"/>
                  </a:cubicBezTo>
                  <a:lnTo>
                    <a:pt x="289" y="4"/>
                  </a:lnTo>
                  <a:cubicBezTo>
                    <a:pt x="268" y="2"/>
                    <a:pt x="246" y="1"/>
                    <a:pt x="2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
            <p:cNvSpPr/>
            <p:nvPr/>
          </p:nvSpPr>
          <p:spPr>
            <a:xfrm>
              <a:off x="3932175" y="2286575"/>
              <a:ext cx="15100" cy="1400"/>
            </a:xfrm>
            <a:custGeom>
              <a:rect b="b" l="l" r="r" t="t"/>
              <a:pathLst>
                <a:path extrusionOk="0" h="56" w="604">
                  <a:moveTo>
                    <a:pt x="297" y="0"/>
                  </a:moveTo>
                  <a:cubicBezTo>
                    <a:pt x="251" y="0"/>
                    <a:pt x="195" y="0"/>
                    <a:pt x="149" y="9"/>
                  </a:cubicBezTo>
                  <a:cubicBezTo>
                    <a:pt x="93" y="9"/>
                    <a:pt x="46" y="28"/>
                    <a:pt x="0" y="56"/>
                  </a:cubicBezTo>
                  <a:lnTo>
                    <a:pt x="297" y="56"/>
                  </a:lnTo>
                  <a:cubicBezTo>
                    <a:pt x="409" y="56"/>
                    <a:pt x="492" y="56"/>
                    <a:pt x="604" y="28"/>
                  </a:cubicBezTo>
                  <a:cubicBezTo>
                    <a:pt x="492" y="0"/>
                    <a:pt x="39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
            <p:cNvSpPr/>
            <p:nvPr/>
          </p:nvSpPr>
          <p:spPr>
            <a:xfrm>
              <a:off x="3920775" y="2282150"/>
              <a:ext cx="14900" cy="3750"/>
            </a:xfrm>
            <a:custGeom>
              <a:rect b="b" l="l" r="r" t="t"/>
              <a:pathLst>
                <a:path extrusionOk="0" h="150" w="596">
                  <a:moveTo>
                    <a:pt x="595" y="1"/>
                  </a:moveTo>
                  <a:cubicBezTo>
                    <a:pt x="484" y="1"/>
                    <a:pt x="382" y="10"/>
                    <a:pt x="289" y="19"/>
                  </a:cubicBezTo>
                  <a:cubicBezTo>
                    <a:pt x="233" y="38"/>
                    <a:pt x="187" y="47"/>
                    <a:pt x="140" y="66"/>
                  </a:cubicBezTo>
                  <a:cubicBezTo>
                    <a:pt x="94" y="94"/>
                    <a:pt x="38" y="112"/>
                    <a:pt x="1" y="149"/>
                  </a:cubicBezTo>
                  <a:lnTo>
                    <a:pt x="149" y="131"/>
                  </a:lnTo>
                  <a:cubicBezTo>
                    <a:pt x="196" y="112"/>
                    <a:pt x="252" y="103"/>
                    <a:pt x="307" y="94"/>
                  </a:cubicBezTo>
                  <a:cubicBezTo>
                    <a:pt x="400" y="66"/>
                    <a:pt x="502" y="47"/>
                    <a:pt x="5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
            <p:cNvSpPr/>
            <p:nvPr/>
          </p:nvSpPr>
          <p:spPr>
            <a:xfrm>
              <a:off x="3909400" y="2288350"/>
              <a:ext cx="15575" cy="2875"/>
            </a:xfrm>
            <a:custGeom>
              <a:rect b="b" l="l" r="r" t="t"/>
              <a:pathLst>
                <a:path extrusionOk="0" h="115" w="623">
                  <a:moveTo>
                    <a:pt x="437" y="1"/>
                  </a:moveTo>
                  <a:cubicBezTo>
                    <a:pt x="395" y="1"/>
                    <a:pt x="355" y="5"/>
                    <a:pt x="316" y="13"/>
                  </a:cubicBezTo>
                  <a:cubicBezTo>
                    <a:pt x="261" y="13"/>
                    <a:pt x="214" y="31"/>
                    <a:pt x="158" y="41"/>
                  </a:cubicBezTo>
                  <a:cubicBezTo>
                    <a:pt x="93" y="50"/>
                    <a:pt x="38" y="78"/>
                    <a:pt x="1" y="115"/>
                  </a:cubicBezTo>
                  <a:cubicBezTo>
                    <a:pt x="47" y="96"/>
                    <a:pt x="103" y="87"/>
                    <a:pt x="158" y="87"/>
                  </a:cubicBezTo>
                  <a:lnTo>
                    <a:pt x="307" y="78"/>
                  </a:lnTo>
                  <a:cubicBezTo>
                    <a:pt x="409" y="69"/>
                    <a:pt x="511" y="50"/>
                    <a:pt x="623" y="31"/>
                  </a:cubicBezTo>
                  <a:cubicBezTo>
                    <a:pt x="558" y="10"/>
                    <a:pt x="496" y="1"/>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
            <p:cNvSpPr/>
            <p:nvPr/>
          </p:nvSpPr>
          <p:spPr>
            <a:xfrm>
              <a:off x="3940050" y="2318000"/>
              <a:ext cx="6550" cy="2125"/>
            </a:xfrm>
            <a:custGeom>
              <a:rect b="b" l="l" r="r" t="t"/>
              <a:pathLst>
                <a:path extrusionOk="0" h="85" w="262">
                  <a:moveTo>
                    <a:pt x="83" y="1"/>
                  </a:moveTo>
                  <a:cubicBezTo>
                    <a:pt x="55" y="1"/>
                    <a:pt x="28" y="5"/>
                    <a:pt x="1" y="16"/>
                  </a:cubicBezTo>
                  <a:cubicBezTo>
                    <a:pt x="29" y="53"/>
                    <a:pt x="75" y="62"/>
                    <a:pt x="122" y="72"/>
                  </a:cubicBezTo>
                  <a:cubicBezTo>
                    <a:pt x="143" y="80"/>
                    <a:pt x="163" y="85"/>
                    <a:pt x="184" y="85"/>
                  </a:cubicBezTo>
                  <a:cubicBezTo>
                    <a:pt x="210" y="85"/>
                    <a:pt x="235" y="78"/>
                    <a:pt x="261" y="62"/>
                  </a:cubicBezTo>
                  <a:cubicBezTo>
                    <a:pt x="233" y="25"/>
                    <a:pt x="177" y="16"/>
                    <a:pt x="140" y="7"/>
                  </a:cubicBezTo>
                  <a:cubicBezTo>
                    <a:pt x="121" y="3"/>
                    <a:pt x="102" y="1"/>
                    <a:pt x="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
            <p:cNvSpPr/>
            <p:nvPr/>
          </p:nvSpPr>
          <p:spPr>
            <a:xfrm>
              <a:off x="3944950" y="2321650"/>
              <a:ext cx="6975" cy="1650"/>
            </a:xfrm>
            <a:custGeom>
              <a:rect b="b" l="l" r="r" t="t"/>
              <a:pathLst>
                <a:path extrusionOk="0" h="66" w="279">
                  <a:moveTo>
                    <a:pt x="139" y="0"/>
                  </a:moveTo>
                  <a:cubicBezTo>
                    <a:pt x="93" y="0"/>
                    <a:pt x="46" y="0"/>
                    <a:pt x="0" y="19"/>
                  </a:cubicBezTo>
                  <a:cubicBezTo>
                    <a:pt x="46" y="56"/>
                    <a:pt x="93" y="56"/>
                    <a:pt x="139" y="65"/>
                  </a:cubicBezTo>
                  <a:cubicBezTo>
                    <a:pt x="186" y="65"/>
                    <a:pt x="232" y="65"/>
                    <a:pt x="279" y="47"/>
                  </a:cubicBezTo>
                  <a:cubicBezTo>
                    <a:pt x="232" y="19"/>
                    <a:pt x="186" y="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
            <p:cNvSpPr/>
            <p:nvPr/>
          </p:nvSpPr>
          <p:spPr>
            <a:xfrm>
              <a:off x="3893850" y="2292750"/>
              <a:ext cx="9775" cy="3375"/>
            </a:xfrm>
            <a:custGeom>
              <a:rect b="b" l="l" r="r" t="t"/>
              <a:pathLst>
                <a:path extrusionOk="0" h="135" w="391">
                  <a:moveTo>
                    <a:pt x="335" y="1"/>
                  </a:moveTo>
                  <a:cubicBezTo>
                    <a:pt x="280" y="1"/>
                    <a:pt x="228" y="11"/>
                    <a:pt x="186" y="32"/>
                  </a:cubicBezTo>
                  <a:cubicBezTo>
                    <a:pt x="158" y="32"/>
                    <a:pt x="130" y="50"/>
                    <a:pt x="93" y="60"/>
                  </a:cubicBezTo>
                  <a:cubicBezTo>
                    <a:pt x="56" y="88"/>
                    <a:pt x="19" y="106"/>
                    <a:pt x="0" y="134"/>
                  </a:cubicBezTo>
                  <a:cubicBezTo>
                    <a:pt x="84" y="134"/>
                    <a:pt x="139" y="125"/>
                    <a:pt x="204" y="97"/>
                  </a:cubicBezTo>
                  <a:cubicBezTo>
                    <a:pt x="269" y="78"/>
                    <a:pt x="334" y="50"/>
                    <a:pt x="390" y="4"/>
                  </a:cubicBezTo>
                  <a:cubicBezTo>
                    <a:pt x="372" y="2"/>
                    <a:pt x="353" y="1"/>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
            <p:cNvSpPr/>
            <p:nvPr/>
          </p:nvSpPr>
          <p:spPr>
            <a:xfrm>
              <a:off x="3275300" y="2085100"/>
              <a:ext cx="102000" cy="103300"/>
            </a:xfrm>
            <a:custGeom>
              <a:rect b="b" l="l" r="r" t="t"/>
              <a:pathLst>
                <a:path extrusionOk="0" h="4132" w="4080">
                  <a:moveTo>
                    <a:pt x="2862" y="1"/>
                  </a:moveTo>
                  <a:cubicBezTo>
                    <a:pt x="2731" y="1"/>
                    <a:pt x="2602" y="39"/>
                    <a:pt x="2500" y="125"/>
                  </a:cubicBezTo>
                  <a:cubicBezTo>
                    <a:pt x="2258" y="329"/>
                    <a:pt x="2267" y="692"/>
                    <a:pt x="2295" y="1007"/>
                  </a:cubicBezTo>
                  <a:cubicBezTo>
                    <a:pt x="2147" y="822"/>
                    <a:pt x="1989" y="626"/>
                    <a:pt x="1775" y="515"/>
                  </a:cubicBezTo>
                  <a:cubicBezTo>
                    <a:pt x="1686" y="473"/>
                    <a:pt x="1586" y="449"/>
                    <a:pt x="1488" y="449"/>
                  </a:cubicBezTo>
                  <a:cubicBezTo>
                    <a:pt x="1349" y="449"/>
                    <a:pt x="1213" y="495"/>
                    <a:pt x="1115" y="599"/>
                  </a:cubicBezTo>
                  <a:cubicBezTo>
                    <a:pt x="957" y="784"/>
                    <a:pt x="985" y="1072"/>
                    <a:pt x="1106" y="1305"/>
                  </a:cubicBezTo>
                  <a:cubicBezTo>
                    <a:pt x="1218" y="1537"/>
                    <a:pt x="1385" y="1741"/>
                    <a:pt x="1468" y="1974"/>
                  </a:cubicBezTo>
                  <a:cubicBezTo>
                    <a:pt x="1245" y="1853"/>
                    <a:pt x="1032" y="1741"/>
                    <a:pt x="790" y="1714"/>
                  </a:cubicBezTo>
                  <a:cubicBezTo>
                    <a:pt x="771" y="1712"/>
                    <a:pt x="753" y="1711"/>
                    <a:pt x="734" y="1711"/>
                  </a:cubicBezTo>
                  <a:cubicBezTo>
                    <a:pt x="508" y="1711"/>
                    <a:pt x="271" y="1813"/>
                    <a:pt x="177" y="2002"/>
                  </a:cubicBezTo>
                  <a:cubicBezTo>
                    <a:pt x="0" y="2345"/>
                    <a:pt x="316" y="2736"/>
                    <a:pt x="614" y="2968"/>
                  </a:cubicBezTo>
                  <a:cubicBezTo>
                    <a:pt x="1375" y="3562"/>
                    <a:pt x="2277" y="3953"/>
                    <a:pt x="3224" y="4120"/>
                  </a:cubicBezTo>
                  <a:cubicBezTo>
                    <a:pt x="3253" y="4128"/>
                    <a:pt x="3281" y="4131"/>
                    <a:pt x="3308" y="4131"/>
                  </a:cubicBezTo>
                  <a:cubicBezTo>
                    <a:pt x="3568" y="4131"/>
                    <a:pt x="3741" y="3791"/>
                    <a:pt x="3800" y="3572"/>
                  </a:cubicBezTo>
                  <a:cubicBezTo>
                    <a:pt x="4033" y="2680"/>
                    <a:pt x="4079" y="1723"/>
                    <a:pt x="3763" y="859"/>
                  </a:cubicBezTo>
                  <a:cubicBezTo>
                    <a:pt x="3670" y="589"/>
                    <a:pt x="3531" y="320"/>
                    <a:pt x="3299" y="143"/>
                  </a:cubicBezTo>
                  <a:cubicBezTo>
                    <a:pt x="3173" y="53"/>
                    <a:pt x="3016" y="1"/>
                    <a:pt x="28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
            <p:cNvSpPr/>
            <p:nvPr/>
          </p:nvSpPr>
          <p:spPr>
            <a:xfrm>
              <a:off x="3277400" y="2084100"/>
              <a:ext cx="98500" cy="103925"/>
            </a:xfrm>
            <a:custGeom>
              <a:rect b="b" l="l" r="r" t="t"/>
              <a:pathLst>
                <a:path extrusionOk="0" h="4157" w="3940">
                  <a:moveTo>
                    <a:pt x="2772" y="0"/>
                  </a:moveTo>
                  <a:cubicBezTo>
                    <a:pt x="2718" y="0"/>
                    <a:pt x="2663" y="6"/>
                    <a:pt x="2611" y="16"/>
                  </a:cubicBezTo>
                  <a:cubicBezTo>
                    <a:pt x="2471" y="44"/>
                    <a:pt x="2351" y="128"/>
                    <a:pt x="2267" y="258"/>
                  </a:cubicBezTo>
                  <a:cubicBezTo>
                    <a:pt x="2183" y="388"/>
                    <a:pt x="2146" y="527"/>
                    <a:pt x="2137" y="648"/>
                  </a:cubicBezTo>
                  <a:cubicBezTo>
                    <a:pt x="2128" y="722"/>
                    <a:pt x="2128" y="778"/>
                    <a:pt x="2128" y="852"/>
                  </a:cubicBezTo>
                  <a:cubicBezTo>
                    <a:pt x="2090" y="806"/>
                    <a:pt x="2053" y="769"/>
                    <a:pt x="2007" y="722"/>
                  </a:cubicBezTo>
                  <a:cubicBezTo>
                    <a:pt x="1914" y="629"/>
                    <a:pt x="1821" y="546"/>
                    <a:pt x="1700" y="490"/>
                  </a:cubicBezTo>
                  <a:cubicBezTo>
                    <a:pt x="1599" y="435"/>
                    <a:pt x="1484" y="413"/>
                    <a:pt x="1367" y="413"/>
                  </a:cubicBezTo>
                  <a:cubicBezTo>
                    <a:pt x="1345" y="413"/>
                    <a:pt x="1323" y="414"/>
                    <a:pt x="1301" y="416"/>
                  </a:cubicBezTo>
                  <a:cubicBezTo>
                    <a:pt x="1161" y="425"/>
                    <a:pt x="1022" y="499"/>
                    <a:pt x="938" y="611"/>
                  </a:cubicBezTo>
                  <a:cubicBezTo>
                    <a:pt x="864" y="732"/>
                    <a:pt x="836" y="880"/>
                    <a:pt x="846" y="1010"/>
                  </a:cubicBezTo>
                  <a:cubicBezTo>
                    <a:pt x="864" y="1140"/>
                    <a:pt x="911" y="1261"/>
                    <a:pt x="966" y="1382"/>
                  </a:cubicBezTo>
                  <a:cubicBezTo>
                    <a:pt x="1059" y="1558"/>
                    <a:pt x="1171" y="1707"/>
                    <a:pt x="1254" y="1856"/>
                  </a:cubicBezTo>
                  <a:cubicBezTo>
                    <a:pt x="1106" y="1772"/>
                    <a:pt x="929" y="1707"/>
                    <a:pt x="753" y="1679"/>
                  </a:cubicBezTo>
                  <a:cubicBezTo>
                    <a:pt x="726" y="1677"/>
                    <a:pt x="699" y="1676"/>
                    <a:pt x="671" y="1676"/>
                  </a:cubicBezTo>
                  <a:cubicBezTo>
                    <a:pt x="581" y="1676"/>
                    <a:pt x="485" y="1688"/>
                    <a:pt x="400" y="1716"/>
                  </a:cubicBezTo>
                  <a:cubicBezTo>
                    <a:pt x="279" y="1754"/>
                    <a:pt x="177" y="1819"/>
                    <a:pt x="102" y="1930"/>
                  </a:cubicBezTo>
                  <a:cubicBezTo>
                    <a:pt x="37" y="2032"/>
                    <a:pt x="0" y="2162"/>
                    <a:pt x="9" y="2274"/>
                  </a:cubicBezTo>
                  <a:cubicBezTo>
                    <a:pt x="28" y="2395"/>
                    <a:pt x="84" y="2506"/>
                    <a:pt x="139" y="2599"/>
                  </a:cubicBezTo>
                  <a:cubicBezTo>
                    <a:pt x="269" y="2794"/>
                    <a:pt x="455" y="2952"/>
                    <a:pt x="641" y="3073"/>
                  </a:cubicBezTo>
                  <a:cubicBezTo>
                    <a:pt x="1013" y="3342"/>
                    <a:pt x="1422" y="3565"/>
                    <a:pt x="1840" y="3742"/>
                  </a:cubicBezTo>
                  <a:cubicBezTo>
                    <a:pt x="2258" y="3909"/>
                    <a:pt x="2694" y="4039"/>
                    <a:pt x="3150" y="4123"/>
                  </a:cubicBezTo>
                  <a:cubicBezTo>
                    <a:pt x="2694" y="4039"/>
                    <a:pt x="2267" y="3909"/>
                    <a:pt x="1849" y="3732"/>
                  </a:cubicBezTo>
                  <a:cubicBezTo>
                    <a:pt x="1431" y="3537"/>
                    <a:pt x="1031" y="3305"/>
                    <a:pt x="678" y="3045"/>
                  </a:cubicBezTo>
                  <a:cubicBezTo>
                    <a:pt x="492" y="2906"/>
                    <a:pt x="325" y="2757"/>
                    <a:pt x="214" y="2571"/>
                  </a:cubicBezTo>
                  <a:cubicBezTo>
                    <a:pt x="149" y="2478"/>
                    <a:pt x="102" y="2367"/>
                    <a:pt x="102" y="2265"/>
                  </a:cubicBezTo>
                  <a:cubicBezTo>
                    <a:pt x="93" y="2162"/>
                    <a:pt x="130" y="2051"/>
                    <a:pt x="186" y="1977"/>
                  </a:cubicBezTo>
                  <a:cubicBezTo>
                    <a:pt x="242" y="1893"/>
                    <a:pt x="353" y="1837"/>
                    <a:pt x="446" y="1800"/>
                  </a:cubicBezTo>
                  <a:cubicBezTo>
                    <a:pt x="506" y="1778"/>
                    <a:pt x="566" y="1769"/>
                    <a:pt x="626" y="1769"/>
                  </a:cubicBezTo>
                  <a:cubicBezTo>
                    <a:pt x="668" y="1769"/>
                    <a:pt x="710" y="1774"/>
                    <a:pt x="753" y="1781"/>
                  </a:cubicBezTo>
                  <a:cubicBezTo>
                    <a:pt x="966" y="1809"/>
                    <a:pt x="1161" y="1911"/>
                    <a:pt x="1357" y="2032"/>
                  </a:cubicBezTo>
                  <a:lnTo>
                    <a:pt x="1487" y="2107"/>
                  </a:lnTo>
                  <a:lnTo>
                    <a:pt x="1440" y="1967"/>
                  </a:lnTo>
                  <a:cubicBezTo>
                    <a:pt x="1357" y="1716"/>
                    <a:pt x="1199" y="1521"/>
                    <a:pt x="1096" y="1317"/>
                  </a:cubicBezTo>
                  <a:cubicBezTo>
                    <a:pt x="1050" y="1205"/>
                    <a:pt x="1013" y="1103"/>
                    <a:pt x="1003" y="982"/>
                  </a:cubicBezTo>
                  <a:cubicBezTo>
                    <a:pt x="985" y="880"/>
                    <a:pt x="1013" y="769"/>
                    <a:pt x="1068" y="685"/>
                  </a:cubicBezTo>
                  <a:cubicBezTo>
                    <a:pt x="1124" y="601"/>
                    <a:pt x="1236" y="555"/>
                    <a:pt x="1338" y="546"/>
                  </a:cubicBezTo>
                  <a:cubicBezTo>
                    <a:pt x="1355" y="544"/>
                    <a:pt x="1373" y="543"/>
                    <a:pt x="1390" y="543"/>
                  </a:cubicBezTo>
                  <a:cubicBezTo>
                    <a:pt x="1480" y="543"/>
                    <a:pt x="1576" y="563"/>
                    <a:pt x="1654" y="601"/>
                  </a:cubicBezTo>
                  <a:cubicBezTo>
                    <a:pt x="1849" y="694"/>
                    <a:pt x="2007" y="889"/>
                    <a:pt x="2146" y="1085"/>
                  </a:cubicBezTo>
                  <a:lnTo>
                    <a:pt x="2286" y="1252"/>
                  </a:lnTo>
                  <a:lnTo>
                    <a:pt x="2267" y="1038"/>
                  </a:lnTo>
                  <a:cubicBezTo>
                    <a:pt x="2258" y="908"/>
                    <a:pt x="2239" y="778"/>
                    <a:pt x="2258" y="648"/>
                  </a:cubicBezTo>
                  <a:cubicBezTo>
                    <a:pt x="2267" y="518"/>
                    <a:pt x="2286" y="406"/>
                    <a:pt x="2360" y="304"/>
                  </a:cubicBezTo>
                  <a:cubicBezTo>
                    <a:pt x="2416" y="202"/>
                    <a:pt x="2518" y="128"/>
                    <a:pt x="2639" y="109"/>
                  </a:cubicBezTo>
                  <a:cubicBezTo>
                    <a:pt x="2688" y="93"/>
                    <a:pt x="2740" y="85"/>
                    <a:pt x="2794" y="85"/>
                  </a:cubicBezTo>
                  <a:cubicBezTo>
                    <a:pt x="2862" y="85"/>
                    <a:pt x="2933" y="97"/>
                    <a:pt x="3001" y="118"/>
                  </a:cubicBezTo>
                  <a:cubicBezTo>
                    <a:pt x="3112" y="156"/>
                    <a:pt x="3215" y="221"/>
                    <a:pt x="3308" y="313"/>
                  </a:cubicBezTo>
                  <a:cubicBezTo>
                    <a:pt x="3401" y="406"/>
                    <a:pt x="3475" y="509"/>
                    <a:pt x="3531" y="629"/>
                  </a:cubicBezTo>
                  <a:cubicBezTo>
                    <a:pt x="3586" y="741"/>
                    <a:pt x="3633" y="862"/>
                    <a:pt x="3679" y="992"/>
                  </a:cubicBezTo>
                  <a:cubicBezTo>
                    <a:pt x="3726" y="1103"/>
                    <a:pt x="3763" y="1233"/>
                    <a:pt x="3791" y="1363"/>
                  </a:cubicBezTo>
                  <a:cubicBezTo>
                    <a:pt x="3902" y="1874"/>
                    <a:pt x="3911" y="2395"/>
                    <a:pt x="3846" y="2915"/>
                  </a:cubicBezTo>
                  <a:cubicBezTo>
                    <a:pt x="3809" y="3175"/>
                    <a:pt x="3763" y="3426"/>
                    <a:pt x="3679" y="3686"/>
                  </a:cubicBezTo>
                  <a:cubicBezTo>
                    <a:pt x="3633" y="3807"/>
                    <a:pt x="3577" y="3928"/>
                    <a:pt x="3484" y="4020"/>
                  </a:cubicBezTo>
                  <a:cubicBezTo>
                    <a:pt x="3453" y="4052"/>
                    <a:pt x="3421" y="4084"/>
                    <a:pt x="3384" y="4106"/>
                  </a:cubicBezTo>
                  <a:lnTo>
                    <a:pt x="3384" y="4106"/>
                  </a:lnTo>
                  <a:cubicBezTo>
                    <a:pt x="3419" y="4087"/>
                    <a:pt x="3454" y="4060"/>
                    <a:pt x="3484" y="4030"/>
                  </a:cubicBezTo>
                  <a:cubicBezTo>
                    <a:pt x="3577" y="3937"/>
                    <a:pt x="3633" y="3807"/>
                    <a:pt x="3679" y="3695"/>
                  </a:cubicBezTo>
                  <a:cubicBezTo>
                    <a:pt x="3763" y="3435"/>
                    <a:pt x="3809" y="3184"/>
                    <a:pt x="3856" y="2924"/>
                  </a:cubicBezTo>
                  <a:cubicBezTo>
                    <a:pt x="3939" y="2404"/>
                    <a:pt x="3939" y="1874"/>
                    <a:pt x="3837" y="1363"/>
                  </a:cubicBezTo>
                  <a:cubicBezTo>
                    <a:pt x="3809" y="1233"/>
                    <a:pt x="3772" y="1103"/>
                    <a:pt x="3726" y="973"/>
                  </a:cubicBezTo>
                  <a:cubicBezTo>
                    <a:pt x="3698" y="852"/>
                    <a:pt x="3651" y="722"/>
                    <a:pt x="3586" y="601"/>
                  </a:cubicBezTo>
                  <a:cubicBezTo>
                    <a:pt x="3531" y="490"/>
                    <a:pt x="3456" y="369"/>
                    <a:pt x="3373" y="276"/>
                  </a:cubicBezTo>
                  <a:cubicBezTo>
                    <a:pt x="3280" y="174"/>
                    <a:pt x="3159" y="90"/>
                    <a:pt x="3029" y="44"/>
                  </a:cubicBezTo>
                  <a:cubicBezTo>
                    <a:pt x="2953" y="15"/>
                    <a:pt x="2863" y="0"/>
                    <a:pt x="2772" y="0"/>
                  </a:cubicBezTo>
                  <a:close/>
                  <a:moveTo>
                    <a:pt x="3384" y="4106"/>
                  </a:moveTo>
                  <a:cubicBezTo>
                    <a:pt x="3365" y="4117"/>
                    <a:pt x="3345" y="4126"/>
                    <a:pt x="3326" y="4132"/>
                  </a:cubicBezTo>
                  <a:cubicBezTo>
                    <a:pt x="3347" y="4126"/>
                    <a:pt x="3366" y="4117"/>
                    <a:pt x="3384" y="4106"/>
                  </a:cubicBezTo>
                  <a:close/>
                  <a:moveTo>
                    <a:pt x="3326" y="4132"/>
                  </a:moveTo>
                  <a:lnTo>
                    <a:pt x="3326" y="4132"/>
                  </a:lnTo>
                  <a:cubicBezTo>
                    <a:pt x="3280" y="4149"/>
                    <a:pt x="3238" y="4156"/>
                    <a:pt x="3197" y="4156"/>
                  </a:cubicBezTo>
                  <a:lnTo>
                    <a:pt x="3197" y="4156"/>
                  </a:lnTo>
                  <a:cubicBezTo>
                    <a:pt x="3173" y="4156"/>
                    <a:pt x="3148" y="4154"/>
                    <a:pt x="3122" y="4151"/>
                  </a:cubicBezTo>
                  <a:lnTo>
                    <a:pt x="3122" y="4151"/>
                  </a:lnTo>
                  <a:cubicBezTo>
                    <a:pt x="3146" y="4154"/>
                    <a:pt x="3169" y="4156"/>
                    <a:pt x="3194" y="4156"/>
                  </a:cubicBezTo>
                  <a:cubicBezTo>
                    <a:pt x="3195" y="4156"/>
                    <a:pt x="3196" y="4156"/>
                    <a:pt x="3197" y="4156"/>
                  </a:cubicBezTo>
                  <a:lnTo>
                    <a:pt x="3197" y="4156"/>
                  </a:lnTo>
                  <a:cubicBezTo>
                    <a:pt x="3198" y="4156"/>
                    <a:pt x="3199" y="4156"/>
                    <a:pt x="3200" y="4156"/>
                  </a:cubicBezTo>
                  <a:cubicBezTo>
                    <a:pt x="3244" y="4156"/>
                    <a:pt x="3285" y="4150"/>
                    <a:pt x="3326" y="41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
            <p:cNvSpPr/>
            <p:nvPr/>
          </p:nvSpPr>
          <p:spPr>
            <a:xfrm>
              <a:off x="3312000" y="2134425"/>
              <a:ext cx="49950" cy="52750"/>
            </a:xfrm>
            <a:custGeom>
              <a:rect b="b" l="l" r="r" t="t"/>
              <a:pathLst>
                <a:path extrusionOk="0" h="2110" w="1998">
                  <a:moveTo>
                    <a:pt x="0" y="1"/>
                  </a:moveTo>
                  <a:lnTo>
                    <a:pt x="0" y="1"/>
                  </a:lnTo>
                  <a:cubicBezTo>
                    <a:pt x="158" y="168"/>
                    <a:pt x="335" y="344"/>
                    <a:pt x="511" y="521"/>
                  </a:cubicBezTo>
                  <a:lnTo>
                    <a:pt x="1022" y="1041"/>
                  </a:lnTo>
                  <a:lnTo>
                    <a:pt x="1524" y="1562"/>
                  </a:lnTo>
                  <a:cubicBezTo>
                    <a:pt x="1598" y="1654"/>
                    <a:pt x="1682" y="1738"/>
                    <a:pt x="1766" y="1831"/>
                  </a:cubicBezTo>
                  <a:cubicBezTo>
                    <a:pt x="1840" y="1924"/>
                    <a:pt x="1924" y="2017"/>
                    <a:pt x="1998" y="2110"/>
                  </a:cubicBezTo>
                  <a:cubicBezTo>
                    <a:pt x="1868" y="1905"/>
                    <a:pt x="1719" y="1719"/>
                    <a:pt x="1552" y="1534"/>
                  </a:cubicBezTo>
                  <a:cubicBezTo>
                    <a:pt x="1394" y="1348"/>
                    <a:pt x="1217" y="1171"/>
                    <a:pt x="1060" y="995"/>
                  </a:cubicBezTo>
                  <a:cubicBezTo>
                    <a:pt x="883" y="818"/>
                    <a:pt x="706" y="651"/>
                    <a:pt x="530" y="484"/>
                  </a:cubicBezTo>
                  <a:cubicBezTo>
                    <a:pt x="363" y="326"/>
                    <a:pt x="186"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
            <p:cNvSpPr/>
            <p:nvPr/>
          </p:nvSpPr>
          <p:spPr>
            <a:xfrm>
              <a:off x="3333125" y="2111425"/>
              <a:ext cx="31400" cy="74350"/>
            </a:xfrm>
            <a:custGeom>
              <a:rect b="b" l="l" r="r" t="t"/>
              <a:pathLst>
                <a:path extrusionOk="0" h="2974" w="1256">
                  <a:moveTo>
                    <a:pt x="1" y="1"/>
                  </a:moveTo>
                  <a:lnTo>
                    <a:pt x="1" y="1"/>
                  </a:lnTo>
                  <a:cubicBezTo>
                    <a:pt x="94" y="252"/>
                    <a:pt x="187" y="512"/>
                    <a:pt x="289" y="753"/>
                  </a:cubicBezTo>
                  <a:cubicBezTo>
                    <a:pt x="382" y="1004"/>
                    <a:pt x="475" y="1264"/>
                    <a:pt x="586" y="1506"/>
                  </a:cubicBezTo>
                  <a:cubicBezTo>
                    <a:pt x="688" y="1766"/>
                    <a:pt x="781" y="2008"/>
                    <a:pt x="893" y="2249"/>
                  </a:cubicBezTo>
                  <a:cubicBezTo>
                    <a:pt x="995" y="2491"/>
                    <a:pt x="1116" y="2742"/>
                    <a:pt x="1255" y="2974"/>
                  </a:cubicBezTo>
                  <a:cubicBezTo>
                    <a:pt x="1199" y="2844"/>
                    <a:pt x="1144" y="2723"/>
                    <a:pt x="1088" y="2602"/>
                  </a:cubicBezTo>
                  <a:cubicBezTo>
                    <a:pt x="1051" y="2472"/>
                    <a:pt x="986" y="2351"/>
                    <a:pt x="939" y="2231"/>
                  </a:cubicBezTo>
                  <a:lnTo>
                    <a:pt x="642" y="1487"/>
                  </a:lnTo>
                  <a:lnTo>
                    <a:pt x="326" y="744"/>
                  </a:lnTo>
                  <a:cubicBezTo>
                    <a:pt x="224" y="484"/>
                    <a:pt x="122"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3"/>
            <p:cNvSpPr/>
            <p:nvPr/>
          </p:nvSpPr>
          <p:spPr>
            <a:xfrm>
              <a:off x="3333375" y="2150925"/>
              <a:ext cx="14425" cy="14875"/>
            </a:xfrm>
            <a:custGeom>
              <a:rect b="b" l="l" r="r" t="t"/>
              <a:pathLst>
                <a:path extrusionOk="0" h="595" w="577">
                  <a:moveTo>
                    <a:pt x="0" y="0"/>
                  </a:moveTo>
                  <a:lnTo>
                    <a:pt x="0" y="0"/>
                  </a:lnTo>
                  <a:cubicBezTo>
                    <a:pt x="84" y="112"/>
                    <a:pt x="177" y="223"/>
                    <a:pt x="270" y="316"/>
                  </a:cubicBezTo>
                  <a:cubicBezTo>
                    <a:pt x="316" y="363"/>
                    <a:pt x="372" y="409"/>
                    <a:pt x="418" y="456"/>
                  </a:cubicBezTo>
                  <a:cubicBezTo>
                    <a:pt x="465" y="502"/>
                    <a:pt x="520" y="548"/>
                    <a:pt x="576" y="595"/>
                  </a:cubicBezTo>
                  <a:cubicBezTo>
                    <a:pt x="539" y="530"/>
                    <a:pt x="502" y="474"/>
                    <a:pt x="455" y="418"/>
                  </a:cubicBezTo>
                  <a:cubicBezTo>
                    <a:pt x="409" y="372"/>
                    <a:pt x="362" y="316"/>
                    <a:pt x="316" y="270"/>
                  </a:cubicBezTo>
                  <a:cubicBezTo>
                    <a:pt x="223" y="177"/>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
            <p:cNvSpPr/>
            <p:nvPr/>
          </p:nvSpPr>
          <p:spPr>
            <a:xfrm>
              <a:off x="3328950" y="2144425"/>
              <a:ext cx="10025" cy="8150"/>
            </a:xfrm>
            <a:custGeom>
              <a:rect b="b" l="l" r="r" t="t"/>
              <a:pathLst>
                <a:path extrusionOk="0" h="326" w="401">
                  <a:moveTo>
                    <a:pt x="1" y="0"/>
                  </a:moveTo>
                  <a:lnTo>
                    <a:pt x="1" y="0"/>
                  </a:lnTo>
                  <a:cubicBezTo>
                    <a:pt x="66" y="74"/>
                    <a:pt x="121" y="121"/>
                    <a:pt x="186" y="186"/>
                  </a:cubicBezTo>
                  <a:lnTo>
                    <a:pt x="298" y="260"/>
                  </a:lnTo>
                  <a:lnTo>
                    <a:pt x="400" y="325"/>
                  </a:lnTo>
                  <a:cubicBezTo>
                    <a:pt x="391" y="279"/>
                    <a:pt x="354" y="251"/>
                    <a:pt x="326" y="214"/>
                  </a:cubicBezTo>
                  <a:cubicBezTo>
                    <a:pt x="307" y="177"/>
                    <a:pt x="270" y="140"/>
                    <a:pt x="233" y="121"/>
                  </a:cubicBezTo>
                  <a:cubicBezTo>
                    <a:pt x="168" y="74"/>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3"/>
            <p:cNvSpPr/>
            <p:nvPr/>
          </p:nvSpPr>
          <p:spPr>
            <a:xfrm>
              <a:off x="3333375" y="2139550"/>
              <a:ext cx="11400" cy="15575"/>
            </a:xfrm>
            <a:custGeom>
              <a:rect b="b" l="l" r="r" t="t"/>
              <a:pathLst>
                <a:path extrusionOk="0" h="623" w="456">
                  <a:moveTo>
                    <a:pt x="0" y="0"/>
                  </a:moveTo>
                  <a:lnTo>
                    <a:pt x="0" y="0"/>
                  </a:lnTo>
                  <a:cubicBezTo>
                    <a:pt x="56" y="121"/>
                    <a:pt x="140" y="223"/>
                    <a:pt x="214" y="335"/>
                  </a:cubicBezTo>
                  <a:cubicBezTo>
                    <a:pt x="279" y="437"/>
                    <a:pt x="362" y="530"/>
                    <a:pt x="455" y="623"/>
                  </a:cubicBezTo>
                  <a:cubicBezTo>
                    <a:pt x="446" y="567"/>
                    <a:pt x="409" y="511"/>
                    <a:pt x="372" y="455"/>
                  </a:cubicBezTo>
                  <a:cubicBezTo>
                    <a:pt x="335" y="390"/>
                    <a:pt x="307" y="335"/>
                    <a:pt x="270" y="288"/>
                  </a:cubicBezTo>
                  <a:cubicBezTo>
                    <a:pt x="186" y="186"/>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3"/>
            <p:cNvSpPr/>
            <p:nvPr/>
          </p:nvSpPr>
          <p:spPr>
            <a:xfrm>
              <a:off x="3348475" y="2161150"/>
              <a:ext cx="5600" cy="10700"/>
            </a:xfrm>
            <a:custGeom>
              <a:rect b="b" l="l" r="r" t="t"/>
              <a:pathLst>
                <a:path extrusionOk="0" h="428" w="224">
                  <a:moveTo>
                    <a:pt x="0" y="0"/>
                  </a:moveTo>
                  <a:lnTo>
                    <a:pt x="0" y="0"/>
                  </a:lnTo>
                  <a:cubicBezTo>
                    <a:pt x="19" y="74"/>
                    <a:pt x="47" y="158"/>
                    <a:pt x="84" y="232"/>
                  </a:cubicBezTo>
                  <a:cubicBezTo>
                    <a:pt x="121" y="297"/>
                    <a:pt x="167" y="372"/>
                    <a:pt x="223" y="427"/>
                  </a:cubicBezTo>
                  <a:cubicBezTo>
                    <a:pt x="214" y="344"/>
                    <a:pt x="177" y="260"/>
                    <a:pt x="139" y="195"/>
                  </a:cubicBezTo>
                  <a:cubicBezTo>
                    <a:pt x="112"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3"/>
            <p:cNvSpPr/>
            <p:nvPr/>
          </p:nvSpPr>
          <p:spPr>
            <a:xfrm>
              <a:off x="3314775" y="2102375"/>
              <a:ext cx="13500" cy="12325"/>
            </a:xfrm>
            <a:custGeom>
              <a:rect b="b" l="l" r="r" t="t"/>
              <a:pathLst>
                <a:path extrusionOk="0" h="493" w="540">
                  <a:moveTo>
                    <a:pt x="1" y="1"/>
                  </a:moveTo>
                  <a:lnTo>
                    <a:pt x="1" y="1"/>
                  </a:lnTo>
                  <a:cubicBezTo>
                    <a:pt x="84" y="103"/>
                    <a:pt x="177" y="186"/>
                    <a:pt x="261" y="261"/>
                  </a:cubicBezTo>
                  <a:cubicBezTo>
                    <a:pt x="307" y="289"/>
                    <a:pt x="354" y="335"/>
                    <a:pt x="400" y="372"/>
                  </a:cubicBezTo>
                  <a:cubicBezTo>
                    <a:pt x="447" y="409"/>
                    <a:pt x="493" y="446"/>
                    <a:pt x="540" y="493"/>
                  </a:cubicBezTo>
                  <a:cubicBezTo>
                    <a:pt x="512" y="428"/>
                    <a:pt x="465" y="381"/>
                    <a:pt x="428" y="335"/>
                  </a:cubicBezTo>
                  <a:cubicBezTo>
                    <a:pt x="400" y="289"/>
                    <a:pt x="354" y="242"/>
                    <a:pt x="307" y="214"/>
                  </a:cubicBezTo>
                  <a:cubicBezTo>
                    <a:pt x="215" y="131"/>
                    <a:pt x="122"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
            <p:cNvSpPr/>
            <p:nvPr/>
          </p:nvSpPr>
          <p:spPr>
            <a:xfrm>
              <a:off x="3321750" y="2112825"/>
              <a:ext cx="9075" cy="8850"/>
            </a:xfrm>
            <a:custGeom>
              <a:rect b="b" l="l" r="r" t="t"/>
              <a:pathLst>
                <a:path extrusionOk="0" h="354" w="363">
                  <a:moveTo>
                    <a:pt x="1" y="1"/>
                  </a:moveTo>
                  <a:lnTo>
                    <a:pt x="1" y="1"/>
                  </a:lnTo>
                  <a:cubicBezTo>
                    <a:pt x="56" y="75"/>
                    <a:pt x="121" y="131"/>
                    <a:pt x="177" y="186"/>
                  </a:cubicBezTo>
                  <a:cubicBezTo>
                    <a:pt x="233" y="242"/>
                    <a:pt x="298" y="289"/>
                    <a:pt x="363" y="354"/>
                  </a:cubicBezTo>
                  <a:cubicBezTo>
                    <a:pt x="354" y="307"/>
                    <a:pt x="326" y="270"/>
                    <a:pt x="307" y="233"/>
                  </a:cubicBezTo>
                  <a:cubicBezTo>
                    <a:pt x="279" y="196"/>
                    <a:pt x="261" y="168"/>
                    <a:pt x="224" y="140"/>
                  </a:cubicBezTo>
                  <a:cubicBezTo>
                    <a:pt x="186" y="103"/>
                    <a:pt x="149" y="84"/>
                    <a:pt x="121" y="56"/>
                  </a:cubicBezTo>
                  <a:cubicBezTo>
                    <a:pt x="8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
            <p:cNvSpPr/>
            <p:nvPr/>
          </p:nvSpPr>
          <p:spPr>
            <a:xfrm>
              <a:off x="3310825" y="2104825"/>
              <a:ext cx="6075" cy="4075"/>
            </a:xfrm>
            <a:custGeom>
              <a:rect b="b" l="l" r="r" t="t"/>
              <a:pathLst>
                <a:path extrusionOk="0" h="163" w="243">
                  <a:moveTo>
                    <a:pt x="25" y="1"/>
                  </a:moveTo>
                  <a:cubicBezTo>
                    <a:pt x="15" y="1"/>
                    <a:pt x="7" y="2"/>
                    <a:pt x="1" y="5"/>
                  </a:cubicBezTo>
                  <a:cubicBezTo>
                    <a:pt x="29" y="42"/>
                    <a:pt x="66" y="70"/>
                    <a:pt x="112" y="98"/>
                  </a:cubicBezTo>
                  <a:cubicBezTo>
                    <a:pt x="140" y="116"/>
                    <a:pt x="150" y="126"/>
                    <a:pt x="177" y="135"/>
                  </a:cubicBezTo>
                  <a:cubicBezTo>
                    <a:pt x="196" y="144"/>
                    <a:pt x="215" y="144"/>
                    <a:pt x="242" y="163"/>
                  </a:cubicBezTo>
                  <a:cubicBezTo>
                    <a:pt x="233" y="116"/>
                    <a:pt x="196" y="70"/>
                    <a:pt x="150" y="42"/>
                  </a:cubicBezTo>
                  <a:cubicBezTo>
                    <a:pt x="131" y="23"/>
                    <a:pt x="103" y="23"/>
                    <a:pt x="85" y="5"/>
                  </a:cubicBezTo>
                  <a:cubicBezTo>
                    <a:pt x="66" y="5"/>
                    <a:pt x="43" y="1"/>
                    <a:pt x="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
            <p:cNvSpPr/>
            <p:nvPr/>
          </p:nvSpPr>
          <p:spPr>
            <a:xfrm>
              <a:off x="3346850" y="2090625"/>
              <a:ext cx="13025" cy="9675"/>
            </a:xfrm>
            <a:custGeom>
              <a:rect b="b" l="l" r="r" t="t"/>
              <a:pathLst>
                <a:path extrusionOk="0" h="387" w="521">
                  <a:moveTo>
                    <a:pt x="112" y="1"/>
                  </a:moveTo>
                  <a:cubicBezTo>
                    <a:pt x="70" y="1"/>
                    <a:pt x="31" y="9"/>
                    <a:pt x="0" y="34"/>
                  </a:cubicBezTo>
                  <a:cubicBezTo>
                    <a:pt x="112" y="34"/>
                    <a:pt x="214" y="62"/>
                    <a:pt x="288" y="136"/>
                  </a:cubicBezTo>
                  <a:cubicBezTo>
                    <a:pt x="334" y="164"/>
                    <a:pt x="372" y="210"/>
                    <a:pt x="409" y="248"/>
                  </a:cubicBezTo>
                  <a:cubicBezTo>
                    <a:pt x="427" y="275"/>
                    <a:pt x="437" y="294"/>
                    <a:pt x="465" y="322"/>
                  </a:cubicBezTo>
                  <a:cubicBezTo>
                    <a:pt x="483" y="340"/>
                    <a:pt x="502" y="368"/>
                    <a:pt x="520" y="387"/>
                  </a:cubicBezTo>
                  <a:cubicBezTo>
                    <a:pt x="520" y="368"/>
                    <a:pt x="511" y="331"/>
                    <a:pt x="502" y="313"/>
                  </a:cubicBezTo>
                  <a:cubicBezTo>
                    <a:pt x="483" y="285"/>
                    <a:pt x="474" y="248"/>
                    <a:pt x="465" y="229"/>
                  </a:cubicBezTo>
                  <a:cubicBezTo>
                    <a:pt x="437" y="173"/>
                    <a:pt x="390" y="127"/>
                    <a:pt x="344" y="90"/>
                  </a:cubicBezTo>
                  <a:cubicBezTo>
                    <a:pt x="288" y="43"/>
                    <a:pt x="232" y="15"/>
                    <a:pt x="177" y="6"/>
                  </a:cubicBezTo>
                  <a:cubicBezTo>
                    <a:pt x="155" y="3"/>
                    <a:pt x="133"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
            <p:cNvSpPr/>
            <p:nvPr/>
          </p:nvSpPr>
          <p:spPr>
            <a:xfrm>
              <a:off x="3354975" y="2097275"/>
              <a:ext cx="7450" cy="14175"/>
            </a:xfrm>
            <a:custGeom>
              <a:rect b="b" l="l" r="r" t="t"/>
              <a:pathLst>
                <a:path extrusionOk="0" h="567" w="298">
                  <a:moveTo>
                    <a:pt x="0" y="0"/>
                  </a:moveTo>
                  <a:lnTo>
                    <a:pt x="0" y="0"/>
                  </a:lnTo>
                  <a:cubicBezTo>
                    <a:pt x="9" y="47"/>
                    <a:pt x="37" y="93"/>
                    <a:pt x="65" y="149"/>
                  </a:cubicBezTo>
                  <a:lnTo>
                    <a:pt x="140" y="288"/>
                  </a:lnTo>
                  <a:lnTo>
                    <a:pt x="223" y="428"/>
                  </a:lnTo>
                  <a:lnTo>
                    <a:pt x="288" y="567"/>
                  </a:lnTo>
                  <a:cubicBezTo>
                    <a:pt x="298" y="511"/>
                    <a:pt x="279" y="446"/>
                    <a:pt x="270" y="400"/>
                  </a:cubicBezTo>
                  <a:cubicBezTo>
                    <a:pt x="242" y="344"/>
                    <a:pt x="223" y="297"/>
                    <a:pt x="195" y="251"/>
                  </a:cubicBezTo>
                  <a:cubicBezTo>
                    <a:pt x="149" y="158"/>
                    <a:pt x="84"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
            <p:cNvSpPr/>
            <p:nvPr/>
          </p:nvSpPr>
          <p:spPr>
            <a:xfrm>
              <a:off x="3364250" y="2103775"/>
              <a:ext cx="3975" cy="13950"/>
            </a:xfrm>
            <a:custGeom>
              <a:rect b="b" l="l" r="r" t="t"/>
              <a:pathLst>
                <a:path extrusionOk="0" h="558" w="159">
                  <a:moveTo>
                    <a:pt x="1" y="0"/>
                  </a:moveTo>
                  <a:lnTo>
                    <a:pt x="1" y="0"/>
                  </a:lnTo>
                  <a:cubicBezTo>
                    <a:pt x="10" y="112"/>
                    <a:pt x="38" y="205"/>
                    <a:pt x="66" y="298"/>
                  </a:cubicBezTo>
                  <a:cubicBezTo>
                    <a:pt x="94" y="372"/>
                    <a:pt x="131" y="465"/>
                    <a:pt x="149" y="558"/>
                  </a:cubicBezTo>
                  <a:cubicBezTo>
                    <a:pt x="159" y="511"/>
                    <a:pt x="159" y="456"/>
                    <a:pt x="159" y="409"/>
                  </a:cubicBezTo>
                  <a:cubicBezTo>
                    <a:pt x="159" y="363"/>
                    <a:pt x="149" y="316"/>
                    <a:pt x="140" y="270"/>
                  </a:cubicBezTo>
                  <a:cubicBezTo>
                    <a:pt x="112" y="223"/>
                    <a:pt x="103" y="177"/>
                    <a:pt x="84" y="130"/>
                  </a:cubicBezTo>
                  <a:cubicBezTo>
                    <a:pt x="57" y="8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
            <p:cNvSpPr/>
            <p:nvPr/>
          </p:nvSpPr>
          <p:spPr>
            <a:xfrm>
              <a:off x="3351950" y="2098650"/>
              <a:ext cx="5600" cy="8400"/>
            </a:xfrm>
            <a:custGeom>
              <a:rect b="b" l="l" r="r" t="t"/>
              <a:pathLst>
                <a:path extrusionOk="0" h="336" w="224">
                  <a:moveTo>
                    <a:pt x="0" y="1"/>
                  </a:moveTo>
                  <a:cubicBezTo>
                    <a:pt x="38" y="66"/>
                    <a:pt x="65" y="112"/>
                    <a:pt x="103" y="177"/>
                  </a:cubicBezTo>
                  <a:cubicBezTo>
                    <a:pt x="140" y="233"/>
                    <a:pt x="177" y="280"/>
                    <a:pt x="223" y="335"/>
                  </a:cubicBezTo>
                  <a:cubicBezTo>
                    <a:pt x="223" y="270"/>
                    <a:pt x="196" y="196"/>
                    <a:pt x="168" y="140"/>
                  </a:cubicBezTo>
                  <a:cubicBezTo>
                    <a:pt x="140" y="103"/>
                    <a:pt x="121" y="84"/>
                    <a:pt x="93" y="5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
            <p:cNvSpPr/>
            <p:nvPr/>
          </p:nvSpPr>
          <p:spPr>
            <a:xfrm>
              <a:off x="3365650" y="2164625"/>
              <a:ext cx="4900" cy="13950"/>
            </a:xfrm>
            <a:custGeom>
              <a:rect b="b" l="l" r="r" t="t"/>
              <a:pathLst>
                <a:path extrusionOk="0" h="558" w="196">
                  <a:moveTo>
                    <a:pt x="177" y="0"/>
                  </a:moveTo>
                  <a:lnTo>
                    <a:pt x="177" y="0"/>
                  </a:lnTo>
                  <a:cubicBezTo>
                    <a:pt x="140" y="93"/>
                    <a:pt x="121" y="186"/>
                    <a:pt x="84" y="279"/>
                  </a:cubicBezTo>
                  <a:cubicBezTo>
                    <a:pt x="47" y="372"/>
                    <a:pt x="28" y="446"/>
                    <a:pt x="1" y="558"/>
                  </a:cubicBezTo>
                  <a:cubicBezTo>
                    <a:pt x="38" y="521"/>
                    <a:pt x="56" y="484"/>
                    <a:pt x="93" y="437"/>
                  </a:cubicBezTo>
                  <a:cubicBezTo>
                    <a:pt x="121" y="391"/>
                    <a:pt x="140" y="344"/>
                    <a:pt x="149" y="298"/>
                  </a:cubicBezTo>
                  <a:cubicBezTo>
                    <a:pt x="186" y="205"/>
                    <a:pt x="196" y="10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
            <p:cNvSpPr/>
            <p:nvPr/>
          </p:nvSpPr>
          <p:spPr>
            <a:xfrm>
              <a:off x="3364250" y="2161600"/>
              <a:ext cx="2825" cy="11175"/>
            </a:xfrm>
            <a:custGeom>
              <a:rect b="b" l="l" r="r" t="t"/>
              <a:pathLst>
                <a:path extrusionOk="0" h="447" w="113">
                  <a:moveTo>
                    <a:pt x="84" y="1"/>
                  </a:moveTo>
                  <a:cubicBezTo>
                    <a:pt x="66" y="47"/>
                    <a:pt x="66" y="84"/>
                    <a:pt x="57" y="121"/>
                  </a:cubicBezTo>
                  <a:cubicBezTo>
                    <a:pt x="47" y="149"/>
                    <a:pt x="47" y="187"/>
                    <a:pt x="38" y="224"/>
                  </a:cubicBezTo>
                  <a:cubicBezTo>
                    <a:pt x="19" y="289"/>
                    <a:pt x="10" y="363"/>
                    <a:pt x="1" y="447"/>
                  </a:cubicBezTo>
                  <a:cubicBezTo>
                    <a:pt x="38" y="419"/>
                    <a:pt x="57" y="382"/>
                    <a:pt x="66" y="354"/>
                  </a:cubicBezTo>
                  <a:cubicBezTo>
                    <a:pt x="94" y="317"/>
                    <a:pt x="94" y="270"/>
                    <a:pt x="103" y="233"/>
                  </a:cubicBezTo>
                  <a:cubicBezTo>
                    <a:pt x="112" y="149"/>
                    <a:pt x="112"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
            <p:cNvSpPr/>
            <p:nvPr/>
          </p:nvSpPr>
          <p:spPr>
            <a:xfrm>
              <a:off x="3357750" y="2156725"/>
              <a:ext cx="3975" cy="10700"/>
            </a:xfrm>
            <a:custGeom>
              <a:rect b="b" l="l" r="r" t="t"/>
              <a:pathLst>
                <a:path extrusionOk="0" h="428" w="159">
                  <a:moveTo>
                    <a:pt x="1" y="1"/>
                  </a:moveTo>
                  <a:lnTo>
                    <a:pt x="1" y="1"/>
                  </a:lnTo>
                  <a:cubicBezTo>
                    <a:pt x="10" y="84"/>
                    <a:pt x="29" y="149"/>
                    <a:pt x="47" y="224"/>
                  </a:cubicBezTo>
                  <a:cubicBezTo>
                    <a:pt x="75" y="289"/>
                    <a:pt x="103" y="372"/>
                    <a:pt x="159" y="428"/>
                  </a:cubicBezTo>
                  <a:cubicBezTo>
                    <a:pt x="159" y="344"/>
                    <a:pt x="140" y="270"/>
                    <a:pt x="121" y="196"/>
                  </a:cubicBezTo>
                  <a:cubicBezTo>
                    <a:pt x="103" y="159"/>
                    <a:pt x="94" y="131"/>
                    <a:pt x="75" y="93"/>
                  </a:cubicBezTo>
                  <a:cubicBezTo>
                    <a:pt x="47"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
            <p:cNvSpPr/>
            <p:nvPr/>
          </p:nvSpPr>
          <p:spPr>
            <a:xfrm>
              <a:off x="3362400" y="2151150"/>
              <a:ext cx="2125" cy="10025"/>
            </a:xfrm>
            <a:custGeom>
              <a:rect b="b" l="l" r="r" t="t"/>
              <a:pathLst>
                <a:path extrusionOk="0" h="401" w="85">
                  <a:moveTo>
                    <a:pt x="28" y="1"/>
                  </a:moveTo>
                  <a:cubicBezTo>
                    <a:pt x="1" y="75"/>
                    <a:pt x="1" y="131"/>
                    <a:pt x="1" y="196"/>
                  </a:cubicBezTo>
                  <a:cubicBezTo>
                    <a:pt x="1" y="270"/>
                    <a:pt x="19" y="326"/>
                    <a:pt x="47" y="400"/>
                  </a:cubicBezTo>
                  <a:cubicBezTo>
                    <a:pt x="75" y="335"/>
                    <a:pt x="84" y="270"/>
                    <a:pt x="75" y="196"/>
                  </a:cubicBezTo>
                  <a:cubicBezTo>
                    <a:pt x="75" y="131"/>
                    <a:pt x="56"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
            <p:cNvSpPr/>
            <p:nvPr/>
          </p:nvSpPr>
          <p:spPr>
            <a:xfrm>
              <a:off x="3369125" y="2146500"/>
              <a:ext cx="1900" cy="12800"/>
            </a:xfrm>
            <a:custGeom>
              <a:rect b="b" l="l" r="r" t="t"/>
              <a:pathLst>
                <a:path extrusionOk="0" h="512" w="76">
                  <a:moveTo>
                    <a:pt x="20" y="1"/>
                  </a:moveTo>
                  <a:cubicBezTo>
                    <a:pt x="1" y="84"/>
                    <a:pt x="1" y="177"/>
                    <a:pt x="1" y="261"/>
                  </a:cubicBezTo>
                  <a:cubicBezTo>
                    <a:pt x="10" y="335"/>
                    <a:pt x="10" y="428"/>
                    <a:pt x="47" y="512"/>
                  </a:cubicBezTo>
                  <a:cubicBezTo>
                    <a:pt x="75" y="428"/>
                    <a:pt x="75" y="335"/>
                    <a:pt x="75" y="261"/>
                  </a:cubicBezTo>
                  <a:cubicBezTo>
                    <a:pt x="57" y="177"/>
                    <a:pt x="57" y="8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
            <p:cNvSpPr/>
            <p:nvPr/>
          </p:nvSpPr>
          <p:spPr>
            <a:xfrm>
              <a:off x="3282025" y="2141850"/>
              <a:ext cx="8850" cy="13975"/>
            </a:xfrm>
            <a:custGeom>
              <a:rect b="b" l="l" r="r" t="t"/>
              <a:pathLst>
                <a:path extrusionOk="0" h="559" w="354">
                  <a:moveTo>
                    <a:pt x="1" y="1"/>
                  </a:moveTo>
                  <a:cubicBezTo>
                    <a:pt x="1" y="57"/>
                    <a:pt x="10" y="122"/>
                    <a:pt x="38" y="168"/>
                  </a:cubicBezTo>
                  <a:cubicBezTo>
                    <a:pt x="47" y="224"/>
                    <a:pt x="84" y="280"/>
                    <a:pt x="103" y="326"/>
                  </a:cubicBezTo>
                  <a:cubicBezTo>
                    <a:pt x="168" y="419"/>
                    <a:pt x="242" y="512"/>
                    <a:pt x="354" y="558"/>
                  </a:cubicBezTo>
                  <a:cubicBezTo>
                    <a:pt x="317" y="512"/>
                    <a:pt x="280" y="475"/>
                    <a:pt x="242" y="428"/>
                  </a:cubicBezTo>
                  <a:cubicBezTo>
                    <a:pt x="224" y="382"/>
                    <a:pt x="187" y="335"/>
                    <a:pt x="168" y="289"/>
                  </a:cubicBezTo>
                  <a:cubicBezTo>
                    <a:pt x="103" y="196"/>
                    <a:pt x="5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
            <p:cNvSpPr/>
            <p:nvPr/>
          </p:nvSpPr>
          <p:spPr>
            <a:xfrm>
              <a:off x="3286900" y="2146275"/>
              <a:ext cx="9325" cy="10700"/>
            </a:xfrm>
            <a:custGeom>
              <a:rect b="b" l="l" r="r" t="t"/>
              <a:pathLst>
                <a:path extrusionOk="0" h="428" w="373">
                  <a:moveTo>
                    <a:pt x="1" y="0"/>
                  </a:moveTo>
                  <a:lnTo>
                    <a:pt x="1" y="0"/>
                  </a:lnTo>
                  <a:cubicBezTo>
                    <a:pt x="20" y="47"/>
                    <a:pt x="29" y="93"/>
                    <a:pt x="57" y="121"/>
                  </a:cubicBezTo>
                  <a:cubicBezTo>
                    <a:pt x="85" y="168"/>
                    <a:pt x="103" y="214"/>
                    <a:pt x="140" y="251"/>
                  </a:cubicBezTo>
                  <a:cubicBezTo>
                    <a:pt x="196" y="335"/>
                    <a:pt x="280" y="400"/>
                    <a:pt x="373" y="428"/>
                  </a:cubicBezTo>
                  <a:lnTo>
                    <a:pt x="280" y="326"/>
                  </a:lnTo>
                  <a:cubicBezTo>
                    <a:pt x="243" y="289"/>
                    <a:pt x="215" y="251"/>
                    <a:pt x="187" y="223"/>
                  </a:cubicBezTo>
                  <a:cubicBezTo>
                    <a:pt x="131" y="149"/>
                    <a:pt x="75"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
            <p:cNvSpPr/>
            <p:nvPr/>
          </p:nvSpPr>
          <p:spPr>
            <a:xfrm>
              <a:off x="3294575" y="2150225"/>
              <a:ext cx="10950" cy="10000"/>
            </a:xfrm>
            <a:custGeom>
              <a:rect b="b" l="l" r="r" t="t"/>
              <a:pathLst>
                <a:path extrusionOk="0" h="400" w="438">
                  <a:moveTo>
                    <a:pt x="1" y="0"/>
                  </a:moveTo>
                  <a:lnTo>
                    <a:pt x="1" y="0"/>
                  </a:lnTo>
                  <a:cubicBezTo>
                    <a:pt x="47" y="93"/>
                    <a:pt x="112" y="168"/>
                    <a:pt x="186" y="251"/>
                  </a:cubicBezTo>
                  <a:cubicBezTo>
                    <a:pt x="224" y="279"/>
                    <a:pt x="251" y="316"/>
                    <a:pt x="298" y="344"/>
                  </a:cubicBezTo>
                  <a:cubicBezTo>
                    <a:pt x="344" y="363"/>
                    <a:pt x="391" y="391"/>
                    <a:pt x="437" y="400"/>
                  </a:cubicBezTo>
                  <a:lnTo>
                    <a:pt x="335" y="298"/>
                  </a:lnTo>
                  <a:lnTo>
                    <a:pt x="233" y="186"/>
                  </a:lnTo>
                  <a:cubicBezTo>
                    <a:pt x="159" y="121"/>
                    <a:pt x="9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
            <p:cNvSpPr/>
            <p:nvPr/>
          </p:nvSpPr>
          <p:spPr>
            <a:xfrm>
              <a:off x="3299225" y="2161825"/>
              <a:ext cx="13250" cy="7700"/>
            </a:xfrm>
            <a:custGeom>
              <a:rect b="b" l="l" r="r" t="t"/>
              <a:pathLst>
                <a:path extrusionOk="0" h="308" w="530">
                  <a:moveTo>
                    <a:pt x="0" y="1"/>
                  </a:moveTo>
                  <a:lnTo>
                    <a:pt x="0" y="1"/>
                  </a:lnTo>
                  <a:cubicBezTo>
                    <a:pt x="65" y="85"/>
                    <a:pt x="158" y="140"/>
                    <a:pt x="242" y="196"/>
                  </a:cubicBezTo>
                  <a:lnTo>
                    <a:pt x="381" y="270"/>
                  </a:lnTo>
                  <a:cubicBezTo>
                    <a:pt x="428" y="280"/>
                    <a:pt x="474" y="308"/>
                    <a:pt x="530" y="308"/>
                  </a:cubicBezTo>
                  <a:lnTo>
                    <a:pt x="409" y="224"/>
                  </a:lnTo>
                  <a:cubicBezTo>
                    <a:pt x="363" y="205"/>
                    <a:pt x="326" y="168"/>
                    <a:pt x="279" y="140"/>
                  </a:cubicBezTo>
                  <a:cubicBezTo>
                    <a:pt x="186" y="85"/>
                    <a:pt x="103"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
            <p:cNvSpPr/>
            <p:nvPr/>
          </p:nvSpPr>
          <p:spPr>
            <a:xfrm>
              <a:off x="3311525" y="2164625"/>
              <a:ext cx="12575" cy="9550"/>
            </a:xfrm>
            <a:custGeom>
              <a:rect b="b" l="l" r="r" t="t"/>
              <a:pathLst>
                <a:path extrusionOk="0" h="382" w="503">
                  <a:moveTo>
                    <a:pt x="1" y="0"/>
                  </a:moveTo>
                  <a:lnTo>
                    <a:pt x="1" y="0"/>
                  </a:lnTo>
                  <a:cubicBezTo>
                    <a:pt x="66" y="93"/>
                    <a:pt x="131" y="158"/>
                    <a:pt x="224" y="242"/>
                  </a:cubicBezTo>
                  <a:cubicBezTo>
                    <a:pt x="261" y="279"/>
                    <a:pt x="307" y="307"/>
                    <a:pt x="354" y="335"/>
                  </a:cubicBezTo>
                  <a:cubicBezTo>
                    <a:pt x="400" y="354"/>
                    <a:pt x="447" y="381"/>
                    <a:pt x="503" y="381"/>
                  </a:cubicBezTo>
                  <a:cubicBezTo>
                    <a:pt x="456" y="354"/>
                    <a:pt x="410" y="326"/>
                    <a:pt x="382" y="288"/>
                  </a:cubicBezTo>
                  <a:lnTo>
                    <a:pt x="261" y="186"/>
                  </a:lnTo>
                  <a:cubicBezTo>
                    <a:pt x="177" y="112"/>
                    <a:pt x="94"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
            <p:cNvSpPr/>
            <p:nvPr/>
          </p:nvSpPr>
          <p:spPr>
            <a:xfrm>
              <a:off x="3317100" y="2127450"/>
              <a:ext cx="4450" cy="5375"/>
            </a:xfrm>
            <a:custGeom>
              <a:rect b="b" l="l" r="r" t="t"/>
              <a:pathLst>
                <a:path extrusionOk="0" h="215" w="178">
                  <a:moveTo>
                    <a:pt x="1" y="1"/>
                  </a:moveTo>
                  <a:lnTo>
                    <a:pt x="1" y="1"/>
                  </a:lnTo>
                  <a:cubicBezTo>
                    <a:pt x="10" y="47"/>
                    <a:pt x="38" y="94"/>
                    <a:pt x="66" y="122"/>
                  </a:cubicBezTo>
                  <a:cubicBezTo>
                    <a:pt x="94" y="159"/>
                    <a:pt x="131" y="196"/>
                    <a:pt x="177" y="215"/>
                  </a:cubicBezTo>
                  <a:cubicBezTo>
                    <a:pt x="168" y="168"/>
                    <a:pt x="140" y="122"/>
                    <a:pt x="122" y="94"/>
                  </a:cubicBezTo>
                  <a:cubicBezTo>
                    <a:pt x="84" y="57"/>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
            <p:cNvSpPr/>
            <p:nvPr/>
          </p:nvSpPr>
          <p:spPr>
            <a:xfrm>
              <a:off x="3315725" y="2121200"/>
              <a:ext cx="4650" cy="5350"/>
            </a:xfrm>
            <a:custGeom>
              <a:rect b="b" l="l" r="r" t="t"/>
              <a:pathLst>
                <a:path extrusionOk="0" h="214" w="186">
                  <a:moveTo>
                    <a:pt x="0" y="0"/>
                  </a:moveTo>
                  <a:cubicBezTo>
                    <a:pt x="9" y="65"/>
                    <a:pt x="37" y="93"/>
                    <a:pt x="65" y="130"/>
                  </a:cubicBezTo>
                  <a:cubicBezTo>
                    <a:pt x="102" y="167"/>
                    <a:pt x="139" y="186"/>
                    <a:pt x="186" y="214"/>
                  </a:cubicBezTo>
                  <a:cubicBezTo>
                    <a:pt x="177" y="167"/>
                    <a:pt x="149" y="121"/>
                    <a:pt x="121" y="84"/>
                  </a:cubicBezTo>
                  <a:cubicBezTo>
                    <a:pt x="84" y="47"/>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
            <p:cNvSpPr/>
            <p:nvPr/>
          </p:nvSpPr>
          <p:spPr>
            <a:xfrm>
              <a:off x="3329650" y="2176475"/>
              <a:ext cx="9325" cy="4675"/>
            </a:xfrm>
            <a:custGeom>
              <a:rect b="b" l="l" r="r" t="t"/>
              <a:pathLst>
                <a:path extrusionOk="0" h="187" w="373">
                  <a:moveTo>
                    <a:pt x="0" y="0"/>
                  </a:moveTo>
                  <a:lnTo>
                    <a:pt x="0" y="0"/>
                  </a:lnTo>
                  <a:cubicBezTo>
                    <a:pt x="47" y="56"/>
                    <a:pt x="103" y="103"/>
                    <a:pt x="177" y="140"/>
                  </a:cubicBezTo>
                  <a:cubicBezTo>
                    <a:pt x="196" y="149"/>
                    <a:pt x="233" y="158"/>
                    <a:pt x="270" y="177"/>
                  </a:cubicBezTo>
                  <a:cubicBezTo>
                    <a:pt x="307" y="186"/>
                    <a:pt x="335" y="186"/>
                    <a:pt x="372" y="186"/>
                  </a:cubicBezTo>
                  <a:cubicBezTo>
                    <a:pt x="316" y="140"/>
                    <a:pt x="261" y="103"/>
                    <a:pt x="196" y="65"/>
                  </a:cubicBezTo>
                  <a:cubicBezTo>
                    <a:pt x="140" y="37"/>
                    <a:pt x="6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3"/>
            <p:cNvSpPr/>
            <p:nvPr/>
          </p:nvSpPr>
          <p:spPr>
            <a:xfrm>
              <a:off x="3379825" y="2204650"/>
              <a:ext cx="101050" cy="105350"/>
            </a:xfrm>
            <a:custGeom>
              <a:rect b="b" l="l" r="r" t="t"/>
              <a:pathLst>
                <a:path extrusionOk="0" h="4214" w="4042">
                  <a:moveTo>
                    <a:pt x="1973" y="1"/>
                  </a:moveTo>
                  <a:cubicBezTo>
                    <a:pt x="1934" y="1"/>
                    <a:pt x="1896" y="6"/>
                    <a:pt x="1858" y="16"/>
                  </a:cubicBezTo>
                  <a:cubicBezTo>
                    <a:pt x="1617" y="90"/>
                    <a:pt x="1505" y="369"/>
                    <a:pt x="1478" y="611"/>
                  </a:cubicBezTo>
                  <a:cubicBezTo>
                    <a:pt x="1459" y="852"/>
                    <a:pt x="1487" y="1112"/>
                    <a:pt x="1431" y="1354"/>
                  </a:cubicBezTo>
                  <a:cubicBezTo>
                    <a:pt x="1320" y="1150"/>
                    <a:pt x="1190" y="927"/>
                    <a:pt x="1004" y="787"/>
                  </a:cubicBezTo>
                  <a:cubicBezTo>
                    <a:pt x="885" y="698"/>
                    <a:pt x="729" y="636"/>
                    <a:pt x="576" y="636"/>
                  </a:cubicBezTo>
                  <a:cubicBezTo>
                    <a:pt x="489" y="636"/>
                    <a:pt x="403" y="656"/>
                    <a:pt x="325" y="704"/>
                  </a:cubicBezTo>
                  <a:cubicBezTo>
                    <a:pt x="0" y="917"/>
                    <a:pt x="65" y="1400"/>
                    <a:pt x="186" y="1763"/>
                  </a:cubicBezTo>
                  <a:cubicBezTo>
                    <a:pt x="511" y="2655"/>
                    <a:pt x="1069" y="3472"/>
                    <a:pt x="1793" y="4113"/>
                  </a:cubicBezTo>
                  <a:cubicBezTo>
                    <a:pt x="1865" y="4185"/>
                    <a:pt x="1948" y="4213"/>
                    <a:pt x="2034" y="4213"/>
                  </a:cubicBezTo>
                  <a:cubicBezTo>
                    <a:pt x="2227" y="4213"/>
                    <a:pt x="2433" y="4071"/>
                    <a:pt x="2555" y="3955"/>
                  </a:cubicBezTo>
                  <a:cubicBezTo>
                    <a:pt x="3234" y="3333"/>
                    <a:pt x="3782" y="2543"/>
                    <a:pt x="3968" y="1633"/>
                  </a:cubicBezTo>
                  <a:cubicBezTo>
                    <a:pt x="4023" y="1354"/>
                    <a:pt x="4042" y="1057"/>
                    <a:pt x="3940" y="787"/>
                  </a:cubicBezTo>
                  <a:cubicBezTo>
                    <a:pt x="3847" y="542"/>
                    <a:pt x="3607" y="335"/>
                    <a:pt x="3355" y="335"/>
                  </a:cubicBezTo>
                  <a:cubicBezTo>
                    <a:pt x="3330" y="335"/>
                    <a:pt x="3305" y="337"/>
                    <a:pt x="3280" y="341"/>
                  </a:cubicBezTo>
                  <a:cubicBezTo>
                    <a:pt x="2964" y="388"/>
                    <a:pt x="2778" y="704"/>
                    <a:pt x="2639" y="982"/>
                  </a:cubicBezTo>
                  <a:cubicBezTo>
                    <a:pt x="2620" y="750"/>
                    <a:pt x="2592" y="508"/>
                    <a:pt x="2462" y="295"/>
                  </a:cubicBezTo>
                  <a:cubicBezTo>
                    <a:pt x="2361" y="131"/>
                    <a:pt x="2169" y="1"/>
                    <a:pt x="19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
            <p:cNvSpPr/>
            <p:nvPr/>
          </p:nvSpPr>
          <p:spPr>
            <a:xfrm>
              <a:off x="3380975" y="2202925"/>
              <a:ext cx="100600" cy="106125"/>
            </a:xfrm>
            <a:custGeom>
              <a:rect b="b" l="l" r="r" t="t"/>
              <a:pathLst>
                <a:path extrusionOk="0" h="4245" w="4024">
                  <a:moveTo>
                    <a:pt x="1936" y="0"/>
                  </a:moveTo>
                  <a:cubicBezTo>
                    <a:pt x="1878" y="0"/>
                    <a:pt x="1820" y="10"/>
                    <a:pt x="1766" y="29"/>
                  </a:cubicBezTo>
                  <a:cubicBezTo>
                    <a:pt x="1627" y="85"/>
                    <a:pt x="1534" y="197"/>
                    <a:pt x="1478" y="308"/>
                  </a:cubicBezTo>
                  <a:cubicBezTo>
                    <a:pt x="1422" y="429"/>
                    <a:pt x="1385" y="550"/>
                    <a:pt x="1376" y="680"/>
                  </a:cubicBezTo>
                  <a:cubicBezTo>
                    <a:pt x="1357" y="875"/>
                    <a:pt x="1376" y="1061"/>
                    <a:pt x="1357" y="1237"/>
                  </a:cubicBezTo>
                  <a:cubicBezTo>
                    <a:pt x="1264" y="1088"/>
                    <a:pt x="1162" y="949"/>
                    <a:pt x="1023" y="828"/>
                  </a:cubicBezTo>
                  <a:cubicBezTo>
                    <a:pt x="930" y="754"/>
                    <a:pt x="818" y="708"/>
                    <a:pt x="698" y="670"/>
                  </a:cubicBezTo>
                  <a:cubicBezTo>
                    <a:pt x="649" y="658"/>
                    <a:pt x="597" y="651"/>
                    <a:pt x="543" y="651"/>
                  </a:cubicBezTo>
                  <a:cubicBezTo>
                    <a:pt x="474" y="651"/>
                    <a:pt x="403" y="663"/>
                    <a:pt x="335" y="689"/>
                  </a:cubicBezTo>
                  <a:cubicBezTo>
                    <a:pt x="224" y="735"/>
                    <a:pt x="131" y="828"/>
                    <a:pt x="75" y="940"/>
                  </a:cubicBezTo>
                  <a:cubicBezTo>
                    <a:pt x="10" y="1042"/>
                    <a:pt x="1" y="1172"/>
                    <a:pt x="1" y="1284"/>
                  </a:cubicBezTo>
                  <a:cubicBezTo>
                    <a:pt x="1" y="1516"/>
                    <a:pt x="84" y="1748"/>
                    <a:pt x="168" y="1962"/>
                  </a:cubicBezTo>
                  <a:cubicBezTo>
                    <a:pt x="345" y="2380"/>
                    <a:pt x="558" y="2789"/>
                    <a:pt x="828" y="3160"/>
                  </a:cubicBezTo>
                  <a:cubicBezTo>
                    <a:pt x="1097" y="3532"/>
                    <a:pt x="1394" y="3866"/>
                    <a:pt x="1738" y="4164"/>
                  </a:cubicBezTo>
                  <a:cubicBezTo>
                    <a:pt x="1394" y="3866"/>
                    <a:pt x="1097" y="3513"/>
                    <a:pt x="828" y="3142"/>
                  </a:cubicBezTo>
                  <a:cubicBezTo>
                    <a:pt x="577" y="2770"/>
                    <a:pt x="354" y="2371"/>
                    <a:pt x="205" y="1934"/>
                  </a:cubicBezTo>
                  <a:cubicBezTo>
                    <a:pt x="122" y="1730"/>
                    <a:pt x="47" y="1507"/>
                    <a:pt x="66" y="1284"/>
                  </a:cubicBezTo>
                  <a:cubicBezTo>
                    <a:pt x="66" y="1181"/>
                    <a:pt x="84" y="1070"/>
                    <a:pt x="131" y="977"/>
                  </a:cubicBezTo>
                  <a:cubicBezTo>
                    <a:pt x="177" y="875"/>
                    <a:pt x="261" y="800"/>
                    <a:pt x="363" y="763"/>
                  </a:cubicBezTo>
                  <a:cubicBezTo>
                    <a:pt x="413" y="743"/>
                    <a:pt x="468" y="734"/>
                    <a:pt x="526" y="734"/>
                  </a:cubicBezTo>
                  <a:cubicBezTo>
                    <a:pt x="576" y="734"/>
                    <a:pt x="627" y="741"/>
                    <a:pt x="679" y="754"/>
                  </a:cubicBezTo>
                  <a:cubicBezTo>
                    <a:pt x="781" y="773"/>
                    <a:pt x="874" y="828"/>
                    <a:pt x="958" y="903"/>
                  </a:cubicBezTo>
                  <a:cubicBezTo>
                    <a:pt x="1116" y="1042"/>
                    <a:pt x="1236" y="1237"/>
                    <a:pt x="1339" y="1442"/>
                  </a:cubicBezTo>
                  <a:lnTo>
                    <a:pt x="1404" y="1562"/>
                  </a:lnTo>
                  <a:lnTo>
                    <a:pt x="1441" y="1414"/>
                  </a:lnTo>
                  <a:cubicBezTo>
                    <a:pt x="1497" y="1163"/>
                    <a:pt x="1469" y="903"/>
                    <a:pt x="1487" y="670"/>
                  </a:cubicBezTo>
                  <a:cubicBezTo>
                    <a:pt x="1497" y="559"/>
                    <a:pt x="1524" y="438"/>
                    <a:pt x="1580" y="345"/>
                  </a:cubicBezTo>
                  <a:cubicBezTo>
                    <a:pt x="1627" y="252"/>
                    <a:pt x="1710" y="159"/>
                    <a:pt x="1803" y="122"/>
                  </a:cubicBezTo>
                  <a:cubicBezTo>
                    <a:pt x="1838" y="112"/>
                    <a:pt x="1874" y="107"/>
                    <a:pt x="1911" y="107"/>
                  </a:cubicBezTo>
                  <a:cubicBezTo>
                    <a:pt x="1973" y="107"/>
                    <a:pt x="2037" y="121"/>
                    <a:pt x="2101" y="150"/>
                  </a:cubicBezTo>
                  <a:cubicBezTo>
                    <a:pt x="2193" y="197"/>
                    <a:pt x="2286" y="262"/>
                    <a:pt x="2351" y="355"/>
                  </a:cubicBezTo>
                  <a:cubicBezTo>
                    <a:pt x="2472" y="540"/>
                    <a:pt x="2500" y="791"/>
                    <a:pt x="2519" y="1033"/>
                  </a:cubicBezTo>
                  <a:lnTo>
                    <a:pt x="2546" y="1256"/>
                  </a:lnTo>
                  <a:lnTo>
                    <a:pt x="2649" y="1051"/>
                  </a:lnTo>
                  <a:cubicBezTo>
                    <a:pt x="2714" y="940"/>
                    <a:pt x="2769" y="819"/>
                    <a:pt x="2853" y="726"/>
                  </a:cubicBezTo>
                  <a:cubicBezTo>
                    <a:pt x="2918" y="624"/>
                    <a:pt x="3011" y="540"/>
                    <a:pt x="3113" y="485"/>
                  </a:cubicBezTo>
                  <a:cubicBezTo>
                    <a:pt x="3175" y="454"/>
                    <a:pt x="3236" y="440"/>
                    <a:pt x="3299" y="440"/>
                  </a:cubicBezTo>
                  <a:cubicBezTo>
                    <a:pt x="3350" y="440"/>
                    <a:pt x="3403" y="449"/>
                    <a:pt x="3457" y="466"/>
                  </a:cubicBezTo>
                  <a:cubicBezTo>
                    <a:pt x="3568" y="494"/>
                    <a:pt x="3671" y="568"/>
                    <a:pt x="3745" y="661"/>
                  </a:cubicBezTo>
                  <a:cubicBezTo>
                    <a:pt x="3829" y="754"/>
                    <a:pt x="3875" y="866"/>
                    <a:pt x="3903" y="986"/>
                  </a:cubicBezTo>
                  <a:cubicBezTo>
                    <a:pt x="3931" y="1116"/>
                    <a:pt x="3940" y="1237"/>
                    <a:pt x="3931" y="1367"/>
                  </a:cubicBezTo>
                  <a:cubicBezTo>
                    <a:pt x="3922" y="1497"/>
                    <a:pt x="3894" y="1627"/>
                    <a:pt x="3875" y="1748"/>
                  </a:cubicBezTo>
                  <a:cubicBezTo>
                    <a:pt x="3847" y="1878"/>
                    <a:pt x="3810" y="2008"/>
                    <a:pt x="3764" y="2120"/>
                  </a:cubicBezTo>
                  <a:cubicBezTo>
                    <a:pt x="3606" y="2612"/>
                    <a:pt x="3327" y="3077"/>
                    <a:pt x="3002" y="3467"/>
                  </a:cubicBezTo>
                  <a:cubicBezTo>
                    <a:pt x="2834" y="3671"/>
                    <a:pt x="2649" y="3866"/>
                    <a:pt x="2454" y="4043"/>
                  </a:cubicBezTo>
                  <a:cubicBezTo>
                    <a:pt x="2351" y="4117"/>
                    <a:pt x="2231" y="4192"/>
                    <a:pt x="2119" y="4229"/>
                  </a:cubicBezTo>
                  <a:cubicBezTo>
                    <a:pt x="2249" y="4192"/>
                    <a:pt x="2361" y="4117"/>
                    <a:pt x="2463" y="4043"/>
                  </a:cubicBezTo>
                  <a:cubicBezTo>
                    <a:pt x="2667" y="3866"/>
                    <a:pt x="2853" y="3681"/>
                    <a:pt x="3011" y="3486"/>
                  </a:cubicBezTo>
                  <a:cubicBezTo>
                    <a:pt x="3345" y="3086"/>
                    <a:pt x="3643" y="2631"/>
                    <a:pt x="3829" y="2138"/>
                  </a:cubicBezTo>
                  <a:cubicBezTo>
                    <a:pt x="3875" y="2008"/>
                    <a:pt x="3903" y="1878"/>
                    <a:pt x="3940" y="1748"/>
                  </a:cubicBezTo>
                  <a:cubicBezTo>
                    <a:pt x="3977" y="1618"/>
                    <a:pt x="3996" y="1497"/>
                    <a:pt x="4014" y="1358"/>
                  </a:cubicBezTo>
                  <a:cubicBezTo>
                    <a:pt x="4024" y="1274"/>
                    <a:pt x="4024" y="1135"/>
                    <a:pt x="3996" y="996"/>
                  </a:cubicBezTo>
                  <a:cubicBezTo>
                    <a:pt x="3977" y="866"/>
                    <a:pt x="3922" y="726"/>
                    <a:pt x="3838" y="624"/>
                  </a:cubicBezTo>
                  <a:cubicBezTo>
                    <a:pt x="3754" y="522"/>
                    <a:pt x="3643" y="429"/>
                    <a:pt x="3494" y="382"/>
                  </a:cubicBezTo>
                  <a:cubicBezTo>
                    <a:pt x="3434" y="362"/>
                    <a:pt x="3372" y="353"/>
                    <a:pt x="3310" y="353"/>
                  </a:cubicBezTo>
                  <a:cubicBezTo>
                    <a:pt x="3228" y="353"/>
                    <a:pt x="3146" y="369"/>
                    <a:pt x="3067" y="401"/>
                  </a:cubicBezTo>
                  <a:cubicBezTo>
                    <a:pt x="2946" y="466"/>
                    <a:pt x="2834" y="568"/>
                    <a:pt x="2751" y="680"/>
                  </a:cubicBezTo>
                  <a:cubicBezTo>
                    <a:pt x="2723" y="745"/>
                    <a:pt x="2677" y="782"/>
                    <a:pt x="2649" y="847"/>
                  </a:cubicBezTo>
                  <a:cubicBezTo>
                    <a:pt x="2639" y="782"/>
                    <a:pt x="2639" y="745"/>
                    <a:pt x="2612" y="680"/>
                  </a:cubicBezTo>
                  <a:cubicBezTo>
                    <a:pt x="2593" y="550"/>
                    <a:pt x="2546" y="438"/>
                    <a:pt x="2472" y="317"/>
                  </a:cubicBezTo>
                  <a:cubicBezTo>
                    <a:pt x="2407" y="206"/>
                    <a:pt x="2305" y="113"/>
                    <a:pt x="2175" y="57"/>
                  </a:cubicBezTo>
                  <a:cubicBezTo>
                    <a:pt x="2099" y="19"/>
                    <a:pt x="2017" y="0"/>
                    <a:pt x="1936" y="0"/>
                  </a:cubicBezTo>
                  <a:close/>
                  <a:moveTo>
                    <a:pt x="2119" y="4229"/>
                  </a:moveTo>
                  <a:lnTo>
                    <a:pt x="2119" y="4229"/>
                  </a:lnTo>
                  <a:cubicBezTo>
                    <a:pt x="2080" y="4235"/>
                    <a:pt x="2031" y="4242"/>
                    <a:pt x="1983" y="4242"/>
                  </a:cubicBezTo>
                  <a:cubicBezTo>
                    <a:pt x="1963" y="4242"/>
                    <a:pt x="1943" y="4241"/>
                    <a:pt x="1924" y="4238"/>
                  </a:cubicBezTo>
                  <a:lnTo>
                    <a:pt x="1924" y="4238"/>
                  </a:lnTo>
                  <a:cubicBezTo>
                    <a:pt x="1951" y="4242"/>
                    <a:pt x="1976" y="4244"/>
                    <a:pt x="2002" y="4244"/>
                  </a:cubicBezTo>
                  <a:cubicBezTo>
                    <a:pt x="2038" y="4244"/>
                    <a:pt x="2076" y="4240"/>
                    <a:pt x="2119" y="42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
            <p:cNvSpPr/>
            <p:nvPr/>
          </p:nvSpPr>
          <p:spPr>
            <a:xfrm>
              <a:off x="3415825" y="2238475"/>
              <a:ext cx="14650" cy="71350"/>
            </a:xfrm>
            <a:custGeom>
              <a:rect b="b" l="l" r="r" t="t"/>
              <a:pathLst>
                <a:path extrusionOk="0" h="2854" w="586">
                  <a:moveTo>
                    <a:pt x="0" y="1"/>
                  </a:moveTo>
                  <a:cubicBezTo>
                    <a:pt x="47" y="252"/>
                    <a:pt x="93" y="484"/>
                    <a:pt x="168" y="707"/>
                  </a:cubicBezTo>
                  <a:lnTo>
                    <a:pt x="316" y="1422"/>
                  </a:lnTo>
                  <a:lnTo>
                    <a:pt x="465" y="2129"/>
                  </a:lnTo>
                  <a:cubicBezTo>
                    <a:pt x="493" y="2259"/>
                    <a:pt x="511" y="2370"/>
                    <a:pt x="539" y="2491"/>
                  </a:cubicBezTo>
                  <a:cubicBezTo>
                    <a:pt x="558" y="2602"/>
                    <a:pt x="576" y="2732"/>
                    <a:pt x="586" y="2853"/>
                  </a:cubicBezTo>
                  <a:cubicBezTo>
                    <a:pt x="586" y="2602"/>
                    <a:pt x="549" y="2370"/>
                    <a:pt x="511" y="2129"/>
                  </a:cubicBezTo>
                  <a:cubicBezTo>
                    <a:pt x="484" y="1887"/>
                    <a:pt x="418" y="1645"/>
                    <a:pt x="372" y="1413"/>
                  </a:cubicBezTo>
                  <a:cubicBezTo>
                    <a:pt x="316" y="1181"/>
                    <a:pt x="261" y="930"/>
                    <a:pt x="205" y="698"/>
                  </a:cubicBezTo>
                  <a:cubicBezTo>
                    <a:pt x="140" y="465"/>
                    <a:pt x="75"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3"/>
            <p:cNvSpPr/>
            <p:nvPr/>
          </p:nvSpPr>
          <p:spPr>
            <a:xfrm>
              <a:off x="3433000" y="2230350"/>
              <a:ext cx="12800" cy="79225"/>
            </a:xfrm>
            <a:custGeom>
              <a:rect b="b" l="l" r="r" t="t"/>
              <a:pathLst>
                <a:path extrusionOk="0" h="3169" w="512">
                  <a:moveTo>
                    <a:pt x="512" y="1"/>
                  </a:moveTo>
                  <a:lnTo>
                    <a:pt x="512" y="1"/>
                  </a:lnTo>
                  <a:cubicBezTo>
                    <a:pt x="456" y="270"/>
                    <a:pt x="400" y="530"/>
                    <a:pt x="326" y="781"/>
                  </a:cubicBezTo>
                  <a:cubicBezTo>
                    <a:pt x="280" y="1041"/>
                    <a:pt x="233" y="1301"/>
                    <a:pt x="187" y="1571"/>
                  </a:cubicBezTo>
                  <a:cubicBezTo>
                    <a:pt x="150" y="1840"/>
                    <a:pt x="103" y="2101"/>
                    <a:pt x="75" y="2370"/>
                  </a:cubicBezTo>
                  <a:cubicBezTo>
                    <a:pt x="38" y="2639"/>
                    <a:pt x="1" y="2909"/>
                    <a:pt x="1" y="3169"/>
                  </a:cubicBezTo>
                  <a:cubicBezTo>
                    <a:pt x="10" y="3048"/>
                    <a:pt x="38" y="2909"/>
                    <a:pt x="57" y="2779"/>
                  </a:cubicBezTo>
                  <a:cubicBezTo>
                    <a:pt x="85" y="2649"/>
                    <a:pt x="103" y="2509"/>
                    <a:pt x="131" y="2389"/>
                  </a:cubicBezTo>
                  <a:lnTo>
                    <a:pt x="270" y="1599"/>
                  </a:lnTo>
                  <a:lnTo>
                    <a:pt x="400" y="809"/>
                  </a:lnTo>
                  <a:cubicBezTo>
                    <a:pt x="447" y="540"/>
                    <a:pt x="475" y="270"/>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
            <p:cNvSpPr/>
            <p:nvPr/>
          </p:nvSpPr>
          <p:spPr>
            <a:xfrm>
              <a:off x="3425125" y="2264025"/>
              <a:ext cx="4425" cy="20475"/>
            </a:xfrm>
            <a:custGeom>
              <a:rect b="b" l="l" r="r" t="t"/>
              <a:pathLst>
                <a:path extrusionOk="0" h="819" w="177">
                  <a:moveTo>
                    <a:pt x="0" y="1"/>
                  </a:moveTo>
                  <a:cubicBezTo>
                    <a:pt x="19" y="140"/>
                    <a:pt x="37" y="280"/>
                    <a:pt x="56" y="419"/>
                  </a:cubicBezTo>
                  <a:cubicBezTo>
                    <a:pt x="74" y="493"/>
                    <a:pt x="84" y="549"/>
                    <a:pt x="102" y="623"/>
                  </a:cubicBezTo>
                  <a:cubicBezTo>
                    <a:pt x="130" y="688"/>
                    <a:pt x="139" y="744"/>
                    <a:pt x="167" y="819"/>
                  </a:cubicBezTo>
                  <a:cubicBezTo>
                    <a:pt x="177" y="744"/>
                    <a:pt x="177" y="679"/>
                    <a:pt x="167" y="605"/>
                  </a:cubicBezTo>
                  <a:lnTo>
                    <a:pt x="130" y="400"/>
                  </a:lnTo>
                  <a:cubicBezTo>
                    <a:pt x="93" y="261"/>
                    <a:pt x="65"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
            <p:cNvSpPr/>
            <p:nvPr/>
          </p:nvSpPr>
          <p:spPr>
            <a:xfrm>
              <a:off x="3424875" y="2256375"/>
              <a:ext cx="4450" cy="11875"/>
            </a:xfrm>
            <a:custGeom>
              <a:rect b="b" l="l" r="r" t="t"/>
              <a:pathLst>
                <a:path extrusionOk="0" h="475" w="178">
                  <a:moveTo>
                    <a:pt x="1" y="0"/>
                  </a:moveTo>
                  <a:lnTo>
                    <a:pt x="1" y="0"/>
                  </a:lnTo>
                  <a:cubicBezTo>
                    <a:pt x="10" y="75"/>
                    <a:pt x="47" y="158"/>
                    <a:pt x="66" y="242"/>
                  </a:cubicBezTo>
                  <a:cubicBezTo>
                    <a:pt x="84" y="279"/>
                    <a:pt x="103" y="326"/>
                    <a:pt x="112" y="353"/>
                  </a:cubicBezTo>
                  <a:cubicBezTo>
                    <a:pt x="131" y="391"/>
                    <a:pt x="149" y="428"/>
                    <a:pt x="159" y="474"/>
                  </a:cubicBezTo>
                  <a:cubicBezTo>
                    <a:pt x="177" y="437"/>
                    <a:pt x="177" y="391"/>
                    <a:pt x="159" y="344"/>
                  </a:cubicBezTo>
                  <a:cubicBezTo>
                    <a:pt x="149" y="298"/>
                    <a:pt x="140" y="251"/>
                    <a:pt x="131" y="214"/>
                  </a:cubicBezTo>
                  <a:cubicBezTo>
                    <a:pt x="103" y="14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
            <p:cNvSpPr/>
            <p:nvPr/>
          </p:nvSpPr>
          <p:spPr>
            <a:xfrm>
              <a:off x="3430925" y="2254525"/>
              <a:ext cx="2350" cy="19525"/>
            </a:xfrm>
            <a:custGeom>
              <a:rect b="b" l="l" r="r" t="t"/>
              <a:pathLst>
                <a:path extrusionOk="0" h="781" w="94">
                  <a:moveTo>
                    <a:pt x="19" y="0"/>
                  </a:moveTo>
                  <a:cubicBezTo>
                    <a:pt x="0" y="130"/>
                    <a:pt x="0" y="260"/>
                    <a:pt x="10" y="400"/>
                  </a:cubicBezTo>
                  <a:cubicBezTo>
                    <a:pt x="28" y="520"/>
                    <a:pt x="47" y="650"/>
                    <a:pt x="75" y="780"/>
                  </a:cubicBezTo>
                  <a:cubicBezTo>
                    <a:pt x="93" y="706"/>
                    <a:pt x="93" y="650"/>
                    <a:pt x="93" y="585"/>
                  </a:cubicBezTo>
                  <a:cubicBezTo>
                    <a:pt x="93" y="511"/>
                    <a:pt x="84" y="455"/>
                    <a:pt x="84" y="381"/>
                  </a:cubicBezTo>
                  <a:cubicBezTo>
                    <a:pt x="75" y="260"/>
                    <a:pt x="65" y="13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
            <p:cNvSpPr/>
            <p:nvPr/>
          </p:nvSpPr>
          <p:spPr>
            <a:xfrm>
              <a:off x="3431625" y="2280750"/>
              <a:ext cx="1650" cy="12125"/>
            </a:xfrm>
            <a:custGeom>
              <a:rect b="b" l="l" r="r" t="t"/>
              <a:pathLst>
                <a:path extrusionOk="0" h="485" w="66">
                  <a:moveTo>
                    <a:pt x="47" y="1"/>
                  </a:moveTo>
                  <a:cubicBezTo>
                    <a:pt x="9" y="75"/>
                    <a:pt x="0" y="159"/>
                    <a:pt x="0" y="242"/>
                  </a:cubicBezTo>
                  <a:cubicBezTo>
                    <a:pt x="0" y="326"/>
                    <a:pt x="0" y="400"/>
                    <a:pt x="19" y="484"/>
                  </a:cubicBezTo>
                  <a:cubicBezTo>
                    <a:pt x="47" y="400"/>
                    <a:pt x="56" y="326"/>
                    <a:pt x="65" y="242"/>
                  </a:cubicBezTo>
                  <a:cubicBezTo>
                    <a:pt x="65" y="159"/>
                    <a:pt x="65"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
            <p:cNvSpPr/>
            <p:nvPr/>
          </p:nvSpPr>
          <p:spPr>
            <a:xfrm>
              <a:off x="3435100" y="2213400"/>
              <a:ext cx="5125" cy="17450"/>
            </a:xfrm>
            <a:custGeom>
              <a:rect b="b" l="l" r="r" t="t"/>
              <a:pathLst>
                <a:path extrusionOk="0" h="698" w="205">
                  <a:moveTo>
                    <a:pt x="1" y="1"/>
                  </a:moveTo>
                  <a:lnTo>
                    <a:pt x="1" y="1"/>
                  </a:lnTo>
                  <a:cubicBezTo>
                    <a:pt x="10" y="112"/>
                    <a:pt x="47" y="233"/>
                    <a:pt x="84" y="344"/>
                  </a:cubicBezTo>
                  <a:cubicBezTo>
                    <a:pt x="103" y="400"/>
                    <a:pt x="112" y="465"/>
                    <a:pt x="140" y="521"/>
                  </a:cubicBezTo>
                  <a:cubicBezTo>
                    <a:pt x="158" y="577"/>
                    <a:pt x="186" y="632"/>
                    <a:pt x="196" y="697"/>
                  </a:cubicBezTo>
                  <a:cubicBezTo>
                    <a:pt x="205" y="632"/>
                    <a:pt x="205" y="567"/>
                    <a:pt x="196" y="512"/>
                  </a:cubicBezTo>
                  <a:cubicBezTo>
                    <a:pt x="186" y="447"/>
                    <a:pt x="158" y="391"/>
                    <a:pt x="149" y="335"/>
                  </a:cubicBezTo>
                  <a:cubicBezTo>
                    <a:pt x="112" y="214"/>
                    <a:pt x="66"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
            <p:cNvSpPr/>
            <p:nvPr/>
          </p:nvSpPr>
          <p:spPr>
            <a:xfrm>
              <a:off x="3435575" y="2225700"/>
              <a:ext cx="3500" cy="12125"/>
            </a:xfrm>
            <a:custGeom>
              <a:rect b="b" l="l" r="r" t="t"/>
              <a:pathLst>
                <a:path extrusionOk="0" h="485" w="140">
                  <a:moveTo>
                    <a:pt x="0" y="1"/>
                  </a:moveTo>
                  <a:cubicBezTo>
                    <a:pt x="0" y="85"/>
                    <a:pt x="28" y="168"/>
                    <a:pt x="65" y="252"/>
                  </a:cubicBezTo>
                  <a:cubicBezTo>
                    <a:pt x="84" y="326"/>
                    <a:pt x="112" y="400"/>
                    <a:pt x="130" y="484"/>
                  </a:cubicBezTo>
                  <a:cubicBezTo>
                    <a:pt x="139" y="447"/>
                    <a:pt x="139" y="400"/>
                    <a:pt x="139" y="354"/>
                  </a:cubicBezTo>
                  <a:cubicBezTo>
                    <a:pt x="139" y="308"/>
                    <a:pt x="130" y="270"/>
                    <a:pt x="121" y="224"/>
                  </a:cubicBezTo>
                  <a:cubicBezTo>
                    <a:pt x="102" y="187"/>
                    <a:pt x="93" y="140"/>
                    <a:pt x="74" y="112"/>
                  </a:cubicBezTo>
                  <a:cubicBezTo>
                    <a:pt x="47" y="75"/>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
            <p:cNvSpPr/>
            <p:nvPr/>
          </p:nvSpPr>
          <p:spPr>
            <a:xfrm>
              <a:off x="3430225" y="2212925"/>
              <a:ext cx="3750" cy="6550"/>
            </a:xfrm>
            <a:custGeom>
              <a:rect b="b" l="l" r="r" t="t"/>
              <a:pathLst>
                <a:path extrusionOk="0" h="262" w="150">
                  <a:moveTo>
                    <a:pt x="0" y="1"/>
                  </a:moveTo>
                  <a:lnTo>
                    <a:pt x="0" y="1"/>
                  </a:lnTo>
                  <a:cubicBezTo>
                    <a:pt x="10" y="47"/>
                    <a:pt x="19" y="94"/>
                    <a:pt x="47" y="140"/>
                  </a:cubicBezTo>
                  <a:cubicBezTo>
                    <a:pt x="56" y="168"/>
                    <a:pt x="65" y="177"/>
                    <a:pt x="75" y="205"/>
                  </a:cubicBezTo>
                  <a:cubicBezTo>
                    <a:pt x="93" y="224"/>
                    <a:pt x="103" y="233"/>
                    <a:pt x="121" y="261"/>
                  </a:cubicBezTo>
                  <a:cubicBezTo>
                    <a:pt x="149" y="205"/>
                    <a:pt x="140" y="150"/>
                    <a:pt x="112" y="112"/>
                  </a:cubicBezTo>
                  <a:cubicBezTo>
                    <a:pt x="103" y="85"/>
                    <a:pt x="93" y="75"/>
                    <a:pt x="65" y="47"/>
                  </a:cubicBezTo>
                  <a:cubicBezTo>
                    <a:pt x="47" y="29"/>
                    <a:pt x="19"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
            <p:cNvSpPr/>
            <p:nvPr/>
          </p:nvSpPr>
          <p:spPr>
            <a:xfrm>
              <a:off x="3468075" y="2220600"/>
              <a:ext cx="7475" cy="14200"/>
            </a:xfrm>
            <a:custGeom>
              <a:rect b="b" l="l" r="r" t="t"/>
              <a:pathLst>
                <a:path extrusionOk="0" h="568" w="299">
                  <a:moveTo>
                    <a:pt x="1" y="1"/>
                  </a:moveTo>
                  <a:cubicBezTo>
                    <a:pt x="94" y="56"/>
                    <a:pt x="168" y="140"/>
                    <a:pt x="205" y="233"/>
                  </a:cubicBezTo>
                  <a:cubicBezTo>
                    <a:pt x="215" y="289"/>
                    <a:pt x="224" y="335"/>
                    <a:pt x="233" y="391"/>
                  </a:cubicBezTo>
                  <a:cubicBezTo>
                    <a:pt x="233" y="419"/>
                    <a:pt x="252" y="456"/>
                    <a:pt x="252" y="474"/>
                  </a:cubicBezTo>
                  <a:cubicBezTo>
                    <a:pt x="252" y="512"/>
                    <a:pt x="261" y="530"/>
                    <a:pt x="261" y="567"/>
                  </a:cubicBezTo>
                  <a:cubicBezTo>
                    <a:pt x="270" y="549"/>
                    <a:pt x="270" y="521"/>
                    <a:pt x="280" y="484"/>
                  </a:cubicBezTo>
                  <a:cubicBezTo>
                    <a:pt x="298" y="456"/>
                    <a:pt x="298" y="428"/>
                    <a:pt x="298" y="391"/>
                  </a:cubicBezTo>
                  <a:cubicBezTo>
                    <a:pt x="298" y="335"/>
                    <a:pt x="298" y="279"/>
                    <a:pt x="270" y="224"/>
                  </a:cubicBezTo>
                  <a:cubicBezTo>
                    <a:pt x="252" y="159"/>
                    <a:pt x="215" y="103"/>
                    <a:pt x="168" y="66"/>
                  </a:cubicBezTo>
                  <a:cubicBezTo>
                    <a:pt x="122" y="3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
            <p:cNvSpPr/>
            <p:nvPr/>
          </p:nvSpPr>
          <p:spPr>
            <a:xfrm>
              <a:off x="3470400" y="2229650"/>
              <a:ext cx="2350" cy="15825"/>
            </a:xfrm>
            <a:custGeom>
              <a:rect b="b" l="l" r="r" t="t"/>
              <a:pathLst>
                <a:path extrusionOk="0" h="633" w="94">
                  <a:moveTo>
                    <a:pt x="66" y="1"/>
                  </a:moveTo>
                  <a:cubicBezTo>
                    <a:pt x="47" y="57"/>
                    <a:pt x="38" y="103"/>
                    <a:pt x="29" y="159"/>
                  </a:cubicBezTo>
                  <a:cubicBezTo>
                    <a:pt x="10" y="215"/>
                    <a:pt x="10" y="280"/>
                    <a:pt x="10" y="326"/>
                  </a:cubicBezTo>
                  <a:lnTo>
                    <a:pt x="10" y="475"/>
                  </a:lnTo>
                  <a:cubicBezTo>
                    <a:pt x="10" y="530"/>
                    <a:pt x="10" y="577"/>
                    <a:pt x="1" y="633"/>
                  </a:cubicBezTo>
                  <a:cubicBezTo>
                    <a:pt x="38" y="586"/>
                    <a:pt x="66" y="540"/>
                    <a:pt x="75" y="484"/>
                  </a:cubicBezTo>
                  <a:cubicBezTo>
                    <a:pt x="84" y="428"/>
                    <a:pt x="94" y="382"/>
                    <a:pt x="94" y="326"/>
                  </a:cubicBezTo>
                  <a:cubicBezTo>
                    <a:pt x="94" y="205"/>
                    <a:pt x="9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
            <p:cNvSpPr/>
            <p:nvPr/>
          </p:nvSpPr>
          <p:spPr>
            <a:xfrm>
              <a:off x="3471575" y="2240350"/>
              <a:ext cx="4675" cy="13725"/>
            </a:xfrm>
            <a:custGeom>
              <a:rect b="b" l="l" r="r" t="t"/>
              <a:pathLst>
                <a:path extrusionOk="0" h="549" w="187">
                  <a:moveTo>
                    <a:pt x="177" y="0"/>
                  </a:moveTo>
                  <a:cubicBezTo>
                    <a:pt x="140" y="93"/>
                    <a:pt x="102" y="186"/>
                    <a:pt x="75" y="270"/>
                  </a:cubicBezTo>
                  <a:cubicBezTo>
                    <a:pt x="47" y="363"/>
                    <a:pt x="37" y="456"/>
                    <a:pt x="0" y="548"/>
                  </a:cubicBezTo>
                  <a:cubicBezTo>
                    <a:pt x="47" y="511"/>
                    <a:pt x="75" y="474"/>
                    <a:pt x="93" y="428"/>
                  </a:cubicBezTo>
                  <a:cubicBezTo>
                    <a:pt x="121" y="381"/>
                    <a:pt x="140" y="335"/>
                    <a:pt x="158" y="288"/>
                  </a:cubicBezTo>
                  <a:cubicBezTo>
                    <a:pt x="167" y="242"/>
                    <a:pt x="177" y="195"/>
                    <a:pt x="177" y="149"/>
                  </a:cubicBezTo>
                  <a:cubicBezTo>
                    <a:pt x="177" y="93"/>
                    <a:pt x="186"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
            <p:cNvSpPr/>
            <p:nvPr/>
          </p:nvSpPr>
          <p:spPr>
            <a:xfrm>
              <a:off x="3468325" y="2229650"/>
              <a:ext cx="1875" cy="9800"/>
            </a:xfrm>
            <a:custGeom>
              <a:rect b="b" l="l" r="r" t="t"/>
              <a:pathLst>
                <a:path extrusionOk="0" h="392" w="75">
                  <a:moveTo>
                    <a:pt x="19" y="1"/>
                  </a:moveTo>
                  <a:cubicBezTo>
                    <a:pt x="0" y="66"/>
                    <a:pt x="0" y="122"/>
                    <a:pt x="9" y="196"/>
                  </a:cubicBezTo>
                  <a:cubicBezTo>
                    <a:pt x="9" y="261"/>
                    <a:pt x="9" y="317"/>
                    <a:pt x="19" y="391"/>
                  </a:cubicBezTo>
                  <a:cubicBezTo>
                    <a:pt x="65" y="335"/>
                    <a:pt x="74" y="261"/>
                    <a:pt x="74" y="196"/>
                  </a:cubicBezTo>
                  <a:cubicBezTo>
                    <a:pt x="74" y="159"/>
                    <a:pt x="74" y="122"/>
                    <a:pt x="65" y="94"/>
                  </a:cubicBezTo>
                  <a:cubicBezTo>
                    <a:pt x="56" y="5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
            <p:cNvSpPr/>
            <p:nvPr/>
          </p:nvSpPr>
          <p:spPr>
            <a:xfrm>
              <a:off x="3437900" y="2294925"/>
              <a:ext cx="11150" cy="9550"/>
            </a:xfrm>
            <a:custGeom>
              <a:rect b="b" l="l" r="r" t="t"/>
              <a:pathLst>
                <a:path extrusionOk="0" h="382" w="446">
                  <a:moveTo>
                    <a:pt x="446" y="1"/>
                  </a:moveTo>
                  <a:lnTo>
                    <a:pt x="446" y="1"/>
                  </a:lnTo>
                  <a:cubicBezTo>
                    <a:pt x="372" y="56"/>
                    <a:pt x="288" y="131"/>
                    <a:pt x="223" y="186"/>
                  </a:cubicBezTo>
                  <a:cubicBezTo>
                    <a:pt x="139" y="242"/>
                    <a:pt x="74" y="317"/>
                    <a:pt x="0" y="382"/>
                  </a:cubicBezTo>
                  <a:cubicBezTo>
                    <a:pt x="56" y="372"/>
                    <a:pt x="112" y="344"/>
                    <a:pt x="139" y="326"/>
                  </a:cubicBezTo>
                  <a:cubicBezTo>
                    <a:pt x="186" y="298"/>
                    <a:pt x="232" y="279"/>
                    <a:pt x="269" y="242"/>
                  </a:cubicBezTo>
                  <a:cubicBezTo>
                    <a:pt x="344" y="177"/>
                    <a:pt x="409" y="103"/>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3"/>
            <p:cNvSpPr/>
            <p:nvPr/>
          </p:nvSpPr>
          <p:spPr>
            <a:xfrm>
              <a:off x="3439975" y="2290525"/>
              <a:ext cx="7450" cy="8150"/>
            </a:xfrm>
            <a:custGeom>
              <a:rect b="b" l="l" r="r" t="t"/>
              <a:pathLst>
                <a:path extrusionOk="0" h="326" w="298">
                  <a:moveTo>
                    <a:pt x="298" y="0"/>
                  </a:moveTo>
                  <a:lnTo>
                    <a:pt x="298" y="0"/>
                  </a:lnTo>
                  <a:cubicBezTo>
                    <a:pt x="270" y="28"/>
                    <a:pt x="242" y="56"/>
                    <a:pt x="224" y="84"/>
                  </a:cubicBezTo>
                  <a:cubicBezTo>
                    <a:pt x="196" y="102"/>
                    <a:pt x="177" y="139"/>
                    <a:pt x="149" y="167"/>
                  </a:cubicBezTo>
                  <a:cubicBezTo>
                    <a:pt x="103" y="214"/>
                    <a:pt x="56" y="270"/>
                    <a:pt x="1" y="325"/>
                  </a:cubicBezTo>
                  <a:cubicBezTo>
                    <a:pt x="38" y="325"/>
                    <a:pt x="84" y="307"/>
                    <a:pt x="103" y="288"/>
                  </a:cubicBezTo>
                  <a:cubicBezTo>
                    <a:pt x="140" y="270"/>
                    <a:pt x="177" y="242"/>
                    <a:pt x="196" y="214"/>
                  </a:cubicBezTo>
                  <a:cubicBezTo>
                    <a:pt x="242" y="149"/>
                    <a:pt x="289" y="84"/>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
            <p:cNvSpPr/>
            <p:nvPr/>
          </p:nvSpPr>
          <p:spPr>
            <a:xfrm>
              <a:off x="3440200" y="2281450"/>
              <a:ext cx="3275" cy="11425"/>
            </a:xfrm>
            <a:custGeom>
              <a:rect b="b" l="l" r="r" t="t"/>
              <a:pathLst>
                <a:path extrusionOk="0" h="457" w="131">
                  <a:moveTo>
                    <a:pt x="122" y="1"/>
                  </a:moveTo>
                  <a:cubicBezTo>
                    <a:pt x="85" y="84"/>
                    <a:pt x="66" y="159"/>
                    <a:pt x="38" y="224"/>
                  </a:cubicBezTo>
                  <a:cubicBezTo>
                    <a:pt x="20" y="307"/>
                    <a:pt x="1" y="372"/>
                    <a:pt x="20" y="456"/>
                  </a:cubicBezTo>
                  <a:cubicBezTo>
                    <a:pt x="66" y="391"/>
                    <a:pt x="85" y="317"/>
                    <a:pt x="112" y="233"/>
                  </a:cubicBezTo>
                  <a:cubicBezTo>
                    <a:pt x="122" y="205"/>
                    <a:pt x="131" y="159"/>
                    <a:pt x="131" y="122"/>
                  </a:cubicBezTo>
                  <a:cubicBezTo>
                    <a:pt x="131" y="84"/>
                    <a:pt x="131"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
            <p:cNvSpPr/>
            <p:nvPr/>
          </p:nvSpPr>
          <p:spPr>
            <a:xfrm>
              <a:off x="3445550" y="2280075"/>
              <a:ext cx="4675" cy="8850"/>
            </a:xfrm>
            <a:custGeom>
              <a:rect b="b" l="l" r="r" t="t"/>
              <a:pathLst>
                <a:path extrusionOk="0" h="354" w="187">
                  <a:moveTo>
                    <a:pt x="186" y="0"/>
                  </a:moveTo>
                  <a:cubicBezTo>
                    <a:pt x="131" y="46"/>
                    <a:pt x="94" y="102"/>
                    <a:pt x="56" y="167"/>
                  </a:cubicBezTo>
                  <a:cubicBezTo>
                    <a:pt x="38" y="223"/>
                    <a:pt x="10" y="279"/>
                    <a:pt x="1" y="353"/>
                  </a:cubicBezTo>
                  <a:cubicBezTo>
                    <a:pt x="56" y="307"/>
                    <a:pt x="94" y="242"/>
                    <a:pt x="131" y="186"/>
                  </a:cubicBezTo>
                  <a:cubicBezTo>
                    <a:pt x="149" y="130"/>
                    <a:pt x="177" y="7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
            <p:cNvSpPr/>
            <p:nvPr/>
          </p:nvSpPr>
          <p:spPr>
            <a:xfrm>
              <a:off x="3452300" y="2279125"/>
              <a:ext cx="6275" cy="11425"/>
            </a:xfrm>
            <a:custGeom>
              <a:rect b="b" l="l" r="r" t="t"/>
              <a:pathLst>
                <a:path extrusionOk="0" h="457" w="251">
                  <a:moveTo>
                    <a:pt x="251" y="1"/>
                  </a:moveTo>
                  <a:lnTo>
                    <a:pt x="251" y="1"/>
                  </a:lnTo>
                  <a:cubicBezTo>
                    <a:pt x="177" y="57"/>
                    <a:pt x="139" y="140"/>
                    <a:pt x="93" y="215"/>
                  </a:cubicBezTo>
                  <a:cubicBezTo>
                    <a:pt x="56" y="298"/>
                    <a:pt x="19" y="363"/>
                    <a:pt x="0" y="456"/>
                  </a:cubicBezTo>
                  <a:cubicBezTo>
                    <a:pt x="65" y="400"/>
                    <a:pt x="112" y="326"/>
                    <a:pt x="158" y="252"/>
                  </a:cubicBezTo>
                  <a:cubicBezTo>
                    <a:pt x="195" y="168"/>
                    <a:pt x="232" y="9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3"/>
            <p:cNvSpPr/>
            <p:nvPr/>
          </p:nvSpPr>
          <p:spPr>
            <a:xfrm>
              <a:off x="3383525" y="2229200"/>
              <a:ext cx="2825" cy="16275"/>
            </a:xfrm>
            <a:custGeom>
              <a:rect b="b" l="l" r="r" t="t"/>
              <a:pathLst>
                <a:path extrusionOk="0" h="651" w="113">
                  <a:moveTo>
                    <a:pt x="112" y="0"/>
                  </a:moveTo>
                  <a:cubicBezTo>
                    <a:pt x="75" y="47"/>
                    <a:pt x="66" y="112"/>
                    <a:pt x="38" y="158"/>
                  </a:cubicBezTo>
                  <a:cubicBezTo>
                    <a:pt x="29" y="214"/>
                    <a:pt x="20" y="270"/>
                    <a:pt x="20" y="326"/>
                  </a:cubicBezTo>
                  <a:cubicBezTo>
                    <a:pt x="1" y="437"/>
                    <a:pt x="29" y="558"/>
                    <a:pt x="94" y="651"/>
                  </a:cubicBezTo>
                  <a:cubicBezTo>
                    <a:pt x="94" y="595"/>
                    <a:pt x="85" y="548"/>
                    <a:pt x="85" y="493"/>
                  </a:cubicBezTo>
                  <a:lnTo>
                    <a:pt x="85" y="326"/>
                  </a:lnTo>
                  <a:cubicBezTo>
                    <a:pt x="103" y="223"/>
                    <a:pt x="103" y="121"/>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3"/>
            <p:cNvSpPr/>
            <p:nvPr/>
          </p:nvSpPr>
          <p:spPr>
            <a:xfrm>
              <a:off x="3387250" y="2235700"/>
              <a:ext cx="3050" cy="13950"/>
            </a:xfrm>
            <a:custGeom>
              <a:rect b="b" l="l" r="r" t="t"/>
              <a:pathLst>
                <a:path extrusionOk="0" h="558" w="122">
                  <a:moveTo>
                    <a:pt x="47" y="0"/>
                  </a:moveTo>
                  <a:cubicBezTo>
                    <a:pt x="19" y="47"/>
                    <a:pt x="19" y="93"/>
                    <a:pt x="10" y="140"/>
                  </a:cubicBezTo>
                  <a:cubicBezTo>
                    <a:pt x="1" y="196"/>
                    <a:pt x="10" y="242"/>
                    <a:pt x="10" y="288"/>
                  </a:cubicBezTo>
                  <a:cubicBezTo>
                    <a:pt x="19" y="381"/>
                    <a:pt x="56" y="484"/>
                    <a:pt x="121" y="558"/>
                  </a:cubicBezTo>
                  <a:lnTo>
                    <a:pt x="103" y="419"/>
                  </a:lnTo>
                  <a:cubicBezTo>
                    <a:pt x="84" y="372"/>
                    <a:pt x="75" y="326"/>
                    <a:pt x="75" y="279"/>
                  </a:cubicBezTo>
                  <a:cubicBezTo>
                    <a:pt x="66" y="186"/>
                    <a:pt x="66" y="9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
            <p:cNvSpPr/>
            <p:nvPr/>
          </p:nvSpPr>
          <p:spPr>
            <a:xfrm>
              <a:off x="3392375" y="2242900"/>
              <a:ext cx="4650" cy="14200"/>
            </a:xfrm>
            <a:custGeom>
              <a:rect b="b" l="l" r="r" t="t"/>
              <a:pathLst>
                <a:path extrusionOk="0" h="568" w="186">
                  <a:moveTo>
                    <a:pt x="9" y="0"/>
                  </a:moveTo>
                  <a:lnTo>
                    <a:pt x="9" y="0"/>
                  </a:lnTo>
                  <a:cubicBezTo>
                    <a:pt x="0" y="103"/>
                    <a:pt x="19" y="214"/>
                    <a:pt x="46" y="307"/>
                  </a:cubicBezTo>
                  <a:cubicBezTo>
                    <a:pt x="74" y="344"/>
                    <a:pt x="84" y="400"/>
                    <a:pt x="102" y="437"/>
                  </a:cubicBezTo>
                  <a:cubicBezTo>
                    <a:pt x="121" y="493"/>
                    <a:pt x="149" y="539"/>
                    <a:pt x="186" y="567"/>
                  </a:cubicBezTo>
                  <a:lnTo>
                    <a:pt x="149" y="419"/>
                  </a:lnTo>
                  <a:lnTo>
                    <a:pt x="121" y="279"/>
                  </a:lnTo>
                  <a:cubicBezTo>
                    <a:pt x="84" y="186"/>
                    <a:pt x="56" y="93"/>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
            <p:cNvSpPr/>
            <p:nvPr/>
          </p:nvSpPr>
          <p:spPr>
            <a:xfrm>
              <a:off x="3390275" y="2255450"/>
              <a:ext cx="7675" cy="13725"/>
            </a:xfrm>
            <a:custGeom>
              <a:rect b="b" l="l" r="r" t="t"/>
              <a:pathLst>
                <a:path extrusionOk="0" h="549" w="307">
                  <a:moveTo>
                    <a:pt x="0" y="0"/>
                  </a:moveTo>
                  <a:cubicBezTo>
                    <a:pt x="28" y="102"/>
                    <a:pt x="65" y="195"/>
                    <a:pt x="103" y="297"/>
                  </a:cubicBezTo>
                  <a:cubicBezTo>
                    <a:pt x="130" y="335"/>
                    <a:pt x="158" y="381"/>
                    <a:pt x="186" y="428"/>
                  </a:cubicBezTo>
                  <a:cubicBezTo>
                    <a:pt x="223" y="474"/>
                    <a:pt x="261" y="511"/>
                    <a:pt x="307" y="548"/>
                  </a:cubicBezTo>
                  <a:lnTo>
                    <a:pt x="233" y="409"/>
                  </a:lnTo>
                  <a:lnTo>
                    <a:pt x="168" y="270"/>
                  </a:ln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
            <p:cNvSpPr/>
            <p:nvPr/>
          </p:nvSpPr>
          <p:spPr>
            <a:xfrm>
              <a:off x="3399575" y="2264025"/>
              <a:ext cx="5600" cy="14900"/>
            </a:xfrm>
            <a:custGeom>
              <a:rect b="b" l="l" r="r" t="t"/>
              <a:pathLst>
                <a:path extrusionOk="0" h="596" w="224">
                  <a:moveTo>
                    <a:pt x="0" y="1"/>
                  </a:moveTo>
                  <a:cubicBezTo>
                    <a:pt x="0" y="112"/>
                    <a:pt x="28" y="215"/>
                    <a:pt x="46" y="317"/>
                  </a:cubicBezTo>
                  <a:cubicBezTo>
                    <a:pt x="74" y="373"/>
                    <a:pt x="93" y="419"/>
                    <a:pt x="121" y="465"/>
                  </a:cubicBezTo>
                  <a:cubicBezTo>
                    <a:pt x="139" y="512"/>
                    <a:pt x="177" y="558"/>
                    <a:pt x="223" y="596"/>
                  </a:cubicBezTo>
                  <a:cubicBezTo>
                    <a:pt x="204" y="540"/>
                    <a:pt x="177" y="493"/>
                    <a:pt x="167" y="447"/>
                  </a:cubicBezTo>
                  <a:lnTo>
                    <a:pt x="121" y="298"/>
                  </a:lnTo>
                  <a:cubicBezTo>
                    <a:pt x="84" y="205"/>
                    <a:pt x="46"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
            <p:cNvSpPr/>
            <p:nvPr/>
          </p:nvSpPr>
          <p:spPr>
            <a:xfrm>
              <a:off x="3423250" y="2235475"/>
              <a:ext cx="1900" cy="6750"/>
            </a:xfrm>
            <a:custGeom>
              <a:rect b="b" l="l" r="r" t="t"/>
              <a:pathLst>
                <a:path extrusionOk="0" h="270" w="76">
                  <a:moveTo>
                    <a:pt x="29" y="0"/>
                  </a:moveTo>
                  <a:cubicBezTo>
                    <a:pt x="10" y="47"/>
                    <a:pt x="1" y="93"/>
                    <a:pt x="10" y="140"/>
                  </a:cubicBezTo>
                  <a:cubicBezTo>
                    <a:pt x="10" y="177"/>
                    <a:pt x="19" y="232"/>
                    <a:pt x="56" y="270"/>
                  </a:cubicBezTo>
                  <a:cubicBezTo>
                    <a:pt x="75" y="232"/>
                    <a:pt x="75" y="177"/>
                    <a:pt x="75" y="140"/>
                  </a:cubicBezTo>
                  <a:cubicBezTo>
                    <a:pt x="75" y="93"/>
                    <a:pt x="66"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
            <p:cNvSpPr/>
            <p:nvPr/>
          </p:nvSpPr>
          <p:spPr>
            <a:xfrm>
              <a:off x="3425125" y="2229650"/>
              <a:ext cx="2325" cy="6775"/>
            </a:xfrm>
            <a:custGeom>
              <a:rect b="b" l="l" r="r" t="t"/>
              <a:pathLst>
                <a:path extrusionOk="0" h="271" w="93">
                  <a:moveTo>
                    <a:pt x="28" y="1"/>
                  </a:moveTo>
                  <a:cubicBezTo>
                    <a:pt x="0" y="47"/>
                    <a:pt x="0" y="94"/>
                    <a:pt x="19" y="140"/>
                  </a:cubicBezTo>
                  <a:cubicBezTo>
                    <a:pt x="28" y="177"/>
                    <a:pt x="37" y="233"/>
                    <a:pt x="74" y="270"/>
                  </a:cubicBezTo>
                  <a:cubicBezTo>
                    <a:pt x="93" y="233"/>
                    <a:pt x="84" y="177"/>
                    <a:pt x="84" y="140"/>
                  </a:cubicBezTo>
                  <a:cubicBezTo>
                    <a:pt x="74" y="94"/>
                    <a:pt x="65"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
            <p:cNvSpPr/>
            <p:nvPr/>
          </p:nvSpPr>
          <p:spPr>
            <a:xfrm>
              <a:off x="3408625" y="2283775"/>
              <a:ext cx="5825" cy="8850"/>
            </a:xfrm>
            <a:custGeom>
              <a:rect b="b" l="l" r="r" t="t"/>
              <a:pathLst>
                <a:path extrusionOk="0" h="354" w="233">
                  <a:moveTo>
                    <a:pt x="0" y="1"/>
                  </a:moveTo>
                  <a:cubicBezTo>
                    <a:pt x="10" y="75"/>
                    <a:pt x="38" y="140"/>
                    <a:pt x="93" y="205"/>
                  </a:cubicBezTo>
                  <a:cubicBezTo>
                    <a:pt x="103" y="224"/>
                    <a:pt x="130" y="261"/>
                    <a:pt x="149" y="279"/>
                  </a:cubicBezTo>
                  <a:cubicBezTo>
                    <a:pt x="177" y="307"/>
                    <a:pt x="195" y="344"/>
                    <a:pt x="233" y="354"/>
                  </a:cubicBezTo>
                  <a:cubicBezTo>
                    <a:pt x="214" y="279"/>
                    <a:pt x="177" y="224"/>
                    <a:pt x="140" y="168"/>
                  </a:cubicBezTo>
                  <a:cubicBezTo>
                    <a:pt x="93" y="112"/>
                    <a:pt x="56"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
            <p:cNvSpPr/>
            <p:nvPr/>
          </p:nvSpPr>
          <p:spPr>
            <a:xfrm>
              <a:off x="3361925" y="2348325"/>
              <a:ext cx="104550" cy="96700"/>
            </a:xfrm>
            <a:custGeom>
              <a:rect b="b" l="l" r="r" t="t"/>
              <a:pathLst>
                <a:path extrusionOk="0" h="3868" w="4182">
                  <a:moveTo>
                    <a:pt x="1428" y="1"/>
                  </a:moveTo>
                  <a:cubicBezTo>
                    <a:pt x="1417" y="1"/>
                    <a:pt x="1406" y="1"/>
                    <a:pt x="1395" y="2"/>
                  </a:cubicBezTo>
                  <a:cubicBezTo>
                    <a:pt x="1107" y="11"/>
                    <a:pt x="809" y="206"/>
                    <a:pt x="763" y="485"/>
                  </a:cubicBezTo>
                  <a:cubicBezTo>
                    <a:pt x="716" y="801"/>
                    <a:pt x="949" y="1079"/>
                    <a:pt x="1172" y="1302"/>
                  </a:cubicBezTo>
                  <a:cubicBezTo>
                    <a:pt x="1009" y="1270"/>
                    <a:pt x="841" y="1232"/>
                    <a:pt x="675" y="1232"/>
                  </a:cubicBezTo>
                  <a:cubicBezTo>
                    <a:pt x="605" y="1232"/>
                    <a:pt x="535" y="1239"/>
                    <a:pt x="465" y="1256"/>
                  </a:cubicBezTo>
                  <a:cubicBezTo>
                    <a:pt x="233" y="1302"/>
                    <a:pt x="10" y="1488"/>
                    <a:pt x="10" y="1730"/>
                  </a:cubicBezTo>
                  <a:cubicBezTo>
                    <a:pt x="1" y="1971"/>
                    <a:pt x="224" y="2176"/>
                    <a:pt x="456" y="2278"/>
                  </a:cubicBezTo>
                  <a:cubicBezTo>
                    <a:pt x="688" y="2380"/>
                    <a:pt x="939" y="2426"/>
                    <a:pt x="1153" y="2556"/>
                  </a:cubicBezTo>
                  <a:cubicBezTo>
                    <a:pt x="921" y="2603"/>
                    <a:pt x="670" y="2649"/>
                    <a:pt x="475" y="2789"/>
                  </a:cubicBezTo>
                  <a:cubicBezTo>
                    <a:pt x="280" y="2928"/>
                    <a:pt x="131" y="3170"/>
                    <a:pt x="187" y="3402"/>
                  </a:cubicBezTo>
                  <a:cubicBezTo>
                    <a:pt x="267" y="3759"/>
                    <a:pt x="715" y="3867"/>
                    <a:pt x="1088" y="3867"/>
                  </a:cubicBezTo>
                  <a:cubicBezTo>
                    <a:pt x="1103" y="3867"/>
                    <a:pt x="1119" y="3867"/>
                    <a:pt x="1134" y="3866"/>
                  </a:cubicBezTo>
                  <a:cubicBezTo>
                    <a:pt x="2101" y="3829"/>
                    <a:pt x="3058" y="3569"/>
                    <a:pt x="3875" y="3086"/>
                  </a:cubicBezTo>
                  <a:cubicBezTo>
                    <a:pt x="4182" y="2947"/>
                    <a:pt x="4080" y="2529"/>
                    <a:pt x="3968" y="2315"/>
                  </a:cubicBezTo>
                  <a:cubicBezTo>
                    <a:pt x="3587" y="1479"/>
                    <a:pt x="3011" y="708"/>
                    <a:pt x="2203" y="243"/>
                  </a:cubicBezTo>
                  <a:cubicBezTo>
                    <a:pt x="1962" y="109"/>
                    <a:pt x="1704" y="1"/>
                    <a:pt x="142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
            <p:cNvSpPr/>
            <p:nvPr/>
          </p:nvSpPr>
          <p:spPr>
            <a:xfrm>
              <a:off x="3360300" y="2346825"/>
              <a:ext cx="105025" cy="98275"/>
            </a:xfrm>
            <a:custGeom>
              <a:rect b="b" l="l" r="r" t="t"/>
              <a:pathLst>
                <a:path extrusionOk="0" h="3931" w="4201">
                  <a:moveTo>
                    <a:pt x="4126" y="2997"/>
                  </a:moveTo>
                  <a:lnTo>
                    <a:pt x="4126" y="2997"/>
                  </a:lnTo>
                  <a:cubicBezTo>
                    <a:pt x="4089" y="3053"/>
                    <a:pt x="4042" y="3100"/>
                    <a:pt x="3987" y="3127"/>
                  </a:cubicBezTo>
                  <a:cubicBezTo>
                    <a:pt x="4042" y="3100"/>
                    <a:pt x="4107" y="3053"/>
                    <a:pt x="4126" y="2997"/>
                  </a:cubicBezTo>
                  <a:close/>
                  <a:moveTo>
                    <a:pt x="1501" y="0"/>
                  </a:moveTo>
                  <a:cubicBezTo>
                    <a:pt x="1411" y="0"/>
                    <a:pt x="1322" y="19"/>
                    <a:pt x="1237" y="62"/>
                  </a:cubicBezTo>
                  <a:cubicBezTo>
                    <a:pt x="1106" y="108"/>
                    <a:pt x="986" y="192"/>
                    <a:pt x="902" y="303"/>
                  </a:cubicBezTo>
                  <a:cubicBezTo>
                    <a:pt x="809" y="424"/>
                    <a:pt x="772" y="573"/>
                    <a:pt x="781" y="712"/>
                  </a:cubicBezTo>
                  <a:cubicBezTo>
                    <a:pt x="809" y="851"/>
                    <a:pt x="865" y="991"/>
                    <a:pt x="949" y="1093"/>
                  </a:cubicBezTo>
                  <a:cubicBezTo>
                    <a:pt x="986" y="1149"/>
                    <a:pt x="1032" y="1195"/>
                    <a:pt x="1060" y="1241"/>
                  </a:cubicBezTo>
                  <a:cubicBezTo>
                    <a:pt x="1004" y="1232"/>
                    <a:pt x="958" y="1223"/>
                    <a:pt x="902" y="1223"/>
                  </a:cubicBezTo>
                  <a:cubicBezTo>
                    <a:pt x="854" y="1219"/>
                    <a:pt x="807" y="1217"/>
                    <a:pt x="760" y="1217"/>
                  </a:cubicBezTo>
                  <a:cubicBezTo>
                    <a:pt x="678" y="1217"/>
                    <a:pt x="598" y="1224"/>
                    <a:pt x="521" y="1241"/>
                  </a:cubicBezTo>
                  <a:cubicBezTo>
                    <a:pt x="391" y="1279"/>
                    <a:pt x="261" y="1353"/>
                    <a:pt x="168" y="1446"/>
                  </a:cubicBezTo>
                  <a:cubicBezTo>
                    <a:pt x="75" y="1539"/>
                    <a:pt x="1" y="1687"/>
                    <a:pt x="19" y="1827"/>
                  </a:cubicBezTo>
                  <a:cubicBezTo>
                    <a:pt x="29" y="1966"/>
                    <a:pt x="103" y="2096"/>
                    <a:pt x="196" y="2189"/>
                  </a:cubicBezTo>
                  <a:cubicBezTo>
                    <a:pt x="289" y="2282"/>
                    <a:pt x="400" y="2347"/>
                    <a:pt x="521" y="2394"/>
                  </a:cubicBezTo>
                  <a:cubicBezTo>
                    <a:pt x="688" y="2468"/>
                    <a:pt x="874" y="2514"/>
                    <a:pt x="1051" y="2579"/>
                  </a:cubicBezTo>
                  <a:cubicBezTo>
                    <a:pt x="874" y="2616"/>
                    <a:pt x="716" y="2672"/>
                    <a:pt x="549" y="2765"/>
                  </a:cubicBezTo>
                  <a:cubicBezTo>
                    <a:pt x="447" y="2821"/>
                    <a:pt x="363" y="2914"/>
                    <a:pt x="298" y="3025"/>
                  </a:cubicBezTo>
                  <a:cubicBezTo>
                    <a:pt x="233" y="3127"/>
                    <a:pt x="187" y="3239"/>
                    <a:pt x="205" y="3369"/>
                  </a:cubicBezTo>
                  <a:cubicBezTo>
                    <a:pt x="215" y="3499"/>
                    <a:pt x="270" y="3611"/>
                    <a:pt x="354" y="3694"/>
                  </a:cubicBezTo>
                  <a:cubicBezTo>
                    <a:pt x="447" y="3778"/>
                    <a:pt x="549" y="3834"/>
                    <a:pt x="670" y="3871"/>
                  </a:cubicBezTo>
                  <a:cubicBezTo>
                    <a:pt x="832" y="3918"/>
                    <a:pt x="1003" y="3931"/>
                    <a:pt x="1170" y="3931"/>
                  </a:cubicBezTo>
                  <a:cubicBezTo>
                    <a:pt x="1234" y="3931"/>
                    <a:pt x="1296" y="3929"/>
                    <a:pt x="1357" y="3926"/>
                  </a:cubicBezTo>
                  <a:cubicBezTo>
                    <a:pt x="1803" y="3889"/>
                    <a:pt x="2259" y="3815"/>
                    <a:pt x="2695" y="3676"/>
                  </a:cubicBezTo>
                  <a:cubicBezTo>
                    <a:pt x="3132" y="3536"/>
                    <a:pt x="3559" y="3360"/>
                    <a:pt x="3950" y="3127"/>
                  </a:cubicBezTo>
                  <a:lnTo>
                    <a:pt x="3950" y="3127"/>
                  </a:lnTo>
                  <a:cubicBezTo>
                    <a:pt x="3559" y="3350"/>
                    <a:pt x="3141" y="3536"/>
                    <a:pt x="2695" y="3657"/>
                  </a:cubicBezTo>
                  <a:cubicBezTo>
                    <a:pt x="2259" y="3787"/>
                    <a:pt x="1822" y="3861"/>
                    <a:pt x="1367" y="3880"/>
                  </a:cubicBezTo>
                  <a:cubicBezTo>
                    <a:pt x="1320" y="3882"/>
                    <a:pt x="1274" y="3883"/>
                    <a:pt x="1227" y="3883"/>
                  </a:cubicBezTo>
                  <a:cubicBezTo>
                    <a:pt x="1048" y="3883"/>
                    <a:pt x="867" y="3867"/>
                    <a:pt x="698" y="3815"/>
                  </a:cubicBezTo>
                  <a:cubicBezTo>
                    <a:pt x="595" y="3778"/>
                    <a:pt x="503" y="3722"/>
                    <a:pt x="419" y="3648"/>
                  </a:cubicBezTo>
                  <a:cubicBezTo>
                    <a:pt x="354" y="3564"/>
                    <a:pt x="307" y="3471"/>
                    <a:pt x="298" y="3369"/>
                  </a:cubicBezTo>
                  <a:cubicBezTo>
                    <a:pt x="298" y="3267"/>
                    <a:pt x="326" y="3165"/>
                    <a:pt x="391" y="3072"/>
                  </a:cubicBezTo>
                  <a:cubicBezTo>
                    <a:pt x="447" y="2979"/>
                    <a:pt x="530" y="2905"/>
                    <a:pt x="623" y="2849"/>
                  </a:cubicBezTo>
                  <a:cubicBezTo>
                    <a:pt x="809" y="2728"/>
                    <a:pt x="1023" y="2700"/>
                    <a:pt x="1246" y="2654"/>
                  </a:cubicBezTo>
                  <a:lnTo>
                    <a:pt x="1395" y="2626"/>
                  </a:lnTo>
                  <a:lnTo>
                    <a:pt x="1274" y="2542"/>
                  </a:lnTo>
                  <a:cubicBezTo>
                    <a:pt x="1051" y="2403"/>
                    <a:pt x="800" y="2356"/>
                    <a:pt x="586" y="2263"/>
                  </a:cubicBezTo>
                  <a:cubicBezTo>
                    <a:pt x="484" y="2217"/>
                    <a:pt x="391" y="2161"/>
                    <a:pt x="307" y="2078"/>
                  </a:cubicBezTo>
                  <a:cubicBezTo>
                    <a:pt x="224" y="2003"/>
                    <a:pt x="177" y="1910"/>
                    <a:pt x="168" y="1799"/>
                  </a:cubicBezTo>
                  <a:cubicBezTo>
                    <a:pt x="159" y="1697"/>
                    <a:pt x="205" y="1604"/>
                    <a:pt x="280" y="1520"/>
                  </a:cubicBezTo>
                  <a:cubicBezTo>
                    <a:pt x="354" y="1446"/>
                    <a:pt x="456" y="1381"/>
                    <a:pt x="558" y="1362"/>
                  </a:cubicBezTo>
                  <a:cubicBezTo>
                    <a:pt x="629" y="1344"/>
                    <a:pt x="702" y="1337"/>
                    <a:pt x="775" y="1337"/>
                  </a:cubicBezTo>
                  <a:cubicBezTo>
                    <a:pt x="930" y="1337"/>
                    <a:pt x="1091" y="1371"/>
                    <a:pt x="1255" y="1409"/>
                  </a:cubicBezTo>
                  <a:lnTo>
                    <a:pt x="1478" y="1455"/>
                  </a:lnTo>
                  <a:lnTo>
                    <a:pt x="1478" y="1455"/>
                  </a:lnTo>
                  <a:lnTo>
                    <a:pt x="1320" y="1288"/>
                  </a:lnTo>
                  <a:cubicBezTo>
                    <a:pt x="1227" y="1195"/>
                    <a:pt x="1144" y="1102"/>
                    <a:pt x="1060" y="1000"/>
                  </a:cubicBezTo>
                  <a:cubicBezTo>
                    <a:pt x="995" y="898"/>
                    <a:pt x="930" y="795"/>
                    <a:pt x="921" y="675"/>
                  </a:cubicBezTo>
                  <a:cubicBezTo>
                    <a:pt x="902" y="563"/>
                    <a:pt x="930" y="442"/>
                    <a:pt x="1004" y="350"/>
                  </a:cubicBezTo>
                  <a:cubicBezTo>
                    <a:pt x="1069" y="257"/>
                    <a:pt x="1181" y="173"/>
                    <a:pt x="1292" y="127"/>
                  </a:cubicBezTo>
                  <a:cubicBezTo>
                    <a:pt x="1386" y="91"/>
                    <a:pt x="1480" y="77"/>
                    <a:pt x="1573" y="77"/>
                  </a:cubicBezTo>
                  <a:cubicBezTo>
                    <a:pt x="1600" y="77"/>
                    <a:pt x="1628" y="78"/>
                    <a:pt x="1655" y="80"/>
                  </a:cubicBezTo>
                  <a:cubicBezTo>
                    <a:pt x="1785" y="99"/>
                    <a:pt x="1896" y="127"/>
                    <a:pt x="2026" y="173"/>
                  </a:cubicBezTo>
                  <a:cubicBezTo>
                    <a:pt x="2138" y="219"/>
                    <a:pt x="2259" y="284"/>
                    <a:pt x="2370" y="350"/>
                  </a:cubicBezTo>
                  <a:cubicBezTo>
                    <a:pt x="2491" y="424"/>
                    <a:pt x="2593" y="489"/>
                    <a:pt x="2695" y="573"/>
                  </a:cubicBezTo>
                  <a:cubicBezTo>
                    <a:pt x="3113" y="888"/>
                    <a:pt x="3466" y="1288"/>
                    <a:pt x="3745" y="1734"/>
                  </a:cubicBezTo>
                  <a:cubicBezTo>
                    <a:pt x="3884" y="1957"/>
                    <a:pt x="4015" y="2189"/>
                    <a:pt x="4107" y="2431"/>
                  </a:cubicBezTo>
                  <a:cubicBezTo>
                    <a:pt x="4154" y="2561"/>
                    <a:pt x="4182" y="2682"/>
                    <a:pt x="4172" y="2812"/>
                  </a:cubicBezTo>
                  <a:cubicBezTo>
                    <a:pt x="4172" y="2886"/>
                    <a:pt x="4154" y="2942"/>
                    <a:pt x="4126" y="2997"/>
                  </a:cubicBezTo>
                  <a:cubicBezTo>
                    <a:pt x="4163" y="2942"/>
                    <a:pt x="4172" y="2867"/>
                    <a:pt x="4182" y="2812"/>
                  </a:cubicBezTo>
                  <a:cubicBezTo>
                    <a:pt x="4200" y="2682"/>
                    <a:pt x="4163" y="2542"/>
                    <a:pt x="4117" y="2431"/>
                  </a:cubicBezTo>
                  <a:cubicBezTo>
                    <a:pt x="4015" y="2189"/>
                    <a:pt x="3894" y="1957"/>
                    <a:pt x="3754" y="1734"/>
                  </a:cubicBezTo>
                  <a:cubicBezTo>
                    <a:pt x="3485" y="1288"/>
                    <a:pt x="3150" y="870"/>
                    <a:pt x="2732" y="535"/>
                  </a:cubicBezTo>
                  <a:cubicBezTo>
                    <a:pt x="2630" y="452"/>
                    <a:pt x="2528" y="377"/>
                    <a:pt x="2407" y="303"/>
                  </a:cubicBezTo>
                  <a:cubicBezTo>
                    <a:pt x="2296" y="238"/>
                    <a:pt x="2184" y="164"/>
                    <a:pt x="2063" y="108"/>
                  </a:cubicBezTo>
                  <a:cubicBezTo>
                    <a:pt x="1915" y="80"/>
                    <a:pt x="1785" y="34"/>
                    <a:pt x="1645" y="15"/>
                  </a:cubicBezTo>
                  <a:cubicBezTo>
                    <a:pt x="1597" y="5"/>
                    <a:pt x="1549" y="0"/>
                    <a:pt x="1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
            <p:cNvSpPr/>
            <p:nvPr/>
          </p:nvSpPr>
          <p:spPr>
            <a:xfrm>
              <a:off x="3390975" y="2412225"/>
              <a:ext cx="72025" cy="8625"/>
            </a:xfrm>
            <a:custGeom>
              <a:rect b="b" l="l" r="r" t="t"/>
              <a:pathLst>
                <a:path extrusionOk="0" h="345" w="2881">
                  <a:moveTo>
                    <a:pt x="0" y="0"/>
                  </a:moveTo>
                  <a:cubicBezTo>
                    <a:pt x="242" y="38"/>
                    <a:pt x="483" y="56"/>
                    <a:pt x="716" y="66"/>
                  </a:cubicBezTo>
                  <a:lnTo>
                    <a:pt x="1440" y="149"/>
                  </a:lnTo>
                  <a:lnTo>
                    <a:pt x="2156" y="233"/>
                  </a:lnTo>
                  <a:cubicBezTo>
                    <a:pt x="2277" y="242"/>
                    <a:pt x="2407" y="251"/>
                    <a:pt x="2518" y="279"/>
                  </a:cubicBezTo>
                  <a:cubicBezTo>
                    <a:pt x="2648" y="298"/>
                    <a:pt x="2760" y="326"/>
                    <a:pt x="2880" y="344"/>
                  </a:cubicBezTo>
                  <a:cubicBezTo>
                    <a:pt x="2648" y="270"/>
                    <a:pt x="2416" y="233"/>
                    <a:pt x="2174" y="186"/>
                  </a:cubicBezTo>
                  <a:cubicBezTo>
                    <a:pt x="1942" y="149"/>
                    <a:pt x="1691" y="112"/>
                    <a:pt x="1450" y="93"/>
                  </a:cubicBezTo>
                  <a:cubicBezTo>
                    <a:pt x="1217" y="66"/>
                    <a:pt x="976" y="47"/>
                    <a:pt x="734" y="38"/>
                  </a:cubicBezTo>
                  <a:cubicBezTo>
                    <a:pt x="483" y="10"/>
                    <a:pt x="242"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
            <p:cNvSpPr/>
            <p:nvPr/>
          </p:nvSpPr>
          <p:spPr>
            <a:xfrm>
              <a:off x="3392600" y="2381100"/>
              <a:ext cx="71550" cy="37200"/>
            </a:xfrm>
            <a:custGeom>
              <a:rect b="b" l="l" r="r" t="t"/>
              <a:pathLst>
                <a:path extrusionOk="0" h="1488" w="2862">
                  <a:moveTo>
                    <a:pt x="0" y="1"/>
                  </a:moveTo>
                  <a:lnTo>
                    <a:pt x="0" y="1"/>
                  </a:lnTo>
                  <a:cubicBezTo>
                    <a:pt x="233" y="149"/>
                    <a:pt x="465" y="279"/>
                    <a:pt x="688" y="409"/>
                  </a:cubicBezTo>
                  <a:cubicBezTo>
                    <a:pt x="920" y="539"/>
                    <a:pt x="1162" y="660"/>
                    <a:pt x="1394" y="790"/>
                  </a:cubicBezTo>
                  <a:cubicBezTo>
                    <a:pt x="1636" y="920"/>
                    <a:pt x="1868" y="1050"/>
                    <a:pt x="2119" y="1162"/>
                  </a:cubicBezTo>
                  <a:cubicBezTo>
                    <a:pt x="2360" y="1283"/>
                    <a:pt x="2602" y="1403"/>
                    <a:pt x="2862" y="1487"/>
                  </a:cubicBezTo>
                  <a:cubicBezTo>
                    <a:pt x="2732" y="1431"/>
                    <a:pt x="2611" y="1357"/>
                    <a:pt x="2500" y="1301"/>
                  </a:cubicBezTo>
                  <a:cubicBezTo>
                    <a:pt x="2369" y="1245"/>
                    <a:pt x="2258" y="1190"/>
                    <a:pt x="2137" y="1115"/>
                  </a:cubicBezTo>
                  <a:lnTo>
                    <a:pt x="1431" y="734"/>
                  </a:lnTo>
                  <a:lnTo>
                    <a:pt x="725" y="363"/>
                  </a:lnTo>
                  <a:cubicBezTo>
                    <a:pt x="474" y="242"/>
                    <a:pt x="242" y="12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
            <p:cNvSpPr/>
            <p:nvPr/>
          </p:nvSpPr>
          <p:spPr>
            <a:xfrm>
              <a:off x="3418150" y="2411150"/>
              <a:ext cx="20700" cy="2725"/>
            </a:xfrm>
            <a:custGeom>
              <a:rect b="b" l="l" r="r" t="t"/>
              <a:pathLst>
                <a:path extrusionOk="0" h="109" w="828">
                  <a:moveTo>
                    <a:pt x="173" y="0"/>
                  </a:moveTo>
                  <a:cubicBezTo>
                    <a:pt x="116" y="0"/>
                    <a:pt x="58" y="2"/>
                    <a:pt x="0" y="6"/>
                  </a:cubicBezTo>
                  <a:cubicBezTo>
                    <a:pt x="130" y="53"/>
                    <a:pt x="270" y="62"/>
                    <a:pt x="409" y="81"/>
                  </a:cubicBezTo>
                  <a:cubicBezTo>
                    <a:pt x="474" y="90"/>
                    <a:pt x="548" y="99"/>
                    <a:pt x="614" y="99"/>
                  </a:cubicBezTo>
                  <a:cubicBezTo>
                    <a:pt x="688" y="109"/>
                    <a:pt x="762" y="109"/>
                    <a:pt x="827" y="109"/>
                  </a:cubicBezTo>
                  <a:cubicBezTo>
                    <a:pt x="771" y="90"/>
                    <a:pt x="697" y="62"/>
                    <a:pt x="632" y="53"/>
                  </a:cubicBezTo>
                  <a:lnTo>
                    <a:pt x="418" y="16"/>
                  </a:lnTo>
                  <a:cubicBezTo>
                    <a:pt x="337" y="5"/>
                    <a:pt x="255" y="0"/>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
            <p:cNvSpPr/>
            <p:nvPr/>
          </p:nvSpPr>
          <p:spPr>
            <a:xfrm>
              <a:off x="3410725" y="2407800"/>
              <a:ext cx="12775" cy="2125"/>
            </a:xfrm>
            <a:custGeom>
              <a:rect b="b" l="l" r="r" t="t"/>
              <a:pathLst>
                <a:path extrusionOk="0" h="85" w="511">
                  <a:moveTo>
                    <a:pt x="251" y="1"/>
                  </a:moveTo>
                  <a:cubicBezTo>
                    <a:pt x="158" y="10"/>
                    <a:pt x="84" y="29"/>
                    <a:pt x="0" y="57"/>
                  </a:cubicBezTo>
                  <a:cubicBezTo>
                    <a:pt x="84" y="75"/>
                    <a:pt x="158" y="75"/>
                    <a:pt x="251" y="85"/>
                  </a:cubicBezTo>
                  <a:cubicBezTo>
                    <a:pt x="297" y="85"/>
                    <a:pt x="334" y="75"/>
                    <a:pt x="381" y="75"/>
                  </a:cubicBezTo>
                  <a:cubicBezTo>
                    <a:pt x="427" y="75"/>
                    <a:pt x="465" y="57"/>
                    <a:pt x="511" y="57"/>
                  </a:cubicBezTo>
                  <a:cubicBezTo>
                    <a:pt x="474" y="29"/>
                    <a:pt x="427" y="29"/>
                    <a:pt x="381" y="10"/>
                  </a:cubicBezTo>
                  <a:cubicBezTo>
                    <a:pt x="334" y="1"/>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
            <p:cNvSpPr/>
            <p:nvPr/>
          </p:nvSpPr>
          <p:spPr>
            <a:xfrm>
              <a:off x="3410950" y="2402700"/>
              <a:ext cx="18600" cy="4675"/>
            </a:xfrm>
            <a:custGeom>
              <a:rect b="b" l="l" r="r" t="t"/>
              <a:pathLst>
                <a:path extrusionOk="0" h="187" w="744">
                  <a:moveTo>
                    <a:pt x="0" y="1"/>
                  </a:moveTo>
                  <a:cubicBezTo>
                    <a:pt x="121" y="56"/>
                    <a:pt x="242" y="93"/>
                    <a:pt x="363" y="112"/>
                  </a:cubicBezTo>
                  <a:cubicBezTo>
                    <a:pt x="483" y="149"/>
                    <a:pt x="613" y="168"/>
                    <a:pt x="744" y="186"/>
                  </a:cubicBezTo>
                  <a:cubicBezTo>
                    <a:pt x="688" y="149"/>
                    <a:pt x="623" y="121"/>
                    <a:pt x="567" y="103"/>
                  </a:cubicBezTo>
                  <a:cubicBezTo>
                    <a:pt x="511" y="75"/>
                    <a:pt x="437" y="56"/>
                    <a:pt x="381" y="47"/>
                  </a:cubicBezTo>
                  <a:cubicBezTo>
                    <a:pt x="260" y="19"/>
                    <a:pt x="13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
            <p:cNvSpPr/>
            <p:nvPr/>
          </p:nvSpPr>
          <p:spPr>
            <a:xfrm>
              <a:off x="3436250" y="2409675"/>
              <a:ext cx="10950" cy="4675"/>
            </a:xfrm>
            <a:custGeom>
              <a:rect b="b" l="l" r="r" t="t"/>
              <a:pathLst>
                <a:path extrusionOk="0" h="187" w="438">
                  <a:moveTo>
                    <a:pt x="1" y="0"/>
                  </a:moveTo>
                  <a:cubicBezTo>
                    <a:pt x="57" y="47"/>
                    <a:pt x="140" y="93"/>
                    <a:pt x="205" y="121"/>
                  </a:cubicBezTo>
                  <a:cubicBezTo>
                    <a:pt x="280" y="149"/>
                    <a:pt x="354" y="186"/>
                    <a:pt x="438" y="186"/>
                  </a:cubicBezTo>
                  <a:cubicBezTo>
                    <a:pt x="382" y="121"/>
                    <a:pt x="298" y="93"/>
                    <a:pt x="233" y="56"/>
                  </a:cubicBezTo>
                  <a:cubicBezTo>
                    <a:pt x="159" y="28"/>
                    <a:pt x="8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
            <p:cNvSpPr/>
            <p:nvPr/>
          </p:nvSpPr>
          <p:spPr>
            <a:xfrm>
              <a:off x="3372850" y="2385275"/>
              <a:ext cx="18150" cy="1650"/>
            </a:xfrm>
            <a:custGeom>
              <a:rect b="b" l="l" r="r" t="t"/>
              <a:pathLst>
                <a:path extrusionOk="0" h="66" w="726">
                  <a:moveTo>
                    <a:pt x="363" y="1"/>
                  </a:moveTo>
                  <a:cubicBezTo>
                    <a:pt x="251" y="1"/>
                    <a:pt x="121" y="1"/>
                    <a:pt x="1" y="29"/>
                  </a:cubicBezTo>
                  <a:cubicBezTo>
                    <a:pt x="121" y="57"/>
                    <a:pt x="251" y="57"/>
                    <a:pt x="363" y="66"/>
                  </a:cubicBezTo>
                  <a:lnTo>
                    <a:pt x="725" y="66"/>
                  </a:lnTo>
                  <a:cubicBezTo>
                    <a:pt x="660" y="29"/>
                    <a:pt x="604" y="19"/>
                    <a:pt x="549" y="10"/>
                  </a:cubicBezTo>
                  <a:cubicBezTo>
                    <a:pt x="484" y="10"/>
                    <a:pt x="419"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
            <p:cNvSpPr/>
            <p:nvPr/>
          </p:nvSpPr>
          <p:spPr>
            <a:xfrm>
              <a:off x="3385175" y="2388300"/>
              <a:ext cx="12325" cy="2125"/>
            </a:xfrm>
            <a:custGeom>
              <a:rect b="b" l="l" r="r" t="t"/>
              <a:pathLst>
                <a:path extrusionOk="0" h="85" w="493">
                  <a:moveTo>
                    <a:pt x="251" y="1"/>
                  </a:moveTo>
                  <a:cubicBezTo>
                    <a:pt x="204" y="1"/>
                    <a:pt x="177" y="1"/>
                    <a:pt x="130" y="19"/>
                  </a:cubicBezTo>
                  <a:cubicBezTo>
                    <a:pt x="84" y="28"/>
                    <a:pt x="37" y="28"/>
                    <a:pt x="0" y="47"/>
                  </a:cubicBezTo>
                  <a:cubicBezTo>
                    <a:pt x="74" y="75"/>
                    <a:pt x="158" y="75"/>
                    <a:pt x="251" y="84"/>
                  </a:cubicBezTo>
                  <a:lnTo>
                    <a:pt x="492" y="84"/>
                  </a:lnTo>
                  <a:cubicBezTo>
                    <a:pt x="465" y="47"/>
                    <a:pt x="427" y="38"/>
                    <a:pt x="381" y="28"/>
                  </a:cubicBezTo>
                  <a:cubicBezTo>
                    <a:pt x="334" y="19"/>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
            <p:cNvSpPr/>
            <p:nvPr/>
          </p:nvSpPr>
          <p:spPr>
            <a:xfrm>
              <a:off x="3371225" y="2389000"/>
              <a:ext cx="7000" cy="1650"/>
            </a:xfrm>
            <a:custGeom>
              <a:rect b="b" l="l" r="r" t="t"/>
              <a:pathLst>
                <a:path extrusionOk="0" h="66" w="280">
                  <a:moveTo>
                    <a:pt x="121" y="0"/>
                  </a:moveTo>
                  <a:cubicBezTo>
                    <a:pt x="103" y="10"/>
                    <a:pt x="84" y="10"/>
                    <a:pt x="56" y="19"/>
                  </a:cubicBezTo>
                  <a:cubicBezTo>
                    <a:pt x="28" y="38"/>
                    <a:pt x="10" y="47"/>
                    <a:pt x="1" y="65"/>
                  </a:cubicBezTo>
                  <a:lnTo>
                    <a:pt x="140" y="65"/>
                  </a:lnTo>
                  <a:cubicBezTo>
                    <a:pt x="158" y="65"/>
                    <a:pt x="186" y="56"/>
                    <a:pt x="205" y="56"/>
                  </a:cubicBezTo>
                  <a:cubicBezTo>
                    <a:pt x="233" y="56"/>
                    <a:pt x="251" y="47"/>
                    <a:pt x="279" y="38"/>
                  </a:cubicBezTo>
                  <a:cubicBezTo>
                    <a:pt x="233" y="0"/>
                    <a:pt x="16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3"/>
            <p:cNvSpPr/>
            <p:nvPr/>
          </p:nvSpPr>
          <p:spPr>
            <a:xfrm>
              <a:off x="3390275" y="2352300"/>
              <a:ext cx="15575" cy="4675"/>
            </a:xfrm>
            <a:custGeom>
              <a:rect b="b" l="l" r="r" t="t"/>
              <a:pathLst>
                <a:path extrusionOk="0" h="187" w="623">
                  <a:moveTo>
                    <a:pt x="298" y="0"/>
                  </a:moveTo>
                  <a:cubicBezTo>
                    <a:pt x="233" y="0"/>
                    <a:pt x="177" y="19"/>
                    <a:pt x="121" y="47"/>
                  </a:cubicBezTo>
                  <a:cubicBezTo>
                    <a:pt x="75" y="84"/>
                    <a:pt x="28" y="131"/>
                    <a:pt x="0" y="186"/>
                  </a:cubicBezTo>
                  <a:cubicBezTo>
                    <a:pt x="93" y="112"/>
                    <a:pt x="205" y="75"/>
                    <a:pt x="288" y="75"/>
                  </a:cubicBezTo>
                  <a:cubicBezTo>
                    <a:pt x="353" y="75"/>
                    <a:pt x="400" y="75"/>
                    <a:pt x="456" y="84"/>
                  </a:cubicBezTo>
                  <a:cubicBezTo>
                    <a:pt x="484" y="84"/>
                    <a:pt x="511" y="93"/>
                    <a:pt x="539" y="93"/>
                  </a:cubicBezTo>
                  <a:cubicBezTo>
                    <a:pt x="558" y="112"/>
                    <a:pt x="586" y="121"/>
                    <a:pt x="623" y="121"/>
                  </a:cubicBezTo>
                  <a:cubicBezTo>
                    <a:pt x="595" y="112"/>
                    <a:pt x="576" y="84"/>
                    <a:pt x="549" y="75"/>
                  </a:cubicBezTo>
                  <a:cubicBezTo>
                    <a:pt x="530" y="65"/>
                    <a:pt x="493" y="47"/>
                    <a:pt x="465" y="38"/>
                  </a:cubicBezTo>
                  <a:cubicBezTo>
                    <a:pt x="418" y="19"/>
                    <a:pt x="353"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
            <p:cNvSpPr/>
            <p:nvPr/>
          </p:nvSpPr>
          <p:spPr>
            <a:xfrm>
              <a:off x="3400250" y="2356250"/>
              <a:ext cx="14425" cy="6300"/>
            </a:xfrm>
            <a:custGeom>
              <a:rect b="b" l="l" r="r" t="t"/>
              <a:pathLst>
                <a:path extrusionOk="0" h="252" w="577">
                  <a:moveTo>
                    <a:pt x="1" y="0"/>
                  </a:moveTo>
                  <a:cubicBezTo>
                    <a:pt x="47" y="28"/>
                    <a:pt x="94" y="56"/>
                    <a:pt x="140" y="75"/>
                  </a:cubicBezTo>
                  <a:cubicBezTo>
                    <a:pt x="196" y="103"/>
                    <a:pt x="242" y="112"/>
                    <a:pt x="289" y="140"/>
                  </a:cubicBezTo>
                  <a:lnTo>
                    <a:pt x="438" y="196"/>
                  </a:lnTo>
                  <a:cubicBezTo>
                    <a:pt x="484" y="205"/>
                    <a:pt x="530" y="233"/>
                    <a:pt x="577" y="251"/>
                  </a:cubicBezTo>
                  <a:cubicBezTo>
                    <a:pt x="558" y="205"/>
                    <a:pt x="512" y="158"/>
                    <a:pt x="465" y="140"/>
                  </a:cubicBezTo>
                  <a:cubicBezTo>
                    <a:pt x="419" y="112"/>
                    <a:pt x="363" y="93"/>
                    <a:pt x="317" y="65"/>
                  </a:cubicBezTo>
                  <a:cubicBezTo>
                    <a:pt x="205" y="28"/>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
            <p:cNvSpPr/>
            <p:nvPr/>
          </p:nvSpPr>
          <p:spPr>
            <a:xfrm>
              <a:off x="3411650" y="2355550"/>
              <a:ext cx="11625" cy="8375"/>
            </a:xfrm>
            <a:custGeom>
              <a:rect b="b" l="l" r="r" t="t"/>
              <a:pathLst>
                <a:path extrusionOk="0" h="335" w="465">
                  <a:moveTo>
                    <a:pt x="0" y="1"/>
                  </a:moveTo>
                  <a:lnTo>
                    <a:pt x="0" y="1"/>
                  </a:lnTo>
                  <a:cubicBezTo>
                    <a:pt x="74" y="75"/>
                    <a:pt x="149" y="131"/>
                    <a:pt x="232" y="177"/>
                  </a:cubicBezTo>
                  <a:cubicBezTo>
                    <a:pt x="297" y="233"/>
                    <a:pt x="381" y="279"/>
                    <a:pt x="465" y="335"/>
                  </a:cubicBezTo>
                  <a:cubicBezTo>
                    <a:pt x="446" y="279"/>
                    <a:pt x="409" y="242"/>
                    <a:pt x="381" y="214"/>
                  </a:cubicBezTo>
                  <a:cubicBezTo>
                    <a:pt x="344" y="177"/>
                    <a:pt x="297" y="140"/>
                    <a:pt x="260" y="121"/>
                  </a:cubicBezTo>
                  <a:cubicBezTo>
                    <a:pt x="214" y="93"/>
                    <a:pt x="186" y="75"/>
                    <a:pt x="140" y="47"/>
                  </a:cubicBezTo>
                  <a:cubicBezTo>
                    <a:pt x="93"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
            <p:cNvSpPr/>
            <p:nvPr/>
          </p:nvSpPr>
          <p:spPr>
            <a:xfrm>
              <a:off x="3399100" y="2359025"/>
              <a:ext cx="9325" cy="3525"/>
            </a:xfrm>
            <a:custGeom>
              <a:rect b="b" l="l" r="r" t="t"/>
              <a:pathLst>
                <a:path extrusionOk="0" h="141" w="373">
                  <a:moveTo>
                    <a:pt x="103" y="1"/>
                  </a:moveTo>
                  <a:cubicBezTo>
                    <a:pt x="65" y="1"/>
                    <a:pt x="38" y="1"/>
                    <a:pt x="0" y="10"/>
                  </a:cubicBezTo>
                  <a:cubicBezTo>
                    <a:pt x="56" y="47"/>
                    <a:pt x="112" y="75"/>
                    <a:pt x="186" y="85"/>
                  </a:cubicBezTo>
                  <a:cubicBezTo>
                    <a:pt x="242" y="103"/>
                    <a:pt x="298" y="131"/>
                    <a:pt x="372" y="140"/>
                  </a:cubicBezTo>
                  <a:cubicBezTo>
                    <a:pt x="335" y="85"/>
                    <a:pt x="279" y="47"/>
                    <a:pt x="205" y="2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
            <p:cNvSpPr/>
            <p:nvPr/>
          </p:nvSpPr>
          <p:spPr>
            <a:xfrm>
              <a:off x="3454850" y="2398750"/>
              <a:ext cx="5825" cy="13500"/>
            </a:xfrm>
            <a:custGeom>
              <a:rect b="b" l="l" r="r" t="t"/>
              <a:pathLst>
                <a:path extrusionOk="0" h="540" w="233">
                  <a:moveTo>
                    <a:pt x="0" y="1"/>
                  </a:moveTo>
                  <a:lnTo>
                    <a:pt x="0" y="1"/>
                  </a:lnTo>
                  <a:cubicBezTo>
                    <a:pt x="47" y="94"/>
                    <a:pt x="84" y="177"/>
                    <a:pt x="112" y="270"/>
                  </a:cubicBezTo>
                  <a:cubicBezTo>
                    <a:pt x="149" y="363"/>
                    <a:pt x="186" y="447"/>
                    <a:pt x="233" y="539"/>
                  </a:cubicBezTo>
                  <a:cubicBezTo>
                    <a:pt x="233" y="484"/>
                    <a:pt x="233" y="437"/>
                    <a:pt x="223" y="391"/>
                  </a:cubicBezTo>
                  <a:cubicBezTo>
                    <a:pt x="205" y="344"/>
                    <a:pt x="195" y="298"/>
                    <a:pt x="177" y="251"/>
                  </a:cubicBezTo>
                  <a:cubicBezTo>
                    <a:pt x="140" y="159"/>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
            <p:cNvSpPr/>
            <p:nvPr/>
          </p:nvSpPr>
          <p:spPr>
            <a:xfrm>
              <a:off x="3450200" y="2398525"/>
              <a:ext cx="5825" cy="10000"/>
            </a:xfrm>
            <a:custGeom>
              <a:rect b="b" l="l" r="r" t="t"/>
              <a:pathLst>
                <a:path extrusionOk="0" h="400" w="233">
                  <a:moveTo>
                    <a:pt x="0" y="0"/>
                  </a:moveTo>
                  <a:cubicBezTo>
                    <a:pt x="10" y="37"/>
                    <a:pt x="19" y="75"/>
                    <a:pt x="47" y="103"/>
                  </a:cubicBezTo>
                  <a:cubicBezTo>
                    <a:pt x="65" y="140"/>
                    <a:pt x="84" y="168"/>
                    <a:pt x="103" y="195"/>
                  </a:cubicBezTo>
                  <a:cubicBezTo>
                    <a:pt x="149" y="270"/>
                    <a:pt x="186" y="326"/>
                    <a:pt x="223" y="400"/>
                  </a:cubicBezTo>
                  <a:cubicBezTo>
                    <a:pt x="233" y="363"/>
                    <a:pt x="223" y="316"/>
                    <a:pt x="205" y="270"/>
                  </a:cubicBezTo>
                  <a:cubicBezTo>
                    <a:pt x="196" y="233"/>
                    <a:pt x="186" y="195"/>
                    <a:pt x="158" y="168"/>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
            <p:cNvSpPr/>
            <p:nvPr/>
          </p:nvSpPr>
          <p:spPr>
            <a:xfrm>
              <a:off x="3440675" y="2400375"/>
              <a:ext cx="9550" cy="5825"/>
            </a:xfrm>
            <a:custGeom>
              <a:rect b="b" l="l" r="r" t="t"/>
              <a:pathLst>
                <a:path extrusionOk="0" h="233" w="382">
                  <a:moveTo>
                    <a:pt x="1" y="1"/>
                  </a:moveTo>
                  <a:cubicBezTo>
                    <a:pt x="47" y="56"/>
                    <a:pt x="103" y="103"/>
                    <a:pt x="168" y="140"/>
                  </a:cubicBezTo>
                  <a:cubicBezTo>
                    <a:pt x="233" y="168"/>
                    <a:pt x="298" y="205"/>
                    <a:pt x="381" y="233"/>
                  </a:cubicBezTo>
                  <a:cubicBezTo>
                    <a:pt x="335" y="159"/>
                    <a:pt x="279" y="112"/>
                    <a:pt x="214" y="94"/>
                  </a:cubicBezTo>
                  <a:cubicBezTo>
                    <a:pt x="177" y="66"/>
                    <a:pt x="149" y="47"/>
                    <a:pt x="112" y="29"/>
                  </a:cubicBezTo>
                  <a:cubicBezTo>
                    <a:pt x="75"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
            <p:cNvSpPr/>
            <p:nvPr/>
          </p:nvSpPr>
          <p:spPr>
            <a:xfrm>
              <a:off x="3441150" y="2392950"/>
              <a:ext cx="6750" cy="7000"/>
            </a:xfrm>
            <a:custGeom>
              <a:rect b="b" l="l" r="r" t="t"/>
              <a:pathLst>
                <a:path extrusionOk="0" h="280" w="270">
                  <a:moveTo>
                    <a:pt x="0" y="0"/>
                  </a:moveTo>
                  <a:lnTo>
                    <a:pt x="0" y="0"/>
                  </a:lnTo>
                  <a:cubicBezTo>
                    <a:pt x="19" y="65"/>
                    <a:pt x="56" y="121"/>
                    <a:pt x="102" y="168"/>
                  </a:cubicBezTo>
                  <a:cubicBezTo>
                    <a:pt x="149" y="214"/>
                    <a:pt x="195" y="251"/>
                    <a:pt x="270" y="279"/>
                  </a:cubicBezTo>
                  <a:cubicBezTo>
                    <a:pt x="242" y="214"/>
                    <a:pt x="214" y="158"/>
                    <a:pt x="158" y="121"/>
                  </a:cubicBezTo>
                  <a:cubicBezTo>
                    <a:pt x="112" y="75"/>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
            <p:cNvSpPr/>
            <p:nvPr/>
          </p:nvSpPr>
          <p:spPr>
            <a:xfrm>
              <a:off x="3443225" y="2384350"/>
              <a:ext cx="8625" cy="9775"/>
            </a:xfrm>
            <a:custGeom>
              <a:rect b="b" l="l" r="r" t="t"/>
              <a:pathLst>
                <a:path extrusionOk="0" h="391" w="345">
                  <a:moveTo>
                    <a:pt x="1" y="1"/>
                  </a:moveTo>
                  <a:cubicBezTo>
                    <a:pt x="47" y="84"/>
                    <a:pt x="94" y="149"/>
                    <a:pt x="149" y="224"/>
                  </a:cubicBezTo>
                  <a:cubicBezTo>
                    <a:pt x="205" y="289"/>
                    <a:pt x="270" y="344"/>
                    <a:pt x="344" y="391"/>
                  </a:cubicBezTo>
                  <a:cubicBezTo>
                    <a:pt x="307" y="316"/>
                    <a:pt x="252" y="242"/>
                    <a:pt x="196" y="177"/>
                  </a:cubicBezTo>
                  <a:cubicBezTo>
                    <a:pt x="140" y="103"/>
                    <a:pt x="8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3"/>
            <p:cNvSpPr/>
            <p:nvPr/>
          </p:nvSpPr>
          <p:spPr>
            <a:xfrm>
              <a:off x="3372625" y="2437550"/>
              <a:ext cx="15350" cy="5575"/>
            </a:xfrm>
            <a:custGeom>
              <a:rect b="b" l="l" r="r" t="t"/>
              <a:pathLst>
                <a:path extrusionOk="0" h="223" w="614">
                  <a:moveTo>
                    <a:pt x="0" y="0"/>
                  </a:moveTo>
                  <a:lnTo>
                    <a:pt x="0" y="0"/>
                  </a:lnTo>
                  <a:cubicBezTo>
                    <a:pt x="37" y="28"/>
                    <a:pt x="84" y="65"/>
                    <a:pt x="130" y="102"/>
                  </a:cubicBezTo>
                  <a:cubicBezTo>
                    <a:pt x="177" y="140"/>
                    <a:pt x="223" y="158"/>
                    <a:pt x="279" y="186"/>
                  </a:cubicBezTo>
                  <a:cubicBezTo>
                    <a:pt x="346" y="204"/>
                    <a:pt x="421" y="223"/>
                    <a:pt x="496" y="223"/>
                  </a:cubicBezTo>
                  <a:cubicBezTo>
                    <a:pt x="535" y="223"/>
                    <a:pt x="575" y="217"/>
                    <a:pt x="613" y="205"/>
                  </a:cubicBezTo>
                  <a:cubicBezTo>
                    <a:pt x="558" y="195"/>
                    <a:pt x="511" y="186"/>
                    <a:pt x="456" y="167"/>
                  </a:cubicBezTo>
                  <a:cubicBezTo>
                    <a:pt x="409" y="158"/>
                    <a:pt x="344" y="149"/>
                    <a:pt x="298" y="121"/>
                  </a:cubicBezTo>
                  <a:cubicBezTo>
                    <a:pt x="205" y="75"/>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3"/>
            <p:cNvSpPr/>
            <p:nvPr/>
          </p:nvSpPr>
          <p:spPr>
            <a:xfrm>
              <a:off x="3379350" y="2437550"/>
              <a:ext cx="13975" cy="3425"/>
            </a:xfrm>
            <a:custGeom>
              <a:rect b="b" l="l" r="r" t="t"/>
              <a:pathLst>
                <a:path extrusionOk="0" h="137" w="559">
                  <a:moveTo>
                    <a:pt x="1" y="0"/>
                  </a:moveTo>
                  <a:cubicBezTo>
                    <a:pt x="38" y="28"/>
                    <a:pt x="75" y="56"/>
                    <a:pt x="131" y="75"/>
                  </a:cubicBezTo>
                  <a:cubicBezTo>
                    <a:pt x="177" y="102"/>
                    <a:pt x="224" y="112"/>
                    <a:pt x="270" y="121"/>
                  </a:cubicBezTo>
                  <a:cubicBezTo>
                    <a:pt x="313" y="130"/>
                    <a:pt x="358" y="136"/>
                    <a:pt x="403" y="136"/>
                  </a:cubicBezTo>
                  <a:cubicBezTo>
                    <a:pt x="456" y="136"/>
                    <a:pt x="508" y="127"/>
                    <a:pt x="558" y="102"/>
                  </a:cubicBezTo>
                  <a:lnTo>
                    <a:pt x="419" y="75"/>
                  </a:lnTo>
                  <a:cubicBezTo>
                    <a:pt x="372" y="65"/>
                    <a:pt x="326" y="65"/>
                    <a:pt x="279" y="56"/>
                  </a:cubicBezTo>
                  <a:cubicBezTo>
                    <a:pt x="187" y="28"/>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
            <p:cNvSpPr/>
            <p:nvPr/>
          </p:nvSpPr>
          <p:spPr>
            <a:xfrm>
              <a:off x="3387725" y="2435500"/>
              <a:ext cx="15125" cy="2250"/>
            </a:xfrm>
            <a:custGeom>
              <a:rect b="b" l="l" r="r" t="t"/>
              <a:pathLst>
                <a:path extrusionOk="0" h="90" w="605">
                  <a:moveTo>
                    <a:pt x="149" y="1"/>
                  </a:moveTo>
                  <a:cubicBezTo>
                    <a:pt x="100" y="1"/>
                    <a:pt x="51" y="3"/>
                    <a:pt x="0" y="8"/>
                  </a:cubicBezTo>
                  <a:cubicBezTo>
                    <a:pt x="93" y="45"/>
                    <a:pt x="195" y="64"/>
                    <a:pt x="298" y="82"/>
                  </a:cubicBezTo>
                  <a:cubicBezTo>
                    <a:pt x="321" y="87"/>
                    <a:pt x="349" y="89"/>
                    <a:pt x="376" y="89"/>
                  </a:cubicBezTo>
                  <a:cubicBezTo>
                    <a:pt x="404" y="89"/>
                    <a:pt x="432" y="87"/>
                    <a:pt x="455" y="82"/>
                  </a:cubicBezTo>
                  <a:cubicBezTo>
                    <a:pt x="511" y="64"/>
                    <a:pt x="558" y="54"/>
                    <a:pt x="604" y="36"/>
                  </a:cubicBezTo>
                  <a:lnTo>
                    <a:pt x="455" y="17"/>
                  </a:lnTo>
                  <a:cubicBezTo>
                    <a:pt x="390" y="17"/>
                    <a:pt x="353" y="8"/>
                    <a:pt x="298" y="8"/>
                  </a:cubicBezTo>
                  <a:cubicBezTo>
                    <a:pt x="246" y="3"/>
                    <a:pt x="19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
            <p:cNvSpPr/>
            <p:nvPr/>
          </p:nvSpPr>
          <p:spPr>
            <a:xfrm>
              <a:off x="3398625" y="2439175"/>
              <a:ext cx="15125" cy="2925"/>
            </a:xfrm>
            <a:custGeom>
              <a:rect b="b" l="l" r="r" t="t"/>
              <a:pathLst>
                <a:path extrusionOk="0" h="117" w="605">
                  <a:moveTo>
                    <a:pt x="605" y="0"/>
                  </a:moveTo>
                  <a:lnTo>
                    <a:pt x="456" y="10"/>
                  </a:lnTo>
                  <a:cubicBezTo>
                    <a:pt x="410" y="19"/>
                    <a:pt x="354" y="19"/>
                    <a:pt x="307" y="37"/>
                  </a:cubicBezTo>
                  <a:cubicBezTo>
                    <a:pt x="205" y="47"/>
                    <a:pt x="112" y="75"/>
                    <a:pt x="1" y="102"/>
                  </a:cubicBezTo>
                  <a:cubicBezTo>
                    <a:pt x="57" y="112"/>
                    <a:pt x="110" y="116"/>
                    <a:pt x="162" y="116"/>
                  </a:cubicBezTo>
                  <a:cubicBezTo>
                    <a:pt x="215" y="116"/>
                    <a:pt x="266" y="112"/>
                    <a:pt x="317" y="102"/>
                  </a:cubicBezTo>
                  <a:cubicBezTo>
                    <a:pt x="363" y="93"/>
                    <a:pt x="419" y="84"/>
                    <a:pt x="465" y="75"/>
                  </a:cubicBezTo>
                  <a:cubicBezTo>
                    <a:pt x="512" y="56"/>
                    <a:pt x="558" y="37"/>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
            <p:cNvSpPr/>
            <p:nvPr/>
          </p:nvSpPr>
          <p:spPr>
            <a:xfrm>
              <a:off x="3410025" y="2434750"/>
              <a:ext cx="15800" cy="1975"/>
            </a:xfrm>
            <a:custGeom>
              <a:rect b="b" l="l" r="r" t="t"/>
              <a:pathLst>
                <a:path extrusionOk="0" h="79" w="632">
                  <a:moveTo>
                    <a:pt x="632" y="1"/>
                  </a:moveTo>
                  <a:cubicBezTo>
                    <a:pt x="576" y="19"/>
                    <a:pt x="511" y="19"/>
                    <a:pt x="465" y="19"/>
                  </a:cubicBezTo>
                  <a:lnTo>
                    <a:pt x="316" y="19"/>
                  </a:lnTo>
                  <a:cubicBezTo>
                    <a:pt x="214" y="19"/>
                    <a:pt x="112" y="19"/>
                    <a:pt x="0" y="38"/>
                  </a:cubicBezTo>
                  <a:cubicBezTo>
                    <a:pt x="71" y="66"/>
                    <a:pt x="158" y="78"/>
                    <a:pt x="241" y="78"/>
                  </a:cubicBezTo>
                  <a:cubicBezTo>
                    <a:pt x="267" y="78"/>
                    <a:pt x="292" y="77"/>
                    <a:pt x="316" y="75"/>
                  </a:cubicBezTo>
                  <a:cubicBezTo>
                    <a:pt x="372" y="75"/>
                    <a:pt x="418" y="75"/>
                    <a:pt x="483" y="66"/>
                  </a:cubicBezTo>
                  <a:cubicBezTo>
                    <a:pt x="530" y="47"/>
                    <a:pt x="585" y="38"/>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
            <p:cNvSpPr/>
            <p:nvPr/>
          </p:nvSpPr>
          <p:spPr>
            <a:xfrm>
              <a:off x="3390725" y="2403225"/>
              <a:ext cx="6550" cy="2225"/>
            </a:xfrm>
            <a:custGeom>
              <a:rect b="b" l="l" r="r" t="t"/>
              <a:pathLst>
                <a:path extrusionOk="0" h="89" w="262">
                  <a:moveTo>
                    <a:pt x="67" y="0"/>
                  </a:moveTo>
                  <a:cubicBezTo>
                    <a:pt x="45" y="0"/>
                    <a:pt x="24" y="3"/>
                    <a:pt x="1" y="7"/>
                  </a:cubicBezTo>
                  <a:cubicBezTo>
                    <a:pt x="29" y="54"/>
                    <a:pt x="75" y="72"/>
                    <a:pt x="122" y="82"/>
                  </a:cubicBezTo>
                  <a:cubicBezTo>
                    <a:pt x="145" y="86"/>
                    <a:pt x="168" y="89"/>
                    <a:pt x="191" y="89"/>
                  </a:cubicBezTo>
                  <a:cubicBezTo>
                    <a:pt x="215" y="89"/>
                    <a:pt x="238" y="86"/>
                    <a:pt x="261" y="82"/>
                  </a:cubicBezTo>
                  <a:cubicBezTo>
                    <a:pt x="233" y="35"/>
                    <a:pt x="187" y="26"/>
                    <a:pt x="140" y="7"/>
                  </a:cubicBezTo>
                  <a:cubicBezTo>
                    <a:pt x="112" y="3"/>
                    <a:pt x="89"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
            <p:cNvSpPr/>
            <p:nvPr/>
          </p:nvSpPr>
          <p:spPr>
            <a:xfrm>
              <a:off x="3385625" y="2399625"/>
              <a:ext cx="6775" cy="1975"/>
            </a:xfrm>
            <a:custGeom>
              <a:rect b="b" l="l" r="r" t="t"/>
              <a:pathLst>
                <a:path extrusionOk="0" h="79" w="271">
                  <a:moveTo>
                    <a:pt x="70" y="0"/>
                  </a:moveTo>
                  <a:cubicBezTo>
                    <a:pt x="47" y="0"/>
                    <a:pt x="24" y="3"/>
                    <a:pt x="1" y="12"/>
                  </a:cubicBezTo>
                  <a:cubicBezTo>
                    <a:pt x="38" y="49"/>
                    <a:pt x="84" y="59"/>
                    <a:pt x="131" y="77"/>
                  </a:cubicBezTo>
                  <a:cubicBezTo>
                    <a:pt x="149" y="77"/>
                    <a:pt x="168" y="79"/>
                    <a:pt x="186" y="79"/>
                  </a:cubicBezTo>
                  <a:cubicBezTo>
                    <a:pt x="214" y="79"/>
                    <a:pt x="242" y="75"/>
                    <a:pt x="270" y="59"/>
                  </a:cubicBezTo>
                  <a:cubicBezTo>
                    <a:pt x="233" y="31"/>
                    <a:pt x="186" y="12"/>
                    <a:pt x="140" y="3"/>
                  </a:cubicBezTo>
                  <a:cubicBezTo>
                    <a:pt x="117"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
            <p:cNvSpPr/>
            <p:nvPr/>
          </p:nvSpPr>
          <p:spPr>
            <a:xfrm>
              <a:off x="3431625" y="2431050"/>
              <a:ext cx="10225" cy="2500"/>
            </a:xfrm>
            <a:custGeom>
              <a:rect b="b" l="l" r="r" t="t"/>
              <a:pathLst>
                <a:path extrusionOk="0" h="100" w="409">
                  <a:moveTo>
                    <a:pt x="409" y="0"/>
                  </a:moveTo>
                  <a:cubicBezTo>
                    <a:pt x="335" y="0"/>
                    <a:pt x="270" y="9"/>
                    <a:pt x="195" y="28"/>
                  </a:cubicBezTo>
                  <a:cubicBezTo>
                    <a:pt x="130" y="37"/>
                    <a:pt x="56" y="56"/>
                    <a:pt x="0" y="93"/>
                  </a:cubicBezTo>
                  <a:cubicBezTo>
                    <a:pt x="33" y="98"/>
                    <a:pt x="68" y="100"/>
                    <a:pt x="102" y="100"/>
                  </a:cubicBezTo>
                  <a:cubicBezTo>
                    <a:pt x="137" y="100"/>
                    <a:pt x="172" y="98"/>
                    <a:pt x="205" y="93"/>
                  </a:cubicBezTo>
                  <a:lnTo>
                    <a:pt x="316" y="56"/>
                  </a:lnTo>
                  <a:cubicBezTo>
                    <a:pt x="344" y="47"/>
                    <a:pt x="381"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
            <p:cNvSpPr/>
            <p:nvPr/>
          </p:nvSpPr>
          <p:spPr>
            <a:xfrm>
              <a:off x="3897100" y="1898450"/>
              <a:ext cx="108475" cy="98450"/>
            </a:xfrm>
            <a:custGeom>
              <a:rect b="b" l="l" r="r" t="t"/>
              <a:pathLst>
                <a:path extrusionOk="0" h="3938" w="4339">
                  <a:moveTo>
                    <a:pt x="3171" y="0"/>
                  </a:moveTo>
                  <a:cubicBezTo>
                    <a:pt x="3050" y="0"/>
                    <a:pt x="2927" y="15"/>
                    <a:pt x="2815" y="37"/>
                  </a:cubicBezTo>
                  <a:cubicBezTo>
                    <a:pt x="1877" y="232"/>
                    <a:pt x="994" y="678"/>
                    <a:pt x="260" y="1292"/>
                  </a:cubicBezTo>
                  <a:cubicBezTo>
                    <a:pt x="0" y="1496"/>
                    <a:pt x="167" y="1886"/>
                    <a:pt x="325" y="2081"/>
                  </a:cubicBezTo>
                  <a:cubicBezTo>
                    <a:pt x="855" y="2843"/>
                    <a:pt x="1552" y="3494"/>
                    <a:pt x="2425" y="3800"/>
                  </a:cubicBezTo>
                  <a:cubicBezTo>
                    <a:pt x="2614" y="3881"/>
                    <a:pt x="2822" y="3938"/>
                    <a:pt x="3029" y="3938"/>
                  </a:cubicBezTo>
                  <a:cubicBezTo>
                    <a:pt x="3107" y="3938"/>
                    <a:pt x="3185" y="3929"/>
                    <a:pt x="3261" y="3912"/>
                  </a:cubicBezTo>
                  <a:cubicBezTo>
                    <a:pt x="3521" y="3837"/>
                    <a:pt x="3781" y="3605"/>
                    <a:pt x="3781" y="3317"/>
                  </a:cubicBezTo>
                  <a:cubicBezTo>
                    <a:pt x="3772" y="2992"/>
                    <a:pt x="3493" y="2769"/>
                    <a:pt x="3233" y="2583"/>
                  </a:cubicBezTo>
                  <a:lnTo>
                    <a:pt x="3233" y="2583"/>
                  </a:lnTo>
                  <a:cubicBezTo>
                    <a:pt x="3291" y="2585"/>
                    <a:pt x="3350" y="2587"/>
                    <a:pt x="3408" y="2587"/>
                  </a:cubicBezTo>
                  <a:cubicBezTo>
                    <a:pt x="3593" y="2587"/>
                    <a:pt x="3777" y="2570"/>
                    <a:pt x="3939" y="2499"/>
                  </a:cubicBezTo>
                  <a:cubicBezTo>
                    <a:pt x="4153" y="2407"/>
                    <a:pt x="4339" y="2174"/>
                    <a:pt x="4302" y="1942"/>
                  </a:cubicBezTo>
                  <a:cubicBezTo>
                    <a:pt x="4265" y="1700"/>
                    <a:pt x="4014" y="1542"/>
                    <a:pt x="3772" y="1477"/>
                  </a:cubicBezTo>
                  <a:cubicBezTo>
                    <a:pt x="3521" y="1422"/>
                    <a:pt x="3270" y="1422"/>
                    <a:pt x="3038" y="1329"/>
                  </a:cubicBezTo>
                  <a:cubicBezTo>
                    <a:pt x="3261" y="1236"/>
                    <a:pt x="3493" y="1143"/>
                    <a:pt x="3670" y="985"/>
                  </a:cubicBezTo>
                  <a:cubicBezTo>
                    <a:pt x="3828" y="818"/>
                    <a:pt x="3930" y="548"/>
                    <a:pt x="3837" y="335"/>
                  </a:cubicBezTo>
                  <a:cubicBezTo>
                    <a:pt x="3733" y="81"/>
                    <a:pt x="3456" y="0"/>
                    <a:pt x="3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
            <p:cNvSpPr/>
            <p:nvPr/>
          </p:nvSpPr>
          <p:spPr>
            <a:xfrm>
              <a:off x="3899450" y="1897875"/>
              <a:ext cx="107300" cy="100000"/>
            </a:xfrm>
            <a:custGeom>
              <a:rect b="b" l="l" r="r" t="t"/>
              <a:pathLst>
                <a:path extrusionOk="0" h="4000" w="4292">
                  <a:moveTo>
                    <a:pt x="148" y="1333"/>
                  </a:moveTo>
                  <a:lnTo>
                    <a:pt x="148" y="1333"/>
                  </a:lnTo>
                  <a:cubicBezTo>
                    <a:pt x="92" y="1361"/>
                    <a:pt x="55" y="1426"/>
                    <a:pt x="27" y="1482"/>
                  </a:cubicBezTo>
                  <a:cubicBezTo>
                    <a:pt x="55" y="1426"/>
                    <a:pt x="101" y="1361"/>
                    <a:pt x="148" y="1333"/>
                  </a:cubicBezTo>
                  <a:close/>
                  <a:moveTo>
                    <a:pt x="27" y="1482"/>
                  </a:moveTo>
                  <a:lnTo>
                    <a:pt x="27" y="1482"/>
                  </a:lnTo>
                  <a:cubicBezTo>
                    <a:pt x="23" y="1492"/>
                    <a:pt x="21" y="1503"/>
                    <a:pt x="18" y="1515"/>
                  </a:cubicBezTo>
                  <a:lnTo>
                    <a:pt x="18" y="1515"/>
                  </a:lnTo>
                  <a:cubicBezTo>
                    <a:pt x="21" y="1504"/>
                    <a:pt x="24" y="1493"/>
                    <a:pt x="27" y="1482"/>
                  </a:cubicBezTo>
                  <a:close/>
                  <a:moveTo>
                    <a:pt x="18" y="1515"/>
                  </a:moveTo>
                  <a:cubicBezTo>
                    <a:pt x="6" y="1569"/>
                    <a:pt x="1" y="1623"/>
                    <a:pt x="8" y="1677"/>
                  </a:cubicBezTo>
                  <a:cubicBezTo>
                    <a:pt x="8" y="1624"/>
                    <a:pt x="8" y="1565"/>
                    <a:pt x="18" y="1515"/>
                  </a:cubicBezTo>
                  <a:close/>
                  <a:moveTo>
                    <a:pt x="3080" y="1"/>
                  </a:moveTo>
                  <a:cubicBezTo>
                    <a:pt x="2905" y="1"/>
                    <a:pt x="2731" y="39"/>
                    <a:pt x="2563" y="88"/>
                  </a:cubicBezTo>
                  <a:cubicBezTo>
                    <a:pt x="2117" y="200"/>
                    <a:pt x="1690" y="367"/>
                    <a:pt x="1281" y="571"/>
                  </a:cubicBezTo>
                  <a:cubicBezTo>
                    <a:pt x="882" y="785"/>
                    <a:pt x="491" y="1036"/>
                    <a:pt x="148" y="1324"/>
                  </a:cubicBezTo>
                  <a:cubicBezTo>
                    <a:pt x="491" y="1036"/>
                    <a:pt x="882" y="785"/>
                    <a:pt x="1281" y="590"/>
                  </a:cubicBezTo>
                  <a:cubicBezTo>
                    <a:pt x="1690" y="386"/>
                    <a:pt x="2117" y="228"/>
                    <a:pt x="2563" y="135"/>
                  </a:cubicBezTo>
                  <a:cubicBezTo>
                    <a:pt x="2716" y="96"/>
                    <a:pt x="2865" y="71"/>
                    <a:pt x="3015" y="71"/>
                  </a:cubicBezTo>
                  <a:cubicBezTo>
                    <a:pt x="3084" y="71"/>
                    <a:pt x="3153" y="77"/>
                    <a:pt x="3223" y="88"/>
                  </a:cubicBezTo>
                  <a:cubicBezTo>
                    <a:pt x="3325" y="98"/>
                    <a:pt x="3446" y="135"/>
                    <a:pt x="3530" y="200"/>
                  </a:cubicBezTo>
                  <a:cubicBezTo>
                    <a:pt x="3604" y="265"/>
                    <a:pt x="3678" y="358"/>
                    <a:pt x="3697" y="460"/>
                  </a:cubicBezTo>
                  <a:cubicBezTo>
                    <a:pt x="3725" y="562"/>
                    <a:pt x="3697" y="664"/>
                    <a:pt x="3669" y="757"/>
                  </a:cubicBezTo>
                  <a:cubicBezTo>
                    <a:pt x="3622" y="850"/>
                    <a:pt x="3557" y="943"/>
                    <a:pt x="3483" y="1017"/>
                  </a:cubicBezTo>
                  <a:cubicBezTo>
                    <a:pt x="3316" y="1157"/>
                    <a:pt x="3111" y="1240"/>
                    <a:pt x="2898" y="1315"/>
                  </a:cubicBezTo>
                  <a:lnTo>
                    <a:pt x="2758" y="1380"/>
                  </a:lnTo>
                  <a:lnTo>
                    <a:pt x="2898" y="1435"/>
                  </a:lnTo>
                  <a:cubicBezTo>
                    <a:pt x="3139" y="1528"/>
                    <a:pt x="3399" y="1528"/>
                    <a:pt x="3622" y="1584"/>
                  </a:cubicBezTo>
                  <a:cubicBezTo>
                    <a:pt x="3734" y="1612"/>
                    <a:pt x="3836" y="1658"/>
                    <a:pt x="3929" y="1723"/>
                  </a:cubicBezTo>
                  <a:cubicBezTo>
                    <a:pt x="4022" y="1779"/>
                    <a:pt x="4096" y="1872"/>
                    <a:pt x="4115" y="1965"/>
                  </a:cubicBezTo>
                  <a:cubicBezTo>
                    <a:pt x="4143" y="2076"/>
                    <a:pt x="4115" y="2179"/>
                    <a:pt x="4059" y="2262"/>
                  </a:cubicBezTo>
                  <a:cubicBezTo>
                    <a:pt x="4003" y="2355"/>
                    <a:pt x="3910" y="2420"/>
                    <a:pt x="3818" y="2467"/>
                  </a:cubicBezTo>
                  <a:cubicBezTo>
                    <a:pt x="3655" y="2537"/>
                    <a:pt x="3477" y="2554"/>
                    <a:pt x="3299" y="2554"/>
                  </a:cubicBezTo>
                  <a:cubicBezTo>
                    <a:pt x="3242" y="2554"/>
                    <a:pt x="3186" y="2553"/>
                    <a:pt x="3130" y="2550"/>
                  </a:cubicBezTo>
                  <a:lnTo>
                    <a:pt x="2907" y="2541"/>
                  </a:lnTo>
                  <a:lnTo>
                    <a:pt x="3093" y="2662"/>
                  </a:lnTo>
                  <a:cubicBezTo>
                    <a:pt x="3204" y="2736"/>
                    <a:pt x="3307" y="2820"/>
                    <a:pt x="3399" y="2894"/>
                  </a:cubicBezTo>
                  <a:cubicBezTo>
                    <a:pt x="3492" y="2978"/>
                    <a:pt x="3557" y="3080"/>
                    <a:pt x="3595" y="3201"/>
                  </a:cubicBezTo>
                  <a:cubicBezTo>
                    <a:pt x="3632" y="3312"/>
                    <a:pt x="3632" y="3433"/>
                    <a:pt x="3576" y="3535"/>
                  </a:cubicBezTo>
                  <a:cubicBezTo>
                    <a:pt x="3520" y="3637"/>
                    <a:pt x="3427" y="3730"/>
                    <a:pt x="3325" y="3805"/>
                  </a:cubicBezTo>
                  <a:cubicBezTo>
                    <a:pt x="3223" y="3870"/>
                    <a:pt x="3111" y="3907"/>
                    <a:pt x="2981" y="3907"/>
                  </a:cubicBezTo>
                  <a:cubicBezTo>
                    <a:pt x="2951" y="3909"/>
                    <a:pt x="2920" y="3910"/>
                    <a:pt x="2889" y="3910"/>
                  </a:cubicBezTo>
                  <a:cubicBezTo>
                    <a:pt x="2790" y="3910"/>
                    <a:pt x="2693" y="3898"/>
                    <a:pt x="2600" y="3870"/>
                  </a:cubicBezTo>
                  <a:cubicBezTo>
                    <a:pt x="2470" y="3851"/>
                    <a:pt x="2350" y="3805"/>
                    <a:pt x="2229" y="3758"/>
                  </a:cubicBezTo>
                  <a:cubicBezTo>
                    <a:pt x="2108" y="3712"/>
                    <a:pt x="1978" y="3656"/>
                    <a:pt x="1866" y="3609"/>
                  </a:cubicBezTo>
                  <a:cubicBezTo>
                    <a:pt x="1402" y="3377"/>
                    <a:pt x="984" y="3033"/>
                    <a:pt x="631" y="2652"/>
                  </a:cubicBezTo>
                  <a:cubicBezTo>
                    <a:pt x="464" y="2457"/>
                    <a:pt x="296" y="2262"/>
                    <a:pt x="148" y="2039"/>
                  </a:cubicBezTo>
                  <a:cubicBezTo>
                    <a:pt x="73" y="1919"/>
                    <a:pt x="27" y="1807"/>
                    <a:pt x="8" y="1677"/>
                  </a:cubicBezTo>
                  <a:lnTo>
                    <a:pt x="8" y="1677"/>
                  </a:lnTo>
                  <a:cubicBezTo>
                    <a:pt x="18" y="1807"/>
                    <a:pt x="73" y="1937"/>
                    <a:pt x="148" y="2049"/>
                  </a:cubicBezTo>
                  <a:cubicBezTo>
                    <a:pt x="287" y="2272"/>
                    <a:pt x="445" y="2476"/>
                    <a:pt x="621" y="2680"/>
                  </a:cubicBezTo>
                  <a:cubicBezTo>
                    <a:pt x="975" y="3071"/>
                    <a:pt x="1374" y="3414"/>
                    <a:pt x="1839" y="3674"/>
                  </a:cubicBezTo>
                  <a:cubicBezTo>
                    <a:pt x="1959" y="3730"/>
                    <a:pt x="2071" y="3795"/>
                    <a:pt x="2201" y="3851"/>
                  </a:cubicBezTo>
                  <a:cubicBezTo>
                    <a:pt x="2322" y="3897"/>
                    <a:pt x="2442" y="3944"/>
                    <a:pt x="2573" y="3981"/>
                  </a:cubicBezTo>
                  <a:cubicBezTo>
                    <a:pt x="2721" y="3990"/>
                    <a:pt x="2851" y="4000"/>
                    <a:pt x="2991" y="4000"/>
                  </a:cubicBezTo>
                  <a:cubicBezTo>
                    <a:pt x="3130" y="3990"/>
                    <a:pt x="3269" y="3953"/>
                    <a:pt x="3390" y="3888"/>
                  </a:cubicBezTo>
                  <a:cubicBezTo>
                    <a:pt x="3502" y="3814"/>
                    <a:pt x="3604" y="3712"/>
                    <a:pt x="3678" y="3582"/>
                  </a:cubicBezTo>
                  <a:cubicBezTo>
                    <a:pt x="3743" y="3452"/>
                    <a:pt x="3762" y="3294"/>
                    <a:pt x="3715" y="3154"/>
                  </a:cubicBezTo>
                  <a:cubicBezTo>
                    <a:pt x="3660" y="3015"/>
                    <a:pt x="3585" y="2894"/>
                    <a:pt x="3492" y="2801"/>
                  </a:cubicBezTo>
                  <a:cubicBezTo>
                    <a:pt x="3446" y="2755"/>
                    <a:pt x="3399" y="2708"/>
                    <a:pt x="3344" y="2680"/>
                  </a:cubicBezTo>
                  <a:lnTo>
                    <a:pt x="3502" y="2680"/>
                  </a:lnTo>
                  <a:cubicBezTo>
                    <a:pt x="3632" y="2662"/>
                    <a:pt x="3762" y="2643"/>
                    <a:pt x="3873" y="2578"/>
                  </a:cubicBezTo>
                  <a:cubicBezTo>
                    <a:pt x="4003" y="2522"/>
                    <a:pt x="4106" y="2448"/>
                    <a:pt x="4180" y="2327"/>
                  </a:cubicBezTo>
                  <a:cubicBezTo>
                    <a:pt x="4245" y="2216"/>
                    <a:pt x="4291" y="2058"/>
                    <a:pt x="4254" y="1919"/>
                  </a:cubicBezTo>
                  <a:cubicBezTo>
                    <a:pt x="4226" y="1779"/>
                    <a:pt x="4133" y="1668"/>
                    <a:pt x="4013" y="1593"/>
                  </a:cubicBezTo>
                  <a:cubicBezTo>
                    <a:pt x="3910" y="1519"/>
                    <a:pt x="3780" y="1463"/>
                    <a:pt x="3650" y="1445"/>
                  </a:cubicBezTo>
                  <a:cubicBezTo>
                    <a:pt x="3464" y="1398"/>
                    <a:pt x="3269" y="1398"/>
                    <a:pt x="3093" y="1352"/>
                  </a:cubicBezTo>
                  <a:cubicBezTo>
                    <a:pt x="3260" y="1277"/>
                    <a:pt x="3418" y="1203"/>
                    <a:pt x="3548" y="1073"/>
                  </a:cubicBezTo>
                  <a:cubicBezTo>
                    <a:pt x="3641" y="989"/>
                    <a:pt x="3715" y="887"/>
                    <a:pt x="3762" y="785"/>
                  </a:cubicBezTo>
                  <a:cubicBezTo>
                    <a:pt x="3808" y="664"/>
                    <a:pt x="3818" y="534"/>
                    <a:pt x="3790" y="423"/>
                  </a:cubicBezTo>
                  <a:cubicBezTo>
                    <a:pt x="3762" y="302"/>
                    <a:pt x="3687" y="200"/>
                    <a:pt x="3585" y="135"/>
                  </a:cubicBezTo>
                  <a:cubicBezTo>
                    <a:pt x="3483" y="60"/>
                    <a:pt x="3362" y="23"/>
                    <a:pt x="3251" y="14"/>
                  </a:cubicBezTo>
                  <a:cubicBezTo>
                    <a:pt x="3194" y="5"/>
                    <a:pt x="3137" y="1"/>
                    <a:pt x="30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3"/>
            <p:cNvSpPr/>
            <p:nvPr/>
          </p:nvSpPr>
          <p:spPr>
            <a:xfrm>
              <a:off x="3900575" y="1931900"/>
              <a:ext cx="72500" cy="5125"/>
            </a:xfrm>
            <a:custGeom>
              <a:rect b="b" l="l" r="r" t="t"/>
              <a:pathLst>
                <a:path extrusionOk="0" h="205" w="2900">
                  <a:moveTo>
                    <a:pt x="2899" y="0"/>
                  </a:moveTo>
                  <a:lnTo>
                    <a:pt x="2899" y="0"/>
                  </a:lnTo>
                  <a:cubicBezTo>
                    <a:pt x="2658" y="19"/>
                    <a:pt x="2416" y="28"/>
                    <a:pt x="2156" y="37"/>
                  </a:cubicBezTo>
                  <a:lnTo>
                    <a:pt x="1441" y="93"/>
                  </a:lnTo>
                  <a:lnTo>
                    <a:pt x="716" y="139"/>
                  </a:lnTo>
                  <a:cubicBezTo>
                    <a:pt x="595" y="158"/>
                    <a:pt x="474" y="167"/>
                    <a:pt x="354" y="167"/>
                  </a:cubicBezTo>
                  <a:cubicBezTo>
                    <a:pt x="316" y="170"/>
                    <a:pt x="277" y="171"/>
                    <a:pt x="237" y="171"/>
                  </a:cubicBezTo>
                  <a:cubicBezTo>
                    <a:pt x="157" y="171"/>
                    <a:pt x="75" y="167"/>
                    <a:pt x="0" y="167"/>
                  </a:cubicBezTo>
                  <a:cubicBezTo>
                    <a:pt x="242" y="204"/>
                    <a:pt x="484" y="204"/>
                    <a:pt x="725" y="204"/>
                  </a:cubicBezTo>
                  <a:cubicBezTo>
                    <a:pt x="976" y="204"/>
                    <a:pt x="1218" y="177"/>
                    <a:pt x="1459" y="167"/>
                  </a:cubicBezTo>
                  <a:cubicBezTo>
                    <a:pt x="1691" y="139"/>
                    <a:pt x="1933" y="121"/>
                    <a:pt x="2184" y="93"/>
                  </a:cubicBezTo>
                  <a:cubicBezTo>
                    <a:pt x="2425" y="74"/>
                    <a:pt x="2658" y="37"/>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
            <p:cNvSpPr/>
            <p:nvPr/>
          </p:nvSpPr>
          <p:spPr>
            <a:xfrm>
              <a:off x="3900100" y="1938625"/>
              <a:ext cx="76675" cy="24175"/>
            </a:xfrm>
            <a:custGeom>
              <a:rect b="b" l="l" r="r" t="t"/>
              <a:pathLst>
                <a:path extrusionOk="0" h="967" w="3067">
                  <a:moveTo>
                    <a:pt x="1" y="1"/>
                  </a:moveTo>
                  <a:cubicBezTo>
                    <a:pt x="131" y="38"/>
                    <a:pt x="261" y="66"/>
                    <a:pt x="391" y="112"/>
                  </a:cubicBezTo>
                  <a:cubicBezTo>
                    <a:pt x="512" y="158"/>
                    <a:pt x="642" y="196"/>
                    <a:pt x="772" y="242"/>
                  </a:cubicBezTo>
                  <a:lnTo>
                    <a:pt x="1534" y="484"/>
                  </a:lnTo>
                  <a:lnTo>
                    <a:pt x="2305" y="734"/>
                  </a:lnTo>
                  <a:cubicBezTo>
                    <a:pt x="2556" y="818"/>
                    <a:pt x="2816" y="892"/>
                    <a:pt x="3067" y="967"/>
                  </a:cubicBezTo>
                  <a:cubicBezTo>
                    <a:pt x="2816" y="874"/>
                    <a:pt x="2574" y="781"/>
                    <a:pt x="2324" y="669"/>
                  </a:cubicBezTo>
                  <a:cubicBezTo>
                    <a:pt x="2073" y="577"/>
                    <a:pt x="1813" y="502"/>
                    <a:pt x="1562" y="419"/>
                  </a:cubicBezTo>
                  <a:cubicBezTo>
                    <a:pt x="1302" y="335"/>
                    <a:pt x="1051" y="251"/>
                    <a:pt x="791" y="186"/>
                  </a:cubicBezTo>
                  <a:cubicBezTo>
                    <a:pt x="530" y="112"/>
                    <a:pt x="27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
            <p:cNvSpPr/>
            <p:nvPr/>
          </p:nvSpPr>
          <p:spPr>
            <a:xfrm>
              <a:off x="3925650" y="1937425"/>
              <a:ext cx="20700" cy="2250"/>
            </a:xfrm>
            <a:custGeom>
              <a:rect b="b" l="l" r="r" t="t"/>
              <a:pathLst>
                <a:path extrusionOk="0" h="90" w="828">
                  <a:moveTo>
                    <a:pt x="652" y="1"/>
                  </a:moveTo>
                  <a:cubicBezTo>
                    <a:pt x="572" y="1"/>
                    <a:pt x="494" y="6"/>
                    <a:pt x="419" y="11"/>
                  </a:cubicBezTo>
                  <a:cubicBezTo>
                    <a:pt x="354" y="30"/>
                    <a:pt x="280" y="30"/>
                    <a:pt x="215" y="39"/>
                  </a:cubicBezTo>
                  <a:cubicBezTo>
                    <a:pt x="140" y="39"/>
                    <a:pt x="75" y="49"/>
                    <a:pt x="1" y="58"/>
                  </a:cubicBezTo>
                  <a:cubicBezTo>
                    <a:pt x="75" y="67"/>
                    <a:pt x="140" y="86"/>
                    <a:pt x="215" y="86"/>
                  </a:cubicBezTo>
                  <a:cubicBezTo>
                    <a:pt x="236" y="89"/>
                    <a:pt x="259" y="90"/>
                    <a:pt x="282" y="90"/>
                  </a:cubicBezTo>
                  <a:cubicBezTo>
                    <a:pt x="328" y="90"/>
                    <a:pt x="376" y="86"/>
                    <a:pt x="419" y="86"/>
                  </a:cubicBezTo>
                  <a:cubicBezTo>
                    <a:pt x="558" y="67"/>
                    <a:pt x="688" y="49"/>
                    <a:pt x="828" y="11"/>
                  </a:cubicBezTo>
                  <a:cubicBezTo>
                    <a:pt x="769" y="3"/>
                    <a:pt x="710" y="1"/>
                    <a:pt x="6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
            <p:cNvSpPr/>
            <p:nvPr/>
          </p:nvSpPr>
          <p:spPr>
            <a:xfrm>
              <a:off x="3941675" y="1938400"/>
              <a:ext cx="12575" cy="2575"/>
            </a:xfrm>
            <a:custGeom>
              <a:rect b="b" l="l" r="r" t="t"/>
              <a:pathLst>
                <a:path extrusionOk="0" h="103" w="503">
                  <a:moveTo>
                    <a:pt x="503" y="0"/>
                  </a:moveTo>
                  <a:cubicBezTo>
                    <a:pt x="436" y="0"/>
                    <a:pt x="363" y="12"/>
                    <a:pt x="294" y="12"/>
                  </a:cubicBezTo>
                  <a:cubicBezTo>
                    <a:pt x="276" y="12"/>
                    <a:pt x="259" y="11"/>
                    <a:pt x="242" y="10"/>
                  </a:cubicBezTo>
                  <a:cubicBezTo>
                    <a:pt x="215" y="19"/>
                    <a:pt x="168" y="37"/>
                    <a:pt x="131" y="47"/>
                  </a:cubicBezTo>
                  <a:cubicBezTo>
                    <a:pt x="85" y="56"/>
                    <a:pt x="47" y="65"/>
                    <a:pt x="1" y="84"/>
                  </a:cubicBezTo>
                  <a:cubicBezTo>
                    <a:pt x="38" y="102"/>
                    <a:pt x="85" y="102"/>
                    <a:pt x="131" y="102"/>
                  </a:cubicBezTo>
                  <a:cubicBezTo>
                    <a:pt x="177" y="102"/>
                    <a:pt x="215" y="102"/>
                    <a:pt x="261" y="93"/>
                  </a:cubicBezTo>
                  <a:cubicBezTo>
                    <a:pt x="354" y="84"/>
                    <a:pt x="428" y="47"/>
                    <a:pt x="5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
            <p:cNvSpPr/>
            <p:nvPr/>
          </p:nvSpPr>
          <p:spPr>
            <a:xfrm>
              <a:off x="3935875" y="1943325"/>
              <a:ext cx="19300" cy="2200"/>
            </a:xfrm>
            <a:custGeom>
              <a:rect b="b" l="l" r="r" t="t"/>
              <a:pathLst>
                <a:path extrusionOk="0" h="88" w="772">
                  <a:moveTo>
                    <a:pt x="195" y="1"/>
                  </a:moveTo>
                  <a:cubicBezTo>
                    <a:pt x="131" y="1"/>
                    <a:pt x="66" y="3"/>
                    <a:pt x="1" y="8"/>
                  </a:cubicBezTo>
                  <a:cubicBezTo>
                    <a:pt x="56" y="35"/>
                    <a:pt x="131" y="45"/>
                    <a:pt x="186" y="54"/>
                  </a:cubicBezTo>
                  <a:cubicBezTo>
                    <a:pt x="261" y="63"/>
                    <a:pt x="317" y="82"/>
                    <a:pt x="382" y="82"/>
                  </a:cubicBezTo>
                  <a:cubicBezTo>
                    <a:pt x="429" y="85"/>
                    <a:pt x="477" y="87"/>
                    <a:pt x="524" y="87"/>
                  </a:cubicBezTo>
                  <a:cubicBezTo>
                    <a:pt x="607" y="87"/>
                    <a:pt x="689" y="81"/>
                    <a:pt x="772" y="63"/>
                  </a:cubicBezTo>
                  <a:cubicBezTo>
                    <a:pt x="642" y="35"/>
                    <a:pt x="512" y="26"/>
                    <a:pt x="382" y="8"/>
                  </a:cubicBezTo>
                  <a:cubicBezTo>
                    <a:pt x="321" y="3"/>
                    <a:pt x="258"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
            <p:cNvSpPr/>
            <p:nvPr/>
          </p:nvSpPr>
          <p:spPr>
            <a:xfrm>
              <a:off x="3917075" y="1939925"/>
              <a:ext cx="11850" cy="3000"/>
            </a:xfrm>
            <a:custGeom>
              <a:rect b="b" l="l" r="r" t="t"/>
              <a:pathLst>
                <a:path extrusionOk="0" h="120" w="474">
                  <a:moveTo>
                    <a:pt x="61" y="1"/>
                  </a:moveTo>
                  <a:cubicBezTo>
                    <a:pt x="41" y="1"/>
                    <a:pt x="21" y="2"/>
                    <a:pt x="0" y="4"/>
                  </a:cubicBezTo>
                  <a:cubicBezTo>
                    <a:pt x="65" y="41"/>
                    <a:pt x="149" y="69"/>
                    <a:pt x="232" y="88"/>
                  </a:cubicBezTo>
                  <a:cubicBezTo>
                    <a:pt x="295" y="109"/>
                    <a:pt x="353" y="119"/>
                    <a:pt x="413" y="119"/>
                  </a:cubicBezTo>
                  <a:cubicBezTo>
                    <a:pt x="433" y="119"/>
                    <a:pt x="453" y="118"/>
                    <a:pt x="474" y="116"/>
                  </a:cubicBezTo>
                  <a:cubicBezTo>
                    <a:pt x="400" y="69"/>
                    <a:pt x="325" y="41"/>
                    <a:pt x="242" y="32"/>
                  </a:cubicBezTo>
                  <a:cubicBezTo>
                    <a:pt x="179" y="11"/>
                    <a:pt x="121" y="1"/>
                    <a:pt x="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
            <p:cNvSpPr/>
            <p:nvPr/>
          </p:nvSpPr>
          <p:spPr>
            <a:xfrm>
              <a:off x="3977450" y="1954650"/>
              <a:ext cx="17925" cy="2825"/>
            </a:xfrm>
            <a:custGeom>
              <a:rect b="b" l="l" r="r" t="t"/>
              <a:pathLst>
                <a:path extrusionOk="0" h="113" w="717">
                  <a:moveTo>
                    <a:pt x="716" y="1"/>
                  </a:moveTo>
                  <a:cubicBezTo>
                    <a:pt x="595" y="1"/>
                    <a:pt x="475" y="10"/>
                    <a:pt x="344" y="19"/>
                  </a:cubicBezTo>
                  <a:lnTo>
                    <a:pt x="177" y="56"/>
                  </a:lnTo>
                  <a:lnTo>
                    <a:pt x="1" y="93"/>
                  </a:lnTo>
                  <a:cubicBezTo>
                    <a:pt x="56" y="112"/>
                    <a:pt x="131" y="112"/>
                    <a:pt x="187" y="112"/>
                  </a:cubicBezTo>
                  <a:cubicBezTo>
                    <a:pt x="252" y="112"/>
                    <a:pt x="307" y="112"/>
                    <a:pt x="372" y="103"/>
                  </a:cubicBezTo>
                  <a:cubicBezTo>
                    <a:pt x="484" y="75"/>
                    <a:pt x="605" y="4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
            <p:cNvSpPr/>
            <p:nvPr/>
          </p:nvSpPr>
          <p:spPr>
            <a:xfrm>
              <a:off x="3970475" y="1953250"/>
              <a:ext cx="12575" cy="2100"/>
            </a:xfrm>
            <a:custGeom>
              <a:rect b="b" l="l" r="r" t="t"/>
              <a:pathLst>
                <a:path extrusionOk="0" h="84" w="503">
                  <a:moveTo>
                    <a:pt x="503" y="1"/>
                  </a:moveTo>
                  <a:cubicBezTo>
                    <a:pt x="419" y="1"/>
                    <a:pt x="335" y="10"/>
                    <a:pt x="243" y="10"/>
                  </a:cubicBezTo>
                  <a:lnTo>
                    <a:pt x="1" y="38"/>
                  </a:lnTo>
                  <a:cubicBezTo>
                    <a:pt x="47" y="66"/>
                    <a:pt x="85" y="75"/>
                    <a:pt x="131" y="75"/>
                  </a:cubicBezTo>
                  <a:cubicBezTo>
                    <a:pt x="147" y="81"/>
                    <a:pt x="160" y="83"/>
                    <a:pt x="173" y="83"/>
                  </a:cubicBezTo>
                  <a:cubicBezTo>
                    <a:pt x="198" y="83"/>
                    <a:pt x="221" y="75"/>
                    <a:pt x="252" y="75"/>
                  </a:cubicBezTo>
                  <a:cubicBezTo>
                    <a:pt x="298" y="75"/>
                    <a:pt x="345" y="66"/>
                    <a:pt x="382" y="57"/>
                  </a:cubicBezTo>
                  <a:cubicBezTo>
                    <a:pt x="419" y="38"/>
                    <a:pt x="466" y="19"/>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
            <p:cNvSpPr/>
            <p:nvPr/>
          </p:nvSpPr>
          <p:spPr>
            <a:xfrm>
              <a:off x="3989525" y="1949775"/>
              <a:ext cx="6775" cy="2475"/>
            </a:xfrm>
            <a:custGeom>
              <a:rect b="b" l="l" r="r" t="t"/>
              <a:pathLst>
                <a:path extrusionOk="0" h="99" w="271">
                  <a:moveTo>
                    <a:pt x="270" y="0"/>
                  </a:moveTo>
                  <a:cubicBezTo>
                    <a:pt x="215" y="0"/>
                    <a:pt x="177" y="10"/>
                    <a:pt x="140" y="19"/>
                  </a:cubicBezTo>
                  <a:cubicBezTo>
                    <a:pt x="122" y="28"/>
                    <a:pt x="94" y="28"/>
                    <a:pt x="75" y="38"/>
                  </a:cubicBezTo>
                  <a:lnTo>
                    <a:pt x="1" y="75"/>
                  </a:lnTo>
                  <a:cubicBezTo>
                    <a:pt x="30" y="92"/>
                    <a:pt x="67" y="99"/>
                    <a:pt x="102" y="99"/>
                  </a:cubicBezTo>
                  <a:cubicBezTo>
                    <a:pt x="122" y="99"/>
                    <a:pt x="142" y="97"/>
                    <a:pt x="159" y="93"/>
                  </a:cubicBezTo>
                  <a:lnTo>
                    <a:pt x="224" y="56"/>
                  </a:lnTo>
                  <a:cubicBezTo>
                    <a:pt x="233" y="38"/>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
            <p:cNvSpPr/>
            <p:nvPr/>
          </p:nvSpPr>
          <p:spPr>
            <a:xfrm>
              <a:off x="3968400" y="1986250"/>
              <a:ext cx="15125" cy="6000"/>
            </a:xfrm>
            <a:custGeom>
              <a:rect b="b" l="l" r="r" t="t"/>
              <a:pathLst>
                <a:path extrusionOk="0" h="240" w="605">
                  <a:moveTo>
                    <a:pt x="604" y="0"/>
                  </a:moveTo>
                  <a:cubicBezTo>
                    <a:pt x="521" y="93"/>
                    <a:pt x="428" y="139"/>
                    <a:pt x="335" y="167"/>
                  </a:cubicBezTo>
                  <a:cubicBezTo>
                    <a:pt x="288" y="177"/>
                    <a:pt x="233" y="177"/>
                    <a:pt x="177" y="177"/>
                  </a:cubicBezTo>
                  <a:lnTo>
                    <a:pt x="0" y="177"/>
                  </a:lnTo>
                  <a:cubicBezTo>
                    <a:pt x="28" y="186"/>
                    <a:pt x="56" y="195"/>
                    <a:pt x="84" y="214"/>
                  </a:cubicBezTo>
                  <a:cubicBezTo>
                    <a:pt x="103" y="223"/>
                    <a:pt x="130" y="223"/>
                    <a:pt x="168" y="232"/>
                  </a:cubicBezTo>
                  <a:cubicBezTo>
                    <a:pt x="195" y="237"/>
                    <a:pt x="226" y="239"/>
                    <a:pt x="257" y="239"/>
                  </a:cubicBezTo>
                  <a:cubicBezTo>
                    <a:pt x="288" y="239"/>
                    <a:pt x="321" y="237"/>
                    <a:pt x="353" y="232"/>
                  </a:cubicBezTo>
                  <a:cubicBezTo>
                    <a:pt x="409" y="223"/>
                    <a:pt x="465" y="195"/>
                    <a:pt x="511" y="149"/>
                  </a:cubicBezTo>
                  <a:cubicBezTo>
                    <a:pt x="558" y="121"/>
                    <a:pt x="595" y="56"/>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
            <p:cNvSpPr/>
            <p:nvPr/>
          </p:nvSpPr>
          <p:spPr>
            <a:xfrm>
              <a:off x="3958650" y="1985075"/>
              <a:ext cx="15350" cy="4075"/>
            </a:xfrm>
            <a:custGeom>
              <a:rect b="b" l="l" r="r" t="t"/>
              <a:pathLst>
                <a:path extrusionOk="0" h="163" w="614">
                  <a:moveTo>
                    <a:pt x="0" y="1"/>
                  </a:moveTo>
                  <a:lnTo>
                    <a:pt x="0" y="1"/>
                  </a:lnTo>
                  <a:cubicBezTo>
                    <a:pt x="28" y="47"/>
                    <a:pt x="93" y="75"/>
                    <a:pt x="140" y="94"/>
                  </a:cubicBezTo>
                  <a:cubicBezTo>
                    <a:pt x="186" y="121"/>
                    <a:pt x="232" y="131"/>
                    <a:pt x="288" y="140"/>
                  </a:cubicBezTo>
                  <a:cubicBezTo>
                    <a:pt x="344" y="155"/>
                    <a:pt x="406" y="162"/>
                    <a:pt x="468" y="162"/>
                  </a:cubicBezTo>
                  <a:cubicBezTo>
                    <a:pt x="518" y="162"/>
                    <a:pt x="567" y="158"/>
                    <a:pt x="613" y="149"/>
                  </a:cubicBezTo>
                  <a:cubicBezTo>
                    <a:pt x="567" y="131"/>
                    <a:pt x="511" y="121"/>
                    <a:pt x="446" y="94"/>
                  </a:cubicBezTo>
                  <a:cubicBezTo>
                    <a:pt x="400" y="84"/>
                    <a:pt x="344" y="75"/>
                    <a:pt x="297" y="56"/>
                  </a:cubicBezTo>
                  <a:lnTo>
                    <a:pt x="149" y="38"/>
                  </a:lnTo>
                  <a:cubicBezTo>
                    <a:pt x="102" y="19"/>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
            <p:cNvSpPr/>
            <p:nvPr/>
          </p:nvSpPr>
          <p:spPr>
            <a:xfrm>
              <a:off x="3949575" y="1985075"/>
              <a:ext cx="13050" cy="6075"/>
            </a:xfrm>
            <a:custGeom>
              <a:rect b="b" l="l" r="r" t="t"/>
              <a:pathLst>
                <a:path extrusionOk="0" h="243" w="522">
                  <a:moveTo>
                    <a:pt x="1" y="1"/>
                  </a:moveTo>
                  <a:lnTo>
                    <a:pt x="1" y="1"/>
                  </a:lnTo>
                  <a:cubicBezTo>
                    <a:pt x="19" y="47"/>
                    <a:pt x="66" y="84"/>
                    <a:pt x="103" y="103"/>
                  </a:cubicBezTo>
                  <a:cubicBezTo>
                    <a:pt x="140" y="131"/>
                    <a:pt x="187" y="149"/>
                    <a:pt x="233" y="177"/>
                  </a:cubicBezTo>
                  <a:cubicBezTo>
                    <a:pt x="280" y="196"/>
                    <a:pt x="326" y="214"/>
                    <a:pt x="372" y="224"/>
                  </a:cubicBezTo>
                  <a:cubicBezTo>
                    <a:pt x="428" y="233"/>
                    <a:pt x="475" y="242"/>
                    <a:pt x="521" y="242"/>
                  </a:cubicBezTo>
                  <a:cubicBezTo>
                    <a:pt x="437" y="196"/>
                    <a:pt x="363" y="149"/>
                    <a:pt x="252" y="121"/>
                  </a:cubicBezTo>
                  <a:cubicBezTo>
                    <a:pt x="177" y="84"/>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3"/>
            <p:cNvSpPr/>
            <p:nvPr/>
          </p:nvSpPr>
          <p:spPr>
            <a:xfrm>
              <a:off x="3964675" y="1983925"/>
              <a:ext cx="9775" cy="2350"/>
            </a:xfrm>
            <a:custGeom>
              <a:rect b="b" l="l" r="r" t="t"/>
              <a:pathLst>
                <a:path extrusionOk="0" h="94" w="391">
                  <a:moveTo>
                    <a:pt x="1" y="0"/>
                  </a:moveTo>
                  <a:cubicBezTo>
                    <a:pt x="47" y="56"/>
                    <a:pt x="112" y="84"/>
                    <a:pt x="187" y="93"/>
                  </a:cubicBezTo>
                  <a:lnTo>
                    <a:pt x="289" y="93"/>
                  </a:lnTo>
                  <a:cubicBezTo>
                    <a:pt x="326" y="84"/>
                    <a:pt x="363" y="84"/>
                    <a:pt x="391" y="56"/>
                  </a:cubicBezTo>
                  <a:cubicBezTo>
                    <a:pt x="326" y="47"/>
                    <a:pt x="270" y="37"/>
                    <a:pt x="196" y="28"/>
                  </a:cubicBezTo>
                  <a:cubicBezTo>
                    <a:pt x="12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
            <p:cNvSpPr/>
            <p:nvPr/>
          </p:nvSpPr>
          <p:spPr>
            <a:xfrm>
              <a:off x="3904525" y="1944425"/>
              <a:ext cx="8150" cy="12350"/>
            </a:xfrm>
            <a:custGeom>
              <a:rect b="b" l="l" r="r" t="t"/>
              <a:pathLst>
                <a:path extrusionOk="0" h="494" w="326">
                  <a:moveTo>
                    <a:pt x="0" y="1"/>
                  </a:moveTo>
                  <a:cubicBezTo>
                    <a:pt x="10" y="57"/>
                    <a:pt x="28" y="103"/>
                    <a:pt x="38" y="140"/>
                  </a:cubicBezTo>
                  <a:lnTo>
                    <a:pt x="103" y="279"/>
                  </a:lnTo>
                  <a:cubicBezTo>
                    <a:pt x="168" y="363"/>
                    <a:pt x="233" y="447"/>
                    <a:pt x="326" y="493"/>
                  </a:cubicBezTo>
                  <a:cubicBezTo>
                    <a:pt x="270" y="410"/>
                    <a:pt x="214" y="326"/>
                    <a:pt x="168" y="242"/>
                  </a:cubicBezTo>
                  <a:cubicBezTo>
                    <a:pt x="121" y="159"/>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
            <p:cNvSpPr/>
            <p:nvPr/>
          </p:nvSpPr>
          <p:spPr>
            <a:xfrm>
              <a:off x="3910100" y="1947450"/>
              <a:ext cx="7000" cy="8625"/>
            </a:xfrm>
            <a:custGeom>
              <a:rect b="b" l="l" r="r" t="t"/>
              <a:pathLst>
                <a:path extrusionOk="0" h="345" w="280">
                  <a:moveTo>
                    <a:pt x="0" y="1"/>
                  </a:moveTo>
                  <a:cubicBezTo>
                    <a:pt x="0" y="28"/>
                    <a:pt x="10" y="66"/>
                    <a:pt x="19" y="112"/>
                  </a:cubicBezTo>
                  <a:cubicBezTo>
                    <a:pt x="47" y="158"/>
                    <a:pt x="65" y="177"/>
                    <a:pt x="93" y="214"/>
                  </a:cubicBezTo>
                  <a:cubicBezTo>
                    <a:pt x="140" y="270"/>
                    <a:pt x="195" y="326"/>
                    <a:pt x="279" y="344"/>
                  </a:cubicBezTo>
                  <a:cubicBezTo>
                    <a:pt x="251" y="307"/>
                    <a:pt x="233" y="270"/>
                    <a:pt x="205" y="251"/>
                  </a:cubicBezTo>
                  <a:cubicBezTo>
                    <a:pt x="186" y="233"/>
                    <a:pt x="158" y="196"/>
                    <a:pt x="140" y="16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
            <p:cNvSpPr/>
            <p:nvPr/>
          </p:nvSpPr>
          <p:spPr>
            <a:xfrm>
              <a:off x="3915900" y="1948625"/>
              <a:ext cx="10475" cy="3725"/>
            </a:xfrm>
            <a:custGeom>
              <a:rect b="b" l="l" r="r" t="t"/>
              <a:pathLst>
                <a:path extrusionOk="0" h="149" w="419">
                  <a:moveTo>
                    <a:pt x="1" y="0"/>
                  </a:moveTo>
                  <a:cubicBezTo>
                    <a:pt x="56" y="56"/>
                    <a:pt x="131" y="84"/>
                    <a:pt x="196" y="102"/>
                  </a:cubicBezTo>
                  <a:lnTo>
                    <a:pt x="298" y="130"/>
                  </a:lnTo>
                  <a:cubicBezTo>
                    <a:pt x="335" y="149"/>
                    <a:pt x="372" y="149"/>
                    <a:pt x="419" y="149"/>
                  </a:cubicBezTo>
                  <a:cubicBezTo>
                    <a:pt x="363" y="102"/>
                    <a:pt x="289" y="65"/>
                    <a:pt x="224" y="46"/>
                  </a:cubicBezTo>
                  <a:cubicBezTo>
                    <a:pt x="149" y="19"/>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
            <p:cNvSpPr/>
            <p:nvPr/>
          </p:nvSpPr>
          <p:spPr>
            <a:xfrm>
              <a:off x="3919150" y="1954425"/>
              <a:ext cx="7700" cy="5825"/>
            </a:xfrm>
            <a:custGeom>
              <a:rect b="b" l="l" r="r" t="t"/>
              <a:pathLst>
                <a:path extrusionOk="0" h="233" w="308">
                  <a:moveTo>
                    <a:pt x="1" y="0"/>
                  </a:moveTo>
                  <a:lnTo>
                    <a:pt x="1" y="0"/>
                  </a:lnTo>
                  <a:cubicBezTo>
                    <a:pt x="29" y="56"/>
                    <a:pt x="84" y="102"/>
                    <a:pt x="140" y="140"/>
                  </a:cubicBezTo>
                  <a:cubicBezTo>
                    <a:pt x="187" y="186"/>
                    <a:pt x="242" y="214"/>
                    <a:pt x="307" y="233"/>
                  </a:cubicBezTo>
                  <a:cubicBezTo>
                    <a:pt x="279" y="168"/>
                    <a:pt x="214" y="121"/>
                    <a:pt x="168" y="93"/>
                  </a:cubicBezTo>
                  <a:cubicBezTo>
                    <a:pt x="12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
            <p:cNvSpPr/>
            <p:nvPr/>
          </p:nvSpPr>
          <p:spPr>
            <a:xfrm>
              <a:off x="3916125" y="1960450"/>
              <a:ext cx="10250" cy="7925"/>
            </a:xfrm>
            <a:custGeom>
              <a:rect b="b" l="l" r="r" t="t"/>
              <a:pathLst>
                <a:path extrusionOk="0" h="317" w="410">
                  <a:moveTo>
                    <a:pt x="1" y="1"/>
                  </a:moveTo>
                  <a:lnTo>
                    <a:pt x="1" y="1"/>
                  </a:lnTo>
                  <a:cubicBezTo>
                    <a:pt x="57" y="75"/>
                    <a:pt x="122" y="140"/>
                    <a:pt x="187" y="187"/>
                  </a:cubicBezTo>
                  <a:cubicBezTo>
                    <a:pt x="242" y="233"/>
                    <a:pt x="326" y="280"/>
                    <a:pt x="410" y="317"/>
                  </a:cubicBezTo>
                  <a:cubicBezTo>
                    <a:pt x="354" y="242"/>
                    <a:pt x="289" y="187"/>
                    <a:pt x="224" y="131"/>
                  </a:cubicBezTo>
                  <a:cubicBezTo>
                    <a:pt x="168" y="75"/>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
            <p:cNvSpPr/>
            <p:nvPr/>
          </p:nvSpPr>
          <p:spPr>
            <a:xfrm>
              <a:off x="3970025" y="1900250"/>
              <a:ext cx="16525" cy="3800"/>
            </a:xfrm>
            <a:custGeom>
              <a:rect b="b" l="l" r="r" t="t"/>
              <a:pathLst>
                <a:path extrusionOk="0" h="152" w="661">
                  <a:moveTo>
                    <a:pt x="215" y="1"/>
                  </a:moveTo>
                  <a:cubicBezTo>
                    <a:pt x="142" y="1"/>
                    <a:pt x="71" y="14"/>
                    <a:pt x="0" y="49"/>
                  </a:cubicBezTo>
                  <a:cubicBezTo>
                    <a:pt x="65" y="49"/>
                    <a:pt x="112" y="58"/>
                    <a:pt x="168" y="58"/>
                  </a:cubicBezTo>
                  <a:cubicBezTo>
                    <a:pt x="223" y="68"/>
                    <a:pt x="270" y="68"/>
                    <a:pt x="335" y="86"/>
                  </a:cubicBezTo>
                  <a:cubicBezTo>
                    <a:pt x="437" y="105"/>
                    <a:pt x="539" y="133"/>
                    <a:pt x="660" y="151"/>
                  </a:cubicBezTo>
                  <a:cubicBezTo>
                    <a:pt x="623" y="123"/>
                    <a:pt x="567" y="86"/>
                    <a:pt x="502" y="58"/>
                  </a:cubicBezTo>
                  <a:cubicBezTo>
                    <a:pt x="456" y="40"/>
                    <a:pt x="400" y="30"/>
                    <a:pt x="344" y="12"/>
                  </a:cubicBezTo>
                  <a:cubicBezTo>
                    <a:pt x="300" y="5"/>
                    <a:pt x="257" y="1"/>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
            <p:cNvSpPr/>
            <p:nvPr/>
          </p:nvSpPr>
          <p:spPr>
            <a:xfrm>
              <a:off x="3966075" y="1903550"/>
              <a:ext cx="13950" cy="1650"/>
            </a:xfrm>
            <a:custGeom>
              <a:rect b="b" l="l" r="r" t="t"/>
              <a:pathLst>
                <a:path extrusionOk="0" h="66" w="558">
                  <a:moveTo>
                    <a:pt x="279" y="1"/>
                  </a:moveTo>
                  <a:cubicBezTo>
                    <a:pt x="186" y="1"/>
                    <a:pt x="84" y="10"/>
                    <a:pt x="0" y="66"/>
                  </a:cubicBezTo>
                  <a:lnTo>
                    <a:pt x="558" y="66"/>
                  </a:lnTo>
                  <a:cubicBezTo>
                    <a:pt x="511" y="47"/>
                    <a:pt x="465" y="19"/>
                    <a:pt x="419" y="1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
            <p:cNvSpPr/>
            <p:nvPr/>
          </p:nvSpPr>
          <p:spPr>
            <a:xfrm>
              <a:off x="3957025" y="1907975"/>
              <a:ext cx="14875" cy="2575"/>
            </a:xfrm>
            <a:custGeom>
              <a:rect b="b" l="l" r="r" t="t"/>
              <a:pathLst>
                <a:path extrusionOk="0" h="103" w="595">
                  <a:moveTo>
                    <a:pt x="297" y="0"/>
                  </a:moveTo>
                  <a:cubicBezTo>
                    <a:pt x="251" y="9"/>
                    <a:pt x="186" y="19"/>
                    <a:pt x="139" y="28"/>
                  </a:cubicBezTo>
                  <a:cubicBezTo>
                    <a:pt x="93" y="56"/>
                    <a:pt x="47" y="65"/>
                    <a:pt x="0" y="102"/>
                  </a:cubicBezTo>
                  <a:lnTo>
                    <a:pt x="158" y="93"/>
                  </a:lnTo>
                  <a:cubicBezTo>
                    <a:pt x="214" y="93"/>
                    <a:pt x="260" y="74"/>
                    <a:pt x="307" y="74"/>
                  </a:cubicBezTo>
                  <a:cubicBezTo>
                    <a:pt x="400" y="65"/>
                    <a:pt x="493" y="56"/>
                    <a:pt x="595" y="19"/>
                  </a:cubicBezTo>
                  <a:cubicBezTo>
                    <a:pt x="502" y="0"/>
                    <a:pt x="40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3"/>
            <p:cNvSpPr/>
            <p:nvPr/>
          </p:nvSpPr>
          <p:spPr>
            <a:xfrm>
              <a:off x="3945875" y="1904250"/>
              <a:ext cx="14175" cy="5600"/>
            </a:xfrm>
            <a:custGeom>
              <a:rect b="b" l="l" r="r" t="t"/>
              <a:pathLst>
                <a:path extrusionOk="0" h="224" w="567">
                  <a:moveTo>
                    <a:pt x="567" y="0"/>
                  </a:moveTo>
                  <a:cubicBezTo>
                    <a:pt x="465" y="0"/>
                    <a:pt x="353" y="28"/>
                    <a:pt x="260" y="75"/>
                  </a:cubicBezTo>
                  <a:cubicBezTo>
                    <a:pt x="214" y="84"/>
                    <a:pt x="167" y="112"/>
                    <a:pt x="121" y="131"/>
                  </a:cubicBezTo>
                  <a:cubicBezTo>
                    <a:pt x="74" y="158"/>
                    <a:pt x="28" y="186"/>
                    <a:pt x="0" y="223"/>
                  </a:cubicBezTo>
                  <a:lnTo>
                    <a:pt x="149" y="177"/>
                  </a:lnTo>
                  <a:cubicBezTo>
                    <a:pt x="195" y="168"/>
                    <a:pt x="242" y="149"/>
                    <a:pt x="288" y="131"/>
                  </a:cubicBezTo>
                  <a:cubicBezTo>
                    <a:pt x="381" y="103"/>
                    <a:pt x="474" y="65"/>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
            <p:cNvSpPr/>
            <p:nvPr/>
          </p:nvSpPr>
          <p:spPr>
            <a:xfrm>
              <a:off x="3934725" y="1911975"/>
              <a:ext cx="15350" cy="3675"/>
            </a:xfrm>
            <a:custGeom>
              <a:rect b="b" l="l" r="r" t="t"/>
              <a:pathLst>
                <a:path extrusionOk="0" h="147" w="614">
                  <a:moveTo>
                    <a:pt x="458" y="0"/>
                  </a:moveTo>
                  <a:cubicBezTo>
                    <a:pt x="404" y="0"/>
                    <a:pt x="349" y="3"/>
                    <a:pt x="288" y="7"/>
                  </a:cubicBezTo>
                  <a:cubicBezTo>
                    <a:pt x="242" y="26"/>
                    <a:pt x="186" y="35"/>
                    <a:pt x="140" y="54"/>
                  </a:cubicBezTo>
                  <a:cubicBezTo>
                    <a:pt x="93" y="82"/>
                    <a:pt x="37" y="100"/>
                    <a:pt x="0" y="147"/>
                  </a:cubicBezTo>
                  <a:cubicBezTo>
                    <a:pt x="47" y="128"/>
                    <a:pt x="102" y="128"/>
                    <a:pt x="149" y="119"/>
                  </a:cubicBezTo>
                  <a:lnTo>
                    <a:pt x="307" y="91"/>
                  </a:lnTo>
                  <a:cubicBezTo>
                    <a:pt x="409" y="72"/>
                    <a:pt x="511" y="45"/>
                    <a:pt x="613" y="7"/>
                  </a:cubicBezTo>
                  <a:cubicBezTo>
                    <a:pt x="562" y="3"/>
                    <a:pt x="511" y="0"/>
                    <a:pt x="4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
            <p:cNvSpPr/>
            <p:nvPr/>
          </p:nvSpPr>
          <p:spPr>
            <a:xfrm>
              <a:off x="3968175" y="1939125"/>
              <a:ext cx="6975" cy="1950"/>
            </a:xfrm>
            <a:custGeom>
              <a:rect b="b" l="l" r="r" t="t"/>
              <a:pathLst>
                <a:path extrusionOk="0" h="78" w="279">
                  <a:moveTo>
                    <a:pt x="99" y="1"/>
                  </a:moveTo>
                  <a:cubicBezTo>
                    <a:pt x="66" y="1"/>
                    <a:pt x="33" y="14"/>
                    <a:pt x="0" y="27"/>
                  </a:cubicBezTo>
                  <a:cubicBezTo>
                    <a:pt x="47" y="64"/>
                    <a:pt x="93" y="73"/>
                    <a:pt x="139" y="73"/>
                  </a:cubicBezTo>
                  <a:cubicBezTo>
                    <a:pt x="152" y="76"/>
                    <a:pt x="164" y="77"/>
                    <a:pt x="177" y="77"/>
                  </a:cubicBezTo>
                  <a:cubicBezTo>
                    <a:pt x="211" y="77"/>
                    <a:pt x="245" y="68"/>
                    <a:pt x="279" y="55"/>
                  </a:cubicBezTo>
                  <a:cubicBezTo>
                    <a:pt x="232" y="18"/>
                    <a:pt x="186" y="18"/>
                    <a:pt x="139" y="8"/>
                  </a:cubicBezTo>
                  <a:cubicBezTo>
                    <a:pt x="126" y="3"/>
                    <a:pt x="112"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3"/>
            <p:cNvSpPr/>
            <p:nvPr/>
          </p:nvSpPr>
          <p:spPr>
            <a:xfrm>
              <a:off x="3973500" y="1942100"/>
              <a:ext cx="7225" cy="1900"/>
            </a:xfrm>
            <a:custGeom>
              <a:rect b="b" l="l" r="r" t="t"/>
              <a:pathLst>
                <a:path extrusionOk="0" h="76" w="289">
                  <a:moveTo>
                    <a:pt x="149" y="1"/>
                  </a:moveTo>
                  <a:cubicBezTo>
                    <a:pt x="94" y="1"/>
                    <a:pt x="57" y="10"/>
                    <a:pt x="1" y="38"/>
                  </a:cubicBezTo>
                  <a:cubicBezTo>
                    <a:pt x="57" y="57"/>
                    <a:pt x="94" y="75"/>
                    <a:pt x="149" y="75"/>
                  </a:cubicBezTo>
                  <a:cubicBezTo>
                    <a:pt x="196" y="75"/>
                    <a:pt x="233" y="57"/>
                    <a:pt x="289" y="38"/>
                  </a:cubicBezTo>
                  <a:cubicBezTo>
                    <a:pt x="233" y="10"/>
                    <a:pt x="196"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
            <p:cNvSpPr/>
            <p:nvPr/>
          </p:nvSpPr>
          <p:spPr>
            <a:xfrm>
              <a:off x="3919850" y="1918425"/>
              <a:ext cx="9325" cy="3975"/>
            </a:xfrm>
            <a:custGeom>
              <a:rect b="b" l="l" r="r" t="t"/>
              <a:pathLst>
                <a:path extrusionOk="0" h="159" w="373">
                  <a:moveTo>
                    <a:pt x="372" y="0"/>
                  </a:moveTo>
                  <a:cubicBezTo>
                    <a:pt x="307" y="0"/>
                    <a:pt x="233" y="19"/>
                    <a:pt x="177" y="37"/>
                  </a:cubicBezTo>
                  <a:cubicBezTo>
                    <a:pt x="140" y="56"/>
                    <a:pt x="121" y="65"/>
                    <a:pt x="84" y="84"/>
                  </a:cubicBezTo>
                  <a:cubicBezTo>
                    <a:pt x="47" y="102"/>
                    <a:pt x="28" y="121"/>
                    <a:pt x="1" y="158"/>
                  </a:cubicBezTo>
                  <a:cubicBezTo>
                    <a:pt x="75" y="149"/>
                    <a:pt x="140" y="121"/>
                    <a:pt x="205" y="102"/>
                  </a:cubicBezTo>
                  <a:cubicBezTo>
                    <a:pt x="261" y="75"/>
                    <a:pt x="316"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3"/>
            <p:cNvSpPr/>
            <p:nvPr/>
          </p:nvSpPr>
          <p:spPr>
            <a:xfrm>
              <a:off x="3893850" y="2082475"/>
              <a:ext cx="108475" cy="98500"/>
            </a:xfrm>
            <a:custGeom>
              <a:rect b="b" l="l" r="r" t="t"/>
              <a:pathLst>
                <a:path extrusionOk="0" h="3940" w="4339">
                  <a:moveTo>
                    <a:pt x="3195" y="1"/>
                  </a:moveTo>
                  <a:cubicBezTo>
                    <a:pt x="3069" y="1"/>
                    <a:pt x="2941" y="18"/>
                    <a:pt x="2824" y="44"/>
                  </a:cubicBezTo>
                  <a:cubicBezTo>
                    <a:pt x="1877" y="239"/>
                    <a:pt x="994" y="685"/>
                    <a:pt x="269" y="1298"/>
                  </a:cubicBezTo>
                  <a:cubicBezTo>
                    <a:pt x="0" y="1484"/>
                    <a:pt x="167" y="1874"/>
                    <a:pt x="325" y="2088"/>
                  </a:cubicBezTo>
                  <a:cubicBezTo>
                    <a:pt x="855" y="2841"/>
                    <a:pt x="1552" y="3491"/>
                    <a:pt x="2425" y="3807"/>
                  </a:cubicBezTo>
                  <a:cubicBezTo>
                    <a:pt x="2618" y="3880"/>
                    <a:pt x="2821" y="3939"/>
                    <a:pt x="3023" y="3939"/>
                  </a:cubicBezTo>
                  <a:cubicBezTo>
                    <a:pt x="3103" y="3939"/>
                    <a:pt x="3182" y="3930"/>
                    <a:pt x="3261" y="3909"/>
                  </a:cubicBezTo>
                  <a:cubicBezTo>
                    <a:pt x="3531" y="3844"/>
                    <a:pt x="3781" y="3612"/>
                    <a:pt x="3781" y="3314"/>
                  </a:cubicBezTo>
                  <a:cubicBezTo>
                    <a:pt x="3772" y="2989"/>
                    <a:pt x="3493" y="2775"/>
                    <a:pt x="3243" y="2590"/>
                  </a:cubicBezTo>
                  <a:lnTo>
                    <a:pt x="3243" y="2590"/>
                  </a:lnTo>
                  <a:cubicBezTo>
                    <a:pt x="3301" y="2592"/>
                    <a:pt x="3359" y="2594"/>
                    <a:pt x="3416" y="2594"/>
                  </a:cubicBezTo>
                  <a:cubicBezTo>
                    <a:pt x="3599" y="2594"/>
                    <a:pt x="3779" y="2577"/>
                    <a:pt x="3949" y="2506"/>
                  </a:cubicBezTo>
                  <a:cubicBezTo>
                    <a:pt x="4153" y="2413"/>
                    <a:pt x="4339" y="2181"/>
                    <a:pt x="4302" y="1949"/>
                  </a:cubicBezTo>
                  <a:cubicBezTo>
                    <a:pt x="4274" y="1707"/>
                    <a:pt x="4014" y="1540"/>
                    <a:pt x="3772" y="1484"/>
                  </a:cubicBezTo>
                  <a:cubicBezTo>
                    <a:pt x="3531" y="1428"/>
                    <a:pt x="3270" y="1428"/>
                    <a:pt x="3038" y="1335"/>
                  </a:cubicBezTo>
                  <a:cubicBezTo>
                    <a:pt x="3261" y="1242"/>
                    <a:pt x="3493" y="1150"/>
                    <a:pt x="3670" y="982"/>
                  </a:cubicBezTo>
                  <a:cubicBezTo>
                    <a:pt x="3828" y="815"/>
                    <a:pt x="3939" y="555"/>
                    <a:pt x="3846" y="332"/>
                  </a:cubicBezTo>
                  <a:cubicBezTo>
                    <a:pt x="3738" y="83"/>
                    <a:pt x="3471" y="1"/>
                    <a:pt x="319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3"/>
            <p:cNvSpPr/>
            <p:nvPr/>
          </p:nvSpPr>
          <p:spPr>
            <a:xfrm>
              <a:off x="3896200" y="2081725"/>
              <a:ext cx="107300" cy="100025"/>
            </a:xfrm>
            <a:custGeom>
              <a:rect b="b" l="l" r="r" t="t"/>
              <a:pathLst>
                <a:path extrusionOk="0" h="4001" w="4292">
                  <a:moveTo>
                    <a:pt x="148" y="1328"/>
                  </a:moveTo>
                  <a:lnTo>
                    <a:pt x="148" y="1328"/>
                  </a:lnTo>
                  <a:cubicBezTo>
                    <a:pt x="92" y="1365"/>
                    <a:pt x="55" y="1421"/>
                    <a:pt x="36" y="1477"/>
                  </a:cubicBezTo>
                  <a:cubicBezTo>
                    <a:pt x="55" y="1421"/>
                    <a:pt x="101" y="1365"/>
                    <a:pt x="148" y="1328"/>
                  </a:cubicBezTo>
                  <a:close/>
                  <a:moveTo>
                    <a:pt x="36" y="1477"/>
                  </a:moveTo>
                  <a:lnTo>
                    <a:pt x="36" y="1477"/>
                  </a:lnTo>
                  <a:cubicBezTo>
                    <a:pt x="30" y="1490"/>
                    <a:pt x="25" y="1504"/>
                    <a:pt x="21" y="1518"/>
                  </a:cubicBezTo>
                  <a:lnTo>
                    <a:pt x="21" y="1518"/>
                  </a:lnTo>
                  <a:cubicBezTo>
                    <a:pt x="25" y="1504"/>
                    <a:pt x="30" y="1491"/>
                    <a:pt x="36" y="1477"/>
                  </a:cubicBezTo>
                  <a:close/>
                  <a:moveTo>
                    <a:pt x="21" y="1518"/>
                  </a:moveTo>
                  <a:cubicBezTo>
                    <a:pt x="5" y="1570"/>
                    <a:pt x="1" y="1621"/>
                    <a:pt x="8" y="1672"/>
                  </a:cubicBezTo>
                  <a:cubicBezTo>
                    <a:pt x="8" y="1622"/>
                    <a:pt x="8" y="1567"/>
                    <a:pt x="21" y="1518"/>
                  </a:cubicBezTo>
                  <a:close/>
                  <a:moveTo>
                    <a:pt x="3107" y="1"/>
                  </a:moveTo>
                  <a:cubicBezTo>
                    <a:pt x="2923" y="1"/>
                    <a:pt x="2740" y="39"/>
                    <a:pt x="2563" y="83"/>
                  </a:cubicBezTo>
                  <a:cubicBezTo>
                    <a:pt x="2127" y="195"/>
                    <a:pt x="1690" y="362"/>
                    <a:pt x="1290" y="566"/>
                  </a:cubicBezTo>
                  <a:cubicBezTo>
                    <a:pt x="882" y="780"/>
                    <a:pt x="501" y="1031"/>
                    <a:pt x="148" y="1328"/>
                  </a:cubicBezTo>
                  <a:cubicBezTo>
                    <a:pt x="501" y="1031"/>
                    <a:pt x="882" y="780"/>
                    <a:pt x="1290" y="585"/>
                  </a:cubicBezTo>
                  <a:cubicBezTo>
                    <a:pt x="1690" y="381"/>
                    <a:pt x="2127" y="223"/>
                    <a:pt x="2563" y="130"/>
                  </a:cubicBezTo>
                  <a:cubicBezTo>
                    <a:pt x="2716" y="91"/>
                    <a:pt x="2869" y="66"/>
                    <a:pt x="3019" y="66"/>
                  </a:cubicBezTo>
                  <a:cubicBezTo>
                    <a:pt x="3088" y="66"/>
                    <a:pt x="3156" y="72"/>
                    <a:pt x="3223" y="83"/>
                  </a:cubicBezTo>
                  <a:cubicBezTo>
                    <a:pt x="3334" y="93"/>
                    <a:pt x="3446" y="130"/>
                    <a:pt x="3529" y="204"/>
                  </a:cubicBezTo>
                  <a:cubicBezTo>
                    <a:pt x="3613" y="260"/>
                    <a:pt x="3678" y="353"/>
                    <a:pt x="3706" y="455"/>
                  </a:cubicBezTo>
                  <a:cubicBezTo>
                    <a:pt x="3725" y="557"/>
                    <a:pt x="3706" y="669"/>
                    <a:pt x="3669" y="761"/>
                  </a:cubicBezTo>
                  <a:cubicBezTo>
                    <a:pt x="3622" y="854"/>
                    <a:pt x="3567" y="947"/>
                    <a:pt x="3483" y="1012"/>
                  </a:cubicBezTo>
                  <a:cubicBezTo>
                    <a:pt x="3316" y="1152"/>
                    <a:pt x="3111" y="1235"/>
                    <a:pt x="2898" y="1319"/>
                  </a:cubicBezTo>
                  <a:lnTo>
                    <a:pt x="2758" y="1375"/>
                  </a:lnTo>
                  <a:lnTo>
                    <a:pt x="2898" y="1430"/>
                  </a:lnTo>
                  <a:cubicBezTo>
                    <a:pt x="3149" y="1523"/>
                    <a:pt x="3399" y="1523"/>
                    <a:pt x="3622" y="1579"/>
                  </a:cubicBezTo>
                  <a:cubicBezTo>
                    <a:pt x="3734" y="1607"/>
                    <a:pt x="3845" y="1653"/>
                    <a:pt x="3938" y="1718"/>
                  </a:cubicBezTo>
                  <a:cubicBezTo>
                    <a:pt x="4031" y="1783"/>
                    <a:pt x="4096" y="1876"/>
                    <a:pt x="4124" y="1969"/>
                  </a:cubicBezTo>
                  <a:cubicBezTo>
                    <a:pt x="4143" y="2072"/>
                    <a:pt x="4124" y="2174"/>
                    <a:pt x="4059" y="2257"/>
                  </a:cubicBezTo>
                  <a:cubicBezTo>
                    <a:pt x="4003" y="2350"/>
                    <a:pt x="3910" y="2415"/>
                    <a:pt x="3817" y="2462"/>
                  </a:cubicBezTo>
                  <a:cubicBezTo>
                    <a:pt x="3662" y="2532"/>
                    <a:pt x="3480" y="2549"/>
                    <a:pt x="3300" y="2549"/>
                  </a:cubicBezTo>
                  <a:cubicBezTo>
                    <a:pt x="3243" y="2549"/>
                    <a:pt x="3186" y="2548"/>
                    <a:pt x="3130" y="2545"/>
                  </a:cubicBezTo>
                  <a:lnTo>
                    <a:pt x="2916" y="2536"/>
                  </a:lnTo>
                  <a:lnTo>
                    <a:pt x="3102" y="2666"/>
                  </a:lnTo>
                  <a:cubicBezTo>
                    <a:pt x="3204" y="2731"/>
                    <a:pt x="3306" y="2815"/>
                    <a:pt x="3399" y="2898"/>
                  </a:cubicBezTo>
                  <a:cubicBezTo>
                    <a:pt x="3492" y="2973"/>
                    <a:pt x="3567" y="3084"/>
                    <a:pt x="3594" y="3196"/>
                  </a:cubicBezTo>
                  <a:cubicBezTo>
                    <a:pt x="3632" y="3316"/>
                    <a:pt x="3632" y="3428"/>
                    <a:pt x="3576" y="3530"/>
                  </a:cubicBezTo>
                  <a:cubicBezTo>
                    <a:pt x="3529" y="3642"/>
                    <a:pt x="3437" y="3735"/>
                    <a:pt x="3334" y="3800"/>
                  </a:cubicBezTo>
                  <a:cubicBezTo>
                    <a:pt x="3223" y="3874"/>
                    <a:pt x="3111" y="3902"/>
                    <a:pt x="2981" y="3902"/>
                  </a:cubicBezTo>
                  <a:cubicBezTo>
                    <a:pt x="2945" y="3907"/>
                    <a:pt x="2909" y="3909"/>
                    <a:pt x="2874" y="3909"/>
                  </a:cubicBezTo>
                  <a:cubicBezTo>
                    <a:pt x="2783" y="3909"/>
                    <a:pt x="2694" y="3894"/>
                    <a:pt x="2600" y="3874"/>
                  </a:cubicBezTo>
                  <a:cubicBezTo>
                    <a:pt x="2470" y="3846"/>
                    <a:pt x="2359" y="3800"/>
                    <a:pt x="2229" y="3753"/>
                  </a:cubicBezTo>
                  <a:cubicBezTo>
                    <a:pt x="2108" y="3707"/>
                    <a:pt x="1987" y="3651"/>
                    <a:pt x="1866" y="3604"/>
                  </a:cubicBezTo>
                  <a:cubicBezTo>
                    <a:pt x="1402" y="3372"/>
                    <a:pt x="984" y="3038"/>
                    <a:pt x="640" y="2648"/>
                  </a:cubicBezTo>
                  <a:cubicBezTo>
                    <a:pt x="463" y="2452"/>
                    <a:pt x="296" y="2257"/>
                    <a:pt x="148" y="2034"/>
                  </a:cubicBezTo>
                  <a:cubicBezTo>
                    <a:pt x="83" y="1923"/>
                    <a:pt x="36" y="1802"/>
                    <a:pt x="8" y="1672"/>
                  </a:cubicBezTo>
                  <a:lnTo>
                    <a:pt x="8" y="1672"/>
                  </a:lnTo>
                  <a:cubicBezTo>
                    <a:pt x="18" y="1802"/>
                    <a:pt x="83" y="1932"/>
                    <a:pt x="148" y="2044"/>
                  </a:cubicBezTo>
                  <a:cubicBezTo>
                    <a:pt x="287" y="2267"/>
                    <a:pt x="454" y="2471"/>
                    <a:pt x="621" y="2675"/>
                  </a:cubicBezTo>
                  <a:cubicBezTo>
                    <a:pt x="974" y="3066"/>
                    <a:pt x="1383" y="3419"/>
                    <a:pt x="1848" y="3670"/>
                  </a:cubicBezTo>
                  <a:cubicBezTo>
                    <a:pt x="1959" y="3735"/>
                    <a:pt x="2080" y="3790"/>
                    <a:pt x="2201" y="3846"/>
                  </a:cubicBezTo>
                  <a:cubicBezTo>
                    <a:pt x="2322" y="3893"/>
                    <a:pt x="2452" y="3939"/>
                    <a:pt x="2572" y="3976"/>
                  </a:cubicBezTo>
                  <a:cubicBezTo>
                    <a:pt x="2692" y="3983"/>
                    <a:pt x="2791" y="4001"/>
                    <a:pt x="2892" y="4001"/>
                  </a:cubicBezTo>
                  <a:cubicBezTo>
                    <a:pt x="2925" y="4001"/>
                    <a:pt x="2957" y="3999"/>
                    <a:pt x="2991" y="3995"/>
                  </a:cubicBezTo>
                  <a:cubicBezTo>
                    <a:pt x="3130" y="3985"/>
                    <a:pt x="3269" y="3948"/>
                    <a:pt x="3390" y="3883"/>
                  </a:cubicBezTo>
                  <a:cubicBezTo>
                    <a:pt x="3502" y="3809"/>
                    <a:pt x="3613" y="3707"/>
                    <a:pt x="3678" y="3577"/>
                  </a:cubicBezTo>
                  <a:cubicBezTo>
                    <a:pt x="3752" y="3447"/>
                    <a:pt x="3762" y="3289"/>
                    <a:pt x="3715" y="3149"/>
                  </a:cubicBezTo>
                  <a:cubicBezTo>
                    <a:pt x="3669" y="3010"/>
                    <a:pt x="3585" y="2898"/>
                    <a:pt x="3492" y="2805"/>
                  </a:cubicBezTo>
                  <a:cubicBezTo>
                    <a:pt x="3446" y="2759"/>
                    <a:pt x="3399" y="2703"/>
                    <a:pt x="3344" y="2675"/>
                  </a:cubicBezTo>
                  <a:lnTo>
                    <a:pt x="3502" y="2675"/>
                  </a:lnTo>
                  <a:cubicBezTo>
                    <a:pt x="3632" y="2657"/>
                    <a:pt x="3762" y="2638"/>
                    <a:pt x="3873" y="2582"/>
                  </a:cubicBezTo>
                  <a:cubicBezTo>
                    <a:pt x="4003" y="2517"/>
                    <a:pt x="4105" y="2443"/>
                    <a:pt x="4180" y="2322"/>
                  </a:cubicBezTo>
                  <a:cubicBezTo>
                    <a:pt x="4245" y="2211"/>
                    <a:pt x="4291" y="2053"/>
                    <a:pt x="4263" y="1914"/>
                  </a:cubicBezTo>
                  <a:cubicBezTo>
                    <a:pt x="4226" y="1774"/>
                    <a:pt x="4133" y="1663"/>
                    <a:pt x="4013" y="1588"/>
                  </a:cubicBezTo>
                  <a:cubicBezTo>
                    <a:pt x="3910" y="1514"/>
                    <a:pt x="3780" y="1468"/>
                    <a:pt x="3660" y="1440"/>
                  </a:cubicBezTo>
                  <a:cubicBezTo>
                    <a:pt x="3474" y="1393"/>
                    <a:pt x="3269" y="1393"/>
                    <a:pt x="3102" y="1347"/>
                  </a:cubicBezTo>
                  <a:cubicBezTo>
                    <a:pt x="3260" y="1282"/>
                    <a:pt x="3427" y="1198"/>
                    <a:pt x="3548" y="1068"/>
                  </a:cubicBezTo>
                  <a:cubicBezTo>
                    <a:pt x="3641" y="984"/>
                    <a:pt x="3715" y="882"/>
                    <a:pt x="3762" y="780"/>
                  </a:cubicBezTo>
                  <a:cubicBezTo>
                    <a:pt x="3808" y="659"/>
                    <a:pt x="3817" y="539"/>
                    <a:pt x="3799" y="418"/>
                  </a:cubicBezTo>
                  <a:cubicBezTo>
                    <a:pt x="3762" y="306"/>
                    <a:pt x="3687" y="195"/>
                    <a:pt x="3585" y="130"/>
                  </a:cubicBezTo>
                  <a:cubicBezTo>
                    <a:pt x="3483" y="55"/>
                    <a:pt x="3362" y="28"/>
                    <a:pt x="3251" y="9"/>
                  </a:cubicBezTo>
                  <a:cubicBezTo>
                    <a:pt x="3203" y="3"/>
                    <a:pt x="3155" y="1"/>
                    <a:pt x="31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
            <p:cNvSpPr/>
            <p:nvPr/>
          </p:nvSpPr>
          <p:spPr>
            <a:xfrm>
              <a:off x="3897325" y="2115850"/>
              <a:ext cx="72500" cy="4900"/>
            </a:xfrm>
            <a:custGeom>
              <a:rect b="b" l="l" r="r" t="t"/>
              <a:pathLst>
                <a:path extrusionOk="0" h="196" w="2900">
                  <a:moveTo>
                    <a:pt x="2899" y="0"/>
                  </a:moveTo>
                  <a:cubicBezTo>
                    <a:pt x="2658" y="10"/>
                    <a:pt x="2416" y="28"/>
                    <a:pt x="2156" y="28"/>
                  </a:cubicBezTo>
                  <a:lnTo>
                    <a:pt x="1440" y="93"/>
                  </a:lnTo>
                  <a:lnTo>
                    <a:pt x="716" y="140"/>
                  </a:lnTo>
                  <a:cubicBezTo>
                    <a:pt x="604" y="149"/>
                    <a:pt x="474" y="158"/>
                    <a:pt x="353" y="158"/>
                  </a:cubicBezTo>
                  <a:cubicBezTo>
                    <a:pt x="316" y="161"/>
                    <a:pt x="277" y="162"/>
                    <a:pt x="237" y="162"/>
                  </a:cubicBezTo>
                  <a:cubicBezTo>
                    <a:pt x="157" y="162"/>
                    <a:pt x="75" y="158"/>
                    <a:pt x="0" y="158"/>
                  </a:cubicBezTo>
                  <a:cubicBezTo>
                    <a:pt x="242" y="196"/>
                    <a:pt x="484" y="196"/>
                    <a:pt x="725" y="196"/>
                  </a:cubicBezTo>
                  <a:cubicBezTo>
                    <a:pt x="976" y="196"/>
                    <a:pt x="1217" y="168"/>
                    <a:pt x="1459" y="158"/>
                  </a:cubicBezTo>
                  <a:cubicBezTo>
                    <a:pt x="1691" y="140"/>
                    <a:pt x="1942" y="112"/>
                    <a:pt x="2184" y="93"/>
                  </a:cubicBezTo>
                  <a:cubicBezTo>
                    <a:pt x="2425" y="65"/>
                    <a:pt x="2658" y="28"/>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
            <p:cNvSpPr/>
            <p:nvPr/>
          </p:nvSpPr>
          <p:spPr>
            <a:xfrm>
              <a:off x="3897100" y="2122575"/>
              <a:ext cx="76425" cy="24200"/>
            </a:xfrm>
            <a:custGeom>
              <a:rect b="b" l="l" r="r" t="t"/>
              <a:pathLst>
                <a:path extrusionOk="0" h="968" w="3057">
                  <a:moveTo>
                    <a:pt x="0" y="1"/>
                  </a:moveTo>
                  <a:lnTo>
                    <a:pt x="0" y="1"/>
                  </a:lnTo>
                  <a:cubicBezTo>
                    <a:pt x="121" y="38"/>
                    <a:pt x="251" y="75"/>
                    <a:pt x="381" y="122"/>
                  </a:cubicBezTo>
                  <a:cubicBezTo>
                    <a:pt x="511" y="168"/>
                    <a:pt x="632" y="205"/>
                    <a:pt x="762" y="252"/>
                  </a:cubicBezTo>
                  <a:lnTo>
                    <a:pt x="1533" y="493"/>
                  </a:lnTo>
                  <a:lnTo>
                    <a:pt x="2295" y="735"/>
                  </a:lnTo>
                  <a:cubicBezTo>
                    <a:pt x="2546" y="818"/>
                    <a:pt x="2806" y="902"/>
                    <a:pt x="3057" y="967"/>
                  </a:cubicBezTo>
                  <a:cubicBezTo>
                    <a:pt x="2806" y="865"/>
                    <a:pt x="2564" y="772"/>
                    <a:pt x="2323" y="679"/>
                  </a:cubicBezTo>
                  <a:cubicBezTo>
                    <a:pt x="2063" y="586"/>
                    <a:pt x="1812" y="503"/>
                    <a:pt x="1552" y="419"/>
                  </a:cubicBezTo>
                  <a:cubicBezTo>
                    <a:pt x="1301" y="345"/>
                    <a:pt x="1041" y="261"/>
                    <a:pt x="790" y="187"/>
                  </a:cubicBezTo>
                  <a:cubicBezTo>
                    <a:pt x="520" y="122"/>
                    <a:pt x="260"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
            <p:cNvSpPr/>
            <p:nvPr/>
          </p:nvSpPr>
          <p:spPr>
            <a:xfrm>
              <a:off x="3922650" y="2121300"/>
              <a:ext cx="20450" cy="2100"/>
            </a:xfrm>
            <a:custGeom>
              <a:rect b="b" l="l" r="r" t="t"/>
              <a:pathLst>
                <a:path extrusionOk="0" h="84" w="818">
                  <a:moveTo>
                    <a:pt x="610" y="1"/>
                  </a:moveTo>
                  <a:cubicBezTo>
                    <a:pt x="541" y="1"/>
                    <a:pt x="474" y="5"/>
                    <a:pt x="409" y="15"/>
                  </a:cubicBezTo>
                  <a:cubicBezTo>
                    <a:pt x="344" y="24"/>
                    <a:pt x="270" y="24"/>
                    <a:pt x="204" y="33"/>
                  </a:cubicBezTo>
                  <a:cubicBezTo>
                    <a:pt x="139" y="33"/>
                    <a:pt x="65" y="43"/>
                    <a:pt x="0" y="61"/>
                  </a:cubicBezTo>
                  <a:cubicBezTo>
                    <a:pt x="65" y="70"/>
                    <a:pt x="139" y="80"/>
                    <a:pt x="204" y="80"/>
                  </a:cubicBezTo>
                  <a:cubicBezTo>
                    <a:pt x="226" y="83"/>
                    <a:pt x="249" y="84"/>
                    <a:pt x="272" y="84"/>
                  </a:cubicBezTo>
                  <a:cubicBezTo>
                    <a:pt x="318" y="84"/>
                    <a:pt x="366" y="80"/>
                    <a:pt x="409" y="80"/>
                  </a:cubicBezTo>
                  <a:cubicBezTo>
                    <a:pt x="558" y="70"/>
                    <a:pt x="678" y="43"/>
                    <a:pt x="818" y="15"/>
                  </a:cubicBezTo>
                  <a:cubicBezTo>
                    <a:pt x="748" y="5"/>
                    <a:pt x="678" y="1"/>
                    <a:pt x="6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
            <p:cNvSpPr/>
            <p:nvPr/>
          </p:nvSpPr>
          <p:spPr>
            <a:xfrm>
              <a:off x="3938425" y="2122350"/>
              <a:ext cx="12575" cy="2825"/>
            </a:xfrm>
            <a:custGeom>
              <a:rect b="b" l="l" r="r" t="t"/>
              <a:pathLst>
                <a:path extrusionOk="0" h="113" w="503">
                  <a:moveTo>
                    <a:pt x="503" y="1"/>
                  </a:moveTo>
                  <a:cubicBezTo>
                    <a:pt x="419" y="1"/>
                    <a:pt x="326" y="19"/>
                    <a:pt x="252" y="19"/>
                  </a:cubicBezTo>
                  <a:cubicBezTo>
                    <a:pt x="215" y="28"/>
                    <a:pt x="168" y="38"/>
                    <a:pt x="131" y="47"/>
                  </a:cubicBezTo>
                  <a:cubicBezTo>
                    <a:pt x="84" y="66"/>
                    <a:pt x="47" y="75"/>
                    <a:pt x="1" y="84"/>
                  </a:cubicBezTo>
                  <a:cubicBezTo>
                    <a:pt x="38" y="112"/>
                    <a:pt x="84" y="112"/>
                    <a:pt x="131" y="112"/>
                  </a:cubicBezTo>
                  <a:cubicBezTo>
                    <a:pt x="177" y="112"/>
                    <a:pt x="215" y="112"/>
                    <a:pt x="261" y="93"/>
                  </a:cubicBezTo>
                  <a:cubicBezTo>
                    <a:pt x="354" y="84"/>
                    <a:pt x="438" y="4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
            <p:cNvSpPr/>
            <p:nvPr/>
          </p:nvSpPr>
          <p:spPr>
            <a:xfrm>
              <a:off x="3932625" y="2127125"/>
              <a:ext cx="19300" cy="2150"/>
            </a:xfrm>
            <a:custGeom>
              <a:rect b="b" l="l" r="r" t="t"/>
              <a:pathLst>
                <a:path extrusionOk="0" h="86" w="772">
                  <a:moveTo>
                    <a:pt x="196" y="0"/>
                  </a:moveTo>
                  <a:cubicBezTo>
                    <a:pt x="131" y="0"/>
                    <a:pt x="66" y="5"/>
                    <a:pt x="1" y="14"/>
                  </a:cubicBezTo>
                  <a:cubicBezTo>
                    <a:pt x="66" y="33"/>
                    <a:pt x="131" y="42"/>
                    <a:pt x="186" y="60"/>
                  </a:cubicBezTo>
                  <a:cubicBezTo>
                    <a:pt x="261" y="70"/>
                    <a:pt x="316" y="79"/>
                    <a:pt x="391" y="79"/>
                  </a:cubicBezTo>
                  <a:cubicBezTo>
                    <a:pt x="441" y="83"/>
                    <a:pt x="492" y="85"/>
                    <a:pt x="545" y="85"/>
                  </a:cubicBezTo>
                  <a:cubicBezTo>
                    <a:pt x="619" y="85"/>
                    <a:pt x="696" y="81"/>
                    <a:pt x="772" y="70"/>
                  </a:cubicBezTo>
                  <a:cubicBezTo>
                    <a:pt x="642" y="33"/>
                    <a:pt x="512" y="23"/>
                    <a:pt x="391" y="14"/>
                  </a:cubicBezTo>
                  <a:cubicBezTo>
                    <a:pt x="326" y="5"/>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
            <p:cNvSpPr/>
            <p:nvPr/>
          </p:nvSpPr>
          <p:spPr>
            <a:xfrm>
              <a:off x="3913825" y="2124125"/>
              <a:ext cx="11850" cy="2750"/>
            </a:xfrm>
            <a:custGeom>
              <a:rect b="b" l="l" r="r" t="t"/>
              <a:pathLst>
                <a:path extrusionOk="0" h="110" w="474">
                  <a:moveTo>
                    <a:pt x="67" y="0"/>
                  </a:moveTo>
                  <a:cubicBezTo>
                    <a:pt x="45" y="0"/>
                    <a:pt x="22" y="1"/>
                    <a:pt x="0" y="4"/>
                  </a:cubicBezTo>
                  <a:cubicBezTo>
                    <a:pt x="65" y="41"/>
                    <a:pt x="149" y="60"/>
                    <a:pt x="232" y="87"/>
                  </a:cubicBezTo>
                  <a:cubicBezTo>
                    <a:pt x="294" y="101"/>
                    <a:pt x="350" y="110"/>
                    <a:pt x="408" y="110"/>
                  </a:cubicBezTo>
                  <a:cubicBezTo>
                    <a:pt x="430" y="110"/>
                    <a:pt x="451" y="109"/>
                    <a:pt x="474" y="106"/>
                  </a:cubicBezTo>
                  <a:cubicBezTo>
                    <a:pt x="409" y="60"/>
                    <a:pt x="325" y="41"/>
                    <a:pt x="242" y="22"/>
                  </a:cubicBezTo>
                  <a:cubicBezTo>
                    <a:pt x="187"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
            <p:cNvSpPr/>
            <p:nvPr/>
          </p:nvSpPr>
          <p:spPr>
            <a:xfrm>
              <a:off x="3974200" y="2138375"/>
              <a:ext cx="18150" cy="2575"/>
            </a:xfrm>
            <a:custGeom>
              <a:rect b="b" l="l" r="r" t="t"/>
              <a:pathLst>
                <a:path extrusionOk="0" h="103" w="726">
                  <a:moveTo>
                    <a:pt x="725" y="1"/>
                  </a:moveTo>
                  <a:cubicBezTo>
                    <a:pt x="595" y="1"/>
                    <a:pt x="474" y="10"/>
                    <a:pt x="354" y="10"/>
                  </a:cubicBezTo>
                  <a:lnTo>
                    <a:pt x="177" y="47"/>
                  </a:lnTo>
                  <a:lnTo>
                    <a:pt x="1" y="84"/>
                  </a:lnTo>
                  <a:cubicBezTo>
                    <a:pt x="56" y="103"/>
                    <a:pt x="131" y="103"/>
                    <a:pt x="186" y="103"/>
                  </a:cubicBezTo>
                  <a:cubicBezTo>
                    <a:pt x="261" y="103"/>
                    <a:pt x="317" y="103"/>
                    <a:pt x="372" y="94"/>
                  </a:cubicBezTo>
                  <a:cubicBezTo>
                    <a:pt x="493" y="84"/>
                    <a:pt x="605" y="47"/>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
            <p:cNvSpPr/>
            <p:nvPr/>
          </p:nvSpPr>
          <p:spPr>
            <a:xfrm>
              <a:off x="3967225" y="2137125"/>
              <a:ext cx="12575" cy="2300"/>
            </a:xfrm>
            <a:custGeom>
              <a:rect b="b" l="l" r="r" t="t"/>
              <a:pathLst>
                <a:path extrusionOk="0" h="92" w="503">
                  <a:moveTo>
                    <a:pt x="429" y="0"/>
                  </a:moveTo>
                  <a:cubicBezTo>
                    <a:pt x="369" y="0"/>
                    <a:pt x="308" y="7"/>
                    <a:pt x="242" y="13"/>
                  </a:cubicBezTo>
                  <a:lnTo>
                    <a:pt x="1" y="51"/>
                  </a:lnTo>
                  <a:cubicBezTo>
                    <a:pt x="47" y="78"/>
                    <a:pt x="85" y="88"/>
                    <a:pt x="131" y="88"/>
                  </a:cubicBezTo>
                  <a:cubicBezTo>
                    <a:pt x="146" y="91"/>
                    <a:pt x="161" y="92"/>
                    <a:pt x="175" y="92"/>
                  </a:cubicBezTo>
                  <a:cubicBezTo>
                    <a:pt x="203" y="92"/>
                    <a:pt x="230" y="88"/>
                    <a:pt x="261" y="88"/>
                  </a:cubicBezTo>
                  <a:cubicBezTo>
                    <a:pt x="308" y="88"/>
                    <a:pt x="354" y="78"/>
                    <a:pt x="382" y="60"/>
                  </a:cubicBezTo>
                  <a:cubicBezTo>
                    <a:pt x="419" y="51"/>
                    <a:pt x="465" y="32"/>
                    <a:pt x="503" y="4"/>
                  </a:cubicBezTo>
                  <a:cubicBezTo>
                    <a:pt x="478" y="1"/>
                    <a:pt x="454" y="0"/>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
            <p:cNvSpPr/>
            <p:nvPr/>
          </p:nvSpPr>
          <p:spPr>
            <a:xfrm>
              <a:off x="3986525" y="2133725"/>
              <a:ext cx="6525" cy="2500"/>
            </a:xfrm>
            <a:custGeom>
              <a:rect b="b" l="l" r="r" t="t"/>
              <a:pathLst>
                <a:path extrusionOk="0" h="100" w="261">
                  <a:moveTo>
                    <a:pt x="260" y="1"/>
                  </a:moveTo>
                  <a:cubicBezTo>
                    <a:pt x="204" y="1"/>
                    <a:pt x="167" y="10"/>
                    <a:pt x="130" y="29"/>
                  </a:cubicBezTo>
                  <a:cubicBezTo>
                    <a:pt x="112" y="38"/>
                    <a:pt x="93" y="38"/>
                    <a:pt x="65" y="47"/>
                  </a:cubicBezTo>
                  <a:lnTo>
                    <a:pt x="0" y="84"/>
                  </a:lnTo>
                  <a:cubicBezTo>
                    <a:pt x="22" y="95"/>
                    <a:pt x="53" y="100"/>
                    <a:pt x="85" y="100"/>
                  </a:cubicBezTo>
                  <a:cubicBezTo>
                    <a:pt x="107" y="100"/>
                    <a:pt x="129" y="98"/>
                    <a:pt x="149" y="94"/>
                  </a:cubicBezTo>
                  <a:lnTo>
                    <a:pt x="214" y="57"/>
                  </a:lnTo>
                  <a:cubicBezTo>
                    <a:pt x="232"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
            <p:cNvSpPr/>
            <p:nvPr/>
          </p:nvSpPr>
          <p:spPr>
            <a:xfrm>
              <a:off x="3965150" y="2169975"/>
              <a:ext cx="15125" cy="6175"/>
            </a:xfrm>
            <a:custGeom>
              <a:rect b="b" l="l" r="r" t="t"/>
              <a:pathLst>
                <a:path extrusionOk="0" h="247" w="605">
                  <a:moveTo>
                    <a:pt x="604" y="0"/>
                  </a:moveTo>
                  <a:cubicBezTo>
                    <a:pt x="530" y="93"/>
                    <a:pt x="437" y="158"/>
                    <a:pt x="344" y="167"/>
                  </a:cubicBezTo>
                  <a:cubicBezTo>
                    <a:pt x="298" y="177"/>
                    <a:pt x="233" y="177"/>
                    <a:pt x="177" y="177"/>
                  </a:cubicBezTo>
                  <a:lnTo>
                    <a:pt x="0" y="177"/>
                  </a:lnTo>
                  <a:cubicBezTo>
                    <a:pt x="28" y="186"/>
                    <a:pt x="65" y="205"/>
                    <a:pt x="84" y="214"/>
                  </a:cubicBezTo>
                  <a:cubicBezTo>
                    <a:pt x="112" y="223"/>
                    <a:pt x="130" y="223"/>
                    <a:pt x="168" y="232"/>
                  </a:cubicBezTo>
                  <a:cubicBezTo>
                    <a:pt x="195" y="242"/>
                    <a:pt x="228" y="246"/>
                    <a:pt x="260" y="246"/>
                  </a:cubicBezTo>
                  <a:cubicBezTo>
                    <a:pt x="293" y="246"/>
                    <a:pt x="325" y="242"/>
                    <a:pt x="353" y="232"/>
                  </a:cubicBezTo>
                  <a:cubicBezTo>
                    <a:pt x="409" y="223"/>
                    <a:pt x="465" y="205"/>
                    <a:pt x="511" y="158"/>
                  </a:cubicBezTo>
                  <a:cubicBezTo>
                    <a:pt x="558" y="121"/>
                    <a:pt x="595" y="65"/>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3"/>
            <p:cNvSpPr/>
            <p:nvPr/>
          </p:nvSpPr>
          <p:spPr>
            <a:xfrm>
              <a:off x="3955400" y="2168800"/>
              <a:ext cx="15350" cy="4125"/>
            </a:xfrm>
            <a:custGeom>
              <a:rect b="b" l="l" r="r" t="t"/>
              <a:pathLst>
                <a:path extrusionOk="0" h="165" w="614">
                  <a:moveTo>
                    <a:pt x="0" y="1"/>
                  </a:moveTo>
                  <a:lnTo>
                    <a:pt x="0" y="1"/>
                  </a:lnTo>
                  <a:cubicBezTo>
                    <a:pt x="28" y="47"/>
                    <a:pt x="93" y="75"/>
                    <a:pt x="139" y="94"/>
                  </a:cubicBezTo>
                  <a:cubicBezTo>
                    <a:pt x="186" y="121"/>
                    <a:pt x="232" y="131"/>
                    <a:pt x="288" y="140"/>
                  </a:cubicBezTo>
                  <a:cubicBezTo>
                    <a:pt x="353" y="158"/>
                    <a:pt x="425" y="164"/>
                    <a:pt x="495" y="164"/>
                  </a:cubicBezTo>
                  <a:cubicBezTo>
                    <a:pt x="536" y="164"/>
                    <a:pt x="576" y="162"/>
                    <a:pt x="613" y="159"/>
                  </a:cubicBezTo>
                  <a:cubicBezTo>
                    <a:pt x="567" y="131"/>
                    <a:pt x="511" y="121"/>
                    <a:pt x="446" y="94"/>
                  </a:cubicBezTo>
                  <a:cubicBezTo>
                    <a:pt x="409" y="84"/>
                    <a:pt x="344" y="75"/>
                    <a:pt x="297" y="66"/>
                  </a:cubicBezTo>
                  <a:lnTo>
                    <a:pt x="149" y="38"/>
                  </a:lnTo>
                  <a:cubicBezTo>
                    <a:pt x="102"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
            <p:cNvSpPr/>
            <p:nvPr/>
          </p:nvSpPr>
          <p:spPr>
            <a:xfrm>
              <a:off x="3946325" y="2169275"/>
              <a:ext cx="13050" cy="6050"/>
            </a:xfrm>
            <a:custGeom>
              <a:rect b="b" l="l" r="r" t="t"/>
              <a:pathLst>
                <a:path extrusionOk="0" h="242" w="522">
                  <a:moveTo>
                    <a:pt x="1" y="0"/>
                  </a:moveTo>
                  <a:cubicBezTo>
                    <a:pt x="29" y="47"/>
                    <a:pt x="75" y="75"/>
                    <a:pt x="103" y="102"/>
                  </a:cubicBezTo>
                  <a:cubicBezTo>
                    <a:pt x="140" y="121"/>
                    <a:pt x="187" y="149"/>
                    <a:pt x="233" y="168"/>
                  </a:cubicBezTo>
                  <a:cubicBezTo>
                    <a:pt x="279" y="195"/>
                    <a:pt x="326" y="205"/>
                    <a:pt x="372" y="214"/>
                  </a:cubicBezTo>
                  <a:cubicBezTo>
                    <a:pt x="428" y="233"/>
                    <a:pt x="475" y="242"/>
                    <a:pt x="521" y="242"/>
                  </a:cubicBezTo>
                  <a:cubicBezTo>
                    <a:pt x="447" y="186"/>
                    <a:pt x="363" y="149"/>
                    <a:pt x="261" y="112"/>
                  </a:cubicBezTo>
                  <a:cubicBezTo>
                    <a:pt x="177" y="75"/>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
            <p:cNvSpPr/>
            <p:nvPr/>
          </p:nvSpPr>
          <p:spPr>
            <a:xfrm>
              <a:off x="3961425" y="2168100"/>
              <a:ext cx="10025" cy="2350"/>
            </a:xfrm>
            <a:custGeom>
              <a:rect b="b" l="l" r="r" t="t"/>
              <a:pathLst>
                <a:path extrusionOk="0" h="94" w="401">
                  <a:moveTo>
                    <a:pt x="1" y="1"/>
                  </a:moveTo>
                  <a:cubicBezTo>
                    <a:pt x="47" y="57"/>
                    <a:pt x="112" y="75"/>
                    <a:pt x="186" y="94"/>
                  </a:cubicBezTo>
                  <a:lnTo>
                    <a:pt x="289" y="94"/>
                  </a:lnTo>
                  <a:cubicBezTo>
                    <a:pt x="326" y="75"/>
                    <a:pt x="363" y="75"/>
                    <a:pt x="400" y="57"/>
                  </a:cubicBezTo>
                  <a:cubicBezTo>
                    <a:pt x="326" y="29"/>
                    <a:pt x="270" y="19"/>
                    <a:pt x="196" y="19"/>
                  </a:cubicBezTo>
                  <a:cubicBezTo>
                    <a:pt x="131" y="10"/>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
            <p:cNvSpPr/>
            <p:nvPr/>
          </p:nvSpPr>
          <p:spPr>
            <a:xfrm>
              <a:off x="3901275" y="2128625"/>
              <a:ext cx="8150" cy="12100"/>
            </a:xfrm>
            <a:custGeom>
              <a:rect b="b" l="l" r="r" t="t"/>
              <a:pathLst>
                <a:path extrusionOk="0" h="484" w="326">
                  <a:moveTo>
                    <a:pt x="0" y="0"/>
                  </a:moveTo>
                  <a:lnTo>
                    <a:pt x="37" y="140"/>
                  </a:lnTo>
                  <a:lnTo>
                    <a:pt x="112" y="279"/>
                  </a:lnTo>
                  <a:cubicBezTo>
                    <a:pt x="168" y="353"/>
                    <a:pt x="233" y="437"/>
                    <a:pt x="326" y="484"/>
                  </a:cubicBezTo>
                  <a:cubicBezTo>
                    <a:pt x="270" y="400"/>
                    <a:pt x="214" y="326"/>
                    <a:pt x="168" y="242"/>
                  </a:cubicBezTo>
                  <a:cubicBezTo>
                    <a:pt x="121" y="158"/>
                    <a:pt x="7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
            <p:cNvSpPr/>
            <p:nvPr/>
          </p:nvSpPr>
          <p:spPr>
            <a:xfrm>
              <a:off x="3906850" y="2131175"/>
              <a:ext cx="7000" cy="8625"/>
            </a:xfrm>
            <a:custGeom>
              <a:rect b="b" l="l" r="r" t="t"/>
              <a:pathLst>
                <a:path extrusionOk="0" h="345" w="280">
                  <a:moveTo>
                    <a:pt x="0" y="1"/>
                  </a:moveTo>
                  <a:cubicBezTo>
                    <a:pt x="0" y="38"/>
                    <a:pt x="10" y="84"/>
                    <a:pt x="28" y="112"/>
                  </a:cubicBezTo>
                  <a:cubicBezTo>
                    <a:pt x="47" y="159"/>
                    <a:pt x="65" y="186"/>
                    <a:pt x="93" y="224"/>
                  </a:cubicBezTo>
                  <a:cubicBezTo>
                    <a:pt x="140" y="279"/>
                    <a:pt x="195" y="326"/>
                    <a:pt x="279" y="344"/>
                  </a:cubicBezTo>
                  <a:cubicBezTo>
                    <a:pt x="260" y="316"/>
                    <a:pt x="233" y="279"/>
                    <a:pt x="205" y="251"/>
                  </a:cubicBezTo>
                  <a:cubicBezTo>
                    <a:pt x="186" y="233"/>
                    <a:pt x="168" y="196"/>
                    <a:pt x="140"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
            <p:cNvSpPr/>
            <p:nvPr/>
          </p:nvSpPr>
          <p:spPr>
            <a:xfrm>
              <a:off x="3912650" y="2132575"/>
              <a:ext cx="10475" cy="3725"/>
            </a:xfrm>
            <a:custGeom>
              <a:rect b="b" l="l" r="r" t="t"/>
              <a:pathLst>
                <a:path extrusionOk="0" h="149" w="419">
                  <a:moveTo>
                    <a:pt x="1" y="0"/>
                  </a:moveTo>
                  <a:cubicBezTo>
                    <a:pt x="56" y="47"/>
                    <a:pt x="131" y="84"/>
                    <a:pt x="196" y="103"/>
                  </a:cubicBezTo>
                  <a:lnTo>
                    <a:pt x="307" y="140"/>
                  </a:lnTo>
                  <a:cubicBezTo>
                    <a:pt x="335" y="149"/>
                    <a:pt x="372" y="149"/>
                    <a:pt x="419" y="149"/>
                  </a:cubicBezTo>
                  <a:cubicBezTo>
                    <a:pt x="363" y="103"/>
                    <a:pt x="289" y="75"/>
                    <a:pt x="224" y="47"/>
                  </a:cubicBezTo>
                  <a:cubicBezTo>
                    <a:pt x="149" y="2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
            <p:cNvSpPr/>
            <p:nvPr/>
          </p:nvSpPr>
          <p:spPr>
            <a:xfrm>
              <a:off x="3915900" y="2138150"/>
              <a:ext cx="7925" cy="5825"/>
            </a:xfrm>
            <a:custGeom>
              <a:rect b="b" l="l" r="r" t="t"/>
              <a:pathLst>
                <a:path extrusionOk="0" h="233" w="317">
                  <a:moveTo>
                    <a:pt x="1" y="0"/>
                  </a:moveTo>
                  <a:lnTo>
                    <a:pt x="1" y="0"/>
                  </a:lnTo>
                  <a:cubicBezTo>
                    <a:pt x="38" y="56"/>
                    <a:pt x="94" y="103"/>
                    <a:pt x="140" y="140"/>
                  </a:cubicBezTo>
                  <a:cubicBezTo>
                    <a:pt x="186" y="186"/>
                    <a:pt x="242" y="214"/>
                    <a:pt x="317" y="233"/>
                  </a:cubicBezTo>
                  <a:cubicBezTo>
                    <a:pt x="279" y="177"/>
                    <a:pt x="224" y="130"/>
                    <a:pt x="177" y="93"/>
                  </a:cubicBezTo>
                  <a:cubicBezTo>
                    <a:pt x="13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
            <p:cNvSpPr/>
            <p:nvPr/>
          </p:nvSpPr>
          <p:spPr>
            <a:xfrm>
              <a:off x="3913350" y="2144175"/>
              <a:ext cx="10000" cy="7925"/>
            </a:xfrm>
            <a:custGeom>
              <a:rect b="b" l="l" r="r" t="t"/>
              <a:pathLst>
                <a:path extrusionOk="0" h="317" w="400">
                  <a:moveTo>
                    <a:pt x="0" y="1"/>
                  </a:moveTo>
                  <a:cubicBezTo>
                    <a:pt x="47" y="84"/>
                    <a:pt x="103" y="140"/>
                    <a:pt x="177" y="187"/>
                  </a:cubicBezTo>
                  <a:cubicBezTo>
                    <a:pt x="242" y="233"/>
                    <a:pt x="316" y="280"/>
                    <a:pt x="400" y="317"/>
                  </a:cubicBezTo>
                  <a:cubicBezTo>
                    <a:pt x="344" y="242"/>
                    <a:pt x="288" y="187"/>
                    <a:pt x="214" y="131"/>
                  </a:cubicBezTo>
                  <a:cubicBezTo>
                    <a:pt x="158" y="84"/>
                    <a:pt x="7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
            <p:cNvSpPr/>
            <p:nvPr/>
          </p:nvSpPr>
          <p:spPr>
            <a:xfrm>
              <a:off x="3967000" y="2084025"/>
              <a:ext cx="16275" cy="3975"/>
            </a:xfrm>
            <a:custGeom>
              <a:rect b="b" l="l" r="r" t="t"/>
              <a:pathLst>
                <a:path extrusionOk="0" h="159" w="651">
                  <a:moveTo>
                    <a:pt x="194" y="1"/>
                  </a:moveTo>
                  <a:cubicBezTo>
                    <a:pt x="127" y="1"/>
                    <a:pt x="61" y="14"/>
                    <a:pt x="1" y="47"/>
                  </a:cubicBezTo>
                  <a:cubicBezTo>
                    <a:pt x="56" y="47"/>
                    <a:pt x="103" y="66"/>
                    <a:pt x="159" y="66"/>
                  </a:cubicBezTo>
                  <a:cubicBezTo>
                    <a:pt x="224" y="75"/>
                    <a:pt x="270" y="75"/>
                    <a:pt x="326" y="84"/>
                  </a:cubicBezTo>
                  <a:cubicBezTo>
                    <a:pt x="428" y="112"/>
                    <a:pt x="530" y="131"/>
                    <a:pt x="651" y="159"/>
                  </a:cubicBezTo>
                  <a:cubicBezTo>
                    <a:pt x="614" y="121"/>
                    <a:pt x="558" y="93"/>
                    <a:pt x="502" y="56"/>
                  </a:cubicBezTo>
                  <a:cubicBezTo>
                    <a:pt x="456" y="38"/>
                    <a:pt x="391" y="28"/>
                    <a:pt x="335" y="19"/>
                  </a:cubicBezTo>
                  <a:cubicBezTo>
                    <a:pt x="289" y="8"/>
                    <a:pt x="241"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
            <p:cNvSpPr/>
            <p:nvPr/>
          </p:nvSpPr>
          <p:spPr>
            <a:xfrm>
              <a:off x="3962825" y="2087275"/>
              <a:ext cx="13950" cy="1875"/>
            </a:xfrm>
            <a:custGeom>
              <a:rect b="b" l="l" r="r" t="t"/>
              <a:pathLst>
                <a:path extrusionOk="0" h="75" w="558">
                  <a:moveTo>
                    <a:pt x="279" y="1"/>
                  </a:moveTo>
                  <a:cubicBezTo>
                    <a:pt x="186" y="1"/>
                    <a:pt x="84" y="10"/>
                    <a:pt x="0" y="75"/>
                  </a:cubicBezTo>
                  <a:lnTo>
                    <a:pt x="558" y="75"/>
                  </a:lnTo>
                  <a:cubicBezTo>
                    <a:pt x="511" y="47"/>
                    <a:pt x="465" y="38"/>
                    <a:pt x="418" y="2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
            <p:cNvSpPr/>
            <p:nvPr/>
          </p:nvSpPr>
          <p:spPr>
            <a:xfrm>
              <a:off x="3954000" y="2091700"/>
              <a:ext cx="14650" cy="2575"/>
            </a:xfrm>
            <a:custGeom>
              <a:rect b="b" l="l" r="r" t="t"/>
              <a:pathLst>
                <a:path extrusionOk="0" h="103" w="586">
                  <a:moveTo>
                    <a:pt x="288" y="0"/>
                  </a:moveTo>
                  <a:cubicBezTo>
                    <a:pt x="242" y="9"/>
                    <a:pt x="186" y="19"/>
                    <a:pt x="140" y="37"/>
                  </a:cubicBezTo>
                  <a:cubicBezTo>
                    <a:pt x="93" y="56"/>
                    <a:pt x="47" y="65"/>
                    <a:pt x="0" y="102"/>
                  </a:cubicBezTo>
                  <a:lnTo>
                    <a:pt x="149" y="93"/>
                  </a:lnTo>
                  <a:cubicBezTo>
                    <a:pt x="205" y="93"/>
                    <a:pt x="251" y="84"/>
                    <a:pt x="298" y="84"/>
                  </a:cubicBezTo>
                  <a:cubicBezTo>
                    <a:pt x="391" y="65"/>
                    <a:pt x="483" y="56"/>
                    <a:pt x="586" y="19"/>
                  </a:cubicBezTo>
                  <a:cubicBezTo>
                    <a:pt x="493" y="0"/>
                    <a:pt x="39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
            <p:cNvSpPr/>
            <p:nvPr/>
          </p:nvSpPr>
          <p:spPr>
            <a:xfrm>
              <a:off x="3942625" y="2088200"/>
              <a:ext cx="14175" cy="5600"/>
            </a:xfrm>
            <a:custGeom>
              <a:rect b="b" l="l" r="r" t="t"/>
              <a:pathLst>
                <a:path extrusionOk="0" h="224" w="567">
                  <a:moveTo>
                    <a:pt x="567" y="1"/>
                  </a:moveTo>
                  <a:lnTo>
                    <a:pt x="567" y="1"/>
                  </a:lnTo>
                  <a:cubicBezTo>
                    <a:pt x="465" y="10"/>
                    <a:pt x="362" y="38"/>
                    <a:pt x="260" y="66"/>
                  </a:cubicBezTo>
                  <a:cubicBezTo>
                    <a:pt x="214" y="84"/>
                    <a:pt x="167" y="103"/>
                    <a:pt x="121" y="122"/>
                  </a:cubicBezTo>
                  <a:cubicBezTo>
                    <a:pt x="74" y="149"/>
                    <a:pt x="28" y="187"/>
                    <a:pt x="0" y="224"/>
                  </a:cubicBezTo>
                  <a:lnTo>
                    <a:pt x="149" y="177"/>
                  </a:lnTo>
                  <a:cubicBezTo>
                    <a:pt x="195" y="159"/>
                    <a:pt x="242" y="140"/>
                    <a:pt x="288" y="131"/>
                  </a:cubicBezTo>
                  <a:cubicBezTo>
                    <a:pt x="381" y="94"/>
                    <a:pt x="474" y="5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
            <p:cNvSpPr/>
            <p:nvPr/>
          </p:nvSpPr>
          <p:spPr>
            <a:xfrm>
              <a:off x="3931475" y="2095975"/>
              <a:ext cx="15575" cy="3875"/>
            </a:xfrm>
            <a:custGeom>
              <a:rect b="b" l="l" r="r" t="t"/>
              <a:pathLst>
                <a:path extrusionOk="0" h="155" w="623">
                  <a:moveTo>
                    <a:pt x="495" y="0"/>
                  </a:moveTo>
                  <a:cubicBezTo>
                    <a:pt x="429" y="0"/>
                    <a:pt x="365" y="9"/>
                    <a:pt x="297" y="15"/>
                  </a:cubicBezTo>
                  <a:cubicBezTo>
                    <a:pt x="251" y="24"/>
                    <a:pt x="186" y="34"/>
                    <a:pt x="139" y="61"/>
                  </a:cubicBezTo>
                  <a:cubicBezTo>
                    <a:pt x="93" y="80"/>
                    <a:pt x="37" y="108"/>
                    <a:pt x="0" y="154"/>
                  </a:cubicBezTo>
                  <a:cubicBezTo>
                    <a:pt x="47" y="126"/>
                    <a:pt x="112" y="126"/>
                    <a:pt x="158" y="117"/>
                  </a:cubicBezTo>
                  <a:lnTo>
                    <a:pt x="307" y="99"/>
                  </a:lnTo>
                  <a:cubicBezTo>
                    <a:pt x="409" y="71"/>
                    <a:pt x="511" y="52"/>
                    <a:pt x="623" y="15"/>
                  </a:cubicBezTo>
                  <a:cubicBezTo>
                    <a:pt x="579" y="4"/>
                    <a:pt x="537" y="0"/>
                    <a:pt x="4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
            <p:cNvSpPr/>
            <p:nvPr/>
          </p:nvSpPr>
          <p:spPr>
            <a:xfrm>
              <a:off x="3964925" y="2122950"/>
              <a:ext cx="6975" cy="1950"/>
            </a:xfrm>
            <a:custGeom>
              <a:rect b="b" l="l" r="r" t="t"/>
              <a:pathLst>
                <a:path extrusionOk="0" h="78" w="279">
                  <a:moveTo>
                    <a:pt x="102" y="1"/>
                  </a:moveTo>
                  <a:cubicBezTo>
                    <a:pt x="68" y="1"/>
                    <a:pt x="34" y="9"/>
                    <a:pt x="0" y="23"/>
                  </a:cubicBezTo>
                  <a:cubicBezTo>
                    <a:pt x="46" y="60"/>
                    <a:pt x="93" y="69"/>
                    <a:pt x="139" y="69"/>
                  </a:cubicBezTo>
                  <a:cubicBezTo>
                    <a:pt x="153" y="75"/>
                    <a:pt x="167" y="77"/>
                    <a:pt x="180" y="77"/>
                  </a:cubicBezTo>
                  <a:cubicBezTo>
                    <a:pt x="213" y="77"/>
                    <a:pt x="246" y="64"/>
                    <a:pt x="279" y="51"/>
                  </a:cubicBezTo>
                  <a:cubicBezTo>
                    <a:pt x="232" y="23"/>
                    <a:pt x="186" y="14"/>
                    <a:pt x="139" y="4"/>
                  </a:cubicBezTo>
                  <a:cubicBezTo>
                    <a:pt x="127" y="2"/>
                    <a:pt x="114"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
            <p:cNvSpPr/>
            <p:nvPr/>
          </p:nvSpPr>
          <p:spPr>
            <a:xfrm>
              <a:off x="3970475" y="2126300"/>
              <a:ext cx="7000" cy="1650"/>
            </a:xfrm>
            <a:custGeom>
              <a:rect b="b" l="l" r="r" t="t"/>
              <a:pathLst>
                <a:path extrusionOk="0" h="66" w="280">
                  <a:moveTo>
                    <a:pt x="140" y="0"/>
                  </a:moveTo>
                  <a:cubicBezTo>
                    <a:pt x="94" y="0"/>
                    <a:pt x="47" y="10"/>
                    <a:pt x="1" y="28"/>
                  </a:cubicBezTo>
                  <a:cubicBezTo>
                    <a:pt x="47" y="56"/>
                    <a:pt x="94" y="66"/>
                    <a:pt x="140" y="66"/>
                  </a:cubicBezTo>
                  <a:cubicBezTo>
                    <a:pt x="187" y="66"/>
                    <a:pt x="233" y="56"/>
                    <a:pt x="280" y="28"/>
                  </a:cubicBezTo>
                  <a:cubicBezTo>
                    <a:pt x="233" y="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3"/>
            <p:cNvSpPr/>
            <p:nvPr/>
          </p:nvSpPr>
          <p:spPr>
            <a:xfrm>
              <a:off x="3916825" y="2102325"/>
              <a:ext cx="9325" cy="4250"/>
            </a:xfrm>
            <a:custGeom>
              <a:rect b="b" l="l" r="r" t="t"/>
              <a:pathLst>
                <a:path extrusionOk="0" h="170" w="373">
                  <a:moveTo>
                    <a:pt x="335" y="0"/>
                  </a:moveTo>
                  <a:cubicBezTo>
                    <a:pt x="276" y="0"/>
                    <a:pt x="222" y="18"/>
                    <a:pt x="168" y="49"/>
                  </a:cubicBezTo>
                  <a:cubicBezTo>
                    <a:pt x="140" y="58"/>
                    <a:pt x="112" y="77"/>
                    <a:pt x="75" y="95"/>
                  </a:cubicBezTo>
                  <a:cubicBezTo>
                    <a:pt x="47" y="105"/>
                    <a:pt x="19" y="133"/>
                    <a:pt x="1" y="170"/>
                  </a:cubicBezTo>
                  <a:cubicBezTo>
                    <a:pt x="66" y="151"/>
                    <a:pt x="140" y="133"/>
                    <a:pt x="196" y="105"/>
                  </a:cubicBezTo>
                  <a:cubicBezTo>
                    <a:pt x="252" y="86"/>
                    <a:pt x="307" y="49"/>
                    <a:pt x="372" y="3"/>
                  </a:cubicBezTo>
                  <a:cubicBezTo>
                    <a:pt x="360" y="1"/>
                    <a:pt x="347" y="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
            <p:cNvSpPr/>
            <p:nvPr/>
          </p:nvSpPr>
          <p:spPr>
            <a:xfrm>
              <a:off x="3860400" y="1820400"/>
              <a:ext cx="99425" cy="103575"/>
            </a:xfrm>
            <a:custGeom>
              <a:rect b="b" l="l" r="r" t="t"/>
              <a:pathLst>
                <a:path extrusionOk="0" h="4143" w="3977">
                  <a:moveTo>
                    <a:pt x="2097" y="0"/>
                  </a:moveTo>
                  <a:cubicBezTo>
                    <a:pt x="2092" y="0"/>
                    <a:pt x="2087" y="0"/>
                    <a:pt x="2081" y="0"/>
                  </a:cubicBezTo>
                  <a:cubicBezTo>
                    <a:pt x="1821" y="19"/>
                    <a:pt x="1654" y="261"/>
                    <a:pt x="1570" y="493"/>
                  </a:cubicBezTo>
                  <a:cubicBezTo>
                    <a:pt x="1487" y="734"/>
                    <a:pt x="1477" y="995"/>
                    <a:pt x="1357" y="1208"/>
                  </a:cubicBezTo>
                  <a:cubicBezTo>
                    <a:pt x="1292" y="995"/>
                    <a:pt x="1217" y="744"/>
                    <a:pt x="1069" y="558"/>
                  </a:cubicBezTo>
                  <a:cubicBezTo>
                    <a:pt x="949" y="408"/>
                    <a:pt x="757" y="307"/>
                    <a:pt x="566" y="307"/>
                  </a:cubicBezTo>
                  <a:cubicBezTo>
                    <a:pt x="519" y="307"/>
                    <a:pt x="473" y="313"/>
                    <a:pt x="428" y="326"/>
                  </a:cubicBezTo>
                  <a:cubicBezTo>
                    <a:pt x="56" y="446"/>
                    <a:pt x="0" y="930"/>
                    <a:pt x="47" y="1320"/>
                  </a:cubicBezTo>
                  <a:cubicBezTo>
                    <a:pt x="167" y="2267"/>
                    <a:pt x="520" y="3187"/>
                    <a:pt x="1069" y="3977"/>
                  </a:cubicBezTo>
                  <a:cubicBezTo>
                    <a:pt x="1141" y="4098"/>
                    <a:pt x="1259" y="4142"/>
                    <a:pt x="1385" y="4142"/>
                  </a:cubicBezTo>
                  <a:cubicBezTo>
                    <a:pt x="1549" y="4142"/>
                    <a:pt x="1728" y="4069"/>
                    <a:pt x="1849" y="3996"/>
                  </a:cubicBezTo>
                  <a:cubicBezTo>
                    <a:pt x="2648" y="3550"/>
                    <a:pt x="3354" y="2899"/>
                    <a:pt x="3754" y="2063"/>
                  </a:cubicBezTo>
                  <a:cubicBezTo>
                    <a:pt x="3874" y="1803"/>
                    <a:pt x="3977" y="1515"/>
                    <a:pt x="3921" y="1236"/>
                  </a:cubicBezTo>
                  <a:cubicBezTo>
                    <a:pt x="3874" y="948"/>
                    <a:pt x="3670" y="679"/>
                    <a:pt x="3382" y="651"/>
                  </a:cubicBezTo>
                  <a:cubicBezTo>
                    <a:pt x="3371" y="650"/>
                    <a:pt x="3360" y="650"/>
                    <a:pt x="3349" y="650"/>
                  </a:cubicBezTo>
                  <a:cubicBezTo>
                    <a:pt x="3049" y="650"/>
                    <a:pt x="2817" y="892"/>
                    <a:pt x="2611" y="1134"/>
                  </a:cubicBezTo>
                  <a:cubicBezTo>
                    <a:pt x="2648" y="902"/>
                    <a:pt x="2667" y="651"/>
                    <a:pt x="2602" y="419"/>
                  </a:cubicBezTo>
                  <a:cubicBezTo>
                    <a:pt x="2520" y="192"/>
                    <a:pt x="2323" y="0"/>
                    <a:pt x="20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
            <p:cNvSpPr/>
            <p:nvPr/>
          </p:nvSpPr>
          <p:spPr>
            <a:xfrm>
              <a:off x="3859700" y="1818925"/>
              <a:ext cx="100350" cy="104625"/>
            </a:xfrm>
            <a:custGeom>
              <a:rect b="b" l="l" r="r" t="t"/>
              <a:pathLst>
                <a:path extrusionOk="0" h="4185" w="4014">
                  <a:moveTo>
                    <a:pt x="1255" y="4147"/>
                  </a:moveTo>
                  <a:cubicBezTo>
                    <a:pt x="1320" y="4175"/>
                    <a:pt x="1375" y="4185"/>
                    <a:pt x="1440" y="4185"/>
                  </a:cubicBezTo>
                  <a:cubicBezTo>
                    <a:pt x="1385" y="4185"/>
                    <a:pt x="1320" y="4175"/>
                    <a:pt x="1255" y="4147"/>
                  </a:cubicBezTo>
                  <a:close/>
                  <a:moveTo>
                    <a:pt x="2100" y="0"/>
                  </a:moveTo>
                  <a:cubicBezTo>
                    <a:pt x="2081" y="0"/>
                    <a:pt x="2062" y="1"/>
                    <a:pt x="2044" y="4"/>
                  </a:cubicBezTo>
                  <a:cubicBezTo>
                    <a:pt x="1905" y="32"/>
                    <a:pt x="1784" y="106"/>
                    <a:pt x="1700" y="217"/>
                  </a:cubicBezTo>
                  <a:cubicBezTo>
                    <a:pt x="1617" y="320"/>
                    <a:pt x="1552" y="431"/>
                    <a:pt x="1515" y="561"/>
                  </a:cubicBezTo>
                  <a:cubicBezTo>
                    <a:pt x="1459" y="747"/>
                    <a:pt x="1431" y="933"/>
                    <a:pt x="1375" y="1109"/>
                  </a:cubicBezTo>
                  <a:cubicBezTo>
                    <a:pt x="1320" y="942"/>
                    <a:pt x="1245" y="775"/>
                    <a:pt x="1143" y="626"/>
                  </a:cubicBezTo>
                  <a:cubicBezTo>
                    <a:pt x="1069" y="533"/>
                    <a:pt x="976" y="459"/>
                    <a:pt x="864" y="394"/>
                  </a:cubicBezTo>
                  <a:cubicBezTo>
                    <a:pt x="788" y="352"/>
                    <a:pt x="695" y="331"/>
                    <a:pt x="599" y="331"/>
                  </a:cubicBezTo>
                  <a:cubicBezTo>
                    <a:pt x="567" y="331"/>
                    <a:pt x="534" y="334"/>
                    <a:pt x="502" y="338"/>
                  </a:cubicBezTo>
                  <a:cubicBezTo>
                    <a:pt x="372" y="366"/>
                    <a:pt x="270" y="431"/>
                    <a:pt x="186" y="524"/>
                  </a:cubicBezTo>
                  <a:cubicBezTo>
                    <a:pt x="112" y="617"/>
                    <a:pt x="75" y="738"/>
                    <a:pt x="47" y="849"/>
                  </a:cubicBezTo>
                  <a:cubicBezTo>
                    <a:pt x="0" y="1081"/>
                    <a:pt x="19" y="1314"/>
                    <a:pt x="65" y="1537"/>
                  </a:cubicBezTo>
                  <a:cubicBezTo>
                    <a:pt x="130" y="1992"/>
                    <a:pt x="260" y="2429"/>
                    <a:pt x="437" y="2847"/>
                  </a:cubicBezTo>
                  <a:cubicBezTo>
                    <a:pt x="604" y="3265"/>
                    <a:pt x="818" y="3674"/>
                    <a:pt x="1087" y="4045"/>
                  </a:cubicBezTo>
                  <a:cubicBezTo>
                    <a:pt x="827" y="3674"/>
                    <a:pt x="604" y="3265"/>
                    <a:pt x="446" y="2847"/>
                  </a:cubicBezTo>
                  <a:cubicBezTo>
                    <a:pt x="279" y="2429"/>
                    <a:pt x="167" y="1983"/>
                    <a:pt x="112" y="1537"/>
                  </a:cubicBezTo>
                  <a:cubicBezTo>
                    <a:pt x="75" y="1314"/>
                    <a:pt x="65" y="1081"/>
                    <a:pt x="121" y="858"/>
                  </a:cubicBezTo>
                  <a:cubicBezTo>
                    <a:pt x="140" y="756"/>
                    <a:pt x="186" y="654"/>
                    <a:pt x="260" y="570"/>
                  </a:cubicBezTo>
                  <a:cubicBezTo>
                    <a:pt x="325" y="496"/>
                    <a:pt x="418" y="431"/>
                    <a:pt x="530" y="422"/>
                  </a:cubicBezTo>
                  <a:cubicBezTo>
                    <a:pt x="547" y="420"/>
                    <a:pt x="564" y="419"/>
                    <a:pt x="581" y="419"/>
                  </a:cubicBezTo>
                  <a:cubicBezTo>
                    <a:pt x="666" y="419"/>
                    <a:pt x="750" y="439"/>
                    <a:pt x="827" y="478"/>
                  </a:cubicBezTo>
                  <a:cubicBezTo>
                    <a:pt x="920" y="524"/>
                    <a:pt x="1004" y="608"/>
                    <a:pt x="1059" y="691"/>
                  </a:cubicBezTo>
                  <a:cubicBezTo>
                    <a:pt x="1189" y="858"/>
                    <a:pt x="1245" y="1081"/>
                    <a:pt x="1320" y="1304"/>
                  </a:cubicBezTo>
                  <a:lnTo>
                    <a:pt x="1366" y="1444"/>
                  </a:lnTo>
                  <a:lnTo>
                    <a:pt x="1431" y="1304"/>
                  </a:lnTo>
                  <a:cubicBezTo>
                    <a:pt x="1552" y="1072"/>
                    <a:pt x="1570" y="821"/>
                    <a:pt x="1654" y="598"/>
                  </a:cubicBezTo>
                  <a:cubicBezTo>
                    <a:pt x="1691" y="496"/>
                    <a:pt x="1747" y="385"/>
                    <a:pt x="1812" y="292"/>
                  </a:cubicBezTo>
                  <a:cubicBezTo>
                    <a:pt x="1886" y="208"/>
                    <a:pt x="1979" y="143"/>
                    <a:pt x="2081" y="134"/>
                  </a:cubicBezTo>
                  <a:cubicBezTo>
                    <a:pt x="2100" y="131"/>
                    <a:pt x="2118" y="129"/>
                    <a:pt x="2136" y="129"/>
                  </a:cubicBezTo>
                  <a:cubicBezTo>
                    <a:pt x="2222" y="129"/>
                    <a:pt x="2308" y="162"/>
                    <a:pt x="2369" y="208"/>
                  </a:cubicBezTo>
                  <a:cubicBezTo>
                    <a:pt x="2453" y="282"/>
                    <a:pt x="2527" y="375"/>
                    <a:pt x="2555" y="478"/>
                  </a:cubicBezTo>
                  <a:cubicBezTo>
                    <a:pt x="2630" y="691"/>
                    <a:pt x="2602" y="933"/>
                    <a:pt x="2583" y="1174"/>
                  </a:cubicBezTo>
                  <a:lnTo>
                    <a:pt x="2555" y="1397"/>
                  </a:lnTo>
                  <a:lnTo>
                    <a:pt x="2695" y="1221"/>
                  </a:lnTo>
                  <a:cubicBezTo>
                    <a:pt x="2778" y="1119"/>
                    <a:pt x="2862" y="1026"/>
                    <a:pt x="2964" y="942"/>
                  </a:cubicBezTo>
                  <a:cubicBezTo>
                    <a:pt x="3057" y="858"/>
                    <a:pt x="3159" y="793"/>
                    <a:pt x="3280" y="766"/>
                  </a:cubicBezTo>
                  <a:cubicBezTo>
                    <a:pt x="3314" y="760"/>
                    <a:pt x="3348" y="757"/>
                    <a:pt x="3383" y="757"/>
                  </a:cubicBezTo>
                  <a:cubicBezTo>
                    <a:pt x="3463" y="757"/>
                    <a:pt x="3543" y="773"/>
                    <a:pt x="3614" y="812"/>
                  </a:cubicBezTo>
                  <a:cubicBezTo>
                    <a:pt x="3717" y="877"/>
                    <a:pt x="3800" y="970"/>
                    <a:pt x="3856" y="1081"/>
                  </a:cubicBezTo>
                  <a:cubicBezTo>
                    <a:pt x="3921" y="1184"/>
                    <a:pt x="3940" y="1314"/>
                    <a:pt x="3940" y="1444"/>
                  </a:cubicBezTo>
                  <a:cubicBezTo>
                    <a:pt x="3940" y="1574"/>
                    <a:pt x="3921" y="1695"/>
                    <a:pt x="3875" y="1815"/>
                  </a:cubicBezTo>
                  <a:cubicBezTo>
                    <a:pt x="3837" y="1946"/>
                    <a:pt x="3782" y="2057"/>
                    <a:pt x="3717" y="2178"/>
                  </a:cubicBezTo>
                  <a:cubicBezTo>
                    <a:pt x="3661" y="2289"/>
                    <a:pt x="3605" y="2410"/>
                    <a:pt x="3531" y="2512"/>
                  </a:cubicBezTo>
                  <a:cubicBezTo>
                    <a:pt x="3252" y="2949"/>
                    <a:pt x="2899" y="3339"/>
                    <a:pt x="2481" y="3646"/>
                  </a:cubicBezTo>
                  <a:cubicBezTo>
                    <a:pt x="2267" y="3813"/>
                    <a:pt x="2044" y="3952"/>
                    <a:pt x="1812" y="4082"/>
                  </a:cubicBezTo>
                  <a:cubicBezTo>
                    <a:pt x="1700" y="4138"/>
                    <a:pt x="1570" y="4185"/>
                    <a:pt x="1440" y="4185"/>
                  </a:cubicBezTo>
                  <a:cubicBezTo>
                    <a:pt x="1570" y="4185"/>
                    <a:pt x="1700" y="4138"/>
                    <a:pt x="1831" y="4082"/>
                  </a:cubicBezTo>
                  <a:cubicBezTo>
                    <a:pt x="2063" y="3952"/>
                    <a:pt x="2277" y="3813"/>
                    <a:pt x="2490" y="3664"/>
                  </a:cubicBezTo>
                  <a:cubicBezTo>
                    <a:pt x="2908" y="3348"/>
                    <a:pt x="3289" y="2977"/>
                    <a:pt x="3596" y="2531"/>
                  </a:cubicBezTo>
                  <a:cubicBezTo>
                    <a:pt x="3661" y="2419"/>
                    <a:pt x="3735" y="2317"/>
                    <a:pt x="3791" y="2196"/>
                  </a:cubicBezTo>
                  <a:cubicBezTo>
                    <a:pt x="3847" y="2085"/>
                    <a:pt x="3902" y="1964"/>
                    <a:pt x="3949" y="1834"/>
                  </a:cubicBezTo>
                  <a:cubicBezTo>
                    <a:pt x="3967" y="1732"/>
                    <a:pt x="4005" y="1592"/>
                    <a:pt x="4014" y="1453"/>
                  </a:cubicBezTo>
                  <a:cubicBezTo>
                    <a:pt x="4014" y="1314"/>
                    <a:pt x="4005" y="1174"/>
                    <a:pt x="3930" y="1054"/>
                  </a:cubicBezTo>
                  <a:cubicBezTo>
                    <a:pt x="3875" y="924"/>
                    <a:pt x="3782" y="803"/>
                    <a:pt x="3652" y="738"/>
                  </a:cubicBezTo>
                  <a:cubicBezTo>
                    <a:pt x="3572" y="678"/>
                    <a:pt x="3463" y="651"/>
                    <a:pt x="3357" y="651"/>
                  </a:cubicBezTo>
                  <a:cubicBezTo>
                    <a:pt x="3315" y="651"/>
                    <a:pt x="3273" y="655"/>
                    <a:pt x="3233" y="663"/>
                  </a:cubicBezTo>
                  <a:cubicBezTo>
                    <a:pt x="3094" y="701"/>
                    <a:pt x="2964" y="766"/>
                    <a:pt x="2862" y="858"/>
                  </a:cubicBezTo>
                  <a:cubicBezTo>
                    <a:pt x="2815" y="905"/>
                    <a:pt x="2769" y="942"/>
                    <a:pt x="2722" y="989"/>
                  </a:cubicBezTo>
                  <a:cubicBezTo>
                    <a:pt x="2722" y="933"/>
                    <a:pt x="2732" y="877"/>
                    <a:pt x="2732" y="831"/>
                  </a:cubicBezTo>
                  <a:cubicBezTo>
                    <a:pt x="2732" y="701"/>
                    <a:pt x="2722" y="570"/>
                    <a:pt x="2676" y="450"/>
                  </a:cubicBezTo>
                  <a:cubicBezTo>
                    <a:pt x="2630" y="320"/>
                    <a:pt x="2546" y="199"/>
                    <a:pt x="2444" y="125"/>
                  </a:cubicBezTo>
                  <a:cubicBezTo>
                    <a:pt x="2355" y="52"/>
                    <a:pt x="2224" y="0"/>
                    <a:pt x="21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
            <p:cNvSpPr/>
            <p:nvPr/>
          </p:nvSpPr>
          <p:spPr>
            <a:xfrm>
              <a:off x="3891525" y="1851050"/>
              <a:ext cx="3725" cy="72725"/>
            </a:xfrm>
            <a:custGeom>
              <a:rect b="b" l="l" r="r" t="t"/>
              <a:pathLst>
                <a:path extrusionOk="0" h="2909" w="149">
                  <a:moveTo>
                    <a:pt x="102" y="1"/>
                  </a:moveTo>
                  <a:cubicBezTo>
                    <a:pt x="93" y="242"/>
                    <a:pt x="93" y="475"/>
                    <a:pt x="65" y="735"/>
                  </a:cubicBezTo>
                  <a:lnTo>
                    <a:pt x="56" y="1469"/>
                  </a:lnTo>
                  <a:lnTo>
                    <a:pt x="47" y="2193"/>
                  </a:lnTo>
                  <a:cubicBezTo>
                    <a:pt x="47" y="2305"/>
                    <a:pt x="47" y="2435"/>
                    <a:pt x="28" y="2556"/>
                  </a:cubicBezTo>
                  <a:cubicBezTo>
                    <a:pt x="19" y="2667"/>
                    <a:pt x="9" y="2797"/>
                    <a:pt x="0" y="2909"/>
                  </a:cubicBezTo>
                  <a:cubicBezTo>
                    <a:pt x="65" y="2677"/>
                    <a:pt x="84" y="2435"/>
                    <a:pt x="102" y="2193"/>
                  </a:cubicBezTo>
                  <a:cubicBezTo>
                    <a:pt x="130" y="1952"/>
                    <a:pt x="139" y="1701"/>
                    <a:pt x="139" y="1460"/>
                  </a:cubicBezTo>
                  <a:cubicBezTo>
                    <a:pt x="149" y="1218"/>
                    <a:pt x="149" y="976"/>
                    <a:pt x="139" y="726"/>
                  </a:cubicBezTo>
                  <a:cubicBezTo>
                    <a:pt x="130" y="484"/>
                    <a:pt x="130" y="242"/>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3"/>
            <p:cNvSpPr/>
            <p:nvPr/>
          </p:nvSpPr>
          <p:spPr>
            <a:xfrm>
              <a:off x="3894300" y="1849900"/>
              <a:ext cx="30925" cy="74125"/>
            </a:xfrm>
            <a:custGeom>
              <a:rect b="b" l="l" r="r" t="t"/>
              <a:pathLst>
                <a:path extrusionOk="0" h="2965" w="1237">
                  <a:moveTo>
                    <a:pt x="1236" y="0"/>
                  </a:moveTo>
                  <a:lnTo>
                    <a:pt x="1236" y="0"/>
                  </a:lnTo>
                  <a:cubicBezTo>
                    <a:pt x="1115" y="242"/>
                    <a:pt x="1004" y="484"/>
                    <a:pt x="883" y="716"/>
                  </a:cubicBezTo>
                  <a:cubicBezTo>
                    <a:pt x="772" y="967"/>
                    <a:pt x="670" y="1218"/>
                    <a:pt x="558" y="1459"/>
                  </a:cubicBezTo>
                  <a:cubicBezTo>
                    <a:pt x="456" y="1701"/>
                    <a:pt x="354" y="1942"/>
                    <a:pt x="261" y="2202"/>
                  </a:cubicBezTo>
                  <a:cubicBezTo>
                    <a:pt x="168" y="2453"/>
                    <a:pt x="66" y="2704"/>
                    <a:pt x="1" y="2964"/>
                  </a:cubicBezTo>
                  <a:cubicBezTo>
                    <a:pt x="47" y="2843"/>
                    <a:pt x="94" y="2723"/>
                    <a:pt x="159" y="2593"/>
                  </a:cubicBezTo>
                  <a:cubicBezTo>
                    <a:pt x="205" y="2472"/>
                    <a:pt x="251" y="2351"/>
                    <a:pt x="307" y="2221"/>
                  </a:cubicBezTo>
                  <a:lnTo>
                    <a:pt x="623" y="1478"/>
                  </a:lnTo>
                  <a:lnTo>
                    <a:pt x="930" y="744"/>
                  </a:lnTo>
                  <a:cubicBezTo>
                    <a:pt x="1041" y="493"/>
                    <a:pt x="1143" y="251"/>
                    <a:pt x="1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
            <p:cNvSpPr/>
            <p:nvPr/>
          </p:nvSpPr>
          <p:spPr>
            <a:xfrm>
              <a:off x="3896625" y="1878000"/>
              <a:ext cx="1875" cy="20925"/>
            </a:xfrm>
            <a:custGeom>
              <a:rect b="b" l="l" r="r" t="t"/>
              <a:pathLst>
                <a:path extrusionOk="0" h="837" w="75">
                  <a:moveTo>
                    <a:pt x="38" y="1"/>
                  </a:moveTo>
                  <a:cubicBezTo>
                    <a:pt x="1" y="140"/>
                    <a:pt x="1" y="270"/>
                    <a:pt x="1" y="419"/>
                  </a:cubicBezTo>
                  <a:lnTo>
                    <a:pt x="1" y="623"/>
                  </a:lnTo>
                  <a:cubicBezTo>
                    <a:pt x="1" y="697"/>
                    <a:pt x="19" y="762"/>
                    <a:pt x="19" y="837"/>
                  </a:cubicBezTo>
                  <a:cubicBezTo>
                    <a:pt x="38" y="762"/>
                    <a:pt x="47" y="697"/>
                    <a:pt x="66" y="623"/>
                  </a:cubicBezTo>
                  <a:cubicBezTo>
                    <a:pt x="75" y="558"/>
                    <a:pt x="75" y="484"/>
                    <a:pt x="75" y="419"/>
                  </a:cubicBezTo>
                  <a:cubicBezTo>
                    <a:pt x="75" y="279"/>
                    <a:pt x="66" y="14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
            <p:cNvSpPr/>
            <p:nvPr/>
          </p:nvSpPr>
          <p:spPr>
            <a:xfrm>
              <a:off x="3898725" y="1870100"/>
              <a:ext cx="2575" cy="12575"/>
            </a:xfrm>
            <a:custGeom>
              <a:rect b="b" l="l" r="r" t="t"/>
              <a:pathLst>
                <a:path extrusionOk="0" h="503" w="103">
                  <a:moveTo>
                    <a:pt x="9" y="1"/>
                  </a:moveTo>
                  <a:cubicBezTo>
                    <a:pt x="0" y="84"/>
                    <a:pt x="9" y="177"/>
                    <a:pt x="9" y="242"/>
                  </a:cubicBezTo>
                  <a:cubicBezTo>
                    <a:pt x="28" y="289"/>
                    <a:pt x="28" y="326"/>
                    <a:pt x="37" y="372"/>
                  </a:cubicBezTo>
                  <a:cubicBezTo>
                    <a:pt x="47" y="419"/>
                    <a:pt x="56" y="456"/>
                    <a:pt x="56" y="502"/>
                  </a:cubicBezTo>
                  <a:cubicBezTo>
                    <a:pt x="84" y="465"/>
                    <a:pt x="93" y="419"/>
                    <a:pt x="93" y="372"/>
                  </a:cubicBezTo>
                  <a:cubicBezTo>
                    <a:pt x="102" y="326"/>
                    <a:pt x="93" y="289"/>
                    <a:pt x="93" y="242"/>
                  </a:cubicBezTo>
                  <a:cubicBezTo>
                    <a:pt x="84" y="168"/>
                    <a:pt x="56" y="84"/>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
            <p:cNvSpPr/>
            <p:nvPr/>
          </p:nvSpPr>
          <p:spPr>
            <a:xfrm>
              <a:off x="3902425" y="1869875"/>
              <a:ext cx="3275" cy="18825"/>
            </a:xfrm>
            <a:custGeom>
              <a:rect b="b" l="l" r="r" t="t"/>
              <a:pathLst>
                <a:path extrusionOk="0" h="753" w="131">
                  <a:moveTo>
                    <a:pt x="122" y="0"/>
                  </a:moveTo>
                  <a:lnTo>
                    <a:pt x="122" y="0"/>
                  </a:lnTo>
                  <a:cubicBezTo>
                    <a:pt x="84" y="130"/>
                    <a:pt x="57" y="251"/>
                    <a:pt x="38" y="372"/>
                  </a:cubicBezTo>
                  <a:cubicBezTo>
                    <a:pt x="19" y="502"/>
                    <a:pt x="1" y="623"/>
                    <a:pt x="1" y="753"/>
                  </a:cubicBezTo>
                  <a:cubicBezTo>
                    <a:pt x="38" y="697"/>
                    <a:pt x="66" y="623"/>
                    <a:pt x="75" y="567"/>
                  </a:cubicBezTo>
                  <a:cubicBezTo>
                    <a:pt x="84" y="511"/>
                    <a:pt x="94" y="437"/>
                    <a:pt x="112" y="381"/>
                  </a:cubicBezTo>
                  <a:cubicBezTo>
                    <a:pt x="122" y="251"/>
                    <a:pt x="131" y="13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
            <p:cNvSpPr/>
            <p:nvPr/>
          </p:nvSpPr>
          <p:spPr>
            <a:xfrm>
              <a:off x="3897550" y="1895650"/>
              <a:ext cx="3525" cy="11650"/>
            </a:xfrm>
            <a:custGeom>
              <a:rect b="b" l="l" r="r" t="t"/>
              <a:pathLst>
                <a:path extrusionOk="0" h="466" w="141">
                  <a:moveTo>
                    <a:pt x="140" y="1"/>
                  </a:moveTo>
                  <a:lnTo>
                    <a:pt x="140" y="1"/>
                  </a:lnTo>
                  <a:cubicBezTo>
                    <a:pt x="94" y="75"/>
                    <a:pt x="56" y="140"/>
                    <a:pt x="38" y="224"/>
                  </a:cubicBezTo>
                  <a:cubicBezTo>
                    <a:pt x="10" y="307"/>
                    <a:pt x="1" y="382"/>
                    <a:pt x="1" y="465"/>
                  </a:cubicBezTo>
                  <a:cubicBezTo>
                    <a:pt x="47" y="400"/>
                    <a:pt x="84" y="326"/>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3"/>
            <p:cNvSpPr/>
            <p:nvPr/>
          </p:nvSpPr>
          <p:spPr>
            <a:xfrm>
              <a:off x="3918450" y="1830625"/>
              <a:ext cx="2125" cy="18375"/>
            </a:xfrm>
            <a:custGeom>
              <a:rect b="b" l="l" r="r" t="t"/>
              <a:pathLst>
                <a:path extrusionOk="0" h="735" w="85">
                  <a:moveTo>
                    <a:pt x="10" y="0"/>
                  </a:moveTo>
                  <a:lnTo>
                    <a:pt x="10" y="0"/>
                  </a:lnTo>
                  <a:cubicBezTo>
                    <a:pt x="1" y="121"/>
                    <a:pt x="1" y="233"/>
                    <a:pt x="29" y="381"/>
                  </a:cubicBezTo>
                  <a:cubicBezTo>
                    <a:pt x="29" y="446"/>
                    <a:pt x="29" y="502"/>
                    <a:pt x="38" y="558"/>
                  </a:cubicBezTo>
                  <a:cubicBezTo>
                    <a:pt x="38" y="613"/>
                    <a:pt x="47" y="678"/>
                    <a:pt x="47" y="734"/>
                  </a:cubicBezTo>
                  <a:cubicBezTo>
                    <a:pt x="75" y="678"/>
                    <a:pt x="84" y="604"/>
                    <a:pt x="84" y="548"/>
                  </a:cubicBezTo>
                  <a:lnTo>
                    <a:pt x="84" y="363"/>
                  </a:lnTo>
                  <a:cubicBezTo>
                    <a:pt x="75" y="233"/>
                    <a:pt x="57" y="121"/>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3"/>
            <p:cNvSpPr/>
            <p:nvPr/>
          </p:nvSpPr>
          <p:spPr>
            <a:xfrm>
              <a:off x="3915900" y="1842925"/>
              <a:ext cx="2125" cy="12100"/>
            </a:xfrm>
            <a:custGeom>
              <a:rect b="b" l="l" r="r" t="t"/>
              <a:pathLst>
                <a:path extrusionOk="0" h="484" w="85">
                  <a:moveTo>
                    <a:pt x="10" y="1"/>
                  </a:moveTo>
                  <a:cubicBezTo>
                    <a:pt x="1" y="75"/>
                    <a:pt x="1" y="159"/>
                    <a:pt x="1" y="242"/>
                  </a:cubicBezTo>
                  <a:cubicBezTo>
                    <a:pt x="10" y="326"/>
                    <a:pt x="10" y="400"/>
                    <a:pt x="19" y="484"/>
                  </a:cubicBezTo>
                  <a:cubicBezTo>
                    <a:pt x="47" y="447"/>
                    <a:pt x="56" y="419"/>
                    <a:pt x="66" y="372"/>
                  </a:cubicBezTo>
                  <a:cubicBezTo>
                    <a:pt x="84" y="326"/>
                    <a:pt x="84" y="289"/>
                    <a:pt x="84" y="242"/>
                  </a:cubicBezTo>
                  <a:cubicBezTo>
                    <a:pt x="66" y="196"/>
                    <a:pt x="66" y="159"/>
                    <a:pt x="56" y="112"/>
                  </a:cubicBezTo>
                  <a:cubicBezTo>
                    <a:pt x="47" y="75"/>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
            <p:cNvSpPr/>
            <p:nvPr/>
          </p:nvSpPr>
          <p:spPr>
            <a:xfrm>
              <a:off x="3913825" y="1829225"/>
              <a:ext cx="2575" cy="7000"/>
            </a:xfrm>
            <a:custGeom>
              <a:rect b="b" l="l" r="r" t="t"/>
              <a:pathLst>
                <a:path extrusionOk="0" h="280" w="103">
                  <a:moveTo>
                    <a:pt x="9" y="1"/>
                  </a:moveTo>
                  <a:lnTo>
                    <a:pt x="9" y="1"/>
                  </a:lnTo>
                  <a:cubicBezTo>
                    <a:pt x="0" y="56"/>
                    <a:pt x="9" y="93"/>
                    <a:pt x="28" y="140"/>
                  </a:cubicBezTo>
                  <a:cubicBezTo>
                    <a:pt x="28" y="158"/>
                    <a:pt x="28" y="186"/>
                    <a:pt x="37" y="205"/>
                  </a:cubicBezTo>
                  <a:lnTo>
                    <a:pt x="65" y="279"/>
                  </a:lnTo>
                  <a:cubicBezTo>
                    <a:pt x="102" y="233"/>
                    <a:pt x="102" y="177"/>
                    <a:pt x="93" y="131"/>
                  </a:cubicBezTo>
                  <a:cubicBezTo>
                    <a:pt x="93" y="103"/>
                    <a:pt x="84" y="84"/>
                    <a:pt x="65" y="56"/>
                  </a:cubicBezTo>
                  <a:cubicBezTo>
                    <a:pt x="46" y="38"/>
                    <a:pt x="3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
            <p:cNvSpPr/>
            <p:nvPr/>
          </p:nvSpPr>
          <p:spPr>
            <a:xfrm>
              <a:off x="3948875" y="1845250"/>
              <a:ext cx="5850" cy="15600"/>
            </a:xfrm>
            <a:custGeom>
              <a:rect b="b" l="l" r="r" t="t"/>
              <a:pathLst>
                <a:path extrusionOk="0" h="624" w="234">
                  <a:moveTo>
                    <a:pt x="1" y="1"/>
                  </a:moveTo>
                  <a:cubicBezTo>
                    <a:pt x="94" y="75"/>
                    <a:pt x="140" y="186"/>
                    <a:pt x="150" y="289"/>
                  </a:cubicBezTo>
                  <a:cubicBezTo>
                    <a:pt x="168" y="335"/>
                    <a:pt x="150" y="391"/>
                    <a:pt x="150" y="447"/>
                  </a:cubicBezTo>
                  <a:cubicBezTo>
                    <a:pt x="140" y="474"/>
                    <a:pt x="140" y="502"/>
                    <a:pt x="140" y="530"/>
                  </a:cubicBezTo>
                  <a:cubicBezTo>
                    <a:pt x="140" y="567"/>
                    <a:pt x="131" y="586"/>
                    <a:pt x="131" y="623"/>
                  </a:cubicBezTo>
                  <a:cubicBezTo>
                    <a:pt x="150" y="604"/>
                    <a:pt x="168" y="567"/>
                    <a:pt x="177" y="539"/>
                  </a:cubicBezTo>
                  <a:cubicBezTo>
                    <a:pt x="187" y="521"/>
                    <a:pt x="205" y="484"/>
                    <a:pt x="215" y="465"/>
                  </a:cubicBezTo>
                  <a:cubicBezTo>
                    <a:pt x="224" y="400"/>
                    <a:pt x="233" y="335"/>
                    <a:pt x="224" y="270"/>
                  </a:cubicBezTo>
                  <a:cubicBezTo>
                    <a:pt x="215" y="214"/>
                    <a:pt x="187" y="149"/>
                    <a:pt x="150" y="103"/>
                  </a:cubicBezTo>
                  <a:cubicBezTo>
                    <a:pt x="112" y="56"/>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3"/>
            <p:cNvSpPr/>
            <p:nvPr/>
          </p:nvSpPr>
          <p:spPr>
            <a:xfrm>
              <a:off x="3945875" y="1855000"/>
              <a:ext cx="4900" cy="15125"/>
            </a:xfrm>
            <a:custGeom>
              <a:rect b="b" l="l" r="r" t="t"/>
              <a:pathLst>
                <a:path extrusionOk="0" h="605" w="196">
                  <a:moveTo>
                    <a:pt x="195" y="1"/>
                  </a:moveTo>
                  <a:lnTo>
                    <a:pt x="195" y="1"/>
                  </a:lnTo>
                  <a:cubicBezTo>
                    <a:pt x="167" y="47"/>
                    <a:pt x="158" y="94"/>
                    <a:pt x="140" y="149"/>
                  </a:cubicBezTo>
                  <a:cubicBezTo>
                    <a:pt x="112" y="196"/>
                    <a:pt x="102" y="261"/>
                    <a:pt x="93" y="307"/>
                  </a:cubicBezTo>
                  <a:lnTo>
                    <a:pt x="47" y="456"/>
                  </a:lnTo>
                  <a:cubicBezTo>
                    <a:pt x="28" y="503"/>
                    <a:pt x="19" y="558"/>
                    <a:pt x="0" y="605"/>
                  </a:cubicBezTo>
                  <a:cubicBezTo>
                    <a:pt x="47" y="568"/>
                    <a:pt x="74" y="521"/>
                    <a:pt x="102" y="475"/>
                  </a:cubicBezTo>
                  <a:cubicBezTo>
                    <a:pt x="121" y="428"/>
                    <a:pt x="149" y="372"/>
                    <a:pt x="158" y="326"/>
                  </a:cubicBezTo>
                  <a:cubicBezTo>
                    <a:pt x="186" y="224"/>
                    <a:pt x="195"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3"/>
            <p:cNvSpPr/>
            <p:nvPr/>
          </p:nvSpPr>
          <p:spPr>
            <a:xfrm>
              <a:off x="3945175" y="1866400"/>
              <a:ext cx="7225" cy="11850"/>
            </a:xfrm>
            <a:custGeom>
              <a:rect b="b" l="l" r="r" t="t"/>
              <a:pathLst>
                <a:path extrusionOk="0" h="474" w="289">
                  <a:moveTo>
                    <a:pt x="288" y="0"/>
                  </a:moveTo>
                  <a:lnTo>
                    <a:pt x="288" y="0"/>
                  </a:lnTo>
                  <a:cubicBezTo>
                    <a:pt x="223" y="84"/>
                    <a:pt x="186" y="158"/>
                    <a:pt x="140" y="232"/>
                  </a:cubicBezTo>
                  <a:lnTo>
                    <a:pt x="0" y="474"/>
                  </a:lnTo>
                  <a:cubicBezTo>
                    <a:pt x="47" y="455"/>
                    <a:pt x="84" y="418"/>
                    <a:pt x="121" y="381"/>
                  </a:cubicBezTo>
                  <a:cubicBezTo>
                    <a:pt x="149" y="344"/>
                    <a:pt x="177" y="316"/>
                    <a:pt x="195" y="269"/>
                  </a:cubicBezTo>
                  <a:cubicBezTo>
                    <a:pt x="223" y="232"/>
                    <a:pt x="242" y="186"/>
                    <a:pt x="260" y="139"/>
                  </a:cubicBezTo>
                  <a:cubicBezTo>
                    <a:pt x="279" y="93"/>
                    <a:pt x="288" y="47"/>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
            <p:cNvSpPr/>
            <p:nvPr/>
          </p:nvSpPr>
          <p:spPr>
            <a:xfrm>
              <a:off x="3945175" y="1854075"/>
              <a:ext cx="3050" cy="9550"/>
            </a:xfrm>
            <a:custGeom>
              <a:rect b="b" l="l" r="r" t="t"/>
              <a:pathLst>
                <a:path extrusionOk="0" h="382" w="122">
                  <a:moveTo>
                    <a:pt x="93" y="1"/>
                  </a:moveTo>
                  <a:cubicBezTo>
                    <a:pt x="75" y="66"/>
                    <a:pt x="56" y="131"/>
                    <a:pt x="37" y="186"/>
                  </a:cubicBezTo>
                  <a:cubicBezTo>
                    <a:pt x="28" y="261"/>
                    <a:pt x="10" y="317"/>
                    <a:pt x="0" y="382"/>
                  </a:cubicBezTo>
                  <a:cubicBezTo>
                    <a:pt x="56" y="344"/>
                    <a:pt x="93" y="279"/>
                    <a:pt x="102" y="214"/>
                  </a:cubicBezTo>
                  <a:cubicBezTo>
                    <a:pt x="121" y="177"/>
                    <a:pt x="121" y="140"/>
                    <a:pt x="121" y="112"/>
                  </a:cubicBezTo>
                  <a:cubicBezTo>
                    <a:pt x="121" y="75"/>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
            <p:cNvSpPr/>
            <p:nvPr/>
          </p:nvSpPr>
          <p:spPr>
            <a:xfrm>
              <a:off x="3900575" y="1913075"/>
              <a:ext cx="12800" cy="7000"/>
            </a:xfrm>
            <a:custGeom>
              <a:rect b="b" l="l" r="r" t="t"/>
              <a:pathLst>
                <a:path extrusionOk="0" h="280" w="512">
                  <a:moveTo>
                    <a:pt x="511" y="1"/>
                  </a:moveTo>
                  <a:cubicBezTo>
                    <a:pt x="428" y="56"/>
                    <a:pt x="335" y="93"/>
                    <a:pt x="251" y="140"/>
                  </a:cubicBezTo>
                  <a:cubicBezTo>
                    <a:pt x="168" y="177"/>
                    <a:pt x="75" y="223"/>
                    <a:pt x="0" y="279"/>
                  </a:cubicBezTo>
                  <a:cubicBezTo>
                    <a:pt x="56" y="279"/>
                    <a:pt x="103" y="270"/>
                    <a:pt x="140" y="261"/>
                  </a:cubicBezTo>
                  <a:cubicBezTo>
                    <a:pt x="186" y="242"/>
                    <a:pt x="233" y="223"/>
                    <a:pt x="279" y="196"/>
                  </a:cubicBezTo>
                  <a:cubicBezTo>
                    <a:pt x="372" y="149"/>
                    <a:pt x="465" y="93"/>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3"/>
            <p:cNvSpPr/>
            <p:nvPr/>
          </p:nvSpPr>
          <p:spPr>
            <a:xfrm>
              <a:off x="3903600" y="1908650"/>
              <a:ext cx="9775" cy="6400"/>
            </a:xfrm>
            <a:custGeom>
              <a:rect b="b" l="l" r="r" t="t"/>
              <a:pathLst>
                <a:path extrusionOk="0" h="256" w="391">
                  <a:moveTo>
                    <a:pt x="390" y="1"/>
                  </a:moveTo>
                  <a:cubicBezTo>
                    <a:pt x="335" y="20"/>
                    <a:pt x="316" y="38"/>
                    <a:pt x="279" y="57"/>
                  </a:cubicBezTo>
                  <a:cubicBezTo>
                    <a:pt x="242" y="75"/>
                    <a:pt x="223" y="94"/>
                    <a:pt x="186" y="122"/>
                  </a:cubicBezTo>
                  <a:cubicBezTo>
                    <a:pt x="130" y="168"/>
                    <a:pt x="75" y="205"/>
                    <a:pt x="0" y="252"/>
                  </a:cubicBezTo>
                  <a:cubicBezTo>
                    <a:pt x="13" y="254"/>
                    <a:pt x="24" y="255"/>
                    <a:pt x="36" y="255"/>
                  </a:cubicBezTo>
                  <a:cubicBezTo>
                    <a:pt x="67" y="255"/>
                    <a:pt x="96" y="247"/>
                    <a:pt x="130" y="233"/>
                  </a:cubicBezTo>
                  <a:cubicBezTo>
                    <a:pt x="167" y="224"/>
                    <a:pt x="205" y="196"/>
                    <a:pt x="233" y="178"/>
                  </a:cubicBezTo>
                  <a:cubicBezTo>
                    <a:pt x="307" y="131"/>
                    <a:pt x="353" y="75"/>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3"/>
            <p:cNvSpPr/>
            <p:nvPr/>
          </p:nvSpPr>
          <p:spPr>
            <a:xfrm>
              <a:off x="3905675" y="1899150"/>
              <a:ext cx="4900" cy="10225"/>
            </a:xfrm>
            <a:custGeom>
              <a:rect b="b" l="l" r="r" t="t"/>
              <a:pathLst>
                <a:path extrusionOk="0" h="409" w="196">
                  <a:moveTo>
                    <a:pt x="196" y="0"/>
                  </a:moveTo>
                  <a:cubicBezTo>
                    <a:pt x="140" y="56"/>
                    <a:pt x="103" y="121"/>
                    <a:pt x="75" y="186"/>
                  </a:cubicBezTo>
                  <a:cubicBezTo>
                    <a:pt x="38" y="260"/>
                    <a:pt x="10" y="325"/>
                    <a:pt x="1" y="409"/>
                  </a:cubicBezTo>
                  <a:cubicBezTo>
                    <a:pt x="57" y="353"/>
                    <a:pt x="103" y="279"/>
                    <a:pt x="131" y="223"/>
                  </a:cubicBezTo>
                  <a:cubicBezTo>
                    <a:pt x="150" y="186"/>
                    <a:pt x="159" y="149"/>
                    <a:pt x="177" y="121"/>
                  </a:cubicBezTo>
                  <a:cubicBezTo>
                    <a:pt x="187" y="84"/>
                    <a:pt x="196"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
            <p:cNvSpPr/>
            <p:nvPr/>
          </p:nvSpPr>
          <p:spPr>
            <a:xfrm>
              <a:off x="3911500" y="1898900"/>
              <a:ext cx="6750" cy="7475"/>
            </a:xfrm>
            <a:custGeom>
              <a:rect b="b" l="l" r="r" t="t"/>
              <a:pathLst>
                <a:path extrusionOk="0" h="299" w="270">
                  <a:moveTo>
                    <a:pt x="270" y="1"/>
                  </a:moveTo>
                  <a:lnTo>
                    <a:pt x="270" y="1"/>
                  </a:lnTo>
                  <a:cubicBezTo>
                    <a:pt x="195" y="38"/>
                    <a:pt x="149" y="84"/>
                    <a:pt x="102" y="131"/>
                  </a:cubicBezTo>
                  <a:cubicBezTo>
                    <a:pt x="56" y="187"/>
                    <a:pt x="28" y="233"/>
                    <a:pt x="0" y="298"/>
                  </a:cubicBezTo>
                  <a:cubicBezTo>
                    <a:pt x="74" y="279"/>
                    <a:pt x="121" y="233"/>
                    <a:pt x="167" y="177"/>
                  </a:cubicBezTo>
                  <a:cubicBezTo>
                    <a:pt x="214"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
            <p:cNvSpPr/>
            <p:nvPr/>
          </p:nvSpPr>
          <p:spPr>
            <a:xfrm>
              <a:off x="3917525" y="1900525"/>
              <a:ext cx="8850" cy="9325"/>
            </a:xfrm>
            <a:custGeom>
              <a:rect b="b" l="l" r="r" t="t"/>
              <a:pathLst>
                <a:path extrusionOk="0" h="373" w="354">
                  <a:moveTo>
                    <a:pt x="354" y="1"/>
                  </a:moveTo>
                  <a:lnTo>
                    <a:pt x="354" y="1"/>
                  </a:lnTo>
                  <a:cubicBezTo>
                    <a:pt x="279" y="47"/>
                    <a:pt x="214" y="112"/>
                    <a:pt x="149" y="168"/>
                  </a:cubicBezTo>
                  <a:cubicBezTo>
                    <a:pt x="94" y="224"/>
                    <a:pt x="38" y="298"/>
                    <a:pt x="1" y="372"/>
                  </a:cubicBezTo>
                  <a:cubicBezTo>
                    <a:pt x="75" y="326"/>
                    <a:pt x="140" y="270"/>
                    <a:pt x="205" y="214"/>
                  </a:cubicBezTo>
                  <a:cubicBezTo>
                    <a:pt x="261" y="159"/>
                    <a:pt x="317" y="8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
            <p:cNvSpPr/>
            <p:nvPr/>
          </p:nvSpPr>
          <p:spPr>
            <a:xfrm>
              <a:off x="3862725" y="1835025"/>
              <a:ext cx="4900" cy="15825"/>
            </a:xfrm>
            <a:custGeom>
              <a:rect b="b" l="l" r="r" t="t"/>
              <a:pathLst>
                <a:path extrusionOk="0" h="633" w="196">
                  <a:moveTo>
                    <a:pt x="195" y="1"/>
                  </a:moveTo>
                  <a:lnTo>
                    <a:pt x="195" y="1"/>
                  </a:lnTo>
                  <a:cubicBezTo>
                    <a:pt x="149" y="38"/>
                    <a:pt x="121" y="84"/>
                    <a:pt x="93" y="140"/>
                  </a:cubicBezTo>
                  <a:cubicBezTo>
                    <a:pt x="74" y="196"/>
                    <a:pt x="46" y="242"/>
                    <a:pt x="37" y="298"/>
                  </a:cubicBezTo>
                  <a:cubicBezTo>
                    <a:pt x="9" y="400"/>
                    <a:pt x="0" y="530"/>
                    <a:pt x="46" y="633"/>
                  </a:cubicBezTo>
                  <a:cubicBezTo>
                    <a:pt x="56" y="577"/>
                    <a:pt x="56" y="530"/>
                    <a:pt x="74" y="475"/>
                  </a:cubicBezTo>
                  <a:cubicBezTo>
                    <a:pt x="84" y="419"/>
                    <a:pt x="93" y="354"/>
                    <a:pt x="102" y="317"/>
                  </a:cubicBezTo>
                  <a:cubicBezTo>
                    <a:pt x="130" y="205"/>
                    <a:pt x="167"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
            <p:cNvSpPr/>
            <p:nvPr/>
          </p:nvSpPr>
          <p:spPr>
            <a:xfrm>
              <a:off x="3865275" y="1841300"/>
              <a:ext cx="2800" cy="13975"/>
            </a:xfrm>
            <a:custGeom>
              <a:rect b="b" l="l" r="r" t="t"/>
              <a:pathLst>
                <a:path extrusionOk="0" h="559" w="112">
                  <a:moveTo>
                    <a:pt x="112" y="1"/>
                  </a:moveTo>
                  <a:lnTo>
                    <a:pt x="112" y="1"/>
                  </a:lnTo>
                  <a:cubicBezTo>
                    <a:pt x="84" y="47"/>
                    <a:pt x="65" y="94"/>
                    <a:pt x="47" y="131"/>
                  </a:cubicBezTo>
                  <a:cubicBezTo>
                    <a:pt x="28" y="177"/>
                    <a:pt x="28" y="224"/>
                    <a:pt x="19" y="270"/>
                  </a:cubicBezTo>
                  <a:cubicBezTo>
                    <a:pt x="0" y="372"/>
                    <a:pt x="19" y="474"/>
                    <a:pt x="65" y="558"/>
                  </a:cubicBezTo>
                  <a:lnTo>
                    <a:pt x="75" y="419"/>
                  </a:lnTo>
                  <a:cubicBezTo>
                    <a:pt x="75" y="372"/>
                    <a:pt x="84" y="326"/>
                    <a:pt x="84" y="279"/>
                  </a:cubicBezTo>
                  <a:cubicBezTo>
                    <a:pt x="93" y="186"/>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
            <p:cNvSpPr/>
            <p:nvPr/>
          </p:nvSpPr>
          <p:spPr>
            <a:xfrm>
              <a:off x="3869450" y="1849900"/>
              <a:ext cx="1875" cy="15125"/>
            </a:xfrm>
            <a:custGeom>
              <a:rect b="b" l="l" r="r" t="t"/>
              <a:pathLst>
                <a:path extrusionOk="0" h="605" w="75">
                  <a:moveTo>
                    <a:pt x="47" y="0"/>
                  </a:moveTo>
                  <a:cubicBezTo>
                    <a:pt x="10" y="84"/>
                    <a:pt x="10" y="196"/>
                    <a:pt x="0" y="307"/>
                  </a:cubicBezTo>
                  <a:cubicBezTo>
                    <a:pt x="10" y="353"/>
                    <a:pt x="10" y="418"/>
                    <a:pt x="19" y="465"/>
                  </a:cubicBezTo>
                  <a:cubicBezTo>
                    <a:pt x="28" y="511"/>
                    <a:pt x="47" y="558"/>
                    <a:pt x="75" y="604"/>
                  </a:cubicBezTo>
                  <a:lnTo>
                    <a:pt x="75" y="446"/>
                  </a:lnTo>
                  <a:lnTo>
                    <a:pt x="75" y="298"/>
                  </a:lnTo>
                  <a:cubicBezTo>
                    <a:pt x="66" y="196"/>
                    <a:pt x="66" y="10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
            <p:cNvSpPr/>
            <p:nvPr/>
          </p:nvSpPr>
          <p:spPr>
            <a:xfrm>
              <a:off x="3865275" y="1861500"/>
              <a:ext cx="4425" cy="14675"/>
            </a:xfrm>
            <a:custGeom>
              <a:rect b="b" l="l" r="r" t="t"/>
              <a:pathLst>
                <a:path extrusionOk="0" h="587" w="177">
                  <a:moveTo>
                    <a:pt x="19" y="1"/>
                  </a:moveTo>
                  <a:cubicBezTo>
                    <a:pt x="0" y="103"/>
                    <a:pt x="19" y="205"/>
                    <a:pt x="47" y="298"/>
                  </a:cubicBezTo>
                  <a:cubicBezTo>
                    <a:pt x="65" y="354"/>
                    <a:pt x="75" y="400"/>
                    <a:pt x="93" y="447"/>
                  </a:cubicBezTo>
                  <a:cubicBezTo>
                    <a:pt x="121" y="493"/>
                    <a:pt x="140" y="558"/>
                    <a:pt x="177" y="586"/>
                  </a:cubicBezTo>
                  <a:lnTo>
                    <a:pt x="140" y="438"/>
                  </a:lnTo>
                  <a:cubicBezTo>
                    <a:pt x="130" y="391"/>
                    <a:pt x="121" y="335"/>
                    <a:pt x="112" y="289"/>
                  </a:cubicBezTo>
                  <a:cubicBezTo>
                    <a:pt x="84" y="196"/>
                    <a:pt x="65"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
            <p:cNvSpPr/>
            <p:nvPr/>
          </p:nvSpPr>
          <p:spPr>
            <a:xfrm>
              <a:off x="3871775" y="1871975"/>
              <a:ext cx="2800" cy="15350"/>
            </a:xfrm>
            <a:custGeom>
              <a:rect b="b" l="l" r="r" t="t"/>
              <a:pathLst>
                <a:path extrusionOk="0" h="614" w="112">
                  <a:moveTo>
                    <a:pt x="38" y="0"/>
                  </a:moveTo>
                  <a:cubicBezTo>
                    <a:pt x="0" y="102"/>
                    <a:pt x="0" y="204"/>
                    <a:pt x="19" y="297"/>
                  </a:cubicBezTo>
                  <a:cubicBezTo>
                    <a:pt x="19" y="353"/>
                    <a:pt x="38" y="400"/>
                    <a:pt x="47" y="465"/>
                  </a:cubicBezTo>
                  <a:cubicBezTo>
                    <a:pt x="56" y="520"/>
                    <a:pt x="84" y="576"/>
                    <a:pt x="112" y="613"/>
                  </a:cubicBezTo>
                  <a:cubicBezTo>
                    <a:pt x="103" y="567"/>
                    <a:pt x="93" y="502"/>
                    <a:pt x="93" y="465"/>
                  </a:cubicBezTo>
                  <a:lnTo>
                    <a:pt x="84" y="307"/>
                  </a:lnTo>
                  <a:cubicBezTo>
                    <a:pt x="65" y="204"/>
                    <a:pt x="56"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
            <p:cNvSpPr/>
            <p:nvPr/>
          </p:nvSpPr>
          <p:spPr>
            <a:xfrm>
              <a:off x="3901050" y="1849425"/>
              <a:ext cx="2325" cy="7000"/>
            </a:xfrm>
            <a:custGeom>
              <a:rect b="b" l="l" r="r" t="t"/>
              <a:pathLst>
                <a:path extrusionOk="0" h="280" w="93">
                  <a:moveTo>
                    <a:pt x="74" y="1"/>
                  </a:moveTo>
                  <a:cubicBezTo>
                    <a:pt x="37" y="47"/>
                    <a:pt x="28" y="94"/>
                    <a:pt x="9" y="140"/>
                  </a:cubicBezTo>
                  <a:cubicBezTo>
                    <a:pt x="0" y="187"/>
                    <a:pt x="0" y="233"/>
                    <a:pt x="28" y="280"/>
                  </a:cubicBezTo>
                  <a:cubicBezTo>
                    <a:pt x="56" y="233"/>
                    <a:pt x="74" y="187"/>
                    <a:pt x="84" y="140"/>
                  </a:cubicBezTo>
                  <a:cubicBezTo>
                    <a:pt x="93"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
            <p:cNvSpPr/>
            <p:nvPr/>
          </p:nvSpPr>
          <p:spPr>
            <a:xfrm>
              <a:off x="3904750" y="1844325"/>
              <a:ext cx="1875" cy="7000"/>
            </a:xfrm>
            <a:custGeom>
              <a:rect b="b" l="l" r="r" t="t"/>
              <a:pathLst>
                <a:path extrusionOk="0" h="280" w="75">
                  <a:moveTo>
                    <a:pt x="47" y="0"/>
                  </a:moveTo>
                  <a:cubicBezTo>
                    <a:pt x="19" y="47"/>
                    <a:pt x="1" y="93"/>
                    <a:pt x="1" y="140"/>
                  </a:cubicBezTo>
                  <a:cubicBezTo>
                    <a:pt x="1" y="186"/>
                    <a:pt x="1" y="233"/>
                    <a:pt x="29" y="279"/>
                  </a:cubicBezTo>
                  <a:cubicBezTo>
                    <a:pt x="66" y="233"/>
                    <a:pt x="75" y="186"/>
                    <a:pt x="75" y="140"/>
                  </a:cubicBezTo>
                  <a:cubicBezTo>
                    <a:pt x="75" y="93"/>
                    <a:pt x="75"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
            <p:cNvSpPr/>
            <p:nvPr/>
          </p:nvSpPr>
          <p:spPr>
            <a:xfrm>
              <a:off x="3876650" y="1893100"/>
              <a:ext cx="3500" cy="9775"/>
            </a:xfrm>
            <a:custGeom>
              <a:rect b="b" l="l" r="r" t="t"/>
              <a:pathLst>
                <a:path extrusionOk="0" h="391" w="140">
                  <a:moveTo>
                    <a:pt x="0" y="0"/>
                  </a:moveTo>
                  <a:cubicBezTo>
                    <a:pt x="0" y="84"/>
                    <a:pt x="10" y="149"/>
                    <a:pt x="28" y="223"/>
                  </a:cubicBezTo>
                  <a:cubicBezTo>
                    <a:pt x="38" y="242"/>
                    <a:pt x="56" y="279"/>
                    <a:pt x="75" y="316"/>
                  </a:cubicBezTo>
                  <a:cubicBezTo>
                    <a:pt x="93" y="335"/>
                    <a:pt x="103" y="372"/>
                    <a:pt x="140" y="391"/>
                  </a:cubicBezTo>
                  <a:cubicBezTo>
                    <a:pt x="131" y="316"/>
                    <a:pt x="121" y="251"/>
                    <a:pt x="93" y="186"/>
                  </a:cubicBezTo>
                  <a:cubicBezTo>
                    <a:pt x="75" y="13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
            <p:cNvSpPr/>
            <p:nvPr/>
          </p:nvSpPr>
          <p:spPr>
            <a:xfrm>
              <a:off x="3764450" y="1997300"/>
              <a:ext cx="42075" cy="39325"/>
            </a:xfrm>
            <a:custGeom>
              <a:rect b="b" l="l" r="r" t="t"/>
              <a:pathLst>
                <a:path extrusionOk="0" h="1573" w="1683">
                  <a:moveTo>
                    <a:pt x="681" y="1"/>
                  </a:moveTo>
                  <a:cubicBezTo>
                    <a:pt x="554" y="1"/>
                    <a:pt x="445" y="116"/>
                    <a:pt x="382" y="218"/>
                  </a:cubicBezTo>
                  <a:cubicBezTo>
                    <a:pt x="168" y="543"/>
                    <a:pt x="38" y="933"/>
                    <a:pt x="20" y="1314"/>
                  </a:cubicBezTo>
                  <a:cubicBezTo>
                    <a:pt x="1" y="1453"/>
                    <a:pt x="168" y="1509"/>
                    <a:pt x="261" y="1546"/>
                  </a:cubicBezTo>
                  <a:cubicBezTo>
                    <a:pt x="375" y="1563"/>
                    <a:pt x="490" y="1573"/>
                    <a:pt x="605" y="1573"/>
                  </a:cubicBezTo>
                  <a:cubicBezTo>
                    <a:pt x="863" y="1573"/>
                    <a:pt x="1119" y="1526"/>
                    <a:pt x="1357" y="1416"/>
                  </a:cubicBezTo>
                  <a:cubicBezTo>
                    <a:pt x="1460" y="1361"/>
                    <a:pt x="1562" y="1305"/>
                    <a:pt x="1618" y="1193"/>
                  </a:cubicBezTo>
                  <a:cubicBezTo>
                    <a:pt x="1683" y="1091"/>
                    <a:pt x="1683" y="952"/>
                    <a:pt x="1599" y="868"/>
                  </a:cubicBezTo>
                  <a:cubicBezTo>
                    <a:pt x="1542" y="823"/>
                    <a:pt x="1468" y="809"/>
                    <a:pt x="1390" y="809"/>
                  </a:cubicBezTo>
                  <a:cubicBezTo>
                    <a:pt x="1340" y="809"/>
                    <a:pt x="1287" y="814"/>
                    <a:pt x="1237" y="822"/>
                  </a:cubicBezTo>
                  <a:cubicBezTo>
                    <a:pt x="1311" y="757"/>
                    <a:pt x="1376" y="682"/>
                    <a:pt x="1413" y="589"/>
                  </a:cubicBezTo>
                  <a:cubicBezTo>
                    <a:pt x="1450" y="496"/>
                    <a:pt x="1432" y="385"/>
                    <a:pt x="1357" y="329"/>
                  </a:cubicBezTo>
                  <a:cubicBezTo>
                    <a:pt x="1320" y="303"/>
                    <a:pt x="1277" y="292"/>
                    <a:pt x="1234" y="292"/>
                  </a:cubicBezTo>
                  <a:cubicBezTo>
                    <a:pt x="1172" y="292"/>
                    <a:pt x="1110" y="315"/>
                    <a:pt x="1060" y="348"/>
                  </a:cubicBezTo>
                  <a:cubicBezTo>
                    <a:pt x="967" y="404"/>
                    <a:pt x="902" y="478"/>
                    <a:pt x="809" y="524"/>
                  </a:cubicBezTo>
                  <a:cubicBezTo>
                    <a:pt x="856" y="431"/>
                    <a:pt x="893" y="339"/>
                    <a:pt x="893" y="246"/>
                  </a:cubicBezTo>
                  <a:cubicBezTo>
                    <a:pt x="893" y="153"/>
                    <a:pt x="846" y="51"/>
                    <a:pt x="754" y="13"/>
                  </a:cubicBezTo>
                  <a:cubicBezTo>
                    <a:pt x="729" y="5"/>
                    <a:pt x="705" y="1"/>
                    <a:pt x="6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
            <p:cNvSpPr/>
            <p:nvPr/>
          </p:nvSpPr>
          <p:spPr>
            <a:xfrm>
              <a:off x="3764925" y="1996375"/>
              <a:ext cx="41825" cy="39400"/>
            </a:xfrm>
            <a:custGeom>
              <a:rect b="b" l="l" r="r" t="t"/>
              <a:pathLst>
                <a:path extrusionOk="0" h="1576" w="1673">
                  <a:moveTo>
                    <a:pt x="112" y="803"/>
                  </a:moveTo>
                  <a:cubicBezTo>
                    <a:pt x="56" y="979"/>
                    <a:pt x="19" y="1165"/>
                    <a:pt x="10" y="1351"/>
                  </a:cubicBezTo>
                  <a:cubicBezTo>
                    <a:pt x="19" y="1165"/>
                    <a:pt x="56" y="989"/>
                    <a:pt x="112" y="803"/>
                  </a:cubicBezTo>
                  <a:close/>
                  <a:moveTo>
                    <a:pt x="1" y="1324"/>
                  </a:moveTo>
                  <a:cubicBezTo>
                    <a:pt x="1" y="1361"/>
                    <a:pt x="1" y="1388"/>
                    <a:pt x="10" y="1407"/>
                  </a:cubicBezTo>
                  <a:cubicBezTo>
                    <a:pt x="1" y="1389"/>
                    <a:pt x="1" y="1352"/>
                    <a:pt x="1" y="1324"/>
                  </a:cubicBezTo>
                  <a:close/>
                  <a:moveTo>
                    <a:pt x="10" y="1407"/>
                  </a:moveTo>
                  <a:lnTo>
                    <a:pt x="10" y="1407"/>
                  </a:lnTo>
                  <a:cubicBezTo>
                    <a:pt x="19" y="1435"/>
                    <a:pt x="28" y="1453"/>
                    <a:pt x="56" y="1463"/>
                  </a:cubicBezTo>
                  <a:cubicBezTo>
                    <a:pt x="47" y="1453"/>
                    <a:pt x="19" y="1435"/>
                    <a:pt x="10" y="1407"/>
                  </a:cubicBezTo>
                  <a:close/>
                  <a:moveTo>
                    <a:pt x="679" y="0"/>
                  </a:moveTo>
                  <a:cubicBezTo>
                    <a:pt x="667" y="0"/>
                    <a:pt x="654" y="1"/>
                    <a:pt x="642" y="4"/>
                  </a:cubicBezTo>
                  <a:cubicBezTo>
                    <a:pt x="595" y="13"/>
                    <a:pt x="549" y="41"/>
                    <a:pt x="512" y="69"/>
                  </a:cubicBezTo>
                  <a:cubicBezTo>
                    <a:pt x="437" y="134"/>
                    <a:pt x="382" y="208"/>
                    <a:pt x="335" y="292"/>
                  </a:cubicBezTo>
                  <a:cubicBezTo>
                    <a:pt x="242" y="459"/>
                    <a:pt x="177" y="617"/>
                    <a:pt x="112" y="803"/>
                  </a:cubicBezTo>
                  <a:cubicBezTo>
                    <a:pt x="177" y="626"/>
                    <a:pt x="251" y="459"/>
                    <a:pt x="344" y="301"/>
                  </a:cubicBezTo>
                  <a:cubicBezTo>
                    <a:pt x="391" y="227"/>
                    <a:pt x="456" y="153"/>
                    <a:pt x="521" y="97"/>
                  </a:cubicBezTo>
                  <a:cubicBezTo>
                    <a:pt x="558" y="69"/>
                    <a:pt x="604" y="50"/>
                    <a:pt x="642" y="32"/>
                  </a:cubicBezTo>
                  <a:cubicBezTo>
                    <a:pt x="653" y="29"/>
                    <a:pt x="664" y="28"/>
                    <a:pt x="673" y="28"/>
                  </a:cubicBezTo>
                  <a:cubicBezTo>
                    <a:pt x="703" y="28"/>
                    <a:pt x="725" y="39"/>
                    <a:pt x="753" y="60"/>
                  </a:cubicBezTo>
                  <a:cubicBezTo>
                    <a:pt x="790" y="78"/>
                    <a:pt x="809" y="115"/>
                    <a:pt x="837" y="153"/>
                  </a:cubicBezTo>
                  <a:cubicBezTo>
                    <a:pt x="846" y="190"/>
                    <a:pt x="855" y="236"/>
                    <a:pt x="855" y="283"/>
                  </a:cubicBezTo>
                  <a:cubicBezTo>
                    <a:pt x="855" y="376"/>
                    <a:pt x="809" y="459"/>
                    <a:pt x="781" y="533"/>
                  </a:cubicBezTo>
                  <a:lnTo>
                    <a:pt x="753" y="599"/>
                  </a:lnTo>
                  <a:lnTo>
                    <a:pt x="809" y="571"/>
                  </a:lnTo>
                  <a:cubicBezTo>
                    <a:pt x="902" y="524"/>
                    <a:pt x="985" y="459"/>
                    <a:pt x="1060" y="413"/>
                  </a:cubicBezTo>
                  <a:cubicBezTo>
                    <a:pt x="1088" y="385"/>
                    <a:pt x="1134" y="366"/>
                    <a:pt x="1181" y="366"/>
                  </a:cubicBezTo>
                  <a:cubicBezTo>
                    <a:pt x="1195" y="360"/>
                    <a:pt x="1209" y="358"/>
                    <a:pt x="1223" y="358"/>
                  </a:cubicBezTo>
                  <a:cubicBezTo>
                    <a:pt x="1255" y="358"/>
                    <a:pt x="1285" y="369"/>
                    <a:pt x="1311" y="376"/>
                  </a:cubicBezTo>
                  <a:cubicBezTo>
                    <a:pt x="1348" y="394"/>
                    <a:pt x="1366" y="431"/>
                    <a:pt x="1376" y="478"/>
                  </a:cubicBezTo>
                  <a:cubicBezTo>
                    <a:pt x="1394" y="524"/>
                    <a:pt x="1394" y="571"/>
                    <a:pt x="1366" y="608"/>
                  </a:cubicBezTo>
                  <a:cubicBezTo>
                    <a:pt x="1329" y="691"/>
                    <a:pt x="1264" y="756"/>
                    <a:pt x="1190" y="831"/>
                  </a:cubicBezTo>
                  <a:lnTo>
                    <a:pt x="1125" y="887"/>
                  </a:lnTo>
                  <a:lnTo>
                    <a:pt x="1125" y="887"/>
                  </a:lnTo>
                  <a:lnTo>
                    <a:pt x="1218" y="877"/>
                  </a:lnTo>
                  <a:cubicBezTo>
                    <a:pt x="1264" y="859"/>
                    <a:pt x="1320" y="849"/>
                    <a:pt x="1366" y="849"/>
                  </a:cubicBezTo>
                  <a:cubicBezTo>
                    <a:pt x="1413" y="849"/>
                    <a:pt x="1469" y="849"/>
                    <a:pt x="1506" y="877"/>
                  </a:cubicBezTo>
                  <a:cubicBezTo>
                    <a:pt x="1552" y="896"/>
                    <a:pt x="1589" y="933"/>
                    <a:pt x="1599" y="979"/>
                  </a:cubicBezTo>
                  <a:cubicBezTo>
                    <a:pt x="1608" y="1026"/>
                    <a:pt x="1626" y="1072"/>
                    <a:pt x="1608" y="1119"/>
                  </a:cubicBezTo>
                  <a:cubicBezTo>
                    <a:pt x="1599" y="1165"/>
                    <a:pt x="1580" y="1212"/>
                    <a:pt x="1543" y="1249"/>
                  </a:cubicBezTo>
                  <a:cubicBezTo>
                    <a:pt x="1506" y="1277"/>
                    <a:pt x="1469" y="1314"/>
                    <a:pt x="1422" y="1351"/>
                  </a:cubicBezTo>
                  <a:cubicBezTo>
                    <a:pt x="1376" y="1370"/>
                    <a:pt x="1329" y="1407"/>
                    <a:pt x="1283" y="1416"/>
                  </a:cubicBezTo>
                  <a:cubicBezTo>
                    <a:pt x="1236" y="1444"/>
                    <a:pt x="1190" y="1463"/>
                    <a:pt x="1134" y="1481"/>
                  </a:cubicBezTo>
                  <a:cubicBezTo>
                    <a:pt x="979" y="1533"/>
                    <a:pt x="806" y="1561"/>
                    <a:pt x="639" y="1561"/>
                  </a:cubicBezTo>
                  <a:cubicBezTo>
                    <a:pt x="596" y="1561"/>
                    <a:pt x="553" y="1559"/>
                    <a:pt x="512" y="1555"/>
                  </a:cubicBezTo>
                  <a:cubicBezTo>
                    <a:pt x="400" y="1555"/>
                    <a:pt x="298" y="1546"/>
                    <a:pt x="196" y="1528"/>
                  </a:cubicBezTo>
                  <a:cubicBezTo>
                    <a:pt x="149" y="1509"/>
                    <a:pt x="93" y="1490"/>
                    <a:pt x="56" y="1463"/>
                  </a:cubicBezTo>
                  <a:lnTo>
                    <a:pt x="56" y="1463"/>
                  </a:lnTo>
                  <a:cubicBezTo>
                    <a:pt x="103" y="1500"/>
                    <a:pt x="149" y="1509"/>
                    <a:pt x="196" y="1537"/>
                  </a:cubicBezTo>
                  <a:cubicBezTo>
                    <a:pt x="298" y="1555"/>
                    <a:pt x="400" y="1574"/>
                    <a:pt x="512" y="1574"/>
                  </a:cubicBezTo>
                  <a:cubicBezTo>
                    <a:pt x="538" y="1575"/>
                    <a:pt x="564" y="1576"/>
                    <a:pt x="590" y="1576"/>
                  </a:cubicBezTo>
                  <a:cubicBezTo>
                    <a:pt x="772" y="1576"/>
                    <a:pt x="964" y="1548"/>
                    <a:pt x="1134" y="1500"/>
                  </a:cubicBezTo>
                  <a:cubicBezTo>
                    <a:pt x="1181" y="1490"/>
                    <a:pt x="1236" y="1463"/>
                    <a:pt x="1283" y="1444"/>
                  </a:cubicBezTo>
                  <a:lnTo>
                    <a:pt x="1422" y="1370"/>
                  </a:lnTo>
                  <a:cubicBezTo>
                    <a:pt x="1496" y="1360"/>
                    <a:pt x="1534" y="1323"/>
                    <a:pt x="1580" y="1295"/>
                  </a:cubicBezTo>
                  <a:cubicBezTo>
                    <a:pt x="1608" y="1249"/>
                    <a:pt x="1645" y="1202"/>
                    <a:pt x="1664" y="1137"/>
                  </a:cubicBezTo>
                  <a:cubicBezTo>
                    <a:pt x="1673" y="1082"/>
                    <a:pt x="1673" y="1026"/>
                    <a:pt x="1664" y="970"/>
                  </a:cubicBezTo>
                  <a:cubicBezTo>
                    <a:pt x="1636" y="905"/>
                    <a:pt x="1599" y="859"/>
                    <a:pt x="1543" y="840"/>
                  </a:cubicBezTo>
                  <a:cubicBezTo>
                    <a:pt x="1487" y="812"/>
                    <a:pt x="1431" y="803"/>
                    <a:pt x="1376" y="803"/>
                  </a:cubicBezTo>
                  <a:lnTo>
                    <a:pt x="1301" y="803"/>
                  </a:lnTo>
                  <a:lnTo>
                    <a:pt x="1348" y="756"/>
                  </a:lnTo>
                  <a:cubicBezTo>
                    <a:pt x="1376" y="719"/>
                    <a:pt x="1404" y="673"/>
                    <a:pt x="1431" y="617"/>
                  </a:cubicBezTo>
                  <a:cubicBezTo>
                    <a:pt x="1450" y="571"/>
                    <a:pt x="1450" y="515"/>
                    <a:pt x="1441" y="459"/>
                  </a:cubicBezTo>
                  <a:cubicBezTo>
                    <a:pt x="1431" y="394"/>
                    <a:pt x="1394" y="348"/>
                    <a:pt x="1348" y="320"/>
                  </a:cubicBezTo>
                  <a:cubicBezTo>
                    <a:pt x="1317" y="295"/>
                    <a:pt x="1278" y="287"/>
                    <a:pt x="1238" y="287"/>
                  </a:cubicBezTo>
                  <a:cubicBezTo>
                    <a:pt x="1219" y="287"/>
                    <a:pt x="1199" y="289"/>
                    <a:pt x="1181" y="292"/>
                  </a:cubicBezTo>
                  <a:cubicBezTo>
                    <a:pt x="1125" y="301"/>
                    <a:pt x="1078" y="329"/>
                    <a:pt x="1032" y="348"/>
                  </a:cubicBezTo>
                  <a:cubicBezTo>
                    <a:pt x="967" y="394"/>
                    <a:pt x="911" y="441"/>
                    <a:pt x="846" y="487"/>
                  </a:cubicBezTo>
                  <a:cubicBezTo>
                    <a:pt x="874" y="422"/>
                    <a:pt x="893" y="348"/>
                    <a:pt x="893" y="283"/>
                  </a:cubicBezTo>
                  <a:cubicBezTo>
                    <a:pt x="893" y="236"/>
                    <a:pt x="883" y="190"/>
                    <a:pt x="874" y="143"/>
                  </a:cubicBezTo>
                  <a:cubicBezTo>
                    <a:pt x="846" y="97"/>
                    <a:pt x="827" y="60"/>
                    <a:pt x="781" y="22"/>
                  </a:cubicBezTo>
                  <a:cubicBezTo>
                    <a:pt x="747" y="9"/>
                    <a:pt x="713"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
            <p:cNvSpPr/>
            <p:nvPr/>
          </p:nvSpPr>
          <p:spPr>
            <a:xfrm>
              <a:off x="3765150" y="2010400"/>
              <a:ext cx="19550" cy="22075"/>
            </a:xfrm>
            <a:custGeom>
              <a:rect b="b" l="l" r="r" t="t"/>
              <a:pathLst>
                <a:path extrusionOk="0" h="883" w="782">
                  <a:moveTo>
                    <a:pt x="781" y="0"/>
                  </a:moveTo>
                  <a:cubicBezTo>
                    <a:pt x="726" y="65"/>
                    <a:pt x="651" y="149"/>
                    <a:pt x="568" y="233"/>
                  </a:cubicBezTo>
                  <a:lnTo>
                    <a:pt x="382" y="456"/>
                  </a:lnTo>
                  <a:lnTo>
                    <a:pt x="196" y="669"/>
                  </a:lnTo>
                  <a:cubicBezTo>
                    <a:pt x="177" y="706"/>
                    <a:pt x="140" y="744"/>
                    <a:pt x="103" y="781"/>
                  </a:cubicBezTo>
                  <a:lnTo>
                    <a:pt x="1" y="883"/>
                  </a:lnTo>
                  <a:cubicBezTo>
                    <a:pt x="84" y="818"/>
                    <a:pt x="150" y="753"/>
                    <a:pt x="224" y="679"/>
                  </a:cubicBezTo>
                  <a:cubicBezTo>
                    <a:pt x="289" y="614"/>
                    <a:pt x="363" y="530"/>
                    <a:pt x="419" y="465"/>
                  </a:cubicBezTo>
                  <a:cubicBezTo>
                    <a:pt x="493" y="381"/>
                    <a:pt x="549" y="316"/>
                    <a:pt x="605" y="233"/>
                  </a:cubicBezTo>
                  <a:cubicBezTo>
                    <a:pt x="661" y="158"/>
                    <a:pt x="726" y="84"/>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
            <p:cNvSpPr/>
            <p:nvPr/>
          </p:nvSpPr>
          <p:spPr>
            <a:xfrm>
              <a:off x="3766325" y="2017825"/>
              <a:ext cx="28600" cy="15825"/>
            </a:xfrm>
            <a:custGeom>
              <a:rect b="b" l="l" r="r" t="t"/>
              <a:pathLst>
                <a:path extrusionOk="0" h="633" w="1144">
                  <a:moveTo>
                    <a:pt x="1143" y="1"/>
                  </a:moveTo>
                  <a:cubicBezTo>
                    <a:pt x="1050" y="47"/>
                    <a:pt x="939" y="94"/>
                    <a:pt x="855" y="140"/>
                  </a:cubicBezTo>
                  <a:cubicBezTo>
                    <a:pt x="771" y="186"/>
                    <a:pt x="660" y="252"/>
                    <a:pt x="567" y="298"/>
                  </a:cubicBezTo>
                  <a:cubicBezTo>
                    <a:pt x="465" y="354"/>
                    <a:pt x="372" y="400"/>
                    <a:pt x="279" y="456"/>
                  </a:cubicBezTo>
                  <a:cubicBezTo>
                    <a:pt x="186" y="512"/>
                    <a:pt x="84" y="558"/>
                    <a:pt x="0" y="632"/>
                  </a:cubicBezTo>
                  <a:cubicBezTo>
                    <a:pt x="47" y="595"/>
                    <a:pt x="93" y="577"/>
                    <a:pt x="140" y="549"/>
                  </a:cubicBezTo>
                  <a:cubicBezTo>
                    <a:pt x="186" y="512"/>
                    <a:pt x="233" y="493"/>
                    <a:pt x="279" y="465"/>
                  </a:cubicBezTo>
                  <a:lnTo>
                    <a:pt x="567" y="317"/>
                  </a:lnTo>
                  <a:lnTo>
                    <a:pt x="855" y="168"/>
                  </a:lnTo>
                  <a:cubicBezTo>
                    <a:pt x="957" y="112"/>
                    <a:pt x="1050" y="66"/>
                    <a:pt x="11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
            <p:cNvSpPr/>
            <p:nvPr/>
          </p:nvSpPr>
          <p:spPr>
            <a:xfrm>
              <a:off x="3773300" y="2019675"/>
              <a:ext cx="5600" cy="6300"/>
            </a:xfrm>
            <a:custGeom>
              <a:rect b="b" l="l" r="r" t="t"/>
              <a:pathLst>
                <a:path extrusionOk="0" h="252" w="224">
                  <a:moveTo>
                    <a:pt x="223" y="1"/>
                  </a:moveTo>
                  <a:lnTo>
                    <a:pt x="102" y="112"/>
                  </a:lnTo>
                  <a:cubicBezTo>
                    <a:pt x="84" y="140"/>
                    <a:pt x="56" y="159"/>
                    <a:pt x="47" y="187"/>
                  </a:cubicBezTo>
                  <a:cubicBezTo>
                    <a:pt x="37" y="205"/>
                    <a:pt x="9" y="233"/>
                    <a:pt x="0" y="252"/>
                  </a:cubicBezTo>
                  <a:cubicBezTo>
                    <a:pt x="28" y="233"/>
                    <a:pt x="47" y="224"/>
                    <a:pt x="74" y="196"/>
                  </a:cubicBezTo>
                  <a:cubicBezTo>
                    <a:pt x="93" y="187"/>
                    <a:pt x="102" y="159"/>
                    <a:pt x="130" y="140"/>
                  </a:cubicBezTo>
                  <a:cubicBezTo>
                    <a:pt x="167" y="9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
            <p:cNvSpPr/>
            <p:nvPr/>
          </p:nvSpPr>
          <p:spPr>
            <a:xfrm>
              <a:off x="3778625" y="2017600"/>
              <a:ext cx="2825" cy="4425"/>
            </a:xfrm>
            <a:custGeom>
              <a:rect b="b" l="l" r="r" t="t"/>
              <a:pathLst>
                <a:path extrusionOk="0" h="177" w="113">
                  <a:moveTo>
                    <a:pt x="112" y="0"/>
                  </a:moveTo>
                  <a:lnTo>
                    <a:pt x="112" y="0"/>
                  </a:lnTo>
                  <a:cubicBezTo>
                    <a:pt x="94" y="28"/>
                    <a:pt x="66" y="56"/>
                    <a:pt x="47" y="84"/>
                  </a:cubicBezTo>
                  <a:cubicBezTo>
                    <a:pt x="29" y="93"/>
                    <a:pt x="29" y="121"/>
                    <a:pt x="19" y="130"/>
                  </a:cubicBezTo>
                  <a:cubicBezTo>
                    <a:pt x="10" y="140"/>
                    <a:pt x="10" y="158"/>
                    <a:pt x="1" y="177"/>
                  </a:cubicBezTo>
                  <a:cubicBezTo>
                    <a:pt x="19" y="158"/>
                    <a:pt x="29" y="149"/>
                    <a:pt x="47" y="140"/>
                  </a:cubicBezTo>
                  <a:cubicBezTo>
                    <a:pt x="56" y="130"/>
                    <a:pt x="66" y="103"/>
                    <a:pt x="75" y="93"/>
                  </a:cubicBezTo>
                  <a:cubicBezTo>
                    <a:pt x="94" y="75"/>
                    <a:pt x="103"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
            <p:cNvSpPr/>
            <p:nvPr/>
          </p:nvSpPr>
          <p:spPr>
            <a:xfrm>
              <a:off x="3777700" y="2019450"/>
              <a:ext cx="5825" cy="5150"/>
            </a:xfrm>
            <a:custGeom>
              <a:rect b="b" l="l" r="r" t="t"/>
              <a:pathLst>
                <a:path extrusionOk="0" h="206" w="233">
                  <a:moveTo>
                    <a:pt x="233" y="1"/>
                  </a:moveTo>
                  <a:lnTo>
                    <a:pt x="233" y="1"/>
                  </a:lnTo>
                  <a:cubicBezTo>
                    <a:pt x="186" y="19"/>
                    <a:pt x="149" y="56"/>
                    <a:pt x="103" y="84"/>
                  </a:cubicBezTo>
                  <a:cubicBezTo>
                    <a:pt x="66" y="121"/>
                    <a:pt x="28" y="168"/>
                    <a:pt x="1" y="205"/>
                  </a:cubicBezTo>
                  <a:cubicBezTo>
                    <a:pt x="19" y="196"/>
                    <a:pt x="47" y="168"/>
                    <a:pt x="66" y="159"/>
                  </a:cubicBezTo>
                  <a:cubicBezTo>
                    <a:pt x="93" y="149"/>
                    <a:pt x="103" y="121"/>
                    <a:pt x="121" y="112"/>
                  </a:cubicBezTo>
                  <a:cubicBezTo>
                    <a:pt x="159" y="75"/>
                    <a:pt x="196"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
            <p:cNvSpPr/>
            <p:nvPr/>
          </p:nvSpPr>
          <p:spPr>
            <a:xfrm>
              <a:off x="3771675" y="2026425"/>
              <a:ext cx="3950" cy="2800"/>
            </a:xfrm>
            <a:custGeom>
              <a:rect b="b" l="l" r="r" t="t"/>
              <a:pathLst>
                <a:path extrusionOk="0" h="112" w="158">
                  <a:moveTo>
                    <a:pt x="158" y="0"/>
                  </a:moveTo>
                  <a:cubicBezTo>
                    <a:pt x="121" y="0"/>
                    <a:pt x="93" y="19"/>
                    <a:pt x="65" y="38"/>
                  </a:cubicBezTo>
                  <a:lnTo>
                    <a:pt x="0" y="112"/>
                  </a:lnTo>
                  <a:cubicBezTo>
                    <a:pt x="28" y="103"/>
                    <a:pt x="65" y="93"/>
                    <a:pt x="93" y="65"/>
                  </a:cubicBez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3"/>
            <p:cNvSpPr/>
            <p:nvPr/>
          </p:nvSpPr>
          <p:spPr>
            <a:xfrm>
              <a:off x="3793275" y="2010400"/>
              <a:ext cx="4425" cy="5825"/>
            </a:xfrm>
            <a:custGeom>
              <a:rect b="b" l="l" r="r" t="t"/>
              <a:pathLst>
                <a:path extrusionOk="0" h="233" w="177">
                  <a:moveTo>
                    <a:pt x="177" y="0"/>
                  </a:moveTo>
                  <a:lnTo>
                    <a:pt x="177" y="0"/>
                  </a:lnTo>
                  <a:cubicBezTo>
                    <a:pt x="139" y="38"/>
                    <a:pt x="112" y="65"/>
                    <a:pt x="93" y="112"/>
                  </a:cubicBezTo>
                  <a:cubicBezTo>
                    <a:pt x="74" y="140"/>
                    <a:pt x="65" y="149"/>
                    <a:pt x="47" y="177"/>
                  </a:cubicBezTo>
                  <a:cubicBezTo>
                    <a:pt x="28" y="195"/>
                    <a:pt x="9" y="205"/>
                    <a:pt x="0" y="233"/>
                  </a:cubicBezTo>
                  <a:cubicBezTo>
                    <a:pt x="28" y="223"/>
                    <a:pt x="47" y="205"/>
                    <a:pt x="65" y="186"/>
                  </a:cubicBezTo>
                  <a:cubicBezTo>
                    <a:pt x="74" y="158"/>
                    <a:pt x="93" y="149"/>
                    <a:pt x="112" y="130"/>
                  </a:cubicBezTo>
                  <a:cubicBezTo>
                    <a:pt x="130" y="93"/>
                    <a:pt x="167"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
            <p:cNvSpPr/>
            <p:nvPr/>
          </p:nvSpPr>
          <p:spPr>
            <a:xfrm>
              <a:off x="3790950" y="2013650"/>
              <a:ext cx="3025" cy="3750"/>
            </a:xfrm>
            <a:custGeom>
              <a:rect b="b" l="l" r="r" t="t"/>
              <a:pathLst>
                <a:path extrusionOk="0" h="150" w="121">
                  <a:moveTo>
                    <a:pt x="121" y="0"/>
                  </a:moveTo>
                  <a:cubicBezTo>
                    <a:pt x="84" y="19"/>
                    <a:pt x="74" y="47"/>
                    <a:pt x="65" y="65"/>
                  </a:cubicBezTo>
                  <a:cubicBezTo>
                    <a:pt x="37" y="84"/>
                    <a:pt x="28" y="121"/>
                    <a:pt x="0" y="149"/>
                  </a:cubicBezTo>
                  <a:cubicBezTo>
                    <a:pt x="28" y="149"/>
                    <a:pt x="37" y="140"/>
                    <a:pt x="47" y="121"/>
                  </a:cubicBezTo>
                  <a:lnTo>
                    <a:pt x="84" y="84"/>
                  </a:lnTo>
                  <a:cubicBezTo>
                    <a:pt x="93" y="75"/>
                    <a:pt x="93" y="56"/>
                    <a:pt x="112" y="47"/>
                  </a:cubicBezTo>
                  <a:cubicBezTo>
                    <a:pt x="112" y="28"/>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
            <p:cNvSpPr/>
            <p:nvPr/>
          </p:nvSpPr>
          <p:spPr>
            <a:xfrm>
              <a:off x="3795125" y="2008550"/>
              <a:ext cx="1425" cy="2800"/>
            </a:xfrm>
            <a:custGeom>
              <a:rect b="b" l="l" r="r" t="t"/>
              <a:pathLst>
                <a:path extrusionOk="0" h="112" w="57">
                  <a:moveTo>
                    <a:pt x="56" y="0"/>
                  </a:moveTo>
                  <a:cubicBezTo>
                    <a:pt x="47" y="28"/>
                    <a:pt x="38" y="37"/>
                    <a:pt x="19" y="46"/>
                  </a:cubicBezTo>
                  <a:cubicBezTo>
                    <a:pt x="19" y="56"/>
                    <a:pt x="10" y="56"/>
                    <a:pt x="10" y="74"/>
                  </a:cubicBezTo>
                  <a:cubicBezTo>
                    <a:pt x="0" y="84"/>
                    <a:pt x="0" y="93"/>
                    <a:pt x="0" y="112"/>
                  </a:cubicBezTo>
                  <a:cubicBezTo>
                    <a:pt x="19" y="93"/>
                    <a:pt x="38" y="84"/>
                    <a:pt x="47" y="65"/>
                  </a:cubicBezTo>
                  <a:cubicBezTo>
                    <a:pt x="56" y="65"/>
                    <a:pt x="56" y="46"/>
                    <a:pt x="56" y="37"/>
                  </a:cubicBezTo>
                  <a:lnTo>
                    <a:pt x="5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
            <p:cNvSpPr/>
            <p:nvPr/>
          </p:nvSpPr>
          <p:spPr>
            <a:xfrm>
              <a:off x="3800700" y="2022475"/>
              <a:ext cx="3500" cy="5825"/>
            </a:xfrm>
            <a:custGeom>
              <a:rect b="b" l="l" r="r" t="t"/>
              <a:pathLst>
                <a:path extrusionOk="0" h="233" w="140">
                  <a:moveTo>
                    <a:pt x="112" y="0"/>
                  </a:moveTo>
                  <a:cubicBezTo>
                    <a:pt x="112" y="66"/>
                    <a:pt x="103" y="93"/>
                    <a:pt x="93" y="140"/>
                  </a:cubicBezTo>
                  <a:lnTo>
                    <a:pt x="47" y="186"/>
                  </a:lnTo>
                  <a:lnTo>
                    <a:pt x="19" y="214"/>
                  </a:lnTo>
                  <a:lnTo>
                    <a:pt x="0" y="233"/>
                  </a:lnTo>
                  <a:cubicBezTo>
                    <a:pt x="10" y="233"/>
                    <a:pt x="19" y="223"/>
                    <a:pt x="28" y="223"/>
                  </a:cubicBezTo>
                  <a:cubicBezTo>
                    <a:pt x="38" y="214"/>
                    <a:pt x="56" y="214"/>
                    <a:pt x="65" y="205"/>
                  </a:cubicBezTo>
                  <a:cubicBezTo>
                    <a:pt x="75" y="177"/>
                    <a:pt x="103" y="168"/>
                    <a:pt x="112" y="140"/>
                  </a:cubicBezTo>
                  <a:cubicBezTo>
                    <a:pt x="121" y="121"/>
                    <a:pt x="140" y="93"/>
                    <a:pt x="140" y="75"/>
                  </a:cubicBezTo>
                  <a:cubicBezTo>
                    <a:pt x="140" y="47"/>
                    <a:pt x="121" y="2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3"/>
            <p:cNvSpPr/>
            <p:nvPr/>
          </p:nvSpPr>
          <p:spPr>
            <a:xfrm>
              <a:off x="3796050" y="2025950"/>
              <a:ext cx="5375" cy="3525"/>
            </a:xfrm>
            <a:custGeom>
              <a:rect b="b" l="l" r="r" t="t"/>
              <a:pathLst>
                <a:path extrusionOk="0" h="141" w="215">
                  <a:moveTo>
                    <a:pt x="214" y="1"/>
                  </a:moveTo>
                  <a:lnTo>
                    <a:pt x="214" y="1"/>
                  </a:lnTo>
                  <a:cubicBezTo>
                    <a:pt x="196" y="19"/>
                    <a:pt x="186" y="29"/>
                    <a:pt x="159" y="38"/>
                  </a:cubicBezTo>
                  <a:cubicBezTo>
                    <a:pt x="140" y="47"/>
                    <a:pt x="121" y="66"/>
                    <a:pt x="103" y="75"/>
                  </a:cubicBezTo>
                  <a:lnTo>
                    <a:pt x="56" y="112"/>
                  </a:lnTo>
                  <a:cubicBezTo>
                    <a:pt x="28" y="122"/>
                    <a:pt x="19" y="131"/>
                    <a:pt x="1" y="140"/>
                  </a:cubicBezTo>
                  <a:cubicBezTo>
                    <a:pt x="19" y="140"/>
                    <a:pt x="47" y="140"/>
                    <a:pt x="66" y="131"/>
                  </a:cubicBezTo>
                  <a:cubicBezTo>
                    <a:pt x="93" y="122"/>
                    <a:pt x="103" y="112"/>
                    <a:pt x="121" y="94"/>
                  </a:cubicBezTo>
                  <a:cubicBezTo>
                    <a:pt x="159" y="75"/>
                    <a:pt x="196"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
            <p:cNvSpPr/>
            <p:nvPr/>
          </p:nvSpPr>
          <p:spPr>
            <a:xfrm>
              <a:off x="3793500" y="2030150"/>
              <a:ext cx="5600" cy="1650"/>
            </a:xfrm>
            <a:custGeom>
              <a:rect b="b" l="l" r="r" t="t"/>
              <a:pathLst>
                <a:path extrusionOk="0" h="66" w="224">
                  <a:moveTo>
                    <a:pt x="223" y="0"/>
                  </a:moveTo>
                  <a:lnTo>
                    <a:pt x="223" y="0"/>
                  </a:lnTo>
                  <a:cubicBezTo>
                    <a:pt x="177" y="9"/>
                    <a:pt x="149" y="19"/>
                    <a:pt x="112" y="19"/>
                  </a:cubicBezTo>
                  <a:cubicBezTo>
                    <a:pt x="75" y="47"/>
                    <a:pt x="38" y="56"/>
                    <a:pt x="0" y="65"/>
                  </a:cubicBezTo>
                  <a:lnTo>
                    <a:pt x="65" y="65"/>
                  </a:lnTo>
                  <a:cubicBezTo>
                    <a:pt x="84" y="65"/>
                    <a:pt x="93" y="65"/>
                    <a:pt x="121" y="56"/>
                  </a:cubicBezTo>
                  <a:cubicBezTo>
                    <a:pt x="149" y="56"/>
                    <a:pt x="168" y="47"/>
                    <a:pt x="177" y="37"/>
                  </a:cubicBezTo>
                  <a:cubicBezTo>
                    <a:pt x="195" y="19"/>
                    <a:pt x="214" y="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
            <p:cNvSpPr/>
            <p:nvPr/>
          </p:nvSpPr>
          <p:spPr>
            <a:xfrm>
              <a:off x="3797450" y="2025250"/>
              <a:ext cx="3500" cy="2600"/>
            </a:xfrm>
            <a:custGeom>
              <a:rect b="b" l="l" r="r" t="t"/>
              <a:pathLst>
                <a:path extrusionOk="0" h="104" w="140">
                  <a:moveTo>
                    <a:pt x="140" y="1"/>
                  </a:moveTo>
                  <a:cubicBezTo>
                    <a:pt x="103" y="10"/>
                    <a:pt x="93" y="20"/>
                    <a:pt x="56" y="57"/>
                  </a:cubicBezTo>
                  <a:cubicBezTo>
                    <a:pt x="28" y="66"/>
                    <a:pt x="19" y="75"/>
                    <a:pt x="0" y="103"/>
                  </a:cubicBezTo>
                  <a:cubicBezTo>
                    <a:pt x="28" y="94"/>
                    <a:pt x="56" y="75"/>
                    <a:pt x="75" y="66"/>
                  </a:cubicBezTo>
                  <a:lnTo>
                    <a:pt x="112" y="29"/>
                  </a:lnTo>
                  <a:cubicBezTo>
                    <a:pt x="130" y="20"/>
                    <a:pt x="140"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
            <p:cNvSpPr/>
            <p:nvPr/>
          </p:nvSpPr>
          <p:spPr>
            <a:xfrm>
              <a:off x="3769350" y="2033850"/>
              <a:ext cx="5825" cy="1375"/>
            </a:xfrm>
            <a:custGeom>
              <a:rect b="b" l="l" r="r" t="t"/>
              <a:pathLst>
                <a:path extrusionOk="0" h="55" w="233">
                  <a:moveTo>
                    <a:pt x="0" y="1"/>
                  </a:moveTo>
                  <a:cubicBezTo>
                    <a:pt x="9" y="10"/>
                    <a:pt x="28" y="29"/>
                    <a:pt x="56" y="29"/>
                  </a:cubicBezTo>
                  <a:cubicBezTo>
                    <a:pt x="74" y="38"/>
                    <a:pt x="93" y="47"/>
                    <a:pt x="112" y="47"/>
                  </a:cubicBezTo>
                  <a:cubicBezTo>
                    <a:pt x="130" y="52"/>
                    <a:pt x="151" y="54"/>
                    <a:pt x="172" y="54"/>
                  </a:cubicBezTo>
                  <a:cubicBezTo>
                    <a:pt x="193" y="54"/>
                    <a:pt x="214" y="52"/>
                    <a:pt x="232" y="47"/>
                  </a:cubicBezTo>
                  <a:cubicBezTo>
                    <a:pt x="186" y="38"/>
                    <a:pt x="149" y="38"/>
                    <a:pt x="112" y="29"/>
                  </a:cubicBezTo>
                  <a:cubicBezTo>
                    <a:pt x="7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
            <p:cNvSpPr/>
            <p:nvPr/>
          </p:nvSpPr>
          <p:spPr>
            <a:xfrm>
              <a:off x="3771675" y="2032925"/>
              <a:ext cx="4650" cy="1200"/>
            </a:xfrm>
            <a:custGeom>
              <a:rect b="b" l="l" r="r" t="t"/>
              <a:pathLst>
                <a:path extrusionOk="0" h="48" w="186">
                  <a:moveTo>
                    <a:pt x="0" y="1"/>
                  </a:moveTo>
                  <a:cubicBezTo>
                    <a:pt x="9" y="19"/>
                    <a:pt x="19" y="28"/>
                    <a:pt x="46" y="38"/>
                  </a:cubicBezTo>
                  <a:cubicBezTo>
                    <a:pt x="56" y="47"/>
                    <a:pt x="74" y="47"/>
                    <a:pt x="93" y="47"/>
                  </a:cubicBezTo>
                  <a:cubicBezTo>
                    <a:pt x="121" y="47"/>
                    <a:pt x="158" y="38"/>
                    <a:pt x="186" y="28"/>
                  </a:cubicBezTo>
                  <a:cubicBezTo>
                    <a:pt x="167" y="19"/>
                    <a:pt x="149" y="19"/>
                    <a:pt x="139" y="19"/>
                  </a:cubicBezTo>
                  <a:lnTo>
                    <a:pt x="93" y="19"/>
                  </a:ln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3"/>
            <p:cNvSpPr/>
            <p:nvPr/>
          </p:nvSpPr>
          <p:spPr>
            <a:xfrm>
              <a:off x="3773525" y="2029900"/>
              <a:ext cx="4425" cy="1650"/>
            </a:xfrm>
            <a:custGeom>
              <a:rect b="b" l="l" r="r" t="t"/>
              <a:pathLst>
                <a:path extrusionOk="0" h="66" w="177">
                  <a:moveTo>
                    <a:pt x="177" y="1"/>
                  </a:moveTo>
                  <a:cubicBezTo>
                    <a:pt x="140" y="1"/>
                    <a:pt x="112" y="10"/>
                    <a:pt x="84" y="19"/>
                  </a:cubicBezTo>
                  <a:cubicBezTo>
                    <a:pt x="47" y="29"/>
                    <a:pt x="28" y="47"/>
                    <a:pt x="0" y="66"/>
                  </a:cubicBezTo>
                  <a:cubicBezTo>
                    <a:pt x="38" y="66"/>
                    <a:pt x="65" y="57"/>
                    <a:pt x="112" y="57"/>
                  </a:cubicBezTo>
                  <a:cubicBezTo>
                    <a:pt x="121" y="47"/>
                    <a:pt x="130" y="47"/>
                    <a:pt x="140" y="29"/>
                  </a:cubicBezTo>
                  <a:lnTo>
                    <a:pt x="17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
            <p:cNvSpPr/>
            <p:nvPr/>
          </p:nvSpPr>
          <p:spPr>
            <a:xfrm>
              <a:off x="3776075" y="2031775"/>
              <a:ext cx="4200" cy="700"/>
            </a:xfrm>
            <a:custGeom>
              <a:rect b="b" l="l" r="r" t="t"/>
              <a:pathLst>
                <a:path extrusionOk="0" h="28" w="168">
                  <a:moveTo>
                    <a:pt x="84" y="0"/>
                  </a:moveTo>
                  <a:cubicBezTo>
                    <a:pt x="56" y="0"/>
                    <a:pt x="28" y="19"/>
                    <a:pt x="1" y="28"/>
                  </a:cubicBezTo>
                  <a:lnTo>
                    <a:pt x="84" y="28"/>
                  </a:lnTo>
                  <a:cubicBezTo>
                    <a:pt x="121" y="28"/>
                    <a:pt x="149"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
            <p:cNvSpPr/>
            <p:nvPr/>
          </p:nvSpPr>
          <p:spPr>
            <a:xfrm>
              <a:off x="3777000" y="2033975"/>
              <a:ext cx="5375" cy="1000"/>
            </a:xfrm>
            <a:custGeom>
              <a:rect b="b" l="l" r="r" t="t"/>
              <a:pathLst>
                <a:path extrusionOk="0" h="40" w="215">
                  <a:moveTo>
                    <a:pt x="178" y="1"/>
                  </a:moveTo>
                  <a:cubicBezTo>
                    <a:pt x="153" y="1"/>
                    <a:pt x="131" y="5"/>
                    <a:pt x="112" y="5"/>
                  </a:cubicBezTo>
                  <a:cubicBezTo>
                    <a:pt x="75" y="5"/>
                    <a:pt x="38" y="24"/>
                    <a:pt x="1" y="33"/>
                  </a:cubicBezTo>
                  <a:cubicBezTo>
                    <a:pt x="19" y="38"/>
                    <a:pt x="38" y="40"/>
                    <a:pt x="56" y="40"/>
                  </a:cubicBezTo>
                  <a:cubicBezTo>
                    <a:pt x="75" y="40"/>
                    <a:pt x="94" y="38"/>
                    <a:pt x="112" y="33"/>
                  </a:cubicBezTo>
                  <a:cubicBezTo>
                    <a:pt x="140" y="33"/>
                    <a:pt x="177" y="24"/>
                    <a:pt x="214" y="5"/>
                  </a:cubicBezTo>
                  <a:cubicBezTo>
                    <a:pt x="202" y="2"/>
                    <a:pt x="190" y="1"/>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
            <p:cNvSpPr/>
            <p:nvPr/>
          </p:nvSpPr>
          <p:spPr>
            <a:xfrm>
              <a:off x="3775375" y="1998775"/>
              <a:ext cx="5150" cy="3750"/>
            </a:xfrm>
            <a:custGeom>
              <a:rect b="b" l="l" r="r" t="t"/>
              <a:pathLst>
                <a:path extrusionOk="0" h="150" w="206">
                  <a:moveTo>
                    <a:pt x="205" y="1"/>
                  </a:moveTo>
                  <a:cubicBezTo>
                    <a:pt x="186" y="1"/>
                    <a:pt x="159" y="1"/>
                    <a:pt x="140" y="10"/>
                  </a:cubicBezTo>
                  <a:cubicBezTo>
                    <a:pt x="112" y="19"/>
                    <a:pt x="103" y="38"/>
                    <a:pt x="75" y="47"/>
                  </a:cubicBezTo>
                  <a:cubicBezTo>
                    <a:pt x="47" y="66"/>
                    <a:pt x="10" y="103"/>
                    <a:pt x="1" y="149"/>
                  </a:cubicBezTo>
                  <a:lnTo>
                    <a:pt x="47" y="103"/>
                  </a:lnTo>
                  <a:cubicBezTo>
                    <a:pt x="56" y="94"/>
                    <a:pt x="66" y="84"/>
                    <a:pt x="94" y="66"/>
                  </a:cubicBezTo>
                  <a:cubicBezTo>
                    <a:pt x="140" y="47"/>
                    <a:pt x="177" y="1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
            <p:cNvSpPr/>
            <p:nvPr/>
          </p:nvSpPr>
          <p:spPr>
            <a:xfrm>
              <a:off x="3775375" y="2000875"/>
              <a:ext cx="3750" cy="3975"/>
            </a:xfrm>
            <a:custGeom>
              <a:rect b="b" l="l" r="r" t="t"/>
              <a:pathLst>
                <a:path extrusionOk="0" h="159" w="150">
                  <a:moveTo>
                    <a:pt x="149" y="0"/>
                  </a:moveTo>
                  <a:cubicBezTo>
                    <a:pt x="131" y="10"/>
                    <a:pt x="103" y="10"/>
                    <a:pt x="103" y="19"/>
                  </a:cubicBezTo>
                  <a:cubicBezTo>
                    <a:pt x="94" y="28"/>
                    <a:pt x="66" y="47"/>
                    <a:pt x="56" y="56"/>
                  </a:cubicBezTo>
                  <a:cubicBezTo>
                    <a:pt x="29" y="84"/>
                    <a:pt x="10" y="121"/>
                    <a:pt x="1" y="158"/>
                  </a:cubicBezTo>
                  <a:lnTo>
                    <a:pt x="29" y="112"/>
                  </a:lnTo>
                  <a:lnTo>
                    <a:pt x="66" y="75"/>
                  </a:lnTo>
                  <a:cubicBezTo>
                    <a:pt x="94" y="56"/>
                    <a:pt x="121"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3"/>
            <p:cNvSpPr/>
            <p:nvPr/>
          </p:nvSpPr>
          <p:spPr>
            <a:xfrm>
              <a:off x="3774225" y="2003900"/>
              <a:ext cx="3500" cy="4900"/>
            </a:xfrm>
            <a:custGeom>
              <a:rect b="b" l="l" r="r" t="t"/>
              <a:pathLst>
                <a:path extrusionOk="0" h="196" w="140">
                  <a:moveTo>
                    <a:pt x="140" y="0"/>
                  </a:moveTo>
                  <a:cubicBezTo>
                    <a:pt x="102" y="28"/>
                    <a:pt x="75" y="65"/>
                    <a:pt x="56" y="93"/>
                  </a:cubicBezTo>
                  <a:cubicBezTo>
                    <a:pt x="47" y="102"/>
                    <a:pt x="37" y="121"/>
                    <a:pt x="19" y="140"/>
                  </a:cubicBezTo>
                  <a:cubicBezTo>
                    <a:pt x="10" y="149"/>
                    <a:pt x="0" y="177"/>
                    <a:pt x="0" y="195"/>
                  </a:cubicBezTo>
                  <a:lnTo>
                    <a:pt x="37" y="149"/>
                  </a:lnTo>
                  <a:cubicBezTo>
                    <a:pt x="47" y="140"/>
                    <a:pt x="56" y="121"/>
                    <a:pt x="65" y="112"/>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
            <p:cNvSpPr/>
            <p:nvPr/>
          </p:nvSpPr>
          <p:spPr>
            <a:xfrm>
              <a:off x="3770275" y="2006225"/>
              <a:ext cx="2800" cy="5825"/>
            </a:xfrm>
            <a:custGeom>
              <a:rect b="b" l="l" r="r" t="t"/>
              <a:pathLst>
                <a:path extrusionOk="0" h="233" w="112">
                  <a:moveTo>
                    <a:pt x="112" y="0"/>
                  </a:moveTo>
                  <a:cubicBezTo>
                    <a:pt x="84" y="37"/>
                    <a:pt x="65" y="74"/>
                    <a:pt x="37" y="121"/>
                  </a:cubicBezTo>
                  <a:cubicBezTo>
                    <a:pt x="28" y="139"/>
                    <a:pt x="28" y="158"/>
                    <a:pt x="19" y="177"/>
                  </a:cubicBezTo>
                  <a:cubicBezTo>
                    <a:pt x="0" y="186"/>
                    <a:pt x="0" y="214"/>
                    <a:pt x="0" y="232"/>
                  </a:cubicBezTo>
                  <a:lnTo>
                    <a:pt x="37" y="177"/>
                  </a:lnTo>
                  <a:cubicBezTo>
                    <a:pt x="37" y="158"/>
                    <a:pt x="56" y="139"/>
                    <a:pt x="65" y="121"/>
                  </a:cubicBezTo>
                  <a:cubicBezTo>
                    <a:pt x="84" y="84"/>
                    <a:pt x="102" y="4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3"/>
            <p:cNvSpPr/>
            <p:nvPr/>
          </p:nvSpPr>
          <p:spPr>
            <a:xfrm>
              <a:off x="3769350" y="2011550"/>
              <a:ext cx="3500" cy="5600"/>
            </a:xfrm>
            <a:custGeom>
              <a:rect b="b" l="l" r="r" t="t"/>
              <a:pathLst>
                <a:path extrusionOk="0" h="224" w="140">
                  <a:moveTo>
                    <a:pt x="139" y="1"/>
                  </a:moveTo>
                  <a:lnTo>
                    <a:pt x="139" y="1"/>
                  </a:lnTo>
                  <a:cubicBezTo>
                    <a:pt x="102" y="19"/>
                    <a:pt x="65" y="57"/>
                    <a:pt x="47" y="94"/>
                  </a:cubicBezTo>
                  <a:cubicBezTo>
                    <a:pt x="28" y="112"/>
                    <a:pt x="19" y="131"/>
                    <a:pt x="9" y="149"/>
                  </a:cubicBezTo>
                  <a:cubicBezTo>
                    <a:pt x="0" y="177"/>
                    <a:pt x="0" y="196"/>
                    <a:pt x="0" y="224"/>
                  </a:cubicBezTo>
                  <a:cubicBezTo>
                    <a:pt x="9" y="196"/>
                    <a:pt x="19" y="187"/>
                    <a:pt x="28" y="159"/>
                  </a:cubicBezTo>
                  <a:lnTo>
                    <a:pt x="65" y="112"/>
                  </a:lnTo>
                  <a:cubicBezTo>
                    <a:pt x="93" y="84"/>
                    <a:pt x="112"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3"/>
            <p:cNvSpPr/>
            <p:nvPr/>
          </p:nvSpPr>
          <p:spPr>
            <a:xfrm>
              <a:off x="3785825" y="2012025"/>
              <a:ext cx="1900" cy="1875"/>
            </a:xfrm>
            <a:custGeom>
              <a:rect b="b" l="l" r="r" t="t"/>
              <a:pathLst>
                <a:path extrusionOk="0" h="75" w="76">
                  <a:moveTo>
                    <a:pt x="75" y="0"/>
                  </a:moveTo>
                  <a:lnTo>
                    <a:pt x="75" y="0"/>
                  </a:lnTo>
                  <a:cubicBezTo>
                    <a:pt x="57" y="19"/>
                    <a:pt x="47" y="28"/>
                    <a:pt x="29" y="28"/>
                  </a:cubicBezTo>
                  <a:cubicBezTo>
                    <a:pt x="19" y="38"/>
                    <a:pt x="10" y="47"/>
                    <a:pt x="1" y="75"/>
                  </a:cubicBezTo>
                  <a:cubicBezTo>
                    <a:pt x="10" y="75"/>
                    <a:pt x="38" y="65"/>
                    <a:pt x="47" y="47"/>
                  </a:cubicBezTo>
                  <a:cubicBezTo>
                    <a:pt x="57" y="38"/>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
            <p:cNvSpPr/>
            <p:nvPr/>
          </p:nvSpPr>
          <p:spPr>
            <a:xfrm>
              <a:off x="3788150" y="2011550"/>
              <a:ext cx="2125" cy="2125"/>
            </a:xfrm>
            <a:custGeom>
              <a:rect b="b" l="l" r="r" t="t"/>
              <a:pathLst>
                <a:path extrusionOk="0" h="85" w="85">
                  <a:moveTo>
                    <a:pt x="84" y="1"/>
                  </a:moveTo>
                  <a:cubicBezTo>
                    <a:pt x="56" y="1"/>
                    <a:pt x="47" y="10"/>
                    <a:pt x="38" y="38"/>
                  </a:cubicBezTo>
                  <a:cubicBezTo>
                    <a:pt x="10" y="47"/>
                    <a:pt x="1" y="57"/>
                    <a:pt x="1" y="84"/>
                  </a:cubicBezTo>
                  <a:cubicBezTo>
                    <a:pt x="19" y="66"/>
                    <a:pt x="38" y="57"/>
                    <a:pt x="47" y="47"/>
                  </a:cubicBezTo>
                  <a:cubicBezTo>
                    <a:pt x="66"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
            <p:cNvSpPr/>
            <p:nvPr/>
          </p:nvSpPr>
          <p:spPr>
            <a:xfrm>
              <a:off x="3767250" y="2019450"/>
              <a:ext cx="1425" cy="3750"/>
            </a:xfrm>
            <a:custGeom>
              <a:rect b="b" l="l" r="r" t="t"/>
              <a:pathLst>
                <a:path extrusionOk="0" h="150" w="57">
                  <a:moveTo>
                    <a:pt x="56" y="1"/>
                  </a:moveTo>
                  <a:lnTo>
                    <a:pt x="56" y="1"/>
                  </a:lnTo>
                  <a:cubicBezTo>
                    <a:pt x="38" y="10"/>
                    <a:pt x="19" y="47"/>
                    <a:pt x="10" y="56"/>
                  </a:cubicBezTo>
                  <a:cubicBezTo>
                    <a:pt x="10" y="75"/>
                    <a:pt x="0" y="94"/>
                    <a:pt x="0" y="103"/>
                  </a:cubicBezTo>
                  <a:lnTo>
                    <a:pt x="0" y="149"/>
                  </a:lnTo>
                  <a:lnTo>
                    <a:pt x="38" y="75"/>
                  </a:lnTo>
                  <a:cubicBezTo>
                    <a:pt x="47" y="56"/>
                    <a:pt x="56"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3"/>
            <p:cNvSpPr/>
            <p:nvPr/>
          </p:nvSpPr>
          <p:spPr>
            <a:xfrm>
              <a:off x="3579100" y="2059325"/>
              <a:ext cx="41850" cy="39475"/>
            </a:xfrm>
            <a:custGeom>
              <a:rect b="b" l="l" r="r" t="t"/>
              <a:pathLst>
                <a:path extrusionOk="0" h="1579" w="1674">
                  <a:moveTo>
                    <a:pt x="675" y="0"/>
                  </a:moveTo>
                  <a:cubicBezTo>
                    <a:pt x="551" y="0"/>
                    <a:pt x="435" y="117"/>
                    <a:pt x="373" y="227"/>
                  </a:cubicBezTo>
                  <a:cubicBezTo>
                    <a:pt x="159" y="552"/>
                    <a:pt x="38" y="933"/>
                    <a:pt x="10" y="1314"/>
                  </a:cubicBezTo>
                  <a:cubicBezTo>
                    <a:pt x="1" y="1444"/>
                    <a:pt x="159" y="1500"/>
                    <a:pt x="252" y="1546"/>
                  </a:cubicBezTo>
                  <a:cubicBezTo>
                    <a:pt x="374" y="1567"/>
                    <a:pt x="497" y="1579"/>
                    <a:pt x="619" y="1579"/>
                  </a:cubicBezTo>
                  <a:cubicBezTo>
                    <a:pt x="870" y="1579"/>
                    <a:pt x="1117" y="1531"/>
                    <a:pt x="1348" y="1425"/>
                  </a:cubicBezTo>
                  <a:cubicBezTo>
                    <a:pt x="1450" y="1360"/>
                    <a:pt x="1552" y="1304"/>
                    <a:pt x="1608" y="1202"/>
                  </a:cubicBezTo>
                  <a:cubicBezTo>
                    <a:pt x="1673" y="1100"/>
                    <a:pt x="1673" y="961"/>
                    <a:pt x="1590" y="877"/>
                  </a:cubicBezTo>
                  <a:cubicBezTo>
                    <a:pt x="1535" y="828"/>
                    <a:pt x="1464" y="811"/>
                    <a:pt x="1389" y="811"/>
                  </a:cubicBezTo>
                  <a:cubicBezTo>
                    <a:pt x="1336" y="811"/>
                    <a:pt x="1281" y="819"/>
                    <a:pt x="1227" y="831"/>
                  </a:cubicBezTo>
                  <a:cubicBezTo>
                    <a:pt x="1302" y="756"/>
                    <a:pt x="1367" y="691"/>
                    <a:pt x="1404" y="598"/>
                  </a:cubicBezTo>
                  <a:cubicBezTo>
                    <a:pt x="1441" y="505"/>
                    <a:pt x="1432" y="385"/>
                    <a:pt x="1348" y="329"/>
                  </a:cubicBezTo>
                  <a:cubicBezTo>
                    <a:pt x="1310" y="306"/>
                    <a:pt x="1268" y="296"/>
                    <a:pt x="1226" y="296"/>
                  </a:cubicBezTo>
                  <a:cubicBezTo>
                    <a:pt x="1165" y="296"/>
                    <a:pt x="1104" y="318"/>
                    <a:pt x="1060" y="357"/>
                  </a:cubicBezTo>
                  <a:cubicBezTo>
                    <a:pt x="967" y="413"/>
                    <a:pt x="893" y="478"/>
                    <a:pt x="800" y="524"/>
                  </a:cubicBezTo>
                  <a:cubicBezTo>
                    <a:pt x="846" y="431"/>
                    <a:pt x="884" y="338"/>
                    <a:pt x="884" y="245"/>
                  </a:cubicBezTo>
                  <a:cubicBezTo>
                    <a:pt x="884" y="152"/>
                    <a:pt x="837" y="50"/>
                    <a:pt x="744" y="13"/>
                  </a:cubicBezTo>
                  <a:cubicBezTo>
                    <a:pt x="721" y="4"/>
                    <a:pt x="698" y="0"/>
                    <a:pt x="6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3"/>
            <p:cNvSpPr/>
            <p:nvPr/>
          </p:nvSpPr>
          <p:spPr>
            <a:xfrm>
              <a:off x="3579350" y="2058150"/>
              <a:ext cx="41825" cy="39425"/>
            </a:xfrm>
            <a:custGeom>
              <a:rect b="b" l="l" r="r" t="t"/>
              <a:pathLst>
                <a:path extrusionOk="0" h="1577" w="1673">
                  <a:moveTo>
                    <a:pt x="121" y="803"/>
                  </a:moveTo>
                  <a:cubicBezTo>
                    <a:pt x="56" y="980"/>
                    <a:pt x="28" y="1166"/>
                    <a:pt x="9" y="1351"/>
                  </a:cubicBezTo>
                  <a:cubicBezTo>
                    <a:pt x="28" y="1166"/>
                    <a:pt x="56" y="989"/>
                    <a:pt x="121" y="803"/>
                  </a:cubicBezTo>
                  <a:close/>
                  <a:moveTo>
                    <a:pt x="0" y="1334"/>
                  </a:moveTo>
                  <a:cubicBezTo>
                    <a:pt x="0" y="1361"/>
                    <a:pt x="0" y="1389"/>
                    <a:pt x="9" y="1407"/>
                  </a:cubicBezTo>
                  <a:cubicBezTo>
                    <a:pt x="0" y="1389"/>
                    <a:pt x="0" y="1352"/>
                    <a:pt x="0" y="1334"/>
                  </a:cubicBezTo>
                  <a:close/>
                  <a:moveTo>
                    <a:pt x="9" y="1407"/>
                  </a:moveTo>
                  <a:cubicBezTo>
                    <a:pt x="19" y="1435"/>
                    <a:pt x="37" y="1454"/>
                    <a:pt x="56" y="1472"/>
                  </a:cubicBezTo>
                  <a:cubicBezTo>
                    <a:pt x="47" y="1454"/>
                    <a:pt x="19" y="1435"/>
                    <a:pt x="9" y="1407"/>
                  </a:cubicBezTo>
                  <a:close/>
                  <a:moveTo>
                    <a:pt x="676" y="1"/>
                  </a:moveTo>
                  <a:cubicBezTo>
                    <a:pt x="664" y="1"/>
                    <a:pt x="653" y="2"/>
                    <a:pt x="641" y="4"/>
                  </a:cubicBezTo>
                  <a:cubicBezTo>
                    <a:pt x="595" y="14"/>
                    <a:pt x="548" y="41"/>
                    <a:pt x="511" y="79"/>
                  </a:cubicBezTo>
                  <a:cubicBezTo>
                    <a:pt x="446" y="134"/>
                    <a:pt x="381" y="218"/>
                    <a:pt x="335" y="292"/>
                  </a:cubicBezTo>
                  <a:cubicBezTo>
                    <a:pt x="242" y="460"/>
                    <a:pt x="177" y="617"/>
                    <a:pt x="121" y="803"/>
                  </a:cubicBezTo>
                  <a:cubicBezTo>
                    <a:pt x="177" y="636"/>
                    <a:pt x="242" y="460"/>
                    <a:pt x="353" y="311"/>
                  </a:cubicBezTo>
                  <a:cubicBezTo>
                    <a:pt x="400" y="227"/>
                    <a:pt x="455" y="153"/>
                    <a:pt x="520" y="97"/>
                  </a:cubicBezTo>
                  <a:cubicBezTo>
                    <a:pt x="558" y="79"/>
                    <a:pt x="604" y="51"/>
                    <a:pt x="641" y="41"/>
                  </a:cubicBezTo>
                  <a:cubicBezTo>
                    <a:pt x="654" y="39"/>
                    <a:pt x="665" y="38"/>
                    <a:pt x="677" y="38"/>
                  </a:cubicBezTo>
                  <a:cubicBezTo>
                    <a:pt x="707" y="38"/>
                    <a:pt x="732" y="46"/>
                    <a:pt x="753" y="60"/>
                  </a:cubicBezTo>
                  <a:cubicBezTo>
                    <a:pt x="790" y="88"/>
                    <a:pt x="818" y="125"/>
                    <a:pt x="836" y="153"/>
                  </a:cubicBezTo>
                  <a:cubicBezTo>
                    <a:pt x="846" y="190"/>
                    <a:pt x="864" y="237"/>
                    <a:pt x="864" y="283"/>
                  </a:cubicBezTo>
                  <a:cubicBezTo>
                    <a:pt x="864" y="376"/>
                    <a:pt x="818" y="460"/>
                    <a:pt x="781" y="543"/>
                  </a:cubicBezTo>
                  <a:lnTo>
                    <a:pt x="753" y="599"/>
                  </a:lnTo>
                  <a:lnTo>
                    <a:pt x="818" y="571"/>
                  </a:lnTo>
                  <a:cubicBezTo>
                    <a:pt x="911" y="525"/>
                    <a:pt x="985" y="460"/>
                    <a:pt x="1059" y="413"/>
                  </a:cubicBezTo>
                  <a:cubicBezTo>
                    <a:pt x="1096" y="385"/>
                    <a:pt x="1143" y="367"/>
                    <a:pt x="1189" y="367"/>
                  </a:cubicBezTo>
                  <a:cubicBezTo>
                    <a:pt x="1203" y="364"/>
                    <a:pt x="1217" y="363"/>
                    <a:pt x="1230" y="363"/>
                  </a:cubicBezTo>
                  <a:cubicBezTo>
                    <a:pt x="1261" y="363"/>
                    <a:pt x="1290" y="369"/>
                    <a:pt x="1310" y="376"/>
                  </a:cubicBezTo>
                  <a:cubicBezTo>
                    <a:pt x="1347" y="404"/>
                    <a:pt x="1366" y="432"/>
                    <a:pt x="1385" y="478"/>
                  </a:cubicBezTo>
                  <a:cubicBezTo>
                    <a:pt x="1394" y="525"/>
                    <a:pt x="1394" y="571"/>
                    <a:pt x="1366" y="608"/>
                  </a:cubicBezTo>
                  <a:cubicBezTo>
                    <a:pt x="1338" y="692"/>
                    <a:pt x="1264" y="757"/>
                    <a:pt x="1199" y="831"/>
                  </a:cubicBezTo>
                  <a:lnTo>
                    <a:pt x="1124" y="887"/>
                  </a:lnTo>
                  <a:lnTo>
                    <a:pt x="1217" y="878"/>
                  </a:lnTo>
                  <a:cubicBezTo>
                    <a:pt x="1264" y="868"/>
                    <a:pt x="1329" y="850"/>
                    <a:pt x="1366" y="850"/>
                  </a:cubicBezTo>
                  <a:cubicBezTo>
                    <a:pt x="1422" y="850"/>
                    <a:pt x="1477" y="850"/>
                    <a:pt x="1515" y="878"/>
                  </a:cubicBezTo>
                  <a:cubicBezTo>
                    <a:pt x="1561" y="896"/>
                    <a:pt x="1589" y="933"/>
                    <a:pt x="1598" y="980"/>
                  </a:cubicBezTo>
                  <a:cubicBezTo>
                    <a:pt x="1617" y="1026"/>
                    <a:pt x="1626" y="1073"/>
                    <a:pt x="1617" y="1119"/>
                  </a:cubicBezTo>
                  <a:cubicBezTo>
                    <a:pt x="1598" y="1166"/>
                    <a:pt x="1580" y="1212"/>
                    <a:pt x="1542" y="1249"/>
                  </a:cubicBezTo>
                  <a:cubicBezTo>
                    <a:pt x="1515" y="1286"/>
                    <a:pt x="1477" y="1314"/>
                    <a:pt x="1431" y="1351"/>
                  </a:cubicBezTo>
                  <a:cubicBezTo>
                    <a:pt x="1385" y="1379"/>
                    <a:pt x="1338" y="1407"/>
                    <a:pt x="1292" y="1426"/>
                  </a:cubicBezTo>
                  <a:cubicBezTo>
                    <a:pt x="1245" y="1444"/>
                    <a:pt x="1199" y="1472"/>
                    <a:pt x="1134" y="1482"/>
                  </a:cubicBezTo>
                  <a:cubicBezTo>
                    <a:pt x="963" y="1538"/>
                    <a:pt x="778" y="1567"/>
                    <a:pt x="591" y="1567"/>
                  </a:cubicBezTo>
                  <a:cubicBezTo>
                    <a:pt x="565" y="1567"/>
                    <a:pt x="538" y="1566"/>
                    <a:pt x="511" y="1565"/>
                  </a:cubicBezTo>
                  <a:cubicBezTo>
                    <a:pt x="409" y="1565"/>
                    <a:pt x="297" y="1547"/>
                    <a:pt x="195" y="1528"/>
                  </a:cubicBezTo>
                  <a:cubicBezTo>
                    <a:pt x="149" y="1519"/>
                    <a:pt x="93" y="1491"/>
                    <a:pt x="56" y="1472"/>
                  </a:cubicBezTo>
                  <a:lnTo>
                    <a:pt x="56" y="1472"/>
                  </a:lnTo>
                  <a:cubicBezTo>
                    <a:pt x="102" y="1500"/>
                    <a:pt x="149" y="1519"/>
                    <a:pt x="195" y="1537"/>
                  </a:cubicBezTo>
                  <a:cubicBezTo>
                    <a:pt x="297" y="1565"/>
                    <a:pt x="409" y="1574"/>
                    <a:pt x="511" y="1574"/>
                  </a:cubicBezTo>
                  <a:cubicBezTo>
                    <a:pt x="544" y="1576"/>
                    <a:pt x="576" y="1577"/>
                    <a:pt x="609" y="1577"/>
                  </a:cubicBezTo>
                  <a:cubicBezTo>
                    <a:pt x="785" y="1577"/>
                    <a:pt x="969" y="1555"/>
                    <a:pt x="1134" y="1500"/>
                  </a:cubicBezTo>
                  <a:cubicBezTo>
                    <a:pt x="1189" y="1491"/>
                    <a:pt x="1245" y="1472"/>
                    <a:pt x="1292" y="1444"/>
                  </a:cubicBezTo>
                  <a:lnTo>
                    <a:pt x="1431" y="1379"/>
                  </a:lnTo>
                  <a:cubicBezTo>
                    <a:pt x="1496" y="1379"/>
                    <a:pt x="1533" y="1342"/>
                    <a:pt x="1580" y="1296"/>
                  </a:cubicBezTo>
                  <a:cubicBezTo>
                    <a:pt x="1617" y="1249"/>
                    <a:pt x="1654" y="1203"/>
                    <a:pt x="1663" y="1147"/>
                  </a:cubicBezTo>
                  <a:cubicBezTo>
                    <a:pt x="1673" y="1082"/>
                    <a:pt x="1673" y="1026"/>
                    <a:pt x="1663" y="971"/>
                  </a:cubicBezTo>
                  <a:cubicBezTo>
                    <a:pt x="1635" y="915"/>
                    <a:pt x="1607" y="868"/>
                    <a:pt x="1542" y="840"/>
                  </a:cubicBezTo>
                  <a:cubicBezTo>
                    <a:pt x="1487" y="822"/>
                    <a:pt x="1431" y="803"/>
                    <a:pt x="1385" y="803"/>
                  </a:cubicBezTo>
                  <a:lnTo>
                    <a:pt x="1301" y="803"/>
                  </a:lnTo>
                  <a:lnTo>
                    <a:pt x="1347" y="757"/>
                  </a:lnTo>
                  <a:cubicBezTo>
                    <a:pt x="1385" y="729"/>
                    <a:pt x="1403" y="683"/>
                    <a:pt x="1431" y="617"/>
                  </a:cubicBezTo>
                  <a:cubicBezTo>
                    <a:pt x="1450" y="571"/>
                    <a:pt x="1450" y="515"/>
                    <a:pt x="1440" y="460"/>
                  </a:cubicBezTo>
                  <a:cubicBezTo>
                    <a:pt x="1431" y="404"/>
                    <a:pt x="1394" y="357"/>
                    <a:pt x="1347" y="320"/>
                  </a:cubicBezTo>
                  <a:cubicBezTo>
                    <a:pt x="1316" y="295"/>
                    <a:pt x="1281" y="287"/>
                    <a:pt x="1245" y="287"/>
                  </a:cubicBezTo>
                  <a:cubicBezTo>
                    <a:pt x="1227" y="287"/>
                    <a:pt x="1208" y="289"/>
                    <a:pt x="1189" y="292"/>
                  </a:cubicBezTo>
                  <a:cubicBezTo>
                    <a:pt x="1124" y="311"/>
                    <a:pt x="1078" y="329"/>
                    <a:pt x="1031" y="357"/>
                  </a:cubicBezTo>
                  <a:cubicBezTo>
                    <a:pt x="966" y="404"/>
                    <a:pt x="920" y="450"/>
                    <a:pt x="846" y="497"/>
                  </a:cubicBezTo>
                  <a:cubicBezTo>
                    <a:pt x="874" y="422"/>
                    <a:pt x="892" y="357"/>
                    <a:pt x="892" y="283"/>
                  </a:cubicBezTo>
                  <a:cubicBezTo>
                    <a:pt x="892" y="237"/>
                    <a:pt x="883" y="190"/>
                    <a:pt x="874" y="144"/>
                  </a:cubicBezTo>
                  <a:cubicBezTo>
                    <a:pt x="846" y="97"/>
                    <a:pt x="827" y="60"/>
                    <a:pt x="781" y="32"/>
                  </a:cubicBezTo>
                  <a:cubicBezTo>
                    <a:pt x="746" y="11"/>
                    <a:pt x="711" y="1"/>
                    <a:pt x="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
            <p:cNvSpPr/>
            <p:nvPr/>
          </p:nvSpPr>
          <p:spPr>
            <a:xfrm>
              <a:off x="3579575" y="2072175"/>
              <a:ext cx="19525" cy="22100"/>
            </a:xfrm>
            <a:custGeom>
              <a:rect b="b" l="l" r="r" t="t"/>
              <a:pathLst>
                <a:path extrusionOk="0" h="884" w="781">
                  <a:moveTo>
                    <a:pt x="781" y="1"/>
                  </a:moveTo>
                  <a:cubicBezTo>
                    <a:pt x="725" y="84"/>
                    <a:pt x="651" y="149"/>
                    <a:pt x="567" y="233"/>
                  </a:cubicBezTo>
                  <a:lnTo>
                    <a:pt x="381" y="456"/>
                  </a:lnTo>
                  <a:lnTo>
                    <a:pt x="196" y="679"/>
                  </a:lnTo>
                  <a:cubicBezTo>
                    <a:pt x="177" y="707"/>
                    <a:pt x="140" y="744"/>
                    <a:pt x="112" y="781"/>
                  </a:cubicBezTo>
                  <a:lnTo>
                    <a:pt x="0" y="883"/>
                  </a:lnTo>
                  <a:cubicBezTo>
                    <a:pt x="84" y="828"/>
                    <a:pt x="158" y="753"/>
                    <a:pt x="223" y="688"/>
                  </a:cubicBezTo>
                  <a:cubicBezTo>
                    <a:pt x="298" y="614"/>
                    <a:pt x="363" y="540"/>
                    <a:pt x="419" y="465"/>
                  </a:cubicBezTo>
                  <a:cubicBezTo>
                    <a:pt x="493" y="382"/>
                    <a:pt x="549" y="317"/>
                    <a:pt x="604" y="233"/>
                  </a:cubicBezTo>
                  <a:cubicBezTo>
                    <a:pt x="660" y="168"/>
                    <a:pt x="725" y="84"/>
                    <a:pt x="7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
            <p:cNvSpPr/>
            <p:nvPr/>
          </p:nvSpPr>
          <p:spPr>
            <a:xfrm>
              <a:off x="3580725" y="2080075"/>
              <a:ext cx="28600" cy="15600"/>
            </a:xfrm>
            <a:custGeom>
              <a:rect b="b" l="l" r="r" t="t"/>
              <a:pathLst>
                <a:path extrusionOk="0" h="624" w="1144">
                  <a:moveTo>
                    <a:pt x="1144" y="1"/>
                  </a:moveTo>
                  <a:lnTo>
                    <a:pt x="1144" y="1"/>
                  </a:lnTo>
                  <a:cubicBezTo>
                    <a:pt x="1051" y="38"/>
                    <a:pt x="949" y="94"/>
                    <a:pt x="865" y="140"/>
                  </a:cubicBezTo>
                  <a:cubicBezTo>
                    <a:pt x="772" y="186"/>
                    <a:pt x="661" y="242"/>
                    <a:pt x="568" y="289"/>
                  </a:cubicBezTo>
                  <a:cubicBezTo>
                    <a:pt x="465" y="344"/>
                    <a:pt x="373" y="391"/>
                    <a:pt x="280" y="447"/>
                  </a:cubicBezTo>
                  <a:cubicBezTo>
                    <a:pt x="193" y="507"/>
                    <a:pt x="98" y="552"/>
                    <a:pt x="18" y="610"/>
                  </a:cubicBezTo>
                  <a:lnTo>
                    <a:pt x="18" y="610"/>
                  </a:lnTo>
                  <a:cubicBezTo>
                    <a:pt x="59" y="581"/>
                    <a:pt x="100" y="565"/>
                    <a:pt x="140" y="549"/>
                  </a:cubicBezTo>
                  <a:cubicBezTo>
                    <a:pt x="187" y="512"/>
                    <a:pt x="233" y="484"/>
                    <a:pt x="280" y="465"/>
                  </a:cubicBezTo>
                  <a:lnTo>
                    <a:pt x="568" y="317"/>
                  </a:lnTo>
                  <a:lnTo>
                    <a:pt x="865" y="159"/>
                  </a:lnTo>
                  <a:cubicBezTo>
                    <a:pt x="958" y="103"/>
                    <a:pt x="1051" y="56"/>
                    <a:pt x="1144" y="1"/>
                  </a:cubicBezTo>
                  <a:close/>
                  <a:moveTo>
                    <a:pt x="18" y="610"/>
                  </a:moveTo>
                  <a:cubicBezTo>
                    <a:pt x="12" y="614"/>
                    <a:pt x="7" y="618"/>
                    <a:pt x="1" y="623"/>
                  </a:cubicBezTo>
                  <a:cubicBezTo>
                    <a:pt x="7" y="619"/>
                    <a:pt x="12" y="614"/>
                    <a:pt x="18" y="6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3"/>
            <p:cNvSpPr/>
            <p:nvPr/>
          </p:nvSpPr>
          <p:spPr>
            <a:xfrm>
              <a:off x="3587700" y="2081700"/>
              <a:ext cx="5600" cy="6525"/>
            </a:xfrm>
            <a:custGeom>
              <a:rect b="b" l="l" r="r" t="t"/>
              <a:pathLst>
                <a:path extrusionOk="0" h="261" w="224">
                  <a:moveTo>
                    <a:pt x="224" y="1"/>
                  </a:moveTo>
                  <a:lnTo>
                    <a:pt x="224" y="1"/>
                  </a:lnTo>
                  <a:cubicBezTo>
                    <a:pt x="186" y="38"/>
                    <a:pt x="140" y="75"/>
                    <a:pt x="112" y="121"/>
                  </a:cubicBezTo>
                  <a:cubicBezTo>
                    <a:pt x="84" y="140"/>
                    <a:pt x="66" y="168"/>
                    <a:pt x="47" y="186"/>
                  </a:cubicBezTo>
                  <a:cubicBezTo>
                    <a:pt x="38" y="214"/>
                    <a:pt x="19" y="233"/>
                    <a:pt x="1" y="261"/>
                  </a:cubicBezTo>
                  <a:cubicBezTo>
                    <a:pt x="29" y="233"/>
                    <a:pt x="47" y="224"/>
                    <a:pt x="75" y="205"/>
                  </a:cubicBezTo>
                  <a:cubicBezTo>
                    <a:pt x="94" y="186"/>
                    <a:pt x="103" y="168"/>
                    <a:pt x="131" y="140"/>
                  </a:cubicBezTo>
                  <a:cubicBezTo>
                    <a:pt x="168" y="9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
            <p:cNvSpPr/>
            <p:nvPr/>
          </p:nvSpPr>
          <p:spPr>
            <a:xfrm>
              <a:off x="3593050" y="2079375"/>
              <a:ext cx="2800" cy="4450"/>
            </a:xfrm>
            <a:custGeom>
              <a:rect b="b" l="l" r="r" t="t"/>
              <a:pathLst>
                <a:path extrusionOk="0" h="178" w="112">
                  <a:moveTo>
                    <a:pt x="112" y="1"/>
                  </a:moveTo>
                  <a:cubicBezTo>
                    <a:pt x="93" y="38"/>
                    <a:pt x="65" y="66"/>
                    <a:pt x="47" y="84"/>
                  </a:cubicBezTo>
                  <a:cubicBezTo>
                    <a:pt x="37" y="94"/>
                    <a:pt x="37" y="122"/>
                    <a:pt x="19" y="131"/>
                  </a:cubicBezTo>
                  <a:cubicBezTo>
                    <a:pt x="10" y="140"/>
                    <a:pt x="10" y="168"/>
                    <a:pt x="0" y="177"/>
                  </a:cubicBezTo>
                  <a:cubicBezTo>
                    <a:pt x="19" y="168"/>
                    <a:pt x="37" y="159"/>
                    <a:pt x="47" y="140"/>
                  </a:cubicBezTo>
                  <a:cubicBezTo>
                    <a:pt x="56" y="131"/>
                    <a:pt x="65" y="112"/>
                    <a:pt x="84" y="94"/>
                  </a:cubicBezTo>
                  <a:cubicBezTo>
                    <a:pt x="93" y="75"/>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
            <p:cNvSpPr/>
            <p:nvPr/>
          </p:nvSpPr>
          <p:spPr>
            <a:xfrm>
              <a:off x="3592125" y="2081250"/>
              <a:ext cx="5825" cy="5125"/>
            </a:xfrm>
            <a:custGeom>
              <a:rect b="b" l="l" r="r" t="t"/>
              <a:pathLst>
                <a:path extrusionOk="0" h="205" w="233">
                  <a:moveTo>
                    <a:pt x="232" y="0"/>
                  </a:moveTo>
                  <a:cubicBezTo>
                    <a:pt x="186" y="19"/>
                    <a:pt x="149" y="56"/>
                    <a:pt x="102" y="93"/>
                  </a:cubicBezTo>
                  <a:cubicBezTo>
                    <a:pt x="74" y="130"/>
                    <a:pt x="37" y="167"/>
                    <a:pt x="0" y="204"/>
                  </a:cubicBezTo>
                  <a:cubicBezTo>
                    <a:pt x="19" y="195"/>
                    <a:pt x="47" y="177"/>
                    <a:pt x="74" y="158"/>
                  </a:cubicBezTo>
                  <a:cubicBezTo>
                    <a:pt x="93" y="149"/>
                    <a:pt x="102" y="130"/>
                    <a:pt x="130" y="112"/>
                  </a:cubicBezTo>
                  <a:cubicBezTo>
                    <a:pt x="167" y="84"/>
                    <a:pt x="195" y="4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
            <p:cNvSpPr/>
            <p:nvPr/>
          </p:nvSpPr>
          <p:spPr>
            <a:xfrm>
              <a:off x="3586075" y="2088200"/>
              <a:ext cx="3975" cy="2825"/>
            </a:xfrm>
            <a:custGeom>
              <a:rect b="b" l="l" r="r" t="t"/>
              <a:pathLst>
                <a:path extrusionOk="0" h="113" w="159">
                  <a:moveTo>
                    <a:pt x="159" y="1"/>
                  </a:moveTo>
                  <a:lnTo>
                    <a:pt x="159" y="1"/>
                  </a:lnTo>
                  <a:cubicBezTo>
                    <a:pt x="131" y="10"/>
                    <a:pt x="94" y="19"/>
                    <a:pt x="66" y="47"/>
                  </a:cubicBezTo>
                  <a:lnTo>
                    <a:pt x="1" y="112"/>
                  </a:lnTo>
                  <a:cubicBezTo>
                    <a:pt x="38" y="103"/>
                    <a:pt x="66" y="94"/>
                    <a:pt x="94" y="66"/>
                  </a:cubicBezTo>
                  <a:lnTo>
                    <a:pt x="15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3"/>
            <p:cNvSpPr/>
            <p:nvPr/>
          </p:nvSpPr>
          <p:spPr>
            <a:xfrm>
              <a:off x="3607675" y="2072175"/>
              <a:ext cx="4450" cy="5825"/>
            </a:xfrm>
            <a:custGeom>
              <a:rect b="b" l="l" r="r" t="t"/>
              <a:pathLst>
                <a:path extrusionOk="0" h="233" w="178">
                  <a:moveTo>
                    <a:pt x="177" y="1"/>
                  </a:moveTo>
                  <a:cubicBezTo>
                    <a:pt x="149" y="38"/>
                    <a:pt x="112" y="75"/>
                    <a:pt x="103" y="122"/>
                  </a:cubicBezTo>
                  <a:cubicBezTo>
                    <a:pt x="75" y="140"/>
                    <a:pt x="66" y="149"/>
                    <a:pt x="56" y="177"/>
                  </a:cubicBezTo>
                  <a:cubicBezTo>
                    <a:pt x="29" y="196"/>
                    <a:pt x="19" y="214"/>
                    <a:pt x="1" y="233"/>
                  </a:cubicBezTo>
                  <a:cubicBezTo>
                    <a:pt x="29" y="224"/>
                    <a:pt x="56" y="214"/>
                    <a:pt x="66" y="187"/>
                  </a:cubicBezTo>
                  <a:cubicBezTo>
                    <a:pt x="75" y="168"/>
                    <a:pt x="103" y="149"/>
                    <a:pt x="112" y="131"/>
                  </a:cubicBezTo>
                  <a:cubicBezTo>
                    <a:pt x="131"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
            <p:cNvSpPr/>
            <p:nvPr/>
          </p:nvSpPr>
          <p:spPr>
            <a:xfrm>
              <a:off x="3605600" y="2075425"/>
              <a:ext cx="2800" cy="3750"/>
            </a:xfrm>
            <a:custGeom>
              <a:rect b="b" l="l" r="r" t="t"/>
              <a:pathLst>
                <a:path extrusionOk="0" h="150" w="112">
                  <a:moveTo>
                    <a:pt x="112" y="1"/>
                  </a:moveTo>
                  <a:cubicBezTo>
                    <a:pt x="74" y="19"/>
                    <a:pt x="65" y="47"/>
                    <a:pt x="56" y="66"/>
                  </a:cubicBezTo>
                  <a:cubicBezTo>
                    <a:pt x="28" y="94"/>
                    <a:pt x="19" y="131"/>
                    <a:pt x="0" y="149"/>
                  </a:cubicBezTo>
                  <a:cubicBezTo>
                    <a:pt x="19" y="149"/>
                    <a:pt x="28" y="140"/>
                    <a:pt x="46" y="131"/>
                  </a:cubicBezTo>
                  <a:lnTo>
                    <a:pt x="74" y="94"/>
                  </a:lnTo>
                  <a:cubicBezTo>
                    <a:pt x="93" y="84"/>
                    <a:pt x="93" y="57"/>
                    <a:pt x="102" y="47"/>
                  </a:cubicBezTo>
                  <a:cubicBezTo>
                    <a:pt x="10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
            <p:cNvSpPr/>
            <p:nvPr/>
          </p:nvSpPr>
          <p:spPr>
            <a:xfrm>
              <a:off x="3609525" y="2070550"/>
              <a:ext cx="1425" cy="2575"/>
            </a:xfrm>
            <a:custGeom>
              <a:rect b="b" l="l" r="r" t="t"/>
              <a:pathLst>
                <a:path extrusionOk="0" h="103" w="57">
                  <a:moveTo>
                    <a:pt x="57" y="1"/>
                  </a:moveTo>
                  <a:cubicBezTo>
                    <a:pt x="47" y="19"/>
                    <a:pt x="38" y="29"/>
                    <a:pt x="20" y="47"/>
                  </a:cubicBezTo>
                  <a:cubicBezTo>
                    <a:pt x="20" y="56"/>
                    <a:pt x="10" y="56"/>
                    <a:pt x="10" y="66"/>
                  </a:cubicBezTo>
                  <a:cubicBezTo>
                    <a:pt x="1" y="75"/>
                    <a:pt x="1" y="94"/>
                    <a:pt x="1" y="103"/>
                  </a:cubicBezTo>
                  <a:cubicBezTo>
                    <a:pt x="29" y="94"/>
                    <a:pt x="38" y="75"/>
                    <a:pt x="47" y="56"/>
                  </a:cubicBezTo>
                  <a:cubicBezTo>
                    <a:pt x="57" y="56"/>
                    <a:pt x="57" y="47"/>
                    <a:pt x="57" y="29"/>
                  </a:cubicBezTo>
                  <a:lnTo>
                    <a:pt x="5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3"/>
            <p:cNvSpPr/>
            <p:nvPr/>
          </p:nvSpPr>
          <p:spPr>
            <a:xfrm>
              <a:off x="3615100" y="2084725"/>
              <a:ext cx="3525" cy="5825"/>
            </a:xfrm>
            <a:custGeom>
              <a:rect b="b" l="l" r="r" t="t"/>
              <a:pathLst>
                <a:path extrusionOk="0" h="233" w="141">
                  <a:moveTo>
                    <a:pt x="112" y="0"/>
                  </a:moveTo>
                  <a:cubicBezTo>
                    <a:pt x="112" y="47"/>
                    <a:pt x="103" y="84"/>
                    <a:pt x="94" y="140"/>
                  </a:cubicBezTo>
                  <a:lnTo>
                    <a:pt x="47" y="186"/>
                  </a:lnTo>
                  <a:lnTo>
                    <a:pt x="20" y="205"/>
                  </a:lnTo>
                  <a:lnTo>
                    <a:pt x="1" y="233"/>
                  </a:lnTo>
                  <a:cubicBezTo>
                    <a:pt x="10" y="233"/>
                    <a:pt x="20" y="223"/>
                    <a:pt x="29" y="223"/>
                  </a:cubicBezTo>
                  <a:cubicBezTo>
                    <a:pt x="47" y="205"/>
                    <a:pt x="57" y="205"/>
                    <a:pt x="66" y="196"/>
                  </a:cubicBezTo>
                  <a:cubicBezTo>
                    <a:pt x="85" y="177"/>
                    <a:pt x="103" y="158"/>
                    <a:pt x="112" y="140"/>
                  </a:cubicBezTo>
                  <a:cubicBezTo>
                    <a:pt x="131" y="112"/>
                    <a:pt x="140" y="93"/>
                    <a:pt x="140" y="65"/>
                  </a:cubicBezTo>
                  <a:cubicBezTo>
                    <a:pt x="140" y="47"/>
                    <a:pt x="12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3"/>
            <p:cNvSpPr/>
            <p:nvPr/>
          </p:nvSpPr>
          <p:spPr>
            <a:xfrm>
              <a:off x="3610475" y="2088200"/>
              <a:ext cx="5600" cy="3525"/>
            </a:xfrm>
            <a:custGeom>
              <a:rect b="b" l="l" r="r" t="t"/>
              <a:pathLst>
                <a:path extrusionOk="0" h="141" w="224">
                  <a:moveTo>
                    <a:pt x="223" y="1"/>
                  </a:moveTo>
                  <a:cubicBezTo>
                    <a:pt x="195" y="1"/>
                    <a:pt x="186" y="10"/>
                    <a:pt x="158" y="38"/>
                  </a:cubicBezTo>
                  <a:cubicBezTo>
                    <a:pt x="140" y="47"/>
                    <a:pt x="130" y="57"/>
                    <a:pt x="102" y="66"/>
                  </a:cubicBezTo>
                  <a:lnTo>
                    <a:pt x="56" y="103"/>
                  </a:lnTo>
                  <a:cubicBezTo>
                    <a:pt x="37" y="112"/>
                    <a:pt x="19" y="131"/>
                    <a:pt x="0" y="140"/>
                  </a:cubicBezTo>
                  <a:cubicBezTo>
                    <a:pt x="19" y="140"/>
                    <a:pt x="47" y="140"/>
                    <a:pt x="65" y="131"/>
                  </a:cubicBezTo>
                  <a:cubicBezTo>
                    <a:pt x="93" y="112"/>
                    <a:pt x="102" y="103"/>
                    <a:pt x="130" y="94"/>
                  </a:cubicBezTo>
                  <a:cubicBezTo>
                    <a:pt x="158" y="66"/>
                    <a:pt x="195"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
            <p:cNvSpPr/>
            <p:nvPr/>
          </p:nvSpPr>
          <p:spPr>
            <a:xfrm>
              <a:off x="3608150" y="2091925"/>
              <a:ext cx="5350" cy="1875"/>
            </a:xfrm>
            <a:custGeom>
              <a:rect b="b" l="l" r="r" t="t"/>
              <a:pathLst>
                <a:path extrusionOk="0" h="75" w="214">
                  <a:moveTo>
                    <a:pt x="214" y="0"/>
                  </a:moveTo>
                  <a:lnTo>
                    <a:pt x="214" y="0"/>
                  </a:lnTo>
                  <a:cubicBezTo>
                    <a:pt x="177" y="10"/>
                    <a:pt x="140" y="28"/>
                    <a:pt x="102" y="28"/>
                  </a:cubicBezTo>
                  <a:cubicBezTo>
                    <a:pt x="65" y="47"/>
                    <a:pt x="28" y="56"/>
                    <a:pt x="0" y="75"/>
                  </a:cubicBezTo>
                  <a:lnTo>
                    <a:pt x="56" y="75"/>
                  </a:lnTo>
                  <a:cubicBezTo>
                    <a:pt x="75" y="75"/>
                    <a:pt x="93" y="75"/>
                    <a:pt x="112" y="56"/>
                  </a:cubicBezTo>
                  <a:cubicBezTo>
                    <a:pt x="140" y="56"/>
                    <a:pt x="158" y="47"/>
                    <a:pt x="167" y="38"/>
                  </a:cubicBezTo>
                  <a:cubicBezTo>
                    <a:pt x="186" y="28"/>
                    <a:pt x="205" y="1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
            <p:cNvSpPr/>
            <p:nvPr/>
          </p:nvSpPr>
          <p:spPr>
            <a:xfrm>
              <a:off x="3611850" y="2087050"/>
              <a:ext cx="3525" cy="2575"/>
            </a:xfrm>
            <a:custGeom>
              <a:rect b="b" l="l" r="r" t="t"/>
              <a:pathLst>
                <a:path extrusionOk="0" h="103" w="141">
                  <a:moveTo>
                    <a:pt x="140" y="0"/>
                  </a:moveTo>
                  <a:cubicBezTo>
                    <a:pt x="103" y="10"/>
                    <a:pt x="94" y="19"/>
                    <a:pt x="57" y="56"/>
                  </a:cubicBezTo>
                  <a:cubicBezTo>
                    <a:pt x="38" y="65"/>
                    <a:pt x="29" y="84"/>
                    <a:pt x="1" y="103"/>
                  </a:cubicBezTo>
                  <a:cubicBezTo>
                    <a:pt x="38" y="93"/>
                    <a:pt x="57" y="84"/>
                    <a:pt x="85" y="65"/>
                  </a:cubicBezTo>
                  <a:lnTo>
                    <a:pt x="122" y="38"/>
                  </a:lnTo>
                  <a:cubicBezTo>
                    <a:pt x="131" y="19"/>
                    <a:pt x="140"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
            <p:cNvSpPr/>
            <p:nvPr/>
          </p:nvSpPr>
          <p:spPr>
            <a:xfrm>
              <a:off x="3583750" y="2095650"/>
              <a:ext cx="5825" cy="1525"/>
            </a:xfrm>
            <a:custGeom>
              <a:rect b="b" l="l" r="r" t="t"/>
              <a:pathLst>
                <a:path extrusionOk="0" h="61" w="233">
                  <a:moveTo>
                    <a:pt x="1" y="0"/>
                  </a:moveTo>
                  <a:cubicBezTo>
                    <a:pt x="10" y="19"/>
                    <a:pt x="29" y="28"/>
                    <a:pt x="56" y="28"/>
                  </a:cubicBezTo>
                  <a:cubicBezTo>
                    <a:pt x="84" y="37"/>
                    <a:pt x="94" y="47"/>
                    <a:pt x="112" y="47"/>
                  </a:cubicBezTo>
                  <a:cubicBezTo>
                    <a:pt x="131" y="56"/>
                    <a:pt x="152" y="60"/>
                    <a:pt x="173" y="60"/>
                  </a:cubicBezTo>
                  <a:cubicBezTo>
                    <a:pt x="193" y="60"/>
                    <a:pt x="214" y="56"/>
                    <a:pt x="233" y="47"/>
                  </a:cubicBezTo>
                  <a:cubicBezTo>
                    <a:pt x="187" y="37"/>
                    <a:pt x="149" y="37"/>
                    <a:pt x="112"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3"/>
            <p:cNvSpPr/>
            <p:nvPr/>
          </p:nvSpPr>
          <p:spPr>
            <a:xfrm>
              <a:off x="3586075" y="2094950"/>
              <a:ext cx="4675" cy="1175"/>
            </a:xfrm>
            <a:custGeom>
              <a:rect b="b" l="l" r="r" t="t"/>
              <a:pathLst>
                <a:path extrusionOk="0" h="47" w="187">
                  <a:moveTo>
                    <a:pt x="1" y="0"/>
                  </a:moveTo>
                  <a:cubicBezTo>
                    <a:pt x="10" y="10"/>
                    <a:pt x="19" y="19"/>
                    <a:pt x="47" y="28"/>
                  </a:cubicBezTo>
                  <a:cubicBezTo>
                    <a:pt x="56" y="47"/>
                    <a:pt x="84" y="47"/>
                    <a:pt x="94" y="47"/>
                  </a:cubicBezTo>
                  <a:cubicBezTo>
                    <a:pt x="131" y="47"/>
                    <a:pt x="159" y="28"/>
                    <a:pt x="186" y="19"/>
                  </a:cubicBezTo>
                  <a:cubicBezTo>
                    <a:pt x="168" y="10"/>
                    <a:pt x="149" y="10"/>
                    <a:pt x="140" y="10"/>
                  </a:cubicBezTo>
                  <a:lnTo>
                    <a:pt x="94" y="10"/>
                  </a:lnTo>
                  <a:cubicBezTo>
                    <a:pt x="56" y="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
            <p:cNvSpPr/>
            <p:nvPr/>
          </p:nvSpPr>
          <p:spPr>
            <a:xfrm>
              <a:off x="3588175" y="2091925"/>
              <a:ext cx="4200" cy="1875"/>
            </a:xfrm>
            <a:custGeom>
              <a:rect b="b" l="l" r="r" t="t"/>
              <a:pathLst>
                <a:path extrusionOk="0" h="75" w="168">
                  <a:moveTo>
                    <a:pt x="167" y="0"/>
                  </a:moveTo>
                  <a:cubicBezTo>
                    <a:pt x="140" y="0"/>
                    <a:pt x="102" y="10"/>
                    <a:pt x="75" y="28"/>
                  </a:cubicBezTo>
                  <a:cubicBezTo>
                    <a:pt x="47" y="38"/>
                    <a:pt x="19" y="47"/>
                    <a:pt x="0" y="75"/>
                  </a:cubicBezTo>
                  <a:cubicBezTo>
                    <a:pt x="28" y="56"/>
                    <a:pt x="56" y="56"/>
                    <a:pt x="102" y="56"/>
                  </a:cubicBezTo>
                  <a:cubicBezTo>
                    <a:pt x="112" y="47"/>
                    <a:pt x="121" y="47"/>
                    <a:pt x="140" y="38"/>
                  </a:cubicBezTo>
                  <a:lnTo>
                    <a:pt x="16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
            <p:cNvSpPr/>
            <p:nvPr/>
          </p:nvSpPr>
          <p:spPr>
            <a:xfrm>
              <a:off x="3590725" y="2093775"/>
              <a:ext cx="3975" cy="500"/>
            </a:xfrm>
            <a:custGeom>
              <a:rect b="b" l="l" r="r" t="t"/>
              <a:pathLst>
                <a:path extrusionOk="0" h="20" w="159">
                  <a:moveTo>
                    <a:pt x="84" y="1"/>
                  </a:moveTo>
                  <a:cubicBezTo>
                    <a:pt x="47" y="1"/>
                    <a:pt x="19" y="10"/>
                    <a:pt x="0" y="19"/>
                  </a:cubicBezTo>
                  <a:lnTo>
                    <a:pt x="84" y="19"/>
                  </a:lnTo>
                  <a:cubicBezTo>
                    <a:pt x="112" y="19"/>
                    <a:pt x="140"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
            <p:cNvSpPr/>
            <p:nvPr/>
          </p:nvSpPr>
          <p:spPr>
            <a:xfrm>
              <a:off x="3591650" y="2096225"/>
              <a:ext cx="5125" cy="600"/>
            </a:xfrm>
            <a:custGeom>
              <a:rect b="b" l="l" r="r" t="t"/>
              <a:pathLst>
                <a:path extrusionOk="0" h="24" w="205">
                  <a:moveTo>
                    <a:pt x="170" y="1"/>
                  </a:moveTo>
                  <a:cubicBezTo>
                    <a:pt x="148" y="1"/>
                    <a:pt x="128" y="5"/>
                    <a:pt x="103" y="5"/>
                  </a:cubicBezTo>
                  <a:cubicBezTo>
                    <a:pt x="66" y="5"/>
                    <a:pt x="28" y="14"/>
                    <a:pt x="1" y="24"/>
                  </a:cubicBezTo>
                  <a:lnTo>
                    <a:pt x="103" y="24"/>
                  </a:lnTo>
                  <a:cubicBezTo>
                    <a:pt x="140" y="24"/>
                    <a:pt x="168" y="14"/>
                    <a:pt x="205" y="5"/>
                  </a:cubicBezTo>
                  <a:cubicBezTo>
                    <a:pt x="193" y="2"/>
                    <a:pt x="181"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
            <p:cNvSpPr/>
            <p:nvPr/>
          </p:nvSpPr>
          <p:spPr>
            <a:xfrm>
              <a:off x="3589800" y="2060575"/>
              <a:ext cx="5350" cy="3725"/>
            </a:xfrm>
            <a:custGeom>
              <a:rect b="b" l="l" r="r" t="t"/>
              <a:pathLst>
                <a:path extrusionOk="0" h="149" w="214">
                  <a:moveTo>
                    <a:pt x="214" y="0"/>
                  </a:moveTo>
                  <a:cubicBezTo>
                    <a:pt x="186" y="0"/>
                    <a:pt x="167" y="9"/>
                    <a:pt x="140" y="9"/>
                  </a:cubicBezTo>
                  <a:cubicBezTo>
                    <a:pt x="112" y="28"/>
                    <a:pt x="102" y="37"/>
                    <a:pt x="84" y="47"/>
                  </a:cubicBezTo>
                  <a:cubicBezTo>
                    <a:pt x="47" y="75"/>
                    <a:pt x="10" y="102"/>
                    <a:pt x="0" y="149"/>
                  </a:cubicBezTo>
                  <a:lnTo>
                    <a:pt x="47" y="102"/>
                  </a:lnTo>
                  <a:cubicBezTo>
                    <a:pt x="56" y="93"/>
                    <a:pt x="75" y="84"/>
                    <a:pt x="93" y="75"/>
                  </a:cubicBezTo>
                  <a:cubicBezTo>
                    <a:pt x="140" y="47"/>
                    <a:pt x="177" y="2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3"/>
            <p:cNvSpPr/>
            <p:nvPr/>
          </p:nvSpPr>
          <p:spPr>
            <a:xfrm>
              <a:off x="3589800" y="2062650"/>
              <a:ext cx="3725" cy="3975"/>
            </a:xfrm>
            <a:custGeom>
              <a:rect b="b" l="l" r="r" t="t"/>
              <a:pathLst>
                <a:path extrusionOk="0" h="159" w="149">
                  <a:moveTo>
                    <a:pt x="149" y="1"/>
                  </a:moveTo>
                  <a:lnTo>
                    <a:pt x="102" y="19"/>
                  </a:lnTo>
                  <a:cubicBezTo>
                    <a:pt x="93" y="38"/>
                    <a:pt x="75" y="47"/>
                    <a:pt x="56" y="57"/>
                  </a:cubicBezTo>
                  <a:cubicBezTo>
                    <a:pt x="37" y="94"/>
                    <a:pt x="10" y="122"/>
                    <a:pt x="0" y="159"/>
                  </a:cubicBezTo>
                  <a:lnTo>
                    <a:pt x="37" y="112"/>
                  </a:lnTo>
                  <a:lnTo>
                    <a:pt x="75" y="84"/>
                  </a:lnTo>
                  <a:cubicBezTo>
                    <a:pt x="93" y="57"/>
                    <a:pt x="13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3"/>
            <p:cNvSpPr/>
            <p:nvPr/>
          </p:nvSpPr>
          <p:spPr>
            <a:xfrm>
              <a:off x="3588625" y="2065900"/>
              <a:ext cx="3525" cy="4900"/>
            </a:xfrm>
            <a:custGeom>
              <a:rect b="b" l="l" r="r" t="t"/>
              <a:pathLst>
                <a:path extrusionOk="0" h="196" w="141">
                  <a:moveTo>
                    <a:pt x="140" y="1"/>
                  </a:moveTo>
                  <a:lnTo>
                    <a:pt x="140" y="1"/>
                  </a:lnTo>
                  <a:cubicBezTo>
                    <a:pt x="103" y="19"/>
                    <a:pt x="84" y="57"/>
                    <a:pt x="57" y="84"/>
                  </a:cubicBezTo>
                  <a:cubicBezTo>
                    <a:pt x="47" y="103"/>
                    <a:pt x="38" y="112"/>
                    <a:pt x="29" y="131"/>
                  </a:cubicBezTo>
                  <a:cubicBezTo>
                    <a:pt x="10" y="150"/>
                    <a:pt x="1" y="168"/>
                    <a:pt x="1" y="196"/>
                  </a:cubicBezTo>
                  <a:lnTo>
                    <a:pt x="38" y="150"/>
                  </a:lnTo>
                  <a:cubicBezTo>
                    <a:pt x="47" y="140"/>
                    <a:pt x="57" y="112"/>
                    <a:pt x="75" y="103"/>
                  </a:cubicBezTo>
                  <a:lnTo>
                    <a:pt x="14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
            <p:cNvSpPr/>
            <p:nvPr/>
          </p:nvSpPr>
          <p:spPr>
            <a:xfrm>
              <a:off x="3584925" y="2068475"/>
              <a:ext cx="2575" cy="5825"/>
            </a:xfrm>
            <a:custGeom>
              <a:rect b="b" l="l" r="r" t="t"/>
              <a:pathLst>
                <a:path extrusionOk="0" h="233" w="103">
                  <a:moveTo>
                    <a:pt x="102" y="0"/>
                  </a:moveTo>
                  <a:lnTo>
                    <a:pt x="102" y="0"/>
                  </a:lnTo>
                  <a:cubicBezTo>
                    <a:pt x="84" y="19"/>
                    <a:pt x="56" y="56"/>
                    <a:pt x="28" y="112"/>
                  </a:cubicBezTo>
                  <a:cubicBezTo>
                    <a:pt x="19" y="139"/>
                    <a:pt x="19" y="149"/>
                    <a:pt x="9" y="177"/>
                  </a:cubicBezTo>
                  <a:cubicBezTo>
                    <a:pt x="0" y="186"/>
                    <a:pt x="0" y="204"/>
                    <a:pt x="0" y="232"/>
                  </a:cubicBezTo>
                  <a:lnTo>
                    <a:pt x="28" y="177"/>
                  </a:lnTo>
                  <a:cubicBezTo>
                    <a:pt x="28" y="149"/>
                    <a:pt x="47" y="139"/>
                    <a:pt x="56" y="112"/>
                  </a:cubicBezTo>
                  <a:cubicBezTo>
                    <a:pt x="74" y="84"/>
                    <a:pt x="93"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
            <p:cNvSpPr/>
            <p:nvPr/>
          </p:nvSpPr>
          <p:spPr>
            <a:xfrm>
              <a:off x="3583750" y="2073350"/>
              <a:ext cx="3525" cy="5600"/>
            </a:xfrm>
            <a:custGeom>
              <a:rect b="b" l="l" r="r" t="t"/>
              <a:pathLst>
                <a:path extrusionOk="0" h="224" w="141">
                  <a:moveTo>
                    <a:pt x="140" y="0"/>
                  </a:moveTo>
                  <a:lnTo>
                    <a:pt x="140" y="0"/>
                  </a:lnTo>
                  <a:cubicBezTo>
                    <a:pt x="103" y="28"/>
                    <a:pt x="66" y="56"/>
                    <a:pt x="47" y="93"/>
                  </a:cubicBezTo>
                  <a:cubicBezTo>
                    <a:pt x="38" y="121"/>
                    <a:pt x="19" y="130"/>
                    <a:pt x="10" y="149"/>
                  </a:cubicBezTo>
                  <a:cubicBezTo>
                    <a:pt x="1" y="177"/>
                    <a:pt x="1" y="195"/>
                    <a:pt x="1" y="223"/>
                  </a:cubicBezTo>
                  <a:cubicBezTo>
                    <a:pt x="10" y="195"/>
                    <a:pt x="19" y="186"/>
                    <a:pt x="38" y="167"/>
                  </a:cubicBezTo>
                  <a:lnTo>
                    <a:pt x="66" y="121"/>
                  </a:lnTo>
                  <a:cubicBezTo>
                    <a:pt x="94" y="84"/>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3"/>
            <p:cNvSpPr/>
            <p:nvPr/>
          </p:nvSpPr>
          <p:spPr>
            <a:xfrm>
              <a:off x="3600250" y="2074275"/>
              <a:ext cx="2100" cy="1650"/>
            </a:xfrm>
            <a:custGeom>
              <a:rect b="b" l="l" r="r" t="t"/>
              <a:pathLst>
                <a:path extrusionOk="0" h="66" w="84">
                  <a:moveTo>
                    <a:pt x="84" y="0"/>
                  </a:moveTo>
                  <a:cubicBezTo>
                    <a:pt x="56" y="0"/>
                    <a:pt x="47" y="10"/>
                    <a:pt x="38" y="19"/>
                  </a:cubicBezTo>
                  <a:cubicBezTo>
                    <a:pt x="28" y="28"/>
                    <a:pt x="10" y="47"/>
                    <a:pt x="0" y="65"/>
                  </a:cubicBezTo>
                  <a:cubicBezTo>
                    <a:pt x="10" y="65"/>
                    <a:pt x="38" y="56"/>
                    <a:pt x="47" y="47"/>
                  </a:cubicBezTo>
                  <a:cubicBezTo>
                    <a:pt x="56" y="38"/>
                    <a:pt x="75"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3"/>
            <p:cNvSpPr/>
            <p:nvPr/>
          </p:nvSpPr>
          <p:spPr>
            <a:xfrm>
              <a:off x="3602575" y="2073350"/>
              <a:ext cx="2100" cy="2100"/>
            </a:xfrm>
            <a:custGeom>
              <a:rect b="b" l="l" r="r" t="t"/>
              <a:pathLst>
                <a:path extrusionOk="0" h="84" w="84">
                  <a:moveTo>
                    <a:pt x="84" y="0"/>
                  </a:moveTo>
                  <a:cubicBezTo>
                    <a:pt x="56" y="0"/>
                    <a:pt x="47" y="9"/>
                    <a:pt x="37" y="37"/>
                  </a:cubicBezTo>
                  <a:cubicBezTo>
                    <a:pt x="10" y="47"/>
                    <a:pt x="0" y="56"/>
                    <a:pt x="0" y="84"/>
                  </a:cubicBezTo>
                  <a:cubicBezTo>
                    <a:pt x="28" y="75"/>
                    <a:pt x="37" y="56"/>
                    <a:pt x="47" y="47"/>
                  </a:cubicBezTo>
                  <a:cubicBezTo>
                    <a:pt x="75" y="37"/>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
            <p:cNvSpPr/>
            <p:nvPr/>
          </p:nvSpPr>
          <p:spPr>
            <a:xfrm>
              <a:off x="3581675" y="2081250"/>
              <a:ext cx="1400" cy="3725"/>
            </a:xfrm>
            <a:custGeom>
              <a:rect b="b" l="l" r="r" t="t"/>
              <a:pathLst>
                <a:path extrusionOk="0" h="149" w="56">
                  <a:moveTo>
                    <a:pt x="56" y="0"/>
                  </a:moveTo>
                  <a:cubicBezTo>
                    <a:pt x="37" y="19"/>
                    <a:pt x="28" y="47"/>
                    <a:pt x="9" y="56"/>
                  </a:cubicBezTo>
                  <a:cubicBezTo>
                    <a:pt x="9" y="84"/>
                    <a:pt x="0" y="93"/>
                    <a:pt x="0" y="102"/>
                  </a:cubicBezTo>
                  <a:lnTo>
                    <a:pt x="0" y="149"/>
                  </a:lnTo>
                  <a:lnTo>
                    <a:pt x="37" y="84"/>
                  </a:lnTo>
                  <a:cubicBezTo>
                    <a:pt x="47" y="56"/>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
            <p:cNvSpPr/>
            <p:nvPr/>
          </p:nvSpPr>
          <p:spPr>
            <a:xfrm>
              <a:off x="3530325" y="2111600"/>
              <a:ext cx="40450" cy="40275"/>
            </a:xfrm>
            <a:custGeom>
              <a:rect b="b" l="l" r="r" t="t"/>
              <a:pathLst>
                <a:path extrusionOk="0" h="1611" w="1618">
                  <a:moveTo>
                    <a:pt x="1007" y="1"/>
                  </a:moveTo>
                  <a:cubicBezTo>
                    <a:pt x="939" y="1"/>
                    <a:pt x="875" y="23"/>
                    <a:pt x="837" y="77"/>
                  </a:cubicBezTo>
                  <a:cubicBezTo>
                    <a:pt x="753" y="180"/>
                    <a:pt x="781" y="319"/>
                    <a:pt x="809" y="449"/>
                  </a:cubicBezTo>
                  <a:cubicBezTo>
                    <a:pt x="735" y="375"/>
                    <a:pt x="660" y="310"/>
                    <a:pt x="568" y="282"/>
                  </a:cubicBezTo>
                  <a:cubicBezTo>
                    <a:pt x="546" y="278"/>
                    <a:pt x="524" y="275"/>
                    <a:pt x="501" y="275"/>
                  </a:cubicBezTo>
                  <a:cubicBezTo>
                    <a:pt x="427" y="275"/>
                    <a:pt x="352" y="301"/>
                    <a:pt x="317" y="366"/>
                  </a:cubicBezTo>
                  <a:cubicBezTo>
                    <a:pt x="270" y="449"/>
                    <a:pt x="298" y="561"/>
                    <a:pt x="363" y="644"/>
                  </a:cubicBezTo>
                  <a:cubicBezTo>
                    <a:pt x="419" y="728"/>
                    <a:pt x="503" y="784"/>
                    <a:pt x="549" y="877"/>
                  </a:cubicBezTo>
                  <a:cubicBezTo>
                    <a:pt x="481" y="846"/>
                    <a:pt x="400" y="816"/>
                    <a:pt x="322" y="816"/>
                  </a:cubicBezTo>
                  <a:cubicBezTo>
                    <a:pt x="305" y="816"/>
                    <a:pt x="287" y="817"/>
                    <a:pt x="270" y="821"/>
                  </a:cubicBezTo>
                  <a:cubicBezTo>
                    <a:pt x="177" y="821"/>
                    <a:pt x="66" y="877"/>
                    <a:pt x="47" y="969"/>
                  </a:cubicBezTo>
                  <a:cubicBezTo>
                    <a:pt x="1" y="1118"/>
                    <a:pt x="149" y="1257"/>
                    <a:pt x="289" y="1332"/>
                  </a:cubicBezTo>
                  <a:cubicBezTo>
                    <a:pt x="623" y="1518"/>
                    <a:pt x="1023" y="1610"/>
                    <a:pt x="1404" y="1610"/>
                  </a:cubicBezTo>
                  <a:cubicBezTo>
                    <a:pt x="1407" y="1611"/>
                    <a:pt x="1410" y="1611"/>
                    <a:pt x="1413" y="1611"/>
                  </a:cubicBezTo>
                  <a:cubicBezTo>
                    <a:pt x="1536" y="1611"/>
                    <a:pt x="1580" y="1441"/>
                    <a:pt x="1580" y="1350"/>
                  </a:cubicBezTo>
                  <a:cubicBezTo>
                    <a:pt x="1617" y="979"/>
                    <a:pt x="1571" y="598"/>
                    <a:pt x="1385" y="273"/>
                  </a:cubicBezTo>
                  <a:cubicBezTo>
                    <a:pt x="1320" y="180"/>
                    <a:pt x="1255" y="77"/>
                    <a:pt x="1153" y="31"/>
                  </a:cubicBezTo>
                  <a:cubicBezTo>
                    <a:pt x="1107" y="12"/>
                    <a:pt x="1056"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
            <p:cNvSpPr/>
            <p:nvPr/>
          </p:nvSpPr>
          <p:spPr>
            <a:xfrm>
              <a:off x="3530800" y="2110650"/>
              <a:ext cx="39275" cy="40750"/>
            </a:xfrm>
            <a:custGeom>
              <a:rect b="b" l="l" r="r" t="t"/>
              <a:pathLst>
                <a:path extrusionOk="0" h="1630" w="1571">
                  <a:moveTo>
                    <a:pt x="1524" y="721"/>
                  </a:moveTo>
                  <a:lnTo>
                    <a:pt x="1524" y="721"/>
                  </a:lnTo>
                  <a:cubicBezTo>
                    <a:pt x="1542" y="831"/>
                    <a:pt x="1552" y="944"/>
                    <a:pt x="1561" y="1054"/>
                  </a:cubicBezTo>
                  <a:cubicBezTo>
                    <a:pt x="1561" y="941"/>
                    <a:pt x="1548" y="830"/>
                    <a:pt x="1524" y="721"/>
                  </a:cubicBezTo>
                  <a:close/>
                  <a:moveTo>
                    <a:pt x="1561" y="1054"/>
                  </a:moveTo>
                  <a:cubicBezTo>
                    <a:pt x="1561" y="1156"/>
                    <a:pt x="1561" y="1258"/>
                    <a:pt x="1543" y="1360"/>
                  </a:cubicBezTo>
                  <a:cubicBezTo>
                    <a:pt x="1561" y="1258"/>
                    <a:pt x="1571" y="1156"/>
                    <a:pt x="1561" y="1054"/>
                  </a:cubicBezTo>
                  <a:close/>
                  <a:moveTo>
                    <a:pt x="1543" y="1360"/>
                  </a:moveTo>
                  <a:lnTo>
                    <a:pt x="1543" y="1360"/>
                  </a:lnTo>
                  <a:cubicBezTo>
                    <a:pt x="1533" y="1407"/>
                    <a:pt x="1524" y="1472"/>
                    <a:pt x="1487" y="1518"/>
                  </a:cubicBezTo>
                  <a:cubicBezTo>
                    <a:pt x="1524" y="1472"/>
                    <a:pt x="1533" y="1425"/>
                    <a:pt x="1543" y="1360"/>
                  </a:cubicBezTo>
                  <a:close/>
                  <a:moveTo>
                    <a:pt x="1431" y="1574"/>
                  </a:moveTo>
                  <a:lnTo>
                    <a:pt x="1431" y="1574"/>
                  </a:lnTo>
                  <a:cubicBezTo>
                    <a:pt x="1403" y="1583"/>
                    <a:pt x="1375" y="1583"/>
                    <a:pt x="1348" y="1583"/>
                  </a:cubicBezTo>
                  <a:cubicBezTo>
                    <a:pt x="1358" y="1586"/>
                    <a:pt x="1368" y="1587"/>
                    <a:pt x="1376" y="1587"/>
                  </a:cubicBezTo>
                  <a:cubicBezTo>
                    <a:pt x="1396" y="1587"/>
                    <a:pt x="1411" y="1581"/>
                    <a:pt x="1431" y="1574"/>
                  </a:cubicBezTo>
                  <a:close/>
                  <a:moveTo>
                    <a:pt x="1004" y="0"/>
                  </a:moveTo>
                  <a:cubicBezTo>
                    <a:pt x="961" y="0"/>
                    <a:pt x="917" y="9"/>
                    <a:pt x="883" y="23"/>
                  </a:cubicBezTo>
                  <a:cubicBezTo>
                    <a:pt x="827" y="41"/>
                    <a:pt x="781" y="88"/>
                    <a:pt x="772" y="143"/>
                  </a:cubicBezTo>
                  <a:cubicBezTo>
                    <a:pt x="744" y="208"/>
                    <a:pt x="744" y="264"/>
                    <a:pt x="744" y="311"/>
                  </a:cubicBezTo>
                  <a:cubicBezTo>
                    <a:pt x="744" y="329"/>
                    <a:pt x="753" y="366"/>
                    <a:pt x="753" y="394"/>
                  </a:cubicBezTo>
                  <a:cubicBezTo>
                    <a:pt x="744" y="376"/>
                    <a:pt x="725" y="366"/>
                    <a:pt x="697" y="348"/>
                  </a:cubicBezTo>
                  <a:cubicBezTo>
                    <a:pt x="651" y="311"/>
                    <a:pt x="604" y="283"/>
                    <a:pt x="558" y="273"/>
                  </a:cubicBezTo>
                  <a:cubicBezTo>
                    <a:pt x="530" y="269"/>
                    <a:pt x="504" y="266"/>
                    <a:pt x="479" y="266"/>
                  </a:cubicBezTo>
                  <a:cubicBezTo>
                    <a:pt x="453" y="266"/>
                    <a:pt x="428" y="269"/>
                    <a:pt x="400" y="273"/>
                  </a:cubicBezTo>
                  <a:cubicBezTo>
                    <a:pt x="335" y="283"/>
                    <a:pt x="288" y="320"/>
                    <a:pt x="270" y="376"/>
                  </a:cubicBezTo>
                  <a:cubicBezTo>
                    <a:pt x="242" y="422"/>
                    <a:pt x="242" y="496"/>
                    <a:pt x="261" y="543"/>
                  </a:cubicBezTo>
                  <a:cubicBezTo>
                    <a:pt x="270" y="589"/>
                    <a:pt x="288" y="645"/>
                    <a:pt x="326" y="682"/>
                  </a:cubicBezTo>
                  <a:cubicBezTo>
                    <a:pt x="372" y="738"/>
                    <a:pt x="437" y="794"/>
                    <a:pt x="474" y="849"/>
                  </a:cubicBezTo>
                  <a:cubicBezTo>
                    <a:pt x="409" y="831"/>
                    <a:pt x="335" y="822"/>
                    <a:pt x="270" y="822"/>
                  </a:cubicBezTo>
                  <a:cubicBezTo>
                    <a:pt x="223" y="822"/>
                    <a:pt x="177" y="831"/>
                    <a:pt x="130" y="849"/>
                  </a:cubicBezTo>
                  <a:cubicBezTo>
                    <a:pt x="84" y="877"/>
                    <a:pt x="47" y="915"/>
                    <a:pt x="28" y="961"/>
                  </a:cubicBezTo>
                  <a:cubicBezTo>
                    <a:pt x="0" y="1007"/>
                    <a:pt x="0" y="1054"/>
                    <a:pt x="10" y="1110"/>
                  </a:cubicBezTo>
                  <a:cubicBezTo>
                    <a:pt x="28" y="1156"/>
                    <a:pt x="56" y="1203"/>
                    <a:pt x="84" y="1240"/>
                  </a:cubicBezTo>
                  <a:cubicBezTo>
                    <a:pt x="149" y="1305"/>
                    <a:pt x="233" y="1351"/>
                    <a:pt x="316" y="1388"/>
                  </a:cubicBezTo>
                  <a:cubicBezTo>
                    <a:pt x="474" y="1472"/>
                    <a:pt x="651" y="1528"/>
                    <a:pt x="837" y="1574"/>
                  </a:cubicBezTo>
                  <a:cubicBezTo>
                    <a:pt x="1013" y="1611"/>
                    <a:pt x="1199" y="1630"/>
                    <a:pt x="1385" y="1630"/>
                  </a:cubicBezTo>
                  <a:cubicBezTo>
                    <a:pt x="1199" y="1630"/>
                    <a:pt x="1013" y="1611"/>
                    <a:pt x="837" y="1565"/>
                  </a:cubicBezTo>
                  <a:cubicBezTo>
                    <a:pt x="660" y="1518"/>
                    <a:pt x="493" y="1463"/>
                    <a:pt x="326" y="1370"/>
                  </a:cubicBezTo>
                  <a:cubicBezTo>
                    <a:pt x="242" y="1323"/>
                    <a:pt x="168" y="1277"/>
                    <a:pt x="103" y="1203"/>
                  </a:cubicBezTo>
                  <a:cubicBezTo>
                    <a:pt x="75" y="1165"/>
                    <a:pt x="47" y="1137"/>
                    <a:pt x="38" y="1091"/>
                  </a:cubicBezTo>
                  <a:cubicBezTo>
                    <a:pt x="28" y="1045"/>
                    <a:pt x="28" y="1007"/>
                    <a:pt x="47" y="961"/>
                  </a:cubicBezTo>
                  <a:cubicBezTo>
                    <a:pt x="75" y="924"/>
                    <a:pt x="103" y="887"/>
                    <a:pt x="140" y="877"/>
                  </a:cubicBezTo>
                  <a:cubicBezTo>
                    <a:pt x="177" y="859"/>
                    <a:pt x="223" y="840"/>
                    <a:pt x="270" y="840"/>
                  </a:cubicBezTo>
                  <a:cubicBezTo>
                    <a:pt x="363" y="840"/>
                    <a:pt x="446" y="868"/>
                    <a:pt x="521" y="905"/>
                  </a:cubicBezTo>
                  <a:lnTo>
                    <a:pt x="586" y="924"/>
                  </a:lnTo>
                  <a:lnTo>
                    <a:pt x="558" y="868"/>
                  </a:lnTo>
                  <a:cubicBezTo>
                    <a:pt x="511" y="775"/>
                    <a:pt x="428" y="701"/>
                    <a:pt x="372" y="636"/>
                  </a:cubicBezTo>
                  <a:cubicBezTo>
                    <a:pt x="353" y="599"/>
                    <a:pt x="326" y="552"/>
                    <a:pt x="316" y="506"/>
                  </a:cubicBezTo>
                  <a:cubicBezTo>
                    <a:pt x="307" y="459"/>
                    <a:pt x="307" y="413"/>
                    <a:pt x="326" y="376"/>
                  </a:cubicBezTo>
                  <a:cubicBezTo>
                    <a:pt x="353" y="338"/>
                    <a:pt x="381" y="320"/>
                    <a:pt x="418" y="311"/>
                  </a:cubicBezTo>
                  <a:cubicBezTo>
                    <a:pt x="442" y="301"/>
                    <a:pt x="465" y="297"/>
                    <a:pt x="487" y="297"/>
                  </a:cubicBezTo>
                  <a:cubicBezTo>
                    <a:pt x="509" y="297"/>
                    <a:pt x="530" y="301"/>
                    <a:pt x="549" y="311"/>
                  </a:cubicBezTo>
                  <a:cubicBezTo>
                    <a:pt x="641" y="329"/>
                    <a:pt x="706" y="404"/>
                    <a:pt x="781" y="459"/>
                  </a:cubicBezTo>
                  <a:lnTo>
                    <a:pt x="846" y="515"/>
                  </a:lnTo>
                  <a:lnTo>
                    <a:pt x="846" y="515"/>
                  </a:lnTo>
                  <a:lnTo>
                    <a:pt x="827" y="422"/>
                  </a:lnTo>
                  <a:cubicBezTo>
                    <a:pt x="818" y="376"/>
                    <a:pt x="799" y="320"/>
                    <a:pt x="790" y="273"/>
                  </a:cubicBezTo>
                  <a:cubicBezTo>
                    <a:pt x="790" y="227"/>
                    <a:pt x="790" y="171"/>
                    <a:pt x="799" y="134"/>
                  </a:cubicBezTo>
                  <a:cubicBezTo>
                    <a:pt x="818" y="88"/>
                    <a:pt x="846" y="50"/>
                    <a:pt x="892" y="32"/>
                  </a:cubicBezTo>
                  <a:cubicBezTo>
                    <a:pt x="939" y="4"/>
                    <a:pt x="985" y="4"/>
                    <a:pt x="1032" y="4"/>
                  </a:cubicBezTo>
                  <a:cubicBezTo>
                    <a:pt x="1078" y="23"/>
                    <a:pt x="1125" y="32"/>
                    <a:pt x="1171" y="60"/>
                  </a:cubicBezTo>
                  <a:cubicBezTo>
                    <a:pt x="1217" y="97"/>
                    <a:pt x="1255" y="134"/>
                    <a:pt x="1283" y="171"/>
                  </a:cubicBezTo>
                  <a:cubicBezTo>
                    <a:pt x="1310" y="218"/>
                    <a:pt x="1338" y="246"/>
                    <a:pt x="1357" y="292"/>
                  </a:cubicBezTo>
                  <a:lnTo>
                    <a:pt x="1431" y="431"/>
                  </a:lnTo>
                  <a:cubicBezTo>
                    <a:pt x="1471" y="528"/>
                    <a:pt x="1502" y="624"/>
                    <a:pt x="1524" y="721"/>
                  </a:cubicBezTo>
                  <a:lnTo>
                    <a:pt x="1524" y="721"/>
                  </a:lnTo>
                  <a:cubicBezTo>
                    <a:pt x="1506" y="618"/>
                    <a:pt x="1481" y="517"/>
                    <a:pt x="1440" y="422"/>
                  </a:cubicBezTo>
                  <a:cubicBezTo>
                    <a:pt x="1422" y="376"/>
                    <a:pt x="1394" y="329"/>
                    <a:pt x="1375" y="273"/>
                  </a:cubicBezTo>
                  <a:cubicBezTo>
                    <a:pt x="1348" y="227"/>
                    <a:pt x="1329" y="181"/>
                    <a:pt x="1292" y="134"/>
                  </a:cubicBezTo>
                  <a:cubicBezTo>
                    <a:pt x="1290" y="140"/>
                    <a:pt x="1287" y="143"/>
                    <a:pt x="1282" y="143"/>
                  </a:cubicBezTo>
                  <a:cubicBezTo>
                    <a:pt x="1266" y="143"/>
                    <a:pt x="1235" y="108"/>
                    <a:pt x="1199" y="78"/>
                  </a:cubicBezTo>
                  <a:cubicBezTo>
                    <a:pt x="1152" y="41"/>
                    <a:pt x="1106" y="23"/>
                    <a:pt x="1050" y="4"/>
                  </a:cubicBezTo>
                  <a:cubicBezTo>
                    <a:pt x="1035" y="2"/>
                    <a:pt x="1020" y="0"/>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
            <p:cNvSpPr/>
            <p:nvPr/>
          </p:nvSpPr>
          <p:spPr>
            <a:xfrm>
              <a:off x="3544275" y="2133500"/>
              <a:ext cx="23475" cy="17450"/>
            </a:xfrm>
            <a:custGeom>
              <a:rect b="b" l="l" r="r" t="t"/>
              <a:pathLst>
                <a:path extrusionOk="0" h="698" w="939">
                  <a:moveTo>
                    <a:pt x="0" y="1"/>
                  </a:moveTo>
                  <a:lnTo>
                    <a:pt x="0" y="1"/>
                  </a:lnTo>
                  <a:cubicBezTo>
                    <a:pt x="65" y="56"/>
                    <a:pt x="149" y="112"/>
                    <a:pt x="242" y="158"/>
                  </a:cubicBezTo>
                  <a:cubicBezTo>
                    <a:pt x="158" y="103"/>
                    <a:pt x="84" y="47"/>
                    <a:pt x="0" y="1"/>
                  </a:cubicBezTo>
                  <a:close/>
                  <a:moveTo>
                    <a:pt x="242" y="158"/>
                  </a:moveTo>
                  <a:lnTo>
                    <a:pt x="242" y="158"/>
                  </a:lnTo>
                  <a:cubicBezTo>
                    <a:pt x="249" y="164"/>
                    <a:pt x="256" y="169"/>
                    <a:pt x="263" y="175"/>
                  </a:cubicBezTo>
                  <a:lnTo>
                    <a:pt x="263" y="175"/>
                  </a:lnTo>
                  <a:lnTo>
                    <a:pt x="242" y="158"/>
                  </a:lnTo>
                  <a:close/>
                  <a:moveTo>
                    <a:pt x="263" y="175"/>
                  </a:moveTo>
                  <a:lnTo>
                    <a:pt x="474" y="335"/>
                  </a:lnTo>
                  <a:lnTo>
                    <a:pt x="706" y="511"/>
                  </a:lnTo>
                  <a:cubicBezTo>
                    <a:pt x="744" y="539"/>
                    <a:pt x="790" y="567"/>
                    <a:pt x="827" y="604"/>
                  </a:cubicBezTo>
                  <a:cubicBezTo>
                    <a:pt x="844" y="611"/>
                    <a:pt x="858" y="620"/>
                    <a:pt x="871" y="630"/>
                  </a:cubicBezTo>
                  <a:lnTo>
                    <a:pt x="871" y="630"/>
                  </a:lnTo>
                  <a:cubicBezTo>
                    <a:pt x="822" y="583"/>
                    <a:pt x="773" y="541"/>
                    <a:pt x="716" y="502"/>
                  </a:cubicBezTo>
                  <a:cubicBezTo>
                    <a:pt x="651" y="437"/>
                    <a:pt x="567" y="381"/>
                    <a:pt x="483" y="326"/>
                  </a:cubicBezTo>
                  <a:cubicBezTo>
                    <a:pt x="415" y="275"/>
                    <a:pt x="339" y="231"/>
                    <a:pt x="263" y="175"/>
                  </a:cubicBezTo>
                  <a:close/>
                  <a:moveTo>
                    <a:pt x="871" y="630"/>
                  </a:moveTo>
                  <a:cubicBezTo>
                    <a:pt x="893" y="652"/>
                    <a:pt x="915" y="674"/>
                    <a:pt x="939" y="697"/>
                  </a:cubicBezTo>
                  <a:cubicBezTo>
                    <a:pt x="915" y="673"/>
                    <a:pt x="895" y="649"/>
                    <a:pt x="871" y="63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3"/>
            <p:cNvSpPr/>
            <p:nvPr/>
          </p:nvSpPr>
          <p:spPr>
            <a:xfrm>
              <a:off x="3551000" y="2122825"/>
              <a:ext cx="17450" cy="27425"/>
            </a:xfrm>
            <a:custGeom>
              <a:rect b="b" l="l" r="r" t="t"/>
              <a:pathLst>
                <a:path extrusionOk="0" h="1097" w="698">
                  <a:moveTo>
                    <a:pt x="1" y="0"/>
                  </a:moveTo>
                  <a:cubicBezTo>
                    <a:pt x="56" y="102"/>
                    <a:pt x="103" y="195"/>
                    <a:pt x="149" y="288"/>
                  </a:cubicBezTo>
                  <a:lnTo>
                    <a:pt x="326" y="567"/>
                  </a:lnTo>
                  <a:cubicBezTo>
                    <a:pt x="382" y="641"/>
                    <a:pt x="437" y="734"/>
                    <a:pt x="493" y="827"/>
                  </a:cubicBezTo>
                  <a:cubicBezTo>
                    <a:pt x="567" y="929"/>
                    <a:pt x="623" y="1022"/>
                    <a:pt x="698" y="1096"/>
                  </a:cubicBezTo>
                  <a:cubicBezTo>
                    <a:pt x="660" y="1050"/>
                    <a:pt x="623" y="1004"/>
                    <a:pt x="605" y="957"/>
                  </a:cubicBezTo>
                  <a:cubicBezTo>
                    <a:pt x="577" y="911"/>
                    <a:pt x="540" y="864"/>
                    <a:pt x="521" y="818"/>
                  </a:cubicBezTo>
                  <a:lnTo>
                    <a:pt x="344" y="539"/>
                  </a:lnTo>
                  <a:lnTo>
                    <a:pt x="168" y="260"/>
                  </a:lnTo>
                  <a:cubicBezTo>
                    <a:pt x="112" y="186"/>
                    <a:pt x="56"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
            <p:cNvSpPr/>
            <p:nvPr/>
          </p:nvSpPr>
          <p:spPr>
            <a:xfrm>
              <a:off x="3553800" y="2138375"/>
              <a:ext cx="6750" cy="4900"/>
            </a:xfrm>
            <a:custGeom>
              <a:rect b="b" l="l" r="r" t="t"/>
              <a:pathLst>
                <a:path extrusionOk="0" h="196" w="270">
                  <a:moveTo>
                    <a:pt x="0" y="1"/>
                  </a:moveTo>
                  <a:cubicBezTo>
                    <a:pt x="47" y="47"/>
                    <a:pt x="84" y="84"/>
                    <a:pt x="130" y="103"/>
                  </a:cubicBezTo>
                  <a:cubicBezTo>
                    <a:pt x="149" y="121"/>
                    <a:pt x="177" y="140"/>
                    <a:pt x="195" y="149"/>
                  </a:cubicBezTo>
                  <a:cubicBezTo>
                    <a:pt x="223" y="168"/>
                    <a:pt x="242" y="186"/>
                    <a:pt x="270" y="196"/>
                  </a:cubicBezTo>
                  <a:cubicBezTo>
                    <a:pt x="260" y="177"/>
                    <a:pt x="232" y="168"/>
                    <a:pt x="214" y="140"/>
                  </a:cubicBezTo>
                  <a:cubicBezTo>
                    <a:pt x="186" y="121"/>
                    <a:pt x="167" y="94"/>
                    <a:pt x="140" y="84"/>
                  </a:cubicBezTo>
                  <a:cubicBezTo>
                    <a:pt x="102" y="56"/>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
            <p:cNvSpPr/>
            <p:nvPr/>
          </p:nvSpPr>
          <p:spPr>
            <a:xfrm>
              <a:off x="3551475" y="2136275"/>
              <a:ext cx="4675" cy="2825"/>
            </a:xfrm>
            <a:custGeom>
              <a:rect b="b" l="l" r="r" t="t"/>
              <a:pathLst>
                <a:path extrusionOk="0" h="113" w="187">
                  <a:moveTo>
                    <a:pt x="0" y="1"/>
                  </a:moveTo>
                  <a:cubicBezTo>
                    <a:pt x="37" y="29"/>
                    <a:pt x="56" y="38"/>
                    <a:pt x="93" y="66"/>
                  </a:cubicBezTo>
                  <a:cubicBezTo>
                    <a:pt x="102" y="75"/>
                    <a:pt x="130" y="75"/>
                    <a:pt x="140" y="85"/>
                  </a:cubicBezTo>
                  <a:cubicBezTo>
                    <a:pt x="149" y="94"/>
                    <a:pt x="177" y="94"/>
                    <a:pt x="186" y="112"/>
                  </a:cubicBezTo>
                  <a:cubicBezTo>
                    <a:pt x="177" y="85"/>
                    <a:pt x="168" y="75"/>
                    <a:pt x="149" y="66"/>
                  </a:cubicBezTo>
                  <a:cubicBezTo>
                    <a:pt x="140" y="47"/>
                    <a:pt x="121" y="47"/>
                    <a:pt x="102" y="38"/>
                  </a:cubicBezTo>
                  <a:cubicBezTo>
                    <a:pt x="7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
            <p:cNvSpPr/>
            <p:nvPr/>
          </p:nvSpPr>
          <p:spPr>
            <a:xfrm>
              <a:off x="3552875" y="2133975"/>
              <a:ext cx="5825" cy="5600"/>
            </a:xfrm>
            <a:custGeom>
              <a:rect b="b" l="l" r="r" t="t"/>
              <a:pathLst>
                <a:path extrusionOk="0" h="224" w="233">
                  <a:moveTo>
                    <a:pt x="0" y="0"/>
                  </a:moveTo>
                  <a:lnTo>
                    <a:pt x="0" y="0"/>
                  </a:lnTo>
                  <a:cubicBezTo>
                    <a:pt x="37" y="47"/>
                    <a:pt x="74" y="84"/>
                    <a:pt x="121" y="121"/>
                  </a:cubicBezTo>
                  <a:cubicBezTo>
                    <a:pt x="158" y="158"/>
                    <a:pt x="186" y="186"/>
                    <a:pt x="232" y="223"/>
                  </a:cubicBezTo>
                  <a:cubicBezTo>
                    <a:pt x="223" y="186"/>
                    <a:pt x="195" y="177"/>
                    <a:pt x="186" y="158"/>
                  </a:cubicBezTo>
                  <a:lnTo>
                    <a:pt x="130" y="93"/>
                  </a:lnTo>
                  <a:cubicBezTo>
                    <a:pt x="84" y="65"/>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
            <p:cNvSpPr/>
            <p:nvPr/>
          </p:nvSpPr>
          <p:spPr>
            <a:xfrm>
              <a:off x="3560525" y="2141625"/>
              <a:ext cx="2825" cy="3750"/>
            </a:xfrm>
            <a:custGeom>
              <a:rect b="b" l="l" r="r" t="t"/>
              <a:pathLst>
                <a:path extrusionOk="0" h="150" w="113">
                  <a:moveTo>
                    <a:pt x="1" y="1"/>
                  </a:moveTo>
                  <a:cubicBezTo>
                    <a:pt x="10" y="19"/>
                    <a:pt x="28" y="56"/>
                    <a:pt x="47" y="84"/>
                  </a:cubicBezTo>
                  <a:lnTo>
                    <a:pt x="112" y="149"/>
                  </a:lnTo>
                  <a:cubicBezTo>
                    <a:pt x="103" y="131"/>
                    <a:pt x="94" y="94"/>
                    <a:pt x="66"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
            <p:cNvSpPr/>
            <p:nvPr/>
          </p:nvSpPr>
          <p:spPr>
            <a:xfrm>
              <a:off x="3543100" y="2120500"/>
              <a:ext cx="6075" cy="3975"/>
            </a:xfrm>
            <a:custGeom>
              <a:rect b="b" l="l" r="r" t="t"/>
              <a:pathLst>
                <a:path extrusionOk="0" h="159" w="243">
                  <a:moveTo>
                    <a:pt x="1" y="0"/>
                  </a:moveTo>
                  <a:lnTo>
                    <a:pt x="1" y="0"/>
                  </a:lnTo>
                  <a:cubicBezTo>
                    <a:pt x="29" y="28"/>
                    <a:pt x="84" y="65"/>
                    <a:pt x="131" y="93"/>
                  </a:cubicBezTo>
                  <a:cubicBezTo>
                    <a:pt x="140" y="102"/>
                    <a:pt x="159" y="112"/>
                    <a:pt x="187" y="121"/>
                  </a:cubicBezTo>
                  <a:cubicBezTo>
                    <a:pt x="196" y="140"/>
                    <a:pt x="224" y="149"/>
                    <a:pt x="242" y="158"/>
                  </a:cubicBezTo>
                  <a:cubicBezTo>
                    <a:pt x="233" y="140"/>
                    <a:pt x="224" y="112"/>
                    <a:pt x="196" y="102"/>
                  </a:cubicBezTo>
                  <a:cubicBezTo>
                    <a:pt x="187" y="75"/>
                    <a:pt x="159" y="6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
            <p:cNvSpPr/>
            <p:nvPr/>
          </p:nvSpPr>
          <p:spPr>
            <a:xfrm>
              <a:off x="3546600" y="2124200"/>
              <a:ext cx="4425" cy="2825"/>
            </a:xfrm>
            <a:custGeom>
              <a:rect b="b" l="l" r="r" t="t"/>
              <a:pathLst>
                <a:path extrusionOk="0" h="113" w="177">
                  <a:moveTo>
                    <a:pt x="0" y="1"/>
                  </a:moveTo>
                  <a:cubicBezTo>
                    <a:pt x="19" y="19"/>
                    <a:pt x="56" y="47"/>
                    <a:pt x="93" y="66"/>
                  </a:cubicBezTo>
                  <a:cubicBezTo>
                    <a:pt x="112" y="84"/>
                    <a:pt x="140" y="94"/>
                    <a:pt x="177" y="112"/>
                  </a:cubicBezTo>
                  <a:cubicBezTo>
                    <a:pt x="158" y="94"/>
                    <a:pt x="149" y="84"/>
                    <a:pt x="140" y="66"/>
                  </a:cubicBezTo>
                  <a:cubicBezTo>
                    <a:pt x="112" y="57"/>
                    <a:pt x="102" y="47"/>
                    <a:pt x="93" y="38"/>
                  </a:cubicBezTo>
                  <a:cubicBezTo>
                    <a:pt x="84" y="19"/>
                    <a:pt x="56" y="19"/>
                    <a:pt x="47" y="10"/>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3"/>
            <p:cNvSpPr/>
            <p:nvPr/>
          </p:nvSpPr>
          <p:spPr>
            <a:xfrm>
              <a:off x="3541725" y="2121875"/>
              <a:ext cx="2800" cy="1425"/>
            </a:xfrm>
            <a:custGeom>
              <a:rect b="b" l="l" r="r" t="t"/>
              <a:pathLst>
                <a:path extrusionOk="0" h="57" w="112">
                  <a:moveTo>
                    <a:pt x="0" y="1"/>
                  </a:moveTo>
                  <a:cubicBezTo>
                    <a:pt x="9" y="10"/>
                    <a:pt x="28" y="20"/>
                    <a:pt x="56" y="38"/>
                  </a:cubicBezTo>
                  <a:cubicBezTo>
                    <a:pt x="56" y="38"/>
                    <a:pt x="65" y="47"/>
                    <a:pt x="74" y="47"/>
                  </a:cubicBezTo>
                  <a:cubicBezTo>
                    <a:pt x="84" y="57"/>
                    <a:pt x="102" y="57"/>
                    <a:pt x="112" y="57"/>
                  </a:cubicBezTo>
                  <a:cubicBezTo>
                    <a:pt x="102" y="38"/>
                    <a:pt x="84" y="20"/>
                    <a:pt x="65" y="10"/>
                  </a:cubicBezTo>
                  <a:cubicBezTo>
                    <a:pt x="56" y="1"/>
                    <a:pt x="3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3"/>
            <p:cNvSpPr/>
            <p:nvPr/>
          </p:nvSpPr>
          <p:spPr>
            <a:xfrm>
              <a:off x="3554950" y="2113525"/>
              <a:ext cx="5825" cy="3500"/>
            </a:xfrm>
            <a:custGeom>
              <a:rect b="b" l="l" r="r" t="t"/>
              <a:pathLst>
                <a:path extrusionOk="0" h="140" w="233">
                  <a:moveTo>
                    <a:pt x="75" y="0"/>
                  </a:moveTo>
                  <a:cubicBezTo>
                    <a:pt x="47" y="0"/>
                    <a:pt x="29" y="10"/>
                    <a:pt x="1" y="19"/>
                  </a:cubicBezTo>
                  <a:cubicBezTo>
                    <a:pt x="15" y="16"/>
                    <a:pt x="29" y="14"/>
                    <a:pt x="43" y="14"/>
                  </a:cubicBezTo>
                  <a:cubicBezTo>
                    <a:pt x="75" y="14"/>
                    <a:pt x="105" y="24"/>
                    <a:pt x="131" y="56"/>
                  </a:cubicBezTo>
                  <a:cubicBezTo>
                    <a:pt x="149" y="66"/>
                    <a:pt x="159" y="75"/>
                    <a:pt x="186" y="93"/>
                  </a:cubicBezTo>
                  <a:cubicBezTo>
                    <a:pt x="186" y="103"/>
                    <a:pt x="196" y="103"/>
                    <a:pt x="205" y="112"/>
                  </a:cubicBezTo>
                  <a:cubicBezTo>
                    <a:pt x="205" y="121"/>
                    <a:pt x="224" y="121"/>
                    <a:pt x="233" y="140"/>
                  </a:cubicBezTo>
                  <a:cubicBezTo>
                    <a:pt x="233" y="121"/>
                    <a:pt x="224" y="112"/>
                    <a:pt x="224" y="103"/>
                  </a:cubicBezTo>
                  <a:cubicBezTo>
                    <a:pt x="205" y="93"/>
                    <a:pt x="205" y="75"/>
                    <a:pt x="196" y="66"/>
                  </a:cubicBezTo>
                  <a:cubicBezTo>
                    <a:pt x="186" y="47"/>
                    <a:pt x="168" y="28"/>
                    <a:pt x="140" y="19"/>
                  </a:cubicBezTo>
                  <a:cubicBezTo>
                    <a:pt x="121" y="10"/>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3"/>
            <p:cNvSpPr/>
            <p:nvPr/>
          </p:nvSpPr>
          <p:spPr>
            <a:xfrm>
              <a:off x="3558675" y="2115375"/>
              <a:ext cx="3975" cy="5150"/>
            </a:xfrm>
            <a:custGeom>
              <a:rect b="b" l="l" r="r" t="t"/>
              <a:pathLst>
                <a:path extrusionOk="0" h="206" w="159">
                  <a:moveTo>
                    <a:pt x="0" y="1"/>
                  </a:moveTo>
                  <a:cubicBezTo>
                    <a:pt x="0" y="29"/>
                    <a:pt x="28" y="47"/>
                    <a:pt x="47" y="66"/>
                  </a:cubicBezTo>
                  <a:cubicBezTo>
                    <a:pt x="65" y="75"/>
                    <a:pt x="75" y="94"/>
                    <a:pt x="84" y="112"/>
                  </a:cubicBezTo>
                  <a:lnTo>
                    <a:pt x="121" y="159"/>
                  </a:lnTo>
                  <a:cubicBezTo>
                    <a:pt x="130" y="168"/>
                    <a:pt x="140" y="177"/>
                    <a:pt x="158" y="205"/>
                  </a:cubicBezTo>
                  <a:cubicBezTo>
                    <a:pt x="158" y="187"/>
                    <a:pt x="140" y="168"/>
                    <a:pt x="130" y="140"/>
                  </a:cubicBezTo>
                  <a:cubicBezTo>
                    <a:pt x="121" y="122"/>
                    <a:pt x="102" y="94"/>
                    <a:pt x="93" y="84"/>
                  </a:cubicBezTo>
                  <a:cubicBezTo>
                    <a:pt x="75"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
            <p:cNvSpPr/>
            <p:nvPr/>
          </p:nvSpPr>
          <p:spPr>
            <a:xfrm>
              <a:off x="3562850" y="2117700"/>
              <a:ext cx="2575" cy="5375"/>
            </a:xfrm>
            <a:custGeom>
              <a:rect b="b" l="l" r="r" t="t"/>
              <a:pathLst>
                <a:path extrusionOk="0" h="215" w="103">
                  <a:moveTo>
                    <a:pt x="1" y="1"/>
                  </a:moveTo>
                  <a:lnTo>
                    <a:pt x="1" y="1"/>
                  </a:lnTo>
                  <a:cubicBezTo>
                    <a:pt x="10" y="38"/>
                    <a:pt x="19" y="75"/>
                    <a:pt x="47" y="103"/>
                  </a:cubicBezTo>
                  <a:cubicBezTo>
                    <a:pt x="56" y="140"/>
                    <a:pt x="84" y="177"/>
                    <a:pt x="93" y="214"/>
                  </a:cubicBezTo>
                  <a:cubicBezTo>
                    <a:pt x="103" y="187"/>
                    <a:pt x="93" y="177"/>
                    <a:pt x="93" y="149"/>
                  </a:cubicBezTo>
                  <a:cubicBezTo>
                    <a:pt x="75" y="131"/>
                    <a:pt x="75" y="122"/>
                    <a:pt x="66" y="94"/>
                  </a:cubicBezTo>
                  <a:cubicBezTo>
                    <a:pt x="56" y="84"/>
                    <a:pt x="47" y="66"/>
                    <a:pt x="28" y="47"/>
                  </a:cubicBezTo>
                  <a:cubicBezTo>
                    <a:pt x="19" y="2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
            <p:cNvSpPr/>
            <p:nvPr/>
          </p:nvSpPr>
          <p:spPr>
            <a:xfrm>
              <a:off x="3557500" y="2116300"/>
              <a:ext cx="2600" cy="3050"/>
            </a:xfrm>
            <a:custGeom>
              <a:rect b="b" l="l" r="r" t="t"/>
              <a:pathLst>
                <a:path extrusionOk="0" h="122" w="104">
                  <a:moveTo>
                    <a:pt x="1" y="1"/>
                  </a:moveTo>
                  <a:cubicBezTo>
                    <a:pt x="19" y="29"/>
                    <a:pt x="38" y="47"/>
                    <a:pt x="47" y="57"/>
                  </a:cubicBezTo>
                  <a:lnTo>
                    <a:pt x="103" y="122"/>
                  </a:lnTo>
                  <a:cubicBezTo>
                    <a:pt x="103" y="85"/>
                    <a:pt x="94" y="57"/>
                    <a:pt x="75" y="38"/>
                  </a:cubicBezTo>
                  <a:cubicBezTo>
                    <a:pt x="66" y="29"/>
                    <a:pt x="47" y="29"/>
                    <a:pt x="38" y="1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
            <p:cNvSpPr/>
            <p:nvPr/>
          </p:nvSpPr>
          <p:spPr>
            <a:xfrm>
              <a:off x="3568650" y="2141625"/>
              <a:ext cx="1200" cy="5825"/>
            </a:xfrm>
            <a:custGeom>
              <a:rect b="b" l="l" r="r" t="t"/>
              <a:pathLst>
                <a:path extrusionOk="0" h="233" w="48">
                  <a:moveTo>
                    <a:pt x="19" y="1"/>
                  </a:moveTo>
                  <a:cubicBezTo>
                    <a:pt x="19" y="38"/>
                    <a:pt x="10" y="84"/>
                    <a:pt x="10" y="112"/>
                  </a:cubicBezTo>
                  <a:cubicBezTo>
                    <a:pt x="10" y="149"/>
                    <a:pt x="1" y="186"/>
                    <a:pt x="1" y="233"/>
                  </a:cubicBezTo>
                  <a:cubicBezTo>
                    <a:pt x="10" y="205"/>
                    <a:pt x="19" y="196"/>
                    <a:pt x="19" y="177"/>
                  </a:cubicBezTo>
                  <a:cubicBezTo>
                    <a:pt x="19" y="149"/>
                    <a:pt x="29" y="140"/>
                    <a:pt x="29" y="112"/>
                  </a:cubicBezTo>
                  <a:cubicBezTo>
                    <a:pt x="47" y="84"/>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
            <p:cNvSpPr/>
            <p:nvPr/>
          </p:nvSpPr>
          <p:spPr>
            <a:xfrm>
              <a:off x="3567500" y="2140475"/>
              <a:ext cx="475" cy="4675"/>
            </a:xfrm>
            <a:custGeom>
              <a:rect b="b" l="l" r="r" t="t"/>
              <a:pathLst>
                <a:path extrusionOk="0" h="187" w="19">
                  <a:moveTo>
                    <a:pt x="0" y="0"/>
                  </a:moveTo>
                  <a:lnTo>
                    <a:pt x="0" y="47"/>
                  </a:lnTo>
                  <a:lnTo>
                    <a:pt x="0" y="93"/>
                  </a:lnTo>
                  <a:lnTo>
                    <a:pt x="0" y="186"/>
                  </a:lnTo>
                  <a:cubicBezTo>
                    <a:pt x="10" y="177"/>
                    <a:pt x="19" y="149"/>
                    <a:pt x="19" y="140"/>
                  </a:cubicBezTo>
                  <a:lnTo>
                    <a:pt x="19" y="93"/>
                  </a:lnTo>
                  <a:cubicBezTo>
                    <a:pt x="19" y="56"/>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3"/>
            <p:cNvSpPr/>
            <p:nvPr/>
          </p:nvSpPr>
          <p:spPr>
            <a:xfrm>
              <a:off x="3564000" y="2139300"/>
              <a:ext cx="2350" cy="3750"/>
            </a:xfrm>
            <a:custGeom>
              <a:rect b="b" l="l" r="r" t="t"/>
              <a:pathLst>
                <a:path extrusionOk="0" h="150" w="94">
                  <a:moveTo>
                    <a:pt x="1" y="1"/>
                  </a:moveTo>
                  <a:lnTo>
                    <a:pt x="1" y="1"/>
                  </a:lnTo>
                  <a:cubicBezTo>
                    <a:pt x="10" y="19"/>
                    <a:pt x="20" y="57"/>
                    <a:pt x="38" y="84"/>
                  </a:cubicBezTo>
                  <a:cubicBezTo>
                    <a:pt x="57" y="103"/>
                    <a:pt x="66" y="131"/>
                    <a:pt x="94" y="149"/>
                  </a:cubicBezTo>
                  <a:cubicBezTo>
                    <a:pt x="85" y="112"/>
                    <a:pt x="66" y="94"/>
                    <a:pt x="57" y="66"/>
                  </a:cubicBezTo>
                  <a:cubicBezTo>
                    <a:pt x="57"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
            <p:cNvSpPr/>
            <p:nvPr/>
          </p:nvSpPr>
          <p:spPr>
            <a:xfrm>
              <a:off x="3565400" y="2136750"/>
              <a:ext cx="1200" cy="3750"/>
            </a:xfrm>
            <a:custGeom>
              <a:rect b="b" l="l" r="r" t="t"/>
              <a:pathLst>
                <a:path extrusionOk="0" h="150" w="48">
                  <a:moveTo>
                    <a:pt x="10" y="1"/>
                  </a:moveTo>
                  <a:cubicBezTo>
                    <a:pt x="1" y="28"/>
                    <a:pt x="1" y="56"/>
                    <a:pt x="10" y="75"/>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
            <p:cNvSpPr/>
            <p:nvPr/>
          </p:nvSpPr>
          <p:spPr>
            <a:xfrm>
              <a:off x="3567950" y="2133975"/>
              <a:ext cx="1200" cy="5350"/>
            </a:xfrm>
            <a:custGeom>
              <a:rect b="b" l="l" r="r" t="t"/>
              <a:pathLst>
                <a:path extrusionOk="0" h="214" w="48">
                  <a:moveTo>
                    <a:pt x="1" y="0"/>
                  </a:moveTo>
                  <a:cubicBezTo>
                    <a:pt x="1" y="37"/>
                    <a:pt x="1" y="74"/>
                    <a:pt x="20" y="112"/>
                  </a:cubicBezTo>
                  <a:cubicBezTo>
                    <a:pt x="29" y="139"/>
                    <a:pt x="29" y="177"/>
                    <a:pt x="47" y="214"/>
                  </a:cubicBezTo>
                  <a:cubicBezTo>
                    <a:pt x="47" y="177"/>
                    <a:pt x="47" y="139"/>
                    <a:pt x="38" y="112"/>
                  </a:cubicBezTo>
                  <a:cubicBezTo>
                    <a:pt x="29" y="74"/>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
            <p:cNvSpPr/>
            <p:nvPr/>
          </p:nvSpPr>
          <p:spPr>
            <a:xfrm>
              <a:off x="3532650" y="2138375"/>
              <a:ext cx="4450" cy="4900"/>
            </a:xfrm>
            <a:custGeom>
              <a:rect b="b" l="l" r="r" t="t"/>
              <a:pathLst>
                <a:path extrusionOk="0" h="196" w="178">
                  <a:moveTo>
                    <a:pt x="1" y="1"/>
                  </a:moveTo>
                  <a:cubicBezTo>
                    <a:pt x="10" y="28"/>
                    <a:pt x="10" y="47"/>
                    <a:pt x="19" y="56"/>
                  </a:cubicBezTo>
                  <a:cubicBezTo>
                    <a:pt x="38" y="84"/>
                    <a:pt x="47" y="94"/>
                    <a:pt x="56" y="112"/>
                  </a:cubicBezTo>
                  <a:cubicBezTo>
                    <a:pt x="94" y="149"/>
                    <a:pt x="131" y="186"/>
                    <a:pt x="177" y="196"/>
                  </a:cubicBezTo>
                  <a:lnTo>
                    <a:pt x="131" y="149"/>
                  </a:lnTo>
                  <a:cubicBezTo>
                    <a:pt x="103" y="140"/>
                    <a:pt x="94" y="121"/>
                    <a:pt x="84" y="103"/>
                  </a:cubicBezTo>
                  <a:cubicBezTo>
                    <a:pt x="5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
            <p:cNvSpPr/>
            <p:nvPr/>
          </p:nvSpPr>
          <p:spPr>
            <a:xfrm>
              <a:off x="3534975" y="2139775"/>
              <a:ext cx="4450" cy="3500"/>
            </a:xfrm>
            <a:custGeom>
              <a:rect b="b" l="l" r="r" t="t"/>
              <a:pathLst>
                <a:path extrusionOk="0" h="140" w="178">
                  <a:moveTo>
                    <a:pt x="1" y="0"/>
                  </a:moveTo>
                  <a:cubicBezTo>
                    <a:pt x="10" y="28"/>
                    <a:pt x="19" y="38"/>
                    <a:pt x="38" y="47"/>
                  </a:cubicBezTo>
                  <a:cubicBezTo>
                    <a:pt x="47" y="75"/>
                    <a:pt x="56" y="84"/>
                    <a:pt x="66" y="93"/>
                  </a:cubicBezTo>
                  <a:cubicBezTo>
                    <a:pt x="94" y="121"/>
                    <a:pt x="140" y="140"/>
                    <a:pt x="177" y="140"/>
                  </a:cubicBezTo>
                  <a:lnTo>
                    <a:pt x="131" y="112"/>
                  </a:lnTo>
                  <a:cubicBezTo>
                    <a:pt x="103" y="93"/>
                    <a:pt x="94" y="84"/>
                    <a:pt x="84" y="75"/>
                  </a:cubicBezTo>
                  <a:cubicBezTo>
                    <a:pt x="56"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
            <p:cNvSpPr/>
            <p:nvPr/>
          </p:nvSpPr>
          <p:spPr>
            <a:xfrm>
              <a:off x="3538450" y="2140925"/>
              <a:ext cx="4925" cy="3275"/>
            </a:xfrm>
            <a:custGeom>
              <a:rect b="b" l="l" r="r" t="t"/>
              <a:pathLst>
                <a:path extrusionOk="0" h="131" w="197">
                  <a:moveTo>
                    <a:pt x="1" y="1"/>
                  </a:moveTo>
                  <a:cubicBezTo>
                    <a:pt x="20" y="38"/>
                    <a:pt x="47" y="66"/>
                    <a:pt x="85" y="84"/>
                  </a:cubicBezTo>
                  <a:cubicBezTo>
                    <a:pt x="103" y="94"/>
                    <a:pt x="112" y="103"/>
                    <a:pt x="140" y="122"/>
                  </a:cubicBezTo>
                  <a:cubicBezTo>
                    <a:pt x="150" y="122"/>
                    <a:pt x="178" y="131"/>
                    <a:pt x="196" y="131"/>
                  </a:cubicBezTo>
                  <a:lnTo>
                    <a:pt x="150" y="94"/>
                  </a:lnTo>
                  <a:cubicBezTo>
                    <a:pt x="140" y="84"/>
                    <a:pt x="112" y="75"/>
                    <a:pt x="103" y="66"/>
                  </a:cubicBezTo>
                  <a:cubicBezTo>
                    <a:pt x="66"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
            <p:cNvSpPr/>
            <p:nvPr/>
          </p:nvSpPr>
          <p:spPr>
            <a:xfrm>
              <a:off x="3541025" y="2145350"/>
              <a:ext cx="5825" cy="2100"/>
            </a:xfrm>
            <a:custGeom>
              <a:rect b="b" l="l" r="r" t="t"/>
              <a:pathLst>
                <a:path extrusionOk="0" h="84" w="233">
                  <a:moveTo>
                    <a:pt x="0" y="0"/>
                  </a:moveTo>
                  <a:cubicBezTo>
                    <a:pt x="37" y="28"/>
                    <a:pt x="75" y="47"/>
                    <a:pt x="112" y="56"/>
                  </a:cubicBezTo>
                  <a:cubicBezTo>
                    <a:pt x="130" y="65"/>
                    <a:pt x="149" y="84"/>
                    <a:pt x="177" y="84"/>
                  </a:cubicBezTo>
                  <a:lnTo>
                    <a:pt x="232" y="84"/>
                  </a:lnTo>
                  <a:lnTo>
                    <a:pt x="177" y="56"/>
                  </a:lnTo>
                  <a:cubicBezTo>
                    <a:pt x="149" y="47"/>
                    <a:pt x="140" y="47"/>
                    <a:pt x="112" y="37"/>
                  </a:cubicBezTo>
                  <a:cubicBezTo>
                    <a:pt x="84"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
            <p:cNvSpPr/>
            <p:nvPr/>
          </p:nvSpPr>
          <p:spPr>
            <a:xfrm>
              <a:off x="3545900" y="2145350"/>
              <a:ext cx="5825" cy="3050"/>
            </a:xfrm>
            <a:custGeom>
              <a:rect b="b" l="l" r="r" t="t"/>
              <a:pathLst>
                <a:path extrusionOk="0" h="122" w="233">
                  <a:moveTo>
                    <a:pt x="0" y="0"/>
                  </a:moveTo>
                  <a:cubicBezTo>
                    <a:pt x="37" y="37"/>
                    <a:pt x="75" y="56"/>
                    <a:pt x="112" y="84"/>
                  </a:cubicBezTo>
                  <a:cubicBezTo>
                    <a:pt x="130" y="93"/>
                    <a:pt x="140" y="93"/>
                    <a:pt x="168" y="103"/>
                  </a:cubicBezTo>
                  <a:cubicBezTo>
                    <a:pt x="186" y="121"/>
                    <a:pt x="214" y="121"/>
                    <a:pt x="233" y="121"/>
                  </a:cubicBezTo>
                  <a:cubicBezTo>
                    <a:pt x="214" y="121"/>
                    <a:pt x="205" y="103"/>
                    <a:pt x="177" y="93"/>
                  </a:cubicBezTo>
                  <a:lnTo>
                    <a:pt x="121" y="56"/>
                  </a:lnTo>
                  <a:cubicBezTo>
                    <a:pt x="84"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
            <p:cNvSpPr/>
            <p:nvPr/>
          </p:nvSpPr>
          <p:spPr>
            <a:xfrm>
              <a:off x="3545650" y="2130250"/>
              <a:ext cx="2125" cy="1650"/>
            </a:xfrm>
            <a:custGeom>
              <a:rect b="b" l="l" r="r" t="t"/>
              <a:pathLst>
                <a:path extrusionOk="0" h="66" w="85">
                  <a:moveTo>
                    <a:pt x="1" y="0"/>
                  </a:moveTo>
                  <a:cubicBezTo>
                    <a:pt x="10" y="28"/>
                    <a:pt x="29" y="38"/>
                    <a:pt x="38" y="47"/>
                  </a:cubicBezTo>
                  <a:cubicBezTo>
                    <a:pt x="47" y="56"/>
                    <a:pt x="57" y="65"/>
                    <a:pt x="85" y="65"/>
                  </a:cubicBezTo>
                  <a:cubicBezTo>
                    <a:pt x="75" y="47"/>
                    <a:pt x="57" y="38"/>
                    <a:pt x="47" y="28"/>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
            <p:cNvSpPr/>
            <p:nvPr/>
          </p:nvSpPr>
          <p:spPr>
            <a:xfrm>
              <a:off x="3544725" y="2127925"/>
              <a:ext cx="2350" cy="1650"/>
            </a:xfrm>
            <a:custGeom>
              <a:rect b="b" l="l" r="r" t="t"/>
              <a:pathLst>
                <a:path extrusionOk="0" h="66" w="94">
                  <a:moveTo>
                    <a:pt x="1" y="1"/>
                  </a:moveTo>
                  <a:cubicBezTo>
                    <a:pt x="1" y="28"/>
                    <a:pt x="19" y="38"/>
                    <a:pt x="38" y="47"/>
                  </a:cubicBezTo>
                  <a:cubicBezTo>
                    <a:pt x="66" y="56"/>
                    <a:pt x="75" y="66"/>
                    <a:pt x="94" y="66"/>
                  </a:cubicBezTo>
                  <a:cubicBezTo>
                    <a:pt x="84" y="47"/>
                    <a:pt x="75" y="38"/>
                    <a:pt x="66" y="2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3"/>
            <p:cNvSpPr/>
            <p:nvPr/>
          </p:nvSpPr>
          <p:spPr>
            <a:xfrm>
              <a:off x="3554025" y="2148825"/>
              <a:ext cx="4200" cy="1200"/>
            </a:xfrm>
            <a:custGeom>
              <a:rect b="b" l="l" r="r" t="t"/>
              <a:pathLst>
                <a:path extrusionOk="0" h="48" w="168">
                  <a:moveTo>
                    <a:pt x="0" y="1"/>
                  </a:moveTo>
                  <a:cubicBezTo>
                    <a:pt x="28" y="29"/>
                    <a:pt x="47" y="38"/>
                    <a:pt x="75" y="38"/>
                  </a:cubicBezTo>
                  <a:cubicBezTo>
                    <a:pt x="93" y="47"/>
                    <a:pt x="112" y="47"/>
                    <a:pt x="121" y="47"/>
                  </a:cubicBezTo>
                  <a:lnTo>
                    <a:pt x="168" y="47"/>
                  </a:lnTo>
                  <a:cubicBezTo>
                    <a:pt x="131" y="38"/>
                    <a:pt x="112" y="29"/>
                    <a:pt x="84" y="10"/>
                  </a:cubicBezTo>
                  <a:cubicBezTo>
                    <a:pt x="56"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
            <p:cNvSpPr/>
            <p:nvPr/>
          </p:nvSpPr>
          <p:spPr>
            <a:xfrm>
              <a:off x="3526850" y="2265125"/>
              <a:ext cx="40450" cy="40300"/>
            </a:xfrm>
            <a:custGeom>
              <a:rect b="b" l="l" r="r" t="t"/>
              <a:pathLst>
                <a:path extrusionOk="0" h="1612" w="1618">
                  <a:moveTo>
                    <a:pt x="1007" y="1"/>
                  </a:moveTo>
                  <a:cubicBezTo>
                    <a:pt x="938" y="1"/>
                    <a:pt x="875" y="23"/>
                    <a:pt x="837" y="78"/>
                  </a:cubicBezTo>
                  <a:cubicBezTo>
                    <a:pt x="753" y="180"/>
                    <a:pt x="781" y="319"/>
                    <a:pt x="809" y="449"/>
                  </a:cubicBezTo>
                  <a:cubicBezTo>
                    <a:pt x="734" y="375"/>
                    <a:pt x="660" y="310"/>
                    <a:pt x="567" y="282"/>
                  </a:cubicBezTo>
                  <a:cubicBezTo>
                    <a:pt x="546" y="278"/>
                    <a:pt x="523" y="276"/>
                    <a:pt x="501" y="276"/>
                  </a:cubicBezTo>
                  <a:cubicBezTo>
                    <a:pt x="426" y="276"/>
                    <a:pt x="352" y="301"/>
                    <a:pt x="316" y="366"/>
                  </a:cubicBezTo>
                  <a:cubicBezTo>
                    <a:pt x="270" y="449"/>
                    <a:pt x="298" y="561"/>
                    <a:pt x="363" y="644"/>
                  </a:cubicBezTo>
                  <a:cubicBezTo>
                    <a:pt x="419" y="728"/>
                    <a:pt x="502" y="784"/>
                    <a:pt x="549" y="877"/>
                  </a:cubicBezTo>
                  <a:cubicBezTo>
                    <a:pt x="476" y="844"/>
                    <a:pt x="389" y="819"/>
                    <a:pt x="307" y="819"/>
                  </a:cubicBezTo>
                  <a:cubicBezTo>
                    <a:pt x="294" y="819"/>
                    <a:pt x="282" y="820"/>
                    <a:pt x="270" y="821"/>
                  </a:cubicBezTo>
                  <a:cubicBezTo>
                    <a:pt x="177" y="821"/>
                    <a:pt x="65" y="877"/>
                    <a:pt x="47" y="970"/>
                  </a:cubicBezTo>
                  <a:cubicBezTo>
                    <a:pt x="0" y="1118"/>
                    <a:pt x="149" y="1258"/>
                    <a:pt x="288" y="1332"/>
                  </a:cubicBezTo>
                  <a:cubicBezTo>
                    <a:pt x="623" y="1518"/>
                    <a:pt x="1022" y="1611"/>
                    <a:pt x="1403" y="1611"/>
                  </a:cubicBezTo>
                  <a:cubicBezTo>
                    <a:pt x="1407" y="1611"/>
                    <a:pt x="1410" y="1611"/>
                    <a:pt x="1413" y="1611"/>
                  </a:cubicBezTo>
                  <a:cubicBezTo>
                    <a:pt x="1536" y="1611"/>
                    <a:pt x="1580" y="1441"/>
                    <a:pt x="1580" y="1351"/>
                  </a:cubicBezTo>
                  <a:cubicBezTo>
                    <a:pt x="1617" y="979"/>
                    <a:pt x="1571" y="598"/>
                    <a:pt x="1385" y="273"/>
                  </a:cubicBezTo>
                  <a:cubicBezTo>
                    <a:pt x="1320" y="180"/>
                    <a:pt x="1255" y="78"/>
                    <a:pt x="1153" y="31"/>
                  </a:cubicBezTo>
                  <a:cubicBezTo>
                    <a:pt x="1106" y="12"/>
                    <a:pt x="1055"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
            <p:cNvSpPr/>
            <p:nvPr/>
          </p:nvSpPr>
          <p:spPr>
            <a:xfrm>
              <a:off x="3527325" y="2264275"/>
              <a:ext cx="39275" cy="40900"/>
            </a:xfrm>
            <a:custGeom>
              <a:rect b="b" l="l" r="r" t="t"/>
              <a:pathLst>
                <a:path extrusionOk="0" h="1636" w="1571">
                  <a:moveTo>
                    <a:pt x="1031" y="0"/>
                  </a:moveTo>
                  <a:cubicBezTo>
                    <a:pt x="1007" y="0"/>
                    <a:pt x="982" y="0"/>
                    <a:pt x="957" y="4"/>
                  </a:cubicBezTo>
                  <a:lnTo>
                    <a:pt x="957" y="4"/>
                  </a:lnTo>
                  <a:cubicBezTo>
                    <a:pt x="970" y="3"/>
                    <a:pt x="983" y="2"/>
                    <a:pt x="996" y="2"/>
                  </a:cubicBezTo>
                  <a:cubicBezTo>
                    <a:pt x="1014" y="2"/>
                    <a:pt x="1033" y="4"/>
                    <a:pt x="1050" y="10"/>
                  </a:cubicBezTo>
                  <a:cubicBezTo>
                    <a:pt x="1054" y="10"/>
                    <a:pt x="1059" y="11"/>
                    <a:pt x="1063" y="12"/>
                  </a:cubicBezTo>
                  <a:lnTo>
                    <a:pt x="1063" y="12"/>
                  </a:lnTo>
                  <a:cubicBezTo>
                    <a:pt x="1052" y="8"/>
                    <a:pt x="1042" y="4"/>
                    <a:pt x="1031" y="0"/>
                  </a:cubicBezTo>
                  <a:close/>
                  <a:moveTo>
                    <a:pt x="1063" y="12"/>
                  </a:moveTo>
                  <a:lnTo>
                    <a:pt x="1063" y="12"/>
                  </a:lnTo>
                  <a:cubicBezTo>
                    <a:pt x="1099" y="25"/>
                    <a:pt x="1135" y="37"/>
                    <a:pt x="1171" y="65"/>
                  </a:cubicBezTo>
                  <a:cubicBezTo>
                    <a:pt x="1217" y="93"/>
                    <a:pt x="1254" y="130"/>
                    <a:pt x="1282" y="167"/>
                  </a:cubicBezTo>
                  <a:cubicBezTo>
                    <a:pt x="1310" y="214"/>
                    <a:pt x="1338" y="251"/>
                    <a:pt x="1356" y="298"/>
                  </a:cubicBezTo>
                  <a:lnTo>
                    <a:pt x="1431" y="437"/>
                  </a:lnTo>
                  <a:cubicBezTo>
                    <a:pt x="1469" y="527"/>
                    <a:pt x="1500" y="618"/>
                    <a:pt x="1522" y="712"/>
                  </a:cubicBezTo>
                  <a:lnTo>
                    <a:pt x="1522" y="712"/>
                  </a:lnTo>
                  <a:cubicBezTo>
                    <a:pt x="1504" y="613"/>
                    <a:pt x="1479" y="515"/>
                    <a:pt x="1440" y="418"/>
                  </a:cubicBezTo>
                  <a:cubicBezTo>
                    <a:pt x="1422" y="381"/>
                    <a:pt x="1394" y="325"/>
                    <a:pt x="1375" y="270"/>
                  </a:cubicBezTo>
                  <a:cubicBezTo>
                    <a:pt x="1347" y="223"/>
                    <a:pt x="1329" y="177"/>
                    <a:pt x="1291" y="130"/>
                  </a:cubicBezTo>
                  <a:cubicBezTo>
                    <a:pt x="1289" y="136"/>
                    <a:pt x="1286" y="139"/>
                    <a:pt x="1282" y="139"/>
                  </a:cubicBezTo>
                  <a:cubicBezTo>
                    <a:pt x="1266" y="139"/>
                    <a:pt x="1235" y="104"/>
                    <a:pt x="1199" y="75"/>
                  </a:cubicBezTo>
                  <a:cubicBezTo>
                    <a:pt x="1156" y="40"/>
                    <a:pt x="1113" y="22"/>
                    <a:pt x="1063" y="12"/>
                  </a:cubicBezTo>
                  <a:close/>
                  <a:moveTo>
                    <a:pt x="1522" y="712"/>
                  </a:moveTo>
                  <a:lnTo>
                    <a:pt x="1522" y="712"/>
                  </a:lnTo>
                  <a:cubicBezTo>
                    <a:pt x="1541" y="824"/>
                    <a:pt x="1551" y="937"/>
                    <a:pt x="1561" y="1050"/>
                  </a:cubicBezTo>
                  <a:cubicBezTo>
                    <a:pt x="1561" y="935"/>
                    <a:pt x="1547" y="822"/>
                    <a:pt x="1522" y="712"/>
                  </a:cubicBezTo>
                  <a:close/>
                  <a:moveTo>
                    <a:pt x="1561" y="1050"/>
                  </a:moveTo>
                  <a:cubicBezTo>
                    <a:pt x="1561" y="1152"/>
                    <a:pt x="1561" y="1254"/>
                    <a:pt x="1542" y="1366"/>
                  </a:cubicBezTo>
                  <a:cubicBezTo>
                    <a:pt x="1561" y="1254"/>
                    <a:pt x="1570" y="1152"/>
                    <a:pt x="1561" y="1050"/>
                  </a:cubicBezTo>
                  <a:close/>
                  <a:moveTo>
                    <a:pt x="1542" y="1366"/>
                  </a:moveTo>
                  <a:lnTo>
                    <a:pt x="1542" y="1366"/>
                  </a:lnTo>
                  <a:cubicBezTo>
                    <a:pt x="1533" y="1412"/>
                    <a:pt x="1524" y="1468"/>
                    <a:pt x="1487" y="1515"/>
                  </a:cubicBezTo>
                  <a:cubicBezTo>
                    <a:pt x="1524" y="1468"/>
                    <a:pt x="1533" y="1422"/>
                    <a:pt x="1542" y="1366"/>
                  </a:cubicBezTo>
                  <a:close/>
                  <a:moveTo>
                    <a:pt x="1431" y="1570"/>
                  </a:moveTo>
                  <a:lnTo>
                    <a:pt x="1431" y="1570"/>
                  </a:lnTo>
                  <a:cubicBezTo>
                    <a:pt x="1403" y="1580"/>
                    <a:pt x="1375" y="1580"/>
                    <a:pt x="1347" y="1580"/>
                  </a:cubicBezTo>
                  <a:cubicBezTo>
                    <a:pt x="1359" y="1585"/>
                    <a:pt x="1368" y="1588"/>
                    <a:pt x="1377" y="1588"/>
                  </a:cubicBezTo>
                  <a:cubicBezTo>
                    <a:pt x="1397" y="1588"/>
                    <a:pt x="1412" y="1577"/>
                    <a:pt x="1431" y="1570"/>
                  </a:cubicBezTo>
                  <a:close/>
                  <a:moveTo>
                    <a:pt x="957" y="4"/>
                  </a:moveTo>
                  <a:cubicBezTo>
                    <a:pt x="930" y="8"/>
                    <a:pt x="904" y="14"/>
                    <a:pt x="883" y="19"/>
                  </a:cubicBezTo>
                  <a:cubicBezTo>
                    <a:pt x="827" y="37"/>
                    <a:pt x="780" y="84"/>
                    <a:pt x="771" y="149"/>
                  </a:cubicBezTo>
                  <a:cubicBezTo>
                    <a:pt x="743" y="205"/>
                    <a:pt x="743" y="260"/>
                    <a:pt x="743" y="307"/>
                  </a:cubicBezTo>
                  <a:cubicBezTo>
                    <a:pt x="743" y="335"/>
                    <a:pt x="753" y="363"/>
                    <a:pt x="753" y="390"/>
                  </a:cubicBezTo>
                  <a:cubicBezTo>
                    <a:pt x="743" y="381"/>
                    <a:pt x="725" y="363"/>
                    <a:pt x="697" y="344"/>
                  </a:cubicBezTo>
                  <a:cubicBezTo>
                    <a:pt x="650" y="307"/>
                    <a:pt x="604" y="288"/>
                    <a:pt x="557" y="270"/>
                  </a:cubicBezTo>
                  <a:cubicBezTo>
                    <a:pt x="530" y="265"/>
                    <a:pt x="504" y="263"/>
                    <a:pt x="478" y="263"/>
                  </a:cubicBezTo>
                  <a:cubicBezTo>
                    <a:pt x="453" y="263"/>
                    <a:pt x="427" y="265"/>
                    <a:pt x="400" y="270"/>
                  </a:cubicBezTo>
                  <a:cubicBezTo>
                    <a:pt x="334" y="288"/>
                    <a:pt x="288" y="316"/>
                    <a:pt x="269" y="381"/>
                  </a:cubicBezTo>
                  <a:cubicBezTo>
                    <a:pt x="242" y="418"/>
                    <a:pt x="242" y="493"/>
                    <a:pt x="260" y="539"/>
                  </a:cubicBezTo>
                  <a:cubicBezTo>
                    <a:pt x="269" y="586"/>
                    <a:pt x="288" y="641"/>
                    <a:pt x="325" y="678"/>
                  </a:cubicBezTo>
                  <a:cubicBezTo>
                    <a:pt x="372" y="734"/>
                    <a:pt x="427" y="790"/>
                    <a:pt x="474" y="855"/>
                  </a:cubicBezTo>
                  <a:cubicBezTo>
                    <a:pt x="409" y="827"/>
                    <a:pt x="334" y="818"/>
                    <a:pt x="269" y="818"/>
                  </a:cubicBezTo>
                  <a:cubicBezTo>
                    <a:pt x="223" y="818"/>
                    <a:pt x="177" y="827"/>
                    <a:pt x="130" y="855"/>
                  </a:cubicBezTo>
                  <a:cubicBezTo>
                    <a:pt x="84" y="874"/>
                    <a:pt x="46" y="911"/>
                    <a:pt x="28" y="957"/>
                  </a:cubicBezTo>
                  <a:cubicBezTo>
                    <a:pt x="0" y="1004"/>
                    <a:pt x="0" y="1050"/>
                    <a:pt x="9" y="1106"/>
                  </a:cubicBezTo>
                  <a:cubicBezTo>
                    <a:pt x="28" y="1152"/>
                    <a:pt x="56" y="1199"/>
                    <a:pt x="84" y="1236"/>
                  </a:cubicBezTo>
                  <a:cubicBezTo>
                    <a:pt x="149" y="1310"/>
                    <a:pt x="232" y="1347"/>
                    <a:pt x="316" y="1385"/>
                  </a:cubicBezTo>
                  <a:cubicBezTo>
                    <a:pt x="474" y="1468"/>
                    <a:pt x="650" y="1524"/>
                    <a:pt x="836" y="1570"/>
                  </a:cubicBezTo>
                  <a:cubicBezTo>
                    <a:pt x="1013" y="1608"/>
                    <a:pt x="1198" y="1635"/>
                    <a:pt x="1384" y="1635"/>
                  </a:cubicBezTo>
                  <a:lnTo>
                    <a:pt x="1384" y="1635"/>
                  </a:lnTo>
                  <a:cubicBezTo>
                    <a:pt x="1198" y="1635"/>
                    <a:pt x="1013" y="1608"/>
                    <a:pt x="836" y="1561"/>
                  </a:cubicBezTo>
                  <a:cubicBezTo>
                    <a:pt x="660" y="1515"/>
                    <a:pt x="492" y="1459"/>
                    <a:pt x="325" y="1366"/>
                  </a:cubicBezTo>
                  <a:cubicBezTo>
                    <a:pt x="242" y="1320"/>
                    <a:pt x="167" y="1273"/>
                    <a:pt x="102" y="1199"/>
                  </a:cubicBezTo>
                  <a:cubicBezTo>
                    <a:pt x="74" y="1171"/>
                    <a:pt x="46" y="1134"/>
                    <a:pt x="37" y="1087"/>
                  </a:cubicBezTo>
                  <a:cubicBezTo>
                    <a:pt x="28" y="1041"/>
                    <a:pt x="28" y="1004"/>
                    <a:pt x="46" y="957"/>
                  </a:cubicBezTo>
                  <a:cubicBezTo>
                    <a:pt x="74" y="920"/>
                    <a:pt x="102" y="883"/>
                    <a:pt x="139" y="874"/>
                  </a:cubicBezTo>
                  <a:cubicBezTo>
                    <a:pt x="177" y="855"/>
                    <a:pt x="223" y="846"/>
                    <a:pt x="269" y="846"/>
                  </a:cubicBezTo>
                  <a:cubicBezTo>
                    <a:pt x="362" y="846"/>
                    <a:pt x="446" y="864"/>
                    <a:pt x="520" y="901"/>
                  </a:cubicBezTo>
                  <a:lnTo>
                    <a:pt x="585" y="920"/>
                  </a:lnTo>
                  <a:lnTo>
                    <a:pt x="557" y="864"/>
                  </a:lnTo>
                  <a:cubicBezTo>
                    <a:pt x="511" y="771"/>
                    <a:pt x="427" y="706"/>
                    <a:pt x="372" y="632"/>
                  </a:cubicBezTo>
                  <a:cubicBezTo>
                    <a:pt x="353" y="595"/>
                    <a:pt x="325" y="548"/>
                    <a:pt x="316" y="502"/>
                  </a:cubicBezTo>
                  <a:cubicBezTo>
                    <a:pt x="307" y="455"/>
                    <a:pt x="307" y="409"/>
                    <a:pt x="325" y="372"/>
                  </a:cubicBezTo>
                  <a:cubicBezTo>
                    <a:pt x="353" y="344"/>
                    <a:pt x="381" y="316"/>
                    <a:pt x="418" y="307"/>
                  </a:cubicBezTo>
                  <a:cubicBezTo>
                    <a:pt x="441" y="302"/>
                    <a:pt x="465" y="300"/>
                    <a:pt x="487" y="300"/>
                  </a:cubicBezTo>
                  <a:cubicBezTo>
                    <a:pt x="509" y="300"/>
                    <a:pt x="530" y="302"/>
                    <a:pt x="548" y="307"/>
                  </a:cubicBezTo>
                  <a:cubicBezTo>
                    <a:pt x="641" y="325"/>
                    <a:pt x="706" y="400"/>
                    <a:pt x="780" y="455"/>
                  </a:cubicBezTo>
                  <a:lnTo>
                    <a:pt x="845" y="511"/>
                  </a:lnTo>
                  <a:lnTo>
                    <a:pt x="827" y="418"/>
                  </a:lnTo>
                  <a:cubicBezTo>
                    <a:pt x="818" y="372"/>
                    <a:pt x="799" y="316"/>
                    <a:pt x="790" y="270"/>
                  </a:cubicBezTo>
                  <a:cubicBezTo>
                    <a:pt x="790" y="223"/>
                    <a:pt x="790" y="167"/>
                    <a:pt x="799" y="130"/>
                  </a:cubicBezTo>
                  <a:cubicBezTo>
                    <a:pt x="818" y="84"/>
                    <a:pt x="845" y="47"/>
                    <a:pt x="892" y="28"/>
                  </a:cubicBezTo>
                  <a:cubicBezTo>
                    <a:pt x="914" y="15"/>
                    <a:pt x="935" y="8"/>
                    <a:pt x="957" y="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
            <p:cNvSpPr/>
            <p:nvPr/>
          </p:nvSpPr>
          <p:spPr>
            <a:xfrm>
              <a:off x="3540775" y="2287025"/>
              <a:ext cx="23500" cy="17450"/>
            </a:xfrm>
            <a:custGeom>
              <a:rect b="b" l="l" r="r" t="t"/>
              <a:pathLst>
                <a:path extrusionOk="0" h="698" w="940">
                  <a:moveTo>
                    <a:pt x="1" y="1"/>
                  </a:moveTo>
                  <a:lnTo>
                    <a:pt x="1" y="1"/>
                  </a:lnTo>
                  <a:cubicBezTo>
                    <a:pt x="60" y="51"/>
                    <a:pt x="133" y="109"/>
                    <a:pt x="215" y="147"/>
                  </a:cubicBezTo>
                  <a:lnTo>
                    <a:pt x="215" y="147"/>
                  </a:lnTo>
                  <a:cubicBezTo>
                    <a:pt x="142" y="91"/>
                    <a:pt x="75" y="42"/>
                    <a:pt x="1" y="1"/>
                  </a:cubicBezTo>
                  <a:close/>
                  <a:moveTo>
                    <a:pt x="215" y="147"/>
                  </a:moveTo>
                  <a:cubicBezTo>
                    <a:pt x="224" y="154"/>
                    <a:pt x="233" y="161"/>
                    <a:pt x="242" y="168"/>
                  </a:cubicBezTo>
                  <a:cubicBezTo>
                    <a:pt x="269" y="185"/>
                    <a:pt x="295" y="202"/>
                    <a:pt x="321" y="218"/>
                  </a:cubicBezTo>
                  <a:lnTo>
                    <a:pt x="321" y="218"/>
                  </a:lnTo>
                  <a:lnTo>
                    <a:pt x="242" y="159"/>
                  </a:lnTo>
                  <a:cubicBezTo>
                    <a:pt x="233" y="155"/>
                    <a:pt x="224" y="151"/>
                    <a:pt x="215" y="147"/>
                  </a:cubicBezTo>
                  <a:close/>
                  <a:moveTo>
                    <a:pt x="321" y="218"/>
                  </a:moveTo>
                  <a:lnTo>
                    <a:pt x="475" y="335"/>
                  </a:lnTo>
                  <a:lnTo>
                    <a:pt x="707" y="512"/>
                  </a:lnTo>
                  <a:cubicBezTo>
                    <a:pt x="744" y="549"/>
                    <a:pt x="791" y="567"/>
                    <a:pt x="818" y="605"/>
                  </a:cubicBezTo>
                  <a:cubicBezTo>
                    <a:pt x="835" y="610"/>
                    <a:pt x="850" y="618"/>
                    <a:pt x="862" y="626"/>
                  </a:cubicBezTo>
                  <a:lnTo>
                    <a:pt x="862" y="626"/>
                  </a:lnTo>
                  <a:cubicBezTo>
                    <a:pt x="816" y="582"/>
                    <a:pt x="770" y="538"/>
                    <a:pt x="716" y="502"/>
                  </a:cubicBezTo>
                  <a:cubicBezTo>
                    <a:pt x="651" y="437"/>
                    <a:pt x="568" y="382"/>
                    <a:pt x="484" y="326"/>
                  </a:cubicBezTo>
                  <a:cubicBezTo>
                    <a:pt x="433" y="288"/>
                    <a:pt x="378" y="254"/>
                    <a:pt x="321" y="218"/>
                  </a:cubicBezTo>
                  <a:close/>
                  <a:moveTo>
                    <a:pt x="862" y="626"/>
                  </a:moveTo>
                  <a:cubicBezTo>
                    <a:pt x="888" y="650"/>
                    <a:pt x="913" y="674"/>
                    <a:pt x="939" y="698"/>
                  </a:cubicBezTo>
                  <a:cubicBezTo>
                    <a:pt x="913" y="672"/>
                    <a:pt x="892" y="646"/>
                    <a:pt x="862" y="6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
            <p:cNvSpPr/>
            <p:nvPr/>
          </p:nvSpPr>
          <p:spPr>
            <a:xfrm>
              <a:off x="3547525" y="2276350"/>
              <a:ext cx="17450" cy="27425"/>
            </a:xfrm>
            <a:custGeom>
              <a:rect b="b" l="l" r="r" t="t"/>
              <a:pathLst>
                <a:path extrusionOk="0" h="1097" w="698">
                  <a:moveTo>
                    <a:pt x="0" y="0"/>
                  </a:moveTo>
                  <a:cubicBezTo>
                    <a:pt x="56" y="103"/>
                    <a:pt x="103" y="195"/>
                    <a:pt x="149" y="288"/>
                  </a:cubicBezTo>
                  <a:lnTo>
                    <a:pt x="316" y="567"/>
                  </a:lnTo>
                  <a:cubicBezTo>
                    <a:pt x="381" y="651"/>
                    <a:pt x="437" y="744"/>
                    <a:pt x="493" y="837"/>
                  </a:cubicBezTo>
                  <a:cubicBezTo>
                    <a:pt x="567" y="929"/>
                    <a:pt x="623" y="1022"/>
                    <a:pt x="697" y="1097"/>
                  </a:cubicBezTo>
                  <a:cubicBezTo>
                    <a:pt x="660" y="1060"/>
                    <a:pt x="623" y="1004"/>
                    <a:pt x="604" y="957"/>
                  </a:cubicBezTo>
                  <a:cubicBezTo>
                    <a:pt x="576" y="920"/>
                    <a:pt x="539" y="864"/>
                    <a:pt x="521" y="827"/>
                  </a:cubicBezTo>
                  <a:lnTo>
                    <a:pt x="344" y="549"/>
                  </a:lnTo>
                  <a:lnTo>
                    <a:pt x="168" y="270"/>
                  </a:lnTo>
                  <a:cubicBezTo>
                    <a:pt x="112" y="186"/>
                    <a:pt x="56"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
            <p:cNvSpPr/>
            <p:nvPr/>
          </p:nvSpPr>
          <p:spPr>
            <a:xfrm>
              <a:off x="3550300" y="2291900"/>
              <a:ext cx="6775" cy="5150"/>
            </a:xfrm>
            <a:custGeom>
              <a:rect b="b" l="l" r="r" t="t"/>
              <a:pathLst>
                <a:path extrusionOk="0" h="206" w="271">
                  <a:moveTo>
                    <a:pt x="1" y="1"/>
                  </a:moveTo>
                  <a:lnTo>
                    <a:pt x="1" y="1"/>
                  </a:lnTo>
                  <a:cubicBezTo>
                    <a:pt x="38" y="47"/>
                    <a:pt x="84" y="84"/>
                    <a:pt x="131" y="112"/>
                  </a:cubicBezTo>
                  <a:cubicBezTo>
                    <a:pt x="149" y="122"/>
                    <a:pt x="177" y="140"/>
                    <a:pt x="196" y="159"/>
                  </a:cubicBezTo>
                  <a:cubicBezTo>
                    <a:pt x="224" y="168"/>
                    <a:pt x="242" y="187"/>
                    <a:pt x="270" y="205"/>
                  </a:cubicBezTo>
                  <a:cubicBezTo>
                    <a:pt x="261" y="177"/>
                    <a:pt x="233" y="168"/>
                    <a:pt x="205" y="140"/>
                  </a:cubicBezTo>
                  <a:cubicBezTo>
                    <a:pt x="187" y="122"/>
                    <a:pt x="168" y="94"/>
                    <a:pt x="140" y="84"/>
                  </a:cubicBezTo>
                  <a:cubicBezTo>
                    <a:pt x="103"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
            <p:cNvSpPr/>
            <p:nvPr/>
          </p:nvSpPr>
          <p:spPr>
            <a:xfrm>
              <a:off x="3547975" y="2289575"/>
              <a:ext cx="4675" cy="2825"/>
            </a:xfrm>
            <a:custGeom>
              <a:rect b="b" l="l" r="r" t="t"/>
              <a:pathLst>
                <a:path extrusionOk="0" h="113" w="187">
                  <a:moveTo>
                    <a:pt x="1" y="1"/>
                  </a:moveTo>
                  <a:cubicBezTo>
                    <a:pt x="38" y="38"/>
                    <a:pt x="57" y="47"/>
                    <a:pt x="94" y="66"/>
                  </a:cubicBezTo>
                  <a:cubicBezTo>
                    <a:pt x="103" y="75"/>
                    <a:pt x="131" y="75"/>
                    <a:pt x="140" y="85"/>
                  </a:cubicBezTo>
                  <a:cubicBezTo>
                    <a:pt x="150" y="94"/>
                    <a:pt x="177" y="94"/>
                    <a:pt x="187" y="112"/>
                  </a:cubicBezTo>
                  <a:cubicBezTo>
                    <a:pt x="177" y="85"/>
                    <a:pt x="168" y="75"/>
                    <a:pt x="150" y="66"/>
                  </a:cubicBezTo>
                  <a:cubicBezTo>
                    <a:pt x="140" y="47"/>
                    <a:pt x="122" y="47"/>
                    <a:pt x="103" y="38"/>
                  </a:cubicBezTo>
                  <a:cubicBezTo>
                    <a:pt x="66" y="2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
            <p:cNvSpPr/>
            <p:nvPr/>
          </p:nvSpPr>
          <p:spPr>
            <a:xfrm>
              <a:off x="3549375" y="2287725"/>
              <a:ext cx="5825" cy="5375"/>
            </a:xfrm>
            <a:custGeom>
              <a:rect b="b" l="l" r="r" t="t"/>
              <a:pathLst>
                <a:path extrusionOk="0" h="215" w="233">
                  <a:moveTo>
                    <a:pt x="1" y="1"/>
                  </a:moveTo>
                  <a:lnTo>
                    <a:pt x="1" y="1"/>
                  </a:lnTo>
                  <a:cubicBezTo>
                    <a:pt x="38" y="47"/>
                    <a:pt x="75" y="75"/>
                    <a:pt x="121" y="112"/>
                  </a:cubicBezTo>
                  <a:cubicBezTo>
                    <a:pt x="159" y="149"/>
                    <a:pt x="186" y="186"/>
                    <a:pt x="233" y="214"/>
                  </a:cubicBezTo>
                  <a:cubicBezTo>
                    <a:pt x="224" y="186"/>
                    <a:pt x="196" y="168"/>
                    <a:pt x="186" y="149"/>
                  </a:cubicBezTo>
                  <a:lnTo>
                    <a:pt x="131" y="94"/>
                  </a:lnTo>
                  <a:cubicBezTo>
                    <a:pt x="84" y="5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
            <p:cNvSpPr/>
            <p:nvPr/>
          </p:nvSpPr>
          <p:spPr>
            <a:xfrm>
              <a:off x="3557050" y="2295150"/>
              <a:ext cx="2800" cy="3750"/>
            </a:xfrm>
            <a:custGeom>
              <a:rect b="b" l="l" r="r" t="t"/>
              <a:pathLst>
                <a:path extrusionOk="0" h="150" w="112">
                  <a:moveTo>
                    <a:pt x="0" y="1"/>
                  </a:moveTo>
                  <a:cubicBezTo>
                    <a:pt x="10" y="29"/>
                    <a:pt x="37" y="57"/>
                    <a:pt x="47" y="85"/>
                  </a:cubicBezTo>
                  <a:lnTo>
                    <a:pt x="112" y="150"/>
                  </a:lnTo>
                  <a:cubicBezTo>
                    <a:pt x="102" y="131"/>
                    <a:pt x="93" y="94"/>
                    <a:pt x="65"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
            <p:cNvSpPr/>
            <p:nvPr/>
          </p:nvSpPr>
          <p:spPr>
            <a:xfrm>
              <a:off x="3539625" y="2274025"/>
              <a:ext cx="6050" cy="3975"/>
            </a:xfrm>
            <a:custGeom>
              <a:rect b="b" l="l" r="r" t="t"/>
              <a:pathLst>
                <a:path extrusionOk="0" h="159" w="242">
                  <a:moveTo>
                    <a:pt x="0" y="0"/>
                  </a:moveTo>
                  <a:lnTo>
                    <a:pt x="0" y="0"/>
                  </a:lnTo>
                  <a:cubicBezTo>
                    <a:pt x="38" y="38"/>
                    <a:pt x="84" y="56"/>
                    <a:pt x="131" y="93"/>
                  </a:cubicBezTo>
                  <a:cubicBezTo>
                    <a:pt x="140" y="103"/>
                    <a:pt x="158" y="112"/>
                    <a:pt x="186" y="121"/>
                  </a:cubicBezTo>
                  <a:cubicBezTo>
                    <a:pt x="196" y="140"/>
                    <a:pt x="223" y="149"/>
                    <a:pt x="242" y="158"/>
                  </a:cubicBezTo>
                  <a:cubicBezTo>
                    <a:pt x="233" y="140"/>
                    <a:pt x="223" y="112"/>
                    <a:pt x="196" y="103"/>
                  </a:cubicBezTo>
                  <a:cubicBezTo>
                    <a:pt x="186" y="84"/>
                    <a:pt x="158" y="65"/>
                    <a:pt x="140" y="56"/>
                  </a:cubicBezTo>
                  <a:cubicBezTo>
                    <a:pt x="93"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
            <p:cNvSpPr/>
            <p:nvPr/>
          </p:nvSpPr>
          <p:spPr>
            <a:xfrm>
              <a:off x="3543100" y="2277750"/>
              <a:ext cx="4450" cy="3025"/>
            </a:xfrm>
            <a:custGeom>
              <a:rect b="b" l="l" r="r" t="t"/>
              <a:pathLst>
                <a:path extrusionOk="0" h="121" w="178">
                  <a:moveTo>
                    <a:pt x="1" y="0"/>
                  </a:moveTo>
                  <a:cubicBezTo>
                    <a:pt x="19" y="28"/>
                    <a:pt x="57" y="47"/>
                    <a:pt x="94" y="74"/>
                  </a:cubicBezTo>
                  <a:cubicBezTo>
                    <a:pt x="112" y="84"/>
                    <a:pt x="140" y="93"/>
                    <a:pt x="177" y="121"/>
                  </a:cubicBezTo>
                  <a:cubicBezTo>
                    <a:pt x="159" y="93"/>
                    <a:pt x="149" y="84"/>
                    <a:pt x="140" y="74"/>
                  </a:cubicBezTo>
                  <a:cubicBezTo>
                    <a:pt x="112" y="56"/>
                    <a:pt x="103" y="47"/>
                    <a:pt x="94" y="37"/>
                  </a:cubicBezTo>
                  <a:cubicBezTo>
                    <a:pt x="84" y="28"/>
                    <a:pt x="57" y="28"/>
                    <a:pt x="47" y="9"/>
                  </a:cubicBezTo>
                  <a:cubicBezTo>
                    <a:pt x="29"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
            <p:cNvSpPr/>
            <p:nvPr/>
          </p:nvSpPr>
          <p:spPr>
            <a:xfrm>
              <a:off x="3538000" y="2275425"/>
              <a:ext cx="3050" cy="1400"/>
            </a:xfrm>
            <a:custGeom>
              <a:rect b="b" l="l" r="r" t="t"/>
              <a:pathLst>
                <a:path extrusionOk="0" h="56" w="122">
                  <a:moveTo>
                    <a:pt x="0" y="0"/>
                  </a:moveTo>
                  <a:cubicBezTo>
                    <a:pt x="19" y="9"/>
                    <a:pt x="28" y="28"/>
                    <a:pt x="65" y="37"/>
                  </a:cubicBezTo>
                  <a:cubicBezTo>
                    <a:pt x="65" y="37"/>
                    <a:pt x="75" y="47"/>
                    <a:pt x="84" y="47"/>
                  </a:cubicBezTo>
                  <a:cubicBezTo>
                    <a:pt x="93" y="56"/>
                    <a:pt x="112" y="56"/>
                    <a:pt x="121" y="56"/>
                  </a:cubicBezTo>
                  <a:cubicBezTo>
                    <a:pt x="112" y="37"/>
                    <a:pt x="93" y="28"/>
                    <a:pt x="75" y="9"/>
                  </a:cubicBezTo>
                  <a:cubicBezTo>
                    <a:pt x="65" y="0"/>
                    <a:pt x="47"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
            <p:cNvSpPr/>
            <p:nvPr/>
          </p:nvSpPr>
          <p:spPr>
            <a:xfrm>
              <a:off x="3551475" y="2266825"/>
              <a:ext cx="5825" cy="3500"/>
            </a:xfrm>
            <a:custGeom>
              <a:rect b="b" l="l" r="r" t="t"/>
              <a:pathLst>
                <a:path extrusionOk="0" h="140" w="233">
                  <a:moveTo>
                    <a:pt x="75" y="0"/>
                  </a:moveTo>
                  <a:cubicBezTo>
                    <a:pt x="47" y="0"/>
                    <a:pt x="28" y="10"/>
                    <a:pt x="0" y="19"/>
                  </a:cubicBezTo>
                  <a:cubicBezTo>
                    <a:pt x="47" y="19"/>
                    <a:pt x="93" y="19"/>
                    <a:pt x="130" y="56"/>
                  </a:cubicBezTo>
                  <a:cubicBezTo>
                    <a:pt x="149" y="65"/>
                    <a:pt x="158" y="75"/>
                    <a:pt x="186" y="93"/>
                  </a:cubicBezTo>
                  <a:cubicBezTo>
                    <a:pt x="186" y="103"/>
                    <a:pt x="195" y="103"/>
                    <a:pt x="205" y="112"/>
                  </a:cubicBezTo>
                  <a:cubicBezTo>
                    <a:pt x="205" y="121"/>
                    <a:pt x="223" y="121"/>
                    <a:pt x="233" y="140"/>
                  </a:cubicBezTo>
                  <a:cubicBezTo>
                    <a:pt x="233" y="121"/>
                    <a:pt x="223" y="112"/>
                    <a:pt x="223" y="103"/>
                  </a:cubicBezTo>
                  <a:cubicBezTo>
                    <a:pt x="205" y="84"/>
                    <a:pt x="205" y="75"/>
                    <a:pt x="195" y="65"/>
                  </a:cubicBezTo>
                  <a:cubicBezTo>
                    <a:pt x="186" y="47"/>
                    <a:pt x="158" y="28"/>
                    <a:pt x="140" y="19"/>
                  </a:cubicBezTo>
                  <a:cubicBezTo>
                    <a:pt x="121" y="1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
            <p:cNvSpPr/>
            <p:nvPr/>
          </p:nvSpPr>
          <p:spPr>
            <a:xfrm>
              <a:off x="3554950" y="2269150"/>
              <a:ext cx="3750" cy="4900"/>
            </a:xfrm>
            <a:custGeom>
              <a:rect b="b" l="l" r="r" t="t"/>
              <a:pathLst>
                <a:path extrusionOk="0" h="196" w="150">
                  <a:moveTo>
                    <a:pt x="1" y="0"/>
                  </a:moveTo>
                  <a:cubicBezTo>
                    <a:pt x="10" y="19"/>
                    <a:pt x="19" y="28"/>
                    <a:pt x="47" y="56"/>
                  </a:cubicBezTo>
                  <a:cubicBezTo>
                    <a:pt x="56" y="65"/>
                    <a:pt x="75" y="93"/>
                    <a:pt x="84" y="103"/>
                  </a:cubicBezTo>
                  <a:lnTo>
                    <a:pt x="121" y="149"/>
                  </a:lnTo>
                  <a:cubicBezTo>
                    <a:pt x="131" y="158"/>
                    <a:pt x="140" y="168"/>
                    <a:pt x="149" y="195"/>
                  </a:cubicBezTo>
                  <a:cubicBezTo>
                    <a:pt x="149" y="186"/>
                    <a:pt x="140" y="158"/>
                    <a:pt x="131" y="140"/>
                  </a:cubicBezTo>
                  <a:cubicBezTo>
                    <a:pt x="121" y="112"/>
                    <a:pt x="103" y="93"/>
                    <a:pt x="94" y="75"/>
                  </a:cubicBezTo>
                  <a:cubicBezTo>
                    <a:pt x="75"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
            <p:cNvSpPr/>
            <p:nvPr/>
          </p:nvSpPr>
          <p:spPr>
            <a:xfrm>
              <a:off x="3559375" y="2271475"/>
              <a:ext cx="2575" cy="5125"/>
            </a:xfrm>
            <a:custGeom>
              <a:rect b="b" l="l" r="r" t="t"/>
              <a:pathLst>
                <a:path extrusionOk="0" h="205" w="103">
                  <a:moveTo>
                    <a:pt x="0" y="0"/>
                  </a:moveTo>
                  <a:cubicBezTo>
                    <a:pt x="9" y="28"/>
                    <a:pt x="19" y="65"/>
                    <a:pt x="47" y="102"/>
                  </a:cubicBezTo>
                  <a:cubicBezTo>
                    <a:pt x="56" y="130"/>
                    <a:pt x="84" y="167"/>
                    <a:pt x="93" y="205"/>
                  </a:cubicBezTo>
                  <a:cubicBezTo>
                    <a:pt x="102" y="186"/>
                    <a:pt x="93" y="167"/>
                    <a:pt x="93" y="149"/>
                  </a:cubicBezTo>
                  <a:cubicBezTo>
                    <a:pt x="74" y="121"/>
                    <a:pt x="74" y="112"/>
                    <a:pt x="65" y="93"/>
                  </a:cubicBezTo>
                  <a:cubicBezTo>
                    <a:pt x="56" y="75"/>
                    <a:pt x="47" y="56"/>
                    <a:pt x="37"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
            <p:cNvSpPr/>
            <p:nvPr/>
          </p:nvSpPr>
          <p:spPr>
            <a:xfrm>
              <a:off x="3554025" y="2269850"/>
              <a:ext cx="2575" cy="3025"/>
            </a:xfrm>
            <a:custGeom>
              <a:rect b="b" l="l" r="r" t="t"/>
              <a:pathLst>
                <a:path extrusionOk="0" h="121" w="103">
                  <a:moveTo>
                    <a:pt x="0" y="0"/>
                  </a:moveTo>
                  <a:cubicBezTo>
                    <a:pt x="19" y="28"/>
                    <a:pt x="38" y="47"/>
                    <a:pt x="47" y="65"/>
                  </a:cubicBezTo>
                  <a:lnTo>
                    <a:pt x="103" y="121"/>
                  </a:lnTo>
                  <a:cubicBezTo>
                    <a:pt x="103" y="84"/>
                    <a:pt x="93" y="65"/>
                    <a:pt x="75" y="37"/>
                  </a:cubicBezTo>
                  <a:cubicBezTo>
                    <a:pt x="56" y="28"/>
                    <a:pt x="47" y="28"/>
                    <a:pt x="38" y="19"/>
                  </a:cubicBezTo>
                  <a:cubicBezTo>
                    <a:pt x="28"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
            <p:cNvSpPr/>
            <p:nvPr/>
          </p:nvSpPr>
          <p:spPr>
            <a:xfrm>
              <a:off x="3565175" y="2295150"/>
              <a:ext cx="1175" cy="5850"/>
            </a:xfrm>
            <a:custGeom>
              <a:rect b="b" l="l" r="r" t="t"/>
              <a:pathLst>
                <a:path extrusionOk="0" h="234" w="47">
                  <a:moveTo>
                    <a:pt x="19" y="1"/>
                  </a:moveTo>
                  <a:cubicBezTo>
                    <a:pt x="19" y="38"/>
                    <a:pt x="10" y="85"/>
                    <a:pt x="10" y="122"/>
                  </a:cubicBezTo>
                  <a:cubicBezTo>
                    <a:pt x="10" y="150"/>
                    <a:pt x="0" y="187"/>
                    <a:pt x="0" y="233"/>
                  </a:cubicBezTo>
                  <a:cubicBezTo>
                    <a:pt x="10" y="215"/>
                    <a:pt x="10" y="187"/>
                    <a:pt x="19" y="177"/>
                  </a:cubicBezTo>
                  <a:cubicBezTo>
                    <a:pt x="19" y="150"/>
                    <a:pt x="28" y="140"/>
                    <a:pt x="28" y="122"/>
                  </a:cubicBezTo>
                  <a:cubicBezTo>
                    <a:pt x="47" y="85"/>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
            <p:cNvSpPr/>
            <p:nvPr/>
          </p:nvSpPr>
          <p:spPr>
            <a:xfrm>
              <a:off x="3564000" y="2294000"/>
              <a:ext cx="500" cy="4675"/>
            </a:xfrm>
            <a:custGeom>
              <a:rect b="b" l="l" r="r" t="t"/>
              <a:pathLst>
                <a:path extrusionOk="0" h="187" w="20">
                  <a:moveTo>
                    <a:pt x="1" y="0"/>
                  </a:moveTo>
                  <a:lnTo>
                    <a:pt x="1" y="47"/>
                  </a:lnTo>
                  <a:lnTo>
                    <a:pt x="1" y="93"/>
                  </a:lnTo>
                  <a:lnTo>
                    <a:pt x="1" y="186"/>
                  </a:lnTo>
                  <a:cubicBezTo>
                    <a:pt x="10" y="177"/>
                    <a:pt x="20" y="149"/>
                    <a:pt x="20" y="140"/>
                  </a:cubicBezTo>
                  <a:lnTo>
                    <a:pt x="20" y="93"/>
                  </a:lnTo>
                  <a:cubicBezTo>
                    <a:pt x="20" y="56"/>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
            <p:cNvSpPr/>
            <p:nvPr/>
          </p:nvSpPr>
          <p:spPr>
            <a:xfrm>
              <a:off x="3560300" y="2292850"/>
              <a:ext cx="2350" cy="3725"/>
            </a:xfrm>
            <a:custGeom>
              <a:rect b="b" l="l" r="r" t="t"/>
              <a:pathLst>
                <a:path extrusionOk="0" h="149" w="94">
                  <a:moveTo>
                    <a:pt x="0" y="0"/>
                  </a:moveTo>
                  <a:lnTo>
                    <a:pt x="0" y="0"/>
                  </a:lnTo>
                  <a:cubicBezTo>
                    <a:pt x="10" y="28"/>
                    <a:pt x="19" y="56"/>
                    <a:pt x="28" y="84"/>
                  </a:cubicBezTo>
                  <a:cubicBezTo>
                    <a:pt x="56" y="102"/>
                    <a:pt x="65" y="130"/>
                    <a:pt x="93" y="149"/>
                  </a:cubicBezTo>
                  <a:cubicBezTo>
                    <a:pt x="93" y="121"/>
                    <a:pt x="75" y="93"/>
                    <a:pt x="56" y="74"/>
                  </a:cubicBezTo>
                  <a:cubicBezTo>
                    <a:pt x="56" y="56"/>
                    <a:pt x="37" y="46"/>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
            <p:cNvSpPr/>
            <p:nvPr/>
          </p:nvSpPr>
          <p:spPr>
            <a:xfrm>
              <a:off x="3561925" y="2290275"/>
              <a:ext cx="1175" cy="3750"/>
            </a:xfrm>
            <a:custGeom>
              <a:rect b="b" l="l" r="r" t="t"/>
              <a:pathLst>
                <a:path extrusionOk="0" h="150" w="47">
                  <a:moveTo>
                    <a:pt x="10" y="1"/>
                  </a:moveTo>
                  <a:cubicBezTo>
                    <a:pt x="0" y="38"/>
                    <a:pt x="0" y="57"/>
                    <a:pt x="10" y="84"/>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
            <p:cNvSpPr/>
            <p:nvPr/>
          </p:nvSpPr>
          <p:spPr>
            <a:xfrm>
              <a:off x="3564475" y="2287725"/>
              <a:ext cx="1175" cy="5150"/>
            </a:xfrm>
            <a:custGeom>
              <a:rect b="b" l="l" r="r" t="t"/>
              <a:pathLst>
                <a:path extrusionOk="0" h="206" w="47">
                  <a:moveTo>
                    <a:pt x="1" y="1"/>
                  </a:moveTo>
                  <a:cubicBezTo>
                    <a:pt x="1" y="28"/>
                    <a:pt x="1" y="66"/>
                    <a:pt x="19" y="103"/>
                  </a:cubicBezTo>
                  <a:cubicBezTo>
                    <a:pt x="28" y="140"/>
                    <a:pt x="28" y="168"/>
                    <a:pt x="47" y="205"/>
                  </a:cubicBezTo>
                  <a:cubicBezTo>
                    <a:pt x="47" y="168"/>
                    <a:pt x="38" y="140"/>
                    <a:pt x="38" y="103"/>
                  </a:cubicBezTo>
                  <a:cubicBezTo>
                    <a:pt x="28" y="6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
            <p:cNvSpPr/>
            <p:nvPr/>
          </p:nvSpPr>
          <p:spPr>
            <a:xfrm>
              <a:off x="3529175" y="2291900"/>
              <a:ext cx="4425" cy="4900"/>
            </a:xfrm>
            <a:custGeom>
              <a:rect b="b" l="l" r="r" t="t"/>
              <a:pathLst>
                <a:path extrusionOk="0" h="196" w="177">
                  <a:moveTo>
                    <a:pt x="0" y="1"/>
                  </a:moveTo>
                  <a:cubicBezTo>
                    <a:pt x="0" y="29"/>
                    <a:pt x="10" y="47"/>
                    <a:pt x="19" y="57"/>
                  </a:cubicBezTo>
                  <a:cubicBezTo>
                    <a:pt x="38" y="84"/>
                    <a:pt x="47" y="94"/>
                    <a:pt x="56" y="122"/>
                  </a:cubicBezTo>
                  <a:cubicBezTo>
                    <a:pt x="93" y="149"/>
                    <a:pt x="130" y="187"/>
                    <a:pt x="177" y="196"/>
                  </a:cubicBezTo>
                  <a:lnTo>
                    <a:pt x="130" y="149"/>
                  </a:lnTo>
                  <a:cubicBezTo>
                    <a:pt x="103" y="140"/>
                    <a:pt x="93" y="122"/>
                    <a:pt x="84" y="103"/>
                  </a:cubicBezTo>
                  <a:cubicBezTo>
                    <a:pt x="56"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
            <p:cNvSpPr/>
            <p:nvPr/>
          </p:nvSpPr>
          <p:spPr>
            <a:xfrm>
              <a:off x="3531500" y="2293525"/>
              <a:ext cx="4425" cy="3525"/>
            </a:xfrm>
            <a:custGeom>
              <a:rect b="b" l="l" r="r" t="t"/>
              <a:pathLst>
                <a:path extrusionOk="0" h="141" w="177">
                  <a:moveTo>
                    <a:pt x="0" y="1"/>
                  </a:moveTo>
                  <a:lnTo>
                    <a:pt x="0" y="1"/>
                  </a:lnTo>
                  <a:cubicBezTo>
                    <a:pt x="10" y="19"/>
                    <a:pt x="19" y="29"/>
                    <a:pt x="37" y="47"/>
                  </a:cubicBezTo>
                  <a:cubicBezTo>
                    <a:pt x="47" y="66"/>
                    <a:pt x="56" y="75"/>
                    <a:pt x="65" y="94"/>
                  </a:cubicBezTo>
                  <a:cubicBezTo>
                    <a:pt x="93" y="112"/>
                    <a:pt x="140" y="140"/>
                    <a:pt x="177" y="140"/>
                  </a:cubicBezTo>
                  <a:lnTo>
                    <a:pt x="130" y="103"/>
                  </a:lnTo>
                  <a:cubicBezTo>
                    <a:pt x="102" y="94"/>
                    <a:pt x="93" y="75"/>
                    <a:pt x="84" y="66"/>
                  </a:cubicBezTo>
                  <a:cubicBezTo>
                    <a:pt x="56" y="38"/>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
            <p:cNvSpPr/>
            <p:nvPr/>
          </p:nvSpPr>
          <p:spPr>
            <a:xfrm>
              <a:off x="3534750" y="2294700"/>
              <a:ext cx="4900" cy="3050"/>
            </a:xfrm>
            <a:custGeom>
              <a:rect b="b" l="l" r="r" t="t"/>
              <a:pathLst>
                <a:path extrusionOk="0" h="122" w="196">
                  <a:moveTo>
                    <a:pt x="0" y="0"/>
                  </a:moveTo>
                  <a:lnTo>
                    <a:pt x="75" y="75"/>
                  </a:lnTo>
                  <a:cubicBezTo>
                    <a:pt x="103" y="93"/>
                    <a:pt x="112" y="103"/>
                    <a:pt x="140" y="112"/>
                  </a:cubicBezTo>
                  <a:cubicBezTo>
                    <a:pt x="149" y="112"/>
                    <a:pt x="168" y="121"/>
                    <a:pt x="195" y="121"/>
                  </a:cubicBezTo>
                  <a:lnTo>
                    <a:pt x="149" y="93"/>
                  </a:lnTo>
                  <a:cubicBezTo>
                    <a:pt x="140" y="75"/>
                    <a:pt x="112" y="65"/>
                    <a:pt x="103" y="56"/>
                  </a:cubicBezTo>
                  <a:cubicBezTo>
                    <a:pt x="65"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
            <p:cNvSpPr/>
            <p:nvPr/>
          </p:nvSpPr>
          <p:spPr>
            <a:xfrm>
              <a:off x="3537525" y="2298875"/>
              <a:ext cx="5850" cy="2125"/>
            </a:xfrm>
            <a:custGeom>
              <a:rect b="b" l="l" r="r" t="t"/>
              <a:pathLst>
                <a:path extrusionOk="0" h="85" w="234">
                  <a:moveTo>
                    <a:pt x="1" y="1"/>
                  </a:moveTo>
                  <a:lnTo>
                    <a:pt x="1" y="1"/>
                  </a:lnTo>
                  <a:cubicBezTo>
                    <a:pt x="38" y="28"/>
                    <a:pt x="75" y="47"/>
                    <a:pt x="122" y="66"/>
                  </a:cubicBezTo>
                  <a:cubicBezTo>
                    <a:pt x="131" y="75"/>
                    <a:pt x="149" y="84"/>
                    <a:pt x="177" y="84"/>
                  </a:cubicBezTo>
                  <a:lnTo>
                    <a:pt x="233" y="84"/>
                  </a:lnTo>
                  <a:lnTo>
                    <a:pt x="177" y="66"/>
                  </a:lnTo>
                  <a:cubicBezTo>
                    <a:pt x="149" y="47"/>
                    <a:pt x="140" y="47"/>
                    <a:pt x="122" y="38"/>
                  </a:cubicBezTo>
                  <a:cubicBezTo>
                    <a:pt x="84" y="2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
            <p:cNvSpPr/>
            <p:nvPr/>
          </p:nvSpPr>
          <p:spPr>
            <a:xfrm>
              <a:off x="3542400" y="2298875"/>
              <a:ext cx="5850" cy="3050"/>
            </a:xfrm>
            <a:custGeom>
              <a:rect b="b" l="l" r="r" t="t"/>
              <a:pathLst>
                <a:path extrusionOk="0" h="122" w="234">
                  <a:moveTo>
                    <a:pt x="1" y="1"/>
                  </a:moveTo>
                  <a:lnTo>
                    <a:pt x="1" y="1"/>
                  </a:lnTo>
                  <a:cubicBezTo>
                    <a:pt x="38" y="38"/>
                    <a:pt x="75" y="66"/>
                    <a:pt x="112" y="84"/>
                  </a:cubicBezTo>
                  <a:cubicBezTo>
                    <a:pt x="131" y="93"/>
                    <a:pt x="140" y="93"/>
                    <a:pt x="168" y="112"/>
                  </a:cubicBezTo>
                  <a:cubicBezTo>
                    <a:pt x="187" y="121"/>
                    <a:pt x="215" y="121"/>
                    <a:pt x="233" y="121"/>
                  </a:cubicBezTo>
                  <a:cubicBezTo>
                    <a:pt x="215" y="121"/>
                    <a:pt x="205" y="112"/>
                    <a:pt x="177" y="93"/>
                  </a:cubicBezTo>
                  <a:lnTo>
                    <a:pt x="122" y="66"/>
                  </a:lnTo>
                  <a:cubicBezTo>
                    <a:pt x="85"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
            <p:cNvSpPr/>
            <p:nvPr/>
          </p:nvSpPr>
          <p:spPr>
            <a:xfrm>
              <a:off x="3542175" y="2283775"/>
              <a:ext cx="2125" cy="1875"/>
            </a:xfrm>
            <a:custGeom>
              <a:rect b="b" l="l" r="r" t="t"/>
              <a:pathLst>
                <a:path extrusionOk="0" h="75" w="85">
                  <a:moveTo>
                    <a:pt x="1" y="1"/>
                  </a:moveTo>
                  <a:cubicBezTo>
                    <a:pt x="10" y="29"/>
                    <a:pt x="29" y="38"/>
                    <a:pt x="38" y="47"/>
                  </a:cubicBezTo>
                  <a:cubicBezTo>
                    <a:pt x="47" y="66"/>
                    <a:pt x="56" y="75"/>
                    <a:pt x="84" y="75"/>
                  </a:cubicBezTo>
                  <a:cubicBezTo>
                    <a:pt x="75" y="47"/>
                    <a:pt x="56" y="38"/>
                    <a:pt x="47" y="29"/>
                  </a:cubicBezTo>
                  <a:cubicBezTo>
                    <a:pt x="38"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
            <p:cNvSpPr/>
            <p:nvPr/>
          </p:nvSpPr>
          <p:spPr>
            <a:xfrm>
              <a:off x="3541250" y="2281450"/>
              <a:ext cx="2350" cy="1900"/>
            </a:xfrm>
            <a:custGeom>
              <a:rect b="b" l="l" r="r" t="t"/>
              <a:pathLst>
                <a:path extrusionOk="0" h="76" w="94">
                  <a:moveTo>
                    <a:pt x="0" y="1"/>
                  </a:moveTo>
                  <a:cubicBezTo>
                    <a:pt x="0" y="29"/>
                    <a:pt x="19" y="38"/>
                    <a:pt x="38" y="47"/>
                  </a:cubicBezTo>
                  <a:cubicBezTo>
                    <a:pt x="66" y="57"/>
                    <a:pt x="75" y="75"/>
                    <a:pt x="93" y="75"/>
                  </a:cubicBezTo>
                  <a:cubicBezTo>
                    <a:pt x="84" y="47"/>
                    <a:pt x="75" y="38"/>
                    <a:pt x="66" y="29"/>
                  </a:cubicBezTo>
                  <a:cubicBezTo>
                    <a:pt x="38"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
            <p:cNvSpPr/>
            <p:nvPr/>
          </p:nvSpPr>
          <p:spPr>
            <a:xfrm>
              <a:off x="3550550" y="2302350"/>
              <a:ext cx="4200" cy="1200"/>
            </a:xfrm>
            <a:custGeom>
              <a:rect b="b" l="l" r="r" t="t"/>
              <a:pathLst>
                <a:path extrusionOk="0" h="48" w="168">
                  <a:moveTo>
                    <a:pt x="0" y="1"/>
                  </a:moveTo>
                  <a:cubicBezTo>
                    <a:pt x="28" y="29"/>
                    <a:pt x="47" y="38"/>
                    <a:pt x="74" y="38"/>
                  </a:cubicBezTo>
                  <a:cubicBezTo>
                    <a:pt x="93" y="47"/>
                    <a:pt x="112" y="47"/>
                    <a:pt x="121" y="47"/>
                  </a:cubicBezTo>
                  <a:lnTo>
                    <a:pt x="167" y="47"/>
                  </a:lnTo>
                  <a:cubicBezTo>
                    <a:pt x="130" y="38"/>
                    <a:pt x="112" y="29"/>
                    <a:pt x="84" y="20"/>
                  </a:cubicBez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
            <p:cNvSpPr/>
            <p:nvPr/>
          </p:nvSpPr>
          <p:spPr>
            <a:xfrm>
              <a:off x="3774450" y="2243075"/>
              <a:ext cx="40675" cy="40275"/>
            </a:xfrm>
            <a:custGeom>
              <a:rect b="b" l="l" r="r" t="t"/>
              <a:pathLst>
                <a:path extrusionOk="0" h="1611" w="1627">
                  <a:moveTo>
                    <a:pt x="1023" y="0"/>
                  </a:moveTo>
                  <a:cubicBezTo>
                    <a:pt x="955" y="0"/>
                    <a:pt x="890" y="23"/>
                    <a:pt x="846" y="77"/>
                  </a:cubicBezTo>
                  <a:cubicBezTo>
                    <a:pt x="772" y="179"/>
                    <a:pt x="790" y="319"/>
                    <a:pt x="827" y="449"/>
                  </a:cubicBezTo>
                  <a:cubicBezTo>
                    <a:pt x="744" y="374"/>
                    <a:pt x="679" y="309"/>
                    <a:pt x="586" y="281"/>
                  </a:cubicBezTo>
                  <a:cubicBezTo>
                    <a:pt x="564" y="277"/>
                    <a:pt x="542" y="275"/>
                    <a:pt x="519" y="275"/>
                  </a:cubicBezTo>
                  <a:cubicBezTo>
                    <a:pt x="441" y="275"/>
                    <a:pt x="361" y="301"/>
                    <a:pt x="326" y="365"/>
                  </a:cubicBezTo>
                  <a:cubicBezTo>
                    <a:pt x="279" y="449"/>
                    <a:pt x="316" y="560"/>
                    <a:pt x="372" y="644"/>
                  </a:cubicBezTo>
                  <a:cubicBezTo>
                    <a:pt x="428" y="727"/>
                    <a:pt x="512" y="783"/>
                    <a:pt x="558" y="876"/>
                  </a:cubicBezTo>
                  <a:cubicBezTo>
                    <a:pt x="482" y="846"/>
                    <a:pt x="400" y="815"/>
                    <a:pt x="322" y="815"/>
                  </a:cubicBezTo>
                  <a:cubicBezTo>
                    <a:pt x="304" y="815"/>
                    <a:pt x="287" y="817"/>
                    <a:pt x="270" y="820"/>
                  </a:cubicBezTo>
                  <a:cubicBezTo>
                    <a:pt x="177" y="820"/>
                    <a:pt x="75" y="876"/>
                    <a:pt x="47" y="969"/>
                  </a:cubicBezTo>
                  <a:cubicBezTo>
                    <a:pt x="1" y="1118"/>
                    <a:pt x="149" y="1257"/>
                    <a:pt x="289" y="1331"/>
                  </a:cubicBezTo>
                  <a:cubicBezTo>
                    <a:pt x="623" y="1517"/>
                    <a:pt x="1023" y="1610"/>
                    <a:pt x="1403" y="1610"/>
                  </a:cubicBezTo>
                  <a:cubicBezTo>
                    <a:pt x="1407" y="1610"/>
                    <a:pt x="1410" y="1610"/>
                    <a:pt x="1414" y="1610"/>
                  </a:cubicBezTo>
                  <a:cubicBezTo>
                    <a:pt x="1545" y="1610"/>
                    <a:pt x="1589" y="1440"/>
                    <a:pt x="1589" y="1350"/>
                  </a:cubicBezTo>
                  <a:cubicBezTo>
                    <a:pt x="1626" y="978"/>
                    <a:pt x="1580" y="597"/>
                    <a:pt x="1394" y="272"/>
                  </a:cubicBezTo>
                  <a:cubicBezTo>
                    <a:pt x="1338" y="179"/>
                    <a:pt x="1264" y="77"/>
                    <a:pt x="1162" y="31"/>
                  </a:cubicBezTo>
                  <a:cubicBezTo>
                    <a:pt x="1120" y="11"/>
                    <a:pt x="1071" y="0"/>
                    <a:pt x="102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
            <p:cNvSpPr/>
            <p:nvPr/>
          </p:nvSpPr>
          <p:spPr>
            <a:xfrm>
              <a:off x="3775375" y="2242100"/>
              <a:ext cx="39050" cy="40775"/>
            </a:xfrm>
            <a:custGeom>
              <a:rect b="b" l="l" r="r" t="t"/>
              <a:pathLst>
                <a:path extrusionOk="0" h="1631" w="1562">
                  <a:moveTo>
                    <a:pt x="1532" y="812"/>
                  </a:moveTo>
                  <a:cubicBezTo>
                    <a:pt x="1543" y="893"/>
                    <a:pt x="1549" y="973"/>
                    <a:pt x="1552" y="1054"/>
                  </a:cubicBezTo>
                  <a:cubicBezTo>
                    <a:pt x="1552" y="972"/>
                    <a:pt x="1545" y="891"/>
                    <a:pt x="1532" y="812"/>
                  </a:cubicBezTo>
                  <a:close/>
                  <a:moveTo>
                    <a:pt x="1552" y="1054"/>
                  </a:moveTo>
                  <a:cubicBezTo>
                    <a:pt x="1552" y="1157"/>
                    <a:pt x="1552" y="1259"/>
                    <a:pt x="1543" y="1370"/>
                  </a:cubicBezTo>
                  <a:cubicBezTo>
                    <a:pt x="1552" y="1259"/>
                    <a:pt x="1562" y="1157"/>
                    <a:pt x="1552" y="1054"/>
                  </a:cubicBezTo>
                  <a:close/>
                  <a:moveTo>
                    <a:pt x="1543" y="1370"/>
                  </a:moveTo>
                  <a:cubicBezTo>
                    <a:pt x="1534" y="1417"/>
                    <a:pt x="1515" y="1473"/>
                    <a:pt x="1487" y="1519"/>
                  </a:cubicBezTo>
                  <a:cubicBezTo>
                    <a:pt x="1515" y="1473"/>
                    <a:pt x="1534" y="1426"/>
                    <a:pt x="1543" y="1370"/>
                  </a:cubicBezTo>
                  <a:close/>
                  <a:moveTo>
                    <a:pt x="1422" y="1575"/>
                  </a:moveTo>
                  <a:cubicBezTo>
                    <a:pt x="1404" y="1584"/>
                    <a:pt x="1366" y="1584"/>
                    <a:pt x="1348" y="1584"/>
                  </a:cubicBezTo>
                  <a:cubicBezTo>
                    <a:pt x="1356" y="1590"/>
                    <a:pt x="1365" y="1592"/>
                    <a:pt x="1373" y="1592"/>
                  </a:cubicBezTo>
                  <a:cubicBezTo>
                    <a:pt x="1392" y="1592"/>
                    <a:pt x="1409" y="1581"/>
                    <a:pt x="1422" y="1575"/>
                  </a:cubicBezTo>
                  <a:close/>
                  <a:moveTo>
                    <a:pt x="997" y="1"/>
                  </a:moveTo>
                  <a:cubicBezTo>
                    <a:pt x="956" y="1"/>
                    <a:pt x="917" y="10"/>
                    <a:pt x="883" y="23"/>
                  </a:cubicBezTo>
                  <a:cubicBezTo>
                    <a:pt x="818" y="42"/>
                    <a:pt x="772" y="88"/>
                    <a:pt x="763" y="153"/>
                  </a:cubicBezTo>
                  <a:cubicBezTo>
                    <a:pt x="744" y="209"/>
                    <a:pt x="744" y="265"/>
                    <a:pt x="744" y="311"/>
                  </a:cubicBezTo>
                  <a:cubicBezTo>
                    <a:pt x="744" y="339"/>
                    <a:pt x="753" y="367"/>
                    <a:pt x="753" y="395"/>
                  </a:cubicBezTo>
                  <a:cubicBezTo>
                    <a:pt x="744" y="376"/>
                    <a:pt x="716" y="367"/>
                    <a:pt x="697" y="348"/>
                  </a:cubicBezTo>
                  <a:cubicBezTo>
                    <a:pt x="651" y="311"/>
                    <a:pt x="605" y="293"/>
                    <a:pt x="558" y="274"/>
                  </a:cubicBezTo>
                  <a:cubicBezTo>
                    <a:pt x="526" y="269"/>
                    <a:pt x="498" y="267"/>
                    <a:pt x="471" y="267"/>
                  </a:cubicBezTo>
                  <a:cubicBezTo>
                    <a:pt x="444" y="267"/>
                    <a:pt x="419" y="269"/>
                    <a:pt x="391" y="274"/>
                  </a:cubicBezTo>
                  <a:cubicBezTo>
                    <a:pt x="335" y="293"/>
                    <a:pt x="289" y="320"/>
                    <a:pt x="261" y="376"/>
                  </a:cubicBezTo>
                  <a:cubicBezTo>
                    <a:pt x="242" y="423"/>
                    <a:pt x="242" y="497"/>
                    <a:pt x="252" y="543"/>
                  </a:cubicBezTo>
                  <a:cubicBezTo>
                    <a:pt x="261" y="590"/>
                    <a:pt x="289" y="646"/>
                    <a:pt x="326" y="683"/>
                  </a:cubicBezTo>
                  <a:cubicBezTo>
                    <a:pt x="372" y="739"/>
                    <a:pt x="428" y="794"/>
                    <a:pt x="475" y="859"/>
                  </a:cubicBezTo>
                  <a:cubicBezTo>
                    <a:pt x="400" y="831"/>
                    <a:pt x="335" y="822"/>
                    <a:pt x="261" y="822"/>
                  </a:cubicBezTo>
                  <a:cubicBezTo>
                    <a:pt x="214" y="822"/>
                    <a:pt x="168" y="831"/>
                    <a:pt x="121" y="859"/>
                  </a:cubicBezTo>
                  <a:cubicBezTo>
                    <a:pt x="75" y="878"/>
                    <a:pt x="47" y="915"/>
                    <a:pt x="19" y="962"/>
                  </a:cubicBezTo>
                  <a:cubicBezTo>
                    <a:pt x="1" y="1008"/>
                    <a:pt x="1" y="1054"/>
                    <a:pt x="10" y="1110"/>
                  </a:cubicBezTo>
                  <a:cubicBezTo>
                    <a:pt x="19" y="1157"/>
                    <a:pt x="56" y="1203"/>
                    <a:pt x="75" y="1240"/>
                  </a:cubicBezTo>
                  <a:cubicBezTo>
                    <a:pt x="149" y="1305"/>
                    <a:pt x="233" y="1352"/>
                    <a:pt x="307" y="1389"/>
                  </a:cubicBezTo>
                  <a:cubicBezTo>
                    <a:pt x="475" y="1473"/>
                    <a:pt x="651" y="1528"/>
                    <a:pt x="837" y="1575"/>
                  </a:cubicBezTo>
                  <a:cubicBezTo>
                    <a:pt x="1004" y="1612"/>
                    <a:pt x="1190" y="1631"/>
                    <a:pt x="1376" y="1631"/>
                  </a:cubicBezTo>
                  <a:cubicBezTo>
                    <a:pt x="1190" y="1631"/>
                    <a:pt x="1004" y="1612"/>
                    <a:pt x="837" y="1565"/>
                  </a:cubicBezTo>
                  <a:cubicBezTo>
                    <a:pt x="660" y="1519"/>
                    <a:pt x="484" y="1463"/>
                    <a:pt x="326" y="1370"/>
                  </a:cubicBezTo>
                  <a:cubicBezTo>
                    <a:pt x="242" y="1324"/>
                    <a:pt x="159" y="1277"/>
                    <a:pt x="103" y="1203"/>
                  </a:cubicBezTo>
                  <a:cubicBezTo>
                    <a:pt x="66" y="1166"/>
                    <a:pt x="47" y="1138"/>
                    <a:pt x="29" y="1092"/>
                  </a:cubicBezTo>
                  <a:cubicBezTo>
                    <a:pt x="19" y="1045"/>
                    <a:pt x="19" y="1008"/>
                    <a:pt x="47" y="962"/>
                  </a:cubicBezTo>
                  <a:cubicBezTo>
                    <a:pt x="66" y="924"/>
                    <a:pt x="103" y="887"/>
                    <a:pt x="140" y="878"/>
                  </a:cubicBezTo>
                  <a:cubicBezTo>
                    <a:pt x="168" y="859"/>
                    <a:pt x="214" y="841"/>
                    <a:pt x="261" y="841"/>
                  </a:cubicBezTo>
                  <a:cubicBezTo>
                    <a:pt x="354" y="841"/>
                    <a:pt x="437" y="869"/>
                    <a:pt x="521" y="906"/>
                  </a:cubicBezTo>
                  <a:lnTo>
                    <a:pt x="577" y="924"/>
                  </a:lnTo>
                  <a:lnTo>
                    <a:pt x="558" y="869"/>
                  </a:lnTo>
                  <a:cubicBezTo>
                    <a:pt x="512" y="776"/>
                    <a:pt x="428" y="701"/>
                    <a:pt x="372" y="636"/>
                  </a:cubicBezTo>
                  <a:cubicBezTo>
                    <a:pt x="344" y="599"/>
                    <a:pt x="326" y="553"/>
                    <a:pt x="307" y="506"/>
                  </a:cubicBezTo>
                  <a:cubicBezTo>
                    <a:pt x="298" y="460"/>
                    <a:pt x="298" y="413"/>
                    <a:pt x="326" y="376"/>
                  </a:cubicBezTo>
                  <a:cubicBezTo>
                    <a:pt x="344" y="348"/>
                    <a:pt x="382" y="320"/>
                    <a:pt x="419" y="311"/>
                  </a:cubicBezTo>
                  <a:cubicBezTo>
                    <a:pt x="442" y="307"/>
                    <a:pt x="465" y="304"/>
                    <a:pt x="486" y="304"/>
                  </a:cubicBezTo>
                  <a:cubicBezTo>
                    <a:pt x="507" y="304"/>
                    <a:pt x="526" y="307"/>
                    <a:pt x="540" y="311"/>
                  </a:cubicBezTo>
                  <a:cubicBezTo>
                    <a:pt x="632" y="330"/>
                    <a:pt x="707" y="404"/>
                    <a:pt x="772" y="460"/>
                  </a:cubicBezTo>
                  <a:lnTo>
                    <a:pt x="846" y="516"/>
                  </a:lnTo>
                  <a:lnTo>
                    <a:pt x="846" y="516"/>
                  </a:lnTo>
                  <a:lnTo>
                    <a:pt x="818" y="423"/>
                  </a:lnTo>
                  <a:cubicBezTo>
                    <a:pt x="809" y="376"/>
                    <a:pt x="800" y="320"/>
                    <a:pt x="790" y="274"/>
                  </a:cubicBezTo>
                  <a:cubicBezTo>
                    <a:pt x="790" y="228"/>
                    <a:pt x="790" y="172"/>
                    <a:pt x="800" y="135"/>
                  </a:cubicBezTo>
                  <a:cubicBezTo>
                    <a:pt x="809" y="88"/>
                    <a:pt x="846" y="51"/>
                    <a:pt x="893" y="32"/>
                  </a:cubicBezTo>
                  <a:cubicBezTo>
                    <a:pt x="939" y="5"/>
                    <a:pt x="986" y="5"/>
                    <a:pt x="1032" y="5"/>
                  </a:cubicBezTo>
                  <a:cubicBezTo>
                    <a:pt x="1078" y="23"/>
                    <a:pt x="1125" y="32"/>
                    <a:pt x="1171" y="70"/>
                  </a:cubicBezTo>
                  <a:cubicBezTo>
                    <a:pt x="1218" y="98"/>
                    <a:pt x="1255" y="135"/>
                    <a:pt x="1274" y="172"/>
                  </a:cubicBezTo>
                  <a:cubicBezTo>
                    <a:pt x="1311" y="218"/>
                    <a:pt x="1329" y="255"/>
                    <a:pt x="1357" y="302"/>
                  </a:cubicBezTo>
                  <a:lnTo>
                    <a:pt x="1422" y="441"/>
                  </a:lnTo>
                  <a:cubicBezTo>
                    <a:pt x="1474" y="561"/>
                    <a:pt x="1511" y="685"/>
                    <a:pt x="1532" y="812"/>
                  </a:cubicBezTo>
                  <a:lnTo>
                    <a:pt x="1532" y="812"/>
                  </a:lnTo>
                  <a:cubicBezTo>
                    <a:pt x="1515" y="680"/>
                    <a:pt x="1487" y="550"/>
                    <a:pt x="1441" y="423"/>
                  </a:cubicBezTo>
                  <a:cubicBezTo>
                    <a:pt x="1413" y="376"/>
                    <a:pt x="1394" y="330"/>
                    <a:pt x="1366" y="274"/>
                  </a:cubicBezTo>
                  <a:cubicBezTo>
                    <a:pt x="1348" y="228"/>
                    <a:pt x="1320" y="181"/>
                    <a:pt x="1283" y="135"/>
                  </a:cubicBezTo>
                  <a:cubicBezTo>
                    <a:pt x="1281" y="141"/>
                    <a:pt x="1278" y="143"/>
                    <a:pt x="1274" y="143"/>
                  </a:cubicBezTo>
                  <a:cubicBezTo>
                    <a:pt x="1260" y="143"/>
                    <a:pt x="1234" y="108"/>
                    <a:pt x="1190" y="79"/>
                  </a:cubicBezTo>
                  <a:cubicBezTo>
                    <a:pt x="1143" y="42"/>
                    <a:pt x="1106" y="23"/>
                    <a:pt x="1041" y="5"/>
                  </a:cubicBezTo>
                  <a:cubicBezTo>
                    <a:pt x="1026" y="2"/>
                    <a:pt x="1011"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
            <p:cNvSpPr/>
            <p:nvPr/>
          </p:nvSpPr>
          <p:spPr>
            <a:xfrm>
              <a:off x="3788375" y="2264975"/>
              <a:ext cx="23500" cy="17425"/>
            </a:xfrm>
            <a:custGeom>
              <a:rect b="b" l="l" r="r" t="t"/>
              <a:pathLst>
                <a:path extrusionOk="0" h="697" w="940">
                  <a:moveTo>
                    <a:pt x="1" y="0"/>
                  </a:moveTo>
                  <a:lnTo>
                    <a:pt x="1" y="0"/>
                  </a:lnTo>
                  <a:cubicBezTo>
                    <a:pt x="73" y="48"/>
                    <a:pt x="146" y="104"/>
                    <a:pt x="212" y="142"/>
                  </a:cubicBezTo>
                  <a:lnTo>
                    <a:pt x="212" y="142"/>
                  </a:lnTo>
                  <a:cubicBezTo>
                    <a:pt x="146" y="88"/>
                    <a:pt x="73" y="40"/>
                    <a:pt x="1" y="0"/>
                  </a:cubicBezTo>
                  <a:close/>
                  <a:moveTo>
                    <a:pt x="212" y="142"/>
                  </a:moveTo>
                  <a:lnTo>
                    <a:pt x="212" y="142"/>
                  </a:lnTo>
                  <a:cubicBezTo>
                    <a:pt x="222" y="150"/>
                    <a:pt x="233" y="159"/>
                    <a:pt x="243" y="167"/>
                  </a:cubicBezTo>
                  <a:cubicBezTo>
                    <a:pt x="269" y="185"/>
                    <a:pt x="295" y="201"/>
                    <a:pt x="321" y="218"/>
                  </a:cubicBezTo>
                  <a:lnTo>
                    <a:pt x="321" y="218"/>
                  </a:lnTo>
                  <a:lnTo>
                    <a:pt x="243" y="158"/>
                  </a:lnTo>
                  <a:cubicBezTo>
                    <a:pt x="233" y="153"/>
                    <a:pt x="222" y="148"/>
                    <a:pt x="212" y="142"/>
                  </a:cubicBezTo>
                  <a:close/>
                  <a:moveTo>
                    <a:pt x="321" y="218"/>
                  </a:moveTo>
                  <a:lnTo>
                    <a:pt x="475" y="335"/>
                  </a:lnTo>
                  <a:lnTo>
                    <a:pt x="707" y="511"/>
                  </a:lnTo>
                  <a:cubicBezTo>
                    <a:pt x="744" y="548"/>
                    <a:pt x="791" y="567"/>
                    <a:pt x="828" y="604"/>
                  </a:cubicBezTo>
                  <a:cubicBezTo>
                    <a:pt x="844" y="610"/>
                    <a:pt x="858" y="619"/>
                    <a:pt x="871" y="629"/>
                  </a:cubicBezTo>
                  <a:lnTo>
                    <a:pt x="871" y="629"/>
                  </a:lnTo>
                  <a:cubicBezTo>
                    <a:pt x="823" y="584"/>
                    <a:pt x="772" y="539"/>
                    <a:pt x="716" y="502"/>
                  </a:cubicBezTo>
                  <a:cubicBezTo>
                    <a:pt x="651" y="446"/>
                    <a:pt x="568" y="381"/>
                    <a:pt x="484" y="325"/>
                  </a:cubicBezTo>
                  <a:cubicBezTo>
                    <a:pt x="433" y="287"/>
                    <a:pt x="378" y="253"/>
                    <a:pt x="321" y="218"/>
                  </a:cubicBezTo>
                  <a:close/>
                  <a:moveTo>
                    <a:pt x="871" y="629"/>
                  </a:moveTo>
                  <a:cubicBezTo>
                    <a:pt x="895" y="652"/>
                    <a:pt x="917" y="675"/>
                    <a:pt x="939" y="697"/>
                  </a:cubicBezTo>
                  <a:cubicBezTo>
                    <a:pt x="915" y="673"/>
                    <a:pt x="895" y="648"/>
                    <a:pt x="871" y="6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
            <p:cNvSpPr/>
            <p:nvPr/>
          </p:nvSpPr>
          <p:spPr>
            <a:xfrm>
              <a:off x="3795350" y="2254275"/>
              <a:ext cx="17450" cy="27450"/>
            </a:xfrm>
            <a:custGeom>
              <a:rect b="b" l="l" r="r" t="t"/>
              <a:pathLst>
                <a:path extrusionOk="0" h="1098" w="698">
                  <a:moveTo>
                    <a:pt x="1" y="1"/>
                  </a:moveTo>
                  <a:lnTo>
                    <a:pt x="1" y="1"/>
                  </a:lnTo>
                  <a:cubicBezTo>
                    <a:pt x="47" y="103"/>
                    <a:pt x="103" y="196"/>
                    <a:pt x="149" y="289"/>
                  </a:cubicBezTo>
                  <a:lnTo>
                    <a:pt x="326" y="567"/>
                  </a:lnTo>
                  <a:cubicBezTo>
                    <a:pt x="382" y="651"/>
                    <a:pt x="447" y="744"/>
                    <a:pt x="502" y="837"/>
                  </a:cubicBezTo>
                  <a:cubicBezTo>
                    <a:pt x="567" y="930"/>
                    <a:pt x="632" y="1023"/>
                    <a:pt x="697" y="1097"/>
                  </a:cubicBezTo>
                  <a:cubicBezTo>
                    <a:pt x="660" y="1051"/>
                    <a:pt x="632" y="1004"/>
                    <a:pt x="605" y="958"/>
                  </a:cubicBezTo>
                  <a:cubicBezTo>
                    <a:pt x="586" y="911"/>
                    <a:pt x="549" y="865"/>
                    <a:pt x="521" y="818"/>
                  </a:cubicBezTo>
                  <a:lnTo>
                    <a:pt x="354" y="549"/>
                  </a:lnTo>
                  <a:lnTo>
                    <a:pt x="177" y="270"/>
                  </a:lnTo>
                  <a:cubicBezTo>
                    <a:pt x="121"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
            <p:cNvSpPr/>
            <p:nvPr/>
          </p:nvSpPr>
          <p:spPr>
            <a:xfrm>
              <a:off x="3798375" y="2269850"/>
              <a:ext cx="6525" cy="5125"/>
            </a:xfrm>
            <a:custGeom>
              <a:rect b="b" l="l" r="r" t="t"/>
              <a:pathLst>
                <a:path extrusionOk="0" h="205" w="261">
                  <a:moveTo>
                    <a:pt x="0" y="0"/>
                  </a:moveTo>
                  <a:lnTo>
                    <a:pt x="0" y="0"/>
                  </a:lnTo>
                  <a:cubicBezTo>
                    <a:pt x="28" y="47"/>
                    <a:pt x="75" y="84"/>
                    <a:pt x="121" y="112"/>
                  </a:cubicBezTo>
                  <a:cubicBezTo>
                    <a:pt x="149" y="121"/>
                    <a:pt x="168" y="140"/>
                    <a:pt x="196" y="158"/>
                  </a:cubicBezTo>
                  <a:cubicBezTo>
                    <a:pt x="214" y="167"/>
                    <a:pt x="242" y="186"/>
                    <a:pt x="261" y="205"/>
                  </a:cubicBezTo>
                  <a:cubicBezTo>
                    <a:pt x="251" y="177"/>
                    <a:pt x="233" y="167"/>
                    <a:pt x="205" y="140"/>
                  </a:cubicBezTo>
                  <a:cubicBezTo>
                    <a:pt x="186" y="121"/>
                    <a:pt x="158" y="93"/>
                    <a:pt x="140" y="84"/>
                  </a:cubicBezTo>
                  <a:cubicBezTo>
                    <a:pt x="103"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
            <p:cNvSpPr/>
            <p:nvPr/>
          </p:nvSpPr>
          <p:spPr>
            <a:xfrm>
              <a:off x="3796050" y="2267525"/>
              <a:ext cx="4675" cy="2800"/>
            </a:xfrm>
            <a:custGeom>
              <a:rect b="b" l="l" r="r" t="t"/>
              <a:pathLst>
                <a:path extrusionOk="0" h="112" w="187">
                  <a:moveTo>
                    <a:pt x="1" y="0"/>
                  </a:moveTo>
                  <a:cubicBezTo>
                    <a:pt x="28" y="37"/>
                    <a:pt x="56" y="47"/>
                    <a:pt x="93" y="65"/>
                  </a:cubicBezTo>
                  <a:cubicBezTo>
                    <a:pt x="103" y="75"/>
                    <a:pt x="121" y="75"/>
                    <a:pt x="140" y="84"/>
                  </a:cubicBezTo>
                  <a:cubicBezTo>
                    <a:pt x="149" y="93"/>
                    <a:pt x="168" y="93"/>
                    <a:pt x="186" y="112"/>
                  </a:cubicBezTo>
                  <a:cubicBezTo>
                    <a:pt x="168" y="84"/>
                    <a:pt x="159" y="75"/>
                    <a:pt x="149" y="65"/>
                  </a:cubicBezTo>
                  <a:cubicBezTo>
                    <a:pt x="140" y="47"/>
                    <a:pt x="112" y="47"/>
                    <a:pt x="103" y="37"/>
                  </a:cubicBezTo>
                  <a:cubicBezTo>
                    <a:pt x="66" y="1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
            <p:cNvSpPr/>
            <p:nvPr/>
          </p:nvSpPr>
          <p:spPr>
            <a:xfrm>
              <a:off x="3797450" y="2265650"/>
              <a:ext cx="5825" cy="5375"/>
            </a:xfrm>
            <a:custGeom>
              <a:rect b="b" l="l" r="r" t="t"/>
              <a:pathLst>
                <a:path extrusionOk="0" h="215" w="233">
                  <a:moveTo>
                    <a:pt x="0" y="1"/>
                  </a:moveTo>
                  <a:lnTo>
                    <a:pt x="0" y="1"/>
                  </a:lnTo>
                  <a:cubicBezTo>
                    <a:pt x="37" y="47"/>
                    <a:pt x="65" y="75"/>
                    <a:pt x="112" y="112"/>
                  </a:cubicBezTo>
                  <a:cubicBezTo>
                    <a:pt x="149" y="150"/>
                    <a:pt x="186" y="187"/>
                    <a:pt x="233" y="215"/>
                  </a:cubicBezTo>
                  <a:cubicBezTo>
                    <a:pt x="223" y="187"/>
                    <a:pt x="195" y="168"/>
                    <a:pt x="186" y="150"/>
                  </a:cubicBezTo>
                  <a:lnTo>
                    <a:pt x="130" y="94"/>
                  </a:lnTo>
                  <a:cubicBezTo>
                    <a:pt x="84" y="5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
            <p:cNvSpPr/>
            <p:nvPr/>
          </p:nvSpPr>
          <p:spPr>
            <a:xfrm>
              <a:off x="3804875" y="2273100"/>
              <a:ext cx="3050" cy="3725"/>
            </a:xfrm>
            <a:custGeom>
              <a:rect b="b" l="l" r="r" t="t"/>
              <a:pathLst>
                <a:path extrusionOk="0" h="149" w="122">
                  <a:moveTo>
                    <a:pt x="1" y="0"/>
                  </a:moveTo>
                  <a:cubicBezTo>
                    <a:pt x="10" y="28"/>
                    <a:pt x="38" y="56"/>
                    <a:pt x="47" y="84"/>
                  </a:cubicBezTo>
                  <a:lnTo>
                    <a:pt x="121" y="149"/>
                  </a:lnTo>
                  <a:cubicBezTo>
                    <a:pt x="103" y="130"/>
                    <a:pt x="94" y="93"/>
                    <a:pt x="75" y="7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
            <p:cNvSpPr/>
            <p:nvPr/>
          </p:nvSpPr>
          <p:spPr>
            <a:xfrm>
              <a:off x="3787450" y="2251950"/>
              <a:ext cx="6300" cy="3975"/>
            </a:xfrm>
            <a:custGeom>
              <a:rect b="b" l="l" r="r" t="t"/>
              <a:pathLst>
                <a:path extrusionOk="0" h="159" w="252">
                  <a:moveTo>
                    <a:pt x="1" y="1"/>
                  </a:moveTo>
                  <a:lnTo>
                    <a:pt x="1" y="1"/>
                  </a:lnTo>
                  <a:cubicBezTo>
                    <a:pt x="38" y="38"/>
                    <a:pt x="84" y="57"/>
                    <a:pt x="131" y="94"/>
                  </a:cubicBezTo>
                  <a:cubicBezTo>
                    <a:pt x="140" y="103"/>
                    <a:pt x="168" y="112"/>
                    <a:pt x="187" y="131"/>
                  </a:cubicBezTo>
                  <a:cubicBezTo>
                    <a:pt x="205" y="140"/>
                    <a:pt x="224" y="149"/>
                    <a:pt x="252" y="159"/>
                  </a:cubicBezTo>
                  <a:cubicBezTo>
                    <a:pt x="233" y="140"/>
                    <a:pt x="224" y="112"/>
                    <a:pt x="205" y="103"/>
                  </a:cubicBezTo>
                  <a:cubicBezTo>
                    <a:pt x="187" y="84"/>
                    <a:pt x="168" y="66"/>
                    <a:pt x="140" y="57"/>
                  </a:cubicBezTo>
                  <a:cubicBezTo>
                    <a:pt x="9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
            <p:cNvSpPr/>
            <p:nvPr/>
          </p:nvSpPr>
          <p:spPr>
            <a:xfrm>
              <a:off x="3790950" y="2255675"/>
              <a:ext cx="4425" cy="3050"/>
            </a:xfrm>
            <a:custGeom>
              <a:rect b="b" l="l" r="r" t="t"/>
              <a:pathLst>
                <a:path extrusionOk="0" h="122" w="177">
                  <a:moveTo>
                    <a:pt x="0" y="0"/>
                  </a:moveTo>
                  <a:cubicBezTo>
                    <a:pt x="28" y="28"/>
                    <a:pt x="47" y="47"/>
                    <a:pt x="93" y="75"/>
                  </a:cubicBezTo>
                  <a:cubicBezTo>
                    <a:pt x="121" y="84"/>
                    <a:pt x="140" y="93"/>
                    <a:pt x="177" y="121"/>
                  </a:cubicBezTo>
                  <a:cubicBezTo>
                    <a:pt x="167" y="93"/>
                    <a:pt x="158" y="84"/>
                    <a:pt x="140" y="75"/>
                  </a:cubicBezTo>
                  <a:cubicBezTo>
                    <a:pt x="121" y="56"/>
                    <a:pt x="112" y="47"/>
                    <a:pt x="93" y="38"/>
                  </a:cubicBezTo>
                  <a:cubicBezTo>
                    <a:pt x="84" y="28"/>
                    <a:pt x="65" y="28"/>
                    <a:pt x="47" y="10"/>
                  </a:cubicBezTo>
                  <a:cubicBezTo>
                    <a:pt x="37"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
            <p:cNvSpPr/>
            <p:nvPr/>
          </p:nvSpPr>
          <p:spPr>
            <a:xfrm>
              <a:off x="3785825" y="2253350"/>
              <a:ext cx="2825" cy="1425"/>
            </a:xfrm>
            <a:custGeom>
              <a:rect b="b" l="l" r="r" t="t"/>
              <a:pathLst>
                <a:path extrusionOk="0" h="57" w="113">
                  <a:moveTo>
                    <a:pt x="1" y="1"/>
                  </a:moveTo>
                  <a:cubicBezTo>
                    <a:pt x="19" y="10"/>
                    <a:pt x="38" y="28"/>
                    <a:pt x="57" y="38"/>
                  </a:cubicBezTo>
                  <a:cubicBezTo>
                    <a:pt x="57" y="38"/>
                    <a:pt x="66" y="47"/>
                    <a:pt x="84" y="47"/>
                  </a:cubicBezTo>
                  <a:cubicBezTo>
                    <a:pt x="94" y="56"/>
                    <a:pt x="103" y="56"/>
                    <a:pt x="112" y="56"/>
                  </a:cubicBezTo>
                  <a:cubicBezTo>
                    <a:pt x="103" y="38"/>
                    <a:pt x="94" y="28"/>
                    <a:pt x="66" y="10"/>
                  </a:cubicBezTo>
                  <a:cubicBezTo>
                    <a:pt x="57" y="1"/>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
            <p:cNvSpPr/>
            <p:nvPr/>
          </p:nvSpPr>
          <p:spPr>
            <a:xfrm>
              <a:off x="3799300" y="2244750"/>
              <a:ext cx="5825" cy="3525"/>
            </a:xfrm>
            <a:custGeom>
              <a:rect b="b" l="l" r="r" t="t"/>
              <a:pathLst>
                <a:path extrusionOk="0" h="141" w="233">
                  <a:moveTo>
                    <a:pt x="75" y="1"/>
                  </a:moveTo>
                  <a:cubicBezTo>
                    <a:pt x="56" y="1"/>
                    <a:pt x="29" y="10"/>
                    <a:pt x="1" y="19"/>
                  </a:cubicBezTo>
                  <a:cubicBezTo>
                    <a:pt x="56" y="19"/>
                    <a:pt x="103" y="19"/>
                    <a:pt x="131" y="57"/>
                  </a:cubicBezTo>
                  <a:cubicBezTo>
                    <a:pt x="159" y="66"/>
                    <a:pt x="168" y="75"/>
                    <a:pt x="186" y="94"/>
                  </a:cubicBezTo>
                  <a:cubicBezTo>
                    <a:pt x="186" y="103"/>
                    <a:pt x="205" y="103"/>
                    <a:pt x="214" y="112"/>
                  </a:cubicBezTo>
                  <a:cubicBezTo>
                    <a:pt x="214" y="122"/>
                    <a:pt x="224" y="122"/>
                    <a:pt x="233" y="140"/>
                  </a:cubicBezTo>
                  <a:cubicBezTo>
                    <a:pt x="233" y="122"/>
                    <a:pt x="224" y="112"/>
                    <a:pt x="224" y="103"/>
                  </a:cubicBezTo>
                  <a:cubicBezTo>
                    <a:pt x="214" y="94"/>
                    <a:pt x="214" y="75"/>
                    <a:pt x="205" y="66"/>
                  </a:cubicBezTo>
                  <a:cubicBezTo>
                    <a:pt x="186" y="47"/>
                    <a:pt x="168" y="29"/>
                    <a:pt x="140" y="19"/>
                  </a:cubicBezTo>
                  <a:cubicBezTo>
                    <a:pt x="121" y="10"/>
                    <a:pt x="94"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
            <p:cNvSpPr/>
            <p:nvPr/>
          </p:nvSpPr>
          <p:spPr>
            <a:xfrm>
              <a:off x="3803025" y="2247075"/>
              <a:ext cx="3725" cy="4900"/>
            </a:xfrm>
            <a:custGeom>
              <a:rect b="b" l="l" r="r" t="t"/>
              <a:pathLst>
                <a:path extrusionOk="0" h="196" w="149">
                  <a:moveTo>
                    <a:pt x="0" y="1"/>
                  </a:moveTo>
                  <a:lnTo>
                    <a:pt x="0" y="1"/>
                  </a:lnTo>
                  <a:cubicBezTo>
                    <a:pt x="10" y="19"/>
                    <a:pt x="19" y="29"/>
                    <a:pt x="47" y="56"/>
                  </a:cubicBezTo>
                  <a:cubicBezTo>
                    <a:pt x="56" y="66"/>
                    <a:pt x="65" y="94"/>
                    <a:pt x="75" y="103"/>
                  </a:cubicBezTo>
                  <a:lnTo>
                    <a:pt x="112" y="149"/>
                  </a:lnTo>
                  <a:cubicBezTo>
                    <a:pt x="121" y="159"/>
                    <a:pt x="140" y="168"/>
                    <a:pt x="149" y="196"/>
                  </a:cubicBezTo>
                  <a:cubicBezTo>
                    <a:pt x="149" y="177"/>
                    <a:pt x="130" y="159"/>
                    <a:pt x="121" y="140"/>
                  </a:cubicBezTo>
                  <a:cubicBezTo>
                    <a:pt x="112" y="112"/>
                    <a:pt x="102" y="94"/>
                    <a:pt x="84" y="75"/>
                  </a:cubicBezTo>
                  <a:cubicBezTo>
                    <a:pt x="65"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
            <p:cNvSpPr/>
            <p:nvPr/>
          </p:nvSpPr>
          <p:spPr>
            <a:xfrm>
              <a:off x="3807200" y="2249400"/>
              <a:ext cx="2575" cy="5150"/>
            </a:xfrm>
            <a:custGeom>
              <a:rect b="b" l="l" r="r" t="t"/>
              <a:pathLst>
                <a:path extrusionOk="0" h="206" w="103">
                  <a:moveTo>
                    <a:pt x="1" y="1"/>
                  </a:moveTo>
                  <a:cubicBezTo>
                    <a:pt x="19" y="28"/>
                    <a:pt x="28" y="66"/>
                    <a:pt x="47" y="103"/>
                  </a:cubicBezTo>
                  <a:cubicBezTo>
                    <a:pt x="66" y="131"/>
                    <a:pt x="84" y="168"/>
                    <a:pt x="93" y="205"/>
                  </a:cubicBezTo>
                  <a:cubicBezTo>
                    <a:pt x="103" y="177"/>
                    <a:pt x="93" y="168"/>
                    <a:pt x="93" y="149"/>
                  </a:cubicBezTo>
                  <a:cubicBezTo>
                    <a:pt x="84" y="121"/>
                    <a:pt x="84" y="112"/>
                    <a:pt x="75" y="84"/>
                  </a:cubicBezTo>
                  <a:cubicBezTo>
                    <a:pt x="66" y="75"/>
                    <a:pt x="47" y="56"/>
                    <a:pt x="38" y="47"/>
                  </a:cubicBezTo>
                  <a:cubicBezTo>
                    <a:pt x="2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
            <p:cNvSpPr/>
            <p:nvPr/>
          </p:nvSpPr>
          <p:spPr>
            <a:xfrm>
              <a:off x="3802100" y="2247775"/>
              <a:ext cx="2575" cy="3050"/>
            </a:xfrm>
            <a:custGeom>
              <a:rect b="b" l="l" r="r" t="t"/>
              <a:pathLst>
                <a:path extrusionOk="0" h="122" w="103">
                  <a:moveTo>
                    <a:pt x="0" y="1"/>
                  </a:moveTo>
                  <a:cubicBezTo>
                    <a:pt x="9" y="28"/>
                    <a:pt x="37" y="47"/>
                    <a:pt x="47" y="66"/>
                  </a:cubicBezTo>
                  <a:lnTo>
                    <a:pt x="102" y="121"/>
                  </a:lnTo>
                  <a:cubicBezTo>
                    <a:pt x="102" y="84"/>
                    <a:pt x="93" y="66"/>
                    <a:pt x="65" y="38"/>
                  </a:cubicBezTo>
                  <a:cubicBezTo>
                    <a:pt x="56" y="28"/>
                    <a:pt x="47" y="28"/>
                    <a:pt x="37" y="19"/>
                  </a:cubicBezTo>
                  <a:cubicBezTo>
                    <a:pt x="1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
            <p:cNvSpPr/>
            <p:nvPr/>
          </p:nvSpPr>
          <p:spPr>
            <a:xfrm>
              <a:off x="3813000" y="2273100"/>
              <a:ext cx="1200" cy="5825"/>
            </a:xfrm>
            <a:custGeom>
              <a:rect b="b" l="l" r="r" t="t"/>
              <a:pathLst>
                <a:path extrusionOk="0" h="233" w="48">
                  <a:moveTo>
                    <a:pt x="29" y="0"/>
                  </a:moveTo>
                  <a:cubicBezTo>
                    <a:pt x="29" y="37"/>
                    <a:pt x="10" y="84"/>
                    <a:pt x="10" y="121"/>
                  </a:cubicBezTo>
                  <a:cubicBezTo>
                    <a:pt x="10" y="149"/>
                    <a:pt x="1" y="186"/>
                    <a:pt x="1" y="233"/>
                  </a:cubicBezTo>
                  <a:cubicBezTo>
                    <a:pt x="19" y="214"/>
                    <a:pt x="19" y="186"/>
                    <a:pt x="29" y="177"/>
                  </a:cubicBezTo>
                  <a:cubicBezTo>
                    <a:pt x="29" y="149"/>
                    <a:pt x="38" y="140"/>
                    <a:pt x="38" y="121"/>
                  </a:cubicBezTo>
                  <a:cubicBezTo>
                    <a:pt x="47" y="84"/>
                    <a:pt x="47"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
            <p:cNvSpPr/>
            <p:nvPr/>
          </p:nvSpPr>
          <p:spPr>
            <a:xfrm>
              <a:off x="3811850" y="2271925"/>
              <a:ext cx="725" cy="4675"/>
            </a:xfrm>
            <a:custGeom>
              <a:rect b="b" l="l" r="r" t="t"/>
              <a:pathLst>
                <a:path extrusionOk="0" h="187" w="29">
                  <a:moveTo>
                    <a:pt x="0" y="1"/>
                  </a:moveTo>
                  <a:lnTo>
                    <a:pt x="0" y="47"/>
                  </a:lnTo>
                  <a:lnTo>
                    <a:pt x="0" y="94"/>
                  </a:lnTo>
                  <a:lnTo>
                    <a:pt x="0" y="187"/>
                  </a:lnTo>
                  <a:cubicBezTo>
                    <a:pt x="19" y="177"/>
                    <a:pt x="28" y="149"/>
                    <a:pt x="28" y="140"/>
                  </a:cubicBezTo>
                  <a:lnTo>
                    <a:pt x="28" y="94"/>
                  </a:lnTo>
                  <a:cubicBezTo>
                    <a:pt x="28" y="5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
            <p:cNvSpPr/>
            <p:nvPr/>
          </p:nvSpPr>
          <p:spPr>
            <a:xfrm>
              <a:off x="3808125" y="2270775"/>
              <a:ext cx="2350" cy="3750"/>
            </a:xfrm>
            <a:custGeom>
              <a:rect b="b" l="l" r="r" t="t"/>
              <a:pathLst>
                <a:path extrusionOk="0" h="150" w="94">
                  <a:moveTo>
                    <a:pt x="1" y="0"/>
                  </a:moveTo>
                  <a:cubicBezTo>
                    <a:pt x="10" y="19"/>
                    <a:pt x="29" y="56"/>
                    <a:pt x="38" y="84"/>
                  </a:cubicBezTo>
                  <a:cubicBezTo>
                    <a:pt x="47" y="103"/>
                    <a:pt x="75" y="130"/>
                    <a:pt x="94" y="149"/>
                  </a:cubicBezTo>
                  <a:cubicBezTo>
                    <a:pt x="94" y="121"/>
                    <a:pt x="84" y="93"/>
                    <a:pt x="56" y="75"/>
                  </a:cubicBezTo>
                  <a:cubicBezTo>
                    <a:pt x="56" y="56"/>
                    <a:pt x="47" y="47"/>
                    <a:pt x="38"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
            <p:cNvSpPr/>
            <p:nvPr/>
          </p:nvSpPr>
          <p:spPr>
            <a:xfrm>
              <a:off x="3810000" y="2268225"/>
              <a:ext cx="950" cy="3725"/>
            </a:xfrm>
            <a:custGeom>
              <a:rect b="b" l="l" r="r" t="t"/>
              <a:pathLst>
                <a:path extrusionOk="0" h="149" w="38">
                  <a:moveTo>
                    <a:pt x="9" y="0"/>
                  </a:moveTo>
                  <a:cubicBezTo>
                    <a:pt x="0" y="37"/>
                    <a:pt x="0" y="56"/>
                    <a:pt x="9" y="84"/>
                  </a:cubicBezTo>
                  <a:lnTo>
                    <a:pt x="37" y="149"/>
                  </a:lnTo>
                  <a:lnTo>
                    <a:pt x="37" y="65"/>
                  </a:lnTo>
                  <a:lnTo>
                    <a:pt x="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
            <p:cNvSpPr/>
            <p:nvPr/>
          </p:nvSpPr>
          <p:spPr>
            <a:xfrm>
              <a:off x="3812300" y="2265650"/>
              <a:ext cx="1425" cy="5150"/>
            </a:xfrm>
            <a:custGeom>
              <a:rect b="b" l="l" r="r" t="t"/>
              <a:pathLst>
                <a:path extrusionOk="0" h="206" w="57">
                  <a:moveTo>
                    <a:pt x="1" y="1"/>
                  </a:moveTo>
                  <a:cubicBezTo>
                    <a:pt x="1" y="29"/>
                    <a:pt x="1" y="66"/>
                    <a:pt x="10" y="103"/>
                  </a:cubicBezTo>
                  <a:cubicBezTo>
                    <a:pt x="19" y="140"/>
                    <a:pt x="19" y="168"/>
                    <a:pt x="47" y="205"/>
                  </a:cubicBezTo>
                  <a:cubicBezTo>
                    <a:pt x="57" y="168"/>
                    <a:pt x="47" y="140"/>
                    <a:pt x="29" y="103"/>
                  </a:cubicBezTo>
                  <a:cubicBezTo>
                    <a:pt x="19" y="66"/>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
            <p:cNvSpPr/>
            <p:nvPr/>
          </p:nvSpPr>
          <p:spPr>
            <a:xfrm>
              <a:off x="3777000" y="2269850"/>
              <a:ext cx="4450" cy="4900"/>
            </a:xfrm>
            <a:custGeom>
              <a:rect b="b" l="l" r="r" t="t"/>
              <a:pathLst>
                <a:path extrusionOk="0" h="196" w="178">
                  <a:moveTo>
                    <a:pt x="1" y="0"/>
                  </a:moveTo>
                  <a:cubicBezTo>
                    <a:pt x="1" y="28"/>
                    <a:pt x="19" y="47"/>
                    <a:pt x="29" y="56"/>
                  </a:cubicBezTo>
                  <a:cubicBezTo>
                    <a:pt x="38" y="84"/>
                    <a:pt x="47" y="93"/>
                    <a:pt x="66" y="121"/>
                  </a:cubicBezTo>
                  <a:cubicBezTo>
                    <a:pt x="94" y="158"/>
                    <a:pt x="131" y="186"/>
                    <a:pt x="177" y="195"/>
                  </a:cubicBezTo>
                  <a:lnTo>
                    <a:pt x="131" y="158"/>
                  </a:lnTo>
                  <a:cubicBezTo>
                    <a:pt x="112" y="140"/>
                    <a:pt x="94" y="121"/>
                    <a:pt x="84" y="112"/>
                  </a:cubicBezTo>
                  <a:cubicBezTo>
                    <a:pt x="6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
            <p:cNvSpPr/>
            <p:nvPr/>
          </p:nvSpPr>
          <p:spPr>
            <a:xfrm>
              <a:off x="3779325" y="2271475"/>
              <a:ext cx="4450" cy="3500"/>
            </a:xfrm>
            <a:custGeom>
              <a:rect b="b" l="l" r="r" t="t"/>
              <a:pathLst>
                <a:path extrusionOk="0" h="140" w="178">
                  <a:moveTo>
                    <a:pt x="1" y="0"/>
                  </a:moveTo>
                  <a:lnTo>
                    <a:pt x="1" y="0"/>
                  </a:lnTo>
                  <a:cubicBezTo>
                    <a:pt x="19" y="19"/>
                    <a:pt x="19" y="28"/>
                    <a:pt x="38" y="47"/>
                  </a:cubicBezTo>
                  <a:cubicBezTo>
                    <a:pt x="47" y="65"/>
                    <a:pt x="66" y="75"/>
                    <a:pt x="75" y="93"/>
                  </a:cubicBezTo>
                  <a:cubicBezTo>
                    <a:pt x="94" y="112"/>
                    <a:pt x="140" y="140"/>
                    <a:pt x="177" y="140"/>
                  </a:cubicBezTo>
                  <a:lnTo>
                    <a:pt x="131" y="102"/>
                  </a:lnTo>
                  <a:cubicBezTo>
                    <a:pt x="112" y="93"/>
                    <a:pt x="94" y="75"/>
                    <a:pt x="84" y="65"/>
                  </a:cubicBezTo>
                  <a:cubicBezTo>
                    <a:pt x="66" y="47"/>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
            <p:cNvSpPr/>
            <p:nvPr/>
          </p:nvSpPr>
          <p:spPr>
            <a:xfrm>
              <a:off x="3782575" y="2272625"/>
              <a:ext cx="4900" cy="3050"/>
            </a:xfrm>
            <a:custGeom>
              <a:rect b="b" l="l" r="r" t="t"/>
              <a:pathLst>
                <a:path extrusionOk="0" h="122" w="196">
                  <a:moveTo>
                    <a:pt x="1" y="1"/>
                  </a:moveTo>
                  <a:cubicBezTo>
                    <a:pt x="29" y="29"/>
                    <a:pt x="56" y="56"/>
                    <a:pt x="84" y="75"/>
                  </a:cubicBezTo>
                  <a:cubicBezTo>
                    <a:pt x="103" y="94"/>
                    <a:pt x="121" y="103"/>
                    <a:pt x="140" y="112"/>
                  </a:cubicBezTo>
                  <a:cubicBezTo>
                    <a:pt x="149" y="112"/>
                    <a:pt x="177" y="121"/>
                    <a:pt x="196" y="121"/>
                  </a:cubicBezTo>
                  <a:lnTo>
                    <a:pt x="149" y="94"/>
                  </a:lnTo>
                  <a:cubicBezTo>
                    <a:pt x="140" y="75"/>
                    <a:pt x="121" y="66"/>
                    <a:pt x="103" y="56"/>
                  </a:cubicBezTo>
                  <a:cubicBezTo>
                    <a:pt x="6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
            <p:cNvSpPr/>
            <p:nvPr/>
          </p:nvSpPr>
          <p:spPr>
            <a:xfrm>
              <a:off x="3785600" y="2276800"/>
              <a:ext cx="5825" cy="2125"/>
            </a:xfrm>
            <a:custGeom>
              <a:rect b="b" l="l" r="r" t="t"/>
              <a:pathLst>
                <a:path extrusionOk="0" h="85" w="233">
                  <a:moveTo>
                    <a:pt x="0" y="1"/>
                  </a:moveTo>
                  <a:lnTo>
                    <a:pt x="0" y="1"/>
                  </a:lnTo>
                  <a:cubicBezTo>
                    <a:pt x="19" y="29"/>
                    <a:pt x="66" y="47"/>
                    <a:pt x="112" y="66"/>
                  </a:cubicBezTo>
                  <a:cubicBezTo>
                    <a:pt x="121" y="75"/>
                    <a:pt x="149" y="85"/>
                    <a:pt x="168" y="85"/>
                  </a:cubicBezTo>
                  <a:lnTo>
                    <a:pt x="233" y="85"/>
                  </a:lnTo>
                  <a:lnTo>
                    <a:pt x="168" y="66"/>
                  </a:lnTo>
                  <a:cubicBezTo>
                    <a:pt x="149" y="47"/>
                    <a:pt x="140" y="47"/>
                    <a:pt x="112" y="38"/>
                  </a:cubicBezTo>
                  <a:cubicBezTo>
                    <a:pt x="75" y="29"/>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
            <p:cNvSpPr/>
            <p:nvPr/>
          </p:nvSpPr>
          <p:spPr>
            <a:xfrm>
              <a:off x="3790475" y="2276800"/>
              <a:ext cx="5825" cy="3050"/>
            </a:xfrm>
            <a:custGeom>
              <a:rect b="b" l="l" r="r" t="t"/>
              <a:pathLst>
                <a:path extrusionOk="0" h="122" w="233">
                  <a:moveTo>
                    <a:pt x="1" y="1"/>
                  </a:moveTo>
                  <a:cubicBezTo>
                    <a:pt x="38" y="38"/>
                    <a:pt x="66" y="66"/>
                    <a:pt x="103" y="85"/>
                  </a:cubicBezTo>
                  <a:cubicBezTo>
                    <a:pt x="131" y="94"/>
                    <a:pt x="140" y="94"/>
                    <a:pt x="159" y="112"/>
                  </a:cubicBezTo>
                  <a:cubicBezTo>
                    <a:pt x="186" y="122"/>
                    <a:pt x="205" y="122"/>
                    <a:pt x="233" y="122"/>
                  </a:cubicBezTo>
                  <a:cubicBezTo>
                    <a:pt x="205" y="122"/>
                    <a:pt x="196" y="112"/>
                    <a:pt x="177" y="94"/>
                  </a:cubicBezTo>
                  <a:lnTo>
                    <a:pt x="112" y="66"/>
                  </a:lnTo>
                  <a:cubicBezTo>
                    <a:pt x="8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
            <p:cNvSpPr/>
            <p:nvPr/>
          </p:nvSpPr>
          <p:spPr>
            <a:xfrm>
              <a:off x="3790250" y="2261725"/>
              <a:ext cx="1875" cy="1875"/>
            </a:xfrm>
            <a:custGeom>
              <a:rect b="b" l="l" r="r" t="t"/>
              <a:pathLst>
                <a:path extrusionOk="0" h="75" w="75">
                  <a:moveTo>
                    <a:pt x="0" y="0"/>
                  </a:moveTo>
                  <a:cubicBezTo>
                    <a:pt x="0" y="28"/>
                    <a:pt x="10" y="37"/>
                    <a:pt x="28" y="46"/>
                  </a:cubicBezTo>
                  <a:cubicBezTo>
                    <a:pt x="47" y="56"/>
                    <a:pt x="56" y="74"/>
                    <a:pt x="75" y="74"/>
                  </a:cubicBezTo>
                  <a:cubicBezTo>
                    <a:pt x="65" y="46"/>
                    <a:pt x="56" y="37"/>
                    <a:pt x="47" y="28"/>
                  </a:cubicBezTo>
                  <a:cubicBezTo>
                    <a:pt x="28" y="19"/>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
            <p:cNvSpPr/>
            <p:nvPr/>
          </p:nvSpPr>
          <p:spPr>
            <a:xfrm>
              <a:off x="3789075" y="2259400"/>
              <a:ext cx="2350" cy="1875"/>
            </a:xfrm>
            <a:custGeom>
              <a:rect b="b" l="l" r="r" t="t"/>
              <a:pathLst>
                <a:path extrusionOk="0" h="75" w="94">
                  <a:moveTo>
                    <a:pt x="1" y="0"/>
                  </a:moveTo>
                  <a:cubicBezTo>
                    <a:pt x="10" y="28"/>
                    <a:pt x="19" y="37"/>
                    <a:pt x="29" y="47"/>
                  </a:cubicBezTo>
                  <a:cubicBezTo>
                    <a:pt x="57" y="56"/>
                    <a:pt x="66" y="74"/>
                    <a:pt x="94" y="74"/>
                  </a:cubicBezTo>
                  <a:cubicBezTo>
                    <a:pt x="75" y="47"/>
                    <a:pt x="66" y="37"/>
                    <a:pt x="57" y="28"/>
                  </a:cubicBez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
            <p:cNvSpPr/>
            <p:nvPr/>
          </p:nvSpPr>
          <p:spPr>
            <a:xfrm>
              <a:off x="3798600" y="2280300"/>
              <a:ext cx="3975" cy="1175"/>
            </a:xfrm>
            <a:custGeom>
              <a:rect b="b" l="l" r="r" t="t"/>
              <a:pathLst>
                <a:path extrusionOk="0" h="47" w="159">
                  <a:moveTo>
                    <a:pt x="1" y="0"/>
                  </a:moveTo>
                  <a:cubicBezTo>
                    <a:pt x="19" y="28"/>
                    <a:pt x="47" y="37"/>
                    <a:pt x="66" y="37"/>
                  </a:cubicBezTo>
                  <a:cubicBezTo>
                    <a:pt x="94" y="47"/>
                    <a:pt x="103" y="47"/>
                    <a:pt x="112" y="47"/>
                  </a:cubicBezTo>
                  <a:lnTo>
                    <a:pt x="159" y="47"/>
                  </a:lnTo>
                  <a:cubicBezTo>
                    <a:pt x="131" y="37"/>
                    <a:pt x="103" y="28"/>
                    <a:pt x="84" y="19"/>
                  </a:cubicBezTo>
                  <a:cubicBezTo>
                    <a:pt x="57" y="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
            <p:cNvSpPr/>
            <p:nvPr/>
          </p:nvSpPr>
          <p:spPr>
            <a:xfrm>
              <a:off x="3837400" y="2452375"/>
              <a:ext cx="40425" cy="38450"/>
            </a:xfrm>
            <a:custGeom>
              <a:rect b="b" l="l" r="r" t="t"/>
              <a:pathLst>
                <a:path extrusionOk="0" h="1538" w="1617">
                  <a:moveTo>
                    <a:pt x="879" y="0"/>
                  </a:moveTo>
                  <a:cubicBezTo>
                    <a:pt x="625" y="0"/>
                    <a:pt x="374" y="37"/>
                    <a:pt x="130" y="123"/>
                  </a:cubicBezTo>
                  <a:cubicBezTo>
                    <a:pt x="0" y="160"/>
                    <a:pt x="0" y="336"/>
                    <a:pt x="19" y="411"/>
                  </a:cubicBezTo>
                  <a:cubicBezTo>
                    <a:pt x="93" y="782"/>
                    <a:pt x="270" y="1135"/>
                    <a:pt x="548" y="1377"/>
                  </a:cubicBezTo>
                  <a:cubicBezTo>
                    <a:pt x="632" y="1460"/>
                    <a:pt x="734" y="1526"/>
                    <a:pt x="846" y="1535"/>
                  </a:cubicBezTo>
                  <a:cubicBezTo>
                    <a:pt x="860" y="1537"/>
                    <a:pt x="874" y="1538"/>
                    <a:pt x="888" y="1538"/>
                  </a:cubicBezTo>
                  <a:cubicBezTo>
                    <a:pt x="995" y="1538"/>
                    <a:pt x="1102" y="1477"/>
                    <a:pt x="1143" y="1386"/>
                  </a:cubicBezTo>
                  <a:cubicBezTo>
                    <a:pt x="1190" y="1275"/>
                    <a:pt x="1115" y="1145"/>
                    <a:pt x="1050" y="1042"/>
                  </a:cubicBezTo>
                  <a:lnTo>
                    <a:pt x="1050" y="1042"/>
                  </a:lnTo>
                  <a:cubicBezTo>
                    <a:pt x="1143" y="1070"/>
                    <a:pt x="1236" y="1107"/>
                    <a:pt x="1329" y="1107"/>
                  </a:cubicBezTo>
                  <a:cubicBezTo>
                    <a:pt x="1422" y="1107"/>
                    <a:pt x="1524" y="1052"/>
                    <a:pt x="1552" y="959"/>
                  </a:cubicBezTo>
                  <a:cubicBezTo>
                    <a:pt x="1570" y="857"/>
                    <a:pt x="1505" y="764"/>
                    <a:pt x="1422" y="699"/>
                  </a:cubicBezTo>
                  <a:cubicBezTo>
                    <a:pt x="1338" y="643"/>
                    <a:pt x="1236" y="615"/>
                    <a:pt x="1162" y="541"/>
                  </a:cubicBezTo>
                  <a:cubicBezTo>
                    <a:pt x="1273" y="541"/>
                    <a:pt x="1366" y="541"/>
                    <a:pt x="1459" y="504"/>
                  </a:cubicBezTo>
                  <a:cubicBezTo>
                    <a:pt x="1552" y="476"/>
                    <a:pt x="1617" y="383"/>
                    <a:pt x="1617" y="290"/>
                  </a:cubicBezTo>
                  <a:cubicBezTo>
                    <a:pt x="1617" y="132"/>
                    <a:pt x="1431" y="58"/>
                    <a:pt x="1282" y="30"/>
                  </a:cubicBezTo>
                  <a:cubicBezTo>
                    <a:pt x="1148" y="10"/>
                    <a:pt x="1013" y="0"/>
                    <a:pt x="8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
            <p:cNvSpPr/>
            <p:nvPr/>
          </p:nvSpPr>
          <p:spPr>
            <a:xfrm>
              <a:off x="3836350" y="2452575"/>
              <a:ext cx="41475" cy="39025"/>
            </a:xfrm>
            <a:custGeom>
              <a:rect b="b" l="l" r="r" t="t"/>
              <a:pathLst>
                <a:path extrusionOk="0" h="1561" w="1659">
                  <a:moveTo>
                    <a:pt x="914" y="0"/>
                  </a:moveTo>
                  <a:cubicBezTo>
                    <a:pt x="837" y="0"/>
                    <a:pt x="760" y="5"/>
                    <a:pt x="683" y="12"/>
                  </a:cubicBezTo>
                  <a:cubicBezTo>
                    <a:pt x="760" y="9"/>
                    <a:pt x="837" y="6"/>
                    <a:pt x="914" y="6"/>
                  </a:cubicBezTo>
                  <a:cubicBezTo>
                    <a:pt x="981" y="6"/>
                    <a:pt x="1049" y="8"/>
                    <a:pt x="1116" y="12"/>
                  </a:cubicBezTo>
                  <a:lnTo>
                    <a:pt x="1116" y="12"/>
                  </a:lnTo>
                  <a:cubicBezTo>
                    <a:pt x="1049" y="4"/>
                    <a:pt x="982" y="0"/>
                    <a:pt x="914" y="0"/>
                  </a:cubicBezTo>
                  <a:close/>
                  <a:moveTo>
                    <a:pt x="683" y="12"/>
                  </a:moveTo>
                  <a:cubicBezTo>
                    <a:pt x="498" y="31"/>
                    <a:pt x="321" y="68"/>
                    <a:pt x="145" y="124"/>
                  </a:cubicBezTo>
                  <a:cubicBezTo>
                    <a:pt x="321" y="68"/>
                    <a:pt x="507" y="31"/>
                    <a:pt x="683" y="12"/>
                  </a:cubicBezTo>
                  <a:close/>
                  <a:moveTo>
                    <a:pt x="117" y="133"/>
                  </a:moveTo>
                  <a:cubicBezTo>
                    <a:pt x="89" y="133"/>
                    <a:pt x="61" y="152"/>
                    <a:pt x="42" y="170"/>
                  </a:cubicBezTo>
                  <a:lnTo>
                    <a:pt x="117" y="133"/>
                  </a:lnTo>
                  <a:close/>
                  <a:moveTo>
                    <a:pt x="42" y="170"/>
                  </a:moveTo>
                  <a:lnTo>
                    <a:pt x="42" y="170"/>
                  </a:lnTo>
                  <a:cubicBezTo>
                    <a:pt x="24" y="198"/>
                    <a:pt x="14" y="217"/>
                    <a:pt x="14" y="245"/>
                  </a:cubicBezTo>
                  <a:lnTo>
                    <a:pt x="42" y="170"/>
                  </a:lnTo>
                  <a:close/>
                  <a:moveTo>
                    <a:pt x="14" y="245"/>
                  </a:moveTo>
                  <a:cubicBezTo>
                    <a:pt x="5" y="269"/>
                    <a:pt x="0" y="296"/>
                    <a:pt x="1" y="324"/>
                  </a:cubicBezTo>
                  <a:lnTo>
                    <a:pt x="1" y="324"/>
                  </a:lnTo>
                  <a:cubicBezTo>
                    <a:pt x="1" y="298"/>
                    <a:pt x="6" y="271"/>
                    <a:pt x="14" y="245"/>
                  </a:cubicBezTo>
                  <a:close/>
                  <a:moveTo>
                    <a:pt x="1" y="324"/>
                  </a:moveTo>
                  <a:cubicBezTo>
                    <a:pt x="0" y="352"/>
                    <a:pt x="5" y="378"/>
                    <a:pt x="14" y="403"/>
                  </a:cubicBezTo>
                  <a:cubicBezTo>
                    <a:pt x="6" y="376"/>
                    <a:pt x="1" y="349"/>
                    <a:pt x="1" y="324"/>
                  </a:cubicBezTo>
                  <a:close/>
                  <a:moveTo>
                    <a:pt x="1116" y="12"/>
                  </a:moveTo>
                  <a:cubicBezTo>
                    <a:pt x="1155" y="17"/>
                    <a:pt x="1193" y="23"/>
                    <a:pt x="1232" y="31"/>
                  </a:cubicBezTo>
                  <a:cubicBezTo>
                    <a:pt x="1324" y="50"/>
                    <a:pt x="1417" y="68"/>
                    <a:pt x="1482" y="115"/>
                  </a:cubicBezTo>
                  <a:cubicBezTo>
                    <a:pt x="1520" y="133"/>
                    <a:pt x="1557" y="161"/>
                    <a:pt x="1575" y="207"/>
                  </a:cubicBezTo>
                  <a:cubicBezTo>
                    <a:pt x="1603" y="245"/>
                    <a:pt x="1612" y="291"/>
                    <a:pt x="1603" y="319"/>
                  </a:cubicBezTo>
                  <a:cubicBezTo>
                    <a:pt x="1594" y="365"/>
                    <a:pt x="1566" y="403"/>
                    <a:pt x="1538" y="440"/>
                  </a:cubicBezTo>
                  <a:cubicBezTo>
                    <a:pt x="1510" y="477"/>
                    <a:pt x="1473" y="496"/>
                    <a:pt x="1436" y="514"/>
                  </a:cubicBezTo>
                  <a:cubicBezTo>
                    <a:pt x="1386" y="531"/>
                    <a:pt x="1332" y="534"/>
                    <a:pt x="1277" y="534"/>
                  </a:cubicBezTo>
                  <a:cubicBezTo>
                    <a:pt x="1241" y="534"/>
                    <a:pt x="1204" y="533"/>
                    <a:pt x="1167" y="533"/>
                  </a:cubicBezTo>
                  <a:lnTo>
                    <a:pt x="1111" y="533"/>
                  </a:lnTo>
                  <a:lnTo>
                    <a:pt x="1157" y="579"/>
                  </a:lnTo>
                  <a:cubicBezTo>
                    <a:pt x="1241" y="644"/>
                    <a:pt x="1334" y="691"/>
                    <a:pt x="1399" y="737"/>
                  </a:cubicBezTo>
                  <a:cubicBezTo>
                    <a:pt x="1436" y="765"/>
                    <a:pt x="1473" y="802"/>
                    <a:pt x="1492" y="830"/>
                  </a:cubicBezTo>
                  <a:cubicBezTo>
                    <a:pt x="1520" y="867"/>
                    <a:pt x="1529" y="914"/>
                    <a:pt x="1529" y="951"/>
                  </a:cubicBezTo>
                  <a:cubicBezTo>
                    <a:pt x="1529" y="997"/>
                    <a:pt x="1492" y="1034"/>
                    <a:pt x="1464" y="1053"/>
                  </a:cubicBezTo>
                  <a:cubicBezTo>
                    <a:pt x="1427" y="1081"/>
                    <a:pt x="1380" y="1090"/>
                    <a:pt x="1334" y="1099"/>
                  </a:cubicBezTo>
                  <a:cubicBezTo>
                    <a:pt x="1241" y="1099"/>
                    <a:pt x="1148" y="1062"/>
                    <a:pt x="1064" y="1034"/>
                  </a:cubicBezTo>
                  <a:lnTo>
                    <a:pt x="990" y="997"/>
                  </a:lnTo>
                  <a:lnTo>
                    <a:pt x="990" y="997"/>
                  </a:lnTo>
                  <a:lnTo>
                    <a:pt x="1036" y="1081"/>
                  </a:lnTo>
                  <a:cubicBezTo>
                    <a:pt x="1055" y="1127"/>
                    <a:pt x="1092" y="1174"/>
                    <a:pt x="1111" y="1220"/>
                  </a:cubicBezTo>
                  <a:cubicBezTo>
                    <a:pt x="1139" y="1267"/>
                    <a:pt x="1148" y="1313"/>
                    <a:pt x="1148" y="1360"/>
                  </a:cubicBezTo>
                  <a:cubicBezTo>
                    <a:pt x="1148" y="1406"/>
                    <a:pt x="1129" y="1452"/>
                    <a:pt x="1092" y="1480"/>
                  </a:cubicBezTo>
                  <a:cubicBezTo>
                    <a:pt x="1055" y="1518"/>
                    <a:pt x="1009" y="1545"/>
                    <a:pt x="962" y="1545"/>
                  </a:cubicBezTo>
                  <a:cubicBezTo>
                    <a:pt x="950" y="1548"/>
                    <a:pt x="937" y="1549"/>
                    <a:pt x="923" y="1549"/>
                  </a:cubicBezTo>
                  <a:cubicBezTo>
                    <a:pt x="886" y="1549"/>
                    <a:pt x="847" y="1540"/>
                    <a:pt x="813" y="1527"/>
                  </a:cubicBezTo>
                  <a:cubicBezTo>
                    <a:pt x="767" y="1518"/>
                    <a:pt x="721" y="1499"/>
                    <a:pt x="674" y="1462"/>
                  </a:cubicBezTo>
                  <a:cubicBezTo>
                    <a:pt x="628" y="1434"/>
                    <a:pt x="590" y="1406"/>
                    <a:pt x="544" y="1369"/>
                  </a:cubicBezTo>
                  <a:cubicBezTo>
                    <a:pt x="507" y="1332"/>
                    <a:pt x="460" y="1295"/>
                    <a:pt x="433" y="1248"/>
                  </a:cubicBezTo>
                  <a:cubicBezTo>
                    <a:pt x="293" y="1090"/>
                    <a:pt x="182" y="904"/>
                    <a:pt x="107" y="709"/>
                  </a:cubicBezTo>
                  <a:cubicBezTo>
                    <a:pt x="70" y="598"/>
                    <a:pt x="33" y="505"/>
                    <a:pt x="14" y="403"/>
                  </a:cubicBezTo>
                  <a:lnTo>
                    <a:pt x="14" y="403"/>
                  </a:lnTo>
                  <a:cubicBezTo>
                    <a:pt x="33" y="505"/>
                    <a:pt x="61" y="616"/>
                    <a:pt x="89" y="709"/>
                  </a:cubicBezTo>
                  <a:cubicBezTo>
                    <a:pt x="163" y="904"/>
                    <a:pt x="265" y="1099"/>
                    <a:pt x="405" y="1267"/>
                  </a:cubicBezTo>
                  <a:cubicBezTo>
                    <a:pt x="442" y="1295"/>
                    <a:pt x="479" y="1341"/>
                    <a:pt x="507" y="1378"/>
                  </a:cubicBezTo>
                  <a:cubicBezTo>
                    <a:pt x="544" y="1415"/>
                    <a:pt x="590" y="1452"/>
                    <a:pt x="637" y="1480"/>
                  </a:cubicBezTo>
                  <a:cubicBezTo>
                    <a:pt x="739" y="1499"/>
                    <a:pt x="786" y="1536"/>
                    <a:pt x="832" y="1545"/>
                  </a:cubicBezTo>
                  <a:cubicBezTo>
                    <a:pt x="859" y="1556"/>
                    <a:pt x="893" y="1561"/>
                    <a:pt x="927" y="1561"/>
                  </a:cubicBezTo>
                  <a:cubicBezTo>
                    <a:pt x="952" y="1561"/>
                    <a:pt x="976" y="1559"/>
                    <a:pt x="999" y="1555"/>
                  </a:cubicBezTo>
                  <a:cubicBezTo>
                    <a:pt x="1055" y="1545"/>
                    <a:pt x="1101" y="1518"/>
                    <a:pt x="1148" y="1490"/>
                  </a:cubicBezTo>
                  <a:cubicBezTo>
                    <a:pt x="1194" y="1452"/>
                    <a:pt x="1222" y="1397"/>
                    <a:pt x="1232" y="1332"/>
                  </a:cubicBezTo>
                  <a:cubicBezTo>
                    <a:pt x="1232" y="1276"/>
                    <a:pt x="1222" y="1220"/>
                    <a:pt x="1194" y="1174"/>
                  </a:cubicBezTo>
                  <a:lnTo>
                    <a:pt x="1157" y="1099"/>
                  </a:lnTo>
                  <a:lnTo>
                    <a:pt x="1157" y="1099"/>
                  </a:lnTo>
                  <a:cubicBezTo>
                    <a:pt x="1185" y="1118"/>
                    <a:pt x="1204" y="1118"/>
                    <a:pt x="1222" y="1127"/>
                  </a:cubicBezTo>
                  <a:cubicBezTo>
                    <a:pt x="1269" y="1137"/>
                    <a:pt x="1324" y="1146"/>
                    <a:pt x="1371" y="1146"/>
                  </a:cubicBezTo>
                  <a:cubicBezTo>
                    <a:pt x="1427" y="1146"/>
                    <a:pt x="1473" y="1127"/>
                    <a:pt x="1520" y="1099"/>
                  </a:cubicBezTo>
                  <a:cubicBezTo>
                    <a:pt x="1566" y="1072"/>
                    <a:pt x="1603" y="1025"/>
                    <a:pt x="1612" y="960"/>
                  </a:cubicBezTo>
                  <a:cubicBezTo>
                    <a:pt x="1622" y="904"/>
                    <a:pt x="1603" y="849"/>
                    <a:pt x="1566" y="802"/>
                  </a:cubicBezTo>
                  <a:cubicBezTo>
                    <a:pt x="1529" y="756"/>
                    <a:pt x="1501" y="718"/>
                    <a:pt x="1455" y="681"/>
                  </a:cubicBezTo>
                  <a:cubicBezTo>
                    <a:pt x="1380" y="635"/>
                    <a:pt x="1306" y="616"/>
                    <a:pt x="1250" y="570"/>
                  </a:cubicBezTo>
                  <a:cubicBezTo>
                    <a:pt x="1324" y="570"/>
                    <a:pt x="1390" y="561"/>
                    <a:pt x="1464" y="533"/>
                  </a:cubicBezTo>
                  <a:cubicBezTo>
                    <a:pt x="1510" y="523"/>
                    <a:pt x="1557" y="486"/>
                    <a:pt x="1575" y="449"/>
                  </a:cubicBezTo>
                  <a:cubicBezTo>
                    <a:pt x="1612" y="421"/>
                    <a:pt x="1631" y="375"/>
                    <a:pt x="1650" y="328"/>
                  </a:cubicBezTo>
                  <a:cubicBezTo>
                    <a:pt x="1659" y="282"/>
                    <a:pt x="1631" y="217"/>
                    <a:pt x="1612" y="189"/>
                  </a:cubicBezTo>
                  <a:cubicBezTo>
                    <a:pt x="1585" y="152"/>
                    <a:pt x="1538" y="115"/>
                    <a:pt x="1510" y="96"/>
                  </a:cubicBezTo>
                  <a:cubicBezTo>
                    <a:pt x="1427" y="50"/>
                    <a:pt x="1334" y="22"/>
                    <a:pt x="1241" y="22"/>
                  </a:cubicBezTo>
                  <a:cubicBezTo>
                    <a:pt x="1199" y="18"/>
                    <a:pt x="1157" y="14"/>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
            <p:cNvSpPr/>
            <p:nvPr/>
          </p:nvSpPr>
          <p:spPr>
            <a:xfrm>
              <a:off x="3838550" y="2457050"/>
              <a:ext cx="27900" cy="9075"/>
            </a:xfrm>
            <a:custGeom>
              <a:rect b="b" l="l" r="r" t="t"/>
              <a:pathLst>
                <a:path extrusionOk="0" h="363" w="1116">
                  <a:moveTo>
                    <a:pt x="1" y="1"/>
                  </a:moveTo>
                  <a:cubicBezTo>
                    <a:pt x="9" y="5"/>
                    <a:pt x="16" y="9"/>
                    <a:pt x="24" y="13"/>
                  </a:cubicBezTo>
                  <a:lnTo>
                    <a:pt x="24" y="13"/>
                  </a:lnTo>
                  <a:cubicBezTo>
                    <a:pt x="16" y="9"/>
                    <a:pt x="9" y="5"/>
                    <a:pt x="1" y="1"/>
                  </a:cubicBezTo>
                  <a:close/>
                  <a:moveTo>
                    <a:pt x="24" y="13"/>
                  </a:moveTo>
                  <a:cubicBezTo>
                    <a:pt x="102" y="54"/>
                    <a:pt x="186" y="88"/>
                    <a:pt x="270" y="121"/>
                  </a:cubicBezTo>
                  <a:cubicBezTo>
                    <a:pt x="363" y="159"/>
                    <a:pt x="456" y="177"/>
                    <a:pt x="549" y="214"/>
                  </a:cubicBezTo>
                  <a:cubicBezTo>
                    <a:pt x="642" y="233"/>
                    <a:pt x="735" y="270"/>
                    <a:pt x="828" y="298"/>
                  </a:cubicBezTo>
                  <a:cubicBezTo>
                    <a:pt x="930" y="317"/>
                    <a:pt x="1023" y="344"/>
                    <a:pt x="1116" y="363"/>
                  </a:cubicBezTo>
                  <a:cubicBezTo>
                    <a:pt x="1023" y="335"/>
                    <a:pt x="930" y="307"/>
                    <a:pt x="837" y="298"/>
                  </a:cubicBezTo>
                  <a:lnTo>
                    <a:pt x="558" y="205"/>
                  </a:lnTo>
                  <a:lnTo>
                    <a:pt x="280" y="112"/>
                  </a:lnTo>
                  <a:cubicBezTo>
                    <a:pt x="233" y="103"/>
                    <a:pt x="187" y="75"/>
                    <a:pt x="140" y="66"/>
                  </a:cubicBezTo>
                  <a:cubicBezTo>
                    <a:pt x="102" y="42"/>
                    <a:pt x="63" y="32"/>
                    <a:pt x="24"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
            <p:cNvSpPr/>
            <p:nvPr/>
          </p:nvSpPr>
          <p:spPr>
            <a:xfrm>
              <a:off x="3837850" y="2457750"/>
              <a:ext cx="25350" cy="20700"/>
            </a:xfrm>
            <a:custGeom>
              <a:rect b="b" l="l" r="r" t="t"/>
              <a:pathLst>
                <a:path extrusionOk="0" h="828" w="1014">
                  <a:moveTo>
                    <a:pt x="1" y="0"/>
                  </a:moveTo>
                  <a:lnTo>
                    <a:pt x="1" y="0"/>
                  </a:lnTo>
                  <a:cubicBezTo>
                    <a:pt x="38" y="38"/>
                    <a:pt x="75" y="75"/>
                    <a:pt x="122" y="103"/>
                  </a:cubicBezTo>
                  <a:cubicBezTo>
                    <a:pt x="168" y="140"/>
                    <a:pt x="205" y="177"/>
                    <a:pt x="252" y="214"/>
                  </a:cubicBezTo>
                  <a:lnTo>
                    <a:pt x="503" y="419"/>
                  </a:lnTo>
                  <a:lnTo>
                    <a:pt x="763" y="632"/>
                  </a:lnTo>
                  <a:cubicBezTo>
                    <a:pt x="846" y="697"/>
                    <a:pt x="939" y="753"/>
                    <a:pt x="1014" y="827"/>
                  </a:cubicBezTo>
                  <a:cubicBezTo>
                    <a:pt x="949" y="753"/>
                    <a:pt x="865" y="688"/>
                    <a:pt x="763" y="595"/>
                  </a:cubicBezTo>
                  <a:lnTo>
                    <a:pt x="521" y="381"/>
                  </a:lnTo>
                  <a:cubicBezTo>
                    <a:pt x="438" y="326"/>
                    <a:pt x="345" y="261"/>
                    <a:pt x="261" y="186"/>
                  </a:cubicBezTo>
                  <a:cubicBezTo>
                    <a:pt x="177" y="121"/>
                    <a:pt x="8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
            <p:cNvSpPr/>
            <p:nvPr/>
          </p:nvSpPr>
          <p:spPr>
            <a:xfrm>
              <a:off x="3847850" y="2461475"/>
              <a:ext cx="7925" cy="3025"/>
            </a:xfrm>
            <a:custGeom>
              <a:rect b="b" l="l" r="r" t="t"/>
              <a:pathLst>
                <a:path extrusionOk="0" h="121" w="317">
                  <a:moveTo>
                    <a:pt x="0" y="0"/>
                  </a:moveTo>
                  <a:cubicBezTo>
                    <a:pt x="28" y="28"/>
                    <a:pt x="47" y="37"/>
                    <a:pt x="75" y="47"/>
                  </a:cubicBezTo>
                  <a:cubicBezTo>
                    <a:pt x="93" y="65"/>
                    <a:pt x="130" y="74"/>
                    <a:pt x="149" y="84"/>
                  </a:cubicBezTo>
                  <a:cubicBezTo>
                    <a:pt x="205" y="93"/>
                    <a:pt x="261" y="121"/>
                    <a:pt x="316" y="121"/>
                  </a:cubicBezTo>
                  <a:cubicBezTo>
                    <a:pt x="270" y="93"/>
                    <a:pt x="214" y="74"/>
                    <a:pt x="168" y="47"/>
                  </a:cubicBezTo>
                  <a:cubicBezTo>
                    <a:pt x="140" y="37"/>
                    <a:pt x="112" y="37"/>
                    <a:pt x="84"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
            <p:cNvSpPr/>
            <p:nvPr/>
          </p:nvSpPr>
          <p:spPr>
            <a:xfrm>
              <a:off x="3853650" y="2464950"/>
              <a:ext cx="5150" cy="1125"/>
            </a:xfrm>
            <a:custGeom>
              <a:rect b="b" l="l" r="r" t="t"/>
              <a:pathLst>
                <a:path extrusionOk="0" h="45" w="206">
                  <a:moveTo>
                    <a:pt x="1" y="1"/>
                  </a:moveTo>
                  <a:cubicBezTo>
                    <a:pt x="10" y="19"/>
                    <a:pt x="38" y="19"/>
                    <a:pt x="47" y="28"/>
                  </a:cubicBezTo>
                  <a:cubicBezTo>
                    <a:pt x="66" y="28"/>
                    <a:pt x="84" y="38"/>
                    <a:pt x="94" y="38"/>
                  </a:cubicBezTo>
                  <a:cubicBezTo>
                    <a:pt x="112" y="42"/>
                    <a:pt x="131" y="45"/>
                    <a:pt x="149" y="45"/>
                  </a:cubicBezTo>
                  <a:cubicBezTo>
                    <a:pt x="168" y="45"/>
                    <a:pt x="187" y="42"/>
                    <a:pt x="205" y="38"/>
                  </a:cubicBezTo>
                  <a:cubicBezTo>
                    <a:pt x="179" y="31"/>
                    <a:pt x="153" y="25"/>
                    <a:pt x="126" y="25"/>
                  </a:cubicBezTo>
                  <a:cubicBezTo>
                    <a:pt x="115" y="25"/>
                    <a:pt x="104" y="26"/>
                    <a:pt x="94" y="28"/>
                  </a:cubicBezTo>
                  <a:cubicBezTo>
                    <a:pt x="84" y="19"/>
                    <a:pt x="56" y="19"/>
                    <a:pt x="47" y="19"/>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
            <p:cNvSpPr/>
            <p:nvPr/>
          </p:nvSpPr>
          <p:spPr>
            <a:xfrm>
              <a:off x="3850625" y="2465425"/>
              <a:ext cx="7225" cy="3025"/>
            </a:xfrm>
            <a:custGeom>
              <a:rect b="b" l="l" r="r" t="t"/>
              <a:pathLst>
                <a:path extrusionOk="0" h="121" w="289">
                  <a:moveTo>
                    <a:pt x="1" y="0"/>
                  </a:moveTo>
                  <a:lnTo>
                    <a:pt x="1" y="0"/>
                  </a:lnTo>
                  <a:cubicBezTo>
                    <a:pt x="19" y="19"/>
                    <a:pt x="47" y="28"/>
                    <a:pt x="66" y="47"/>
                  </a:cubicBezTo>
                  <a:lnTo>
                    <a:pt x="140" y="74"/>
                  </a:lnTo>
                  <a:cubicBezTo>
                    <a:pt x="187" y="93"/>
                    <a:pt x="242" y="112"/>
                    <a:pt x="289" y="121"/>
                  </a:cubicBezTo>
                  <a:cubicBezTo>
                    <a:pt x="252" y="93"/>
                    <a:pt x="205" y="65"/>
                    <a:pt x="140" y="56"/>
                  </a:cubicBezTo>
                  <a:cubicBezTo>
                    <a:pt x="94" y="28"/>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
            <p:cNvSpPr/>
            <p:nvPr/>
          </p:nvSpPr>
          <p:spPr>
            <a:xfrm>
              <a:off x="3844375" y="2461000"/>
              <a:ext cx="4200" cy="2825"/>
            </a:xfrm>
            <a:custGeom>
              <a:rect b="b" l="l" r="r" t="t"/>
              <a:pathLst>
                <a:path extrusionOk="0" h="113" w="168">
                  <a:moveTo>
                    <a:pt x="0" y="1"/>
                  </a:moveTo>
                  <a:lnTo>
                    <a:pt x="0" y="1"/>
                  </a:lnTo>
                  <a:cubicBezTo>
                    <a:pt x="19" y="38"/>
                    <a:pt x="47" y="47"/>
                    <a:pt x="74" y="66"/>
                  </a:cubicBezTo>
                  <a:cubicBezTo>
                    <a:pt x="112" y="93"/>
                    <a:pt x="130" y="103"/>
                    <a:pt x="167" y="112"/>
                  </a:cubicBezTo>
                  <a:cubicBezTo>
                    <a:pt x="139" y="84"/>
                    <a:pt x="121" y="66"/>
                    <a:pt x="93" y="47"/>
                  </a:cubicBezTo>
                  <a:cubicBezTo>
                    <a:pt x="65"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
            <p:cNvSpPr/>
            <p:nvPr/>
          </p:nvSpPr>
          <p:spPr>
            <a:xfrm>
              <a:off x="3864575" y="2476325"/>
              <a:ext cx="7225" cy="1900"/>
            </a:xfrm>
            <a:custGeom>
              <a:rect b="b" l="l" r="r" t="t"/>
              <a:pathLst>
                <a:path extrusionOk="0" h="76" w="289">
                  <a:moveTo>
                    <a:pt x="0" y="1"/>
                  </a:moveTo>
                  <a:lnTo>
                    <a:pt x="65" y="38"/>
                  </a:lnTo>
                  <a:cubicBezTo>
                    <a:pt x="93" y="47"/>
                    <a:pt x="112" y="57"/>
                    <a:pt x="140" y="57"/>
                  </a:cubicBezTo>
                  <a:cubicBezTo>
                    <a:pt x="195" y="75"/>
                    <a:pt x="242" y="75"/>
                    <a:pt x="288" y="75"/>
                  </a:cubicBezTo>
                  <a:cubicBezTo>
                    <a:pt x="242" y="47"/>
                    <a:pt x="195" y="38"/>
                    <a:pt x="140" y="29"/>
                  </a:cubicBezTo>
                  <a:cubicBezTo>
                    <a:pt x="112" y="29"/>
                    <a:pt x="93" y="10"/>
                    <a:pt x="65" y="10"/>
                  </a:cubicBezTo>
                  <a:cubicBezTo>
                    <a:pt x="47" y="10"/>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
            <p:cNvSpPr/>
            <p:nvPr/>
          </p:nvSpPr>
          <p:spPr>
            <a:xfrm>
              <a:off x="3862475" y="2474250"/>
              <a:ext cx="4675" cy="1650"/>
            </a:xfrm>
            <a:custGeom>
              <a:rect b="b" l="l" r="r" t="t"/>
              <a:pathLst>
                <a:path extrusionOk="0" h="66" w="187">
                  <a:moveTo>
                    <a:pt x="1" y="0"/>
                  </a:moveTo>
                  <a:cubicBezTo>
                    <a:pt x="10" y="28"/>
                    <a:pt x="29" y="28"/>
                    <a:pt x="47" y="37"/>
                  </a:cubicBezTo>
                  <a:cubicBezTo>
                    <a:pt x="56" y="37"/>
                    <a:pt x="84" y="47"/>
                    <a:pt x="94" y="47"/>
                  </a:cubicBezTo>
                  <a:cubicBezTo>
                    <a:pt x="103" y="65"/>
                    <a:pt x="131" y="65"/>
                    <a:pt x="140" y="65"/>
                  </a:cubicBezTo>
                  <a:lnTo>
                    <a:pt x="187" y="65"/>
                  </a:lnTo>
                  <a:cubicBezTo>
                    <a:pt x="159" y="47"/>
                    <a:pt x="131" y="37"/>
                    <a:pt x="94"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
            <p:cNvSpPr/>
            <p:nvPr/>
          </p:nvSpPr>
          <p:spPr>
            <a:xfrm>
              <a:off x="3869675" y="2476100"/>
              <a:ext cx="3050" cy="500"/>
            </a:xfrm>
            <a:custGeom>
              <a:rect b="b" l="l" r="r" t="t"/>
              <a:pathLst>
                <a:path extrusionOk="0" h="20" w="122">
                  <a:moveTo>
                    <a:pt x="1" y="0"/>
                  </a:moveTo>
                  <a:cubicBezTo>
                    <a:pt x="29" y="10"/>
                    <a:pt x="38" y="19"/>
                    <a:pt x="57" y="19"/>
                  </a:cubicBezTo>
                  <a:lnTo>
                    <a:pt x="94" y="19"/>
                  </a:lnTo>
                  <a:cubicBezTo>
                    <a:pt x="94" y="19"/>
                    <a:pt x="103" y="19"/>
                    <a:pt x="122" y="10"/>
                  </a:cubicBezTo>
                  <a:cubicBezTo>
                    <a:pt x="103" y="10"/>
                    <a:pt x="84" y="0"/>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
            <p:cNvSpPr/>
            <p:nvPr/>
          </p:nvSpPr>
          <p:spPr>
            <a:xfrm>
              <a:off x="3855975" y="2487725"/>
              <a:ext cx="6525" cy="1975"/>
            </a:xfrm>
            <a:custGeom>
              <a:rect b="b" l="l" r="r" t="t"/>
              <a:pathLst>
                <a:path extrusionOk="0" h="79" w="261">
                  <a:moveTo>
                    <a:pt x="1" y="0"/>
                  </a:moveTo>
                  <a:cubicBezTo>
                    <a:pt x="1" y="9"/>
                    <a:pt x="19" y="9"/>
                    <a:pt x="28" y="19"/>
                  </a:cubicBezTo>
                  <a:cubicBezTo>
                    <a:pt x="38" y="37"/>
                    <a:pt x="47" y="37"/>
                    <a:pt x="66" y="46"/>
                  </a:cubicBezTo>
                  <a:cubicBezTo>
                    <a:pt x="84" y="56"/>
                    <a:pt x="112" y="65"/>
                    <a:pt x="131" y="65"/>
                  </a:cubicBezTo>
                  <a:cubicBezTo>
                    <a:pt x="140" y="74"/>
                    <a:pt x="152" y="79"/>
                    <a:pt x="164" y="79"/>
                  </a:cubicBezTo>
                  <a:cubicBezTo>
                    <a:pt x="177" y="79"/>
                    <a:pt x="191" y="74"/>
                    <a:pt x="205" y="65"/>
                  </a:cubicBezTo>
                  <a:cubicBezTo>
                    <a:pt x="224" y="56"/>
                    <a:pt x="251" y="46"/>
                    <a:pt x="261" y="19"/>
                  </a:cubicBezTo>
                  <a:lnTo>
                    <a:pt x="261" y="19"/>
                  </a:lnTo>
                  <a:cubicBezTo>
                    <a:pt x="224" y="46"/>
                    <a:pt x="177" y="46"/>
                    <a:pt x="131" y="46"/>
                  </a:cubicBezTo>
                  <a:cubicBezTo>
                    <a:pt x="121" y="37"/>
                    <a:pt x="94" y="37"/>
                    <a:pt x="75" y="19"/>
                  </a:cubicBezTo>
                  <a:cubicBezTo>
                    <a:pt x="66" y="19"/>
                    <a:pt x="47" y="9"/>
                    <a:pt x="38" y="9"/>
                  </a:cubicBezTo>
                  <a:cubicBezTo>
                    <a:pt x="28"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
            <p:cNvSpPr/>
            <p:nvPr/>
          </p:nvSpPr>
          <p:spPr>
            <a:xfrm>
              <a:off x="3853425" y="2484225"/>
              <a:ext cx="4900" cy="3525"/>
            </a:xfrm>
            <a:custGeom>
              <a:rect b="b" l="l" r="r" t="t"/>
              <a:pathLst>
                <a:path extrusionOk="0" h="141" w="196">
                  <a:moveTo>
                    <a:pt x="0" y="1"/>
                  </a:moveTo>
                  <a:cubicBezTo>
                    <a:pt x="0" y="19"/>
                    <a:pt x="28" y="47"/>
                    <a:pt x="38" y="56"/>
                  </a:cubicBezTo>
                  <a:cubicBezTo>
                    <a:pt x="47" y="66"/>
                    <a:pt x="56" y="84"/>
                    <a:pt x="84" y="94"/>
                  </a:cubicBezTo>
                  <a:cubicBezTo>
                    <a:pt x="121" y="112"/>
                    <a:pt x="149" y="131"/>
                    <a:pt x="196" y="140"/>
                  </a:cubicBezTo>
                  <a:cubicBezTo>
                    <a:pt x="186" y="131"/>
                    <a:pt x="177" y="112"/>
                    <a:pt x="177" y="103"/>
                  </a:cubicBezTo>
                  <a:cubicBezTo>
                    <a:pt x="149" y="94"/>
                    <a:pt x="140" y="84"/>
                    <a:pt x="121" y="66"/>
                  </a:cubicBezTo>
                  <a:lnTo>
                    <a:pt x="56" y="38"/>
                  </a:lnTo>
                  <a:cubicBezTo>
                    <a:pt x="38"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
            <p:cNvSpPr/>
            <p:nvPr/>
          </p:nvSpPr>
          <p:spPr>
            <a:xfrm>
              <a:off x="3850175" y="2482825"/>
              <a:ext cx="3975" cy="4225"/>
            </a:xfrm>
            <a:custGeom>
              <a:rect b="b" l="l" r="r" t="t"/>
              <a:pathLst>
                <a:path extrusionOk="0" h="169" w="159">
                  <a:moveTo>
                    <a:pt x="0" y="1"/>
                  </a:moveTo>
                  <a:cubicBezTo>
                    <a:pt x="0" y="19"/>
                    <a:pt x="19" y="47"/>
                    <a:pt x="28" y="57"/>
                  </a:cubicBezTo>
                  <a:cubicBezTo>
                    <a:pt x="37" y="66"/>
                    <a:pt x="47" y="94"/>
                    <a:pt x="56" y="103"/>
                  </a:cubicBezTo>
                  <a:cubicBezTo>
                    <a:pt x="75" y="112"/>
                    <a:pt x="93" y="122"/>
                    <a:pt x="112" y="140"/>
                  </a:cubicBezTo>
                  <a:cubicBezTo>
                    <a:pt x="121" y="150"/>
                    <a:pt x="130" y="159"/>
                    <a:pt x="158" y="168"/>
                  </a:cubicBezTo>
                  <a:cubicBezTo>
                    <a:pt x="130" y="140"/>
                    <a:pt x="93" y="112"/>
                    <a:pt x="84" y="75"/>
                  </a:cubicBezTo>
                  <a:cubicBezTo>
                    <a:pt x="56" y="5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
            <p:cNvSpPr/>
            <p:nvPr/>
          </p:nvSpPr>
          <p:spPr>
            <a:xfrm>
              <a:off x="3855750" y="2484700"/>
              <a:ext cx="3500" cy="1875"/>
            </a:xfrm>
            <a:custGeom>
              <a:rect b="b" l="l" r="r" t="t"/>
              <a:pathLst>
                <a:path extrusionOk="0" h="75" w="140">
                  <a:moveTo>
                    <a:pt x="0" y="0"/>
                  </a:moveTo>
                  <a:lnTo>
                    <a:pt x="0" y="0"/>
                  </a:lnTo>
                  <a:cubicBezTo>
                    <a:pt x="10" y="28"/>
                    <a:pt x="37" y="47"/>
                    <a:pt x="56" y="56"/>
                  </a:cubicBezTo>
                  <a:cubicBezTo>
                    <a:pt x="65" y="56"/>
                    <a:pt x="84" y="75"/>
                    <a:pt x="93" y="75"/>
                  </a:cubicBezTo>
                  <a:lnTo>
                    <a:pt x="140" y="75"/>
                  </a:lnTo>
                  <a:lnTo>
                    <a:pt x="65" y="37"/>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
            <p:cNvSpPr/>
            <p:nvPr/>
          </p:nvSpPr>
          <p:spPr>
            <a:xfrm>
              <a:off x="3839025" y="2460775"/>
              <a:ext cx="1175" cy="5825"/>
            </a:xfrm>
            <a:custGeom>
              <a:rect b="b" l="l" r="r" t="t"/>
              <a:pathLst>
                <a:path extrusionOk="0" h="233" w="47">
                  <a:moveTo>
                    <a:pt x="0" y="0"/>
                  </a:moveTo>
                  <a:lnTo>
                    <a:pt x="0" y="56"/>
                  </a:lnTo>
                  <a:lnTo>
                    <a:pt x="0" y="112"/>
                  </a:lnTo>
                  <a:cubicBezTo>
                    <a:pt x="0" y="158"/>
                    <a:pt x="19" y="195"/>
                    <a:pt x="47" y="233"/>
                  </a:cubicBezTo>
                  <a:cubicBezTo>
                    <a:pt x="28" y="195"/>
                    <a:pt x="28" y="149"/>
                    <a:pt x="19" y="112"/>
                  </a:cubicBezTo>
                  <a:cubicBezTo>
                    <a:pt x="19" y="75"/>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
            <p:cNvSpPr/>
            <p:nvPr/>
          </p:nvSpPr>
          <p:spPr>
            <a:xfrm>
              <a:off x="3840425" y="2462625"/>
              <a:ext cx="1650" cy="4450"/>
            </a:xfrm>
            <a:custGeom>
              <a:rect b="b" l="l" r="r" t="t"/>
              <a:pathLst>
                <a:path extrusionOk="0" h="178" w="66">
                  <a:moveTo>
                    <a:pt x="9" y="1"/>
                  </a:moveTo>
                  <a:cubicBezTo>
                    <a:pt x="0" y="19"/>
                    <a:pt x="0" y="38"/>
                    <a:pt x="9" y="47"/>
                  </a:cubicBezTo>
                  <a:cubicBezTo>
                    <a:pt x="9" y="56"/>
                    <a:pt x="19" y="84"/>
                    <a:pt x="19" y="94"/>
                  </a:cubicBezTo>
                  <a:cubicBezTo>
                    <a:pt x="19" y="131"/>
                    <a:pt x="47" y="149"/>
                    <a:pt x="65" y="177"/>
                  </a:cubicBezTo>
                  <a:cubicBezTo>
                    <a:pt x="65" y="168"/>
                    <a:pt x="56" y="140"/>
                    <a:pt x="56" y="131"/>
                  </a:cubicBezTo>
                  <a:cubicBezTo>
                    <a:pt x="56" y="112"/>
                    <a:pt x="47" y="94"/>
                    <a:pt x="47" y="84"/>
                  </a:cubicBezTo>
                  <a:cubicBezTo>
                    <a:pt x="37" y="66"/>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
            <p:cNvSpPr/>
            <p:nvPr/>
          </p:nvSpPr>
          <p:spPr>
            <a:xfrm>
              <a:off x="3842750" y="2464250"/>
              <a:ext cx="3500" cy="3050"/>
            </a:xfrm>
            <a:custGeom>
              <a:rect b="b" l="l" r="r" t="t"/>
              <a:pathLst>
                <a:path extrusionOk="0" h="122" w="140">
                  <a:moveTo>
                    <a:pt x="0" y="1"/>
                  </a:moveTo>
                  <a:lnTo>
                    <a:pt x="0" y="1"/>
                  </a:lnTo>
                  <a:cubicBezTo>
                    <a:pt x="9" y="19"/>
                    <a:pt x="37" y="47"/>
                    <a:pt x="56" y="75"/>
                  </a:cubicBezTo>
                  <a:cubicBezTo>
                    <a:pt x="65" y="75"/>
                    <a:pt x="84" y="94"/>
                    <a:pt x="93" y="103"/>
                  </a:cubicBezTo>
                  <a:cubicBezTo>
                    <a:pt x="102" y="112"/>
                    <a:pt x="130" y="121"/>
                    <a:pt x="139" y="121"/>
                  </a:cubicBezTo>
                  <a:cubicBezTo>
                    <a:pt x="130" y="103"/>
                    <a:pt x="102" y="75"/>
                    <a:pt x="84" y="56"/>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
            <p:cNvSpPr/>
            <p:nvPr/>
          </p:nvSpPr>
          <p:spPr>
            <a:xfrm>
              <a:off x="3842975" y="2466800"/>
              <a:ext cx="2350" cy="3275"/>
            </a:xfrm>
            <a:custGeom>
              <a:rect b="b" l="l" r="r" t="t"/>
              <a:pathLst>
                <a:path extrusionOk="0" h="131" w="94">
                  <a:moveTo>
                    <a:pt x="0" y="1"/>
                  </a:moveTo>
                  <a:cubicBezTo>
                    <a:pt x="0" y="19"/>
                    <a:pt x="10" y="47"/>
                    <a:pt x="37" y="66"/>
                  </a:cubicBezTo>
                  <a:cubicBezTo>
                    <a:pt x="56" y="94"/>
                    <a:pt x="65" y="112"/>
                    <a:pt x="93" y="131"/>
                  </a:cubicBezTo>
                  <a:lnTo>
                    <a:pt x="56"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
            <p:cNvSpPr/>
            <p:nvPr/>
          </p:nvSpPr>
          <p:spPr>
            <a:xfrm>
              <a:off x="3840875" y="2468425"/>
              <a:ext cx="3050" cy="4450"/>
            </a:xfrm>
            <a:custGeom>
              <a:rect b="b" l="l" r="r" t="t"/>
              <a:pathLst>
                <a:path extrusionOk="0" h="178" w="122">
                  <a:moveTo>
                    <a:pt x="1" y="1"/>
                  </a:moveTo>
                  <a:cubicBezTo>
                    <a:pt x="19" y="38"/>
                    <a:pt x="29" y="75"/>
                    <a:pt x="47" y="94"/>
                  </a:cubicBezTo>
                  <a:cubicBezTo>
                    <a:pt x="75" y="122"/>
                    <a:pt x="94" y="159"/>
                    <a:pt x="121" y="177"/>
                  </a:cubicBezTo>
                  <a:cubicBezTo>
                    <a:pt x="112" y="140"/>
                    <a:pt x="94" y="122"/>
                    <a:pt x="75" y="84"/>
                  </a:cubicBezTo>
                  <a:cubicBezTo>
                    <a:pt x="4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
            <p:cNvSpPr/>
            <p:nvPr/>
          </p:nvSpPr>
          <p:spPr>
            <a:xfrm>
              <a:off x="3869925" y="2454500"/>
              <a:ext cx="5825" cy="3275"/>
            </a:xfrm>
            <a:custGeom>
              <a:rect b="b" l="l" r="r" t="t"/>
              <a:pathLst>
                <a:path extrusionOk="0" h="131" w="233">
                  <a:moveTo>
                    <a:pt x="0" y="0"/>
                  </a:moveTo>
                  <a:cubicBezTo>
                    <a:pt x="28" y="0"/>
                    <a:pt x="37" y="10"/>
                    <a:pt x="65" y="28"/>
                  </a:cubicBezTo>
                  <a:cubicBezTo>
                    <a:pt x="84" y="38"/>
                    <a:pt x="93" y="47"/>
                    <a:pt x="121" y="65"/>
                  </a:cubicBezTo>
                  <a:cubicBezTo>
                    <a:pt x="167" y="84"/>
                    <a:pt x="204" y="112"/>
                    <a:pt x="232" y="130"/>
                  </a:cubicBezTo>
                  <a:cubicBezTo>
                    <a:pt x="223" y="112"/>
                    <a:pt x="214" y="93"/>
                    <a:pt x="186" y="84"/>
                  </a:cubicBezTo>
                  <a:cubicBezTo>
                    <a:pt x="167" y="65"/>
                    <a:pt x="158" y="47"/>
                    <a:pt x="130" y="38"/>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
            <p:cNvSpPr/>
            <p:nvPr/>
          </p:nvSpPr>
          <p:spPr>
            <a:xfrm>
              <a:off x="3867825" y="2454775"/>
              <a:ext cx="5375" cy="2525"/>
            </a:xfrm>
            <a:custGeom>
              <a:rect b="b" l="l" r="r" t="t"/>
              <a:pathLst>
                <a:path extrusionOk="0" h="101" w="215">
                  <a:moveTo>
                    <a:pt x="37" y="0"/>
                  </a:moveTo>
                  <a:cubicBezTo>
                    <a:pt x="24" y="0"/>
                    <a:pt x="12" y="2"/>
                    <a:pt x="0" y="8"/>
                  </a:cubicBezTo>
                  <a:lnTo>
                    <a:pt x="65" y="27"/>
                  </a:lnTo>
                  <a:cubicBezTo>
                    <a:pt x="75" y="36"/>
                    <a:pt x="103" y="36"/>
                    <a:pt x="112" y="54"/>
                  </a:cubicBezTo>
                  <a:cubicBezTo>
                    <a:pt x="149" y="73"/>
                    <a:pt x="177" y="82"/>
                    <a:pt x="214" y="101"/>
                  </a:cubicBezTo>
                  <a:cubicBezTo>
                    <a:pt x="205" y="82"/>
                    <a:pt x="196" y="73"/>
                    <a:pt x="168" y="36"/>
                  </a:cubicBezTo>
                  <a:cubicBezTo>
                    <a:pt x="158" y="27"/>
                    <a:pt x="140" y="27"/>
                    <a:pt x="121" y="17"/>
                  </a:cubicBezTo>
                  <a:cubicBezTo>
                    <a:pt x="96" y="11"/>
                    <a:pt x="66"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
            <p:cNvSpPr/>
            <p:nvPr/>
          </p:nvSpPr>
          <p:spPr>
            <a:xfrm>
              <a:off x="3863875" y="2455775"/>
              <a:ext cx="5825" cy="1525"/>
            </a:xfrm>
            <a:custGeom>
              <a:rect b="b" l="l" r="r" t="t"/>
              <a:pathLst>
                <a:path extrusionOk="0" h="61" w="233">
                  <a:moveTo>
                    <a:pt x="35" y="1"/>
                  </a:moveTo>
                  <a:cubicBezTo>
                    <a:pt x="26" y="1"/>
                    <a:pt x="14" y="5"/>
                    <a:pt x="0" y="14"/>
                  </a:cubicBezTo>
                  <a:lnTo>
                    <a:pt x="56" y="24"/>
                  </a:lnTo>
                  <a:cubicBezTo>
                    <a:pt x="84" y="24"/>
                    <a:pt x="93" y="33"/>
                    <a:pt x="121" y="33"/>
                  </a:cubicBezTo>
                  <a:cubicBezTo>
                    <a:pt x="149" y="42"/>
                    <a:pt x="186" y="61"/>
                    <a:pt x="233" y="61"/>
                  </a:cubicBezTo>
                  <a:cubicBezTo>
                    <a:pt x="196" y="33"/>
                    <a:pt x="168" y="24"/>
                    <a:pt x="121" y="24"/>
                  </a:cubicBezTo>
                  <a:cubicBezTo>
                    <a:pt x="103" y="14"/>
                    <a:pt x="84" y="14"/>
                    <a:pt x="56" y="14"/>
                  </a:cubicBezTo>
                  <a:cubicBezTo>
                    <a:pt x="52" y="5"/>
                    <a:pt x="45"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
            <p:cNvSpPr/>
            <p:nvPr/>
          </p:nvSpPr>
          <p:spPr>
            <a:xfrm>
              <a:off x="3859925" y="2453600"/>
              <a:ext cx="6075" cy="625"/>
            </a:xfrm>
            <a:custGeom>
              <a:rect b="b" l="l" r="r" t="t"/>
              <a:pathLst>
                <a:path extrusionOk="0" h="25" w="243">
                  <a:moveTo>
                    <a:pt x="149" y="1"/>
                  </a:moveTo>
                  <a:cubicBezTo>
                    <a:pt x="136" y="1"/>
                    <a:pt x="124" y="3"/>
                    <a:pt x="112" y="9"/>
                  </a:cubicBezTo>
                  <a:lnTo>
                    <a:pt x="56" y="9"/>
                  </a:lnTo>
                  <a:cubicBezTo>
                    <a:pt x="47" y="9"/>
                    <a:pt x="19" y="9"/>
                    <a:pt x="1" y="18"/>
                  </a:cubicBezTo>
                  <a:lnTo>
                    <a:pt x="112" y="18"/>
                  </a:lnTo>
                  <a:cubicBezTo>
                    <a:pt x="135" y="22"/>
                    <a:pt x="156" y="25"/>
                    <a:pt x="177" y="25"/>
                  </a:cubicBezTo>
                  <a:cubicBezTo>
                    <a:pt x="198" y="25"/>
                    <a:pt x="219" y="22"/>
                    <a:pt x="242" y="18"/>
                  </a:cubicBezTo>
                  <a:cubicBezTo>
                    <a:pt x="210" y="11"/>
                    <a:pt x="17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
            <p:cNvSpPr/>
            <p:nvPr/>
          </p:nvSpPr>
          <p:spPr>
            <a:xfrm>
              <a:off x="3854825" y="2454275"/>
              <a:ext cx="6275" cy="1175"/>
            </a:xfrm>
            <a:custGeom>
              <a:rect b="b" l="l" r="r" t="t"/>
              <a:pathLst>
                <a:path extrusionOk="0" h="47" w="251">
                  <a:moveTo>
                    <a:pt x="74" y="0"/>
                  </a:moveTo>
                  <a:cubicBezTo>
                    <a:pt x="47" y="0"/>
                    <a:pt x="28" y="0"/>
                    <a:pt x="0" y="9"/>
                  </a:cubicBezTo>
                  <a:cubicBezTo>
                    <a:pt x="19" y="9"/>
                    <a:pt x="37" y="19"/>
                    <a:pt x="65" y="19"/>
                  </a:cubicBezTo>
                  <a:lnTo>
                    <a:pt x="121" y="37"/>
                  </a:lnTo>
                  <a:cubicBezTo>
                    <a:pt x="167" y="37"/>
                    <a:pt x="195" y="47"/>
                    <a:pt x="251" y="47"/>
                  </a:cubicBezTo>
                  <a:cubicBezTo>
                    <a:pt x="205" y="28"/>
                    <a:pt x="167" y="9"/>
                    <a:pt x="140" y="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
            <p:cNvSpPr/>
            <p:nvPr/>
          </p:nvSpPr>
          <p:spPr>
            <a:xfrm>
              <a:off x="3863650" y="2468425"/>
              <a:ext cx="2575" cy="1200"/>
            </a:xfrm>
            <a:custGeom>
              <a:rect b="b" l="l" r="r" t="t"/>
              <a:pathLst>
                <a:path extrusionOk="0" h="48" w="103">
                  <a:moveTo>
                    <a:pt x="0" y="1"/>
                  </a:moveTo>
                  <a:cubicBezTo>
                    <a:pt x="9" y="19"/>
                    <a:pt x="37" y="29"/>
                    <a:pt x="47" y="38"/>
                  </a:cubicBezTo>
                  <a:cubicBezTo>
                    <a:pt x="65" y="47"/>
                    <a:pt x="75" y="47"/>
                    <a:pt x="102" y="47"/>
                  </a:cubicBezTo>
                  <a:cubicBezTo>
                    <a:pt x="84" y="38"/>
                    <a:pt x="65" y="29"/>
                    <a:pt x="56" y="19"/>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
            <p:cNvSpPr/>
            <p:nvPr/>
          </p:nvSpPr>
          <p:spPr>
            <a:xfrm>
              <a:off x="3865025" y="2470300"/>
              <a:ext cx="2600" cy="1175"/>
            </a:xfrm>
            <a:custGeom>
              <a:rect b="b" l="l" r="r" t="t"/>
              <a:pathLst>
                <a:path extrusionOk="0" h="47" w="104">
                  <a:moveTo>
                    <a:pt x="1" y="0"/>
                  </a:moveTo>
                  <a:cubicBezTo>
                    <a:pt x="10" y="19"/>
                    <a:pt x="20" y="19"/>
                    <a:pt x="47" y="37"/>
                  </a:cubicBezTo>
                  <a:cubicBezTo>
                    <a:pt x="75" y="47"/>
                    <a:pt x="85" y="47"/>
                    <a:pt x="103" y="47"/>
                  </a:cubicBezTo>
                  <a:cubicBezTo>
                    <a:pt x="94" y="37"/>
                    <a:pt x="85" y="19"/>
                    <a:pt x="57" y="9"/>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
            <p:cNvSpPr/>
            <p:nvPr/>
          </p:nvSpPr>
          <p:spPr>
            <a:xfrm>
              <a:off x="3848075" y="2454275"/>
              <a:ext cx="4200" cy="700"/>
            </a:xfrm>
            <a:custGeom>
              <a:rect b="b" l="l" r="r" t="t"/>
              <a:pathLst>
                <a:path extrusionOk="0" h="28" w="168">
                  <a:moveTo>
                    <a:pt x="56" y="0"/>
                  </a:moveTo>
                  <a:cubicBezTo>
                    <a:pt x="29" y="0"/>
                    <a:pt x="19" y="0"/>
                    <a:pt x="1" y="9"/>
                  </a:cubicBezTo>
                  <a:cubicBezTo>
                    <a:pt x="29" y="28"/>
                    <a:pt x="66" y="28"/>
                    <a:pt x="84" y="28"/>
                  </a:cubicBezTo>
                  <a:cubicBezTo>
                    <a:pt x="112" y="28"/>
                    <a:pt x="140" y="28"/>
                    <a:pt x="168" y="9"/>
                  </a:cubicBezTo>
                  <a:cubicBezTo>
                    <a:pt x="131" y="0"/>
                    <a:pt x="112"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
            <p:cNvSpPr/>
            <p:nvPr/>
          </p:nvSpPr>
          <p:spPr>
            <a:xfrm>
              <a:off x="3695700" y="2483725"/>
              <a:ext cx="40450" cy="38475"/>
            </a:xfrm>
            <a:custGeom>
              <a:rect b="b" l="l" r="r" t="t"/>
              <a:pathLst>
                <a:path extrusionOk="0" h="1539" w="1618">
                  <a:moveTo>
                    <a:pt x="880" y="0"/>
                  </a:moveTo>
                  <a:cubicBezTo>
                    <a:pt x="626" y="0"/>
                    <a:pt x="374" y="38"/>
                    <a:pt x="131" y="123"/>
                  </a:cubicBezTo>
                  <a:cubicBezTo>
                    <a:pt x="1" y="160"/>
                    <a:pt x="1" y="337"/>
                    <a:pt x="19" y="411"/>
                  </a:cubicBezTo>
                  <a:cubicBezTo>
                    <a:pt x="94" y="782"/>
                    <a:pt x="270" y="1136"/>
                    <a:pt x="549" y="1377"/>
                  </a:cubicBezTo>
                  <a:cubicBezTo>
                    <a:pt x="633" y="1461"/>
                    <a:pt x="735" y="1526"/>
                    <a:pt x="846" y="1535"/>
                  </a:cubicBezTo>
                  <a:cubicBezTo>
                    <a:pt x="860" y="1537"/>
                    <a:pt x="874" y="1538"/>
                    <a:pt x="888" y="1538"/>
                  </a:cubicBezTo>
                  <a:cubicBezTo>
                    <a:pt x="996" y="1538"/>
                    <a:pt x="1103" y="1477"/>
                    <a:pt x="1144" y="1386"/>
                  </a:cubicBezTo>
                  <a:cubicBezTo>
                    <a:pt x="1190" y="1275"/>
                    <a:pt x="1116" y="1145"/>
                    <a:pt x="1051" y="1043"/>
                  </a:cubicBezTo>
                  <a:lnTo>
                    <a:pt x="1051" y="1043"/>
                  </a:lnTo>
                  <a:cubicBezTo>
                    <a:pt x="1144" y="1071"/>
                    <a:pt x="1237" y="1108"/>
                    <a:pt x="1329" y="1108"/>
                  </a:cubicBezTo>
                  <a:cubicBezTo>
                    <a:pt x="1422" y="1108"/>
                    <a:pt x="1525" y="1052"/>
                    <a:pt x="1552" y="959"/>
                  </a:cubicBezTo>
                  <a:cubicBezTo>
                    <a:pt x="1571" y="857"/>
                    <a:pt x="1506" y="764"/>
                    <a:pt x="1422" y="699"/>
                  </a:cubicBezTo>
                  <a:cubicBezTo>
                    <a:pt x="1339" y="643"/>
                    <a:pt x="1237" y="615"/>
                    <a:pt x="1162" y="541"/>
                  </a:cubicBezTo>
                  <a:cubicBezTo>
                    <a:pt x="1274" y="541"/>
                    <a:pt x="1367" y="541"/>
                    <a:pt x="1460" y="504"/>
                  </a:cubicBezTo>
                  <a:cubicBezTo>
                    <a:pt x="1552" y="476"/>
                    <a:pt x="1618" y="383"/>
                    <a:pt x="1618" y="290"/>
                  </a:cubicBezTo>
                  <a:cubicBezTo>
                    <a:pt x="1618" y="132"/>
                    <a:pt x="1432" y="58"/>
                    <a:pt x="1283" y="30"/>
                  </a:cubicBezTo>
                  <a:cubicBezTo>
                    <a:pt x="1148" y="11"/>
                    <a:pt x="1014" y="0"/>
                    <a:pt x="88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
            <p:cNvSpPr/>
            <p:nvPr/>
          </p:nvSpPr>
          <p:spPr>
            <a:xfrm>
              <a:off x="3694650" y="2483925"/>
              <a:ext cx="41500" cy="39050"/>
            </a:xfrm>
            <a:custGeom>
              <a:rect b="b" l="l" r="r" t="t"/>
              <a:pathLst>
                <a:path extrusionOk="0" h="1562" w="1660">
                  <a:moveTo>
                    <a:pt x="914" y="0"/>
                  </a:moveTo>
                  <a:cubicBezTo>
                    <a:pt x="838" y="0"/>
                    <a:pt x="761" y="5"/>
                    <a:pt x="684" y="13"/>
                  </a:cubicBezTo>
                  <a:cubicBezTo>
                    <a:pt x="761" y="9"/>
                    <a:pt x="838" y="7"/>
                    <a:pt x="915" y="7"/>
                  </a:cubicBezTo>
                  <a:cubicBezTo>
                    <a:pt x="982" y="7"/>
                    <a:pt x="1049" y="8"/>
                    <a:pt x="1116" y="12"/>
                  </a:cubicBezTo>
                  <a:lnTo>
                    <a:pt x="1116" y="12"/>
                  </a:lnTo>
                  <a:cubicBezTo>
                    <a:pt x="1050" y="4"/>
                    <a:pt x="982" y="0"/>
                    <a:pt x="914" y="0"/>
                  </a:cubicBezTo>
                  <a:close/>
                  <a:moveTo>
                    <a:pt x="684" y="13"/>
                  </a:moveTo>
                  <a:lnTo>
                    <a:pt x="684" y="13"/>
                  </a:lnTo>
                  <a:cubicBezTo>
                    <a:pt x="498" y="31"/>
                    <a:pt x="322" y="68"/>
                    <a:pt x="154" y="124"/>
                  </a:cubicBezTo>
                  <a:cubicBezTo>
                    <a:pt x="322" y="68"/>
                    <a:pt x="507" y="31"/>
                    <a:pt x="684" y="13"/>
                  </a:cubicBezTo>
                  <a:close/>
                  <a:moveTo>
                    <a:pt x="117" y="133"/>
                  </a:moveTo>
                  <a:cubicBezTo>
                    <a:pt x="89" y="133"/>
                    <a:pt x="61" y="152"/>
                    <a:pt x="43" y="171"/>
                  </a:cubicBezTo>
                  <a:lnTo>
                    <a:pt x="117" y="133"/>
                  </a:lnTo>
                  <a:close/>
                  <a:moveTo>
                    <a:pt x="43" y="171"/>
                  </a:moveTo>
                  <a:cubicBezTo>
                    <a:pt x="24" y="198"/>
                    <a:pt x="15" y="217"/>
                    <a:pt x="15" y="245"/>
                  </a:cubicBezTo>
                  <a:lnTo>
                    <a:pt x="43" y="171"/>
                  </a:lnTo>
                  <a:close/>
                  <a:moveTo>
                    <a:pt x="15" y="245"/>
                  </a:moveTo>
                  <a:lnTo>
                    <a:pt x="15" y="245"/>
                  </a:lnTo>
                  <a:cubicBezTo>
                    <a:pt x="5" y="269"/>
                    <a:pt x="1" y="296"/>
                    <a:pt x="1" y="324"/>
                  </a:cubicBezTo>
                  <a:lnTo>
                    <a:pt x="1" y="324"/>
                  </a:lnTo>
                  <a:cubicBezTo>
                    <a:pt x="2" y="298"/>
                    <a:pt x="6" y="272"/>
                    <a:pt x="15" y="245"/>
                  </a:cubicBezTo>
                  <a:close/>
                  <a:moveTo>
                    <a:pt x="1" y="324"/>
                  </a:moveTo>
                  <a:lnTo>
                    <a:pt x="1" y="324"/>
                  </a:lnTo>
                  <a:cubicBezTo>
                    <a:pt x="1" y="352"/>
                    <a:pt x="5" y="379"/>
                    <a:pt x="15" y="403"/>
                  </a:cubicBezTo>
                  <a:cubicBezTo>
                    <a:pt x="6" y="376"/>
                    <a:pt x="2" y="350"/>
                    <a:pt x="1" y="324"/>
                  </a:cubicBezTo>
                  <a:close/>
                  <a:moveTo>
                    <a:pt x="1116" y="12"/>
                  </a:moveTo>
                  <a:cubicBezTo>
                    <a:pt x="1155" y="17"/>
                    <a:pt x="1194" y="23"/>
                    <a:pt x="1232" y="31"/>
                  </a:cubicBezTo>
                  <a:cubicBezTo>
                    <a:pt x="1325" y="50"/>
                    <a:pt x="1418" y="68"/>
                    <a:pt x="1483" y="115"/>
                  </a:cubicBezTo>
                  <a:cubicBezTo>
                    <a:pt x="1520" y="133"/>
                    <a:pt x="1557" y="161"/>
                    <a:pt x="1576" y="208"/>
                  </a:cubicBezTo>
                  <a:cubicBezTo>
                    <a:pt x="1604" y="245"/>
                    <a:pt x="1613" y="291"/>
                    <a:pt x="1604" y="319"/>
                  </a:cubicBezTo>
                  <a:cubicBezTo>
                    <a:pt x="1594" y="366"/>
                    <a:pt x="1567" y="403"/>
                    <a:pt x="1548" y="440"/>
                  </a:cubicBezTo>
                  <a:cubicBezTo>
                    <a:pt x="1511" y="477"/>
                    <a:pt x="1474" y="496"/>
                    <a:pt x="1437" y="514"/>
                  </a:cubicBezTo>
                  <a:cubicBezTo>
                    <a:pt x="1386" y="531"/>
                    <a:pt x="1333" y="534"/>
                    <a:pt x="1278" y="534"/>
                  </a:cubicBezTo>
                  <a:cubicBezTo>
                    <a:pt x="1241" y="534"/>
                    <a:pt x="1204" y="533"/>
                    <a:pt x="1167" y="533"/>
                  </a:cubicBezTo>
                  <a:lnTo>
                    <a:pt x="1111" y="533"/>
                  </a:lnTo>
                  <a:lnTo>
                    <a:pt x="1158" y="579"/>
                  </a:lnTo>
                  <a:cubicBezTo>
                    <a:pt x="1241" y="654"/>
                    <a:pt x="1334" y="691"/>
                    <a:pt x="1399" y="737"/>
                  </a:cubicBezTo>
                  <a:cubicBezTo>
                    <a:pt x="1437" y="765"/>
                    <a:pt x="1474" y="802"/>
                    <a:pt x="1492" y="830"/>
                  </a:cubicBezTo>
                  <a:cubicBezTo>
                    <a:pt x="1520" y="867"/>
                    <a:pt x="1529" y="914"/>
                    <a:pt x="1529" y="951"/>
                  </a:cubicBezTo>
                  <a:cubicBezTo>
                    <a:pt x="1529" y="997"/>
                    <a:pt x="1492" y="1035"/>
                    <a:pt x="1464" y="1053"/>
                  </a:cubicBezTo>
                  <a:cubicBezTo>
                    <a:pt x="1427" y="1081"/>
                    <a:pt x="1381" y="1090"/>
                    <a:pt x="1334" y="1100"/>
                  </a:cubicBezTo>
                  <a:cubicBezTo>
                    <a:pt x="1241" y="1100"/>
                    <a:pt x="1149" y="1063"/>
                    <a:pt x="1065" y="1035"/>
                  </a:cubicBezTo>
                  <a:lnTo>
                    <a:pt x="991" y="997"/>
                  </a:lnTo>
                  <a:lnTo>
                    <a:pt x="1037" y="1081"/>
                  </a:lnTo>
                  <a:cubicBezTo>
                    <a:pt x="1056" y="1128"/>
                    <a:pt x="1093" y="1174"/>
                    <a:pt x="1111" y="1220"/>
                  </a:cubicBezTo>
                  <a:cubicBezTo>
                    <a:pt x="1139" y="1267"/>
                    <a:pt x="1149" y="1313"/>
                    <a:pt x="1149" y="1360"/>
                  </a:cubicBezTo>
                  <a:cubicBezTo>
                    <a:pt x="1149" y="1406"/>
                    <a:pt x="1130" y="1453"/>
                    <a:pt x="1093" y="1481"/>
                  </a:cubicBezTo>
                  <a:cubicBezTo>
                    <a:pt x="1056" y="1518"/>
                    <a:pt x="1009" y="1546"/>
                    <a:pt x="963" y="1546"/>
                  </a:cubicBezTo>
                  <a:cubicBezTo>
                    <a:pt x="950" y="1548"/>
                    <a:pt x="937" y="1549"/>
                    <a:pt x="924" y="1549"/>
                  </a:cubicBezTo>
                  <a:cubicBezTo>
                    <a:pt x="887" y="1549"/>
                    <a:pt x="848" y="1541"/>
                    <a:pt x="814" y="1527"/>
                  </a:cubicBezTo>
                  <a:cubicBezTo>
                    <a:pt x="768" y="1518"/>
                    <a:pt x="721" y="1499"/>
                    <a:pt x="675" y="1462"/>
                  </a:cubicBezTo>
                  <a:cubicBezTo>
                    <a:pt x="628" y="1434"/>
                    <a:pt x="591" y="1406"/>
                    <a:pt x="545" y="1369"/>
                  </a:cubicBezTo>
                  <a:cubicBezTo>
                    <a:pt x="507" y="1332"/>
                    <a:pt x="461" y="1295"/>
                    <a:pt x="433" y="1248"/>
                  </a:cubicBezTo>
                  <a:cubicBezTo>
                    <a:pt x="294" y="1090"/>
                    <a:pt x="182" y="905"/>
                    <a:pt x="108" y="709"/>
                  </a:cubicBezTo>
                  <a:cubicBezTo>
                    <a:pt x="71" y="598"/>
                    <a:pt x="34" y="505"/>
                    <a:pt x="15" y="403"/>
                  </a:cubicBezTo>
                  <a:lnTo>
                    <a:pt x="15" y="403"/>
                  </a:lnTo>
                  <a:cubicBezTo>
                    <a:pt x="34" y="505"/>
                    <a:pt x="61" y="617"/>
                    <a:pt x="89" y="709"/>
                  </a:cubicBezTo>
                  <a:cubicBezTo>
                    <a:pt x="164" y="905"/>
                    <a:pt x="266" y="1100"/>
                    <a:pt x="405" y="1267"/>
                  </a:cubicBezTo>
                  <a:cubicBezTo>
                    <a:pt x="442" y="1295"/>
                    <a:pt x="480" y="1341"/>
                    <a:pt x="507" y="1378"/>
                  </a:cubicBezTo>
                  <a:cubicBezTo>
                    <a:pt x="545" y="1416"/>
                    <a:pt x="591" y="1453"/>
                    <a:pt x="638" y="1481"/>
                  </a:cubicBezTo>
                  <a:cubicBezTo>
                    <a:pt x="730" y="1499"/>
                    <a:pt x="777" y="1518"/>
                    <a:pt x="833" y="1546"/>
                  </a:cubicBezTo>
                  <a:cubicBezTo>
                    <a:pt x="860" y="1557"/>
                    <a:pt x="893" y="1561"/>
                    <a:pt x="928" y="1561"/>
                  </a:cubicBezTo>
                  <a:cubicBezTo>
                    <a:pt x="952" y="1561"/>
                    <a:pt x="977" y="1559"/>
                    <a:pt x="1000" y="1555"/>
                  </a:cubicBezTo>
                  <a:cubicBezTo>
                    <a:pt x="1056" y="1546"/>
                    <a:pt x="1102" y="1518"/>
                    <a:pt x="1149" y="1490"/>
                  </a:cubicBezTo>
                  <a:cubicBezTo>
                    <a:pt x="1195" y="1453"/>
                    <a:pt x="1223" y="1397"/>
                    <a:pt x="1232" y="1332"/>
                  </a:cubicBezTo>
                  <a:cubicBezTo>
                    <a:pt x="1232" y="1276"/>
                    <a:pt x="1223" y="1220"/>
                    <a:pt x="1195" y="1174"/>
                  </a:cubicBezTo>
                  <a:lnTo>
                    <a:pt x="1158" y="1100"/>
                  </a:lnTo>
                  <a:lnTo>
                    <a:pt x="1158" y="1100"/>
                  </a:lnTo>
                  <a:cubicBezTo>
                    <a:pt x="1186" y="1118"/>
                    <a:pt x="1204" y="1118"/>
                    <a:pt x="1223" y="1128"/>
                  </a:cubicBezTo>
                  <a:cubicBezTo>
                    <a:pt x="1269" y="1137"/>
                    <a:pt x="1325" y="1146"/>
                    <a:pt x="1371" y="1146"/>
                  </a:cubicBezTo>
                  <a:cubicBezTo>
                    <a:pt x="1427" y="1146"/>
                    <a:pt x="1474" y="1128"/>
                    <a:pt x="1520" y="1100"/>
                  </a:cubicBezTo>
                  <a:cubicBezTo>
                    <a:pt x="1567" y="1072"/>
                    <a:pt x="1604" y="1025"/>
                    <a:pt x="1613" y="960"/>
                  </a:cubicBezTo>
                  <a:cubicBezTo>
                    <a:pt x="1622" y="905"/>
                    <a:pt x="1604" y="849"/>
                    <a:pt x="1567" y="802"/>
                  </a:cubicBezTo>
                  <a:cubicBezTo>
                    <a:pt x="1529" y="756"/>
                    <a:pt x="1502" y="719"/>
                    <a:pt x="1455" y="682"/>
                  </a:cubicBezTo>
                  <a:cubicBezTo>
                    <a:pt x="1381" y="635"/>
                    <a:pt x="1316" y="617"/>
                    <a:pt x="1251" y="570"/>
                  </a:cubicBezTo>
                  <a:cubicBezTo>
                    <a:pt x="1325" y="570"/>
                    <a:pt x="1390" y="561"/>
                    <a:pt x="1464" y="533"/>
                  </a:cubicBezTo>
                  <a:cubicBezTo>
                    <a:pt x="1511" y="524"/>
                    <a:pt x="1557" y="486"/>
                    <a:pt x="1576" y="449"/>
                  </a:cubicBezTo>
                  <a:cubicBezTo>
                    <a:pt x="1613" y="421"/>
                    <a:pt x="1632" y="375"/>
                    <a:pt x="1650" y="329"/>
                  </a:cubicBezTo>
                  <a:cubicBezTo>
                    <a:pt x="1660" y="282"/>
                    <a:pt x="1632" y="217"/>
                    <a:pt x="1613" y="189"/>
                  </a:cubicBezTo>
                  <a:cubicBezTo>
                    <a:pt x="1585" y="152"/>
                    <a:pt x="1548" y="115"/>
                    <a:pt x="1511" y="96"/>
                  </a:cubicBezTo>
                  <a:cubicBezTo>
                    <a:pt x="1427" y="50"/>
                    <a:pt x="1334" y="22"/>
                    <a:pt x="1241" y="22"/>
                  </a:cubicBezTo>
                  <a:cubicBezTo>
                    <a:pt x="1200" y="18"/>
                    <a:pt x="1158" y="15"/>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
            <p:cNvSpPr/>
            <p:nvPr/>
          </p:nvSpPr>
          <p:spPr>
            <a:xfrm>
              <a:off x="3696875" y="2488650"/>
              <a:ext cx="27900" cy="8850"/>
            </a:xfrm>
            <a:custGeom>
              <a:rect b="b" l="l" r="r" t="t"/>
              <a:pathLst>
                <a:path extrusionOk="0" h="354" w="1116">
                  <a:moveTo>
                    <a:pt x="0" y="0"/>
                  </a:moveTo>
                  <a:lnTo>
                    <a:pt x="0" y="0"/>
                  </a:lnTo>
                  <a:cubicBezTo>
                    <a:pt x="84" y="37"/>
                    <a:pt x="177" y="75"/>
                    <a:pt x="270" y="112"/>
                  </a:cubicBezTo>
                  <a:cubicBezTo>
                    <a:pt x="363" y="149"/>
                    <a:pt x="456" y="167"/>
                    <a:pt x="549" y="205"/>
                  </a:cubicBezTo>
                  <a:cubicBezTo>
                    <a:pt x="641" y="232"/>
                    <a:pt x="734" y="260"/>
                    <a:pt x="827" y="288"/>
                  </a:cubicBezTo>
                  <a:cubicBezTo>
                    <a:pt x="929" y="307"/>
                    <a:pt x="1022" y="335"/>
                    <a:pt x="1115" y="353"/>
                  </a:cubicBezTo>
                  <a:cubicBezTo>
                    <a:pt x="1022" y="325"/>
                    <a:pt x="929" y="288"/>
                    <a:pt x="837" y="288"/>
                  </a:cubicBezTo>
                  <a:lnTo>
                    <a:pt x="558" y="195"/>
                  </a:lnTo>
                  <a:lnTo>
                    <a:pt x="279" y="102"/>
                  </a:lnTo>
                  <a:cubicBezTo>
                    <a:pt x="233" y="93"/>
                    <a:pt x="186" y="65"/>
                    <a:pt x="140" y="56"/>
                  </a:cubicBezTo>
                  <a:cubicBezTo>
                    <a:pt x="93" y="28"/>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
            <p:cNvSpPr/>
            <p:nvPr/>
          </p:nvSpPr>
          <p:spPr>
            <a:xfrm>
              <a:off x="3696175" y="2489100"/>
              <a:ext cx="25575" cy="20700"/>
            </a:xfrm>
            <a:custGeom>
              <a:rect b="b" l="l" r="r" t="t"/>
              <a:pathLst>
                <a:path extrusionOk="0" h="828" w="1023">
                  <a:moveTo>
                    <a:pt x="0" y="1"/>
                  </a:moveTo>
                  <a:lnTo>
                    <a:pt x="0" y="1"/>
                  </a:lnTo>
                  <a:cubicBezTo>
                    <a:pt x="38" y="38"/>
                    <a:pt x="75" y="75"/>
                    <a:pt x="121" y="103"/>
                  </a:cubicBezTo>
                  <a:cubicBezTo>
                    <a:pt x="168" y="140"/>
                    <a:pt x="205" y="177"/>
                    <a:pt x="251" y="214"/>
                  </a:cubicBezTo>
                  <a:lnTo>
                    <a:pt x="502" y="419"/>
                  </a:lnTo>
                  <a:lnTo>
                    <a:pt x="762" y="633"/>
                  </a:lnTo>
                  <a:cubicBezTo>
                    <a:pt x="846" y="698"/>
                    <a:pt x="939" y="753"/>
                    <a:pt x="1022" y="828"/>
                  </a:cubicBezTo>
                  <a:cubicBezTo>
                    <a:pt x="939" y="744"/>
                    <a:pt x="855" y="679"/>
                    <a:pt x="762" y="595"/>
                  </a:cubicBezTo>
                  <a:lnTo>
                    <a:pt x="521" y="382"/>
                  </a:lnTo>
                  <a:cubicBezTo>
                    <a:pt x="437" y="326"/>
                    <a:pt x="344" y="261"/>
                    <a:pt x="261" y="187"/>
                  </a:cubicBezTo>
                  <a:cubicBezTo>
                    <a:pt x="177" y="122"/>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
            <p:cNvSpPr/>
            <p:nvPr/>
          </p:nvSpPr>
          <p:spPr>
            <a:xfrm>
              <a:off x="3706150" y="2492600"/>
              <a:ext cx="7925" cy="3025"/>
            </a:xfrm>
            <a:custGeom>
              <a:rect b="b" l="l" r="r" t="t"/>
              <a:pathLst>
                <a:path extrusionOk="0" h="121" w="317">
                  <a:moveTo>
                    <a:pt x="1" y="0"/>
                  </a:moveTo>
                  <a:lnTo>
                    <a:pt x="1" y="0"/>
                  </a:lnTo>
                  <a:cubicBezTo>
                    <a:pt x="29" y="28"/>
                    <a:pt x="47" y="37"/>
                    <a:pt x="75" y="47"/>
                  </a:cubicBezTo>
                  <a:cubicBezTo>
                    <a:pt x="94" y="56"/>
                    <a:pt x="131" y="74"/>
                    <a:pt x="159" y="84"/>
                  </a:cubicBezTo>
                  <a:cubicBezTo>
                    <a:pt x="205" y="93"/>
                    <a:pt x="261" y="121"/>
                    <a:pt x="317" y="121"/>
                  </a:cubicBezTo>
                  <a:cubicBezTo>
                    <a:pt x="261" y="93"/>
                    <a:pt x="215" y="84"/>
                    <a:pt x="168" y="47"/>
                  </a:cubicBezTo>
                  <a:cubicBezTo>
                    <a:pt x="140" y="37"/>
                    <a:pt x="112" y="37"/>
                    <a:pt x="85"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
            <p:cNvSpPr/>
            <p:nvPr/>
          </p:nvSpPr>
          <p:spPr>
            <a:xfrm>
              <a:off x="3711725" y="2496075"/>
              <a:ext cx="4925" cy="1125"/>
            </a:xfrm>
            <a:custGeom>
              <a:rect b="b" l="l" r="r" t="t"/>
              <a:pathLst>
                <a:path extrusionOk="0" h="45" w="197">
                  <a:moveTo>
                    <a:pt x="1" y="0"/>
                  </a:moveTo>
                  <a:cubicBezTo>
                    <a:pt x="10" y="10"/>
                    <a:pt x="38" y="10"/>
                    <a:pt x="47" y="28"/>
                  </a:cubicBezTo>
                  <a:cubicBezTo>
                    <a:pt x="57" y="28"/>
                    <a:pt x="85" y="38"/>
                    <a:pt x="94" y="38"/>
                  </a:cubicBezTo>
                  <a:cubicBezTo>
                    <a:pt x="112" y="42"/>
                    <a:pt x="131" y="45"/>
                    <a:pt x="148" y="45"/>
                  </a:cubicBezTo>
                  <a:cubicBezTo>
                    <a:pt x="166" y="45"/>
                    <a:pt x="182" y="42"/>
                    <a:pt x="196" y="38"/>
                  </a:cubicBezTo>
                  <a:cubicBezTo>
                    <a:pt x="177" y="28"/>
                    <a:pt x="140" y="28"/>
                    <a:pt x="94" y="28"/>
                  </a:cubicBezTo>
                  <a:cubicBezTo>
                    <a:pt x="85" y="10"/>
                    <a:pt x="57" y="10"/>
                    <a:pt x="47" y="10"/>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
            <p:cNvSpPr/>
            <p:nvPr/>
          </p:nvSpPr>
          <p:spPr>
            <a:xfrm>
              <a:off x="3708950" y="2496300"/>
              <a:ext cx="7225" cy="3275"/>
            </a:xfrm>
            <a:custGeom>
              <a:rect b="b" l="l" r="r" t="t"/>
              <a:pathLst>
                <a:path extrusionOk="0" h="131" w="289">
                  <a:moveTo>
                    <a:pt x="0" y="1"/>
                  </a:moveTo>
                  <a:lnTo>
                    <a:pt x="0" y="1"/>
                  </a:lnTo>
                  <a:cubicBezTo>
                    <a:pt x="19" y="29"/>
                    <a:pt x="47" y="38"/>
                    <a:pt x="66" y="47"/>
                  </a:cubicBezTo>
                  <a:lnTo>
                    <a:pt x="140" y="84"/>
                  </a:lnTo>
                  <a:cubicBezTo>
                    <a:pt x="186" y="94"/>
                    <a:pt x="242" y="122"/>
                    <a:pt x="288" y="131"/>
                  </a:cubicBezTo>
                  <a:cubicBezTo>
                    <a:pt x="242" y="112"/>
                    <a:pt x="196" y="84"/>
                    <a:pt x="140" y="66"/>
                  </a:cubicBezTo>
                  <a:cubicBezTo>
                    <a:pt x="93"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
            <p:cNvSpPr/>
            <p:nvPr/>
          </p:nvSpPr>
          <p:spPr>
            <a:xfrm>
              <a:off x="3702450" y="2492125"/>
              <a:ext cx="3975" cy="2825"/>
            </a:xfrm>
            <a:custGeom>
              <a:rect b="b" l="l" r="r" t="t"/>
              <a:pathLst>
                <a:path extrusionOk="0" h="113" w="159">
                  <a:moveTo>
                    <a:pt x="0" y="1"/>
                  </a:moveTo>
                  <a:cubicBezTo>
                    <a:pt x="10" y="28"/>
                    <a:pt x="47" y="47"/>
                    <a:pt x="75" y="66"/>
                  </a:cubicBezTo>
                  <a:cubicBezTo>
                    <a:pt x="103" y="93"/>
                    <a:pt x="130" y="103"/>
                    <a:pt x="158" y="112"/>
                  </a:cubicBezTo>
                  <a:cubicBezTo>
                    <a:pt x="149" y="93"/>
                    <a:pt x="121" y="66"/>
                    <a:pt x="93" y="47"/>
                  </a:cubicBezTo>
                  <a:cubicBezTo>
                    <a:pt x="56"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
            <p:cNvSpPr/>
            <p:nvPr/>
          </p:nvSpPr>
          <p:spPr>
            <a:xfrm>
              <a:off x="3722425" y="2507450"/>
              <a:ext cx="7225" cy="1650"/>
            </a:xfrm>
            <a:custGeom>
              <a:rect b="b" l="l" r="r" t="t"/>
              <a:pathLst>
                <a:path extrusionOk="0" h="66" w="289">
                  <a:moveTo>
                    <a:pt x="0" y="1"/>
                  </a:moveTo>
                  <a:lnTo>
                    <a:pt x="75" y="38"/>
                  </a:lnTo>
                  <a:cubicBezTo>
                    <a:pt x="93" y="47"/>
                    <a:pt x="121" y="56"/>
                    <a:pt x="140" y="56"/>
                  </a:cubicBezTo>
                  <a:cubicBezTo>
                    <a:pt x="205" y="66"/>
                    <a:pt x="242" y="66"/>
                    <a:pt x="288" y="66"/>
                  </a:cubicBezTo>
                  <a:cubicBezTo>
                    <a:pt x="251" y="56"/>
                    <a:pt x="205" y="47"/>
                    <a:pt x="140" y="19"/>
                  </a:cubicBezTo>
                  <a:cubicBezTo>
                    <a:pt x="121" y="19"/>
                    <a:pt x="93" y="10"/>
                    <a:pt x="75" y="10"/>
                  </a:cubicBezTo>
                  <a:cubicBezTo>
                    <a:pt x="47" y="10"/>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
            <p:cNvSpPr/>
            <p:nvPr/>
          </p:nvSpPr>
          <p:spPr>
            <a:xfrm>
              <a:off x="3720800" y="2505375"/>
              <a:ext cx="4675" cy="1400"/>
            </a:xfrm>
            <a:custGeom>
              <a:rect b="b" l="l" r="r" t="t"/>
              <a:pathLst>
                <a:path extrusionOk="0" h="56" w="187">
                  <a:moveTo>
                    <a:pt x="0" y="0"/>
                  </a:moveTo>
                  <a:lnTo>
                    <a:pt x="0" y="0"/>
                  </a:lnTo>
                  <a:cubicBezTo>
                    <a:pt x="10" y="19"/>
                    <a:pt x="28" y="19"/>
                    <a:pt x="47" y="37"/>
                  </a:cubicBezTo>
                  <a:cubicBezTo>
                    <a:pt x="56" y="37"/>
                    <a:pt x="75" y="47"/>
                    <a:pt x="93" y="47"/>
                  </a:cubicBezTo>
                  <a:cubicBezTo>
                    <a:pt x="103" y="56"/>
                    <a:pt x="121" y="56"/>
                    <a:pt x="140" y="56"/>
                  </a:cubicBezTo>
                  <a:lnTo>
                    <a:pt x="186" y="56"/>
                  </a:lnTo>
                  <a:cubicBezTo>
                    <a:pt x="149" y="47"/>
                    <a:pt x="112" y="37"/>
                    <a:pt x="93" y="19"/>
                  </a:cubicBezTo>
                  <a:cubicBezTo>
                    <a:pt x="65" y="9"/>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
            <p:cNvSpPr/>
            <p:nvPr/>
          </p:nvSpPr>
          <p:spPr>
            <a:xfrm>
              <a:off x="3728000" y="2507450"/>
              <a:ext cx="3050" cy="500"/>
            </a:xfrm>
            <a:custGeom>
              <a:rect b="b" l="l" r="r" t="t"/>
              <a:pathLst>
                <a:path extrusionOk="0" h="20" w="122">
                  <a:moveTo>
                    <a:pt x="0" y="1"/>
                  </a:moveTo>
                  <a:cubicBezTo>
                    <a:pt x="28" y="10"/>
                    <a:pt x="37" y="19"/>
                    <a:pt x="56" y="19"/>
                  </a:cubicBezTo>
                  <a:lnTo>
                    <a:pt x="93" y="19"/>
                  </a:lnTo>
                  <a:cubicBezTo>
                    <a:pt x="93" y="19"/>
                    <a:pt x="103" y="19"/>
                    <a:pt x="121" y="10"/>
                  </a:cubicBezTo>
                  <a:cubicBezTo>
                    <a:pt x="93" y="1"/>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
            <p:cNvSpPr/>
            <p:nvPr/>
          </p:nvSpPr>
          <p:spPr>
            <a:xfrm>
              <a:off x="3714300" y="2518825"/>
              <a:ext cx="6525" cy="1825"/>
            </a:xfrm>
            <a:custGeom>
              <a:rect b="b" l="l" r="r" t="t"/>
              <a:pathLst>
                <a:path extrusionOk="0" h="73" w="261">
                  <a:moveTo>
                    <a:pt x="0" y="1"/>
                  </a:moveTo>
                  <a:cubicBezTo>
                    <a:pt x="0" y="10"/>
                    <a:pt x="19" y="10"/>
                    <a:pt x="28" y="20"/>
                  </a:cubicBezTo>
                  <a:cubicBezTo>
                    <a:pt x="37" y="29"/>
                    <a:pt x="47" y="29"/>
                    <a:pt x="65" y="47"/>
                  </a:cubicBezTo>
                  <a:cubicBezTo>
                    <a:pt x="84" y="57"/>
                    <a:pt x="112" y="66"/>
                    <a:pt x="130" y="66"/>
                  </a:cubicBezTo>
                  <a:cubicBezTo>
                    <a:pt x="140" y="71"/>
                    <a:pt x="151" y="73"/>
                    <a:pt x="164" y="73"/>
                  </a:cubicBezTo>
                  <a:cubicBezTo>
                    <a:pt x="177" y="73"/>
                    <a:pt x="191" y="71"/>
                    <a:pt x="205" y="66"/>
                  </a:cubicBezTo>
                  <a:cubicBezTo>
                    <a:pt x="223" y="57"/>
                    <a:pt x="251" y="47"/>
                    <a:pt x="260" y="20"/>
                  </a:cubicBezTo>
                  <a:lnTo>
                    <a:pt x="260" y="20"/>
                  </a:lnTo>
                  <a:cubicBezTo>
                    <a:pt x="225" y="40"/>
                    <a:pt x="191" y="51"/>
                    <a:pt x="160" y="51"/>
                  </a:cubicBezTo>
                  <a:cubicBezTo>
                    <a:pt x="149" y="51"/>
                    <a:pt x="140" y="50"/>
                    <a:pt x="130" y="47"/>
                  </a:cubicBezTo>
                  <a:cubicBezTo>
                    <a:pt x="121" y="29"/>
                    <a:pt x="93" y="29"/>
                    <a:pt x="74" y="20"/>
                  </a:cubicBezTo>
                  <a:cubicBezTo>
                    <a:pt x="65" y="20"/>
                    <a:pt x="47" y="10"/>
                    <a:pt x="37" y="10"/>
                  </a:cubicBezTo>
                  <a:cubicBezTo>
                    <a:pt x="28"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
            <p:cNvSpPr/>
            <p:nvPr/>
          </p:nvSpPr>
          <p:spPr>
            <a:xfrm>
              <a:off x="3711725" y="2515575"/>
              <a:ext cx="4925" cy="3525"/>
            </a:xfrm>
            <a:custGeom>
              <a:rect b="b" l="l" r="r" t="t"/>
              <a:pathLst>
                <a:path extrusionOk="0" h="141" w="197">
                  <a:moveTo>
                    <a:pt x="1" y="1"/>
                  </a:moveTo>
                  <a:cubicBezTo>
                    <a:pt x="1" y="19"/>
                    <a:pt x="20" y="47"/>
                    <a:pt x="38" y="57"/>
                  </a:cubicBezTo>
                  <a:cubicBezTo>
                    <a:pt x="47" y="66"/>
                    <a:pt x="57" y="85"/>
                    <a:pt x="85" y="94"/>
                  </a:cubicBezTo>
                  <a:cubicBezTo>
                    <a:pt x="112" y="112"/>
                    <a:pt x="150" y="131"/>
                    <a:pt x="196" y="140"/>
                  </a:cubicBezTo>
                  <a:cubicBezTo>
                    <a:pt x="187" y="112"/>
                    <a:pt x="168" y="103"/>
                    <a:pt x="177" y="103"/>
                  </a:cubicBezTo>
                  <a:cubicBezTo>
                    <a:pt x="150" y="94"/>
                    <a:pt x="140" y="85"/>
                    <a:pt x="112" y="66"/>
                  </a:cubicBezTo>
                  <a:lnTo>
                    <a:pt x="57" y="38"/>
                  </a:ln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
            <p:cNvSpPr/>
            <p:nvPr/>
          </p:nvSpPr>
          <p:spPr>
            <a:xfrm>
              <a:off x="3708250" y="2513725"/>
              <a:ext cx="3750" cy="4450"/>
            </a:xfrm>
            <a:custGeom>
              <a:rect b="b" l="l" r="r" t="t"/>
              <a:pathLst>
                <a:path extrusionOk="0" h="178" w="150">
                  <a:moveTo>
                    <a:pt x="1" y="1"/>
                  </a:moveTo>
                  <a:cubicBezTo>
                    <a:pt x="1" y="28"/>
                    <a:pt x="10" y="47"/>
                    <a:pt x="19" y="66"/>
                  </a:cubicBezTo>
                  <a:cubicBezTo>
                    <a:pt x="38" y="75"/>
                    <a:pt x="47" y="93"/>
                    <a:pt x="56" y="112"/>
                  </a:cubicBezTo>
                  <a:cubicBezTo>
                    <a:pt x="75" y="121"/>
                    <a:pt x="94" y="131"/>
                    <a:pt x="103" y="140"/>
                  </a:cubicBezTo>
                  <a:cubicBezTo>
                    <a:pt x="121" y="159"/>
                    <a:pt x="131" y="168"/>
                    <a:pt x="149" y="177"/>
                  </a:cubicBezTo>
                  <a:cubicBezTo>
                    <a:pt x="131" y="140"/>
                    <a:pt x="103" y="121"/>
                    <a:pt x="84" y="84"/>
                  </a:cubicBezTo>
                  <a:cubicBezTo>
                    <a:pt x="56"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
            <p:cNvSpPr/>
            <p:nvPr/>
          </p:nvSpPr>
          <p:spPr>
            <a:xfrm>
              <a:off x="3714050" y="2516050"/>
              <a:ext cx="3525" cy="1875"/>
            </a:xfrm>
            <a:custGeom>
              <a:rect b="b" l="l" r="r" t="t"/>
              <a:pathLst>
                <a:path extrusionOk="0" h="75" w="141">
                  <a:moveTo>
                    <a:pt x="1" y="0"/>
                  </a:moveTo>
                  <a:lnTo>
                    <a:pt x="1" y="0"/>
                  </a:lnTo>
                  <a:cubicBezTo>
                    <a:pt x="10" y="28"/>
                    <a:pt x="38" y="47"/>
                    <a:pt x="57" y="66"/>
                  </a:cubicBezTo>
                  <a:cubicBezTo>
                    <a:pt x="75" y="66"/>
                    <a:pt x="84" y="75"/>
                    <a:pt x="94" y="75"/>
                  </a:cubicBezTo>
                  <a:lnTo>
                    <a:pt x="140" y="75"/>
                  </a:lnTo>
                  <a:cubicBezTo>
                    <a:pt x="122" y="47"/>
                    <a:pt x="94" y="38"/>
                    <a:pt x="75"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
            <p:cNvSpPr/>
            <p:nvPr/>
          </p:nvSpPr>
          <p:spPr>
            <a:xfrm>
              <a:off x="3696875" y="2492125"/>
              <a:ext cx="1650" cy="5825"/>
            </a:xfrm>
            <a:custGeom>
              <a:rect b="b" l="l" r="r" t="t"/>
              <a:pathLst>
                <a:path extrusionOk="0" h="233" w="66">
                  <a:moveTo>
                    <a:pt x="19" y="1"/>
                  </a:moveTo>
                  <a:cubicBezTo>
                    <a:pt x="0" y="19"/>
                    <a:pt x="0" y="28"/>
                    <a:pt x="19" y="56"/>
                  </a:cubicBezTo>
                  <a:lnTo>
                    <a:pt x="19" y="112"/>
                  </a:lnTo>
                  <a:cubicBezTo>
                    <a:pt x="19" y="158"/>
                    <a:pt x="38" y="196"/>
                    <a:pt x="65" y="233"/>
                  </a:cubicBezTo>
                  <a:cubicBezTo>
                    <a:pt x="47" y="196"/>
                    <a:pt x="47" y="149"/>
                    <a:pt x="38" y="112"/>
                  </a:cubicBezTo>
                  <a:cubicBezTo>
                    <a:pt x="38" y="75"/>
                    <a:pt x="2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
            <p:cNvSpPr/>
            <p:nvPr/>
          </p:nvSpPr>
          <p:spPr>
            <a:xfrm>
              <a:off x="3698725" y="2493750"/>
              <a:ext cx="1650" cy="4450"/>
            </a:xfrm>
            <a:custGeom>
              <a:rect b="b" l="l" r="r" t="t"/>
              <a:pathLst>
                <a:path extrusionOk="0" h="178" w="66">
                  <a:moveTo>
                    <a:pt x="10" y="1"/>
                  </a:moveTo>
                  <a:cubicBezTo>
                    <a:pt x="1" y="28"/>
                    <a:pt x="1" y="38"/>
                    <a:pt x="10" y="47"/>
                  </a:cubicBezTo>
                  <a:cubicBezTo>
                    <a:pt x="10" y="56"/>
                    <a:pt x="19" y="84"/>
                    <a:pt x="19" y="93"/>
                  </a:cubicBezTo>
                  <a:cubicBezTo>
                    <a:pt x="19" y="131"/>
                    <a:pt x="47" y="149"/>
                    <a:pt x="66" y="177"/>
                  </a:cubicBezTo>
                  <a:cubicBezTo>
                    <a:pt x="66" y="159"/>
                    <a:pt x="56" y="140"/>
                    <a:pt x="56" y="131"/>
                  </a:cubicBezTo>
                  <a:cubicBezTo>
                    <a:pt x="56" y="103"/>
                    <a:pt x="47" y="93"/>
                    <a:pt x="47" y="84"/>
                  </a:cubicBezTo>
                  <a:cubicBezTo>
                    <a:pt x="38" y="56"/>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
            <p:cNvSpPr/>
            <p:nvPr/>
          </p:nvSpPr>
          <p:spPr>
            <a:xfrm>
              <a:off x="3700600" y="2495150"/>
              <a:ext cx="3725" cy="3275"/>
            </a:xfrm>
            <a:custGeom>
              <a:rect b="b" l="l" r="r" t="t"/>
              <a:pathLst>
                <a:path extrusionOk="0" h="131" w="149">
                  <a:moveTo>
                    <a:pt x="0" y="0"/>
                  </a:moveTo>
                  <a:lnTo>
                    <a:pt x="0" y="0"/>
                  </a:lnTo>
                  <a:cubicBezTo>
                    <a:pt x="28" y="37"/>
                    <a:pt x="37" y="65"/>
                    <a:pt x="65" y="84"/>
                  </a:cubicBezTo>
                  <a:cubicBezTo>
                    <a:pt x="74" y="84"/>
                    <a:pt x="84" y="93"/>
                    <a:pt x="93" y="112"/>
                  </a:cubicBezTo>
                  <a:cubicBezTo>
                    <a:pt x="111" y="121"/>
                    <a:pt x="130" y="130"/>
                    <a:pt x="149" y="130"/>
                  </a:cubicBezTo>
                  <a:cubicBezTo>
                    <a:pt x="130" y="103"/>
                    <a:pt x="111" y="84"/>
                    <a:pt x="84" y="65"/>
                  </a:cubicBezTo>
                  <a:cubicBezTo>
                    <a:pt x="65" y="3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
            <p:cNvSpPr/>
            <p:nvPr/>
          </p:nvSpPr>
          <p:spPr>
            <a:xfrm>
              <a:off x="3701275" y="2497925"/>
              <a:ext cx="2350" cy="3050"/>
            </a:xfrm>
            <a:custGeom>
              <a:rect b="b" l="l" r="r" t="t"/>
              <a:pathLst>
                <a:path extrusionOk="0" h="122" w="94">
                  <a:moveTo>
                    <a:pt x="1" y="1"/>
                  </a:moveTo>
                  <a:cubicBezTo>
                    <a:pt x="1" y="19"/>
                    <a:pt x="10" y="57"/>
                    <a:pt x="38" y="66"/>
                  </a:cubicBezTo>
                  <a:cubicBezTo>
                    <a:pt x="57" y="94"/>
                    <a:pt x="66" y="112"/>
                    <a:pt x="94" y="122"/>
                  </a:cubicBezTo>
                  <a:lnTo>
                    <a:pt x="57" y="57"/>
                  </a:lnTo>
                  <a:cubicBezTo>
                    <a:pt x="38"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
            <p:cNvSpPr/>
            <p:nvPr/>
          </p:nvSpPr>
          <p:spPr>
            <a:xfrm>
              <a:off x="3699200" y="2499800"/>
              <a:ext cx="3050" cy="4425"/>
            </a:xfrm>
            <a:custGeom>
              <a:rect b="b" l="l" r="r" t="t"/>
              <a:pathLst>
                <a:path extrusionOk="0" h="177" w="122">
                  <a:moveTo>
                    <a:pt x="0" y="0"/>
                  </a:moveTo>
                  <a:cubicBezTo>
                    <a:pt x="19" y="37"/>
                    <a:pt x="28" y="65"/>
                    <a:pt x="47" y="93"/>
                  </a:cubicBezTo>
                  <a:cubicBezTo>
                    <a:pt x="75" y="121"/>
                    <a:pt x="93" y="158"/>
                    <a:pt x="121" y="177"/>
                  </a:cubicBezTo>
                  <a:cubicBezTo>
                    <a:pt x="102" y="139"/>
                    <a:pt x="93" y="121"/>
                    <a:pt x="75" y="84"/>
                  </a:cubicBezTo>
                  <a:cubicBezTo>
                    <a:pt x="47" y="65"/>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
            <p:cNvSpPr/>
            <p:nvPr/>
          </p:nvSpPr>
          <p:spPr>
            <a:xfrm>
              <a:off x="3728225" y="2485625"/>
              <a:ext cx="5825" cy="3275"/>
            </a:xfrm>
            <a:custGeom>
              <a:rect b="b" l="l" r="r" t="t"/>
              <a:pathLst>
                <a:path extrusionOk="0" h="131" w="233">
                  <a:moveTo>
                    <a:pt x="1" y="0"/>
                  </a:moveTo>
                  <a:cubicBezTo>
                    <a:pt x="28" y="0"/>
                    <a:pt x="38" y="10"/>
                    <a:pt x="56" y="19"/>
                  </a:cubicBezTo>
                  <a:cubicBezTo>
                    <a:pt x="84" y="38"/>
                    <a:pt x="94" y="47"/>
                    <a:pt x="121" y="56"/>
                  </a:cubicBezTo>
                  <a:cubicBezTo>
                    <a:pt x="168" y="84"/>
                    <a:pt x="205" y="103"/>
                    <a:pt x="233" y="130"/>
                  </a:cubicBezTo>
                  <a:cubicBezTo>
                    <a:pt x="224" y="121"/>
                    <a:pt x="214" y="93"/>
                    <a:pt x="186" y="84"/>
                  </a:cubicBezTo>
                  <a:cubicBezTo>
                    <a:pt x="168" y="56"/>
                    <a:pt x="149" y="47"/>
                    <a:pt x="131" y="38"/>
                  </a:cubicBezTo>
                  <a:cubicBezTo>
                    <a:pt x="94" y="1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
            <p:cNvSpPr/>
            <p:nvPr/>
          </p:nvSpPr>
          <p:spPr>
            <a:xfrm>
              <a:off x="3726150" y="2485775"/>
              <a:ext cx="5350" cy="2425"/>
            </a:xfrm>
            <a:custGeom>
              <a:rect b="b" l="l" r="r" t="t"/>
              <a:pathLst>
                <a:path extrusionOk="0" h="97" w="214">
                  <a:moveTo>
                    <a:pt x="32" y="0"/>
                  </a:moveTo>
                  <a:cubicBezTo>
                    <a:pt x="21" y="0"/>
                    <a:pt x="10" y="1"/>
                    <a:pt x="0" y="4"/>
                  </a:cubicBezTo>
                  <a:lnTo>
                    <a:pt x="65" y="32"/>
                  </a:lnTo>
                  <a:cubicBezTo>
                    <a:pt x="74" y="41"/>
                    <a:pt x="102" y="41"/>
                    <a:pt x="111" y="50"/>
                  </a:cubicBezTo>
                  <a:cubicBezTo>
                    <a:pt x="149" y="78"/>
                    <a:pt x="177" y="87"/>
                    <a:pt x="214" y="97"/>
                  </a:cubicBezTo>
                  <a:cubicBezTo>
                    <a:pt x="204" y="87"/>
                    <a:pt x="177" y="78"/>
                    <a:pt x="167" y="41"/>
                  </a:cubicBezTo>
                  <a:cubicBezTo>
                    <a:pt x="158" y="32"/>
                    <a:pt x="139" y="32"/>
                    <a:pt x="121" y="22"/>
                  </a:cubicBezTo>
                  <a:cubicBezTo>
                    <a:pt x="94" y="9"/>
                    <a:pt x="61" y="0"/>
                    <a:pt x="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3"/>
            <p:cNvSpPr/>
            <p:nvPr/>
          </p:nvSpPr>
          <p:spPr>
            <a:xfrm>
              <a:off x="3722200" y="2487125"/>
              <a:ext cx="5825" cy="1550"/>
            </a:xfrm>
            <a:custGeom>
              <a:rect b="b" l="l" r="r" t="t"/>
              <a:pathLst>
                <a:path extrusionOk="0" h="62" w="233">
                  <a:moveTo>
                    <a:pt x="35" y="1"/>
                  </a:moveTo>
                  <a:cubicBezTo>
                    <a:pt x="26" y="1"/>
                    <a:pt x="14" y="5"/>
                    <a:pt x="0" y="15"/>
                  </a:cubicBezTo>
                  <a:lnTo>
                    <a:pt x="56" y="24"/>
                  </a:lnTo>
                  <a:cubicBezTo>
                    <a:pt x="84" y="24"/>
                    <a:pt x="93" y="33"/>
                    <a:pt x="121" y="33"/>
                  </a:cubicBezTo>
                  <a:cubicBezTo>
                    <a:pt x="149" y="43"/>
                    <a:pt x="186" y="61"/>
                    <a:pt x="232" y="61"/>
                  </a:cubicBezTo>
                  <a:cubicBezTo>
                    <a:pt x="204" y="33"/>
                    <a:pt x="170" y="21"/>
                    <a:pt x="143" y="21"/>
                  </a:cubicBezTo>
                  <a:cubicBezTo>
                    <a:pt x="135" y="21"/>
                    <a:pt x="127" y="22"/>
                    <a:pt x="121" y="24"/>
                  </a:cubicBezTo>
                  <a:cubicBezTo>
                    <a:pt x="102" y="15"/>
                    <a:pt x="84" y="15"/>
                    <a:pt x="56" y="15"/>
                  </a:cubicBezTo>
                  <a:cubicBezTo>
                    <a:pt x="51" y="5"/>
                    <a:pt x="44"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
            <p:cNvSpPr/>
            <p:nvPr/>
          </p:nvSpPr>
          <p:spPr>
            <a:xfrm>
              <a:off x="3717775" y="2484600"/>
              <a:ext cx="6075" cy="750"/>
            </a:xfrm>
            <a:custGeom>
              <a:rect b="b" l="l" r="r" t="t"/>
              <a:pathLst>
                <a:path extrusionOk="0" h="30" w="243">
                  <a:moveTo>
                    <a:pt x="158" y="1"/>
                  </a:moveTo>
                  <a:cubicBezTo>
                    <a:pt x="146" y="1"/>
                    <a:pt x="134" y="2"/>
                    <a:pt x="121" y="4"/>
                  </a:cubicBezTo>
                  <a:lnTo>
                    <a:pt x="66" y="4"/>
                  </a:lnTo>
                  <a:cubicBezTo>
                    <a:pt x="47" y="4"/>
                    <a:pt x="28" y="4"/>
                    <a:pt x="1" y="23"/>
                  </a:cubicBezTo>
                  <a:lnTo>
                    <a:pt x="121" y="23"/>
                  </a:lnTo>
                  <a:cubicBezTo>
                    <a:pt x="145" y="27"/>
                    <a:pt x="163" y="30"/>
                    <a:pt x="182" y="30"/>
                  </a:cubicBezTo>
                  <a:cubicBezTo>
                    <a:pt x="200" y="30"/>
                    <a:pt x="219" y="27"/>
                    <a:pt x="242" y="23"/>
                  </a:cubicBezTo>
                  <a:cubicBezTo>
                    <a:pt x="222" y="9"/>
                    <a:pt x="191"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
            <p:cNvSpPr/>
            <p:nvPr/>
          </p:nvSpPr>
          <p:spPr>
            <a:xfrm>
              <a:off x="3712900" y="2485400"/>
              <a:ext cx="6050" cy="1175"/>
            </a:xfrm>
            <a:custGeom>
              <a:rect b="b" l="l" r="r" t="t"/>
              <a:pathLst>
                <a:path extrusionOk="0" h="47" w="242">
                  <a:moveTo>
                    <a:pt x="75" y="0"/>
                  </a:moveTo>
                  <a:cubicBezTo>
                    <a:pt x="47" y="0"/>
                    <a:pt x="28" y="0"/>
                    <a:pt x="0" y="9"/>
                  </a:cubicBezTo>
                  <a:cubicBezTo>
                    <a:pt x="10" y="9"/>
                    <a:pt x="38" y="19"/>
                    <a:pt x="56" y="19"/>
                  </a:cubicBezTo>
                  <a:lnTo>
                    <a:pt x="121" y="28"/>
                  </a:lnTo>
                  <a:cubicBezTo>
                    <a:pt x="168" y="28"/>
                    <a:pt x="196" y="47"/>
                    <a:pt x="242" y="47"/>
                  </a:cubicBezTo>
                  <a:cubicBezTo>
                    <a:pt x="205" y="19"/>
                    <a:pt x="177" y="9"/>
                    <a:pt x="140" y="9"/>
                  </a:cubicBezTo>
                  <a:cubicBezTo>
                    <a:pt x="121" y="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
            <p:cNvSpPr/>
            <p:nvPr/>
          </p:nvSpPr>
          <p:spPr>
            <a:xfrm>
              <a:off x="3721725" y="2499800"/>
              <a:ext cx="2575" cy="1175"/>
            </a:xfrm>
            <a:custGeom>
              <a:rect b="b" l="l" r="r" t="t"/>
              <a:pathLst>
                <a:path extrusionOk="0" h="47" w="103">
                  <a:moveTo>
                    <a:pt x="0" y="0"/>
                  </a:moveTo>
                  <a:cubicBezTo>
                    <a:pt x="10" y="19"/>
                    <a:pt x="28" y="28"/>
                    <a:pt x="47" y="37"/>
                  </a:cubicBezTo>
                  <a:cubicBezTo>
                    <a:pt x="66" y="47"/>
                    <a:pt x="75" y="47"/>
                    <a:pt x="103" y="47"/>
                  </a:cubicBezTo>
                  <a:cubicBezTo>
                    <a:pt x="84" y="28"/>
                    <a:pt x="75" y="19"/>
                    <a:pt x="56" y="1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
            <p:cNvSpPr/>
            <p:nvPr/>
          </p:nvSpPr>
          <p:spPr>
            <a:xfrm>
              <a:off x="3723350" y="2501650"/>
              <a:ext cx="2575" cy="1175"/>
            </a:xfrm>
            <a:custGeom>
              <a:rect b="b" l="l" r="r" t="t"/>
              <a:pathLst>
                <a:path extrusionOk="0" h="47" w="103">
                  <a:moveTo>
                    <a:pt x="1" y="0"/>
                  </a:moveTo>
                  <a:cubicBezTo>
                    <a:pt x="10" y="19"/>
                    <a:pt x="19" y="19"/>
                    <a:pt x="47" y="38"/>
                  </a:cubicBezTo>
                  <a:cubicBezTo>
                    <a:pt x="75" y="47"/>
                    <a:pt x="84" y="47"/>
                    <a:pt x="103" y="47"/>
                  </a:cubicBezTo>
                  <a:cubicBezTo>
                    <a:pt x="93" y="19"/>
                    <a:pt x="75" y="19"/>
                    <a:pt x="56" y="10"/>
                  </a:cubicBezTo>
                  <a:cubicBezTo>
                    <a:pt x="38" y="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
            <p:cNvSpPr/>
            <p:nvPr/>
          </p:nvSpPr>
          <p:spPr>
            <a:xfrm>
              <a:off x="3706150" y="2485525"/>
              <a:ext cx="4225" cy="825"/>
            </a:xfrm>
            <a:custGeom>
              <a:rect b="b" l="l" r="r" t="t"/>
              <a:pathLst>
                <a:path extrusionOk="0" h="33" w="169">
                  <a:moveTo>
                    <a:pt x="112" y="1"/>
                  </a:moveTo>
                  <a:cubicBezTo>
                    <a:pt x="106" y="1"/>
                    <a:pt x="99" y="2"/>
                    <a:pt x="94" y="4"/>
                  </a:cubicBezTo>
                  <a:lnTo>
                    <a:pt x="47" y="4"/>
                  </a:lnTo>
                  <a:cubicBezTo>
                    <a:pt x="29" y="4"/>
                    <a:pt x="10" y="4"/>
                    <a:pt x="1" y="14"/>
                  </a:cubicBezTo>
                  <a:cubicBezTo>
                    <a:pt x="29" y="32"/>
                    <a:pt x="66" y="32"/>
                    <a:pt x="85" y="32"/>
                  </a:cubicBezTo>
                  <a:cubicBezTo>
                    <a:pt x="112" y="32"/>
                    <a:pt x="140" y="32"/>
                    <a:pt x="168" y="14"/>
                  </a:cubicBezTo>
                  <a:cubicBezTo>
                    <a:pt x="149" y="7"/>
                    <a:pt x="12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
            <p:cNvSpPr/>
            <p:nvPr/>
          </p:nvSpPr>
          <p:spPr>
            <a:xfrm>
              <a:off x="3490625" y="2438225"/>
              <a:ext cx="40200" cy="42150"/>
            </a:xfrm>
            <a:custGeom>
              <a:rect b="b" l="l" r="r" t="t"/>
              <a:pathLst>
                <a:path extrusionOk="0" h="1686" w="1608">
                  <a:moveTo>
                    <a:pt x="815" y="0"/>
                  </a:moveTo>
                  <a:cubicBezTo>
                    <a:pt x="810" y="0"/>
                    <a:pt x="804" y="1"/>
                    <a:pt x="799" y="1"/>
                  </a:cubicBezTo>
                  <a:cubicBezTo>
                    <a:pt x="706" y="20"/>
                    <a:pt x="632" y="122"/>
                    <a:pt x="613" y="215"/>
                  </a:cubicBezTo>
                  <a:cubicBezTo>
                    <a:pt x="585" y="317"/>
                    <a:pt x="585" y="419"/>
                    <a:pt x="558" y="512"/>
                  </a:cubicBezTo>
                  <a:cubicBezTo>
                    <a:pt x="520" y="419"/>
                    <a:pt x="483" y="326"/>
                    <a:pt x="418" y="261"/>
                  </a:cubicBezTo>
                  <a:cubicBezTo>
                    <a:pt x="363" y="206"/>
                    <a:pt x="292" y="176"/>
                    <a:pt x="221" y="176"/>
                  </a:cubicBezTo>
                  <a:cubicBezTo>
                    <a:pt x="197" y="176"/>
                    <a:pt x="172" y="180"/>
                    <a:pt x="149" y="187"/>
                  </a:cubicBezTo>
                  <a:cubicBezTo>
                    <a:pt x="9" y="252"/>
                    <a:pt x="0" y="447"/>
                    <a:pt x="28" y="596"/>
                  </a:cubicBezTo>
                  <a:cubicBezTo>
                    <a:pt x="112" y="967"/>
                    <a:pt x="288" y="1330"/>
                    <a:pt x="530" y="1627"/>
                  </a:cubicBezTo>
                  <a:cubicBezTo>
                    <a:pt x="562" y="1671"/>
                    <a:pt x="607" y="1686"/>
                    <a:pt x="652" y="1686"/>
                  </a:cubicBezTo>
                  <a:cubicBezTo>
                    <a:pt x="721" y="1686"/>
                    <a:pt x="793" y="1650"/>
                    <a:pt x="827" y="1627"/>
                  </a:cubicBezTo>
                  <a:cubicBezTo>
                    <a:pt x="1143" y="1423"/>
                    <a:pt x="1412" y="1135"/>
                    <a:pt x="1542" y="781"/>
                  </a:cubicBezTo>
                  <a:cubicBezTo>
                    <a:pt x="1589" y="679"/>
                    <a:pt x="1607" y="559"/>
                    <a:pt x="1589" y="447"/>
                  </a:cubicBezTo>
                  <a:cubicBezTo>
                    <a:pt x="1552" y="326"/>
                    <a:pt x="1459" y="224"/>
                    <a:pt x="1347" y="224"/>
                  </a:cubicBezTo>
                  <a:cubicBezTo>
                    <a:pt x="1226" y="224"/>
                    <a:pt x="1124" y="345"/>
                    <a:pt x="1050" y="447"/>
                  </a:cubicBezTo>
                  <a:cubicBezTo>
                    <a:pt x="1050" y="345"/>
                    <a:pt x="1050" y="252"/>
                    <a:pt x="1022" y="159"/>
                  </a:cubicBezTo>
                  <a:cubicBezTo>
                    <a:pt x="987" y="71"/>
                    <a:pt x="902" y="0"/>
                    <a:pt x="8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
            <p:cNvSpPr/>
            <p:nvPr/>
          </p:nvSpPr>
          <p:spPr>
            <a:xfrm>
              <a:off x="3491075" y="2437225"/>
              <a:ext cx="40450" cy="44000"/>
            </a:xfrm>
            <a:custGeom>
              <a:rect b="b" l="l" r="r" t="t"/>
              <a:pathLst>
                <a:path extrusionOk="0" h="1760" w="1618">
                  <a:moveTo>
                    <a:pt x="222" y="1182"/>
                  </a:moveTo>
                  <a:cubicBezTo>
                    <a:pt x="226" y="1189"/>
                    <a:pt x="229" y="1196"/>
                    <a:pt x="233" y="1202"/>
                  </a:cubicBezTo>
                  <a:cubicBezTo>
                    <a:pt x="229" y="1196"/>
                    <a:pt x="226" y="1189"/>
                    <a:pt x="222" y="1182"/>
                  </a:cubicBezTo>
                  <a:close/>
                  <a:moveTo>
                    <a:pt x="807" y="1"/>
                  </a:moveTo>
                  <a:cubicBezTo>
                    <a:pt x="793" y="1"/>
                    <a:pt x="778" y="2"/>
                    <a:pt x="762" y="4"/>
                  </a:cubicBezTo>
                  <a:cubicBezTo>
                    <a:pt x="707" y="22"/>
                    <a:pt x="660" y="50"/>
                    <a:pt x="642" y="97"/>
                  </a:cubicBezTo>
                  <a:cubicBezTo>
                    <a:pt x="605" y="143"/>
                    <a:pt x="595" y="199"/>
                    <a:pt x="577" y="236"/>
                  </a:cubicBezTo>
                  <a:cubicBezTo>
                    <a:pt x="567" y="320"/>
                    <a:pt x="558" y="394"/>
                    <a:pt x="549" y="459"/>
                  </a:cubicBezTo>
                  <a:cubicBezTo>
                    <a:pt x="521" y="394"/>
                    <a:pt x="484" y="329"/>
                    <a:pt x="437" y="273"/>
                  </a:cubicBezTo>
                  <a:cubicBezTo>
                    <a:pt x="409" y="236"/>
                    <a:pt x="372" y="208"/>
                    <a:pt x="326" y="190"/>
                  </a:cubicBezTo>
                  <a:cubicBezTo>
                    <a:pt x="299" y="179"/>
                    <a:pt x="271" y="174"/>
                    <a:pt x="242" y="174"/>
                  </a:cubicBezTo>
                  <a:cubicBezTo>
                    <a:pt x="222" y="174"/>
                    <a:pt x="200" y="177"/>
                    <a:pt x="177" y="180"/>
                  </a:cubicBezTo>
                  <a:cubicBezTo>
                    <a:pt x="131" y="190"/>
                    <a:pt x="84" y="227"/>
                    <a:pt x="56" y="264"/>
                  </a:cubicBezTo>
                  <a:cubicBezTo>
                    <a:pt x="38" y="310"/>
                    <a:pt x="10" y="357"/>
                    <a:pt x="10" y="403"/>
                  </a:cubicBezTo>
                  <a:cubicBezTo>
                    <a:pt x="1" y="496"/>
                    <a:pt x="10" y="589"/>
                    <a:pt x="38" y="682"/>
                  </a:cubicBezTo>
                  <a:cubicBezTo>
                    <a:pt x="82" y="852"/>
                    <a:pt x="136" y="1013"/>
                    <a:pt x="222" y="1182"/>
                  </a:cubicBezTo>
                  <a:lnTo>
                    <a:pt x="222" y="1182"/>
                  </a:lnTo>
                  <a:cubicBezTo>
                    <a:pt x="145" y="1029"/>
                    <a:pt x="92" y="860"/>
                    <a:pt x="56" y="682"/>
                  </a:cubicBezTo>
                  <a:cubicBezTo>
                    <a:pt x="38" y="589"/>
                    <a:pt x="19" y="496"/>
                    <a:pt x="38" y="413"/>
                  </a:cubicBezTo>
                  <a:cubicBezTo>
                    <a:pt x="47" y="366"/>
                    <a:pt x="56" y="329"/>
                    <a:pt x="84" y="301"/>
                  </a:cubicBezTo>
                  <a:cubicBezTo>
                    <a:pt x="103" y="264"/>
                    <a:pt x="140" y="236"/>
                    <a:pt x="186" y="227"/>
                  </a:cubicBezTo>
                  <a:cubicBezTo>
                    <a:pt x="200" y="224"/>
                    <a:pt x="213" y="223"/>
                    <a:pt x="225" y="223"/>
                  </a:cubicBezTo>
                  <a:cubicBezTo>
                    <a:pt x="255" y="223"/>
                    <a:pt x="284" y="230"/>
                    <a:pt x="317" y="236"/>
                  </a:cubicBezTo>
                  <a:cubicBezTo>
                    <a:pt x="344" y="255"/>
                    <a:pt x="382" y="283"/>
                    <a:pt x="419" y="320"/>
                  </a:cubicBezTo>
                  <a:cubicBezTo>
                    <a:pt x="474" y="394"/>
                    <a:pt x="512" y="468"/>
                    <a:pt x="540" y="561"/>
                  </a:cubicBezTo>
                  <a:lnTo>
                    <a:pt x="558" y="626"/>
                  </a:lnTo>
                  <a:lnTo>
                    <a:pt x="586" y="561"/>
                  </a:lnTo>
                  <a:cubicBezTo>
                    <a:pt x="632" y="468"/>
                    <a:pt x="632" y="366"/>
                    <a:pt x="651" y="273"/>
                  </a:cubicBezTo>
                  <a:cubicBezTo>
                    <a:pt x="660" y="227"/>
                    <a:pt x="688" y="180"/>
                    <a:pt x="707" y="143"/>
                  </a:cubicBezTo>
                  <a:cubicBezTo>
                    <a:pt x="735" y="115"/>
                    <a:pt x="772" y="78"/>
                    <a:pt x="818" y="78"/>
                  </a:cubicBezTo>
                  <a:cubicBezTo>
                    <a:pt x="826" y="76"/>
                    <a:pt x="835" y="75"/>
                    <a:pt x="844" y="75"/>
                  </a:cubicBezTo>
                  <a:cubicBezTo>
                    <a:pt x="870" y="75"/>
                    <a:pt x="903" y="83"/>
                    <a:pt x="930" y="97"/>
                  </a:cubicBezTo>
                  <a:cubicBezTo>
                    <a:pt x="967" y="125"/>
                    <a:pt x="1004" y="162"/>
                    <a:pt x="1013" y="208"/>
                  </a:cubicBezTo>
                  <a:cubicBezTo>
                    <a:pt x="1051" y="283"/>
                    <a:pt x="1051" y="394"/>
                    <a:pt x="1051" y="487"/>
                  </a:cubicBezTo>
                  <a:lnTo>
                    <a:pt x="1051" y="580"/>
                  </a:lnTo>
                  <a:lnTo>
                    <a:pt x="1106" y="506"/>
                  </a:lnTo>
                  <a:cubicBezTo>
                    <a:pt x="1143" y="459"/>
                    <a:pt x="1162" y="422"/>
                    <a:pt x="1199" y="394"/>
                  </a:cubicBezTo>
                  <a:cubicBezTo>
                    <a:pt x="1236" y="357"/>
                    <a:pt x="1283" y="320"/>
                    <a:pt x="1311" y="310"/>
                  </a:cubicBezTo>
                  <a:cubicBezTo>
                    <a:pt x="1330" y="307"/>
                    <a:pt x="1349" y="304"/>
                    <a:pt x="1368" y="304"/>
                  </a:cubicBezTo>
                  <a:cubicBezTo>
                    <a:pt x="1396" y="304"/>
                    <a:pt x="1423" y="309"/>
                    <a:pt x="1450" y="320"/>
                  </a:cubicBezTo>
                  <a:cubicBezTo>
                    <a:pt x="1496" y="348"/>
                    <a:pt x="1534" y="376"/>
                    <a:pt x="1562" y="422"/>
                  </a:cubicBezTo>
                  <a:cubicBezTo>
                    <a:pt x="1580" y="468"/>
                    <a:pt x="1589" y="515"/>
                    <a:pt x="1608" y="561"/>
                  </a:cubicBezTo>
                  <a:cubicBezTo>
                    <a:pt x="1608" y="608"/>
                    <a:pt x="1608" y="673"/>
                    <a:pt x="1589" y="719"/>
                  </a:cubicBezTo>
                  <a:cubicBezTo>
                    <a:pt x="1580" y="766"/>
                    <a:pt x="1571" y="821"/>
                    <a:pt x="1543" y="868"/>
                  </a:cubicBezTo>
                  <a:lnTo>
                    <a:pt x="1478" y="1007"/>
                  </a:lnTo>
                  <a:cubicBezTo>
                    <a:pt x="1385" y="1193"/>
                    <a:pt x="1246" y="1351"/>
                    <a:pt x="1078" y="1509"/>
                  </a:cubicBezTo>
                  <a:cubicBezTo>
                    <a:pt x="1004" y="1574"/>
                    <a:pt x="920" y="1648"/>
                    <a:pt x="828" y="1704"/>
                  </a:cubicBezTo>
                  <a:cubicBezTo>
                    <a:pt x="920" y="1648"/>
                    <a:pt x="1004" y="1583"/>
                    <a:pt x="1078" y="1518"/>
                  </a:cubicBezTo>
                  <a:cubicBezTo>
                    <a:pt x="1246" y="1379"/>
                    <a:pt x="1385" y="1212"/>
                    <a:pt x="1487" y="1026"/>
                  </a:cubicBezTo>
                  <a:lnTo>
                    <a:pt x="1562" y="887"/>
                  </a:lnTo>
                  <a:cubicBezTo>
                    <a:pt x="1580" y="840"/>
                    <a:pt x="1589" y="784"/>
                    <a:pt x="1617" y="738"/>
                  </a:cubicBezTo>
                  <a:cubicBezTo>
                    <a:pt x="1608" y="645"/>
                    <a:pt x="1617" y="589"/>
                    <a:pt x="1608" y="533"/>
                  </a:cubicBezTo>
                  <a:cubicBezTo>
                    <a:pt x="1608" y="478"/>
                    <a:pt x="1589" y="413"/>
                    <a:pt x="1562" y="366"/>
                  </a:cubicBezTo>
                  <a:cubicBezTo>
                    <a:pt x="1534" y="320"/>
                    <a:pt x="1487" y="273"/>
                    <a:pt x="1441" y="255"/>
                  </a:cubicBezTo>
                  <a:cubicBezTo>
                    <a:pt x="1414" y="239"/>
                    <a:pt x="1380" y="229"/>
                    <a:pt x="1345" y="229"/>
                  </a:cubicBezTo>
                  <a:cubicBezTo>
                    <a:pt x="1319" y="229"/>
                    <a:pt x="1291" y="234"/>
                    <a:pt x="1264" y="245"/>
                  </a:cubicBezTo>
                  <a:cubicBezTo>
                    <a:pt x="1208" y="255"/>
                    <a:pt x="1162" y="292"/>
                    <a:pt x="1125" y="338"/>
                  </a:cubicBezTo>
                  <a:lnTo>
                    <a:pt x="1069" y="394"/>
                  </a:lnTo>
                  <a:lnTo>
                    <a:pt x="1069" y="320"/>
                  </a:lnTo>
                  <a:cubicBezTo>
                    <a:pt x="1069" y="273"/>
                    <a:pt x="1060" y="218"/>
                    <a:pt x="1032" y="171"/>
                  </a:cubicBezTo>
                  <a:cubicBezTo>
                    <a:pt x="1013" y="125"/>
                    <a:pt x="976" y="78"/>
                    <a:pt x="930" y="41"/>
                  </a:cubicBezTo>
                  <a:cubicBezTo>
                    <a:pt x="894" y="13"/>
                    <a:pt x="853" y="1"/>
                    <a:pt x="807" y="1"/>
                  </a:cubicBezTo>
                  <a:close/>
                  <a:moveTo>
                    <a:pt x="595" y="1751"/>
                  </a:moveTo>
                  <a:cubicBezTo>
                    <a:pt x="614" y="1760"/>
                    <a:pt x="642" y="1760"/>
                    <a:pt x="679" y="1760"/>
                  </a:cubicBezTo>
                  <a:cubicBezTo>
                    <a:pt x="651" y="1760"/>
                    <a:pt x="614" y="1760"/>
                    <a:pt x="595" y="1751"/>
                  </a:cubicBezTo>
                  <a:close/>
                  <a:moveTo>
                    <a:pt x="828" y="1704"/>
                  </a:moveTo>
                  <a:cubicBezTo>
                    <a:pt x="781" y="1723"/>
                    <a:pt x="735" y="1751"/>
                    <a:pt x="679" y="1760"/>
                  </a:cubicBezTo>
                  <a:cubicBezTo>
                    <a:pt x="735" y="1760"/>
                    <a:pt x="781" y="1741"/>
                    <a:pt x="828" y="1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
            <p:cNvSpPr/>
            <p:nvPr/>
          </p:nvSpPr>
          <p:spPr>
            <a:xfrm>
              <a:off x="3504775" y="2450775"/>
              <a:ext cx="1650" cy="29075"/>
            </a:xfrm>
            <a:custGeom>
              <a:rect b="b" l="l" r="r" t="t"/>
              <a:pathLst>
                <a:path extrusionOk="0" h="1163" w="66">
                  <a:moveTo>
                    <a:pt x="1" y="1"/>
                  </a:moveTo>
                  <a:lnTo>
                    <a:pt x="1" y="279"/>
                  </a:lnTo>
                  <a:lnTo>
                    <a:pt x="19" y="568"/>
                  </a:lnTo>
                  <a:lnTo>
                    <a:pt x="47" y="865"/>
                  </a:lnTo>
                  <a:cubicBezTo>
                    <a:pt x="57" y="921"/>
                    <a:pt x="57" y="967"/>
                    <a:pt x="57" y="1013"/>
                  </a:cubicBezTo>
                  <a:lnTo>
                    <a:pt x="57" y="1162"/>
                  </a:lnTo>
                  <a:cubicBezTo>
                    <a:pt x="66" y="1069"/>
                    <a:pt x="66" y="967"/>
                    <a:pt x="66" y="874"/>
                  </a:cubicBezTo>
                  <a:cubicBezTo>
                    <a:pt x="66" y="781"/>
                    <a:pt x="66" y="679"/>
                    <a:pt x="57" y="586"/>
                  </a:cubicBezTo>
                  <a:cubicBezTo>
                    <a:pt x="57" y="493"/>
                    <a:pt x="47" y="382"/>
                    <a:pt x="29" y="289"/>
                  </a:cubicBezTo>
                  <a:cubicBezTo>
                    <a:pt x="19" y="196"/>
                    <a:pt x="10"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
            <p:cNvSpPr/>
            <p:nvPr/>
          </p:nvSpPr>
          <p:spPr>
            <a:xfrm>
              <a:off x="3507350" y="2449400"/>
              <a:ext cx="10000" cy="31125"/>
            </a:xfrm>
            <a:custGeom>
              <a:rect b="b" l="l" r="r" t="t"/>
              <a:pathLst>
                <a:path extrusionOk="0" h="1245" w="400">
                  <a:moveTo>
                    <a:pt x="400" y="0"/>
                  </a:moveTo>
                  <a:cubicBezTo>
                    <a:pt x="353" y="102"/>
                    <a:pt x="316" y="204"/>
                    <a:pt x="279" y="297"/>
                  </a:cubicBezTo>
                  <a:lnTo>
                    <a:pt x="177" y="613"/>
                  </a:lnTo>
                  <a:cubicBezTo>
                    <a:pt x="149" y="715"/>
                    <a:pt x="111" y="827"/>
                    <a:pt x="84" y="929"/>
                  </a:cubicBezTo>
                  <a:cubicBezTo>
                    <a:pt x="46" y="1031"/>
                    <a:pt x="9" y="1134"/>
                    <a:pt x="0" y="1245"/>
                  </a:cubicBezTo>
                  <a:cubicBezTo>
                    <a:pt x="9" y="1199"/>
                    <a:pt x="37" y="1134"/>
                    <a:pt x="46" y="1087"/>
                  </a:cubicBezTo>
                  <a:cubicBezTo>
                    <a:pt x="56" y="1041"/>
                    <a:pt x="65" y="985"/>
                    <a:pt x="93" y="938"/>
                  </a:cubicBezTo>
                  <a:lnTo>
                    <a:pt x="195" y="623"/>
                  </a:lnTo>
                  <a:lnTo>
                    <a:pt x="307" y="316"/>
                  </a:lnTo>
                  <a:cubicBezTo>
                    <a:pt x="334" y="204"/>
                    <a:pt x="362" y="102"/>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
            <p:cNvSpPr/>
            <p:nvPr/>
          </p:nvSpPr>
          <p:spPr>
            <a:xfrm>
              <a:off x="3506400" y="2461925"/>
              <a:ext cx="950" cy="7925"/>
            </a:xfrm>
            <a:custGeom>
              <a:rect b="b" l="l" r="r" t="t"/>
              <a:pathLst>
                <a:path extrusionOk="0" h="317" w="38">
                  <a:moveTo>
                    <a:pt x="19" y="1"/>
                  </a:moveTo>
                  <a:cubicBezTo>
                    <a:pt x="19" y="47"/>
                    <a:pt x="19" y="103"/>
                    <a:pt x="1" y="159"/>
                  </a:cubicBezTo>
                  <a:cubicBezTo>
                    <a:pt x="19" y="177"/>
                    <a:pt x="19" y="214"/>
                    <a:pt x="19" y="242"/>
                  </a:cubicBezTo>
                  <a:cubicBezTo>
                    <a:pt x="19" y="261"/>
                    <a:pt x="29" y="298"/>
                    <a:pt x="29" y="317"/>
                  </a:cubicBezTo>
                  <a:cubicBezTo>
                    <a:pt x="38" y="298"/>
                    <a:pt x="38" y="261"/>
                    <a:pt x="38" y="242"/>
                  </a:cubicBezTo>
                  <a:lnTo>
                    <a:pt x="38" y="159"/>
                  </a:lnTo>
                  <a:cubicBezTo>
                    <a:pt x="38" y="103"/>
                    <a:pt x="29"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
            <p:cNvSpPr/>
            <p:nvPr/>
          </p:nvSpPr>
          <p:spPr>
            <a:xfrm>
              <a:off x="3507100" y="2458675"/>
              <a:ext cx="1425" cy="4900"/>
            </a:xfrm>
            <a:custGeom>
              <a:rect b="b" l="l" r="r" t="t"/>
              <a:pathLst>
                <a:path extrusionOk="0" h="196" w="57">
                  <a:moveTo>
                    <a:pt x="10" y="1"/>
                  </a:moveTo>
                  <a:lnTo>
                    <a:pt x="10" y="1"/>
                  </a:lnTo>
                  <a:cubicBezTo>
                    <a:pt x="1" y="38"/>
                    <a:pt x="10" y="66"/>
                    <a:pt x="19" y="103"/>
                  </a:cubicBezTo>
                  <a:cubicBezTo>
                    <a:pt x="19" y="112"/>
                    <a:pt x="38" y="140"/>
                    <a:pt x="38" y="149"/>
                  </a:cubicBezTo>
                  <a:cubicBezTo>
                    <a:pt x="38" y="159"/>
                    <a:pt x="47" y="177"/>
                    <a:pt x="47" y="196"/>
                  </a:cubicBezTo>
                  <a:cubicBezTo>
                    <a:pt x="56" y="177"/>
                    <a:pt x="56" y="159"/>
                    <a:pt x="56" y="140"/>
                  </a:cubicBezTo>
                  <a:cubicBezTo>
                    <a:pt x="56" y="131"/>
                    <a:pt x="47" y="103"/>
                    <a:pt x="47" y="94"/>
                  </a:cubicBezTo>
                  <a:cubicBezTo>
                    <a:pt x="47" y="56"/>
                    <a:pt x="3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
            <p:cNvSpPr/>
            <p:nvPr/>
          </p:nvSpPr>
          <p:spPr>
            <a:xfrm>
              <a:off x="3509200" y="2458450"/>
              <a:ext cx="1175" cy="7675"/>
            </a:xfrm>
            <a:custGeom>
              <a:rect b="b" l="l" r="r" t="t"/>
              <a:pathLst>
                <a:path extrusionOk="0" h="307" w="47">
                  <a:moveTo>
                    <a:pt x="28" y="0"/>
                  </a:moveTo>
                  <a:cubicBezTo>
                    <a:pt x="10" y="47"/>
                    <a:pt x="10" y="93"/>
                    <a:pt x="0" y="158"/>
                  </a:cubicBezTo>
                  <a:lnTo>
                    <a:pt x="0" y="307"/>
                  </a:lnTo>
                  <a:cubicBezTo>
                    <a:pt x="10" y="279"/>
                    <a:pt x="19" y="251"/>
                    <a:pt x="19" y="233"/>
                  </a:cubicBezTo>
                  <a:cubicBezTo>
                    <a:pt x="28" y="195"/>
                    <a:pt x="28" y="168"/>
                    <a:pt x="28" y="149"/>
                  </a:cubicBezTo>
                  <a:cubicBezTo>
                    <a:pt x="47" y="103"/>
                    <a:pt x="47"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
            <p:cNvSpPr/>
            <p:nvPr/>
          </p:nvSpPr>
          <p:spPr>
            <a:xfrm>
              <a:off x="3507575" y="2468900"/>
              <a:ext cx="1175" cy="4900"/>
            </a:xfrm>
            <a:custGeom>
              <a:rect b="b" l="l" r="r" t="t"/>
              <a:pathLst>
                <a:path extrusionOk="0" h="196" w="47">
                  <a:moveTo>
                    <a:pt x="47" y="0"/>
                  </a:moveTo>
                  <a:cubicBezTo>
                    <a:pt x="37" y="19"/>
                    <a:pt x="28" y="56"/>
                    <a:pt x="19" y="93"/>
                  </a:cubicBezTo>
                  <a:cubicBezTo>
                    <a:pt x="0" y="121"/>
                    <a:pt x="0" y="158"/>
                    <a:pt x="0" y="196"/>
                  </a:cubicBezTo>
                  <a:cubicBezTo>
                    <a:pt x="28" y="158"/>
                    <a:pt x="28" y="140"/>
                    <a:pt x="37" y="103"/>
                  </a:cubicBezTo>
                  <a:cubicBezTo>
                    <a:pt x="47" y="65"/>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
            <p:cNvSpPr/>
            <p:nvPr/>
          </p:nvSpPr>
          <p:spPr>
            <a:xfrm>
              <a:off x="3513850" y="2441725"/>
              <a:ext cx="1400" cy="7000"/>
            </a:xfrm>
            <a:custGeom>
              <a:rect b="b" l="l" r="r" t="t"/>
              <a:pathLst>
                <a:path extrusionOk="0" h="280" w="56">
                  <a:moveTo>
                    <a:pt x="9" y="0"/>
                  </a:moveTo>
                  <a:cubicBezTo>
                    <a:pt x="0" y="65"/>
                    <a:pt x="9" y="112"/>
                    <a:pt x="19" y="140"/>
                  </a:cubicBezTo>
                  <a:cubicBezTo>
                    <a:pt x="19" y="168"/>
                    <a:pt x="28" y="186"/>
                    <a:pt x="28" y="214"/>
                  </a:cubicBezTo>
                  <a:cubicBezTo>
                    <a:pt x="28" y="233"/>
                    <a:pt x="37" y="261"/>
                    <a:pt x="37" y="279"/>
                  </a:cubicBezTo>
                  <a:cubicBezTo>
                    <a:pt x="56" y="261"/>
                    <a:pt x="56" y="233"/>
                    <a:pt x="56" y="214"/>
                  </a:cubicBezTo>
                  <a:cubicBezTo>
                    <a:pt x="56" y="186"/>
                    <a:pt x="37" y="168"/>
                    <a:pt x="37" y="140"/>
                  </a:cubicBezTo>
                  <a:cubicBezTo>
                    <a:pt x="37" y="93"/>
                    <a:pt x="28"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
            <p:cNvSpPr/>
            <p:nvPr/>
          </p:nvSpPr>
          <p:spPr>
            <a:xfrm>
              <a:off x="3513150" y="2447075"/>
              <a:ext cx="1175" cy="4650"/>
            </a:xfrm>
            <a:custGeom>
              <a:rect b="b" l="l" r="r" t="t"/>
              <a:pathLst>
                <a:path extrusionOk="0" h="186" w="47">
                  <a:moveTo>
                    <a:pt x="10" y="0"/>
                  </a:moveTo>
                  <a:lnTo>
                    <a:pt x="10" y="0"/>
                  </a:lnTo>
                  <a:cubicBezTo>
                    <a:pt x="0" y="37"/>
                    <a:pt x="10" y="65"/>
                    <a:pt x="28" y="93"/>
                  </a:cubicBezTo>
                  <a:cubicBezTo>
                    <a:pt x="28" y="112"/>
                    <a:pt x="37" y="149"/>
                    <a:pt x="37" y="186"/>
                  </a:cubicBezTo>
                  <a:cubicBezTo>
                    <a:pt x="47" y="167"/>
                    <a:pt x="47" y="149"/>
                    <a:pt x="47" y="139"/>
                  </a:cubicBezTo>
                  <a:lnTo>
                    <a:pt x="47" y="93"/>
                  </a:lnTo>
                  <a:cubicBezTo>
                    <a:pt x="47" y="84"/>
                    <a:pt x="37" y="56"/>
                    <a:pt x="37"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
            <p:cNvSpPr/>
            <p:nvPr/>
          </p:nvSpPr>
          <p:spPr>
            <a:xfrm>
              <a:off x="3511975" y="2441500"/>
              <a:ext cx="1200" cy="2575"/>
            </a:xfrm>
            <a:custGeom>
              <a:rect b="b" l="l" r="r" t="t"/>
              <a:pathLst>
                <a:path extrusionOk="0" h="103" w="48">
                  <a:moveTo>
                    <a:pt x="1" y="0"/>
                  </a:moveTo>
                  <a:cubicBezTo>
                    <a:pt x="1" y="28"/>
                    <a:pt x="1" y="37"/>
                    <a:pt x="10" y="56"/>
                  </a:cubicBezTo>
                  <a:cubicBezTo>
                    <a:pt x="10" y="65"/>
                    <a:pt x="29" y="65"/>
                    <a:pt x="29" y="84"/>
                  </a:cubicBezTo>
                  <a:cubicBezTo>
                    <a:pt x="29" y="84"/>
                    <a:pt x="29" y="93"/>
                    <a:pt x="38" y="102"/>
                  </a:cubicBezTo>
                  <a:cubicBezTo>
                    <a:pt x="47" y="93"/>
                    <a:pt x="38" y="65"/>
                    <a:pt x="38" y="47"/>
                  </a:cubicBezTo>
                  <a:cubicBezTo>
                    <a:pt x="38" y="47"/>
                    <a:pt x="38" y="37"/>
                    <a:pt x="29" y="28"/>
                  </a:cubicBezTo>
                  <a:cubicBezTo>
                    <a:pt x="10" y="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
            <p:cNvSpPr/>
            <p:nvPr/>
          </p:nvSpPr>
          <p:spPr>
            <a:xfrm>
              <a:off x="3526375" y="2446825"/>
              <a:ext cx="2350" cy="6075"/>
            </a:xfrm>
            <a:custGeom>
              <a:rect b="b" l="l" r="r" t="t"/>
              <a:pathLst>
                <a:path extrusionOk="0" h="243" w="94">
                  <a:moveTo>
                    <a:pt x="1" y="1"/>
                  </a:moveTo>
                  <a:cubicBezTo>
                    <a:pt x="57" y="29"/>
                    <a:pt x="66" y="66"/>
                    <a:pt x="66" y="103"/>
                  </a:cubicBezTo>
                  <a:cubicBezTo>
                    <a:pt x="75" y="122"/>
                    <a:pt x="75" y="149"/>
                    <a:pt x="75" y="168"/>
                  </a:cubicBezTo>
                  <a:lnTo>
                    <a:pt x="75" y="205"/>
                  </a:lnTo>
                  <a:lnTo>
                    <a:pt x="75" y="242"/>
                  </a:lnTo>
                  <a:cubicBezTo>
                    <a:pt x="75" y="233"/>
                    <a:pt x="84" y="215"/>
                    <a:pt x="84" y="205"/>
                  </a:cubicBezTo>
                  <a:cubicBezTo>
                    <a:pt x="94" y="196"/>
                    <a:pt x="94" y="187"/>
                    <a:pt x="94" y="168"/>
                  </a:cubicBezTo>
                  <a:lnTo>
                    <a:pt x="94" y="103"/>
                  </a:lnTo>
                  <a:lnTo>
                    <a:pt x="66" y="29"/>
                  </a:lnTo>
                  <a:cubicBezTo>
                    <a:pt x="57"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
            <p:cNvSpPr/>
            <p:nvPr/>
          </p:nvSpPr>
          <p:spPr>
            <a:xfrm>
              <a:off x="3526150" y="2450775"/>
              <a:ext cx="1650" cy="6075"/>
            </a:xfrm>
            <a:custGeom>
              <a:rect b="b" l="l" r="r" t="t"/>
              <a:pathLst>
                <a:path extrusionOk="0" h="243" w="66">
                  <a:moveTo>
                    <a:pt x="66" y="1"/>
                  </a:moveTo>
                  <a:cubicBezTo>
                    <a:pt x="47" y="29"/>
                    <a:pt x="47" y="38"/>
                    <a:pt x="38" y="75"/>
                  </a:cubicBezTo>
                  <a:cubicBezTo>
                    <a:pt x="38" y="84"/>
                    <a:pt x="28" y="103"/>
                    <a:pt x="28" y="131"/>
                  </a:cubicBezTo>
                  <a:lnTo>
                    <a:pt x="10" y="187"/>
                  </a:lnTo>
                  <a:cubicBezTo>
                    <a:pt x="10" y="196"/>
                    <a:pt x="10" y="224"/>
                    <a:pt x="1" y="242"/>
                  </a:cubicBezTo>
                  <a:cubicBezTo>
                    <a:pt x="10" y="233"/>
                    <a:pt x="28" y="214"/>
                    <a:pt x="38" y="187"/>
                  </a:cubicBezTo>
                  <a:cubicBezTo>
                    <a:pt x="47" y="177"/>
                    <a:pt x="66" y="149"/>
                    <a:pt x="66" y="131"/>
                  </a:cubicBezTo>
                  <a:lnTo>
                    <a:pt x="6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
            <p:cNvSpPr/>
            <p:nvPr/>
          </p:nvSpPr>
          <p:spPr>
            <a:xfrm>
              <a:off x="3525675" y="2455200"/>
              <a:ext cx="2825" cy="5125"/>
            </a:xfrm>
            <a:custGeom>
              <a:rect b="b" l="l" r="r" t="t"/>
              <a:pathLst>
                <a:path extrusionOk="0" h="205" w="113">
                  <a:moveTo>
                    <a:pt x="112" y="0"/>
                  </a:moveTo>
                  <a:lnTo>
                    <a:pt x="112" y="0"/>
                  </a:lnTo>
                  <a:cubicBezTo>
                    <a:pt x="94" y="37"/>
                    <a:pt x="85" y="65"/>
                    <a:pt x="47" y="102"/>
                  </a:cubicBezTo>
                  <a:cubicBezTo>
                    <a:pt x="29" y="140"/>
                    <a:pt x="20" y="177"/>
                    <a:pt x="1" y="205"/>
                  </a:cubicBezTo>
                  <a:cubicBezTo>
                    <a:pt x="20" y="195"/>
                    <a:pt x="38" y="177"/>
                    <a:pt x="47" y="158"/>
                  </a:cubicBezTo>
                  <a:cubicBezTo>
                    <a:pt x="57" y="149"/>
                    <a:pt x="66" y="140"/>
                    <a:pt x="85" y="112"/>
                  </a:cubicBezTo>
                  <a:cubicBezTo>
                    <a:pt x="94" y="93"/>
                    <a:pt x="103" y="84"/>
                    <a:pt x="103" y="56"/>
                  </a:cubicBezTo>
                  <a:cubicBezTo>
                    <a:pt x="112" y="37"/>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
            <p:cNvSpPr/>
            <p:nvPr/>
          </p:nvSpPr>
          <p:spPr>
            <a:xfrm>
              <a:off x="3525675" y="2450550"/>
              <a:ext cx="725" cy="3975"/>
            </a:xfrm>
            <a:custGeom>
              <a:rect b="b" l="l" r="r" t="t"/>
              <a:pathLst>
                <a:path extrusionOk="0" h="159" w="29">
                  <a:moveTo>
                    <a:pt x="20" y="0"/>
                  </a:moveTo>
                  <a:cubicBezTo>
                    <a:pt x="20" y="19"/>
                    <a:pt x="10" y="47"/>
                    <a:pt x="10" y="84"/>
                  </a:cubicBezTo>
                  <a:cubicBezTo>
                    <a:pt x="1" y="103"/>
                    <a:pt x="1" y="131"/>
                    <a:pt x="1" y="158"/>
                  </a:cubicBezTo>
                  <a:cubicBezTo>
                    <a:pt x="20" y="149"/>
                    <a:pt x="29" y="112"/>
                    <a:pt x="29" y="93"/>
                  </a:cubicBezTo>
                  <a:lnTo>
                    <a:pt x="29" y="47"/>
                  </a:lnTo>
                  <a:cubicBezTo>
                    <a:pt x="29" y="19"/>
                    <a:pt x="29" y="10"/>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
            <p:cNvSpPr/>
            <p:nvPr/>
          </p:nvSpPr>
          <p:spPr>
            <a:xfrm>
              <a:off x="3509425" y="2475400"/>
              <a:ext cx="5150" cy="3275"/>
            </a:xfrm>
            <a:custGeom>
              <a:rect b="b" l="l" r="r" t="t"/>
              <a:pathLst>
                <a:path extrusionOk="0" h="131" w="206">
                  <a:moveTo>
                    <a:pt x="205" y="1"/>
                  </a:moveTo>
                  <a:cubicBezTo>
                    <a:pt x="177" y="28"/>
                    <a:pt x="140" y="38"/>
                    <a:pt x="103" y="66"/>
                  </a:cubicBezTo>
                  <a:lnTo>
                    <a:pt x="1" y="131"/>
                  </a:lnTo>
                  <a:cubicBezTo>
                    <a:pt x="19" y="131"/>
                    <a:pt x="47" y="121"/>
                    <a:pt x="66" y="103"/>
                  </a:cubicBezTo>
                  <a:cubicBezTo>
                    <a:pt x="94" y="103"/>
                    <a:pt x="103" y="94"/>
                    <a:pt x="131" y="84"/>
                  </a:cubicBezTo>
                  <a:cubicBezTo>
                    <a:pt x="159" y="75"/>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
            <p:cNvSpPr/>
            <p:nvPr/>
          </p:nvSpPr>
          <p:spPr>
            <a:xfrm>
              <a:off x="3510600" y="2473775"/>
              <a:ext cx="3500" cy="2575"/>
            </a:xfrm>
            <a:custGeom>
              <a:rect b="b" l="l" r="r" t="t"/>
              <a:pathLst>
                <a:path extrusionOk="0" h="103" w="140">
                  <a:moveTo>
                    <a:pt x="139" y="1"/>
                  </a:moveTo>
                  <a:cubicBezTo>
                    <a:pt x="121" y="1"/>
                    <a:pt x="112" y="10"/>
                    <a:pt x="102" y="19"/>
                  </a:cubicBezTo>
                  <a:cubicBezTo>
                    <a:pt x="93" y="19"/>
                    <a:pt x="74" y="28"/>
                    <a:pt x="65" y="47"/>
                  </a:cubicBezTo>
                  <a:cubicBezTo>
                    <a:pt x="47" y="66"/>
                    <a:pt x="19" y="84"/>
                    <a:pt x="0" y="103"/>
                  </a:cubicBezTo>
                  <a:lnTo>
                    <a:pt x="47" y="103"/>
                  </a:lnTo>
                  <a:cubicBezTo>
                    <a:pt x="56" y="103"/>
                    <a:pt x="65" y="93"/>
                    <a:pt x="74" y="84"/>
                  </a:cubicBezTo>
                  <a:cubicBezTo>
                    <a:pt x="102" y="56"/>
                    <a:pt x="121"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
            <p:cNvSpPr/>
            <p:nvPr/>
          </p:nvSpPr>
          <p:spPr>
            <a:xfrm>
              <a:off x="3511050" y="2469600"/>
              <a:ext cx="1875" cy="4425"/>
            </a:xfrm>
            <a:custGeom>
              <a:rect b="b" l="l" r="r" t="t"/>
              <a:pathLst>
                <a:path extrusionOk="0" h="177" w="75">
                  <a:moveTo>
                    <a:pt x="75" y="0"/>
                  </a:moveTo>
                  <a:cubicBezTo>
                    <a:pt x="47" y="28"/>
                    <a:pt x="38" y="65"/>
                    <a:pt x="29" y="84"/>
                  </a:cubicBezTo>
                  <a:cubicBezTo>
                    <a:pt x="10" y="121"/>
                    <a:pt x="1" y="140"/>
                    <a:pt x="1" y="177"/>
                  </a:cubicBezTo>
                  <a:cubicBezTo>
                    <a:pt x="29" y="158"/>
                    <a:pt x="38" y="130"/>
                    <a:pt x="66" y="93"/>
                  </a:cubicBezTo>
                  <a:cubicBezTo>
                    <a:pt x="66" y="84"/>
                    <a:pt x="75" y="65"/>
                    <a:pt x="75" y="47"/>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
            <p:cNvSpPr/>
            <p:nvPr/>
          </p:nvSpPr>
          <p:spPr>
            <a:xfrm>
              <a:off x="3513375" y="2469600"/>
              <a:ext cx="2350" cy="3275"/>
            </a:xfrm>
            <a:custGeom>
              <a:rect b="b" l="l" r="r" t="t"/>
              <a:pathLst>
                <a:path extrusionOk="0" h="131" w="94">
                  <a:moveTo>
                    <a:pt x="93" y="0"/>
                  </a:moveTo>
                  <a:cubicBezTo>
                    <a:pt x="75" y="28"/>
                    <a:pt x="47" y="37"/>
                    <a:pt x="38" y="65"/>
                  </a:cubicBezTo>
                  <a:lnTo>
                    <a:pt x="1" y="130"/>
                  </a:lnTo>
                  <a:cubicBezTo>
                    <a:pt x="28" y="112"/>
                    <a:pt x="47" y="93"/>
                    <a:pt x="56"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
            <p:cNvSpPr/>
            <p:nvPr/>
          </p:nvSpPr>
          <p:spPr>
            <a:xfrm>
              <a:off x="3516175" y="2470050"/>
              <a:ext cx="3500" cy="3975"/>
            </a:xfrm>
            <a:custGeom>
              <a:rect b="b" l="l" r="r" t="t"/>
              <a:pathLst>
                <a:path extrusionOk="0" h="159" w="140">
                  <a:moveTo>
                    <a:pt x="139" y="1"/>
                  </a:moveTo>
                  <a:cubicBezTo>
                    <a:pt x="102" y="10"/>
                    <a:pt x="74" y="47"/>
                    <a:pt x="56" y="66"/>
                  </a:cubicBezTo>
                  <a:cubicBezTo>
                    <a:pt x="28" y="103"/>
                    <a:pt x="9" y="122"/>
                    <a:pt x="0" y="159"/>
                  </a:cubicBezTo>
                  <a:cubicBezTo>
                    <a:pt x="19" y="140"/>
                    <a:pt x="47" y="112"/>
                    <a:pt x="74" y="94"/>
                  </a:cubicBezTo>
                  <a:cubicBezTo>
                    <a:pt x="102" y="57"/>
                    <a:pt x="121" y="29"/>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
            <p:cNvSpPr/>
            <p:nvPr/>
          </p:nvSpPr>
          <p:spPr>
            <a:xfrm>
              <a:off x="3492000" y="2445200"/>
              <a:ext cx="1425" cy="6775"/>
            </a:xfrm>
            <a:custGeom>
              <a:rect b="b" l="l" r="r" t="t"/>
              <a:pathLst>
                <a:path extrusionOk="0" h="271" w="57">
                  <a:moveTo>
                    <a:pt x="57" y="1"/>
                  </a:moveTo>
                  <a:cubicBezTo>
                    <a:pt x="47" y="29"/>
                    <a:pt x="38" y="38"/>
                    <a:pt x="38" y="66"/>
                  </a:cubicBezTo>
                  <a:cubicBezTo>
                    <a:pt x="19" y="84"/>
                    <a:pt x="10" y="112"/>
                    <a:pt x="10" y="131"/>
                  </a:cubicBezTo>
                  <a:cubicBezTo>
                    <a:pt x="1" y="177"/>
                    <a:pt x="1" y="224"/>
                    <a:pt x="19" y="270"/>
                  </a:cubicBezTo>
                  <a:lnTo>
                    <a:pt x="19" y="205"/>
                  </a:lnTo>
                  <a:cubicBezTo>
                    <a:pt x="19" y="177"/>
                    <a:pt x="38" y="159"/>
                    <a:pt x="38" y="131"/>
                  </a:cubicBezTo>
                  <a:cubicBezTo>
                    <a:pt x="38" y="94"/>
                    <a:pt x="47"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
            <p:cNvSpPr/>
            <p:nvPr/>
          </p:nvSpPr>
          <p:spPr>
            <a:xfrm>
              <a:off x="3492925" y="2448000"/>
              <a:ext cx="725" cy="5825"/>
            </a:xfrm>
            <a:custGeom>
              <a:rect b="b" l="l" r="r" t="t"/>
              <a:pathLst>
                <a:path extrusionOk="0" h="233" w="29">
                  <a:moveTo>
                    <a:pt x="29" y="0"/>
                  </a:moveTo>
                  <a:cubicBezTo>
                    <a:pt x="29" y="19"/>
                    <a:pt x="20" y="28"/>
                    <a:pt x="20" y="56"/>
                  </a:cubicBezTo>
                  <a:cubicBezTo>
                    <a:pt x="10" y="75"/>
                    <a:pt x="10" y="93"/>
                    <a:pt x="10" y="112"/>
                  </a:cubicBezTo>
                  <a:cubicBezTo>
                    <a:pt x="1" y="158"/>
                    <a:pt x="10" y="195"/>
                    <a:pt x="29" y="233"/>
                  </a:cubicBezTo>
                  <a:lnTo>
                    <a:pt x="29" y="168"/>
                  </a:lnTo>
                  <a:lnTo>
                    <a:pt x="29" y="112"/>
                  </a:lnTo>
                  <a:lnTo>
                    <a:pt x="2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
            <p:cNvSpPr/>
            <p:nvPr/>
          </p:nvSpPr>
          <p:spPr>
            <a:xfrm>
              <a:off x="3494800" y="2451025"/>
              <a:ext cx="1175" cy="5825"/>
            </a:xfrm>
            <a:custGeom>
              <a:rect b="b" l="l" r="r" t="t"/>
              <a:pathLst>
                <a:path extrusionOk="0" h="233" w="47">
                  <a:moveTo>
                    <a:pt x="19" y="0"/>
                  </a:moveTo>
                  <a:cubicBezTo>
                    <a:pt x="0" y="47"/>
                    <a:pt x="0" y="93"/>
                    <a:pt x="19" y="121"/>
                  </a:cubicBezTo>
                  <a:cubicBezTo>
                    <a:pt x="19" y="139"/>
                    <a:pt x="19" y="158"/>
                    <a:pt x="28" y="177"/>
                  </a:cubicBezTo>
                  <a:cubicBezTo>
                    <a:pt x="28" y="204"/>
                    <a:pt x="37" y="223"/>
                    <a:pt x="47" y="232"/>
                  </a:cubicBezTo>
                  <a:lnTo>
                    <a:pt x="47" y="177"/>
                  </a:lnTo>
                  <a:cubicBezTo>
                    <a:pt x="37" y="158"/>
                    <a:pt x="37" y="139"/>
                    <a:pt x="37" y="121"/>
                  </a:cubicBezTo>
                  <a:cubicBezTo>
                    <a:pt x="37" y="84"/>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
            <p:cNvSpPr/>
            <p:nvPr/>
          </p:nvSpPr>
          <p:spPr>
            <a:xfrm>
              <a:off x="3493400" y="2456125"/>
              <a:ext cx="2125" cy="5825"/>
            </a:xfrm>
            <a:custGeom>
              <a:rect b="b" l="l" r="r" t="t"/>
              <a:pathLst>
                <a:path extrusionOk="0" h="233" w="85">
                  <a:moveTo>
                    <a:pt x="1" y="0"/>
                  </a:moveTo>
                  <a:cubicBezTo>
                    <a:pt x="1" y="47"/>
                    <a:pt x="10" y="75"/>
                    <a:pt x="28" y="121"/>
                  </a:cubicBezTo>
                  <a:cubicBezTo>
                    <a:pt x="28" y="149"/>
                    <a:pt x="38" y="158"/>
                    <a:pt x="47" y="186"/>
                  </a:cubicBezTo>
                  <a:cubicBezTo>
                    <a:pt x="56" y="196"/>
                    <a:pt x="75" y="214"/>
                    <a:pt x="84" y="233"/>
                  </a:cubicBezTo>
                  <a:lnTo>
                    <a:pt x="75" y="168"/>
                  </a:lnTo>
                  <a:cubicBezTo>
                    <a:pt x="56" y="149"/>
                    <a:pt x="56" y="140"/>
                    <a:pt x="47" y="112"/>
                  </a:cubicBezTo>
                  <a:cubicBezTo>
                    <a:pt x="38" y="75"/>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
            <p:cNvSpPr/>
            <p:nvPr/>
          </p:nvSpPr>
          <p:spPr>
            <a:xfrm>
              <a:off x="3496425" y="2460075"/>
              <a:ext cx="1650" cy="6050"/>
            </a:xfrm>
            <a:custGeom>
              <a:rect b="b" l="l" r="r" t="t"/>
              <a:pathLst>
                <a:path extrusionOk="0" h="242" w="66">
                  <a:moveTo>
                    <a:pt x="10" y="0"/>
                  </a:moveTo>
                  <a:lnTo>
                    <a:pt x="10" y="0"/>
                  </a:lnTo>
                  <a:cubicBezTo>
                    <a:pt x="0" y="47"/>
                    <a:pt x="10" y="84"/>
                    <a:pt x="19" y="130"/>
                  </a:cubicBezTo>
                  <a:cubicBezTo>
                    <a:pt x="19" y="140"/>
                    <a:pt x="19" y="168"/>
                    <a:pt x="28" y="186"/>
                  </a:cubicBezTo>
                  <a:cubicBezTo>
                    <a:pt x="37" y="214"/>
                    <a:pt x="56" y="233"/>
                    <a:pt x="65" y="242"/>
                  </a:cubicBezTo>
                  <a:cubicBezTo>
                    <a:pt x="65" y="233"/>
                    <a:pt x="56" y="214"/>
                    <a:pt x="56" y="186"/>
                  </a:cubicBezTo>
                  <a:lnTo>
                    <a:pt x="37" y="130"/>
                  </a:lnTo>
                  <a:cubicBezTo>
                    <a:pt x="28" y="84"/>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
            <p:cNvSpPr/>
            <p:nvPr/>
          </p:nvSpPr>
          <p:spPr>
            <a:xfrm>
              <a:off x="3507575" y="2450325"/>
              <a:ext cx="725" cy="2800"/>
            </a:xfrm>
            <a:custGeom>
              <a:rect b="b" l="l" r="r" t="t"/>
              <a:pathLst>
                <a:path extrusionOk="0" h="112" w="29">
                  <a:moveTo>
                    <a:pt x="19" y="0"/>
                  </a:moveTo>
                  <a:cubicBezTo>
                    <a:pt x="0" y="9"/>
                    <a:pt x="0" y="28"/>
                    <a:pt x="0" y="56"/>
                  </a:cubicBezTo>
                  <a:cubicBezTo>
                    <a:pt x="0" y="75"/>
                    <a:pt x="0" y="93"/>
                    <a:pt x="19" y="112"/>
                  </a:cubicBezTo>
                  <a:cubicBezTo>
                    <a:pt x="28" y="93"/>
                    <a:pt x="28" y="75"/>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
            <p:cNvSpPr/>
            <p:nvPr/>
          </p:nvSpPr>
          <p:spPr>
            <a:xfrm>
              <a:off x="3508725" y="2448000"/>
              <a:ext cx="725" cy="2800"/>
            </a:xfrm>
            <a:custGeom>
              <a:rect b="b" l="l" r="r" t="t"/>
              <a:pathLst>
                <a:path extrusionOk="0" h="112" w="29">
                  <a:moveTo>
                    <a:pt x="10" y="0"/>
                  </a:moveTo>
                  <a:cubicBezTo>
                    <a:pt x="1" y="19"/>
                    <a:pt x="1" y="28"/>
                    <a:pt x="1" y="56"/>
                  </a:cubicBezTo>
                  <a:cubicBezTo>
                    <a:pt x="1" y="75"/>
                    <a:pt x="1" y="93"/>
                    <a:pt x="10" y="112"/>
                  </a:cubicBezTo>
                  <a:cubicBezTo>
                    <a:pt x="29" y="93"/>
                    <a:pt x="29" y="75"/>
                    <a:pt x="29" y="56"/>
                  </a:cubicBezTo>
                  <a:cubicBezTo>
                    <a:pt x="29" y="28"/>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
            <p:cNvSpPr/>
            <p:nvPr/>
          </p:nvSpPr>
          <p:spPr>
            <a:xfrm>
              <a:off x="3498975" y="2468425"/>
              <a:ext cx="1650" cy="3975"/>
            </a:xfrm>
            <a:custGeom>
              <a:rect b="b" l="l" r="r" t="t"/>
              <a:pathLst>
                <a:path extrusionOk="0" h="159" w="66">
                  <a:moveTo>
                    <a:pt x="1" y="1"/>
                  </a:moveTo>
                  <a:cubicBezTo>
                    <a:pt x="1" y="38"/>
                    <a:pt x="10" y="66"/>
                    <a:pt x="10" y="84"/>
                  </a:cubicBezTo>
                  <a:cubicBezTo>
                    <a:pt x="19" y="94"/>
                    <a:pt x="19" y="112"/>
                    <a:pt x="38" y="122"/>
                  </a:cubicBezTo>
                  <a:lnTo>
                    <a:pt x="66" y="159"/>
                  </a:lnTo>
                  <a:cubicBezTo>
                    <a:pt x="66" y="122"/>
                    <a:pt x="56" y="94"/>
                    <a:pt x="47" y="75"/>
                  </a:cubicBezTo>
                  <a:cubicBezTo>
                    <a:pt x="28" y="47"/>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
            <p:cNvSpPr/>
            <p:nvPr/>
          </p:nvSpPr>
          <p:spPr>
            <a:xfrm>
              <a:off x="3497575" y="2492725"/>
              <a:ext cx="39750" cy="40075"/>
            </a:xfrm>
            <a:custGeom>
              <a:rect b="b" l="l" r="r" t="t"/>
              <a:pathLst>
                <a:path extrusionOk="0" h="1603" w="1590">
                  <a:moveTo>
                    <a:pt x="1244" y="1"/>
                  </a:moveTo>
                  <a:cubicBezTo>
                    <a:pt x="1220" y="1"/>
                    <a:pt x="1198" y="2"/>
                    <a:pt x="1181" y="4"/>
                  </a:cubicBezTo>
                  <a:cubicBezTo>
                    <a:pt x="809" y="79"/>
                    <a:pt x="447" y="227"/>
                    <a:pt x="196" y="497"/>
                  </a:cubicBezTo>
                  <a:cubicBezTo>
                    <a:pt x="112" y="580"/>
                    <a:pt x="47" y="673"/>
                    <a:pt x="19" y="785"/>
                  </a:cubicBezTo>
                  <a:cubicBezTo>
                    <a:pt x="1" y="906"/>
                    <a:pt x="47" y="1026"/>
                    <a:pt x="149" y="1073"/>
                  </a:cubicBezTo>
                  <a:cubicBezTo>
                    <a:pt x="178" y="1085"/>
                    <a:pt x="209" y="1090"/>
                    <a:pt x="240" y="1090"/>
                  </a:cubicBezTo>
                  <a:cubicBezTo>
                    <a:pt x="331" y="1090"/>
                    <a:pt x="429" y="1047"/>
                    <a:pt x="512" y="999"/>
                  </a:cubicBezTo>
                  <a:lnTo>
                    <a:pt x="512" y="999"/>
                  </a:lnTo>
                  <a:cubicBezTo>
                    <a:pt x="475" y="1091"/>
                    <a:pt x="428" y="1184"/>
                    <a:pt x="428" y="1277"/>
                  </a:cubicBezTo>
                  <a:cubicBezTo>
                    <a:pt x="419" y="1370"/>
                    <a:pt x="475" y="1472"/>
                    <a:pt x="568" y="1491"/>
                  </a:cubicBezTo>
                  <a:cubicBezTo>
                    <a:pt x="586" y="1498"/>
                    <a:pt x="605" y="1502"/>
                    <a:pt x="623" y="1502"/>
                  </a:cubicBezTo>
                  <a:cubicBezTo>
                    <a:pt x="699" y="1502"/>
                    <a:pt x="774" y="1447"/>
                    <a:pt x="818" y="1379"/>
                  </a:cubicBezTo>
                  <a:cubicBezTo>
                    <a:pt x="883" y="1296"/>
                    <a:pt x="930" y="1203"/>
                    <a:pt x="995" y="1138"/>
                  </a:cubicBezTo>
                  <a:lnTo>
                    <a:pt x="995" y="1138"/>
                  </a:lnTo>
                  <a:cubicBezTo>
                    <a:pt x="986" y="1240"/>
                    <a:pt x="986" y="1333"/>
                    <a:pt x="1023" y="1426"/>
                  </a:cubicBezTo>
                  <a:cubicBezTo>
                    <a:pt x="1051" y="1519"/>
                    <a:pt x="1134" y="1602"/>
                    <a:pt x="1227" y="1602"/>
                  </a:cubicBezTo>
                  <a:cubicBezTo>
                    <a:pt x="1231" y="1603"/>
                    <a:pt x="1235" y="1603"/>
                    <a:pt x="1239" y="1603"/>
                  </a:cubicBezTo>
                  <a:cubicBezTo>
                    <a:pt x="1398" y="1603"/>
                    <a:pt x="1470" y="1422"/>
                    <a:pt x="1506" y="1277"/>
                  </a:cubicBezTo>
                  <a:cubicBezTo>
                    <a:pt x="1590" y="887"/>
                    <a:pt x="1562" y="497"/>
                    <a:pt x="1459" y="125"/>
                  </a:cubicBezTo>
                  <a:cubicBezTo>
                    <a:pt x="1445" y="23"/>
                    <a:pt x="1332" y="1"/>
                    <a:pt x="124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
            <p:cNvSpPr/>
            <p:nvPr/>
          </p:nvSpPr>
          <p:spPr>
            <a:xfrm>
              <a:off x="3496975" y="2492350"/>
              <a:ext cx="39425" cy="40525"/>
            </a:xfrm>
            <a:custGeom>
              <a:rect b="b" l="l" r="r" t="t"/>
              <a:pathLst>
                <a:path extrusionOk="0" h="1621" w="1577">
                  <a:moveTo>
                    <a:pt x="1168" y="1"/>
                  </a:moveTo>
                  <a:cubicBezTo>
                    <a:pt x="1223" y="1"/>
                    <a:pt x="1270" y="1"/>
                    <a:pt x="1335" y="10"/>
                  </a:cubicBezTo>
                  <a:cubicBezTo>
                    <a:pt x="1288" y="1"/>
                    <a:pt x="1223" y="1"/>
                    <a:pt x="1168" y="1"/>
                  </a:cubicBezTo>
                  <a:close/>
                  <a:moveTo>
                    <a:pt x="1335" y="10"/>
                  </a:moveTo>
                  <a:lnTo>
                    <a:pt x="1400" y="47"/>
                  </a:lnTo>
                  <a:cubicBezTo>
                    <a:pt x="1381" y="19"/>
                    <a:pt x="1353" y="10"/>
                    <a:pt x="1335" y="10"/>
                  </a:cubicBezTo>
                  <a:close/>
                  <a:moveTo>
                    <a:pt x="1400" y="47"/>
                  </a:moveTo>
                  <a:lnTo>
                    <a:pt x="1400" y="47"/>
                  </a:lnTo>
                  <a:cubicBezTo>
                    <a:pt x="1409" y="66"/>
                    <a:pt x="1437" y="94"/>
                    <a:pt x="1437" y="112"/>
                  </a:cubicBezTo>
                  <a:cubicBezTo>
                    <a:pt x="1437" y="94"/>
                    <a:pt x="1428" y="66"/>
                    <a:pt x="1400" y="47"/>
                  </a:cubicBezTo>
                  <a:close/>
                  <a:moveTo>
                    <a:pt x="1168" y="1"/>
                  </a:moveTo>
                  <a:lnTo>
                    <a:pt x="1168" y="1"/>
                  </a:lnTo>
                  <a:cubicBezTo>
                    <a:pt x="1065" y="10"/>
                    <a:pt x="963" y="47"/>
                    <a:pt x="852" y="66"/>
                  </a:cubicBezTo>
                  <a:cubicBezTo>
                    <a:pt x="657" y="140"/>
                    <a:pt x="461" y="224"/>
                    <a:pt x="285" y="363"/>
                  </a:cubicBezTo>
                  <a:cubicBezTo>
                    <a:pt x="238" y="391"/>
                    <a:pt x="201" y="428"/>
                    <a:pt x="173" y="465"/>
                  </a:cubicBezTo>
                  <a:cubicBezTo>
                    <a:pt x="136" y="503"/>
                    <a:pt x="90" y="549"/>
                    <a:pt x="62" y="577"/>
                  </a:cubicBezTo>
                  <a:cubicBezTo>
                    <a:pt x="73" y="602"/>
                    <a:pt x="74" y="624"/>
                    <a:pt x="70" y="645"/>
                  </a:cubicBezTo>
                  <a:lnTo>
                    <a:pt x="70" y="645"/>
                  </a:lnTo>
                  <a:cubicBezTo>
                    <a:pt x="78" y="631"/>
                    <a:pt x="84" y="618"/>
                    <a:pt x="90" y="605"/>
                  </a:cubicBezTo>
                  <a:cubicBezTo>
                    <a:pt x="127" y="558"/>
                    <a:pt x="155" y="521"/>
                    <a:pt x="192" y="484"/>
                  </a:cubicBezTo>
                  <a:cubicBezTo>
                    <a:pt x="229" y="447"/>
                    <a:pt x="276" y="419"/>
                    <a:pt x="313" y="382"/>
                  </a:cubicBezTo>
                  <a:cubicBezTo>
                    <a:pt x="471" y="252"/>
                    <a:pt x="666" y="149"/>
                    <a:pt x="870" y="84"/>
                  </a:cubicBezTo>
                  <a:cubicBezTo>
                    <a:pt x="972" y="47"/>
                    <a:pt x="1075" y="19"/>
                    <a:pt x="1168" y="1"/>
                  </a:cubicBezTo>
                  <a:close/>
                  <a:moveTo>
                    <a:pt x="1474" y="131"/>
                  </a:moveTo>
                  <a:lnTo>
                    <a:pt x="1474" y="131"/>
                  </a:lnTo>
                  <a:cubicBezTo>
                    <a:pt x="1521" y="298"/>
                    <a:pt x="1558" y="484"/>
                    <a:pt x="1567" y="670"/>
                  </a:cubicBezTo>
                  <a:cubicBezTo>
                    <a:pt x="1558" y="484"/>
                    <a:pt x="1530" y="298"/>
                    <a:pt x="1474" y="131"/>
                  </a:cubicBezTo>
                  <a:close/>
                  <a:moveTo>
                    <a:pt x="70" y="645"/>
                  </a:moveTo>
                  <a:lnTo>
                    <a:pt x="70" y="645"/>
                  </a:lnTo>
                  <a:cubicBezTo>
                    <a:pt x="51" y="678"/>
                    <a:pt x="29" y="711"/>
                    <a:pt x="15" y="744"/>
                  </a:cubicBezTo>
                  <a:cubicBezTo>
                    <a:pt x="8" y="782"/>
                    <a:pt x="1" y="825"/>
                    <a:pt x="3" y="865"/>
                  </a:cubicBezTo>
                  <a:lnTo>
                    <a:pt x="3" y="865"/>
                  </a:lnTo>
                  <a:cubicBezTo>
                    <a:pt x="2" y="822"/>
                    <a:pt x="12" y="780"/>
                    <a:pt x="34" y="744"/>
                  </a:cubicBezTo>
                  <a:cubicBezTo>
                    <a:pt x="46" y="710"/>
                    <a:pt x="64" y="679"/>
                    <a:pt x="70" y="645"/>
                  </a:cubicBezTo>
                  <a:close/>
                  <a:moveTo>
                    <a:pt x="1567" y="670"/>
                  </a:moveTo>
                  <a:cubicBezTo>
                    <a:pt x="1576" y="856"/>
                    <a:pt x="1558" y="1041"/>
                    <a:pt x="1521" y="1218"/>
                  </a:cubicBezTo>
                  <a:cubicBezTo>
                    <a:pt x="1511" y="1311"/>
                    <a:pt x="1474" y="1394"/>
                    <a:pt x="1428" y="1478"/>
                  </a:cubicBezTo>
                  <a:cubicBezTo>
                    <a:pt x="1400" y="1506"/>
                    <a:pt x="1372" y="1543"/>
                    <a:pt x="1335" y="1571"/>
                  </a:cubicBezTo>
                  <a:cubicBezTo>
                    <a:pt x="1308" y="1585"/>
                    <a:pt x="1275" y="1593"/>
                    <a:pt x="1242" y="1593"/>
                  </a:cubicBezTo>
                  <a:cubicBezTo>
                    <a:pt x="1230" y="1593"/>
                    <a:pt x="1217" y="1592"/>
                    <a:pt x="1205" y="1590"/>
                  </a:cubicBezTo>
                  <a:cubicBezTo>
                    <a:pt x="1158" y="1580"/>
                    <a:pt x="1121" y="1552"/>
                    <a:pt x="1103" y="1525"/>
                  </a:cubicBezTo>
                  <a:cubicBezTo>
                    <a:pt x="1065" y="1487"/>
                    <a:pt x="1056" y="1450"/>
                    <a:pt x="1047" y="1404"/>
                  </a:cubicBezTo>
                  <a:cubicBezTo>
                    <a:pt x="1019" y="1320"/>
                    <a:pt x="1019" y="1227"/>
                    <a:pt x="1028" y="1134"/>
                  </a:cubicBezTo>
                  <a:lnTo>
                    <a:pt x="1028" y="1079"/>
                  </a:lnTo>
                  <a:lnTo>
                    <a:pt x="982" y="1125"/>
                  </a:lnTo>
                  <a:cubicBezTo>
                    <a:pt x="907" y="1199"/>
                    <a:pt x="870" y="1292"/>
                    <a:pt x="815" y="1367"/>
                  </a:cubicBezTo>
                  <a:cubicBezTo>
                    <a:pt x="787" y="1404"/>
                    <a:pt x="749" y="1441"/>
                    <a:pt x="703" y="1459"/>
                  </a:cubicBezTo>
                  <a:cubicBezTo>
                    <a:pt x="682" y="1480"/>
                    <a:pt x="651" y="1491"/>
                    <a:pt x="617" y="1491"/>
                  </a:cubicBezTo>
                  <a:cubicBezTo>
                    <a:pt x="605" y="1491"/>
                    <a:pt x="594" y="1490"/>
                    <a:pt x="582" y="1487"/>
                  </a:cubicBezTo>
                  <a:cubicBezTo>
                    <a:pt x="545" y="1478"/>
                    <a:pt x="499" y="1450"/>
                    <a:pt x="471" y="1413"/>
                  </a:cubicBezTo>
                  <a:cubicBezTo>
                    <a:pt x="452" y="1385"/>
                    <a:pt x="443" y="1339"/>
                    <a:pt x="443" y="1292"/>
                  </a:cubicBezTo>
                  <a:cubicBezTo>
                    <a:pt x="443" y="1199"/>
                    <a:pt x="471" y="1106"/>
                    <a:pt x="517" y="1023"/>
                  </a:cubicBezTo>
                  <a:lnTo>
                    <a:pt x="554" y="939"/>
                  </a:lnTo>
                  <a:lnTo>
                    <a:pt x="471" y="986"/>
                  </a:lnTo>
                  <a:cubicBezTo>
                    <a:pt x="424" y="1014"/>
                    <a:pt x="378" y="1041"/>
                    <a:pt x="331" y="1060"/>
                  </a:cubicBezTo>
                  <a:cubicBezTo>
                    <a:pt x="297" y="1074"/>
                    <a:pt x="263" y="1082"/>
                    <a:pt x="229" y="1082"/>
                  </a:cubicBezTo>
                  <a:cubicBezTo>
                    <a:pt x="217" y="1082"/>
                    <a:pt x="204" y="1081"/>
                    <a:pt x="192" y="1079"/>
                  </a:cubicBezTo>
                  <a:cubicBezTo>
                    <a:pt x="146" y="1079"/>
                    <a:pt x="99" y="1060"/>
                    <a:pt x="71" y="1023"/>
                  </a:cubicBezTo>
                  <a:cubicBezTo>
                    <a:pt x="34" y="986"/>
                    <a:pt x="15" y="939"/>
                    <a:pt x="6" y="893"/>
                  </a:cubicBezTo>
                  <a:cubicBezTo>
                    <a:pt x="4" y="884"/>
                    <a:pt x="3" y="874"/>
                    <a:pt x="3" y="865"/>
                  </a:cubicBezTo>
                  <a:lnTo>
                    <a:pt x="3" y="865"/>
                  </a:lnTo>
                  <a:cubicBezTo>
                    <a:pt x="3" y="877"/>
                    <a:pt x="4" y="890"/>
                    <a:pt x="6" y="902"/>
                  </a:cubicBezTo>
                  <a:cubicBezTo>
                    <a:pt x="15" y="967"/>
                    <a:pt x="34" y="1023"/>
                    <a:pt x="71" y="1060"/>
                  </a:cubicBezTo>
                  <a:cubicBezTo>
                    <a:pt x="99" y="1106"/>
                    <a:pt x="164" y="1134"/>
                    <a:pt x="220" y="1134"/>
                  </a:cubicBezTo>
                  <a:cubicBezTo>
                    <a:pt x="233" y="1139"/>
                    <a:pt x="247" y="1141"/>
                    <a:pt x="260" y="1141"/>
                  </a:cubicBezTo>
                  <a:cubicBezTo>
                    <a:pt x="302" y="1141"/>
                    <a:pt x="343" y="1123"/>
                    <a:pt x="378" y="1116"/>
                  </a:cubicBezTo>
                  <a:lnTo>
                    <a:pt x="452" y="1079"/>
                  </a:lnTo>
                  <a:lnTo>
                    <a:pt x="452" y="1079"/>
                  </a:lnTo>
                  <a:cubicBezTo>
                    <a:pt x="443" y="1106"/>
                    <a:pt x="424" y="1125"/>
                    <a:pt x="424" y="1134"/>
                  </a:cubicBezTo>
                  <a:cubicBezTo>
                    <a:pt x="415" y="1181"/>
                    <a:pt x="396" y="1246"/>
                    <a:pt x="396" y="1292"/>
                  </a:cubicBezTo>
                  <a:cubicBezTo>
                    <a:pt x="396" y="1348"/>
                    <a:pt x="406" y="1394"/>
                    <a:pt x="443" y="1441"/>
                  </a:cubicBezTo>
                  <a:cubicBezTo>
                    <a:pt x="471" y="1487"/>
                    <a:pt x="517" y="1525"/>
                    <a:pt x="582" y="1534"/>
                  </a:cubicBezTo>
                  <a:cubicBezTo>
                    <a:pt x="592" y="1535"/>
                    <a:pt x="602" y="1536"/>
                    <a:pt x="612" y="1536"/>
                  </a:cubicBezTo>
                  <a:cubicBezTo>
                    <a:pt x="657" y="1536"/>
                    <a:pt x="702" y="1520"/>
                    <a:pt x="740" y="1497"/>
                  </a:cubicBezTo>
                  <a:cubicBezTo>
                    <a:pt x="787" y="1478"/>
                    <a:pt x="824" y="1432"/>
                    <a:pt x="861" y="1394"/>
                  </a:cubicBezTo>
                  <a:cubicBezTo>
                    <a:pt x="907" y="1339"/>
                    <a:pt x="935" y="1264"/>
                    <a:pt x="982" y="1209"/>
                  </a:cubicBezTo>
                  <a:cubicBezTo>
                    <a:pt x="982" y="1274"/>
                    <a:pt x="982" y="1348"/>
                    <a:pt x="1010" y="1413"/>
                  </a:cubicBezTo>
                  <a:cubicBezTo>
                    <a:pt x="1019" y="1459"/>
                    <a:pt x="1056" y="1506"/>
                    <a:pt x="1093" y="1543"/>
                  </a:cubicBezTo>
                  <a:cubicBezTo>
                    <a:pt x="1121" y="1580"/>
                    <a:pt x="1168" y="1599"/>
                    <a:pt x="1214" y="1617"/>
                  </a:cubicBezTo>
                  <a:cubicBezTo>
                    <a:pt x="1226" y="1620"/>
                    <a:pt x="1238" y="1621"/>
                    <a:pt x="1251" y="1621"/>
                  </a:cubicBezTo>
                  <a:cubicBezTo>
                    <a:pt x="1291" y="1621"/>
                    <a:pt x="1332" y="1610"/>
                    <a:pt x="1353" y="1590"/>
                  </a:cubicBezTo>
                  <a:cubicBezTo>
                    <a:pt x="1400" y="1571"/>
                    <a:pt x="1428" y="1525"/>
                    <a:pt x="1446" y="1487"/>
                  </a:cubicBezTo>
                  <a:cubicBezTo>
                    <a:pt x="1493" y="1404"/>
                    <a:pt x="1521" y="1311"/>
                    <a:pt x="1530" y="1218"/>
                  </a:cubicBezTo>
                  <a:cubicBezTo>
                    <a:pt x="1567" y="1032"/>
                    <a:pt x="1576" y="846"/>
                    <a:pt x="1567" y="6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
            <p:cNvSpPr/>
            <p:nvPr/>
          </p:nvSpPr>
          <p:spPr>
            <a:xfrm>
              <a:off x="3522425" y="2493750"/>
              <a:ext cx="10250" cy="27675"/>
            </a:xfrm>
            <a:custGeom>
              <a:rect b="b" l="l" r="r" t="t"/>
              <a:pathLst>
                <a:path extrusionOk="0" h="1107" w="410">
                  <a:moveTo>
                    <a:pt x="410" y="1"/>
                  </a:moveTo>
                  <a:cubicBezTo>
                    <a:pt x="402" y="13"/>
                    <a:pt x="395" y="26"/>
                    <a:pt x="389" y="38"/>
                  </a:cubicBezTo>
                  <a:lnTo>
                    <a:pt x="389" y="38"/>
                  </a:lnTo>
                  <a:cubicBezTo>
                    <a:pt x="396" y="25"/>
                    <a:pt x="403" y="13"/>
                    <a:pt x="410" y="1"/>
                  </a:cubicBezTo>
                  <a:close/>
                  <a:moveTo>
                    <a:pt x="389" y="38"/>
                  </a:moveTo>
                  <a:cubicBezTo>
                    <a:pt x="350" y="111"/>
                    <a:pt x="311" y="191"/>
                    <a:pt x="280" y="270"/>
                  </a:cubicBezTo>
                  <a:lnTo>
                    <a:pt x="177" y="549"/>
                  </a:lnTo>
                  <a:cubicBezTo>
                    <a:pt x="140" y="642"/>
                    <a:pt x="122" y="735"/>
                    <a:pt x="85" y="827"/>
                  </a:cubicBezTo>
                  <a:cubicBezTo>
                    <a:pt x="57" y="920"/>
                    <a:pt x="29" y="1013"/>
                    <a:pt x="1" y="1106"/>
                  </a:cubicBezTo>
                  <a:cubicBezTo>
                    <a:pt x="38" y="1013"/>
                    <a:pt x="75" y="920"/>
                    <a:pt x="85" y="837"/>
                  </a:cubicBezTo>
                  <a:lnTo>
                    <a:pt x="187" y="558"/>
                  </a:lnTo>
                  <a:lnTo>
                    <a:pt x="289" y="279"/>
                  </a:lnTo>
                  <a:cubicBezTo>
                    <a:pt x="317" y="233"/>
                    <a:pt x="326" y="186"/>
                    <a:pt x="354" y="140"/>
                  </a:cubicBezTo>
                  <a:cubicBezTo>
                    <a:pt x="361" y="106"/>
                    <a:pt x="373" y="72"/>
                    <a:pt x="389" y="3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
            <p:cNvSpPr/>
            <p:nvPr/>
          </p:nvSpPr>
          <p:spPr>
            <a:xfrm>
              <a:off x="3510350" y="2493050"/>
              <a:ext cx="21400" cy="24650"/>
            </a:xfrm>
            <a:custGeom>
              <a:rect b="b" l="l" r="r" t="t"/>
              <a:pathLst>
                <a:path extrusionOk="0" h="986" w="856">
                  <a:moveTo>
                    <a:pt x="856" y="1"/>
                  </a:moveTo>
                  <a:cubicBezTo>
                    <a:pt x="818" y="56"/>
                    <a:pt x="791" y="94"/>
                    <a:pt x="753" y="131"/>
                  </a:cubicBezTo>
                  <a:cubicBezTo>
                    <a:pt x="716" y="168"/>
                    <a:pt x="679" y="214"/>
                    <a:pt x="651" y="252"/>
                  </a:cubicBezTo>
                  <a:lnTo>
                    <a:pt x="428" y="493"/>
                  </a:lnTo>
                  <a:lnTo>
                    <a:pt x="205" y="735"/>
                  </a:lnTo>
                  <a:lnTo>
                    <a:pt x="1" y="986"/>
                  </a:lnTo>
                  <a:cubicBezTo>
                    <a:pt x="75" y="902"/>
                    <a:pt x="159" y="828"/>
                    <a:pt x="233" y="753"/>
                  </a:cubicBezTo>
                  <a:cubicBezTo>
                    <a:pt x="298" y="670"/>
                    <a:pt x="382" y="586"/>
                    <a:pt x="447" y="502"/>
                  </a:cubicBezTo>
                  <a:lnTo>
                    <a:pt x="660" y="261"/>
                  </a:lnTo>
                  <a:cubicBezTo>
                    <a:pt x="725" y="177"/>
                    <a:pt x="800" y="94"/>
                    <a:pt x="8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
            <p:cNvSpPr/>
            <p:nvPr/>
          </p:nvSpPr>
          <p:spPr>
            <a:xfrm>
              <a:off x="3524750" y="2502575"/>
              <a:ext cx="3275" cy="7700"/>
            </a:xfrm>
            <a:custGeom>
              <a:rect b="b" l="l" r="r" t="t"/>
              <a:pathLst>
                <a:path extrusionOk="0" h="308" w="131">
                  <a:moveTo>
                    <a:pt x="131" y="1"/>
                  </a:moveTo>
                  <a:lnTo>
                    <a:pt x="131" y="1"/>
                  </a:lnTo>
                  <a:cubicBezTo>
                    <a:pt x="103" y="19"/>
                    <a:pt x="94" y="47"/>
                    <a:pt x="84" y="66"/>
                  </a:cubicBezTo>
                  <a:cubicBezTo>
                    <a:pt x="75" y="103"/>
                    <a:pt x="57" y="121"/>
                    <a:pt x="47" y="149"/>
                  </a:cubicBezTo>
                  <a:cubicBezTo>
                    <a:pt x="29" y="205"/>
                    <a:pt x="10" y="251"/>
                    <a:pt x="1" y="307"/>
                  </a:cubicBezTo>
                  <a:cubicBezTo>
                    <a:pt x="29" y="261"/>
                    <a:pt x="47" y="214"/>
                    <a:pt x="84" y="159"/>
                  </a:cubicBezTo>
                  <a:cubicBezTo>
                    <a:pt x="94" y="140"/>
                    <a:pt x="94" y="103"/>
                    <a:pt x="103" y="75"/>
                  </a:cubicBezTo>
                  <a:cubicBezTo>
                    <a:pt x="122" y="56"/>
                    <a:pt x="122" y="1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
            <p:cNvSpPr/>
            <p:nvPr/>
          </p:nvSpPr>
          <p:spPr>
            <a:xfrm>
              <a:off x="3522675" y="2508375"/>
              <a:ext cx="1650" cy="4900"/>
            </a:xfrm>
            <a:custGeom>
              <a:rect b="b" l="l" r="r" t="t"/>
              <a:pathLst>
                <a:path extrusionOk="0" h="196" w="66">
                  <a:moveTo>
                    <a:pt x="65" y="1"/>
                  </a:moveTo>
                  <a:lnTo>
                    <a:pt x="65" y="1"/>
                  </a:lnTo>
                  <a:cubicBezTo>
                    <a:pt x="37" y="10"/>
                    <a:pt x="37" y="29"/>
                    <a:pt x="28" y="47"/>
                  </a:cubicBezTo>
                  <a:cubicBezTo>
                    <a:pt x="28" y="57"/>
                    <a:pt x="19" y="75"/>
                    <a:pt x="19" y="94"/>
                  </a:cubicBezTo>
                  <a:cubicBezTo>
                    <a:pt x="19" y="122"/>
                    <a:pt x="0" y="159"/>
                    <a:pt x="19" y="196"/>
                  </a:cubicBezTo>
                  <a:cubicBezTo>
                    <a:pt x="28" y="159"/>
                    <a:pt x="37" y="122"/>
                    <a:pt x="37" y="94"/>
                  </a:cubicBezTo>
                  <a:cubicBezTo>
                    <a:pt x="47" y="75"/>
                    <a:pt x="47" y="57"/>
                    <a:pt x="47" y="47"/>
                  </a:cubicBezTo>
                  <a:cubicBezTo>
                    <a:pt x="65" y="29"/>
                    <a:pt x="65"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
            <p:cNvSpPr/>
            <p:nvPr/>
          </p:nvSpPr>
          <p:spPr>
            <a:xfrm>
              <a:off x="3520350" y="2505375"/>
              <a:ext cx="3500" cy="6975"/>
            </a:xfrm>
            <a:custGeom>
              <a:rect b="b" l="l" r="r" t="t"/>
              <a:pathLst>
                <a:path extrusionOk="0" h="279" w="140">
                  <a:moveTo>
                    <a:pt x="140" y="0"/>
                  </a:moveTo>
                  <a:lnTo>
                    <a:pt x="140" y="0"/>
                  </a:lnTo>
                  <a:cubicBezTo>
                    <a:pt x="130" y="9"/>
                    <a:pt x="102" y="37"/>
                    <a:pt x="93" y="56"/>
                  </a:cubicBezTo>
                  <a:lnTo>
                    <a:pt x="65" y="130"/>
                  </a:lnTo>
                  <a:cubicBezTo>
                    <a:pt x="37" y="177"/>
                    <a:pt x="10" y="232"/>
                    <a:pt x="0" y="279"/>
                  </a:cubicBezTo>
                  <a:cubicBezTo>
                    <a:pt x="37" y="242"/>
                    <a:pt x="65" y="195"/>
                    <a:pt x="84" y="139"/>
                  </a:cubicBezTo>
                  <a:cubicBezTo>
                    <a:pt x="112" y="93"/>
                    <a:pt x="12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
            <p:cNvSpPr/>
            <p:nvPr/>
          </p:nvSpPr>
          <p:spPr>
            <a:xfrm>
              <a:off x="3525675" y="2499325"/>
              <a:ext cx="2825" cy="3975"/>
            </a:xfrm>
            <a:custGeom>
              <a:rect b="b" l="l" r="r" t="t"/>
              <a:pathLst>
                <a:path extrusionOk="0" h="159" w="113">
                  <a:moveTo>
                    <a:pt x="112" y="1"/>
                  </a:moveTo>
                  <a:lnTo>
                    <a:pt x="47" y="66"/>
                  </a:lnTo>
                  <a:cubicBezTo>
                    <a:pt x="20" y="103"/>
                    <a:pt x="10" y="131"/>
                    <a:pt x="1" y="158"/>
                  </a:cubicBezTo>
                  <a:lnTo>
                    <a:pt x="66" y="93"/>
                  </a:lnTo>
                  <a:cubicBezTo>
                    <a:pt x="94" y="56"/>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
            <p:cNvSpPr/>
            <p:nvPr/>
          </p:nvSpPr>
          <p:spPr>
            <a:xfrm>
              <a:off x="3510350" y="2518375"/>
              <a:ext cx="1900" cy="7450"/>
            </a:xfrm>
            <a:custGeom>
              <a:rect b="b" l="l" r="r" t="t"/>
              <a:pathLst>
                <a:path extrusionOk="0" h="298" w="76">
                  <a:moveTo>
                    <a:pt x="75" y="0"/>
                  </a:moveTo>
                  <a:lnTo>
                    <a:pt x="47" y="75"/>
                  </a:lnTo>
                  <a:cubicBezTo>
                    <a:pt x="29" y="93"/>
                    <a:pt x="29" y="121"/>
                    <a:pt x="19" y="140"/>
                  </a:cubicBezTo>
                  <a:cubicBezTo>
                    <a:pt x="10" y="205"/>
                    <a:pt x="1" y="251"/>
                    <a:pt x="1" y="298"/>
                  </a:cubicBezTo>
                  <a:cubicBezTo>
                    <a:pt x="19" y="251"/>
                    <a:pt x="29" y="205"/>
                    <a:pt x="47" y="140"/>
                  </a:cubicBezTo>
                  <a:cubicBezTo>
                    <a:pt x="57" y="121"/>
                    <a:pt x="66" y="93"/>
                    <a:pt x="66" y="75"/>
                  </a:cubicBezTo>
                  <a:cubicBezTo>
                    <a:pt x="66" y="47"/>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
            <p:cNvSpPr/>
            <p:nvPr/>
          </p:nvSpPr>
          <p:spPr>
            <a:xfrm>
              <a:off x="3512900" y="2516750"/>
              <a:ext cx="1675" cy="4675"/>
            </a:xfrm>
            <a:custGeom>
              <a:rect b="b" l="l" r="r" t="t"/>
              <a:pathLst>
                <a:path extrusionOk="0" h="187" w="67">
                  <a:moveTo>
                    <a:pt x="66" y="0"/>
                  </a:moveTo>
                  <a:cubicBezTo>
                    <a:pt x="57" y="10"/>
                    <a:pt x="47" y="38"/>
                    <a:pt x="38" y="47"/>
                  </a:cubicBezTo>
                  <a:cubicBezTo>
                    <a:pt x="20" y="56"/>
                    <a:pt x="10" y="84"/>
                    <a:pt x="10" y="93"/>
                  </a:cubicBezTo>
                  <a:cubicBezTo>
                    <a:pt x="1" y="103"/>
                    <a:pt x="1" y="130"/>
                    <a:pt x="1" y="140"/>
                  </a:cubicBezTo>
                  <a:lnTo>
                    <a:pt x="1" y="186"/>
                  </a:lnTo>
                  <a:cubicBezTo>
                    <a:pt x="20" y="149"/>
                    <a:pt x="20" y="130"/>
                    <a:pt x="47" y="93"/>
                  </a:cubicBezTo>
                  <a:cubicBezTo>
                    <a:pt x="57" y="65"/>
                    <a:pt x="57"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
            <p:cNvSpPr/>
            <p:nvPr/>
          </p:nvSpPr>
          <p:spPr>
            <a:xfrm>
              <a:off x="3511750" y="2523950"/>
              <a:ext cx="500" cy="3050"/>
            </a:xfrm>
            <a:custGeom>
              <a:rect b="b" l="l" r="r" t="t"/>
              <a:pathLst>
                <a:path extrusionOk="0" h="122" w="20">
                  <a:moveTo>
                    <a:pt x="19" y="0"/>
                  </a:moveTo>
                  <a:cubicBezTo>
                    <a:pt x="10" y="28"/>
                    <a:pt x="1" y="38"/>
                    <a:pt x="1" y="56"/>
                  </a:cubicBezTo>
                  <a:lnTo>
                    <a:pt x="1" y="93"/>
                  </a:lnTo>
                  <a:cubicBezTo>
                    <a:pt x="1" y="93"/>
                    <a:pt x="1" y="103"/>
                    <a:pt x="10" y="121"/>
                  </a:cubicBezTo>
                  <a:cubicBezTo>
                    <a:pt x="19" y="93"/>
                    <a:pt x="19" y="84"/>
                    <a:pt x="19" y="56"/>
                  </a:cubicBezTo>
                  <a:lnTo>
                    <a:pt x="19" y="3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
            <p:cNvSpPr/>
            <p:nvPr/>
          </p:nvSpPr>
          <p:spPr>
            <a:xfrm>
              <a:off x="3499200" y="2510000"/>
              <a:ext cx="2125" cy="6075"/>
            </a:xfrm>
            <a:custGeom>
              <a:rect b="b" l="l" r="r" t="t"/>
              <a:pathLst>
                <a:path extrusionOk="0" h="243" w="85">
                  <a:moveTo>
                    <a:pt x="84" y="1"/>
                  </a:moveTo>
                  <a:lnTo>
                    <a:pt x="57" y="29"/>
                  </a:lnTo>
                  <a:cubicBezTo>
                    <a:pt x="47" y="29"/>
                    <a:pt x="47" y="38"/>
                    <a:pt x="38" y="47"/>
                  </a:cubicBezTo>
                  <a:cubicBezTo>
                    <a:pt x="19" y="75"/>
                    <a:pt x="10" y="94"/>
                    <a:pt x="10" y="122"/>
                  </a:cubicBezTo>
                  <a:cubicBezTo>
                    <a:pt x="1" y="140"/>
                    <a:pt x="1" y="168"/>
                    <a:pt x="10" y="187"/>
                  </a:cubicBezTo>
                  <a:cubicBezTo>
                    <a:pt x="29" y="215"/>
                    <a:pt x="38" y="233"/>
                    <a:pt x="57" y="242"/>
                  </a:cubicBezTo>
                  <a:cubicBezTo>
                    <a:pt x="38" y="196"/>
                    <a:pt x="38" y="168"/>
                    <a:pt x="38" y="131"/>
                  </a:cubicBezTo>
                  <a:cubicBezTo>
                    <a:pt x="47" y="122"/>
                    <a:pt x="47" y="94"/>
                    <a:pt x="57" y="75"/>
                  </a:cubicBezTo>
                  <a:cubicBezTo>
                    <a:pt x="57" y="57"/>
                    <a:pt x="75" y="47"/>
                    <a:pt x="75" y="38"/>
                  </a:cubicBezTo>
                  <a:cubicBezTo>
                    <a:pt x="75" y="29"/>
                    <a:pt x="84" y="10"/>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
            <p:cNvSpPr/>
            <p:nvPr/>
          </p:nvSpPr>
          <p:spPr>
            <a:xfrm>
              <a:off x="3501300" y="2507450"/>
              <a:ext cx="3975" cy="4900"/>
            </a:xfrm>
            <a:custGeom>
              <a:rect b="b" l="l" r="r" t="t"/>
              <a:pathLst>
                <a:path extrusionOk="0" h="196" w="159">
                  <a:moveTo>
                    <a:pt x="158" y="1"/>
                  </a:moveTo>
                  <a:cubicBezTo>
                    <a:pt x="140" y="1"/>
                    <a:pt x="112" y="19"/>
                    <a:pt x="103" y="38"/>
                  </a:cubicBezTo>
                  <a:cubicBezTo>
                    <a:pt x="84" y="47"/>
                    <a:pt x="65" y="56"/>
                    <a:pt x="56" y="84"/>
                  </a:cubicBezTo>
                  <a:cubicBezTo>
                    <a:pt x="38" y="112"/>
                    <a:pt x="10" y="149"/>
                    <a:pt x="0" y="196"/>
                  </a:cubicBezTo>
                  <a:cubicBezTo>
                    <a:pt x="10" y="177"/>
                    <a:pt x="38" y="159"/>
                    <a:pt x="56" y="140"/>
                  </a:cubicBezTo>
                  <a:cubicBezTo>
                    <a:pt x="65" y="131"/>
                    <a:pt x="84" y="103"/>
                    <a:pt x="93" y="94"/>
                  </a:cubicBezTo>
                  <a:lnTo>
                    <a:pt x="131" y="47"/>
                  </a:lnTo>
                  <a:cubicBezTo>
                    <a:pt x="140" y="38"/>
                    <a:pt x="149"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
            <p:cNvSpPr/>
            <p:nvPr/>
          </p:nvSpPr>
          <p:spPr>
            <a:xfrm>
              <a:off x="3502225" y="2503975"/>
              <a:ext cx="4200" cy="3750"/>
            </a:xfrm>
            <a:custGeom>
              <a:rect b="b" l="l" r="r" t="t"/>
              <a:pathLst>
                <a:path extrusionOk="0" h="150" w="168">
                  <a:moveTo>
                    <a:pt x="168" y="0"/>
                  </a:moveTo>
                  <a:cubicBezTo>
                    <a:pt x="149" y="0"/>
                    <a:pt x="121" y="10"/>
                    <a:pt x="112" y="19"/>
                  </a:cubicBezTo>
                  <a:cubicBezTo>
                    <a:pt x="103" y="38"/>
                    <a:pt x="75" y="47"/>
                    <a:pt x="66" y="56"/>
                  </a:cubicBezTo>
                  <a:cubicBezTo>
                    <a:pt x="56" y="65"/>
                    <a:pt x="38" y="93"/>
                    <a:pt x="28" y="103"/>
                  </a:cubicBezTo>
                  <a:cubicBezTo>
                    <a:pt x="19" y="112"/>
                    <a:pt x="10" y="130"/>
                    <a:pt x="1" y="149"/>
                  </a:cubicBezTo>
                  <a:cubicBezTo>
                    <a:pt x="28" y="130"/>
                    <a:pt x="56" y="103"/>
                    <a:pt x="94" y="84"/>
                  </a:cubicBezTo>
                  <a:cubicBezTo>
                    <a:pt x="112" y="47"/>
                    <a:pt x="140"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
            <p:cNvSpPr/>
            <p:nvPr/>
          </p:nvSpPr>
          <p:spPr>
            <a:xfrm>
              <a:off x="3502450" y="2509550"/>
              <a:ext cx="2125" cy="3500"/>
            </a:xfrm>
            <a:custGeom>
              <a:rect b="b" l="l" r="r" t="t"/>
              <a:pathLst>
                <a:path extrusionOk="0" h="140" w="85">
                  <a:moveTo>
                    <a:pt x="85" y="0"/>
                  </a:moveTo>
                  <a:cubicBezTo>
                    <a:pt x="57" y="10"/>
                    <a:pt x="29" y="28"/>
                    <a:pt x="19" y="56"/>
                  </a:cubicBezTo>
                  <a:cubicBezTo>
                    <a:pt x="10" y="65"/>
                    <a:pt x="1" y="75"/>
                    <a:pt x="1" y="93"/>
                  </a:cubicBezTo>
                  <a:lnTo>
                    <a:pt x="1" y="140"/>
                  </a:lnTo>
                  <a:cubicBezTo>
                    <a:pt x="10" y="112"/>
                    <a:pt x="29" y="93"/>
                    <a:pt x="47" y="65"/>
                  </a:cubicBezTo>
                  <a:lnTo>
                    <a:pt x="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3"/>
            <p:cNvSpPr/>
            <p:nvPr/>
          </p:nvSpPr>
          <p:spPr>
            <a:xfrm>
              <a:off x="3523375" y="2493750"/>
              <a:ext cx="5825" cy="1200"/>
            </a:xfrm>
            <a:custGeom>
              <a:rect b="b" l="l" r="r" t="t"/>
              <a:pathLst>
                <a:path extrusionOk="0" h="48" w="233">
                  <a:moveTo>
                    <a:pt x="112" y="1"/>
                  </a:moveTo>
                  <a:cubicBezTo>
                    <a:pt x="65" y="10"/>
                    <a:pt x="37" y="28"/>
                    <a:pt x="0" y="47"/>
                  </a:cubicBezTo>
                  <a:cubicBezTo>
                    <a:pt x="37" y="38"/>
                    <a:pt x="84" y="28"/>
                    <a:pt x="112" y="28"/>
                  </a:cubicBezTo>
                  <a:cubicBezTo>
                    <a:pt x="149" y="10"/>
                    <a:pt x="195" y="10"/>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
            <p:cNvSpPr/>
            <p:nvPr/>
          </p:nvSpPr>
          <p:spPr>
            <a:xfrm>
              <a:off x="3522675" y="2495150"/>
              <a:ext cx="4425" cy="1650"/>
            </a:xfrm>
            <a:custGeom>
              <a:rect b="b" l="l" r="r" t="t"/>
              <a:pathLst>
                <a:path extrusionOk="0" h="66" w="177">
                  <a:moveTo>
                    <a:pt x="130" y="0"/>
                  </a:moveTo>
                  <a:cubicBezTo>
                    <a:pt x="121" y="0"/>
                    <a:pt x="93" y="19"/>
                    <a:pt x="84" y="19"/>
                  </a:cubicBezTo>
                  <a:cubicBezTo>
                    <a:pt x="47" y="28"/>
                    <a:pt x="28" y="37"/>
                    <a:pt x="0" y="65"/>
                  </a:cubicBezTo>
                  <a:cubicBezTo>
                    <a:pt x="9" y="65"/>
                    <a:pt x="37" y="47"/>
                    <a:pt x="47" y="47"/>
                  </a:cubicBezTo>
                  <a:cubicBezTo>
                    <a:pt x="75" y="47"/>
                    <a:pt x="84" y="37"/>
                    <a:pt x="93" y="37"/>
                  </a:cubicBezTo>
                  <a:cubicBezTo>
                    <a:pt x="121" y="28"/>
                    <a:pt x="140" y="28"/>
                    <a:pt x="177" y="19"/>
                  </a:cubicBezTo>
                  <a:cubicBezTo>
                    <a:pt x="167" y="0"/>
                    <a:pt x="140"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
            <p:cNvSpPr/>
            <p:nvPr/>
          </p:nvSpPr>
          <p:spPr>
            <a:xfrm>
              <a:off x="3522425" y="2497225"/>
              <a:ext cx="3275" cy="3275"/>
            </a:xfrm>
            <a:custGeom>
              <a:rect b="b" l="l" r="r" t="t"/>
              <a:pathLst>
                <a:path extrusionOk="0" h="131" w="131">
                  <a:moveTo>
                    <a:pt x="131" y="1"/>
                  </a:moveTo>
                  <a:lnTo>
                    <a:pt x="131" y="1"/>
                  </a:lnTo>
                  <a:cubicBezTo>
                    <a:pt x="94" y="29"/>
                    <a:pt x="75" y="38"/>
                    <a:pt x="57" y="47"/>
                  </a:cubicBezTo>
                  <a:lnTo>
                    <a:pt x="29" y="85"/>
                  </a:lnTo>
                  <a:cubicBezTo>
                    <a:pt x="10" y="94"/>
                    <a:pt x="1" y="122"/>
                    <a:pt x="1" y="131"/>
                  </a:cubicBezTo>
                  <a:cubicBezTo>
                    <a:pt x="19" y="103"/>
                    <a:pt x="47" y="94"/>
                    <a:pt x="75" y="75"/>
                  </a:cubicBezTo>
                  <a:cubicBezTo>
                    <a:pt x="94" y="47"/>
                    <a:pt x="122"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
            <p:cNvSpPr/>
            <p:nvPr/>
          </p:nvSpPr>
          <p:spPr>
            <a:xfrm>
              <a:off x="3519650" y="2497475"/>
              <a:ext cx="3500" cy="1875"/>
            </a:xfrm>
            <a:custGeom>
              <a:rect b="b" l="l" r="r" t="t"/>
              <a:pathLst>
                <a:path extrusionOk="0" h="75" w="140">
                  <a:moveTo>
                    <a:pt x="140" y="0"/>
                  </a:moveTo>
                  <a:cubicBezTo>
                    <a:pt x="112" y="19"/>
                    <a:pt x="75" y="28"/>
                    <a:pt x="56" y="28"/>
                  </a:cubicBezTo>
                  <a:cubicBezTo>
                    <a:pt x="28" y="37"/>
                    <a:pt x="10" y="47"/>
                    <a:pt x="0" y="75"/>
                  </a:cubicBezTo>
                  <a:cubicBezTo>
                    <a:pt x="28" y="75"/>
                    <a:pt x="56" y="65"/>
                    <a:pt x="75" y="47"/>
                  </a:cubicBezTo>
                  <a:cubicBezTo>
                    <a:pt x="103" y="37"/>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
            <p:cNvSpPr/>
            <p:nvPr/>
          </p:nvSpPr>
          <p:spPr>
            <a:xfrm>
              <a:off x="3516625" y="2495600"/>
              <a:ext cx="4675" cy="2350"/>
            </a:xfrm>
            <a:custGeom>
              <a:rect b="b" l="l" r="r" t="t"/>
              <a:pathLst>
                <a:path extrusionOk="0" h="94" w="187">
                  <a:moveTo>
                    <a:pt x="186" y="1"/>
                  </a:moveTo>
                  <a:lnTo>
                    <a:pt x="84" y="29"/>
                  </a:lnTo>
                  <a:cubicBezTo>
                    <a:pt x="56" y="47"/>
                    <a:pt x="19" y="66"/>
                    <a:pt x="1" y="94"/>
                  </a:cubicBezTo>
                  <a:cubicBezTo>
                    <a:pt x="47" y="94"/>
                    <a:pt x="75" y="66"/>
                    <a:pt x="103" y="57"/>
                  </a:cubicBezTo>
                  <a:cubicBezTo>
                    <a:pt x="131" y="47"/>
                    <a:pt x="159"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
            <p:cNvSpPr/>
            <p:nvPr/>
          </p:nvSpPr>
          <p:spPr>
            <a:xfrm>
              <a:off x="3530575" y="2525350"/>
              <a:ext cx="3725" cy="5600"/>
            </a:xfrm>
            <a:custGeom>
              <a:rect b="b" l="l" r="r" t="t"/>
              <a:pathLst>
                <a:path extrusionOk="0" h="224" w="149">
                  <a:moveTo>
                    <a:pt x="149" y="0"/>
                  </a:moveTo>
                  <a:lnTo>
                    <a:pt x="149" y="0"/>
                  </a:lnTo>
                  <a:cubicBezTo>
                    <a:pt x="139" y="28"/>
                    <a:pt x="130" y="37"/>
                    <a:pt x="121" y="65"/>
                  </a:cubicBezTo>
                  <a:cubicBezTo>
                    <a:pt x="102" y="84"/>
                    <a:pt x="93" y="93"/>
                    <a:pt x="84" y="121"/>
                  </a:cubicBezTo>
                  <a:cubicBezTo>
                    <a:pt x="56" y="158"/>
                    <a:pt x="28" y="186"/>
                    <a:pt x="0" y="223"/>
                  </a:cubicBezTo>
                  <a:cubicBezTo>
                    <a:pt x="9" y="214"/>
                    <a:pt x="37" y="205"/>
                    <a:pt x="56" y="186"/>
                  </a:cubicBezTo>
                  <a:cubicBezTo>
                    <a:pt x="84" y="167"/>
                    <a:pt x="93" y="158"/>
                    <a:pt x="102" y="130"/>
                  </a:cubicBezTo>
                  <a:cubicBezTo>
                    <a:pt x="139" y="93"/>
                    <a:pt x="14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
            <p:cNvSpPr/>
            <p:nvPr/>
          </p:nvSpPr>
          <p:spPr>
            <a:xfrm>
              <a:off x="3531250" y="2523025"/>
              <a:ext cx="2600" cy="5350"/>
            </a:xfrm>
            <a:custGeom>
              <a:rect b="b" l="l" r="r" t="t"/>
              <a:pathLst>
                <a:path extrusionOk="0" h="214" w="104">
                  <a:moveTo>
                    <a:pt x="94" y="0"/>
                  </a:moveTo>
                  <a:lnTo>
                    <a:pt x="66" y="65"/>
                  </a:lnTo>
                  <a:cubicBezTo>
                    <a:pt x="57" y="75"/>
                    <a:pt x="57" y="93"/>
                    <a:pt x="47" y="112"/>
                  </a:cubicBezTo>
                  <a:cubicBezTo>
                    <a:pt x="29" y="140"/>
                    <a:pt x="10" y="177"/>
                    <a:pt x="1" y="214"/>
                  </a:cubicBezTo>
                  <a:cubicBezTo>
                    <a:pt x="10" y="205"/>
                    <a:pt x="29" y="177"/>
                    <a:pt x="29" y="167"/>
                  </a:cubicBezTo>
                  <a:cubicBezTo>
                    <a:pt x="47" y="158"/>
                    <a:pt x="57" y="140"/>
                    <a:pt x="66" y="121"/>
                  </a:cubicBezTo>
                  <a:cubicBezTo>
                    <a:pt x="94" y="84"/>
                    <a:pt x="103" y="37"/>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
            <p:cNvSpPr/>
            <p:nvPr/>
          </p:nvSpPr>
          <p:spPr>
            <a:xfrm>
              <a:off x="3531250" y="2519075"/>
              <a:ext cx="1650" cy="5825"/>
            </a:xfrm>
            <a:custGeom>
              <a:rect b="b" l="l" r="r" t="t"/>
              <a:pathLst>
                <a:path extrusionOk="0" h="233" w="66">
                  <a:moveTo>
                    <a:pt x="66" y="0"/>
                  </a:moveTo>
                  <a:lnTo>
                    <a:pt x="47" y="56"/>
                  </a:lnTo>
                  <a:cubicBezTo>
                    <a:pt x="29" y="84"/>
                    <a:pt x="29" y="93"/>
                    <a:pt x="20" y="112"/>
                  </a:cubicBezTo>
                  <a:cubicBezTo>
                    <a:pt x="10" y="149"/>
                    <a:pt x="1" y="186"/>
                    <a:pt x="1" y="233"/>
                  </a:cubicBezTo>
                  <a:cubicBezTo>
                    <a:pt x="29" y="195"/>
                    <a:pt x="38" y="158"/>
                    <a:pt x="57" y="112"/>
                  </a:cubicBezTo>
                  <a:cubicBezTo>
                    <a:pt x="57" y="102"/>
                    <a:pt x="66" y="84"/>
                    <a:pt x="66" y="56"/>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
            <p:cNvSpPr/>
            <p:nvPr/>
          </p:nvSpPr>
          <p:spPr>
            <a:xfrm>
              <a:off x="3534750" y="2514900"/>
              <a:ext cx="725" cy="6275"/>
            </a:xfrm>
            <a:custGeom>
              <a:rect b="b" l="l" r="r" t="t"/>
              <a:pathLst>
                <a:path extrusionOk="0" h="251" w="29">
                  <a:moveTo>
                    <a:pt x="19" y="0"/>
                  </a:moveTo>
                  <a:lnTo>
                    <a:pt x="10" y="65"/>
                  </a:lnTo>
                  <a:cubicBezTo>
                    <a:pt x="0" y="74"/>
                    <a:pt x="0" y="93"/>
                    <a:pt x="0" y="121"/>
                  </a:cubicBezTo>
                  <a:lnTo>
                    <a:pt x="0" y="251"/>
                  </a:lnTo>
                  <a:cubicBezTo>
                    <a:pt x="19" y="204"/>
                    <a:pt x="19" y="167"/>
                    <a:pt x="28" y="121"/>
                  </a:cubicBezTo>
                  <a:lnTo>
                    <a:pt x="28" y="65"/>
                  </a:lnTo>
                  <a:cubicBezTo>
                    <a:pt x="28" y="46"/>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
            <p:cNvSpPr/>
            <p:nvPr/>
          </p:nvSpPr>
          <p:spPr>
            <a:xfrm>
              <a:off x="3533575" y="2510000"/>
              <a:ext cx="1425" cy="6075"/>
            </a:xfrm>
            <a:custGeom>
              <a:rect b="b" l="l" r="r" t="t"/>
              <a:pathLst>
                <a:path extrusionOk="0" h="243" w="57">
                  <a:moveTo>
                    <a:pt x="38" y="1"/>
                  </a:moveTo>
                  <a:cubicBezTo>
                    <a:pt x="38" y="29"/>
                    <a:pt x="29" y="38"/>
                    <a:pt x="29" y="57"/>
                  </a:cubicBezTo>
                  <a:lnTo>
                    <a:pt x="19" y="122"/>
                  </a:lnTo>
                  <a:cubicBezTo>
                    <a:pt x="10" y="168"/>
                    <a:pt x="1" y="196"/>
                    <a:pt x="1" y="242"/>
                  </a:cubicBezTo>
                  <a:cubicBezTo>
                    <a:pt x="19" y="215"/>
                    <a:pt x="29" y="168"/>
                    <a:pt x="38" y="140"/>
                  </a:cubicBezTo>
                  <a:cubicBezTo>
                    <a:pt x="57" y="122"/>
                    <a:pt x="57" y="94"/>
                    <a:pt x="57" y="75"/>
                  </a:cubicBezTo>
                  <a:cubicBezTo>
                    <a:pt x="57" y="47"/>
                    <a:pt x="57" y="2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
            <p:cNvSpPr/>
            <p:nvPr/>
          </p:nvSpPr>
          <p:spPr>
            <a:xfrm>
              <a:off x="3518950" y="2517900"/>
              <a:ext cx="1175" cy="2600"/>
            </a:xfrm>
            <a:custGeom>
              <a:rect b="b" l="l" r="r" t="t"/>
              <a:pathLst>
                <a:path extrusionOk="0" h="104" w="47">
                  <a:moveTo>
                    <a:pt x="47" y="1"/>
                  </a:moveTo>
                  <a:lnTo>
                    <a:pt x="47" y="1"/>
                  </a:lnTo>
                  <a:cubicBezTo>
                    <a:pt x="38" y="10"/>
                    <a:pt x="19" y="38"/>
                    <a:pt x="10" y="47"/>
                  </a:cubicBezTo>
                  <a:cubicBezTo>
                    <a:pt x="1" y="66"/>
                    <a:pt x="1" y="84"/>
                    <a:pt x="1" y="103"/>
                  </a:cubicBezTo>
                  <a:cubicBezTo>
                    <a:pt x="28" y="94"/>
                    <a:pt x="28" y="84"/>
                    <a:pt x="38" y="57"/>
                  </a:cubicBezTo>
                  <a:cubicBezTo>
                    <a:pt x="47" y="38"/>
                    <a:pt x="47"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
            <p:cNvSpPr/>
            <p:nvPr/>
          </p:nvSpPr>
          <p:spPr>
            <a:xfrm>
              <a:off x="3516850" y="2519525"/>
              <a:ext cx="1200" cy="2825"/>
            </a:xfrm>
            <a:custGeom>
              <a:rect b="b" l="l" r="r" t="t"/>
              <a:pathLst>
                <a:path extrusionOk="0" h="113" w="48">
                  <a:moveTo>
                    <a:pt x="47" y="1"/>
                  </a:moveTo>
                  <a:lnTo>
                    <a:pt x="47" y="1"/>
                  </a:lnTo>
                  <a:cubicBezTo>
                    <a:pt x="38" y="19"/>
                    <a:pt x="29" y="38"/>
                    <a:pt x="10" y="47"/>
                  </a:cubicBezTo>
                  <a:cubicBezTo>
                    <a:pt x="1" y="75"/>
                    <a:pt x="1" y="84"/>
                    <a:pt x="1" y="112"/>
                  </a:cubicBezTo>
                  <a:cubicBezTo>
                    <a:pt x="29" y="94"/>
                    <a:pt x="38" y="75"/>
                    <a:pt x="38" y="66"/>
                  </a:cubicBezTo>
                  <a:cubicBezTo>
                    <a:pt x="47" y="38"/>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
            <p:cNvSpPr/>
            <p:nvPr/>
          </p:nvSpPr>
          <p:spPr>
            <a:xfrm>
              <a:off x="3534275" y="2503275"/>
              <a:ext cx="725" cy="4200"/>
            </a:xfrm>
            <a:custGeom>
              <a:rect b="b" l="l" r="r" t="t"/>
              <a:pathLst>
                <a:path extrusionOk="0" h="168" w="29">
                  <a:moveTo>
                    <a:pt x="19" y="0"/>
                  </a:moveTo>
                  <a:cubicBezTo>
                    <a:pt x="1" y="28"/>
                    <a:pt x="1" y="66"/>
                    <a:pt x="1" y="84"/>
                  </a:cubicBezTo>
                  <a:cubicBezTo>
                    <a:pt x="1" y="112"/>
                    <a:pt x="1" y="140"/>
                    <a:pt x="19" y="168"/>
                  </a:cubicBezTo>
                  <a:cubicBezTo>
                    <a:pt x="29" y="131"/>
                    <a:pt x="29" y="112"/>
                    <a:pt x="29" y="93"/>
                  </a:cubicBezTo>
                  <a:lnTo>
                    <a:pt x="29" y="47"/>
                  </a:lnTo>
                  <a:cubicBezTo>
                    <a:pt x="29" y="28"/>
                    <a:pt x="29"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
            <p:cNvSpPr/>
            <p:nvPr/>
          </p:nvSpPr>
          <p:spPr>
            <a:xfrm>
              <a:off x="3601400" y="2443100"/>
              <a:ext cx="40675" cy="41950"/>
            </a:xfrm>
            <a:custGeom>
              <a:rect b="b" l="l" r="r" t="t"/>
              <a:pathLst>
                <a:path extrusionOk="0" h="1678" w="1627">
                  <a:moveTo>
                    <a:pt x="844" y="0"/>
                  </a:moveTo>
                  <a:cubicBezTo>
                    <a:pt x="838" y="0"/>
                    <a:pt x="833" y="1"/>
                    <a:pt x="828" y="1"/>
                  </a:cubicBezTo>
                  <a:cubicBezTo>
                    <a:pt x="735" y="20"/>
                    <a:pt x="670" y="122"/>
                    <a:pt x="642" y="215"/>
                  </a:cubicBezTo>
                  <a:cubicBezTo>
                    <a:pt x="605" y="308"/>
                    <a:pt x="605" y="410"/>
                    <a:pt x="568" y="503"/>
                  </a:cubicBezTo>
                  <a:cubicBezTo>
                    <a:pt x="540" y="410"/>
                    <a:pt x="503" y="317"/>
                    <a:pt x="428" y="252"/>
                  </a:cubicBezTo>
                  <a:cubicBezTo>
                    <a:pt x="380" y="190"/>
                    <a:pt x="307" y="154"/>
                    <a:pt x="238" y="154"/>
                  </a:cubicBezTo>
                  <a:cubicBezTo>
                    <a:pt x="214" y="154"/>
                    <a:pt x="190" y="159"/>
                    <a:pt x="168" y="168"/>
                  </a:cubicBezTo>
                  <a:cubicBezTo>
                    <a:pt x="10" y="224"/>
                    <a:pt x="1" y="429"/>
                    <a:pt x="38" y="577"/>
                  </a:cubicBezTo>
                  <a:cubicBezTo>
                    <a:pt x="103" y="958"/>
                    <a:pt x="280" y="1320"/>
                    <a:pt x="521" y="1618"/>
                  </a:cubicBezTo>
                  <a:cubicBezTo>
                    <a:pt x="555" y="1662"/>
                    <a:pt x="601" y="1677"/>
                    <a:pt x="650" y="1677"/>
                  </a:cubicBezTo>
                  <a:cubicBezTo>
                    <a:pt x="724" y="1677"/>
                    <a:pt x="802" y="1644"/>
                    <a:pt x="846" y="1627"/>
                  </a:cubicBezTo>
                  <a:cubicBezTo>
                    <a:pt x="1153" y="1423"/>
                    <a:pt x="1432" y="1144"/>
                    <a:pt x="1552" y="791"/>
                  </a:cubicBezTo>
                  <a:cubicBezTo>
                    <a:pt x="1599" y="689"/>
                    <a:pt x="1627" y="577"/>
                    <a:pt x="1599" y="456"/>
                  </a:cubicBezTo>
                  <a:cubicBezTo>
                    <a:pt x="1580" y="345"/>
                    <a:pt x="1487" y="233"/>
                    <a:pt x="1367" y="233"/>
                  </a:cubicBezTo>
                  <a:cubicBezTo>
                    <a:pt x="1362" y="233"/>
                    <a:pt x="1358" y="233"/>
                    <a:pt x="1353" y="233"/>
                  </a:cubicBezTo>
                  <a:cubicBezTo>
                    <a:pt x="1238" y="233"/>
                    <a:pt x="1132" y="349"/>
                    <a:pt x="1069" y="447"/>
                  </a:cubicBezTo>
                  <a:cubicBezTo>
                    <a:pt x="1079" y="345"/>
                    <a:pt x="1079" y="252"/>
                    <a:pt x="1041" y="159"/>
                  </a:cubicBezTo>
                  <a:cubicBezTo>
                    <a:pt x="1015" y="71"/>
                    <a:pt x="931" y="0"/>
                    <a:pt x="8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
            <p:cNvSpPr/>
            <p:nvPr/>
          </p:nvSpPr>
          <p:spPr>
            <a:xfrm>
              <a:off x="3601400" y="2442325"/>
              <a:ext cx="40675" cy="43325"/>
            </a:xfrm>
            <a:custGeom>
              <a:rect b="b" l="l" r="r" t="t"/>
              <a:pathLst>
                <a:path extrusionOk="0" h="1733" w="1627">
                  <a:moveTo>
                    <a:pt x="605" y="1723"/>
                  </a:moveTo>
                  <a:lnTo>
                    <a:pt x="605" y="1723"/>
                  </a:lnTo>
                  <a:cubicBezTo>
                    <a:pt x="633" y="1732"/>
                    <a:pt x="651" y="1732"/>
                    <a:pt x="688" y="1732"/>
                  </a:cubicBezTo>
                  <a:cubicBezTo>
                    <a:pt x="660" y="1732"/>
                    <a:pt x="633" y="1732"/>
                    <a:pt x="605" y="1723"/>
                  </a:cubicBezTo>
                  <a:close/>
                  <a:moveTo>
                    <a:pt x="832" y="1"/>
                  </a:moveTo>
                  <a:cubicBezTo>
                    <a:pt x="818" y="1"/>
                    <a:pt x="804" y="2"/>
                    <a:pt x="791" y="4"/>
                  </a:cubicBezTo>
                  <a:cubicBezTo>
                    <a:pt x="735" y="14"/>
                    <a:pt x="688" y="51"/>
                    <a:pt x="651" y="97"/>
                  </a:cubicBezTo>
                  <a:cubicBezTo>
                    <a:pt x="614" y="144"/>
                    <a:pt x="605" y="190"/>
                    <a:pt x="577" y="237"/>
                  </a:cubicBezTo>
                  <a:cubicBezTo>
                    <a:pt x="558" y="311"/>
                    <a:pt x="558" y="385"/>
                    <a:pt x="549" y="450"/>
                  </a:cubicBezTo>
                  <a:cubicBezTo>
                    <a:pt x="521" y="385"/>
                    <a:pt x="484" y="329"/>
                    <a:pt x="437" y="264"/>
                  </a:cubicBezTo>
                  <a:cubicBezTo>
                    <a:pt x="410" y="237"/>
                    <a:pt x="372" y="199"/>
                    <a:pt x="326" y="190"/>
                  </a:cubicBezTo>
                  <a:cubicBezTo>
                    <a:pt x="297" y="172"/>
                    <a:pt x="267" y="166"/>
                    <a:pt x="235" y="166"/>
                  </a:cubicBezTo>
                  <a:cubicBezTo>
                    <a:pt x="217" y="166"/>
                    <a:pt x="198" y="168"/>
                    <a:pt x="177" y="172"/>
                  </a:cubicBezTo>
                  <a:cubicBezTo>
                    <a:pt x="131" y="190"/>
                    <a:pt x="84" y="218"/>
                    <a:pt x="57" y="255"/>
                  </a:cubicBezTo>
                  <a:cubicBezTo>
                    <a:pt x="38" y="302"/>
                    <a:pt x="10" y="348"/>
                    <a:pt x="10" y="395"/>
                  </a:cubicBezTo>
                  <a:cubicBezTo>
                    <a:pt x="1" y="487"/>
                    <a:pt x="10" y="580"/>
                    <a:pt x="38" y="673"/>
                  </a:cubicBezTo>
                  <a:cubicBezTo>
                    <a:pt x="84" y="850"/>
                    <a:pt x="140" y="1026"/>
                    <a:pt x="224" y="1194"/>
                  </a:cubicBezTo>
                  <a:cubicBezTo>
                    <a:pt x="298" y="1361"/>
                    <a:pt x="410" y="1519"/>
                    <a:pt x="521" y="1658"/>
                  </a:cubicBezTo>
                  <a:cubicBezTo>
                    <a:pt x="410" y="1519"/>
                    <a:pt x="298" y="1361"/>
                    <a:pt x="233" y="1194"/>
                  </a:cubicBezTo>
                  <a:cubicBezTo>
                    <a:pt x="149" y="1036"/>
                    <a:pt x="94" y="859"/>
                    <a:pt x="57" y="673"/>
                  </a:cubicBezTo>
                  <a:cubicBezTo>
                    <a:pt x="38" y="580"/>
                    <a:pt x="19" y="487"/>
                    <a:pt x="47" y="404"/>
                  </a:cubicBezTo>
                  <a:cubicBezTo>
                    <a:pt x="57" y="357"/>
                    <a:pt x="66" y="329"/>
                    <a:pt x="94" y="292"/>
                  </a:cubicBezTo>
                  <a:cubicBezTo>
                    <a:pt x="112" y="255"/>
                    <a:pt x="149" y="237"/>
                    <a:pt x="196" y="218"/>
                  </a:cubicBezTo>
                  <a:cubicBezTo>
                    <a:pt x="208" y="215"/>
                    <a:pt x="220" y="214"/>
                    <a:pt x="232" y="214"/>
                  </a:cubicBezTo>
                  <a:cubicBezTo>
                    <a:pt x="263" y="214"/>
                    <a:pt x="292" y="223"/>
                    <a:pt x="326" y="237"/>
                  </a:cubicBezTo>
                  <a:cubicBezTo>
                    <a:pt x="363" y="255"/>
                    <a:pt x="391" y="283"/>
                    <a:pt x="428" y="311"/>
                  </a:cubicBezTo>
                  <a:cubicBezTo>
                    <a:pt x="484" y="385"/>
                    <a:pt x="521" y="469"/>
                    <a:pt x="549" y="562"/>
                  </a:cubicBezTo>
                  <a:lnTo>
                    <a:pt x="568" y="617"/>
                  </a:lnTo>
                  <a:lnTo>
                    <a:pt x="595" y="562"/>
                  </a:lnTo>
                  <a:cubicBezTo>
                    <a:pt x="642" y="469"/>
                    <a:pt x="642" y="357"/>
                    <a:pt x="660" y="264"/>
                  </a:cubicBezTo>
                  <a:cubicBezTo>
                    <a:pt x="670" y="218"/>
                    <a:pt x="698" y="172"/>
                    <a:pt x="716" y="144"/>
                  </a:cubicBezTo>
                  <a:cubicBezTo>
                    <a:pt x="744" y="106"/>
                    <a:pt x="781" y="69"/>
                    <a:pt x="828" y="69"/>
                  </a:cubicBezTo>
                  <a:cubicBezTo>
                    <a:pt x="837" y="67"/>
                    <a:pt x="847" y="66"/>
                    <a:pt x="857" y="66"/>
                  </a:cubicBezTo>
                  <a:cubicBezTo>
                    <a:pt x="887" y="66"/>
                    <a:pt x="918" y="76"/>
                    <a:pt x="939" y="97"/>
                  </a:cubicBezTo>
                  <a:cubicBezTo>
                    <a:pt x="976" y="116"/>
                    <a:pt x="1014" y="153"/>
                    <a:pt x="1023" y="199"/>
                  </a:cubicBezTo>
                  <a:cubicBezTo>
                    <a:pt x="1060" y="283"/>
                    <a:pt x="1060" y="385"/>
                    <a:pt x="1051" y="478"/>
                  </a:cubicBezTo>
                  <a:lnTo>
                    <a:pt x="1051" y="571"/>
                  </a:lnTo>
                  <a:lnTo>
                    <a:pt x="1106" y="497"/>
                  </a:lnTo>
                  <a:cubicBezTo>
                    <a:pt x="1144" y="450"/>
                    <a:pt x="1162" y="422"/>
                    <a:pt x="1199" y="385"/>
                  </a:cubicBezTo>
                  <a:cubicBezTo>
                    <a:pt x="1236" y="348"/>
                    <a:pt x="1283" y="311"/>
                    <a:pt x="1329" y="302"/>
                  </a:cubicBezTo>
                  <a:cubicBezTo>
                    <a:pt x="1349" y="298"/>
                    <a:pt x="1366" y="296"/>
                    <a:pt x="1384" y="296"/>
                  </a:cubicBezTo>
                  <a:cubicBezTo>
                    <a:pt x="1410" y="296"/>
                    <a:pt x="1436" y="300"/>
                    <a:pt x="1469" y="311"/>
                  </a:cubicBezTo>
                  <a:cubicBezTo>
                    <a:pt x="1515" y="339"/>
                    <a:pt x="1543" y="376"/>
                    <a:pt x="1571" y="422"/>
                  </a:cubicBezTo>
                  <a:cubicBezTo>
                    <a:pt x="1590" y="469"/>
                    <a:pt x="1608" y="515"/>
                    <a:pt x="1617" y="562"/>
                  </a:cubicBezTo>
                  <a:cubicBezTo>
                    <a:pt x="1617" y="608"/>
                    <a:pt x="1617" y="664"/>
                    <a:pt x="1608" y="710"/>
                  </a:cubicBezTo>
                  <a:cubicBezTo>
                    <a:pt x="1590" y="757"/>
                    <a:pt x="1580" y="813"/>
                    <a:pt x="1562" y="859"/>
                  </a:cubicBezTo>
                  <a:lnTo>
                    <a:pt x="1487" y="998"/>
                  </a:lnTo>
                  <a:cubicBezTo>
                    <a:pt x="1394" y="1184"/>
                    <a:pt x="1255" y="1351"/>
                    <a:pt x="1097" y="1491"/>
                  </a:cubicBezTo>
                  <a:cubicBezTo>
                    <a:pt x="1014" y="1556"/>
                    <a:pt x="930" y="1630"/>
                    <a:pt x="837" y="1677"/>
                  </a:cubicBezTo>
                  <a:cubicBezTo>
                    <a:pt x="791" y="1695"/>
                    <a:pt x="744" y="1723"/>
                    <a:pt x="688" y="1732"/>
                  </a:cubicBezTo>
                  <a:cubicBezTo>
                    <a:pt x="744" y="1732"/>
                    <a:pt x="791" y="1705"/>
                    <a:pt x="837" y="1686"/>
                  </a:cubicBezTo>
                  <a:cubicBezTo>
                    <a:pt x="930" y="1630"/>
                    <a:pt x="1014" y="1565"/>
                    <a:pt x="1097" y="1500"/>
                  </a:cubicBezTo>
                  <a:cubicBezTo>
                    <a:pt x="1255" y="1361"/>
                    <a:pt x="1394" y="1194"/>
                    <a:pt x="1497" y="1008"/>
                  </a:cubicBezTo>
                  <a:lnTo>
                    <a:pt x="1571" y="868"/>
                  </a:lnTo>
                  <a:cubicBezTo>
                    <a:pt x="1590" y="822"/>
                    <a:pt x="1608" y="766"/>
                    <a:pt x="1627" y="720"/>
                  </a:cubicBezTo>
                  <a:lnTo>
                    <a:pt x="1627" y="525"/>
                  </a:lnTo>
                  <a:cubicBezTo>
                    <a:pt x="1627" y="469"/>
                    <a:pt x="1617" y="413"/>
                    <a:pt x="1580" y="367"/>
                  </a:cubicBezTo>
                  <a:cubicBezTo>
                    <a:pt x="1562" y="320"/>
                    <a:pt x="1515" y="274"/>
                    <a:pt x="1469" y="246"/>
                  </a:cubicBezTo>
                  <a:cubicBezTo>
                    <a:pt x="1434" y="234"/>
                    <a:pt x="1395" y="222"/>
                    <a:pt x="1357" y="222"/>
                  </a:cubicBezTo>
                  <a:cubicBezTo>
                    <a:pt x="1334" y="222"/>
                    <a:pt x="1313" y="226"/>
                    <a:pt x="1292" y="237"/>
                  </a:cubicBezTo>
                  <a:cubicBezTo>
                    <a:pt x="1236" y="246"/>
                    <a:pt x="1181" y="283"/>
                    <a:pt x="1153" y="329"/>
                  </a:cubicBezTo>
                  <a:lnTo>
                    <a:pt x="1097" y="385"/>
                  </a:lnTo>
                  <a:lnTo>
                    <a:pt x="1097" y="320"/>
                  </a:lnTo>
                  <a:cubicBezTo>
                    <a:pt x="1097" y="274"/>
                    <a:pt x="1079" y="209"/>
                    <a:pt x="1060" y="162"/>
                  </a:cubicBezTo>
                  <a:cubicBezTo>
                    <a:pt x="1032" y="116"/>
                    <a:pt x="1004" y="69"/>
                    <a:pt x="948" y="32"/>
                  </a:cubicBezTo>
                  <a:cubicBezTo>
                    <a:pt x="914" y="11"/>
                    <a:pt x="874" y="1"/>
                    <a:pt x="8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
            <p:cNvSpPr/>
            <p:nvPr/>
          </p:nvSpPr>
          <p:spPr>
            <a:xfrm>
              <a:off x="3615350" y="2455425"/>
              <a:ext cx="1875" cy="29050"/>
            </a:xfrm>
            <a:custGeom>
              <a:rect b="b" l="l" r="r" t="t"/>
              <a:pathLst>
                <a:path extrusionOk="0" h="1162" w="75">
                  <a:moveTo>
                    <a:pt x="0" y="1"/>
                  </a:moveTo>
                  <a:cubicBezTo>
                    <a:pt x="10" y="103"/>
                    <a:pt x="10" y="196"/>
                    <a:pt x="28" y="279"/>
                  </a:cubicBezTo>
                  <a:lnTo>
                    <a:pt x="37" y="567"/>
                  </a:lnTo>
                  <a:lnTo>
                    <a:pt x="47" y="865"/>
                  </a:lnTo>
                  <a:lnTo>
                    <a:pt x="47" y="1013"/>
                  </a:lnTo>
                  <a:lnTo>
                    <a:pt x="47" y="1162"/>
                  </a:lnTo>
                  <a:cubicBezTo>
                    <a:pt x="75" y="1069"/>
                    <a:pt x="75" y="967"/>
                    <a:pt x="75" y="874"/>
                  </a:cubicBezTo>
                  <a:cubicBezTo>
                    <a:pt x="75" y="781"/>
                    <a:pt x="56" y="679"/>
                    <a:pt x="56" y="586"/>
                  </a:cubicBezTo>
                  <a:cubicBezTo>
                    <a:pt x="47" y="493"/>
                    <a:pt x="47" y="382"/>
                    <a:pt x="37" y="289"/>
                  </a:cubicBezTo>
                  <a:cubicBezTo>
                    <a:pt x="28" y="196"/>
                    <a:pt x="10" y="9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
            <p:cNvSpPr/>
            <p:nvPr/>
          </p:nvSpPr>
          <p:spPr>
            <a:xfrm>
              <a:off x="3617675" y="2454275"/>
              <a:ext cx="10225" cy="31150"/>
            </a:xfrm>
            <a:custGeom>
              <a:rect b="b" l="l" r="r" t="t"/>
              <a:pathLst>
                <a:path extrusionOk="0" h="1246" w="409">
                  <a:moveTo>
                    <a:pt x="409" y="0"/>
                  </a:moveTo>
                  <a:lnTo>
                    <a:pt x="409" y="0"/>
                  </a:lnTo>
                  <a:cubicBezTo>
                    <a:pt x="372" y="93"/>
                    <a:pt x="335" y="195"/>
                    <a:pt x="288" y="316"/>
                  </a:cubicBezTo>
                  <a:cubicBezTo>
                    <a:pt x="251" y="409"/>
                    <a:pt x="223" y="511"/>
                    <a:pt x="186" y="613"/>
                  </a:cubicBezTo>
                  <a:lnTo>
                    <a:pt x="84" y="929"/>
                  </a:lnTo>
                  <a:cubicBezTo>
                    <a:pt x="47" y="1031"/>
                    <a:pt x="19" y="1143"/>
                    <a:pt x="0" y="1245"/>
                  </a:cubicBezTo>
                  <a:cubicBezTo>
                    <a:pt x="9" y="1199"/>
                    <a:pt x="19" y="1143"/>
                    <a:pt x="47" y="1096"/>
                  </a:cubicBezTo>
                  <a:cubicBezTo>
                    <a:pt x="65" y="1041"/>
                    <a:pt x="84" y="985"/>
                    <a:pt x="102" y="939"/>
                  </a:cubicBezTo>
                  <a:lnTo>
                    <a:pt x="214" y="632"/>
                  </a:lnTo>
                  <a:lnTo>
                    <a:pt x="316" y="316"/>
                  </a:lnTo>
                  <a:cubicBezTo>
                    <a:pt x="335" y="214"/>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
            <p:cNvSpPr/>
            <p:nvPr/>
          </p:nvSpPr>
          <p:spPr>
            <a:xfrm>
              <a:off x="3617425" y="2466100"/>
              <a:ext cx="975" cy="8175"/>
            </a:xfrm>
            <a:custGeom>
              <a:rect b="b" l="l" r="r" t="t"/>
              <a:pathLst>
                <a:path extrusionOk="0" h="327" w="39">
                  <a:moveTo>
                    <a:pt x="10" y="1"/>
                  </a:moveTo>
                  <a:cubicBezTo>
                    <a:pt x="1" y="66"/>
                    <a:pt x="1" y="122"/>
                    <a:pt x="1" y="168"/>
                  </a:cubicBezTo>
                  <a:cubicBezTo>
                    <a:pt x="10" y="187"/>
                    <a:pt x="10" y="224"/>
                    <a:pt x="10" y="243"/>
                  </a:cubicBezTo>
                  <a:cubicBezTo>
                    <a:pt x="10" y="270"/>
                    <a:pt x="19" y="308"/>
                    <a:pt x="19" y="326"/>
                  </a:cubicBezTo>
                  <a:cubicBezTo>
                    <a:pt x="38" y="308"/>
                    <a:pt x="38" y="270"/>
                    <a:pt x="38" y="243"/>
                  </a:cubicBezTo>
                  <a:lnTo>
                    <a:pt x="38" y="168"/>
                  </a:lnTo>
                  <a:cubicBezTo>
                    <a:pt x="38"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3"/>
            <p:cNvSpPr/>
            <p:nvPr/>
          </p:nvSpPr>
          <p:spPr>
            <a:xfrm>
              <a:off x="3617900" y="2463100"/>
              <a:ext cx="1175" cy="5125"/>
            </a:xfrm>
            <a:custGeom>
              <a:rect b="b" l="l" r="r" t="t"/>
              <a:pathLst>
                <a:path extrusionOk="0" h="205" w="47">
                  <a:moveTo>
                    <a:pt x="0" y="0"/>
                  </a:moveTo>
                  <a:cubicBezTo>
                    <a:pt x="0" y="47"/>
                    <a:pt x="0" y="65"/>
                    <a:pt x="19" y="112"/>
                  </a:cubicBezTo>
                  <a:cubicBezTo>
                    <a:pt x="19" y="121"/>
                    <a:pt x="28" y="149"/>
                    <a:pt x="28" y="158"/>
                  </a:cubicBezTo>
                  <a:cubicBezTo>
                    <a:pt x="28" y="167"/>
                    <a:pt x="38" y="186"/>
                    <a:pt x="38" y="205"/>
                  </a:cubicBezTo>
                  <a:cubicBezTo>
                    <a:pt x="47" y="186"/>
                    <a:pt x="47" y="167"/>
                    <a:pt x="47" y="149"/>
                  </a:cubicBezTo>
                  <a:cubicBezTo>
                    <a:pt x="38" y="121"/>
                    <a:pt x="38" y="102"/>
                    <a:pt x="38" y="93"/>
                  </a:cubicBezTo>
                  <a:cubicBezTo>
                    <a:pt x="38" y="56"/>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3"/>
            <p:cNvSpPr/>
            <p:nvPr/>
          </p:nvSpPr>
          <p:spPr>
            <a:xfrm>
              <a:off x="3619750" y="2463100"/>
              <a:ext cx="1200" cy="7675"/>
            </a:xfrm>
            <a:custGeom>
              <a:rect b="b" l="l" r="r" t="t"/>
              <a:pathLst>
                <a:path extrusionOk="0" h="307" w="48">
                  <a:moveTo>
                    <a:pt x="38" y="0"/>
                  </a:moveTo>
                  <a:cubicBezTo>
                    <a:pt x="19" y="47"/>
                    <a:pt x="10" y="93"/>
                    <a:pt x="1" y="158"/>
                  </a:cubicBezTo>
                  <a:lnTo>
                    <a:pt x="1" y="307"/>
                  </a:lnTo>
                  <a:cubicBezTo>
                    <a:pt x="10" y="279"/>
                    <a:pt x="19" y="251"/>
                    <a:pt x="19" y="232"/>
                  </a:cubicBezTo>
                  <a:cubicBezTo>
                    <a:pt x="38" y="195"/>
                    <a:pt x="38" y="167"/>
                    <a:pt x="38" y="149"/>
                  </a:cubicBezTo>
                  <a:cubicBezTo>
                    <a:pt x="47" y="102"/>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
            <p:cNvSpPr/>
            <p:nvPr/>
          </p:nvSpPr>
          <p:spPr>
            <a:xfrm>
              <a:off x="3618375" y="2473550"/>
              <a:ext cx="950" cy="4900"/>
            </a:xfrm>
            <a:custGeom>
              <a:rect b="b" l="l" r="r" t="t"/>
              <a:pathLst>
                <a:path extrusionOk="0" h="196" w="38">
                  <a:moveTo>
                    <a:pt x="37" y="0"/>
                  </a:moveTo>
                  <a:cubicBezTo>
                    <a:pt x="28" y="19"/>
                    <a:pt x="19" y="56"/>
                    <a:pt x="9" y="93"/>
                  </a:cubicBezTo>
                  <a:cubicBezTo>
                    <a:pt x="0" y="121"/>
                    <a:pt x="0" y="158"/>
                    <a:pt x="0" y="195"/>
                  </a:cubicBezTo>
                  <a:cubicBezTo>
                    <a:pt x="9" y="158"/>
                    <a:pt x="19" y="140"/>
                    <a:pt x="28" y="102"/>
                  </a:cubicBezTo>
                  <a:cubicBezTo>
                    <a:pt x="37" y="65"/>
                    <a:pt x="37" y="28"/>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3"/>
            <p:cNvSpPr/>
            <p:nvPr/>
          </p:nvSpPr>
          <p:spPr>
            <a:xfrm>
              <a:off x="3624625" y="2446825"/>
              <a:ext cx="975" cy="7000"/>
            </a:xfrm>
            <a:custGeom>
              <a:rect b="b" l="l" r="r" t="t"/>
              <a:pathLst>
                <a:path extrusionOk="0" h="280" w="39">
                  <a:moveTo>
                    <a:pt x="1" y="1"/>
                  </a:moveTo>
                  <a:cubicBezTo>
                    <a:pt x="1" y="47"/>
                    <a:pt x="10" y="94"/>
                    <a:pt x="1" y="140"/>
                  </a:cubicBezTo>
                  <a:cubicBezTo>
                    <a:pt x="1" y="159"/>
                    <a:pt x="10" y="187"/>
                    <a:pt x="10" y="205"/>
                  </a:cubicBezTo>
                  <a:cubicBezTo>
                    <a:pt x="10" y="233"/>
                    <a:pt x="29" y="252"/>
                    <a:pt x="29" y="280"/>
                  </a:cubicBezTo>
                  <a:cubicBezTo>
                    <a:pt x="38" y="252"/>
                    <a:pt x="38" y="233"/>
                    <a:pt x="38" y="205"/>
                  </a:cubicBezTo>
                  <a:lnTo>
                    <a:pt x="38" y="140"/>
                  </a:lnTo>
                  <a:cubicBezTo>
                    <a:pt x="38" y="94"/>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3"/>
            <p:cNvSpPr/>
            <p:nvPr/>
          </p:nvSpPr>
          <p:spPr>
            <a:xfrm>
              <a:off x="3624175" y="2451700"/>
              <a:ext cx="725" cy="4675"/>
            </a:xfrm>
            <a:custGeom>
              <a:rect b="b" l="l" r="r" t="t"/>
              <a:pathLst>
                <a:path extrusionOk="0" h="187" w="29">
                  <a:moveTo>
                    <a:pt x="0" y="1"/>
                  </a:moveTo>
                  <a:cubicBezTo>
                    <a:pt x="0" y="38"/>
                    <a:pt x="0" y="66"/>
                    <a:pt x="10" y="94"/>
                  </a:cubicBezTo>
                  <a:cubicBezTo>
                    <a:pt x="10" y="112"/>
                    <a:pt x="19" y="150"/>
                    <a:pt x="19" y="187"/>
                  </a:cubicBezTo>
                  <a:cubicBezTo>
                    <a:pt x="28" y="168"/>
                    <a:pt x="28" y="150"/>
                    <a:pt x="28" y="140"/>
                  </a:cubicBezTo>
                  <a:lnTo>
                    <a:pt x="28" y="94"/>
                  </a:lnTo>
                  <a:cubicBezTo>
                    <a:pt x="28" y="85"/>
                    <a:pt x="19" y="57"/>
                    <a:pt x="19" y="47"/>
                  </a:cubicBezTo>
                  <a:cubicBezTo>
                    <a:pt x="10" y="38"/>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
            <p:cNvSpPr/>
            <p:nvPr/>
          </p:nvSpPr>
          <p:spPr>
            <a:xfrm>
              <a:off x="3623000" y="2446125"/>
              <a:ext cx="975" cy="2600"/>
            </a:xfrm>
            <a:custGeom>
              <a:rect b="b" l="l" r="r" t="t"/>
              <a:pathLst>
                <a:path extrusionOk="0" h="104" w="39">
                  <a:moveTo>
                    <a:pt x="1" y="1"/>
                  </a:moveTo>
                  <a:cubicBezTo>
                    <a:pt x="1" y="29"/>
                    <a:pt x="1" y="47"/>
                    <a:pt x="10" y="57"/>
                  </a:cubicBezTo>
                  <a:cubicBezTo>
                    <a:pt x="10" y="75"/>
                    <a:pt x="19" y="75"/>
                    <a:pt x="19" y="85"/>
                  </a:cubicBezTo>
                  <a:cubicBezTo>
                    <a:pt x="19" y="85"/>
                    <a:pt x="19" y="94"/>
                    <a:pt x="29" y="103"/>
                  </a:cubicBezTo>
                  <a:cubicBezTo>
                    <a:pt x="38" y="94"/>
                    <a:pt x="29" y="75"/>
                    <a:pt x="29" y="47"/>
                  </a:cubicBezTo>
                  <a:cubicBezTo>
                    <a:pt x="29" y="47"/>
                    <a:pt x="2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
            <p:cNvSpPr/>
            <p:nvPr/>
          </p:nvSpPr>
          <p:spPr>
            <a:xfrm>
              <a:off x="3637400" y="2451700"/>
              <a:ext cx="2350" cy="6075"/>
            </a:xfrm>
            <a:custGeom>
              <a:rect b="b" l="l" r="r" t="t"/>
              <a:pathLst>
                <a:path extrusionOk="0" h="243" w="94">
                  <a:moveTo>
                    <a:pt x="1" y="1"/>
                  </a:moveTo>
                  <a:cubicBezTo>
                    <a:pt x="38" y="38"/>
                    <a:pt x="57" y="66"/>
                    <a:pt x="75" y="103"/>
                  </a:cubicBezTo>
                  <a:lnTo>
                    <a:pt x="75" y="177"/>
                  </a:lnTo>
                  <a:lnTo>
                    <a:pt x="75" y="205"/>
                  </a:lnTo>
                  <a:lnTo>
                    <a:pt x="75" y="242"/>
                  </a:lnTo>
                  <a:cubicBezTo>
                    <a:pt x="75" y="233"/>
                    <a:pt x="85" y="224"/>
                    <a:pt x="85" y="205"/>
                  </a:cubicBezTo>
                  <a:cubicBezTo>
                    <a:pt x="85" y="196"/>
                    <a:pt x="94" y="187"/>
                    <a:pt x="94" y="177"/>
                  </a:cubicBezTo>
                  <a:lnTo>
                    <a:pt x="94" y="103"/>
                  </a:lnTo>
                  <a:lnTo>
                    <a:pt x="57" y="38"/>
                  </a:lnTo>
                  <a:cubicBezTo>
                    <a:pt x="47" y="2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
            <p:cNvSpPr/>
            <p:nvPr/>
          </p:nvSpPr>
          <p:spPr>
            <a:xfrm>
              <a:off x="3636475" y="2455425"/>
              <a:ext cx="1900" cy="6075"/>
            </a:xfrm>
            <a:custGeom>
              <a:rect b="b" l="l" r="r" t="t"/>
              <a:pathLst>
                <a:path extrusionOk="0" h="243" w="76">
                  <a:moveTo>
                    <a:pt x="75" y="1"/>
                  </a:moveTo>
                  <a:cubicBezTo>
                    <a:pt x="75" y="28"/>
                    <a:pt x="66" y="47"/>
                    <a:pt x="38" y="75"/>
                  </a:cubicBezTo>
                  <a:cubicBezTo>
                    <a:pt x="38" y="84"/>
                    <a:pt x="29" y="103"/>
                    <a:pt x="29" y="131"/>
                  </a:cubicBezTo>
                  <a:lnTo>
                    <a:pt x="10" y="186"/>
                  </a:lnTo>
                  <a:cubicBezTo>
                    <a:pt x="10" y="196"/>
                    <a:pt x="10" y="224"/>
                    <a:pt x="1" y="242"/>
                  </a:cubicBezTo>
                  <a:cubicBezTo>
                    <a:pt x="10" y="233"/>
                    <a:pt x="29" y="214"/>
                    <a:pt x="38" y="186"/>
                  </a:cubicBezTo>
                  <a:cubicBezTo>
                    <a:pt x="47" y="177"/>
                    <a:pt x="66" y="149"/>
                    <a:pt x="66" y="131"/>
                  </a:cubicBezTo>
                  <a:cubicBezTo>
                    <a:pt x="75" y="9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
            <p:cNvSpPr/>
            <p:nvPr/>
          </p:nvSpPr>
          <p:spPr>
            <a:xfrm>
              <a:off x="3636475" y="2460075"/>
              <a:ext cx="3050" cy="5375"/>
            </a:xfrm>
            <a:custGeom>
              <a:rect b="b" l="l" r="r" t="t"/>
              <a:pathLst>
                <a:path extrusionOk="0" h="215" w="122">
                  <a:moveTo>
                    <a:pt x="122" y="0"/>
                  </a:moveTo>
                  <a:lnTo>
                    <a:pt x="122" y="0"/>
                  </a:lnTo>
                  <a:cubicBezTo>
                    <a:pt x="94" y="38"/>
                    <a:pt x="84" y="75"/>
                    <a:pt x="47" y="103"/>
                  </a:cubicBezTo>
                  <a:cubicBezTo>
                    <a:pt x="38" y="140"/>
                    <a:pt x="29" y="177"/>
                    <a:pt x="1" y="214"/>
                  </a:cubicBezTo>
                  <a:cubicBezTo>
                    <a:pt x="29" y="196"/>
                    <a:pt x="38" y="177"/>
                    <a:pt x="47" y="168"/>
                  </a:cubicBezTo>
                  <a:cubicBezTo>
                    <a:pt x="66" y="149"/>
                    <a:pt x="75" y="140"/>
                    <a:pt x="84" y="121"/>
                  </a:cubicBezTo>
                  <a:cubicBezTo>
                    <a:pt x="94" y="93"/>
                    <a:pt x="112" y="84"/>
                    <a:pt x="112" y="56"/>
                  </a:cubicBezTo>
                  <a:cubicBezTo>
                    <a:pt x="122" y="38"/>
                    <a:pt x="122" y="2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
            <p:cNvSpPr/>
            <p:nvPr/>
          </p:nvSpPr>
          <p:spPr>
            <a:xfrm>
              <a:off x="3636475" y="2455200"/>
              <a:ext cx="950" cy="3975"/>
            </a:xfrm>
            <a:custGeom>
              <a:rect b="b" l="l" r="r" t="t"/>
              <a:pathLst>
                <a:path extrusionOk="0" h="159" w="38">
                  <a:moveTo>
                    <a:pt x="29" y="0"/>
                  </a:moveTo>
                  <a:cubicBezTo>
                    <a:pt x="10" y="37"/>
                    <a:pt x="10" y="56"/>
                    <a:pt x="10" y="84"/>
                  </a:cubicBezTo>
                  <a:cubicBezTo>
                    <a:pt x="1" y="102"/>
                    <a:pt x="1" y="130"/>
                    <a:pt x="1" y="158"/>
                  </a:cubicBezTo>
                  <a:cubicBezTo>
                    <a:pt x="29" y="149"/>
                    <a:pt x="38" y="112"/>
                    <a:pt x="38" y="93"/>
                  </a:cubicBezTo>
                  <a:lnTo>
                    <a:pt x="38" y="47"/>
                  </a:lnTo>
                  <a:cubicBezTo>
                    <a:pt x="38" y="19"/>
                    <a:pt x="38" y="1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3"/>
            <p:cNvSpPr/>
            <p:nvPr/>
          </p:nvSpPr>
          <p:spPr>
            <a:xfrm>
              <a:off x="3620000" y="2480050"/>
              <a:ext cx="5350" cy="3275"/>
            </a:xfrm>
            <a:custGeom>
              <a:rect b="b" l="l" r="r" t="t"/>
              <a:pathLst>
                <a:path extrusionOk="0" h="131" w="214">
                  <a:moveTo>
                    <a:pt x="214" y="0"/>
                  </a:moveTo>
                  <a:lnTo>
                    <a:pt x="214" y="0"/>
                  </a:lnTo>
                  <a:cubicBezTo>
                    <a:pt x="177" y="28"/>
                    <a:pt x="139" y="38"/>
                    <a:pt x="102" y="65"/>
                  </a:cubicBezTo>
                  <a:lnTo>
                    <a:pt x="0" y="130"/>
                  </a:lnTo>
                  <a:cubicBezTo>
                    <a:pt x="28" y="130"/>
                    <a:pt x="47" y="121"/>
                    <a:pt x="74" y="112"/>
                  </a:cubicBezTo>
                  <a:cubicBezTo>
                    <a:pt x="93" y="112"/>
                    <a:pt x="102" y="93"/>
                    <a:pt x="130" y="84"/>
                  </a:cubicBezTo>
                  <a:cubicBezTo>
                    <a:pt x="167" y="75"/>
                    <a:pt x="186" y="3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
            <p:cNvSpPr/>
            <p:nvPr/>
          </p:nvSpPr>
          <p:spPr>
            <a:xfrm>
              <a:off x="3621150" y="2478425"/>
              <a:ext cx="3500" cy="2575"/>
            </a:xfrm>
            <a:custGeom>
              <a:rect b="b" l="l" r="r" t="t"/>
              <a:pathLst>
                <a:path extrusionOk="0" h="103" w="140">
                  <a:moveTo>
                    <a:pt x="140" y="0"/>
                  </a:moveTo>
                  <a:cubicBezTo>
                    <a:pt x="131" y="0"/>
                    <a:pt x="112" y="10"/>
                    <a:pt x="103" y="19"/>
                  </a:cubicBezTo>
                  <a:cubicBezTo>
                    <a:pt x="93" y="19"/>
                    <a:pt x="84" y="38"/>
                    <a:pt x="75" y="47"/>
                  </a:cubicBezTo>
                  <a:cubicBezTo>
                    <a:pt x="47" y="65"/>
                    <a:pt x="28" y="84"/>
                    <a:pt x="1" y="103"/>
                  </a:cubicBezTo>
                  <a:lnTo>
                    <a:pt x="47" y="103"/>
                  </a:lnTo>
                  <a:cubicBezTo>
                    <a:pt x="56" y="103"/>
                    <a:pt x="75" y="93"/>
                    <a:pt x="84" y="84"/>
                  </a:cubicBezTo>
                  <a:cubicBezTo>
                    <a:pt x="103" y="56"/>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
            <p:cNvSpPr/>
            <p:nvPr/>
          </p:nvSpPr>
          <p:spPr>
            <a:xfrm>
              <a:off x="3621850" y="2474250"/>
              <a:ext cx="1650" cy="4425"/>
            </a:xfrm>
            <a:custGeom>
              <a:rect b="b" l="l" r="r" t="t"/>
              <a:pathLst>
                <a:path extrusionOk="0" h="177" w="66">
                  <a:moveTo>
                    <a:pt x="65" y="0"/>
                  </a:moveTo>
                  <a:cubicBezTo>
                    <a:pt x="47" y="28"/>
                    <a:pt x="28" y="65"/>
                    <a:pt x="19" y="84"/>
                  </a:cubicBezTo>
                  <a:cubicBezTo>
                    <a:pt x="10" y="121"/>
                    <a:pt x="0" y="140"/>
                    <a:pt x="0" y="177"/>
                  </a:cubicBezTo>
                  <a:cubicBezTo>
                    <a:pt x="19" y="158"/>
                    <a:pt x="28" y="130"/>
                    <a:pt x="56" y="93"/>
                  </a:cubicBezTo>
                  <a:cubicBezTo>
                    <a:pt x="56" y="84"/>
                    <a:pt x="65" y="65"/>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
            <p:cNvSpPr/>
            <p:nvPr/>
          </p:nvSpPr>
          <p:spPr>
            <a:xfrm>
              <a:off x="3624175" y="2474250"/>
              <a:ext cx="2350" cy="3275"/>
            </a:xfrm>
            <a:custGeom>
              <a:rect b="b" l="l" r="r" t="t"/>
              <a:pathLst>
                <a:path extrusionOk="0" h="131" w="94">
                  <a:moveTo>
                    <a:pt x="93" y="0"/>
                  </a:moveTo>
                  <a:cubicBezTo>
                    <a:pt x="65" y="28"/>
                    <a:pt x="37" y="37"/>
                    <a:pt x="28" y="65"/>
                  </a:cubicBezTo>
                  <a:lnTo>
                    <a:pt x="0" y="130"/>
                  </a:lnTo>
                  <a:cubicBezTo>
                    <a:pt x="19" y="121"/>
                    <a:pt x="37" y="93"/>
                    <a:pt x="56" y="74"/>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
            <p:cNvSpPr/>
            <p:nvPr/>
          </p:nvSpPr>
          <p:spPr>
            <a:xfrm>
              <a:off x="3626725" y="2474475"/>
              <a:ext cx="3500" cy="4200"/>
            </a:xfrm>
            <a:custGeom>
              <a:rect b="b" l="l" r="r" t="t"/>
              <a:pathLst>
                <a:path extrusionOk="0" h="168" w="140">
                  <a:moveTo>
                    <a:pt x="140" y="0"/>
                  </a:moveTo>
                  <a:lnTo>
                    <a:pt x="140" y="0"/>
                  </a:lnTo>
                  <a:cubicBezTo>
                    <a:pt x="103" y="19"/>
                    <a:pt x="84" y="56"/>
                    <a:pt x="56" y="75"/>
                  </a:cubicBezTo>
                  <a:cubicBezTo>
                    <a:pt x="28" y="112"/>
                    <a:pt x="10" y="131"/>
                    <a:pt x="1" y="168"/>
                  </a:cubicBezTo>
                  <a:cubicBezTo>
                    <a:pt x="19" y="149"/>
                    <a:pt x="47" y="121"/>
                    <a:pt x="84" y="103"/>
                  </a:cubicBezTo>
                  <a:cubicBezTo>
                    <a:pt x="103" y="65"/>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
            <p:cNvSpPr/>
            <p:nvPr/>
          </p:nvSpPr>
          <p:spPr>
            <a:xfrm>
              <a:off x="3602800" y="2449850"/>
              <a:ext cx="1650" cy="6775"/>
            </a:xfrm>
            <a:custGeom>
              <a:rect b="b" l="l" r="r" t="t"/>
              <a:pathLst>
                <a:path extrusionOk="0" h="271" w="66">
                  <a:moveTo>
                    <a:pt x="66" y="1"/>
                  </a:moveTo>
                  <a:cubicBezTo>
                    <a:pt x="47" y="19"/>
                    <a:pt x="38" y="38"/>
                    <a:pt x="38" y="66"/>
                  </a:cubicBezTo>
                  <a:cubicBezTo>
                    <a:pt x="28" y="84"/>
                    <a:pt x="19" y="112"/>
                    <a:pt x="19" y="131"/>
                  </a:cubicBezTo>
                  <a:cubicBezTo>
                    <a:pt x="1" y="177"/>
                    <a:pt x="1" y="224"/>
                    <a:pt x="28" y="270"/>
                  </a:cubicBezTo>
                  <a:lnTo>
                    <a:pt x="28" y="205"/>
                  </a:lnTo>
                  <a:cubicBezTo>
                    <a:pt x="28" y="177"/>
                    <a:pt x="38" y="159"/>
                    <a:pt x="38" y="131"/>
                  </a:cubicBezTo>
                  <a:cubicBezTo>
                    <a:pt x="38" y="94"/>
                    <a:pt x="47"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
            <p:cNvSpPr/>
            <p:nvPr/>
          </p:nvSpPr>
          <p:spPr>
            <a:xfrm>
              <a:off x="3603975" y="2452650"/>
              <a:ext cx="700" cy="5825"/>
            </a:xfrm>
            <a:custGeom>
              <a:rect b="b" l="l" r="r" t="t"/>
              <a:pathLst>
                <a:path extrusionOk="0" h="233" w="28">
                  <a:moveTo>
                    <a:pt x="28" y="0"/>
                  </a:moveTo>
                  <a:cubicBezTo>
                    <a:pt x="19" y="9"/>
                    <a:pt x="19" y="28"/>
                    <a:pt x="9" y="56"/>
                  </a:cubicBezTo>
                  <a:cubicBezTo>
                    <a:pt x="0" y="74"/>
                    <a:pt x="0" y="93"/>
                    <a:pt x="0" y="112"/>
                  </a:cubicBezTo>
                  <a:cubicBezTo>
                    <a:pt x="0" y="158"/>
                    <a:pt x="0" y="195"/>
                    <a:pt x="28" y="232"/>
                  </a:cubicBezTo>
                  <a:lnTo>
                    <a:pt x="28" y="167"/>
                  </a:lnTo>
                  <a:lnTo>
                    <a:pt x="28" y="112"/>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
            <p:cNvSpPr/>
            <p:nvPr/>
          </p:nvSpPr>
          <p:spPr>
            <a:xfrm>
              <a:off x="3605600" y="2455650"/>
              <a:ext cx="700" cy="5850"/>
            </a:xfrm>
            <a:custGeom>
              <a:rect b="b" l="l" r="r" t="t"/>
              <a:pathLst>
                <a:path extrusionOk="0" h="234" w="28">
                  <a:moveTo>
                    <a:pt x="9" y="1"/>
                  </a:moveTo>
                  <a:cubicBezTo>
                    <a:pt x="9" y="47"/>
                    <a:pt x="9" y="84"/>
                    <a:pt x="0" y="122"/>
                  </a:cubicBezTo>
                  <a:cubicBezTo>
                    <a:pt x="0" y="140"/>
                    <a:pt x="0" y="159"/>
                    <a:pt x="9" y="177"/>
                  </a:cubicBezTo>
                  <a:cubicBezTo>
                    <a:pt x="9" y="205"/>
                    <a:pt x="19" y="224"/>
                    <a:pt x="28" y="233"/>
                  </a:cubicBezTo>
                  <a:lnTo>
                    <a:pt x="28" y="177"/>
                  </a:lnTo>
                  <a:lnTo>
                    <a:pt x="28" y="122"/>
                  </a:lnTo>
                  <a:cubicBezTo>
                    <a:pt x="19" y="84"/>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
            <p:cNvSpPr/>
            <p:nvPr/>
          </p:nvSpPr>
          <p:spPr>
            <a:xfrm>
              <a:off x="3604425" y="2460775"/>
              <a:ext cx="1875" cy="5825"/>
            </a:xfrm>
            <a:custGeom>
              <a:rect b="b" l="l" r="r" t="t"/>
              <a:pathLst>
                <a:path extrusionOk="0" h="233" w="75">
                  <a:moveTo>
                    <a:pt x="1" y="0"/>
                  </a:moveTo>
                  <a:cubicBezTo>
                    <a:pt x="1" y="28"/>
                    <a:pt x="1" y="75"/>
                    <a:pt x="19" y="121"/>
                  </a:cubicBezTo>
                  <a:cubicBezTo>
                    <a:pt x="28" y="149"/>
                    <a:pt x="28" y="158"/>
                    <a:pt x="47" y="186"/>
                  </a:cubicBezTo>
                  <a:cubicBezTo>
                    <a:pt x="56" y="195"/>
                    <a:pt x="66" y="214"/>
                    <a:pt x="75" y="233"/>
                  </a:cubicBezTo>
                  <a:lnTo>
                    <a:pt x="66" y="168"/>
                  </a:lnTo>
                  <a:cubicBezTo>
                    <a:pt x="56" y="149"/>
                    <a:pt x="56" y="140"/>
                    <a:pt x="47" y="112"/>
                  </a:cubicBezTo>
                  <a:cubicBezTo>
                    <a:pt x="28" y="7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
            <p:cNvSpPr/>
            <p:nvPr/>
          </p:nvSpPr>
          <p:spPr>
            <a:xfrm>
              <a:off x="3607225" y="2464725"/>
              <a:ext cx="1175" cy="6050"/>
            </a:xfrm>
            <a:custGeom>
              <a:rect b="b" l="l" r="r" t="t"/>
              <a:pathLst>
                <a:path extrusionOk="0" h="242" w="47">
                  <a:moveTo>
                    <a:pt x="0" y="0"/>
                  </a:moveTo>
                  <a:lnTo>
                    <a:pt x="0" y="130"/>
                  </a:lnTo>
                  <a:cubicBezTo>
                    <a:pt x="0" y="140"/>
                    <a:pt x="0" y="167"/>
                    <a:pt x="9" y="186"/>
                  </a:cubicBezTo>
                  <a:cubicBezTo>
                    <a:pt x="19" y="214"/>
                    <a:pt x="37" y="232"/>
                    <a:pt x="47" y="242"/>
                  </a:cubicBezTo>
                  <a:cubicBezTo>
                    <a:pt x="47" y="232"/>
                    <a:pt x="37" y="214"/>
                    <a:pt x="37" y="186"/>
                  </a:cubicBezTo>
                  <a:lnTo>
                    <a:pt x="28" y="130"/>
                  </a:lnTo>
                  <a:cubicBezTo>
                    <a:pt x="28" y="84"/>
                    <a:pt x="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
            <p:cNvSpPr/>
            <p:nvPr/>
          </p:nvSpPr>
          <p:spPr>
            <a:xfrm>
              <a:off x="3618375" y="2454975"/>
              <a:ext cx="700" cy="2800"/>
            </a:xfrm>
            <a:custGeom>
              <a:rect b="b" l="l" r="r" t="t"/>
              <a:pathLst>
                <a:path extrusionOk="0" h="112" w="28">
                  <a:moveTo>
                    <a:pt x="19" y="0"/>
                  </a:moveTo>
                  <a:cubicBezTo>
                    <a:pt x="9" y="9"/>
                    <a:pt x="9" y="28"/>
                    <a:pt x="0" y="56"/>
                  </a:cubicBezTo>
                  <a:cubicBezTo>
                    <a:pt x="0" y="74"/>
                    <a:pt x="0" y="93"/>
                    <a:pt x="9" y="111"/>
                  </a:cubicBezTo>
                  <a:cubicBezTo>
                    <a:pt x="28" y="93"/>
                    <a:pt x="28" y="74"/>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
            <p:cNvSpPr/>
            <p:nvPr/>
          </p:nvSpPr>
          <p:spPr>
            <a:xfrm>
              <a:off x="3619750" y="2452650"/>
              <a:ext cx="500" cy="2800"/>
            </a:xfrm>
            <a:custGeom>
              <a:rect b="b" l="l" r="r" t="t"/>
              <a:pathLst>
                <a:path extrusionOk="0" h="112" w="20">
                  <a:moveTo>
                    <a:pt x="10" y="0"/>
                  </a:moveTo>
                  <a:cubicBezTo>
                    <a:pt x="1" y="19"/>
                    <a:pt x="1" y="28"/>
                    <a:pt x="1" y="56"/>
                  </a:cubicBezTo>
                  <a:cubicBezTo>
                    <a:pt x="1" y="74"/>
                    <a:pt x="1" y="93"/>
                    <a:pt x="10" y="112"/>
                  </a:cubicBezTo>
                  <a:cubicBezTo>
                    <a:pt x="19" y="93"/>
                    <a:pt x="19" y="74"/>
                    <a:pt x="19" y="56"/>
                  </a:cubicBezTo>
                  <a:cubicBezTo>
                    <a:pt x="19" y="28"/>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
            <p:cNvSpPr/>
            <p:nvPr/>
          </p:nvSpPr>
          <p:spPr>
            <a:xfrm>
              <a:off x="3609525" y="2473075"/>
              <a:ext cx="1900" cy="3975"/>
            </a:xfrm>
            <a:custGeom>
              <a:rect b="b" l="l" r="r" t="t"/>
              <a:pathLst>
                <a:path extrusionOk="0" h="159" w="76">
                  <a:moveTo>
                    <a:pt x="1" y="1"/>
                  </a:moveTo>
                  <a:cubicBezTo>
                    <a:pt x="1" y="29"/>
                    <a:pt x="10" y="66"/>
                    <a:pt x="10" y="84"/>
                  </a:cubicBezTo>
                  <a:cubicBezTo>
                    <a:pt x="29" y="94"/>
                    <a:pt x="29" y="112"/>
                    <a:pt x="38" y="121"/>
                  </a:cubicBezTo>
                  <a:lnTo>
                    <a:pt x="75" y="159"/>
                  </a:lnTo>
                  <a:cubicBezTo>
                    <a:pt x="75" y="121"/>
                    <a:pt x="57"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
            <p:cNvSpPr/>
            <p:nvPr/>
          </p:nvSpPr>
          <p:spPr>
            <a:xfrm>
              <a:off x="3411175" y="2337375"/>
              <a:ext cx="41600" cy="41875"/>
            </a:xfrm>
            <a:custGeom>
              <a:rect b="b" l="l" r="r" t="t"/>
              <a:pathLst>
                <a:path extrusionOk="0" h="1675" w="1664">
                  <a:moveTo>
                    <a:pt x="1199" y="1"/>
                  </a:moveTo>
                  <a:cubicBezTo>
                    <a:pt x="1152" y="1"/>
                    <a:pt x="1107" y="14"/>
                    <a:pt x="1069" y="40"/>
                  </a:cubicBezTo>
                  <a:cubicBezTo>
                    <a:pt x="976" y="114"/>
                    <a:pt x="967" y="263"/>
                    <a:pt x="967" y="393"/>
                  </a:cubicBezTo>
                  <a:cubicBezTo>
                    <a:pt x="911" y="309"/>
                    <a:pt x="855" y="226"/>
                    <a:pt x="772" y="179"/>
                  </a:cubicBezTo>
                  <a:cubicBezTo>
                    <a:pt x="732" y="157"/>
                    <a:pt x="685" y="143"/>
                    <a:pt x="639" y="143"/>
                  </a:cubicBezTo>
                  <a:cubicBezTo>
                    <a:pt x="590" y="143"/>
                    <a:pt x="541" y="159"/>
                    <a:pt x="502" y="198"/>
                  </a:cubicBezTo>
                  <a:cubicBezTo>
                    <a:pt x="437" y="272"/>
                    <a:pt x="447" y="393"/>
                    <a:pt x="484" y="486"/>
                  </a:cubicBezTo>
                  <a:cubicBezTo>
                    <a:pt x="512" y="579"/>
                    <a:pt x="586" y="672"/>
                    <a:pt x="604" y="765"/>
                  </a:cubicBezTo>
                  <a:cubicBezTo>
                    <a:pt x="530" y="709"/>
                    <a:pt x="437" y="644"/>
                    <a:pt x="344" y="635"/>
                  </a:cubicBezTo>
                  <a:cubicBezTo>
                    <a:pt x="324" y="628"/>
                    <a:pt x="302" y="625"/>
                    <a:pt x="280" y="625"/>
                  </a:cubicBezTo>
                  <a:cubicBezTo>
                    <a:pt x="202" y="625"/>
                    <a:pt x="120" y="662"/>
                    <a:pt x="84" y="728"/>
                  </a:cubicBezTo>
                  <a:cubicBezTo>
                    <a:pt x="1" y="867"/>
                    <a:pt x="121" y="1034"/>
                    <a:pt x="233" y="1136"/>
                  </a:cubicBezTo>
                  <a:cubicBezTo>
                    <a:pt x="530" y="1387"/>
                    <a:pt x="883" y="1573"/>
                    <a:pt x="1255" y="1666"/>
                  </a:cubicBezTo>
                  <a:cubicBezTo>
                    <a:pt x="1272" y="1672"/>
                    <a:pt x="1288" y="1675"/>
                    <a:pt x="1304" y="1675"/>
                  </a:cubicBezTo>
                  <a:cubicBezTo>
                    <a:pt x="1408" y="1675"/>
                    <a:pt x="1479" y="1552"/>
                    <a:pt x="1487" y="1471"/>
                  </a:cubicBezTo>
                  <a:cubicBezTo>
                    <a:pt x="1617" y="1127"/>
                    <a:pt x="1664" y="737"/>
                    <a:pt x="1561" y="384"/>
                  </a:cubicBezTo>
                  <a:cubicBezTo>
                    <a:pt x="1534" y="263"/>
                    <a:pt x="1487" y="152"/>
                    <a:pt x="1394" y="77"/>
                  </a:cubicBezTo>
                  <a:cubicBezTo>
                    <a:pt x="1339" y="28"/>
                    <a:pt x="1268" y="1"/>
                    <a:pt x="11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
            <p:cNvSpPr/>
            <p:nvPr/>
          </p:nvSpPr>
          <p:spPr>
            <a:xfrm>
              <a:off x="3412350" y="2336875"/>
              <a:ext cx="40200" cy="42150"/>
            </a:xfrm>
            <a:custGeom>
              <a:rect b="b" l="l" r="r" t="t"/>
              <a:pathLst>
                <a:path extrusionOk="0" h="1686" w="1608">
                  <a:moveTo>
                    <a:pt x="1533" y="1212"/>
                  </a:moveTo>
                  <a:lnTo>
                    <a:pt x="1533" y="1212"/>
                  </a:lnTo>
                  <a:cubicBezTo>
                    <a:pt x="1514" y="1314"/>
                    <a:pt x="1477" y="1407"/>
                    <a:pt x="1440" y="1519"/>
                  </a:cubicBezTo>
                  <a:cubicBezTo>
                    <a:pt x="1487" y="1426"/>
                    <a:pt x="1514" y="1314"/>
                    <a:pt x="1533" y="1212"/>
                  </a:cubicBezTo>
                  <a:close/>
                  <a:moveTo>
                    <a:pt x="1440" y="1519"/>
                  </a:moveTo>
                  <a:lnTo>
                    <a:pt x="1440" y="1519"/>
                  </a:lnTo>
                  <a:cubicBezTo>
                    <a:pt x="1421" y="1565"/>
                    <a:pt x="1384" y="1612"/>
                    <a:pt x="1347" y="1639"/>
                  </a:cubicBezTo>
                  <a:cubicBezTo>
                    <a:pt x="1394" y="1612"/>
                    <a:pt x="1422" y="1565"/>
                    <a:pt x="1440" y="1519"/>
                  </a:cubicBezTo>
                  <a:close/>
                  <a:moveTo>
                    <a:pt x="1347" y="1639"/>
                  </a:moveTo>
                  <a:lnTo>
                    <a:pt x="1282" y="1677"/>
                  </a:lnTo>
                  <a:cubicBezTo>
                    <a:pt x="1301" y="1677"/>
                    <a:pt x="1329" y="1667"/>
                    <a:pt x="1347" y="1639"/>
                  </a:cubicBezTo>
                  <a:close/>
                  <a:moveTo>
                    <a:pt x="1175" y="1"/>
                  </a:moveTo>
                  <a:cubicBezTo>
                    <a:pt x="1161" y="1"/>
                    <a:pt x="1147" y="2"/>
                    <a:pt x="1134" y="4"/>
                  </a:cubicBezTo>
                  <a:cubicBezTo>
                    <a:pt x="1068" y="14"/>
                    <a:pt x="1013" y="51"/>
                    <a:pt x="976" y="97"/>
                  </a:cubicBezTo>
                  <a:cubicBezTo>
                    <a:pt x="948" y="144"/>
                    <a:pt x="920" y="199"/>
                    <a:pt x="920" y="264"/>
                  </a:cubicBezTo>
                  <a:cubicBezTo>
                    <a:pt x="920" y="283"/>
                    <a:pt x="911" y="320"/>
                    <a:pt x="911" y="339"/>
                  </a:cubicBezTo>
                  <a:cubicBezTo>
                    <a:pt x="901" y="320"/>
                    <a:pt x="883" y="311"/>
                    <a:pt x="864" y="283"/>
                  </a:cubicBezTo>
                  <a:cubicBezTo>
                    <a:pt x="827" y="246"/>
                    <a:pt x="790" y="199"/>
                    <a:pt x="743" y="181"/>
                  </a:cubicBezTo>
                  <a:cubicBezTo>
                    <a:pt x="705" y="158"/>
                    <a:pt x="661" y="141"/>
                    <a:pt x="615" y="141"/>
                  </a:cubicBezTo>
                  <a:cubicBezTo>
                    <a:pt x="605" y="141"/>
                    <a:pt x="595" y="142"/>
                    <a:pt x="585" y="144"/>
                  </a:cubicBezTo>
                  <a:cubicBezTo>
                    <a:pt x="530" y="144"/>
                    <a:pt x="465" y="172"/>
                    <a:pt x="437" y="218"/>
                  </a:cubicBezTo>
                  <a:cubicBezTo>
                    <a:pt x="400" y="264"/>
                    <a:pt x="381" y="320"/>
                    <a:pt x="381" y="367"/>
                  </a:cubicBezTo>
                  <a:cubicBezTo>
                    <a:pt x="381" y="422"/>
                    <a:pt x="400" y="469"/>
                    <a:pt x="418" y="515"/>
                  </a:cubicBezTo>
                  <a:cubicBezTo>
                    <a:pt x="455" y="590"/>
                    <a:pt x="492" y="655"/>
                    <a:pt x="530" y="710"/>
                  </a:cubicBezTo>
                  <a:cubicBezTo>
                    <a:pt x="465" y="682"/>
                    <a:pt x="400" y="645"/>
                    <a:pt x="325" y="636"/>
                  </a:cubicBezTo>
                  <a:cubicBezTo>
                    <a:pt x="302" y="627"/>
                    <a:pt x="279" y="622"/>
                    <a:pt x="254" y="622"/>
                  </a:cubicBezTo>
                  <a:cubicBezTo>
                    <a:pt x="230" y="622"/>
                    <a:pt x="204" y="627"/>
                    <a:pt x="177" y="636"/>
                  </a:cubicBezTo>
                  <a:cubicBezTo>
                    <a:pt x="130" y="645"/>
                    <a:pt x="84" y="664"/>
                    <a:pt x="46" y="710"/>
                  </a:cubicBezTo>
                  <a:cubicBezTo>
                    <a:pt x="19" y="748"/>
                    <a:pt x="0" y="803"/>
                    <a:pt x="0" y="850"/>
                  </a:cubicBezTo>
                  <a:cubicBezTo>
                    <a:pt x="0" y="896"/>
                    <a:pt x="28" y="943"/>
                    <a:pt x="46" y="989"/>
                  </a:cubicBezTo>
                  <a:cubicBezTo>
                    <a:pt x="93" y="1073"/>
                    <a:pt x="167" y="1147"/>
                    <a:pt x="232" y="1203"/>
                  </a:cubicBezTo>
                  <a:cubicBezTo>
                    <a:pt x="372" y="1314"/>
                    <a:pt x="539" y="1426"/>
                    <a:pt x="697" y="1500"/>
                  </a:cubicBezTo>
                  <a:cubicBezTo>
                    <a:pt x="864" y="1584"/>
                    <a:pt x="1041" y="1658"/>
                    <a:pt x="1226" y="1686"/>
                  </a:cubicBezTo>
                  <a:cubicBezTo>
                    <a:pt x="1050" y="1639"/>
                    <a:pt x="873" y="1584"/>
                    <a:pt x="706" y="1491"/>
                  </a:cubicBezTo>
                  <a:cubicBezTo>
                    <a:pt x="548" y="1407"/>
                    <a:pt x="400" y="1305"/>
                    <a:pt x="260" y="1175"/>
                  </a:cubicBezTo>
                  <a:cubicBezTo>
                    <a:pt x="186" y="1119"/>
                    <a:pt x="121" y="1054"/>
                    <a:pt x="84" y="971"/>
                  </a:cubicBezTo>
                  <a:cubicBezTo>
                    <a:pt x="56" y="933"/>
                    <a:pt x="46" y="887"/>
                    <a:pt x="46" y="840"/>
                  </a:cubicBezTo>
                  <a:cubicBezTo>
                    <a:pt x="46" y="794"/>
                    <a:pt x="56" y="757"/>
                    <a:pt x="93" y="729"/>
                  </a:cubicBezTo>
                  <a:cubicBezTo>
                    <a:pt x="121" y="692"/>
                    <a:pt x="167" y="682"/>
                    <a:pt x="204" y="664"/>
                  </a:cubicBezTo>
                  <a:cubicBezTo>
                    <a:pt x="228" y="659"/>
                    <a:pt x="246" y="657"/>
                    <a:pt x="265" y="657"/>
                  </a:cubicBezTo>
                  <a:cubicBezTo>
                    <a:pt x="283" y="657"/>
                    <a:pt x="302" y="659"/>
                    <a:pt x="325" y="664"/>
                  </a:cubicBezTo>
                  <a:cubicBezTo>
                    <a:pt x="409" y="692"/>
                    <a:pt x="492" y="738"/>
                    <a:pt x="567" y="785"/>
                  </a:cubicBezTo>
                  <a:lnTo>
                    <a:pt x="613" y="822"/>
                  </a:lnTo>
                  <a:lnTo>
                    <a:pt x="613" y="822"/>
                  </a:lnTo>
                  <a:lnTo>
                    <a:pt x="604" y="757"/>
                  </a:lnTo>
                  <a:cubicBezTo>
                    <a:pt x="585" y="655"/>
                    <a:pt x="530" y="571"/>
                    <a:pt x="492" y="478"/>
                  </a:cubicBezTo>
                  <a:cubicBezTo>
                    <a:pt x="465" y="432"/>
                    <a:pt x="465" y="385"/>
                    <a:pt x="455" y="357"/>
                  </a:cubicBezTo>
                  <a:cubicBezTo>
                    <a:pt x="455" y="311"/>
                    <a:pt x="465" y="264"/>
                    <a:pt x="492" y="237"/>
                  </a:cubicBezTo>
                  <a:cubicBezTo>
                    <a:pt x="511" y="199"/>
                    <a:pt x="557" y="190"/>
                    <a:pt x="604" y="190"/>
                  </a:cubicBezTo>
                  <a:cubicBezTo>
                    <a:pt x="650" y="190"/>
                    <a:pt x="697" y="199"/>
                    <a:pt x="734" y="227"/>
                  </a:cubicBezTo>
                  <a:cubicBezTo>
                    <a:pt x="818" y="274"/>
                    <a:pt x="873" y="357"/>
                    <a:pt x="920" y="432"/>
                  </a:cubicBezTo>
                  <a:lnTo>
                    <a:pt x="966" y="506"/>
                  </a:lnTo>
                  <a:lnTo>
                    <a:pt x="966" y="413"/>
                  </a:lnTo>
                  <a:cubicBezTo>
                    <a:pt x="966" y="357"/>
                    <a:pt x="966" y="311"/>
                    <a:pt x="976" y="264"/>
                  </a:cubicBezTo>
                  <a:cubicBezTo>
                    <a:pt x="985" y="218"/>
                    <a:pt x="1003" y="172"/>
                    <a:pt x="1022" y="125"/>
                  </a:cubicBezTo>
                  <a:cubicBezTo>
                    <a:pt x="1050" y="88"/>
                    <a:pt x="1096" y="51"/>
                    <a:pt x="1143" y="51"/>
                  </a:cubicBezTo>
                  <a:cubicBezTo>
                    <a:pt x="1156" y="48"/>
                    <a:pt x="1170" y="47"/>
                    <a:pt x="1184" y="47"/>
                  </a:cubicBezTo>
                  <a:cubicBezTo>
                    <a:pt x="1216" y="47"/>
                    <a:pt x="1249" y="53"/>
                    <a:pt x="1282" y="60"/>
                  </a:cubicBezTo>
                  <a:cubicBezTo>
                    <a:pt x="1329" y="88"/>
                    <a:pt x="1366" y="106"/>
                    <a:pt x="1394" y="153"/>
                  </a:cubicBezTo>
                  <a:cubicBezTo>
                    <a:pt x="1431" y="190"/>
                    <a:pt x="1459" y="237"/>
                    <a:pt x="1477" y="283"/>
                  </a:cubicBezTo>
                  <a:cubicBezTo>
                    <a:pt x="1505" y="329"/>
                    <a:pt x="1514" y="376"/>
                    <a:pt x="1524" y="432"/>
                  </a:cubicBezTo>
                  <a:cubicBezTo>
                    <a:pt x="1533" y="478"/>
                    <a:pt x="1552" y="543"/>
                    <a:pt x="1561" y="590"/>
                  </a:cubicBezTo>
                  <a:cubicBezTo>
                    <a:pt x="1598" y="794"/>
                    <a:pt x="1579" y="1008"/>
                    <a:pt x="1533" y="1212"/>
                  </a:cubicBezTo>
                  <a:cubicBezTo>
                    <a:pt x="1579" y="1008"/>
                    <a:pt x="1607" y="794"/>
                    <a:pt x="1570" y="571"/>
                  </a:cubicBezTo>
                  <a:cubicBezTo>
                    <a:pt x="1561" y="515"/>
                    <a:pt x="1561" y="469"/>
                    <a:pt x="1533" y="413"/>
                  </a:cubicBezTo>
                  <a:cubicBezTo>
                    <a:pt x="1524" y="367"/>
                    <a:pt x="1514" y="311"/>
                    <a:pt x="1487" y="264"/>
                  </a:cubicBezTo>
                  <a:cubicBezTo>
                    <a:pt x="1477" y="227"/>
                    <a:pt x="1459" y="181"/>
                    <a:pt x="1422" y="134"/>
                  </a:cubicBezTo>
                  <a:cubicBezTo>
                    <a:pt x="1384" y="88"/>
                    <a:pt x="1338" y="51"/>
                    <a:pt x="1291" y="32"/>
                  </a:cubicBezTo>
                  <a:cubicBezTo>
                    <a:pt x="1257" y="11"/>
                    <a:pt x="1217" y="1"/>
                    <a:pt x="1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
            <p:cNvSpPr/>
            <p:nvPr/>
          </p:nvSpPr>
          <p:spPr>
            <a:xfrm>
              <a:off x="3426750" y="2356475"/>
              <a:ext cx="18825" cy="22550"/>
            </a:xfrm>
            <a:custGeom>
              <a:rect b="b" l="l" r="r" t="t"/>
              <a:pathLst>
                <a:path extrusionOk="0" h="902" w="753">
                  <a:moveTo>
                    <a:pt x="0" y="1"/>
                  </a:moveTo>
                  <a:cubicBezTo>
                    <a:pt x="56" y="66"/>
                    <a:pt x="112" y="149"/>
                    <a:pt x="204" y="233"/>
                  </a:cubicBezTo>
                  <a:lnTo>
                    <a:pt x="390" y="456"/>
                  </a:lnTo>
                  <a:lnTo>
                    <a:pt x="576" y="670"/>
                  </a:lnTo>
                  <a:cubicBezTo>
                    <a:pt x="613" y="707"/>
                    <a:pt x="632" y="753"/>
                    <a:pt x="669" y="790"/>
                  </a:cubicBezTo>
                  <a:cubicBezTo>
                    <a:pt x="694" y="823"/>
                    <a:pt x="718" y="849"/>
                    <a:pt x="743" y="886"/>
                  </a:cubicBezTo>
                  <a:lnTo>
                    <a:pt x="743" y="886"/>
                  </a:lnTo>
                  <a:cubicBezTo>
                    <a:pt x="698" y="816"/>
                    <a:pt x="646" y="738"/>
                    <a:pt x="585" y="660"/>
                  </a:cubicBezTo>
                  <a:cubicBezTo>
                    <a:pt x="530" y="577"/>
                    <a:pt x="465" y="502"/>
                    <a:pt x="400" y="428"/>
                  </a:cubicBezTo>
                  <a:cubicBezTo>
                    <a:pt x="335" y="363"/>
                    <a:pt x="270" y="279"/>
                    <a:pt x="204" y="205"/>
                  </a:cubicBezTo>
                  <a:lnTo>
                    <a:pt x="0" y="1"/>
                  </a:lnTo>
                  <a:close/>
                  <a:moveTo>
                    <a:pt x="743" y="886"/>
                  </a:moveTo>
                  <a:cubicBezTo>
                    <a:pt x="746" y="891"/>
                    <a:pt x="749" y="897"/>
                    <a:pt x="753" y="902"/>
                  </a:cubicBezTo>
                  <a:cubicBezTo>
                    <a:pt x="749" y="896"/>
                    <a:pt x="746" y="891"/>
                    <a:pt x="743" y="88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
            <p:cNvSpPr/>
            <p:nvPr/>
          </p:nvSpPr>
          <p:spPr>
            <a:xfrm>
              <a:off x="3435575" y="2347650"/>
              <a:ext cx="10475" cy="30925"/>
            </a:xfrm>
            <a:custGeom>
              <a:rect b="b" l="l" r="r" t="t"/>
              <a:pathLst>
                <a:path extrusionOk="0" h="1237" w="419">
                  <a:moveTo>
                    <a:pt x="0" y="1"/>
                  </a:moveTo>
                  <a:cubicBezTo>
                    <a:pt x="37" y="112"/>
                    <a:pt x="65" y="214"/>
                    <a:pt x="93" y="307"/>
                  </a:cubicBezTo>
                  <a:cubicBezTo>
                    <a:pt x="121" y="409"/>
                    <a:pt x="158" y="512"/>
                    <a:pt x="186" y="623"/>
                  </a:cubicBezTo>
                  <a:lnTo>
                    <a:pt x="297" y="930"/>
                  </a:lnTo>
                  <a:cubicBezTo>
                    <a:pt x="325" y="1041"/>
                    <a:pt x="372" y="1143"/>
                    <a:pt x="418" y="1236"/>
                  </a:cubicBezTo>
                  <a:cubicBezTo>
                    <a:pt x="400" y="1190"/>
                    <a:pt x="372" y="1134"/>
                    <a:pt x="362" y="1088"/>
                  </a:cubicBezTo>
                  <a:cubicBezTo>
                    <a:pt x="353" y="1041"/>
                    <a:pt x="325" y="976"/>
                    <a:pt x="316" y="930"/>
                  </a:cubicBezTo>
                  <a:lnTo>
                    <a:pt x="214" y="623"/>
                  </a:lnTo>
                  <a:lnTo>
                    <a:pt x="112" y="307"/>
                  </a:lnTo>
                  <a:cubicBezTo>
                    <a:pt x="74" y="214"/>
                    <a:pt x="37"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
            <p:cNvSpPr/>
            <p:nvPr/>
          </p:nvSpPr>
          <p:spPr>
            <a:xfrm>
              <a:off x="3434875" y="2363675"/>
              <a:ext cx="5125" cy="6525"/>
            </a:xfrm>
            <a:custGeom>
              <a:rect b="b" l="l" r="r" t="t"/>
              <a:pathLst>
                <a:path extrusionOk="0" h="261" w="205">
                  <a:moveTo>
                    <a:pt x="0" y="1"/>
                  </a:moveTo>
                  <a:lnTo>
                    <a:pt x="0" y="1"/>
                  </a:lnTo>
                  <a:cubicBezTo>
                    <a:pt x="19" y="47"/>
                    <a:pt x="56" y="94"/>
                    <a:pt x="93" y="140"/>
                  </a:cubicBezTo>
                  <a:cubicBezTo>
                    <a:pt x="112" y="149"/>
                    <a:pt x="121" y="177"/>
                    <a:pt x="149" y="196"/>
                  </a:cubicBezTo>
                  <a:lnTo>
                    <a:pt x="205" y="261"/>
                  </a:lnTo>
                  <a:cubicBezTo>
                    <a:pt x="195" y="233"/>
                    <a:pt x="167" y="214"/>
                    <a:pt x="158" y="187"/>
                  </a:cubicBezTo>
                  <a:cubicBezTo>
                    <a:pt x="149" y="168"/>
                    <a:pt x="140" y="140"/>
                    <a:pt x="112" y="121"/>
                  </a:cubicBezTo>
                  <a:cubicBezTo>
                    <a:pt x="75"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
            <p:cNvSpPr/>
            <p:nvPr/>
          </p:nvSpPr>
          <p:spPr>
            <a:xfrm>
              <a:off x="3433000" y="2360900"/>
              <a:ext cx="3750" cy="3500"/>
            </a:xfrm>
            <a:custGeom>
              <a:rect b="b" l="l" r="r" t="t"/>
              <a:pathLst>
                <a:path extrusionOk="0" h="140" w="150">
                  <a:moveTo>
                    <a:pt x="1" y="0"/>
                  </a:moveTo>
                  <a:lnTo>
                    <a:pt x="1" y="0"/>
                  </a:lnTo>
                  <a:cubicBezTo>
                    <a:pt x="20" y="28"/>
                    <a:pt x="47" y="56"/>
                    <a:pt x="85" y="65"/>
                  </a:cubicBezTo>
                  <a:lnTo>
                    <a:pt x="122" y="102"/>
                  </a:lnTo>
                  <a:lnTo>
                    <a:pt x="150" y="140"/>
                  </a:lnTo>
                  <a:cubicBezTo>
                    <a:pt x="150" y="121"/>
                    <a:pt x="140" y="102"/>
                    <a:pt x="131" y="93"/>
                  </a:cubicBezTo>
                  <a:lnTo>
                    <a:pt x="94" y="56"/>
                  </a:lnTo>
                  <a:cubicBezTo>
                    <a:pt x="57" y="28"/>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
            <p:cNvSpPr/>
            <p:nvPr/>
          </p:nvSpPr>
          <p:spPr>
            <a:xfrm>
              <a:off x="3435100" y="2359025"/>
              <a:ext cx="3975" cy="6775"/>
            </a:xfrm>
            <a:custGeom>
              <a:rect b="b" l="l" r="r" t="t"/>
              <a:pathLst>
                <a:path extrusionOk="0" h="271" w="159">
                  <a:moveTo>
                    <a:pt x="1" y="1"/>
                  </a:moveTo>
                  <a:lnTo>
                    <a:pt x="66" y="140"/>
                  </a:lnTo>
                  <a:cubicBezTo>
                    <a:pt x="93" y="187"/>
                    <a:pt x="121" y="224"/>
                    <a:pt x="158" y="270"/>
                  </a:cubicBezTo>
                  <a:lnTo>
                    <a:pt x="121" y="196"/>
                  </a:lnTo>
                  <a:lnTo>
                    <a:pt x="93" y="131"/>
                  </a:lnTo>
                  <a:cubicBezTo>
                    <a:pt x="66" y="8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
            <p:cNvSpPr/>
            <p:nvPr/>
          </p:nvSpPr>
          <p:spPr>
            <a:xfrm>
              <a:off x="3440675" y="2368100"/>
              <a:ext cx="1875" cy="4425"/>
            </a:xfrm>
            <a:custGeom>
              <a:rect b="b" l="l" r="r" t="t"/>
              <a:pathLst>
                <a:path extrusionOk="0" h="177" w="75">
                  <a:moveTo>
                    <a:pt x="1" y="0"/>
                  </a:moveTo>
                  <a:cubicBezTo>
                    <a:pt x="1" y="37"/>
                    <a:pt x="10" y="65"/>
                    <a:pt x="19" y="93"/>
                  </a:cubicBezTo>
                  <a:cubicBezTo>
                    <a:pt x="47" y="112"/>
                    <a:pt x="56" y="149"/>
                    <a:pt x="75" y="177"/>
                  </a:cubicBezTo>
                  <a:cubicBezTo>
                    <a:pt x="75" y="140"/>
                    <a:pt x="66" y="112"/>
                    <a:pt x="56" y="84"/>
                  </a:cubicBezTo>
                  <a:cubicBezTo>
                    <a:pt x="28"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
            <p:cNvSpPr/>
            <p:nvPr/>
          </p:nvSpPr>
          <p:spPr>
            <a:xfrm>
              <a:off x="3428600" y="2343700"/>
              <a:ext cx="5125" cy="5600"/>
            </a:xfrm>
            <a:custGeom>
              <a:rect b="b" l="l" r="r" t="t"/>
              <a:pathLst>
                <a:path extrusionOk="0" h="224" w="205">
                  <a:moveTo>
                    <a:pt x="0" y="1"/>
                  </a:moveTo>
                  <a:lnTo>
                    <a:pt x="0" y="1"/>
                  </a:lnTo>
                  <a:cubicBezTo>
                    <a:pt x="28" y="38"/>
                    <a:pt x="65" y="66"/>
                    <a:pt x="93" y="131"/>
                  </a:cubicBezTo>
                  <a:cubicBezTo>
                    <a:pt x="112" y="140"/>
                    <a:pt x="121" y="159"/>
                    <a:pt x="140" y="177"/>
                  </a:cubicBezTo>
                  <a:cubicBezTo>
                    <a:pt x="168" y="187"/>
                    <a:pt x="186" y="196"/>
                    <a:pt x="205" y="224"/>
                  </a:cubicBezTo>
                  <a:cubicBezTo>
                    <a:pt x="205" y="196"/>
                    <a:pt x="177" y="177"/>
                    <a:pt x="168" y="149"/>
                  </a:cubicBezTo>
                  <a:cubicBezTo>
                    <a:pt x="158" y="131"/>
                    <a:pt x="130" y="112"/>
                    <a:pt x="121" y="94"/>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
            <p:cNvSpPr/>
            <p:nvPr/>
          </p:nvSpPr>
          <p:spPr>
            <a:xfrm>
              <a:off x="3431375" y="2348125"/>
              <a:ext cx="3525" cy="3725"/>
            </a:xfrm>
            <a:custGeom>
              <a:rect b="b" l="l" r="r" t="t"/>
              <a:pathLst>
                <a:path extrusionOk="0" h="149" w="141">
                  <a:moveTo>
                    <a:pt x="1" y="0"/>
                  </a:moveTo>
                  <a:cubicBezTo>
                    <a:pt x="10" y="19"/>
                    <a:pt x="29" y="47"/>
                    <a:pt x="66" y="75"/>
                  </a:cubicBezTo>
                  <a:lnTo>
                    <a:pt x="128" y="136"/>
                  </a:lnTo>
                  <a:lnTo>
                    <a:pt x="128" y="136"/>
                  </a:lnTo>
                  <a:cubicBezTo>
                    <a:pt x="121" y="124"/>
                    <a:pt x="119" y="109"/>
                    <a:pt x="112" y="102"/>
                  </a:cubicBezTo>
                  <a:cubicBezTo>
                    <a:pt x="103" y="75"/>
                    <a:pt x="85" y="65"/>
                    <a:pt x="75" y="56"/>
                  </a:cubicBezTo>
                  <a:lnTo>
                    <a:pt x="47" y="19"/>
                  </a:lnTo>
                  <a:cubicBezTo>
                    <a:pt x="29" y="10"/>
                    <a:pt x="10" y="10"/>
                    <a:pt x="1" y="0"/>
                  </a:cubicBezTo>
                  <a:close/>
                  <a:moveTo>
                    <a:pt x="128" y="136"/>
                  </a:moveTo>
                  <a:cubicBezTo>
                    <a:pt x="131" y="142"/>
                    <a:pt x="135" y="146"/>
                    <a:pt x="140" y="149"/>
                  </a:cubicBezTo>
                  <a:lnTo>
                    <a:pt x="128" y="13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
            <p:cNvSpPr/>
            <p:nvPr/>
          </p:nvSpPr>
          <p:spPr>
            <a:xfrm>
              <a:off x="3426975" y="2344625"/>
              <a:ext cx="2350" cy="1425"/>
            </a:xfrm>
            <a:custGeom>
              <a:rect b="b" l="l" r="r" t="t"/>
              <a:pathLst>
                <a:path extrusionOk="0" h="57" w="94">
                  <a:moveTo>
                    <a:pt x="0" y="1"/>
                  </a:moveTo>
                  <a:cubicBezTo>
                    <a:pt x="10" y="10"/>
                    <a:pt x="19" y="19"/>
                    <a:pt x="47" y="29"/>
                  </a:cubicBezTo>
                  <a:cubicBezTo>
                    <a:pt x="56" y="29"/>
                    <a:pt x="56" y="47"/>
                    <a:pt x="65" y="47"/>
                  </a:cubicBezTo>
                  <a:cubicBezTo>
                    <a:pt x="65" y="47"/>
                    <a:pt x="84" y="57"/>
                    <a:pt x="93" y="57"/>
                  </a:cubicBezTo>
                  <a:cubicBezTo>
                    <a:pt x="93" y="47"/>
                    <a:pt x="65" y="19"/>
                    <a:pt x="56" y="10"/>
                  </a:cubicBezTo>
                  <a:cubicBezTo>
                    <a:pt x="56" y="10"/>
                    <a:pt x="4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
            <p:cNvSpPr/>
            <p:nvPr/>
          </p:nvSpPr>
          <p:spPr>
            <a:xfrm>
              <a:off x="3441825" y="2339525"/>
              <a:ext cx="5150" cy="4200"/>
            </a:xfrm>
            <a:custGeom>
              <a:rect b="b" l="l" r="r" t="t"/>
              <a:pathLst>
                <a:path extrusionOk="0" h="168" w="206">
                  <a:moveTo>
                    <a:pt x="66" y="0"/>
                  </a:moveTo>
                  <a:cubicBezTo>
                    <a:pt x="47" y="0"/>
                    <a:pt x="20" y="0"/>
                    <a:pt x="1" y="19"/>
                  </a:cubicBezTo>
                  <a:cubicBezTo>
                    <a:pt x="47" y="19"/>
                    <a:pt x="94" y="38"/>
                    <a:pt x="112" y="66"/>
                  </a:cubicBezTo>
                  <a:cubicBezTo>
                    <a:pt x="131" y="75"/>
                    <a:pt x="150" y="84"/>
                    <a:pt x="159" y="112"/>
                  </a:cubicBezTo>
                  <a:cubicBezTo>
                    <a:pt x="168" y="112"/>
                    <a:pt x="168" y="121"/>
                    <a:pt x="178" y="131"/>
                  </a:cubicBezTo>
                  <a:cubicBezTo>
                    <a:pt x="196" y="140"/>
                    <a:pt x="196" y="158"/>
                    <a:pt x="205" y="168"/>
                  </a:cubicBezTo>
                  <a:cubicBezTo>
                    <a:pt x="205" y="158"/>
                    <a:pt x="196" y="140"/>
                    <a:pt x="196" y="131"/>
                  </a:cubicBezTo>
                  <a:cubicBezTo>
                    <a:pt x="196" y="121"/>
                    <a:pt x="187" y="112"/>
                    <a:pt x="187" y="93"/>
                  </a:cubicBezTo>
                  <a:cubicBezTo>
                    <a:pt x="168" y="75"/>
                    <a:pt x="159" y="47"/>
                    <a:pt x="131" y="38"/>
                  </a:cubicBezTo>
                  <a:cubicBezTo>
                    <a:pt x="112" y="28"/>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
            <p:cNvSpPr/>
            <p:nvPr/>
          </p:nvSpPr>
          <p:spPr>
            <a:xfrm>
              <a:off x="3444850" y="2342550"/>
              <a:ext cx="2575" cy="5825"/>
            </a:xfrm>
            <a:custGeom>
              <a:rect b="b" l="l" r="r" t="t"/>
              <a:pathLst>
                <a:path extrusionOk="0" h="233" w="103">
                  <a:moveTo>
                    <a:pt x="1" y="0"/>
                  </a:moveTo>
                  <a:cubicBezTo>
                    <a:pt x="1" y="19"/>
                    <a:pt x="10" y="47"/>
                    <a:pt x="29" y="56"/>
                  </a:cubicBezTo>
                  <a:cubicBezTo>
                    <a:pt x="29" y="84"/>
                    <a:pt x="38" y="93"/>
                    <a:pt x="47" y="112"/>
                  </a:cubicBezTo>
                  <a:lnTo>
                    <a:pt x="75" y="177"/>
                  </a:lnTo>
                  <a:cubicBezTo>
                    <a:pt x="84" y="195"/>
                    <a:pt x="84" y="205"/>
                    <a:pt x="94" y="233"/>
                  </a:cubicBezTo>
                  <a:cubicBezTo>
                    <a:pt x="103" y="205"/>
                    <a:pt x="94" y="186"/>
                    <a:pt x="94" y="158"/>
                  </a:cubicBezTo>
                  <a:cubicBezTo>
                    <a:pt x="84" y="140"/>
                    <a:pt x="84" y="130"/>
                    <a:pt x="75"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
            <p:cNvSpPr/>
            <p:nvPr/>
          </p:nvSpPr>
          <p:spPr>
            <a:xfrm>
              <a:off x="3448350" y="2345325"/>
              <a:ext cx="1650" cy="5825"/>
            </a:xfrm>
            <a:custGeom>
              <a:rect b="b" l="l" r="r" t="t"/>
              <a:pathLst>
                <a:path extrusionOk="0" h="233" w="66">
                  <a:moveTo>
                    <a:pt x="0" y="1"/>
                  </a:moveTo>
                  <a:cubicBezTo>
                    <a:pt x="0" y="47"/>
                    <a:pt x="19" y="84"/>
                    <a:pt x="28" y="122"/>
                  </a:cubicBezTo>
                  <a:cubicBezTo>
                    <a:pt x="37" y="168"/>
                    <a:pt x="37" y="205"/>
                    <a:pt x="47" y="233"/>
                  </a:cubicBezTo>
                  <a:cubicBezTo>
                    <a:pt x="65" y="214"/>
                    <a:pt x="65" y="205"/>
                    <a:pt x="65" y="177"/>
                  </a:cubicBezTo>
                  <a:cubicBezTo>
                    <a:pt x="65" y="159"/>
                    <a:pt x="47" y="140"/>
                    <a:pt x="47" y="122"/>
                  </a:cubicBezTo>
                  <a:cubicBezTo>
                    <a:pt x="37" y="94"/>
                    <a:pt x="37" y="84"/>
                    <a:pt x="28" y="66"/>
                  </a:cubicBezTo>
                  <a:cubicBezTo>
                    <a:pt x="28"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
            <p:cNvSpPr/>
            <p:nvPr/>
          </p:nvSpPr>
          <p:spPr>
            <a:xfrm>
              <a:off x="3443700" y="2343000"/>
              <a:ext cx="2100" cy="3525"/>
            </a:xfrm>
            <a:custGeom>
              <a:rect b="b" l="l" r="r" t="t"/>
              <a:pathLst>
                <a:path extrusionOk="0" h="141" w="84">
                  <a:moveTo>
                    <a:pt x="0" y="1"/>
                  </a:moveTo>
                  <a:cubicBezTo>
                    <a:pt x="2" y="4"/>
                    <a:pt x="3" y="6"/>
                    <a:pt x="5" y="8"/>
                  </a:cubicBezTo>
                  <a:lnTo>
                    <a:pt x="5" y="8"/>
                  </a:lnTo>
                  <a:cubicBezTo>
                    <a:pt x="3" y="6"/>
                    <a:pt x="2" y="3"/>
                    <a:pt x="0" y="1"/>
                  </a:cubicBezTo>
                  <a:close/>
                  <a:moveTo>
                    <a:pt x="5" y="8"/>
                  </a:moveTo>
                  <a:cubicBezTo>
                    <a:pt x="20" y="32"/>
                    <a:pt x="28" y="50"/>
                    <a:pt x="28" y="75"/>
                  </a:cubicBezTo>
                  <a:cubicBezTo>
                    <a:pt x="47" y="94"/>
                    <a:pt x="56" y="122"/>
                    <a:pt x="75" y="140"/>
                  </a:cubicBezTo>
                  <a:cubicBezTo>
                    <a:pt x="84" y="122"/>
                    <a:pt x="75" y="84"/>
                    <a:pt x="56" y="66"/>
                  </a:cubicBezTo>
                  <a:cubicBezTo>
                    <a:pt x="47" y="47"/>
                    <a:pt x="47" y="38"/>
                    <a:pt x="37" y="29"/>
                  </a:cubicBezTo>
                  <a:cubicBezTo>
                    <a:pt x="30" y="21"/>
                    <a:pt x="15" y="20"/>
                    <a:pt x="5"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
            <p:cNvSpPr/>
            <p:nvPr/>
          </p:nvSpPr>
          <p:spPr>
            <a:xfrm>
              <a:off x="3446950" y="2370175"/>
              <a:ext cx="2350" cy="5375"/>
            </a:xfrm>
            <a:custGeom>
              <a:rect b="b" l="l" r="r" t="t"/>
              <a:pathLst>
                <a:path extrusionOk="0" h="215" w="94">
                  <a:moveTo>
                    <a:pt x="84" y="1"/>
                  </a:moveTo>
                  <a:lnTo>
                    <a:pt x="84" y="1"/>
                  </a:lnTo>
                  <a:cubicBezTo>
                    <a:pt x="56" y="29"/>
                    <a:pt x="47" y="66"/>
                    <a:pt x="38" y="103"/>
                  </a:cubicBezTo>
                  <a:cubicBezTo>
                    <a:pt x="28" y="140"/>
                    <a:pt x="10" y="187"/>
                    <a:pt x="0" y="215"/>
                  </a:cubicBezTo>
                  <a:lnTo>
                    <a:pt x="47" y="168"/>
                  </a:lnTo>
                  <a:cubicBezTo>
                    <a:pt x="56" y="150"/>
                    <a:pt x="56" y="140"/>
                    <a:pt x="75" y="112"/>
                  </a:cubicBezTo>
                  <a:cubicBezTo>
                    <a:pt x="84" y="75"/>
                    <a:pt x="93"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
            <p:cNvSpPr/>
            <p:nvPr/>
          </p:nvSpPr>
          <p:spPr>
            <a:xfrm>
              <a:off x="3446475" y="2368550"/>
              <a:ext cx="1425" cy="4675"/>
            </a:xfrm>
            <a:custGeom>
              <a:rect b="b" l="l" r="r" t="t"/>
              <a:pathLst>
                <a:path extrusionOk="0" h="187" w="57">
                  <a:moveTo>
                    <a:pt x="38" y="1"/>
                  </a:moveTo>
                  <a:cubicBezTo>
                    <a:pt x="38" y="19"/>
                    <a:pt x="29" y="38"/>
                    <a:pt x="29" y="47"/>
                  </a:cubicBezTo>
                  <a:cubicBezTo>
                    <a:pt x="29" y="75"/>
                    <a:pt x="19" y="84"/>
                    <a:pt x="19" y="94"/>
                  </a:cubicBezTo>
                  <a:cubicBezTo>
                    <a:pt x="10" y="131"/>
                    <a:pt x="10" y="159"/>
                    <a:pt x="1" y="187"/>
                  </a:cubicBezTo>
                  <a:cubicBezTo>
                    <a:pt x="19" y="177"/>
                    <a:pt x="19" y="168"/>
                    <a:pt x="29" y="140"/>
                  </a:cubicBezTo>
                  <a:cubicBezTo>
                    <a:pt x="29" y="131"/>
                    <a:pt x="38" y="112"/>
                    <a:pt x="38" y="94"/>
                  </a:cubicBezTo>
                  <a:cubicBezTo>
                    <a:pt x="57" y="66"/>
                    <a:pt x="57" y="38"/>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
            <p:cNvSpPr/>
            <p:nvPr/>
          </p:nvSpPr>
          <p:spPr>
            <a:xfrm>
              <a:off x="3444400" y="2366700"/>
              <a:ext cx="1400" cy="4200"/>
            </a:xfrm>
            <a:custGeom>
              <a:rect b="b" l="l" r="r" t="t"/>
              <a:pathLst>
                <a:path extrusionOk="0" h="168" w="56">
                  <a:moveTo>
                    <a:pt x="0" y="0"/>
                  </a:moveTo>
                  <a:cubicBezTo>
                    <a:pt x="0" y="28"/>
                    <a:pt x="0" y="56"/>
                    <a:pt x="9" y="93"/>
                  </a:cubicBezTo>
                  <a:cubicBezTo>
                    <a:pt x="19" y="112"/>
                    <a:pt x="19" y="149"/>
                    <a:pt x="47" y="168"/>
                  </a:cubicBezTo>
                  <a:cubicBezTo>
                    <a:pt x="56" y="140"/>
                    <a:pt x="47" y="112"/>
                    <a:pt x="37" y="93"/>
                  </a:cubicBezTo>
                  <a:cubicBezTo>
                    <a:pt x="37" y="66"/>
                    <a:pt x="37" y="56"/>
                    <a:pt x="19"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
            <p:cNvSpPr/>
            <p:nvPr/>
          </p:nvSpPr>
          <p:spPr>
            <a:xfrm>
              <a:off x="3446475" y="2364600"/>
              <a:ext cx="500" cy="3975"/>
            </a:xfrm>
            <a:custGeom>
              <a:rect b="b" l="l" r="r" t="t"/>
              <a:pathLst>
                <a:path extrusionOk="0" h="159" w="20">
                  <a:moveTo>
                    <a:pt x="10" y="1"/>
                  </a:moveTo>
                  <a:cubicBezTo>
                    <a:pt x="1" y="19"/>
                    <a:pt x="1" y="57"/>
                    <a:pt x="1" y="84"/>
                  </a:cubicBezTo>
                  <a:cubicBezTo>
                    <a:pt x="1" y="103"/>
                    <a:pt x="1" y="140"/>
                    <a:pt x="10" y="159"/>
                  </a:cubicBezTo>
                  <a:cubicBezTo>
                    <a:pt x="19" y="140"/>
                    <a:pt x="19" y="103"/>
                    <a:pt x="19" y="84"/>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
            <p:cNvSpPr/>
            <p:nvPr/>
          </p:nvSpPr>
          <p:spPr>
            <a:xfrm>
              <a:off x="3449025" y="2362750"/>
              <a:ext cx="975" cy="5375"/>
            </a:xfrm>
            <a:custGeom>
              <a:rect b="b" l="l" r="r" t="t"/>
              <a:pathLst>
                <a:path extrusionOk="0" h="215" w="39">
                  <a:moveTo>
                    <a:pt x="20" y="1"/>
                  </a:moveTo>
                  <a:cubicBezTo>
                    <a:pt x="1" y="38"/>
                    <a:pt x="1" y="75"/>
                    <a:pt x="1" y="112"/>
                  </a:cubicBezTo>
                  <a:cubicBezTo>
                    <a:pt x="1" y="140"/>
                    <a:pt x="1" y="177"/>
                    <a:pt x="10" y="214"/>
                  </a:cubicBezTo>
                  <a:cubicBezTo>
                    <a:pt x="20" y="177"/>
                    <a:pt x="38" y="140"/>
                    <a:pt x="38" y="112"/>
                  </a:cubicBezTo>
                  <a:cubicBezTo>
                    <a:pt x="38" y="7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
            <p:cNvSpPr/>
            <p:nvPr/>
          </p:nvSpPr>
          <p:spPr>
            <a:xfrm>
              <a:off x="3414200" y="2358575"/>
              <a:ext cx="3275" cy="5825"/>
            </a:xfrm>
            <a:custGeom>
              <a:rect b="b" l="l" r="r" t="t"/>
              <a:pathLst>
                <a:path extrusionOk="0" h="233" w="131">
                  <a:moveTo>
                    <a:pt x="0" y="0"/>
                  </a:moveTo>
                  <a:cubicBezTo>
                    <a:pt x="0" y="19"/>
                    <a:pt x="0" y="47"/>
                    <a:pt x="10" y="56"/>
                  </a:cubicBezTo>
                  <a:cubicBezTo>
                    <a:pt x="10" y="75"/>
                    <a:pt x="19" y="103"/>
                    <a:pt x="38" y="121"/>
                  </a:cubicBezTo>
                  <a:cubicBezTo>
                    <a:pt x="56" y="168"/>
                    <a:pt x="75" y="205"/>
                    <a:pt x="130" y="233"/>
                  </a:cubicBezTo>
                  <a:cubicBezTo>
                    <a:pt x="112" y="205"/>
                    <a:pt x="103" y="195"/>
                    <a:pt x="93" y="168"/>
                  </a:cubicBezTo>
                  <a:cubicBezTo>
                    <a:pt x="84" y="149"/>
                    <a:pt x="65" y="140"/>
                    <a:pt x="56" y="112"/>
                  </a:cubicBezTo>
                  <a:cubicBezTo>
                    <a:pt x="38" y="75"/>
                    <a:pt x="1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
            <p:cNvSpPr/>
            <p:nvPr/>
          </p:nvSpPr>
          <p:spPr>
            <a:xfrm>
              <a:off x="3416050" y="2360425"/>
              <a:ext cx="3525" cy="4675"/>
            </a:xfrm>
            <a:custGeom>
              <a:rect b="b" l="l" r="r" t="t"/>
              <a:pathLst>
                <a:path extrusionOk="0" h="187" w="141">
                  <a:moveTo>
                    <a:pt x="1" y="1"/>
                  </a:moveTo>
                  <a:cubicBezTo>
                    <a:pt x="1" y="19"/>
                    <a:pt x="1" y="38"/>
                    <a:pt x="29" y="75"/>
                  </a:cubicBezTo>
                  <a:cubicBezTo>
                    <a:pt x="29" y="84"/>
                    <a:pt x="38" y="103"/>
                    <a:pt x="47" y="121"/>
                  </a:cubicBezTo>
                  <a:cubicBezTo>
                    <a:pt x="75" y="140"/>
                    <a:pt x="112" y="177"/>
                    <a:pt x="140" y="186"/>
                  </a:cubicBezTo>
                  <a:lnTo>
                    <a:pt x="112" y="140"/>
                  </a:lnTo>
                  <a:cubicBezTo>
                    <a:pt x="94" y="131"/>
                    <a:pt x="84" y="112"/>
                    <a:pt x="75" y="94"/>
                  </a:cubicBezTo>
                  <a:cubicBezTo>
                    <a:pt x="5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
            <p:cNvSpPr/>
            <p:nvPr/>
          </p:nvSpPr>
          <p:spPr>
            <a:xfrm>
              <a:off x="3419075" y="2362275"/>
              <a:ext cx="3975" cy="4450"/>
            </a:xfrm>
            <a:custGeom>
              <a:rect b="b" l="l" r="r" t="t"/>
              <a:pathLst>
                <a:path extrusionOk="0" h="178" w="159">
                  <a:moveTo>
                    <a:pt x="0" y="1"/>
                  </a:moveTo>
                  <a:cubicBezTo>
                    <a:pt x="10" y="38"/>
                    <a:pt x="38" y="66"/>
                    <a:pt x="56" y="94"/>
                  </a:cubicBezTo>
                  <a:cubicBezTo>
                    <a:pt x="66" y="112"/>
                    <a:pt x="93" y="122"/>
                    <a:pt x="103" y="140"/>
                  </a:cubicBezTo>
                  <a:cubicBezTo>
                    <a:pt x="131" y="159"/>
                    <a:pt x="140" y="177"/>
                    <a:pt x="158" y="177"/>
                  </a:cubicBezTo>
                  <a:lnTo>
                    <a:pt x="131" y="131"/>
                  </a:lnTo>
                  <a:cubicBezTo>
                    <a:pt x="112" y="112"/>
                    <a:pt x="103" y="94"/>
                    <a:pt x="93" y="8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
            <p:cNvSpPr/>
            <p:nvPr/>
          </p:nvSpPr>
          <p:spPr>
            <a:xfrm>
              <a:off x="3420475" y="2367175"/>
              <a:ext cx="5125" cy="3275"/>
            </a:xfrm>
            <a:custGeom>
              <a:rect b="b" l="l" r="r" t="t"/>
              <a:pathLst>
                <a:path extrusionOk="0" h="131" w="205">
                  <a:moveTo>
                    <a:pt x="0" y="0"/>
                  </a:moveTo>
                  <a:cubicBezTo>
                    <a:pt x="28" y="37"/>
                    <a:pt x="56" y="56"/>
                    <a:pt x="84" y="74"/>
                  </a:cubicBezTo>
                  <a:cubicBezTo>
                    <a:pt x="112" y="84"/>
                    <a:pt x="121" y="93"/>
                    <a:pt x="140" y="102"/>
                  </a:cubicBezTo>
                  <a:cubicBezTo>
                    <a:pt x="158" y="121"/>
                    <a:pt x="177" y="130"/>
                    <a:pt x="205" y="130"/>
                  </a:cubicBezTo>
                  <a:lnTo>
                    <a:pt x="158" y="93"/>
                  </a:lnTo>
                  <a:cubicBezTo>
                    <a:pt x="140" y="84"/>
                    <a:pt x="121" y="74"/>
                    <a:pt x="112" y="56"/>
                  </a:cubicBezTo>
                  <a:cubicBezTo>
                    <a:pt x="75"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
            <p:cNvSpPr/>
            <p:nvPr/>
          </p:nvSpPr>
          <p:spPr>
            <a:xfrm>
              <a:off x="3425575" y="2368325"/>
              <a:ext cx="4675" cy="4450"/>
            </a:xfrm>
            <a:custGeom>
              <a:rect b="b" l="l" r="r" t="t"/>
              <a:pathLst>
                <a:path extrusionOk="0" h="178" w="187">
                  <a:moveTo>
                    <a:pt x="1" y="1"/>
                  </a:moveTo>
                  <a:lnTo>
                    <a:pt x="1" y="1"/>
                  </a:lnTo>
                  <a:cubicBezTo>
                    <a:pt x="19" y="47"/>
                    <a:pt x="47" y="84"/>
                    <a:pt x="75" y="103"/>
                  </a:cubicBezTo>
                  <a:cubicBezTo>
                    <a:pt x="94" y="131"/>
                    <a:pt x="103" y="140"/>
                    <a:pt x="121" y="149"/>
                  </a:cubicBezTo>
                  <a:cubicBezTo>
                    <a:pt x="140" y="158"/>
                    <a:pt x="159" y="177"/>
                    <a:pt x="186" y="177"/>
                  </a:cubicBezTo>
                  <a:lnTo>
                    <a:pt x="140" y="131"/>
                  </a:lnTo>
                  <a:lnTo>
                    <a:pt x="84" y="84"/>
                  </a:lnTo>
                  <a:cubicBezTo>
                    <a:pt x="66" y="5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
            <p:cNvSpPr/>
            <p:nvPr/>
          </p:nvSpPr>
          <p:spPr>
            <a:xfrm>
              <a:off x="3428600" y="2353450"/>
              <a:ext cx="1875" cy="2350"/>
            </a:xfrm>
            <a:custGeom>
              <a:rect b="b" l="l" r="r" t="t"/>
              <a:pathLst>
                <a:path extrusionOk="0" h="94" w="75">
                  <a:moveTo>
                    <a:pt x="0" y="1"/>
                  </a:moveTo>
                  <a:lnTo>
                    <a:pt x="0" y="1"/>
                  </a:lnTo>
                  <a:cubicBezTo>
                    <a:pt x="19" y="29"/>
                    <a:pt x="19" y="47"/>
                    <a:pt x="28" y="66"/>
                  </a:cubicBezTo>
                  <a:cubicBezTo>
                    <a:pt x="38" y="75"/>
                    <a:pt x="47" y="85"/>
                    <a:pt x="75" y="94"/>
                  </a:cubicBezTo>
                  <a:cubicBezTo>
                    <a:pt x="75" y="75"/>
                    <a:pt x="65" y="47"/>
                    <a:pt x="47" y="38"/>
                  </a:cubicBezTo>
                  <a:cubicBezTo>
                    <a:pt x="38"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
            <p:cNvSpPr/>
            <p:nvPr/>
          </p:nvSpPr>
          <p:spPr>
            <a:xfrm>
              <a:off x="3428375" y="2351150"/>
              <a:ext cx="1875" cy="2325"/>
            </a:xfrm>
            <a:custGeom>
              <a:rect b="b" l="l" r="r" t="t"/>
              <a:pathLst>
                <a:path extrusionOk="0" h="93" w="75">
                  <a:moveTo>
                    <a:pt x="0" y="0"/>
                  </a:moveTo>
                  <a:cubicBezTo>
                    <a:pt x="0" y="28"/>
                    <a:pt x="9" y="37"/>
                    <a:pt x="28" y="65"/>
                  </a:cubicBezTo>
                  <a:cubicBezTo>
                    <a:pt x="37" y="74"/>
                    <a:pt x="47" y="84"/>
                    <a:pt x="74" y="93"/>
                  </a:cubicBezTo>
                  <a:cubicBezTo>
                    <a:pt x="74" y="74"/>
                    <a:pt x="56" y="46"/>
                    <a:pt x="47" y="37"/>
                  </a:cubicBezTo>
                  <a:cubicBezTo>
                    <a:pt x="3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
            <p:cNvSpPr/>
            <p:nvPr/>
          </p:nvSpPr>
          <p:spPr>
            <a:xfrm>
              <a:off x="3432550" y="2373900"/>
              <a:ext cx="3725" cy="2125"/>
            </a:xfrm>
            <a:custGeom>
              <a:rect b="b" l="l" r="r" t="t"/>
              <a:pathLst>
                <a:path extrusionOk="0" h="85" w="149">
                  <a:moveTo>
                    <a:pt x="0" y="1"/>
                  </a:moveTo>
                  <a:cubicBezTo>
                    <a:pt x="19" y="19"/>
                    <a:pt x="38" y="47"/>
                    <a:pt x="65" y="47"/>
                  </a:cubicBezTo>
                  <a:cubicBezTo>
                    <a:pt x="75" y="56"/>
                    <a:pt x="93" y="66"/>
                    <a:pt x="103" y="66"/>
                  </a:cubicBezTo>
                  <a:cubicBezTo>
                    <a:pt x="112" y="84"/>
                    <a:pt x="140" y="84"/>
                    <a:pt x="149" y="84"/>
                  </a:cubicBezTo>
                  <a:cubicBezTo>
                    <a:pt x="121" y="66"/>
                    <a:pt x="103" y="47"/>
                    <a:pt x="75" y="38"/>
                  </a:cubicBezTo>
                  <a:cubicBezTo>
                    <a:pt x="56"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
            <p:cNvSpPr/>
            <p:nvPr/>
          </p:nvSpPr>
          <p:spPr>
            <a:xfrm>
              <a:off x="3796750" y="2405675"/>
              <a:ext cx="40675" cy="39700"/>
            </a:xfrm>
            <a:custGeom>
              <a:rect b="b" l="l" r="r" t="t"/>
              <a:pathLst>
                <a:path extrusionOk="0" h="1588" w="1627">
                  <a:moveTo>
                    <a:pt x="425" y="1"/>
                  </a:moveTo>
                  <a:cubicBezTo>
                    <a:pt x="287" y="1"/>
                    <a:pt x="184" y="168"/>
                    <a:pt x="140" y="309"/>
                  </a:cubicBezTo>
                  <a:cubicBezTo>
                    <a:pt x="28" y="681"/>
                    <a:pt x="0" y="1071"/>
                    <a:pt x="84" y="1461"/>
                  </a:cubicBezTo>
                  <a:cubicBezTo>
                    <a:pt x="91" y="1556"/>
                    <a:pt x="203" y="1588"/>
                    <a:pt x="300" y="1588"/>
                  </a:cubicBezTo>
                  <a:cubicBezTo>
                    <a:pt x="326" y="1588"/>
                    <a:pt x="350" y="1586"/>
                    <a:pt x="372" y="1582"/>
                  </a:cubicBezTo>
                  <a:cubicBezTo>
                    <a:pt x="744" y="1554"/>
                    <a:pt x="1115" y="1424"/>
                    <a:pt x="1394" y="1182"/>
                  </a:cubicBezTo>
                  <a:cubicBezTo>
                    <a:pt x="1478" y="1099"/>
                    <a:pt x="1561" y="1015"/>
                    <a:pt x="1589" y="904"/>
                  </a:cubicBezTo>
                  <a:cubicBezTo>
                    <a:pt x="1626" y="792"/>
                    <a:pt x="1589" y="653"/>
                    <a:pt x="1487" y="597"/>
                  </a:cubicBezTo>
                  <a:cubicBezTo>
                    <a:pt x="1454" y="576"/>
                    <a:pt x="1418" y="568"/>
                    <a:pt x="1379" y="568"/>
                  </a:cubicBezTo>
                  <a:cubicBezTo>
                    <a:pt x="1297" y="568"/>
                    <a:pt x="1207" y="606"/>
                    <a:pt x="1125" y="643"/>
                  </a:cubicBezTo>
                  <a:cubicBezTo>
                    <a:pt x="1180" y="560"/>
                    <a:pt x="1227" y="467"/>
                    <a:pt x="1236" y="374"/>
                  </a:cubicBezTo>
                  <a:cubicBezTo>
                    <a:pt x="1245" y="281"/>
                    <a:pt x="1199" y="179"/>
                    <a:pt x="1106" y="142"/>
                  </a:cubicBezTo>
                  <a:cubicBezTo>
                    <a:pt x="1094" y="139"/>
                    <a:pt x="1081" y="138"/>
                    <a:pt x="1069" y="138"/>
                  </a:cubicBezTo>
                  <a:cubicBezTo>
                    <a:pt x="987" y="138"/>
                    <a:pt x="901" y="189"/>
                    <a:pt x="837" y="253"/>
                  </a:cubicBezTo>
                  <a:cubicBezTo>
                    <a:pt x="772" y="328"/>
                    <a:pt x="725" y="420"/>
                    <a:pt x="641" y="485"/>
                  </a:cubicBezTo>
                  <a:cubicBezTo>
                    <a:pt x="651" y="393"/>
                    <a:pt x="669" y="281"/>
                    <a:pt x="641" y="188"/>
                  </a:cubicBezTo>
                  <a:cubicBezTo>
                    <a:pt x="623" y="95"/>
                    <a:pt x="539" y="21"/>
                    <a:pt x="446" y="2"/>
                  </a:cubicBezTo>
                  <a:cubicBezTo>
                    <a:pt x="439" y="1"/>
                    <a:pt x="432" y="1"/>
                    <a:pt x="4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
            <p:cNvSpPr/>
            <p:nvPr/>
          </p:nvSpPr>
          <p:spPr>
            <a:xfrm>
              <a:off x="3797675" y="2405100"/>
              <a:ext cx="39525" cy="40125"/>
            </a:xfrm>
            <a:custGeom>
              <a:rect b="b" l="l" r="r" t="t"/>
              <a:pathLst>
                <a:path extrusionOk="0" h="1605" w="1581">
                  <a:moveTo>
                    <a:pt x="1" y="918"/>
                  </a:moveTo>
                  <a:cubicBezTo>
                    <a:pt x="1" y="1100"/>
                    <a:pt x="11" y="1283"/>
                    <a:pt x="47" y="1456"/>
                  </a:cubicBezTo>
                  <a:cubicBezTo>
                    <a:pt x="11" y="1274"/>
                    <a:pt x="1" y="1100"/>
                    <a:pt x="1" y="918"/>
                  </a:cubicBezTo>
                  <a:close/>
                  <a:moveTo>
                    <a:pt x="38" y="1465"/>
                  </a:moveTo>
                  <a:cubicBezTo>
                    <a:pt x="38" y="1493"/>
                    <a:pt x="47" y="1512"/>
                    <a:pt x="75" y="1540"/>
                  </a:cubicBezTo>
                  <a:cubicBezTo>
                    <a:pt x="47" y="1512"/>
                    <a:pt x="47" y="1493"/>
                    <a:pt x="38" y="1465"/>
                  </a:cubicBezTo>
                  <a:close/>
                  <a:moveTo>
                    <a:pt x="382" y="1"/>
                  </a:moveTo>
                  <a:cubicBezTo>
                    <a:pt x="349" y="1"/>
                    <a:pt x="316" y="5"/>
                    <a:pt x="289" y="16"/>
                  </a:cubicBezTo>
                  <a:cubicBezTo>
                    <a:pt x="242" y="44"/>
                    <a:pt x="214" y="72"/>
                    <a:pt x="186" y="109"/>
                  </a:cubicBezTo>
                  <a:cubicBezTo>
                    <a:pt x="131" y="193"/>
                    <a:pt x="103" y="276"/>
                    <a:pt x="84" y="369"/>
                  </a:cubicBezTo>
                  <a:cubicBezTo>
                    <a:pt x="38" y="536"/>
                    <a:pt x="10" y="722"/>
                    <a:pt x="1" y="908"/>
                  </a:cubicBezTo>
                  <a:cubicBezTo>
                    <a:pt x="10" y="722"/>
                    <a:pt x="38" y="536"/>
                    <a:pt x="94" y="369"/>
                  </a:cubicBezTo>
                  <a:cubicBezTo>
                    <a:pt x="121" y="276"/>
                    <a:pt x="149" y="193"/>
                    <a:pt x="214" y="118"/>
                  </a:cubicBezTo>
                  <a:cubicBezTo>
                    <a:pt x="233" y="90"/>
                    <a:pt x="270" y="53"/>
                    <a:pt x="316" y="44"/>
                  </a:cubicBezTo>
                  <a:cubicBezTo>
                    <a:pt x="340" y="26"/>
                    <a:pt x="367" y="20"/>
                    <a:pt x="396" y="20"/>
                  </a:cubicBezTo>
                  <a:cubicBezTo>
                    <a:pt x="413" y="20"/>
                    <a:pt x="430" y="22"/>
                    <a:pt x="447" y="25"/>
                  </a:cubicBezTo>
                  <a:cubicBezTo>
                    <a:pt x="474" y="44"/>
                    <a:pt x="512" y="63"/>
                    <a:pt x="549" y="100"/>
                  </a:cubicBezTo>
                  <a:cubicBezTo>
                    <a:pt x="567" y="137"/>
                    <a:pt x="595" y="165"/>
                    <a:pt x="604" y="211"/>
                  </a:cubicBezTo>
                  <a:cubicBezTo>
                    <a:pt x="632" y="295"/>
                    <a:pt x="604" y="388"/>
                    <a:pt x="595" y="481"/>
                  </a:cubicBezTo>
                  <a:lnTo>
                    <a:pt x="586" y="536"/>
                  </a:lnTo>
                  <a:lnTo>
                    <a:pt x="632" y="508"/>
                  </a:lnTo>
                  <a:cubicBezTo>
                    <a:pt x="707" y="434"/>
                    <a:pt x="753" y="351"/>
                    <a:pt x="827" y="285"/>
                  </a:cubicBezTo>
                  <a:cubicBezTo>
                    <a:pt x="865" y="248"/>
                    <a:pt x="893" y="230"/>
                    <a:pt x="930" y="202"/>
                  </a:cubicBezTo>
                  <a:cubicBezTo>
                    <a:pt x="951" y="191"/>
                    <a:pt x="976" y="186"/>
                    <a:pt x="1003" y="186"/>
                  </a:cubicBezTo>
                  <a:cubicBezTo>
                    <a:pt x="1021" y="186"/>
                    <a:pt x="1041" y="189"/>
                    <a:pt x="1060" y="193"/>
                  </a:cubicBezTo>
                  <a:cubicBezTo>
                    <a:pt x="1097" y="202"/>
                    <a:pt x="1125" y="230"/>
                    <a:pt x="1153" y="276"/>
                  </a:cubicBezTo>
                  <a:cubicBezTo>
                    <a:pt x="1171" y="304"/>
                    <a:pt x="1190" y="351"/>
                    <a:pt x="1171" y="397"/>
                  </a:cubicBezTo>
                  <a:cubicBezTo>
                    <a:pt x="1162" y="490"/>
                    <a:pt x="1115" y="574"/>
                    <a:pt x="1069" y="657"/>
                  </a:cubicBezTo>
                  <a:lnTo>
                    <a:pt x="1023" y="741"/>
                  </a:lnTo>
                  <a:lnTo>
                    <a:pt x="1106" y="704"/>
                  </a:lnTo>
                  <a:cubicBezTo>
                    <a:pt x="1153" y="676"/>
                    <a:pt x="1199" y="657"/>
                    <a:pt x="1246" y="648"/>
                  </a:cubicBezTo>
                  <a:cubicBezTo>
                    <a:pt x="1280" y="634"/>
                    <a:pt x="1314" y="626"/>
                    <a:pt x="1348" y="626"/>
                  </a:cubicBezTo>
                  <a:cubicBezTo>
                    <a:pt x="1360" y="626"/>
                    <a:pt x="1372" y="627"/>
                    <a:pt x="1385" y="629"/>
                  </a:cubicBezTo>
                  <a:cubicBezTo>
                    <a:pt x="1431" y="648"/>
                    <a:pt x="1478" y="666"/>
                    <a:pt x="1496" y="704"/>
                  </a:cubicBezTo>
                  <a:cubicBezTo>
                    <a:pt x="1524" y="741"/>
                    <a:pt x="1543" y="796"/>
                    <a:pt x="1543" y="843"/>
                  </a:cubicBezTo>
                  <a:cubicBezTo>
                    <a:pt x="1543" y="889"/>
                    <a:pt x="1534" y="945"/>
                    <a:pt x="1515" y="992"/>
                  </a:cubicBezTo>
                  <a:cubicBezTo>
                    <a:pt x="1487" y="1038"/>
                    <a:pt x="1469" y="1085"/>
                    <a:pt x="1431" y="1122"/>
                  </a:cubicBezTo>
                  <a:cubicBezTo>
                    <a:pt x="1394" y="1159"/>
                    <a:pt x="1357" y="1187"/>
                    <a:pt x="1311" y="1224"/>
                  </a:cubicBezTo>
                  <a:cubicBezTo>
                    <a:pt x="1283" y="1261"/>
                    <a:pt x="1236" y="1298"/>
                    <a:pt x="1190" y="1317"/>
                  </a:cubicBezTo>
                  <a:cubicBezTo>
                    <a:pt x="1013" y="1438"/>
                    <a:pt x="818" y="1512"/>
                    <a:pt x="604" y="1558"/>
                  </a:cubicBezTo>
                  <a:cubicBezTo>
                    <a:pt x="818" y="1512"/>
                    <a:pt x="1013" y="1447"/>
                    <a:pt x="1199" y="1326"/>
                  </a:cubicBezTo>
                  <a:cubicBezTo>
                    <a:pt x="1246" y="1307"/>
                    <a:pt x="1292" y="1270"/>
                    <a:pt x="1329" y="1233"/>
                  </a:cubicBezTo>
                  <a:cubicBezTo>
                    <a:pt x="1376" y="1205"/>
                    <a:pt x="1404" y="1168"/>
                    <a:pt x="1441" y="1131"/>
                  </a:cubicBezTo>
                  <a:cubicBezTo>
                    <a:pt x="1487" y="1094"/>
                    <a:pt x="1524" y="1047"/>
                    <a:pt x="1543" y="1001"/>
                  </a:cubicBezTo>
                  <a:cubicBezTo>
                    <a:pt x="1571" y="954"/>
                    <a:pt x="1580" y="899"/>
                    <a:pt x="1580" y="843"/>
                  </a:cubicBezTo>
                  <a:cubicBezTo>
                    <a:pt x="1580" y="787"/>
                    <a:pt x="1571" y="722"/>
                    <a:pt x="1534" y="676"/>
                  </a:cubicBezTo>
                  <a:cubicBezTo>
                    <a:pt x="1496" y="629"/>
                    <a:pt x="1450" y="601"/>
                    <a:pt x="1394" y="583"/>
                  </a:cubicBezTo>
                  <a:cubicBezTo>
                    <a:pt x="1379" y="580"/>
                    <a:pt x="1364" y="579"/>
                    <a:pt x="1348" y="579"/>
                  </a:cubicBezTo>
                  <a:cubicBezTo>
                    <a:pt x="1304" y="579"/>
                    <a:pt x="1259" y="588"/>
                    <a:pt x="1218" y="601"/>
                  </a:cubicBezTo>
                  <a:cubicBezTo>
                    <a:pt x="1199" y="611"/>
                    <a:pt x="1171" y="611"/>
                    <a:pt x="1153" y="620"/>
                  </a:cubicBezTo>
                  <a:cubicBezTo>
                    <a:pt x="1162" y="601"/>
                    <a:pt x="1171" y="583"/>
                    <a:pt x="1181" y="564"/>
                  </a:cubicBezTo>
                  <a:cubicBezTo>
                    <a:pt x="1208" y="518"/>
                    <a:pt x="1218" y="471"/>
                    <a:pt x="1227" y="416"/>
                  </a:cubicBezTo>
                  <a:cubicBezTo>
                    <a:pt x="1227" y="351"/>
                    <a:pt x="1218" y="304"/>
                    <a:pt x="1199" y="248"/>
                  </a:cubicBezTo>
                  <a:cubicBezTo>
                    <a:pt x="1171" y="202"/>
                    <a:pt x="1125" y="155"/>
                    <a:pt x="1069" y="146"/>
                  </a:cubicBezTo>
                  <a:cubicBezTo>
                    <a:pt x="1054" y="144"/>
                    <a:pt x="1039" y="142"/>
                    <a:pt x="1024" y="142"/>
                  </a:cubicBezTo>
                  <a:cubicBezTo>
                    <a:pt x="984" y="142"/>
                    <a:pt x="945" y="151"/>
                    <a:pt x="911" y="165"/>
                  </a:cubicBezTo>
                  <a:cubicBezTo>
                    <a:pt x="855" y="193"/>
                    <a:pt x="818" y="230"/>
                    <a:pt x="781" y="258"/>
                  </a:cubicBezTo>
                  <a:cubicBezTo>
                    <a:pt x="735" y="323"/>
                    <a:pt x="688" y="388"/>
                    <a:pt x="642" y="434"/>
                  </a:cubicBezTo>
                  <a:cubicBezTo>
                    <a:pt x="651" y="369"/>
                    <a:pt x="651" y="295"/>
                    <a:pt x="632" y="211"/>
                  </a:cubicBezTo>
                  <a:cubicBezTo>
                    <a:pt x="614" y="165"/>
                    <a:pt x="595" y="118"/>
                    <a:pt x="558" y="90"/>
                  </a:cubicBezTo>
                  <a:cubicBezTo>
                    <a:pt x="521" y="53"/>
                    <a:pt x="493" y="16"/>
                    <a:pt x="447" y="7"/>
                  </a:cubicBezTo>
                  <a:cubicBezTo>
                    <a:pt x="427" y="3"/>
                    <a:pt x="405" y="1"/>
                    <a:pt x="382" y="1"/>
                  </a:cubicBezTo>
                  <a:close/>
                  <a:moveTo>
                    <a:pt x="75" y="1540"/>
                  </a:moveTo>
                  <a:lnTo>
                    <a:pt x="75" y="1540"/>
                  </a:lnTo>
                  <a:cubicBezTo>
                    <a:pt x="84" y="1558"/>
                    <a:pt x="103" y="1577"/>
                    <a:pt x="140" y="1586"/>
                  </a:cubicBezTo>
                  <a:cubicBezTo>
                    <a:pt x="121" y="1577"/>
                    <a:pt x="94" y="1558"/>
                    <a:pt x="75" y="1540"/>
                  </a:cubicBezTo>
                  <a:close/>
                  <a:moveTo>
                    <a:pt x="140" y="1586"/>
                  </a:moveTo>
                  <a:lnTo>
                    <a:pt x="140" y="1586"/>
                  </a:lnTo>
                  <a:cubicBezTo>
                    <a:pt x="186" y="1605"/>
                    <a:pt x="233" y="1605"/>
                    <a:pt x="289" y="1605"/>
                  </a:cubicBezTo>
                  <a:cubicBezTo>
                    <a:pt x="242" y="1605"/>
                    <a:pt x="186" y="1605"/>
                    <a:pt x="140" y="1586"/>
                  </a:cubicBezTo>
                  <a:close/>
                  <a:moveTo>
                    <a:pt x="604" y="1558"/>
                  </a:moveTo>
                  <a:lnTo>
                    <a:pt x="604" y="1558"/>
                  </a:lnTo>
                  <a:cubicBezTo>
                    <a:pt x="502" y="1586"/>
                    <a:pt x="400" y="1596"/>
                    <a:pt x="289" y="1605"/>
                  </a:cubicBezTo>
                  <a:cubicBezTo>
                    <a:pt x="400" y="1605"/>
                    <a:pt x="502" y="1586"/>
                    <a:pt x="604" y="15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
            <p:cNvSpPr/>
            <p:nvPr/>
          </p:nvSpPr>
          <p:spPr>
            <a:xfrm>
              <a:off x="3800225" y="2417800"/>
              <a:ext cx="12575" cy="26725"/>
            </a:xfrm>
            <a:custGeom>
              <a:rect b="b" l="l" r="r" t="t"/>
              <a:pathLst>
                <a:path extrusionOk="0" h="1069" w="503">
                  <a:moveTo>
                    <a:pt x="502" y="0"/>
                  </a:moveTo>
                  <a:lnTo>
                    <a:pt x="502" y="0"/>
                  </a:lnTo>
                  <a:cubicBezTo>
                    <a:pt x="456" y="75"/>
                    <a:pt x="410" y="168"/>
                    <a:pt x="400" y="270"/>
                  </a:cubicBezTo>
                  <a:lnTo>
                    <a:pt x="270" y="539"/>
                  </a:lnTo>
                  <a:lnTo>
                    <a:pt x="140" y="809"/>
                  </a:lnTo>
                  <a:cubicBezTo>
                    <a:pt x="122" y="846"/>
                    <a:pt x="94" y="892"/>
                    <a:pt x="75" y="939"/>
                  </a:cubicBezTo>
                  <a:cubicBezTo>
                    <a:pt x="47" y="985"/>
                    <a:pt x="29" y="1022"/>
                    <a:pt x="1" y="1069"/>
                  </a:cubicBezTo>
                  <a:cubicBezTo>
                    <a:pt x="66" y="985"/>
                    <a:pt x="112" y="892"/>
                    <a:pt x="159" y="809"/>
                  </a:cubicBezTo>
                  <a:cubicBezTo>
                    <a:pt x="196" y="716"/>
                    <a:pt x="233" y="632"/>
                    <a:pt x="280" y="539"/>
                  </a:cubicBezTo>
                  <a:cubicBezTo>
                    <a:pt x="317" y="465"/>
                    <a:pt x="363" y="372"/>
                    <a:pt x="400" y="279"/>
                  </a:cubicBezTo>
                  <a:lnTo>
                    <a:pt x="5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
            <p:cNvSpPr/>
            <p:nvPr/>
          </p:nvSpPr>
          <p:spPr>
            <a:xfrm>
              <a:off x="3801150" y="2422450"/>
              <a:ext cx="23275" cy="22550"/>
            </a:xfrm>
            <a:custGeom>
              <a:rect b="b" l="l" r="r" t="t"/>
              <a:pathLst>
                <a:path extrusionOk="0" h="902" w="931">
                  <a:moveTo>
                    <a:pt x="930" y="0"/>
                  </a:moveTo>
                  <a:cubicBezTo>
                    <a:pt x="846" y="65"/>
                    <a:pt x="772" y="140"/>
                    <a:pt x="698" y="205"/>
                  </a:cubicBezTo>
                  <a:cubicBezTo>
                    <a:pt x="614" y="270"/>
                    <a:pt x="540" y="353"/>
                    <a:pt x="456" y="428"/>
                  </a:cubicBezTo>
                  <a:lnTo>
                    <a:pt x="224" y="660"/>
                  </a:lnTo>
                  <a:cubicBezTo>
                    <a:pt x="152" y="732"/>
                    <a:pt x="93" y="797"/>
                    <a:pt x="31" y="868"/>
                  </a:cubicBezTo>
                  <a:lnTo>
                    <a:pt x="31" y="868"/>
                  </a:lnTo>
                  <a:cubicBezTo>
                    <a:pt x="61" y="837"/>
                    <a:pt x="94" y="811"/>
                    <a:pt x="122" y="790"/>
                  </a:cubicBezTo>
                  <a:cubicBezTo>
                    <a:pt x="150" y="744"/>
                    <a:pt x="196" y="706"/>
                    <a:pt x="233" y="669"/>
                  </a:cubicBezTo>
                  <a:lnTo>
                    <a:pt x="465" y="446"/>
                  </a:lnTo>
                  <a:lnTo>
                    <a:pt x="698" y="233"/>
                  </a:lnTo>
                  <a:lnTo>
                    <a:pt x="930" y="0"/>
                  </a:lnTo>
                  <a:close/>
                  <a:moveTo>
                    <a:pt x="31" y="868"/>
                  </a:moveTo>
                  <a:cubicBezTo>
                    <a:pt x="21" y="878"/>
                    <a:pt x="10" y="890"/>
                    <a:pt x="1" y="901"/>
                  </a:cubicBezTo>
                  <a:cubicBezTo>
                    <a:pt x="11" y="890"/>
                    <a:pt x="21" y="879"/>
                    <a:pt x="31" y="8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
            <p:cNvSpPr/>
            <p:nvPr/>
          </p:nvSpPr>
          <p:spPr>
            <a:xfrm>
              <a:off x="3806050" y="2428250"/>
              <a:ext cx="3500" cy="7450"/>
            </a:xfrm>
            <a:custGeom>
              <a:rect b="b" l="l" r="r" t="t"/>
              <a:pathLst>
                <a:path extrusionOk="0" h="298" w="140">
                  <a:moveTo>
                    <a:pt x="139" y="1"/>
                  </a:moveTo>
                  <a:lnTo>
                    <a:pt x="139" y="1"/>
                  </a:lnTo>
                  <a:cubicBezTo>
                    <a:pt x="112" y="47"/>
                    <a:pt x="84" y="93"/>
                    <a:pt x="74" y="140"/>
                  </a:cubicBezTo>
                  <a:cubicBezTo>
                    <a:pt x="56" y="168"/>
                    <a:pt x="47" y="196"/>
                    <a:pt x="37" y="214"/>
                  </a:cubicBezTo>
                  <a:cubicBezTo>
                    <a:pt x="28" y="242"/>
                    <a:pt x="9" y="279"/>
                    <a:pt x="0" y="298"/>
                  </a:cubicBezTo>
                  <a:cubicBezTo>
                    <a:pt x="19" y="279"/>
                    <a:pt x="37" y="251"/>
                    <a:pt x="47" y="233"/>
                  </a:cubicBezTo>
                  <a:lnTo>
                    <a:pt x="84" y="159"/>
                  </a:lnTo>
                  <a:cubicBezTo>
                    <a:pt x="112" y="103"/>
                    <a:pt x="130" y="56"/>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
            <p:cNvSpPr/>
            <p:nvPr/>
          </p:nvSpPr>
          <p:spPr>
            <a:xfrm>
              <a:off x="3809525" y="2425475"/>
              <a:ext cx="1875" cy="4900"/>
            </a:xfrm>
            <a:custGeom>
              <a:rect b="b" l="l" r="r" t="t"/>
              <a:pathLst>
                <a:path extrusionOk="0" h="196" w="75">
                  <a:moveTo>
                    <a:pt x="75" y="0"/>
                  </a:moveTo>
                  <a:cubicBezTo>
                    <a:pt x="56" y="37"/>
                    <a:pt x="47" y="74"/>
                    <a:pt x="28" y="102"/>
                  </a:cubicBezTo>
                  <a:cubicBezTo>
                    <a:pt x="28" y="121"/>
                    <a:pt x="19" y="139"/>
                    <a:pt x="19" y="149"/>
                  </a:cubicBezTo>
                  <a:cubicBezTo>
                    <a:pt x="19" y="167"/>
                    <a:pt x="0" y="186"/>
                    <a:pt x="0" y="195"/>
                  </a:cubicBezTo>
                  <a:cubicBezTo>
                    <a:pt x="19" y="186"/>
                    <a:pt x="28" y="167"/>
                    <a:pt x="38" y="149"/>
                  </a:cubicBezTo>
                  <a:cubicBezTo>
                    <a:pt x="47" y="139"/>
                    <a:pt x="65" y="121"/>
                    <a:pt x="65" y="102"/>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
            <p:cNvSpPr/>
            <p:nvPr/>
          </p:nvSpPr>
          <p:spPr>
            <a:xfrm>
              <a:off x="3809525" y="2426625"/>
              <a:ext cx="4425" cy="6750"/>
            </a:xfrm>
            <a:custGeom>
              <a:rect b="b" l="l" r="r" t="t"/>
              <a:pathLst>
                <a:path extrusionOk="0" h="270" w="177">
                  <a:moveTo>
                    <a:pt x="177" y="1"/>
                  </a:moveTo>
                  <a:lnTo>
                    <a:pt x="177" y="1"/>
                  </a:lnTo>
                  <a:cubicBezTo>
                    <a:pt x="140" y="38"/>
                    <a:pt x="112" y="84"/>
                    <a:pt x="75" y="131"/>
                  </a:cubicBezTo>
                  <a:lnTo>
                    <a:pt x="0" y="270"/>
                  </a:lnTo>
                  <a:cubicBezTo>
                    <a:pt x="28" y="261"/>
                    <a:pt x="47" y="233"/>
                    <a:pt x="56" y="214"/>
                  </a:cubicBezTo>
                  <a:cubicBezTo>
                    <a:pt x="84" y="186"/>
                    <a:pt x="93" y="168"/>
                    <a:pt x="112" y="140"/>
                  </a:cubicBezTo>
                  <a:cubicBezTo>
                    <a:pt x="130" y="93"/>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
            <p:cNvSpPr/>
            <p:nvPr/>
          </p:nvSpPr>
          <p:spPr>
            <a:xfrm>
              <a:off x="3804425" y="2435450"/>
              <a:ext cx="3500" cy="3750"/>
            </a:xfrm>
            <a:custGeom>
              <a:rect b="b" l="l" r="r" t="t"/>
              <a:pathLst>
                <a:path extrusionOk="0" h="150" w="140">
                  <a:moveTo>
                    <a:pt x="139" y="1"/>
                  </a:moveTo>
                  <a:cubicBezTo>
                    <a:pt x="112" y="10"/>
                    <a:pt x="93" y="38"/>
                    <a:pt x="56" y="66"/>
                  </a:cubicBezTo>
                  <a:cubicBezTo>
                    <a:pt x="28" y="93"/>
                    <a:pt x="9" y="112"/>
                    <a:pt x="0" y="149"/>
                  </a:cubicBezTo>
                  <a:cubicBezTo>
                    <a:pt x="28" y="131"/>
                    <a:pt x="56" y="103"/>
                    <a:pt x="84" y="84"/>
                  </a:cubicBezTo>
                  <a:cubicBezTo>
                    <a:pt x="102" y="56"/>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
            <p:cNvSpPr/>
            <p:nvPr/>
          </p:nvSpPr>
          <p:spPr>
            <a:xfrm>
              <a:off x="3822300" y="2414325"/>
              <a:ext cx="3050" cy="6525"/>
            </a:xfrm>
            <a:custGeom>
              <a:rect b="b" l="l" r="r" t="t"/>
              <a:pathLst>
                <a:path extrusionOk="0" h="261" w="122">
                  <a:moveTo>
                    <a:pt x="121" y="0"/>
                  </a:moveTo>
                  <a:lnTo>
                    <a:pt x="121" y="0"/>
                  </a:lnTo>
                  <a:cubicBezTo>
                    <a:pt x="84" y="47"/>
                    <a:pt x="75" y="74"/>
                    <a:pt x="47" y="121"/>
                  </a:cubicBezTo>
                  <a:cubicBezTo>
                    <a:pt x="38" y="149"/>
                    <a:pt x="38" y="167"/>
                    <a:pt x="28" y="195"/>
                  </a:cubicBezTo>
                  <a:cubicBezTo>
                    <a:pt x="10" y="214"/>
                    <a:pt x="10" y="242"/>
                    <a:pt x="0" y="260"/>
                  </a:cubicBezTo>
                  <a:cubicBezTo>
                    <a:pt x="28" y="251"/>
                    <a:pt x="38" y="232"/>
                    <a:pt x="47" y="205"/>
                  </a:cubicBezTo>
                  <a:lnTo>
                    <a:pt x="84" y="139"/>
                  </a:ln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
            <p:cNvSpPr/>
            <p:nvPr/>
          </p:nvSpPr>
          <p:spPr>
            <a:xfrm>
              <a:off x="3820675" y="2418275"/>
              <a:ext cx="1650" cy="4425"/>
            </a:xfrm>
            <a:custGeom>
              <a:rect b="b" l="l" r="r" t="t"/>
              <a:pathLst>
                <a:path extrusionOk="0" h="177" w="66">
                  <a:moveTo>
                    <a:pt x="65" y="0"/>
                  </a:moveTo>
                  <a:cubicBezTo>
                    <a:pt x="47" y="37"/>
                    <a:pt x="38" y="56"/>
                    <a:pt x="38" y="84"/>
                  </a:cubicBezTo>
                  <a:cubicBezTo>
                    <a:pt x="19" y="112"/>
                    <a:pt x="10" y="139"/>
                    <a:pt x="0" y="177"/>
                  </a:cubicBezTo>
                  <a:lnTo>
                    <a:pt x="38" y="139"/>
                  </a:lnTo>
                  <a:cubicBezTo>
                    <a:pt x="47" y="130"/>
                    <a:pt x="47" y="102"/>
                    <a:pt x="56" y="93"/>
                  </a:cubicBezTo>
                  <a:cubicBezTo>
                    <a:pt x="56" y="84"/>
                    <a:pt x="65" y="56"/>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
            <p:cNvSpPr/>
            <p:nvPr/>
          </p:nvSpPr>
          <p:spPr>
            <a:xfrm>
              <a:off x="3823000" y="2412700"/>
              <a:ext cx="950" cy="3025"/>
            </a:xfrm>
            <a:custGeom>
              <a:rect b="b" l="l" r="r" t="t"/>
              <a:pathLst>
                <a:path extrusionOk="0" h="121" w="38">
                  <a:moveTo>
                    <a:pt x="19" y="0"/>
                  </a:moveTo>
                  <a:cubicBezTo>
                    <a:pt x="10" y="28"/>
                    <a:pt x="10" y="47"/>
                    <a:pt x="0" y="65"/>
                  </a:cubicBezTo>
                  <a:lnTo>
                    <a:pt x="0" y="84"/>
                  </a:lnTo>
                  <a:lnTo>
                    <a:pt x="0" y="121"/>
                  </a:lnTo>
                  <a:cubicBezTo>
                    <a:pt x="19" y="112"/>
                    <a:pt x="37" y="93"/>
                    <a:pt x="37" y="74"/>
                  </a:cubicBezTo>
                  <a:lnTo>
                    <a:pt x="37" y="37"/>
                  </a:lnTo>
                  <a:cubicBezTo>
                    <a:pt x="37" y="28"/>
                    <a:pt x="37"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
            <p:cNvSpPr/>
            <p:nvPr/>
          </p:nvSpPr>
          <p:spPr>
            <a:xfrm>
              <a:off x="3832750" y="2424775"/>
              <a:ext cx="2125" cy="6050"/>
            </a:xfrm>
            <a:custGeom>
              <a:rect b="b" l="l" r="r" t="t"/>
              <a:pathLst>
                <a:path extrusionOk="0" h="242" w="85">
                  <a:moveTo>
                    <a:pt x="47" y="0"/>
                  </a:moveTo>
                  <a:lnTo>
                    <a:pt x="47" y="0"/>
                  </a:lnTo>
                  <a:cubicBezTo>
                    <a:pt x="75" y="28"/>
                    <a:pt x="75" y="75"/>
                    <a:pt x="56" y="112"/>
                  </a:cubicBezTo>
                  <a:cubicBezTo>
                    <a:pt x="56" y="140"/>
                    <a:pt x="47" y="149"/>
                    <a:pt x="38" y="167"/>
                  </a:cubicBezTo>
                  <a:cubicBezTo>
                    <a:pt x="38" y="186"/>
                    <a:pt x="28" y="195"/>
                    <a:pt x="28" y="205"/>
                  </a:cubicBezTo>
                  <a:cubicBezTo>
                    <a:pt x="10" y="214"/>
                    <a:pt x="1" y="232"/>
                    <a:pt x="1" y="242"/>
                  </a:cubicBezTo>
                  <a:cubicBezTo>
                    <a:pt x="1" y="232"/>
                    <a:pt x="19" y="232"/>
                    <a:pt x="28" y="214"/>
                  </a:cubicBezTo>
                  <a:cubicBezTo>
                    <a:pt x="38" y="214"/>
                    <a:pt x="38" y="205"/>
                    <a:pt x="47" y="195"/>
                  </a:cubicBezTo>
                  <a:lnTo>
                    <a:pt x="84" y="121"/>
                  </a:lnTo>
                  <a:lnTo>
                    <a:pt x="84" y="56"/>
                  </a:lnTo>
                  <a:cubicBezTo>
                    <a:pt x="84" y="28"/>
                    <a:pt x="75" y="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
            <p:cNvSpPr/>
            <p:nvPr/>
          </p:nvSpPr>
          <p:spPr>
            <a:xfrm>
              <a:off x="3828800" y="2428475"/>
              <a:ext cx="4450" cy="4900"/>
            </a:xfrm>
            <a:custGeom>
              <a:rect b="b" l="l" r="r" t="t"/>
              <a:pathLst>
                <a:path extrusionOk="0" h="196" w="178">
                  <a:moveTo>
                    <a:pt x="177" y="1"/>
                  </a:moveTo>
                  <a:lnTo>
                    <a:pt x="177" y="1"/>
                  </a:lnTo>
                  <a:cubicBezTo>
                    <a:pt x="149" y="10"/>
                    <a:pt x="140" y="38"/>
                    <a:pt x="131" y="57"/>
                  </a:cubicBezTo>
                  <a:cubicBezTo>
                    <a:pt x="103" y="66"/>
                    <a:pt x="93" y="94"/>
                    <a:pt x="84" y="103"/>
                  </a:cubicBezTo>
                  <a:lnTo>
                    <a:pt x="47" y="150"/>
                  </a:lnTo>
                  <a:lnTo>
                    <a:pt x="1" y="196"/>
                  </a:lnTo>
                  <a:cubicBezTo>
                    <a:pt x="19" y="187"/>
                    <a:pt x="47" y="177"/>
                    <a:pt x="56" y="159"/>
                  </a:cubicBezTo>
                  <a:lnTo>
                    <a:pt x="103" y="112"/>
                  </a:lnTo>
                  <a:cubicBezTo>
                    <a:pt x="140" y="84"/>
                    <a:pt x="159"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
            <p:cNvSpPr/>
            <p:nvPr/>
          </p:nvSpPr>
          <p:spPr>
            <a:xfrm>
              <a:off x="3826950" y="2432900"/>
              <a:ext cx="4675" cy="3050"/>
            </a:xfrm>
            <a:custGeom>
              <a:rect b="b" l="l" r="r" t="t"/>
              <a:pathLst>
                <a:path extrusionOk="0" h="122" w="187">
                  <a:moveTo>
                    <a:pt x="186" y="0"/>
                  </a:moveTo>
                  <a:lnTo>
                    <a:pt x="186" y="0"/>
                  </a:lnTo>
                  <a:cubicBezTo>
                    <a:pt x="158" y="19"/>
                    <a:pt x="130" y="47"/>
                    <a:pt x="93" y="56"/>
                  </a:cubicBezTo>
                  <a:cubicBezTo>
                    <a:pt x="56" y="75"/>
                    <a:pt x="37" y="103"/>
                    <a:pt x="0" y="121"/>
                  </a:cubicBezTo>
                  <a:cubicBezTo>
                    <a:pt x="28" y="121"/>
                    <a:pt x="37" y="121"/>
                    <a:pt x="56" y="112"/>
                  </a:cubicBezTo>
                  <a:cubicBezTo>
                    <a:pt x="75" y="103"/>
                    <a:pt x="93" y="93"/>
                    <a:pt x="112" y="75"/>
                  </a:cubicBezTo>
                  <a:cubicBezTo>
                    <a:pt x="130" y="65"/>
                    <a:pt x="140" y="56"/>
                    <a:pt x="158" y="38"/>
                  </a:cubicBezTo>
                  <a:cubicBezTo>
                    <a:pt x="167" y="28"/>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
            <p:cNvSpPr/>
            <p:nvPr/>
          </p:nvSpPr>
          <p:spPr>
            <a:xfrm>
              <a:off x="3829275" y="2427550"/>
              <a:ext cx="2800" cy="3275"/>
            </a:xfrm>
            <a:custGeom>
              <a:rect b="b" l="l" r="r" t="t"/>
              <a:pathLst>
                <a:path extrusionOk="0" h="131" w="112">
                  <a:moveTo>
                    <a:pt x="112" y="1"/>
                  </a:moveTo>
                  <a:lnTo>
                    <a:pt x="112" y="1"/>
                  </a:lnTo>
                  <a:cubicBezTo>
                    <a:pt x="84" y="29"/>
                    <a:pt x="74" y="47"/>
                    <a:pt x="47" y="56"/>
                  </a:cubicBezTo>
                  <a:cubicBezTo>
                    <a:pt x="37" y="84"/>
                    <a:pt x="19" y="103"/>
                    <a:pt x="0" y="131"/>
                  </a:cubicBezTo>
                  <a:cubicBezTo>
                    <a:pt x="37" y="131"/>
                    <a:pt x="65" y="103"/>
                    <a:pt x="74" y="84"/>
                  </a:cubicBezTo>
                  <a:cubicBezTo>
                    <a:pt x="84" y="75"/>
                    <a:pt x="93" y="56"/>
                    <a:pt x="93" y="47"/>
                  </a:cubicBezTo>
                  <a:cubicBezTo>
                    <a:pt x="112" y="29"/>
                    <a:pt x="112" y="1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
            <p:cNvSpPr/>
            <p:nvPr/>
          </p:nvSpPr>
          <p:spPr>
            <a:xfrm>
              <a:off x="3803725" y="2443825"/>
              <a:ext cx="5825" cy="950"/>
            </a:xfrm>
            <a:custGeom>
              <a:rect b="b" l="l" r="r" t="t"/>
              <a:pathLst>
                <a:path extrusionOk="0" h="38" w="233">
                  <a:moveTo>
                    <a:pt x="232" y="0"/>
                  </a:moveTo>
                  <a:cubicBezTo>
                    <a:pt x="205" y="9"/>
                    <a:pt x="149" y="9"/>
                    <a:pt x="121" y="9"/>
                  </a:cubicBezTo>
                  <a:cubicBezTo>
                    <a:pt x="84" y="9"/>
                    <a:pt x="47" y="9"/>
                    <a:pt x="0" y="28"/>
                  </a:cubicBezTo>
                  <a:cubicBezTo>
                    <a:pt x="28" y="28"/>
                    <a:pt x="37" y="37"/>
                    <a:pt x="56" y="37"/>
                  </a:cubicBezTo>
                  <a:lnTo>
                    <a:pt x="121" y="37"/>
                  </a:lnTo>
                  <a:cubicBezTo>
                    <a:pt x="149" y="37"/>
                    <a:pt x="205"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
            <p:cNvSpPr/>
            <p:nvPr/>
          </p:nvSpPr>
          <p:spPr>
            <a:xfrm>
              <a:off x="3805800" y="2442200"/>
              <a:ext cx="4675" cy="1100"/>
            </a:xfrm>
            <a:custGeom>
              <a:rect b="b" l="l" r="r" t="t"/>
              <a:pathLst>
                <a:path extrusionOk="0" h="44" w="187">
                  <a:moveTo>
                    <a:pt x="140" y="0"/>
                  </a:moveTo>
                  <a:cubicBezTo>
                    <a:pt x="122" y="0"/>
                    <a:pt x="103" y="9"/>
                    <a:pt x="94" y="9"/>
                  </a:cubicBezTo>
                  <a:cubicBezTo>
                    <a:pt x="57" y="19"/>
                    <a:pt x="38" y="28"/>
                    <a:pt x="1" y="28"/>
                  </a:cubicBezTo>
                  <a:cubicBezTo>
                    <a:pt x="6" y="39"/>
                    <a:pt x="18" y="43"/>
                    <a:pt x="31" y="43"/>
                  </a:cubicBezTo>
                  <a:cubicBezTo>
                    <a:pt x="40" y="43"/>
                    <a:pt x="49" y="41"/>
                    <a:pt x="57" y="37"/>
                  </a:cubicBezTo>
                  <a:lnTo>
                    <a:pt x="103" y="37"/>
                  </a:lnTo>
                  <a:cubicBezTo>
                    <a:pt x="131" y="28"/>
                    <a:pt x="168"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
            <p:cNvSpPr/>
            <p:nvPr/>
          </p:nvSpPr>
          <p:spPr>
            <a:xfrm>
              <a:off x="3807675" y="2438250"/>
              <a:ext cx="3500" cy="3025"/>
            </a:xfrm>
            <a:custGeom>
              <a:rect b="b" l="l" r="r" t="t"/>
              <a:pathLst>
                <a:path extrusionOk="0" h="121" w="140">
                  <a:moveTo>
                    <a:pt x="139" y="0"/>
                  </a:moveTo>
                  <a:lnTo>
                    <a:pt x="139" y="0"/>
                  </a:lnTo>
                  <a:cubicBezTo>
                    <a:pt x="102" y="19"/>
                    <a:pt x="74" y="28"/>
                    <a:pt x="56" y="47"/>
                  </a:cubicBezTo>
                  <a:cubicBezTo>
                    <a:pt x="28" y="74"/>
                    <a:pt x="9" y="93"/>
                    <a:pt x="0" y="121"/>
                  </a:cubicBezTo>
                  <a:cubicBezTo>
                    <a:pt x="19" y="112"/>
                    <a:pt x="56" y="84"/>
                    <a:pt x="74" y="74"/>
                  </a:cubicBezTo>
                  <a:lnTo>
                    <a:pt x="112" y="37"/>
                  </a:lnTo>
                  <a:cubicBezTo>
                    <a:pt x="121" y="28"/>
                    <a:pt x="121"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
            <p:cNvSpPr/>
            <p:nvPr/>
          </p:nvSpPr>
          <p:spPr>
            <a:xfrm>
              <a:off x="3810225" y="2439400"/>
              <a:ext cx="3725" cy="1875"/>
            </a:xfrm>
            <a:custGeom>
              <a:rect b="b" l="l" r="r" t="t"/>
              <a:pathLst>
                <a:path extrusionOk="0" h="75" w="149">
                  <a:moveTo>
                    <a:pt x="149" y="1"/>
                  </a:moveTo>
                  <a:cubicBezTo>
                    <a:pt x="112" y="1"/>
                    <a:pt x="93" y="19"/>
                    <a:pt x="65" y="28"/>
                  </a:cubicBezTo>
                  <a:cubicBezTo>
                    <a:pt x="47" y="38"/>
                    <a:pt x="19" y="47"/>
                    <a:pt x="0" y="75"/>
                  </a:cubicBezTo>
                  <a:cubicBezTo>
                    <a:pt x="19" y="66"/>
                    <a:pt x="47" y="66"/>
                    <a:pt x="84" y="47"/>
                  </a:cubicBezTo>
                  <a:cubicBezTo>
                    <a:pt x="102" y="38"/>
                    <a:pt x="121" y="2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
            <p:cNvSpPr/>
            <p:nvPr/>
          </p:nvSpPr>
          <p:spPr>
            <a:xfrm>
              <a:off x="3811625" y="2441250"/>
              <a:ext cx="4900" cy="2125"/>
            </a:xfrm>
            <a:custGeom>
              <a:rect b="b" l="l" r="r" t="t"/>
              <a:pathLst>
                <a:path extrusionOk="0" h="85" w="196">
                  <a:moveTo>
                    <a:pt x="195" y="1"/>
                  </a:moveTo>
                  <a:cubicBezTo>
                    <a:pt x="158" y="1"/>
                    <a:pt x="130" y="10"/>
                    <a:pt x="93" y="19"/>
                  </a:cubicBezTo>
                  <a:cubicBezTo>
                    <a:pt x="56" y="47"/>
                    <a:pt x="28" y="57"/>
                    <a:pt x="0" y="84"/>
                  </a:cubicBezTo>
                  <a:cubicBezTo>
                    <a:pt x="46" y="84"/>
                    <a:pt x="74" y="66"/>
                    <a:pt x="102" y="57"/>
                  </a:cubicBezTo>
                  <a:cubicBezTo>
                    <a:pt x="139" y="38"/>
                    <a:pt x="177" y="19"/>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
            <p:cNvSpPr/>
            <p:nvPr/>
          </p:nvSpPr>
          <p:spPr>
            <a:xfrm>
              <a:off x="3801850" y="2407575"/>
              <a:ext cx="3750" cy="5600"/>
            </a:xfrm>
            <a:custGeom>
              <a:rect b="b" l="l" r="r" t="t"/>
              <a:pathLst>
                <a:path extrusionOk="0" h="224" w="150">
                  <a:moveTo>
                    <a:pt x="149" y="1"/>
                  </a:moveTo>
                  <a:cubicBezTo>
                    <a:pt x="122" y="1"/>
                    <a:pt x="103" y="10"/>
                    <a:pt x="103" y="47"/>
                  </a:cubicBezTo>
                  <a:cubicBezTo>
                    <a:pt x="94" y="56"/>
                    <a:pt x="66" y="66"/>
                    <a:pt x="57" y="94"/>
                  </a:cubicBezTo>
                  <a:cubicBezTo>
                    <a:pt x="19" y="121"/>
                    <a:pt x="1" y="177"/>
                    <a:pt x="1" y="224"/>
                  </a:cubicBezTo>
                  <a:cubicBezTo>
                    <a:pt x="10" y="196"/>
                    <a:pt x="19" y="186"/>
                    <a:pt x="29" y="159"/>
                  </a:cubicBezTo>
                  <a:cubicBezTo>
                    <a:pt x="47" y="140"/>
                    <a:pt x="57" y="112"/>
                    <a:pt x="66" y="103"/>
                  </a:cubicBezTo>
                  <a:cubicBezTo>
                    <a:pt x="94" y="66"/>
                    <a:pt x="112"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
            <p:cNvSpPr/>
            <p:nvPr/>
          </p:nvSpPr>
          <p:spPr>
            <a:xfrm>
              <a:off x="3802100" y="2409900"/>
              <a:ext cx="2575" cy="4900"/>
            </a:xfrm>
            <a:custGeom>
              <a:rect b="b" l="l" r="r" t="t"/>
              <a:pathLst>
                <a:path extrusionOk="0" h="196" w="103">
                  <a:moveTo>
                    <a:pt x="102" y="1"/>
                  </a:moveTo>
                  <a:lnTo>
                    <a:pt x="102" y="1"/>
                  </a:lnTo>
                  <a:cubicBezTo>
                    <a:pt x="84" y="10"/>
                    <a:pt x="65" y="19"/>
                    <a:pt x="65" y="28"/>
                  </a:cubicBezTo>
                  <a:cubicBezTo>
                    <a:pt x="56" y="47"/>
                    <a:pt x="47" y="66"/>
                    <a:pt x="37" y="75"/>
                  </a:cubicBezTo>
                  <a:cubicBezTo>
                    <a:pt x="9" y="112"/>
                    <a:pt x="0" y="159"/>
                    <a:pt x="0" y="196"/>
                  </a:cubicBezTo>
                  <a:lnTo>
                    <a:pt x="19" y="149"/>
                  </a:lnTo>
                  <a:cubicBezTo>
                    <a:pt x="19" y="140"/>
                    <a:pt x="37" y="112"/>
                    <a:pt x="47" y="103"/>
                  </a:cubicBezTo>
                  <a:cubicBezTo>
                    <a:pt x="65" y="66"/>
                    <a:pt x="84" y="38"/>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
            <p:cNvSpPr/>
            <p:nvPr/>
          </p:nvSpPr>
          <p:spPr>
            <a:xfrm>
              <a:off x="3802100" y="2413375"/>
              <a:ext cx="2100" cy="5850"/>
            </a:xfrm>
            <a:custGeom>
              <a:rect b="b" l="l" r="r" t="t"/>
              <a:pathLst>
                <a:path extrusionOk="0" h="234" w="84">
                  <a:moveTo>
                    <a:pt x="84" y="1"/>
                  </a:moveTo>
                  <a:cubicBezTo>
                    <a:pt x="56" y="38"/>
                    <a:pt x="37" y="66"/>
                    <a:pt x="19" y="112"/>
                  </a:cubicBezTo>
                  <a:cubicBezTo>
                    <a:pt x="9" y="140"/>
                    <a:pt x="0" y="150"/>
                    <a:pt x="0" y="177"/>
                  </a:cubicBezTo>
                  <a:lnTo>
                    <a:pt x="0" y="233"/>
                  </a:lnTo>
                  <a:lnTo>
                    <a:pt x="19" y="177"/>
                  </a:lnTo>
                  <a:cubicBezTo>
                    <a:pt x="37" y="150"/>
                    <a:pt x="37" y="140"/>
                    <a:pt x="47" y="112"/>
                  </a:cubicBezTo>
                  <a:cubicBezTo>
                    <a:pt x="56" y="85"/>
                    <a:pt x="65"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
            <p:cNvSpPr/>
            <p:nvPr/>
          </p:nvSpPr>
          <p:spPr>
            <a:xfrm>
              <a:off x="3799525" y="2416875"/>
              <a:ext cx="1200" cy="6050"/>
            </a:xfrm>
            <a:custGeom>
              <a:rect b="b" l="l" r="r" t="t"/>
              <a:pathLst>
                <a:path extrusionOk="0" h="242" w="48">
                  <a:moveTo>
                    <a:pt x="47" y="0"/>
                  </a:moveTo>
                  <a:lnTo>
                    <a:pt x="47" y="0"/>
                  </a:lnTo>
                  <a:cubicBezTo>
                    <a:pt x="20" y="37"/>
                    <a:pt x="10" y="84"/>
                    <a:pt x="10" y="130"/>
                  </a:cubicBezTo>
                  <a:cubicBezTo>
                    <a:pt x="1" y="140"/>
                    <a:pt x="1" y="158"/>
                    <a:pt x="1" y="186"/>
                  </a:cubicBezTo>
                  <a:cubicBezTo>
                    <a:pt x="1" y="195"/>
                    <a:pt x="1" y="223"/>
                    <a:pt x="10" y="242"/>
                  </a:cubicBezTo>
                  <a:lnTo>
                    <a:pt x="20" y="186"/>
                  </a:lnTo>
                  <a:cubicBezTo>
                    <a:pt x="20" y="158"/>
                    <a:pt x="29" y="149"/>
                    <a:pt x="29" y="130"/>
                  </a:cubicBezTo>
                  <a:cubicBezTo>
                    <a:pt x="47" y="84"/>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3"/>
            <p:cNvSpPr/>
            <p:nvPr/>
          </p:nvSpPr>
          <p:spPr>
            <a:xfrm>
              <a:off x="3798850" y="2421750"/>
              <a:ext cx="2325" cy="6050"/>
            </a:xfrm>
            <a:custGeom>
              <a:rect b="b" l="l" r="r" t="t"/>
              <a:pathLst>
                <a:path extrusionOk="0" h="242" w="93">
                  <a:moveTo>
                    <a:pt x="93" y="0"/>
                  </a:moveTo>
                  <a:lnTo>
                    <a:pt x="93" y="0"/>
                  </a:lnTo>
                  <a:cubicBezTo>
                    <a:pt x="74" y="38"/>
                    <a:pt x="56" y="84"/>
                    <a:pt x="19" y="121"/>
                  </a:cubicBezTo>
                  <a:cubicBezTo>
                    <a:pt x="19" y="130"/>
                    <a:pt x="9" y="149"/>
                    <a:pt x="9" y="177"/>
                  </a:cubicBezTo>
                  <a:cubicBezTo>
                    <a:pt x="0" y="196"/>
                    <a:pt x="0" y="223"/>
                    <a:pt x="9" y="242"/>
                  </a:cubicBezTo>
                  <a:cubicBezTo>
                    <a:pt x="28" y="223"/>
                    <a:pt x="28" y="214"/>
                    <a:pt x="37" y="186"/>
                  </a:cubicBezTo>
                  <a:lnTo>
                    <a:pt x="56" y="130"/>
                  </a:lnTo>
                  <a:cubicBezTo>
                    <a:pt x="74"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3"/>
            <p:cNvSpPr/>
            <p:nvPr/>
          </p:nvSpPr>
          <p:spPr>
            <a:xfrm>
              <a:off x="3814175" y="2418500"/>
              <a:ext cx="1875" cy="2800"/>
            </a:xfrm>
            <a:custGeom>
              <a:rect b="b" l="l" r="r" t="t"/>
              <a:pathLst>
                <a:path extrusionOk="0" h="112" w="75">
                  <a:moveTo>
                    <a:pt x="75" y="0"/>
                  </a:moveTo>
                  <a:lnTo>
                    <a:pt x="28" y="47"/>
                  </a:lnTo>
                  <a:cubicBezTo>
                    <a:pt x="10" y="75"/>
                    <a:pt x="0" y="84"/>
                    <a:pt x="0" y="112"/>
                  </a:cubicBezTo>
                  <a:cubicBezTo>
                    <a:pt x="28" y="93"/>
                    <a:pt x="37" y="75"/>
                    <a:pt x="47" y="65"/>
                  </a:cubicBezTo>
                  <a:cubicBezTo>
                    <a:pt x="65" y="38"/>
                    <a:pt x="75"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
            <p:cNvSpPr/>
            <p:nvPr/>
          </p:nvSpPr>
          <p:spPr>
            <a:xfrm>
              <a:off x="3817200" y="2417100"/>
              <a:ext cx="1175" cy="2575"/>
            </a:xfrm>
            <a:custGeom>
              <a:rect b="b" l="l" r="r" t="t"/>
              <a:pathLst>
                <a:path extrusionOk="0" h="103" w="47">
                  <a:moveTo>
                    <a:pt x="46" y="1"/>
                  </a:moveTo>
                  <a:lnTo>
                    <a:pt x="46" y="1"/>
                  </a:lnTo>
                  <a:cubicBezTo>
                    <a:pt x="19" y="10"/>
                    <a:pt x="9" y="28"/>
                    <a:pt x="9" y="47"/>
                  </a:cubicBezTo>
                  <a:cubicBezTo>
                    <a:pt x="9" y="75"/>
                    <a:pt x="0" y="84"/>
                    <a:pt x="0" y="103"/>
                  </a:cubicBezTo>
                  <a:cubicBezTo>
                    <a:pt x="9" y="94"/>
                    <a:pt x="19" y="75"/>
                    <a:pt x="37" y="56"/>
                  </a:cubicBezTo>
                  <a:cubicBezTo>
                    <a:pt x="37" y="38"/>
                    <a:pt x="46" y="28"/>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
            <p:cNvSpPr/>
            <p:nvPr/>
          </p:nvSpPr>
          <p:spPr>
            <a:xfrm>
              <a:off x="3798600" y="2430575"/>
              <a:ext cx="1200" cy="3975"/>
            </a:xfrm>
            <a:custGeom>
              <a:rect b="b" l="l" r="r" t="t"/>
              <a:pathLst>
                <a:path extrusionOk="0" h="159" w="48">
                  <a:moveTo>
                    <a:pt x="29" y="0"/>
                  </a:moveTo>
                  <a:cubicBezTo>
                    <a:pt x="19" y="19"/>
                    <a:pt x="10" y="56"/>
                    <a:pt x="1" y="66"/>
                  </a:cubicBezTo>
                  <a:lnTo>
                    <a:pt x="1" y="112"/>
                  </a:lnTo>
                  <a:cubicBezTo>
                    <a:pt x="1" y="140"/>
                    <a:pt x="1" y="149"/>
                    <a:pt x="10" y="158"/>
                  </a:cubicBezTo>
                  <a:cubicBezTo>
                    <a:pt x="19" y="140"/>
                    <a:pt x="29" y="103"/>
                    <a:pt x="29" y="75"/>
                  </a:cubicBezTo>
                  <a:cubicBezTo>
                    <a:pt x="47" y="56"/>
                    <a:pt x="47"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
            <p:cNvSpPr/>
            <p:nvPr/>
          </p:nvSpPr>
          <p:spPr>
            <a:xfrm>
              <a:off x="3714050" y="2325225"/>
              <a:ext cx="40450" cy="39025"/>
            </a:xfrm>
            <a:custGeom>
              <a:rect b="b" l="l" r="r" t="t"/>
              <a:pathLst>
                <a:path extrusionOk="0" h="1561" w="1618">
                  <a:moveTo>
                    <a:pt x="658" y="0"/>
                  </a:moveTo>
                  <a:cubicBezTo>
                    <a:pt x="483" y="0"/>
                    <a:pt x="308" y="20"/>
                    <a:pt x="140" y="61"/>
                  </a:cubicBezTo>
                  <a:cubicBezTo>
                    <a:pt x="1" y="89"/>
                    <a:pt x="1" y="266"/>
                    <a:pt x="10" y="359"/>
                  </a:cubicBezTo>
                  <a:cubicBezTo>
                    <a:pt x="57" y="730"/>
                    <a:pt x="196" y="1102"/>
                    <a:pt x="456" y="1362"/>
                  </a:cubicBezTo>
                  <a:cubicBezTo>
                    <a:pt x="540" y="1446"/>
                    <a:pt x="633" y="1529"/>
                    <a:pt x="744" y="1548"/>
                  </a:cubicBezTo>
                  <a:cubicBezTo>
                    <a:pt x="772" y="1557"/>
                    <a:pt x="801" y="1561"/>
                    <a:pt x="829" y="1561"/>
                  </a:cubicBezTo>
                  <a:cubicBezTo>
                    <a:pt x="924" y="1561"/>
                    <a:pt x="1015" y="1515"/>
                    <a:pt x="1051" y="1437"/>
                  </a:cubicBezTo>
                  <a:cubicBezTo>
                    <a:pt x="1097" y="1316"/>
                    <a:pt x="1032" y="1195"/>
                    <a:pt x="976" y="1074"/>
                  </a:cubicBezTo>
                  <a:lnTo>
                    <a:pt x="976" y="1074"/>
                  </a:lnTo>
                  <a:cubicBezTo>
                    <a:pt x="1060" y="1121"/>
                    <a:pt x="1153" y="1167"/>
                    <a:pt x="1246" y="1176"/>
                  </a:cubicBezTo>
                  <a:cubicBezTo>
                    <a:pt x="1339" y="1176"/>
                    <a:pt x="1441" y="1130"/>
                    <a:pt x="1478" y="1037"/>
                  </a:cubicBezTo>
                  <a:cubicBezTo>
                    <a:pt x="1515" y="935"/>
                    <a:pt x="1450" y="842"/>
                    <a:pt x="1376" y="777"/>
                  </a:cubicBezTo>
                  <a:cubicBezTo>
                    <a:pt x="1292" y="703"/>
                    <a:pt x="1199" y="665"/>
                    <a:pt x="1125" y="591"/>
                  </a:cubicBezTo>
                  <a:lnTo>
                    <a:pt x="1125" y="591"/>
                  </a:lnTo>
                  <a:cubicBezTo>
                    <a:pt x="1167" y="595"/>
                    <a:pt x="1212" y="599"/>
                    <a:pt x="1258" y="599"/>
                  </a:cubicBezTo>
                  <a:cubicBezTo>
                    <a:pt x="1314" y="599"/>
                    <a:pt x="1371" y="593"/>
                    <a:pt x="1422" y="572"/>
                  </a:cubicBezTo>
                  <a:cubicBezTo>
                    <a:pt x="1515" y="545"/>
                    <a:pt x="1590" y="461"/>
                    <a:pt x="1608" y="368"/>
                  </a:cubicBezTo>
                  <a:cubicBezTo>
                    <a:pt x="1617" y="219"/>
                    <a:pt x="1441" y="108"/>
                    <a:pt x="1292" y="80"/>
                  </a:cubicBezTo>
                  <a:cubicBezTo>
                    <a:pt x="1088" y="29"/>
                    <a:pt x="873" y="0"/>
                    <a:pt x="6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
            <p:cNvSpPr/>
            <p:nvPr/>
          </p:nvSpPr>
          <p:spPr>
            <a:xfrm>
              <a:off x="3715000" y="2325600"/>
              <a:ext cx="39975" cy="39275"/>
            </a:xfrm>
            <a:custGeom>
              <a:rect b="b" l="l" r="r" t="t"/>
              <a:pathLst>
                <a:path extrusionOk="0" h="1571" w="1599">
                  <a:moveTo>
                    <a:pt x="65" y="112"/>
                  </a:moveTo>
                  <a:cubicBezTo>
                    <a:pt x="46" y="130"/>
                    <a:pt x="37" y="149"/>
                    <a:pt x="19" y="177"/>
                  </a:cubicBezTo>
                  <a:cubicBezTo>
                    <a:pt x="37" y="158"/>
                    <a:pt x="46" y="130"/>
                    <a:pt x="65" y="112"/>
                  </a:cubicBezTo>
                  <a:close/>
                  <a:moveTo>
                    <a:pt x="19" y="177"/>
                  </a:moveTo>
                  <a:cubicBezTo>
                    <a:pt x="0" y="223"/>
                    <a:pt x="0" y="270"/>
                    <a:pt x="0" y="325"/>
                  </a:cubicBezTo>
                  <a:cubicBezTo>
                    <a:pt x="0" y="325"/>
                    <a:pt x="0" y="325"/>
                    <a:pt x="0" y="325"/>
                  </a:cubicBezTo>
                  <a:lnTo>
                    <a:pt x="0" y="325"/>
                  </a:lnTo>
                  <a:cubicBezTo>
                    <a:pt x="0" y="268"/>
                    <a:pt x="2" y="219"/>
                    <a:pt x="19" y="177"/>
                  </a:cubicBezTo>
                  <a:close/>
                  <a:moveTo>
                    <a:pt x="660" y="0"/>
                  </a:moveTo>
                  <a:cubicBezTo>
                    <a:pt x="474" y="0"/>
                    <a:pt x="288" y="28"/>
                    <a:pt x="112" y="74"/>
                  </a:cubicBezTo>
                  <a:cubicBezTo>
                    <a:pt x="288" y="28"/>
                    <a:pt x="474" y="19"/>
                    <a:pt x="660" y="19"/>
                  </a:cubicBezTo>
                  <a:cubicBezTo>
                    <a:pt x="846" y="19"/>
                    <a:pt x="1031" y="37"/>
                    <a:pt x="1208" y="84"/>
                  </a:cubicBezTo>
                  <a:cubicBezTo>
                    <a:pt x="1301" y="112"/>
                    <a:pt x="1375" y="130"/>
                    <a:pt x="1459" y="186"/>
                  </a:cubicBezTo>
                  <a:cubicBezTo>
                    <a:pt x="1496" y="214"/>
                    <a:pt x="1533" y="251"/>
                    <a:pt x="1552" y="279"/>
                  </a:cubicBezTo>
                  <a:cubicBezTo>
                    <a:pt x="1579" y="316"/>
                    <a:pt x="1579" y="362"/>
                    <a:pt x="1561" y="409"/>
                  </a:cubicBezTo>
                  <a:cubicBezTo>
                    <a:pt x="1552" y="455"/>
                    <a:pt x="1533" y="492"/>
                    <a:pt x="1496" y="511"/>
                  </a:cubicBezTo>
                  <a:cubicBezTo>
                    <a:pt x="1459" y="539"/>
                    <a:pt x="1431" y="557"/>
                    <a:pt x="1375" y="576"/>
                  </a:cubicBezTo>
                  <a:cubicBezTo>
                    <a:pt x="1344" y="584"/>
                    <a:pt x="1309" y="587"/>
                    <a:pt x="1272" y="587"/>
                  </a:cubicBezTo>
                  <a:cubicBezTo>
                    <a:pt x="1222" y="587"/>
                    <a:pt x="1169" y="581"/>
                    <a:pt x="1115" y="576"/>
                  </a:cubicBezTo>
                  <a:lnTo>
                    <a:pt x="1050" y="557"/>
                  </a:lnTo>
                  <a:lnTo>
                    <a:pt x="1087" y="604"/>
                  </a:lnTo>
                  <a:cubicBezTo>
                    <a:pt x="1161" y="688"/>
                    <a:pt x="1254" y="734"/>
                    <a:pt x="1319" y="790"/>
                  </a:cubicBezTo>
                  <a:cubicBezTo>
                    <a:pt x="1357" y="827"/>
                    <a:pt x="1394" y="864"/>
                    <a:pt x="1412" y="892"/>
                  </a:cubicBezTo>
                  <a:cubicBezTo>
                    <a:pt x="1440" y="929"/>
                    <a:pt x="1449" y="976"/>
                    <a:pt x="1440" y="1022"/>
                  </a:cubicBezTo>
                  <a:cubicBezTo>
                    <a:pt x="1431" y="1059"/>
                    <a:pt x="1403" y="1096"/>
                    <a:pt x="1366" y="1115"/>
                  </a:cubicBezTo>
                  <a:cubicBezTo>
                    <a:pt x="1338" y="1143"/>
                    <a:pt x="1282" y="1152"/>
                    <a:pt x="1245" y="1152"/>
                  </a:cubicBezTo>
                  <a:cubicBezTo>
                    <a:pt x="1152" y="1152"/>
                    <a:pt x="1068" y="1106"/>
                    <a:pt x="976" y="1059"/>
                  </a:cubicBezTo>
                  <a:lnTo>
                    <a:pt x="892" y="1013"/>
                  </a:lnTo>
                  <a:lnTo>
                    <a:pt x="938" y="1096"/>
                  </a:lnTo>
                  <a:lnTo>
                    <a:pt x="1013" y="1236"/>
                  </a:lnTo>
                  <a:cubicBezTo>
                    <a:pt x="1022" y="1282"/>
                    <a:pt x="1031" y="1329"/>
                    <a:pt x="1031" y="1375"/>
                  </a:cubicBezTo>
                  <a:cubicBezTo>
                    <a:pt x="1022" y="1422"/>
                    <a:pt x="994" y="1468"/>
                    <a:pt x="966" y="1487"/>
                  </a:cubicBezTo>
                  <a:cubicBezTo>
                    <a:pt x="929" y="1524"/>
                    <a:pt x="883" y="1533"/>
                    <a:pt x="827" y="1533"/>
                  </a:cubicBezTo>
                  <a:cubicBezTo>
                    <a:pt x="780" y="1533"/>
                    <a:pt x="715" y="1533"/>
                    <a:pt x="669" y="1514"/>
                  </a:cubicBezTo>
                  <a:cubicBezTo>
                    <a:pt x="623" y="1487"/>
                    <a:pt x="576" y="1468"/>
                    <a:pt x="548" y="1431"/>
                  </a:cubicBezTo>
                  <a:cubicBezTo>
                    <a:pt x="511" y="1394"/>
                    <a:pt x="465" y="1356"/>
                    <a:pt x="427" y="1329"/>
                  </a:cubicBezTo>
                  <a:cubicBezTo>
                    <a:pt x="390" y="1291"/>
                    <a:pt x="362" y="1245"/>
                    <a:pt x="325" y="1208"/>
                  </a:cubicBezTo>
                  <a:cubicBezTo>
                    <a:pt x="195" y="1041"/>
                    <a:pt x="112" y="845"/>
                    <a:pt x="56" y="641"/>
                  </a:cubicBezTo>
                  <a:cubicBezTo>
                    <a:pt x="37" y="539"/>
                    <a:pt x="9" y="437"/>
                    <a:pt x="0" y="325"/>
                  </a:cubicBezTo>
                  <a:lnTo>
                    <a:pt x="0" y="325"/>
                  </a:lnTo>
                  <a:cubicBezTo>
                    <a:pt x="0" y="331"/>
                    <a:pt x="0" y="338"/>
                    <a:pt x="0" y="344"/>
                  </a:cubicBezTo>
                  <a:cubicBezTo>
                    <a:pt x="9" y="446"/>
                    <a:pt x="37" y="548"/>
                    <a:pt x="56" y="650"/>
                  </a:cubicBezTo>
                  <a:cubicBezTo>
                    <a:pt x="112" y="864"/>
                    <a:pt x="195" y="1059"/>
                    <a:pt x="316" y="1236"/>
                  </a:cubicBezTo>
                  <a:cubicBezTo>
                    <a:pt x="344" y="1282"/>
                    <a:pt x="372" y="1310"/>
                    <a:pt x="409" y="1366"/>
                  </a:cubicBezTo>
                  <a:cubicBezTo>
                    <a:pt x="437" y="1412"/>
                    <a:pt x="474" y="1440"/>
                    <a:pt x="520" y="1477"/>
                  </a:cubicBezTo>
                  <a:cubicBezTo>
                    <a:pt x="530" y="1477"/>
                    <a:pt x="576" y="1514"/>
                    <a:pt x="641" y="1533"/>
                  </a:cubicBezTo>
                  <a:cubicBezTo>
                    <a:pt x="688" y="1561"/>
                    <a:pt x="743" y="1570"/>
                    <a:pt x="799" y="1570"/>
                  </a:cubicBezTo>
                  <a:cubicBezTo>
                    <a:pt x="855" y="1570"/>
                    <a:pt x="920" y="1552"/>
                    <a:pt x="966" y="1514"/>
                  </a:cubicBezTo>
                  <a:cubicBezTo>
                    <a:pt x="1013" y="1477"/>
                    <a:pt x="1041" y="1422"/>
                    <a:pt x="1059" y="1366"/>
                  </a:cubicBezTo>
                  <a:cubicBezTo>
                    <a:pt x="1068" y="1301"/>
                    <a:pt x="1059" y="1245"/>
                    <a:pt x="1031" y="1199"/>
                  </a:cubicBezTo>
                  <a:cubicBezTo>
                    <a:pt x="1022" y="1180"/>
                    <a:pt x="1013" y="1152"/>
                    <a:pt x="1013" y="1133"/>
                  </a:cubicBezTo>
                  <a:lnTo>
                    <a:pt x="1013" y="1133"/>
                  </a:lnTo>
                  <a:cubicBezTo>
                    <a:pt x="1031" y="1143"/>
                    <a:pt x="1041" y="1152"/>
                    <a:pt x="1068" y="1152"/>
                  </a:cubicBezTo>
                  <a:cubicBezTo>
                    <a:pt x="1115" y="1180"/>
                    <a:pt x="1161" y="1189"/>
                    <a:pt x="1217" y="1189"/>
                  </a:cubicBezTo>
                  <a:cubicBezTo>
                    <a:pt x="1273" y="1189"/>
                    <a:pt x="1319" y="1180"/>
                    <a:pt x="1384" y="1152"/>
                  </a:cubicBezTo>
                  <a:cubicBezTo>
                    <a:pt x="1431" y="1133"/>
                    <a:pt x="1477" y="1078"/>
                    <a:pt x="1487" y="1022"/>
                  </a:cubicBezTo>
                  <a:cubicBezTo>
                    <a:pt x="1496" y="966"/>
                    <a:pt x="1487" y="911"/>
                    <a:pt x="1459" y="864"/>
                  </a:cubicBezTo>
                  <a:cubicBezTo>
                    <a:pt x="1440" y="818"/>
                    <a:pt x="1403" y="771"/>
                    <a:pt x="1357" y="743"/>
                  </a:cubicBezTo>
                  <a:cubicBezTo>
                    <a:pt x="1301" y="697"/>
                    <a:pt x="1226" y="669"/>
                    <a:pt x="1171" y="613"/>
                  </a:cubicBezTo>
                  <a:cubicBezTo>
                    <a:pt x="1245" y="613"/>
                    <a:pt x="1310" y="613"/>
                    <a:pt x="1384" y="604"/>
                  </a:cubicBezTo>
                  <a:cubicBezTo>
                    <a:pt x="1431" y="595"/>
                    <a:pt x="1477" y="567"/>
                    <a:pt x="1505" y="539"/>
                  </a:cubicBezTo>
                  <a:cubicBezTo>
                    <a:pt x="1542" y="502"/>
                    <a:pt x="1579" y="465"/>
                    <a:pt x="1589" y="409"/>
                  </a:cubicBezTo>
                  <a:cubicBezTo>
                    <a:pt x="1598" y="362"/>
                    <a:pt x="1589" y="307"/>
                    <a:pt x="1570" y="269"/>
                  </a:cubicBezTo>
                  <a:cubicBezTo>
                    <a:pt x="1542" y="223"/>
                    <a:pt x="1505" y="186"/>
                    <a:pt x="1459" y="167"/>
                  </a:cubicBezTo>
                  <a:cubicBezTo>
                    <a:pt x="1375" y="102"/>
                    <a:pt x="1282" y="84"/>
                    <a:pt x="1208" y="56"/>
                  </a:cubicBezTo>
                  <a:cubicBezTo>
                    <a:pt x="1022" y="28"/>
                    <a:pt x="846" y="0"/>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
            <p:cNvSpPr/>
            <p:nvPr/>
          </p:nvSpPr>
          <p:spPr>
            <a:xfrm>
              <a:off x="3715225" y="2328375"/>
              <a:ext cx="26975" cy="11650"/>
            </a:xfrm>
            <a:custGeom>
              <a:rect b="b" l="l" r="r" t="t"/>
              <a:pathLst>
                <a:path extrusionOk="0" h="466" w="1079">
                  <a:moveTo>
                    <a:pt x="0" y="1"/>
                  </a:moveTo>
                  <a:cubicBezTo>
                    <a:pt x="84" y="66"/>
                    <a:pt x="168" y="103"/>
                    <a:pt x="260" y="149"/>
                  </a:cubicBezTo>
                  <a:cubicBezTo>
                    <a:pt x="335" y="186"/>
                    <a:pt x="428" y="233"/>
                    <a:pt x="521" y="261"/>
                  </a:cubicBezTo>
                  <a:lnTo>
                    <a:pt x="799" y="372"/>
                  </a:lnTo>
                  <a:cubicBezTo>
                    <a:pt x="892" y="400"/>
                    <a:pt x="985" y="428"/>
                    <a:pt x="1078" y="465"/>
                  </a:cubicBezTo>
                  <a:cubicBezTo>
                    <a:pt x="1004" y="419"/>
                    <a:pt x="911" y="381"/>
                    <a:pt x="799" y="354"/>
                  </a:cubicBezTo>
                  <a:lnTo>
                    <a:pt x="530" y="242"/>
                  </a:lnTo>
                  <a:lnTo>
                    <a:pt x="270" y="121"/>
                  </a:lnTo>
                  <a:cubicBezTo>
                    <a:pt x="223" y="103"/>
                    <a:pt x="177" y="93"/>
                    <a:pt x="130" y="66"/>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
            <p:cNvSpPr/>
            <p:nvPr/>
          </p:nvSpPr>
          <p:spPr>
            <a:xfrm>
              <a:off x="3715000" y="2328850"/>
              <a:ext cx="23250" cy="23000"/>
            </a:xfrm>
            <a:custGeom>
              <a:rect b="b" l="l" r="r" t="t"/>
              <a:pathLst>
                <a:path extrusionOk="0" h="920" w="930">
                  <a:moveTo>
                    <a:pt x="0" y="0"/>
                  </a:moveTo>
                  <a:lnTo>
                    <a:pt x="112" y="121"/>
                  </a:lnTo>
                  <a:lnTo>
                    <a:pt x="232" y="232"/>
                  </a:lnTo>
                  <a:lnTo>
                    <a:pt x="465" y="465"/>
                  </a:lnTo>
                  <a:lnTo>
                    <a:pt x="697" y="697"/>
                  </a:lnTo>
                  <a:cubicBezTo>
                    <a:pt x="762" y="771"/>
                    <a:pt x="846" y="846"/>
                    <a:pt x="929" y="920"/>
                  </a:cubicBezTo>
                  <a:cubicBezTo>
                    <a:pt x="846" y="836"/>
                    <a:pt x="780" y="753"/>
                    <a:pt x="706" y="660"/>
                  </a:cubicBezTo>
                  <a:lnTo>
                    <a:pt x="474" y="427"/>
                  </a:lnTo>
                  <a:cubicBezTo>
                    <a:pt x="409" y="362"/>
                    <a:pt x="325" y="279"/>
                    <a:pt x="242" y="214"/>
                  </a:cubicBezTo>
                  <a:cubicBezTo>
                    <a:pt x="177" y="139"/>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3"/>
            <p:cNvSpPr/>
            <p:nvPr/>
          </p:nvSpPr>
          <p:spPr>
            <a:xfrm>
              <a:off x="3723825" y="2333725"/>
              <a:ext cx="7900" cy="3275"/>
            </a:xfrm>
            <a:custGeom>
              <a:rect b="b" l="l" r="r" t="t"/>
              <a:pathLst>
                <a:path extrusionOk="0" h="131" w="316">
                  <a:moveTo>
                    <a:pt x="0" y="0"/>
                  </a:moveTo>
                  <a:cubicBezTo>
                    <a:pt x="28" y="28"/>
                    <a:pt x="47" y="37"/>
                    <a:pt x="74" y="47"/>
                  </a:cubicBezTo>
                  <a:cubicBezTo>
                    <a:pt x="112" y="65"/>
                    <a:pt x="130" y="75"/>
                    <a:pt x="158" y="84"/>
                  </a:cubicBezTo>
                  <a:cubicBezTo>
                    <a:pt x="214" y="112"/>
                    <a:pt x="260" y="121"/>
                    <a:pt x="316" y="130"/>
                  </a:cubicBezTo>
                  <a:cubicBezTo>
                    <a:pt x="260" y="112"/>
                    <a:pt x="214" y="84"/>
                    <a:pt x="167" y="65"/>
                  </a:cubicBezTo>
                  <a:cubicBezTo>
                    <a:pt x="130" y="47"/>
                    <a:pt x="112" y="37"/>
                    <a:pt x="84" y="28"/>
                  </a:cubicBezTo>
                  <a:cubicBezTo>
                    <a:pt x="65"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
            <p:cNvSpPr/>
            <p:nvPr/>
          </p:nvSpPr>
          <p:spPr>
            <a:xfrm>
              <a:off x="3729400" y="2336975"/>
              <a:ext cx="5125" cy="1875"/>
            </a:xfrm>
            <a:custGeom>
              <a:rect b="b" l="l" r="r" t="t"/>
              <a:pathLst>
                <a:path extrusionOk="0" h="75" w="205">
                  <a:moveTo>
                    <a:pt x="0" y="0"/>
                  </a:moveTo>
                  <a:cubicBezTo>
                    <a:pt x="9" y="28"/>
                    <a:pt x="37" y="28"/>
                    <a:pt x="47" y="37"/>
                  </a:cubicBezTo>
                  <a:cubicBezTo>
                    <a:pt x="65" y="47"/>
                    <a:pt x="84" y="56"/>
                    <a:pt x="93" y="56"/>
                  </a:cubicBezTo>
                  <a:cubicBezTo>
                    <a:pt x="130" y="75"/>
                    <a:pt x="167" y="75"/>
                    <a:pt x="204" y="75"/>
                  </a:cubicBezTo>
                  <a:cubicBezTo>
                    <a:pt x="167" y="56"/>
                    <a:pt x="130" y="47"/>
                    <a:pt x="93" y="28"/>
                  </a:cubicBezTo>
                  <a:cubicBezTo>
                    <a:pt x="84" y="28"/>
                    <a:pt x="56" y="10"/>
                    <a:pt x="47" y="10"/>
                  </a:cubicBezTo>
                  <a:cubicBezTo>
                    <a:pt x="37" y="10"/>
                    <a:pt x="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3"/>
            <p:cNvSpPr/>
            <p:nvPr/>
          </p:nvSpPr>
          <p:spPr>
            <a:xfrm>
              <a:off x="3726825" y="2337200"/>
              <a:ext cx="6775" cy="4200"/>
            </a:xfrm>
            <a:custGeom>
              <a:rect b="b" l="l" r="r" t="t"/>
              <a:pathLst>
                <a:path extrusionOk="0" h="168" w="271">
                  <a:moveTo>
                    <a:pt x="1" y="1"/>
                  </a:moveTo>
                  <a:lnTo>
                    <a:pt x="1" y="1"/>
                  </a:lnTo>
                  <a:cubicBezTo>
                    <a:pt x="10" y="19"/>
                    <a:pt x="38" y="38"/>
                    <a:pt x="57" y="47"/>
                  </a:cubicBezTo>
                  <a:cubicBezTo>
                    <a:pt x="84" y="75"/>
                    <a:pt x="103" y="84"/>
                    <a:pt x="131" y="93"/>
                  </a:cubicBezTo>
                  <a:cubicBezTo>
                    <a:pt x="177" y="131"/>
                    <a:pt x="224" y="149"/>
                    <a:pt x="270" y="168"/>
                  </a:cubicBezTo>
                  <a:cubicBezTo>
                    <a:pt x="224" y="131"/>
                    <a:pt x="187" y="93"/>
                    <a:pt x="140" y="75"/>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3"/>
            <p:cNvSpPr/>
            <p:nvPr/>
          </p:nvSpPr>
          <p:spPr>
            <a:xfrm>
              <a:off x="3720800" y="2333025"/>
              <a:ext cx="3725" cy="2800"/>
            </a:xfrm>
            <a:custGeom>
              <a:rect b="b" l="l" r="r" t="t"/>
              <a:pathLst>
                <a:path extrusionOk="0" h="112" w="149">
                  <a:moveTo>
                    <a:pt x="0" y="0"/>
                  </a:moveTo>
                  <a:lnTo>
                    <a:pt x="65" y="65"/>
                  </a:lnTo>
                  <a:cubicBezTo>
                    <a:pt x="93" y="75"/>
                    <a:pt x="112" y="103"/>
                    <a:pt x="149" y="112"/>
                  </a:cubicBezTo>
                  <a:cubicBezTo>
                    <a:pt x="121" y="75"/>
                    <a:pt x="103" y="56"/>
                    <a:pt x="84" y="47"/>
                  </a:cubicBezTo>
                  <a:cubicBezTo>
                    <a:pt x="56"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
            <p:cNvSpPr/>
            <p:nvPr/>
          </p:nvSpPr>
          <p:spPr>
            <a:xfrm>
              <a:off x="3739600" y="2349750"/>
              <a:ext cx="6775" cy="2350"/>
            </a:xfrm>
            <a:custGeom>
              <a:rect b="b" l="l" r="r" t="t"/>
              <a:pathLst>
                <a:path extrusionOk="0" h="94" w="271">
                  <a:moveTo>
                    <a:pt x="1" y="0"/>
                  </a:moveTo>
                  <a:lnTo>
                    <a:pt x="1" y="0"/>
                  </a:lnTo>
                  <a:cubicBezTo>
                    <a:pt x="10" y="28"/>
                    <a:pt x="38" y="37"/>
                    <a:pt x="57" y="47"/>
                  </a:cubicBezTo>
                  <a:cubicBezTo>
                    <a:pt x="84" y="56"/>
                    <a:pt x="103" y="56"/>
                    <a:pt x="131" y="75"/>
                  </a:cubicBezTo>
                  <a:cubicBezTo>
                    <a:pt x="177" y="84"/>
                    <a:pt x="224" y="93"/>
                    <a:pt x="270" y="93"/>
                  </a:cubicBezTo>
                  <a:cubicBezTo>
                    <a:pt x="224" y="75"/>
                    <a:pt x="177" y="56"/>
                    <a:pt x="140" y="47"/>
                  </a:cubicBezTo>
                  <a:cubicBezTo>
                    <a:pt x="122" y="37"/>
                    <a:pt x="94" y="37"/>
                    <a:pt x="66" y="28"/>
                  </a:cubicBezTo>
                  <a:cubicBezTo>
                    <a:pt x="47" y="10"/>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
            <p:cNvSpPr/>
            <p:nvPr/>
          </p:nvSpPr>
          <p:spPr>
            <a:xfrm>
              <a:off x="3737525" y="2347650"/>
              <a:ext cx="4425" cy="1875"/>
            </a:xfrm>
            <a:custGeom>
              <a:rect b="b" l="l" r="r" t="t"/>
              <a:pathLst>
                <a:path extrusionOk="0" h="75" w="177">
                  <a:moveTo>
                    <a:pt x="0" y="1"/>
                  </a:moveTo>
                  <a:cubicBezTo>
                    <a:pt x="0" y="19"/>
                    <a:pt x="28" y="29"/>
                    <a:pt x="37" y="38"/>
                  </a:cubicBezTo>
                  <a:cubicBezTo>
                    <a:pt x="47" y="47"/>
                    <a:pt x="75" y="66"/>
                    <a:pt x="84" y="66"/>
                  </a:cubicBezTo>
                  <a:cubicBezTo>
                    <a:pt x="93" y="66"/>
                    <a:pt x="121" y="75"/>
                    <a:pt x="130" y="75"/>
                  </a:cubicBezTo>
                  <a:lnTo>
                    <a:pt x="177" y="75"/>
                  </a:lnTo>
                  <a:cubicBezTo>
                    <a:pt x="149" y="47"/>
                    <a:pt x="121" y="38"/>
                    <a:pt x="93" y="38"/>
                  </a:cubicBezTo>
                  <a:cubicBezTo>
                    <a:pt x="56" y="29"/>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
            <p:cNvSpPr/>
            <p:nvPr/>
          </p:nvSpPr>
          <p:spPr>
            <a:xfrm>
              <a:off x="3744250" y="2349975"/>
              <a:ext cx="3275" cy="950"/>
            </a:xfrm>
            <a:custGeom>
              <a:rect b="b" l="l" r="r" t="t"/>
              <a:pathLst>
                <a:path extrusionOk="0" h="38" w="131">
                  <a:moveTo>
                    <a:pt x="1" y="1"/>
                  </a:moveTo>
                  <a:cubicBezTo>
                    <a:pt x="29" y="28"/>
                    <a:pt x="38" y="38"/>
                    <a:pt x="56" y="38"/>
                  </a:cubicBezTo>
                  <a:lnTo>
                    <a:pt x="94" y="38"/>
                  </a:lnTo>
                  <a:cubicBezTo>
                    <a:pt x="103" y="38"/>
                    <a:pt x="121" y="38"/>
                    <a:pt x="131" y="28"/>
                  </a:cubicBezTo>
                  <a:cubicBezTo>
                    <a:pt x="103" y="19"/>
                    <a:pt x="94"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
            <p:cNvSpPr/>
            <p:nvPr/>
          </p:nvSpPr>
          <p:spPr>
            <a:xfrm>
              <a:off x="3730075" y="2360200"/>
              <a:ext cx="6075" cy="2225"/>
            </a:xfrm>
            <a:custGeom>
              <a:rect b="b" l="l" r="r" t="t"/>
              <a:pathLst>
                <a:path extrusionOk="0" h="89" w="243">
                  <a:moveTo>
                    <a:pt x="1" y="0"/>
                  </a:moveTo>
                  <a:cubicBezTo>
                    <a:pt x="10" y="0"/>
                    <a:pt x="10" y="10"/>
                    <a:pt x="20" y="28"/>
                  </a:cubicBezTo>
                  <a:cubicBezTo>
                    <a:pt x="20" y="38"/>
                    <a:pt x="38" y="38"/>
                    <a:pt x="47" y="47"/>
                  </a:cubicBezTo>
                  <a:lnTo>
                    <a:pt x="112" y="84"/>
                  </a:lnTo>
                  <a:cubicBezTo>
                    <a:pt x="131" y="84"/>
                    <a:pt x="145" y="88"/>
                    <a:pt x="161" y="88"/>
                  </a:cubicBezTo>
                  <a:cubicBezTo>
                    <a:pt x="169" y="88"/>
                    <a:pt x="177" y="87"/>
                    <a:pt x="187" y="84"/>
                  </a:cubicBezTo>
                  <a:cubicBezTo>
                    <a:pt x="205" y="84"/>
                    <a:pt x="233" y="75"/>
                    <a:pt x="243" y="47"/>
                  </a:cubicBezTo>
                  <a:lnTo>
                    <a:pt x="243" y="47"/>
                  </a:lnTo>
                  <a:cubicBezTo>
                    <a:pt x="224" y="61"/>
                    <a:pt x="203" y="68"/>
                    <a:pt x="183" y="68"/>
                  </a:cubicBezTo>
                  <a:cubicBezTo>
                    <a:pt x="164" y="68"/>
                    <a:pt x="145" y="61"/>
                    <a:pt x="131" y="47"/>
                  </a:cubicBezTo>
                  <a:cubicBezTo>
                    <a:pt x="112" y="47"/>
                    <a:pt x="94" y="38"/>
                    <a:pt x="66" y="28"/>
                  </a:cubicBezTo>
                  <a:cubicBezTo>
                    <a:pt x="57" y="28"/>
                    <a:pt x="47" y="10"/>
                    <a:pt x="38" y="10"/>
                  </a:cubicBezTo>
                  <a:cubicBezTo>
                    <a:pt x="20"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
            <p:cNvSpPr/>
            <p:nvPr/>
          </p:nvSpPr>
          <p:spPr>
            <a:xfrm>
              <a:off x="3727525" y="2356475"/>
              <a:ext cx="4900" cy="3975"/>
            </a:xfrm>
            <a:custGeom>
              <a:rect b="b" l="l" r="r" t="t"/>
              <a:pathLst>
                <a:path extrusionOk="0" h="159" w="196">
                  <a:moveTo>
                    <a:pt x="1" y="1"/>
                  </a:moveTo>
                  <a:lnTo>
                    <a:pt x="1" y="1"/>
                  </a:lnTo>
                  <a:cubicBezTo>
                    <a:pt x="10" y="19"/>
                    <a:pt x="19" y="47"/>
                    <a:pt x="29" y="56"/>
                  </a:cubicBezTo>
                  <a:cubicBezTo>
                    <a:pt x="47" y="84"/>
                    <a:pt x="66" y="94"/>
                    <a:pt x="75" y="103"/>
                  </a:cubicBezTo>
                  <a:cubicBezTo>
                    <a:pt x="112" y="131"/>
                    <a:pt x="149" y="149"/>
                    <a:pt x="196" y="159"/>
                  </a:cubicBezTo>
                  <a:cubicBezTo>
                    <a:pt x="187" y="149"/>
                    <a:pt x="159" y="131"/>
                    <a:pt x="140" y="112"/>
                  </a:cubicBezTo>
                  <a:cubicBezTo>
                    <a:pt x="122" y="103"/>
                    <a:pt x="103" y="94"/>
                    <a:pt x="94" y="84"/>
                  </a:cubicBezTo>
                  <a:lnTo>
                    <a:pt x="47" y="47"/>
                  </a:lnTo>
                  <a:cubicBezTo>
                    <a:pt x="29"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
            <p:cNvSpPr/>
            <p:nvPr/>
          </p:nvSpPr>
          <p:spPr>
            <a:xfrm>
              <a:off x="3723825" y="2354625"/>
              <a:ext cx="3975" cy="4675"/>
            </a:xfrm>
            <a:custGeom>
              <a:rect b="b" l="l" r="r" t="t"/>
              <a:pathLst>
                <a:path extrusionOk="0" h="187" w="159">
                  <a:moveTo>
                    <a:pt x="0" y="0"/>
                  </a:moveTo>
                  <a:lnTo>
                    <a:pt x="0" y="0"/>
                  </a:lnTo>
                  <a:cubicBezTo>
                    <a:pt x="19" y="28"/>
                    <a:pt x="19" y="38"/>
                    <a:pt x="28" y="65"/>
                  </a:cubicBezTo>
                  <a:cubicBezTo>
                    <a:pt x="37" y="75"/>
                    <a:pt x="56" y="93"/>
                    <a:pt x="65" y="112"/>
                  </a:cubicBezTo>
                  <a:lnTo>
                    <a:pt x="112" y="158"/>
                  </a:lnTo>
                  <a:cubicBezTo>
                    <a:pt x="121" y="168"/>
                    <a:pt x="130" y="177"/>
                    <a:pt x="158" y="186"/>
                  </a:cubicBezTo>
                  <a:cubicBezTo>
                    <a:pt x="149" y="158"/>
                    <a:pt x="112" y="130"/>
                    <a:pt x="74" y="93"/>
                  </a:cubicBezTo>
                  <a:cubicBezTo>
                    <a:pt x="56" y="65"/>
                    <a:pt x="28"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
            <p:cNvSpPr/>
            <p:nvPr/>
          </p:nvSpPr>
          <p:spPr>
            <a:xfrm>
              <a:off x="3730075" y="2356700"/>
              <a:ext cx="3300" cy="2600"/>
            </a:xfrm>
            <a:custGeom>
              <a:rect b="b" l="l" r="r" t="t"/>
              <a:pathLst>
                <a:path extrusionOk="0" h="104" w="132">
                  <a:moveTo>
                    <a:pt x="1" y="1"/>
                  </a:moveTo>
                  <a:cubicBezTo>
                    <a:pt x="1" y="38"/>
                    <a:pt x="20" y="57"/>
                    <a:pt x="47" y="75"/>
                  </a:cubicBezTo>
                  <a:cubicBezTo>
                    <a:pt x="57" y="85"/>
                    <a:pt x="66" y="94"/>
                    <a:pt x="75" y="94"/>
                  </a:cubicBezTo>
                  <a:cubicBezTo>
                    <a:pt x="103" y="103"/>
                    <a:pt x="112" y="103"/>
                    <a:pt x="131" y="103"/>
                  </a:cubicBezTo>
                  <a:cubicBezTo>
                    <a:pt x="103" y="94"/>
                    <a:pt x="85" y="75"/>
                    <a:pt x="66" y="47"/>
                  </a:cubicBezTo>
                  <a:cubicBezTo>
                    <a:pt x="47" y="2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
            <p:cNvSpPr/>
            <p:nvPr/>
          </p:nvSpPr>
          <p:spPr>
            <a:xfrm>
              <a:off x="3715000" y="2332100"/>
              <a:ext cx="700" cy="5825"/>
            </a:xfrm>
            <a:custGeom>
              <a:rect b="b" l="l" r="r" t="t"/>
              <a:pathLst>
                <a:path extrusionOk="0" h="233" w="28">
                  <a:moveTo>
                    <a:pt x="9" y="0"/>
                  </a:moveTo>
                  <a:cubicBezTo>
                    <a:pt x="9" y="9"/>
                    <a:pt x="0" y="37"/>
                    <a:pt x="0" y="56"/>
                  </a:cubicBezTo>
                  <a:lnTo>
                    <a:pt x="0" y="112"/>
                  </a:lnTo>
                  <a:cubicBezTo>
                    <a:pt x="0" y="158"/>
                    <a:pt x="9" y="195"/>
                    <a:pt x="28" y="232"/>
                  </a:cubicBezTo>
                  <a:cubicBezTo>
                    <a:pt x="28" y="195"/>
                    <a:pt x="19" y="149"/>
                    <a:pt x="19" y="112"/>
                  </a:cubicBezTo>
                  <a:cubicBezTo>
                    <a:pt x="19" y="84"/>
                    <a:pt x="19" y="3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
            <p:cNvSpPr/>
            <p:nvPr/>
          </p:nvSpPr>
          <p:spPr>
            <a:xfrm>
              <a:off x="3716375" y="2333725"/>
              <a:ext cx="1425" cy="4675"/>
            </a:xfrm>
            <a:custGeom>
              <a:rect b="b" l="l" r="r" t="t"/>
              <a:pathLst>
                <a:path extrusionOk="0" h="187" w="57">
                  <a:moveTo>
                    <a:pt x="10" y="0"/>
                  </a:moveTo>
                  <a:lnTo>
                    <a:pt x="10" y="65"/>
                  </a:lnTo>
                  <a:cubicBezTo>
                    <a:pt x="1" y="75"/>
                    <a:pt x="10" y="93"/>
                    <a:pt x="10" y="112"/>
                  </a:cubicBezTo>
                  <a:cubicBezTo>
                    <a:pt x="19" y="140"/>
                    <a:pt x="38" y="167"/>
                    <a:pt x="57" y="186"/>
                  </a:cubicBezTo>
                  <a:cubicBezTo>
                    <a:pt x="57" y="177"/>
                    <a:pt x="47" y="158"/>
                    <a:pt x="47" y="140"/>
                  </a:cubicBezTo>
                  <a:cubicBezTo>
                    <a:pt x="47" y="121"/>
                    <a:pt x="38" y="112"/>
                    <a:pt x="38" y="93"/>
                  </a:cubicBezTo>
                  <a:cubicBezTo>
                    <a:pt x="19" y="6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
            <p:cNvSpPr/>
            <p:nvPr/>
          </p:nvSpPr>
          <p:spPr>
            <a:xfrm>
              <a:off x="3718700" y="2335575"/>
              <a:ext cx="3275" cy="3500"/>
            </a:xfrm>
            <a:custGeom>
              <a:rect b="b" l="l" r="r" t="t"/>
              <a:pathLst>
                <a:path extrusionOk="0" h="140" w="131">
                  <a:moveTo>
                    <a:pt x="1" y="1"/>
                  </a:moveTo>
                  <a:cubicBezTo>
                    <a:pt x="10" y="19"/>
                    <a:pt x="29" y="56"/>
                    <a:pt x="56" y="84"/>
                  </a:cubicBezTo>
                  <a:lnTo>
                    <a:pt x="94" y="112"/>
                  </a:lnTo>
                  <a:cubicBezTo>
                    <a:pt x="103" y="121"/>
                    <a:pt x="121" y="140"/>
                    <a:pt x="131" y="140"/>
                  </a:cubicBezTo>
                  <a:cubicBezTo>
                    <a:pt x="103" y="103"/>
                    <a:pt x="94" y="84"/>
                    <a:pt x="66" y="56"/>
                  </a:cubicBezTo>
                  <a:cubicBezTo>
                    <a:pt x="47"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
            <p:cNvSpPr/>
            <p:nvPr/>
          </p:nvSpPr>
          <p:spPr>
            <a:xfrm>
              <a:off x="3718700" y="2338125"/>
              <a:ext cx="1900" cy="3750"/>
            </a:xfrm>
            <a:custGeom>
              <a:rect b="b" l="l" r="r" t="t"/>
              <a:pathLst>
                <a:path extrusionOk="0" h="150" w="76">
                  <a:moveTo>
                    <a:pt x="1" y="1"/>
                  </a:moveTo>
                  <a:cubicBezTo>
                    <a:pt x="1" y="29"/>
                    <a:pt x="10" y="56"/>
                    <a:pt x="29" y="84"/>
                  </a:cubicBezTo>
                  <a:cubicBezTo>
                    <a:pt x="38" y="103"/>
                    <a:pt x="47" y="131"/>
                    <a:pt x="75" y="149"/>
                  </a:cubicBezTo>
                  <a:cubicBezTo>
                    <a:pt x="75" y="122"/>
                    <a:pt x="56"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
            <p:cNvSpPr/>
            <p:nvPr/>
          </p:nvSpPr>
          <p:spPr>
            <a:xfrm>
              <a:off x="3716625" y="2340000"/>
              <a:ext cx="2325" cy="4900"/>
            </a:xfrm>
            <a:custGeom>
              <a:rect b="b" l="l" r="r" t="t"/>
              <a:pathLst>
                <a:path extrusionOk="0" h="196" w="93">
                  <a:moveTo>
                    <a:pt x="0" y="0"/>
                  </a:moveTo>
                  <a:cubicBezTo>
                    <a:pt x="0" y="28"/>
                    <a:pt x="19" y="65"/>
                    <a:pt x="37" y="102"/>
                  </a:cubicBezTo>
                  <a:cubicBezTo>
                    <a:pt x="47" y="139"/>
                    <a:pt x="74" y="167"/>
                    <a:pt x="93" y="195"/>
                  </a:cubicBezTo>
                  <a:lnTo>
                    <a:pt x="56" y="93"/>
                  </a:lnTo>
                  <a:cubicBezTo>
                    <a:pt x="47"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
            <p:cNvSpPr/>
            <p:nvPr/>
          </p:nvSpPr>
          <p:spPr>
            <a:xfrm>
              <a:off x="3746800" y="2328600"/>
              <a:ext cx="5600" cy="3750"/>
            </a:xfrm>
            <a:custGeom>
              <a:rect b="b" l="l" r="r" t="t"/>
              <a:pathLst>
                <a:path extrusionOk="0" h="150" w="224">
                  <a:moveTo>
                    <a:pt x="1" y="1"/>
                  </a:moveTo>
                  <a:cubicBezTo>
                    <a:pt x="29" y="10"/>
                    <a:pt x="38" y="19"/>
                    <a:pt x="66" y="38"/>
                  </a:cubicBezTo>
                  <a:cubicBezTo>
                    <a:pt x="85" y="47"/>
                    <a:pt x="112" y="57"/>
                    <a:pt x="122" y="66"/>
                  </a:cubicBezTo>
                  <a:cubicBezTo>
                    <a:pt x="159" y="94"/>
                    <a:pt x="187" y="131"/>
                    <a:pt x="224" y="149"/>
                  </a:cubicBezTo>
                  <a:cubicBezTo>
                    <a:pt x="215" y="131"/>
                    <a:pt x="205" y="103"/>
                    <a:pt x="177" y="94"/>
                  </a:cubicBezTo>
                  <a:cubicBezTo>
                    <a:pt x="168" y="84"/>
                    <a:pt x="159" y="57"/>
                    <a:pt x="131" y="47"/>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
            <p:cNvSpPr/>
            <p:nvPr/>
          </p:nvSpPr>
          <p:spPr>
            <a:xfrm>
              <a:off x="3744725" y="2329025"/>
              <a:ext cx="5125" cy="2400"/>
            </a:xfrm>
            <a:custGeom>
              <a:rect b="b" l="l" r="r" t="t"/>
              <a:pathLst>
                <a:path extrusionOk="0" h="96" w="205">
                  <a:moveTo>
                    <a:pt x="16" y="1"/>
                  </a:moveTo>
                  <a:cubicBezTo>
                    <a:pt x="11" y="1"/>
                    <a:pt x="5" y="1"/>
                    <a:pt x="0" y="2"/>
                  </a:cubicBezTo>
                  <a:lnTo>
                    <a:pt x="47" y="30"/>
                  </a:lnTo>
                  <a:cubicBezTo>
                    <a:pt x="65" y="40"/>
                    <a:pt x="84" y="40"/>
                    <a:pt x="93" y="49"/>
                  </a:cubicBezTo>
                  <a:cubicBezTo>
                    <a:pt x="130" y="67"/>
                    <a:pt x="168" y="86"/>
                    <a:pt x="205" y="95"/>
                  </a:cubicBezTo>
                  <a:cubicBezTo>
                    <a:pt x="195" y="77"/>
                    <a:pt x="177" y="67"/>
                    <a:pt x="168" y="67"/>
                  </a:cubicBezTo>
                  <a:cubicBezTo>
                    <a:pt x="158" y="49"/>
                    <a:pt x="130" y="40"/>
                    <a:pt x="121" y="30"/>
                  </a:cubicBezTo>
                  <a:cubicBezTo>
                    <a:pt x="89" y="22"/>
                    <a:pt x="50" y="1"/>
                    <a:pt x="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
            <p:cNvSpPr/>
            <p:nvPr/>
          </p:nvSpPr>
          <p:spPr>
            <a:xfrm>
              <a:off x="3740550" y="2329075"/>
              <a:ext cx="5825" cy="2100"/>
            </a:xfrm>
            <a:custGeom>
              <a:rect b="b" l="l" r="r" t="t"/>
              <a:pathLst>
                <a:path extrusionOk="0" h="84" w="233">
                  <a:moveTo>
                    <a:pt x="0" y="0"/>
                  </a:moveTo>
                  <a:lnTo>
                    <a:pt x="56" y="28"/>
                  </a:lnTo>
                  <a:cubicBezTo>
                    <a:pt x="84" y="38"/>
                    <a:pt x="93" y="38"/>
                    <a:pt x="112" y="47"/>
                  </a:cubicBezTo>
                  <a:cubicBezTo>
                    <a:pt x="149" y="65"/>
                    <a:pt x="186" y="75"/>
                    <a:pt x="232" y="84"/>
                  </a:cubicBezTo>
                  <a:cubicBezTo>
                    <a:pt x="195" y="65"/>
                    <a:pt x="158" y="38"/>
                    <a:pt x="112" y="19"/>
                  </a:cubicBezTo>
                  <a:cubicBezTo>
                    <a:pt x="93" y="1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
            <p:cNvSpPr/>
            <p:nvPr/>
          </p:nvSpPr>
          <p:spPr>
            <a:xfrm>
              <a:off x="3736350" y="2326275"/>
              <a:ext cx="6300" cy="1200"/>
            </a:xfrm>
            <a:custGeom>
              <a:rect b="b" l="l" r="r" t="t"/>
              <a:pathLst>
                <a:path extrusionOk="0" h="48" w="252">
                  <a:moveTo>
                    <a:pt x="66" y="1"/>
                  </a:moveTo>
                  <a:cubicBezTo>
                    <a:pt x="47" y="1"/>
                    <a:pt x="29" y="1"/>
                    <a:pt x="1" y="10"/>
                  </a:cubicBezTo>
                  <a:lnTo>
                    <a:pt x="66" y="19"/>
                  </a:lnTo>
                  <a:cubicBezTo>
                    <a:pt x="84" y="19"/>
                    <a:pt x="94" y="38"/>
                    <a:pt x="122" y="38"/>
                  </a:cubicBezTo>
                  <a:cubicBezTo>
                    <a:pt x="168" y="47"/>
                    <a:pt x="196" y="47"/>
                    <a:pt x="252" y="47"/>
                  </a:cubicBezTo>
                  <a:cubicBezTo>
                    <a:pt x="214" y="38"/>
                    <a:pt x="177" y="1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
            <p:cNvSpPr/>
            <p:nvPr/>
          </p:nvSpPr>
          <p:spPr>
            <a:xfrm>
              <a:off x="3731475" y="2326750"/>
              <a:ext cx="6075" cy="1875"/>
            </a:xfrm>
            <a:custGeom>
              <a:rect b="b" l="l" r="r" t="t"/>
              <a:pathLst>
                <a:path extrusionOk="0" h="75" w="243">
                  <a:moveTo>
                    <a:pt x="75" y="0"/>
                  </a:moveTo>
                  <a:cubicBezTo>
                    <a:pt x="47" y="0"/>
                    <a:pt x="29" y="0"/>
                    <a:pt x="1" y="19"/>
                  </a:cubicBezTo>
                  <a:cubicBezTo>
                    <a:pt x="29" y="19"/>
                    <a:pt x="38" y="19"/>
                    <a:pt x="56" y="28"/>
                  </a:cubicBezTo>
                  <a:lnTo>
                    <a:pt x="121" y="47"/>
                  </a:lnTo>
                  <a:cubicBezTo>
                    <a:pt x="159" y="66"/>
                    <a:pt x="196" y="75"/>
                    <a:pt x="242" y="75"/>
                  </a:cubicBezTo>
                  <a:cubicBezTo>
                    <a:pt x="214" y="47"/>
                    <a:pt x="177" y="28"/>
                    <a:pt x="140" y="19"/>
                  </a:cubicBezTo>
                  <a:cubicBezTo>
                    <a:pt x="121" y="19"/>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
            <p:cNvSpPr/>
            <p:nvPr/>
          </p:nvSpPr>
          <p:spPr>
            <a:xfrm>
              <a:off x="3738675" y="2342300"/>
              <a:ext cx="2575" cy="1200"/>
            </a:xfrm>
            <a:custGeom>
              <a:rect b="b" l="l" r="r" t="t"/>
              <a:pathLst>
                <a:path extrusionOk="0" h="48" w="103">
                  <a:moveTo>
                    <a:pt x="1" y="1"/>
                  </a:moveTo>
                  <a:cubicBezTo>
                    <a:pt x="19" y="10"/>
                    <a:pt x="38" y="20"/>
                    <a:pt x="47" y="29"/>
                  </a:cubicBezTo>
                  <a:cubicBezTo>
                    <a:pt x="75" y="29"/>
                    <a:pt x="84" y="47"/>
                    <a:pt x="103" y="47"/>
                  </a:cubicBezTo>
                  <a:cubicBezTo>
                    <a:pt x="103" y="20"/>
                    <a:pt x="84" y="10"/>
                    <a:pt x="56" y="10"/>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
            <p:cNvSpPr/>
            <p:nvPr/>
          </p:nvSpPr>
          <p:spPr>
            <a:xfrm>
              <a:off x="3740550" y="2343925"/>
              <a:ext cx="2575" cy="1200"/>
            </a:xfrm>
            <a:custGeom>
              <a:rect b="b" l="l" r="r" t="t"/>
              <a:pathLst>
                <a:path extrusionOk="0" h="48" w="103">
                  <a:moveTo>
                    <a:pt x="0" y="1"/>
                  </a:moveTo>
                  <a:cubicBezTo>
                    <a:pt x="9" y="10"/>
                    <a:pt x="37" y="20"/>
                    <a:pt x="46" y="38"/>
                  </a:cubicBezTo>
                  <a:cubicBezTo>
                    <a:pt x="65" y="47"/>
                    <a:pt x="84" y="47"/>
                    <a:pt x="102" y="47"/>
                  </a:cubicBezTo>
                  <a:cubicBezTo>
                    <a:pt x="93" y="38"/>
                    <a:pt x="65" y="29"/>
                    <a:pt x="56" y="10"/>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
            <p:cNvSpPr/>
            <p:nvPr/>
          </p:nvSpPr>
          <p:spPr>
            <a:xfrm>
              <a:off x="3724750" y="2326600"/>
              <a:ext cx="4200" cy="875"/>
            </a:xfrm>
            <a:custGeom>
              <a:rect b="b" l="l" r="r" t="t"/>
              <a:pathLst>
                <a:path extrusionOk="0" h="35" w="168">
                  <a:moveTo>
                    <a:pt x="121" y="1"/>
                  </a:moveTo>
                  <a:cubicBezTo>
                    <a:pt x="112" y="1"/>
                    <a:pt x="103" y="3"/>
                    <a:pt x="93" y="6"/>
                  </a:cubicBezTo>
                  <a:lnTo>
                    <a:pt x="47" y="6"/>
                  </a:lnTo>
                  <a:cubicBezTo>
                    <a:pt x="28" y="6"/>
                    <a:pt x="10" y="6"/>
                    <a:pt x="0" y="25"/>
                  </a:cubicBezTo>
                  <a:cubicBezTo>
                    <a:pt x="28" y="25"/>
                    <a:pt x="56" y="34"/>
                    <a:pt x="84" y="34"/>
                  </a:cubicBezTo>
                  <a:cubicBezTo>
                    <a:pt x="112" y="34"/>
                    <a:pt x="130" y="34"/>
                    <a:pt x="167" y="25"/>
                  </a:cubicBezTo>
                  <a:cubicBezTo>
                    <a:pt x="150" y="7"/>
                    <a:pt x="136"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
            <p:cNvSpPr/>
            <p:nvPr/>
          </p:nvSpPr>
          <p:spPr>
            <a:xfrm>
              <a:off x="3398875" y="2031300"/>
              <a:ext cx="40900" cy="42050"/>
            </a:xfrm>
            <a:custGeom>
              <a:rect b="b" l="l" r="r" t="t"/>
              <a:pathLst>
                <a:path extrusionOk="0" h="1682" w="1636">
                  <a:moveTo>
                    <a:pt x="1294" y="1"/>
                  </a:moveTo>
                  <a:cubicBezTo>
                    <a:pt x="1265" y="1"/>
                    <a:pt x="1235" y="7"/>
                    <a:pt x="1208" y="19"/>
                  </a:cubicBezTo>
                  <a:cubicBezTo>
                    <a:pt x="1087" y="84"/>
                    <a:pt x="1050" y="224"/>
                    <a:pt x="1031" y="344"/>
                  </a:cubicBezTo>
                  <a:cubicBezTo>
                    <a:pt x="985" y="270"/>
                    <a:pt x="948" y="177"/>
                    <a:pt x="883" y="103"/>
                  </a:cubicBezTo>
                  <a:cubicBezTo>
                    <a:pt x="834" y="60"/>
                    <a:pt x="769" y="29"/>
                    <a:pt x="706" y="29"/>
                  </a:cubicBezTo>
                  <a:cubicBezTo>
                    <a:pt x="674" y="29"/>
                    <a:pt x="642" y="37"/>
                    <a:pt x="613" y="56"/>
                  </a:cubicBezTo>
                  <a:cubicBezTo>
                    <a:pt x="530" y="112"/>
                    <a:pt x="511" y="233"/>
                    <a:pt x="530" y="335"/>
                  </a:cubicBezTo>
                  <a:cubicBezTo>
                    <a:pt x="558" y="428"/>
                    <a:pt x="604" y="521"/>
                    <a:pt x="604" y="623"/>
                  </a:cubicBezTo>
                  <a:cubicBezTo>
                    <a:pt x="530" y="558"/>
                    <a:pt x="465" y="484"/>
                    <a:pt x="372" y="456"/>
                  </a:cubicBezTo>
                  <a:cubicBezTo>
                    <a:pt x="341" y="442"/>
                    <a:pt x="304" y="435"/>
                    <a:pt x="268" y="435"/>
                  </a:cubicBezTo>
                  <a:cubicBezTo>
                    <a:pt x="206" y="435"/>
                    <a:pt x="143" y="456"/>
                    <a:pt x="102" y="502"/>
                  </a:cubicBezTo>
                  <a:cubicBezTo>
                    <a:pt x="0" y="614"/>
                    <a:pt x="74" y="800"/>
                    <a:pt x="167" y="930"/>
                  </a:cubicBezTo>
                  <a:cubicBezTo>
                    <a:pt x="390" y="1236"/>
                    <a:pt x="706" y="1496"/>
                    <a:pt x="1050" y="1664"/>
                  </a:cubicBezTo>
                  <a:cubicBezTo>
                    <a:pt x="1073" y="1676"/>
                    <a:pt x="1095" y="1681"/>
                    <a:pt x="1116" y="1681"/>
                  </a:cubicBezTo>
                  <a:cubicBezTo>
                    <a:pt x="1210" y="1681"/>
                    <a:pt x="1289" y="1579"/>
                    <a:pt x="1319" y="1496"/>
                  </a:cubicBezTo>
                  <a:cubicBezTo>
                    <a:pt x="1515" y="1180"/>
                    <a:pt x="1635" y="809"/>
                    <a:pt x="1607" y="437"/>
                  </a:cubicBezTo>
                  <a:cubicBezTo>
                    <a:pt x="1598" y="326"/>
                    <a:pt x="1580" y="205"/>
                    <a:pt x="1505" y="112"/>
                  </a:cubicBezTo>
                  <a:cubicBezTo>
                    <a:pt x="1458" y="44"/>
                    <a:pt x="1375" y="1"/>
                    <a:pt x="129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
            <p:cNvSpPr/>
            <p:nvPr/>
          </p:nvSpPr>
          <p:spPr>
            <a:xfrm>
              <a:off x="3399325" y="2031075"/>
              <a:ext cx="39750" cy="43225"/>
            </a:xfrm>
            <a:custGeom>
              <a:rect b="b" l="l" r="r" t="t"/>
              <a:pathLst>
                <a:path extrusionOk="0" h="1729" w="1590">
                  <a:moveTo>
                    <a:pt x="1516" y="1039"/>
                  </a:moveTo>
                  <a:cubicBezTo>
                    <a:pt x="1500" y="1093"/>
                    <a:pt x="1481" y="1147"/>
                    <a:pt x="1462" y="1201"/>
                  </a:cubicBezTo>
                  <a:lnTo>
                    <a:pt x="1462" y="1201"/>
                  </a:lnTo>
                  <a:cubicBezTo>
                    <a:pt x="1483" y="1148"/>
                    <a:pt x="1501" y="1093"/>
                    <a:pt x="1516" y="1039"/>
                  </a:cubicBezTo>
                  <a:close/>
                  <a:moveTo>
                    <a:pt x="1274" y="0"/>
                  </a:moveTo>
                  <a:cubicBezTo>
                    <a:pt x="1218" y="0"/>
                    <a:pt x="1162" y="19"/>
                    <a:pt x="1116" y="56"/>
                  </a:cubicBezTo>
                  <a:cubicBezTo>
                    <a:pt x="1069" y="93"/>
                    <a:pt x="1041" y="149"/>
                    <a:pt x="1023" y="195"/>
                  </a:cubicBezTo>
                  <a:cubicBezTo>
                    <a:pt x="1013" y="214"/>
                    <a:pt x="1013" y="242"/>
                    <a:pt x="995" y="260"/>
                  </a:cubicBezTo>
                  <a:cubicBezTo>
                    <a:pt x="986" y="242"/>
                    <a:pt x="976" y="214"/>
                    <a:pt x="967" y="205"/>
                  </a:cubicBezTo>
                  <a:cubicBezTo>
                    <a:pt x="939" y="158"/>
                    <a:pt x="902" y="112"/>
                    <a:pt x="874" y="75"/>
                  </a:cubicBezTo>
                  <a:cubicBezTo>
                    <a:pt x="828" y="47"/>
                    <a:pt x="781" y="19"/>
                    <a:pt x="716" y="10"/>
                  </a:cubicBezTo>
                  <a:cubicBezTo>
                    <a:pt x="701" y="5"/>
                    <a:pt x="686" y="2"/>
                    <a:pt x="672" y="2"/>
                  </a:cubicBezTo>
                  <a:cubicBezTo>
                    <a:pt x="631" y="2"/>
                    <a:pt x="592" y="19"/>
                    <a:pt x="558" y="47"/>
                  </a:cubicBezTo>
                  <a:cubicBezTo>
                    <a:pt x="512" y="75"/>
                    <a:pt x="484" y="140"/>
                    <a:pt x="475" y="186"/>
                  </a:cubicBezTo>
                  <a:cubicBezTo>
                    <a:pt x="465" y="242"/>
                    <a:pt x="465" y="288"/>
                    <a:pt x="475" y="344"/>
                  </a:cubicBezTo>
                  <a:cubicBezTo>
                    <a:pt x="484" y="428"/>
                    <a:pt x="521" y="493"/>
                    <a:pt x="530" y="567"/>
                  </a:cubicBezTo>
                  <a:cubicBezTo>
                    <a:pt x="475" y="521"/>
                    <a:pt x="428" y="474"/>
                    <a:pt x="363" y="446"/>
                  </a:cubicBezTo>
                  <a:cubicBezTo>
                    <a:pt x="317" y="428"/>
                    <a:pt x="270" y="428"/>
                    <a:pt x="224" y="428"/>
                  </a:cubicBezTo>
                  <a:cubicBezTo>
                    <a:pt x="177" y="428"/>
                    <a:pt x="131" y="437"/>
                    <a:pt x="84" y="474"/>
                  </a:cubicBezTo>
                  <a:cubicBezTo>
                    <a:pt x="47" y="502"/>
                    <a:pt x="10" y="548"/>
                    <a:pt x="10" y="595"/>
                  </a:cubicBezTo>
                  <a:cubicBezTo>
                    <a:pt x="1" y="641"/>
                    <a:pt x="10" y="688"/>
                    <a:pt x="19" y="734"/>
                  </a:cubicBezTo>
                  <a:cubicBezTo>
                    <a:pt x="47" y="827"/>
                    <a:pt x="103" y="911"/>
                    <a:pt x="159" y="985"/>
                  </a:cubicBezTo>
                  <a:cubicBezTo>
                    <a:pt x="279" y="1124"/>
                    <a:pt x="410" y="1264"/>
                    <a:pt x="558" y="1375"/>
                  </a:cubicBezTo>
                  <a:cubicBezTo>
                    <a:pt x="419" y="1264"/>
                    <a:pt x="289" y="1124"/>
                    <a:pt x="177" y="985"/>
                  </a:cubicBezTo>
                  <a:cubicBezTo>
                    <a:pt x="112" y="911"/>
                    <a:pt x="66" y="827"/>
                    <a:pt x="47" y="753"/>
                  </a:cubicBezTo>
                  <a:cubicBezTo>
                    <a:pt x="38" y="706"/>
                    <a:pt x="38" y="660"/>
                    <a:pt x="38" y="623"/>
                  </a:cubicBezTo>
                  <a:cubicBezTo>
                    <a:pt x="47" y="576"/>
                    <a:pt x="66" y="539"/>
                    <a:pt x="103" y="521"/>
                  </a:cubicBezTo>
                  <a:cubicBezTo>
                    <a:pt x="140" y="493"/>
                    <a:pt x="187" y="483"/>
                    <a:pt x="224" y="483"/>
                  </a:cubicBezTo>
                  <a:cubicBezTo>
                    <a:pt x="270" y="483"/>
                    <a:pt x="298" y="493"/>
                    <a:pt x="345" y="502"/>
                  </a:cubicBezTo>
                  <a:cubicBezTo>
                    <a:pt x="428" y="539"/>
                    <a:pt x="484" y="613"/>
                    <a:pt x="558" y="669"/>
                  </a:cubicBezTo>
                  <a:lnTo>
                    <a:pt x="605" y="716"/>
                  </a:lnTo>
                  <a:lnTo>
                    <a:pt x="605" y="660"/>
                  </a:lnTo>
                  <a:cubicBezTo>
                    <a:pt x="605" y="548"/>
                    <a:pt x="558" y="455"/>
                    <a:pt x="530" y="363"/>
                  </a:cubicBezTo>
                  <a:cubicBezTo>
                    <a:pt x="521" y="316"/>
                    <a:pt x="521" y="270"/>
                    <a:pt x="530" y="223"/>
                  </a:cubicBezTo>
                  <a:cubicBezTo>
                    <a:pt x="549" y="177"/>
                    <a:pt x="558" y="149"/>
                    <a:pt x="595" y="121"/>
                  </a:cubicBezTo>
                  <a:cubicBezTo>
                    <a:pt x="615" y="108"/>
                    <a:pt x="644" y="95"/>
                    <a:pt x="673" y="95"/>
                  </a:cubicBezTo>
                  <a:cubicBezTo>
                    <a:pt x="684" y="95"/>
                    <a:pt x="696" y="97"/>
                    <a:pt x="707" y="102"/>
                  </a:cubicBezTo>
                  <a:cubicBezTo>
                    <a:pt x="753" y="112"/>
                    <a:pt x="790" y="121"/>
                    <a:pt x="828" y="158"/>
                  </a:cubicBezTo>
                  <a:cubicBezTo>
                    <a:pt x="893" y="214"/>
                    <a:pt x="930" y="307"/>
                    <a:pt x="967" y="400"/>
                  </a:cubicBezTo>
                  <a:lnTo>
                    <a:pt x="995" y="483"/>
                  </a:lnTo>
                  <a:lnTo>
                    <a:pt x="1013" y="390"/>
                  </a:lnTo>
                  <a:cubicBezTo>
                    <a:pt x="1023" y="344"/>
                    <a:pt x="1032" y="288"/>
                    <a:pt x="1041" y="242"/>
                  </a:cubicBezTo>
                  <a:cubicBezTo>
                    <a:pt x="1060" y="195"/>
                    <a:pt x="1088" y="149"/>
                    <a:pt x="1125" y="112"/>
                  </a:cubicBezTo>
                  <a:cubicBezTo>
                    <a:pt x="1162" y="75"/>
                    <a:pt x="1209" y="65"/>
                    <a:pt x="1255" y="65"/>
                  </a:cubicBezTo>
                  <a:cubicBezTo>
                    <a:pt x="1301" y="65"/>
                    <a:pt x="1348" y="84"/>
                    <a:pt x="1394" y="112"/>
                  </a:cubicBezTo>
                  <a:cubicBezTo>
                    <a:pt x="1441" y="130"/>
                    <a:pt x="1459" y="177"/>
                    <a:pt x="1497" y="223"/>
                  </a:cubicBezTo>
                  <a:cubicBezTo>
                    <a:pt x="1524" y="270"/>
                    <a:pt x="1543" y="316"/>
                    <a:pt x="1543" y="363"/>
                  </a:cubicBezTo>
                  <a:cubicBezTo>
                    <a:pt x="1552" y="409"/>
                    <a:pt x="1552" y="474"/>
                    <a:pt x="1571" y="521"/>
                  </a:cubicBezTo>
                  <a:lnTo>
                    <a:pt x="1571" y="678"/>
                  </a:lnTo>
                  <a:cubicBezTo>
                    <a:pt x="1566" y="802"/>
                    <a:pt x="1548" y="922"/>
                    <a:pt x="1516" y="1039"/>
                  </a:cubicBezTo>
                  <a:lnTo>
                    <a:pt x="1516" y="1039"/>
                  </a:lnTo>
                  <a:cubicBezTo>
                    <a:pt x="1550" y="926"/>
                    <a:pt x="1575" y="811"/>
                    <a:pt x="1580" y="688"/>
                  </a:cubicBezTo>
                  <a:lnTo>
                    <a:pt x="1580" y="530"/>
                  </a:lnTo>
                  <a:cubicBezTo>
                    <a:pt x="1580" y="474"/>
                    <a:pt x="1571" y="428"/>
                    <a:pt x="1571" y="363"/>
                  </a:cubicBezTo>
                  <a:cubicBezTo>
                    <a:pt x="1589" y="288"/>
                    <a:pt x="1580" y="233"/>
                    <a:pt x="1543" y="186"/>
                  </a:cubicBezTo>
                  <a:cubicBezTo>
                    <a:pt x="1524" y="140"/>
                    <a:pt x="1487" y="93"/>
                    <a:pt x="1441" y="56"/>
                  </a:cubicBezTo>
                  <a:cubicBezTo>
                    <a:pt x="1394" y="19"/>
                    <a:pt x="1339" y="0"/>
                    <a:pt x="1274" y="0"/>
                  </a:cubicBezTo>
                  <a:close/>
                  <a:moveTo>
                    <a:pt x="1462" y="1201"/>
                  </a:moveTo>
                  <a:cubicBezTo>
                    <a:pt x="1450" y="1231"/>
                    <a:pt x="1437" y="1262"/>
                    <a:pt x="1422" y="1292"/>
                  </a:cubicBezTo>
                  <a:cubicBezTo>
                    <a:pt x="1367" y="1385"/>
                    <a:pt x="1329" y="1496"/>
                    <a:pt x="1264" y="1570"/>
                  </a:cubicBezTo>
                  <a:cubicBezTo>
                    <a:pt x="1236" y="1617"/>
                    <a:pt x="1199" y="1654"/>
                    <a:pt x="1153" y="1691"/>
                  </a:cubicBezTo>
                  <a:cubicBezTo>
                    <a:pt x="1125" y="1700"/>
                    <a:pt x="1106" y="1710"/>
                    <a:pt x="1078" y="1710"/>
                  </a:cubicBezTo>
                  <a:cubicBezTo>
                    <a:pt x="1060" y="1710"/>
                    <a:pt x="1023" y="1710"/>
                    <a:pt x="1004" y="1700"/>
                  </a:cubicBezTo>
                  <a:lnTo>
                    <a:pt x="1004" y="1700"/>
                  </a:lnTo>
                  <a:cubicBezTo>
                    <a:pt x="1023" y="1710"/>
                    <a:pt x="1051" y="1728"/>
                    <a:pt x="1078" y="1728"/>
                  </a:cubicBezTo>
                  <a:cubicBezTo>
                    <a:pt x="1106" y="1728"/>
                    <a:pt x="1125" y="1710"/>
                    <a:pt x="1153" y="1700"/>
                  </a:cubicBezTo>
                  <a:cubicBezTo>
                    <a:pt x="1199" y="1682"/>
                    <a:pt x="1236" y="1635"/>
                    <a:pt x="1264" y="1589"/>
                  </a:cubicBezTo>
                  <a:cubicBezTo>
                    <a:pt x="1329" y="1496"/>
                    <a:pt x="1376" y="1403"/>
                    <a:pt x="1422" y="1310"/>
                  </a:cubicBezTo>
                  <a:cubicBezTo>
                    <a:pt x="1436" y="1274"/>
                    <a:pt x="1449" y="1237"/>
                    <a:pt x="1462" y="120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
            <p:cNvSpPr/>
            <p:nvPr/>
          </p:nvSpPr>
          <p:spPr>
            <a:xfrm>
              <a:off x="3413975" y="2046875"/>
              <a:ext cx="13475" cy="26250"/>
            </a:xfrm>
            <a:custGeom>
              <a:rect b="b" l="l" r="r" t="t"/>
              <a:pathLst>
                <a:path extrusionOk="0" h="1050" w="539">
                  <a:moveTo>
                    <a:pt x="0" y="0"/>
                  </a:moveTo>
                  <a:cubicBezTo>
                    <a:pt x="47" y="93"/>
                    <a:pt x="84" y="177"/>
                    <a:pt x="139" y="269"/>
                  </a:cubicBezTo>
                  <a:lnTo>
                    <a:pt x="279" y="530"/>
                  </a:lnTo>
                  <a:lnTo>
                    <a:pt x="418" y="780"/>
                  </a:lnTo>
                  <a:cubicBezTo>
                    <a:pt x="437" y="818"/>
                    <a:pt x="465" y="864"/>
                    <a:pt x="483" y="911"/>
                  </a:cubicBezTo>
                  <a:cubicBezTo>
                    <a:pt x="511" y="957"/>
                    <a:pt x="520" y="1003"/>
                    <a:pt x="539" y="1050"/>
                  </a:cubicBezTo>
                  <a:cubicBezTo>
                    <a:pt x="520" y="948"/>
                    <a:pt x="483" y="864"/>
                    <a:pt x="437" y="771"/>
                  </a:cubicBezTo>
                  <a:cubicBezTo>
                    <a:pt x="390" y="678"/>
                    <a:pt x="344" y="585"/>
                    <a:pt x="297" y="502"/>
                  </a:cubicBezTo>
                  <a:cubicBezTo>
                    <a:pt x="251" y="418"/>
                    <a:pt x="195" y="325"/>
                    <a:pt x="149" y="251"/>
                  </a:cubicBezTo>
                  <a:cubicBezTo>
                    <a:pt x="102" y="16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
            <p:cNvSpPr/>
            <p:nvPr/>
          </p:nvSpPr>
          <p:spPr>
            <a:xfrm>
              <a:off x="3424875" y="2040600"/>
              <a:ext cx="4200" cy="32525"/>
            </a:xfrm>
            <a:custGeom>
              <a:rect b="b" l="l" r="r" t="t"/>
              <a:pathLst>
                <a:path extrusionOk="0" h="1301" w="168">
                  <a:moveTo>
                    <a:pt x="1" y="0"/>
                  </a:moveTo>
                  <a:cubicBezTo>
                    <a:pt x="1" y="102"/>
                    <a:pt x="10" y="223"/>
                    <a:pt x="29" y="325"/>
                  </a:cubicBezTo>
                  <a:cubicBezTo>
                    <a:pt x="38" y="428"/>
                    <a:pt x="47" y="548"/>
                    <a:pt x="56" y="651"/>
                  </a:cubicBezTo>
                  <a:cubicBezTo>
                    <a:pt x="75" y="753"/>
                    <a:pt x="94" y="874"/>
                    <a:pt x="103" y="976"/>
                  </a:cubicBezTo>
                  <a:cubicBezTo>
                    <a:pt x="112" y="1087"/>
                    <a:pt x="131" y="1199"/>
                    <a:pt x="168" y="1301"/>
                  </a:cubicBezTo>
                  <a:cubicBezTo>
                    <a:pt x="149" y="1245"/>
                    <a:pt x="149" y="1199"/>
                    <a:pt x="140" y="1134"/>
                  </a:cubicBezTo>
                  <a:cubicBezTo>
                    <a:pt x="131" y="1078"/>
                    <a:pt x="112" y="1031"/>
                    <a:pt x="112" y="976"/>
                  </a:cubicBezTo>
                  <a:lnTo>
                    <a:pt x="84" y="651"/>
                  </a:lnTo>
                  <a:lnTo>
                    <a:pt x="47" y="325"/>
                  </a:lnTo>
                  <a:cubicBezTo>
                    <a:pt x="38" y="223"/>
                    <a:pt x="10" y="10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
            <p:cNvSpPr/>
            <p:nvPr/>
          </p:nvSpPr>
          <p:spPr>
            <a:xfrm>
              <a:off x="3420475" y="2055925"/>
              <a:ext cx="3725" cy="7675"/>
            </a:xfrm>
            <a:custGeom>
              <a:rect b="b" l="l" r="r" t="t"/>
              <a:pathLst>
                <a:path extrusionOk="0" h="307" w="149">
                  <a:moveTo>
                    <a:pt x="0" y="0"/>
                  </a:moveTo>
                  <a:cubicBezTo>
                    <a:pt x="28" y="56"/>
                    <a:pt x="47" y="103"/>
                    <a:pt x="56" y="158"/>
                  </a:cubicBezTo>
                  <a:cubicBezTo>
                    <a:pt x="84" y="186"/>
                    <a:pt x="93" y="214"/>
                    <a:pt x="102" y="233"/>
                  </a:cubicBezTo>
                  <a:cubicBezTo>
                    <a:pt x="121" y="261"/>
                    <a:pt x="140" y="279"/>
                    <a:pt x="149" y="307"/>
                  </a:cubicBezTo>
                  <a:cubicBezTo>
                    <a:pt x="149" y="279"/>
                    <a:pt x="140" y="242"/>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
            <p:cNvSpPr/>
            <p:nvPr/>
          </p:nvSpPr>
          <p:spPr>
            <a:xfrm>
              <a:off x="3419775" y="2052675"/>
              <a:ext cx="2800" cy="4200"/>
            </a:xfrm>
            <a:custGeom>
              <a:rect b="b" l="l" r="r" t="t"/>
              <a:pathLst>
                <a:path extrusionOk="0" h="168" w="112">
                  <a:moveTo>
                    <a:pt x="0" y="0"/>
                  </a:moveTo>
                  <a:lnTo>
                    <a:pt x="0" y="0"/>
                  </a:lnTo>
                  <a:cubicBezTo>
                    <a:pt x="10" y="37"/>
                    <a:pt x="19" y="75"/>
                    <a:pt x="47" y="93"/>
                  </a:cubicBezTo>
                  <a:lnTo>
                    <a:pt x="75" y="130"/>
                  </a:lnTo>
                  <a:lnTo>
                    <a:pt x="112" y="168"/>
                  </a:lnTo>
                  <a:cubicBezTo>
                    <a:pt x="112" y="158"/>
                    <a:pt x="112" y="130"/>
                    <a:pt x="103" y="121"/>
                  </a:cubicBezTo>
                  <a:cubicBezTo>
                    <a:pt x="103" y="93"/>
                    <a:pt x="84" y="84"/>
                    <a:pt x="75" y="75"/>
                  </a:cubicBez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
            <p:cNvSpPr/>
            <p:nvPr/>
          </p:nvSpPr>
          <p:spPr>
            <a:xfrm>
              <a:off x="3421625" y="2051500"/>
              <a:ext cx="2575" cy="7475"/>
            </a:xfrm>
            <a:custGeom>
              <a:rect b="b" l="l" r="r" t="t"/>
              <a:pathLst>
                <a:path extrusionOk="0" h="299" w="103">
                  <a:moveTo>
                    <a:pt x="1" y="1"/>
                  </a:moveTo>
                  <a:cubicBezTo>
                    <a:pt x="10" y="47"/>
                    <a:pt x="38" y="94"/>
                    <a:pt x="38" y="159"/>
                  </a:cubicBezTo>
                  <a:lnTo>
                    <a:pt x="103" y="298"/>
                  </a:lnTo>
                  <a:cubicBezTo>
                    <a:pt x="103" y="261"/>
                    <a:pt x="103" y="233"/>
                    <a:pt x="94" y="215"/>
                  </a:cubicBezTo>
                  <a:cubicBezTo>
                    <a:pt x="94" y="187"/>
                    <a:pt x="84" y="168"/>
                    <a:pt x="75" y="140"/>
                  </a:cubicBezTo>
                  <a:cubicBezTo>
                    <a:pt x="4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
            <p:cNvSpPr/>
            <p:nvPr/>
          </p:nvSpPr>
          <p:spPr>
            <a:xfrm>
              <a:off x="3425125" y="2061500"/>
              <a:ext cx="1400" cy="4900"/>
            </a:xfrm>
            <a:custGeom>
              <a:rect b="b" l="l" r="r" t="t"/>
              <a:pathLst>
                <a:path extrusionOk="0" h="196" w="56">
                  <a:moveTo>
                    <a:pt x="19" y="0"/>
                  </a:moveTo>
                  <a:cubicBezTo>
                    <a:pt x="0" y="38"/>
                    <a:pt x="19" y="65"/>
                    <a:pt x="28" y="103"/>
                  </a:cubicBezTo>
                  <a:cubicBezTo>
                    <a:pt x="37" y="140"/>
                    <a:pt x="37" y="158"/>
                    <a:pt x="56" y="195"/>
                  </a:cubicBezTo>
                  <a:cubicBezTo>
                    <a:pt x="56" y="158"/>
                    <a:pt x="56" y="130"/>
                    <a:pt x="46" y="93"/>
                  </a:cubicBezTo>
                  <a:cubicBezTo>
                    <a:pt x="37" y="56"/>
                    <a:pt x="3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
            <p:cNvSpPr/>
            <p:nvPr/>
          </p:nvSpPr>
          <p:spPr>
            <a:xfrm>
              <a:off x="3418600" y="2035025"/>
              <a:ext cx="3750" cy="6525"/>
            </a:xfrm>
            <a:custGeom>
              <a:rect b="b" l="l" r="r" t="t"/>
              <a:pathLst>
                <a:path extrusionOk="0" h="261" w="150">
                  <a:moveTo>
                    <a:pt x="1" y="0"/>
                  </a:moveTo>
                  <a:cubicBezTo>
                    <a:pt x="19" y="47"/>
                    <a:pt x="47" y="84"/>
                    <a:pt x="57" y="140"/>
                  </a:cubicBezTo>
                  <a:cubicBezTo>
                    <a:pt x="75" y="167"/>
                    <a:pt x="94" y="177"/>
                    <a:pt x="103" y="195"/>
                  </a:cubicBezTo>
                  <a:cubicBezTo>
                    <a:pt x="122" y="223"/>
                    <a:pt x="140" y="232"/>
                    <a:pt x="150" y="260"/>
                  </a:cubicBezTo>
                  <a:cubicBezTo>
                    <a:pt x="150" y="232"/>
                    <a:pt x="131" y="214"/>
                    <a:pt x="122" y="186"/>
                  </a:cubicBezTo>
                  <a:lnTo>
                    <a:pt x="94" y="121"/>
                  </a:ln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3"/>
            <p:cNvSpPr/>
            <p:nvPr/>
          </p:nvSpPr>
          <p:spPr>
            <a:xfrm>
              <a:off x="3420225" y="2039900"/>
              <a:ext cx="2600" cy="4200"/>
            </a:xfrm>
            <a:custGeom>
              <a:rect b="b" l="l" r="r" t="t"/>
              <a:pathLst>
                <a:path extrusionOk="0" h="168" w="104">
                  <a:moveTo>
                    <a:pt x="1" y="0"/>
                  </a:moveTo>
                  <a:cubicBezTo>
                    <a:pt x="10" y="28"/>
                    <a:pt x="29" y="65"/>
                    <a:pt x="47" y="84"/>
                  </a:cubicBezTo>
                  <a:cubicBezTo>
                    <a:pt x="66" y="112"/>
                    <a:pt x="85" y="140"/>
                    <a:pt x="103" y="168"/>
                  </a:cubicBezTo>
                  <a:cubicBezTo>
                    <a:pt x="103" y="158"/>
                    <a:pt x="103" y="130"/>
                    <a:pt x="94" y="121"/>
                  </a:cubicBezTo>
                  <a:cubicBezTo>
                    <a:pt x="85" y="112"/>
                    <a:pt x="85" y="84"/>
                    <a:pt x="66" y="75"/>
                  </a:cubicBezTo>
                  <a:lnTo>
                    <a:pt x="38" y="37"/>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
            <p:cNvSpPr/>
            <p:nvPr/>
          </p:nvSpPr>
          <p:spPr>
            <a:xfrm>
              <a:off x="3416750" y="2035725"/>
              <a:ext cx="2125" cy="2325"/>
            </a:xfrm>
            <a:custGeom>
              <a:rect b="b" l="l" r="r" t="t"/>
              <a:pathLst>
                <a:path extrusionOk="0" h="93" w="85">
                  <a:moveTo>
                    <a:pt x="1" y="0"/>
                  </a:moveTo>
                  <a:cubicBezTo>
                    <a:pt x="10" y="9"/>
                    <a:pt x="28" y="19"/>
                    <a:pt x="38" y="47"/>
                  </a:cubicBezTo>
                  <a:lnTo>
                    <a:pt x="56" y="65"/>
                  </a:lnTo>
                  <a:cubicBezTo>
                    <a:pt x="75" y="74"/>
                    <a:pt x="75" y="93"/>
                    <a:pt x="84" y="93"/>
                  </a:cubicBezTo>
                  <a:cubicBezTo>
                    <a:pt x="84" y="65"/>
                    <a:pt x="66" y="47"/>
                    <a:pt x="56" y="28"/>
                  </a:cubicBezTo>
                  <a:cubicBezTo>
                    <a:pt x="47" y="19"/>
                    <a:pt x="47" y="9"/>
                    <a:pt x="38" y="9"/>
                  </a:cubicBezTo>
                  <a:cubicBezTo>
                    <a:pt x="2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
            <p:cNvSpPr/>
            <p:nvPr/>
          </p:nvSpPr>
          <p:spPr>
            <a:xfrm>
              <a:off x="3432075" y="2034000"/>
              <a:ext cx="4450" cy="5225"/>
            </a:xfrm>
            <a:custGeom>
              <a:rect b="b" l="l" r="r" t="t"/>
              <a:pathLst>
                <a:path extrusionOk="0" h="209" w="178">
                  <a:moveTo>
                    <a:pt x="22" y="0"/>
                  </a:moveTo>
                  <a:cubicBezTo>
                    <a:pt x="15" y="0"/>
                    <a:pt x="8" y="2"/>
                    <a:pt x="1" y="4"/>
                  </a:cubicBezTo>
                  <a:cubicBezTo>
                    <a:pt x="47" y="23"/>
                    <a:pt x="84" y="41"/>
                    <a:pt x="122" y="78"/>
                  </a:cubicBezTo>
                  <a:cubicBezTo>
                    <a:pt x="131" y="97"/>
                    <a:pt x="140" y="116"/>
                    <a:pt x="149" y="134"/>
                  </a:cubicBezTo>
                  <a:cubicBezTo>
                    <a:pt x="149" y="143"/>
                    <a:pt x="168" y="162"/>
                    <a:pt x="168" y="171"/>
                  </a:cubicBezTo>
                  <a:cubicBezTo>
                    <a:pt x="168" y="181"/>
                    <a:pt x="177" y="190"/>
                    <a:pt x="177" y="208"/>
                  </a:cubicBezTo>
                  <a:lnTo>
                    <a:pt x="177" y="171"/>
                  </a:lnTo>
                  <a:cubicBezTo>
                    <a:pt x="168" y="162"/>
                    <a:pt x="168" y="143"/>
                    <a:pt x="168" y="134"/>
                  </a:cubicBezTo>
                  <a:lnTo>
                    <a:pt x="131" y="69"/>
                  </a:lnTo>
                  <a:cubicBezTo>
                    <a:pt x="122" y="41"/>
                    <a:pt x="94" y="32"/>
                    <a:pt x="75" y="23"/>
                  </a:cubicBezTo>
                  <a:cubicBezTo>
                    <a:pt x="55" y="9"/>
                    <a:pt x="39" y="0"/>
                    <a:pt x="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
            <p:cNvSpPr/>
            <p:nvPr/>
          </p:nvSpPr>
          <p:spPr>
            <a:xfrm>
              <a:off x="3434875" y="2037350"/>
              <a:ext cx="1400" cy="6525"/>
            </a:xfrm>
            <a:custGeom>
              <a:rect b="b" l="l" r="r" t="t"/>
              <a:pathLst>
                <a:path extrusionOk="0" h="261" w="56">
                  <a:moveTo>
                    <a:pt x="0" y="0"/>
                  </a:moveTo>
                  <a:cubicBezTo>
                    <a:pt x="0" y="28"/>
                    <a:pt x="0" y="37"/>
                    <a:pt x="10" y="84"/>
                  </a:cubicBezTo>
                  <a:cubicBezTo>
                    <a:pt x="10" y="93"/>
                    <a:pt x="19" y="121"/>
                    <a:pt x="19" y="139"/>
                  </a:cubicBezTo>
                  <a:lnTo>
                    <a:pt x="28" y="195"/>
                  </a:lnTo>
                  <a:cubicBezTo>
                    <a:pt x="28" y="214"/>
                    <a:pt x="47" y="232"/>
                    <a:pt x="47" y="260"/>
                  </a:cubicBezTo>
                  <a:cubicBezTo>
                    <a:pt x="56" y="232"/>
                    <a:pt x="56" y="214"/>
                    <a:pt x="56" y="186"/>
                  </a:cubicBezTo>
                  <a:cubicBezTo>
                    <a:pt x="56" y="167"/>
                    <a:pt x="47" y="139"/>
                    <a:pt x="47" y="121"/>
                  </a:cubicBezTo>
                  <a:cubicBezTo>
                    <a:pt x="28"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
            <p:cNvSpPr/>
            <p:nvPr/>
          </p:nvSpPr>
          <p:spPr>
            <a:xfrm>
              <a:off x="3437425" y="2040825"/>
              <a:ext cx="500" cy="5825"/>
            </a:xfrm>
            <a:custGeom>
              <a:rect b="b" l="l" r="r" t="t"/>
              <a:pathLst>
                <a:path extrusionOk="0" h="233" w="20">
                  <a:moveTo>
                    <a:pt x="10" y="0"/>
                  </a:moveTo>
                  <a:cubicBezTo>
                    <a:pt x="0" y="47"/>
                    <a:pt x="0" y="84"/>
                    <a:pt x="0" y="121"/>
                  </a:cubicBezTo>
                  <a:lnTo>
                    <a:pt x="0" y="233"/>
                  </a:lnTo>
                  <a:cubicBezTo>
                    <a:pt x="10" y="214"/>
                    <a:pt x="19" y="196"/>
                    <a:pt x="19" y="177"/>
                  </a:cubicBezTo>
                  <a:lnTo>
                    <a:pt x="19" y="121"/>
                  </a:lnTo>
                  <a:lnTo>
                    <a:pt x="19" y="56"/>
                  </a:lnTo>
                  <a:cubicBezTo>
                    <a:pt x="19" y="38"/>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3"/>
            <p:cNvSpPr/>
            <p:nvPr/>
          </p:nvSpPr>
          <p:spPr>
            <a:xfrm>
              <a:off x="3433475" y="2037575"/>
              <a:ext cx="1175" cy="3975"/>
            </a:xfrm>
            <a:custGeom>
              <a:rect b="b" l="l" r="r" t="t"/>
              <a:pathLst>
                <a:path extrusionOk="0" h="159" w="47">
                  <a:moveTo>
                    <a:pt x="1" y="0"/>
                  </a:moveTo>
                  <a:cubicBezTo>
                    <a:pt x="1" y="28"/>
                    <a:pt x="19" y="47"/>
                    <a:pt x="19" y="75"/>
                  </a:cubicBezTo>
                  <a:cubicBezTo>
                    <a:pt x="19" y="112"/>
                    <a:pt x="28" y="130"/>
                    <a:pt x="38" y="158"/>
                  </a:cubicBezTo>
                  <a:cubicBezTo>
                    <a:pt x="47" y="130"/>
                    <a:pt x="47" y="93"/>
                    <a:pt x="38" y="75"/>
                  </a:cubicBezTo>
                  <a:cubicBezTo>
                    <a:pt x="38" y="65"/>
                    <a:pt x="38" y="47"/>
                    <a:pt x="28" y="38"/>
                  </a:cubicBezTo>
                  <a:cubicBezTo>
                    <a:pt x="2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
            <p:cNvSpPr/>
            <p:nvPr/>
          </p:nvSpPr>
          <p:spPr>
            <a:xfrm>
              <a:off x="3430225" y="2064975"/>
              <a:ext cx="3050" cy="5150"/>
            </a:xfrm>
            <a:custGeom>
              <a:rect b="b" l="l" r="r" t="t"/>
              <a:pathLst>
                <a:path extrusionOk="0" h="206" w="122">
                  <a:moveTo>
                    <a:pt x="121" y="1"/>
                  </a:moveTo>
                  <a:lnTo>
                    <a:pt x="56" y="103"/>
                  </a:lnTo>
                  <a:cubicBezTo>
                    <a:pt x="47" y="140"/>
                    <a:pt x="19" y="177"/>
                    <a:pt x="0" y="205"/>
                  </a:cubicBezTo>
                  <a:cubicBezTo>
                    <a:pt x="10" y="196"/>
                    <a:pt x="28" y="187"/>
                    <a:pt x="47" y="159"/>
                  </a:cubicBezTo>
                  <a:cubicBezTo>
                    <a:pt x="56" y="149"/>
                    <a:pt x="65" y="131"/>
                    <a:pt x="75" y="112"/>
                  </a:cubicBezTo>
                  <a:cubicBezTo>
                    <a:pt x="103" y="8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
            <p:cNvSpPr/>
            <p:nvPr/>
          </p:nvSpPr>
          <p:spPr>
            <a:xfrm>
              <a:off x="3430225" y="2063825"/>
              <a:ext cx="1875" cy="3725"/>
            </a:xfrm>
            <a:custGeom>
              <a:rect b="b" l="l" r="r" t="t"/>
              <a:pathLst>
                <a:path extrusionOk="0" h="149" w="75">
                  <a:moveTo>
                    <a:pt x="75" y="0"/>
                  </a:moveTo>
                  <a:lnTo>
                    <a:pt x="75" y="0"/>
                  </a:lnTo>
                  <a:cubicBezTo>
                    <a:pt x="65" y="10"/>
                    <a:pt x="65" y="19"/>
                    <a:pt x="56" y="37"/>
                  </a:cubicBezTo>
                  <a:cubicBezTo>
                    <a:pt x="47" y="47"/>
                    <a:pt x="47" y="56"/>
                    <a:pt x="28" y="65"/>
                  </a:cubicBezTo>
                  <a:cubicBezTo>
                    <a:pt x="19" y="93"/>
                    <a:pt x="10" y="130"/>
                    <a:pt x="0" y="149"/>
                  </a:cubicBezTo>
                  <a:cubicBezTo>
                    <a:pt x="10" y="149"/>
                    <a:pt x="19" y="140"/>
                    <a:pt x="47" y="130"/>
                  </a:cubicBezTo>
                  <a:cubicBezTo>
                    <a:pt x="56" y="112"/>
                    <a:pt x="56" y="102"/>
                    <a:pt x="65" y="93"/>
                  </a:cubicBezTo>
                  <a:cubicBezTo>
                    <a:pt x="75" y="56"/>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
            <p:cNvSpPr/>
            <p:nvPr/>
          </p:nvSpPr>
          <p:spPr>
            <a:xfrm>
              <a:off x="3429300" y="2060575"/>
              <a:ext cx="950" cy="4650"/>
            </a:xfrm>
            <a:custGeom>
              <a:rect b="b" l="l" r="r" t="t"/>
              <a:pathLst>
                <a:path extrusionOk="0" h="186" w="38">
                  <a:moveTo>
                    <a:pt x="10" y="0"/>
                  </a:moveTo>
                  <a:cubicBezTo>
                    <a:pt x="0" y="37"/>
                    <a:pt x="0" y="56"/>
                    <a:pt x="0" y="93"/>
                  </a:cubicBezTo>
                  <a:cubicBezTo>
                    <a:pt x="10" y="130"/>
                    <a:pt x="10" y="149"/>
                    <a:pt x="19" y="186"/>
                  </a:cubicBezTo>
                  <a:cubicBezTo>
                    <a:pt x="19" y="167"/>
                    <a:pt x="37" y="130"/>
                    <a:pt x="28"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
            <p:cNvSpPr/>
            <p:nvPr/>
          </p:nvSpPr>
          <p:spPr>
            <a:xfrm>
              <a:off x="3431375" y="2059400"/>
              <a:ext cx="725" cy="3750"/>
            </a:xfrm>
            <a:custGeom>
              <a:rect b="b" l="l" r="r" t="t"/>
              <a:pathLst>
                <a:path extrusionOk="0" h="150" w="29">
                  <a:moveTo>
                    <a:pt x="29" y="1"/>
                  </a:moveTo>
                  <a:cubicBezTo>
                    <a:pt x="10" y="29"/>
                    <a:pt x="10" y="47"/>
                    <a:pt x="1" y="75"/>
                  </a:cubicBezTo>
                  <a:lnTo>
                    <a:pt x="1" y="149"/>
                  </a:lnTo>
                  <a:lnTo>
                    <a:pt x="29" y="84"/>
                  </a:ln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
            <p:cNvSpPr/>
            <p:nvPr/>
          </p:nvSpPr>
          <p:spPr>
            <a:xfrm>
              <a:off x="3433950" y="2058250"/>
              <a:ext cx="1175" cy="4900"/>
            </a:xfrm>
            <a:custGeom>
              <a:rect b="b" l="l" r="r" t="t"/>
              <a:pathLst>
                <a:path extrusionOk="0" h="196" w="47">
                  <a:moveTo>
                    <a:pt x="47" y="0"/>
                  </a:moveTo>
                  <a:lnTo>
                    <a:pt x="47" y="0"/>
                  </a:lnTo>
                  <a:cubicBezTo>
                    <a:pt x="37" y="28"/>
                    <a:pt x="19" y="56"/>
                    <a:pt x="9" y="93"/>
                  </a:cubicBezTo>
                  <a:cubicBezTo>
                    <a:pt x="0" y="130"/>
                    <a:pt x="0" y="168"/>
                    <a:pt x="0" y="195"/>
                  </a:cubicBezTo>
                  <a:cubicBezTo>
                    <a:pt x="19" y="168"/>
                    <a:pt x="37" y="130"/>
                    <a:pt x="37" y="102"/>
                  </a:cubicBezTo>
                  <a:cubicBezTo>
                    <a:pt x="47" y="7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3"/>
            <p:cNvSpPr/>
            <p:nvPr/>
          </p:nvSpPr>
          <p:spPr>
            <a:xfrm>
              <a:off x="3401425" y="2046625"/>
              <a:ext cx="2100" cy="6075"/>
            </a:xfrm>
            <a:custGeom>
              <a:rect b="b" l="l" r="r" t="t"/>
              <a:pathLst>
                <a:path extrusionOk="0" h="243" w="84">
                  <a:moveTo>
                    <a:pt x="0" y="1"/>
                  </a:moveTo>
                  <a:lnTo>
                    <a:pt x="0" y="56"/>
                  </a:lnTo>
                  <a:cubicBezTo>
                    <a:pt x="0" y="84"/>
                    <a:pt x="10" y="103"/>
                    <a:pt x="10" y="131"/>
                  </a:cubicBezTo>
                  <a:cubicBezTo>
                    <a:pt x="18" y="173"/>
                    <a:pt x="41" y="207"/>
                    <a:pt x="73" y="234"/>
                  </a:cubicBezTo>
                  <a:lnTo>
                    <a:pt x="73" y="234"/>
                  </a:lnTo>
                  <a:cubicBezTo>
                    <a:pt x="65" y="223"/>
                    <a:pt x="63" y="208"/>
                    <a:pt x="56" y="187"/>
                  </a:cubicBezTo>
                  <a:cubicBezTo>
                    <a:pt x="47" y="177"/>
                    <a:pt x="38" y="149"/>
                    <a:pt x="38" y="131"/>
                  </a:cubicBezTo>
                  <a:cubicBezTo>
                    <a:pt x="19" y="94"/>
                    <a:pt x="10" y="47"/>
                    <a:pt x="0" y="1"/>
                  </a:cubicBezTo>
                  <a:close/>
                  <a:moveTo>
                    <a:pt x="73" y="234"/>
                  </a:moveTo>
                  <a:cubicBezTo>
                    <a:pt x="76" y="237"/>
                    <a:pt x="79" y="240"/>
                    <a:pt x="84" y="242"/>
                  </a:cubicBezTo>
                  <a:cubicBezTo>
                    <a:pt x="80" y="240"/>
                    <a:pt x="77" y="237"/>
                    <a:pt x="73" y="23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3"/>
            <p:cNvSpPr/>
            <p:nvPr/>
          </p:nvSpPr>
          <p:spPr>
            <a:xfrm>
              <a:off x="3402825" y="2048950"/>
              <a:ext cx="2575" cy="4900"/>
            </a:xfrm>
            <a:custGeom>
              <a:rect b="b" l="l" r="r" t="t"/>
              <a:pathLst>
                <a:path extrusionOk="0" h="196" w="103">
                  <a:moveTo>
                    <a:pt x="9" y="1"/>
                  </a:moveTo>
                  <a:lnTo>
                    <a:pt x="9" y="1"/>
                  </a:lnTo>
                  <a:cubicBezTo>
                    <a:pt x="0" y="29"/>
                    <a:pt x="9" y="38"/>
                    <a:pt x="28" y="47"/>
                  </a:cubicBezTo>
                  <a:cubicBezTo>
                    <a:pt x="28" y="66"/>
                    <a:pt x="28" y="84"/>
                    <a:pt x="37" y="103"/>
                  </a:cubicBezTo>
                  <a:cubicBezTo>
                    <a:pt x="47" y="140"/>
                    <a:pt x="74" y="177"/>
                    <a:pt x="102" y="196"/>
                  </a:cubicBezTo>
                  <a:lnTo>
                    <a:pt x="84" y="149"/>
                  </a:lnTo>
                  <a:cubicBezTo>
                    <a:pt x="65" y="140"/>
                    <a:pt x="65" y="121"/>
                    <a:pt x="56" y="103"/>
                  </a:cubicBezTo>
                  <a:cubicBezTo>
                    <a:pt x="47" y="75"/>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3"/>
            <p:cNvSpPr/>
            <p:nvPr/>
          </p:nvSpPr>
          <p:spPr>
            <a:xfrm>
              <a:off x="3405375" y="2051275"/>
              <a:ext cx="3500" cy="5125"/>
            </a:xfrm>
            <a:custGeom>
              <a:rect b="b" l="l" r="r" t="t"/>
              <a:pathLst>
                <a:path extrusionOk="0" h="205" w="140">
                  <a:moveTo>
                    <a:pt x="0" y="1"/>
                  </a:moveTo>
                  <a:cubicBezTo>
                    <a:pt x="19" y="47"/>
                    <a:pt x="28" y="84"/>
                    <a:pt x="56" y="131"/>
                  </a:cubicBezTo>
                  <a:cubicBezTo>
                    <a:pt x="75" y="140"/>
                    <a:pt x="84" y="158"/>
                    <a:pt x="93" y="177"/>
                  </a:cubicBezTo>
                  <a:cubicBezTo>
                    <a:pt x="112" y="186"/>
                    <a:pt x="121" y="196"/>
                    <a:pt x="140" y="205"/>
                  </a:cubicBezTo>
                  <a:lnTo>
                    <a:pt x="112" y="149"/>
                  </a:lnTo>
                  <a:cubicBezTo>
                    <a:pt x="93" y="140"/>
                    <a:pt x="84" y="121"/>
                    <a:pt x="75" y="103"/>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
            <p:cNvSpPr/>
            <p:nvPr/>
          </p:nvSpPr>
          <p:spPr>
            <a:xfrm>
              <a:off x="3406075" y="2056625"/>
              <a:ext cx="4200" cy="4200"/>
            </a:xfrm>
            <a:custGeom>
              <a:rect b="b" l="l" r="r" t="t"/>
              <a:pathLst>
                <a:path extrusionOk="0" h="168" w="168">
                  <a:moveTo>
                    <a:pt x="0" y="0"/>
                  </a:moveTo>
                  <a:lnTo>
                    <a:pt x="0" y="0"/>
                  </a:lnTo>
                  <a:cubicBezTo>
                    <a:pt x="19" y="28"/>
                    <a:pt x="47" y="65"/>
                    <a:pt x="65" y="93"/>
                  </a:cubicBezTo>
                  <a:cubicBezTo>
                    <a:pt x="84" y="112"/>
                    <a:pt x="102" y="121"/>
                    <a:pt x="112" y="130"/>
                  </a:cubicBezTo>
                  <a:cubicBezTo>
                    <a:pt x="140" y="149"/>
                    <a:pt x="149" y="158"/>
                    <a:pt x="167" y="167"/>
                  </a:cubicBezTo>
                  <a:lnTo>
                    <a:pt x="140" y="121"/>
                  </a:lnTo>
                  <a:cubicBezTo>
                    <a:pt x="112" y="112"/>
                    <a:pt x="102" y="93"/>
                    <a:pt x="93" y="75"/>
                  </a:cubicBezTo>
                  <a:cubicBezTo>
                    <a:pt x="65"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
            <p:cNvSpPr/>
            <p:nvPr/>
          </p:nvSpPr>
          <p:spPr>
            <a:xfrm>
              <a:off x="3410725" y="2058950"/>
              <a:ext cx="3725" cy="5125"/>
            </a:xfrm>
            <a:custGeom>
              <a:rect b="b" l="l" r="r" t="t"/>
              <a:pathLst>
                <a:path extrusionOk="0" h="205" w="149">
                  <a:moveTo>
                    <a:pt x="0" y="0"/>
                  </a:moveTo>
                  <a:lnTo>
                    <a:pt x="0" y="0"/>
                  </a:lnTo>
                  <a:cubicBezTo>
                    <a:pt x="9" y="28"/>
                    <a:pt x="19" y="74"/>
                    <a:pt x="46" y="121"/>
                  </a:cubicBezTo>
                  <a:lnTo>
                    <a:pt x="93" y="167"/>
                  </a:lnTo>
                  <a:cubicBezTo>
                    <a:pt x="111" y="186"/>
                    <a:pt x="130" y="195"/>
                    <a:pt x="149" y="205"/>
                  </a:cubicBezTo>
                  <a:cubicBezTo>
                    <a:pt x="139" y="195"/>
                    <a:pt x="130" y="167"/>
                    <a:pt x="111" y="158"/>
                  </a:cubicBezTo>
                  <a:lnTo>
                    <a:pt x="84" y="102"/>
                  </a:lnTo>
                  <a:cubicBezTo>
                    <a:pt x="56" y="65"/>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
            <p:cNvSpPr/>
            <p:nvPr/>
          </p:nvSpPr>
          <p:spPr>
            <a:xfrm>
              <a:off x="3416750" y="2045000"/>
              <a:ext cx="1200" cy="2575"/>
            </a:xfrm>
            <a:custGeom>
              <a:rect b="b" l="l" r="r" t="t"/>
              <a:pathLst>
                <a:path extrusionOk="0" h="103" w="48">
                  <a:moveTo>
                    <a:pt x="1" y="1"/>
                  </a:moveTo>
                  <a:cubicBezTo>
                    <a:pt x="1" y="19"/>
                    <a:pt x="1" y="29"/>
                    <a:pt x="10" y="56"/>
                  </a:cubicBezTo>
                  <a:cubicBezTo>
                    <a:pt x="19" y="66"/>
                    <a:pt x="38" y="94"/>
                    <a:pt x="47" y="103"/>
                  </a:cubicBezTo>
                  <a:cubicBezTo>
                    <a:pt x="47" y="75"/>
                    <a:pt x="47" y="66"/>
                    <a:pt x="38" y="47"/>
                  </a:cubicBezTo>
                  <a:cubicBezTo>
                    <a:pt x="28" y="2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
            <p:cNvSpPr/>
            <p:nvPr/>
          </p:nvSpPr>
          <p:spPr>
            <a:xfrm>
              <a:off x="3416750" y="2042225"/>
              <a:ext cx="1200" cy="2575"/>
            </a:xfrm>
            <a:custGeom>
              <a:rect b="b" l="l" r="r" t="t"/>
              <a:pathLst>
                <a:path extrusionOk="0" h="103" w="48">
                  <a:moveTo>
                    <a:pt x="1" y="0"/>
                  </a:moveTo>
                  <a:cubicBezTo>
                    <a:pt x="1" y="28"/>
                    <a:pt x="10" y="47"/>
                    <a:pt x="10" y="65"/>
                  </a:cubicBezTo>
                  <a:cubicBezTo>
                    <a:pt x="19" y="84"/>
                    <a:pt x="19" y="93"/>
                    <a:pt x="47" y="102"/>
                  </a:cubicBezTo>
                  <a:cubicBezTo>
                    <a:pt x="47" y="84"/>
                    <a:pt x="47" y="75"/>
                    <a:pt x="38" y="47"/>
                  </a:cubicBezTo>
                  <a:cubicBezTo>
                    <a:pt x="28" y="28"/>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
            <p:cNvSpPr/>
            <p:nvPr/>
          </p:nvSpPr>
          <p:spPr>
            <a:xfrm>
              <a:off x="3416050" y="2065450"/>
              <a:ext cx="3275" cy="2575"/>
            </a:xfrm>
            <a:custGeom>
              <a:rect b="b" l="l" r="r" t="t"/>
              <a:pathLst>
                <a:path extrusionOk="0" h="103" w="131">
                  <a:moveTo>
                    <a:pt x="1" y="0"/>
                  </a:moveTo>
                  <a:lnTo>
                    <a:pt x="1" y="0"/>
                  </a:lnTo>
                  <a:cubicBezTo>
                    <a:pt x="19" y="28"/>
                    <a:pt x="38" y="47"/>
                    <a:pt x="47" y="75"/>
                  </a:cubicBezTo>
                  <a:cubicBezTo>
                    <a:pt x="66" y="84"/>
                    <a:pt x="75" y="84"/>
                    <a:pt x="84" y="93"/>
                  </a:cubicBezTo>
                  <a:cubicBezTo>
                    <a:pt x="112" y="93"/>
                    <a:pt x="121" y="102"/>
                    <a:pt x="131" y="102"/>
                  </a:cubicBezTo>
                  <a:lnTo>
                    <a:pt x="75" y="47"/>
                  </a:lnTo>
                  <a:cubicBezTo>
                    <a:pt x="56" y="37"/>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3"/>
            <p:cNvSpPr/>
            <p:nvPr/>
          </p:nvSpPr>
          <p:spPr>
            <a:xfrm>
              <a:off x="3401875" y="2092175"/>
              <a:ext cx="41150" cy="41675"/>
            </a:xfrm>
            <a:custGeom>
              <a:rect b="b" l="l" r="r" t="t"/>
              <a:pathLst>
                <a:path extrusionOk="0" h="1667" w="1646">
                  <a:moveTo>
                    <a:pt x="1299" y="0"/>
                  </a:moveTo>
                  <a:cubicBezTo>
                    <a:pt x="1269" y="0"/>
                    <a:pt x="1239" y="6"/>
                    <a:pt x="1209" y="18"/>
                  </a:cubicBezTo>
                  <a:cubicBezTo>
                    <a:pt x="1097" y="74"/>
                    <a:pt x="1060" y="213"/>
                    <a:pt x="1042" y="343"/>
                  </a:cubicBezTo>
                  <a:cubicBezTo>
                    <a:pt x="995" y="260"/>
                    <a:pt x="958" y="167"/>
                    <a:pt x="884" y="93"/>
                  </a:cubicBezTo>
                  <a:cubicBezTo>
                    <a:pt x="841" y="50"/>
                    <a:pt x="774" y="19"/>
                    <a:pt x="712" y="19"/>
                  </a:cubicBezTo>
                  <a:cubicBezTo>
                    <a:pt x="679" y="19"/>
                    <a:pt x="649" y="27"/>
                    <a:pt x="623" y="46"/>
                  </a:cubicBezTo>
                  <a:cubicBezTo>
                    <a:pt x="540" y="111"/>
                    <a:pt x="512" y="223"/>
                    <a:pt x="540" y="325"/>
                  </a:cubicBezTo>
                  <a:cubicBezTo>
                    <a:pt x="558" y="418"/>
                    <a:pt x="605" y="511"/>
                    <a:pt x="605" y="622"/>
                  </a:cubicBezTo>
                  <a:cubicBezTo>
                    <a:pt x="540" y="548"/>
                    <a:pt x="465" y="483"/>
                    <a:pt x="373" y="446"/>
                  </a:cubicBezTo>
                  <a:cubicBezTo>
                    <a:pt x="345" y="432"/>
                    <a:pt x="311" y="424"/>
                    <a:pt x="276" y="424"/>
                  </a:cubicBezTo>
                  <a:cubicBezTo>
                    <a:pt x="216" y="424"/>
                    <a:pt x="153" y="445"/>
                    <a:pt x="112" y="492"/>
                  </a:cubicBezTo>
                  <a:cubicBezTo>
                    <a:pt x="1" y="604"/>
                    <a:pt x="85" y="789"/>
                    <a:pt x="177" y="920"/>
                  </a:cubicBezTo>
                  <a:cubicBezTo>
                    <a:pt x="400" y="1235"/>
                    <a:pt x="716" y="1486"/>
                    <a:pt x="1060" y="1654"/>
                  </a:cubicBezTo>
                  <a:cubicBezTo>
                    <a:pt x="1080" y="1663"/>
                    <a:pt x="1100" y="1667"/>
                    <a:pt x="1119" y="1667"/>
                  </a:cubicBezTo>
                  <a:cubicBezTo>
                    <a:pt x="1216" y="1667"/>
                    <a:pt x="1299" y="1564"/>
                    <a:pt x="1330" y="1486"/>
                  </a:cubicBezTo>
                  <a:cubicBezTo>
                    <a:pt x="1525" y="1180"/>
                    <a:pt x="1645" y="808"/>
                    <a:pt x="1618" y="436"/>
                  </a:cubicBezTo>
                  <a:cubicBezTo>
                    <a:pt x="1608" y="316"/>
                    <a:pt x="1580" y="204"/>
                    <a:pt x="1515" y="111"/>
                  </a:cubicBezTo>
                  <a:cubicBezTo>
                    <a:pt x="1461" y="43"/>
                    <a:pt x="1382" y="0"/>
                    <a:pt x="12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
            <p:cNvSpPr/>
            <p:nvPr/>
          </p:nvSpPr>
          <p:spPr>
            <a:xfrm>
              <a:off x="3402575" y="2091700"/>
              <a:ext cx="39750" cy="43225"/>
            </a:xfrm>
            <a:custGeom>
              <a:rect b="b" l="l" r="r" t="t"/>
              <a:pathLst>
                <a:path extrusionOk="0" h="1729" w="1590">
                  <a:moveTo>
                    <a:pt x="1274" y="0"/>
                  </a:moveTo>
                  <a:cubicBezTo>
                    <a:pt x="1218" y="0"/>
                    <a:pt x="1162" y="19"/>
                    <a:pt x="1116" y="56"/>
                  </a:cubicBezTo>
                  <a:cubicBezTo>
                    <a:pt x="1069" y="93"/>
                    <a:pt x="1041" y="149"/>
                    <a:pt x="1023" y="195"/>
                  </a:cubicBezTo>
                  <a:cubicBezTo>
                    <a:pt x="1004" y="214"/>
                    <a:pt x="1004" y="242"/>
                    <a:pt x="995" y="270"/>
                  </a:cubicBezTo>
                  <a:cubicBezTo>
                    <a:pt x="986" y="242"/>
                    <a:pt x="976" y="223"/>
                    <a:pt x="958" y="205"/>
                  </a:cubicBezTo>
                  <a:cubicBezTo>
                    <a:pt x="939" y="158"/>
                    <a:pt x="902" y="112"/>
                    <a:pt x="865" y="84"/>
                  </a:cubicBezTo>
                  <a:cubicBezTo>
                    <a:pt x="818" y="47"/>
                    <a:pt x="772" y="19"/>
                    <a:pt x="716" y="9"/>
                  </a:cubicBezTo>
                  <a:cubicBezTo>
                    <a:pt x="703" y="7"/>
                    <a:pt x="690" y="6"/>
                    <a:pt x="677" y="6"/>
                  </a:cubicBezTo>
                  <a:cubicBezTo>
                    <a:pt x="635" y="6"/>
                    <a:pt x="594" y="18"/>
                    <a:pt x="558" y="47"/>
                  </a:cubicBezTo>
                  <a:cubicBezTo>
                    <a:pt x="512" y="84"/>
                    <a:pt x="484" y="140"/>
                    <a:pt x="475" y="186"/>
                  </a:cubicBezTo>
                  <a:cubicBezTo>
                    <a:pt x="465" y="242"/>
                    <a:pt x="465" y="288"/>
                    <a:pt x="475" y="344"/>
                  </a:cubicBezTo>
                  <a:cubicBezTo>
                    <a:pt x="484" y="428"/>
                    <a:pt x="521" y="493"/>
                    <a:pt x="530" y="567"/>
                  </a:cubicBezTo>
                  <a:cubicBezTo>
                    <a:pt x="475" y="520"/>
                    <a:pt x="428" y="474"/>
                    <a:pt x="354" y="446"/>
                  </a:cubicBezTo>
                  <a:cubicBezTo>
                    <a:pt x="307" y="428"/>
                    <a:pt x="261" y="428"/>
                    <a:pt x="215" y="428"/>
                  </a:cubicBezTo>
                  <a:cubicBezTo>
                    <a:pt x="168" y="428"/>
                    <a:pt x="122" y="437"/>
                    <a:pt x="75" y="474"/>
                  </a:cubicBezTo>
                  <a:cubicBezTo>
                    <a:pt x="47" y="511"/>
                    <a:pt x="10" y="558"/>
                    <a:pt x="10" y="604"/>
                  </a:cubicBezTo>
                  <a:cubicBezTo>
                    <a:pt x="1" y="651"/>
                    <a:pt x="10" y="697"/>
                    <a:pt x="19" y="743"/>
                  </a:cubicBezTo>
                  <a:cubicBezTo>
                    <a:pt x="47" y="836"/>
                    <a:pt x="103" y="911"/>
                    <a:pt x="159" y="985"/>
                  </a:cubicBezTo>
                  <a:cubicBezTo>
                    <a:pt x="280" y="1124"/>
                    <a:pt x="400" y="1264"/>
                    <a:pt x="558" y="1375"/>
                  </a:cubicBezTo>
                  <a:cubicBezTo>
                    <a:pt x="419" y="1264"/>
                    <a:pt x="289" y="1124"/>
                    <a:pt x="168" y="985"/>
                  </a:cubicBezTo>
                  <a:cubicBezTo>
                    <a:pt x="112" y="911"/>
                    <a:pt x="66" y="836"/>
                    <a:pt x="47" y="753"/>
                  </a:cubicBezTo>
                  <a:cubicBezTo>
                    <a:pt x="38" y="706"/>
                    <a:pt x="38" y="660"/>
                    <a:pt x="38" y="623"/>
                  </a:cubicBezTo>
                  <a:cubicBezTo>
                    <a:pt x="47" y="576"/>
                    <a:pt x="66" y="539"/>
                    <a:pt x="103" y="520"/>
                  </a:cubicBezTo>
                  <a:cubicBezTo>
                    <a:pt x="140" y="493"/>
                    <a:pt x="187" y="483"/>
                    <a:pt x="224" y="483"/>
                  </a:cubicBezTo>
                  <a:cubicBezTo>
                    <a:pt x="270" y="483"/>
                    <a:pt x="298" y="493"/>
                    <a:pt x="345" y="511"/>
                  </a:cubicBezTo>
                  <a:cubicBezTo>
                    <a:pt x="428" y="539"/>
                    <a:pt x="484" y="613"/>
                    <a:pt x="558" y="669"/>
                  </a:cubicBezTo>
                  <a:lnTo>
                    <a:pt x="605" y="716"/>
                  </a:lnTo>
                  <a:lnTo>
                    <a:pt x="605" y="660"/>
                  </a:lnTo>
                  <a:cubicBezTo>
                    <a:pt x="605" y="558"/>
                    <a:pt x="558" y="465"/>
                    <a:pt x="530" y="372"/>
                  </a:cubicBezTo>
                  <a:cubicBezTo>
                    <a:pt x="521" y="325"/>
                    <a:pt x="521" y="279"/>
                    <a:pt x="530" y="232"/>
                  </a:cubicBezTo>
                  <a:cubicBezTo>
                    <a:pt x="540" y="186"/>
                    <a:pt x="558" y="149"/>
                    <a:pt x="595" y="121"/>
                  </a:cubicBezTo>
                  <a:cubicBezTo>
                    <a:pt x="616" y="107"/>
                    <a:pt x="646" y="99"/>
                    <a:pt x="676" y="99"/>
                  </a:cubicBezTo>
                  <a:cubicBezTo>
                    <a:pt x="686" y="99"/>
                    <a:pt x="697" y="100"/>
                    <a:pt x="707" y="102"/>
                  </a:cubicBezTo>
                  <a:cubicBezTo>
                    <a:pt x="753" y="112"/>
                    <a:pt x="791" y="121"/>
                    <a:pt x="828" y="158"/>
                  </a:cubicBezTo>
                  <a:cubicBezTo>
                    <a:pt x="893" y="214"/>
                    <a:pt x="930" y="307"/>
                    <a:pt x="967" y="400"/>
                  </a:cubicBezTo>
                  <a:lnTo>
                    <a:pt x="995" y="483"/>
                  </a:lnTo>
                  <a:lnTo>
                    <a:pt x="1004" y="390"/>
                  </a:lnTo>
                  <a:cubicBezTo>
                    <a:pt x="1023" y="344"/>
                    <a:pt x="1032" y="288"/>
                    <a:pt x="1041" y="242"/>
                  </a:cubicBezTo>
                  <a:cubicBezTo>
                    <a:pt x="1051" y="195"/>
                    <a:pt x="1088" y="149"/>
                    <a:pt x="1125" y="112"/>
                  </a:cubicBezTo>
                  <a:cubicBezTo>
                    <a:pt x="1162" y="74"/>
                    <a:pt x="1209" y="65"/>
                    <a:pt x="1255" y="65"/>
                  </a:cubicBezTo>
                  <a:cubicBezTo>
                    <a:pt x="1302" y="65"/>
                    <a:pt x="1348" y="93"/>
                    <a:pt x="1394" y="112"/>
                  </a:cubicBezTo>
                  <a:cubicBezTo>
                    <a:pt x="1441" y="140"/>
                    <a:pt x="1459" y="186"/>
                    <a:pt x="1497" y="232"/>
                  </a:cubicBezTo>
                  <a:cubicBezTo>
                    <a:pt x="1525" y="279"/>
                    <a:pt x="1543" y="325"/>
                    <a:pt x="1543" y="372"/>
                  </a:cubicBezTo>
                  <a:cubicBezTo>
                    <a:pt x="1552" y="418"/>
                    <a:pt x="1552" y="474"/>
                    <a:pt x="1571" y="520"/>
                  </a:cubicBezTo>
                  <a:lnTo>
                    <a:pt x="1571" y="678"/>
                  </a:lnTo>
                  <a:cubicBezTo>
                    <a:pt x="1552" y="892"/>
                    <a:pt x="1506" y="1096"/>
                    <a:pt x="1413" y="1301"/>
                  </a:cubicBezTo>
                  <a:cubicBezTo>
                    <a:pt x="1367" y="1394"/>
                    <a:pt x="1320" y="1496"/>
                    <a:pt x="1264" y="1580"/>
                  </a:cubicBezTo>
                  <a:cubicBezTo>
                    <a:pt x="1227" y="1626"/>
                    <a:pt x="1199" y="1654"/>
                    <a:pt x="1153" y="1691"/>
                  </a:cubicBezTo>
                  <a:cubicBezTo>
                    <a:pt x="1125" y="1700"/>
                    <a:pt x="1106" y="1719"/>
                    <a:pt x="1079" y="1719"/>
                  </a:cubicBezTo>
                  <a:cubicBezTo>
                    <a:pt x="1060" y="1719"/>
                    <a:pt x="1023" y="1719"/>
                    <a:pt x="995" y="1700"/>
                  </a:cubicBezTo>
                  <a:lnTo>
                    <a:pt x="995" y="1700"/>
                  </a:lnTo>
                  <a:cubicBezTo>
                    <a:pt x="1023" y="1719"/>
                    <a:pt x="1041" y="1728"/>
                    <a:pt x="1079" y="1728"/>
                  </a:cubicBezTo>
                  <a:cubicBezTo>
                    <a:pt x="1106" y="1728"/>
                    <a:pt x="1125" y="1719"/>
                    <a:pt x="1153" y="1700"/>
                  </a:cubicBezTo>
                  <a:cubicBezTo>
                    <a:pt x="1199" y="1682"/>
                    <a:pt x="1227" y="1635"/>
                    <a:pt x="1264" y="1589"/>
                  </a:cubicBezTo>
                  <a:cubicBezTo>
                    <a:pt x="1320" y="1496"/>
                    <a:pt x="1367" y="1403"/>
                    <a:pt x="1413" y="1310"/>
                  </a:cubicBezTo>
                  <a:cubicBezTo>
                    <a:pt x="1497" y="1115"/>
                    <a:pt x="1571" y="911"/>
                    <a:pt x="1580" y="697"/>
                  </a:cubicBezTo>
                  <a:lnTo>
                    <a:pt x="1580" y="530"/>
                  </a:lnTo>
                  <a:cubicBezTo>
                    <a:pt x="1580" y="474"/>
                    <a:pt x="1571" y="428"/>
                    <a:pt x="1571" y="372"/>
                  </a:cubicBezTo>
                  <a:cubicBezTo>
                    <a:pt x="1590" y="288"/>
                    <a:pt x="1571" y="232"/>
                    <a:pt x="1543" y="186"/>
                  </a:cubicBezTo>
                  <a:cubicBezTo>
                    <a:pt x="1525" y="140"/>
                    <a:pt x="1487" y="93"/>
                    <a:pt x="1441" y="56"/>
                  </a:cubicBezTo>
                  <a:cubicBezTo>
                    <a:pt x="1394" y="19"/>
                    <a:pt x="1329" y="0"/>
                    <a:pt x="12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
            <p:cNvSpPr/>
            <p:nvPr/>
          </p:nvSpPr>
          <p:spPr>
            <a:xfrm>
              <a:off x="3416975" y="2107725"/>
              <a:ext cx="13750" cy="26025"/>
            </a:xfrm>
            <a:custGeom>
              <a:rect b="b" l="l" r="r" t="t"/>
              <a:pathLst>
                <a:path extrusionOk="0" h="1041" w="550">
                  <a:moveTo>
                    <a:pt x="1" y="0"/>
                  </a:moveTo>
                  <a:cubicBezTo>
                    <a:pt x="47" y="93"/>
                    <a:pt x="94" y="167"/>
                    <a:pt x="140" y="260"/>
                  </a:cubicBezTo>
                  <a:lnTo>
                    <a:pt x="280" y="521"/>
                  </a:lnTo>
                  <a:lnTo>
                    <a:pt x="419" y="771"/>
                  </a:lnTo>
                  <a:cubicBezTo>
                    <a:pt x="447" y="809"/>
                    <a:pt x="465" y="855"/>
                    <a:pt x="493" y="901"/>
                  </a:cubicBezTo>
                  <a:cubicBezTo>
                    <a:pt x="512" y="948"/>
                    <a:pt x="530" y="994"/>
                    <a:pt x="549" y="1041"/>
                  </a:cubicBezTo>
                  <a:cubicBezTo>
                    <a:pt x="530" y="939"/>
                    <a:pt x="493" y="855"/>
                    <a:pt x="447" y="762"/>
                  </a:cubicBezTo>
                  <a:cubicBezTo>
                    <a:pt x="400" y="669"/>
                    <a:pt x="354" y="576"/>
                    <a:pt x="307" y="493"/>
                  </a:cubicBezTo>
                  <a:cubicBezTo>
                    <a:pt x="261" y="418"/>
                    <a:pt x="205" y="325"/>
                    <a:pt x="159" y="242"/>
                  </a:cubicBezTo>
                  <a:cubicBezTo>
                    <a:pt x="112" y="158"/>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
            <p:cNvSpPr/>
            <p:nvPr/>
          </p:nvSpPr>
          <p:spPr>
            <a:xfrm>
              <a:off x="3427675" y="2101225"/>
              <a:ext cx="4200" cy="32525"/>
            </a:xfrm>
            <a:custGeom>
              <a:rect b="b" l="l" r="r" t="t"/>
              <a:pathLst>
                <a:path extrusionOk="0" h="1301" w="168">
                  <a:moveTo>
                    <a:pt x="0" y="0"/>
                  </a:moveTo>
                  <a:cubicBezTo>
                    <a:pt x="19" y="102"/>
                    <a:pt x="19" y="214"/>
                    <a:pt x="28" y="325"/>
                  </a:cubicBezTo>
                  <a:cubicBezTo>
                    <a:pt x="37" y="427"/>
                    <a:pt x="56" y="548"/>
                    <a:pt x="65" y="650"/>
                  </a:cubicBezTo>
                  <a:cubicBezTo>
                    <a:pt x="75" y="753"/>
                    <a:pt x="102" y="873"/>
                    <a:pt x="112" y="976"/>
                  </a:cubicBezTo>
                  <a:cubicBezTo>
                    <a:pt x="121" y="1096"/>
                    <a:pt x="130" y="1199"/>
                    <a:pt x="167" y="1301"/>
                  </a:cubicBezTo>
                  <a:cubicBezTo>
                    <a:pt x="158" y="1245"/>
                    <a:pt x="158" y="1199"/>
                    <a:pt x="149" y="1143"/>
                  </a:cubicBezTo>
                  <a:cubicBezTo>
                    <a:pt x="130" y="1078"/>
                    <a:pt x="121" y="1031"/>
                    <a:pt x="121" y="976"/>
                  </a:cubicBezTo>
                  <a:lnTo>
                    <a:pt x="84" y="650"/>
                  </a:lnTo>
                  <a:lnTo>
                    <a:pt x="56" y="325"/>
                  </a:lnTo>
                  <a:cubicBezTo>
                    <a:pt x="37" y="223"/>
                    <a:pt x="19" y="10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
            <p:cNvSpPr/>
            <p:nvPr/>
          </p:nvSpPr>
          <p:spPr>
            <a:xfrm>
              <a:off x="3423725" y="2116550"/>
              <a:ext cx="3725" cy="7675"/>
            </a:xfrm>
            <a:custGeom>
              <a:rect b="b" l="l" r="r" t="t"/>
              <a:pathLst>
                <a:path extrusionOk="0" h="307" w="149">
                  <a:moveTo>
                    <a:pt x="0" y="0"/>
                  </a:moveTo>
                  <a:cubicBezTo>
                    <a:pt x="10" y="47"/>
                    <a:pt x="47" y="112"/>
                    <a:pt x="56" y="168"/>
                  </a:cubicBezTo>
                  <a:cubicBezTo>
                    <a:pt x="84" y="186"/>
                    <a:pt x="93" y="214"/>
                    <a:pt x="102" y="233"/>
                  </a:cubicBezTo>
                  <a:cubicBezTo>
                    <a:pt x="121" y="260"/>
                    <a:pt x="140" y="279"/>
                    <a:pt x="149" y="307"/>
                  </a:cubicBezTo>
                  <a:cubicBezTo>
                    <a:pt x="149" y="279"/>
                    <a:pt x="140" y="251"/>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
            <p:cNvSpPr/>
            <p:nvPr/>
          </p:nvSpPr>
          <p:spPr>
            <a:xfrm>
              <a:off x="3422550" y="2113525"/>
              <a:ext cx="3050" cy="3975"/>
            </a:xfrm>
            <a:custGeom>
              <a:rect b="b" l="l" r="r" t="t"/>
              <a:pathLst>
                <a:path extrusionOk="0" h="159" w="122">
                  <a:moveTo>
                    <a:pt x="1" y="0"/>
                  </a:moveTo>
                  <a:lnTo>
                    <a:pt x="1" y="0"/>
                  </a:lnTo>
                  <a:cubicBezTo>
                    <a:pt x="29" y="28"/>
                    <a:pt x="38" y="56"/>
                    <a:pt x="47" y="84"/>
                  </a:cubicBezTo>
                  <a:lnTo>
                    <a:pt x="84" y="121"/>
                  </a:lnTo>
                  <a:lnTo>
                    <a:pt x="122" y="158"/>
                  </a:lnTo>
                  <a:cubicBezTo>
                    <a:pt x="122" y="149"/>
                    <a:pt x="122" y="121"/>
                    <a:pt x="103" y="112"/>
                  </a:cubicBezTo>
                  <a:cubicBezTo>
                    <a:pt x="103" y="93"/>
                    <a:pt x="94" y="75"/>
                    <a:pt x="84" y="66"/>
                  </a:cubicBezTo>
                  <a:cubicBezTo>
                    <a:pt x="57" y="38"/>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3"/>
            <p:cNvSpPr/>
            <p:nvPr/>
          </p:nvSpPr>
          <p:spPr>
            <a:xfrm>
              <a:off x="3424875" y="2111900"/>
              <a:ext cx="2575" cy="7450"/>
            </a:xfrm>
            <a:custGeom>
              <a:rect b="b" l="l" r="r" t="t"/>
              <a:pathLst>
                <a:path extrusionOk="0" h="298" w="103">
                  <a:moveTo>
                    <a:pt x="1" y="0"/>
                  </a:moveTo>
                  <a:lnTo>
                    <a:pt x="1" y="0"/>
                  </a:lnTo>
                  <a:cubicBezTo>
                    <a:pt x="10" y="65"/>
                    <a:pt x="29" y="112"/>
                    <a:pt x="38" y="158"/>
                  </a:cubicBezTo>
                  <a:lnTo>
                    <a:pt x="103" y="298"/>
                  </a:lnTo>
                  <a:cubicBezTo>
                    <a:pt x="103" y="261"/>
                    <a:pt x="103" y="233"/>
                    <a:pt x="94" y="214"/>
                  </a:cubicBezTo>
                  <a:cubicBezTo>
                    <a:pt x="94" y="186"/>
                    <a:pt x="84" y="168"/>
                    <a:pt x="66" y="140"/>
                  </a:cubicBezTo>
                  <a:cubicBezTo>
                    <a:pt x="47"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
            <p:cNvSpPr/>
            <p:nvPr/>
          </p:nvSpPr>
          <p:spPr>
            <a:xfrm>
              <a:off x="3428375" y="2122125"/>
              <a:ext cx="1175" cy="4900"/>
            </a:xfrm>
            <a:custGeom>
              <a:rect b="b" l="l" r="r" t="t"/>
              <a:pathLst>
                <a:path extrusionOk="0" h="196" w="47">
                  <a:moveTo>
                    <a:pt x="0" y="0"/>
                  </a:moveTo>
                  <a:cubicBezTo>
                    <a:pt x="0" y="37"/>
                    <a:pt x="0" y="75"/>
                    <a:pt x="9" y="102"/>
                  </a:cubicBezTo>
                  <a:cubicBezTo>
                    <a:pt x="19" y="140"/>
                    <a:pt x="19" y="158"/>
                    <a:pt x="47" y="195"/>
                  </a:cubicBezTo>
                  <a:cubicBezTo>
                    <a:pt x="47" y="167"/>
                    <a:pt x="47" y="130"/>
                    <a:pt x="37" y="93"/>
                  </a:cubicBezTo>
                  <a:cubicBezTo>
                    <a:pt x="28"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
            <p:cNvSpPr/>
            <p:nvPr/>
          </p:nvSpPr>
          <p:spPr>
            <a:xfrm>
              <a:off x="3421625" y="2095650"/>
              <a:ext cx="3975" cy="6525"/>
            </a:xfrm>
            <a:custGeom>
              <a:rect b="b" l="l" r="r" t="t"/>
              <a:pathLst>
                <a:path extrusionOk="0" h="261" w="159">
                  <a:moveTo>
                    <a:pt x="1" y="0"/>
                  </a:moveTo>
                  <a:lnTo>
                    <a:pt x="1" y="0"/>
                  </a:lnTo>
                  <a:cubicBezTo>
                    <a:pt x="29" y="47"/>
                    <a:pt x="47" y="84"/>
                    <a:pt x="56" y="139"/>
                  </a:cubicBezTo>
                  <a:cubicBezTo>
                    <a:pt x="84" y="167"/>
                    <a:pt x="94" y="177"/>
                    <a:pt x="103" y="204"/>
                  </a:cubicBezTo>
                  <a:cubicBezTo>
                    <a:pt x="131" y="223"/>
                    <a:pt x="140" y="232"/>
                    <a:pt x="159" y="260"/>
                  </a:cubicBezTo>
                  <a:cubicBezTo>
                    <a:pt x="159" y="232"/>
                    <a:pt x="140" y="214"/>
                    <a:pt x="131" y="186"/>
                  </a:cubicBezTo>
                  <a:lnTo>
                    <a:pt x="94" y="121"/>
                  </a:lnTo>
                  <a:cubicBezTo>
                    <a:pt x="75" y="7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
            <p:cNvSpPr/>
            <p:nvPr/>
          </p:nvSpPr>
          <p:spPr>
            <a:xfrm>
              <a:off x="3423500" y="2100275"/>
              <a:ext cx="2575" cy="4225"/>
            </a:xfrm>
            <a:custGeom>
              <a:rect b="b" l="l" r="r" t="t"/>
              <a:pathLst>
                <a:path extrusionOk="0" h="169" w="103">
                  <a:moveTo>
                    <a:pt x="0" y="1"/>
                  </a:moveTo>
                  <a:lnTo>
                    <a:pt x="0" y="1"/>
                  </a:lnTo>
                  <a:cubicBezTo>
                    <a:pt x="9" y="38"/>
                    <a:pt x="19" y="75"/>
                    <a:pt x="46" y="85"/>
                  </a:cubicBezTo>
                  <a:cubicBezTo>
                    <a:pt x="65" y="103"/>
                    <a:pt x="74" y="140"/>
                    <a:pt x="102" y="168"/>
                  </a:cubicBezTo>
                  <a:cubicBezTo>
                    <a:pt x="102" y="159"/>
                    <a:pt x="102" y="131"/>
                    <a:pt x="93" y="122"/>
                  </a:cubicBezTo>
                  <a:cubicBezTo>
                    <a:pt x="74" y="112"/>
                    <a:pt x="74" y="85"/>
                    <a:pt x="65" y="75"/>
                  </a:cubicBezTo>
                  <a:lnTo>
                    <a:pt x="28" y="38"/>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
            <p:cNvSpPr/>
            <p:nvPr/>
          </p:nvSpPr>
          <p:spPr>
            <a:xfrm>
              <a:off x="3420000" y="2096100"/>
              <a:ext cx="2125" cy="2350"/>
            </a:xfrm>
            <a:custGeom>
              <a:rect b="b" l="l" r="r" t="t"/>
              <a:pathLst>
                <a:path extrusionOk="0" h="94" w="85">
                  <a:moveTo>
                    <a:pt x="1" y="1"/>
                  </a:moveTo>
                  <a:cubicBezTo>
                    <a:pt x="1" y="19"/>
                    <a:pt x="10" y="29"/>
                    <a:pt x="38" y="47"/>
                  </a:cubicBezTo>
                  <a:lnTo>
                    <a:pt x="56" y="66"/>
                  </a:lnTo>
                  <a:cubicBezTo>
                    <a:pt x="66" y="75"/>
                    <a:pt x="66" y="94"/>
                    <a:pt x="84" y="94"/>
                  </a:cubicBezTo>
                  <a:cubicBezTo>
                    <a:pt x="84" y="66"/>
                    <a:pt x="66" y="47"/>
                    <a:pt x="56" y="29"/>
                  </a:cubicBezTo>
                  <a:cubicBezTo>
                    <a:pt x="47" y="19"/>
                    <a:pt x="47" y="10"/>
                    <a:pt x="38" y="10"/>
                  </a:cubicBezTo>
                  <a:cubicBezTo>
                    <a:pt x="19"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
            <p:cNvSpPr/>
            <p:nvPr/>
          </p:nvSpPr>
          <p:spPr>
            <a:xfrm>
              <a:off x="3435325" y="2094750"/>
              <a:ext cx="4450" cy="5100"/>
            </a:xfrm>
            <a:custGeom>
              <a:rect b="b" l="l" r="r" t="t"/>
              <a:pathLst>
                <a:path extrusionOk="0" h="204" w="178">
                  <a:moveTo>
                    <a:pt x="25" y="0"/>
                  </a:moveTo>
                  <a:cubicBezTo>
                    <a:pt x="17" y="0"/>
                    <a:pt x="9" y="2"/>
                    <a:pt x="1" y="8"/>
                  </a:cubicBezTo>
                  <a:cubicBezTo>
                    <a:pt x="47" y="18"/>
                    <a:pt x="84" y="36"/>
                    <a:pt x="122" y="73"/>
                  </a:cubicBezTo>
                  <a:cubicBezTo>
                    <a:pt x="131" y="101"/>
                    <a:pt x="140" y="110"/>
                    <a:pt x="149" y="129"/>
                  </a:cubicBezTo>
                  <a:cubicBezTo>
                    <a:pt x="149" y="148"/>
                    <a:pt x="159" y="157"/>
                    <a:pt x="159" y="166"/>
                  </a:cubicBezTo>
                  <a:cubicBezTo>
                    <a:pt x="159" y="175"/>
                    <a:pt x="177" y="194"/>
                    <a:pt x="177" y="203"/>
                  </a:cubicBezTo>
                  <a:lnTo>
                    <a:pt x="177" y="166"/>
                  </a:lnTo>
                  <a:cubicBezTo>
                    <a:pt x="159" y="157"/>
                    <a:pt x="159" y="148"/>
                    <a:pt x="159" y="129"/>
                  </a:cubicBezTo>
                  <a:lnTo>
                    <a:pt x="131" y="64"/>
                  </a:lnTo>
                  <a:cubicBezTo>
                    <a:pt x="122" y="36"/>
                    <a:pt x="94" y="27"/>
                    <a:pt x="75" y="18"/>
                  </a:cubicBezTo>
                  <a:cubicBezTo>
                    <a:pt x="56" y="11"/>
                    <a:pt x="41" y="0"/>
                    <a:pt x="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
            <p:cNvSpPr/>
            <p:nvPr/>
          </p:nvSpPr>
          <p:spPr>
            <a:xfrm>
              <a:off x="3437900" y="2097725"/>
              <a:ext cx="1400" cy="6525"/>
            </a:xfrm>
            <a:custGeom>
              <a:rect b="b" l="l" r="r" t="t"/>
              <a:pathLst>
                <a:path extrusionOk="0" h="261" w="56">
                  <a:moveTo>
                    <a:pt x="0" y="1"/>
                  </a:moveTo>
                  <a:cubicBezTo>
                    <a:pt x="0" y="29"/>
                    <a:pt x="0" y="47"/>
                    <a:pt x="19" y="84"/>
                  </a:cubicBezTo>
                  <a:cubicBezTo>
                    <a:pt x="19" y="94"/>
                    <a:pt x="28" y="121"/>
                    <a:pt x="28" y="140"/>
                  </a:cubicBezTo>
                  <a:lnTo>
                    <a:pt x="37" y="196"/>
                  </a:lnTo>
                  <a:cubicBezTo>
                    <a:pt x="37" y="214"/>
                    <a:pt x="46" y="233"/>
                    <a:pt x="46" y="261"/>
                  </a:cubicBezTo>
                  <a:cubicBezTo>
                    <a:pt x="56" y="233"/>
                    <a:pt x="56" y="214"/>
                    <a:pt x="56" y="187"/>
                  </a:cubicBezTo>
                  <a:cubicBezTo>
                    <a:pt x="56" y="168"/>
                    <a:pt x="46" y="140"/>
                    <a:pt x="46" y="121"/>
                  </a:cubicBezTo>
                  <a:cubicBezTo>
                    <a:pt x="37"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
            <p:cNvSpPr/>
            <p:nvPr/>
          </p:nvSpPr>
          <p:spPr>
            <a:xfrm>
              <a:off x="3440450" y="2101450"/>
              <a:ext cx="725" cy="5825"/>
            </a:xfrm>
            <a:custGeom>
              <a:rect b="b" l="l" r="r" t="t"/>
              <a:pathLst>
                <a:path extrusionOk="0" h="233" w="29">
                  <a:moveTo>
                    <a:pt x="19" y="0"/>
                  </a:moveTo>
                  <a:cubicBezTo>
                    <a:pt x="10" y="47"/>
                    <a:pt x="10" y="84"/>
                    <a:pt x="0" y="121"/>
                  </a:cubicBezTo>
                  <a:lnTo>
                    <a:pt x="0" y="233"/>
                  </a:lnTo>
                  <a:cubicBezTo>
                    <a:pt x="19" y="214"/>
                    <a:pt x="28" y="205"/>
                    <a:pt x="28" y="177"/>
                  </a:cubicBezTo>
                  <a:lnTo>
                    <a:pt x="28" y="121"/>
                  </a:lnTo>
                  <a:lnTo>
                    <a:pt x="28" y="65"/>
                  </a:lnTo>
                  <a:cubicBezTo>
                    <a:pt x="28" y="38"/>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
            <p:cNvSpPr/>
            <p:nvPr/>
          </p:nvSpPr>
          <p:spPr>
            <a:xfrm>
              <a:off x="3436500" y="2097975"/>
              <a:ext cx="1175" cy="3950"/>
            </a:xfrm>
            <a:custGeom>
              <a:rect b="b" l="l" r="r" t="t"/>
              <a:pathLst>
                <a:path extrusionOk="0" h="158" w="47">
                  <a:moveTo>
                    <a:pt x="0" y="0"/>
                  </a:moveTo>
                  <a:cubicBezTo>
                    <a:pt x="10" y="37"/>
                    <a:pt x="10" y="65"/>
                    <a:pt x="10" y="74"/>
                  </a:cubicBezTo>
                  <a:cubicBezTo>
                    <a:pt x="10" y="111"/>
                    <a:pt x="28" y="130"/>
                    <a:pt x="37" y="158"/>
                  </a:cubicBezTo>
                  <a:cubicBezTo>
                    <a:pt x="47" y="130"/>
                    <a:pt x="47" y="93"/>
                    <a:pt x="37" y="74"/>
                  </a:cubicBezTo>
                  <a:cubicBezTo>
                    <a:pt x="37" y="65"/>
                    <a:pt x="37" y="46"/>
                    <a:pt x="28" y="37"/>
                  </a:cubicBezTo>
                  <a:cubicBezTo>
                    <a:pt x="28" y="2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3"/>
            <p:cNvSpPr/>
            <p:nvPr/>
          </p:nvSpPr>
          <p:spPr>
            <a:xfrm>
              <a:off x="3433250" y="2125600"/>
              <a:ext cx="3275" cy="5375"/>
            </a:xfrm>
            <a:custGeom>
              <a:rect b="b" l="l" r="r" t="t"/>
              <a:pathLst>
                <a:path extrusionOk="0" h="215" w="131">
                  <a:moveTo>
                    <a:pt x="130" y="1"/>
                  </a:moveTo>
                  <a:lnTo>
                    <a:pt x="65" y="103"/>
                  </a:lnTo>
                  <a:cubicBezTo>
                    <a:pt x="47" y="140"/>
                    <a:pt x="28" y="177"/>
                    <a:pt x="0" y="214"/>
                  </a:cubicBezTo>
                  <a:lnTo>
                    <a:pt x="47" y="168"/>
                  </a:lnTo>
                  <a:cubicBezTo>
                    <a:pt x="56" y="149"/>
                    <a:pt x="75" y="131"/>
                    <a:pt x="84" y="121"/>
                  </a:cubicBezTo>
                  <a:cubicBezTo>
                    <a:pt x="102" y="84"/>
                    <a:pt x="130"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3"/>
            <p:cNvSpPr/>
            <p:nvPr/>
          </p:nvSpPr>
          <p:spPr>
            <a:xfrm>
              <a:off x="3433250" y="2124450"/>
              <a:ext cx="2100" cy="3725"/>
            </a:xfrm>
            <a:custGeom>
              <a:rect b="b" l="l" r="r" t="t"/>
              <a:pathLst>
                <a:path extrusionOk="0" h="149" w="84">
                  <a:moveTo>
                    <a:pt x="84" y="0"/>
                  </a:moveTo>
                  <a:cubicBezTo>
                    <a:pt x="75" y="9"/>
                    <a:pt x="75" y="28"/>
                    <a:pt x="65" y="37"/>
                  </a:cubicBezTo>
                  <a:cubicBezTo>
                    <a:pt x="47" y="47"/>
                    <a:pt x="47" y="56"/>
                    <a:pt x="37" y="74"/>
                  </a:cubicBezTo>
                  <a:cubicBezTo>
                    <a:pt x="28" y="93"/>
                    <a:pt x="10" y="130"/>
                    <a:pt x="0" y="149"/>
                  </a:cubicBezTo>
                  <a:cubicBezTo>
                    <a:pt x="10" y="149"/>
                    <a:pt x="28" y="140"/>
                    <a:pt x="47" y="130"/>
                  </a:cubicBezTo>
                  <a:cubicBezTo>
                    <a:pt x="65" y="121"/>
                    <a:pt x="65" y="102"/>
                    <a:pt x="75" y="93"/>
                  </a:cubicBezTo>
                  <a:cubicBezTo>
                    <a:pt x="84" y="56"/>
                    <a:pt x="84" y="3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
            <p:cNvSpPr/>
            <p:nvPr/>
          </p:nvSpPr>
          <p:spPr>
            <a:xfrm>
              <a:off x="3432075" y="2121200"/>
              <a:ext cx="950" cy="4650"/>
            </a:xfrm>
            <a:custGeom>
              <a:rect b="b" l="l" r="r" t="t"/>
              <a:pathLst>
                <a:path extrusionOk="0" h="186" w="38">
                  <a:moveTo>
                    <a:pt x="10" y="0"/>
                  </a:moveTo>
                  <a:cubicBezTo>
                    <a:pt x="1" y="37"/>
                    <a:pt x="1" y="65"/>
                    <a:pt x="1" y="93"/>
                  </a:cubicBezTo>
                  <a:cubicBezTo>
                    <a:pt x="19" y="130"/>
                    <a:pt x="19" y="158"/>
                    <a:pt x="29" y="186"/>
                  </a:cubicBezTo>
                  <a:cubicBezTo>
                    <a:pt x="38" y="158"/>
                    <a:pt x="38" y="130"/>
                    <a:pt x="38" y="93"/>
                  </a:cubicBezTo>
                  <a:cubicBezTo>
                    <a:pt x="29" y="84"/>
                    <a:pt x="29" y="65"/>
                    <a:pt x="29" y="47"/>
                  </a:cubicBezTo>
                  <a:cubicBezTo>
                    <a:pt x="29" y="37"/>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
            <p:cNvSpPr/>
            <p:nvPr/>
          </p:nvSpPr>
          <p:spPr>
            <a:xfrm>
              <a:off x="3434400" y="2120025"/>
              <a:ext cx="950" cy="3975"/>
            </a:xfrm>
            <a:custGeom>
              <a:rect b="b" l="l" r="r" t="t"/>
              <a:pathLst>
                <a:path extrusionOk="0" h="159" w="38">
                  <a:moveTo>
                    <a:pt x="38" y="1"/>
                  </a:moveTo>
                  <a:cubicBezTo>
                    <a:pt x="19" y="29"/>
                    <a:pt x="19" y="47"/>
                    <a:pt x="1" y="75"/>
                  </a:cubicBezTo>
                  <a:lnTo>
                    <a:pt x="1" y="159"/>
                  </a:lnTo>
                  <a:cubicBezTo>
                    <a:pt x="19" y="131"/>
                    <a:pt x="29" y="94"/>
                    <a:pt x="38" y="84"/>
                  </a:cubicBezTo>
                  <a:lnTo>
                    <a:pt x="3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
            <p:cNvSpPr/>
            <p:nvPr/>
          </p:nvSpPr>
          <p:spPr>
            <a:xfrm>
              <a:off x="3437200" y="2118875"/>
              <a:ext cx="950" cy="5125"/>
            </a:xfrm>
            <a:custGeom>
              <a:rect b="b" l="l" r="r" t="t"/>
              <a:pathLst>
                <a:path extrusionOk="0" h="205" w="38">
                  <a:moveTo>
                    <a:pt x="37" y="0"/>
                  </a:moveTo>
                  <a:cubicBezTo>
                    <a:pt x="28" y="28"/>
                    <a:pt x="19" y="65"/>
                    <a:pt x="9" y="93"/>
                  </a:cubicBezTo>
                  <a:cubicBezTo>
                    <a:pt x="0" y="130"/>
                    <a:pt x="0" y="167"/>
                    <a:pt x="0" y="205"/>
                  </a:cubicBezTo>
                  <a:cubicBezTo>
                    <a:pt x="19" y="167"/>
                    <a:pt x="28" y="130"/>
                    <a:pt x="28" y="112"/>
                  </a:cubicBezTo>
                  <a:cubicBezTo>
                    <a:pt x="37" y="75"/>
                    <a:pt x="37" y="3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
            <p:cNvSpPr/>
            <p:nvPr/>
          </p:nvSpPr>
          <p:spPr>
            <a:xfrm>
              <a:off x="3404200" y="2107250"/>
              <a:ext cx="2350" cy="6300"/>
            </a:xfrm>
            <a:custGeom>
              <a:rect b="b" l="l" r="r" t="t"/>
              <a:pathLst>
                <a:path extrusionOk="0" h="252" w="94">
                  <a:moveTo>
                    <a:pt x="10" y="1"/>
                  </a:moveTo>
                  <a:cubicBezTo>
                    <a:pt x="10" y="29"/>
                    <a:pt x="1" y="47"/>
                    <a:pt x="19" y="66"/>
                  </a:cubicBezTo>
                  <a:cubicBezTo>
                    <a:pt x="19" y="84"/>
                    <a:pt x="29" y="112"/>
                    <a:pt x="29" y="131"/>
                  </a:cubicBezTo>
                  <a:cubicBezTo>
                    <a:pt x="38" y="177"/>
                    <a:pt x="66" y="214"/>
                    <a:pt x="94" y="251"/>
                  </a:cubicBezTo>
                  <a:cubicBezTo>
                    <a:pt x="84" y="233"/>
                    <a:pt x="84" y="214"/>
                    <a:pt x="75" y="186"/>
                  </a:cubicBezTo>
                  <a:cubicBezTo>
                    <a:pt x="57" y="177"/>
                    <a:pt x="47" y="159"/>
                    <a:pt x="47" y="131"/>
                  </a:cubicBezTo>
                  <a:cubicBezTo>
                    <a:pt x="38"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
            <p:cNvSpPr/>
            <p:nvPr/>
          </p:nvSpPr>
          <p:spPr>
            <a:xfrm>
              <a:off x="3406075" y="2109575"/>
              <a:ext cx="2350" cy="4900"/>
            </a:xfrm>
            <a:custGeom>
              <a:rect b="b" l="l" r="r" t="t"/>
              <a:pathLst>
                <a:path extrusionOk="0" h="196" w="94">
                  <a:moveTo>
                    <a:pt x="0" y="1"/>
                  </a:moveTo>
                  <a:cubicBezTo>
                    <a:pt x="0" y="19"/>
                    <a:pt x="0" y="38"/>
                    <a:pt x="9" y="47"/>
                  </a:cubicBezTo>
                  <a:cubicBezTo>
                    <a:pt x="9" y="75"/>
                    <a:pt x="9" y="84"/>
                    <a:pt x="19" y="103"/>
                  </a:cubicBezTo>
                  <a:cubicBezTo>
                    <a:pt x="37" y="140"/>
                    <a:pt x="56" y="177"/>
                    <a:pt x="93" y="196"/>
                  </a:cubicBezTo>
                  <a:lnTo>
                    <a:pt x="65" y="158"/>
                  </a:lnTo>
                  <a:cubicBezTo>
                    <a:pt x="56" y="140"/>
                    <a:pt x="56" y="121"/>
                    <a:pt x="47" y="112"/>
                  </a:cubicBezTo>
                  <a:cubicBezTo>
                    <a:pt x="28"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
            <p:cNvSpPr/>
            <p:nvPr/>
          </p:nvSpPr>
          <p:spPr>
            <a:xfrm>
              <a:off x="3408625" y="2111900"/>
              <a:ext cx="3500" cy="5375"/>
            </a:xfrm>
            <a:custGeom>
              <a:rect b="b" l="l" r="r" t="t"/>
              <a:pathLst>
                <a:path extrusionOk="0" h="215" w="140">
                  <a:moveTo>
                    <a:pt x="0" y="0"/>
                  </a:moveTo>
                  <a:lnTo>
                    <a:pt x="0" y="0"/>
                  </a:lnTo>
                  <a:cubicBezTo>
                    <a:pt x="10" y="47"/>
                    <a:pt x="28" y="84"/>
                    <a:pt x="56" y="131"/>
                  </a:cubicBezTo>
                  <a:cubicBezTo>
                    <a:pt x="65" y="140"/>
                    <a:pt x="84" y="168"/>
                    <a:pt x="93" y="177"/>
                  </a:cubicBezTo>
                  <a:cubicBezTo>
                    <a:pt x="103" y="186"/>
                    <a:pt x="112" y="196"/>
                    <a:pt x="140" y="214"/>
                  </a:cubicBezTo>
                  <a:lnTo>
                    <a:pt x="103" y="149"/>
                  </a:lnTo>
                  <a:cubicBezTo>
                    <a:pt x="93" y="140"/>
                    <a:pt x="84" y="121"/>
                    <a:pt x="65" y="103"/>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
            <p:cNvSpPr/>
            <p:nvPr/>
          </p:nvSpPr>
          <p:spPr>
            <a:xfrm>
              <a:off x="3409325" y="2117000"/>
              <a:ext cx="4200" cy="4225"/>
            </a:xfrm>
            <a:custGeom>
              <a:rect b="b" l="l" r="r" t="t"/>
              <a:pathLst>
                <a:path extrusionOk="0" h="169" w="168">
                  <a:moveTo>
                    <a:pt x="0" y="1"/>
                  </a:moveTo>
                  <a:lnTo>
                    <a:pt x="0" y="1"/>
                  </a:lnTo>
                  <a:cubicBezTo>
                    <a:pt x="10" y="47"/>
                    <a:pt x="37" y="75"/>
                    <a:pt x="65" y="94"/>
                  </a:cubicBezTo>
                  <a:cubicBezTo>
                    <a:pt x="75" y="112"/>
                    <a:pt x="102" y="122"/>
                    <a:pt x="112" y="131"/>
                  </a:cubicBezTo>
                  <a:cubicBezTo>
                    <a:pt x="140" y="150"/>
                    <a:pt x="149" y="159"/>
                    <a:pt x="167" y="168"/>
                  </a:cubicBezTo>
                  <a:lnTo>
                    <a:pt x="140" y="122"/>
                  </a:lnTo>
                  <a:cubicBezTo>
                    <a:pt x="112" y="112"/>
                    <a:pt x="102" y="94"/>
                    <a:pt x="93" y="75"/>
                  </a:cubicBezTo>
                  <a:cubicBezTo>
                    <a:pt x="65" y="5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
            <p:cNvSpPr/>
            <p:nvPr/>
          </p:nvSpPr>
          <p:spPr>
            <a:xfrm>
              <a:off x="3413500" y="2119325"/>
              <a:ext cx="3975" cy="5150"/>
            </a:xfrm>
            <a:custGeom>
              <a:rect b="b" l="l" r="r" t="t"/>
              <a:pathLst>
                <a:path extrusionOk="0" h="206" w="159">
                  <a:moveTo>
                    <a:pt x="0" y="1"/>
                  </a:moveTo>
                  <a:lnTo>
                    <a:pt x="0" y="1"/>
                  </a:lnTo>
                  <a:cubicBezTo>
                    <a:pt x="19" y="47"/>
                    <a:pt x="38" y="75"/>
                    <a:pt x="47" y="122"/>
                  </a:cubicBezTo>
                  <a:lnTo>
                    <a:pt x="93" y="168"/>
                  </a:lnTo>
                  <a:cubicBezTo>
                    <a:pt x="121" y="177"/>
                    <a:pt x="131" y="196"/>
                    <a:pt x="158" y="205"/>
                  </a:cubicBezTo>
                  <a:cubicBezTo>
                    <a:pt x="140" y="196"/>
                    <a:pt x="131" y="168"/>
                    <a:pt x="121" y="159"/>
                  </a:cubicBezTo>
                  <a:lnTo>
                    <a:pt x="84" y="103"/>
                  </a:lnTo>
                  <a:cubicBezTo>
                    <a:pt x="66" y="66"/>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
            <p:cNvSpPr/>
            <p:nvPr/>
          </p:nvSpPr>
          <p:spPr>
            <a:xfrm>
              <a:off x="3420000" y="2105625"/>
              <a:ext cx="1200" cy="2575"/>
            </a:xfrm>
            <a:custGeom>
              <a:rect b="b" l="l" r="r" t="t"/>
              <a:pathLst>
                <a:path extrusionOk="0" h="103" w="48">
                  <a:moveTo>
                    <a:pt x="1" y="1"/>
                  </a:moveTo>
                  <a:cubicBezTo>
                    <a:pt x="1" y="19"/>
                    <a:pt x="1" y="38"/>
                    <a:pt x="10" y="56"/>
                  </a:cubicBezTo>
                  <a:cubicBezTo>
                    <a:pt x="19" y="66"/>
                    <a:pt x="38" y="94"/>
                    <a:pt x="47" y="103"/>
                  </a:cubicBezTo>
                  <a:cubicBezTo>
                    <a:pt x="47" y="84"/>
                    <a:pt x="47" y="66"/>
                    <a:pt x="38" y="47"/>
                  </a:cubicBezTo>
                  <a:cubicBezTo>
                    <a:pt x="1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
            <p:cNvSpPr/>
            <p:nvPr/>
          </p:nvSpPr>
          <p:spPr>
            <a:xfrm>
              <a:off x="3420000" y="2103075"/>
              <a:ext cx="1200" cy="2575"/>
            </a:xfrm>
            <a:custGeom>
              <a:rect b="b" l="l" r="r" t="t"/>
              <a:pathLst>
                <a:path extrusionOk="0" h="103" w="48">
                  <a:moveTo>
                    <a:pt x="1" y="0"/>
                  </a:moveTo>
                  <a:cubicBezTo>
                    <a:pt x="1" y="19"/>
                    <a:pt x="1" y="47"/>
                    <a:pt x="10" y="56"/>
                  </a:cubicBezTo>
                  <a:cubicBezTo>
                    <a:pt x="19" y="75"/>
                    <a:pt x="19" y="93"/>
                    <a:pt x="47" y="103"/>
                  </a:cubicBezTo>
                  <a:cubicBezTo>
                    <a:pt x="47" y="75"/>
                    <a:pt x="47" y="65"/>
                    <a:pt x="38" y="47"/>
                  </a:cubicBezTo>
                  <a:cubicBezTo>
                    <a:pt x="19"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
            <p:cNvSpPr/>
            <p:nvPr/>
          </p:nvSpPr>
          <p:spPr>
            <a:xfrm>
              <a:off x="3419300" y="2125825"/>
              <a:ext cx="3275" cy="2825"/>
            </a:xfrm>
            <a:custGeom>
              <a:rect b="b" l="l" r="r" t="t"/>
              <a:pathLst>
                <a:path extrusionOk="0" h="113" w="131">
                  <a:moveTo>
                    <a:pt x="1" y="1"/>
                  </a:moveTo>
                  <a:lnTo>
                    <a:pt x="1" y="1"/>
                  </a:lnTo>
                  <a:cubicBezTo>
                    <a:pt x="19" y="38"/>
                    <a:pt x="38" y="66"/>
                    <a:pt x="66" y="75"/>
                  </a:cubicBezTo>
                  <a:cubicBezTo>
                    <a:pt x="75" y="85"/>
                    <a:pt x="84" y="85"/>
                    <a:pt x="94" y="94"/>
                  </a:cubicBezTo>
                  <a:cubicBezTo>
                    <a:pt x="103" y="94"/>
                    <a:pt x="122" y="112"/>
                    <a:pt x="131" y="112"/>
                  </a:cubicBezTo>
                  <a:lnTo>
                    <a:pt x="75" y="47"/>
                  </a:lnTo>
                  <a:cubicBezTo>
                    <a:pt x="47" y="38"/>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
            <p:cNvSpPr/>
            <p:nvPr/>
          </p:nvSpPr>
          <p:spPr>
            <a:xfrm>
              <a:off x="3439750" y="2044350"/>
              <a:ext cx="40675" cy="39500"/>
            </a:xfrm>
            <a:custGeom>
              <a:rect b="b" l="l" r="r" t="t"/>
              <a:pathLst>
                <a:path extrusionOk="0" h="1580" w="1627">
                  <a:moveTo>
                    <a:pt x="526" y="0"/>
                  </a:moveTo>
                  <a:cubicBezTo>
                    <a:pt x="402" y="0"/>
                    <a:pt x="308" y="145"/>
                    <a:pt x="242" y="268"/>
                  </a:cubicBezTo>
                  <a:cubicBezTo>
                    <a:pt x="84" y="612"/>
                    <a:pt x="0" y="1012"/>
                    <a:pt x="19" y="1392"/>
                  </a:cubicBezTo>
                  <a:cubicBezTo>
                    <a:pt x="10" y="1532"/>
                    <a:pt x="186" y="1569"/>
                    <a:pt x="279" y="1578"/>
                  </a:cubicBezTo>
                  <a:cubicBezTo>
                    <a:pt x="305" y="1579"/>
                    <a:pt x="330" y="1579"/>
                    <a:pt x="355" y="1579"/>
                  </a:cubicBezTo>
                  <a:cubicBezTo>
                    <a:pt x="703" y="1579"/>
                    <a:pt x="1053" y="1518"/>
                    <a:pt x="1348" y="1327"/>
                  </a:cubicBezTo>
                  <a:cubicBezTo>
                    <a:pt x="1440" y="1262"/>
                    <a:pt x="1533" y="1188"/>
                    <a:pt x="1580" y="1077"/>
                  </a:cubicBezTo>
                  <a:cubicBezTo>
                    <a:pt x="1626" y="974"/>
                    <a:pt x="1617" y="835"/>
                    <a:pt x="1524" y="770"/>
                  </a:cubicBezTo>
                  <a:cubicBezTo>
                    <a:pt x="1477" y="739"/>
                    <a:pt x="1423" y="727"/>
                    <a:pt x="1368" y="727"/>
                  </a:cubicBezTo>
                  <a:cubicBezTo>
                    <a:pt x="1294" y="727"/>
                    <a:pt x="1217" y="749"/>
                    <a:pt x="1152" y="770"/>
                  </a:cubicBezTo>
                  <a:cubicBezTo>
                    <a:pt x="1217" y="696"/>
                    <a:pt x="1273" y="612"/>
                    <a:pt x="1301" y="519"/>
                  </a:cubicBezTo>
                  <a:cubicBezTo>
                    <a:pt x="1320" y="426"/>
                    <a:pt x="1292" y="315"/>
                    <a:pt x="1208" y="268"/>
                  </a:cubicBezTo>
                  <a:cubicBezTo>
                    <a:pt x="1179" y="254"/>
                    <a:pt x="1150" y="248"/>
                    <a:pt x="1120" y="248"/>
                  </a:cubicBezTo>
                  <a:cubicBezTo>
                    <a:pt x="1054" y="248"/>
                    <a:pt x="987" y="279"/>
                    <a:pt x="929" y="324"/>
                  </a:cubicBezTo>
                  <a:cubicBezTo>
                    <a:pt x="846" y="380"/>
                    <a:pt x="781" y="473"/>
                    <a:pt x="697" y="519"/>
                  </a:cubicBezTo>
                  <a:cubicBezTo>
                    <a:pt x="734" y="426"/>
                    <a:pt x="753" y="324"/>
                    <a:pt x="744" y="231"/>
                  </a:cubicBezTo>
                  <a:cubicBezTo>
                    <a:pt x="734" y="129"/>
                    <a:pt x="669" y="36"/>
                    <a:pt x="576" y="8"/>
                  </a:cubicBezTo>
                  <a:cubicBezTo>
                    <a:pt x="559" y="3"/>
                    <a:pt x="542" y="0"/>
                    <a:pt x="5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
            <p:cNvSpPr/>
            <p:nvPr/>
          </p:nvSpPr>
          <p:spPr>
            <a:xfrm>
              <a:off x="3439550" y="2044425"/>
              <a:ext cx="41100" cy="40325"/>
            </a:xfrm>
            <a:custGeom>
              <a:rect b="b" l="l" r="r" t="t"/>
              <a:pathLst>
                <a:path extrusionOk="0" h="1613" w="1644">
                  <a:moveTo>
                    <a:pt x="36" y="878"/>
                  </a:moveTo>
                  <a:cubicBezTo>
                    <a:pt x="16" y="1007"/>
                    <a:pt x="1" y="1140"/>
                    <a:pt x="1" y="1274"/>
                  </a:cubicBezTo>
                  <a:lnTo>
                    <a:pt x="1" y="1274"/>
                  </a:lnTo>
                  <a:cubicBezTo>
                    <a:pt x="1" y="1144"/>
                    <a:pt x="16" y="1011"/>
                    <a:pt x="36" y="878"/>
                  </a:cubicBezTo>
                  <a:close/>
                  <a:moveTo>
                    <a:pt x="1" y="1274"/>
                  </a:moveTo>
                  <a:cubicBezTo>
                    <a:pt x="1" y="1325"/>
                    <a:pt x="3" y="1376"/>
                    <a:pt x="8" y="1427"/>
                  </a:cubicBezTo>
                  <a:cubicBezTo>
                    <a:pt x="3" y="1376"/>
                    <a:pt x="1" y="1325"/>
                    <a:pt x="1" y="1274"/>
                  </a:cubicBezTo>
                  <a:close/>
                  <a:moveTo>
                    <a:pt x="18" y="1437"/>
                  </a:moveTo>
                  <a:cubicBezTo>
                    <a:pt x="18" y="1464"/>
                    <a:pt x="27" y="1492"/>
                    <a:pt x="36" y="1510"/>
                  </a:cubicBezTo>
                  <a:cubicBezTo>
                    <a:pt x="27" y="1483"/>
                    <a:pt x="18" y="1464"/>
                    <a:pt x="18" y="1437"/>
                  </a:cubicBezTo>
                  <a:close/>
                  <a:moveTo>
                    <a:pt x="36" y="1510"/>
                  </a:moveTo>
                  <a:lnTo>
                    <a:pt x="36" y="1510"/>
                  </a:lnTo>
                  <a:cubicBezTo>
                    <a:pt x="55" y="1529"/>
                    <a:pt x="73" y="1557"/>
                    <a:pt x="101" y="1566"/>
                  </a:cubicBezTo>
                  <a:cubicBezTo>
                    <a:pt x="73" y="1538"/>
                    <a:pt x="55" y="1529"/>
                    <a:pt x="36" y="1510"/>
                  </a:cubicBezTo>
                  <a:close/>
                  <a:moveTo>
                    <a:pt x="101" y="1566"/>
                  </a:moveTo>
                  <a:lnTo>
                    <a:pt x="101" y="1566"/>
                  </a:lnTo>
                  <a:cubicBezTo>
                    <a:pt x="148" y="1585"/>
                    <a:pt x="194" y="1603"/>
                    <a:pt x="250" y="1612"/>
                  </a:cubicBezTo>
                  <a:cubicBezTo>
                    <a:pt x="204" y="1603"/>
                    <a:pt x="148" y="1585"/>
                    <a:pt x="101" y="1566"/>
                  </a:cubicBezTo>
                  <a:close/>
                  <a:moveTo>
                    <a:pt x="519" y="0"/>
                  </a:moveTo>
                  <a:cubicBezTo>
                    <a:pt x="494" y="0"/>
                    <a:pt x="468" y="5"/>
                    <a:pt x="445" y="14"/>
                  </a:cubicBezTo>
                  <a:cubicBezTo>
                    <a:pt x="399" y="33"/>
                    <a:pt x="361" y="61"/>
                    <a:pt x="334" y="98"/>
                  </a:cubicBezTo>
                  <a:cubicBezTo>
                    <a:pt x="259" y="172"/>
                    <a:pt x="222" y="247"/>
                    <a:pt x="194" y="349"/>
                  </a:cubicBezTo>
                  <a:cubicBezTo>
                    <a:pt x="120" y="516"/>
                    <a:pt x="64" y="693"/>
                    <a:pt x="36" y="878"/>
                  </a:cubicBezTo>
                  <a:cubicBezTo>
                    <a:pt x="73" y="693"/>
                    <a:pt x="129" y="516"/>
                    <a:pt x="203" y="358"/>
                  </a:cubicBezTo>
                  <a:cubicBezTo>
                    <a:pt x="241" y="275"/>
                    <a:pt x="287" y="191"/>
                    <a:pt x="352" y="126"/>
                  </a:cubicBezTo>
                  <a:cubicBezTo>
                    <a:pt x="389" y="89"/>
                    <a:pt x="426" y="70"/>
                    <a:pt x="454" y="52"/>
                  </a:cubicBezTo>
                  <a:cubicBezTo>
                    <a:pt x="475" y="48"/>
                    <a:pt x="491" y="46"/>
                    <a:pt x="507" y="46"/>
                  </a:cubicBezTo>
                  <a:cubicBezTo>
                    <a:pt x="533" y="46"/>
                    <a:pt x="555" y="52"/>
                    <a:pt x="584" y="70"/>
                  </a:cubicBezTo>
                  <a:cubicBezTo>
                    <a:pt x="622" y="89"/>
                    <a:pt x="659" y="117"/>
                    <a:pt x="677" y="144"/>
                  </a:cubicBezTo>
                  <a:cubicBezTo>
                    <a:pt x="705" y="182"/>
                    <a:pt x="714" y="228"/>
                    <a:pt x="714" y="275"/>
                  </a:cubicBezTo>
                  <a:cubicBezTo>
                    <a:pt x="724" y="367"/>
                    <a:pt x="687" y="451"/>
                    <a:pt x="668" y="544"/>
                  </a:cubicBezTo>
                  <a:lnTo>
                    <a:pt x="659" y="600"/>
                  </a:lnTo>
                  <a:lnTo>
                    <a:pt x="714" y="563"/>
                  </a:lnTo>
                  <a:cubicBezTo>
                    <a:pt x="807" y="507"/>
                    <a:pt x="863" y="423"/>
                    <a:pt x="937" y="367"/>
                  </a:cubicBezTo>
                  <a:cubicBezTo>
                    <a:pt x="965" y="330"/>
                    <a:pt x="1012" y="312"/>
                    <a:pt x="1049" y="302"/>
                  </a:cubicBezTo>
                  <a:cubicBezTo>
                    <a:pt x="1072" y="293"/>
                    <a:pt x="1095" y="288"/>
                    <a:pt x="1117" y="288"/>
                  </a:cubicBezTo>
                  <a:cubicBezTo>
                    <a:pt x="1140" y="288"/>
                    <a:pt x="1160" y="293"/>
                    <a:pt x="1179" y="302"/>
                  </a:cubicBezTo>
                  <a:cubicBezTo>
                    <a:pt x="1216" y="312"/>
                    <a:pt x="1244" y="349"/>
                    <a:pt x="1263" y="395"/>
                  </a:cubicBezTo>
                  <a:cubicBezTo>
                    <a:pt x="1272" y="442"/>
                    <a:pt x="1272" y="488"/>
                    <a:pt x="1272" y="516"/>
                  </a:cubicBezTo>
                  <a:cubicBezTo>
                    <a:pt x="1244" y="609"/>
                    <a:pt x="1188" y="683"/>
                    <a:pt x="1133" y="767"/>
                  </a:cubicBezTo>
                  <a:lnTo>
                    <a:pt x="1077" y="832"/>
                  </a:lnTo>
                  <a:lnTo>
                    <a:pt x="1151" y="813"/>
                  </a:lnTo>
                  <a:cubicBezTo>
                    <a:pt x="1198" y="795"/>
                    <a:pt x="1263" y="776"/>
                    <a:pt x="1309" y="776"/>
                  </a:cubicBezTo>
                  <a:cubicBezTo>
                    <a:pt x="1328" y="772"/>
                    <a:pt x="1349" y="770"/>
                    <a:pt x="1370" y="770"/>
                  </a:cubicBezTo>
                  <a:cubicBezTo>
                    <a:pt x="1400" y="770"/>
                    <a:pt x="1431" y="775"/>
                    <a:pt x="1458" y="786"/>
                  </a:cubicBezTo>
                  <a:cubicBezTo>
                    <a:pt x="1504" y="795"/>
                    <a:pt x="1541" y="832"/>
                    <a:pt x="1560" y="878"/>
                  </a:cubicBezTo>
                  <a:cubicBezTo>
                    <a:pt x="1588" y="925"/>
                    <a:pt x="1597" y="971"/>
                    <a:pt x="1588" y="1018"/>
                  </a:cubicBezTo>
                  <a:cubicBezTo>
                    <a:pt x="1588" y="1064"/>
                    <a:pt x="1560" y="1111"/>
                    <a:pt x="1541" y="1157"/>
                  </a:cubicBezTo>
                  <a:cubicBezTo>
                    <a:pt x="1513" y="1204"/>
                    <a:pt x="1476" y="1241"/>
                    <a:pt x="1430" y="1278"/>
                  </a:cubicBezTo>
                  <a:cubicBezTo>
                    <a:pt x="1402" y="1306"/>
                    <a:pt x="1356" y="1343"/>
                    <a:pt x="1309" y="1371"/>
                  </a:cubicBezTo>
                  <a:cubicBezTo>
                    <a:pt x="1263" y="1389"/>
                    <a:pt x="1216" y="1427"/>
                    <a:pt x="1170" y="1445"/>
                  </a:cubicBezTo>
                  <a:cubicBezTo>
                    <a:pt x="984" y="1538"/>
                    <a:pt x="770" y="1585"/>
                    <a:pt x="566" y="1612"/>
                  </a:cubicBezTo>
                  <a:cubicBezTo>
                    <a:pt x="770" y="1603"/>
                    <a:pt x="984" y="1557"/>
                    <a:pt x="1179" y="1464"/>
                  </a:cubicBezTo>
                  <a:lnTo>
                    <a:pt x="1318" y="1389"/>
                  </a:lnTo>
                  <a:cubicBezTo>
                    <a:pt x="1365" y="1371"/>
                    <a:pt x="1411" y="1334"/>
                    <a:pt x="1448" y="1297"/>
                  </a:cubicBezTo>
                  <a:cubicBezTo>
                    <a:pt x="1504" y="1213"/>
                    <a:pt x="1541" y="1185"/>
                    <a:pt x="1579" y="1139"/>
                  </a:cubicBezTo>
                  <a:cubicBezTo>
                    <a:pt x="1606" y="1092"/>
                    <a:pt x="1634" y="1027"/>
                    <a:pt x="1634" y="981"/>
                  </a:cubicBezTo>
                  <a:cubicBezTo>
                    <a:pt x="1644" y="925"/>
                    <a:pt x="1634" y="869"/>
                    <a:pt x="1606" y="823"/>
                  </a:cubicBezTo>
                  <a:cubicBezTo>
                    <a:pt x="1588" y="767"/>
                    <a:pt x="1541" y="730"/>
                    <a:pt x="1486" y="702"/>
                  </a:cubicBezTo>
                  <a:cubicBezTo>
                    <a:pt x="1448" y="691"/>
                    <a:pt x="1413" y="687"/>
                    <a:pt x="1379" y="687"/>
                  </a:cubicBezTo>
                  <a:cubicBezTo>
                    <a:pt x="1355" y="687"/>
                    <a:pt x="1332" y="689"/>
                    <a:pt x="1309" y="693"/>
                  </a:cubicBezTo>
                  <a:cubicBezTo>
                    <a:pt x="1281" y="693"/>
                    <a:pt x="1253" y="702"/>
                    <a:pt x="1225" y="702"/>
                  </a:cubicBezTo>
                  <a:cubicBezTo>
                    <a:pt x="1235" y="683"/>
                    <a:pt x="1253" y="674"/>
                    <a:pt x="1263" y="646"/>
                  </a:cubicBezTo>
                  <a:cubicBezTo>
                    <a:pt x="1281" y="600"/>
                    <a:pt x="1309" y="553"/>
                    <a:pt x="1318" y="507"/>
                  </a:cubicBezTo>
                  <a:cubicBezTo>
                    <a:pt x="1328" y="451"/>
                    <a:pt x="1328" y="405"/>
                    <a:pt x="1309" y="349"/>
                  </a:cubicBezTo>
                  <a:cubicBezTo>
                    <a:pt x="1281" y="302"/>
                    <a:pt x="1253" y="237"/>
                    <a:pt x="1188" y="219"/>
                  </a:cubicBezTo>
                  <a:cubicBezTo>
                    <a:pt x="1160" y="205"/>
                    <a:pt x="1133" y="198"/>
                    <a:pt x="1106" y="198"/>
                  </a:cubicBezTo>
                  <a:cubicBezTo>
                    <a:pt x="1079" y="198"/>
                    <a:pt x="1054" y="205"/>
                    <a:pt x="1030" y="219"/>
                  </a:cubicBezTo>
                  <a:cubicBezTo>
                    <a:pt x="984" y="228"/>
                    <a:pt x="937" y="265"/>
                    <a:pt x="891" y="302"/>
                  </a:cubicBezTo>
                  <a:cubicBezTo>
                    <a:pt x="835" y="349"/>
                    <a:pt x="780" y="414"/>
                    <a:pt x="724" y="460"/>
                  </a:cubicBezTo>
                  <a:cubicBezTo>
                    <a:pt x="733" y="386"/>
                    <a:pt x="761" y="321"/>
                    <a:pt x="752" y="247"/>
                  </a:cubicBezTo>
                  <a:cubicBezTo>
                    <a:pt x="752" y="210"/>
                    <a:pt x="724" y="154"/>
                    <a:pt x="705" y="117"/>
                  </a:cubicBezTo>
                  <a:cubicBezTo>
                    <a:pt x="677" y="70"/>
                    <a:pt x="640" y="33"/>
                    <a:pt x="594" y="14"/>
                  </a:cubicBezTo>
                  <a:cubicBezTo>
                    <a:pt x="570" y="5"/>
                    <a:pt x="545"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
            <p:cNvSpPr/>
            <p:nvPr/>
          </p:nvSpPr>
          <p:spPr>
            <a:xfrm>
              <a:off x="3441375" y="2057075"/>
              <a:ext cx="16050" cy="24425"/>
            </a:xfrm>
            <a:custGeom>
              <a:rect b="b" l="l" r="r" t="t"/>
              <a:pathLst>
                <a:path extrusionOk="0" h="977" w="642">
                  <a:moveTo>
                    <a:pt x="641" y="1"/>
                  </a:moveTo>
                  <a:lnTo>
                    <a:pt x="641" y="1"/>
                  </a:lnTo>
                  <a:cubicBezTo>
                    <a:pt x="586" y="84"/>
                    <a:pt x="530" y="168"/>
                    <a:pt x="502" y="252"/>
                  </a:cubicBezTo>
                  <a:lnTo>
                    <a:pt x="344" y="503"/>
                  </a:lnTo>
                  <a:lnTo>
                    <a:pt x="177" y="744"/>
                  </a:lnTo>
                  <a:cubicBezTo>
                    <a:pt x="149" y="781"/>
                    <a:pt x="121" y="828"/>
                    <a:pt x="93" y="865"/>
                  </a:cubicBezTo>
                  <a:cubicBezTo>
                    <a:pt x="65" y="893"/>
                    <a:pt x="38" y="939"/>
                    <a:pt x="0" y="976"/>
                  </a:cubicBezTo>
                  <a:cubicBezTo>
                    <a:pt x="75" y="921"/>
                    <a:pt x="130" y="837"/>
                    <a:pt x="186" y="753"/>
                  </a:cubicBezTo>
                  <a:cubicBezTo>
                    <a:pt x="242" y="670"/>
                    <a:pt x="298" y="595"/>
                    <a:pt x="353" y="512"/>
                  </a:cubicBezTo>
                  <a:cubicBezTo>
                    <a:pt x="400" y="419"/>
                    <a:pt x="456" y="335"/>
                    <a:pt x="502" y="261"/>
                  </a:cubicBezTo>
                  <a:cubicBezTo>
                    <a:pt x="549" y="177"/>
                    <a:pt x="595" y="84"/>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
            <p:cNvSpPr/>
            <p:nvPr/>
          </p:nvSpPr>
          <p:spPr>
            <a:xfrm>
              <a:off x="3441825" y="2063575"/>
              <a:ext cx="26275" cy="18850"/>
            </a:xfrm>
            <a:custGeom>
              <a:rect b="b" l="l" r="r" t="t"/>
              <a:pathLst>
                <a:path extrusionOk="0" h="754" w="1051">
                  <a:moveTo>
                    <a:pt x="1051" y="1"/>
                  </a:moveTo>
                  <a:lnTo>
                    <a:pt x="1051" y="1"/>
                  </a:lnTo>
                  <a:cubicBezTo>
                    <a:pt x="958" y="57"/>
                    <a:pt x="884" y="112"/>
                    <a:pt x="791" y="159"/>
                  </a:cubicBezTo>
                  <a:cubicBezTo>
                    <a:pt x="698" y="215"/>
                    <a:pt x="614" y="289"/>
                    <a:pt x="521" y="345"/>
                  </a:cubicBezTo>
                  <a:cubicBezTo>
                    <a:pt x="428" y="419"/>
                    <a:pt x="335" y="475"/>
                    <a:pt x="252" y="540"/>
                  </a:cubicBezTo>
                  <a:cubicBezTo>
                    <a:pt x="167" y="608"/>
                    <a:pt x="89" y="661"/>
                    <a:pt x="20" y="733"/>
                  </a:cubicBezTo>
                  <a:lnTo>
                    <a:pt x="20" y="733"/>
                  </a:lnTo>
                  <a:cubicBezTo>
                    <a:pt x="47" y="708"/>
                    <a:pt x="85" y="690"/>
                    <a:pt x="122" y="661"/>
                  </a:cubicBezTo>
                  <a:cubicBezTo>
                    <a:pt x="159" y="623"/>
                    <a:pt x="205" y="605"/>
                    <a:pt x="252" y="568"/>
                  </a:cubicBezTo>
                  <a:lnTo>
                    <a:pt x="521" y="382"/>
                  </a:lnTo>
                  <a:lnTo>
                    <a:pt x="791" y="196"/>
                  </a:lnTo>
                  <a:cubicBezTo>
                    <a:pt x="884" y="122"/>
                    <a:pt x="977" y="66"/>
                    <a:pt x="1051" y="1"/>
                  </a:cubicBezTo>
                  <a:close/>
                  <a:moveTo>
                    <a:pt x="20" y="733"/>
                  </a:moveTo>
                  <a:cubicBezTo>
                    <a:pt x="13" y="739"/>
                    <a:pt x="7" y="746"/>
                    <a:pt x="1" y="754"/>
                  </a:cubicBezTo>
                  <a:cubicBezTo>
                    <a:pt x="7" y="747"/>
                    <a:pt x="13" y="740"/>
                    <a:pt x="20"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
            <p:cNvSpPr/>
            <p:nvPr/>
          </p:nvSpPr>
          <p:spPr>
            <a:xfrm>
              <a:off x="3448100" y="2067075"/>
              <a:ext cx="4675" cy="7000"/>
            </a:xfrm>
            <a:custGeom>
              <a:rect b="b" l="l" r="r" t="t"/>
              <a:pathLst>
                <a:path extrusionOk="0" h="280" w="187">
                  <a:moveTo>
                    <a:pt x="187" y="0"/>
                  </a:moveTo>
                  <a:lnTo>
                    <a:pt x="187" y="0"/>
                  </a:lnTo>
                  <a:cubicBezTo>
                    <a:pt x="149" y="47"/>
                    <a:pt x="112" y="93"/>
                    <a:pt x="94" y="140"/>
                  </a:cubicBezTo>
                  <a:cubicBezTo>
                    <a:pt x="75" y="158"/>
                    <a:pt x="57" y="186"/>
                    <a:pt x="47" y="205"/>
                  </a:cubicBezTo>
                  <a:cubicBezTo>
                    <a:pt x="29" y="233"/>
                    <a:pt x="10" y="251"/>
                    <a:pt x="1" y="279"/>
                  </a:cubicBezTo>
                  <a:cubicBezTo>
                    <a:pt x="29" y="260"/>
                    <a:pt x="38" y="242"/>
                    <a:pt x="57" y="214"/>
                  </a:cubicBezTo>
                  <a:cubicBezTo>
                    <a:pt x="75" y="195"/>
                    <a:pt x="94" y="168"/>
                    <a:pt x="103" y="149"/>
                  </a:cubicBezTo>
                  <a:cubicBezTo>
                    <a:pt x="140" y="103"/>
                    <a:pt x="168" y="56"/>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3"/>
            <p:cNvSpPr/>
            <p:nvPr/>
          </p:nvSpPr>
          <p:spPr>
            <a:xfrm>
              <a:off x="3452750" y="2064750"/>
              <a:ext cx="2125" cy="4675"/>
            </a:xfrm>
            <a:custGeom>
              <a:rect b="b" l="l" r="r" t="t"/>
              <a:pathLst>
                <a:path extrusionOk="0" h="187" w="85">
                  <a:moveTo>
                    <a:pt x="84" y="0"/>
                  </a:moveTo>
                  <a:cubicBezTo>
                    <a:pt x="56" y="28"/>
                    <a:pt x="47" y="56"/>
                    <a:pt x="47" y="93"/>
                  </a:cubicBezTo>
                  <a:cubicBezTo>
                    <a:pt x="38" y="103"/>
                    <a:pt x="38" y="121"/>
                    <a:pt x="29" y="140"/>
                  </a:cubicBezTo>
                  <a:cubicBezTo>
                    <a:pt x="10" y="149"/>
                    <a:pt x="10" y="168"/>
                    <a:pt x="1" y="186"/>
                  </a:cubicBezTo>
                  <a:lnTo>
                    <a:pt x="38" y="149"/>
                  </a:lnTo>
                  <a:cubicBezTo>
                    <a:pt x="47" y="140"/>
                    <a:pt x="47" y="112"/>
                    <a:pt x="56" y="103"/>
                  </a:cubicBezTo>
                  <a:cubicBezTo>
                    <a:pt x="75" y="65"/>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
            <p:cNvSpPr/>
            <p:nvPr/>
          </p:nvSpPr>
          <p:spPr>
            <a:xfrm>
              <a:off x="3451825" y="2066150"/>
              <a:ext cx="5375" cy="5825"/>
            </a:xfrm>
            <a:custGeom>
              <a:rect b="b" l="l" r="r" t="t"/>
              <a:pathLst>
                <a:path extrusionOk="0" h="233" w="215">
                  <a:moveTo>
                    <a:pt x="214" y="0"/>
                  </a:moveTo>
                  <a:lnTo>
                    <a:pt x="214" y="0"/>
                  </a:lnTo>
                  <a:cubicBezTo>
                    <a:pt x="177" y="37"/>
                    <a:pt x="140" y="65"/>
                    <a:pt x="93" y="102"/>
                  </a:cubicBezTo>
                  <a:cubicBezTo>
                    <a:pt x="66" y="149"/>
                    <a:pt x="38" y="186"/>
                    <a:pt x="0" y="232"/>
                  </a:cubicBezTo>
                  <a:cubicBezTo>
                    <a:pt x="28" y="223"/>
                    <a:pt x="38" y="205"/>
                    <a:pt x="66" y="186"/>
                  </a:cubicBezTo>
                  <a:cubicBezTo>
                    <a:pt x="84" y="158"/>
                    <a:pt x="112" y="149"/>
                    <a:pt x="121" y="130"/>
                  </a:cubicBezTo>
                  <a:cubicBezTo>
                    <a:pt x="158" y="93"/>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
            <p:cNvSpPr/>
            <p:nvPr/>
          </p:nvSpPr>
          <p:spPr>
            <a:xfrm>
              <a:off x="3446475" y="2074050"/>
              <a:ext cx="3750" cy="3025"/>
            </a:xfrm>
            <a:custGeom>
              <a:rect b="b" l="l" r="r" t="t"/>
              <a:pathLst>
                <a:path extrusionOk="0" h="121" w="150">
                  <a:moveTo>
                    <a:pt x="149" y="0"/>
                  </a:moveTo>
                  <a:lnTo>
                    <a:pt x="149" y="0"/>
                  </a:lnTo>
                  <a:cubicBezTo>
                    <a:pt x="112" y="9"/>
                    <a:pt x="94" y="28"/>
                    <a:pt x="66" y="56"/>
                  </a:cubicBezTo>
                  <a:cubicBezTo>
                    <a:pt x="47" y="65"/>
                    <a:pt x="10" y="93"/>
                    <a:pt x="1" y="121"/>
                  </a:cubicBezTo>
                  <a:cubicBezTo>
                    <a:pt x="29" y="102"/>
                    <a:pt x="57" y="93"/>
                    <a:pt x="75" y="65"/>
                  </a:cubicBezTo>
                  <a:cubicBezTo>
                    <a:pt x="103" y="56"/>
                    <a:pt x="122"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
            <p:cNvSpPr/>
            <p:nvPr/>
          </p:nvSpPr>
          <p:spPr>
            <a:xfrm>
              <a:off x="3466700" y="2055450"/>
              <a:ext cx="3500" cy="6300"/>
            </a:xfrm>
            <a:custGeom>
              <a:rect b="b" l="l" r="r" t="t"/>
              <a:pathLst>
                <a:path extrusionOk="0" h="252" w="140">
                  <a:moveTo>
                    <a:pt x="139" y="1"/>
                  </a:moveTo>
                  <a:lnTo>
                    <a:pt x="139" y="1"/>
                  </a:lnTo>
                  <a:cubicBezTo>
                    <a:pt x="102" y="47"/>
                    <a:pt x="84" y="75"/>
                    <a:pt x="65" y="112"/>
                  </a:cubicBezTo>
                  <a:lnTo>
                    <a:pt x="37" y="177"/>
                  </a:lnTo>
                  <a:lnTo>
                    <a:pt x="0" y="252"/>
                  </a:lnTo>
                  <a:cubicBezTo>
                    <a:pt x="9" y="233"/>
                    <a:pt x="37" y="214"/>
                    <a:pt x="47" y="196"/>
                  </a:cubicBezTo>
                  <a:cubicBezTo>
                    <a:pt x="56" y="177"/>
                    <a:pt x="74" y="159"/>
                    <a:pt x="84" y="140"/>
                  </a:cubicBezTo>
                  <a:cubicBezTo>
                    <a:pt x="102" y="94"/>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
            <p:cNvSpPr/>
            <p:nvPr/>
          </p:nvSpPr>
          <p:spPr>
            <a:xfrm>
              <a:off x="3463900" y="2059175"/>
              <a:ext cx="2825" cy="4200"/>
            </a:xfrm>
            <a:custGeom>
              <a:rect b="b" l="l" r="r" t="t"/>
              <a:pathLst>
                <a:path extrusionOk="0" h="168" w="113">
                  <a:moveTo>
                    <a:pt x="112" y="0"/>
                  </a:moveTo>
                  <a:lnTo>
                    <a:pt x="112" y="0"/>
                  </a:lnTo>
                  <a:cubicBezTo>
                    <a:pt x="94" y="19"/>
                    <a:pt x="75" y="56"/>
                    <a:pt x="47" y="75"/>
                  </a:cubicBezTo>
                  <a:cubicBezTo>
                    <a:pt x="28" y="112"/>
                    <a:pt x="10" y="140"/>
                    <a:pt x="1" y="168"/>
                  </a:cubicBezTo>
                  <a:cubicBezTo>
                    <a:pt x="19" y="158"/>
                    <a:pt x="28" y="149"/>
                    <a:pt x="47" y="140"/>
                  </a:cubicBezTo>
                  <a:cubicBezTo>
                    <a:pt x="56" y="121"/>
                    <a:pt x="66" y="103"/>
                    <a:pt x="75" y="93"/>
                  </a:cubicBezTo>
                  <a:cubicBezTo>
                    <a:pt x="94" y="84"/>
                    <a:pt x="103" y="56"/>
                    <a:pt x="103" y="47"/>
                  </a:cubicBezTo>
                  <a:cubicBezTo>
                    <a:pt x="112" y="38"/>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
            <p:cNvSpPr/>
            <p:nvPr/>
          </p:nvSpPr>
          <p:spPr>
            <a:xfrm>
              <a:off x="3467850" y="2053825"/>
              <a:ext cx="1175" cy="3050"/>
            </a:xfrm>
            <a:custGeom>
              <a:rect b="b" l="l" r="r" t="t"/>
              <a:pathLst>
                <a:path extrusionOk="0" h="122" w="47">
                  <a:moveTo>
                    <a:pt x="38" y="1"/>
                  </a:moveTo>
                  <a:cubicBezTo>
                    <a:pt x="19" y="29"/>
                    <a:pt x="19" y="38"/>
                    <a:pt x="10" y="66"/>
                  </a:cubicBezTo>
                  <a:cubicBezTo>
                    <a:pt x="1" y="66"/>
                    <a:pt x="1" y="75"/>
                    <a:pt x="1" y="84"/>
                  </a:cubicBezTo>
                  <a:lnTo>
                    <a:pt x="1" y="122"/>
                  </a:lnTo>
                  <a:cubicBezTo>
                    <a:pt x="10" y="112"/>
                    <a:pt x="28" y="94"/>
                    <a:pt x="38" y="75"/>
                  </a:cubicBezTo>
                  <a:cubicBezTo>
                    <a:pt x="47" y="66"/>
                    <a:pt x="47" y="47"/>
                    <a:pt x="47" y="38"/>
                  </a:cubicBezTo>
                  <a:cubicBezTo>
                    <a:pt x="47" y="29"/>
                    <a:pt x="38"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
            <p:cNvSpPr/>
            <p:nvPr/>
          </p:nvSpPr>
          <p:spPr>
            <a:xfrm>
              <a:off x="3475050" y="2067075"/>
              <a:ext cx="3050" cy="6050"/>
            </a:xfrm>
            <a:custGeom>
              <a:rect b="b" l="l" r="r" t="t"/>
              <a:pathLst>
                <a:path extrusionOk="0" h="242" w="122">
                  <a:moveTo>
                    <a:pt x="93" y="0"/>
                  </a:moveTo>
                  <a:lnTo>
                    <a:pt x="93" y="0"/>
                  </a:lnTo>
                  <a:cubicBezTo>
                    <a:pt x="112" y="47"/>
                    <a:pt x="93" y="93"/>
                    <a:pt x="84" y="140"/>
                  </a:cubicBezTo>
                  <a:cubicBezTo>
                    <a:pt x="75" y="158"/>
                    <a:pt x="66" y="168"/>
                    <a:pt x="47" y="195"/>
                  </a:cubicBezTo>
                  <a:cubicBezTo>
                    <a:pt x="38" y="195"/>
                    <a:pt x="38" y="205"/>
                    <a:pt x="28" y="214"/>
                  </a:cubicBezTo>
                  <a:cubicBezTo>
                    <a:pt x="19" y="214"/>
                    <a:pt x="19" y="233"/>
                    <a:pt x="1" y="242"/>
                  </a:cubicBezTo>
                  <a:cubicBezTo>
                    <a:pt x="19" y="233"/>
                    <a:pt x="28" y="233"/>
                    <a:pt x="38" y="214"/>
                  </a:cubicBezTo>
                  <a:cubicBezTo>
                    <a:pt x="38" y="205"/>
                    <a:pt x="47" y="205"/>
                    <a:pt x="66" y="195"/>
                  </a:cubicBezTo>
                  <a:cubicBezTo>
                    <a:pt x="84" y="186"/>
                    <a:pt x="93" y="158"/>
                    <a:pt x="112" y="140"/>
                  </a:cubicBezTo>
                  <a:cubicBezTo>
                    <a:pt x="121" y="112"/>
                    <a:pt x="121" y="93"/>
                    <a:pt x="121" y="65"/>
                  </a:cubicBezTo>
                  <a:cubicBezTo>
                    <a:pt x="121" y="37"/>
                    <a:pt x="112"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
            <p:cNvSpPr/>
            <p:nvPr/>
          </p:nvSpPr>
          <p:spPr>
            <a:xfrm>
              <a:off x="3471100" y="2070775"/>
              <a:ext cx="4900" cy="3975"/>
            </a:xfrm>
            <a:custGeom>
              <a:rect b="b" l="l" r="r" t="t"/>
              <a:pathLst>
                <a:path extrusionOk="0" h="159" w="196">
                  <a:moveTo>
                    <a:pt x="196" y="1"/>
                  </a:moveTo>
                  <a:lnTo>
                    <a:pt x="196" y="1"/>
                  </a:lnTo>
                  <a:cubicBezTo>
                    <a:pt x="177" y="10"/>
                    <a:pt x="159" y="20"/>
                    <a:pt x="140" y="38"/>
                  </a:cubicBezTo>
                  <a:cubicBezTo>
                    <a:pt x="131" y="57"/>
                    <a:pt x="103" y="66"/>
                    <a:pt x="94" y="85"/>
                  </a:cubicBezTo>
                  <a:lnTo>
                    <a:pt x="47" y="122"/>
                  </a:lnTo>
                  <a:cubicBezTo>
                    <a:pt x="38" y="140"/>
                    <a:pt x="19" y="150"/>
                    <a:pt x="1" y="159"/>
                  </a:cubicBezTo>
                  <a:cubicBezTo>
                    <a:pt x="19" y="159"/>
                    <a:pt x="38" y="150"/>
                    <a:pt x="56" y="140"/>
                  </a:cubicBezTo>
                  <a:cubicBezTo>
                    <a:pt x="84" y="122"/>
                    <a:pt x="103" y="112"/>
                    <a:pt x="112" y="103"/>
                  </a:cubicBezTo>
                  <a:cubicBezTo>
                    <a:pt x="149"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
            <p:cNvSpPr/>
            <p:nvPr/>
          </p:nvSpPr>
          <p:spPr>
            <a:xfrm>
              <a:off x="3468775" y="2074725"/>
              <a:ext cx="5150" cy="3050"/>
            </a:xfrm>
            <a:custGeom>
              <a:rect b="b" l="l" r="r" t="t"/>
              <a:pathLst>
                <a:path extrusionOk="0" h="122" w="206">
                  <a:moveTo>
                    <a:pt x="205" y="1"/>
                  </a:moveTo>
                  <a:lnTo>
                    <a:pt x="205" y="1"/>
                  </a:lnTo>
                  <a:cubicBezTo>
                    <a:pt x="177" y="29"/>
                    <a:pt x="140" y="38"/>
                    <a:pt x="103" y="66"/>
                  </a:cubicBezTo>
                  <a:cubicBezTo>
                    <a:pt x="66" y="85"/>
                    <a:pt x="29" y="94"/>
                    <a:pt x="1" y="122"/>
                  </a:cubicBezTo>
                  <a:cubicBezTo>
                    <a:pt x="19" y="122"/>
                    <a:pt x="29" y="122"/>
                    <a:pt x="56" y="112"/>
                  </a:cubicBezTo>
                  <a:cubicBezTo>
                    <a:pt x="75" y="112"/>
                    <a:pt x="103" y="94"/>
                    <a:pt x="112" y="85"/>
                  </a:cubicBezTo>
                  <a:cubicBezTo>
                    <a:pt x="131" y="75"/>
                    <a:pt x="149" y="66"/>
                    <a:pt x="159" y="47"/>
                  </a:cubicBezTo>
                  <a:cubicBezTo>
                    <a:pt x="187" y="38"/>
                    <a:pt x="196" y="2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
            <p:cNvSpPr/>
            <p:nvPr/>
          </p:nvSpPr>
          <p:spPr>
            <a:xfrm>
              <a:off x="3472500" y="2069625"/>
              <a:ext cx="2575" cy="2575"/>
            </a:xfrm>
            <a:custGeom>
              <a:rect b="b" l="l" r="r" t="t"/>
              <a:pathLst>
                <a:path extrusionOk="0" h="103" w="103">
                  <a:moveTo>
                    <a:pt x="103" y="1"/>
                  </a:moveTo>
                  <a:cubicBezTo>
                    <a:pt x="84" y="19"/>
                    <a:pt x="56" y="38"/>
                    <a:pt x="56" y="47"/>
                  </a:cubicBezTo>
                  <a:lnTo>
                    <a:pt x="0" y="103"/>
                  </a:lnTo>
                  <a:cubicBezTo>
                    <a:pt x="28" y="103"/>
                    <a:pt x="47" y="93"/>
                    <a:pt x="75" y="66"/>
                  </a:cubicBezTo>
                  <a:cubicBezTo>
                    <a:pt x="84" y="56"/>
                    <a:pt x="84" y="47"/>
                    <a:pt x="93" y="38"/>
                  </a:cubicBezTo>
                  <a:cubicBezTo>
                    <a:pt x="93" y="19"/>
                    <a:pt x="103"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3"/>
            <p:cNvSpPr/>
            <p:nvPr/>
          </p:nvSpPr>
          <p:spPr>
            <a:xfrm>
              <a:off x="3444625" y="2082400"/>
              <a:ext cx="5825" cy="1175"/>
            </a:xfrm>
            <a:custGeom>
              <a:rect b="b" l="l" r="r" t="t"/>
              <a:pathLst>
                <a:path extrusionOk="0" h="47" w="233">
                  <a:moveTo>
                    <a:pt x="0" y="1"/>
                  </a:moveTo>
                  <a:cubicBezTo>
                    <a:pt x="19" y="10"/>
                    <a:pt x="47" y="10"/>
                    <a:pt x="56" y="38"/>
                  </a:cubicBezTo>
                  <a:cubicBezTo>
                    <a:pt x="84" y="47"/>
                    <a:pt x="93" y="47"/>
                    <a:pt x="121" y="47"/>
                  </a:cubicBezTo>
                  <a:cubicBezTo>
                    <a:pt x="149" y="47"/>
                    <a:pt x="196" y="47"/>
                    <a:pt x="233" y="19"/>
                  </a:cubicBezTo>
                  <a:cubicBezTo>
                    <a:pt x="196" y="19"/>
                    <a:pt x="149" y="10"/>
                    <a:pt x="121" y="10"/>
                  </a:cubicBezTo>
                  <a:cubicBezTo>
                    <a:pt x="84"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
            <p:cNvSpPr/>
            <p:nvPr/>
          </p:nvSpPr>
          <p:spPr>
            <a:xfrm>
              <a:off x="3446950" y="2081250"/>
              <a:ext cx="4675" cy="950"/>
            </a:xfrm>
            <a:custGeom>
              <a:rect b="b" l="l" r="r" t="t"/>
              <a:pathLst>
                <a:path extrusionOk="0" h="38" w="187">
                  <a:moveTo>
                    <a:pt x="0" y="0"/>
                  </a:moveTo>
                  <a:cubicBezTo>
                    <a:pt x="10" y="9"/>
                    <a:pt x="28" y="9"/>
                    <a:pt x="47" y="37"/>
                  </a:cubicBezTo>
                  <a:lnTo>
                    <a:pt x="93" y="37"/>
                  </a:lnTo>
                  <a:cubicBezTo>
                    <a:pt x="130" y="19"/>
                    <a:pt x="16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
            <p:cNvSpPr/>
            <p:nvPr/>
          </p:nvSpPr>
          <p:spPr>
            <a:xfrm>
              <a:off x="3448800" y="2077525"/>
              <a:ext cx="3750" cy="2350"/>
            </a:xfrm>
            <a:custGeom>
              <a:rect b="b" l="l" r="r" t="t"/>
              <a:pathLst>
                <a:path extrusionOk="0" h="94" w="150">
                  <a:moveTo>
                    <a:pt x="149" y="0"/>
                  </a:moveTo>
                  <a:lnTo>
                    <a:pt x="149" y="0"/>
                  </a:lnTo>
                  <a:cubicBezTo>
                    <a:pt x="121" y="10"/>
                    <a:pt x="84" y="19"/>
                    <a:pt x="66" y="28"/>
                  </a:cubicBezTo>
                  <a:cubicBezTo>
                    <a:pt x="47" y="47"/>
                    <a:pt x="19" y="65"/>
                    <a:pt x="1" y="93"/>
                  </a:cubicBezTo>
                  <a:cubicBezTo>
                    <a:pt x="29" y="75"/>
                    <a:pt x="66" y="65"/>
                    <a:pt x="75" y="56"/>
                  </a:cubicBezTo>
                  <a:cubicBezTo>
                    <a:pt x="84" y="56"/>
                    <a:pt x="103" y="47"/>
                    <a:pt x="112" y="28"/>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
            <p:cNvSpPr/>
            <p:nvPr/>
          </p:nvSpPr>
          <p:spPr>
            <a:xfrm>
              <a:off x="3451350" y="2078925"/>
              <a:ext cx="3750" cy="1175"/>
            </a:xfrm>
            <a:custGeom>
              <a:rect b="b" l="l" r="r" t="t"/>
              <a:pathLst>
                <a:path extrusionOk="0" h="47" w="150">
                  <a:moveTo>
                    <a:pt x="150" y="0"/>
                  </a:moveTo>
                  <a:cubicBezTo>
                    <a:pt x="112" y="0"/>
                    <a:pt x="94" y="0"/>
                    <a:pt x="66" y="9"/>
                  </a:cubicBezTo>
                  <a:cubicBezTo>
                    <a:pt x="47" y="19"/>
                    <a:pt x="19" y="19"/>
                    <a:pt x="1" y="47"/>
                  </a:cubicBezTo>
                  <a:cubicBezTo>
                    <a:pt x="38" y="47"/>
                    <a:pt x="57" y="47"/>
                    <a:pt x="85" y="28"/>
                  </a:cubicBezTo>
                  <a:cubicBezTo>
                    <a:pt x="103" y="19"/>
                    <a:pt x="131"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3"/>
            <p:cNvSpPr/>
            <p:nvPr/>
          </p:nvSpPr>
          <p:spPr>
            <a:xfrm>
              <a:off x="3452750" y="2081000"/>
              <a:ext cx="4900" cy="1425"/>
            </a:xfrm>
            <a:custGeom>
              <a:rect b="b" l="l" r="r" t="t"/>
              <a:pathLst>
                <a:path extrusionOk="0" h="57" w="196">
                  <a:moveTo>
                    <a:pt x="196" y="1"/>
                  </a:moveTo>
                  <a:cubicBezTo>
                    <a:pt x="159" y="1"/>
                    <a:pt x="131" y="1"/>
                    <a:pt x="94" y="10"/>
                  </a:cubicBezTo>
                  <a:cubicBezTo>
                    <a:pt x="75" y="19"/>
                    <a:pt x="38" y="29"/>
                    <a:pt x="1" y="57"/>
                  </a:cubicBezTo>
                  <a:cubicBezTo>
                    <a:pt x="38" y="57"/>
                    <a:pt x="75" y="57"/>
                    <a:pt x="103" y="47"/>
                  </a:cubicBezTo>
                  <a:cubicBezTo>
                    <a:pt x="131" y="29"/>
                    <a:pt x="168" y="1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3"/>
            <p:cNvSpPr/>
            <p:nvPr/>
          </p:nvSpPr>
          <p:spPr>
            <a:xfrm>
              <a:off x="3446725" y="2046175"/>
              <a:ext cx="4900" cy="4425"/>
            </a:xfrm>
            <a:custGeom>
              <a:rect b="b" l="l" r="r" t="t"/>
              <a:pathLst>
                <a:path extrusionOk="0" h="177" w="196">
                  <a:moveTo>
                    <a:pt x="195" y="0"/>
                  </a:moveTo>
                  <a:cubicBezTo>
                    <a:pt x="167" y="0"/>
                    <a:pt x="158" y="9"/>
                    <a:pt x="121" y="19"/>
                  </a:cubicBezTo>
                  <a:cubicBezTo>
                    <a:pt x="102" y="28"/>
                    <a:pt x="74" y="56"/>
                    <a:pt x="65" y="65"/>
                  </a:cubicBezTo>
                  <a:cubicBezTo>
                    <a:pt x="28" y="102"/>
                    <a:pt x="9" y="140"/>
                    <a:pt x="0" y="177"/>
                  </a:cubicBezTo>
                  <a:cubicBezTo>
                    <a:pt x="19" y="167"/>
                    <a:pt x="28" y="149"/>
                    <a:pt x="47" y="140"/>
                  </a:cubicBezTo>
                  <a:lnTo>
                    <a:pt x="93" y="93"/>
                  </a:lnTo>
                  <a:cubicBezTo>
                    <a:pt x="130" y="56"/>
                    <a:pt x="158" y="2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
            <p:cNvSpPr/>
            <p:nvPr/>
          </p:nvSpPr>
          <p:spPr>
            <a:xfrm>
              <a:off x="3446950" y="2048500"/>
              <a:ext cx="3500" cy="4650"/>
            </a:xfrm>
            <a:custGeom>
              <a:rect b="b" l="l" r="r" t="t"/>
              <a:pathLst>
                <a:path extrusionOk="0" h="186" w="140">
                  <a:moveTo>
                    <a:pt x="140" y="0"/>
                  </a:moveTo>
                  <a:lnTo>
                    <a:pt x="140" y="0"/>
                  </a:lnTo>
                  <a:cubicBezTo>
                    <a:pt x="121" y="9"/>
                    <a:pt x="103" y="9"/>
                    <a:pt x="93" y="28"/>
                  </a:cubicBezTo>
                  <a:cubicBezTo>
                    <a:pt x="75" y="47"/>
                    <a:pt x="56" y="65"/>
                    <a:pt x="47" y="74"/>
                  </a:cubicBezTo>
                  <a:cubicBezTo>
                    <a:pt x="28" y="102"/>
                    <a:pt x="0" y="149"/>
                    <a:pt x="0" y="186"/>
                  </a:cubicBezTo>
                  <a:lnTo>
                    <a:pt x="38" y="139"/>
                  </a:lnTo>
                  <a:cubicBezTo>
                    <a:pt x="47" y="121"/>
                    <a:pt x="56" y="102"/>
                    <a:pt x="75" y="93"/>
                  </a:cubicBezTo>
                  <a:cubicBezTo>
                    <a:pt x="93" y="56"/>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3"/>
            <p:cNvSpPr/>
            <p:nvPr/>
          </p:nvSpPr>
          <p:spPr>
            <a:xfrm>
              <a:off x="3446475" y="2051500"/>
              <a:ext cx="3050" cy="4900"/>
            </a:xfrm>
            <a:custGeom>
              <a:rect b="b" l="l" r="r" t="t"/>
              <a:pathLst>
                <a:path extrusionOk="0" h="196" w="122">
                  <a:moveTo>
                    <a:pt x="122" y="1"/>
                  </a:moveTo>
                  <a:lnTo>
                    <a:pt x="122" y="1"/>
                  </a:lnTo>
                  <a:cubicBezTo>
                    <a:pt x="94" y="38"/>
                    <a:pt x="66" y="75"/>
                    <a:pt x="29" y="84"/>
                  </a:cubicBezTo>
                  <a:cubicBezTo>
                    <a:pt x="19" y="103"/>
                    <a:pt x="19" y="122"/>
                    <a:pt x="10" y="140"/>
                  </a:cubicBezTo>
                  <a:cubicBezTo>
                    <a:pt x="1" y="159"/>
                    <a:pt x="1" y="177"/>
                    <a:pt x="1" y="196"/>
                  </a:cubicBezTo>
                  <a:lnTo>
                    <a:pt x="29" y="159"/>
                  </a:lnTo>
                  <a:cubicBezTo>
                    <a:pt x="38" y="140"/>
                    <a:pt x="57" y="122"/>
                    <a:pt x="66" y="112"/>
                  </a:cubicBezTo>
                  <a:cubicBezTo>
                    <a:pt x="94" y="75"/>
                    <a:pt x="112"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3"/>
            <p:cNvSpPr/>
            <p:nvPr/>
          </p:nvSpPr>
          <p:spPr>
            <a:xfrm>
              <a:off x="3443225" y="2054525"/>
              <a:ext cx="1900" cy="5825"/>
            </a:xfrm>
            <a:custGeom>
              <a:rect b="b" l="l" r="r" t="t"/>
              <a:pathLst>
                <a:path extrusionOk="0" h="233" w="76">
                  <a:moveTo>
                    <a:pt x="75" y="1"/>
                  </a:moveTo>
                  <a:cubicBezTo>
                    <a:pt x="56" y="38"/>
                    <a:pt x="47" y="84"/>
                    <a:pt x="10" y="103"/>
                  </a:cubicBezTo>
                  <a:cubicBezTo>
                    <a:pt x="10" y="112"/>
                    <a:pt x="1" y="140"/>
                    <a:pt x="1" y="159"/>
                  </a:cubicBezTo>
                  <a:lnTo>
                    <a:pt x="1" y="233"/>
                  </a:lnTo>
                  <a:lnTo>
                    <a:pt x="19" y="177"/>
                  </a:lnTo>
                  <a:cubicBezTo>
                    <a:pt x="38" y="149"/>
                    <a:pt x="38" y="140"/>
                    <a:pt x="47" y="112"/>
                  </a:cubicBezTo>
                  <a:cubicBezTo>
                    <a:pt x="66" y="8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
            <p:cNvSpPr/>
            <p:nvPr/>
          </p:nvSpPr>
          <p:spPr>
            <a:xfrm>
              <a:off x="3443225" y="2059650"/>
              <a:ext cx="2350" cy="5825"/>
            </a:xfrm>
            <a:custGeom>
              <a:rect b="b" l="l" r="r" t="t"/>
              <a:pathLst>
                <a:path extrusionOk="0" h="233" w="94">
                  <a:moveTo>
                    <a:pt x="94" y="0"/>
                  </a:moveTo>
                  <a:lnTo>
                    <a:pt x="94" y="0"/>
                  </a:lnTo>
                  <a:cubicBezTo>
                    <a:pt x="56" y="37"/>
                    <a:pt x="38" y="74"/>
                    <a:pt x="19" y="102"/>
                  </a:cubicBezTo>
                  <a:cubicBezTo>
                    <a:pt x="10" y="121"/>
                    <a:pt x="10" y="139"/>
                    <a:pt x="1" y="167"/>
                  </a:cubicBezTo>
                  <a:lnTo>
                    <a:pt x="1" y="232"/>
                  </a:lnTo>
                  <a:cubicBezTo>
                    <a:pt x="1" y="214"/>
                    <a:pt x="10" y="204"/>
                    <a:pt x="19" y="177"/>
                  </a:cubicBezTo>
                  <a:lnTo>
                    <a:pt x="47" y="121"/>
                  </a:lnTo>
                  <a:cubicBezTo>
                    <a:pt x="56" y="84"/>
                    <a:pt x="84" y="4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3"/>
            <p:cNvSpPr/>
            <p:nvPr/>
          </p:nvSpPr>
          <p:spPr>
            <a:xfrm>
              <a:off x="3458800" y="2058475"/>
              <a:ext cx="1875" cy="2350"/>
            </a:xfrm>
            <a:custGeom>
              <a:rect b="b" l="l" r="r" t="t"/>
              <a:pathLst>
                <a:path extrusionOk="0" h="94" w="75">
                  <a:moveTo>
                    <a:pt x="75" y="1"/>
                  </a:moveTo>
                  <a:cubicBezTo>
                    <a:pt x="47" y="19"/>
                    <a:pt x="37" y="28"/>
                    <a:pt x="28" y="38"/>
                  </a:cubicBezTo>
                  <a:cubicBezTo>
                    <a:pt x="10" y="66"/>
                    <a:pt x="0" y="75"/>
                    <a:pt x="0" y="93"/>
                  </a:cubicBezTo>
                  <a:cubicBezTo>
                    <a:pt x="28" y="84"/>
                    <a:pt x="37" y="75"/>
                    <a:pt x="47" y="66"/>
                  </a:cubicBezTo>
                  <a:cubicBezTo>
                    <a:pt x="65"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3"/>
            <p:cNvSpPr/>
            <p:nvPr/>
          </p:nvSpPr>
          <p:spPr>
            <a:xfrm>
              <a:off x="3461125" y="2057325"/>
              <a:ext cx="1875" cy="2350"/>
            </a:xfrm>
            <a:custGeom>
              <a:rect b="b" l="l" r="r" t="t"/>
              <a:pathLst>
                <a:path extrusionOk="0" h="94" w="75">
                  <a:moveTo>
                    <a:pt x="74" y="0"/>
                  </a:moveTo>
                  <a:lnTo>
                    <a:pt x="74" y="0"/>
                  </a:lnTo>
                  <a:cubicBezTo>
                    <a:pt x="47" y="19"/>
                    <a:pt x="37" y="28"/>
                    <a:pt x="28" y="37"/>
                  </a:cubicBezTo>
                  <a:cubicBezTo>
                    <a:pt x="9" y="65"/>
                    <a:pt x="0" y="74"/>
                    <a:pt x="0" y="93"/>
                  </a:cubicBezTo>
                  <a:cubicBezTo>
                    <a:pt x="28" y="84"/>
                    <a:pt x="37" y="74"/>
                    <a:pt x="47" y="65"/>
                  </a:cubicBezTo>
                  <a:cubicBezTo>
                    <a:pt x="65" y="37"/>
                    <a:pt x="7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
            <p:cNvSpPr/>
            <p:nvPr/>
          </p:nvSpPr>
          <p:spPr>
            <a:xfrm>
              <a:off x="3441150" y="2067775"/>
              <a:ext cx="1175" cy="4200"/>
            </a:xfrm>
            <a:custGeom>
              <a:rect b="b" l="l" r="r" t="t"/>
              <a:pathLst>
                <a:path extrusionOk="0" h="168" w="47">
                  <a:moveTo>
                    <a:pt x="47" y="0"/>
                  </a:moveTo>
                  <a:lnTo>
                    <a:pt x="47" y="0"/>
                  </a:lnTo>
                  <a:cubicBezTo>
                    <a:pt x="28" y="28"/>
                    <a:pt x="28" y="65"/>
                    <a:pt x="9" y="75"/>
                  </a:cubicBezTo>
                  <a:cubicBezTo>
                    <a:pt x="0" y="93"/>
                    <a:pt x="0" y="112"/>
                    <a:pt x="0" y="121"/>
                  </a:cubicBezTo>
                  <a:lnTo>
                    <a:pt x="0" y="167"/>
                  </a:lnTo>
                  <a:cubicBezTo>
                    <a:pt x="28" y="140"/>
                    <a:pt x="28" y="112"/>
                    <a:pt x="37" y="84"/>
                  </a:cubicBezTo>
                  <a:cubicBezTo>
                    <a:pt x="47" y="6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3"/>
            <p:cNvSpPr/>
            <p:nvPr/>
          </p:nvSpPr>
          <p:spPr>
            <a:xfrm>
              <a:off x="3437200" y="2122150"/>
              <a:ext cx="40675" cy="39500"/>
            </a:xfrm>
            <a:custGeom>
              <a:rect b="b" l="l" r="r" t="t"/>
              <a:pathLst>
                <a:path extrusionOk="0" h="1580" w="1627">
                  <a:moveTo>
                    <a:pt x="525" y="1"/>
                  </a:moveTo>
                  <a:cubicBezTo>
                    <a:pt x="400" y="1"/>
                    <a:pt x="299" y="146"/>
                    <a:pt x="242" y="269"/>
                  </a:cubicBezTo>
                  <a:cubicBezTo>
                    <a:pt x="74" y="612"/>
                    <a:pt x="0" y="1012"/>
                    <a:pt x="19" y="1393"/>
                  </a:cubicBezTo>
                  <a:cubicBezTo>
                    <a:pt x="19" y="1532"/>
                    <a:pt x="186" y="1569"/>
                    <a:pt x="279" y="1579"/>
                  </a:cubicBezTo>
                  <a:cubicBezTo>
                    <a:pt x="304" y="1579"/>
                    <a:pt x="330" y="1580"/>
                    <a:pt x="355" y="1580"/>
                  </a:cubicBezTo>
                  <a:cubicBezTo>
                    <a:pt x="702" y="1580"/>
                    <a:pt x="1053" y="1518"/>
                    <a:pt x="1347" y="1328"/>
                  </a:cubicBezTo>
                  <a:cubicBezTo>
                    <a:pt x="1440" y="1263"/>
                    <a:pt x="1533" y="1188"/>
                    <a:pt x="1580" y="1077"/>
                  </a:cubicBezTo>
                  <a:cubicBezTo>
                    <a:pt x="1626" y="975"/>
                    <a:pt x="1607" y="835"/>
                    <a:pt x="1515" y="770"/>
                  </a:cubicBezTo>
                  <a:cubicBezTo>
                    <a:pt x="1471" y="739"/>
                    <a:pt x="1420" y="727"/>
                    <a:pt x="1366" y="727"/>
                  </a:cubicBezTo>
                  <a:cubicBezTo>
                    <a:pt x="1292" y="727"/>
                    <a:pt x="1213" y="749"/>
                    <a:pt x="1143" y="770"/>
                  </a:cubicBezTo>
                  <a:cubicBezTo>
                    <a:pt x="1217" y="696"/>
                    <a:pt x="1273" y="612"/>
                    <a:pt x="1301" y="520"/>
                  </a:cubicBezTo>
                  <a:cubicBezTo>
                    <a:pt x="1319" y="427"/>
                    <a:pt x="1282" y="315"/>
                    <a:pt x="1208" y="269"/>
                  </a:cubicBezTo>
                  <a:cubicBezTo>
                    <a:pt x="1179" y="254"/>
                    <a:pt x="1149" y="248"/>
                    <a:pt x="1118" y="248"/>
                  </a:cubicBezTo>
                  <a:cubicBezTo>
                    <a:pt x="1050" y="248"/>
                    <a:pt x="981" y="280"/>
                    <a:pt x="929" y="324"/>
                  </a:cubicBezTo>
                  <a:cubicBezTo>
                    <a:pt x="846" y="380"/>
                    <a:pt x="771" y="473"/>
                    <a:pt x="697" y="520"/>
                  </a:cubicBezTo>
                  <a:cubicBezTo>
                    <a:pt x="725" y="427"/>
                    <a:pt x="753" y="324"/>
                    <a:pt x="743" y="232"/>
                  </a:cubicBezTo>
                  <a:cubicBezTo>
                    <a:pt x="725" y="129"/>
                    <a:pt x="669" y="36"/>
                    <a:pt x="576" y="9"/>
                  </a:cubicBezTo>
                  <a:cubicBezTo>
                    <a:pt x="559" y="3"/>
                    <a:pt x="542" y="1"/>
                    <a:pt x="5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3"/>
            <p:cNvSpPr/>
            <p:nvPr/>
          </p:nvSpPr>
          <p:spPr>
            <a:xfrm>
              <a:off x="3436875" y="2122300"/>
              <a:ext cx="41225" cy="40250"/>
            </a:xfrm>
            <a:custGeom>
              <a:rect b="b" l="l" r="r" t="t"/>
              <a:pathLst>
                <a:path extrusionOk="0" h="1610" w="1649">
                  <a:moveTo>
                    <a:pt x="41" y="876"/>
                  </a:moveTo>
                  <a:lnTo>
                    <a:pt x="41" y="876"/>
                  </a:lnTo>
                  <a:cubicBezTo>
                    <a:pt x="12" y="1012"/>
                    <a:pt x="0" y="1153"/>
                    <a:pt x="1" y="1295"/>
                  </a:cubicBezTo>
                  <a:lnTo>
                    <a:pt x="1" y="1295"/>
                  </a:lnTo>
                  <a:cubicBezTo>
                    <a:pt x="1" y="1158"/>
                    <a:pt x="13" y="1017"/>
                    <a:pt x="41" y="876"/>
                  </a:cubicBezTo>
                  <a:close/>
                  <a:moveTo>
                    <a:pt x="1" y="1295"/>
                  </a:moveTo>
                  <a:cubicBezTo>
                    <a:pt x="0" y="1339"/>
                    <a:pt x="2" y="1382"/>
                    <a:pt x="4" y="1424"/>
                  </a:cubicBezTo>
                  <a:cubicBezTo>
                    <a:pt x="2" y="1381"/>
                    <a:pt x="1" y="1338"/>
                    <a:pt x="1" y="1295"/>
                  </a:cubicBezTo>
                  <a:close/>
                  <a:moveTo>
                    <a:pt x="22" y="1434"/>
                  </a:moveTo>
                  <a:cubicBezTo>
                    <a:pt x="23" y="1462"/>
                    <a:pt x="32" y="1489"/>
                    <a:pt x="41" y="1508"/>
                  </a:cubicBezTo>
                  <a:cubicBezTo>
                    <a:pt x="32" y="1480"/>
                    <a:pt x="23" y="1462"/>
                    <a:pt x="22" y="1434"/>
                  </a:cubicBezTo>
                  <a:close/>
                  <a:moveTo>
                    <a:pt x="41" y="1508"/>
                  </a:moveTo>
                  <a:lnTo>
                    <a:pt x="41" y="1508"/>
                  </a:lnTo>
                  <a:cubicBezTo>
                    <a:pt x="50" y="1526"/>
                    <a:pt x="78" y="1554"/>
                    <a:pt x="97" y="1563"/>
                  </a:cubicBezTo>
                  <a:cubicBezTo>
                    <a:pt x="78" y="1536"/>
                    <a:pt x="50" y="1526"/>
                    <a:pt x="41" y="1508"/>
                  </a:cubicBezTo>
                  <a:close/>
                  <a:moveTo>
                    <a:pt x="97" y="1563"/>
                  </a:moveTo>
                  <a:lnTo>
                    <a:pt x="97" y="1563"/>
                  </a:lnTo>
                  <a:cubicBezTo>
                    <a:pt x="143" y="1582"/>
                    <a:pt x="190" y="1601"/>
                    <a:pt x="255" y="1610"/>
                  </a:cubicBezTo>
                  <a:cubicBezTo>
                    <a:pt x="208" y="1601"/>
                    <a:pt x="143" y="1582"/>
                    <a:pt x="97" y="1563"/>
                  </a:cubicBezTo>
                  <a:close/>
                  <a:moveTo>
                    <a:pt x="524" y="0"/>
                  </a:moveTo>
                  <a:cubicBezTo>
                    <a:pt x="499" y="0"/>
                    <a:pt x="473" y="7"/>
                    <a:pt x="450" y="21"/>
                  </a:cubicBezTo>
                  <a:cubicBezTo>
                    <a:pt x="403" y="30"/>
                    <a:pt x="366" y="58"/>
                    <a:pt x="329" y="95"/>
                  </a:cubicBezTo>
                  <a:cubicBezTo>
                    <a:pt x="264" y="170"/>
                    <a:pt x="227" y="253"/>
                    <a:pt x="190" y="346"/>
                  </a:cubicBezTo>
                  <a:cubicBezTo>
                    <a:pt x="125" y="514"/>
                    <a:pt x="69" y="690"/>
                    <a:pt x="41" y="876"/>
                  </a:cubicBezTo>
                  <a:cubicBezTo>
                    <a:pt x="78" y="690"/>
                    <a:pt x="134" y="514"/>
                    <a:pt x="208" y="356"/>
                  </a:cubicBezTo>
                  <a:cubicBezTo>
                    <a:pt x="236" y="272"/>
                    <a:pt x="283" y="188"/>
                    <a:pt x="357" y="123"/>
                  </a:cubicBezTo>
                  <a:cubicBezTo>
                    <a:pt x="394" y="86"/>
                    <a:pt x="422" y="68"/>
                    <a:pt x="459" y="49"/>
                  </a:cubicBezTo>
                  <a:cubicBezTo>
                    <a:pt x="476" y="46"/>
                    <a:pt x="492" y="43"/>
                    <a:pt x="507" y="43"/>
                  </a:cubicBezTo>
                  <a:cubicBezTo>
                    <a:pt x="534" y="43"/>
                    <a:pt x="560" y="50"/>
                    <a:pt x="589" y="68"/>
                  </a:cubicBezTo>
                  <a:cubicBezTo>
                    <a:pt x="626" y="86"/>
                    <a:pt x="654" y="114"/>
                    <a:pt x="682" y="142"/>
                  </a:cubicBezTo>
                  <a:cubicBezTo>
                    <a:pt x="701" y="179"/>
                    <a:pt x="719" y="226"/>
                    <a:pt x="719" y="272"/>
                  </a:cubicBezTo>
                  <a:cubicBezTo>
                    <a:pt x="729" y="365"/>
                    <a:pt x="691" y="449"/>
                    <a:pt x="673" y="541"/>
                  </a:cubicBezTo>
                  <a:lnTo>
                    <a:pt x="654" y="597"/>
                  </a:lnTo>
                  <a:lnTo>
                    <a:pt x="719" y="560"/>
                  </a:lnTo>
                  <a:cubicBezTo>
                    <a:pt x="812" y="504"/>
                    <a:pt x="868" y="421"/>
                    <a:pt x="933" y="365"/>
                  </a:cubicBezTo>
                  <a:cubicBezTo>
                    <a:pt x="970" y="328"/>
                    <a:pt x="1017" y="309"/>
                    <a:pt x="1054" y="300"/>
                  </a:cubicBezTo>
                  <a:cubicBezTo>
                    <a:pt x="1077" y="291"/>
                    <a:pt x="1100" y="286"/>
                    <a:pt x="1122" y="286"/>
                  </a:cubicBezTo>
                  <a:cubicBezTo>
                    <a:pt x="1144" y="286"/>
                    <a:pt x="1165" y="291"/>
                    <a:pt x="1184" y="300"/>
                  </a:cubicBezTo>
                  <a:cubicBezTo>
                    <a:pt x="1212" y="309"/>
                    <a:pt x="1249" y="346"/>
                    <a:pt x="1258" y="393"/>
                  </a:cubicBezTo>
                  <a:cubicBezTo>
                    <a:pt x="1277" y="439"/>
                    <a:pt x="1277" y="486"/>
                    <a:pt x="1277" y="514"/>
                  </a:cubicBezTo>
                  <a:cubicBezTo>
                    <a:pt x="1249" y="606"/>
                    <a:pt x="1193" y="681"/>
                    <a:pt x="1137" y="764"/>
                  </a:cubicBezTo>
                  <a:lnTo>
                    <a:pt x="1072" y="829"/>
                  </a:lnTo>
                  <a:lnTo>
                    <a:pt x="1156" y="811"/>
                  </a:lnTo>
                  <a:cubicBezTo>
                    <a:pt x="1202" y="792"/>
                    <a:pt x="1258" y="774"/>
                    <a:pt x="1305" y="774"/>
                  </a:cubicBezTo>
                  <a:cubicBezTo>
                    <a:pt x="1324" y="770"/>
                    <a:pt x="1346" y="768"/>
                    <a:pt x="1369" y="768"/>
                  </a:cubicBezTo>
                  <a:cubicBezTo>
                    <a:pt x="1402" y="768"/>
                    <a:pt x="1435" y="772"/>
                    <a:pt x="1463" y="783"/>
                  </a:cubicBezTo>
                  <a:cubicBezTo>
                    <a:pt x="1509" y="792"/>
                    <a:pt x="1537" y="829"/>
                    <a:pt x="1565" y="876"/>
                  </a:cubicBezTo>
                  <a:cubicBezTo>
                    <a:pt x="1583" y="922"/>
                    <a:pt x="1602" y="969"/>
                    <a:pt x="1583" y="1015"/>
                  </a:cubicBezTo>
                  <a:cubicBezTo>
                    <a:pt x="1583" y="1062"/>
                    <a:pt x="1565" y="1108"/>
                    <a:pt x="1537" y="1155"/>
                  </a:cubicBezTo>
                  <a:cubicBezTo>
                    <a:pt x="1518" y="1201"/>
                    <a:pt x="1481" y="1238"/>
                    <a:pt x="1435" y="1275"/>
                  </a:cubicBezTo>
                  <a:cubicBezTo>
                    <a:pt x="1398" y="1303"/>
                    <a:pt x="1351" y="1340"/>
                    <a:pt x="1305" y="1368"/>
                  </a:cubicBezTo>
                  <a:cubicBezTo>
                    <a:pt x="1258" y="1387"/>
                    <a:pt x="1212" y="1424"/>
                    <a:pt x="1165" y="1443"/>
                  </a:cubicBezTo>
                  <a:cubicBezTo>
                    <a:pt x="979" y="1536"/>
                    <a:pt x="775" y="1582"/>
                    <a:pt x="561" y="1610"/>
                  </a:cubicBezTo>
                  <a:cubicBezTo>
                    <a:pt x="775" y="1601"/>
                    <a:pt x="979" y="1554"/>
                    <a:pt x="1184" y="1461"/>
                  </a:cubicBezTo>
                  <a:lnTo>
                    <a:pt x="1323" y="1387"/>
                  </a:lnTo>
                  <a:cubicBezTo>
                    <a:pt x="1370" y="1368"/>
                    <a:pt x="1416" y="1331"/>
                    <a:pt x="1444" y="1294"/>
                  </a:cubicBezTo>
                  <a:cubicBezTo>
                    <a:pt x="1509" y="1210"/>
                    <a:pt x="1555" y="1182"/>
                    <a:pt x="1574" y="1136"/>
                  </a:cubicBezTo>
                  <a:cubicBezTo>
                    <a:pt x="1611" y="1090"/>
                    <a:pt x="1639" y="1025"/>
                    <a:pt x="1639" y="978"/>
                  </a:cubicBezTo>
                  <a:cubicBezTo>
                    <a:pt x="1648" y="922"/>
                    <a:pt x="1639" y="867"/>
                    <a:pt x="1611" y="820"/>
                  </a:cubicBezTo>
                  <a:cubicBezTo>
                    <a:pt x="1583" y="764"/>
                    <a:pt x="1546" y="727"/>
                    <a:pt x="1481" y="699"/>
                  </a:cubicBezTo>
                  <a:cubicBezTo>
                    <a:pt x="1448" y="688"/>
                    <a:pt x="1416" y="684"/>
                    <a:pt x="1383" y="684"/>
                  </a:cubicBezTo>
                  <a:cubicBezTo>
                    <a:pt x="1360" y="684"/>
                    <a:pt x="1337" y="686"/>
                    <a:pt x="1314" y="690"/>
                  </a:cubicBezTo>
                  <a:cubicBezTo>
                    <a:pt x="1286" y="690"/>
                    <a:pt x="1249" y="699"/>
                    <a:pt x="1230" y="699"/>
                  </a:cubicBezTo>
                  <a:cubicBezTo>
                    <a:pt x="1240" y="681"/>
                    <a:pt x="1249" y="671"/>
                    <a:pt x="1258" y="644"/>
                  </a:cubicBezTo>
                  <a:cubicBezTo>
                    <a:pt x="1286" y="597"/>
                    <a:pt x="1314" y="551"/>
                    <a:pt x="1323" y="504"/>
                  </a:cubicBezTo>
                  <a:cubicBezTo>
                    <a:pt x="1332" y="449"/>
                    <a:pt x="1332" y="402"/>
                    <a:pt x="1314" y="346"/>
                  </a:cubicBezTo>
                  <a:cubicBezTo>
                    <a:pt x="1286" y="300"/>
                    <a:pt x="1249" y="235"/>
                    <a:pt x="1193" y="216"/>
                  </a:cubicBezTo>
                  <a:cubicBezTo>
                    <a:pt x="1165" y="202"/>
                    <a:pt x="1137" y="195"/>
                    <a:pt x="1109" y="195"/>
                  </a:cubicBezTo>
                  <a:cubicBezTo>
                    <a:pt x="1082" y="195"/>
                    <a:pt x="1054" y="202"/>
                    <a:pt x="1026" y="216"/>
                  </a:cubicBezTo>
                  <a:cubicBezTo>
                    <a:pt x="979" y="226"/>
                    <a:pt x="942" y="263"/>
                    <a:pt x="887" y="300"/>
                  </a:cubicBezTo>
                  <a:cubicBezTo>
                    <a:pt x="831" y="346"/>
                    <a:pt x="784" y="402"/>
                    <a:pt x="729" y="458"/>
                  </a:cubicBezTo>
                  <a:cubicBezTo>
                    <a:pt x="738" y="383"/>
                    <a:pt x="766" y="318"/>
                    <a:pt x="747" y="253"/>
                  </a:cubicBezTo>
                  <a:cubicBezTo>
                    <a:pt x="747" y="207"/>
                    <a:pt x="729" y="151"/>
                    <a:pt x="701" y="114"/>
                  </a:cubicBezTo>
                  <a:cubicBezTo>
                    <a:pt x="682" y="68"/>
                    <a:pt x="645" y="30"/>
                    <a:pt x="598" y="21"/>
                  </a:cubicBezTo>
                  <a:cubicBezTo>
                    <a:pt x="575" y="7"/>
                    <a:pt x="550" y="0"/>
                    <a:pt x="5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
            <p:cNvSpPr/>
            <p:nvPr/>
          </p:nvSpPr>
          <p:spPr>
            <a:xfrm>
              <a:off x="3438825" y="2134900"/>
              <a:ext cx="16050" cy="24400"/>
            </a:xfrm>
            <a:custGeom>
              <a:rect b="b" l="l" r="r" t="t"/>
              <a:pathLst>
                <a:path extrusionOk="0" h="976" w="642">
                  <a:moveTo>
                    <a:pt x="641" y="0"/>
                  </a:moveTo>
                  <a:cubicBezTo>
                    <a:pt x="586" y="84"/>
                    <a:pt x="539" y="167"/>
                    <a:pt x="502" y="251"/>
                  </a:cubicBezTo>
                  <a:lnTo>
                    <a:pt x="335" y="502"/>
                  </a:lnTo>
                  <a:lnTo>
                    <a:pt x="177" y="744"/>
                  </a:lnTo>
                  <a:cubicBezTo>
                    <a:pt x="149" y="781"/>
                    <a:pt x="121" y="827"/>
                    <a:pt x="93" y="864"/>
                  </a:cubicBezTo>
                  <a:cubicBezTo>
                    <a:pt x="56" y="892"/>
                    <a:pt x="37" y="939"/>
                    <a:pt x="0" y="976"/>
                  </a:cubicBezTo>
                  <a:cubicBezTo>
                    <a:pt x="75" y="920"/>
                    <a:pt x="130" y="836"/>
                    <a:pt x="186" y="753"/>
                  </a:cubicBezTo>
                  <a:cubicBezTo>
                    <a:pt x="242" y="678"/>
                    <a:pt x="288" y="595"/>
                    <a:pt x="353" y="511"/>
                  </a:cubicBezTo>
                  <a:cubicBezTo>
                    <a:pt x="400" y="418"/>
                    <a:pt x="455" y="335"/>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3"/>
            <p:cNvSpPr/>
            <p:nvPr/>
          </p:nvSpPr>
          <p:spPr>
            <a:xfrm>
              <a:off x="3439525" y="2141400"/>
              <a:ext cx="26250" cy="18825"/>
            </a:xfrm>
            <a:custGeom>
              <a:rect b="b" l="l" r="r" t="t"/>
              <a:pathLst>
                <a:path extrusionOk="0" h="753" w="1050">
                  <a:moveTo>
                    <a:pt x="1050" y="0"/>
                  </a:moveTo>
                  <a:cubicBezTo>
                    <a:pt x="957" y="56"/>
                    <a:pt x="864" y="112"/>
                    <a:pt x="790" y="158"/>
                  </a:cubicBezTo>
                  <a:cubicBezTo>
                    <a:pt x="697" y="214"/>
                    <a:pt x="613" y="288"/>
                    <a:pt x="520" y="344"/>
                  </a:cubicBezTo>
                  <a:cubicBezTo>
                    <a:pt x="427" y="418"/>
                    <a:pt x="335" y="474"/>
                    <a:pt x="251" y="539"/>
                  </a:cubicBezTo>
                  <a:cubicBezTo>
                    <a:pt x="166" y="607"/>
                    <a:pt x="88" y="660"/>
                    <a:pt x="19" y="733"/>
                  </a:cubicBezTo>
                  <a:lnTo>
                    <a:pt x="19" y="733"/>
                  </a:lnTo>
                  <a:cubicBezTo>
                    <a:pt x="46" y="708"/>
                    <a:pt x="84" y="690"/>
                    <a:pt x="121" y="660"/>
                  </a:cubicBezTo>
                  <a:cubicBezTo>
                    <a:pt x="158" y="623"/>
                    <a:pt x="204" y="604"/>
                    <a:pt x="251" y="567"/>
                  </a:cubicBezTo>
                  <a:lnTo>
                    <a:pt x="520" y="381"/>
                  </a:lnTo>
                  <a:lnTo>
                    <a:pt x="790" y="195"/>
                  </a:lnTo>
                  <a:cubicBezTo>
                    <a:pt x="883" y="121"/>
                    <a:pt x="976" y="65"/>
                    <a:pt x="1050" y="0"/>
                  </a:cubicBezTo>
                  <a:close/>
                  <a:moveTo>
                    <a:pt x="19" y="733"/>
                  </a:moveTo>
                  <a:lnTo>
                    <a:pt x="19" y="733"/>
                  </a:lnTo>
                  <a:cubicBezTo>
                    <a:pt x="12" y="739"/>
                    <a:pt x="6" y="746"/>
                    <a:pt x="0" y="753"/>
                  </a:cubicBezTo>
                  <a:cubicBezTo>
                    <a:pt x="6" y="746"/>
                    <a:pt x="12" y="739"/>
                    <a:pt x="19"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
            <p:cNvSpPr/>
            <p:nvPr/>
          </p:nvSpPr>
          <p:spPr>
            <a:xfrm>
              <a:off x="3445550" y="2144875"/>
              <a:ext cx="4675" cy="7000"/>
            </a:xfrm>
            <a:custGeom>
              <a:rect b="b" l="l" r="r" t="t"/>
              <a:pathLst>
                <a:path extrusionOk="0" h="280" w="187">
                  <a:moveTo>
                    <a:pt x="186" y="1"/>
                  </a:moveTo>
                  <a:lnTo>
                    <a:pt x="186" y="1"/>
                  </a:lnTo>
                  <a:cubicBezTo>
                    <a:pt x="149" y="47"/>
                    <a:pt x="112" y="94"/>
                    <a:pt x="94" y="140"/>
                  </a:cubicBezTo>
                  <a:cubicBezTo>
                    <a:pt x="66" y="159"/>
                    <a:pt x="56" y="187"/>
                    <a:pt x="47" y="205"/>
                  </a:cubicBezTo>
                  <a:cubicBezTo>
                    <a:pt x="19" y="233"/>
                    <a:pt x="10" y="252"/>
                    <a:pt x="1" y="279"/>
                  </a:cubicBezTo>
                  <a:cubicBezTo>
                    <a:pt x="19" y="261"/>
                    <a:pt x="29" y="242"/>
                    <a:pt x="56" y="214"/>
                  </a:cubicBezTo>
                  <a:cubicBezTo>
                    <a:pt x="66" y="196"/>
                    <a:pt x="94" y="168"/>
                    <a:pt x="103" y="149"/>
                  </a:cubicBezTo>
                  <a:cubicBezTo>
                    <a:pt x="140" y="103"/>
                    <a:pt x="159" y="56"/>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
            <p:cNvSpPr/>
            <p:nvPr/>
          </p:nvSpPr>
          <p:spPr>
            <a:xfrm>
              <a:off x="3450425" y="2142550"/>
              <a:ext cx="2125" cy="4450"/>
            </a:xfrm>
            <a:custGeom>
              <a:rect b="b" l="l" r="r" t="t"/>
              <a:pathLst>
                <a:path extrusionOk="0" h="178" w="85">
                  <a:moveTo>
                    <a:pt x="84" y="1"/>
                  </a:moveTo>
                  <a:lnTo>
                    <a:pt x="84" y="1"/>
                  </a:lnTo>
                  <a:cubicBezTo>
                    <a:pt x="56" y="29"/>
                    <a:pt x="47" y="57"/>
                    <a:pt x="47" y="94"/>
                  </a:cubicBezTo>
                  <a:cubicBezTo>
                    <a:pt x="38" y="103"/>
                    <a:pt x="38" y="122"/>
                    <a:pt x="19" y="140"/>
                  </a:cubicBezTo>
                  <a:cubicBezTo>
                    <a:pt x="10" y="149"/>
                    <a:pt x="10" y="168"/>
                    <a:pt x="1" y="177"/>
                  </a:cubicBezTo>
                  <a:lnTo>
                    <a:pt x="38" y="149"/>
                  </a:lnTo>
                  <a:cubicBezTo>
                    <a:pt x="47" y="140"/>
                    <a:pt x="47" y="112"/>
                    <a:pt x="56" y="103"/>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
            <p:cNvSpPr/>
            <p:nvPr/>
          </p:nvSpPr>
          <p:spPr>
            <a:xfrm>
              <a:off x="3449500" y="2143950"/>
              <a:ext cx="5375" cy="5825"/>
            </a:xfrm>
            <a:custGeom>
              <a:rect b="b" l="l" r="r" t="t"/>
              <a:pathLst>
                <a:path extrusionOk="0" h="233" w="215">
                  <a:moveTo>
                    <a:pt x="214" y="1"/>
                  </a:moveTo>
                  <a:cubicBezTo>
                    <a:pt x="168" y="38"/>
                    <a:pt x="131" y="66"/>
                    <a:pt x="93" y="103"/>
                  </a:cubicBezTo>
                  <a:cubicBezTo>
                    <a:pt x="66" y="149"/>
                    <a:pt x="38" y="186"/>
                    <a:pt x="1" y="233"/>
                  </a:cubicBezTo>
                  <a:cubicBezTo>
                    <a:pt x="28" y="224"/>
                    <a:pt x="38" y="205"/>
                    <a:pt x="66" y="186"/>
                  </a:cubicBezTo>
                  <a:cubicBezTo>
                    <a:pt x="84" y="159"/>
                    <a:pt x="112" y="149"/>
                    <a:pt x="121" y="131"/>
                  </a:cubicBezTo>
                  <a:cubicBezTo>
                    <a:pt x="159" y="93"/>
                    <a:pt x="186" y="4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
            <p:cNvSpPr/>
            <p:nvPr/>
          </p:nvSpPr>
          <p:spPr>
            <a:xfrm>
              <a:off x="3443700" y="2151850"/>
              <a:ext cx="3975" cy="3050"/>
            </a:xfrm>
            <a:custGeom>
              <a:rect b="b" l="l" r="r" t="t"/>
              <a:pathLst>
                <a:path extrusionOk="0" h="122" w="159">
                  <a:moveTo>
                    <a:pt x="158" y="0"/>
                  </a:moveTo>
                  <a:cubicBezTo>
                    <a:pt x="130" y="10"/>
                    <a:pt x="93" y="28"/>
                    <a:pt x="75" y="56"/>
                  </a:cubicBezTo>
                  <a:cubicBezTo>
                    <a:pt x="47" y="66"/>
                    <a:pt x="19" y="93"/>
                    <a:pt x="0" y="121"/>
                  </a:cubicBezTo>
                  <a:cubicBezTo>
                    <a:pt x="37" y="103"/>
                    <a:pt x="65" y="93"/>
                    <a:pt x="84" y="66"/>
                  </a:cubicBezTo>
                  <a:cubicBezTo>
                    <a:pt x="112" y="56"/>
                    <a:pt x="130"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3"/>
            <p:cNvSpPr/>
            <p:nvPr/>
          </p:nvSpPr>
          <p:spPr>
            <a:xfrm>
              <a:off x="3464125" y="2133275"/>
              <a:ext cx="3525" cy="6300"/>
            </a:xfrm>
            <a:custGeom>
              <a:rect b="b" l="l" r="r" t="t"/>
              <a:pathLst>
                <a:path extrusionOk="0" h="252" w="141">
                  <a:moveTo>
                    <a:pt x="140" y="0"/>
                  </a:moveTo>
                  <a:cubicBezTo>
                    <a:pt x="112" y="28"/>
                    <a:pt x="94" y="75"/>
                    <a:pt x="66" y="112"/>
                  </a:cubicBezTo>
                  <a:lnTo>
                    <a:pt x="29" y="177"/>
                  </a:lnTo>
                  <a:lnTo>
                    <a:pt x="1" y="251"/>
                  </a:lnTo>
                  <a:cubicBezTo>
                    <a:pt x="10" y="232"/>
                    <a:pt x="38" y="214"/>
                    <a:pt x="47" y="195"/>
                  </a:cubicBezTo>
                  <a:cubicBezTo>
                    <a:pt x="57" y="177"/>
                    <a:pt x="66" y="158"/>
                    <a:pt x="85" y="140"/>
                  </a:cubicBezTo>
                  <a:cubicBezTo>
                    <a:pt x="103" y="93"/>
                    <a:pt x="13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3"/>
            <p:cNvSpPr/>
            <p:nvPr/>
          </p:nvSpPr>
          <p:spPr>
            <a:xfrm>
              <a:off x="3461125" y="2136975"/>
              <a:ext cx="3025" cy="4225"/>
            </a:xfrm>
            <a:custGeom>
              <a:rect b="b" l="l" r="r" t="t"/>
              <a:pathLst>
                <a:path extrusionOk="0" h="169" w="121">
                  <a:moveTo>
                    <a:pt x="121" y="1"/>
                  </a:moveTo>
                  <a:lnTo>
                    <a:pt x="121" y="1"/>
                  </a:lnTo>
                  <a:cubicBezTo>
                    <a:pt x="93" y="19"/>
                    <a:pt x="84" y="57"/>
                    <a:pt x="47" y="75"/>
                  </a:cubicBezTo>
                  <a:cubicBezTo>
                    <a:pt x="37" y="112"/>
                    <a:pt x="9" y="140"/>
                    <a:pt x="0" y="168"/>
                  </a:cubicBezTo>
                  <a:cubicBezTo>
                    <a:pt x="28" y="159"/>
                    <a:pt x="37" y="150"/>
                    <a:pt x="47" y="140"/>
                  </a:cubicBezTo>
                  <a:cubicBezTo>
                    <a:pt x="56" y="131"/>
                    <a:pt x="74" y="103"/>
                    <a:pt x="84" y="94"/>
                  </a:cubicBezTo>
                  <a:cubicBezTo>
                    <a:pt x="93" y="84"/>
                    <a:pt x="112" y="57"/>
                    <a:pt x="112" y="47"/>
                  </a:cubicBezTo>
                  <a:cubicBezTo>
                    <a:pt x="121" y="38"/>
                    <a:pt x="12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
            <p:cNvSpPr/>
            <p:nvPr/>
          </p:nvSpPr>
          <p:spPr>
            <a:xfrm>
              <a:off x="3465525" y="2131650"/>
              <a:ext cx="1200" cy="3025"/>
            </a:xfrm>
            <a:custGeom>
              <a:rect b="b" l="l" r="r" t="t"/>
              <a:pathLst>
                <a:path extrusionOk="0" h="121" w="48">
                  <a:moveTo>
                    <a:pt x="38" y="0"/>
                  </a:moveTo>
                  <a:cubicBezTo>
                    <a:pt x="29" y="28"/>
                    <a:pt x="10" y="37"/>
                    <a:pt x="10" y="65"/>
                  </a:cubicBezTo>
                  <a:cubicBezTo>
                    <a:pt x="1" y="65"/>
                    <a:pt x="1" y="75"/>
                    <a:pt x="1" y="84"/>
                  </a:cubicBezTo>
                  <a:lnTo>
                    <a:pt x="1" y="121"/>
                  </a:lnTo>
                  <a:cubicBezTo>
                    <a:pt x="10" y="112"/>
                    <a:pt x="29" y="93"/>
                    <a:pt x="38" y="75"/>
                  </a:cubicBezTo>
                  <a:cubicBezTo>
                    <a:pt x="47" y="65"/>
                    <a:pt x="47" y="47"/>
                    <a:pt x="47" y="37"/>
                  </a:cubicBezTo>
                  <a:cubicBezTo>
                    <a:pt x="47" y="28"/>
                    <a:pt x="38"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
            <p:cNvSpPr/>
            <p:nvPr/>
          </p:nvSpPr>
          <p:spPr>
            <a:xfrm>
              <a:off x="3472500" y="2144875"/>
              <a:ext cx="3050" cy="6075"/>
            </a:xfrm>
            <a:custGeom>
              <a:rect b="b" l="l" r="r" t="t"/>
              <a:pathLst>
                <a:path extrusionOk="0" h="243" w="122">
                  <a:moveTo>
                    <a:pt x="93" y="1"/>
                  </a:moveTo>
                  <a:lnTo>
                    <a:pt x="93" y="1"/>
                  </a:lnTo>
                  <a:cubicBezTo>
                    <a:pt x="103" y="47"/>
                    <a:pt x="103" y="94"/>
                    <a:pt x="84" y="140"/>
                  </a:cubicBezTo>
                  <a:cubicBezTo>
                    <a:pt x="75" y="159"/>
                    <a:pt x="56" y="168"/>
                    <a:pt x="47" y="196"/>
                  </a:cubicBezTo>
                  <a:cubicBezTo>
                    <a:pt x="38" y="196"/>
                    <a:pt x="38" y="205"/>
                    <a:pt x="28" y="214"/>
                  </a:cubicBezTo>
                  <a:cubicBezTo>
                    <a:pt x="10" y="214"/>
                    <a:pt x="10" y="233"/>
                    <a:pt x="0" y="242"/>
                  </a:cubicBezTo>
                  <a:cubicBezTo>
                    <a:pt x="10" y="233"/>
                    <a:pt x="28" y="233"/>
                    <a:pt x="38" y="214"/>
                  </a:cubicBezTo>
                  <a:cubicBezTo>
                    <a:pt x="38" y="205"/>
                    <a:pt x="47" y="205"/>
                    <a:pt x="56" y="196"/>
                  </a:cubicBezTo>
                  <a:cubicBezTo>
                    <a:pt x="84" y="187"/>
                    <a:pt x="93" y="159"/>
                    <a:pt x="103" y="140"/>
                  </a:cubicBezTo>
                  <a:cubicBezTo>
                    <a:pt x="121" y="112"/>
                    <a:pt x="121" y="94"/>
                    <a:pt x="121" y="66"/>
                  </a:cubicBezTo>
                  <a:cubicBezTo>
                    <a:pt x="121"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
            <p:cNvSpPr/>
            <p:nvPr/>
          </p:nvSpPr>
          <p:spPr>
            <a:xfrm>
              <a:off x="3468325" y="2148600"/>
              <a:ext cx="5125" cy="3975"/>
            </a:xfrm>
            <a:custGeom>
              <a:rect b="b" l="l" r="r" t="t"/>
              <a:pathLst>
                <a:path extrusionOk="0" h="159" w="205">
                  <a:moveTo>
                    <a:pt x="205" y="0"/>
                  </a:moveTo>
                  <a:cubicBezTo>
                    <a:pt x="177" y="10"/>
                    <a:pt x="167" y="19"/>
                    <a:pt x="149" y="38"/>
                  </a:cubicBezTo>
                  <a:cubicBezTo>
                    <a:pt x="130" y="56"/>
                    <a:pt x="112" y="65"/>
                    <a:pt x="102" y="84"/>
                  </a:cubicBezTo>
                  <a:lnTo>
                    <a:pt x="56" y="130"/>
                  </a:lnTo>
                  <a:cubicBezTo>
                    <a:pt x="37" y="140"/>
                    <a:pt x="28" y="149"/>
                    <a:pt x="0" y="158"/>
                  </a:cubicBezTo>
                  <a:cubicBezTo>
                    <a:pt x="28" y="158"/>
                    <a:pt x="37" y="149"/>
                    <a:pt x="65" y="140"/>
                  </a:cubicBezTo>
                  <a:cubicBezTo>
                    <a:pt x="84" y="130"/>
                    <a:pt x="112" y="112"/>
                    <a:pt x="121" y="103"/>
                  </a:cubicBezTo>
                  <a:cubicBezTo>
                    <a:pt x="158" y="65"/>
                    <a:pt x="177"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3"/>
            <p:cNvSpPr/>
            <p:nvPr/>
          </p:nvSpPr>
          <p:spPr>
            <a:xfrm>
              <a:off x="3466450" y="2152550"/>
              <a:ext cx="5150" cy="3050"/>
            </a:xfrm>
            <a:custGeom>
              <a:rect b="b" l="l" r="r" t="t"/>
              <a:pathLst>
                <a:path extrusionOk="0" h="122" w="206">
                  <a:moveTo>
                    <a:pt x="205" y="0"/>
                  </a:moveTo>
                  <a:lnTo>
                    <a:pt x="205" y="0"/>
                  </a:lnTo>
                  <a:cubicBezTo>
                    <a:pt x="159" y="19"/>
                    <a:pt x="131" y="38"/>
                    <a:pt x="103" y="65"/>
                  </a:cubicBezTo>
                  <a:cubicBezTo>
                    <a:pt x="66" y="84"/>
                    <a:pt x="29" y="93"/>
                    <a:pt x="1" y="121"/>
                  </a:cubicBezTo>
                  <a:cubicBezTo>
                    <a:pt x="19" y="121"/>
                    <a:pt x="29" y="121"/>
                    <a:pt x="57" y="103"/>
                  </a:cubicBezTo>
                  <a:cubicBezTo>
                    <a:pt x="75" y="103"/>
                    <a:pt x="103" y="93"/>
                    <a:pt x="112" y="84"/>
                  </a:cubicBezTo>
                  <a:cubicBezTo>
                    <a:pt x="131" y="75"/>
                    <a:pt x="149" y="65"/>
                    <a:pt x="159" y="47"/>
                  </a:cubicBezTo>
                  <a:cubicBezTo>
                    <a:pt x="187" y="3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3"/>
            <p:cNvSpPr/>
            <p:nvPr/>
          </p:nvSpPr>
          <p:spPr>
            <a:xfrm>
              <a:off x="3469950" y="2147425"/>
              <a:ext cx="2575" cy="2600"/>
            </a:xfrm>
            <a:custGeom>
              <a:rect b="b" l="l" r="r" t="t"/>
              <a:pathLst>
                <a:path extrusionOk="0" h="104" w="103">
                  <a:moveTo>
                    <a:pt x="102" y="1"/>
                  </a:moveTo>
                  <a:cubicBezTo>
                    <a:pt x="84" y="20"/>
                    <a:pt x="56" y="38"/>
                    <a:pt x="56" y="47"/>
                  </a:cubicBezTo>
                  <a:cubicBezTo>
                    <a:pt x="37" y="57"/>
                    <a:pt x="19" y="85"/>
                    <a:pt x="0" y="103"/>
                  </a:cubicBezTo>
                  <a:cubicBezTo>
                    <a:pt x="19" y="103"/>
                    <a:pt x="47" y="94"/>
                    <a:pt x="65" y="66"/>
                  </a:cubicBezTo>
                  <a:cubicBezTo>
                    <a:pt x="84" y="57"/>
                    <a:pt x="84" y="47"/>
                    <a:pt x="93" y="38"/>
                  </a:cubicBezTo>
                  <a:cubicBezTo>
                    <a:pt x="93" y="20"/>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
            <p:cNvSpPr/>
            <p:nvPr/>
          </p:nvSpPr>
          <p:spPr>
            <a:xfrm>
              <a:off x="3442300" y="2160200"/>
              <a:ext cx="5825" cy="1200"/>
            </a:xfrm>
            <a:custGeom>
              <a:rect b="b" l="l" r="r" t="t"/>
              <a:pathLst>
                <a:path extrusionOk="0" h="48" w="233">
                  <a:moveTo>
                    <a:pt x="1" y="1"/>
                  </a:moveTo>
                  <a:cubicBezTo>
                    <a:pt x="10" y="1"/>
                    <a:pt x="38" y="10"/>
                    <a:pt x="56" y="38"/>
                  </a:cubicBezTo>
                  <a:cubicBezTo>
                    <a:pt x="84" y="47"/>
                    <a:pt x="93" y="47"/>
                    <a:pt x="112" y="47"/>
                  </a:cubicBezTo>
                  <a:cubicBezTo>
                    <a:pt x="149" y="47"/>
                    <a:pt x="196" y="47"/>
                    <a:pt x="233" y="20"/>
                  </a:cubicBezTo>
                  <a:cubicBezTo>
                    <a:pt x="196" y="20"/>
                    <a:pt x="149" y="10"/>
                    <a:pt x="11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3"/>
            <p:cNvSpPr/>
            <p:nvPr/>
          </p:nvSpPr>
          <p:spPr>
            <a:xfrm>
              <a:off x="3444400" y="2159050"/>
              <a:ext cx="4650" cy="950"/>
            </a:xfrm>
            <a:custGeom>
              <a:rect b="b" l="l" r="r" t="t"/>
              <a:pathLst>
                <a:path extrusionOk="0" h="38" w="186">
                  <a:moveTo>
                    <a:pt x="0" y="0"/>
                  </a:moveTo>
                  <a:cubicBezTo>
                    <a:pt x="9" y="10"/>
                    <a:pt x="28" y="10"/>
                    <a:pt x="47" y="38"/>
                  </a:cubicBezTo>
                  <a:lnTo>
                    <a:pt x="93" y="38"/>
                  </a:lnTo>
                  <a:cubicBezTo>
                    <a:pt x="130"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
            <p:cNvSpPr/>
            <p:nvPr/>
          </p:nvSpPr>
          <p:spPr>
            <a:xfrm>
              <a:off x="3446475" y="2154875"/>
              <a:ext cx="3750" cy="2350"/>
            </a:xfrm>
            <a:custGeom>
              <a:rect b="b" l="l" r="r" t="t"/>
              <a:pathLst>
                <a:path extrusionOk="0" h="94" w="150">
                  <a:moveTo>
                    <a:pt x="149" y="0"/>
                  </a:moveTo>
                  <a:lnTo>
                    <a:pt x="149" y="0"/>
                  </a:lnTo>
                  <a:cubicBezTo>
                    <a:pt x="122" y="19"/>
                    <a:pt x="94" y="28"/>
                    <a:pt x="66" y="37"/>
                  </a:cubicBezTo>
                  <a:cubicBezTo>
                    <a:pt x="47" y="47"/>
                    <a:pt x="19" y="75"/>
                    <a:pt x="1" y="93"/>
                  </a:cubicBezTo>
                  <a:cubicBezTo>
                    <a:pt x="29" y="93"/>
                    <a:pt x="57" y="84"/>
                    <a:pt x="75" y="65"/>
                  </a:cubicBezTo>
                  <a:cubicBezTo>
                    <a:pt x="94" y="65"/>
                    <a:pt x="103" y="47"/>
                    <a:pt x="112" y="37"/>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3"/>
            <p:cNvSpPr/>
            <p:nvPr/>
          </p:nvSpPr>
          <p:spPr>
            <a:xfrm>
              <a:off x="3449025" y="2156725"/>
              <a:ext cx="3750" cy="1200"/>
            </a:xfrm>
            <a:custGeom>
              <a:rect b="b" l="l" r="r" t="t"/>
              <a:pathLst>
                <a:path extrusionOk="0" h="48" w="150">
                  <a:moveTo>
                    <a:pt x="150" y="1"/>
                  </a:moveTo>
                  <a:cubicBezTo>
                    <a:pt x="112" y="1"/>
                    <a:pt x="94" y="1"/>
                    <a:pt x="66" y="10"/>
                  </a:cubicBezTo>
                  <a:cubicBezTo>
                    <a:pt x="47" y="19"/>
                    <a:pt x="20" y="19"/>
                    <a:pt x="1" y="47"/>
                  </a:cubicBezTo>
                  <a:cubicBezTo>
                    <a:pt x="20" y="47"/>
                    <a:pt x="57" y="38"/>
                    <a:pt x="85" y="38"/>
                  </a:cubicBezTo>
                  <a:cubicBezTo>
                    <a:pt x="103" y="19"/>
                    <a:pt x="131" y="1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3"/>
            <p:cNvSpPr/>
            <p:nvPr/>
          </p:nvSpPr>
          <p:spPr>
            <a:xfrm>
              <a:off x="3450200" y="2158825"/>
              <a:ext cx="4900" cy="1400"/>
            </a:xfrm>
            <a:custGeom>
              <a:rect b="b" l="l" r="r" t="t"/>
              <a:pathLst>
                <a:path extrusionOk="0" h="56" w="196">
                  <a:moveTo>
                    <a:pt x="196" y="0"/>
                  </a:moveTo>
                  <a:cubicBezTo>
                    <a:pt x="158" y="0"/>
                    <a:pt x="121" y="0"/>
                    <a:pt x="93" y="9"/>
                  </a:cubicBezTo>
                  <a:cubicBezTo>
                    <a:pt x="65" y="19"/>
                    <a:pt x="28" y="28"/>
                    <a:pt x="0" y="56"/>
                  </a:cubicBezTo>
                  <a:cubicBezTo>
                    <a:pt x="28" y="56"/>
                    <a:pt x="65" y="47"/>
                    <a:pt x="103" y="47"/>
                  </a:cubicBezTo>
                  <a:cubicBezTo>
                    <a:pt x="131" y="28"/>
                    <a:pt x="158"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3"/>
            <p:cNvSpPr/>
            <p:nvPr/>
          </p:nvSpPr>
          <p:spPr>
            <a:xfrm>
              <a:off x="3444400" y="2123525"/>
              <a:ext cx="4900" cy="4650"/>
            </a:xfrm>
            <a:custGeom>
              <a:rect b="b" l="l" r="r" t="t"/>
              <a:pathLst>
                <a:path extrusionOk="0" h="186" w="196">
                  <a:moveTo>
                    <a:pt x="195" y="0"/>
                  </a:moveTo>
                  <a:lnTo>
                    <a:pt x="195" y="0"/>
                  </a:lnTo>
                  <a:cubicBezTo>
                    <a:pt x="177" y="19"/>
                    <a:pt x="149" y="28"/>
                    <a:pt x="121" y="28"/>
                  </a:cubicBezTo>
                  <a:cubicBezTo>
                    <a:pt x="102" y="37"/>
                    <a:pt x="75" y="56"/>
                    <a:pt x="65" y="74"/>
                  </a:cubicBezTo>
                  <a:cubicBezTo>
                    <a:pt x="28" y="102"/>
                    <a:pt x="9" y="139"/>
                    <a:pt x="0" y="186"/>
                  </a:cubicBezTo>
                  <a:cubicBezTo>
                    <a:pt x="19" y="177"/>
                    <a:pt x="28" y="158"/>
                    <a:pt x="47" y="139"/>
                  </a:cubicBezTo>
                  <a:lnTo>
                    <a:pt x="93" y="93"/>
                  </a:lnTo>
                  <a:cubicBezTo>
                    <a:pt x="130" y="65"/>
                    <a:pt x="158" y="3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3"/>
            <p:cNvSpPr/>
            <p:nvPr/>
          </p:nvSpPr>
          <p:spPr>
            <a:xfrm>
              <a:off x="3444400" y="2126300"/>
              <a:ext cx="3500" cy="4675"/>
            </a:xfrm>
            <a:custGeom>
              <a:rect b="b" l="l" r="r" t="t"/>
              <a:pathLst>
                <a:path extrusionOk="0" h="187" w="140">
                  <a:moveTo>
                    <a:pt x="140" y="0"/>
                  </a:moveTo>
                  <a:cubicBezTo>
                    <a:pt x="130" y="0"/>
                    <a:pt x="102" y="10"/>
                    <a:pt x="93" y="28"/>
                  </a:cubicBezTo>
                  <a:cubicBezTo>
                    <a:pt x="65" y="47"/>
                    <a:pt x="56" y="66"/>
                    <a:pt x="47" y="75"/>
                  </a:cubicBezTo>
                  <a:cubicBezTo>
                    <a:pt x="19" y="103"/>
                    <a:pt x="0" y="149"/>
                    <a:pt x="0" y="186"/>
                  </a:cubicBezTo>
                  <a:lnTo>
                    <a:pt x="37" y="140"/>
                  </a:lnTo>
                  <a:cubicBezTo>
                    <a:pt x="47" y="121"/>
                    <a:pt x="56" y="103"/>
                    <a:pt x="65" y="93"/>
                  </a:cubicBezTo>
                  <a:cubicBezTo>
                    <a:pt x="93"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
            <p:cNvSpPr/>
            <p:nvPr/>
          </p:nvSpPr>
          <p:spPr>
            <a:xfrm>
              <a:off x="3443700" y="2129325"/>
              <a:ext cx="3275" cy="4900"/>
            </a:xfrm>
            <a:custGeom>
              <a:rect b="b" l="l" r="r" t="t"/>
              <a:pathLst>
                <a:path extrusionOk="0" h="196" w="131">
                  <a:moveTo>
                    <a:pt x="130" y="0"/>
                  </a:moveTo>
                  <a:cubicBezTo>
                    <a:pt x="93" y="37"/>
                    <a:pt x="75" y="65"/>
                    <a:pt x="37" y="84"/>
                  </a:cubicBezTo>
                  <a:cubicBezTo>
                    <a:pt x="28" y="102"/>
                    <a:pt x="28" y="121"/>
                    <a:pt x="19" y="140"/>
                  </a:cubicBezTo>
                  <a:cubicBezTo>
                    <a:pt x="0" y="149"/>
                    <a:pt x="0" y="177"/>
                    <a:pt x="0" y="195"/>
                  </a:cubicBezTo>
                  <a:lnTo>
                    <a:pt x="37" y="149"/>
                  </a:lnTo>
                  <a:cubicBezTo>
                    <a:pt x="47" y="140"/>
                    <a:pt x="65" y="121"/>
                    <a:pt x="75" y="102"/>
                  </a:cubicBezTo>
                  <a:cubicBezTo>
                    <a:pt x="93" y="7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3"/>
            <p:cNvSpPr/>
            <p:nvPr/>
          </p:nvSpPr>
          <p:spPr>
            <a:xfrm>
              <a:off x="3440900" y="2132350"/>
              <a:ext cx="2125" cy="5825"/>
            </a:xfrm>
            <a:custGeom>
              <a:rect b="b" l="l" r="r" t="t"/>
              <a:pathLst>
                <a:path extrusionOk="0" h="233" w="85">
                  <a:moveTo>
                    <a:pt x="84" y="0"/>
                  </a:moveTo>
                  <a:lnTo>
                    <a:pt x="84" y="0"/>
                  </a:lnTo>
                  <a:cubicBezTo>
                    <a:pt x="57" y="37"/>
                    <a:pt x="38" y="84"/>
                    <a:pt x="10" y="102"/>
                  </a:cubicBezTo>
                  <a:cubicBezTo>
                    <a:pt x="10" y="112"/>
                    <a:pt x="1" y="139"/>
                    <a:pt x="1" y="158"/>
                  </a:cubicBezTo>
                  <a:lnTo>
                    <a:pt x="1" y="232"/>
                  </a:lnTo>
                  <a:lnTo>
                    <a:pt x="19" y="177"/>
                  </a:lnTo>
                  <a:cubicBezTo>
                    <a:pt x="38" y="149"/>
                    <a:pt x="38" y="139"/>
                    <a:pt x="47" y="112"/>
                  </a:cubicBezTo>
                  <a:cubicBezTo>
                    <a:pt x="66" y="8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3"/>
            <p:cNvSpPr/>
            <p:nvPr/>
          </p:nvSpPr>
          <p:spPr>
            <a:xfrm>
              <a:off x="3440450" y="2137450"/>
              <a:ext cx="2575" cy="5825"/>
            </a:xfrm>
            <a:custGeom>
              <a:rect b="b" l="l" r="r" t="t"/>
              <a:pathLst>
                <a:path extrusionOk="0" h="233" w="103">
                  <a:moveTo>
                    <a:pt x="102" y="0"/>
                  </a:moveTo>
                  <a:cubicBezTo>
                    <a:pt x="65" y="28"/>
                    <a:pt x="37" y="75"/>
                    <a:pt x="28" y="112"/>
                  </a:cubicBezTo>
                  <a:cubicBezTo>
                    <a:pt x="19" y="121"/>
                    <a:pt x="19" y="140"/>
                    <a:pt x="0" y="168"/>
                  </a:cubicBezTo>
                  <a:lnTo>
                    <a:pt x="0" y="233"/>
                  </a:lnTo>
                  <a:cubicBezTo>
                    <a:pt x="0" y="214"/>
                    <a:pt x="19" y="205"/>
                    <a:pt x="28" y="177"/>
                  </a:cubicBezTo>
                  <a:lnTo>
                    <a:pt x="47" y="121"/>
                  </a:lnTo>
                  <a:cubicBezTo>
                    <a:pt x="65" y="84"/>
                    <a:pt x="84"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3"/>
            <p:cNvSpPr/>
            <p:nvPr/>
          </p:nvSpPr>
          <p:spPr>
            <a:xfrm>
              <a:off x="3456250" y="2136275"/>
              <a:ext cx="1875" cy="2350"/>
            </a:xfrm>
            <a:custGeom>
              <a:rect b="b" l="l" r="r" t="t"/>
              <a:pathLst>
                <a:path extrusionOk="0" h="94" w="75">
                  <a:moveTo>
                    <a:pt x="74" y="1"/>
                  </a:moveTo>
                  <a:cubicBezTo>
                    <a:pt x="56" y="1"/>
                    <a:pt x="37" y="29"/>
                    <a:pt x="19" y="38"/>
                  </a:cubicBezTo>
                  <a:cubicBezTo>
                    <a:pt x="9" y="66"/>
                    <a:pt x="0" y="75"/>
                    <a:pt x="0" y="94"/>
                  </a:cubicBezTo>
                  <a:cubicBezTo>
                    <a:pt x="19" y="85"/>
                    <a:pt x="37" y="75"/>
                    <a:pt x="46" y="66"/>
                  </a:cubicBezTo>
                  <a:cubicBezTo>
                    <a:pt x="56" y="38"/>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3"/>
            <p:cNvSpPr/>
            <p:nvPr/>
          </p:nvSpPr>
          <p:spPr>
            <a:xfrm>
              <a:off x="3458550" y="2135125"/>
              <a:ext cx="1900" cy="2350"/>
            </a:xfrm>
            <a:custGeom>
              <a:rect b="b" l="l" r="r" t="t"/>
              <a:pathLst>
                <a:path extrusionOk="0" h="94" w="76">
                  <a:moveTo>
                    <a:pt x="75" y="1"/>
                  </a:moveTo>
                  <a:lnTo>
                    <a:pt x="75" y="1"/>
                  </a:lnTo>
                  <a:cubicBezTo>
                    <a:pt x="47" y="19"/>
                    <a:pt x="38" y="28"/>
                    <a:pt x="20" y="38"/>
                  </a:cubicBezTo>
                  <a:cubicBezTo>
                    <a:pt x="10" y="66"/>
                    <a:pt x="1" y="75"/>
                    <a:pt x="1" y="93"/>
                  </a:cubicBezTo>
                  <a:cubicBezTo>
                    <a:pt x="20" y="84"/>
                    <a:pt x="38" y="75"/>
                    <a:pt x="47" y="66"/>
                  </a:cubicBezTo>
                  <a:cubicBezTo>
                    <a:pt x="57"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3"/>
            <p:cNvSpPr/>
            <p:nvPr/>
          </p:nvSpPr>
          <p:spPr>
            <a:xfrm>
              <a:off x="3438575" y="2145575"/>
              <a:ext cx="1200" cy="4200"/>
            </a:xfrm>
            <a:custGeom>
              <a:rect b="b" l="l" r="r" t="t"/>
              <a:pathLst>
                <a:path extrusionOk="0" h="168" w="48">
                  <a:moveTo>
                    <a:pt x="47" y="1"/>
                  </a:moveTo>
                  <a:lnTo>
                    <a:pt x="10" y="75"/>
                  </a:lnTo>
                  <a:cubicBezTo>
                    <a:pt x="1" y="94"/>
                    <a:pt x="1" y="112"/>
                    <a:pt x="1" y="121"/>
                  </a:cubicBezTo>
                  <a:lnTo>
                    <a:pt x="1" y="168"/>
                  </a:lnTo>
                  <a:cubicBezTo>
                    <a:pt x="19" y="140"/>
                    <a:pt x="19" y="112"/>
                    <a:pt x="38" y="84"/>
                  </a:cubicBezTo>
                  <a:cubicBezTo>
                    <a:pt x="47" y="66"/>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3"/>
            <p:cNvSpPr/>
            <p:nvPr/>
          </p:nvSpPr>
          <p:spPr>
            <a:xfrm>
              <a:off x="3452750" y="2267325"/>
              <a:ext cx="40675" cy="39500"/>
            </a:xfrm>
            <a:custGeom>
              <a:rect b="b" l="l" r="r" t="t"/>
              <a:pathLst>
                <a:path extrusionOk="0" h="1580" w="1627">
                  <a:moveTo>
                    <a:pt x="533" y="0"/>
                  </a:moveTo>
                  <a:cubicBezTo>
                    <a:pt x="403" y="0"/>
                    <a:pt x="308" y="145"/>
                    <a:pt x="242" y="268"/>
                  </a:cubicBezTo>
                  <a:cubicBezTo>
                    <a:pt x="84" y="612"/>
                    <a:pt x="1" y="1012"/>
                    <a:pt x="29" y="1393"/>
                  </a:cubicBezTo>
                  <a:cubicBezTo>
                    <a:pt x="29" y="1532"/>
                    <a:pt x="196" y="1569"/>
                    <a:pt x="279" y="1578"/>
                  </a:cubicBezTo>
                  <a:cubicBezTo>
                    <a:pt x="305" y="1579"/>
                    <a:pt x="330" y="1579"/>
                    <a:pt x="356" y="1579"/>
                  </a:cubicBezTo>
                  <a:cubicBezTo>
                    <a:pt x="703" y="1579"/>
                    <a:pt x="1054" y="1518"/>
                    <a:pt x="1348" y="1328"/>
                  </a:cubicBezTo>
                  <a:cubicBezTo>
                    <a:pt x="1441" y="1263"/>
                    <a:pt x="1534" y="1188"/>
                    <a:pt x="1580" y="1077"/>
                  </a:cubicBezTo>
                  <a:cubicBezTo>
                    <a:pt x="1627" y="975"/>
                    <a:pt x="1617" y="835"/>
                    <a:pt x="1524" y="770"/>
                  </a:cubicBezTo>
                  <a:cubicBezTo>
                    <a:pt x="1481" y="739"/>
                    <a:pt x="1428" y="727"/>
                    <a:pt x="1373" y="727"/>
                  </a:cubicBezTo>
                  <a:cubicBezTo>
                    <a:pt x="1297" y="727"/>
                    <a:pt x="1217" y="749"/>
                    <a:pt x="1153" y="770"/>
                  </a:cubicBezTo>
                  <a:cubicBezTo>
                    <a:pt x="1218" y="696"/>
                    <a:pt x="1283" y="612"/>
                    <a:pt x="1301" y="519"/>
                  </a:cubicBezTo>
                  <a:cubicBezTo>
                    <a:pt x="1329" y="426"/>
                    <a:pt x="1292" y="315"/>
                    <a:pt x="1208" y="268"/>
                  </a:cubicBezTo>
                  <a:cubicBezTo>
                    <a:pt x="1180" y="254"/>
                    <a:pt x="1150" y="248"/>
                    <a:pt x="1120" y="248"/>
                  </a:cubicBezTo>
                  <a:cubicBezTo>
                    <a:pt x="1054" y="248"/>
                    <a:pt x="987" y="279"/>
                    <a:pt x="930" y="324"/>
                  </a:cubicBezTo>
                  <a:cubicBezTo>
                    <a:pt x="846" y="380"/>
                    <a:pt x="781" y="473"/>
                    <a:pt x="697" y="519"/>
                  </a:cubicBezTo>
                  <a:cubicBezTo>
                    <a:pt x="735" y="426"/>
                    <a:pt x="753" y="324"/>
                    <a:pt x="744" y="231"/>
                  </a:cubicBezTo>
                  <a:cubicBezTo>
                    <a:pt x="735" y="129"/>
                    <a:pt x="679" y="36"/>
                    <a:pt x="586" y="8"/>
                  </a:cubicBezTo>
                  <a:cubicBezTo>
                    <a:pt x="568" y="3"/>
                    <a:pt x="550" y="0"/>
                    <a:pt x="5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3"/>
            <p:cNvSpPr/>
            <p:nvPr/>
          </p:nvSpPr>
          <p:spPr>
            <a:xfrm>
              <a:off x="3452900" y="2267450"/>
              <a:ext cx="41000" cy="40275"/>
            </a:xfrm>
            <a:custGeom>
              <a:rect b="b" l="l" r="r" t="t"/>
              <a:pathLst>
                <a:path extrusionOk="0" h="1611" w="1640">
                  <a:moveTo>
                    <a:pt x="41" y="877"/>
                  </a:moveTo>
                  <a:lnTo>
                    <a:pt x="41" y="877"/>
                  </a:lnTo>
                  <a:cubicBezTo>
                    <a:pt x="13" y="1012"/>
                    <a:pt x="0" y="1153"/>
                    <a:pt x="1" y="1296"/>
                  </a:cubicBezTo>
                  <a:lnTo>
                    <a:pt x="1" y="1296"/>
                  </a:lnTo>
                  <a:cubicBezTo>
                    <a:pt x="1" y="1159"/>
                    <a:pt x="13" y="1018"/>
                    <a:pt x="41" y="877"/>
                  </a:cubicBezTo>
                  <a:close/>
                  <a:moveTo>
                    <a:pt x="1" y="1296"/>
                  </a:moveTo>
                  <a:lnTo>
                    <a:pt x="1" y="1296"/>
                  </a:lnTo>
                  <a:cubicBezTo>
                    <a:pt x="1" y="1339"/>
                    <a:pt x="2" y="1382"/>
                    <a:pt x="4" y="1425"/>
                  </a:cubicBezTo>
                  <a:cubicBezTo>
                    <a:pt x="2" y="1382"/>
                    <a:pt x="1" y="1339"/>
                    <a:pt x="1" y="1296"/>
                  </a:cubicBezTo>
                  <a:close/>
                  <a:moveTo>
                    <a:pt x="13" y="1435"/>
                  </a:moveTo>
                  <a:cubicBezTo>
                    <a:pt x="13" y="1462"/>
                    <a:pt x="32" y="1490"/>
                    <a:pt x="41" y="1508"/>
                  </a:cubicBezTo>
                  <a:cubicBezTo>
                    <a:pt x="32" y="1481"/>
                    <a:pt x="13" y="1462"/>
                    <a:pt x="13" y="1435"/>
                  </a:cubicBezTo>
                  <a:close/>
                  <a:moveTo>
                    <a:pt x="41" y="1508"/>
                  </a:moveTo>
                  <a:cubicBezTo>
                    <a:pt x="50" y="1527"/>
                    <a:pt x="78" y="1555"/>
                    <a:pt x="97" y="1564"/>
                  </a:cubicBezTo>
                  <a:cubicBezTo>
                    <a:pt x="78" y="1536"/>
                    <a:pt x="50" y="1527"/>
                    <a:pt x="41" y="1508"/>
                  </a:cubicBezTo>
                  <a:close/>
                  <a:moveTo>
                    <a:pt x="97" y="1564"/>
                  </a:moveTo>
                  <a:cubicBezTo>
                    <a:pt x="143" y="1583"/>
                    <a:pt x="190" y="1601"/>
                    <a:pt x="246" y="1611"/>
                  </a:cubicBezTo>
                  <a:cubicBezTo>
                    <a:pt x="199" y="1601"/>
                    <a:pt x="143" y="1583"/>
                    <a:pt x="97" y="1564"/>
                  </a:cubicBezTo>
                  <a:close/>
                  <a:moveTo>
                    <a:pt x="524" y="1"/>
                  </a:moveTo>
                  <a:cubicBezTo>
                    <a:pt x="499" y="1"/>
                    <a:pt x="473" y="8"/>
                    <a:pt x="450" y="22"/>
                  </a:cubicBezTo>
                  <a:cubicBezTo>
                    <a:pt x="403" y="31"/>
                    <a:pt x="366" y="59"/>
                    <a:pt x="329" y="96"/>
                  </a:cubicBezTo>
                  <a:cubicBezTo>
                    <a:pt x="264" y="171"/>
                    <a:pt x="227" y="254"/>
                    <a:pt x="190" y="347"/>
                  </a:cubicBezTo>
                  <a:cubicBezTo>
                    <a:pt x="125" y="514"/>
                    <a:pt x="60" y="691"/>
                    <a:pt x="41" y="877"/>
                  </a:cubicBezTo>
                  <a:cubicBezTo>
                    <a:pt x="78" y="691"/>
                    <a:pt x="134" y="514"/>
                    <a:pt x="199" y="356"/>
                  </a:cubicBezTo>
                  <a:cubicBezTo>
                    <a:pt x="236" y="273"/>
                    <a:pt x="283" y="189"/>
                    <a:pt x="357" y="124"/>
                  </a:cubicBezTo>
                  <a:cubicBezTo>
                    <a:pt x="385" y="87"/>
                    <a:pt x="422" y="68"/>
                    <a:pt x="459" y="50"/>
                  </a:cubicBezTo>
                  <a:cubicBezTo>
                    <a:pt x="476" y="46"/>
                    <a:pt x="492" y="44"/>
                    <a:pt x="507" y="44"/>
                  </a:cubicBezTo>
                  <a:cubicBezTo>
                    <a:pt x="534" y="44"/>
                    <a:pt x="560" y="51"/>
                    <a:pt x="589" y="68"/>
                  </a:cubicBezTo>
                  <a:cubicBezTo>
                    <a:pt x="617" y="87"/>
                    <a:pt x="654" y="115"/>
                    <a:pt x="682" y="143"/>
                  </a:cubicBezTo>
                  <a:cubicBezTo>
                    <a:pt x="701" y="180"/>
                    <a:pt x="710" y="226"/>
                    <a:pt x="710" y="273"/>
                  </a:cubicBezTo>
                  <a:cubicBezTo>
                    <a:pt x="729" y="366"/>
                    <a:pt x="691" y="449"/>
                    <a:pt x="664" y="542"/>
                  </a:cubicBezTo>
                  <a:lnTo>
                    <a:pt x="654" y="598"/>
                  </a:lnTo>
                  <a:lnTo>
                    <a:pt x="654" y="598"/>
                  </a:lnTo>
                  <a:lnTo>
                    <a:pt x="710" y="561"/>
                  </a:lnTo>
                  <a:cubicBezTo>
                    <a:pt x="803" y="505"/>
                    <a:pt x="868" y="421"/>
                    <a:pt x="933" y="366"/>
                  </a:cubicBezTo>
                  <a:cubicBezTo>
                    <a:pt x="970" y="328"/>
                    <a:pt x="1017" y="310"/>
                    <a:pt x="1054" y="301"/>
                  </a:cubicBezTo>
                  <a:cubicBezTo>
                    <a:pt x="1077" y="291"/>
                    <a:pt x="1100" y="287"/>
                    <a:pt x="1121" y="287"/>
                  </a:cubicBezTo>
                  <a:cubicBezTo>
                    <a:pt x="1142" y="287"/>
                    <a:pt x="1161" y="291"/>
                    <a:pt x="1175" y="301"/>
                  </a:cubicBezTo>
                  <a:cubicBezTo>
                    <a:pt x="1212" y="310"/>
                    <a:pt x="1249" y="347"/>
                    <a:pt x="1258" y="394"/>
                  </a:cubicBezTo>
                  <a:cubicBezTo>
                    <a:pt x="1267" y="440"/>
                    <a:pt x="1267" y="486"/>
                    <a:pt x="1267" y="514"/>
                  </a:cubicBezTo>
                  <a:cubicBezTo>
                    <a:pt x="1249" y="607"/>
                    <a:pt x="1193" y="682"/>
                    <a:pt x="1128" y="765"/>
                  </a:cubicBezTo>
                  <a:lnTo>
                    <a:pt x="1072" y="830"/>
                  </a:lnTo>
                  <a:lnTo>
                    <a:pt x="1072" y="830"/>
                  </a:lnTo>
                  <a:lnTo>
                    <a:pt x="1156" y="812"/>
                  </a:lnTo>
                  <a:cubicBezTo>
                    <a:pt x="1202" y="793"/>
                    <a:pt x="1258" y="774"/>
                    <a:pt x="1305" y="774"/>
                  </a:cubicBezTo>
                  <a:cubicBezTo>
                    <a:pt x="1324" y="771"/>
                    <a:pt x="1345" y="768"/>
                    <a:pt x="1366" y="768"/>
                  </a:cubicBezTo>
                  <a:cubicBezTo>
                    <a:pt x="1396" y="768"/>
                    <a:pt x="1426" y="773"/>
                    <a:pt x="1453" y="784"/>
                  </a:cubicBezTo>
                  <a:cubicBezTo>
                    <a:pt x="1500" y="793"/>
                    <a:pt x="1537" y="830"/>
                    <a:pt x="1565" y="877"/>
                  </a:cubicBezTo>
                  <a:cubicBezTo>
                    <a:pt x="1583" y="923"/>
                    <a:pt x="1593" y="970"/>
                    <a:pt x="1583" y="1016"/>
                  </a:cubicBezTo>
                  <a:cubicBezTo>
                    <a:pt x="1583" y="1062"/>
                    <a:pt x="1565" y="1109"/>
                    <a:pt x="1537" y="1155"/>
                  </a:cubicBezTo>
                  <a:cubicBezTo>
                    <a:pt x="1518" y="1202"/>
                    <a:pt x="1481" y="1239"/>
                    <a:pt x="1435" y="1276"/>
                  </a:cubicBezTo>
                  <a:cubicBezTo>
                    <a:pt x="1398" y="1304"/>
                    <a:pt x="1351" y="1341"/>
                    <a:pt x="1305" y="1369"/>
                  </a:cubicBezTo>
                  <a:cubicBezTo>
                    <a:pt x="1258" y="1388"/>
                    <a:pt x="1212" y="1425"/>
                    <a:pt x="1165" y="1443"/>
                  </a:cubicBezTo>
                  <a:cubicBezTo>
                    <a:pt x="979" y="1536"/>
                    <a:pt x="775" y="1583"/>
                    <a:pt x="561" y="1611"/>
                  </a:cubicBezTo>
                  <a:cubicBezTo>
                    <a:pt x="775" y="1601"/>
                    <a:pt x="979" y="1555"/>
                    <a:pt x="1175" y="1462"/>
                  </a:cubicBezTo>
                  <a:lnTo>
                    <a:pt x="1314" y="1388"/>
                  </a:lnTo>
                  <a:cubicBezTo>
                    <a:pt x="1360" y="1369"/>
                    <a:pt x="1407" y="1332"/>
                    <a:pt x="1444" y="1295"/>
                  </a:cubicBezTo>
                  <a:cubicBezTo>
                    <a:pt x="1509" y="1211"/>
                    <a:pt x="1537" y="1183"/>
                    <a:pt x="1574" y="1137"/>
                  </a:cubicBezTo>
                  <a:cubicBezTo>
                    <a:pt x="1611" y="1090"/>
                    <a:pt x="1630" y="1025"/>
                    <a:pt x="1630" y="979"/>
                  </a:cubicBezTo>
                  <a:cubicBezTo>
                    <a:pt x="1639" y="923"/>
                    <a:pt x="1630" y="867"/>
                    <a:pt x="1611" y="821"/>
                  </a:cubicBezTo>
                  <a:cubicBezTo>
                    <a:pt x="1583" y="765"/>
                    <a:pt x="1537" y="728"/>
                    <a:pt x="1481" y="700"/>
                  </a:cubicBezTo>
                  <a:cubicBezTo>
                    <a:pt x="1449" y="689"/>
                    <a:pt x="1416" y="685"/>
                    <a:pt x="1381" y="685"/>
                  </a:cubicBezTo>
                  <a:cubicBezTo>
                    <a:pt x="1357" y="685"/>
                    <a:pt x="1332" y="687"/>
                    <a:pt x="1305" y="691"/>
                  </a:cubicBezTo>
                  <a:cubicBezTo>
                    <a:pt x="1286" y="691"/>
                    <a:pt x="1249" y="700"/>
                    <a:pt x="1230" y="700"/>
                  </a:cubicBezTo>
                  <a:cubicBezTo>
                    <a:pt x="1240" y="682"/>
                    <a:pt x="1249" y="672"/>
                    <a:pt x="1258" y="644"/>
                  </a:cubicBezTo>
                  <a:cubicBezTo>
                    <a:pt x="1286" y="598"/>
                    <a:pt x="1305" y="551"/>
                    <a:pt x="1314" y="505"/>
                  </a:cubicBezTo>
                  <a:cubicBezTo>
                    <a:pt x="1333" y="449"/>
                    <a:pt x="1333" y="403"/>
                    <a:pt x="1305" y="347"/>
                  </a:cubicBezTo>
                  <a:cubicBezTo>
                    <a:pt x="1286" y="301"/>
                    <a:pt x="1249" y="236"/>
                    <a:pt x="1193" y="217"/>
                  </a:cubicBezTo>
                  <a:cubicBezTo>
                    <a:pt x="1165" y="203"/>
                    <a:pt x="1135" y="196"/>
                    <a:pt x="1106" y="196"/>
                  </a:cubicBezTo>
                  <a:cubicBezTo>
                    <a:pt x="1077" y="196"/>
                    <a:pt x="1049" y="203"/>
                    <a:pt x="1026" y="217"/>
                  </a:cubicBezTo>
                  <a:cubicBezTo>
                    <a:pt x="979" y="226"/>
                    <a:pt x="933" y="263"/>
                    <a:pt x="887" y="301"/>
                  </a:cubicBezTo>
                  <a:cubicBezTo>
                    <a:pt x="831" y="347"/>
                    <a:pt x="784" y="412"/>
                    <a:pt x="729" y="459"/>
                  </a:cubicBezTo>
                  <a:cubicBezTo>
                    <a:pt x="738" y="384"/>
                    <a:pt x="757" y="319"/>
                    <a:pt x="747" y="254"/>
                  </a:cubicBezTo>
                  <a:cubicBezTo>
                    <a:pt x="747" y="208"/>
                    <a:pt x="729" y="152"/>
                    <a:pt x="701" y="115"/>
                  </a:cubicBezTo>
                  <a:cubicBezTo>
                    <a:pt x="682" y="68"/>
                    <a:pt x="645" y="31"/>
                    <a:pt x="599" y="22"/>
                  </a:cubicBezTo>
                  <a:cubicBezTo>
                    <a:pt x="575" y="8"/>
                    <a:pt x="550" y="1"/>
                    <a:pt x="5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3"/>
            <p:cNvSpPr/>
            <p:nvPr/>
          </p:nvSpPr>
          <p:spPr>
            <a:xfrm>
              <a:off x="3454850" y="2280075"/>
              <a:ext cx="16050" cy="24400"/>
            </a:xfrm>
            <a:custGeom>
              <a:rect b="b" l="l" r="r" t="t"/>
              <a:pathLst>
                <a:path extrusionOk="0" h="976" w="642">
                  <a:moveTo>
                    <a:pt x="641" y="0"/>
                  </a:moveTo>
                  <a:lnTo>
                    <a:pt x="641" y="0"/>
                  </a:lnTo>
                  <a:cubicBezTo>
                    <a:pt x="576" y="84"/>
                    <a:pt x="521" y="167"/>
                    <a:pt x="502" y="251"/>
                  </a:cubicBezTo>
                  <a:lnTo>
                    <a:pt x="335" y="502"/>
                  </a:lnTo>
                  <a:lnTo>
                    <a:pt x="177" y="743"/>
                  </a:lnTo>
                  <a:cubicBezTo>
                    <a:pt x="149" y="780"/>
                    <a:pt x="112" y="827"/>
                    <a:pt x="93" y="864"/>
                  </a:cubicBezTo>
                  <a:cubicBezTo>
                    <a:pt x="56" y="892"/>
                    <a:pt x="37" y="938"/>
                    <a:pt x="0" y="976"/>
                  </a:cubicBezTo>
                  <a:cubicBezTo>
                    <a:pt x="65" y="920"/>
                    <a:pt x="130" y="836"/>
                    <a:pt x="186" y="753"/>
                  </a:cubicBezTo>
                  <a:cubicBezTo>
                    <a:pt x="242" y="678"/>
                    <a:pt x="288" y="595"/>
                    <a:pt x="344" y="511"/>
                  </a:cubicBezTo>
                  <a:cubicBezTo>
                    <a:pt x="390" y="418"/>
                    <a:pt x="456" y="334"/>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
            <p:cNvSpPr/>
            <p:nvPr/>
          </p:nvSpPr>
          <p:spPr>
            <a:xfrm>
              <a:off x="3455075" y="2286575"/>
              <a:ext cx="26500" cy="18825"/>
            </a:xfrm>
            <a:custGeom>
              <a:rect b="b" l="l" r="r" t="t"/>
              <a:pathLst>
                <a:path extrusionOk="0" h="753" w="1060">
                  <a:moveTo>
                    <a:pt x="1060" y="0"/>
                  </a:moveTo>
                  <a:cubicBezTo>
                    <a:pt x="967" y="56"/>
                    <a:pt x="874" y="112"/>
                    <a:pt x="790" y="158"/>
                  </a:cubicBezTo>
                  <a:cubicBezTo>
                    <a:pt x="697" y="214"/>
                    <a:pt x="614" y="288"/>
                    <a:pt x="521" y="344"/>
                  </a:cubicBezTo>
                  <a:cubicBezTo>
                    <a:pt x="428" y="418"/>
                    <a:pt x="335" y="474"/>
                    <a:pt x="261" y="539"/>
                  </a:cubicBezTo>
                  <a:cubicBezTo>
                    <a:pt x="168" y="613"/>
                    <a:pt x="84" y="669"/>
                    <a:pt x="1" y="753"/>
                  </a:cubicBezTo>
                  <a:cubicBezTo>
                    <a:pt x="38" y="716"/>
                    <a:pt x="84" y="697"/>
                    <a:pt x="131" y="660"/>
                  </a:cubicBezTo>
                  <a:cubicBezTo>
                    <a:pt x="168" y="623"/>
                    <a:pt x="214" y="604"/>
                    <a:pt x="261" y="567"/>
                  </a:cubicBezTo>
                  <a:lnTo>
                    <a:pt x="521" y="381"/>
                  </a:lnTo>
                  <a:lnTo>
                    <a:pt x="790" y="195"/>
                  </a:lnTo>
                  <a:cubicBezTo>
                    <a:pt x="883" y="121"/>
                    <a:pt x="976" y="65"/>
                    <a:pt x="10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3"/>
            <p:cNvSpPr/>
            <p:nvPr/>
          </p:nvSpPr>
          <p:spPr>
            <a:xfrm>
              <a:off x="3461350" y="2290050"/>
              <a:ext cx="4900" cy="7000"/>
            </a:xfrm>
            <a:custGeom>
              <a:rect b="b" l="l" r="r" t="t"/>
              <a:pathLst>
                <a:path extrusionOk="0" h="280" w="196">
                  <a:moveTo>
                    <a:pt x="196" y="1"/>
                  </a:moveTo>
                  <a:lnTo>
                    <a:pt x="196" y="1"/>
                  </a:lnTo>
                  <a:cubicBezTo>
                    <a:pt x="149" y="47"/>
                    <a:pt x="121" y="93"/>
                    <a:pt x="103" y="140"/>
                  </a:cubicBezTo>
                  <a:cubicBezTo>
                    <a:pt x="75" y="158"/>
                    <a:pt x="65" y="186"/>
                    <a:pt x="47" y="205"/>
                  </a:cubicBezTo>
                  <a:cubicBezTo>
                    <a:pt x="28" y="233"/>
                    <a:pt x="19" y="251"/>
                    <a:pt x="0" y="279"/>
                  </a:cubicBezTo>
                  <a:cubicBezTo>
                    <a:pt x="28" y="261"/>
                    <a:pt x="38" y="242"/>
                    <a:pt x="65" y="214"/>
                  </a:cubicBezTo>
                  <a:cubicBezTo>
                    <a:pt x="75" y="196"/>
                    <a:pt x="103" y="168"/>
                    <a:pt x="112" y="149"/>
                  </a:cubicBezTo>
                  <a:cubicBezTo>
                    <a:pt x="14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3"/>
            <p:cNvSpPr/>
            <p:nvPr/>
          </p:nvSpPr>
          <p:spPr>
            <a:xfrm>
              <a:off x="3466225" y="2287725"/>
              <a:ext cx="1875" cy="4450"/>
            </a:xfrm>
            <a:custGeom>
              <a:rect b="b" l="l" r="r" t="t"/>
              <a:pathLst>
                <a:path extrusionOk="0" h="178" w="75">
                  <a:moveTo>
                    <a:pt x="75" y="1"/>
                  </a:moveTo>
                  <a:lnTo>
                    <a:pt x="75" y="1"/>
                  </a:lnTo>
                  <a:cubicBezTo>
                    <a:pt x="56" y="28"/>
                    <a:pt x="47" y="56"/>
                    <a:pt x="47" y="94"/>
                  </a:cubicBezTo>
                  <a:cubicBezTo>
                    <a:pt x="28" y="103"/>
                    <a:pt x="28" y="121"/>
                    <a:pt x="19" y="140"/>
                  </a:cubicBezTo>
                  <a:cubicBezTo>
                    <a:pt x="10" y="149"/>
                    <a:pt x="10" y="168"/>
                    <a:pt x="1" y="177"/>
                  </a:cubicBezTo>
                  <a:lnTo>
                    <a:pt x="28" y="149"/>
                  </a:lnTo>
                  <a:cubicBezTo>
                    <a:pt x="47" y="140"/>
                    <a:pt x="47" y="112"/>
                    <a:pt x="56" y="103"/>
                  </a:cubicBezTo>
                  <a:cubicBezTo>
                    <a:pt x="66" y="66"/>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
            <p:cNvSpPr/>
            <p:nvPr/>
          </p:nvSpPr>
          <p:spPr>
            <a:xfrm>
              <a:off x="3465300" y="2289125"/>
              <a:ext cx="5125" cy="5825"/>
            </a:xfrm>
            <a:custGeom>
              <a:rect b="b" l="l" r="r" t="t"/>
              <a:pathLst>
                <a:path extrusionOk="0" h="233" w="205">
                  <a:moveTo>
                    <a:pt x="205" y="0"/>
                  </a:moveTo>
                  <a:cubicBezTo>
                    <a:pt x="177" y="38"/>
                    <a:pt x="140" y="65"/>
                    <a:pt x="93" y="103"/>
                  </a:cubicBezTo>
                  <a:cubicBezTo>
                    <a:pt x="56" y="149"/>
                    <a:pt x="38" y="186"/>
                    <a:pt x="0" y="233"/>
                  </a:cubicBezTo>
                  <a:cubicBezTo>
                    <a:pt x="19" y="223"/>
                    <a:pt x="38" y="205"/>
                    <a:pt x="56" y="186"/>
                  </a:cubicBezTo>
                  <a:cubicBezTo>
                    <a:pt x="84" y="158"/>
                    <a:pt x="103" y="149"/>
                    <a:pt x="112" y="130"/>
                  </a:cubicBezTo>
                  <a:cubicBezTo>
                    <a:pt x="149" y="93"/>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3"/>
            <p:cNvSpPr/>
            <p:nvPr/>
          </p:nvSpPr>
          <p:spPr>
            <a:xfrm>
              <a:off x="3459725" y="2297025"/>
              <a:ext cx="3750" cy="3050"/>
            </a:xfrm>
            <a:custGeom>
              <a:rect b="b" l="l" r="r" t="t"/>
              <a:pathLst>
                <a:path extrusionOk="0" h="122" w="150">
                  <a:moveTo>
                    <a:pt x="149" y="0"/>
                  </a:moveTo>
                  <a:lnTo>
                    <a:pt x="149" y="0"/>
                  </a:lnTo>
                  <a:cubicBezTo>
                    <a:pt x="112" y="10"/>
                    <a:pt x="93" y="28"/>
                    <a:pt x="75" y="56"/>
                  </a:cubicBezTo>
                  <a:cubicBezTo>
                    <a:pt x="47" y="65"/>
                    <a:pt x="10" y="93"/>
                    <a:pt x="0" y="121"/>
                  </a:cubicBezTo>
                  <a:cubicBezTo>
                    <a:pt x="38" y="102"/>
                    <a:pt x="56" y="93"/>
                    <a:pt x="84" y="65"/>
                  </a:cubicBezTo>
                  <a:cubicBezTo>
                    <a:pt x="103" y="56"/>
                    <a:pt x="130"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3"/>
            <p:cNvSpPr/>
            <p:nvPr/>
          </p:nvSpPr>
          <p:spPr>
            <a:xfrm>
              <a:off x="3479925" y="2278425"/>
              <a:ext cx="3750" cy="6300"/>
            </a:xfrm>
            <a:custGeom>
              <a:rect b="b" l="l" r="r" t="t"/>
              <a:pathLst>
                <a:path extrusionOk="0" h="252" w="150">
                  <a:moveTo>
                    <a:pt x="149" y="1"/>
                  </a:moveTo>
                  <a:lnTo>
                    <a:pt x="149" y="1"/>
                  </a:lnTo>
                  <a:cubicBezTo>
                    <a:pt x="112" y="47"/>
                    <a:pt x="84" y="75"/>
                    <a:pt x="75" y="112"/>
                  </a:cubicBezTo>
                  <a:lnTo>
                    <a:pt x="38" y="178"/>
                  </a:lnTo>
                  <a:lnTo>
                    <a:pt x="1" y="252"/>
                  </a:lnTo>
                  <a:cubicBezTo>
                    <a:pt x="19" y="233"/>
                    <a:pt x="38" y="215"/>
                    <a:pt x="56" y="196"/>
                  </a:cubicBezTo>
                  <a:cubicBezTo>
                    <a:pt x="66" y="178"/>
                    <a:pt x="75" y="159"/>
                    <a:pt x="84" y="140"/>
                  </a:cubicBezTo>
                  <a:cubicBezTo>
                    <a:pt x="112" y="94"/>
                    <a:pt x="131"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
            <p:cNvSpPr/>
            <p:nvPr/>
          </p:nvSpPr>
          <p:spPr>
            <a:xfrm>
              <a:off x="3477150" y="2282150"/>
              <a:ext cx="2800" cy="4200"/>
            </a:xfrm>
            <a:custGeom>
              <a:rect b="b" l="l" r="r" t="t"/>
              <a:pathLst>
                <a:path extrusionOk="0" h="168" w="112">
                  <a:moveTo>
                    <a:pt x="112" y="1"/>
                  </a:moveTo>
                  <a:lnTo>
                    <a:pt x="112" y="1"/>
                  </a:lnTo>
                  <a:cubicBezTo>
                    <a:pt x="93" y="19"/>
                    <a:pt x="75" y="56"/>
                    <a:pt x="47" y="75"/>
                  </a:cubicBezTo>
                  <a:cubicBezTo>
                    <a:pt x="37" y="112"/>
                    <a:pt x="9" y="140"/>
                    <a:pt x="0" y="168"/>
                  </a:cubicBezTo>
                  <a:cubicBezTo>
                    <a:pt x="28" y="159"/>
                    <a:pt x="37" y="149"/>
                    <a:pt x="47" y="140"/>
                  </a:cubicBezTo>
                  <a:cubicBezTo>
                    <a:pt x="56" y="131"/>
                    <a:pt x="75" y="103"/>
                    <a:pt x="84" y="94"/>
                  </a:cubicBezTo>
                  <a:cubicBezTo>
                    <a:pt x="93" y="84"/>
                    <a:pt x="102" y="56"/>
                    <a:pt x="102" y="47"/>
                  </a:cubicBezTo>
                  <a:cubicBezTo>
                    <a:pt x="11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
            <p:cNvSpPr/>
            <p:nvPr/>
          </p:nvSpPr>
          <p:spPr>
            <a:xfrm>
              <a:off x="3481325" y="2276800"/>
              <a:ext cx="950" cy="3050"/>
            </a:xfrm>
            <a:custGeom>
              <a:rect b="b" l="l" r="r" t="t"/>
              <a:pathLst>
                <a:path extrusionOk="0" h="122" w="38">
                  <a:moveTo>
                    <a:pt x="28" y="1"/>
                  </a:moveTo>
                  <a:cubicBezTo>
                    <a:pt x="19" y="29"/>
                    <a:pt x="19" y="38"/>
                    <a:pt x="10" y="66"/>
                  </a:cubicBezTo>
                  <a:cubicBezTo>
                    <a:pt x="0" y="66"/>
                    <a:pt x="0" y="75"/>
                    <a:pt x="0" y="85"/>
                  </a:cubicBezTo>
                  <a:lnTo>
                    <a:pt x="0" y="122"/>
                  </a:lnTo>
                  <a:cubicBezTo>
                    <a:pt x="10" y="112"/>
                    <a:pt x="19" y="94"/>
                    <a:pt x="28" y="75"/>
                  </a:cubicBezTo>
                  <a:cubicBezTo>
                    <a:pt x="38" y="66"/>
                    <a:pt x="38" y="47"/>
                    <a:pt x="38" y="38"/>
                  </a:cubicBezTo>
                  <a:cubicBezTo>
                    <a:pt x="38" y="29"/>
                    <a:pt x="28"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3"/>
            <p:cNvSpPr/>
            <p:nvPr/>
          </p:nvSpPr>
          <p:spPr>
            <a:xfrm>
              <a:off x="3488525" y="2290050"/>
              <a:ext cx="2800" cy="6075"/>
            </a:xfrm>
            <a:custGeom>
              <a:rect b="b" l="l" r="r" t="t"/>
              <a:pathLst>
                <a:path extrusionOk="0" h="243" w="112">
                  <a:moveTo>
                    <a:pt x="93" y="1"/>
                  </a:moveTo>
                  <a:lnTo>
                    <a:pt x="93" y="1"/>
                  </a:lnTo>
                  <a:cubicBezTo>
                    <a:pt x="103" y="47"/>
                    <a:pt x="93" y="93"/>
                    <a:pt x="84" y="140"/>
                  </a:cubicBezTo>
                  <a:cubicBezTo>
                    <a:pt x="65" y="158"/>
                    <a:pt x="56" y="168"/>
                    <a:pt x="47" y="196"/>
                  </a:cubicBezTo>
                  <a:cubicBezTo>
                    <a:pt x="38" y="196"/>
                    <a:pt x="38" y="205"/>
                    <a:pt x="19" y="214"/>
                  </a:cubicBezTo>
                  <a:cubicBezTo>
                    <a:pt x="10" y="214"/>
                    <a:pt x="10" y="233"/>
                    <a:pt x="0" y="242"/>
                  </a:cubicBezTo>
                  <a:cubicBezTo>
                    <a:pt x="10" y="233"/>
                    <a:pt x="19" y="233"/>
                    <a:pt x="38" y="214"/>
                  </a:cubicBezTo>
                  <a:cubicBezTo>
                    <a:pt x="38" y="205"/>
                    <a:pt x="47" y="205"/>
                    <a:pt x="56" y="196"/>
                  </a:cubicBezTo>
                  <a:cubicBezTo>
                    <a:pt x="84" y="186"/>
                    <a:pt x="93" y="158"/>
                    <a:pt x="103" y="140"/>
                  </a:cubicBezTo>
                  <a:cubicBezTo>
                    <a:pt x="112" y="112"/>
                    <a:pt x="112" y="93"/>
                    <a:pt x="112" y="66"/>
                  </a:cubicBezTo>
                  <a:cubicBezTo>
                    <a:pt x="112"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3"/>
            <p:cNvSpPr/>
            <p:nvPr/>
          </p:nvSpPr>
          <p:spPr>
            <a:xfrm>
              <a:off x="3484350" y="2293775"/>
              <a:ext cx="5125" cy="3975"/>
            </a:xfrm>
            <a:custGeom>
              <a:rect b="b" l="l" r="r" t="t"/>
              <a:pathLst>
                <a:path extrusionOk="0" h="159" w="205">
                  <a:moveTo>
                    <a:pt x="205" y="0"/>
                  </a:moveTo>
                  <a:cubicBezTo>
                    <a:pt x="177" y="9"/>
                    <a:pt x="167" y="19"/>
                    <a:pt x="140" y="37"/>
                  </a:cubicBezTo>
                  <a:cubicBezTo>
                    <a:pt x="130" y="56"/>
                    <a:pt x="112" y="65"/>
                    <a:pt x="93" y="84"/>
                  </a:cubicBezTo>
                  <a:lnTo>
                    <a:pt x="47" y="130"/>
                  </a:lnTo>
                  <a:cubicBezTo>
                    <a:pt x="37" y="140"/>
                    <a:pt x="28" y="149"/>
                    <a:pt x="0" y="158"/>
                  </a:cubicBezTo>
                  <a:cubicBezTo>
                    <a:pt x="28" y="158"/>
                    <a:pt x="37" y="149"/>
                    <a:pt x="56" y="140"/>
                  </a:cubicBezTo>
                  <a:cubicBezTo>
                    <a:pt x="84" y="130"/>
                    <a:pt x="112" y="112"/>
                    <a:pt x="121" y="102"/>
                  </a:cubicBezTo>
                  <a:cubicBezTo>
                    <a:pt x="149" y="65"/>
                    <a:pt x="17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
            <p:cNvSpPr/>
            <p:nvPr/>
          </p:nvSpPr>
          <p:spPr>
            <a:xfrm>
              <a:off x="3482025" y="2297725"/>
              <a:ext cx="5350" cy="3025"/>
            </a:xfrm>
            <a:custGeom>
              <a:rect b="b" l="l" r="r" t="t"/>
              <a:pathLst>
                <a:path extrusionOk="0" h="121" w="214">
                  <a:moveTo>
                    <a:pt x="214" y="0"/>
                  </a:moveTo>
                  <a:lnTo>
                    <a:pt x="214" y="0"/>
                  </a:lnTo>
                  <a:cubicBezTo>
                    <a:pt x="177" y="28"/>
                    <a:pt x="140" y="37"/>
                    <a:pt x="102" y="65"/>
                  </a:cubicBezTo>
                  <a:cubicBezTo>
                    <a:pt x="75" y="84"/>
                    <a:pt x="37" y="93"/>
                    <a:pt x="0" y="121"/>
                  </a:cubicBezTo>
                  <a:cubicBezTo>
                    <a:pt x="28" y="121"/>
                    <a:pt x="37" y="121"/>
                    <a:pt x="56" y="102"/>
                  </a:cubicBezTo>
                  <a:cubicBezTo>
                    <a:pt x="84" y="102"/>
                    <a:pt x="102" y="93"/>
                    <a:pt x="121" y="84"/>
                  </a:cubicBezTo>
                  <a:cubicBezTo>
                    <a:pt x="130" y="74"/>
                    <a:pt x="149" y="65"/>
                    <a:pt x="168" y="47"/>
                  </a:cubicBezTo>
                  <a:cubicBezTo>
                    <a:pt x="186" y="37"/>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3"/>
            <p:cNvSpPr/>
            <p:nvPr/>
          </p:nvSpPr>
          <p:spPr>
            <a:xfrm>
              <a:off x="3485975" y="2292600"/>
              <a:ext cx="2575" cy="2575"/>
            </a:xfrm>
            <a:custGeom>
              <a:rect b="b" l="l" r="r" t="t"/>
              <a:pathLst>
                <a:path extrusionOk="0" h="103" w="103">
                  <a:moveTo>
                    <a:pt x="102" y="1"/>
                  </a:moveTo>
                  <a:cubicBezTo>
                    <a:pt x="75" y="19"/>
                    <a:pt x="56" y="38"/>
                    <a:pt x="56" y="47"/>
                  </a:cubicBezTo>
                  <a:lnTo>
                    <a:pt x="0" y="103"/>
                  </a:lnTo>
                  <a:cubicBezTo>
                    <a:pt x="19" y="103"/>
                    <a:pt x="47" y="94"/>
                    <a:pt x="65" y="66"/>
                  </a:cubicBezTo>
                  <a:cubicBezTo>
                    <a:pt x="75" y="56"/>
                    <a:pt x="75" y="47"/>
                    <a:pt x="93" y="38"/>
                  </a:cubicBezTo>
                  <a:cubicBezTo>
                    <a:pt x="93" y="19"/>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3"/>
            <p:cNvSpPr/>
            <p:nvPr/>
          </p:nvSpPr>
          <p:spPr>
            <a:xfrm>
              <a:off x="3458100" y="2305375"/>
              <a:ext cx="5825" cy="1200"/>
            </a:xfrm>
            <a:custGeom>
              <a:rect b="b" l="l" r="r" t="t"/>
              <a:pathLst>
                <a:path extrusionOk="0" h="48" w="233">
                  <a:moveTo>
                    <a:pt x="0" y="1"/>
                  </a:moveTo>
                  <a:cubicBezTo>
                    <a:pt x="19" y="10"/>
                    <a:pt x="28" y="10"/>
                    <a:pt x="56" y="38"/>
                  </a:cubicBezTo>
                  <a:cubicBezTo>
                    <a:pt x="75" y="47"/>
                    <a:pt x="93" y="47"/>
                    <a:pt x="112" y="47"/>
                  </a:cubicBezTo>
                  <a:cubicBezTo>
                    <a:pt x="149" y="47"/>
                    <a:pt x="195" y="47"/>
                    <a:pt x="233" y="19"/>
                  </a:cubicBezTo>
                  <a:cubicBezTo>
                    <a:pt x="195" y="19"/>
                    <a:pt x="149" y="10"/>
                    <a:pt x="112" y="10"/>
                  </a:cubicBezTo>
                  <a:cubicBezTo>
                    <a:pt x="75"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3"/>
            <p:cNvSpPr/>
            <p:nvPr/>
          </p:nvSpPr>
          <p:spPr>
            <a:xfrm>
              <a:off x="3460425" y="2304225"/>
              <a:ext cx="4675" cy="950"/>
            </a:xfrm>
            <a:custGeom>
              <a:rect b="b" l="l" r="r" t="t"/>
              <a:pathLst>
                <a:path extrusionOk="0" h="38" w="187">
                  <a:moveTo>
                    <a:pt x="0" y="0"/>
                  </a:moveTo>
                  <a:cubicBezTo>
                    <a:pt x="10" y="10"/>
                    <a:pt x="19" y="10"/>
                    <a:pt x="47" y="37"/>
                  </a:cubicBezTo>
                  <a:lnTo>
                    <a:pt x="93" y="37"/>
                  </a:lnTo>
                  <a:cubicBezTo>
                    <a:pt x="121"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3"/>
            <p:cNvSpPr/>
            <p:nvPr/>
          </p:nvSpPr>
          <p:spPr>
            <a:xfrm>
              <a:off x="3462050" y="2300500"/>
              <a:ext cx="3725" cy="2350"/>
            </a:xfrm>
            <a:custGeom>
              <a:rect b="b" l="l" r="r" t="t"/>
              <a:pathLst>
                <a:path extrusionOk="0" h="94" w="149">
                  <a:moveTo>
                    <a:pt x="149" y="1"/>
                  </a:moveTo>
                  <a:lnTo>
                    <a:pt x="149" y="1"/>
                  </a:lnTo>
                  <a:cubicBezTo>
                    <a:pt x="130" y="10"/>
                    <a:pt x="93" y="19"/>
                    <a:pt x="75" y="28"/>
                  </a:cubicBezTo>
                  <a:cubicBezTo>
                    <a:pt x="47" y="47"/>
                    <a:pt x="28" y="66"/>
                    <a:pt x="0" y="94"/>
                  </a:cubicBezTo>
                  <a:cubicBezTo>
                    <a:pt x="37" y="75"/>
                    <a:pt x="75" y="66"/>
                    <a:pt x="84" y="56"/>
                  </a:cubicBezTo>
                  <a:cubicBezTo>
                    <a:pt x="93" y="56"/>
                    <a:pt x="102" y="47"/>
                    <a:pt x="121" y="28"/>
                  </a:cubicBez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3"/>
            <p:cNvSpPr/>
            <p:nvPr/>
          </p:nvSpPr>
          <p:spPr>
            <a:xfrm>
              <a:off x="3464600" y="2301900"/>
              <a:ext cx="3750" cy="1175"/>
            </a:xfrm>
            <a:custGeom>
              <a:rect b="b" l="l" r="r" t="t"/>
              <a:pathLst>
                <a:path extrusionOk="0" h="47" w="150">
                  <a:moveTo>
                    <a:pt x="149" y="0"/>
                  </a:moveTo>
                  <a:cubicBezTo>
                    <a:pt x="121" y="0"/>
                    <a:pt x="93" y="0"/>
                    <a:pt x="75" y="10"/>
                  </a:cubicBezTo>
                  <a:cubicBezTo>
                    <a:pt x="47" y="19"/>
                    <a:pt x="28" y="19"/>
                    <a:pt x="0" y="47"/>
                  </a:cubicBezTo>
                  <a:cubicBezTo>
                    <a:pt x="38" y="47"/>
                    <a:pt x="66" y="47"/>
                    <a:pt x="84" y="38"/>
                  </a:cubicBezTo>
                  <a:cubicBezTo>
                    <a:pt x="103" y="19"/>
                    <a:pt x="13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
            <p:cNvSpPr/>
            <p:nvPr/>
          </p:nvSpPr>
          <p:spPr>
            <a:xfrm>
              <a:off x="3466225" y="2303975"/>
              <a:ext cx="4900" cy="1425"/>
            </a:xfrm>
            <a:custGeom>
              <a:rect b="b" l="l" r="r" t="t"/>
              <a:pathLst>
                <a:path extrusionOk="0" h="57" w="196">
                  <a:moveTo>
                    <a:pt x="196" y="1"/>
                  </a:moveTo>
                  <a:cubicBezTo>
                    <a:pt x="158" y="1"/>
                    <a:pt x="121" y="1"/>
                    <a:pt x="84" y="10"/>
                  </a:cubicBezTo>
                  <a:cubicBezTo>
                    <a:pt x="66" y="20"/>
                    <a:pt x="28" y="29"/>
                    <a:pt x="1" y="57"/>
                  </a:cubicBezTo>
                  <a:cubicBezTo>
                    <a:pt x="28" y="57"/>
                    <a:pt x="66" y="57"/>
                    <a:pt x="103" y="47"/>
                  </a:cubicBezTo>
                  <a:cubicBezTo>
                    <a:pt x="121" y="29"/>
                    <a:pt x="15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
            <p:cNvSpPr/>
            <p:nvPr/>
          </p:nvSpPr>
          <p:spPr>
            <a:xfrm>
              <a:off x="3459950" y="2269150"/>
              <a:ext cx="5150" cy="4675"/>
            </a:xfrm>
            <a:custGeom>
              <a:rect b="b" l="l" r="r" t="t"/>
              <a:pathLst>
                <a:path extrusionOk="0" h="187" w="206">
                  <a:moveTo>
                    <a:pt x="205" y="0"/>
                  </a:moveTo>
                  <a:cubicBezTo>
                    <a:pt x="177" y="0"/>
                    <a:pt x="159" y="10"/>
                    <a:pt x="131" y="19"/>
                  </a:cubicBezTo>
                  <a:cubicBezTo>
                    <a:pt x="103" y="28"/>
                    <a:pt x="84" y="56"/>
                    <a:pt x="75" y="65"/>
                  </a:cubicBezTo>
                  <a:cubicBezTo>
                    <a:pt x="38" y="103"/>
                    <a:pt x="10" y="140"/>
                    <a:pt x="1" y="186"/>
                  </a:cubicBezTo>
                  <a:cubicBezTo>
                    <a:pt x="29" y="168"/>
                    <a:pt x="38" y="149"/>
                    <a:pt x="47" y="140"/>
                  </a:cubicBezTo>
                  <a:lnTo>
                    <a:pt x="94" y="93"/>
                  </a:lnTo>
                  <a:cubicBezTo>
                    <a:pt x="131" y="56"/>
                    <a:pt x="168"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3"/>
            <p:cNvSpPr/>
            <p:nvPr/>
          </p:nvSpPr>
          <p:spPr>
            <a:xfrm>
              <a:off x="3460425" y="2271475"/>
              <a:ext cx="3500" cy="4675"/>
            </a:xfrm>
            <a:custGeom>
              <a:rect b="b" l="l" r="r" t="t"/>
              <a:pathLst>
                <a:path extrusionOk="0" h="187" w="140">
                  <a:moveTo>
                    <a:pt x="140" y="0"/>
                  </a:moveTo>
                  <a:cubicBezTo>
                    <a:pt x="112" y="0"/>
                    <a:pt x="102" y="10"/>
                    <a:pt x="93" y="28"/>
                  </a:cubicBezTo>
                  <a:cubicBezTo>
                    <a:pt x="65" y="47"/>
                    <a:pt x="56" y="65"/>
                    <a:pt x="47" y="75"/>
                  </a:cubicBezTo>
                  <a:cubicBezTo>
                    <a:pt x="19" y="102"/>
                    <a:pt x="0" y="149"/>
                    <a:pt x="0" y="186"/>
                  </a:cubicBezTo>
                  <a:lnTo>
                    <a:pt x="28" y="140"/>
                  </a:lnTo>
                  <a:cubicBezTo>
                    <a:pt x="47" y="121"/>
                    <a:pt x="56" y="102"/>
                    <a:pt x="65" y="93"/>
                  </a:cubicBezTo>
                  <a:cubicBezTo>
                    <a:pt x="84"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3"/>
            <p:cNvSpPr/>
            <p:nvPr/>
          </p:nvSpPr>
          <p:spPr>
            <a:xfrm>
              <a:off x="3459725" y="2274500"/>
              <a:ext cx="3275" cy="4900"/>
            </a:xfrm>
            <a:custGeom>
              <a:rect b="b" l="l" r="r" t="t"/>
              <a:pathLst>
                <a:path extrusionOk="0" h="196" w="131">
                  <a:moveTo>
                    <a:pt x="130" y="0"/>
                  </a:moveTo>
                  <a:cubicBezTo>
                    <a:pt x="93" y="37"/>
                    <a:pt x="75" y="74"/>
                    <a:pt x="38" y="84"/>
                  </a:cubicBezTo>
                  <a:cubicBezTo>
                    <a:pt x="28" y="102"/>
                    <a:pt x="28" y="121"/>
                    <a:pt x="10" y="139"/>
                  </a:cubicBezTo>
                  <a:cubicBezTo>
                    <a:pt x="0" y="149"/>
                    <a:pt x="0" y="177"/>
                    <a:pt x="0" y="195"/>
                  </a:cubicBezTo>
                  <a:lnTo>
                    <a:pt x="38" y="149"/>
                  </a:lnTo>
                  <a:cubicBezTo>
                    <a:pt x="47" y="139"/>
                    <a:pt x="56" y="121"/>
                    <a:pt x="75" y="102"/>
                  </a:cubicBezTo>
                  <a:cubicBezTo>
                    <a:pt x="93" y="74"/>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
            <p:cNvSpPr/>
            <p:nvPr/>
          </p:nvSpPr>
          <p:spPr>
            <a:xfrm>
              <a:off x="3456475" y="2277500"/>
              <a:ext cx="2100" cy="5850"/>
            </a:xfrm>
            <a:custGeom>
              <a:rect b="b" l="l" r="r" t="t"/>
              <a:pathLst>
                <a:path extrusionOk="0" h="234" w="84">
                  <a:moveTo>
                    <a:pt x="84" y="1"/>
                  </a:moveTo>
                  <a:lnTo>
                    <a:pt x="84" y="1"/>
                  </a:lnTo>
                  <a:cubicBezTo>
                    <a:pt x="65" y="38"/>
                    <a:pt x="47" y="84"/>
                    <a:pt x="10" y="103"/>
                  </a:cubicBezTo>
                  <a:cubicBezTo>
                    <a:pt x="10" y="112"/>
                    <a:pt x="0" y="140"/>
                    <a:pt x="0" y="159"/>
                  </a:cubicBezTo>
                  <a:lnTo>
                    <a:pt x="0" y="233"/>
                  </a:lnTo>
                  <a:lnTo>
                    <a:pt x="28" y="177"/>
                  </a:lnTo>
                  <a:cubicBezTo>
                    <a:pt x="37" y="149"/>
                    <a:pt x="37" y="140"/>
                    <a:pt x="47" y="112"/>
                  </a:cubicBezTo>
                  <a:cubicBezTo>
                    <a:pt x="75" y="84"/>
                    <a:pt x="8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
            <p:cNvSpPr/>
            <p:nvPr/>
          </p:nvSpPr>
          <p:spPr>
            <a:xfrm>
              <a:off x="3456475" y="2282625"/>
              <a:ext cx="2350" cy="5825"/>
            </a:xfrm>
            <a:custGeom>
              <a:rect b="b" l="l" r="r" t="t"/>
              <a:pathLst>
                <a:path extrusionOk="0" h="233" w="94">
                  <a:moveTo>
                    <a:pt x="93" y="0"/>
                  </a:moveTo>
                  <a:cubicBezTo>
                    <a:pt x="65" y="37"/>
                    <a:pt x="37" y="75"/>
                    <a:pt x="28" y="112"/>
                  </a:cubicBezTo>
                  <a:cubicBezTo>
                    <a:pt x="10" y="121"/>
                    <a:pt x="10" y="140"/>
                    <a:pt x="0" y="167"/>
                  </a:cubicBezTo>
                  <a:lnTo>
                    <a:pt x="0" y="232"/>
                  </a:lnTo>
                  <a:cubicBezTo>
                    <a:pt x="0" y="214"/>
                    <a:pt x="10" y="205"/>
                    <a:pt x="28" y="177"/>
                  </a:cubicBezTo>
                  <a:lnTo>
                    <a:pt x="47" y="121"/>
                  </a:lnTo>
                  <a:cubicBezTo>
                    <a:pt x="65"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
            <p:cNvSpPr/>
            <p:nvPr/>
          </p:nvSpPr>
          <p:spPr>
            <a:xfrm>
              <a:off x="3472275" y="2281450"/>
              <a:ext cx="1650" cy="2350"/>
            </a:xfrm>
            <a:custGeom>
              <a:rect b="b" l="l" r="r" t="t"/>
              <a:pathLst>
                <a:path extrusionOk="0" h="94" w="66">
                  <a:moveTo>
                    <a:pt x="65" y="1"/>
                  </a:moveTo>
                  <a:lnTo>
                    <a:pt x="65" y="1"/>
                  </a:lnTo>
                  <a:cubicBezTo>
                    <a:pt x="47" y="19"/>
                    <a:pt x="37" y="29"/>
                    <a:pt x="19" y="38"/>
                  </a:cubicBezTo>
                  <a:cubicBezTo>
                    <a:pt x="9" y="66"/>
                    <a:pt x="0" y="75"/>
                    <a:pt x="0" y="94"/>
                  </a:cubicBezTo>
                  <a:cubicBezTo>
                    <a:pt x="19" y="84"/>
                    <a:pt x="37" y="75"/>
                    <a:pt x="47" y="66"/>
                  </a:cubicBezTo>
                  <a:cubicBezTo>
                    <a:pt x="56" y="38"/>
                    <a:pt x="65" y="2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3"/>
            <p:cNvSpPr/>
            <p:nvPr/>
          </p:nvSpPr>
          <p:spPr>
            <a:xfrm>
              <a:off x="3474575" y="2280300"/>
              <a:ext cx="1675" cy="2350"/>
            </a:xfrm>
            <a:custGeom>
              <a:rect b="b" l="l" r="r" t="t"/>
              <a:pathLst>
                <a:path extrusionOk="0" h="94" w="67">
                  <a:moveTo>
                    <a:pt x="66" y="0"/>
                  </a:moveTo>
                  <a:cubicBezTo>
                    <a:pt x="47" y="19"/>
                    <a:pt x="38" y="28"/>
                    <a:pt x="20" y="37"/>
                  </a:cubicBezTo>
                  <a:cubicBezTo>
                    <a:pt x="10" y="65"/>
                    <a:pt x="1" y="75"/>
                    <a:pt x="1" y="93"/>
                  </a:cubicBezTo>
                  <a:cubicBezTo>
                    <a:pt x="20" y="84"/>
                    <a:pt x="38" y="75"/>
                    <a:pt x="47" y="65"/>
                  </a:cubicBezTo>
                  <a:cubicBezTo>
                    <a:pt x="57" y="37"/>
                    <a:pt x="66"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3"/>
            <p:cNvSpPr/>
            <p:nvPr/>
          </p:nvSpPr>
          <p:spPr>
            <a:xfrm>
              <a:off x="3454600" y="2290750"/>
              <a:ext cx="1200" cy="4200"/>
            </a:xfrm>
            <a:custGeom>
              <a:rect b="b" l="l" r="r" t="t"/>
              <a:pathLst>
                <a:path extrusionOk="0" h="168" w="48">
                  <a:moveTo>
                    <a:pt x="47" y="0"/>
                  </a:moveTo>
                  <a:lnTo>
                    <a:pt x="47" y="0"/>
                  </a:lnTo>
                  <a:cubicBezTo>
                    <a:pt x="20" y="28"/>
                    <a:pt x="20" y="65"/>
                    <a:pt x="10" y="75"/>
                  </a:cubicBezTo>
                  <a:cubicBezTo>
                    <a:pt x="1" y="93"/>
                    <a:pt x="1" y="112"/>
                    <a:pt x="1" y="121"/>
                  </a:cubicBezTo>
                  <a:lnTo>
                    <a:pt x="1" y="168"/>
                  </a:lnTo>
                  <a:cubicBezTo>
                    <a:pt x="20" y="140"/>
                    <a:pt x="20" y="112"/>
                    <a:pt x="29" y="84"/>
                  </a:cubicBezTo>
                  <a:cubicBezTo>
                    <a:pt x="47" y="65"/>
                    <a:pt x="47"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
            <p:cNvSpPr/>
            <p:nvPr/>
          </p:nvSpPr>
          <p:spPr>
            <a:xfrm>
              <a:off x="3458100" y="2313300"/>
              <a:ext cx="40675" cy="39500"/>
            </a:xfrm>
            <a:custGeom>
              <a:rect b="b" l="l" r="r" t="t"/>
              <a:pathLst>
                <a:path extrusionOk="0" h="1580" w="1627">
                  <a:moveTo>
                    <a:pt x="523" y="1"/>
                  </a:moveTo>
                  <a:cubicBezTo>
                    <a:pt x="399" y="1"/>
                    <a:pt x="299" y="137"/>
                    <a:pt x="242" y="260"/>
                  </a:cubicBezTo>
                  <a:cubicBezTo>
                    <a:pt x="75" y="613"/>
                    <a:pt x="0" y="1003"/>
                    <a:pt x="19" y="1393"/>
                  </a:cubicBezTo>
                  <a:cubicBezTo>
                    <a:pt x="19" y="1514"/>
                    <a:pt x="195" y="1560"/>
                    <a:pt x="279" y="1579"/>
                  </a:cubicBezTo>
                  <a:cubicBezTo>
                    <a:pt x="304" y="1580"/>
                    <a:pt x="330" y="1580"/>
                    <a:pt x="355" y="1580"/>
                  </a:cubicBezTo>
                  <a:cubicBezTo>
                    <a:pt x="702" y="1580"/>
                    <a:pt x="1053" y="1518"/>
                    <a:pt x="1348" y="1319"/>
                  </a:cubicBezTo>
                  <a:cubicBezTo>
                    <a:pt x="1440" y="1263"/>
                    <a:pt x="1533" y="1180"/>
                    <a:pt x="1580" y="1077"/>
                  </a:cubicBezTo>
                  <a:cubicBezTo>
                    <a:pt x="1626" y="975"/>
                    <a:pt x="1608" y="836"/>
                    <a:pt x="1515" y="761"/>
                  </a:cubicBezTo>
                  <a:cubicBezTo>
                    <a:pt x="1470" y="733"/>
                    <a:pt x="1417" y="722"/>
                    <a:pt x="1361" y="722"/>
                  </a:cubicBezTo>
                  <a:cubicBezTo>
                    <a:pt x="1288" y="722"/>
                    <a:pt x="1211" y="740"/>
                    <a:pt x="1143" y="761"/>
                  </a:cubicBezTo>
                  <a:cubicBezTo>
                    <a:pt x="1217" y="696"/>
                    <a:pt x="1273" y="613"/>
                    <a:pt x="1301" y="520"/>
                  </a:cubicBezTo>
                  <a:cubicBezTo>
                    <a:pt x="1320" y="427"/>
                    <a:pt x="1282" y="306"/>
                    <a:pt x="1208" y="260"/>
                  </a:cubicBezTo>
                  <a:cubicBezTo>
                    <a:pt x="1180" y="246"/>
                    <a:pt x="1150" y="239"/>
                    <a:pt x="1120" y="239"/>
                  </a:cubicBezTo>
                  <a:cubicBezTo>
                    <a:pt x="1051" y="239"/>
                    <a:pt x="981" y="273"/>
                    <a:pt x="929" y="325"/>
                  </a:cubicBezTo>
                  <a:cubicBezTo>
                    <a:pt x="846" y="381"/>
                    <a:pt x="771" y="473"/>
                    <a:pt x="697" y="520"/>
                  </a:cubicBezTo>
                  <a:cubicBezTo>
                    <a:pt x="725" y="427"/>
                    <a:pt x="753" y="325"/>
                    <a:pt x="744" y="232"/>
                  </a:cubicBezTo>
                  <a:cubicBezTo>
                    <a:pt x="725" y="120"/>
                    <a:pt x="669" y="27"/>
                    <a:pt x="576" y="9"/>
                  </a:cubicBezTo>
                  <a:cubicBezTo>
                    <a:pt x="558" y="3"/>
                    <a:pt x="541" y="1"/>
                    <a:pt x="52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3"/>
            <p:cNvSpPr/>
            <p:nvPr/>
          </p:nvSpPr>
          <p:spPr>
            <a:xfrm>
              <a:off x="3458125" y="2312975"/>
              <a:ext cx="41100" cy="40275"/>
            </a:xfrm>
            <a:custGeom>
              <a:rect b="b" l="l" r="r" t="t"/>
              <a:pathLst>
                <a:path extrusionOk="0" h="1611" w="1644">
                  <a:moveTo>
                    <a:pt x="37" y="877"/>
                  </a:moveTo>
                  <a:lnTo>
                    <a:pt x="37" y="877"/>
                  </a:lnTo>
                  <a:cubicBezTo>
                    <a:pt x="16" y="1005"/>
                    <a:pt x="1" y="1138"/>
                    <a:pt x="1" y="1272"/>
                  </a:cubicBezTo>
                  <a:lnTo>
                    <a:pt x="1" y="1272"/>
                  </a:lnTo>
                  <a:cubicBezTo>
                    <a:pt x="1" y="1143"/>
                    <a:pt x="17" y="1010"/>
                    <a:pt x="37" y="877"/>
                  </a:cubicBezTo>
                  <a:close/>
                  <a:moveTo>
                    <a:pt x="1" y="1272"/>
                  </a:moveTo>
                  <a:cubicBezTo>
                    <a:pt x="1" y="1324"/>
                    <a:pt x="3" y="1375"/>
                    <a:pt x="9" y="1425"/>
                  </a:cubicBezTo>
                  <a:cubicBezTo>
                    <a:pt x="4" y="1374"/>
                    <a:pt x="1" y="1323"/>
                    <a:pt x="1" y="1272"/>
                  </a:cubicBezTo>
                  <a:close/>
                  <a:moveTo>
                    <a:pt x="18" y="1435"/>
                  </a:moveTo>
                  <a:cubicBezTo>
                    <a:pt x="18" y="1463"/>
                    <a:pt x="27" y="1499"/>
                    <a:pt x="37" y="1508"/>
                  </a:cubicBezTo>
                  <a:cubicBezTo>
                    <a:pt x="27" y="1481"/>
                    <a:pt x="18" y="1462"/>
                    <a:pt x="18" y="1435"/>
                  </a:cubicBezTo>
                  <a:close/>
                  <a:moveTo>
                    <a:pt x="37" y="1508"/>
                  </a:moveTo>
                  <a:lnTo>
                    <a:pt x="37" y="1508"/>
                  </a:lnTo>
                  <a:cubicBezTo>
                    <a:pt x="55" y="1527"/>
                    <a:pt x="74" y="1555"/>
                    <a:pt x="102" y="1564"/>
                  </a:cubicBezTo>
                  <a:cubicBezTo>
                    <a:pt x="74" y="1546"/>
                    <a:pt x="55" y="1527"/>
                    <a:pt x="37" y="1508"/>
                  </a:cubicBezTo>
                  <a:close/>
                  <a:moveTo>
                    <a:pt x="102" y="1564"/>
                  </a:moveTo>
                  <a:lnTo>
                    <a:pt x="102" y="1564"/>
                  </a:lnTo>
                  <a:cubicBezTo>
                    <a:pt x="148" y="1592"/>
                    <a:pt x="194" y="1601"/>
                    <a:pt x="250" y="1611"/>
                  </a:cubicBezTo>
                  <a:cubicBezTo>
                    <a:pt x="204" y="1601"/>
                    <a:pt x="148" y="1592"/>
                    <a:pt x="102" y="1564"/>
                  </a:cubicBezTo>
                  <a:close/>
                  <a:moveTo>
                    <a:pt x="520" y="1"/>
                  </a:moveTo>
                  <a:cubicBezTo>
                    <a:pt x="494" y="1"/>
                    <a:pt x="469" y="8"/>
                    <a:pt x="445" y="22"/>
                  </a:cubicBezTo>
                  <a:cubicBezTo>
                    <a:pt x="399" y="31"/>
                    <a:pt x="362" y="68"/>
                    <a:pt x="334" y="96"/>
                  </a:cubicBezTo>
                  <a:cubicBezTo>
                    <a:pt x="259" y="171"/>
                    <a:pt x="222" y="254"/>
                    <a:pt x="194" y="347"/>
                  </a:cubicBezTo>
                  <a:cubicBezTo>
                    <a:pt x="120" y="524"/>
                    <a:pt x="64" y="691"/>
                    <a:pt x="37" y="877"/>
                  </a:cubicBezTo>
                  <a:cubicBezTo>
                    <a:pt x="74" y="691"/>
                    <a:pt x="129" y="524"/>
                    <a:pt x="204" y="356"/>
                  </a:cubicBezTo>
                  <a:cubicBezTo>
                    <a:pt x="241" y="273"/>
                    <a:pt x="287" y="198"/>
                    <a:pt x="352" y="124"/>
                  </a:cubicBezTo>
                  <a:cubicBezTo>
                    <a:pt x="390" y="87"/>
                    <a:pt x="427" y="68"/>
                    <a:pt x="455" y="59"/>
                  </a:cubicBezTo>
                  <a:cubicBezTo>
                    <a:pt x="475" y="51"/>
                    <a:pt x="494" y="46"/>
                    <a:pt x="513" y="46"/>
                  </a:cubicBezTo>
                  <a:cubicBezTo>
                    <a:pt x="536" y="46"/>
                    <a:pt x="559" y="53"/>
                    <a:pt x="585" y="68"/>
                  </a:cubicBezTo>
                  <a:cubicBezTo>
                    <a:pt x="622" y="87"/>
                    <a:pt x="659" y="115"/>
                    <a:pt x="678" y="152"/>
                  </a:cubicBezTo>
                  <a:cubicBezTo>
                    <a:pt x="705" y="180"/>
                    <a:pt x="715" y="226"/>
                    <a:pt x="715" y="273"/>
                  </a:cubicBezTo>
                  <a:cubicBezTo>
                    <a:pt x="724" y="366"/>
                    <a:pt x="687" y="449"/>
                    <a:pt x="668" y="542"/>
                  </a:cubicBezTo>
                  <a:lnTo>
                    <a:pt x="659" y="598"/>
                  </a:lnTo>
                  <a:lnTo>
                    <a:pt x="715" y="570"/>
                  </a:lnTo>
                  <a:cubicBezTo>
                    <a:pt x="808" y="505"/>
                    <a:pt x="863" y="431"/>
                    <a:pt x="938" y="366"/>
                  </a:cubicBezTo>
                  <a:cubicBezTo>
                    <a:pt x="966" y="338"/>
                    <a:pt x="1012" y="310"/>
                    <a:pt x="1049" y="301"/>
                  </a:cubicBezTo>
                  <a:cubicBezTo>
                    <a:pt x="1072" y="296"/>
                    <a:pt x="1096" y="294"/>
                    <a:pt x="1118" y="294"/>
                  </a:cubicBezTo>
                  <a:cubicBezTo>
                    <a:pt x="1140" y="294"/>
                    <a:pt x="1161" y="296"/>
                    <a:pt x="1179" y="301"/>
                  </a:cubicBezTo>
                  <a:cubicBezTo>
                    <a:pt x="1216" y="310"/>
                    <a:pt x="1244" y="347"/>
                    <a:pt x="1263" y="394"/>
                  </a:cubicBezTo>
                  <a:cubicBezTo>
                    <a:pt x="1272" y="440"/>
                    <a:pt x="1272" y="486"/>
                    <a:pt x="1272" y="524"/>
                  </a:cubicBezTo>
                  <a:cubicBezTo>
                    <a:pt x="1244" y="617"/>
                    <a:pt x="1189" y="682"/>
                    <a:pt x="1133" y="765"/>
                  </a:cubicBezTo>
                  <a:lnTo>
                    <a:pt x="1077" y="830"/>
                  </a:lnTo>
                  <a:lnTo>
                    <a:pt x="1151" y="812"/>
                  </a:lnTo>
                  <a:cubicBezTo>
                    <a:pt x="1198" y="802"/>
                    <a:pt x="1263" y="774"/>
                    <a:pt x="1309" y="774"/>
                  </a:cubicBezTo>
                  <a:cubicBezTo>
                    <a:pt x="1329" y="771"/>
                    <a:pt x="1349" y="768"/>
                    <a:pt x="1371" y="768"/>
                  </a:cubicBezTo>
                  <a:cubicBezTo>
                    <a:pt x="1400" y="768"/>
                    <a:pt x="1431" y="773"/>
                    <a:pt x="1458" y="784"/>
                  </a:cubicBezTo>
                  <a:cubicBezTo>
                    <a:pt x="1504" y="802"/>
                    <a:pt x="1542" y="830"/>
                    <a:pt x="1560" y="877"/>
                  </a:cubicBezTo>
                  <a:cubicBezTo>
                    <a:pt x="1588" y="923"/>
                    <a:pt x="1597" y="970"/>
                    <a:pt x="1588" y="1016"/>
                  </a:cubicBezTo>
                  <a:cubicBezTo>
                    <a:pt x="1588" y="1062"/>
                    <a:pt x="1560" y="1109"/>
                    <a:pt x="1542" y="1155"/>
                  </a:cubicBezTo>
                  <a:cubicBezTo>
                    <a:pt x="1514" y="1202"/>
                    <a:pt x="1477" y="1239"/>
                    <a:pt x="1430" y="1276"/>
                  </a:cubicBezTo>
                  <a:cubicBezTo>
                    <a:pt x="1402" y="1313"/>
                    <a:pt x="1356" y="1341"/>
                    <a:pt x="1309" y="1369"/>
                  </a:cubicBezTo>
                  <a:cubicBezTo>
                    <a:pt x="1263" y="1388"/>
                    <a:pt x="1216" y="1425"/>
                    <a:pt x="1170" y="1453"/>
                  </a:cubicBezTo>
                  <a:cubicBezTo>
                    <a:pt x="984" y="1546"/>
                    <a:pt x="770" y="1592"/>
                    <a:pt x="566" y="1611"/>
                  </a:cubicBezTo>
                  <a:cubicBezTo>
                    <a:pt x="770" y="1601"/>
                    <a:pt x="984" y="1555"/>
                    <a:pt x="1179" y="1462"/>
                  </a:cubicBezTo>
                  <a:lnTo>
                    <a:pt x="1319" y="1388"/>
                  </a:lnTo>
                  <a:cubicBezTo>
                    <a:pt x="1365" y="1369"/>
                    <a:pt x="1412" y="1332"/>
                    <a:pt x="1449" y="1295"/>
                  </a:cubicBezTo>
                  <a:cubicBezTo>
                    <a:pt x="1504" y="1230"/>
                    <a:pt x="1542" y="1183"/>
                    <a:pt x="1569" y="1137"/>
                  </a:cubicBezTo>
                  <a:cubicBezTo>
                    <a:pt x="1607" y="1090"/>
                    <a:pt x="1635" y="1035"/>
                    <a:pt x="1635" y="988"/>
                  </a:cubicBezTo>
                  <a:cubicBezTo>
                    <a:pt x="1644" y="923"/>
                    <a:pt x="1635" y="867"/>
                    <a:pt x="1607" y="821"/>
                  </a:cubicBezTo>
                  <a:cubicBezTo>
                    <a:pt x="1588" y="765"/>
                    <a:pt x="1542" y="728"/>
                    <a:pt x="1486" y="709"/>
                  </a:cubicBezTo>
                  <a:cubicBezTo>
                    <a:pt x="1445" y="692"/>
                    <a:pt x="1407" y="685"/>
                    <a:pt x="1371" y="685"/>
                  </a:cubicBezTo>
                  <a:cubicBezTo>
                    <a:pt x="1350" y="685"/>
                    <a:pt x="1330" y="687"/>
                    <a:pt x="1309" y="691"/>
                  </a:cubicBezTo>
                  <a:cubicBezTo>
                    <a:pt x="1281" y="691"/>
                    <a:pt x="1254" y="709"/>
                    <a:pt x="1226" y="709"/>
                  </a:cubicBezTo>
                  <a:cubicBezTo>
                    <a:pt x="1235" y="682"/>
                    <a:pt x="1254" y="672"/>
                    <a:pt x="1263" y="644"/>
                  </a:cubicBezTo>
                  <a:cubicBezTo>
                    <a:pt x="1281" y="598"/>
                    <a:pt x="1309" y="551"/>
                    <a:pt x="1319" y="505"/>
                  </a:cubicBezTo>
                  <a:cubicBezTo>
                    <a:pt x="1328" y="449"/>
                    <a:pt x="1328" y="403"/>
                    <a:pt x="1309" y="347"/>
                  </a:cubicBezTo>
                  <a:cubicBezTo>
                    <a:pt x="1281" y="301"/>
                    <a:pt x="1254" y="245"/>
                    <a:pt x="1189" y="217"/>
                  </a:cubicBezTo>
                  <a:cubicBezTo>
                    <a:pt x="1161" y="208"/>
                    <a:pt x="1133" y="203"/>
                    <a:pt x="1106" y="203"/>
                  </a:cubicBezTo>
                  <a:cubicBezTo>
                    <a:pt x="1079" y="203"/>
                    <a:pt x="1054" y="208"/>
                    <a:pt x="1031" y="217"/>
                  </a:cubicBezTo>
                  <a:cubicBezTo>
                    <a:pt x="984" y="226"/>
                    <a:pt x="938" y="263"/>
                    <a:pt x="891" y="301"/>
                  </a:cubicBezTo>
                  <a:cubicBezTo>
                    <a:pt x="826" y="347"/>
                    <a:pt x="780" y="412"/>
                    <a:pt x="724" y="459"/>
                  </a:cubicBezTo>
                  <a:cubicBezTo>
                    <a:pt x="733" y="394"/>
                    <a:pt x="761" y="319"/>
                    <a:pt x="752" y="254"/>
                  </a:cubicBezTo>
                  <a:cubicBezTo>
                    <a:pt x="752" y="208"/>
                    <a:pt x="724" y="161"/>
                    <a:pt x="705" y="115"/>
                  </a:cubicBezTo>
                  <a:cubicBezTo>
                    <a:pt x="678" y="68"/>
                    <a:pt x="640" y="31"/>
                    <a:pt x="594" y="22"/>
                  </a:cubicBezTo>
                  <a:cubicBezTo>
                    <a:pt x="571" y="8"/>
                    <a:pt x="545" y="1"/>
                    <a:pt x="5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3"/>
            <p:cNvSpPr/>
            <p:nvPr/>
          </p:nvSpPr>
          <p:spPr>
            <a:xfrm>
              <a:off x="3459950" y="2325600"/>
              <a:ext cx="16050" cy="24400"/>
            </a:xfrm>
            <a:custGeom>
              <a:rect b="b" l="l" r="r" t="t"/>
              <a:pathLst>
                <a:path extrusionOk="0" h="976" w="642">
                  <a:moveTo>
                    <a:pt x="642" y="0"/>
                  </a:moveTo>
                  <a:cubicBezTo>
                    <a:pt x="586" y="84"/>
                    <a:pt x="530" y="177"/>
                    <a:pt x="502" y="260"/>
                  </a:cubicBezTo>
                  <a:cubicBezTo>
                    <a:pt x="549" y="177"/>
                    <a:pt x="595" y="84"/>
                    <a:pt x="642" y="0"/>
                  </a:cubicBezTo>
                  <a:close/>
                  <a:moveTo>
                    <a:pt x="502" y="260"/>
                  </a:moveTo>
                  <a:lnTo>
                    <a:pt x="344" y="502"/>
                  </a:lnTo>
                  <a:lnTo>
                    <a:pt x="177" y="743"/>
                  </a:lnTo>
                  <a:cubicBezTo>
                    <a:pt x="159" y="780"/>
                    <a:pt x="121" y="827"/>
                    <a:pt x="94" y="864"/>
                  </a:cubicBezTo>
                  <a:cubicBezTo>
                    <a:pt x="66" y="901"/>
                    <a:pt x="38" y="948"/>
                    <a:pt x="1" y="976"/>
                  </a:cubicBezTo>
                  <a:cubicBezTo>
                    <a:pt x="75" y="920"/>
                    <a:pt x="131" y="836"/>
                    <a:pt x="186" y="762"/>
                  </a:cubicBezTo>
                  <a:cubicBezTo>
                    <a:pt x="252" y="678"/>
                    <a:pt x="298" y="595"/>
                    <a:pt x="354" y="511"/>
                  </a:cubicBezTo>
                  <a:cubicBezTo>
                    <a:pt x="400" y="418"/>
                    <a:pt x="456" y="344"/>
                    <a:pt x="502" y="26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
            <p:cNvSpPr/>
            <p:nvPr/>
          </p:nvSpPr>
          <p:spPr>
            <a:xfrm>
              <a:off x="3460425" y="2332100"/>
              <a:ext cx="26275" cy="18825"/>
            </a:xfrm>
            <a:custGeom>
              <a:rect b="b" l="l" r="r" t="t"/>
              <a:pathLst>
                <a:path extrusionOk="0" h="753" w="1051">
                  <a:moveTo>
                    <a:pt x="1050" y="0"/>
                  </a:moveTo>
                  <a:lnTo>
                    <a:pt x="1050" y="0"/>
                  </a:lnTo>
                  <a:cubicBezTo>
                    <a:pt x="957" y="56"/>
                    <a:pt x="864" y="112"/>
                    <a:pt x="790" y="158"/>
                  </a:cubicBezTo>
                  <a:cubicBezTo>
                    <a:pt x="697" y="223"/>
                    <a:pt x="613" y="288"/>
                    <a:pt x="521" y="344"/>
                  </a:cubicBezTo>
                  <a:cubicBezTo>
                    <a:pt x="428" y="418"/>
                    <a:pt x="335" y="474"/>
                    <a:pt x="251" y="548"/>
                  </a:cubicBezTo>
                  <a:cubicBezTo>
                    <a:pt x="166" y="608"/>
                    <a:pt x="89" y="660"/>
                    <a:pt x="19" y="732"/>
                  </a:cubicBezTo>
                  <a:lnTo>
                    <a:pt x="19" y="732"/>
                  </a:lnTo>
                  <a:cubicBezTo>
                    <a:pt x="47" y="707"/>
                    <a:pt x="84" y="690"/>
                    <a:pt x="121" y="660"/>
                  </a:cubicBezTo>
                  <a:cubicBezTo>
                    <a:pt x="158" y="623"/>
                    <a:pt x="205" y="604"/>
                    <a:pt x="251" y="567"/>
                  </a:cubicBezTo>
                  <a:lnTo>
                    <a:pt x="521" y="381"/>
                  </a:lnTo>
                  <a:lnTo>
                    <a:pt x="790" y="195"/>
                  </a:lnTo>
                  <a:cubicBezTo>
                    <a:pt x="883" y="130"/>
                    <a:pt x="976" y="65"/>
                    <a:pt x="1050" y="0"/>
                  </a:cubicBezTo>
                  <a:close/>
                  <a:moveTo>
                    <a:pt x="19" y="732"/>
                  </a:moveTo>
                  <a:cubicBezTo>
                    <a:pt x="12" y="739"/>
                    <a:pt x="6" y="745"/>
                    <a:pt x="0" y="753"/>
                  </a:cubicBezTo>
                  <a:cubicBezTo>
                    <a:pt x="6" y="746"/>
                    <a:pt x="13" y="739"/>
                    <a:pt x="19" y="7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3"/>
            <p:cNvSpPr/>
            <p:nvPr/>
          </p:nvSpPr>
          <p:spPr>
            <a:xfrm>
              <a:off x="3466700" y="2335800"/>
              <a:ext cx="4650" cy="7000"/>
            </a:xfrm>
            <a:custGeom>
              <a:rect b="b" l="l" r="r" t="t"/>
              <a:pathLst>
                <a:path extrusionOk="0" h="280" w="186">
                  <a:moveTo>
                    <a:pt x="186" y="1"/>
                  </a:moveTo>
                  <a:lnTo>
                    <a:pt x="186" y="1"/>
                  </a:lnTo>
                  <a:cubicBezTo>
                    <a:pt x="139" y="38"/>
                    <a:pt x="121" y="84"/>
                    <a:pt x="93" y="140"/>
                  </a:cubicBezTo>
                  <a:cubicBezTo>
                    <a:pt x="65" y="168"/>
                    <a:pt x="56" y="187"/>
                    <a:pt x="47" y="215"/>
                  </a:cubicBezTo>
                  <a:cubicBezTo>
                    <a:pt x="19" y="233"/>
                    <a:pt x="9" y="261"/>
                    <a:pt x="0" y="280"/>
                  </a:cubicBezTo>
                  <a:cubicBezTo>
                    <a:pt x="19" y="270"/>
                    <a:pt x="37" y="242"/>
                    <a:pt x="56" y="224"/>
                  </a:cubicBezTo>
                  <a:cubicBezTo>
                    <a:pt x="65" y="196"/>
                    <a:pt x="93" y="177"/>
                    <a:pt x="102" y="149"/>
                  </a:cubicBezTo>
                  <a:cubicBezTo>
                    <a:pt x="139" y="103"/>
                    <a:pt x="158" y="5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3"/>
            <p:cNvSpPr/>
            <p:nvPr/>
          </p:nvSpPr>
          <p:spPr>
            <a:xfrm>
              <a:off x="3471325" y="2333475"/>
              <a:ext cx="2125" cy="4675"/>
            </a:xfrm>
            <a:custGeom>
              <a:rect b="b" l="l" r="r" t="t"/>
              <a:pathLst>
                <a:path extrusionOk="0" h="187" w="85">
                  <a:moveTo>
                    <a:pt x="85" y="1"/>
                  </a:moveTo>
                  <a:lnTo>
                    <a:pt x="85" y="1"/>
                  </a:lnTo>
                  <a:cubicBezTo>
                    <a:pt x="57" y="29"/>
                    <a:pt x="47" y="57"/>
                    <a:pt x="47" y="94"/>
                  </a:cubicBezTo>
                  <a:cubicBezTo>
                    <a:pt x="38" y="103"/>
                    <a:pt x="38" y="131"/>
                    <a:pt x="29" y="140"/>
                  </a:cubicBezTo>
                  <a:cubicBezTo>
                    <a:pt x="10" y="150"/>
                    <a:pt x="10" y="177"/>
                    <a:pt x="1" y="187"/>
                  </a:cubicBezTo>
                  <a:lnTo>
                    <a:pt x="38" y="150"/>
                  </a:lnTo>
                  <a:cubicBezTo>
                    <a:pt x="47" y="140"/>
                    <a:pt x="47" y="122"/>
                    <a:pt x="57" y="103"/>
                  </a:cubicBezTo>
                  <a:cubicBezTo>
                    <a:pt x="75" y="75"/>
                    <a:pt x="85" y="38"/>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
            <p:cNvSpPr/>
            <p:nvPr/>
          </p:nvSpPr>
          <p:spPr>
            <a:xfrm>
              <a:off x="3470400" y="2334650"/>
              <a:ext cx="5375" cy="5825"/>
            </a:xfrm>
            <a:custGeom>
              <a:rect b="b" l="l" r="r" t="t"/>
              <a:pathLst>
                <a:path extrusionOk="0" h="233" w="215">
                  <a:moveTo>
                    <a:pt x="214" y="0"/>
                  </a:moveTo>
                  <a:lnTo>
                    <a:pt x="214" y="0"/>
                  </a:lnTo>
                  <a:cubicBezTo>
                    <a:pt x="168" y="38"/>
                    <a:pt x="131" y="84"/>
                    <a:pt x="94" y="103"/>
                  </a:cubicBezTo>
                  <a:cubicBezTo>
                    <a:pt x="66" y="149"/>
                    <a:pt x="38" y="186"/>
                    <a:pt x="1" y="233"/>
                  </a:cubicBezTo>
                  <a:cubicBezTo>
                    <a:pt x="29" y="223"/>
                    <a:pt x="38" y="214"/>
                    <a:pt x="66" y="186"/>
                  </a:cubicBezTo>
                  <a:cubicBezTo>
                    <a:pt x="84" y="168"/>
                    <a:pt x="112" y="149"/>
                    <a:pt x="122" y="130"/>
                  </a:cubicBezTo>
                  <a:cubicBezTo>
                    <a:pt x="149" y="93"/>
                    <a:pt x="18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3"/>
            <p:cNvSpPr/>
            <p:nvPr/>
          </p:nvSpPr>
          <p:spPr>
            <a:xfrm>
              <a:off x="3465075" y="2342550"/>
              <a:ext cx="3725" cy="3275"/>
            </a:xfrm>
            <a:custGeom>
              <a:rect b="b" l="l" r="r" t="t"/>
              <a:pathLst>
                <a:path extrusionOk="0" h="131" w="149">
                  <a:moveTo>
                    <a:pt x="149" y="0"/>
                  </a:moveTo>
                  <a:lnTo>
                    <a:pt x="149" y="0"/>
                  </a:lnTo>
                  <a:cubicBezTo>
                    <a:pt x="112" y="19"/>
                    <a:pt x="93" y="37"/>
                    <a:pt x="65" y="56"/>
                  </a:cubicBezTo>
                  <a:cubicBezTo>
                    <a:pt x="47" y="65"/>
                    <a:pt x="9" y="93"/>
                    <a:pt x="0" y="130"/>
                  </a:cubicBezTo>
                  <a:cubicBezTo>
                    <a:pt x="28" y="102"/>
                    <a:pt x="56" y="93"/>
                    <a:pt x="74" y="65"/>
                  </a:cubicBezTo>
                  <a:cubicBezTo>
                    <a:pt x="102" y="56"/>
                    <a:pt x="121"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3"/>
            <p:cNvSpPr/>
            <p:nvPr/>
          </p:nvSpPr>
          <p:spPr>
            <a:xfrm>
              <a:off x="3485275" y="2324200"/>
              <a:ext cx="3500" cy="6525"/>
            </a:xfrm>
            <a:custGeom>
              <a:rect b="b" l="l" r="r" t="t"/>
              <a:pathLst>
                <a:path extrusionOk="0" h="261" w="140">
                  <a:moveTo>
                    <a:pt x="140" y="0"/>
                  </a:moveTo>
                  <a:lnTo>
                    <a:pt x="140" y="0"/>
                  </a:lnTo>
                  <a:cubicBezTo>
                    <a:pt x="103" y="37"/>
                    <a:pt x="84" y="84"/>
                    <a:pt x="65" y="112"/>
                  </a:cubicBezTo>
                  <a:lnTo>
                    <a:pt x="38" y="186"/>
                  </a:lnTo>
                  <a:lnTo>
                    <a:pt x="7" y="246"/>
                  </a:lnTo>
                  <a:lnTo>
                    <a:pt x="7" y="246"/>
                  </a:lnTo>
                  <a:cubicBezTo>
                    <a:pt x="20" y="228"/>
                    <a:pt x="39" y="218"/>
                    <a:pt x="47" y="195"/>
                  </a:cubicBezTo>
                  <a:cubicBezTo>
                    <a:pt x="56" y="186"/>
                    <a:pt x="75" y="168"/>
                    <a:pt x="84" y="140"/>
                  </a:cubicBezTo>
                  <a:cubicBezTo>
                    <a:pt x="103" y="93"/>
                    <a:pt x="130" y="47"/>
                    <a:pt x="140" y="0"/>
                  </a:cubicBezTo>
                  <a:close/>
                  <a:moveTo>
                    <a:pt x="7" y="246"/>
                  </a:moveTo>
                  <a:lnTo>
                    <a:pt x="7" y="246"/>
                  </a:lnTo>
                  <a:cubicBezTo>
                    <a:pt x="5" y="250"/>
                    <a:pt x="2" y="255"/>
                    <a:pt x="0" y="260"/>
                  </a:cubicBezTo>
                  <a:lnTo>
                    <a:pt x="7" y="24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3"/>
            <p:cNvSpPr/>
            <p:nvPr/>
          </p:nvSpPr>
          <p:spPr>
            <a:xfrm>
              <a:off x="3482475" y="2327675"/>
              <a:ext cx="2825" cy="4450"/>
            </a:xfrm>
            <a:custGeom>
              <a:rect b="b" l="l" r="r" t="t"/>
              <a:pathLst>
                <a:path extrusionOk="0" h="178" w="113">
                  <a:moveTo>
                    <a:pt x="112" y="1"/>
                  </a:moveTo>
                  <a:cubicBezTo>
                    <a:pt x="94" y="38"/>
                    <a:pt x="66" y="56"/>
                    <a:pt x="47" y="84"/>
                  </a:cubicBezTo>
                  <a:cubicBezTo>
                    <a:pt x="29" y="112"/>
                    <a:pt x="10" y="140"/>
                    <a:pt x="1" y="177"/>
                  </a:cubicBezTo>
                  <a:cubicBezTo>
                    <a:pt x="19" y="159"/>
                    <a:pt x="29" y="149"/>
                    <a:pt x="47" y="140"/>
                  </a:cubicBezTo>
                  <a:cubicBezTo>
                    <a:pt x="57" y="131"/>
                    <a:pt x="66" y="103"/>
                    <a:pt x="75" y="94"/>
                  </a:cubicBezTo>
                  <a:cubicBezTo>
                    <a:pt x="94" y="84"/>
                    <a:pt x="103" y="56"/>
                    <a:pt x="103" y="47"/>
                  </a:cubicBezTo>
                  <a:cubicBezTo>
                    <a:pt x="112" y="38"/>
                    <a:pt x="112"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3"/>
            <p:cNvSpPr/>
            <p:nvPr/>
          </p:nvSpPr>
          <p:spPr>
            <a:xfrm>
              <a:off x="3486425" y="2322800"/>
              <a:ext cx="1200" cy="2825"/>
            </a:xfrm>
            <a:custGeom>
              <a:rect b="b" l="l" r="r" t="t"/>
              <a:pathLst>
                <a:path extrusionOk="0" h="113" w="48">
                  <a:moveTo>
                    <a:pt x="38" y="1"/>
                  </a:moveTo>
                  <a:cubicBezTo>
                    <a:pt x="29" y="10"/>
                    <a:pt x="10" y="19"/>
                    <a:pt x="10" y="56"/>
                  </a:cubicBezTo>
                  <a:cubicBezTo>
                    <a:pt x="1" y="56"/>
                    <a:pt x="1" y="66"/>
                    <a:pt x="1" y="84"/>
                  </a:cubicBezTo>
                  <a:lnTo>
                    <a:pt x="1" y="112"/>
                  </a:lnTo>
                  <a:cubicBezTo>
                    <a:pt x="10" y="103"/>
                    <a:pt x="29" y="93"/>
                    <a:pt x="38" y="66"/>
                  </a:cubicBezTo>
                  <a:cubicBezTo>
                    <a:pt x="47" y="56"/>
                    <a:pt x="47" y="47"/>
                    <a:pt x="47" y="38"/>
                  </a:cubicBezTo>
                  <a:cubicBezTo>
                    <a:pt x="47" y="19"/>
                    <a:pt x="38" y="1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3"/>
            <p:cNvSpPr/>
            <p:nvPr/>
          </p:nvSpPr>
          <p:spPr>
            <a:xfrm>
              <a:off x="3493625" y="2335575"/>
              <a:ext cx="3050" cy="6075"/>
            </a:xfrm>
            <a:custGeom>
              <a:rect b="b" l="l" r="r" t="t"/>
              <a:pathLst>
                <a:path extrusionOk="0" h="243" w="122">
                  <a:moveTo>
                    <a:pt x="94" y="1"/>
                  </a:moveTo>
                  <a:cubicBezTo>
                    <a:pt x="112" y="47"/>
                    <a:pt x="94" y="93"/>
                    <a:pt x="84" y="140"/>
                  </a:cubicBezTo>
                  <a:cubicBezTo>
                    <a:pt x="75" y="158"/>
                    <a:pt x="66" y="177"/>
                    <a:pt x="47" y="196"/>
                  </a:cubicBezTo>
                  <a:cubicBezTo>
                    <a:pt x="38" y="196"/>
                    <a:pt x="38" y="205"/>
                    <a:pt x="29" y="224"/>
                  </a:cubicBezTo>
                  <a:cubicBezTo>
                    <a:pt x="10" y="224"/>
                    <a:pt x="10" y="233"/>
                    <a:pt x="1" y="242"/>
                  </a:cubicBezTo>
                  <a:cubicBezTo>
                    <a:pt x="10" y="233"/>
                    <a:pt x="29" y="233"/>
                    <a:pt x="38" y="224"/>
                  </a:cubicBezTo>
                  <a:cubicBezTo>
                    <a:pt x="38" y="205"/>
                    <a:pt x="47" y="205"/>
                    <a:pt x="66" y="196"/>
                  </a:cubicBezTo>
                  <a:cubicBezTo>
                    <a:pt x="84" y="186"/>
                    <a:pt x="94" y="158"/>
                    <a:pt x="112" y="140"/>
                  </a:cubicBezTo>
                  <a:cubicBezTo>
                    <a:pt x="122" y="112"/>
                    <a:pt x="122" y="93"/>
                    <a:pt x="122" y="66"/>
                  </a:cubicBezTo>
                  <a:cubicBezTo>
                    <a:pt x="122" y="47"/>
                    <a:pt x="103"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3"/>
            <p:cNvSpPr/>
            <p:nvPr/>
          </p:nvSpPr>
          <p:spPr>
            <a:xfrm>
              <a:off x="3489675" y="2339300"/>
              <a:ext cx="4900" cy="4200"/>
            </a:xfrm>
            <a:custGeom>
              <a:rect b="b" l="l" r="r" t="t"/>
              <a:pathLst>
                <a:path extrusionOk="0" h="168" w="196">
                  <a:moveTo>
                    <a:pt x="196" y="0"/>
                  </a:moveTo>
                  <a:cubicBezTo>
                    <a:pt x="177" y="9"/>
                    <a:pt x="150" y="28"/>
                    <a:pt x="140" y="37"/>
                  </a:cubicBezTo>
                  <a:cubicBezTo>
                    <a:pt x="131" y="56"/>
                    <a:pt x="103" y="65"/>
                    <a:pt x="94" y="84"/>
                  </a:cubicBezTo>
                  <a:lnTo>
                    <a:pt x="47" y="130"/>
                  </a:lnTo>
                  <a:cubicBezTo>
                    <a:pt x="29" y="140"/>
                    <a:pt x="19" y="149"/>
                    <a:pt x="1" y="167"/>
                  </a:cubicBezTo>
                  <a:cubicBezTo>
                    <a:pt x="19" y="167"/>
                    <a:pt x="29" y="149"/>
                    <a:pt x="57" y="140"/>
                  </a:cubicBezTo>
                  <a:cubicBezTo>
                    <a:pt x="75" y="130"/>
                    <a:pt x="103" y="121"/>
                    <a:pt x="112" y="102"/>
                  </a:cubicBezTo>
                  <a:cubicBezTo>
                    <a:pt x="150" y="75"/>
                    <a:pt x="168" y="3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
            <p:cNvSpPr/>
            <p:nvPr/>
          </p:nvSpPr>
          <p:spPr>
            <a:xfrm>
              <a:off x="3487350" y="2343700"/>
              <a:ext cx="5150" cy="2825"/>
            </a:xfrm>
            <a:custGeom>
              <a:rect b="b" l="l" r="r" t="t"/>
              <a:pathLst>
                <a:path extrusionOk="0" h="113" w="206">
                  <a:moveTo>
                    <a:pt x="205" y="1"/>
                  </a:moveTo>
                  <a:lnTo>
                    <a:pt x="205" y="1"/>
                  </a:lnTo>
                  <a:cubicBezTo>
                    <a:pt x="168" y="10"/>
                    <a:pt x="140" y="38"/>
                    <a:pt x="103" y="56"/>
                  </a:cubicBezTo>
                  <a:cubicBezTo>
                    <a:pt x="66" y="84"/>
                    <a:pt x="29" y="94"/>
                    <a:pt x="1" y="112"/>
                  </a:cubicBezTo>
                  <a:cubicBezTo>
                    <a:pt x="20" y="112"/>
                    <a:pt x="29" y="112"/>
                    <a:pt x="57" y="103"/>
                  </a:cubicBezTo>
                  <a:cubicBezTo>
                    <a:pt x="85" y="103"/>
                    <a:pt x="103" y="94"/>
                    <a:pt x="112" y="84"/>
                  </a:cubicBezTo>
                  <a:cubicBezTo>
                    <a:pt x="131" y="66"/>
                    <a:pt x="150" y="56"/>
                    <a:pt x="159" y="47"/>
                  </a:cubicBezTo>
                  <a:cubicBezTo>
                    <a:pt x="187" y="38"/>
                    <a:pt x="196" y="1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3"/>
            <p:cNvSpPr/>
            <p:nvPr/>
          </p:nvSpPr>
          <p:spPr>
            <a:xfrm>
              <a:off x="3490850" y="2338375"/>
              <a:ext cx="2575" cy="2800"/>
            </a:xfrm>
            <a:custGeom>
              <a:rect b="b" l="l" r="r" t="t"/>
              <a:pathLst>
                <a:path extrusionOk="0" h="112" w="103">
                  <a:moveTo>
                    <a:pt x="103" y="0"/>
                  </a:moveTo>
                  <a:lnTo>
                    <a:pt x="103" y="0"/>
                  </a:lnTo>
                  <a:cubicBezTo>
                    <a:pt x="84" y="19"/>
                    <a:pt x="65" y="37"/>
                    <a:pt x="56" y="46"/>
                  </a:cubicBezTo>
                  <a:cubicBezTo>
                    <a:pt x="38" y="65"/>
                    <a:pt x="19" y="84"/>
                    <a:pt x="0" y="112"/>
                  </a:cubicBezTo>
                  <a:cubicBezTo>
                    <a:pt x="19" y="112"/>
                    <a:pt x="47" y="93"/>
                    <a:pt x="65" y="74"/>
                  </a:cubicBezTo>
                  <a:cubicBezTo>
                    <a:pt x="84" y="65"/>
                    <a:pt x="84" y="46"/>
                    <a:pt x="93" y="37"/>
                  </a:cubicBezTo>
                  <a:cubicBezTo>
                    <a:pt x="93" y="28"/>
                    <a:pt x="103" y="19"/>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3"/>
            <p:cNvSpPr/>
            <p:nvPr/>
          </p:nvSpPr>
          <p:spPr>
            <a:xfrm>
              <a:off x="3463200" y="2350900"/>
              <a:ext cx="5825" cy="1200"/>
            </a:xfrm>
            <a:custGeom>
              <a:rect b="b" l="l" r="r" t="t"/>
              <a:pathLst>
                <a:path extrusionOk="0" h="48" w="233">
                  <a:moveTo>
                    <a:pt x="1" y="1"/>
                  </a:moveTo>
                  <a:cubicBezTo>
                    <a:pt x="29" y="10"/>
                    <a:pt x="38" y="29"/>
                    <a:pt x="56" y="38"/>
                  </a:cubicBezTo>
                  <a:cubicBezTo>
                    <a:pt x="84" y="47"/>
                    <a:pt x="94" y="47"/>
                    <a:pt x="122" y="47"/>
                  </a:cubicBezTo>
                  <a:cubicBezTo>
                    <a:pt x="149" y="47"/>
                    <a:pt x="196" y="47"/>
                    <a:pt x="233" y="29"/>
                  </a:cubicBezTo>
                  <a:cubicBezTo>
                    <a:pt x="196" y="29"/>
                    <a:pt x="149" y="10"/>
                    <a:pt x="12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3"/>
            <p:cNvSpPr/>
            <p:nvPr/>
          </p:nvSpPr>
          <p:spPr>
            <a:xfrm>
              <a:off x="3465525" y="2349750"/>
              <a:ext cx="4675" cy="950"/>
            </a:xfrm>
            <a:custGeom>
              <a:rect b="b" l="l" r="r" t="t"/>
              <a:pathLst>
                <a:path extrusionOk="0" h="38" w="187">
                  <a:moveTo>
                    <a:pt x="1" y="0"/>
                  </a:moveTo>
                  <a:cubicBezTo>
                    <a:pt x="10" y="10"/>
                    <a:pt x="29" y="28"/>
                    <a:pt x="47" y="37"/>
                  </a:cubicBezTo>
                  <a:lnTo>
                    <a:pt x="94" y="37"/>
                  </a:lnTo>
                  <a:cubicBezTo>
                    <a:pt x="131" y="28"/>
                    <a:pt x="168"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3"/>
            <p:cNvSpPr/>
            <p:nvPr/>
          </p:nvSpPr>
          <p:spPr>
            <a:xfrm>
              <a:off x="3467375" y="2346025"/>
              <a:ext cx="3750" cy="2350"/>
            </a:xfrm>
            <a:custGeom>
              <a:rect b="b" l="l" r="r" t="t"/>
              <a:pathLst>
                <a:path extrusionOk="0" h="94" w="150">
                  <a:moveTo>
                    <a:pt x="150" y="1"/>
                  </a:moveTo>
                  <a:cubicBezTo>
                    <a:pt x="122" y="10"/>
                    <a:pt x="94" y="19"/>
                    <a:pt x="66" y="38"/>
                  </a:cubicBezTo>
                  <a:cubicBezTo>
                    <a:pt x="47" y="47"/>
                    <a:pt x="20" y="66"/>
                    <a:pt x="1" y="94"/>
                  </a:cubicBezTo>
                  <a:cubicBezTo>
                    <a:pt x="29" y="84"/>
                    <a:pt x="57" y="66"/>
                    <a:pt x="75" y="56"/>
                  </a:cubicBezTo>
                  <a:cubicBezTo>
                    <a:pt x="94" y="56"/>
                    <a:pt x="103" y="47"/>
                    <a:pt x="112" y="38"/>
                  </a:cubicBez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3"/>
            <p:cNvSpPr/>
            <p:nvPr/>
          </p:nvSpPr>
          <p:spPr>
            <a:xfrm>
              <a:off x="3469950" y="2347425"/>
              <a:ext cx="3725" cy="1175"/>
            </a:xfrm>
            <a:custGeom>
              <a:rect b="b" l="l" r="r" t="t"/>
              <a:pathLst>
                <a:path extrusionOk="0" h="47" w="149">
                  <a:moveTo>
                    <a:pt x="149" y="0"/>
                  </a:moveTo>
                  <a:cubicBezTo>
                    <a:pt x="112" y="0"/>
                    <a:pt x="93" y="0"/>
                    <a:pt x="65" y="10"/>
                  </a:cubicBezTo>
                  <a:cubicBezTo>
                    <a:pt x="47" y="28"/>
                    <a:pt x="19" y="28"/>
                    <a:pt x="0" y="47"/>
                  </a:cubicBezTo>
                  <a:cubicBezTo>
                    <a:pt x="37" y="47"/>
                    <a:pt x="56" y="47"/>
                    <a:pt x="84" y="38"/>
                  </a:cubicBezTo>
                  <a:cubicBezTo>
                    <a:pt x="102" y="19"/>
                    <a:pt x="12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
            <p:cNvSpPr/>
            <p:nvPr/>
          </p:nvSpPr>
          <p:spPr>
            <a:xfrm>
              <a:off x="3471325" y="2349500"/>
              <a:ext cx="4925" cy="1525"/>
            </a:xfrm>
            <a:custGeom>
              <a:rect b="b" l="l" r="r" t="t"/>
              <a:pathLst>
                <a:path extrusionOk="0" h="61" w="197">
                  <a:moveTo>
                    <a:pt x="196" y="1"/>
                  </a:moveTo>
                  <a:cubicBezTo>
                    <a:pt x="159" y="1"/>
                    <a:pt x="131" y="1"/>
                    <a:pt x="94" y="10"/>
                  </a:cubicBezTo>
                  <a:cubicBezTo>
                    <a:pt x="66" y="20"/>
                    <a:pt x="38" y="38"/>
                    <a:pt x="1" y="57"/>
                  </a:cubicBezTo>
                  <a:cubicBezTo>
                    <a:pt x="12" y="59"/>
                    <a:pt x="23" y="61"/>
                    <a:pt x="33" y="61"/>
                  </a:cubicBezTo>
                  <a:cubicBezTo>
                    <a:pt x="59" y="61"/>
                    <a:pt x="83" y="54"/>
                    <a:pt x="103" y="47"/>
                  </a:cubicBezTo>
                  <a:cubicBezTo>
                    <a:pt x="131" y="38"/>
                    <a:pt x="16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
            <p:cNvSpPr/>
            <p:nvPr/>
          </p:nvSpPr>
          <p:spPr>
            <a:xfrm>
              <a:off x="3465300" y="2314675"/>
              <a:ext cx="4900" cy="4675"/>
            </a:xfrm>
            <a:custGeom>
              <a:rect b="b" l="l" r="r" t="t"/>
              <a:pathLst>
                <a:path extrusionOk="0" h="187" w="196">
                  <a:moveTo>
                    <a:pt x="195" y="0"/>
                  </a:moveTo>
                  <a:cubicBezTo>
                    <a:pt x="177" y="0"/>
                    <a:pt x="149" y="10"/>
                    <a:pt x="121" y="19"/>
                  </a:cubicBezTo>
                  <a:cubicBezTo>
                    <a:pt x="103" y="28"/>
                    <a:pt x="75" y="56"/>
                    <a:pt x="65" y="65"/>
                  </a:cubicBezTo>
                  <a:cubicBezTo>
                    <a:pt x="28" y="103"/>
                    <a:pt x="10" y="140"/>
                    <a:pt x="0" y="186"/>
                  </a:cubicBezTo>
                  <a:cubicBezTo>
                    <a:pt x="19" y="177"/>
                    <a:pt x="38" y="149"/>
                    <a:pt x="47" y="140"/>
                  </a:cubicBezTo>
                  <a:lnTo>
                    <a:pt x="93" y="93"/>
                  </a:lnTo>
                  <a:cubicBezTo>
                    <a:pt x="130" y="56"/>
                    <a:pt x="158" y="3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3"/>
            <p:cNvSpPr/>
            <p:nvPr/>
          </p:nvSpPr>
          <p:spPr>
            <a:xfrm>
              <a:off x="3465525" y="2317000"/>
              <a:ext cx="3500" cy="4675"/>
            </a:xfrm>
            <a:custGeom>
              <a:rect b="b" l="l" r="r" t="t"/>
              <a:pathLst>
                <a:path extrusionOk="0" h="187" w="140">
                  <a:moveTo>
                    <a:pt x="140" y="0"/>
                  </a:moveTo>
                  <a:cubicBezTo>
                    <a:pt x="112" y="10"/>
                    <a:pt x="103" y="19"/>
                    <a:pt x="94" y="37"/>
                  </a:cubicBezTo>
                  <a:cubicBezTo>
                    <a:pt x="75" y="47"/>
                    <a:pt x="56" y="65"/>
                    <a:pt x="47" y="84"/>
                  </a:cubicBezTo>
                  <a:cubicBezTo>
                    <a:pt x="29" y="102"/>
                    <a:pt x="1" y="149"/>
                    <a:pt x="1" y="186"/>
                  </a:cubicBezTo>
                  <a:lnTo>
                    <a:pt x="38" y="140"/>
                  </a:lnTo>
                  <a:cubicBezTo>
                    <a:pt x="47" y="130"/>
                    <a:pt x="56" y="102"/>
                    <a:pt x="75" y="93"/>
                  </a:cubicBezTo>
                  <a:cubicBezTo>
                    <a:pt x="94" y="56"/>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
            <p:cNvSpPr/>
            <p:nvPr/>
          </p:nvSpPr>
          <p:spPr>
            <a:xfrm>
              <a:off x="3465075" y="2320475"/>
              <a:ext cx="3025" cy="4900"/>
            </a:xfrm>
            <a:custGeom>
              <a:rect b="b" l="l" r="r" t="t"/>
              <a:pathLst>
                <a:path extrusionOk="0" h="196" w="121">
                  <a:moveTo>
                    <a:pt x="121" y="1"/>
                  </a:moveTo>
                  <a:lnTo>
                    <a:pt x="121" y="1"/>
                  </a:lnTo>
                  <a:cubicBezTo>
                    <a:pt x="93" y="19"/>
                    <a:pt x="65" y="56"/>
                    <a:pt x="28" y="75"/>
                  </a:cubicBezTo>
                  <a:cubicBezTo>
                    <a:pt x="19" y="103"/>
                    <a:pt x="19" y="112"/>
                    <a:pt x="9" y="140"/>
                  </a:cubicBezTo>
                  <a:cubicBezTo>
                    <a:pt x="0" y="149"/>
                    <a:pt x="0" y="168"/>
                    <a:pt x="0" y="196"/>
                  </a:cubicBezTo>
                  <a:lnTo>
                    <a:pt x="28" y="149"/>
                  </a:lnTo>
                  <a:cubicBezTo>
                    <a:pt x="47" y="140"/>
                    <a:pt x="56" y="112"/>
                    <a:pt x="65" y="103"/>
                  </a:cubicBezTo>
                  <a:cubicBezTo>
                    <a:pt x="93" y="66"/>
                    <a:pt x="112" y="38"/>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
            <p:cNvSpPr/>
            <p:nvPr/>
          </p:nvSpPr>
          <p:spPr>
            <a:xfrm>
              <a:off x="3461800" y="2323275"/>
              <a:ext cx="2125" cy="5825"/>
            </a:xfrm>
            <a:custGeom>
              <a:rect b="b" l="l" r="r" t="t"/>
              <a:pathLst>
                <a:path extrusionOk="0" h="233" w="85">
                  <a:moveTo>
                    <a:pt x="85" y="0"/>
                  </a:moveTo>
                  <a:cubicBezTo>
                    <a:pt x="57" y="37"/>
                    <a:pt x="47" y="74"/>
                    <a:pt x="10" y="112"/>
                  </a:cubicBezTo>
                  <a:cubicBezTo>
                    <a:pt x="10" y="121"/>
                    <a:pt x="1" y="139"/>
                    <a:pt x="1" y="167"/>
                  </a:cubicBezTo>
                  <a:lnTo>
                    <a:pt x="1" y="232"/>
                  </a:lnTo>
                  <a:lnTo>
                    <a:pt x="20" y="177"/>
                  </a:lnTo>
                  <a:cubicBezTo>
                    <a:pt x="38" y="158"/>
                    <a:pt x="38" y="139"/>
                    <a:pt x="47" y="121"/>
                  </a:cubicBezTo>
                  <a:cubicBezTo>
                    <a:pt x="66" y="84"/>
                    <a:pt x="85" y="47"/>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
            <p:cNvSpPr/>
            <p:nvPr/>
          </p:nvSpPr>
          <p:spPr>
            <a:xfrm>
              <a:off x="3461800" y="2328375"/>
              <a:ext cx="2350" cy="5825"/>
            </a:xfrm>
            <a:custGeom>
              <a:rect b="b" l="l" r="r" t="t"/>
              <a:pathLst>
                <a:path extrusionOk="0" h="233" w="94">
                  <a:moveTo>
                    <a:pt x="94" y="1"/>
                  </a:moveTo>
                  <a:lnTo>
                    <a:pt x="94" y="1"/>
                  </a:lnTo>
                  <a:cubicBezTo>
                    <a:pt x="57" y="28"/>
                    <a:pt x="29" y="66"/>
                    <a:pt x="20" y="103"/>
                  </a:cubicBezTo>
                  <a:cubicBezTo>
                    <a:pt x="10" y="112"/>
                    <a:pt x="10" y="140"/>
                    <a:pt x="1" y="158"/>
                  </a:cubicBezTo>
                  <a:lnTo>
                    <a:pt x="1" y="233"/>
                  </a:lnTo>
                  <a:cubicBezTo>
                    <a:pt x="1" y="205"/>
                    <a:pt x="10" y="196"/>
                    <a:pt x="20" y="168"/>
                  </a:cubicBezTo>
                  <a:lnTo>
                    <a:pt x="47" y="112"/>
                  </a:lnTo>
                  <a:cubicBezTo>
                    <a:pt x="57" y="75"/>
                    <a:pt x="8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
            <p:cNvSpPr/>
            <p:nvPr/>
          </p:nvSpPr>
          <p:spPr>
            <a:xfrm>
              <a:off x="3477375" y="2327225"/>
              <a:ext cx="1875" cy="2325"/>
            </a:xfrm>
            <a:custGeom>
              <a:rect b="b" l="l" r="r" t="t"/>
              <a:pathLst>
                <a:path extrusionOk="0" h="93" w="75">
                  <a:moveTo>
                    <a:pt x="75" y="0"/>
                  </a:moveTo>
                  <a:lnTo>
                    <a:pt x="75" y="0"/>
                  </a:lnTo>
                  <a:cubicBezTo>
                    <a:pt x="47" y="9"/>
                    <a:pt x="38" y="19"/>
                    <a:pt x="28" y="28"/>
                  </a:cubicBezTo>
                  <a:cubicBezTo>
                    <a:pt x="10" y="56"/>
                    <a:pt x="0" y="65"/>
                    <a:pt x="0" y="93"/>
                  </a:cubicBezTo>
                  <a:cubicBezTo>
                    <a:pt x="28" y="74"/>
                    <a:pt x="38" y="65"/>
                    <a:pt x="47" y="56"/>
                  </a:cubicBezTo>
                  <a:cubicBezTo>
                    <a:pt x="66" y="28"/>
                    <a:pt x="75"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
            <p:cNvSpPr/>
            <p:nvPr/>
          </p:nvSpPr>
          <p:spPr>
            <a:xfrm>
              <a:off x="3479475" y="2326050"/>
              <a:ext cx="1875" cy="2350"/>
            </a:xfrm>
            <a:custGeom>
              <a:rect b="b" l="l" r="r" t="t"/>
              <a:pathLst>
                <a:path extrusionOk="0" h="94" w="75">
                  <a:moveTo>
                    <a:pt x="74" y="1"/>
                  </a:moveTo>
                  <a:lnTo>
                    <a:pt x="74" y="1"/>
                  </a:lnTo>
                  <a:cubicBezTo>
                    <a:pt x="56" y="10"/>
                    <a:pt x="37" y="19"/>
                    <a:pt x="19" y="28"/>
                  </a:cubicBezTo>
                  <a:cubicBezTo>
                    <a:pt x="9" y="56"/>
                    <a:pt x="0" y="66"/>
                    <a:pt x="0" y="94"/>
                  </a:cubicBezTo>
                  <a:cubicBezTo>
                    <a:pt x="19" y="75"/>
                    <a:pt x="37" y="66"/>
                    <a:pt x="47" y="56"/>
                  </a:cubicBezTo>
                  <a:cubicBezTo>
                    <a:pt x="56" y="28"/>
                    <a:pt x="74" y="1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
            <p:cNvSpPr/>
            <p:nvPr/>
          </p:nvSpPr>
          <p:spPr>
            <a:xfrm>
              <a:off x="3459725" y="2336725"/>
              <a:ext cx="1175" cy="3975"/>
            </a:xfrm>
            <a:custGeom>
              <a:rect b="b" l="l" r="r" t="t"/>
              <a:pathLst>
                <a:path extrusionOk="0" h="159" w="47">
                  <a:moveTo>
                    <a:pt x="47" y="1"/>
                  </a:moveTo>
                  <a:lnTo>
                    <a:pt x="47" y="1"/>
                  </a:lnTo>
                  <a:cubicBezTo>
                    <a:pt x="28" y="20"/>
                    <a:pt x="10" y="47"/>
                    <a:pt x="10" y="66"/>
                  </a:cubicBezTo>
                  <a:cubicBezTo>
                    <a:pt x="0" y="94"/>
                    <a:pt x="0" y="103"/>
                    <a:pt x="0" y="112"/>
                  </a:cubicBezTo>
                  <a:lnTo>
                    <a:pt x="0" y="159"/>
                  </a:lnTo>
                  <a:cubicBezTo>
                    <a:pt x="28" y="140"/>
                    <a:pt x="28" y="103"/>
                    <a:pt x="38" y="85"/>
                  </a:cubicBezTo>
                  <a:cubicBezTo>
                    <a:pt x="47" y="57"/>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3"/>
            <p:cNvSpPr/>
            <p:nvPr/>
          </p:nvSpPr>
          <p:spPr>
            <a:xfrm>
              <a:off x="3829275" y="2140750"/>
              <a:ext cx="70400" cy="64625"/>
            </a:xfrm>
            <a:custGeom>
              <a:rect b="b" l="l" r="r" t="t"/>
              <a:pathLst>
                <a:path extrusionOk="0" h="2585" w="2816">
                  <a:moveTo>
                    <a:pt x="2062" y="1"/>
                  </a:moveTo>
                  <a:cubicBezTo>
                    <a:pt x="2018" y="1"/>
                    <a:pt x="1974" y="3"/>
                    <a:pt x="1933" y="8"/>
                  </a:cubicBezTo>
                  <a:cubicBezTo>
                    <a:pt x="1319" y="82"/>
                    <a:pt x="697" y="324"/>
                    <a:pt x="186" y="686"/>
                  </a:cubicBezTo>
                  <a:cubicBezTo>
                    <a:pt x="0" y="798"/>
                    <a:pt x="93" y="1067"/>
                    <a:pt x="177" y="1206"/>
                  </a:cubicBezTo>
                  <a:cubicBezTo>
                    <a:pt x="474" y="1745"/>
                    <a:pt x="892" y="2210"/>
                    <a:pt x="1450" y="2461"/>
                  </a:cubicBezTo>
                  <a:cubicBezTo>
                    <a:pt x="1603" y="2533"/>
                    <a:pt x="1764" y="2585"/>
                    <a:pt x="1925" y="2585"/>
                  </a:cubicBezTo>
                  <a:cubicBezTo>
                    <a:pt x="1949" y="2585"/>
                    <a:pt x="1973" y="2584"/>
                    <a:pt x="1998" y="2581"/>
                  </a:cubicBezTo>
                  <a:cubicBezTo>
                    <a:pt x="2184" y="2553"/>
                    <a:pt x="2369" y="2405"/>
                    <a:pt x="2379" y="2219"/>
                  </a:cubicBezTo>
                  <a:cubicBezTo>
                    <a:pt x="2397" y="2005"/>
                    <a:pt x="2230" y="1847"/>
                    <a:pt x="2072" y="1708"/>
                  </a:cubicBezTo>
                  <a:lnTo>
                    <a:pt x="2072" y="1708"/>
                  </a:lnTo>
                  <a:cubicBezTo>
                    <a:pt x="2146" y="1717"/>
                    <a:pt x="2223" y="1724"/>
                    <a:pt x="2301" y="1724"/>
                  </a:cubicBezTo>
                  <a:cubicBezTo>
                    <a:pt x="2379" y="1724"/>
                    <a:pt x="2458" y="1717"/>
                    <a:pt x="2537" y="1699"/>
                  </a:cubicBezTo>
                  <a:cubicBezTo>
                    <a:pt x="2685" y="1634"/>
                    <a:pt x="2815" y="1494"/>
                    <a:pt x="2797" y="1346"/>
                  </a:cubicBezTo>
                  <a:cubicBezTo>
                    <a:pt x="2787" y="1188"/>
                    <a:pt x="2629" y="1058"/>
                    <a:pt x="2472" y="1011"/>
                  </a:cubicBezTo>
                  <a:cubicBezTo>
                    <a:pt x="2314" y="955"/>
                    <a:pt x="2146" y="937"/>
                    <a:pt x="1998" y="872"/>
                  </a:cubicBezTo>
                  <a:cubicBezTo>
                    <a:pt x="2146" y="825"/>
                    <a:pt x="2304" y="779"/>
                    <a:pt x="2434" y="677"/>
                  </a:cubicBezTo>
                  <a:cubicBezTo>
                    <a:pt x="2546" y="565"/>
                    <a:pt x="2629" y="407"/>
                    <a:pt x="2583" y="259"/>
                  </a:cubicBezTo>
                  <a:cubicBezTo>
                    <a:pt x="2513" y="65"/>
                    <a:pt x="2282" y="1"/>
                    <a:pt x="20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3"/>
            <p:cNvSpPr/>
            <p:nvPr/>
          </p:nvSpPr>
          <p:spPr>
            <a:xfrm>
              <a:off x="3832050" y="2140400"/>
              <a:ext cx="68775" cy="65350"/>
            </a:xfrm>
            <a:custGeom>
              <a:rect b="b" l="l" r="r" t="t"/>
              <a:pathLst>
                <a:path extrusionOk="0" h="2614" w="2751">
                  <a:moveTo>
                    <a:pt x="103" y="700"/>
                  </a:moveTo>
                  <a:cubicBezTo>
                    <a:pt x="66" y="719"/>
                    <a:pt x="29" y="756"/>
                    <a:pt x="19" y="793"/>
                  </a:cubicBezTo>
                  <a:cubicBezTo>
                    <a:pt x="47" y="756"/>
                    <a:pt x="66" y="719"/>
                    <a:pt x="103" y="700"/>
                  </a:cubicBezTo>
                  <a:close/>
                  <a:moveTo>
                    <a:pt x="19" y="793"/>
                  </a:moveTo>
                  <a:cubicBezTo>
                    <a:pt x="1" y="821"/>
                    <a:pt x="1" y="867"/>
                    <a:pt x="1" y="913"/>
                  </a:cubicBezTo>
                  <a:lnTo>
                    <a:pt x="1" y="913"/>
                  </a:lnTo>
                  <a:cubicBezTo>
                    <a:pt x="1" y="867"/>
                    <a:pt x="1" y="839"/>
                    <a:pt x="19" y="793"/>
                  </a:cubicBezTo>
                  <a:close/>
                  <a:moveTo>
                    <a:pt x="1" y="916"/>
                  </a:moveTo>
                  <a:cubicBezTo>
                    <a:pt x="1" y="999"/>
                    <a:pt x="29" y="1091"/>
                    <a:pt x="66" y="1165"/>
                  </a:cubicBezTo>
                  <a:cubicBezTo>
                    <a:pt x="29" y="1082"/>
                    <a:pt x="1" y="999"/>
                    <a:pt x="1" y="916"/>
                  </a:cubicBezTo>
                  <a:close/>
                  <a:moveTo>
                    <a:pt x="2012" y="1"/>
                  </a:moveTo>
                  <a:cubicBezTo>
                    <a:pt x="1920" y="1"/>
                    <a:pt x="1827" y="14"/>
                    <a:pt x="1738" y="31"/>
                  </a:cubicBezTo>
                  <a:cubicBezTo>
                    <a:pt x="1441" y="78"/>
                    <a:pt x="1143" y="161"/>
                    <a:pt x="883" y="282"/>
                  </a:cubicBezTo>
                  <a:cubicBezTo>
                    <a:pt x="1162" y="180"/>
                    <a:pt x="1450" y="96"/>
                    <a:pt x="1747" y="59"/>
                  </a:cubicBezTo>
                  <a:cubicBezTo>
                    <a:pt x="1839" y="48"/>
                    <a:pt x="1927" y="38"/>
                    <a:pt x="2012" y="38"/>
                  </a:cubicBezTo>
                  <a:cubicBezTo>
                    <a:pt x="2074" y="38"/>
                    <a:pt x="2134" y="43"/>
                    <a:pt x="2193" y="59"/>
                  </a:cubicBezTo>
                  <a:cubicBezTo>
                    <a:pt x="2258" y="87"/>
                    <a:pt x="2333" y="105"/>
                    <a:pt x="2388" y="152"/>
                  </a:cubicBezTo>
                  <a:cubicBezTo>
                    <a:pt x="2444" y="198"/>
                    <a:pt x="2481" y="254"/>
                    <a:pt x="2481" y="328"/>
                  </a:cubicBezTo>
                  <a:cubicBezTo>
                    <a:pt x="2491" y="393"/>
                    <a:pt x="2472" y="468"/>
                    <a:pt x="2435" y="524"/>
                  </a:cubicBezTo>
                  <a:cubicBezTo>
                    <a:pt x="2398" y="579"/>
                    <a:pt x="2351" y="644"/>
                    <a:pt x="2295" y="691"/>
                  </a:cubicBezTo>
                  <a:cubicBezTo>
                    <a:pt x="2175" y="765"/>
                    <a:pt x="2035" y="812"/>
                    <a:pt x="1887" y="849"/>
                  </a:cubicBezTo>
                  <a:lnTo>
                    <a:pt x="1794" y="867"/>
                  </a:lnTo>
                  <a:lnTo>
                    <a:pt x="1887" y="914"/>
                  </a:lnTo>
                  <a:cubicBezTo>
                    <a:pt x="2035" y="997"/>
                    <a:pt x="2212" y="1007"/>
                    <a:pt x="2351" y="1053"/>
                  </a:cubicBezTo>
                  <a:cubicBezTo>
                    <a:pt x="2426" y="1081"/>
                    <a:pt x="2491" y="1118"/>
                    <a:pt x="2556" y="1165"/>
                  </a:cubicBezTo>
                  <a:cubicBezTo>
                    <a:pt x="2611" y="1211"/>
                    <a:pt x="2639" y="1267"/>
                    <a:pt x="2658" y="1332"/>
                  </a:cubicBezTo>
                  <a:cubicBezTo>
                    <a:pt x="2667" y="1406"/>
                    <a:pt x="2649" y="1471"/>
                    <a:pt x="2602" y="1518"/>
                  </a:cubicBezTo>
                  <a:cubicBezTo>
                    <a:pt x="2556" y="1583"/>
                    <a:pt x="2491" y="1629"/>
                    <a:pt x="2426" y="1648"/>
                  </a:cubicBezTo>
                  <a:cubicBezTo>
                    <a:pt x="2356" y="1671"/>
                    <a:pt x="2279" y="1680"/>
                    <a:pt x="2201" y="1680"/>
                  </a:cubicBezTo>
                  <a:cubicBezTo>
                    <a:pt x="2124" y="1680"/>
                    <a:pt x="2045" y="1671"/>
                    <a:pt x="1970" y="1657"/>
                  </a:cubicBezTo>
                  <a:lnTo>
                    <a:pt x="1822" y="1638"/>
                  </a:lnTo>
                  <a:lnTo>
                    <a:pt x="1933" y="1731"/>
                  </a:lnTo>
                  <a:cubicBezTo>
                    <a:pt x="2007" y="1787"/>
                    <a:pt x="2063" y="1852"/>
                    <a:pt x="2119" y="1908"/>
                  </a:cubicBezTo>
                  <a:cubicBezTo>
                    <a:pt x="2175" y="1964"/>
                    <a:pt x="2212" y="2038"/>
                    <a:pt x="2240" y="2112"/>
                  </a:cubicBezTo>
                  <a:cubicBezTo>
                    <a:pt x="2258" y="2187"/>
                    <a:pt x="2249" y="2270"/>
                    <a:pt x="2203" y="2335"/>
                  </a:cubicBezTo>
                  <a:cubicBezTo>
                    <a:pt x="2165" y="2410"/>
                    <a:pt x="2100" y="2465"/>
                    <a:pt x="2026" y="2493"/>
                  </a:cubicBezTo>
                  <a:cubicBezTo>
                    <a:pt x="1961" y="2530"/>
                    <a:pt x="1877" y="2558"/>
                    <a:pt x="1794" y="2558"/>
                  </a:cubicBezTo>
                  <a:cubicBezTo>
                    <a:pt x="1710" y="2558"/>
                    <a:pt x="1636" y="2540"/>
                    <a:pt x="1552" y="2512"/>
                  </a:cubicBezTo>
                  <a:cubicBezTo>
                    <a:pt x="1469" y="2484"/>
                    <a:pt x="1394" y="2447"/>
                    <a:pt x="1320" y="2419"/>
                  </a:cubicBezTo>
                  <a:cubicBezTo>
                    <a:pt x="1236" y="2382"/>
                    <a:pt x="1171" y="2335"/>
                    <a:pt x="1097" y="2289"/>
                  </a:cubicBezTo>
                  <a:cubicBezTo>
                    <a:pt x="809" y="2103"/>
                    <a:pt x="549" y="1871"/>
                    <a:pt x="344" y="1592"/>
                  </a:cubicBezTo>
                  <a:cubicBezTo>
                    <a:pt x="242" y="1453"/>
                    <a:pt x="149" y="1314"/>
                    <a:pt x="66" y="1165"/>
                  </a:cubicBezTo>
                  <a:lnTo>
                    <a:pt x="66" y="1165"/>
                  </a:lnTo>
                  <a:cubicBezTo>
                    <a:pt x="149" y="1314"/>
                    <a:pt x="242" y="1462"/>
                    <a:pt x="344" y="1601"/>
                  </a:cubicBezTo>
                  <a:cubicBezTo>
                    <a:pt x="549" y="1880"/>
                    <a:pt x="800" y="2140"/>
                    <a:pt x="1088" y="2326"/>
                  </a:cubicBezTo>
                  <a:cubicBezTo>
                    <a:pt x="1162" y="2372"/>
                    <a:pt x="1236" y="2419"/>
                    <a:pt x="1311" y="2447"/>
                  </a:cubicBezTo>
                  <a:cubicBezTo>
                    <a:pt x="1394" y="2493"/>
                    <a:pt x="1469" y="2530"/>
                    <a:pt x="1552" y="2558"/>
                  </a:cubicBezTo>
                  <a:cubicBezTo>
                    <a:pt x="1599" y="2595"/>
                    <a:pt x="1692" y="2614"/>
                    <a:pt x="1784" y="2614"/>
                  </a:cubicBezTo>
                  <a:cubicBezTo>
                    <a:pt x="1877" y="2614"/>
                    <a:pt x="1970" y="2605"/>
                    <a:pt x="2054" y="2567"/>
                  </a:cubicBezTo>
                  <a:cubicBezTo>
                    <a:pt x="2138" y="2530"/>
                    <a:pt x="2212" y="2465"/>
                    <a:pt x="2258" y="2382"/>
                  </a:cubicBezTo>
                  <a:cubicBezTo>
                    <a:pt x="2305" y="2298"/>
                    <a:pt x="2333" y="2196"/>
                    <a:pt x="2305" y="2103"/>
                  </a:cubicBezTo>
                  <a:cubicBezTo>
                    <a:pt x="2286" y="2010"/>
                    <a:pt x="2240" y="1926"/>
                    <a:pt x="2184" y="1861"/>
                  </a:cubicBezTo>
                  <a:cubicBezTo>
                    <a:pt x="2156" y="1824"/>
                    <a:pt x="2119" y="1787"/>
                    <a:pt x="2091" y="1768"/>
                  </a:cubicBezTo>
                  <a:cubicBezTo>
                    <a:pt x="2119" y="1768"/>
                    <a:pt x="2156" y="1768"/>
                    <a:pt x="2193" y="1778"/>
                  </a:cubicBezTo>
                  <a:cubicBezTo>
                    <a:pt x="2277" y="1778"/>
                    <a:pt x="2370" y="1768"/>
                    <a:pt x="2444" y="1741"/>
                  </a:cubicBezTo>
                  <a:cubicBezTo>
                    <a:pt x="2528" y="1713"/>
                    <a:pt x="2611" y="1666"/>
                    <a:pt x="2658" y="1592"/>
                  </a:cubicBezTo>
                  <a:cubicBezTo>
                    <a:pt x="2714" y="1518"/>
                    <a:pt x="2751" y="1434"/>
                    <a:pt x="2723" y="1341"/>
                  </a:cubicBezTo>
                  <a:cubicBezTo>
                    <a:pt x="2714" y="1248"/>
                    <a:pt x="2658" y="1165"/>
                    <a:pt x="2584" y="1109"/>
                  </a:cubicBezTo>
                  <a:cubicBezTo>
                    <a:pt x="2518" y="1044"/>
                    <a:pt x="2435" y="1016"/>
                    <a:pt x="2370" y="988"/>
                  </a:cubicBezTo>
                  <a:cubicBezTo>
                    <a:pt x="2240" y="951"/>
                    <a:pt x="2119" y="932"/>
                    <a:pt x="2007" y="895"/>
                  </a:cubicBezTo>
                  <a:cubicBezTo>
                    <a:pt x="2110" y="858"/>
                    <a:pt x="2230" y="812"/>
                    <a:pt x="2323" y="746"/>
                  </a:cubicBezTo>
                  <a:cubicBezTo>
                    <a:pt x="2379" y="700"/>
                    <a:pt x="2435" y="626"/>
                    <a:pt x="2472" y="561"/>
                  </a:cubicBezTo>
                  <a:cubicBezTo>
                    <a:pt x="2509" y="486"/>
                    <a:pt x="2528" y="403"/>
                    <a:pt x="2518" y="328"/>
                  </a:cubicBezTo>
                  <a:cubicBezTo>
                    <a:pt x="2509" y="245"/>
                    <a:pt x="2463" y="170"/>
                    <a:pt x="2398" y="115"/>
                  </a:cubicBezTo>
                  <a:cubicBezTo>
                    <a:pt x="2342" y="68"/>
                    <a:pt x="2258" y="31"/>
                    <a:pt x="2193" y="22"/>
                  </a:cubicBezTo>
                  <a:cubicBezTo>
                    <a:pt x="2134" y="7"/>
                    <a:pt x="2073" y="1"/>
                    <a:pt x="20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3"/>
            <p:cNvSpPr/>
            <p:nvPr/>
          </p:nvSpPr>
          <p:spPr>
            <a:xfrm>
              <a:off x="3832050" y="2160675"/>
              <a:ext cx="47650" cy="2350"/>
            </a:xfrm>
            <a:custGeom>
              <a:rect b="b" l="l" r="r" t="t"/>
              <a:pathLst>
                <a:path extrusionOk="0" h="94" w="1906">
                  <a:moveTo>
                    <a:pt x="1" y="1"/>
                  </a:moveTo>
                  <a:lnTo>
                    <a:pt x="1" y="1"/>
                  </a:lnTo>
                  <a:cubicBezTo>
                    <a:pt x="149" y="47"/>
                    <a:pt x="307" y="66"/>
                    <a:pt x="474" y="75"/>
                  </a:cubicBezTo>
                  <a:cubicBezTo>
                    <a:pt x="623" y="84"/>
                    <a:pt x="790" y="93"/>
                    <a:pt x="948" y="93"/>
                  </a:cubicBezTo>
                  <a:lnTo>
                    <a:pt x="1422" y="93"/>
                  </a:lnTo>
                  <a:cubicBezTo>
                    <a:pt x="1589" y="93"/>
                    <a:pt x="1738" y="84"/>
                    <a:pt x="1905" y="75"/>
                  </a:cubicBezTo>
                  <a:cubicBezTo>
                    <a:pt x="1738" y="66"/>
                    <a:pt x="1580" y="66"/>
                    <a:pt x="1422" y="66"/>
                  </a:cubicBezTo>
                  <a:lnTo>
                    <a:pt x="948" y="47"/>
                  </a:lnTo>
                  <a:lnTo>
                    <a:pt x="474" y="38"/>
                  </a:lnTo>
                  <a:cubicBezTo>
                    <a:pt x="391" y="38"/>
                    <a:pt x="307" y="28"/>
                    <a:pt x="233" y="28"/>
                  </a:cubicBezTo>
                  <a:cubicBezTo>
                    <a:pt x="159" y="28"/>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3"/>
            <p:cNvSpPr/>
            <p:nvPr/>
          </p:nvSpPr>
          <p:spPr>
            <a:xfrm>
              <a:off x="3831125" y="2163000"/>
              <a:ext cx="49025" cy="20225"/>
            </a:xfrm>
            <a:custGeom>
              <a:rect b="b" l="l" r="r" t="t"/>
              <a:pathLst>
                <a:path extrusionOk="0" h="809" w="1961">
                  <a:moveTo>
                    <a:pt x="0" y="0"/>
                  </a:moveTo>
                  <a:lnTo>
                    <a:pt x="0" y="0"/>
                  </a:lnTo>
                  <a:cubicBezTo>
                    <a:pt x="84" y="28"/>
                    <a:pt x="158" y="65"/>
                    <a:pt x="242" y="93"/>
                  </a:cubicBezTo>
                  <a:lnTo>
                    <a:pt x="484" y="205"/>
                  </a:lnTo>
                  <a:lnTo>
                    <a:pt x="976" y="409"/>
                  </a:lnTo>
                  <a:lnTo>
                    <a:pt x="1459" y="604"/>
                  </a:lnTo>
                  <a:cubicBezTo>
                    <a:pt x="1636" y="679"/>
                    <a:pt x="1803" y="744"/>
                    <a:pt x="1961" y="809"/>
                  </a:cubicBezTo>
                  <a:cubicBezTo>
                    <a:pt x="1812" y="725"/>
                    <a:pt x="1645" y="642"/>
                    <a:pt x="1478" y="576"/>
                  </a:cubicBezTo>
                  <a:lnTo>
                    <a:pt x="985" y="363"/>
                  </a:lnTo>
                  <a:cubicBezTo>
                    <a:pt x="827" y="298"/>
                    <a:pt x="660" y="223"/>
                    <a:pt x="502" y="168"/>
                  </a:cubicBezTo>
                  <a:cubicBezTo>
                    <a:pt x="335" y="112"/>
                    <a:pt x="17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3"/>
            <p:cNvSpPr/>
            <p:nvPr/>
          </p:nvSpPr>
          <p:spPr>
            <a:xfrm>
              <a:off x="3847850" y="2163925"/>
              <a:ext cx="13725" cy="1425"/>
            </a:xfrm>
            <a:custGeom>
              <a:rect b="b" l="l" r="r" t="t"/>
              <a:pathLst>
                <a:path extrusionOk="0" h="57" w="549">
                  <a:moveTo>
                    <a:pt x="140" y="1"/>
                  </a:moveTo>
                  <a:cubicBezTo>
                    <a:pt x="93" y="10"/>
                    <a:pt x="47" y="10"/>
                    <a:pt x="0" y="10"/>
                  </a:cubicBezTo>
                  <a:cubicBezTo>
                    <a:pt x="47" y="38"/>
                    <a:pt x="93" y="47"/>
                    <a:pt x="140" y="47"/>
                  </a:cubicBezTo>
                  <a:cubicBezTo>
                    <a:pt x="186" y="56"/>
                    <a:pt x="233" y="56"/>
                    <a:pt x="279" y="56"/>
                  </a:cubicBezTo>
                  <a:cubicBezTo>
                    <a:pt x="363" y="56"/>
                    <a:pt x="456" y="56"/>
                    <a:pt x="549" y="38"/>
                  </a:cubicBezTo>
                  <a:cubicBezTo>
                    <a:pt x="465" y="10"/>
                    <a:pt x="372" y="10"/>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3"/>
            <p:cNvSpPr/>
            <p:nvPr/>
          </p:nvSpPr>
          <p:spPr>
            <a:xfrm>
              <a:off x="3858525" y="2165550"/>
              <a:ext cx="8400" cy="1200"/>
            </a:xfrm>
            <a:custGeom>
              <a:rect b="b" l="l" r="r" t="t"/>
              <a:pathLst>
                <a:path extrusionOk="0" h="48" w="336">
                  <a:moveTo>
                    <a:pt x="168" y="1"/>
                  </a:moveTo>
                  <a:cubicBezTo>
                    <a:pt x="140" y="1"/>
                    <a:pt x="112" y="19"/>
                    <a:pt x="84" y="19"/>
                  </a:cubicBezTo>
                  <a:cubicBezTo>
                    <a:pt x="66" y="19"/>
                    <a:pt x="38" y="29"/>
                    <a:pt x="1" y="29"/>
                  </a:cubicBezTo>
                  <a:cubicBezTo>
                    <a:pt x="29" y="38"/>
                    <a:pt x="66" y="47"/>
                    <a:pt x="84" y="47"/>
                  </a:cubicBezTo>
                  <a:lnTo>
                    <a:pt x="168" y="47"/>
                  </a:lnTo>
                  <a:cubicBezTo>
                    <a:pt x="224" y="47"/>
                    <a:pt x="280" y="29"/>
                    <a:pt x="335" y="10"/>
                  </a:cubicBezTo>
                  <a:lnTo>
                    <a:pt x="16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3"/>
            <p:cNvSpPr/>
            <p:nvPr/>
          </p:nvSpPr>
          <p:spPr>
            <a:xfrm>
              <a:off x="3854575" y="2168100"/>
              <a:ext cx="12575" cy="2100"/>
            </a:xfrm>
            <a:custGeom>
              <a:rect b="b" l="l" r="r" t="t"/>
              <a:pathLst>
                <a:path extrusionOk="0" h="84" w="503">
                  <a:moveTo>
                    <a:pt x="1" y="1"/>
                  </a:moveTo>
                  <a:cubicBezTo>
                    <a:pt x="38" y="19"/>
                    <a:pt x="75" y="29"/>
                    <a:pt x="122" y="47"/>
                  </a:cubicBezTo>
                  <a:cubicBezTo>
                    <a:pt x="168" y="57"/>
                    <a:pt x="196" y="57"/>
                    <a:pt x="242" y="66"/>
                  </a:cubicBezTo>
                  <a:cubicBezTo>
                    <a:pt x="300" y="72"/>
                    <a:pt x="362" y="83"/>
                    <a:pt x="423" y="83"/>
                  </a:cubicBezTo>
                  <a:cubicBezTo>
                    <a:pt x="450" y="83"/>
                    <a:pt x="477" y="81"/>
                    <a:pt x="503" y="75"/>
                  </a:cubicBezTo>
                  <a:cubicBezTo>
                    <a:pt x="410" y="57"/>
                    <a:pt x="326" y="29"/>
                    <a:pt x="261" y="19"/>
                  </a:cubicBezTo>
                  <a:cubicBezTo>
                    <a:pt x="177"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3"/>
            <p:cNvSpPr/>
            <p:nvPr/>
          </p:nvSpPr>
          <p:spPr>
            <a:xfrm>
              <a:off x="3842050" y="2164850"/>
              <a:ext cx="7925" cy="2350"/>
            </a:xfrm>
            <a:custGeom>
              <a:rect b="b" l="l" r="r" t="t"/>
              <a:pathLst>
                <a:path extrusionOk="0" h="94" w="317">
                  <a:moveTo>
                    <a:pt x="0" y="1"/>
                  </a:moveTo>
                  <a:cubicBezTo>
                    <a:pt x="47" y="38"/>
                    <a:pt x="102" y="57"/>
                    <a:pt x="149" y="66"/>
                  </a:cubicBezTo>
                  <a:cubicBezTo>
                    <a:pt x="214" y="75"/>
                    <a:pt x="260" y="94"/>
                    <a:pt x="316" y="94"/>
                  </a:cubicBezTo>
                  <a:cubicBezTo>
                    <a:pt x="270" y="57"/>
                    <a:pt x="223" y="38"/>
                    <a:pt x="167" y="19"/>
                  </a:cubicBezTo>
                  <a:cubicBezTo>
                    <a:pt x="112"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3"/>
            <p:cNvSpPr/>
            <p:nvPr/>
          </p:nvSpPr>
          <p:spPr>
            <a:xfrm>
              <a:off x="3881300" y="2178625"/>
              <a:ext cx="11625" cy="1350"/>
            </a:xfrm>
            <a:custGeom>
              <a:rect b="b" l="l" r="r" t="t"/>
              <a:pathLst>
                <a:path extrusionOk="0" h="54" w="465">
                  <a:moveTo>
                    <a:pt x="345" y="0"/>
                  </a:moveTo>
                  <a:cubicBezTo>
                    <a:pt x="307" y="0"/>
                    <a:pt x="270" y="3"/>
                    <a:pt x="233" y="7"/>
                  </a:cubicBezTo>
                  <a:cubicBezTo>
                    <a:pt x="195" y="7"/>
                    <a:pt x="149" y="17"/>
                    <a:pt x="121" y="17"/>
                  </a:cubicBezTo>
                  <a:cubicBezTo>
                    <a:pt x="84" y="17"/>
                    <a:pt x="37" y="26"/>
                    <a:pt x="0" y="26"/>
                  </a:cubicBezTo>
                  <a:cubicBezTo>
                    <a:pt x="37" y="35"/>
                    <a:pt x="84" y="54"/>
                    <a:pt x="121" y="54"/>
                  </a:cubicBezTo>
                  <a:lnTo>
                    <a:pt x="233" y="54"/>
                  </a:lnTo>
                  <a:cubicBezTo>
                    <a:pt x="316" y="44"/>
                    <a:pt x="381" y="26"/>
                    <a:pt x="465" y="7"/>
                  </a:cubicBezTo>
                  <a:cubicBezTo>
                    <a:pt x="423" y="3"/>
                    <a:pt x="384" y="0"/>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
            <p:cNvSpPr/>
            <p:nvPr/>
          </p:nvSpPr>
          <p:spPr>
            <a:xfrm>
              <a:off x="3876650" y="2176825"/>
              <a:ext cx="8150" cy="1075"/>
            </a:xfrm>
            <a:custGeom>
              <a:rect b="b" l="l" r="r" t="t"/>
              <a:pathLst>
                <a:path extrusionOk="0" h="43" w="326">
                  <a:moveTo>
                    <a:pt x="270" y="1"/>
                  </a:moveTo>
                  <a:cubicBezTo>
                    <a:pt x="233" y="1"/>
                    <a:pt x="196" y="5"/>
                    <a:pt x="158" y="5"/>
                  </a:cubicBezTo>
                  <a:cubicBezTo>
                    <a:pt x="103" y="5"/>
                    <a:pt x="56" y="23"/>
                    <a:pt x="0" y="23"/>
                  </a:cubicBezTo>
                  <a:cubicBezTo>
                    <a:pt x="19" y="33"/>
                    <a:pt x="56" y="42"/>
                    <a:pt x="84" y="42"/>
                  </a:cubicBezTo>
                  <a:lnTo>
                    <a:pt x="158" y="42"/>
                  </a:lnTo>
                  <a:cubicBezTo>
                    <a:pt x="186" y="42"/>
                    <a:pt x="223" y="42"/>
                    <a:pt x="242" y="33"/>
                  </a:cubicBezTo>
                  <a:cubicBezTo>
                    <a:pt x="279" y="33"/>
                    <a:pt x="307" y="23"/>
                    <a:pt x="326" y="5"/>
                  </a:cubicBezTo>
                  <a:cubicBezTo>
                    <a:pt x="307" y="2"/>
                    <a:pt x="289"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3"/>
            <p:cNvSpPr/>
            <p:nvPr/>
          </p:nvSpPr>
          <p:spPr>
            <a:xfrm>
              <a:off x="3889425" y="2175550"/>
              <a:ext cx="4425" cy="1600"/>
            </a:xfrm>
            <a:custGeom>
              <a:rect b="b" l="l" r="r" t="t"/>
              <a:pathLst>
                <a:path extrusionOk="0" h="64" w="177">
                  <a:moveTo>
                    <a:pt x="177" y="0"/>
                  </a:moveTo>
                  <a:cubicBezTo>
                    <a:pt x="140" y="0"/>
                    <a:pt x="103" y="0"/>
                    <a:pt x="93" y="9"/>
                  </a:cubicBezTo>
                  <a:cubicBezTo>
                    <a:pt x="75" y="9"/>
                    <a:pt x="56" y="28"/>
                    <a:pt x="47" y="28"/>
                  </a:cubicBezTo>
                  <a:cubicBezTo>
                    <a:pt x="38" y="37"/>
                    <a:pt x="10" y="37"/>
                    <a:pt x="0" y="47"/>
                  </a:cubicBezTo>
                  <a:cubicBezTo>
                    <a:pt x="20" y="53"/>
                    <a:pt x="39" y="64"/>
                    <a:pt x="61" y="64"/>
                  </a:cubicBezTo>
                  <a:cubicBezTo>
                    <a:pt x="71" y="64"/>
                    <a:pt x="82" y="62"/>
                    <a:pt x="93" y="56"/>
                  </a:cubicBezTo>
                  <a:cubicBezTo>
                    <a:pt x="103" y="47"/>
                    <a:pt x="131" y="47"/>
                    <a:pt x="140" y="37"/>
                  </a:cubicBezTo>
                  <a:lnTo>
                    <a:pt x="17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3"/>
            <p:cNvSpPr/>
            <p:nvPr/>
          </p:nvSpPr>
          <p:spPr>
            <a:xfrm>
              <a:off x="3873175" y="2198775"/>
              <a:ext cx="10225" cy="3500"/>
            </a:xfrm>
            <a:custGeom>
              <a:rect b="b" l="l" r="r" t="t"/>
              <a:pathLst>
                <a:path extrusionOk="0" h="140" w="409">
                  <a:moveTo>
                    <a:pt x="409" y="0"/>
                  </a:moveTo>
                  <a:lnTo>
                    <a:pt x="409" y="0"/>
                  </a:lnTo>
                  <a:cubicBezTo>
                    <a:pt x="353" y="56"/>
                    <a:pt x="279" y="84"/>
                    <a:pt x="223" y="93"/>
                  </a:cubicBezTo>
                  <a:lnTo>
                    <a:pt x="56" y="93"/>
                  </a:lnTo>
                  <a:cubicBezTo>
                    <a:pt x="37" y="84"/>
                    <a:pt x="28" y="84"/>
                    <a:pt x="0" y="84"/>
                  </a:cubicBezTo>
                  <a:cubicBezTo>
                    <a:pt x="9" y="84"/>
                    <a:pt x="28" y="93"/>
                    <a:pt x="47" y="102"/>
                  </a:cubicBezTo>
                  <a:cubicBezTo>
                    <a:pt x="74" y="112"/>
                    <a:pt x="84" y="130"/>
                    <a:pt x="102" y="130"/>
                  </a:cubicBezTo>
                  <a:cubicBezTo>
                    <a:pt x="139" y="140"/>
                    <a:pt x="177" y="140"/>
                    <a:pt x="223" y="140"/>
                  </a:cubicBezTo>
                  <a:cubicBezTo>
                    <a:pt x="270" y="130"/>
                    <a:pt x="307" y="121"/>
                    <a:pt x="335" y="93"/>
                  </a:cubicBezTo>
                  <a:cubicBezTo>
                    <a:pt x="372" y="75"/>
                    <a:pt x="400" y="37"/>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3"/>
            <p:cNvSpPr/>
            <p:nvPr/>
          </p:nvSpPr>
          <p:spPr>
            <a:xfrm>
              <a:off x="3867125" y="2196450"/>
              <a:ext cx="9775" cy="3275"/>
            </a:xfrm>
            <a:custGeom>
              <a:rect b="b" l="l" r="r" t="t"/>
              <a:pathLst>
                <a:path extrusionOk="0" h="131" w="391">
                  <a:moveTo>
                    <a:pt x="1" y="0"/>
                  </a:moveTo>
                  <a:cubicBezTo>
                    <a:pt x="10" y="37"/>
                    <a:pt x="47" y="56"/>
                    <a:pt x="75" y="75"/>
                  </a:cubicBezTo>
                  <a:lnTo>
                    <a:pt x="186" y="103"/>
                  </a:lnTo>
                  <a:cubicBezTo>
                    <a:pt x="251" y="121"/>
                    <a:pt x="326" y="130"/>
                    <a:pt x="391" y="130"/>
                  </a:cubicBezTo>
                  <a:cubicBezTo>
                    <a:pt x="363" y="121"/>
                    <a:pt x="326" y="103"/>
                    <a:pt x="298" y="93"/>
                  </a:cubicBezTo>
                  <a:lnTo>
                    <a:pt x="196" y="56"/>
                  </a:lnTo>
                  <a:lnTo>
                    <a:pt x="93" y="37"/>
                  </a:lnTo>
                  <a:cubicBezTo>
                    <a:pt x="66" y="28"/>
                    <a:pt x="2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3"/>
            <p:cNvSpPr/>
            <p:nvPr/>
          </p:nvSpPr>
          <p:spPr>
            <a:xfrm>
              <a:off x="3861325" y="2196225"/>
              <a:ext cx="8150" cy="4650"/>
            </a:xfrm>
            <a:custGeom>
              <a:rect b="b" l="l" r="r" t="t"/>
              <a:pathLst>
                <a:path extrusionOk="0" h="186" w="326">
                  <a:moveTo>
                    <a:pt x="0" y="0"/>
                  </a:moveTo>
                  <a:lnTo>
                    <a:pt x="0" y="0"/>
                  </a:lnTo>
                  <a:cubicBezTo>
                    <a:pt x="10" y="19"/>
                    <a:pt x="37" y="46"/>
                    <a:pt x="56" y="65"/>
                  </a:cubicBezTo>
                  <a:cubicBezTo>
                    <a:pt x="84" y="93"/>
                    <a:pt x="112" y="112"/>
                    <a:pt x="140" y="130"/>
                  </a:cubicBezTo>
                  <a:cubicBezTo>
                    <a:pt x="177" y="139"/>
                    <a:pt x="195" y="149"/>
                    <a:pt x="233" y="158"/>
                  </a:cubicBezTo>
                  <a:cubicBezTo>
                    <a:pt x="251" y="177"/>
                    <a:pt x="288" y="186"/>
                    <a:pt x="325" y="186"/>
                  </a:cubicBezTo>
                  <a:cubicBezTo>
                    <a:pt x="270" y="149"/>
                    <a:pt x="223" y="112"/>
                    <a:pt x="158" y="93"/>
                  </a:cubicBezTo>
                  <a:cubicBezTo>
                    <a:pt x="102" y="56"/>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3"/>
            <p:cNvSpPr/>
            <p:nvPr/>
          </p:nvSpPr>
          <p:spPr>
            <a:xfrm>
              <a:off x="3871075" y="2195750"/>
              <a:ext cx="6525" cy="2125"/>
            </a:xfrm>
            <a:custGeom>
              <a:rect b="b" l="l" r="r" t="t"/>
              <a:pathLst>
                <a:path extrusionOk="0" h="85" w="261">
                  <a:moveTo>
                    <a:pt x="1" y="0"/>
                  </a:moveTo>
                  <a:cubicBezTo>
                    <a:pt x="38" y="38"/>
                    <a:pt x="75" y="65"/>
                    <a:pt x="121" y="75"/>
                  </a:cubicBezTo>
                  <a:cubicBezTo>
                    <a:pt x="140" y="84"/>
                    <a:pt x="168" y="84"/>
                    <a:pt x="186" y="84"/>
                  </a:cubicBezTo>
                  <a:cubicBezTo>
                    <a:pt x="214" y="84"/>
                    <a:pt x="233" y="84"/>
                    <a:pt x="261" y="75"/>
                  </a:cubicBezTo>
                  <a:cubicBezTo>
                    <a:pt x="214" y="65"/>
                    <a:pt x="168" y="56"/>
                    <a:pt x="131"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3"/>
            <p:cNvSpPr/>
            <p:nvPr/>
          </p:nvSpPr>
          <p:spPr>
            <a:xfrm>
              <a:off x="3833900" y="2166950"/>
              <a:ext cx="4675" cy="8625"/>
            </a:xfrm>
            <a:custGeom>
              <a:rect b="b" l="l" r="r" t="t"/>
              <a:pathLst>
                <a:path extrusionOk="0" h="345" w="187">
                  <a:moveTo>
                    <a:pt x="1" y="0"/>
                  </a:moveTo>
                  <a:cubicBezTo>
                    <a:pt x="1" y="28"/>
                    <a:pt x="1" y="65"/>
                    <a:pt x="29" y="103"/>
                  </a:cubicBezTo>
                  <a:cubicBezTo>
                    <a:pt x="38" y="140"/>
                    <a:pt x="47" y="158"/>
                    <a:pt x="66" y="195"/>
                  </a:cubicBezTo>
                  <a:cubicBezTo>
                    <a:pt x="85" y="251"/>
                    <a:pt x="131" y="307"/>
                    <a:pt x="187" y="344"/>
                  </a:cubicBezTo>
                  <a:cubicBezTo>
                    <a:pt x="159" y="288"/>
                    <a:pt x="122" y="233"/>
                    <a:pt x="94" y="168"/>
                  </a:cubicBezTo>
                  <a:cubicBezTo>
                    <a:pt x="75" y="112"/>
                    <a:pt x="38"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3"/>
            <p:cNvSpPr/>
            <p:nvPr/>
          </p:nvSpPr>
          <p:spPr>
            <a:xfrm>
              <a:off x="3837175" y="2168800"/>
              <a:ext cx="4425" cy="6300"/>
            </a:xfrm>
            <a:custGeom>
              <a:rect b="b" l="l" r="r" t="t"/>
              <a:pathLst>
                <a:path extrusionOk="0" h="252" w="177">
                  <a:moveTo>
                    <a:pt x="9" y="1"/>
                  </a:moveTo>
                  <a:lnTo>
                    <a:pt x="9" y="1"/>
                  </a:lnTo>
                  <a:cubicBezTo>
                    <a:pt x="0" y="38"/>
                    <a:pt x="9" y="66"/>
                    <a:pt x="28" y="84"/>
                  </a:cubicBezTo>
                  <a:lnTo>
                    <a:pt x="56" y="159"/>
                  </a:lnTo>
                  <a:cubicBezTo>
                    <a:pt x="93" y="187"/>
                    <a:pt x="130" y="224"/>
                    <a:pt x="177" y="252"/>
                  </a:cubicBezTo>
                  <a:lnTo>
                    <a:pt x="139" y="177"/>
                  </a:lnTo>
                  <a:cubicBezTo>
                    <a:pt x="121" y="159"/>
                    <a:pt x="102" y="140"/>
                    <a:pt x="93" y="121"/>
                  </a:cubicBezTo>
                  <a:cubicBezTo>
                    <a:pt x="74" y="8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
            <p:cNvSpPr/>
            <p:nvPr/>
          </p:nvSpPr>
          <p:spPr>
            <a:xfrm>
              <a:off x="3840875" y="2170425"/>
              <a:ext cx="6775" cy="3050"/>
            </a:xfrm>
            <a:custGeom>
              <a:rect b="b" l="l" r="r" t="t"/>
              <a:pathLst>
                <a:path extrusionOk="0" h="122" w="271">
                  <a:moveTo>
                    <a:pt x="1" y="1"/>
                  </a:moveTo>
                  <a:cubicBezTo>
                    <a:pt x="38" y="29"/>
                    <a:pt x="84" y="56"/>
                    <a:pt x="121" y="84"/>
                  </a:cubicBezTo>
                  <a:cubicBezTo>
                    <a:pt x="140" y="84"/>
                    <a:pt x="168" y="103"/>
                    <a:pt x="187" y="112"/>
                  </a:cubicBezTo>
                  <a:cubicBezTo>
                    <a:pt x="214" y="122"/>
                    <a:pt x="252" y="122"/>
                    <a:pt x="270" y="122"/>
                  </a:cubicBezTo>
                  <a:cubicBezTo>
                    <a:pt x="224" y="84"/>
                    <a:pt x="187" y="66"/>
                    <a:pt x="140" y="47"/>
                  </a:cubicBezTo>
                  <a:cubicBezTo>
                    <a:pt x="112" y="19"/>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3"/>
            <p:cNvSpPr/>
            <p:nvPr/>
          </p:nvSpPr>
          <p:spPr>
            <a:xfrm>
              <a:off x="3842975" y="2174150"/>
              <a:ext cx="4900" cy="4425"/>
            </a:xfrm>
            <a:custGeom>
              <a:rect b="b" l="l" r="r" t="t"/>
              <a:pathLst>
                <a:path extrusionOk="0" h="177" w="196">
                  <a:moveTo>
                    <a:pt x="0" y="0"/>
                  </a:moveTo>
                  <a:lnTo>
                    <a:pt x="0" y="0"/>
                  </a:lnTo>
                  <a:cubicBezTo>
                    <a:pt x="10" y="47"/>
                    <a:pt x="47" y="65"/>
                    <a:pt x="84" y="103"/>
                  </a:cubicBezTo>
                  <a:cubicBezTo>
                    <a:pt x="112" y="140"/>
                    <a:pt x="149" y="158"/>
                    <a:pt x="195" y="177"/>
                  </a:cubicBezTo>
                  <a:cubicBezTo>
                    <a:pt x="177" y="130"/>
                    <a:pt x="149" y="93"/>
                    <a:pt x="112" y="65"/>
                  </a:cubicBezTo>
                  <a:cubicBezTo>
                    <a:pt x="84"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3"/>
            <p:cNvSpPr/>
            <p:nvPr/>
          </p:nvSpPr>
          <p:spPr>
            <a:xfrm>
              <a:off x="3840650" y="2177875"/>
              <a:ext cx="6050" cy="5825"/>
            </a:xfrm>
            <a:custGeom>
              <a:rect b="b" l="l" r="r" t="t"/>
              <a:pathLst>
                <a:path extrusionOk="0" h="233" w="242">
                  <a:moveTo>
                    <a:pt x="0" y="0"/>
                  </a:moveTo>
                  <a:lnTo>
                    <a:pt x="0" y="0"/>
                  </a:lnTo>
                  <a:cubicBezTo>
                    <a:pt x="28" y="56"/>
                    <a:pt x="75" y="93"/>
                    <a:pt x="103" y="130"/>
                  </a:cubicBezTo>
                  <a:cubicBezTo>
                    <a:pt x="149" y="177"/>
                    <a:pt x="186" y="214"/>
                    <a:pt x="242" y="232"/>
                  </a:cubicBezTo>
                  <a:cubicBezTo>
                    <a:pt x="223" y="186"/>
                    <a:pt x="186" y="139"/>
                    <a:pt x="140" y="102"/>
                  </a:cubicBezTo>
                  <a:cubicBezTo>
                    <a:pt x="93" y="56"/>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3"/>
            <p:cNvSpPr/>
            <p:nvPr/>
          </p:nvSpPr>
          <p:spPr>
            <a:xfrm>
              <a:off x="3879425" y="2142225"/>
              <a:ext cx="10725" cy="2925"/>
            </a:xfrm>
            <a:custGeom>
              <a:rect b="b" l="l" r="r" t="t"/>
              <a:pathLst>
                <a:path extrusionOk="0" h="117" w="429">
                  <a:moveTo>
                    <a:pt x="128" y="1"/>
                  </a:moveTo>
                  <a:cubicBezTo>
                    <a:pt x="86" y="1"/>
                    <a:pt x="42" y="8"/>
                    <a:pt x="1" y="23"/>
                  </a:cubicBezTo>
                  <a:cubicBezTo>
                    <a:pt x="38" y="23"/>
                    <a:pt x="75" y="23"/>
                    <a:pt x="112" y="32"/>
                  </a:cubicBezTo>
                  <a:cubicBezTo>
                    <a:pt x="150" y="42"/>
                    <a:pt x="178" y="42"/>
                    <a:pt x="215" y="60"/>
                  </a:cubicBezTo>
                  <a:cubicBezTo>
                    <a:pt x="280" y="70"/>
                    <a:pt x="354" y="88"/>
                    <a:pt x="428" y="116"/>
                  </a:cubicBezTo>
                  <a:cubicBezTo>
                    <a:pt x="391" y="79"/>
                    <a:pt x="363" y="70"/>
                    <a:pt x="335" y="51"/>
                  </a:cubicBezTo>
                  <a:cubicBezTo>
                    <a:pt x="298" y="32"/>
                    <a:pt x="261" y="23"/>
                    <a:pt x="224" y="14"/>
                  </a:cubicBezTo>
                  <a:cubicBezTo>
                    <a:pt x="195" y="5"/>
                    <a:pt x="162" y="1"/>
                    <a:pt x="1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
            <p:cNvSpPr/>
            <p:nvPr/>
          </p:nvSpPr>
          <p:spPr>
            <a:xfrm>
              <a:off x="3876425" y="2143500"/>
              <a:ext cx="9300" cy="1875"/>
            </a:xfrm>
            <a:custGeom>
              <a:rect b="b" l="l" r="r" t="t"/>
              <a:pathLst>
                <a:path extrusionOk="0" h="75" w="372">
                  <a:moveTo>
                    <a:pt x="186" y="0"/>
                  </a:moveTo>
                  <a:cubicBezTo>
                    <a:pt x="130" y="0"/>
                    <a:pt x="56" y="0"/>
                    <a:pt x="0" y="37"/>
                  </a:cubicBezTo>
                  <a:lnTo>
                    <a:pt x="93" y="37"/>
                  </a:lnTo>
                  <a:cubicBezTo>
                    <a:pt x="130" y="37"/>
                    <a:pt x="149" y="56"/>
                    <a:pt x="186" y="56"/>
                  </a:cubicBezTo>
                  <a:cubicBezTo>
                    <a:pt x="242" y="65"/>
                    <a:pt x="298" y="74"/>
                    <a:pt x="372" y="74"/>
                  </a:cubicBezTo>
                  <a:cubicBezTo>
                    <a:pt x="335" y="56"/>
                    <a:pt x="316" y="37"/>
                    <a:pt x="279" y="28"/>
                  </a:cubicBezTo>
                  <a:cubicBezTo>
                    <a:pt x="242" y="19"/>
                    <a:pt x="22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
            <p:cNvSpPr/>
            <p:nvPr/>
          </p:nvSpPr>
          <p:spPr>
            <a:xfrm>
              <a:off x="3870375" y="2146275"/>
              <a:ext cx="9775" cy="1175"/>
            </a:xfrm>
            <a:custGeom>
              <a:rect b="b" l="l" r="r" t="t"/>
              <a:pathLst>
                <a:path extrusionOk="0" h="47" w="391">
                  <a:moveTo>
                    <a:pt x="196" y="0"/>
                  </a:moveTo>
                  <a:cubicBezTo>
                    <a:pt x="159" y="0"/>
                    <a:pt x="121" y="0"/>
                    <a:pt x="94" y="10"/>
                  </a:cubicBezTo>
                  <a:cubicBezTo>
                    <a:pt x="56" y="10"/>
                    <a:pt x="19" y="19"/>
                    <a:pt x="1" y="47"/>
                  </a:cubicBezTo>
                  <a:lnTo>
                    <a:pt x="196" y="47"/>
                  </a:lnTo>
                  <a:cubicBezTo>
                    <a:pt x="261" y="47"/>
                    <a:pt x="326" y="38"/>
                    <a:pt x="391" y="19"/>
                  </a:cubicBezTo>
                  <a:cubicBezTo>
                    <a:pt x="326" y="10"/>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
            <p:cNvSpPr/>
            <p:nvPr/>
          </p:nvSpPr>
          <p:spPr>
            <a:xfrm>
              <a:off x="3862725" y="2143725"/>
              <a:ext cx="10000" cy="2800"/>
            </a:xfrm>
            <a:custGeom>
              <a:rect b="b" l="l" r="r" t="t"/>
              <a:pathLst>
                <a:path extrusionOk="0" h="112" w="400">
                  <a:moveTo>
                    <a:pt x="400" y="0"/>
                  </a:moveTo>
                  <a:cubicBezTo>
                    <a:pt x="325" y="0"/>
                    <a:pt x="251" y="10"/>
                    <a:pt x="186" y="19"/>
                  </a:cubicBezTo>
                  <a:cubicBezTo>
                    <a:pt x="158" y="28"/>
                    <a:pt x="130" y="47"/>
                    <a:pt x="93" y="56"/>
                  </a:cubicBezTo>
                  <a:cubicBezTo>
                    <a:pt x="56" y="65"/>
                    <a:pt x="19" y="93"/>
                    <a:pt x="0" y="112"/>
                  </a:cubicBezTo>
                  <a:lnTo>
                    <a:pt x="102" y="93"/>
                  </a:lnTo>
                  <a:cubicBezTo>
                    <a:pt x="130" y="75"/>
                    <a:pt x="167" y="75"/>
                    <a:pt x="195" y="65"/>
                  </a:cubicBezTo>
                  <a:cubicBezTo>
                    <a:pt x="269" y="47"/>
                    <a:pt x="335" y="28"/>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3"/>
            <p:cNvSpPr/>
            <p:nvPr/>
          </p:nvSpPr>
          <p:spPr>
            <a:xfrm>
              <a:off x="3855275" y="2147800"/>
              <a:ext cx="10475" cy="1975"/>
            </a:xfrm>
            <a:custGeom>
              <a:rect b="b" l="l" r="r" t="t"/>
              <a:pathLst>
                <a:path extrusionOk="0" h="79" w="419">
                  <a:moveTo>
                    <a:pt x="260" y="1"/>
                  </a:moveTo>
                  <a:cubicBezTo>
                    <a:pt x="239" y="1"/>
                    <a:pt x="218" y="2"/>
                    <a:pt x="196" y="5"/>
                  </a:cubicBezTo>
                  <a:cubicBezTo>
                    <a:pt x="159" y="23"/>
                    <a:pt x="122" y="23"/>
                    <a:pt x="84" y="32"/>
                  </a:cubicBezTo>
                  <a:cubicBezTo>
                    <a:pt x="56" y="42"/>
                    <a:pt x="19" y="51"/>
                    <a:pt x="1" y="79"/>
                  </a:cubicBezTo>
                  <a:cubicBezTo>
                    <a:pt x="29" y="70"/>
                    <a:pt x="66" y="70"/>
                    <a:pt x="103" y="70"/>
                  </a:cubicBezTo>
                  <a:lnTo>
                    <a:pt x="205" y="51"/>
                  </a:lnTo>
                  <a:cubicBezTo>
                    <a:pt x="279" y="42"/>
                    <a:pt x="344" y="42"/>
                    <a:pt x="419" y="23"/>
                  </a:cubicBezTo>
                  <a:cubicBezTo>
                    <a:pt x="364" y="10"/>
                    <a:pt x="315" y="1"/>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
            <p:cNvSpPr/>
            <p:nvPr/>
          </p:nvSpPr>
          <p:spPr>
            <a:xfrm>
              <a:off x="3875725" y="2167175"/>
              <a:ext cx="4675" cy="1200"/>
            </a:xfrm>
            <a:custGeom>
              <a:rect b="b" l="l" r="r" t="t"/>
              <a:pathLst>
                <a:path extrusionOk="0" h="48" w="187">
                  <a:moveTo>
                    <a:pt x="93" y="1"/>
                  </a:moveTo>
                  <a:cubicBezTo>
                    <a:pt x="65" y="1"/>
                    <a:pt x="37" y="1"/>
                    <a:pt x="0" y="10"/>
                  </a:cubicBezTo>
                  <a:cubicBezTo>
                    <a:pt x="37" y="38"/>
                    <a:pt x="65" y="47"/>
                    <a:pt x="93" y="47"/>
                  </a:cubicBezTo>
                  <a:cubicBezTo>
                    <a:pt x="130" y="47"/>
                    <a:pt x="158" y="47"/>
                    <a:pt x="186" y="38"/>
                  </a:cubicBezTo>
                  <a:cubicBezTo>
                    <a:pt x="158" y="19"/>
                    <a:pt x="130"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
            <p:cNvSpPr/>
            <p:nvPr/>
          </p:nvSpPr>
          <p:spPr>
            <a:xfrm>
              <a:off x="3878975" y="2169500"/>
              <a:ext cx="4675" cy="1200"/>
            </a:xfrm>
            <a:custGeom>
              <a:rect b="b" l="l" r="r" t="t"/>
              <a:pathLst>
                <a:path extrusionOk="0" h="48" w="187">
                  <a:moveTo>
                    <a:pt x="93" y="1"/>
                  </a:moveTo>
                  <a:cubicBezTo>
                    <a:pt x="56" y="1"/>
                    <a:pt x="38" y="1"/>
                    <a:pt x="0" y="10"/>
                  </a:cubicBezTo>
                  <a:cubicBezTo>
                    <a:pt x="38" y="38"/>
                    <a:pt x="56" y="47"/>
                    <a:pt x="93" y="47"/>
                  </a:cubicBezTo>
                  <a:cubicBezTo>
                    <a:pt x="130" y="47"/>
                    <a:pt x="149" y="47"/>
                    <a:pt x="186" y="38"/>
                  </a:cubicBezTo>
                  <a:cubicBezTo>
                    <a:pt x="168"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3"/>
            <p:cNvSpPr/>
            <p:nvPr/>
          </p:nvSpPr>
          <p:spPr>
            <a:xfrm>
              <a:off x="3844825" y="2151050"/>
              <a:ext cx="6525" cy="2225"/>
            </a:xfrm>
            <a:custGeom>
              <a:rect b="b" l="l" r="r" t="t"/>
              <a:pathLst>
                <a:path extrusionOk="0" h="89" w="261">
                  <a:moveTo>
                    <a:pt x="220" y="1"/>
                  </a:moveTo>
                  <a:cubicBezTo>
                    <a:pt x="187" y="1"/>
                    <a:pt x="154" y="7"/>
                    <a:pt x="121" y="14"/>
                  </a:cubicBezTo>
                  <a:cubicBezTo>
                    <a:pt x="103" y="14"/>
                    <a:pt x="75" y="32"/>
                    <a:pt x="56" y="42"/>
                  </a:cubicBezTo>
                  <a:cubicBezTo>
                    <a:pt x="29" y="51"/>
                    <a:pt x="10" y="60"/>
                    <a:pt x="1" y="88"/>
                  </a:cubicBezTo>
                  <a:cubicBezTo>
                    <a:pt x="56" y="88"/>
                    <a:pt x="94" y="79"/>
                    <a:pt x="140" y="60"/>
                  </a:cubicBezTo>
                  <a:cubicBezTo>
                    <a:pt x="186" y="51"/>
                    <a:pt x="233" y="42"/>
                    <a:pt x="261" y="5"/>
                  </a:cubicBezTo>
                  <a:cubicBezTo>
                    <a:pt x="247" y="2"/>
                    <a:pt x="234" y="1"/>
                    <a:pt x="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
            <p:cNvSpPr/>
            <p:nvPr/>
          </p:nvSpPr>
          <p:spPr>
            <a:xfrm>
              <a:off x="3668525" y="2170775"/>
              <a:ext cx="76675" cy="69400"/>
            </a:xfrm>
            <a:custGeom>
              <a:rect b="b" l="l" r="r" t="t"/>
              <a:pathLst>
                <a:path extrusionOk="0" h="2776" w="3067">
                  <a:moveTo>
                    <a:pt x="1852" y="0"/>
                  </a:moveTo>
                  <a:cubicBezTo>
                    <a:pt x="1674" y="0"/>
                    <a:pt x="1478" y="108"/>
                    <a:pt x="1339" y="228"/>
                  </a:cubicBezTo>
                  <a:cubicBezTo>
                    <a:pt x="800" y="656"/>
                    <a:pt x="382" y="1222"/>
                    <a:pt x="112" y="1854"/>
                  </a:cubicBezTo>
                  <a:cubicBezTo>
                    <a:pt x="1" y="2059"/>
                    <a:pt x="242" y="2263"/>
                    <a:pt x="373" y="2337"/>
                  </a:cubicBezTo>
                  <a:cubicBezTo>
                    <a:pt x="855" y="2602"/>
                    <a:pt x="1403" y="2775"/>
                    <a:pt x="1951" y="2775"/>
                  </a:cubicBezTo>
                  <a:cubicBezTo>
                    <a:pt x="2057" y="2775"/>
                    <a:pt x="2163" y="2769"/>
                    <a:pt x="2268" y="2755"/>
                  </a:cubicBezTo>
                  <a:cubicBezTo>
                    <a:pt x="2472" y="2737"/>
                    <a:pt x="2686" y="2681"/>
                    <a:pt x="2835" y="2551"/>
                  </a:cubicBezTo>
                  <a:cubicBezTo>
                    <a:pt x="2983" y="2421"/>
                    <a:pt x="3067" y="2189"/>
                    <a:pt x="2974" y="2003"/>
                  </a:cubicBezTo>
                  <a:cubicBezTo>
                    <a:pt x="2872" y="1808"/>
                    <a:pt x="2612" y="1752"/>
                    <a:pt x="2389" y="1715"/>
                  </a:cubicBezTo>
                  <a:cubicBezTo>
                    <a:pt x="2556" y="1641"/>
                    <a:pt x="2714" y="1566"/>
                    <a:pt x="2825" y="1436"/>
                  </a:cubicBezTo>
                  <a:cubicBezTo>
                    <a:pt x="2937" y="1297"/>
                    <a:pt x="2983" y="1102"/>
                    <a:pt x="2881" y="962"/>
                  </a:cubicBezTo>
                  <a:cubicBezTo>
                    <a:pt x="2809" y="864"/>
                    <a:pt x="2680" y="821"/>
                    <a:pt x="2549" y="821"/>
                  </a:cubicBezTo>
                  <a:cubicBezTo>
                    <a:pt x="2495" y="821"/>
                    <a:pt x="2440" y="828"/>
                    <a:pt x="2389" y="841"/>
                  </a:cubicBezTo>
                  <a:cubicBezTo>
                    <a:pt x="2221" y="879"/>
                    <a:pt x="2054" y="972"/>
                    <a:pt x="1878" y="981"/>
                  </a:cubicBezTo>
                  <a:cubicBezTo>
                    <a:pt x="1998" y="841"/>
                    <a:pt x="2110" y="711"/>
                    <a:pt x="2175" y="553"/>
                  </a:cubicBezTo>
                  <a:cubicBezTo>
                    <a:pt x="2231" y="386"/>
                    <a:pt x="2203" y="191"/>
                    <a:pt x="2082" y="80"/>
                  </a:cubicBezTo>
                  <a:cubicBezTo>
                    <a:pt x="2014" y="24"/>
                    <a:pt x="1935" y="0"/>
                    <a:pt x="18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3"/>
            <p:cNvSpPr/>
            <p:nvPr/>
          </p:nvSpPr>
          <p:spPr>
            <a:xfrm>
              <a:off x="3670850" y="2170525"/>
              <a:ext cx="74825" cy="70550"/>
            </a:xfrm>
            <a:custGeom>
              <a:rect b="b" l="l" r="r" t="t"/>
              <a:pathLst>
                <a:path extrusionOk="0" h="2822" w="2993">
                  <a:moveTo>
                    <a:pt x="10" y="2152"/>
                  </a:moveTo>
                  <a:lnTo>
                    <a:pt x="10" y="2152"/>
                  </a:lnTo>
                  <a:cubicBezTo>
                    <a:pt x="57" y="2236"/>
                    <a:pt x="140" y="2292"/>
                    <a:pt x="224" y="2338"/>
                  </a:cubicBezTo>
                  <a:cubicBezTo>
                    <a:pt x="140" y="2292"/>
                    <a:pt x="66" y="2217"/>
                    <a:pt x="10" y="2152"/>
                  </a:cubicBezTo>
                  <a:close/>
                  <a:moveTo>
                    <a:pt x="1755" y="0"/>
                  </a:moveTo>
                  <a:cubicBezTo>
                    <a:pt x="1687" y="0"/>
                    <a:pt x="1617" y="22"/>
                    <a:pt x="1552" y="43"/>
                  </a:cubicBezTo>
                  <a:cubicBezTo>
                    <a:pt x="1394" y="99"/>
                    <a:pt x="1264" y="201"/>
                    <a:pt x="1134" y="303"/>
                  </a:cubicBezTo>
                  <a:cubicBezTo>
                    <a:pt x="893" y="526"/>
                    <a:pt x="670" y="768"/>
                    <a:pt x="475" y="1028"/>
                  </a:cubicBezTo>
                  <a:cubicBezTo>
                    <a:pt x="289" y="1297"/>
                    <a:pt x="131" y="1576"/>
                    <a:pt x="1" y="1873"/>
                  </a:cubicBezTo>
                  <a:cubicBezTo>
                    <a:pt x="131" y="1576"/>
                    <a:pt x="289" y="1297"/>
                    <a:pt x="484" y="1028"/>
                  </a:cubicBezTo>
                  <a:cubicBezTo>
                    <a:pt x="688" y="768"/>
                    <a:pt x="902" y="526"/>
                    <a:pt x="1162" y="313"/>
                  </a:cubicBezTo>
                  <a:cubicBezTo>
                    <a:pt x="1292" y="210"/>
                    <a:pt x="1413" y="118"/>
                    <a:pt x="1571" y="71"/>
                  </a:cubicBezTo>
                  <a:cubicBezTo>
                    <a:pt x="1617" y="58"/>
                    <a:pt x="1672" y="45"/>
                    <a:pt x="1730" y="45"/>
                  </a:cubicBezTo>
                  <a:cubicBezTo>
                    <a:pt x="1754" y="45"/>
                    <a:pt x="1779" y="47"/>
                    <a:pt x="1803" y="52"/>
                  </a:cubicBezTo>
                  <a:cubicBezTo>
                    <a:pt x="1868" y="62"/>
                    <a:pt x="1943" y="99"/>
                    <a:pt x="1989" y="155"/>
                  </a:cubicBezTo>
                  <a:cubicBezTo>
                    <a:pt x="2035" y="210"/>
                    <a:pt x="2054" y="285"/>
                    <a:pt x="2063" y="359"/>
                  </a:cubicBezTo>
                  <a:cubicBezTo>
                    <a:pt x="2063" y="443"/>
                    <a:pt x="2054" y="517"/>
                    <a:pt x="2035" y="582"/>
                  </a:cubicBezTo>
                  <a:cubicBezTo>
                    <a:pt x="1970" y="721"/>
                    <a:pt x="1868" y="851"/>
                    <a:pt x="1757" y="963"/>
                  </a:cubicBezTo>
                  <a:lnTo>
                    <a:pt x="1682" y="1047"/>
                  </a:lnTo>
                  <a:lnTo>
                    <a:pt x="1682" y="1047"/>
                  </a:lnTo>
                  <a:lnTo>
                    <a:pt x="1785" y="1037"/>
                  </a:lnTo>
                  <a:cubicBezTo>
                    <a:pt x="1970" y="1028"/>
                    <a:pt x="2138" y="944"/>
                    <a:pt x="2296" y="898"/>
                  </a:cubicBezTo>
                  <a:cubicBezTo>
                    <a:pt x="2342" y="883"/>
                    <a:pt x="2388" y="876"/>
                    <a:pt x="2434" y="876"/>
                  </a:cubicBezTo>
                  <a:cubicBezTo>
                    <a:pt x="2471" y="876"/>
                    <a:pt x="2509" y="880"/>
                    <a:pt x="2546" y="889"/>
                  </a:cubicBezTo>
                  <a:cubicBezTo>
                    <a:pt x="2621" y="898"/>
                    <a:pt x="2695" y="935"/>
                    <a:pt x="2742" y="991"/>
                  </a:cubicBezTo>
                  <a:cubicBezTo>
                    <a:pt x="2788" y="1047"/>
                    <a:pt x="2807" y="1121"/>
                    <a:pt x="2797" y="1195"/>
                  </a:cubicBezTo>
                  <a:cubicBezTo>
                    <a:pt x="2788" y="1279"/>
                    <a:pt x="2760" y="1353"/>
                    <a:pt x="2704" y="1409"/>
                  </a:cubicBezTo>
                  <a:cubicBezTo>
                    <a:pt x="2602" y="1539"/>
                    <a:pt x="2454" y="1604"/>
                    <a:pt x="2286" y="1688"/>
                  </a:cubicBezTo>
                  <a:lnTo>
                    <a:pt x="2138" y="1753"/>
                  </a:lnTo>
                  <a:lnTo>
                    <a:pt x="2296" y="1781"/>
                  </a:lnTo>
                  <a:cubicBezTo>
                    <a:pt x="2389" y="1790"/>
                    <a:pt x="2481" y="1799"/>
                    <a:pt x="2565" y="1836"/>
                  </a:cubicBezTo>
                  <a:cubicBezTo>
                    <a:pt x="2649" y="1864"/>
                    <a:pt x="2732" y="1911"/>
                    <a:pt x="2788" y="1966"/>
                  </a:cubicBezTo>
                  <a:cubicBezTo>
                    <a:pt x="2844" y="2022"/>
                    <a:pt x="2881" y="2106"/>
                    <a:pt x="2881" y="2189"/>
                  </a:cubicBezTo>
                  <a:cubicBezTo>
                    <a:pt x="2881" y="2264"/>
                    <a:pt x="2853" y="2357"/>
                    <a:pt x="2807" y="2431"/>
                  </a:cubicBezTo>
                  <a:cubicBezTo>
                    <a:pt x="2760" y="2496"/>
                    <a:pt x="2695" y="2570"/>
                    <a:pt x="2621" y="2617"/>
                  </a:cubicBezTo>
                  <a:cubicBezTo>
                    <a:pt x="2546" y="2663"/>
                    <a:pt x="2463" y="2700"/>
                    <a:pt x="2370" y="2719"/>
                  </a:cubicBezTo>
                  <a:cubicBezTo>
                    <a:pt x="2277" y="2747"/>
                    <a:pt x="2184" y="2756"/>
                    <a:pt x="2101" y="2765"/>
                  </a:cubicBezTo>
                  <a:cubicBezTo>
                    <a:pt x="2008" y="2775"/>
                    <a:pt x="1915" y="2775"/>
                    <a:pt x="1822" y="2775"/>
                  </a:cubicBezTo>
                  <a:cubicBezTo>
                    <a:pt x="1450" y="2775"/>
                    <a:pt x="1079" y="2700"/>
                    <a:pt x="735" y="2570"/>
                  </a:cubicBezTo>
                  <a:cubicBezTo>
                    <a:pt x="558" y="2496"/>
                    <a:pt x="382" y="2431"/>
                    <a:pt x="224" y="2338"/>
                  </a:cubicBezTo>
                  <a:lnTo>
                    <a:pt x="224" y="2338"/>
                  </a:lnTo>
                  <a:cubicBezTo>
                    <a:pt x="382" y="2431"/>
                    <a:pt x="558" y="2515"/>
                    <a:pt x="735" y="2580"/>
                  </a:cubicBezTo>
                  <a:cubicBezTo>
                    <a:pt x="1079" y="2719"/>
                    <a:pt x="1450" y="2812"/>
                    <a:pt x="1822" y="2821"/>
                  </a:cubicBezTo>
                  <a:cubicBezTo>
                    <a:pt x="1915" y="2821"/>
                    <a:pt x="2008" y="2821"/>
                    <a:pt x="2101" y="2812"/>
                  </a:cubicBezTo>
                  <a:cubicBezTo>
                    <a:pt x="2193" y="2803"/>
                    <a:pt x="2286" y="2793"/>
                    <a:pt x="2379" y="2765"/>
                  </a:cubicBezTo>
                  <a:cubicBezTo>
                    <a:pt x="2509" y="2738"/>
                    <a:pt x="2602" y="2700"/>
                    <a:pt x="2686" y="2654"/>
                  </a:cubicBezTo>
                  <a:cubicBezTo>
                    <a:pt x="2760" y="2607"/>
                    <a:pt x="2844" y="2533"/>
                    <a:pt x="2900" y="2459"/>
                  </a:cubicBezTo>
                  <a:cubicBezTo>
                    <a:pt x="2965" y="2375"/>
                    <a:pt x="2992" y="2273"/>
                    <a:pt x="2992" y="2162"/>
                  </a:cubicBezTo>
                  <a:cubicBezTo>
                    <a:pt x="2992" y="2059"/>
                    <a:pt x="2965" y="1957"/>
                    <a:pt x="2881" y="1883"/>
                  </a:cubicBezTo>
                  <a:cubicBezTo>
                    <a:pt x="2807" y="1818"/>
                    <a:pt x="2714" y="1771"/>
                    <a:pt x="2621" y="1734"/>
                  </a:cubicBezTo>
                  <a:lnTo>
                    <a:pt x="2481" y="1697"/>
                  </a:lnTo>
                  <a:cubicBezTo>
                    <a:pt x="2519" y="1678"/>
                    <a:pt x="2556" y="1669"/>
                    <a:pt x="2593" y="1641"/>
                  </a:cubicBezTo>
                  <a:cubicBezTo>
                    <a:pt x="2667" y="1595"/>
                    <a:pt x="2742" y="1539"/>
                    <a:pt x="2797" y="1465"/>
                  </a:cubicBezTo>
                  <a:cubicBezTo>
                    <a:pt x="2853" y="1390"/>
                    <a:pt x="2900" y="1307"/>
                    <a:pt x="2900" y="1205"/>
                  </a:cubicBezTo>
                  <a:cubicBezTo>
                    <a:pt x="2918" y="1112"/>
                    <a:pt x="2890" y="991"/>
                    <a:pt x="2825" y="926"/>
                  </a:cubicBezTo>
                  <a:cubicBezTo>
                    <a:pt x="2751" y="842"/>
                    <a:pt x="2658" y="805"/>
                    <a:pt x="2565" y="796"/>
                  </a:cubicBezTo>
                  <a:cubicBezTo>
                    <a:pt x="2538" y="790"/>
                    <a:pt x="2511" y="788"/>
                    <a:pt x="2483" y="788"/>
                  </a:cubicBezTo>
                  <a:cubicBezTo>
                    <a:pt x="2418" y="788"/>
                    <a:pt x="2352" y="801"/>
                    <a:pt x="2286" y="814"/>
                  </a:cubicBezTo>
                  <a:cubicBezTo>
                    <a:pt x="2147" y="851"/>
                    <a:pt x="2035" y="907"/>
                    <a:pt x="1905" y="944"/>
                  </a:cubicBezTo>
                  <a:cubicBezTo>
                    <a:pt x="1989" y="851"/>
                    <a:pt x="2054" y="749"/>
                    <a:pt x="2101" y="619"/>
                  </a:cubicBezTo>
                  <a:cubicBezTo>
                    <a:pt x="2138" y="536"/>
                    <a:pt x="2147" y="443"/>
                    <a:pt x="2138" y="368"/>
                  </a:cubicBezTo>
                  <a:cubicBezTo>
                    <a:pt x="2128" y="285"/>
                    <a:pt x="2101" y="192"/>
                    <a:pt x="2045" y="118"/>
                  </a:cubicBezTo>
                  <a:cubicBezTo>
                    <a:pt x="1989" y="52"/>
                    <a:pt x="1905" y="15"/>
                    <a:pt x="1812" y="6"/>
                  </a:cubicBezTo>
                  <a:cubicBezTo>
                    <a:pt x="1794" y="2"/>
                    <a:pt x="1774" y="0"/>
                    <a:pt x="17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3"/>
            <p:cNvSpPr/>
            <p:nvPr/>
          </p:nvSpPr>
          <p:spPr>
            <a:xfrm>
              <a:off x="3670850" y="2195275"/>
              <a:ext cx="45100" cy="25825"/>
            </a:xfrm>
            <a:custGeom>
              <a:rect b="b" l="l" r="r" t="t"/>
              <a:pathLst>
                <a:path extrusionOk="0" h="1033" w="1804">
                  <a:moveTo>
                    <a:pt x="1803" y="1"/>
                  </a:moveTo>
                  <a:lnTo>
                    <a:pt x="1803" y="1"/>
                  </a:lnTo>
                  <a:cubicBezTo>
                    <a:pt x="1645" y="84"/>
                    <a:pt x="1497" y="177"/>
                    <a:pt x="1339" y="252"/>
                  </a:cubicBezTo>
                  <a:lnTo>
                    <a:pt x="893" y="521"/>
                  </a:lnTo>
                  <a:lnTo>
                    <a:pt x="456" y="791"/>
                  </a:lnTo>
                  <a:cubicBezTo>
                    <a:pt x="382" y="837"/>
                    <a:pt x="317" y="874"/>
                    <a:pt x="233" y="921"/>
                  </a:cubicBezTo>
                  <a:cubicBezTo>
                    <a:pt x="149" y="967"/>
                    <a:pt x="84" y="1004"/>
                    <a:pt x="1" y="1032"/>
                  </a:cubicBezTo>
                  <a:cubicBezTo>
                    <a:pt x="159" y="986"/>
                    <a:pt x="326" y="911"/>
                    <a:pt x="475" y="828"/>
                  </a:cubicBezTo>
                  <a:cubicBezTo>
                    <a:pt x="623" y="744"/>
                    <a:pt x="781" y="661"/>
                    <a:pt x="930" y="568"/>
                  </a:cubicBezTo>
                  <a:cubicBezTo>
                    <a:pt x="1079" y="475"/>
                    <a:pt x="1227" y="382"/>
                    <a:pt x="1367" y="289"/>
                  </a:cubicBezTo>
                  <a:cubicBezTo>
                    <a:pt x="1515" y="196"/>
                    <a:pt x="1655" y="103"/>
                    <a:pt x="18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
            <p:cNvSpPr/>
            <p:nvPr/>
          </p:nvSpPr>
          <p:spPr>
            <a:xfrm>
              <a:off x="3671550" y="2213625"/>
              <a:ext cx="56700" cy="9550"/>
            </a:xfrm>
            <a:custGeom>
              <a:rect b="b" l="l" r="r" t="t"/>
              <a:pathLst>
                <a:path extrusionOk="0" h="382" w="2268">
                  <a:moveTo>
                    <a:pt x="2268" y="1"/>
                  </a:moveTo>
                  <a:lnTo>
                    <a:pt x="2268" y="1"/>
                  </a:lnTo>
                  <a:cubicBezTo>
                    <a:pt x="2073" y="19"/>
                    <a:pt x="1887" y="47"/>
                    <a:pt x="1701" y="57"/>
                  </a:cubicBezTo>
                  <a:cubicBezTo>
                    <a:pt x="1515" y="84"/>
                    <a:pt x="1320" y="112"/>
                    <a:pt x="1134" y="140"/>
                  </a:cubicBezTo>
                  <a:cubicBezTo>
                    <a:pt x="948" y="168"/>
                    <a:pt x="744" y="205"/>
                    <a:pt x="558" y="242"/>
                  </a:cubicBezTo>
                  <a:cubicBezTo>
                    <a:pt x="372" y="289"/>
                    <a:pt x="186" y="326"/>
                    <a:pt x="1" y="382"/>
                  </a:cubicBezTo>
                  <a:cubicBezTo>
                    <a:pt x="94" y="372"/>
                    <a:pt x="186" y="345"/>
                    <a:pt x="279" y="335"/>
                  </a:cubicBezTo>
                  <a:cubicBezTo>
                    <a:pt x="372" y="326"/>
                    <a:pt x="465" y="298"/>
                    <a:pt x="558" y="289"/>
                  </a:cubicBezTo>
                  <a:lnTo>
                    <a:pt x="1134" y="196"/>
                  </a:lnTo>
                  <a:lnTo>
                    <a:pt x="1701" y="103"/>
                  </a:lnTo>
                  <a:cubicBezTo>
                    <a:pt x="1896" y="66"/>
                    <a:pt x="2082" y="38"/>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
            <p:cNvSpPr/>
            <p:nvPr/>
          </p:nvSpPr>
          <p:spPr>
            <a:xfrm>
              <a:off x="3688050" y="2207600"/>
              <a:ext cx="12550" cy="7225"/>
            </a:xfrm>
            <a:custGeom>
              <a:rect b="b" l="l" r="r" t="t"/>
              <a:pathLst>
                <a:path extrusionOk="0" h="289" w="502">
                  <a:moveTo>
                    <a:pt x="502" y="0"/>
                  </a:moveTo>
                  <a:lnTo>
                    <a:pt x="502" y="0"/>
                  </a:lnTo>
                  <a:cubicBezTo>
                    <a:pt x="418" y="28"/>
                    <a:pt x="325" y="75"/>
                    <a:pt x="251" y="121"/>
                  </a:cubicBezTo>
                  <a:cubicBezTo>
                    <a:pt x="205" y="149"/>
                    <a:pt x="168" y="186"/>
                    <a:pt x="121" y="205"/>
                  </a:cubicBezTo>
                  <a:cubicBezTo>
                    <a:pt x="75" y="233"/>
                    <a:pt x="47" y="260"/>
                    <a:pt x="0" y="288"/>
                  </a:cubicBezTo>
                  <a:cubicBezTo>
                    <a:pt x="47" y="288"/>
                    <a:pt x="93" y="260"/>
                    <a:pt x="140" y="242"/>
                  </a:cubicBezTo>
                  <a:cubicBezTo>
                    <a:pt x="186" y="214"/>
                    <a:pt x="214" y="195"/>
                    <a:pt x="260" y="168"/>
                  </a:cubicBezTo>
                  <a:cubicBezTo>
                    <a:pt x="353" y="121"/>
                    <a:pt x="437" y="65"/>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3"/>
            <p:cNvSpPr/>
            <p:nvPr/>
          </p:nvSpPr>
          <p:spPr>
            <a:xfrm>
              <a:off x="3698725" y="2205500"/>
              <a:ext cx="7225" cy="5600"/>
            </a:xfrm>
            <a:custGeom>
              <a:rect b="b" l="l" r="r" t="t"/>
              <a:pathLst>
                <a:path extrusionOk="0" h="224" w="289">
                  <a:moveTo>
                    <a:pt x="289" y="1"/>
                  </a:moveTo>
                  <a:lnTo>
                    <a:pt x="289" y="1"/>
                  </a:lnTo>
                  <a:cubicBezTo>
                    <a:pt x="233" y="19"/>
                    <a:pt x="186" y="66"/>
                    <a:pt x="140" y="103"/>
                  </a:cubicBezTo>
                  <a:cubicBezTo>
                    <a:pt x="112" y="131"/>
                    <a:pt x="94" y="140"/>
                    <a:pt x="66" y="159"/>
                  </a:cubicBezTo>
                  <a:cubicBezTo>
                    <a:pt x="47" y="186"/>
                    <a:pt x="19" y="196"/>
                    <a:pt x="1" y="224"/>
                  </a:cubicBezTo>
                  <a:cubicBezTo>
                    <a:pt x="38" y="224"/>
                    <a:pt x="66" y="205"/>
                    <a:pt x="94" y="196"/>
                  </a:cubicBezTo>
                  <a:cubicBezTo>
                    <a:pt x="131" y="177"/>
                    <a:pt x="149" y="159"/>
                    <a:pt x="177" y="140"/>
                  </a:cubicBezTo>
                  <a:cubicBezTo>
                    <a:pt x="224" y="103"/>
                    <a:pt x="252" y="56"/>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
            <p:cNvSpPr/>
            <p:nvPr/>
          </p:nvSpPr>
          <p:spPr>
            <a:xfrm>
              <a:off x="3695700" y="2209225"/>
              <a:ext cx="12800" cy="5600"/>
            </a:xfrm>
            <a:custGeom>
              <a:rect b="b" l="l" r="r" t="t"/>
              <a:pathLst>
                <a:path extrusionOk="0" h="224" w="512">
                  <a:moveTo>
                    <a:pt x="512" y="0"/>
                  </a:moveTo>
                  <a:cubicBezTo>
                    <a:pt x="419" y="28"/>
                    <a:pt x="345" y="56"/>
                    <a:pt x="252" y="93"/>
                  </a:cubicBezTo>
                  <a:cubicBezTo>
                    <a:pt x="168" y="130"/>
                    <a:pt x="85" y="177"/>
                    <a:pt x="1" y="223"/>
                  </a:cubicBezTo>
                  <a:lnTo>
                    <a:pt x="140" y="186"/>
                  </a:lnTo>
                  <a:cubicBezTo>
                    <a:pt x="187" y="177"/>
                    <a:pt x="224" y="158"/>
                    <a:pt x="270" y="140"/>
                  </a:cubicBezTo>
                  <a:cubicBezTo>
                    <a:pt x="354" y="93"/>
                    <a:pt x="447" y="56"/>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
            <p:cNvSpPr/>
            <p:nvPr/>
          </p:nvSpPr>
          <p:spPr>
            <a:xfrm>
              <a:off x="3682700" y="2216325"/>
              <a:ext cx="8400" cy="2450"/>
            </a:xfrm>
            <a:custGeom>
              <a:rect b="b" l="l" r="r" t="t"/>
              <a:pathLst>
                <a:path extrusionOk="0" h="98" w="336">
                  <a:moveTo>
                    <a:pt x="293" y="1"/>
                  </a:moveTo>
                  <a:cubicBezTo>
                    <a:pt x="251" y="1"/>
                    <a:pt x="210" y="11"/>
                    <a:pt x="168" y="32"/>
                  </a:cubicBezTo>
                  <a:cubicBezTo>
                    <a:pt x="103" y="41"/>
                    <a:pt x="47" y="69"/>
                    <a:pt x="1" y="97"/>
                  </a:cubicBezTo>
                  <a:cubicBezTo>
                    <a:pt x="56" y="97"/>
                    <a:pt x="112" y="88"/>
                    <a:pt x="177" y="79"/>
                  </a:cubicBezTo>
                  <a:cubicBezTo>
                    <a:pt x="233" y="69"/>
                    <a:pt x="289" y="41"/>
                    <a:pt x="335" y="4"/>
                  </a:cubicBezTo>
                  <a:cubicBezTo>
                    <a:pt x="321" y="2"/>
                    <a:pt x="307" y="1"/>
                    <a:pt x="2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3"/>
            <p:cNvSpPr/>
            <p:nvPr/>
          </p:nvSpPr>
          <p:spPr>
            <a:xfrm>
              <a:off x="3726600" y="2202475"/>
              <a:ext cx="10700" cy="7475"/>
            </a:xfrm>
            <a:custGeom>
              <a:rect b="b" l="l" r="r" t="t"/>
              <a:pathLst>
                <a:path extrusionOk="0" h="299" w="428">
                  <a:moveTo>
                    <a:pt x="428" y="1"/>
                  </a:moveTo>
                  <a:lnTo>
                    <a:pt x="428" y="1"/>
                  </a:lnTo>
                  <a:cubicBezTo>
                    <a:pt x="354" y="38"/>
                    <a:pt x="279" y="84"/>
                    <a:pt x="205" y="131"/>
                  </a:cubicBezTo>
                  <a:cubicBezTo>
                    <a:pt x="177" y="168"/>
                    <a:pt x="140" y="187"/>
                    <a:pt x="103" y="215"/>
                  </a:cubicBezTo>
                  <a:cubicBezTo>
                    <a:pt x="66" y="252"/>
                    <a:pt x="38" y="270"/>
                    <a:pt x="1" y="298"/>
                  </a:cubicBezTo>
                  <a:cubicBezTo>
                    <a:pt x="47" y="280"/>
                    <a:pt x="93" y="270"/>
                    <a:pt x="131" y="252"/>
                  </a:cubicBezTo>
                  <a:cubicBezTo>
                    <a:pt x="177" y="224"/>
                    <a:pt x="205" y="205"/>
                    <a:pt x="242" y="177"/>
                  </a:cubicBezTo>
                  <a:cubicBezTo>
                    <a:pt x="316" y="131"/>
                    <a:pt x="372" y="75"/>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
            <p:cNvSpPr/>
            <p:nvPr/>
          </p:nvSpPr>
          <p:spPr>
            <a:xfrm>
              <a:off x="3721250" y="2205725"/>
              <a:ext cx="7700" cy="4925"/>
            </a:xfrm>
            <a:custGeom>
              <a:rect b="b" l="l" r="r" t="t"/>
              <a:pathLst>
                <a:path extrusionOk="0" h="197" w="308">
                  <a:moveTo>
                    <a:pt x="307" y="1"/>
                  </a:moveTo>
                  <a:cubicBezTo>
                    <a:pt x="261" y="29"/>
                    <a:pt x="205" y="47"/>
                    <a:pt x="140" y="94"/>
                  </a:cubicBezTo>
                  <a:lnTo>
                    <a:pt x="1" y="196"/>
                  </a:lnTo>
                  <a:cubicBezTo>
                    <a:pt x="38" y="196"/>
                    <a:pt x="75" y="187"/>
                    <a:pt x="94" y="177"/>
                  </a:cubicBezTo>
                  <a:cubicBezTo>
                    <a:pt x="131" y="168"/>
                    <a:pt x="159" y="140"/>
                    <a:pt x="177" y="131"/>
                  </a:cubicBezTo>
                  <a:cubicBezTo>
                    <a:pt x="196" y="122"/>
                    <a:pt x="224" y="94"/>
                    <a:pt x="252" y="75"/>
                  </a:cubicBezTo>
                  <a:cubicBezTo>
                    <a:pt x="270" y="47"/>
                    <a:pt x="298" y="2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
            <p:cNvSpPr/>
            <p:nvPr/>
          </p:nvSpPr>
          <p:spPr>
            <a:xfrm>
              <a:off x="3732875" y="2199000"/>
              <a:ext cx="3500" cy="3750"/>
            </a:xfrm>
            <a:custGeom>
              <a:rect b="b" l="l" r="r" t="t"/>
              <a:pathLst>
                <a:path extrusionOk="0" h="150" w="140">
                  <a:moveTo>
                    <a:pt x="140" y="1"/>
                  </a:moveTo>
                  <a:cubicBezTo>
                    <a:pt x="103" y="28"/>
                    <a:pt x="84" y="38"/>
                    <a:pt x="75" y="75"/>
                  </a:cubicBezTo>
                  <a:lnTo>
                    <a:pt x="38" y="103"/>
                  </a:lnTo>
                  <a:cubicBezTo>
                    <a:pt x="28" y="121"/>
                    <a:pt x="19" y="131"/>
                    <a:pt x="0" y="149"/>
                  </a:cubicBezTo>
                  <a:cubicBezTo>
                    <a:pt x="38" y="149"/>
                    <a:pt x="75" y="131"/>
                    <a:pt x="93" y="103"/>
                  </a:cubicBezTo>
                  <a:cubicBezTo>
                    <a:pt x="112" y="93"/>
                    <a:pt x="121" y="75"/>
                    <a:pt x="131" y="66"/>
                  </a:cubicBezTo>
                  <a:cubicBezTo>
                    <a:pt x="131" y="38"/>
                    <a:pt x="140" y="28"/>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3"/>
            <p:cNvSpPr/>
            <p:nvPr/>
          </p:nvSpPr>
          <p:spPr>
            <a:xfrm>
              <a:off x="3731700" y="2226400"/>
              <a:ext cx="8400" cy="7475"/>
            </a:xfrm>
            <a:custGeom>
              <a:rect b="b" l="l" r="r" t="t"/>
              <a:pathLst>
                <a:path extrusionOk="0" h="299" w="336">
                  <a:moveTo>
                    <a:pt x="326" y="1"/>
                  </a:moveTo>
                  <a:lnTo>
                    <a:pt x="326" y="1"/>
                  </a:lnTo>
                  <a:cubicBezTo>
                    <a:pt x="317" y="84"/>
                    <a:pt x="270" y="149"/>
                    <a:pt x="215" y="196"/>
                  </a:cubicBezTo>
                  <a:cubicBezTo>
                    <a:pt x="187" y="224"/>
                    <a:pt x="150" y="233"/>
                    <a:pt x="122" y="252"/>
                  </a:cubicBezTo>
                  <a:cubicBezTo>
                    <a:pt x="94" y="252"/>
                    <a:pt x="85" y="270"/>
                    <a:pt x="66" y="280"/>
                  </a:cubicBezTo>
                  <a:cubicBezTo>
                    <a:pt x="38" y="280"/>
                    <a:pt x="29" y="289"/>
                    <a:pt x="1" y="298"/>
                  </a:cubicBezTo>
                  <a:lnTo>
                    <a:pt x="66" y="298"/>
                  </a:lnTo>
                  <a:cubicBezTo>
                    <a:pt x="75" y="298"/>
                    <a:pt x="94" y="289"/>
                    <a:pt x="122" y="289"/>
                  </a:cubicBezTo>
                  <a:cubicBezTo>
                    <a:pt x="168" y="280"/>
                    <a:pt x="205" y="252"/>
                    <a:pt x="233" y="233"/>
                  </a:cubicBezTo>
                  <a:cubicBezTo>
                    <a:pt x="270" y="205"/>
                    <a:pt x="308" y="177"/>
                    <a:pt x="317" y="131"/>
                  </a:cubicBezTo>
                  <a:cubicBezTo>
                    <a:pt x="335" y="94"/>
                    <a:pt x="335" y="4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3"/>
            <p:cNvSpPr/>
            <p:nvPr/>
          </p:nvSpPr>
          <p:spPr>
            <a:xfrm>
              <a:off x="3723575" y="2231050"/>
              <a:ext cx="11175" cy="2825"/>
            </a:xfrm>
            <a:custGeom>
              <a:rect b="b" l="l" r="r" t="t"/>
              <a:pathLst>
                <a:path extrusionOk="0" h="113" w="447">
                  <a:moveTo>
                    <a:pt x="447" y="1"/>
                  </a:moveTo>
                  <a:cubicBezTo>
                    <a:pt x="410" y="10"/>
                    <a:pt x="372" y="10"/>
                    <a:pt x="317" y="10"/>
                  </a:cubicBezTo>
                  <a:lnTo>
                    <a:pt x="214" y="47"/>
                  </a:lnTo>
                  <a:lnTo>
                    <a:pt x="112" y="84"/>
                  </a:lnTo>
                  <a:cubicBezTo>
                    <a:pt x="75" y="94"/>
                    <a:pt x="38" y="94"/>
                    <a:pt x="1" y="103"/>
                  </a:cubicBezTo>
                  <a:cubicBezTo>
                    <a:pt x="38" y="112"/>
                    <a:pt x="84" y="112"/>
                    <a:pt x="122" y="112"/>
                  </a:cubicBezTo>
                  <a:cubicBezTo>
                    <a:pt x="168" y="112"/>
                    <a:pt x="205" y="103"/>
                    <a:pt x="233" y="94"/>
                  </a:cubicBezTo>
                  <a:cubicBezTo>
                    <a:pt x="307" y="66"/>
                    <a:pt x="372" y="47"/>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
            <p:cNvSpPr/>
            <p:nvPr/>
          </p:nvSpPr>
          <p:spPr>
            <a:xfrm>
              <a:off x="3717775" y="2236275"/>
              <a:ext cx="10475" cy="1550"/>
            </a:xfrm>
            <a:custGeom>
              <a:rect b="b" l="l" r="r" t="t"/>
              <a:pathLst>
                <a:path extrusionOk="0" h="62" w="419">
                  <a:moveTo>
                    <a:pt x="321" y="1"/>
                  </a:moveTo>
                  <a:cubicBezTo>
                    <a:pt x="286" y="1"/>
                    <a:pt x="247" y="5"/>
                    <a:pt x="196" y="15"/>
                  </a:cubicBezTo>
                  <a:cubicBezTo>
                    <a:pt x="140" y="15"/>
                    <a:pt x="75" y="24"/>
                    <a:pt x="1" y="24"/>
                  </a:cubicBezTo>
                  <a:cubicBezTo>
                    <a:pt x="38" y="43"/>
                    <a:pt x="75" y="61"/>
                    <a:pt x="103" y="61"/>
                  </a:cubicBezTo>
                  <a:lnTo>
                    <a:pt x="214" y="61"/>
                  </a:lnTo>
                  <a:cubicBezTo>
                    <a:pt x="242" y="61"/>
                    <a:pt x="279" y="61"/>
                    <a:pt x="316" y="43"/>
                  </a:cubicBezTo>
                  <a:lnTo>
                    <a:pt x="419" y="15"/>
                  </a:lnTo>
                  <a:cubicBezTo>
                    <a:pt x="386" y="5"/>
                    <a:pt x="356"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3"/>
            <p:cNvSpPr/>
            <p:nvPr/>
          </p:nvSpPr>
          <p:spPr>
            <a:xfrm>
              <a:off x="3727075" y="2228975"/>
              <a:ext cx="6975" cy="2375"/>
            </a:xfrm>
            <a:custGeom>
              <a:rect b="b" l="l" r="r" t="t"/>
              <a:pathLst>
                <a:path extrusionOk="0" h="95" w="279">
                  <a:moveTo>
                    <a:pt x="279" y="0"/>
                  </a:moveTo>
                  <a:cubicBezTo>
                    <a:pt x="232" y="0"/>
                    <a:pt x="186" y="28"/>
                    <a:pt x="130" y="37"/>
                  </a:cubicBezTo>
                  <a:cubicBezTo>
                    <a:pt x="93" y="46"/>
                    <a:pt x="47" y="56"/>
                    <a:pt x="0" y="84"/>
                  </a:cubicBezTo>
                  <a:cubicBezTo>
                    <a:pt x="28" y="92"/>
                    <a:pt x="50" y="94"/>
                    <a:pt x="71" y="94"/>
                  </a:cubicBezTo>
                  <a:cubicBezTo>
                    <a:pt x="100" y="94"/>
                    <a:pt x="126" y="89"/>
                    <a:pt x="158" y="84"/>
                  </a:cubicBezTo>
                  <a:lnTo>
                    <a:pt x="223" y="46"/>
                  </a:lnTo>
                  <a:cubicBezTo>
                    <a:pt x="251" y="37"/>
                    <a:pt x="270" y="28"/>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3"/>
            <p:cNvSpPr/>
            <p:nvPr/>
          </p:nvSpPr>
          <p:spPr>
            <a:xfrm>
              <a:off x="3676425" y="2225475"/>
              <a:ext cx="8850" cy="5150"/>
            </a:xfrm>
            <a:custGeom>
              <a:rect b="b" l="l" r="r" t="t"/>
              <a:pathLst>
                <a:path extrusionOk="0" h="206" w="354">
                  <a:moveTo>
                    <a:pt x="1" y="1"/>
                  </a:moveTo>
                  <a:lnTo>
                    <a:pt x="1" y="1"/>
                  </a:lnTo>
                  <a:cubicBezTo>
                    <a:pt x="10" y="29"/>
                    <a:pt x="38" y="47"/>
                    <a:pt x="66" y="84"/>
                  </a:cubicBezTo>
                  <a:cubicBezTo>
                    <a:pt x="94" y="112"/>
                    <a:pt x="112" y="131"/>
                    <a:pt x="149" y="149"/>
                  </a:cubicBezTo>
                  <a:cubicBezTo>
                    <a:pt x="214" y="186"/>
                    <a:pt x="289" y="205"/>
                    <a:pt x="354" y="205"/>
                  </a:cubicBezTo>
                  <a:lnTo>
                    <a:pt x="187" y="103"/>
                  </a:lnTo>
                  <a:cubicBezTo>
                    <a:pt x="122"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
            <p:cNvSpPr/>
            <p:nvPr/>
          </p:nvSpPr>
          <p:spPr>
            <a:xfrm>
              <a:off x="3680600" y="2225250"/>
              <a:ext cx="7225" cy="3350"/>
            </a:xfrm>
            <a:custGeom>
              <a:rect b="b" l="l" r="r" t="t"/>
              <a:pathLst>
                <a:path extrusionOk="0" h="134" w="289">
                  <a:moveTo>
                    <a:pt x="1" y="0"/>
                  </a:moveTo>
                  <a:cubicBezTo>
                    <a:pt x="20" y="38"/>
                    <a:pt x="38" y="56"/>
                    <a:pt x="57" y="56"/>
                  </a:cubicBezTo>
                  <a:cubicBezTo>
                    <a:pt x="85" y="84"/>
                    <a:pt x="103" y="93"/>
                    <a:pt x="131" y="103"/>
                  </a:cubicBezTo>
                  <a:cubicBezTo>
                    <a:pt x="166" y="123"/>
                    <a:pt x="206" y="134"/>
                    <a:pt x="247" y="134"/>
                  </a:cubicBezTo>
                  <a:cubicBezTo>
                    <a:pt x="261" y="134"/>
                    <a:pt x="275" y="133"/>
                    <a:pt x="289" y="130"/>
                  </a:cubicBezTo>
                  <a:lnTo>
                    <a:pt x="224" y="93"/>
                  </a:lnTo>
                  <a:lnTo>
                    <a:pt x="159" y="56"/>
                  </a:lnTo>
                  <a:cubicBezTo>
                    <a:pt x="94" y="4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
            <p:cNvSpPr/>
            <p:nvPr/>
          </p:nvSpPr>
          <p:spPr>
            <a:xfrm>
              <a:off x="3684800" y="2223400"/>
              <a:ext cx="8150" cy="1175"/>
            </a:xfrm>
            <a:custGeom>
              <a:rect b="b" l="l" r="r" t="t"/>
              <a:pathLst>
                <a:path extrusionOk="0" h="47" w="326">
                  <a:moveTo>
                    <a:pt x="158" y="0"/>
                  </a:moveTo>
                  <a:cubicBezTo>
                    <a:pt x="102" y="0"/>
                    <a:pt x="56" y="19"/>
                    <a:pt x="0" y="37"/>
                  </a:cubicBezTo>
                  <a:cubicBezTo>
                    <a:pt x="56" y="47"/>
                    <a:pt x="102" y="47"/>
                    <a:pt x="158" y="47"/>
                  </a:cubicBezTo>
                  <a:cubicBezTo>
                    <a:pt x="186" y="47"/>
                    <a:pt x="223" y="47"/>
                    <a:pt x="242" y="37"/>
                  </a:cubicBezTo>
                  <a:cubicBezTo>
                    <a:pt x="279" y="28"/>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3"/>
            <p:cNvSpPr/>
            <p:nvPr/>
          </p:nvSpPr>
          <p:spPr>
            <a:xfrm>
              <a:off x="3688750" y="2226700"/>
              <a:ext cx="6975" cy="1700"/>
            </a:xfrm>
            <a:custGeom>
              <a:rect b="b" l="l" r="r" t="t"/>
              <a:pathLst>
                <a:path extrusionOk="0" h="68" w="279">
                  <a:moveTo>
                    <a:pt x="70" y="0"/>
                  </a:moveTo>
                  <a:cubicBezTo>
                    <a:pt x="47" y="0"/>
                    <a:pt x="23" y="3"/>
                    <a:pt x="0" y="7"/>
                  </a:cubicBezTo>
                  <a:cubicBezTo>
                    <a:pt x="37" y="35"/>
                    <a:pt x="84" y="45"/>
                    <a:pt x="140" y="54"/>
                  </a:cubicBezTo>
                  <a:cubicBezTo>
                    <a:pt x="163" y="63"/>
                    <a:pt x="186" y="68"/>
                    <a:pt x="209" y="68"/>
                  </a:cubicBezTo>
                  <a:cubicBezTo>
                    <a:pt x="232" y="68"/>
                    <a:pt x="256" y="63"/>
                    <a:pt x="279" y="54"/>
                  </a:cubicBezTo>
                  <a:cubicBezTo>
                    <a:pt x="232" y="35"/>
                    <a:pt x="186" y="26"/>
                    <a:pt x="140" y="7"/>
                  </a:cubicBezTo>
                  <a:cubicBezTo>
                    <a:pt x="116"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
            <p:cNvSpPr/>
            <p:nvPr/>
          </p:nvSpPr>
          <p:spPr>
            <a:xfrm>
              <a:off x="3688750" y="2231775"/>
              <a:ext cx="9075" cy="1950"/>
            </a:xfrm>
            <a:custGeom>
              <a:rect b="b" l="l" r="r" t="t"/>
              <a:pathLst>
                <a:path extrusionOk="0" h="78" w="363">
                  <a:moveTo>
                    <a:pt x="65" y="1"/>
                  </a:moveTo>
                  <a:cubicBezTo>
                    <a:pt x="44" y="1"/>
                    <a:pt x="23" y="3"/>
                    <a:pt x="0" y="9"/>
                  </a:cubicBezTo>
                  <a:cubicBezTo>
                    <a:pt x="65" y="27"/>
                    <a:pt x="121" y="55"/>
                    <a:pt x="177" y="65"/>
                  </a:cubicBezTo>
                  <a:cubicBezTo>
                    <a:pt x="216" y="71"/>
                    <a:pt x="260" y="78"/>
                    <a:pt x="306" y="78"/>
                  </a:cubicBezTo>
                  <a:cubicBezTo>
                    <a:pt x="324" y="78"/>
                    <a:pt x="343" y="77"/>
                    <a:pt x="363" y="74"/>
                  </a:cubicBezTo>
                  <a:cubicBezTo>
                    <a:pt x="307" y="37"/>
                    <a:pt x="242" y="27"/>
                    <a:pt x="186" y="18"/>
                  </a:cubicBezTo>
                  <a:cubicBezTo>
                    <a:pt x="148" y="12"/>
                    <a:pt x="109"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
            <p:cNvSpPr/>
            <p:nvPr/>
          </p:nvSpPr>
          <p:spPr>
            <a:xfrm>
              <a:off x="3704525" y="2172300"/>
              <a:ext cx="10950" cy="4200"/>
            </a:xfrm>
            <a:custGeom>
              <a:rect b="b" l="l" r="r" t="t"/>
              <a:pathLst>
                <a:path extrusionOk="0" h="168" w="438">
                  <a:moveTo>
                    <a:pt x="326" y="0"/>
                  </a:moveTo>
                  <a:cubicBezTo>
                    <a:pt x="289" y="0"/>
                    <a:pt x="243" y="9"/>
                    <a:pt x="205" y="28"/>
                  </a:cubicBezTo>
                  <a:cubicBezTo>
                    <a:pt x="122" y="65"/>
                    <a:pt x="47" y="93"/>
                    <a:pt x="1" y="167"/>
                  </a:cubicBezTo>
                  <a:cubicBezTo>
                    <a:pt x="38" y="158"/>
                    <a:pt x="66" y="130"/>
                    <a:pt x="103" y="121"/>
                  </a:cubicBezTo>
                  <a:lnTo>
                    <a:pt x="205" y="84"/>
                  </a:lnTo>
                  <a:cubicBezTo>
                    <a:pt x="289" y="65"/>
                    <a:pt x="363" y="47"/>
                    <a:pt x="438" y="28"/>
                  </a:cubicBezTo>
                  <a:cubicBezTo>
                    <a:pt x="391" y="28"/>
                    <a:pt x="363"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
            <p:cNvSpPr/>
            <p:nvPr/>
          </p:nvSpPr>
          <p:spPr>
            <a:xfrm>
              <a:off x="3702225" y="2175775"/>
              <a:ext cx="9300" cy="4675"/>
            </a:xfrm>
            <a:custGeom>
              <a:rect b="b" l="l" r="r" t="t"/>
              <a:pathLst>
                <a:path extrusionOk="0" h="187" w="372">
                  <a:moveTo>
                    <a:pt x="372" y="0"/>
                  </a:moveTo>
                  <a:cubicBezTo>
                    <a:pt x="335" y="0"/>
                    <a:pt x="297" y="0"/>
                    <a:pt x="242" y="10"/>
                  </a:cubicBezTo>
                  <a:cubicBezTo>
                    <a:pt x="223" y="28"/>
                    <a:pt x="186" y="38"/>
                    <a:pt x="149" y="47"/>
                  </a:cubicBezTo>
                  <a:cubicBezTo>
                    <a:pt x="93" y="84"/>
                    <a:pt x="37" y="131"/>
                    <a:pt x="0" y="186"/>
                  </a:cubicBezTo>
                  <a:lnTo>
                    <a:pt x="93" y="140"/>
                  </a:lnTo>
                  <a:cubicBezTo>
                    <a:pt x="130" y="121"/>
                    <a:pt x="149" y="112"/>
                    <a:pt x="186" y="93"/>
                  </a:cubicBezTo>
                  <a:cubicBezTo>
                    <a:pt x="251" y="65"/>
                    <a:pt x="316" y="3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
            <p:cNvSpPr/>
            <p:nvPr/>
          </p:nvSpPr>
          <p:spPr>
            <a:xfrm>
              <a:off x="3698500" y="2180425"/>
              <a:ext cx="8850" cy="6300"/>
            </a:xfrm>
            <a:custGeom>
              <a:rect b="b" l="l" r="r" t="t"/>
              <a:pathLst>
                <a:path extrusionOk="0" h="252" w="354">
                  <a:moveTo>
                    <a:pt x="353" y="0"/>
                  </a:moveTo>
                  <a:lnTo>
                    <a:pt x="353" y="0"/>
                  </a:lnTo>
                  <a:cubicBezTo>
                    <a:pt x="288" y="28"/>
                    <a:pt x="233" y="65"/>
                    <a:pt x="149" y="84"/>
                  </a:cubicBezTo>
                  <a:cubicBezTo>
                    <a:pt x="121" y="112"/>
                    <a:pt x="93" y="130"/>
                    <a:pt x="65" y="158"/>
                  </a:cubicBezTo>
                  <a:cubicBezTo>
                    <a:pt x="47" y="186"/>
                    <a:pt x="10" y="214"/>
                    <a:pt x="0" y="251"/>
                  </a:cubicBezTo>
                  <a:lnTo>
                    <a:pt x="93" y="186"/>
                  </a:lnTo>
                  <a:cubicBezTo>
                    <a:pt x="121" y="167"/>
                    <a:pt x="149" y="158"/>
                    <a:pt x="186" y="130"/>
                  </a:cubicBezTo>
                  <a:cubicBezTo>
                    <a:pt x="242" y="93"/>
                    <a:pt x="298" y="65"/>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3"/>
            <p:cNvSpPr/>
            <p:nvPr/>
          </p:nvSpPr>
          <p:spPr>
            <a:xfrm>
              <a:off x="3691075" y="2182050"/>
              <a:ext cx="7675" cy="8375"/>
            </a:xfrm>
            <a:custGeom>
              <a:rect b="b" l="l" r="r" t="t"/>
              <a:pathLst>
                <a:path extrusionOk="0" h="335" w="307">
                  <a:moveTo>
                    <a:pt x="307" y="0"/>
                  </a:moveTo>
                  <a:lnTo>
                    <a:pt x="307" y="0"/>
                  </a:lnTo>
                  <a:cubicBezTo>
                    <a:pt x="232" y="28"/>
                    <a:pt x="177" y="75"/>
                    <a:pt x="121" y="149"/>
                  </a:cubicBezTo>
                  <a:cubicBezTo>
                    <a:pt x="93" y="168"/>
                    <a:pt x="74" y="195"/>
                    <a:pt x="47" y="233"/>
                  </a:cubicBezTo>
                  <a:cubicBezTo>
                    <a:pt x="37" y="260"/>
                    <a:pt x="9" y="298"/>
                    <a:pt x="0" y="335"/>
                  </a:cubicBezTo>
                  <a:lnTo>
                    <a:pt x="84" y="251"/>
                  </a:lnTo>
                  <a:lnTo>
                    <a:pt x="167" y="168"/>
                  </a:lnTo>
                  <a:cubicBezTo>
                    <a:pt x="214" y="112"/>
                    <a:pt x="260" y="6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
            <p:cNvSpPr/>
            <p:nvPr/>
          </p:nvSpPr>
          <p:spPr>
            <a:xfrm>
              <a:off x="3686175" y="2190175"/>
              <a:ext cx="8625" cy="7225"/>
            </a:xfrm>
            <a:custGeom>
              <a:rect b="b" l="l" r="r" t="t"/>
              <a:pathLst>
                <a:path extrusionOk="0" h="289" w="345">
                  <a:moveTo>
                    <a:pt x="345" y="0"/>
                  </a:moveTo>
                  <a:lnTo>
                    <a:pt x="345" y="0"/>
                  </a:lnTo>
                  <a:cubicBezTo>
                    <a:pt x="270" y="19"/>
                    <a:pt x="215" y="56"/>
                    <a:pt x="140" y="103"/>
                  </a:cubicBezTo>
                  <a:lnTo>
                    <a:pt x="57" y="186"/>
                  </a:lnTo>
                  <a:cubicBezTo>
                    <a:pt x="38" y="214"/>
                    <a:pt x="10" y="251"/>
                    <a:pt x="1" y="288"/>
                  </a:cubicBezTo>
                  <a:cubicBezTo>
                    <a:pt x="29" y="261"/>
                    <a:pt x="47" y="242"/>
                    <a:pt x="85" y="214"/>
                  </a:cubicBezTo>
                  <a:lnTo>
                    <a:pt x="178" y="149"/>
                  </a:lnTo>
                  <a:cubicBezTo>
                    <a:pt x="233" y="103"/>
                    <a:pt x="289" y="56"/>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
            <p:cNvSpPr/>
            <p:nvPr/>
          </p:nvSpPr>
          <p:spPr>
            <a:xfrm>
              <a:off x="3715225" y="2199925"/>
              <a:ext cx="4675" cy="2125"/>
            </a:xfrm>
            <a:custGeom>
              <a:rect b="b" l="l" r="r" t="t"/>
              <a:pathLst>
                <a:path extrusionOk="0" h="85" w="187">
                  <a:moveTo>
                    <a:pt x="186" y="1"/>
                  </a:moveTo>
                  <a:cubicBezTo>
                    <a:pt x="140" y="1"/>
                    <a:pt x="112" y="10"/>
                    <a:pt x="84" y="29"/>
                  </a:cubicBezTo>
                  <a:cubicBezTo>
                    <a:pt x="47" y="38"/>
                    <a:pt x="28" y="47"/>
                    <a:pt x="0" y="84"/>
                  </a:cubicBezTo>
                  <a:cubicBezTo>
                    <a:pt x="47" y="84"/>
                    <a:pt x="75" y="75"/>
                    <a:pt x="103" y="56"/>
                  </a:cubicBezTo>
                  <a:cubicBezTo>
                    <a:pt x="140" y="47"/>
                    <a:pt x="168"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3"/>
            <p:cNvSpPr/>
            <p:nvPr/>
          </p:nvSpPr>
          <p:spPr>
            <a:xfrm>
              <a:off x="3719625" y="2199925"/>
              <a:ext cx="4675" cy="2350"/>
            </a:xfrm>
            <a:custGeom>
              <a:rect b="b" l="l" r="r" t="t"/>
              <a:pathLst>
                <a:path extrusionOk="0" h="94" w="187">
                  <a:moveTo>
                    <a:pt x="187" y="1"/>
                  </a:moveTo>
                  <a:cubicBezTo>
                    <a:pt x="140" y="1"/>
                    <a:pt x="112" y="10"/>
                    <a:pt x="84" y="29"/>
                  </a:cubicBezTo>
                  <a:cubicBezTo>
                    <a:pt x="47" y="47"/>
                    <a:pt x="19" y="56"/>
                    <a:pt x="1" y="94"/>
                  </a:cubicBezTo>
                  <a:cubicBezTo>
                    <a:pt x="47" y="94"/>
                    <a:pt x="66" y="84"/>
                    <a:pt x="103" y="75"/>
                  </a:cubicBezTo>
                  <a:cubicBezTo>
                    <a:pt x="140" y="47"/>
                    <a:pt x="159" y="38"/>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
            <p:cNvSpPr/>
            <p:nvPr/>
          </p:nvSpPr>
          <p:spPr>
            <a:xfrm>
              <a:off x="3678975" y="2200850"/>
              <a:ext cx="4675" cy="5850"/>
            </a:xfrm>
            <a:custGeom>
              <a:rect b="b" l="l" r="r" t="t"/>
              <a:pathLst>
                <a:path extrusionOk="0" h="234" w="187">
                  <a:moveTo>
                    <a:pt x="187" y="1"/>
                  </a:moveTo>
                  <a:cubicBezTo>
                    <a:pt x="140" y="19"/>
                    <a:pt x="94" y="57"/>
                    <a:pt x="66" y="103"/>
                  </a:cubicBezTo>
                  <a:cubicBezTo>
                    <a:pt x="47" y="112"/>
                    <a:pt x="29" y="140"/>
                    <a:pt x="20" y="159"/>
                  </a:cubicBezTo>
                  <a:cubicBezTo>
                    <a:pt x="10" y="187"/>
                    <a:pt x="1" y="205"/>
                    <a:pt x="1" y="233"/>
                  </a:cubicBezTo>
                  <a:lnTo>
                    <a:pt x="103" y="131"/>
                  </a:lnTo>
                  <a:cubicBezTo>
                    <a:pt x="140" y="94"/>
                    <a:pt x="159" y="47"/>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
            <p:cNvSpPr/>
            <p:nvPr/>
          </p:nvSpPr>
          <p:spPr>
            <a:xfrm>
              <a:off x="3617200" y="2272475"/>
              <a:ext cx="72950" cy="68850"/>
            </a:xfrm>
            <a:custGeom>
              <a:rect b="b" l="l" r="r" t="t"/>
              <a:pathLst>
                <a:path extrusionOk="0" h="2754" w="2918">
                  <a:moveTo>
                    <a:pt x="1043" y="0"/>
                  </a:moveTo>
                  <a:cubicBezTo>
                    <a:pt x="817" y="0"/>
                    <a:pt x="626" y="233"/>
                    <a:pt x="521" y="443"/>
                  </a:cubicBezTo>
                  <a:cubicBezTo>
                    <a:pt x="196" y="1047"/>
                    <a:pt x="19" y="1735"/>
                    <a:pt x="19" y="2422"/>
                  </a:cubicBezTo>
                  <a:cubicBezTo>
                    <a:pt x="1" y="2655"/>
                    <a:pt x="298" y="2729"/>
                    <a:pt x="474" y="2729"/>
                  </a:cubicBezTo>
                  <a:cubicBezTo>
                    <a:pt x="615" y="2745"/>
                    <a:pt x="757" y="2753"/>
                    <a:pt x="899" y="2753"/>
                  </a:cubicBezTo>
                  <a:cubicBezTo>
                    <a:pt x="1422" y="2753"/>
                    <a:pt x="1943" y="2641"/>
                    <a:pt x="2388" y="2385"/>
                  </a:cubicBezTo>
                  <a:cubicBezTo>
                    <a:pt x="2565" y="2283"/>
                    <a:pt x="2732" y="2153"/>
                    <a:pt x="2825" y="1967"/>
                  </a:cubicBezTo>
                  <a:cubicBezTo>
                    <a:pt x="2918" y="1781"/>
                    <a:pt x="2909" y="1521"/>
                    <a:pt x="2751" y="1400"/>
                  </a:cubicBezTo>
                  <a:cubicBezTo>
                    <a:pt x="2664" y="1332"/>
                    <a:pt x="2561" y="1309"/>
                    <a:pt x="2451" y="1309"/>
                  </a:cubicBezTo>
                  <a:cubicBezTo>
                    <a:pt x="2336" y="1309"/>
                    <a:pt x="2214" y="1335"/>
                    <a:pt x="2100" y="1363"/>
                  </a:cubicBezTo>
                  <a:cubicBezTo>
                    <a:pt x="2212" y="1233"/>
                    <a:pt x="2333" y="1103"/>
                    <a:pt x="2379" y="945"/>
                  </a:cubicBezTo>
                  <a:cubicBezTo>
                    <a:pt x="2426" y="778"/>
                    <a:pt x="2388" y="583"/>
                    <a:pt x="2240" y="490"/>
                  </a:cubicBezTo>
                  <a:cubicBezTo>
                    <a:pt x="2192" y="460"/>
                    <a:pt x="2138" y="447"/>
                    <a:pt x="2081" y="447"/>
                  </a:cubicBezTo>
                  <a:cubicBezTo>
                    <a:pt x="1962" y="447"/>
                    <a:pt x="1833" y="504"/>
                    <a:pt x="1738" y="573"/>
                  </a:cubicBezTo>
                  <a:cubicBezTo>
                    <a:pt x="1599" y="676"/>
                    <a:pt x="1487" y="824"/>
                    <a:pt x="1320" y="908"/>
                  </a:cubicBezTo>
                  <a:cubicBezTo>
                    <a:pt x="1376" y="750"/>
                    <a:pt x="1441" y="583"/>
                    <a:pt x="1422" y="406"/>
                  </a:cubicBezTo>
                  <a:cubicBezTo>
                    <a:pt x="1413" y="248"/>
                    <a:pt x="1311" y="62"/>
                    <a:pt x="1143" y="16"/>
                  </a:cubicBezTo>
                  <a:cubicBezTo>
                    <a:pt x="1109" y="5"/>
                    <a:pt x="1075"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
            <p:cNvSpPr/>
            <p:nvPr/>
          </p:nvSpPr>
          <p:spPr>
            <a:xfrm>
              <a:off x="3616500" y="2271925"/>
              <a:ext cx="73900" cy="69950"/>
            </a:xfrm>
            <a:custGeom>
              <a:rect b="b" l="l" r="r" t="t"/>
              <a:pathLst>
                <a:path extrusionOk="0" h="2798" w="2956">
                  <a:moveTo>
                    <a:pt x="131" y="1469"/>
                  </a:moveTo>
                  <a:lnTo>
                    <a:pt x="131" y="1469"/>
                  </a:lnTo>
                  <a:cubicBezTo>
                    <a:pt x="47" y="1775"/>
                    <a:pt x="10" y="2101"/>
                    <a:pt x="10" y="2426"/>
                  </a:cubicBezTo>
                  <a:cubicBezTo>
                    <a:pt x="10" y="2101"/>
                    <a:pt x="56" y="1775"/>
                    <a:pt x="131" y="1469"/>
                  </a:cubicBezTo>
                  <a:close/>
                  <a:moveTo>
                    <a:pt x="1" y="2446"/>
                  </a:moveTo>
                  <a:cubicBezTo>
                    <a:pt x="1" y="2492"/>
                    <a:pt x="10" y="2547"/>
                    <a:pt x="38" y="2584"/>
                  </a:cubicBezTo>
                  <a:cubicBezTo>
                    <a:pt x="10" y="2538"/>
                    <a:pt x="1" y="2492"/>
                    <a:pt x="1" y="2446"/>
                  </a:cubicBezTo>
                  <a:close/>
                  <a:moveTo>
                    <a:pt x="38" y="2584"/>
                  </a:moveTo>
                  <a:cubicBezTo>
                    <a:pt x="57" y="2630"/>
                    <a:pt x="94" y="2658"/>
                    <a:pt x="131" y="2686"/>
                  </a:cubicBezTo>
                  <a:cubicBezTo>
                    <a:pt x="94" y="2649"/>
                    <a:pt x="57" y="2630"/>
                    <a:pt x="38" y="2584"/>
                  </a:cubicBezTo>
                  <a:close/>
                  <a:moveTo>
                    <a:pt x="131" y="2686"/>
                  </a:moveTo>
                  <a:lnTo>
                    <a:pt x="131" y="2686"/>
                  </a:lnTo>
                  <a:cubicBezTo>
                    <a:pt x="205" y="2742"/>
                    <a:pt x="298" y="2760"/>
                    <a:pt x="391" y="2779"/>
                  </a:cubicBezTo>
                  <a:cubicBezTo>
                    <a:pt x="298" y="2760"/>
                    <a:pt x="205" y="2732"/>
                    <a:pt x="131" y="2686"/>
                  </a:cubicBezTo>
                  <a:close/>
                  <a:moveTo>
                    <a:pt x="1037" y="1"/>
                  </a:moveTo>
                  <a:cubicBezTo>
                    <a:pt x="1009" y="1"/>
                    <a:pt x="982" y="4"/>
                    <a:pt x="958" y="10"/>
                  </a:cubicBezTo>
                  <a:cubicBezTo>
                    <a:pt x="874" y="38"/>
                    <a:pt x="800" y="84"/>
                    <a:pt x="735" y="140"/>
                  </a:cubicBezTo>
                  <a:cubicBezTo>
                    <a:pt x="605" y="261"/>
                    <a:pt x="521" y="400"/>
                    <a:pt x="456" y="549"/>
                  </a:cubicBezTo>
                  <a:cubicBezTo>
                    <a:pt x="317" y="837"/>
                    <a:pt x="196" y="1153"/>
                    <a:pt x="131" y="1469"/>
                  </a:cubicBezTo>
                  <a:cubicBezTo>
                    <a:pt x="214" y="1153"/>
                    <a:pt x="326" y="837"/>
                    <a:pt x="475" y="558"/>
                  </a:cubicBezTo>
                  <a:cubicBezTo>
                    <a:pt x="549" y="419"/>
                    <a:pt x="642" y="280"/>
                    <a:pt x="753" y="177"/>
                  </a:cubicBezTo>
                  <a:cubicBezTo>
                    <a:pt x="818" y="131"/>
                    <a:pt x="883" y="84"/>
                    <a:pt x="958" y="57"/>
                  </a:cubicBezTo>
                  <a:cubicBezTo>
                    <a:pt x="979" y="50"/>
                    <a:pt x="1003" y="47"/>
                    <a:pt x="1028" y="47"/>
                  </a:cubicBezTo>
                  <a:cubicBezTo>
                    <a:pt x="1076" y="47"/>
                    <a:pt x="1128" y="60"/>
                    <a:pt x="1171" y="84"/>
                  </a:cubicBezTo>
                  <a:cubicBezTo>
                    <a:pt x="1246" y="112"/>
                    <a:pt x="1292" y="177"/>
                    <a:pt x="1329" y="242"/>
                  </a:cubicBezTo>
                  <a:cubicBezTo>
                    <a:pt x="1357" y="317"/>
                    <a:pt x="1385" y="382"/>
                    <a:pt x="1385" y="465"/>
                  </a:cubicBezTo>
                  <a:cubicBezTo>
                    <a:pt x="1385" y="614"/>
                    <a:pt x="1339" y="763"/>
                    <a:pt x="1283" y="930"/>
                  </a:cubicBezTo>
                  <a:lnTo>
                    <a:pt x="1246" y="1032"/>
                  </a:lnTo>
                  <a:lnTo>
                    <a:pt x="1339" y="986"/>
                  </a:lnTo>
                  <a:cubicBezTo>
                    <a:pt x="1497" y="902"/>
                    <a:pt x="1617" y="763"/>
                    <a:pt x="1757" y="660"/>
                  </a:cubicBezTo>
                  <a:cubicBezTo>
                    <a:pt x="1822" y="614"/>
                    <a:pt x="1896" y="577"/>
                    <a:pt x="1980" y="558"/>
                  </a:cubicBezTo>
                  <a:cubicBezTo>
                    <a:pt x="2014" y="545"/>
                    <a:pt x="2049" y="538"/>
                    <a:pt x="2082" y="538"/>
                  </a:cubicBezTo>
                  <a:cubicBezTo>
                    <a:pt x="2121" y="538"/>
                    <a:pt x="2159" y="548"/>
                    <a:pt x="2193" y="568"/>
                  </a:cubicBezTo>
                  <a:cubicBezTo>
                    <a:pt x="2268" y="605"/>
                    <a:pt x="2314" y="660"/>
                    <a:pt x="2323" y="744"/>
                  </a:cubicBezTo>
                  <a:cubicBezTo>
                    <a:pt x="2351" y="809"/>
                    <a:pt x="2351" y="893"/>
                    <a:pt x="2323" y="976"/>
                  </a:cubicBezTo>
                  <a:cubicBezTo>
                    <a:pt x="2277" y="1125"/>
                    <a:pt x="2165" y="1264"/>
                    <a:pt x="2045" y="1394"/>
                  </a:cubicBezTo>
                  <a:lnTo>
                    <a:pt x="1943" y="1506"/>
                  </a:lnTo>
                  <a:lnTo>
                    <a:pt x="2091" y="1469"/>
                  </a:lnTo>
                  <a:cubicBezTo>
                    <a:pt x="2184" y="1441"/>
                    <a:pt x="2268" y="1422"/>
                    <a:pt x="2361" y="1404"/>
                  </a:cubicBezTo>
                  <a:cubicBezTo>
                    <a:pt x="2384" y="1401"/>
                    <a:pt x="2406" y="1400"/>
                    <a:pt x="2427" y="1400"/>
                  </a:cubicBezTo>
                  <a:cubicBezTo>
                    <a:pt x="2491" y="1400"/>
                    <a:pt x="2549" y="1411"/>
                    <a:pt x="2611" y="1432"/>
                  </a:cubicBezTo>
                  <a:cubicBezTo>
                    <a:pt x="2695" y="1469"/>
                    <a:pt x="2751" y="1525"/>
                    <a:pt x="2788" y="1590"/>
                  </a:cubicBezTo>
                  <a:cubicBezTo>
                    <a:pt x="2825" y="1673"/>
                    <a:pt x="2834" y="1757"/>
                    <a:pt x="2825" y="1850"/>
                  </a:cubicBezTo>
                  <a:cubicBezTo>
                    <a:pt x="2816" y="1924"/>
                    <a:pt x="2779" y="2017"/>
                    <a:pt x="2714" y="2091"/>
                  </a:cubicBezTo>
                  <a:cubicBezTo>
                    <a:pt x="2667" y="2166"/>
                    <a:pt x="2602" y="2231"/>
                    <a:pt x="2528" y="2286"/>
                  </a:cubicBezTo>
                  <a:cubicBezTo>
                    <a:pt x="2463" y="2342"/>
                    <a:pt x="2379" y="2389"/>
                    <a:pt x="2296" y="2435"/>
                  </a:cubicBezTo>
                  <a:cubicBezTo>
                    <a:pt x="2221" y="2481"/>
                    <a:pt x="2138" y="2519"/>
                    <a:pt x="2045" y="2565"/>
                  </a:cubicBezTo>
                  <a:cubicBezTo>
                    <a:pt x="1692" y="2704"/>
                    <a:pt x="1320" y="2788"/>
                    <a:pt x="948" y="2797"/>
                  </a:cubicBezTo>
                  <a:cubicBezTo>
                    <a:pt x="1320" y="2788"/>
                    <a:pt x="1710" y="2732"/>
                    <a:pt x="2054" y="2593"/>
                  </a:cubicBezTo>
                  <a:cubicBezTo>
                    <a:pt x="2147" y="2556"/>
                    <a:pt x="2231" y="2519"/>
                    <a:pt x="2314" y="2472"/>
                  </a:cubicBezTo>
                  <a:cubicBezTo>
                    <a:pt x="2388" y="2426"/>
                    <a:pt x="2472" y="2379"/>
                    <a:pt x="2556" y="2324"/>
                  </a:cubicBezTo>
                  <a:cubicBezTo>
                    <a:pt x="2686" y="2268"/>
                    <a:pt x="2751" y="2212"/>
                    <a:pt x="2816" y="2128"/>
                  </a:cubicBezTo>
                  <a:cubicBezTo>
                    <a:pt x="2872" y="2045"/>
                    <a:pt x="2918" y="1952"/>
                    <a:pt x="2927" y="1859"/>
                  </a:cubicBezTo>
                  <a:cubicBezTo>
                    <a:pt x="2955" y="1766"/>
                    <a:pt x="2937" y="1664"/>
                    <a:pt x="2890" y="1562"/>
                  </a:cubicBezTo>
                  <a:cubicBezTo>
                    <a:pt x="2862" y="1469"/>
                    <a:pt x="2779" y="1385"/>
                    <a:pt x="2667" y="1339"/>
                  </a:cubicBezTo>
                  <a:cubicBezTo>
                    <a:pt x="2609" y="1307"/>
                    <a:pt x="2538" y="1297"/>
                    <a:pt x="2466" y="1297"/>
                  </a:cubicBezTo>
                  <a:cubicBezTo>
                    <a:pt x="2434" y="1297"/>
                    <a:pt x="2401" y="1299"/>
                    <a:pt x="2370" y="1302"/>
                  </a:cubicBezTo>
                  <a:cubicBezTo>
                    <a:pt x="2323" y="1302"/>
                    <a:pt x="2277" y="1311"/>
                    <a:pt x="2231" y="1329"/>
                  </a:cubicBezTo>
                  <a:cubicBezTo>
                    <a:pt x="2258" y="1292"/>
                    <a:pt x="2277" y="1264"/>
                    <a:pt x="2296" y="1237"/>
                  </a:cubicBezTo>
                  <a:cubicBezTo>
                    <a:pt x="2361" y="1162"/>
                    <a:pt x="2407" y="1079"/>
                    <a:pt x="2426" y="986"/>
                  </a:cubicBezTo>
                  <a:cubicBezTo>
                    <a:pt x="2454" y="893"/>
                    <a:pt x="2454" y="791"/>
                    <a:pt x="2426" y="698"/>
                  </a:cubicBezTo>
                  <a:cubicBezTo>
                    <a:pt x="2407" y="605"/>
                    <a:pt x="2333" y="512"/>
                    <a:pt x="2240" y="465"/>
                  </a:cubicBezTo>
                  <a:cubicBezTo>
                    <a:pt x="2183" y="437"/>
                    <a:pt x="2122" y="426"/>
                    <a:pt x="2063" y="426"/>
                  </a:cubicBezTo>
                  <a:cubicBezTo>
                    <a:pt x="2025" y="426"/>
                    <a:pt x="1988" y="430"/>
                    <a:pt x="1952" y="438"/>
                  </a:cubicBezTo>
                  <a:cubicBezTo>
                    <a:pt x="1859" y="465"/>
                    <a:pt x="1775" y="512"/>
                    <a:pt x="1710" y="568"/>
                  </a:cubicBezTo>
                  <a:cubicBezTo>
                    <a:pt x="1599" y="651"/>
                    <a:pt x="1506" y="753"/>
                    <a:pt x="1404" y="837"/>
                  </a:cubicBezTo>
                  <a:cubicBezTo>
                    <a:pt x="1441" y="726"/>
                    <a:pt x="1478" y="595"/>
                    <a:pt x="1469" y="465"/>
                  </a:cubicBezTo>
                  <a:cubicBezTo>
                    <a:pt x="1469" y="382"/>
                    <a:pt x="1441" y="289"/>
                    <a:pt x="1394" y="224"/>
                  </a:cubicBezTo>
                  <a:cubicBezTo>
                    <a:pt x="1348" y="140"/>
                    <a:pt x="1292" y="84"/>
                    <a:pt x="1209" y="38"/>
                  </a:cubicBezTo>
                  <a:cubicBezTo>
                    <a:pt x="1153" y="13"/>
                    <a:pt x="1093" y="1"/>
                    <a:pt x="10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
            <p:cNvSpPr/>
            <p:nvPr/>
          </p:nvSpPr>
          <p:spPr>
            <a:xfrm>
              <a:off x="3618825" y="2295400"/>
              <a:ext cx="31375" cy="41825"/>
            </a:xfrm>
            <a:custGeom>
              <a:rect b="b" l="l" r="r" t="t"/>
              <a:pathLst>
                <a:path extrusionOk="0" h="1673" w="1255">
                  <a:moveTo>
                    <a:pt x="1255" y="0"/>
                  </a:moveTo>
                  <a:lnTo>
                    <a:pt x="1255" y="0"/>
                  </a:lnTo>
                  <a:cubicBezTo>
                    <a:pt x="1153" y="140"/>
                    <a:pt x="1050" y="279"/>
                    <a:pt x="930" y="437"/>
                  </a:cubicBezTo>
                  <a:lnTo>
                    <a:pt x="632" y="855"/>
                  </a:lnTo>
                  <a:lnTo>
                    <a:pt x="326" y="1273"/>
                  </a:lnTo>
                  <a:cubicBezTo>
                    <a:pt x="270" y="1338"/>
                    <a:pt x="224" y="1412"/>
                    <a:pt x="168" y="1477"/>
                  </a:cubicBezTo>
                  <a:cubicBezTo>
                    <a:pt x="121" y="1552"/>
                    <a:pt x="56" y="1617"/>
                    <a:pt x="1" y="1673"/>
                  </a:cubicBezTo>
                  <a:cubicBezTo>
                    <a:pt x="140" y="1561"/>
                    <a:pt x="242" y="1422"/>
                    <a:pt x="363" y="1292"/>
                  </a:cubicBezTo>
                  <a:lnTo>
                    <a:pt x="679" y="874"/>
                  </a:lnTo>
                  <a:cubicBezTo>
                    <a:pt x="781" y="734"/>
                    <a:pt x="883" y="586"/>
                    <a:pt x="976" y="446"/>
                  </a:cubicBezTo>
                  <a:cubicBezTo>
                    <a:pt x="1069" y="298"/>
                    <a:pt x="1162" y="158"/>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
            <p:cNvSpPr/>
            <p:nvPr/>
          </p:nvSpPr>
          <p:spPr>
            <a:xfrm>
              <a:off x="3620225" y="2307700"/>
              <a:ext cx="48575" cy="31150"/>
            </a:xfrm>
            <a:custGeom>
              <a:rect b="b" l="l" r="r" t="t"/>
              <a:pathLst>
                <a:path extrusionOk="0" h="1246" w="1943">
                  <a:moveTo>
                    <a:pt x="1942" y="1"/>
                  </a:moveTo>
                  <a:cubicBezTo>
                    <a:pt x="1784" y="94"/>
                    <a:pt x="1608" y="186"/>
                    <a:pt x="1440" y="289"/>
                  </a:cubicBezTo>
                  <a:cubicBezTo>
                    <a:pt x="1283" y="391"/>
                    <a:pt x="1115" y="484"/>
                    <a:pt x="957" y="595"/>
                  </a:cubicBezTo>
                  <a:lnTo>
                    <a:pt x="465" y="902"/>
                  </a:lnTo>
                  <a:cubicBezTo>
                    <a:pt x="307" y="1013"/>
                    <a:pt x="140" y="1116"/>
                    <a:pt x="0" y="1246"/>
                  </a:cubicBezTo>
                  <a:cubicBezTo>
                    <a:pt x="84" y="1181"/>
                    <a:pt x="168" y="1125"/>
                    <a:pt x="251" y="1078"/>
                  </a:cubicBezTo>
                  <a:cubicBezTo>
                    <a:pt x="326" y="1032"/>
                    <a:pt x="409" y="976"/>
                    <a:pt x="493" y="930"/>
                  </a:cubicBezTo>
                  <a:lnTo>
                    <a:pt x="976" y="623"/>
                  </a:lnTo>
                  <a:lnTo>
                    <a:pt x="1468" y="317"/>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3"/>
            <p:cNvSpPr/>
            <p:nvPr/>
          </p:nvSpPr>
          <p:spPr>
            <a:xfrm>
              <a:off x="3632300" y="2312575"/>
              <a:ext cx="8850" cy="11875"/>
            </a:xfrm>
            <a:custGeom>
              <a:rect b="b" l="l" r="r" t="t"/>
              <a:pathLst>
                <a:path extrusionOk="0" h="475" w="354">
                  <a:moveTo>
                    <a:pt x="354" y="1"/>
                  </a:moveTo>
                  <a:cubicBezTo>
                    <a:pt x="279" y="75"/>
                    <a:pt x="214" y="149"/>
                    <a:pt x="158" y="233"/>
                  </a:cubicBezTo>
                  <a:cubicBezTo>
                    <a:pt x="140" y="270"/>
                    <a:pt x="103" y="307"/>
                    <a:pt x="75" y="344"/>
                  </a:cubicBezTo>
                  <a:cubicBezTo>
                    <a:pt x="47" y="400"/>
                    <a:pt x="19" y="428"/>
                    <a:pt x="0" y="475"/>
                  </a:cubicBezTo>
                  <a:cubicBezTo>
                    <a:pt x="47" y="447"/>
                    <a:pt x="75" y="410"/>
                    <a:pt x="112" y="372"/>
                  </a:cubicBezTo>
                  <a:cubicBezTo>
                    <a:pt x="149" y="335"/>
                    <a:pt x="168" y="289"/>
                    <a:pt x="205" y="261"/>
                  </a:cubicBezTo>
                  <a:cubicBezTo>
                    <a:pt x="261" y="177"/>
                    <a:pt x="326"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3"/>
            <p:cNvSpPr/>
            <p:nvPr/>
          </p:nvSpPr>
          <p:spPr>
            <a:xfrm>
              <a:off x="3640900" y="2308625"/>
              <a:ext cx="4425" cy="7700"/>
            </a:xfrm>
            <a:custGeom>
              <a:rect b="b" l="l" r="r" t="t"/>
              <a:pathLst>
                <a:path extrusionOk="0" h="308" w="177">
                  <a:moveTo>
                    <a:pt x="177" y="1"/>
                  </a:moveTo>
                  <a:lnTo>
                    <a:pt x="177" y="1"/>
                  </a:lnTo>
                  <a:cubicBezTo>
                    <a:pt x="130" y="57"/>
                    <a:pt x="93" y="103"/>
                    <a:pt x="65" y="149"/>
                  </a:cubicBezTo>
                  <a:cubicBezTo>
                    <a:pt x="56" y="168"/>
                    <a:pt x="47" y="205"/>
                    <a:pt x="37" y="233"/>
                  </a:cubicBezTo>
                  <a:cubicBezTo>
                    <a:pt x="28" y="252"/>
                    <a:pt x="10" y="289"/>
                    <a:pt x="0" y="307"/>
                  </a:cubicBezTo>
                  <a:cubicBezTo>
                    <a:pt x="19" y="298"/>
                    <a:pt x="47" y="280"/>
                    <a:pt x="65" y="252"/>
                  </a:cubicBezTo>
                  <a:cubicBezTo>
                    <a:pt x="84" y="233"/>
                    <a:pt x="102" y="196"/>
                    <a:pt x="121" y="168"/>
                  </a:cubicBezTo>
                  <a:cubicBezTo>
                    <a:pt x="140" y="112"/>
                    <a:pt x="167"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3"/>
            <p:cNvSpPr/>
            <p:nvPr/>
          </p:nvSpPr>
          <p:spPr>
            <a:xfrm>
              <a:off x="3639025" y="2311175"/>
              <a:ext cx="10025" cy="9800"/>
            </a:xfrm>
            <a:custGeom>
              <a:rect b="b" l="l" r="r" t="t"/>
              <a:pathLst>
                <a:path extrusionOk="0" h="392" w="401">
                  <a:moveTo>
                    <a:pt x="400" y="1"/>
                  </a:moveTo>
                  <a:lnTo>
                    <a:pt x="400" y="1"/>
                  </a:lnTo>
                  <a:cubicBezTo>
                    <a:pt x="335" y="57"/>
                    <a:pt x="261" y="131"/>
                    <a:pt x="177" y="187"/>
                  </a:cubicBezTo>
                  <a:lnTo>
                    <a:pt x="1" y="391"/>
                  </a:lnTo>
                  <a:cubicBezTo>
                    <a:pt x="57" y="373"/>
                    <a:pt x="85" y="345"/>
                    <a:pt x="122" y="317"/>
                  </a:cubicBezTo>
                  <a:cubicBezTo>
                    <a:pt x="159" y="289"/>
                    <a:pt x="196" y="252"/>
                    <a:pt x="224" y="224"/>
                  </a:cubicBezTo>
                  <a:cubicBezTo>
                    <a:pt x="298" y="150"/>
                    <a:pt x="354" y="8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3"/>
            <p:cNvSpPr/>
            <p:nvPr/>
          </p:nvSpPr>
          <p:spPr>
            <a:xfrm>
              <a:off x="3629050" y="2324425"/>
              <a:ext cx="7000" cy="5375"/>
            </a:xfrm>
            <a:custGeom>
              <a:rect b="b" l="l" r="r" t="t"/>
              <a:pathLst>
                <a:path extrusionOk="0" h="215" w="280">
                  <a:moveTo>
                    <a:pt x="279" y="1"/>
                  </a:moveTo>
                  <a:lnTo>
                    <a:pt x="279" y="1"/>
                  </a:lnTo>
                  <a:cubicBezTo>
                    <a:pt x="223" y="19"/>
                    <a:pt x="158" y="47"/>
                    <a:pt x="130" y="84"/>
                  </a:cubicBezTo>
                  <a:cubicBezTo>
                    <a:pt x="84" y="121"/>
                    <a:pt x="38" y="168"/>
                    <a:pt x="0" y="214"/>
                  </a:cubicBezTo>
                  <a:cubicBezTo>
                    <a:pt x="56" y="205"/>
                    <a:pt x="103" y="168"/>
                    <a:pt x="149" y="131"/>
                  </a:cubicBezTo>
                  <a:cubicBezTo>
                    <a:pt x="196" y="93"/>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
            <p:cNvSpPr/>
            <p:nvPr/>
          </p:nvSpPr>
          <p:spPr>
            <a:xfrm>
              <a:off x="3666200" y="2293775"/>
              <a:ext cx="6775" cy="10700"/>
            </a:xfrm>
            <a:custGeom>
              <a:rect b="b" l="l" r="r" t="t"/>
              <a:pathLst>
                <a:path extrusionOk="0" h="428" w="271">
                  <a:moveTo>
                    <a:pt x="270" y="0"/>
                  </a:moveTo>
                  <a:lnTo>
                    <a:pt x="270" y="0"/>
                  </a:lnTo>
                  <a:cubicBezTo>
                    <a:pt x="205" y="56"/>
                    <a:pt x="159" y="140"/>
                    <a:pt x="140" y="195"/>
                  </a:cubicBezTo>
                  <a:cubicBezTo>
                    <a:pt x="112" y="242"/>
                    <a:pt x="94" y="279"/>
                    <a:pt x="66" y="316"/>
                  </a:cubicBezTo>
                  <a:cubicBezTo>
                    <a:pt x="47" y="363"/>
                    <a:pt x="20" y="390"/>
                    <a:pt x="1" y="428"/>
                  </a:cubicBezTo>
                  <a:cubicBezTo>
                    <a:pt x="38" y="409"/>
                    <a:pt x="66" y="372"/>
                    <a:pt x="94" y="335"/>
                  </a:cubicBezTo>
                  <a:lnTo>
                    <a:pt x="159" y="232"/>
                  </a:lnTo>
                  <a:cubicBezTo>
                    <a:pt x="205" y="158"/>
                    <a:pt x="24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
            <p:cNvSpPr/>
            <p:nvPr/>
          </p:nvSpPr>
          <p:spPr>
            <a:xfrm>
              <a:off x="3661100" y="2299800"/>
              <a:ext cx="5375" cy="7700"/>
            </a:xfrm>
            <a:custGeom>
              <a:rect b="b" l="l" r="r" t="t"/>
              <a:pathLst>
                <a:path extrusionOk="0" h="308" w="215">
                  <a:moveTo>
                    <a:pt x="214" y="1"/>
                  </a:moveTo>
                  <a:cubicBezTo>
                    <a:pt x="168" y="47"/>
                    <a:pt x="149" y="94"/>
                    <a:pt x="93" y="149"/>
                  </a:cubicBezTo>
                  <a:cubicBezTo>
                    <a:pt x="66" y="196"/>
                    <a:pt x="38" y="242"/>
                    <a:pt x="1" y="307"/>
                  </a:cubicBezTo>
                  <a:cubicBezTo>
                    <a:pt x="38" y="289"/>
                    <a:pt x="66" y="270"/>
                    <a:pt x="84" y="242"/>
                  </a:cubicBezTo>
                  <a:cubicBezTo>
                    <a:pt x="112" y="224"/>
                    <a:pt x="131" y="196"/>
                    <a:pt x="140" y="177"/>
                  </a:cubicBezTo>
                  <a:cubicBezTo>
                    <a:pt x="168" y="149"/>
                    <a:pt x="177" y="122"/>
                    <a:pt x="186" y="94"/>
                  </a:cubicBezTo>
                  <a:cubicBezTo>
                    <a:pt x="20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3"/>
            <p:cNvSpPr/>
            <p:nvPr/>
          </p:nvSpPr>
          <p:spPr>
            <a:xfrm>
              <a:off x="3669000" y="2290750"/>
              <a:ext cx="2125" cy="5125"/>
            </a:xfrm>
            <a:custGeom>
              <a:rect b="b" l="l" r="r" t="t"/>
              <a:pathLst>
                <a:path extrusionOk="0" h="205" w="85">
                  <a:moveTo>
                    <a:pt x="75" y="0"/>
                  </a:moveTo>
                  <a:cubicBezTo>
                    <a:pt x="47" y="38"/>
                    <a:pt x="38" y="65"/>
                    <a:pt x="28" y="93"/>
                  </a:cubicBezTo>
                  <a:cubicBezTo>
                    <a:pt x="28" y="112"/>
                    <a:pt x="19" y="130"/>
                    <a:pt x="19" y="140"/>
                  </a:cubicBezTo>
                  <a:cubicBezTo>
                    <a:pt x="19" y="168"/>
                    <a:pt x="0" y="177"/>
                    <a:pt x="0" y="205"/>
                  </a:cubicBezTo>
                  <a:cubicBezTo>
                    <a:pt x="38" y="177"/>
                    <a:pt x="65" y="158"/>
                    <a:pt x="75" y="121"/>
                  </a:cubicBezTo>
                  <a:cubicBezTo>
                    <a:pt x="75" y="93"/>
                    <a:pt x="84" y="84"/>
                    <a:pt x="84" y="65"/>
                  </a:cubicBezTo>
                  <a:cubicBezTo>
                    <a:pt x="84" y="38"/>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3"/>
            <p:cNvSpPr/>
            <p:nvPr/>
          </p:nvSpPr>
          <p:spPr>
            <a:xfrm>
              <a:off x="3680375" y="2314675"/>
              <a:ext cx="5600" cy="10250"/>
            </a:xfrm>
            <a:custGeom>
              <a:rect b="b" l="l" r="r" t="t"/>
              <a:pathLst>
                <a:path extrusionOk="0" h="410" w="224">
                  <a:moveTo>
                    <a:pt x="177" y="0"/>
                  </a:moveTo>
                  <a:cubicBezTo>
                    <a:pt x="187" y="93"/>
                    <a:pt x="177" y="158"/>
                    <a:pt x="149" y="223"/>
                  </a:cubicBezTo>
                  <a:cubicBezTo>
                    <a:pt x="131" y="251"/>
                    <a:pt x="103" y="279"/>
                    <a:pt x="84" y="316"/>
                  </a:cubicBezTo>
                  <a:cubicBezTo>
                    <a:pt x="75" y="326"/>
                    <a:pt x="56" y="344"/>
                    <a:pt x="47" y="363"/>
                  </a:cubicBezTo>
                  <a:cubicBezTo>
                    <a:pt x="29" y="372"/>
                    <a:pt x="10" y="391"/>
                    <a:pt x="1" y="409"/>
                  </a:cubicBezTo>
                  <a:cubicBezTo>
                    <a:pt x="29" y="409"/>
                    <a:pt x="38" y="391"/>
                    <a:pt x="56" y="381"/>
                  </a:cubicBezTo>
                  <a:cubicBezTo>
                    <a:pt x="75" y="372"/>
                    <a:pt x="94" y="363"/>
                    <a:pt x="103" y="344"/>
                  </a:cubicBezTo>
                  <a:cubicBezTo>
                    <a:pt x="140" y="316"/>
                    <a:pt x="168" y="279"/>
                    <a:pt x="187" y="242"/>
                  </a:cubicBezTo>
                  <a:cubicBezTo>
                    <a:pt x="214" y="205"/>
                    <a:pt x="224" y="158"/>
                    <a:pt x="224" y="112"/>
                  </a:cubicBezTo>
                  <a:cubicBezTo>
                    <a:pt x="224" y="84"/>
                    <a:pt x="196" y="3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
            <p:cNvSpPr/>
            <p:nvPr/>
          </p:nvSpPr>
          <p:spPr>
            <a:xfrm>
              <a:off x="3672475" y="2320950"/>
              <a:ext cx="9100" cy="6975"/>
            </a:xfrm>
            <a:custGeom>
              <a:rect b="b" l="l" r="r" t="t"/>
              <a:pathLst>
                <a:path extrusionOk="0" h="279" w="364">
                  <a:moveTo>
                    <a:pt x="363" y="0"/>
                  </a:moveTo>
                  <a:cubicBezTo>
                    <a:pt x="326" y="28"/>
                    <a:pt x="307" y="47"/>
                    <a:pt x="270" y="75"/>
                  </a:cubicBezTo>
                  <a:cubicBezTo>
                    <a:pt x="233" y="93"/>
                    <a:pt x="215" y="121"/>
                    <a:pt x="177" y="140"/>
                  </a:cubicBezTo>
                  <a:lnTo>
                    <a:pt x="94" y="214"/>
                  </a:lnTo>
                  <a:cubicBezTo>
                    <a:pt x="66" y="232"/>
                    <a:pt x="38" y="260"/>
                    <a:pt x="1" y="279"/>
                  </a:cubicBezTo>
                  <a:cubicBezTo>
                    <a:pt x="47" y="279"/>
                    <a:pt x="84" y="270"/>
                    <a:pt x="122" y="251"/>
                  </a:cubicBezTo>
                  <a:cubicBezTo>
                    <a:pt x="159" y="223"/>
                    <a:pt x="177" y="205"/>
                    <a:pt x="215" y="177"/>
                  </a:cubicBezTo>
                  <a:cubicBezTo>
                    <a:pt x="270" y="121"/>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3"/>
            <p:cNvSpPr/>
            <p:nvPr/>
          </p:nvSpPr>
          <p:spPr>
            <a:xfrm>
              <a:off x="3668525" y="2328600"/>
              <a:ext cx="9325" cy="4450"/>
            </a:xfrm>
            <a:custGeom>
              <a:rect b="b" l="l" r="r" t="t"/>
              <a:pathLst>
                <a:path extrusionOk="0" h="178" w="373">
                  <a:moveTo>
                    <a:pt x="373" y="1"/>
                  </a:moveTo>
                  <a:cubicBezTo>
                    <a:pt x="317" y="10"/>
                    <a:pt x="242" y="47"/>
                    <a:pt x="187" y="84"/>
                  </a:cubicBezTo>
                  <a:cubicBezTo>
                    <a:pt x="112" y="112"/>
                    <a:pt x="66" y="149"/>
                    <a:pt x="1" y="177"/>
                  </a:cubicBezTo>
                  <a:cubicBezTo>
                    <a:pt x="38" y="177"/>
                    <a:pt x="66" y="177"/>
                    <a:pt x="103" y="159"/>
                  </a:cubicBezTo>
                  <a:cubicBezTo>
                    <a:pt x="131" y="149"/>
                    <a:pt x="159" y="140"/>
                    <a:pt x="196" y="131"/>
                  </a:cubicBezTo>
                  <a:cubicBezTo>
                    <a:pt x="233" y="103"/>
                    <a:pt x="270" y="94"/>
                    <a:pt x="289" y="66"/>
                  </a:cubicBezTo>
                  <a:cubicBezTo>
                    <a:pt x="326" y="47"/>
                    <a:pt x="345" y="1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3"/>
            <p:cNvSpPr/>
            <p:nvPr/>
          </p:nvSpPr>
          <p:spPr>
            <a:xfrm>
              <a:off x="3674575" y="2319325"/>
              <a:ext cx="5600" cy="4650"/>
            </a:xfrm>
            <a:custGeom>
              <a:rect b="b" l="l" r="r" t="t"/>
              <a:pathLst>
                <a:path extrusionOk="0" h="186" w="224">
                  <a:moveTo>
                    <a:pt x="223" y="0"/>
                  </a:moveTo>
                  <a:cubicBezTo>
                    <a:pt x="186" y="19"/>
                    <a:pt x="149" y="56"/>
                    <a:pt x="103" y="84"/>
                  </a:cubicBezTo>
                  <a:lnTo>
                    <a:pt x="0" y="186"/>
                  </a:lnTo>
                  <a:cubicBezTo>
                    <a:pt x="56" y="186"/>
                    <a:pt x="103" y="158"/>
                    <a:pt x="140" y="130"/>
                  </a:cubicBezTo>
                  <a:cubicBezTo>
                    <a:pt x="149" y="102"/>
                    <a:pt x="177" y="93"/>
                    <a:pt x="186" y="65"/>
                  </a:cubicBezTo>
                  <a:cubicBezTo>
                    <a:pt x="214" y="47"/>
                    <a:pt x="223"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
            <p:cNvSpPr/>
            <p:nvPr/>
          </p:nvSpPr>
          <p:spPr>
            <a:xfrm>
              <a:off x="3625575" y="2338375"/>
              <a:ext cx="10475" cy="2000"/>
            </a:xfrm>
            <a:custGeom>
              <a:rect b="b" l="l" r="r" t="t"/>
              <a:pathLst>
                <a:path extrusionOk="0" h="80" w="419">
                  <a:moveTo>
                    <a:pt x="0" y="0"/>
                  </a:moveTo>
                  <a:cubicBezTo>
                    <a:pt x="37" y="28"/>
                    <a:pt x="65" y="37"/>
                    <a:pt x="102" y="46"/>
                  </a:cubicBezTo>
                  <a:cubicBezTo>
                    <a:pt x="139" y="56"/>
                    <a:pt x="177" y="74"/>
                    <a:pt x="204" y="74"/>
                  </a:cubicBezTo>
                  <a:cubicBezTo>
                    <a:pt x="229" y="77"/>
                    <a:pt x="253" y="79"/>
                    <a:pt x="276" y="79"/>
                  </a:cubicBezTo>
                  <a:cubicBezTo>
                    <a:pt x="323" y="79"/>
                    <a:pt x="369" y="71"/>
                    <a:pt x="418" y="46"/>
                  </a:cubicBezTo>
                  <a:cubicBezTo>
                    <a:pt x="344" y="46"/>
                    <a:pt x="279" y="37"/>
                    <a:pt x="204" y="28"/>
                  </a:cubicBezTo>
                  <a:cubicBezTo>
                    <a:pt x="139"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3"/>
            <p:cNvSpPr/>
            <p:nvPr/>
          </p:nvSpPr>
          <p:spPr>
            <a:xfrm>
              <a:off x="3629525" y="2336725"/>
              <a:ext cx="8150" cy="1425"/>
            </a:xfrm>
            <a:custGeom>
              <a:rect b="b" l="l" r="r" t="t"/>
              <a:pathLst>
                <a:path extrusionOk="0" h="57" w="326">
                  <a:moveTo>
                    <a:pt x="0" y="1"/>
                  </a:moveTo>
                  <a:cubicBezTo>
                    <a:pt x="28" y="20"/>
                    <a:pt x="46" y="38"/>
                    <a:pt x="84" y="47"/>
                  </a:cubicBezTo>
                  <a:cubicBezTo>
                    <a:pt x="111" y="57"/>
                    <a:pt x="139" y="57"/>
                    <a:pt x="167" y="57"/>
                  </a:cubicBezTo>
                  <a:cubicBezTo>
                    <a:pt x="223" y="57"/>
                    <a:pt x="279" y="47"/>
                    <a:pt x="325" y="10"/>
                  </a:cubicBezTo>
                  <a:cubicBezTo>
                    <a:pt x="307" y="1"/>
                    <a:pt x="269"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
            <p:cNvSpPr/>
            <p:nvPr/>
          </p:nvSpPr>
          <p:spPr>
            <a:xfrm>
              <a:off x="3633000" y="2330700"/>
              <a:ext cx="7000" cy="3750"/>
            </a:xfrm>
            <a:custGeom>
              <a:rect b="b" l="l" r="r" t="t"/>
              <a:pathLst>
                <a:path extrusionOk="0" h="150" w="280">
                  <a:moveTo>
                    <a:pt x="279" y="0"/>
                  </a:moveTo>
                  <a:lnTo>
                    <a:pt x="279" y="0"/>
                  </a:lnTo>
                  <a:cubicBezTo>
                    <a:pt x="223" y="10"/>
                    <a:pt x="177" y="28"/>
                    <a:pt x="130" y="56"/>
                  </a:cubicBezTo>
                  <a:cubicBezTo>
                    <a:pt x="84" y="75"/>
                    <a:pt x="38" y="103"/>
                    <a:pt x="0" y="149"/>
                  </a:cubicBezTo>
                  <a:cubicBezTo>
                    <a:pt x="65" y="140"/>
                    <a:pt x="112" y="112"/>
                    <a:pt x="149" y="103"/>
                  </a:cubicBezTo>
                  <a:cubicBezTo>
                    <a:pt x="177" y="93"/>
                    <a:pt x="195" y="65"/>
                    <a:pt x="223"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
            <p:cNvSpPr/>
            <p:nvPr/>
          </p:nvSpPr>
          <p:spPr>
            <a:xfrm>
              <a:off x="3637650" y="2333475"/>
              <a:ext cx="6750" cy="1900"/>
            </a:xfrm>
            <a:custGeom>
              <a:rect b="b" l="l" r="r" t="t"/>
              <a:pathLst>
                <a:path extrusionOk="0" h="76" w="270">
                  <a:moveTo>
                    <a:pt x="270" y="1"/>
                  </a:moveTo>
                  <a:cubicBezTo>
                    <a:pt x="223" y="1"/>
                    <a:pt x="177" y="1"/>
                    <a:pt x="130" y="10"/>
                  </a:cubicBezTo>
                  <a:cubicBezTo>
                    <a:pt x="84" y="29"/>
                    <a:pt x="47" y="38"/>
                    <a:pt x="0" y="75"/>
                  </a:cubicBezTo>
                  <a:cubicBezTo>
                    <a:pt x="47" y="75"/>
                    <a:pt x="93" y="75"/>
                    <a:pt x="140" y="57"/>
                  </a:cubicBezTo>
                  <a:cubicBezTo>
                    <a:pt x="186" y="47"/>
                    <a:pt x="22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
            <p:cNvSpPr/>
            <p:nvPr/>
          </p:nvSpPr>
          <p:spPr>
            <a:xfrm>
              <a:off x="3639725" y="2337800"/>
              <a:ext cx="9100" cy="1750"/>
            </a:xfrm>
            <a:custGeom>
              <a:rect b="b" l="l" r="r" t="t"/>
              <a:pathLst>
                <a:path extrusionOk="0" h="70" w="364">
                  <a:moveTo>
                    <a:pt x="306" y="1"/>
                  </a:moveTo>
                  <a:cubicBezTo>
                    <a:pt x="261" y="1"/>
                    <a:pt x="217" y="7"/>
                    <a:pt x="177" y="14"/>
                  </a:cubicBezTo>
                  <a:cubicBezTo>
                    <a:pt x="112" y="23"/>
                    <a:pt x="57" y="42"/>
                    <a:pt x="1" y="69"/>
                  </a:cubicBezTo>
                  <a:cubicBezTo>
                    <a:pt x="57" y="69"/>
                    <a:pt x="112" y="69"/>
                    <a:pt x="187" y="60"/>
                  </a:cubicBezTo>
                  <a:cubicBezTo>
                    <a:pt x="242" y="51"/>
                    <a:pt x="298" y="42"/>
                    <a:pt x="363" y="4"/>
                  </a:cubicBezTo>
                  <a:cubicBezTo>
                    <a:pt x="344" y="2"/>
                    <a:pt x="325" y="1"/>
                    <a:pt x="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3"/>
            <p:cNvSpPr/>
            <p:nvPr/>
          </p:nvSpPr>
          <p:spPr>
            <a:xfrm>
              <a:off x="3632525" y="2275175"/>
              <a:ext cx="8625" cy="7925"/>
            </a:xfrm>
            <a:custGeom>
              <a:rect b="b" l="l" r="r" t="t"/>
              <a:pathLst>
                <a:path extrusionOk="0" h="317" w="345">
                  <a:moveTo>
                    <a:pt x="345" y="1"/>
                  </a:moveTo>
                  <a:cubicBezTo>
                    <a:pt x="317" y="10"/>
                    <a:pt x="270" y="19"/>
                    <a:pt x="242" y="47"/>
                  </a:cubicBezTo>
                  <a:lnTo>
                    <a:pt x="140" y="112"/>
                  </a:lnTo>
                  <a:cubicBezTo>
                    <a:pt x="66" y="159"/>
                    <a:pt x="19" y="233"/>
                    <a:pt x="1" y="317"/>
                  </a:cubicBezTo>
                  <a:lnTo>
                    <a:pt x="84" y="233"/>
                  </a:lnTo>
                  <a:cubicBezTo>
                    <a:pt x="103" y="196"/>
                    <a:pt x="131" y="177"/>
                    <a:pt x="159" y="150"/>
                  </a:cubicBezTo>
                  <a:cubicBezTo>
                    <a:pt x="224" y="94"/>
                    <a:pt x="280" y="47"/>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
            <p:cNvSpPr/>
            <p:nvPr/>
          </p:nvSpPr>
          <p:spPr>
            <a:xfrm>
              <a:off x="3632525" y="2279125"/>
              <a:ext cx="6300" cy="7700"/>
            </a:xfrm>
            <a:custGeom>
              <a:rect b="b" l="l" r="r" t="t"/>
              <a:pathLst>
                <a:path extrusionOk="0" h="308" w="252">
                  <a:moveTo>
                    <a:pt x="252" y="1"/>
                  </a:moveTo>
                  <a:cubicBezTo>
                    <a:pt x="224" y="19"/>
                    <a:pt x="187" y="38"/>
                    <a:pt x="177" y="47"/>
                  </a:cubicBezTo>
                  <a:cubicBezTo>
                    <a:pt x="140" y="75"/>
                    <a:pt x="112" y="94"/>
                    <a:pt x="94" y="122"/>
                  </a:cubicBezTo>
                  <a:cubicBezTo>
                    <a:pt x="47" y="168"/>
                    <a:pt x="10" y="233"/>
                    <a:pt x="1" y="307"/>
                  </a:cubicBezTo>
                  <a:lnTo>
                    <a:pt x="57" y="224"/>
                  </a:lnTo>
                  <a:lnTo>
                    <a:pt x="131" y="159"/>
                  </a:lnTo>
                  <a:cubicBezTo>
                    <a:pt x="159" y="112"/>
                    <a:pt x="205" y="66"/>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3"/>
            <p:cNvSpPr/>
            <p:nvPr/>
          </p:nvSpPr>
          <p:spPr>
            <a:xfrm>
              <a:off x="3631375" y="2284950"/>
              <a:ext cx="5375" cy="9300"/>
            </a:xfrm>
            <a:custGeom>
              <a:rect b="b" l="l" r="r" t="t"/>
              <a:pathLst>
                <a:path extrusionOk="0" h="372" w="215">
                  <a:moveTo>
                    <a:pt x="214" y="0"/>
                  </a:moveTo>
                  <a:lnTo>
                    <a:pt x="214" y="0"/>
                  </a:lnTo>
                  <a:cubicBezTo>
                    <a:pt x="158" y="47"/>
                    <a:pt x="112" y="112"/>
                    <a:pt x="65" y="177"/>
                  </a:cubicBezTo>
                  <a:cubicBezTo>
                    <a:pt x="56" y="205"/>
                    <a:pt x="28" y="232"/>
                    <a:pt x="19" y="270"/>
                  </a:cubicBezTo>
                  <a:cubicBezTo>
                    <a:pt x="10" y="307"/>
                    <a:pt x="0" y="344"/>
                    <a:pt x="0" y="372"/>
                  </a:cubicBezTo>
                  <a:lnTo>
                    <a:pt x="56" y="279"/>
                  </a:lnTo>
                  <a:cubicBezTo>
                    <a:pt x="75" y="251"/>
                    <a:pt x="93" y="223"/>
                    <a:pt x="112" y="186"/>
                  </a:cubicBezTo>
                  <a:cubicBezTo>
                    <a:pt x="149" y="130"/>
                    <a:pt x="195" y="74"/>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3"/>
            <p:cNvSpPr/>
            <p:nvPr/>
          </p:nvSpPr>
          <p:spPr>
            <a:xfrm>
              <a:off x="3625100" y="2289575"/>
              <a:ext cx="4200" cy="10500"/>
            </a:xfrm>
            <a:custGeom>
              <a:rect b="b" l="l" r="r" t="t"/>
              <a:pathLst>
                <a:path extrusionOk="0" h="420" w="168">
                  <a:moveTo>
                    <a:pt x="168" y="1"/>
                  </a:moveTo>
                  <a:cubicBezTo>
                    <a:pt x="121" y="75"/>
                    <a:pt x="84" y="131"/>
                    <a:pt x="66" y="205"/>
                  </a:cubicBezTo>
                  <a:lnTo>
                    <a:pt x="28" y="308"/>
                  </a:lnTo>
                  <a:cubicBezTo>
                    <a:pt x="19" y="345"/>
                    <a:pt x="0" y="391"/>
                    <a:pt x="19" y="419"/>
                  </a:cubicBezTo>
                  <a:lnTo>
                    <a:pt x="66" y="317"/>
                  </a:lnTo>
                  <a:cubicBezTo>
                    <a:pt x="84" y="280"/>
                    <a:pt x="103" y="252"/>
                    <a:pt x="112" y="215"/>
                  </a:cubicBezTo>
                  <a:cubicBezTo>
                    <a:pt x="131" y="140"/>
                    <a:pt x="158" y="75"/>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3"/>
            <p:cNvSpPr/>
            <p:nvPr/>
          </p:nvSpPr>
          <p:spPr>
            <a:xfrm>
              <a:off x="3623475" y="2298650"/>
              <a:ext cx="5600" cy="10250"/>
            </a:xfrm>
            <a:custGeom>
              <a:rect b="b" l="l" r="r" t="t"/>
              <a:pathLst>
                <a:path extrusionOk="0" h="410" w="224">
                  <a:moveTo>
                    <a:pt x="223" y="0"/>
                  </a:moveTo>
                  <a:cubicBezTo>
                    <a:pt x="168" y="56"/>
                    <a:pt x="121" y="121"/>
                    <a:pt x="65" y="186"/>
                  </a:cubicBezTo>
                  <a:cubicBezTo>
                    <a:pt x="56" y="223"/>
                    <a:pt x="38" y="260"/>
                    <a:pt x="19" y="288"/>
                  </a:cubicBezTo>
                  <a:cubicBezTo>
                    <a:pt x="10" y="325"/>
                    <a:pt x="0" y="372"/>
                    <a:pt x="10" y="409"/>
                  </a:cubicBezTo>
                  <a:cubicBezTo>
                    <a:pt x="28" y="363"/>
                    <a:pt x="38" y="335"/>
                    <a:pt x="56" y="307"/>
                  </a:cubicBezTo>
                  <a:lnTo>
                    <a:pt x="121" y="214"/>
                  </a:lnTo>
                  <a:cubicBezTo>
                    <a:pt x="168" y="140"/>
                    <a:pt x="196" y="7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3"/>
            <p:cNvSpPr/>
            <p:nvPr/>
          </p:nvSpPr>
          <p:spPr>
            <a:xfrm>
              <a:off x="3652500" y="2298175"/>
              <a:ext cx="3275" cy="3750"/>
            </a:xfrm>
            <a:custGeom>
              <a:rect b="b" l="l" r="r" t="t"/>
              <a:pathLst>
                <a:path extrusionOk="0" h="150" w="131">
                  <a:moveTo>
                    <a:pt x="131" y="1"/>
                  </a:moveTo>
                  <a:cubicBezTo>
                    <a:pt x="94" y="10"/>
                    <a:pt x="66" y="29"/>
                    <a:pt x="47" y="56"/>
                  </a:cubicBezTo>
                  <a:cubicBezTo>
                    <a:pt x="19" y="75"/>
                    <a:pt x="10" y="112"/>
                    <a:pt x="1" y="149"/>
                  </a:cubicBezTo>
                  <a:cubicBezTo>
                    <a:pt x="38" y="140"/>
                    <a:pt x="57" y="112"/>
                    <a:pt x="84" y="94"/>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3"/>
            <p:cNvSpPr/>
            <p:nvPr/>
          </p:nvSpPr>
          <p:spPr>
            <a:xfrm>
              <a:off x="3656450" y="2296325"/>
              <a:ext cx="3275" cy="3750"/>
            </a:xfrm>
            <a:custGeom>
              <a:rect b="b" l="l" r="r" t="t"/>
              <a:pathLst>
                <a:path extrusionOk="0" h="150" w="131">
                  <a:moveTo>
                    <a:pt x="131" y="0"/>
                  </a:moveTo>
                  <a:lnTo>
                    <a:pt x="131" y="0"/>
                  </a:lnTo>
                  <a:cubicBezTo>
                    <a:pt x="103" y="28"/>
                    <a:pt x="75" y="47"/>
                    <a:pt x="56" y="56"/>
                  </a:cubicBezTo>
                  <a:cubicBezTo>
                    <a:pt x="29" y="84"/>
                    <a:pt x="19" y="121"/>
                    <a:pt x="1" y="149"/>
                  </a:cubicBezTo>
                  <a:cubicBezTo>
                    <a:pt x="38" y="140"/>
                    <a:pt x="66" y="121"/>
                    <a:pt x="84" y="93"/>
                  </a:cubicBezTo>
                  <a:cubicBezTo>
                    <a:pt x="112" y="75"/>
                    <a:pt x="122" y="3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
            <p:cNvSpPr/>
            <p:nvPr/>
          </p:nvSpPr>
          <p:spPr>
            <a:xfrm>
              <a:off x="3620225" y="2312825"/>
              <a:ext cx="2350" cy="7450"/>
            </a:xfrm>
            <a:custGeom>
              <a:rect b="b" l="l" r="r" t="t"/>
              <a:pathLst>
                <a:path extrusionOk="0" h="298" w="94">
                  <a:moveTo>
                    <a:pt x="93" y="0"/>
                  </a:moveTo>
                  <a:cubicBezTo>
                    <a:pt x="65" y="46"/>
                    <a:pt x="38" y="93"/>
                    <a:pt x="28" y="139"/>
                  </a:cubicBezTo>
                  <a:cubicBezTo>
                    <a:pt x="28" y="167"/>
                    <a:pt x="19" y="186"/>
                    <a:pt x="19" y="214"/>
                  </a:cubicBezTo>
                  <a:cubicBezTo>
                    <a:pt x="0" y="232"/>
                    <a:pt x="0" y="269"/>
                    <a:pt x="19" y="297"/>
                  </a:cubicBezTo>
                  <a:cubicBezTo>
                    <a:pt x="38" y="251"/>
                    <a:pt x="65" y="204"/>
                    <a:pt x="75" y="158"/>
                  </a:cubicBezTo>
                  <a:cubicBezTo>
                    <a:pt x="84" y="112"/>
                    <a:pt x="93"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3"/>
            <p:cNvSpPr/>
            <p:nvPr/>
          </p:nvSpPr>
          <p:spPr>
            <a:xfrm>
              <a:off x="3696900" y="2249250"/>
              <a:ext cx="72925" cy="68825"/>
            </a:xfrm>
            <a:custGeom>
              <a:rect b="b" l="l" r="r" t="t"/>
              <a:pathLst>
                <a:path extrusionOk="0" h="2753" w="2917">
                  <a:moveTo>
                    <a:pt x="1041" y="0"/>
                  </a:moveTo>
                  <a:cubicBezTo>
                    <a:pt x="815" y="0"/>
                    <a:pt x="624" y="232"/>
                    <a:pt x="510" y="443"/>
                  </a:cubicBezTo>
                  <a:cubicBezTo>
                    <a:pt x="185" y="1047"/>
                    <a:pt x="18" y="1735"/>
                    <a:pt x="18" y="2422"/>
                  </a:cubicBezTo>
                  <a:cubicBezTo>
                    <a:pt x="1" y="2635"/>
                    <a:pt x="250" y="2731"/>
                    <a:pt x="420" y="2731"/>
                  </a:cubicBezTo>
                  <a:cubicBezTo>
                    <a:pt x="435" y="2731"/>
                    <a:pt x="450" y="2730"/>
                    <a:pt x="464" y="2729"/>
                  </a:cubicBezTo>
                  <a:cubicBezTo>
                    <a:pt x="607" y="2745"/>
                    <a:pt x="750" y="2753"/>
                    <a:pt x="892" y="2753"/>
                  </a:cubicBezTo>
                  <a:cubicBezTo>
                    <a:pt x="1418" y="2753"/>
                    <a:pt x="1934" y="2641"/>
                    <a:pt x="2387" y="2385"/>
                  </a:cubicBezTo>
                  <a:cubicBezTo>
                    <a:pt x="2554" y="2283"/>
                    <a:pt x="2731" y="2153"/>
                    <a:pt x="2824" y="1967"/>
                  </a:cubicBezTo>
                  <a:cubicBezTo>
                    <a:pt x="2917" y="1781"/>
                    <a:pt x="2907" y="1521"/>
                    <a:pt x="2740" y="1400"/>
                  </a:cubicBezTo>
                  <a:cubicBezTo>
                    <a:pt x="2654" y="1332"/>
                    <a:pt x="2550" y="1308"/>
                    <a:pt x="2440" y="1308"/>
                  </a:cubicBezTo>
                  <a:cubicBezTo>
                    <a:pt x="2325" y="1308"/>
                    <a:pt x="2204" y="1335"/>
                    <a:pt x="2090" y="1363"/>
                  </a:cubicBezTo>
                  <a:cubicBezTo>
                    <a:pt x="2211" y="1233"/>
                    <a:pt x="2322" y="1103"/>
                    <a:pt x="2369" y="945"/>
                  </a:cubicBezTo>
                  <a:cubicBezTo>
                    <a:pt x="2415" y="778"/>
                    <a:pt x="2387" y="583"/>
                    <a:pt x="2229" y="490"/>
                  </a:cubicBezTo>
                  <a:cubicBezTo>
                    <a:pt x="2182" y="460"/>
                    <a:pt x="2128" y="447"/>
                    <a:pt x="2073" y="447"/>
                  </a:cubicBezTo>
                  <a:cubicBezTo>
                    <a:pt x="1956" y="447"/>
                    <a:pt x="1831" y="504"/>
                    <a:pt x="1737" y="573"/>
                  </a:cubicBezTo>
                  <a:cubicBezTo>
                    <a:pt x="1597" y="676"/>
                    <a:pt x="1477" y="824"/>
                    <a:pt x="1319" y="908"/>
                  </a:cubicBezTo>
                  <a:cubicBezTo>
                    <a:pt x="1374" y="750"/>
                    <a:pt x="1430" y="583"/>
                    <a:pt x="1421" y="406"/>
                  </a:cubicBezTo>
                  <a:cubicBezTo>
                    <a:pt x="1412" y="248"/>
                    <a:pt x="1300" y="62"/>
                    <a:pt x="1142" y="16"/>
                  </a:cubicBezTo>
                  <a:cubicBezTo>
                    <a:pt x="1108" y="5"/>
                    <a:pt x="1074" y="0"/>
                    <a:pt x="10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3"/>
            <p:cNvSpPr/>
            <p:nvPr/>
          </p:nvSpPr>
          <p:spPr>
            <a:xfrm>
              <a:off x="3696175" y="2248700"/>
              <a:ext cx="73650" cy="69950"/>
            </a:xfrm>
            <a:custGeom>
              <a:rect b="b" l="l" r="r" t="t"/>
              <a:pathLst>
                <a:path extrusionOk="0" h="2798" w="2946">
                  <a:moveTo>
                    <a:pt x="121" y="1469"/>
                  </a:moveTo>
                  <a:cubicBezTo>
                    <a:pt x="47" y="1775"/>
                    <a:pt x="10" y="2100"/>
                    <a:pt x="10" y="2426"/>
                  </a:cubicBezTo>
                  <a:cubicBezTo>
                    <a:pt x="10" y="2100"/>
                    <a:pt x="56" y="1775"/>
                    <a:pt x="121" y="1469"/>
                  </a:cubicBezTo>
                  <a:close/>
                  <a:moveTo>
                    <a:pt x="0" y="2446"/>
                  </a:moveTo>
                  <a:cubicBezTo>
                    <a:pt x="1" y="2492"/>
                    <a:pt x="10" y="2547"/>
                    <a:pt x="28" y="2584"/>
                  </a:cubicBezTo>
                  <a:cubicBezTo>
                    <a:pt x="10" y="2538"/>
                    <a:pt x="1" y="2492"/>
                    <a:pt x="0" y="2446"/>
                  </a:cubicBezTo>
                  <a:close/>
                  <a:moveTo>
                    <a:pt x="28" y="2584"/>
                  </a:moveTo>
                  <a:cubicBezTo>
                    <a:pt x="56" y="2630"/>
                    <a:pt x="93" y="2658"/>
                    <a:pt x="121" y="2686"/>
                  </a:cubicBezTo>
                  <a:cubicBezTo>
                    <a:pt x="93" y="2649"/>
                    <a:pt x="56" y="2630"/>
                    <a:pt x="28" y="2584"/>
                  </a:cubicBezTo>
                  <a:close/>
                  <a:moveTo>
                    <a:pt x="121" y="2686"/>
                  </a:moveTo>
                  <a:lnTo>
                    <a:pt x="121" y="2686"/>
                  </a:lnTo>
                  <a:cubicBezTo>
                    <a:pt x="205" y="2742"/>
                    <a:pt x="298" y="2760"/>
                    <a:pt x="391" y="2779"/>
                  </a:cubicBezTo>
                  <a:cubicBezTo>
                    <a:pt x="298" y="2760"/>
                    <a:pt x="205" y="2732"/>
                    <a:pt x="121" y="2686"/>
                  </a:cubicBezTo>
                  <a:close/>
                  <a:moveTo>
                    <a:pt x="1034" y="1"/>
                  </a:moveTo>
                  <a:cubicBezTo>
                    <a:pt x="1005" y="1"/>
                    <a:pt x="976" y="4"/>
                    <a:pt x="948" y="10"/>
                  </a:cubicBezTo>
                  <a:cubicBezTo>
                    <a:pt x="865" y="38"/>
                    <a:pt x="799" y="84"/>
                    <a:pt x="725" y="140"/>
                  </a:cubicBezTo>
                  <a:cubicBezTo>
                    <a:pt x="604" y="261"/>
                    <a:pt x="521" y="400"/>
                    <a:pt x="446" y="549"/>
                  </a:cubicBezTo>
                  <a:cubicBezTo>
                    <a:pt x="307" y="837"/>
                    <a:pt x="196" y="1153"/>
                    <a:pt x="121" y="1469"/>
                  </a:cubicBezTo>
                  <a:cubicBezTo>
                    <a:pt x="205" y="1153"/>
                    <a:pt x="326" y="837"/>
                    <a:pt x="474" y="558"/>
                  </a:cubicBezTo>
                  <a:cubicBezTo>
                    <a:pt x="539" y="419"/>
                    <a:pt x="632" y="279"/>
                    <a:pt x="753" y="177"/>
                  </a:cubicBezTo>
                  <a:cubicBezTo>
                    <a:pt x="809" y="131"/>
                    <a:pt x="883" y="84"/>
                    <a:pt x="948" y="56"/>
                  </a:cubicBezTo>
                  <a:cubicBezTo>
                    <a:pt x="973" y="50"/>
                    <a:pt x="998" y="47"/>
                    <a:pt x="1022" y="47"/>
                  </a:cubicBezTo>
                  <a:cubicBezTo>
                    <a:pt x="1072" y="47"/>
                    <a:pt x="1122" y="60"/>
                    <a:pt x="1171" y="84"/>
                  </a:cubicBezTo>
                  <a:cubicBezTo>
                    <a:pt x="1236" y="112"/>
                    <a:pt x="1283" y="177"/>
                    <a:pt x="1320" y="242"/>
                  </a:cubicBezTo>
                  <a:cubicBezTo>
                    <a:pt x="1357" y="317"/>
                    <a:pt x="1376" y="382"/>
                    <a:pt x="1376" y="465"/>
                  </a:cubicBezTo>
                  <a:cubicBezTo>
                    <a:pt x="1376" y="614"/>
                    <a:pt x="1329" y="763"/>
                    <a:pt x="1273" y="930"/>
                  </a:cubicBezTo>
                  <a:lnTo>
                    <a:pt x="1236" y="1032"/>
                  </a:lnTo>
                  <a:lnTo>
                    <a:pt x="1329" y="986"/>
                  </a:lnTo>
                  <a:cubicBezTo>
                    <a:pt x="1496" y="902"/>
                    <a:pt x="1608" y="763"/>
                    <a:pt x="1747" y="660"/>
                  </a:cubicBezTo>
                  <a:cubicBezTo>
                    <a:pt x="1821" y="614"/>
                    <a:pt x="1887" y="577"/>
                    <a:pt x="1970" y="558"/>
                  </a:cubicBezTo>
                  <a:cubicBezTo>
                    <a:pt x="2009" y="545"/>
                    <a:pt x="2044" y="538"/>
                    <a:pt x="2077" y="538"/>
                  </a:cubicBezTo>
                  <a:cubicBezTo>
                    <a:pt x="2116" y="538"/>
                    <a:pt x="2153" y="548"/>
                    <a:pt x="2193" y="567"/>
                  </a:cubicBezTo>
                  <a:cubicBezTo>
                    <a:pt x="2258" y="605"/>
                    <a:pt x="2305" y="660"/>
                    <a:pt x="2323" y="744"/>
                  </a:cubicBezTo>
                  <a:cubicBezTo>
                    <a:pt x="2342" y="809"/>
                    <a:pt x="2342" y="893"/>
                    <a:pt x="2323" y="976"/>
                  </a:cubicBezTo>
                  <a:cubicBezTo>
                    <a:pt x="2277" y="1125"/>
                    <a:pt x="2156" y="1264"/>
                    <a:pt x="2044" y="1394"/>
                  </a:cubicBezTo>
                  <a:lnTo>
                    <a:pt x="1933" y="1506"/>
                  </a:lnTo>
                  <a:lnTo>
                    <a:pt x="2091" y="1469"/>
                  </a:lnTo>
                  <a:cubicBezTo>
                    <a:pt x="2184" y="1441"/>
                    <a:pt x="2258" y="1422"/>
                    <a:pt x="2351" y="1404"/>
                  </a:cubicBezTo>
                  <a:cubicBezTo>
                    <a:pt x="2374" y="1401"/>
                    <a:pt x="2397" y="1400"/>
                    <a:pt x="2419" y="1400"/>
                  </a:cubicBezTo>
                  <a:cubicBezTo>
                    <a:pt x="2486" y="1400"/>
                    <a:pt x="2549" y="1411"/>
                    <a:pt x="2611" y="1432"/>
                  </a:cubicBezTo>
                  <a:cubicBezTo>
                    <a:pt x="2695" y="1469"/>
                    <a:pt x="2751" y="1524"/>
                    <a:pt x="2788" y="1589"/>
                  </a:cubicBezTo>
                  <a:cubicBezTo>
                    <a:pt x="2816" y="1673"/>
                    <a:pt x="2834" y="1757"/>
                    <a:pt x="2816" y="1850"/>
                  </a:cubicBezTo>
                  <a:cubicBezTo>
                    <a:pt x="2806" y="1924"/>
                    <a:pt x="2769" y="2017"/>
                    <a:pt x="2713" y="2091"/>
                  </a:cubicBezTo>
                  <a:cubicBezTo>
                    <a:pt x="2667" y="2166"/>
                    <a:pt x="2593" y="2231"/>
                    <a:pt x="2528" y="2286"/>
                  </a:cubicBezTo>
                  <a:cubicBezTo>
                    <a:pt x="2463" y="2342"/>
                    <a:pt x="2379" y="2388"/>
                    <a:pt x="2295" y="2435"/>
                  </a:cubicBezTo>
                  <a:cubicBezTo>
                    <a:pt x="2212" y="2481"/>
                    <a:pt x="2128" y="2519"/>
                    <a:pt x="2035" y="2565"/>
                  </a:cubicBezTo>
                  <a:cubicBezTo>
                    <a:pt x="1691" y="2704"/>
                    <a:pt x="1320" y="2788"/>
                    <a:pt x="948" y="2797"/>
                  </a:cubicBezTo>
                  <a:cubicBezTo>
                    <a:pt x="1320" y="2788"/>
                    <a:pt x="1701" y="2732"/>
                    <a:pt x="2054" y="2593"/>
                  </a:cubicBezTo>
                  <a:cubicBezTo>
                    <a:pt x="2147" y="2556"/>
                    <a:pt x="2221" y="2519"/>
                    <a:pt x="2305" y="2472"/>
                  </a:cubicBezTo>
                  <a:cubicBezTo>
                    <a:pt x="2388" y="2426"/>
                    <a:pt x="2472" y="2379"/>
                    <a:pt x="2546" y="2323"/>
                  </a:cubicBezTo>
                  <a:cubicBezTo>
                    <a:pt x="2676" y="2277"/>
                    <a:pt x="2751" y="2212"/>
                    <a:pt x="2806" y="2128"/>
                  </a:cubicBezTo>
                  <a:cubicBezTo>
                    <a:pt x="2862" y="2045"/>
                    <a:pt x="2909" y="1952"/>
                    <a:pt x="2927" y="1859"/>
                  </a:cubicBezTo>
                  <a:cubicBezTo>
                    <a:pt x="2946" y="1766"/>
                    <a:pt x="2936" y="1664"/>
                    <a:pt x="2890" y="1562"/>
                  </a:cubicBezTo>
                  <a:cubicBezTo>
                    <a:pt x="2853" y="1469"/>
                    <a:pt x="2769" y="1385"/>
                    <a:pt x="2667" y="1339"/>
                  </a:cubicBezTo>
                  <a:cubicBezTo>
                    <a:pt x="2603" y="1307"/>
                    <a:pt x="2534" y="1297"/>
                    <a:pt x="2464" y="1297"/>
                  </a:cubicBezTo>
                  <a:cubicBezTo>
                    <a:pt x="2433" y="1297"/>
                    <a:pt x="2401" y="1299"/>
                    <a:pt x="2370" y="1301"/>
                  </a:cubicBezTo>
                  <a:cubicBezTo>
                    <a:pt x="2323" y="1301"/>
                    <a:pt x="2277" y="1311"/>
                    <a:pt x="2230" y="1329"/>
                  </a:cubicBezTo>
                  <a:cubicBezTo>
                    <a:pt x="2249" y="1292"/>
                    <a:pt x="2277" y="1264"/>
                    <a:pt x="2295" y="1236"/>
                  </a:cubicBezTo>
                  <a:cubicBezTo>
                    <a:pt x="2351" y="1162"/>
                    <a:pt x="2398" y="1078"/>
                    <a:pt x="2425" y="986"/>
                  </a:cubicBezTo>
                  <a:cubicBezTo>
                    <a:pt x="2444" y="893"/>
                    <a:pt x="2444" y="790"/>
                    <a:pt x="2425" y="698"/>
                  </a:cubicBezTo>
                  <a:cubicBezTo>
                    <a:pt x="2398" y="605"/>
                    <a:pt x="2332" y="512"/>
                    <a:pt x="2240" y="465"/>
                  </a:cubicBezTo>
                  <a:cubicBezTo>
                    <a:pt x="2183" y="437"/>
                    <a:pt x="2119" y="426"/>
                    <a:pt x="2059" y="426"/>
                  </a:cubicBezTo>
                  <a:cubicBezTo>
                    <a:pt x="2021" y="426"/>
                    <a:pt x="1984" y="430"/>
                    <a:pt x="1952" y="437"/>
                  </a:cubicBezTo>
                  <a:cubicBezTo>
                    <a:pt x="1859" y="465"/>
                    <a:pt x="1775" y="512"/>
                    <a:pt x="1701" y="567"/>
                  </a:cubicBezTo>
                  <a:cubicBezTo>
                    <a:pt x="1599" y="651"/>
                    <a:pt x="1506" y="753"/>
                    <a:pt x="1403" y="837"/>
                  </a:cubicBezTo>
                  <a:cubicBezTo>
                    <a:pt x="1441" y="725"/>
                    <a:pt x="1468" y="595"/>
                    <a:pt x="1459" y="465"/>
                  </a:cubicBezTo>
                  <a:cubicBezTo>
                    <a:pt x="1459" y="382"/>
                    <a:pt x="1441" y="289"/>
                    <a:pt x="1394" y="224"/>
                  </a:cubicBezTo>
                  <a:cubicBezTo>
                    <a:pt x="1348" y="140"/>
                    <a:pt x="1283" y="84"/>
                    <a:pt x="1208" y="38"/>
                  </a:cubicBezTo>
                  <a:cubicBezTo>
                    <a:pt x="1153" y="13"/>
                    <a:pt x="1093" y="1"/>
                    <a:pt x="10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
            <p:cNvSpPr/>
            <p:nvPr/>
          </p:nvSpPr>
          <p:spPr>
            <a:xfrm>
              <a:off x="3698500" y="2272175"/>
              <a:ext cx="31150" cy="41825"/>
            </a:xfrm>
            <a:custGeom>
              <a:rect b="b" l="l" r="r" t="t"/>
              <a:pathLst>
                <a:path extrusionOk="0" h="1673" w="1246">
                  <a:moveTo>
                    <a:pt x="1245" y="0"/>
                  </a:moveTo>
                  <a:lnTo>
                    <a:pt x="1245" y="0"/>
                  </a:lnTo>
                  <a:cubicBezTo>
                    <a:pt x="1143" y="139"/>
                    <a:pt x="1041" y="279"/>
                    <a:pt x="929" y="437"/>
                  </a:cubicBezTo>
                  <a:lnTo>
                    <a:pt x="623" y="855"/>
                  </a:lnTo>
                  <a:lnTo>
                    <a:pt x="326" y="1273"/>
                  </a:lnTo>
                  <a:cubicBezTo>
                    <a:pt x="261" y="1338"/>
                    <a:pt x="214" y="1412"/>
                    <a:pt x="158" y="1477"/>
                  </a:cubicBezTo>
                  <a:cubicBezTo>
                    <a:pt x="112" y="1552"/>
                    <a:pt x="56" y="1617"/>
                    <a:pt x="0" y="1672"/>
                  </a:cubicBezTo>
                  <a:cubicBezTo>
                    <a:pt x="130" y="1561"/>
                    <a:pt x="242" y="1422"/>
                    <a:pt x="353" y="1292"/>
                  </a:cubicBezTo>
                  <a:lnTo>
                    <a:pt x="669" y="873"/>
                  </a:lnTo>
                  <a:cubicBezTo>
                    <a:pt x="772" y="734"/>
                    <a:pt x="874" y="585"/>
                    <a:pt x="967" y="446"/>
                  </a:cubicBezTo>
                  <a:cubicBezTo>
                    <a:pt x="1069" y="297"/>
                    <a:pt x="1162" y="158"/>
                    <a:pt x="12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
            <p:cNvSpPr/>
            <p:nvPr/>
          </p:nvSpPr>
          <p:spPr>
            <a:xfrm>
              <a:off x="3699900" y="2284475"/>
              <a:ext cx="48550" cy="31150"/>
            </a:xfrm>
            <a:custGeom>
              <a:rect b="b" l="l" r="r" t="t"/>
              <a:pathLst>
                <a:path extrusionOk="0" h="1246" w="1942">
                  <a:moveTo>
                    <a:pt x="1942" y="1"/>
                  </a:moveTo>
                  <a:lnTo>
                    <a:pt x="1942" y="1"/>
                  </a:lnTo>
                  <a:cubicBezTo>
                    <a:pt x="1775" y="93"/>
                    <a:pt x="1598" y="186"/>
                    <a:pt x="1440" y="289"/>
                  </a:cubicBezTo>
                  <a:cubicBezTo>
                    <a:pt x="1273" y="391"/>
                    <a:pt x="1115" y="484"/>
                    <a:pt x="948" y="595"/>
                  </a:cubicBezTo>
                  <a:lnTo>
                    <a:pt x="465" y="902"/>
                  </a:lnTo>
                  <a:cubicBezTo>
                    <a:pt x="297" y="1013"/>
                    <a:pt x="139" y="1115"/>
                    <a:pt x="0" y="1246"/>
                  </a:cubicBezTo>
                  <a:cubicBezTo>
                    <a:pt x="84" y="1180"/>
                    <a:pt x="158" y="1125"/>
                    <a:pt x="242" y="1078"/>
                  </a:cubicBezTo>
                  <a:cubicBezTo>
                    <a:pt x="325" y="1032"/>
                    <a:pt x="409" y="976"/>
                    <a:pt x="483" y="930"/>
                  </a:cubicBezTo>
                  <a:lnTo>
                    <a:pt x="976" y="623"/>
                  </a:lnTo>
                  <a:lnTo>
                    <a:pt x="1459" y="316"/>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3"/>
            <p:cNvSpPr/>
            <p:nvPr/>
          </p:nvSpPr>
          <p:spPr>
            <a:xfrm>
              <a:off x="3711725" y="2289350"/>
              <a:ext cx="9100" cy="11875"/>
            </a:xfrm>
            <a:custGeom>
              <a:rect b="b" l="l" r="r" t="t"/>
              <a:pathLst>
                <a:path extrusionOk="0" h="475" w="364">
                  <a:moveTo>
                    <a:pt x="363" y="1"/>
                  </a:moveTo>
                  <a:lnTo>
                    <a:pt x="363" y="1"/>
                  </a:lnTo>
                  <a:cubicBezTo>
                    <a:pt x="280" y="75"/>
                    <a:pt x="224" y="149"/>
                    <a:pt x="168" y="233"/>
                  </a:cubicBezTo>
                  <a:cubicBezTo>
                    <a:pt x="140" y="270"/>
                    <a:pt x="103" y="307"/>
                    <a:pt x="85" y="344"/>
                  </a:cubicBezTo>
                  <a:cubicBezTo>
                    <a:pt x="47" y="400"/>
                    <a:pt x="29" y="428"/>
                    <a:pt x="1" y="474"/>
                  </a:cubicBezTo>
                  <a:cubicBezTo>
                    <a:pt x="47" y="447"/>
                    <a:pt x="85" y="409"/>
                    <a:pt x="122" y="372"/>
                  </a:cubicBezTo>
                  <a:cubicBezTo>
                    <a:pt x="150" y="335"/>
                    <a:pt x="177" y="289"/>
                    <a:pt x="215" y="261"/>
                  </a:cubicBezTo>
                  <a:cubicBezTo>
                    <a:pt x="270" y="177"/>
                    <a:pt x="32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3"/>
            <p:cNvSpPr/>
            <p:nvPr/>
          </p:nvSpPr>
          <p:spPr>
            <a:xfrm>
              <a:off x="3720575" y="2285625"/>
              <a:ext cx="4200" cy="7925"/>
            </a:xfrm>
            <a:custGeom>
              <a:rect b="b" l="l" r="r" t="t"/>
              <a:pathLst>
                <a:path extrusionOk="0" h="317" w="168">
                  <a:moveTo>
                    <a:pt x="167" y="1"/>
                  </a:moveTo>
                  <a:lnTo>
                    <a:pt x="167" y="1"/>
                  </a:lnTo>
                  <a:cubicBezTo>
                    <a:pt x="121" y="47"/>
                    <a:pt x="93" y="94"/>
                    <a:pt x="65" y="150"/>
                  </a:cubicBezTo>
                  <a:cubicBezTo>
                    <a:pt x="56" y="178"/>
                    <a:pt x="46" y="205"/>
                    <a:pt x="28" y="233"/>
                  </a:cubicBezTo>
                  <a:cubicBezTo>
                    <a:pt x="19" y="252"/>
                    <a:pt x="9" y="289"/>
                    <a:pt x="0" y="317"/>
                  </a:cubicBezTo>
                  <a:cubicBezTo>
                    <a:pt x="19" y="298"/>
                    <a:pt x="46" y="280"/>
                    <a:pt x="65" y="252"/>
                  </a:cubicBezTo>
                  <a:cubicBezTo>
                    <a:pt x="74" y="233"/>
                    <a:pt x="102" y="196"/>
                    <a:pt x="112" y="178"/>
                  </a:cubicBezTo>
                  <a:cubicBezTo>
                    <a:pt x="139" y="112"/>
                    <a:pt x="158" y="5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3"/>
            <p:cNvSpPr/>
            <p:nvPr/>
          </p:nvSpPr>
          <p:spPr>
            <a:xfrm>
              <a:off x="3718700" y="2288200"/>
              <a:ext cx="10025" cy="10000"/>
            </a:xfrm>
            <a:custGeom>
              <a:rect b="b" l="l" r="r" t="t"/>
              <a:pathLst>
                <a:path extrusionOk="0" h="400" w="401">
                  <a:moveTo>
                    <a:pt x="400" y="0"/>
                  </a:moveTo>
                  <a:lnTo>
                    <a:pt x="400" y="0"/>
                  </a:lnTo>
                  <a:cubicBezTo>
                    <a:pt x="326" y="47"/>
                    <a:pt x="261" y="121"/>
                    <a:pt x="177" y="186"/>
                  </a:cubicBezTo>
                  <a:lnTo>
                    <a:pt x="1" y="400"/>
                  </a:lnTo>
                  <a:cubicBezTo>
                    <a:pt x="47" y="372"/>
                    <a:pt x="84" y="353"/>
                    <a:pt x="121" y="316"/>
                  </a:cubicBezTo>
                  <a:cubicBezTo>
                    <a:pt x="149" y="288"/>
                    <a:pt x="187" y="260"/>
                    <a:pt x="224" y="223"/>
                  </a:cubicBezTo>
                  <a:cubicBezTo>
                    <a:pt x="289" y="149"/>
                    <a:pt x="354" y="84"/>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3"/>
            <p:cNvSpPr/>
            <p:nvPr/>
          </p:nvSpPr>
          <p:spPr>
            <a:xfrm>
              <a:off x="3708475" y="2301200"/>
              <a:ext cx="7000" cy="5375"/>
            </a:xfrm>
            <a:custGeom>
              <a:rect b="b" l="l" r="r" t="t"/>
              <a:pathLst>
                <a:path extrusionOk="0" h="215" w="280">
                  <a:moveTo>
                    <a:pt x="280" y="0"/>
                  </a:moveTo>
                  <a:lnTo>
                    <a:pt x="280" y="0"/>
                  </a:lnTo>
                  <a:cubicBezTo>
                    <a:pt x="224" y="28"/>
                    <a:pt x="168" y="66"/>
                    <a:pt x="131" y="84"/>
                  </a:cubicBezTo>
                  <a:cubicBezTo>
                    <a:pt x="85" y="121"/>
                    <a:pt x="38" y="168"/>
                    <a:pt x="1" y="214"/>
                  </a:cubicBezTo>
                  <a:cubicBezTo>
                    <a:pt x="66" y="205"/>
                    <a:pt x="112" y="168"/>
                    <a:pt x="159" y="131"/>
                  </a:cubicBezTo>
                  <a:cubicBezTo>
                    <a:pt x="205" y="93"/>
                    <a:pt x="252" y="47"/>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
            <p:cNvSpPr/>
            <p:nvPr/>
          </p:nvSpPr>
          <p:spPr>
            <a:xfrm>
              <a:off x="3745650" y="2270550"/>
              <a:ext cx="6750" cy="10700"/>
            </a:xfrm>
            <a:custGeom>
              <a:rect b="b" l="l" r="r" t="t"/>
              <a:pathLst>
                <a:path extrusionOk="0" h="428" w="270">
                  <a:moveTo>
                    <a:pt x="270" y="0"/>
                  </a:moveTo>
                  <a:lnTo>
                    <a:pt x="270" y="0"/>
                  </a:lnTo>
                  <a:cubicBezTo>
                    <a:pt x="214" y="65"/>
                    <a:pt x="168" y="139"/>
                    <a:pt x="140" y="195"/>
                  </a:cubicBezTo>
                  <a:cubicBezTo>
                    <a:pt x="121" y="242"/>
                    <a:pt x="93" y="279"/>
                    <a:pt x="75" y="316"/>
                  </a:cubicBezTo>
                  <a:cubicBezTo>
                    <a:pt x="47" y="362"/>
                    <a:pt x="28" y="390"/>
                    <a:pt x="0" y="427"/>
                  </a:cubicBezTo>
                  <a:cubicBezTo>
                    <a:pt x="38" y="409"/>
                    <a:pt x="75" y="372"/>
                    <a:pt x="93" y="335"/>
                  </a:cubicBezTo>
                  <a:lnTo>
                    <a:pt x="168" y="232"/>
                  </a:lnTo>
                  <a:cubicBezTo>
                    <a:pt x="214" y="158"/>
                    <a:pt x="251"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3"/>
            <p:cNvSpPr/>
            <p:nvPr/>
          </p:nvSpPr>
          <p:spPr>
            <a:xfrm>
              <a:off x="3740775" y="2276575"/>
              <a:ext cx="5375" cy="7700"/>
            </a:xfrm>
            <a:custGeom>
              <a:rect b="b" l="l" r="r" t="t"/>
              <a:pathLst>
                <a:path extrusionOk="0" h="308" w="215">
                  <a:moveTo>
                    <a:pt x="214" y="1"/>
                  </a:moveTo>
                  <a:cubicBezTo>
                    <a:pt x="168" y="47"/>
                    <a:pt x="140" y="94"/>
                    <a:pt x="93" y="149"/>
                  </a:cubicBezTo>
                  <a:cubicBezTo>
                    <a:pt x="56" y="196"/>
                    <a:pt x="37" y="242"/>
                    <a:pt x="0" y="307"/>
                  </a:cubicBezTo>
                  <a:cubicBezTo>
                    <a:pt x="37" y="289"/>
                    <a:pt x="56" y="270"/>
                    <a:pt x="84" y="242"/>
                  </a:cubicBezTo>
                  <a:cubicBezTo>
                    <a:pt x="103" y="224"/>
                    <a:pt x="130" y="196"/>
                    <a:pt x="140" y="177"/>
                  </a:cubicBezTo>
                  <a:cubicBezTo>
                    <a:pt x="168" y="149"/>
                    <a:pt x="177" y="121"/>
                    <a:pt x="186" y="94"/>
                  </a:cubicBezTo>
                  <a:cubicBezTo>
                    <a:pt x="19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3"/>
            <p:cNvSpPr/>
            <p:nvPr/>
          </p:nvSpPr>
          <p:spPr>
            <a:xfrm>
              <a:off x="3748675" y="2267975"/>
              <a:ext cx="2100" cy="4900"/>
            </a:xfrm>
            <a:custGeom>
              <a:rect b="b" l="l" r="r" t="t"/>
              <a:pathLst>
                <a:path extrusionOk="0" h="196" w="84">
                  <a:moveTo>
                    <a:pt x="65" y="1"/>
                  </a:moveTo>
                  <a:cubicBezTo>
                    <a:pt x="47" y="19"/>
                    <a:pt x="37" y="57"/>
                    <a:pt x="19" y="94"/>
                  </a:cubicBezTo>
                  <a:cubicBezTo>
                    <a:pt x="19" y="103"/>
                    <a:pt x="10" y="122"/>
                    <a:pt x="10" y="140"/>
                  </a:cubicBezTo>
                  <a:cubicBezTo>
                    <a:pt x="10" y="159"/>
                    <a:pt x="0" y="168"/>
                    <a:pt x="0" y="196"/>
                  </a:cubicBezTo>
                  <a:cubicBezTo>
                    <a:pt x="37" y="168"/>
                    <a:pt x="56" y="150"/>
                    <a:pt x="65" y="112"/>
                  </a:cubicBezTo>
                  <a:cubicBezTo>
                    <a:pt x="65" y="94"/>
                    <a:pt x="84" y="75"/>
                    <a:pt x="84" y="57"/>
                  </a:cubicBezTo>
                  <a:cubicBezTo>
                    <a:pt x="84" y="29"/>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
            <p:cNvSpPr/>
            <p:nvPr/>
          </p:nvSpPr>
          <p:spPr>
            <a:xfrm>
              <a:off x="3760050" y="2291675"/>
              <a:ext cx="5375" cy="10250"/>
            </a:xfrm>
            <a:custGeom>
              <a:rect b="b" l="l" r="r" t="t"/>
              <a:pathLst>
                <a:path extrusionOk="0" h="410" w="215">
                  <a:moveTo>
                    <a:pt x="168" y="1"/>
                  </a:moveTo>
                  <a:lnTo>
                    <a:pt x="168" y="1"/>
                  </a:lnTo>
                  <a:cubicBezTo>
                    <a:pt x="177" y="84"/>
                    <a:pt x="168" y="149"/>
                    <a:pt x="149" y="224"/>
                  </a:cubicBezTo>
                  <a:cubicBezTo>
                    <a:pt x="121" y="261"/>
                    <a:pt x="103" y="279"/>
                    <a:pt x="75" y="316"/>
                  </a:cubicBezTo>
                  <a:cubicBezTo>
                    <a:pt x="66" y="326"/>
                    <a:pt x="56" y="354"/>
                    <a:pt x="47" y="363"/>
                  </a:cubicBezTo>
                  <a:cubicBezTo>
                    <a:pt x="19" y="372"/>
                    <a:pt x="10" y="400"/>
                    <a:pt x="0" y="409"/>
                  </a:cubicBezTo>
                  <a:cubicBezTo>
                    <a:pt x="19" y="409"/>
                    <a:pt x="28" y="400"/>
                    <a:pt x="56" y="381"/>
                  </a:cubicBezTo>
                  <a:cubicBezTo>
                    <a:pt x="66" y="372"/>
                    <a:pt x="93" y="363"/>
                    <a:pt x="103" y="354"/>
                  </a:cubicBezTo>
                  <a:cubicBezTo>
                    <a:pt x="140" y="316"/>
                    <a:pt x="158" y="279"/>
                    <a:pt x="186" y="242"/>
                  </a:cubicBezTo>
                  <a:cubicBezTo>
                    <a:pt x="205" y="214"/>
                    <a:pt x="214" y="168"/>
                    <a:pt x="214" y="121"/>
                  </a:cubicBezTo>
                  <a:cubicBezTo>
                    <a:pt x="214" y="84"/>
                    <a:pt x="196"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
            <p:cNvSpPr/>
            <p:nvPr/>
          </p:nvSpPr>
          <p:spPr>
            <a:xfrm>
              <a:off x="3752150" y="2298175"/>
              <a:ext cx="9075" cy="7000"/>
            </a:xfrm>
            <a:custGeom>
              <a:rect b="b" l="l" r="r" t="t"/>
              <a:pathLst>
                <a:path extrusionOk="0" h="280" w="363">
                  <a:moveTo>
                    <a:pt x="363" y="1"/>
                  </a:moveTo>
                  <a:lnTo>
                    <a:pt x="363" y="1"/>
                  </a:lnTo>
                  <a:cubicBezTo>
                    <a:pt x="326" y="10"/>
                    <a:pt x="298" y="29"/>
                    <a:pt x="270" y="66"/>
                  </a:cubicBezTo>
                  <a:cubicBezTo>
                    <a:pt x="233" y="94"/>
                    <a:pt x="205" y="112"/>
                    <a:pt x="177" y="140"/>
                  </a:cubicBezTo>
                  <a:lnTo>
                    <a:pt x="93" y="205"/>
                  </a:lnTo>
                  <a:cubicBezTo>
                    <a:pt x="56" y="233"/>
                    <a:pt x="38" y="252"/>
                    <a:pt x="1" y="279"/>
                  </a:cubicBezTo>
                  <a:cubicBezTo>
                    <a:pt x="47" y="279"/>
                    <a:pt x="84" y="261"/>
                    <a:pt x="112" y="242"/>
                  </a:cubicBezTo>
                  <a:cubicBezTo>
                    <a:pt x="149" y="214"/>
                    <a:pt x="177" y="196"/>
                    <a:pt x="205" y="168"/>
                  </a:cubicBezTo>
                  <a:cubicBezTo>
                    <a:pt x="270" y="112"/>
                    <a:pt x="316" y="6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
            <p:cNvSpPr/>
            <p:nvPr/>
          </p:nvSpPr>
          <p:spPr>
            <a:xfrm>
              <a:off x="3747975" y="2305375"/>
              <a:ext cx="9300" cy="4450"/>
            </a:xfrm>
            <a:custGeom>
              <a:rect b="b" l="l" r="r" t="t"/>
              <a:pathLst>
                <a:path extrusionOk="0" h="178" w="372">
                  <a:moveTo>
                    <a:pt x="372" y="1"/>
                  </a:moveTo>
                  <a:cubicBezTo>
                    <a:pt x="316" y="19"/>
                    <a:pt x="251" y="47"/>
                    <a:pt x="186" y="84"/>
                  </a:cubicBezTo>
                  <a:cubicBezTo>
                    <a:pt x="121" y="112"/>
                    <a:pt x="75" y="149"/>
                    <a:pt x="0" y="177"/>
                  </a:cubicBezTo>
                  <a:cubicBezTo>
                    <a:pt x="38" y="177"/>
                    <a:pt x="75" y="177"/>
                    <a:pt x="112" y="159"/>
                  </a:cubicBezTo>
                  <a:cubicBezTo>
                    <a:pt x="130" y="149"/>
                    <a:pt x="168" y="140"/>
                    <a:pt x="195" y="131"/>
                  </a:cubicBezTo>
                  <a:cubicBezTo>
                    <a:pt x="233" y="103"/>
                    <a:pt x="270" y="94"/>
                    <a:pt x="288" y="66"/>
                  </a:cubicBezTo>
                  <a:cubicBezTo>
                    <a:pt x="326" y="47"/>
                    <a:pt x="353"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3"/>
            <p:cNvSpPr/>
            <p:nvPr/>
          </p:nvSpPr>
          <p:spPr>
            <a:xfrm>
              <a:off x="3754250" y="2296100"/>
              <a:ext cx="5350" cy="4650"/>
            </a:xfrm>
            <a:custGeom>
              <a:rect b="b" l="l" r="r" t="t"/>
              <a:pathLst>
                <a:path extrusionOk="0" h="186" w="214">
                  <a:moveTo>
                    <a:pt x="214" y="0"/>
                  </a:moveTo>
                  <a:lnTo>
                    <a:pt x="214" y="0"/>
                  </a:lnTo>
                  <a:cubicBezTo>
                    <a:pt x="177" y="37"/>
                    <a:pt x="149" y="56"/>
                    <a:pt x="102" y="84"/>
                  </a:cubicBezTo>
                  <a:lnTo>
                    <a:pt x="0" y="186"/>
                  </a:lnTo>
                  <a:cubicBezTo>
                    <a:pt x="56" y="186"/>
                    <a:pt x="102" y="158"/>
                    <a:pt x="140" y="130"/>
                  </a:cubicBezTo>
                  <a:cubicBezTo>
                    <a:pt x="149" y="102"/>
                    <a:pt x="167" y="93"/>
                    <a:pt x="186" y="65"/>
                  </a:cubicBezTo>
                  <a:cubicBezTo>
                    <a:pt x="205" y="47"/>
                    <a:pt x="214"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3"/>
            <p:cNvSpPr/>
            <p:nvPr/>
          </p:nvSpPr>
          <p:spPr>
            <a:xfrm>
              <a:off x="3705000" y="2315600"/>
              <a:ext cx="10475" cy="1800"/>
            </a:xfrm>
            <a:custGeom>
              <a:rect b="b" l="l" r="r" t="t"/>
              <a:pathLst>
                <a:path extrusionOk="0" h="72" w="419">
                  <a:moveTo>
                    <a:pt x="1" y="1"/>
                  </a:moveTo>
                  <a:cubicBezTo>
                    <a:pt x="38" y="19"/>
                    <a:pt x="75" y="28"/>
                    <a:pt x="103" y="47"/>
                  </a:cubicBezTo>
                  <a:cubicBezTo>
                    <a:pt x="140" y="56"/>
                    <a:pt x="177" y="66"/>
                    <a:pt x="214" y="66"/>
                  </a:cubicBezTo>
                  <a:cubicBezTo>
                    <a:pt x="238" y="69"/>
                    <a:pt x="263" y="71"/>
                    <a:pt x="288" y="71"/>
                  </a:cubicBezTo>
                  <a:cubicBezTo>
                    <a:pt x="332" y="71"/>
                    <a:pt x="377" y="65"/>
                    <a:pt x="419" y="47"/>
                  </a:cubicBezTo>
                  <a:cubicBezTo>
                    <a:pt x="354" y="47"/>
                    <a:pt x="279" y="28"/>
                    <a:pt x="214" y="19"/>
                  </a:cubicBezTo>
                  <a:cubicBezTo>
                    <a:pt x="140"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3"/>
            <p:cNvSpPr/>
            <p:nvPr/>
          </p:nvSpPr>
          <p:spPr>
            <a:xfrm>
              <a:off x="3709175" y="2313750"/>
              <a:ext cx="8150" cy="1400"/>
            </a:xfrm>
            <a:custGeom>
              <a:rect b="b" l="l" r="r" t="t"/>
              <a:pathLst>
                <a:path extrusionOk="0" h="56" w="326">
                  <a:moveTo>
                    <a:pt x="1" y="0"/>
                  </a:moveTo>
                  <a:cubicBezTo>
                    <a:pt x="19" y="28"/>
                    <a:pt x="47" y="28"/>
                    <a:pt x="84" y="47"/>
                  </a:cubicBezTo>
                  <a:cubicBezTo>
                    <a:pt x="103" y="56"/>
                    <a:pt x="140" y="56"/>
                    <a:pt x="159" y="56"/>
                  </a:cubicBezTo>
                  <a:cubicBezTo>
                    <a:pt x="224" y="56"/>
                    <a:pt x="279" y="47"/>
                    <a:pt x="326" y="9"/>
                  </a:cubicBezTo>
                  <a:cubicBezTo>
                    <a:pt x="298" y="0"/>
                    <a:pt x="270"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
            <p:cNvSpPr/>
            <p:nvPr/>
          </p:nvSpPr>
          <p:spPr>
            <a:xfrm>
              <a:off x="3712675" y="2307475"/>
              <a:ext cx="6975" cy="3725"/>
            </a:xfrm>
            <a:custGeom>
              <a:rect b="b" l="l" r="r" t="t"/>
              <a:pathLst>
                <a:path extrusionOk="0" h="149" w="279">
                  <a:moveTo>
                    <a:pt x="279" y="0"/>
                  </a:moveTo>
                  <a:lnTo>
                    <a:pt x="279" y="0"/>
                  </a:lnTo>
                  <a:cubicBezTo>
                    <a:pt x="214" y="10"/>
                    <a:pt x="177" y="28"/>
                    <a:pt x="130" y="56"/>
                  </a:cubicBezTo>
                  <a:cubicBezTo>
                    <a:pt x="84" y="75"/>
                    <a:pt x="37" y="103"/>
                    <a:pt x="0" y="149"/>
                  </a:cubicBezTo>
                  <a:cubicBezTo>
                    <a:pt x="56" y="149"/>
                    <a:pt x="102" y="121"/>
                    <a:pt x="149" y="103"/>
                  </a:cubicBezTo>
                  <a:cubicBezTo>
                    <a:pt x="167" y="93"/>
                    <a:pt x="195" y="65"/>
                    <a:pt x="214"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3"/>
            <p:cNvSpPr/>
            <p:nvPr/>
          </p:nvSpPr>
          <p:spPr>
            <a:xfrm>
              <a:off x="3717300" y="2310250"/>
              <a:ext cx="6550" cy="1975"/>
            </a:xfrm>
            <a:custGeom>
              <a:rect b="b" l="l" r="r" t="t"/>
              <a:pathLst>
                <a:path extrusionOk="0" h="79" w="262">
                  <a:moveTo>
                    <a:pt x="261" y="1"/>
                  </a:moveTo>
                  <a:cubicBezTo>
                    <a:pt x="215" y="1"/>
                    <a:pt x="177" y="1"/>
                    <a:pt x="122" y="10"/>
                  </a:cubicBezTo>
                  <a:cubicBezTo>
                    <a:pt x="85" y="29"/>
                    <a:pt x="47" y="38"/>
                    <a:pt x="1" y="75"/>
                  </a:cubicBezTo>
                  <a:cubicBezTo>
                    <a:pt x="13" y="78"/>
                    <a:pt x="26" y="79"/>
                    <a:pt x="38" y="79"/>
                  </a:cubicBezTo>
                  <a:cubicBezTo>
                    <a:pt x="72" y="79"/>
                    <a:pt x="106" y="70"/>
                    <a:pt x="140" y="57"/>
                  </a:cubicBezTo>
                  <a:cubicBezTo>
                    <a:pt x="187" y="47"/>
                    <a:pt x="215"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3"/>
            <p:cNvSpPr/>
            <p:nvPr/>
          </p:nvSpPr>
          <p:spPr>
            <a:xfrm>
              <a:off x="3719400" y="2314575"/>
              <a:ext cx="8850" cy="1950"/>
            </a:xfrm>
            <a:custGeom>
              <a:rect b="b" l="l" r="r" t="t"/>
              <a:pathLst>
                <a:path extrusionOk="0" h="78" w="354">
                  <a:moveTo>
                    <a:pt x="302" y="0"/>
                  </a:moveTo>
                  <a:cubicBezTo>
                    <a:pt x="260" y="0"/>
                    <a:pt x="214" y="7"/>
                    <a:pt x="168" y="14"/>
                  </a:cubicBezTo>
                  <a:cubicBezTo>
                    <a:pt x="112" y="23"/>
                    <a:pt x="56" y="42"/>
                    <a:pt x="1" y="69"/>
                  </a:cubicBezTo>
                  <a:cubicBezTo>
                    <a:pt x="18" y="75"/>
                    <a:pt x="36" y="77"/>
                    <a:pt x="55" y="77"/>
                  </a:cubicBezTo>
                  <a:cubicBezTo>
                    <a:pt x="96" y="77"/>
                    <a:pt x="139" y="67"/>
                    <a:pt x="177" y="60"/>
                  </a:cubicBezTo>
                  <a:cubicBezTo>
                    <a:pt x="242" y="51"/>
                    <a:pt x="298" y="42"/>
                    <a:pt x="354" y="4"/>
                  </a:cubicBezTo>
                  <a:cubicBezTo>
                    <a:pt x="337" y="2"/>
                    <a:pt x="320" y="0"/>
                    <a:pt x="3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3"/>
            <p:cNvSpPr/>
            <p:nvPr/>
          </p:nvSpPr>
          <p:spPr>
            <a:xfrm>
              <a:off x="3711975" y="2251950"/>
              <a:ext cx="8850" cy="7925"/>
            </a:xfrm>
            <a:custGeom>
              <a:rect b="b" l="l" r="r" t="t"/>
              <a:pathLst>
                <a:path extrusionOk="0" h="317" w="354">
                  <a:moveTo>
                    <a:pt x="353" y="1"/>
                  </a:moveTo>
                  <a:lnTo>
                    <a:pt x="353" y="1"/>
                  </a:lnTo>
                  <a:cubicBezTo>
                    <a:pt x="316" y="10"/>
                    <a:pt x="270" y="19"/>
                    <a:pt x="251" y="47"/>
                  </a:cubicBezTo>
                  <a:lnTo>
                    <a:pt x="140" y="112"/>
                  </a:lnTo>
                  <a:cubicBezTo>
                    <a:pt x="75" y="159"/>
                    <a:pt x="28" y="233"/>
                    <a:pt x="0" y="317"/>
                  </a:cubicBezTo>
                  <a:lnTo>
                    <a:pt x="84" y="233"/>
                  </a:lnTo>
                  <a:cubicBezTo>
                    <a:pt x="112" y="196"/>
                    <a:pt x="130" y="177"/>
                    <a:pt x="167" y="149"/>
                  </a:cubicBezTo>
                  <a:cubicBezTo>
                    <a:pt x="223" y="94"/>
                    <a:pt x="279"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3"/>
            <p:cNvSpPr/>
            <p:nvPr/>
          </p:nvSpPr>
          <p:spPr>
            <a:xfrm>
              <a:off x="3711975" y="2255900"/>
              <a:ext cx="6525" cy="7700"/>
            </a:xfrm>
            <a:custGeom>
              <a:rect b="b" l="l" r="r" t="t"/>
              <a:pathLst>
                <a:path extrusionOk="0" h="308" w="261">
                  <a:moveTo>
                    <a:pt x="260" y="1"/>
                  </a:moveTo>
                  <a:lnTo>
                    <a:pt x="260" y="1"/>
                  </a:lnTo>
                  <a:cubicBezTo>
                    <a:pt x="223" y="19"/>
                    <a:pt x="186" y="38"/>
                    <a:pt x="177" y="47"/>
                  </a:cubicBezTo>
                  <a:cubicBezTo>
                    <a:pt x="140" y="75"/>
                    <a:pt x="121" y="94"/>
                    <a:pt x="93" y="122"/>
                  </a:cubicBezTo>
                  <a:cubicBezTo>
                    <a:pt x="47" y="168"/>
                    <a:pt x="19" y="233"/>
                    <a:pt x="0" y="307"/>
                  </a:cubicBezTo>
                  <a:lnTo>
                    <a:pt x="65" y="224"/>
                  </a:lnTo>
                  <a:lnTo>
                    <a:pt x="130" y="159"/>
                  </a:lnTo>
                  <a:cubicBezTo>
                    <a:pt x="167" y="112"/>
                    <a:pt x="214" y="66"/>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
            <p:cNvSpPr/>
            <p:nvPr/>
          </p:nvSpPr>
          <p:spPr>
            <a:xfrm>
              <a:off x="3710800" y="2262175"/>
              <a:ext cx="5600" cy="9325"/>
            </a:xfrm>
            <a:custGeom>
              <a:rect b="b" l="l" r="r" t="t"/>
              <a:pathLst>
                <a:path extrusionOk="0" h="373" w="224">
                  <a:moveTo>
                    <a:pt x="224" y="1"/>
                  </a:moveTo>
                  <a:lnTo>
                    <a:pt x="224" y="1"/>
                  </a:lnTo>
                  <a:cubicBezTo>
                    <a:pt x="168" y="28"/>
                    <a:pt x="122" y="94"/>
                    <a:pt x="75" y="168"/>
                  </a:cubicBezTo>
                  <a:cubicBezTo>
                    <a:pt x="57" y="196"/>
                    <a:pt x="38" y="233"/>
                    <a:pt x="29" y="261"/>
                  </a:cubicBezTo>
                  <a:cubicBezTo>
                    <a:pt x="10" y="298"/>
                    <a:pt x="1" y="335"/>
                    <a:pt x="1" y="372"/>
                  </a:cubicBezTo>
                  <a:lnTo>
                    <a:pt x="57" y="279"/>
                  </a:lnTo>
                  <a:cubicBezTo>
                    <a:pt x="84" y="242"/>
                    <a:pt x="94" y="214"/>
                    <a:pt x="122" y="186"/>
                  </a:cubicBezTo>
                  <a:cubicBezTo>
                    <a:pt x="159" y="121"/>
                    <a:pt x="205"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
            <p:cNvSpPr/>
            <p:nvPr/>
          </p:nvSpPr>
          <p:spPr>
            <a:xfrm>
              <a:off x="3704775" y="2266825"/>
              <a:ext cx="4200" cy="10250"/>
            </a:xfrm>
            <a:custGeom>
              <a:rect b="b" l="l" r="r" t="t"/>
              <a:pathLst>
                <a:path extrusionOk="0" h="410" w="168">
                  <a:moveTo>
                    <a:pt x="167" y="0"/>
                  </a:moveTo>
                  <a:lnTo>
                    <a:pt x="167" y="0"/>
                  </a:lnTo>
                  <a:cubicBezTo>
                    <a:pt x="121" y="56"/>
                    <a:pt x="84" y="121"/>
                    <a:pt x="56" y="196"/>
                  </a:cubicBezTo>
                  <a:lnTo>
                    <a:pt x="19" y="298"/>
                  </a:lnTo>
                  <a:cubicBezTo>
                    <a:pt x="10" y="335"/>
                    <a:pt x="0" y="381"/>
                    <a:pt x="10" y="409"/>
                  </a:cubicBezTo>
                  <a:lnTo>
                    <a:pt x="56" y="307"/>
                  </a:lnTo>
                  <a:cubicBezTo>
                    <a:pt x="84" y="279"/>
                    <a:pt x="93" y="242"/>
                    <a:pt x="102" y="205"/>
                  </a:cubicBezTo>
                  <a:cubicBezTo>
                    <a:pt x="130" y="140"/>
                    <a:pt x="14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3"/>
            <p:cNvSpPr/>
            <p:nvPr/>
          </p:nvSpPr>
          <p:spPr>
            <a:xfrm>
              <a:off x="3702900" y="2275650"/>
              <a:ext cx="5600" cy="10250"/>
            </a:xfrm>
            <a:custGeom>
              <a:rect b="b" l="l" r="r" t="t"/>
              <a:pathLst>
                <a:path extrusionOk="0" h="410" w="224">
                  <a:moveTo>
                    <a:pt x="224" y="0"/>
                  </a:moveTo>
                  <a:lnTo>
                    <a:pt x="224" y="0"/>
                  </a:lnTo>
                  <a:cubicBezTo>
                    <a:pt x="168" y="47"/>
                    <a:pt x="122" y="121"/>
                    <a:pt x="75" y="186"/>
                  </a:cubicBezTo>
                  <a:cubicBezTo>
                    <a:pt x="66" y="223"/>
                    <a:pt x="38" y="261"/>
                    <a:pt x="29" y="298"/>
                  </a:cubicBezTo>
                  <a:cubicBezTo>
                    <a:pt x="19" y="326"/>
                    <a:pt x="1" y="372"/>
                    <a:pt x="19" y="409"/>
                  </a:cubicBezTo>
                  <a:cubicBezTo>
                    <a:pt x="29" y="363"/>
                    <a:pt x="38" y="344"/>
                    <a:pt x="66" y="307"/>
                  </a:cubicBezTo>
                  <a:lnTo>
                    <a:pt x="122" y="214"/>
                  </a:lnTo>
                  <a:cubicBezTo>
                    <a:pt x="159" y="140"/>
                    <a:pt x="205" y="75"/>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3"/>
            <p:cNvSpPr/>
            <p:nvPr/>
          </p:nvSpPr>
          <p:spPr>
            <a:xfrm>
              <a:off x="3731950" y="2275175"/>
              <a:ext cx="3275" cy="3750"/>
            </a:xfrm>
            <a:custGeom>
              <a:rect b="b" l="l" r="r" t="t"/>
              <a:pathLst>
                <a:path extrusionOk="0" h="150" w="131">
                  <a:moveTo>
                    <a:pt x="130" y="1"/>
                  </a:moveTo>
                  <a:lnTo>
                    <a:pt x="130" y="1"/>
                  </a:lnTo>
                  <a:cubicBezTo>
                    <a:pt x="102" y="10"/>
                    <a:pt x="75" y="38"/>
                    <a:pt x="56" y="57"/>
                  </a:cubicBezTo>
                  <a:cubicBezTo>
                    <a:pt x="28" y="85"/>
                    <a:pt x="19" y="112"/>
                    <a:pt x="0" y="150"/>
                  </a:cubicBezTo>
                  <a:cubicBezTo>
                    <a:pt x="37" y="140"/>
                    <a:pt x="65" y="112"/>
                    <a:pt x="84" y="94"/>
                  </a:cubicBezTo>
                  <a:cubicBezTo>
                    <a:pt x="112" y="66"/>
                    <a:pt x="121"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
            <p:cNvSpPr/>
            <p:nvPr/>
          </p:nvSpPr>
          <p:spPr>
            <a:xfrm>
              <a:off x="3736125" y="2273325"/>
              <a:ext cx="3275" cy="3975"/>
            </a:xfrm>
            <a:custGeom>
              <a:rect b="b" l="l" r="r" t="t"/>
              <a:pathLst>
                <a:path extrusionOk="0" h="159" w="131">
                  <a:moveTo>
                    <a:pt x="131" y="1"/>
                  </a:moveTo>
                  <a:lnTo>
                    <a:pt x="131" y="1"/>
                  </a:lnTo>
                  <a:cubicBezTo>
                    <a:pt x="93" y="19"/>
                    <a:pt x="75" y="38"/>
                    <a:pt x="47" y="66"/>
                  </a:cubicBezTo>
                  <a:cubicBezTo>
                    <a:pt x="28" y="84"/>
                    <a:pt x="10" y="121"/>
                    <a:pt x="1" y="159"/>
                  </a:cubicBezTo>
                  <a:cubicBezTo>
                    <a:pt x="38" y="140"/>
                    <a:pt x="56" y="121"/>
                    <a:pt x="84" y="93"/>
                  </a:cubicBezTo>
                  <a:cubicBezTo>
                    <a:pt x="103" y="75"/>
                    <a:pt x="121"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3"/>
            <p:cNvSpPr/>
            <p:nvPr/>
          </p:nvSpPr>
          <p:spPr>
            <a:xfrm>
              <a:off x="3699900" y="2290050"/>
              <a:ext cx="2350" cy="7225"/>
            </a:xfrm>
            <a:custGeom>
              <a:rect b="b" l="l" r="r" t="t"/>
              <a:pathLst>
                <a:path extrusionOk="0" h="289" w="94">
                  <a:moveTo>
                    <a:pt x="93" y="1"/>
                  </a:moveTo>
                  <a:cubicBezTo>
                    <a:pt x="56" y="28"/>
                    <a:pt x="28" y="75"/>
                    <a:pt x="19" y="140"/>
                  </a:cubicBezTo>
                  <a:cubicBezTo>
                    <a:pt x="19" y="158"/>
                    <a:pt x="9" y="186"/>
                    <a:pt x="9" y="205"/>
                  </a:cubicBezTo>
                  <a:cubicBezTo>
                    <a:pt x="0" y="233"/>
                    <a:pt x="0" y="261"/>
                    <a:pt x="9" y="289"/>
                  </a:cubicBezTo>
                  <a:cubicBezTo>
                    <a:pt x="28" y="242"/>
                    <a:pt x="56" y="196"/>
                    <a:pt x="65" y="149"/>
                  </a:cubicBezTo>
                  <a:cubicBezTo>
                    <a:pt x="84" y="103"/>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3"/>
            <p:cNvSpPr/>
            <p:nvPr/>
          </p:nvSpPr>
          <p:spPr>
            <a:xfrm>
              <a:off x="3676675" y="2100500"/>
              <a:ext cx="70850" cy="74150"/>
            </a:xfrm>
            <a:custGeom>
              <a:rect b="b" l="l" r="r" t="t"/>
              <a:pathLst>
                <a:path extrusionOk="0" h="2966" w="2834">
                  <a:moveTo>
                    <a:pt x="1485" y="1"/>
                  </a:moveTo>
                  <a:cubicBezTo>
                    <a:pt x="1479" y="1"/>
                    <a:pt x="1474" y="1"/>
                    <a:pt x="1468" y="1"/>
                  </a:cubicBezTo>
                  <a:cubicBezTo>
                    <a:pt x="1301" y="29"/>
                    <a:pt x="1171" y="196"/>
                    <a:pt x="1115" y="364"/>
                  </a:cubicBezTo>
                  <a:cubicBezTo>
                    <a:pt x="1050" y="531"/>
                    <a:pt x="1041" y="717"/>
                    <a:pt x="957" y="875"/>
                  </a:cubicBezTo>
                  <a:cubicBezTo>
                    <a:pt x="920" y="717"/>
                    <a:pt x="873" y="540"/>
                    <a:pt x="753" y="410"/>
                  </a:cubicBezTo>
                  <a:cubicBezTo>
                    <a:pt x="671" y="314"/>
                    <a:pt x="537" y="235"/>
                    <a:pt x="401" y="235"/>
                  </a:cubicBezTo>
                  <a:cubicBezTo>
                    <a:pt x="367" y="235"/>
                    <a:pt x="332" y="241"/>
                    <a:pt x="297" y="252"/>
                  </a:cubicBezTo>
                  <a:cubicBezTo>
                    <a:pt x="28" y="336"/>
                    <a:pt x="0" y="689"/>
                    <a:pt x="28" y="958"/>
                  </a:cubicBezTo>
                  <a:cubicBezTo>
                    <a:pt x="121" y="1646"/>
                    <a:pt x="390" y="2296"/>
                    <a:pt x="790" y="2853"/>
                  </a:cubicBezTo>
                  <a:cubicBezTo>
                    <a:pt x="837" y="2936"/>
                    <a:pt x="916" y="2965"/>
                    <a:pt x="1002" y="2965"/>
                  </a:cubicBezTo>
                  <a:cubicBezTo>
                    <a:pt x="1120" y="2965"/>
                    <a:pt x="1252" y="2911"/>
                    <a:pt x="1338" y="2863"/>
                  </a:cubicBezTo>
                  <a:cubicBezTo>
                    <a:pt x="1905" y="2528"/>
                    <a:pt x="2416" y="2064"/>
                    <a:pt x="2676" y="1460"/>
                  </a:cubicBezTo>
                  <a:cubicBezTo>
                    <a:pt x="2759" y="1274"/>
                    <a:pt x="2834" y="1060"/>
                    <a:pt x="2797" y="865"/>
                  </a:cubicBezTo>
                  <a:cubicBezTo>
                    <a:pt x="2759" y="670"/>
                    <a:pt x="2611" y="466"/>
                    <a:pt x="2397" y="456"/>
                  </a:cubicBezTo>
                  <a:cubicBezTo>
                    <a:pt x="2392" y="456"/>
                    <a:pt x="2387" y="456"/>
                    <a:pt x="2382" y="456"/>
                  </a:cubicBezTo>
                  <a:cubicBezTo>
                    <a:pt x="2174" y="456"/>
                    <a:pt x="1994" y="637"/>
                    <a:pt x="1858" y="810"/>
                  </a:cubicBezTo>
                  <a:cubicBezTo>
                    <a:pt x="1877" y="633"/>
                    <a:pt x="1905" y="456"/>
                    <a:pt x="1840" y="299"/>
                  </a:cubicBezTo>
                  <a:cubicBezTo>
                    <a:pt x="1795" y="137"/>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
            <p:cNvSpPr/>
            <p:nvPr/>
          </p:nvSpPr>
          <p:spPr>
            <a:xfrm>
              <a:off x="3675975" y="2099100"/>
              <a:ext cx="71800" cy="75525"/>
            </a:xfrm>
            <a:custGeom>
              <a:rect b="b" l="l" r="r" t="t"/>
              <a:pathLst>
                <a:path extrusionOk="0" h="3021" w="2872">
                  <a:moveTo>
                    <a:pt x="818" y="2909"/>
                  </a:moveTo>
                  <a:cubicBezTo>
                    <a:pt x="836" y="2956"/>
                    <a:pt x="874" y="2975"/>
                    <a:pt x="920" y="3002"/>
                  </a:cubicBezTo>
                  <a:cubicBezTo>
                    <a:pt x="874" y="2975"/>
                    <a:pt x="836" y="2947"/>
                    <a:pt x="818" y="2909"/>
                  </a:cubicBezTo>
                  <a:close/>
                  <a:moveTo>
                    <a:pt x="1479" y="0"/>
                  </a:moveTo>
                  <a:cubicBezTo>
                    <a:pt x="1469" y="0"/>
                    <a:pt x="1459" y="1"/>
                    <a:pt x="1450" y="1"/>
                  </a:cubicBezTo>
                  <a:cubicBezTo>
                    <a:pt x="1347" y="20"/>
                    <a:pt x="1264" y="85"/>
                    <a:pt x="1208" y="159"/>
                  </a:cubicBezTo>
                  <a:cubicBezTo>
                    <a:pt x="1152" y="224"/>
                    <a:pt x="1106" y="317"/>
                    <a:pt x="1078" y="401"/>
                  </a:cubicBezTo>
                  <a:cubicBezTo>
                    <a:pt x="1050" y="531"/>
                    <a:pt x="1022" y="670"/>
                    <a:pt x="985" y="791"/>
                  </a:cubicBezTo>
                  <a:cubicBezTo>
                    <a:pt x="939" y="680"/>
                    <a:pt x="901" y="559"/>
                    <a:pt x="818" y="457"/>
                  </a:cubicBezTo>
                  <a:cubicBezTo>
                    <a:pt x="753" y="392"/>
                    <a:pt x="697" y="327"/>
                    <a:pt x="613" y="299"/>
                  </a:cubicBezTo>
                  <a:cubicBezTo>
                    <a:pt x="555" y="270"/>
                    <a:pt x="492" y="246"/>
                    <a:pt x="422" y="246"/>
                  </a:cubicBezTo>
                  <a:cubicBezTo>
                    <a:pt x="403" y="246"/>
                    <a:pt x="383" y="248"/>
                    <a:pt x="363" y="252"/>
                  </a:cubicBezTo>
                  <a:cubicBezTo>
                    <a:pt x="270" y="262"/>
                    <a:pt x="195" y="317"/>
                    <a:pt x="140" y="373"/>
                  </a:cubicBezTo>
                  <a:cubicBezTo>
                    <a:pt x="84" y="447"/>
                    <a:pt x="56" y="531"/>
                    <a:pt x="37" y="605"/>
                  </a:cubicBezTo>
                  <a:cubicBezTo>
                    <a:pt x="0" y="773"/>
                    <a:pt x="9" y="949"/>
                    <a:pt x="47" y="1098"/>
                  </a:cubicBezTo>
                  <a:cubicBezTo>
                    <a:pt x="102" y="1423"/>
                    <a:pt x="195" y="1739"/>
                    <a:pt x="325" y="2036"/>
                  </a:cubicBezTo>
                  <a:cubicBezTo>
                    <a:pt x="455" y="2343"/>
                    <a:pt x="613" y="2631"/>
                    <a:pt x="799" y="2882"/>
                  </a:cubicBezTo>
                  <a:cubicBezTo>
                    <a:pt x="613" y="2621"/>
                    <a:pt x="455" y="2343"/>
                    <a:pt x="335" y="2036"/>
                  </a:cubicBezTo>
                  <a:cubicBezTo>
                    <a:pt x="223" y="1739"/>
                    <a:pt x="130" y="1423"/>
                    <a:pt x="84" y="1098"/>
                  </a:cubicBezTo>
                  <a:cubicBezTo>
                    <a:pt x="56" y="931"/>
                    <a:pt x="47" y="773"/>
                    <a:pt x="84" y="624"/>
                  </a:cubicBezTo>
                  <a:cubicBezTo>
                    <a:pt x="102" y="540"/>
                    <a:pt x="130" y="466"/>
                    <a:pt x="177" y="410"/>
                  </a:cubicBezTo>
                  <a:cubicBezTo>
                    <a:pt x="223" y="355"/>
                    <a:pt x="288" y="317"/>
                    <a:pt x="363" y="308"/>
                  </a:cubicBezTo>
                  <a:cubicBezTo>
                    <a:pt x="374" y="306"/>
                    <a:pt x="385" y="306"/>
                    <a:pt x="397" y="306"/>
                  </a:cubicBezTo>
                  <a:cubicBezTo>
                    <a:pt x="456" y="306"/>
                    <a:pt x="524" y="324"/>
                    <a:pt x="586" y="355"/>
                  </a:cubicBezTo>
                  <a:cubicBezTo>
                    <a:pt x="651" y="392"/>
                    <a:pt x="706" y="438"/>
                    <a:pt x="753" y="503"/>
                  </a:cubicBezTo>
                  <a:cubicBezTo>
                    <a:pt x="846" y="633"/>
                    <a:pt x="892" y="782"/>
                    <a:pt x="939" y="931"/>
                  </a:cubicBezTo>
                  <a:lnTo>
                    <a:pt x="976" y="1042"/>
                  </a:lnTo>
                  <a:lnTo>
                    <a:pt x="1022" y="949"/>
                  </a:lnTo>
                  <a:cubicBezTo>
                    <a:pt x="1106" y="782"/>
                    <a:pt x="1115" y="596"/>
                    <a:pt x="1171" y="438"/>
                  </a:cubicBezTo>
                  <a:cubicBezTo>
                    <a:pt x="1199" y="355"/>
                    <a:pt x="1236" y="280"/>
                    <a:pt x="1292" y="224"/>
                  </a:cubicBezTo>
                  <a:cubicBezTo>
                    <a:pt x="1338" y="169"/>
                    <a:pt x="1403" y="122"/>
                    <a:pt x="1477" y="113"/>
                  </a:cubicBezTo>
                  <a:cubicBezTo>
                    <a:pt x="1491" y="109"/>
                    <a:pt x="1506" y="107"/>
                    <a:pt x="1521" y="107"/>
                  </a:cubicBezTo>
                  <a:cubicBezTo>
                    <a:pt x="1577" y="107"/>
                    <a:pt x="1638" y="132"/>
                    <a:pt x="1682" y="169"/>
                  </a:cubicBezTo>
                  <a:cubicBezTo>
                    <a:pt x="1747" y="215"/>
                    <a:pt x="1793" y="280"/>
                    <a:pt x="1821" y="355"/>
                  </a:cubicBezTo>
                  <a:cubicBezTo>
                    <a:pt x="1886" y="503"/>
                    <a:pt x="1858" y="680"/>
                    <a:pt x="1849" y="856"/>
                  </a:cubicBezTo>
                  <a:lnTo>
                    <a:pt x="1821" y="1014"/>
                  </a:lnTo>
                  <a:lnTo>
                    <a:pt x="1933" y="884"/>
                  </a:lnTo>
                  <a:cubicBezTo>
                    <a:pt x="1988" y="819"/>
                    <a:pt x="2044" y="745"/>
                    <a:pt x="2118" y="689"/>
                  </a:cubicBezTo>
                  <a:cubicBezTo>
                    <a:pt x="2184" y="633"/>
                    <a:pt x="2258" y="587"/>
                    <a:pt x="2332" y="559"/>
                  </a:cubicBezTo>
                  <a:cubicBezTo>
                    <a:pt x="2359" y="553"/>
                    <a:pt x="2385" y="550"/>
                    <a:pt x="2412" y="550"/>
                  </a:cubicBezTo>
                  <a:cubicBezTo>
                    <a:pt x="2469" y="550"/>
                    <a:pt x="2526" y="564"/>
                    <a:pt x="2583" y="596"/>
                  </a:cubicBezTo>
                  <a:cubicBezTo>
                    <a:pt x="2648" y="643"/>
                    <a:pt x="2722" y="698"/>
                    <a:pt x="2750" y="782"/>
                  </a:cubicBezTo>
                  <a:cubicBezTo>
                    <a:pt x="2797" y="866"/>
                    <a:pt x="2815" y="949"/>
                    <a:pt x="2815" y="1042"/>
                  </a:cubicBezTo>
                  <a:cubicBezTo>
                    <a:pt x="2815" y="1135"/>
                    <a:pt x="2797" y="1228"/>
                    <a:pt x="2769" y="1302"/>
                  </a:cubicBezTo>
                  <a:cubicBezTo>
                    <a:pt x="2741" y="1395"/>
                    <a:pt x="2704" y="1479"/>
                    <a:pt x="2657" y="1562"/>
                  </a:cubicBezTo>
                  <a:cubicBezTo>
                    <a:pt x="2629" y="1646"/>
                    <a:pt x="2583" y="1720"/>
                    <a:pt x="2537" y="1804"/>
                  </a:cubicBezTo>
                  <a:cubicBezTo>
                    <a:pt x="2332" y="2120"/>
                    <a:pt x="2081" y="2398"/>
                    <a:pt x="1793" y="2631"/>
                  </a:cubicBezTo>
                  <a:cubicBezTo>
                    <a:pt x="1635" y="2742"/>
                    <a:pt x="1487" y="2854"/>
                    <a:pt x="1329" y="2947"/>
                  </a:cubicBezTo>
                  <a:cubicBezTo>
                    <a:pt x="1245" y="2975"/>
                    <a:pt x="1152" y="3012"/>
                    <a:pt x="1059" y="3021"/>
                  </a:cubicBezTo>
                  <a:cubicBezTo>
                    <a:pt x="1152" y="3021"/>
                    <a:pt x="1245" y="2993"/>
                    <a:pt x="1329" y="2956"/>
                  </a:cubicBezTo>
                  <a:cubicBezTo>
                    <a:pt x="1487" y="2863"/>
                    <a:pt x="1654" y="2761"/>
                    <a:pt x="1803" y="2649"/>
                  </a:cubicBezTo>
                  <a:cubicBezTo>
                    <a:pt x="2100" y="2436"/>
                    <a:pt x="2369" y="2166"/>
                    <a:pt x="2583" y="1841"/>
                  </a:cubicBezTo>
                  <a:cubicBezTo>
                    <a:pt x="2629" y="1757"/>
                    <a:pt x="2685" y="1674"/>
                    <a:pt x="2722" y="1599"/>
                  </a:cubicBezTo>
                  <a:cubicBezTo>
                    <a:pt x="2769" y="1516"/>
                    <a:pt x="2797" y="1423"/>
                    <a:pt x="2834" y="1330"/>
                  </a:cubicBezTo>
                  <a:cubicBezTo>
                    <a:pt x="2843" y="1237"/>
                    <a:pt x="2871" y="1144"/>
                    <a:pt x="2871" y="1042"/>
                  </a:cubicBezTo>
                  <a:cubicBezTo>
                    <a:pt x="2871" y="949"/>
                    <a:pt x="2862" y="838"/>
                    <a:pt x="2815" y="745"/>
                  </a:cubicBezTo>
                  <a:cubicBezTo>
                    <a:pt x="2769" y="652"/>
                    <a:pt x="2704" y="577"/>
                    <a:pt x="2611" y="531"/>
                  </a:cubicBezTo>
                  <a:cubicBezTo>
                    <a:pt x="2556" y="488"/>
                    <a:pt x="2489" y="470"/>
                    <a:pt x="2421" y="470"/>
                  </a:cubicBezTo>
                  <a:cubicBezTo>
                    <a:pt x="2385" y="470"/>
                    <a:pt x="2349" y="475"/>
                    <a:pt x="2314" y="485"/>
                  </a:cubicBezTo>
                  <a:cubicBezTo>
                    <a:pt x="2211" y="503"/>
                    <a:pt x="2128" y="559"/>
                    <a:pt x="2044" y="624"/>
                  </a:cubicBezTo>
                  <a:cubicBezTo>
                    <a:pt x="2016" y="652"/>
                    <a:pt x="1979" y="680"/>
                    <a:pt x="1942" y="717"/>
                  </a:cubicBezTo>
                  <a:lnTo>
                    <a:pt x="1942" y="596"/>
                  </a:lnTo>
                  <a:cubicBezTo>
                    <a:pt x="1942" y="503"/>
                    <a:pt x="1933" y="410"/>
                    <a:pt x="1896" y="317"/>
                  </a:cubicBezTo>
                  <a:cubicBezTo>
                    <a:pt x="1858" y="224"/>
                    <a:pt x="1803" y="141"/>
                    <a:pt x="1728" y="85"/>
                  </a:cubicBezTo>
                  <a:cubicBezTo>
                    <a:pt x="1662" y="35"/>
                    <a:pt x="1565" y="0"/>
                    <a:pt x="14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3"/>
            <p:cNvSpPr/>
            <p:nvPr/>
          </p:nvSpPr>
          <p:spPr>
            <a:xfrm>
              <a:off x="3699900" y="2122350"/>
              <a:ext cx="1875" cy="52050"/>
            </a:xfrm>
            <a:custGeom>
              <a:rect b="b" l="l" r="r" t="t"/>
              <a:pathLst>
                <a:path extrusionOk="0" h="2082" w="75">
                  <a:moveTo>
                    <a:pt x="28" y="1"/>
                  </a:moveTo>
                  <a:lnTo>
                    <a:pt x="28" y="530"/>
                  </a:lnTo>
                  <a:lnTo>
                    <a:pt x="28" y="1050"/>
                  </a:lnTo>
                  <a:lnTo>
                    <a:pt x="28" y="1571"/>
                  </a:lnTo>
                  <a:cubicBezTo>
                    <a:pt x="28" y="1654"/>
                    <a:pt x="19" y="1747"/>
                    <a:pt x="19" y="1831"/>
                  </a:cubicBezTo>
                  <a:cubicBezTo>
                    <a:pt x="19" y="1905"/>
                    <a:pt x="9" y="1998"/>
                    <a:pt x="0" y="2082"/>
                  </a:cubicBezTo>
                  <a:cubicBezTo>
                    <a:pt x="47" y="1924"/>
                    <a:pt x="56" y="1747"/>
                    <a:pt x="65" y="1571"/>
                  </a:cubicBezTo>
                  <a:cubicBezTo>
                    <a:pt x="74" y="1394"/>
                    <a:pt x="74" y="1227"/>
                    <a:pt x="74" y="1050"/>
                  </a:cubicBezTo>
                  <a:cubicBezTo>
                    <a:pt x="74" y="874"/>
                    <a:pt x="74" y="697"/>
                    <a:pt x="65" y="530"/>
                  </a:cubicBez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3"/>
            <p:cNvSpPr/>
            <p:nvPr/>
          </p:nvSpPr>
          <p:spPr>
            <a:xfrm>
              <a:off x="3701750" y="2121200"/>
              <a:ext cx="21400" cy="53425"/>
            </a:xfrm>
            <a:custGeom>
              <a:rect b="b" l="l" r="r" t="t"/>
              <a:pathLst>
                <a:path extrusionOk="0" h="2137" w="856">
                  <a:moveTo>
                    <a:pt x="855" y="0"/>
                  </a:moveTo>
                  <a:lnTo>
                    <a:pt x="604" y="530"/>
                  </a:lnTo>
                  <a:cubicBezTo>
                    <a:pt x="539" y="697"/>
                    <a:pt x="456" y="883"/>
                    <a:pt x="391" y="1059"/>
                  </a:cubicBezTo>
                  <a:cubicBezTo>
                    <a:pt x="316" y="1236"/>
                    <a:pt x="251" y="1412"/>
                    <a:pt x="177" y="1598"/>
                  </a:cubicBezTo>
                  <a:cubicBezTo>
                    <a:pt x="121" y="1765"/>
                    <a:pt x="47" y="1951"/>
                    <a:pt x="0" y="2137"/>
                  </a:cubicBezTo>
                  <a:cubicBezTo>
                    <a:pt x="38" y="2044"/>
                    <a:pt x="75" y="1970"/>
                    <a:pt x="112" y="1877"/>
                  </a:cubicBezTo>
                  <a:cubicBezTo>
                    <a:pt x="149" y="1784"/>
                    <a:pt x="177" y="1700"/>
                    <a:pt x="214" y="1607"/>
                  </a:cubicBezTo>
                  <a:lnTo>
                    <a:pt x="437" y="1069"/>
                  </a:lnTo>
                  <a:lnTo>
                    <a:pt x="642" y="539"/>
                  </a:lnTo>
                  <a:cubicBezTo>
                    <a:pt x="716" y="362"/>
                    <a:pt x="781" y="186"/>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
            <p:cNvSpPr/>
            <p:nvPr/>
          </p:nvSpPr>
          <p:spPr>
            <a:xfrm>
              <a:off x="3702450" y="2141625"/>
              <a:ext cx="1425" cy="14900"/>
            </a:xfrm>
            <a:custGeom>
              <a:rect b="b" l="l" r="r" t="t"/>
              <a:pathLst>
                <a:path extrusionOk="0" h="596" w="57">
                  <a:moveTo>
                    <a:pt x="37" y="1"/>
                  </a:moveTo>
                  <a:cubicBezTo>
                    <a:pt x="28" y="103"/>
                    <a:pt x="10" y="196"/>
                    <a:pt x="0" y="289"/>
                  </a:cubicBezTo>
                  <a:lnTo>
                    <a:pt x="0" y="437"/>
                  </a:lnTo>
                  <a:cubicBezTo>
                    <a:pt x="0" y="484"/>
                    <a:pt x="10" y="549"/>
                    <a:pt x="10" y="595"/>
                  </a:cubicBezTo>
                  <a:cubicBezTo>
                    <a:pt x="37" y="549"/>
                    <a:pt x="47" y="484"/>
                    <a:pt x="47" y="437"/>
                  </a:cubicBezTo>
                  <a:cubicBezTo>
                    <a:pt x="56" y="391"/>
                    <a:pt x="56" y="335"/>
                    <a:pt x="56" y="289"/>
                  </a:cubicBezTo>
                  <a:cubicBezTo>
                    <a:pt x="56" y="196"/>
                    <a:pt x="56" y="94"/>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
            <p:cNvSpPr/>
            <p:nvPr/>
          </p:nvSpPr>
          <p:spPr>
            <a:xfrm>
              <a:off x="3704300" y="2136050"/>
              <a:ext cx="1875" cy="9100"/>
            </a:xfrm>
            <a:custGeom>
              <a:rect b="b" l="l" r="r" t="t"/>
              <a:pathLst>
                <a:path extrusionOk="0" h="364" w="75">
                  <a:moveTo>
                    <a:pt x="10" y="1"/>
                  </a:moveTo>
                  <a:lnTo>
                    <a:pt x="10" y="1"/>
                  </a:lnTo>
                  <a:cubicBezTo>
                    <a:pt x="1" y="56"/>
                    <a:pt x="10" y="131"/>
                    <a:pt x="19" y="177"/>
                  </a:cubicBezTo>
                  <a:cubicBezTo>
                    <a:pt x="19" y="214"/>
                    <a:pt x="19" y="233"/>
                    <a:pt x="29" y="270"/>
                  </a:cubicBezTo>
                  <a:cubicBezTo>
                    <a:pt x="29" y="307"/>
                    <a:pt x="47" y="326"/>
                    <a:pt x="47" y="363"/>
                  </a:cubicBezTo>
                  <a:cubicBezTo>
                    <a:pt x="56" y="335"/>
                    <a:pt x="66" y="307"/>
                    <a:pt x="66" y="270"/>
                  </a:cubicBezTo>
                  <a:cubicBezTo>
                    <a:pt x="75" y="233"/>
                    <a:pt x="66" y="214"/>
                    <a:pt x="66" y="177"/>
                  </a:cubicBezTo>
                  <a:cubicBezTo>
                    <a:pt x="5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
            <p:cNvSpPr/>
            <p:nvPr/>
          </p:nvSpPr>
          <p:spPr>
            <a:xfrm>
              <a:off x="3707100" y="2135825"/>
              <a:ext cx="2350" cy="13725"/>
            </a:xfrm>
            <a:custGeom>
              <a:rect b="b" l="l" r="r" t="t"/>
              <a:pathLst>
                <a:path extrusionOk="0" h="549" w="94">
                  <a:moveTo>
                    <a:pt x="84" y="0"/>
                  </a:moveTo>
                  <a:lnTo>
                    <a:pt x="84" y="0"/>
                  </a:lnTo>
                  <a:cubicBezTo>
                    <a:pt x="47" y="93"/>
                    <a:pt x="37" y="186"/>
                    <a:pt x="28" y="270"/>
                  </a:cubicBezTo>
                  <a:cubicBezTo>
                    <a:pt x="9" y="363"/>
                    <a:pt x="0" y="456"/>
                    <a:pt x="0" y="549"/>
                  </a:cubicBezTo>
                  <a:cubicBezTo>
                    <a:pt x="28" y="511"/>
                    <a:pt x="37" y="465"/>
                    <a:pt x="47" y="418"/>
                  </a:cubicBezTo>
                  <a:cubicBezTo>
                    <a:pt x="56" y="372"/>
                    <a:pt x="56" y="326"/>
                    <a:pt x="74"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
            <p:cNvSpPr/>
            <p:nvPr/>
          </p:nvSpPr>
          <p:spPr>
            <a:xfrm>
              <a:off x="3703600" y="2154400"/>
              <a:ext cx="2350" cy="8400"/>
            </a:xfrm>
            <a:custGeom>
              <a:rect b="b" l="l" r="r" t="t"/>
              <a:pathLst>
                <a:path extrusionOk="0" h="336" w="94">
                  <a:moveTo>
                    <a:pt x="94" y="1"/>
                  </a:moveTo>
                  <a:cubicBezTo>
                    <a:pt x="57" y="47"/>
                    <a:pt x="47" y="103"/>
                    <a:pt x="29" y="159"/>
                  </a:cubicBezTo>
                  <a:cubicBezTo>
                    <a:pt x="10" y="224"/>
                    <a:pt x="1" y="279"/>
                    <a:pt x="1" y="335"/>
                  </a:cubicBezTo>
                  <a:cubicBezTo>
                    <a:pt x="38" y="279"/>
                    <a:pt x="57" y="233"/>
                    <a:pt x="75" y="177"/>
                  </a:cubicBezTo>
                  <a:cubicBezTo>
                    <a:pt x="84" y="112"/>
                    <a:pt x="94" y="56"/>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
            <p:cNvSpPr/>
            <p:nvPr/>
          </p:nvSpPr>
          <p:spPr>
            <a:xfrm>
              <a:off x="3717775" y="2107725"/>
              <a:ext cx="1650" cy="12800"/>
            </a:xfrm>
            <a:custGeom>
              <a:rect b="b" l="l" r="r" t="t"/>
              <a:pathLst>
                <a:path extrusionOk="0" h="512" w="66">
                  <a:moveTo>
                    <a:pt x="10" y="0"/>
                  </a:moveTo>
                  <a:cubicBezTo>
                    <a:pt x="1" y="93"/>
                    <a:pt x="10" y="167"/>
                    <a:pt x="19" y="251"/>
                  </a:cubicBezTo>
                  <a:cubicBezTo>
                    <a:pt x="19" y="298"/>
                    <a:pt x="28" y="335"/>
                    <a:pt x="28" y="381"/>
                  </a:cubicBezTo>
                  <a:cubicBezTo>
                    <a:pt x="28" y="428"/>
                    <a:pt x="38" y="465"/>
                    <a:pt x="38" y="511"/>
                  </a:cubicBezTo>
                  <a:cubicBezTo>
                    <a:pt x="47" y="474"/>
                    <a:pt x="66" y="428"/>
                    <a:pt x="66" y="381"/>
                  </a:cubicBezTo>
                  <a:lnTo>
                    <a:pt x="66" y="251"/>
                  </a:lnTo>
                  <a:cubicBezTo>
                    <a:pt x="66" y="167"/>
                    <a:pt x="47"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
            <p:cNvSpPr/>
            <p:nvPr/>
          </p:nvSpPr>
          <p:spPr>
            <a:xfrm>
              <a:off x="3716375" y="2116300"/>
              <a:ext cx="1425" cy="9100"/>
            </a:xfrm>
            <a:custGeom>
              <a:rect b="b" l="l" r="r" t="t"/>
              <a:pathLst>
                <a:path extrusionOk="0" h="364" w="57">
                  <a:moveTo>
                    <a:pt x="10" y="1"/>
                  </a:moveTo>
                  <a:cubicBezTo>
                    <a:pt x="1" y="75"/>
                    <a:pt x="1" y="131"/>
                    <a:pt x="10" y="187"/>
                  </a:cubicBezTo>
                  <a:cubicBezTo>
                    <a:pt x="10" y="243"/>
                    <a:pt x="19" y="308"/>
                    <a:pt x="19" y="363"/>
                  </a:cubicBezTo>
                  <a:cubicBezTo>
                    <a:pt x="47" y="326"/>
                    <a:pt x="57" y="308"/>
                    <a:pt x="57" y="270"/>
                  </a:cubicBezTo>
                  <a:lnTo>
                    <a:pt x="57" y="178"/>
                  </a:lnTo>
                  <a:cubicBezTo>
                    <a:pt x="57" y="140"/>
                    <a:pt x="57" y="122"/>
                    <a:pt x="47" y="85"/>
                  </a:cubicBezTo>
                  <a:cubicBezTo>
                    <a:pt x="38" y="5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
            <p:cNvSpPr/>
            <p:nvPr/>
          </p:nvSpPr>
          <p:spPr>
            <a:xfrm>
              <a:off x="3714750" y="2106800"/>
              <a:ext cx="1650" cy="4650"/>
            </a:xfrm>
            <a:custGeom>
              <a:rect b="b" l="l" r="r" t="t"/>
              <a:pathLst>
                <a:path extrusionOk="0" h="186" w="66">
                  <a:moveTo>
                    <a:pt x="1" y="0"/>
                  </a:moveTo>
                  <a:cubicBezTo>
                    <a:pt x="1" y="37"/>
                    <a:pt x="10" y="65"/>
                    <a:pt x="10" y="93"/>
                  </a:cubicBezTo>
                  <a:cubicBezTo>
                    <a:pt x="10" y="102"/>
                    <a:pt x="19" y="130"/>
                    <a:pt x="19" y="139"/>
                  </a:cubicBezTo>
                  <a:cubicBezTo>
                    <a:pt x="29" y="149"/>
                    <a:pt x="29" y="177"/>
                    <a:pt x="47" y="186"/>
                  </a:cubicBezTo>
                  <a:cubicBezTo>
                    <a:pt x="66" y="149"/>
                    <a:pt x="66" y="112"/>
                    <a:pt x="56" y="84"/>
                  </a:cubicBezTo>
                  <a:cubicBezTo>
                    <a:pt x="47" y="65"/>
                    <a:pt x="47" y="47"/>
                    <a:pt x="29" y="37"/>
                  </a:cubicBezTo>
                  <a:cubicBezTo>
                    <a:pt x="29" y="19"/>
                    <a:pt x="10"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3"/>
            <p:cNvSpPr/>
            <p:nvPr/>
          </p:nvSpPr>
          <p:spPr>
            <a:xfrm>
              <a:off x="3739850" y="2117700"/>
              <a:ext cx="4200" cy="11175"/>
            </a:xfrm>
            <a:custGeom>
              <a:rect b="b" l="l" r="r" t="t"/>
              <a:pathLst>
                <a:path extrusionOk="0" h="447" w="168">
                  <a:moveTo>
                    <a:pt x="0" y="1"/>
                  </a:moveTo>
                  <a:cubicBezTo>
                    <a:pt x="74" y="66"/>
                    <a:pt x="112" y="140"/>
                    <a:pt x="93" y="214"/>
                  </a:cubicBezTo>
                  <a:lnTo>
                    <a:pt x="93" y="326"/>
                  </a:lnTo>
                  <a:lnTo>
                    <a:pt x="93" y="391"/>
                  </a:lnTo>
                  <a:cubicBezTo>
                    <a:pt x="84" y="400"/>
                    <a:pt x="84" y="419"/>
                    <a:pt x="84" y="447"/>
                  </a:cubicBezTo>
                  <a:cubicBezTo>
                    <a:pt x="93" y="419"/>
                    <a:pt x="112" y="410"/>
                    <a:pt x="121" y="391"/>
                  </a:cubicBezTo>
                  <a:cubicBezTo>
                    <a:pt x="130" y="372"/>
                    <a:pt x="130" y="354"/>
                    <a:pt x="140" y="326"/>
                  </a:cubicBezTo>
                  <a:cubicBezTo>
                    <a:pt x="158" y="298"/>
                    <a:pt x="167" y="252"/>
                    <a:pt x="158" y="205"/>
                  </a:cubicBezTo>
                  <a:cubicBezTo>
                    <a:pt x="158" y="159"/>
                    <a:pt x="130" y="112"/>
                    <a:pt x="112" y="75"/>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3"/>
            <p:cNvSpPr/>
            <p:nvPr/>
          </p:nvSpPr>
          <p:spPr>
            <a:xfrm>
              <a:off x="3738225" y="2124675"/>
              <a:ext cx="3025" cy="10950"/>
            </a:xfrm>
            <a:custGeom>
              <a:rect b="b" l="l" r="r" t="t"/>
              <a:pathLst>
                <a:path extrusionOk="0" h="438" w="121">
                  <a:moveTo>
                    <a:pt x="121" y="0"/>
                  </a:moveTo>
                  <a:lnTo>
                    <a:pt x="121" y="0"/>
                  </a:lnTo>
                  <a:cubicBezTo>
                    <a:pt x="102" y="38"/>
                    <a:pt x="93" y="75"/>
                    <a:pt x="93" y="121"/>
                  </a:cubicBezTo>
                  <a:lnTo>
                    <a:pt x="56" y="223"/>
                  </a:lnTo>
                  <a:lnTo>
                    <a:pt x="37" y="326"/>
                  </a:lnTo>
                  <a:lnTo>
                    <a:pt x="0" y="437"/>
                  </a:lnTo>
                  <a:cubicBezTo>
                    <a:pt x="37" y="409"/>
                    <a:pt x="56" y="372"/>
                    <a:pt x="65" y="344"/>
                  </a:cubicBezTo>
                  <a:lnTo>
                    <a:pt x="102" y="233"/>
                  </a:lnTo>
                  <a:cubicBezTo>
                    <a:pt x="121" y="158"/>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3"/>
            <p:cNvSpPr/>
            <p:nvPr/>
          </p:nvSpPr>
          <p:spPr>
            <a:xfrm>
              <a:off x="3737275" y="2132800"/>
              <a:ext cx="5375" cy="9075"/>
            </a:xfrm>
            <a:custGeom>
              <a:rect b="b" l="l" r="r" t="t"/>
              <a:pathLst>
                <a:path extrusionOk="0" h="363" w="215">
                  <a:moveTo>
                    <a:pt x="215" y="1"/>
                  </a:moveTo>
                  <a:lnTo>
                    <a:pt x="215" y="1"/>
                  </a:lnTo>
                  <a:cubicBezTo>
                    <a:pt x="159" y="66"/>
                    <a:pt x="140" y="121"/>
                    <a:pt x="94" y="186"/>
                  </a:cubicBezTo>
                  <a:cubicBezTo>
                    <a:pt x="57" y="251"/>
                    <a:pt x="38" y="307"/>
                    <a:pt x="1" y="363"/>
                  </a:cubicBezTo>
                  <a:cubicBezTo>
                    <a:pt x="38" y="354"/>
                    <a:pt x="57" y="317"/>
                    <a:pt x="85" y="298"/>
                  </a:cubicBezTo>
                  <a:cubicBezTo>
                    <a:pt x="103" y="261"/>
                    <a:pt x="131" y="233"/>
                    <a:pt x="140" y="205"/>
                  </a:cubicBezTo>
                  <a:cubicBezTo>
                    <a:pt x="159" y="177"/>
                    <a:pt x="177" y="140"/>
                    <a:pt x="187" y="112"/>
                  </a:cubicBezTo>
                  <a:cubicBezTo>
                    <a:pt x="196" y="75"/>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3"/>
            <p:cNvSpPr/>
            <p:nvPr/>
          </p:nvSpPr>
          <p:spPr>
            <a:xfrm>
              <a:off x="3737275" y="2124200"/>
              <a:ext cx="2125" cy="6775"/>
            </a:xfrm>
            <a:custGeom>
              <a:rect b="b" l="l" r="r" t="t"/>
              <a:pathLst>
                <a:path extrusionOk="0" h="271" w="85">
                  <a:moveTo>
                    <a:pt x="75" y="1"/>
                  </a:moveTo>
                  <a:cubicBezTo>
                    <a:pt x="47" y="47"/>
                    <a:pt x="38" y="94"/>
                    <a:pt x="29" y="131"/>
                  </a:cubicBezTo>
                  <a:cubicBezTo>
                    <a:pt x="10" y="177"/>
                    <a:pt x="1" y="224"/>
                    <a:pt x="1" y="270"/>
                  </a:cubicBezTo>
                  <a:cubicBezTo>
                    <a:pt x="38" y="233"/>
                    <a:pt x="57" y="187"/>
                    <a:pt x="75" y="140"/>
                  </a:cubicBezTo>
                  <a:cubicBezTo>
                    <a:pt x="85" y="112"/>
                    <a:pt x="85" y="94"/>
                    <a:pt x="85" y="66"/>
                  </a:cubicBezTo>
                  <a:cubicBezTo>
                    <a:pt x="85" y="47"/>
                    <a:pt x="85"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
            <p:cNvSpPr/>
            <p:nvPr/>
          </p:nvSpPr>
          <p:spPr>
            <a:xfrm>
              <a:off x="3705925" y="2166950"/>
              <a:ext cx="9325" cy="4900"/>
            </a:xfrm>
            <a:custGeom>
              <a:rect b="b" l="l" r="r" t="t"/>
              <a:pathLst>
                <a:path extrusionOk="0" h="196" w="373">
                  <a:moveTo>
                    <a:pt x="372" y="0"/>
                  </a:moveTo>
                  <a:lnTo>
                    <a:pt x="372" y="0"/>
                  </a:lnTo>
                  <a:cubicBezTo>
                    <a:pt x="307" y="28"/>
                    <a:pt x="242" y="56"/>
                    <a:pt x="187" y="93"/>
                  </a:cubicBezTo>
                  <a:cubicBezTo>
                    <a:pt x="121" y="121"/>
                    <a:pt x="56" y="149"/>
                    <a:pt x="1" y="195"/>
                  </a:cubicBezTo>
                  <a:cubicBezTo>
                    <a:pt x="38" y="195"/>
                    <a:pt x="75" y="186"/>
                    <a:pt x="103" y="186"/>
                  </a:cubicBezTo>
                  <a:cubicBezTo>
                    <a:pt x="140" y="168"/>
                    <a:pt x="177" y="149"/>
                    <a:pt x="205" y="140"/>
                  </a:cubicBezTo>
                  <a:cubicBezTo>
                    <a:pt x="279" y="103"/>
                    <a:pt x="335"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
            <p:cNvSpPr/>
            <p:nvPr/>
          </p:nvSpPr>
          <p:spPr>
            <a:xfrm>
              <a:off x="3708250" y="2163475"/>
              <a:ext cx="6775" cy="4650"/>
            </a:xfrm>
            <a:custGeom>
              <a:rect b="b" l="l" r="r" t="t"/>
              <a:pathLst>
                <a:path extrusionOk="0" h="186" w="271">
                  <a:moveTo>
                    <a:pt x="270" y="0"/>
                  </a:moveTo>
                  <a:cubicBezTo>
                    <a:pt x="242" y="9"/>
                    <a:pt x="224" y="28"/>
                    <a:pt x="196" y="46"/>
                  </a:cubicBezTo>
                  <a:cubicBezTo>
                    <a:pt x="177" y="56"/>
                    <a:pt x="149" y="74"/>
                    <a:pt x="131" y="93"/>
                  </a:cubicBezTo>
                  <a:cubicBezTo>
                    <a:pt x="84" y="121"/>
                    <a:pt x="47" y="149"/>
                    <a:pt x="1" y="186"/>
                  </a:cubicBezTo>
                  <a:cubicBezTo>
                    <a:pt x="28" y="186"/>
                    <a:pt x="56" y="186"/>
                    <a:pt x="94" y="167"/>
                  </a:cubicBezTo>
                  <a:cubicBezTo>
                    <a:pt x="112" y="158"/>
                    <a:pt x="140" y="139"/>
                    <a:pt x="159" y="121"/>
                  </a:cubicBezTo>
                  <a:cubicBezTo>
                    <a:pt x="20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3"/>
            <p:cNvSpPr/>
            <p:nvPr/>
          </p:nvSpPr>
          <p:spPr>
            <a:xfrm>
              <a:off x="3709425" y="2156725"/>
              <a:ext cx="3500" cy="7225"/>
            </a:xfrm>
            <a:custGeom>
              <a:rect b="b" l="l" r="r" t="t"/>
              <a:pathLst>
                <a:path extrusionOk="0" h="289" w="140">
                  <a:moveTo>
                    <a:pt x="139" y="1"/>
                  </a:moveTo>
                  <a:lnTo>
                    <a:pt x="139" y="1"/>
                  </a:lnTo>
                  <a:cubicBezTo>
                    <a:pt x="93" y="47"/>
                    <a:pt x="74" y="93"/>
                    <a:pt x="47" y="140"/>
                  </a:cubicBezTo>
                  <a:cubicBezTo>
                    <a:pt x="28" y="186"/>
                    <a:pt x="9" y="233"/>
                    <a:pt x="0" y="289"/>
                  </a:cubicBezTo>
                  <a:cubicBezTo>
                    <a:pt x="47" y="251"/>
                    <a:pt x="74" y="205"/>
                    <a:pt x="93" y="159"/>
                  </a:cubicBezTo>
                  <a:cubicBezTo>
                    <a:pt x="102" y="131"/>
                    <a:pt x="121" y="103"/>
                    <a:pt x="130" y="84"/>
                  </a:cubicBezTo>
                  <a:cubicBezTo>
                    <a:pt x="139" y="56"/>
                    <a:pt x="139"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3"/>
            <p:cNvSpPr/>
            <p:nvPr/>
          </p:nvSpPr>
          <p:spPr>
            <a:xfrm>
              <a:off x="3713825" y="2156500"/>
              <a:ext cx="4675" cy="5350"/>
            </a:xfrm>
            <a:custGeom>
              <a:rect b="b" l="l" r="r" t="t"/>
              <a:pathLst>
                <a:path extrusionOk="0" h="214" w="187">
                  <a:moveTo>
                    <a:pt x="186" y="0"/>
                  </a:moveTo>
                  <a:lnTo>
                    <a:pt x="186" y="0"/>
                  </a:lnTo>
                  <a:cubicBezTo>
                    <a:pt x="140" y="19"/>
                    <a:pt x="103" y="56"/>
                    <a:pt x="66" y="93"/>
                  </a:cubicBezTo>
                  <a:cubicBezTo>
                    <a:pt x="47" y="140"/>
                    <a:pt x="10" y="168"/>
                    <a:pt x="1" y="214"/>
                  </a:cubicBezTo>
                  <a:cubicBezTo>
                    <a:pt x="47" y="195"/>
                    <a:pt x="84" y="158"/>
                    <a:pt x="112" y="121"/>
                  </a:cubicBezTo>
                  <a:cubicBezTo>
                    <a:pt x="140" y="75"/>
                    <a:pt x="16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
            <p:cNvSpPr/>
            <p:nvPr/>
          </p:nvSpPr>
          <p:spPr>
            <a:xfrm>
              <a:off x="3717775" y="2157650"/>
              <a:ext cx="6300" cy="6525"/>
            </a:xfrm>
            <a:custGeom>
              <a:rect b="b" l="l" r="r" t="t"/>
              <a:pathLst>
                <a:path extrusionOk="0" h="261" w="252">
                  <a:moveTo>
                    <a:pt x="251" y="1"/>
                  </a:moveTo>
                  <a:lnTo>
                    <a:pt x="251" y="1"/>
                  </a:lnTo>
                  <a:cubicBezTo>
                    <a:pt x="205" y="19"/>
                    <a:pt x="158" y="66"/>
                    <a:pt x="112" y="112"/>
                  </a:cubicBezTo>
                  <a:cubicBezTo>
                    <a:pt x="75" y="159"/>
                    <a:pt x="28" y="205"/>
                    <a:pt x="1" y="261"/>
                  </a:cubicBezTo>
                  <a:cubicBezTo>
                    <a:pt x="66" y="242"/>
                    <a:pt x="112" y="196"/>
                    <a:pt x="140" y="149"/>
                  </a:cubicBezTo>
                  <a:cubicBezTo>
                    <a:pt x="177" y="103"/>
                    <a:pt x="224" y="5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3"/>
            <p:cNvSpPr/>
            <p:nvPr/>
          </p:nvSpPr>
          <p:spPr>
            <a:xfrm>
              <a:off x="3678050" y="2111200"/>
              <a:ext cx="3525" cy="11650"/>
            </a:xfrm>
            <a:custGeom>
              <a:rect b="b" l="l" r="r" t="t"/>
              <a:pathLst>
                <a:path extrusionOk="0" h="466" w="141">
                  <a:moveTo>
                    <a:pt x="140" y="1"/>
                  </a:moveTo>
                  <a:lnTo>
                    <a:pt x="75" y="103"/>
                  </a:lnTo>
                  <a:cubicBezTo>
                    <a:pt x="47" y="140"/>
                    <a:pt x="38" y="186"/>
                    <a:pt x="29" y="214"/>
                  </a:cubicBezTo>
                  <a:cubicBezTo>
                    <a:pt x="10" y="298"/>
                    <a:pt x="1" y="382"/>
                    <a:pt x="38" y="465"/>
                  </a:cubicBezTo>
                  <a:cubicBezTo>
                    <a:pt x="38" y="428"/>
                    <a:pt x="38" y="382"/>
                    <a:pt x="47" y="344"/>
                  </a:cubicBezTo>
                  <a:cubicBezTo>
                    <a:pt x="57" y="298"/>
                    <a:pt x="57" y="261"/>
                    <a:pt x="75" y="233"/>
                  </a:cubicBezTo>
                  <a:cubicBezTo>
                    <a:pt x="94" y="149"/>
                    <a:pt x="122"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3"/>
            <p:cNvSpPr/>
            <p:nvPr/>
          </p:nvSpPr>
          <p:spPr>
            <a:xfrm>
              <a:off x="3680375" y="2116075"/>
              <a:ext cx="1900" cy="9775"/>
            </a:xfrm>
            <a:custGeom>
              <a:rect b="b" l="l" r="r" t="t"/>
              <a:pathLst>
                <a:path extrusionOk="0" h="391" w="76">
                  <a:moveTo>
                    <a:pt x="75" y="1"/>
                  </a:moveTo>
                  <a:lnTo>
                    <a:pt x="75" y="1"/>
                  </a:lnTo>
                  <a:cubicBezTo>
                    <a:pt x="47" y="19"/>
                    <a:pt x="38" y="56"/>
                    <a:pt x="38" y="84"/>
                  </a:cubicBezTo>
                  <a:cubicBezTo>
                    <a:pt x="29" y="112"/>
                    <a:pt x="10" y="149"/>
                    <a:pt x="10" y="187"/>
                  </a:cubicBezTo>
                  <a:cubicBezTo>
                    <a:pt x="1" y="252"/>
                    <a:pt x="10" y="335"/>
                    <a:pt x="47" y="391"/>
                  </a:cubicBezTo>
                  <a:lnTo>
                    <a:pt x="47" y="289"/>
                  </a:lnTo>
                  <a:cubicBezTo>
                    <a:pt x="56" y="270"/>
                    <a:pt x="56" y="233"/>
                    <a:pt x="56" y="196"/>
                  </a:cubicBezTo>
                  <a:cubicBezTo>
                    <a:pt x="56"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
            <p:cNvSpPr/>
            <p:nvPr/>
          </p:nvSpPr>
          <p:spPr>
            <a:xfrm>
              <a:off x="3683175" y="2121875"/>
              <a:ext cx="1400" cy="10500"/>
            </a:xfrm>
            <a:custGeom>
              <a:rect b="b" l="l" r="r" t="t"/>
              <a:pathLst>
                <a:path extrusionOk="0" h="420" w="56">
                  <a:moveTo>
                    <a:pt x="28" y="1"/>
                  </a:moveTo>
                  <a:cubicBezTo>
                    <a:pt x="0" y="66"/>
                    <a:pt x="0" y="140"/>
                    <a:pt x="9" y="205"/>
                  </a:cubicBezTo>
                  <a:cubicBezTo>
                    <a:pt x="9" y="243"/>
                    <a:pt x="9" y="280"/>
                    <a:pt x="19" y="317"/>
                  </a:cubicBezTo>
                  <a:cubicBezTo>
                    <a:pt x="19" y="345"/>
                    <a:pt x="28" y="382"/>
                    <a:pt x="56" y="419"/>
                  </a:cubicBezTo>
                  <a:lnTo>
                    <a:pt x="56" y="317"/>
                  </a:lnTo>
                  <a:lnTo>
                    <a:pt x="56" y="205"/>
                  </a:lnTo>
                  <a:cubicBezTo>
                    <a:pt x="56" y="140"/>
                    <a:pt x="3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3"/>
            <p:cNvSpPr/>
            <p:nvPr/>
          </p:nvSpPr>
          <p:spPr>
            <a:xfrm>
              <a:off x="3680375" y="2130025"/>
              <a:ext cx="2825" cy="10475"/>
            </a:xfrm>
            <a:custGeom>
              <a:rect b="b" l="l" r="r" t="t"/>
              <a:pathLst>
                <a:path extrusionOk="0" h="419" w="113">
                  <a:moveTo>
                    <a:pt x="1" y="0"/>
                  </a:moveTo>
                  <a:cubicBezTo>
                    <a:pt x="1" y="84"/>
                    <a:pt x="10" y="149"/>
                    <a:pt x="29" y="223"/>
                  </a:cubicBezTo>
                  <a:lnTo>
                    <a:pt x="56" y="325"/>
                  </a:lnTo>
                  <a:cubicBezTo>
                    <a:pt x="66" y="362"/>
                    <a:pt x="94" y="390"/>
                    <a:pt x="112" y="418"/>
                  </a:cubicBezTo>
                  <a:lnTo>
                    <a:pt x="94" y="316"/>
                  </a:lnTo>
                  <a:cubicBezTo>
                    <a:pt x="94" y="279"/>
                    <a:pt x="84" y="242"/>
                    <a:pt x="66" y="205"/>
                  </a:cubicBezTo>
                  <a:cubicBezTo>
                    <a:pt x="56" y="14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3"/>
            <p:cNvSpPr/>
            <p:nvPr/>
          </p:nvSpPr>
          <p:spPr>
            <a:xfrm>
              <a:off x="3685025" y="2137450"/>
              <a:ext cx="2125" cy="11400"/>
            </a:xfrm>
            <a:custGeom>
              <a:rect b="b" l="l" r="r" t="t"/>
              <a:pathLst>
                <a:path extrusionOk="0" h="456" w="85">
                  <a:moveTo>
                    <a:pt x="28" y="0"/>
                  </a:moveTo>
                  <a:cubicBezTo>
                    <a:pt x="1" y="84"/>
                    <a:pt x="1" y="158"/>
                    <a:pt x="1" y="233"/>
                  </a:cubicBezTo>
                  <a:cubicBezTo>
                    <a:pt x="10" y="279"/>
                    <a:pt x="10" y="316"/>
                    <a:pt x="19" y="353"/>
                  </a:cubicBezTo>
                  <a:cubicBezTo>
                    <a:pt x="38" y="381"/>
                    <a:pt x="56" y="437"/>
                    <a:pt x="84" y="456"/>
                  </a:cubicBezTo>
                  <a:cubicBezTo>
                    <a:pt x="84" y="409"/>
                    <a:pt x="75" y="372"/>
                    <a:pt x="75" y="344"/>
                  </a:cubicBezTo>
                  <a:lnTo>
                    <a:pt x="56" y="223"/>
                  </a:lnTo>
                  <a:cubicBezTo>
                    <a:pt x="56" y="158"/>
                    <a:pt x="47"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
            <p:cNvSpPr/>
            <p:nvPr/>
          </p:nvSpPr>
          <p:spPr>
            <a:xfrm>
              <a:off x="3705925" y="2121200"/>
              <a:ext cx="1200" cy="5125"/>
            </a:xfrm>
            <a:custGeom>
              <a:rect b="b" l="l" r="r" t="t"/>
              <a:pathLst>
                <a:path extrusionOk="0" h="205" w="48">
                  <a:moveTo>
                    <a:pt x="38" y="0"/>
                  </a:moveTo>
                  <a:cubicBezTo>
                    <a:pt x="10" y="37"/>
                    <a:pt x="10" y="74"/>
                    <a:pt x="1" y="93"/>
                  </a:cubicBezTo>
                  <a:cubicBezTo>
                    <a:pt x="1" y="130"/>
                    <a:pt x="1" y="167"/>
                    <a:pt x="10" y="204"/>
                  </a:cubicBezTo>
                  <a:cubicBezTo>
                    <a:pt x="38" y="177"/>
                    <a:pt x="47" y="139"/>
                    <a:pt x="47" y="112"/>
                  </a:cubicBezTo>
                  <a:cubicBezTo>
                    <a:pt x="47" y="74"/>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3"/>
            <p:cNvSpPr/>
            <p:nvPr/>
          </p:nvSpPr>
          <p:spPr>
            <a:xfrm>
              <a:off x="3708025" y="2117475"/>
              <a:ext cx="1650" cy="4900"/>
            </a:xfrm>
            <a:custGeom>
              <a:rect b="b" l="l" r="r" t="t"/>
              <a:pathLst>
                <a:path extrusionOk="0" h="196" w="66">
                  <a:moveTo>
                    <a:pt x="47" y="0"/>
                  </a:moveTo>
                  <a:cubicBezTo>
                    <a:pt x="19" y="38"/>
                    <a:pt x="19" y="75"/>
                    <a:pt x="10" y="93"/>
                  </a:cubicBezTo>
                  <a:cubicBezTo>
                    <a:pt x="0" y="131"/>
                    <a:pt x="10" y="168"/>
                    <a:pt x="19" y="196"/>
                  </a:cubicBezTo>
                  <a:cubicBezTo>
                    <a:pt x="47" y="177"/>
                    <a:pt x="56" y="140"/>
                    <a:pt x="56" y="103"/>
                  </a:cubicBezTo>
                  <a:cubicBezTo>
                    <a:pt x="65" y="7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
            <p:cNvSpPr/>
            <p:nvPr/>
          </p:nvSpPr>
          <p:spPr>
            <a:xfrm>
              <a:off x="3688500" y="2153000"/>
              <a:ext cx="2825" cy="7225"/>
            </a:xfrm>
            <a:custGeom>
              <a:rect b="b" l="l" r="r" t="t"/>
              <a:pathLst>
                <a:path extrusionOk="0" h="289" w="113">
                  <a:moveTo>
                    <a:pt x="10" y="1"/>
                  </a:moveTo>
                  <a:lnTo>
                    <a:pt x="10" y="1"/>
                  </a:lnTo>
                  <a:cubicBezTo>
                    <a:pt x="1" y="47"/>
                    <a:pt x="10" y="94"/>
                    <a:pt x="38" y="159"/>
                  </a:cubicBezTo>
                  <a:lnTo>
                    <a:pt x="66" y="233"/>
                  </a:lnTo>
                  <a:cubicBezTo>
                    <a:pt x="85" y="252"/>
                    <a:pt x="94" y="280"/>
                    <a:pt x="112" y="289"/>
                  </a:cubicBezTo>
                  <a:cubicBezTo>
                    <a:pt x="103" y="233"/>
                    <a:pt x="94" y="187"/>
                    <a:pt x="85" y="140"/>
                  </a:cubicBezTo>
                  <a:cubicBezTo>
                    <a:pt x="57" y="94"/>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3"/>
            <p:cNvSpPr/>
            <p:nvPr/>
          </p:nvSpPr>
          <p:spPr>
            <a:xfrm>
              <a:off x="3673650" y="2023275"/>
              <a:ext cx="72500" cy="73675"/>
            </a:xfrm>
            <a:custGeom>
              <a:rect b="b" l="l" r="r" t="t"/>
              <a:pathLst>
                <a:path extrusionOk="0" h="2947" w="2900">
                  <a:moveTo>
                    <a:pt x="2000" y="1"/>
                  </a:moveTo>
                  <a:cubicBezTo>
                    <a:pt x="1903" y="1"/>
                    <a:pt x="1809" y="31"/>
                    <a:pt x="1738" y="99"/>
                  </a:cubicBezTo>
                  <a:cubicBezTo>
                    <a:pt x="1570" y="247"/>
                    <a:pt x="1580" y="517"/>
                    <a:pt x="1608" y="740"/>
                  </a:cubicBezTo>
                  <a:cubicBezTo>
                    <a:pt x="1487" y="610"/>
                    <a:pt x="1375" y="470"/>
                    <a:pt x="1227" y="396"/>
                  </a:cubicBezTo>
                  <a:cubicBezTo>
                    <a:pt x="1165" y="371"/>
                    <a:pt x="1096" y="356"/>
                    <a:pt x="1030" y="356"/>
                  </a:cubicBezTo>
                  <a:cubicBezTo>
                    <a:pt x="925" y="356"/>
                    <a:pt x="824" y="391"/>
                    <a:pt x="762" y="470"/>
                  </a:cubicBezTo>
                  <a:cubicBezTo>
                    <a:pt x="641" y="600"/>
                    <a:pt x="688" y="805"/>
                    <a:pt x="771" y="972"/>
                  </a:cubicBezTo>
                  <a:cubicBezTo>
                    <a:pt x="855" y="1130"/>
                    <a:pt x="976" y="1269"/>
                    <a:pt x="1041" y="1436"/>
                  </a:cubicBezTo>
                  <a:cubicBezTo>
                    <a:pt x="874" y="1362"/>
                    <a:pt x="725" y="1288"/>
                    <a:pt x="548" y="1269"/>
                  </a:cubicBezTo>
                  <a:cubicBezTo>
                    <a:pt x="540" y="1269"/>
                    <a:pt x="532" y="1269"/>
                    <a:pt x="523" y="1269"/>
                  </a:cubicBezTo>
                  <a:cubicBezTo>
                    <a:pt x="362" y="1269"/>
                    <a:pt x="183" y="1351"/>
                    <a:pt x="121" y="1492"/>
                  </a:cubicBezTo>
                  <a:cubicBezTo>
                    <a:pt x="0" y="1752"/>
                    <a:pt x="233" y="2012"/>
                    <a:pt x="456" y="2180"/>
                  </a:cubicBezTo>
                  <a:cubicBezTo>
                    <a:pt x="1004" y="2589"/>
                    <a:pt x="1663" y="2849"/>
                    <a:pt x="2342" y="2942"/>
                  </a:cubicBezTo>
                  <a:cubicBezTo>
                    <a:pt x="2359" y="2945"/>
                    <a:pt x="2376" y="2947"/>
                    <a:pt x="2392" y="2947"/>
                  </a:cubicBezTo>
                  <a:cubicBezTo>
                    <a:pt x="2592" y="2947"/>
                    <a:pt x="2697" y="2696"/>
                    <a:pt x="2732" y="2533"/>
                  </a:cubicBezTo>
                  <a:cubicBezTo>
                    <a:pt x="2880" y="1901"/>
                    <a:pt x="2899" y="1213"/>
                    <a:pt x="2648" y="600"/>
                  </a:cubicBezTo>
                  <a:cubicBezTo>
                    <a:pt x="2574" y="396"/>
                    <a:pt x="2481" y="210"/>
                    <a:pt x="2304" y="99"/>
                  </a:cubicBezTo>
                  <a:cubicBezTo>
                    <a:pt x="2213" y="36"/>
                    <a:pt x="2104" y="1"/>
                    <a:pt x="200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3"/>
            <p:cNvSpPr/>
            <p:nvPr/>
          </p:nvSpPr>
          <p:spPr>
            <a:xfrm>
              <a:off x="3674800" y="2023075"/>
              <a:ext cx="70175" cy="74425"/>
            </a:xfrm>
            <a:custGeom>
              <a:rect b="b" l="l" r="r" t="t"/>
              <a:pathLst>
                <a:path extrusionOk="0" h="2977" w="2807">
                  <a:moveTo>
                    <a:pt x="2649" y="2671"/>
                  </a:moveTo>
                  <a:cubicBezTo>
                    <a:pt x="2630" y="2754"/>
                    <a:pt x="2584" y="2847"/>
                    <a:pt x="2528" y="2922"/>
                  </a:cubicBezTo>
                  <a:cubicBezTo>
                    <a:pt x="2584" y="2847"/>
                    <a:pt x="2630" y="2764"/>
                    <a:pt x="2649" y="2671"/>
                  </a:cubicBezTo>
                  <a:close/>
                  <a:moveTo>
                    <a:pt x="1957" y="1"/>
                  </a:moveTo>
                  <a:cubicBezTo>
                    <a:pt x="1911" y="1"/>
                    <a:pt x="1863" y="5"/>
                    <a:pt x="1812" y="14"/>
                  </a:cubicBezTo>
                  <a:cubicBezTo>
                    <a:pt x="1710" y="42"/>
                    <a:pt x="1627" y="107"/>
                    <a:pt x="1571" y="199"/>
                  </a:cubicBezTo>
                  <a:cubicBezTo>
                    <a:pt x="1515" y="292"/>
                    <a:pt x="1506" y="385"/>
                    <a:pt x="1487" y="487"/>
                  </a:cubicBezTo>
                  <a:lnTo>
                    <a:pt x="1487" y="627"/>
                  </a:lnTo>
                  <a:cubicBezTo>
                    <a:pt x="1469" y="599"/>
                    <a:pt x="1432" y="571"/>
                    <a:pt x="1413" y="553"/>
                  </a:cubicBezTo>
                  <a:cubicBezTo>
                    <a:pt x="1339" y="487"/>
                    <a:pt x="1274" y="432"/>
                    <a:pt x="1181" y="385"/>
                  </a:cubicBezTo>
                  <a:cubicBezTo>
                    <a:pt x="1113" y="358"/>
                    <a:pt x="1045" y="341"/>
                    <a:pt x="977" y="341"/>
                  </a:cubicBezTo>
                  <a:cubicBezTo>
                    <a:pt x="952" y="341"/>
                    <a:pt x="927" y="343"/>
                    <a:pt x="902" y="348"/>
                  </a:cubicBezTo>
                  <a:cubicBezTo>
                    <a:pt x="809" y="367"/>
                    <a:pt x="698" y="422"/>
                    <a:pt x="642" y="506"/>
                  </a:cubicBezTo>
                  <a:cubicBezTo>
                    <a:pt x="586" y="580"/>
                    <a:pt x="577" y="692"/>
                    <a:pt x="586" y="785"/>
                  </a:cubicBezTo>
                  <a:cubicBezTo>
                    <a:pt x="595" y="878"/>
                    <a:pt x="633" y="971"/>
                    <a:pt x="679" y="1045"/>
                  </a:cubicBezTo>
                  <a:cubicBezTo>
                    <a:pt x="744" y="1166"/>
                    <a:pt x="828" y="1268"/>
                    <a:pt x="902" y="1389"/>
                  </a:cubicBezTo>
                  <a:cubicBezTo>
                    <a:pt x="781" y="1324"/>
                    <a:pt x="670" y="1296"/>
                    <a:pt x="540" y="1268"/>
                  </a:cubicBezTo>
                  <a:cubicBezTo>
                    <a:pt x="520" y="1266"/>
                    <a:pt x="500" y="1265"/>
                    <a:pt x="479" y="1265"/>
                  </a:cubicBezTo>
                  <a:cubicBezTo>
                    <a:pt x="413" y="1265"/>
                    <a:pt x="343" y="1277"/>
                    <a:pt x="279" y="1305"/>
                  </a:cubicBezTo>
                  <a:cubicBezTo>
                    <a:pt x="205" y="1342"/>
                    <a:pt x="122" y="1389"/>
                    <a:pt x="75" y="1454"/>
                  </a:cubicBezTo>
                  <a:cubicBezTo>
                    <a:pt x="29" y="1528"/>
                    <a:pt x="1" y="1621"/>
                    <a:pt x="19" y="1714"/>
                  </a:cubicBezTo>
                  <a:cubicBezTo>
                    <a:pt x="29" y="1788"/>
                    <a:pt x="66" y="1872"/>
                    <a:pt x="112" y="1946"/>
                  </a:cubicBezTo>
                  <a:cubicBezTo>
                    <a:pt x="205" y="2086"/>
                    <a:pt x="344" y="2188"/>
                    <a:pt x="465" y="2281"/>
                  </a:cubicBezTo>
                  <a:cubicBezTo>
                    <a:pt x="735" y="2466"/>
                    <a:pt x="1041" y="2615"/>
                    <a:pt x="1339" y="2727"/>
                  </a:cubicBezTo>
                  <a:cubicBezTo>
                    <a:pt x="1643" y="2847"/>
                    <a:pt x="1948" y="2930"/>
                    <a:pt x="2272" y="2977"/>
                  </a:cubicBezTo>
                  <a:lnTo>
                    <a:pt x="2272" y="2977"/>
                  </a:lnTo>
                  <a:cubicBezTo>
                    <a:pt x="1948" y="2930"/>
                    <a:pt x="1643" y="2847"/>
                    <a:pt x="1339" y="2717"/>
                  </a:cubicBezTo>
                  <a:cubicBezTo>
                    <a:pt x="1041" y="2606"/>
                    <a:pt x="744" y="2439"/>
                    <a:pt x="493" y="2253"/>
                  </a:cubicBezTo>
                  <a:cubicBezTo>
                    <a:pt x="363" y="2160"/>
                    <a:pt x="233" y="2058"/>
                    <a:pt x="140" y="1928"/>
                  </a:cubicBezTo>
                  <a:cubicBezTo>
                    <a:pt x="94" y="1863"/>
                    <a:pt x="66" y="1788"/>
                    <a:pt x="66" y="1723"/>
                  </a:cubicBezTo>
                  <a:cubicBezTo>
                    <a:pt x="47" y="1649"/>
                    <a:pt x="75" y="1565"/>
                    <a:pt x="122" y="1509"/>
                  </a:cubicBezTo>
                  <a:cubicBezTo>
                    <a:pt x="168" y="1454"/>
                    <a:pt x="224" y="1407"/>
                    <a:pt x="307" y="1379"/>
                  </a:cubicBezTo>
                  <a:cubicBezTo>
                    <a:pt x="355" y="1366"/>
                    <a:pt x="412" y="1357"/>
                    <a:pt x="469" y="1357"/>
                  </a:cubicBezTo>
                  <a:cubicBezTo>
                    <a:pt x="490" y="1357"/>
                    <a:pt x="510" y="1358"/>
                    <a:pt x="530" y="1361"/>
                  </a:cubicBezTo>
                  <a:cubicBezTo>
                    <a:pt x="679" y="1379"/>
                    <a:pt x="828" y="1454"/>
                    <a:pt x="967" y="1519"/>
                  </a:cubicBezTo>
                  <a:lnTo>
                    <a:pt x="1060" y="1565"/>
                  </a:lnTo>
                  <a:lnTo>
                    <a:pt x="1023" y="1463"/>
                  </a:lnTo>
                  <a:cubicBezTo>
                    <a:pt x="967" y="1286"/>
                    <a:pt x="837" y="1147"/>
                    <a:pt x="763" y="1008"/>
                  </a:cubicBezTo>
                  <a:cubicBezTo>
                    <a:pt x="725" y="943"/>
                    <a:pt x="688" y="859"/>
                    <a:pt x="679" y="775"/>
                  </a:cubicBezTo>
                  <a:cubicBezTo>
                    <a:pt x="670" y="701"/>
                    <a:pt x="679" y="618"/>
                    <a:pt x="725" y="562"/>
                  </a:cubicBezTo>
                  <a:cubicBezTo>
                    <a:pt x="772" y="506"/>
                    <a:pt x="828" y="469"/>
                    <a:pt x="911" y="460"/>
                  </a:cubicBezTo>
                  <a:cubicBezTo>
                    <a:pt x="935" y="454"/>
                    <a:pt x="957" y="452"/>
                    <a:pt x="979" y="452"/>
                  </a:cubicBezTo>
                  <a:cubicBezTo>
                    <a:pt x="1036" y="452"/>
                    <a:pt x="1090" y="467"/>
                    <a:pt x="1143" y="487"/>
                  </a:cubicBezTo>
                  <a:cubicBezTo>
                    <a:pt x="1292" y="562"/>
                    <a:pt x="1394" y="692"/>
                    <a:pt x="1515" y="813"/>
                  </a:cubicBezTo>
                  <a:lnTo>
                    <a:pt x="1617" y="943"/>
                  </a:lnTo>
                  <a:lnTo>
                    <a:pt x="1599" y="785"/>
                  </a:lnTo>
                  <a:cubicBezTo>
                    <a:pt x="1580" y="692"/>
                    <a:pt x="1571" y="599"/>
                    <a:pt x="1580" y="515"/>
                  </a:cubicBezTo>
                  <a:cubicBezTo>
                    <a:pt x="1580" y="422"/>
                    <a:pt x="1608" y="339"/>
                    <a:pt x="1645" y="274"/>
                  </a:cubicBezTo>
                  <a:cubicBezTo>
                    <a:pt x="1692" y="199"/>
                    <a:pt x="1747" y="144"/>
                    <a:pt x="1831" y="116"/>
                  </a:cubicBezTo>
                  <a:cubicBezTo>
                    <a:pt x="1868" y="107"/>
                    <a:pt x="1910" y="102"/>
                    <a:pt x="1953" y="102"/>
                  </a:cubicBezTo>
                  <a:cubicBezTo>
                    <a:pt x="1996" y="102"/>
                    <a:pt x="2040" y="107"/>
                    <a:pt x="2082" y="116"/>
                  </a:cubicBezTo>
                  <a:cubicBezTo>
                    <a:pt x="2165" y="144"/>
                    <a:pt x="2249" y="190"/>
                    <a:pt x="2305" y="255"/>
                  </a:cubicBezTo>
                  <a:cubicBezTo>
                    <a:pt x="2370" y="320"/>
                    <a:pt x="2416" y="395"/>
                    <a:pt x="2463" y="478"/>
                  </a:cubicBezTo>
                  <a:cubicBezTo>
                    <a:pt x="2509" y="562"/>
                    <a:pt x="2546" y="636"/>
                    <a:pt x="2584" y="738"/>
                  </a:cubicBezTo>
                  <a:cubicBezTo>
                    <a:pt x="2621" y="813"/>
                    <a:pt x="2639" y="906"/>
                    <a:pt x="2667" y="998"/>
                  </a:cubicBezTo>
                  <a:cubicBezTo>
                    <a:pt x="2760" y="1361"/>
                    <a:pt x="2779" y="1742"/>
                    <a:pt x="2742" y="2113"/>
                  </a:cubicBezTo>
                  <a:cubicBezTo>
                    <a:pt x="2723" y="2299"/>
                    <a:pt x="2695" y="2485"/>
                    <a:pt x="2649" y="2671"/>
                  </a:cubicBezTo>
                  <a:cubicBezTo>
                    <a:pt x="2695" y="2485"/>
                    <a:pt x="2732" y="2318"/>
                    <a:pt x="2760" y="2113"/>
                  </a:cubicBezTo>
                  <a:cubicBezTo>
                    <a:pt x="2807" y="1742"/>
                    <a:pt x="2788" y="1361"/>
                    <a:pt x="2714" y="989"/>
                  </a:cubicBezTo>
                  <a:cubicBezTo>
                    <a:pt x="2686" y="896"/>
                    <a:pt x="2667" y="803"/>
                    <a:pt x="2630" y="720"/>
                  </a:cubicBezTo>
                  <a:cubicBezTo>
                    <a:pt x="2593" y="627"/>
                    <a:pt x="2556" y="553"/>
                    <a:pt x="2509" y="460"/>
                  </a:cubicBezTo>
                  <a:cubicBezTo>
                    <a:pt x="2491" y="320"/>
                    <a:pt x="2426" y="237"/>
                    <a:pt x="2361" y="181"/>
                  </a:cubicBezTo>
                  <a:cubicBezTo>
                    <a:pt x="2296" y="107"/>
                    <a:pt x="2212" y="51"/>
                    <a:pt x="2119" y="23"/>
                  </a:cubicBezTo>
                  <a:cubicBezTo>
                    <a:pt x="2068" y="8"/>
                    <a:pt x="2014" y="1"/>
                    <a:pt x="1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
            <p:cNvSpPr/>
            <p:nvPr/>
          </p:nvSpPr>
          <p:spPr>
            <a:xfrm>
              <a:off x="3699650" y="2059400"/>
              <a:ext cx="36500" cy="36725"/>
            </a:xfrm>
            <a:custGeom>
              <a:rect b="b" l="l" r="r" t="t"/>
              <a:pathLst>
                <a:path extrusionOk="0" h="1469" w="1460">
                  <a:moveTo>
                    <a:pt x="1" y="1"/>
                  </a:moveTo>
                  <a:cubicBezTo>
                    <a:pt x="112" y="131"/>
                    <a:pt x="242" y="242"/>
                    <a:pt x="354" y="363"/>
                  </a:cubicBezTo>
                  <a:lnTo>
                    <a:pt x="726" y="716"/>
                  </a:lnTo>
                  <a:lnTo>
                    <a:pt x="1097" y="1078"/>
                  </a:lnTo>
                  <a:cubicBezTo>
                    <a:pt x="1171" y="1144"/>
                    <a:pt x="1227" y="1209"/>
                    <a:pt x="1283" y="1264"/>
                  </a:cubicBezTo>
                  <a:cubicBezTo>
                    <a:pt x="1348" y="1339"/>
                    <a:pt x="1404" y="1394"/>
                    <a:pt x="1460" y="1469"/>
                  </a:cubicBezTo>
                  <a:cubicBezTo>
                    <a:pt x="1367" y="1311"/>
                    <a:pt x="1255" y="1190"/>
                    <a:pt x="1134" y="1060"/>
                  </a:cubicBezTo>
                  <a:cubicBezTo>
                    <a:pt x="1023" y="930"/>
                    <a:pt x="902" y="800"/>
                    <a:pt x="772" y="688"/>
                  </a:cubicBezTo>
                  <a:lnTo>
                    <a:pt x="391" y="335"/>
                  </a:lnTo>
                  <a:cubicBezTo>
                    <a:pt x="261" y="224"/>
                    <a:pt x="140"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3"/>
            <p:cNvSpPr/>
            <p:nvPr/>
          </p:nvSpPr>
          <p:spPr>
            <a:xfrm>
              <a:off x="3714050" y="2042675"/>
              <a:ext cx="23725" cy="52300"/>
            </a:xfrm>
            <a:custGeom>
              <a:rect b="b" l="l" r="r" t="t"/>
              <a:pathLst>
                <a:path extrusionOk="0" h="2092" w="949">
                  <a:moveTo>
                    <a:pt x="1" y="1"/>
                  </a:moveTo>
                  <a:lnTo>
                    <a:pt x="1" y="1"/>
                  </a:lnTo>
                  <a:cubicBezTo>
                    <a:pt x="75" y="187"/>
                    <a:pt x="140" y="354"/>
                    <a:pt x="196" y="521"/>
                  </a:cubicBezTo>
                  <a:cubicBezTo>
                    <a:pt x="280" y="707"/>
                    <a:pt x="345" y="883"/>
                    <a:pt x="428" y="1051"/>
                  </a:cubicBezTo>
                  <a:lnTo>
                    <a:pt x="670" y="1580"/>
                  </a:lnTo>
                  <a:cubicBezTo>
                    <a:pt x="772" y="1747"/>
                    <a:pt x="846" y="1924"/>
                    <a:pt x="949" y="2091"/>
                  </a:cubicBezTo>
                  <a:cubicBezTo>
                    <a:pt x="911" y="2008"/>
                    <a:pt x="856" y="1924"/>
                    <a:pt x="828" y="1831"/>
                  </a:cubicBezTo>
                  <a:cubicBezTo>
                    <a:pt x="791" y="1738"/>
                    <a:pt x="744" y="1655"/>
                    <a:pt x="707" y="1562"/>
                  </a:cubicBezTo>
                  <a:lnTo>
                    <a:pt x="475" y="1041"/>
                  </a:lnTo>
                  <a:lnTo>
                    <a:pt x="242" y="521"/>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3"/>
            <p:cNvSpPr/>
            <p:nvPr/>
          </p:nvSpPr>
          <p:spPr>
            <a:xfrm>
              <a:off x="3715225" y="2070775"/>
              <a:ext cx="10475" cy="10500"/>
            </a:xfrm>
            <a:custGeom>
              <a:rect b="b" l="l" r="r" t="t"/>
              <a:pathLst>
                <a:path extrusionOk="0" h="420" w="419">
                  <a:moveTo>
                    <a:pt x="0" y="1"/>
                  </a:moveTo>
                  <a:lnTo>
                    <a:pt x="0" y="1"/>
                  </a:lnTo>
                  <a:cubicBezTo>
                    <a:pt x="56" y="85"/>
                    <a:pt x="130" y="159"/>
                    <a:pt x="195" y="224"/>
                  </a:cubicBezTo>
                  <a:lnTo>
                    <a:pt x="307" y="326"/>
                  </a:lnTo>
                  <a:cubicBezTo>
                    <a:pt x="335" y="363"/>
                    <a:pt x="381" y="382"/>
                    <a:pt x="418" y="419"/>
                  </a:cubicBezTo>
                  <a:cubicBezTo>
                    <a:pt x="400" y="373"/>
                    <a:pt x="372" y="326"/>
                    <a:pt x="335" y="289"/>
                  </a:cubicBezTo>
                  <a:lnTo>
                    <a:pt x="233" y="187"/>
                  </a:lnTo>
                  <a:cubicBezTo>
                    <a:pt x="168" y="112"/>
                    <a:pt x="84"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
            <p:cNvSpPr/>
            <p:nvPr/>
          </p:nvSpPr>
          <p:spPr>
            <a:xfrm>
              <a:off x="3711975" y="2066375"/>
              <a:ext cx="6975" cy="5600"/>
            </a:xfrm>
            <a:custGeom>
              <a:rect b="b" l="l" r="r" t="t"/>
              <a:pathLst>
                <a:path extrusionOk="0" h="224" w="279">
                  <a:moveTo>
                    <a:pt x="0" y="0"/>
                  </a:moveTo>
                  <a:lnTo>
                    <a:pt x="0" y="0"/>
                  </a:lnTo>
                  <a:cubicBezTo>
                    <a:pt x="37" y="47"/>
                    <a:pt x="84" y="84"/>
                    <a:pt x="130" y="131"/>
                  </a:cubicBezTo>
                  <a:cubicBezTo>
                    <a:pt x="158" y="140"/>
                    <a:pt x="177" y="168"/>
                    <a:pt x="205" y="177"/>
                  </a:cubicBezTo>
                  <a:cubicBezTo>
                    <a:pt x="233" y="186"/>
                    <a:pt x="260" y="196"/>
                    <a:pt x="279" y="223"/>
                  </a:cubicBezTo>
                  <a:cubicBezTo>
                    <a:pt x="279" y="186"/>
                    <a:pt x="260" y="168"/>
                    <a:pt x="233" y="140"/>
                  </a:cubicBezTo>
                  <a:cubicBezTo>
                    <a:pt x="214" y="121"/>
                    <a:pt x="186" y="103"/>
                    <a:pt x="167" y="84"/>
                  </a:cubicBezTo>
                  <a:cubicBezTo>
                    <a:pt x="121" y="47"/>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3"/>
            <p:cNvSpPr/>
            <p:nvPr/>
          </p:nvSpPr>
          <p:spPr>
            <a:xfrm>
              <a:off x="3715000" y="2062900"/>
              <a:ext cx="8600" cy="11175"/>
            </a:xfrm>
            <a:custGeom>
              <a:rect b="b" l="l" r="r" t="t"/>
              <a:pathLst>
                <a:path extrusionOk="0" h="447" w="344">
                  <a:moveTo>
                    <a:pt x="0" y="0"/>
                  </a:moveTo>
                  <a:cubicBezTo>
                    <a:pt x="46" y="84"/>
                    <a:pt x="102" y="149"/>
                    <a:pt x="158" y="232"/>
                  </a:cubicBezTo>
                  <a:cubicBezTo>
                    <a:pt x="223" y="316"/>
                    <a:pt x="279" y="372"/>
                    <a:pt x="344" y="446"/>
                  </a:cubicBezTo>
                  <a:cubicBezTo>
                    <a:pt x="325" y="400"/>
                    <a:pt x="297" y="353"/>
                    <a:pt x="279" y="316"/>
                  </a:cubicBezTo>
                  <a:cubicBezTo>
                    <a:pt x="251" y="270"/>
                    <a:pt x="223" y="232"/>
                    <a:pt x="195" y="195"/>
                  </a:cubicBezTo>
                  <a:cubicBezTo>
                    <a:pt x="139"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3"/>
            <p:cNvSpPr/>
            <p:nvPr/>
          </p:nvSpPr>
          <p:spPr>
            <a:xfrm>
              <a:off x="3726375" y="2077750"/>
              <a:ext cx="4200" cy="7475"/>
            </a:xfrm>
            <a:custGeom>
              <a:rect b="b" l="l" r="r" t="t"/>
              <a:pathLst>
                <a:path extrusionOk="0" h="299" w="168">
                  <a:moveTo>
                    <a:pt x="0" y="1"/>
                  </a:moveTo>
                  <a:lnTo>
                    <a:pt x="0" y="1"/>
                  </a:lnTo>
                  <a:cubicBezTo>
                    <a:pt x="10" y="56"/>
                    <a:pt x="28" y="112"/>
                    <a:pt x="65" y="159"/>
                  </a:cubicBezTo>
                  <a:cubicBezTo>
                    <a:pt x="93" y="205"/>
                    <a:pt x="121" y="270"/>
                    <a:pt x="168" y="298"/>
                  </a:cubicBezTo>
                  <a:cubicBezTo>
                    <a:pt x="158" y="242"/>
                    <a:pt x="121" y="187"/>
                    <a:pt x="102" y="140"/>
                  </a:cubicBezTo>
                  <a:cubicBezTo>
                    <a:pt x="7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
            <p:cNvSpPr/>
            <p:nvPr/>
          </p:nvSpPr>
          <p:spPr>
            <a:xfrm>
              <a:off x="3701050" y="2036875"/>
              <a:ext cx="9550" cy="8375"/>
            </a:xfrm>
            <a:custGeom>
              <a:rect b="b" l="l" r="r" t="t"/>
              <a:pathLst>
                <a:path extrusionOk="0" h="335" w="382">
                  <a:moveTo>
                    <a:pt x="1" y="1"/>
                  </a:moveTo>
                  <a:lnTo>
                    <a:pt x="1" y="1"/>
                  </a:lnTo>
                  <a:cubicBezTo>
                    <a:pt x="47" y="56"/>
                    <a:pt x="112" y="112"/>
                    <a:pt x="168" y="168"/>
                  </a:cubicBezTo>
                  <a:cubicBezTo>
                    <a:pt x="205" y="205"/>
                    <a:pt x="242" y="233"/>
                    <a:pt x="279" y="251"/>
                  </a:cubicBezTo>
                  <a:cubicBezTo>
                    <a:pt x="316" y="279"/>
                    <a:pt x="344" y="307"/>
                    <a:pt x="382" y="335"/>
                  </a:cubicBezTo>
                  <a:cubicBezTo>
                    <a:pt x="372" y="298"/>
                    <a:pt x="344" y="261"/>
                    <a:pt x="316" y="233"/>
                  </a:cubicBezTo>
                  <a:cubicBezTo>
                    <a:pt x="289" y="196"/>
                    <a:pt x="251" y="158"/>
                    <a:pt x="224" y="140"/>
                  </a:cubicBezTo>
                  <a:cubicBezTo>
                    <a:pt x="149" y="75"/>
                    <a:pt x="84"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
            <p:cNvSpPr/>
            <p:nvPr/>
          </p:nvSpPr>
          <p:spPr>
            <a:xfrm>
              <a:off x="3706150" y="2044075"/>
              <a:ext cx="6550" cy="5825"/>
            </a:xfrm>
            <a:custGeom>
              <a:rect b="b" l="l" r="r" t="t"/>
              <a:pathLst>
                <a:path extrusionOk="0" h="233" w="262">
                  <a:moveTo>
                    <a:pt x="1" y="1"/>
                  </a:moveTo>
                  <a:lnTo>
                    <a:pt x="1" y="1"/>
                  </a:lnTo>
                  <a:cubicBezTo>
                    <a:pt x="38" y="47"/>
                    <a:pt x="85" y="84"/>
                    <a:pt x="122" y="112"/>
                  </a:cubicBezTo>
                  <a:cubicBezTo>
                    <a:pt x="168" y="158"/>
                    <a:pt x="215" y="196"/>
                    <a:pt x="261" y="233"/>
                  </a:cubicBezTo>
                  <a:cubicBezTo>
                    <a:pt x="243" y="196"/>
                    <a:pt x="233" y="177"/>
                    <a:pt x="215" y="149"/>
                  </a:cubicBezTo>
                  <a:cubicBezTo>
                    <a:pt x="205" y="131"/>
                    <a:pt x="178" y="103"/>
                    <a:pt x="159" y="84"/>
                  </a:cubicBezTo>
                  <a:cubicBezTo>
                    <a:pt x="131" y="66"/>
                    <a:pt x="112" y="47"/>
                    <a:pt x="85" y="38"/>
                  </a:cubicBezTo>
                  <a:cubicBezTo>
                    <a:pt x="6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
            <p:cNvSpPr/>
            <p:nvPr/>
          </p:nvSpPr>
          <p:spPr>
            <a:xfrm>
              <a:off x="3697800" y="2038500"/>
              <a:ext cx="4450" cy="2575"/>
            </a:xfrm>
            <a:custGeom>
              <a:rect b="b" l="l" r="r" t="t"/>
              <a:pathLst>
                <a:path extrusionOk="0" h="103" w="178">
                  <a:moveTo>
                    <a:pt x="1" y="1"/>
                  </a:moveTo>
                  <a:cubicBezTo>
                    <a:pt x="28" y="28"/>
                    <a:pt x="56" y="47"/>
                    <a:pt x="84" y="56"/>
                  </a:cubicBezTo>
                  <a:cubicBezTo>
                    <a:pt x="103" y="75"/>
                    <a:pt x="112" y="75"/>
                    <a:pt x="131" y="84"/>
                  </a:cubicBezTo>
                  <a:cubicBezTo>
                    <a:pt x="140" y="93"/>
                    <a:pt x="149" y="103"/>
                    <a:pt x="177" y="103"/>
                  </a:cubicBezTo>
                  <a:cubicBezTo>
                    <a:pt x="168" y="75"/>
                    <a:pt x="140" y="47"/>
                    <a:pt x="103" y="28"/>
                  </a:cubicBezTo>
                  <a:cubicBezTo>
                    <a:pt x="93" y="1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3"/>
            <p:cNvSpPr/>
            <p:nvPr/>
          </p:nvSpPr>
          <p:spPr>
            <a:xfrm>
              <a:off x="3723350" y="2027400"/>
              <a:ext cx="10250" cy="6475"/>
            </a:xfrm>
            <a:custGeom>
              <a:rect b="b" l="l" r="r" t="t"/>
              <a:pathLst>
                <a:path extrusionOk="0" h="259" w="410">
                  <a:moveTo>
                    <a:pt x="90" y="0"/>
                  </a:moveTo>
                  <a:cubicBezTo>
                    <a:pt x="58" y="0"/>
                    <a:pt x="27" y="13"/>
                    <a:pt x="1" y="26"/>
                  </a:cubicBezTo>
                  <a:cubicBezTo>
                    <a:pt x="9" y="25"/>
                    <a:pt x="18" y="25"/>
                    <a:pt x="27" y="25"/>
                  </a:cubicBezTo>
                  <a:cubicBezTo>
                    <a:pt x="102" y="25"/>
                    <a:pt x="177" y="57"/>
                    <a:pt x="251" y="82"/>
                  </a:cubicBezTo>
                  <a:lnTo>
                    <a:pt x="335" y="166"/>
                  </a:lnTo>
                  <a:cubicBezTo>
                    <a:pt x="344" y="175"/>
                    <a:pt x="363" y="203"/>
                    <a:pt x="372" y="212"/>
                  </a:cubicBezTo>
                  <a:cubicBezTo>
                    <a:pt x="379" y="220"/>
                    <a:pt x="393" y="239"/>
                    <a:pt x="402" y="251"/>
                  </a:cubicBezTo>
                  <a:lnTo>
                    <a:pt x="402" y="251"/>
                  </a:lnTo>
                  <a:cubicBezTo>
                    <a:pt x="391" y="235"/>
                    <a:pt x="389" y="219"/>
                    <a:pt x="381" y="203"/>
                  </a:cubicBezTo>
                  <a:cubicBezTo>
                    <a:pt x="372" y="175"/>
                    <a:pt x="363" y="166"/>
                    <a:pt x="344" y="147"/>
                  </a:cubicBezTo>
                  <a:cubicBezTo>
                    <a:pt x="326" y="110"/>
                    <a:pt x="289" y="73"/>
                    <a:pt x="251" y="54"/>
                  </a:cubicBezTo>
                  <a:cubicBezTo>
                    <a:pt x="214" y="26"/>
                    <a:pt x="177" y="8"/>
                    <a:pt x="131" y="8"/>
                  </a:cubicBezTo>
                  <a:cubicBezTo>
                    <a:pt x="117" y="2"/>
                    <a:pt x="103" y="0"/>
                    <a:pt x="90" y="0"/>
                  </a:cubicBezTo>
                  <a:close/>
                  <a:moveTo>
                    <a:pt x="402" y="251"/>
                  </a:moveTo>
                  <a:cubicBezTo>
                    <a:pt x="404" y="253"/>
                    <a:pt x="407" y="256"/>
                    <a:pt x="409" y="259"/>
                  </a:cubicBezTo>
                  <a:cubicBezTo>
                    <a:pt x="407" y="257"/>
                    <a:pt x="405" y="254"/>
                    <a:pt x="402" y="25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3"/>
            <p:cNvSpPr/>
            <p:nvPr/>
          </p:nvSpPr>
          <p:spPr>
            <a:xfrm>
              <a:off x="3729150" y="2031775"/>
              <a:ext cx="5600" cy="10000"/>
            </a:xfrm>
            <a:custGeom>
              <a:rect b="b" l="l" r="r" t="t"/>
              <a:pathLst>
                <a:path extrusionOk="0" h="400" w="224">
                  <a:moveTo>
                    <a:pt x="1" y="0"/>
                  </a:moveTo>
                  <a:cubicBezTo>
                    <a:pt x="19" y="37"/>
                    <a:pt x="38" y="74"/>
                    <a:pt x="47" y="112"/>
                  </a:cubicBezTo>
                  <a:cubicBezTo>
                    <a:pt x="75" y="130"/>
                    <a:pt x="84" y="167"/>
                    <a:pt x="103" y="205"/>
                  </a:cubicBezTo>
                  <a:lnTo>
                    <a:pt x="168" y="297"/>
                  </a:lnTo>
                  <a:cubicBezTo>
                    <a:pt x="187" y="325"/>
                    <a:pt x="214" y="362"/>
                    <a:pt x="224" y="400"/>
                  </a:cubicBezTo>
                  <a:cubicBezTo>
                    <a:pt x="224" y="362"/>
                    <a:pt x="214" y="316"/>
                    <a:pt x="196" y="279"/>
                  </a:cubicBezTo>
                  <a:cubicBezTo>
                    <a:pt x="187" y="251"/>
                    <a:pt x="177" y="214"/>
                    <a:pt x="149" y="177"/>
                  </a:cubicBezTo>
                  <a:cubicBezTo>
                    <a:pt x="103" y="121"/>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3"/>
            <p:cNvSpPr/>
            <p:nvPr/>
          </p:nvSpPr>
          <p:spPr>
            <a:xfrm>
              <a:off x="3736125" y="2036400"/>
              <a:ext cx="3275" cy="10025"/>
            </a:xfrm>
            <a:custGeom>
              <a:rect b="b" l="l" r="r" t="t"/>
              <a:pathLst>
                <a:path extrusionOk="0" h="401" w="131">
                  <a:moveTo>
                    <a:pt x="1" y="1"/>
                  </a:moveTo>
                  <a:cubicBezTo>
                    <a:pt x="10" y="75"/>
                    <a:pt x="28" y="140"/>
                    <a:pt x="56" y="205"/>
                  </a:cubicBezTo>
                  <a:cubicBezTo>
                    <a:pt x="75" y="270"/>
                    <a:pt x="93" y="326"/>
                    <a:pt x="121" y="400"/>
                  </a:cubicBezTo>
                  <a:cubicBezTo>
                    <a:pt x="131" y="363"/>
                    <a:pt x="131" y="326"/>
                    <a:pt x="131" y="298"/>
                  </a:cubicBezTo>
                  <a:cubicBezTo>
                    <a:pt x="131" y="261"/>
                    <a:pt x="121" y="224"/>
                    <a:pt x="103" y="187"/>
                  </a:cubicBezTo>
                  <a:cubicBezTo>
                    <a:pt x="93" y="159"/>
                    <a:pt x="66" y="131"/>
                    <a:pt x="56" y="94"/>
                  </a:cubicBezTo>
                  <a:cubicBezTo>
                    <a:pt x="47" y="66"/>
                    <a:pt x="2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3"/>
            <p:cNvSpPr/>
            <p:nvPr/>
          </p:nvSpPr>
          <p:spPr>
            <a:xfrm>
              <a:off x="3727525" y="2032925"/>
              <a:ext cx="3750" cy="5825"/>
            </a:xfrm>
            <a:custGeom>
              <a:rect b="b" l="l" r="r" t="t"/>
              <a:pathLst>
                <a:path extrusionOk="0" h="233" w="150">
                  <a:moveTo>
                    <a:pt x="1" y="1"/>
                  </a:moveTo>
                  <a:lnTo>
                    <a:pt x="1" y="1"/>
                  </a:lnTo>
                  <a:cubicBezTo>
                    <a:pt x="10" y="47"/>
                    <a:pt x="29" y="93"/>
                    <a:pt x="66" y="121"/>
                  </a:cubicBezTo>
                  <a:cubicBezTo>
                    <a:pt x="94" y="159"/>
                    <a:pt x="112" y="205"/>
                    <a:pt x="149" y="233"/>
                  </a:cubicBezTo>
                  <a:cubicBezTo>
                    <a:pt x="149" y="186"/>
                    <a:pt x="122" y="140"/>
                    <a:pt x="103" y="93"/>
                  </a:cubicBezTo>
                  <a:cubicBezTo>
                    <a:pt x="84" y="75"/>
                    <a:pt x="75" y="47"/>
                    <a:pt x="56" y="38"/>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
            <p:cNvSpPr/>
            <p:nvPr/>
          </p:nvSpPr>
          <p:spPr>
            <a:xfrm>
              <a:off x="3738675" y="2079850"/>
              <a:ext cx="3275" cy="10000"/>
            </a:xfrm>
            <a:custGeom>
              <a:rect b="b" l="l" r="r" t="t"/>
              <a:pathLst>
                <a:path extrusionOk="0" h="400" w="131">
                  <a:moveTo>
                    <a:pt x="112" y="0"/>
                  </a:moveTo>
                  <a:cubicBezTo>
                    <a:pt x="84" y="65"/>
                    <a:pt x="75" y="121"/>
                    <a:pt x="47" y="195"/>
                  </a:cubicBezTo>
                  <a:cubicBezTo>
                    <a:pt x="38" y="260"/>
                    <a:pt x="19" y="335"/>
                    <a:pt x="1" y="400"/>
                  </a:cubicBezTo>
                  <a:cubicBezTo>
                    <a:pt x="29" y="381"/>
                    <a:pt x="47" y="344"/>
                    <a:pt x="66" y="326"/>
                  </a:cubicBezTo>
                  <a:lnTo>
                    <a:pt x="94" y="214"/>
                  </a:lnTo>
                  <a:cubicBezTo>
                    <a:pt x="121" y="149"/>
                    <a:pt x="131" y="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3"/>
            <p:cNvSpPr/>
            <p:nvPr/>
          </p:nvSpPr>
          <p:spPr>
            <a:xfrm>
              <a:off x="3737525" y="2077525"/>
              <a:ext cx="2100" cy="8150"/>
            </a:xfrm>
            <a:custGeom>
              <a:rect b="b" l="l" r="r" t="t"/>
              <a:pathLst>
                <a:path extrusionOk="0" h="326" w="84">
                  <a:moveTo>
                    <a:pt x="65" y="0"/>
                  </a:moveTo>
                  <a:cubicBezTo>
                    <a:pt x="47" y="19"/>
                    <a:pt x="37" y="56"/>
                    <a:pt x="37" y="75"/>
                  </a:cubicBezTo>
                  <a:cubicBezTo>
                    <a:pt x="37" y="112"/>
                    <a:pt x="28" y="140"/>
                    <a:pt x="28" y="158"/>
                  </a:cubicBezTo>
                  <a:cubicBezTo>
                    <a:pt x="10" y="214"/>
                    <a:pt x="10" y="261"/>
                    <a:pt x="0" y="326"/>
                  </a:cubicBezTo>
                  <a:cubicBezTo>
                    <a:pt x="28" y="307"/>
                    <a:pt x="37" y="288"/>
                    <a:pt x="65" y="242"/>
                  </a:cubicBezTo>
                  <a:cubicBezTo>
                    <a:pt x="75" y="214"/>
                    <a:pt x="84" y="186"/>
                    <a:pt x="84" y="158"/>
                  </a:cubicBezTo>
                  <a:cubicBezTo>
                    <a:pt x="84" y="103"/>
                    <a:pt x="84" y="56"/>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3"/>
            <p:cNvSpPr/>
            <p:nvPr/>
          </p:nvSpPr>
          <p:spPr>
            <a:xfrm>
              <a:off x="3732650" y="2074275"/>
              <a:ext cx="2800" cy="7450"/>
            </a:xfrm>
            <a:custGeom>
              <a:rect b="b" l="l" r="r" t="t"/>
              <a:pathLst>
                <a:path extrusionOk="0" h="298" w="112">
                  <a:moveTo>
                    <a:pt x="0" y="0"/>
                  </a:moveTo>
                  <a:cubicBezTo>
                    <a:pt x="0" y="56"/>
                    <a:pt x="9" y="112"/>
                    <a:pt x="37" y="158"/>
                  </a:cubicBezTo>
                  <a:cubicBezTo>
                    <a:pt x="56" y="205"/>
                    <a:pt x="84" y="251"/>
                    <a:pt x="112" y="298"/>
                  </a:cubicBezTo>
                  <a:cubicBezTo>
                    <a:pt x="112" y="242"/>
                    <a:pt x="102" y="195"/>
                    <a:pt x="84" y="140"/>
                  </a:cubicBezTo>
                  <a:lnTo>
                    <a:pt x="47" y="65"/>
                  </a:lnTo>
                  <a:cubicBezTo>
                    <a:pt x="37"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
            <p:cNvSpPr/>
            <p:nvPr/>
          </p:nvSpPr>
          <p:spPr>
            <a:xfrm>
              <a:off x="3736125" y="2070550"/>
              <a:ext cx="1425" cy="7000"/>
            </a:xfrm>
            <a:custGeom>
              <a:rect b="b" l="l" r="r" t="t"/>
              <a:pathLst>
                <a:path extrusionOk="0" h="280" w="57">
                  <a:moveTo>
                    <a:pt x="10" y="1"/>
                  </a:moveTo>
                  <a:cubicBezTo>
                    <a:pt x="1" y="47"/>
                    <a:pt x="1" y="94"/>
                    <a:pt x="1" y="140"/>
                  </a:cubicBezTo>
                  <a:cubicBezTo>
                    <a:pt x="1" y="187"/>
                    <a:pt x="10" y="233"/>
                    <a:pt x="38" y="279"/>
                  </a:cubicBezTo>
                  <a:cubicBezTo>
                    <a:pt x="56" y="233"/>
                    <a:pt x="56" y="187"/>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
            <p:cNvSpPr/>
            <p:nvPr/>
          </p:nvSpPr>
          <p:spPr>
            <a:xfrm>
              <a:off x="3740775" y="2066600"/>
              <a:ext cx="1425" cy="9325"/>
            </a:xfrm>
            <a:custGeom>
              <a:rect b="b" l="l" r="r" t="t"/>
              <a:pathLst>
                <a:path extrusionOk="0" h="373" w="57">
                  <a:moveTo>
                    <a:pt x="10" y="1"/>
                  </a:moveTo>
                  <a:cubicBezTo>
                    <a:pt x="0" y="56"/>
                    <a:pt x="0" y="131"/>
                    <a:pt x="0" y="187"/>
                  </a:cubicBezTo>
                  <a:cubicBezTo>
                    <a:pt x="0" y="261"/>
                    <a:pt x="10" y="317"/>
                    <a:pt x="37" y="372"/>
                  </a:cubicBezTo>
                  <a:cubicBezTo>
                    <a:pt x="56" y="317"/>
                    <a:pt x="56" y="252"/>
                    <a:pt x="47" y="187"/>
                  </a:cubicBezTo>
                  <a:cubicBezTo>
                    <a:pt x="47" y="12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
            <p:cNvSpPr/>
            <p:nvPr/>
          </p:nvSpPr>
          <p:spPr>
            <a:xfrm>
              <a:off x="3678050" y="2065450"/>
              <a:ext cx="6300" cy="10000"/>
            </a:xfrm>
            <a:custGeom>
              <a:rect b="b" l="l" r="r" t="t"/>
              <a:pathLst>
                <a:path extrusionOk="0" h="400" w="252">
                  <a:moveTo>
                    <a:pt x="1" y="0"/>
                  </a:moveTo>
                  <a:lnTo>
                    <a:pt x="1" y="0"/>
                  </a:lnTo>
                  <a:cubicBezTo>
                    <a:pt x="10" y="47"/>
                    <a:pt x="10" y="84"/>
                    <a:pt x="10" y="121"/>
                  </a:cubicBezTo>
                  <a:cubicBezTo>
                    <a:pt x="38" y="168"/>
                    <a:pt x="47" y="205"/>
                    <a:pt x="66" y="233"/>
                  </a:cubicBezTo>
                  <a:cubicBezTo>
                    <a:pt x="112" y="307"/>
                    <a:pt x="177" y="363"/>
                    <a:pt x="252" y="400"/>
                  </a:cubicBezTo>
                  <a:cubicBezTo>
                    <a:pt x="233" y="363"/>
                    <a:pt x="205" y="344"/>
                    <a:pt x="187" y="307"/>
                  </a:cubicBezTo>
                  <a:cubicBezTo>
                    <a:pt x="168" y="279"/>
                    <a:pt x="140" y="251"/>
                    <a:pt x="122" y="214"/>
                  </a:cubicBezTo>
                  <a:cubicBezTo>
                    <a:pt x="84" y="140"/>
                    <a:pt x="4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
            <p:cNvSpPr/>
            <p:nvPr/>
          </p:nvSpPr>
          <p:spPr>
            <a:xfrm>
              <a:off x="3681775" y="2068475"/>
              <a:ext cx="7000" cy="7225"/>
            </a:xfrm>
            <a:custGeom>
              <a:rect b="b" l="l" r="r" t="t"/>
              <a:pathLst>
                <a:path extrusionOk="0" h="289" w="280">
                  <a:moveTo>
                    <a:pt x="0" y="0"/>
                  </a:moveTo>
                  <a:lnTo>
                    <a:pt x="0" y="0"/>
                  </a:lnTo>
                  <a:cubicBezTo>
                    <a:pt x="19" y="37"/>
                    <a:pt x="28" y="65"/>
                    <a:pt x="47" y="93"/>
                  </a:cubicBezTo>
                  <a:cubicBezTo>
                    <a:pt x="56" y="112"/>
                    <a:pt x="84" y="149"/>
                    <a:pt x="103" y="177"/>
                  </a:cubicBezTo>
                  <a:cubicBezTo>
                    <a:pt x="149" y="232"/>
                    <a:pt x="214" y="279"/>
                    <a:pt x="279" y="288"/>
                  </a:cubicBezTo>
                  <a:lnTo>
                    <a:pt x="214" y="223"/>
                  </a:lnTo>
                  <a:lnTo>
                    <a:pt x="140" y="149"/>
                  </a:lnTo>
                  <a:cubicBezTo>
                    <a:pt x="93"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
            <p:cNvSpPr/>
            <p:nvPr/>
          </p:nvSpPr>
          <p:spPr>
            <a:xfrm>
              <a:off x="3687350" y="2071250"/>
              <a:ext cx="8375" cy="6750"/>
            </a:xfrm>
            <a:custGeom>
              <a:rect b="b" l="l" r="r" t="t"/>
              <a:pathLst>
                <a:path extrusionOk="0" h="270" w="335">
                  <a:moveTo>
                    <a:pt x="0" y="1"/>
                  </a:moveTo>
                  <a:cubicBezTo>
                    <a:pt x="38" y="66"/>
                    <a:pt x="93" y="121"/>
                    <a:pt x="140" y="159"/>
                  </a:cubicBezTo>
                  <a:cubicBezTo>
                    <a:pt x="177" y="177"/>
                    <a:pt x="196" y="205"/>
                    <a:pt x="233" y="224"/>
                  </a:cubicBezTo>
                  <a:cubicBezTo>
                    <a:pt x="270" y="251"/>
                    <a:pt x="307" y="261"/>
                    <a:pt x="335" y="270"/>
                  </a:cubicBezTo>
                  <a:lnTo>
                    <a:pt x="261" y="205"/>
                  </a:lnTo>
                  <a:cubicBezTo>
                    <a:pt x="233" y="177"/>
                    <a:pt x="196" y="159"/>
                    <a:pt x="177" y="131"/>
                  </a:cubicBezTo>
                  <a:cubicBezTo>
                    <a:pt x="121" y="84"/>
                    <a:pt x="6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
            <p:cNvSpPr/>
            <p:nvPr/>
          </p:nvSpPr>
          <p:spPr>
            <a:xfrm>
              <a:off x="3691075" y="2079375"/>
              <a:ext cx="9525" cy="5375"/>
            </a:xfrm>
            <a:custGeom>
              <a:rect b="b" l="l" r="r" t="t"/>
              <a:pathLst>
                <a:path extrusionOk="0" h="215" w="381">
                  <a:moveTo>
                    <a:pt x="0" y="1"/>
                  </a:moveTo>
                  <a:lnTo>
                    <a:pt x="0" y="1"/>
                  </a:lnTo>
                  <a:cubicBezTo>
                    <a:pt x="47" y="66"/>
                    <a:pt x="112" y="112"/>
                    <a:pt x="167" y="140"/>
                  </a:cubicBezTo>
                  <a:cubicBezTo>
                    <a:pt x="204" y="159"/>
                    <a:pt x="232" y="177"/>
                    <a:pt x="270" y="187"/>
                  </a:cubicBezTo>
                  <a:cubicBezTo>
                    <a:pt x="307" y="205"/>
                    <a:pt x="353" y="214"/>
                    <a:pt x="381" y="214"/>
                  </a:cubicBezTo>
                  <a:lnTo>
                    <a:pt x="297" y="159"/>
                  </a:lnTo>
                  <a:cubicBezTo>
                    <a:pt x="260" y="131"/>
                    <a:pt x="232" y="122"/>
                    <a:pt x="204" y="94"/>
                  </a:cubicBezTo>
                  <a:cubicBezTo>
                    <a:pt x="13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
            <p:cNvSpPr/>
            <p:nvPr/>
          </p:nvSpPr>
          <p:spPr>
            <a:xfrm>
              <a:off x="3699900" y="2081000"/>
              <a:ext cx="9300" cy="6525"/>
            </a:xfrm>
            <a:custGeom>
              <a:rect b="b" l="l" r="r" t="t"/>
              <a:pathLst>
                <a:path extrusionOk="0" h="261" w="372">
                  <a:moveTo>
                    <a:pt x="0" y="1"/>
                  </a:moveTo>
                  <a:cubicBezTo>
                    <a:pt x="47" y="66"/>
                    <a:pt x="102" y="122"/>
                    <a:pt x="158" y="168"/>
                  </a:cubicBezTo>
                  <a:cubicBezTo>
                    <a:pt x="186" y="196"/>
                    <a:pt x="214" y="205"/>
                    <a:pt x="251" y="233"/>
                  </a:cubicBezTo>
                  <a:cubicBezTo>
                    <a:pt x="288" y="252"/>
                    <a:pt x="335" y="261"/>
                    <a:pt x="372" y="261"/>
                  </a:cubicBezTo>
                  <a:cubicBezTo>
                    <a:pt x="335" y="242"/>
                    <a:pt x="307" y="214"/>
                    <a:pt x="279" y="196"/>
                  </a:cubicBezTo>
                  <a:lnTo>
                    <a:pt x="186" y="122"/>
                  </a:lnTo>
                  <a:cubicBezTo>
                    <a:pt x="121" y="75"/>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3"/>
            <p:cNvSpPr/>
            <p:nvPr/>
          </p:nvSpPr>
          <p:spPr>
            <a:xfrm>
              <a:off x="3703150" y="2054525"/>
              <a:ext cx="3025" cy="3750"/>
            </a:xfrm>
            <a:custGeom>
              <a:rect b="b" l="l" r="r" t="t"/>
              <a:pathLst>
                <a:path extrusionOk="0" h="150" w="121">
                  <a:moveTo>
                    <a:pt x="0" y="1"/>
                  </a:moveTo>
                  <a:cubicBezTo>
                    <a:pt x="9" y="38"/>
                    <a:pt x="19" y="56"/>
                    <a:pt x="47" y="94"/>
                  </a:cubicBezTo>
                  <a:cubicBezTo>
                    <a:pt x="65" y="112"/>
                    <a:pt x="93" y="140"/>
                    <a:pt x="121" y="149"/>
                  </a:cubicBezTo>
                  <a:cubicBezTo>
                    <a:pt x="112" y="112"/>
                    <a:pt x="102" y="84"/>
                    <a:pt x="75" y="56"/>
                  </a:cubicBezTo>
                  <a:cubicBezTo>
                    <a:pt x="56"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
            <p:cNvSpPr/>
            <p:nvPr/>
          </p:nvSpPr>
          <p:spPr>
            <a:xfrm>
              <a:off x="3701975" y="2050125"/>
              <a:ext cx="3050" cy="3725"/>
            </a:xfrm>
            <a:custGeom>
              <a:rect b="b" l="l" r="r" t="t"/>
              <a:pathLst>
                <a:path extrusionOk="0" h="149" w="122">
                  <a:moveTo>
                    <a:pt x="1" y="0"/>
                  </a:moveTo>
                  <a:cubicBezTo>
                    <a:pt x="10" y="37"/>
                    <a:pt x="19" y="74"/>
                    <a:pt x="47" y="93"/>
                  </a:cubicBezTo>
                  <a:cubicBezTo>
                    <a:pt x="66" y="121"/>
                    <a:pt x="94" y="139"/>
                    <a:pt x="122" y="149"/>
                  </a:cubicBezTo>
                  <a:cubicBezTo>
                    <a:pt x="122" y="121"/>
                    <a:pt x="103" y="84"/>
                    <a:pt x="75" y="56"/>
                  </a:cubicBezTo>
                  <a:cubicBezTo>
                    <a:pt x="56" y="37"/>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
            <p:cNvSpPr/>
            <p:nvPr/>
          </p:nvSpPr>
          <p:spPr>
            <a:xfrm>
              <a:off x="3713125" y="2089375"/>
              <a:ext cx="6775" cy="3275"/>
            </a:xfrm>
            <a:custGeom>
              <a:rect b="b" l="l" r="r" t="t"/>
              <a:pathLst>
                <a:path extrusionOk="0" h="131" w="271">
                  <a:moveTo>
                    <a:pt x="1" y="0"/>
                  </a:moveTo>
                  <a:cubicBezTo>
                    <a:pt x="38" y="37"/>
                    <a:pt x="75" y="56"/>
                    <a:pt x="121" y="93"/>
                  </a:cubicBezTo>
                  <a:cubicBezTo>
                    <a:pt x="140" y="102"/>
                    <a:pt x="168" y="102"/>
                    <a:pt x="187" y="112"/>
                  </a:cubicBezTo>
                  <a:cubicBezTo>
                    <a:pt x="214" y="130"/>
                    <a:pt x="252" y="130"/>
                    <a:pt x="270" y="130"/>
                  </a:cubicBezTo>
                  <a:cubicBezTo>
                    <a:pt x="224" y="93"/>
                    <a:pt x="187" y="65"/>
                    <a:pt x="140" y="47"/>
                  </a:cubicBezTo>
                  <a:cubicBezTo>
                    <a:pt x="11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3"/>
            <p:cNvSpPr/>
            <p:nvPr/>
          </p:nvSpPr>
          <p:spPr>
            <a:xfrm>
              <a:off x="3592825" y="1985600"/>
              <a:ext cx="75725" cy="69250"/>
            </a:xfrm>
            <a:custGeom>
              <a:rect b="b" l="l" r="r" t="t"/>
              <a:pathLst>
                <a:path extrusionOk="0" h="2770" w="3029">
                  <a:moveTo>
                    <a:pt x="1459" y="0"/>
                  </a:moveTo>
                  <a:cubicBezTo>
                    <a:pt x="1258" y="0"/>
                    <a:pt x="1052" y="171"/>
                    <a:pt x="911" y="342"/>
                  </a:cubicBezTo>
                  <a:cubicBezTo>
                    <a:pt x="483" y="872"/>
                    <a:pt x="186" y="1513"/>
                    <a:pt x="56" y="2191"/>
                  </a:cubicBezTo>
                  <a:cubicBezTo>
                    <a:pt x="0" y="2405"/>
                    <a:pt x="260" y="2544"/>
                    <a:pt x="427" y="2609"/>
                  </a:cubicBezTo>
                  <a:cubicBezTo>
                    <a:pt x="764" y="2709"/>
                    <a:pt x="1119" y="2769"/>
                    <a:pt x="1474" y="2769"/>
                  </a:cubicBezTo>
                  <a:cubicBezTo>
                    <a:pt x="1776" y="2769"/>
                    <a:pt x="2079" y="2726"/>
                    <a:pt x="2369" y="2628"/>
                  </a:cubicBezTo>
                  <a:cubicBezTo>
                    <a:pt x="2564" y="2563"/>
                    <a:pt x="2750" y="2470"/>
                    <a:pt x="2880" y="2302"/>
                  </a:cubicBezTo>
                  <a:cubicBezTo>
                    <a:pt x="2992" y="2144"/>
                    <a:pt x="3029" y="1894"/>
                    <a:pt x="2899" y="1736"/>
                  </a:cubicBezTo>
                  <a:cubicBezTo>
                    <a:pt x="2785" y="1592"/>
                    <a:pt x="2586" y="1565"/>
                    <a:pt x="2401" y="1565"/>
                  </a:cubicBezTo>
                  <a:cubicBezTo>
                    <a:pt x="2358" y="1565"/>
                    <a:pt x="2316" y="1567"/>
                    <a:pt x="2276" y="1568"/>
                  </a:cubicBezTo>
                  <a:cubicBezTo>
                    <a:pt x="2416" y="1466"/>
                    <a:pt x="2555" y="1364"/>
                    <a:pt x="2629" y="1215"/>
                  </a:cubicBezTo>
                  <a:cubicBezTo>
                    <a:pt x="2713" y="1057"/>
                    <a:pt x="2713" y="853"/>
                    <a:pt x="2583" y="732"/>
                  </a:cubicBezTo>
                  <a:cubicBezTo>
                    <a:pt x="2523" y="672"/>
                    <a:pt x="2439" y="646"/>
                    <a:pt x="2351" y="646"/>
                  </a:cubicBezTo>
                  <a:cubicBezTo>
                    <a:pt x="2262" y="646"/>
                    <a:pt x="2169" y="672"/>
                    <a:pt x="2090" y="714"/>
                  </a:cubicBezTo>
                  <a:cubicBezTo>
                    <a:pt x="1923" y="779"/>
                    <a:pt x="1784" y="909"/>
                    <a:pt x="1607" y="955"/>
                  </a:cubicBezTo>
                  <a:cubicBezTo>
                    <a:pt x="1700" y="807"/>
                    <a:pt x="1784" y="658"/>
                    <a:pt x="1812" y="481"/>
                  </a:cubicBezTo>
                  <a:cubicBezTo>
                    <a:pt x="1830" y="314"/>
                    <a:pt x="1765" y="119"/>
                    <a:pt x="1607" y="35"/>
                  </a:cubicBezTo>
                  <a:cubicBezTo>
                    <a:pt x="1559" y="11"/>
                    <a:pt x="1509" y="0"/>
                    <a:pt x="14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3"/>
            <p:cNvSpPr/>
            <p:nvPr/>
          </p:nvSpPr>
          <p:spPr>
            <a:xfrm>
              <a:off x="3594675" y="1985025"/>
              <a:ext cx="74350" cy="69950"/>
            </a:xfrm>
            <a:custGeom>
              <a:rect b="b" l="l" r="r" t="t"/>
              <a:pathLst>
                <a:path extrusionOk="0" h="2798" w="2974">
                  <a:moveTo>
                    <a:pt x="0" y="2344"/>
                  </a:moveTo>
                  <a:lnTo>
                    <a:pt x="0" y="2344"/>
                  </a:lnTo>
                  <a:cubicBezTo>
                    <a:pt x="10" y="2390"/>
                    <a:pt x="47" y="2428"/>
                    <a:pt x="84" y="2465"/>
                  </a:cubicBezTo>
                  <a:cubicBezTo>
                    <a:pt x="47" y="2428"/>
                    <a:pt x="28" y="2390"/>
                    <a:pt x="0" y="2344"/>
                  </a:cubicBezTo>
                  <a:close/>
                  <a:moveTo>
                    <a:pt x="84" y="2465"/>
                  </a:moveTo>
                  <a:lnTo>
                    <a:pt x="84" y="2465"/>
                  </a:lnTo>
                  <a:cubicBezTo>
                    <a:pt x="149" y="2530"/>
                    <a:pt x="233" y="2576"/>
                    <a:pt x="326" y="2604"/>
                  </a:cubicBezTo>
                  <a:cubicBezTo>
                    <a:pt x="242" y="2567"/>
                    <a:pt x="149" y="2520"/>
                    <a:pt x="84" y="2465"/>
                  </a:cubicBezTo>
                  <a:close/>
                  <a:moveTo>
                    <a:pt x="1413" y="0"/>
                  </a:moveTo>
                  <a:cubicBezTo>
                    <a:pt x="1400" y="0"/>
                    <a:pt x="1387" y="1"/>
                    <a:pt x="1375" y="3"/>
                  </a:cubicBezTo>
                  <a:cubicBezTo>
                    <a:pt x="1292" y="12"/>
                    <a:pt x="1208" y="49"/>
                    <a:pt x="1143" y="86"/>
                  </a:cubicBezTo>
                  <a:cubicBezTo>
                    <a:pt x="1004" y="179"/>
                    <a:pt x="883" y="300"/>
                    <a:pt x="790" y="430"/>
                  </a:cubicBezTo>
                  <a:cubicBezTo>
                    <a:pt x="595" y="699"/>
                    <a:pt x="428" y="978"/>
                    <a:pt x="307" y="1276"/>
                  </a:cubicBezTo>
                  <a:cubicBezTo>
                    <a:pt x="177" y="1582"/>
                    <a:pt x="75" y="1879"/>
                    <a:pt x="10" y="2205"/>
                  </a:cubicBezTo>
                  <a:cubicBezTo>
                    <a:pt x="75" y="1898"/>
                    <a:pt x="177" y="1582"/>
                    <a:pt x="316" y="1276"/>
                  </a:cubicBezTo>
                  <a:cubicBezTo>
                    <a:pt x="456" y="987"/>
                    <a:pt x="632" y="709"/>
                    <a:pt x="827" y="458"/>
                  </a:cubicBezTo>
                  <a:cubicBezTo>
                    <a:pt x="929" y="328"/>
                    <a:pt x="1032" y="207"/>
                    <a:pt x="1171" y="133"/>
                  </a:cubicBezTo>
                  <a:cubicBezTo>
                    <a:pt x="1245" y="96"/>
                    <a:pt x="1310" y="58"/>
                    <a:pt x="1394" y="58"/>
                  </a:cubicBezTo>
                  <a:cubicBezTo>
                    <a:pt x="1468" y="58"/>
                    <a:pt x="1543" y="86"/>
                    <a:pt x="1608" y="133"/>
                  </a:cubicBezTo>
                  <a:cubicBezTo>
                    <a:pt x="1663" y="179"/>
                    <a:pt x="1701" y="244"/>
                    <a:pt x="1719" y="319"/>
                  </a:cubicBezTo>
                  <a:cubicBezTo>
                    <a:pt x="1747" y="384"/>
                    <a:pt x="1747" y="467"/>
                    <a:pt x="1728" y="532"/>
                  </a:cubicBezTo>
                  <a:cubicBezTo>
                    <a:pt x="1710" y="690"/>
                    <a:pt x="1626" y="830"/>
                    <a:pt x="1543" y="969"/>
                  </a:cubicBezTo>
                  <a:lnTo>
                    <a:pt x="1487" y="1062"/>
                  </a:lnTo>
                  <a:lnTo>
                    <a:pt x="1487" y="1062"/>
                  </a:lnTo>
                  <a:lnTo>
                    <a:pt x="1589" y="1025"/>
                  </a:lnTo>
                  <a:cubicBezTo>
                    <a:pt x="1766" y="969"/>
                    <a:pt x="1914" y="857"/>
                    <a:pt x="2072" y="783"/>
                  </a:cubicBezTo>
                  <a:cubicBezTo>
                    <a:pt x="2137" y="746"/>
                    <a:pt x="2221" y="718"/>
                    <a:pt x="2305" y="718"/>
                  </a:cubicBezTo>
                  <a:cubicBezTo>
                    <a:pt x="2379" y="718"/>
                    <a:pt x="2462" y="737"/>
                    <a:pt x="2509" y="783"/>
                  </a:cubicBezTo>
                  <a:cubicBezTo>
                    <a:pt x="2565" y="830"/>
                    <a:pt x="2602" y="895"/>
                    <a:pt x="2602" y="969"/>
                  </a:cubicBezTo>
                  <a:cubicBezTo>
                    <a:pt x="2611" y="1043"/>
                    <a:pt x="2593" y="1127"/>
                    <a:pt x="2555" y="1201"/>
                  </a:cubicBezTo>
                  <a:cubicBezTo>
                    <a:pt x="2490" y="1341"/>
                    <a:pt x="2351" y="1452"/>
                    <a:pt x="2212" y="1545"/>
                  </a:cubicBezTo>
                  <a:lnTo>
                    <a:pt x="2082" y="1638"/>
                  </a:lnTo>
                  <a:lnTo>
                    <a:pt x="2082" y="1638"/>
                  </a:lnTo>
                  <a:lnTo>
                    <a:pt x="2239" y="1629"/>
                  </a:lnTo>
                  <a:cubicBezTo>
                    <a:pt x="2286" y="1624"/>
                    <a:pt x="2332" y="1622"/>
                    <a:pt x="2378" y="1622"/>
                  </a:cubicBezTo>
                  <a:cubicBezTo>
                    <a:pt x="2423" y="1622"/>
                    <a:pt x="2467" y="1624"/>
                    <a:pt x="2509" y="1629"/>
                  </a:cubicBezTo>
                  <a:cubicBezTo>
                    <a:pt x="2602" y="1638"/>
                    <a:pt x="2685" y="1666"/>
                    <a:pt x="2750" y="1712"/>
                  </a:cubicBezTo>
                  <a:cubicBezTo>
                    <a:pt x="2825" y="1759"/>
                    <a:pt x="2871" y="1824"/>
                    <a:pt x="2890" y="1907"/>
                  </a:cubicBezTo>
                  <a:cubicBezTo>
                    <a:pt x="2918" y="1991"/>
                    <a:pt x="2908" y="2084"/>
                    <a:pt x="2881" y="2158"/>
                  </a:cubicBezTo>
                  <a:cubicBezTo>
                    <a:pt x="2862" y="2242"/>
                    <a:pt x="2797" y="2316"/>
                    <a:pt x="2732" y="2381"/>
                  </a:cubicBezTo>
                  <a:cubicBezTo>
                    <a:pt x="2658" y="2437"/>
                    <a:pt x="2593" y="2502"/>
                    <a:pt x="2509" y="2530"/>
                  </a:cubicBezTo>
                  <a:cubicBezTo>
                    <a:pt x="2425" y="2576"/>
                    <a:pt x="2332" y="2604"/>
                    <a:pt x="2258" y="2641"/>
                  </a:cubicBezTo>
                  <a:cubicBezTo>
                    <a:pt x="2165" y="2669"/>
                    <a:pt x="2082" y="2697"/>
                    <a:pt x="1989" y="2706"/>
                  </a:cubicBezTo>
                  <a:cubicBezTo>
                    <a:pt x="1789" y="2752"/>
                    <a:pt x="1584" y="2773"/>
                    <a:pt x="1378" y="2773"/>
                  </a:cubicBezTo>
                  <a:cubicBezTo>
                    <a:pt x="1210" y="2773"/>
                    <a:pt x="1041" y="2759"/>
                    <a:pt x="874" y="2734"/>
                  </a:cubicBezTo>
                  <a:cubicBezTo>
                    <a:pt x="688" y="2697"/>
                    <a:pt x="502" y="2660"/>
                    <a:pt x="326" y="2604"/>
                  </a:cubicBezTo>
                  <a:lnTo>
                    <a:pt x="326" y="2604"/>
                  </a:lnTo>
                  <a:cubicBezTo>
                    <a:pt x="502" y="2660"/>
                    <a:pt x="688" y="2706"/>
                    <a:pt x="874" y="2743"/>
                  </a:cubicBezTo>
                  <a:cubicBezTo>
                    <a:pt x="1085" y="2775"/>
                    <a:pt x="1299" y="2798"/>
                    <a:pt x="1513" y="2798"/>
                  </a:cubicBezTo>
                  <a:cubicBezTo>
                    <a:pt x="1676" y="2798"/>
                    <a:pt x="1838" y="2785"/>
                    <a:pt x="1998" y="2753"/>
                  </a:cubicBezTo>
                  <a:cubicBezTo>
                    <a:pt x="2091" y="2734"/>
                    <a:pt x="2184" y="2716"/>
                    <a:pt x="2277" y="2688"/>
                  </a:cubicBezTo>
                  <a:cubicBezTo>
                    <a:pt x="2370" y="2660"/>
                    <a:pt x="2462" y="2623"/>
                    <a:pt x="2546" y="2595"/>
                  </a:cubicBezTo>
                  <a:cubicBezTo>
                    <a:pt x="2593" y="2548"/>
                    <a:pt x="2676" y="2502"/>
                    <a:pt x="2760" y="2428"/>
                  </a:cubicBezTo>
                  <a:cubicBezTo>
                    <a:pt x="2825" y="2363"/>
                    <a:pt x="2899" y="2279"/>
                    <a:pt x="2927" y="2186"/>
                  </a:cubicBezTo>
                  <a:cubicBezTo>
                    <a:pt x="2964" y="2093"/>
                    <a:pt x="2973" y="1991"/>
                    <a:pt x="2955" y="1889"/>
                  </a:cubicBezTo>
                  <a:cubicBezTo>
                    <a:pt x="2927" y="1777"/>
                    <a:pt x="2871" y="1684"/>
                    <a:pt x="2778" y="1629"/>
                  </a:cubicBezTo>
                  <a:cubicBezTo>
                    <a:pt x="2695" y="1573"/>
                    <a:pt x="2593" y="1545"/>
                    <a:pt x="2500" y="1536"/>
                  </a:cubicBezTo>
                  <a:cubicBezTo>
                    <a:pt x="2453" y="1536"/>
                    <a:pt x="2407" y="1526"/>
                    <a:pt x="2360" y="1526"/>
                  </a:cubicBezTo>
                  <a:cubicBezTo>
                    <a:pt x="2397" y="1498"/>
                    <a:pt x="2416" y="1480"/>
                    <a:pt x="2453" y="1443"/>
                  </a:cubicBezTo>
                  <a:cubicBezTo>
                    <a:pt x="2518" y="1387"/>
                    <a:pt x="2583" y="1303"/>
                    <a:pt x="2630" y="1220"/>
                  </a:cubicBezTo>
                  <a:cubicBezTo>
                    <a:pt x="2676" y="1145"/>
                    <a:pt x="2685" y="1034"/>
                    <a:pt x="2685" y="941"/>
                  </a:cubicBezTo>
                  <a:cubicBezTo>
                    <a:pt x="2676" y="848"/>
                    <a:pt x="2630" y="746"/>
                    <a:pt x="2546" y="690"/>
                  </a:cubicBezTo>
                  <a:cubicBezTo>
                    <a:pt x="2473" y="642"/>
                    <a:pt x="2386" y="614"/>
                    <a:pt x="2303" y="614"/>
                  </a:cubicBezTo>
                  <a:cubicBezTo>
                    <a:pt x="2291" y="614"/>
                    <a:pt x="2279" y="615"/>
                    <a:pt x="2267" y="616"/>
                  </a:cubicBezTo>
                  <a:cubicBezTo>
                    <a:pt x="2174" y="634"/>
                    <a:pt x="2082" y="653"/>
                    <a:pt x="1998" y="699"/>
                  </a:cubicBezTo>
                  <a:cubicBezTo>
                    <a:pt x="1868" y="755"/>
                    <a:pt x="1766" y="839"/>
                    <a:pt x="1654" y="895"/>
                  </a:cubicBezTo>
                  <a:cubicBezTo>
                    <a:pt x="1710" y="783"/>
                    <a:pt x="1766" y="662"/>
                    <a:pt x="1775" y="532"/>
                  </a:cubicBezTo>
                  <a:cubicBezTo>
                    <a:pt x="1794" y="458"/>
                    <a:pt x="1794" y="365"/>
                    <a:pt x="1756" y="281"/>
                  </a:cubicBezTo>
                  <a:cubicBezTo>
                    <a:pt x="1728" y="198"/>
                    <a:pt x="1682" y="123"/>
                    <a:pt x="1617" y="68"/>
                  </a:cubicBezTo>
                  <a:cubicBezTo>
                    <a:pt x="1555" y="21"/>
                    <a:pt x="1479" y="0"/>
                    <a:pt x="14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
            <p:cNvSpPr/>
            <p:nvPr/>
          </p:nvSpPr>
          <p:spPr>
            <a:xfrm>
              <a:off x="3594450" y="2009700"/>
              <a:ext cx="38575" cy="34875"/>
            </a:xfrm>
            <a:custGeom>
              <a:rect b="b" l="l" r="r" t="t"/>
              <a:pathLst>
                <a:path extrusionOk="0" h="1395" w="1543">
                  <a:moveTo>
                    <a:pt x="1542" y="0"/>
                  </a:moveTo>
                  <a:cubicBezTo>
                    <a:pt x="1422" y="121"/>
                    <a:pt x="1292" y="233"/>
                    <a:pt x="1161" y="363"/>
                  </a:cubicBezTo>
                  <a:lnTo>
                    <a:pt x="781" y="716"/>
                  </a:lnTo>
                  <a:lnTo>
                    <a:pt x="400" y="1060"/>
                  </a:lnTo>
                  <a:cubicBezTo>
                    <a:pt x="325" y="1115"/>
                    <a:pt x="270" y="1180"/>
                    <a:pt x="195" y="1236"/>
                  </a:cubicBezTo>
                  <a:cubicBezTo>
                    <a:pt x="139" y="1292"/>
                    <a:pt x="65" y="1348"/>
                    <a:pt x="0" y="1394"/>
                  </a:cubicBezTo>
                  <a:cubicBezTo>
                    <a:pt x="149" y="1320"/>
                    <a:pt x="279" y="1199"/>
                    <a:pt x="418" y="1097"/>
                  </a:cubicBezTo>
                  <a:cubicBezTo>
                    <a:pt x="558" y="976"/>
                    <a:pt x="688" y="865"/>
                    <a:pt x="818" y="744"/>
                  </a:cubicBezTo>
                  <a:cubicBezTo>
                    <a:pt x="938" y="632"/>
                    <a:pt x="1069" y="511"/>
                    <a:pt x="1189" y="391"/>
                  </a:cubicBezTo>
                  <a:cubicBezTo>
                    <a:pt x="1310" y="261"/>
                    <a:pt x="1431" y="131"/>
                    <a:pt x="15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
            <p:cNvSpPr/>
            <p:nvPr/>
          </p:nvSpPr>
          <p:spPr>
            <a:xfrm>
              <a:off x="3595600" y="2025250"/>
              <a:ext cx="53450" cy="21175"/>
            </a:xfrm>
            <a:custGeom>
              <a:rect b="b" l="l" r="r" t="t"/>
              <a:pathLst>
                <a:path extrusionOk="0" h="847" w="2138">
                  <a:moveTo>
                    <a:pt x="2137" y="1"/>
                  </a:moveTo>
                  <a:lnTo>
                    <a:pt x="2137" y="1"/>
                  </a:lnTo>
                  <a:cubicBezTo>
                    <a:pt x="1961" y="57"/>
                    <a:pt x="1775" y="112"/>
                    <a:pt x="1608" y="187"/>
                  </a:cubicBezTo>
                  <a:cubicBezTo>
                    <a:pt x="1422" y="243"/>
                    <a:pt x="1236" y="308"/>
                    <a:pt x="1060" y="382"/>
                  </a:cubicBezTo>
                  <a:cubicBezTo>
                    <a:pt x="883" y="456"/>
                    <a:pt x="697" y="521"/>
                    <a:pt x="521" y="596"/>
                  </a:cubicBezTo>
                  <a:cubicBezTo>
                    <a:pt x="354" y="670"/>
                    <a:pt x="168" y="754"/>
                    <a:pt x="1" y="846"/>
                  </a:cubicBezTo>
                  <a:cubicBezTo>
                    <a:pt x="93" y="809"/>
                    <a:pt x="177" y="772"/>
                    <a:pt x="270" y="744"/>
                  </a:cubicBezTo>
                  <a:cubicBezTo>
                    <a:pt x="363" y="707"/>
                    <a:pt x="446" y="670"/>
                    <a:pt x="539" y="633"/>
                  </a:cubicBezTo>
                  <a:lnTo>
                    <a:pt x="1069" y="428"/>
                  </a:lnTo>
                  <a:lnTo>
                    <a:pt x="1608" y="215"/>
                  </a:lnTo>
                  <a:cubicBezTo>
                    <a:pt x="1775" y="150"/>
                    <a:pt x="1961" y="75"/>
                    <a:pt x="2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3"/>
            <p:cNvSpPr/>
            <p:nvPr/>
          </p:nvSpPr>
          <p:spPr>
            <a:xfrm>
              <a:off x="3609775" y="2024800"/>
              <a:ext cx="11175" cy="10000"/>
            </a:xfrm>
            <a:custGeom>
              <a:rect b="b" l="l" r="r" t="t"/>
              <a:pathLst>
                <a:path extrusionOk="0" h="400" w="447">
                  <a:moveTo>
                    <a:pt x="446" y="0"/>
                  </a:moveTo>
                  <a:lnTo>
                    <a:pt x="446" y="0"/>
                  </a:lnTo>
                  <a:cubicBezTo>
                    <a:pt x="363" y="47"/>
                    <a:pt x="298" y="121"/>
                    <a:pt x="214" y="186"/>
                  </a:cubicBezTo>
                  <a:lnTo>
                    <a:pt x="112" y="298"/>
                  </a:lnTo>
                  <a:lnTo>
                    <a:pt x="0" y="400"/>
                  </a:lnTo>
                  <a:cubicBezTo>
                    <a:pt x="47" y="372"/>
                    <a:pt x="93" y="353"/>
                    <a:pt x="130" y="316"/>
                  </a:cubicBezTo>
                  <a:cubicBezTo>
                    <a:pt x="177" y="298"/>
                    <a:pt x="214" y="261"/>
                    <a:pt x="242" y="223"/>
                  </a:cubicBezTo>
                  <a:cubicBezTo>
                    <a:pt x="316" y="158"/>
                    <a:pt x="381"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3"/>
            <p:cNvSpPr/>
            <p:nvPr/>
          </p:nvSpPr>
          <p:spPr>
            <a:xfrm>
              <a:off x="3619750" y="2021775"/>
              <a:ext cx="6075" cy="7000"/>
            </a:xfrm>
            <a:custGeom>
              <a:rect b="b" l="l" r="r" t="t"/>
              <a:pathLst>
                <a:path extrusionOk="0" h="280" w="243">
                  <a:moveTo>
                    <a:pt x="242" y="1"/>
                  </a:moveTo>
                  <a:lnTo>
                    <a:pt x="242" y="1"/>
                  </a:lnTo>
                  <a:cubicBezTo>
                    <a:pt x="187" y="28"/>
                    <a:pt x="149" y="75"/>
                    <a:pt x="112" y="131"/>
                  </a:cubicBezTo>
                  <a:cubicBezTo>
                    <a:pt x="94" y="159"/>
                    <a:pt x="66" y="186"/>
                    <a:pt x="57" y="205"/>
                  </a:cubicBezTo>
                  <a:cubicBezTo>
                    <a:pt x="38" y="233"/>
                    <a:pt x="19" y="251"/>
                    <a:pt x="1" y="279"/>
                  </a:cubicBezTo>
                  <a:cubicBezTo>
                    <a:pt x="38" y="261"/>
                    <a:pt x="57" y="251"/>
                    <a:pt x="84" y="233"/>
                  </a:cubicBezTo>
                  <a:cubicBezTo>
                    <a:pt x="112" y="205"/>
                    <a:pt x="131" y="186"/>
                    <a:pt x="149" y="159"/>
                  </a:cubicBezTo>
                  <a:cubicBezTo>
                    <a:pt x="196" y="112"/>
                    <a:pt x="214" y="5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3"/>
            <p:cNvSpPr/>
            <p:nvPr/>
          </p:nvSpPr>
          <p:spPr>
            <a:xfrm>
              <a:off x="3617675" y="2024800"/>
              <a:ext cx="11400" cy="7925"/>
            </a:xfrm>
            <a:custGeom>
              <a:rect b="b" l="l" r="r" t="t"/>
              <a:pathLst>
                <a:path extrusionOk="0" h="317" w="456">
                  <a:moveTo>
                    <a:pt x="455" y="0"/>
                  </a:moveTo>
                  <a:lnTo>
                    <a:pt x="214" y="140"/>
                  </a:lnTo>
                  <a:lnTo>
                    <a:pt x="0" y="316"/>
                  </a:lnTo>
                  <a:cubicBezTo>
                    <a:pt x="47" y="307"/>
                    <a:pt x="93" y="279"/>
                    <a:pt x="130" y="261"/>
                  </a:cubicBezTo>
                  <a:cubicBezTo>
                    <a:pt x="167" y="233"/>
                    <a:pt x="214" y="214"/>
                    <a:pt x="242" y="186"/>
                  </a:cubicBezTo>
                  <a:cubicBezTo>
                    <a:pt x="325" y="130"/>
                    <a:pt x="400" y="75"/>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3"/>
            <p:cNvSpPr/>
            <p:nvPr/>
          </p:nvSpPr>
          <p:spPr>
            <a:xfrm>
              <a:off x="3606050" y="2035250"/>
              <a:ext cx="7450" cy="4200"/>
            </a:xfrm>
            <a:custGeom>
              <a:rect b="b" l="l" r="r" t="t"/>
              <a:pathLst>
                <a:path extrusionOk="0" h="168" w="298">
                  <a:moveTo>
                    <a:pt x="298" y="0"/>
                  </a:moveTo>
                  <a:lnTo>
                    <a:pt x="298" y="0"/>
                  </a:lnTo>
                  <a:cubicBezTo>
                    <a:pt x="242" y="19"/>
                    <a:pt x="186" y="38"/>
                    <a:pt x="140" y="66"/>
                  </a:cubicBezTo>
                  <a:cubicBezTo>
                    <a:pt x="94" y="93"/>
                    <a:pt x="47" y="121"/>
                    <a:pt x="1" y="168"/>
                  </a:cubicBezTo>
                  <a:cubicBezTo>
                    <a:pt x="56" y="149"/>
                    <a:pt x="112" y="131"/>
                    <a:pt x="159" y="112"/>
                  </a:cubicBezTo>
                  <a:cubicBezTo>
                    <a:pt x="214" y="75"/>
                    <a:pt x="251"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3"/>
            <p:cNvSpPr/>
            <p:nvPr/>
          </p:nvSpPr>
          <p:spPr>
            <a:xfrm>
              <a:off x="3646925" y="2012475"/>
              <a:ext cx="9100" cy="9325"/>
            </a:xfrm>
            <a:custGeom>
              <a:rect b="b" l="l" r="r" t="t"/>
              <a:pathLst>
                <a:path extrusionOk="0" h="373" w="364">
                  <a:moveTo>
                    <a:pt x="363" y="1"/>
                  </a:moveTo>
                  <a:lnTo>
                    <a:pt x="363" y="1"/>
                  </a:lnTo>
                  <a:cubicBezTo>
                    <a:pt x="289" y="47"/>
                    <a:pt x="224" y="103"/>
                    <a:pt x="168" y="187"/>
                  </a:cubicBezTo>
                  <a:cubicBezTo>
                    <a:pt x="140" y="205"/>
                    <a:pt x="112" y="243"/>
                    <a:pt x="84" y="280"/>
                  </a:cubicBezTo>
                  <a:cubicBezTo>
                    <a:pt x="66" y="298"/>
                    <a:pt x="38" y="335"/>
                    <a:pt x="1" y="373"/>
                  </a:cubicBezTo>
                  <a:cubicBezTo>
                    <a:pt x="47" y="354"/>
                    <a:pt x="84" y="326"/>
                    <a:pt x="122" y="298"/>
                  </a:cubicBezTo>
                  <a:lnTo>
                    <a:pt x="215" y="205"/>
                  </a:lnTo>
                  <a:cubicBezTo>
                    <a:pt x="270" y="150"/>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3"/>
            <p:cNvSpPr/>
            <p:nvPr/>
          </p:nvSpPr>
          <p:spPr>
            <a:xfrm>
              <a:off x="3642275" y="2017125"/>
              <a:ext cx="6075" cy="6075"/>
            </a:xfrm>
            <a:custGeom>
              <a:rect b="b" l="l" r="r" t="t"/>
              <a:pathLst>
                <a:path extrusionOk="0" h="243" w="243">
                  <a:moveTo>
                    <a:pt x="243" y="1"/>
                  </a:moveTo>
                  <a:lnTo>
                    <a:pt x="243" y="1"/>
                  </a:lnTo>
                  <a:cubicBezTo>
                    <a:pt x="187" y="29"/>
                    <a:pt x="159" y="75"/>
                    <a:pt x="122" y="112"/>
                  </a:cubicBezTo>
                  <a:cubicBezTo>
                    <a:pt x="85" y="149"/>
                    <a:pt x="47" y="196"/>
                    <a:pt x="1" y="242"/>
                  </a:cubicBezTo>
                  <a:cubicBezTo>
                    <a:pt x="29" y="242"/>
                    <a:pt x="66" y="214"/>
                    <a:pt x="85" y="205"/>
                  </a:cubicBezTo>
                  <a:cubicBezTo>
                    <a:pt x="103" y="196"/>
                    <a:pt x="131" y="168"/>
                    <a:pt x="159" y="149"/>
                  </a:cubicBezTo>
                  <a:cubicBezTo>
                    <a:pt x="178" y="122"/>
                    <a:pt x="205" y="103"/>
                    <a:pt x="215" y="75"/>
                  </a:cubicBezTo>
                  <a:cubicBezTo>
                    <a:pt x="224" y="57"/>
                    <a:pt x="233" y="29"/>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
            <p:cNvSpPr/>
            <p:nvPr/>
          </p:nvSpPr>
          <p:spPr>
            <a:xfrm>
              <a:off x="3651350" y="2009225"/>
              <a:ext cx="2800" cy="3975"/>
            </a:xfrm>
            <a:custGeom>
              <a:rect b="b" l="l" r="r" t="t"/>
              <a:pathLst>
                <a:path extrusionOk="0" h="159" w="112">
                  <a:moveTo>
                    <a:pt x="112" y="1"/>
                  </a:moveTo>
                  <a:cubicBezTo>
                    <a:pt x="84" y="19"/>
                    <a:pt x="75" y="47"/>
                    <a:pt x="47" y="66"/>
                  </a:cubicBezTo>
                  <a:cubicBezTo>
                    <a:pt x="38" y="94"/>
                    <a:pt x="38" y="103"/>
                    <a:pt x="28" y="112"/>
                  </a:cubicBezTo>
                  <a:cubicBezTo>
                    <a:pt x="10" y="131"/>
                    <a:pt x="0" y="140"/>
                    <a:pt x="0" y="159"/>
                  </a:cubicBezTo>
                  <a:cubicBezTo>
                    <a:pt x="47" y="159"/>
                    <a:pt x="65" y="140"/>
                    <a:pt x="93" y="103"/>
                  </a:cubicBezTo>
                  <a:cubicBezTo>
                    <a:pt x="103" y="94"/>
                    <a:pt x="112" y="85"/>
                    <a:pt x="112" y="57"/>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3"/>
            <p:cNvSpPr/>
            <p:nvPr/>
          </p:nvSpPr>
          <p:spPr>
            <a:xfrm>
              <a:off x="3656925" y="2035250"/>
              <a:ext cx="7000" cy="9075"/>
            </a:xfrm>
            <a:custGeom>
              <a:rect b="b" l="l" r="r" t="t"/>
              <a:pathLst>
                <a:path extrusionOk="0" h="363" w="280">
                  <a:moveTo>
                    <a:pt x="251" y="0"/>
                  </a:moveTo>
                  <a:cubicBezTo>
                    <a:pt x="251" y="84"/>
                    <a:pt x="233" y="158"/>
                    <a:pt x="177" y="214"/>
                  </a:cubicBezTo>
                  <a:cubicBezTo>
                    <a:pt x="149" y="251"/>
                    <a:pt x="130" y="270"/>
                    <a:pt x="93" y="298"/>
                  </a:cubicBezTo>
                  <a:cubicBezTo>
                    <a:pt x="84" y="307"/>
                    <a:pt x="56" y="316"/>
                    <a:pt x="47" y="326"/>
                  </a:cubicBezTo>
                  <a:cubicBezTo>
                    <a:pt x="37" y="344"/>
                    <a:pt x="10" y="354"/>
                    <a:pt x="0" y="363"/>
                  </a:cubicBezTo>
                  <a:cubicBezTo>
                    <a:pt x="10" y="363"/>
                    <a:pt x="37" y="363"/>
                    <a:pt x="56" y="354"/>
                  </a:cubicBezTo>
                  <a:cubicBezTo>
                    <a:pt x="84" y="354"/>
                    <a:pt x="93" y="344"/>
                    <a:pt x="112" y="326"/>
                  </a:cubicBezTo>
                  <a:cubicBezTo>
                    <a:pt x="158" y="307"/>
                    <a:pt x="195" y="279"/>
                    <a:pt x="223" y="251"/>
                  </a:cubicBezTo>
                  <a:cubicBezTo>
                    <a:pt x="242" y="214"/>
                    <a:pt x="270" y="177"/>
                    <a:pt x="279" y="131"/>
                  </a:cubicBezTo>
                  <a:cubicBezTo>
                    <a:pt x="279" y="84"/>
                    <a:pt x="279"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3"/>
            <p:cNvSpPr/>
            <p:nvPr/>
          </p:nvSpPr>
          <p:spPr>
            <a:xfrm>
              <a:off x="3649025" y="2040825"/>
              <a:ext cx="10250" cy="5000"/>
            </a:xfrm>
            <a:custGeom>
              <a:rect b="b" l="l" r="r" t="t"/>
              <a:pathLst>
                <a:path extrusionOk="0" h="200" w="410">
                  <a:moveTo>
                    <a:pt x="409" y="0"/>
                  </a:moveTo>
                  <a:lnTo>
                    <a:pt x="409" y="0"/>
                  </a:lnTo>
                  <a:cubicBezTo>
                    <a:pt x="372" y="10"/>
                    <a:pt x="335" y="38"/>
                    <a:pt x="307" y="47"/>
                  </a:cubicBezTo>
                  <a:cubicBezTo>
                    <a:pt x="270" y="56"/>
                    <a:pt x="233" y="84"/>
                    <a:pt x="196" y="93"/>
                  </a:cubicBezTo>
                  <a:lnTo>
                    <a:pt x="103" y="149"/>
                  </a:lnTo>
                  <a:cubicBezTo>
                    <a:pt x="65" y="158"/>
                    <a:pt x="38" y="186"/>
                    <a:pt x="0" y="196"/>
                  </a:cubicBezTo>
                  <a:cubicBezTo>
                    <a:pt x="11" y="198"/>
                    <a:pt x="23" y="199"/>
                    <a:pt x="35" y="199"/>
                  </a:cubicBezTo>
                  <a:cubicBezTo>
                    <a:pt x="64" y="199"/>
                    <a:pt x="95" y="193"/>
                    <a:pt x="121" y="186"/>
                  </a:cubicBezTo>
                  <a:cubicBezTo>
                    <a:pt x="149" y="177"/>
                    <a:pt x="186" y="158"/>
                    <a:pt x="223" y="140"/>
                  </a:cubicBezTo>
                  <a:cubicBezTo>
                    <a:pt x="288" y="103"/>
                    <a:pt x="353" y="5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3"/>
            <p:cNvSpPr/>
            <p:nvPr/>
          </p:nvSpPr>
          <p:spPr>
            <a:xfrm>
              <a:off x="3644150" y="2047325"/>
              <a:ext cx="9775" cy="2825"/>
            </a:xfrm>
            <a:custGeom>
              <a:rect b="b" l="l" r="r" t="t"/>
              <a:pathLst>
                <a:path extrusionOk="0" h="113" w="391">
                  <a:moveTo>
                    <a:pt x="391" y="1"/>
                  </a:moveTo>
                  <a:cubicBezTo>
                    <a:pt x="326" y="10"/>
                    <a:pt x="270" y="28"/>
                    <a:pt x="195" y="47"/>
                  </a:cubicBezTo>
                  <a:cubicBezTo>
                    <a:pt x="121" y="66"/>
                    <a:pt x="65" y="94"/>
                    <a:pt x="0" y="103"/>
                  </a:cubicBezTo>
                  <a:cubicBezTo>
                    <a:pt x="37" y="112"/>
                    <a:pt x="65" y="112"/>
                    <a:pt x="103" y="112"/>
                  </a:cubicBezTo>
                  <a:cubicBezTo>
                    <a:pt x="140" y="103"/>
                    <a:pt x="177" y="103"/>
                    <a:pt x="205" y="94"/>
                  </a:cubicBezTo>
                  <a:cubicBezTo>
                    <a:pt x="233" y="75"/>
                    <a:pt x="270" y="66"/>
                    <a:pt x="298" y="56"/>
                  </a:cubicBezTo>
                  <a:cubicBezTo>
                    <a:pt x="335" y="28"/>
                    <a:pt x="372" y="19"/>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3"/>
            <p:cNvSpPr/>
            <p:nvPr/>
          </p:nvSpPr>
          <p:spPr>
            <a:xfrm>
              <a:off x="3652050" y="2038725"/>
              <a:ext cx="6050" cy="3525"/>
            </a:xfrm>
            <a:custGeom>
              <a:rect b="b" l="l" r="r" t="t"/>
              <a:pathLst>
                <a:path extrusionOk="0" h="141" w="242">
                  <a:moveTo>
                    <a:pt x="242" y="1"/>
                  </a:moveTo>
                  <a:cubicBezTo>
                    <a:pt x="195" y="29"/>
                    <a:pt x="158" y="47"/>
                    <a:pt x="112" y="66"/>
                  </a:cubicBezTo>
                  <a:cubicBezTo>
                    <a:pt x="75" y="84"/>
                    <a:pt x="28" y="112"/>
                    <a:pt x="0" y="140"/>
                  </a:cubicBezTo>
                  <a:cubicBezTo>
                    <a:pt x="47" y="140"/>
                    <a:pt x="84" y="131"/>
                    <a:pt x="140" y="112"/>
                  </a:cubicBezTo>
                  <a:cubicBezTo>
                    <a:pt x="158" y="94"/>
                    <a:pt x="186" y="84"/>
                    <a:pt x="195" y="66"/>
                  </a:cubicBezTo>
                  <a:cubicBezTo>
                    <a:pt x="214" y="47"/>
                    <a:pt x="232"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3"/>
            <p:cNvSpPr/>
            <p:nvPr/>
          </p:nvSpPr>
          <p:spPr>
            <a:xfrm>
              <a:off x="3600950" y="2047325"/>
              <a:ext cx="9775" cy="3350"/>
            </a:xfrm>
            <a:custGeom>
              <a:rect b="b" l="l" r="r" t="t"/>
              <a:pathLst>
                <a:path extrusionOk="0" h="134" w="391">
                  <a:moveTo>
                    <a:pt x="0" y="1"/>
                  </a:moveTo>
                  <a:lnTo>
                    <a:pt x="0" y="1"/>
                  </a:lnTo>
                  <a:cubicBezTo>
                    <a:pt x="19" y="28"/>
                    <a:pt x="56" y="47"/>
                    <a:pt x="93" y="56"/>
                  </a:cubicBezTo>
                  <a:cubicBezTo>
                    <a:pt x="112" y="75"/>
                    <a:pt x="149" y="94"/>
                    <a:pt x="186" y="103"/>
                  </a:cubicBezTo>
                  <a:cubicBezTo>
                    <a:pt x="225" y="116"/>
                    <a:pt x="277" y="133"/>
                    <a:pt x="327" y="133"/>
                  </a:cubicBezTo>
                  <a:cubicBezTo>
                    <a:pt x="349" y="133"/>
                    <a:pt x="371" y="130"/>
                    <a:pt x="390" y="121"/>
                  </a:cubicBezTo>
                  <a:cubicBezTo>
                    <a:pt x="325" y="103"/>
                    <a:pt x="260" y="75"/>
                    <a:pt x="195" y="56"/>
                  </a:cubicBezTo>
                  <a:cubicBezTo>
                    <a:pt x="140"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3"/>
            <p:cNvSpPr/>
            <p:nvPr/>
          </p:nvSpPr>
          <p:spPr>
            <a:xfrm>
              <a:off x="3604900" y="2046400"/>
              <a:ext cx="7925" cy="2250"/>
            </a:xfrm>
            <a:custGeom>
              <a:rect b="b" l="l" r="r" t="t"/>
              <a:pathLst>
                <a:path extrusionOk="0" h="90" w="317">
                  <a:moveTo>
                    <a:pt x="0" y="0"/>
                  </a:moveTo>
                  <a:lnTo>
                    <a:pt x="0" y="0"/>
                  </a:lnTo>
                  <a:cubicBezTo>
                    <a:pt x="28" y="19"/>
                    <a:pt x="47" y="47"/>
                    <a:pt x="65" y="56"/>
                  </a:cubicBezTo>
                  <a:cubicBezTo>
                    <a:pt x="93" y="65"/>
                    <a:pt x="130" y="84"/>
                    <a:pt x="149" y="84"/>
                  </a:cubicBezTo>
                  <a:cubicBezTo>
                    <a:pt x="166" y="87"/>
                    <a:pt x="185" y="90"/>
                    <a:pt x="206" y="90"/>
                  </a:cubicBezTo>
                  <a:cubicBezTo>
                    <a:pt x="242" y="90"/>
                    <a:pt x="281" y="83"/>
                    <a:pt x="316" y="65"/>
                  </a:cubicBezTo>
                  <a:cubicBezTo>
                    <a:pt x="288" y="56"/>
                    <a:pt x="260" y="47"/>
                    <a:pt x="232" y="47"/>
                  </a:cubicBezTo>
                  <a:cubicBezTo>
                    <a:pt x="195" y="47"/>
                    <a:pt x="177" y="38"/>
                    <a:pt x="149" y="38"/>
                  </a:cubicBezTo>
                  <a:cubicBezTo>
                    <a:pt x="102"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
            <p:cNvSpPr/>
            <p:nvPr/>
          </p:nvSpPr>
          <p:spPr>
            <a:xfrm>
              <a:off x="3609075" y="2041975"/>
              <a:ext cx="7675" cy="2600"/>
            </a:xfrm>
            <a:custGeom>
              <a:rect b="b" l="l" r="r" t="t"/>
              <a:pathLst>
                <a:path extrusionOk="0" h="104" w="307">
                  <a:moveTo>
                    <a:pt x="307" y="1"/>
                  </a:moveTo>
                  <a:cubicBezTo>
                    <a:pt x="251" y="10"/>
                    <a:pt x="196" y="19"/>
                    <a:pt x="149" y="38"/>
                  </a:cubicBezTo>
                  <a:cubicBezTo>
                    <a:pt x="93" y="47"/>
                    <a:pt x="47" y="75"/>
                    <a:pt x="0" y="103"/>
                  </a:cubicBezTo>
                  <a:cubicBezTo>
                    <a:pt x="56" y="103"/>
                    <a:pt x="103" y="94"/>
                    <a:pt x="158" y="85"/>
                  </a:cubicBezTo>
                  <a:cubicBezTo>
                    <a:pt x="196" y="66"/>
                    <a:pt x="214" y="57"/>
                    <a:pt x="242" y="47"/>
                  </a:cubicBezTo>
                  <a:cubicBezTo>
                    <a:pt x="261" y="38"/>
                    <a:pt x="288"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3"/>
            <p:cNvSpPr/>
            <p:nvPr/>
          </p:nvSpPr>
          <p:spPr>
            <a:xfrm>
              <a:off x="3613250" y="2045475"/>
              <a:ext cx="7000" cy="1425"/>
            </a:xfrm>
            <a:custGeom>
              <a:rect b="b" l="l" r="r" t="t"/>
              <a:pathLst>
                <a:path extrusionOk="0" h="57" w="280">
                  <a:moveTo>
                    <a:pt x="140" y="0"/>
                  </a:moveTo>
                  <a:cubicBezTo>
                    <a:pt x="94" y="10"/>
                    <a:pt x="47" y="10"/>
                    <a:pt x="1" y="37"/>
                  </a:cubicBezTo>
                  <a:cubicBezTo>
                    <a:pt x="47" y="47"/>
                    <a:pt x="94" y="47"/>
                    <a:pt x="140" y="56"/>
                  </a:cubicBezTo>
                  <a:cubicBezTo>
                    <a:pt x="186" y="47"/>
                    <a:pt x="233" y="47"/>
                    <a:pt x="279" y="28"/>
                  </a:cubicBezTo>
                  <a:cubicBezTo>
                    <a:pt x="233" y="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
            <p:cNvSpPr/>
            <p:nvPr/>
          </p:nvSpPr>
          <p:spPr>
            <a:xfrm>
              <a:off x="3614425" y="2050350"/>
              <a:ext cx="9300" cy="1175"/>
            </a:xfrm>
            <a:custGeom>
              <a:rect b="b" l="l" r="r" t="t"/>
              <a:pathLst>
                <a:path extrusionOk="0" h="47" w="372">
                  <a:moveTo>
                    <a:pt x="186" y="0"/>
                  </a:moveTo>
                  <a:cubicBezTo>
                    <a:pt x="130" y="0"/>
                    <a:pt x="65" y="0"/>
                    <a:pt x="0" y="28"/>
                  </a:cubicBezTo>
                  <a:cubicBezTo>
                    <a:pt x="65" y="47"/>
                    <a:pt x="121" y="47"/>
                    <a:pt x="186" y="47"/>
                  </a:cubicBezTo>
                  <a:cubicBezTo>
                    <a:pt x="251" y="47"/>
                    <a:pt x="316" y="47"/>
                    <a:pt x="372" y="28"/>
                  </a:cubicBezTo>
                  <a:cubicBezTo>
                    <a:pt x="316" y="0"/>
                    <a:pt x="25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
            <p:cNvSpPr/>
            <p:nvPr/>
          </p:nvSpPr>
          <p:spPr>
            <a:xfrm>
              <a:off x="3617900" y="1988100"/>
              <a:ext cx="10250" cy="5825"/>
            </a:xfrm>
            <a:custGeom>
              <a:rect b="b" l="l" r="r" t="t"/>
              <a:pathLst>
                <a:path extrusionOk="0" h="233" w="410">
                  <a:moveTo>
                    <a:pt x="409" y="0"/>
                  </a:moveTo>
                  <a:cubicBezTo>
                    <a:pt x="372" y="0"/>
                    <a:pt x="326" y="10"/>
                    <a:pt x="288" y="10"/>
                  </a:cubicBezTo>
                  <a:cubicBezTo>
                    <a:pt x="242" y="19"/>
                    <a:pt x="214" y="28"/>
                    <a:pt x="177" y="56"/>
                  </a:cubicBezTo>
                  <a:cubicBezTo>
                    <a:pt x="112" y="103"/>
                    <a:pt x="38" y="149"/>
                    <a:pt x="0" y="233"/>
                  </a:cubicBezTo>
                  <a:cubicBezTo>
                    <a:pt x="38" y="205"/>
                    <a:pt x="56" y="177"/>
                    <a:pt x="93" y="158"/>
                  </a:cubicBezTo>
                  <a:cubicBezTo>
                    <a:pt x="131" y="131"/>
                    <a:pt x="168" y="121"/>
                    <a:pt x="205" y="103"/>
                  </a:cubicBezTo>
                  <a:lnTo>
                    <a:pt x="40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3"/>
            <p:cNvSpPr/>
            <p:nvPr/>
          </p:nvSpPr>
          <p:spPr>
            <a:xfrm>
              <a:off x="3616975" y="1991825"/>
              <a:ext cx="8150" cy="6275"/>
            </a:xfrm>
            <a:custGeom>
              <a:rect b="b" l="l" r="r" t="t"/>
              <a:pathLst>
                <a:path extrusionOk="0" h="251" w="326">
                  <a:moveTo>
                    <a:pt x="325" y="0"/>
                  </a:moveTo>
                  <a:cubicBezTo>
                    <a:pt x="288" y="0"/>
                    <a:pt x="260" y="9"/>
                    <a:pt x="223" y="37"/>
                  </a:cubicBezTo>
                  <a:cubicBezTo>
                    <a:pt x="186" y="56"/>
                    <a:pt x="158" y="65"/>
                    <a:pt x="130" y="93"/>
                  </a:cubicBezTo>
                  <a:cubicBezTo>
                    <a:pt x="75" y="130"/>
                    <a:pt x="28" y="186"/>
                    <a:pt x="0" y="251"/>
                  </a:cubicBezTo>
                  <a:lnTo>
                    <a:pt x="84" y="186"/>
                  </a:lnTo>
                  <a:cubicBezTo>
                    <a:pt x="121" y="158"/>
                    <a:pt x="140" y="149"/>
                    <a:pt x="168" y="130"/>
                  </a:cubicBezTo>
                  <a:cubicBezTo>
                    <a:pt x="223" y="84"/>
                    <a:pt x="270"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3"/>
            <p:cNvSpPr/>
            <p:nvPr/>
          </p:nvSpPr>
          <p:spPr>
            <a:xfrm>
              <a:off x="3614875" y="1996925"/>
              <a:ext cx="7225" cy="7700"/>
            </a:xfrm>
            <a:custGeom>
              <a:rect b="b" l="l" r="r" t="t"/>
              <a:pathLst>
                <a:path extrusionOk="0" h="308" w="289">
                  <a:moveTo>
                    <a:pt x="289" y="0"/>
                  </a:moveTo>
                  <a:cubicBezTo>
                    <a:pt x="214" y="38"/>
                    <a:pt x="168" y="84"/>
                    <a:pt x="112" y="121"/>
                  </a:cubicBezTo>
                  <a:cubicBezTo>
                    <a:pt x="94" y="140"/>
                    <a:pt x="66" y="168"/>
                    <a:pt x="47" y="205"/>
                  </a:cubicBezTo>
                  <a:cubicBezTo>
                    <a:pt x="19" y="233"/>
                    <a:pt x="10" y="270"/>
                    <a:pt x="1" y="307"/>
                  </a:cubicBezTo>
                  <a:lnTo>
                    <a:pt x="75" y="233"/>
                  </a:lnTo>
                  <a:lnTo>
                    <a:pt x="149" y="168"/>
                  </a:lnTo>
                  <a:cubicBezTo>
                    <a:pt x="196" y="121"/>
                    <a:pt x="242" y="6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3"/>
            <p:cNvSpPr/>
            <p:nvPr/>
          </p:nvSpPr>
          <p:spPr>
            <a:xfrm>
              <a:off x="3608150" y="2000175"/>
              <a:ext cx="5350" cy="9550"/>
            </a:xfrm>
            <a:custGeom>
              <a:rect b="b" l="l" r="r" t="t"/>
              <a:pathLst>
                <a:path extrusionOk="0" h="382" w="214">
                  <a:moveTo>
                    <a:pt x="214" y="1"/>
                  </a:moveTo>
                  <a:lnTo>
                    <a:pt x="214" y="1"/>
                  </a:lnTo>
                  <a:cubicBezTo>
                    <a:pt x="158" y="47"/>
                    <a:pt x="112" y="103"/>
                    <a:pt x="65" y="186"/>
                  </a:cubicBezTo>
                  <a:cubicBezTo>
                    <a:pt x="56" y="214"/>
                    <a:pt x="28" y="242"/>
                    <a:pt x="19" y="279"/>
                  </a:cubicBezTo>
                  <a:cubicBezTo>
                    <a:pt x="10" y="316"/>
                    <a:pt x="0" y="354"/>
                    <a:pt x="0" y="381"/>
                  </a:cubicBezTo>
                  <a:lnTo>
                    <a:pt x="56" y="289"/>
                  </a:lnTo>
                  <a:cubicBezTo>
                    <a:pt x="75" y="261"/>
                    <a:pt x="93" y="233"/>
                    <a:pt x="112" y="196"/>
                  </a:cubicBezTo>
                  <a:cubicBezTo>
                    <a:pt x="149" y="140"/>
                    <a:pt x="195"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3"/>
            <p:cNvSpPr/>
            <p:nvPr/>
          </p:nvSpPr>
          <p:spPr>
            <a:xfrm>
              <a:off x="3604650" y="2009000"/>
              <a:ext cx="7000" cy="8850"/>
            </a:xfrm>
            <a:custGeom>
              <a:rect b="b" l="l" r="r" t="t"/>
              <a:pathLst>
                <a:path extrusionOk="0" h="354" w="280">
                  <a:moveTo>
                    <a:pt x="280" y="1"/>
                  </a:moveTo>
                  <a:lnTo>
                    <a:pt x="280" y="1"/>
                  </a:lnTo>
                  <a:cubicBezTo>
                    <a:pt x="205" y="47"/>
                    <a:pt x="159" y="94"/>
                    <a:pt x="103" y="149"/>
                  </a:cubicBezTo>
                  <a:cubicBezTo>
                    <a:pt x="84" y="168"/>
                    <a:pt x="57" y="205"/>
                    <a:pt x="38" y="242"/>
                  </a:cubicBezTo>
                  <a:cubicBezTo>
                    <a:pt x="19" y="279"/>
                    <a:pt x="1" y="326"/>
                    <a:pt x="1" y="354"/>
                  </a:cubicBezTo>
                  <a:cubicBezTo>
                    <a:pt x="19" y="326"/>
                    <a:pt x="47" y="289"/>
                    <a:pt x="66" y="261"/>
                  </a:cubicBezTo>
                  <a:lnTo>
                    <a:pt x="140" y="186"/>
                  </a:lnTo>
                  <a:cubicBezTo>
                    <a:pt x="187" y="121"/>
                    <a:pt x="242" y="66"/>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3"/>
            <p:cNvSpPr/>
            <p:nvPr/>
          </p:nvSpPr>
          <p:spPr>
            <a:xfrm>
              <a:off x="3633925" y="2013650"/>
              <a:ext cx="4200" cy="2800"/>
            </a:xfrm>
            <a:custGeom>
              <a:rect b="b" l="l" r="r" t="t"/>
              <a:pathLst>
                <a:path extrusionOk="0" h="112" w="168">
                  <a:moveTo>
                    <a:pt x="168" y="0"/>
                  </a:moveTo>
                  <a:cubicBezTo>
                    <a:pt x="131" y="0"/>
                    <a:pt x="103" y="19"/>
                    <a:pt x="75" y="28"/>
                  </a:cubicBezTo>
                  <a:cubicBezTo>
                    <a:pt x="38" y="56"/>
                    <a:pt x="10" y="75"/>
                    <a:pt x="1" y="112"/>
                  </a:cubicBezTo>
                  <a:cubicBezTo>
                    <a:pt x="38" y="112"/>
                    <a:pt x="75" y="103"/>
                    <a:pt x="93" y="75"/>
                  </a:cubicBezTo>
                  <a:cubicBezTo>
                    <a:pt x="131" y="56"/>
                    <a:pt x="149"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3"/>
            <p:cNvSpPr/>
            <p:nvPr/>
          </p:nvSpPr>
          <p:spPr>
            <a:xfrm>
              <a:off x="3638575" y="2012475"/>
              <a:ext cx="3725" cy="3050"/>
            </a:xfrm>
            <a:custGeom>
              <a:rect b="b" l="l" r="r" t="t"/>
              <a:pathLst>
                <a:path extrusionOk="0" h="122" w="149">
                  <a:moveTo>
                    <a:pt x="149" y="1"/>
                  </a:moveTo>
                  <a:lnTo>
                    <a:pt x="149" y="1"/>
                  </a:lnTo>
                  <a:cubicBezTo>
                    <a:pt x="121" y="10"/>
                    <a:pt x="84" y="20"/>
                    <a:pt x="56" y="47"/>
                  </a:cubicBezTo>
                  <a:cubicBezTo>
                    <a:pt x="38" y="66"/>
                    <a:pt x="10" y="94"/>
                    <a:pt x="0" y="122"/>
                  </a:cubicBezTo>
                  <a:cubicBezTo>
                    <a:pt x="38" y="112"/>
                    <a:pt x="75" y="103"/>
                    <a:pt x="93" y="75"/>
                  </a:cubicBezTo>
                  <a:cubicBezTo>
                    <a:pt x="121" y="57"/>
                    <a:pt x="14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
            <p:cNvSpPr/>
            <p:nvPr/>
          </p:nvSpPr>
          <p:spPr>
            <a:xfrm>
              <a:off x="3599775" y="2021775"/>
              <a:ext cx="3050" cy="6525"/>
            </a:xfrm>
            <a:custGeom>
              <a:rect b="b" l="l" r="r" t="t"/>
              <a:pathLst>
                <a:path extrusionOk="0" h="261" w="122">
                  <a:moveTo>
                    <a:pt x="122" y="1"/>
                  </a:moveTo>
                  <a:cubicBezTo>
                    <a:pt x="75" y="28"/>
                    <a:pt x="57" y="75"/>
                    <a:pt x="38" y="112"/>
                  </a:cubicBezTo>
                  <a:lnTo>
                    <a:pt x="10" y="186"/>
                  </a:lnTo>
                  <a:cubicBezTo>
                    <a:pt x="1" y="205"/>
                    <a:pt x="1" y="242"/>
                    <a:pt x="1" y="261"/>
                  </a:cubicBezTo>
                  <a:cubicBezTo>
                    <a:pt x="29" y="214"/>
                    <a:pt x="57" y="186"/>
                    <a:pt x="75" y="140"/>
                  </a:cubicBezTo>
                  <a:cubicBezTo>
                    <a:pt x="103" y="94"/>
                    <a:pt x="112" y="56"/>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3"/>
            <p:cNvSpPr/>
            <p:nvPr/>
          </p:nvSpPr>
          <p:spPr>
            <a:xfrm>
              <a:off x="3574925" y="2099400"/>
              <a:ext cx="75975" cy="69250"/>
            </a:xfrm>
            <a:custGeom>
              <a:rect b="b" l="l" r="r" t="t"/>
              <a:pathLst>
                <a:path extrusionOk="0" h="2770" w="3039">
                  <a:moveTo>
                    <a:pt x="1468" y="1"/>
                  </a:moveTo>
                  <a:cubicBezTo>
                    <a:pt x="1268" y="1"/>
                    <a:pt x="1062" y="172"/>
                    <a:pt x="920" y="343"/>
                  </a:cubicBezTo>
                  <a:cubicBezTo>
                    <a:pt x="493" y="872"/>
                    <a:pt x="186" y="1513"/>
                    <a:pt x="66" y="2191"/>
                  </a:cubicBezTo>
                  <a:cubicBezTo>
                    <a:pt x="1" y="2405"/>
                    <a:pt x="270" y="2563"/>
                    <a:pt x="437" y="2609"/>
                  </a:cubicBezTo>
                  <a:cubicBezTo>
                    <a:pt x="774" y="2710"/>
                    <a:pt x="1129" y="2770"/>
                    <a:pt x="1483" y="2770"/>
                  </a:cubicBezTo>
                  <a:cubicBezTo>
                    <a:pt x="1784" y="2770"/>
                    <a:pt x="2084" y="2726"/>
                    <a:pt x="2370" y="2628"/>
                  </a:cubicBezTo>
                  <a:cubicBezTo>
                    <a:pt x="2574" y="2563"/>
                    <a:pt x="2760" y="2461"/>
                    <a:pt x="2881" y="2303"/>
                  </a:cubicBezTo>
                  <a:cubicBezTo>
                    <a:pt x="3002" y="2145"/>
                    <a:pt x="3039" y="1894"/>
                    <a:pt x="2909" y="1736"/>
                  </a:cubicBezTo>
                  <a:cubicBezTo>
                    <a:pt x="2795" y="1593"/>
                    <a:pt x="2596" y="1566"/>
                    <a:pt x="2405" y="1566"/>
                  </a:cubicBezTo>
                  <a:cubicBezTo>
                    <a:pt x="2362" y="1566"/>
                    <a:pt x="2319" y="1567"/>
                    <a:pt x="2277" y="1569"/>
                  </a:cubicBezTo>
                  <a:cubicBezTo>
                    <a:pt x="2416" y="1467"/>
                    <a:pt x="2556" y="1365"/>
                    <a:pt x="2639" y="1216"/>
                  </a:cubicBezTo>
                  <a:cubicBezTo>
                    <a:pt x="2723" y="1058"/>
                    <a:pt x="2723" y="854"/>
                    <a:pt x="2593" y="733"/>
                  </a:cubicBezTo>
                  <a:cubicBezTo>
                    <a:pt x="2528" y="672"/>
                    <a:pt x="2444" y="647"/>
                    <a:pt x="2356" y="647"/>
                  </a:cubicBezTo>
                  <a:cubicBezTo>
                    <a:pt x="2268" y="647"/>
                    <a:pt x="2175" y="672"/>
                    <a:pt x="2091" y="714"/>
                  </a:cubicBezTo>
                  <a:cubicBezTo>
                    <a:pt x="1933" y="779"/>
                    <a:pt x="1794" y="909"/>
                    <a:pt x="1617" y="956"/>
                  </a:cubicBezTo>
                  <a:cubicBezTo>
                    <a:pt x="1710" y="807"/>
                    <a:pt x="1794" y="658"/>
                    <a:pt x="1812" y="482"/>
                  </a:cubicBezTo>
                  <a:cubicBezTo>
                    <a:pt x="1840" y="315"/>
                    <a:pt x="1766" y="120"/>
                    <a:pt x="1617" y="36"/>
                  </a:cubicBezTo>
                  <a:cubicBezTo>
                    <a:pt x="1569" y="12"/>
                    <a:pt x="1519" y="1"/>
                    <a:pt x="146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3"/>
            <p:cNvSpPr/>
            <p:nvPr/>
          </p:nvSpPr>
          <p:spPr>
            <a:xfrm>
              <a:off x="3577025" y="2098825"/>
              <a:ext cx="74350" cy="69975"/>
            </a:xfrm>
            <a:custGeom>
              <a:rect b="b" l="l" r="r" t="t"/>
              <a:pathLst>
                <a:path extrusionOk="0" h="2799" w="2974">
                  <a:moveTo>
                    <a:pt x="0" y="2344"/>
                  </a:moveTo>
                  <a:cubicBezTo>
                    <a:pt x="10" y="2391"/>
                    <a:pt x="47" y="2428"/>
                    <a:pt x="84" y="2465"/>
                  </a:cubicBezTo>
                  <a:cubicBezTo>
                    <a:pt x="47" y="2428"/>
                    <a:pt x="19" y="2391"/>
                    <a:pt x="0" y="2344"/>
                  </a:cubicBezTo>
                  <a:close/>
                  <a:moveTo>
                    <a:pt x="84" y="2465"/>
                  </a:moveTo>
                  <a:lnTo>
                    <a:pt x="84" y="2465"/>
                  </a:lnTo>
                  <a:cubicBezTo>
                    <a:pt x="149" y="2530"/>
                    <a:pt x="233" y="2577"/>
                    <a:pt x="325" y="2605"/>
                  </a:cubicBezTo>
                  <a:cubicBezTo>
                    <a:pt x="242" y="2567"/>
                    <a:pt x="149" y="2521"/>
                    <a:pt x="84" y="2465"/>
                  </a:cubicBezTo>
                  <a:close/>
                  <a:moveTo>
                    <a:pt x="1407" y="1"/>
                  </a:moveTo>
                  <a:cubicBezTo>
                    <a:pt x="1393" y="1"/>
                    <a:pt x="1380" y="2"/>
                    <a:pt x="1366" y="3"/>
                  </a:cubicBezTo>
                  <a:cubicBezTo>
                    <a:pt x="1292" y="12"/>
                    <a:pt x="1208" y="50"/>
                    <a:pt x="1134" y="87"/>
                  </a:cubicBezTo>
                  <a:cubicBezTo>
                    <a:pt x="994" y="180"/>
                    <a:pt x="883" y="300"/>
                    <a:pt x="790" y="431"/>
                  </a:cubicBezTo>
                  <a:cubicBezTo>
                    <a:pt x="595" y="700"/>
                    <a:pt x="428" y="979"/>
                    <a:pt x="298" y="1276"/>
                  </a:cubicBezTo>
                  <a:cubicBezTo>
                    <a:pt x="177" y="1583"/>
                    <a:pt x="65" y="1880"/>
                    <a:pt x="10" y="2205"/>
                  </a:cubicBezTo>
                  <a:cubicBezTo>
                    <a:pt x="65" y="1898"/>
                    <a:pt x="177" y="1583"/>
                    <a:pt x="316" y="1276"/>
                  </a:cubicBezTo>
                  <a:cubicBezTo>
                    <a:pt x="456" y="988"/>
                    <a:pt x="623" y="709"/>
                    <a:pt x="827" y="458"/>
                  </a:cubicBezTo>
                  <a:cubicBezTo>
                    <a:pt x="929" y="328"/>
                    <a:pt x="1032" y="208"/>
                    <a:pt x="1171" y="133"/>
                  </a:cubicBezTo>
                  <a:cubicBezTo>
                    <a:pt x="1245" y="96"/>
                    <a:pt x="1310" y="59"/>
                    <a:pt x="1394" y="59"/>
                  </a:cubicBezTo>
                  <a:cubicBezTo>
                    <a:pt x="1459" y="59"/>
                    <a:pt x="1543" y="87"/>
                    <a:pt x="1598" y="133"/>
                  </a:cubicBezTo>
                  <a:cubicBezTo>
                    <a:pt x="1663" y="180"/>
                    <a:pt x="1691" y="245"/>
                    <a:pt x="1719" y="319"/>
                  </a:cubicBezTo>
                  <a:cubicBezTo>
                    <a:pt x="1738" y="384"/>
                    <a:pt x="1738" y="468"/>
                    <a:pt x="1728" y="533"/>
                  </a:cubicBezTo>
                  <a:cubicBezTo>
                    <a:pt x="1710" y="691"/>
                    <a:pt x="1626" y="830"/>
                    <a:pt x="1543" y="969"/>
                  </a:cubicBezTo>
                  <a:lnTo>
                    <a:pt x="1487" y="1062"/>
                  </a:lnTo>
                  <a:lnTo>
                    <a:pt x="1487" y="1062"/>
                  </a:lnTo>
                  <a:lnTo>
                    <a:pt x="1589" y="1025"/>
                  </a:lnTo>
                  <a:cubicBezTo>
                    <a:pt x="1766" y="969"/>
                    <a:pt x="1914" y="858"/>
                    <a:pt x="2063" y="784"/>
                  </a:cubicBezTo>
                  <a:cubicBezTo>
                    <a:pt x="2137" y="746"/>
                    <a:pt x="2221" y="719"/>
                    <a:pt x="2295" y="719"/>
                  </a:cubicBezTo>
                  <a:cubicBezTo>
                    <a:pt x="2379" y="719"/>
                    <a:pt x="2462" y="737"/>
                    <a:pt x="2509" y="784"/>
                  </a:cubicBezTo>
                  <a:cubicBezTo>
                    <a:pt x="2565" y="830"/>
                    <a:pt x="2602" y="895"/>
                    <a:pt x="2602" y="969"/>
                  </a:cubicBezTo>
                  <a:cubicBezTo>
                    <a:pt x="2611" y="1044"/>
                    <a:pt x="2592" y="1127"/>
                    <a:pt x="2555" y="1202"/>
                  </a:cubicBezTo>
                  <a:cubicBezTo>
                    <a:pt x="2481" y="1341"/>
                    <a:pt x="2342" y="1453"/>
                    <a:pt x="2202" y="1545"/>
                  </a:cubicBezTo>
                  <a:lnTo>
                    <a:pt x="2081" y="1638"/>
                  </a:lnTo>
                  <a:lnTo>
                    <a:pt x="2239" y="1629"/>
                  </a:lnTo>
                  <a:cubicBezTo>
                    <a:pt x="2286" y="1624"/>
                    <a:pt x="2332" y="1622"/>
                    <a:pt x="2378" y="1622"/>
                  </a:cubicBezTo>
                  <a:cubicBezTo>
                    <a:pt x="2423" y="1622"/>
                    <a:pt x="2467" y="1624"/>
                    <a:pt x="2509" y="1629"/>
                  </a:cubicBezTo>
                  <a:cubicBezTo>
                    <a:pt x="2602" y="1638"/>
                    <a:pt x="2685" y="1666"/>
                    <a:pt x="2750" y="1713"/>
                  </a:cubicBezTo>
                  <a:cubicBezTo>
                    <a:pt x="2825" y="1759"/>
                    <a:pt x="2871" y="1824"/>
                    <a:pt x="2890" y="1908"/>
                  </a:cubicBezTo>
                  <a:cubicBezTo>
                    <a:pt x="2918" y="1991"/>
                    <a:pt x="2899" y="2084"/>
                    <a:pt x="2880" y="2159"/>
                  </a:cubicBezTo>
                  <a:cubicBezTo>
                    <a:pt x="2853" y="2242"/>
                    <a:pt x="2797" y="2317"/>
                    <a:pt x="2732" y="2382"/>
                  </a:cubicBezTo>
                  <a:cubicBezTo>
                    <a:pt x="2657" y="2437"/>
                    <a:pt x="2592" y="2502"/>
                    <a:pt x="2509" y="2530"/>
                  </a:cubicBezTo>
                  <a:cubicBezTo>
                    <a:pt x="2425" y="2577"/>
                    <a:pt x="2332" y="2605"/>
                    <a:pt x="2249" y="2642"/>
                  </a:cubicBezTo>
                  <a:cubicBezTo>
                    <a:pt x="2156" y="2670"/>
                    <a:pt x="2081" y="2698"/>
                    <a:pt x="1989" y="2707"/>
                  </a:cubicBezTo>
                  <a:cubicBezTo>
                    <a:pt x="1789" y="2753"/>
                    <a:pt x="1584" y="2774"/>
                    <a:pt x="1378" y="2774"/>
                  </a:cubicBezTo>
                  <a:cubicBezTo>
                    <a:pt x="1210" y="2774"/>
                    <a:pt x="1041" y="2760"/>
                    <a:pt x="874" y="2735"/>
                  </a:cubicBezTo>
                  <a:cubicBezTo>
                    <a:pt x="688" y="2698"/>
                    <a:pt x="502" y="2660"/>
                    <a:pt x="326" y="2605"/>
                  </a:cubicBezTo>
                  <a:lnTo>
                    <a:pt x="326" y="2605"/>
                  </a:lnTo>
                  <a:cubicBezTo>
                    <a:pt x="502" y="2660"/>
                    <a:pt x="688" y="2707"/>
                    <a:pt x="874" y="2744"/>
                  </a:cubicBezTo>
                  <a:cubicBezTo>
                    <a:pt x="1085" y="2776"/>
                    <a:pt x="1299" y="2798"/>
                    <a:pt x="1513" y="2798"/>
                  </a:cubicBezTo>
                  <a:cubicBezTo>
                    <a:pt x="1676" y="2798"/>
                    <a:pt x="1838" y="2785"/>
                    <a:pt x="1998" y="2753"/>
                  </a:cubicBezTo>
                  <a:cubicBezTo>
                    <a:pt x="2091" y="2735"/>
                    <a:pt x="2184" y="2716"/>
                    <a:pt x="2277" y="2688"/>
                  </a:cubicBezTo>
                  <a:cubicBezTo>
                    <a:pt x="2369" y="2660"/>
                    <a:pt x="2462" y="2623"/>
                    <a:pt x="2546" y="2595"/>
                  </a:cubicBezTo>
                  <a:cubicBezTo>
                    <a:pt x="2592" y="2549"/>
                    <a:pt x="2676" y="2502"/>
                    <a:pt x="2750" y="2428"/>
                  </a:cubicBezTo>
                  <a:cubicBezTo>
                    <a:pt x="2825" y="2363"/>
                    <a:pt x="2890" y="2279"/>
                    <a:pt x="2927" y="2187"/>
                  </a:cubicBezTo>
                  <a:cubicBezTo>
                    <a:pt x="2964" y="2094"/>
                    <a:pt x="2973" y="1991"/>
                    <a:pt x="2955" y="1889"/>
                  </a:cubicBezTo>
                  <a:cubicBezTo>
                    <a:pt x="2927" y="1778"/>
                    <a:pt x="2871" y="1685"/>
                    <a:pt x="2778" y="1629"/>
                  </a:cubicBezTo>
                  <a:cubicBezTo>
                    <a:pt x="2695" y="1573"/>
                    <a:pt x="2592" y="1545"/>
                    <a:pt x="2500" y="1536"/>
                  </a:cubicBezTo>
                  <a:cubicBezTo>
                    <a:pt x="2453" y="1536"/>
                    <a:pt x="2407" y="1527"/>
                    <a:pt x="2360" y="1527"/>
                  </a:cubicBezTo>
                  <a:cubicBezTo>
                    <a:pt x="2388" y="1499"/>
                    <a:pt x="2416" y="1480"/>
                    <a:pt x="2453" y="1443"/>
                  </a:cubicBezTo>
                  <a:cubicBezTo>
                    <a:pt x="2518" y="1388"/>
                    <a:pt x="2574" y="1304"/>
                    <a:pt x="2620" y="1220"/>
                  </a:cubicBezTo>
                  <a:cubicBezTo>
                    <a:pt x="2676" y="1146"/>
                    <a:pt x="2685" y="1034"/>
                    <a:pt x="2685" y="942"/>
                  </a:cubicBezTo>
                  <a:cubicBezTo>
                    <a:pt x="2676" y="849"/>
                    <a:pt x="2620" y="746"/>
                    <a:pt x="2546" y="691"/>
                  </a:cubicBezTo>
                  <a:cubicBezTo>
                    <a:pt x="2473" y="642"/>
                    <a:pt x="2386" y="615"/>
                    <a:pt x="2303" y="615"/>
                  </a:cubicBezTo>
                  <a:cubicBezTo>
                    <a:pt x="2291" y="615"/>
                    <a:pt x="2279" y="615"/>
                    <a:pt x="2267" y="616"/>
                  </a:cubicBezTo>
                  <a:cubicBezTo>
                    <a:pt x="2174" y="635"/>
                    <a:pt x="2081" y="654"/>
                    <a:pt x="1998" y="700"/>
                  </a:cubicBezTo>
                  <a:cubicBezTo>
                    <a:pt x="1868" y="756"/>
                    <a:pt x="1766" y="839"/>
                    <a:pt x="1645" y="895"/>
                  </a:cubicBezTo>
                  <a:cubicBezTo>
                    <a:pt x="1710" y="784"/>
                    <a:pt x="1766" y="663"/>
                    <a:pt x="1775" y="533"/>
                  </a:cubicBezTo>
                  <a:cubicBezTo>
                    <a:pt x="1784" y="458"/>
                    <a:pt x="1784" y="366"/>
                    <a:pt x="1756" y="282"/>
                  </a:cubicBezTo>
                  <a:cubicBezTo>
                    <a:pt x="1728" y="198"/>
                    <a:pt x="1682" y="124"/>
                    <a:pt x="1617" y="68"/>
                  </a:cubicBezTo>
                  <a:cubicBezTo>
                    <a:pt x="1555" y="22"/>
                    <a:pt x="1479" y="1"/>
                    <a:pt x="14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3"/>
            <p:cNvSpPr/>
            <p:nvPr/>
          </p:nvSpPr>
          <p:spPr>
            <a:xfrm>
              <a:off x="3576775" y="2123500"/>
              <a:ext cx="38600" cy="34875"/>
            </a:xfrm>
            <a:custGeom>
              <a:rect b="b" l="l" r="r" t="t"/>
              <a:pathLst>
                <a:path extrusionOk="0" h="1395" w="1544">
                  <a:moveTo>
                    <a:pt x="1543" y="1"/>
                  </a:moveTo>
                  <a:lnTo>
                    <a:pt x="1543" y="1"/>
                  </a:lnTo>
                  <a:cubicBezTo>
                    <a:pt x="1413" y="122"/>
                    <a:pt x="1292" y="233"/>
                    <a:pt x="1162" y="363"/>
                  </a:cubicBezTo>
                  <a:lnTo>
                    <a:pt x="781" y="716"/>
                  </a:lnTo>
                  <a:lnTo>
                    <a:pt x="391" y="1060"/>
                  </a:lnTo>
                  <a:cubicBezTo>
                    <a:pt x="326" y="1116"/>
                    <a:pt x="270" y="1181"/>
                    <a:pt x="196" y="1237"/>
                  </a:cubicBezTo>
                  <a:cubicBezTo>
                    <a:pt x="140" y="1292"/>
                    <a:pt x="66" y="1348"/>
                    <a:pt x="1" y="1395"/>
                  </a:cubicBezTo>
                  <a:cubicBezTo>
                    <a:pt x="150" y="1320"/>
                    <a:pt x="280" y="1200"/>
                    <a:pt x="419" y="1097"/>
                  </a:cubicBezTo>
                  <a:cubicBezTo>
                    <a:pt x="558" y="977"/>
                    <a:pt x="688" y="865"/>
                    <a:pt x="809" y="744"/>
                  </a:cubicBezTo>
                  <a:cubicBezTo>
                    <a:pt x="939" y="633"/>
                    <a:pt x="1069" y="512"/>
                    <a:pt x="1181" y="391"/>
                  </a:cubicBezTo>
                  <a:cubicBezTo>
                    <a:pt x="1311" y="261"/>
                    <a:pt x="1432" y="131"/>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
            <p:cNvSpPr/>
            <p:nvPr/>
          </p:nvSpPr>
          <p:spPr>
            <a:xfrm>
              <a:off x="3578175" y="2139075"/>
              <a:ext cx="53450" cy="21150"/>
            </a:xfrm>
            <a:custGeom>
              <a:rect b="b" l="l" r="r" t="t"/>
              <a:pathLst>
                <a:path extrusionOk="0" h="846" w="2138">
                  <a:moveTo>
                    <a:pt x="2138" y="0"/>
                  </a:moveTo>
                  <a:cubicBezTo>
                    <a:pt x="1952" y="56"/>
                    <a:pt x="1766" y="121"/>
                    <a:pt x="1608" y="177"/>
                  </a:cubicBezTo>
                  <a:cubicBezTo>
                    <a:pt x="1422" y="242"/>
                    <a:pt x="1236" y="307"/>
                    <a:pt x="1060" y="381"/>
                  </a:cubicBezTo>
                  <a:cubicBezTo>
                    <a:pt x="883" y="456"/>
                    <a:pt x="698" y="521"/>
                    <a:pt x="521" y="595"/>
                  </a:cubicBezTo>
                  <a:cubicBezTo>
                    <a:pt x="354" y="669"/>
                    <a:pt x="168" y="753"/>
                    <a:pt x="1" y="846"/>
                  </a:cubicBezTo>
                  <a:cubicBezTo>
                    <a:pt x="94" y="809"/>
                    <a:pt x="177" y="772"/>
                    <a:pt x="270" y="744"/>
                  </a:cubicBezTo>
                  <a:cubicBezTo>
                    <a:pt x="363" y="707"/>
                    <a:pt x="447" y="669"/>
                    <a:pt x="540" y="632"/>
                  </a:cubicBezTo>
                  <a:lnTo>
                    <a:pt x="1069" y="428"/>
                  </a:lnTo>
                  <a:lnTo>
                    <a:pt x="1608" y="214"/>
                  </a:lnTo>
                  <a:cubicBezTo>
                    <a:pt x="1775" y="149"/>
                    <a:pt x="1961" y="75"/>
                    <a:pt x="2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3"/>
            <p:cNvSpPr/>
            <p:nvPr/>
          </p:nvSpPr>
          <p:spPr>
            <a:xfrm>
              <a:off x="3592125" y="2138600"/>
              <a:ext cx="11175" cy="10025"/>
            </a:xfrm>
            <a:custGeom>
              <a:rect b="b" l="l" r="r" t="t"/>
              <a:pathLst>
                <a:path extrusionOk="0" h="401" w="447">
                  <a:moveTo>
                    <a:pt x="446" y="1"/>
                  </a:moveTo>
                  <a:lnTo>
                    <a:pt x="446" y="1"/>
                  </a:lnTo>
                  <a:cubicBezTo>
                    <a:pt x="363" y="66"/>
                    <a:pt x="288" y="122"/>
                    <a:pt x="214" y="187"/>
                  </a:cubicBezTo>
                  <a:lnTo>
                    <a:pt x="102" y="298"/>
                  </a:lnTo>
                  <a:lnTo>
                    <a:pt x="0" y="400"/>
                  </a:lnTo>
                  <a:cubicBezTo>
                    <a:pt x="47" y="373"/>
                    <a:pt x="93" y="354"/>
                    <a:pt x="130" y="317"/>
                  </a:cubicBezTo>
                  <a:cubicBezTo>
                    <a:pt x="177" y="298"/>
                    <a:pt x="214" y="261"/>
                    <a:pt x="242" y="224"/>
                  </a:cubicBezTo>
                  <a:cubicBezTo>
                    <a:pt x="316" y="159"/>
                    <a:pt x="381" y="85"/>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3"/>
            <p:cNvSpPr/>
            <p:nvPr/>
          </p:nvSpPr>
          <p:spPr>
            <a:xfrm>
              <a:off x="3602100" y="2135600"/>
              <a:ext cx="6075" cy="6975"/>
            </a:xfrm>
            <a:custGeom>
              <a:rect b="b" l="l" r="r" t="t"/>
              <a:pathLst>
                <a:path extrusionOk="0" h="279" w="243">
                  <a:moveTo>
                    <a:pt x="242" y="0"/>
                  </a:moveTo>
                  <a:cubicBezTo>
                    <a:pt x="186" y="47"/>
                    <a:pt x="149" y="93"/>
                    <a:pt x="112" y="130"/>
                  </a:cubicBezTo>
                  <a:cubicBezTo>
                    <a:pt x="94" y="158"/>
                    <a:pt x="66" y="186"/>
                    <a:pt x="56" y="205"/>
                  </a:cubicBezTo>
                  <a:cubicBezTo>
                    <a:pt x="29" y="232"/>
                    <a:pt x="19" y="251"/>
                    <a:pt x="1" y="279"/>
                  </a:cubicBezTo>
                  <a:cubicBezTo>
                    <a:pt x="29" y="260"/>
                    <a:pt x="56" y="251"/>
                    <a:pt x="75" y="232"/>
                  </a:cubicBezTo>
                  <a:cubicBezTo>
                    <a:pt x="112" y="205"/>
                    <a:pt x="121" y="186"/>
                    <a:pt x="149" y="158"/>
                  </a:cubicBezTo>
                  <a:cubicBezTo>
                    <a:pt x="196" y="112"/>
                    <a:pt x="214"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3"/>
            <p:cNvSpPr/>
            <p:nvPr/>
          </p:nvSpPr>
          <p:spPr>
            <a:xfrm>
              <a:off x="3600025" y="2139075"/>
              <a:ext cx="11400" cy="7700"/>
            </a:xfrm>
            <a:custGeom>
              <a:rect b="b" l="l" r="r" t="t"/>
              <a:pathLst>
                <a:path extrusionOk="0" h="308" w="456">
                  <a:moveTo>
                    <a:pt x="455" y="0"/>
                  </a:moveTo>
                  <a:lnTo>
                    <a:pt x="455" y="0"/>
                  </a:lnTo>
                  <a:cubicBezTo>
                    <a:pt x="372" y="28"/>
                    <a:pt x="288" y="75"/>
                    <a:pt x="204" y="140"/>
                  </a:cubicBezTo>
                  <a:lnTo>
                    <a:pt x="0" y="307"/>
                  </a:lnTo>
                  <a:cubicBezTo>
                    <a:pt x="47" y="298"/>
                    <a:pt x="93" y="279"/>
                    <a:pt x="130" y="251"/>
                  </a:cubicBezTo>
                  <a:cubicBezTo>
                    <a:pt x="158" y="233"/>
                    <a:pt x="204" y="205"/>
                    <a:pt x="242" y="186"/>
                  </a:cubicBezTo>
                  <a:cubicBezTo>
                    <a:pt x="325" y="121"/>
                    <a:pt x="390" y="66"/>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3"/>
            <p:cNvSpPr/>
            <p:nvPr/>
          </p:nvSpPr>
          <p:spPr>
            <a:xfrm>
              <a:off x="3588400" y="2149525"/>
              <a:ext cx="7450" cy="3975"/>
            </a:xfrm>
            <a:custGeom>
              <a:rect b="b" l="l" r="r" t="t"/>
              <a:pathLst>
                <a:path extrusionOk="0" h="159" w="298">
                  <a:moveTo>
                    <a:pt x="298" y="1"/>
                  </a:moveTo>
                  <a:cubicBezTo>
                    <a:pt x="242" y="1"/>
                    <a:pt x="186" y="19"/>
                    <a:pt x="140" y="56"/>
                  </a:cubicBezTo>
                  <a:cubicBezTo>
                    <a:pt x="93" y="93"/>
                    <a:pt x="47" y="112"/>
                    <a:pt x="1" y="159"/>
                  </a:cubicBezTo>
                  <a:cubicBezTo>
                    <a:pt x="56" y="149"/>
                    <a:pt x="112" y="121"/>
                    <a:pt x="158" y="103"/>
                  </a:cubicBezTo>
                  <a:cubicBezTo>
                    <a:pt x="205" y="66"/>
                    <a:pt x="25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3"/>
            <p:cNvSpPr/>
            <p:nvPr/>
          </p:nvSpPr>
          <p:spPr>
            <a:xfrm>
              <a:off x="3629275" y="2126300"/>
              <a:ext cx="9100" cy="9325"/>
            </a:xfrm>
            <a:custGeom>
              <a:rect b="b" l="l" r="r" t="t"/>
              <a:pathLst>
                <a:path extrusionOk="0" h="373" w="364">
                  <a:moveTo>
                    <a:pt x="363" y="0"/>
                  </a:moveTo>
                  <a:cubicBezTo>
                    <a:pt x="289" y="47"/>
                    <a:pt x="224" y="112"/>
                    <a:pt x="168" y="186"/>
                  </a:cubicBezTo>
                  <a:cubicBezTo>
                    <a:pt x="140" y="205"/>
                    <a:pt x="103" y="242"/>
                    <a:pt x="84" y="279"/>
                  </a:cubicBezTo>
                  <a:cubicBezTo>
                    <a:pt x="56" y="298"/>
                    <a:pt x="38" y="335"/>
                    <a:pt x="1" y="372"/>
                  </a:cubicBezTo>
                  <a:cubicBezTo>
                    <a:pt x="47" y="354"/>
                    <a:pt x="84" y="326"/>
                    <a:pt x="121" y="298"/>
                  </a:cubicBezTo>
                  <a:lnTo>
                    <a:pt x="214" y="205"/>
                  </a:lnTo>
                  <a:cubicBezTo>
                    <a:pt x="270" y="149"/>
                    <a:pt x="326"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
            <p:cNvSpPr/>
            <p:nvPr/>
          </p:nvSpPr>
          <p:spPr>
            <a:xfrm>
              <a:off x="3624625" y="2130950"/>
              <a:ext cx="6075" cy="6050"/>
            </a:xfrm>
            <a:custGeom>
              <a:rect b="b" l="l" r="r" t="t"/>
              <a:pathLst>
                <a:path extrusionOk="0" h="242" w="243">
                  <a:moveTo>
                    <a:pt x="242" y="0"/>
                  </a:moveTo>
                  <a:lnTo>
                    <a:pt x="242" y="0"/>
                  </a:lnTo>
                  <a:cubicBezTo>
                    <a:pt x="187" y="47"/>
                    <a:pt x="150" y="75"/>
                    <a:pt x="122" y="112"/>
                  </a:cubicBezTo>
                  <a:cubicBezTo>
                    <a:pt x="85" y="149"/>
                    <a:pt x="47" y="195"/>
                    <a:pt x="1" y="242"/>
                  </a:cubicBezTo>
                  <a:cubicBezTo>
                    <a:pt x="29" y="242"/>
                    <a:pt x="57" y="214"/>
                    <a:pt x="85" y="205"/>
                  </a:cubicBezTo>
                  <a:cubicBezTo>
                    <a:pt x="103" y="195"/>
                    <a:pt x="131" y="168"/>
                    <a:pt x="150" y="149"/>
                  </a:cubicBezTo>
                  <a:cubicBezTo>
                    <a:pt x="177" y="121"/>
                    <a:pt x="196" y="103"/>
                    <a:pt x="215" y="75"/>
                  </a:cubicBezTo>
                  <a:cubicBezTo>
                    <a:pt x="224" y="56"/>
                    <a:pt x="233" y="28"/>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3"/>
            <p:cNvSpPr/>
            <p:nvPr/>
          </p:nvSpPr>
          <p:spPr>
            <a:xfrm>
              <a:off x="3633700" y="2123050"/>
              <a:ext cx="2800" cy="3975"/>
            </a:xfrm>
            <a:custGeom>
              <a:rect b="b" l="l" r="r" t="t"/>
              <a:pathLst>
                <a:path extrusionOk="0" h="159" w="112">
                  <a:moveTo>
                    <a:pt x="112" y="0"/>
                  </a:moveTo>
                  <a:cubicBezTo>
                    <a:pt x="84" y="19"/>
                    <a:pt x="65" y="47"/>
                    <a:pt x="47" y="65"/>
                  </a:cubicBezTo>
                  <a:cubicBezTo>
                    <a:pt x="37" y="93"/>
                    <a:pt x="37" y="103"/>
                    <a:pt x="19" y="112"/>
                  </a:cubicBezTo>
                  <a:cubicBezTo>
                    <a:pt x="10" y="121"/>
                    <a:pt x="0" y="140"/>
                    <a:pt x="0" y="158"/>
                  </a:cubicBezTo>
                  <a:cubicBezTo>
                    <a:pt x="47" y="158"/>
                    <a:pt x="65" y="140"/>
                    <a:pt x="93" y="103"/>
                  </a:cubicBezTo>
                  <a:cubicBezTo>
                    <a:pt x="102" y="93"/>
                    <a:pt x="112" y="84"/>
                    <a:pt x="112" y="56"/>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3"/>
            <p:cNvSpPr/>
            <p:nvPr/>
          </p:nvSpPr>
          <p:spPr>
            <a:xfrm>
              <a:off x="3639025" y="2149050"/>
              <a:ext cx="7225" cy="9100"/>
            </a:xfrm>
            <a:custGeom>
              <a:rect b="b" l="l" r="r" t="t"/>
              <a:pathLst>
                <a:path extrusionOk="0" h="364" w="289">
                  <a:moveTo>
                    <a:pt x="261" y="1"/>
                  </a:moveTo>
                  <a:cubicBezTo>
                    <a:pt x="270" y="85"/>
                    <a:pt x="242" y="159"/>
                    <a:pt x="177" y="215"/>
                  </a:cubicBezTo>
                  <a:cubicBezTo>
                    <a:pt x="159" y="252"/>
                    <a:pt x="131" y="270"/>
                    <a:pt x="103" y="298"/>
                  </a:cubicBezTo>
                  <a:cubicBezTo>
                    <a:pt x="85" y="308"/>
                    <a:pt x="66" y="317"/>
                    <a:pt x="57" y="326"/>
                  </a:cubicBezTo>
                  <a:cubicBezTo>
                    <a:pt x="38" y="345"/>
                    <a:pt x="20" y="354"/>
                    <a:pt x="1" y="363"/>
                  </a:cubicBezTo>
                  <a:cubicBezTo>
                    <a:pt x="20" y="363"/>
                    <a:pt x="38" y="363"/>
                    <a:pt x="66" y="354"/>
                  </a:cubicBezTo>
                  <a:cubicBezTo>
                    <a:pt x="85" y="354"/>
                    <a:pt x="94" y="345"/>
                    <a:pt x="122" y="326"/>
                  </a:cubicBezTo>
                  <a:cubicBezTo>
                    <a:pt x="168" y="308"/>
                    <a:pt x="205" y="280"/>
                    <a:pt x="224" y="252"/>
                  </a:cubicBezTo>
                  <a:cubicBezTo>
                    <a:pt x="252" y="215"/>
                    <a:pt x="270" y="178"/>
                    <a:pt x="289" y="131"/>
                  </a:cubicBezTo>
                  <a:cubicBezTo>
                    <a:pt x="289" y="85"/>
                    <a:pt x="289"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3"/>
            <p:cNvSpPr/>
            <p:nvPr/>
          </p:nvSpPr>
          <p:spPr>
            <a:xfrm>
              <a:off x="3631375" y="2154625"/>
              <a:ext cx="10250" cy="5125"/>
            </a:xfrm>
            <a:custGeom>
              <a:rect b="b" l="l" r="r" t="t"/>
              <a:pathLst>
                <a:path extrusionOk="0" h="205" w="410">
                  <a:moveTo>
                    <a:pt x="409" y="1"/>
                  </a:moveTo>
                  <a:lnTo>
                    <a:pt x="409" y="1"/>
                  </a:lnTo>
                  <a:cubicBezTo>
                    <a:pt x="372" y="10"/>
                    <a:pt x="335" y="38"/>
                    <a:pt x="298" y="47"/>
                  </a:cubicBezTo>
                  <a:cubicBezTo>
                    <a:pt x="270" y="57"/>
                    <a:pt x="233" y="85"/>
                    <a:pt x="195" y="94"/>
                  </a:cubicBezTo>
                  <a:lnTo>
                    <a:pt x="103" y="150"/>
                  </a:lnTo>
                  <a:cubicBezTo>
                    <a:pt x="65" y="168"/>
                    <a:pt x="37" y="187"/>
                    <a:pt x="0" y="196"/>
                  </a:cubicBezTo>
                  <a:cubicBezTo>
                    <a:pt x="12" y="202"/>
                    <a:pt x="24" y="204"/>
                    <a:pt x="37" y="204"/>
                  </a:cubicBezTo>
                  <a:cubicBezTo>
                    <a:pt x="65" y="204"/>
                    <a:pt x="93" y="193"/>
                    <a:pt x="112" y="187"/>
                  </a:cubicBezTo>
                  <a:cubicBezTo>
                    <a:pt x="149" y="177"/>
                    <a:pt x="186" y="168"/>
                    <a:pt x="223" y="140"/>
                  </a:cubicBezTo>
                  <a:cubicBezTo>
                    <a:pt x="288" y="103"/>
                    <a:pt x="344" y="5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
            <p:cNvSpPr/>
            <p:nvPr/>
          </p:nvSpPr>
          <p:spPr>
            <a:xfrm>
              <a:off x="3626725" y="2161375"/>
              <a:ext cx="9775" cy="2800"/>
            </a:xfrm>
            <a:custGeom>
              <a:rect b="b" l="l" r="r" t="t"/>
              <a:pathLst>
                <a:path extrusionOk="0" h="112" w="391">
                  <a:moveTo>
                    <a:pt x="391" y="0"/>
                  </a:moveTo>
                  <a:cubicBezTo>
                    <a:pt x="316" y="0"/>
                    <a:pt x="251" y="19"/>
                    <a:pt x="196" y="47"/>
                  </a:cubicBezTo>
                  <a:cubicBezTo>
                    <a:pt x="121" y="65"/>
                    <a:pt x="66" y="93"/>
                    <a:pt x="1" y="103"/>
                  </a:cubicBezTo>
                  <a:cubicBezTo>
                    <a:pt x="38" y="112"/>
                    <a:pt x="66" y="112"/>
                    <a:pt x="103" y="112"/>
                  </a:cubicBezTo>
                  <a:cubicBezTo>
                    <a:pt x="140" y="103"/>
                    <a:pt x="177" y="103"/>
                    <a:pt x="205" y="93"/>
                  </a:cubicBezTo>
                  <a:cubicBezTo>
                    <a:pt x="233" y="84"/>
                    <a:pt x="270" y="65"/>
                    <a:pt x="298" y="56"/>
                  </a:cubicBezTo>
                  <a:cubicBezTo>
                    <a:pt x="335" y="38"/>
                    <a:pt x="372" y="19"/>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3"/>
            <p:cNvSpPr/>
            <p:nvPr/>
          </p:nvSpPr>
          <p:spPr>
            <a:xfrm>
              <a:off x="3634150" y="2152550"/>
              <a:ext cx="6300" cy="3500"/>
            </a:xfrm>
            <a:custGeom>
              <a:rect b="b" l="l" r="r" t="t"/>
              <a:pathLst>
                <a:path extrusionOk="0" h="140" w="252">
                  <a:moveTo>
                    <a:pt x="252" y="0"/>
                  </a:moveTo>
                  <a:lnTo>
                    <a:pt x="252" y="0"/>
                  </a:lnTo>
                  <a:cubicBezTo>
                    <a:pt x="205" y="28"/>
                    <a:pt x="168" y="47"/>
                    <a:pt x="122" y="65"/>
                  </a:cubicBezTo>
                  <a:cubicBezTo>
                    <a:pt x="84" y="84"/>
                    <a:pt x="38" y="103"/>
                    <a:pt x="1" y="140"/>
                  </a:cubicBezTo>
                  <a:cubicBezTo>
                    <a:pt x="47" y="140"/>
                    <a:pt x="94" y="130"/>
                    <a:pt x="140" y="103"/>
                  </a:cubicBezTo>
                  <a:cubicBezTo>
                    <a:pt x="168" y="93"/>
                    <a:pt x="187" y="84"/>
                    <a:pt x="196" y="65"/>
                  </a:cubicBezTo>
                  <a:cubicBezTo>
                    <a:pt x="224" y="47"/>
                    <a:pt x="233" y="28"/>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3"/>
            <p:cNvSpPr/>
            <p:nvPr/>
          </p:nvSpPr>
          <p:spPr>
            <a:xfrm>
              <a:off x="3583050" y="2161375"/>
              <a:ext cx="10025" cy="3450"/>
            </a:xfrm>
            <a:custGeom>
              <a:rect b="b" l="l" r="r" t="t"/>
              <a:pathLst>
                <a:path extrusionOk="0" h="138" w="401">
                  <a:moveTo>
                    <a:pt x="1" y="0"/>
                  </a:moveTo>
                  <a:cubicBezTo>
                    <a:pt x="29" y="19"/>
                    <a:pt x="57" y="47"/>
                    <a:pt x="94" y="56"/>
                  </a:cubicBezTo>
                  <a:cubicBezTo>
                    <a:pt x="122" y="84"/>
                    <a:pt x="159" y="93"/>
                    <a:pt x="187" y="103"/>
                  </a:cubicBezTo>
                  <a:cubicBezTo>
                    <a:pt x="234" y="123"/>
                    <a:pt x="285" y="138"/>
                    <a:pt x="338" y="138"/>
                  </a:cubicBezTo>
                  <a:cubicBezTo>
                    <a:pt x="359" y="138"/>
                    <a:pt x="380" y="136"/>
                    <a:pt x="400" y="130"/>
                  </a:cubicBezTo>
                  <a:cubicBezTo>
                    <a:pt x="326" y="103"/>
                    <a:pt x="270" y="84"/>
                    <a:pt x="205" y="56"/>
                  </a:cubicBezTo>
                  <a:cubicBezTo>
                    <a:pt x="140" y="38"/>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
            <p:cNvSpPr/>
            <p:nvPr/>
          </p:nvSpPr>
          <p:spPr>
            <a:xfrm>
              <a:off x="3587475" y="2160200"/>
              <a:ext cx="7925" cy="2275"/>
            </a:xfrm>
            <a:custGeom>
              <a:rect b="b" l="l" r="r" t="t"/>
              <a:pathLst>
                <a:path extrusionOk="0" h="91" w="317">
                  <a:moveTo>
                    <a:pt x="0" y="1"/>
                  </a:moveTo>
                  <a:cubicBezTo>
                    <a:pt x="10" y="20"/>
                    <a:pt x="38" y="47"/>
                    <a:pt x="65" y="57"/>
                  </a:cubicBezTo>
                  <a:cubicBezTo>
                    <a:pt x="93" y="66"/>
                    <a:pt x="130" y="85"/>
                    <a:pt x="149" y="85"/>
                  </a:cubicBezTo>
                  <a:cubicBezTo>
                    <a:pt x="166" y="88"/>
                    <a:pt x="186" y="90"/>
                    <a:pt x="206" y="90"/>
                  </a:cubicBezTo>
                  <a:cubicBezTo>
                    <a:pt x="242" y="90"/>
                    <a:pt x="281" y="84"/>
                    <a:pt x="316" y="66"/>
                  </a:cubicBezTo>
                  <a:cubicBezTo>
                    <a:pt x="288" y="57"/>
                    <a:pt x="260" y="47"/>
                    <a:pt x="233" y="47"/>
                  </a:cubicBezTo>
                  <a:cubicBezTo>
                    <a:pt x="195" y="47"/>
                    <a:pt x="177" y="38"/>
                    <a:pt x="149" y="38"/>
                  </a:cubicBezTo>
                  <a:cubicBezTo>
                    <a:pt x="103" y="20"/>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
            <p:cNvSpPr/>
            <p:nvPr/>
          </p:nvSpPr>
          <p:spPr>
            <a:xfrm>
              <a:off x="3591200" y="2155800"/>
              <a:ext cx="7900" cy="2575"/>
            </a:xfrm>
            <a:custGeom>
              <a:rect b="b" l="l" r="r" t="t"/>
              <a:pathLst>
                <a:path extrusionOk="0" h="103" w="316">
                  <a:moveTo>
                    <a:pt x="316" y="0"/>
                  </a:moveTo>
                  <a:cubicBezTo>
                    <a:pt x="260" y="10"/>
                    <a:pt x="204" y="19"/>
                    <a:pt x="158" y="38"/>
                  </a:cubicBezTo>
                  <a:cubicBezTo>
                    <a:pt x="93" y="47"/>
                    <a:pt x="46" y="75"/>
                    <a:pt x="0" y="103"/>
                  </a:cubicBezTo>
                  <a:cubicBezTo>
                    <a:pt x="65" y="103"/>
                    <a:pt x="111" y="93"/>
                    <a:pt x="167" y="84"/>
                  </a:cubicBezTo>
                  <a:cubicBezTo>
                    <a:pt x="204" y="65"/>
                    <a:pt x="223" y="56"/>
                    <a:pt x="251" y="47"/>
                  </a:cubicBezTo>
                  <a:cubicBezTo>
                    <a:pt x="269" y="38"/>
                    <a:pt x="297"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3"/>
            <p:cNvSpPr/>
            <p:nvPr/>
          </p:nvSpPr>
          <p:spPr>
            <a:xfrm>
              <a:off x="3595600" y="2159275"/>
              <a:ext cx="7000" cy="1425"/>
            </a:xfrm>
            <a:custGeom>
              <a:rect b="b" l="l" r="r" t="t"/>
              <a:pathLst>
                <a:path extrusionOk="0" h="57" w="280">
                  <a:moveTo>
                    <a:pt x="140" y="1"/>
                  </a:moveTo>
                  <a:cubicBezTo>
                    <a:pt x="93" y="10"/>
                    <a:pt x="47" y="10"/>
                    <a:pt x="1" y="38"/>
                  </a:cubicBezTo>
                  <a:cubicBezTo>
                    <a:pt x="47" y="47"/>
                    <a:pt x="93" y="57"/>
                    <a:pt x="140" y="57"/>
                  </a:cubicBezTo>
                  <a:cubicBezTo>
                    <a:pt x="186" y="47"/>
                    <a:pt x="233" y="47"/>
                    <a:pt x="279" y="29"/>
                  </a:cubicBezTo>
                  <a:cubicBezTo>
                    <a:pt x="233" y="1"/>
                    <a:pt x="186"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3"/>
            <p:cNvSpPr/>
            <p:nvPr/>
          </p:nvSpPr>
          <p:spPr>
            <a:xfrm>
              <a:off x="3596750" y="2164150"/>
              <a:ext cx="9325" cy="1200"/>
            </a:xfrm>
            <a:custGeom>
              <a:rect b="b" l="l" r="r" t="t"/>
              <a:pathLst>
                <a:path extrusionOk="0" h="48" w="373">
                  <a:moveTo>
                    <a:pt x="187" y="1"/>
                  </a:moveTo>
                  <a:cubicBezTo>
                    <a:pt x="131" y="1"/>
                    <a:pt x="57" y="1"/>
                    <a:pt x="1" y="29"/>
                  </a:cubicBezTo>
                  <a:cubicBezTo>
                    <a:pt x="57" y="47"/>
                    <a:pt x="131" y="47"/>
                    <a:pt x="187" y="47"/>
                  </a:cubicBezTo>
                  <a:cubicBezTo>
                    <a:pt x="243" y="47"/>
                    <a:pt x="317" y="47"/>
                    <a:pt x="373" y="29"/>
                  </a:cubicBezTo>
                  <a:cubicBezTo>
                    <a:pt x="317" y="1"/>
                    <a:pt x="24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3"/>
            <p:cNvSpPr/>
            <p:nvPr/>
          </p:nvSpPr>
          <p:spPr>
            <a:xfrm>
              <a:off x="3600475" y="2102050"/>
              <a:ext cx="10250" cy="5925"/>
            </a:xfrm>
            <a:custGeom>
              <a:rect b="b" l="l" r="r" t="t"/>
              <a:pathLst>
                <a:path extrusionOk="0" h="237" w="410">
                  <a:moveTo>
                    <a:pt x="369" y="0"/>
                  </a:moveTo>
                  <a:cubicBezTo>
                    <a:pt x="337" y="0"/>
                    <a:pt x="308" y="7"/>
                    <a:pt x="289" y="14"/>
                  </a:cubicBezTo>
                  <a:cubicBezTo>
                    <a:pt x="242" y="23"/>
                    <a:pt x="214" y="41"/>
                    <a:pt x="177" y="60"/>
                  </a:cubicBezTo>
                  <a:cubicBezTo>
                    <a:pt x="112" y="106"/>
                    <a:pt x="38" y="153"/>
                    <a:pt x="1" y="237"/>
                  </a:cubicBezTo>
                  <a:cubicBezTo>
                    <a:pt x="38" y="209"/>
                    <a:pt x="56" y="190"/>
                    <a:pt x="94" y="162"/>
                  </a:cubicBezTo>
                  <a:cubicBezTo>
                    <a:pt x="131" y="144"/>
                    <a:pt x="168" y="134"/>
                    <a:pt x="205" y="106"/>
                  </a:cubicBezTo>
                  <a:lnTo>
                    <a:pt x="409" y="4"/>
                  </a:lnTo>
                  <a:cubicBezTo>
                    <a:pt x="396" y="2"/>
                    <a:pt x="382" y="0"/>
                    <a:pt x="3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3"/>
            <p:cNvSpPr/>
            <p:nvPr/>
          </p:nvSpPr>
          <p:spPr>
            <a:xfrm>
              <a:off x="3599325" y="2105625"/>
              <a:ext cx="8150" cy="6300"/>
            </a:xfrm>
            <a:custGeom>
              <a:rect b="b" l="l" r="r" t="t"/>
              <a:pathLst>
                <a:path extrusionOk="0" h="252" w="326">
                  <a:moveTo>
                    <a:pt x="325" y="1"/>
                  </a:moveTo>
                  <a:cubicBezTo>
                    <a:pt x="297" y="1"/>
                    <a:pt x="260" y="10"/>
                    <a:pt x="223" y="38"/>
                  </a:cubicBezTo>
                  <a:cubicBezTo>
                    <a:pt x="186" y="56"/>
                    <a:pt x="149" y="66"/>
                    <a:pt x="130" y="94"/>
                  </a:cubicBezTo>
                  <a:cubicBezTo>
                    <a:pt x="75" y="131"/>
                    <a:pt x="28" y="186"/>
                    <a:pt x="0" y="251"/>
                  </a:cubicBezTo>
                  <a:lnTo>
                    <a:pt x="84" y="186"/>
                  </a:lnTo>
                  <a:cubicBezTo>
                    <a:pt x="121" y="159"/>
                    <a:pt x="140" y="149"/>
                    <a:pt x="167" y="131"/>
                  </a:cubicBezTo>
                  <a:cubicBezTo>
                    <a:pt x="223" y="84"/>
                    <a:pt x="270"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3"/>
            <p:cNvSpPr/>
            <p:nvPr/>
          </p:nvSpPr>
          <p:spPr>
            <a:xfrm>
              <a:off x="3597000" y="2110750"/>
              <a:ext cx="7450" cy="7675"/>
            </a:xfrm>
            <a:custGeom>
              <a:rect b="b" l="l" r="r" t="t"/>
              <a:pathLst>
                <a:path extrusionOk="0" h="307" w="298">
                  <a:moveTo>
                    <a:pt x="298" y="0"/>
                  </a:moveTo>
                  <a:cubicBezTo>
                    <a:pt x="223" y="37"/>
                    <a:pt x="177" y="84"/>
                    <a:pt x="121" y="121"/>
                  </a:cubicBezTo>
                  <a:cubicBezTo>
                    <a:pt x="93" y="139"/>
                    <a:pt x="75" y="167"/>
                    <a:pt x="47" y="204"/>
                  </a:cubicBezTo>
                  <a:cubicBezTo>
                    <a:pt x="28" y="232"/>
                    <a:pt x="19" y="269"/>
                    <a:pt x="0" y="307"/>
                  </a:cubicBezTo>
                  <a:lnTo>
                    <a:pt x="84" y="232"/>
                  </a:lnTo>
                  <a:lnTo>
                    <a:pt x="158" y="167"/>
                  </a:lnTo>
                  <a:cubicBezTo>
                    <a:pt x="205" y="121"/>
                    <a:pt x="251" y="65"/>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
            <p:cNvSpPr/>
            <p:nvPr/>
          </p:nvSpPr>
          <p:spPr>
            <a:xfrm>
              <a:off x="3590250" y="2114000"/>
              <a:ext cx="5600" cy="9525"/>
            </a:xfrm>
            <a:custGeom>
              <a:rect b="b" l="l" r="r" t="t"/>
              <a:pathLst>
                <a:path extrusionOk="0" h="381" w="224">
                  <a:moveTo>
                    <a:pt x="224" y="0"/>
                  </a:moveTo>
                  <a:cubicBezTo>
                    <a:pt x="168" y="47"/>
                    <a:pt x="122" y="102"/>
                    <a:pt x="75" y="186"/>
                  </a:cubicBezTo>
                  <a:cubicBezTo>
                    <a:pt x="66" y="214"/>
                    <a:pt x="38" y="242"/>
                    <a:pt x="29" y="279"/>
                  </a:cubicBezTo>
                  <a:cubicBezTo>
                    <a:pt x="19" y="316"/>
                    <a:pt x="1" y="353"/>
                    <a:pt x="1" y="381"/>
                  </a:cubicBezTo>
                  <a:lnTo>
                    <a:pt x="66" y="288"/>
                  </a:lnTo>
                  <a:cubicBezTo>
                    <a:pt x="84" y="260"/>
                    <a:pt x="94" y="232"/>
                    <a:pt x="122" y="195"/>
                  </a:cubicBezTo>
                  <a:cubicBezTo>
                    <a:pt x="159" y="139"/>
                    <a:pt x="205" y="7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3"/>
            <p:cNvSpPr/>
            <p:nvPr/>
          </p:nvSpPr>
          <p:spPr>
            <a:xfrm>
              <a:off x="3587000" y="2122825"/>
              <a:ext cx="7000" cy="8850"/>
            </a:xfrm>
            <a:custGeom>
              <a:rect b="b" l="l" r="r" t="t"/>
              <a:pathLst>
                <a:path extrusionOk="0" h="354" w="280">
                  <a:moveTo>
                    <a:pt x="279" y="0"/>
                  </a:moveTo>
                  <a:lnTo>
                    <a:pt x="279" y="0"/>
                  </a:lnTo>
                  <a:cubicBezTo>
                    <a:pt x="214" y="47"/>
                    <a:pt x="159" y="93"/>
                    <a:pt x="103" y="149"/>
                  </a:cubicBezTo>
                  <a:cubicBezTo>
                    <a:pt x="75" y="167"/>
                    <a:pt x="57" y="205"/>
                    <a:pt x="29" y="242"/>
                  </a:cubicBezTo>
                  <a:cubicBezTo>
                    <a:pt x="19" y="279"/>
                    <a:pt x="1" y="325"/>
                    <a:pt x="1" y="353"/>
                  </a:cubicBezTo>
                  <a:cubicBezTo>
                    <a:pt x="19" y="325"/>
                    <a:pt x="47" y="288"/>
                    <a:pt x="66" y="260"/>
                  </a:cubicBezTo>
                  <a:lnTo>
                    <a:pt x="131" y="186"/>
                  </a:lnTo>
                  <a:cubicBezTo>
                    <a:pt x="187" y="121"/>
                    <a:pt x="242"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3"/>
            <p:cNvSpPr/>
            <p:nvPr/>
          </p:nvSpPr>
          <p:spPr>
            <a:xfrm>
              <a:off x="3616275" y="2127450"/>
              <a:ext cx="3975" cy="2825"/>
            </a:xfrm>
            <a:custGeom>
              <a:rect b="b" l="l" r="r" t="t"/>
              <a:pathLst>
                <a:path extrusionOk="0" h="113" w="159">
                  <a:moveTo>
                    <a:pt x="158" y="1"/>
                  </a:moveTo>
                  <a:cubicBezTo>
                    <a:pt x="121" y="1"/>
                    <a:pt x="103" y="20"/>
                    <a:pt x="65" y="29"/>
                  </a:cubicBezTo>
                  <a:cubicBezTo>
                    <a:pt x="38" y="57"/>
                    <a:pt x="10" y="75"/>
                    <a:pt x="0" y="112"/>
                  </a:cubicBezTo>
                  <a:cubicBezTo>
                    <a:pt x="38" y="112"/>
                    <a:pt x="65" y="103"/>
                    <a:pt x="93" y="75"/>
                  </a:cubicBezTo>
                  <a:cubicBezTo>
                    <a:pt x="130" y="57"/>
                    <a:pt x="149"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3"/>
            <p:cNvSpPr/>
            <p:nvPr/>
          </p:nvSpPr>
          <p:spPr>
            <a:xfrm>
              <a:off x="3620925" y="2126525"/>
              <a:ext cx="3725" cy="3050"/>
            </a:xfrm>
            <a:custGeom>
              <a:rect b="b" l="l" r="r" t="t"/>
              <a:pathLst>
                <a:path extrusionOk="0" h="122" w="149">
                  <a:moveTo>
                    <a:pt x="149" y="1"/>
                  </a:moveTo>
                  <a:cubicBezTo>
                    <a:pt x="112" y="1"/>
                    <a:pt x="84" y="19"/>
                    <a:pt x="56" y="47"/>
                  </a:cubicBezTo>
                  <a:cubicBezTo>
                    <a:pt x="37" y="66"/>
                    <a:pt x="10" y="94"/>
                    <a:pt x="0" y="122"/>
                  </a:cubicBezTo>
                  <a:cubicBezTo>
                    <a:pt x="37" y="112"/>
                    <a:pt x="65" y="103"/>
                    <a:pt x="93" y="84"/>
                  </a:cubicBezTo>
                  <a:cubicBezTo>
                    <a:pt x="112" y="57"/>
                    <a:pt x="14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3"/>
            <p:cNvSpPr/>
            <p:nvPr/>
          </p:nvSpPr>
          <p:spPr>
            <a:xfrm>
              <a:off x="3581900" y="2135600"/>
              <a:ext cx="3275" cy="6525"/>
            </a:xfrm>
            <a:custGeom>
              <a:rect b="b" l="l" r="r" t="t"/>
              <a:pathLst>
                <a:path extrusionOk="0" h="261" w="131">
                  <a:moveTo>
                    <a:pt x="130" y="0"/>
                  </a:moveTo>
                  <a:lnTo>
                    <a:pt x="130" y="0"/>
                  </a:lnTo>
                  <a:cubicBezTo>
                    <a:pt x="84" y="28"/>
                    <a:pt x="65" y="74"/>
                    <a:pt x="47" y="112"/>
                  </a:cubicBezTo>
                  <a:lnTo>
                    <a:pt x="10" y="186"/>
                  </a:lnTo>
                  <a:cubicBezTo>
                    <a:pt x="0" y="205"/>
                    <a:pt x="0" y="242"/>
                    <a:pt x="0" y="260"/>
                  </a:cubicBezTo>
                  <a:cubicBezTo>
                    <a:pt x="38" y="214"/>
                    <a:pt x="56" y="186"/>
                    <a:pt x="84" y="139"/>
                  </a:cubicBezTo>
                  <a:cubicBezTo>
                    <a:pt x="103" y="93"/>
                    <a:pt x="121" y="56"/>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3"/>
            <p:cNvSpPr/>
            <p:nvPr/>
          </p:nvSpPr>
          <p:spPr>
            <a:xfrm>
              <a:off x="3511975" y="2003475"/>
              <a:ext cx="73200" cy="73700"/>
            </a:xfrm>
            <a:custGeom>
              <a:rect b="b" l="l" r="r" t="t"/>
              <a:pathLst>
                <a:path extrusionOk="0" h="2948" w="2928">
                  <a:moveTo>
                    <a:pt x="2111" y="1"/>
                  </a:moveTo>
                  <a:cubicBezTo>
                    <a:pt x="2033" y="1"/>
                    <a:pt x="1958" y="20"/>
                    <a:pt x="1896" y="64"/>
                  </a:cubicBezTo>
                  <a:cubicBezTo>
                    <a:pt x="1710" y="194"/>
                    <a:pt x="1701" y="463"/>
                    <a:pt x="1701" y="686"/>
                  </a:cubicBezTo>
                  <a:cubicBezTo>
                    <a:pt x="1599" y="528"/>
                    <a:pt x="1506" y="389"/>
                    <a:pt x="1357" y="296"/>
                  </a:cubicBezTo>
                  <a:cubicBezTo>
                    <a:pt x="1285" y="251"/>
                    <a:pt x="1201" y="225"/>
                    <a:pt x="1119" y="225"/>
                  </a:cubicBezTo>
                  <a:cubicBezTo>
                    <a:pt x="1033" y="225"/>
                    <a:pt x="950" y="253"/>
                    <a:pt x="883" y="315"/>
                  </a:cubicBezTo>
                  <a:cubicBezTo>
                    <a:pt x="753" y="426"/>
                    <a:pt x="772" y="649"/>
                    <a:pt x="837" y="807"/>
                  </a:cubicBezTo>
                  <a:cubicBezTo>
                    <a:pt x="911" y="974"/>
                    <a:pt x="1014" y="1123"/>
                    <a:pt x="1060" y="1299"/>
                  </a:cubicBezTo>
                  <a:cubicBezTo>
                    <a:pt x="911" y="1206"/>
                    <a:pt x="772" y="1114"/>
                    <a:pt x="595" y="1076"/>
                  </a:cubicBezTo>
                  <a:cubicBezTo>
                    <a:pt x="560" y="1068"/>
                    <a:pt x="522" y="1064"/>
                    <a:pt x="485" y="1064"/>
                  </a:cubicBezTo>
                  <a:cubicBezTo>
                    <a:pt x="349" y="1064"/>
                    <a:pt x="213" y="1120"/>
                    <a:pt x="140" y="1244"/>
                  </a:cubicBezTo>
                  <a:cubicBezTo>
                    <a:pt x="1" y="1485"/>
                    <a:pt x="196" y="1773"/>
                    <a:pt x="400" y="1959"/>
                  </a:cubicBezTo>
                  <a:cubicBezTo>
                    <a:pt x="893" y="2424"/>
                    <a:pt x="1525" y="2758"/>
                    <a:pt x="2184" y="2935"/>
                  </a:cubicBezTo>
                  <a:cubicBezTo>
                    <a:pt x="2210" y="2943"/>
                    <a:pt x="2236" y="2947"/>
                    <a:pt x="2260" y="2947"/>
                  </a:cubicBezTo>
                  <a:cubicBezTo>
                    <a:pt x="2443" y="2947"/>
                    <a:pt x="2571" y="2723"/>
                    <a:pt x="2612" y="2600"/>
                  </a:cubicBezTo>
                  <a:cubicBezTo>
                    <a:pt x="2844" y="1968"/>
                    <a:pt x="2927" y="1299"/>
                    <a:pt x="2751" y="658"/>
                  </a:cubicBezTo>
                  <a:cubicBezTo>
                    <a:pt x="2695" y="463"/>
                    <a:pt x="2612" y="268"/>
                    <a:pt x="2463" y="129"/>
                  </a:cubicBezTo>
                  <a:cubicBezTo>
                    <a:pt x="2366" y="49"/>
                    <a:pt x="2235" y="1"/>
                    <a:pt x="2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3"/>
            <p:cNvSpPr/>
            <p:nvPr/>
          </p:nvSpPr>
          <p:spPr>
            <a:xfrm>
              <a:off x="3513375" y="2002175"/>
              <a:ext cx="72025" cy="75350"/>
            </a:xfrm>
            <a:custGeom>
              <a:rect b="b" l="l" r="r" t="t"/>
              <a:pathLst>
                <a:path extrusionOk="0" h="3014" w="2881">
                  <a:moveTo>
                    <a:pt x="2053" y="1"/>
                  </a:moveTo>
                  <a:cubicBezTo>
                    <a:pt x="2031" y="1"/>
                    <a:pt x="2010" y="2"/>
                    <a:pt x="1989" y="4"/>
                  </a:cubicBezTo>
                  <a:cubicBezTo>
                    <a:pt x="1887" y="13"/>
                    <a:pt x="1794" y="69"/>
                    <a:pt x="1719" y="153"/>
                  </a:cubicBezTo>
                  <a:cubicBezTo>
                    <a:pt x="1664" y="236"/>
                    <a:pt x="1626" y="339"/>
                    <a:pt x="1608" y="432"/>
                  </a:cubicBezTo>
                  <a:cubicBezTo>
                    <a:pt x="1599" y="478"/>
                    <a:pt x="1599" y="524"/>
                    <a:pt x="1599" y="571"/>
                  </a:cubicBezTo>
                  <a:cubicBezTo>
                    <a:pt x="1571" y="534"/>
                    <a:pt x="1552" y="506"/>
                    <a:pt x="1524" y="478"/>
                  </a:cubicBezTo>
                  <a:cubicBezTo>
                    <a:pt x="1469" y="413"/>
                    <a:pt x="1394" y="339"/>
                    <a:pt x="1320" y="292"/>
                  </a:cubicBezTo>
                  <a:cubicBezTo>
                    <a:pt x="1236" y="246"/>
                    <a:pt x="1143" y="218"/>
                    <a:pt x="1041" y="218"/>
                  </a:cubicBezTo>
                  <a:cubicBezTo>
                    <a:pt x="948" y="218"/>
                    <a:pt x="837" y="264"/>
                    <a:pt x="772" y="339"/>
                  </a:cubicBezTo>
                  <a:cubicBezTo>
                    <a:pt x="697" y="422"/>
                    <a:pt x="679" y="524"/>
                    <a:pt x="679" y="617"/>
                  </a:cubicBezTo>
                  <a:cubicBezTo>
                    <a:pt x="679" y="710"/>
                    <a:pt x="697" y="803"/>
                    <a:pt x="735" y="887"/>
                  </a:cubicBezTo>
                  <a:cubicBezTo>
                    <a:pt x="790" y="1008"/>
                    <a:pt x="865" y="1128"/>
                    <a:pt x="911" y="1240"/>
                  </a:cubicBezTo>
                  <a:cubicBezTo>
                    <a:pt x="809" y="1175"/>
                    <a:pt x="688" y="1119"/>
                    <a:pt x="558" y="1091"/>
                  </a:cubicBezTo>
                  <a:cubicBezTo>
                    <a:pt x="521" y="1082"/>
                    <a:pt x="479" y="1077"/>
                    <a:pt x="436" y="1077"/>
                  </a:cubicBezTo>
                  <a:cubicBezTo>
                    <a:pt x="393" y="1077"/>
                    <a:pt x="349" y="1082"/>
                    <a:pt x="307" y="1091"/>
                  </a:cubicBezTo>
                  <a:cubicBezTo>
                    <a:pt x="224" y="1119"/>
                    <a:pt x="140" y="1147"/>
                    <a:pt x="84" y="1221"/>
                  </a:cubicBezTo>
                  <a:cubicBezTo>
                    <a:pt x="28" y="1296"/>
                    <a:pt x="1" y="1370"/>
                    <a:pt x="1" y="1463"/>
                  </a:cubicBezTo>
                  <a:cubicBezTo>
                    <a:pt x="1" y="1556"/>
                    <a:pt x="38" y="1639"/>
                    <a:pt x="75" y="1714"/>
                  </a:cubicBezTo>
                  <a:cubicBezTo>
                    <a:pt x="159" y="1862"/>
                    <a:pt x="270" y="1974"/>
                    <a:pt x="400" y="2085"/>
                  </a:cubicBezTo>
                  <a:cubicBezTo>
                    <a:pt x="642" y="2290"/>
                    <a:pt x="920" y="2476"/>
                    <a:pt x="1208" y="2624"/>
                  </a:cubicBezTo>
                  <a:cubicBezTo>
                    <a:pt x="1505" y="2782"/>
                    <a:pt x="1802" y="2893"/>
                    <a:pt x="2117" y="2977"/>
                  </a:cubicBezTo>
                  <a:lnTo>
                    <a:pt x="2117" y="2977"/>
                  </a:lnTo>
                  <a:cubicBezTo>
                    <a:pt x="1802" y="2893"/>
                    <a:pt x="1505" y="2782"/>
                    <a:pt x="1208" y="2615"/>
                  </a:cubicBezTo>
                  <a:cubicBezTo>
                    <a:pt x="920" y="2466"/>
                    <a:pt x="651" y="2280"/>
                    <a:pt x="419" y="2057"/>
                  </a:cubicBezTo>
                  <a:cubicBezTo>
                    <a:pt x="307" y="1955"/>
                    <a:pt x="186" y="1834"/>
                    <a:pt x="121" y="1686"/>
                  </a:cubicBezTo>
                  <a:cubicBezTo>
                    <a:pt x="84" y="1611"/>
                    <a:pt x="66" y="1537"/>
                    <a:pt x="66" y="1463"/>
                  </a:cubicBezTo>
                  <a:cubicBezTo>
                    <a:pt x="66" y="1398"/>
                    <a:pt x="84" y="1314"/>
                    <a:pt x="140" y="1258"/>
                  </a:cubicBezTo>
                  <a:cubicBezTo>
                    <a:pt x="186" y="1203"/>
                    <a:pt x="261" y="1166"/>
                    <a:pt x="344" y="1156"/>
                  </a:cubicBezTo>
                  <a:cubicBezTo>
                    <a:pt x="377" y="1147"/>
                    <a:pt x="414" y="1142"/>
                    <a:pt x="453" y="1142"/>
                  </a:cubicBezTo>
                  <a:cubicBezTo>
                    <a:pt x="493" y="1142"/>
                    <a:pt x="535" y="1147"/>
                    <a:pt x="577" y="1156"/>
                  </a:cubicBezTo>
                  <a:cubicBezTo>
                    <a:pt x="725" y="1184"/>
                    <a:pt x="865" y="1277"/>
                    <a:pt x="995" y="1370"/>
                  </a:cubicBezTo>
                  <a:lnTo>
                    <a:pt x="1088" y="1435"/>
                  </a:lnTo>
                  <a:lnTo>
                    <a:pt x="1060" y="1323"/>
                  </a:lnTo>
                  <a:cubicBezTo>
                    <a:pt x="1013" y="1138"/>
                    <a:pt x="911" y="998"/>
                    <a:pt x="855" y="840"/>
                  </a:cubicBezTo>
                  <a:cubicBezTo>
                    <a:pt x="818" y="757"/>
                    <a:pt x="809" y="692"/>
                    <a:pt x="809" y="608"/>
                  </a:cubicBezTo>
                  <a:cubicBezTo>
                    <a:pt x="809" y="524"/>
                    <a:pt x="827" y="459"/>
                    <a:pt x="874" y="394"/>
                  </a:cubicBezTo>
                  <a:cubicBezTo>
                    <a:pt x="920" y="339"/>
                    <a:pt x="985" y="320"/>
                    <a:pt x="1069" y="320"/>
                  </a:cubicBezTo>
                  <a:cubicBezTo>
                    <a:pt x="1153" y="320"/>
                    <a:pt x="1218" y="339"/>
                    <a:pt x="1292" y="376"/>
                  </a:cubicBezTo>
                  <a:cubicBezTo>
                    <a:pt x="1431" y="459"/>
                    <a:pt x="1524" y="599"/>
                    <a:pt x="1626" y="747"/>
                  </a:cubicBezTo>
                  <a:lnTo>
                    <a:pt x="1719" y="887"/>
                  </a:lnTo>
                  <a:lnTo>
                    <a:pt x="1719" y="720"/>
                  </a:lnTo>
                  <a:cubicBezTo>
                    <a:pt x="1719" y="627"/>
                    <a:pt x="1719" y="534"/>
                    <a:pt x="1738" y="459"/>
                  </a:cubicBezTo>
                  <a:cubicBezTo>
                    <a:pt x="1747" y="367"/>
                    <a:pt x="1784" y="283"/>
                    <a:pt x="1831" y="209"/>
                  </a:cubicBezTo>
                  <a:cubicBezTo>
                    <a:pt x="1877" y="144"/>
                    <a:pt x="1952" y="97"/>
                    <a:pt x="2035" y="79"/>
                  </a:cubicBezTo>
                  <a:cubicBezTo>
                    <a:pt x="2055" y="76"/>
                    <a:pt x="2075" y="75"/>
                    <a:pt x="2096" y="75"/>
                  </a:cubicBezTo>
                  <a:cubicBezTo>
                    <a:pt x="2162" y="75"/>
                    <a:pt x="2232" y="87"/>
                    <a:pt x="2295" y="116"/>
                  </a:cubicBezTo>
                  <a:cubicBezTo>
                    <a:pt x="2370" y="153"/>
                    <a:pt x="2444" y="209"/>
                    <a:pt x="2500" y="283"/>
                  </a:cubicBezTo>
                  <a:cubicBezTo>
                    <a:pt x="2556" y="348"/>
                    <a:pt x="2602" y="432"/>
                    <a:pt x="2639" y="515"/>
                  </a:cubicBezTo>
                  <a:cubicBezTo>
                    <a:pt x="2676" y="590"/>
                    <a:pt x="2704" y="682"/>
                    <a:pt x="2732" y="775"/>
                  </a:cubicBezTo>
                  <a:cubicBezTo>
                    <a:pt x="2760" y="878"/>
                    <a:pt x="2779" y="970"/>
                    <a:pt x="2788" y="1045"/>
                  </a:cubicBezTo>
                  <a:cubicBezTo>
                    <a:pt x="2844" y="1416"/>
                    <a:pt x="2825" y="1788"/>
                    <a:pt x="2741" y="2160"/>
                  </a:cubicBezTo>
                  <a:cubicBezTo>
                    <a:pt x="2704" y="2345"/>
                    <a:pt x="2648" y="2522"/>
                    <a:pt x="2583" y="2699"/>
                  </a:cubicBezTo>
                  <a:cubicBezTo>
                    <a:pt x="2546" y="2782"/>
                    <a:pt x="2500" y="2856"/>
                    <a:pt x="2425" y="2931"/>
                  </a:cubicBezTo>
                  <a:cubicBezTo>
                    <a:pt x="2500" y="2875"/>
                    <a:pt x="2546" y="2782"/>
                    <a:pt x="2593" y="2699"/>
                  </a:cubicBezTo>
                  <a:cubicBezTo>
                    <a:pt x="2658" y="2522"/>
                    <a:pt x="2723" y="2345"/>
                    <a:pt x="2760" y="2160"/>
                  </a:cubicBezTo>
                  <a:cubicBezTo>
                    <a:pt x="2834" y="1807"/>
                    <a:pt x="2881" y="1416"/>
                    <a:pt x="2834" y="1045"/>
                  </a:cubicBezTo>
                  <a:cubicBezTo>
                    <a:pt x="2825" y="952"/>
                    <a:pt x="2816" y="859"/>
                    <a:pt x="2788" y="766"/>
                  </a:cubicBezTo>
                  <a:cubicBezTo>
                    <a:pt x="2769" y="673"/>
                    <a:pt x="2741" y="580"/>
                    <a:pt x="2704" y="506"/>
                  </a:cubicBezTo>
                  <a:cubicBezTo>
                    <a:pt x="2630" y="394"/>
                    <a:pt x="2583" y="301"/>
                    <a:pt x="2509" y="236"/>
                  </a:cubicBezTo>
                  <a:cubicBezTo>
                    <a:pt x="2453" y="153"/>
                    <a:pt x="2370" y="97"/>
                    <a:pt x="2277" y="51"/>
                  </a:cubicBezTo>
                  <a:cubicBezTo>
                    <a:pt x="2205" y="15"/>
                    <a:pt x="2127" y="1"/>
                    <a:pt x="2053" y="1"/>
                  </a:cubicBezTo>
                  <a:close/>
                  <a:moveTo>
                    <a:pt x="2314" y="2996"/>
                  </a:moveTo>
                  <a:lnTo>
                    <a:pt x="2314" y="2996"/>
                  </a:lnTo>
                  <a:cubicBezTo>
                    <a:pt x="2291" y="3005"/>
                    <a:pt x="2268" y="3010"/>
                    <a:pt x="2244" y="3010"/>
                  </a:cubicBezTo>
                  <a:cubicBezTo>
                    <a:pt x="2221" y="3010"/>
                    <a:pt x="2198" y="3005"/>
                    <a:pt x="2175" y="2996"/>
                  </a:cubicBezTo>
                  <a:lnTo>
                    <a:pt x="2175" y="2996"/>
                  </a:lnTo>
                  <a:cubicBezTo>
                    <a:pt x="2200" y="3006"/>
                    <a:pt x="2226" y="3013"/>
                    <a:pt x="2251" y="3013"/>
                  </a:cubicBezTo>
                  <a:cubicBezTo>
                    <a:pt x="2272" y="3013"/>
                    <a:pt x="2293" y="3008"/>
                    <a:pt x="2314" y="29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3"/>
            <p:cNvSpPr/>
            <p:nvPr/>
          </p:nvSpPr>
          <p:spPr>
            <a:xfrm>
              <a:off x="3538450" y="2035950"/>
              <a:ext cx="32550" cy="40675"/>
            </a:xfrm>
            <a:custGeom>
              <a:rect b="b" l="l" r="r" t="t"/>
              <a:pathLst>
                <a:path extrusionOk="0" h="1627" w="1302">
                  <a:moveTo>
                    <a:pt x="1" y="0"/>
                  </a:moveTo>
                  <a:cubicBezTo>
                    <a:pt x="103" y="140"/>
                    <a:pt x="215" y="270"/>
                    <a:pt x="335" y="409"/>
                  </a:cubicBezTo>
                  <a:lnTo>
                    <a:pt x="661" y="799"/>
                  </a:lnTo>
                  <a:lnTo>
                    <a:pt x="986" y="1208"/>
                  </a:lnTo>
                  <a:cubicBezTo>
                    <a:pt x="1042" y="1273"/>
                    <a:pt x="1107" y="1348"/>
                    <a:pt x="1153" y="1413"/>
                  </a:cubicBezTo>
                  <a:cubicBezTo>
                    <a:pt x="1209" y="1487"/>
                    <a:pt x="1255" y="1552"/>
                    <a:pt x="1302" y="1626"/>
                  </a:cubicBezTo>
                  <a:cubicBezTo>
                    <a:pt x="1227" y="1459"/>
                    <a:pt x="1125" y="1320"/>
                    <a:pt x="1023" y="1180"/>
                  </a:cubicBezTo>
                  <a:cubicBezTo>
                    <a:pt x="921" y="1041"/>
                    <a:pt x="800" y="920"/>
                    <a:pt x="698" y="781"/>
                  </a:cubicBezTo>
                  <a:cubicBezTo>
                    <a:pt x="596" y="641"/>
                    <a:pt x="475" y="511"/>
                    <a:pt x="363" y="381"/>
                  </a:cubicBezTo>
                  <a:cubicBezTo>
                    <a:pt x="243" y="251"/>
                    <a:pt x="131"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3"/>
            <p:cNvSpPr/>
            <p:nvPr/>
          </p:nvSpPr>
          <p:spPr>
            <a:xfrm>
              <a:off x="3554950" y="2020850"/>
              <a:ext cx="17675" cy="54600"/>
            </a:xfrm>
            <a:custGeom>
              <a:rect b="b" l="l" r="r" t="t"/>
              <a:pathLst>
                <a:path extrusionOk="0" h="2184" w="707">
                  <a:moveTo>
                    <a:pt x="1" y="0"/>
                  </a:moveTo>
                  <a:lnTo>
                    <a:pt x="140" y="558"/>
                  </a:lnTo>
                  <a:cubicBezTo>
                    <a:pt x="186" y="725"/>
                    <a:pt x="242" y="911"/>
                    <a:pt x="307" y="1097"/>
                  </a:cubicBezTo>
                  <a:cubicBezTo>
                    <a:pt x="363" y="1283"/>
                    <a:pt x="419" y="1459"/>
                    <a:pt x="484" y="1645"/>
                  </a:cubicBezTo>
                  <a:cubicBezTo>
                    <a:pt x="558" y="1831"/>
                    <a:pt x="614" y="2007"/>
                    <a:pt x="707" y="2184"/>
                  </a:cubicBezTo>
                  <a:cubicBezTo>
                    <a:pt x="679" y="2100"/>
                    <a:pt x="642" y="2007"/>
                    <a:pt x="614" y="1914"/>
                  </a:cubicBezTo>
                  <a:cubicBezTo>
                    <a:pt x="595" y="1821"/>
                    <a:pt x="558" y="1729"/>
                    <a:pt x="540" y="1636"/>
                  </a:cubicBezTo>
                  <a:lnTo>
                    <a:pt x="363" y="1087"/>
                  </a:lnTo>
                  <a:lnTo>
                    <a:pt x="186" y="549"/>
                  </a:lnTo>
                  <a:cubicBezTo>
                    <a:pt x="131" y="363"/>
                    <a:pt x="75"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
            <p:cNvSpPr/>
            <p:nvPr/>
          </p:nvSpPr>
          <p:spPr>
            <a:xfrm>
              <a:off x="3552875" y="2048950"/>
              <a:ext cx="9300" cy="11400"/>
            </a:xfrm>
            <a:custGeom>
              <a:rect b="b" l="l" r="r" t="t"/>
              <a:pathLst>
                <a:path extrusionOk="0" h="456" w="372">
                  <a:moveTo>
                    <a:pt x="0" y="1"/>
                  </a:moveTo>
                  <a:cubicBezTo>
                    <a:pt x="46" y="94"/>
                    <a:pt x="102" y="177"/>
                    <a:pt x="177" y="233"/>
                  </a:cubicBezTo>
                  <a:cubicBezTo>
                    <a:pt x="195" y="279"/>
                    <a:pt x="232" y="317"/>
                    <a:pt x="269" y="354"/>
                  </a:cubicBezTo>
                  <a:lnTo>
                    <a:pt x="372" y="456"/>
                  </a:lnTo>
                  <a:cubicBezTo>
                    <a:pt x="362" y="409"/>
                    <a:pt x="325" y="372"/>
                    <a:pt x="307" y="326"/>
                  </a:cubicBezTo>
                  <a:cubicBezTo>
                    <a:pt x="269" y="289"/>
                    <a:pt x="251" y="242"/>
                    <a:pt x="214" y="214"/>
                  </a:cubicBezTo>
                  <a:cubicBezTo>
                    <a:pt x="158" y="140"/>
                    <a:pt x="84"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3"/>
            <p:cNvSpPr/>
            <p:nvPr/>
          </p:nvSpPr>
          <p:spPr>
            <a:xfrm>
              <a:off x="3550075" y="2044075"/>
              <a:ext cx="6300" cy="6300"/>
            </a:xfrm>
            <a:custGeom>
              <a:rect b="b" l="l" r="r" t="t"/>
              <a:pathLst>
                <a:path extrusionOk="0" h="252" w="252">
                  <a:moveTo>
                    <a:pt x="1" y="1"/>
                  </a:moveTo>
                  <a:lnTo>
                    <a:pt x="1" y="1"/>
                  </a:lnTo>
                  <a:cubicBezTo>
                    <a:pt x="38" y="56"/>
                    <a:pt x="84" y="93"/>
                    <a:pt x="112" y="140"/>
                  </a:cubicBezTo>
                  <a:cubicBezTo>
                    <a:pt x="140" y="158"/>
                    <a:pt x="158" y="177"/>
                    <a:pt x="186" y="196"/>
                  </a:cubicBezTo>
                  <a:cubicBezTo>
                    <a:pt x="205" y="224"/>
                    <a:pt x="233" y="233"/>
                    <a:pt x="251" y="251"/>
                  </a:cubicBezTo>
                  <a:cubicBezTo>
                    <a:pt x="242" y="233"/>
                    <a:pt x="233" y="196"/>
                    <a:pt x="205" y="177"/>
                  </a:cubicBezTo>
                  <a:cubicBezTo>
                    <a:pt x="196" y="149"/>
                    <a:pt x="177" y="131"/>
                    <a:pt x="149" y="103"/>
                  </a:cubicBezTo>
                  <a:cubicBezTo>
                    <a:pt x="103" y="56"/>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3"/>
            <p:cNvSpPr/>
            <p:nvPr/>
          </p:nvSpPr>
          <p:spPr>
            <a:xfrm>
              <a:off x="3553550" y="2040825"/>
              <a:ext cx="7225" cy="11625"/>
            </a:xfrm>
            <a:custGeom>
              <a:rect b="b" l="l" r="r" t="t"/>
              <a:pathLst>
                <a:path extrusionOk="0" h="465" w="289">
                  <a:moveTo>
                    <a:pt x="1" y="0"/>
                  </a:moveTo>
                  <a:lnTo>
                    <a:pt x="1" y="0"/>
                  </a:lnTo>
                  <a:cubicBezTo>
                    <a:pt x="38" y="93"/>
                    <a:pt x="75" y="177"/>
                    <a:pt x="131" y="242"/>
                  </a:cubicBezTo>
                  <a:cubicBezTo>
                    <a:pt x="177" y="316"/>
                    <a:pt x="233" y="391"/>
                    <a:pt x="289" y="465"/>
                  </a:cubicBezTo>
                  <a:cubicBezTo>
                    <a:pt x="280" y="419"/>
                    <a:pt x="270" y="381"/>
                    <a:pt x="242" y="335"/>
                  </a:cubicBezTo>
                  <a:cubicBezTo>
                    <a:pt x="224" y="298"/>
                    <a:pt x="196" y="261"/>
                    <a:pt x="177" y="223"/>
                  </a:cubicBezTo>
                  <a:cubicBezTo>
                    <a:pt x="112" y="140"/>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3"/>
            <p:cNvSpPr/>
            <p:nvPr/>
          </p:nvSpPr>
          <p:spPr>
            <a:xfrm>
              <a:off x="3563075" y="2057075"/>
              <a:ext cx="3525" cy="8150"/>
            </a:xfrm>
            <a:custGeom>
              <a:rect b="b" l="l" r="r" t="t"/>
              <a:pathLst>
                <a:path extrusionOk="0" h="326" w="141">
                  <a:moveTo>
                    <a:pt x="1" y="1"/>
                  </a:moveTo>
                  <a:cubicBezTo>
                    <a:pt x="1" y="57"/>
                    <a:pt x="29" y="122"/>
                    <a:pt x="47" y="177"/>
                  </a:cubicBezTo>
                  <a:cubicBezTo>
                    <a:pt x="75" y="233"/>
                    <a:pt x="94" y="280"/>
                    <a:pt x="140" y="326"/>
                  </a:cubicBezTo>
                  <a:cubicBezTo>
                    <a:pt x="140" y="261"/>
                    <a:pt x="122" y="215"/>
                    <a:pt x="94" y="149"/>
                  </a:cubicBezTo>
                  <a:cubicBezTo>
                    <a:pt x="7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3"/>
            <p:cNvSpPr/>
            <p:nvPr/>
          </p:nvSpPr>
          <p:spPr>
            <a:xfrm>
              <a:off x="3542400" y="2013650"/>
              <a:ext cx="8625" cy="9550"/>
            </a:xfrm>
            <a:custGeom>
              <a:rect b="b" l="l" r="r" t="t"/>
              <a:pathLst>
                <a:path extrusionOk="0" h="382" w="345">
                  <a:moveTo>
                    <a:pt x="1" y="0"/>
                  </a:moveTo>
                  <a:cubicBezTo>
                    <a:pt x="47" y="65"/>
                    <a:pt x="112" y="121"/>
                    <a:pt x="159" y="196"/>
                  </a:cubicBezTo>
                  <a:lnTo>
                    <a:pt x="252" y="288"/>
                  </a:lnTo>
                  <a:lnTo>
                    <a:pt x="345" y="381"/>
                  </a:lnTo>
                  <a:cubicBezTo>
                    <a:pt x="326" y="335"/>
                    <a:pt x="308" y="298"/>
                    <a:pt x="280" y="261"/>
                  </a:cubicBezTo>
                  <a:cubicBezTo>
                    <a:pt x="261" y="214"/>
                    <a:pt x="233" y="196"/>
                    <a:pt x="205" y="158"/>
                  </a:cubicBezTo>
                  <a:cubicBezTo>
                    <a:pt x="140" y="103"/>
                    <a:pt x="8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3"/>
            <p:cNvSpPr/>
            <p:nvPr/>
          </p:nvSpPr>
          <p:spPr>
            <a:xfrm>
              <a:off x="3546825" y="2021325"/>
              <a:ext cx="6050" cy="6525"/>
            </a:xfrm>
            <a:custGeom>
              <a:rect b="b" l="l" r="r" t="t"/>
              <a:pathLst>
                <a:path extrusionOk="0" h="261" w="242">
                  <a:moveTo>
                    <a:pt x="0" y="0"/>
                  </a:moveTo>
                  <a:lnTo>
                    <a:pt x="0" y="0"/>
                  </a:lnTo>
                  <a:cubicBezTo>
                    <a:pt x="38" y="46"/>
                    <a:pt x="75" y="93"/>
                    <a:pt x="112" y="130"/>
                  </a:cubicBezTo>
                  <a:lnTo>
                    <a:pt x="242" y="260"/>
                  </a:lnTo>
                  <a:cubicBezTo>
                    <a:pt x="242" y="232"/>
                    <a:pt x="223" y="204"/>
                    <a:pt x="205" y="177"/>
                  </a:cubicBezTo>
                  <a:cubicBezTo>
                    <a:pt x="186" y="149"/>
                    <a:pt x="177" y="130"/>
                    <a:pt x="149" y="112"/>
                  </a:cubicBezTo>
                  <a:cubicBezTo>
                    <a:pt x="131" y="84"/>
                    <a:pt x="103" y="74"/>
                    <a:pt x="84" y="46"/>
                  </a:cubicBezTo>
                  <a:cubicBezTo>
                    <a:pt x="56" y="28"/>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3"/>
            <p:cNvSpPr/>
            <p:nvPr/>
          </p:nvSpPr>
          <p:spPr>
            <a:xfrm>
              <a:off x="3539400" y="2015050"/>
              <a:ext cx="3975" cy="3275"/>
            </a:xfrm>
            <a:custGeom>
              <a:rect b="b" l="l" r="r" t="t"/>
              <a:pathLst>
                <a:path extrusionOk="0" h="131" w="159">
                  <a:moveTo>
                    <a:pt x="0" y="0"/>
                  </a:moveTo>
                  <a:lnTo>
                    <a:pt x="74" y="84"/>
                  </a:lnTo>
                  <a:cubicBezTo>
                    <a:pt x="93" y="84"/>
                    <a:pt x="102" y="93"/>
                    <a:pt x="112" y="102"/>
                  </a:cubicBezTo>
                  <a:cubicBezTo>
                    <a:pt x="121" y="112"/>
                    <a:pt x="140" y="112"/>
                    <a:pt x="158" y="130"/>
                  </a:cubicBezTo>
                  <a:cubicBezTo>
                    <a:pt x="149" y="84"/>
                    <a:pt x="121" y="56"/>
                    <a:pt x="102" y="37"/>
                  </a:cubicBezTo>
                  <a:cubicBezTo>
                    <a:pt x="93" y="19"/>
                    <a:pt x="65" y="9"/>
                    <a:pt x="56"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3"/>
            <p:cNvSpPr/>
            <p:nvPr/>
          </p:nvSpPr>
          <p:spPr>
            <a:xfrm>
              <a:off x="3565650" y="2007000"/>
              <a:ext cx="9075" cy="7150"/>
            </a:xfrm>
            <a:custGeom>
              <a:rect b="b" l="l" r="r" t="t"/>
              <a:pathLst>
                <a:path extrusionOk="0" h="286" w="363">
                  <a:moveTo>
                    <a:pt x="73" y="0"/>
                  </a:moveTo>
                  <a:cubicBezTo>
                    <a:pt x="47" y="0"/>
                    <a:pt x="22" y="5"/>
                    <a:pt x="0" y="16"/>
                  </a:cubicBezTo>
                  <a:cubicBezTo>
                    <a:pt x="84" y="16"/>
                    <a:pt x="158" y="53"/>
                    <a:pt x="214" y="99"/>
                  </a:cubicBezTo>
                  <a:cubicBezTo>
                    <a:pt x="242" y="136"/>
                    <a:pt x="269" y="155"/>
                    <a:pt x="288" y="192"/>
                  </a:cubicBezTo>
                  <a:cubicBezTo>
                    <a:pt x="307" y="201"/>
                    <a:pt x="316" y="229"/>
                    <a:pt x="325" y="239"/>
                  </a:cubicBezTo>
                  <a:cubicBezTo>
                    <a:pt x="334" y="248"/>
                    <a:pt x="353" y="276"/>
                    <a:pt x="362" y="285"/>
                  </a:cubicBezTo>
                  <a:cubicBezTo>
                    <a:pt x="362" y="276"/>
                    <a:pt x="353" y="248"/>
                    <a:pt x="353" y="229"/>
                  </a:cubicBezTo>
                  <a:cubicBezTo>
                    <a:pt x="334" y="201"/>
                    <a:pt x="334" y="192"/>
                    <a:pt x="325" y="164"/>
                  </a:cubicBezTo>
                  <a:cubicBezTo>
                    <a:pt x="307" y="136"/>
                    <a:pt x="279" y="99"/>
                    <a:pt x="242" y="62"/>
                  </a:cubicBezTo>
                  <a:cubicBezTo>
                    <a:pt x="214" y="43"/>
                    <a:pt x="177" y="16"/>
                    <a:pt x="130" y="6"/>
                  </a:cubicBezTo>
                  <a:cubicBezTo>
                    <a:pt x="111" y="2"/>
                    <a:pt x="92" y="0"/>
                    <a:pt x="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3"/>
            <p:cNvSpPr/>
            <p:nvPr/>
          </p:nvSpPr>
          <p:spPr>
            <a:xfrm>
              <a:off x="3571200" y="2011800"/>
              <a:ext cx="4450" cy="10225"/>
            </a:xfrm>
            <a:custGeom>
              <a:rect b="b" l="l" r="r" t="t"/>
              <a:pathLst>
                <a:path extrusionOk="0" h="409" w="178">
                  <a:moveTo>
                    <a:pt x="1" y="0"/>
                  </a:moveTo>
                  <a:lnTo>
                    <a:pt x="1" y="0"/>
                  </a:lnTo>
                  <a:cubicBezTo>
                    <a:pt x="10" y="47"/>
                    <a:pt x="29" y="84"/>
                    <a:pt x="20" y="93"/>
                  </a:cubicBezTo>
                  <a:cubicBezTo>
                    <a:pt x="38" y="130"/>
                    <a:pt x="57" y="167"/>
                    <a:pt x="66" y="195"/>
                  </a:cubicBezTo>
                  <a:lnTo>
                    <a:pt x="112" y="307"/>
                  </a:lnTo>
                  <a:cubicBezTo>
                    <a:pt x="140" y="335"/>
                    <a:pt x="150" y="372"/>
                    <a:pt x="159" y="409"/>
                  </a:cubicBezTo>
                  <a:cubicBezTo>
                    <a:pt x="178" y="372"/>
                    <a:pt x="178" y="325"/>
                    <a:pt x="159" y="288"/>
                  </a:cubicBezTo>
                  <a:cubicBezTo>
                    <a:pt x="159" y="260"/>
                    <a:pt x="140" y="223"/>
                    <a:pt x="131" y="186"/>
                  </a:cubicBezTo>
                  <a:cubicBezTo>
                    <a:pt x="94" y="130"/>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
            <p:cNvSpPr/>
            <p:nvPr/>
          </p:nvSpPr>
          <p:spPr>
            <a:xfrm>
              <a:off x="3577250" y="2017375"/>
              <a:ext cx="2350" cy="10000"/>
            </a:xfrm>
            <a:custGeom>
              <a:rect b="b" l="l" r="r" t="t"/>
              <a:pathLst>
                <a:path extrusionOk="0" h="400" w="94">
                  <a:moveTo>
                    <a:pt x="1" y="0"/>
                  </a:moveTo>
                  <a:cubicBezTo>
                    <a:pt x="1" y="65"/>
                    <a:pt x="19" y="139"/>
                    <a:pt x="28" y="204"/>
                  </a:cubicBezTo>
                  <a:cubicBezTo>
                    <a:pt x="47" y="279"/>
                    <a:pt x="56" y="335"/>
                    <a:pt x="75" y="400"/>
                  </a:cubicBezTo>
                  <a:cubicBezTo>
                    <a:pt x="93" y="372"/>
                    <a:pt x="93" y="335"/>
                    <a:pt x="93" y="297"/>
                  </a:cubicBezTo>
                  <a:cubicBezTo>
                    <a:pt x="93" y="270"/>
                    <a:pt x="93" y="232"/>
                    <a:pt x="84" y="195"/>
                  </a:cubicBezTo>
                  <a:lnTo>
                    <a:pt x="47" y="93"/>
                  </a:lnTo>
                  <a:cubicBezTo>
                    <a:pt x="38" y="56"/>
                    <a:pt x="2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3"/>
            <p:cNvSpPr/>
            <p:nvPr/>
          </p:nvSpPr>
          <p:spPr>
            <a:xfrm>
              <a:off x="3568900" y="2012950"/>
              <a:ext cx="3500" cy="6075"/>
            </a:xfrm>
            <a:custGeom>
              <a:rect b="b" l="l" r="r" t="t"/>
              <a:pathLst>
                <a:path extrusionOk="0" h="243" w="140">
                  <a:moveTo>
                    <a:pt x="0" y="1"/>
                  </a:moveTo>
                  <a:lnTo>
                    <a:pt x="0" y="1"/>
                  </a:lnTo>
                  <a:cubicBezTo>
                    <a:pt x="28" y="47"/>
                    <a:pt x="37" y="84"/>
                    <a:pt x="56" y="112"/>
                  </a:cubicBezTo>
                  <a:cubicBezTo>
                    <a:pt x="84" y="168"/>
                    <a:pt x="93" y="196"/>
                    <a:pt x="130" y="242"/>
                  </a:cubicBezTo>
                  <a:cubicBezTo>
                    <a:pt x="139" y="196"/>
                    <a:pt x="130" y="149"/>
                    <a:pt x="102" y="103"/>
                  </a:cubicBezTo>
                  <a:cubicBezTo>
                    <a:pt x="93" y="84"/>
                    <a:pt x="74" y="75"/>
                    <a:pt x="56" y="47"/>
                  </a:cubicBezTo>
                  <a:cubicBezTo>
                    <a:pt x="47" y="2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3"/>
            <p:cNvSpPr/>
            <p:nvPr/>
          </p:nvSpPr>
          <p:spPr>
            <a:xfrm>
              <a:off x="3574225" y="2060575"/>
              <a:ext cx="3975" cy="10000"/>
            </a:xfrm>
            <a:custGeom>
              <a:rect b="b" l="l" r="r" t="t"/>
              <a:pathLst>
                <a:path extrusionOk="0" h="400" w="159">
                  <a:moveTo>
                    <a:pt x="149" y="0"/>
                  </a:moveTo>
                  <a:lnTo>
                    <a:pt x="149" y="0"/>
                  </a:lnTo>
                  <a:cubicBezTo>
                    <a:pt x="112" y="75"/>
                    <a:pt x="94" y="130"/>
                    <a:pt x="66" y="195"/>
                  </a:cubicBezTo>
                  <a:cubicBezTo>
                    <a:pt x="47" y="270"/>
                    <a:pt x="19" y="325"/>
                    <a:pt x="1" y="400"/>
                  </a:cubicBezTo>
                  <a:cubicBezTo>
                    <a:pt x="19" y="372"/>
                    <a:pt x="47" y="353"/>
                    <a:pt x="66" y="307"/>
                  </a:cubicBezTo>
                  <a:cubicBezTo>
                    <a:pt x="75" y="279"/>
                    <a:pt x="103" y="242"/>
                    <a:pt x="112" y="214"/>
                  </a:cubicBezTo>
                  <a:cubicBezTo>
                    <a:pt x="149" y="149"/>
                    <a:pt x="159" y="7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3"/>
            <p:cNvSpPr/>
            <p:nvPr/>
          </p:nvSpPr>
          <p:spPr>
            <a:xfrm>
              <a:off x="3573300" y="2058250"/>
              <a:ext cx="2350" cy="7925"/>
            </a:xfrm>
            <a:custGeom>
              <a:rect b="b" l="l" r="r" t="t"/>
              <a:pathLst>
                <a:path extrusionOk="0" h="317" w="94">
                  <a:moveTo>
                    <a:pt x="84" y="0"/>
                  </a:moveTo>
                  <a:cubicBezTo>
                    <a:pt x="66" y="37"/>
                    <a:pt x="66" y="56"/>
                    <a:pt x="56" y="84"/>
                  </a:cubicBezTo>
                  <a:cubicBezTo>
                    <a:pt x="47" y="121"/>
                    <a:pt x="47" y="140"/>
                    <a:pt x="38" y="168"/>
                  </a:cubicBezTo>
                  <a:cubicBezTo>
                    <a:pt x="19" y="214"/>
                    <a:pt x="10" y="260"/>
                    <a:pt x="1" y="316"/>
                  </a:cubicBezTo>
                  <a:cubicBezTo>
                    <a:pt x="38" y="307"/>
                    <a:pt x="47" y="279"/>
                    <a:pt x="47" y="242"/>
                  </a:cubicBezTo>
                  <a:cubicBezTo>
                    <a:pt x="66" y="223"/>
                    <a:pt x="66" y="186"/>
                    <a:pt x="84" y="168"/>
                  </a:cubicBezTo>
                  <a:cubicBezTo>
                    <a:pt x="94" y="121"/>
                    <a:pt x="9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3"/>
            <p:cNvSpPr/>
            <p:nvPr/>
          </p:nvSpPr>
          <p:spPr>
            <a:xfrm>
              <a:off x="3569825" y="2054525"/>
              <a:ext cx="2350" cy="7925"/>
            </a:xfrm>
            <a:custGeom>
              <a:rect b="b" l="l" r="r" t="t"/>
              <a:pathLst>
                <a:path extrusionOk="0" h="317" w="94">
                  <a:moveTo>
                    <a:pt x="0" y="1"/>
                  </a:moveTo>
                  <a:cubicBezTo>
                    <a:pt x="0" y="56"/>
                    <a:pt x="10" y="103"/>
                    <a:pt x="19" y="159"/>
                  </a:cubicBezTo>
                  <a:cubicBezTo>
                    <a:pt x="37" y="205"/>
                    <a:pt x="47" y="270"/>
                    <a:pt x="84" y="317"/>
                  </a:cubicBezTo>
                  <a:cubicBezTo>
                    <a:pt x="93" y="251"/>
                    <a:pt x="84" y="196"/>
                    <a:pt x="65" y="149"/>
                  </a:cubicBezTo>
                  <a:cubicBezTo>
                    <a:pt x="65" y="112"/>
                    <a:pt x="56" y="94"/>
                    <a:pt x="47" y="66"/>
                  </a:cubicBezTo>
                  <a:cubicBezTo>
                    <a:pt x="37"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3"/>
            <p:cNvSpPr/>
            <p:nvPr/>
          </p:nvSpPr>
          <p:spPr>
            <a:xfrm>
              <a:off x="3573300" y="2051050"/>
              <a:ext cx="1200" cy="6975"/>
            </a:xfrm>
            <a:custGeom>
              <a:rect b="b" l="l" r="r" t="t"/>
              <a:pathLst>
                <a:path extrusionOk="0" h="279" w="48">
                  <a:moveTo>
                    <a:pt x="19" y="0"/>
                  </a:moveTo>
                  <a:cubicBezTo>
                    <a:pt x="10" y="47"/>
                    <a:pt x="1" y="93"/>
                    <a:pt x="1" y="140"/>
                  </a:cubicBezTo>
                  <a:cubicBezTo>
                    <a:pt x="1" y="186"/>
                    <a:pt x="1" y="233"/>
                    <a:pt x="19" y="279"/>
                  </a:cubicBezTo>
                  <a:cubicBezTo>
                    <a:pt x="47" y="233"/>
                    <a:pt x="47" y="186"/>
                    <a:pt x="47" y="140"/>
                  </a:cubicBezTo>
                  <a:cubicBezTo>
                    <a:pt x="47" y="93"/>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
            <p:cNvSpPr/>
            <p:nvPr/>
          </p:nvSpPr>
          <p:spPr>
            <a:xfrm>
              <a:off x="3577950" y="2047800"/>
              <a:ext cx="1650" cy="9300"/>
            </a:xfrm>
            <a:custGeom>
              <a:rect b="b" l="l" r="r" t="t"/>
              <a:pathLst>
                <a:path extrusionOk="0" h="372" w="66">
                  <a:moveTo>
                    <a:pt x="47" y="0"/>
                  </a:moveTo>
                  <a:cubicBezTo>
                    <a:pt x="19" y="56"/>
                    <a:pt x="10" y="130"/>
                    <a:pt x="10" y="186"/>
                  </a:cubicBezTo>
                  <a:cubicBezTo>
                    <a:pt x="0" y="242"/>
                    <a:pt x="10" y="316"/>
                    <a:pt x="19" y="372"/>
                  </a:cubicBezTo>
                  <a:cubicBezTo>
                    <a:pt x="47" y="316"/>
                    <a:pt x="56" y="260"/>
                    <a:pt x="56" y="186"/>
                  </a:cubicBezTo>
                  <a:cubicBezTo>
                    <a:pt x="65"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3"/>
            <p:cNvSpPr/>
            <p:nvPr/>
          </p:nvSpPr>
          <p:spPr>
            <a:xfrm>
              <a:off x="3516625" y="2039675"/>
              <a:ext cx="5600" cy="10700"/>
            </a:xfrm>
            <a:custGeom>
              <a:rect b="b" l="l" r="r" t="t"/>
              <a:pathLst>
                <a:path extrusionOk="0" h="428" w="224">
                  <a:moveTo>
                    <a:pt x="1" y="0"/>
                  </a:moveTo>
                  <a:cubicBezTo>
                    <a:pt x="1" y="37"/>
                    <a:pt x="1" y="84"/>
                    <a:pt x="19" y="130"/>
                  </a:cubicBezTo>
                  <a:cubicBezTo>
                    <a:pt x="19" y="158"/>
                    <a:pt x="47" y="204"/>
                    <a:pt x="56" y="242"/>
                  </a:cubicBezTo>
                  <a:cubicBezTo>
                    <a:pt x="94" y="325"/>
                    <a:pt x="149" y="390"/>
                    <a:pt x="224" y="427"/>
                  </a:cubicBezTo>
                  <a:lnTo>
                    <a:pt x="149" y="325"/>
                  </a:lnTo>
                  <a:cubicBezTo>
                    <a:pt x="131" y="288"/>
                    <a:pt x="103" y="260"/>
                    <a:pt x="94" y="223"/>
                  </a:cubicBezTo>
                  <a:cubicBezTo>
                    <a:pt x="56" y="14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3"/>
            <p:cNvSpPr/>
            <p:nvPr/>
          </p:nvSpPr>
          <p:spPr>
            <a:xfrm>
              <a:off x="3519875" y="2042925"/>
              <a:ext cx="5825" cy="8150"/>
            </a:xfrm>
            <a:custGeom>
              <a:rect b="b" l="l" r="r" t="t"/>
              <a:pathLst>
                <a:path extrusionOk="0" h="326" w="233">
                  <a:moveTo>
                    <a:pt x="1" y="0"/>
                  </a:moveTo>
                  <a:cubicBezTo>
                    <a:pt x="10" y="37"/>
                    <a:pt x="19" y="65"/>
                    <a:pt x="19" y="93"/>
                  </a:cubicBezTo>
                  <a:cubicBezTo>
                    <a:pt x="29" y="130"/>
                    <a:pt x="47" y="149"/>
                    <a:pt x="66" y="186"/>
                  </a:cubicBezTo>
                  <a:cubicBezTo>
                    <a:pt x="112" y="242"/>
                    <a:pt x="159" y="297"/>
                    <a:pt x="233" y="325"/>
                  </a:cubicBezTo>
                  <a:lnTo>
                    <a:pt x="177" y="242"/>
                  </a:lnTo>
                  <a:cubicBezTo>
                    <a:pt x="149" y="223"/>
                    <a:pt x="140" y="186"/>
                    <a:pt x="112" y="158"/>
                  </a:cubicBezTo>
                  <a:cubicBezTo>
                    <a:pt x="84" y="11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3"/>
            <p:cNvSpPr/>
            <p:nvPr/>
          </p:nvSpPr>
          <p:spPr>
            <a:xfrm>
              <a:off x="3525000" y="2046400"/>
              <a:ext cx="7675" cy="7925"/>
            </a:xfrm>
            <a:custGeom>
              <a:rect b="b" l="l" r="r" t="t"/>
              <a:pathLst>
                <a:path extrusionOk="0" h="317" w="307">
                  <a:moveTo>
                    <a:pt x="0" y="0"/>
                  </a:moveTo>
                  <a:cubicBezTo>
                    <a:pt x="37" y="65"/>
                    <a:pt x="74" y="131"/>
                    <a:pt x="130" y="186"/>
                  </a:cubicBezTo>
                  <a:cubicBezTo>
                    <a:pt x="149" y="205"/>
                    <a:pt x="177" y="233"/>
                    <a:pt x="214" y="251"/>
                  </a:cubicBezTo>
                  <a:cubicBezTo>
                    <a:pt x="232" y="279"/>
                    <a:pt x="270" y="298"/>
                    <a:pt x="307" y="316"/>
                  </a:cubicBezTo>
                  <a:lnTo>
                    <a:pt x="232" y="233"/>
                  </a:lnTo>
                  <a:cubicBezTo>
                    <a:pt x="214" y="205"/>
                    <a:pt x="186" y="177"/>
                    <a:pt x="167" y="149"/>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3"/>
            <p:cNvSpPr/>
            <p:nvPr/>
          </p:nvSpPr>
          <p:spPr>
            <a:xfrm>
              <a:off x="3527775" y="2054750"/>
              <a:ext cx="8625" cy="6550"/>
            </a:xfrm>
            <a:custGeom>
              <a:rect b="b" l="l" r="r" t="t"/>
              <a:pathLst>
                <a:path extrusionOk="0" h="262" w="345">
                  <a:moveTo>
                    <a:pt x="1" y="1"/>
                  </a:moveTo>
                  <a:cubicBezTo>
                    <a:pt x="47" y="75"/>
                    <a:pt x="103" y="122"/>
                    <a:pt x="149" y="168"/>
                  </a:cubicBezTo>
                  <a:cubicBezTo>
                    <a:pt x="168" y="187"/>
                    <a:pt x="205" y="215"/>
                    <a:pt x="242" y="224"/>
                  </a:cubicBezTo>
                  <a:cubicBezTo>
                    <a:pt x="279" y="233"/>
                    <a:pt x="307" y="261"/>
                    <a:pt x="344" y="261"/>
                  </a:cubicBezTo>
                  <a:lnTo>
                    <a:pt x="261" y="187"/>
                  </a:lnTo>
                  <a:cubicBezTo>
                    <a:pt x="242" y="168"/>
                    <a:pt x="214" y="140"/>
                    <a:pt x="177" y="122"/>
                  </a:cubicBezTo>
                  <a:cubicBezTo>
                    <a:pt x="121"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3"/>
            <p:cNvSpPr/>
            <p:nvPr/>
          </p:nvSpPr>
          <p:spPr>
            <a:xfrm>
              <a:off x="3536375" y="2057325"/>
              <a:ext cx="8375" cy="7675"/>
            </a:xfrm>
            <a:custGeom>
              <a:rect b="b" l="l" r="r" t="t"/>
              <a:pathLst>
                <a:path extrusionOk="0" h="307" w="335">
                  <a:moveTo>
                    <a:pt x="0" y="0"/>
                  </a:moveTo>
                  <a:lnTo>
                    <a:pt x="0" y="0"/>
                  </a:lnTo>
                  <a:cubicBezTo>
                    <a:pt x="38" y="74"/>
                    <a:pt x="84" y="130"/>
                    <a:pt x="140" y="186"/>
                  </a:cubicBezTo>
                  <a:cubicBezTo>
                    <a:pt x="177" y="214"/>
                    <a:pt x="195" y="232"/>
                    <a:pt x="233" y="260"/>
                  </a:cubicBezTo>
                  <a:cubicBezTo>
                    <a:pt x="261" y="279"/>
                    <a:pt x="307" y="307"/>
                    <a:pt x="335" y="307"/>
                  </a:cubicBezTo>
                  <a:cubicBezTo>
                    <a:pt x="307" y="279"/>
                    <a:pt x="279" y="260"/>
                    <a:pt x="261" y="232"/>
                  </a:cubicBezTo>
                  <a:lnTo>
                    <a:pt x="177" y="158"/>
                  </a:lnTo>
                  <a:cubicBezTo>
                    <a:pt x="121"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3"/>
            <p:cNvSpPr/>
            <p:nvPr/>
          </p:nvSpPr>
          <p:spPr>
            <a:xfrm>
              <a:off x="3542400" y="2031300"/>
              <a:ext cx="2600" cy="3975"/>
            </a:xfrm>
            <a:custGeom>
              <a:rect b="b" l="l" r="r" t="t"/>
              <a:pathLst>
                <a:path extrusionOk="0" h="159" w="104">
                  <a:moveTo>
                    <a:pt x="1" y="1"/>
                  </a:moveTo>
                  <a:cubicBezTo>
                    <a:pt x="1" y="38"/>
                    <a:pt x="29" y="66"/>
                    <a:pt x="38" y="93"/>
                  </a:cubicBezTo>
                  <a:cubicBezTo>
                    <a:pt x="47" y="112"/>
                    <a:pt x="75" y="149"/>
                    <a:pt x="103" y="158"/>
                  </a:cubicBezTo>
                  <a:cubicBezTo>
                    <a:pt x="103" y="131"/>
                    <a:pt x="94" y="93"/>
                    <a:pt x="75" y="66"/>
                  </a:cubicBezTo>
                  <a:cubicBezTo>
                    <a:pt x="57"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3"/>
            <p:cNvSpPr/>
            <p:nvPr/>
          </p:nvSpPr>
          <p:spPr>
            <a:xfrm>
              <a:off x="3541950" y="2026900"/>
              <a:ext cx="2800" cy="4200"/>
            </a:xfrm>
            <a:custGeom>
              <a:rect b="b" l="l" r="r" t="t"/>
              <a:pathLst>
                <a:path extrusionOk="0" h="168" w="112">
                  <a:moveTo>
                    <a:pt x="0" y="0"/>
                  </a:moveTo>
                  <a:cubicBezTo>
                    <a:pt x="0" y="37"/>
                    <a:pt x="10" y="74"/>
                    <a:pt x="38" y="93"/>
                  </a:cubicBezTo>
                  <a:cubicBezTo>
                    <a:pt x="56" y="130"/>
                    <a:pt x="84" y="149"/>
                    <a:pt x="112" y="167"/>
                  </a:cubicBezTo>
                  <a:cubicBezTo>
                    <a:pt x="112" y="130"/>
                    <a:pt x="103" y="93"/>
                    <a:pt x="84" y="74"/>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3"/>
            <p:cNvSpPr/>
            <p:nvPr/>
          </p:nvSpPr>
          <p:spPr>
            <a:xfrm>
              <a:off x="3548675" y="2067075"/>
              <a:ext cx="6300" cy="3725"/>
            </a:xfrm>
            <a:custGeom>
              <a:rect b="b" l="l" r="r" t="t"/>
              <a:pathLst>
                <a:path extrusionOk="0" h="149" w="252">
                  <a:moveTo>
                    <a:pt x="1" y="0"/>
                  </a:moveTo>
                  <a:lnTo>
                    <a:pt x="1" y="0"/>
                  </a:lnTo>
                  <a:cubicBezTo>
                    <a:pt x="29" y="47"/>
                    <a:pt x="66" y="75"/>
                    <a:pt x="103" y="103"/>
                  </a:cubicBezTo>
                  <a:lnTo>
                    <a:pt x="168" y="140"/>
                  </a:lnTo>
                  <a:cubicBezTo>
                    <a:pt x="196" y="140"/>
                    <a:pt x="233" y="149"/>
                    <a:pt x="252" y="149"/>
                  </a:cubicBezTo>
                  <a:cubicBezTo>
                    <a:pt x="214" y="112"/>
                    <a:pt x="187" y="7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3"/>
            <p:cNvSpPr/>
            <p:nvPr/>
          </p:nvSpPr>
          <p:spPr>
            <a:xfrm>
              <a:off x="3735425" y="1897475"/>
              <a:ext cx="70650" cy="73825"/>
            </a:xfrm>
            <a:custGeom>
              <a:rect b="b" l="l" r="r" t="t"/>
              <a:pathLst>
                <a:path extrusionOk="0" h="2953" w="2826">
                  <a:moveTo>
                    <a:pt x="1534" y="1"/>
                  </a:moveTo>
                  <a:cubicBezTo>
                    <a:pt x="1525" y="1"/>
                    <a:pt x="1515" y="1"/>
                    <a:pt x="1506" y="2"/>
                  </a:cubicBezTo>
                  <a:cubicBezTo>
                    <a:pt x="1329" y="11"/>
                    <a:pt x="1190" y="188"/>
                    <a:pt x="1134" y="346"/>
                  </a:cubicBezTo>
                  <a:cubicBezTo>
                    <a:pt x="1078" y="522"/>
                    <a:pt x="1051" y="699"/>
                    <a:pt x="967" y="857"/>
                  </a:cubicBezTo>
                  <a:cubicBezTo>
                    <a:pt x="920" y="680"/>
                    <a:pt x="874" y="522"/>
                    <a:pt x="772" y="383"/>
                  </a:cubicBezTo>
                  <a:cubicBezTo>
                    <a:pt x="688" y="276"/>
                    <a:pt x="547" y="194"/>
                    <a:pt x="407" y="194"/>
                  </a:cubicBezTo>
                  <a:cubicBezTo>
                    <a:pt x="377" y="194"/>
                    <a:pt x="346" y="198"/>
                    <a:pt x="317" y="206"/>
                  </a:cubicBezTo>
                  <a:cubicBezTo>
                    <a:pt x="56" y="290"/>
                    <a:pt x="1" y="634"/>
                    <a:pt x="29" y="913"/>
                  </a:cubicBezTo>
                  <a:cubicBezTo>
                    <a:pt x="103" y="1600"/>
                    <a:pt x="335" y="2260"/>
                    <a:pt x="716" y="2826"/>
                  </a:cubicBezTo>
                  <a:cubicBezTo>
                    <a:pt x="767" y="2919"/>
                    <a:pt x="858" y="2953"/>
                    <a:pt x="955" y="2953"/>
                  </a:cubicBezTo>
                  <a:cubicBezTo>
                    <a:pt x="1072" y="2953"/>
                    <a:pt x="1198" y="2905"/>
                    <a:pt x="1273" y="2854"/>
                  </a:cubicBezTo>
                  <a:cubicBezTo>
                    <a:pt x="1850" y="2538"/>
                    <a:pt x="2379" y="2092"/>
                    <a:pt x="2667" y="1498"/>
                  </a:cubicBezTo>
                  <a:cubicBezTo>
                    <a:pt x="2760" y="1312"/>
                    <a:pt x="2825" y="1098"/>
                    <a:pt x="2806" y="903"/>
                  </a:cubicBezTo>
                  <a:cubicBezTo>
                    <a:pt x="2779" y="708"/>
                    <a:pt x="2630" y="504"/>
                    <a:pt x="2426" y="485"/>
                  </a:cubicBezTo>
                  <a:cubicBezTo>
                    <a:pt x="2415" y="484"/>
                    <a:pt x="2405" y="484"/>
                    <a:pt x="2395" y="484"/>
                  </a:cubicBezTo>
                  <a:cubicBezTo>
                    <a:pt x="2185" y="484"/>
                    <a:pt x="2010" y="660"/>
                    <a:pt x="1868" y="810"/>
                  </a:cubicBezTo>
                  <a:cubicBezTo>
                    <a:pt x="1887" y="634"/>
                    <a:pt x="1915" y="467"/>
                    <a:pt x="1868" y="299"/>
                  </a:cubicBezTo>
                  <a:cubicBezTo>
                    <a:pt x="1824" y="150"/>
                    <a:pt x="1697" y="1"/>
                    <a:pt x="15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3"/>
            <p:cNvSpPr/>
            <p:nvPr/>
          </p:nvSpPr>
          <p:spPr>
            <a:xfrm>
              <a:off x="3735200" y="1896375"/>
              <a:ext cx="71550" cy="75500"/>
            </a:xfrm>
            <a:custGeom>
              <a:rect b="b" l="l" r="r" t="t"/>
              <a:pathLst>
                <a:path extrusionOk="0" h="3020" w="2862">
                  <a:moveTo>
                    <a:pt x="957" y="1003"/>
                  </a:moveTo>
                  <a:lnTo>
                    <a:pt x="957" y="1003"/>
                  </a:lnTo>
                  <a:lnTo>
                    <a:pt x="957" y="1003"/>
                  </a:lnTo>
                  <a:close/>
                  <a:moveTo>
                    <a:pt x="279" y="1997"/>
                  </a:moveTo>
                  <a:cubicBezTo>
                    <a:pt x="400" y="2304"/>
                    <a:pt x="549" y="2601"/>
                    <a:pt x="725" y="2861"/>
                  </a:cubicBezTo>
                  <a:cubicBezTo>
                    <a:pt x="549" y="2582"/>
                    <a:pt x="400" y="2294"/>
                    <a:pt x="279" y="1997"/>
                  </a:cubicBezTo>
                  <a:close/>
                  <a:moveTo>
                    <a:pt x="725" y="2889"/>
                  </a:moveTo>
                  <a:cubicBezTo>
                    <a:pt x="744" y="2935"/>
                    <a:pt x="781" y="2954"/>
                    <a:pt x="827" y="2982"/>
                  </a:cubicBezTo>
                  <a:cubicBezTo>
                    <a:pt x="781" y="2954"/>
                    <a:pt x="744" y="2926"/>
                    <a:pt x="725" y="2889"/>
                  </a:cubicBezTo>
                  <a:close/>
                  <a:moveTo>
                    <a:pt x="1541" y="1"/>
                  </a:moveTo>
                  <a:cubicBezTo>
                    <a:pt x="1519" y="1"/>
                    <a:pt x="1498" y="3"/>
                    <a:pt x="1478" y="9"/>
                  </a:cubicBezTo>
                  <a:cubicBezTo>
                    <a:pt x="1375" y="18"/>
                    <a:pt x="1292" y="74"/>
                    <a:pt x="1217" y="148"/>
                  </a:cubicBezTo>
                  <a:cubicBezTo>
                    <a:pt x="1162" y="213"/>
                    <a:pt x="1115" y="297"/>
                    <a:pt x="1078" y="390"/>
                  </a:cubicBezTo>
                  <a:cubicBezTo>
                    <a:pt x="1032" y="520"/>
                    <a:pt x="1013" y="659"/>
                    <a:pt x="976" y="771"/>
                  </a:cubicBezTo>
                  <a:cubicBezTo>
                    <a:pt x="939" y="659"/>
                    <a:pt x="892" y="529"/>
                    <a:pt x="818" y="427"/>
                  </a:cubicBezTo>
                  <a:cubicBezTo>
                    <a:pt x="771" y="353"/>
                    <a:pt x="697" y="297"/>
                    <a:pt x="614" y="250"/>
                  </a:cubicBezTo>
                  <a:cubicBezTo>
                    <a:pt x="552" y="220"/>
                    <a:pt x="484" y="202"/>
                    <a:pt x="410" y="202"/>
                  </a:cubicBezTo>
                  <a:cubicBezTo>
                    <a:pt x="394" y="202"/>
                    <a:pt x="379" y="202"/>
                    <a:pt x="363" y="204"/>
                  </a:cubicBezTo>
                  <a:cubicBezTo>
                    <a:pt x="270" y="213"/>
                    <a:pt x="186" y="260"/>
                    <a:pt x="140" y="334"/>
                  </a:cubicBezTo>
                  <a:cubicBezTo>
                    <a:pt x="84" y="399"/>
                    <a:pt x="47" y="483"/>
                    <a:pt x="38" y="566"/>
                  </a:cubicBezTo>
                  <a:cubicBezTo>
                    <a:pt x="0" y="724"/>
                    <a:pt x="10" y="901"/>
                    <a:pt x="38" y="1049"/>
                  </a:cubicBezTo>
                  <a:cubicBezTo>
                    <a:pt x="84" y="1375"/>
                    <a:pt x="168" y="1691"/>
                    <a:pt x="279" y="1997"/>
                  </a:cubicBezTo>
                  <a:cubicBezTo>
                    <a:pt x="168" y="1691"/>
                    <a:pt x="93" y="1365"/>
                    <a:pt x="56" y="1049"/>
                  </a:cubicBezTo>
                  <a:cubicBezTo>
                    <a:pt x="38" y="891"/>
                    <a:pt x="38" y="724"/>
                    <a:pt x="75" y="576"/>
                  </a:cubicBezTo>
                  <a:cubicBezTo>
                    <a:pt x="93" y="492"/>
                    <a:pt x="130" y="427"/>
                    <a:pt x="177" y="371"/>
                  </a:cubicBezTo>
                  <a:cubicBezTo>
                    <a:pt x="223" y="306"/>
                    <a:pt x="288" y="278"/>
                    <a:pt x="372" y="260"/>
                  </a:cubicBezTo>
                  <a:cubicBezTo>
                    <a:pt x="382" y="258"/>
                    <a:pt x="392" y="258"/>
                    <a:pt x="402" y="258"/>
                  </a:cubicBezTo>
                  <a:cubicBezTo>
                    <a:pt x="466" y="258"/>
                    <a:pt x="531" y="282"/>
                    <a:pt x="595" y="306"/>
                  </a:cubicBezTo>
                  <a:cubicBezTo>
                    <a:pt x="660" y="343"/>
                    <a:pt x="725" y="399"/>
                    <a:pt x="753" y="464"/>
                  </a:cubicBezTo>
                  <a:cubicBezTo>
                    <a:pt x="846" y="585"/>
                    <a:pt x="883" y="743"/>
                    <a:pt x="929" y="901"/>
                  </a:cubicBezTo>
                  <a:lnTo>
                    <a:pt x="957" y="1003"/>
                  </a:lnTo>
                  <a:lnTo>
                    <a:pt x="1004" y="910"/>
                  </a:lnTo>
                  <a:cubicBezTo>
                    <a:pt x="1097" y="752"/>
                    <a:pt x="1106" y="566"/>
                    <a:pt x="1162" y="418"/>
                  </a:cubicBezTo>
                  <a:cubicBezTo>
                    <a:pt x="1190" y="334"/>
                    <a:pt x="1236" y="260"/>
                    <a:pt x="1282" y="204"/>
                  </a:cubicBezTo>
                  <a:cubicBezTo>
                    <a:pt x="1338" y="148"/>
                    <a:pt x="1394" y="102"/>
                    <a:pt x="1478" y="92"/>
                  </a:cubicBezTo>
                  <a:cubicBezTo>
                    <a:pt x="1491" y="89"/>
                    <a:pt x="1506" y="87"/>
                    <a:pt x="1520" y="87"/>
                  </a:cubicBezTo>
                  <a:cubicBezTo>
                    <a:pt x="1576" y="87"/>
                    <a:pt x="1638" y="113"/>
                    <a:pt x="1682" y="158"/>
                  </a:cubicBezTo>
                  <a:cubicBezTo>
                    <a:pt x="1747" y="204"/>
                    <a:pt x="1793" y="278"/>
                    <a:pt x="1812" y="343"/>
                  </a:cubicBezTo>
                  <a:cubicBezTo>
                    <a:pt x="1859" y="492"/>
                    <a:pt x="1840" y="669"/>
                    <a:pt x="1812" y="845"/>
                  </a:cubicBezTo>
                  <a:lnTo>
                    <a:pt x="1793" y="1003"/>
                  </a:lnTo>
                  <a:lnTo>
                    <a:pt x="1896" y="891"/>
                  </a:lnTo>
                  <a:cubicBezTo>
                    <a:pt x="1951" y="817"/>
                    <a:pt x="2026" y="752"/>
                    <a:pt x="2091" y="696"/>
                  </a:cubicBezTo>
                  <a:cubicBezTo>
                    <a:pt x="2165" y="631"/>
                    <a:pt x="2239" y="585"/>
                    <a:pt x="2323" y="576"/>
                  </a:cubicBezTo>
                  <a:cubicBezTo>
                    <a:pt x="2345" y="571"/>
                    <a:pt x="2366" y="568"/>
                    <a:pt x="2388" y="568"/>
                  </a:cubicBezTo>
                  <a:cubicBezTo>
                    <a:pt x="2449" y="568"/>
                    <a:pt x="2510" y="588"/>
                    <a:pt x="2565" y="622"/>
                  </a:cubicBezTo>
                  <a:cubicBezTo>
                    <a:pt x="2639" y="669"/>
                    <a:pt x="2695" y="743"/>
                    <a:pt x="2732" y="817"/>
                  </a:cubicBezTo>
                  <a:cubicBezTo>
                    <a:pt x="2769" y="901"/>
                    <a:pt x="2788" y="984"/>
                    <a:pt x="2778" y="1077"/>
                  </a:cubicBezTo>
                  <a:cubicBezTo>
                    <a:pt x="2778" y="1170"/>
                    <a:pt x="2750" y="1254"/>
                    <a:pt x="2732" y="1347"/>
                  </a:cubicBezTo>
                  <a:cubicBezTo>
                    <a:pt x="2695" y="1421"/>
                    <a:pt x="2658" y="1514"/>
                    <a:pt x="2630" y="1598"/>
                  </a:cubicBezTo>
                  <a:lnTo>
                    <a:pt x="2490" y="1839"/>
                  </a:lnTo>
                  <a:cubicBezTo>
                    <a:pt x="2277" y="2155"/>
                    <a:pt x="2007" y="2424"/>
                    <a:pt x="1710" y="2647"/>
                  </a:cubicBezTo>
                  <a:cubicBezTo>
                    <a:pt x="1561" y="2750"/>
                    <a:pt x="1394" y="2852"/>
                    <a:pt x="1236" y="2935"/>
                  </a:cubicBezTo>
                  <a:cubicBezTo>
                    <a:pt x="1152" y="2973"/>
                    <a:pt x="1060" y="3001"/>
                    <a:pt x="967" y="3001"/>
                  </a:cubicBezTo>
                  <a:cubicBezTo>
                    <a:pt x="920" y="3001"/>
                    <a:pt x="874" y="2991"/>
                    <a:pt x="827" y="2982"/>
                  </a:cubicBezTo>
                  <a:lnTo>
                    <a:pt x="827" y="2982"/>
                  </a:lnTo>
                  <a:cubicBezTo>
                    <a:pt x="874" y="3001"/>
                    <a:pt x="920" y="3001"/>
                    <a:pt x="967" y="3019"/>
                  </a:cubicBezTo>
                  <a:cubicBezTo>
                    <a:pt x="1060" y="3019"/>
                    <a:pt x="1152" y="2991"/>
                    <a:pt x="1236" y="2945"/>
                  </a:cubicBezTo>
                  <a:cubicBezTo>
                    <a:pt x="1394" y="2861"/>
                    <a:pt x="1561" y="2759"/>
                    <a:pt x="1719" y="2657"/>
                  </a:cubicBezTo>
                  <a:cubicBezTo>
                    <a:pt x="2026" y="2434"/>
                    <a:pt x="2314" y="2183"/>
                    <a:pt x="2518" y="1867"/>
                  </a:cubicBezTo>
                  <a:cubicBezTo>
                    <a:pt x="2583" y="1783"/>
                    <a:pt x="2630" y="1700"/>
                    <a:pt x="2676" y="1625"/>
                  </a:cubicBezTo>
                  <a:cubicBezTo>
                    <a:pt x="2723" y="1542"/>
                    <a:pt x="2750" y="1458"/>
                    <a:pt x="2788" y="1365"/>
                  </a:cubicBezTo>
                  <a:cubicBezTo>
                    <a:pt x="2825" y="1272"/>
                    <a:pt x="2853" y="1180"/>
                    <a:pt x="2853" y="1077"/>
                  </a:cubicBezTo>
                  <a:cubicBezTo>
                    <a:pt x="2862" y="984"/>
                    <a:pt x="2834" y="882"/>
                    <a:pt x="2797" y="780"/>
                  </a:cubicBezTo>
                  <a:cubicBezTo>
                    <a:pt x="2769" y="687"/>
                    <a:pt x="2695" y="613"/>
                    <a:pt x="2620" y="548"/>
                  </a:cubicBezTo>
                  <a:cubicBezTo>
                    <a:pt x="2558" y="506"/>
                    <a:pt x="2474" y="485"/>
                    <a:pt x="2393" y="485"/>
                  </a:cubicBezTo>
                  <a:cubicBezTo>
                    <a:pt x="2366" y="485"/>
                    <a:pt x="2339" y="487"/>
                    <a:pt x="2314" y="492"/>
                  </a:cubicBezTo>
                  <a:cubicBezTo>
                    <a:pt x="2212" y="520"/>
                    <a:pt x="2119" y="566"/>
                    <a:pt x="2044" y="622"/>
                  </a:cubicBezTo>
                  <a:cubicBezTo>
                    <a:pt x="2016" y="659"/>
                    <a:pt x="1979" y="678"/>
                    <a:pt x="1942" y="715"/>
                  </a:cubicBezTo>
                  <a:cubicBezTo>
                    <a:pt x="1942" y="678"/>
                    <a:pt x="1951" y="631"/>
                    <a:pt x="1951" y="603"/>
                  </a:cubicBezTo>
                  <a:cubicBezTo>
                    <a:pt x="1951" y="511"/>
                    <a:pt x="1951" y="418"/>
                    <a:pt x="1924" y="325"/>
                  </a:cubicBezTo>
                  <a:cubicBezTo>
                    <a:pt x="1886" y="232"/>
                    <a:pt x="1840" y="148"/>
                    <a:pt x="1756" y="92"/>
                  </a:cubicBezTo>
                  <a:cubicBezTo>
                    <a:pt x="1704" y="41"/>
                    <a:pt x="1623" y="1"/>
                    <a:pt x="1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3"/>
            <p:cNvSpPr/>
            <p:nvPr/>
          </p:nvSpPr>
          <p:spPr>
            <a:xfrm>
              <a:off x="3756800" y="1919125"/>
              <a:ext cx="3275" cy="52050"/>
            </a:xfrm>
            <a:custGeom>
              <a:rect b="b" l="l" r="r" t="t"/>
              <a:pathLst>
                <a:path extrusionOk="0" h="2082" w="131">
                  <a:moveTo>
                    <a:pt x="112" y="0"/>
                  </a:moveTo>
                  <a:cubicBezTo>
                    <a:pt x="103" y="167"/>
                    <a:pt x="93" y="335"/>
                    <a:pt x="84" y="530"/>
                  </a:cubicBezTo>
                  <a:lnTo>
                    <a:pt x="56" y="1050"/>
                  </a:lnTo>
                  <a:lnTo>
                    <a:pt x="38" y="1570"/>
                  </a:lnTo>
                  <a:cubicBezTo>
                    <a:pt x="38" y="1654"/>
                    <a:pt x="38" y="1747"/>
                    <a:pt x="19" y="1830"/>
                  </a:cubicBezTo>
                  <a:cubicBezTo>
                    <a:pt x="19" y="1905"/>
                    <a:pt x="10" y="1998"/>
                    <a:pt x="0" y="2081"/>
                  </a:cubicBezTo>
                  <a:cubicBezTo>
                    <a:pt x="47" y="1923"/>
                    <a:pt x="56" y="1747"/>
                    <a:pt x="84" y="1570"/>
                  </a:cubicBezTo>
                  <a:cubicBezTo>
                    <a:pt x="103" y="1394"/>
                    <a:pt x="103" y="1226"/>
                    <a:pt x="112" y="1050"/>
                  </a:cubicBezTo>
                  <a:cubicBezTo>
                    <a:pt x="130" y="873"/>
                    <a:pt x="130" y="697"/>
                    <a:pt x="130" y="530"/>
                  </a:cubicBezTo>
                  <a:cubicBezTo>
                    <a:pt x="130" y="353"/>
                    <a:pt x="130" y="17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3"/>
            <p:cNvSpPr/>
            <p:nvPr/>
          </p:nvSpPr>
          <p:spPr>
            <a:xfrm>
              <a:off x="3758650" y="1918875"/>
              <a:ext cx="23025" cy="53000"/>
            </a:xfrm>
            <a:custGeom>
              <a:rect b="b" l="l" r="r" t="t"/>
              <a:pathLst>
                <a:path extrusionOk="0" h="2120" w="921">
                  <a:moveTo>
                    <a:pt x="921" y="1"/>
                  </a:moveTo>
                  <a:lnTo>
                    <a:pt x="921" y="1"/>
                  </a:lnTo>
                  <a:cubicBezTo>
                    <a:pt x="846" y="168"/>
                    <a:pt x="753" y="335"/>
                    <a:pt x="679" y="512"/>
                  </a:cubicBezTo>
                  <a:lnTo>
                    <a:pt x="437" y="1032"/>
                  </a:lnTo>
                  <a:cubicBezTo>
                    <a:pt x="354" y="1218"/>
                    <a:pt x="270" y="1394"/>
                    <a:pt x="205" y="1571"/>
                  </a:cubicBezTo>
                  <a:cubicBezTo>
                    <a:pt x="131" y="1757"/>
                    <a:pt x="56" y="1933"/>
                    <a:pt x="1" y="2119"/>
                  </a:cubicBezTo>
                  <a:cubicBezTo>
                    <a:pt x="38" y="2026"/>
                    <a:pt x="84" y="1943"/>
                    <a:pt x="122" y="1850"/>
                  </a:cubicBezTo>
                  <a:cubicBezTo>
                    <a:pt x="159" y="1757"/>
                    <a:pt x="205" y="1664"/>
                    <a:pt x="233" y="1580"/>
                  </a:cubicBezTo>
                  <a:lnTo>
                    <a:pt x="465" y="1060"/>
                  </a:lnTo>
                  <a:lnTo>
                    <a:pt x="698" y="540"/>
                  </a:lnTo>
                  <a:cubicBezTo>
                    <a:pt x="772" y="363"/>
                    <a:pt x="855" y="177"/>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3"/>
            <p:cNvSpPr/>
            <p:nvPr/>
          </p:nvSpPr>
          <p:spPr>
            <a:xfrm>
              <a:off x="3760750" y="1938400"/>
              <a:ext cx="1650" cy="15125"/>
            </a:xfrm>
            <a:custGeom>
              <a:rect b="b" l="l" r="r" t="t"/>
              <a:pathLst>
                <a:path extrusionOk="0" h="605" w="66">
                  <a:moveTo>
                    <a:pt x="38" y="0"/>
                  </a:moveTo>
                  <a:cubicBezTo>
                    <a:pt x="19" y="102"/>
                    <a:pt x="0" y="195"/>
                    <a:pt x="0" y="298"/>
                  </a:cubicBezTo>
                  <a:lnTo>
                    <a:pt x="0" y="455"/>
                  </a:lnTo>
                  <a:lnTo>
                    <a:pt x="0" y="604"/>
                  </a:lnTo>
                  <a:cubicBezTo>
                    <a:pt x="28" y="558"/>
                    <a:pt x="28" y="502"/>
                    <a:pt x="38" y="455"/>
                  </a:cubicBezTo>
                  <a:cubicBezTo>
                    <a:pt x="38" y="390"/>
                    <a:pt x="47" y="344"/>
                    <a:pt x="47" y="298"/>
                  </a:cubicBezTo>
                  <a:cubicBezTo>
                    <a:pt x="65" y="195"/>
                    <a:pt x="65"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3"/>
            <p:cNvSpPr/>
            <p:nvPr/>
          </p:nvSpPr>
          <p:spPr>
            <a:xfrm>
              <a:off x="3762600" y="1932825"/>
              <a:ext cx="1425" cy="9075"/>
            </a:xfrm>
            <a:custGeom>
              <a:rect b="b" l="l" r="r" t="t"/>
              <a:pathLst>
                <a:path extrusionOk="0" h="363" w="57">
                  <a:moveTo>
                    <a:pt x="10" y="0"/>
                  </a:moveTo>
                  <a:cubicBezTo>
                    <a:pt x="1" y="75"/>
                    <a:pt x="1" y="130"/>
                    <a:pt x="10" y="177"/>
                  </a:cubicBezTo>
                  <a:cubicBezTo>
                    <a:pt x="10" y="214"/>
                    <a:pt x="19" y="233"/>
                    <a:pt x="19" y="270"/>
                  </a:cubicBezTo>
                  <a:cubicBezTo>
                    <a:pt x="19" y="307"/>
                    <a:pt x="38" y="325"/>
                    <a:pt x="38" y="363"/>
                  </a:cubicBezTo>
                  <a:cubicBezTo>
                    <a:pt x="47" y="335"/>
                    <a:pt x="56" y="307"/>
                    <a:pt x="56" y="270"/>
                  </a:cubicBezTo>
                  <a:lnTo>
                    <a:pt x="56" y="177"/>
                  </a:lnTo>
                  <a:cubicBezTo>
                    <a:pt x="56" y="121"/>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3"/>
            <p:cNvSpPr/>
            <p:nvPr/>
          </p:nvSpPr>
          <p:spPr>
            <a:xfrm>
              <a:off x="3764925" y="1932825"/>
              <a:ext cx="2825" cy="13725"/>
            </a:xfrm>
            <a:custGeom>
              <a:rect b="b" l="l" r="r" t="t"/>
              <a:pathLst>
                <a:path extrusionOk="0" h="549" w="113">
                  <a:moveTo>
                    <a:pt x="103" y="0"/>
                  </a:moveTo>
                  <a:cubicBezTo>
                    <a:pt x="66" y="93"/>
                    <a:pt x="47" y="177"/>
                    <a:pt x="28" y="270"/>
                  </a:cubicBezTo>
                  <a:cubicBezTo>
                    <a:pt x="10" y="363"/>
                    <a:pt x="1" y="455"/>
                    <a:pt x="1" y="548"/>
                  </a:cubicBezTo>
                  <a:cubicBezTo>
                    <a:pt x="19" y="511"/>
                    <a:pt x="38" y="465"/>
                    <a:pt x="47" y="418"/>
                  </a:cubicBezTo>
                  <a:cubicBezTo>
                    <a:pt x="66" y="372"/>
                    <a:pt x="66" y="325"/>
                    <a:pt x="75" y="279"/>
                  </a:cubicBezTo>
                  <a:cubicBezTo>
                    <a:pt x="103" y="186"/>
                    <a:pt x="112" y="93"/>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3"/>
            <p:cNvSpPr/>
            <p:nvPr/>
          </p:nvSpPr>
          <p:spPr>
            <a:xfrm>
              <a:off x="3760750" y="1951175"/>
              <a:ext cx="3050" cy="8375"/>
            </a:xfrm>
            <a:custGeom>
              <a:rect b="b" l="l" r="r" t="t"/>
              <a:pathLst>
                <a:path extrusionOk="0" h="335" w="122">
                  <a:moveTo>
                    <a:pt x="121" y="0"/>
                  </a:moveTo>
                  <a:lnTo>
                    <a:pt x="121" y="0"/>
                  </a:lnTo>
                  <a:cubicBezTo>
                    <a:pt x="84" y="47"/>
                    <a:pt x="65" y="102"/>
                    <a:pt x="38" y="158"/>
                  </a:cubicBezTo>
                  <a:cubicBezTo>
                    <a:pt x="10" y="214"/>
                    <a:pt x="0" y="279"/>
                    <a:pt x="0" y="335"/>
                  </a:cubicBezTo>
                  <a:cubicBezTo>
                    <a:pt x="38" y="279"/>
                    <a:pt x="65" y="232"/>
                    <a:pt x="84" y="177"/>
                  </a:cubicBezTo>
                  <a:cubicBezTo>
                    <a:pt x="112" y="112"/>
                    <a:pt x="121" y="56"/>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3"/>
            <p:cNvSpPr/>
            <p:nvPr/>
          </p:nvSpPr>
          <p:spPr>
            <a:xfrm>
              <a:off x="3777000" y="1904950"/>
              <a:ext cx="1650" cy="12800"/>
            </a:xfrm>
            <a:custGeom>
              <a:rect b="b" l="l" r="r" t="t"/>
              <a:pathLst>
                <a:path extrusionOk="0" h="512" w="66">
                  <a:moveTo>
                    <a:pt x="19" y="0"/>
                  </a:moveTo>
                  <a:cubicBezTo>
                    <a:pt x="1" y="84"/>
                    <a:pt x="19" y="177"/>
                    <a:pt x="1" y="260"/>
                  </a:cubicBezTo>
                  <a:cubicBezTo>
                    <a:pt x="1" y="307"/>
                    <a:pt x="19" y="335"/>
                    <a:pt x="19" y="381"/>
                  </a:cubicBezTo>
                  <a:cubicBezTo>
                    <a:pt x="19" y="428"/>
                    <a:pt x="29" y="465"/>
                    <a:pt x="29" y="511"/>
                  </a:cubicBezTo>
                  <a:cubicBezTo>
                    <a:pt x="47" y="474"/>
                    <a:pt x="66" y="428"/>
                    <a:pt x="66" y="381"/>
                  </a:cubicBezTo>
                  <a:lnTo>
                    <a:pt x="66" y="260"/>
                  </a:lnTo>
                  <a:cubicBezTo>
                    <a:pt x="47" y="177"/>
                    <a:pt x="38"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3"/>
            <p:cNvSpPr/>
            <p:nvPr/>
          </p:nvSpPr>
          <p:spPr>
            <a:xfrm>
              <a:off x="3775375" y="1913775"/>
              <a:ext cx="1425" cy="8625"/>
            </a:xfrm>
            <a:custGeom>
              <a:rect b="b" l="l" r="r" t="t"/>
              <a:pathLst>
                <a:path extrusionOk="0" h="345" w="57">
                  <a:moveTo>
                    <a:pt x="10" y="0"/>
                  </a:moveTo>
                  <a:cubicBezTo>
                    <a:pt x="1" y="56"/>
                    <a:pt x="1" y="112"/>
                    <a:pt x="1" y="168"/>
                  </a:cubicBezTo>
                  <a:cubicBezTo>
                    <a:pt x="1" y="233"/>
                    <a:pt x="10" y="288"/>
                    <a:pt x="10" y="344"/>
                  </a:cubicBezTo>
                  <a:cubicBezTo>
                    <a:pt x="38" y="326"/>
                    <a:pt x="38" y="298"/>
                    <a:pt x="47" y="261"/>
                  </a:cubicBezTo>
                  <a:cubicBezTo>
                    <a:pt x="56" y="233"/>
                    <a:pt x="56" y="205"/>
                    <a:pt x="56" y="168"/>
                  </a:cubicBezTo>
                  <a:cubicBezTo>
                    <a:pt x="56" y="140"/>
                    <a:pt x="56" y="112"/>
                    <a:pt x="47" y="75"/>
                  </a:cubicBezTo>
                  <a:cubicBezTo>
                    <a:pt x="38" y="56"/>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3"/>
            <p:cNvSpPr/>
            <p:nvPr/>
          </p:nvSpPr>
          <p:spPr>
            <a:xfrm>
              <a:off x="3774225" y="1903775"/>
              <a:ext cx="1650" cy="4900"/>
            </a:xfrm>
            <a:custGeom>
              <a:rect b="b" l="l" r="r" t="t"/>
              <a:pathLst>
                <a:path extrusionOk="0" h="196" w="66">
                  <a:moveTo>
                    <a:pt x="0" y="1"/>
                  </a:moveTo>
                  <a:lnTo>
                    <a:pt x="0" y="103"/>
                  </a:lnTo>
                  <a:cubicBezTo>
                    <a:pt x="0" y="112"/>
                    <a:pt x="10" y="140"/>
                    <a:pt x="10" y="150"/>
                  </a:cubicBezTo>
                  <a:cubicBezTo>
                    <a:pt x="19" y="159"/>
                    <a:pt x="19" y="177"/>
                    <a:pt x="37" y="196"/>
                  </a:cubicBezTo>
                  <a:cubicBezTo>
                    <a:pt x="56" y="159"/>
                    <a:pt x="65" y="131"/>
                    <a:pt x="56" y="94"/>
                  </a:cubicBezTo>
                  <a:cubicBezTo>
                    <a:pt x="47" y="84"/>
                    <a:pt x="47" y="57"/>
                    <a:pt x="37" y="47"/>
                  </a:cubicBezTo>
                  <a:cubicBezTo>
                    <a:pt x="19"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3"/>
            <p:cNvSpPr/>
            <p:nvPr/>
          </p:nvSpPr>
          <p:spPr>
            <a:xfrm>
              <a:off x="3798850" y="1915850"/>
              <a:ext cx="3725" cy="11425"/>
            </a:xfrm>
            <a:custGeom>
              <a:rect b="b" l="l" r="r" t="t"/>
              <a:pathLst>
                <a:path extrusionOk="0" h="457" w="149">
                  <a:moveTo>
                    <a:pt x="0" y="1"/>
                  </a:moveTo>
                  <a:lnTo>
                    <a:pt x="0" y="1"/>
                  </a:lnTo>
                  <a:cubicBezTo>
                    <a:pt x="74" y="66"/>
                    <a:pt x="93" y="131"/>
                    <a:pt x="102" y="224"/>
                  </a:cubicBezTo>
                  <a:cubicBezTo>
                    <a:pt x="121" y="261"/>
                    <a:pt x="102" y="308"/>
                    <a:pt x="102" y="345"/>
                  </a:cubicBezTo>
                  <a:cubicBezTo>
                    <a:pt x="93" y="363"/>
                    <a:pt x="93" y="382"/>
                    <a:pt x="93" y="401"/>
                  </a:cubicBezTo>
                  <a:cubicBezTo>
                    <a:pt x="84" y="410"/>
                    <a:pt x="84" y="438"/>
                    <a:pt x="84" y="456"/>
                  </a:cubicBezTo>
                  <a:cubicBezTo>
                    <a:pt x="93" y="438"/>
                    <a:pt x="102" y="428"/>
                    <a:pt x="121" y="401"/>
                  </a:cubicBezTo>
                  <a:cubicBezTo>
                    <a:pt x="130" y="382"/>
                    <a:pt x="130" y="363"/>
                    <a:pt x="139" y="345"/>
                  </a:cubicBezTo>
                  <a:cubicBezTo>
                    <a:pt x="149" y="308"/>
                    <a:pt x="149" y="261"/>
                    <a:pt x="149" y="215"/>
                  </a:cubicBezTo>
                  <a:cubicBezTo>
                    <a:pt x="139" y="168"/>
                    <a:pt x="130" y="122"/>
                    <a:pt x="102" y="85"/>
                  </a:cubicBezTo>
                  <a:cubicBezTo>
                    <a:pt x="84" y="4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3"/>
            <p:cNvSpPr/>
            <p:nvPr/>
          </p:nvSpPr>
          <p:spPr>
            <a:xfrm>
              <a:off x="3796275" y="1923075"/>
              <a:ext cx="3750" cy="10700"/>
            </a:xfrm>
            <a:custGeom>
              <a:rect b="b" l="l" r="r" t="t"/>
              <a:pathLst>
                <a:path extrusionOk="0" h="428" w="150">
                  <a:moveTo>
                    <a:pt x="150" y="0"/>
                  </a:moveTo>
                  <a:lnTo>
                    <a:pt x="150" y="0"/>
                  </a:lnTo>
                  <a:cubicBezTo>
                    <a:pt x="122" y="28"/>
                    <a:pt x="112" y="65"/>
                    <a:pt x="103" y="112"/>
                  </a:cubicBezTo>
                  <a:lnTo>
                    <a:pt x="66" y="214"/>
                  </a:lnTo>
                  <a:lnTo>
                    <a:pt x="38" y="325"/>
                  </a:lnTo>
                  <a:lnTo>
                    <a:pt x="1" y="427"/>
                  </a:lnTo>
                  <a:cubicBezTo>
                    <a:pt x="19" y="400"/>
                    <a:pt x="47" y="372"/>
                    <a:pt x="66" y="334"/>
                  </a:cubicBezTo>
                  <a:cubicBezTo>
                    <a:pt x="94" y="297"/>
                    <a:pt x="103" y="260"/>
                    <a:pt x="112" y="232"/>
                  </a:cubicBezTo>
                  <a:cubicBezTo>
                    <a:pt x="140" y="149"/>
                    <a:pt x="150" y="74"/>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3"/>
            <p:cNvSpPr/>
            <p:nvPr/>
          </p:nvSpPr>
          <p:spPr>
            <a:xfrm>
              <a:off x="3795575" y="1931200"/>
              <a:ext cx="5375" cy="8600"/>
            </a:xfrm>
            <a:custGeom>
              <a:rect b="b" l="l" r="r" t="t"/>
              <a:pathLst>
                <a:path extrusionOk="0" h="344" w="215">
                  <a:moveTo>
                    <a:pt x="215" y="0"/>
                  </a:moveTo>
                  <a:lnTo>
                    <a:pt x="215" y="0"/>
                  </a:lnTo>
                  <a:cubicBezTo>
                    <a:pt x="168" y="56"/>
                    <a:pt x="131" y="112"/>
                    <a:pt x="103" y="167"/>
                  </a:cubicBezTo>
                  <a:lnTo>
                    <a:pt x="1" y="344"/>
                  </a:lnTo>
                  <a:cubicBezTo>
                    <a:pt x="38" y="316"/>
                    <a:pt x="57" y="298"/>
                    <a:pt x="85" y="279"/>
                  </a:cubicBezTo>
                  <a:cubicBezTo>
                    <a:pt x="103" y="251"/>
                    <a:pt x="122" y="232"/>
                    <a:pt x="140" y="195"/>
                  </a:cubicBezTo>
                  <a:cubicBezTo>
                    <a:pt x="168" y="167"/>
                    <a:pt x="178" y="140"/>
                    <a:pt x="187" y="102"/>
                  </a:cubicBezTo>
                  <a:cubicBezTo>
                    <a:pt x="205" y="65"/>
                    <a:pt x="215" y="28"/>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3"/>
            <p:cNvSpPr/>
            <p:nvPr/>
          </p:nvSpPr>
          <p:spPr>
            <a:xfrm>
              <a:off x="3795575" y="1922125"/>
              <a:ext cx="2350" cy="6775"/>
            </a:xfrm>
            <a:custGeom>
              <a:rect b="b" l="l" r="r" t="t"/>
              <a:pathLst>
                <a:path extrusionOk="0" h="271" w="94">
                  <a:moveTo>
                    <a:pt x="85" y="1"/>
                  </a:moveTo>
                  <a:cubicBezTo>
                    <a:pt x="75" y="47"/>
                    <a:pt x="47" y="94"/>
                    <a:pt x="29" y="131"/>
                  </a:cubicBezTo>
                  <a:cubicBezTo>
                    <a:pt x="29" y="177"/>
                    <a:pt x="1" y="224"/>
                    <a:pt x="1" y="270"/>
                  </a:cubicBezTo>
                  <a:cubicBezTo>
                    <a:pt x="47" y="233"/>
                    <a:pt x="75" y="187"/>
                    <a:pt x="85" y="140"/>
                  </a:cubicBezTo>
                  <a:cubicBezTo>
                    <a:pt x="94" y="112"/>
                    <a:pt x="94" y="94"/>
                    <a:pt x="94" y="66"/>
                  </a:cubicBezTo>
                  <a:cubicBezTo>
                    <a:pt x="94" y="47"/>
                    <a:pt x="94" y="19"/>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3"/>
            <p:cNvSpPr/>
            <p:nvPr/>
          </p:nvSpPr>
          <p:spPr>
            <a:xfrm>
              <a:off x="3763075" y="1963950"/>
              <a:ext cx="9300" cy="4675"/>
            </a:xfrm>
            <a:custGeom>
              <a:rect b="b" l="l" r="r" t="t"/>
              <a:pathLst>
                <a:path extrusionOk="0" h="187" w="372">
                  <a:moveTo>
                    <a:pt x="372" y="0"/>
                  </a:moveTo>
                  <a:cubicBezTo>
                    <a:pt x="316" y="37"/>
                    <a:pt x="242" y="56"/>
                    <a:pt x="186" y="93"/>
                  </a:cubicBezTo>
                  <a:cubicBezTo>
                    <a:pt x="130" y="112"/>
                    <a:pt x="56" y="149"/>
                    <a:pt x="0" y="186"/>
                  </a:cubicBezTo>
                  <a:cubicBezTo>
                    <a:pt x="37" y="186"/>
                    <a:pt x="75" y="186"/>
                    <a:pt x="102" y="167"/>
                  </a:cubicBezTo>
                  <a:lnTo>
                    <a:pt x="214" y="140"/>
                  </a:lnTo>
                  <a:cubicBezTo>
                    <a:pt x="270" y="102"/>
                    <a:pt x="335"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3"/>
            <p:cNvSpPr/>
            <p:nvPr/>
          </p:nvSpPr>
          <p:spPr>
            <a:xfrm>
              <a:off x="3765400" y="1960700"/>
              <a:ext cx="6750" cy="4425"/>
            </a:xfrm>
            <a:custGeom>
              <a:rect b="b" l="l" r="r" t="t"/>
              <a:pathLst>
                <a:path extrusionOk="0" h="177" w="270">
                  <a:moveTo>
                    <a:pt x="270" y="0"/>
                  </a:moveTo>
                  <a:lnTo>
                    <a:pt x="195" y="37"/>
                  </a:lnTo>
                  <a:cubicBezTo>
                    <a:pt x="177" y="47"/>
                    <a:pt x="158" y="65"/>
                    <a:pt x="130" y="84"/>
                  </a:cubicBezTo>
                  <a:cubicBezTo>
                    <a:pt x="93" y="121"/>
                    <a:pt x="47" y="139"/>
                    <a:pt x="0" y="177"/>
                  </a:cubicBezTo>
                  <a:cubicBezTo>
                    <a:pt x="37" y="177"/>
                    <a:pt x="65" y="177"/>
                    <a:pt x="93" y="167"/>
                  </a:cubicBezTo>
                  <a:cubicBezTo>
                    <a:pt x="121" y="167"/>
                    <a:pt x="140" y="139"/>
                    <a:pt x="167" y="130"/>
                  </a:cubicBezTo>
                  <a:cubicBezTo>
                    <a:pt x="19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3"/>
            <p:cNvSpPr/>
            <p:nvPr/>
          </p:nvSpPr>
          <p:spPr>
            <a:xfrm>
              <a:off x="3767025" y="1953725"/>
              <a:ext cx="3725" cy="7225"/>
            </a:xfrm>
            <a:custGeom>
              <a:rect b="b" l="l" r="r" t="t"/>
              <a:pathLst>
                <a:path extrusionOk="0" h="289" w="149">
                  <a:moveTo>
                    <a:pt x="149" y="0"/>
                  </a:moveTo>
                  <a:cubicBezTo>
                    <a:pt x="112" y="47"/>
                    <a:pt x="75" y="93"/>
                    <a:pt x="56" y="140"/>
                  </a:cubicBezTo>
                  <a:cubicBezTo>
                    <a:pt x="28" y="186"/>
                    <a:pt x="9" y="233"/>
                    <a:pt x="0" y="288"/>
                  </a:cubicBezTo>
                  <a:cubicBezTo>
                    <a:pt x="47" y="261"/>
                    <a:pt x="65" y="214"/>
                    <a:pt x="102" y="149"/>
                  </a:cubicBezTo>
                  <a:lnTo>
                    <a:pt x="140" y="84"/>
                  </a:lnTo>
                  <a:cubicBezTo>
                    <a:pt x="140" y="56"/>
                    <a:pt x="149"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3"/>
            <p:cNvSpPr/>
            <p:nvPr/>
          </p:nvSpPr>
          <p:spPr>
            <a:xfrm>
              <a:off x="3771200" y="1953950"/>
              <a:ext cx="5125" cy="5150"/>
            </a:xfrm>
            <a:custGeom>
              <a:rect b="b" l="l" r="r" t="t"/>
              <a:pathLst>
                <a:path extrusionOk="0" h="206" w="205">
                  <a:moveTo>
                    <a:pt x="205" y="1"/>
                  </a:moveTo>
                  <a:lnTo>
                    <a:pt x="205" y="1"/>
                  </a:lnTo>
                  <a:cubicBezTo>
                    <a:pt x="158" y="10"/>
                    <a:pt x="121" y="47"/>
                    <a:pt x="84" y="84"/>
                  </a:cubicBezTo>
                  <a:cubicBezTo>
                    <a:pt x="47" y="121"/>
                    <a:pt x="28" y="159"/>
                    <a:pt x="0" y="205"/>
                  </a:cubicBezTo>
                  <a:cubicBezTo>
                    <a:pt x="47" y="187"/>
                    <a:pt x="84" y="159"/>
                    <a:pt x="121" y="121"/>
                  </a:cubicBezTo>
                  <a:cubicBezTo>
                    <a:pt x="158" y="84"/>
                    <a:pt x="186"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
            <p:cNvSpPr/>
            <p:nvPr/>
          </p:nvSpPr>
          <p:spPr>
            <a:xfrm>
              <a:off x="3775375" y="1954875"/>
              <a:ext cx="6525" cy="6775"/>
            </a:xfrm>
            <a:custGeom>
              <a:rect b="b" l="l" r="r" t="t"/>
              <a:pathLst>
                <a:path extrusionOk="0" h="271" w="261">
                  <a:moveTo>
                    <a:pt x="261" y="1"/>
                  </a:moveTo>
                  <a:lnTo>
                    <a:pt x="261" y="1"/>
                  </a:lnTo>
                  <a:cubicBezTo>
                    <a:pt x="205" y="38"/>
                    <a:pt x="159" y="75"/>
                    <a:pt x="112" y="122"/>
                  </a:cubicBezTo>
                  <a:cubicBezTo>
                    <a:pt x="66" y="168"/>
                    <a:pt x="19" y="215"/>
                    <a:pt x="1" y="270"/>
                  </a:cubicBezTo>
                  <a:cubicBezTo>
                    <a:pt x="56" y="233"/>
                    <a:pt x="103" y="196"/>
                    <a:pt x="149" y="150"/>
                  </a:cubicBezTo>
                  <a:cubicBezTo>
                    <a:pt x="196" y="103"/>
                    <a:pt x="233" y="57"/>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3"/>
            <p:cNvSpPr/>
            <p:nvPr/>
          </p:nvSpPr>
          <p:spPr>
            <a:xfrm>
              <a:off x="3737050" y="1907275"/>
              <a:ext cx="3750" cy="11400"/>
            </a:xfrm>
            <a:custGeom>
              <a:rect b="b" l="l" r="r" t="t"/>
              <a:pathLst>
                <a:path extrusionOk="0" h="456" w="150">
                  <a:moveTo>
                    <a:pt x="149" y="0"/>
                  </a:moveTo>
                  <a:lnTo>
                    <a:pt x="149" y="0"/>
                  </a:lnTo>
                  <a:cubicBezTo>
                    <a:pt x="131" y="28"/>
                    <a:pt x="103" y="56"/>
                    <a:pt x="84" y="93"/>
                  </a:cubicBezTo>
                  <a:cubicBezTo>
                    <a:pt x="56" y="130"/>
                    <a:pt x="47" y="177"/>
                    <a:pt x="38" y="205"/>
                  </a:cubicBezTo>
                  <a:cubicBezTo>
                    <a:pt x="10" y="288"/>
                    <a:pt x="1" y="372"/>
                    <a:pt x="38" y="455"/>
                  </a:cubicBezTo>
                  <a:cubicBezTo>
                    <a:pt x="47" y="418"/>
                    <a:pt x="47" y="372"/>
                    <a:pt x="56" y="335"/>
                  </a:cubicBezTo>
                  <a:cubicBezTo>
                    <a:pt x="56" y="288"/>
                    <a:pt x="66" y="251"/>
                    <a:pt x="84" y="223"/>
                  </a:cubicBezTo>
                  <a:cubicBezTo>
                    <a:pt x="103" y="149"/>
                    <a:pt x="131" y="84"/>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3"/>
            <p:cNvSpPr/>
            <p:nvPr/>
          </p:nvSpPr>
          <p:spPr>
            <a:xfrm>
              <a:off x="3739150" y="1911925"/>
              <a:ext cx="1875" cy="9775"/>
            </a:xfrm>
            <a:custGeom>
              <a:rect b="b" l="l" r="r" t="t"/>
              <a:pathLst>
                <a:path extrusionOk="0" h="391" w="75">
                  <a:moveTo>
                    <a:pt x="75" y="0"/>
                  </a:moveTo>
                  <a:cubicBezTo>
                    <a:pt x="56" y="37"/>
                    <a:pt x="47" y="56"/>
                    <a:pt x="19" y="84"/>
                  </a:cubicBezTo>
                  <a:cubicBezTo>
                    <a:pt x="10" y="112"/>
                    <a:pt x="0" y="149"/>
                    <a:pt x="0" y="186"/>
                  </a:cubicBezTo>
                  <a:cubicBezTo>
                    <a:pt x="0" y="260"/>
                    <a:pt x="0" y="335"/>
                    <a:pt x="28" y="390"/>
                  </a:cubicBezTo>
                  <a:lnTo>
                    <a:pt x="47" y="288"/>
                  </a:lnTo>
                  <a:cubicBezTo>
                    <a:pt x="47" y="269"/>
                    <a:pt x="56" y="232"/>
                    <a:pt x="56" y="195"/>
                  </a:cubicBezTo>
                  <a:cubicBezTo>
                    <a:pt x="65" y="139"/>
                    <a:pt x="75" y="7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3"/>
            <p:cNvSpPr/>
            <p:nvPr/>
          </p:nvSpPr>
          <p:spPr>
            <a:xfrm>
              <a:off x="3741925" y="1917725"/>
              <a:ext cx="1425" cy="10475"/>
            </a:xfrm>
            <a:custGeom>
              <a:rect b="b" l="l" r="r" t="t"/>
              <a:pathLst>
                <a:path extrusionOk="0" h="419" w="57">
                  <a:moveTo>
                    <a:pt x="38" y="0"/>
                  </a:moveTo>
                  <a:cubicBezTo>
                    <a:pt x="10" y="84"/>
                    <a:pt x="1" y="149"/>
                    <a:pt x="10" y="214"/>
                  </a:cubicBezTo>
                  <a:cubicBezTo>
                    <a:pt x="10" y="242"/>
                    <a:pt x="10" y="279"/>
                    <a:pt x="29" y="316"/>
                  </a:cubicBezTo>
                  <a:cubicBezTo>
                    <a:pt x="29" y="344"/>
                    <a:pt x="38" y="381"/>
                    <a:pt x="57" y="418"/>
                  </a:cubicBezTo>
                  <a:lnTo>
                    <a:pt x="57" y="316"/>
                  </a:lnTo>
                  <a:lnTo>
                    <a:pt x="57" y="214"/>
                  </a:lnTo>
                  <a:cubicBezTo>
                    <a:pt x="47" y="140"/>
                    <a:pt x="47" y="7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3"/>
            <p:cNvSpPr/>
            <p:nvPr/>
          </p:nvSpPr>
          <p:spPr>
            <a:xfrm>
              <a:off x="3738675" y="1926075"/>
              <a:ext cx="3275" cy="10475"/>
            </a:xfrm>
            <a:custGeom>
              <a:rect b="b" l="l" r="r" t="t"/>
              <a:pathLst>
                <a:path extrusionOk="0" h="419" w="131">
                  <a:moveTo>
                    <a:pt x="19" y="1"/>
                  </a:moveTo>
                  <a:lnTo>
                    <a:pt x="19" y="1"/>
                  </a:lnTo>
                  <a:cubicBezTo>
                    <a:pt x="1" y="75"/>
                    <a:pt x="19" y="159"/>
                    <a:pt x="38" y="224"/>
                  </a:cubicBezTo>
                  <a:lnTo>
                    <a:pt x="75" y="326"/>
                  </a:lnTo>
                  <a:cubicBezTo>
                    <a:pt x="84" y="363"/>
                    <a:pt x="103" y="400"/>
                    <a:pt x="131" y="419"/>
                  </a:cubicBezTo>
                  <a:lnTo>
                    <a:pt x="103" y="317"/>
                  </a:lnTo>
                  <a:cubicBezTo>
                    <a:pt x="94" y="280"/>
                    <a:pt x="94" y="252"/>
                    <a:pt x="84" y="214"/>
                  </a:cubicBezTo>
                  <a:cubicBezTo>
                    <a:pt x="66"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3"/>
            <p:cNvSpPr/>
            <p:nvPr/>
          </p:nvSpPr>
          <p:spPr>
            <a:xfrm>
              <a:off x="3743100" y="1933750"/>
              <a:ext cx="2100" cy="11175"/>
            </a:xfrm>
            <a:custGeom>
              <a:rect b="b" l="l" r="r" t="t"/>
              <a:pathLst>
                <a:path extrusionOk="0" h="447" w="84">
                  <a:moveTo>
                    <a:pt x="28" y="0"/>
                  </a:moveTo>
                  <a:cubicBezTo>
                    <a:pt x="10" y="65"/>
                    <a:pt x="0" y="149"/>
                    <a:pt x="10" y="233"/>
                  </a:cubicBezTo>
                  <a:cubicBezTo>
                    <a:pt x="19" y="270"/>
                    <a:pt x="19" y="316"/>
                    <a:pt x="37" y="344"/>
                  </a:cubicBezTo>
                  <a:cubicBezTo>
                    <a:pt x="37" y="381"/>
                    <a:pt x="56" y="428"/>
                    <a:pt x="84" y="446"/>
                  </a:cubicBezTo>
                  <a:cubicBezTo>
                    <a:pt x="75" y="409"/>
                    <a:pt x="75" y="372"/>
                    <a:pt x="75" y="335"/>
                  </a:cubicBezTo>
                  <a:lnTo>
                    <a:pt x="56" y="214"/>
                  </a:lnTo>
                  <a:cubicBezTo>
                    <a:pt x="47" y="149"/>
                    <a:pt x="47"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3"/>
            <p:cNvSpPr/>
            <p:nvPr/>
          </p:nvSpPr>
          <p:spPr>
            <a:xfrm>
              <a:off x="3764925" y="1918425"/>
              <a:ext cx="1200" cy="4900"/>
            </a:xfrm>
            <a:custGeom>
              <a:rect b="b" l="l" r="r" t="t"/>
              <a:pathLst>
                <a:path extrusionOk="0" h="196" w="48">
                  <a:moveTo>
                    <a:pt x="38" y="0"/>
                  </a:moveTo>
                  <a:cubicBezTo>
                    <a:pt x="10" y="19"/>
                    <a:pt x="1" y="56"/>
                    <a:pt x="1" y="93"/>
                  </a:cubicBezTo>
                  <a:cubicBezTo>
                    <a:pt x="1" y="121"/>
                    <a:pt x="1" y="158"/>
                    <a:pt x="10" y="195"/>
                  </a:cubicBezTo>
                  <a:cubicBezTo>
                    <a:pt x="38" y="167"/>
                    <a:pt x="38" y="130"/>
                    <a:pt x="47" y="102"/>
                  </a:cubicBezTo>
                  <a:cubicBezTo>
                    <a:pt x="47" y="65"/>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3"/>
            <p:cNvSpPr/>
            <p:nvPr/>
          </p:nvSpPr>
          <p:spPr>
            <a:xfrm>
              <a:off x="3767250" y="1914475"/>
              <a:ext cx="1175" cy="4900"/>
            </a:xfrm>
            <a:custGeom>
              <a:rect b="b" l="l" r="r" t="t"/>
              <a:pathLst>
                <a:path extrusionOk="0" h="196" w="47">
                  <a:moveTo>
                    <a:pt x="38" y="0"/>
                  </a:moveTo>
                  <a:cubicBezTo>
                    <a:pt x="10" y="37"/>
                    <a:pt x="0" y="75"/>
                    <a:pt x="0" y="93"/>
                  </a:cubicBezTo>
                  <a:cubicBezTo>
                    <a:pt x="0" y="130"/>
                    <a:pt x="0" y="167"/>
                    <a:pt x="10" y="195"/>
                  </a:cubicBezTo>
                  <a:cubicBezTo>
                    <a:pt x="38" y="177"/>
                    <a:pt x="47" y="140"/>
                    <a:pt x="47" y="102"/>
                  </a:cubicBezTo>
                  <a:cubicBezTo>
                    <a:pt x="47" y="75"/>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
            <p:cNvSpPr/>
            <p:nvPr/>
          </p:nvSpPr>
          <p:spPr>
            <a:xfrm>
              <a:off x="3746350" y="1949075"/>
              <a:ext cx="2350" cy="7225"/>
            </a:xfrm>
            <a:custGeom>
              <a:rect b="b" l="l" r="r" t="t"/>
              <a:pathLst>
                <a:path extrusionOk="0" h="289" w="94">
                  <a:moveTo>
                    <a:pt x="10" y="1"/>
                  </a:moveTo>
                  <a:lnTo>
                    <a:pt x="10" y="1"/>
                  </a:lnTo>
                  <a:cubicBezTo>
                    <a:pt x="0" y="47"/>
                    <a:pt x="10" y="103"/>
                    <a:pt x="19" y="168"/>
                  </a:cubicBezTo>
                  <a:cubicBezTo>
                    <a:pt x="19" y="186"/>
                    <a:pt x="37" y="214"/>
                    <a:pt x="47" y="233"/>
                  </a:cubicBezTo>
                  <a:cubicBezTo>
                    <a:pt x="56" y="261"/>
                    <a:pt x="65" y="270"/>
                    <a:pt x="93" y="289"/>
                  </a:cubicBezTo>
                  <a:cubicBezTo>
                    <a:pt x="93" y="233"/>
                    <a:pt x="84" y="186"/>
                    <a:pt x="65" y="140"/>
                  </a:cubicBezTo>
                  <a:cubicBezTo>
                    <a:pt x="56" y="9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3"/>
            <p:cNvSpPr/>
            <p:nvPr/>
          </p:nvSpPr>
          <p:spPr>
            <a:xfrm>
              <a:off x="3696400" y="1953650"/>
              <a:ext cx="73200" cy="74000"/>
            </a:xfrm>
            <a:custGeom>
              <a:rect b="b" l="l" r="r" t="t"/>
              <a:pathLst>
                <a:path extrusionOk="0" h="2960" w="2928">
                  <a:moveTo>
                    <a:pt x="2171" y="0"/>
                  </a:moveTo>
                  <a:cubicBezTo>
                    <a:pt x="2098" y="0"/>
                    <a:pt x="2025" y="19"/>
                    <a:pt x="1961" y="59"/>
                  </a:cubicBezTo>
                  <a:cubicBezTo>
                    <a:pt x="1775" y="180"/>
                    <a:pt x="1738" y="449"/>
                    <a:pt x="1729" y="663"/>
                  </a:cubicBezTo>
                  <a:cubicBezTo>
                    <a:pt x="1645" y="514"/>
                    <a:pt x="1552" y="366"/>
                    <a:pt x="1413" y="273"/>
                  </a:cubicBezTo>
                  <a:cubicBezTo>
                    <a:pt x="1338" y="212"/>
                    <a:pt x="1243" y="179"/>
                    <a:pt x="1152" y="179"/>
                  </a:cubicBezTo>
                  <a:cubicBezTo>
                    <a:pt x="1074" y="179"/>
                    <a:pt x="999" y="203"/>
                    <a:pt x="939" y="254"/>
                  </a:cubicBezTo>
                  <a:cubicBezTo>
                    <a:pt x="809" y="375"/>
                    <a:pt x="809" y="579"/>
                    <a:pt x="865" y="756"/>
                  </a:cubicBezTo>
                  <a:cubicBezTo>
                    <a:pt x="930" y="932"/>
                    <a:pt x="1032" y="1081"/>
                    <a:pt x="1069" y="1258"/>
                  </a:cubicBezTo>
                  <a:cubicBezTo>
                    <a:pt x="930" y="1155"/>
                    <a:pt x="781" y="1044"/>
                    <a:pt x="614" y="1016"/>
                  </a:cubicBezTo>
                  <a:cubicBezTo>
                    <a:pt x="570" y="1004"/>
                    <a:pt x="525" y="999"/>
                    <a:pt x="480" y="999"/>
                  </a:cubicBezTo>
                  <a:cubicBezTo>
                    <a:pt x="346" y="999"/>
                    <a:pt x="219" y="1051"/>
                    <a:pt x="149" y="1155"/>
                  </a:cubicBezTo>
                  <a:cubicBezTo>
                    <a:pt x="1" y="1388"/>
                    <a:pt x="168" y="1685"/>
                    <a:pt x="372" y="1880"/>
                  </a:cubicBezTo>
                  <a:cubicBezTo>
                    <a:pt x="856" y="2373"/>
                    <a:pt x="1459" y="2735"/>
                    <a:pt x="2110" y="2939"/>
                  </a:cubicBezTo>
                  <a:cubicBezTo>
                    <a:pt x="2143" y="2953"/>
                    <a:pt x="2175" y="2959"/>
                    <a:pt x="2205" y="2959"/>
                  </a:cubicBezTo>
                  <a:cubicBezTo>
                    <a:pt x="2378" y="2959"/>
                    <a:pt x="2500" y="2759"/>
                    <a:pt x="2556" y="2633"/>
                  </a:cubicBezTo>
                  <a:cubicBezTo>
                    <a:pt x="2807" y="2020"/>
                    <a:pt x="2927" y="1341"/>
                    <a:pt x="2788" y="700"/>
                  </a:cubicBezTo>
                  <a:cubicBezTo>
                    <a:pt x="2742" y="505"/>
                    <a:pt x="2667" y="291"/>
                    <a:pt x="2519" y="152"/>
                  </a:cubicBezTo>
                  <a:cubicBezTo>
                    <a:pt x="2430" y="57"/>
                    <a:pt x="2299" y="0"/>
                    <a:pt x="2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3"/>
            <p:cNvSpPr/>
            <p:nvPr/>
          </p:nvSpPr>
          <p:spPr>
            <a:xfrm>
              <a:off x="3698500" y="1952500"/>
              <a:ext cx="70400" cy="75350"/>
            </a:xfrm>
            <a:custGeom>
              <a:rect b="b" l="l" r="r" t="t"/>
              <a:pathLst>
                <a:path extrusionOk="0" h="3014" w="2816">
                  <a:moveTo>
                    <a:pt x="2089" y="1"/>
                  </a:moveTo>
                  <a:cubicBezTo>
                    <a:pt x="2072" y="1"/>
                    <a:pt x="2054" y="1"/>
                    <a:pt x="2035" y="3"/>
                  </a:cubicBezTo>
                  <a:cubicBezTo>
                    <a:pt x="1933" y="12"/>
                    <a:pt x="1831" y="59"/>
                    <a:pt x="1775" y="142"/>
                  </a:cubicBezTo>
                  <a:cubicBezTo>
                    <a:pt x="1701" y="226"/>
                    <a:pt x="1663" y="319"/>
                    <a:pt x="1645" y="412"/>
                  </a:cubicBezTo>
                  <a:cubicBezTo>
                    <a:pt x="1636" y="458"/>
                    <a:pt x="1626" y="505"/>
                    <a:pt x="1626" y="551"/>
                  </a:cubicBezTo>
                  <a:cubicBezTo>
                    <a:pt x="1598" y="514"/>
                    <a:pt x="1571" y="477"/>
                    <a:pt x="1552" y="458"/>
                  </a:cubicBezTo>
                  <a:cubicBezTo>
                    <a:pt x="1496" y="384"/>
                    <a:pt x="1440" y="319"/>
                    <a:pt x="1357" y="263"/>
                  </a:cubicBezTo>
                  <a:cubicBezTo>
                    <a:pt x="1273" y="217"/>
                    <a:pt x="1180" y="179"/>
                    <a:pt x="1078" y="179"/>
                  </a:cubicBezTo>
                  <a:cubicBezTo>
                    <a:pt x="985" y="179"/>
                    <a:pt x="874" y="217"/>
                    <a:pt x="809" y="282"/>
                  </a:cubicBezTo>
                  <a:cubicBezTo>
                    <a:pt x="744" y="356"/>
                    <a:pt x="706" y="458"/>
                    <a:pt x="706" y="551"/>
                  </a:cubicBezTo>
                  <a:cubicBezTo>
                    <a:pt x="706" y="644"/>
                    <a:pt x="716" y="737"/>
                    <a:pt x="753" y="830"/>
                  </a:cubicBezTo>
                  <a:cubicBezTo>
                    <a:pt x="799" y="960"/>
                    <a:pt x="864" y="1071"/>
                    <a:pt x="911" y="1201"/>
                  </a:cubicBezTo>
                  <a:cubicBezTo>
                    <a:pt x="809" y="1127"/>
                    <a:pt x="706" y="1062"/>
                    <a:pt x="576" y="1025"/>
                  </a:cubicBezTo>
                  <a:cubicBezTo>
                    <a:pt x="530" y="1010"/>
                    <a:pt x="482" y="1003"/>
                    <a:pt x="433" y="1003"/>
                  </a:cubicBezTo>
                  <a:cubicBezTo>
                    <a:pt x="393" y="1003"/>
                    <a:pt x="354" y="1007"/>
                    <a:pt x="316" y="1016"/>
                  </a:cubicBezTo>
                  <a:cubicBezTo>
                    <a:pt x="242" y="1025"/>
                    <a:pt x="158" y="1071"/>
                    <a:pt x="84" y="1127"/>
                  </a:cubicBezTo>
                  <a:cubicBezTo>
                    <a:pt x="28" y="1201"/>
                    <a:pt x="0" y="1276"/>
                    <a:pt x="0" y="1369"/>
                  </a:cubicBezTo>
                  <a:cubicBezTo>
                    <a:pt x="0" y="1462"/>
                    <a:pt x="19" y="1545"/>
                    <a:pt x="56" y="1620"/>
                  </a:cubicBezTo>
                  <a:cubicBezTo>
                    <a:pt x="121" y="1768"/>
                    <a:pt x="242" y="1898"/>
                    <a:pt x="353" y="2000"/>
                  </a:cubicBezTo>
                  <a:cubicBezTo>
                    <a:pt x="595" y="2223"/>
                    <a:pt x="855" y="2419"/>
                    <a:pt x="1134" y="2586"/>
                  </a:cubicBezTo>
                  <a:cubicBezTo>
                    <a:pt x="1413" y="2744"/>
                    <a:pt x="1710" y="2883"/>
                    <a:pt x="2026" y="2976"/>
                  </a:cubicBezTo>
                  <a:cubicBezTo>
                    <a:pt x="1710" y="2883"/>
                    <a:pt x="1422" y="2744"/>
                    <a:pt x="1143" y="2586"/>
                  </a:cubicBezTo>
                  <a:cubicBezTo>
                    <a:pt x="864" y="2419"/>
                    <a:pt x="614" y="2214"/>
                    <a:pt x="381" y="1991"/>
                  </a:cubicBezTo>
                  <a:cubicBezTo>
                    <a:pt x="261" y="1870"/>
                    <a:pt x="158" y="1759"/>
                    <a:pt x="93" y="1601"/>
                  </a:cubicBezTo>
                  <a:cubicBezTo>
                    <a:pt x="56" y="1536"/>
                    <a:pt x="47" y="1452"/>
                    <a:pt x="47" y="1387"/>
                  </a:cubicBezTo>
                  <a:cubicBezTo>
                    <a:pt x="47" y="1313"/>
                    <a:pt x="75" y="1229"/>
                    <a:pt x="140" y="1192"/>
                  </a:cubicBezTo>
                  <a:cubicBezTo>
                    <a:pt x="195" y="1127"/>
                    <a:pt x="261" y="1109"/>
                    <a:pt x="335" y="1090"/>
                  </a:cubicBezTo>
                  <a:cubicBezTo>
                    <a:pt x="359" y="1087"/>
                    <a:pt x="385" y="1084"/>
                    <a:pt x="412" y="1084"/>
                  </a:cubicBezTo>
                  <a:cubicBezTo>
                    <a:pt x="460" y="1084"/>
                    <a:pt x="511" y="1091"/>
                    <a:pt x="558" y="1109"/>
                  </a:cubicBezTo>
                  <a:cubicBezTo>
                    <a:pt x="706" y="1155"/>
                    <a:pt x="837" y="1248"/>
                    <a:pt x="957" y="1341"/>
                  </a:cubicBezTo>
                  <a:lnTo>
                    <a:pt x="1041" y="1406"/>
                  </a:lnTo>
                  <a:lnTo>
                    <a:pt x="1022" y="1304"/>
                  </a:lnTo>
                  <a:cubicBezTo>
                    <a:pt x="985" y="1118"/>
                    <a:pt x="892" y="969"/>
                    <a:pt x="837" y="802"/>
                  </a:cubicBezTo>
                  <a:cubicBezTo>
                    <a:pt x="809" y="728"/>
                    <a:pt x="790" y="644"/>
                    <a:pt x="799" y="560"/>
                  </a:cubicBezTo>
                  <a:cubicBezTo>
                    <a:pt x="799" y="477"/>
                    <a:pt x="818" y="412"/>
                    <a:pt x="883" y="356"/>
                  </a:cubicBezTo>
                  <a:cubicBezTo>
                    <a:pt x="929" y="291"/>
                    <a:pt x="1004" y="272"/>
                    <a:pt x="1078" y="272"/>
                  </a:cubicBezTo>
                  <a:cubicBezTo>
                    <a:pt x="1162" y="272"/>
                    <a:pt x="1227" y="291"/>
                    <a:pt x="1301" y="337"/>
                  </a:cubicBezTo>
                  <a:cubicBezTo>
                    <a:pt x="1440" y="421"/>
                    <a:pt x="1515" y="570"/>
                    <a:pt x="1608" y="728"/>
                  </a:cubicBezTo>
                  <a:lnTo>
                    <a:pt x="1691" y="867"/>
                  </a:lnTo>
                  <a:lnTo>
                    <a:pt x="1701" y="700"/>
                  </a:lnTo>
                  <a:cubicBezTo>
                    <a:pt x="1701" y="607"/>
                    <a:pt x="1719" y="514"/>
                    <a:pt x="1728" y="430"/>
                  </a:cubicBezTo>
                  <a:cubicBezTo>
                    <a:pt x="1747" y="337"/>
                    <a:pt x="1775" y="263"/>
                    <a:pt x="1831" y="198"/>
                  </a:cubicBezTo>
                  <a:cubicBezTo>
                    <a:pt x="1886" y="133"/>
                    <a:pt x="1961" y="96"/>
                    <a:pt x="2044" y="87"/>
                  </a:cubicBezTo>
                  <a:cubicBezTo>
                    <a:pt x="2057" y="85"/>
                    <a:pt x="2070" y="84"/>
                    <a:pt x="2084" y="84"/>
                  </a:cubicBezTo>
                  <a:cubicBezTo>
                    <a:pt x="2150" y="84"/>
                    <a:pt x="2226" y="102"/>
                    <a:pt x="2295" y="133"/>
                  </a:cubicBezTo>
                  <a:cubicBezTo>
                    <a:pt x="2379" y="170"/>
                    <a:pt x="2444" y="226"/>
                    <a:pt x="2490" y="310"/>
                  </a:cubicBezTo>
                  <a:cubicBezTo>
                    <a:pt x="2555" y="375"/>
                    <a:pt x="2583" y="458"/>
                    <a:pt x="2620" y="551"/>
                  </a:cubicBezTo>
                  <a:cubicBezTo>
                    <a:pt x="2658" y="635"/>
                    <a:pt x="2676" y="728"/>
                    <a:pt x="2695" y="821"/>
                  </a:cubicBezTo>
                  <a:cubicBezTo>
                    <a:pt x="2713" y="913"/>
                    <a:pt x="2723" y="1006"/>
                    <a:pt x="2741" y="1099"/>
                  </a:cubicBezTo>
                  <a:cubicBezTo>
                    <a:pt x="2769" y="1471"/>
                    <a:pt x="2741" y="1843"/>
                    <a:pt x="2630" y="2196"/>
                  </a:cubicBezTo>
                  <a:cubicBezTo>
                    <a:pt x="2583" y="2381"/>
                    <a:pt x="2528" y="2558"/>
                    <a:pt x="2444" y="2734"/>
                  </a:cubicBezTo>
                  <a:cubicBezTo>
                    <a:pt x="2397" y="2818"/>
                    <a:pt x="2351" y="2892"/>
                    <a:pt x="2286" y="2957"/>
                  </a:cubicBezTo>
                  <a:cubicBezTo>
                    <a:pt x="2351" y="2892"/>
                    <a:pt x="2416" y="2818"/>
                    <a:pt x="2462" y="2734"/>
                  </a:cubicBezTo>
                  <a:cubicBezTo>
                    <a:pt x="2537" y="2558"/>
                    <a:pt x="2602" y="2381"/>
                    <a:pt x="2658" y="2214"/>
                  </a:cubicBezTo>
                  <a:cubicBezTo>
                    <a:pt x="2760" y="1852"/>
                    <a:pt x="2816" y="1480"/>
                    <a:pt x="2788" y="1099"/>
                  </a:cubicBezTo>
                  <a:lnTo>
                    <a:pt x="2750" y="821"/>
                  </a:lnTo>
                  <a:cubicBezTo>
                    <a:pt x="2741" y="728"/>
                    <a:pt x="2713" y="635"/>
                    <a:pt x="2676" y="542"/>
                  </a:cubicBezTo>
                  <a:cubicBezTo>
                    <a:pt x="2658" y="430"/>
                    <a:pt x="2611" y="337"/>
                    <a:pt x="2555" y="263"/>
                  </a:cubicBezTo>
                  <a:cubicBezTo>
                    <a:pt x="2490" y="179"/>
                    <a:pt x="2425" y="105"/>
                    <a:pt x="2332" y="59"/>
                  </a:cubicBezTo>
                  <a:cubicBezTo>
                    <a:pt x="2255" y="20"/>
                    <a:pt x="2178" y="1"/>
                    <a:pt x="2089" y="1"/>
                  </a:cubicBezTo>
                  <a:close/>
                  <a:moveTo>
                    <a:pt x="2286" y="2957"/>
                  </a:moveTo>
                  <a:lnTo>
                    <a:pt x="2286" y="2957"/>
                  </a:lnTo>
                  <a:cubicBezTo>
                    <a:pt x="2249" y="2976"/>
                    <a:pt x="2202" y="3004"/>
                    <a:pt x="2156" y="3013"/>
                  </a:cubicBezTo>
                  <a:cubicBezTo>
                    <a:pt x="2202" y="3013"/>
                    <a:pt x="2249" y="2985"/>
                    <a:pt x="2286" y="29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3"/>
            <p:cNvSpPr/>
            <p:nvPr/>
          </p:nvSpPr>
          <p:spPr>
            <a:xfrm>
              <a:off x="3723125" y="1985075"/>
              <a:ext cx="30450" cy="42075"/>
            </a:xfrm>
            <a:custGeom>
              <a:rect b="b" l="l" r="r" t="t"/>
              <a:pathLst>
                <a:path extrusionOk="0" h="1683" w="1218">
                  <a:moveTo>
                    <a:pt x="0" y="1"/>
                  </a:moveTo>
                  <a:cubicBezTo>
                    <a:pt x="102" y="140"/>
                    <a:pt x="205" y="279"/>
                    <a:pt x="298" y="419"/>
                  </a:cubicBezTo>
                  <a:lnTo>
                    <a:pt x="613" y="837"/>
                  </a:lnTo>
                  <a:lnTo>
                    <a:pt x="929" y="1255"/>
                  </a:lnTo>
                  <a:cubicBezTo>
                    <a:pt x="976" y="1329"/>
                    <a:pt x="1032" y="1394"/>
                    <a:pt x="1078" y="1459"/>
                  </a:cubicBezTo>
                  <a:cubicBezTo>
                    <a:pt x="1124" y="1534"/>
                    <a:pt x="1171" y="1617"/>
                    <a:pt x="1217" y="1682"/>
                  </a:cubicBezTo>
                  <a:cubicBezTo>
                    <a:pt x="1143" y="1524"/>
                    <a:pt x="1050" y="1385"/>
                    <a:pt x="957" y="1227"/>
                  </a:cubicBezTo>
                  <a:cubicBezTo>
                    <a:pt x="874" y="1078"/>
                    <a:pt x="762" y="939"/>
                    <a:pt x="660" y="800"/>
                  </a:cubicBezTo>
                  <a:cubicBezTo>
                    <a:pt x="558" y="660"/>
                    <a:pt x="437" y="530"/>
                    <a:pt x="335" y="391"/>
                  </a:cubicBezTo>
                  <a:cubicBezTo>
                    <a:pt x="232" y="270"/>
                    <a:pt x="11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
            <p:cNvSpPr/>
            <p:nvPr/>
          </p:nvSpPr>
          <p:spPr>
            <a:xfrm>
              <a:off x="3740300" y="1970900"/>
              <a:ext cx="15125" cy="55775"/>
            </a:xfrm>
            <a:custGeom>
              <a:rect b="b" l="l" r="r" t="t"/>
              <a:pathLst>
                <a:path extrusionOk="0" h="2231" w="605">
                  <a:moveTo>
                    <a:pt x="1" y="1"/>
                  </a:moveTo>
                  <a:lnTo>
                    <a:pt x="1" y="1"/>
                  </a:lnTo>
                  <a:cubicBezTo>
                    <a:pt x="29" y="196"/>
                    <a:pt x="75" y="382"/>
                    <a:pt x="122" y="568"/>
                  </a:cubicBezTo>
                  <a:lnTo>
                    <a:pt x="261" y="1125"/>
                  </a:lnTo>
                  <a:cubicBezTo>
                    <a:pt x="307" y="1311"/>
                    <a:pt x="354" y="1497"/>
                    <a:pt x="419" y="1683"/>
                  </a:cubicBezTo>
                  <a:cubicBezTo>
                    <a:pt x="475" y="1868"/>
                    <a:pt x="521" y="2054"/>
                    <a:pt x="605" y="2231"/>
                  </a:cubicBezTo>
                  <a:cubicBezTo>
                    <a:pt x="567" y="2138"/>
                    <a:pt x="540" y="2045"/>
                    <a:pt x="521" y="1952"/>
                  </a:cubicBezTo>
                  <a:lnTo>
                    <a:pt x="447" y="1673"/>
                  </a:lnTo>
                  <a:lnTo>
                    <a:pt x="307" y="1116"/>
                  </a:lnTo>
                  <a:lnTo>
                    <a:pt x="159" y="558"/>
                  </a:lnTo>
                  <a:cubicBezTo>
                    <a:pt x="103" y="373"/>
                    <a:pt x="56" y="18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3"/>
            <p:cNvSpPr/>
            <p:nvPr/>
          </p:nvSpPr>
          <p:spPr>
            <a:xfrm>
              <a:off x="3736825" y="1999025"/>
              <a:ext cx="8625" cy="12325"/>
            </a:xfrm>
            <a:custGeom>
              <a:rect b="b" l="l" r="r" t="t"/>
              <a:pathLst>
                <a:path extrusionOk="0" h="493" w="345">
                  <a:moveTo>
                    <a:pt x="0" y="0"/>
                  </a:moveTo>
                  <a:lnTo>
                    <a:pt x="0" y="0"/>
                  </a:lnTo>
                  <a:cubicBezTo>
                    <a:pt x="47" y="93"/>
                    <a:pt x="103" y="177"/>
                    <a:pt x="158" y="260"/>
                  </a:cubicBezTo>
                  <a:cubicBezTo>
                    <a:pt x="195" y="288"/>
                    <a:pt x="214" y="335"/>
                    <a:pt x="251" y="372"/>
                  </a:cubicBezTo>
                  <a:cubicBezTo>
                    <a:pt x="279" y="418"/>
                    <a:pt x="307" y="455"/>
                    <a:pt x="344" y="493"/>
                  </a:cubicBezTo>
                  <a:cubicBezTo>
                    <a:pt x="326" y="427"/>
                    <a:pt x="298" y="400"/>
                    <a:pt x="279" y="353"/>
                  </a:cubicBezTo>
                  <a:cubicBezTo>
                    <a:pt x="251" y="307"/>
                    <a:pt x="214" y="260"/>
                    <a:pt x="195" y="223"/>
                  </a:cubicBezTo>
                  <a:cubicBezTo>
                    <a:pt x="140" y="139"/>
                    <a:pt x="75"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3"/>
            <p:cNvSpPr/>
            <p:nvPr/>
          </p:nvSpPr>
          <p:spPr>
            <a:xfrm>
              <a:off x="3734500" y="1993900"/>
              <a:ext cx="6075" cy="6525"/>
            </a:xfrm>
            <a:custGeom>
              <a:rect b="b" l="l" r="r" t="t"/>
              <a:pathLst>
                <a:path extrusionOk="0" h="261" w="243">
                  <a:moveTo>
                    <a:pt x="0" y="1"/>
                  </a:moveTo>
                  <a:cubicBezTo>
                    <a:pt x="19" y="56"/>
                    <a:pt x="66" y="103"/>
                    <a:pt x="103" y="149"/>
                  </a:cubicBezTo>
                  <a:cubicBezTo>
                    <a:pt x="121" y="168"/>
                    <a:pt x="149" y="187"/>
                    <a:pt x="168" y="205"/>
                  </a:cubicBezTo>
                  <a:cubicBezTo>
                    <a:pt x="196" y="214"/>
                    <a:pt x="214" y="242"/>
                    <a:pt x="242" y="261"/>
                  </a:cubicBezTo>
                  <a:cubicBezTo>
                    <a:pt x="242" y="233"/>
                    <a:pt x="214" y="196"/>
                    <a:pt x="205" y="168"/>
                  </a:cubicBezTo>
                  <a:cubicBezTo>
                    <a:pt x="196" y="149"/>
                    <a:pt x="168" y="121"/>
                    <a:pt x="149" y="103"/>
                  </a:cubicBezTo>
                  <a:cubicBezTo>
                    <a:pt x="103"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3"/>
            <p:cNvSpPr/>
            <p:nvPr/>
          </p:nvSpPr>
          <p:spPr>
            <a:xfrm>
              <a:off x="3737975" y="1990875"/>
              <a:ext cx="6525" cy="11875"/>
            </a:xfrm>
            <a:custGeom>
              <a:rect b="b" l="l" r="r" t="t"/>
              <a:pathLst>
                <a:path extrusionOk="0" h="475" w="261">
                  <a:moveTo>
                    <a:pt x="1" y="1"/>
                  </a:moveTo>
                  <a:cubicBezTo>
                    <a:pt x="29" y="94"/>
                    <a:pt x="66" y="177"/>
                    <a:pt x="112" y="242"/>
                  </a:cubicBezTo>
                  <a:cubicBezTo>
                    <a:pt x="159" y="326"/>
                    <a:pt x="205" y="410"/>
                    <a:pt x="261" y="475"/>
                  </a:cubicBezTo>
                  <a:cubicBezTo>
                    <a:pt x="252" y="428"/>
                    <a:pt x="242" y="391"/>
                    <a:pt x="215" y="354"/>
                  </a:cubicBezTo>
                  <a:cubicBezTo>
                    <a:pt x="205" y="298"/>
                    <a:pt x="187" y="252"/>
                    <a:pt x="159" y="224"/>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3"/>
            <p:cNvSpPr/>
            <p:nvPr/>
          </p:nvSpPr>
          <p:spPr>
            <a:xfrm>
              <a:off x="3746575" y="2007375"/>
              <a:ext cx="3050" cy="8150"/>
            </a:xfrm>
            <a:custGeom>
              <a:rect b="b" l="l" r="r" t="t"/>
              <a:pathLst>
                <a:path extrusionOk="0" h="326" w="122">
                  <a:moveTo>
                    <a:pt x="1" y="1"/>
                  </a:moveTo>
                  <a:cubicBezTo>
                    <a:pt x="1" y="66"/>
                    <a:pt x="10" y="121"/>
                    <a:pt x="38" y="177"/>
                  </a:cubicBezTo>
                  <a:cubicBezTo>
                    <a:pt x="56" y="224"/>
                    <a:pt x="84" y="279"/>
                    <a:pt x="121" y="326"/>
                  </a:cubicBezTo>
                  <a:cubicBezTo>
                    <a:pt x="121" y="270"/>
                    <a:pt x="103" y="214"/>
                    <a:pt x="84" y="159"/>
                  </a:cubicBezTo>
                  <a:cubicBezTo>
                    <a:pt x="56"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3"/>
            <p:cNvSpPr/>
            <p:nvPr/>
          </p:nvSpPr>
          <p:spPr>
            <a:xfrm>
              <a:off x="3728225" y="1963025"/>
              <a:ext cx="8625" cy="10000"/>
            </a:xfrm>
            <a:custGeom>
              <a:rect b="b" l="l" r="r" t="t"/>
              <a:pathLst>
                <a:path extrusionOk="0" h="400" w="345">
                  <a:moveTo>
                    <a:pt x="1" y="0"/>
                  </a:moveTo>
                  <a:lnTo>
                    <a:pt x="1" y="0"/>
                  </a:lnTo>
                  <a:cubicBezTo>
                    <a:pt x="38" y="74"/>
                    <a:pt x="94" y="139"/>
                    <a:pt x="168" y="204"/>
                  </a:cubicBezTo>
                  <a:cubicBezTo>
                    <a:pt x="186" y="242"/>
                    <a:pt x="214" y="269"/>
                    <a:pt x="251" y="307"/>
                  </a:cubicBezTo>
                  <a:cubicBezTo>
                    <a:pt x="279" y="335"/>
                    <a:pt x="317" y="362"/>
                    <a:pt x="344" y="400"/>
                  </a:cubicBezTo>
                  <a:cubicBezTo>
                    <a:pt x="326" y="353"/>
                    <a:pt x="307" y="316"/>
                    <a:pt x="279" y="279"/>
                  </a:cubicBezTo>
                  <a:cubicBezTo>
                    <a:pt x="261" y="242"/>
                    <a:pt x="224" y="214"/>
                    <a:pt x="205" y="177"/>
                  </a:cubicBezTo>
                  <a:cubicBezTo>
                    <a:pt x="140" y="102"/>
                    <a:pt x="75"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3"/>
            <p:cNvSpPr/>
            <p:nvPr/>
          </p:nvSpPr>
          <p:spPr>
            <a:xfrm>
              <a:off x="3732175" y="1970900"/>
              <a:ext cx="5375" cy="6775"/>
            </a:xfrm>
            <a:custGeom>
              <a:rect b="b" l="l" r="r" t="t"/>
              <a:pathLst>
                <a:path extrusionOk="0" h="271" w="215">
                  <a:moveTo>
                    <a:pt x="1" y="1"/>
                  </a:moveTo>
                  <a:lnTo>
                    <a:pt x="1" y="1"/>
                  </a:lnTo>
                  <a:cubicBezTo>
                    <a:pt x="28" y="57"/>
                    <a:pt x="66" y="103"/>
                    <a:pt x="103" y="140"/>
                  </a:cubicBezTo>
                  <a:cubicBezTo>
                    <a:pt x="140" y="187"/>
                    <a:pt x="168" y="224"/>
                    <a:pt x="214" y="270"/>
                  </a:cubicBezTo>
                  <a:cubicBezTo>
                    <a:pt x="214" y="233"/>
                    <a:pt x="205" y="196"/>
                    <a:pt x="196" y="177"/>
                  </a:cubicBezTo>
                  <a:cubicBezTo>
                    <a:pt x="186" y="150"/>
                    <a:pt x="168" y="122"/>
                    <a:pt x="149" y="103"/>
                  </a:cubicBezTo>
                  <a:cubicBezTo>
                    <a:pt x="121" y="85"/>
                    <a:pt x="103" y="66"/>
                    <a:pt x="75" y="47"/>
                  </a:cubicBezTo>
                  <a:cubicBezTo>
                    <a:pt x="56" y="3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
            <p:cNvSpPr/>
            <p:nvPr/>
          </p:nvSpPr>
          <p:spPr>
            <a:xfrm>
              <a:off x="3724750" y="1964175"/>
              <a:ext cx="4200" cy="3275"/>
            </a:xfrm>
            <a:custGeom>
              <a:rect b="b" l="l" r="r" t="t"/>
              <a:pathLst>
                <a:path extrusionOk="0" h="131" w="168">
                  <a:moveTo>
                    <a:pt x="0" y="0"/>
                  </a:moveTo>
                  <a:cubicBezTo>
                    <a:pt x="28" y="38"/>
                    <a:pt x="47" y="56"/>
                    <a:pt x="84" y="75"/>
                  </a:cubicBezTo>
                  <a:lnTo>
                    <a:pt x="121" y="103"/>
                  </a:lnTo>
                  <a:cubicBezTo>
                    <a:pt x="130" y="121"/>
                    <a:pt x="140" y="121"/>
                    <a:pt x="167" y="131"/>
                  </a:cubicBezTo>
                  <a:cubicBezTo>
                    <a:pt x="158" y="93"/>
                    <a:pt x="130" y="56"/>
                    <a:pt x="112" y="38"/>
                  </a:cubicBezTo>
                  <a:cubicBezTo>
                    <a:pt x="93" y="28"/>
                    <a:pt x="75" y="28"/>
                    <a:pt x="65" y="10"/>
                  </a:cubicBezTo>
                  <a:cubicBezTo>
                    <a:pt x="3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3"/>
            <p:cNvSpPr/>
            <p:nvPr/>
          </p:nvSpPr>
          <p:spPr>
            <a:xfrm>
              <a:off x="3751925" y="1957775"/>
              <a:ext cx="8625" cy="7575"/>
            </a:xfrm>
            <a:custGeom>
              <a:rect b="b" l="l" r="r" t="t"/>
              <a:pathLst>
                <a:path extrusionOk="0" h="303" w="345">
                  <a:moveTo>
                    <a:pt x="54" y="1"/>
                  </a:moveTo>
                  <a:cubicBezTo>
                    <a:pt x="33" y="1"/>
                    <a:pt x="14" y="6"/>
                    <a:pt x="0" y="15"/>
                  </a:cubicBezTo>
                  <a:cubicBezTo>
                    <a:pt x="75" y="15"/>
                    <a:pt x="149" y="61"/>
                    <a:pt x="205" y="108"/>
                  </a:cubicBezTo>
                  <a:cubicBezTo>
                    <a:pt x="223" y="126"/>
                    <a:pt x="251" y="164"/>
                    <a:pt x="270" y="201"/>
                  </a:cubicBezTo>
                  <a:cubicBezTo>
                    <a:pt x="288" y="210"/>
                    <a:pt x="298" y="219"/>
                    <a:pt x="307" y="247"/>
                  </a:cubicBezTo>
                  <a:cubicBezTo>
                    <a:pt x="316" y="266"/>
                    <a:pt x="335" y="284"/>
                    <a:pt x="344" y="303"/>
                  </a:cubicBezTo>
                  <a:cubicBezTo>
                    <a:pt x="344" y="294"/>
                    <a:pt x="335" y="266"/>
                    <a:pt x="335" y="247"/>
                  </a:cubicBezTo>
                  <a:cubicBezTo>
                    <a:pt x="316" y="219"/>
                    <a:pt x="316" y="210"/>
                    <a:pt x="307" y="182"/>
                  </a:cubicBezTo>
                  <a:cubicBezTo>
                    <a:pt x="298" y="154"/>
                    <a:pt x="270" y="117"/>
                    <a:pt x="242" y="80"/>
                  </a:cubicBezTo>
                  <a:cubicBezTo>
                    <a:pt x="205" y="52"/>
                    <a:pt x="168" y="24"/>
                    <a:pt x="121" y="15"/>
                  </a:cubicBezTo>
                  <a:cubicBezTo>
                    <a:pt x="98" y="6"/>
                    <a:pt x="75"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3"/>
            <p:cNvSpPr/>
            <p:nvPr/>
          </p:nvSpPr>
          <p:spPr>
            <a:xfrm>
              <a:off x="3757025" y="1962775"/>
              <a:ext cx="3975" cy="10725"/>
            </a:xfrm>
            <a:custGeom>
              <a:rect b="b" l="l" r="r" t="t"/>
              <a:pathLst>
                <a:path extrusionOk="0" h="429" w="159">
                  <a:moveTo>
                    <a:pt x="1" y="1"/>
                  </a:moveTo>
                  <a:cubicBezTo>
                    <a:pt x="1" y="38"/>
                    <a:pt x="10" y="84"/>
                    <a:pt x="38" y="112"/>
                  </a:cubicBezTo>
                  <a:lnTo>
                    <a:pt x="66" y="224"/>
                  </a:lnTo>
                  <a:lnTo>
                    <a:pt x="121" y="326"/>
                  </a:lnTo>
                  <a:lnTo>
                    <a:pt x="149" y="428"/>
                  </a:lnTo>
                  <a:cubicBezTo>
                    <a:pt x="159" y="391"/>
                    <a:pt x="159" y="345"/>
                    <a:pt x="149" y="317"/>
                  </a:cubicBezTo>
                  <a:cubicBezTo>
                    <a:pt x="140" y="270"/>
                    <a:pt x="131" y="233"/>
                    <a:pt x="121" y="196"/>
                  </a:cubicBezTo>
                  <a:cubicBezTo>
                    <a:pt x="94" y="13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3"/>
            <p:cNvSpPr/>
            <p:nvPr/>
          </p:nvSpPr>
          <p:spPr>
            <a:xfrm>
              <a:off x="3762825" y="1968600"/>
              <a:ext cx="2125" cy="10000"/>
            </a:xfrm>
            <a:custGeom>
              <a:rect b="b" l="l" r="r" t="t"/>
              <a:pathLst>
                <a:path extrusionOk="0" h="400" w="85">
                  <a:moveTo>
                    <a:pt x="1" y="0"/>
                  </a:moveTo>
                  <a:cubicBezTo>
                    <a:pt x="1" y="65"/>
                    <a:pt x="10" y="139"/>
                    <a:pt x="29" y="204"/>
                  </a:cubicBezTo>
                  <a:cubicBezTo>
                    <a:pt x="38" y="260"/>
                    <a:pt x="47" y="334"/>
                    <a:pt x="57" y="400"/>
                  </a:cubicBezTo>
                  <a:cubicBezTo>
                    <a:pt x="75" y="372"/>
                    <a:pt x="85" y="334"/>
                    <a:pt x="85" y="297"/>
                  </a:cubicBezTo>
                  <a:cubicBezTo>
                    <a:pt x="85" y="269"/>
                    <a:pt x="75" y="232"/>
                    <a:pt x="75" y="195"/>
                  </a:cubicBezTo>
                  <a:cubicBezTo>
                    <a:pt x="75" y="158"/>
                    <a:pt x="57" y="130"/>
                    <a:pt x="47" y="93"/>
                  </a:cubicBezTo>
                  <a:cubicBezTo>
                    <a:pt x="38" y="56"/>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3"/>
            <p:cNvSpPr/>
            <p:nvPr/>
          </p:nvSpPr>
          <p:spPr>
            <a:xfrm>
              <a:off x="3754700" y="1963700"/>
              <a:ext cx="3275" cy="6300"/>
            </a:xfrm>
            <a:custGeom>
              <a:rect b="b" l="l" r="r" t="t"/>
              <a:pathLst>
                <a:path extrusionOk="0" h="252" w="131">
                  <a:moveTo>
                    <a:pt x="1" y="1"/>
                  </a:moveTo>
                  <a:lnTo>
                    <a:pt x="1" y="1"/>
                  </a:lnTo>
                  <a:cubicBezTo>
                    <a:pt x="29" y="47"/>
                    <a:pt x="38" y="94"/>
                    <a:pt x="47" y="122"/>
                  </a:cubicBezTo>
                  <a:cubicBezTo>
                    <a:pt x="75" y="168"/>
                    <a:pt x="94" y="205"/>
                    <a:pt x="122" y="252"/>
                  </a:cubicBezTo>
                  <a:cubicBezTo>
                    <a:pt x="131" y="196"/>
                    <a:pt x="122" y="150"/>
                    <a:pt x="94" y="103"/>
                  </a:cubicBezTo>
                  <a:cubicBezTo>
                    <a:pt x="84" y="85"/>
                    <a:pt x="75" y="66"/>
                    <a:pt x="57" y="4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3"/>
            <p:cNvSpPr/>
            <p:nvPr/>
          </p:nvSpPr>
          <p:spPr>
            <a:xfrm>
              <a:off x="3757025" y="2012025"/>
              <a:ext cx="4675" cy="9775"/>
            </a:xfrm>
            <a:custGeom>
              <a:rect b="b" l="l" r="r" t="t"/>
              <a:pathLst>
                <a:path extrusionOk="0" h="391" w="187">
                  <a:moveTo>
                    <a:pt x="177" y="0"/>
                  </a:moveTo>
                  <a:lnTo>
                    <a:pt x="177" y="0"/>
                  </a:lnTo>
                  <a:cubicBezTo>
                    <a:pt x="140" y="65"/>
                    <a:pt x="121" y="130"/>
                    <a:pt x="84" y="186"/>
                  </a:cubicBezTo>
                  <a:cubicBezTo>
                    <a:pt x="56" y="261"/>
                    <a:pt x="29" y="316"/>
                    <a:pt x="1" y="391"/>
                  </a:cubicBezTo>
                  <a:cubicBezTo>
                    <a:pt x="29" y="363"/>
                    <a:pt x="47" y="326"/>
                    <a:pt x="66" y="307"/>
                  </a:cubicBezTo>
                  <a:cubicBezTo>
                    <a:pt x="94" y="270"/>
                    <a:pt x="121" y="251"/>
                    <a:pt x="131" y="214"/>
                  </a:cubicBezTo>
                  <a:cubicBezTo>
                    <a:pt x="168" y="158"/>
                    <a:pt x="187"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3"/>
            <p:cNvSpPr/>
            <p:nvPr/>
          </p:nvSpPr>
          <p:spPr>
            <a:xfrm>
              <a:off x="3756575" y="2009700"/>
              <a:ext cx="2800" cy="7700"/>
            </a:xfrm>
            <a:custGeom>
              <a:rect b="b" l="l" r="r" t="t"/>
              <a:pathLst>
                <a:path extrusionOk="0" h="308" w="112">
                  <a:moveTo>
                    <a:pt x="102" y="0"/>
                  </a:moveTo>
                  <a:lnTo>
                    <a:pt x="102" y="0"/>
                  </a:lnTo>
                  <a:cubicBezTo>
                    <a:pt x="74" y="38"/>
                    <a:pt x="74" y="66"/>
                    <a:pt x="65" y="84"/>
                  </a:cubicBezTo>
                  <a:cubicBezTo>
                    <a:pt x="56" y="112"/>
                    <a:pt x="56" y="131"/>
                    <a:pt x="47" y="158"/>
                  </a:cubicBezTo>
                  <a:cubicBezTo>
                    <a:pt x="28" y="205"/>
                    <a:pt x="19" y="251"/>
                    <a:pt x="0" y="307"/>
                  </a:cubicBezTo>
                  <a:lnTo>
                    <a:pt x="56" y="242"/>
                  </a:lnTo>
                  <a:cubicBezTo>
                    <a:pt x="65" y="223"/>
                    <a:pt x="74" y="186"/>
                    <a:pt x="93" y="168"/>
                  </a:cubicBezTo>
                  <a:cubicBezTo>
                    <a:pt x="112" y="121"/>
                    <a:pt x="112" y="6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3"/>
            <p:cNvSpPr/>
            <p:nvPr/>
          </p:nvSpPr>
          <p:spPr>
            <a:xfrm>
              <a:off x="3753325" y="2005525"/>
              <a:ext cx="2100" cy="7675"/>
            </a:xfrm>
            <a:custGeom>
              <a:rect b="b" l="l" r="r" t="t"/>
              <a:pathLst>
                <a:path extrusionOk="0" h="307" w="84">
                  <a:moveTo>
                    <a:pt x="0" y="0"/>
                  </a:moveTo>
                  <a:cubicBezTo>
                    <a:pt x="0" y="56"/>
                    <a:pt x="0" y="102"/>
                    <a:pt x="9" y="158"/>
                  </a:cubicBezTo>
                  <a:cubicBezTo>
                    <a:pt x="19" y="205"/>
                    <a:pt x="46" y="260"/>
                    <a:pt x="65" y="307"/>
                  </a:cubicBezTo>
                  <a:cubicBezTo>
                    <a:pt x="84" y="251"/>
                    <a:pt x="84" y="195"/>
                    <a:pt x="56" y="149"/>
                  </a:cubicBezTo>
                  <a:cubicBezTo>
                    <a:pt x="46" y="121"/>
                    <a:pt x="46" y="93"/>
                    <a:pt x="37" y="65"/>
                  </a:cubicBezTo>
                  <a:cubicBezTo>
                    <a:pt x="37"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3"/>
            <p:cNvSpPr/>
            <p:nvPr/>
          </p:nvSpPr>
          <p:spPr>
            <a:xfrm>
              <a:off x="3756800" y="2002025"/>
              <a:ext cx="1650" cy="7000"/>
            </a:xfrm>
            <a:custGeom>
              <a:rect b="b" l="l" r="r" t="t"/>
              <a:pathLst>
                <a:path extrusionOk="0" h="280" w="66">
                  <a:moveTo>
                    <a:pt x="47" y="1"/>
                  </a:moveTo>
                  <a:cubicBezTo>
                    <a:pt x="19" y="38"/>
                    <a:pt x="10" y="94"/>
                    <a:pt x="10" y="140"/>
                  </a:cubicBezTo>
                  <a:cubicBezTo>
                    <a:pt x="0" y="187"/>
                    <a:pt x="10" y="233"/>
                    <a:pt x="19" y="280"/>
                  </a:cubicBezTo>
                  <a:cubicBezTo>
                    <a:pt x="47" y="242"/>
                    <a:pt x="47" y="196"/>
                    <a:pt x="56" y="140"/>
                  </a:cubicBezTo>
                  <a:cubicBezTo>
                    <a:pt x="65" y="94"/>
                    <a:pt x="56"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3"/>
            <p:cNvSpPr/>
            <p:nvPr/>
          </p:nvSpPr>
          <p:spPr>
            <a:xfrm>
              <a:off x="3761675" y="1999025"/>
              <a:ext cx="1425" cy="9300"/>
            </a:xfrm>
            <a:custGeom>
              <a:rect b="b" l="l" r="r" t="t"/>
              <a:pathLst>
                <a:path extrusionOk="0" h="372" w="57">
                  <a:moveTo>
                    <a:pt x="47" y="0"/>
                  </a:moveTo>
                  <a:cubicBezTo>
                    <a:pt x="10" y="56"/>
                    <a:pt x="10" y="130"/>
                    <a:pt x="1" y="186"/>
                  </a:cubicBezTo>
                  <a:cubicBezTo>
                    <a:pt x="1" y="242"/>
                    <a:pt x="1" y="316"/>
                    <a:pt x="10" y="372"/>
                  </a:cubicBezTo>
                  <a:cubicBezTo>
                    <a:pt x="47" y="316"/>
                    <a:pt x="47" y="260"/>
                    <a:pt x="56" y="186"/>
                  </a:cubicBezTo>
                  <a:cubicBezTo>
                    <a:pt x="56"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3"/>
            <p:cNvSpPr/>
            <p:nvPr/>
          </p:nvSpPr>
          <p:spPr>
            <a:xfrm>
              <a:off x="3701050" y="1987625"/>
              <a:ext cx="4675" cy="10725"/>
            </a:xfrm>
            <a:custGeom>
              <a:rect b="b" l="l" r="r" t="t"/>
              <a:pathLst>
                <a:path extrusionOk="0" h="429" w="187">
                  <a:moveTo>
                    <a:pt x="1" y="1"/>
                  </a:moveTo>
                  <a:lnTo>
                    <a:pt x="1" y="131"/>
                  </a:lnTo>
                  <a:cubicBezTo>
                    <a:pt x="10" y="168"/>
                    <a:pt x="19" y="215"/>
                    <a:pt x="38" y="242"/>
                  </a:cubicBezTo>
                  <a:cubicBezTo>
                    <a:pt x="66" y="317"/>
                    <a:pt x="112" y="382"/>
                    <a:pt x="186" y="428"/>
                  </a:cubicBezTo>
                  <a:cubicBezTo>
                    <a:pt x="159" y="400"/>
                    <a:pt x="149" y="363"/>
                    <a:pt x="131" y="326"/>
                  </a:cubicBezTo>
                  <a:cubicBezTo>
                    <a:pt x="112" y="298"/>
                    <a:pt x="93" y="261"/>
                    <a:pt x="84" y="224"/>
                  </a:cubicBezTo>
                  <a:cubicBezTo>
                    <a:pt x="56" y="159"/>
                    <a:pt x="38"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3"/>
            <p:cNvSpPr/>
            <p:nvPr/>
          </p:nvSpPr>
          <p:spPr>
            <a:xfrm>
              <a:off x="3704300" y="1991125"/>
              <a:ext cx="5150" cy="8600"/>
            </a:xfrm>
            <a:custGeom>
              <a:rect b="b" l="l" r="r" t="t"/>
              <a:pathLst>
                <a:path extrusionOk="0" h="344" w="206">
                  <a:moveTo>
                    <a:pt x="1" y="0"/>
                  </a:moveTo>
                  <a:cubicBezTo>
                    <a:pt x="1" y="37"/>
                    <a:pt x="10" y="75"/>
                    <a:pt x="10" y="112"/>
                  </a:cubicBezTo>
                  <a:cubicBezTo>
                    <a:pt x="19" y="140"/>
                    <a:pt x="29" y="167"/>
                    <a:pt x="56" y="205"/>
                  </a:cubicBezTo>
                  <a:cubicBezTo>
                    <a:pt x="94" y="260"/>
                    <a:pt x="140" y="316"/>
                    <a:pt x="205" y="344"/>
                  </a:cubicBezTo>
                  <a:lnTo>
                    <a:pt x="149" y="260"/>
                  </a:lnTo>
                  <a:cubicBezTo>
                    <a:pt x="140" y="232"/>
                    <a:pt x="112" y="205"/>
                    <a:pt x="103" y="177"/>
                  </a:cubicBezTo>
                  <a:cubicBezTo>
                    <a:pt x="66" y="121"/>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3"/>
            <p:cNvSpPr/>
            <p:nvPr/>
          </p:nvSpPr>
          <p:spPr>
            <a:xfrm>
              <a:off x="3709175" y="1994600"/>
              <a:ext cx="7225" cy="7925"/>
            </a:xfrm>
            <a:custGeom>
              <a:rect b="b" l="l" r="r" t="t"/>
              <a:pathLst>
                <a:path extrusionOk="0" h="317" w="289">
                  <a:moveTo>
                    <a:pt x="1" y="1"/>
                  </a:moveTo>
                  <a:lnTo>
                    <a:pt x="1" y="1"/>
                  </a:lnTo>
                  <a:cubicBezTo>
                    <a:pt x="38" y="84"/>
                    <a:pt x="66" y="140"/>
                    <a:pt x="112" y="177"/>
                  </a:cubicBezTo>
                  <a:cubicBezTo>
                    <a:pt x="140" y="214"/>
                    <a:pt x="168" y="233"/>
                    <a:pt x="196" y="261"/>
                  </a:cubicBezTo>
                  <a:cubicBezTo>
                    <a:pt x="214" y="279"/>
                    <a:pt x="252" y="307"/>
                    <a:pt x="289" y="316"/>
                  </a:cubicBezTo>
                  <a:lnTo>
                    <a:pt x="214" y="233"/>
                  </a:lnTo>
                  <a:cubicBezTo>
                    <a:pt x="196" y="214"/>
                    <a:pt x="177" y="177"/>
                    <a:pt x="149" y="159"/>
                  </a:cubicBezTo>
                  <a:cubicBezTo>
                    <a:pt x="103" y="103"/>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3"/>
            <p:cNvSpPr/>
            <p:nvPr/>
          </p:nvSpPr>
          <p:spPr>
            <a:xfrm>
              <a:off x="3711500" y="2003650"/>
              <a:ext cx="8625" cy="6775"/>
            </a:xfrm>
            <a:custGeom>
              <a:rect b="b" l="l" r="r" t="t"/>
              <a:pathLst>
                <a:path extrusionOk="0" h="271" w="345">
                  <a:moveTo>
                    <a:pt x="1" y="1"/>
                  </a:moveTo>
                  <a:cubicBezTo>
                    <a:pt x="47" y="57"/>
                    <a:pt x="94" y="103"/>
                    <a:pt x="149" y="168"/>
                  </a:cubicBezTo>
                  <a:cubicBezTo>
                    <a:pt x="186" y="187"/>
                    <a:pt x="205" y="196"/>
                    <a:pt x="242" y="224"/>
                  </a:cubicBezTo>
                  <a:cubicBezTo>
                    <a:pt x="279" y="242"/>
                    <a:pt x="317" y="270"/>
                    <a:pt x="344" y="270"/>
                  </a:cubicBezTo>
                  <a:lnTo>
                    <a:pt x="261" y="196"/>
                  </a:lnTo>
                  <a:cubicBezTo>
                    <a:pt x="242" y="177"/>
                    <a:pt x="205" y="150"/>
                    <a:pt x="186" y="131"/>
                  </a:cubicBezTo>
                  <a:cubicBezTo>
                    <a:pt x="121" y="8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3"/>
            <p:cNvSpPr/>
            <p:nvPr/>
          </p:nvSpPr>
          <p:spPr>
            <a:xfrm>
              <a:off x="3720100" y="2006675"/>
              <a:ext cx="7925" cy="7700"/>
            </a:xfrm>
            <a:custGeom>
              <a:rect b="b" l="l" r="r" t="t"/>
              <a:pathLst>
                <a:path extrusionOk="0" h="308" w="317">
                  <a:moveTo>
                    <a:pt x="0" y="1"/>
                  </a:moveTo>
                  <a:lnTo>
                    <a:pt x="0" y="1"/>
                  </a:lnTo>
                  <a:cubicBezTo>
                    <a:pt x="28" y="66"/>
                    <a:pt x="75" y="121"/>
                    <a:pt x="131" y="187"/>
                  </a:cubicBezTo>
                  <a:cubicBezTo>
                    <a:pt x="149" y="214"/>
                    <a:pt x="177" y="242"/>
                    <a:pt x="214" y="261"/>
                  </a:cubicBezTo>
                  <a:cubicBezTo>
                    <a:pt x="251" y="289"/>
                    <a:pt x="279" y="307"/>
                    <a:pt x="316" y="307"/>
                  </a:cubicBezTo>
                  <a:cubicBezTo>
                    <a:pt x="279" y="289"/>
                    <a:pt x="261" y="252"/>
                    <a:pt x="233" y="233"/>
                  </a:cubicBezTo>
                  <a:lnTo>
                    <a:pt x="168" y="149"/>
                  </a:lnTo>
                  <a:cubicBezTo>
                    <a:pt x="121"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3"/>
            <p:cNvSpPr/>
            <p:nvPr/>
          </p:nvSpPr>
          <p:spPr>
            <a:xfrm>
              <a:off x="3727525" y="1980675"/>
              <a:ext cx="2125" cy="4425"/>
            </a:xfrm>
            <a:custGeom>
              <a:rect b="b" l="l" r="r" t="t"/>
              <a:pathLst>
                <a:path extrusionOk="0" h="177" w="85">
                  <a:moveTo>
                    <a:pt x="1" y="0"/>
                  </a:moveTo>
                  <a:cubicBezTo>
                    <a:pt x="1" y="37"/>
                    <a:pt x="10" y="74"/>
                    <a:pt x="19" y="102"/>
                  </a:cubicBezTo>
                  <a:cubicBezTo>
                    <a:pt x="29" y="130"/>
                    <a:pt x="56" y="158"/>
                    <a:pt x="84" y="177"/>
                  </a:cubicBezTo>
                  <a:cubicBezTo>
                    <a:pt x="84" y="130"/>
                    <a:pt x="75" y="112"/>
                    <a:pt x="66" y="74"/>
                  </a:cubicBezTo>
                  <a:cubicBezTo>
                    <a:pt x="56"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
            <p:cNvSpPr/>
            <p:nvPr/>
          </p:nvSpPr>
          <p:spPr>
            <a:xfrm>
              <a:off x="3726825" y="1976475"/>
              <a:ext cx="2600" cy="3975"/>
            </a:xfrm>
            <a:custGeom>
              <a:rect b="b" l="l" r="r" t="t"/>
              <a:pathLst>
                <a:path extrusionOk="0" h="159" w="104">
                  <a:moveTo>
                    <a:pt x="1" y="1"/>
                  </a:moveTo>
                  <a:lnTo>
                    <a:pt x="1" y="1"/>
                  </a:lnTo>
                  <a:cubicBezTo>
                    <a:pt x="10" y="29"/>
                    <a:pt x="29" y="66"/>
                    <a:pt x="38" y="94"/>
                  </a:cubicBezTo>
                  <a:cubicBezTo>
                    <a:pt x="47" y="112"/>
                    <a:pt x="66" y="140"/>
                    <a:pt x="103" y="159"/>
                  </a:cubicBezTo>
                  <a:cubicBezTo>
                    <a:pt x="103" y="122"/>
                    <a:pt x="94" y="94"/>
                    <a:pt x="66" y="66"/>
                  </a:cubicBezTo>
                  <a:cubicBezTo>
                    <a:pt x="57"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3"/>
            <p:cNvSpPr/>
            <p:nvPr/>
          </p:nvSpPr>
          <p:spPr>
            <a:xfrm>
              <a:off x="3731700" y="2016675"/>
              <a:ext cx="6550" cy="4200"/>
            </a:xfrm>
            <a:custGeom>
              <a:rect b="b" l="l" r="r" t="t"/>
              <a:pathLst>
                <a:path extrusionOk="0" h="168" w="262">
                  <a:moveTo>
                    <a:pt x="1" y="0"/>
                  </a:moveTo>
                  <a:lnTo>
                    <a:pt x="1" y="0"/>
                  </a:lnTo>
                  <a:cubicBezTo>
                    <a:pt x="29" y="47"/>
                    <a:pt x="75" y="84"/>
                    <a:pt x="122" y="112"/>
                  </a:cubicBezTo>
                  <a:lnTo>
                    <a:pt x="187" y="140"/>
                  </a:lnTo>
                  <a:cubicBezTo>
                    <a:pt x="215" y="158"/>
                    <a:pt x="233" y="167"/>
                    <a:pt x="261" y="167"/>
                  </a:cubicBezTo>
                  <a:cubicBezTo>
                    <a:pt x="224" y="130"/>
                    <a:pt x="187" y="93"/>
                    <a:pt x="140" y="75"/>
                  </a:cubicBezTo>
                  <a:cubicBezTo>
                    <a:pt x="94" y="3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3"/>
            <p:cNvSpPr/>
            <p:nvPr/>
          </p:nvSpPr>
          <p:spPr>
            <a:xfrm>
              <a:off x="3560300" y="2197825"/>
              <a:ext cx="70875" cy="74150"/>
            </a:xfrm>
            <a:custGeom>
              <a:rect b="b" l="l" r="r" t="t"/>
              <a:pathLst>
                <a:path extrusionOk="0" h="2966" w="2835">
                  <a:moveTo>
                    <a:pt x="1485" y="1"/>
                  </a:moveTo>
                  <a:cubicBezTo>
                    <a:pt x="1479" y="1"/>
                    <a:pt x="1474" y="1"/>
                    <a:pt x="1468" y="1"/>
                  </a:cubicBezTo>
                  <a:cubicBezTo>
                    <a:pt x="1292" y="29"/>
                    <a:pt x="1171" y="187"/>
                    <a:pt x="1115" y="363"/>
                  </a:cubicBezTo>
                  <a:cubicBezTo>
                    <a:pt x="1050" y="521"/>
                    <a:pt x="1041" y="716"/>
                    <a:pt x="957" y="874"/>
                  </a:cubicBezTo>
                  <a:cubicBezTo>
                    <a:pt x="911" y="716"/>
                    <a:pt x="864" y="540"/>
                    <a:pt x="753" y="410"/>
                  </a:cubicBezTo>
                  <a:cubicBezTo>
                    <a:pt x="674" y="309"/>
                    <a:pt x="544" y="231"/>
                    <a:pt x="412" y="231"/>
                  </a:cubicBezTo>
                  <a:cubicBezTo>
                    <a:pt x="374" y="231"/>
                    <a:pt x="335" y="237"/>
                    <a:pt x="298" y="252"/>
                  </a:cubicBezTo>
                  <a:cubicBezTo>
                    <a:pt x="28" y="326"/>
                    <a:pt x="0" y="689"/>
                    <a:pt x="28" y="958"/>
                  </a:cubicBezTo>
                  <a:cubicBezTo>
                    <a:pt x="121" y="1646"/>
                    <a:pt x="391" y="2296"/>
                    <a:pt x="790" y="2853"/>
                  </a:cubicBezTo>
                  <a:cubicBezTo>
                    <a:pt x="837" y="2936"/>
                    <a:pt x="916" y="2965"/>
                    <a:pt x="1002" y="2965"/>
                  </a:cubicBezTo>
                  <a:cubicBezTo>
                    <a:pt x="1119" y="2965"/>
                    <a:pt x="1249" y="2911"/>
                    <a:pt x="1329" y="2863"/>
                  </a:cubicBezTo>
                  <a:cubicBezTo>
                    <a:pt x="1896" y="2519"/>
                    <a:pt x="2416" y="2054"/>
                    <a:pt x="2676" y="1450"/>
                  </a:cubicBezTo>
                  <a:cubicBezTo>
                    <a:pt x="2760" y="1265"/>
                    <a:pt x="2834" y="1060"/>
                    <a:pt x="2797" y="865"/>
                  </a:cubicBezTo>
                  <a:cubicBezTo>
                    <a:pt x="2760" y="661"/>
                    <a:pt x="2611" y="466"/>
                    <a:pt x="2397" y="456"/>
                  </a:cubicBezTo>
                  <a:cubicBezTo>
                    <a:pt x="2392" y="456"/>
                    <a:pt x="2387" y="456"/>
                    <a:pt x="2381" y="456"/>
                  </a:cubicBezTo>
                  <a:cubicBezTo>
                    <a:pt x="2165" y="456"/>
                    <a:pt x="1985" y="637"/>
                    <a:pt x="1849" y="800"/>
                  </a:cubicBezTo>
                  <a:cubicBezTo>
                    <a:pt x="1877" y="633"/>
                    <a:pt x="1896" y="456"/>
                    <a:pt x="1840" y="289"/>
                  </a:cubicBezTo>
                  <a:cubicBezTo>
                    <a:pt x="1795" y="136"/>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3"/>
            <p:cNvSpPr/>
            <p:nvPr/>
          </p:nvSpPr>
          <p:spPr>
            <a:xfrm>
              <a:off x="3559600" y="2196400"/>
              <a:ext cx="71800" cy="75550"/>
            </a:xfrm>
            <a:custGeom>
              <a:rect b="b" l="l" r="r" t="t"/>
              <a:pathLst>
                <a:path extrusionOk="0" h="3022" w="2872">
                  <a:moveTo>
                    <a:pt x="809" y="2910"/>
                  </a:moveTo>
                  <a:lnTo>
                    <a:pt x="809" y="2910"/>
                  </a:lnTo>
                  <a:cubicBezTo>
                    <a:pt x="837" y="2957"/>
                    <a:pt x="874" y="2975"/>
                    <a:pt x="920" y="3003"/>
                  </a:cubicBezTo>
                  <a:cubicBezTo>
                    <a:pt x="874" y="2975"/>
                    <a:pt x="837" y="2938"/>
                    <a:pt x="809" y="2910"/>
                  </a:cubicBezTo>
                  <a:close/>
                  <a:moveTo>
                    <a:pt x="1479" y="1"/>
                  </a:moveTo>
                  <a:cubicBezTo>
                    <a:pt x="1469" y="1"/>
                    <a:pt x="1459" y="1"/>
                    <a:pt x="1450" y="2"/>
                  </a:cubicBezTo>
                  <a:cubicBezTo>
                    <a:pt x="1348" y="12"/>
                    <a:pt x="1264" y="86"/>
                    <a:pt x="1208" y="151"/>
                  </a:cubicBezTo>
                  <a:cubicBezTo>
                    <a:pt x="1153" y="225"/>
                    <a:pt x="1106" y="318"/>
                    <a:pt x="1078" y="402"/>
                  </a:cubicBezTo>
                  <a:cubicBezTo>
                    <a:pt x="1050" y="523"/>
                    <a:pt x="1022" y="662"/>
                    <a:pt x="985" y="792"/>
                  </a:cubicBezTo>
                  <a:cubicBezTo>
                    <a:pt x="939" y="681"/>
                    <a:pt x="892" y="560"/>
                    <a:pt x="818" y="458"/>
                  </a:cubicBezTo>
                  <a:cubicBezTo>
                    <a:pt x="753" y="383"/>
                    <a:pt x="697" y="327"/>
                    <a:pt x="614" y="290"/>
                  </a:cubicBezTo>
                  <a:cubicBezTo>
                    <a:pt x="541" y="266"/>
                    <a:pt x="476" y="242"/>
                    <a:pt x="399" y="242"/>
                  </a:cubicBezTo>
                  <a:cubicBezTo>
                    <a:pt x="387" y="242"/>
                    <a:pt x="375" y="243"/>
                    <a:pt x="363" y="244"/>
                  </a:cubicBezTo>
                  <a:cubicBezTo>
                    <a:pt x="270" y="262"/>
                    <a:pt x="196" y="318"/>
                    <a:pt x="140" y="374"/>
                  </a:cubicBezTo>
                  <a:cubicBezTo>
                    <a:pt x="84" y="448"/>
                    <a:pt x="56" y="523"/>
                    <a:pt x="38" y="606"/>
                  </a:cubicBezTo>
                  <a:cubicBezTo>
                    <a:pt x="0" y="773"/>
                    <a:pt x="10" y="941"/>
                    <a:pt x="47" y="1099"/>
                  </a:cubicBezTo>
                  <a:cubicBezTo>
                    <a:pt x="103" y="1424"/>
                    <a:pt x="196" y="1730"/>
                    <a:pt x="326" y="2037"/>
                  </a:cubicBezTo>
                  <a:cubicBezTo>
                    <a:pt x="456" y="2334"/>
                    <a:pt x="614" y="2632"/>
                    <a:pt x="799" y="2882"/>
                  </a:cubicBezTo>
                  <a:cubicBezTo>
                    <a:pt x="614" y="2613"/>
                    <a:pt x="456" y="2334"/>
                    <a:pt x="335" y="2037"/>
                  </a:cubicBezTo>
                  <a:cubicBezTo>
                    <a:pt x="223" y="1730"/>
                    <a:pt x="131" y="1424"/>
                    <a:pt x="84" y="1099"/>
                  </a:cubicBezTo>
                  <a:cubicBezTo>
                    <a:pt x="56" y="931"/>
                    <a:pt x="47" y="773"/>
                    <a:pt x="84" y="616"/>
                  </a:cubicBezTo>
                  <a:cubicBezTo>
                    <a:pt x="103" y="541"/>
                    <a:pt x="131" y="467"/>
                    <a:pt x="177" y="411"/>
                  </a:cubicBezTo>
                  <a:cubicBezTo>
                    <a:pt x="223" y="355"/>
                    <a:pt x="288" y="318"/>
                    <a:pt x="363" y="309"/>
                  </a:cubicBezTo>
                  <a:cubicBezTo>
                    <a:pt x="377" y="305"/>
                    <a:pt x="392" y="303"/>
                    <a:pt x="408" y="303"/>
                  </a:cubicBezTo>
                  <a:cubicBezTo>
                    <a:pt x="464" y="303"/>
                    <a:pt x="526" y="326"/>
                    <a:pt x="576" y="355"/>
                  </a:cubicBezTo>
                  <a:cubicBezTo>
                    <a:pt x="651" y="383"/>
                    <a:pt x="707" y="430"/>
                    <a:pt x="753" y="504"/>
                  </a:cubicBezTo>
                  <a:cubicBezTo>
                    <a:pt x="846" y="634"/>
                    <a:pt x="892" y="783"/>
                    <a:pt x="939" y="931"/>
                  </a:cubicBezTo>
                  <a:lnTo>
                    <a:pt x="976" y="1034"/>
                  </a:lnTo>
                  <a:lnTo>
                    <a:pt x="1022" y="941"/>
                  </a:lnTo>
                  <a:cubicBezTo>
                    <a:pt x="1106" y="783"/>
                    <a:pt x="1115" y="597"/>
                    <a:pt x="1171" y="430"/>
                  </a:cubicBezTo>
                  <a:cubicBezTo>
                    <a:pt x="1199" y="355"/>
                    <a:pt x="1227" y="281"/>
                    <a:pt x="1292" y="225"/>
                  </a:cubicBezTo>
                  <a:cubicBezTo>
                    <a:pt x="1338" y="170"/>
                    <a:pt x="1403" y="123"/>
                    <a:pt x="1478" y="105"/>
                  </a:cubicBezTo>
                  <a:cubicBezTo>
                    <a:pt x="1486" y="103"/>
                    <a:pt x="1495" y="103"/>
                    <a:pt x="1504" y="103"/>
                  </a:cubicBezTo>
                  <a:cubicBezTo>
                    <a:pt x="1564" y="103"/>
                    <a:pt x="1634" y="129"/>
                    <a:pt x="1682" y="170"/>
                  </a:cubicBezTo>
                  <a:cubicBezTo>
                    <a:pt x="1738" y="216"/>
                    <a:pt x="1784" y="281"/>
                    <a:pt x="1821" y="355"/>
                  </a:cubicBezTo>
                  <a:cubicBezTo>
                    <a:pt x="1877" y="504"/>
                    <a:pt x="1859" y="681"/>
                    <a:pt x="1849" y="848"/>
                  </a:cubicBezTo>
                  <a:lnTo>
                    <a:pt x="1821" y="1015"/>
                  </a:lnTo>
                  <a:lnTo>
                    <a:pt x="1924" y="885"/>
                  </a:lnTo>
                  <a:cubicBezTo>
                    <a:pt x="1989" y="820"/>
                    <a:pt x="2044" y="746"/>
                    <a:pt x="2109" y="690"/>
                  </a:cubicBezTo>
                  <a:cubicBezTo>
                    <a:pt x="2184" y="634"/>
                    <a:pt x="2249" y="588"/>
                    <a:pt x="2332" y="560"/>
                  </a:cubicBezTo>
                  <a:cubicBezTo>
                    <a:pt x="2359" y="554"/>
                    <a:pt x="2385" y="551"/>
                    <a:pt x="2412" y="551"/>
                  </a:cubicBezTo>
                  <a:cubicBezTo>
                    <a:pt x="2468" y="551"/>
                    <a:pt x="2523" y="565"/>
                    <a:pt x="2574" y="597"/>
                  </a:cubicBezTo>
                  <a:cubicBezTo>
                    <a:pt x="2648" y="643"/>
                    <a:pt x="2713" y="699"/>
                    <a:pt x="2751" y="783"/>
                  </a:cubicBezTo>
                  <a:cubicBezTo>
                    <a:pt x="2797" y="866"/>
                    <a:pt x="2806" y="941"/>
                    <a:pt x="2806" y="1034"/>
                  </a:cubicBezTo>
                  <a:cubicBezTo>
                    <a:pt x="2806" y="1127"/>
                    <a:pt x="2797" y="1210"/>
                    <a:pt x="2760" y="1303"/>
                  </a:cubicBezTo>
                  <a:cubicBezTo>
                    <a:pt x="2741" y="1396"/>
                    <a:pt x="2704" y="1480"/>
                    <a:pt x="2658" y="1563"/>
                  </a:cubicBezTo>
                  <a:cubicBezTo>
                    <a:pt x="2620" y="1638"/>
                    <a:pt x="2574" y="1721"/>
                    <a:pt x="2528" y="1805"/>
                  </a:cubicBezTo>
                  <a:cubicBezTo>
                    <a:pt x="2332" y="2121"/>
                    <a:pt x="2082" y="2399"/>
                    <a:pt x="1784" y="2632"/>
                  </a:cubicBezTo>
                  <a:cubicBezTo>
                    <a:pt x="1636" y="2743"/>
                    <a:pt x="1487" y="2845"/>
                    <a:pt x="1320" y="2938"/>
                  </a:cubicBezTo>
                  <a:cubicBezTo>
                    <a:pt x="1245" y="2975"/>
                    <a:pt x="1153" y="3013"/>
                    <a:pt x="1060" y="3022"/>
                  </a:cubicBezTo>
                  <a:cubicBezTo>
                    <a:pt x="1153" y="3022"/>
                    <a:pt x="1245" y="2985"/>
                    <a:pt x="1320" y="2957"/>
                  </a:cubicBezTo>
                  <a:cubicBezTo>
                    <a:pt x="1487" y="2864"/>
                    <a:pt x="1645" y="2752"/>
                    <a:pt x="1803" y="2650"/>
                  </a:cubicBezTo>
                  <a:cubicBezTo>
                    <a:pt x="2100" y="2427"/>
                    <a:pt x="2370" y="2167"/>
                    <a:pt x="2574" y="1842"/>
                  </a:cubicBezTo>
                  <a:cubicBezTo>
                    <a:pt x="2620" y="1758"/>
                    <a:pt x="2686" y="1675"/>
                    <a:pt x="2713" y="1591"/>
                  </a:cubicBezTo>
                  <a:cubicBezTo>
                    <a:pt x="2760" y="1517"/>
                    <a:pt x="2797" y="1424"/>
                    <a:pt x="2834" y="1331"/>
                  </a:cubicBezTo>
                  <a:cubicBezTo>
                    <a:pt x="2843" y="1238"/>
                    <a:pt x="2871" y="1145"/>
                    <a:pt x="2871" y="1034"/>
                  </a:cubicBezTo>
                  <a:cubicBezTo>
                    <a:pt x="2871" y="941"/>
                    <a:pt x="2862" y="838"/>
                    <a:pt x="2816" y="746"/>
                  </a:cubicBezTo>
                  <a:cubicBezTo>
                    <a:pt x="2769" y="653"/>
                    <a:pt x="2704" y="569"/>
                    <a:pt x="2611" y="523"/>
                  </a:cubicBezTo>
                  <a:cubicBezTo>
                    <a:pt x="2546" y="484"/>
                    <a:pt x="2477" y="467"/>
                    <a:pt x="2406" y="467"/>
                  </a:cubicBezTo>
                  <a:cubicBezTo>
                    <a:pt x="2376" y="467"/>
                    <a:pt x="2345" y="471"/>
                    <a:pt x="2314" y="476"/>
                  </a:cubicBezTo>
                  <a:cubicBezTo>
                    <a:pt x="2212" y="504"/>
                    <a:pt x="2128" y="560"/>
                    <a:pt x="2044" y="616"/>
                  </a:cubicBezTo>
                  <a:cubicBezTo>
                    <a:pt x="2007" y="653"/>
                    <a:pt x="1979" y="681"/>
                    <a:pt x="1942" y="708"/>
                  </a:cubicBezTo>
                  <a:lnTo>
                    <a:pt x="1942" y="597"/>
                  </a:lnTo>
                  <a:cubicBezTo>
                    <a:pt x="1942" y="504"/>
                    <a:pt x="1933" y="411"/>
                    <a:pt x="1896" y="318"/>
                  </a:cubicBezTo>
                  <a:cubicBezTo>
                    <a:pt x="1859" y="225"/>
                    <a:pt x="1803" y="142"/>
                    <a:pt x="1729" y="86"/>
                  </a:cubicBezTo>
                  <a:cubicBezTo>
                    <a:pt x="1654" y="36"/>
                    <a:pt x="1564" y="1"/>
                    <a:pt x="14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3"/>
            <p:cNvSpPr/>
            <p:nvPr/>
          </p:nvSpPr>
          <p:spPr>
            <a:xfrm>
              <a:off x="3583525" y="2219675"/>
              <a:ext cx="1875" cy="52050"/>
            </a:xfrm>
            <a:custGeom>
              <a:rect b="b" l="l" r="r" t="t"/>
              <a:pathLst>
                <a:path extrusionOk="0" h="2082" w="75">
                  <a:moveTo>
                    <a:pt x="28" y="0"/>
                  </a:moveTo>
                  <a:lnTo>
                    <a:pt x="28" y="521"/>
                  </a:lnTo>
                  <a:lnTo>
                    <a:pt x="28" y="1050"/>
                  </a:lnTo>
                  <a:lnTo>
                    <a:pt x="28" y="1571"/>
                  </a:lnTo>
                  <a:cubicBezTo>
                    <a:pt x="28" y="1654"/>
                    <a:pt x="19" y="1747"/>
                    <a:pt x="19" y="1821"/>
                  </a:cubicBezTo>
                  <a:cubicBezTo>
                    <a:pt x="19" y="1905"/>
                    <a:pt x="10" y="1998"/>
                    <a:pt x="0" y="2082"/>
                  </a:cubicBezTo>
                  <a:cubicBezTo>
                    <a:pt x="38" y="1914"/>
                    <a:pt x="56" y="1747"/>
                    <a:pt x="65" y="1571"/>
                  </a:cubicBezTo>
                  <a:cubicBezTo>
                    <a:pt x="75" y="1394"/>
                    <a:pt x="75" y="1217"/>
                    <a:pt x="75" y="1050"/>
                  </a:cubicBezTo>
                  <a:cubicBezTo>
                    <a:pt x="75" y="874"/>
                    <a:pt x="75" y="697"/>
                    <a:pt x="65" y="521"/>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3"/>
            <p:cNvSpPr/>
            <p:nvPr/>
          </p:nvSpPr>
          <p:spPr>
            <a:xfrm>
              <a:off x="3585375" y="2218500"/>
              <a:ext cx="21400" cy="53450"/>
            </a:xfrm>
            <a:custGeom>
              <a:rect b="b" l="l" r="r" t="t"/>
              <a:pathLst>
                <a:path extrusionOk="0" h="2138" w="856">
                  <a:moveTo>
                    <a:pt x="855" y="1"/>
                  </a:moveTo>
                  <a:lnTo>
                    <a:pt x="855" y="1"/>
                  </a:lnTo>
                  <a:cubicBezTo>
                    <a:pt x="763" y="177"/>
                    <a:pt x="688" y="354"/>
                    <a:pt x="605" y="521"/>
                  </a:cubicBezTo>
                  <a:cubicBezTo>
                    <a:pt x="540" y="698"/>
                    <a:pt x="456" y="884"/>
                    <a:pt x="382" y="1060"/>
                  </a:cubicBezTo>
                  <a:cubicBezTo>
                    <a:pt x="317" y="1237"/>
                    <a:pt x="242" y="1404"/>
                    <a:pt x="177" y="1590"/>
                  </a:cubicBezTo>
                  <a:cubicBezTo>
                    <a:pt x="122" y="1766"/>
                    <a:pt x="47" y="1952"/>
                    <a:pt x="1" y="2138"/>
                  </a:cubicBezTo>
                  <a:cubicBezTo>
                    <a:pt x="38" y="2045"/>
                    <a:pt x="75" y="1961"/>
                    <a:pt x="112" y="1868"/>
                  </a:cubicBezTo>
                  <a:cubicBezTo>
                    <a:pt x="140" y="1775"/>
                    <a:pt x="177" y="1701"/>
                    <a:pt x="214" y="1608"/>
                  </a:cubicBezTo>
                  <a:lnTo>
                    <a:pt x="437" y="1069"/>
                  </a:lnTo>
                  <a:lnTo>
                    <a:pt x="642" y="540"/>
                  </a:lnTo>
                  <a:cubicBezTo>
                    <a:pt x="716" y="363"/>
                    <a:pt x="781" y="187"/>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3"/>
            <p:cNvSpPr/>
            <p:nvPr/>
          </p:nvSpPr>
          <p:spPr>
            <a:xfrm>
              <a:off x="3586075" y="2238950"/>
              <a:ext cx="1425" cy="14650"/>
            </a:xfrm>
            <a:custGeom>
              <a:rect b="b" l="l" r="r" t="t"/>
              <a:pathLst>
                <a:path extrusionOk="0" h="586" w="57">
                  <a:moveTo>
                    <a:pt x="38" y="1"/>
                  </a:moveTo>
                  <a:cubicBezTo>
                    <a:pt x="19" y="103"/>
                    <a:pt x="10" y="196"/>
                    <a:pt x="1" y="289"/>
                  </a:cubicBezTo>
                  <a:lnTo>
                    <a:pt x="1" y="437"/>
                  </a:lnTo>
                  <a:cubicBezTo>
                    <a:pt x="1" y="484"/>
                    <a:pt x="10" y="539"/>
                    <a:pt x="10" y="586"/>
                  </a:cubicBezTo>
                  <a:cubicBezTo>
                    <a:pt x="38" y="539"/>
                    <a:pt x="47" y="484"/>
                    <a:pt x="47" y="437"/>
                  </a:cubicBezTo>
                  <a:cubicBezTo>
                    <a:pt x="56" y="391"/>
                    <a:pt x="56" y="335"/>
                    <a:pt x="56" y="289"/>
                  </a:cubicBezTo>
                  <a:cubicBezTo>
                    <a:pt x="56" y="196"/>
                    <a:pt x="56" y="93"/>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3"/>
            <p:cNvSpPr/>
            <p:nvPr/>
          </p:nvSpPr>
          <p:spPr>
            <a:xfrm>
              <a:off x="3587700" y="2233375"/>
              <a:ext cx="2125" cy="9075"/>
            </a:xfrm>
            <a:custGeom>
              <a:rect b="b" l="l" r="r" t="t"/>
              <a:pathLst>
                <a:path extrusionOk="0" h="363" w="85">
                  <a:moveTo>
                    <a:pt x="19" y="1"/>
                  </a:moveTo>
                  <a:cubicBezTo>
                    <a:pt x="1" y="56"/>
                    <a:pt x="19" y="131"/>
                    <a:pt x="29" y="177"/>
                  </a:cubicBezTo>
                  <a:cubicBezTo>
                    <a:pt x="29" y="205"/>
                    <a:pt x="29" y="233"/>
                    <a:pt x="38" y="270"/>
                  </a:cubicBezTo>
                  <a:cubicBezTo>
                    <a:pt x="38" y="298"/>
                    <a:pt x="47" y="326"/>
                    <a:pt x="47" y="363"/>
                  </a:cubicBezTo>
                  <a:cubicBezTo>
                    <a:pt x="66" y="335"/>
                    <a:pt x="75" y="298"/>
                    <a:pt x="75" y="270"/>
                  </a:cubicBezTo>
                  <a:cubicBezTo>
                    <a:pt x="84" y="233"/>
                    <a:pt x="75" y="205"/>
                    <a:pt x="75" y="177"/>
                  </a:cubicBezTo>
                  <a:cubicBezTo>
                    <a:pt x="66"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
            <p:cNvSpPr/>
            <p:nvPr/>
          </p:nvSpPr>
          <p:spPr>
            <a:xfrm>
              <a:off x="3590725" y="2233150"/>
              <a:ext cx="2350" cy="13500"/>
            </a:xfrm>
            <a:custGeom>
              <a:rect b="b" l="l" r="r" t="t"/>
              <a:pathLst>
                <a:path extrusionOk="0" h="540" w="94">
                  <a:moveTo>
                    <a:pt x="84" y="0"/>
                  </a:moveTo>
                  <a:cubicBezTo>
                    <a:pt x="47" y="93"/>
                    <a:pt x="38" y="186"/>
                    <a:pt x="19" y="260"/>
                  </a:cubicBezTo>
                  <a:cubicBezTo>
                    <a:pt x="10" y="353"/>
                    <a:pt x="0" y="446"/>
                    <a:pt x="0" y="539"/>
                  </a:cubicBezTo>
                  <a:cubicBezTo>
                    <a:pt x="19" y="511"/>
                    <a:pt x="38" y="465"/>
                    <a:pt x="47" y="418"/>
                  </a:cubicBezTo>
                  <a:cubicBezTo>
                    <a:pt x="56" y="372"/>
                    <a:pt x="56" y="325"/>
                    <a:pt x="65"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
            <p:cNvSpPr/>
            <p:nvPr/>
          </p:nvSpPr>
          <p:spPr>
            <a:xfrm>
              <a:off x="3587250" y="2251725"/>
              <a:ext cx="2325" cy="8375"/>
            </a:xfrm>
            <a:custGeom>
              <a:rect b="b" l="l" r="r" t="t"/>
              <a:pathLst>
                <a:path extrusionOk="0" h="335" w="93">
                  <a:moveTo>
                    <a:pt x="93" y="1"/>
                  </a:moveTo>
                  <a:cubicBezTo>
                    <a:pt x="56" y="47"/>
                    <a:pt x="47" y="103"/>
                    <a:pt x="19" y="158"/>
                  </a:cubicBezTo>
                  <a:cubicBezTo>
                    <a:pt x="9" y="214"/>
                    <a:pt x="0" y="279"/>
                    <a:pt x="0" y="335"/>
                  </a:cubicBezTo>
                  <a:cubicBezTo>
                    <a:pt x="37" y="279"/>
                    <a:pt x="56" y="233"/>
                    <a:pt x="65" y="168"/>
                  </a:cubicBezTo>
                  <a:cubicBezTo>
                    <a:pt x="84" y="112"/>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
            <p:cNvSpPr/>
            <p:nvPr/>
          </p:nvSpPr>
          <p:spPr>
            <a:xfrm>
              <a:off x="3601400" y="2204800"/>
              <a:ext cx="1425" cy="12800"/>
            </a:xfrm>
            <a:custGeom>
              <a:rect b="b" l="l" r="r" t="t"/>
              <a:pathLst>
                <a:path extrusionOk="0" h="512" w="57">
                  <a:moveTo>
                    <a:pt x="10" y="1"/>
                  </a:moveTo>
                  <a:cubicBezTo>
                    <a:pt x="1" y="94"/>
                    <a:pt x="10" y="177"/>
                    <a:pt x="10" y="261"/>
                  </a:cubicBezTo>
                  <a:cubicBezTo>
                    <a:pt x="10" y="307"/>
                    <a:pt x="29" y="345"/>
                    <a:pt x="29" y="391"/>
                  </a:cubicBezTo>
                  <a:cubicBezTo>
                    <a:pt x="29" y="437"/>
                    <a:pt x="38" y="465"/>
                    <a:pt x="38" y="512"/>
                  </a:cubicBezTo>
                  <a:cubicBezTo>
                    <a:pt x="47" y="484"/>
                    <a:pt x="57" y="437"/>
                    <a:pt x="57" y="391"/>
                  </a:cubicBezTo>
                  <a:lnTo>
                    <a:pt x="57" y="261"/>
                  </a:lnTo>
                  <a:cubicBezTo>
                    <a:pt x="57" y="177"/>
                    <a:pt x="47"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
            <p:cNvSpPr/>
            <p:nvPr/>
          </p:nvSpPr>
          <p:spPr>
            <a:xfrm>
              <a:off x="3600025" y="2213625"/>
              <a:ext cx="1175" cy="9100"/>
            </a:xfrm>
            <a:custGeom>
              <a:rect b="b" l="l" r="r" t="t"/>
              <a:pathLst>
                <a:path extrusionOk="0" h="364" w="47">
                  <a:moveTo>
                    <a:pt x="0" y="1"/>
                  </a:moveTo>
                  <a:lnTo>
                    <a:pt x="0" y="187"/>
                  </a:lnTo>
                  <a:cubicBezTo>
                    <a:pt x="0" y="242"/>
                    <a:pt x="9" y="298"/>
                    <a:pt x="9" y="363"/>
                  </a:cubicBezTo>
                  <a:cubicBezTo>
                    <a:pt x="37" y="326"/>
                    <a:pt x="47" y="298"/>
                    <a:pt x="47" y="270"/>
                  </a:cubicBezTo>
                  <a:lnTo>
                    <a:pt x="47" y="177"/>
                  </a:lnTo>
                  <a:cubicBezTo>
                    <a:pt x="47" y="140"/>
                    <a:pt x="47" y="112"/>
                    <a:pt x="37" y="84"/>
                  </a:cubicBezTo>
                  <a:cubicBezTo>
                    <a:pt x="19" y="57"/>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
            <p:cNvSpPr/>
            <p:nvPr/>
          </p:nvSpPr>
          <p:spPr>
            <a:xfrm>
              <a:off x="3598150" y="2204100"/>
              <a:ext cx="1900" cy="4675"/>
            </a:xfrm>
            <a:custGeom>
              <a:rect b="b" l="l" r="r" t="t"/>
              <a:pathLst>
                <a:path extrusionOk="0" h="187" w="76">
                  <a:moveTo>
                    <a:pt x="1" y="1"/>
                  </a:moveTo>
                  <a:cubicBezTo>
                    <a:pt x="1" y="29"/>
                    <a:pt x="19" y="66"/>
                    <a:pt x="19" y="94"/>
                  </a:cubicBezTo>
                  <a:cubicBezTo>
                    <a:pt x="19" y="103"/>
                    <a:pt x="29" y="122"/>
                    <a:pt x="29" y="140"/>
                  </a:cubicBezTo>
                  <a:cubicBezTo>
                    <a:pt x="38" y="150"/>
                    <a:pt x="38" y="168"/>
                    <a:pt x="47" y="187"/>
                  </a:cubicBezTo>
                  <a:cubicBezTo>
                    <a:pt x="75" y="150"/>
                    <a:pt x="75" y="112"/>
                    <a:pt x="66" y="75"/>
                  </a:cubicBezTo>
                  <a:cubicBezTo>
                    <a:pt x="47" y="66"/>
                    <a:pt x="47" y="47"/>
                    <a:pt x="38" y="29"/>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
            <p:cNvSpPr/>
            <p:nvPr/>
          </p:nvSpPr>
          <p:spPr>
            <a:xfrm>
              <a:off x="3623475" y="2215025"/>
              <a:ext cx="4200" cy="11175"/>
            </a:xfrm>
            <a:custGeom>
              <a:rect b="b" l="l" r="r" t="t"/>
              <a:pathLst>
                <a:path extrusionOk="0" h="447" w="168">
                  <a:moveTo>
                    <a:pt x="0" y="1"/>
                  </a:moveTo>
                  <a:lnTo>
                    <a:pt x="0" y="1"/>
                  </a:lnTo>
                  <a:cubicBezTo>
                    <a:pt x="65" y="56"/>
                    <a:pt x="93" y="140"/>
                    <a:pt x="93" y="214"/>
                  </a:cubicBezTo>
                  <a:lnTo>
                    <a:pt x="93" y="326"/>
                  </a:lnTo>
                  <a:lnTo>
                    <a:pt x="93" y="382"/>
                  </a:lnTo>
                  <a:cubicBezTo>
                    <a:pt x="84" y="400"/>
                    <a:pt x="84" y="419"/>
                    <a:pt x="84" y="447"/>
                  </a:cubicBezTo>
                  <a:cubicBezTo>
                    <a:pt x="93" y="419"/>
                    <a:pt x="103" y="409"/>
                    <a:pt x="121" y="382"/>
                  </a:cubicBezTo>
                  <a:cubicBezTo>
                    <a:pt x="131" y="372"/>
                    <a:pt x="131" y="354"/>
                    <a:pt x="140" y="326"/>
                  </a:cubicBezTo>
                  <a:cubicBezTo>
                    <a:pt x="149" y="289"/>
                    <a:pt x="168" y="242"/>
                    <a:pt x="149" y="196"/>
                  </a:cubicBezTo>
                  <a:cubicBezTo>
                    <a:pt x="149" y="149"/>
                    <a:pt x="131" y="103"/>
                    <a:pt x="103" y="75"/>
                  </a:cubicBezTo>
                  <a:cubicBezTo>
                    <a:pt x="84"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3"/>
            <p:cNvSpPr/>
            <p:nvPr/>
          </p:nvSpPr>
          <p:spPr>
            <a:xfrm>
              <a:off x="3621850" y="2222000"/>
              <a:ext cx="3050" cy="10700"/>
            </a:xfrm>
            <a:custGeom>
              <a:rect b="b" l="l" r="r" t="t"/>
              <a:pathLst>
                <a:path extrusionOk="0" h="428" w="122">
                  <a:moveTo>
                    <a:pt x="121" y="0"/>
                  </a:moveTo>
                  <a:lnTo>
                    <a:pt x="121" y="0"/>
                  </a:lnTo>
                  <a:cubicBezTo>
                    <a:pt x="103" y="37"/>
                    <a:pt x="93" y="75"/>
                    <a:pt x="93" y="121"/>
                  </a:cubicBezTo>
                  <a:lnTo>
                    <a:pt x="56" y="223"/>
                  </a:lnTo>
                  <a:lnTo>
                    <a:pt x="28" y="325"/>
                  </a:lnTo>
                  <a:lnTo>
                    <a:pt x="0" y="428"/>
                  </a:lnTo>
                  <a:cubicBezTo>
                    <a:pt x="28" y="409"/>
                    <a:pt x="56" y="372"/>
                    <a:pt x="65" y="335"/>
                  </a:cubicBezTo>
                  <a:lnTo>
                    <a:pt x="103" y="233"/>
                  </a:lnTo>
                  <a:cubicBezTo>
                    <a:pt x="121" y="149"/>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3"/>
            <p:cNvSpPr/>
            <p:nvPr/>
          </p:nvSpPr>
          <p:spPr>
            <a:xfrm>
              <a:off x="3620925" y="2230125"/>
              <a:ext cx="5125" cy="9075"/>
            </a:xfrm>
            <a:custGeom>
              <a:rect b="b" l="l" r="r" t="t"/>
              <a:pathLst>
                <a:path extrusionOk="0" h="363" w="205">
                  <a:moveTo>
                    <a:pt x="205" y="0"/>
                  </a:moveTo>
                  <a:lnTo>
                    <a:pt x="205" y="0"/>
                  </a:lnTo>
                  <a:cubicBezTo>
                    <a:pt x="158" y="56"/>
                    <a:pt x="140" y="121"/>
                    <a:pt x="93" y="186"/>
                  </a:cubicBezTo>
                  <a:cubicBezTo>
                    <a:pt x="56" y="242"/>
                    <a:pt x="28" y="307"/>
                    <a:pt x="0" y="363"/>
                  </a:cubicBezTo>
                  <a:cubicBezTo>
                    <a:pt x="28" y="354"/>
                    <a:pt x="56" y="316"/>
                    <a:pt x="84" y="289"/>
                  </a:cubicBezTo>
                  <a:cubicBezTo>
                    <a:pt x="102" y="261"/>
                    <a:pt x="130" y="233"/>
                    <a:pt x="140" y="196"/>
                  </a:cubicBezTo>
                  <a:cubicBezTo>
                    <a:pt x="158" y="177"/>
                    <a:pt x="177" y="140"/>
                    <a:pt x="186" y="103"/>
                  </a:cubicBezTo>
                  <a:cubicBezTo>
                    <a:pt x="195" y="75"/>
                    <a:pt x="205"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
            <p:cNvSpPr/>
            <p:nvPr/>
          </p:nvSpPr>
          <p:spPr>
            <a:xfrm>
              <a:off x="3620925" y="2221525"/>
              <a:ext cx="2100" cy="6525"/>
            </a:xfrm>
            <a:custGeom>
              <a:rect b="b" l="l" r="r" t="t"/>
              <a:pathLst>
                <a:path extrusionOk="0" h="261" w="84">
                  <a:moveTo>
                    <a:pt x="65" y="1"/>
                  </a:moveTo>
                  <a:cubicBezTo>
                    <a:pt x="47" y="47"/>
                    <a:pt x="37" y="94"/>
                    <a:pt x="19" y="122"/>
                  </a:cubicBezTo>
                  <a:cubicBezTo>
                    <a:pt x="10" y="168"/>
                    <a:pt x="0" y="214"/>
                    <a:pt x="0" y="261"/>
                  </a:cubicBezTo>
                  <a:cubicBezTo>
                    <a:pt x="37" y="233"/>
                    <a:pt x="56" y="187"/>
                    <a:pt x="65" y="140"/>
                  </a:cubicBezTo>
                  <a:cubicBezTo>
                    <a:pt x="84" y="112"/>
                    <a:pt x="84" y="94"/>
                    <a:pt x="84" y="66"/>
                  </a:cubicBezTo>
                  <a:cubicBezTo>
                    <a:pt x="84" y="47"/>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3"/>
            <p:cNvSpPr/>
            <p:nvPr/>
          </p:nvSpPr>
          <p:spPr>
            <a:xfrm>
              <a:off x="3589550" y="2264025"/>
              <a:ext cx="9325" cy="5150"/>
            </a:xfrm>
            <a:custGeom>
              <a:rect b="b" l="l" r="r" t="t"/>
              <a:pathLst>
                <a:path extrusionOk="0" h="206" w="373">
                  <a:moveTo>
                    <a:pt x="373" y="1"/>
                  </a:moveTo>
                  <a:cubicBezTo>
                    <a:pt x="298" y="38"/>
                    <a:pt x="243" y="66"/>
                    <a:pt x="187" y="94"/>
                  </a:cubicBezTo>
                  <a:cubicBezTo>
                    <a:pt x="112" y="131"/>
                    <a:pt x="57" y="159"/>
                    <a:pt x="1" y="205"/>
                  </a:cubicBezTo>
                  <a:cubicBezTo>
                    <a:pt x="29" y="205"/>
                    <a:pt x="66" y="187"/>
                    <a:pt x="103" y="187"/>
                  </a:cubicBezTo>
                  <a:cubicBezTo>
                    <a:pt x="140" y="177"/>
                    <a:pt x="168" y="159"/>
                    <a:pt x="205" y="140"/>
                  </a:cubicBezTo>
                  <a:cubicBezTo>
                    <a:pt x="280" y="112"/>
                    <a:pt x="335" y="75"/>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3"/>
            <p:cNvSpPr/>
            <p:nvPr/>
          </p:nvSpPr>
          <p:spPr>
            <a:xfrm>
              <a:off x="3591875" y="2260550"/>
              <a:ext cx="6550" cy="4675"/>
            </a:xfrm>
            <a:custGeom>
              <a:rect b="b" l="l" r="r" t="t"/>
              <a:pathLst>
                <a:path extrusionOk="0" h="187" w="262">
                  <a:moveTo>
                    <a:pt x="261" y="1"/>
                  </a:moveTo>
                  <a:lnTo>
                    <a:pt x="261" y="1"/>
                  </a:lnTo>
                  <a:cubicBezTo>
                    <a:pt x="242" y="19"/>
                    <a:pt x="215" y="38"/>
                    <a:pt x="196" y="47"/>
                  </a:cubicBezTo>
                  <a:cubicBezTo>
                    <a:pt x="168" y="66"/>
                    <a:pt x="150" y="84"/>
                    <a:pt x="122" y="93"/>
                  </a:cubicBezTo>
                  <a:cubicBezTo>
                    <a:pt x="84" y="131"/>
                    <a:pt x="47" y="159"/>
                    <a:pt x="1" y="186"/>
                  </a:cubicBezTo>
                  <a:cubicBezTo>
                    <a:pt x="19" y="186"/>
                    <a:pt x="57" y="186"/>
                    <a:pt x="94" y="177"/>
                  </a:cubicBezTo>
                  <a:cubicBezTo>
                    <a:pt x="112" y="168"/>
                    <a:pt x="140" y="140"/>
                    <a:pt x="159" y="131"/>
                  </a:cubicBezTo>
                  <a:cubicBezTo>
                    <a:pt x="205" y="93"/>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
            <p:cNvSpPr/>
            <p:nvPr/>
          </p:nvSpPr>
          <p:spPr>
            <a:xfrm>
              <a:off x="3593050" y="2254050"/>
              <a:ext cx="3500" cy="7225"/>
            </a:xfrm>
            <a:custGeom>
              <a:rect b="b" l="l" r="r" t="t"/>
              <a:pathLst>
                <a:path extrusionOk="0" h="289" w="140">
                  <a:moveTo>
                    <a:pt x="140" y="0"/>
                  </a:moveTo>
                  <a:lnTo>
                    <a:pt x="140" y="0"/>
                  </a:lnTo>
                  <a:cubicBezTo>
                    <a:pt x="93" y="47"/>
                    <a:pt x="65" y="93"/>
                    <a:pt x="47" y="140"/>
                  </a:cubicBezTo>
                  <a:cubicBezTo>
                    <a:pt x="19" y="186"/>
                    <a:pt x="10" y="233"/>
                    <a:pt x="0" y="288"/>
                  </a:cubicBezTo>
                  <a:cubicBezTo>
                    <a:pt x="47" y="251"/>
                    <a:pt x="65" y="205"/>
                    <a:pt x="93" y="158"/>
                  </a:cubicBezTo>
                  <a:cubicBezTo>
                    <a:pt x="103" y="121"/>
                    <a:pt x="112" y="103"/>
                    <a:pt x="130" y="75"/>
                  </a:cubicBezTo>
                  <a:cubicBezTo>
                    <a:pt x="140" y="56"/>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3"/>
            <p:cNvSpPr/>
            <p:nvPr/>
          </p:nvSpPr>
          <p:spPr>
            <a:xfrm>
              <a:off x="3597450" y="2253575"/>
              <a:ext cx="4450" cy="5600"/>
            </a:xfrm>
            <a:custGeom>
              <a:rect b="b" l="l" r="r" t="t"/>
              <a:pathLst>
                <a:path extrusionOk="0" h="224" w="178">
                  <a:moveTo>
                    <a:pt x="177" y="1"/>
                  </a:moveTo>
                  <a:lnTo>
                    <a:pt x="177" y="1"/>
                  </a:lnTo>
                  <a:cubicBezTo>
                    <a:pt x="131" y="29"/>
                    <a:pt x="103" y="66"/>
                    <a:pt x="66" y="94"/>
                  </a:cubicBezTo>
                  <a:cubicBezTo>
                    <a:pt x="47" y="140"/>
                    <a:pt x="10" y="177"/>
                    <a:pt x="1" y="224"/>
                  </a:cubicBezTo>
                  <a:cubicBezTo>
                    <a:pt x="47" y="205"/>
                    <a:pt x="75" y="168"/>
                    <a:pt x="112" y="131"/>
                  </a:cubicBezTo>
                  <a:cubicBezTo>
                    <a:pt x="131" y="8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3"/>
            <p:cNvSpPr/>
            <p:nvPr/>
          </p:nvSpPr>
          <p:spPr>
            <a:xfrm>
              <a:off x="3601400" y="2254750"/>
              <a:ext cx="6075" cy="6750"/>
            </a:xfrm>
            <a:custGeom>
              <a:rect b="b" l="l" r="r" t="t"/>
              <a:pathLst>
                <a:path extrusionOk="0" h="270" w="243">
                  <a:moveTo>
                    <a:pt x="242" y="0"/>
                  </a:moveTo>
                  <a:cubicBezTo>
                    <a:pt x="196" y="28"/>
                    <a:pt x="149" y="75"/>
                    <a:pt x="103" y="121"/>
                  </a:cubicBezTo>
                  <a:cubicBezTo>
                    <a:pt x="75" y="168"/>
                    <a:pt x="29" y="214"/>
                    <a:pt x="1" y="270"/>
                  </a:cubicBezTo>
                  <a:cubicBezTo>
                    <a:pt x="57" y="251"/>
                    <a:pt x="103" y="205"/>
                    <a:pt x="140" y="158"/>
                  </a:cubicBezTo>
                  <a:cubicBezTo>
                    <a:pt x="177" y="103"/>
                    <a:pt x="224" y="6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3"/>
            <p:cNvSpPr/>
            <p:nvPr/>
          </p:nvSpPr>
          <p:spPr>
            <a:xfrm>
              <a:off x="3561700" y="2208300"/>
              <a:ext cx="3500" cy="11625"/>
            </a:xfrm>
            <a:custGeom>
              <a:rect b="b" l="l" r="r" t="t"/>
              <a:pathLst>
                <a:path extrusionOk="0" h="465" w="140">
                  <a:moveTo>
                    <a:pt x="139" y="0"/>
                  </a:moveTo>
                  <a:lnTo>
                    <a:pt x="65" y="112"/>
                  </a:lnTo>
                  <a:cubicBezTo>
                    <a:pt x="47" y="140"/>
                    <a:pt x="37" y="186"/>
                    <a:pt x="19" y="223"/>
                  </a:cubicBezTo>
                  <a:cubicBezTo>
                    <a:pt x="9" y="307"/>
                    <a:pt x="0" y="390"/>
                    <a:pt x="37" y="465"/>
                  </a:cubicBezTo>
                  <a:cubicBezTo>
                    <a:pt x="37" y="437"/>
                    <a:pt x="37" y="390"/>
                    <a:pt x="47" y="353"/>
                  </a:cubicBezTo>
                  <a:cubicBezTo>
                    <a:pt x="56" y="307"/>
                    <a:pt x="56" y="270"/>
                    <a:pt x="65" y="232"/>
                  </a:cubicBezTo>
                  <a:cubicBezTo>
                    <a:pt x="93" y="158"/>
                    <a:pt x="112" y="84"/>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
            <p:cNvSpPr/>
            <p:nvPr/>
          </p:nvSpPr>
          <p:spPr>
            <a:xfrm>
              <a:off x="3564000" y="2213400"/>
              <a:ext cx="1650" cy="9775"/>
            </a:xfrm>
            <a:custGeom>
              <a:rect b="b" l="l" r="r" t="t"/>
              <a:pathLst>
                <a:path extrusionOk="0" h="391" w="66">
                  <a:moveTo>
                    <a:pt x="66" y="1"/>
                  </a:moveTo>
                  <a:cubicBezTo>
                    <a:pt x="47" y="19"/>
                    <a:pt x="38" y="56"/>
                    <a:pt x="38" y="75"/>
                  </a:cubicBezTo>
                  <a:cubicBezTo>
                    <a:pt x="20" y="112"/>
                    <a:pt x="10" y="149"/>
                    <a:pt x="10" y="186"/>
                  </a:cubicBezTo>
                  <a:cubicBezTo>
                    <a:pt x="1" y="251"/>
                    <a:pt x="10" y="335"/>
                    <a:pt x="47" y="391"/>
                  </a:cubicBezTo>
                  <a:lnTo>
                    <a:pt x="47" y="289"/>
                  </a:lnTo>
                  <a:cubicBezTo>
                    <a:pt x="47" y="261"/>
                    <a:pt x="57" y="233"/>
                    <a:pt x="57" y="196"/>
                  </a:cubicBezTo>
                  <a:cubicBezTo>
                    <a:pt x="57" y="140"/>
                    <a:pt x="66" y="66"/>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3"/>
            <p:cNvSpPr/>
            <p:nvPr/>
          </p:nvSpPr>
          <p:spPr>
            <a:xfrm>
              <a:off x="3566800" y="2219200"/>
              <a:ext cx="1175" cy="10475"/>
            </a:xfrm>
            <a:custGeom>
              <a:rect b="b" l="l" r="r" t="t"/>
              <a:pathLst>
                <a:path extrusionOk="0" h="419" w="47">
                  <a:moveTo>
                    <a:pt x="28" y="1"/>
                  </a:moveTo>
                  <a:cubicBezTo>
                    <a:pt x="0" y="66"/>
                    <a:pt x="0" y="140"/>
                    <a:pt x="0" y="205"/>
                  </a:cubicBezTo>
                  <a:cubicBezTo>
                    <a:pt x="0" y="242"/>
                    <a:pt x="0" y="280"/>
                    <a:pt x="19" y="307"/>
                  </a:cubicBezTo>
                  <a:cubicBezTo>
                    <a:pt x="19" y="345"/>
                    <a:pt x="28" y="382"/>
                    <a:pt x="47" y="419"/>
                  </a:cubicBezTo>
                  <a:lnTo>
                    <a:pt x="47" y="307"/>
                  </a:lnTo>
                  <a:lnTo>
                    <a:pt x="47" y="205"/>
                  </a:lnTo>
                  <a:cubicBezTo>
                    <a:pt x="47" y="140"/>
                    <a:pt x="38"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3"/>
            <p:cNvSpPr/>
            <p:nvPr/>
          </p:nvSpPr>
          <p:spPr>
            <a:xfrm>
              <a:off x="3564000" y="2227325"/>
              <a:ext cx="2825" cy="10500"/>
            </a:xfrm>
            <a:custGeom>
              <a:rect b="b" l="l" r="r" t="t"/>
              <a:pathLst>
                <a:path extrusionOk="0" h="420" w="113">
                  <a:moveTo>
                    <a:pt x="1" y="1"/>
                  </a:moveTo>
                  <a:cubicBezTo>
                    <a:pt x="1" y="75"/>
                    <a:pt x="10" y="150"/>
                    <a:pt x="20" y="215"/>
                  </a:cubicBezTo>
                  <a:lnTo>
                    <a:pt x="57" y="326"/>
                  </a:lnTo>
                  <a:cubicBezTo>
                    <a:pt x="66" y="354"/>
                    <a:pt x="94" y="391"/>
                    <a:pt x="112" y="419"/>
                  </a:cubicBezTo>
                  <a:lnTo>
                    <a:pt x="94" y="308"/>
                  </a:lnTo>
                  <a:cubicBezTo>
                    <a:pt x="94" y="280"/>
                    <a:pt x="75" y="243"/>
                    <a:pt x="66" y="205"/>
                  </a:cubicBezTo>
                  <a:cubicBezTo>
                    <a:pt x="57" y="140"/>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3"/>
            <p:cNvSpPr/>
            <p:nvPr/>
          </p:nvSpPr>
          <p:spPr>
            <a:xfrm>
              <a:off x="3568650" y="2234775"/>
              <a:ext cx="1900" cy="11400"/>
            </a:xfrm>
            <a:custGeom>
              <a:rect b="b" l="l" r="r" t="t"/>
              <a:pathLst>
                <a:path extrusionOk="0" h="456" w="76">
                  <a:moveTo>
                    <a:pt x="19" y="0"/>
                  </a:moveTo>
                  <a:cubicBezTo>
                    <a:pt x="1" y="84"/>
                    <a:pt x="1" y="149"/>
                    <a:pt x="1" y="233"/>
                  </a:cubicBezTo>
                  <a:cubicBezTo>
                    <a:pt x="10" y="270"/>
                    <a:pt x="10" y="316"/>
                    <a:pt x="19" y="353"/>
                  </a:cubicBezTo>
                  <a:cubicBezTo>
                    <a:pt x="29" y="381"/>
                    <a:pt x="57" y="428"/>
                    <a:pt x="75" y="456"/>
                  </a:cubicBezTo>
                  <a:cubicBezTo>
                    <a:pt x="75" y="409"/>
                    <a:pt x="66" y="372"/>
                    <a:pt x="66" y="335"/>
                  </a:cubicBezTo>
                  <a:lnTo>
                    <a:pt x="57" y="223"/>
                  </a:lnTo>
                  <a:cubicBezTo>
                    <a:pt x="57" y="149"/>
                    <a:pt x="47"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
            <p:cNvSpPr/>
            <p:nvPr/>
          </p:nvSpPr>
          <p:spPr>
            <a:xfrm>
              <a:off x="3589550" y="2218500"/>
              <a:ext cx="1200" cy="4925"/>
            </a:xfrm>
            <a:custGeom>
              <a:rect b="b" l="l" r="r" t="t"/>
              <a:pathLst>
                <a:path extrusionOk="0" h="197" w="48">
                  <a:moveTo>
                    <a:pt x="29" y="1"/>
                  </a:moveTo>
                  <a:cubicBezTo>
                    <a:pt x="10" y="38"/>
                    <a:pt x="10" y="75"/>
                    <a:pt x="1" y="94"/>
                  </a:cubicBezTo>
                  <a:cubicBezTo>
                    <a:pt x="1" y="131"/>
                    <a:pt x="1" y="168"/>
                    <a:pt x="10" y="196"/>
                  </a:cubicBezTo>
                  <a:cubicBezTo>
                    <a:pt x="29" y="177"/>
                    <a:pt x="47" y="140"/>
                    <a:pt x="47" y="103"/>
                  </a:cubicBezTo>
                  <a:cubicBezTo>
                    <a:pt x="47" y="75"/>
                    <a:pt x="47"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
            <p:cNvSpPr/>
            <p:nvPr/>
          </p:nvSpPr>
          <p:spPr>
            <a:xfrm>
              <a:off x="3591650" y="2214800"/>
              <a:ext cx="1650" cy="4900"/>
            </a:xfrm>
            <a:custGeom>
              <a:rect b="b" l="l" r="r" t="t"/>
              <a:pathLst>
                <a:path extrusionOk="0" h="196" w="66">
                  <a:moveTo>
                    <a:pt x="47" y="0"/>
                  </a:moveTo>
                  <a:cubicBezTo>
                    <a:pt x="19" y="37"/>
                    <a:pt x="19" y="65"/>
                    <a:pt x="10" y="93"/>
                  </a:cubicBezTo>
                  <a:cubicBezTo>
                    <a:pt x="1" y="130"/>
                    <a:pt x="10" y="158"/>
                    <a:pt x="19" y="195"/>
                  </a:cubicBezTo>
                  <a:cubicBezTo>
                    <a:pt x="47" y="177"/>
                    <a:pt x="56" y="140"/>
                    <a:pt x="56" y="102"/>
                  </a:cubicBezTo>
                  <a:cubicBezTo>
                    <a:pt x="66" y="65"/>
                    <a:pt x="56"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3"/>
            <p:cNvSpPr/>
            <p:nvPr/>
          </p:nvSpPr>
          <p:spPr>
            <a:xfrm>
              <a:off x="3572150" y="2250100"/>
              <a:ext cx="2800" cy="7450"/>
            </a:xfrm>
            <a:custGeom>
              <a:rect b="b" l="l" r="r" t="t"/>
              <a:pathLst>
                <a:path extrusionOk="0" h="298" w="112">
                  <a:moveTo>
                    <a:pt x="9" y="0"/>
                  </a:moveTo>
                  <a:lnTo>
                    <a:pt x="9" y="0"/>
                  </a:lnTo>
                  <a:cubicBezTo>
                    <a:pt x="0" y="47"/>
                    <a:pt x="9" y="93"/>
                    <a:pt x="28" y="168"/>
                  </a:cubicBezTo>
                  <a:lnTo>
                    <a:pt x="65" y="233"/>
                  </a:lnTo>
                  <a:cubicBezTo>
                    <a:pt x="84" y="261"/>
                    <a:pt x="93" y="279"/>
                    <a:pt x="112" y="298"/>
                  </a:cubicBezTo>
                  <a:cubicBezTo>
                    <a:pt x="102" y="233"/>
                    <a:pt x="93" y="186"/>
                    <a:pt x="84" y="140"/>
                  </a:cubicBezTo>
                  <a:cubicBezTo>
                    <a:pt x="56" y="93"/>
                    <a:pt x="47"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3"/>
            <p:cNvSpPr/>
            <p:nvPr/>
          </p:nvSpPr>
          <p:spPr>
            <a:xfrm>
              <a:off x="3491550" y="2185650"/>
              <a:ext cx="72725" cy="73475"/>
            </a:xfrm>
            <a:custGeom>
              <a:rect b="b" l="l" r="r" t="t"/>
              <a:pathLst>
                <a:path extrusionOk="0" h="2939" w="2909">
                  <a:moveTo>
                    <a:pt x="2025" y="0"/>
                  </a:moveTo>
                  <a:cubicBezTo>
                    <a:pt x="1925" y="0"/>
                    <a:pt x="1828" y="31"/>
                    <a:pt x="1756" y="98"/>
                  </a:cubicBezTo>
                  <a:cubicBezTo>
                    <a:pt x="1580" y="246"/>
                    <a:pt x="1598" y="516"/>
                    <a:pt x="1617" y="739"/>
                  </a:cubicBezTo>
                  <a:cubicBezTo>
                    <a:pt x="1515" y="600"/>
                    <a:pt x="1394" y="460"/>
                    <a:pt x="1245" y="386"/>
                  </a:cubicBezTo>
                  <a:cubicBezTo>
                    <a:pt x="1184" y="360"/>
                    <a:pt x="1114" y="346"/>
                    <a:pt x="1045" y="346"/>
                  </a:cubicBezTo>
                  <a:cubicBezTo>
                    <a:pt x="938" y="346"/>
                    <a:pt x="834" y="381"/>
                    <a:pt x="771" y="460"/>
                  </a:cubicBezTo>
                  <a:cubicBezTo>
                    <a:pt x="651" y="581"/>
                    <a:pt x="688" y="795"/>
                    <a:pt x="771" y="953"/>
                  </a:cubicBezTo>
                  <a:cubicBezTo>
                    <a:pt x="855" y="1120"/>
                    <a:pt x="976" y="1250"/>
                    <a:pt x="1041" y="1417"/>
                  </a:cubicBezTo>
                  <a:cubicBezTo>
                    <a:pt x="883" y="1343"/>
                    <a:pt x="734" y="1259"/>
                    <a:pt x="558" y="1250"/>
                  </a:cubicBezTo>
                  <a:cubicBezTo>
                    <a:pt x="541" y="1248"/>
                    <a:pt x="524" y="1247"/>
                    <a:pt x="506" y="1247"/>
                  </a:cubicBezTo>
                  <a:cubicBezTo>
                    <a:pt x="351" y="1247"/>
                    <a:pt x="179" y="1321"/>
                    <a:pt x="121" y="1454"/>
                  </a:cubicBezTo>
                  <a:cubicBezTo>
                    <a:pt x="0" y="1696"/>
                    <a:pt x="223" y="1975"/>
                    <a:pt x="446" y="2142"/>
                  </a:cubicBezTo>
                  <a:cubicBezTo>
                    <a:pt x="1004" y="2560"/>
                    <a:pt x="1654" y="2829"/>
                    <a:pt x="2323" y="2932"/>
                  </a:cubicBezTo>
                  <a:cubicBezTo>
                    <a:pt x="2343" y="2936"/>
                    <a:pt x="2363" y="2939"/>
                    <a:pt x="2382" y="2939"/>
                  </a:cubicBezTo>
                  <a:cubicBezTo>
                    <a:pt x="2577" y="2939"/>
                    <a:pt x="2689" y="2693"/>
                    <a:pt x="2722" y="2532"/>
                  </a:cubicBezTo>
                  <a:cubicBezTo>
                    <a:pt x="2890" y="1900"/>
                    <a:pt x="2908" y="1213"/>
                    <a:pt x="2667" y="600"/>
                  </a:cubicBezTo>
                  <a:cubicBezTo>
                    <a:pt x="2592" y="404"/>
                    <a:pt x="2490" y="209"/>
                    <a:pt x="2323" y="98"/>
                  </a:cubicBezTo>
                  <a:cubicBezTo>
                    <a:pt x="2241" y="35"/>
                    <a:pt x="2132" y="0"/>
                    <a:pt x="202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
            <p:cNvSpPr/>
            <p:nvPr/>
          </p:nvSpPr>
          <p:spPr>
            <a:xfrm>
              <a:off x="3493400" y="2184750"/>
              <a:ext cx="71100" cy="74350"/>
            </a:xfrm>
            <a:custGeom>
              <a:rect b="b" l="l" r="r" t="t"/>
              <a:pathLst>
                <a:path extrusionOk="0" h="2974" w="2844">
                  <a:moveTo>
                    <a:pt x="1955" y="1"/>
                  </a:moveTo>
                  <a:cubicBezTo>
                    <a:pt x="1912" y="1"/>
                    <a:pt x="1868" y="5"/>
                    <a:pt x="1822" y="13"/>
                  </a:cubicBezTo>
                  <a:cubicBezTo>
                    <a:pt x="1719" y="41"/>
                    <a:pt x="1626" y="106"/>
                    <a:pt x="1580" y="199"/>
                  </a:cubicBezTo>
                  <a:cubicBezTo>
                    <a:pt x="1524" y="292"/>
                    <a:pt x="1496" y="385"/>
                    <a:pt x="1496" y="496"/>
                  </a:cubicBezTo>
                  <a:lnTo>
                    <a:pt x="1496" y="636"/>
                  </a:lnTo>
                  <a:cubicBezTo>
                    <a:pt x="1478" y="598"/>
                    <a:pt x="1441" y="571"/>
                    <a:pt x="1422" y="543"/>
                  </a:cubicBezTo>
                  <a:cubicBezTo>
                    <a:pt x="1348" y="478"/>
                    <a:pt x="1283" y="422"/>
                    <a:pt x="1199" y="375"/>
                  </a:cubicBezTo>
                  <a:cubicBezTo>
                    <a:pt x="1122" y="345"/>
                    <a:pt x="1045" y="327"/>
                    <a:pt x="968" y="327"/>
                  </a:cubicBezTo>
                  <a:cubicBezTo>
                    <a:pt x="952" y="327"/>
                    <a:pt x="936" y="327"/>
                    <a:pt x="920" y="329"/>
                  </a:cubicBezTo>
                  <a:cubicBezTo>
                    <a:pt x="827" y="338"/>
                    <a:pt x="716" y="385"/>
                    <a:pt x="660" y="478"/>
                  </a:cubicBezTo>
                  <a:cubicBezTo>
                    <a:pt x="604" y="561"/>
                    <a:pt x="595" y="663"/>
                    <a:pt x="604" y="756"/>
                  </a:cubicBezTo>
                  <a:cubicBezTo>
                    <a:pt x="614" y="849"/>
                    <a:pt x="651" y="942"/>
                    <a:pt x="688" y="1026"/>
                  </a:cubicBezTo>
                  <a:cubicBezTo>
                    <a:pt x="753" y="1147"/>
                    <a:pt x="837" y="1258"/>
                    <a:pt x="892" y="1360"/>
                  </a:cubicBezTo>
                  <a:cubicBezTo>
                    <a:pt x="781" y="1304"/>
                    <a:pt x="660" y="1258"/>
                    <a:pt x="539" y="1249"/>
                  </a:cubicBezTo>
                  <a:cubicBezTo>
                    <a:pt x="517" y="1246"/>
                    <a:pt x="494" y="1245"/>
                    <a:pt x="471" y="1245"/>
                  </a:cubicBezTo>
                  <a:cubicBezTo>
                    <a:pt x="407" y="1245"/>
                    <a:pt x="340" y="1254"/>
                    <a:pt x="279" y="1267"/>
                  </a:cubicBezTo>
                  <a:cubicBezTo>
                    <a:pt x="196" y="1295"/>
                    <a:pt x="112" y="1351"/>
                    <a:pt x="75" y="1425"/>
                  </a:cubicBezTo>
                  <a:cubicBezTo>
                    <a:pt x="19" y="1490"/>
                    <a:pt x="1" y="1583"/>
                    <a:pt x="10" y="1676"/>
                  </a:cubicBezTo>
                  <a:cubicBezTo>
                    <a:pt x="19" y="1760"/>
                    <a:pt x="56" y="1843"/>
                    <a:pt x="103" y="1908"/>
                  </a:cubicBezTo>
                  <a:cubicBezTo>
                    <a:pt x="196" y="2048"/>
                    <a:pt x="326" y="2150"/>
                    <a:pt x="465" y="2243"/>
                  </a:cubicBezTo>
                  <a:cubicBezTo>
                    <a:pt x="735" y="2429"/>
                    <a:pt x="1023" y="2587"/>
                    <a:pt x="1320" y="2707"/>
                  </a:cubicBezTo>
                  <a:cubicBezTo>
                    <a:pt x="1626" y="2828"/>
                    <a:pt x="1942" y="2921"/>
                    <a:pt x="2267" y="2967"/>
                  </a:cubicBezTo>
                  <a:lnTo>
                    <a:pt x="2267" y="2967"/>
                  </a:lnTo>
                  <a:cubicBezTo>
                    <a:pt x="1942" y="2921"/>
                    <a:pt x="1626" y="2828"/>
                    <a:pt x="1320" y="2698"/>
                  </a:cubicBezTo>
                  <a:cubicBezTo>
                    <a:pt x="1023" y="2568"/>
                    <a:pt x="744" y="2410"/>
                    <a:pt x="474" y="2224"/>
                  </a:cubicBezTo>
                  <a:cubicBezTo>
                    <a:pt x="354" y="2131"/>
                    <a:pt x="224" y="2029"/>
                    <a:pt x="140" y="1890"/>
                  </a:cubicBezTo>
                  <a:cubicBezTo>
                    <a:pt x="93" y="1815"/>
                    <a:pt x="75" y="1750"/>
                    <a:pt x="56" y="1667"/>
                  </a:cubicBezTo>
                  <a:cubicBezTo>
                    <a:pt x="47" y="1593"/>
                    <a:pt x="66" y="1518"/>
                    <a:pt x="112" y="1453"/>
                  </a:cubicBezTo>
                  <a:cubicBezTo>
                    <a:pt x="158" y="1397"/>
                    <a:pt x="233" y="1351"/>
                    <a:pt x="298" y="1332"/>
                  </a:cubicBezTo>
                  <a:cubicBezTo>
                    <a:pt x="354" y="1311"/>
                    <a:pt x="415" y="1301"/>
                    <a:pt x="469" y="1301"/>
                  </a:cubicBezTo>
                  <a:cubicBezTo>
                    <a:pt x="487" y="1301"/>
                    <a:pt x="505" y="1302"/>
                    <a:pt x="521" y="1304"/>
                  </a:cubicBezTo>
                  <a:cubicBezTo>
                    <a:pt x="669" y="1332"/>
                    <a:pt x="827" y="1397"/>
                    <a:pt x="967" y="1481"/>
                  </a:cubicBezTo>
                  <a:lnTo>
                    <a:pt x="1060" y="1527"/>
                  </a:lnTo>
                  <a:lnTo>
                    <a:pt x="1023" y="1425"/>
                  </a:lnTo>
                  <a:cubicBezTo>
                    <a:pt x="967" y="1249"/>
                    <a:pt x="837" y="1109"/>
                    <a:pt x="762" y="961"/>
                  </a:cubicBezTo>
                  <a:cubicBezTo>
                    <a:pt x="735" y="886"/>
                    <a:pt x="697" y="803"/>
                    <a:pt x="697" y="728"/>
                  </a:cubicBezTo>
                  <a:cubicBezTo>
                    <a:pt x="688" y="645"/>
                    <a:pt x="697" y="561"/>
                    <a:pt x="744" y="505"/>
                  </a:cubicBezTo>
                  <a:cubicBezTo>
                    <a:pt x="790" y="450"/>
                    <a:pt x="855" y="413"/>
                    <a:pt x="930" y="403"/>
                  </a:cubicBezTo>
                  <a:cubicBezTo>
                    <a:pt x="953" y="398"/>
                    <a:pt x="976" y="396"/>
                    <a:pt x="998" y="396"/>
                  </a:cubicBezTo>
                  <a:cubicBezTo>
                    <a:pt x="1055" y="396"/>
                    <a:pt x="1108" y="411"/>
                    <a:pt x="1162" y="431"/>
                  </a:cubicBezTo>
                  <a:cubicBezTo>
                    <a:pt x="1311" y="505"/>
                    <a:pt x="1413" y="636"/>
                    <a:pt x="1534" y="775"/>
                  </a:cubicBezTo>
                  <a:lnTo>
                    <a:pt x="1636" y="896"/>
                  </a:lnTo>
                  <a:lnTo>
                    <a:pt x="1626" y="738"/>
                  </a:lnTo>
                  <a:cubicBezTo>
                    <a:pt x="1617" y="645"/>
                    <a:pt x="1617" y="552"/>
                    <a:pt x="1617" y="468"/>
                  </a:cubicBezTo>
                  <a:cubicBezTo>
                    <a:pt x="1617" y="375"/>
                    <a:pt x="1636" y="292"/>
                    <a:pt x="1682" y="227"/>
                  </a:cubicBezTo>
                  <a:cubicBezTo>
                    <a:pt x="1729" y="152"/>
                    <a:pt x="1803" y="97"/>
                    <a:pt x="1887" y="78"/>
                  </a:cubicBezTo>
                  <a:cubicBezTo>
                    <a:pt x="1921" y="65"/>
                    <a:pt x="1960" y="58"/>
                    <a:pt x="1999" y="58"/>
                  </a:cubicBezTo>
                  <a:cubicBezTo>
                    <a:pt x="2045" y="58"/>
                    <a:pt x="2093" y="67"/>
                    <a:pt x="2137" y="87"/>
                  </a:cubicBezTo>
                  <a:cubicBezTo>
                    <a:pt x="2221" y="106"/>
                    <a:pt x="2305" y="152"/>
                    <a:pt x="2360" y="227"/>
                  </a:cubicBezTo>
                  <a:cubicBezTo>
                    <a:pt x="2425" y="282"/>
                    <a:pt x="2472" y="366"/>
                    <a:pt x="2518" y="450"/>
                  </a:cubicBezTo>
                  <a:cubicBezTo>
                    <a:pt x="2565" y="524"/>
                    <a:pt x="2602" y="608"/>
                    <a:pt x="2639" y="701"/>
                  </a:cubicBezTo>
                  <a:cubicBezTo>
                    <a:pt x="2676" y="784"/>
                    <a:pt x="2695" y="877"/>
                    <a:pt x="2723" y="970"/>
                  </a:cubicBezTo>
                  <a:cubicBezTo>
                    <a:pt x="2816" y="1332"/>
                    <a:pt x="2825" y="1713"/>
                    <a:pt x="2779" y="2085"/>
                  </a:cubicBezTo>
                  <a:cubicBezTo>
                    <a:pt x="2751" y="2271"/>
                    <a:pt x="2723" y="2457"/>
                    <a:pt x="2676" y="2633"/>
                  </a:cubicBezTo>
                  <a:cubicBezTo>
                    <a:pt x="2639" y="2726"/>
                    <a:pt x="2602" y="2800"/>
                    <a:pt x="2546" y="2875"/>
                  </a:cubicBezTo>
                  <a:cubicBezTo>
                    <a:pt x="2602" y="2800"/>
                    <a:pt x="2648" y="2726"/>
                    <a:pt x="2686" y="2633"/>
                  </a:cubicBezTo>
                  <a:cubicBezTo>
                    <a:pt x="2732" y="2447"/>
                    <a:pt x="2779" y="2271"/>
                    <a:pt x="2797" y="2085"/>
                  </a:cubicBezTo>
                  <a:cubicBezTo>
                    <a:pt x="2844" y="1713"/>
                    <a:pt x="2844" y="1332"/>
                    <a:pt x="2769" y="961"/>
                  </a:cubicBezTo>
                  <a:cubicBezTo>
                    <a:pt x="2741" y="868"/>
                    <a:pt x="2723" y="775"/>
                    <a:pt x="2686" y="691"/>
                  </a:cubicBezTo>
                  <a:cubicBezTo>
                    <a:pt x="2648" y="598"/>
                    <a:pt x="2611" y="515"/>
                    <a:pt x="2583" y="422"/>
                  </a:cubicBezTo>
                  <a:cubicBezTo>
                    <a:pt x="2500" y="338"/>
                    <a:pt x="2444" y="264"/>
                    <a:pt x="2370" y="190"/>
                  </a:cubicBezTo>
                  <a:cubicBezTo>
                    <a:pt x="2305" y="125"/>
                    <a:pt x="2221" y="60"/>
                    <a:pt x="2128" y="32"/>
                  </a:cubicBezTo>
                  <a:cubicBezTo>
                    <a:pt x="2074" y="10"/>
                    <a:pt x="2016" y="1"/>
                    <a:pt x="1955" y="1"/>
                  </a:cubicBezTo>
                  <a:close/>
                  <a:moveTo>
                    <a:pt x="2425" y="2958"/>
                  </a:moveTo>
                  <a:lnTo>
                    <a:pt x="2425" y="2958"/>
                  </a:lnTo>
                  <a:cubicBezTo>
                    <a:pt x="2393" y="2965"/>
                    <a:pt x="2360" y="2971"/>
                    <a:pt x="2327" y="2971"/>
                  </a:cubicBezTo>
                  <a:cubicBezTo>
                    <a:pt x="2313" y="2971"/>
                    <a:pt x="2300" y="2970"/>
                    <a:pt x="2286" y="2968"/>
                  </a:cubicBezTo>
                  <a:lnTo>
                    <a:pt x="2286" y="2968"/>
                  </a:lnTo>
                  <a:cubicBezTo>
                    <a:pt x="2305" y="2971"/>
                    <a:pt x="2325" y="2974"/>
                    <a:pt x="2344" y="2974"/>
                  </a:cubicBezTo>
                  <a:cubicBezTo>
                    <a:pt x="2371" y="2974"/>
                    <a:pt x="2398" y="2969"/>
                    <a:pt x="2425" y="29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3"/>
            <p:cNvSpPr/>
            <p:nvPr/>
          </p:nvSpPr>
          <p:spPr>
            <a:xfrm>
              <a:off x="3517800" y="2221075"/>
              <a:ext cx="36475" cy="36950"/>
            </a:xfrm>
            <a:custGeom>
              <a:rect b="b" l="l" r="r" t="t"/>
              <a:pathLst>
                <a:path extrusionOk="0" h="1478" w="1459">
                  <a:moveTo>
                    <a:pt x="0" y="0"/>
                  </a:moveTo>
                  <a:lnTo>
                    <a:pt x="0" y="0"/>
                  </a:lnTo>
                  <a:cubicBezTo>
                    <a:pt x="112" y="130"/>
                    <a:pt x="242" y="251"/>
                    <a:pt x="372" y="362"/>
                  </a:cubicBezTo>
                  <a:lnTo>
                    <a:pt x="743" y="725"/>
                  </a:lnTo>
                  <a:lnTo>
                    <a:pt x="1115" y="1096"/>
                  </a:lnTo>
                  <a:cubicBezTo>
                    <a:pt x="1171" y="1152"/>
                    <a:pt x="1226" y="1227"/>
                    <a:pt x="1292" y="1282"/>
                  </a:cubicBezTo>
                  <a:cubicBezTo>
                    <a:pt x="1357" y="1347"/>
                    <a:pt x="1403" y="1412"/>
                    <a:pt x="1459" y="1477"/>
                  </a:cubicBezTo>
                  <a:cubicBezTo>
                    <a:pt x="1366" y="1329"/>
                    <a:pt x="1254" y="1199"/>
                    <a:pt x="1134" y="1069"/>
                  </a:cubicBezTo>
                  <a:cubicBezTo>
                    <a:pt x="1022" y="948"/>
                    <a:pt x="901" y="827"/>
                    <a:pt x="781" y="697"/>
                  </a:cubicBezTo>
                  <a:cubicBezTo>
                    <a:pt x="650" y="576"/>
                    <a:pt x="520" y="455"/>
                    <a:pt x="400" y="344"/>
                  </a:cubicBezTo>
                  <a:cubicBezTo>
                    <a:pt x="270" y="223"/>
                    <a:pt x="13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3"/>
            <p:cNvSpPr/>
            <p:nvPr/>
          </p:nvSpPr>
          <p:spPr>
            <a:xfrm>
              <a:off x="3532650" y="2204575"/>
              <a:ext cx="23250" cy="52975"/>
            </a:xfrm>
            <a:custGeom>
              <a:rect b="b" l="l" r="r" t="t"/>
              <a:pathLst>
                <a:path extrusionOk="0" h="2119" w="930">
                  <a:moveTo>
                    <a:pt x="1" y="0"/>
                  </a:moveTo>
                  <a:cubicBezTo>
                    <a:pt x="66" y="177"/>
                    <a:pt x="140" y="363"/>
                    <a:pt x="205" y="549"/>
                  </a:cubicBezTo>
                  <a:cubicBezTo>
                    <a:pt x="279" y="734"/>
                    <a:pt x="363" y="911"/>
                    <a:pt x="428" y="1078"/>
                  </a:cubicBezTo>
                  <a:cubicBezTo>
                    <a:pt x="502" y="1255"/>
                    <a:pt x="577" y="1431"/>
                    <a:pt x="660" y="1608"/>
                  </a:cubicBezTo>
                  <a:cubicBezTo>
                    <a:pt x="744" y="1775"/>
                    <a:pt x="828" y="1952"/>
                    <a:pt x="930" y="2119"/>
                  </a:cubicBezTo>
                  <a:cubicBezTo>
                    <a:pt x="893" y="2026"/>
                    <a:pt x="846" y="1942"/>
                    <a:pt x="809" y="1849"/>
                  </a:cubicBezTo>
                  <a:cubicBezTo>
                    <a:pt x="763" y="1756"/>
                    <a:pt x="735" y="1673"/>
                    <a:pt x="698" y="1580"/>
                  </a:cubicBezTo>
                  <a:lnTo>
                    <a:pt x="475" y="1050"/>
                  </a:lnTo>
                  <a:lnTo>
                    <a:pt x="242" y="521"/>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3"/>
            <p:cNvSpPr/>
            <p:nvPr/>
          </p:nvSpPr>
          <p:spPr>
            <a:xfrm>
              <a:off x="3533575" y="2232675"/>
              <a:ext cx="10475" cy="10475"/>
            </a:xfrm>
            <a:custGeom>
              <a:rect b="b" l="l" r="r" t="t"/>
              <a:pathLst>
                <a:path extrusionOk="0" h="419" w="419">
                  <a:moveTo>
                    <a:pt x="1" y="1"/>
                  </a:moveTo>
                  <a:lnTo>
                    <a:pt x="1" y="1"/>
                  </a:lnTo>
                  <a:cubicBezTo>
                    <a:pt x="57" y="84"/>
                    <a:pt x="112" y="159"/>
                    <a:pt x="196" y="224"/>
                  </a:cubicBezTo>
                  <a:lnTo>
                    <a:pt x="298" y="326"/>
                  </a:lnTo>
                  <a:cubicBezTo>
                    <a:pt x="345" y="354"/>
                    <a:pt x="382" y="391"/>
                    <a:pt x="419" y="419"/>
                  </a:cubicBezTo>
                  <a:cubicBezTo>
                    <a:pt x="391" y="372"/>
                    <a:pt x="373" y="326"/>
                    <a:pt x="335" y="298"/>
                  </a:cubicBezTo>
                  <a:lnTo>
                    <a:pt x="233" y="187"/>
                  </a:lnTo>
                  <a:cubicBezTo>
                    <a:pt x="159" y="121"/>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3"/>
            <p:cNvSpPr/>
            <p:nvPr/>
          </p:nvSpPr>
          <p:spPr>
            <a:xfrm>
              <a:off x="3530100" y="2228025"/>
              <a:ext cx="7000" cy="5600"/>
            </a:xfrm>
            <a:custGeom>
              <a:rect b="b" l="l" r="r" t="t"/>
              <a:pathLst>
                <a:path extrusionOk="0" h="224" w="280">
                  <a:moveTo>
                    <a:pt x="1" y="1"/>
                  </a:moveTo>
                  <a:lnTo>
                    <a:pt x="1" y="1"/>
                  </a:lnTo>
                  <a:cubicBezTo>
                    <a:pt x="47" y="47"/>
                    <a:pt x="84" y="84"/>
                    <a:pt x="140" y="131"/>
                  </a:cubicBezTo>
                  <a:cubicBezTo>
                    <a:pt x="158" y="140"/>
                    <a:pt x="186" y="168"/>
                    <a:pt x="205" y="177"/>
                  </a:cubicBezTo>
                  <a:cubicBezTo>
                    <a:pt x="233" y="187"/>
                    <a:pt x="251" y="205"/>
                    <a:pt x="279" y="224"/>
                  </a:cubicBezTo>
                  <a:cubicBezTo>
                    <a:pt x="279" y="187"/>
                    <a:pt x="251" y="168"/>
                    <a:pt x="233" y="140"/>
                  </a:cubicBezTo>
                  <a:cubicBezTo>
                    <a:pt x="205" y="122"/>
                    <a:pt x="186" y="103"/>
                    <a:pt x="158" y="84"/>
                  </a:cubicBezTo>
                  <a:cubicBezTo>
                    <a:pt x="112" y="4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
            <p:cNvSpPr/>
            <p:nvPr/>
          </p:nvSpPr>
          <p:spPr>
            <a:xfrm>
              <a:off x="3533125" y="2224550"/>
              <a:ext cx="8150" cy="11175"/>
            </a:xfrm>
            <a:custGeom>
              <a:rect b="b" l="l" r="r" t="t"/>
              <a:pathLst>
                <a:path extrusionOk="0" h="447" w="326">
                  <a:moveTo>
                    <a:pt x="0" y="1"/>
                  </a:moveTo>
                  <a:cubicBezTo>
                    <a:pt x="47" y="84"/>
                    <a:pt x="112" y="168"/>
                    <a:pt x="140" y="233"/>
                  </a:cubicBezTo>
                  <a:cubicBezTo>
                    <a:pt x="205" y="307"/>
                    <a:pt x="260" y="372"/>
                    <a:pt x="325" y="446"/>
                  </a:cubicBezTo>
                  <a:cubicBezTo>
                    <a:pt x="316" y="400"/>
                    <a:pt x="298" y="354"/>
                    <a:pt x="270" y="316"/>
                  </a:cubicBezTo>
                  <a:cubicBezTo>
                    <a:pt x="251" y="270"/>
                    <a:pt x="214" y="233"/>
                    <a:pt x="186" y="205"/>
                  </a:cubicBezTo>
                  <a:cubicBezTo>
                    <a:pt x="140" y="131"/>
                    <a:pt x="75"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3"/>
            <p:cNvSpPr/>
            <p:nvPr/>
          </p:nvSpPr>
          <p:spPr>
            <a:xfrm>
              <a:off x="3544275" y="2239650"/>
              <a:ext cx="3975" cy="7675"/>
            </a:xfrm>
            <a:custGeom>
              <a:rect b="b" l="l" r="r" t="t"/>
              <a:pathLst>
                <a:path extrusionOk="0" h="307" w="159">
                  <a:moveTo>
                    <a:pt x="0" y="0"/>
                  </a:moveTo>
                  <a:lnTo>
                    <a:pt x="0" y="0"/>
                  </a:lnTo>
                  <a:cubicBezTo>
                    <a:pt x="10" y="65"/>
                    <a:pt x="37" y="121"/>
                    <a:pt x="56" y="168"/>
                  </a:cubicBezTo>
                  <a:cubicBezTo>
                    <a:pt x="84" y="214"/>
                    <a:pt x="112" y="261"/>
                    <a:pt x="158" y="307"/>
                  </a:cubicBezTo>
                  <a:cubicBezTo>
                    <a:pt x="149" y="242"/>
                    <a:pt x="130" y="186"/>
                    <a:pt x="102" y="140"/>
                  </a:cubicBezTo>
                  <a:cubicBezTo>
                    <a:pt x="84" y="93"/>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3"/>
            <p:cNvSpPr/>
            <p:nvPr/>
          </p:nvSpPr>
          <p:spPr>
            <a:xfrm>
              <a:off x="3519650" y="2198300"/>
              <a:ext cx="9550" cy="8400"/>
            </a:xfrm>
            <a:custGeom>
              <a:rect b="b" l="l" r="r" t="t"/>
              <a:pathLst>
                <a:path extrusionOk="0" h="336" w="382">
                  <a:moveTo>
                    <a:pt x="0" y="1"/>
                  </a:moveTo>
                  <a:lnTo>
                    <a:pt x="0" y="1"/>
                  </a:lnTo>
                  <a:cubicBezTo>
                    <a:pt x="56" y="66"/>
                    <a:pt x="112" y="121"/>
                    <a:pt x="168" y="168"/>
                  </a:cubicBezTo>
                  <a:cubicBezTo>
                    <a:pt x="205" y="196"/>
                    <a:pt x="242" y="233"/>
                    <a:pt x="270" y="251"/>
                  </a:cubicBezTo>
                  <a:cubicBezTo>
                    <a:pt x="307" y="279"/>
                    <a:pt x="344" y="307"/>
                    <a:pt x="381" y="335"/>
                  </a:cubicBezTo>
                  <a:cubicBezTo>
                    <a:pt x="372" y="298"/>
                    <a:pt x="335" y="261"/>
                    <a:pt x="307" y="233"/>
                  </a:cubicBezTo>
                  <a:cubicBezTo>
                    <a:pt x="288" y="196"/>
                    <a:pt x="251" y="159"/>
                    <a:pt x="214" y="140"/>
                  </a:cubicBezTo>
                  <a:cubicBezTo>
                    <a:pt x="149" y="75"/>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3"/>
            <p:cNvSpPr/>
            <p:nvPr/>
          </p:nvSpPr>
          <p:spPr>
            <a:xfrm>
              <a:off x="3524525" y="2205725"/>
              <a:ext cx="6300" cy="6075"/>
            </a:xfrm>
            <a:custGeom>
              <a:rect b="b" l="l" r="r" t="t"/>
              <a:pathLst>
                <a:path extrusionOk="0" h="243" w="252">
                  <a:moveTo>
                    <a:pt x="1" y="1"/>
                  </a:moveTo>
                  <a:cubicBezTo>
                    <a:pt x="47" y="47"/>
                    <a:pt x="75" y="85"/>
                    <a:pt x="112" y="131"/>
                  </a:cubicBezTo>
                  <a:cubicBezTo>
                    <a:pt x="158" y="177"/>
                    <a:pt x="205" y="215"/>
                    <a:pt x="251" y="243"/>
                  </a:cubicBezTo>
                  <a:cubicBezTo>
                    <a:pt x="242" y="215"/>
                    <a:pt x="233" y="187"/>
                    <a:pt x="205" y="168"/>
                  </a:cubicBezTo>
                  <a:cubicBezTo>
                    <a:pt x="196" y="140"/>
                    <a:pt x="177" y="122"/>
                    <a:pt x="149" y="94"/>
                  </a:cubicBezTo>
                  <a:cubicBezTo>
                    <a:pt x="131" y="75"/>
                    <a:pt x="103" y="47"/>
                    <a:pt x="84" y="38"/>
                  </a:cubicBezTo>
                  <a:cubicBezTo>
                    <a:pt x="5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3"/>
            <p:cNvSpPr/>
            <p:nvPr/>
          </p:nvSpPr>
          <p:spPr>
            <a:xfrm>
              <a:off x="3516400" y="2200150"/>
              <a:ext cx="4200" cy="2825"/>
            </a:xfrm>
            <a:custGeom>
              <a:rect b="b" l="l" r="r" t="t"/>
              <a:pathLst>
                <a:path extrusionOk="0" h="113" w="168">
                  <a:moveTo>
                    <a:pt x="0" y="1"/>
                  </a:moveTo>
                  <a:cubicBezTo>
                    <a:pt x="38" y="29"/>
                    <a:pt x="56" y="47"/>
                    <a:pt x="75" y="66"/>
                  </a:cubicBezTo>
                  <a:cubicBezTo>
                    <a:pt x="103" y="75"/>
                    <a:pt x="112" y="75"/>
                    <a:pt x="121" y="85"/>
                  </a:cubicBezTo>
                  <a:cubicBezTo>
                    <a:pt x="140" y="94"/>
                    <a:pt x="149" y="112"/>
                    <a:pt x="168" y="112"/>
                  </a:cubicBezTo>
                  <a:cubicBezTo>
                    <a:pt x="158" y="75"/>
                    <a:pt x="140" y="47"/>
                    <a:pt x="103" y="29"/>
                  </a:cubicBezTo>
                  <a:cubicBezTo>
                    <a:pt x="93" y="2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3"/>
            <p:cNvSpPr/>
            <p:nvPr/>
          </p:nvSpPr>
          <p:spPr>
            <a:xfrm>
              <a:off x="3542175" y="2189475"/>
              <a:ext cx="9325" cy="6525"/>
            </a:xfrm>
            <a:custGeom>
              <a:rect b="b" l="l" r="r" t="t"/>
              <a:pathLst>
                <a:path extrusionOk="0" h="261" w="373">
                  <a:moveTo>
                    <a:pt x="131" y="1"/>
                  </a:moveTo>
                  <a:cubicBezTo>
                    <a:pt x="84" y="1"/>
                    <a:pt x="38" y="1"/>
                    <a:pt x="1" y="28"/>
                  </a:cubicBezTo>
                  <a:cubicBezTo>
                    <a:pt x="16" y="25"/>
                    <a:pt x="31" y="24"/>
                    <a:pt x="45" y="24"/>
                  </a:cubicBezTo>
                  <a:cubicBezTo>
                    <a:pt x="108" y="24"/>
                    <a:pt x="163" y="54"/>
                    <a:pt x="224" y="84"/>
                  </a:cubicBezTo>
                  <a:lnTo>
                    <a:pt x="307" y="168"/>
                  </a:lnTo>
                  <a:cubicBezTo>
                    <a:pt x="317" y="177"/>
                    <a:pt x="326" y="196"/>
                    <a:pt x="335" y="214"/>
                  </a:cubicBezTo>
                  <a:cubicBezTo>
                    <a:pt x="354" y="224"/>
                    <a:pt x="363" y="242"/>
                    <a:pt x="372" y="261"/>
                  </a:cubicBezTo>
                  <a:cubicBezTo>
                    <a:pt x="363" y="233"/>
                    <a:pt x="363" y="224"/>
                    <a:pt x="354" y="196"/>
                  </a:cubicBezTo>
                  <a:cubicBezTo>
                    <a:pt x="354" y="177"/>
                    <a:pt x="335" y="168"/>
                    <a:pt x="326" y="140"/>
                  </a:cubicBezTo>
                  <a:cubicBezTo>
                    <a:pt x="298" y="103"/>
                    <a:pt x="279" y="75"/>
                    <a:pt x="242" y="47"/>
                  </a:cubicBezTo>
                  <a:cubicBezTo>
                    <a:pt x="214" y="28"/>
                    <a:pt x="177"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3"/>
            <p:cNvSpPr/>
            <p:nvPr/>
          </p:nvSpPr>
          <p:spPr>
            <a:xfrm>
              <a:off x="3547975" y="2193900"/>
              <a:ext cx="5600" cy="9775"/>
            </a:xfrm>
            <a:custGeom>
              <a:rect b="b" l="l" r="r" t="t"/>
              <a:pathLst>
                <a:path extrusionOk="0" h="391" w="224">
                  <a:moveTo>
                    <a:pt x="1" y="0"/>
                  </a:moveTo>
                  <a:lnTo>
                    <a:pt x="38" y="102"/>
                  </a:lnTo>
                  <a:cubicBezTo>
                    <a:pt x="57" y="130"/>
                    <a:pt x="66" y="158"/>
                    <a:pt x="94" y="195"/>
                  </a:cubicBezTo>
                  <a:lnTo>
                    <a:pt x="150" y="288"/>
                  </a:lnTo>
                  <a:cubicBezTo>
                    <a:pt x="177" y="325"/>
                    <a:pt x="196" y="362"/>
                    <a:pt x="215" y="390"/>
                  </a:cubicBezTo>
                  <a:cubicBezTo>
                    <a:pt x="224" y="362"/>
                    <a:pt x="215" y="316"/>
                    <a:pt x="196" y="279"/>
                  </a:cubicBezTo>
                  <a:cubicBezTo>
                    <a:pt x="187" y="242"/>
                    <a:pt x="177" y="205"/>
                    <a:pt x="150" y="177"/>
                  </a:cubicBezTo>
                  <a:cubicBezTo>
                    <a:pt x="103" y="112"/>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
            <p:cNvSpPr/>
            <p:nvPr/>
          </p:nvSpPr>
          <p:spPr>
            <a:xfrm>
              <a:off x="3554725" y="2198775"/>
              <a:ext cx="2800" cy="10000"/>
            </a:xfrm>
            <a:custGeom>
              <a:rect b="b" l="l" r="r" t="t"/>
              <a:pathLst>
                <a:path extrusionOk="0" h="400" w="112">
                  <a:moveTo>
                    <a:pt x="0" y="0"/>
                  </a:moveTo>
                  <a:lnTo>
                    <a:pt x="0" y="0"/>
                  </a:lnTo>
                  <a:cubicBezTo>
                    <a:pt x="10" y="75"/>
                    <a:pt x="19" y="130"/>
                    <a:pt x="47" y="195"/>
                  </a:cubicBezTo>
                  <a:cubicBezTo>
                    <a:pt x="56" y="270"/>
                    <a:pt x="84" y="325"/>
                    <a:pt x="103" y="400"/>
                  </a:cubicBezTo>
                  <a:cubicBezTo>
                    <a:pt x="112" y="363"/>
                    <a:pt x="112" y="325"/>
                    <a:pt x="112" y="288"/>
                  </a:cubicBezTo>
                  <a:cubicBezTo>
                    <a:pt x="112" y="260"/>
                    <a:pt x="103" y="223"/>
                    <a:pt x="93" y="186"/>
                  </a:cubicBezTo>
                  <a:cubicBezTo>
                    <a:pt x="84" y="149"/>
                    <a:pt x="65" y="130"/>
                    <a:pt x="56" y="93"/>
                  </a:cubicBezTo>
                  <a:cubicBezTo>
                    <a:pt x="47" y="5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3"/>
            <p:cNvSpPr/>
            <p:nvPr/>
          </p:nvSpPr>
          <p:spPr>
            <a:xfrm>
              <a:off x="3545900" y="2195050"/>
              <a:ext cx="3975" cy="5825"/>
            </a:xfrm>
            <a:custGeom>
              <a:rect b="b" l="l" r="r" t="t"/>
              <a:pathLst>
                <a:path extrusionOk="0" h="233" w="159">
                  <a:moveTo>
                    <a:pt x="0" y="1"/>
                  </a:moveTo>
                  <a:lnTo>
                    <a:pt x="65" y="112"/>
                  </a:lnTo>
                  <a:cubicBezTo>
                    <a:pt x="84" y="149"/>
                    <a:pt x="112" y="196"/>
                    <a:pt x="140" y="233"/>
                  </a:cubicBezTo>
                  <a:cubicBezTo>
                    <a:pt x="158" y="186"/>
                    <a:pt x="130" y="140"/>
                    <a:pt x="112" y="93"/>
                  </a:cubicBezTo>
                  <a:cubicBezTo>
                    <a:pt x="93" y="66"/>
                    <a:pt x="84" y="47"/>
                    <a:pt x="65" y="38"/>
                  </a:cubicBezTo>
                  <a:cubicBezTo>
                    <a:pt x="4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3"/>
            <p:cNvSpPr/>
            <p:nvPr/>
          </p:nvSpPr>
          <p:spPr>
            <a:xfrm>
              <a:off x="3556800" y="2241750"/>
              <a:ext cx="3525" cy="10225"/>
            </a:xfrm>
            <a:custGeom>
              <a:rect b="b" l="l" r="r" t="t"/>
              <a:pathLst>
                <a:path extrusionOk="0" h="409" w="141">
                  <a:moveTo>
                    <a:pt x="112" y="0"/>
                  </a:moveTo>
                  <a:lnTo>
                    <a:pt x="112" y="0"/>
                  </a:lnTo>
                  <a:cubicBezTo>
                    <a:pt x="94" y="74"/>
                    <a:pt x="75" y="130"/>
                    <a:pt x="57" y="195"/>
                  </a:cubicBezTo>
                  <a:cubicBezTo>
                    <a:pt x="29" y="269"/>
                    <a:pt x="10" y="334"/>
                    <a:pt x="1" y="409"/>
                  </a:cubicBezTo>
                  <a:cubicBezTo>
                    <a:pt x="20" y="381"/>
                    <a:pt x="47" y="353"/>
                    <a:pt x="57" y="316"/>
                  </a:cubicBezTo>
                  <a:cubicBezTo>
                    <a:pt x="75" y="279"/>
                    <a:pt x="94" y="242"/>
                    <a:pt x="103" y="214"/>
                  </a:cubicBezTo>
                  <a:cubicBezTo>
                    <a:pt x="122" y="149"/>
                    <a:pt x="140"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3"/>
            <p:cNvSpPr/>
            <p:nvPr/>
          </p:nvSpPr>
          <p:spPr>
            <a:xfrm>
              <a:off x="3555425" y="2239650"/>
              <a:ext cx="2100" cy="8150"/>
            </a:xfrm>
            <a:custGeom>
              <a:rect b="b" l="l" r="r" t="t"/>
              <a:pathLst>
                <a:path extrusionOk="0" h="326" w="84">
                  <a:moveTo>
                    <a:pt x="65" y="0"/>
                  </a:moveTo>
                  <a:cubicBezTo>
                    <a:pt x="47" y="28"/>
                    <a:pt x="37" y="65"/>
                    <a:pt x="37" y="84"/>
                  </a:cubicBezTo>
                  <a:cubicBezTo>
                    <a:pt x="37" y="121"/>
                    <a:pt x="28" y="140"/>
                    <a:pt x="28" y="168"/>
                  </a:cubicBezTo>
                  <a:cubicBezTo>
                    <a:pt x="19" y="223"/>
                    <a:pt x="19" y="270"/>
                    <a:pt x="0" y="326"/>
                  </a:cubicBezTo>
                  <a:cubicBezTo>
                    <a:pt x="28" y="307"/>
                    <a:pt x="56" y="279"/>
                    <a:pt x="65" y="251"/>
                  </a:cubicBezTo>
                  <a:cubicBezTo>
                    <a:pt x="75" y="223"/>
                    <a:pt x="84" y="186"/>
                    <a:pt x="84" y="168"/>
                  </a:cubicBezTo>
                  <a:cubicBezTo>
                    <a:pt x="84" y="112"/>
                    <a:pt x="84" y="65"/>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
            <p:cNvSpPr/>
            <p:nvPr/>
          </p:nvSpPr>
          <p:spPr>
            <a:xfrm>
              <a:off x="3551000" y="2236625"/>
              <a:ext cx="2825" cy="7450"/>
            </a:xfrm>
            <a:custGeom>
              <a:rect b="b" l="l" r="r" t="t"/>
              <a:pathLst>
                <a:path extrusionOk="0" h="298" w="113">
                  <a:moveTo>
                    <a:pt x="1" y="1"/>
                  </a:moveTo>
                  <a:cubicBezTo>
                    <a:pt x="1" y="56"/>
                    <a:pt x="10" y="112"/>
                    <a:pt x="29" y="159"/>
                  </a:cubicBezTo>
                  <a:cubicBezTo>
                    <a:pt x="56" y="205"/>
                    <a:pt x="75" y="251"/>
                    <a:pt x="112" y="298"/>
                  </a:cubicBezTo>
                  <a:cubicBezTo>
                    <a:pt x="112" y="242"/>
                    <a:pt x="94" y="186"/>
                    <a:pt x="75" y="140"/>
                  </a:cubicBezTo>
                  <a:lnTo>
                    <a:pt x="47" y="66"/>
                  </a:lnTo>
                  <a:cubicBezTo>
                    <a:pt x="29"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3"/>
            <p:cNvSpPr/>
            <p:nvPr/>
          </p:nvSpPr>
          <p:spPr>
            <a:xfrm>
              <a:off x="3554500" y="2232675"/>
              <a:ext cx="950" cy="7000"/>
            </a:xfrm>
            <a:custGeom>
              <a:rect b="b" l="l" r="r" t="t"/>
              <a:pathLst>
                <a:path extrusionOk="0" h="280" w="38">
                  <a:moveTo>
                    <a:pt x="9" y="1"/>
                  </a:moveTo>
                  <a:cubicBezTo>
                    <a:pt x="0" y="47"/>
                    <a:pt x="0" y="94"/>
                    <a:pt x="0" y="140"/>
                  </a:cubicBezTo>
                  <a:cubicBezTo>
                    <a:pt x="0" y="187"/>
                    <a:pt x="9" y="233"/>
                    <a:pt x="28" y="279"/>
                  </a:cubicBezTo>
                  <a:cubicBezTo>
                    <a:pt x="37" y="224"/>
                    <a:pt x="37" y="177"/>
                    <a:pt x="37" y="140"/>
                  </a:cubicBez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3"/>
            <p:cNvSpPr/>
            <p:nvPr/>
          </p:nvSpPr>
          <p:spPr>
            <a:xfrm>
              <a:off x="3559125" y="2228975"/>
              <a:ext cx="1200" cy="9300"/>
            </a:xfrm>
            <a:custGeom>
              <a:rect b="b" l="l" r="r" t="t"/>
              <a:pathLst>
                <a:path extrusionOk="0" h="372" w="48">
                  <a:moveTo>
                    <a:pt x="10" y="0"/>
                  </a:moveTo>
                  <a:cubicBezTo>
                    <a:pt x="1" y="56"/>
                    <a:pt x="1" y="130"/>
                    <a:pt x="1" y="186"/>
                  </a:cubicBezTo>
                  <a:cubicBezTo>
                    <a:pt x="1" y="260"/>
                    <a:pt x="10" y="316"/>
                    <a:pt x="29" y="372"/>
                  </a:cubicBezTo>
                  <a:cubicBezTo>
                    <a:pt x="47" y="307"/>
                    <a:pt x="47" y="242"/>
                    <a:pt x="38" y="186"/>
                  </a:cubicBezTo>
                  <a:cubicBezTo>
                    <a:pt x="38" y="130"/>
                    <a:pt x="2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3"/>
            <p:cNvSpPr/>
            <p:nvPr/>
          </p:nvSpPr>
          <p:spPr>
            <a:xfrm>
              <a:off x="3496425" y="2226875"/>
              <a:ext cx="6050" cy="10000"/>
            </a:xfrm>
            <a:custGeom>
              <a:rect b="b" l="l" r="r" t="t"/>
              <a:pathLst>
                <a:path extrusionOk="0" h="400" w="242">
                  <a:moveTo>
                    <a:pt x="0" y="0"/>
                  </a:moveTo>
                  <a:cubicBezTo>
                    <a:pt x="0" y="38"/>
                    <a:pt x="10" y="84"/>
                    <a:pt x="10" y="121"/>
                  </a:cubicBezTo>
                  <a:cubicBezTo>
                    <a:pt x="19" y="168"/>
                    <a:pt x="28" y="205"/>
                    <a:pt x="56" y="233"/>
                  </a:cubicBezTo>
                  <a:cubicBezTo>
                    <a:pt x="103" y="307"/>
                    <a:pt x="158" y="363"/>
                    <a:pt x="242" y="400"/>
                  </a:cubicBezTo>
                  <a:cubicBezTo>
                    <a:pt x="214" y="363"/>
                    <a:pt x="195" y="344"/>
                    <a:pt x="168" y="307"/>
                  </a:cubicBezTo>
                  <a:cubicBezTo>
                    <a:pt x="158" y="279"/>
                    <a:pt x="140" y="251"/>
                    <a:pt x="112" y="214"/>
                  </a:cubicBezTo>
                  <a:cubicBezTo>
                    <a:pt x="75" y="140"/>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3"/>
            <p:cNvSpPr/>
            <p:nvPr/>
          </p:nvSpPr>
          <p:spPr>
            <a:xfrm>
              <a:off x="3500125" y="2229900"/>
              <a:ext cx="6550" cy="7225"/>
            </a:xfrm>
            <a:custGeom>
              <a:rect b="b" l="l" r="r" t="t"/>
              <a:pathLst>
                <a:path extrusionOk="0" h="289" w="262">
                  <a:moveTo>
                    <a:pt x="1" y="0"/>
                  </a:moveTo>
                  <a:lnTo>
                    <a:pt x="1" y="0"/>
                  </a:lnTo>
                  <a:cubicBezTo>
                    <a:pt x="10" y="37"/>
                    <a:pt x="20" y="65"/>
                    <a:pt x="29" y="93"/>
                  </a:cubicBezTo>
                  <a:cubicBezTo>
                    <a:pt x="47" y="112"/>
                    <a:pt x="66" y="149"/>
                    <a:pt x="94" y="177"/>
                  </a:cubicBezTo>
                  <a:cubicBezTo>
                    <a:pt x="140" y="223"/>
                    <a:pt x="196" y="279"/>
                    <a:pt x="261" y="288"/>
                  </a:cubicBezTo>
                  <a:lnTo>
                    <a:pt x="196" y="223"/>
                  </a:lnTo>
                  <a:lnTo>
                    <a:pt x="122" y="149"/>
                  </a:lnTo>
                  <a:cubicBezTo>
                    <a:pt x="9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3"/>
            <p:cNvSpPr/>
            <p:nvPr/>
          </p:nvSpPr>
          <p:spPr>
            <a:xfrm>
              <a:off x="3505700" y="2232675"/>
              <a:ext cx="8400" cy="6775"/>
            </a:xfrm>
            <a:custGeom>
              <a:rect b="b" l="l" r="r" t="t"/>
              <a:pathLst>
                <a:path extrusionOk="0" h="271" w="336">
                  <a:moveTo>
                    <a:pt x="1" y="1"/>
                  </a:moveTo>
                  <a:lnTo>
                    <a:pt x="1" y="1"/>
                  </a:lnTo>
                  <a:cubicBezTo>
                    <a:pt x="29" y="66"/>
                    <a:pt x="75" y="121"/>
                    <a:pt x="140" y="159"/>
                  </a:cubicBezTo>
                  <a:cubicBezTo>
                    <a:pt x="168" y="177"/>
                    <a:pt x="196" y="205"/>
                    <a:pt x="233" y="224"/>
                  </a:cubicBezTo>
                  <a:cubicBezTo>
                    <a:pt x="261" y="252"/>
                    <a:pt x="298" y="261"/>
                    <a:pt x="335" y="270"/>
                  </a:cubicBezTo>
                  <a:lnTo>
                    <a:pt x="252" y="205"/>
                  </a:lnTo>
                  <a:cubicBezTo>
                    <a:pt x="233" y="177"/>
                    <a:pt x="196" y="159"/>
                    <a:pt x="168" y="131"/>
                  </a:cubicBezTo>
                  <a:cubicBezTo>
                    <a:pt x="112" y="84"/>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3"/>
            <p:cNvSpPr/>
            <p:nvPr/>
          </p:nvSpPr>
          <p:spPr>
            <a:xfrm>
              <a:off x="3508975" y="2240800"/>
              <a:ext cx="9775" cy="5375"/>
            </a:xfrm>
            <a:custGeom>
              <a:rect b="b" l="l" r="r" t="t"/>
              <a:pathLst>
                <a:path extrusionOk="0" h="215" w="391">
                  <a:moveTo>
                    <a:pt x="0" y="1"/>
                  </a:moveTo>
                  <a:lnTo>
                    <a:pt x="0" y="1"/>
                  </a:lnTo>
                  <a:cubicBezTo>
                    <a:pt x="56" y="66"/>
                    <a:pt x="121" y="112"/>
                    <a:pt x="177" y="140"/>
                  </a:cubicBezTo>
                  <a:cubicBezTo>
                    <a:pt x="214" y="159"/>
                    <a:pt x="251" y="177"/>
                    <a:pt x="279" y="187"/>
                  </a:cubicBezTo>
                  <a:cubicBezTo>
                    <a:pt x="307" y="205"/>
                    <a:pt x="353" y="215"/>
                    <a:pt x="390" y="215"/>
                  </a:cubicBezTo>
                  <a:lnTo>
                    <a:pt x="297" y="159"/>
                  </a:lnTo>
                  <a:cubicBezTo>
                    <a:pt x="260" y="131"/>
                    <a:pt x="232" y="122"/>
                    <a:pt x="204" y="94"/>
                  </a:cubicBezTo>
                  <a:cubicBezTo>
                    <a:pt x="14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3"/>
            <p:cNvSpPr/>
            <p:nvPr/>
          </p:nvSpPr>
          <p:spPr>
            <a:xfrm>
              <a:off x="3517800" y="2242675"/>
              <a:ext cx="9075" cy="6750"/>
            </a:xfrm>
            <a:custGeom>
              <a:rect b="b" l="l" r="r" t="t"/>
              <a:pathLst>
                <a:path extrusionOk="0" h="270" w="363">
                  <a:moveTo>
                    <a:pt x="0" y="0"/>
                  </a:moveTo>
                  <a:lnTo>
                    <a:pt x="0" y="0"/>
                  </a:lnTo>
                  <a:cubicBezTo>
                    <a:pt x="47" y="65"/>
                    <a:pt x="102" y="112"/>
                    <a:pt x="149" y="158"/>
                  </a:cubicBezTo>
                  <a:cubicBezTo>
                    <a:pt x="177" y="195"/>
                    <a:pt x="204" y="205"/>
                    <a:pt x="242" y="232"/>
                  </a:cubicBezTo>
                  <a:cubicBezTo>
                    <a:pt x="279" y="251"/>
                    <a:pt x="325" y="270"/>
                    <a:pt x="362" y="270"/>
                  </a:cubicBezTo>
                  <a:cubicBezTo>
                    <a:pt x="325" y="242"/>
                    <a:pt x="297" y="223"/>
                    <a:pt x="270" y="195"/>
                  </a:cubicBezTo>
                  <a:lnTo>
                    <a:pt x="186" y="130"/>
                  </a:lnTo>
                  <a:cubicBezTo>
                    <a:pt x="130"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3"/>
            <p:cNvSpPr/>
            <p:nvPr/>
          </p:nvSpPr>
          <p:spPr>
            <a:xfrm>
              <a:off x="3521275" y="2215950"/>
              <a:ext cx="3275" cy="3750"/>
            </a:xfrm>
            <a:custGeom>
              <a:rect b="b" l="l" r="r" t="t"/>
              <a:pathLst>
                <a:path extrusionOk="0" h="150" w="131">
                  <a:moveTo>
                    <a:pt x="0" y="1"/>
                  </a:moveTo>
                  <a:lnTo>
                    <a:pt x="0" y="1"/>
                  </a:lnTo>
                  <a:cubicBezTo>
                    <a:pt x="10" y="47"/>
                    <a:pt x="28" y="66"/>
                    <a:pt x="47" y="94"/>
                  </a:cubicBezTo>
                  <a:cubicBezTo>
                    <a:pt x="75" y="112"/>
                    <a:pt x="93" y="140"/>
                    <a:pt x="131" y="149"/>
                  </a:cubicBezTo>
                  <a:cubicBezTo>
                    <a:pt x="121" y="112"/>
                    <a:pt x="103" y="84"/>
                    <a:pt x="84" y="56"/>
                  </a:cubicBezTo>
                  <a:cubicBezTo>
                    <a:pt x="56"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3"/>
            <p:cNvSpPr/>
            <p:nvPr/>
          </p:nvSpPr>
          <p:spPr>
            <a:xfrm>
              <a:off x="3520350" y="2211775"/>
              <a:ext cx="3275" cy="3975"/>
            </a:xfrm>
            <a:custGeom>
              <a:rect b="b" l="l" r="r" t="t"/>
              <a:pathLst>
                <a:path extrusionOk="0" h="159" w="131">
                  <a:moveTo>
                    <a:pt x="0" y="1"/>
                  </a:moveTo>
                  <a:cubicBezTo>
                    <a:pt x="0" y="38"/>
                    <a:pt x="28" y="66"/>
                    <a:pt x="47" y="93"/>
                  </a:cubicBezTo>
                  <a:cubicBezTo>
                    <a:pt x="75" y="121"/>
                    <a:pt x="93" y="140"/>
                    <a:pt x="130" y="158"/>
                  </a:cubicBezTo>
                  <a:cubicBezTo>
                    <a:pt x="121" y="121"/>
                    <a:pt x="112" y="84"/>
                    <a:pt x="84" y="66"/>
                  </a:cubicBezTo>
                  <a:cubicBezTo>
                    <a:pt x="65" y="38"/>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
            <p:cNvSpPr/>
            <p:nvPr/>
          </p:nvSpPr>
          <p:spPr>
            <a:xfrm>
              <a:off x="3531250" y="2251025"/>
              <a:ext cx="6550" cy="3275"/>
            </a:xfrm>
            <a:custGeom>
              <a:rect b="b" l="l" r="r" t="t"/>
              <a:pathLst>
                <a:path extrusionOk="0" h="131" w="262">
                  <a:moveTo>
                    <a:pt x="1" y="1"/>
                  </a:moveTo>
                  <a:cubicBezTo>
                    <a:pt x="29" y="38"/>
                    <a:pt x="66" y="75"/>
                    <a:pt x="112" y="94"/>
                  </a:cubicBezTo>
                  <a:cubicBezTo>
                    <a:pt x="131" y="103"/>
                    <a:pt x="159" y="103"/>
                    <a:pt x="187" y="112"/>
                  </a:cubicBezTo>
                  <a:cubicBezTo>
                    <a:pt x="205" y="131"/>
                    <a:pt x="243" y="131"/>
                    <a:pt x="261" y="131"/>
                  </a:cubicBezTo>
                  <a:cubicBezTo>
                    <a:pt x="215" y="94"/>
                    <a:pt x="187" y="75"/>
                    <a:pt x="140" y="47"/>
                  </a:cubicBezTo>
                  <a:cubicBezTo>
                    <a:pt x="103" y="2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3"/>
            <p:cNvSpPr/>
            <p:nvPr/>
          </p:nvSpPr>
          <p:spPr>
            <a:xfrm>
              <a:off x="3681775" y="1828700"/>
              <a:ext cx="61575" cy="62400"/>
            </a:xfrm>
            <a:custGeom>
              <a:rect b="b" l="l" r="r" t="t"/>
              <a:pathLst>
                <a:path extrusionOk="0" h="2496" w="2463">
                  <a:moveTo>
                    <a:pt x="1816" y="0"/>
                  </a:moveTo>
                  <a:cubicBezTo>
                    <a:pt x="1755" y="0"/>
                    <a:pt x="1696" y="16"/>
                    <a:pt x="1645" y="49"/>
                  </a:cubicBezTo>
                  <a:cubicBezTo>
                    <a:pt x="1487" y="161"/>
                    <a:pt x="1468" y="375"/>
                    <a:pt x="1459" y="560"/>
                  </a:cubicBezTo>
                  <a:cubicBezTo>
                    <a:pt x="1385" y="449"/>
                    <a:pt x="1301" y="319"/>
                    <a:pt x="1190" y="235"/>
                  </a:cubicBezTo>
                  <a:cubicBezTo>
                    <a:pt x="1126" y="196"/>
                    <a:pt x="1049" y="172"/>
                    <a:pt x="975" y="172"/>
                  </a:cubicBezTo>
                  <a:cubicBezTo>
                    <a:pt x="908" y="172"/>
                    <a:pt x="843" y="191"/>
                    <a:pt x="790" y="235"/>
                  </a:cubicBezTo>
                  <a:cubicBezTo>
                    <a:pt x="679" y="347"/>
                    <a:pt x="688" y="514"/>
                    <a:pt x="734" y="653"/>
                  </a:cubicBezTo>
                  <a:cubicBezTo>
                    <a:pt x="781" y="802"/>
                    <a:pt x="874" y="923"/>
                    <a:pt x="902" y="1071"/>
                  </a:cubicBezTo>
                  <a:cubicBezTo>
                    <a:pt x="781" y="997"/>
                    <a:pt x="651" y="913"/>
                    <a:pt x="511" y="876"/>
                  </a:cubicBezTo>
                  <a:cubicBezTo>
                    <a:pt x="489" y="873"/>
                    <a:pt x="466" y="872"/>
                    <a:pt x="443" y="872"/>
                  </a:cubicBezTo>
                  <a:cubicBezTo>
                    <a:pt x="323" y="872"/>
                    <a:pt x="201" y="913"/>
                    <a:pt x="131" y="1006"/>
                  </a:cubicBezTo>
                  <a:cubicBezTo>
                    <a:pt x="0" y="1192"/>
                    <a:pt x="158" y="1452"/>
                    <a:pt x="316" y="1610"/>
                  </a:cubicBezTo>
                  <a:cubicBezTo>
                    <a:pt x="725" y="2019"/>
                    <a:pt x="1236" y="2316"/>
                    <a:pt x="1784" y="2484"/>
                  </a:cubicBezTo>
                  <a:cubicBezTo>
                    <a:pt x="1806" y="2492"/>
                    <a:pt x="1828" y="2496"/>
                    <a:pt x="1849" y="2496"/>
                  </a:cubicBezTo>
                  <a:cubicBezTo>
                    <a:pt x="1991" y="2496"/>
                    <a:pt x="2116" y="2324"/>
                    <a:pt x="2156" y="2186"/>
                  </a:cubicBezTo>
                  <a:cubicBezTo>
                    <a:pt x="2360" y="1675"/>
                    <a:pt x="2463" y="1109"/>
                    <a:pt x="2342" y="579"/>
                  </a:cubicBezTo>
                  <a:cubicBezTo>
                    <a:pt x="2305" y="412"/>
                    <a:pt x="2240" y="235"/>
                    <a:pt x="2119" y="124"/>
                  </a:cubicBezTo>
                  <a:cubicBezTo>
                    <a:pt x="2036" y="47"/>
                    <a:pt x="1923" y="0"/>
                    <a:pt x="18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3"/>
            <p:cNvSpPr/>
            <p:nvPr/>
          </p:nvSpPr>
          <p:spPr>
            <a:xfrm>
              <a:off x="3682925" y="1828225"/>
              <a:ext cx="58325" cy="62800"/>
            </a:xfrm>
            <a:custGeom>
              <a:rect b="b" l="l" r="r" t="t"/>
              <a:pathLst>
                <a:path extrusionOk="0" h="2512" w="2333">
                  <a:moveTo>
                    <a:pt x="1906" y="2447"/>
                  </a:moveTo>
                  <a:lnTo>
                    <a:pt x="1906" y="2447"/>
                  </a:lnTo>
                  <a:cubicBezTo>
                    <a:pt x="1868" y="2465"/>
                    <a:pt x="1840" y="2493"/>
                    <a:pt x="1803" y="2503"/>
                  </a:cubicBezTo>
                  <a:cubicBezTo>
                    <a:pt x="1840" y="2493"/>
                    <a:pt x="1868" y="2475"/>
                    <a:pt x="1906" y="2447"/>
                  </a:cubicBezTo>
                  <a:close/>
                  <a:moveTo>
                    <a:pt x="1763" y="1"/>
                  </a:moveTo>
                  <a:cubicBezTo>
                    <a:pt x="1749" y="1"/>
                    <a:pt x="1734" y="2"/>
                    <a:pt x="1720" y="3"/>
                  </a:cubicBezTo>
                  <a:cubicBezTo>
                    <a:pt x="1645" y="13"/>
                    <a:pt x="1552" y="59"/>
                    <a:pt x="1506" y="124"/>
                  </a:cubicBezTo>
                  <a:cubicBezTo>
                    <a:pt x="1441" y="189"/>
                    <a:pt x="1422" y="273"/>
                    <a:pt x="1395" y="356"/>
                  </a:cubicBezTo>
                  <a:cubicBezTo>
                    <a:pt x="1385" y="384"/>
                    <a:pt x="1385" y="431"/>
                    <a:pt x="1376" y="468"/>
                  </a:cubicBezTo>
                  <a:cubicBezTo>
                    <a:pt x="1348" y="449"/>
                    <a:pt x="1339" y="412"/>
                    <a:pt x="1320" y="384"/>
                  </a:cubicBezTo>
                  <a:cubicBezTo>
                    <a:pt x="1264" y="329"/>
                    <a:pt x="1209" y="273"/>
                    <a:pt x="1153" y="226"/>
                  </a:cubicBezTo>
                  <a:cubicBezTo>
                    <a:pt x="1088" y="180"/>
                    <a:pt x="1004" y="152"/>
                    <a:pt x="921" y="152"/>
                  </a:cubicBezTo>
                  <a:cubicBezTo>
                    <a:pt x="837" y="152"/>
                    <a:pt x="744" y="180"/>
                    <a:pt x="688" y="245"/>
                  </a:cubicBezTo>
                  <a:cubicBezTo>
                    <a:pt x="633" y="310"/>
                    <a:pt x="605" y="403"/>
                    <a:pt x="605" y="477"/>
                  </a:cubicBezTo>
                  <a:cubicBezTo>
                    <a:pt x="605" y="561"/>
                    <a:pt x="614" y="644"/>
                    <a:pt x="642" y="709"/>
                  </a:cubicBezTo>
                  <a:cubicBezTo>
                    <a:pt x="688" y="821"/>
                    <a:pt x="744" y="923"/>
                    <a:pt x="781" y="1016"/>
                  </a:cubicBezTo>
                  <a:cubicBezTo>
                    <a:pt x="688" y="960"/>
                    <a:pt x="596" y="895"/>
                    <a:pt x="493" y="877"/>
                  </a:cubicBezTo>
                  <a:cubicBezTo>
                    <a:pt x="452" y="861"/>
                    <a:pt x="414" y="854"/>
                    <a:pt x="374" y="854"/>
                  </a:cubicBezTo>
                  <a:cubicBezTo>
                    <a:pt x="342" y="854"/>
                    <a:pt x="308" y="859"/>
                    <a:pt x="270" y="867"/>
                  </a:cubicBezTo>
                  <a:cubicBezTo>
                    <a:pt x="196" y="877"/>
                    <a:pt x="131" y="914"/>
                    <a:pt x="85" y="970"/>
                  </a:cubicBezTo>
                  <a:cubicBezTo>
                    <a:pt x="38" y="1025"/>
                    <a:pt x="1" y="1100"/>
                    <a:pt x="1" y="1165"/>
                  </a:cubicBezTo>
                  <a:cubicBezTo>
                    <a:pt x="1" y="1239"/>
                    <a:pt x="29" y="1304"/>
                    <a:pt x="47" y="1378"/>
                  </a:cubicBezTo>
                  <a:cubicBezTo>
                    <a:pt x="103" y="1499"/>
                    <a:pt x="215" y="1611"/>
                    <a:pt x="308" y="1704"/>
                  </a:cubicBezTo>
                  <a:cubicBezTo>
                    <a:pt x="503" y="1889"/>
                    <a:pt x="726" y="2047"/>
                    <a:pt x="967" y="2187"/>
                  </a:cubicBezTo>
                  <a:cubicBezTo>
                    <a:pt x="1199" y="2326"/>
                    <a:pt x="1460" y="2428"/>
                    <a:pt x="1720" y="2512"/>
                  </a:cubicBezTo>
                  <a:cubicBezTo>
                    <a:pt x="1469" y="2428"/>
                    <a:pt x="1209" y="2326"/>
                    <a:pt x="976" y="2187"/>
                  </a:cubicBezTo>
                  <a:cubicBezTo>
                    <a:pt x="744" y="2047"/>
                    <a:pt x="521" y="1889"/>
                    <a:pt x="326" y="1685"/>
                  </a:cubicBezTo>
                  <a:cubicBezTo>
                    <a:pt x="233" y="1592"/>
                    <a:pt x="140" y="1490"/>
                    <a:pt x="85" y="1378"/>
                  </a:cubicBezTo>
                  <a:cubicBezTo>
                    <a:pt x="66" y="1313"/>
                    <a:pt x="38" y="1248"/>
                    <a:pt x="38" y="1193"/>
                  </a:cubicBezTo>
                  <a:cubicBezTo>
                    <a:pt x="38" y="1128"/>
                    <a:pt x="66" y="1063"/>
                    <a:pt x="103" y="1016"/>
                  </a:cubicBezTo>
                  <a:cubicBezTo>
                    <a:pt x="159" y="970"/>
                    <a:pt x="215" y="942"/>
                    <a:pt x="270" y="932"/>
                  </a:cubicBezTo>
                  <a:cubicBezTo>
                    <a:pt x="293" y="929"/>
                    <a:pt x="320" y="926"/>
                    <a:pt x="347" y="926"/>
                  </a:cubicBezTo>
                  <a:cubicBezTo>
                    <a:pt x="384" y="926"/>
                    <a:pt x="423" y="931"/>
                    <a:pt x="456" y="942"/>
                  </a:cubicBezTo>
                  <a:cubicBezTo>
                    <a:pt x="586" y="979"/>
                    <a:pt x="688" y="1063"/>
                    <a:pt x="800" y="1146"/>
                  </a:cubicBezTo>
                  <a:lnTo>
                    <a:pt x="874" y="1202"/>
                  </a:lnTo>
                  <a:lnTo>
                    <a:pt x="874" y="1202"/>
                  </a:lnTo>
                  <a:lnTo>
                    <a:pt x="865" y="1109"/>
                  </a:lnTo>
                  <a:cubicBezTo>
                    <a:pt x="828" y="960"/>
                    <a:pt x="744" y="830"/>
                    <a:pt x="698" y="691"/>
                  </a:cubicBezTo>
                  <a:cubicBezTo>
                    <a:pt x="679" y="617"/>
                    <a:pt x="661" y="561"/>
                    <a:pt x="661" y="496"/>
                  </a:cubicBezTo>
                  <a:cubicBezTo>
                    <a:pt x="661" y="421"/>
                    <a:pt x="688" y="366"/>
                    <a:pt x="735" y="319"/>
                  </a:cubicBezTo>
                  <a:cubicBezTo>
                    <a:pt x="781" y="273"/>
                    <a:pt x="837" y="245"/>
                    <a:pt x="893" y="245"/>
                  </a:cubicBezTo>
                  <a:cubicBezTo>
                    <a:pt x="967" y="245"/>
                    <a:pt x="1023" y="273"/>
                    <a:pt x="1079" y="310"/>
                  </a:cubicBezTo>
                  <a:cubicBezTo>
                    <a:pt x="1199" y="375"/>
                    <a:pt x="1264" y="505"/>
                    <a:pt x="1348" y="617"/>
                  </a:cubicBezTo>
                  <a:lnTo>
                    <a:pt x="1422" y="737"/>
                  </a:lnTo>
                  <a:lnTo>
                    <a:pt x="1422" y="598"/>
                  </a:lnTo>
                  <a:cubicBezTo>
                    <a:pt x="1422" y="514"/>
                    <a:pt x="1432" y="449"/>
                    <a:pt x="1441" y="366"/>
                  </a:cubicBezTo>
                  <a:cubicBezTo>
                    <a:pt x="1450" y="291"/>
                    <a:pt x="1478" y="226"/>
                    <a:pt x="1525" y="171"/>
                  </a:cubicBezTo>
                  <a:cubicBezTo>
                    <a:pt x="1571" y="106"/>
                    <a:pt x="1627" y="78"/>
                    <a:pt x="1701" y="59"/>
                  </a:cubicBezTo>
                  <a:cubicBezTo>
                    <a:pt x="1716" y="57"/>
                    <a:pt x="1732" y="56"/>
                    <a:pt x="1748" y="56"/>
                  </a:cubicBezTo>
                  <a:cubicBezTo>
                    <a:pt x="1801" y="56"/>
                    <a:pt x="1856" y="68"/>
                    <a:pt x="1906" y="96"/>
                  </a:cubicBezTo>
                  <a:cubicBezTo>
                    <a:pt x="1980" y="133"/>
                    <a:pt x="2036" y="180"/>
                    <a:pt x="2082" y="236"/>
                  </a:cubicBezTo>
                  <a:cubicBezTo>
                    <a:pt x="2129" y="291"/>
                    <a:pt x="2166" y="366"/>
                    <a:pt x="2184" y="431"/>
                  </a:cubicBezTo>
                  <a:cubicBezTo>
                    <a:pt x="2212" y="505"/>
                    <a:pt x="2231" y="589"/>
                    <a:pt x="2240" y="654"/>
                  </a:cubicBezTo>
                  <a:cubicBezTo>
                    <a:pt x="2268" y="737"/>
                    <a:pt x="2268" y="802"/>
                    <a:pt x="2277" y="886"/>
                  </a:cubicBezTo>
                  <a:cubicBezTo>
                    <a:pt x="2314" y="1202"/>
                    <a:pt x="2277" y="1518"/>
                    <a:pt x="2194" y="1815"/>
                  </a:cubicBezTo>
                  <a:cubicBezTo>
                    <a:pt x="2166" y="1964"/>
                    <a:pt x="2101" y="2122"/>
                    <a:pt x="2045" y="2261"/>
                  </a:cubicBezTo>
                  <a:cubicBezTo>
                    <a:pt x="2101" y="2122"/>
                    <a:pt x="2166" y="1964"/>
                    <a:pt x="2212" y="1815"/>
                  </a:cubicBezTo>
                  <a:cubicBezTo>
                    <a:pt x="2286" y="1518"/>
                    <a:pt x="2333" y="1202"/>
                    <a:pt x="2314" y="886"/>
                  </a:cubicBezTo>
                  <a:cubicBezTo>
                    <a:pt x="2305" y="802"/>
                    <a:pt x="2305" y="728"/>
                    <a:pt x="2277" y="654"/>
                  </a:cubicBezTo>
                  <a:cubicBezTo>
                    <a:pt x="2268" y="570"/>
                    <a:pt x="2249" y="505"/>
                    <a:pt x="2221" y="421"/>
                  </a:cubicBezTo>
                  <a:cubicBezTo>
                    <a:pt x="2231" y="356"/>
                    <a:pt x="2203" y="282"/>
                    <a:pt x="2156" y="217"/>
                  </a:cubicBezTo>
                  <a:cubicBezTo>
                    <a:pt x="2101" y="143"/>
                    <a:pt x="2036" y="87"/>
                    <a:pt x="1971" y="50"/>
                  </a:cubicBezTo>
                  <a:cubicBezTo>
                    <a:pt x="1909" y="19"/>
                    <a:pt x="1835" y="1"/>
                    <a:pt x="1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
            <p:cNvSpPr/>
            <p:nvPr/>
          </p:nvSpPr>
          <p:spPr>
            <a:xfrm>
              <a:off x="3703850" y="1855700"/>
              <a:ext cx="26025" cy="34400"/>
            </a:xfrm>
            <a:custGeom>
              <a:rect b="b" l="l" r="r" t="t"/>
              <a:pathLst>
                <a:path extrusionOk="0" h="1376" w="1041">
                  <a:moveTo>
                    <a:pt x="0" y="1"/>
                  </a:moveTo>
                  <a:cubicBezTo>
                    <a:pt x="93" y="112"/>
                    <a:pt x="177" y="233"/>
                    <a:pt x="260" y="317"/>
                  </a:cubicBezTo>
                  <a:lnTo>
                    <a:pt x="530" y="670"/>
                  </a:lnTo>
                  <a:lnTo>
                    <a:pt x="790" y="1013"/>
                  </a:lnTo>
                  <a:cubicBezTo>
                    <a:pt x="836" y="1078"/>
                    <a:pt x="873" y="1134"/>
                    <a:pt x="920" y="1190"/>
                  </a:cubicBezTo>
                  <a:cubicBezTo>
                    <a:pt x="966" y="1246"/>
                    <a:pt x="1003" y="1320"/>
                    <a:pt x="1041" y="1376"/>
                  </a:cubicBezTo>
                  <a:cubicBezTo>
                    <a:pt x="976" y="1255"/>
                    <a:pt x="901" y="1125"/>
                    <a:pt x="818" y="1004"/>
                  </a:cubicBezTo>
                  <a:cubicBezTo>
                    <a:pt x="734" y="893"/>
                    <a:pt x="650" y="772"/>
                    <a:pt x="558" y="660"/>
                  </a:cubicBezTo>
                  <a:cubicBezTo>
                    <a:pt x="483" y="540"/>
                    <a:pt x="390" y="437"/>
                    <a:pt x="297" y="326"/>
                  </a:cubicBezTo>
                  <a:cubicBezTo>
                    <a:pt x="204"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3"/>
            <p:cNvSpPr/>
            <p:nvPr/>
          </p:nvSpPr>
          <p:spPr>
            <a:xfrm>
              <a:off x="3718475" y="1843625"/>
              <a:ext cx="13025" cy="46475"/>
            </a:xfrm>
            <a:custGeom>
              <a:rect b="b" l="l" r="r" t="t"/>
              <a:pathLst>
                <a:path extrusionOk="0" h="1859" w="521">
                  <a:moveTo>
                    <a:pt x="0" y="1"/>
                  </a:moveTo>
                  <a:cubicBezTo>
                    <a:pt x="19" y="158"/>
                    <a:pt x="65" y="316"/>
                    <a:pt x="103" y="484"/>
                  </a:cubicBezTo>
                  <a:cubicBezTo>
                    <a:pt x="140" y="632"/>
                    <a:pt x="186" y="790"/>
                    <a:pt x="214" y="948"/>
                  </a:cubicBezTo>
                  <a:cubicBezTo>
                    <a:pt x="261" y="1097"/>
                    <a:pt x="307" y="1255"/>
                    <a:pt x="353" y="1413"/>
                  </a:cubicBezTo>
                  <a:cubicBezTo>
                    <a:pt x="400" y="1561"/>
                    <a:pt x="446" y="1710"/>
                    <a:pt x="521" y="1859"/>
                  </a:cubicBezTo>
                  <a:cubicBezTo>
                    <a:pt x="502" y="1784"/>
                    <a:pt x="474" y="1710"/>
                    <a:pt x="446" y="1626"/>
                  </a:cubicBezTo>
                  <a:cubicBezTo>
                    <a:pt x="437" y="1552"/>
                    <a:pt x="418" y="1478"/>
                    <a:pt x="391" y="1394"/>
                  </a:cubicBezTo>
                  <a:lnTo>
                    <a:pt x="270" y="930"/>
                  </a:lnTo>
                  <a:lnTo>
                    <a:pt x="140" y="465"/>
                  </a:lnTo>
                  <a:cubicBezTo>
                    <a:pt x="93" y="316"/>
                    <a:pt x="47" y="15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3"/>
            <p:cNvSpPr/>
            <p:nvPr/>
          </p:nvSpPr>
          <p:spPr>
            <a:xfrm>
              <a:off x="3715450" y="1867325"/>
              <a:ext cx="7450" cy="10000"/>
            </a:xfrm>
            <a:custGeom>
              <a:rect b="b" l="l" r="r" t="t"/>
              <a:pathLst>
                <a:path extrusionOk="0" h="400" w="298">
                  <a:moveTo>
                    <a:pt x="1" y="0"/>
                  </a:moveTo>
                  <a:lnTo>
                    <a:pt x="1" y="0"/>
                  </a:lnTo>
                  <a:cubicBezTo>
                    <a:pt x="47" y="65"/>
                    <a:pt x="94" y="140"/>
                    <a:pt x="131" y="214"/>
                  </a:cubicBezTo>
                  <a:cubicBezTo>
                    <a:pt x="168" y="242"/>
                    <a:pt x="186" y="279"/>
                    <a:pt x="214" y="307"/>
                  </a:cubicBezTo>
                  <a:cubicBezTo>
                    <a:pt x="233" y="344"/>
                    <a:pt x="270" y="372"/>
                    <a:pt x="298" y="400"/>
                  </a:cubicBezTo>
                  <a:cubicBezTo>
                    <a:pt x="279" y="353"/>
                    <a:pt x="261" y="325"/>
                    <a:pt x="233" y="288"/>
                  </a:cubicBezTo>
                  <a:lnTo>
                    <a:pt x="168" y="186"/>
                  </a:lnTo>
                  <a:cubicBezTo>
                    <a:pt x="121" y="112"/>
                    <a:pt x="7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3"/>
            <p:cNvSpPr/>
            <p:nvPr/>
          </p:nvSpPr>
          <p:spPr>
            <a:xfrm>
              <a:off x="3713600" y="1862900"/>
              <a:ext cx="5125" cy="5600"/>
            </a:xfrm>
            <a:custGeom>
              <a:rect b="b" l="l" r="r" t="t"/>
              <a:pathLst>
                <a:path extrusionOk="0" h="224" w="205">
                  <a:moveTo>
                    <a:pt x="0" y="1"/>
                  </a:moveTo>
                  <a:cubicBezTo>
                    <a:pt x="19" y="47"/>
                    <a:pt x="56" y="84"/>
                    <a:pt x="93" y="131"/>
                  </a:cubicBezTo>
                  <a:cubicBezTo>
                    <a:pt x="112" y="140"/>
                    <a:pt x="121" y="159"/>
                    <a:pt x="149" y="177"/>
                  </a:cubicBezTo>
                  <a:cubicBezTo>
                    <a:pt x="168" y="187"/>
                    <a:pt x="177" y="196"/>
                    <a:pt x="205" y="224"/>
                  </a:cubicBezTo>
                  <a:lnTo>
                    <a:pt x="168" y="149"/>
                  </a:lnTo>
                  <a:cubicBezTo>
                    <a:pt x="158" y="131"/>
                    <a:pt x="149" y="112"/>
                    <a:pt x="121" y="94"/>
                  </a:cubicBezTo>
                  <a:cubicBezTo>
                    <a:pt x="93"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3"/>
            <p:cNvSpPr/>
            <p:nvPr/>
          </p:nvSpPr>
          <p:spPr>
            <a:xfrm>
              <a:off x="3716375" y="1860350"/>
              <a:ext cx="5850" cy="10000"/>
            </a:xfrm>
            <a:custGeom>
              <a:rect b="b" l="l" r="r" t="t"/>
              <a:pathLst>
                <a:path extrusionOk="0" h="400" w="234">
                  <a:moveTo>
                    <a:pt x="1" y="0"/>
                  </a:moveTo>
                  <a:lnTo>
                    <a:pt x="1" y="0"/>
                  </a:lnTo>
                  <a:cubicBezTo>
                    <a:pt x="29" y="75"/>
                    <a:pt x="57" y="149"/>
                    <a:pt x="103" y="205"/>
                  </a:cubicBezTo>
                  <a:cubicBezTo>
                    <a:pt x="140" y="270"/>
                    <a:pt x="187" y="344"/>
                    <a:pt x="233" y="400"/>
                  </a:cubicBezTo>
                  <a:cubicBezTo>
                    <a:pt x="233" y="354"/>
                    <a:pt x="214" y="326"/>
                    <a:pt x="196" y="289"/>
                  </a:cubicBezTo>
                  <a:cubicBezTo>
                    <a:pt x="177" y="251"/>
                    <a:pt x="168" y="214"/>
                    <a:pt x="140" y="186"/>
                  </a:cubicBezTo>
                  <a:cubicBezTo>
                    <a:pt x="94" y="121"/>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3"/>
            <p:cNvSpPr/>
            <p:nvPr/>
          </p:nvSpPr>
          <p:spPr>
            <a:xfrm>
              <a:off x="3723825" y="1874275"/>
              <a:ext cx="2800" cy="6550"/>
            </a:xfrm>
            <a:custGeom>
              <a:rect b="b" l="l" r="r" t="t"/>
              <a:pathLst>
                <a:path extrusionOk="0" h="262" w="112">
                  <a:moveTo>
                    <a:pt x="0" y="1"/>
                  </a:moveTo>
                  <a:cubicBezTo>
                    <a:pt x="0" y="38"/>
                    <a:pt x="19" y="94"/>
                    <a:pt x="37" y="140"/>
                  </a:cubicBezTo>
                  <a:cubicBezTo>
                    <a:pt x="47" y="187"/>
                    <a:pt x="74" y="233"/>
                    <a:pt x="112" y="261"/>
                  </a:cubicBezTo>
                  <a:cubicBezTo>
                    <a:pt x="112" y="215"/>
                    <a:pt x="84" y="168"/>
                    <a:pt x="74" y="122"/>
                  </a:cubicBezTo>
                  <a:cubicBezTo>
                    <a:pt x="65" y="75"/>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3"/>
            <p:cNvSpPr/>
            <p:nvPr/>
          </p:nvSpPr>
          <p:spPr>
            <a:xfrm>
              <a:off x="3708250" y="1837125"/>
              <a:ext cx="7000" cy="7925"/>
            </a:xfrm>
            <a:custGeom>
              <a:rect b="b" l="l" r="r" t="t"/>
              <a:pathLst>
                <a:path extrusionOk="0" h="317" w="280">
                  <a:moveTo>
                    <a:pt x="1" y="0"/>
                  </a:moveTo>
                  <a:lnTo>
                    <a:pt x="1" y="0"/>
                  </a:lnTo>
                  <a:cubicBezTo>
                    <a:pt x="38" y="56"/>
                    <a:pt x="84" y="112"/>
                    <a:pt x="140" y="158"/>
                  </a:cubicBezTo>
                  <a:cubicBezTo>
                    <a:pt x="168" y="196"/>
                    <a:pt x="186" y="214"/>
                    <a:pt x="214" y="242"/>
                  </a:cubicBezTo>
                  <a:cubicBezTo>
                    <a:pt x="233" y="261"/>
                    <a:pt x="261" y="298"/>
                    <a:pt x="279" y="316"/>
                  </a:cubicBezTo>
                  <a:cubicBezTo>
                    <a:pt x="270" y="270"/>
                    <a:pt x="261" y="251"/>
                    <a:pt x="233" y="214"/>
                  </a:cubicBezTo>
                  <a:cubicBezTo>
                    <a:pt x="214" y="196"/>
                    <a:pt x="186" y="158"/>
                    <a:pt x="168" y="130"/>
                  </a:cubicBezTo>
                  <a:cubicBezTo>
                    <a:pt x="121" y="93"/>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3"/>
            <p:cNvSpPr/>
            <p:nvPr/>
          </p:nvSpPr>
          <p:spPr>
            <a:xfrm>
              <a:off x="3711500" y="1843625"/>
              <a:ext cx="4900" cy="5825"/>
            </a:xfrm>
            <a:custGeom>
              <a:rect b="b" l="l" r="r" t="t"/>
              <a:pathLst>
                <a:path extrusionOk="0" h="233" w="196">
                  <a:moveTo>
                    <a:pt x="1" y="1"/>
                  </a:moveTo>
                  <a:cubicBezTo>
                    <a:pt x="19" y="47"/>
                    <a:pt x="56" y="84"/>
                    <a:pt x="94" y="131"/>
                  </a:cubicBezTo>
                  <a:lnTo>
                    <a:pt x="196" y="233"/>
                  </a:lnTo>
                  <a:cubicBezTo>
                    <a:pt x="196" y="214"/>
                    <a:pt x="186" y="186"/>
                    <a:pt x="177" y="168"/>
                  </a:cubicBezTo>
                  <a:cubicBezTo>
                    <a:pt x="159" y="140"/>
                    <a:pt x="140" y="131"/>
                    <a:pt x="121" y="103"/>
                  </a:cubicBezTo>
                  <a:cubicBezTo>
                    <a:pt x="103" y="84"/>
                    <a:pt x="94" y="66"/>
                    <a:pt x="66" y="47"/>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
            <p:cNvSpPr/>
            <p:nvPr/>
          </p:nvSpPr>
          <p:spPr>
            <a:xfrm>
              <a:off x="3705475" y="1838275"/>
              <a:ext cx="3025" cy="2825"/>
            </a:xfrm>
            <a:custGeom>
              <a:rect b="b" l="l" r="r" t="t"/>
              <a:pathLst>
                <a:path extrusionOk="0" h="113" w="121">
                  <a:moveTo>
                    <a:pt x="0" y="1"/>
                  </a:moveTo>
                  <a:cubicBezTo>
                    <a:pt x="19" y="19"/>
                    <a:pt x="28" y="29"/>
                    <a:pt x="56" y="66"/>
                  </a:cubicBezTo>
                  <a:cubicBezTo>
                    <a:pt x="65" y="75"/>
                    <a:pt x="74" y="75"/>
                    <a:pt x="93" y="94"/>
                  </a:cubicBezTo>
                  <a:cubicBezTo>
                    <a:pt x="102" y="103"/>
                    <a:pt x="112" y="103"/>
                    <a:pt x="121" y="112"/>
                  </a:cubicBezTo>
                  <a:cubicBezTo>
                    <a:pt x="121" y="75"/>
                    <a:pt x="102" y="57"/>
                    <a:pt x="74" y="29"/>
                  </a:cubicBezTo>
                  <a:cubicBezTo>
                    <a:pt x="65" y="19"/>
                    <a:pt x="56" y="10"/>
                    <a:pt x="47" y="10"/>
                  </a:cubicBezTo>
                  <a:cubicBezTo>
                    <a:pt x="28"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3"/>
            <p:cNvSpPr/>
            <p:nvPr/>
          </p:nvSpPr>
          <p:spPr>
            <a:xfrm>
              <a:off x="3728000" y="1832350"/>
              <a:ext cx="7000" cy="6650"/>
            </a:xfrm>
            <a:custGeom>
              <a:rect b="b" l="l" r="r" t="t"/>
              <a:pathLst>
                <a:path extrusionOk="0" h="266" w="280">
                  <a:moveTo>
                    <a:pt x="51" y="1"/>
                  </a:moveTo>
                  <a:cubicBezTo>
                    <a:pt x="35" y="1"/>
                    <a:pt x="19" y="6"/>
                    <a:pt x="0" y="15"/>
                  </a:cubicBezTo>
                  <a:cubicBezTo>
                    <a:pt x="65" y="24"/>
                    <a:pt x="130" y="52"/>
                    <a:pt x="177" y="99"/>
                  </a:cubicBezTo>
                  <a:cubicBezTo>
                    <a:pt x="195" y="117"/>
                    <a:pt x="205" y="154"/>
                    <a:pt x="233" y="173"/>
                  </a:cubicBezTo>
                  <a:cubicBezTo>
                    <a:pt x="233" y="201"/>
                    <a:pt x="242" y="210"/>
                    <a:pt x="251" y="219"/>
                  </a:cubicBezTo>
                  <a:cubicBezTo>
                    <a:pt x="251" y="229"/>
                    <a:pt x="270" y="256"/>
                    <a:pt x="279" y="266"/>
                  </a:cubicBezTo>
                  <a:cubicBezTo>
                    <a:pt x="279" y="247"/>
                    <a:pt x="270" y="229"/>
                    <a:pt x="270" y="210"/>
                  </a:cubicBezTo>
                  <a:cubicBezTo>
                    <a:pt x="270" y="201"/>
                    <a:pt x="270" y="173"/>
                    <a:pt x="260" y="164"/>
                  </a:cubicBezTo>
                  <a:cubicBezTo>
                    <a:pt x="242" y="126"/>
                    <a:pt x="223" y="89"/>
                    <a:pt x="195" y="71"/>
                  </a:cubicBezTo>
                  <a:cubicBezTo>
                    <a:pt x="177" y="52"/>
                    <a:pt x="140" y="24"/>
                    <a:pt x="103" y="15"/>
                  </a:cubicBezTo>
                  <a:cubicBezTo>
                    <a:pt x="84" y="6"/>
                    <a:pt x="68"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3"/>
            <p:cNvSpPr/>
            <p:nvPr/>
          </p:nvSpPr>
          <p:spPr>
            <a:xfrm>
              <a:off x="3732400" y="1836650"/>
              <a:ext cx="3525" cy="8850"/>
            </a:xfrm>
            <a:custGeom>
              <a:rect b="b" l="l" r="r" t="t"/>
              <a:pathLst>
                <a:path extrusionOk="0" h="354" w="141">
                  <a:moveTo>
                    <a:pt x="1" y="1"/>
                  </a:moveTo>
                  <a:cubicBezTo>
                    <a:pt x="1" y="29"/>
                    <a:pt x="10" y="66"/>
                    <a:pt x="19" y="84"/>
                  </a:cubicBezTo>
                  <a:cubicBezTo>
                    <a:pt x="38" y="122"/>
                    <a:pt x="47" y="140"/>
                    <a:pt x="57" y="177"/>
                  </a:cubicBezTo>
                  <a:lnTo>
                    <a:pt x="94" y="261"/>
                  </a:lnTo>
                  <a:cubicBezTo>
                    <a:pt x="103" y="298"/>
                    <a:pt x="112" y="317"/>
                    <a:pt x="131" y="354"/>
                  </a:cubicBezTo>
                  <a:cubicBezTo>
                    <a:pt x="140" y="326"/>
                    <a:pt x="140" y="298"/>
                    <a:pt x="131" y="261"/>
                  </a:cubicBezTo>
                  <a:cubicBezTo>
                    <a:pt x="131" y="224"/>
                    <a:pt x="112" y="205"/>
                    <a:pt x="103" y="168"/>
                  </a:cubicBezTo>
                  <a:cubicBezTo>
                    <a:pt x="66" y="112"/>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3"/>
            <p:cNvSpPr/>
            <p:nvPr/>
          </p:nvSpPr>
          <p:spPr>
            <a:xfrm>
              <a:off x="3737275" y="1841300"/>
              <a:ext cx="1900" cy="8400"/>
            </a:xfrm>
            <a:custGeom>
              <a:rect b="b" l="l" r="r" t="t"/>
              <a:pathLst>
                <a:path extrusionOk="0" h="336" w="76">
                  <a:moveTo>
                    <a:pt x="1" y="1"/>
                  </a:moveTo>
                  <a:cubicBezTo>
                    <a:pt x="1" y="66"/>
                    <a:pt x="10" y="121"/>
                    <a:pt x="20" y="177"/>
                  </a:cubicBezTo>
                  <a:cubicBezTo>
                    <a:pt x="20" y="224"/>
                    <a:pt x="38" y="279"/>
                    <a:pt x="47" y="335"/>
                  </a:cubicBezTo>
                  <a:cubicBezTo>
                    <a:pt x="75" y="317"/>
                    <a:pt x="75" y="298"/>
                    <a:pt x="75" y="261"/>
                  </a:cubicBezTo>
                  <a:cubicBezTo>
                    <a:pt x="75" y="224"/>
                    <a:pt x="57" y="186"/>
                    <a:pt x="57" y="168"/>
                  </a:cubicBezTo>
                  <a:cubicBezTo>
                    <a:pt x="47" y="140"/>
                    <a:pt x="47" y="103"/>
                    <a:pt x="38" y="84"/>
                  </a:cubicBezTo>
                  <a:cubicBezTo>
                    <a:pt x="29" y="4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3"/>
            <p:cNvSpPr/>
            <p:nvPr/>
          </p:nvSpPr>
          <p:spPr>
            <a:xfrm>
              <a:off x="3730325" y="1837350"/>
              <a:ext cx="2575" cy="5825"/>
            </a:xfrm>
            <a:custGeom>
              <a:rect b="b" l="l" r="r" t="t"/>
              <a:pathLst>
                <a:path extrusionOk="0" h="233" w="103">
                  <a:moveTo>
                    <a:pt x="0" y="1"/>
                  </a:moveTo>
                  <a:cubicBezTo>
                    <a:pt x="10" y="47"/>
                    <a:pt x="37" y="84"/>
                    <a:pt x="37" y="131"/>
                  </a:cubicBezTo>
                  <a:cubicBezTo>
                    <a:pt x="56" y="159"/>
                    <a:pt x="65" y="196"/>
                    <a:pt x="93" y="233"/>
                  </a:cubicBezTo>
                  <a:cubicBezTo>
                    <a:pt x="102" y="187"/>
                    <a:pt x="93" y="140"/>
                    <a:pt x="84" y="103"/>
                  </a:cubicBezTo>
                  <a:cubicBezTo>
                    <a:pt x="75" y="84"/>
                    <a:pt x="56" y="56"/>
                    <a:pt x="47" y="47"/>
                  </a:cubicBezTo>
                  <a:cubicBezTo>
                    <a:pt x="3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3"/>
            <p:cNvSpPr/>
            <p:nvPr/>
          </p:nvSpPr>
          <p:spPr>
            <a:xfrm>
              <a:off x="3732650" y="1877775"/>
              <a:ext cx="3725" cy="8150"/>
            </a:xfrm>
            <a:custGeom>
              <a:rect b="b" l="l" r="r" t="t"/>
              <a:pathLst>
                <a:path extrusionOk="0" h="326" w="149">
                  <a:moveTo>
                    <a:pt x="140" y="0"/>
                  </a:moveTo>
                  <a:lnTo>
                    <a:pt x="140" y="0"/>
                  </a:lnTo>
                  <a:cubicBezTo>
                    <a:pt x="112" y="56"/>
                    <a:pt x="93" y="103"/>
                    <a:pt x="65" y="158"/>
                  </a:cubicBezTo>
                  <a:cubicBezTo>
                    <a:pt x="47" y="214"/>
                    <a:pt x="28" y="260"/>
                    <a:pt x="0" y="325"/>
                  </a:cubicBezTo>
                  <a:cubicBezTo>
                    <a:pt x="28" y="307"/>
                    <a:pt x="47" y="288"/>
                    <a:pt x="56" y="251"/>
                  </a:cubicBezTo>
                  <a:cubicBezTo>
                    <a:pt x="84" y="233"/>
                    <a:pt x="93" y="195"/>
                    <a:pt x="102" y="168"/>
                  </a:cubicBezTo>
                  <a:cubicBezTo>
                    <a:pt x="130" y="121"/>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3"/>
            <p:cNvSpPr/>
            <p:nvPr/>
          </p:nvSpPr>
          <p:spPr>
            <a:xfrm>
              <a:off x="3732400" y="1875900"/>
              <a:ext cx="2350" cy="6550"/>
            </a:xfrm>
            <a:custGeom>
              <a:rect b="b" l="l" r="r" t="t"/>
              <a:pathLst>
                <a:path extrusionOk="0" h="262" w="94">
                  <a:moveTo>
                    <a:pt x="84" y="1"/>
                  </a:moveTo>
                  <a:cubicBezTo>
                    <a:pt x="66" y="29"/>
                    <a:pt x="66" y="47"/>
                    <a:pt x="57" y="75"/>
                  </a:cubicBezTo>
                  <a:cubicBezTo>
                    <a:pt x="47" y="85"/>
                    <a:pt x="47" y="103"/>
                    <a:pt x="38" y="131"/>
                  </a:cubicBezTo>
                  <a:cubicBezTo>
                    <a:pt x="19" y="178"/>
                    <a:pt x="10" y="215"/>
                    <a:pt x="1" y="261"/>
                  </a:cubicBezTo>
                  <a:cubicBezTo>
                    <a:pt x="10" y="243"/>
                    <a:pt x="38" y="224"/>
                    <a:pt x="57" y="205"/>
                  </a:cubicBezTo>
                  <a:cubicBezTo>
                    <a:pt x="66" y="187"/>
                    <a:pt x="66" y="159"/>
                    <a:pt x="84" y="140"/>
                  </a:cubicBezTo>
                  <a:cubicBezTo>
                    <a:pt x="94" y="94"/>
                    <a:pt x="9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3"/>
            <p:cNvSpPr/>
            <p:nvPr/>
          </p:nvSpPr>
          <p:spPr>
            <a:xfrm>
              <a:off x="3729625" y="1872200"/>
              <a:ext cx="1650" cy="6750"/>
            </a:xfrm>
            <a:custGeom>
              <a:rect b="b" l="l" r="r" t="t"/>
              <a:pathLst>
                <a:path extrusionOk="0" h="270" w="66">
                  <a:moveTo>
                    <a:pt x="0" y="0"/>
                  </a:moveTo>
                  <a:cubicBezTo>
                    <a:pt x="0" y="47"/>
                    <a:pt x="0" y="93"/>
                    <a:pt x="19" y="140"/>
                  </a:cubicBezTo>
                  <a:cubicBezTo>
                    <a:pt x="28" y="186"/>
                    <a:pt x="38" y="223"/>
                    <a:pt x="65" y="270"/>
                  </a:cubicBezTo>
                  <a:lnTo>
                    <a:pt x="65" y="130"/>
                  </a:lnTo>
                  <a:cubicBezTo>
                    <a:pt x="47" y="103"/>
                    <a:pt x="47" y="84"/>
                    <a:pt x="38" y="56"/>
                  </a:cubicBezTo>
                  <a:cubicBezTo>
                    <a:pt x="28"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3"/>
            <p:cNvSpPr/>
            <p:nvPr/>
          </p:nvSpPr>
          <p:spPr>
            <a:xfrm>
              <a:off x="3732650" y="1869400"/>
              <a:ext cx="950" cy="5850"/>
            </a:xfrm>
            <a:custGeom>
              <a:rect b="b" l="l" r="r" t="t"/>
              <a:pathLst>
                <a:path extrusionOk="0" h="234" w="38">
                  <a:moveTo>
                    <a:pt x="28" y="1"/>
                  </a:moveTo>
                  <a:cubicBezTo>
                    <a:pt x="9" y="38"/>
                    <a:pt x="0" y="84"/>
                    <a:pt x="0" y="122"/>
                  </a:cubicBezTo>
                  <a:cubicBezTo>
                    <a:pt x="0" y="159"/>
                    <a:pt x="0" y="205"/>
                    <a:pt x="9" y="233"/>
                  </a:cubicBezTo>
                  <a:cubicBezTo>
                    <a:pt x="28" y="205"/>
                    <a:pt x="37" y="159"/>
                    <a:pt x="37" y="122"/>
                  </a:cubicBezTo>
                  <a:cubicBezTo>
                    <a:pt x="37" y="84"/>
                    <a:pt x="37"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
            <p:cNvSpPr/>
            <p:nvPr/>
          </p:nvSpPr>
          <p:spPr>
            <a:xfrm>
              <a:off x="3736350" y="1867075"/>
              <a:ext cx="1200" cy="7700"/>
            </a:xfrm>
            <a:custGeom>
              <a:rect b="b" l="l" r="r" t="t"/>
              <a:pathLst>
                <a:path extrusionOk="0" h="308" w="48">
                  <a:moveTo>
                    <a:pt x="38" y="1"/>
                  </a:moveTo>
                  <a:cubicBezTo>
                    <a:pt x="19" y="57"/>
                    <a:pt x="1" y="112"/>
                    <a:pt x="1" y="159"/>
                  </a:cubicBezTo>
                  <a:cubicBezTo>
                    <a:pt x="1" y="205"/>
                    <a:pt x="1" y="252"/>
                    <a:pt x="19" y="308"/>
                  </a:cubicBezTo>
                  <a:cubicBezTo>
                    <a:pt x="38" y="261"/>
                    <a:pt x="47" y="205"/>
                    <a:pt x="47" y="159"/>
                  </a:cubicBezTo>
                  <a:cubicBezTo>
                    <a:pt x="47" y="112"/>
                    <a:pt x="47" y="6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3"/>
            <p:cNvSpPr/>
            <p:nvPr/>
          </p:nvSpPr>
          <p:spPr>
            <a:xfrm>
              <a:off x="3685725" y="1857800"/>
              <a:ext cx="3975" cy="9075"/>
            </a:xfrm>
            <a:custGeom>
              <a:rect b="b" l="l" r="r" t="t"/>
              <a:pathLst>
                <a:path extrusionOk="0" h="363" w="159">
                  <a:moveTo>
                    <a:pt x="0" y="0"/>
                  </a:moveTo>
                  <a:lnTo>
                    <a:pt x="0" y="112"/>
                  </a:lnTo>
                  <a:cubicBezTo>
                    <a:pt x="10" y="130"/>
                    <a:pt x="19" y="168"/>
                    <a:pt x="28" y="205"/>
                  </a:cubicBezTo>
                  <a:cubicBezTo>
                    <a:pt x="56" y="270"/>
                    <a:pt x="103" y="335"/>
                    <a:pt x="158" y="363"/>
                  </a:cubicBezTo>
                  <a:cubicBezTo>
                    <a:pt x="149" y="344"/>
                    <a:pt x="121" y="307"/>
                    <a:pt x="112" y="288"/>
                  </a:cubicBezTo>
                  <a:cubicBezTo>
                    <a:pt x="93" y="251"/>
                    <a:pt x="75" y="223"/>
                    <a:pt x="65" y="195"/>
                  </a:cubicBezTo>
                  <a:cubicBezTo>
                    <a:pt x="47" y="130"/>
                    <a:pt x="19"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3"/>
            <p:cNvSpPr/>
            <p:nvPr/>
          </p:nvSpPr>
          <p:spPr>
            <a:xfrm>
              <a:off x="3688275" y="1860825"/>
              <a:ext cx="4675" cy="6975"/>
            </a:xfrm>
            <a:custGeom>
              <a:rect b="b" l="l" r="r" t="t"/>
              <a:pathLst>
                <a:path extrusionOk="0" h="279" w="187">
                  <a:moveTo>
                    <a:pt x="1" y="0"/>
                  </a:moveTo>
                  <a:cubicBezTo>
                    <a:pt x="1" y="37"/>
                    <a:pt x="10" y="56"/>
                    <a:pt x="19" y="84"/>
                  </a:cubicBezTo>
                  <a:cubicBezTo>
                    <a:pt x="38" y="121"/>
                    <a:pt x="47" y="139"/>
                    <a:pt x="56" y="167"/>
                  </a:cubicBezTo>
                  <a:cubicBezTo>
                    <a:pt x="94" y="214"/>
                    <a:pt x="131" y="260"/>
                    <a:pt x="186" y="279"/>
                  </a:cubicBezTo>
                  <a:lnTo>
                    <a:pt x="140" y="214"/>
                  </a:lnTo>
                  <a:cubicBezTo>
                    <a:pt x="121" y="186"/>
                    <a:pt x="103" y="158"/>
                    <a:pt x="94" y="139"/>
                  </a:cubicBezTo>
                  <a:cubicBezTo>
                    <a:pt x="56" y="93"/>
                    <a:pt x="2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3"/>
            <p:cNvSpPr/>
            <p:nvPr/>
          </p:nvSpPr>
          <p:spPr>
            <a:xfrm>
              <a:off x="3692700" y="1863600"/>
              <a:ext cx="6050" cy="6750"/>
            </a:xfrm>
            <a:custGeom>
              <a:rect b="b" l="l" r="r" t="t"/>
              <a:pathLst>
                <a:path extrusionOk="0" h="270" w="242">
                  <a:moveTo>
                    <a:pt x="0" y="1"/>
                  </a:moveTo>
                  <a:lnTo>
                    <a:pt x="0" y="1"/>
                  </a:lnTo>
                  <a:cubicBezTo>
                    <a:pt x="19" y="66"/>
                    <a:pt x="56" y="121"/>
                    <a:pt x="84" y="159"/>
                  </a:cubicBezTo>
                  <a:lnTo>
                    <a:pt x="158" y="224"/>
                  </a:lnTo>
                  <a:cubicBezTo>
                    <a:pt x="177" y="251"/>
                    <a:pt x="205" y="261"/>
                    <a:pt x="242" y="270"/>
                  </a:cubicBezTo>
                  <a:lnTo>
                    <a:pt x="177" y="205"/>
                  </a:lnTo>
                  <a:cubicBezTo>
                    <a:pt x="158" y="177"/>
                    <a:pt x="149" y="159"/>
                    <a:pt x="121" y="131"/>
                  </a:cubicBezTo>
                  <a:cubicBezTo>
                    <a:pt x="84"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
            <p:cNvSpPr/>
            <p:nvPr/>
          </p:nvSpPr>
          <p:spPr>
            <a:xfrm>
              <a:off x="3694325" y="1871025"/>
              <a:ext cx="7225" cy="5375"/>
            </a:xfrm>
            <a:custGeom>
              <a:rect b="b" l="l" r="r" t="t"/>
              <a:pathLst>
                <a:path extrusionOk="0" h="215" w="289">
                  <a:moveTo>
                    <a:pt x="0" y="1"/>
                  </a:moveTo>
                  <a:lnTo>
                    <a:pt x="0" y="1"/>
                  </a:lnTo>
                  <a:cubicBezTo>
                    <a:pt x="37" y="57"/>
                    <a:pt x="84" y="103"/>
                    <a:pt x="112" y="140"/>
                  </a:cubicBezTo>
                  <a:cubicBezTo>
                    <a:pt x="140" y="150"/>
                    <a:pt x="177" y="168"/>
                    <a:pt x="195" y="187"/>
                  </a:cubicBezTo>
                  <a:cubicBezTo>
                    <a:pt x="232" y="196"/>
                    <a:pt x="251" y="215"/>
                    <a:pt x="288" y="215"/>
                  </a:cubicBezTo>
                  <a:lnTo>
                    <a:pt x="223" y="159"/>
                  </a:lnTo>
                  <a:cubicBezTo>
                    <a:pt x="195" y="140"/>
                    <a:pt x="177" y="122"/>
                    <a:pt x="149" y="103"/>
                  </a:cubicBezTo>
                  <a:cubicBezTo>
                    <a:pt x="102" y="6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3"/>
            <p:cNvSpPr/>
            <p:nvPr/>
          </p:nvSpPr>
          <p:spPr>
            <a:xfrm>
              <a:off x="3701525" y="1873600"/>
              <a:ext cx="6750" cy="6750"/>
            </a:xfrm>
            <a:custGeom>
              <a:rect b="b" l="l" r="r" t="t"/>
              <a:pathLst>
                <a:path extrusionOk="0" h="270" w="270">
                  <a:moveTo>
                    <a:pt x="0" y="0"/>
                  </a:moveTo>
                  <a:cubicBezTo>
                    <a:pt x="28" y="56"/>
                    <a:pt x="74" y="102"/>
                    <a:pt x="112" y="149"/>
                  </a:cubicBezTo>
                  <a:lnTo>
                    <a:pt x="177" y="223"/>
                  </a:lnTo>
                  <a:cubicBezTo>
                    <a:pt x="214" y="242"/>
                    <a:pt x="232" y="270"/>
                    <a:pt x="270" y="270"/>
                  </a:cubicBezTo>
                  <a:lnTo>
                    <a:pt x="205" y="195"/>
                  </a:lnTo>
                  <a:lnTo>
                    <a:pt x="140" y="130"/>
                  </a:ln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3"/>
            <p:cNvSpPr/>
            <p:nvPr/>
          </p:nvSpPr>
          <p:spPr>
            <a:xfrm>
              <a:off x="3707800" y="1851750"/>
              <a:ext cx="1875" cy="3525"/>
            </a:xfrm>
            <a:custGeom>
              <a:rect b="b" l="l" r="r" t="t"/>
              <a:pathLst>
                <a:path extrusionOk="0" h="141" w="75">
                  <a:moveTo>
                    <a:pt x="0" y="1"/>
                  </a:moveTo>
                  <a:cubicBezTo>
                    <a:pt x="0" y="38"/>
                    <a:pt x="9" y="66"/>
                    <a:pt x="19" y="84"/>
                  </a:cubicBezTo>
                  <a:cubicBezTo>
                    <a:pt x="28" y="112"/>
                    <a:pt x="56" y="131"/>
                    <a:pt x="74" y="140"/>
                  </a:cubicBezTo>
                  <a:cubicBezTo>
                    <a:pt x="74" y="112"/>
                    <a:pt x="65" y="84"/>
                    <a:pt x="56" y="66"/>
                  </a:cubicBezTo>
                  <a:cubicBezTo>
                    <a:pt x="46"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
            <p:cNvSpPr/>
            <p:nvPr/>
          </p:nvSpPr>
          <p:spPr>
            <a:xfrm>
              <a:off x="3707100" y="1848275"/>
              <a:ext cx="2100" cy="3500"/>
            </a:xfrm>
            <a:custGeom>
              <a:rect b="b" l="l" r="r" t="t"/>
              <a:pathLst>
                <a:path extrusionOk="0" h="140" w="84">
                  <a:moveTo>
                    <a:pt x="0" y="0"/>
                  </a:moveTo>
                  <a:cubicBezTo>
                    <a:pt x="0" y="28"/>
                    <a:pt x="28" y="65"/>
                    <a:pt x="28" y="84"/>
                  </a:cubicBezTo>
                  <a:cubicBezTo>
                    <a:pt x="37" y="112"/>
                    <a:pt x="47" y="130"/>
                    <a:pt x="84" y="140"/>
                  </a:cubicBezTo>
                  <a:cubicBezTo>
                    <a:pt x="84" y="112"/>
                    <a:pt x="65" y="84"/>
                    <a:pt x="56" y="65"/>
                  </a:cubicBezTo>
                  <a:cubicBezTo>
                    <a:pt x="47"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3"/>
            <p:cNvSpPr/>
            <p:nvPr/>
          </p:nvSpPr>
          <p:spPr>
            <a:xfrm>
              <a:off x="3711500" y="1881950"/>
              <a:ext cx="5150" cy="3500"/>
            </a:xfrm>
            <a:custGeom>
              <a:rect b="b" l="l" r="r" t="t"/>
              <a:pathLst>
                <a:path extrusionOk="0" h="140" w="206">
                  <a:moveTo>
                    <a:pt x="1" y="1"/>
                  </a:moveTo>
                  <a:cubicBezTo>
                    <a:pt x="19" y="38"/>
                    <a:pt x="56" y="75"/>
                    <a:pt x="94" y="93"/>
                  </a:cubicBezTo>
                  <a:cubicBezTo>
                    <a:pt x="112" y="103"/>
                    <a:pt x="121" y="121"/>
                    <a:pt x="149" y="131"/>
                  </a:cubicBezTo>
                  <a:cubicBezTo>
                    <a:pt x="159" y="131"/>
                    <a:pt x="186" y="140"/>
                    <a:pt x="205" y="140"/>
                  </a:cubicBezTo>
                  <a:cubicBezTo>
                    <a:pt x="186" y="103"/>
                    <a:pt x="149" y="84"/>
                    <a:pt x="112" y="66"/>
                  </a:cubicBezTo>
                  <a:cubicBezTo>
                    <a:pt x="8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3"/>
            <p:cNvSpPr/>
            <p:nvPr/>
          </p:nvSpPr>
          <p:spPr>
            <a:xfrm>
              <a:off x="4097300" y="1752475"/>
              <a:ext cx="77600" cy="69125"/>
            </a:xfrm>
            <a:custGeom>
              <a:rect b="b" l="l" r="r" t="t"/>
              <a:pathLst>
                <a:path extrusionOk="0" h="2765" w="3104">
                  <a:moveTo>
                    <a:pt x="1710" y="1"/>
                  </a:moveTo>
                  <a:cubicBezTo>
                    <a:pt x="1522" y="1"/>
                    <a:pt x="1322" y="137"/>
                    <a:pt x="1171" y="274"/>
                  </a:cubicBezTo>
                  <a:cubicBezTo>
                    <a:pt x="679" y="748"/>
                    <a:pt x="307" y="1352"/>
                    <a:pt x="94" y="2002"/>
                  </a:cubicBezTo>
                  <a:cubicBezTo>
                    <a:pt x="1" y="2225"/>
                    <a:pt x="261" y="2392"/>
                    <a:pt x="428" y="2457"/>
                  </a:cubicBezTo>
                  <a:cubicBezTo>
                    <a:pt x="864" y="2645"/>
                    <a:pt x="1338" y="2765"/>
                    <a:pt x="1813" y="2765"/>
                  </a:cubicBezTo>
                  <a:cubicBezTo>
                    <a:pt x="1996" y="2765"/>
                    <a:pt x="2179" y="2747"/>
                    <a:pt x="2361" y="2708"/>
                  </a:cubicBezTo>
                  <a:cubicBezTo>
                    <a:pt x="2556" y="2671"/>
                    <a:pt x="2769" y="2606"/>
                    <a:pt x="2909" y="2457"/>
                  </a:cubicBezTo>
                  <a:cubicBezTo>
                    <a:pt x="3048" y="2318"/>
                    <a:pt x="3104" y="2067"/>
                    <a:pt x="3002" y="1891"/>
                  </a:cubicBezTo>
                  <a:cubicBezTo>
                    <a:pt x="2881" y="1714"/>
                    <a:pt x="2612" y="1677"/>
                    <a:pt x="2398" y="1658"/>
                  </a:cubicBezTo>
                  <a:cubicBezTo>
                    <a:pt x="2537" y="1584"/>
                    <a:pt x="2695" y="1491"/>
                    <a:pt x="2788" y="1352"/>
                  </a:cubicBezTo>
                  <a:cubicBezTo>
                    <a:pt x="2881" y="1212"/>
                    <a:pt x="2918" y="999"/>
                    <a:pt x="2797" y="878"/>
                  </a:cubicBezTo>
                  <a:cubicBezTo>
                    <a:pt x="2729" y="793"/>
                    <a:pt x="2622" y="759"/>
                    <a:pt x="2512" y="759"/>
                  </a:cubicBezTo>
                  <a:cubicBezTo>
                    <a:pt x="2442" y="759"/>
                    <a:pt x="2370" y="773"/>
                    <a:pt x="2305" y="794"/>
                  </a:cubicBezTo>
                  <a:cubicBezTo>
                    <a:pt x="2138" y="850"/>
                    <a:pt x="1980" y="943"/>
                    <a:pt x="1803" y="980"/>
                  </a:cubicBezTo>
                  <a:cubicBezTo>
                    <a:pt x="1896" y="841"/>
                    <a:pt x="1998" y="692"/>
                    <a:pt x="2045" y="525"/>
                  </a:cubicBezTo>
                  <a:cubicBezTo>
                    <a:pt x="2091" y="367"/>
                    <a:pt x="2045" y="153"/>
                    <a:pt x="1905" y="60"/>
                  </a:cubicBezTo>
                  <a:cubicBezTo>
                    <a:pt x="1844" y="18"/>
                    <a:pt x="1778" y="1"/>
                    <a:pt x="17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
            <p:cNvSpPr/>
            <p:nvPr/>
          </p:nvSpPr>
          <p:spPr>
            <a:xfrm>
              <a:off x="4098475" y="1751875"/>
              <a:ext cx="76200" cy="69650"/>
            </a:xfrm>
            <a:custGeom>
              <a:rect b="b" l="l" r="r" t="t"/>
              <a:pathLst>
                <a:path extrusionOk="0" h="2786" w="3048">
                  <a:moveTo>
                    <a:pt x="446" y="1143"/>
                  </a:moveTo>
                  <a:lnTo>
                    <a:pt x="446" y="1143"/>
                  </a:lnTo>
                  <a:cubicBezTo>
                    <a:pt x="270" y="1422"/>
                    <a:pt x="140" y="1710"/>
                    <a:pt x="37" y="2026"/>
                  </a:cubicBezTo>
                  <a:cubicBezTo>
                    <a:pt x="140" y="1719"/>
                    <a:pt x="279" y="1422"/>
                    <a:pt x="446" y="1143"/>
                  </a:cubicBezTo>
                  <a:close/>
                  <a:moveTo>
                    <a:pt x="28" y="1998"/>
                  </a:moveTo>
                  <a:cubicBezTo>
                    <a:pt x="0" y="2045"/>
                    <a:pt x="0" y="2091"/>
                    <a:pt x="10" y="2138"/>
                  </a:cubicBezTo>
                  <a:cubicBezTo>
                    <a:pt x="0" y="2091"/>
                    <a:pt x="10" y="2045"/>
                    <a:pt x="28" y="1998"/>
                  </a:cubicBezTo>
                  <a:close/>
                  <a:moveTo>
                    <a:pt x="10" y="2138"/>
                  </a:moveTo>
                  <a:cubicBezTo>
                    <a:pt x="10" y="2184"/>
                    <a:pt x="47" y="2230"/>
                    <a:pt x="75" y="2268"/>
                  </a:cubicBezTo>
                  <a:cubicBezTo>
                    <a:pt x="47" y="2230"/>
                    <a:pt x="28" y="2184"/>
                    <a:pt x="10" y="2138"/>
                  </a:cubicBezTo>
                  <a:close/>
                  <a:moveTo>
                    <a:pt x="75" y="2268"/>
                  </a:moveTo>
                  <a:cubicBezTo>
                    <a:pt x="130" y="2351"/>
                    <a:pt x="214" y="2398"/>
                    <a:pt x="288" y="2444"/>
                  </a:cubicBezTo>
                  <a:cubicBezTo>
                    <a:pt x="214" y="2398"/>
                    <a:pt x="130" y="2342"/>
                    <a:pt x="75" y="2268"/>
                  </a:cubicBezTo>
                  <a:close/>
                  <a:moveTo>
                    <a:pt x="288" y="2444"/>
                  </a:moveTo>
                  <a:cubicBezTo>
                    <a:pt x="456" y="2528"/>
                    <a:pt x="641" y="2593"/>
                    <a:pt x="818" y="2639"/>
                  </a:cubicBezTo>
                  <a:cubicBezTo>
                    <a:pt x="641" y="2593"/>
                    <a:pt x="465" y="2528"/>
                    <a:pt x="288" y="2444"/>
                  </a:cubicBezTo>
                  <a:close/>
                  <a:moveTo>
                    <a:pt x="1673" y="1"/>
                  </a:moveTo>
                  <a:cubicBezTo>
                    <a:pt x="1580" y="1"/>
                    <a:pt x="1496" y="29"/>
                    <a:pt x="1431" y="66"/>
                  </a:cubicBezTo>
                  <a:cubicBezTo>
                    <a:pt x="1282" y="131"/>
                    <a:pt x="1152" y="252"/>
                    <a:pt x="1032" y="363"/>
                  </a:cubicBezTo>
                  <a:cubicBezTo>
                    <a:pt x="818" y="595"/>
                    <a:pt x="613" y="865"/>
                    <a:pt x="446" y="1143"/>
                  </a:cubicBezTo>
                  <a:cubicBezTo>
                    <a:pt x="613" y="865"/>
                    <a:pt x="818" y="605"/>
                    <a:pt x="1050" y="391"/>
                  </a:cubicBezTo>
                  <a:cubicBezTo>
                    <a:pt x="1162" y="270"/>
                    <a:pt x="1292" y="168"/>
                    <a:pt x="1431" y="112"/>
                  </a:cubicBezTo>
                  <a:cubicBezTo>
                    <a:pt x="1496" y="75"/>
                    <a:pt x="1580" y="66"/>
                    <a:pt x="1654" y="66"/>
                  </a:cubicBezTo>
                  <a:cubicBezTo>
                    <a:pt x="1719" y="66"/>
                    <a:pt x="1803" y="94"/>
                    <a:pt x="1849" y="159"/>
                  </a:cubicBezTo>
                  <a:cubicBezTo>
                    <a:pt x="1896" y="214"/>
                    <a:pt x="1933" y="279"/>
                    <a:pt x="1942" y="354"/>
                  </a:cubicBezTo>
                  <a:cubicBezTo>
                    <a:pt x="1951" y="419"/>
                    <a:pt x="1942" y="502"/>
                    <a:pt x="1933" y="577"/>
                  </a:cubicBezTo>
                  <a:cubicBezTo>
                    <a:pt x="1886" y="725"/>
                    <a:pt x="1793" y="855"/>
                    <a:pt x="1682" y="976"/>
                  </a:cubicBezTo>
                  <a:lnTo>
                    <a:pt x="1617" y="1060"/>
                  </a:lnTo>
                  <a:lnTo>
                    <a:pt x="1719" y="1041"/>
                  </a:lnTo>
                  <a:cubicBezTo>
                    <a:pt x="1905" y="1004"/>
                    <a:pt x="2054" y="911"/>
                    <a:pt x="2221" y="855"/>
                  </a:cubicBezTo>
                  <a:cubicBezTo>
                    <a:pt x="2304" y="828"/>
                    <a:pt x="2379" y="818"/>
                    <a:pt x="2462" y="818"/>
                  </a:cubicBezTo>
                  <a:cubicBezTo>
                    <a:pt x="2546" y="818"/>
                    <a:pt x="2611" y="855"/>
                    <a:pt x="2676" y="902"/>
                  </a:cubicBezTo>
                  <a:cubicBezTo>
                    <a:pt x="2732" y="948"/>
                    <a:pt x="2750" y="1023"/>
                    <a:pt x="2741" y="1097"/>
                  </a:cubicBezTo>
                  <a:cubicBezTo>
                    <a:pt x="2741" y="1181"/>
                    <a:pt x="2722" y="1246"/>
                    <a:pt x="2676" y="1320"/>
                  </a:cubicBezTo>
                  <a:cubicBezTo>
                    <a:pt x="2583" y="1459"/>
                    <a:pt x="2444" y="1534"/>
                    <a:pt x="2286" y="1627"/>
                  </a:cubicBezTo>
                  <a:lnTo>
                    <a:pt x="2146" y="1710"/>
                  </a:lnTo>
                  <a:lnTo>
                    <a:pt x="2314" y="1719"/>
                  </a:lnTo>
                  <a:cubicBezTo>
                    <a:pt x="2407" y="1719"/>
                    <a:pt x="2500" y="1738"/>
                    <a:pt x="2583" y="1757"/>
                  </a:cubicBezTo>
                  <a:cubicBezTo>
                    <a:pt x="2657" y="1785"/>
                    <a:pt x="2750" y="1803"/>
                    <a:pt x="2815" y="1859"/>
                  </a:cubicBezTo>
                  <a:cubicBezTo>
                    <a:pt x="2880" y="1915"/>
                    <a:pt x="2918" y="1989"/>
                    <a:pt x="2927" y="2073"/>
                  </a:cubicBezTo>
                  <a:cubicBezTo>
                    <a:pt x="2936" y="2147"/>
                    <a:pt x="2918" y="2249"/>
                    <a:pt x="2880" y="2323"/>
                  </a:cubicBezTo>
                  <a:cubicBezTo>
                    <a:pt x="2843" y="2407"/>
                    <a:pt x="2788" y="2481"/>
                    <a:pt x="2704" y="2518"/>
                  </a:cubicBezTo>
                  <a:cubicBezTo>
                    <a:pt x="2639" y="2584"/>
                    <a:pt x="2555" y="2611"/>
                    <a:pt x="2462" y="2649"/>
                  </a:cubicBezTo>
                  <a:cubicBezTo>
                    <a:pt x="2379" y="2686"/>
                    <a:pt x="2286" y="2714"/>
                    <a:pt x="2193" y="2723"/>
                  </a:cubicBezTo>
                  <a:cubicBezTo>
                    <a:pt x="2100" y="2741"/>
                    <a:pt x="2007" y="2760"/>
                    <a:pt x="1914" y="2760"/>
                  </a:cubicBezTo>
                  <a:cubicBezTo>
                    <a:pt x="1843" y="2765"/>
                    <a:pt x="1771" y="2768"/>
                    <a:pt x="1700" y="2768"/>
                  </a:cubicBezTo>
                  <a:cubicBezTo>
                    <a:pt x="1401" y="2768"/>
                    <a:pt x="1103" y="2722"/>
                    <a:pt x="818" y="2639"/>
                  </a:cubicBezTo>
                  <a:lnTo>
                    <a:pt x="818" y="2639"/>
                  </a:lnTo>
                  <a:cubicBezTo>
                    <a:pt x="1116" y="2725"/>
                    <a:pt x="1426" y="2785"/>
                    <a:pt x="1750" y="2785"/>
                  </a:cubicBezTo>
                  <a:cubicBezTo>
                    <a:pt x="1810" y="2785"/>
                    <a:pt x="1871" y="2783"/>
                    <a:pt x="1933" y="2779"/>
                  </a:cubicBezTo>
                  <a:cubicBezTo>
                    <a:pt x="2026" y="2769"/>
                    <a:pt x="2119" y="2769"/>
                    <a:pt x="2211" y="2741"/>
                  </a:cubicBezTo>
                  <a:cubicBezTo>
                    <a:pt x="2304" y="2732"/>
                    <a:pt x="2397" y="2714"/>
                    <a:pt x="2490" y="2676"/>
                  </a:cubicBezTo>
                  <a:cubicBezTo>
                    <a:pt x="2602" y="2676"/>
                    <a:pt x="2695" y="2639"/>
                    <a:pt x="2778" y="2584"/>
                  </a:cubicBezTo>
                  <a:cubicBezTo>
                    <a:pt x="2862" y="2528"/>
                    <a:pt x="2927" y="2453"/>
                    <a:pt x="2973" y="2361"/>
                  </a:cubicBezTo>
                  <a:cubicBezTo>
                    <a:pt x="3020" y="2268"/>
                    <a:pt x="3048" y="2175"/>
                    <a:pt x="3029" y="2073"/>
                  </a:cubicBezTo>
                  <a:cubicBezTo>
                    <a:pt x="3020" y="1970"/>
                    <a:pt x="2973" y="1859"/>
                    <a:pt x="2890" y="1803"/>
                  </a:cubicBezTo>
                  <a:cubicBezTo>
                    <a:pt x="2815" y="1738"/>
                    <a:pt x="2722" y="1701"/>
                    <a:pt x="2630" y="1673"/>
                  </a:cubicBezTo>
                  <a:cubicBezTo>
                    <a:pt x="2583" y="1664"/>
                    <a:pt x="2537" y="1654"/>
                    <a:pt x="2490" y="1654"/>
                  </a:cubicBezTo>
                  <a:lnTo>
                    <a:pt x="2592" y="1580"/>
                  </a:lnTo>
                  <a:cubicBezTo>
                    <a:pt x="2657" y="1524"/>
                    <a:pt x="2732" y="1469"/>
                    <a:pt x="2788" y="1385"/>
                  </a:cubicBezTo>
                  <a:cubicBezTo>
                    <a:pt x="2843" y="1301"/>
                    <a:pt x="2871" y="1208"/>
                    <a:pt x="2871" y="1116"/>
                  </a:cubicBezTo>
                  <a:cubicBezTo>
                    <a:pt x="2871" y="1023"/>
                    <a:pt x="2834" y="920"/>
                    <a:pt x="2769" y="837"/>
                  </a:cubicBezTo>
                  <a:cubicBezTo>
                    <a:pt x="2695" y="772"/>
                    <a:pt x="2592" y="735"/>
                    <a:pt x="2500" y="735"/>
                  </a:cubicBezTo>
                  <a:cubicBezTo>
                    <a:pt x="2407" y="735"/>
                    <a:pt x="2314" y="744"/>
                    <a:pt x="2221" y="781"/>
                  </a:cubicBezTo>
                  <a:cubicBezTo>
                    <a:pt x="2091" y="828"/>
                    <a:pt x="1979" y="902"/>
                    <a:pt x="1849" y="930"/>
                  </a:cubicBezTo>
                  <a:cubicBezTo>
                    <a:pt x="1914" y="828"/>
                    <a:pt x="1989" y="725"/>
                    <a:pt x="2026" y="595"/>
                  </a:cubicBezTo>
                  <a:cubicBezTo>
                    <a:pt x="2044" y="512"/>
                    <a:pt x="2044" y="419"/>
                    <a:pt x="2035" y="344"/>
                  </a:cubicBezTo>
                  <a:cubicBezTo>
                    <a:pt x="2026" y="261"/>
                    <a:pt x="1979" y="168"/>
                    <a:pt x="1914" y="112"/>
                  </a:cubicBezTo>
                  <a:cubicBezTo>
                    <a:pt x="1849" y="47"/>
                    <a:pt x="1766" y="19"/>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
            <p:cNvSpPr/>
            <p:nvPr/>
          </p:nvSpPr>
          <p:spPr>
            <a:xfrm>
              <a:off x="4099625" y="1776975"/>
              <a:ext cx="42525" cy="30200"/>
            </a:xfrm>
            <a:custGeom>
              <a:rect b="b" l="l" r="r" t="t"/>
              <a:pathLst>
                <a:path extrusionOk="0" h="1208" w="1701">
                  <a:moveTo>
                    <a:pt x="1701" y="0"/>
                  </a:moveTo>
                  <a:lnTo>
                    <a:pt x="1701" y="0"/>
                  </a:lnTo>
                  <a:cubicBezTo>
                    <a:pt x="1562" y="102"/>
                    <a:pt x="1422" y="204"/>
                    <a:pt x="1264" y="316"/>
                  </a:cubicBezTo>
                  <a:lnTo>
                    <a:pt x="846" y="613"/>
                  </a:lnTo>
                  <a:lnTo>
                    <a:pt x="428" y="911"/>
                  </a:lnTo>
                  <a:cubicBezTo>
                    <a:pt x="363" y="976"/>
                    <a:pt x="289" y="1022"/>
                    <a:pt x="224" y="1069"/>
                  </a:cubicBezTo>
                  <a:cubicBezTo>
                    <a:pt x="149" y="1115"/>
                    <a:pt x="84" y="1161"/>
                    <a:pt x="1" y="1208"/>
                  </a:cubicBezTo>
                  <a:cubicBezTo>
                    <a:pt x="168" y="1134"/>
                    <a:pt x="307" y="1041"/>
                    <a:pt x="456" y="948"/>
                  </a:cubicBezTo>
                  <a:cubicBezTo>
                    <a:pt x="605" y="846"/>
                    <a:pt x="744" y="753"/>
                    <a:pt x="883" y="650"/>
                  </a:cubicBezTo>
                  <a:lnTo>
                    <a:pt x="1301" y="335"/>
                  </a:lnTo>
                  <a:cubicBezTo>
                    <a:pt x="1432" y="223"/>
                    <a:pt x="1571" y="112"/>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3"/>
            <p:cNvSpPr/>
            <p:nvPr/>
          </p:nvSpPr>
          <p:spPr>
            <a:xfrm>
              <a:off x="4100325" y="1794375"/>
              <a:ext cx="55775" cy="14425"/>
            </a:xfrm>
            <a:custGeom>
              <a:rect b="b" l="l" r="r" t="t"/>
              <a:pathLst>
                <a:path extrusionOk="0" h="577" w="2231">
                  <a:moveTo>
                    <a:pt x="2230" y="1"/>
                  </a:moveTo>
                  <a:lnTo>
                    <a:pt x="2230" y="1"/>
                  </a:lnTo>
                  <a:cubicBezTo>
                    <a:pt x="2045" y="38"/>
                    <a:pt x="1859" y="66"/>
                    <a:pt x="1654" y="112"/>
                  </a:cubicBezTo>
                  <a:cubicBezTo>
                    <a:pt x="1469" y="150"/>
                    <a:pt x="1283" y="196"/>
                    <a:pt x="1097" y="242"/>
                  </a:cubicBezTo>
                  <a:cubicBezTo>
                    <a:pt x="911" y="289"/>
                    <a:pt x="725" y="335"/>
                    <a:pt x="539" y="391"/>
                  </a:cubicBezTo>
                  <a:cubicBezTo>
                    <a:pt x="354" y="447"/>
                    <a:pt x="168" y="503"/>
                    <a:pt x="1" y="577"/>
                  </a:cubicBezTo>
                  <a:cubicBezTo>
                    <a:pt x="94" y="549"/>
                    <a:pt x="186" y="521"/>
                    <a:pt x="279" y="503"/>
                  </a:cubicBezTo>
                  <a:lnTo>
                    <a:pt x="558" y="428"/>
                  </a:lnTo>
                  <a:lnTo>
                    <a:pt x="1115" y="289"/>
                  </a:lnTo>
                  <a:lnTo>
                    <a:pt x="1673" y="150"/>
                  </a:lnTo>
                  <a:cubicBezTo>
                    <a:pt x="1859" y="103"/>
                    <a:pt x="2045" y="57"/>
                    <a:pt x="22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3"/>
            <p:cNvSpPr/>
            <p:nvPr/>
          </p:nvSpPr>
          <p:spPr>
            <a:xfrm>
              <a:off x="4115900" y="1790675"/>
              <a:ext cx="12325" cy="8375"/>
            </a:xfrm>
            <a:custGeom>
              <a:rect b="b" l="l" r="r" t="t"/>
              <a:pathLst>
                <a:path extrusionOk="0" h="335" w="493">
                  <a:moveTo>
                    <a:pt x="492" y="0"/>
                  </a:moveTo>
                  <a:lnTo>
                    <a:pt x="492" y="0"/>
                  </a:lnTo>
                  <a:cubicBezTo>
                    <a:pt x="400" y="47"/>
                    <a:pt x="316" y="93"/>
                    <a:pt x="232" y="149"/>
                  </a:cubicBezTo>
                  <a:cubicBezTo>
                    <a:pt x="195" y="177"/>
                    <a:pt x="149" y="205"/>
                    <a:pt x="121" y="242"/>
                  </a:cubicBezTo>
                  <a:cubicBezTo>
                    <a:pt x="65" y="260"/>
                    <a:pt x="37" y="298"/>
                    <a:pt x="0" y="335"/>
                  </a:cubicBezTo>
                  <a:cubicBezTo>
                    <a:pt x="47" y="316"/>
                    <a:pt x="93" y="298"/>
                    <a:pt x="139" y="270"/>
                  </a:cubicBezTo>
                  <a:cubicBezTo>
                    <a:pt x="186" y="251"/>
                    <a:pt x="232" y="214"/>
                    <a:pt x="270" y="195"/>
                  </a:cubicBezTo>
                  <a:cubicBezTo>
                    <a:pt x="353" y="130"/>
                    <a:pt x="418" y="65"/>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
            <p:cNvSpPr/>
            <p:nvPr/>
          </p:nvSpPr>
          <p:spPr>
            <a:xfrm>
              <a:off x="4126575" y="1787875"/>
              <a:ext cx="6750" cy="6300"/>
            </a:xfrm>
            <a:custGeom>
              <a:rect b="b" l="l" r="r" t="t"/>
              <a:pathLst>
                <a:path extrusionOk="0" h="252" w="270">
                  <a:moveTo>
                    <a:pt x="270" y="1"/>
                  </a:moveTo>
                  <a:cubicBezTo>
                    <a:pt x="214" y="38"/>
                    <a:pt x="168" y="84"/>
                    <a:pt x="121" y="112"/>
                  </a:cubicBezTo>
                  <a:cubicBezTo>
                    <a:pt x="112" y="131"/>
                    <a:pt x="84" y="159"/>
                    <a:pt x="65" y="177"/>
                  </a:cubicBezTo>
                  <a:cubicBezTo>
                    <a:pt x="47" y="205"/>
                    <a:pt x="28" y="224"/>
                    <a:pt x="0" y="252"/>
                  </a:cubicBezTo>
                  <a:cubicBezTo>
                    <a:pt x="38" y="252"/>
                    <a:pt x="75" y="224"/>
                    <a:pt x="93" y="214"/>
                  </a:cubicBezTo>
                  <a:cubicBezTo>
                    <a:pt x="121" y="205"/>
                    <a:pt x="140" y="177"/>
                    <a:pt x="168" y="159"/>
                  </a:cubicBezTo>
                  <a:cubicBezTo>
                    <a:pt x="205" y="112"/>
                    <a:pt x="251"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3"/>
            <p:cNvSpPr/>
            <p:nvPr/>
          </p:nvSpPr>
          <p:spPr>
            <a:xfrm>
              <a:off x="4124025" y="1791825"/>
              <a:ext cx="12325" cy="6300"/>
            </a:xfrm>
            <a:custGeom>
              <a:rect b="b" l="l" r="r" t="t"/>
              <a:pathLst>
                <a:path extrusionOk="0" h="252" w="493">
                  <a:moveTo>
                    <a:pt x="493" y="1"/>
                  </a:moveTo>
                  <a:lnTo>
                    <a:pt x="493" y="1"/>
                  </a:lnTo>
                  <a:cubicBezTo>
                    <a:pt x="400" y="19"/>
                    <a:pt x="316" y="66"/>
                    <a:pt x="233" y="103"/>
                  </a:cubicBezTo>
                  <a:cubicBezTo>
                    <a:pt x="149" y="149"/>
                    <a:pt x="84" y="196"/>
                    <a:pt x="0" y="252"/>
                  </a:cubicBezTo>
                  <a:cubicBezTo>
                    <a:pt x="47" y="242"/>
                    <a:pt x="84" y="224"/>
                    <a:pt x="130" y="205"/>
                  </a:cubicBezTo>
                  <a:cubicBezTo>
                    <a:pt x="177" y="196"/>
                    <a:pt x="223" y="168"/>
                    <a:pt x="260" y="149"/>
                  </a:cubicBezTo>
                  <a:cubicBezTo>
                    <a:pt x="335" y="112"/>
                    <a:pt x="418" y="56"/>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3"/>
            <p:cNvSpPr/>
            <p:nvPr/>
          </p:nvSpPr>
          <p:spPr>
            <a:xfrm>
              <a:off x="4111250" y="1800200"/>
              <a:ext cx="8150" cy="2800"/>
            </a:xfrm>
            <a:custGeom>
              <a:rect b="b" l="l" r="r" t="t"/>
              <a:pathLst>
                <a:path extrusionOk="0" h="112" w="326">
                  <a:moveTo>
                    <a:pt x="325" y="0"/>
                  </a:moveTo>
                  <a:cubicBezTo>
                    <a:pt x="270" y="0"/>
                    <a:pt x="214" y="19"/>
                    <a:pt x="149" y="37"/>
                  </a:cubicBezTo>
                  <a:cubicBezTo>
                    <a:pt x="102" y="56"/>
                    <a:pt x="47" y="84"/>
                    <a:pt x="0" y="112"/>
                  </a:cubicBezTo>
                  <a:cubicBezTo>
                    <a:pt x="56" y="112"/>
                    <a:pt x="121" y="102"/>
                    <a:pt x="177" y="84"/>
                  </a:cubicBezTo>
                  <a:cubicBezTo>
                    <a:pt x="223" y="56"/>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3"/>
            <p:cNvSpPr/>
            <p:nvPr/>
          </p:nvSpPr>
          <p:spPr>
            <a:xfrm>
              <a:off x="4154450" y="1782550"/>
              <a:ext cx="10000" cy="8375"/>
            </a:xfrm>
            <a:custGeom>
              <a:rect b="b" l="l" r="r" t="t"/>
              <a:pathLst>
                <a:path extrusionOk="0" h="335" w="400">
                  <a:moveTo>
                    <a:pt x="400" y="0"/>
                  </a:moveTo>
                  <a:lnTo>
                    <a:pt x="400" y="0"/>
                  </a:lnTo>
                  <a:cubicBezTo>
                    <a:pt x="316" y="28"/>
                    <a:pt x="251" y="93"/>
                    <a:pt x="186" y="167"/>
                  </a:cubicBezTo>
                  <a:cubicBezTo>
                    <a:pt x="149" y="195"/>
                    <a:pt x="130" y="214"/>
                    <a:pt x="93" y="251"/>
                  </a:cubicBezTo>
                  <a:cubicBezTo>
                    <a:pt x="65" y="279"/>
                    <a:pt x="38" y="307"/>
                    <a:pt x="0" y="335"/>
                  </a:cubicBezTo>
                  <a:cubicBezTo>
                    <a:pt x="38" y="325"/>
                    <a:pt x="84" y="297"/>
                    <a:pt x="121" y="279"/>
                  </a:cubicBezTo>
                  <a:cubicBezTo>
                    <a:pt x="158" y="251"/>
                    <a:pt x="186" y="214"/>
                    <a:pt x="223" y="195"/>
                  </a:cubicBezTo>
                  <a:cubicBezTo>
                    <a:pt x="298" y="139"/>
                    <a:pt x="35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3"/>
            <p:cNvSpPr/>
            <p:nvPr/>
          </p:nvSpPr>
          <p:spPr>
            <a:xfrm>
              <a:off x="4149325" y="1786250"/>
              <a:ext cx="7000" cy="5375"/>
            </a:xfrm>
            <a:custGeom>
              <a:rect b="b" l="l" r="r" t="t"/>
              <a:pathLst>
                <a:path extrusionOk="0" h="215" w="280">
                  <a:moveTo>
                    <a:pt x="280" y="1"/>
                  </a:moveTo>
                  <a:lnTo>
                    <a:pt x="280" y="1"/>
                  </a:lnTo>
                  <a:cubicBezTo>
                    <a:pt x="224" y="19"/>
                    <a:pt x="177" y="66"/>
                    <a:pt x="122" y="103"/>
                  </a:cubicBezTo>
                  <a:cubicBezTo>
                    <a:pt x="94" y="140"/>
                    <a:pt x="47" y="168"/>
                    <a:pt x="1" y="214"/>
                  </a:cubicBezTo>
                  <a:cubicBezTo>
                    <a:pt x="38" y="214"/>
                    <a:pt x="66" y="205"/>
                    <a:pt x="94" y="196"/>
                  </a:cubicBezTo>
                  <a:cubicBezTo>
                    <a:pt x="122" y="187"/>
                    <a:pt x="150" y="168"/>
                    <a:pt x="177" y="149"/>
                  </a:cubicBezTo>
                  <a:cubicBezTo>
                    <a:pt x="187" y="131"/>
                    <a:pt x="205" y="103"/>
                    <a:pt x="233" y="75"/>
                  </a:cubicBezTo>
                  <a:cubicBezTo>
                    <a:pt x="243" y="56"/>
                    <a:pt x="270" y="1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3"/>
            <p:cNvSpPr/>
            <p:nvPr/>
          </p:nvSpPr>
          <p:spPr>
            <a:xfrm>
              <a:off x="4159800" y="1779050"/>
              <a:ext cx="3275" cy="3750"/>
            </a:xfrm>
            <a:custGeom>
              <a:rect b="b" l="l" r="r" t="t"/>
              <a:pathLst>
                <a:path extrusionOk="0" h="150" w="131">
                  <a:moveTo>
                    <a:pt x="130" y="1"/>
                  </a:moveTo>
                  <a:lnTo>
                    <a:pt x="130" y="1"/>
                  </a:lnTo>
                  <a:cubicBezTo>
                    <a:pt x="93" y="19"/>
                    <a:pt x="84" y="47"/>
                    <a:pt x="56" y="66"/>
                  </a:cubicBezTo>
                  <a:lnTo>
                    <a:pt x="19" y="103"/>
                  </a:lnTo>
                  <a:cubicBezTo>
                    <a:pt x="9" y="112"/>
                    <a:pt x="9" y="121"/>
                    <a:pt x="0" y="149"/>
                  </a:cubicBezTo>
                  <a:cubicBezTo>
                    <a:pt x="37" y="149"/>
                    <a:pt x="65" y="121"/>
                    <a:pt x="93" y="103"/>
                  </a:cubicBezTo>
                  <a:cubicBezTo>
                    <a:pt x="102" y="94"/>
                    <a:pt x="102" y="66"/>
                    <a:pt x="112" y="56"/>
                  </a:cubicBezTo>
                  <a:cubicBezTo>
                    <a:pt x="130" y="29"/>
                    <a:pt x="130"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3"/>
            <p:cNvSpPr/>
            <p:nvPr/>
          </p:nvSpPr>
          <p:spPr>
            <a:xfrm>
              <a:off x="4161875" y="1806000"/>
              <a:ext cx="7450" cy="8625"/>
            </a:xfrm>
            <a:custGeom>
              <a:rect b="b" l="l" r="r" t="t"/>
              <a:pathLst>
                <a:path extrusionOk="0" h="345" w="298">
                  <a:moveTo>
                    <a:pt x="289" y="0"/>
                  </a:moveTo>
                  <a:cubicBezTo>
                    <a:pt x="279" y="84"/>
                    <a:pt x="242" y="149"/>
                    <a:pt x="196" y="205"/>
                  </a:cubicBezTo>
                  <a:cubicBezTo>
                    <a:pt x="168" y="233"/>
                    <a:pt x="140" y="251"/>
                    <a:pt x="103" y="279"/>
                  </a:cubicBezTo>
                  <a:cubicBezTo>
                    <a:pt x="94" y="288"/>
                    <a:pt x="75" y="298"/>
                    <a:pt x="56" y="316"/>
                  </a:cubicBezTo>
                  <a:cubicBezTo>
                    <a:pt x="29" y="326"/>
                    <a:pt x="19" y="335"/>
                    <a:pt x="1" y="344"/>
                  </a:cubicBezTo>
                  <a:cubicBezTo>
                    <a:pt x="10" y="344"/>
                    <a:pt x="29" y="335"/>
                    <a:pt x="56" y="335"/>
                  </a:cubicBezTo>
                  <a:cubicBezTo>
                    <a:pt x="75" y="326"/>
                    <a:pt x="94" y="326"/>
                    <a:pt x="112" y="316"/>
                  </a:cubicBezTo>
                  <a:cubicBezTo>
                    <a:pt x="149" y="298"/>
                    <a:pt x="186" y="279"/>
                    <a:pt x="214" y="242"/>
                  </a:cubicBezTo>
                  <a:cubicBezTo>
                    <a:pt x="252" y="205"/>
                    <a:pt x="279" y="177"/>
                    <a:pt x="289" y="131"/>
                  </a:cubicBezTo>
                  <a:cubicBezTo>
                    <a:pt x="298" y="84"/>
                    <a:pt x="298" y="38"/>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3"/>
            <p:cNvSpPr/>
            <p:nvPr/>
          </p:nvSpPr>
          <p:spPr>
            <a:xfrm>
              <a:off x="4153275" y="1811100"/>
              <a:ext cx="10950" cy="4150"/>
            </a:xfrm>
            <a:custGeom>
              <a:rect b="b" l="l" r="r" t="t"/>
              <a:pathLst>
                <a:path extrusionOk="0" h="166" w="438">
                  <a:moveTo>
                    <a:pt x="438" y="1"/>
                  </a:moveTo>
                  <a:cubicBezTo>
                    <a:pt x="400" y="1"/>
                    <a:pt x="363" y="10"/>
                    <a:pt x="317" y="38"/>
                  </a:cubicBezTo>
                  <a:lnTo>
                    <a:pt x="215" y="75"/>
                  </a:lnTo>
                  <a:lnTo>
                    <a:pt x="112" y="122"/>
                  </a:lnTo>
                  <a:lnTo>
                    <a:pt x="1" y="159"/>
                  </a:lnTo>
                  <a:cubicBezTo>
                    <a:pt x="19" y="163"/>
                    <a:pt x="40" y="166"/>
                    <a:pt x="61" y="166"/>
                  </a:cubicBezTo>
                  <a:cubicBezTo>
                    <a:pt x="82" y="166"/>
                    <a:pt x="103" y="163"/>
                    <a:pt x="122" y="159"/>
                  </a:cubicBezTo>
                  <a:cubicBezTo>
                    <a:pt x="168" y="140"/>
                    <a:pt x="205" y="131"/>
                    <a:pt x="233" y="122"/>
                  </a:cubicBezTo>
                  <a:cubicBezTo>
                    <a:pt x="308" y="84"/>
                    <a:pt x="373" y="47"/>
                    <a:pt x="4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3"/>
            <p:cNvSpPr/>
            <p:nvPr/>
          </p:nvSpPr>
          <p:spPr>
            <a:xfrm>
              <a:off x="4148175" y="1816925"/>
              <a:ext cx="10250" cy="1975"/>
            </a:xfrm>
            <a:custGeom>
              <a:rect b="b" l="l" r="r" t="t"/>
              <a:pathLst>
                <a:path extrusionOk="0" h="79" w="410">
                  <a:moveTo>
                    <a:pt x="409" y="0"/>
                  </a:moveTo>
                  <a:cubicBezTo>
                    <a:pt x="335" y="0"/>
                    <a:pt x="270" y="0"/>
                    <a:pt x="196" y="9"/>
                  </a:cubicBezTo>
                  <a:cubicBezTo>
                    <a:pt x="140" y="28"/>
                    <a:pt x="66" y="37"/>
                    <a:pt x="1" y="47"/>
                  </a:cubicBezTo>
                  <a:cubicBezTo>
                    <a:pt x="38" y="56"/>
                    <a:pt x="66" y="74"/>
                    <a:pt x="103" y="74"/>
                  </a:cubicBezTo>
                  <a:cubicBezTo>
                    <a:pt x="115" y="78"/>
                    <a:pt x="127" y="79"/>
                    <a:pt x="140" y="79"/>
                  </a:cubicBezTo>
                  <a:cubicBezTo>
                    <a:pt x="164" y="79"/>
                    <a:pt x="186" y="74"/>
                    <a:pt x="205" y="74"/>
                  </a:cubicBezTo>
                  <a:cubicBezTo>
                    <a:pt x="242" y="74"/>
                    <a:pt x="279" y="65"/>
                    <a:pt x="316" y="47"/>
                  </a:cubicBezTo>
                  <a:cubicBezTo>
                    <a:pt x="344" y="37"/>
                    <a:pt x="372"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3"/>
            <p:cNvSpPr/>
            <p:nvPr/>
          </p:nvSpPr>
          <p:spPr>
            <a:xfrm>
              <a:off x="4156775" y="1808775"/>
              <a:ext cx="6525" cy="3150"/>
            </a:xfrm>
            <a:custGeom>
              <a:rect b="b" l="l" r="r" t="t"/>
              <a:pathLst>
                <a:path extrusionOk="0" h="126" w="261">
                  <a:moveTo>
                    <a:pt x="260" y="1"/>
                  </a:moveTo>
                  <a:lnTo>
                    <a:pt x="260" y="1"/>
                  </a:lnTo>
                  <a:cubicBezTo>
                    <a:pt x="214" y="20"/>
                    <a:pt x="168" y="38"/>
                    <a:pt x="130" y="66"/>
                  </a:cubicBezTo>
                  <a:cubicBezTo>
                    <a:pt x="84" y="75"/>
                    <a:pt x="47" y="94"/>
                    <a:pt x="0" y="122"/>
                  </a:cubicBezTo>
                  <a:cubicBezTo>
                    <a:pt x="17" y="124"/>
                    <a:pt x="32" y="125"/>
                    <a:pt x="46" y="125"/>
                  </a:cubicBezTo>
                  <a:cubicBezTo>
                    <a:pt x="89" y="125"/>
                    <a:pt x="123" y="115"/>
                    <a:pt x="158" y="94"/>
                  </a:cubicBezTo>
                  <a:cubicBezTo>
                    <a:pt x="168" y="85"/>
                    <a:pt x="186" y="75"/>
                    <a:pt x="214" y="66"/>
                  </a:cubicBezTo>
                  <a:cubicBezTo>
                    <a:pt x="223"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3"/>
            <p:cNvSpPr/>
            <p:nvPr/>
          </p:nvSpPr>
          <p:spPr>
            <a:xfrm>
              <a:off x="4105425" y="1810650"/>
              <a:ext cx="9550" cy="4475"/>
            </a:xfrm>
            <a:custGeom>
              <a:rect b="b" l="l" r="r" t="t"/>
              <a:pathLst>
                <a:path extrusionOk="0" h="179" w="382">
                  <a:moveTo>
                    <a:pt x="1" y="0"/>
                  </a:moveTo>
                  <a:lnTo>
                    <a:pt x="1" y="0"/>
                  </a:lnTo>
                  <a:cubicBezTo>
                    <a:pt x="29" y="19"/>
                    <a:pt x="47" y="47"/>
                    <a:pt x="85" y="65"/>
                  </a:cubicBezTo>
                  <a:cubicBezTo>
                    <a:pt x="122" y="93"/>
                    <a:pt x="140" y="112"/>
                    <a:pt x="178" y="130"/>
                  </a:cubicBezTo>
                  <a:cubicBezTo>
                    <a:pt x="226" y="154"/>
                    <a:pt x="295" y="179"/>
                    <a:pt x="355" y="179"/>
                  </a:cubicBezTo>
                  <a:cubicBezTo>
                    <a:pt x="364" y="179"/>
                    <a:pt x="373" y="178"/>
                    <a:pt x="382" y="177"/>
                  </a:cubicBezTo>
                  <a:cubicBezTo>
                    <a:pt x="326" y="140"/>
                    <a:pt x="261" y="112"/>
                    <a:pt x="196" y="84"/>
                  </a:cubicBezTo>
                  <a:cubicBezTo>
                    <a:pt x="131" y="56"/>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3"/>
            <p:cNvSpPr/>
            <p:nvPr/>
          </p:nvSpPr>
          <p:spPr>
            <a:xfrm>
              <a:off x="4109850" y="1809950"/>
              <a:ext cx="7450" cy="2900"/>
            </a:xfrm>
            <a:custGeom>
              <a:rect b="b" l="l" r="r" t="t"/>
              <a:pathLst>
                <a:path extrusionOk="0" h="116" w="298">
                  <a:moveTo>
                    <a:pt x="1" y="0"/>
                  </a:moveTo>
                  <a:cubicBezTo>
                    <a:pt x="10" y="28"/>
                    <a:pt x="38" y="47"/>
                    <a:pt x="56" y="56"/>
                  </a:cubicBezTo>
                  <a:cubicBezTo>
                    <a:pt x="75" y="75"/>
                    <a:pt x="112" y="84"/>
                    <a:pt x="140" y="93"/>
                  </a:cubicBezTo>
                  <a:cubicBezTo>
                    <a:pt x="165" y="109"/>
                    <a:pt x="194" y="116"/>
                    <a:pt x="224" y="116"/>
                  </a:cubicBezTo>
                  <a:cubicBezTo>
                    <a:pt x="248" y="116"/>
                    <a:pt x="273" y="111"/>
                    <a:pt x="298" y="103"/>
                  </a:cubicBezTo>
                  <a:cubicBezTo>
                    <a:pt x="270" y="93"/>
                    <a:pt x="242" y="84"/>
                    <a:pt x="224" y="75"/>
                  </a:cubicBezTo>
                  <a:cubicBezTo>
                    <a:pt x="196" y="56"/>
                    <a:pt x="177" y="56"/>
                    <a:pt x="149" y="47"/>
                  </a:cubicBezTo>
                  <a:cubicBezTo>
                    <a:pt x="103" y="38"/>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3"/>
            <p:cNvSpPr/>
            <p:nvPr/>
          </p:nvSpPr>
          <p:spPr>
            <a:xfrm>
              <a:off x="4113800" y="1807150"/>
              <a:ext cx="7925" cy="1850"/>
            </a:xfrm>
            <a:custGeom>
              <a:rect b="b" l="l" r="r" t="t"/>
              <a:pathLst>
                <a:path extrusionOk="0" h="74" w="317">
                  <a:moveTo>
                    <a:pt x="316" y="1"/>
                  </a:moveTo>
                  <a:cubicBezTo>
                    <a:pt x="261" y="1"/>
                    <a:pt x="214" y="1"/>
                    <a:pt x="158" y="10"/>
                  </a:cubicBezTo>
                  <a:cubicBezTo>
                    <a:pt x="112" y="19"/>
                    <a:pt x="47" y="47"/>
                    <a:pt x="0" y="66"/>
                  </a:cubicBezTo>
                  <a:cubicBezTo>
                    <a:pt x="15" y="72"/>
                    <a:pt x="31" y="74"/>
                    <a:pt x="48" y="74"/>
                  </a:cubicBezTo>
                  <a:cubicBezTo>
                    <a:pt x="86" y="74"/>
                    <a:pt x="129" y="63"/>
                    <a:pt x="168" y="57"/>
                  </a:cubicBezTo>
                  <a:cubicBezTo>
                    <a:pt x="186" y="47"/>
                    <a:pt x="223" y="47"/>
                    <a:pt x="251" y="38"/>
                  </a:cubicBezTo>
                  <a:cubicBezTo>
                    <a:pt x="270" y="38"/>
                    <a:pt x="298" y="1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3"/>
            <p:cNvSpPr/>
            <p:nvPr/>
          </p:nvSpPr>
          <p:spPr>
            <a:xfrm>
              <a:off x="4117975" y="1810650"/>
              <a:ext cx="7000" cy="1175"/>
            </a:xfrm>
            <a:custGeom>
              <a:rect b="b" l="l" r="r" t="t"/>
              <a:pathLst>
                <a:path extrusionOk="0" h="47" w="280">
                  <a:moveTo>
                    <a:pt x="140" y="0"/>
                  </a:moveTo>
                  <a:cubicBezTo>
                    <a:pt x="94" y="0"/>
                    <a:pt x="47" y="0"/>
                    <a:pt x="1" y="10"/>
                  </a:cubicBezTo>
                  <a:cubicBezTo>
                    <a:pt x="47" y="28"/>
                    <a:pt x="94" y="47"/>
                    <a:pt x="140" y="47"/>
                  </a:cubicBezTo>
                  <a:cubicBezTo>
                    <a:pt x="187" y="47"/>
                    <a:pt x="233" y="47"/>
                    <a:pt x="279"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3"/>
            <p:cNvSpPr/>
            <p:nvPr/>
          </p:nvSpPr>
          <p:spPr>
            <a:xfrm>
              <a:off x="4118450" y="1815575"/>
              <a:ext cx="9300" cy="1550"/>
            </a:xfrm>
            <a:custGeom>
              <a:rect b="b" l="l" r="r" t="t"/>
              <a:pathLst>
                <a:path extrusionOk="0" h="62" w="372">
                  <a:moveTo>
                    <a:pt x="97" y="1"/>
                  </a:moveTo>
                  <a:cubicBezTo>
                    <a:pt x="65" y="1"/>
                    <a:pt x="33" y="3"/>
                    <a:pt x="0" y="8"/>
                  </a:cubicBezTo>
                  <a:cubicBezTo>
                    <a:pt x="65" y="36"/>
                    <a:pt x="121" y="45"/>
                    <a:pt x="186" y="54"/>
                  </a:cubicBezTo>
                  <a:cubicBezTo>
                    <a:pt x="219" y="59"/>
                    <a:pt x="249" y="61"/>
                    <a:pt x="279" y="61"/>
                  </a:cubicBezTo>
                  <a:cubicBezTo>
                    <a:pt x="309" y="61"/>
                    <a:pt x="339" y="59"/>
                    <a:pt x="372" y="54"/>
                  </a:cubicBezTo>
                  <a:cubicBezTo>
                    <a:pt x="316" y="36"/>
                    <a:pt x="251" y="26"/>
                    <a:pt x="186" y="8"/>
                  </a:cubicBezTo>
                  <a:cubicBezTo>
                    <a:pt x="158" y="3"/>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3"/>
            <p:cNvSpPr/>
            <p:nvPr/>
          </p:nvSpPr>
          <p:spPr>
            <a:xfrm>
              <a:off x="4128900" y="1754900"/>
              <a:ext cx="10950" cy="4675"/>
            </a:xfrm>
            <a:custGeom>
              <a:rect b="b" l="l" r="r" t="t"/>
              <a:pathLst>
                <a:path extrusionOk="0" h="187" w="438">
                  <a:moveTo>
                    <a:pt x="307" y="0"/>
                  </a:moveTo>
                  <a:cubicBezTo>
                    <a:pt x="270" y="10"/>
                    <a:pt x="223" y="19"/>
                    <a:pt x="186" y="38"/>
                  </a:cubicBezTo>
                  <a:cubicBezTo>
                    <a:pt x="121" y="65"/>
                    <a:pt x="47" y="112"/>
                    <a:pt x="0" y="186"/>
                  </a:cubicBezTo>
                  <a:cubicBezTo>
                    <a:pt x="38" y="158"/>
                    <a:pt x="75" y="140"/>
                    <a:pt x="103" y="131"/>
                  </a:cubicBezTo>
                  <a:cubicBezTo>
                    <a:pt x="140" y="112"/>
                    <a:pt x="177" y="93"/>
                    <a:pt x="214" y="84"/>
                  </a:cubicBezTo>
                  <a:cubicBezTo>
                    <a:pt x="279" y="56"/>
                    <a:pt x="353" y="19"/>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3"/>
            <p:cNvSpPr/>
            <p:nvPr/>
          </p:nvSpPr>
          <p:spPr>
            <a:xfrm>
              <a:off x="4127725" y="1758150"/>
              <a:ext cx="8625" cy="5125"/>
            </a:xfrm>
            <a:custGeom>
              <a:rect b="b" l="l" r="r" t="t"/>
              <a:pathLst>
                <a:path extrusionOk="0" h="205" w="345">
                  <a:moveTo>
                    <a:pt x="345" y="1"/>
                  </a:moveTo>
                  <a:cubicBezTo>
                    <a:pt x="308" y="1"/>
                    <a:pt x="270" y="10"/>
                    <a:pt x="233" y="10"/>
                  </a:cubicBezTo>
                  <a:cubicBezTo>
                    <a:pt x="205" y="19"/>
                    <a:pt x="177" y="47"/>
                    <a:pt x="140" y="56"/>
                  </a:cubicBezTo>
                  <a:cubicBezTo>
                    <a:pt x="85" y="93"/>
                    <a:pt x="29" y="140"/>
                    <a:pt x="1" y="205"/>
                  </a:cubicBezTo>
                  <a:lnTo>
                    <a:pt x="85" y="149"/>
                  </a:lnTo>
                  <a:cubicBezTo>
                    <a:pt x="112" y="140"/>
                    <a:pt x="140" y="112"/>
                    <a:pt x="168" y="103"/>
                  </a:cubicBezTo>
                  <a:lnTo>
                    <a:pt x="34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3"/>
            <p:cNvSpPr/>
            <p:nvPr/>
          </p:nvSpPr>
          <p:spPr>
            <a:xfrm>
              <a:off x="4124250" y="1763025"/>
              <a:ext cx="8150" cy="7225"/>
            </a:xfrm>
            <a:custGeom>
              <a:rect b="b" l="l" r="r" t="t"/>
              <a:pathLst>
                <a:path extrusionOk="0" h="289" w="326">
                  <a:moveTo>
                    <a:pt x="326" y="1"/>
                  </a:moveTo>
                  <a:lnTo>
                    <a:pt x="326" y="1"/>
                  </a:lnTo>
                  <a:cubicBezTo>
                    <a:pt x="261" y="19"/>
                    <a:pt x="205" y="66"/>
                    <a:pt x="140" y="112"/>
                  </a:cubicBezTo>
                  <a:cubicBezTo>
                    <a:pt x="112" y="140"/>
                    <a:pt x="84" y="177"/>
                    <a:pt x="56" y="196"/>
                  </a:cubicBezTo>
                  <a:cubicBezTo>
                    <a:pt x="38" y="224"/>
                    <a:pt x="10" y="251"/>
                    <a:pt x="1" y="289"/>
                  </a:cubicBezTo>
                  <a:lnTo>
                    <a:pt x="84" y="224"/>
                  </a:lnTo>
                  <a:cubicBezTo>
                    <a:pt x="112" y="196"/>
                    <a:pt x="140" y="177"/>
                    <a:pt x="168" y="149"/>
                  </a:cubicBezTo>
                  <a:cubicBezTo>
                    <a:pt x="224" y="103"/>
                    <a:pt x="279" y="56"/>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3"/>
            <p:cNvSpPr/>
            <p:nvPr/>
          </p:nvSpPr>
          <p:spPr>
            <a:xfrm>
              <a:off x="4117050" y="1765350"/>
              <a:ext cx="6750" cy="8625"/>
            </a:xfrm>
            <a:custGeom>
              <a:rect b="b" l="l" r="r" t="t"/>
              <a:pathLst>
                <a:path extrusionOk="0" h="345" w="270">
                  <a:moveTo>
                    <a:pt x="270" y="1"/>
                  </a:moveTo>
                  <a:cubicBezTo>
                    <a:pt x="214" y="38"/>
                    <a:pt x="149" y="93"/>
                    <a:pt x="103" y="149"/>
                  </a:cubicBezTo>
                  <a:cubicBezTo>
                    <a:pt x="84" y="186"/>
                    <a:pt x="75" y="205"/>
                    <a:pt x="47" y="242"/>
                  </a:cubicBezTo>
                  <a:cubicBezTo>
                    <a:pt x="28" y="279"/>
                    <a:pt x="10" y="307"/>
                    <a:pt x="1" y="344"/>
                  </a:cubicBezTo>
                  <a:lnTo>
                    <a:pt x="75" y="270"/>
                  </a:lnTo>
                  <a:cubicBezTo>
                    <a:pt x="93" y="242"/>
                    <a:pt x="121" y="205"/>
                    <a:pt x="140" y="186"/>
                  </a:cubicBezTo>
                  <a:cubicBezTo>
                    <a:pt x="186" y="131"/>
                    <a:pt x="233"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3"/>
            <p:cNvSpPr/>
            <p:nvPr/>
          </p:nvSpPr>
          <p:spPr>
            <a:xfrm>
              <a:off x="4112650" y="1773725"/>
              <a:ext cx="8150" cy="7900"/>
            </a:xfrm>
            <a:custGeom>
              <a:rect b="b" l="l" r="r" t="t"/>
              <a:pathLst>
                <a:path extrusionOk="0" h="316" w="326">
                  <a:moveTo>
                    <a:pt x="325" y="0"/>
                  </a:moveTo>
                  <a:cubicBezTo>
                    <a:pt x="260" y="37"/>
                    <a:pt x="186" y="74"/>
                    <a:pt x="130" y="130"/>
                  </a:cubicBezTo>
                  <a:cubicBezTo>
                    <a:pt x="93" y="149"/>
                    <a:pt x="74" y="177"/>
                    <a:pt x="46" y="214"/>
                  </a:cubicBezTo>
                  <a:cubicBezTo>
                    <a:pt x="28" y="242"/>
                    <a:pt x="0" y="279"/>
                    <a:pt x="0" y="316"/>
                  </a:cubicBezTo>
                  <a:cubicBezTo>
                    <a:pt x="28" y="279"/>
                    <a:pt x="56" y="260"/>
                    <a:pt x="84" y="232"/>
                  </a:cubicBezTo>
                  <a:lnTo>
                    <a:pt x="167" y="167"/>
                  </a:lnTo>
                  <a:cubicBezTo>
                    <a:pt x="223" y="121"/>
                    <a:pt x="279" y="56"/>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3"/>
            <p:cNvSpPr/>
            <p:nvPr/>
          </p:nvSpPr>
          <p:spPr>
            <a:xfrm>
              <a:off x="4142125" y="1781375"/>
              <a:ext cx="4225" cy="2350"/>
            </a:xfrm>
            <a:custGeom>
              <a:rect b="b" l="l" r="r" t="t"/>
              <a:pathLst>
                <a:path extrusionOk="0" h="94" w="169">
                  <a:moveTo>
                    <a:pt x="168" y="1"/>
                  </a:moveTo>
                  <a:cubicBezTo>
                    <a:pt x="140" y="1"/>
                    <a:pt x="103" y="10"/>
                    <a:pt x="66" y="19"/>
                  </a:cubicBezTo>
                  <a:cubicBezTo>
                    <a:pt x="47" y="28"/>
                    <a:pt x="20" y="56"/>
                    <a:pt x="1" y="94"/>
                  </a:cubicBezTo>
                  <a:cubicBezTo>
                    <a:pt x="47" y="94"/>
                    <a:pt x="66" y="75"/>
                    <a:pt x="103" y="66"/>
                  </a:cubicBezTo>
                  <a:cubicBezTo>
                    <a:pt x="122" y="56"/>
                    <a:pt x="150" y="2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3"/>
            <p:cNvSpPr/>
            <p:nvPr/>
          </p:nvSpPr>
          <p:spPr>
            <a:xfrm>
              <a:off x="4146775" y="1780925"/>
              <a:ext cx="3975" cy="2800"/>
            </a:xfrm>
            <a:custGeom>
              <a:rect b="b" l="l" r="r" t="t"/>
              <a:pathLst>
                <a:path extrusionOk="0" h="112" w="159">
                  <a:moveTo>
                    <a:pt x="159" y="0"/>
                  </a:moveTo>
                  <a:cubicBezTo>
                    <a:pt x="122" y="0"/>
                    <a:pt x="94" y="19"/>
                    <a:pt x="66" y="37"/>
                  </a:cubicBezTo>
                  <a:cubicBezTo>
                    <a:pt x="47" y="46"/>
                    <a:pt x="19" y="74"/>
                    <a:pt x="1" y="112"/>
                  </a:cubicBezTo>
                  <a:cubicBezTo>
                    <a:pt x="29" y="112"/>
                    <a:pt x="66" y="84"/>
                    <a:pt x="94" y="74"/>
                  </a:cubicBezTo>
                  <a:cubicBezTo>
                    <a:pt x="112" y="65"/>
                    <a:pt x="140" y="37"/>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3"/>
            <p:cNvSpPr/>
            <p:nvPr/>
          </p:nvSpPr>
          <p:spPr>
            <a:xfrm>
              <a:off x="4106375" y="1785325"/>
              <a:ext cx="3975" cy="6525"/>
            </a:xfrm>
            <a:custGeom>
              <a:rect b="b" l="l" r="r" t="t"/>
              <a:pathLst>
                <a:path extrusionOk="0" h="261" w="159">
                  <a:moveTo>
                    <a:pt x="158" y="1"/>
                  </a:moveTo>
                  <a:lnTo>
                    <a:pt x="158" y="1"/>
                  </a:lnTo>
                  <a:cubicBezTo>
                    <a:pt x="112" y="28"/>
                    <a:pt x="84" y="56"/>
                    <a:pt x="56" y="121"/>
                  </a:cubicBezTo>
                  <a:lnTo>
                    <a:pt x="19" y="186"/>
                  </a:lnTo>
                  <a:cubicBezTo>
                    <a:pt x="9" y="214"/>
                    <a:pt x="0" y="233"/>
                    <a:pt x="0" y="261"/>
                  </a:cubicBezTo>
                  <a:cubicBezTo>
                    <a:pt x="37" y="224"/>
                    <a:pt x="65" y="177"/>
                    <a:pt x="93" y="140"/>
                  </a:cubicBezTo>
                  <a:cubicBezTo>
                    <a:pt x="130" y="93"/>
                    <a:pt x="149" y="47"/>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
            <p:cNvSpPr/>
            <p:nvPr/>
          </p:nvSpPr>
          <p:spPr>
            <a:xfrm>
              <a:off x="4024850" y="1822625"/>
              <a:ext cx="78300" cy="70200"/>
            </a:xfrm>
            <a:custGeom>
              <a:rect b="b" l="l" r="r" t="t"/>
              <a:pathLst>
                <a:path extrusionOk="0" h="2808" w="3132">
                  <a:moveTo>
                    <a:pt x="2150" y="0"/>
                  </a:moveTo>
                  <a:cubicBezTo>
                    <a:pt x="2005" y="0"/>
                    <a:pt x="1848" y="51"/>
                    <a:pt x="1719" y="116"/>
                  </a:cubicBezTo>
                  <a:cubicBezTo>
                    <a:pt x="1096" y="413"/>
                    <a:pt x="558" y="850"/>
                    <a:pt x="149" y="1407"/>
                  </a:cubicBezTo>
                  <a:cubicBezTo>
                    <a:pt x="0" y="1584"/>
                    <a:pt x="186" y="1835"/>
                    <a:pt x="297" y="1946"/>
                  </a:cubicBezTo>
                  <a:cubicBezTo>
                    <a:pt x="799" y="2392"/>
                    <a:pt x="1394" y="2727"/>
                    <a:pt x="2053" y="2792"/>
                  </a:cubicBezTo>
                  <a:cubicBezTo>
                    <a:pt x="2126" y="2801"/>
                    <a:pt x="2199" y="2808"/>
                    <a:pt x="2272" y="2808"/>
                  </a:cubicBezTo>
                  <a:cubicBezTo>
                    <a:pt x="2405" y="2808"/>
                    <a:pt x="2537" y="2787"/>
                    <a:pt x="2657" y="2727"/>
                  </a:cubicBezTo>
                  <a:cubicBezTo>
                    <a:pt x="2843" y="2634"/>
                    <a:pt x="2973" y="2420"/>
                    <a:pt x="2927" y="2225"/>
                  </a:cubicBezTo>
                  <a:cubicBezTo>
                    <a:pt x="2862" y="2002"/>
                    <a:pt x="2629" y="1890"/>
                    <a:pt x="2425" y="1807"/>
                  </a:cubicBezTo>
                  <a:cubicBezTo>
                    <a:pt x="2583" y="1770"/>
                    <a:pt x="2759" y="1742"/>
                    <a:pt x="2899" y="1630"/>
                  </a:cubicBezTo>
                  <a:cubicBezTo>
                    <a:pt x="3038" y="1537"/>
                    <a:pt x="3131" y="1352"/>
                    <a:pt x="3066" y="1194"/>
                  </a:cubicBezTo>
                  <a:cubicBezTo>
                    <a:pt x="2992" y="1026"/>
                    <a:pt x="2787" y="961"/>
                    <a:pt x="2611" y="961"/>
                  </a:cubicBezTo>
                  <a:cubicBezTo>
                    <a:pt x="2475" y="961"/>
                    <a:pt x="2334" y="989"/>
                    <a:pt x="2195" y="989"/>
                  </a:cubicBezTo>
                  <a:cubicBezTo>
                    <a:pt x="2154" y="989"/>
                    <a:pt x="2113" y="986"/>
                    <a:pt x="2072" y="980"/>
                  </a:cubicBezTo>
                  <a:cubicBezTo>
                    <a:pt x="2230" y="878"/>
                    <a:pt x="2369" y="785"/>
                    <a:pt x="2462" y="636"/>
                  </a:cubicBezTo>
                  <a:cubicBezTo>
                    <a:pt x="2555" y="478"/>
                    <a:pt x="2574" y="283"/>
                    <a:pt x="2471" y="144"/>
                  </a:cubicBezTo>
                  <a:cubicBezTo>
                    <a:pt x="2393" y="40"/>
                    <a:pt x="2277" y="0"/>
                    <a:pt x="21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3"/>
            <p:cNvSpPr/>
            <p:nvPr/>
          </p:nvSpPr>
          <p:spPr>
            <a:xfrm>
              <a:off x="4025775" y="1821675"/>
              <a:ext cx="77375" cy="71675"/>
            </a:xfrm>
            <a:custGeom>
              <a:rect b="b" l="l" r="r" t="t"/>
              <a:pathLst>
                <a:path extrusionOk="0" h="2867" w="3095">
                  <a:moveTo>
                    <a:pt x="65" y="1436"/>
                  </a:moveTo>
                  <a:cubicBezTo>
                    <a:pt x="28" y="1473"/>
                    <a:pt x="0" y="1520"/>
                    <a:pt x="0" y="1566"/>
                  </a:cubicBezTo>
                  <a:cubicBezTo>
                    <a:pt x="19" y="1520"/>
                    <a:pt x="28" y="1473"/>
                    <a:pt x="65" y="1436"/>
                  </a:cubicBezTo>
                  <a:close/>
                  <a:moveTo>
                    <a:pt x="0" y="1566"/>
                  </a:moveTo>
                  <a:cubicBezTo>
                    <a:pt x="0" y="1613"/>
                    <a:pt x="0" y="1659"/>
                    <a:pt x="28" y="1705"/>
                  </a:cubicBezTo>
                  <a:cubicBezTo>
                    <a:pt x="19" y="1659"/>
                    <a:pt x="0" y="1613"/>
                    <a:pt x="0" y="1566"/>
                  </a:cubicBezTo>
                  <a:close/>
                  <a:moveTo>
                    <a:pt x="28" y="1705"/>
                  </a:moveTo>
                  <a:cubicBezTo>
                    <a:pt x="47" y="1798"/>
                    <a:pt x="112" y="1863"/>
                    <a:pt x="177" y="1938"/>
                  </a:cubicBezTo>
                  <a:cubicBezTo>
                    <a:pt x="121" y="1863"/>
                    <a:pt x="65" y="1798"/>
                    <a:pt x="28" y="1705"/>
                  </a:cubicBezTo>
                  <a:close/>
                  <a:moveTo>
                    <a:pt x="2111" y="0"/>
                  </a:moveTo>
                  <a:cubicBezTo>
                    <a:pt x="2082" y="0"/>
                    <a:pt x="2054" y="2"/>
                    <a:pt x="2026" y="5"/>
                  </a:cubicBezTo>
                  <a:cubicBezTo>
                    <a:pt x="1858" y="33"/>
                    <a:pt x="1700" y="89"/>
                    <a:pt x="1561" y="172"/>
                  </a:cubicBezTo>
                  <a:cubicBezTo>
                    <a:pt x="1273" y="321"/>
                    <a:pt x="1004" y="507"/>
                    <a:pt x="762" y="721"/>
                  </a:cubicBezTo>
                  <a:cubicBezTo>
                    <a:pt x="511" y="925"/>
                    <a:pt x="279" y="1167"/>
                    <a:pt x="93" y="1436"/>
                  </a:cubicBezTo>
                  <a:cubicBezTo>
                    <a:pt x="298" y="1185"/>
                    <a:pt x="511" y="934"/>
                    <a:pt x="762" y="730"/>
                  </a:cubicBezTo>
                  <a:cubicBezTo>
                    <a:pt x="1004" y="516"/>
                    <a:pt x="1282" y="349"/>
                    <a:pt x="1570" y="191"/>
                  </a:cubicBezTo>
                  <a:cubicBezTo>
                    <a:pt x="1710" y="126"/>
                    <a:pt x="1858" y="70"/>
                    <a:pt x="2026" y="42"/>
                  </a:cubicBezTo>
                  <a:cubicBezTo>
                    <a:pt x="2047" y="40"/>
                    <a:pt x="2067" y="39"/>
                    <a:pt x="2087" y="39"/>
                  </a:cubicBezTo>
                  <a:cubicBezTo>
                    <a:pt x="2146" y="39"/>
                    <a:pt x="2202" y="49"/>
                    <a:pt x="2258" y="70"/>
                  </a:cubicBezTo>
                  <a:cubicBezTo>
                    <a:pt x="2323" y="89"/>
                    <a:pt x="2388" y="145"/>
                    <a:pt x="2416" y="219"/>
                  </a:cubicBezTo>
                  <a:cubicBezTo>
                    <a:pt x="2453" y="284"/>
                    <a:pt x="2453" y="358"/>
                    <a:pt x="2444" y="442"/>
                  </a:cubicBezTo>
                  <a:cubicBezTo>
                    <a:pt x="2434" y="507"/>
                    <a:pt x="2397" y="591"/>
                    <a:pt x="2351" y="646"/>
                  </a:cubicBezTo>
                  <a:cubicBezTo>
                    <a:pt x="2258" y="776"/>
                    <a:pt x="2128" y="869"/>
                    <a:pt x="1988" y="962"/>
                  </a:cubicBezTo>
                  <a:lnTo>
                    <a:pt x="1896" y="1018"/>
                  </a:lnTo>
                  <a:lnTo>
                    <a:pt x="2007" y="1027"/>
                  </a:lnTo>
                  <a:cubicBezTo>
                    <a:pt x="2058" y="1035"/>
                    <a:pt x="2107" y="1038"/>
                    <a:pt x="2155" y="1038"/>
                  </a:cubicBezTo>
                  <a:cubicBezTo>
                    <a:pt x="2284" y="1038"/>
                    <a:pt x="2406" y="1018"/>
                    <a:pt x="2527" y="1018"/>
                  </a:cubicBezTo>
                  <a:cubicBezTo>
                    <a:pt x="2611" y="1018"/>
                    <a:pt x="2685" y="1027"/>
                    <a:pt x="2760" y="1064"/>
                  </a:cubicBezTo>
                  <a:cubicBezTo>
                    <a:pt x="2825" y="1102"/>
                    <a:pt x="2899" y="1148"/>
                    <a:pt x="2936" y="1204"/>
                  </a:cubicBezTo>
                  <a:cubicBezTo>
                    <a:pt x="2964" y="1278"/>
                    <a:pt x="2964" y="1343"/>
                    <a:pt x="2945" y="1417"/>
                  </a:cubicBezTo>
                  <a:cubicBezTo>
                    <a:pt x="2918" y="1482"/>
                    <a:pt x="2871" y="1557"/>
                    <a:pt x="2806" y="1603"/>
                  </a:cubicBezTo>
                  <a:cubicBezTo>
                    <a:pt x="2676" y="1705"/>
                    <a:pt x="2509" y="1743"/>
                    <a:pt x="2342" y="1770"/>
                  </a:cubicBezTo>
                  <a:lnTo>
                    <a:pt x="2174" y="1808"/>
                  </a:lnTo>
                  <a:lnTo>
                    <a:pt x="2323" y="1863"/>
                  </a:lnTo>
                  <a:cubicBezTo>
                    <a:pt x="2407" y="1901"/>
                    <a:pt x="2499" y="1938"/>
                    <a:pt x="2574" y="1984"/>
                  </a:cubicBezTo>
                  <a:cubicBezTo>
                    <a:pt x="2648" y="2031"/>
                    <a:pt x="2722" y="2086"/>
                    <a:pt x="2760" y="2161"/>
                  </a:cubicBezTo>
                  <a:cubicBezTo>
                    <a:pt x="2806" y="2226"/>
                    <a:pt x="2815" y="2319"/>
                    <a:pt x="2806" y="2402"/>
                  </a:cubicBezTo>
                  <a:cubicBezTo>
                    <a:pt x="2787" y="2486"/>
                    <a:pt x="2741" y="2560"/>
                    <a:pt x="2676" y="2625"/>
                  </a:cubicBezTo>
                  <a:cubicBezTo>
                    <a:pt x="2620" y="2681"/>
                    <a:pt x="2537" y="2727"/>
                    <a:pt x="2453" y="2765"/>
                  </a:cubicBezTo>
                  <a:cubicBezTo>
                    <a:pt x="2369" y="2783"/>
                    <a:pt x="2276" y="2792"/>
                    <a:pt x="2184" y="2811"/>
                  </a:cubicBezTo>
                  <a:cubicBezTo>
                    <a:pt x="2091" y="2811"/>
                    <a:pt x="1998" y="2811"/>
                    <a:pt x="1905" y="2792"/>
                  </a:cubicBezTo>
                  <a:cubicBezTo>
                    <a:pt x="1812" y="2783"/>
                    <a:pt x="1719" y="2774"/>
                    <a:pt x="1626" y="2746"/>
                  </a:cubicBezTo>
                  <a:cubicBezTo>
                    <a:pt x="1273" y="2672"/>
                    <a:pt x="920" y="2504"/>
                    <a:pt x="623" y="2281"/>
                  </a:cubicBezTo>
                  <a:cubicBezTo>
                    <a:pt x="465" y="2179"/>
                    <a:pt x="316" y="2068"/>
                    <a:pt x="177" y="1938"/>
                  </a:cubicBezTo>
                  <a:lnTo>
                    <a:pt x="177" y="1938"/>
                  </a:lnTo>
                  <a:cubicBezTo>
                    <a:pt x="316" y="2068"/>
                    <a:pt x="456" y="2179"/>
                    <a:pt x="604" y="2300"/>
                  </a:cubicBezTo>
                  <a:cubicBezTo>
                    <a:pt x="911" y="2504"/>
                    <a:pt x="1254" y="2690"/>
                    <a:pt x="1617" y="2783"/>
                  </a:cubicBezTo>
                  <a:cubicBezTo>
                    <a:pt x="1710" y="2811"/>
                    <a:pt x="1803" y="2830"/>
                    <a:pt x="1896" y="2839"/>
                  </a:cubicBezTo>
                  <a:cubicBezTo>
                    <a:pt x="1988" y="2857"/>
                    <a:pt x="2081" y="2867"/>
                    <a:pt x="2174" y="2867"/>
                  </a:cubicBezTo>
                  <a:cubicBezTo>
                    <a:pt x="2332" y="2867"/>
                    <a:pt x="2434" y="2867"/>
                    <a:pt x="2527" y="2830"/>
                  </a:cubicBezTo>
                  <a:cubicBezTo>
                    <a:pt x="2620" y="2811"/>
                    <a:pt x="2713" y="2765"/>
                    <a:pt x="2778" y="2690"/>
                  </a:cubicBezTo>
                  <a:cubicBezTo>
                    <a:pt x="2853" y="2625"/>
                    <a:pt x="2908" y="2532"/>
                    <a:pt x="2936" y="2439"/>
                  </a:cubicBezTo>
                  <a:cubicBezTo>
                    <a:pt x="2955" y="2337"/>
                    <a:pt x="2945" y="2226"/>
                    <a:pt x="2890" y="2133"/>
                  </a:cubicBezTo>
                  <a:cubicBezTo>
                    <a:pt x="2825" y="2040"/>
                    <a:pt x="2760" y="1984"/>
                    <a:pt x="2667" y="1928"/>
                  </a:cubicBezTo>
                  <a:cubicBezTo>
                    <a:pt x="2630" y="1901"/>
                    <a:pt x="2583" y="1882"/>
                    <a:pt x="2537" y="1854"/>
                  </a:cubicBezTo>
                  <a:cubicBezTo>
                    <a:pt x="2574" y="1845"/>
                    <a:pt x="2620" y="1836"/>
                    <a:pt x="2657" y="1817"/>
                  </a:cubicBezTo>
                  <a:cubicBezTo>
                    <a:pt x="2732" y="1798"/>
                    <a:pt x="2825" y="1752"/>
                    <a:pt x="2899" y="1696"/>
                  </a:cubicBezTo>
                  <a:cubicBezTo>
                    <a:pt x="2973" y="1631"/>
                    <a:pt x="3038" y="1557"/>
                    <a:pt x="3057" y="1464"/>
                  </a:cubicBezTo>
                  <a:cubicBezTo>
                    <a:pt x="3094" y="1371"/>
                    <a:pt x="3094" y="1259"/>
                    <a:pt x="3048" y="1167"/>
                  </a:cubicBezTo>
                  <a:cubicBezTo>
                    <a:pt x="3001" y="1074"/>
                    <a:pt x="2918" y="1018"/>
                    <a:pt x="2825" y="981"/>
                  </a:cubicBezTo>
                  <a:cubicBezTo>
                    <a:pt x="2732" y="953"/>
                    <a:pt x="2639" y="934"/>
                    <a:pt x="2546" y="934"/>
                  </a:cubicBezTo>
                  <a:cubicBezTo>
                    <a:pt x="2407" y="934"/>
                    <a:pt x="2276" y="971"/>
                    <a:pt x="2156" y="971"/>
                  </a:cubicBezTo>
                  <a:cubicBezTo>
                    <a:pt x="2258" y="906"/>
                    <a:pt x="2351" y="814"/>
                    <a:pt x="2416" y="702"/>
                  </a:cubicBezTo>
                  <a:cubicBezTo>
                    <a:pt x="2462" y="637"/>
                    <a:pt x="2499" y="553"/>
                    <a:pt x="2509" y="460"/>
                  </a:cubicBezTo>
                  <a:cubicBezTo>
                    <a:pt x="2527" y="377"/>
                    <a:pt x="2509" y="284"/>
                    <a:pt x="2481" y="210"/>
                  </a:cubicBezTo>
                  <a:cubicBezTo>
                    <a:pt x="2434" y="126"/>
                    <a:pt x="2360" y="70"/>
                    <a:pt x="2276" y="33"/>
                  </a:cubicBezTo>
                  <a:cubicBezTo>
                    <a:pt x="2227" y="8"/>
                    <a:pt x="2169" y="0"/>
                    <a:pt x="2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3"/>
            <p:cNvSpPr/>
            <p:nvPr/>
          </p:nvSpPr>
          <p:spPr>
            <a:xfrm>
              <a:off x="4027400" y="1846875"/>
              <a:ext cx="49725" cy="15125"/>
            </a:xfrm>
            <a:custGeom>
              <a:rect b="b" l="l" r="r" t="t"/>
              <a:pathLst>
                <a:path extrusionOk="0" h="605" w="1989">
                  <a:moveTo>
                    <a:pt x="1989" y="1"/>
                  </a:moveTo>
                  <a:lnTo>
                    <a:pt x="1989" y="1"/>
                  </a:lnTo>
                  <a:cubicBezTo>
                    <a:pt x="1812" y="47"/>
                    <a:pt x="1645" y="103"/>
                    <a:pt x="1496" y="168"/>
                  </a:cubicBezTo>
                  <a:lnTo>
                    <a:pt x="994" y="326"/>
                  </a:lnTo>
                  <a:lnTo>
                    <a:pt x="493" y="474"/>
                  </a:lnTo>
                  <a:lnTo>
                    <a:pt x="251" y="549"/>
                  </a:lnTo>
                  <a:cubicBezTo>
                    <a:pt x="167" y="567"/>
                    <a:pt x="84" y="595"/>
                    <a:pt x="0" y="605"/>
                  </a:cubicBezTo>
                  <a:cubicBezTo>
                    <a:pt x="167" y="595"/>
                    <a:pt x="344" y="558"/>
                    <a:pt x="511" y="512"/>
                  </a:cubicBezTo>
                  <a:cubicBezTo>
                    <a:pt x="669" y="465"/>
                    <a:pt x="846" y="409"/>
                    <a:pt x="1013" y="363"/>
                  </a:cubicBezTo>
                  <a:lnTo>
                    <a:pt x="1496" y="186"/>
                  </a:lnTo>
                  <a:cubicBezTo>
                    <a:pt x="1663" y="131"/>
                    <a:pt x="1821" y="75"/>
                    <a:pt x="19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3"/>
            <p:cNvSpPr/>
            <p:nvPr/>
          </p:nvSpPr>
          <p:spPr>
            <a:xfrm>
              <a:off x="4027400" y="1863725"/>
              <a:ext cx="57400" cy="4075"/>
            </a:xfrm>
            <a:custGeom>
              <a:rect b="b" l="l" r="r" t="t"/>
              <a:pathLst>
                <a:path extrusionOk="0" h="163" w="2296">
                  <a:moveTo>
                    <a:pt x="288" y="0"/>
                  </a:moveTo>
                  <a:cubicBezTo>
                    <a:pt x="193" y="0"/>
                    <a:pt x="98" y="5"/>
                    <a:pt x="0" y="14"/>
                  </a:cubicBezTo>
                  <a:cubicBezTo>
                    <a:pt x="102" y="14"/>
                    <a:pt x="195" y="14"/>
                    <a:pt x="288" y="23"/>
                  </a:cubicBezTo>
                  <a:cubicBezTo>
                    <a:pt x="390" y="33"/>
                    <a:pt x="483" y="33"/>
                    <a:pt x="576" y="51"/>
                  </a:cubicBezTo>
                  <a:lnTo>
                    <a:pt x="1152" y="98"/>
                  </a:lnTo>
                  <a:lnTo>
                    <a:pt x="1719" y="126"/>
                  </a:lnTo>
                  <a:cubicBezTo>
                    <a:pt x="1914" y="144"/>
                    <a:pt x="2100" y="154"/>
                    <a:pt x="2295" y="163"/>
                  </a:cubicBezTo>
                  <a:cubicBezTo>
                    <a:pt x="2100" y="144"/>
                    <a:pt x="1914" y="116"/>
                    <a:pt x="1728" y="98"/>
                  </a:cubicBezTo>
                  <a:cubicBezTo>
                    <a:pt x="1543" y="79"/>
                    <a:pt x="1347" y="61"/>
                    <a:pt x="1162" y="51"/>
                  </a:cubicBezTo>
                  <a:cubicBezTo>
                    <a:pt x="967" y="33"/>
                    <a:pt x="781" y="23"/>
                    <a:pt x="576" y="14"/>
                  </a:cubicBezTo>
                  <a:cubicBezTo>
                    <a:pt x="479" y="5"/>
                    <a:pt x="384"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
            <p:cNvSpPr/>
            <p:nvPr/>
          </p:nvSpPr>
          <p:spPr>
            <a:xfrm>
              <a:off x="4045050" y="1855250"/>
              <a:ext cx="14200" cy="4300"/>
            </a:xfrm>
            <a:custGeom>
              <a:rect b="b" l="l" r="r" t="t"/>
              <a:pathLst>
                <a:path extrusionOk="0" h="172" w="568">
                  <a:moveTo>
                    <a:pt x="567" y="0"/>
                  </a:moveTo>
                  <a:lnTo>
                    <a:pt x="567" y="0"/>
                  </a:lnTo>
                  <a:cubicBezTo>
                    <a:pt x="474" y="19"/>
                    <a:pt x="381" y="47"/>
                    <a:pt x="279" y="65"/>
                  </a:cubicBezTo>
                  <a:cubicBezTo>
                    <a:pt x="233" y="74"/>
                    <a:pt x="186" y="93"/>
                    <a:pt x="140" y="112"/>
                  </a:cubicBezTo>
                  <a:cubicBezTo>
                    <a:pt x="93" y="130"/>
                    <a:pt x="47" y="139"/>
                    <a:pt x="0" y="167"/>
                  </a:cubicBezTo>
                  <a:cubicBezTo>
                    <a:pt x="17" y="170"/>
                    <a:pt x="32" y="171"/>
                    <a:pt x="47" y="171"/>
                  </a:cubicBezTo>
                  <a:cubicBezTo>
                    <a:pt x="83" y="171"/>
                    <a:pt x="116" y="165"/>
                    <a:pt x="149" y="158"/>
                  </a:cubicBezTo>
                  <a:lnTo>
                    <a:pt x="288" y="121"/>
                  </a:lnTo>
                  <a:cubicBezTo>
                    <a:pt x="400" y="84"/>
                    <a:pt x="474" y="47"/>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3"/>
            <p:cNvSpPr/>
            <p:nvPr/>
          </p:nvSpPr>
          <p:spPr>
            <a:xfrm>
              <a:off x="4056900" y="1854775"/>
              <a:ext cx="8150" cy="3750"/>
            </a:xfrm>
            <a:custGeom>
              <a:rect b="b" l="l" r="r" t="t"/>
              <a:pathLst>
                <a:path extrusionOk="0" h="150" w="326">
                  <a:moveTo>
                    <a:pt x="325" y="1"/>
                  </a:moveTo>
                  <a:lnTo>
                    <a:pt x="325" y="1"/>
                  </a:lnTo>
                  <a:cubicBezTo>
                    <a:pt x="260" y="10"/>
                    <a:pt x="214" y="38"/>
                    <a:pt x="167" y="56"/>
                  </a:cubicBezTo>
                  <a:cubicBezTo>
                    <a:pt x="140" y="84"/>
                    <a:pt x="112" y="93"/>
                    <a:pt x="84" y="103"/>
                  </a:cubicBezTo>
                  <a:cubicBezTo>
                    <a:pt x="65" y="131"/>
                    <a:pt x="28" y="140"/>
                    <a:pt x="0" y="149"/>
                  </a:cubicBezTo>
                  <a:cubicBezTo>
                    <a:pt x="37" y="149"/>
                    <a:pt x="65" y="149"/>
                    <a:pt x="93" y="140"/>
                  </a:cubicBezTo>
                  <a:cubicBezTo>
                    <a:pt x="121" y="121"/>
                    <a:pt x="158" y="112"/>
                    <a:pt x="177" y="103"/>
                  </a:cubicBezTo>
                  <a:cubicBezTo>
                    <a:pt x="232" y="84"/>
                    <a:pt x="279"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3"/>
            <p:cNvSpPr/>
            <p:nvPr/>
          </p:nvSpPr>
          <p:spPr>
            <a:xfrm>
              <a:off x="4052950" y="1859200"/>
              <a:ext cx="13725" cy="2575"/>
            </a:xfrm>
            <a:custGeom>
              <a:rect b="b" l="l" r="r" t="t"/>
              <a:pathLst>
                <a:path extrusionOk="0" h="103" w="549">
                  <a:moveTo>
                    <a:pt x="548" y="0"/>
                  </a:moveTo>
                  <a:cubicBezTo>
                    <a:pt x="456" y="0"/>
                    <a:pt x="372" y="9"/>
                    <a:pt x="260" y="28"/>
                  </a:cubicBezTo>
                  <a:cubicBezTo>
                    <a:pt x="177" y="56"/>
                    <a:pt x="93" y="74"/>
                    <a:pt x="0" y="102"/>
                  </a:cubicBezTo>
                  <a:lnTo>
                    <a:pt x="140" y="102"/>
                  </a:lnTo>
                  <a:cubicBezTo>
                    <a:pt x="186" y="93"/>
                    <a:pt x="233" y="93"/>
                    <a:pt x="279" y="74"/>
                  </a:cubicBezTo>
                  <a:cubicBezTo>
                    <a:pt x="372" y="56"/>
                    <a:pt x="465" y="28"/>
                    <a:pt x="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3"/>
            <p:cNvSpPr/>
            <p:nvPr/>
          </p:nvSpPr>
          <p:spPr>
            <a:xfrm>
              <a:off x="4039475" y="1861050"/>
              <a:ext cx="8850" cy="1175"/>
            </a:xfrm>
            <a:custGeom>
              <a:rect b="b" l="l" r="r" t="t"/>
              <a:pathLst>
                <a:path extrusionOk="0" h="47" w="354">
                  <a:moveTo>
                    <a:pt x="177" y="0"/>
                  </a:moveTo>
                  <a:cubicBezTo>
                    <a:pt x="121" y="0"/>
                    <a:pt x="65" y="0"/>
                    <a:pt x="0" y="28"/>
                  </a:cubicBezTo>
                  <a:cubicBezTo>
                    <a:pt x="65" y="47"/>
                    <a:pt x="121" y="47"/>
                    <a:pt x="177" y="47"/>
                  </a:cubicBezTo>
                  <a:cubicBezTo>
                    <a:pt x="233" y="47"/>
                    <a:pt x="298" y="47"/>
                    <a:pt x="353" y="28"/>
                  </a:cubicBezTo>
                  <a:cubicBezTo>
                    <a:pt x="298" y="19"/>
                    <a:pt x="233"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3"/>
            <p:cNvSpPr/>
            <p:nvPr/>
          </p:nvSpPr>
          <p:spPr>
            <a:xfrm>
              <a:off x="4084300" y="1859200"/>
              <a:ext cx="12100" cy="4750"/>
            </a:xfrm>
            <a:custGeom>
              <a:rect b="b" l="l" r="r" t="t"/>
              <a:pathLst>
                <a:path extrusionOk="0" h="190" w="484">
                  <a:moveTo>
                    <a:pt x="484" y="0"/>
                  </a:moveTo>
                  <a:lnTo>
                    <a:pt x="484" y="0"/>
                  </a:lnTo>
                  <a:cubicBezTo>
                    <a:pt x="391" y="9"/>
                    <a:pt x="316" y="46"/>
                    <a:pt x="233" y="93"/>
                  </a:cubicBezTo>
                  <a:cubicBezTo>
                    <a:pt x="196" y="102"/>
                    <a:pt x="149" y="112"/>
                    <a:pt x="112" y="139"/>
                  </a:cubicBezTo>
                  <a:cubicBezTo>
                    <a:pt x="84" y="149"/>
                    <a:pt x="47" y="167"/>
                    <a:pt x="1" y="186"/>
                  </a:cubicBezTo>
                  <a:cubicBezTo>
                    <a:pt x="13" y="188"/>
                    <a:pt x="25" y="189"/>
                    <a:pt x="36" y="189"/>
                  </a:cubicBezTo>
                  <a:cubicBezTo>
                    <a:pt x="68" y="189"/>
                    <a:pt x="97" y="181"/>
                    <a:pt x="131" y="167"/>
                  </a:cubicBezTo>
                  <a:cubicBezTo>
                    <a:pt x="177" y="158"/>
                    <a:pt x="224" y="139"/>
                    <a:pt x="251" y="121"/>
                  </a:cubicBezTo>
                  <a:cubicBezTo>
                    <a:pt x="335" y="93"/>
                    <a:pt x="419"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3"/>
            <p:cNvSpPr/>
            <p:nvPr/>
          </p:nvSpPr>
          <p:spPr>
            <a:xfrm>
              <a:off x="4078950" y="1860350"/>
              <a:ext cx="8625" cy="3150"/>
            </a:xfrm>
            <a:custGeom>
              <a:rect b="b" l="l" r="r" t="t"/>
              <a:pathLst>
                <a:path extrusionOk="0" h="126" w="345">
                  <a:moveTo>
                    <a:pt x="345" y="0"/>
                  </a:moveTo>
                  <a:cubicBezTo>
                    <a:pt x="280" y="0"/>
                    <a:pt x="224" y="19"/>
                    <a:pt x="168" y="56"/>
                  </a:cubicBezTo>
                  <a:cubicBezTo>
                    <a:pt x="112" y="75"/>
                    <a:pt x="66" y="103"/>
                    <a:pt x="1" y="121"/>
                  </a:cubicBezTo>
                  <a:cubicBezTo>
                    <a:pt x="13" y="124"/>
                    <a:pt x="25" y="125"/>
                    <a:pt x="35" y="125"/>
                  </a:cubicBezTo>
                  <a:cubicBezTo>
                    <a:pt x="57" y="125"/>
                    <a:pt x="75" y="121"/>
                    <a:pt x="94" y="121"/>
                  </a:cubicBezTo>
                  <a:cubicBezTo>
                    <a:pt x="131" y="121"/>
                    <a:pt x="168" y="112"/>
                    <a:pt x="187" y="103"/>
                  </a:cubicBezTo>
                  <a:cubicBezTo>
                    <a:pt x="215" y="93"/>
                    <a:pt x="252" y="66"/>
                    <a:pt x="270" y="56"/>
                  </a:cubicBezTo>
                  <a:cubicBezTo>
                    <a:pt x="298" y="38"/>
                    <a:pt x="317" y="19"/>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3"/>
            <p:cNvSpPr/>
            <p:nvPr/>
          </p:nvSpPr>
          <p:spPr>
            <a:xfrm>
              <a:off x="4091725" y="1855250"/>
              <a:ext cx="4450" cy="2575"/>
            </a:xfrm>
            <a:custGeom>
              <a:rect b="b" l="l" r="r" t="t"/>
              <a:pathLst>
                <a:path extrusionOk="0" h="103" w="178">
                  <a:moveTo>
                    <a:pt x="177" y="0"/>
                  </a:moveTo>
                  <a:cubicBezTo>
                    <a:pt x="140" y="19"/>
                    <a:pt x="112" y="37"/>
                    <a:pt x="75" y="47"/>
                  </a:cubicBezTo>
                  <a:cubicBezTo>
                    <a:pt x="57" y="47"/>
                    <a:pt x="47" y="56"/>
                    <a:pt x="38" y="74"/>
                  </a:cubicBezTo>
                  <a:lnTo>
                    <a:pt x="1" y="102"/>
                  </a:lnTo>
                  <a:cubicBezTo>
                    <a:pt x="38" y="102"/>
                    <a:pt x="75" y="102"/>
                    <a:pt x="103" y="84"/>
                  </a:cubicBezTo>
                  <a:cubicBezTo>
                    <a:pt x="131" y="74"/>
                    <a:pt x="140" y="65"/>
                    <a:pt x="159" y="47"/>
                  </a:cubicBezTo>
                  <a:cubicBezTo>
                    <a:pt x="168" y="37"/>
                    <a:pt x="177"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
            <p:cNvSpPr/>
            <p:nvPr/>
          </p:nvSpPr>
          <p:spPr>
            <a:xfrm>
              <a:off x="4083375" y="1882875"/>
              <a:ext cx="10000" cy="6075"/>
            </a:xfrm>
            <a:custGeom>
              <a:rect b="b" l="l" r="r" t="t"/>
              <a:pathLst>
                <a:path extrusionOk="0" h="243" w="400">
                  <a:moveTo>
                    <a:pt x="400" y="1"/>
                  </a:moveTo>
                  <a:lnTo>
                    <a:pt x="400" y="1"/>
                  </a:lnTo>
                  <a:cubicBezTo>
                    <a:pt x="363" y="84"/>
                    <a:pt x="307" y="131"/>
                    <a:pt x="233" y="177"/>
                  </a:cubicBezTo>
                  <a:cubicBezTo>
                    <a:pt x="195" y="187"/>
                    <a:pt x="149" y="196"/>
                    <a:pt x="121" y="205"/>
                  </a:cubicBezTo>
                  <a:cubicBezTo>
                    <a:pt x="93" y="205"/>
                    <a:pt x="84" y="224"/>
                    <a:pt x="56" y="224"/>
                  </a:cubicBezTo>
                  <a:cubicBezTo>
                    <a:pt x="47" y="224"/>
                    <a:pt x="28" y="224"/>
                    <a:pt x="0" y="233"/>
                  </a:cubicBezTo>
                  <a:cubicBezTo>
                    <a:pt x="10" y="233"/>
                    <a:pt x="38" y="242"/>
                    <a:pt x="56" y="242"/>
                  </a:cubicBezTo>
                  <a:lnTo>
                    <a:pt x="130" y="242"/>
                  </a:lnTo>
                  <a:cubicBezTo>
                    <a:pt x="177" y="233"/>
                    <a:pt x="223" y="233"/>
                    <a:pt x="261" y="214"/>
                  </a:cubicBezTo>
                  <a:cubicBezTo>
                    <a:pt x="307" y="196"/>
                    <a:pt x="335" y="168"/>
                    <a:pt x="363" y="131"/>
                  </a:cubicBezTo>
                  <a:cubicBezTo>
                    <a:pt x="381" y="84"/>
                    <a:pt x="400"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3"/>
            <p:cNvSpPr/>
            <p:nvPr/>
          </p:nvSpPr>
          <p:spPr>
            <a:xfrm>
              <a:off x="4075950" y="1886200"/>
              <a:ext cx="11175" cy="1350"/>
            </a:xfrm>
            <a:custGeom>
              <a:rect b="b" l="l" r="r" t="t"/>
              <a:pathLst>
                <a:path extrusionOk="0" h="54" w="447">
                  <a:moveTo>
                    <a:pt x="388" y="0"/>
                  </a:moveTo>
                  <a:cubicBezTo>
                    <a:pt x="372" y="0"/>
                    <a:pt x="358" y="2"/>
                    <a:pt x="344" y="7"/>
                  </a:cubicBezTo>
                  <a:lnTo>
                    <a:pt x="232" y="7"/>
                  </a:lnTo>
                  <a:lnTo>
                    <a:pt x="112" y="16"/>
                  </a:lnTo>
                  <a:lnTo>
                    <a:pt x="0" y="16"/>
                  </a:lnTo>
                  <a:cubicBezTo>
                    <a:pt x="28" y="44"/>
                    <a:pt x="74" y="54"/>
                    <a:pt x="112" y="54"/>
                  </a:cubicBezTo>
                  <a:lnTo>
                    <a:pt x="232" y="54"/>
                  </a:lnTo>
                  <a:cubicBezTo>
                    <a:pt x="297" y="54"/>
                    <a:pt x="381" y="26"/>
                    <a:pt x="446" y="7"/>
                  </a:cubicBezTo>
                  <a:cubicBezTo>
                    <a:pt x="423" y="2"/>
                    <a:pt x="404" y="0"/>
                    <a:pt x="3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3"/>
            <p:cNvSpPr/>
            <p:nvPr/>
          </p:nvSpPr>
          <p:spPr>
            <a:xfrm>
              <a:off x="4069425" y="1887750"/>
              <a:ext cx="10250" cy="2350"/>
            </a:xfrm>
            <a:custGeom>
              <a:rect b="b" l="l" r="r" t="t"/>
              <a:pathLst>
                <a:path extrusionOk="0" h="94" w="410">
                  <a:moveTo>
                    <a:pt x="1" y="1"/>
                  </a:moveTo>
                  <a:lnTo>
                    <a:pt x="1" y="1"/>
                  </a:lnTo>
                  <a:cubicBezTo>
                    <a:pt x="19" y="29"/>
                    <a:pt x="57" y="47"/>
                    <a:pt x="94" y="66"/>
                  </a:cubicBezTo>
                  <a:cubicBezTo>
                    <a:pt x="131" y="75"/>
                    <a:pt x="159" y="75"/>
                    <a:pt x="196" y="84"/>
                  </a:cubicBezTo>
                  <a:cubicBezTo>
                    <a:pt x="233" y="94"/>
                    <a:pt x="270" y="94"/>
                    <a:pt x="298" y="94"/>
                  </a:cubicBezTo>
                  <a:cubicBezTo>
                    <a:pt x="335" y="94"/>
                    <a:pt x="373" y="94"/>
                    <a:pt x="410" y="84"/>
                  </a:cubicBezTo>
                  <a:cubicBezTo>
                    <a:pt x="354" y="66"/>
                    <a:pt x="280"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3"/>
            <p:cNvSpPr/>
            <p:nvPr/>
          </p:nvSpPr>
          <p:spPr>
            <a:xfrm>
              <a:off x="4079875" y="1883800"/>
              <a:ext cx="7000" cy="1425"/>
            </a:xfrm>
            <a:custGeom>
              <a:rect b="b" l="l" r="r" t="t"/>
              <a:pathLst>
                <a:path extrusionOk="0" h="57" w="280">
                  <a:moveTo>
                    <a:pt x="140" y="1"/>
                  </a:moveTo>
                  <a:cubicBezTo>
                    <a:pt x="94" y="10"/>
                    <a:pt x="47" y="10"/>
                    <a:pt x="1" y="19"/>
                  </a:cubicBezTo>
                  <a:cubicBezTo>
                    <a:pt x="38" y="57"/>
                    <a:pt x="94" y="57"/>
                    <a:pt x="140" y="57"/>
                  </a:cubicBezTo>
                  <a:cubicBezTo>
                    <a:pt x="168" y="57"/>
                    <a:pt x="187" y="57"/>
                    <a:pt x="215" y="47"/>
                  </a:cubicBezTo>
                  <a:cubicBezTo>
                    <a:pt x="233" y="29"/>
                    <a:pt x="261" y="29"/>
                    <a:pt x="280" y="10"/>
                  </a:cubicBezTo>
                  <a:cubicBezTo>
                    <a:pt x="256" y="6"/>
                    <a:pt x="233" y="6"/>
                    <a:pt x="210" y="6"/>
                  </a:cubicBezTo>
                  <a:cubicBezTo>
                    <a:pt x="187" y="6"/>
                    <a:pt x="164" y="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
            <p:cNvSpPr/>
            <p:nvPr/>
          </p:nvSpPr>
          <p:spPr>
            <a:xfrm>
              <a:off x="4031350" y="1867325"/>
              <a:ext cx="7675" cy="6975"/>
            </a:xfrm>
            <a:custGeom>
              <a:rect b="b" l="l" r="r" t="t"/>
              <a:pathLst>
                <a:path extrusionOk="0" h="279" w="307">
                  <a:moveTo>
                    <a:pt x="0" y="0"/>
                  </a:moveTo>
                  <a:lnTo>
                    <a:pt x="0" y="0"/>
                  </a:lnTo>
                  <a:cubicBezTo>
                    <a:pt x="9" y="28"/>
                    <a:pt x="37" y="56"/>
                    <a:pt x="47" y="93"/>
                  </a:cubicBezTo>
                  <a:cubicBezTo>
                    <a:pt x="75" y="112"/>
                    <a:pt x="93" y="149"/>
                    <a:pt x="121" y="167"/>
                  </a:cubicBezTo>
                  <a:cubicBezTo>
                    <a:pt x="167" y="214"/>
                    <a:pt x="232" y="260"/>
                    <a:pt x="307" y="279"/>
                  </a:cubicBezTo>
                  <a:cubicBezTo>
                    <a:pt x="242" y="232"/>
                    <a:pt x="205" y="186"/>
                    <a:pt x="158" y="140"/>
                  </a:cubicBezTo>
                  <a:cubicBezTo>
                    <a:pt x="112"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3"/>
            <p:cNvSpPr/>
            <p:nvPr/>
          </p:nvSpPr>
          <p:spPr>
            <a:xfrm>
              <a:off x="4035750" y="1868025"/>
              <a:ext cx="6075" cy="4900"/>
            </a:xfrm>
            <a:custGeom>
              <a:rect b="b" l="l" r="r" t="t"/>
              <a:pathLst>
                <a:path extrusionOk="0" h="196" w="243">
                  <a:moveTo>
                    <a:pt x="1" y="0"/>
                  </a:moveTo>
                  <a:cubicBezTo>
                    <a:pt x="1" y="28"/>
                    <a:pt x="29" y="56"/>
                    <a:pt x="38" y="84"/>
                  </a:cubicBezTo>
                  <a:cubicBezTo>
                    <a:pt x="47" y="102"/>
                    <a:pt x="66" y="130"/>
                    <a:pt x="94" y="139"/>
                  </a:cubicBezTo>
                  <a:cubicBezTo>
                    <a:pt x="140" y="177"/>
                    <a:pt x="187" y="195"/>
                    <a:pt x="242" y="195"/>
                  </a:cubicBezTo>
                  <a:cubicBezTo>
                    <a:pt x="233" y="177"/>
                    <a:pt x="214" y="158"/>
                    <a:pt x="187" y="139"/>
                  </a:cubicBezTo>
                  <a:cubicBezTo>
                    <a:pt x="177" y="130"/>
                    <a:pt x="149" y="112"/>
                    <a:pt x="131" y="93"/>
                  </a:cubicBezTo>
                  <a:cubicBezTo>
                    <a:pt x="8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3"/>
            <p:cNvSpPr/>
            <p:nvPr/>
          </p:nvSpPr>
          <p:spPr>
            <a:xfrm>
              <a:off x="4040175" y="1867850"/>
              <a:ext cx="8150" cy="1575"/>
            </a:xfrm>
            <a:custGeom>
              <a:rect b="b" l="l" r="r" t="t"/>
              <a:pathLst>
                <a:path extrusionOk="0" h="63" w="326">
                  <a:moveTo>
                    <a:pt x="83" y="0"/>
                  </a:moveTo>
                  <a:cubicBezTo>
                    <a:pt x="56" y="0"/>
                    <a:pt x="28" y="2"/>
                    <a:pt x="0" y="7"/>
                  </a:cubicBezTo>
                  <a:cubicBezTo>
                    <a:pt x="47" y="35"/>
                    <a:pt x="102" y="54"/>
                    <a:pt x="158" y="63"/>
                  </a:cubicBezTo>
                  <a:lnTo>
                    <a:pt x="242" y="63"/>
                  </a:lnTo>
                  <a:cubicBezTo>
                    <a:pt x="270" y="63"/>
                    <a:pt x="298" y="63"/>
                    <a:pt x="325" y="54"/>
                  </a:cubicBezTo>
                  <a:cubicBezTo>
                    <a:pt x="270" y="35"/>
                    <a:pt x="223" y="26"/>
                    <a:pt x="158" y="7"/>
                  </a:cubicBezTo>
                  <a:cubicBezTo>
                    <a:pt x="135" y="2"/>
                    <a:pt x="109"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3"/>
            <p:cNvSpPr/>
            <p:nvPr/>
          </p:nvSpPr>
          <p:spPr>
            <a:xfrm>
              <a:off x="4043200" y="1871500"/>
              <a:ext cx="6525" cy="3050"/>
            </a:xfrm>
            <a:custGeom>
              <a:rect b="b" l="l" r="r" t="t"/>
              <a:pathLst>
                <a:path extrusionOk="0" h="122" w="261">
                  <a:moveTo>
                    <a:pt x="0" y="0"/>
                  </a:moveTo>
                  <a:cubicBezTo>
                    <a:pt x="37" y="38"/>
                    <a:pt x="74" y="65"/>
                    <a:pt x="121" y="84"/>
                  </a:cubicBezTo>
                  <a:cubicBezTo>
                    <a:pt x="167" y="112"/>
                    <a:pt x="214" y="121"/>
                    <a:pt x="260" y="121"/>
                  </a:cubicBezTo>
                  <a:cubicBezTo>
                    <a:pt x="223" y="84"/>
                    <a:pt x="195" y="65"/>
                    <a:pt x="149" y="38"/>
                  </a:cubicBezTo>
                  <a:cubicBezTo>
                    <a:pt x="10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3"/>
            <p:cNvSpPr/>
            <p:nvPr/>
          </p:nvSpPr>
          <p:spPr>
            <a:xfrm>
              <a:off x="4042500" y="1876150"/>
              <a:ext cx="8375" cy="4200"/>
            </a:xfrm>
            <a:custGeom>
              <a:rect b="b" l="l" r="r" t="t"/>
              <a:pathLst>
                <a:path extrusionOk="0" h="168" w="335">
                  <a:moveTo>
                    <a:pt x="0" y="0"/>
                  </a:moveTo>
                  <a:lnTo>
                    <a:pt x="0" y="0"/>
                  </a:lnTo>
                  <a:cubicBezTo>
                    <a:pt x="47" y="47"/>
                    <a:pt x="93" y="75"/>
                    <a:pt x="158" y="102"/>
                  </a:cubicBezTo>
                  <a:cubicBezTo>
                    <a:pt x="205" y="130"/>
                    <a:pt x="270" y="149"/>
                    <a:pt x="335" y="168"/>
                  </a:cubicBezTo>
                  <a:cubicBezTo>
                    <a:pt x="288" y="121"/>
                    <a:pt x="232" y="84"/>
                    <a:pt x="177" y="65"/>
                  </a:cubicBezTo>
                  <a:cubicBezTo>
                    <a:pt x="130" y="3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3"/>
            <p:cNvSpPr/>
            <p:nvPr/>
          </p:nvSpPr>
          <p:spPr>
            <a:xfrm>
              <a:off x="4070125" y="1824575"/>
              <a:ext cx="11650" cy="2125"/>
            </a:xfrm>
            <a:custGeom>
              <a:rect b="b" l="l" r="r" t="t"/>
              <a:pathLst>
                <a:path extrusionOk="0" h="85" w="466">
                  <a:moveTo>
                    <a:pt x="233" y="1"/>
                  </a:moveTo>
                  <a:cubicBezTo>
                    <a:pt x="149" y="1"/>
                    <a:pt x="57" y="19"/>
                    <a:pt x="1" y="84"/>
                  </a:cubicBezTo>
                  <a:cubicBezTo>
                    <a:pt x="29" y="66"/>
                    <a:pt x="75" y="56"/>
                    <a:pt x="112" y="56"/>
                  </a:cubicBezTo>
                  <a:cubicBezTo>
                    <a:pt x="149" y="56"/>
                    <a:pt x="196" y="47"/>
                    <a:pt x="233" y="47"/>
                  </a:cubicBezTo>
                  <a:cubicBezTo>
                    <a:pt x="298" y="38"/>
                    <a:pt x="382" y="38"/>
                    <a:pt x="465" y="38"/>
                  </a:cubicBezTo>
                  <a:cubicBezTo>
                    <a:pt x="437" y="17"/>
                    <a:pt x="410" y="7"/>
                    <a:pt x="382" y="7"/>
                  </a:cubicBezTo>
                  <a:cubicBezTo>
                    <a:pt x="372" y="7"/>
                    <a:pt x="363" y="8"/>
                    <a:pt x="354" y="10"/>
                  </a:cubicBezTo>
                  <a:cubicBezTo>
                    <a:pt x="307" y="1"/>
                    <a:pt x="280"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3"/>
            <p:cNvSpPr/>
            <p:nvPr/>
          </p:nvSpPr>
          <p:spPr>
            <a:xfrm>
              <a:off x="4067800" y="1826900"/>
              <a:ext cx="9550" cy="2575"/>
            </a:xfrm>
            <a:custGeom>
              <a:rect b="b" l="l" r="r" t="t"/>
              <a:pathLst>
                <a:path extrusionOk="0" h="103" w="382">
                  <a:moveTo>
                    <a:pt x="289" y="1"/>
                  </a:moveTo>
                  <a:cubicBezTo>
                    <a:pt x="252" y="1"/>
                    <a:pt x="215" y="1"/>
                    <a:pt x="187" y="10"/>
                  </a:cubicBezTo>
                  <a:cubicBezTo>
                    <a:pt x="112" y="19"/>
                    <a:pt x="47" y="47"/>
                    <a:pt x="1" y="103"/>
                  </a:cubicBezTo>
                  <a:lnTo>
                    <a:pt x="94" y="75"/>
                  </a:lnTo>
                  <a:cubicBezTo>
                    <a:pt x="112" y="66"/>
                    <a:pt x="150" y="66"/>
                    <a:pt x="187" y="56"/>
                  </a:cubicBezTo>
                  <a:cubicBezTo>
                    <a:pt x="252" y="47"/>
                    <a:pt x="307" y="38"/>
                    <a:pt x="382" y="10"/>
                  </a:cubicBezTo>
                  <a:cubicBezTo>
                    <a:pt x="345" y="1"/>
                    <a:pt x="307"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3"/>
            <p:cNvSpPr/>
            <p:nvPr/>
          </p:nvSpPr>
          <p:spPr>
            <a:xfrm>
              <a:off x="4062225" y="1830625"/>
              <a:ext cx="10250" cy="4200"/>
            </a:xfrm>
            <a:custGeom>
              <a:rect b="b" l="l" r="r" t="t"/>
              <a:pathLst>
                <a:path extrusionOk="0" h="168" w="410">
                  <a:moveTo>
                    <a:pt x="410" y="0"/>
                  </a:moveTo>
                  <a:cubicBezTo>
                    <a:pt x="335" y="0"/>
                    <a:pt x="252" y="28"/>
                    <a:pt x="168" y="47"/>
                  </a:cubicBezTo>
                  <a:cubicBezTo>
                    <a:pt x="150" y="56"/>
                    <a:pt x="112" y="75"/>
                    <a:pt x="75" y="93"/>
                  </a:cubicBezTo>
                  <a:cubicBezTo>
                    <a:pt x="57" y="121"/>
                    <a:pt x="19" y="130"/>
                    <a:pt x="1" y="168"/>
                  </a:cubicBezTo>
                  <a:lnTo>
                    <a:pt x="103" y="130"/>
                  </a:lnTo>
                  <a:lnTo>
                    <a:pt x="205" y="93"/>
                  </a:lnTo>
                  <a:cubicBezTo>
                    <a:pt x="280" y="75"/>
                    <a:pt x="345" y="3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3"/>
            <p:cNvSpPr/>
            <p:nvPr/>
          </p:nvSpPr>
          <p:spPr>
            <a:xfrm>
              <a:off x="4054350" y="1830150"/>
              <a:ext cx="9075" cy="6075"/>
            </a:xfrm>
            <a:custGeom>
              <a:rect b="b" l="l" r="r" t="t"/>
              <a:pathLst>
                <a:path extrusionOk="0" h="243" w="363">
                  <a:moveTo>
                    <a:pt x="362" y="1"/>
                  </a:moveTo>
                  <a:lnTo>
                    <a:pt x="362" y="1"/>
                  </a:lnTo>
                  <a:cubicBezTo>
                    <a:pt x="288" y="10"/>
                    <a:pt x="223" y="47"/>
                    <a:pt x="167" y="94"/>
                  </a:cubicBezTo>
                  <a:cubicBezTo>
                    <a:pt x="130" y="112"/>
                    <a:pt x="93" y="140"/>
                    <a:pt x="74" y="159"/>
                  </a:cubicBezTo>
                  <a:cubicBezTo>
                    <a:pt x="46" y="187"/>
                    <a:pt x="28" y="205"/>
                    <a:pt x="0" y="242"/>
                  </a:cubicBezTo>
                  <a:lnTo>
                    <a:pt x="93" y="187"/>
                  </a:lnTo>
                  <a:cubicBezTo>
                    <a:pt x="130" y="159"/>
                    <a:pt x="149" y="149"/>
                    <a:pt x="186" y="121"/>
                  </a:cubicBezTo>
                  <a:cubicBezTo>
                    <a:pt x="242" y="94"/>
                    <a:pt x="307" y="56"/>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3"/>
            <p:cNvSpPr/>
            <p:nvPr/>
          </p:nvSpPr>
          <p:spPr>
            <a:xfrm>
              <a:off x="4047600" y="1837125"/>
              <a:ext cx="10250" cy="4900"/>
            </a:xfrm>
            <a:custGeom>
              <a:rect b="b" l="l" r="r" t="t"/>
              <a:pathLst>
                <a:path extrusionOk="0" h="196" w="410">
                  <a:moveTo>
                    <a:pt x="409" y="0"/>
                  </a:moveTo>
                  <a:lnTo>
                    <a:pt x="409" y="0"/>
                  </a:lnTo>
                  <a:cubicBezTo>
                    <a:pt x="326" y="10"/>
                    <a:pt x="261" y="28"/>
                    <a:pt x="186" y="56"/>
                  </a:cubicBezTo>
                  <a:cubicBezTo>
                    <a:pt x="149" y="75"/>
                    <a:pt x="121" y="84"/>
                    <a:pt x="84" y="112"/>
                  </a:cubicBezTo>
                  <a:cubicBezTo>
                    <a:pt x="47" y="130"/>
                    <a:pt x="28" y="158"/>
                    <a:pt x="1" y="196"/>
                  </a:cubicBezTo>
                  <a:cubicBezTo>
                    <a:pt x="38" y="168"/>
                    <a:pt x="75" y="158"/>
                    <a:pt x="103" y="149"/>
                  </a:cubicBezTo>
                  <a:lnTo>
                    <a:pt x="214" y="103"/>
                  </a:lnTo>
                  <a:cubicBezTo>
                    <a:pt x="279" y="65"/>
                    <a:pt x="344" y="3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3"/>
            <p:cNvSpPr/>
            <p:nvPr/>
          </p:nvSpPr>
          <p:spPr>
            <a:xfrm>
              <a:off x="4075000" y="1852100"/>
              <a:ext cx="4900" cy="1650"/>
            </a:xfrm>
            <a:custGeom>
              <a:rect b="b" l="l" r="r" t="t"/>
              <a:pathLst>
                <a:path extrusionOk="0" h="66" w="196">
                  <a:moveTo>
                    <a:pt x="141" y="1"/>
                  </a:moveTo>
                  <a:cubicBezTo>
                    <a:pt x="126" y="1"/>
                    <a:pt x="112" y="5"/>
                    <a:pt x="94" y="15"/>
                  </a:cubicBezTo>
                  <a:cubicBezTo>
                    <a:pt x="57" y="24"/>
                    <a:pt x="19" y="33"/>
                    <a:pt x="1" y="61"/>
                  </a:cubicBezTo>
                  <a:cubicBezTo>
                    <a:pt x="13" y="64"/>
                    <a:pt x="25" y="65"/>
                    <a:pt x="36" y="65"/>
                  </a:cubicBezTo>
                  <a:cubicBezTo>
                    <a:pt x="58" y="65"/>
                    <a:pt x="78" y="61"/>
                    <a:pt x="103" y="61"/>
                  </a:cubicBezTo>
                  <a:cubicBezTo>
                    <a:pt x="140" y="52"/>
                    <a:pt x="177" y="33"/>
                    <a:pt x="196" y="15"/>
                  </a:cubicBezTo>
                  <a:cubicBezTo>
                    <a:pt x="173" y="5"/>
                    <a:pt x="157" y="1"/>
                    <a:pt x="1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3"/>
            <p:cNvSpPr/>
            <p:nvPr/>
          </p:nvSpPr>
          <p:spPr>
            <a:xfrm>
              <a:off x="4078950" y="1853450"/>
              <a:ext cx="5150" cy="1525"/>
            </a:xfrm>
            <a:custGeom>
              <a:rect b="b" l="l" r="r" t="t"/>
              <a:pathLst>
                <a:path extrusionOk="0" h="61" w="206">
                  <a:moveTo>
                    <a:pt x="149" y="0"/>
                  </a:moveTo>
                  <a:cubicBezTo>
                    <a:pt x="131" y="0"/>
                    <a:pt x="112" y="2"/>
                    <a:pt x="94" y="7"/>
                  </a:cubicBezTo>
                  <a:cubicBezTo>
                    <a:pt x="66" y="16"/>
                    <a:pt x="29" y="26"/>
                    <a:pt x="1" y="54"/>
                  </a:cubicBezTo>
                  <a:cubicBezTo>
                    <a:pt x="19" y="58"/>
                    <a:pt x="38" y="60"/>
                    <a:pt x="57" y="60"/>
                  </a:cubicBezTo>
                  <a:cubicBezTo>
                    <a:pt x="75" y="60"/>
                    <a:pt x="94" y="58"/>
                    <a:pt x="112" y="54"/>
                  </a:cubicBezTo>
                  <a:cubicBezTo>
                    <a:pt x="140" y="44"/>
                    <a:pt x="177" y="26"/>
                    <a:pt x="205" y="7"/>
                  </a:cubicBezTo>
                  <a:cubicBezTo>
                    <a:pt x="187" y="2"/>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
            <p:cNvSpPr/>
            <p:nvPr/>
          </p:nvSpPr>
          <p:spPr>
            <a:xfrm>
              <a:off x="4038300" y="1844800"/>
              <a:ext cx="5850" cy="4425"/>
            </a:xfrm>
            <a:custGeom>
              <a:rect b="b" l="l" r="r" t="t"/>
              <a:pathLst>
                <a:path extrusionOk="0" h="177" w="234">
                  <a:moveTo>
                    <a:pt x="233" y="0"/>
                  </a:moveTo>
                  <a:lnTo>
                    <a:pt x="233" y="0"/>
                  </a:lnTo>
                  <a:cubicBezTo>
                    <a:pt x="187" y="19"/>
                    <a:pt x="140" y="37"/>
                    <a:pt x="112" y="56"/>
                  </a:cubicBezTo>
                  <a:cubicBezTo>
                    <a:pt x="85" y="74"/>
                    <a:pt x="66" y="84"/>
                    <a:pt x="47" y="102"/>
                  </a:cubicBezTo>
                  <a:cubicBezTo>
                    <a:pt x="29" y="130"/>
                    <a:pt x="20" y="158"/>
                    <a:pt x="1" y="177"/>
                  </a:cubicBezTo>
                  <a:cubicBezTo>
                    <a:pt x="47" y="167"/>
                    <a:pt x="94" y="139"/>
                    <a:pt x="131" y="102"/>
                  </a:cubicBezTo>
                  <a:cubicBezTo>
                    <a:pt x="168" y="84"/>
                    <a:pt x="205" y="4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3"/>
            <p:cNvSpPr/>
            <p:nvPr/>
          </p:nvSpPr>
          <p:spPr>
            <a:xfrm>
              <a:off x="3949575" y="1826975"/>
              <a:ext cx="75525" cy="67250"/>
            </a:xfrm>
            <a:custGeom>
              <a:rect b="b" l="l" r="r" t="t"/>
              <a:pathLst>
                <a:path extrusionOk="0" h="2690" w="3021">
                  <a:moveTo>
                    <a:pt x="2084" y="0"/>
                  </a:moveTo>
                  <a:cubicBezTo>
                    <a:pt x="1944" y="0"/>
                    <a:pt x="1789" y="49"/>
                    <a:pt x="1655" y="109"/>
                  </a:cubicBezTo>
                  <a:cubicBezTo>
                    <a:pt x="1069" y="406"/>
                    <a:pt x="549" y="834"/>
                    <a:pt x="149" y="1363"/>
                  </a:cubicBezTo>
                  <a:cubicBezTo>
                    <a:pt x="1" y="1540"/>
                    <a:pt x="177" y="1772"/>
                    <a:pt x="298" y="1865"/>
                  </a:cubicBezTo>
                  <a:cubicBezTo>
                    <a:pt x="781" y="2283"/>
                    <a:pt x="1357" y="2608"/>
                    <a:pt x="1989" y="2673"/>
                  </a:cubicBezTo>
                  <a:cubicBezTo>
                    <a:pt x="2058" y="2683"/>
                    <a:pt x="2128" y="2690"/>
                    <a:pt x="2198" y="2690"/>
                  </a:cubicBezTo>
                  <a:cubicBezTo>
                    <a:pt x="2325" y="2690"/>
                    <a:pt x="2451" y="2668"/>
                    <a:pt x="2565" y="2608"/>
                  </a:cubicBezTo>
                  <a:cubicBezTo>
                    <a:pt x="2742" y="2515"/>
                    <a:pt x="2872" y="2302"/>
                    <a:pt x="2825" y="2116"/>
                  </a:cubicBezTo>
                  <a:cubicBezTo>
                    <a:pt x="2779" y="1912"/>
                    <a:pt x="2547" y="1809"/>
                    <a:pt x="2342" y="1726"/>
                  </a:cubicBezTo>
                  <a:cubicBezTo>
                    <a:pt x="2509" y="1689"/>
                    <a:pt x="2686" y="1651"/>
                    <a:pt x="2807" y="1558"/>
                  </a:cubicBezTo>
                  <a:cubicBezTo>
                    <a:pt x="2937" y="1466"/>
                    <a:pt x="3020" y="1280"/>
                    <a:pt x="2965" y="1131"/>
                  </a:cubicBezTo>
                  <a:cubicBezTo>
                    <a:pt x="2900" y="982"/>
                    <a:pt x="2704" y="908"/>
                    <a:pt x="2528" y="908"/>
                  </a:cubicBezTo>
                  <a:cubicBezTo>
                    <a:pt x="2396" y="908"/>
                    <a:pt x="2252" y="940"/>
                    <a:pt x="2105" y="940"/>
                  </a:cubicBezTo>
                  <a:cubicBezTo>
                    <a:pt x="2076" y="940"/>
                    <a:pt x="2046" y="939"/>
                    <a:pt x="2017" y="936"/>
                  </a:cubicBezTo>
                  <a:cubicBezTo>
                    <a:pt x="2147" y="843"/>
                    <a:pt x="2286" y="741"/>
                    <a:pt x="2379" y="602"/>
                  </a:cubicBezTo>
                  <a:cubicBezTo>
                    <a:pt x="2463" y="462"/>
                    <a:pt x="2500" y="267"/>
                    <a:pt x="2389" y="137"/>
                  </a:cubicBezTo>
                  <a:cubicBezTo>
                    <a:pt x="2315" y="38"/>
                    <a:pt x="2205" y="0"/>
                    <a:pt x="208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3"/>
            <p:cNvSpPr/>
            <p:nvPr/>
          </p:nvSpPr>
          <p:spPr>
            <a:xfrm>
              <a:off x="3952375" y="1826800"/>
              <a:ext cx="73425" cy="68550"/>
            </a:xfrm>
            <a:custGeom>
              <a:rect b="b" l="l" r="r" t="t"/>
              <a:pathLst>
                <a:path extrusionOk="0" h="2742" w="2937">
                  <a:moveTo>
                    <a:pt x="688" y="701"/>
                  </a:moveTo>
                  <a:cubicBezTo>
                    <a:pt x="456" y="897"/>
                    <a:pt x="233" y="1129"/>
                    <a:pt x="47" y="1389"/>
                  </a:cubicBezTo>
                  <a:cubicBezTo>
                    <a:pt x="233" y="1129"/>
                    <a:pt x="456" y="906"/>
                    <a:pt x="688" y="701"/>
                  </a:cubicBezTo>
                  <a:close/>
                  <a:moveTo>
                    <a:pt x="65" y="1389"/>
                  </a:moveTo>
                  <a:lnTo>
                    <a:pt x="65" y="1389"/>
                  </a:lnTo>
                  <a:cubicBezTo>
                    <a:pt x="28" y="1408"/>
                    <a:pt x="0" y="1454"/>
                    <a:pt x="0" y="1500"/>
                  </a:cubicBezTo>
                  <a:cubicBezTo>
                    <a:pt x="19" y="1463"/>
                    <a:pt x="28" y="1417"/>
                    <a:pt x="65" y="1389"/>
                  </a:cubicBezTo>
                  <a:close/>
                  <a:moveTo>
                    <a:pt x="0" y="1500"/>
                  </a:moveTo>
                  <a:cubicBezTo>
                    <a:pt x="0" y="1547"/>
                    <a:pt x="0" y="1593"/>
                    <a:pt x="28" y="1631"/>
                  </a:cubicBezTo>
                  <a:cubicBezTo>
                    <a:pt x="19" y="1584"/>
                    <a:pt x="0" y="1538"/>
                    <a:pt x="0" y="1500"/>
                  </a:cubicBezTo>
                  <a:close/>
                  <a:moveTo>
                    <a:pt x="28" y="1631"/>
                  </a:moveTo>
                  <a:cubicBezTo>
                    <a:pt x="65" y="1714"/>
                    <a:pt x="112" y="1788"/>
                    <a:pt x="177" y="1853"/>
                  </a:cubicBezTo>
                  <a:cubicBezTo>
                    <a:pt x="121" y="1779"/>
                    <a:pt x="65" y="1714"/>
                    <a:pt x="28" y="1631"/>
                  </a:cubicBezTo>
                  <a:close/>
                  <a:moveTo>
                    <a:pt x="1985" y="1"/>
                  </a:moveTo>
                  <a:cubicBezTo>
                    <a:pt x="1964" y="1"/>
                    <a:pt x="1943" y="2"/>
                    <a:pt x="1924" y="5"/>
                  </a:cubicBezTo>
                  <a:cubicBezTo>
                    <a:pt x="1756" y="23"/>
                    <a:pt x="1608" y="88"/>
                    <a:pt x="1468" y="163"/>
                  </a:cubicBezTo>
                  <a:cubicBezTo>
                    <a:pt x="1190" y="321"/>
                    <a:pt x="929" y="488"/>
                    <a:pt x="688" y="701"/>
                  </a:cubicBezTo>
                  <a:cubicBezTo>
                    <a:pt x="929" y="506"/>
                    <a:pt x="1190" y="330"/>
                    <a:pt x="1478" y="190"/>
                  </a:cubicBezTo>
                  <a:cubicBezTo>
                    <a:pt x="1617" y="116"/>
                    <a:pt x="1766" y="60"/>
                    <a:pt x="1924" y="51"/>
                  </a:cubicBezTo>
                  <a:cubicBezTo>
                    <a:pt x="1943" y="49"/>
                    <a:pt x="1963" y="47"/>
                    <a:pt x="1983" y="47"/>
                  </a:cubicBezTo>
                  <a:cubicBezTo>
                    <a:pt x="2037" y="47"/>
                    <a:pt x="2090" y="56"/>
                    <a:pt x="2137" y="70"/>
                  </a:cubicBezTo>
                  <a:cubicBezTo>
                    <a:pt x="2212" y="98"/>
                    <a:pt x="2267" y="153"/>
                    <a:pt x="2295" y="209"/>
                  </a:cubicBezTo>
                  <a:cubicBezTo>
                    <a:pt x="2323" y="283"/>
                    <a:pt x="2323" y="348"/>
                    <a:pt x="2314" y="423"/>
                  </a:cubicBezTo>
                  <a:cubicBezTo>
                    <a:pt x="2304" y="488"/>
                    <a:pt x="2267" y="562"/>
                    <a:pt x="2230" y="618"/>
                  </a:cubicBezTo>
                  <a:cubicBezTo>
                    <a:pt x="2156" y="739"/>
                    <a:pt x="2007" y="831"/>
                    <a:pt x="1886" y="924"/>
                  </a:cubicBezTo>
                  <a:lnTo>
                    <a:pt x="1803" y="980"/>
                  </a:lnTo>
                  <a:lnTo>
                    <a:pt x="1905" y="989"/>
                  </a:lnTo>
                  <a:cubicBezTo>
                    <a:pt x="1953" y="997"/>
                    <a:pt x="2001" y="1000"/>
                    <a:pt x="2049" y="1000"/>
                  </a:cubicBezTo>
                  <a:cubicBezTo>
                    <a:pt x="2176" y="1000"/>
                    <a:pt x="2301" y="980"/>
                    <a:pt x="2416" y="980"/>
                  </a:cubicBezTo>
                  <a:cubicBezTo>
                    <a:pt x="2500" y="980"/>
                    <a:pt x="2583" y="989"/>
                    <a:pt x="2648" y="1017"/>
                  </a:cubicBezTo>
                  <a:cubicBezTo>
                    <a:pt x="2723" y="1036"/>
                    <a:pt x="2778" y="1082"/>
                    <a:pt x="2815" y="1157"/>
                  </a:cubicBezTo>
                  <a:cubicBezTo>
                    <a:pt x="2853" y="1212"/>
                    <a:pt x="2853" y="1296"/>
                    <a:pt x="2825" y="1361"/>
                  </a:cubicBezTo>
                  <a:cubicBezTo>
                    <a:pt x="2806" y="1435"/>
                    <a:pt x="2760" y="1491"/>
                    <a:pt x="2695" y="1538"/>
                  </a:cubicBezTo>
                  <a:cubicBezTo>
                    <a:pt x="2583" y="1631"/>
                    <a:pt x="2407" y="1668"/>
                    <a:pt x="2249" y="1696"/>
                  </a:cubicBezTo>
                  <a:lnTo>
                    <a:pt x="2091" y="1733"/>
                  </a:lnTo>
                  <a:lnTo>
                    <a:pt x="2230" y="1788"/>
                  </a:lnTo>
                  <a:cubicBezTo>
                    <a:pt x="2314" y="1826"/>
                    <a:pt x="2397" y="1863"/>
                    <a:pt x="2462" y="1909"/>
                  </a:cubicBezTo>
                  <a:cubicBezTo>
                    <a:pt x="2537" y="1956"/>
                    <a:pt x="2602" y="2002"/>
                    <a:pt x="2648" y="2067"/>
                  </a:cubicBezTo>
                  <a:cubicBezTo>
                    <a:pt x="2695" y="2142"/>
                    <a:pt x="2713" y="2225"/>
                    <a:pt x="2695" y="2299"/>
                  </a:cubicBezTo>
                  <a:cubicBezTo>
                    <a:pt x="2685" y="2383"/>
                    <a:pt x="2639" y="2457"/>
                    <a:pt x="2583" y="2522"/>
                  </a:cubicBezTo>
                  <a:cubicBezTo>
                    <a:pt x="2527" y="2578"/>
                    <a:pt x="2444" y="2625"/>
                    <a:pt x="2360" y="2652"/>
                  </a:cubicBezTo>
                  <a:cubicBezTo>
                    <a:pt x="2277" y="2671"/>
                    <a:pt x="2184" y="2690"/>
                    <a:pt x="2109" y="2690"/>
                  </a:cubicBezTo>
                  <a:cubicBezTo>
                    <a:pt x="2016" y="2690"/>
                    <a:pt x="1933" y="2690"/>
                    <a:pt x="1840" y="2671"/>
                  </a:cubicBezTo>
                  <a:cubicBezTo>
                    <a:pt x="1747" y="2662"/>
                    <a:pt x="1663" y="2652"/>
                    <a:pt x="1570" y="2625"/>
                  </a:cubicBezTo>
                  <a:cubicBezTo>
                    <a:pt x="1227" y="2550"/>
                    <a:pt x="902" y="2383"/>
                    <a:pt x="595" y="2188"/>
                  </a:cubicBezTo>
                  <a:lnTo>
                    <a:pt x="595" y="2188"/>
                  </a:lnTo>
                  <a:cubicBezTo>
                    <a:pt x="883" y="2392"/>
                    <a:pt x="1208" y="2560"/>
                    <a:pt x="1570" y="2652"/>
                  </a:cubicBezTo>
                  <a:cubicBezTo>
                    <a:pt x="1663" y="2671"/>
                    <a:pt x="1747" y="2699"/>
                    <a:pt x="1840" y="2708"/>
                  </a:cubicBezTo>
                  <a:cubicBezTo>
                    <a:pt x="1933" y="2718"/>
                    <a:pt x="2026" y="2736"/>
                    <a:pt x="2109" y="2736"/>
                  </a:cubicBezTo>
                  <a:cubicBezTo>
                    <a:pt x="2131" y="2739"/>
                    <a:pt x="2156" y="2741"/>
                    <a:pt x="2183" y="2741"/>
                  </a:cubicBezTo>
                  <a:cubicBezTo>
                    <a:pt x="2236" y="2741"/>
                    <a:pt x="2298" y="2733"/>
                    <a:pt x="2360" y="2708"/>
                  </a:cubicBezTo>
                  <a:cubicBezTo>
                    <a:pt x="2453" y="2690"/>
                    <a:pt x="2537" y="2634"/>
                    <a:pt x="2602" y="2569"/>
                  </a:cubicBezTo>
                  <a:cubicBezTo>
                    <a:pt x="2676" y="2504"/>
                    <a:pt x="2732" y="2420"/>
                    <a:pt x="2750" y="2327"/>
                  </a:cubicBezTo>
                  <a:cubicBezTo>
                    <a:pt x="2778" y="2234"/>
                    <a:pt x="2769" y="2114"/>
                    <a:pt x="2704" y="2039"/>
                  </a:cubicBezTo>
                  <a:cubicBezTo>
                    <a:pt x="2658" y="1956"/>
                    <a:pt x="2583" y="1881"/>
                    <a:pt x="2500" y="1835"/>
                  </a:cubicBezTo>
                  <a:cubicBezTo>
                    <a:pt x="2462" y="1816"/>
                    <a:pt x="2416" y="1788"/>
                    <a:pt x="2379" y="1770"/>
                  </a:cubicBezTo>
                  <a:cubicBezTo>
                    <a:pt x="2416" y="1751"/>
                    <a:pt x="2453" y="1742"/>
                    <a:pt x="2500" y="1733"/>
                  </a:cubicBezTo>
                  <a:cubicBezTo>
                    <a:pt x="2583" y="1705"/>
                    <a:pt x="2658" y="1658"/>
                    <a:pt x="2741" y="1612"/>
                  </a:cubicBezTo>
                  <a:cubicBezTo>
                    <a:pt x="2815" y="1556"/>
                    <a:pt x="2871" y="1491"/>
                    <a:pt x="2908" y="1398"/>
                  </a:cubicBezTo>
                  <a:cubicBezTo>
                    <a:pt x="2936" y="1305"/>
                    <a:pt x="2936" y="1203"/>
                    <a:pt x="2890" y="1120"/>
                  </a:cubicBezTo>
                  <a:cubicBezTo>
                    <a:pt x="2843" y="1027"/>
                    <a:pt x="2769" y="971"/>
                    <a:pt x="2685" y="934"/>
                  </a:cubicBezTo>
                  <a:cubicBezTo>
                    <a:pt x="2602" y="897"/>
                    <a:pt x="2509" y="887"/>
                    <a:pt x="2416" y="887"/>
                  </a:cubicBezTo>
                  <a:cubicBezTo>
                    <a:pt x="2277" y="887"/>
                    <a:pt x="2156" y="906"/>
                    <a:pt x="2035" y="924"/>
                  </a:cubicBezTo>
                  <a:cubicBezTo>
                    <a:pt x="2128" y="850"/>
                    <a:pt x="2221" y="766"/>
                    <a:pt x="2295" y="664"/>
                  </a:cubicBezTo>
                  <a:cubicBezTo>
                    <a:pt x="2342" y="599"/>
                    <a:pt x="2369" y="516"/>
                    <a:pt x="2388" y="432"/>
                  </a:cubicBezTo>
                  <a:cubicBezTo>
                    <a:pt x="2397" y="348"/>
                    <a:pt x="2388" y="255"/>
                    <a:pt x="2351" y="190"/>
                  </a:cubicBezTo>
                  <a:cubicBezTo>
                    <a:pt x="2314" y="107"/>
                    <a:pt x="2239" y="51"/>
                    <a:pt x="2165" y="23"/>
                  </a:cubicBezTo>
                  <a:cubicBezTo>
                    <a:pt x="2104" y="10"/>
                    <a:pt x="2043" y="1"/>
                    <a:pt x="1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3"/>
            <p:cNvSpPr/>
            <p:nvPr/>
          </p:nvSpPr>
          <p:spPr>
            <a:xfrm>
              <a:off x="3952150" y="1850600"/>
              <a:ext cx="47625" cy="14650"/>
            </a:xfrm>
            <a:custGeom>
              <a:rect b="b" l="l" r="r" t="t"/>
              <a:pathLst>
                <a:path extrusionOk="0" h="586" w="1905">
                  <a:moveTo>
                    <a:pt x="1905" y="0"/>
                  </a:moveTo>
                  <a:cubicBezTo>
                    <a:pt x="1747" y="47"/>
                    <a:pt x="1579" y="93"/>
                    <a:pt x="1440" y="149"/>
                  </a:cubicBezTo>
                  <a:lnTo>
                    <a:pt x="966" y="307"/>
                  </a:lnTo>
                  <a:lnTo>
                    <a:pt x="483" y="456"/>
                  </a:lnTo>
                  <a:lnTo>
                    <a:pt x="242" y="521"/>
                  </a:lnTo>
                  <a:cubicBezTo>
                    <a:pt x="167" y="548"/>
                    <a:pt x="84" y="567"/>
                    <a:pt x="0" y="586"/>
                  </a:cubicBezTo>
                  <a:cubicBezTo>
                    <a:pt x="167" y="567"/>
                    <a:pt x="325" y="521"/>
                    <a:pt x="492" y="493"/>
                  </a:cubicBezTo>
                  <a:cubicBezTo>
                    <a:pt x="650" y="456"/>
                    <a:pt x="799" y="400"/>
                    <a:pt x="966" y="353"/>
                  </a:cubicBezTo>
                  <a:cubicBezTo>
                    <a:pt x="1124" y="307"/>
                    <a:pt x="1291" y="251"/>
                    <a:pt x="1440" y="186"/>
                  </a:cubicBezTo>
                  <a:cubicBezTo>
                    <a:pt x="1589" y="130"/>
                    <a:pt x="1756" y="75"/>
                    <a:pt x="19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3"/>
            <p:cNvSpPr/>
            <p:nvPr/>
          </p:nvSpPr>
          <p:spPr>
            <a:xfrm>
              <a:off x="3951675" y="1866975"/>
              <a:ext cx="55775" cy="3850"/>
            </a:xfrm>
            <a:custGeom>
              <a:rect b="b" l="l" r="r" t="t"/>
              <a:pathLst>
                <a:path extrusionOk="0" h="154" w="2231">
                  <a:moveTo>
                    <a:pt x="276" y="0"/>
                  </a:moveTo>
                  <a:cubicBezTo>
                    <a:pt x="182" y="0"/>
                    <a:pt x="89" y="5"/>
                    <a:pt x="0" y="14"/>
                  </a:cubicBezTo>
                  <a:cubicBezTo>
                    <a:pt x="93" y="14"/>
                    <a:pt x="186" y="14"/>
                    <a:pt x="279" y="24"/>
                  </a:cubicBezTo>
                  <a:cubicBezTo>
                    <a:pt x="372" y="33"/>
                    <a:pt x="465" y="33"/>
                    <a:pt x="558" y="42"/>
                  </a:cubicBezTo>
                  <a:lnTo>
                    <a:pt x="1115" y="89"/>
                  </a:lnTo>
                  <a:lnTo>
                    <a:pt x="1673" y="126"/>
                  </a:lnTo>
                  <a:cubicBezTo>
                    <a:pt x="1859" y="126"/>
                    <a:pt x="2044" y="135"/>
                    <a:pt x="2230" y="154"/>
                  </a:cubicBezTo>
                  <a:cubicBezTo>
                    <a:pt x="2035" y="126"/>
                    <a:pt x="1859" y="98"/>
                    <a:pt x="1664" y="89"/>
                  </a:cubicBezTo>
                  <a:cubicBezTo>
                    <a:pt x="1487" y="79"/>
                    <a:pt x="1292" y="61"/>
                    <a:pt x="1106" y="42"/>
                  </a:cubicBezTo>
                  <a:lnTo>
                    <a:pt x="558" y="14"/>
                  </a:lnTo>
                  <a:cubicBezTo>
                    <a:pt x="465" y="5"/>
                    <a:pt x="370"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3"/>
            <p:cNvSpPr/>
            <p:nvPr/>
          </p:nvSpPr>
          <p:spPr>
            <a:xfrm>
              <a:off x="3969325" y="1858725"/>
              <a:ext cx="13725" cy="4300"/>
            </a:xfrm>
            <a:custGeom>
              <a:rect b="b" l="l" r="r" t="t"/>
              <a:pathLst>
                <a:path extrusionOk="0" h="172" w="549">
                  <a:moveTo>
                    <a:pt x="549" y="0"/>
                  </a:moveTo>
                  <a:lnTo>
                    <a:pt x="549" y="0"/>
                  </a:lnTo>
                  <a:cubicBezTo>
                    <a:pt x="456" y="19"/>
                    <a:pt x="363" y="38"/>
                    <a:pt x="261" y="75"/>
                  </a:cubicBezTo>
                  <a:cubicBezTo>
                    <a:pt x="214" y="84"/>
                    <a:pt x="168" y="112"/>
                    <a:pt x="121" y="121"/>
                  </a:cubicBezTo>
                  <a:cubicBezTo>
                    <a:pt x="93" y="131"/>
                    <a:pt x="47" y="140"/>
                    <a:pt x="1" y="168"/>
                  </a:cubicBezTo>
                  <a:cubicBezTo>
                    <a:pt x="14" y="170"/>
                    <a:pt x="28" y="172"/>
                    <a:pt x="41" y="172"/>
                  </a:cubicBezTo>
                  <a:cubicBezTo>
                    <a:pt x="74" y="172"/>
                    <a:pt x="107" y="165"/>
                    <a:pt x="140" y="158"/>
                  </a:cubicBezTo>
                  <a:lnTo>
                    <a:pt x="279" y="121"/>
                  </a:lnTo>
                  <a:cubicBezTo>
                    <a:pt x="372" y="84"/>
                    <a:pt x="465" y="47"/>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3"/>
            <p:cNvSpPr/>
            <p:nvPr/>
          </p:nvSpPr>
          <p:spPr>
            <a:xfrm>
              <a:off x="3980700" y="1858250"/>
              <a:ext cx="7700" cy="3750"/>
            </a:xfrm>
            <a:custGeom>
              <a:rect b="b" l="l" r="r" t="t"/>
              <a:pathLst>
                <a:path extrusionOk="0" h="150" w="308">
                  <a:moveTo>
                    <a:pt x="307" y="1"/>
                  </a:moveTo>
                  <a:cubicBezTo>
                    <a:pt x="242" y="10"/>
                    <a:pt x="196" y="38"/>
                    <a:pt x="159" y="66"/>
                  </a:cubicBezTo>
                  <a:cubicBezTo>
                    <a:pt x="122" y="84"/>
                    <a:pt x="103" y="94"/>
                    <a:pt x="75" y="103"/>
                  </a:cubicBezTo>
                  <a:cubicBezTo>
                    <a:pt x="47" y="131"/>
                    <a:pt x="19" y="140"/>
                    <a:pt x="1" y="150"/>
                  </a:cubicBezTo>
                  <a:cubicBezTo>
                    <a:pt x="29" y="150"/>
                    <a:pt x="66" y="150"/>
                    <a:pt x="94" y="140"/>
                  </a:cubicBezTo>
                  <a:cubicBezTo>
                    <a:pt x="112" y="122"/>
                    <a:pt x="149" y="112"/>
                    <a:pt x="168" y="103"/>
                  </a:cubicBezTo>
                  <a:cubicBezTo>
                    <a:pt x="214" y="84"/>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
            <p:cNvSpPr/>
            <p:nvPr/>
          </p:nvSpPr>
          <p:spPr>
            <a:xfrm>
              <a:off x="3976750" y="1862200"/>
              <a:ext cx="13275" cy="2125"/>
            </a:xfrm>
            <a:custGeom>
              <a:rect b="b" l="l" r="r" t="t"/>
              <a:pathLst>
                <a:path extrusionOk="0" h="85" w="531">
                  <a:moveTo>
                    <a:pt x="530" y="1"/>
                  </a:moveTo>
                  <a:cubicBezTo>
                    <a:pt x="438" y="1"/>
                    <a:pt x="354" y="19"/>
                    <a:pt x="261" y="29"/>
                  </a:cubicBezTo>
                  <a:cubicBezTo>
                    <a:pt x="177" y="38"/>
                    <a:pt x="84" y="66"/>
                    <a:pt x="1" y="84"/>
                  </a:cubicBezTo>
                  <a:lnTo>
                    <a:pt x="140" y="84"/>
                  </a:lnTo>
                  <a:cubicBezTo>
                    <a:pt x="177" y="84"/>
                    <a:pt x="224" y="84"/>
                    <a:pt x="270" y="75"/>
                  </a:cubicBezTo>
                  <a:cubicBezTo>
                    <a:pt x="354" y="57"/>
                    <a:pt x="447" y="38"/>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3"/>
            <p:cNvSpPr/>
            <p:nvPr/>
          </p:nvSpPr>
          <p:spPr>
            <a:xfrm>
              <a:off x="3963750" y="1864300"/>
              <a:ext cx="8400" cy="1175"/>
            </a:xfrm>
            <a:custGeom>
              <a:rect b="b" l="l" r="r" t="t"/>
              <a:pathLst>
                <a:path extrusionOk="0" h="47" w="336">
                  <a:moveTo>
                    <a:pt x="159" y="0"/>
                  </a:moveTo>
                  <a:cubicBezTo>
                    <a:pt x="112" y="0"/>
                    <a:pt x="56" y="0"/>
                    <a:pt x="1" y="28"/>
                  </a:cubicBezTo>
                  <a:cubicBezTo>
                    <a:pt x="56" y="47"/>
                    <a:pt x="112" y="47"/>
                    <a:pt x="177" y="47"/>
                  </a:cubicBezTo>
                  <a:cubicBezTo>
                    <a:pt x="224" y="47"/>
                    <a:pt x="279" y="47"/>
                    <a:pt x="335" y="28"/>
                  </a:cubicBezTo>
                  <a:cubicBezTo>
                    <a:pt x="279" y="10"/>
                    <a:pt x="224" y="1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3"/>
            <p:cNvSpPr/>
            <p:nvPr/>
          </p:nvSpPr>
          <p:spPr>
            <a:xfrm>
              <a:off x="4006725" y="1862200"/>
              <a:ext cx="11625" cy="4550"/>
            </a:xfrm>
            <a:custGeom>
              <a:rect b="b" l="l" r="r" t="t"/>
              <a:pathLst>
                <a:path extrusionOk="0" h="182" w="465">
                  <a:moveTo>
                    <a:pt x="465" y="1"/>
                  </a:moveTo>
                  <a:lnTo>
                    <a:pt x="465" y="1"/>
                  </a:lnTo>
                  <a:cubicBezTo>
                    <a:pt x="381" y="29"/>
                    <a:pt x="316" y="47"/>
                    <a:pt x="233" y="84"/>
                  </a:cubicBezTo>
                  <a:cubicBezTo>
                    <a:pt x="186" y="94"/>
                    <a:pt x="149" y="122"/>
                    <a:pt x="121" y="131"/>
                  </a:cubicBezTo>
                  <a:cubicBezTo>
                    <a:pt x="84" y="140"/>
                    <a:pt x="38" y="168"/>
                    <a:pt x="0" y="177"/>
                  </a:cubicBezTo>
                  <a:cubicBezTo>
                    <a:pt x="14" y="180"/>
                    <a:pt x="28" y="181"/>
                    <a:pt x="41" y="181"/>
                  </a:cubicBezTo>
                  <a:cubicBezTo>
                    <a:pt x="73" y="181"/>
                    <a:pt x="104" y="175"/>
                    <a:pt x="130" y="168"/>
                  </a:cubicBezTo>
                  <a:cubicBezTo>
                    <a:pt x="158" y="168"/>
                    <a:pt x="214" y="140"/>
                    <a:pt x="242" y="131"/>
                  </a:cubicBezTo>
                  <a:cubicBezTo>
                    <a:pt x="326" y="94"/>
                    <a:pt x="400" y="57"/>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3"/>
            <p:cNvSpPr/>
            <p:nvPr/>
          </p:nvSpPr>
          <p:spPr>
            <a:xfrm>
              <a:off x="4001850" y="1863375"/>
              <a:ext cx="8150" cy="3150"/>
            </a:xfrm>
            <a:custGeom>
              <a:rect b="b" l="l" r="r" t="t"/>
              <a:pathLst>
                <a:path extrusionOk="0" h="126" w="326">
                  <a:moveTo>
                    <a:pt x="325" y="0"/>
                  </a:moveTo>
                  <a:cubicBezTo>
                    <a:pt x="260" y="10"/>
                    <a:pt x="205" y="28"/>
                    <a:pt x="149" y="47"/>
                  </a:cubicBezTo>
                  <a:cubicBezTo>
                    <a:pt x="102" y="75"/>
                    <a:pt x="56" y="93"/>
                    <a:pt x="0" y="121"/>
                  </a:cubicBezTo>
                  <a:cubicBezTo>
                    <a:pt x="10" y="124"/>
                    <a:pt x="19" y="125"/>
                    <a:pt x="28" y="125"/>
                  </a:cubicBezTo>
                  <a:cubicBezTo>
                    <a:pt x="48" y="125"/>
                    <a:pt x="68" y="121"/>
                    <a:pt x="93" y="121"/>
                  </a:cubicBezTo>
                  <a:cubicBezTo>
                    <a:pt x="112" y="121"/>
                    <a:pt x="149" y="112"/>
                    <a:pt x="177" y="93"/>
                  </a:cubicBezTo>
                  <a:cubicBezTo>
                    <a:pt x="205" y="84"/>
                    <a:pt x="233" y="75"/>
                    <a:pt x="251" y="65"/>
                  </a:cubicBezTo>
                  <a:cubicBezTo>
                    <a:pt x="279" y="37"/>
                    <a:pt x="298" y="2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3"/>
            <p:cNvSpPr/>
            <p:nvPr/>
          </p:nvSpPr>
          <p:spPr>
            <a:xfrm>
              <a:off x="4014150" y="1858725"/>
              <a:ext cx="4200" cy="2575"/>
            </a:xfrm>
            <a:custGeom>
              <a:rect b="b" l="l" r="r" t="t"/>
              <a:pathLst>
                <a:path extrusionOk="0" h="103" w="168">
                  <a:moveTo>
                    <a:pt x="168" y="0"/>
                  </a:moveTo>
                  <a:lnTo>
                    <a:pt x="168" y="0"/>
                  </a:lnTo>
                  <a:cubicBezTo>
                    <a:pt x="131" y="19"/>
                    <a:pt x="103" y="28"/>
                    <a:pt x="75" y="47"/>
                  </a:cubicBezTo>
                  <a:cubicBezTo>
                    <a:pt x="66" y="47"/>
                    <a:pt x="47" y="56"/>
                    <a:pt x="38" y="75"/>
                  </a:cubicBezTo>
                  <a:lnTo>
                    <a:pt x="1" y="103"/>
                  </a:lnTo>
                  <a:cubicBezTo>
                    <a:pt x="38" y="103"/>
                    <a:pt x="75" y="93"/>
                    <a:pt x="112" y="84"/>
                  </a:cubicBezTo>
                  <a:lnTo>
                    <a:pt x="149" y="47"/>
                  </a:lnTo>
                  <a:cubicBezTo>
                    <a:pt x="159" y="38"/>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
            <p:cNvSpPr/>
            <p:nvPr/>
          </p:nvSpPr>
          <p:spPr>
            <a:xfrm>
              <a:off x="4006500" y="1885200"/>
              <a:ext cx="9075" cy="5825"/>
            </a:xfrm>
            <a:custGeom>
              <a:rect b="b" l="l" r="r" t="t"/>
              <a:pathLst>
                <a:path extrusionOk="0" h="233" w="363">
                  <a:moveTo>
                    <a:pt x="362" y="1"/>
                  </a:moveTo>
                  <a:lnTo>
                    <a:pt x="362" y="1"/>
                  </a:lnTo>
                  <a:cubicBezTo>
                    <a:pt x="325" y="84"/>
                    <a:pt x="270" y="131"/>
                    <a:pt x="223" y="159"/>
                  </a:cubicBezTo>
                  <a:lnTo>
                    <a:pt x="112" y="196"/>
                  </a:lnTo>
                  <a:cubicBezTo>
                    <a:pt x="93" y="196"/>
                    <a:pt x="84" y="205"/>
                    <a:pt x="56" y="205"/>
                  </a:cubicBezTo>
                  <a:cubicBezTo>
                    <a:pt x="37" y="205"/>
                    <a:pt x="19" y="224"/>
                    <a:pt x="0" y="224"/>
                  </a:cubicBezTo>
                  <a:cubicBezTo>
                    <a:pt x="19" y="224"/>
                    <a:pt x="37" y="233"/>
                    <a:pt x="56" y="233"/>
                  </a:cubicBezTo>
                  <a:lnTo>
                    <a:pt x="112" y="233"/>
                  </a:lnTo>
                  <a:cubicBezTo>
                    <a:pt x="149" y="224"/>
                    <a:pt x="195" y="224"/>
                    <a:pt x="232" y="196"/>
                  </a:cubicBezTo>
                  <a:cubicBezTo>
                    <a:pt x="270" y="177"/>
                    <a:pt x="297" y="149"/>
                    <a:pt x="325" y="121"/>
                  </a:cubicBezTo>
                  <a:cubicBezTo>
                    <a:pt x="344" y="84"/>
                    <a:pt x="362"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3"/>
            <p:cNvSpPr/>
            <p:nvPr/>
          </p:nvSpPr>
          <p:spPr>
            <a:xfrm>
              <a:off x="3998600" y="1888525"/>
              <a:ext cx="11175" cy="1350"/>
            </a:xfrm>
            <a:custGeom>
              <a:rect b="b" l="l" r="r" t="t"/>
              <a:pathLst>
                <a:path extrusionOk="0" h="54" w="447">
                  <a:moveTo>
                    <a:pt x="378" y="0"/>
                  </a:moveTo>
                  <a:cubicBezTo>
                    <a:pt x="358" y="0"/>
                    <a:pt x="339" y="2"/>
                    <a:pt x="316" y="7"/>
                  </a:cubicBezTo>
                  <a:lnTo>
                    <a:pt x="214" y="7"/>
                  </a:lnTo>
                  <a:lnTo>
                    <a:pt x="102" y="16"/>
                  </a:lnTo>
                  <a:lnTo>
                    <a:pt x="0" y="16"/>
                  </a:lnTo>
                  <a:cubicBezTo>
                    <a:pt x="37" y="44"/>
                    <a:pt x="75" y="53"/>
                    <a:pt x="102" y="53"/>
                  </a:cubicBezTo>
                  <a:lnTo>
                    <a:pt x="223" y="53"/>
                  </a:lnTo>
                  <a:cubicBezTo>
                    <a:pt x="307" y="44"/>
                    <a:pt x="372" y="35"/>
                    <a:pt x="446" y="7"/>
                  </a:cubicBezTo>
                  <a:cubicBezTo>
                    <a:pt x="418" y="2"/>
                    <a:pt x="397" y="0"/>
                    <a:pt x="3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3"/>
            <p:cNvSpPr/>
            <p:nvPr/>
          </p:nvSpPr>
          <p:spPr>
            <a:xfrm>
              <a:off x="3992775" y="1890075"/>
              <a:ext cx="9550" cy="2350"/>
            </a:xfrm>
            <a:custGeom>
              <a:rect b="b" l="l" r="r" t="t"/>
              <a:pathLst>
                <a:path extrusionOk="0" h="94" w="382">
                  <a:moveTo>
                    <a:pt x="1" y="1"/>
                  </a:moveTo>
                  <a:cubicBezTo>
                    <a:pt x="20" y="38"/>
                    <a:pt x="47" y="47"/>
                    <a:pt x="85" y="66"/>
                  </a:cubicBezTo>
                  <a:cubicBezTo>
                    <a:pt x="103" y="75"/>
                    <a:pt x="140" y="75"/>
                    <a:pt x="177" y="84"/>
                  </a:cubicBezTo>
                  <a:cubicBezTo>
                    <a:pt x="215" y="94"/>
                    <a:pt x="242" y="94"/>
                    <a:pt x="280" y="94"/>
                  </a:cubicBezTo>
                  <a:cubicBezTo>
                    <a:pt x="317" y="94"/>
                    <a:pt x="354" y="94"/>
                    <a:pt x="382" y="84"/>
                  </a:cubicBezTo>
                  <a:cubicBezTo>
                    <a:pt x="326" y="66"/>
                    <a:pt x="261"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3"/>
            <p:cNvSpPr/>
            <p:nvPr/>
          </p:nvSpPr>
          <p:spPr>
            <a:xfrm>
              <a:off x="4002775" y="1886375"/>
              <a:ext cx="6525" cy="1175"/>
            </a:xfrm>
            <a:custGeom>
              <a:rect b="b" l="l" r="r" t="t"/>
              <a:pathLst>
                <a:path extrusionOk="0" h="47" w="261">
                  <a:moveTo>
                    <a:pt x="140" y="0"/>
                  </a:moveTo>
                  <a:cubicBezTo>
                    <a:pt x="93" y="9"/>
                    <a:pt x="47" y="9"/>
                    <a:pt x="0" y="28"/>
                  </a:cubicBezTo>
                  <a:cubicBezTo>
                    <a:pt x="47" y="47"/>
                    <a:pt x="93" y="47"/>
                    <a:pt x="140" y="47"/>
                  </a:cubicBezTo>
                  <a:cubicBezTo>
                    <a:pt x="158" y="47"/>
                    <a:pt x="186" y="47"/>
                    <a:pt x="205" y="37"/>
                  </a:cubicBezTo>
                  <a:cubicBezTo>
                    <a:pt x="233" y="19"/>
                    <a:pt x="242" y="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
            <p:cNvSpPr/>
            <p:nvPr/>
          </p:nvSpPr>
          <p:spPr>
            <a:xfrm>
              <a:off x="3955850" y="1870100"/>
              <a:ext cx="7450" cy="7000"/>
            </a:xfrm>
            <a:custGeom>
              <a:rect b="b" l="l" r="r" t="t"/>
              <a:pathLst>
                <a:path extrusionOk="0" h="280" w="298">
                  <a:moveTo>
                    <a:pt x="1" y="1"/>
                  </a:moveTo>
                  <a:cubicBezTo>
                    <a:pt x="10" y="38"/>
                    <a:pt x="38" y="56"/>
                    <a:pt x="47" y="94"/>
                  </a:cubicBezTo>
                  <a:cubicBezTo>
                    <a:pt x="75" y="131"/>
                    <a:pt x="94" y="149"/>
                    <a:pt x="121" y="177"/>
                  </a:cubicBezTo>
                  <a:cubicBezTo>
                    <a:pt x="168" y="224"/>
                    <a:pt x="224" y="270"/>
                    <a:pt x="298" y="279"/>
                  </a:cubicBezTo>
                  <a:lnTo>
                    <a:pt x="159" y="140"/>
                  </a:lnTo>
                  <a:cubicBezTo>
                    <a:pt x="11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3"/>
            <p:cNvSpPr/>
            <p:nvPr/>
          </p:nvSpPr>
          <p:spPr>
            <a:xfrm>
              <a:off x="3960025" y="1871025"/>
              <a:ext cx="6075" cy="4675"/>
            </a:xfrm>
            <a:custGeom>
              <a:rect b="b" l="l" r="r" t="t"/>
              <a:pathLst>
                <a:path extrusionOk="0" h="187" w="243">
                  <a:moveTo>
                    <a:pt x="1" y="1"/>
                  </a:moveTo>
                  <a:lnTo>
                    <a:pt x="1" y="1"/>
                  </a:lnTo>
                  <a:cubicBezTo>
                    <a:pt x="10" y="38"/>
                    <a:pt x="19" y="57"/>
                    <a:pt x="38" y="66"/>
                  </a:cubicBezTo>
                  <a:cubicBezTo>
                    <a:pt x="47" y="94"/>
                    <a:pt x="66" y="112"/>
                    <a:pt x="94" y="122"/>
                  </a:cubicBezTo>
                  <a:cubicBezTo>
                    <a:pt x="140" y="159"/>
                    <a:pt x="187" y="187"/>
                    <a:pt x="242" y="187"/>
                  </a:cubicBezTo>
                  <a:cubicBezTo>
                    <a:pt x="233" y="168"/>
                    <a:pt x="205" y="150"/>
                    <a:pt x="187" y="140"/>
                  </a:cubicBezTo>
                  <a:cubicBezTo>
                    <a:pt x="177" y="131"/>
                    <a:pt x="150" y="103"/>
                    <a:pt x="131" y="94"/>
                  </a:cubicBezTo>
                  <a:cubicBezTo>
                    <a:pt x="85" y="57"/>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3"/>
            <p:cNvSpPr/>
            <p:nvPr/>
          </p:nvSpPr>
          <p:spPr>
            <a:xfrm>
              <a:off x="3964450" y="1870675"/>
              <a:ext cx="7700" cy="1550"/>
            </a:xfrm>
            <a:custGeom>
              <a:rect b="b" l="l" r="r" t="t"/>
              <a:pathLst>
                <a:path extrusionOk="0" h="62" w="308">
                  <a:moveTo>
                    <a:pt x="79" y="1"/>
                  </a:moveTo>
                  <a:cubicBezTo>
                    <a:pt x="54" y="1"/>
                    <a:pt x="28" y="6"/>
                    <a:pt x="0" y="15"/>
                  </a:cubicBezTo>
                  <a:cubicBezTo>
                    <a:pt x="47" y="52"/>
                    <a:pt x="93" y="61"/>
                    <a:pt x="149" y="61"/>
                  </a:cubicBezTo>
                  <a:lnTo>
                    <a:pt x="233" y="61"/>
                  </a:lnTo>
                  <a:cubicBezTo>
                    <a:pt x="251" y="61"/>
                    <a:pt x="288" y="61"/>
                    <a:pt x="307" y="52"/>
                  </a:cubicBezTo>
                  <a:cubicBezTo>
                    <a:pt x="261" y="33"/>
                    <a:pt x="205" y="24"/>
                    <a:pt x="158" y="15"/>
                  </a:cubicBezTo>
                  <a:cubicBezTo>
                    <a:pt x="131" y="6"/>
                    <a:pt x="105"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3"/>
            <p:cNvSpPr/>
            <p:nvPr/>
          </p:nvSpPr>
          <p:spPr>
            <a:xfrm>
              <a:off x="3967225" y="1874275"/>
              <a:ext cx="6550" cy="2600"/>
            </a:xfrm>
            <a:custGeom>
              <a:rect b="b" l="l" r="r" t="t"/>
              <a:pathLst>
                <a:path extrusionOk="0" h="104" w="262">
                  <a:moveTo>
                    <a:pt x="1" y="1"/>
                  </a:moveTo>
                  <a:cubicBezTo>
                    <a:pt x="38" y="29"/>
                    <a:pt x="85" y="57"/>
                    <a:pt x="122" y="66"/>
                  </a:cubicBezTo>
                  <a:cubicBezTo>
                    <a:pt x="168" y="94"/>
                    <a:pt x="215" y="103"/>
                    <a:pt x="261" y="103"/>
                  </a:cubicBezTo>
                  <a:cubicBezTo>
                    <a:pt x="224" y="66"/>
                    <a:pt x="187" y="57"/>
                    <a:pt x="140" y="29"/>
                  </a:cubicBezTo>
                  <a:cubicBezTo>
                    <a:pt x="9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3"/>
            <p:cNvSpPr/>
            <p:nvPr/>
          </p:nvSpPr>
          <p:spPr>
            <a:xfrm>
              <a:off x="3966300" y="1878925"/>
              <a:ext cx="8150" cy="3525"/>
            </a:xfrm>
            <a:custGeom>
              <a:rect b="b" l="l" r="r" t="t"/>
              <a:pathLst>
                <a:path extrusionOk="0" h="141" w="326">
                  <a:moveTo>
                    <a:pt x="1" y="1"/>
                  </a:moveTo>
                  <a:lnTo>
                    <a:pt x="1" y="1"/>
                  </a:lnTo>
                  <a:cubicBezTo>
                    <a:pt x="47" y="47"/>
                    <a:pt x="112" y="66"/>
                    <a:pt x="149" y="94"/>
                  </a:cubicBezTo>
                  <a:cubicBezTo>
                    <a:pt x="214" y="112"/>
                    <a:pt x="270" y="122"/>
                    <a:pt x="326" y="140"/>
                  </a:cubicBezTo>
                  <a:cubicBezTo>
                    <a:pt x="279" y="103"/>
                    <a:pt x="233" y="66"/>
                    <a:pt x="177" y="47"/>
                  </a:cubicBezTo>
                  <a:cubicBezTo>
                    <a:pt x="122" y="1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3"/>
            <p:cNvSpPr/>
            <p:nvPr/>
          </p:nvSpPr>
          <p:spPr>
            <a:xfrm>
              <a:off x="3992775" y="1829000"/>
              <a:ext cx="11650" cy="1875"/>
            </a:xfrm>
            <a:custGeom>
              <a:rect b="b" l="l" r="r" t="t"/>
              <a:pathLst>
                <a:path extrusionOk="0" h="75" w="466">
                  <a:moveTo>
                    <a:pt x="224" y="0"/>
                  </a:moveTo>
                  <a:cubicBezTo>
                    <a:pt x="140" y="10"/>
                    <a:pt x="57" y="28"/>
                    <a:pt x="1" y="75"/>
                  </a:cubicBezTo>
                  <a:cubicBezTo>
                    <a:pt x="47" y="65"/>
                    <a:pt x="85" y="56"/>
                    <a:pt x="122" y="56"/>
                  </a:cubicBezTo>
                  <a:cubicBezTo>
                    <a:pt x="168" y="56"/>
                    <a:pt x="196" y="47"/>
                    <a:pt x="233" y="47"/>
                  </a:cubicBezTo>
                  <a:cubicBezTo>
                    <a:pt x="317" y="28"/>
                    <a:pt x="382" y="28"/>
                    <a:pt x="465" y="28"/>
                  </a:cubicBezTo>
                  <a:cubicBezTo>
                    <a:pt x="428" y="19"/>
                    <a:pt x="382" y="1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3"/>
            <p:cNvSpPr/>
            <p:nvPr/>
          </p:nvSpPr>
          <p:spPr>
            <a:xfrm>
              <a:off x="3990700" y="1831450"/>
              <a:ext cx="9300" cy="2675"/>
            </a:xfrm>
            <a:custGeom>
              <a:rect b="b" l="l" r="r" t="t"/>
              <a:pathLst>
                <a:path extrusionOk="0" h="107" w="372">
                  <a:moveTo>
                    <a:pt x="311" y="1"/>
                  </a:moveTo>
                  <a:cubicBezTo>
                    <a:pt x="301" y="1"/>
                    <a:pt x="290" y="2"/>
                    <a:pt x="279" y="4"/>
                  </a:cubicBezTo>
                  <a:cubicBezTo>
                    <a:pt x="251" y="4"/>
                    <a:pt x="214" y="4"/>
                    <a:pt x="177" y="14"/>
                  </a:cubicBezTo>
                  <a:cubicBezTo>
                    <a:pt x="121" y="23"/>
                    <a:pt x="47" y="60"/>
                    <a:pt x="0" y="107"/>
                  </a:cubicBezTo>
                  <a:lnTo>
                    <a:pt x="93" y="79"/>
                  </a:lnTo>
                  <a:cubicBezTo>
                    <a:pt x="130" y="69"/>
                    <a:pt x="158" y="69"/>
                    <a:pt x="186" y="60"/>
                  </a:cubicBezTo>
                  <a:cubicBezTo>
                    <a:pt x="251" y="51"/>
                    <a:pt x="307" y="32"/>
                    <a:pt x="372" y="14"/>
                  </a:cubicBezTo>
                  <a:cubicBezTo>
                    <a:pt x="359" y="7"/>
                    <a:pt x="336"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3"/>
            <p:cNvSpPr/>
            <p:nvPr/>
          </p:nvSpPr>
          <p:spPr>
            <a:xfrm>
              <a:off x="3986050" y="1835025"/>
              <a:ext cx="9325" cy="3975"/>
            </a:xfrm>
            <a:custGeom>
              <a:rect b="b" l="l" r="r" t="t"/>
              <a:pathLst>
                <a:path extrusionOk="0" h="159" w="373">
                  <a:moveTo>
                    <a:pt x="372" y="1"/>
                  </a:moveTo>
                  <a:cubicBezTo>
                    <a:pt x="307" y="1"/>
                    <a:pt x="233" y="19"/>
                    <a:pt x="177" y="47"/>
                  </a:cubicBezTo>
                  <a:cubicBezTo>
                    <a:pt x="140" y="57"/>
                    <a:pt x="121" y="66"/>
                    <a:pt x="84" y="94"/>
                  </a:cubicBezTo>
                  <a:cubicBezTo>
                    <a:pt x="47" y="112"/>
                    <a:pt x="28" y="140"/>
                    <a:pt x="0" y="159"/>
                  </a:cubicBezTo>
                  <a:lnTo>
                    <a:pt x="93" y="131"/>
                  </a:lnTo>
                  <a:cubicBezTo>
                    <a:pt x="121" y="112"/>
                    <a:pt x="158" y="103"/>
                    <a:pt x="186" y="94"/>
                  </a:cubicBezTo>
                  <a:cubicBezTo>
                    <a:pt x="251" y="57"/>
                    <a:pt x="316"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3"/>
            <p:cNvSpPr/>
            <p:nvPr/>
          </p:nvSpPr>
          <p:spPr>
            <a:xfrm>
              <a:off x="3977700" y="1834325"/>
              <a:ext cx="9075" cy="6300"/>
            </a:xfrm>
            <a:custGeom>
              <a:rect b="b" l="l" r="r" t="t"/>
              <a:pathLst>
                <a:path extrusionOk="0" h="252" w="363">
                  <a:moveTo>
                    <a:pt x="362" y="1"/>
                  </a:moveTo>
                  <a:lnTo>
                    <a:pt x="362" y="1"/>
                  </a:lnTo>
                  <a:cubicBezTo>
                    <a:pt x="288" y="10"/>
                    <a:pt x="223" y="47"/>
                    <a:pt x="149" y="94"/>
                  </a:cubicBezTo>
                  <a:cubicBezTo>
                    <a:pt x="130" y="122"/>
                    <a:pt x="93" y="140"/>
                    <a:pt x="65" y="168"/>
                  </a:cubicBezTo>
                  <a:cubicBezTo>
                    <a:pt x="46" y="187"/>
                    <a:pt x="9" y="215"/>
                    <a:pt x="0" y="252"/>
                  </a:cubicBezTo>
                  <a:lnTo>
                    <a:pt x="93" y="187"/>
                  </a:lnTo>
                  <a:cubicBezTo>
                    <a:pt x="130" y="168"/>
                    <a:pt x="149" y="159"/>
                    <a:pt x="186" y="131"/>
                  </a:cubicBezTo>
                  <a:cubicBezTo>
                    <a:pt x="242" y="94"/>
                    <a:pt x="297"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3"/>
            <p:cNvSpPr/>
            <p:nvPr/>
          </p:nvSpPr>
          <p:spPr>
            <a:xfrm>
              <a:off x="3971650" y="1841075"/>
              <a:ext cx="9775" cy="4900"/>
            </a:xfrm>
            <a:custGeom>
              <a:rect b="b" l="l" r="r" t="t"/>
              <a:pathLst>
                <a:path extrusionOk="0" h="196" w="391">
                  <a:moveTo>
                    <a:pt x="391" y="0"/>
                  </a:moveTo>
                  <a:lnTo>
                    <a:pt x="391" y="0"/>
                  </a:lnTo>
                  <a:cubicBezTo>
                    <a:pt x="307" y="10"/>
                    <a:pt x="242" y="38"/>
                    <a:pt x="168" y="56"/>
                  </a:cubicBezTo>
                  <a:cubicBezTo>
                    <a:pt x="149" y="84"/>
                    <a:pt x="112" y="93"/>
                    <a:pt x="75" y="112"/>
                  </a:cubicBezTo>
                  <a:cubicBezTo>
                    <a:pt x="47" y="140"/>
                    <a:pt x="10" y="158"/>
                    <a:pt x="0" y="195"/>
                  </a:cubicBezTo>
                  <a:cubicBezTo>
                    <a:pt x="19" y="177"/>
                    <a:pt x="56" y="168"/>
                    <a:pt x="93" y="149"/>
                  </a:cubicBezTo>
                  <a:lnTo>
                    <a:pt x="196" y="103"/>
                  </a:lnTo>
                  <a:cubicBezTo>
                    <a:pt x="270" y="75"/>
                    <a:pt x="335" y="47"/>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3"/>
            <p:cNvSpPr/>
            <p:nvPr/>
          </p:nvSpPr>
          <p:spPr>
            <a:xfrm>
              <a:off x="3997425" y="1855825"/>
              <a:ext cx="4900" cy="1400"/>
            </a:xfrm>
            <a:custGeom>
              <a:rect b="b" l="l" r="r" t="t"/>
              <a:pathLst>
                <a:path extrusionOk="0" h="56" w="196">
                  <a:moveTo>
                    <a:pt x="167" y="1"/>
                  </a:moveTo>
                  <a:cubicBezTo>
                    <a:pt x="147" y="1"/>
                    <a:pt x="125" y="5"/>
                    <a:pt x="94" y="5"/>
                  </a:cubicBezTo>
                  <a:cubicBezTo>
                    <a:pt x="56" y="14"/>
                    <a:pt x="29" y="24"/>
                    <a:pt x="1" y="51"/>
                  </a:cubicBezTo>
                  <a:cubicBezTo>
                    <a:pt x="16" y="55"/>
                    <a:pt x="30" y="56"/>
                    <a:pt x="42" y="56"/>
                  </a:cubicBezTo>
                  <a:cubicBezTo>
                    <a:pt x="66" y="56"/>
                    <a:pt x="84" y="51"/>
                    <a:pt x="103" y="51"/>
                  </a:cubicBezTo>
                  <a:cubicBezTo>
                    <a:pt x="140" y="42"/>
                    <a:pt x="177" y="24"/>
                    <a:pt x="196" y="5"/>
                  </a:cubicBezTo>
                  <a:cubicBezTo>
                    <a:pt x="187" y="2"/>
                    <a:pt x="177"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3"/>
            <p:cNvSpPr/>
            <p:nvPr/>
          </p:nvSpPr>
          <p:spPr>
            <a:xfrm>
              <a:off x="4001850" y="1856925"/>
              <a:ext cx="4900" cy="1525"/>
            </a:xfrm>
            <a:custGeom>
              <a:rect b="b" l="l" r="r" t="t"/>
              <a:pathLst>
                <a:path extrusionOk="0" h="61" w="196">
                  <a:moveTo>
                    <a:pt x="144" y="0"/>
                  </a:moveTo>
                  <a:cubicBezTo>
                    <a:pt x="128" y="0"/>
                    <a:pt x="112" y="3"/>
                    <a:pt x="93" y="7"/>
                  </a:cubicBezTo>
                  <a:cubicBezTo>
                    <a:pt x="56" y="17"/>
                    <a:pt x="19" y="26"/>
                    <a:pt x="0" y="54"/>
                  </a:cubicBezTo>
                  <a:cubicBezTo>
                    <a:pt x="19" y="59"/>
                    <a:pt x="35" y="61"/>
                    <a:pt x="51" y="61"/>
                  </a:cubicBezTo>
                  <a:cubicBezTo>
                    <a:pt x="68" y="61"/>
                    <a:pt x="84" y="59"/>
                    <a:pt x="102" y="54"/>
                  </a:cubicBezTo>
                  <a:cubicBezTo>
                    <a:pt x="140" y="45"/>
                    <a:pt x="177" y="26"/>
                    <a:pt x="195" y="7"/>
                  </a:cubicBezTo>
                  <a:cubicBezTo>
                    <a:pt x="177" y="3"/>
                    <a:pt x="161" y="0"/>
                    <a:pt x="1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3"/>
            <p:cNvSpPr/>
            <p:nvPr/>
          </p:nvSpPr>
          <p:spPr>
            <a:xfrm>
              <a:off x="3962600" y="1848725"/>
              <a:ext cx="5825" cy="4225"/>
            </a:xfrm>
            <a:custGeom>
              <a:rect b="b" l="l" r="r" t="t"/>
              <a:pathLst>
                <a:path extrusionOk="0" h="169" w="233">
                  <a:moveTo>
                    <a:pt x="232" y="1"/>
                  </a:moveTo>
                  <a:cubicBezTo>
                    <a:pt x="177" y="10"/>
                    <a:pt x="139" y="29"/>
                    <a:pt x="102" y="66"/>
                  </a:cubicBezTo>
                  <a:cubicBezTo>
                    <a:pt x="84" y="75"/>
                    <a:pt x="56" y="94"/>
                    <a:pt x="47" y="112"/>
                  </a:cubicBezTo>
                  <a:cubicBezTo>
                    <a:pt x="28" y="122"/>
                    <a:pt x="9" y="150"/>
                    <a:pt x="0" y="168"/>
                  </a:cubicBezTo>
                  <a:cubicBezTo>
                    <a:pt x="47" y="150"/>
                    <a:pt x="93" y="122"/>
                    <a:pt x="130" y="103"/>
                  </a:cubicBezTo>
                  <a:cubicBezTo>
                    <a:pt x="167" y="66"/>
                    <a:pt x="205" y="38"/>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3"/>
            <p:cNvSpPr/>
            <p:nvPr/>
          </p:nvSpPr>
          <p:spPr>
            <a:xfrm>
              <a:off x="3985825" y="1936475"/>
              <a:ext cx="74575" cy="66400"/>
            </a:xfrm>
            <a:custGeom>
              <a:rect b="b" l="l" r="r" t="t"/>
              <a:pathLst>
                <a:path extrusionOk="0" h="2656" w="2983">
                  <a:moveTo>
                    <a:pt x="1584" y="1"/>
                  </a:moveTo>
                  <a:cubicBezTo>
                    <a:pt x="1399" y="1"/>
                    <a:pt x="1200" y="141"/>
                    <a:pt x="1059" y="282"/>
                  </a:cubicBezTo>
                  <a:cubicBezTo>
                    <a:pt x="604" y="765"/>
                    <a:pt x="270" y="1341"/>
                    <a:pt x="84" y="1982"/>
                  </a:cubicBezTo>
                  <a:cubicBezTo>
                    <a:pt x="0" y="2186"/>
                    <a:pt x="242" y="2353"/>
                    <a:pt x="418" y="2400"/>
                  </a:cubicBezTo>
                  <a:cubicBezTo>
                    <a:pt x="822" y="2558"/>
                    <a:pt x="1251" y="2655"/>
                    <a:pt x="1677" y="2655"/>
                  </a:cubicBezTo>
                  <a:cubicBezTo>
                    <a:pt x="1879" y="2655"/>
                    <a:pt x="2080" y="2633"/>
                    <a:pt x="2276" y="2586"/>
                  </a:cubicBezTo>
                  <a:cubicBezTo>
                    <a:pt x="2472" y="2539"/>
                    <a:pt x="2676" y="2465"/>
                    <a:pt x="2797" y="2316"/>
                  </a:cubicBezTo>
                  <a:cubicBezTo>
                    <a:pt x="2927" y="2168"/>
                    <a:pt x="2983" y="1935"/>
                    <a:pt x="2871" y="1768"/>
                  </a:cubicBezTo>
                  <a:cubicBezTo>
                    <a:pt x="2741" y="1582"/>
                    <a:pt x="2499" y="1564"/>
                    <a:pt x="2276" y="1564"/>
                  </a:cubicBezTo>
                  <a:cubicBezTo>
                    <a:pt x="2416" y="1480"/>
                    <a:pt x="2555" y="1387"/>
                    <a:pt x="2648" y="1248"/>
                  </a:cubicBezTo>
                  <a:cubicBezTo>
                    <a:pt x="2741" y="1118"/>
                    <a:pt x="2769" y="913"/>
                    <a:pt x="2648" y="793"/>
                  </a:cubicBezTo>
                  <a:cubicBezTo>
                    <a:pt x="2585" y="724"/>
                    <a:pt x="2488" y="697"/>
                    <a:pt x="2386" y="697"/>
                  </a:cubicBezTo>
                  <a:cubicBezTo>
                    <a:pt x="2309" y="697"/>
                    <a:pt x="2228" y="713"/>
                    <a:pt x="2156" y="737"/>
                  </a:cubicBezTo>
                  <a:cubicBezTo>
                    <a:pt x="1998" y="793"/>
                    <a:pt x="1858" y="904"/>
                    <a:pt x="1682" y="932"/>
                  </a:cubicBezTo>
                  <a:cubicBezTo>
                    <a:pt x="1775" y="793"/>
                    <a:pt x="1868" y="653"/>
                    <a:pt x="1905" y="495"/>
                  </a:cubicBezTo>
                  <a:cubicBezTo>
                    <a:pt x="1942" y="328"/>
                    <a:pt x="1896" y="142"/>
                    <a:pt x="1756" y="49"/>
                  </a:cubicBezTo>
                  <a:cubicBezTo>
                    <a:pt x="1702" y="15"/>
                    <a:pt x="1643" y="1"/>
                    <a:pt x="15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3"/>
            <p:cNvSpPr/>
            <p:nvPr/>
          </p:nvSpPr>
          <p:spPr>
            <a:xfrm>
              <a:off x="3987225" y="1935375"/>
              <a:ext cx="72700" cy="67700"/>
            </a:xfrm>
            <a:custGeom>
              <a:rect b="b" l="l" r="r" t="t"/>
              <a:pathLst>
                <a:path extrusionOk="0" h="2708" w="2908">
                  <a:moveTo>
                    <a:pt x="28" y="2017"/>
                  </a:moveTo>
                  <a:lnTo>
                    <a:pt x="28" y="2017"/>
                  </a:lnTo>
                  <a:cubicBezTo>
                    <a:pt x="4" y="2040"/>
                    <a:pt x="1" y="2077"/>
                    <a:pt x="6" y="2116"/>
                  </a:cubicBezTo>
                  <a:lnTo>
                    <a:pt x="6" y="2116"/>
                  </a:lnTo>
                  <a:cubicBezTo>
                    <a:pt x="5" y="2089"/>
                    <a:pt x="13" y="2053"/>
                    <a:pt x="28" y="2017"/>
                  </a:cubicBezTo>
                  <a:close/>
                  <a:moveTo>
                    <a:pt x="6" y="2116"/>
                  </a:moveTo>
                  <a:cubicBezTo>
                    <a:pt x="6" y="2124"/>
                    <a:pt x="7" y="2131"/>
                    <a:pt x="9" y="2137"/>
                  </a:cubicBezTo>
                  <a:cubicBezTo>
                    <a:pt x="8" y="2130"/>
                    <a:pt x="7" y="2123"/>
                    <a:pt x="6" y="2116"/>
                  </a:cubicBezTo>
                  <a:close/>
                  <a:moveTo>
                    <a:pt x="9" y="2137"/>
                  </a:moveTo>
                  <a:cubicBezTo>
                    <a:pt x="9" y="2184"/>
                    <a:pt x="37" y="2221"/>
                    <a:pt x="74" y="2258"/>
                  </a:cubicBezTo>
                  <a:cubicBezTo>
                    <a:pt x="46" y="2221"/>
                    <a:pt x="28" y="2184"/>
                    <a:pt x="9" y="2137"/>
                  </a:cubicBezTo>
                  <a:close/>
                  <a:moveTo>
                    <a:pt x="1514" y="0"/>
                  </a:moveTo>
                  <a:cubicBezTo>
                    <a:pt x="1431" y="0"/>
                    <a:pt x="1347" y="28"/>
                    <a:pt x="1282" y="65"/>
                  </a:cubicBezTo>
                  <a:cubicBezTo>
                    <a:pt x="1143" y="131"/>
                    <a:pt x="1013" y="251"/>
                    <a:pt x="920" y="363"/>
                  </a:cubicBezTo>
                  <a:cubicBezTo>
                    <a:pt x="715" y="595"/>
                    <a:pt x="530" y="855"/>
                    <a:pt x="372" y="1134"/>
                  </a:cubicBezTo>
                  <a:cubicBezTo>
                    <a:pt x="223" y="1413"/>
                    <a:pt x="93" y="1701"/>
                    <a:pt x="19" y="1998"/>
                  </a:cubicBezTo>
                  <a:cubicBezTo>
                    <a:pt x="111" y="1701"/>
                    <a:pt x="223" y="1413"/>
                    <a:pt x="372" y="1143"/>
                  </a:cubicBezTo>
                  <a:cubicBezTo>
                    <a:pt x="530" y="874"/>
                    <a:pt x="725" y="623"/>
                    <a:pt x="929" y="391"/>
                  </a:cubicBezTo>
                  <a:cubicBezTo>
                    <a:pt x="1041" y="270"/>
                    <a:pt x="1152" y="168"/>
                    <a:pt x="1291" y="112"/>
                  </a:cubicBezTo>
                  <a:cubicBezTo>
                    <a:pt x="1342" y="83"/>
                    <a:pt x="1399" y="60"/>
                    <a:pt x="1461" y="60"/>
                  </a:cubicBezTo>
                  <a:cubicBezTo>
                    <a:pt x="1478" y="60"/>
                    <a:pt x="1496" y="61"/>
                    <a:pt x="1514" y="65"/>
                  </a:cubicBezTo>
                  <a:cubicBezTo>
                    <a:pt x="1579" y="65"/>
                    <a:pt x="1654" y="93"/>
                    <a:pt x="1709" y="140"/>
                  </a:cubicBezTo>
                  <a:cubicBezTo>
                    <a:pt x="1756" y="186"/>
                    <a:pt x="1793" y="261"/>
                    <a:pt x="1802" y="326"/>
                  </a:cubicBezTo>
                  <a:cubicBezTo>
                    <a:pt x="1812" y="400"/>
                    <a:pt x="1812" y="484"/>
                    <a:pt x="1793" y="549"/>
                  </a:cubicBezTo>
                  <a:cubicBezTo>
                    <a:pt x="1756" y="688"/>
                    <a:pt x="1663" y="818"/>
                    <a:pt x="1570" y="948"/>
                  </a:cubicBezTo>
                  <a:lnTo>
                    <a:pt x="1514" y="1022"/>
                  </a:lnTo>
                  <a:lnTo>
                    <a:pt x="1617" y="1004"/>
                  </a:lnTo>
                  <a:cubicBezTo>
                    <a:pt x="1793" y="967"/>
                    <a:pt x="1942" y="864"/>
                    <a:pt x="2090" y="818"/>
                  </a:cubicBezTo>
                  <a:cubicBezTo>
                    <a:pt x="2165" y="790"/>
                    <a:pt x="2239" y="772"/>
                    <a:pt x="2323" y="772"/>
                  </a:cubicBezTo>
                  <a:cubicBezTo>
                    <a:pt x="2406" y="772"/>
                    <a:pt x="2481" y="790"/>
                    <a:pt x="2527" y="837"/>
                  </a:cubicBezTo>
                  <a:cubicBezTo>
                    <a:pt x="2574" y="883"/>
                    <a:pt x="2601" y="957"/>
                    <a:pt x="2601" y="1022"/>
                  </a:cubicBezTo>
                  <a:cubicBezTo>
                    <a:pt x="2601" y="1097"/>
                    <a:pt x="2583" y="1180"/>
                    <a:pt x="2546" y="1236"/>
                  </a:cubicBezTo>
                  <a:cubicBezTo>
                    <a:pt x="2462" y="1366"/>
                    <a:pt x="2323" y="1459"/>
                    <a:pt x="2183" y="1552"/>
                  </a:cubicBezTo>
                  <a:lnTo>
                    <a:pt x="2063" y="1626"/>
                  </a:lnTo>
                  <a:lnTo>
                    <a:pt x="2211" y="1626"/>
                  </a:lnTo>
                  <a:cubicBezTo>
                    <a:pt x="2304" y="1626"/>
                    <a:pt x="2388" y="1626"/>
                    <a:pt x="2481" y="1654"/>
                  </a:cubicBezTo>
                  <a:cubicBezTo>
                    <a:pt x="2555" y="1663"/>
                    <a:pt x="2639" y="1701"/>
                    <a:pt x="2713" y="1747"/>
                  </a:cubicBezTo>
                  <a:cubicBezTo>
                    <a:pt x="2778" y="1794"/>
                    <a:pt x="2815" y="1859"/>
                    <a:pt x="2824" y="1942"/>
                  </a:cubicBezTo>
                  <a:cubicBezTo>
                    <a:pt x="2834" y="2026"/>
                    <a:pt x="2824" y="2109"/>
                    <a:pt x="2787" y="2184"/>
                  </a:cubicBezTo>
                  <a:cubicBezTo>
                    <a:pt x="2759" y="2267"/>
                    <a:pt x="2694" y="2323"/>
                    <a:pt x="2629" y="2388"/>
                  </a:cubicBezTo>
                  <a:cubicBezTo>
                    <a:pt x="2555" y="2444"/>
                    <a:pt x="2481" y="2481"/>
                    <a:pt x="2397" y="2509"/>
                  </a:cubicBezTo>
                  <a:cubicBezTo>
                    <a:pt x="2313" y="2546"/>
                    <a:pt x="2230" y="2574"/>
                    <a:pt x="2137" y="2593"/>
                  </a:cubicBezTo>
                  <a:cubicBezTo>
                    <a:pt x="2063" y="2620"/>
                    <a:pt x="1970" y="2630"/>
                    <a:pt x="1877" y="2639"/>
                  </a:cubicBezTo>
                  <a:cubicBezTo>
                    <a:pt x="1767" y="2653"/>
                    <a:pt x="1657" y="2660"/>
                    <a:pt x="1547" y="2660"/>
                  </a:cubicBezTo>
                  <a:cubicBezTo>
                    <a:pt x="1296" y="2660"/>
                    <a:pt x="1048" y="2626"/>
                    <a:pt x="808" y="2574"/>
                  </a:cubicBezTo>
                  <a:cubicBezTo>
                    <a:pt x="632" y="2528"/>
                    <a:pt x="455" y="2481"/>
                    <a:pt x="297" y="2407"/>
                  </a:cubicBezTo>
                  <a:cubicBezTo>
                    <a:pt x="214" y="2370"/>
                    <a:pt x="130" y="2314"/>
                    <a:pt x="74" y="2258"/>
                  </a:cubicBezTo>
                  <a:lnTo>
                    <a:pt x="74" y="2258"/>
                  </a:lnTo>
                  <a:cubicBezTo>
                    <a:pt x="130" y="2323"/>
                    <a:pt x="214" y="2370"/>
                    <a:pt x="297" y="2416"/>
                  </a:cubicBezTo>
                  <a:cubicBezTo>
                    <a:pt x="455" y="2490"/>
                    <a:pt x="632" y="2546"/>
                    <a:pt x="808" y="2593"/>
                  </a:cubicBezTo>
                  <a:cubicBezTo>
                    <a:pt x="1071" y="2664"/>
                    <a:pt x="1345" y="2708"/>
                    <a:pt x="1626" y="2708"/>
                  </a:cubicBezTo>
                  <a:cubicBezTo>
                    <a:pt x="1712" y="2708"/>
                    <a:pt x="1799" y="2703"/>
                    <a:pt x="1886" y="2695"/>
                  </a:cubicBezTo>
                  <a:cubicBezTo>
                    <a:pt x="1979" y="2685"/>
                    <a:pt x="2072" y="2676"/>
                    <a:pt x="2155" y="2667"/>
                  </a:cubicBezTo>
                  <a:cubicBezTo>
                    <a:pt x="2239" y="2648"/>
                    <a:pt x="2323" y="2630"/>
                    <a:pt x="2416" y="2593"/>
                  </a:cubicBezTo>
                  <a:cubicBezTo>
                    <a:pt x="2499" y="2555"/>
                    <a:pt x="2583" y="2528"/>
                    <a:pt x="2666" y="2462"/>
                  </a:cubicBezTo>
                  <a:cubicBezTo>
                    <a:pt x="2731" y="2407"/>
                    <a:pt x="2806" y="2342"/>
                    <a:pt x="2852" y="2249"/>
                  </a:cubicBezTo>
                  <a:cubicBezTo>
                    <a:pt x="2899" y="2165"/>
                    <a:pt x="2908" y="2063"/>
                    <a:pt x="2899" y="1970"/>
                  </a:cubicBezTo>
                  <a:cubicBezTo>
                    <a:pt x="2880" y="1877"/>
                    <a:pt x="2834" y="1766"/>
                    <a:pt x="2759" y="1710"/>
                  </a:cubicBezTo>
                  <a:cubicBezTo>
                    <a:pt x="2676" y="1654"/>
                    <a:pt x="2583" y="1617"/>
                    <a:pt x="2490" y="1598"/>
                  </a:cubicBezTo>
                  <a:cubicBezTo>
                    <a:pt x="2443" y="1580"/>
                    <a:pt x="2397" y="1580"/>
                    <a:pt x="2360" y="1571"/>
                  </a:cubicBezTo>
                  <a:cubicBezTo>
                    <a:pt x="2397" y="1552"/>
                    <a:pt x="2416" y="1524"/>
                    <a:pt x="2453" y="1506"/>
                  </a:cubicBezTo>
                  <a:cubicBezTo>
                    <a:pt x="2527" y="1441"/>
                    <a:pt x="2583" y="1385"/>
                    <a:pt x="2639" y="1301"/>
                  </a:cubicBezTo>
                  <a:cubicBezTo>
                    <a:pt x="2685" y="1227"/>
                    <a:pt x="2722" y="1134"/>
                    <a:pt x="2713" y="1041"/>
                  </a:cubicBezTo>
                  <a:cubicBezTo>
                    <a:pt x="2713" y="948"/>
                    <a:pt x="2676" y="837"/>
                    <a:pt x="2592" y="781"/>
                  </a:cubicBezTo>
                  <a:cubicBezTo>
                    <a:pt x="2527" y="716"/>
                    <a:pt x="2416" y="688"/>
                    <a:pt x="2323" y="688"/>
                  </a:cubicBezTo>
                  <a:cubicBezTo>
                    <a:pt x="2230" y="688"/>
                    <a:pt x="2137" y="697"/>
                    <a:pt x="2063" y="734"/>
                  </a:cubicBezTo>
                  <a:cubicBezTo>
                    <a:pt x="1932" y="781"/>
                    <a:pt x="1830" y="855"/>
                    <a:pt x="1709" y="902"/>
                  </a:cubicBezTo>
                  <a:cubicBezTo>
                    <a:pt x="1774" y="790"/>
                    <a:pt x="1840" y="688"/>
                    <a:pt x="1858" y="558"/>
                  </a:cubicBezTo>
                  <a:cubicBezTo>
                    <a:pt x="1886" y="484"/>
                    <a:pt x="1886" y="400"/>
                    <a:pt x="1858" y="316"/>
                  </a:cubicBezTo>
                  <a:cubicBezTo>
                    <a:pt x="1840" y="233"/>
                    <a:pt x="1802" y="158"/>
                    <a:pt x="1747" y="93"/>
                  </a:cubicBezTo>
                  <a:cubicBezTo>
                    <a:pt x="1691" y="38"/>
                    <a:pt x="1598" y="0"/>
                    <a:pt x="1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3"/>
            <p:cNvSpPr/>
            <p:nvPr/>
          </p:nvSpPr>
          <p:spPr>
            <a:xfrm>
              <a:off x="3987900" y="1959750"/>
              <a:ext cx="39750" cy="30225"/>
            </a:xfrm>
            <a:custGeom>
              <a:rect b="b" l="l" r="r" t="t"/>
              <a:pathLst>
                <a:path extrusionOk="0" h="1209" w="1590">
                  <a:moveTo>
                    <a:pt x="1590" y="1"/>
                  </a:moveTo>
                  <a:lnTo>
                    <a:pt x="1590" y="1"/>
                  </a:lnTo>
                  <a:cubicBezTo>
                    <a:pt x="1459" y="103"/>
                    <a:pt x="1320" y="205"/>
                    <a:pt x="1199" y="308"/>
                  </a:cubicBezTo>
                  <a:lnTo>
                    <a:pt x="800" y="614"/>
                  </a:lnTo>
                  <a:lnTo>
                    <a:pt x="410" y="921"/>
                  </a:lnTo>
                  <a:cubicBezTo>
                    <a:pt x="345" y="977"/>
                    <a:pt x="280" y="1023"/>
                    <a:pt x="205" y="1069"/>
                  </a:cubicBezTo>
                  <a:lnTo>
                    <a:pt x="1" y="1209"/>
                  </a:lnTo>
                  <a:cubicBezTo>
                    <a:pt x="149" y="1144"/>
                    <a:pt x="289" y="1051"/>
                    <a:pt x="428" y="958"/>
                  </a:cubicBezTo>
                  <a:cubicBezTo>
                    <a:pt x="568" y="865"/>
                    <a:pt x="707" y="754"/>
                    <a:pt x="837" y="651"/>
                  </a:cubicBezTo>
                  <a:lnTo>
                    <a:pt x="1218" y="335"/>
                  </a:lnTo>
                  <a:cubicBezTo>
                    <a:pt x="1348" y="224"/>
                    <a:pt x="1478" y="122"/>
                    <a:pt x="1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3"/>
            <p:cNvSpPr/>
            <p:nvPr/>
          </p:nvSpPr>
          <p:spPr>
            <a:xfrm>
              <a:off x="3988375" y="1976025"/>
              <a:ext cx="53450" cy="15825"/>
            </a:xfrm>
            <a:custGeom>
              <a:rect b="b" l="l" r="r" t="t"/>
              <a:pathLst>
                <a:path extrusionOk="0" h="633" w="2138">
                  <a:moveTo>
                    <a:pt x="2137" y="0"/>
                  </a:moveTo>
                  <a:lnTo>
                    <a:pt x="2137" y="0"/>
                  </a:lnTo>
                  <a:cubicBezTo>
                    <a:pt x="1951" y="37"/>
                    <a:pt x="1784" y="84"/>
                    <a:pt x="1598" y="121"/>
                  </a:cubicBezTo>
                  <a:cubicBezTo>
                    <a:pt x="1422" y="168"/>
                    <a:pt x="1236" y="223"/>
                    <a:pt x="1060" y="270"/>
                  </a:cubicBezTo>
                  <a:cubicBezTo>
                    <a:pt x="874" y="326"/>
                    <a:pt x="697" y="372"/>
                    <a:pt x="530" y="437"/>
                  </a:cubicBezTo>
                  <a:cubicBezTo>
                    <a:pt x="353" y="493"/>
                    <a:pt x="168" y="548"/>
                    <a:pt x="0" y="632"/>
                  </a:cubicBezTo>
                  <a:cubicBezTo>
                    <a:pt x="93" y="595"/>
                    <a:pt x="177" y="576"/>
                    <a:pt x="270" y="548"/>
                  </a:cubicBezTo>
                  <a:cubicBezTo>
                    <a:pt x="363" y="511"/>
                    <a:pt x="446" y="493"/>
                    <a:pt x="539" y="465"/>
                  </a:cubicBezTo>
                  <a:lnTo>
                    <a:pt x="1069" y="316"/>
                  </a:lnTo>
                  <a:lnTo>
                    <a:pt x="1608" y="168"/>
                  </a:lnTo>
                  <a:cubicBezTo>
                    <a:pt x="1794" y="121"/>
                    <a:pt x="1961" y="65"/>
                    <a:pt x="21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3"/>
            <p:cNvSpPr/>
            <p:nvPr/>
          </p:nvSpPr>
          <p:spPr>
            <a:xfrm>
              <a:off x="4003475" y="1973225"/>
              <a:ext cx="11400" cy="8625"/>
            </a:xfrm>
            <a:custGeom>
              <a:rect b="b" l="l" r="r" t="t"/>
              <a:pathLst>
                <a:path extrusionOk="0" h="345" w="456">
                  <a:moveTo>
                    <a:pt x="456" y="1"/>
                  </a:moveTo>
                  <a:lnTo>
                    <a:pt x="456" y="1"/>
                  </a:lnTo>
                  <a:cubicBezTo>
                    <a:pt x="363" y="47"/>
                    <a:pt x="298" y="103"/>
                    <a:pt x="214" y="159"/>
                  </a:cubicBezTo>
                  <a:cubicBezTo>
                    <a:pt x="177" y="196"/>
                    <a:pt x="140" y="224"/>
                    <a:pt x="112" y="252"/>
                  </a:cubicBezTo>
                  <a:cubicBezTo>
                    <a:pt x="75" y="280"/>
                    <a:pt x="37" y="317"/>
                    <a:pt x="0" y="345"/>
                  </a:cubicBezTo>
                  <a:cubicBezTo>
                    <a:pt x="47" y="326"/>
                    <a:pt x="93" y="298"/>
                    <a:pt x="130" y="280"/>
                  </a:cubicBezTo>
                  <a:cubicBezTo>
                    <a:pt x="168" y="252"/>
                    <a:pt x="214" y="224"/>
                    <a:pt x="251" y="196"/>
                  </a:cubicBezTo>
                  <a:cubicBezTo>
                    <a:pt x="316" y="140"/>
                    <a:pt x="400"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3"/>
            <p:cNvSpPr/>
            <p:nvPr/>
          </p:nvSpPr>
          <p:spPr>
            <a:xfrm>
              <a:off x="4013225" y="1970900"/>
              <a:ext cx="6300" cy="6075"/>
            </a:xfrm>
            <a:custGeom>
              <a:rect b="b" l="l" r="r" t="t"/>
              <a:pathLst>
                <a:path extrusionOk="0" h="243" w="252">
                  <a:moveTo>
                    <a:pt x="251" y="1"/>
                  </a:moveTo>
                  <a:lnTo>
                    <a:pt x="112" y="103"/>
                  </a:lnTo>
                  <a:cubicBezTo>
                    <a:pt x="93" y="131"/>
                    <a:pt x="75" y="150"/>
                    <a:pt x="56" y="177"/>
                  </a:cubicBezTo>
                  <a:cubicBezTo>
                    <a:pt x="28" y="196"/>
                    <a:pt x="19" y="224"/>
                    <a:pt x="1" y="242"/>
                  </a:cubicBezTo>
                  <a:cubicBezTo>
                    <a:pt x="28" y="242"/>
                    <a:pt x="56" y="224"/>
                    <a:pt x="75" y="205"/>
                  </a:cubicBezTo>
                  <a:cubicBezTo>
                    <a:pt x="103" y="196"/>
                    <a:pt x="121" y="177"/>
                    <a:pt x="149" y="150"/>
                  </a:cubicBezTo>
                  <a:cubicBezTo>
                    <a:pt x="196" y="103"/>
                    <a:pt x="233" y="57"/>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3"/>
            <p:cNvSpPr/>
            <p:nvPr/>
          </p:nvSpPr>
          <p:spPr>
            <a:xfrm>
              <a:off x="4011125" y="1973925"/>
              <a:ext cx="11425" cy="6775"/>
            </a:xfrm>
            <a:custGeom>
              <a:rect b="b" l="l" r="r" t="t"/>
              <a:pathLst>
                <a:path extrusionOk="0" h="271" w="457">
                  <a:moveTo>
                    <a:pt x="456" y="1"/>
                  </a:moveTo>
                  <a:lnTo>
                    <a:pt x="456" y="1"/>
                  </a:lnTo>
                  <a:cubicBezTo>
                    <a:pt x="373" y="38"/>
                    <a:pt x="289" y="84"/>
                    <a:pt x="224" y="121"/>
                  </a:cubicBezTo>
                  <a:cubicBezTo>
                    <a:pt x="140" y="168"/>
                    <a:pt x="66" y="214"/>
                    <a:pt x="1" y="270"/>
                  </a:cubicBezTo>
                  <a:cubicBezTo>
                    <a:pt x="47" y="261"/>
                    <a:pt x="94" y="252"/>
                    <a:pt x="131" y="224"/>
                  </a:cubicBezTo>
                  <a:cubicBezTo>
                    <a:pt x="159" y="214"/>
                    <a:pt x="205" y="187"/>
                    <a:pt x="242" y="168"/>
                  </a:cubicBezTo>
                  <a:cubicBezTo>
                    <a:pt x="317" y="121"/>
                    <a:pt x="382"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3"/>
            <p:cNvSpPr/>
            <p:nvPr/>
          </p:nvSpPr>
          <p:spPr>
            <a:xfrm>
              <a:off x="3998825" y="1982750"/>
              <a:ext cx="7925" cy="2825"/>
            </a:xfrm>
            <a:custGeom>
              <a:rect b="b" l="l" r="r" t="t"/>
              <a:pathLst>
                <a:path extrusionOk="0" h="113" w="317">
                  <a:moveTo>
                    <a:pt x="316" y="1"/>
                  </a:moveTo>
                  <a:cubicBezTo>
                    <a:pt x="261" y="10"/>
                    <a:pt x="205" y="29"/>
                    <a:pt x="149" y="38"/>
                  </a:cubicBezTo>
                  <a:cubicBezTo>
                    <a:pt x="93" y="57"/>
                    <a:pt x="47" y="84"/>
                    <a:pt x="0" y="112"/>
                  </a:cubicBezTo>
                  <a:cubicBezTo>
                    <a:pt x="66" y="112"/>
                    <a:pt x="121" y="103"/>
                    <a:pt x="168" y="84"/>
                  </a:cubicBezTo>
                  <a:cubicBezTo>
                    <a:pt x="223" y="57"/>
                    <a:pt x="270" y="38"/>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3"/>
            <p:cNvSpPr/>
            <p:nvPr/>
          </p:nvSpPr>
          <p:spPr>
            <a:xfrm>
              <a:off x="4040175" y="1964175"/>
              <a:ext cx="9300" cy="8150"/>
            </a:xfrm>
            <a:custGeom>
              <a:rect b="b" l="l" r="r" t="t"/>
              <a:pathLst>
                <a:path extrusionOk="0" h="326" w="372">
                  <a:moveTo>
                    <a:pt x="372" y="0"/>
                  </a:moveTo>
                  <a:lnTo>
                    <a:pt x="372" y="0"/>
                  </a:lnTo>
                  <a:cubicBezTo>
                    <a:pt x="288" y="47"/>
                    <a:pt x="233" y="103"/>
                    <a:pt x="186" y="168"/>
                  </a:cubicBezTo>
                  <a:cubicBezTo>
                    <a:pt x="149" y="186"/>
                    <a:pt x="112" y="214"/>
                    <a:pt x="93" y="242"/>
                  </a:cubicBezTo>
                  <a:cubicBezTo>
                    <a:pt x="56" y="270"/>
                    <a:pt x="37" y="307"/>
                    <a:pt x="0" y="326"/>
                  </a:cubicBezTo>
                  <a:cubicBezTo>
                    <a:pt x="47" y="316"/>
                    <a:pt x="84" y="289"/>
                    <a:pt x="112" y="270"/>
                  </a:cubicBezTo>
                  <a:cubicBezTo>
                    <a:pt x="149" y="242"/>
                    <a:pt x="177" y="214"/>
                    <a:pt x="205" y="186"/>
                  </a:cubicBezTo>
                  <a:cubicBezTo>
                    <a:pt x="270" y="131"/>
                    <a:pt x="325" y="7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3"/>
            <p:cNvSpPr/>
            <p:nvPr/>
          </p:nvSpPr>
          <p:spPr>
            <a:xfrm>
              <a:off x="4035300" y="1968125"/>
              <a:ext cx="6275" cy="5600"/>
            </a:xfrm>
            <a:custGeom>
              <a:rect b="b" l="l" r="r" t="t"/>
              <a:pathLst>
                <a:path extrusionOk="0" h="224" w="251">
                  <a:moveTo>
                    <a:pt x="251" y="0"/>
                  </a:moveTo>
                  <a:lnTo>
                    <a:pt x="251" y="0"/>
                  </a:lnTo>
                  <a:cubicBezTo>
                    <a:pt x="205" y="28"/>
                    <a:pt x="158" y="75"/>
                    <a:pt x="121" y="112"/>
                  </a:cubicBezTo>
                  <a:cubicBezTo>
                    <a:pt x="74" y="140"/>
                    <a:pt x="47" y="177"/>
                    <a:pt x="0" y="223"/>
                  </a:cubicBezTo>
                  <a:cubicBezTo>
                    <a:pt x="19" y="214"/>
                    <a:pt x="56" y="205"/>
                    <a:pt x="74" y="186"/>
                  </a:cubicBezTo>
                  <a:cubicBezTo>
                    <a:pt x="102" y="177"/>
                    <a:pt x="121" y="168"/>
                    <a:pt x="149" y="140"/>
                  </a:cubicBezTo>
                  <a:cubicBezTo>
                    <a:pt x="167" y="131"/>
                    <a:pt x="177"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3"/>
            <p:cNvSpPr/>
            <p:nvPr/>
          </p:nvSpPr>
          <p:spPr>
            <a:xfrm>
              <a:off x="4044825" y="1960925"/>
              <a:ext cx="3275" cy="4200"/>
            </a:xfrm>
            <a:custGeom>
              <a:rect b="b" l="l" r="r" t="t"/>
              <a:pathLst>
                <a:path extrusionOk="0" h="168" w="131">
                  <a:moveTo>
                    <a:pt x="130" y="0"/>
                  </a:moveTo>
                  <a:lnTo>
                    <a:pt x="130" y="0"/>
                  </a:lnTo>
                  <a:cubicBezTo>
                    <a:pt x="93" y="28"/>
                    <a:pt x="84" y="47"/>
                    <a:pt x="47" y="84"/>
                  </a:cubicBezTo>
                  <a:cubicBezTo>
                    <a:pt x="47" y="93"/>
                    <a:pt x="37" y="103"/>
                    <a:pt x="19" y="121"/>
                  </a:cubicBezTo>
                  <a:cubicBezTo>
                    <a:pt x="9" y="130"/>
                    <a:pt x="9" y="140"/>
                    <a:pt x="0" y="168"/>
                  </a:cubicBezTo>
                  <a:cubicBezTo>
                    <a:pt x="47" y="149"/>
                    <a:pt x="65" y="130"/>
                    <a:pt x="93" y="103"/>
                  </a:cubicBezTo>
                  <a:cubicBezTo>
                    <a:pt x="102" y="93"/>
                    <a:pt x="102" y="75"/>
                    <a:pt x="112" y="56"/>
                  </a:cubicBezTo>
                  <a:cubicBezTo>
                    <a:pt x="130" y="38"/>
                    <a:pt x="130"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3"/>
            <p:cNvSpPr/>
            <p:nvPr/>
          </p:nvSpPr>
          <p:spPr>
            <a:xfrm>
              <a:off x="4047600" y="1986925"/>
              <a:ext cx="7450" cy="8400"/>
            </a:xfrm>
            <a:custGeom>
              <a:rect b="b" l="l" r="r" t="t"/>
              <a:pathLst>
                <a:path extrusionOk="0" h="336" w="298">
                  <a:moveTo>
                    <a:pt x="279" y="1"/>
                  </a:moveTo>
                  <a:cubicBezTo>
                    <a:pt x="270" y="75"/>
                    <a:pt x="233" y="150"/>
                    <a:pt x="177" y="196"/>
                  </a:cubicBezTo>
                  <a:cubicBezTo>
                    <a:pt x="159" y="215"/>
                    <a:pt x="131" y="243"/>
                    <a:pt x="93" y="261"/>
                  </a:cubicBezTo>
                  <a:cubicBezTo>
                    <a:pt x="84" y="280"/>
                    <a:pt x="66" y="289"/>
                    <a:pt x="47" y="298"/>
                  </a:cubicBezTo>
                  <a:cubicBezTo>
                    <a:pt x="38" y="308"/>
                    <a:pt x="10" y="326"/>
                    <a:pt x="1" y="335"/>
                  </a:cubicBezTo>
                  <a:cubicBezTo>
                    <a:pt x="28" y="335"/>
                    <a:pt x="38" y="326"/>
                    <a:pt x="66" y="326"/>
                  </a:cubicBezTo>
                  <a:cubicBezTo>
                    <a:pt x="84" y="308"/>
                    <a:pt x="93" y="308"/>
                    <a:pt x="121" y="298"/>
                  </a:cubicBezTo>
                  <a:cubicBezTo>
                    <a:pt x="159" y="289"/>
                    <a:pt x="186" y="261"/>
                    <a:pt x="224" y="233"/>
                  </a:cubicBezTo>
                  <a:cubicBezTo>
                    <a:pt x="261" y="205"/>
                    <a:pt x="279" y="168"/>
                    <a:pt x="298" y="122"/>
                  </a:cubicBezTo>
                  <a:cubicBezTo>
                    <a:pt x="298" y="75"/>
                    <a:pt x="298"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3"/>
            <p:cNvSpPr/>
            <p:nvPr/>
          </p:nvSpPr>
          <p:spPr>
            <a:xfrm>
              <a:off x="4039925" y="1992050"/>
              <a:ext cx="10025" cy="4075"/>
            </a:xfrm>
            <a:custGeom>
              <a:rect b="b" l="l" r="r" t="t"/>
              <a:pathLst>
                <a:path extrusionOk="0" h="163" w="401">
                  <a:moveTo>
                    <a:pt x="400" y="0"/>
                  </a:moveTo>
                  <a:cubicBezTo>
                    <a:pt x="373" y="0"/>
                    <a:pt x="335" y="10"/>
                    <a:pt x="298" y="28"/>
                  </a:cubicBezTo>
                  <a:cubicBezTo>
                    <a:pt x="261" y="47"/>
                    <a:pt x="233" y="56"/>
                    <a:pt x="196" y="75"/>
                  </a:cubicBezTo>
                  <a:lnTo>
                    <a:pt x="103" y="121"/>
                  </a:lnTo>
                  <a:lnTo>
                    <a:pt x="1" y="149"/>
                  </a:lnTo>
                  <a:cubicBezTo>
                    <a:pt x="15" y="158"/>
                    <a:pt x="33" y="163"/>
                    <a:pt x="53" y="163"/>
                  </a:cubicBezTo>
                  <a:cubicBezTo>
                    <a:pt x="73" y="163"/>
                    <a:pt x="94" y="158"/>
                    <a:pt x="112" y="149"/>
                  </a:cubicBezTo>
                  <a:lnTo>
                    <a:pt x="215" y="121"/>
                  </a:lnTo>
                  <a:cubicBezTo>
                    <a:pt x="289" y="93"/>
                    <a:pt x="345"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3"/>
            <p:cNvSpPr/>
            <p:nvPr/>
          </p:nvSpPr>
          <p:spPr>
            <a:xfrm>
              <a:off x="4034825" y="1997850"/>
              <a:ext cx="10025" cy="2125"/>
            </a:xfrm>
            <a:custGeom>
              <a:rect b="b" l="l" r="r" t="t"/>
              <a:pathLst>
                <a:path extrusionOk="0" h="85" w="401">
                  <a:moveTo>
                    <a:pt x="400" y="1"/>
                  </a:moveTo>
                  <a:cubicBezTo>
                    <a:pt x="326" y="1"/>
                    <a:pt x="261" y="10"/>
                    <a:pt x="196" y="29"/>
                  </a:cubicBezTo>
                  <a:cubicBezTo>
                    <a:pt x="131" y="38"/>
                    <a:pt x="75" y="47"/>
                    <a:pt x="1" y="56"/>
                  </a:cubicBezTo>
                  <a:cubicBezTo>
                    <a:pt x="38" y="84"/>
                    <a:pt x="75" y="84"/>
                    <a:pt x="103" y="84"/>
                  </a:cubicBezTo>
                  <a:cubicBezTo>
                    <a:pt x="140" y="84"/>
                    <a:pt x="177" y="75"/>
                    <a:pt x="214" y="75"/>
                  </a:cubicBezTo>
                  <a:cubicBezTo>
                    <a:pt x="233" y="75"/>
                    <a:pt x="270" y="56"/>
                    <a:pt x="307" y="47"/>
                  </a:cubicBezTo>
                  <a:cubicBezTo>
                    <a:pt x="335" y="38"/>
                    <a:pt x="372" y="29"/>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3"/>
            <p:cNvSpPr/>
            <p:nvPr/>
          </p:nvSpPr>
          <p:spPr>
            <a:xfrm>
              <a:off x="4042950" y="1989950"/>
              <a:ext cx="6300" cy="3150"/>
            </a:xfrm>
            <a:custGeom>
              <a:rect b="b" l="l" r="r" t="t"/>
              <a:pathLst>
                <a:path extrusionOk="0" h="126" w="252">
                  <a:moveTo>
                    <a:pt x="252" y="1"/>
                  </a:moveTo>
                  <a:cubicBezTo>
                    <a:pt x="205" y="19"/>
                    <a:pt x="168" y="29"/>
                    <a:pt x="122" y="47"/>
                  </a:cubicBezTo>
                  <a:cubicBezTo>
                    <a:pt x="84" y="75"/>
                    <a:pt x="47" y="94"/>
                    <a:pt x="1" y="122"/>
                  </a:cubicBezTo>
                  <a:cubicBezTo>
                    <a:pt x="12" y="124"/>
                    <a:pt x="24" y="125"/>
                    <a:pt x="36" y="125"/>
                  </a:cubicBezTo>
                  <a:cubicBezTo>
                    <a:pt x="70" y="125"/>
                    <a:pt x="105" y="115"/>
                    <a:pt x="140" y="94"/>
                  </a:cubicBezTo>
                  <a:cubicBezTo>
                    <a:pt x="168" y="84"/>
                    <a:pt x="177" y="75"/>
                    <a:pt x="196" y="57"/>
                  </a:cubicBezTo>
                  <a:cubicBezTo>
                    <a:pt x="224" y="38"/>
                    <a:pt x="233" y="29"/>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3"/>
            <p:cNvSpPr/>
            <p:nvPr/>
          </p:nvSpPr>
          <p:spPr>
            <a:xfrm>
              <a:off x="3993475" y="1993200"/>
              <a:ext cx="9100" cy="4125"/>
            </a:xfrm>
            <a:custGeom>
              <a:rect b="b" l="l" r="r" t="t"/>
              <a:pathLst>
                <a:path extrusionOk="0" h="165" w="364">
                  <a:moveTo>
                    <a:pt x="1" y="1"/>
                  </a:moveTo>
                  <a:lnTo>
                    <a:pt x="1" y="1"/>
                  </a:lnTo>
                  <a:cubicBezTo>
                    <a:pt x="19" y="29"/>
                    <a:pt x="57" y="47"/>
                    <a:pt x="66" y="84"/>
                  </a:cubicBezTo>
                  <a:cubicBezTo>
                    <a:pt x="103" y="94"/>
                    <a:pt x="122" y="112"/>
                    <a:pt x="159" y="131"/>
                  </a:cubicBezTo>
                  <a:cubicBezTo>
                    <a:pt x="209" y="145"/>
                    <a:pt x="264" y="165"/>
                    <a:pt x="317" y="165"/>
                  </a:cubicBezTo>
                  <a:cubicBezTo>
                    <a:pt x="332" y="165"/>
                    <a:pt x="348" y="163"/>
                    <a:pt x="363" y="159"/>
                  </a:cubicBezTo>
                  <a:cubicBezTo>
                    <a:pt x="298" y="140"/>
                    <a:pt x="242" y="103"/>
                    <a:pt x="187" y="84"/>
                  </a:cubicBezTo>
                  <a:cubicBezTo>
                    <a:pt x="122" y="4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3"/>
            <p:cNvSpPr/>
            <p:nvPr/>
          </p:nvSpPr>
          <p:spPr>
            <a:xfrm>
              <a:off x="3997675" y="1992750"/>
              <a:ext cx="7225" cy="2450"/>
            </a:xfrm>
            <a:custGeom>
              <a:rect b="b" l="l" r="r" t="t"/>
              <a:pathLst>
                <a:path extrusionOk="0" h="98" w="289">
                  <a:moveTo>
                    <a:pt x="0" y="0"/>
                  </a:moveTo>
                  <a:lnTo>
                    <a:pt x="0" y="0"/>
                  </a:lnTo>
                  <a:cubicBezTo>
                    <a:pt x="19" y="19"/>
                    <a:pt x="37" y="47"/>
                    <a:pt x="56" y="56"/>
                  </a:cubicBezTo>
                  <a:cubicBezTo>
                    <a:pt x="84" y="75"/>
                    <a:pt x="102" y="75"/>
                    <a:pt x="130" y="84"/>
                  </a:cubicBezTo>
                  <a:cubicBezTo>
                    <a:pt x="158" y="93"/>
                    <a:pt x="184" y="98"/>
                    <a:pt x="209" y="98"/>
                  </a:cubicBezTo>
                  <a:cubicBezTo>
                    <a:pt x="235" y="98"/>
                    <a:pt x="260" y="93"/>
                    <a:pt x="288" y="84"/>
                  </a:cubicBezTo>
                  <a:cubicBezTo>
                    <a:pt x="269" y="75"/>
                    <a:pt x="251" y="75"/>
                    <a:pt x="223" y="65"/>
                  </a:cubicBezTo>
                  <a:cubicBezTo>
                    <a:pt x="204" y="56"/>
                    <a:pt x="177" y="56"/>
                    <a:pt x="158" y="47"/>
                  </a:cubicBezTo>
                  <a:cubicBezTo>
                    <a:pt x="93" y="19"/>
                    <a:pt x="4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3"/>
            <p:cNvSpPr/>
            <p:nvPr/>
          </p:nvSpPr>
          <p:spPr>
            <a:xfrm>
              <a:off x="4001600" y="1989500"/>
              <a:ext cx="7475" cy="1800"/>
            </a:xfrm>
            <a:custGeom>
              <a:rect b="b" l="l" r="r" t="t"/>
              <a:pathLst>
                <a:path extrusionOk="0" h="72" w="299">
                  <a:moveTo>
                    <a:pt x="298" y="0"/>
                  </a:moveTo>
                  <a:cubicBezTo>
                    <a:pt x="252" y="0"/>
                    <a:pt x="196" y="0"/>
                    <a:pt x="150" y="9"/>
                  </a:cubicBezTo>
                  <a:cubicBezTo>
                    <a:pt x="94" y="19"/>
                    <a:pt x="47" y="47"/>
                    <a:pt x="1" y="65"/>
                  </a:cubicBezTo>
                  <a:cubicBezTo>
                    <a:pt x="24" y="69"/>
                    <a:pt x="46" y="71"/>
                    <a:pt x="67" y="71"/>
                  </a:cubicBezTo>
                  <a:cubicBezTo>
                    <a:pt x="97" y="71"/>
                    <a:pt x="126" y="67"/>
                    <a:pt x="159" y="56"/>
                  </a:cubicBezTo>
                  <a:cubicBezTo>
                    <a:pt x="187" y="47"/>
                    <a:pt x="205" y="47"/>
                    <a:pt x="233" y="37"/>
                  </a:cubicBezTo>
                  <a:cubicBezTo>
                    <a:pt x="252" y="37"/>
                    <a:pt x="270" y="19"/>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3"/>
            <p:cNvSpPr/>
            <p:nvPr/>
          </p:nvSpPr>
          <p:spPr>
            <a:xfrm>
              <a:off x="4005550" y="1992750"/>
              <a:ext cx="7000" cy="1425"/>
            </a:xfrm>
            <a:custGeom>
              <a:rect b="b" l="l" r="r" t="t"/>
              <a:pathLst>
                <a:path extrusionOk="0" h="57" w="280">
                  <a:moveTo>
                    <a:pt x="140" y="0"/>
                  </a:moveTo>
                  <a:cubicBezTo>
                    <a:pt x="94" y="0"/>
                    <a:pt x="47" y="10"/>
                    <a:pt x="1" y="19"/>
                  </a:cubicBezTo>
                  <a:cubicBezTo>
                    <a:pt x="47" y="47"/>
                    <a:pt x="94" y="56"/>
                    <a:pt x="140" y="56"/>
                  </a:cubicBezTo>
                  <a:cubicBezTo>
                    <a:pt x="187" y="56"/>
                    <a:pt x="233" y="47"/>
                    <a:pt x="280"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3"/>
            <p:cNvSpPr/>
            <p:nvPr/>
          </p:nvSpPr>
          <p:spPr>
            <a:xfrm>
              <a:off x="4006250" y="1997625"/>
              <a:ext cx="8625" cy="1175"/>
            </a:xfrm>
            <a:custGeom>
              <a:rect b="b" l="l" r="r" t="t"/>
              <a:pathLst>
                <a:path extrusionOk="0" h="47" w="345">
                  <a:moveTo>
                    <a:pt x="168" y="0"/>
                  </a:moveTo>
                  <a:cubicBezTo>
                    <a:pt x="112" y="0"/>
                    <a:pt x="57" y="0"/>
                    <a:pt x="1" y="10"/>
                  </a:cubicBezTo>
                  <a:cubicBezTo>
                    <a:pt x="57" y="38"/>
                    <a:pt x="122" y="47"/>
                    <a:pt x="168" y="47"/>
                  </a:cubicBezTo>
                  <a:cubicBezTo>
                    <a:pt x="233" y="47"/>
                    <a:pt x="289" y="47"/>
                    <a:pt x="345" y="38"/>
                  </a:cubicBezTo>
                  <a:cubicBezTo>
                    <a:pt x="289" y="1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3"/>
            <p:cNvSpPr/>
            <p:nvPr/>
          </p:nvSpPr>
          <p:spPr>
            <a:xfrm>
              <a:off x="4014625" y="1938625"/>
              <a:ext cx="10250" cy="4675"/>
            </a:xfrm>
            <a:custGeom>
              <a:rect b="b" l="l" r="r" t="t"/>
              <a:pathLst>
                <a:path extrusionOk="0" h="187" w="410">
                  <a:moveTo>
                    <a:pt x="288" y="1"/>
                  </a:moveTo>
                  <a:cubicBezTo>
                    <a:pt x="242" y="10"/>
                    <a:pt x="205" y="19"/>
                    <a:pt x="177" y="38"/>
                  </a:cubicBezTo>
                  <a:cubicBezTo>
                    <a:pt x="102" y="66"/>
                    <a:pt x="37" y="112"/>
                    <a:pt x="0" y="186"/>
                  </a:cubicBezTo>
                  <a:cubicBezTo>
                    <a:pt x="19" y="158"/>
                    <a:pt x="56" y="149"/>
                    <a:pt x="93" y="131"/>
                  </a:cubicBezTo>
                  <a:cubicBezTo>
                    <a:pt x="130" y="121"/>
                    <a:pt x="158" y="93"/>
                    <a:pt x="195" y="84"/>
                  </a:cubicBezTo>
                  <a:cubicBezTo>
                    <a:pt x="270" y="56"/>
                    <a:pt x="335" y="3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3"/>
            <p:cNvSpPr/>
            <p:nvPr/>
          </p:nvSpPr>
          <p:spPr>
            <a:xfrm>
              <a:off x="4013450" y="1941875"/>
              <a:ext cx="8150" cy="5125"/>
            </a:xfrm>
            <a:custGeom>
              <a:rect b="b" l="l" r="r" t="t"/>
              <a:pathLst>
                <a:path extrusionOk="0" h="205" w="326">
                  <a:moveTo>
                    <a:pt x="326" y="1"/>
                  </a:moveTo>
                  <a:cubicBezTo>
                    <a:pt x="289" y="1"/>
                    <a:pt x="252" y="10"/>
                    <a:pt x="215" y="10"/>
                  </a:cubicBezTo>
                  <a:cubicBezTo>
                    <a:pt x="187" y="19"/>
                    <a:pt x="149" y="28"/>
                    <a:pt x="122" y="56"/>
                  </a:cubicBezTo>
                  <a:cubicBezTo>
                    <a:pt x="75" y="93"/>
                    <a:pt x="19" y="140"/>
                    <a:pt x="1" y="205"/>
                  </a:cubicBezTo>
                  <a:lnTo>
                    <a:pt x="75" y="149"/>
                  </a:lnTo>
                  <a:cubicBezTo>
                    <a:pt x="103" y="140"/>
                    <a:pt x="140" y="112"/>
                    <a:pt x="159" y="103"/>
                  </a:cubicBezTo>
                  <a:cubicBezTo>
                    <a:pt x="215" y="66"/>
                    <a:pt x="261" y="38"/>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3"/>
            <p:cNvSpPr/>
            <p:nvPr/>
          </p:nvSpPr>
          <p:spPr>
            <a:xfrm>
              <a:off x="4010200" y="1946750"/>
              <a:ext cx="7925" cy="7225"/>
            </a:xfrm>
            <a:custGeom>
              <a:rect b="b" l="l" r="r" t="t"/>
              <a:pathLst>
                <a:path extrusionOk="0" h="289" w="317">
                  <a:moveTo>
                    <a:pt x="317" y="1"/>
                  </a:moveTo>
                  <a:lnTo>
                    <a:pt x="317" y="1"/>
                  </a:lnTo>
                  <a:cubicBezTo>
                    <a:pt x="261" y="29"/>
                    <a:pt x="196" y="75"/>
                    <a:pt x="131" y="131"/>
                  </a:cubicBezTo>
                  <a:lnTo>
                    <a:pt x="56" y="196"/>
                  </a:lnTo>
                  <a:cubicBezTo>
                    <a:pt x="38" y="224"/>
                    <a:pt x="10" y="261"/>
                    <a:pt x="1" y="289"/>
                  </a:cubicBezTo>
                  <a:lnTo>
                    <a:pt x="84" y="224"/>
                  </a:lnTo>
                  <a:cubicBezTo>
                    <a:pt x="122" y="196"/>
                    <a:pt x="140" y="177"/>
                    <a:pt x="168" y="149"/>
                  </a:cubicBezTo>
                  <a:cubicBezTo>
                    <a:pt x="224" y="103"/>
                    <a:pt x="270" y="56"/>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3"/>
            <p:cNvSpPr/>
            <p:nvPr/>
          </p:nvSpPr>
          <p:spPr>
            <a:xfrm>
              <a:off x="4003475" y="1949075"/>
              <a:ext cx="6525" cy="8400"/>
            </a:xfrm>
            <a:custGeom>
              <a:rect b="b" l="l" r="r" t="t"/>
              <a:pathLst>
                <a:path extrusionOk="0" h="336" w="261">
                  <a:moveTo>
                    <a:pt x="260" y="1"/>
                  </a:moveTo>
                  <a:lnTo>
                    <a:pt x="260" y="1"/>
                  </a:lnTo>
                  <a:cubicBezTo>
                    <a:pt x="186" y="47"/>
                    <a:pt x="140" y="93"/>
                    <a:pt x="93" y="140"/>
                  </a:cubicBezTo>
                  <a:cubicBezTo>
                    <a:pt x="75" y="177"/>
                    <a:pt x="47" y="196"/>
                    <a:pt x="37" y="233"/>
                  </a:cubicBezTo>
                  <a:cubicBezTo>
                    <a:pt x="28" y="270"/>
                    <a:pt x="0" y="298"/>
                    <a:pt x="0" y="335"/>
                  </a:cubicBezTo>
                  <a:lnTo>
                    <a:pt x="75" y="261"/>
                  </a:lnTo>
                  <a:cubicBezTo>
                    <a:pt x="93" y="233"/>
                    <a:pt x="121" y="196"/>
                    <a:pt x="140" y="177"/>
                  </a:cubicBezTo>
                  <a:cubicBezTo>
                    <a:pt x="186" y="131"/>
                    <a:pt x="223" y="75"/>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3"/>
            <p:cNvSpPr/>
            <p:nvPr/>
          </p:nvSpPr>
          <p:spPr>
            <a:xfrm>
              <a:off x="3999750" y="1957200"/>
              <a:ext cx="7700" cy="7925"/>
            </a:xfrm>
            <a:custGeom>
              <a:rect b="b" l="l" r="r" t="t"/>
              <a:pathLst>
                <a:path extrusionOk="0" h="317" w="308">
                  <a:moveTo>
                    <a:pt x="307" y="1"/>
                  </a:moveTo>
                  <a:lnTo>
                    <a:pt x="307" y="1"/>
                  </a:lnTo>
                  <a:cubicBezTo>
                    <a:pt x="233" y="38"/>
                    <a:pt x="177" y="84"/>
                    <a:pt x="121" y="131"/>
                  </a:cubicBezTo>
                  <a:cubicBezTo>
                    <a:pt x="94" y="149"/>
                    <a:pt x="75" y="177"/>
                    <a:pt x="47" y="214"/>
                  </a:cubicBezTo>
                  <a:cubicBezTo>
                    <a:pt x="29" y="242"/>
                    <a:pt x="1" y="279"/>
                    <a:pt x="1" y="317"/>
                  </a:cubicBezTo>
                  <a:cubicBezTo>
                    <a:pt x="29" y="279"/>
                    <a:pt x="47" y="261"/>
                    <a:pt x="75" y="233"/>
                  </a:cubicBezTo>
                  <a:lnTo>
                    <a:pt x="149" y="168"/>
                  </a:lnTo>
                  <a:cubicBezTo>
                    <a:pt x="214" y="122"/>
                    <a:pt x="261"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3"/>
            <p:cNvSpPr/>
            <p:nvPr/>
          </p:nvSpPr>
          <p:spPr>
            <a:xfrm>
              <a:off x="4028325" y="1963950"/>
              <a:ext cx="3975" cy="2575"/>
            </a:xfrm>
            <a:custGeom>
              <a:rect b="b" l="l" r="r" t="t"/>
              <a:pathLst>
                <a:path extrusionOk="0" h="103" w="159">
                  <a:moveTo>
                    <a:pt x="158" y="0"/>
                  </a:moveTo>
                  <a:cubicBezTo>
                    <a:pt x="112" y="0"/>
                    <a:pt x="93" y="9"/>
                    <a:pt x="65" y="37"/>
                  </a:cubicBezTo>
                  <a:cubicBezTo>
                    <a:pt x="47" y="47"/>
                    <a:pt x="19" y="65"/>
                    <a:pt x="0" y="102"/>
                  </a:cubicBezTo>
                  <a:cubicBezTo>
                    <a:pt x="28" y="102"/>
                    <a:pt x="65" y="84"/>
                    <a:pt x="93" y="65"/>
                  </a:cubicBezTo>
                  <a:cubicBezTo>
                    <a:pt x="112" y="56"/>
                    <a:pt x="130"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3"/>
            <p:cNvSpPr/>
            <p:nvPr/>
          </p:nvSpPr>
          <p:spPr>
            <a:xfrm>
              <a:off x="4032275" y="1963250"/>
              <a:ext cx="4200" cy="2800"/>
            </a:xfrm>
            <a:custGeom>
              <a:rect b="b" l="l" r="r" t="t"/>
              <a:pathLst>
                <a:path extrusionOk="0" h="112" w="168">
                  <a:moveTo>
                    <a:pt x="168" y="0"/>
                  </a:moveTo>
                  <a:cubicBezTo>
                    <a:pt x="130" y="0"/>
                    <a:pt x="93" y="28"/>
                    <a:pt x="75" y="37"/>
                  </a:cubicBezTo>
                  <a:cubicBezTo>
                    <a:pt x="38" y="47"/>
                    <a:pt x="10" y="75"/>
                    <a:pt x="0" y="112"/>
                  </a:cubicBezTo>
                  <a:cubicBezTo>
                    <a:pt x="38" y="112"/>
                    <a:pt x="75" y="93"/>
                    <a:pt x="93" y="75"/>
                  </a:cubicBezTo>
                  <a:cubicBezTo>
                    <a:pt x="130" y="65"/>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3"/>
            <p:cNvSpPr/>
            <p:nvPr/>
          </p:nvSpPr>
          <p:spPr>
            <a:xfrm>
              <a:off x="3993725" y="1968825"/>
              <a:ext cx="3725" cy="6050"/>
            </a:xfrm>
            <a:custGeom>
              <a:rect b="b" l="l" r="r" t="t"/>
              <a:pathLst>
                <a:path extrusionOk="0" h="242" w="149">
                  <a:moveTo>
                    <a:pt x="149" y="0"/>
                  </a:moveTo>
                  <a:lnTo>
                    <a:pt x="149" y="0"/>
                  </a:lnTo>
                  <a:cubicBezTo>
                    <a:pt x="112" y="28"/>
                    <a:pt x="84" y="75"/>
                    <a:pt x="47" y="103"/>
                  </a:cubicBezTo>
                  <a:lnTo>
                    <a:pt x="9" y="177"/>
                  </a:lnTo>
                  <a:cubicBezTo>
                    <a:pt x="9" y="195"/>
                    <a:pt x="0" y="223"/>
                    <a:pt x="0" y="242"/>
                  </a:cubicBezTo>
                  <a:cubicBezTo>
                    <a:pt x="37" y="214"/>
                    <a:pt x="65" y="168"/>
                    <a:pt x="93" y="130"/>
                  </a:cubicBezTo>
                  <a:cubicBezTo>
                    <a:pt x="112" y="93"/>
                    <a:pt x="13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3"/>
            <p:cNvSpPr/>
            <p:nvPr/>
          </p:nvSpPr>
          <p:spPr>
            <a:xfrm>
              <a:off x="3348475" y="2267450"/>
              <a:ext cx="72475" cy="67075"/>
            </a:xfrm>
            <a:custGeom>
              <a:rect b="b" l="l" r="r" t="t"/>
              <a:pathLst>
                <a:path extrusionOk="0" h="2683" w="2899">
                  <a:moveTo>
                    <a:pt x="967" y="1"/>
                  </a:moveTo>
                  <a:cubicBezTo>
                    <a:pt x="948" y="1"/>
                    <a:pt x="929" y="2"/>
                    <a:pt x="911" y="3"/>
                  </a:cubicBezTo>
                  <a:cubicBezTo>
                    <a:pt x="715" y="31"/>
                    <a:pt x="511" y="171"/>
                    <a:pt x="492" y="366"/>
                  </a:cubicBezTo>
                  <a:cubicBezTo>
                    <a:pt x="455" y="589"/>
                    <a:pt x="632" y="765"/>
                    <a:pt x="790" y="914"/>
                  </a:cubicBezTo>
                  <a:cubicBezTo>
                    <a:pt x="693" y="897"/>
                    <a:pt x="593" y="880"/>
                    <a:pt x="493" y="880"/>
                  </a:cubicBezTo>
                  <a:cubicBezTo>
                    <a:pt x="430" y="880"/>
                    <a:pt x="368" y="887"/>
                    <a:pt x="307" y="905"/>
                  </a:cubicBezTo>
                  <a:cubicBezTo>
                    <a:pt x="139" y="951"/>
                    <a:pt x="0" y="1090"/>
                    <a:pt x="0" y="1248"/>
                  </a:cubicBezTo>
                  <a:cubicBezTo>
                    <a:pt x="9" y="1416"/>
                    <a:pt x="167" y="1555"/>
                    <a:pt x="325" y="1611"/>
                  </a:cubicBezTo>
                  <a:cubicBezTo>
                    <a:pt x="492" y="1666"/>
                    <a:pt x="669" y="1694"/>
                    <a:pt x="818" y="1769"/>
                  </a:cubicBezTo>
                  <a:cubicBezTo>
                    <a:pt x="650" y="1815"/>
                    <a:pt x="492" y="1861"/>
                    <a:pt x="353" y="1954"/>
                  </a:cubicBezTo>
                  <a:cubicBezTo>
                    <a:pt x="214" y="2047"/>
                    <a:pt x="121" y="2224"/>
                    <a:pt x="167" y="2391"/>
                  </a:cubicBezTo>
                  <a:cubicBezTo>
                    <a:pt x="225" y="2613"/>
                    <a:pt x="501" y="2682"/>
                    <a:pt x="744" y="2682"/>
                  </a:cubicBezTo>
                  <a:cubicBezTo>
                    <a:pt x="776" y="2682"/>
                    <a:pt x="806" y="2681"/>
                    <a:pt x="836" y="2679"/>
                  </a:cubicBezTo>
                  <a:cubicBezTo>
                    <a:pt x="1505" y="2623"/>
                    <a:pt x="2137" y="2410"/>
                    <a:pt x="2694" y="2047"/>
                  </a:cubicBezTo>
                  <a:cubicBezTo>
                    <a:pt x="2899" y="1945"/>
                    <a:pt x="2815" y="1657"/>
                    <a:pt x="2759" y="1518"/>
                  </a:cubicBezTo>
                  <a:cubicBezTo>
                    <a:pt x="2462" y="951"/>
                    <a:pt x="2044" y="440"/>
                    <a:pt x="1477" y="143"/>
                  </a:cubicBezTo>
                  <a:cubicBezTo>
                    <a:pt x="1318" y="75"/>
                    <a:pt x="1143" y="1"/>
                    <a:pt x="9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3"/>
            <p:cNvSpPr/>
            <p:nvPr/>
          </p:nvSpPr>
          <p:spPr>
            <a:xfrm>
              <a:off x="3347300" y="2266275"/>
              <a:ext cx="72275" cy="68575"/>
            </a:xfrm>
            <a:custGeom>
              <a:rect b="b" l="l" r="r" t="t"/>
              <a:pathLst>
                <a:path extrusionOk="0" h="2743" w="2891">
                  <a:moveTo>
                    <a:pt x="2834" y="1620"/>
                  </a:moveTo>
                  <a:cubicBezTo>
                    <a:pt x="2871" y="1713"/>
                    <a:pt x="2890" y="1796"/>
                    <a:pt x="2890" y="1889"/>
                  </a:cubicBezTo>
                  <a:lnTo>
                    <a:pt x="2890" y="1889"/>
                  </a:lnTo>
                  <a:cubicBezTo>
                    <a:pt x="2890" y="1796"/>
                    <a:pt x="2871" y="1704"/>
                    <a:pt x="2834" y="1620"/>
                  </a:cubicBezTo>
                  <a:close/>
                  <a:moveTo>
                    <a:pt x="997" y="1"/>
                  </a:moveTo>
                  <a:cubicBezTo>
                    <a:pt x="925" y="1"/>
                    <a:pt x="853" y="14"/>
                    <a:pt x="781" y="50"/>
                  </a:cubicBezTo>
                  <a:cubicBezTo>
                    <a:pt x="688" y="87"/>
                    <a:pt x="605" y="143"/>
                    <a:pt x="558" y="227"/>
                  </a:cubicBezTo>
                  <a:cubicBezTo>
                    <a:pt x="502" y="310"/>
                    <a:pt x="474" y="413"/>
                    <a:pt x="502" y="515"/>
                  </a:cubicBezTo>
                  <a:cubicBezTo>
                    <a:pt x="512" y="626"/>
                    <a:pt x="567" y="701"/>
                    <a:pt x="632" y="775"/>
                  </a:cubicBezTo>
                  <a:cubicBezTo>
                    <a:pt x="651" y="812"/>
                    <a:pt x="688" y="840"/>
                    <a:pt x="725" y="877"/>
                  </a:cubicBezTo>
                  <a:cubicBezTo>
                    <a:pt x="688" y="877"/>
                    <a:pt x="642" y="868"/>
                    <a:pt x="605" y="868"/>
                  </a:cubicBezTo>
                  <a:cubicBezTo>
                    <a:pt x="512" y="868"/>
                    <a:pt x="428" y="868"/>
                    <a:pt x="335" y="886"/>
                  </a:cubicBezTo>
                  <a:cubicBezTo>
                    <a:pt x="242" y="914"/>
                    <a:pt x="168" y="970"/>
                    <a:pt x="103" y="1035"/>
                  </a:cubicBezTo>
                  <a:cubicBezTo>
                    <a:pt x="47" y="1109"/>
                    <a:pt x="1" y="1212"/>
                    <a:pt x="10" y="1305"/>
                  </a:cubicBezTo>
                  <a:cubicBezTo>
                    <a:pt x="28" y="1407"/>
                    <a:pt x="84" y="1490"/>
                    <a:pt x="140" y="1555"/>
                  </a:cubicBezTo>
                  <a:cubicBezTo>
                    <a:pt x="214" y="1611"/>
                    <a:pt x="289" y="1658"/>
                    <a:pt x="372" y="1695"/>
                  </a:cubicBezTo>
                  <a:cubicBezTo>
                    <a:pt x="502" y="1732"/>
                    <a:pt x="632" y="1760"/>
                    <a:pt x="744" y="1806"/>
                  </a:cubicBezTo>
                  <a:cubicBezTo>
                    <a:pt x="632" y="1843"/>
                    <a:pt x="512" y="1881"/>
                    <a:pt x="409" y="1955"/>
                  </a:cubicBezTo>
                  <a:cubicBezTo>
                    <a:pt x="335" y="2001"/>
                    <a:pt x="279" y="2076"/>
                    <a:pt x="242" y="2141"/>
                  </a:cubicBezTo>
                  <a:cubicBezTo>
                    <a:pt x="214" y="2215"/>
                    <a:pt x="186" y="2308"/>
                    <a:pt x="186" y="2392"/>
                  </a:cubicBezTo>
                  <a:cubicBezTo>
                    <a:pt x="196" y="2466"/>
                    <a:pt x="242" y="2550"/>
                    <a:pt x="307" y="2605"/>
                  </a:cubicBezTo>
                  <a:cubicBezTo>
                    <a:pt x="363" y="2670"/>
                    <a:pt x="447" y="2698"/>
                    <a:pt x="521" y="2717"/>
                  </a:cubicBezTo>
                  <a:cubicBezTo>
                    <a:pt x="600" y="2735"/>
                    <a:pt x="679" y="2742"/>
                    <a:pt x="759" y="2742"/>
                  </a:cubicBezTo>
                  <a:cubicBezTo>
                    <a:pt x="839" y="2742"/>
                    <a:pt x="920" y="2735"/>
                    <a:pt x="1004" y="2726"/>
                  </a:cubicBezTo>
                  <a:cubicBezTo>
                    <a:pt x="1311" y="2689"/>
                    <a:pt x="1617" y="2605"/>
                    <a:pt x="1915" y="2503"/>
                  </a:cubicBezTo>
                  <a:cubicBezTo>
                    <a:pt x="2212" y="2401"/>
                    <a:pt x="2500" y="2262"/>
                    <a:pt x="2769" y="2085"/>
                  </a:cubicBezTo>
                  <a:lnTo>
                    <a:pt x="2769" y="2085"/>
                  </a:lnTo>
                  <a:cubicBezTo>
                    <a:pt x="2500" y="2252"/>
                    <a:pt x="2221" y="2392"/>
                    <a:pt x="1915" y="2494"/>
                  </a:cubicBezTo>
                  <a:cubicBezTo>
                    <a:pt x="1617" y="2596"/>
                    <a:pt x="1311" y="2652"/>
                    <a:pt x="1004" y="2689"/>
                  </a:cubicBezTo>
                  <a:cubicBezTo>
                    <a:pt x="946" y="2692"/>
                    <a:pt x="888" y="2694"/>
                    <a:pt x="831" y="2694"/>
                  </a:cubicBezTo>
                  <a:cubicBezTo>
                    <a:pt x="732" y="2694"/>
                    <a:pt x="634" y="2688"/>
                    <a:pt x="539" y="2670"/>
                  </a:cubicBezTo>
                  <a:cubicBezTo>
                    <a:pt x="465" y="2642"/>
                    <a:pt x="400" y="2605"/>
                    <a:pt x="335" y="2559"/>
                  </a:cubicBezTo>
                  <a:cubicBezTo>
                    <a:pt x="279" y="2512"/>
                    <a:pt x="242" y="2447"/>
                    <a:pt x="242" y="2373"/>
                  </a:cubicBezTo>
                  <a:cubicBezTo>
                    <a:pt x="233" y="2308"/>
                    <a:pt x="261" y="2234"/>
                    <a:pt x="307" y="2169"/>
                  </a:cubicBezTo>
                  <a:cubicBezTo>
                    <a:pt x="335" y="2113"/>
                    <a:pt x="400" y="2048"/>
                    <a:pt x="456" y="2001"/>
                  </a:cubicBezTo>
                  <a:cubicBezTo>
                    <a:pt x="586" y="1927"/>
                    <a:pt x="735" y="1890"/>
                    <a:pt x="883" y="1853"/>
                  </a:cubicBezTo>
                  <a:lnTo>
                    <a:pt x="985" y="1834"/>
                  </a:lnTo>
                  <a:lnTo>
                    <a:pt x="893" y="1788"/>
                  </a:lnTo>
                  <a:cubicBezTo>
                    <a:pt x="744" y="1695"/>
                    <a:pt x="567" y="1667"/>
                    <a:pt x="419" y="1611"/>
                  </a:cubicBezTo>
                  <a:cubicBezTo>
                    <a:pt x="354" y="1583"/>
                    <a:pt x="279" y="1537"/>
                    <a:pt x="224" y="1490"/>
                  </a:cubicBezTo>
                  <a:cubicBezTo>
                    <a:pt x="168" y="1444"/>
                    <a:pt x="131" y="1379"/>
                    <a:pt x="121" y="1305"/>
                  </a:cubicBezTo>
                  <a:cubicBezTo>
                    <a:pt x="103" y="1240"/>
                    <a:pt x="140" y="1165"/>
                    <a:pt x="186" y="1109"/>
                  </a:cubicBezTo>
                  <a:cubicBezTo>
                    <a:pt x="233" y="1054"/>
                    <a:pt x="307" y="1017"/>
                    <a:pt x="372" y="998"/>
                  </a:cubicBezTo>
                  <a:cubicBezTo>
                    <a:pt x="435" y="978"/>
                    <a:pt x="500" y="970"/>
                    <a:pt x="567" y="970"/>
                  </a:cubicBezTo>
                  <a:cubicBezTo>
                    <a:pt x="660" y="970"/>
                    <a:pt x="754" y="986"/>
                    <a:pt x="846" y="1007"/>
                  </a:cubicBezTo>
                  <a:lnTo>
                    <a:pt x="1004" y="1026"/>
                  </a:lnTo>
                  <a:lnTo>
                    <a:pt x="1004" y="1026"/>
                  </a:lnTo>
                  <a:lnTo>
                    <a:pt x="883" y="924"/>
                  </a:lnTo>
                  <a:cubicBezTo>
                    <a:pt x="818" y="868"/>
                    <a:pt x="753" y="812"/>
                    <a:pt x="697" y="738"/>
                  </a:cubicBezTo>
                  <a:cubicBezTo>
                    <a:pt x="642" y="673"/>
                    <a:pt x="605" y="598"/>
                    <a:pt x="595" y="515"/>
                  </a:cubicBezTo>
                  <a:cubicBezTo>
                    <a:pt x="586" y="441"/>
                    <a:pt x="595" y="357"/>
                    <a:pt x="642" y="283"/>
                  </a:cubicBezTo>
                  <a:cubicBezTo>
                    <a:pt x="688" y="218"/>
                    <a:pt x="753" y="162"/>
                    <a:pt x="827" y="125"/>
                  </a:cubicBezTo>
                  <a:cubicBezTo>
                    <a:pt x="911" y="87"/>
                    <a:pt x="985" y="78"/>
                    <a:pt x="1069" y="78"/>
                  </a:cubicBezTo>
                  <a:cubicBezTo>
                    <a:pt x="1153" y="78"/>
                    <a:pt x="1246" y="97"/>
                    <a:pt x="1329" y="134"/>
                  </a:cubicBezTo>
                  <a:cubicBezTo>
                    <a:pt x="1404" y="171"/>
                    <a:pt x="1487" y="208"/>
                    <a:pt x="1571" y="255"/>
                  </a:cubicBezTo>
                  <a:cubicBezTo>
                    <a:pt x="1654" y="301"/>
                    <a:pt x="1719" y="348"/>
                    <a:pt x="1803" y="394"/>
                  </a:cubicBezTo>
                  <a:cubicBezTo>
                    <a:pt x="2091" y="589"/>
                    <a:pt x="2351" y="859"/>
                    <a:pt x="2556" y="1156"/>
                  </a:cubicBezTo>
                  <a:cubicBezTo>
                    <a:pt x="2658" y="1305"/>
                    <a:pt x="2751" y="1463"/>
                    <a:pt x="2834" y="1620"/>
                  </a:cubicBezTo>
                  <a:cubicBezTo>
                    <a:pt x="2751" y="1463"/>
                    <a:pt x="2676" y="1295"/>
                    <a:pt x="2565" y="1156"/>
                  </a:cubicBezTo>
                  <a:cubicBezTo>
                    <a:pt x="2370" y="859"/>
                    <a:pt x="2128" y="580"/>
                    <a:pt x="1822" y="366"/>
                  </a:cubicBezTo>
                  <a:cubicBezTo>
                    <a:pt x="1757" y="310"/>
                    <a:pt x="1673" y="264"/>
                    <a:pt x="1589" y="218"/>
                  </a:cubicBezTo>
                  <a:cubicBezTo>
                    <a:pt x="1515" y="171"/>
                    <a:pt x="1431" y="125"/>
                    <a:pt x="1348" y="97"/>
                  </a:cubicBezTo>
                  <a:cubicBezTo>
                    <a:pt x="1246" y="41"/>
                    <a:pt x="1153" y="22"/>
                    <a:pt x="1060" y="4"/>
                  </a:cubicBezTo>
                  <a:cubicBezTo>
                    <a:pt x="1039" y="2"/>
                    <a:pt x="1018"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3"/>
            <p:cNvSpPr/>
            <p:nvPr/>
          </p:nvSpPr>
          <p:spPr>
            <a:xfrm>
              <a:off x="3368675" y="2311650"/>
              <a:ext cx="49500" cy="4200"/>
            </a:xfrm>
            <a:custGeom>
              <a:rect b="b" l="l" r="r" t="t"/>
              <a:pathLst>
                <a:path extrusionOk="0" h="168" w="1980">
                  <a:moveTo>
                    <a:pt x="0" y="1"/>
                  </a:moveTo>
                  <a:cubicBezTo>
                    <a:pt x="168" y="19"/>
                    <a:pt x="335" y="28"/>
                    <a:pt x="493" y="38"/>
                  </a:cubicBezTo>
                  <a:lnTo>
                    <a:pt x="994" y="75"/>
                  </a:lnTo>
                  <a:lnTo>
                    <a:pt x="1496" y="112"/>
                  </a:lnTo>
                  <a:cubicBezTo>
                    <a:pt x="1580" y="121"/>
                    <a:pt x="1654" y="121"/>
                    <a:pt x="1738" y="131"/>
                  </a:cubicBezTo>
                  <a:lnTo>
                    <a:pt x="1979" y="168"/>
                  </a:lnTo>
                  <a:cubicBezTo>
                    <a:pt x="1831" y="121"/>
                    <a:pt x="1654" y="93"/>
                    <a:pt x="1496" y="75"/>
                  </a:cubicBezTo>
                  <a:cubicBezTo>
                    <a:pt x="1329" y="47"/>
                    <a:pt x="1162" y="38"/>
                    <a:pt x="994" y="28"/>
                  </a:cubicBezTo>
                  <a:cubicBezTo>
                    <a:pt x="837" y="19"/>
                    <a:pt x="660"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3"/>
            <p:cNvSpPr/>
            <p:nvPr/>
          </p:nvSpPr>
          <p:spPr>
            <a:xfrm>
              <a:off x="3368900" y="2290275"/>
              <a:ext cx="50425" cy="23250"/>
            </a:xfrm>
            <a:custGeom>
              <a:rect b="b" l="l" r="r" t="t"/>
              <a:pathLst>
                <a:path extrusionOk="0" h="930" w="2017">
                  <a:moveTo>
                    <a:pt x="1" y="1"/>
                  </a:moveTo>
                  <a:cubicBezTo>
                    <a:pt x="159" y="94"/>
                    <a:pt x="326" y="177"/>
                    <a:pt x="502" y="252"/>
                  </a:cubicBezTo>
                  <a:cubicBezTo>
                    <a:pt x="660" y="335"/>
                    <a:pt x="837" y="419"/>
                    <a:pt x="995" y="503"/>
                  </a:cubicBezTo>
                  <a:cubicBezTo>
                    <a:pt x="1162" y="577"/>
                    <a:pt x="1320" y="660"/>
                    <a:pt x="1496" y="735"/>
                  </a:cubicBezTo>
                  <a:cubicBezTo>
                    <a:pt x="1673" y="800"/>
                    <a:pt x="1850" y="883"/>
                    <a:pt x="2017" y="930"/>
                  </a:cubicBezTo>
                  <a:cubicBezTo>
                    <a:pt x="1924" y="893"/>
                    <a:pt x="1850" y="846"/>
                    <a:pt x="1766" y="809"/>
                  </a:cubicBezTo>
                  <a:cubicBezTo>
                    <a:pt x="1673" y="781"/>
                    <a:pt x="1589" y="735"/>
                    <a:pt x="1506" y="698"/>
                  </a:cubicBezTo>
                  <a:lnTo>
                    <a:pt x="1013" y="456"/>
                  </a:lnTo>
                  <a:lnTo>
                    <a:pt x="512" y="224"/>
                  </a:lnTo>
                  <a:cubicBezTo>
                    <a:pt x="335"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3"/>
            <p:cNvSpPr/>
            <p:nvPr/>
          </p:nvSpPr>
          <p:spPr>
            <a:xfrm>
              <a:off x="3387475" y="2310025"/>
              <a:ext cx="14200" cy="1175"/>
            </a:xfrm>
            <a:custGeom>
              <a:rect b="b" l="l" r="r" t="t"/>
              <a:pathLst>
                <a:path extrusionOk="0" h="47" w="568">
                  <a:moveTo>
                    <a:pt x="289" y="1"/>
                  </a:moveTo>
                  <a:cubicBezTo>
                    <a:pt x="187" y="1"/>
                    <a:pt x="94" y="1"/>
                    <a:pt x="1" y="10"/>
                  </a:cubicBezTo>
                  <a:cubicBezTo>
                    <a:pt x="94" y="38"/>
                    <a:pt x="187" y="38"/>
                    <a:pt x="289" y="47"/>
                  </a:cubicBezTo>
                  <a:lnTo>
                    <a:pt x="568" y="47"/>
                  </a:lnTo>
                  <a:lnTo>
                    <a:pt x="428" y="10"/>
                  </a:lnTo>
                  <a:cubicBezTo>
                    <a:pt x="382" y="10"/>
                    <a:pt x="335"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3"/>
            <p:cNvSpPr/>
            <p:nvPr/>
          </p:nvSpPr>
          <p:spPr>
            <a:xfrm>
              <a:off x="3381900" y="2307700"/>
              <a:ext cx="9100" cy="1375"/>
            </a:xfrm>
            <a:custGeom>
              <a:rect b="b" l="l" r="r" t="t"/>
              <a:pathLst>
                <a:path extrusionOk="0" h="55" w="364">
                  <a:moveTo>
                    <a:pt x="177" y="1"/>
                  </a:moveTo>
                  <a:cubicBezTo>
                    <a:pt x="122" y="10"/>
                    <a:pt x="57" y="19"/>
                    <a:pt x="1" y="47"/>
                  </a:cubicBezTo>
                  <a:cubicBezTo>
                    <a:pt x="38" y="52"/>
                    <a:pt x="71" y="54"/>
                    <a:pt x="102" y="54"/>
                  </a:cubicBezTo>
                  <a:cubicBezTo>
                    <a:pt x="133" y="54"/>
                    <a:pt x="164" y="52"/>
                    <a:pt x="196" y="47"/>
                  </a:cubicBezTo>
                  <a:cubicBezTo>
                    <a:pt x="224" y="47"/>
                    <a:pt x="252" y="38"/>
                    <a:pt x="280" y="38"/>
                  </a:cubicBezTo>
                  <a:cubicBezTo>
                    <a:pt x="298" y="38"/>
                    <a:pt x="326" y="19"/>
                    <a:pt x="363" y="19"/>
                  </a:cubicBezTo>
                  <a:cubicBezTo>
                    <a:pt x="326" y="10"/>
                    <a:pt x="298"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3"/>
            <p:cNvSpPr/>
            <p:nvPr/>
          </p:nvSpPr>
          <p:spPr>
            <a:xfrm>
              <a:off x="3382150" y="2304450"/>
              <a:ext cx="13025" cy="2575"/>
            </a:xfrm>
            <a:custGeom>
              <a:rect b="b" l="l" r="r" t="t"/>
              <a:pathLst>
                <a:path extrusionOk="0" h="103" w="521">
                  <a:moveTo>
                    <a:pt x="0" y="1"/>
                  </a:moveTo>
                  <a:cubicBezTo>
                    <a:pt x="84" y="38"/>
                    <a:pt x="167" y="47"/>
                    <a:pt x="260" y="66"/>
                  </a:cubicBezTo>
                  <a:cubicBezTo>
                    <a:pt x="353" y="93"/>
                    <a:pt x="428" y="93"/>
                    <a:pt x="521" y="103"/>
                  </a:cubicBezTo>
                  <a:cubicBezTo>
                    <a:pt x="483" y="84"/>
                    <a:pt x="446" y="75"/>
                    <a:pt x="400" y="56"/>
                  </a:cubicBezTo>
                  <a:cubicBezTo>
                    <a:pt x="353" y="47"/>
                    <a:pt x="316" y="38"/>
                    <a:pt x="270" y="28"/>
                  </a:cubicBezTo>
                  <a:cubicBezTo>
                    <a:pt x="177" y="10"/>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3"/>
            <p:cNvSpPr/>
            <p:nvPr/>
          </p:nvSpPr>
          <p:spPr>
            <a:xfrm>
              <a:off x="3399575" y="2308175"/>
              <a:ext cx="7900" cy="3025"/>
            </a:xfrm>
            <a:custGeom>
              <a:rect b="b" l="l" r="r" t="t"/>
              <a:pathLst>
                <a:path extrusionOk="0" h="121" w="316">
                  <a:moveTo>
                    <a:pt x="0" y="0"/>
                  </a:moveTo>
                  <a:cubicBezTo>
                    <a:pt x="46" y="37"/>
                    <a:pt x="93" y="65"/>
                    <a:pt x="158" y="84"/>
                  </a:cubicBezTo>
                  <a:cubicBezTo>
                    <a:pt x="204" y="112"/>
                    <a:pt x="260" y="121"/>
                    <a:pt x="316" y="121"/>
                  </a:cubicBezTo>
                  <a:cubicBezTo>
                    <a:pt x="269" y="84"/>
                    <a:pt x="214" y="65"/>
                    <a:pt x="167" y="37"/>
                  </a:cubicBezTo>
                  <a:cubicBezTo>
                    <a:pt x="121"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3"/>
            <p:cNvSpPr/>
            <p:nvPr/>
          </p:nvSpPr>
          <p:spPr>
            <a:xfrm>
              <a:off x="3355425" y="2293075"/>
              <a:ext cx="12575" cy="1475"/>
            </a:xfrm>
            <a:custGeom>
              <a:rect b="b" l="l" r="r" t="t"/>
              <a:pathLst>
                <a:path extrusionOk="0" h="59" w="503">
                  <a:moveTo>
                    <a:pt x="252" y="0"/>
                  </a:moveTo>
                  <a:cubicBezTo>
                    <a:pt x="168" y="0"/>
                    <a:pt x="84" y="19"/>
                    <a:pt x="1" y="37"/>
                  </a:cubicBezTo>
                  <a:cubicBezTo>
                    <a:pt x="43" y="51"/>
                    <a:pt x="84" y="58"/>
                    <a:pt x="126" y="58"/>
                  </a:cubicBezTo>
                  <a:cubicBezTo>
                    <a:pt x="168" y="58"/>
                    <a:pt x="210" y="51"/>
                    <a:pt x="252" y="37"/>
                  </a:cubicBezTo>
                  <a:lnTo>
                    <a:pt x="502" y="37"/>
                  </a:lnTo>
                  <a:cubicBezTo>
                    <a:pt x="456" y="19"/>
                    <a:pt x="419"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3"/>
            <p:cNvSpPr/>
            <p:nvPr/>
          </p:nvSpPr>
          <p:spPr>
            <a:xfrm>
              <a:off x="3363550" y="2295150"/>
              <a:ext cx="8625" cy="1300"/>
            </a:xfrm>
            <a:custGeom>
              <a:rect b="b" l="l" r="r" t="t"/>
              <a:pathLst>
                <a:path extrusionOk="0" h="52" w="345">
                  <a:moveTo>
                    <a:pt x="168" y="1"/>
                  </a:moveTo>
                  <a:cubicBezTo>
                    <a:pt x="140" y="1"/>
                    <a:pt x="112" y="10"/>
                    <a:pt x="85" y="10"/>
                  </a:cubicBezTo>
                  <a:cubicBezTo>
                    <a:pt x="66" y="10"/>
                    <a:pt x="29" y="29"/>
                    <a:pt x="1" y="38"/>
                  </a:cubicBezTo>
                  <a:cubicBezTo>
                    <a:pt x="54" y="45"/>
                    <a:pt x="92" y="51"/>
                    <a:pt x="127" y="51"/>
                  </a:cubicBezTo>
                  <a:cubicBezTo>
                    <a:pt x="141" y="51"/>
                    <a:pt x="155" y="50"/>
                    <a:pt x="168" y="47"/>
                  </a:cubicBezTo>
                  <a:lnTo>
                    <a:pt x="345" y="47"/>
                  </a:lnTo>
                  <a:cubicBezTo>
                    <a:pt x="317" y="29"/>
                    <a:pt x="280" y="29"/>
                    <a:pt x="261" y="10"/>
                  </a:cubicBezTo>
                  <a:cubicBezTo>
                    <a:pt x="224" y="1"/>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3"/>
            <p:cNvSpPr/>
            <p:nvPr/>
          </p:nvSpPr>
          <p:spPr>
            <a:xfrm>
              <a:off x="3354275" y="2296100"/>
              <a:ext cx="5125" cy="1400"/>
            </a:xfrm>
            <a:custGeom>
              <a:rect b="b" l="l" r="r" t="t"/>
              <a:pathLst>
                <a:path extrusionOk="0" h="56" w="205">
                  <a:moveTo>
                    <a:pt x="93" y="0"/>
                  </a:moveTo>
                  <a:cubicBezTo>
                    <a:pt x="84" y="0"/>
                    <a:pt x="65" y="0"/>
                    <a:pt x="47" y="9"/>
                  </a:cubicBezTo>
                  <a:cubicBezTo>
                    <a:pt x="28" y="19"/>
                    <a:pt x="10" y="37"/>
                    <a:pt x="0" y="47"/>
                  </a:cubicBezTo>
                  <a:cubicBezTo>
                    <a:pt x="37" y="56"/>
                    <a:pt x="75" y="56"/>
                    <a:pt x="112" y="56"/>
                  </a:cubicBezTo>
                  <a:cubicBezTo>
                    <a:pt x="121" y="56"/>
                    <a:pt x="140" y="47"/>
                    <a:pt x="158" y="47"/>
                  </a:cubicBezTo>
                  <a:cubicBezTo>
                    <a:pt x="168" y="37"/>
                    <a:pt x="186" y="37"/>
                    <a:pt x="205" y="19"/>
                  </a:cubicBezTo>
                  <a:cubicBezTo>
                    <a:pt x="168" y="0"/>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3"/>
            <p:cNvSpPr/>
            <p:nvPr/>
          </p:nvSpPr>
          <p:spPr>
            <a:xfrm>
              <a:off x="3366575" y="2270550"/>
              <a:ext cx="10950" cy="3275"/>
            </a:xfrm>
            <a:custGeom>
              <a:rect b="b" l="l" r="r" t="t"/>
              <a:pathLst>
                <a:path extrusionOk="0" h="131" w="438">
                  <a:moveTo>
                    <a:pt x="196" y="0"/>
                  </a:moveTo>
                  <a:cubicBezTo>
                    <a:pt x="159" y="0"/>
                    <a:pt x="112" y="9"/>
                    <a:pt x="84" y="37"/>
                  </a:cubicBezTo>
                  <a:cubicBezTo>
                    <a:pt x="47" y="56"/>
                    <a:pt x="10" y="93"/>
                    <a:pt x="1" y="130"/>
                  </a:cubicBezTo>
                  <a:cubicBezTo>
                    <a:pt x="56" y="65"/>
                    <a:pt x="122" y="47"/>
                    <a:pt x="205" y="47"/>
                  </a:cubicBezTo>
                  <a:cubicBezTo>
                    <a:pt x="218" y="40"/>
                    <a:pt x="231" y="38"/>
                    <a:pt x="245" y="38"/>
                  </a:cubicBezTo>
                  <a:cubicBezTo>
                    <a:pt x="272" y="38"/>
                    <a:pt x="301" y="47"/>
                    <a:pt x="326" y="47"/>
                  </a:cubicBezTo>
                  <a:cubicBezTo>
                    <a:pt x="344" y="56"/>
                    <a:pt x="354" y="56"/>
                    <a:pt x="382" y="56"/>
                  </a:cubicBezTo>
                  <a:cubicBezTo>
                    <a:pt x="410" y="56"/>
                    <a:pt x="419" y="65"/>
                    <a:pt x="437" y="65"/>
                  </a:cubicBezTo>
                  <a:cubicBezTo>
                    <a:pt x="419" y="56"/>
                    <a:pt x="410" y="47"/>
                    <a:pt x="382" y="37"/>
                  </a:cubicBezTo>
                  <a:cubicBezTo>
                    <a:pt x="354" y="19"/>
                    <a:pt x="344" y="19"/>
                    <a:pt x="326" y="9"/>
                  </a:cubicBezTo>
                  <a:cubicBezTo>
                    <a:pt x="279" y="0"/>
                    <a:pt x="242"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3"/>
            <p:cNvSpPr/>
            <p:nvPr/>
          </p:nvSpPr>
          <p:spPr>
            <a:xfrm>
              <a:off x="3373325" y="2272850"/>
              <a:ext cx="10000" cy="3750"/>
            </a:xfrm>
            <a:custGeom>
              <a:rect b="b" l="l" r="r" t="t"/>
              <a:pathLst>
                <a:path extrusionOk="0" h="150" w="400">
                  <a:moveTo>
                    <a:pt x="0" y="1"/>
                  </a:moveTo>
                  <a:cubicBezTo>
                    <a:pt x="28" y="20"/>
                    <a:pt x="65" y="38"/>
                    <a:pt x="84" y="47"/>
                  </a:cubicBezTo>
                  <a:lnTo>
                    <a:pt x="195" y="85"/>
                  </a:lnTo>
                  <a:lnTo>
                    <a:pt x="297" y="112"/>
                  </a:lnTo>
                  <a:lnTo>
                    <a:pt x="400" y="150"/>
                  </a:lnTo>
                  <a:cubicBezTo>
                    <a:pt x="390" y="131"/>
                    <a:pt x="353" y="103"/>
                    <a:pt x="325" y="85"/>
                  </a:cubicBezTo>
                  <a:cubicBezTo>
                    <a:pt x="288" y="57"/>
                    <a:pt x="251" y="47"/>
                    <a:pt x="214" y="38"/>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3"/>
            <p:cNvSpPr/>
            <p:nvPr/>
          </p:nvSpPr>
          <p:spPr>
            <a:xfrm>
              <a:off x="3380975" y="2271925"/>
              <a:ext cx="8150" cy="5150"/>
            </a:xfrm>
            <a:custGeom>
              <a:rect b="b" l="l" r="r" t="t"/>
              <a:pathLst>
                <a:path extrusionOk="0" h="206" w="326">
                  <a:moveTo>
                    <a:pt x="1" y="1"/>
                  </a:moveTo>
                  <a:cubicBezTo>
                    <a:pt x="47" y="47"/>
                    <a:pt x="112" y="84"/>
                    <a:pt x="168" y="103"/>
                  </a:cubicBezTo>
                  <a:cubicBezTo>
                    <a:pt x="214" y="140"/>
                    <a:pt x="270" y="177"/>
                    <a:pt x="326" y="205"/>
                  </a:cubicBezTo>
                  <a:cubicBezTo>
                    <a:pt x="317" y="177"/>
                    <a:pt x="298" y="149"/>
                    <a:pt x="270" y="131"/>
                  </a:cubicBezTo>
                  <a:cubicBezTo>
                    <a:pt x="242" y="103"/>
                    <a:pt x="214" y="94"/>
                    <a:pt x="187" y="75"/>
                  </a:cubicBezTo>
                  <a:cubicBezTo>
                    <a:pt x="159" y="47"/>
                    <a:pt x="131" y="38"/>
                    <a:pt x="94" y="29"/>
                  </a:cubicBezTo>
                  <a:cubicBezTo>
                    <a:pt x="75" y="1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3"/>
            <p:cNvSpPr/>
            <p:nvPr/>
          </p:nvSpPr>
          <p:spPr>
            <a:xfrm>
              <a:off x="3372400" y="2274500"/>
              <a:ext cx="6275" cy="2325"/>
            </a:xfrm>
            <a:custGeom>
              <a:rect b="b" l="l" r="r" t="t"/>
              <a:pathLst>
                <a:path extrusionOk="0" h="93" w="251">
                  <a:moveTo>
                    <a:pt x="65" y="0"/>
                  </a:moveTo>
                  <a:cubicBezTo>
                    <a:pt x="46" y="0"/>
                    <a:pt x="19" y="0"/>
                    <a:pt x="0" y="19"/>
                  </a:cubicBezTo>
                  <a:cubicBezTo>
                    <a:pt x="46" y="37"/>
                    <a:pt x="93" y="46"/>
                    <a:pt x="121" y="65"/>
                  </a:cubicBezTo>
                  <a:cubicBezTo>
                    <a:pt x="158" y="74"/>
                    <a:pt x="204" y="84"/>
                    <a:pt x="251" y="93"/>
                  </a:cubicBezTo>
                  <a:cubicBezTo>
                    <a:pt x="232" y="46"/>
                    <a:pt x="186" y="28"/>
                    <a:pt x="139" y="19"/>
                  </a:cubicBezTo>
                  <a:cubicBezTo>
                    <a:pt x="111"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3"/>
            <p:cNvSpPr/>
            <p:nvPr/>
          </p:nvSpPr>
          <p:spPr>
            <a:xfrm>
              <a:off x="3412100" y="2300050"/>
              <a:ext cx="4450" cy="9300"/>
            </a:xfrm>
            <a:custGeom>
              <a:rect b="b" l="l" r="r" t="t"/>
              <a:pathLst>
                <a:path extrusionOk="0" h="372" w="178">
                  <a:moveTo>
                    <a:pt x="1" y="0"/>
                  </a:moveTo>
                  <a:lnTo>
                    <a:pt x="1" y="0"/>
                  </a:lnTo>
                  <a:cubicBezTo>
                    <a:pt x="29" y="74"/>
                    <a:pt x="56" y="130"/>
                    <a:pt x="84" y="186"/>
                  </a:cubicBezTo>
                  <a:cubicBezTo>
                    <a:pt x="122" y="260"/>
                    <a:pt x="140" y="316"/>
                    <a:pt x="177" y="372"/>
                  </a:cubicBezTo>
                  <a:cubicBezTo>
                    <a:pt x="177" y="325"/>
                    <a:pt x="177" y="307"/>
                    <a:pt x="159" y="260"/>
                  </a:cubicBezTo>
                  <a:cubicBezTo>
                    <a:pt x="149" y="232"/>
                    <a:pt x="140" y="195"/>
                    <a:pt x="131" y="167"/>
                  </a:cubicBezTo>
                  <a:cubicBezTo>
                    <a:pt x="103" y="102"/>
                    <a:pt x="5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3"/>
            <p:cNvSpPr/>
            <p:nvPr/>
          </p:nvSpPr>
          <p:spPr>
            <a:xfrm>
              <a:off x="3408850" y="2300050"/>
              <a:ext cx="4200" cy="6750"/>
            </a:xfrm>
            <a:custGeom>
              <a:rect b="b" l="l" r="r" t="t"/>
              <a:pathLst>
                <a:path extrusionOk="0" h="270" w="168">
                  <a:moveTo>
                    <a:pt x="1" y="0"/>
                  </a:moveTo>
                  <a:lnTo>
                    <a:pt x="38" y="74"/>
                  </a:lnTo>
                  <a:cubicBezTo>
                    <a:pt x="56" y="93"/>
                    <a:pt x="75" y="121"/>
                    <a:pt x="84" y="139"/>
                  </a:cubicBezTo>
                  <a:cubicBezTo>
                    <a:pt x="112" y="186"/>
                    <a:pt x="140" y="223"/>
                    <a:pt x="168" y="269"/>
                  </a:cubicBezTo>
                  <a:cubicBezTo>
                    <a:pt x="168" y="251"/>
                    <a:pt x="168" y="223"/>
                    <a:pt x="149" y="177"/>
                  </a:cubicBezTo>
                  <a:lnTo>
                    <a:pt x="121" y="102"/>
                  </a:lnTo>
                  <a:cubicBezTo>
                    <a:pt x="9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3"/>
            <p:cNvSpPr/>
            <p:nvPr/>
          </p:nvSpPr>
          <p:spPr>
            <a:xfrm>
              <a:off x="3402350" y="2301675"/>
              <a:ext cx="7000" cy="3725"/>
            </a:xfrm>
            <a:custGeom>
              <a:rect b="b" l="l" r="r" t="t"/>
              <a:pathLst>
                <a:path extrusionOk="0" h="149" w="280">
                  <a:moveTo>
                    <a:pt x="1" y="0"/>
                  </a:moveTo>
                  <a:cubicBezTo>
                    <a:pt x="28" y="28"/>
                    <a:pt x="75" y="65"/>
                    <a:pt x="121" y="93"/>
                  </a:cubicBezTo>
                  <a:cubicBezTo>
                    <a:pt x="168" y="112"/>
                    <a:pt x="214" y="139"/>
                    <a:pt x="279" y="149"/>
                  </a:cubicBezTo>
                  <a:cubicBezTo>
                    <a:pt x="242" y="112"/>
                    <a:pt x="196" y="74"/>
                    <a:pt x="149" y="56"/>
                  </a:cubicBezTo>
                  <a:lnTo>
                    <a:pt x="75" y="19"/>
                  </a:lnTo>
                  <a:cubicBezTo>
                    <a:pt x="56"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3"/>
            <p:cNvSpPr/>
            <p:nvPr/>
          </p:nvSpPr>
          <p:spPr>
            <a:xfrm>
              <a:off x="3402575" y="2296325"/>
              <a:ext cx="4900" cy="4900"/>
            </a:xfrm>
            <a:custGeom>
              <a:rect b="b" l="l" r="r" t="t"/>
              <a:pathLst>
                <a:path extrusionOk="0" h="196" w="196">
                  <a:moveTo>
                    <a:pt x="1" y="0"/>
                  </a:moveTo>
                  <a:lnTo>
                    <a:pt x="1" y="0"/>
                  </a:lnTo>
                  <a:cubicBezTo>
                    <a:pt x="19" y="47"/>
                    <a:pt x="47" y="84"/>
                    <a:pt x="75" y="121"/>
                  </a:cubicBezTo>
                  <a:cubicBezTo>
                    <a:pt x="112" y="149"/>
                    <a:pt x="149" y="177"/>
                    <a:pt x="196" y="195"/>
                  </a:cubicBezTo>
                  <a:cubicBezTo>
                    <a:pt x="177" y="149"/>
                    <a:pt x="149" y="121"/>
                    <a:pt x="112" y="84"/>
                  </a:cubicBezTo>
                  <a:cubicBezTo>
                    <a:pt x="75"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3"/>
            <p:cNvSpPr/>
            <p:nvPr/>
          </p:nvSpPr>
          <p:spPr>
            <a:xfrm>
              <a:off x="3403750" y="2290750"/>
              <a:ext cx="6050" cy="6525"/>
            </a:xfrm>
            <a:custGeom>
              <a:rect b="b" l="l" r="r" t="t"/>
              <a:pathLst>
                <a:path extrusionOk="0" h="261" w="242">
                  <a:moveTo>
                    <a:pt x="0" y="0"/>
                  </a:moveTo>
                  <a:cubicBezTo>
                    <a:pt x="19" y="47"/>
                    <a:pt x="56" y="93"/>
                    <a:pt x="102" y="140"/>
                  </a:cubicBezTo>
                  <a:cubicBezTo>
                    <a:pt x="140" y="186"/>
                    <a:pt x="186" y="233"/>
                    <a:pt x="242" y="261"/>
                  </a:cubicBezTo>
                  <a:cubicBezTo>
                    <a:pt x="223" y="214"/>
                    <a:pt x="186" y="168"/>
                    <a:pt x="140" y="121"/>
                  </a:cubicBezTo>
                  <a:cubicBezTo>
                    <a:pt x="102" y="75"/>
                    <a:pt x="56"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3"/>
            <p:cNvSpPr/>
            <p:nvPr/>
          </p:nvSpPr>
          <p:spPr>
            <a:xfrm>
              <a:off x="3357050" y="2329525"/>
              <a:ext cx="10950" cy="3575"/>
            </a:xfrm>
            <a:custGeom>
              <a:rect b="b" l="l" r="r" t="t"/>
              <a:pathLst>
                <a:path extrusionOk="0" h="143" w="438">
                  <a:moveTo>
                    <a:pt x="1" y="1"/>
                  </a:moveTo>
                  <a:lnTo>
                    <a:pt x="1" y="1"/>
                  </a:lnTo>
                  <a:cubicBezTo>
                    <a:pt x="19" y="29"/>
                    <a:pt x="57" y="57"/>
                    <a:pt x="103" y="75"/>
                  </a:cubicBezTo>
                  <a:cubicBezTo>
                    <a:pt x="140" y="103"/>
                    <a:pt x="168" y="112"/>
                    <a:pt x="205" y="122"/>
                  </a:cubicBezTo>
                  <a:cubicBezTo>
                    <a:pt x="242" y="136"/>
                    <a:pt x="284" y="143"/>
                    <a:pt x="325" y="143"/>
                  </a:cubicBezTo>
                  <a:cubicBezTo>
                    <a:pt x="365" y="143"/>
                    <a:pt x="405" y="136"/>
                    <a:pt x="437" y="122"/>
                  </a:cubicBezTo>
                  <a:cubicBezTo>
                    <a:pt x="391" y="112"/>
                    <a:pt x="354" y="112"/>
                    <a:pt x="326" y="103"/>
                  </a:cubicBezTo>
                  <a:lnTo>
                    <a:pt x="215" y="66"/>
                  </a:lnTo>
                  <a:cubicBezTo>
                    <a:pt x="140" y="57"/>
                    <a:pt x="66"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3"/>
            <p:cNvSpPr/>
            <p:nvPr/>
          </p:nvSpPr>
          <p:spPr>
            <a:xfrm>
              <a:off x="3361250" y="2329075"/>
              <a:ext cx="9775" cy="2000"/>
            </a:xfrm>
            <a:custGeom>
              <a:rect b="b" l="l" r="r" t="t"/>
              <a:pathLst>
                <a:path extrusionOk="0" h="80" w="391">
                  <a:moveTo>
                    <a:pt x="0" y="0"/>
                  </a:moveTo>
                  <a:cubicBezTo>
                    <a:pt x="37" y="28"/>
                    <a:pt x="65" y="47"/>
                    <a:pt x="93" y="47"/>
                  </a:cubicBezTo>
                  <a:cubicBezTo>
                    <a:pt x="121" y="65"/>
                    <a:pt x="158" y="65"/>
                    <a:pt x="186" y="75"/>
                  </a:cubicBezTo>
                  <a:cubicBezTo>
                    <a:pt x="211" y="78"/>
                    <a:pt x="234" y="80"/>
                    <a:pt x="257" y="80"/>
                  </a:cubicBezTo>
                  <a:cubicBezTo>
                    <a:pt x="304" y="80"/>
                    <a:pt x="347" y="72"/>
                    <a:pt x="390" y="47"/>
                  </a:cubicBezTo>
                  <a:lnTo>
                    <a:pt x="297" y="38"/>
                  </a:lnTo>
                  <a:cubicBezTo>
                    <a:pt x="260" y="38"/>
                    <a:pt x="232" y="28"/>
                    <a:pt x="204" y="28"/>
                  </a:cubicBezTo>
                  <a:cubicBezTo>
                    <a:pt x="130" y="28"/>
                    <a:pt x="74"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3"/>
            <p:cNvSpPr/>
            <p:nvPr/>
          </p:nvSpPr>
          <p:spPr>
            <a:xfrm>
              <a:off x="3367050" y="2327450"/>
              <a:ext cx="10475" cy="1175"/>
            </a:xfrm>
            <a:custGeom>
              <a:rect b="b" l="l" r="r" t="t"/>
              <a:pathLst>
                <a:path extrusionOk="0" h="47" w="419">
                  <a:moveTo>
                    <a:pt x="214" y="0"/>
                  </a:moveTo>
                  <a:cubicBezTo>
                    <a:pt x="140" y="0"/>
                    <a:pt x="75" y="0"/>
                    <a:pt x="0" y="10"/>
                  </a:cubicBezTo>
                  <a:cubicBezTo>
                    <a:pt x="75" y="47"/>
                    <a:pt x="140" y="47"/>
                    <a:pt x="214" y="47"/>
                  </a:cubicBezTo>
                  <a:cubicBezTo>
                    <a:pt x="251" y="47"/>
                    <a:pt x="279" y="47"/>
                    <a:pt x="316" y="38"/>
                  </a:cubicBezTo>
                  <a:cubicBezTo>
                    <a:pt x="353" y="19"/>
                    <a:pt x="391" y="1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3"/>
            <p:cNvSpPr/>
            <p:nvPr/>
          </p:nvSpPr>
          <p:spPr>
            <a:xfrm>
              <a:off x="3374950" y="2329075"/>
              <a:ext cx="10475" cy="2675"/>
            </a:xfrm>
            <a:custGeom>
              <a:rect b="b" l="l" r="r" t="t"/>
              <a:pathLst>
                <a:path extrusionOk="0" h="107" w="419">
                  <a:moveTo>
                    <a:pt x="418" y="0"/>
                  </a:moveTo>
                  <a:lnTo>
                    <a:pt x="316" y="19"/>
                  </a:lnTo>
                  <a:cubicBezTo>
                    <a:pt x="279" y="28"/>
                    <a:pt x="242" y="28"/>
                    <a:pt x="214" y="38"/>
                  </a:cubicBezTo>
                  <a:cubicBezTo>
                    <a:pt x="140" y="47"/>
                    <a:pt x="75" y="75"/>
                    <a:pt x="0" y="93"/>
                  </a:cubicBezTo>
                  <a:cubicBezTo>
                    <a:pt x="34" y="102"/>
                    <a:pt x="67" y="106"/>
                    <a:pt x="100" y="106"/>
                  </a:cubicBezTo>
                  <a:cubicBezTo>
                    <a:pt x="141" y="106"/>
                    <a:pt x="182" y="99"/>
                    <a:pt x="223" y="84"/>
                  </a:cubicBezTo>
                  <a:cubicBezTo>
                    <a:pt x="260" y="84"/>
                    <a:pt x="288" y="75"/>
                    <a:pt x="325" y="65"/>
                  </a:cubicBezTo>
                  <a:cubicBezTo>
                    <a:pt x="363" y="38"/>
                    <a:pt x="400" y="28"/>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3"/>
            <p:cNvSpPr/>
            <p:nvPr/>
          </p:nvSpPr>
          <p:spPr>
            <a:xfrm>
              <a:off x="3382600" y="2326275"/>
              <a:ext cx="10725" cy="1425"/>
            </a:xfrm>
            <a:custGeom>
              <a:rect b="b" l="l" r="r" t="t"/>
              <a:pathLst>
                <a:path extrusionOk="0" h="57" w="429">
                  <a:moveTo>
                    <a:pt x="428" y="1"/>
                  </a:moveTo>
                  <a:lnTo>
                    <a:pt x="428" y="1"/>
                  </a:lnTo>
                  <a:cubicBezTo>
                    <a:pt x="391" y="10"/>
                    <a:pt x="354" y="10"/>
                    <a:pt x="326" y="10"/>
                  </a:cubicBezTo>
                  <a:lnTo>
                    <a:pt x="214" y="10"/>
                  </a:lnTo>
                  <a:cubicBezTo>
                    <a:pt x="149" y="10"/>
                    <a:pt x="66" y="19"/>
                    <a:pt x="1" y="38"/>
                  </a:cubicBezTo>
                  <a:cubicBezTo>
                    <a:pt x="66" y="57"/>
                    <a:pt x="140" y="57"/>
                    <a:pt x="205" y="57"/>
                  </a:cubicBezTo>
                  <a:cubicBezTo>
                    <a:pt x="252" y="57"/>
                    <a:pt x="289" y="57"/>
                    <a:pt x="326" y="47"/>
                  </a:cubicBezTo>
                  <a:cubicBezTo>
                    <a:pt x="354" y="38"/>
                    <a:pt x="400" y="1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3"/>
            <p:cNvSpPr/>
            <p:nvPr/>
          </p:nvSpPr>
          <p:spPr>
            <a:xfrm>
              <a:off x="3367975" y="2305375"/>
              <a:ext cx="4900" cy="1200"/>
            </a:xfrm>
            <a:custGeom>
              <a:rect b="b" l="l" r="r" t="t"/>
              <a:pathLst>
                <a:path extrusionOk="0" h="48" w="196">
                  <a:moveTo>
                    <a:pt x="103" y="1"/>
                  </a:moveTo>
                  <a:cubicBezTo>
                    <a:pt x="66" y="1"/>
                    <a:pt x="38" y="1"/>
                    <a:pt x="0" y="10"/>
                  </a:cubicBezTo>
                  <a:cubicBezTo>
                    <a:pt x="38" y="38"/>
                    <a:pt x="56" y="47"/>
                    <a:pt x="93" y="47"/>
                  </a:cubicBezTo>
                  <a:cubicBezTo>
                    <a:pt x="131" y="47"/>
                    <a:pt x="168" y="47"/>
                    <a:pt x="196" y="38"/>
                  </a:cubicBezTo>
                  <a:cubicBezTo>
                    <a:pt x="168" y="10"/>
                    <a:pt x="140"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3"/>
            <p:cNvSpPr/>
            <p:nvPr/>
          </p:nvSpPr>
          <p:spPr>
            <a:xfrm>
              <a:off x="3364500" y="2303050"/>
              <a:ext cx="4900" cy="1200"/>
            </a:xfrm>
            <a:custGeom>
              <a:rect b="b" l="l" r="r" t="t"/>
              <a:pathLst>
                <a:path extrusionOk="0" h="48" w="196">
                  <a:moveTo>
                    <a:pt x="102" y="1"/>
                  </a:moveTo>
                  <a:cubicBezTo>
                    <a:pt x="65" y="1"/>
                    <a:pt x="37" y="1"/>
                    <a:pt x="0" y="10"/>
                  </a:cubicBezTo>
                  <a:cubicBezTo>
                    <a:pt x="37" y="38"/>
                    <a:pt x="56" y="47"/>
                    <a:pt x="93" y="47"/>
                  </a:cubicBezTo>
                  <a:cubicBezTo>
                    <a:pt x="130" y="47"/>
                    <a:pt x="167" y="47"/>
                    <a:pt x="195" y="38"/>
                  </a:cubicBezTo>
                  <a:cubicBezTo>
                    <a:pt x="167" y="10"/>
                    <a:pt x="139"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3"/>
            <p:cNvSpPr/>
            <p:nvPr/>
          </p:nvSpPr>
          <p:spPr>
            <a:xfrm>
              <a:off x="3397250" y="2322800"/>
              <a:ext cx="6750" cy="2200"/>
            </a:xfrm>
            <a:custGeom>
              <a:rect b="b" l="l" r="r" t="t"/>
              <a:pathLst>
                <a:path extrusionOk="0" h="88" w="270">
                  <a:moveTo>
                    <a:pt x="270" y="1"/>
                  </a:moveTo>
                  <a:cubicBezTo>
                    <a:pt x="223" y="1"/>
                    <a:pt x="177" y="10"/>
                    <a:pt x="130" y="19"/>
                  </a:cubicBezTo>
                  <a:cubicBezTo>
                    <a:pt x="93" y="38"/>
                    <a:pt x="47" y="47"/>
                    <a:pt x="0" y="84"/>
                  </a:cubicBezTo>
                  <a:cubicBezTo>
                    <a:pt x="13" y="87"/>
                    <a:pt x="25" y="88"/>
                    <a:pt x="37" y="88"/>
                  </a:cubicBezTo>
                  <a:cubicBezTo>
                    <a:pt x="71" y="88"/>
                    <a:pt x="105" y="79"/>
                    <a:pt x="139" y="66"/>
                  </a:cubicBezTo>
                  <a:cubicBezTo>
                    <a:pt x="167" y="66"/>
                    <a:pt x="186" y="56"/>
                    <a:pt x="214" y="47"/>
                  </a:cubicBezTo>
                  <a:cubicBezTo>
                    <a:pt x="232" y="38"/>
                    <a:pt x="260"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3"/>
            <p:cNvSpPr/>
            <p:nvPr/>
          </p:nvSpPr>
          <p:spPr>
            <a:xfrm>
              <a:off x="3308750" y="2195450"/>
              <a:ext cx="72250" cy="67075"/>
            </a:xfrm>
            <a:custGeom>
              <a:rect b="b" l="l" r="r" t="t"/>
              <a:pathLst>
                <a:path extrusionOk="0" h="2683" w="2890">
                  <a:moveTo>
                    <a:pt x="960" y="1"/>
                  </a:moveTo>
                  <a:cubicBezTo>
                    <a:pt x="941" y="1"/>
                    <a:pt x="921" y="1"/>
                    <a:pt x="902" y="3"/>
                  </a:cubicBezTo>
                  <a:cubicBezTo>
                    <a:pt x="706" y="31"/>
                    <a:pt x="511" y="170"/>
                    <a:pt x="493" y="365"/>
                  </a:cubicBezTo>
                  <a:cubicBezTo>
                    <a:pt x="456" y="588"/>
                    <a:pt x="623" y="765"/>
                    <a:pt x="790" y="914"/>
                  </a:cubicBezTo>
                  <a:cubicBezTo>
                    <a:pt x="688" y="897"/>
                    <a:pt x="589" y="880"/>
                    <a:pt x="489" y="880"/>
                  </a:cubicBezTo>
                  <a:cubicBezTo>
                    <a:pt x="426" y="880"/>
                    <a:pt x="362" y="886"/>
                    <a:pt x="298" y="904"/>
                  </a:cubicBezTo>
                  <a:cubicBezTo>
                    <a:pt x="140" y="942"/>
                    <a:pt x="0" y="1090"/>
                    <a:pt x="0" y="1248"/>
                  </a:cubicBezTo>
                  <a:cubicBezTo>
                    <a:pt x="10" y="1415"/>
                    <a:pt x="158" y="1555"/>
                    <a:pt x="325" y="1610"/>
                  </a:cubicBezTo>
                  <a:cubicBezTo>
                    <a:pt x="493" y="1666"/>
                    <a:pt x="660" y="1694"/>
                    <a:pt x="809" y="1768"/>
                  </a:cubicBezTo>
                  <a:cubicBezTo>
                    <a:pt x="651" y="1815"/>
                    <a:pt x="474" y="1852"/>
                    <a:pt x="344" y="1954"/>
                  </a:cubicBezTo>
                  <a:cubicBezTo>
                    <a:pt x="214" y="2047"/>
                    <a:pt x="112" y="2224"/>
                    <a:pt x="168" y="2391"/>
                  </a:cubicBezTo>
                  <a:cubicBezTo>
                    <a:pt x="225" y="2613"/>
                    <a:pt x="494" y="2682"/>
                    <a:pt x="742" y="2682"/>
                  </a:cubicBezTo>
                  <a:cubicBezTo>
                    <a:pt x="774" y="2682"/>
                    <a:pt x="806" y="2681"/>
                    <a:pt x="836" y="2679"/>
                  </a:cubicBezTo>
                  <a:cubicBezTo>
                    <a:pt x="1496" y="2623"/>
                    <a:pt x="2137" y="2409"/>
                    <a:pt x="2695" y="2047"/>
                  </a:cubicBezTo>
                  <a:cubicBezTo>
                    <a:pt x="2890" y="1945"/>
                    <a:pt x="2815" y="1666"/>
                    <a:pt x="2750" y="1518"/>
                  </a:cubicBezTo>
                  <a:cubicBezTo>
                    <a:pt x="2462" y="942"/>
                    <a:pt x="2044" y="440"/>
                    <a:pt x="1478" y="143"/>
                  </a:cubicBezTo>
                  <a:cubicBezTo>
                    <a:pt x="1318" y="75"/>
                    <a:pt x="1143" y="1"/>
                    <a:pt x="9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3"/>
            <p:cNvSpPr/>
            <p:nvPr/>
          </p:nvSpPr>
          <p:spPr>
            <a:xfrm>
              <a:off x="3307575" y="2194625"/>
              <a:ext cx="72275" cy="68550"/>
            </a:xfrm>
            <a:custGeom>
              <a:rect b="b" l="l" r="r" t="t"/>
              <a:pathLst>
                <a:path extrusionOk="0" h="2742" w="2891">
                  <a:moveTo>
                    <a:pt x="2835" y="1616"/>
                  </a:moveTo>
                  <a:cubicBezTo>
                    <a:pt x="2872" y="1708"/>
                    <a:pt x="2890" y="1791"/>
                    <a:pt x="2890" y="1884"/>
                  </a:cubicBezTo>
                  <a:lnTo>
                    <a:pt x="2890" y="1884"/>
                  </a:lnTo>
                  <a:cubicBezTo>
                    <a:pt x="2890" y="1791"/>
                    <a:pt x="2872" y="1699"/>
                    <a:pt x="2835" y="1616"/>
                  </a:cubicBezTo>
                  <a:close/>
                  <a:moveTo>
                    <a:pt x="985" y="1"/>
                  </a:moveTo>
                  <a:cubicBezTo>
                    <a:pt x="917" y="1"/>
                    <a:pt x="849" y="18"/>
                    <a:pt x="781" y="45"/>
                  </a:cubicBezTo>
                  <a:cubicBezTo>
                    <a:pt x="688" y="83"/>
                    <a:pt x="605" y="148"/>
                    <a:pt x="558" y="222"/>
                  </a:cubicBezTo>
                  <a:cubicBezTo>
                    <a:pt x="503" y="306"/>
                    <a:pt x="475" y="408"/>
                    <a:pt x="503" y="510"/>
                  </a:cubicBezTo>
                  <a:cubicBezTo>
                    <a:pt x="512" y="621"/>
                    <a:pt x="568" y="705"/>
                    <a:pt x="623" y="770"/>
                  </a:cubicBezTo>
                  <a:cubicBezTo>
                    <a:pt x="651" y="807"/>
                    <a:pt x="688" y="844"/>
                    <a:pt x="716" y="872"/>
                  </a:cubicBezTo>
                  <a:cubicBezTo>
                    <a:pt x="688" y="872"/>
                    <a:pt x="642" y="863"/>
                    <a:pt x="605" y="863"/>
                  </a:cubicBezTo>
                  <a:cubicBezTo>
                    <a:pt x="512" y="863"/>
                    <a:pt x="428" y="863"/>
                    <a:pt x="335" y="882"/>
                  </a:cubicBezTo>
                  <a:cubicBezTo>
                    <a:pt x="242" y="909"/>
                    <a:pt x="159" y="965"/>
                    <a:pt x="103" y="1040"/>
                  </a:cubicBezTo>
                  <a:cubicBezTo>
                    <a:pt x="47" y="1105"/>
                    <a:pt x="1" y="1207"/>
                    <a:pt x="10" y="1300"/>
                  </a:cubicBezTo>
                  <a:cubicBezTo>
                    <a:pt x="19" y="1411"/>
                    <a:pt x="84" y="1486"/>
                    <a:pt x="140" y="1551"/>
                  </a:cubicBezTo>
                  <a:cubicBezTo>
                    <a:pt x="205" y="1606"/>
                    <a:pt x="289" y="1653"/>
                    <a:pt x="372" y="1690"/>
                  </a:cubicBezTo>
                  <a:cubicBezTo>
                    <a:pt x="503" y="1736"/>
                    <a:pt x="623" y="1755"/>
                    <a:pt x="744" y="1801"/>
                  </a:cubicBezTo>
                  <a:cubicBezTo>
                    <a:pt x="623" y="1839"/>
                    <a:pt x="512" y="1876"/>
                    <a:pt x="410" y="1950"/>
                  </a:cubicBezTo>
                  <a:cubicBezTo>
                    <a:pt x="335" y="1997"/>
                    <a:pt x="280" y="2071"/>
                    <a:pt x="242" y="2136"/>
                  </a:cubicBezTo>
                  <a:cubicBezTo>
                    <a:pt x="205" y="2210"/>
                    <a:pt x="187" y="2303"/>
                    <a:pt x="187" y="2387"/>
                  </a:cubicBezTo>
                  <a:cubicBezTo>
                    <a:pt x="196" y="2470"/>
                    <a:pt x="242" y="2545"/>
                    <a:pt x="298" y="2600"/>
                  </a:cubicBezTo>
                  <a:cubicBezTo>
                    <a:pt x="363" y="2665"/>
                    <a:pt x="438" y="2703"/>
                    <a:pt x="521" y="2712"/>
                  </a:cubicBezTo>
                  <a:cubicBezTo>
                    <a:pt x="590" y="2734"/>
                    <a:pt x="664" y="2741"/>
                    <a:pt x="738" y="2741"/>
                  </a:cubicBezTo>
                  <a:cubicBezTo>
                    <a:pt x="823" y="2741"/>
                    <a:pt x="911" y="2731"/>
                    <a:pt x="995" y="2721"/>
                  </a:cubicBezTo>
                  <a:cubicBezTo>
                    <a:pt x="1311" y="2684"/>
                    <a:pt x="1617" y="2600"/>
                    <a:pt x="1915" y="2498"/>
                  </a:cubicBezTo>
                  <a:cubicBezTo>
                    <a:pt x="2203" y="2396"/>
                    <a:pt x="2500" y="2257"/>
                    <a:pt x="2760" y="2080"/>
                  </a:cubicBezTo>
                  <a:lnTo>
                    <a:pt x="2760" y="2080"/>
                  </a:lnTo>
                  <a:cubicBezTo>
                    <a:pt x="2500" y="2247"/>
                    <a:pt x="2221" y="2387"/>
                    <a:pt x="1915" y="2489"/>
                  </a:cubicBezTo>
                  <a:cubicBezTo>
                    <a:pt x="1617" y="2591"/>
                    <a:pt x="1311" y="2647"/>
                    <a:pt x="995" y="2684"/>
                  </a:cubicBezTo>
                  <a:cubicBezTo>
                    <a:pt x="933" y="2692"/>
                    <a:pt x="870" y="2696"/>
                    <a:pt x="806" y="2696"/>
                  </a:cubicBezTo>
                  <a:cubicBezTo>
                    <a:pt x="715" y="2696"/>
                    <a:pt x="623" y="2687"/>
                    <a:pt x="530" y="2665"/>
                  </a:cubicBezTo>
                  <a:cubicBezTo>
                    <a:pt x="465" y="2638"/>
                    <a:pt x="391" y="2600"/>
                    <a:pt x="335" y="2563"/>
                  </a:cubicBezTo>
                  <a:cubicBezTo>
                    <a:pt x="280" y="2517"/>
                    <a:pt x="242" y="2442"/>
                    <a:pt x="242" y="2368"/>
                  </a:cubicBezTo>
                  <a:cubicBezTo>
                    <a:pt x="233" y="2303"/>
                    <a:pt x="252" y="2238"/>
                    <a:pt x="298" y="2164"/>
                  </a:cubicBezTo>
                  <a:cubicBezTo>
                    <a:pt x="335" y="2108"/>
                    <a:pt x="391" y="2043"/>
                    <a:pt x="456" y="2006"/>
                  </a:cubicBezTo>
                  <a:cubicBezTo>
                    <a:pt x="577" y="1922"/>
                    <a:pt x="735" y="1885"/>
                    <a:pt x="883" y="1848"/>
                  </a:cubicBezTo>
                  <a:lnTo>
                    <a:pt x="986" y="1829"/>
                  </a:lnTo>
                  <a:lnTo>
                    <a:pt x="893" y="1783"/>
                  </a:lnTo>
                  <a:cubicBezTo>
                    <a:pt x="744" y="1690"/>
                    <a:pt x="568" y="1662"/>
                    <a:pt x="419" y="1606"/>
                  </a:cubicBezTo>
                  <a:cubicBezTo>
                    <a:pt x="345" y="1588"/>
                    <a:pt x="280" y="1541"/>
                    <a:pt x="224" y="1495"/>
                  </a:cubicBezTo>
                  <a:cubicBezTo>
                    <a:pt x="159" y="1448"/>
                    <a:pt x="131" y="1374"/>
                    <a:pt x="112" y="1309"/>
                  </a:cubicBezTo>
                  <a:cubicBezTo>
                    <a:pt x="103" y="1235"/>
                    <a:pt x="140" y="1170"/>
                    <a:pt x="187" y="1105"/>
                  </a:cubicBezTo>
                  <a:cubicBezTo>
                    <a:pt x="233" y="1049"/>
                    <a:pt x="298" y="1012"/>
                    <a:pt x="372" y="993"/>
                  </a:cubicBezTo>
                  <a:cubicBezTo>
                    <a:pt x="435" y="974"/>
                    <a:pt x="501" y="966"/>
                    <a:pt x="568" y="966"/>
                  </a:cubicBezTo>
                  <a:cubicBezTo>
                    <a:pt x="660" y="966"/>
                    <a:pt x="755" y="981"/>
                    <a:pt x="846" y="1002"/>
                  </a:cubicBezTo>
                  <a:lnTo>
                    <a:pt x="995" y="1030"/>
                  </a:lnTo>
                  <a:lnTo>
                    <a:pt x="883" y="919"/>
                  </a:lnTo>
                  <a:cubicBezTo>
                    <a:pt x="809" y="863"/>
                    <a:pt x="753" y="807"/>
                    <a:pt x="698" y="733"/>
                  </a:cubicBezTo>
                  <a:cubicBezTo>
                    <a:pt x="642" y="668"/>
                    <a:pt x="605" y="594"/>
                    <a:pt x="595" y="519"/>
                  </a:cubicBezTo>
                  <a:cubicBezTo>
                    <a:pt x="577" y="436"/>
                    <a:pt x="595" y="352"/>
                    <a:pt x="642" y="287"/>
                  </a:cubicBezTo>
                  <a:cubicBezTo>
                    <a:pt x="688" y="213"/>
                    <a:pt x="753" y="157"/>
                    <a:pt x="828" y="120"/>
                  </a:cubicBezTo>
                  <a:cubicBezTo>
                    <a:pt x="902" y="83"/>
                    <a:pt x="986" y="73"/>
                    <a:pt x="1069" y="73"/>
                  </a:cubicBezTo>
                  <a:cubicBezTo>
                    <a:pt x="1153" y="73"/>
                    <a:pt x="1246" y="101"/>
                    <a:pt x="1320" y="129"/>
                  </a:cubicBezTo>
                  <a:cubicBezTo>
                    <a:pt x="1404" y="166"/>
                    <a:pt x="1487" y="203"/>
                    <a:pt x="1571" y="250"/>
                  </a:cubicBezTo>
                  <a:cubicBezTo>
                    <a:pt x="1645" y="296"/>
                    <a:pt x="1720" y="343"/>
                    <a:pt x="1803" y="389"/>
                  </a:cubicBezTo>
                  <a:cubicBezTo>
                    <a:pt x="2091" y="584"/>
                    <a:pt x="2342" y="854"/>
                    <a:pt x="2556" y="1151"/>
                  </a:cubicBezTo>
                  <a:cubicBezTo>
                    <a:pt x="2658" y="1309"/>
                    <a:pt x="2751" y="1458"/>
                    <a:pt x="2835" y="1616"/>
                  </a:cubicBezTo>
                  <a:cubicBezTo>
                    <a:pt x="2751" y="1458"/>
                    <a:pt x="2667" y="1290"/>
                    <a:pt x="2565" y="1151"/>
                  </a:cubicBezTo>
                  <a:cubicBezTo>
                    <a:pt x="2370" y="854"/>
                    <a:pt x="2128" y="575"/>
                    <a:pt x="1822" y="361"/>
                  </a:cubicBezTo>
                  <a:cubicBezTo>
                    <a:pt x="1757" y="306"/>
                    <a:pt x="1673" y="259"/>
                    <a:pt x="1590" y="213"/>
                  </a:cubicBezTo>
                  <a:cubicBezTo>
                    <a:pt x="1506" y="166"/>
                    <a:pt x="1432" y="120"/>
                    <a:pt x="1348" y="101"/>
                  </a:cubicBezTo>
                  <a:cubicBezTo>
                    <a:pt x="1246" y="36"/>
                    <a:pt x="1153" y="18"/>
                    <a:pt x="1060" y="8"/>
                  </a:cubicBezTo>
                  <a:cubicBezTo>
                    <a:pt x="1035" y="3"/>
                    <a:pt x="1010"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3"/>
            <p:cNvSpPr/>
            <p:nvPr/>
          </p:nvSpPr>
          <p:spPr>
            <a:xfrm>
              <a:off x="3328950" y="2239650"/>
              <a:ext cx="49725" cy="4200"/>
            </a:xfrm>
            <a:custGeom>
              <a:rect b="b" l="l" r="r" t="t"/>
              <a:pathLst>
                <a:path extrusionOk="0" h="168" w="1989">
                  <a:moveTo>
                    <a:pt x="1" y="0"/>
                  </a:moveTo>
                  <a:cubicBezTo>
                    <a:pt x="168" y="19"/>
                    <a:pt x="335" y="28"/>
                    <a:pt x="502" y="38"/>
                  </a:cubicBezTo>
                  <a:lnTo>
                    <a:pt x="1004" y="75"/>
                  </a:lnTo>
                  <a:lnTo>
                    <a:pt x="1506" y="103"/>
                  </a:lnTo>
                  <a:cubicBezTo>
                    <a:pt x="1580" y="121"/>
                    <a:pt x="1664" y="121"/>
                    <a:pt x="1747" y="130"/>
                  </a:cubicBezTo>
                  <a:lnTo>
                    <a:pt x="1989" y="168"/>
                  </a:lnTo>
                  <a:cubicBezTo>
                    <a:pt x="1840" y="121"/>
                    <a:pt x="1664" y="93"/>
                    <a:pt x="1506" y="75"/>
                  </a:cubicBezTo>
                  <a:cubicBezTo>
                    <a:pt x="1339" y="47"/>
                    <a:pt x="1162" y="38"/>
                    <a:pt x="1004" y="28"/>
                  </a:cubicBezTo>
                  <a:cubicBezTo>
                    <a:pt x="846" y="19"/>
                    <a:pt x="670" y="0"/>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3"/>
            <p:cNvSpPr/>
            <p:nvPr/>
          </p:nvSpPr>
          <p:spPr>
            <a:xfrm>
              <a:off x="3328950" y="2218275"/>
              <a:ext cx="50675" cy="23250"/>
            </a:xfrm>
            <a:custGeom>
              <a:rect b="b" l="l" r="r" t="t"/>
              <a:pathLst>
                <a:path extrusionOk="0" h="930" w="2027">
                  <a:moveTo>
                    <a:pt x="1" y="1"/>
                  </a:moveTo>
                  <a:lnTo>
                    <a:pt x="1" y="1"/>
                  </a:lnTo>
                  <a:cubicBezTo>
                    <a:pt x="168" y="94"/>
                    <a:pt x="335" y="177"/>
                    <a:pt x="502" y="252"/>
                  </a:cubicBezTo>
                  <a:cubicBezTo>
                    <a:pt x="670" y="335"/>
                    <a:pt x="846" y="419"/>
                    <a:pt x="1004" y="502"/>
                  </a:cubicBezTo>
                  <a:cubicBezTo>
                    <a:pt x="1162" y="577"/>
                    <a:pt x="1329" y="660"/>
                    <a:pt x="1506" y="735"/>
                  </a:cubicBezTo>
                  <a:cubicBezTo>
                    <a:pt x="1682" y="800"/>
                    <a:pt x="1849" y="883"/>
                    <a:pt x="2026" y="930"/>
                  </a:cubicBezTo>
                  <a:cubicBezTo>
                    <a:pt x="1933" y="893"/>
                    <a:pt x="1849" y="846"/>
                    <a:pt x="1775" y="809"/>
                  </a:cubicBezTo>
                  <a:cubicBezTo>
                    <a:pt x="1682" y="781"/>
                    <a:pt x="1599" y="735"/>
                    <a:pt x="1515" y="697"/>
                  </a:cubicBezTo>
                  <a:lnTo>
                    <a:pt x="1013" y="456"/>
                  </a:lnTo>
                  <a:lnTo>
                    <a:pt x="521" y="224"/>
                  </a:lnTo>
                  <a:cubicBezTo>
                    <a:pt x="344"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3"/>
            <p:cNvSpPr/>
            <p:nvPr/>
          </p:nvSpPr>
          <p:spPr>
            <a:xfrm>
              <a:off x="3347775" y="2238025"/>
              <a:ext cx="14175" cy="1175"/>
            </a:xfrm>
            <a:custGeom>
              <a:rect b="b" l="l" r="r" t="t"/>
              <a:pathLst>
                <a:path extrusionOk="0" h="47" w="567">
                  <a:moveTo>
                    <a:pt x="288" y="0"/>
                  </a:moveTo>
                  <a:cubicBezTo>
                    <a:pt x="177" y="0"/>
                    <a:pt x="93" y="0"/>
                    <a:pt x="0" y="10"/>
                  </a:cubicBezTo>
                  <a:cubicBezTo>
                    <a:pt x="93" y="38"/>
                    <a:pt x="177" y="47"/>
                    <a:pt x="288" y="47"/>
                  </a:cubicBezTo>
                  <a:lnTo>
                    <a:pt x="567" y="47"/>
                  </a:lnTo>
                  <a:lnTo>
                    <a:pt x="428" y="10"/>
                  </a:lnTo>
                  <a:cubicBezTo>
                    <a:pt x="381" y="10"/>
                    <a:pt x="335"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3"/>
            <p:cNvSpPr/>
            <p:nvPr/>
          </p:nvSpPr>
          <p:spPr>
            <a:xfrm>
              <a:off x="3342425" y="2235925"/>
              <a:ext cx="9075" cy="1200"/>
            </a:xfrm>
            <a:custGeom>
              <a:rect b="b" l="l" r="r" t="t"/>
              <a:pathLst>
                <a:path extrusionOk="0" h="48" w="363">
                  <a:moveTo>
                    <a:pt x="177" y="1"/>
                  </a:moveTo>
                  <a:cubicBezTo>
                    <a:pt x="121" y="10"/>
                    <a:pt x="56" y="29"/>
                    <a:pt x="0" y="47"/>
                  </a:cubicBezTo>
                  <a:lnTo>
                    <a:pt x="196" y="47"/>
                  </a:lnTo>
                  <a:cubicBezTo>
                    <a:pt x="223" y="47"/>
                    <a:pt x="251" y="38"/>
                    <a:pt x="279" y="38"/>
                  </a:cubicBezTo>
                  <a:cubicBezTo>
                    <a:pt x="307" y="38"/>
                    <a:pt x="326" y="29"/>
                    <a:pt x="363" y="29"/>
                  </a:cubicBezTo>
                  <a:cubicBezTo>
                    <a:pt x="326" y="10"/>
                    <a:pt x="307"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3"/>
            <p:cNvSpPr/>
            <p:nvPr/>
          </p:nvSpPr>
          <p:spPr>
            <a:xfrm>
              <a:off x="3342425" y="2232450"/>
              <a:ext cx="13025" cy="2575"/>
            </a:xfrm>
            <a:custGeom>
              <a:rect b="b" l="l" r="r" t="t"/>
              <a:pathLst>
                <a:path extrusionOk="0" h="103" w="521">
                  <a:moveTo>
                    <a:pt x="0" y="0"/>
                  </a:moveTo>
                  <a:cubicBezTo>
                    <a:pt x="84" y="38"/>
                    <a:pt x="177" y="56"/>
                    <a:pt x="251" y="65"/>
                  </a:cubicBezTo>
                  <a:cubicBezTo>
                    <a:pt x="344" y="93"/>
                    <a:pt x="428" y="93"/>
                    <a:pt x="521" y="103"/>
                  </a:cubicBezTo>
                  <a:cubicBezTo>
                    <a:pt x="474" y="84"/>
                    <a:pt x="446" y="75"/>
                    <a:pt x="391" y="56"/>
                  </a:cubicBezTo>
                  <a:cubicBezTo>
                    <a:pt x="354" y="47"/>
                    <a:pt x="316" y="38"/>
                    <a:pt x="270" y="28"/>
                  </a:cubicBezTo>
                  <a:cubicBezTo>
                    <a:pt x="177" y="10"/>
                    <a:pt x="93"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3"/>
            <p:cNvSpPr/>
            <p:nvPr/>
          </p:nvSpPr>
          <p:spPr>
            <a:xfrm>
              <a:off x="3359850" y="2236175"/>
              <a:ext cx="7925" cy="3025"/>
            </a:xfrm>
            <a:custGeom>
              <a:rect b="b" l="l" r="r" t="t"/>
              <a:pathLst>
                <a:path extrusionOk="0" h="121" w="317">
                  <a:moveTo>
                    <a:pt x="0" y="0"/>
                  </a:moveTo>
                  <a:cubicBezTo>
                    <a:pt x="47" y="47"/>
                    <a:pt x="103" y="74"/>
                    <a:pt x="149" y="84"/>
                  </a:cubicBezTo>
                  <a:cubicBezTo>
                    <a:pt x="195" y="112"/>
                    <a:pt x="260" y="121"/>
                    <a:pt x="316" y="121"/>
                  </a:cubicBezTo>
                  <a:cubicBezTo>
                    <a:pt x="270" y="84"/>
                    <a:pt x="223" y="65"/>
                    <a:pt x="168" y="3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3"/>
            <p:cNvSpPr/>
            <p:nvPr/>
          </p:nvSpPr>
          <p:spPr>
            <a:xfrm>
              <a:off x="3315725" y="2221525"/>
              <a:ext cx="12550" cy="1075"/>
            </a:xfrm>
            <a:custGeom>
              <a:rect b="b" l="l" r="r" t="t"/>
              <a:pathLst>
                <a:path extrusionOk="0" h="43" w="502">
                  <a:moveTo>
                    <a:pt x="242" y="1"/>
                  </a:moveTo>
                  <a:cubicBezTo>
                    <a:pt x="167" y="1"/>
                    <a:pt x="84" y="10"/>
                    <a:pt x="0" y="29"/>
                  </a:cubicBezTo>
                  <a:cubicBezTo>
                    <a:pt x="42" y="38"/>
                    <a:pt x="84" y="43"/>
                    <a:pt x="124" y="43"/>
                  </a:cubicBezTo>
                  <a:cubicBezTo>
                    <a:pt x="165" y="43"/>
                    <a:pt x="204" y="38"/>
                    <a:pt x="242" y="29"/>
                  </a:cubicBezTo>
                  <a:lnTo>
                    <a:pt x="502" y="29"/>
                  </a:lnTo>
                  <a:cubicBezTo>
                    <a:pt x="455" y="10"/>
                    <a:pt x="418"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3"/>
            <p:cNvSpPr/>
            <p:nvPr/>
          </p:nvSpPr>
          <p:spPr>
            <a:xfrm>
              <a:off x="3324075" y="2223400"/>
              <a:ext cx="8625" cy="1175"/>
            </a:xfrm>
            <a:custGeom>
              <a:rect b="b" l="l" r="r" t="t"/>
              <a:pathLst>
                <a:path extrusionOk="0" h="47" w="345">
                  <a:moveTo>
                    <a:pt x="168" y="0"/>
                  </a:moveTo>
                  <a:cubicBezTo>
                    <a:pt x="140" y="0"/>
                    <a:pt x="112" y="19"/>
                    <a:pt x="84" y="19"/>
                  </a:cubicBezTo>
                  <a:cubicBezTo>
                    <a:pt x="66" y="19"/>
                    <a:pt x="28" y="28"/>
                    <a:pt x="1" y="37"/>
                  </a:cubicBezTo>
                  <a:cubicBezTo>
                    <a:pt x="66" y="47"/>
                    <a:pt x="121" y="47"/>
                    <a:pt x="168" y="47"/>
                  </a:cubicBezTo>
                  <a:lnTo>
                    <a:pt x="344" y="47"/>
                  </a:lnTo>
                  <a:cubicBezTo>
                    <a:pt x="316" y="28"/>
                    <a:pt x="279" y="28"/>
                    <a:pt x="261" y="19"/>
                  </a:cubicBezTo>
                  <a:cubicBezTo>
                    <a:pt x="223" y="0"/>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3"/>
            <p:cNvSpPr/>
            <p:nvPr/>
          </p:nvSpPr>
          <p:spPr>
            <a:xfrm>
              <a:off x="3314550" y="2224325"/>
              <a:ext cx="4900" cy="1400"/>
            </a:xfrm>
            <a:custGeom>
              <a:rect b="b" l="l" r="r" t="t"/>
              <a:pathLst>
                <a:path extrusionOk="0" h="56" w="196">
                  <a:moveTo>
                    <a:pt x="93" y="0"/>
                  </a:moveTo>
                  <a:cubicBezTo>
                    <a:pt x="84" y="0"/>
                    <a:pt x="56" y="0"/>
                    <a:pt x="47" y="10"/>
                  </a:cubicBezTo>
                  <a:cubicBezTo>
                    <a:pt x="28" y="28"/>
                    <a:pt x="10" y="37"/>
                    <a:pt x="1" y="47"/>
                  </a:cubicBezTo>
                  <a:cubicBezTo>
                    <a:pt x="47" y="47"/>
                    <a:pt x="75" y="47"/>
                    <a:pt x="103" y="56"/>
                  </a:cubicBezTo>
                  <a:cubicBezTo>
                    <a:pt x="121" y="56"/>
                    <a:pt x="140" y="47"/>
                    <a:pt x="149" y="47"/>
                  </a:cubicBezTo>
                  <a:cubicBezTo>
                    <a:pt x="168" y="37"/>
                    <a:pt x="186" y="37"/>
                    <a:pt x="196" y="19"/>
                  </a:cubicBezTo>
                  <a:cubicBezTo>
                    <a:pt x="168" y="0"/>
                    <a:pt x="131"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3"/>
            <p:cNvSpPr/>
            <p:nvPr/>
          </p:nvSpPr>
          <p:spPr>
            <a:xfrm>
              <a:off x="3326850" y="2198525"/>
              <a:ext cx="10950" cy="3275"/>
            </a:xfrm>
            <a:custGeom>
              <a:rect b="b" l="l" r="r" t="t"/>
              <a:pathLst>
                <a:path extrusionOk="0" h="131" w="438">
                  <a:moveTo>
                    <a:pt x="196" y="1"/>
                  </a:moveTo>
                  <a:cubicBezTo>
                    <a:pt x="159" y="1"/>
                    <a:pt x="112" y="10"/>
                    <a:pt x="75" y="38"/>
                  </a:cubicBezTo>
                  <a:cubicBezTo>
                    <a:pt x="47" y="57"/>
                    <a:pt x="10" y="94"/>
                    <a:pt x="1" y="131"/>
                  </a:cubicBezTo>
                  <a:cubicBezTo>
                    <a:pt x="57" y="66"/>
                    <a:pt x="122" y="47"/>
                    <a:pt x="205" y="47"/>
                  </a:cubicBezTo>
                  <a:cubicBezTo>
                    <a:pt x="218" y="41"/>
                    <a:pt x="231" y="39"/>
                    <a:pt x="245" y="39"/>
                  </a:cubicBezTo>
                  <a:cubicBezTo>
                    <a:pt x="271" y="39"/>
                    <a:pt x="298" y="47"/>
                    <a:pt x="317" y="47"/>
                  </a:cubicBezTo>
                  <a:cubicBezTo>
                    <a:pt x="345" y="57"/>
                    <a:pt x="354" y="57"/>
                    <a:pt x="382" y="57"/>
                  </a:cubicBezTo>
                  <a:cubicBezTo>
                    <a:pt x="401" y="57"/>
                    <a:pt x="410" y="66"/>
                    <a:pt x="438" y="66"/>
                  </a:cubicBezTo>
                  <a:cubicBezTo>
                    <a:pt x="410" y="57"/>
                    <a:pt x="401" y="47"/>
                    <a:pt x="382" y="38"/>
                  </a:cubicBezTo>
                  <a:cubicBezTo>
                    <a:pt x="354" y="20"/>
                    <a:pt x="345" y="20"/>
                    <a:pt x="317" y="10"/>
                  </a:cubicBezTo>
                  <a:cubicBezTo>
                    <a:pt x="280" y="1"/>
                    <a:pt x="24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3"/>
            <p:cNvSpPr/>
            <p:nvPr/>
          </p:nvSpPr>
          <p:spPr>
            <a:xfrm>
              <a:off x="3333375" y="2200850"/>
              <a:ext cx="10225" cy="3750"/>
            </a:xfrm>
            <a:custGeom>
              <a:rect b="b" l="l" r="r" t="t"/>
              <a:pathLst>
                <a:path extrusionOk="0" h="150" w="409">
                  <a:moveTo>
                    <a:pt x="0" y="1"/>
                  </a:moveTo>
                  <a:cubicBezTo>
                    <a:pt x="37" y="19"/>
                    <a:pt x="74" y="38"/>
                    <a:pt x="93" y="47"/>
                  </a:cubicBezTo>
                  <a:lnTo>
                    <a:pt x="205" y="84"/>
                  </a:lnTo>
                  <a:lnTo>
                    <a:pt x="307" y="112"/>
                  </a:lnTo>
                  <a:lnTo>
                    <a:pt x="409" y="149"/>
                  </a:lnTo>
                  <a:cubicBezTo>
                    <a:pt x="400" y="131"/>
                    <a:pt x="362" y="103"/>
                    <a:pt x="325" y="84"/>
                  </a:cubicBezTo>
                  <a:cubicBezTo>
                    <a:pt x="288" y="57"/>
                    <a:pt x="260" y="47"/>
                    <a:pt x="223" y="38"/>
                  </a:cubicBezTo>
                  <a:cubicBezTo>
                    <a:pt x="149" y="10"/>
                    <a:pt x="7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3"/>
            <p:cNvSpPr/>
            <p:nvPr/>
          </p:nvSpPr>
          <p:spPr>
            <a:xfrm>
              <a:off x="3341275" y="2200150"/>
              <a:ext cx="8150" cy="5375"/>
            </a:xfrm>
            <a:custGeom>
              <a:rect b="b" l="l" r="r" t="t"/>
              <a:pathLst>
                <a:path extrusionOk="0" h="215" w="326">
                  <a:moveTo>
                    <a:pt x="0" y="1"/>
                  </a:moveTo>
                  <a:cubicBezTo>
                    <a:pt x="56" y="47"/>
                    <a:pt x="121" y="85"/>
                    <a:pt x="158" y="112"/>
                  </a:cubicBezTo>
                  <a:cubicBezTo>
                    <a:pt x="204" y="140"/>
                    <a:pt x="269" y="177"/>
                    <a:pt x="325" y="215"/>
                  </a:cubicBezTo>
                  <a:cubicBezTo>
                    <a:pt x="316" y="177"/>
                    <a:pt x="288" y="159"/>
                    <a:pt x="269" y="131"/>
                  </a:cubicBezTo>
                  <a:cubicBezTo>
                    <a:pt x="242" y="112"/>
                    <a:pt x="204" y="94"/>
                    <a:pt x="186" y="75"/>
                  </a:cubicBezTo>
                  <a:cubicBezTo>
                    <a:pt x="149" y="47"/>
                    <a:pt x="130" y="38"/>
                    <a:pt x="93" y="29"/>
                  </a:cubicBezTo>
                  <a:cubicBezTo>
                    <a:pt x="6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3"/>
            <p:cNvSpPr/>
            <p:nvPr/>
          </p:nvSpPr>
          <p:spPr>
            <a:xfrm>
              <a:off x="3332900" y="2202950"/>
              <a:ext cx="6300" cy="2350"/>
            </a:xfrm>
            <a:custGeom>
              <a:rect b="b" l="l" r="r" t="t"/>
              <a:pathLst>
                <a:path extrusionOk="0" h="94" w="252">
                  <a:moveTo>
                    <a:pt x="66" y="0"/>
                  </a:moveTo>
                  <a:cubicBezTo>
                    <a:pt x="47" y="0"/>
                    <a:pt x="19" y="0"/>
                    <a:pt x="1" y="10"/>
                  </a:cubicBezTo>
                  <a:cubicBezTo>
                    <a:pt x="47" y="28"/>
                    <a:pt x="75" y="47"/>
                    <a:pt x="131" y="56"/>
                  </a:cubicBezTo>
                  <a:cubicBezTo>
                    <a:pt x="159" y="65"/>
                    <a:pt x="205" y="75"/>
                    <a:pt x="251" y="93"/>
                  </a:cubicBezTo>
                  <a:cubicBezTo>
                    <a:pt x="233" y="47"/>
                    <a:pt x="186" y="19"/>
                    <a:pt x="140" y="10"/>
                  </a:cubicBezTo>
                  <a:cubicBezTo>
                    <a:pt x="112" y="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3"/>
            <p:cNvSpPr/>
            <p:nvPr/>
          </p:nvSpPr>
          <p:spPr>
            <a:xfrm>
              <a:off x="3372400" y="2228025"/>
              <a:ext cx="4650" cy="9325"/>
            </a:xfrm>
            <a:custGeom>
              <a:rect b="b" l="l" r="r" t="t"/>
              <a:pathLst>
                <a:path extrusionOk="0" h="373" w="186">
                  <a:moveTo>
                    <a:pt x="0" y="1"/>
                  </a:moveTo>
                  <a:cubicBezTo>
                    <a:pt x="19" y="75"/>
                    <a:pt x="56" y="131"/>
                    <a:pt x="84" y="187"/>
                  </a:cubicBezTo>
                  <a:cubicBezTo>
                    <a:pt x="111" y="261"/>
                    <a:pt x="139" y="317"/>
                    <a:pt x="177" y="373"/>
                  </a:cubicBezTo>
                  <a:cubicBezTo>
                    <a:pt x="186" y="345"/>
                    <a:pt x="177" y="307"/>
                    <a:pt x="158" y="261"/>
                  </a:cubicBezTo>
                  <a:cubicBezTo>
                    <a:pt x="149" y="233"/>
                    <a:pt x="139" y="205"/>
                    <a:pt x="121" y="168"/>
                  </a:cubicBezTo>
                  <a:cubicBezTo>
                    <a:pt x="102" y="103"/>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3"/>
            <p:cNvSpPr/>
            <p:nvPr/>
          </p:nvSpPr>
          <p:spPr>
            <a:xfrm>
              <a:off x="3369125" y="2228275"/>
              <a:ext cx="4450" cy="6750"/>
            </a:xfrm>
            <a:custGeom>
              <a:rect b="b" l="l" r="r" t="t"/>
              <a:pathLst>
                <a:path extrusionOk="0" h="270" w="178">
                  <a:moveTo>
                    <a:pt x="1" y="0"/>
                  </a:moveTo>
                  <a:lnTo>
                    <a:pt x="38" y="74"/>
                  </a:lnTo>
                  <a:cubicBezTo>
                    <a:pt x="57" y="102"/>
                    <a:pt x="75" y="121"/>
                    <a:pt x="85" y="149"/>
                  </a:cubicBezTo>
                  <a:cubicBezTo>
                    <a:pt x="103" y="195"/>
                    <a:pt x="140" y="223"/>
                    <a:pt x="168" y="270"/>
                  </a:cubicBezTo>
                  <a:cubicBezTo>
                    <a:pt x="177" y="242"/>
                    <a:pt x="168" y="214"/>
                    <a:pt x="150" y="177"/>
                  </a:cubicBezTo>
                  <a:lnTo>
                    <a:pt x="112" y="112"/>
                  </a:ln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3"/>
            <p:cNvSpPr/>
            <p:nvPr/>
          </p:nvSpPr>
          <p:spPr>
            <a:xfrm>
              <a:off x="3362400" y="2229900"/>
              <a:ext cx="7000" cy="3725"/>
            </a:xfrm>
            <a:custGeom>
              <a:rect b="b" l="l" r="r" t="t"/>
              <a:pathLst>
                <a:path extrusionOk="0" h="149" w="280">
                  <a:moveTo>
                    <a:pt x="1" y="0"/>
                  </a:moveTo>
                  <a:cubicBezTo>
                    <a:pt x="38" y="37"/>
                    <a:pt x="84" y="65"/>
                    <a:pt x="131" y="93"/>
                  </a:cubicBezTo>
                  <a:cubicBezTo>
                    <a:pt x="177" y="112"/>
                    <a:pt x="223" y="140"/>
                    <a:pt x="279" y="149"/>
                  </a:cubicBezTo>
                  <a:cubicBezTo>
                    <a:pt x="251" y="102"/>
                    <a:pt x="205" y="84"/>
                    <a:pt x="158" y="56"/>
                  </a:cubicBezTo>
                  <a:lnTo>
                    <a:pt x="84" y="19"/>
                  </a:lnTo>
                  <a:cubicBezTo>
                    <a:pt x="66" y="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3"/>
            <p:cNvSpPr/>
            <p:nvPr/>
          </p:nvSpPr>
          <p:spPr>
            <a:xfrm>
              <a:off x="3362875" y="2224325"/>
              <a:ext cx="4900" cy="4900"/>
            </a:xfrm>
            <a:custGeom>
              <a:rect b="b" l="l" r="r" t="t"/>
              <a:pathLst>
                <a:path extrusionOk="0" h="196" w="196">
                  <a:moveTo>
                    <a:pt x="0" y="0"/>
                  </a:moveTo>
                  <a:lnTo>
                    <a:pt x="0" y="0"/>
                  </a:lnTo>
                  <a:cubicBezTo>
                    <a:pt x="19" y="47"/>
                    <a:pt x="47" y="84"/>
                    <a:pt x="74" y="121"/>
                  </a:cubicBezTo>
                  <a:cubicBezTo>
                    <a:pt x="112" y="149"/>
                    <a:pt x="149" y="177"/>
                    <a:pt x="195" y="195"/>
                  </a:cubicBezTo>
                  <a:cubicBezTo>
                    <a:pt x="186" y="167"/>
                    <a:pt x="149" y="130"/>
                    <a:pt x="112" y="84"/>
                  </a:cubicBezTo>
                  <a:cubicBezTo>
                    <a:pt x="74" y="4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3"/>
            <p:cNvSpPr/>
            <p:nvPr/>
          </p:nvSpPr>
          <p:spPr>
            <a:xfrm>
              <a:off x="3364250" y="2219200"/>
              <a:ext cx="6075" cy="6300"/>
            </a:xfrm>
            <a:custGeom>
              <a:rect b="b" l="l" r="r" t="t"/>
              <a:pathLst>
                <a:path extrusionOk="0" h="252" w="243">
                  <a:moveTo>
                    <a:pt x="1" y="1"/>
                  </a:moveTo>
                  <a:lnTo>
                    <a:pt x="1" y="1"/>
                  </a:lnTo>
                  <a:cubicBezTo>
                    <a:pt x="19" y="47"/>
                    <a:pt x="57" y="94"/>
                    <a:pt x="103" y="140"/>
                  </a:cubicBezTo>
                  <a:cubicBezTo>
                    <a:pt x="140" y="187"/>
                    <a:pt x="187" y="233"/>
                    <a:pt x="242" y="252"/>
                  </a:cubicBezTo>
                  <a:cubicBezTo>
                    <a:pt x="205" y="196"/>
                    <a:pt x="177" y="149"/>
                    <a:pt x="140" y="112"/>
                  </a:cubicBezTo>
                  <a:cubicBezTo>
                    <a:pt x="103" y="66"/>
                    <a:pt x="5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3"/>
            <p:cNvSpPr/>
            <p:nvPr/>
          </p:nvSpPr>
          <p:spPr>
            <a:xfrm>
              <a:off x="3317100" y="2257525"/>
              <a:ext cx="11175" cy="3575"/>
            </a:xfrm>
            <a:custGeom>
              <a:rect b="b" l="l" r="r" t="t"/>
              <a:pathLst>
                <a:path extrusionOk="0" h="143" w="447">
                  <a:moveTo>
                    <a:pt x="1" y="1"/>
                  </a:moveTo>
                  <a:lnTo>
                    <a:pt x="1" y="1"/>
                  </a:lnTo>
                  <a:cubicBezTo>
                    <a:pt x="29" y="29"/>
                    <a:pt x="66" y="57"/>
                    <a:pt x="112" y="75"/>
                  </a:cubicBezTo>
                  <a:cubicBezTo>
                    <a:pt x="140" y="103"/>
                    <a:pt x="177" y="112"/>
                    <a:pt x="214" y="122"/>
                  </a:cubicBezTo>
                  <a:cubicBezTo>
                    <a:pt x="247" y="136"/>
                    <a:pt x="286" y="142"/>
                    <a:pt x="327" y="142"/>
                  </a:cubicBezTo>
                  <a:cubicBezTo>
                    <a:pt x="368" y="142"/>
                    <a:pt x="410" y="136"/>
                    <a:pt x="447" y="122"/>
                  </a:cubicBezTo>
                  <a:cubicBezTo>
                    <a:pt x="400" y="112"/>
                    <a:pt x="363" y="112"/>
                    <a:pt x="326" y="103"/>
                  </a:cubicBezTo>
                  <a:lnTo>
                    <a:pt x="224" y="66"/>
                  </a:lnTo>
                  <a:cubicBezTo>
                    <a:pt x="140" y="57"/>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3"/>
            <p:cNvSpPr/>
            <p:nvPr/>
          </p:nvSpPr>
          <p:spPr>
            <a:xfrm>
              <a:off x="3321750" y="2257525"/>
              <a:ext cx="9550" cy="1800"/>
            </a:xfrm>
            <a:custGeom>
              <a:rect b="b" l="l" r="r" t="t"/>
              <a:pathLst>
                <a:path extrusionOk="0" h="72" w="382">
                  <a:moveTo>
                    <a:pt x="1" y="1"/>
                  </a:moveTo>
                  <a:cubicBezTo>
                    <a:pt x="28" y="19"/>
                    <a:pt x="56" y="29"/>
                    <a:pt x="94" y="47"/>
                  </a:cubicBezTo>
                  <a:cubicBezTo>
                    <a:pt x="121" y="57"/>
                    <a:pt x="149" y="57"/>
                    <a:pt x="186" y="66"/>
                  </a:cubicBezTo>
                  <a:cubicBezTo>
                    <a:pt x="214" y="69"/>
                    <a:pt x="240" y="71"/>
                    <a:pt x="264" y="71"/>
                  </a:cubicBezTo>
                  <a:cubicBezTo>
                    <a:pt x="307" y="71"/>
                    <a:pt x="346" y="65"/>
                    <a:pt x="382" y="47"/>
                  </a:cubicBezTo>
                  <a:lnTo>
                    <a:pt x="289" y="29"/>
                  </a:lnTo>
                  <a:cubicBezTo>
                    <a:pt x="261" y="29"/>
                    <a:pt x="233" y="19"/>
                    <a:pt x="205" y="19"/>
                  </a:cubicBezTo>
                  <a:cubicBezTo>
                    <a:pt x="131"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3"/>
            <p:cNvSpPr/>
            <p:nvPr/>
          </p:nvSpPr>
          <p:spPr>
            <a:xfrm>
              <a:off x="3327550" y="2255675"/>
              <a:ext cx="10475" cy="1175"/>
            </a:xfrm>
            <a:custGeom>
              <a:rect b="b" l="l" r="r" t="t"/>
              <a:pathLst>
                <a:path extrusionOk="0" h="47" w="419">
                  <a:moveTo>
                    <a:pt x="215" y="0"/>
                  </a:moveTo>
                  <a:cubicBezTo>
                    <a:pt x="140" y="0"/>
                    <a:pt x="75" y="0"/>
                    <a:pt x="1" y="10"/>
                  </a:cubicBezTo>
                  <a:cubicBezTo>
                    <a:pt x="57" y="38"/>
                    <a:pt x="131" y="47"/>
                    <a:pt x="215" y="47"/>
                  </a:cubicBezTo>
                  <a:cubicBezTo>
                    <a:pt x="252" y="47"/>
                    <a:pt x="280" y="47"/>
                    <a:pt x="317" y="38"/>
                  </a:cubicBezTo>
                  <a:cubicBezTo>
                    <a:pt x="354" y="28"/>
                    <a:pt x="391" y="28"/>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3"/>
            <p:cNvSpPr/>
            <p:nvPr/>
          </p:nvSpPr>
          <p:spPr>
            <a:xfrm>
              <a:off x="3335450" y="2257525"/>
              <a:ext cx="10475" cy="2450"/>
            </a:xfrm>
            <a:custGeom>
              <a:rect b="b" l="l" r="r" t="t"/>
              <a:pathLst>
                <a:path extrusionOk="0" h="98" w="419">
                  <a:moveTo>
                    <a:pt x="419" y="1"/>
                  </a:moveTo>
                  <a:lnTo>
                    <a:pt x="317" y="10"/>
                  </a:lnTo>
                  <a:cubicBezTo>
                    <a:pt x="279" y="19"/>
                    <a:pt x="242" y="19"/>
                    <a:pt x="205" y="29"/>
                  </a:cubicBezTo>
                  <a:cubicBezTo>
                    <a:pt x="140" y="47"/>
                    <a:pt x="66" y="66"/>
                    <a:pt x="1" y="94"/>
                  </a:cubicBezTo>
                  <a:cubicBezTo>
                    <a:pt x="21" y="96"/>
                    <a:pt x="40" y="97"/>
                    <a:pt x="59" y="97"/>
                  </a:cubicBezTo>
                  <a:cubicBezTo>
                    <a:pt x="111" y="97"/>
                    <a:pt x="163" y="89"/>
                    <a:pt x="224" y="75"/>
                  </a:cubicBezTo>
                  <a:cubicBezTo>
                    <a:pt x="261" y="75"/>
                    <a:pt x="289" y="66"/>
                    <a:pt x="326" y="57"/>
                  </a:cubicBezTo>
                  <a:cubicBezTo>
                    <a:pt x="363" y="29"/>
                    <a:pt x="400" y="1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3"/>
            <p:cNvSpPr/>
            <p:nvPr/>
          </p:nvSpPr>
          <p:spPr>
            <a:xfrm>
              <a:off x="3342650" y="2254525"/>
              <a:ext cx="10950" cy="1400"/>
            </a:xfrm>
            <a:custGeom>
              <a:rect b="b" l="l" r="r" t="t"/>
              <a:pathLst>
                <a:path extrusionOk="0" h="56" w="438">
                  <a:moveTo>
                    <a:pt x="437" y="0"/>
                  </a:moveTo>
                  <a:lnTo>
                    <a:pt x="437" y="0"/>
                  </a:lnTo>
                  <a:cubicBezTo>
                    <a:pt x="400" y="9"/>
                    <a:pt x="363" y="9"/>
                    <a:pt x="326" y="9"/>
                  </a:cubicBezTo>
                  <a:lnTo>
                    <a:pt x="224" y="9"/>
                  </a:lnTo>
                  <a:cubicBezTo>
                    <a:pt x="149" y="9"/>
                    <a:pt x="75" y="28"/>
                    <a:pt x="1" y="37"/>
                  </a:cubicBezTo>
                  <a:cubicBezTo>
                    <a:pt x="75" y="46"/>
                    <a:pt x="149" y="56"/>
                    <a:pt x="214" y="56"/>
                  </a:cubicBezTo>
                  <a:cubicBezTo>
                    <a:pt x="261" y="56"/>
                    <a:pt x="298" y="56"/>
                    <a:pt x="326" y="46"/>
                  </a:cubicBezTo>
                  <a:cubicBezTo>
                    <a:pt x="363" y="37"/>
                    <a:pt x="410" y="2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3"/>
            <p:cNvSpPr/>
            <p:nvPr/>
          </p:nvSpPr>
          <p:spPr>
            <a:xfrm>
              <a:off x="3328500" y="2233600"/>
              <a:ext cx="4900" cy="1200"/>
            </a:xfrm>
            <a:custGeom>
              <a:rect b="b" l="l" r="r" t="t"/>
              <a:pathLst>
                <a:path extrusionOk="0" h="48" w="196">
                  <a:moveTo>
                    <a:pt x="102" y="1"/>
                  </a:moveTo>
                  <a:cubicBezTo>
                    <a:pt x="74" y="1"/>
                    <a:pt x="37" y="1"/>
                    <a:pt x="0" y="10"/>
                  </a:cubicBezTo>
                  <a:cubicBezTo>
                    <a:pt x="19" y="38"/>
                    <a:pt x="56" y="47"/>
                    <a:pt x="93" y="47"/>
                  </a:cubicBezTo>
                  <a:cubicBezTo>
                    <a:pt x="130" y="47"/>
                    <a:pt x="167" y="47"/>
                    <a:pt x="195" y="38"/>
                  </a:cubicBezTo>
                  <a:cubicBezTo>
                    <a:pt x="167" y="10"/>
                    <a:pt x="139"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3"/>
            <p:cNvSpPr/>
            <p:nvPr/>
          </p:nvSpPr>
          <p:spPr>
            <a:xfrm>
              <a:off x="3324775" y="2231275"/>
              <a:ext cx="4900" cy="1200"/>
            </a:xfrm>
            <a:custGeom>
              <a:rect b="b" l="l" r="r" t="t"/>
              <a:pathLst>
                <a:path extrusionOk="0" h="48" w="196">
                  <a:moveTo>
                    <a:pt x="103" y="1"/>
                  </a:moveTo>
                  <a:cubicBezTo>
                    <a:pt x="65" y="1"/>
                    <a:pt x="28" y="1"/>
                    <a:pt x="0" y="10"/>
                  </a:cubicBezTo>
                  <a:cubicBezTo>
                    <a:pt x="38" y="38"/>
                    <a:pt x="65" y="38"/>
                    <a:pt x="93" y="47"/>
                  </a:cubicBezTo>
                  <a:cubicBezTo>
                    <a:pt x="130" y="47"/>
                    <a:pt x="158" y="47"/>
                    <a:pt x="195" y="38"/>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3"/>
            <p:cNvSpPr/>
            <p:nvPr/>
          </p:nvSpPr>
          <p:spPr>
            <a:xfrm>
              <a:off x="3357525" y="2251025"/>
              <a:ext cx="6750" cy="2125"/>
            </a:xfrm>
            <a:custGeom>
              <a:rect b="b" l="l" r="r" t="t"/>
              <a:pathLst>
                <a:path extrusionOk="0" h="85" w="270">
                  <a:moveTo>
                    <a:pt x="270" y="1"/>
                  </a:moveTo>
                  <a:cubicBezTo>
                    <a:pt x="223" y="1"/>
                    <a:pt x="177" y="10"/>
                    <a:pt x="130" y="29"/>
                  </a:cubicBezTo>
                  <a:cubicBezTo>
                    <a:pt x="93" y="38"/>
                    <a:pt x="47" y="47"/>
                    <a:pt x="0" y="84"/>
                  </a:cubicBezTo>
                  <a:cubicBezTo>
                    <a:pt x="56" y="84"/>
                    <a:pt x="103" y="84"/>
                    <a:pt x="140" y="75"/>
                  </a:cubicBezTo>
                  <a:cubicBezTo>
                    <a:pt x="168" y="75"/>
                    <a:pt x="186" y="56"/>
                    <a:pt x="214" y="47"/>
                  </a:cubicBezTo>
                  <a:cubicBezTo>
                    <a:pt x="233" y="38"/>
                    <a:pt x="261"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3"/>
            <p:cNvSpPr/>
            <p:nvPr/>
          </p:nvSpPr>
          <p:spPr>
            <a:xfrm>
              <a:off x="3812300" y="1714900"/>
              <a:ext cx="69950" cy="72275"/>
            </a:xfrm>
            <a:custGeom>
              <a:rect b="b" l="l" r="r" t="t"/>
              <a:pathLst>
                <a:path extrusionOk="0" h="2891" w="2798">
                  <a:moveTo>
                    <a:pt x="1375" y="0"/>
                  </a:moveTo>
                  <a:cubicBezTo>
                    <a:pt x="1348" y="0"/>
                    <a:pt x="1320" y="4"/>
                    <a:pt x="1292" y="12"/>
                  </a:cubicBezTo>
                  <a:cubicBezTo>
                    <a:pt x="1134" y="58"/>
                    <a:pt x="1041" y="244"/>
                    <a:pt x="1032" y="411"/>
                  </a:cubicBezTo>
                  <a:cubicBezTo>
                    <a:pt x="1004" y="578"/>
                    <a:pt x="1041" y="764"/>
                    <a:pt x="995" y="922"/>
                  </a:cubicBezTo>
                  <a:cubicBezTo>
                    <a:pt x="911" y="774"/>
                    <a:pt x="819" y="634"/>
                    <a:pt x="698" y="532"/>
                  </a:cubicBezTo>
                  <a:cubicBezTo>
                    <a:pt x="617" y="469"/>
                    <a:pt x="511" y="430"/>
                    <a:pt x="409" y="430"/>
                  </a:cubicBezTo>
                  <a:cubicBezTo>
                    <a:pt x="347" y="430"/>
                    <a:pt x="286" y="445"/>
                    <a:pt x="233" y="476"/>
                  </a:cubicBezTo>
                  <a:cubicBezTo>
                    <a:pt x="1" y="597"/>
                    <a:pt x="29" y="950"/>
                    <a:pt x="122" y="1192"/>
                  </a:cubicBezTo>
                  <a:cubicBezTo>
                    <a:pt x="354" y="1823"/>
                    <a:pt x="735" y="2381"/>
                    <a:pt x="1227" y="2818"/>
                  </a:cubicBezTo>
                  <a:cubicBezTo>
                    <a:pt x="1274" y="2870"/>
                    <a:pt x="1332" y="2891"/>
                    <a:pt x="1393" y="2891"/>
                  </a:cubicBezTo>
                  <a:cubicBezTo>
                    <a:pt x="1526" y="2891"/>
                    <a:pt x="1674" y="2795"/>
                    <a:pt x="1757" y="2725"/>
                  </a:cubicBezTo>
                  <a:cubicBezTo>
                    <a:pt x="2221" y="2288"/>
                    <a:pt x="2612" y="1749"/>
                    <a:pt x="2732" y="1127"/>
                  </a:cubicBezTo>
                  <a:cubicBezTo>
                    <a:pt x="2779" y="941"/>
                    <a:pt x="2797" y="727"/>
                    <a:pt x="2723" y="541"/>
                  </a:cubicBezTo>
                  <a:cubicBezTo>
                    <a:pt x="2665" y="375"/>
                    <a:pt x="2510" y="238"/>
                    <a:pt x="2331" y="238"/>
                  </a:cubicBezTo>
                  <a:cubicBezTo>
                    <a:pt x="2310" y="238"/>
                    <a:pt x="2289" y="240"/>
                    <a:pt x="2268" y="244"/>
                  </a:cubicBezTo>
                  <a:cubicBezTo>
                    <a:pt x="2063" y="272"/>
                    <a:pt x="1933" y="486"/>
                    <a:pt x="1831" y="681"/>
                  </a:cubicBezTo>
                  <a:cubicBezTo>
                    <a:pt x="1822" y="523"/>
                    <a:pt x="1794" y="346"/>
                    <a:pt x="1710" y="207"/>
                  </a:cubicBezTo>
                  <a:cubicBezTo>
                    <a:pt x="1633" y="91"/>
                    <a:pt x="1510" y="0"/>
                    <a:pt x="13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3"/>
            <p:cNvSpPr/>
            <p:nvPr/>
          </p:nvSpPr>
          <p:spPr>
            <a:xfrm>
              <a:off x="3813000" y="1713425"/>
              <a:ext cx="69250" cy="73750"/>
            </a:xfrm>
            <a:custGeom>
              <a:rect b="b" l="l" r="r" t="t"/>
              <a:pathLst>
                <a:path extrusionOk="0" h="2950" w="2770">
                  <a:moveTo>
                    <a:pt x="1334" y="1"/>
                  </a:moveTo>
                  <a:cubicBezTo>
                    <a:pt x="1292" y="1"/>
                    <a:pt x="1249" y="8"/>
                    <a:pt x="1209" y="24"/>
                  </a:cubicBezTo>
                  <a:cubicBezTo>
                    <a:pt x="1116" y="52"/>
                    <a:pt x="1051" y="136"/>
                    <a:pt x="1013" y="219"/>
                  </a:cubicBezTo>
                  <a:cubicBezTo>
                    <a:pt x="967" y="303"/>
                    <a:pt x="958" y="396"/>
                    <a:pt x="939" y="470"/>
                  </a:cubicBezTo>
                  <a:cubicBezTo>
                    <a:pt x="930" y="610"/>
                    <a:pt x="939" y="740"/>
                    <a:pt x="930" y="860"/>
                  </a:cubicBezTo>
                  <a:cubicBezTo>
                    <a:pt x="874" y="749"/>
                    <a:pt x="791" y="647"/>
                    <a:pt x="698" y="582"/>
                  </a:cubicBezTo>
                  <a:cubicBezTo>
                    <a:pt x="642" y="517"/>
                    <a:pt x="558" y="489"/>
                    <a:pt x="475" y="461"/>
                  </a:cubicBezTo>
                  <a:cubicBezTo>
                    <a:pt x="441" y="453"/>
                    <a:pt x="404" y="448"/>
                    <a:pt x="367" y="448"/>
                  </a:cubicBezTo>
                  <a:cubicBezTo>
                    <a:pt x="321" y="448"/>
                    <a:pt x="274" y="455"/>
                    <a:pt x="233" y="470"/>
                  </a:cubicBezTo>
                  <a:cubicBezTo>
                    <a:pt x="149" y="507"/>
                    <a:pt x="94" y="563"/>
                    <a:pt x="47" y="647"/>
                  </a:cubicBezTo>
                  <a:cubicBezTo>
                    <a:pt x="19" y="730"/>
                    <a:pt x="1" y="814"/>
                    <a:pt x="1" y="888"/>
                  </a:cubicBezTo>
                  <a:cubicBezTo>
                    <a:pt x="1" y="1056"/>
                    <a:pt x="66" y="1204"/>
                    <a:pt x="122" y="1353"/>
                  </a:cubicBezTo>
                  <a:cubicBezTo>
                    <a:pt x="233" y="1650"/>
                    <a:pt x="382" y="1929"/>
                    <a:pt x="577" y="2180"/>
                  </a:cubicBezTo>
                  <a:cubicBezTo>
                    <a:pt x="763" y="2430"/>
                    <a:pt x="967" y="2663"/>
                    <a:pt x="1199" y="2876"/>
                  </a:cubicBezTo>
                  <a:lnTo>
                    <a:pt x="1199" y="2876"/>
                  </a:lnTo>
                  <a:cubicBezTo>
                    <a:pt x="967" y="2663"/>
                    <a:pt x="763" y="2430"/>
                    <a:pt x="586" y="2170"/>
                  </a:cubicBezTo>
                  <a:cubicBezTo>
                    <a:pt x="410" y="1910"/>
                    <a:pt x="261" y="1632"/>
                    <a:pt x="159" y="1344"/>
                  </a:cubicBezTo>
                  <a:cubicBezTo>
                    <a:pt x="94" y="1204"/>
                    <a:pt x="47" y="1046"/>
                    <a:pt x="66" y="888"/>
                  </a:cubicBezTo>
                  <a:cubicBezTo>
                    <a:pt x="66" y="814"/>
                    <a:pt x="75" y="740"/>
                    <a:pt x="112" y="665"/>
                  </a:cubicBezTo>
                  <a:cubicBezTo>
                    <a:pt x="140" y="600"/>
                    <a:pt x="205" y="554"/>
                    <a:pt x="270" y="535"/>
                  </a:cubicBezTo>
                  <a:cubicBezTo>
                    <a:pt x="307" y="521"/>
                    <a:pt x="342" y="514"/>
                    <a:pt x="377" y="514"/>
                  </a:cubicBezTo>
                  <a:cubicBezTo>
                    <a:pt x="412" y="514"/>
                    <a:pt x="447" y="521"/>
                    <a:pt x="484" y="535"/>
                  </a:cubicBezTo>
                  <a:cubicBezTo>
                    <a:pt x="549" y="554"/>
                    <a:pt x="623" y="591"/>
                    <a:pt x="679" y="637"/>
                  </a:cubicBezTo>
                  <a:cubicBezTo>
                    <a:pt x="791" y="730"/>
                    <a:pt x="865" y="870"/>
                    <a:pt x="948" y="1009"/>
                  </a:cubicBezTo>
                  <a:lnTo>
                    <a:pt x="995" y="1102"/>
                  </a:lnTo>
                  <a:lnTo>
                    <a:pt x="1013" y="1000"/>
                  </a:lnTo>
                  <a:cubicBezTo>
                    <a:pt x="1060" y="823"/>
                    <a:pt x="1041" y="647"/>
                    <a:pt x="1051" y="489"/>
                  </a:cubicBezTo>
                  <a:cubicBezTo>
                    <a:pt x="1060" y="405"/>
                    <a:pt x="1069" y="331"/>
                    <a:pt x="1106" y="266"/>
                  </a:cubicBezTo>
                  <a:cubicBezTo>
                    <a:pt x="1144" y="192"/>
                    <a:pt x="1199" y="136"/>
                    <a:pt x="1255" y="108"/>
                  </a:cubicBezTo>
                  <a:cubicBezTo>
                    <a:pt x="1286" y="100"/>
                    <a:pt x="1315" y="96"/>
                    <a:pt x="1344" y="96"/>
                  </a:cubicBezTo>
                  <a:cubicBezTo>
                    <a:pt x="1385" y="96"/>
                    <a:pt x="1425" y="105"/>
                    <a:pt x="1469" y="126"/>
                  </a:cubicBezTo>
                  <a:cubicBezTo>
                    <a:pt x="1534" y="154"/>
                    <a:pt x="1599" y="201"/>
                    <a:pt x="1627" y="275"/>
                  </a:cubicBezTo>
                  <a:cubicBezTo>
                    <a:pt x="1710" y="405"/>
                    <a:pt x="1738" y="572"/>
                    <a:pt x="1747" y="740"/>
                  </a:cubicBezTo>
                  <a:lnTo>
                    <a:pt x="1757" y="888"/>
                  </a:lnTo>
                  <a:lnTo>
                    <a:pt x="1831" y="749"/>
                  </a:lnTo>
                  <a:cubicBezTo>
                    <a:pt x="1859" y="675"/>
                    <a:pt x="1905" y="591"/>
                    <a:pt x="1970" y="535"/>
                  </a:cubicBezTo>
                  <a:cubicBezTo>
                    <a:pt x="2017" y="461"/>
                    <a:pt x="2082" y="405"/>
                    <a:pt x="2156" y="368"/>
                  </a:cubicBezTo>
                  <a:cubicBezTo>
                    <a:pt x="2196" y="346"/>
                    <a:pt x="2242" y="333"/>
                    <a:pt x="2291" y="333"/>
                  </a:cubicBezTo>
                  <a:cubicBezTo>
                    <a:pt x="2323" y="333"/>
                    <a:pt x="2356" y="338"/>
                    <a:pt x="2389" y="349"/>
                  </a:cubicBezTo>
                  <a:cubicBezTo>
                    <a:pt x="2463" y="368"/>
                    <a:pt x="2537" y="414"/>
                    <a:pt x="2584" y="489"/>
                  </a:cubicBezTo>
                  <a:cubicBezTo>
                    <a:pt x="2639" y="554"/>
                    <a:pt x="2677" y="619"/>
                    <a:pt x="2686" y="721"/>
                  </a:cubicBezTo>
                  <a:cubicBezTo>
                    <a:pt x="2714" y="795"/>
                    <a:pt x="2714" y="888"/>
                    <a:pt x="2695" y="972"/>
                  </a:cubicBezTo>
                  <a:cubicBezTo>
                    <a:pt x="2686" y="1065"/>
                    <a:pt x="2677" y="1148"/>
                    <a:pt x="2649" y="1241"/>
                  </a:cubicBezTo>
                  <a:cubicBezTo>
                    <a:pt x="2630" y="1334"/>
                    <a:pt x="2602" y="1418"/>
                    <a:pt x="2584" y="1492"/>
                  </a:cubicBezTo>
                  <a:cubicBezTo>
                    <a:pt x="2463" y="1827"/>
                    <a:pt x="2277" y="2143"/>
                    <a:pt x="2045" y="2421"/>
                  </a:cubicBezTo>
                  <a:cubicBezTo>
                    <a:pt x="1933" y="2561"/>
                    <a:pt x="1803" y="2691"/>
                    <a:pt x="1673" y="2812"/>
                  </a:cubicBezTo>
                  <a:cubicBezTo>
                    <a:pt x="1608" y="2867"/>
                    <a:pt x="1524" y="2914"/>
                    <a:pt x="1441" y="2932"/>
                  </a:cubicBezTo>
                  <a:cubicBezTo>
                    <a:pt x="1394" y="2942"/>
                    <a:pt x="1348" y="2942"/>
                    <a:pt x="1320" y="2942"/>
                  </a:cubicBezTo>
                  <a:cubicBezTo>
                    <a:pt x="1336" y="2948"/>
                    <a:pt x="1351" y="2950"/>
                    <a:pt x="1367" y="2950"/>
                  </a:cubicBezTo>
                  <a:cubicBezTo>
                    <a:pt x="1398" y="2950"/>
                    <a:pt x="1428" y="2942"/>
                    <a:pt x="1459" y="2942"/>
                  </a:cubicBezTo>
                  <a:cubicBezTo>
                    <a:pt x="1552" y="2923"/>
                    <a:pt x="1617" y="2877"/>
                    <a:pt x="1692" y="2821"/>
                  </a:cubicBezTo>
                  <a:cubicBezTo>
                    <a:pt x="1831" y="2700"/>
                    <a:pt x="1952" y="2579"/>
                    <a:pt x="2073" y="2431"/>
                  </a:cubicBezTo>
                  <a:cubicBezTo>
                    <a:pt x="2305" y="2152"/>
                    <a:pt x="2500" y="1855"/>
                    <a:pt x="2630" y="1502"/>
                  </a:cubicBezTo>
                  <a:cubicBezTo>
                    <a:pt x="2667" y="1427"/>
                    <a:pt x="2686" y="1334"/>
                    <a:pt x="2714" y="1251"/>
                  </a:cubicBezTo>
                  <a:cubicBezTo>
                    <a:pt x="2732" y="1158"/>
                    <a:pt x="2760" y="1074"/>
                    <a:pt x="2760" y="981"/>
                  </a:cubicBezTo>
                  <a:cubicBezTo>
                    <a:pt x="2769" y="879"/>
                    <a:pt x="2769" y="786"/>
                    <a:pt x="2760" y="693"/>
                  </a:cubicBezTo>
                  <a:cubicBezTo>
                    <a:pt x="2732" y="600"/>
                    <a:pt x="2695" y="507"/>
                    <a:pt x="2639" y="442"/>
                  </a:cubicBezTo>
                  <a:cubicBezTo>
                    <a:pt x="2584" y="368"/>
                    <a:pt x="2500" y="303"/>
                    <a:pt x="2407" y="266"/>
                  </a:cubicBezTo>
                  <a:cubicBezTo>
                    <a:pt x="2366" y="250"/>
                    <a:pt x="2324" y="242"/>
                    <a:pt x="2281" y="242"/>
                  </a:cubicBezTo>
                  <a:cubicBezTo>
                    <a:pt x="2226" y="242"/>
                    <a:pt x="2171" y="254"/>
                    <a:pt x="2119" y="275"/>
                  </a:cubicBezTo>
                  <a:cubicBezTo>
                    <a:pt x="2026" y="322"/>
                    <a:pt x="1952" y="396"/>
                    <a:pt x="1896" y="461"/>
                  </a:cubicBezTo>
                  <a:cubicBezTo>
                    <a:pt x="1868" y="498"/>
                    <a:pt x="1840" y="535"/>
                    <a:pt x="1813" y="582"/>
                  </a:cubicBezTo>
                  <a:cubicBezTo>
                    <a:pt x="1813" y="545"/>
                    <a:pt x="1803" y="498"/>
                    <a:pt x="1794" y="461"/>
                  </a:cubicBezTo>
                  <a:cubicBezTo>
                    <a:pt x="1766" y="377"/>
                    <a:pt x="1747" y="284"/>
                    <a:pt x="1701" y="219"/>
                  </a:cubicBezTo>
                  <a:cubicBezTo>
                    <a:pt x="1655" y="136"/>
                    <a:pt x="1580" y="80"/>
                    <a:pt x="1487" y="34"/>
                  </a:cubicBezTo>
                  <a:cubicBezTo>
                    <a:pt x="1440" y="13"/>
                    <a:pt x="1388" y="1"/>
                    <a:pt x="13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3"/>
            <p:cNvSpPr/>
            <p:nvPr/>
          </p:nvSpPr>
          <p:spPr>
            <a:xfrm>
              <a:off x="3836925" y="1737950"/>
              <a:ext cx="9775" cy="49025"/>
            </a:xfrm>
            <a:custGeom>
              <a:rect b="b" l="l" r="r" t="t"/>
              <a:pathLst>
                <a:path extrusionOk="0" h="1961" w="391">
                  <a:moveTo>
                    <a:pt x="1" y="0"/>
                  </a:moveTo>
                  <a:cubicBezTo>
                    <a:pt x="38" y="167"/>
                    <a:pt x="66" y="325"/>
                    <a:pt x="103" y="502"/>
                  </a:cubicBezTo>
                  <a:lnTo>
                    <a:pt x="205" y="994"/>
                  </a:lnTo>
                  <a:lnTo>
                    <a:pt x="317" y="1477"/>
                  </a:lnTo>
                  <a:cubicBezTo>
                    <a:pt x="326" y="1561"/>
                    <a:pt x="345" y="1645"/>
                    <a:pt x="363" y="1719"/>
                  </a:cubicBezTo>
                  <a:lnTo>
                    <a:pt x="391" y="1961"/>
                  </a:lnTo>
                  <a:cubicBezTo>
                    <a:pt x="391" y="1803"/>
                    <a:pt x="372" y="1626"/>
                    <a:pt x="345" y="1468"/>
                  </a:cubicBezTo>
                  <a:cubicBezTo>
                    <a:pt x="326" y="1301"/>
                    <a:pt x="289" y="1143"/>
                    <a:pt x="252" y="976"/>
                  </a:cubicBezTo>
                  <a:cubicBezTo>
                    <a:pt x="224" y="818"/>
                    <a:pt x="187" y="651"/>
                    <a:pt x="140" y="493"/>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3"/>
            <p:cNvSpPr/>
            <p:nvPr/>
          </p:nvSpPr>
          <p:spPr>
            <a:xfrm>
              <a:off x="3848775" y="1732600"/>
              <a:ext cx="9075" cy="54375"/>
            </a:xfrm>
            <a:custGeom>
              <a:rect b="b" l="l" r="r" t="t"/>
              <a:pathLst>
                <a:path extrusionOk="0" h="2175" w="363">
                  <a:moveTo>
                    <a:pt x="363" y="1"/>
                  </a:moveTo>
                  <a:lnTo>
                    <a:pt x="363" y="1"/>
                  </a:lnTo>
                  <a:cubicBezTo>
                    <a:pt x="316" y="168"/>
                    <a:pt x="279" y="354"/>
                    <a:pt x="233" y="530"/>
                  </a:cubicBezTo>
                  <a:cubicBezTo>
                    <a:pt x="196" y="716"/>
                    <a:pt x="168" y="892"/>
                    <a:pt x="131" y="1078"/>
                  </a:cubicBezTo>
                  <a:cubicBezTo>
                    <a:pt x="103" y="1264"/>
                    <a:pt x="75" y="1431"/>
                    <a:pt x="47" y="1617"/>
                  </a:cubicBezTo>
                  <a:cubicBezTo>
                    <a:pt x="28" y="1812"/>
                    <a:pt x="1" y="1989"/>
                    <a:pt x="1" y="2175"/>
                  </a:cubicBezTo>
                  <a:cubicBezTo>
                    <a:pt x="10" y="2082"/>
                    <a:pt x="38" y="1989"/>
                    <a:pt x="47" y="1896"/>
                  </a:cubicBezTo>
                  <a:cubicBezTo>
                    <a:pt x="56" y="1822"/>
                    <a:pt x="84" y="1729"/>
                    <a:pt x="93" y="1636"/>
                  </a:cubicBezTo>
                  <a:lnTo>
                    <a:pt x="186" y="1088"/>
                  </a:lnTo>
                  <a:lnTo>
                    <a:pt x="279" y="539"/>
                  </a:lnTo>
                  <a:cubicBezTo>
                    <a:pt x="307" y="363"/>
                    <a:pt x="335" y="18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3"/>
            <p:cNvSpPr/>
            <p:nvPr/>
          </p:nvSpPr>
          <p:spPr>
            <a:xfrm>
              <a:off x="3843675" y="1755375"/>
              <a:ext cx="2800" cy="13950"/>
            </a:xfrm>
            <a:custGeom>
              <a:rect b="b" l="l" r="r" t="t"/>
              <a:pathLst>
                <a:path extrusionOk="0" h="558" w="112">
                  <a:moveTo>
                    <a:pt x="0" y="0"/>
                  </a:moveTo>
                  <a:cubicBezTo>
                    <a:pt x="0" y="112"/>
                    <a:pt x="9" y="204"/>
                    <a:pt x="28" y="279"/>
                  </a:cubicBezTo>
                  <a:lnTo>
                    <a:pt x="65" y="418"/>
                  </a:lnTo>
                  <a:lnTo>
                    <a:pt x="102" y="557"/>
                  </a:lnTo>
                  <a:cubicBezTo>
                    <a:pt x="112" y="511"/>
                    <a:pt x="102" y="465"/>
                    <a:pt x="102" y="418"/>
                  </a:cubicBezTo>
                  <a:cubicBezTo>
                    <a:pt x="102" y="372"/>
                    <a:pt x="84" y="325"/>
                    <a:pt x="75" y="279"/>
                  </a:cubicBezTo>
                  <a:cubicBezTo>
                    <a:pt x="65" y="186"/>
                    <a:pt x="28"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3"/>
            <p:cNvSpPr/>
            <p:nvPr/>
          </p:nvSpPr>
          <p:spPr>
            <a:xfrm>
              <a:off x="3843200" y="1750250"/>
              <a:ext cx="3275" cy="8150"/>
            </a:xfrm>
            <a:custGeom>
              <a:rect b="b" l="l" r="r" t="t"/>
              <a:pathLst>
                <a:path extrusionOk="0" h="326" w="131">
                  <a:moveTo>
                    <a:pt x="1" y="1"/>
                  </a:moveTo>
                  <a:lnTo>
                    <a:pt x="1" y="1"/>
                  </a:lnTo>
                  <a:cubicBezTo>
                    <a:pt x="19" y="56"/>
                    <a:pt x="28" y="112"/>
                    <a:pt x="47" y="159"/>
                  </a:cubicBezTo>
                  <a:cubicBezTo>
                    <a:pt x="66" y="186"/>
                    <a:pt x="75" y="224"/>
                    <a:pt x="84" y="242"/>
                  </a:cubicBezTo>
                  <a:cubicBezTo>
                    <a:pt x="94" y="270"/>
                    <a:pt x="112" y="298"/>
                    <a:pt x="121" y="326"/>
                  </a:cubicBezTo>
                  <a:cubicBezTo>
                    <a:pt x="131" y="289"/>
                    <a:pt x="121" y="270"/>
                    <a:pt x="121" y="233"/>
                  </a:cubicBezTo>
                  <a:cubicBezTo>
                    <a:pt x="121" y="205"/>
                    <a:pt x="103" y="177"/>
                    <a:pt x="94" y="149"/>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3"/>
            <p:cNvSpPr/>
            <p:nvPr/>
          </p:nvSpPr>
          <p:spPr>
            <a:xfrm>
              <a:off x="3847375" y="1749100"/>
              <a:ext cx="1425" cy="13025"/>
            </a:xfrm>
            <a:custGeom>
              <a:rect b="b" l="l" r="r" t="t"/>
              <a:pathLst>
                <a:path extrusionOk="0" h="521" w="57">
                  <a:moveTo>
                    <a:pt x="10" y="0"/>
                  </a:moveTo>
                  <a:cubicBezTo>
                    <a:pt x="1" y="84"/>
                    <a:pt x="1" y="177"/>
                    <a:pt x="10" y="251"/>
                  </a:cubicBezTo>
                  <a:cubicBezTo>
                    <a:pt x="10" y="344"/>
                    <a:pt x="19" y="428"/>
                    <a:pt x="47" y="520"/>
                  </a:cubicBezTo>
                  <a:cubicBezTo>
                    <a:pt x="57" y="483"/>
                    <a:pt x="57" y="437"/>
                    <a:pt x="57" y="390"/>
                  </a:cubicBezTo>
                  <a:lnTo>
                    <a:pt x="57" y="270"/>
                  </a:lnTo>
                  <a:cubicBezTo>
                    <a:pt x="47" y="177"/>
                    <a:pt x="38" y="8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3"/>
            <p:cNvSpPr/>
            <p:nvPr/>
          </p:nvSpPr>
          <p:spPr>
            <a:xfrm>
              <a:off x="3847625" y="1766975"/>
              <a:ext cx="1175" cy="8625"/>
            </a:xfrm>
            <a:custGeom>
              <a:rect b="b" l="l" r="r" t="t"/>
              <a:pathLst>
                <a:path extrusionOk="0" h="345" w="47">
                  <a:moveTo>
                    <a:pt x="37" y="1"/>
                  </a:moveTo>
                  <a:cubicBezTo>
                    <a:pt x="9" y="47"/>
                    <a:pt x="9" y="112"/>
                    <a:pt x="0" y="168"/>
                  </a:cubicBezTo>
                  <a:cubicBezTo>
                    <a:pt x="0" y="224"/>
                    <a:pt x="0" y="279"/>
                    <a:pt x="9" y="344"/>
                  </a:cubicBezTo>
                  <a:cubicBezTo>
                    <a:pt x="37" y="298"/>
                    <a:pt x="47" y="233"/>
                    <a:pt x="47" y="177"/>
                  </a:cubicBezTo>
                  <a:cubicBezTo>
                    <a:pt x="47" y="121"/>
                    <a:pt x="47" y="6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3"/>
            <p:cNvSpPr/>
            <p:nvPr/>
          </p:nvSpPr>
          <p:spPr>
            <a:xfrm>
              <a:off x="3850175" y="1720525"/>
              <a:ext cx="3500" cy="12325"/>
            </a:xfrm>
            <a:custGeom>
              <a:rect b="b" l="l" r="r" t="t"/>
              <a:pathLst>
                <a:path extrusionOk="0" h="493" w="140">
                  <a:moveTo>
                    <a:pt x="0" y="0"/>
                  </a:moveTo>
                  <a:cubicBezTo>
                    <a:pt x="19" y="84"/>
                    <a:pt x="37" y="168"/>
                    <a:pt x="65" y="261"/>
                  </a:cubicBezTo>
                  <a:cubicBezTo>
                    <a:pt x="75" y="298"/>
                    <a:pt x="84" y="335"/>
                    <a:pt x="93" y="372"/>
                  </a:cubicBezTo>
                  <a:cubicBezTo>
                    <a:pt x="112" y="409"/>
                    <a:pt x="121" y="446"/>
                    <a:pt x="130" y="493"/>
                  </a:cubicBezTo>
                  <a:cubicBezTo>
                    <a:pt x="140" y="446"/>
                    <a:pt x="140" y="409"/>
                    <a:pt x="130" y="363"/>
                  </a:cubicBezTo>
                  <a:cubicBezTo>
                    <a:pt x="130" y="316"/>
                    <a:pt x="121" y="270"/>
                    <a:pt x="112" y="233"/>
                  </a:cubicBezTo>
                  <a:cubicBezTo>
                    <a:pt x="84" y="158"/>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3"/>
            <p:cNvSpPr/>
            <p:nvPr/>
          </p:nvSpPr>
          <p:spPr>
            <a:xfrm>
              <a:off x="3850625" y="1729125"/>
              <a:ext cx="2350" cy="8150"/>
            </a:xfrm>
            <a:custGeom>
              <a:rect b="b" l="l" r="r" t="t"/>
              <a:pathLst>
                <a:path extrusionOk="0" h="326" w="94">
                  <a:moveTo>
                    <a:pt x="1" y="0"/>
                  </a:moveTo>
                  <a:lnTo>
                    <a:pt x="1" y="0"/>
                  </a:lnTo>
                  <a:cubicBezTo>
                    <a:pt x="10" y="65"/>
                    <a:pt x="19" y="112"/>
                    <a:pt x="29" y="158"/>
                  </a:cubicBezTo>
                  <a:cubicBezTo>
                    <a:pt x="47" y="214"/>
                    <a:pt x="57" y="260"/>
                    <a:pt x="75" y="325"/>
                  </a:cubicBezTo>
                  <a:cubicBezTo>
                    <a:pt x="94" y="288"/>
                    <a:pt x="94" y="260"/>
                    <a:pt x="94" y="223"/>
                  </a:cubicBezTo>
                  <a:cubicBezTo>
                    <a:pt x="94" y="205"/>
                    <a:pt x="94" y="167"/>
                    <a:pt x="75" y="149"/>
                  </a:cubicBezTo>
                  <a:cubicBezTo>
                    <a:pt x="66" y="121"/>
                    <a:pt x="57" y="93"/>
                    <a:pt x="47" y="65"/>
                  </a:cubicBezTo>
                  <a:cubicBezTo>
                    <a:pt x="29"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3"/>
            <p:cNvSpPr/>
            <p:nvPr/>
          </p:nvSpPr>
          <p:spPr>
            <a:xfrm>
              <a:off x="3847150" y="1720300"/>
              <a:ext cx="2575" cy="4650"/>
            </a:xfrm>
            <a:custGeom>
              <a:rect b="b" l="l" r="r" t="t"/>
              <a:pathLst>
                <a:path extrusionOk="0" h="186" w="103">
                  <a:moveTo>
                    <a:pt x="1" y="0"/>
                  </a:moveTo>
                  <a:cubicBezTo>
                    <a:pt x="1" y="37"/>
                    <a:pt x="10" y="74"/>
                    <a:pt x="28" y="93"/>
                  </a:cubicBezTo>
                  <a:cubicBezTo>
                    <a:pt x="47" y="121"/>
                    <a:pt x="47" y="130"/>
                    <a:pt x="56" y="139"/>
                  </a:cubicBezTo>
                  <a:cubicBezTo>
                    <a:pt x="66" y="167"/>
                    <a:pt x="75" y="177"/>
                    <a:pt x="93" y="186"/>
                  </a:cubicBezTo>
                  <a:cubicBezTo>
                    <a:pt x="103" y="149"/>
                    <a:pt x="93" y="121"/>
                    <a:pt x="75" y="84"/>
                  </a:cubicBezTo>
                  <a:cubicBezTo>
                    <a:pt x="66" y="56"/>
                    <a:pt x="56" y="47"/>
                    <a:pt x="47" y="37"/>
                  </a:cubicBezTo>
                  <a:cubicBezTo>
                    <a:pt x="28" y="9"/>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3"/>
            <p:cNvSpPr/>
            <p:nvPr/>
          </p:nvSpPr>
          <p:spPr>
            <a:xfrm>
              <a:off x="3872925" y="1725625"/>
              <a:ext cx="5150" cy="9800"/>
            </a:xfrm>
            <a:custGeom>
              <a:rect b="b" l="l" r="r" t="t"/>
              <a:pathLst>
                <a:path extrusionOk="0" h="392" w="206">
                  <a:moveTo>
                    <a:pt x="1" y="1"/>
                  </a:moveTo>
                  <a:cubicBezTo>
                    <a:pt x="66" y="47"/>
                    <a:pt x="112" y="103"/>
                    <a:pt x="140" y="168"/>
                  </a:cubicBezTo>
                  <a:cubicBezTo>
                    <a:pt x="149" y="205"/>
                    <a:pt x="149" y="242"/>
                    <a:pt x="159" y="280"/>
                  </a:cubicBezTo>
                  <a:cubicBezTo>
                    <a:pt x="177" y="298"/>
                    <a:pt x="177" y="307"/>
                    <a:pt x="177" y="335"/>
                  </a:cubicBezTo>
                  <a:cubicBezTo>
                    <a:pt x="187" y="354"/>
                    <a:pt x="187" y="372"/>
                    <a:pt x="187" y="391"/>
                  </a:cubicBezTo>
                  <a:cubicBezTo>
                    <a:pt x="187" y="372"/>
                    <a:pt x="196" y="354"/>
                    <a:pt x="196" y="335"/>
                  </a:cubicBezTo>
                  <a:cubicBezTo>
                    <a:pt x="205" y="326"/>
                    <a:pt x="205" y="298"/>
                    <a:pt x="205" y="280"/>
                  </a:cubicBezTo>
                  <a:cubicBezTo>
                    <a:pt x="205" y="233"/>
                    <a:pt x="196" y="187"/>
                    <a:pt x="187" y="149"/>
                  </a:cubicBezTo>
                  <a:cubicBezTo>
                    <a:pt x="177" y="112"/>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3"/>
            <p:cNvSpPr/>
            <p:nvPr/>
          </p:nvSpPr>
          <p:spPr>
            <a:xfrm>
              <a:off x="3874550" y="1731900"/>
              <a:ext cx="1650" cy="11175"/>
            </a:xfrm>
            <a:custGeom>
              <a:rect b="b" l="l" r="r" t="t"/>
              <a:pathLst>
                <a:path extrusionOk="0" h="447" w="66">
                  <a:moveTo>
                    <a:pt x="38" y="1"/>
                  </a:moveTo>
                  <a:cubicBezTo>
                    <a:pt x="38" y="38"/>
                    <a:pt x="29" y="75"/>
                    <a:pt x="29" y="131"/>
                  </a:cubicBezTo>
                  <a:cubicBezTo>
                    <a:pt x="10" y="168"/>
                    <a:pt x="10" y="196"/>
                    <a:pt x="10" y="233"/>
                  </a:cubicBezTo>
                  <a:lnTo>
                    <a:pt x="10" y="335"/>
                  </a:lnTo>
                  <a:cubicBezTo>
                    <a:pt x="10" y="372"/>
                    <a:pt x="10" y="409"/>
                    <a:pt x="1" y="447"/>
                  </a:cubicBezTo>
                  <a:cubicBezTo>
                    <a:pt x="29" y="409"/>
                    <a:pt x="38" y="372"/>
                    <a:pt x="47" y="335"/>
                  </a:cubicBezTo>
                  <a:cubicBezTo>
                    <a:pt x="47" y="289"/>
                    <a:pt x="66" y="261"/>
                    <a:pt x="66" y="224"/>
                  </a:cubicBezTo>
                  <a:cubicBezTo>
                    <a:pt x="66" y="149"/>
                    <a:pt x="66" y="75"/>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3"/>
            <p:cNvSpPr/>
            <p:nvPr/>
          </p:nvSpPr>
          <p:spPr>
            <a:xfrm>
              <a:off x="3875500" y="1739100"/>
              <a:ext cx="3025" cy="9325"/>
            </a:xfrm>
            <a:custGeom>
              <a:rect b="b" l="l" r="r" t="t"/>
              <a:pathLst>
                <a:path extrusionOk="0" h="373" w="121">
                  <a:moveTo>
                    <a:pt x="121" y="1"/>
                  </a:moveTo>
                  <a:cubicBezTo>
                    <a:pt x="93" y="75"/>
                    <a:pt x="74" y="131"/>
                    <a:pt x="56" y="186"/>
                  </a:cubicBezTo>
                  <a:cubicBezTo>
                    <a:pt x="37" y="252"/>
                    <a:pt x="28" y="307"/>
                    <a:pt x="0" y="372"/>
                  </a:cubicBezTo>
                  <a:cubicBezTo>
                    <a:pt x="28" y="354"/>
                    <a:pt x="46" y="326"/>
                    <a:pt x="56" y="298"/>
                  </a:cubicBezTo>
                  <a:cubicBezTo>
                    <a:pt x="65" y="270"/>
                    <a:pt x="84" y="233"/>
                    <a:pt x="93" y="205"/>
                  </a:cubicBezTo>
                  <a:cubicBezTo>
                    <a:pt x="102" y="177"/>
                    <a:pt x="121" y="140"/>
                    <a:pt x="121" y="112"/>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3"/>
            <p:cNvSpPr/>
            <p:nvPr/>
          </p:nvSpPr>
          <p:spPr>
            <a:xfrm>
              <a:off x="3873175" y="1731900"/>
              <a:ext cx="1400" cy="7000"/>
            </a:xfrm>
            <a:custGeom>
              <a:rect b="b" l="l" r="r" t="t"/>
              <a:pathLst>
                <a:path extrusionOk="0" h="280" w="56">
                  <a:moveTo>
                    <a:pt x="9" y="1"/>
                  </a:moveTo>
                  <a:cubicBezTo>
                    <a:pt x="0" y="47"/>
                    <a:pt x="0" y="94"/>
                    <a:pt x="0" y="140"/>
                  </a:cubicBezTo>
                  <a:cubicBezTo>
                    <a:pt x="0" y="186"/>
                    <a:pt x="0" y="233"/>
                    <a:pt x="9" y="279"/>
                  </a:cubicBezTo>
                  <a:cubicBezTo>
                    <a:pt x="47" y="233"/>
                    <a:pt x="56" y="186"/>
                    <a:pt x="56" y="140"/>
                  </a:cubicBezTo>
                  <a:cubicBezTo>
                    <a:pt x="56" y="121"/>
                    <a:pt x="56" y="94"/>
                    <a:pt x="47" y="75"/>
                  </a:cubicBezTo>
                  <a:lnTo>
                    <a:pt x="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3"/>
            <p:cNvSpPr/>
            <p:nvPr/>
          </p:nvSpPr>
          <p:spPr>
            <a:xfrm>
              <a:off x="3852025" y="1776725"/>
              <a:ext cx="7450" cy="6525"/>
            </a:xfrm>
            <a:custGeom>
              <a:rect b="b" l="l" r="r" t="t"/>
              <a:pathLst>
                <a:path extrusionOk="0" h="261" w="298">
                  <a:moveTo>
                    <a:pt x="298" y="1"/>
                  </a:moveTo>
                  <a:lnTo>
                    <a:pt x="298" y="1"/>
                  </a:lnTo>
                  <a:cubicBezTo>
                    <a:pt x="252" y="47"/>
                    <a:pt x="196" y="75"/>
                    <a:pt x="149" y="122"/>
                  </a:cubicBezTo>
                  <a:cubicBezTo>
                    <a:pt x="103" y="168"/>
                    <a:pt x="47" y="214"/>
                    <a:pt x="1" y="261"/>
                  </a:cubicBezTo>
                  <a:cubicBezTo>
                    <a:pt x="38" y="261"/>
                    <a:pt x="66" y="242"/>
                    <a:pt x="103" y="214"/>
                  </a:cubicBezTo>
                  <a:cubicBezTo>
                    <a:pt x="131" y="205"/>
                    <a:pt x="159" y="187"/>
                    <a:pt x="186" y="159"/>
                  </a:cubicBezTo>
                  <a:cubicBezTo>
                    <a:pt x="233" y="122"/>
                    <a:pt x="279" y="66"/>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3"/>
            <p:cNvSpPr/>
            <p:nvPr/>
          </p:nvSpPr>
          <p:spPr>
            <a:xfrm>
              <a:off x="3853425" y="1773725"/>
              <a:ext cx="5375" cy="5825"/>
            </a:xfrm>
            <a:custGeom>
              <a:rect b="b" l="l" r="r" t="t"/>
              <a:pathLst>
                <a:path extrusionOk="0" h="233" w="215">
                  <a:moveTo>
                    <a:pt x="214" y="0"/>
                  </a:moveTo>
                  <a:lnTo>
                    <a:pt x="149" y="56"/>
                  </a:lnTo>
                  <a:cubicBezTo>
                    <a:pt x="140" y="84"/>
                    <a:pt x="121" y="93"/>
                    <a:pt x="103" y="121"/>
                  </a:cubicBezTo>
                  <a:cubicBezTo>
                    <a:pt x="75" y="149"/>
                    <a:pt x="38" y="195"/>
                    <a:pt x="0" y="232"/>
                  </a:cubicBezTo>
                  <a:cubicBezTo>
                    <a:pt x="28" y="223"/>
                    <a:pt x="56" y="214"/>
                    <a:pt x="84" y="195"/>
                  </a:cubicBezTo>
                  <a:lnTo>
                    <a:pt x="140" y="139"/>
                  </a:lnTo>
                  <a:cubicBezTo>
                    <a:pt x="177" y="102"/>
                    <a:pt x="196"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3"/>
            <p:cNvSpPr/>
            <p:nvPr/>
          </p:nvSpPr>
          <p:spPr>
            <a:xfrm>
              <a:off x="3853650" y="1767675"/>
              <a:ext cx="2125" cy="7925"/>
            </a:xfrm>
            <a:custGeom>
              <a:rect b="b" l="l" r="r" t="t"/>
              <a:pathLst>
                <a:path extrusionOk="0" h="317" w="85">
                  <a:moveTo>
                    <a:pt x="75" y="0"/>
                  </a:moveTo>
                  <a:cubicBezTo>
                    <a:pt x="47" y="47"/>
                    <a:pt x="29" y="103"/>
                    <a:pt x="10" y="149"/>
                  </a:cubicBezTo>
                  <a:cubicBezTo>
                    <a:pt x="1" y="205"/>
                    <a:pt x="1" y="251"/>
                    <a:pt x="1" y="316"/>
                  </a:cubicBezTo>
                  <a:cubicBezTo>
                    <a:pt x="38" y="270"/>
                    <a:pt x="66" y="205"/>
                    <a:pt x="66" y="158"/>
                  </a:cubicBezTo>
                  <a:cubicBezTo>
                    <a:pt x="66" y="140"/>
                    <a:pt x="75" y="103"/>
                    <a:pt x="75" y="75"/>
                  </a:cubicBezTo>
                  <a:cubicBezTo>
                    <a:pt x="84" y="56"/>
                    <a:pt x="84"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3"/>
            <p:cNvSpPr/>
            <p:nvPr/>
          </p:nvSpPr>
          <p:spPr>
            <a:xfrm>
              <a:off x="3857375" y="1766750"/>
              <a:ext cx="3275" cy="5825"/>
            </a:xfrm>
            <a:custGeom>
              <a:rect b="b" l="l" r="r" t="t"/>
              <a:pathLst>
                <a:path extrusionOk="0" h="233" w="131">
                  <a:moveTo>
                    <a:pt x="130" y="0"/>
                  </a:moveTo>
                  <a:cubicBezTo>
                    <a:pt x="103" y="28"/>
                    <a:pt x="75" y="75"/>
                    <a:pt x="56" y="102"/>
                  </a:cubicBezTo>
                  <a:cubicBezTo>
                    <a:pt x="28" y="140"/>
                    <a:pt x="0" y="186"/>
                    <a:pt x="0" y="233"/>
                  </a:cubicBezTo>
                  <a:cubicBezTo>
                    <a:pt x="38" y="195"/>
                    <a:pt x="65" y="168"/>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3"/>
            <p:cNvSpPr/>
            <p:nvPr/>
          </p:nvSpPr>
          <p:spPr>
            <a:xfrm>
              <a:off x="3861775" y="1766500"/>
              <a:ext cx="4450" cy="7475"/>
            </a:xfrm>
            <a:custGeom>
              <a:rect b="b" l="l" r="r" t="t"/>
              <a:pathLst>
                <a:path extrusionOk="0" h="299" w="178">
                  <a:moveTo>
                    <a:pt x="177" y="1"/>
                  </a:moveTo>
                  <a:cubicBezTo>
                    <a:pt x="131" y="38"/>
                    <a:pt x="103" y="94"/>
                    <a:pt x="75" y="140"/>
                  </a:cubicBezTo>
                  <a:cubicBezTo>
                    <a:pt x="38" y="187"/>
                    <a:pt x="10" y="243"/>
                    <a:pt x="1" y="298"/>
                  </a:cubicBezTo>
                  <a:cubicBezTo>
                    <a:pt x="47" y="252"/>
                    <a:pt x="84" y="205"/>
                    <a:pt x="112" y="159"/>
                  </a:cubicBezTo>
                  <a:cubicBezTo>
                    <a:pt x="140" y="112"/>
                    <a:pt x="168"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3"/>
            <p:cNvSpPr/>
            <p:nvPr/>
          </p:nvSpPr>
          <p:spPr>
            <a:xfrm>
              <a:off x="3815100" y="1731450"/>
              <a:ext cx="1425" cy="11625"/>
            </a:xfrm>
            <a:custGeom>
              <a:rect b="b" l="l" r="r" t="t"/>
              <a:pathLst>
                <a:path extrusionOk="0" h="465" w="57">
                  <a:moveTo>
                    <a:pt x="56" y="0"/>
                  </a:moveTo>
                  <a:cubicBezTo>
                    <a:pt x="47" y="28"/>
                    <a:pt x="28" y="65"/>
                    <a:pt x="10" y="112"/>
                  </a:cubicBezTo>
                  <a:cubicBezTo>
                    <a:pt x="10" y="149"/>
                    <a:pt x="0" y="195"/>
                    <a:pt x="0" y="232"/>
                  </a:cubicBezTo>
                  <a:cubicBezTo>
                    <a:pt x="0" y="307"/>
                    <a:pt x="10"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3"/>
            <p:cNvSpPr/>
            <p:nvPr/>
          </p:nvSpPr>
          <p:spPr>
            <a:xfrm>
              <a:off x="3817200" y="1735625"/>
              <a:ext cx="1875" cy="9775"/>
            </a:xfrm>
            <a:custGeom>
              <a:rect b="b" l="l" r="r" t="t"/>
              <a:pathLst>
                <a:path extrusionOk="0" h="391" w="75">
                  <a:moveTo>
                    <a:pt x="37" y="0"/>
                  </a:moveTo>
                  <a:cubicBezTo>
                    <a:pt x="19" y="37"/>
                    <a:pt x="19" y="75"/>
                    <a:pt x="0" y="93"/>
                  </a:cubicBezTo>
                  <a:lnTo>
                    <a:pt x="0" y="205"/>
                  </a:lnTo>
                  <a:cubicBezTo>
                    <a:pt x="9" y="270"/>
                    <a:pt x="28" y="344"/>
                    <a:pt x="74" y="391"/>
                  </a:cubicBezTo>
                  <a:lnTo>
                    <a:pt x="65" y="298"/>
                  </a:lnTo>
                  <a:cubicBezTo>
                    <a:pt x="65" y="260"/>
                    <a:pt x="56" y="233"/>
                    <a:pt x="56" y="205"/>
                  </a:cubicBezTo>
                  <a:cubicBezTo>
                    <a:pt x="56" y="130"/>
                    <a:pt x="46"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3"/>
            <p:cNvSpPr/>
            <p:nvPr/>
          </p:nvSpPr>
          <p:spPr>
            <a:xfrm>
              <a:off x="3820900" y="1740975"/>
              <a:ext cx="3050" cy="10225"/>
            </a:xfrm>
            <a:custGeom>
              <a:rect b="b" l="l" r="r" t="t"/>
              <a:pathLst>
                <a:path extrusionOk="0" h="409" w="122">
                  <a:moveTo>
                    <a:pt x="1" y="0"/>
                  </a:moveTo>
                  <a:cubicBezTo>
                    <a:pt x="1" y="65"/>
                    <a:pt x="10" y="139"/>
                    <a:pt x="29" y="204"/>
                  </a:cubicBezTo>
                  <a:lnTo>
                    <a:pt x="56" y="316"/>
                  </a:lnTo>
                  <a:cubicBezTo>
                    <a:pt x="66" y="344"/>
                    <a:pt x="94" y="381"/>
                    <a:pt x="121" y="409"/>
                  </a:cubicBezTo>
                  <a:lnTo>
                    <a:pt x="94" y="297"/>
                  </a:lnTo>
                  <a:cubicBezTo>
                    <a:pt x="84" y="260"/>
                    <a:pt x="84" y="232"/>
                    <a:pt x="66" y="195"/>
                  </a:cubicBezTo>
                  <a:cubicBezTo>
                    <a:pt x="47" y="13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3"/>
            <p:cNvSpPr/>
            <p:nvPr/>
          </p:nvSpPr>
          <p:spPr>
            <a:xfrm>
              <a:off x="3819500" y="1749325"/>
              <a:ext cx="5150" cy="9325"/>
            </a:xfrm>
            <a:custGeom>
              <a:rect b="b" l="l" r="r" t="t"/>
              <a:pathLst>
                <a:path extrusionOk="0" h="373" w="206">
                  <a:moveTo>
                    <a:pt x="1" y="0"/>
                  </a:moveTo>
                  <a:lnTo>
                    <a:pt x="1" y="0"/>
                  </a:lnTo>
                  <a:cubicBezTo>
                    <a:pt x="10" y="84"/>
                    <a:pt x="38" y="140"/>
                    <a:pt x="66" y="196"/>
                  </a:cubicBezTo>
                  <a:cubicBezTo>
                    <a:pt x="94" y="233"/>
                    <a:pt x="103" y="261"/>
                    <a:pt x="131" y="288"/>
                  </a:cubicBezTo>
                  <a:cubicBezTo>
                    <a:pt x="150" y="326"/>
                    <a:pt x="177" y="354"/>
                    <a:pt x="205" y="372"/>
                  </a:cubicBezTo>
                  <a:lnTo>
                    <a:pt x="159" y="279"/>
                  </a:lnTo>
                  <a:cubicBezTo>
                    <a:pt x="150" y="242"/>
                    <a:pt x="122" y="223"/>
                    <a:pt x="112" y="186"/>
                  </a:cubicBezTo>
                  <a:cubicBezTo>
                    <a:pt x="85"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3"/>
            <p:cNvSpPr/>
            <p:nvPr/>
          </p:nvSpPr>
          <p:spPr>
            <a:xfrm>
              <a:off x="3825775" y="1755375"/>
              <a:ext cx="3975" cy="10225"/>
            </a:xfrm>
            <a:custGeom>
              <a:rect b="b" l="l" r="r" t="t"/>
              <a:pathLst>
                <a:path extrusionOk="0" h="409" w="159">
                  <a:moveTo>
                    <a:pt x="1" y="0"/>
                  </a:moveTo>
                  <a:cubicBezTo>
                    <a:pt x="1" y="74"/>
                    <a:pt x="19" y="158"/>
                    <a:pt x="38" y="223"/>
                  </a:cubicBezTo>
                  <a:cubicBezTo>
                    <a:pt x="47" y="260"/>
                    <a:pt x="66" y="297"/>
                    <a:pt x="84" y="325"/>
                  </a:cubicBezTo>
                  <a:cubicBezTo>
                    <a:pt x="94" y="353"/>
                    <a:pt x="122" y="390"/>
                    <a:pt x="159" y="409"/>
                  </a:cubicBezTo>
                  <a:lnTo>
                    <a:pt x="122" y="307"/>
                  </a:lnTo>
                  <a:lnTo>
                    <a:pt x="84" y="204"/>
                  </a:lnTo>
                  <a:cubicBezTo>
                    <a:pt x="66" y="13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3"/>
            <p:cNvSpPr/>
            <p:nvPr/>
          </p:nvSpPr>
          <p:spPr>
            <a:xfrm>
              <a:off x="3842050" y="1735625"/>
              <a:ext cx="1650" cy="4675"/>
            </a:xfrm>
            <a:custGeom>
              <a:rect b="b" l="l" r="r" t="t"/>
              <a:pathLst>
                <a:path extrusionOk="0" h="187" w="66">
                  <a:moveTo>
                    <a:pt x="28" y="0"/>
                  </a:moveTo>
                  <a:cubicBezTo>
                    <a:pt x="0" y="37"/>
                    <a:pt x="0" y="75"/>
                    <a:pt x="19" y="93"/>
                  </a:cubicBezTo>
                  <a:cubicBezTo>
                    <a:pt x="19" y="130"/>
                    <a:pt x="28" y="158"/>
                    <a:pt x="47" y="186"/>
                  </a:cubicBezTo>
                  <a:cubicBezTo>
                    <a:pt x="65" y="168"/>
                    <a:pt x="65" y="130"/>
                    <a:pt x="65" y="93"/>
                  </a:cubicBezTo>
                  <a:cubicBezTo>
                    <a:pt x="65" y="65"/>
                    <a:pt x="47" y="3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3"/>
            <p:cNvSpPr/>
            <p:nvPr/>
          </p:nvSpPr>
          <p:spPr>
            <a:xfrm>
              <a:off x="3843675" y="1731900"/>
              <a:ext cx="1175" cy="4900"/>
            </a:xfrm>
            <a:custGeom>
              <a:rect b="b" l="l" r="r" t="t"/>
              <a:pathLst>
                <a:path extrusionOk="0" h="196" w="47">
                  <a:moveTo>
                    <a:pt x="9" y="1"/>
                  </a:moveTo>
                  <a:cubicBezTo>
                    <a:pt x="0" y="38"/>
                    <a:pt x="0" y="56"/>
                    <a:pt x="0" y="103"/>
                  </a:cubicBezTo>
                  <a:cubicBezTo>
                    <a:pt x="0" y="140"/>
                    <a:pt x="9" y="168"/>
                    <a:pt x="28" y="196"/>
                  </a:cubicBezTo>
                  <a:cubicBezTo>
                    <a:pt x="47" y="168"/>
                    <a:pt x="47" y="131"/>
                    <a:pt x="47" y="94"/>
                  </a:cubicBezTo>
                  <a:cubicBezTo>
                    <a:pt x="47" y="56"/>
                    <a:pt x="28"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3"/>
            <p:cNvSpPr/>
            <p:nvPr/>
          </p:nvSpPr>
          <p:spPr>
            <a:xfrm>
              <a:off x="3832050" y="1769075"/>
              <a:ext cx="3750" cy="6050"/>
            </a:xfrm>
            <a:custGeom>
              <a:rect b="b" l="l" r="r" t="t"/>
              <a:pathLst>
                <a:path extrusionOk="0" h="242" w="150">
                  <a:moveTo>
                    <a:pt x="1" y="0"/>
                  </a:moveTo>
                  <a:cubicBezTo>
                    <a:pt x="1" y="47"/>
                    <a:pt x="19" y="93"/>
                    <a:pt x="38" y="140"/>
                  </a:cubicBezTo>
                  <a:cubicBezTo>
                    <a:pt x="56" y="167"/>
                    <a:pt x="75" y="177"/>
                    <a:pt x="84" y="195"/>
                  </a:cubicBezTo>
                  <a:cubicBezTo>
                    <a:pt x="103" y="214"/>
                    <a:pt x="121" y="232"/>
                    <a:pt x="149" y="242"/>
                  </a:cubicBezTo>
                  <a:cubicBezTo>
                    <a:pt x="140" y="195"/>
                    <a:pt x="112" y="167"/>
                    <a:pt x="84" y="121"/>
                  </a:cubicBez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3"/>
            <p:cNvSpPr/>
            <p:nvPr/>
          </p:nvSpPr>
          <p:spPr>
            <a:xfrm>
              <a:off x="3937275" y="1993425"/>
              <a:ext cx="75275" cy="67925"/>
            </a:xfrm>
            <a:custGeom>
              <a:rect b="b" l="l" r="r" t="t"/>
              <a:pathLst>
                <a:path extrusionOk="0" h="2717" w="3011">
                  <a:moveTo>
                    <a:pt x="2044" y="0"/>
                  </a:moveTo>
                  <a:cubicBezTo>
                    <a:pt x="1899" y="0"/>
                    <a:pt x="1737" y="59"/>
                    <a:pt x="1608" y="131"/>
                  </a:cubicBezTo>
                  <a:cubicBezTo>
                    <a:pt x="1022" y="429"/>
                    <a:pt x="511" y="884"/>
                    <a:pt x="140" y="1432"/>
                  </a:cubicBezTo>
                  <a:cubicBezTo>
                    <a:pt x="0" y="1608"/>
                    <a:pt x="186" y="1831"/>
                    <a:pt x="307" y="1952"/>
                  </a:cubicBezTo>
                  <a:cubicBezTo>
                    <a:pt x="799" y="2361"/>
                    <a:pt x="1385" y="2668"/>
                    <a:pt x="2026" y="2714"/>
                  </a:cubicBezTo>
                  <a:cubicBezTo>
                    <a:pt x="2063" y="2716"/>
                    <a:pt x="2100" y="2717"/>
                    <a:pt x="2137" y="2717"/>
                  </a:cubicBezTo>
                  <a:cubicBezTo>
                    <a:pt x="2297" y="2717"/>
                    <a:pt x="2459" y="2697"/>
                    <a:pt x="2602" y="2621"/>
                  </a:cubicBezTo>
                  <a:cubicBezTo>
                    <a:pt x="2778" y="2528"/>
                    <a:pt x="2908" y="2315"/>
                    <a:pt x="2843" y="2129"/>
                  </a:cubicBezTo>
                  <a:cubicBezTo>
                    <a:pt x="2778" y="1924"/>
                    <a:pt x="2555" y="1813"/>
                    <a:pt x="2351" y="1748"/>
                  </a:cubicBezTo>
                  <a:cubicBezTo>
                    <a:pt x="2509" y="1701"/>
                    <a:pt x="2676" y="1664"/>
                    <a:pt x="2797" y="1562"/>
                  </a:cubicBezTo>
                  <a:cubicBezTo>
                    <a:pt x="2927" y="1460"/>
                    <a:pt x="3011" y="1274"/>
                    <a:pt x="2936" y="1116"/>
                  </a:cubicBezTo>
                  <a:cubicBezTo>
                    <a:pt x="2878" y="976"/>
                    <a:pt x="2718" y="909"/>
                    <a:pt x="2559" y="909"/>
                  </a:cubicBezTo>
                  <a:cubicBezTo>
                    <a:pt x="2539" y="909"/>
                    <a:pt x="2519" y="910"/>
                    <a:pt x="2500" y="912"/>
                  </a:cubicBezTo>
                  <a:cubicBezTo>
                    <a:pt x="2348" y="912"/>
                    <a:pt x="2211" y="953"/>
                    <a:pt x="2063" y="953"/>
                  </a:cubicBezTo>
                  <a:cubicBezTo>
                    <a:pt x="2039" y="953"/>
                    <a:pt x="2014" y="951"/>
                    <a:pt x="1989" y="949"/>
                  </a:cubicBezTo>
                  <a:cubicBezTo>
                    <a:pt x="2119" y="837"/>
                    <a:pt x="2258" y="735"/>
                    <a:pt x="2332" y="596"/>
                  </a:cubicBezTo>
                  <a:cubicBezTo>
                    <a:pt x="2416" y="456"/>
                    <a:pt x="2444" y="261"/>
                    <a:pt x="2332" y="131"/>
                  </a:cubicBezTo>
                  <a:cubicBezTo>
                    <a:pt x="2263" y="37"/>
                    <a:pt x="2158" y="0"/>
                    <a:pt x="20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3"/>
            <p:cNvSpPr/>
            <p:nvPr/>
          </p:nvSpPr>
          <p:spPr>
            <a:xfrm>
              <a:off x="3939125" y="1993050"/>
              <a:ext cx="73425" cy="68475"/>
            </a:xfrm>
            <a:custGeom>
              <a:rect b="b" l="l" r="r" t="t"/>
              <a:pathLst>
                <a:path extrusionOk="0" h="2739" w="2937">
                  <a:moveTo>
                    <a:pt x="1" y="1578"/>
                  </a:moveTo>
                  <a:cubicBezTo>
                    <a:pt x="1" y="1624"/>
                    <a:pt x="10" y="1670"/>
                    <a:pt x="19" y="1698"/>
                  </a:cubicBezTo>
                  <a:cubicBezTo>
                    <a:pt x="10" y="1652"/>
                    <a:pt x="1" y="1624"/>
                    <a:pt x="1" y="1578"/>
                  </a:cubicBezTo>
                  <a:close/>
                  <a:moveTo>
                    <a:pt x="19" y="1698"/>
                  </a:moveTo>
                  <a:lnTo>
                    <a:pt x="19" y="1698"/>
                  </a:lnTo>
                  <a:cubicBezTo>
                    <a:pt x="56" y="1791"/>
                    <a:pt x="112" y="1865"/>
                    <a:pt x="187" y="1921"/>
                  </a:cubicBezTo>
                  <a:cubicBezTo>
                    <a:pt x="112" y="1856"/>
                    <a:pt x="56" y="1781"/>
                    <a:pt x="19" y="1698"/>
                  </a:cubicBezTo>
                  <a:close/>
                  <a:moveTo>
                    <a:pt x="187" y="1921"/>
                  </a:moveTo>
                  <a:cubicBezTo>
                    <a:pt x="317" y="2051"/>
                    <a:pt x="465" y="2153"/>
                    <a:pt x="614" y="2246"/>
                  </a:cubicBezTo>
                  <a:cubicBezTo>
                    <a:pt x="465" y="2153"/>
                    <a:pt x="326" y="2042"/>
                    <a:pt x="187" y="1921"/>
                  </a:cubicBezTo>
                  <a:close/>
                  <a:moveTo>
                    <a:pt x="1969" y="1"/>
                  </a:moveTo>
                  <a:cubicBezTo>
                    <a:pt x="1936" y="1"/>
                    <a:pt x="1903" y="3"/>
                    <a:pt x="1868" y="7"/>
                  </a:cubicBezTo>
                  <a:cubicBezTo>
                    <a:pt x="1701" y="25"/>
                    <a:pt x="1571" y="100"/>
                    <a:pt x="1432" y="183"/>
                  </a:cubicBezTo>
                  <a:cubicBezTo>
                    <a:pt x="1162" y="341"/>
                    <a:pt x="903" y="527"/>
                    <a:pt x="671" y="740"/>
                  </a:cubicBezTo>
                  <a:lnTo>
                    <a:pt x="671" y="740"/>
                  </a:lnTo>
                  <a:cubicBezTo>
                    <a:pt x="903" y="527"/>
                    <a:pt x="1162" y="341"/>
                    <a:pt x="1441" y="202"/>
                  </a:cubicBezTo>
                  <a:cubicBezTo>
                    <a:pt x="1580" y="118"/>
                    <a:pt x="1720" y="63"/>
                    <a:pt x="1868" y="44"/>
                  </a:cubicBezTo>
                  <a:cubicBezTo>
                    <a:pt x="1895" y="36"/>
                    <a:pt x="1925" y="32"/>
                    <a:pt x="1957" y="32"/>
                  </a:cubicBezTo>
                  <a:cubicBezTo>
                    <a:pt x="2001" y="32"/>
                    <a:pt x="2048" y="41"/>
                    <a:pt x="2091" y="63"/>
                  </a:cubicBezTo>
                  <a:cubicBezTo>
                    <a:pt x="2156" y="90"/>
                    <a:pt x="2221" y="137"/>
                    <a:pt x="2249" y="202"/>
                  </a:cubicBezTo>
                  <a:cubicBezTo>
                    <a:pt x="2286" y="258"/>
                    <a:pt x="2296" y="341"/>
                    <a:pt x="2286" y="416"/>
                  </a:cubicBezTo>
                  <a:cubicBezTo>
                    <a:pt x="2277" y="481"/>
                    <a:pt x="2249" y="555"/>
                    <a:pt x="2203" y="620"/>
                  </a:cubicBezTo>
                  <a:cubicBezTo>
                    <a:pt x="2128" y="750"/>
                    <a:pt x="1998" y="843"/>
                    <a:pt x="1868" y="936"/>
                  </a:cubicBezTo>
                  <a:lnTo>
                    <a:pt x="1785" y="992"/>
                  </a:lnTo>
                  <a:lnTo>
                    <a:pt x="1896" y="1001"/>
                  </a:lnTo>
                  <a:cubicBezTo>
                    <a:pt x="1934" y="1007"/>
                    <a:pt x="1972" y="1010"/>
                    <a:pt x="2011" y="1010"/>
                  </a:cubicBezTo>
                  <a:cubicBezTo>
                    <a:pt x="2143" y="1010"/>
                    <a:pt x="2278" y="980"/>
                    <a:pt x="2407" y="973"/>
                  </a:cubicBezTo>
                  <a:cubicBezTo>
                    <a:pt x="2481" y="973"/>
                    <a:pt x="2565" y="982"/>
                    <a:pt x="2639" y="1001"/>
                  </a:cubicBezTo>
                  <a:cubicBezTo>
                    <a:pt x="2704" y="1029"/>
                    <a:pt x="2779" y="1075"/>
                    <a:pt x="2797" y="1131"/>
                  </a:cubicBezTo>
                  <a:cubicBezTo>
                    <a:pt x="2834" y="1187"/>
                    <a:pt x="2834" y="1270"/>
                    <a:pt x="2807" y="1345"/>
                  </a:cubicBezTo>
                  <a:cubicBezTo>
                    <a:pt x="2788" y="1410"/>
                    <a:pt x="2742" y="1484"/>
                    <a:pt x="2686" y="1531"/>
                  </a:cubicBezTo>
                  <a:cubicBezTo>
                    <a:pt x="2565" y="1633"/>
                    <a:pt x="2407" y="1670"/>
                    <a:pt x="2240" y="1716"/>
                  </a:cubicBezTo>
                  <a:lnTo>
                    <a:pt x="2091" y="1754"/>
                  </a:lnTo>
                  <a:lnTo>
                    <a:pt x="2240" y="1800"/>
                  </a:lnTo>
                  <a:cubicBezTo>
                    <a:pt x="2323" y="1828"/>
                    <a:pt x="2407" y="1856"/>
                    <a:pt x="2481" y="1902"/>
                  </a:cubicBezTo>
                  <a:cubicBezTo>
                    <a:pt x="2556" y="1949"/>
                    <a:pt x="2621" y="1995"/>
                    <a:pt x="2667" y="2060"/>
                  </a:cubicBezTo>
                  <a:cubicBezTo>
                    <a:pt x="2714" y="2134"/>
                    <a:pt x="2732" y="2209"/>
                    <a:pt x="2714" y="2292"/>
                  </a:cubicBezTo>
                  <a:cubicBezTo>
                    <a:pt x="2704" y="2376"/>
                    <a:pt x="2658" y="2460"/>
                    <a:pt x="2602" y="2515"/>
                  </a:cubicBezTo>
                  <a:cubicBezTo>
                    <a:pt x="2546" y="2571"/>
                    <a:pt x="2472" y="2618"/>
                    <a:pt x="2388" y="2655"/>
                  </a:cubicBezTo>
                  <a:cubicBezTo>
                    <a:pt x="2314" y="2692"/>
                    <a:pt x="2231" y="2701"/>
                    <a:pt x="2138" y="2701"/>
                  </a:cubicBezTo>
                  <a:cubicBezTo>
                    <a:pt x="2045" y="2701"/>
                    <a:pt x="1961" y="2701"/>
                    <a:pt x="1868" y="2692"/>
                  </a:cubicBezTo>
                  <a:cubicBezTo>
                    <a:pt x="1775" y="2673"/>
                    <a:pt x="1692" y="2664"/>
                    <a:pt x="1599" y="2655"/>
                  </a:cubicBezTo>
                  <a:cubicBezTo>
                    <a:pt x="1255" y="2580"/>
                    <a:pt x="921" y="2441"/>
                    <a:pt x="614" y="2246"/>
                  </a:cubicBezTo>
                  <a:lnTo>
                    <a:pt x="614" y="2246"/>
                  </a:lnTo>
                  <a:cubicBezTo>
                    <a:pt x="921" y="2441"/>
                    <a:pt x="1255" y="2599"/>
                    <a:pt x="1599" y="2673"/>
                  </a:cubicBezTo>
                  <a:cubicBezTo>
                    <a:pt x="1692" y="2701"/>
                    <a:pt x="1775" y="2710"/>
                    <a:pt x="1868" y="2720"/>
                  </a:cubicBezTo>
                  <a:cubicBezTo>
                    <a:pt x="1961" y="2738"/>
                    <a:pt x="2054" y="2738"/>
                    <a:pt x="2147" y="2738"/>
                  </a:cubicBezTo>
                  <a:cubicBezTo>
                    <a:pt x="2249" y="2738"/>
                    <a:pt x="2342" y="2729"/>
                    <a:pt x="2435" y="2692"/>
                  </a:cubicBezTo>
                  <a:cubicBezTo>
                    <a:pt x="2528" y="2655"/>
                    <a:pt x="2611" y="2608"/>
                    <a:pt x="2686" y="2543"/>
                  </a:cubicBezTo>
                  <a:cubicBezTo>
                    <a:pt x="2751" y="2469"/>
                    <a:pt x="2797" y="2385"/>
                    <a:pt x="2825" y="2283"/>
                  </a:cubicBezTo>
                  <a:cubicBezTo>
                    <a:pt x="2844" y="2190"/>
                    <a:pt x="2825" y="2079"/>
                    <a:pt x="2760" y="1995"/>
                  </a:cubicBezTo>
                  <a:cubicBezTo>
                    <a:pt x="2704" y="1911"/>
                    <a:pt x="2621" y="1846"/>
                    <a:pt x="2537" y="1809"/>
                  </a:cubicBezTo>
                  <a:cubicBezTo>
                    <a:pt x="2509" y="1781"/>
                    <a:pt x="2463" y="1763"/>
                    <a:pt x="2426" y="1754"/>
                  </a:cubicBezTo>
                  <a:lnTo>
                    <a:pt x="2528" y="1716"/>
                  </a:lnTo>
                  <a:cubicBezTo>
                    <a:pt x="2611" y="1679"/>
                    <a:pt x="2695" y="1642"/>
                    <a:pt x="2760" y="1586"/>
                  </a:cubicBezTo>
                  <a:cubicBezTo>
                    <a:pt x="2834" y="1531"/>
                    <a:pt x="2890" y="1447"/>
                    <a:pt x="2918" y="1354"/>
                  </a:cubicBezTo>
                  <a:cubicBezTo>
                    <a:pt x="2937" y="1261"/>
                    <a:pt x="2937" y="1159"/>
                    <a:pt x="2890" y="1075"/>
                  </a:cubicBezTo>
                  <a:cubicBezTo>
                    <a:pt x="2844" y="992"/>
                    <a:pt x="2751" y="936"/>
                    <a:pt x="2667" y="899"/>
                  </a:cubicBezTo>
                  <a:cubicBezTo>
                    <a:pt x="2584" y="871"/>
                    <a:pt x="2491" y="871"/>
                    <a:pt x="2398" y="871"/>
                  </a:cubicBezTo>
                  <a:cubicBezTo>
                    <a:pt x="2258" y="880"/>
                    <a:pt x="2147" y="899"/>
                    <a:pt x="2017" y="908"/>
                  </a:cubicBezTo>
                  <a:cubicBezTo>
                    <a:pt x="2110" y="834"/>
                    <a:pt x="2203" y="750"/>
                    <a:pt x="2277" y="648"/>
                  </a:cubicBezTo>
                  <a:cubicBezTo>
                    <a:pt x="2323" y="574"/>
                    <a:pt x="2342" y="490"/>
                    <a:pt x="2361" y="416"/>
                  </a:cubicBezTo>
                  <a:cubicBezTo>
                    <a:pt x="2370" y="332"/>
                    <a:pt x="2361" y="239"/>
                    <a:pt x="2305" y="165"/>
                  </a:cubicBezTo>
                  <a:cubicBezTo>
                    <a:pt x="2258" y="100"/>
                    <a:pt x="2193" y="44"/>
                    <a:pt x="2110" y="16"/>
                  </a:cubicBezTo>
                  <a:cubicBezTo>
                    <a:pt x="2061" y="5"/>
                    <a:pt x="2015" y="1"/>
                    <a:pt x="19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3"/>
            <p:cNvSpPr/>
            <p:nvPr/>
          </p:nvSpPr>
          <p:spPr>
            <a:xfrm>
              <a:off x="3939600" y="2016675"/>
              <a:ext cx="47400" cy="16750"/>
            </a:xfrm>
            <a:custGeom>
              <a:rect b="b" l="l" r="r" t="t"/>
              <a:pathLst>
                <a:path extrusionOk="0" h="670" w="1896">
                  <a:moveTo>
                    <a:pt x="1896" y="0"/>
                  </a:moveTo>
                  <a:lnTo>
                    <a:pt x="1896" y="0"/>
                  </a:lnTo>
                  <a:cubicBezTo>
                    <a:pt x="1738" y="65"/>
                    <a:pt x="1580" y="121"/>
                    <a:pt x="1431" y="177"/>
                  </a:cubicBezTo>
                  <a:lnTo>
                    <a:pt x="957" y="353"/>
                  </a:lnTo>
                  <a:lnTo>
                    <a:pt x="483" y="511"/>
                  </a:lnTo>
                  <a:cubicBezTo>
                    <a:pt x="409" y="548"/>
                    <a:pt x="325" y="576"/>
                    <a:pt x="251" y="595"/>
                  </a:cubicBezTo>
                  <a:cubicBezTo>
                    <a:pt x="168" y="632"/>
                    <a:pt x="84" y="641"/>
                    <a:pt x="0" y="669"/>
                  </a:cubicBezTo>
                  <a:cubicBezTo>
                    <a:pt x="168" y="641"/>
                    <a:pt x="325" y="595"/>
                    <a:pt x="493" y="548"/>
                  </a:cubicBezTo>
                  <a:cubicBezTo>
                    <a:pt x="651" y="502"/>
                    <a:pt x="809" y="446"/>
                    <a:pt x="967" y="390"/>
                  </a:cubicBezTo>
                  <a:cubicBezTo>
                    <a:pt x="1115" y="325"/>
                    <a:pt x="1282" y="260"/>
                    <a:pt x="1431" y="205"/>
                  </a:cubicBezTo>
                  <a:cubicBezTo>
                    <a:pt x="1598" y="140"/>
                    <a:pt x="1747" y="75"/>
                    <a:pt x="18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3"/>
            <p:cNvSpPr/>
            <p:nvPr/>
          </p:nvSpPr>
          <p:spPr>
            <a:xfrm>
              <a:off x="3939375" y="2034775"/>
              <a:ext cx="55750" cy="2125"/>
            </a:xfrm>
            <a:custGeom>
              <a:rect b="b" l="l" r="r" t="t"/>
              <a:pathLst>
                <a:path extrusionOk="0" h="85" w="2230">
                  <a:moveTo>
                    <a:pt x="557" y="1"/>
                  </a:moveTo>
                  <a:cubicBezTo>
                    <a:pt x="372" y="1"/>
                    <a:pt x="186" y="1"/>
                    <a:pt x="0" y="19"/>
                  </a:cubicBezTo>
                  <a:cubicBezTo>
                    <a:pt x="31" y="16"/>
                    <a:pt x="62" y="15"/>
                    <a:pt x="93" y="15"/>
                  </a:cubicBezTo>
                  <a:cubicBezTo>
                    <a:pt x="155" y="15"/>
                    <a:pt x="217" y="19"/>
                    <a:pt x="279" y="19"/>
                  </a:cubicBezTo>
                  <a:cubicBezTo>
                    <a:pt x="372" y="19"/>
                    <a:pt x="465" y="38"/>
                    <a:pt x="557" y="38"/>
                  </a:cubicBezTo>
                  <a:lnTo>
                    <a:pt x="1115" y="57"/>
                  </a:lnTo>
                  <a:lnTo>
                    <a:pt x="1672" y="66"/>
                  </a:lnTo>
                  <a:cubicBezTo>
                    <a:pt x="1858" y="85"/>
                    <a:pt x="2044" y="85"/>
                    <a:pt x="2230" y="85"/>
                  </a:cubicBezTo>
                  <a:cubicBezTo>
                    <a:pt x="2053" y="57"/>
                    <a:pt x="1867" y="47"/>
                    <a:pt x="1672" y="38"/>
                  </a:cubicBezTo>
                  <a:cubicBezTo>
                    <a:pt x="1487" y="19"/>
                    <a:pt x="1301" y="19"/>
                    <a:pt x="1115" y="10"/>
                  </a:cubicBezTo>
                  <a:cubicBezTo>
                    <a:pt x="929" y="10"/>
                    <a:pt x="743" y="1"/>
                    <a:pt x="5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3"/>
            <p:cNvSpPr/>
            <p:nvPr/>
          </p:nvSpPr>
          <p:spPr>
            <a:xfrm>
              <a:off x="3957025" y="2025725"/>
              <a:ext cx="13475" cy="4675"/>
            </a:xfrm>
            <a:custGeom>
              <a:rect b="b" l="l" r="r" t="t"/>
              <a:pathLst>
                <a:path extrusionOk="0" h="187" w="539">
                  <a:moveTo>
                    <a:pt x="539" y="1"/>
                  </a:moveTo>
                  <a:lnTo>
                    <a:pt x="539" y="1"/>
                  </a:lnTo>
                  <a:cubicBezTo>
                    <a:pt x="446" y="10"/>
                    <a:pt x="353" y="38"/>
                    <a:pt x="260" y="84"/>
                  </a:cubicBezTo>
                  <a:cubicBezTo>
                    <a:pt x="223" y="93"/>
                    <a:pt x="177" y="103"/>
                    <a:pt x="130" y="131"/>
                  </a:cubicBezTo>
                  <a:cubicBezTo>
                    <a:pt x="84" y="149"/>
                    <a:pt x="47" y="168"/>
                    <a:pt x="0" y="186"/>
                  </a:cubicBezTo>
                  <a:cubicBezTo>
                    <a:pt x="47" y="186"/>
                    <a:pt x="93" y="177"/>
                    <a:pt x="139" y="168"/>
                  </a:cubicBezTo>
                  <a:cubicBezTo>
                    <a:pt x="186" y="149"/>
                    <a:pt x="232" y="131"/>
                    <a:pt x="279" y="121"/>
                  </a:cubicBezTo>
                  <a:cubicBezTo>
                    <a:pt x="362" y="93"/>
                    <a:pt x="455" y="47"/>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3"/>
            <p:cNvSpPr/>
            <p:nvPr/>
          </p:nvSpPr>
          <p:spPr>
            <a:xfrm>
              <a:off x="3967700" y="2024575"/>
              <a:ext cx="7925" cy="3725"/>
            </a:xfrm>
            <a:custGeom>
              <a:rect b="b" l="l" r="r" t="t"/>
              <a:pathLst>
                <a:path extrusionOk="0" h="149" w="317">
                  <a:moveTo>
                    <a:pt x="316" y="0"/>
                  </a:moveTo>
                  <a:cubicBezTo>
                    <a:pt x="261" y="28"/>
                    <a:pt x="214" y="47"/>
                    <a:pt x="158" y="56"/>
                  </a:cubicBezTo>
                  <a:cubicBezTo>
                    <a:pt x="131" y="74"/>
                    <a:pt x="112" y="93"/>
                    <a:pt x="84" y="102"/>
                  </a:cubicBezTo>
                  <a:cubicBezTo>
                    <a:pt x="56" y="121"/>
                    <a:pt x="28" y="139"/>
                    <a:pt x="1" y="149"/>
                  </a:cubicBezTo>
                  <a:cubicBezTo>
                    <a:pt x="38" y="149"/>
                    <a:pt x="75" y="149"/>
                    <a:pt x="93" y="139"/>
                  </a:cubicBezTo>
                  <a:cubicBezTo>
                    <a:pt x="121" y="130"/>
                    <a:pt x="158" y="121"/>
                    <a:pt x="177" y="102"/>
                  </a:cubicBezTo>
                  <a:cubicBezTo>
                    <a:pt x="223" y="84"/>
                    <a:pt x="289"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3"/>
            <p:cNvSpPr/>
            <p:nvPr/>
          </p:nvSpPr>
          <p:spPr>
            <a:xfrm>
              <a:off x="3964450" y="2028975"/>
              <a:ext cx="13025" cy="2675"/>
            </a:xfrm>
            <a:custGeom>
              <a:rect b="b" l="l" r="r" t="t"/>
              <a:pathLst>
                <a:path extrusionOk="0" h="107" w="521">
                  <a:moveTo>
                    <a:pt x="521" y="1"/>
                  </a:moveTo>
                  <a:cubicBezTo>
                    <a:pt x="437" y="1"/>
                    <a:pt x="344" y="10"/>
                    <a:pt x="251" y="38"/>
                  </a:cubicBezTo>
                  <a:cubicBezTo>
                    <a:pt x="168" y="47"/>
                    <a:pt x="75" y="66"/>
                    <a:pt x="0" y="103"/>
                  </a:cubicBezTo>
                  <a:cubicBezTo>
                    <a:pt x="16" y="106"/>
                    <a:pt x="31" y="107"/>
                    <a:pt x="47" y="107"/>
                  </a:cubicBezTo>
                  <a:cubicBezTo>
                    <a:pt x="78" y="107"/>
                    <a:pt x="109" y="103"/>
                    <a:pt x="140" y="103"/>
                  </a:cubicBezTo>
                  <a:cubicBezTo>
                    <a:pt x="186" y="94"/>
                    <a:pt x="214" y="94"/>
                    <a:pt x="261" y="84"/>
                  </a:cubicBezTo>
                  <a:cubicBezTo>
                    <a:pt x="353" y="56"/>
                    <a:pt x="437"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3"/>
            <p:cNvSpPr/>
            <p:nvPr/>
          </p:nvSpPr>
          <p:spPr>
            <a:xfrm>
              <a:off x="3951200" y="2031775"/>
              <a:ext cx="8625" cy="1175"/>
            </a:xfrm>
            <a:custGeom>
              <a:rect b="b" l="l" r="r" t="t"/>
              <a:pathLst>
                <a:path extrusionOk="0" h="47" w="345">
                  <a:moveTo>
                    <a:pt x="168" y="0"/>
                  </a:moveTo>
                  <a:cubicBezTo>
                    <a:pt x="112" y="0"/>
                    <a:pt x="57" y="19"/>
                    <a:pt x="1" y="37"/>
                  </a:cubicBezTo>
                  <a:cubicBezTo>
                    <a:pt x="57" y="47"/>
                    <a:pt x="122" y="47"/>
                    <a:pt x="177" y="47"/>
                  </a:cubicBezTo>
                  <a:cubicBezTo>
                    <a:pt x="233" y="47"/>
                    <a:pt x="280" y="37"/>
                    <a:pt x="345" y="19"/>
                  </a:cubicBezTo>
                  <a:cubicBezTo>
                    <a:pt x="298" y="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3"/>
            <p:cNvSpPr/>
            <p:nvPr/>
          </p:nvSpPr>
          <p:spPr>
            <a:xfrm>
              <a:off x="3994875" y="2027825"/>
              <a:ext cx="11400" cy="4900"/>
            </a:xfrm>
            <a:custGeom>
              <a:rect b="b" l="l" r="r" t="t"/>
              <a:pathLst>
                <a:path extrusionOk="0" h="196" w="456">
                  <a:moveTo>
                    <a:pt x="456" y="0"/>
                  </a:moveTo>
                  <a:lnTo>
                    <a:pt x="456" y="0"/>
                  </a:lnTo>
                  <a:cubicBezTo>
                    <a:pt x="372" y="19"/>
                    <a:pt x="289" y="56"/>
                    <a:pt x="233" y="84"/>
                  </a:cubicBezTo>
                  <a:cubicBezTo>
                    <a:pt x="186" y="102"/>
                    <a:pt x="149" y="112"/>
                    <a:pt x="112" y="140"/>
                  </a:cubicBezTo>
                  <a:cubicBezTo>
                    <a:pt x="66" y="158"/>
                    <a:pt x="38" y="186"/>
                    <a:pt x="1" y="195"/>
                  </a:cubicBezTo>
                  <a:cubicBezTo>
                    <a:pt x="47" y="195"/>
                    <a:pt x="93" y="186"/>
                    <a:pt x="131" y="177"/>
                  </a:cubicBezTo>
                  <a:cubicBezTo>
                    <a:pt x="158" y="158"/>
                    <a:pt x="205" y="140"/>
                    <a:pt x="242" y="130"/>
                  </a:cubicBezTo>
                  <a:cubicBezTo>
                    <a:pt x="307" y="93"/>
                    <a:pt x="38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3"/>
            <p:cNvSpPr/>
            <p:nvPr/>
          </p:nvSpPr>
          <p:spPr>
            <a:xfrm>
              <a:off x="3989300" y="2029200"/>
              <a:ext cx="8150" cy="3400"/>
            </a:xfrm>
            <a:custGeom>
              <a:rect b="b" l="l" r="r" t="t"/>
              <a:pathLst>
                <a:path extrusionOk="0" h="136" w="326">
                  <a:moveTo>
                    <a:pt x="326" y="1"/>
                  </a:moveTo>
                  <a:cubicBezTo>
                    <a:pt x="270" y="10"/>
                    <a:pt x="224" y="38"/>
                    <a:pt x="149" y="57"/>
                  </a:cubicBezTo>
                  <a:cubicBezTo>
                    <a:pt x="103" y="85"/>
                    <a:pt x="56" y="103"/>
                    <a:pt x="1" y="131"/>
                  </a:cubicBezTo>
                  <a:cubicBezTo>
                    <a:pt x="13" y="134"/>
                    <a:pt x="24" y="135"/>
                    <a:pt x="35" y="135"/>
                  </a:cubicBezTo>
                  <a:cubicBezTo>
                    <a:pt x="56" y="135"/>
                    <a:pt x="75" y="131"/>
                    <a:pt x="93" y="131"/>
                  </a:cubicBezTo>
                  <a:cubicBezTo>
                    <a:pt x="121" y="131"/>
                    <a:pt x="149" y="122"/>
                    <a:pt x="177" y="103"/>
                  </a:cubicBezTo>
                  <a:cubicBezTo>
                    <a:pt x="214" y="94"/>
                    <a:pt x="233" y="75"/>
                    <a:pt x="261" y="57"/>
                  </a:cubicBezTo>
                  <a:cubicBezTo>
                    <a:pt x="279"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3"/>
            <p:cNvSpPr/>
            <p:nvPr/>
          </p:nvSpPr>
          <p:spPr>
            <a:xfrm>
              <a:off x="4001850" y="2024325"/>
              <a:ext cx="3975" cy="2675"/>
            </a:xfrm>
            <a:custGeom>
              <a:rect b="b" l="l" r="r" t="t"/>
              <a:pathLst>
                <a:path extrusionOk="0" h="107" w="159">
                  <a:moveTo>
                    <a:pt x="158" y="1"/>
                  </a:moveTo>
                  <a:lnTo>
                    <a:pt x="158" y="1"/>
                  </a:lnTo>
                  <a:cubicBezTo>
                    <a:pt x="130" y="10"/>
                    <a:pt x="93" y="38"/>
                    <a:pt x="65" y="47"/>
                  </a:cubicBezTo>
                  <a:cubicBezTo>
                    <a:pt x="56" y="47"/>
                    <a:pt x="47" y="57"/>
                    <a:pt x="28" y="66"/>
                  </a:cubicBezTo>
                  <a:lnTo>
                    <a:pt x="0" y="103"/>
                  </a:lnTo>
                  <a:cubicBezTo>
                    <a:pt x="13" y="106"/>
                    <a:pt x="23" y="107"/>
                    <a:pt x="32" y="107"/>
                  </a:cubicBezTo>
                  <a:cubicBezTo>
                    <a:pt x="58" y="107"/>
                    <a:pt x="75" y="98"/>
                    <a:pt x="102" y="84"/>
                  </a:cubicBezTo>
                  <a:lnTo>
                    <a:pt x="140" y="47"/>
                  </a:lnTo>
                  <a:cubicBezTo>
                    <a:pt x="149" y="38"/>
                    <a:pt x="158"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3"/>
            <p:cNvSpPr/>
            <p:nvPr/>
          </p:nvSpPr>
          <p:spPr>
            <a:xfrm>
              <a:off x="3995100" y="2051050"/>
              <a:ext cx="9100" cy="5825"/>
            </a:xfrm>
            <a:custGeom>
              <a:rect b="b" l="l" r="r" t="t"/>
              <a:pathLst>
                <a:path extrusionOk="0" h="233" w="364">
                  <a:moveTo>
                    <a:pt x="363" y="0"/>
                  </a:moveTo>
                  <a:lnTo>
                    <a:pt x="363" y="0"/>
                  </a:lnTo>
                  <a:cubicBezTo>
                    <a:pt x="326" y="65"/>
                    <a:pt x="270" y="130"/>
                    <a:pt x="224" y="149"/>
                  </a:cubicBezTo>
                  <a:cubicBezTo>
                    <a:pt x="187" y="167"/>
                    <a:pt x="149" y="186"/>
                    <a:pt x="122" y="195"/>
                  </a:cubicBezTo>
                  <a:cubicBezTo>
                    <a:pt x="94" y="195"/>
                    <a:pt x="84" y="205"/>
                    <a:pt x="57" y="205"/>
                  </a:cubicBezTo>
                  <a:cubicBezTo>
                    <a:pt x="38" y="205"/>
                    <a:pt x="29" y="205"/>
                    <a:pt x="1" y="214"/>
                  </a:cubicBezTo>
                  <a:cubicBezTo>
                    <a:pt x="10" y="233"/>
                    <a:pt x="38" y="233"/>
                    <a:pt x="57" y="233"/>
                  </a:cubicBezTo>
                  <a:lnTo>
                    <a:pt x="122" y="233"/>
                  </a:lnTo>
                  <a:cubicBezTo>
                    <a:pt x="149" y="233"/>
                    <a:pt x="196" y="214"/>
                    <a:pt x="233" y="195"/>
                  </a:cubicBezTo>
                  <a:cubicBezTo>
                    <a:pt x="270" y="186"/>
                    <a:pt x="298" y="149"/>
                    <a:pt x="326" y="112"/>
                  </a:cubicBezTo>
                  <a:cubicBezTo>
                    <a:pt x="354" y="84"/>
                    <a:pt x="363" y="47"/>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3"/>
            <p:cNvSpPr/>
            <p:nvPr/>
          </p:nvSpPr>
          <p:spPr>
            <a:xfrm>
              <a:off x="3986975" y="2054350"/>
              <a:ext cx="11175" cy="1600"/>
            </a:xfrm>
            <a:custGeom>
              <a:rect b="b" l="l" r="r" t="t"/>
              <a:pathLst>
                <a:path extrusionOk="0" h="64" w="447">
                  <a:moveTo>
                    <a:pt x="389" y="1"/>
                  </a:moveTo>
                  <a:cubicBezTo>
                    <a:pt x="368" y="1"/>
                    <a:pt x="344" y="3"/>
                    <a:pt x="317" y="8"/>
                  </a:cubicBezTo>
                  <a:cubicBezTo>
                    <a:pt x="279" y="8"/>
                    <a:pt x="242" y="17"/>
                    <a:pt x="214" y="17"/>
                  </a:cubicBezTo>
                  <a:lnTo>
                    <a:pt x="103" y="26"/>
                  </a:lnTo>
                  <a:lnTo>
                    <a:pt x="1" y="26"/>
                  </a:lnTo>
                  <a:cubicBezTo>
                    <a:pt x="19" y="54"/>
                    <a:pt x="75" y="63"/>
                    <a:pt x="103" y="63"/>
                  </a:cubicBezTo>
                  <a:lnTo>
                    <a:pt x="224" y="63"/>
                  </a:lnTo>
                  <a:cubicBezTo>
                    <a:pt x="307" y="54"/>
                    <a:pt x="372" y="45"/>
                    <a:pt x="447" y="8"/>
                  </a:cubicBezTo>
                  <a:cubicBezTo>
                    <a:pt x="428" y="3"/>
                    <a:pt x="409" y="1"/>
                    <a:pt x="3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3"/>
            <p:cNvSpPr/>
            <p:nvPr/>
          </p:nvSpPr>
          <p:spPr>
            <a:xfrm>
              <a:off x="3981175" y="2056850"/>
              <a:ext cx="9775" cy="1650"/>
            </a:xfrm>
            <a:custGeom>
              <a:rect b="b" l="l" r="r" t="t"/>
              <a:pathLst>
                <a:path extrusionOk="0" h="66" w="391">
                  <a:moveTo>
                    <a:pt x="0" y="1"/>
                  </a:moveTo>
                  <a:lnTo>
                    <a:pt x="0" y="1"/>
                  </a:lnTo>
                  <a:cubicBezTo>
                    <a:pt x="38" y="19"/>
                    <a:pt x="56" y="38"/>
                    <a:pt x="93" y="47"/>
                  </a:cubicBezTo>
                  <a:cubicBezTo>
                    <a:pt x="112" y="56"/>
                    <a:pt x="149" y="66"/>
                    <a:pt x="186" y="66"/>
                  </a:cubicBezTo>
                  <a:lnTo>
                    <a:pt x="288" y="66"/>
                  </a:lnTo>
                  <a:cubicBezTo>
                    <a:pt x="326" y="66"/>
                    <a:pt x="363" y="66"/>
                    <a:pt x="391" y="56"/>
                  </a:cubicBezTo>
                  <a:cubicBezTo>
                    <a:pt x="335" y="38"/>
                    <a:pt x="270" y="19"/>
                    <a:pt x="195" y="19"/>
                  </a:cubicBezTo>
                  <a:cubicBezTo>
                    <a:pt x="130" y="19"/>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3"/>
            <p:cNvSpPr/>
            <p:nvPr/>
          </p:nvSpPr>
          <p:spPr>
            <a:xfrm>
              <a:off x="3991400" y="2052200"/>
              <a:ext cx="6750" cy="1425"/>
            </a:xfrm>
            <a:custGeom>
              <a:rect b="b" l="l" r="r" t="t"/>
              <a:pathLst>
                <a:path extrusionOk="0" h="57" w="270">
                  <a:moveTo>
                    <a:pt x="270" y="1"/>
                  </a:moveTo>
                  <a:cubicBezTo>
                    <a:pt x="214" y="1"/>
                    <a:pt x="177" y="1"/>
                    <a:pt x="140" y="10"/>
                  </a:cubicBezTo>
                  <a:cubicBezTo>
                    <a:pt x="93" y="10"/>
                    <a:pt x="47" y="19"/>
                    <a:pt x="0" y="38"/>
                  </a:cubicBezTo>
                  <a:cubicBezTo>
                    <a:pt x="47" y="56"/>
                    <a:pt x="93" y="56"/>
                    <a:pt x="140" y="56"/>
                  </a:cubicBezTo>
                  <a:cubicBezTo>
                    <a:pt x="158" y="47"/>
                    <a:pt x="186" y="47"/>
                    <a:pt x="205" y="38"/>
                  </a:cubicBezTo>
                  <a:cubicBezTo>
                    <a:pt x="232" y="38"/>
                    <a:pt x="242"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3"/>
            <p:cNvSpPr/>
            <p:nvPr/>
          </p:nvSpPr>
          <p:spPr>
            <a:xfrm>
              <a:off x="3944000" y="2038025"/>
              <a:ext cx="7700" cy="6550"/>
            </a:xfrm>
            <a:custGeom>
              <a:rect b="b" l="l" r="r" t="t"/>
              <a:pathLst>
                <a:path extrusionOk="0" h="262" w="308">
                  <a:moveTo>
                    <a:pt x="1" y="1"/>
                  </a:moveTo>
                  <a:cubicBezTo>
                    <a:pt x="10" y="29"/>
                    <a:pt x="38" y="57"/>
                    <a:pt x="47" y="94"/>
                  </a:cubicBezTo>
                  <a:cubicBezTo>
                    <a:pt x="75" y="122"/>
                    <a:pt x="94" y="150"/>
                    <a:pt x="122" y="168"/>
                  </a:cubicBezTo>
                  <a:cubicBezTo>
                    <a:pt x="177" y="205"/>
                    <a:pt x="233" y="252"/>
                    <a:pt x="307" y="261"/>
                  </a:cubicBezTo>
                  <a:cubicBezTo>
                    <a:pt x="242" y="215"/>
                    <a:pt x="196" y="168"/>
                    <a:pt x="149" y="122"/>
                  </a:cubicBezTo>
                  <a:cubicBezTo>
                    <a:pt x="103" y="75"/>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3"/>
            <p:cNvSpPr/>
            <p:nvPr/>
          </p:nvSpPr>
          <p:spPr>
            <a:xfrm>
              <a:off x="3948200" y="2038725"/>
              <a:ext cx="6050" cy="4450"/>
            </a:xfrm>
            <a:custGeom>
              <a:rect b="b" l="l" r="r" t="t"/>
              <a:pathLst>
                <a:path extrusionOk="0" h="178" w="242">
                  <a:moveTo>
                    <a:pt x="0" y="1"/>
                  </a:moveTo>
                  <a:cubicBezTo>
                    <a:pt x="9" y="29"/>
                    <a:pt x="19" y="47"/>
                    <a:pt x="28" y="57"/>
                  </a:cubicBezTo>
                  <a:cubicBezTo>
                    <a:pt x="37" y="84"/>
                    <a:pt x="65" y="103"/>
                    <a:pt x="84" y="122"/>
                  </a:cubicBezTo>
                  <a:cubicBezTo>
                    <a:pt x="130" y="149"/>
                    <a:pt x="177" y="177"/>
                    <a:pt x="242" y="177"/>
                  </a:cubicBezTo>
                  <a:cubicBezTo>
                    <a:pt x="232" y="168"/>
                    <a:pt x="204" y="140"/>
                    <a:pt x="177" y="131"/>
                  </a:cubicBezTo>
                  <a:cubicBezTo>
                    <a:pt x="167" y="112"/>
                    <a:pt x="149" y="94"/>
                    <a:pt x="121" y="84"/>
                  </a:cubicBezTo>
                  <a:cubicBezTo>
                    <a:pt x="74" y="66"/>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3"/>
            <p:cNvSpPr/>
            <p:nvPr/>
          </p:nvSpPr>
          <p:spPr>
            <a:xfrm>
              <a:off x="3952150" y="2038275"/>
              <a:ext cx="7900" cy="1175"/>
            </a:xfrm>
            <a:custGeom>
              <a:rect b="b" l="l" r="r" t="t"/>
              <a:pathLst>
                <a:path extrusionOk="0" h="47" w="316">
                  <a:moveTo>
                    <a:pt x="167" y="0"/>
                  </a:moveTo>
                  <a:cubicBezTo>
                    <a:pt x="102" y="0"/>
                    <a:pt x="56" y="0"/>
                    <a:pt x="0" y="10"/>
                  </a:cubicBezTo>
                  <a:cubicBezTo>
                    <a:pt x="46" y="37"/>
                    <a:pt x="102" y="47"/>
                    <a:pt x="149" y="47"/>
                  </a:cubicBezTo>
                  <a:lnTo>
                    <a:pt x="232" y="47"/>
                  </a:lnTo>
                  <a:cubicBezTo>
                    <a:pt x="260" y="47"/>
                    <a:pt x="288" y="47"/>
                    <a:pt x="316" y="37"/>
                  </a:cubicBezTo>
                  <a:cubicBezTo>
                    <a:pt x="269" y="10"/>
                    <a:pt x="214" y="0"/>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3"/>
            <p:cNvSpPr/>
            <p:nvPr/>
          </p:nvSpPr>
          <p:spPr>
            <a:xfrm>
              <a:off x="3955400" y="2041750"/>
              <a:ext cx="6275" cy="2350"/>
            </a:xfrm>
            <a:custGeom>
              <a:rect b="b" l="l" r="r" t="t"/>
              <a:pathLst>
                <a:path extrusionOk="0" h="94" w="251">
                  <a:moveTo>
                    <a:pt x="0" y="1"/>
                  </a:moveTo>
                  <a:cubicBezTo>
                    <a:pt x="28" y="38"/>
                    <a:pt x="84" y="56"/>
                    <a:pt x="112" y="66"/>
                  </a:cubicBezTo>
                  <a:cubicBezTo>
                    <a:pt x="158" y="84"/>
                    <a:pt x="204" y="94"/>
                    <a:pt x="251" y="94"/>
                  </a:cubicBezTo>
                  <a:cubicBezTo>
                    <a:pt x="223" y="56"/>
                    <a:pt x="186" y="38"/>
                    <a:pt x="139" y="19"/>
                  </a:cubicBezTo>
                  <a:cubicBezTo>
                    <a:pt x="93"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3"/>
            <p:cNvSpPr/>
            <p:nvPr/>
          </p:nvSpPr>
          <p:spPr>
            <a:xfrm>
              <a:off x="3954700" y="2046400"/>
              <a:ext cx="8150" cy="3500"/>
            </a:xfrm>
            <a:custGeom>
              <a:rect b="b" l="l" r="r" t="t"/>
              <a:pathLst>
                <a:path extrusionOk="0" h="140" w="326">
                  <a:moveTo>
                    <a:pt x="0" y="0"/>
                  </a:moveTo>
                  <a:cubicBezTo>
                    <a:pt x="47" y="38"/>
                    <a:pt x="93" y="65"/>
                    <a:pt x="149" y="93"/>
                  </a:cubicBezTo>
                  <a:cubicBezTo>
                    <a:pt x="214" y="112"/>
                    <a:pt x="270" y="140"/>
                    <a:pt x="325" y="140"/>
                  </a:cubicBezTo>
                  <a:cubicBezTo>
                    <a:pt x="279" y="93"/>
                    <a:pt x="232" y="65"/>
                    <a:pt x="177" y="4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3"/>
            <p:cNvSpPr/>
            <p:nvPr/>
          </p:nvSpPr>
          <p:spPr>
            <a:xfrm>
              <a:off x="3979075" y="1994600"/>
              <a:ext cx="11650" cy="2350"/>
            </a:xfrm>
            <a:custGeom>
              <a:rect b="b" l="l" r="r" t="t"/>
              <a:pathLst>
                <a:path extrusionOk="0" h="94" w="466">
                  <a:moveTo>
                    <a:pt x="224" y="1"/>
                  </a:moveTo>
                  <a:cubicBezTo>
                    <a:pt x="140" y="19"/>
                    <a:pt x="66" y="38"/>
                    <a:pt x="1" y="93"/>
                  </a:cubicBezTo>
                  <a:cubicBezTo>
                    <a:pt x="47" y="84"/>
                    <a:pt x="84" y="84"/>
                    <a:pt x="122" y="75"/>
                  </a:cubicBezTo>
                  <a:cubicBezTo>
                    <a:pt x="168" y="75"/>
                    <a:pt x="205" y="66"/>
                    <a:pt x="233" y="66"/>
                  </a:cubicBezTo>
                  <a:cubicBezTo>
                    <a:pt x="317" y="66"/>
                    <a:pt x="391" y="66"/>
                    <a:pt x="465" y="47"/>
                  </a:cubicBezTo>
                  <a:cubicBezTo>
                    <a:pt x="437" y="38"/>
                    <a:pt x="400" y="2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3"/>
            <p:cNvSpPr/>
            <p:nvPr/>
          </p:nvSpPr>
          <p:spPr>
            <a:xfrm>
              <a:off x="3977450" y="1997625"/>
              <a:ext cx="9325" cy="2800"/>
            </a:xfrm>
            <a:custGeom>
              <a:rect b="b" l="l" r="r" t="t"/>
              <a:pathLst>
                <a:path extrusionOk="0" h="112" w="373">
                  <a:moveTo>
                    <a:pt x="279" y="0"/>
                  </a:moveTo>
                  <a:cubicBezTo>
                    <a:pt x="242" y="0"/>
                    <a:pt x="205" y="0"/>
                    <a:pt x="177" y="10"/>
                  </a:cubicBezTo>
                  <a:cubicBezTo>
                    <a:pt x="103" y="38"/>
                    <a:pt x="47" y="56"/>
                    <a:pt x="1" y="112"/>
                  </a:cubicBezTo>
                  <a:lnTo>
                    <a:pt x="94" y="84"/>
                  </a:lnTo>
                  <a:cubicBezTo>
                    <a:pt x="131" y="65"/>
                    <a:pt x="149" y="65"/>
                    <a:pt x="187" y="56"/>
                  </a:cubicBezTo>
                  <a:cubicBezTo>
                    <a:pt x="242" y="47"/>
                    <a:pt x="298" y="38"/>
                    <a:pt x="372" y="10"/>
                  </a:cubicBezTo>
                  <a:cubicBezTo>
                    <a:pt x="335" y="0"/>
                    <a:pt x="298"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3"/>
            <p:cNvSpPr/>
            <p:nvPr/>
          </p:nvSpPr>
          <p:spPr>
            <a:xfrm>
              <a:off x="3972800" y="2001350"/>
              <a:ext cx="9325" cy="4200"/>
            </a:xfrm>
            <a:custGeom>
              <a:rect b="b" l="l" r="r" t="t"/>
              <a:pathLst>
                <a:path extrusionOk="0" h="168" w="373">
                  <a:moveTo>
                    <a:pt x="373" y="0"/>
                  </a:moveTo>
                  <a:lnTo>
                    <a:pt x="373" y="0"/>
                  </a:lnTo>
                  <a:cubicBezTo>
                    <a:pt x="289" y="9"/>
                    <a:pt x="233" y="28"/>
                    <a:pt x="177" y="46"/>
                  </a:cubicBezTo>
                  <a:cubicBezTo>
                    <a:pt x="140" y="56"/>
                    <a:pt x="112" y="74"/>
                    <a:pt x="85" y="93"/>
                  </a:cubicBezTo>
                  <a:cubicBezTo>
                    <a:pt x="47" y="121"/>
                    <a:pt x="19" y="130"/>
                    <a:pt x="1" y="167"/>
                  </a:cubicBezTo>
                  <a:lnTo>
                    <a:pt x="94" y="130"/>
                  </a:lnTo>
                  <a:cubicBezTo>
                    <a:pt x="131" y="121"/>
                    <a:pt x="150" y="102"/>
                    <a:pt x="187" y="93"/>
                  </a:cubicBezTo>
                  <a:cubicBezTo>
                    <a:pt x="242" y="74"/>
                    <a:pt x="317" y="37"/>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3"/>
            <p:cNvSpPr/>
            <p:nvPr/>
          </p:nvSpPr>
          <p:spPr>
            <a:xfrm>
              <a:off x="3964675" y="2001100"/>
              <a:ext cx="8625" cy="6300"/>
            </a:xfrm>
            <a:custGeom>
              <a:rect b="b" l="l" r="r" t="t"/>
              <a:pathLst>
                <a:path extrusionOk="0" h="252" w="345">
                  <a:moveTo>
                    <a:pt x="344" y="1"/>
                  </a:moveTo>
                  <a:lnTo>
                    <a:pt x="344" y="1"/>
                  </a:lnTo>
                  <a:cubicBezTo>
                    <a:pt x="279" y="19"/>
                    <a:pt x="205" y="56"/>
                    <a:pt x="149" y="103"/>
                  </a:cubicBezTo>
                  <a:cubicBezTo>
                    <a:pt x="122" y="131"/>
                    <a:pt x="94" y="149"/>
                    <a:pt x="66" y="177"/>
                  </a:cubicBezTo>
                  <a:cubicBezTo>
                    <a:pt x="47" y="196"/>
                    <a:pt x="10" y="224"/>
                    <a:pt x="1" y="252"/>
                  </a:cubicBezTo>
                  <a:lnTo>
                    <a:pt x="94" y="196"/>
                  </a:lnTo>
                  <a:cubicBezTo>
                    <a:pt x="122" y="177"/>
                    <a:pt x="149" y="159"/>
                    <a:pt x="187" y="140"/>
                  </a:cubicBezTo>
                  <a:cubicBezTo>
                    <a:pt x="242" y="94"/>
                    <a:pt x="298" y="56"/>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3"/>
            <p:cNvSpPr/>
            <p:nvPr/>
          </p:nvSpPr>
          <p:spPr>
            <a:xfrm>
              <a:off x="3958875" y="2008075"/>
              <a:ext cx="9325" cy="4900"/>
            </a:xfrm>
            <a:custGeom>
              <a:rect b="b" l="l" r="r" t="t"/>
              <a:pathLst>
                <a:path extrusionOk="0" h="196" w="373">
                  <a:moveTo>
                    <a:pt x="372" y="0"/>
                  </a:moveTo>
                  <a:lnTo>
                    <a:pt x="372" y="0"/>
                  </a:lnTo>
                  <a:cubicBezTo>
                    <a:pt x="298" y="10"/>
                    <a:pt x="233" y="38"/>
                    <a:pt x="158" y="56"/>
                  </a:cubicBezTo>
                  <a:cubicBezTo>
                    <a:pt x="131" y="65"/>
                    <a:pt x="103" y="93"/>
                    <a:pt x="65" y="112"/>
                  </a:cubicBezTo>
                  <a:cubicBezTo>
                    <a:pt x="47" y="140"/>
                    <a:pt x="10" y="158"/>
                    <a:pt x="0" y="196"/>
                  </a:cubicBezTo>
                  <a:cubicBezTo>
                    <a:pt x="19" y="186"/>
                    <a:pt x="56" y="158"/>
                    <a:pt x="93" y="149"/>
                  </a:cubicBezTo>
                  <a:lnTo>
                    <a:pt x="186" y="103"/>
                  </a:lnTo>
                  <a:cubicBezTo>
                    <a:pt x="242"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3"/>
            <p:cNvSpPr/>
            <p:nvPr/>
          </p:nvSpPr>
          <p:spPr>
            <a:xfrm>
              <a:off x="3984900" y="2022075"/>
              <a:ext cx="5125" cy="1525"/>
            </a:xfrm>
            <a:custGeom>
              <a:rect b="b" l="l" r="r" t="t"/>
              <a:pathLst>
                <a:path extrusionOk="0" h="61" w="205">
                  <a:moveTo>
                    <a:pt x="149" y="0"/>
                  </a:moveTo>
                  <a:cubicBezTo>
                    <a:pt x="130" y="0"/>
                    <a:pt x="112" y="3"/>
                    <a:pt x="93" y="7"/>
                  </a:cubicBezTo>
                  <a:cubicBezTo>
                    <a:pt x="65" y="16"/>
                    <a:pt x="28" y="35"/>
                    <a:pt x="0" y="54"/>
                  </a:cubicBezTo>
                  <a:cubicBezTo>
                    <a:pt x="23" y="58"/>
                    <a:pt x="42" y="61"/>
                    <a:pt x="59" y="61"/>
                  </a:cubicBezTo>
                  <a:cubicBezTo>
                    <a:pt x="77" y="61"/>
                    <a:pt x="93" y="58"/>
                    <a:pt x="112" y="54"/>
                  </a:cubicBezTo>
                  <a:cubicBezTo>
                    <a:pt x="139" y="44"/>
                    <a:pt x="177" y="35"/>
                    <a:pt x="204" y="7"/>
                  </a:cubicBezTo>
                  <a:cubicBezTo>
                    <a:pt x="186" y="3"/>
                    <a:pt x="16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3"/>
            <p:cNvSpPr/>
            <p:nvPr/>
          </p:nvSpPr>
          <p:spPr>
            <a:xfrm>
              <a:off x="3989300" y="2022725"/>
              <a:ext cx="4675" cy="1575"/>
            </a:xfrm>
            <a:custGeom>
              <a:rect b="b" l="l" r="r" t="t"/>
              <a:pathLst>
                <a:path extrusionOk="0" h="63" w="187">
                  <a:moveTo>
                    <a:pt x="152" y="1"/>
                  </a:moveTo>
                  <a:cubicBezTo>
                    <a:pt x="130" y="1"/>
                    <a:pt x="109" y="9"/>
                    <a:pt x="84" y="9"/>
                  </a:cubicBezTo>
                  <a:cubicBezTo>
                    <a:pt x="56" y="18"/>
                    <a:pt x="19" y="28"/>
                    <a:pt x="1" y="56"/>
                  </a:cubicBezTo>
                  <a:cubicBezTo>
                    <a:pt x="24" y="60"/>
                    <a:pt x="40" y="62"/>
                    <a:pt x="55" y="62"/>
                  </a:cubicBezTo>
                  <a:cubicBezTo>
                    <a:pt x="70" y="62"/>
                    <a:pt x="84" y="60"/>
                    <a:pt x="103" y="56"/>
                  </a:cubicBezTo>
                  <a:cubicBezTo>
                    <a:pt x="131" y="37"/>
                    <a:pt x="159" y="28"/>
                    <a:pt x="186" y="9"/>
                  </a:cubicBezTo>
                  <a:cubicBezTo>
                    <a:pt x="174" y="3"/>
                    <a:pt x="163" y="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3"/>
            <p:cNvSpPr/>
            <p:nvPr/>
          </p:nvSpPr>
          <p:spPr>
            <a:xfrm>
              <a:off x="3949825" y="2016200"/>
              <a:ext cx="5600" cy="4675"/>
            </a:xfrm>
            <a:custGeom>
              <a:rect b="b" l="l" r="r" t="t"/>
              <a:pathLst>
                <a:path extrusionOk="0" h="187" w="224">
                  <a:moveTo>
                    <a:pt x="223" y="1"/>
                  </a:moveTo>
                  <a:lnTo>
                    <a:pt x="223" y="1"/>
                  </a:lnTo>
                  <a:cubicBezTo>
                    <a:pt x="177" y="10"/>
                    <a:pt x="139" y="38"/>
                    <a:pt x="93" y="66"/>
                  </a:cubicBezTo>
                  <a:cubicBezTo>
                    <a:pt x="65" y="75"/>
                    <a:pt x="47" y="94"/>
                    <a:pt x="37" y="112"/>
                  </a:cubicBezTo>
                  <a:lnTo>
                    <a:pt x="0" y="186"/>
                  </a:lnTo>
                  <a:cubicBezTo>
                    <a:pt x="37" y="159"/>
                    <a:pt x="84" y="140"/>
                    <a:pt x="112" y="103"/>
                  </a:cubicBezTo>
                  <a:cubicBezTo>
                    <a:pt x="167" y="8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3"/>
            <p:cNvSpPr/>
            <p:nvPr/>
          </p:nvSpPr>
          <p:spPr>
            <a:xfrm>
              <a:off x="3883850" y="1976900"/>
              <a:ext cx="66925" cy="67850"/>
            </a:xfrm>
            <a:custGeom>
              <a:rect b="b" l="l" r="r" t="t"/>
              <a:pathLst>
                <a:path extrusionOk="0" h="2714" w="2677">
                  <a:moveTo>
                    <a:pt x="455" y="0"/>
                  </a:moveTo>
                  <a:cubicBezTo>
                    <a:pt x="443" y="0"/>
                    <a:pt x="431" y="1"/>
                    <a:pt x="419" y="2"/>
                  </a:cubicBezTo>
                  <a:cubicBezTo>
                    <a:pt x="168" y="21"/>
                    <a:pt x="66" y="346"/>
                    <a:pt x="38" y="616"/>
                  </a:cubicBezTo>
                  <a:cubicBezTo>
                    <a:pt x="1" y="1285"/>
                    <a:pt x="121" y="1944"/>
                    <a:pt x="391" y="2548"/>
                  </a:cubicBezTo>
                  <a:cubicBezTo>
                    <a:pt x="432" y="2673"/>
                    <a:pt x="544" y="2713"/>
                    <a:pt x="657" y="2713"/>
                  </a:cubicBezTo>
                  <a:cubicBezTo>
                    <a:pt x="745" y="2713"/>
                    <a:pt x="835" y="2688"/>
                    <a:pt x="892" y="2660"/>
                  </a:cubicBezTo>
                  <a:cubicBezTo>
                    <a:pt x="1496" y="2465"/>
                    <a:pt x="2072" y="2121"/>
                    <a:pt x="2444" y="1610"/>
                  </a:cubicBezTo>
                  <a:cubicBezTo>
                    <a:pt x="2555" y="1452"/>
                    <a:pt x="2648" y="1266"/>
                    <a:pt x="2658" y="1071"/>
                  </a:cubicBezTo>
                  <a:cubicBezTo>
                    <a:pt x="2676" y="876"/>
                    <a:pt x="2555" y="662"/>
                    <a:pt x="2370" y="606"/>
                  </a:cubicBezTo>
                  <a:cubicBezTo>
                    <a:pt x="2338" y="598"/>
                    <a:pt x="2306" y="594"/>
                    <a:pt x="2275" y="594"/>
                  </a:cubicBezTo>
                  <a:cubicBezTo>
                    <a:pt x="2103" y="594"/>
                    <a:pt x="1935" y="712"/>
                    <a:pt x="1794" y="829"/>
                  </a:cubicBezTo>
                  <a:cubicBezTo>
                    <a:pt x="1840" y="681"/>
                    <a:pt x="1896" y="513"/>
                    <a:pt x="1877" y="356"/>
                  </a:cubicBezTo>
                  <a:cubicBezTo>
                    <a:pt x="1849" y="188"/>
                    <a:pt x="1738" y="30"/>
                    <a:pt x="1571" y="2"/>
                  </a:cubicBezTo>
                  <a:cubicBezTo>
                    <a:pt x="1560" y="1"/>
                    <a:pt x="1549" y="1"/>
                    <a:pt x="1539" y="1"/>
                  </a:cubicBezTo>
                  <a:cubicBezTo>
                    <a:pt x="1376" y="1"/>
                    <a:pt x="1240" y="132"/>
                    <a:pt x="1162" y="272"/>
                  </a:cubicBezTo>
                  <a:cubicBezTo>
                    <a:pt x="1088" y="421"/>
                    <a:pt x="1041" y="588"/>
                    <a:pt x="930" y="727"/>
                  </a:cubicBezTo>
                  <a:cubicBezTo>
                    <a:pt x="911" y="560"/>
                    <a:pt x="883" y="402"/>
                    <a:pt x="818" y="244"/>
                  </a:cubicBezTo>
                  <a:cubicBezTo>
                    <a:pt x="749" y="106"/>
                    <a:pt x="609" y="0"/>
                    <a:pt x="45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3"/>
            <p:cNvSpPr/>
            <p:nvPr/>
          </p:nvSpPr>
          <p:spPr>
            <a:xfrm>
              <a:off x="3883850" y="1975550"/>
              <a:ext cx="68075" cy="68775"/>
            </a:xfrm>
            <a:custGeom>
              <a:rect b="b" l="l" r="r" t="t"/>
              <a:pathLst>
                <a:path extrusionOk="0" h="2751" w="2723">
                  <a:moveTo>
                    <a:pt x="1543" y="1"/>
                  </a:moveTo>
                  <a:cubicBezTo>
                    <a:pt x="1441" y="1"/>
                    <a:pt x="1348" y="38"/>
                    <a:pt x="1283" y="94"/>
                  </a:cubicBezTo>
                  <a:cubicBezTo>
                    <a:pt x="1208" y="149"/>
                    <a:pt x="1153" y="224"/>
                    <a:pt x="1106" y="298"/>
                  </a:cubicBezTo>
                  <a:cubicBezTo>
                    <a:pt x="1050" y="419"/>
                    <a:pt x="1004" y="549"/>
                    <a:pt x="939" y="651"/>
                  </a:cubicBezTo>
                  <a:cubicBezTo>
                    <a:pt x="930" y="530"/>
                    <a:pt x="911" y="410"/>
                    <a:pt x="846" y="298"/>
                  </a:cubicBezTo>
                  <a:cubicBezTo>
                    <a:pt x="818" y="233"/>
                    <a:pt x="753" y="159"/>
                    <a:pt x="697" y="103"/>
                  </a:cubicBezTo>
                  <a:cubicBezTo>
                    <a:pt x="632" y="56"/>
                    <a:pt x="549" y="19"/>
                    <a:pt x="465" y="10"/>
                  </a:cubicBezTo>
                  <a:cubicBezTo>
                    <a:pt x="381" y="10"/>
                    <a:pt x="289" y="38"/>
                    <a:pt x="233" y="94"/>
                  </a:cubicBezTo>
                  <a:cubicBezTo>
                    <a:pt x="168" y="149"/>
                    <a:pt x="131" y="224"/>
                    <a:pt x="93" y="289"/>
                  </a:cubicBezTo>
                  <a:cubicBezTo>
                    <a:pt x="38" y="437"/>
                    <a:pt x="10" y="605"/>
                    <a:pt x="10" y="753"/>
                  </a:cubicBezTo>
                  <a:cubicBezTo>
                    <a:pt x="1" y="1069"/>
                    <a:pt x="38" y="1385"/>
                    <a:pt x="93" y="1692"/>
                  </a:cubicBezTo>
                  <a:cubicBezTo>
                    <a:pt x="38" y="1385"/>
                    <a:pt x="28" y="1069"/>
                    <a:pt x="38" y="763"/>
                  </a:cubicBezTo>
                  <a:cubicBezTo>
                    <a:pt x="47" y="614"/>
                    <a:pt x="75" y="456"/>
                    <a:pt x="131" y="317"/>
                  </a:cubicBezTo>
                  <a:cubicBezTo>
                    <a:pt x="168" y="242"/>
                    <a:pt x="196" y="187"/>
                    <a:pt x="261" y="140"/>
                  </a:cubicBezTo>
                  <a:cubicBezTo>
                    <a:pt x="316" y="94"/>
                    <a:pt x="381" y="66"/>
                    <a:pt x="456" y="66"/>
                  </a:cubicBezTo>
                  <a:cubicBezTo>
                    <a:pt x="521" y="66"/>
                    <a:pt x="595" y="103"/>
                    <a:pt x="651" y="149"/>
                  </a:cubicBezTo>
                  <a:cubicBezTo>
                    <a:pt x="707" y="196"/>
                    <a:pt x="753" y="252"/>
                    <a:pt x="781" y="326"/>
                  </a:cubicBezTo>
                  <a:cubicBezTo>
                    <a:pt x="837" y="465"/>
                    <a:pt x="865" y="614"/>
                    <a:pt x="874" y="763"/>
                  </a:cubicBezTo>
                  <a:lnTo>
                    <a:pt x="883" y="874"/>
                  </a:lnTo>
                  <a:lnTo>
                    <a:pt x="957" y="790"/>
                  </a:lnTo>
                  <a:cubicBezTo>
                    <a:pt x="1069" y="651"/>
                    <a:pt x="1115" y="475"/>
                    <a:pt x="1199" y="335"/>
                  </a:cubicBezTo>
                  <a:cubicBezTo>
                    <a:pt x="1236" y="270"/>
                    <a:pt x="1292" y="205"/>
                    <a:pt x="1348" y="159"/>
                  </a:cubicBezTo>
                  <a:cubicBezTo>
                    <a:pt x="1396" y="118"/>
                    <a:pt x="1459" y="92"/>
                    <a:pt x="1517" y="92"/>
                  </a:cubicBezTo>
                  <a:cubicBezTo>
                    <a:pt x="1526" y="92"/>
                    <a:pt x="1534" y="92"/>
                    <a:pt x="1543" y="94"/>
                  </a:cubicBezTo>
                  <a:cubicBezTo>
                    <a:pt x="1617" y="94"/>
                    <a:pt x="1682" y="131"/>
                    <a:pt x="1729" y="187"/>
                  </a:cubicBezTo>
                  <a:cubicBezTo>
                    <a:pt x="1775" y="242"/>
                    <a:pt x="1812" y="317"/>
                    <a:pt x="1822" y="382"/>
                  </a:cubicBezTo>
                  <a:cubicBezTo>
                    <a:pt x="1849" y="530"/>
                    <a:pt x="1803" y="698"/>
                    <a:pt x="1747" y="855"/>
                  </a:cubicBezTo>
                  <a:lnTo>
                    <a:pt x="1701" y="1013"/>
                  </a:lnTo>
                  <a:lnTo>
                    <a:pt x="1812" y="921"/>
                  </a:lnTo>
                  <a:cubicBezTo>
                    <a:pt x="1887" y="855"/>
                    <a:pt x="1952" y="809"/>
                    <a:pt x="2026" y="763"/>
                  </a:cubicBezTo>
                  <a:cubicBezTo>
                    <a:pt x="2091" y="716"/>
                    <a:pt x="2175" y="698"/>
                    <a:pt x="2258" y="688"/>
                  </a:cubicBezTo>
                  <a:cubicBezTo>
                    <a:pt x="2333" y="688"/>
                    <a:pt x="2416" y="707"/>
                    <a:pt x="2472" y="763"/>
                  </a:cubicBezTo>
                  <a:cubicBezTo>
                    <a:pt x="2537" y="828"/>
                    <a:pt x="2583" y="893"/>
                    <a:pt x="2602" y="976"/>
                  </a:cubicBezTo>
                  <a:cubicBezTo>
                    <a:pt x="2630" y="1060"/>
                    <a:pt x="2630" y="1134"/>
                    <a:pt x="2611" y="1227"/>
                  </a:cubicBezTo>
                  <a:cubicBezTo>
                    <a:pt x="2602" y="1311"/>
                    <a:pt x="2565" y="1394"/>
                    <a:pt x="2518" y="1478"/>
                  </a:cubicBezTo>
                  <a:cubicBezTo>
                    <a:pt x="2472" y="1552"/>
                    <a:pt x="2425" y="1627"/>
                    <a:pt x="2370" y="1692"/>
                  </a:cubicBezTo>
                  <a:lnTo>
                    <a:pt x="2193" y="1905"/>
                  </a:lnTo>
                  <a:cubicBezTo>
                    <a:pt x="1952" y="2175"/>
                    <a:pt x="1654" y="2379"/>
                    <a:pt x="1329" y="2528"/>
                  </a:cubicBezTo>
                  <a:cubicBezTo>
                    <a:pt x="1654" y="2379"/>
                    <a:pt x="1961" y="2175"/>
                    <a:pt x="2221" y="1915"/>
                  </a:cubicBezTo>
                  <a:cubicBezTo>
                    <a:pt x="2277" y="1850"/>
                    <a:pt x="2351" y="1785"/>
                    <a:pt x="2407" y="1710"/>
                  </a:cubicBezTo>
                  <a:cubicBezTo>
                    <a:pt x="2463" y="1636"/>
                    <a:pt x="2509" y="1552"/>
                    <a:pt x="2555" y="1487"/>
                  </a:cubicBezTo>
                  <a:cubicBezTo>
                    <a:pt x="2639" y="1432"/>
                    <a:pt x="2676" y="1339"/>
                    <a:pt x="2695" y="1246"/>
                  </a:cubicBezTo>
                  <a:cubicBezTo>
                    <a:pt x="2723" y="1153"/>
                    <a:pt x="2723" y="1060"/>
                    <a:pt x="2695" y="967"/>
                  </a:cubicBezTo>
                  <a:cubicBezTo>
                    <a:pt x="2676" y="874"/>
                    <a:pt x="2630" y="781"/>
                    <a:pt x="2555" y="716"/>
                  </a:cubicBezTo>
                  <a:cubicBezTo>
                    <a:pt x="2490" y="651"/>
                    <a:pt x="2388" y="614"/>
                    <a:pt x="2277" y="614"/>
                  </a:cubicBezTo>
                  <a:cubicBezTo>
                    <a:pt x="2175" y="614"/>
                    <a:pt x="2082" y="651"/>
                    <a:pt x="1998" y="698"/>
                  </a:cubicBezTo>
                  <a:cubicBezTo>
                    <a:pt x="1961" y="716"/>
                    <a:pt x="1914" y="744"/>
                    <a:pt x="1887" y="763"/>
                  </a:cubicBezTo>
                  <a:cubicBezTo>
                    <a:pt x="1896" y="735"/>
                    <a:pt x="1905" y="698"/>
                    <a:pt x="1905" y="651"/>
                  </a:cubicBezTo>
                  <a:cubicBezTo>
                    <a:pt x="1933" y="567"/>
                    <a:pt x="1933" y="475"/>
                    <a:pt x="1914" y="382"/>
                  </a:cubicBezTo>
                  <a:cubicBezTo>
                    <a:pt x="1905" y="289"/>
                    <a:pt x="1868" y="205"/>
                    <a:pt x="1803" y="131"/>
                  </a:cubicBezTo>
                  <a:cubicBezTo>
                    <a:pt x="1747" y="56"/>
                    <a:pt x="1654" y="1"/>
                    <a:pt x="1543" y="1"/>
                  </a:cubicBezTo>
                  <a:close/>
                  <a:moveTo>
                    <a:pt x="94" y="1692"/>
                  </a:moveTo>
                  <a:lnTo>
                    <a:pt x="94" y="1692"/>
                  </a:lnTo>
                  <a:cubicBezTo>
                    <a:pt x="149" y="1999"/>
                    <a:pt x="242" y="2296"/>
                    <a:pt x="372" y="2593"/>
                  </a:cubicBezTo>
                  <a:cubicBezTo>
                    <a:pt x="251" y="2296"/>
                    <a:pt x="149" y="1999"/>
                    <a:pt x="94" y="1692"/>
                  </a:cubicBezTo>
                  <a:close/>
                  <a:moveTo>
                    <a:pt x="354" y="2602"/>
                  </a:moveTo>
                  <a:cubicBezTo>
                    <a:pt x="363" y="2649"/>
                    <a:pt x="400" y="2686"/>
                    <a:pt x="428" y="2704"/>
                  </a:cubicBezTo>
                  <a:cubicBezTo>
                    <a:pt x="400" y="2686"/>
                    <a:pt x="363" y="2639"/>
                    <a:pt x="354" y="2602"/>
                  </a:cubicBezTo>
                  <a:close/>
                  <a:moveTo>
                    <a:pt x="1329" y="2528"/>
                  </a:moveTo>
                  <a:cubicBezTo>
                    <a:pt x="1162" y="2612"/>
                    <a:pt x="1004" y="2667"/>
                    <a:pt x="827" y="2732"/>
                  </a:cubicBezTo>
                  <a:cubicBezTo>
                    <a:pt x="1004" y="2686"/>
                    <a:pt x="1162" y="2612"/>
                    <a:pt x="1329" y="2528"/>
                  </a:cubicBezTo>
                  <a:close/>
                  <a:moveTo>
                    <a:pt x="428" y="2704"/>
                  </a:moveTo>
                  <a:lnTo>
                    <a:pt x="428" y="2704"/>
                  </a:lnTo>
                  <a:cubicBezTo>
                    <a:pt x="465" y="2732"/>
                    <a:pt x="512" y="2751"/>
                    <a:pt x="558" y="2751"/>
                  </a:cubicBezTo>
                  <a:cubicBezTo>
                    <a:pt x="512" y="2742"/>
                    <a:pt x="465" y="2732"/>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3"/>
            <p:cNvSpPr/>
            <p:nvPr/>
          </p:nvSpPr>
          <p:spPr>
            <a:xfrm>
              <a:off x="3896400" y="1995075"/>
              <a:ext cx="11175" cy="48800"/>
            </a:xfrm>
            <a:custGeom>
              <a:rect b="b" l="l" r="r" t="t"/>
              <a:pathLst>
                <a:path extrusionOk="0" h="1952" w="447">
                  <a:moveTo>
                    <a:pt x="446" y="0"/>
                  </a:moveTo>
                  <a:cubicBezTo>
                    <a:pt x="400" y="158"/>
                    <a:pt x="363" y="316"/>
                    <a:pt x="335" y="483"/>
                  </a:cubicBezTo>
                  <a:lnTo>
                    <a:pt x="232" y="976"/>
                  </a:lnTo>
                  <a:lnTo>
                    <a:pt x="130" y="1459"/>
                  </a:lnTo>
                  <a:cubicBezTo>
                    <a:pt x="102" y="1542"/>
                    <a:pt x="93" y="1626"/>
                    <a:pt x="65" y="1700"/>
                  </a:cubicBezTo>
                  <a:lnTo>
                    <a:pt x="0" y="1951"/>
                  </a:lnTo>
                  <a:cubicBezTo>
                    <a:pt x="75" y="1793"/>
                    <a:pt x="121" y="1635"/>
                    <a:pt x="167" y="1468"/>
                  </a:cubicBezTo>
                  <a:cubicBezTo>
                    <a:pt x="214" y="1310"/>
                    <a:pt x="242" y="1143"/>
                    <a:pt x="279" y="985"/>
                  </a:cubicBezTo>
                  <a:cubicBezTo>
                    <a:pt x="316" y="818"/>
                    <a:pt x="353" y="660"/>
                    <a:pt x="372" y="493"/>
                  </a:cubicBezTo>
                  <a:cubicBezTo>
                    <a:pt x="390" y="335"/>
                    <a:pt x="418" y="15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3"/>
            <p:cNvSpPr/>
            <p:nvPr/>
          </p:nvSpPr>
          <p:spPr>
            <a:xfrm>
              <a:off x="3898250" y="1998550"/>
              <a:ext cx="30450" cy="46475"/>
            </a:xfrm>
            <a:custGeom>
              <a:rect b="b" l="l" r="r" t="t"/>
              <a:pathLst>
                <a:path extrusionOk="0" h="1859" w="1218">
                  <a:moveTo>
                    <a:pt x="1218" y="1"/>
                  </a:moveTo>
                  <a:lnTo>
                    <a:pt x="1218" y="1"/>
                  </a:lnTo>
                  <a:cubicBezTo>
                    <a:pt x="1097" y="140"/>
                    <a:pt x="995" y="289"/>
                    <a:pt x="883" y="446"/>
                  </a:cubicBezTo>
                  <a:lnTo>
                    <a:pt x="567" y="902"/>
                  </a:lnTo>
                  <a:cubicBezTo>
                    <a:pt x="465" y="1050"/>
                    <a:pt x="354" y="1208"/>
                    <a:pt x="261" y="1366"/>
                  </a:cubicBezTo>
                  <a:cubicBezTo>
                    <a:pt x="168" y="1534"/>
                    <a:pt x="75" y="1682"/>
                    <a:pt x="1" y="1859"/>
                  </a:cubicBezTo>
                  <a:cubicBezTo>
                    <a:pt x="47" y="1775"/>
                    <a:pt x="103" y="1701"/>
                    <a:pt x="149" y="1626"/>
                  </a:cubicBezTo>
                  <a:cubicBezTo>
                    <a:pt x="196" y="1543"/>
                    <a:pt x="242" y="1468"/>
                    <a:pt x="298" y="1394"/>
                  </a:cubicBezTo>
                  <a:lnTo>
                    <a:pt x="614" y="930"/>
                  </a:lnTo>
                  <a:lnTo>
                    <a:pt x="911" y="465"/>
                  </a:lnTo>
                  <a:cubicBezTo>
                    <a:pt x="1013" y="307"/>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3"/>
            <p:cNvSpPr/>
            <p:nvPr/>
          </p:nvSpPr>
          <p:spPr>
            <a:xfrm>
              <a:off x="3902900" y="2013650"/>
              <a:ext cx="3050" cy="13500"/>
            </a:xfrm>
            <a:custGeom>
              <a:rect b="b" l="l" r="r" t="t"/>
              <a:pathLst>
                <a:path extrusionOk="0" h="540" w="122">
                  <a:moveTo>
                    <a:pt x="121" y="0"/>
                  </a:moveTo>
                  <a:cubicBezTo>
                    <a:pt x="93" y="93"/>
                    <a:pt x="65" y="186"/>
                    <a:pt x="47" y="261"/>
                  </a:cubicBezTo>
                  <a:cubicBezTo>
                    <a:pt x="28" y="307"/>
                    <a:pt x="28" y="353"/>
                    <a:pt x="19" y="400"/>
                  </a:cubicBezTo>
                  <a:cubicBezTo>
                    <a:pt x="10" y="446"/>
                    <a:pt x="10" y="493"/>
                    <a:pt x="0" y="539"/>
                  </a:cubicBezTo>
                  <a:cubicBezTo>
                    <a:pt x="19" y="511"/>
                    <a:pt x="47" y="456"/>
                    <a:pt x="56" y="419"/>
                  </a:cubicBezTo>
                  <a:lnTo>
                    <a:pt x="93" y="279"/>
                  </a:lnTo>
                  <a:cubicBezTo>
                    <a:pt x="112" y="186"/>
                    <a:pt x="121" y="9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3"/>
            <p:cNvSpPr/>
            <p:nvPr/>
          </p:nvSpPr>
          <p:spPr>
            <a:xfrm>
              <a:off x="3907550" y="2008550"/>
              <a:ext cx="1175" cy="8850"/>
            </a:xfrm>
            <a:custGeom>
              <a:rect b="b" l="l" r="r" t="t"/>
              <a:pathLst>
                <a:path extrusionOk="0" h="354" w="47">
                  <a:moveTo>
                    <a:pt x="19" y="0"/>
                  </a:moveTo>
                  <a:cubicBezTo>
                    <a:pt x="9" y="65"/>
                    <a:pt x="0" y="121"/>
                    <a:pt x="0" y="177"/>
                  </a:cubicBezTo>
                  <a:lnTo>
                    <a:pt x="0" y="260"/>
                  </a:lnTo>
                  <a:lnTo>
                    <a:pt x="0" y="353"/>
                  </a:lnTo>
                  <a:cubicBezTo>
                    <a:pt x="9" y="325"/>
                    <a:pt x="19" y="297"/>
                    <a:pt x="28" y="269"/>
                  </a:cubicBezTo>
                  <a:cubicBezTo>
                    <a:pt x="28" y="232"/>
                    <a:pt x="47" y="214"/>
                    <a:pt x="47" y="177"/>
                  </a:cubicBezTo>
                  <a:cubicBezTo>
                    <a:pt x="47" y="121"/>
                    <a:pt x="47"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3"/>
            <p:cNvSpPr/>
            <p:nvPr/>
          </p:nvSpPr>
          <p:spPr>
            <a:xfrm>
              <a:off x="3908250" y="2009225"/>
              <a:ext cx="4425" cy="12575"/>
            </a:xfrm>
            <a:custGeom>
              <a:rect b="b" l="l" r="r" t="t"/>
              <a:pathLst>
                <a:path extrusionOk="0" h="503" w="177">
                  <a:moveTo>
                    <a:pt x="177" y="1"/>
                  </a:moveTo>
                  <a:lnTo>
                    <a:pt x="177" y="1"/>
                  </a:lnTo>
                  <a:cubicBezTo>
                    <a:pt x="130" y="85"/>
                    <a:pt x="93" y="159"/>
                    <a:pt x="74" y="242"/>
                  </a:cubicBezTo>
                  <a:cubicBezTo>
                    <a:pt x="47" y="326"/>
                    <a:pt x="28" y="410"/>
                    <a:pt x="0" y="503"/>
                  </a:cubicBezTo>
                  <a:cubicBezTo>
                    <a:pt x="37" y="465"/>
                    <a:pt x="47" y="419"/>
                    <a:pt x="74" y="382"/>
                  </a:cubicBezTo>
                  <a:cubicBezTo>
                    <a:pt x="84" y="335"/>
                    <a:pt x="112" y="298"/>
                    <a:pt x="121" y="252"/>
                  </a:cubicBezTo>
                  <a:cubicBezTo>
                    <a:pt x="139" y="177"/>
                    <a:pt x="167" y="94"/>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3"/>
            <p:cNvSpPr/>
            <p:nvPr/>
          </p:nvSpPr>
          <p:spPr>
            <a:xfrm>
              <a:off x="3902200" y="2025950"/>
              <a:ext cx="4200" cy="7700"/>
            </a:xfrm>
            <a:custGeom>
              <a:rect b="b" l="l" r="r" t="t"/>
              <a:pathLst>
                <a:path extrusionOk="0" h="308" w="168">
                  <a:moveTo>
                    <a:pt x="168" y="1"/>
                  </a:moveTo>
                  <a:lnTo>
                    <a:pt x="168" y="1"/>
                  </a:lnTo>
                  <a:cubicBezTo>
                    <a:pt x="121" y="47"/>
                    <a:pt x="84" y="94"/>
                    <a:pt x="56" y="140"/>
                  </a:cubicBezTo>
                  <a:cubicBezTo>
                    <a:pt x="38" y="205"/>
                    <a:pt x="10" y="252"/>
                    <a:pt x="0" y="307"/>
                  </a:cubicBezTo>
                  <a:cubicBezTo>
                    <a:pt x="47" y="261"/>
                    <a:pt x="84" y="215"/>
                    <a:pt x="103" y="168"/>
                  </a:cubicBezTo>
                  <a:cubicBezTo>
                    <a:pt x="131" y="112"/>
                    <a:pt x="14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3"/>
            <p:cNvSpPr/>
            <p:nvPr/>
          </p:nvSpPr>
          <p:spPr>
            <a:xfrm>
              <a:off x="3924950" y="1984625"/>
              <a:ext cx="1900" cy="12325"/>
            </a:xfrm>
            <a:custGeom>
              <a:rect b="b" l="l" r="r" t="t"/>
              <a:pathLst>
                <a:path extrusionOk="0" h="493" w="76">
                  <a:moveTo>
                    <a:pt x="66" y="0"/>
                  </a:moveTo>
                  <a:cubicBezTo>
                    <a:pt x="47" y="74"/>
                    <a:pt x="29" y="158"/>
                    <a:pt x="20" y="242"/>
                  </a:cubicBezTo>
                  <a:cubicBezTo>
                    <a:pt x="20" y="288"/>
                    <a:pt x="10" y="325"/>
                    <a:pt x="10" y="372"/>
                  </a:cubicBezTo>
                  <a:cubicBezTo>
                    <a:pt x="10" y="418"/>
                    <a:pt x="10" y="446"/>
                    <a:pt x="1" y="492"/>
                  </a:cubicBezTo>
                  <a:cubicBezTo>
                    <a:pt x="20" y="465"/>
                    <a:pt x="29" y="418"/>
                    <a:pt x="47" y="381"/>
                  </a:cubicBezTo>
                  <a:cubicBezTo>
                    <a:pt x="57" y="335"/>
                    <a:pt x="66" y="297"/>
                    <a:pt x="66" y="251"/>
                  </a:cubicBezTo>
                  <a:cubicBezTo>
                    <a:pt x="75" y="158"/>
                    <a:pt x="75" y="74"/>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3"/>
            <p:cNvSpPr/>
            <p:nvPr/>
          </p:nvSpPr>
          <p:spPr>
            <a:xfrm>
              <a:off x="3921950" y="1992275"/>
              <a:ext cx="1650" cy="8850"/>
            </a:xfrm>
            <a:custGeom>
              <a:rect b="b" l="l" r="r" t="t"/>
              <a:pathLst>
                <a:path extrusionOk="0" h="354" w="66">
                  <a:moveTo>
                    <a:pt x="56" y="1"/>
                  </a:moveTo>
                  <a:cubicBezTo>
                    <a:pt x="37" y="66"/>
                    <a:pt x="28" y="121"/>
                    <a:pt x="19" y="177"/>
                  </a:cubicBezTo>
                  <a:cubicBezTo>
                    <a:pt x="9" y="233"/>
                    <a:pt x="9" y="298"/>
                    <a:pt x="0" y="354"/>
                  </a:cubicBezTo>
                  <a:cubicBezTo>
                    <a:pt x="19" y="326"/>
                    <a:pt x="37" y="298"/>
                    <a:pt x="47" y="270"/>
                  </a:cubicBezTo>
                  <a:cubicBezTo>
                    <a:pt x="56" y="252"/>
                    <a:pt x="65" y="214"/>
                    <a:pt x="65" y="186"/>
                  </a:cubicBezTo>
                  <a:lnTo>
                    <a:pt x="65" y="94"/>
                  </a:lnTo>
                  <a:cubicBezTo>
                    <a:pt x="65" y="66"/>
                    <a:pt x="65"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3"/>
            <p:cNvSpPr/>
            <p:nvPr/>
          </p:nvSpPr>
          <p:spPr>
            <a:xfrm>
              <a:off x="3923325" y="1983000"/>
              <a:ext cx="1200" cy="4650"/>
            </a:xfrm>
            <a:custGeom>
              <a:rect b="b" l="l" r="r" t="t"/>
              <a:pathLst>
                <a:path extrusionOk="0" h="186" w="48">
                  <a:moveTo>
                    <a:pt x="20" y="0"/>
                  </a:moveTo>
                  <a:cubicBezTo>
                    <a:pt x="1" y="37"/>
                    <a:pt x="1" y="65"/>
                    <a:pt x="1" y="93"/>
                  </a:cubicBezTo>
                  <a:lnTo>
                    <a:pt x="1" y="139"/>
                  </a:lnTo>
                  <a:cubicBezTo>
                    <a:pt x="1" y="149"/>
                    <a:pt x="1" y="167"/>
                    <a:pt x="20" y="186"/>
                  </a:cubicBezTo>
                  <a:cubicBezTo>
                    <a:pt x="38" y="167"/>
                    <a:pt x="47" y="130"/>
                    <a:pt x="47" y="93"/>
                  </a:cubicBezTo>
                  <a:cubicBezTo>
                    <a:pt x="47" y="84"/>
                    <a:pt x="47" y="65"/>
                    <a:pt x="38" y="47"/>
                  </a:cubicBezTo>
                  <a:cubicBezTo>
                    <a:pt x="38" y="37"/>
                    <a:pt x="29" y="1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3"/>
            <p:cNvSpPr/>
            <p:nvPr/>
          </p:nvSpPr>
          <p:spPr>
            <a:xfrm>
              <a:off x="3945175" y="1998550"/>
              <a:ext cx="2575" cy="10950"/>
            </a:xfrm>
            <a:custGeom>
              <a:rect b="b" l="l" r="r" t="t"/>
              <a:pathLst>
                <a:path extrusionOk="0" h="438" w="103">
                  <a:moveTo>
                    <a:pt x="0" y="1"/>
                  </a:moveTo>
                  <a:lnTo>
                    <a:pt x="0" y="1"/>
                  </a:lnTo>
                  <a:cubicBezTo>
                    <a:pt x="47" y="56"/>
                    <a:pt x="75" y="140"/>
                    <a:pt x="56" y="205"/>
                  </a:cubicBezTo>
                  <a:cubicBezTo>
                    <a:pt x="56" y="251"/>
                    <a:pt x="47" y="289"/>
                    <a:pt x="37" y="326"/>
                  </a:cubicBezTo>
                  <a:cubicBezTo>
                    <a:pt x="37" y="344"/>
                    <a:pt x="28" y="354"/>
                    <a:pt x="28" y="381"/>
                  </a:cubicBezTo>
                  <a:cubicBezTo>
                    <a:pt x="10" y="400"/>
                    <a:pt x="0" y="419"/>
                    <a:pt x="0" y="437"/>
                  </a:cubicBezTo>
                  <a:cubicBezTo>
                    <a:pt x="10" y="428"/>
                    <a:pt x="28" y="400"/>
                    <a:pt x="37" y="391"/>
                  </a:cubicBezTo>
                  <a:cubicBezTo>
                    <a:pt x="47" y="372"/>
                    <a:pt x="56" y="354"/>
                    <a:pt x="75" y="335"/>
                  </a:cubicBezTo>
                  <a:cubicBezTo>
                    <a:pt x="93" y="298"/>
                    <a:pt x="102" y="261"/>
                    <a:pt x="102" y="214"/>
                  </a:cubicBezTo>
                  <a:cubicBezTo>
                    <a:pt x="102" y="168"/>
                    <a:pt x="102" y="121"/>
                    <a:pt x="84" y="93"/>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3"/>
            <p:cNvSpPr/>
            <p:nvPr/>
          </p:nvSpPr>
          <p:spPr>
            <a:xfrm>
              <a:off x="3940050" y="2005050"/>
              <a:ext cx="5150" cy="9325"/>
            </a:xfrm>
            <a:custGeom>
              <a:rect b="b" l="l" r="r" t="t"/>
              <a:pathLst>
                <a:path extrusionOk="0" h="373" w="206">
                  <a:moveTo>
                    <a:pt x="205" y="1"/>
                  </a:moveTo>
                  <a:lnTo>
                    <a:pt x="205" y="1"/>
                  </a:lnTo>
                  <a:cubicBezTo>
                    <a:pt x="177" y="38"/>
                    <a:pt x="159" y="66"/>
                    <a:pt x="150" y="94"/>
                  </a:cubicBezTo>
                  <a:cubicBezTo>
                    <a:pt x="140" y="121"/>
                    <a:pt x="112" y="159"/>
                    <a:pt x="103" y="186"/>
                  </a:cubicBezTo>
                  <a:lnTo>
                    <a:pt x="57" y="279"/>
                  </a:lnTo>
                  <a:cubicBezTo>
                    <a:pt x="29" y="317"/>
                    <a:pt x="19" y="344"/>
                    <a:pt x="1" y="372"/>
                  </a:cubicBezTo>
                  <a:cubicBezTo>
                    <a:pt x="29" y="363"/>
                    <a:pt x="57" y="344"/>
                    <a:pt x="75" y="307"/>
                  </a:cubicBezTo>
                  <a:cubicBezTo>
                    <a:pt x="103" y="279"/>
                    <a:pt x="122" y="252"/>
                    <a:pt x="140" y="214"/>
                  </a:cubicBezTo>
                  <a:cubicBezTo>
                    <a:pt x="168" y="140"/>
                    <a:pt x="196"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3"/>
            <p:cNvSpPr/>
            <p:nvPr/>
          </p:nvSpPr>
          <p:spPr>
            <a:xfrm>
              <a:off x="3937975" y="2012950"/>
              <a:ext cx="6525" cy="7225"/>
            </a:xfrm>
            <a:custGeom>
              <a:rect b="b" l="l" r="r" t="t"/>
              <a:pathLst>
                <a:path extrusionOk="0" h="289" w="261">
                  <a:moveTo>
                    <a:pt x="260" y="1"/>
                  </a:moveTo>
                  <a:lnTo>
                    <a:pt x="260" y="1"/>
                  </a:lnTo>
                  <a:cubicBezTo>
                    <a:pt x="223" y="47"/>
                    <a:pt x="177" y="103"/>
                    <a:pt x="121" y="140"/>
                  </a:cubicBezTo>
                  <a:cubicBezTo>
                    <a:pt x="84" y="186"/>
                    <a:pt x="47" y="242"/>
                    <a:pt x="0" y="289"/>
                  </a:cubicBezTo>
                  <a:cubicBezTo>
                    <a:pt x="28" y="279"/>
                    <a:pt x="65" y="270"/>
                    <a:pt x="93" y="242"/>
                  </a:cubicBezTo>
                  <a:lnTo>
                    <a:pt x="158" y="177"/>
                  </a:lnTo>
                  <a:cubicBezTo>
                    <a:pt x="186" y="149"/>
                    <a:pt x="205" y="131"/>
                    <a:pt x="214" y="93"/>
                  </a:cubicBezTo>
                  <a:cubicBezTo>
                    <a:pt x="242" y="56"/>
                    <a:pt x="251"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3"/>
            <p:cNvSpPr/>
            <p:nvPr/>
          </p:nvSpPr>
          <p:spPr>
            <a:xfrm>
              <a:off x="3940300" y="2004350"/>
              <a:ext cx="3025" cy="6075"/>
            </a:xfrm>
            <a:custGeom>
              <a:rect b="b" l="l" r="r" t="t"/>
              <a:pathLst>
                <a:path extrusionOk="0" h="243" w="121">
                  <a:moveTo>
                    <a:pt x="112" y="1"/>
                  </a:moveTo>
                  <a:cubicBezTo>
                    <a:pt x="93" y="29"/>
                    <a:pt x="65" y="75"/>
                    <a:pt x="47" y="112"/>
                  </a:cubicBezTo>
                  <a:cubicBezTo>
                    <a:pt x="28" y="159"/>
                    <a:pt x="9" y="196"/>
                    <a:pt x="0" y="242"/>
                  </a:cubicBezTo>
                  <a:cubicBezTo>
                    <a:pt x="47" y="214"/>
                    <a:pt x="65" y="187"/>
                    <a:pt x="93" y="140"/>
                  </a:cubicBezTo>
                  <a:cubicBezTo>
                    <a:pt x="102" y="112"/>
                    <a:pt x="112" y="94"/>
                    <a:pt x="112" y="66"/>
                  </a:cubicBezTo>
                  <a:cubicBezTo>
                    <a:pt x="112" y="47"/>
                    <a:pt x="121"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3"/>
            <p:cNvSpPr/>
            <p:nvPr/>
          </p:nvSpPr>
          <p:spPr>
            <a:xfrm>
              <a:off x="3902900" y="2039675"/>
              <a:ext cx="9775" cy="3275"/>
            </a:xfrm>
            <a:custGeom>
              <a:rect b="b" l="l" r="r" t="t"/>
              <a:pathLst>
                <a:path extrusionOk="0" h="131" w="391">
                  <a:moveTo>
                    <a:pt x="391" y="0"/>
                  </a:moveTo>
                  <a:lnTo>
                    <a:pt x="391" y="0"/>
                  </a:lnTo>
                  <a:cubicBezTo>
                    <a:pt x="326" y="28"/>
                    <a:pt x="261" y="37"/>
                    <a:pt x="195" y="56"/>
                  </a:cubicBezTo>
                  <a:cubicBezTo>
                    <a:pt x="121" y="74"/>
                    <a:pt x="65" y="93"/>
                    <a:pt x="0" y="121"/>
                  </a:cubicBezTo>
                  <a:cubicBezTo>
                    <a:pt x="28" y="130"/>
                    <a:pt x="65" y="130"/>
                    <a:pt x="112" y="130"/>
                  </a:cubicBezTo>
                  <a:cubicBezTo>
                    <a:pt x="149" y="121"/>
                    <a:pt x="186" y="121"/>
                    <a:pt x="214" y="102"/>
                  </a:cubicBezTo>
                  <a:cubicBezTo>
                    <a:pt x="279" y="84"/>
                    <a:pt x="344" y="56"/>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3"/>
            <p:cNvSpPr/>
            <p:nvPr/>
          </p:nvSpPr>
          <p:spPr>
            <a:xfrm>
              <a:off x="3905450" y="2036400"/>
              <a:ext cx="7000" cy="3300"/>
            </a:xfrm>
            <a:custGeom>
              <a:rect b="b" l="l" r="r" t="t"/>
              <a:pathLst>
                <a:path extrusionOk="0" h="132" w="280">
                  <a:moveTo>
                    <a:pt x="279" y="1"/>
                  </a:moveTo>
                  <a:cubicBezTo>
                    <a:pt x="251" y="1"/>
                    <a:pt x="233" y="10"/>
                    <a:pt x="205" y="29"/>
                  </a:cubicBezTo>
                  <a:lnTo>
                    <a:pt x="140" y="66"/>
                  </a:lnTo>
                  <a:cubicBezTo>
                    <a:pt x="93" y="75"/>
                    <a:pt x="47" y="94"/>
                    <a:pt x="1" y="122"/>
                  </a:cubicBezTo>
                  <a:cubicBezTo>
                    <a:pt x="38" y="131"/>
                    <a:pt x="56" y="131"/>
                    <a:pt x="66" y="131"/>
                  </a:cubicBezTo>
                  <a:cubicBezTo>
                    <a:pt x="103" y="131"/>
                    <a:pt x="121" y="122"/>
                    <a:pt x="149" y="103"/>
                  </a:cubicBezTo>
                  <a:cubicBezTo>
                    <a:pt x="196" y="85"/>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3"/>
            <p:cNvSpPr/>
            <p:nvPr/>
          </p:nvSpPr>
          <p:spPr>
            <a:xfrm>
              <a:off x="3907550" y="2029450"/>
              <a:ext cx="4650" cy="6525"/>
            </a:xfrm>
            <a:custGeom>
              <a:rect b="b" l="l" r="r" t="t"/>
              <a:pathLst>
                <a:path extrusionOk="0" h="261" w="186">
                  <a:moveTo>
                    <a:pt x="186" y="0"/>
                  </a:moveTo>
                  <a:lnTo>
                    <a:pt x="186" y="0"/>
                  </a:lnTo>
                  <a:cubicBezTo>
                    <a:pt x="149" y="37"/>
                    <a:pt x="112" y="75"/>
                    <a:pt x="75" y="121"/>
                  </a:cubicBezTo>
                  <a:cubicBezTo>
                    <a:pt x="47" y="167"/>
                    <a:pt x="19" y="205"/>
                    <a:pt x="0" y="260"/>
                  </a:cubicBezTo>
                  <a:cubicBezTo>
                    <a:pt x="47" y="232"/>
                    <a:pt x="84" y="186"/>
                    <a:pt x="112" y="158"/>
                  </a:cubicBezTo>
                  <a:cubicBezTo>
                    <a:pt x="140" y="130"/>
                    <a:pt x="149" y="112"/>
                    <a:pt x="158" y="84"/>
                  </a:cubicBezTo>
                  <a:cubicBezTo>
                    <a:pt x="167" y="65"/>
                    <a:pt x="186"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3"/>
            <p:cNvSpPr/>
            <p:nvPr/>
          </p:nvSpPr>
          <p:spPr>
            <a:xfrm>
              <a:off x="3911725" y="2030600"/>
              <a:ext cx="5600" cy="4200"/>
            </a:xfrm>
            <a:custGeom>
              <a:rect b="b" l="l" r="r" t="t"/>
              <a:pathLst>
                <a:path extrusionOk="0" h="168" w="224">
                  <a:moveTo>
                    <a:pt x="223" y="1"/>
                  </a:moveTo>
                  <a:cubicBezTo>
                    <a:pt x="168" y="19"/>
                    <a:pt x="130" y="38"/>
                    <a:pt x="93" y="66"/>
                  </a:cubicBezTo>
                  <a:cubicBezTo>
                    <a:pt x="65" y="94"/>
                    <a:pt x="28" y="121"/>
                    <a:pt x="0" y="168"/>
                  </a:cubicBezTo>
                  <a:cubicBezTo>
                    <a:pt x="65" y="159"/>
                    <a:pt x="93" y="131"/>
                    <a:pt x="130" y="112"/>
                  </a:cubicBezTo>
                  <a:cubicBezTo>
                    <a:pt x="168" y="75"/>
                    <a:pt x="196"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3"/>
            <p:cNvSpPr/>
            <p:nvPr/>
          </p:nvSpPr>
          <p:spPr>
            <a:xfrm>
              <a:off x="3915450" y="2032700"/>
              <a:ext cx="7450" cy="5350"/>
            </a:xfrm>
            <a:custGeom>
              <a:rect b="b" l="l" r="r" t="t"/>
              <a:pathLst>
                <a:path extrusionOk="0" h="214" w="298">
                  <a:moveTo>
                    <a:pt x="297" y="0"/>
                  </a:moveTo>
                  <a:lnTo>
                    <a:pt x="297" y="0"/>
                  </a:lnTo>
                  <a:cubicBezTo>
                    <a:pt x="232" y="10"/>
                    <a:pt x="177" y="47"/>
                    <a:pt x="130" y="84"/>
                  </a:cubicBezTo>
                  <a:cubicBezTo>
                    <a:pt x="84" y="121"/>
                    <a:pt x="37" y="168"/>
                    <a:pt x="0" y="214"/>
                  </a:cubicBezTo>
                  <a:cubicBezTo>
                    <a:pt x="65" y="186"/>
                    <a:pt x="112" y="168"/>
                    <a:pt x="167" y="130"/>
                  </a:cubicBezTo>
                  <a:cubicBezTo>
                    <a:pt x="214" y="93"/>
                    <a:pt x="260" y="47"/>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3"/>
            <p:cNvSpPr/>
            <p:nvPr/>
          </p:nvSpPr>
          <p:spPr>
            <a:xfrm>
              <a:off x="3886400" y="1980675"/>
              <a:ext cx="5150" cy="10225"/>
            </a:xfrm>
            <a:custGeom>
              <a:rect b="b" l="l" r="r" t="t"/>
              <a:pathLst>
                <a:path extrusionOk="0" h="409" w="206">
                  <a:moveTo>
                    <a:pt x="205" y="0"/>
                  </a:moveTo>
                  <a:cubicBezTo>
                    <a:pt x="168" y="28"/>
                    <a:pt x="149" y="47"/>
                    <a:pt x="112" y="74"/>
                  </a:cubicBezTo>
                  <a:cubicBezTo>
                    <a:pt x="84" y="102"/>
                    <a:pt x="75" y="140"/>
                    <a:pt x="47" y="177"/>
                  </a:cubicBezTo>
                  <a:cubicBezTo>
                    <a:pt x="19" y="242"/>
                    <a:pt x="1" y="325"/>
                    <a:pt x="19" y="409"/>
                  </a:cubicBezTo>
                  <a:lnTo>
                    <a:pt x="47" y="307"/>
                  </a:lnTo>
                  <a:cubicBezTo>
                    <a:pt x="66" y="270"/>
                    <a:pt x="84" y="232"/>
                    <a:pt x="94" y="195"/>
                  </a:cubicBezTo>
                  <a:cubicBezTo>
                    <a:pt x="131" y="140"/>
                    <a:pt x="168" y="74"/>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3"/>
            <p:cNvSpPr/>
            <p:nvPr/>
          </p:nvSpPr>
          <p:spPr>
            <a:xfrm>
              <a:off x="3887575" y="1985300"/>
              <a:ext cx="3275" cy="9325"/>
            </a:xfrm>
            <a:custGeom>
              <a:rect b="b" l="l" r="r" t="t"/>
              <a:pathLst>
                <a:path extrusionOk="0" h="373" w="131">
                  <a:moveTo>
                    <a:pt x="130" y="1"/>
                  </a:moveTo>
                  <a:cubicBezTo>
                    <a:pt x="112" y="29"/>
                    <a:pt x="102" y="47"/>
                    <a:pt x="65" y="85"/>
                  </a:cubicBezTo>
                  <a:cubicBezTo>
                    <a:pt x="47" y="122"/>
                    <a:pt x="37" y="140"/>
                    <a:pt x="28" y="177"/>
                  </a:cubicBezTo>
                  <a:cubicBezTo>
                    <a:pt x="19" y="233"/>
                    <a:pt x="0" y="308"/>
                    <a:pt x="28" y="373"/>
                  </a:cubicBezTo>
                  <a:lnTo>
                    <a:pt x="47" y="280"/>
                  </a:lnTo>
                  <a:cubicBezTo>
                    <a:pt x="47" y="252"/>
                    <a:pt x="65" y="224"/>
                    <a:pt x="74" y="187"/>
                  </a:cubicBezTo>
                  <a:cubicBezTo>
                    <a:pt x="102" y="131"/>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3"/>
            <p:cNvSpPr/>
            <p:nvPr/>
          </p:nvSpPr>
          <p:spPr>
            <a:xfrm>
              <a:off x="3889425" y="1991125"/>
              <a:ext cx="2125" cy="10475"/>
            </a:xfrm>
            <a:custGeom>
              <a:rect b="b" l="l" r="r" t="t"/>
              <a:pathLst>
                <a:path extrusionOk="0" h="419" w="85">
                  <a:moveTo>
                    <a:pt x="84" y="0"/>
                  </a:moveTo>
                  <a:lnTo>
                    <a:pt x="84" y="0"/>
                  </a:lnTo>
                  <a:cubicBezTo>
                    <a:pt x="47" y="65"/>
                    <a:pt x="38" y="130"/>
                    <a:pt x="10" y="214"/>
                  </a:cubicBezTo>
                  <a:cubicBezTo>
                    <a:pt x="0" y="242"/>
                    <a:pt x="0" y="279"/>
                    <a:pt x="0" y="316"/>
                  </a:cubicBezTo>
                  <a:cubicBezTo>
                    <a:pt x="10" y="353"/>
                    <a:pt x="10" y="381"/>
                    <a:pt x="28" y="418"/>
                  </a:cubicBezTo>
                  <a:lnTo>
                    <a:pt x="47" y="316"/>
                  </a:lnTo>
                  <a:cubicBezTo>
                    <a:pt x="56" y="279"/>
                    <a:pt x="75" y="251"/>
                    <a:pt x="75" y="214"/>
                  </a:cubicBezTo>
                  <a:cubicBezTo>
                    <a:pt x="75" y="140"/>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3"/>
            <p:cNvSpPr/>
            <p:nvPr/>
          </p:nvSpPr>
          <p:spPr>
            <a:xfrm>
              <a:off x="3886175" y="1998550"/>
              <a:ext cx="1175" cy="10475"/>
            </a:xfrm>
            <a:custGeom>
              <a:rect b="b" l="l" r="r" t="t"/>
              <a:pathLst>
                <a:path extrusionOk="0" h="419" w="47">
                  <a:moveTo>
                    <a:pt x="28" y="1"/>
                  </a:moveTo>
                  <a:cubicBezTo>
                    <a:pt x="0" y="66"/>
                    <a:pt x="0" y="140"/>
                    <a:pt x="0" y="205"/>
                  </a:cubicBezTo>
                  <a:cubicBezTo>
                    <a:pt x="0" y="242"/>
                    <a:pt x="0" y="279"/>
                    <a:pt x="19" y="307"/>
                  </a:cubicBezTo>
                  <a:cubicBezTo>
                    <a:pt x="19" y="344"/>
                    <a:pt x="28" y="381"/>
                    <a:pt x="47" y="419"/>
                  </a:cubicBezTo>
                  <a:lnTo>
                    <a:pt x="47" y="307"/>
                  </a:lnTo>
                  <a:lnTo>
                    <a:pt x="47" y="205"/>
                  </a:lnTo>
                  <a:cubicBezTo>
                    <a:pt x="47" y="140"/>
                    <a:pt x="4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3"/>
            <p:cNvSpPr/>
            <p:nvPr/>
          </p:nvSpPr>
          <p:spPr>
            <a:xfrm>
              <a:off x="3888500" y="2006225"/>
              <a:ext cx="1650" cy="10700"/>
            </a:xfrm>
            <a:custGeom>
              <a:rect b="b" l="l" r="r" t="t"/>
              <a:pathLst>
                <a:path extrusionOk="0" h="428" w="66">
                  <a:moveTo>
                    <a:pt x="65" y="0"/>
                  </a:moveTo>
                  <a:lnTo>
                    <a:pt x="65" y="0"/>
                  </a:lnTo>
                  <a:cubicBezTo>
                    <a:pt x="28" y="74"/>
                    <a:pt x="19" y="139"/>
                    <a:pt x="0" y="214"/>
                  </a:cubicBezTo>
                  <a:lnTo>
                    <a:pt x="0" y="325"/>
                  </a:lnTo>
                  <a:cubicBezTo>
                    <a:pt x="19" y="362"/>
                    <a:pt x="19" y="400"/>
                    <a:pt x="37" y="428"/>
                  </a:cubicBezTo>
                  <a:cubicBezTo>
                    <a:pt x="28" y="400"/>
                    <a:pt x="37" y="362"/>
                    <a:pt x="37" y="325"/>
                  </a:cubicBezTo>
                  <a:lnTo>
                    <a:pt x="47" y="223"/>
                  </a:lnTo>
                  <a:cubicBezTo>
                    <a:pt x="65" y="158"/>
                    <a:pt x="65" y="74"/>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3"/>
            <p:cNvSpPr/>
            <p:nvPr/>
          </p:nvSpPr>
          <p:spPr>
            <a:xfrm>
              <a:off x="3911250" y="1995300"/>
              <a:ext cx="2350" cy="4675"/>
            </a:xfrm>
            <a:custGeom>
              <a:rect b="b" l="l" r="r" t="t"/>
              <a:pathLst>
                <a:path extrusionOk="0" h="187" w="94">
                  <a:moveTo>
                    <a:pt x="84" y="0"/>
                  </a:moveTo>
                  <a:cubicBezTo>
                    <a:pt x="57" y="19"/>
                    <a:pt x="47" y="56"/>
                    <a:pt x="19" y="75"/>
                  </a:cubicBezTo>
                  <a:cubicBezTo>
                    <a:pt x="10" y="112"/>
                    <a:pt x="1" y="149"/>
                    <a:pt x="10" y="186"/>
                  </a:cubicBezTo>
                  <a:cubicBezTo>
                    <a:pt x="47" y="158"/>
                    <a:pt x="57" y="140"/>
                    <a:pt x="66" y="103"/>
                  </a:cubicBezTo>
                  <a:cubicBezTo>
                    <a:pt x="84" y="65"/>
                    <a:pt x="94" y="3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3"/>
            <p:cNvSpPr/>
            <p:nvPr/>
          </p:nvSpPr>
          <p:spPr>
            <a:xfrm>
              <a:off x="3914750" y="1992050"/>
              <a:ext cx="1650" cy="4675"/>
            </a:xfrm>
            <a:custGeom>
              <a:rect b="b" l="l" r="r" t="t"/>
              <a:pathLst>
                <a:path extrusionOk="0" h="187" w="66">
                  <a:moveTo>
                    <a:pt x="56" y="0"/>
                  </a:moveTo>
                  <a:cubicBezTo>
                    <a:pt x="28" y="28"/>
                    <a:pt x="19" y="56"/>
                    <a:pt x="9" y="84"/>
                  </a:cubicBezTo>
                  <a:cubicBezTo>
                    <a:pt x="9" y="112"/>
                    <a:pt x="0" y="149"/>
                    <a:pt x="9" y="186"/>
                  </a:cubicBezTo>
                  <a:cubicBezTo>
                    <a:pt x="28" y="168"/>
                    <a:pt x="47" y="140"/>
                    <a:pt x="56" y="103"/>
                  </a:cubicBezTo>
                  <a:cubicBezTo>
                    <a:pt x="56" y="75"/>
                    <a:pt x="65"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3"/>
            <p:cNvSpPr/>
            <p:nvPr/>
          </p:nvSpPr>
          <p:spPr>
            <a:xfrm>
              <a:off x="3889650" y="2021325"/>
              <a:ext cx="1425" cy="6975"/>
            </a:xfrm>
            <a:custGeom>
              <a:rect b="b" l="l" r="r" t="t"/>
              <a:pathLst>
                <a:path extrusionOk="0" h="279" w="57">
                  <a:moveTo>
                    <a:pt x="19" y="0"/>
                  </a:moveTo>
                  <a:cubicBezTo>
                    <a:pt x="1" y="46"/>
                    <a:pt x="1" y="93"/>
                    <a:pt x="1" y="139"/>
                  </a:cubicBezTo>
                  <a:cubicBezTo>
                    <a:pt x="1" y="167"/>
                    <a:pt x="1" y="186"/>
                    <a:pt x="19" y="214"/>
                  </a:cubicBezTo>
                  <a:lnTo>
                    <a:pt x="47" y="279"/>
                  </a:lnTo>
                  <a:cubicBezTo>
                    <a:pt x="57" y="232"/>
                    <a:pt x="47" y="186"/>
                    <a:pt x="47" y="139"/>
                  </a:cubicBezTo>
                  <a:cubicBezTo>
                    <a:pt x="47" y="93"/>
                    <a:pt x="38" y="4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3"/>
            <p:cNvSpPr/>
            <p:nvPr/>
          </p:nvSpPr>
          <p:spPr>
            <a:xfrm>
              <a:off x="3804425" y="1931125"/>
              <a:ext cx="69925" cy="72600"/>
            </a:xfrm>
            <a:custGeom>
              <a:rect b="b" l="l" r="r" t="t"/>
              <a:pathLst>
                <a:path extrusionOk="0" h="2904" w="2797">
                  <a:moveTo>
                    <a:pt x="1345" y="0"/>
                  </a:moveTo>
                  <a:cubicBezTo>
                    <a:pt x="1317" y="0"/>
                    <a:pt x="1290" y="4"/>
                    <a:pt x="1264" y="12"/>
                  </a:cubicBezTo>
                  <a:cubicBezTo>
                    <a:pt x="1106" y="68"/>
                    <a:pt x="1022" y="254"/>
                    <a:pt x="1013" y="431"/>
                  </a:cubicBezTo>
                  <a:cubicBezTo>
                    <a:pt x="994" y="589"/>
                    <a:pt x="1022" y="774"/>
                    <a:pt x="985" y="942"/>
                  </a:cubicBezTo>
                  <a:cubicBezTo>
                    <a:pt x="901" y="802"/>
                    <a:pt x="808" y="663"/>
                    <a:pt x="688" y="551"/>
                  </a:cubicBezTo>
                  <a:cubicBezTo>
                    <a:pt x="608" y="500"/>
                    <a:pt x="504" y="463"/>
                    <a:pt x="404" y="463"/>
                  </a:cubicBezTo>
                  <a:cubicBezTo>
                    <a:pt x="340" y="463"/>
                    <a:pt x="277" y="478"/>
                    <a:pt x="223" y="514"/>
                  </a:cubicBezTo>
                  <a:cubicBezTo>
                    <a:pt x="0" y="654"/>
                    <a:pt x="46" y="988"/>
                    <a:pt x="139" y="1230"/>
                  </a:cubicBezTo>
                  <a:cubicBezTo>
                    <a:pt x="372" y="1843"/>
                    <a:pt x="762" y="2400"/>
                    <a:pt x="1264" y="2837"/>
                  </a:cubicBezTo>
                  <a:cubicBezTo>
                    <a:pt x="1311" y="2884"/>
                    <a:pt x="1366" y="2903"/>
                    <a:pt x="1424" y="2903"/>
                  </a:cubicBezTo>
                  <a:cubicBezTo>
                    <a:pt x="1559" y="2903"/>
                    <a:pt x="1706" y="2798"/>
                    <a:pt x="1784" y="2707"/>
                  </a:cubicBezTo>
                  <a:cubicBezTo>
                    <a:pt x="2248" y="2261"/>
                    <a:pt x="2620" y="1722"/>
                    <a:pt x="2741" y="1090"/>
                  </a:cubicBezTo>
                  <a:cubicBezTo>
                    <a:pt x="2769" y="895"/>
                    <a:pt x="2797" y="681"/>
                    <a:pt x="2713" y="514"/>
                  </a:cubicBezTo>
                  <a:cubicBezTo>
                    <a:pt x="2636" y="352"/>
                    <a:pt x="2473" y="214"/>
                    <a:pt x="2296" y="214"/>
                  </a:cubicBezTo>
                  <a:cubicBezTo>
                    <a:pt x="2280" y="214"/>
                    <a:pt x="2264" y="215"/>
                    <a:pt x="2248" y="217"/>
                  </a:cubicBezTo>
                  <a:cubicBezTo>
                    <a:pt x="2035" y="263"/>
                    <a:pt x="1905" y="477"/>
                    <a:pt x="1812" y="672"/>
                  </a:cubicBezTo>
                  <a:cubicBezTo>
                    <a:pt x="1784" y="514"/>
                    <a:pt x="1775" y="338"/>
                    <a:pt x="1682" y="198"/>
                  </a:cubicBezTo>
                  <a:cubicBezTo>
                    <a:pt x="1605" y="84"/>
                    <a:pt x="1472" y="0"/>
                    <a:pt x="13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3"/>
            <p:cNvSpPr/>
            <p:nvPr/>
          </p:nvSpPr>
          <p:spPr>
            <a:xfrm>
              <a:off x="3805800" y="1930325"/>
              <a:ext cx="69475" cy="72975"/>
            </a:xfrm>
            <a:custGeom>
              <a:rect b="b" l="l" r="r" t="t"/>
              <a:pathLst>
                <a:path extrusionOk="0" h="2919" w="2779">
                  <a:moveTo>
                    <a:pt x="1246" y="2850"/>
                  </a:moveTo>
                  <a:lnTo>
                    <a:pt x="1246" y="2850"/>
                  </a:lnTo>
                  <a:cubicBezTo>
                    <a:pt x="1274" y="2887"/>
                    <a:pt x="1311" y="2915"/>
                    <a:pt x="1357" y="2915"/>
                  </a:cubicBezTo>
                  <a:cubicBezTo>
                    <a:pt x="1311" y="2897"/>
                    <a:pt x="1274" y="2878"/>
                    <a:pt x="1246" y="2850"/>
                  </a:cubicBezTo>
                  <a:close/>
                  <a:moveTo>
                    <a:pt x="1300" y="0"/>
                  </a:moveTo>
                  <a:cubicBezTo>
                    <a:pt x="1261" y="0"/>
                    <a:pt x="1221" y="6"/>
                    <a:pt x="1181" y="17"/>
                  </a:cubicBezTo>
                  <a:cubicBezTo>
                    <a:pt x="1088" y="54"/>
                    <a:pt x="1023" y="137"/>
                    <a:pt x="986" y="221"/>
                  </a:cubicBezTo>
                  <a:cubicBezTo>
                    <a:pt x="948" y="295"/>
                    <a:pt x="930" y="388"/>
                    <a:pt x="921" y="472"/>
                  </a:cubicBezTo>
                  <a:cubicBezTo>
                    <a:pt x="902" y="611"/>
                    <a:pt x="930" y="741"/>
                    <a:pt x="921" y="853"/>
                  </a:cubicBezTo>
                  <a:cubicBezTo>
                    <a:pt x="846" y="751"/>
                    <a:pt x="781" y="658"/>
                    <a:pt x="688" y="574"/>
                  </a:cubicBezTo>
                  <a:cubicBezTo>
                    <a:pt x="614" y="528"/>
                    <a:pt x="549" y="481"/>
                    <a:pt x="465" y="472"/>
                  </a:cubicBezTo>
                  <a:cubicBezTo>
                    <a:pt x="437" y="466"/>
                    <a:pt x="409" y="463"/>
                    <a:pt x="380" y="463"/>
                  </a:cubicBezTo>
                  <a:cubicBezTo>
                    <a:pt x="323" y="463"/>
                    <a:pt x="267" y="475"/>
                    <a:pt x="224" y="500"/>
                  </a:cubicBezTo>
                  <a:cubicBezTo>
                    <a:pt x="140" y="528"/>
                    <a:pt x="84" y="593"/>
                    <a:pt x="47" y="667"/>
                  </a:cubicBezTo>
                  <a:cubicBezTo>
                    <a:pt x="10" y="751"/>
                    <a:pt x="1" y="834"/>
                    <a:pt x="1" y="918"/>
                  </a:cubicBezTo>
                  <a:cubicBezTo>
                    <a:pt x="1" y="1076"/>
                    <a:pt x="57" y="1224"/>
                    <a:pt x="112" y="1364"/>
                  </a:cubicBezTo>
                  <a:cubicBezTo>
                    <a:pt x="242" y="1661"/>
                    <a:pt x="391" y="1921"/>
                    <a:pt x="577" y="2181"/>
                  </a:cubicBezTo>
                  <a:cubicBezTo>
                    <a:pt x="763" y="2432"/>
                    <a:pt x="976" y="2664"/>
                    <a:pt x="1218" y="2869"/>
                  </a:cubicBezTo>
                  <a:cubicBezTo>
                    <a:pt x="986" y="2655"/>
                    <a:pt x="763" y="2423"/>
                    <a:pt x="595" y="2172"/>
                  </a:cubicBezTo>
                  <a:cubicBezTo>
                    <a:pt x="410" y="1912"/>
                    <a:pt x="252" y="1633"/>
                    <a:pt x="149" y="1345"/>
                  </a:cubicBezTo>
                  <a:cubicBezTo>
                    <a:pt x="94" y="1206"/>
                    <a:pt x="47" y="1048"/>
                    <a:pt x="47" y="890"/>
                  </a:cubicBezTo>
                  <a:cubicBezTo>
                    <a:pt x="47" y="806"/>
                    <a:pt x="57" y="741"/>
                    <a:pt x="94" y="667"/>
                  </a:cubicBezTo>
                  <a:cubicBezTo>
                    <a:pt x="131" y="602"/>
                    <a:pt x="187" y="555"/>
                    <a:pt x="242" y="528"/>
                  </a:cubicBezTo>
                  <a:cubicBezTo>
                    <a:pt x="286" y="517"/>
                    <a:pt x="326" y="512"/>
                    <a:pt x="367" y="512"/>
                  </a:cubicBezTo>
                  <a:cubicBezTo>
                    <a:pt x="396" y="512"/>
                    <a:pt x="425" y="514"/>
                    <a:pt x="456" y="518"/>
                  </a:cubicBezTo>
                  <a:cubicBezTo>
                    <a:pt x="521" y="546"/>
                    <a:pt x="595" y="574"/>
                    <a:pt x="651" y="621"/>
                  </a:cubicBezTo>
                  <a:cubicBezTo>
                    <a:pt x="763" y="713"/>
                    <a:pt x="846" y="853"/>
                    <a:pt x="921" y="992"/>
                  </a:cubicBezTo>
                  <a:lnTo>
                    <a:pt x="967" y="1085"/>
                  </a:lnTo>
                  <a:lnTo>
                    <a:pt x="986" y="983"/>
                  </a:lnTo>
                  <a:cubicBezTo>
                    <a:pt x="1032" y="806"/>
                    <a:pt x="995" y="639"/>
                    <a:pt x="1013" y="472"/>
                  </a:cubicBezTo>
                  <a:cubicBezTo>
                    <a:pt x="1023" y="388"/>
                    <a:pt x="1032" y="323"/>
                    <a:pt x="1069" y="249"/>
                  </a:cubicBezTo>
                  <a:cubicBezTo>
                    <a:pt x="1106" y="184"/>
                    <a:pt x="1153" y="128"/>
                    <a:pt x="1218" y="100"/>
                  </a:cubicBezTo>
                  <a:cubicBezTo>
                    <a:pt x="1251" y="92"/>
                    <a:pt x="1283" y="87"/>
                    <a:pt x="1314" y="87"/>
                  </a:cubicBezTo>
                  <a:cubicBezTo>
                    <a:pt x="1353" y="87"/>
                    <a:pt x="1391" y="94"/>
                    <a:pt x="1432" y="110"/>
                  </a:cubicBezTo>
                  <a:cubicBezTo>
                    <a:pt x="1497" y="147"/>
                    <a:pt x="1552" y="193"/>
                    <a:pt x="1599" y="249"/>
                  </a:cubicBezTo>
                  <a:cubicBezTo>
                    <a:pt x="1682" y="379"/>
                    <a:pt x="1710" y="546"/>
                    <a:pt x="1729" y="713"/>
                  </a:cubicBezTo>
                  <a:lnTo>
                    <a:pt x="1757" y="871"/>
                  </a:lnTo>
                  <a:lnTo>
                    <a:pt x="1822" y="732"/>
                  </a:lnTo>
                  <a:cubicBezTo>
                    <a:pt x="1859" y="648"/>
                    <a:pt x="1905" y="565"/>
                    <a:pt x="1952" y="500"/>
                  </a:cubicBezTo>
                  <a:cubicBezTo>
                    <a:pt x="1998" y="425"/>
                    <a:pt x="2054" y="370"/>
                    <a:pt x="2138" y="323"/>
                  </a:cubicBezTo>
                  <a:cubicBezTo>
                    <a:pt x="2181" y="298"/>
                    <a:pt x="2233" y="286"/>
                    <a:pt x="2287" y="286"/>
                  </a:cubicBezTo>
                  <a:cubicBezTo>
                    <a:pt x="2314" y="286"/>
                    <a:pt x="2342" y="289"/>
                    <a:pt x="2370" y="295"/>
                  </a:cubicBezTo>
                  <a:cubicBezTo>
                    <a:pt x="2454" y="323"/>
                    <a:pt x="2519" y="370"/>
                    <a:pt x="2574" y="435"/>
                  </a:cubicBezTo>
                  <a:cubicBezTo>
                    <a:pt x="2639" y="500"/>
                    <a:pt x="2667" y="574"/>
                    <a:pt x="2695" y="658"/>
                  </a:cubicBezTo>
                  <a:cubicBezTo>
                    <a:pt x="2714" y="741"/>
                    <a:pt x="2714" y="834"/>
                    <a:pt x="2714" y="918"/>
                  </a:cubicBezTo>
                  <a:cubicBezTo>
                    <a:pt x="2714" y="1011"/>
                    <a:pt x="2695" y="1085"/>
                    <a:pt x="2686" y="1178"/>
                  </a:cubicBezTo>
                  <a:cubicBezTo>
                    <a:pt x="2667" y="1271"/>
                    <a:pt x="2639" y="1354"/>
                    <a:pt x="2612" y="1438"/>
                  </a:cubicBezTo>
                  <a:cubicBezTo>
                    <a:pt x="2500" y="1773"/>
                    <a:pt x="2323" y="2098"/>
                    <a:pt x="2091" y="2376"/>
                  </a:cubicBezTo>
                  <a:cubicBezTo>
                    <a:pt x="1970" y="2516"/>
                    <a:pt x="1859" y="2655"/>
                    <a:pt x="1720" y="2776"/>
                  </a:cubicBezTo>
                  <a:cubicBezTo>
                    <a:pt x="1645" y="2832"/>
                    <a:pt x="1571" y="2878"/>
                    <a:pt x="1487" y="2897"/>
                  </a:cubicBezTo>
                  <a:cubicBezTo>
                    <a:pt x="1441" y="2915"/>
                    <a:pt x="1394" y="2915"/>
                    <a:pt x="1357" y="2915"/>
                  </a:cubicBezTo>
                  <a:cubicBezTo>
                    <a:pt x="1370" y="2918"/>
                    <a:pt x="1382" y="2919"/>
                    <a:pt x="1395" y="2919"/>
                  </a:cubicBezTo>
                  <a:cubicBezTo>
                    <a:pt x="1429" y="2919"/>
                    <a:pt x="1463" y="2910"/>
                    <a:pt x="1497" y="2897"/>
                  </a:cubicBezTo>
                  <a:cubicBezTo>
                    <a:pt x="1590" y="2878"/>
                    <a:pt x="1664" y="2832"/>
                    <a:pt x="1729" y="2776"/>
                  </a:cubicBezTo>
                  <a:cubicBezTo>
                    <a:pt x="1868" y="2655"/>
                    <a:pt x="1989" y="2516"/>
                    <a:pt x="2101" y="2376"/>
                  </a:cubicBezTo>
                  <a:cubicBezTo>
                    <a:pt x="2333" y="2098"/>
                    <a:pt x="2528" y="1782"/>
                    <a:pt x="2649" y="1447"/>
                  </a:cubicBezTo>
                  <a:cubicBezTo>
                    <a:pt x="2686" y="1364"/>
                    <a:pt x="2704" y="1271"/>
                    <a:pt x="2732" y="1178"/>
                  </a:cubicBezTo>
                  <a:cubicBezTo>
                    <a:pt x="2751" y="1085"/>
                    <a:pt x="2760" y="1011"/>
                    <a:pt x="2779" y="918"/>
                  </a:cubicBezTo>
                  <a:cubicBezTo>
                    <a:pt x="2742" y="843"/>
                    <a:pt x="2742" y="751"/>
                    <a:pt x="2732" y="658"/>
                  </a:cubicBezTo>
                  <a:cubicBezTo>
                    <a:pt x="2704" y="565"/>
                    <a:pt x="2677" y="472"/>
                    <a:pt x="2612" y="407"/>
                  </a:cubicBezTo>
                  <a:cubicBezTo>
                    <a:pt x="2556" y="333"/>
                    <a:pt x="2472" y="267"/>
                    <a:pt x="2379" y="240"/>
                  </a:cubicBezTo>
                  <a:cubicBezTo>
                    <a:pt x="2345" y="226"/>
                    <a:pt x="2309" y="220"/>
                    <a:pt x="2272" y="220"/>
                  </a:cubicBezTo>
                  <a:cubicBezTo>
                    <a:pt x="2208" y="220"/>
                    <a:pt x="2144" y="238"/>
                    <a:pt x="2091" y="267"/>
                  </a:cubicBezTo>
                  <a:cubicBezTo>
                    <a:pt x="1998" y="314"/>
                    <a:pt x="1924" y="379"/>
                    <a:pt x="1868" y="453"/>
                  </a:cubicBezTo>
                  <a:cubicBezTo>
                    <a:pt x="1850" y="481"/>
                    <a:pt x="1822" y="518"/>
                    <a:pt x="1803" y="565"/>
                  </a:cubicBezTo>
                  <a:cubicBezTo>
                    <a:pt x="1794" y="528"/>
                    <a:pt x="1794" y="500"/>
                    <a:pt x="1775" y="453"/>
                  </a:cubicBezTo>
                  <a:cubicBezTo>
                    <a:pt x="1757" y="370"/>
                    <a:pt x="1729" y="277"/>
                    <a:pt x="1673" y="202"/>
                  </a:cubicBezTo>
                  <a:cubicBezTo>
                    <a:pt x="1627" y="128"/>
                    <a:pt x="1543" y="63"/>
                    <a:pt x="1459" y="35"/>
                  </a:cubicBezTo>
                  <a:cubicBezTo>
                    <a:pt x="1414" y="13"/>
                    <a:pt x="1359" y="0"/>
                    <a:pt x="13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3"/>
            <p:cNvSpPr/>
            <p:nvPr/>
          </p:nvSpPr>
          <p:spPr>
            <a:xfrm>
              <a:off x="3829275" y="1954650"/>
              <a:ext cx="10925" cy="48800"/>
            </a:xfrm>
            <a:custGeom>
              <a:rect b="b" l="l" r="r" t="t"/>
              <a:pathLst>
                <a:path extrusionOk="0" h="1952" w="437">
                  <a:moveTo>
                    <a:pt x="0" y="1"/>
                  </a:moveTo>
                  <a:lnTo>
                    <a:pt x="0" y="1"/>
                  </a:lnTo>
                  <a:cubicBezTo>
                    <a:pt x="37" y="159"/>
                    <a:pt x="74" y="326"/>
                    <a:pt x="121" y="484"/>
                  </a:cubicBezTo>
                  <a:lnTo>
                    <a:pt x="232" y="976"/>
                  </a:lnTo>
                  <a:lnTo>
                    <a:pt x="353" y="1459"/>
                  </a:lnTo>
                  <a:cubicBezTo>
                    <a:pt x="362" y="1543"/>
                    <a:pt x="390" y="1626"/>
                    <a:pt x="400" y="1701"/>
                  </a:cubicBezTo>
                  <a:lnTo>
                    <a:pt x="437" y="1952"/>
                  </a:lnTo>
                  <a:cubicBezTo>
                    <a:pt x="437" y="1775"/>
                    <a:pt x="400" y="1608"/>
                    <a:pt x="372" y="1450"/>
                  </a:cubicBezTo>
                  <a:lnTo>
                    <a:pt x="270" y="967"/>
                  </a:lnTo>
                  <a:cubicBezTo>
                    <a:pt x="223" y="800"/>
                    <a:pt x="186" y="642"/>
                    <a:pt x="140" y="474"/>
                  </a:cubicBezTo>
                  <a:cubicBezTo>
                    <a:pt x="112" y="307"/>
                    <a:pt x="65"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3"/>
            <p:cNvSpPr/>
            <p:nvPr/>
          </p:nvSpPr>
          <p:spPr>
            <a:xfrm>
              <a:off x="3841800" y="1948850"/>
              <a:ext cx="8175" cy="54825"/>
            </a:xfrm>
            <a:custGeom>
              <a:rect b="b" l="l" r="r" t="t"/>
              <a:pathLst>
                <a:path extrusionOk="0" h="2193" w="327">
                  <a:moveTo>
                    <a:pt x="326" y="0"/>
                  </a:moveTo>
                  <a:cubicBezTo>
                    <a:pt x="280" y="177"/>
                    <a:pt x="242" y="363"/>
                    <a:pt x="224" y="539"/>
                  </a:cubicBezTo>
                  <a:cubicBezTo>
                    <a:pt x="187" y="725"/>
                    <a:pt x="168" y="902"/>
                    <a:pt x="131" y="1087"/>
                  </a:cubicBezTo>
                  <a:cubicBezTo>
                    <a:pt x="94" y="1264"/>
                    <a:pt x="75" y="1450"/>
                    <a:pt x="47" y="1635"/>
                  </a:cubicBezTo>
                  <a:cubicBezTo>
                    <a:pt x="29" y="1821"/>
                    <a:pt x="1" y="2007"/>
                    <a:pt x="1" y="2193"/>
                  </a:cubicBezTo>
                  <a:lnTo>
                    <a:pt x="38" y="1914"/>
                  </a:lnTo>
                  <a:cubicBezTo>
                    <a:pt x="47" y="1821"/>
                    <a:pt x="75" y="1728"/>
                    <a:pt x="84" y="1635"/>
                  </a:cubicBezTo>
                  <a:lnTo>
                    <a:pt x="177" y="1087"/>
                  </a:lnTo>
                  <a:lnTo>
                    <a:pt x="261" y="539"/>
                  </a:lnTo>
                  <a:cubicBezTo>
                    <a:pt x="280" y="372"/>
                    <a:pt x="307"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3"/>
            <p:cNvSpPr/>
            <p:nvPr/>
          </p:nvSpPr>
          <p:spPr>
            <a:xfrm>
              <a:off x="3836000" y="1972075"/>
              <a:ext cx="3275" cy="13500"/>
            </a:xfrm>
            <a:custGeom>
              <a:rect b="b" l="l" r="r" t="t"/>
              <a:pathLst>
                <a:path extrusionOk="0" h="540" w="131">
                  <a:moveTo>
                    <a:pt x="1" y="0"/>
                  </a:moveTo>
                  <a:cubicBezTo>
                    <a:pt x="1" y="103"/>
                    <a:pt x="28" y="195"/>
                    <a:pt x="38" y="270"/>
                  </a:cubicBezTo>
                  <a:lnTo>
                    <a:pt x="75" y="409"/>
                  </a:lnTo>
                  <a:cubicBezTo>
                    <a:pt x="93" y="446"/>
                    <a:pt x="103" y="502"/>
                    <a:pt x="121" y="539"/>
                  </a:cubicBezTo>
                  <a:cubicBezTo>
                    <a:pt x="131" y="502"/>
                    <a:pt x="121" y="446"/>
                    <a:pt x="121" y="409"/>
                  </a:cubicBezTo>
                  <a:cubicBezTo>
                    <a:pt x="121" y="363"/>
                    <a:pt x="103" y="307"/>
                    <a:pt x="93" y="270"/>
                  </a:cubicBezTo>
                  <a:cubicBezTo>
                    <a:pt x="75" y="177"/>
                    <a:pt x="47"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3"/>
            <p:cNvSpPr/>
            <p:nvPr/>
          </p:nvSpPr>
          <p:spPr>
            <a:xfrm>
              <a:off x="3835775" y="1966725"/>
              <a:ext cx="3050" cy="8150"/>
            </a:xfrm>
            <a:custGeom>
              <a:rect b="b" l="l" r="r" t="t"/>
              <a:pathLst>
                <a:path extrusionOk="0" h="326" w="122">
                  <a:moveTo>
                    <a:pt x="0" y="1"/>
                  </a:moveTo>
                  <a:lnTo>
                    <a:pt x="0" y="1"/>
                  </a:lnTo>
                  <a:cubicBezTo>
                    <a:pt x="10" y="56"/>
                    <a:pt x="19" y="112"/>
                    <a:pt x="47" y="168"/>
                  </a:cubicBezTo>
                  <a:cubicBezTo>
                    <a:pt x="56" y="187"/>
                    <a:pt x="65" y="224"/>
                    <a:pt x="84" y="252"/>
                  </a:cubicBezTo>
                  <a:cubicBezTo>
                    <a:pt x="93" y="270"/>
                    <a:pt x="102" y="307"/>
                    <a:pt x="112" y="326"/>
                  </a:cubicBezTo>
                  <a:cubicBezTo>
                    <a:pt x="121" y="289"/>
                    <a:pt x="112" y="270"/>
                    <a:pt x="112" y="233"/>
                  </a:cubicBezTo>
                  <a:cubicBezTo>
                    <a:pt x="112" y="214"/>
                    <a:pt x="102" y="177"/>
                    <a:pt x="93" y="159"/>
                  </a:cubicBez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3"/>
            <p:cNvSpPr/>
            <p:nvPr/>
          </p:nvSpPr>
          <p:spPr>
            <a:xfrm>
              <a:off x="3839725" y="1965325"/>
              <a:ext cx="2100" cy="13050"/>
            </a:xfrm>
            <a:custGeom>
              <a:rect b="b" l="l" r="r" t="t"/>
              <a:pathLst>
                <a:path extrusionOk="0" h="522" w="84">
                  <a:moveTo>
                    <a:pt x="10" y="1"/>
                  </a:moveTo>
                  <a:lnTo>
                    <a:pt x="10" y="1"/>
                  </a:lnTo>
                  <a:cubicBezTo>
                    <a:pt x="0" y="94"/>
                    <a:pt x="10" y="187"/>
                    <a:pt x="28" y="252"/>
                  </a:cubicBezTo>
                  <a:cubicBezTo>
                    <a:pt x="37" y="345"/>
                    <a:pt x="47" y="428"/>
                    <a:pt x="75" y="521"/>
                  </a:cubicBezTo>
                  <a:cubicBezTo>
                    <a:pt x="84" y="475"/>
                    <a:pt x="84" y="428"/>
                    <a:pt x="84" y="382"/>
                  </a:cubicBezTo>
                  <a:cubicBezTo>
                    <a:pt x="84" y="345"/>
                    <a:pt x="75" y="298"/>
                    <a:pt x="75" y="252"/>
                  </a:cubicBezTo>
                  <a:cubicBezTo>
                    <a:pt x="65" y="177"/>
                    <a:pt x="47"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3"/>
            <p:cNvSpPr/>
            <p:nvPr/>
          </p:nvSpPr>
          <p:spPr>
            <a:xfrm>
              <a:off x="3840425" y="1983450"/>
              <a:ext cx="1175" cy="8400"/>
            </a:xfrm>
            <a:custGeom>
              <a:rect b="b" l="l" r="r" t="t"/>
              <a:pathLst>
                <a:path extrusionOk="0" h="336" w="47">
                  <a:moveTo>
                    <a:pt x="37" y="1"/>
                  </a:moveTo>
                  <a:cubicBezTo>
                    <a:pt x="9" y="56"/>
                    <a:pt x="9" y="112"/>
                    <a:pt x="0" y="159"/>
                  </a:cubicBezTo>
                  <a:cubicBezTo>
                    <a:pt x="0" y="214"/>
                    <a:pt x="0" y="279"/>
                    <a:pt x="9" y="335"/>
                  </a:cubicBezTo>
                  <a:cubicBezTo>
                    <a:pt x="37" y="289"/>
                    <a:pt x="47" y="233"/>
                    <a:pt x="47" y="168"/>
                  </a:cubicBezTo>
                  <a:cubicBezTo>
                    <a:pt x="47" y="112"/>
                    <a:pt x="47"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3"/>
            <p:cNvSpPr/>
            <p:nvPr/>
          </p:nvSpPr>
          <p:spPr>
            <a:xfrm>
              <a:off x="3842500" y="1937000"/>
              <a:ext cx="3750" cy="11875"/>
            </a:xfrm>
            <a:custGeom>
              <a:rect b="b" l="l" r="r" t="t"/>
              <a:pathLst>
                <a:path extrusionOk="0" h="475" w="150">
                  <a:moveTo>
                    <a:pt x="1" y="0"/>
                  </a:moveTo>
                  <a:lnTo>
                    <a:pt x="1" y="0"/>
                  </a:lnTo>
                  <a:cubicBezTo>
                    <a:pt x="10" y="75"/>
                    <a:pt x="29" y="158"/>
                    <a:pt x="56" y="242"/>
                  </a:cubicBezTo>
                  <a:cubicBezTo>
                    <a:pt x="66" y="279"/>
                    <a:pt x="75" y="326"/>
                    <a:pt x="94" y="354"/>
                  </a:cubicBezTo>
                  <a:cubicBezTo>
                    <a:pt x="112" y="391"/>
                    <a:pt x="122" y="437"/>
                    <a:pt x="140" y="474"/>
                  </a:cubicBezTo>
                  <a:cubicBezTo>
                    <a:pt x="149" y="428"/>
                    <a:pt x="149" y="391"/>
                    <a:pt x="140" y="344"/>
                  </a:cubicBezTo>
                  <a:cubicBezTo>
                    <a:pt x="122" y="307"/>
                    <a:pt x="112" y="261"/>
                    <a:pt x="103" y="233"/>
                  </a:cubicBezTo>
                  <a:cubicBezTo>
                    <a:pt x="75" y="149"/>
                    <a:pt x="47"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3"/>
            <p:cNvSpPr/>
            <p:nvPr/>
          </p:nvSpPr>
          <p:spPr>
            <a:xfrm>
              <a:off x="3842750" y="1945600"/>
              <a:ext cx="2325" cy="8150"/>
            </a:xfrm>
            <a:custGeom>
              <a:rect b="b" l="l" r="r" t="t"/>
              <a:pathLst>
                <a:path extrusionOk="0" h="326" w="93">
                  <a:moveTo>
                    <a:pt x="0" y="0"/>
                  </a:moveTo>
                  <a:lnTo>
                    <a:pt x="0" y="0"/>
                  </a:lnTo>
                  <a:cubicBezTo>
                    <a:pt x="9" y="56"/>
                    <a:pt x="19" y="121"/>
                    <a:pt x="19" y="167"/>
                  </a:cubicBezTo>
                  <a:cubicBezTo>
                    <a:pt x="46" y="223"/>
                    <a:pt x="56" y="270"/>
                    <a:pt x="84" y="325"/>
                  </a:cubicBezTo>
                  <a:cubicBezTo>
                    <a:pt x="93" y="288"/>
                    <a:pt x="93" y="270"/>
                    <a:pt x="93" y="232"/>
                  </a:cubicBezTo>
                  <a:cubicBezTo>
                    <a:pt x="93" y="214"/>
                    <a:pt x="93" y="177"/>
                    <a:pt x="84" y="149"/>
                  </a:cubicBezTo>
                  <a:cubicBezTo>
                    <a:pt x="65" y="130"/>
                    <a:pt x="56" y="93"/>
                    <a:pt x="46" y="75"/>
                  </a:cubicBezTo>
                  <a:cubicBezTo>
                    <a:pt x="37"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3"/>
            <p:cNvSpPr/>
            <p:nvPr/>
          </p:nvSpPr>
          <p:spPr>
            <a:xfrm>
              <a:off x="3839025" y="1937000"/>
              <a:ext cx="2575" cy="4675"/>
            </a:xfrm>
            <a:custGeom>
              <a:rect b="b" l="l" r="r" t="t"/>
              <a:pathLst>
                <a:path extrusionOk="0" h="187" w="103">
                  <a:moveTo>
                    <a:pt x="0" y="0"/>
                  </a:moveTo>
                  <a:cubicBezTo>
                    <a:pt x="10" y="28"/>
                    <a:pt x="19" y="56"/>
                    <a:pt x="28" y="93"/>
                  </a:cubicBezTo>
                  <a:cubicBezTo>
                    <a:pt x="47" y="112"/>
                    <a:pt x="47" y="121"/>
                    <a:pt x="56" y="140"/>
                  </a:cubicBezTo>
                  <a:cubicBezTo>
                    <a:pt x="65" y="158"/>
                    <a:pt x="75" y="168"/>
                    <a:pt x="93" y="186"/>
                  </a:cubicBezTo>
                  <a:cubicBezTo>
                    <a:pt x="103" y="149"/>
                    <a:pt x="93" y="112"/>
                    <a:pt x="75" y="75"/>
                  </a:cubicBezTo>
                  <a:cubicBezTo>
                    <a:pt x="65" y="56"/>
                    <a:pt x="56" y="47"/>
                    <a:pt x="47" y="28"/>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3"/>
            <p:cNvSpPr/>
            <p:nvPr/>
          </p:nvSpPr>
          <p:spPr>
            <a:xfrm>
              <a:off x="3865025" y="1941875"/>
              <a:ext cx="5375" cy="9775"/>
            </a:xfrm>
            <a:custGeom>
              <a:rect b="b" l="l" r="r" t="t"/>
              <a:pathLst>
                <a:path extrusionOk="0" h="391" w="215">
                  <a:moveTo>
                    <a:pt x="1" y="1"/>
                  </a:moveTo>
                  <a:cubicBezTo>
                    <a:pt x="75" y="38"/>
                    <a:pt x="122" y="93"/>
                    <a:pt x="150" y="177"/>
                  </a:cubicBezTo>
                  <a:cubicBezTo>
                    <a:pt x="168" y="205"/>
                    <a:pt x="168" y="242"/>
                    <a:pt x="177" y="279"/>
                  </a:cubicBezTo>
                  <a:cubicBezTo>
                    <a:pt x="177" y="298"/>
                    <a:pt x="187" y="316"/>
                    <a:pt x="187" y="335"/>
                  </a:cubicBezTo>
                  <a:cubicBezTo>
                    <a:pt x="187" y="354"/>
                    <a:pt x="196" y="372"/>
                    <a:pt x="196" y="391"/>
                  </a:cubicBezTo>
                  <a:cubicBezTo>
                    <a:pt x="196" y="372"/>
                    <a:pt x="215" y="354"/>
                    <a:pt x="215" y="335"/>
                  </a:cubicBezTo>
                  <a:lnTo>
                    <a:pt x="215" y="279"/>
                  </a:lnTo>
                  <a:cubicBezTo>
                    <a:pt x="215" y="233"/>
                    <a:pt x="196" y="186"/>
                    <a:pt x="187" y="149"/>
                  </a:cubicBezTo>
                  <a:cubicBezTo>
                    <a:pt x="177" y="112"/>
                    <a:pt x="150" y="66"/>
                    <a:pt x="122" y="47"/>
                  </a:cubicBezTo>
                  <a:cubicBezTo>
                    <a:pt x="85"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3"/>
            <p:cNvSpPr/>
            <p:nvPr/>
          </p:nvSpPr>
          <p:spPr>
            <a:xfrm>
              <a:off x="3867125" y="1947925"/>
              <a:ext cx="1425" cy="10925"/>
            </a:xfrm>
            <a:custGeom>
              <a:rect b="b" l="l" r="r" t="t"/>
              <a:pathLst>
                <a:path extrusionOk="0" h="437" w="57">
                  <a:moveTo>
                    <a:pt x="38" y="0"/>
                  </a:moveTo>
                  <a:cubicBezTo>
                    <a:pt x="19" y="37"/>
                    <a:pt x="10" y="74"/>
                    <a:pt x="10" y="130"/>
                  </a:cubicBezTo>
                  <a:lnTo>
                    <a:pt x="10" y="232"/>
                  </a:lnTo>
                  <a:lnTo>
                    <a:pt x="10" y="335"/>
                  </a:lnTo>
                  <a:cubicBezTo>
                    <a:pt x="10" y="372"/>
                    <a:pt x="10" y="409"/>
                    <a:pt x="1" y="437"/>
                  </a:cubicBezTo>
                  <a:cubicBezTo>
                    <a:pt x="19" y="409"/>
                    <a:pt x="38" y="372"/>
                    <a:pt x="47" y="335"/>
                  </a:cubicBezTo>
                  <a:cubicBezTo>
                    <a:pt x="56" y="288"/>
                    <a:pt x="56" y="251"/>
                    <a:pt x="56" y="223"/>
                  </a:cubicBezTo>
                  <a:cubicBezTo>
                    <a:pt x="56" y="149"/>
                    <a:pt x="56" y="74"/>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3"/>
            <p:cNvSpPr/>
            <p:nvPr/>
          </p:nvSpPr>
          <p:spPr>
            <a:xfrm>
              <a:off x="3868300" y="1955125"/>
              <a:ext cx="2575" cy="9550"/>
            </a:xfrm>
            <a:custGeom>
              <a:rect b="b" l="l" r="r" t="t"/>
              <a:pathLst>
                <a:path extrusionOk="0" h="382" w="103">
                  <a:moveTo>
                    <a:pt x="102" y="0"/>
                  </a:moveTo>
                  <a:cubicBezTo>
                    <a:pt x="65" y="74"/>
                    <a:pt x="56" y="130"/>
                    <a:pt x="46" y="195"/>
                  </a:cubicBezTo>
                  <a:cubicBezTo>
                    <a:pt x="37" y="260"/>
                    <a:pt x="19" y="316"/>
                    <a:pt x="0" y="381"/>
                  </a:cubicBezTo>
                  <a:cubicBezTo>
                    <a:pt x="19" y="362"/>
                    <a:pt x="46" y="335"/>
                    <a:pt x="56" y="307"/>
                  </a:cubicBezTo>
                  <a:cubicBezTo>
                    <a:pt x="65" y="279"/>
                    <a:pt x="84" y="242"/>
                    <a:pt x="93" y="214"/>
                  </a:cubicBezTo>
                  <a:cubicBezTo>
                    <a:pt x="93" y="177"/>
                    <a:pt x="102" y="140"/>
                    <a:pt x="102" y="102"/>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3"/>
            <p:cNvSpPr/>
            <p:nvPr/>
          </p:nvSpPr>
          <p:spPr>
            <a:xfrm>
              <a:off x="3865275" y="1947925"/>
              <a:ext cx="1650" cy="6975"/>
            </a:xfrm>
            <a:custGeom>
              <a:rect b="b" l="l" r="r" t="t"/>
              <a:pathLst>
                <a:path extrusionOk="0" h="279" w="66">
                  <a:moveTo>
                    <a:pt x="19" y="0"/>
                  </a:moveTo>
                  <a:cubicBezTo>
                    <a:pt x="0" y="47"/>
                    <a:pt x="0" y="93"/>
                    <a:pt x="19" y="139"/>
                  </a:cubicBezTo>
                  <a:cubicBezTo>
                    <a:pt x="19" y="186"/>
                    <a:pt x="19" y="232"/>
                    <a:pt x="28" y="279"/>
                  </a:cubicBezTo>
                  <a:cubicBezTo>
                    <a:pt x="47" y="232"/>
                    <a:pt x="65" y="186"/>
                    <a:pt x="65" y="139"/>
                  </a:cubicBezTo>
                  <a:cubicBezTo>
                    <a:pt x="65" y="112"/>
                    <a:pt x="65" y="93"/>
                    <a:pt x="47" y="7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3"/>
            <p:cNvSpPr/>
            <p:nvPr/>
          </p:nvSpPr>
          <p:spPr>
            <a:xfrm>
              <a:off x="3845050" y="1993200"/>
              <a:ext cx="7475" cy="6775"/>
            </a:xfrm>
            <a:custGeom>
              <a:rect b="b" l="l" r="r" t="t"/>
              <a:pathLst>
                <a:path extrusionOk="0" h="271" w="299">
                  <a:moveTo>
                    <a:pt x="298" y="1"/>
                  </a:moveTo>
                  <a:lnTo>
                    <a:pt x="298" y="1"/>
                  </a:lnTo>
                  <a:cubicBezTo>
                    <a:pt x="252" y="47"/>
                    <a:pt x="196" y="84"/>
                    <a:pt x="150" y="131"/>
                  </a:cubicBezTo>
                  <a:cubicBezTo>
                    <a:pt x="94" y="177"/>
                    <a:pt x="47" y="224"/>
                    <a:pt x="1" y="270"/>
                  </a:cubicBezTo>
                  <a:lnTo>
                    <a:pt x="103" y="233"/>
                  </a:lnTo>
                  <a:cubicBezTo>
                    <a:pt x="122" y="224"/>
                    <a:pt x="159" y="196"/>
                    <a:pt x="187" y="177"/>
                  </a:cubicBezTo>
                  <a:cubicBezTo>
                    <a:pt x="233" y="131"/>
                    <a:pt x="28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3"/>
            <p:cNvSpPr/>
            <p:nvPr/>
          </p:nvSpPr>
          <p:spPr>
            <a:xfrm>
              <a:off x="3846450" y="1989950"/>
              <a:ext cx="5375" cy="5850"/>
            </a:xfrm>
            <a:custGeom>
              <a:rect b="b" l="l" r="r" t="t"/>
              <a:pathLst>
                <a:path extrusionOk="0" h="234" w="215">
                  <a:moveTo>
                    <a:pt x="214" y="1"/>
                  </a:moveTo>
                  <a:cubicBezTo>
                    <a:pt x="186" y="29"/>
                    <a:pt x="168" y="38"/>
                    <a:pt x="149" y="57"/>
                  </a:cubicBezTo>
                  <a:cubicBezTo>
                    <a:pt x="140" y="84"/>
                    <a:pt x="121" y="94"/>
                    <a:pt x="103" y="122"/>
                  </a:cubicBezTo>
                  <a:cubicBezTo>
                    <a:pt x="66" y="159"/>
                    <a:pt x="38" y="196"/>
                    <a:pt x="1" y="233"/>
                  </a:cubicBezTo>
                  <a:cubicBezTo>
                    <a:pt x="29" y="233"/>
                    <a:pt x="47" y="214"/>
                    <a:pt x="84" y="196"/>
                  </a:cubicBezTo>
                  <a:lnTo>
                    <a:pt x="140" y="140"/>
                  </a:lnTo>
                  <a:cubicBezTo>
                    <a:pt x="177" y="103"/>
                    <a:pt x="196" y="5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3"/>
            <p:cNvSpPr/>
            <p:nvPr/>
          </p:nvSpPr>
          <p:spPr>
            <a:xfrm>
              <a:off x="3846450" y="1983925"/>
              <a:ext cx="2125" cy="7925"/>
            </a:xfrm>
            <a:custGeom>
              <a:rect b="b" l="l" r="r" t="t"/>
              <a:pathLst>
                <a:path extrusionOk="0" h="317" w="85">
                  <a:moveTo>
                    <a:pt x="75" y="0"/>
                  </a:moveTo>
                  <a:cubicBezTo>
                    <a:pt x="47" y="47"/>
                    <a:pt x="38" y="102"/>
                    <a:pt x="29" y="149"/>
                  </a:cubicBezTo>
                  <a:cubicBezTo>
                    <a:pt x="10" y="214"/>
                    <a:pt x="1" y="260"/>
                    <a:pt x="10" y="316"/>
                  </a:cubicBezTo>
                  <a:cubicBezTo>
                    <a:pt x="47" y="270"/>
                    <a:pt x="56" y="214"/>
                    <a:pt x="56" y="167"/>
                  </a:cubicBezTo>
                  <a:cubicBezTo>
                    <a:pt x="56" y="140"/>
                    <a:pt x="75" y="102"/>
                    <a:pt x="75" y="84"/>
                  </a:cubicBezTo>
                  <a:cubicBezTo>
                    <a:pt x="84" y="56"/>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3"/>
            <p:cNvSpPr/>
            <p:nvPr/>
          </p:nvSpPr>
          <p:spPr>
            <a:xfrm>
              <a:off x="3850175" y="1983000"/>
              <a:ext cx="3275" cy="5825"/>
            </a:xfrm>
            <a:custGeom>
              <a:rect b="b" l="l" r="r" t="t"/>
              <a:pathLst>
                <a:path extrusionOk="0" h="233" w="131">
                  <a:moveTo>
                    <a:pt x="130" y="0"/>
                  </a:moveTo>
                  <a:cubicBezTo>
                    <a:pt x="93" y="28"/>
                    <a:pt x="75" y="74"/>
                    <a:pt x="47" y="102"/>
                  </a:cubicBezTo>
                  <a:cubicBezTo>
                    <a:pt x="28" y="139"/>
                    <a:pt x="0" y="186"/>
                    <a:pt x="0" y="232"/>
                  </a:cubicBezTo>
                  <a:cubicBezTo>
                    <a:pt x="37" y="204"/>
                    <a:pt x="56" y="167"/>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3"/>
            <p:cNvSpPr/>
            <p:nvPr/>
          </p:nvSpPr>
          <p:spPr>
            <a:xfrm>
              <a:off x="3854575" y="1982525"/>
              <a:ext cx="4450" cy="7450"/>
            </a:xfrm>
            <a:custGeom>
              <a:rect b="b" l="l" r="r" t="t"/>
              <a:pathLst>
                <a:path extrusionOk="0" h="298" w="178">
                  <a:moveTo>
                    <a:pt x="177" y="0"/>
                  </a:moveTo>
                  <a:lnTo>
                    <a:pt x="177" y="0"/>
                  </a:lnTo>
                  <a:cubicBezTo>
                    <a:pt x="131" y="38"/>
                    <a:pt x="103" y="93"/>
                    <a:pt x="66" y="140"/>
                  </a:cubicBezTo>
                  <a:cubicBezTo>
                    <a:pt x="38" y="186"/>
                    <a:pt x="10" y="242"/>
                    <a:pt x="1" y="298"/>
                  </a:cubicBezTo>
                  <a:cubicBezTo>
                    <a:pt x="47" y="270"/>
                    <a:pt x="84" y="205"/>
                    <a:pt x="103" y="158"/>
                  </a:cubicBezTo>
                  <a:cubicBezTo>
                    <a:pt x="140" y="112"/>
                    <a:pt x="16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3"/>
            <p:cNvSpPr/>
            <p:nvPr/>
          </p:nvSpPr>
          <p:spPr>
            <a:xfrm>
              <a:off x="3807675" y="1948625"/>
              <a:ext cx="1400" cy="11625"/>
            </a:xfrm>
            <a:custGeom>
              <a:rect b="b" l="l" r="r" t="t"/>
              <a:pathLst>
                <a:path extrusionOk="0" h="465" w="56">
                  <a:moveTo>
                    <a:pt x="56" y="0"/>
                  </a:moveTo>
                  <a:lnTo>
                    <a:pt x="56" y="0"/>
                  </a:lnTo>
                  <a:cubicBezTo>
                    <a:pt x="28" y="19"/>
                    <a:pt x="19" y="65"/>
                    <a:pt x="9" y="121"/>
                  </a:cubicBezTo>
                  <a:cubicBezTo>
                    <a:pt x="0" y="158"/>
                    <a:pt x="0" y="204"/>
                    <a:pt x="0" y="242"/>
                  </a:cubicBezTo>
                  <a:cubicBezTo>
                    <a:pt x="0" y="307"/>
                    <a:pt x="9"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3"/>
            <p:cNvSpPr/>
            <p:nvPr/>
          </p:nvSpPr>
          <p:spPr>
            <a:xfrm>
              <a:off x="3810000" y="1952800"/>
              <a:ext cx="1875" cy="9775"/>
            </a:xfrm>
            <a:custGeom>
              <a:rect b="b" l="l" r="r" t="t"/>
              <a:pathLst>
                <a:path extrusionOk="0" h="391" w="75">
                  <a:moveTo>
                    <a:pt x="19" y="0"/>
                  </a:moveTo>
                  <a:cubicBezTo>
                    <a:pt x="0" y="28"/>
                    <a:pt x="0" y="65"/>
                    <a:pt x="0" y="93"/>
                  </a:cubicBezTo>
                  <a:lnTo>
                    <a:pt x="0" y="205"/>
                  </a:lnTo>
                  <a:cubicBezTo>
                    <a:pt x="9" y="270"/>
                    <a:pt x="28" y="344"/>
                    <a:pt x="74" y="390"/>
                  </a:cubicBezTo>
                  <a:lnTo>
                    <a:pt x="56" y="298"/>
                  </a:lnTo>
                  <a:cubicBezTo>
                    <a:pt x="56" y="260"/>
                    <a:pt x="46" y="233"/>
                    <a:pt x="46" y="205"/>
                  </a:cubicBezTo>
                  <a:cubicBezTo>
                    <a:pt x="46" y="130"/>
                    <a:pt x="28"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3"/>
            <p:cNvSpPr/>
            <p:nvPr/>
          </p:nvSpPr>
          <p:spPr>
            <a:xfrm>
              <a:off x="3813000" y="1957900"/>
              <a:ext cx="3275" cy="9775"/>
            </a:xfrm>
            <a:custGeom>
              <a:rect b="b" l="l" r="r" t="t"/>
              <a:pathLst>
                <a:path extrusionOk="0" h="391" w="131">
                  <a:moveTo>
                    <a:pt x="19" y="1"/>
                  </a:moveTo>
                  <a:lnTo>
                    <a:pt x="19" y="1"/>
                  </a:lnTo>
                  <a:cubicBezTo>
                    <a:pt x="1" y="66"/>
                    <a:pt x="29" y="140"/>
                    <a:pt x="38" y="205"/>
                  </a:cubicBezTo>
                  <a:cubicBezTo>
                    <a:pt x="47" y="224"/>
                    <a:pt x="66" y="261"/>
                    <a:pt x="75" y="298"/>
                  </a:cubicBezTo>
                  <a:cubicBezTo>
                    <a:pt x="84" y="335"/>
                    <a:pt x="112" y="372"/>
                    <a:pt x="131" y="391"/>
                  </a:cubicBezTo>
                  <a:lnTo>
                    <a:pt x="112" y="289"/>
                  </a:lnTo>
                  <a:cubicBezTo>
                    <a:pt x="112" y="261"/>
                    <a:pt x="94" y="233"/>
                    <a:pt x="84" y="196"/>
                  </a:cubicBezTo>
                  <a:cubicBezTo>
                    <a:pt x="66"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3"/>
            <p:cNvSpPr/>
            <p:nvPr/>
          </p:nvSpPr>
          <p:spPr>
            <a:xfrm>
              <a:off x="3811850" y="1966500"/>
              <a:ext cx="5375" cy="9075"/>
            </a:xfrm>
            <a:custGeom>
              <a:rect b="b" l="l" r="r" t="t"/>
              <a:pathLst>
                <a:path extrusionOk="0" h="363" w="215">
                  <a:moveTo>
                    <a:pt x="0" y="0"/>
                  </a:moveTo>
                  <a:lnTo>
                    <a:pt x="0" y="0"/>
                  </a:lnTo>
                  <a:cubicBezTo>
                    <a:pt x="19" y="65"/>
                    <a:pt x="37" y="130"/>
                    <a:pt x="75" y="186"/>
                  </a:cubicBezTo>
                  <a:cubicBezTo>
                    <a:pt x="93" y="223"/>
                    <a:pt x="112" y="261"/>
                    <a:pt x="130" y="279"/>
                  </a:cubicBezTo>
                  <a:cubicBezTo>
                    <a:pt x="158" y="316"/>
                    <a:pt x="177" y="335"/>
                    <a:pt x="214" y="363"/>
                  </a:cubicBezTo>
                  <a:lnTo>
                    <a:pt x="168" y="270"/>
                  </a:lnTo>
                  <a:cubicBezTo>
                    <a:pt x="158" y="233"/>
                    <a:pt x="130" y="214"/>
                    <a:pt x="121" y="177"/>
                  </a:cubicBezTo>
                  <a:cubicBezTo>
                    <a:pt x="84"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3"/>
            <p:cNvSpPr/>
            <p:nvPr/>
          </p:nvSpPr>
          <p:spPr>
            <a:xfrm>
              <a:off x="3818350" y="1972300"/>
              <a:ext cx="3750" cy="10250"/>
            </a:xfrm>
            <a:custGeom>
              <a:rect b="b" l="l" r="r" t="t"/>
              <a:pathLst>
                <a:path extrusionOk="0" h="410" w="150">
                  <a:moveTo>
                    <a:pt x="0" y="1"/>
                  </a:moveTo>
                  <a:cubicBezTo>
                    <a:pt x="0" y="66"/>
                    <a:pt x="19" y="140"/>
                    <a:pt x="28" y="224"/>
                  </a:cubicBezTo>
                  <a:cubicBezTo>
                    <a:pt x="47" y="252"/>
                    <a:pt x="56" y="289"/>
                    <a:pt x="84" y="326"/>
                  </a:cubicBezTo>
                  <a:cubicBezTo>
                    <a:pt x="93" y="344"/>
                    <a:pt x="112" y="382"/>
                    <a:pt x="149" y="409"/>
                  </a:cubicBezTo>
                  <a:lnTo>
                    <a:pt x="112" y="298"/>
                  </a:lnTo>
                  <a:lnTo>
                    <a:pt x="84" y="196"/>
                  </a:lnTo>
                  <a:cubicBezTo>
                    <a:pt x="56" y="140"/>
                    <a:pt x="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3"/>
            <p:cNvSpPr/>
            <p:nvPr/>
          </p:nvSpPr>
          <p:spPr>
            <a:xfrm>
              <a:off x="3834150" y="1952325"/>
              <a:ext cx="1650" cy="4675"/>
            </a:xfrm>
            <a:custGeom>
              <a:rect b="b" l="l" r="r" t="t"/>
              <a:pathLst>
                <a:path extrusionOk="0" h="187" w="66">
                  <a:moveTo>
                    <a:pt x="28" y="1"/>
                  </a:moveTo>
                  <a:cubicBezTo>
                    <a:pt x="19" y="38"/>
                    <a:pt x="0" y="66"/>
                    <a:pt x="19" y="94"/>
                  </a:cubicBezTo>
                  <a:cubicBezTo>
                    <a:pt x="19" y="131"/>
                    <a:pt x="28" y="149"/>
                    <a:pt x="56" y="186"/>
                  </a:cubicBezTo>
                  <a:cubicBezTo>
                    <a:pt x="65" y="159"/>
                    <a:pt x="65" y="131"/>
                    <a:pt x="65" y="94"/>
                  </a:cubicBezTo>
                  <a:cubicBezTo>
                    <a:pt x="65" y="56"/>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3"/>
            <p:cNvSpPr/>
            <p:nvPr/>
          </p:nvSpPr>
          <p:spPr>
            <a:xfrm>
              <a:off x="3835775" y="1948150"/>
              <a:ext cx="1175" cy="5125"/>
            </a:xfrm>
            <a:custGeom>
              <a:rect b="b" l="l" r="r" t="t"/>
              <a:pathLst>
                <a:path extrusionOk="0" h="205" w="47">
                  <a:moveTo>
                    <a:pt x="10" y="0"/>
                  </a:moveTo>
                  <a:cubicBezTo>
                    <a:pt x="0" y="38"/>
                    <a:pt x="0" y="75"/>
                    <a:pt x="0" y="103"/>
                  </a:cubicBezTo>
                  <a:cubicBezTo>
                    <a:pt x="0" y="140"/>
                    <a:pt x="10" y="177"/>
                    <a:pt x="37" y="205"/>
                  </a:cubicBezTo>
                  <a:cubicBezTo>
                    <a:pt x="47" y="168"/>
                    <a:pt x="47" y="130"/>
                    <a:pt x="47" y="93"/>
                  </a:cubicBezTo>
                  <a:cubicBezTo>
                    <a:pt x="4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3"/>
            <p:cNvSpPr/>
            <p:nvPr/>
          </p:nvSpPr>
          <p:spPr>
            <a:xfrm>
              <a:off x="3824625" y="1985550"/>
              <a:ext cx="3725" cy="6300"/>
            </a:xfrm>
            <a:custGeom>
              <a:rect b="b" l="l" r="r" t="t"/>
              <a:pathLst>
                <a:path extrusionOk="0" h="252" w="149">
                  <a:moveTo>
                    <a:pt x="0" y="0"/>
                  </a:moveTo>
                  <a:cubicBezTo>
                    <a:pt x="19" y="65"/>
                    <a:pt x="37" y="112"/>
                    <a:pt x="47" y="149"/>
                  </a:cubicBezTo>
                  <a:cubicBezTo>
                    <a:pt x="65" y="167"/>
                    <a:pt x="84" y="177"/>
                    <a:pt x="93" y="205"/>
                  </a:cubicBezTo>
                  <a:cubicBezTo>
                    <a:pt x="103" y="223"/>
                    <a:pt x="130" y="233"/>
                    <a:pt x="149" y="251"/>
                  </a:cubicBezTo>
                  <a:cubicBezTo>
                    <a:pt x="140" y="205"/>
                    <a:pt x="121" y="158"/>
                    <a:pt x="93" y="121"/>
                  </a:cubicBezTo>
                  <a:cubicBezTo>
                    <a:pt x="75" y="7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3"/>
            <p:cNvSpPr/>
            <p:nvPr/>
          </p:nvSpPr>
          <p:spPr>
            <a:xfrm>
              <a:off x="3797225" y="1862075"/>
              <a:ext cx="74575" cy="66750"/>
            </a:xfrm>
            <a:custGeom>
              <a:rect b="b" l="l" r="r" t="t"/>
              <a:pathLst>
                <a:path extrusionOk="0" h="2670" w="2983">
                  <a:moveTo>
                    <a:pt x="1746" y="1"/>
                  </a:moveTo>
                  <a:cubicBezTo>
                    <a:pt x="1577" y="1"/>
                    <a:pt x="1387" y="108"/>
                    <a:pt x="1254" y="229"/>
                  </a:cubicBezTo>
                  <a:cubicBezTo>
                    <a:pt x="743" y="656"/>
                    <a:pt x="344" y="1204"/>
                    <a:pt x="102" y="1818"/>
                  </a:cubicBezTo>
                  <a:cubicBezTo>
                    <a:pt x="0" y="2031"/>
                    <a:pt x="242" y="2217"/>
                    <a:pt x="381" y="2273"/>
                  </a:cubicBezTo>
                  <a:cubicBezTo>
                    <a:pt x="844" y="2508"/>
                    <a:pt x="1358" y="2669"/>
                    <a:pt x="1870" y="2669"/>
                  </a:cubicBezTo>
                  <a:cubicBezTo>
                    <a:pt x="1984" y="2669"/>
                    <a:pt x="2098" y="2661"/>
                    <a:pt x="2211" y="2644"/>
                  </a:cubicBezTo>
                  <a:cubicBezTo>
                    <a:pt x="2416" y="2617"/>
                    <a:pt x="2611" y="2561"/>
                    <a:pt x="2759" y="2431"/>
                  </a:cubicBezTo>
                  <a:cubicBezTo>
                    <a:pt x="2908" y="2310"/>
                    <a:pt x="2982" y="2078"/>
                    <a:pt x="2889" y="1901"/>
                  </a:cubicBezTo>
                  <a:cubicBezTo>
                    <a:pt x="2787" y="1706"/>
                    <a:pt x="2536" y="1660"/>
                    <a:pt x="2323" y="1632"/>
                  </a:cubicBezTo>
                  <a:cubicBezTo>
                    <a:pt x="2471" y="1567"/>
                    <a:pt x="2620" y="1483"/>
                    <a:pt x="2722" y="1353"/>
                  </a:cubicBezTo>
                  <a:cubicBezTo>
                    <a:pt x="2834" y="1223"/>
                    <a:pt x="2862" y="1028"/>
                    <a:pt x="2769" y="898"/>
                  </a:cubicBezTo>
                  <a:cubicBezTo>
                    <a:pt x="2701" y="806"/>
                    <a:pt x="2589" y="770"/>
                    <a:pt x="2473" y="770"/>
                  </a:cubicBezTo>
                  <a:cubicBezTo>
                    <a:pt x="2413" y="770"/>
                    <a:pt x="2352" y="780"/>
                    <a:pt x="2295" y="796"/>
                  </a:cubicBezTo>
                  <a:cubicBezTo>
                    <a:pt x="2118" y="842"/>
                    <a:pt x="1970" y="926"/>
                    <a:pt x="1793" y="953"/>
                  </a:cubicBezTo>
                  <a:cubicBezTo>
                    <a:pt x="1905" y="823"/>
                    <a:pt x="2016" y="693"/>
                    <a:pt x="2063" y="526"/>
                  </a:cubicBezTo>
                  <a:cubicBezTo>
                    <a:pt x="2109" y="377"/>
                    <a:pt x="2090" y="182"/>
                    <a:pt x="1960" y="80"/>
                  </a:cubicBezTo>
                  <a:cubicBezTo>
                    <a:pt x="1898" y="24"/>
                    <a:pt x="1824" y="1"/>
                    <a:pt x="174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3"/>
            <p:cNvSpPr/>
            <p:nvPr/>
          </p:nvSpPr>
          <p:spPr>
            <a:xfrm>
              <a:off x="3798850" y="1861925"/>
              <a:ext cx="72725" cy="67425"/>
            </a:xfrm>
            <a:custGeom>
              <a:rect b="b" l="l" r="r" t="t"/>
              <a:pathLst>
                <a:path extrusionOk="0" h="2697" w="2909">
                  <a:moveTo>
                    <a:pt x="37" y="1833"/>
                  </a:moveTo>
                  <a:cubicBezTo>
                    <a:pt x="9" y="1870"/>
                    <a:pt x="0" y="1916"/>
                    <a:pt x="9" y="1963"/>
                  </a:cubicBezTo>
                  <a:cubicBezTo>
                    <a:pt x="9" y="1916"/>
                    <a:pt x="9" y="1870"/>
                    <a:pt x="37" y="1833"/>
                  </a:cubicBezTo>
                  <a:close/>
                  <a:moveTo>
                    <a:pt x="9" y="1963"/>
                  </a:moveTo>
                  <a:cubicBezTo>
                    <a:pt x="9" y="2009"/>
                    <a:pt x="37" y="2056"/>
                    <a:pt x="56" y="2093"/>
                  </a:cubicBezTo>
                  <a:cubicBezTo>
                    <a:pt x="37" y="2047"/>
                    <a:pt x="28" y="2009"/>
                    <a:pt x="9" y="1963"/>
                  </a:cubicBezTo>
                  <a:close/>
                  <a:moveTo>
                    <a:pt x="56" y="2093"/>
                  </a:moveTo>
                  <a:cubicBezTo>
                    <a:pt x="102" y="2158"/>
                    <a:pt x="177" y="2223"/>
                    <a:pt x="260" y="2269"/>
                  </a:cubicBezTo>
                  <a:cubicBezTo>
                    <a:pt x="186" y="2223"/>
                    <a:pt x="102" y="2158"/>
                    <a:pt x="56" y="2093"/>
                  </a:cubicBezTo>
                  <a:close/>
                  <a:moveTo>
                    <a:pt x="260" y="2269"/>
                  </a:moveTo>
                  <a:cubicBezTo>
                    <a:pt x="386" y="2343"/>
                    <a:pt x="517" y="2399"/>
                    <a:pt x="649" y="2447"/>
                  </a:cubicBezTo>
                  <a:lnTo>
                    <a:pt x="649" y="2447"/>
                  </a:lnTo>
                  <a:cubicBezTo>
                    <a:pt x="520" y="2395"/>
                    <a:pt x="387" y="2329"/>
                    <a:pt x="260" y="2269"/>
                  </a:cubicBezTo>
                  <a:close/>
                  <a:moveTo>
                    <a:pt x="1702" y="0"/>
                  </a:moveTo>
                  <a:cubicBezTo>
                    <a:pt x="1633" y="0"/>
                    <a:pt x="1565" y="17"/>
                    <a:pt x="1496" y="40"/>
                  </a:cubicBezTo>
                  <a:cubicBezTo>
                    <a:pt x="1347" y="95"/>
                    <a:pt x="1217" y="198"/>
                    <a:pt x="1106" y="309"/>
                  </a:cubicBezTo>
                  <a:cubicBezTo>
                    <a:pt x="873" y="514"/>
                    <a:pt x="660" y="755"/>
                    <a:pt x="492" y="1015"/>
                  </a:cubicBezTo>
                  <a:cubicBezTo>
                    <a:pt x="318" y="1263"/>
                    <a:pt x="170" y="1539"/>
                    <a:pt x="50" y="1833"/>
                  </a:cubicBezTo>
                  <a:lnTo>
                    <a:pt x="50" y="1833"/>
                  </a:lnTo>
                  <a:cubicBezTo>
                    <a:pt x="170" y="1539"/>
                    <a:pt x="318" y="1263"/>
                    <a:pt x="502" y="1015"/>
                  </a:cubicBezTo>
                  <a:cubicBezTo>
                    <a:pt x="688" y="755"/>
                    <a:pt x="892" y="523"/>
                    <a:pt x="1124" y="318"/>
                  </a:cubicBezTo>
                  <a:cubicBezTo>
                    <a:pt x="1245" y="216"/>
                    <a:pt x="1375" y="123"/>
                    <a:pt x="1514" y="77"/>
                  </a:cubicBezTo>
                  <a:cubicBezTo>
                    <a:pt x="1579" y="49"/>
                    <a:pt x="1663" y="40"/>
                    <a:pt x="1728" y="40"/>
                  </a:cubicBezTo>
                  <a:cubicBezTo>
                    <a:pt x="1802" y="49"/>
                    <a:pt x="1868" y="86"/>
                    <a:pt x="1914" y="142"/>
                  </a:cubicBezTo>
                  <a:cubicBezTo>
                    <a:pt x="1960" y="198"/>
                    <a:pt x="1988" y="272"/>
                    <a:pt x="1998" y="337"/>
                  </a:cubicBezTo>
                  <a:cubicBezTo>
                    <a:pt x="2007" y="411"/>
                    <a:pt x="1998" y="495"/>
                    <a:pt x="1960" y="560"/>
                  </a:cubicBezTo>
                  <a:cubicBezTo>
                    <a:pt x="1905" y="699"/>
                    <a:pt x="1812" y="811"/>
                    <a:pt x="1710" y="932"/>
                  </a:cubicBezTo>
                  <a:lnTo>
                    <a:pt x="1635" y="1015"/>
                  </a:lnTo>
                  <a:lnTo>
                    <a:pt x="1747" y="997"/>
                  </a:lnTo>
                  <a:cubicBezTo>
                    <a:pt x="1914" y="978"/>
                    <a:pt x="2081" y="894"/>
                    <a:pt x="2230" y="857"/>
                  </a:cubicBezTo>
                  <a:cubicBezTo>
                    <a:pt x="2313" y="839"/>
                    <a:pt x="2379" y="839"/>
                    <a:pt x="2462" y="839"/>
                  </a:cubicBezTo>
                  <a:cubicBezTo>
                    <a:pt x="2546" y="848"/>
                    <a:pt x="2611" y="876"/>
                    <a:pt x="2657" y="932"/>
                  </a:cubicBezTo>
                  <a:cubicBezTo>
                    <a:pt x="2704" y="978"/>
                    <a:pt x="2732" y="1062"/>
                    <a:pt x="2722" y="1127"/>
                  </a:cubicBezTo>
                  <a:cubicBezTo>
                    <a:pt x="2704" y="1201"/>
                    <a:pt x="2685" y="1275"/>
                    <a:pt x="2639" y="1340"/>
                  </a:cubicBezTo>
                  <a:cubicBezTo>
                    <a:pt x="2546" y="1461"/>
                    <a:pt x="2397" y="1536"/>
                    <a:pt x="2239" y="1601"/>
                  </a:cubicBezTo>
                  <a:lnTo>
                    <a:pt x="2100" y="1675"/>
                  </a:lnTo>
                  <a:lnTo>
                    <a:pt x="2258" y="1693"/>
                  </a:lnTo>
                  <a:cubicBezTo>
                    <a:pt x="2351" y="1712"/>
                    <a:pt x="2425" y="1721"/>
                    <a:pt x="2509" y="1740"/>
                  </a:cubicBezTo>
                  <a:cubicBezTo>
                    <a:pt x="2592" y="1768"/>
                    <a:pt x="2676" y="1805"/>
                    <a:pt x="2732" y="1861"/>
                  </a:cubicBezTo>
                  <a:cubicBezTo>
                    <a:pt x="2787" y="1916"/>
                    <a:pt x="2824" y="1991"/>
                    <a:pt x="2824" y="2065"/>
                  </a:cubicBezTo>
                  <a:cubicBezTo>
                    <a:pt x="2824" y="2149"/>
                    <a:pt x="2797" y="2232"/>
                    <a:pt x="2769" y="2316"/>
                  </a:cubicBezTo>
                  <a:cubicBezTo>
                    <a:pt x="2722" y="2381"/>
                    <a:pt x="2657" y="2446"/>
                    <a:pt x="2592" y="2502"/>
                  </a:cubicBezTo>
                  <a:cubicBezTo>
                    <a:pt x="2518" y="2548"/>
                    <a:pt x="2444" y="2585"/>
                    <a:pt x="2351" y="2604"/>
                  </a:cubicBezTo>
                  <a:cubicBezTo>
                    <a:pt x="2267" y="2623"/>
                    <a:pt x="2174" y="2650"/>
                    <a:pt x="2081" y="2650"/>
                  </a:cubicBezTo>
                  <a:cubicBezTo>
                    <a:pt x="1988" y="2660"/>
                    <a:pt x="1905" y="2669"/>
                    <a:pt x="1812" y="2669"/>
                  </a:cubicBezTo>
                  <a:cubicBezTo>
                    <a:pt x="1775" y="2671"/>
                    <a:pt x="1738" y="2672"/>
                    <a:pt x="1701" y="2672"/>
                  </a:cubicBezTo>
                  <a:cubicBezTo>
                    <a:pt x="1377" y="2672"/>
                    <a:pt x="1061" y="2600"/>
                    <a:pt x="753" y="2483"/>
                  </a:cubicBezTo>
                  <a:cubicBezTo>
                    <a:pt x="718" y="2472"/>
                    <a:pt x="684" y="2460"/>
                    <a:pt x="649" y="2447"/>
                  </a:cubicBezTo>
                  <a:lnTo>
                    <a:pt x="649" y="2447"/>
                  </a:lnTo>
                  <a:cubicBezTo>
                    <a:pt x="681" y="2460"/>
                    <a:pt x="712" y="2472"/>
                    <a:pt x="743" y="2483"/>
                  </a:cubicBezTo>
                  <a:cubicBezTo>
                    <a:pt x="1078" y="2613"/>
                    <a:pt x="1440" y="2697"/>
                    <a:pt x="1802" y="2697"/>
                  </a:cubicBezTo>
                  <a:cubicBezTo>
                    <a:pt x="1895" y="2697"/>
                    <a:pt x="1988" y="2697"/>
                    <a:pt x="2072" y="2688"/>
                  </a:cubicBezTo>
                  <a:cubicBezTo>
                    <a:pt x="2165" y="2669"/>
                    <a:pt x="2258" y="2660"/>
                    <a:pt x="2332" y="2641"/>
                  </a:cubicBezTo>
                  <a:cubicBezTo>
                    <a:pt x="2453" y="2613"/>
                    <a:pt x="2546" y="2595"/>
                    <a:pt x="2611" y="2548"/>
                  </a:cubicBezTo>
                  <a:cubicBezTo>
                    <a:pt x="2694" y="2502"/>
                    <a:pt x="2769" y="2427"/>
                    <a:pt x="2824" y="2353"/>
                  </a:cubicBezTo>
                  <a:cubicBezTo>
                    <a:pt x="2871" y="2269"/>
                    <a:pt x="2908" y="2177"/>
                    <a:pt x="2908" y="2074"/>
                  </a:cubicBezTo>
                  <a:cubicBezTo>
                    <a:pt x="2908" y="1963"/>
                    <a:pt x="2862" y="1870"/>
                    <a:pt x="2787" y="1805"/>
                  </a:cubicBezTo>
                  <a:cubicBezTo>
                    <a:pt x="2722" y="1731"/>
                    <a:pt x="2629" y="1684"/>
                    <a:pt x="2536" y="1666"/>
                  </a:cubicBezTo>
                  <a:cubicBezTo>
                    <a:pt x="2490" y="1656"/>
                    <a:pt x="2444" y="1638"/>
                    <a:pt x="2406" y="1628"/>
                  </a:cubicBezTo>
                  <a:cubicBezTo>
                    <a:pt x="2444" y="1610"/>
                    <a:pt x="2471" y="1591"/>
                    <a:pt x="2509" y="1573"/>
                  </a:cubicBezTo>
                  <a:cubicBezTo>
                    <a:pt x="2583" y="1526"/>
                    <a:pt x="2648" y="1470"/>
                    <a:pt x="2704" y="1396"/>
                  </a:cubicBezTo>
                  <a:cubicBezTo>
                    <a:pt x="2769" y="1331"/>
                    <a:pt x="2797" y="1238"/>
                    <a:pt x="2815" y="1145"/>
                  </a:cubicBezTo>
                  <a:cubicBezTo>
                    <a:pt x="2824" y="1052"/>
                    <a:pt x="2797" y="941"/>
                    <a:pt x="2732" y="876"/>
                  </a:cubicBezTo>
                  <a:cubicBezTo>
                    <a:pt x="2657" y="802"/>
                    <a:pt x="2564" y="755"/>
                    <a:pt x="2471" y="755"/>
                  </a:cubicBezTo>
                  <a:cubicBezTo>
                    <a:pt x="2448" y="753"/>
                    <a:pt x="2425" y="752"/>
                    <a:pt x="2402" y="752"/>
                  </a:cubicBezTo>
                  <a:cubicBezTo>
                    <a:pt x="2333" y="752"/>
                    <a:pt x="2267" y="762"/>
                    <a:pt x="2211" y="783"/>
                  </a:cubicBezTo>
                  <a:cubicBezTo>
                    <a:pt x="2081" y="820"/>
                    <a:pt x="1960" y="876"/>
                    <a:pt x="1849" y="913"/>
                  </a:cubicBezTo>
                  <a:cubicBezTo>
                    <a:pt x="1914" y="820"/>
                    <a:pt x="1998" y="709"/>
                    <a:pt x="2035" y="597"/>
                  </a:cubicBezTo>
                  <a:cubicBezTo>
                    <a:pt x="2053" y="514"/>
                    <a:pt x="2072" y="430"/>
                    <a:pt x="2053" y="356"/>
                  </a:cubicBezTo>
                  <a:cubicBezTo>
                    <a:pt x="2044" y="272"/>
                    <a:pt x="2025" y="188"/>
                    <a:pt x="1960" y="123"/>
                  </a:cubicBezTo>
                  <a:cubicBezTo>
                    <a:pt x="1905" y="58"/>
                    <a:pt x="1821" y="12"/>
                    <a:pt x="1747" y="3"/>
                  </a:cubicBezTo>
                  <a:cubicBezTo>
                    <a:pt x="1732" y="1"/>
                    <a:pt x="1717" y="0"/>
                    <a:pt x="17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3"/>
            <p:cNvSpPr/>
            <p:nvPr/>
          </p:nvSpPr>
          <p:spPr>
            <a:xfrm>
              <a:off x="3799300" y="1885900"/>
              <a:ext cx="42775" cy="25800"/>
            </a:xfrm>
            <a:custGeom>
              <a:rect b="b" l="l" r="r" t="t"/>
              <a:pathLst>
                <a:path extrusionOk="0" h="1032" w="1711">
                  <a:moveTo>
                    <a:pt x="1710" y="0"/>
                  </a:moveTo>
                  <a:cubicBezTo>
                    <a:pt x="1571" y="75"/>
                    <a:pt x="1431" y="168"/>
                    <a:pt x="1273" y="251"/>
                  </a:cubicBezTo>
                  <a:lnTo>
                    <a:pt x="855" y="521"/>
                  </a:lnTo>
                  <a:lnTo>
                    <a:pt x="437" y="781"/>
                  </a:lnTo>
                  <a:cubicBezTo>
                    <a:pt x="363" y="837"/>
                    <a:pt x="298" y="865"/>
                    <a:pt x="224" y="911"/>
                  </a:cubicBezTo>
                  <a:cubicBezTo>
                    <a:pt x="159" y="957"/>
                    <a:pt x="84" y="995"/>
                    <a:pt x="1" y="1032"/>
                  </a:cubicBezTo>
                  <a:cubicBezTo>
                    <a:pt x="168" y="985"/>
                    <a:pt x="307" y="902"/>
                    <a:pt x="456" y="818"/>
                  </a:cubicBezTo>
                  <a:cubicBezTo>
                    <a:pt x="614" y="734"/>
                    <a:pt x="753" y="660"/>
                    <a:pt x="893" y="567"/>
                  </a:cubicBezTo>
                  <a:lnTo>
                    <a:pt x="1311" y="288"/>
                  </a:lnTo>
                  <a:cubicBezTo>
                    <a:pt x="1450" y="196"/>
                    <a:pt x="1589" y="103"/>
                    <a:pt x="17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3"/>
            <p:cNvSpPr/>
            <p:nvPr/>
          </p:nvSpPr>
          <p:spPr>
            <a:xfrm>
              <a:off x="3800225" y="1903550"/>
              <a:ext cx="54375" cy="10475"/>
            </a:xfrm>
            <a:custGeom>
              <a:rect b="b" l="l" r="r" t="t"/>
              <a:pathLst>
                <a:path extrusionOk="0" h="419" w="2175">
                  <a:moveTo>
                    <a:pt x="2175" y="1"/>
                  </a:moveTo>
                  <a:cubicBezTo>
                    <a:pt x="1989" y="10"/>
                    <a:pt x="1803" y="47"/>
                    <a:pt x="1627" y="84"/>
                  </a:cubicBezTo>
                  <a:cubicBezTo>
                    <a:pt x="1441" y="112"/>
                    <a:pt x="1264" y="140"/>
                    <a:pt x="1079" y="177"/>
                  </a:cubicBezTo>
                  <a:cubicBezTo>
                    <a:pt x="893" y="205"/>
                    <a:pt x="725" y="242"/>
                    <a:pt x="540" y="279"/>
                  </a:cubicBezTo>
                  <a:cubicBezTo>
                    <a:pt x="377" y="314"/>
                    <a:pt x="205" y="356"/>
                    <a:pt x="41" y="406"/>
                  </a:cubicBezTo>
                  <a:lnTo>
                    <a:pt x="41" y="406"/>
                  </a:lnTo>
                  <a:cubicBezTo>
                    <a:pt x="114" y="385"/>
                    <a:pt x="192" y="371"/>
                    <a:pt x="270" y="363"/>
                  </a:cubicBezTo>
                  <a:cubicBezTo>
                    <a:pt x="354" y="344"/>
                    <a:pt x="447" y="326"/>
                    <a:pt x="540" y="316"/>
                  </a:cubicBezTo>
                  <a:lnTo>
                    <a:pt x="1079" y="224"/>
                  </a:lnTo>
                  <a:lnTo>
                    <a:pt x="1627" y="112"/>
                  </a:lnTo>
                  <a:cubicBezTo>
                    <a:pt x="1813" y="84"/>
                    <a:pt x="1989" y="38"/>
                    <a:pt x="2175" y="1"/>
                  </a:cubicBezTo>
                  <a:close/>
                  <a:moveTo>
                    <a:pt x="41" y="406"/>
                  </a:moveTo>
                  <a:cubicBezTo>
                    <a:pt x="27" y="410"/>
                    <a:pt x="14" y="414"/>
                    <a:pt x="1" y="419"/>
                  </a:cubicBezTo>
                  <a:cubicBezTo>
                    <a:pt x="14" y="414"/>
                    <a:pt x="28" y="410"/>
                    <a:pt x="41" y="40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3"/>
            <p:cNvSpPr/>
            <p:nvPr/>
          </p:nvSpPr>
          <p:spPr>
            <a:xfrm>
              <a:off x="3815325" y="1897975"/>
              <a:ext cx="12575" cy="7225"/>
            </a:xfrm>
            <a:custGeom>
              <a:rect b="b" l="l" r="r" t="t"/>
              <a:pathLst>
                <a:path extrusionOk="0" h="289" w="503">
                  <a:moveTo>
                    <a:pt x="502" y="1"/>
                  </a:moveTo>
                  <a:cubicBezTo>
                    <a:pt x="409" y="38"/>
                    <a:pt x="326" y="84"/>
                    <a:pt x="233" y="131"/>
                  </a:cubicBezTo>
                  <a:cubicBezTo>
                    <a:pt x="205" y="149"/>
                    <a:pt x="159" y="186"/>
                    <a:pt x="121" y="214"/>
                  </a:cubicBezTo>
                  <a:cubicBezTo>
                    <a:pt x="84" y="233"/>
                    <a:pt x="38" y="270"/>
                    <a:pt x="1" y="289"/>
                  </a:cubicBezTo>
                  <a:cubicBezTo>
                    <a:pt x="47" y="289"/>
                    <a:pt x="94" y="270"/>
                    <a:pt x="140" y="242"/>
                  </a:cubicBezTo>
                  <a:cubicBezTo>
                    <a:pt x="187" y="224"/>
                    <a:pt x="224" y="196"/>
                    <a:pt x="270" y="177"/>
                  </a:cubicBezTo>
                  <a:cubicBezTo>
                    <a:pt x="354" y="131"/>
                    <a:pt x="437" y="75"/>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3"/>
            <p:cNvSpPr/>
            <p:nvPr/>
          </p:nvSpPr>
          <p:spPr>
            <a:xfrm>
              <a:off x="3826250" y="1895875"/>
              <a:ext cx="6525" cy="5600"/>
            </a:xfrm>
            <a:custGeom>
              <a:rect b="b" l="l" r="r" t="t"/>
              <a:pathLst>
                <a:path extrusionOk="0" h="224" w="261">
                  <a:moveTo>
                    <a:pt x="261" y="1"/>
                  </a:moveTo>
                  <a:cubicBezTo>
                    <a:pt x="214" y="29"/>
                    <a:pt x="168" y="66"/>
                    <a:pt x="130" y="103"/>
                  </a:cubicBezTo>
                  <a:cubicBezTo>
                    <a:pt x="112" y="131"/>
                    <a:pt x="84" y="140"/>
                    <a:pt x="65" y="168"/>
                  </a:cubicBezTo>
                  <a:cubicBezTo>
                    <a:pt x="47" y="187"/>
                    <a:pt x="19" y="205"/>
                    <a:pt x="0" y="224"/>
                  </a:cubicBezTo>
                  <a:cubicBezTo>
                    <a:pt x="19" y="215"/>
                    <a:pt x="56" y="205"/>
                    <a:pt x="75" y="187"/>
                  </a:cubicBezTo>
                  <a:cubicBezTo>
                    <a:pt x="103" y="178"/>
                    <a:pt x="121" y="168"/>
                    <a:pt x="149" y="140"/>
                  </a:cubicBezTo>
                  <a:cubicBezTo>
                    <a:pt x="195" y="94"/>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3"/>
            <p:cNvSpPr/>
            <p:nvPr/>
          </p:nvSpPr>
          <p:spPr>
            <a:xfrm>
              <a:off x="3823225" y="1899375"/>
              <a:ext cx="12325" cy="5600"/>
            </a:xfrm>
            <a:custGeom>
              <a:rect b="b" l="l" r="r" t="t"/>
              <a:pathLst>
                <a:path extrusionOk="0" h="224" w="493">
                  <a:moveTo>
                    <a:pt x="493" y="0"/>
                  </a:moveTo>
                  <a:lnTo>
                    <a:pt x="493" y="0"/>
                  </a:lnTo>
                  <a:cubicBezTo>
                    <a:pt x="409" y="28"/>
                    <a:pt x="326" y="65"/>
                    <a:pt x="233" y="93"/>
                  </a:cubicBezTo>
                  <a:cubicBezTo>
                    <a:pt x="149" y="130"/>
                    <a:pt x="84" y="177"/>
                    <a:pt x="1" y="223"/>
                  </a:cubicBezTo>
                  <a:cubicBezTo>
                    <a:pt x="47" y="214"/>
                    <a:pt x="84" y="195"/>
                    <a:pt x="131" y="186"/>
                  </a:cubicBezTo>
                  <a:cubicBezTo>
                    <a:pt x="177" y="177"/>
                    <a:pt x="224" y="168"/>
                    <a:pt x="261" y="140"/>
                  </a:cubicBezTo>
                  <a:cubicBezTo>
                    <a:pt x="335" y="93"/>
                    <a:pt x="419"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3"/>
            <p:cNvSpPr/>
            <p:nvPr/>
          </p:nvSpPr>
          <p:spPr>
            <a:xfrm>
              <a:off x="3810925" y="1906800"/>
              <a:ext cx="7925" cy="2350"/>
            </a:xfrm>
            <a:custGeom>
              <a:rect b="b" l="l" r="r" t="t"/>
              <a:pathLst>
                <a:path extrusionOk="0" h="94" w="317">
                  <a:moveTo>
                    <a:pt x="316" y="1"/>
                  </a:moveTo>
                  <a:cubicBezTo>
                    <a:pt x="260" y="1"/>
                    <a:pt x="205" y="10"/>
                    <a:pt x="158" y="19"/>
                  </a:cubicBezTo>
                  <a:cubicBezTo>
                    <a:pt x="112" y="29"/>
                    <a:pt x="56" y="56"/>
                    <a:pt x="0" y="94"/>
                  </a:cubicBezTo>
                  <a:cubicBezTo>
                    <a:pt x="65" y="94"/>
                    <a:pt x="112" y="75"/>
                    <a:pt x="167" y="66"/>
                  </a:cubicBezTo>
                  <a:cubicBezTo>
                    <a:pt x="214" y="56"/>
                    <a:pt x="270" y="2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3"/>
            <p:cNvSpPr/>
            <p:nvPr/>
          </p:nvSpPr>
          <p:spPr>
            <a:xfrm>
              <a:off x="3852950" y="1892400"/>
              <a:ext cx="10025" cy="7450"/>
            </a:xfrm>
            <a:custGeom>
              <a:rect b="b" l="l" r="r" t="t"/>
              <a:pathLst>
                <a:path extrusionOk="0" h="298" w="401">
                  <a:moveTo>
                    <a:pt x="400" y="1"/>
                  </a:moveTo>
                  <a:cubicBezTo>
                    <a:pt x="335" y="38"/>
                    <a:pt x="261" y="84"/>
                    <a:pt x="177" y="131"/>
                  </a:cubicBezTo>
                  <a:cubicBezTo>
                    <a:pt x="159" y="168"/>
                    <a:pt x="122" y="186"/>
                    <a:pt x="94" y="214"/>
                  </a:cubicBezTo>
                  <a:cubicBezTo>
                    <a:pt x="66" y="251"/>
                    <a:pt x="29" y="270"/>
                    <a:pt x="1" y="298"/>
                  </a:cubicBezTo>
                  <a:cubicBezTo>
                    <a:pt x="29" y="279"/>
                    <a:pt x="75" y="270"/>
                    <a:pt x="112" y="251"/>
                  </a:cubicBezTo>
                  <a:lnTo>
                    <a:pt x="215" y="177"/>
                  </a:lnTo>
                  <a:cubicBezTo>
                    <a:pt x="289" y="131"/>
                    <a:pt x="354" y="7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3"/>
            <p:cNvSpPr/>
            <p:nvPr/>
          </p:nvSpPr>
          <p:spPr>
            <a:xfrm>
              <a:off x="3847850" y="1895650"/>
              <a:ext cx="7450" cy="4900"/>
            </a:xfrm>
            <a:custGeom>
              <a:rect b="b" l="l" r="r" t="t"/>
              <a:pathLst>
                <a:path extrusionOk="0" h="196" w="298">
                  <a:moveTo>
                    <a:pt x="298" y="1"/>
                  </a:moveTo>
                  <a:lnTo>
                    <a:pt x="298" y="1"/>
                  </a:lnTo>
                  <a:cubicBezTo>
                    <a:pt x="233" y="29"/>
                    <a:pt x="186" y="56"/>
                    <a:pt x="140" y="94"/>
                  </a:cubicBezTo>
                  <a:lnTo>
                    <a:pt x="0" y="196"/>
                  </a:lnTo>
                  <a:cubicBezTo>
                    <a:pt x="28" y="196"/>
                    <a:pt x="65" y="187"/>
                    <a:pt x="84" y="177"/>
                  </a:cubicBezTo>
                  <a:cubicBezTo>
                    <a:pt x="121" y="168"/>
                    <a:pt x="140" y="140"/>
                    <a:pt x="168" y="131"/>
                  </a:cubicBezTo>
                  <a:cubicBezTo>
                    <a:pt x="186" y="103"/>
                    <a:pt x="214" y="94"/>
                    <a:pt x="233" y="75"/>
                  </a:cubicBezTo>
                  <a:cubicBezTo>
                    <a:pt x="261" y="47"/>
                    <a:pt x="279" y="1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3"/>
            <p:cNvSpPr/>
            <p:nvPr/>
          </p:nvSpPr>
          <p:spPr>
            <a:xfrm>
              <a:off x="3858775" y="1888925"/>
              <a:ext cx="3500" cy="3500"/>
            </a:xfrm>
            <a:custGeom>
              <a:rect b="b" l="l" r="r" t="t"/>
              <a:pathLst>
                <a:path extrusionOk="0" h="140" w="140">
                  <a:moveTo>
                    <a:pt x="139" y="0"/>
                  </a:moveTo>
                  <a:lnTo>
                    <a:pt x="139" y="0"/>
                  </a:lnTo>
                  <a:cubicBezTo>
                    <a:pt x="102" y="28"/>
                    <a:pt x="74" y="47"/>
                    <a:pt x="56" y="56"/>
                  </a:cubicBezTo>
                  <a:lnTo>
                    <a:pt x="19" y="93"/>
                  </a:lnTo>
                  <a:cubicBezTo>
                    <a:pt x="19" y="102"/>
                    <a:pt x="9" y="130"/>
                    <a:pt x="0" y="140"/>
                  </a:cubicBezTo>
                  <a:cubicBezTo>
                    <a:pt x="28" y="140"/>
                    <a:pt x="65" y="121"/>
                    <a:pt x="93" y="93"/>
                  </a:cubicBezTo>
                  <a:cubicBezTo>
                    <a:pt x="102" y="84"/>
                    <a:pt x="112" y="65"/>
                    <a:pt x="121" y="47"/>
                  </a:cubicBezTo>
                  <a:cubicBezTo>
                    <a:pt x="139" y="37"/>
                    <a:pt x="139" y="28"/>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3"/>
            <p:cNvSpPr/>
            <p:nvPr/>
          </p:nvSpPr>
          <p:spPr>
            <a:xfrm>
              <a:off x="3858775" y="1915400"/>
              <a:ext cx="7675" cy="7700"/>
            </a:xfrm>
            <a:custGeom>
              <a:rect b="b" l="l" r="r" t="t"/>
              <a:pathLst>
                <a:path extrusionOk="0" h="308" w="307">
                  <a:moveTo>
                    <a:pt x="297" y="0"/>
                  </a:moveTo>
                  <a:lnTo>
                    <a:pt x="297" y="0"/>
                  </a:lnTo>
                  <a:cubicBezTo>
                    <a:pt x="279" y="84"/>
                    <a:pt x="242" y="140"/>
                    <a:pt x="195" y="196"/>
                  </a:cubicBezTo>
                  <a:cubicBezTo>
                    <a:pt x="167" y="223"/>
                    <a:pt x="139" y="233"/>
                    <a:pt x="102" y="261"/>
                  </a:cubicBezTo>
                  <a:cubicBezTo>
                    <a:pt x="93" y="261"/>
                    <a:pt x="74" y="270"/>
                    <a:pt x="56" y="279"/>
                  </a:cubicBezTo>
                  <a:cubicBezTo>
                    <a:pt x="28" y="279"/>
                    <a:pt x="19" y="288"/>
                    <a:pt x="0" y="307"/>
                  </a:cubicBezTo>
                  <a:lnTo>
                    <a:pt x="56" y="307"/>
                  </a:lnTo>
                  <a:cubicBezTo>
                    <a:pt x="74" y="307"/>
                    <a:pt x="93" y="307"/>
                    <a:pt x="112" y="288"/>
                  </a:cubicBezTo>
                  <a:cubicBezTo>
                    <a:pt x="149" y="279"/>
                    <a:pt x="186" y="251"/>
                    <a:pt x="214" y="233"/>
                  </a:cubicBezTo>
                  <a:cubicBezTo>
                    <a:pt x="242" y="196"/>
                    <a:pt x="279" y="168"/>
                    <a:pt x="288" y="130"/>
                  </a:cubicBezTo>
                  <a:cubicBezTo>
                    <a:pt x="307" y="84"/>
                    <a:pt x="307" y="38"/>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3"/>
            <p:cNvSpPr/>
            <p:nvPr/>
          </p:nvSpPr>
          <p:spPr>
            <a:xfrm>
              <a:off x="3850875" y="1920050"/>
              <a:ext cx="10475" cy="3050"/>
            </a:xfrm>
            <a:custGeom>
              <a:rect b="b" l="l" r="r" t="t"/>
              <a:pathLst>
                <a:path extrusionOk="0" h="122" w="419">
                  <a:moveTo>
                    <a:pt x="418" y="0"/>
                  </a:moveTo>
                  <a:cubicBezTo>
                    <a:pt x="372" y="0"/>
                    <a:pt x="335" y="10"/>
                    <a:pt x="316" y="10"/>
                  </a:cubicBezTo>
                  <a:lnTo>
                    <a:pt x="205" y="47"/>
                  </a:lnTo>
                  <a:lnTo>
                    <a:pt x="102" y="84"/>
                  </a:lnTo>
                  <a:cubicBezTo>
                    <a:pt x="65" y="93"/>
                    <a:pt x="28" y="93"/>
                    <a:pt x="0" y="102"/>
                  </a:cubicBezTo>
                  <a:cubicBezTo>
                    <a:pt x="28" y="121"/>
                    <a:pt x="84" y="121"/>
                    <a:pt x="112" y="121"/>
                  </a:cubicBezTo>
                  <a:cubicBezTo>
                    <a:pt x="149" y="121"/>
                    <a:pt x="186" y="102"/>
                    <a:pt x="223" y="93"/>
                  </a:cubicBezTo>
                  <a:cubicBezTo>
                    <a:pt x="288" y="75"/>
                    <a:pt x="36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3"/>
            <p:cNvSpPr/>
            <p:nvPr/>
          </p:nvSpPr>
          <p:spPr>
            <a:xfrm>
              <a:off x="3845300" y="1925175"/>
              <a:ext cx="10000" cy="1400"/>
            </a:xfrm>
            <a:custGeom>
              <a:rect b="b" l="l" r="r" t="t"/>
              <a:pathLst>
                <a:path extrusionOk="0" h="56" w="400">
                  <a:moveTo>
                    <a:pt x="330" y="1"/>
                  </a:moveTo>
                  <a:cubicBezTo>
                    <a:pt x="286" y="1"/>
                    <a:pt x="245" y="9"/>
                    <a:pt x="195" y="9"/>
                  </a:cubicBezTo>
                  <a:cubicBezTo>
                    <a:pt x="130" y="9"/>
                    <a:pt x="65" y="18"/>
                    <a:pt x="0" y="18"/>
                  </a:cubicBezTo>
                  <a:cubicBezTo>
                    <a:pt x="19" y="37"/>
                    <a:pt x="56" y="55"/>
                    <a:pt x="93" y="55"/>
                  </a:cubicBezTo>
                  <a:lnTo>
                    <a:pt x="195" y="55"/>
                  </a:lnTo>
                  <a:cubicBezTo>
                    <a:pt x="232" y="55"/>
                    <a:pt x="270" y="55"/>
                    <a:pt x="307" y="37"/>
                  </a:cubicBezTo>
                  <a:cubicBezTo>
                    <a:pt x="335" y="28"/>
                    <a:pt x="363" y="18"/>
                    <a:pt x="400" y="9"/>
                  </a:cubicBezTo>
                  <a:cubicBezTo>
                    <a:pt x="375" y="3"/>
                    <a:pt x="352" y="1"/>
                    <a:pt x="3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3"/>
            <p:cNvSpPr/>
            <p:nvPr/>
          </p:nvSpPr>
          <p:spPr>
            <a:xfrm>
              <a:off x="3854350" y="1917950"/>
              <a:ext cx="6075" cy="2550"/>
            </a:xfrm>
            <a:custGeom>
              <a:rect b="b" l="l" r="r" t="t"/>
              <a:pathLst>
                <a:path extrusionOk="0" h="102" w="243">
                  <a:moveTo>
                    <a:pt x="242" y="1"/>
                  </a:moveTo>
                  <a:cubicBezTo>
                    <a:pt x="196" y="1"/>
                    <a:pt x="159" y="19"/>
                    <a:pt x="121" y="38"/>
                  </a:cubicBezTo>
                  <a:cubicBezTo>
                    <a:pt x="75" y="66"/>
                    <a:pt x="47" y="75"/>
                    <a:pt x="1" y="94"/>
                  </a:cubicBezTo>
                  <a:cubicBezTo>
                    <a:pt x="15" y="99"/>
                    <a:pt x="29" y="101"/>
                    <a:pt x="44" y="101"/>
                  </a:cubicBezTo>
                  <a:cubicBezTo>
                    <a:pt x="76" y="101"/>
                    <a:pt x="108" y="91"/>
                    <a:pt x="140" y="84"/>
                  </a:cubicBezTo>
                  <a:cubicBezTo>
                    <a:pt x="149" y="75"/>
                    <a:pt x="168" y="66"/>
                    <a:pt x="196" y="47"/>
                  </a:cubicBezTo>
                  <a:cubicBezTo>
                    <a:pt x="205" y="38"/>
                    <a:pt x="233" y="28"/>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3"/>
            <p:cNvSpPr/>
            <p:nvPr/>
          </p:nvSpPr>
          <p:spPr>
            <a:xfrm>
              <a:off x="3804650" y="1915625"/>
              <a:ext cx="8850" cy="4675"/>
            </a:xfrm>
            <a:custGeom>
              <a:rect b="b" l="l" r="r" t="t"/>
              <a:pathLst>
                <a:path extrusionOk="0" h="187" w="354">
                  <a:moveTo>
                    <a:pt x="0" y="1"/>
                  </a:moveTo>
                  <a:lnTo>
                    <a:pt x="75" y="75"/>
                  </a:lnTo>
                  <a:cubicBezTo>
                    <a:pt x="93" y="94"/>
                    <a:pt x="121" y="112"/>
                    <a:pt x="149" y="131"/>
                  </a:cubicBezTo>
                  <a:cubicBezTo>
                    <a:pt x="214" y="168"/>
                    <a:pt x="279" y="187"/>
                    <a:pt x="353" y="187"/>
                  </a:cubicBezTo>
                  <a:cubicBezTo>
                    <a:pt x="288" y="168"/>
                    <a:pt x="233" y="131"/>
                    <a:pt x="177" y="94"/>
                  </a:cubicBezTo>
                  <a:cubicBezTo>
                    <a:pt x="121" y="66"/>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3"/>
            <p:cNvSpPr/>
            <p:nvPr/>
          </p:nvSpPr>
          <p:spPr>
            <a:xfrm>
              <a:off x="3809050" y="1915400"/>
              <a:ext cx="7000" cy="3125"/>
            </a:xfrm>
            <a:custGeom>
              <a:rect b="b" l="l" r="r" t="t"/>
              <a:pathLst>
                <a:path extrusionOk="0" h="125" w="280">
                  <a:moveTo>
                    <a:pt x="1" y="0"/>
                  </a:moveTo>
                  <a:lnTo>
                    <a:pt x="1" y="0"/>
                  </a:lnTo>
                  <a:cubicBezTo>
                    <a:pt x="10" y="38"/>
                    <a:pt x="19" y="47"/>
                    <a:pt x="47" y="56"/>
                  </a:cubicBezTo>
                  <a:lnTo>
                    <a:pt x="112" y="93"/>
                  </a:lnTo>
                  <a:cubicBezTo>
                    <a:pt x="154" y="114"/>
                    <a:pt x="196" y="125"/>
                    <a:pt x="238" y="125"/>
                  </a:cubicBezTo>
                  <a:cubicBezTo>
                    <a:pt x="252" y="125"/>
                    <a:pt x="266" y="124"/>
                    <a:pt x="280" y="121"/>
                  </a:cubicBezTo>
                  <a:lnTo>
                    <a:pt x="205" y="84"/>
                  </a:lnTo>
                  <a:cubicBezTo>
                    <a:pt x="187" y="84"/>
                    <a:pt x="159" y="75"/>
                    <a:pt x="140" y="56"/>
                  </a:cubicBezTo>
                  <a:cubicBezTo>
                    <a:pt x="94" y="3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3"/>
            <p:cNvSpPr/>
            <p:nvPr/>
          </p:nvSpPr>
          <p:spPr>
            <a:xfrm>
              <a:off x="3812775" y="1913125"/>
              <a:ext cx="7925" cy="1725"/>
            </a:xfrm>
            <a:custGeom>
              <a:rect b="b" l="l" r="r" t="t"/>
              <a:pathLst>
                <a:path extrusionOk="0" h="69" w="317">
                  <a:moveTo>
                    <a:pt x="229" y="1"/>
                  </a:moveTo>
                  <a:cubicBezTo>
                    <a:pt x="200" y="1"/>
                    <a:pt x="172" y="3"/>
                    <a:pt x="149" y="8"/>
                  </a:cubicBezTo>
                  <a:cubicBezTo>
                    <a:pt x="103" y="17"/>
                    <a:pt x="47" y="36"/>
                    <a:pt x="0" y="54"/>
                  </a:cubicBezTo>
                  <a:cubicBezTo>
                    <a:pt x="28" y="64"/>
                    <a:pt x="54" y="68"/>
                    <a:pt x="81" y="68"/>
                  </a:cubicBezTo>
                  <a:cubicBezTo>
                    <a:pt x="107" y="68"/>
                    <a:pt x="135" y="64"/>
                    <a:pt x="168" y="54"/>
                  </a:cubicBezTo>
                  <a:cubicBezTo>
                    <a:pt x="196" y="54"/>
                    <a:pt x="223" y="54"/>
                    <a:pt x="242" y="45"/>
                  </a:cubicBezTo>
                  <a:lnTo>
                    <a:pt x="316" y="8"/>
                  </a:lnTo>
                  <a:cubicBezTo>
                    <a:pt x="289" y="3"/>
                    <a:pt x="258" y="1"/>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3"/>
            <p:cNvSpPr/>
            <p:nvPr/>
          </p:nvSpPr>
          <p:spPr>
            <a:xfrm>
              <a:off x="3816725" y="1916625"/>
              <a:ext cx="6750" cy="1700"/>
            </a:xfrm>
            <a:custGeom>
              <a:rect b="b" l="l" r="r" t="t"/>
              <a:pathLst>
                <a:path extrusionOk="0" h="68" w="270">
                  <a:moveTo>
                    <a:pt x="75" y="0"/>
                  </a:moveTo>
                  <a:cubicBezTo>
                    <a:pt x="52" y="0"/>
                    <a:pt x="28" y="3"/>
                    <a:pt x="0" y="7"/>
                  </a:cubicBezTo>
                  <a:cubicBezTo>
                    <a:pt x="38" y="35"/>
                    <a:pt x="84" y="44"/>
                    <a:pt x="131" y="54"/>
                  </a:cubicBezTo>
                  <a:cubicBezTo>
                    <a:pt x="154" y="63"/>
                    <a:pt x="177" y="68"/>
                    <a:pt x="200" y="68"/>
                  </a:cubicBezTo>
                  <a:cubicBezTo>
                    <a:pt x="223" y="68"/>
                    <a:pt x="247" y="63"/>
                    <a:pt x="270" y="54"/>
                  </a:cubicBezTo>
                  <a:cubicBezTo>
                    <a:pt x="233" y="35"/>
                    <a:pt x="196" y="26"/>
                    <a:pt x="149" y="7"/>
                  </a:cubicBezTo>
                  <a:cubicBezTo>
                    <a:pt x="121" y="3"/>
                    <a:pt x="98"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3"/>
            <p:cNvSpPr/>
            <p:nvPr/>
          </p:nvSpPr>
          <p:spPr>
            <a:xfrm>
              <a:off x="3816725" y="1921350"/>
              <a:ext cx="8850" cy="2075"/>
            </a:xfrm>
            <a:custGeom>
              <a:rect b="b" l="l" r="r" t="t"/>
              <a:pathLst>
                <a:path extrusionOk="0" h="83" w="354">
                  <a:moveTo>
                    <a:pt x="51" y="0"/>
                  </a:moveTo>
                  <a:cubicBezTo>
                    <a:pt x="35" y="0"/>
                    <a:pt x="18" y="1"/>
                    <a:pt x="0" y="4"/>
                  </a:cubicBezTo>
                  <a:cubicBezTo>
                    <a:pt x="65" y="41"/>
                    <a:pt x="121" y="50"/>
                    <a:pt x="177" y="69"/>
                  </a:cubicBezTo>
                  <a:cubicBezTo>
                    <a:pt x="216" y="76"/>
                    <a:pt x="260" y="82"/>
                    <a:pt x="303" y="82"/>
                  </a:cubicBezTo>
                  <a:cubicBezTo>
                    <a:pt x="320" y="82"/>
                    <a:pt x="337" y="81"/>
                    <a:pt x="353" y="78"/>
                  </a:cubicBezTo>
                  <a:cubicBezTo>
                    <a:pt x="298" y="41"/>
                    <a:pt x="233" y="32"/>
                    <a:pt x="177" y="23"/>
                  </a:cubicBezTo>
                  <a:cubicBezTo>
                    <a:pt x="136" y="9"/>
                    <a:pt x="95" y="0"/>
                    <a:pt x="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3"/>
            <p:cNvSpPr/>
            <p:nvPr/>
          </p:nvSpPr>
          <p:spPr>
            <a:xfrm>
              <a:off x="3830425" y="1864350"/>
              <a:ext cx="10950" cy="4150"/>
            </a:xfrm>
            <a:custGeom>
              <a:rect b="b" l="l" r="r" t="t"/>
              <a:pathLst>
                <a:path extrusionOk="0" h="166" w="438">
                  <a:moveTo>
                    <a:pt x="380" y="1"/>
                  </a:moveTo>
                  <a:cubicBezTo>
                    <a:pt x="361" y="1"/>
                    <a:pt x="340" y="3"/>
                    <a:pt x="316" y="8"/>
                  </a:cubicBezTo>
                  <a:cubicBezTo>
                    <a:pt x="279" y="8"/>
                    <a:pt x="233" y="17"/>
                    <a:pt x="196" y="36"/>
                  </a:cubicBezTo>
                  <a:cubicBezTo>
                    <a:pt x="121" y="54"/>
                    <a:pt x="47" y="91"/>
                    <a:pt x="1" y="166"/>
                  </a:cubicBezTo>
                  <a:cubicBezTo>
                    <a:pt x="38" y="147"/>
                    <a:pt x="75" y="129"/>
                    <a:pt x="103" y="119"/>
                  </a:cubicBezTo>
                  <a:lnTo>
                    <a:pt x="214" y="82"/>
                  </a:lnTo>
                  <a:cubicBezTo>
                    <a:pt x="279" y="54"/>
                    <a:pt x="363" y="36"/>
                    <a:pt x="437" y="8"/>
                  </a:cubicBezTo>
                  <a:cubicBezTo>
                    <a:pt x="419" y="3"/>
                    <a:pt x="400" y="1"/>
                    <a:pt x="3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3"/>
            <p:cNvSpPr/>
            <p:nvPr/>
          </p:nvSpPr>
          <p:spPr>
            <a:xfrm>
              <a:off x="3829275" y="1867325"/>
              <a:ext cx="8600" cy="4675"/>
            </a:xfrm>
            <a:custGeom>
              <a:rect b="b" l="l" r="r" t="t"/>
              <a:pathLst>
                <a:path extrusionOk="0" h="187" w="344">
                  <a:moveTo>
                    <a:pt x="344" y="0"/>
                  </a:moveTo>
                  <a:cubicBezTo>
                    <a:pt x="307" y="0"/>
                    <a:pt x="270" y="10"/>
                    <a:pt x="242" y="10"/>
                  </a:cubicBezTo>
                  <a:cubicBezTo>
                    <a:pt x="214" y="19"/>
                    <a:pt x="186" y="28"/>
                    <a:pt x="149" y="47"/>
                  </a:cubicBezTo>
                  <a:cubicBezTo>
                    <a:pt x="93" y="75"/>
                    <a:pt x="37" y="121"/>
                    <a:pt x="0" y="186"/>
                  </a:cubicBezTo>
                  <a:lnTo>
                    <a:pt x="84" y="140"/>
                  </a:lnTo>
                  <a:cubicBezTo>
                    <a:pt x="112" y="121"/>
                    <a:pt x="140" y="102"/>
                    <a:pt x="167" y="93"/>
                  </a:cubicBezTo>
                  <a:cubicBezTo>
                    <a:pt x="223" y="56"/>
                    <a:pt x="279" y="2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3"/>
            <p:cNvSpPr/>
            <p:nvPr/>
          </p:nvSpPr>
          <p:spPr>
            <a:xfrm>
              <a:off x="3825775" y="1871975"/>
              <a:ext cx="8150" cy="6050"/>
            </a:xfrm>
            <a:custGeom>
              <a:rect b="b" l="l" r="r" t="t"/>
              <a:pathLst>
                <a:path extrusionOk="0" h="242" w="326">
                  <a:moveTo>
                    <a:pt x="326" y="0"/>
                  </a:moveTo>
                  <a:cubicBezTo>
                    <a:pt x="261" y="19"/>
                    <a:pt x="205" y="46"/>
                    <a:pt x="140" y="93"/>
                  </a:cubicBezTo>
                  <a:cubicBezTo>
                    <a:pt x="122" y="112"/>
                    <a:pt x="84" y="139"/>
                    <a:pt x="57" y="158"/>
                  </a:cubicBezTo>
                  <a:cubicBezTo>
                    <a:pt x="38" y="186"/>
                    <a:pt x="10" y="204"/>
                    <a:pt x="1" y="242"/>
                  </a:cubicBezTo>
                  <a:lnTo>
                    <a:pt x="84" y="186"/>
                  </a:lnTo>
                  <a:cubicBezTo>
                    <a:pt x="103" y="158"/>
                    <a:pt x="140" y="149"/>
                    <a:pt x="168" y="121"/>
                  </a:cubicBezTo>
                  <a:cubicBezTo>
                    <a:pt x="224" y="93"/>
                    <a:pt x="280" y="3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3"/>
            <p:cNvSpPr/>
            <p:nvPr/>
          </p:nvSpPr>
          <p:spPr>
            <a:xfrm>
              <a:off x="3818350" y="1873350"/>
              <a:ext cx="7000" cy="7475"/>
            </a:xfrm>
            <a:custGeom>
              <a:rect b="b" l="l" r="r" t="t"/>
              <a:pathLst>
                <a:path extrusionOk="0" h="299" w="280">
                  <a:moveTo>
                    <a:pt x="279" y="1"/>
                  </a:moveTo>
                  <a:lnTo>
                    <a:pt x="279" y="1"/>
                  </a:lnTo>
                  <a:cubicBezTo>
                    <a:pt x="223" y="38"/>
                    <a:pt x="158" y="75"/>
                    <a:pt x="112" y="131"/>
                  </a:cubicBezTo>
                  <a:cubicBezTo>
                    <a:pt x="93" y="149"/>
                    <a:pt x="66" y="177"/>
                    <a:pt x="47" y="205"/>
                  </a:cubicBezTo>
                  <a:cubicBezTo>
                    <a:pt x="19" y="233"/>
                    <a:pt x="10" y="270"/>
                    <a:pt x="0" y="298"/>
                  </a:cubicBezTo>
                  <a:lnTo>
                    <a:pt x="84" y="233"/>
                  </a:lnTo>
                  <a:lnTo>
                    <a:pt x="149" y="159"/>
                  </a:lnTo>
                  <a:cubicBezTo>
                    <a:pt x="196" y="112"/>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3"/>
            <p:cNvSpPr/>
            <p:nvPr/>
          </p:nvSpPr>
          <p:spPr>
            <a:xfrm>
              <a:off x="3813925" y="1881025"/>
              <a:ext cx="8175" cy="7450"/>
            </a:xfrm>
            <a:custGeom>
              <a:rect b="b" l="l" r="r" t="t"/>
              <a:pathLst>
                <a:path extrusionOk="0" h="298" w="327">
                  <a:moveTo>
                    <a:pt x="326" y="0"/>
                  </a:moveTo>
                  <a:cubicBezTo>
                    <a:pt x="243" y="38"/>
                    <a:pt x="187" y="75"/>
                    <a:pt x="140" y="121"/>
                  </a:cubicBezTo>
                  <a:lnTo>
                    <a:pt x="57" y="205"/>
                  </a:lnTo>
                  <a:cubicBezTo>
                    <a:pt x="38" y="223"/>
                    <a:pt x="10" y="261"/>
                    <a:pt x="1" y="298"/>
                  </a:cubicBezTo>
                  <a:cubicBezTo>
                    <a:pt x="29" y="270"/>
                    <a:pt x="57" y="251"/>
                    <a:pt x="85" y="223"/>
                  </a:cubicBezTo>
                  <a:lnTo>
                    <a:pt x="168" y="158"/>
                  </a:lnTo>
                  <a:cubicBezTo>
                    <a:pt x="224" y="112"/>
                    <a:pt x="280" y="65"/>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3"/>
            <p:cNvSpPr/>
            <p:nvPr/>
          </p:nvSpPr>
          <p:spPr>
            <a:xfrm>
              <a:off x="3841800" y="1890350"/>
              <a:ext cx="4450" cy="2075"/>
            </a:xfrm>
            <a:custGeom>
              <a:rect b="b" l="l" r="r" t="t"/>
              <a:pathLst>
                <a:path extrusionOk="0" h="83" w="178">
                  <a:moveTo>
                    <a:pt x="145" y="1"/>
                  </a:moveTo>
                  <a:cubicBezTo>
                    <a:pt x="120" y="1"/>
                    <a:pt x="98" y="14"/>
                    <a:pt x="84" y="27"/>
                  </a:cubicBezTo>
                  <a:cubicBezTo>
                    <a:pt x="47" y="36"/>
                    <a:pt x="29" y="55"/>
                    <a:pt x="1" y="83"/>
                  </a:cubicBezTo>
                  <a:cubicBezTo>
                    <a:pt x="38" y="83"/>
                    <a:pt x="57" y="73"/>
                    <a:pt x="94" y="64"/>
                  </a:cubicBezTo>
                  <a:cubicBezTo>
                    <a:pt x="131" y="55"/>
                    <a:pt x="150" y="36"/>
                    <a:pt x="177" y="8"/>
                  </a:cubicBezTo>
                  <a:cubicBezTo>
                    <a:pt x="166" y="3"/>
                    <a:pt x="156" y="1"/>
                    <a:pt x="1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3"/>
            <p:cNvSpPr/>
            <p:nvPr/>
          </p:nvSpPr>
          <p:spPr>
            <a:xfrm>
              <a:off x="3846225" y="1890075"/>
              <a:ext cx="3975" cy="2350"/>
            </a:xfrm>
            <a:custGeom>
              <a:rect b="b" l="l" r="r" t="t"/>
              <a:pathLst>
                <a:path extrusionOk="0" h="94" w="159">
                  <a:moveTo>
                    <a:pt x="158" y="1"/>
                  </a:moveTo>
                  <a:cubicBezTo>
                    <a:pt x="130" y="1"/>
                    <a:pt x="103" y="19"/>
                    <a:pt x="65" y="29"/>
                  </a:cubicBezTo>
                  <a:cubicBezTo>
                    <a:pt x="47" y="47"/>
                    <a:pt x="19" y="66"/>
                    <a:pt x="0" y="94"/>
                  </a:cubicBezTo>
                  <a:cubicBezTo>
                    <a:pt x="38" y="94"/>
                    <a:pt x="65" y="84"/>
                    <a:pt x="93" y="75"/>
                  </a:cubicBezTo>
                  <a:cubicBezTo>
                    <a:pt x="112" y="47"/>
                    <a:pt x="140"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3"/>
            <p:cNvSpPr/>
            <p:nvPr/>
          </p:nvSpPr>
          <p:spPr>
            <a:xfrm>
              <a:off x="3806975" y="1891950"/>
              <a:ext cx="4425" cy="5825"/>
            </a:xfrm>
            <a:custGeom>
              <a:rect b="b" l="l" r="r" t="t"/>
              <a:pathLst>
                <a:path extrusionOk="0" h="233" w="177">
                  <a:moveTo>
                    <a:pt x="177" y="0"/>
                  </a:moveTo>
                  <a:lnTo>
                    <a:pt x="177" y="0"/>
                  </a:lnTo>
                  <a:cubicBezTo>
                    <a:pt x="130" y="19"/>
                    <a:pt x="93" y="56"/>
                    <a:pt x="56" y="102"/>
                  </a:cubicBezTo>
                  <a:cubicBezTo>
                    <a:pt x="47" y="112"/>
                    <a:pt x="37" y="139"/>
                    <a:pt x="28" y="158"/>
                  </a:cubicBezTo>
                  <a:cubicBezTo>
                    <a:pt x="10" y="186"/>
                    <a:pt x="0" y="204"/>
                    <a:pt x="0" y="232"/>
                  </a:cubicBezTo>
                  <a:cubicBezTo>
                    <a:pt x="47" y="195"/>
                    <a:pt x="75" y="158"/>
                    <a:pt x="102" y="130"/>
                  </a:cubicBezTo>
                  <a:cubicBezTo>
                    <a:pt x="130" y="93"/>
                    <a:pt x="149" y="4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3"/>
            <p:cNvSpPr/>
            <p:nvPr/>
          </p:nvSpPr>
          <p:spPr>
            <a:xfrm>
              <a:off x="3787000" y="2073750"/>
              <a:ext cx="66675" cy="67825"/>
            </a:xfrm>
            <a:custGeom>
              <a:rect b="b" l="l" r="r" t="t"/>
              <a:pathLst>
                <a:path extrusionOk="0" h="2713" w="2667">
                  <a:moveTo>
                    <a:pt x="451" y="1"/>
                  </a:moveTo>
                  <a:cubicBezTo>
                    <a:pt x="440" y="1"/>
                    <a:pt x="429" y="1"/>
                    <a:pt x="418" y="3"/>
                  </a:cubicBezTo>
                  <a:cubicBezTo>
                    <a:pt x="158" y="31"/>
                    <a:pt x="56" y="356"/>
                    <a:pt x="28" y="625"/>
                  </a:cubicBezTo>
                  <a:cubicBezTo>
                    <a:pt x="0" y="1285"/>
                    <a:pt x="112" y="1945"/>
                    <a:pt x="381" y="2548"/>
                  </a:cubicBezTo>
                  <a:cubicBezTo>
                    <a:pt x="425" y="2673"/>
                    <a:pt x="544" y="2712"/>
                    <a:pt x="663" y="2712"/>
                  </a:cubicBezTo>
                  <a:cubicBezTo>
                    <a:pt x="749" y="2712"/>
                    <a:pt x="834" y="2692"/>
                    <a:pt x="892" y="2669"/>
                  </a:cubicBezTo>
                  <a:cubicBezTo>
                    <a:pt x="1496" y="2474"/>
                    <a:pt x="2063" y="2121"/>
                    <a:pt x="2434" y="1610"/>
                  </a:cubicBezTo>
                  <a:cubicBezTo>
                    <a:pt x="2555" y="1461"/>
                    <a:pt x="2648" y="1276"/>
                    <a:pt x="2657" y="1080"/>
                  </a:cubicBezTo>
                  <a:cubicBezTo>
                    <a:pt x="2667" y="876"/>
                    <a:pt x="2555" y="672"/>
                    <a:pt x="2369" y="616"/>
                  </a:cubicBezTo>
                  <a:cubicBezTo>
                    <a:pt x="2332" y="605"/>
                    <a:pt x="2295" y="599"/>
                    <a:pt x="2259" y="599"/>
                  </a:cubicBezTo>
                  <a:cubicBezTo>
                    <a:pt x="2088" y="599"/>
                    <a:pt x="1930" y="715"/>
                    <a:pt x="1784" y="830"/>
                  </a:cubicBezTo>
                  <a:cubicBezTo>
                    <a:pt x="1831" y="681"/>
                    <a:pt x="1886" y="523"/>
                    <a:pt x="1868" y="356"/>
                  </a:cubicBezTo>
                  <a:cubicBezTo>
                    <a:pt x="1849" y="198"/>
                    <a:pt x="1728" y="31"/>
                    <a:pt x="1570" y="12"/>
                  </a:cubicBezTo>
                  <a:cubicBezTo>
                    <a:pt x="1555" y="10"/>
                    <a:pt x="1540" y="8"/>
                    <a:pt x="1525" y="8"/>
                  </a:cubicBezTo>
                  <a:cubicBezTo>
                    <a:pt x="1368" y="8"/>
                    <a:pt x="1238" y="136"/>
                    <a:pt x="1162" y="272"/>
                  </a:cubicBezTo>
                  <a:cubicBezTo>
                    <a:pt x="1078" y="430"/>
                    <a:pt x="1031" y="588"/>
                    <a:pt x="929" y="727"/>
                  </a:cubicBezTo>
                  <a:cubicBezTo>
                    <a:pt x="901" y="570"/>
                    <a:pt x="892" y="402"/>
                    <a:pt x="809" y="254"/>
                  </a:cubicBezTo>
                  <a:cubicBezTo>
                    <a:pt x="748" y="115"/>
                    <a:pt x="599" y="1"/>
                    <a:pt x="4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3"/>
            <p:cNvSpPr/>
            <p:nvPr/>
          </p:nvSpPr>
          <p:spPr>
            <a:xfrm>
              <a:off x="3787000" y="2072425"/>
              <a:ext cx="67850" cy="69000"/>
            </a:xfrm>
            <a:custGeom>
              <a:rect b="b" l="l" r="r" t="t"/>
              <a:pathLst>
                <a:path extrusionOk="0" h="2760" w="2714">
                  <a:moveTo>
                    <a:pt x="1542" y="0"/>
                  </a:moveTo>
                  <a:cubicBezTo>
                    <a:pt x="1440" y="0"/>
                    <a:pt x="1347" y="37"/>
                    <a:pt x="1273" y="93"/>
                  </a:cubicBezTo>
                  <a:cubicBezTo>
                    <a:pt x="1208" y="158"/>
                    <a:pt x="1143" y="223"/>
                    <a:pt x="1097" y="307"/>
                  </a:cubicBezTo>
                  <a:cubicBezTo>
                    <a:pt x="1041" y="418"/>
                    <a:pt x="994" y="548"/>
                    <a:pt x="939" y="650"/>
                  </a:cubicBezTo>
                  <a:cubicBezTo>
                    <a:pt x="929" y="539"/>
                    <a:pt x="901" y="409"/>
                    <a:pt x="846" y="307"/>
                  </a:cubicBezTo>
                  <a:cubicBezTo>
                    <a:pt x="809" y="232"/>
                    <a:pt x="753" y="167"/>
                    <a:pt x="697" y="112"/>
                  </a:cubicBezTo>
                  <a:cubicBezTo>
                    <a:pt x="623" y="65"/>
                    <a:pt x="539" y="28"/>
                    <a:pt x="465" y="19"/>
                  </a:cubicBezTo>
                  <a:cubicBezTo>
                    <a:pt x="381" y="19"/>
                    <a:pt x="288" y="37"/>
                    <a:pt x="232" y="93"/>
                  </a:cubicBezTo>
                  <a:cubicBezTo>
                    <a:pt x="158" y="158"/>
                    <a:pt x="121" y="223"/>
                    <a:pt x="93" y="297"/>
                  </a:cubicBezTo>
                  <a:cubicBezTo>
                    <a:pt x="28" y="446"/>
                    <a:pt x="10" y="604"/>
                    <a:pt x="10" y="762"/>
                  </a:cubicBezTo>
                  <a:cubicBezTo>
                    <a:pt x="0" y="1068"/>
                    <a:pt x="28" y="1384"/>
                    <a:pt x="93" y="1700"/>
                  </a:cubicBezTo>
                  <a:cubicBezTo>
                    <a:pt x="28" y="1384"/>
                    <a:pt x="19" y="1068"/>
                    <a:pt x="28" y="771"/>
                  </a:cubicBezTo>
                  <a:cubicBezTo>
                    <a:pt x="47" y="623"/>
                    <a:pt x="65" y="455"/>
                    <a:pt x="121" y="316"/>
                  </a:cubicBezTo>
                  <a:cubicBezTo>
                    <a:pt x="158" y="251"/>
                    <a:pt x="195" y="186"/>
                    <a:pt x="251" y="139"/>
                  </a:cubicBezTo>
                  <a:cubicBezTo>
                    <a:pt x="307" y="93"/>
                    <a:pt x="381" y="74"/>
                    <a:pt x="446" y="74"/>
                  </a:cubicBezTo>
                  <a:cubicBezTo>
                    <a:pt x="521" y="74"/>
                    <a:pt x="586" y="112"/>
                    <a:pt x="651" y="158"/>
                  </a:cubicBezTo>
                  <a:cubicBezTo>
                    <a:pt x="706" y="204"/>
                    <a:pt x="753" y="260"/>
                    <a:pt x="771" y="325"/>
                  </a:cubicBezTo>
                  <a:cubicBezTo>
                    <a:pt x="836" y="465"/>
                    <a:pt x="855" y="623"/>
                    <a:pt x="864" y="771"/>
                  </a:cubicBezTo>
                  <a:lnTo>
                    <a:pt x="883" y="873"/>
                  </a:lnTo>
                  <a:lnTo>
                    <a:pt x="948" y="790"/>
                  </a:lnTo>
                  <a:cubicBezTo>
                    <a:pt x="1069" y="650"/>
                    <a:pt x="1115" y="483"/>
                    <a:pt x="1189" y="344"/>
                  </a:cubicBezTo>
                  <a:cubicBezTo>
                    <a:pt x="1227" y="269"/>
                    <a:pt x="1282" y="214"/>
                    <a:pt x="1347" y="167"/>
                  </a:cubicBezTo>
                  <a:cubicBezTo>
                    <a:pt x="1397" y="126"/>
                    <a:pt x="1455" y="91"/>
                    <a:pt x="1520" y="91"/>
                  </a:cubicBezTo>
                  <a:cubicBezTo>
                    <a:pt x="1527" y="91"/>
                    <a:pt x="1535" y="92"/>
                    <a:pt x="1542" y="93"/>
                  </a:cubicBezTo>
                  <a:cubicBezTo>
                    <a:pt x="1608" y="93"/>
                    <a:pt x="1682" y="130"/>
                    <a:pt x="1728" y="186"/>
                  </a:cubicBezTo>
                  <a:cubicBezTo>
                    <a:pt x="1775" y="251"/>
                    <a:pt x="1812" y="316"/>
                    <a:pt x="1821" y="390"/>
                  </a:cubicBezTo>
                  <a:cubicBezTo>
                    <a:pt x="1840" y="539"/>
                    <a:pt x="1793" y="697"/>
                    <a:pt x="1738" y="864"/>
                  </a:cubicBezTo>
                  <a:lnTo>
                    <a:pt x="1691" y="1013"/>
                  </a:lnTo>
                  <a:lnTo>
                    <a:pt x="1812" y="920"/>
                  </a:lnTo>
                  <a:cubicBezTo>
                    <a:pt x="1877" y="864"/>
                    <a:pt x="1951" y="818"/>
                    <a:pt x="2016" y="771"/>
                  </a:cubicBezTo>
                  <a:cubicBezTo>
                    <a:pt x="2091" y="725"/>
                    <a:pt x="2165" y="697"/>
                    <a:pt x="2249" y="688"/>
                  </a:cubicBezTo>
                  <a:cubicBezTo>
                    <a:pt x="2332" y="688"/>
                    <a:pt x="2416" y="715"/>
                    <a:pt x="2472" y="771"/>
                  </a:cubicBezTo>
                  <a:cubicBezTo>
                    <a:pt x="2527" y="827"/>
                    <a:pt x="2574" y="901"/>
                    <a:pt x="2602" y="976"/>
                  </a:cubicBezTo>
                  <a:cubicBezTo>
                    <a:pt x="2620" y="1059"/>
                    <a:pt x="2620" y="1143"/>
                    <a:pt x="2611" y="1236"/>
                  </a:cubicBezTo>
                  <a:cubicBezTo>
                    <a:pt x="2602" y="1319"/>
                    <a:pt x="2564" y="1394"/>
                    <a:pt x="2518" y="1477"/>
                  </a:cubicBezTo>
                  <a:cubicBezTo>
                    <a:pt x="2472" y="1561"/>
                    <a:pt x="2425" y="1626"/>
                    <a:pt x="2369" y="1700"/>
                  </a:cubicBezTo>
                  <a:lnTo>
                    <a:pt x="2193" y="1905"/>
                  </a:lnTo>
                  <a:cubicBezTo>
                    <a:pt x="1951" y="2174"/>
                    <a:pt x="1645" y="2388"/>
                    <a:pt x="1320" y="2536"/>
                  </a:cubicBezTo>
                  <a:cubicBezTo>
                    <a:pt x="1645" y="2388"/>
                    <a:pt x="1961" y="2174"/>
                    <a:pt x="2211" y="1923"/>
                  </a:cubicBezTo>
                  <a:cubicBezTo>
                    <a:pt x="2276" y="1849"/>
                    <a:pt x="2342" y="1793"/>
                    <a:pt x="2397" y="1710"/>
                  </a:cubicBezTo>
                  <a:cubicBezTo>
                    <a:pt x="2462" y="1644"/>
                    <a:pt x="2509" y="1561"/>
                    <a:pt x="2555" y="1487"/>
                  </a:cubicBezTo>
                  <a:cubicBezTo>
                    <a:pt x="2620" y="1422"/>
                    <a:pt x="2667" y="1338"/>
                    <a:pt x="2695" y="1245"/>
                  </a:cubicBezTo>
                  <a:cubicBezTo>
                    <a:pt x="2713" y="1152"/>
                    <a:pt x="2713" y="1059"/>
                    <a:pt x="2695" y="966"/>
                  </a:cubicBezTo>
                  <a:cubicBezTo>
                    <a:pt x="2667" y="873"/>
                    <a:pt x="2620" y="780"/>
                    <a:pt x="2555" y="725"/>
                  </a:cubicBezTo>
                  <a:cubicBezTo>
                    <a:pt x="2481" y="650"/>
                    <a:pt x="2379" y="623"/>
                    <a:pt x="2276" y="623"/>
                  </a:cubicBezTo>
                  <a:cubicBezTo>
                    <a:pt x="2165" y="623"/>
                    <a:pt x="2072" y="650"/>
                    <a:pt x="1998" y="697"/>
                  </a:cubicBezTo>
                  <a:cubicBezTo>
                    <a:pt x="1961" y="725"/>
                    <a:pt x="1914" y="743"/>
                    <a:pt x="1877" y="771"/>
                  </a:cubicBezTo>
                  <a:cubicBezTo>
                    <a:pt x="1886" y="734"/>
                    <a:pt x="1905" y="697"/>
                    <a:pt x="1905" y="650"/>
                  </a:cubicBezTo>
                  <a:cubicBezTo>
                    <a:pt x="1923" y="576"/>
                    <a:pt x="1923" y="483"/>
                    <a:pt x="1914" y="390"/>
                  </a:cubicBezTo>
                  <a:cubicBezTo>
                    <a:pt x="1905" y="297"/>
                    <a:pt x="1868" y="214"/>
                    <a:pt x="1793" y="130"/>
                  </a:cubicBezTo>
                  <a:cubicBezTo>
                    <a:pt x="1738" y="65"/>
                    <a:pt x="1645" y="0"/>
                    <a:pt x="1542" y="0"/>
                  </a:cubicBezTo>
                  <a:close/>
                  <a:moveTo>
                    <a:pt x="344" y="2601"/>
                  </a:moveTo>
                  <a:cubicBezTo>
                    <a:pt x="353" y="2648"/>
                    <a:pt x="390" y="2685"/>
                    <a:pt x="428" y="2713"/>
                  </a:cubicBezTo>
                  <a:cubicBezTo>
                    <a:pt x="390" y="2685"/>
                    <a:pt x="372" y="2639"/>
                    <a:pt x="344" y="2601"/>
                  </a:cubicBezTo>
                  <a:close/>
                  <a:moveTo>
                    <a:pt x="1319" y="2537"/>
                  </a:moveTo>
                  <a:lnTo>
                    <a:pt x="1319" y="2537"/>
                  </a:lnTo>
                  <a:cubicBezTo>
                    <a:pt x="1161" y="2620"/>
                    <a:pt x="994" y="2676"/>
                    <a:pt x="818" y="2732"/>
                  </a:cubicBezTo>
                  <a:cubicBezTo>
                    <a:pt x="994" y="2685"/>
                    <a:pt x="1161" y="2620"/>
                    <a:pt x="1319" y="2537"/>
                  </a:cubicBezTo>
                  <a:close/>
                  <a:moveTo>
                    <a:pt x="428" y="2713"/>
                  </a:moveTo>
                  <a:cubicBezTo>
                    <a:pt x="465" y="2732"/>
                    <a:pt x="511" y="2759"/>
                    <a:pt x="558" y="2759"/>
                  </a:cubicBezTo>
                  <a:cubicBezTo>
                    <a:pt x="511" y="2741"/>
                    <a:pt x="465" y="2732"/>
                    <a:pt x="428" y="27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3"/>
            <p:cNvSpPr/>
            <p:nvPr/>
          </p:nvSpPr>
          <p:spPr>
            <a:xfrm>
              <a:off x="3799525" y="2091925"/>
              <a:ext cx="10950" cy="48800"/>
            </a:xfrm>
            <a:custGeom>
              <a:rect b="b" l="l" r="r" t="t"/>
              <a:pathLst>
                <a:path extrusionOk="0" h="1952" w="438">
                  <a:moveTo>
                    <a:pt x="438" y="0"/>
                  </a:moveTo>
                  <a:cubicBezTo>
                    <a:pt x="391" y="168"/>
                    <a:pt x="354" y="326"/>
                    <a:pt x="335" y="493"/>
                  </a:cubicBezTo>
                  <a:lnTo>
                    <a:pt x="233" y="976"/>
                  </a:lnTo>
                  <a:lnTo>
                    <a:pt x="122" y="1468"/>
                  </a:lnTo>
                  <a:cubicBezTo>
                    <a:pt x="103" y="1543"/>
                    <a:pt x="94" y="1626"/>
                    <a:pt x="66" y="1710"/>
                  </a:cubicBezTo>
                  <a:lnTo>
                    <a:pt x="1" y="1952"/>
                  </a:lnTo>
                  <a:cubicBezTo>
                    <a:pt x="66" y="1803"/>
                    <a:pt x="112" y="1636"/>
                    <a:pt x="159" y="1478"/>
                  </a:cubicBezTo>
                  <a:cubicBezTo>
                    <a:pt x="205" y="1310"/>
                    <a:pt x="242" y="1153"/>
                    <a:pt x="280" y="985"/>
                  </a:cubicBezTo>
                  <a:cubicBezTo>
                    <a:pt x="308" y="827"/>
                    <a:pt x="345" y="660"/>
                    <a:pt x="373" y="502"/>
                  </a:cubicBezTo>
                  <a:cubicBezTo>
                    <a:pt x="391" y="335"/>
                    <a:pt x="419" y="168"/>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3"/>
            <p:cNvSpPr/>
            <p:nvPr/>
          </p:nvSpPr>
          <p:spPr>
            <a:xfrm>
              <a:off x="3801150" y="2095175"/>
              <a:ext cx="30475" cy="46475"/>
            </a:xfrm>
            <a:custGeom>
              <a:rect b="b" l="l" r="r" t="t"/>
              <a:pathLst>
                <a:path extrusionOk="0" h="1859" w="1219">
                  <a:moveTo>
                    <a:pt x="1218" y="1"/>
                  </a:moveTo>
                  <a:cubicBezTo>
                    <a:pt x="1107" y="149"/>
                    <a:pt x="1004" y="298"/>
                    <a:pt x="884" y="456"/>
                  </a:cubicBezTo>
                  <a:lnTo>
                    <a:pt x="568" y="902"/>
                  </a:lnTo>
                  <a:cubicBezTo>
                    <a:pt x="465" y="1060"/>
                    <a:pt x="363" y="1208"/>
                    <a:pt x="270" y="1366"/>
                  </a:cubicBezTo>
                  <a:cubicBezTo>
                    <a:pt x="177" y="1534"/>
                    <a:pt x="85" y="1682"/>
                    <a:pt x="1" y="1859"/>
                  </a:cubicBezTo>
                  <a:cubicBezTo>
                    <a:pt x="47" y="1775"/>
                    <a:pt x="103" y="1710"/>
                    <a:pt x="150" y="1626"/>
                  </a:cubicBezTo>
                  <a:cubicBezTo>
                    <a:pt x="196" y="1543"/>
                    <a:pt x="261" y="1478"/>
                    <a:pt x="308" y="1394"/>
                  </a:cubicBezTo>
                  <a:lnTo>
                    <a:pt x="614" y="930"/>
                  </a:lnTo>
                  <a:lnTo>
                    <a:pt x="921" y="465"/>
                  </a:lnTo>
                  <a:cubicBezTo>
                    <a:pt x="1023" y="316"/>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3"/>
            <p:cNvSpPr/>
            <p:nvPr/>
          </p:nvSpPr>
          <p:spPr>
            <a:xfrm>
              <a:off x="3805800" y="2110500"/>
              <a:ext cx="3275" cy="13725"/>
            </a:xfrm>
            <a:custGeom>
              <a:rect b="b" l="l" r="r" t="t"/>
              <a:pathLst>
                <a:path extrusionOk="0" h="549" w="131">
                  <a:moveTo>
                    <a:pt x="131" y="1"/>
                  </a:moveTo>
                  <a:lnTo>
                    <a:pt x="131" y="1"/>
                  </a:lnTo>
                  <a:cubicBezTo>
                    <a:pt x="94" y="94"/>
                    <a:pt x="75" y="187"/>
                    <a:pt x="47" y="270"/>
                  </a:cubicBezTo>
                  <a:cubicBezTo>
                    <a:pt x="38" y="317"/>
                    <a:pt x="38" y="363"/>
                    <a:pt x="29" y="410"/>
                  </a:cubicBezTo>
                  <a:cubicBezTo>
                    <a:pt x="10" y="456"/>
                    <a:pt x="10" y="502"/>
                    <a:pt x="1" y="549"/>
                  </a:cubicBezTo>
                  <a:cubicBezTo>
                    <a:pt x="29" y="512"/>
                    <a:pt x="47" y="465"/>
                    <a:pt x="57" y="419"/>
                  </a:cubicBezTo>
                  <a:lnTo>
                    <a:pt x="94" y="279"/>
                  </a:lnTo>
                  <a:cubicBezTo>
                    <a:pt x="122" y="187"/>
                    <a:pt x="131" y="94"/>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3"/>
            <p:cNvSpPr/>
            <p:nvPr/>
          </p:nvSpPr>
          <p:spPr>
            <a:xfrm>
              <a:off x="3810450" y="2105625"/>
              <a:ext cx="1200" cy="8625"/>
            </a:xfrm>
            <a:custGeom>
              <a:rect b="b" l="l" r="r" t="t"/>
              <a:pathLst>
                <a:path extrusionOk="0" h="345" w="48">
                  <a:moveTo>
                    <a:pt x="19" y="1"/>
                  </a:moveTo>
                  <a:cubicBezTo>
                    <a:pt x="10" y="56"/>
                    <a:pt x="1" y="112"/>
                    <a:pt x="1" y="177"/>
                  </a:cubicBezTo>
                  <a:lnTo>
                    <a:pt x="1" y="251"/>
                  </a:lnTo>
                  <a:lnTo>
                    <a:pt x="1" y="344"/>
                  </a:lnTo>
                  <a:cubicBezTo>
                    <a:pt x="10" y="326"/>
                    <a:pt x="28" y="289"/>
                    <a:pt x="38" y="270"/>
                  </a:cubicBezTo>
                  <a:cubicBezTo>
                    <a:pt x="38" y="233"/>
                    <a:pt x="47" y="205"/>
                    <a:pt x="47" y="177"/>
                  </a:cubicBezTo>
                  <a:cubicBezTo>
                    <a:pt x="47"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3"/>
            <p:cNvSpPr/>
            <p:nvPr/>
          </p:nvSpPr>
          <p:spPr>
            <a:xfrm>
              <a:off x="3811375" y="2106100"/>
              <a:ext cx="4450" cy="12550"/>
            </a:xfrm>
            <a:custGeom>
              <a:rect b="b" l="l" r="r" t="t"/>
              <a:pathLst>
                <a:path extrusionOk="0" h="502" w="178">
                  <a:moveTo>
                    <a:pt x="177" y="0"/>
                  </a:moveTo>
                  <a:cubicBezTo>
                    <a:pt x="131" y="84"/>
                    <a:pt x="94" y="167"/>
                    <a:pt x="66" y="251"/>
                  </a:cubicBezTo>
                  <a:cubicBezTo>
                    <a:pt x="47" y="325"/>
                    <a:pt x="19" y="409"/>
                    <a:pt x="1" y="502"/>
                  </a:cubicBezTo>
                  <a:cubicBezTo>
                    <a:pt x="38" y="465"/>
                    <a:pt x="47" y="418"/>
                    <a:pt x="66" y="390"/>
                  </a:cubicBezTo>
                  <a:cubicBezTo>
                    <a:pt x="84" y="335"/>
                    <a:pt x="103" y="307"/>
                    <a:pt x="112" y="260"/>
                  </a:cubicBezTo>
                  <a:cubicBezTo>
                    <a:pt x="140" y="177"/>
                    <a:pt x="159" y="9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3"/>
            <p:cNvSpPr/>
            <p:nvPr/>
          </p:nvSpPr>
          <p:spPr>
            <a:xfrm>
              <a:off x="3805100" y="2123050"/>
              <a:ext cx="4225" cy="7450"/>
            </a:xfrm>
            <a:custGeom>
              <a:rect b="b" l="l" r="r" t="t"/>
              <a:pathLst>
                <a:path extrusionOk="0" h="298" w="169">
                  <a:moveTo>
                    <a:pt x="168" y="0"/>
                  </a:moveTo>
                  <a:lnTo>
                    <a:pt x="168" y="0"/>
                  </a:lnTo>
                  <a:cubicBezTo>
                    <a:pt x="122" y="47"/>
                    <a:pt x="85" y="93"/>
                    <a:pt x="66" y="140"/>
                  </a:cubicBezTo>
                  <a:cubicBezTo>
                    <a:pt x="38" y="196"/>
                    <a:pt x="19" y="242"/>
                    <a:pt x="1" y="298"/>
                  </a:cubicBezTo>
                  <a:cubicBezTo>
                    <a:pt x="57" y="251"/>
                    <a:pt x="85" y="205"/>
                    <a:pt x="112" y="158"/>
                  </a:cubicBezTo>
                  <a:cubicBezTo>
                    <a:pt x="131" y="103"/>
                    <a:pt x="159" y="56"/>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3"/>
            <p:cNvSpPr/>
            <p:nvPr/>
          </p:nvSpPr>
          <p:spPr>
            <a:xfrm>
              <a:off x="3827875" y="2081475"/>
              <a:ext cx="2125" cy="12575"/>
            </a:xfrm>
            <a:custGeom>
              <a:rect b="b" l="l" r="r" t="t"/>
              <a:pathLst>
                <a:path extrusionOk="0" h="503" w="85">
                  <a:moveTo>
                    <a:pt x="75" y="0"/>
                  </a:moveTo>
                  <a:cubicBezTo>
                    <a:pt x="47" y="84"/>
                    <a:pt x="38" y="168"/>
                    <a:pt x="19" y="242"/>
                  </a:cubicBezTo>
                  <a:cubicBezTo>
                    <a:pt x="19" y="288"/>
                    <a:pt x="10" y="326"/>
                    <a:pt x="10" y="372"/>
                  </a:cubicBezTo>
                  <a:cubicBezTo>
                    <a:pt x="10" y="418"/>
                    <a:pt x="10" y="456"/>
                    <a:pt x="0" y="502"/>
                  </a:cubicBezTo>
                  <a:cubicBezTo>
                    <a:pt x="19" y="465"/>
                    <a:pt x="38" y="418"/>
                    <a:pt x="47" y="381"/>
                  </a:cubicBezTo>
                  <a:cubicBezTo>
                    <a:pt x="56" y="335"/>
                    <a:pt x="75" y="298"/>
                    <a:pt x="75" y="261"/>
                  </a:cubicBezTo>
                  <a:cubicBezTo>
                    <a:pt x="84" y="158"/>
                    <a:pt x="84" y="8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3"/>
            <p:cNvSpPr/>
            <p:nvPr/>
          </p:nvSpPr>
          <p:spPr>
            <a:xfrm>
              <a:off x="3824850" y="2089375"/>
              <a:ext cx="1875" cy="8600"/>
            </a:xfrm>
            <a:custGeom>
              <a:rect b="b" l="l" r="r" t="t"/>
              <a:pathLst>
                <a:path extrusionOk="0" h="344" w="75">
                  <a:moveTo>
                    <a:pt x="66" y="0"/>
                  </a:moveTo>
                  <a:cubicBezTo>
                    <a:pt x="38" y="56"/>
                    <a:pt x="28" y="112"/>
                    <a:pt x="28" y="177"/>
                  </a:cubicBezTo>
                  <a:cubicBezTo>
                    <a:pt x="19" y="233"/>
                    <a:pt x="19" y="288"/>
                    <a:pt x="1" y="344"/>
                  </a:cubicBezTo>
                  <a:cubicBezTo>
                    <a:pt x="28" y="325"/>
                    <a:pt x="38" y="288"/>
                    <a:pt x="56" y="270"/>
                  </a:cubicBezTo>
                  <a:cubicBezTo>
                    <a:pt x="66" y="242"/>
                    <a:pt x="75" y="205"/>
                    <a:pt x="75" y="186"/>
                  </a:cubicBezTo>
                  <a:lnTo>
                    <a:pt x="75" y="93"/>
                  </a:lnTo>
                  <a:cubicBezTo>
                    <a:pt x="75" y="56"/>
                    <a:pt x="75"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3"/>
            <p:cNvSpPr/>
            <p:nvPr/>
          </p:nvSpPr>
          <p:spPr>
            <a:xfrm>
              <a:off x="3826475" y="2079850"/>
              <a:ext cx="1200" cy="4675"/>
            </a:xfrm>
            <a:custGeom>
              <a:rect b="b" l="l" r="r" t="t"/>
              <a:pathLst>
                <a:path extrusionOk="0" h="187" w="48">
                  <a:moveTo>
                    <a:pt x="10" y="0"/>
                  </a:moveTo>
                  <a:cubicBezTo>
                    <a:pt x="1" y="28"/>
                    <a:pt x="1" y="65"/>
                    <a:pt x="1" y="93"/>
                  </a:cubicBezTo>
                  <a:lnTo>
                    <a:pt x="1" y="140"/>
                  </a:lnTo>
                  <a:cubicBezTo>
                    <a:pt x="1" y="149"/>
                    <a:pt x="1" y="158"/>
                    <a:pt x="10" y="186"/>
                  </a:cubicBezTo>
                  <a:cubicBezTo>
                    <a:pt x="38" y="158"/>
                    <a:pt x="47" y="121"/>
                    <a:pt x="47" y="93"/>
                  </a:cubicBezTo>
                  <a:cubicBezTo>
                    <a:pt x="47" y="75"/>
                    <a:pt x="47" y="56"/>
                    <a:pt x="38" y="47"/>
                  </a:cubicBezTo>
                  <a:cubicBezTo>
                    <a:pt x="38" y="2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3"/>
            <p:cNvSpPr/>
            <p:nvPr/>
          </p:nvSpPr>
          <p:spPr>
            <a:xfrm>
              <a:off x="3848325" y="2095400"/>
              <a:ext cx="2575" cy="11175"/>
            </a:xfrm>
            <a:custGeom>
              <a:rect b="b" l="l" r="r" t="t"/>
              <a:pathLst>
                <a:path extrusionOk="0" h="447" w="103">
                  <a:moveTo>
                    <a:pt x="0" y="1"/>
                  </a:moveTo>
                  <a:lnTo>
                    <a:pt x="0" y="1"/>
                  </a:lnTo>
                  <a:cubicBezTo>
                    <a:pt x="46" y="57"/>
                    <a:pt x="65" y="140"/>
                    <a:pt x="56" y="214"/>
                  </a:cubicBezTo>
                  <a:cubicBezTo>
                    <a:pt x="56" y="261"/>
                    <a:pt x="46" y="289"/>
                    <a:pt x="28" y="326"/>
                  </a:cubicBezTo>
                  <a:cubicBezTo>
                    <a:pt x="28" y="354"/>
                    <a:pt x="19" y="363"/>
                    <a:pt x="19" y="382"/>
                  </a:cubicBezTo>
                  <a:cubicBezTo>
                    <a:pt x="9" y="410"/>
                    <a:pt x="0" y="419"/>
                    <a:pt x="0" y="447"/>
                  </a:cubicBezTo>
                  <a:cubicBezTo>
                    <a:pt x="9" y="428"/>
                    <a:pt x="19" y="410"/>
                    <a:pt x="28" y="400"/>
                  </a:cubicBezTo>
                  <a:cubicBezTo>
                    <a:pt x="46" y="372"/>
                    <a:pt x="56" y="363"/>
                    <a:pt x="65" y="335"/>
                  </a:cubicBezTo>
                  <a:cubicBezTo>
                    <a:pt x="93" y="307"/>
                    <a:pt x="102" y="270"/>
                    <a:pt x="102" y="224"/>
                  </a:cubicBezTo>
                  <a:cubicBezTo>
                    <a:pt x="102" y="177"/>
                    <a:pt x="102" y="131"/>
                    <a:pt x="74" y="94"/>
                  </a:cubicBezTo>
                  <a:cubicBezTo>
                    <a:pt x="65"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3"/>
            <p:cNvSpPr/>
            <p:nvPr/>
          </p:nvSpPr>
          <p:spPr>
            <a:xfrm>
              <a:off x="3842975" y="2102150"/>
              <a:ext cx="5350" cy="9300"/>
            </a:xfrm>
            <a:custGeom>
              <a:rect b="b" l="l" r="r" t="t"/>
              <a:pathLst>
                <a:path extrusionOk="0" h="372" w="214">
                  <a:moveTo>
                    <a:pt x="214" y="0"/>
                  </a:moveTo>
                  <a:cubicBezTo>
                    <a:pt x="186" y="19"/>
                    <a:pt x="168" y="56"/>
                    <a:pt x="149" y="93"/>
                  </a:cubicBezTo>
                  <a:cubicBezTo>
                    <a:pt x="140" y="112"/>
                    <a:pt x="121" y="149"/>
                    <a:pt x="103" y="186"/>
                  </a:cubicBezTo>
                  <a:lnTo>
                    <a:pt x="56" y="279"/>
                  </a:lnTo>
                  <a:cubicBezTo>
                    <a:pt x="37" y="316"/>
                    <a:pt x="28" y="335"/>
                    <a:pt x="0" y="372"/>
                  </a:cubicBezTo>
                  <a:cubicBezTo>
                    <a:pt x="37" y="363"/>
                    <a:pt x="56" y="335"/>
                    <a:pt x="84" y="298"/>
                  </a:cubicBezTo>
                  <a:cubicBezTo>
                    <a:pt x="103" y="279"/>
                    <a:pt x="130" y="242"/>
                    <a:pt x="140" y="205"/>
                  </a:cubicBezTo>
                  <a:cubicBezTo>
                    <a:pt x="177" y="140"/>
                    <a:pt x="195" y="65"/>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3"/>
            <p:cNvSpPr/>
            <p:nvPr/>
          </p:nvSpPr>
          <p:spPr>
            <a:xfrm>
              <a:off x="3840875" y="2110050"/>
              <a:ext cx="6775" cy="7225"/>
            </a:xfrm>
            <a:custGeom>
              <a:rect b="b" l="l" r="r" t="t"/>
              <a:pathLst>
                <a:path extrusionOk="0" h="289" w="271">
                  <a:moveTo>
                    <a:pt x="270" y="0"/>
                  </a:moveTo>
                  <a:lnTo>
                    <a:pt x="131" y="139"/>
                  </a:lnTo>
                  <a:cubicBezTo>
                    <a:pt x="84" y="186"/>
                    <a:pt x="47" y="242"/>
                    <a:pt x="1" y="288"/>
                  </a:cubicBezTo>
                  <a:cubicBezTo>
                    <a:pt x="38" y="279"/>
                    <a:pt x="75" y="260"/>
                    <a:pt x="94" y="242"/>
                  </a:cubicBezTo>
                  <a:lnTo>
                    <a:pt x="168" y="167"/>
                  </a:lnTo>
                  <a:cubicBezTo>
                    <a:pt x="187" y="149"/>
                    <a:pt x="214" y="121"/>
                    <a:pt x="224" y="93"/>
                  </a:cubicBezTo>
                  <a:cubicBezTo>
                    <a:pt x="252" y="56"/>
                    <a:pt x="26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3"/>
            <p:cNvSpPr/>
            <p:nvPr/>
          </p:nvSpPr>
          <p:spPr>
            <a:xfrm>
              <a:off x="3843200" y="2100975"/>
              <a:ext cx="3275" cy="6075"/>
            </a:xfrm>
            <a:custGeom>
              <a:rect b="b" l="l" r="r" t="t"/>
              <a:pathLst>
                <a:path extrusionOk="0" h="243" w="131">
                  <a:moveTo>
                    <a:pt x="121" y="1"/>
                  </a:moveTo>
                  <a:cubicBezTo>
                    <a:pt x="84" y="47"/>
                    <a:pt x="75" y="84"/>
                    <a:pt x="47" y="112"/>
                  </a:cubicBezTo>
                  <a:cubicBezTo>
                    <a:pt x="38" y="159"/>
                    <a:pt x="19" y="196"/>
                    <a:pt x="1" y="242"/>
                  </a:cubicBezTo>
                  <a:cubicBezTo>
                    <a:pt x="47" y="224"/>
                    <a:pt x="75" y="187"/>
                    <a:pt x="94" y="140"/>
                  </a:cubicBezTo>
                  <a:cubicBezTo>
                    <a:pt x="112" y="112"/>
                    <a:pt x="121" y="94"/>
                    <a:pt x="121" y="66"/>
                  </a:cubicBezTo>
                  <a:cubicBezTo>
                    <a:pt x="121" y="47"/>
                    <a:pt x="13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3"/>
            <p:cNvSpPr/>
            <p:nvPr/>
          </p:nvSpPr>
          <p:spPr>
            <a:xfrm>
              <a:off x="3805575" y="2136750"/>
              <a:ext cx="9775" cy="3050"/>
            </a:xfrm>
            <a:custGeom>
              <a:rect b="b" l="l" r="r" t="t"/>
              <a:pathLst>
                <a:path extrusionOk="0" h="122" w="391">
                  <a:moveTo>
                    <a:pt x="391" y="1"/>
                  </a:moveTo>
                  <a:lnTo>
                    <a:pt x="391" y="1"/>
                  </a:lnTo>
                  <a:cubicBezTo>
                    <a:pt x="326" y="19"/>
                    <a:pt x="270" y="28"/>
                    <a:pt x="196" y="56"/>
                  </a:cubicBezTo>
                  <a:cubicBezTo>
                    <a:pt x="131" y="66"/>
                    <a:pt x="66" y="93"/>
                    <a:pt x="0" y="112"/>
                  </a:cubicBezTo>
                  <a:cubicBezTo>
                    <a:pt x="38" y="112"/>
                    <a:pt x="66" y="112"/>
                    <a:pt x="112" y="121"/>
                  </a:cubicBezTo>
                  <a:cubicBezTo>
                    <a:pt x="149" y="112"/>
                    <a:pt x="186" y="112"/>
                    <a:pt x="223" y="103"/>
                  </a:cubicBezTo>
                  <a:cubicBezTo>
                    <a:pt x="279" y="75"/>
                    <a:pt x="344" y="56"/>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3"/>
            <p:cNvSpPr/>
            <p:nvPr/>
          </p:nvSpPr>
          <p:spPr>
            <a:xfrm>
              <a:off x="3808350" y="2133500"/>
              <a:ext cx="7000" cy="3275"/>
            </a:xfrm>
            <a:custGeom>
              <a:rect b="b" l="l" r="r" t="t"/>
              <a:pathLst>
                <a:path extrusionOk="0" h="131" w="280">
                  <a:moveTo>
                    <a:pt x="280" y="1"/>
                  </a:moveTo>
                  <a:cubicBezTo>
                    <a:pt x="261" y="1"/>
                    <a:pt x="233" y="10"/>
                    <a:pt x="215" y="19"/>
                  </a:cubicBezTo>
                  <a:lnTo>
                    <a:pt x="140" y="56"/>
                  </a:lnTo>
                  <a:cubicBezTo>
                    <a:pt x="94" y="66"/>
                    <a:pt x="47" y="93"/>
                    <a:pt x="1" y="112"/>
                  </a:cubicBezTo>
                  <a:cubicBezTo>
                    <a:pt x="38" y="131"/>
                    <a:pt x="66" y="131"/>
                    <a:pt x="75" y="131"/>
                  </a:cubicBezTo>
                  <a:cubicBezTo>
                    <a:pt x="103" y="131"/>
                    <a:pt x="131" y="112"/>
                    <a:pt x="159" y="103"/>
                  </a:cubicBezTo>
                  <a:cubicBezTo>
                    <a:pt x="196" y="84"/>
                    <a:pt x="252" y="4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3"/>
            <p:cNvSpPr/>
            <p:nvPr/>
          </p:nvSpPr>
          <p:spPr>
            <a:xfrm>
              <a:off x="3810450" y="2126525"/>
              <a:ext cx="4675" cy="6300"/>
            </a:xfrm>
            <a:custGeom>
              <a:rect b="b" l="l" r="r" t="t"/>
              <a:pathLst>
                <a:path extrusionOk="0" h="252" w="187">
                  <a:moveTo>
                    <a:pt x="186" y="1"/>
                  </a:moveTo>
                  <a:lnTo>
                    <a:pt x="186" y="1"/>
                  </a:lnTo>
                  <a:cubicBezTo>
                    <a:pt x="149" y="38"/>
                    <a:pt x="121" y="66"/>
                    <a:pt x="84" y="112"/>
                  </a:cubicBezTo>
                  <a:cubicBezTo>
                    <a:pt x="47" y="159"/>
                    <a:pt x="28" y="196"/>
                    <a:pt x="1" y="252"/>
                  </a:cubicBezTo>
                  <a:cubicBezTo>
                    <a:pt x="47" y="224"/>
                    <a:pt x="84" y="187"/>
                    <a:pt x="121" y="149"/>
                  </a:cubicBezTo>
                  <a:cubicBezTo>
                    <a:pt x="140" y="131"/>
                    <a:pt x="149" y="103"/>
                    <a:pt x="168" y="84"/>
                  </a:cubicBezTo>
                  <a:cubicBezTo>
                    <a:pt x="177" y="57"/>
                    <a:pt x="186"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3"/>
            <p:cNvSpPr/>
            <p:nvPr/>
          </p:nvSpPr>
          <p:spPr>
            <a:xfrm>
              <a:off x="3814875" y="2127700"/>
              <a:ext cx="5600" cy="3975"/>
            </a:xfrm>
            <a:custGeom>
              <a:rect b="b" l="l" r="r" t="t"/>
              <a:pathLst>
                <a:path extrusionOk="0" h="159" w="224">
                  <a:moveTo>
                    <a:pt x="223" y="0"/>
                  </a:moveTo>
                  <a:lnTo>
                    <a:pt x="223" y="0"/>
                  </a:lnTo>
                  <a:cubicBezTo>
                    <a:pt x="158" y="10"/>
                    <a:pt x="130" y="37"/>
                    <a:pt x="93" y="56"/>
                  </a:cubicBezTo>
                  <a:cubicBezTo>
                    <a:pt x="56" y="93"/>
                    <a:pt x="19" y="112"/>
                    <a:pt x="0" y="158"/>
                  </a:cubicBezTo>
                  <a:cubicBezTo>
                    <a:pt x="47" y="149"/>
                    <a:pt x="93" y="130"/>
                    <a:pt x="130" y="102"/>
                  </a:cubicBezTo>
                  <a:cubicBezTo>
                    <a:pt x="158" y="6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3"/>
            <p:cNvSpPr/>
            <p:nvPr/>
          </p:nvSpPr>
          <p:spPr>
            <a:xfrm>
              <a:off x="3818575" y="2129775"/>
              <a:ext cx="7225" cy="5150"/>
            </a:xfrm>
            <a:custGeom>
              <a:rect b="b" l="l" r="r" t="t"/>
              <a:pathLst>
                <a:path extrusionOk="0" h="206" w="289">
                  <a:moveTo>
                    <a:pt x="289" y="1"/>
                  </a:moveTo>
                  <a:cubicBezTo>
                    <a:pt x="233" y="10"/>
                    <a:pt x="177" y="47"/>
                    <a:pt x="131" y="75"/>
                  </a:cubicBezTo>
                  <a:cubicBezTo>
                    <a:pt x="84" y="112"/>
                    <a:pt x="38" y="159"/>
                    <a:pt x="1" y="205"/>
                  </a:cubicBezTo>
                  <a:cubicBezTo>
                    <a:pt x="57" y="187"/>
                    <a:pt x="103" y="150"/>
                    <a:pt x="168" y="122"/>
                  </a:cubicBezTo>
                  <a:cubicBezTo>
                    <a:pt x="214" y="94"/>
                    <a:pt x="261" y="47"/>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3"/>
            <p:cNvSpPr/>
            <p:nvPr/>
          </p:nvSpPr>
          <p:spPr>
            <a:xfrm>
              <a:off x="3789550" y="2077750"/>
              <a:ext cx="4900" cy="10250"/>
            </a:xfrm>
            <a:custGeom>
              <a:rect b="b" l="l" r="r" t="t"/>
              <a:pathLst>
                <a:path extrusionOk="0" h="410" w="196">
                  <a:moveTo>
                    <a:pt x="196" y="1"/>
                  </a:moveTo>
                  <a:lnTo>
                    <a:pt x="196" y="1"/>
                  </a:lnTo>
                  <a:cubicBezTo>
                    <a:pt x="158" y="19"/>
                    <a:pt x="140" y="47"/>
                    <a:pt x="103" y="66"/>
                  </a:cubicBezTo>
                  <a:cubicBezTo>
                    <a:pt x="84" y="103"/>
                    <a:pt x="75" y="140"/>
                    <a:pt x="47" y="177"/>
                  </a:cubicBezTo>
                  <a:cubicBezTo>
                    <a:pt x="10" y="242"/>
                    <a:pt x="0" y="326"/>
                    <a:pt x="10" y="410"/>
                  </a:cubicBezTo>
                  <a:lnTo>
                    <a:pt x="47" y="298"/>
                  </a:lnTo>
                  <a:cubicBezTo>
                    <a:pt x="56" y="270"/>
                    <a:pt x="84" y="233"/>
                    <a:pt x="93" y="196"/>
                  </a:cubicBezTo>
                  <a:cubicBezTo>
                    <a:pt x="130" y="140"/>
                    <a:pt x="168" y="6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3"/>
            <p:cNvSpPr/>
            <p:nvPr/>
          </p:nvSpPr>
          <p:spPr>
            <a:xfrm>
              <a:off x="3790700" y="2082175"/>
              <a:ext cx="3275" cy="9300"/>
            </a:xfrm>
            <a:custGeom>
              <a:rect b="b" l="l" r="r" t="t"/>
              <a:pathLst>
                <a:path extrusionOk="0" h="372" w="131">
                  <a:moveTo>
                    <a:pt x="131" y="0"/>
                  </a:moveTo>
                  <a:cubicBezTo>
                    <a:pt x="103" y="19"/>
                    <a:pt x="84" y="56"/>
                    <a:pt x="57" y="75"/>
                  </a:cubicBezTo>
                  <a:cubicBezTo>
                    <a:pt x="47" y="112"/>
                    <a:pt x="38" y="140"/>
                    <a:pt x="29" y="167"/>
                  </a:cubicBezTo>
                  <a:cubicBezTo>
                    <a:pt x="10" y="233"/>
                    <a:pt x="1" y="298"/>
                    <a:pt x="29" y="372"/>
                  </a:cubicBezTo>
                  <a:lnTo>
                    <a:pt x="47" y="279"/>
                  </a:lnTo>
                  <a:cubicBezTo>
                    <a:pt x="47" y="242"/>
                    <a:pt x="57" y="214"/>
                    <a:pt x="75" y="186"/>
                  </a:cubicBezTo>
                  <a:cubicBezTo>
                    <a:pt x="94" y="121"/>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3"/>
            <p:cNvSpPr/>
            <p:nvPr/>
          </p:nvSpPr>
          <p:spPr>
            <a:xfrm>
              <a:off x="3792575" y="2088200"/>
              <a:ext cx="1875" cy="10475"/>
            </a:xfrm>
            <a:custGeom>
              <a:rect b="b" l="l" r="r" t="t"/>
              <a:pathLst>
                <a:path extrusionOk="0" h="419" w="75">
                  <a:moveTo>
                    <a:pt x="75" y="1"/>
                  </a:moveTo>
                  <a:cubicBezTo>
                    <a:pt x="37" y="57"/>
                    <a:pt x="28" y="131"/>
                    <a:pt x="9" y="205"/>
                  </a:cubicBezTo>
                  <a:cubicBezTo>
                    <a:pt x="0" y="242"/>
                    <a:pt x="0" y="280"/>
                    <a:pt x="0" y="317"/>
                  </a:cubicBezTo>
                  <a:cubicBezTo>
                    <a:pt x="9" y="345"/>
                    <a:pt x="9" y="382"/>
                    <a:pt x="19" y="419"/>
                  </a:cubicBezTo>
                  <a:lnTo>
                    <a:pt x="47" y="317"/>
                  </a:lnTo>
                  <a:cubicBezTo>
                    <a:pt x="56" y="280"/>
                    <a:pt x="65" y="242"/>
                    <a:pt x="65" y="205"/>
                  </a:cubicBezTo>
                  <a:cubicBezTo>
                    <a:pt x="65"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3"/>
            <p:cNvSpPr/>
            <p:nvPr/>
          </p:nvSpPr>
          <p:spPr>
            <a:xfrm>
              <a:off x="3789075" y="2095175"/>
              <a:ext cx="1200" cy="10475"/>
            </a:xfrm>
            <a:custGeom>
              <a:rect b="b" l="l" r="r" t="t"/>
              <a:pathLst>
                <a:path extrusionOk="0" h="419" w="48">
                  <a:moveTo>
                    <a:pt x="19" y="1"/>
                  </a:moveTo>
                  <a:cubicBezTo>
                    <a:pt x="10" y="66"/>
                    <a:pt x="1" y="149"/>
                    <a:pt x="1" y="205"/>
                  </a:cubicBezTo>
                  <a:cubicBezTo>
                    <a:pt x="1" y="242"/>
                    <a:pt x="1" y="279"/>
                    <a:pt x="10" y="316"/>
                  </a:cubicBezTo>
                  <a:cubicBezTo>
                    <a:pt x="10" y="344"/>
                    <a:pt x="19" y="381"/>
                    <a:pt x="47" y="419"/>
                  </a:cubicBezTo>
                  <a:lnTo>
                    <a:pt x="47" y="316"/>
                  </a:lnTo>
                  <a:lnTo>
                    <a:pt x="47" y="205"/>
                  </a:lnTo>
                  <a:cubicBezTo>
                    <a:pt x="47" y="140"/>
                    <a:pt x="47"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3"/>
            <p:cNvSpPr/>
            <p:nvPr/>
          </p:nvSpPr>
          <p:spPr>
            <a:xfrm>
              <a:off x="3791650" y="2103300"/>
              <a:ext cx="1400" cy="10725"/>
            </a:xfrm>
            <a:custGeom>
              <a:rect b="b" l="l" r="r" t="t"/>
              <a:pathLst>
                <a:path extrusionOk="0" h="429" w="56">
                  <a:moveTo>
                    <a:pt x="56" y="1"/>
                  </a:moveTo>
                  <a:lnTo>
                    <a:pt x="56" y="1"/>
                  </a:lnTo>
                  <a:cubicBezTo>
                    <a:pt x="19" y="66"/>
                    <a:pt x="9" y="140"/>
                    <a:pt x="0" y="205"/>
                  </a:cubicBezTo>
                  <a:lnTo>
                    <a:pt x="0" y="326"/>
                  </a:lnTo>
                  <a:cubicBezTo>
                    <a:pt x="9" y="354"/>
                    <a:pt x="9" y="391"/>
                    <a:pt x="37" y="428"/>
                  </a:cubicBezTo>
                  <a:cubicBezTo>
                    <a:pt x="19" y="391"/>
                    <a:pt x="37" y="354"/>
                    <a:pt x="37" y="326"/>
                  </a:cubicBezTo>
                  <a:lnTo>
                    <a:pt x="46" y="214"/>
                  </a:lnTo>
                  <a:cubicBezTo>
                    <a:pt x="56" y="149"/>
                    <a:pt x="56" y="6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3"/>
            <p:cNvSpPr/>
            <p:nvPr/>
          </p:nvSpPr>
          <p:spPr>
            <a:xfrm>
              <a:off x="3814175" y="2092150"/>
              <a:ext cx="2350" cy="4675"/>
            </a:xfrm>
            <a:custGeom>
              <a:rect b="b" l="l" r="r" t="t"/>
              <a:pathLst>
                <a:path extrusionOk="0" h="187" w="94">
                  <a:moveTo>
                    <a:pt x="84" y="1"/>
                  </a:moveTo>
                  <a:lnTo>
                    <a:pt x="84" y="1"/>
                  </a:lnTo>
                  <a:cubicBezTo>
                    <a:pt x="65" y="29"/>
                    <a:pt x="47" y="47"/>
                    <a:pt x="28" y="84"/>
                  </a:cubicBezTo>
                  <a:cubicBezTo>
                    <a:pt x="19" y="122"/>
                    <a:pt x="0" y="159"/>
                    <a:pt x="19" y="187"/>
                  </a:cubicBezTo>
                  <a:cubicBezTo>
                    <a:pt x="47" y="168"/>
                    <a:pt x="65" y="140"/>
                    <a:pt x="75" y="112"/>
                  </a:cubicBezTo>
                  <a:cubicBezTo>
                    <a:pt x="84" y="75"/>
                    <a:pt x="93"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3"/>
            <p:cNvSpPr/>
            <p:nvPr/>
          </p:nvSpPr>
          <p:spPr>
            <a:xfrm>
              <a:off x="3817650" y="2089125"/>
              <a:ext cx="1875" cy="4675"/>
            </a:xfrm>
            <a:custGeom>
              <a:rect b="b" l="l" r="r" t="t"/>
              <a:pathLst>
                <a:path extrusionOk="0" h="187" w="75">
                  <a:moveTo>
                    <a:pt x="66" y="1"/>
                  </a:moveTo>
                  <a:cubicBezTo>
                    <a:pt x="38" y="20"/>
                    <a:pt x="28" y="57"/>
                    <a:pt x="19" y="75"/>
                  </a:cubicBezTo>
                  <a:cubicBezTo>
                    <a:pt x="19" y="112"/>
                    <a:pt x="1" y="150"/>
                    <a:pt x="19" y="187"/>
                  </a:cubicBezTo>
                  <a:cubicBezTo>
                    <a:pt x="38" y="159"/>
                    <a:pt x="47" y="140"/>
                    <a:pt x="66" y="103"/>
                  </a:cubicBezTo>
                  <a:cubicBezTo>
                    <a:pt x="66" y="66"/>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3"/>
            <p:cNvSpPr/>
            <p:nvPr/>
          </p:nvSpPr>
          <p:spPr>
            <a:xfrm>
              <a:off x="3792800" y="2118400"/>
              <a:ext cx="1425" cy="7000"/>
            </a:xfrm>
            <a:custGeom>
              <a:rect b="b" l="l" r="r" t="t"/>
              <a:pathLst>
                <a:path extrusionOk="0" h="280" w="57">
                  <a:moveTo>
                    <a:pt x="10" y="1"/>
                  </a:moveTo>
                  <a:cubicBezTo>
                    <a:pt x="0" y="47"/>
                    <a:pt x="0" y="94"/>
                    <a:pt x="0" y="140"/>
                  </a:cubicBezTo>
                  <a:cubicBezTo>
                    <a:pt x="0" y="159"/>
                    <a:pt x="0" y="186"/>
                    <a:pt x="10" y="205"/>
                  </a:cubicBezTo>
                  <a:lnTo>
                    <a:pt x="47" y="279"/>
                  </a:lnTo>
                  <a:cubicBezTo>
                    <a:pt x="56" y="233"/>
                    <a:pt x="47" y="186"/>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3"/>
            <p:cNvSpPr/>
            <p:nvPr/>
          </p:nvSpPr>
          <p:spPr>
            <a:xfrm>
              <a:off x="3854575" y="2042825"/>
              <a:ext cx="66700" cy="67650"/>
            </a:xfrm>
            <a:custGeom>
              <a:rect b="b" l="l" r="r" t="t"/>
              <a:pathLst>
                <a:path extrusionOk="0" h="2706" w="2668">
                  <a:moveTo>
                    <a:pt x="468" y="0"/>
                  </a:moveTo>
                  <a:cubicBezTo>
                    <a:pt x="452" y="0"/>
                    <a:pt x="435" y="1"/>
                    <a:pt x="419" y="4"/>
                  </a:cubicBezTo>
                  <a:cubicBezTo>
                    <a:pt x="168" y="23"/>
                    <a:pt x="57" y="348"/>
                    <a:pt x="38" y="617"/>
                  </a:cubicBezTo>
                  <a:cubicBezTo>
                    <a:pt x="1" y="1277"/>
                    <a:pt x="122" y="1946"/>
                    <a:pt x="382" y="2550"/>
                  </a:cubicBezTo>
                  <a:cubicBezTo>
                    <a:pt x="430" y="2668"/>
                    <a:pt x="546" y="2705"/>
                    <a:pt x="663" y="2705"/>
                  </a:cubicBezTo>
                  <a:cubicBezTo>
                    <a:pt x="748" y="2705"/>
                    <a:pt x="834" y="2685"/>
                    <a:pt x="893" y="2661"/>
                  </a:cubicBezTo>
                  <a:cubicBezTo>
                    <a:pt x="1497" y="2466"/>
                    <a:pt x="2063" y="2113"/>
                    <a:pt x="2435" y="1602"/>
                  </a:cubicBezTo>
                  <a:cubicBezTo>
                    <a:pt x="2556" y="1453"/>
                    <a:pt x="2649" y="1268"/>
                    <a:pt x="2658" y="1073"/>
                  </a:cubicBezTo>
                  <a:cubicBezTo>
                    <a:pt x="2667" y="877"/>
                    <a:pt x="2556" y="664"/>
                    <a:pt x="2370" y="608"/>
                  </a:cubicBezTo>
                  <a:cubicBezTo>
                    <a:pt x="2338" y="599"/>
                    <a:pt x="2307" y="595"/>
                    <a:pt x="2275" y="595"/>
                  </a:cubicBezTo>
                  <a:cubicBezTo>
                    <a:pt x="2103" y="595"/>
                    <a:pt x="1935" y="713"/>
                    <a:pt x="1794" y="831"/>
                  </a:cubicBezTo>
                  <a:cubicBezTo>
                    <a:pt x="1840" y="673"/>
                    <a:pt x="1896" y="515"/>
                    <a:pt x="1868" y="348"/>
                  </a:cubicBezTo>
                  <a:cubicBezTo>
                    <a:pt x="1850" y="190"/>
                    <a:pt x="1729" y="23"/>
                    <a:pt x="1571" y="4"/>
                  </a:cubicBezTo>
                  <a:cubicBezTo>
                    <a:pt x="1556" y="2"/>
                    <a:pt x="1541" y="1"/>
                    <a:pt x="1526" y="1"/>
                  </a:cubicBezTo>
                  <a:cubicBezTo>
                    <a:pt x="1369" y="1"/>
                    <a:pt x="1239" y="129"/>
                    <a:pt x="1162" y="274"/>
                  </a:cubicBezTo>
                  <a:cubicBezTo>
                    <a:pt x="1079" y="422"/>
                    <a:pt x="1032" y="580"/>
                    <a:pt x="930" y="719"/>
                  </a:cubicBezTo>
                  <a:cubicBezTo>
                    <a:pt x="911" y="562"/>
                    <a:pt x="893" y="394"/>
                    <a:pt x="818" y="246"/>
                  </a:cubicBezTo>
                  <a:cubicBezTo>
                    <a:pt x="751" y="112"/>
                    <a:pt x="616" y="0"/>
                    <a:pt x="4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3"/>
            <p:cNvSpPr/>
            <p:nvPr/>
          </p:nvSpPr>
          <p:spPr>
            <a:xfrm>
              <a:off x="3854575" y="2041525"/>
              <a:ext cx="68100" cy="68775"/>
            </a:xfrm>
            <a:custGeom>
              <a:rect b="b" l="l" r="r" t="t"/>
              <a:pathLst>
                <a:path extrusionOk="0" h="2751" w="2724">
                  <a:moveTo>
                    <a:pt x="1543" y="0"/>
                  </a:moveTo>
                  <a:cubicBezTo>
                    <a:pt x="1441" y="0"/>
                    <a:pt x="1348" y="28"/>
                    <a:pt x="1274" y="93"/>
                  </a:cubicBezTo>
                  <a:cubicBezTo>
                    <a:pt x="1209" y="149"/>
                    <a:pt x="1153" y="214"/>
                    <a:pt x="1106" y="298"/>
                  </a:cubicBezTo>
                  <a:cubicBezTo>
                    <a:pt x="1041" y="418"/>
                    <a:pt x="995" y="539"/>
                    <a:pt x="939" y="651"/>
                  </a:cubicBezTo>
                  <a:cubicBezTo>
                    <a:pt x="930" y="530"/>
                    <a:pt x="902" y="400"/>
                    <a:pt x="846" y="298"/>
                  </a:cubicBezTo>
                  <a:cubicBezTo>
                    <a:pt x="809" y="233"/>
                    <a:pt x="753" y="158"/>
                    <a:pt x="698" y="103"/>
                  </a:cubicBezTo>
                  <a:cubicBezTo>
                    <a:pt x="623" y="56"/>
                    <a:pt x="549" y="19"/>
                    <a:pt x="465" y="10"/>
                  </a:cubicBezTo>
                  <a:cubicBezTo>
                    <a:pt x="382" y="10"/>
                    <a:pt x="289" y="28"/>
                    <a:pt x="233" y="93"/>
                  </a:cubicBezTo>
                  <a:cubicBezTo>
                    <a:pt x="159" y="149"/>
                    <a:pt x="131" y="214"/>
                    <a:pt x="94" y="288"/>
                  </a:cubicBezTo>
                  <a:cubicBezTo>
                    <a:pt x="38" y="437"/>
                    <a:pt x="10" y="604"/>
                    <a:pt x="10" y="753"/>
                  </a:cubicBezTo>
                  <a:cubicBezTo>
                    <a:pt x="1" y="1069"/>
                    <a:pt x="38" y="1375"/>
                    <a:pt x="94" y="1691"/>
                  </a:cubicBezTo>
                  <a:cubicBezTo>
                    <a:pt x="38" y="1375"/>
                    <a:pt x="19" y="1069"/>
                    <a:pt x="38" y="762"/>
                  </a:cubicBezTo>
                  <a:cubicBezTo>
                    <a:pt x="47" y="614"/>
                    <a:pt x="66" y="446"/>
                    <a:pt x="131" y="307"/>
                  </a:cubicBezTo>
                  <a:cubicBezTo>
                    <a:pt x="159" y="242"/>
                    <a:pt x="196" y="186"/>
                    <a:pt x="252" y="140"/>
                  </a:cubicBezTo>
                  <a:cubicBezTo>
                    <a:pt x="317" y="93"/>
                    <a:pt x="382" y="65"/>
                    <a:pt x="456" y="65"/>
                  </a:cubicBezTo>
                  <a:cubicBezTo>
                    <a:pt x="521" y="65"/>
                    <a:pt x="595" y="103"/>
                    <a:pt x="651" y="149"/>
                  </a:cubicBezTo>
                  <a:cubicBezTo>
                    <a:pt x="707" y="195"/>
                    <a:pt x="753" y="251"/>
                    <a:pt x="781" y="326"/>
                  </a:cubicBezTo>
                  <a:cubicBezTo>
                    <a:pt x="837" y="465"/>
                    <a:pt x="856" y="614"/>
                    <a:pt x="874" y="762"/>
                  </a:cubicBezTo>
                  <a:lnTo>
                    <a:pt x="883" y="864"/>
                  </a:lnTo>
                  <a:lnTo>
                    <a:pt x="949" y="790"/>
                  </a:lnTo>
                  <a:cubicBezTo>
                    <a:pt x="1069" y="651"/>
                    <a:pt x="1116" y="474"/>
                    <a:pt x="1199" y="335"/>
                  </a:cubicBezTo>
                  <a:cubicBezTo>
                    <a:pt x="1227" y="260"/>
                    <a:pt x="1292" y="205"/>
                    <a:pt x="1348" y="158"/>
                  </a:cubicBezTo>
                  <a:cubicBezTo>
                    <a:pt x="1394" y="120"/>
                    <a:pt x="1452" y="88"/>
                    <a:pt x="1507" y="88"/>
                  </a:cubicBezTo>
                  <a:cubicBezTo>
                    <a:pt x="1519" y="88"/>
                    <a:pt x="1531" y="90"/>
                    <a:pt x="1543" y="93"/>
                  </a:cubicBezTo>
                  <a:cubicBezTo>
                    <a:pt x="1617" y="93"/>
                    <a:pt x="1683" y="121"/>
                    <a:pt x="1729" y="186"/>
                  </a:cubicBezTo>
                  <a:cubicBezTo>
                    <a:pt x="1775" y="242"/>
                    <a:pt x="1813" y="307"/>
                    <a:pt x="1822" y="381"/>
                  </a:cubicBezTo>
                  <a:cubicBezTo>
                    <a:pt x="1850" y="530"/>
                    <a:pt x="1803" y="697"/>
                    <a:pt x="1738" y="855"/>
                  </a:cubicBezTo>
                  <a:lnTo>
                    <a:pt x="1692" y="1004"/>
                  </a:lnTo>
                  <a:lnTo>
                    <a:pt x="1813" y="911"/>
                  </a:lnTo>
                  <a:cubicBezTo>
                    <a:pt x="1878" y="855"/>
                    <a:pt x="1952" y="809"/>
                    <a:pt x="2017" y="762"/>
                  </a:cubicBezTo>
                  <a:cubicBezTo>
                    <a:pt x="2091" y="716"/>
                    <a:pt x="2175" y="697"/>
                    <a:pt x="2249" y="679"/>
                  </a:cubicBezTo>
                  <a:cubicBezTo>
                    <a:pt x="2333" y="679"/>
                    <a:pt x="2416" y="706"/>
                    <a:pt x="2472" y="762"/>
                  </a:cubicBezTo>
                  <a:cubicBezTo>
                    <a:pt x="2528" y="818"/>
                    <a:pt x="2574" y="892"/>
                    <a:pt x="2602" y="976"/>
                  </a:cubicBezTo>
                  <a:cubicBezTo>
                    <a:pt x="2621" y="1050"/>
                    <a:pt x="2621" y="1134"/>
                    <a:pt x="2612" y="1227"/>
                  </a:cubicBezTo>
                  <a:cubicBezTo>
                    <a:pt x="2602" y="1310"/>
                    <a:pt x="2565" y="1394"/>
                    <a:pt x="2519" y="1468"/>
                  </a:cubicBezTo>
                  <a:cubicBezTo>
                    <a:pt x="2472" y="1552"/>
                    <a:pt x="2426" y="1626"/>
                    <a:pt x="2370" y="1691"/>
                  </a:cubicBezTo>
                  <a:lnTo>
                    <a:pt x="2194" y="1905"/>
                  </a:lnTo>
                  <a:cubicBezTo>
                    <a:pt x="1952" y="2165"/>
                    <a:pt x="1645" y="2379"/>
                    <a:pt x="1320" y="2527"/>
                  </a:cubicBezTo>
                  <a:cubicBezTo>
                    <a:pt x="1645" y="2379"/>
                    <a:pt x="1961" y="2165"/>
                    <a:pt x="2221" y="1914"/>
                  </a:cubicBezTo>
                  <a:cubicBezTo>
                    <a:pt x="2277" y="1840"/>
                    <a:pt x="2342" y="1784"/>
                    <a:pt x="2407" y="1701"/>
                  </a:cubicBezTo>
                  <a:cubicBezTo>
                    <a:pt x="2463" y="1636"/>
                    <a:pt x="2509" y="1552"/>
                    <a:pt x="2556" y="1487"/>
                  </a:cubicBezTo>
                  <a:cubicBezTo>
                    <a:pt x="2639" y="1413"/>
                    <a:pt x="2667" y="1329"/>
                    <a:pt x="2695" y="1236"/>
                  </a:cubicBezTo>
                  <a:cubicBezTo>
                    <a:pt x="2723" y="1143"/>
                    <a:pt x="2723" y="1050"/>
                    <a:pt x="2695" y="957"/>
                  </a:cubicBezTo>
                  <a:cubicBezTo>
                    <a:pt x="2667" y="864"/>
                    <a:pt x="2630" y="771"/>
                    <a:pt x="2556" y="716"/>
                  </a:cubicBezTo>
                  <a:cubicBezTo>
                    <a:pt x="2491" y="651"/>
                    <a:pt x="2379" y="614"/>
                    <a:pt x="2277" y="614"/>
                  </a:cubicBezTo>
                  <a:cubicBezTo>
                    <a:pt x="2175" y="614"/>
                    <a:pt x="2082" y="651"/>
                    <a:pt x="1998" y="697"/>
                  </a:cubicBezTo>
                  <a:cubicBezTo>
                    <a:pt x="1961" y="716"/>
                    <a:pt x="1915" y="744"/>
                    <a:pt x="1878" y="762"/>
                  </a:cubicBezTo>
                  <a:cubicBezTo>
                    <a:pt x="1896" y="725"/>
                    <a:pt x="1905" y="697"/>
                    <a:pt x="1905" y="651"/>
                  </a:cubicBezTo>
                  <a:cubicBezTo>
                    <a:pt x="1924" y="567"/>
                    <a:pt x="1924" y="474"/>
                    <a:pt x="1915" y="381"/>
                  </a:cubicBezTo>
                  <a:cubicBezTo>
                    <a:pt x="1905" y="288"/>
                    <a:pt x="1868" y="205"/>
                    <a:pt x="1803" y="121"/>
                  </a:cubicBezTo>
                  <a:cubicBezTo>
                    <a:pt x="1738" y="56"/>
                    <a:pt x="1645" y="0"/>
                    <a:pt x="1543" y="0"/>
                  </a:cubicBezTo>
                  <a:close/>
                  <a:moveTo>
                    <a:pt x="345" y="2602"/>
                  </a:moveTo>
                  <a:lnTo>
                    <a:pt x="345" y="2602"/>
                  </a:lnTo>
                  <a:cubicBezTo>
                    <a:pt x="363" y="2648"/>
                    <a:pt x="391" y="2676"/>
                    <a:pt x="428" y="2704"/>
                  </a:cubicBezTo>
                  <a:cubicBezTo>
                    <a:pt x="391" y="2676"/>
                    <a:pt x="372" y="2630"/>
                    <a:pt x="345" y="2602"/>
                  </a:cubicBezTo>
                  <a:close/>
                  <a:moveTo>
                    <a:pt x="1320" y="2528"/>
                  </a:moveTo>
                  <a:cubicBezTo>
                    <a:pt x="1162" y="2611"/>
                    <a:pt x="995" y="2667"/>
                    <a:pt x="828" y="2723"/>
                  </a:cubicBezTo>
                  <a:cubicBezTo>
                    <a:pt x="995" y="2676"/>
                    <a:pt x="1162" y="2611"/>
                    <a:pt x="1320" y="2528"/>
                  </a:cubicBezTo>
                  <a:close/>
                  <a:moveTo>
                    <a:pt x="428" y="2704"/>
                  </a:moveTo>
                  <a:lnTo>
                    <a:pt x="428" y="2704"/>
                  </a:lnTo>
                  <a:cubicBezTo>
                    <a:pt x="465" y="2723"/>
                    <a:pt x="512" y="2750"/>
                    <a:pt x="558" y="2750"/>
                  </a:cubicBezTo>
                  <a:cubicBezTo>
                    <a:pt x="512" y="2741"/>
                    <a:pt x="465" y="2723"/>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3"/>
            <p:cNvSpPr/>
            <p:nvPr/>
          </p:nvSpPr>
          <p:spPr>
            <a:xfrm>
              <a:off x="3867125" y="2060800"/>
              <a:ext cx="10950" cy="48800"/>
            </a:xfrm>
            <a:custGeom>
              <a:rect b="b" l="l" r="r" t="t"/>
              <a:pathLst>
                <a:path extrusionOk="0" h="1952" w="438">
                  <a:moveTo>
                    <a:pt x="437" y="0"/>
                  </a:moveTo>
                  <a:lnTo>
                    <a:pt x="335" y="493"/>
                  </a:lnTo>
                  <a:lnTo>
                    <a:pt x="233" y="976"/>
                  </a:lnTo>
                  <a:lnTo>
                    <a:pt x="131" y="1468"/>
                  </a:lnTo>
                  <a:cubicBezTo>
                    <a:pt x="103" y="1552"/>
                    <a:pt x="93" y="1626"/>
                    <a:pt x="66" y="1710"/>
                  </a:cubicBezTo>
                  <a:lnTo>
                    <a:pt x="1" y="1952"/>
                  </a:lnTo>
                  <a:cubicBezTo>
                    <a:pt x="66" y="1803"/>
                    <a:pt x="112" y="1645"/>
                    <a:pt x="159" y="1478"/>
                  </a:cubicBezTo>
                  <a:cubicBezTo>
                    <a:pt x="205" y="1320"/>
                    <a:pt x="242" y="1153"/>
                    <a:pt x="279" y="995"/>
                  </a:cubicBezTo>
                  <a:cubicBezTo>
                    <a:pt x="316" y="827"/>
                    <a:pt x="344" y="669"/>
                    <a:pt x="372" y="502"/>
                  </a:cubicBezTo>
                  <a:cubicBezTo>
                    <a:pt x="391" y="344"/>
                    <a:pt x="419" y="16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3"/>
            <p:cNvSpPr/>
            <p:nvPr/>
          </p:nvSpPr>
          <p:spPr>
            <a:xfrm>
              <a:off x="3868750" y="2064050"/>
              <a:ext cx="30675" cy="46475"/>
            </a:xfrm>
            <a:custGeom>
              <a:rect b="b" l="l" r="r" t="t"/>
              <a:pathLst>
                <a:path extrusionOk="0" h="1859" w="1227">
                  <a:moveTo>
                    <a:pt x="1227" y="1"/>
                  </a:moveTo>
                  <a:cubicBezTo>
                    <a:pt x="1106" y="149"/>
                    <a:pt x="1004" y="307"/>
                    <a:pt x="883" y="456"/>
                  </a:cubicBezTo>
                  <a:lnTo>
                    <a:pt x="577" y="911"/>
                  </a:lnTo>
                  <a:cubicBezTo>
                    <a:pt x="465" y="1060"/>
                    <a:pt x="363" y="1208"/>
                    <a:pt x="270" y="1376"/>
                  </a:cubicBezTo>
                  <a:cubicBezTo>
                    <a:pt x="177" y="1534"/>
                    <a:pt x="84" y="1682"/>
                    <a:pt x="1" y="1859"/>
                  </a:cubicBezTo>
                  <a:cubicBezTo>
                    <a:pt x="47" y="1775"/>
                    <a:pt x="112" y="1710"/>
                    <a:pt x="159" y="1626"/>
                  </a:cubicBezTo>
                  <a:cubicBezTo>
                    <a:pt x="205" y="1543"/>
                    <a:pt x="251" y="1478"/>
                    <a:pt x="307" y="1394"/>
                  </a:cubicBezTo>
                  <a:lnTo>
                    <a:pt x="623" y="930"/>
                  </a:lnTo>
                  <a:lnTo>
                    <a:pt x="920" y="465"/>
                  </a:lnTo>
                  <a:cubicBezTo>
                    <a:pt x="1023" y="316"/>
                    <a:pt x="1134" y="158"/>
                    <a:pt x="12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3"/>
            <p:cNvSpPr/>
            <p:nvPr/>
          </p:nvSpPr>
          <p:spPr>
            <a:xfrm>
              <a:off x="3873850" y="2079375"/>
              <a:ext cx="3050" cy="13725"/>
            </a:xfrm>
            <a:custGeom>
              <a:rect b="b" l="l" r="r" t="t"/>
              <a:pathLst>
                <a:path extrusionOk="0" h="549" w="122">
                  <a:moveTo>
                    <a:pt x="122" y="1"/>
                  </a:moveTo>
                  <a:cubicBezTo>
                    <a:pt x="94" y="94"/>
                    <a:pt x="66" y="187"/>
                    <a:pt x="47" y="270"/>
                  </a:cubicBezTo>
                  <a:cubicBezTo>
                    <a:pt x="29" y="317"/>
                    <a:pt x="29" y="363"/>
                    <a:pt x="20" y="410"/>
                  </a:cubicBezTo>
                  <a:cubicBezTo>
                    <a:pt x="10" y="456"/>
                    <a:pt x="10" y="502"/>
                    <a:pt x="1" y="549"/>
                  </a:cubicBezTo>
                  <a:cubicBezTo>
                    <a:pt x="20" y="512"/>
                    <a:pt x="47" y="465"/>
                    <a:pt x="57" y="419"/>
                  </a:cubicBezTo>
                  <a:lnTo>
                    <a:pt x="94" y="279"/>
                  </a:lnTo>
                  <a:cubicBezTo>
                    <a:pt x="112" y="187"/>
                    <a:pt x="122" y="94"/>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3"/>
            <p:cNvSpPr/>
            <p:nvPr/>
          </p:nvSpPr>
          <p:spPr>
            <a:xfrm>
              <a:off x="3878500" y="2074500"/>
              <a:ext cx="1200" cy="8850"/>
            </a:xfrm>
            <a:custGeom>
              <a:rect b="b" l="l" r="r" t="t"/>
              <a:pathLst>
                <a:path extrusionOk="0" h="354" w="48">
                  <a:moveTo>
                    <a:pt x="19" y="1"/>
                  </a:moveTo>
                  <a:cubicBezTo>
                    <a:pt x="1" y="56"/>
                    <a:pt x="1" y="121"/>
                    <a:pt x="1" y="177"/>
                  </a:cubicBezTo>
                  <a:lnTo>
                    <a:pt x="1" y="261"/>
                  </a:lnTo>
                  <a:lnTo>
                    <a:pt x="1" y="354"/>
                  </a:lnTo>
                  <a:cubicBezTo>
                    <a:pt x="10" y="326"/>
                    <a:pt x="19" y="289"/>
                    <a:pt x="29" y="270"/>
                  </a:cubicBezTo>
                  <a:cubicBezTo>
                    <a:pt x="29" y="233"/>
                    <a:pt x="47" y="214"/>
                    <a:pt x="47" y="177"/>
                  </a:cubicBezTo>
                  <a:cubicBezTo>
                    <a:pt x="47"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3"/>
            <p:cNvSpPr/>
            <p:nvPr/>
          </p:nvSpPr>
          <p:spPr>
            <a:xfrm>
              <a:off x="3878975" y="2075200"/>
              <a:ext cx="4425" cy="12325"/>
            </a:xfrm>
            <a:custGeom>
              <a:rect b="b" l="l" r="r" t="t"/>
              <a:pathLst>
                <a:path extrusionOk="0" h="493" w="177">
                  <a:moveTo>
                    <a:pt x="177" y="1"/>
                  </a:moveTo>
                  <a:lnTo>
                    <a:pt x="177" y="1"/>
                  </a:lnTo>
                  <a:cubicBezTo>
                    <a:pt x="130" y="75"/>
                    <a:pt x="93" y="158"/>
                    <a:pt x="65" y="242"/>
                  </a:cubicBezTo>
                  <a:cubicBezTo>
                    <a:pt x="47" y="326"/>
                    <a:pt x="28" y="400"/>
                    <a:pt x="0" y="493"/>
                  </a:cubicBezTo>
                  <a:cubicBezTo>
                    <a:pt x="38" y="465"/>
                    <a:pt x="47" y="419"/>
                    <a:pt x="65" y="381"/>
                  </a:cubicBezTo>
                  <a:cubicBezTo>
                    <a:pt x="84" y="335"/>
                    <a:pt x="103" y="298"/>
                    <a:pt x="121" y="251"/>
                  </a:cubicBezTo>
                  <a:cubicBezTo>
                    <a:pt x="140" y="168"/>
                    <a:pt x="168" y="9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3"/>
            <p:cNvSpPr/>
            <p:nvPr/>
          </p:nvSpPr>
          <p:spPr>
            <a:xfrm>
              <a:off x="3872925" y="2091925"/>
              <a:ext cx="3975" cy="7700"/>
            </a:xfrm>
            <a:custGeom>
              <a:rect b="b" l="l" r="r" t="t"/>
              <a:pathLst>
                <a:path extrusionOk="0" h="308" w="159">
                  <a:moveTo>
                    <a:pt x="159" y="0"/>
                  </a:moveTo>
                  <a:lnTo>
                    <a:pt x="159" y="0"/>
                  </a:lnTo>
                  <a:cubicBezTo>
                    <a:pt x="112" y="47"/>
                    <a:pt x="94" y="93"/>
                    <a:pt x="57" y="140"/>
                  </a:cubicBezTo>
                  <a:cubicBezTo>
                    <a:pt x="29" y="196"/>
                    <a:pt x="10" y="242"/>
                    <a:pt x="1" y="307"/>
                  </a:cubicBezTo>
                  <a:cubicBezTo>
                    <a:pt x="47" y="261"/>
                    <a:pt x="75" y="205"/>
                    <a:pt x="103" y="168"/>
                  </a:cubicBezTo>
                  <a:cubicBezTo>
                    <a:pt x="131" y="103"/>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3"/>
            <p:cNvSpPr/>
            <p:nvPr/>
          </p:nvSpPr>
          <p:spPr>
            <a:xfrm>
              <a:off x="3895475" y="2050350"/>
              <a:ext cx="2100" cy="12575"/>
            </a:xfrm>
            <a:custGeom>
              <a:rect b="b" l="l" r="r" t="t"/>
              <a:pathLst>
                <a:path extrusionOk="0" h="503" w="84">
                  <a:moveTo>
                    <a:pt x="74" y="0"/>
                  </a:moveTo>
                  <a:cubicBezTo>
                    <a:pt x="47" y="84"/>
                    <a:pt x="37" y="168"/>
                    <a:pt x="28" y="242"/>
                  </a:cubicBezTo>
                  <a:cubicBezTo>
                    <a:pt x="28" y="298"/>
                    <a:pt x="9" y="326"/>
                    <a:pt x="9" y="372"/>
                  </a:cubicBezTo>
                  <a:cubicBezTo>
                    <a:pt x="9" y="418"/>
                    <a:pt x="9" y="456"/>
                    <a:pt x="0" y="502"/>
                  </a:cubicBezTo>
                  <a:cubicBezTo>
                    <a:pt x="28" y="465"/>
                    <a:pt x="37" y="418"/>
                    <a:pt x="47" y="391"/>
                  </a:cubicBezTo>
                  <a:cubicBezTo>
                    <a:pt x="65" y="344"/>
                    <a:pt x="74" y="307"/>
                    <a:pt x="74" y="261"/>
                  </a:cubicBezTo>
                  <a:cubicBezTo>
                    <a:pt x="84" y="168"/>
                    <a:pt x="84" y="84"/>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3"/>
            <p:cNvSpPr/>
            <p:nvPr/>
          </p:nvSpPr>
          <p:spPr>
            <a:xfrm>
              <a:off x="3892675" y="2058250"/>
              <a:ext cx="1650" cy="8375"/>
            </a:xfrm>
            <a:custGeom>
              <a:rect b="b" l="l" r="r" t="t"/>
              <a:pathLst>
                <a:path extrusionOk="0" h="335" w="66">
                  <a:moveTo>
                    <a:pt x="56" y="0"/>
                  </a:moveTo>
                  <a:cubicBezTo>
                    <a:pt x="38" y="56"/>
                    <a:pt x="38" y="121"/>
                    <a:pt x="19" y="158"/>
                  </a:cubicBezTo>
                  <a:cubicBezTo>
                    <a:pt x="10" y="223"/>
                    <a:pt x="10" y="279"/>
                    <a:pt x="1" y="335"/>
                  </a:cubicBezTo>
                  <a:cubicBezTo>
                    <a:pt x="19" y="316"/>
                    <a:pt x="38" y="279"/>
                    <a:pt x="47" y="260"/>
                  </a:cubicBezTo>
                  <a:cubicBezTo>
                    <a:pt x="56" y="233"/>
                    <a:pt x="66" y="195"/>
                    <a:pt x="66" y="177"/>
                  </a:cubicBezTo>
                  <a:lnTo>
                    <a:pt x="66" y="93"/>
                  </a:lnTo>
                  <a:cubicBezTo>
                    <a:pt x="66" y="56"/>
                    <a:pt x="66"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3"/>
            <p:cNvSpPr/>
            <p:nvPr/>
          </p:nvSpPr>
          <p:spPr>
            <a:xfrm>
              <a:off x="3894075" y="2048725"/>
              <a:ext cx="1175" cy="4675"/>
            </a:xfrm>
            <a:custGeom>
              <a:rect b="b" l="l" r="r" t="t"/>
              <a:pathLst>
                <a:path extrusionOk="0" h="187" w="47">
                  <a:moveTo>
                    <a:pt x="10" y="0"/>
                  </a:moveTo>
                  <a:cubicBezTo>
                    <a:pt x="0" y="38"/>
                    <a:pt x="0" y="65"/>
                    <a:pt x="0" y="93"/>
                  </a:cubicBezTo>
                  <a:lnTo>
                    <a:pt x="0" y="140"/>
                  </a:lnTo>
                  <a:cubicBezTo>
                    <a:pt x="0" y="149"/>
                    <a:pt x="0" y="158"/>
                    <a:pt x="10" y="186"/>
                  </a:cubicBezTo>
                  <a:cubicBezTo>
                    <a:pt x="37" y="158"/>
                    <a:pt x="47" y="130"/>
                    <a:pt x="47" y="93"/>
                  </a:cubicBezTo>
                  <a:cubicBezTo>
                    <a:pt x="47" y="84"/>
                    <a:pt x="47" y="56"/>
                    <a:pt x="37" y="47"/>
                  </a:cubicBezTo>
                  <a:cubicBezTo>
                    <a:pt x="37" y="3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3"/>
            <p:cNvSpPr/>
            <p:nvPr/>
          </p:nvSpPr>
          <p:spPr>
            <a:xfrm>
              <a:off x="3916125" y="2064275"/>
              <a:ext cx="2600" cy="11175"/>
            </a:xfrm>
            <a:custGeom>
              <a:rect b="b" l="l" r="r" t="t"/>
              <a:pathLst>
                <a:path extrusionOk="0" h="447" w="104">
                  <a:moveTo>
                    <a:pt x="1" y="1"/>
                  </a:moveTo>
                  <a:lnTo>
                    <a:pt x="1" y="1"/>
                  </a:lnTo>
                  <a:cubicBezTo>
                    <a:pt x="47" y="66"/>
                    <a:pt x="57" y="140"/>
                    <a:pt x="57" y="215"/>
                  </a:cubicBezTo>
                  <a:cubicBezTo>
                    <a:pt x="57" y="261"/>
                    <a:pt x="47" y="298"/>
                    <a:pt x="38" y="326"/>
                  </a:cubicBezTo>
                  <a:cubicBezTo>
                    <a:pt x="38" y="354"/>
                    <a:pt x="29" y="363"/>
                    <a:pt x="29" y="391"/>
                  </a:cubicBezTo>
                  <a:cubicBezTo>
                    <a:pt x="10" y="410"/>
                    <a:pt x="1" y="419"/>
                    <a:pt x="1" y="447"/>
                  </a:cubicBezTo>
                  <a:cubicBezTo>
                    <a:pt x="10" y="438"/>
                    <a:pt x="29" y="410"/>
                    <a:pt x="38" y="400"/>
                  </a:cubicBezTo>
                  <a:cubicBezTo>
                    <a:pt x="47" y="372"/>
                    <a:pt x="57" y="363"/>
                    <a:pt x="75" y="345"/>
                  </a:cubicBezTo>
                  <a:cubicBezTo>
                    <a:pt x="94" y="307"/>
                    <a:pt x="103" y="270"/>
                    <a:pt x="103" y="224"/>
                  </a:cubicBezTo>
                  <a:cubicBezTo>
                    <a:pt x="103" y="177"/>
                    <a:pt x="103" y="131"/>
                    <a:pt x="85" y="94"/>
                  </a:cubicBezTo>
                  <a:cubicBezTo>
                    <a:pt x="66" y="4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3"/>
            <p:cNvSpPr/>
            <p:nvPr/>
          </p:nvSpPr>
          <p:spPr>
            <a:xfrm>
              <a:off x="3910550" y="2071025"/>
              <a:ext cx="5375" cy="9300"/>
            </a:xfrm>
            <a:custGeom>
              <a:rect b="b" l="l" r="r" t="t"/>
              <a:pathLst>
                <a:path extrusionOk="0" h="372" w="215">
                  <a:moveTo>
                    <a:pt x="215" y="0"/>
                  </a:moveTo>
                  <a:lnTo>
                    <a:pt x="215" y="0"/>
                  </a:lnTo>
                  <a:cubicBezTo>
                    <a:pt x="187" y="28"/>
                    <a:pt x="168" y="56"/>
                    <a:pt x="159" y="93"/>
                  </a:cubicBezTo>
                  <a:cubicBezTo>
                    <a:pt x="140" y="121"/>
                    <a:pt x="122" y="149"/>
                    <a:pt x="112" y="186"/>
                  </a:cubicBezTo>
                  <a:lnTo>
                    <a:pt x="66" y="279"/>
                  </a:lnTo>
                  <a:cubicBezTo>
                    <a:pt x="38" y="316"/>
                    <a:pt x="29" y="335"/>
                    <a:pt x="1" y="372"/>
                  </a:cubicBezTo>
                  <a:cubicBezTo>
                    <a:pt x="38" y="363"/>
                    <a:pt x="66" y="335"/>
                    <a:pt x="85" y="307"/>
                  </a:cubicBezTo>
                  <a:cubicBezTo>
                    <a:pt x="112" y="279"/>
                    <a:pt x="131" y="242"/>
                    <a:pt x="140" y="214"/>
                  </a:cubicBezTo>
                  <a:cubicBezTo>
                    <a:pt x="177" y="140"/>
                    <a:pt x="205" y="75"/>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3"/>
            <p:cNvSpPr/>
            <p:nvPr/>
          </p:nvSpPr>
          <p:spPr>
            <a:xfrm>
              <a:off x="3908925" y="2078925"/>
              <a:ext cx="6550" cy="7225"/>
            </a:xfrm>
            <a:custGeom>
              <a:rect b="b" l="l" r="r" t="t"/>
              <a:pathLst>
                <a:path extrusionOk="0" h="289" w="262">
                  <a:moveTo>
                    <a:pt x="261" y="0"/>
                  </a:moveTo>
                  <a:lnTo>
                    <a:pt x="261" y="0"/>
                  </a:lnTo>
                  <a:cubicBezTo>
                    <a:pt x="205" y="47"/>
                    <a:pt x="177" y="93"/>
                    <a:pt x="122" y="140"/>
                  </a:cubicBezTo>
                  <a:cubicBezTo>
                    <a:pt x="85" y="186"/>
                    <a:pt x="47" y="242"/>
                    <a:pt x="1" y="288"/>
                  </a:cubicBezTo>
                  <a:cubicBezTo>
                    <a:pt x="29" y="279"/>
                    <a:pt x="66" y="270"/>
                    <a:pt x="94" y="242"/>
                  </a:cubicBezTo>
                  <a:lnTo>
                    <a:pt x="159" y="177"/>
                  </a:lnTo>
                  <a:cubicBezTo>
                    <a:pt x="187" y="149"/>
                    <a:pt x="205" y="130"/>
                    <a:pt x="215" y="93"/>
                  </a:cubicBezTo>
                  <a:cubicBezTo>
                    <a:pt x="242" y="56"/>
                    <a:pt x="252" y="37"/>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3"/>
            <p:cNvSpPr/>
            <p:nvPr/>
          </p:nvSpPr>
          <p:spPr>
            <a:xfrm>
              <a:off x="3911025" y="2069850"/>
              <a:ext cx="3050" cy="6075"/>
            </a:xfrm>
            <a:custGeom>
              <a:rect b="b" l="l" r="r" t="t"/>
              <a:pathLst>
                <a:path extrusionOk="0" h="243" w="122">
                  <a:moveTo>
                    <a:pt x="112" y="1"/>
                  </a:moveTo>
                  <a:cubicBezTo>
                    <a:pt x="93" y="47"/>
                    <a:pt x="66" y="84"/>
                    <a:pt x="47" y="122"/>
                  </a:cubicBezTo>
                  <a:cubicBezTo>
                    <a:pt x="28" y="168"/>
                    <a:pt x="10" y="196"/>
                    <a:pt x="1" y="242"/>
                  </a:cubicBezTo>
                  <a:cubicBezTo>
                    <a:pt x="38" y="224"/>
                    <a:pt x="66" y="187"/>
                    <a:pt x="93" y="140"/>
                  </a:cubicBezTo>
                  <a:cubicBezTo>
                    <a:pt x="103" y="122"/>
                    <a:pt x="112" y="94"/>
                    <a:pt x="112" y="75"/>
                  </a:cubicBezTo>
                  <a:cubicBezTo>
                    <a:pt x="112" y="47"/>
                    <a:pt x="121"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3"/>
            <p:cNvSpPr/>
            <p:nvPr/>
          </p:nvSpPr>
          <p:spPr>
            <a:xfrm>
              <a:off x="3873400" y="2105625"/>
              <a:ext cx="10000" cy="3050"/>
            </a:xfrm>
            <a:custGeom>
              <a:rect b="b" l="l" r="r" t="t"/>
              <a:pathLst>
                <a:path extrusionOk="0" h="122" w="400">
                  <a:moveTo>
                    <a:pt x="400" y="1"/>
                  </a:moveTo>
                  <a:lnTo>
                    <a:pt x="400" y="1"/>
                  </a:lnTo>
                  <a:cubicBezTo>
                    <a:pt x="326" y="19"/>
                    <a:pt x="270" y="38"/>
                    <a:pt x="205" y="56"/>
                  </a:cubicBezTo>
                  <a:cubicBezTo>
                    <a:pt x="130" y="66"/>
                    <a:pt x="75" y="94"/>
                    <a:pt x="0" y="112"/>
                  </a:cubicBezTo>
                  <a:cubicBezTo>
                    <a:pt x="38" y="112"/>
                    <a:pt x="75" y="112"/>
                    <a:pt x="121" y="121"/>
                  </a:cubicBezTo>
                  <a:cubicBezTo>
                    <a:pt x="158" y="112"/>
                    <a:pt x="186" y="112"/>
                    <a:pt x="223" y="103"/>
                  </a:cubicBezTo>
                  <a:cubicBezTo>
                    <a:pt x="279" y="84"/>
                    <a:pt x="353" y="56"/>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3"/>
            <p:cNvSpPr/>
            <p:nvPr/>
          </p:nvSpPr>
          <p:spPr>
            <a:xfrm>
              <a:off x="3876425" y="2102375"/>
              <a:ext cx="6975" cy="3275"/>
            </a:xfrm>
            <a:custGeom>
              <a:rect b="b" l="l" r="r" t="t"/>
              <a:pathLst>
                <a:path extrusionOk="0" h="131" w="279">
                  <a:moveTo>
                    <a:pt x="279" y="1"/>
                  </a:moveTo>
                  <a:cubicBezTo>
                    <a:pt x="251" y="1"/>
                    <a:pt x="232" y="10"/>
                    <a:pt x="205" y="28"/>
                  </a:cubicBezTo>
                  <a:lnTo>
                    <a:pt x="140" y="56"/>
                  </a:lnTo>
                  <a:cubicBezTo>
                    <a:pt x="93" y="75"/>
                    <a:pt x="47" y="93"/>
                    <a:pt x="0" y="121"/>
                  </a:cubicBezTo>
                  <a:cubicBezTo>
                    <a:pt x="19" y="131"/>
                    <a:pt x="47" y="131"/>
                    <a:pt x="65" y="131"/>
                  </a:cubicBezTo>
                  <a:cubicBezTo>
                    <a:pt x="102" y="131"/>
                    <a:pt x="121" y="121"/>
                    <a:pt x="149" y="103"/>
                  </a:cubicBezTo>
                  <a:cubicBezTo>
                    <a:pt x="195" y="84"/>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3"/>
            <p:cNvSpPr/>
            <p:nvPr/>
          </p:nvSpPr>
          <p:spPr>
            <a:xfrm>
              <a:off x="3878500" y="2095400"/>
              <a:ext cx="4675" cy="6525"/>
            </a:xfrm>
            <a:custGeom>
              <a:rect b="b" l="l" r="r" t="t"/>
              <a:pathLst>
                <a:path extrusionOk="0" h="261" w="187">
                  <a:moveTo>
                    <a:pt x="187" y="1"/>
                  </a:moveTo>
                  <a:lnTo>
                    <a:pt x="187" y="1"/>
                  </a:lnTo>
                  <a:cubicBezTo>
                    <a:pt x="149" y="38"/>
                    <a:pt x="112" y="75"/>
                    <a:pt x="75" y="122"/>
                  </a:cubicBezTo>
                  <a:cubicBezTo>
                    <a:pt x="47" y="168"/>
                    <a:pt x="19" y="196"/>
                    <a:pt x="1" y="261"/>
                  </a:cubicBezTo>
                  <a:cubicBezTo>
                    <a:pt x="47" y="224"/>
                    <a:pt x="75" y="187"/>
                    <a:pt x="112" y="149"/>
                  </a:cubicBezTo>
                  <a:cubicBezTo>
                    <a:pt x="140" y="131"/>
                    <a:pt x="149" y="103"/>
                    <a:pt x="159" y="84"/>
                  </a:cubicBezTo>
                  <a:cubicBezTo>
                    <a:pt x="168" y="5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3"/>
            <p:cNvSpPr/>
            <p:nvPr/>
          </p:nvSpPr>
          <p:spPr>
            <a:xfrm>
              <a:off x="3882700" y="2096575"/>
              <a:ext cx="5600" cy="4200"/>
            </a:xfrm>
            <a:custGeom>
              <a:rect b="b" l="l" r="r" t="t"/>
              <a:pathLst>
                <a:path extrusionOk="0" h="168" w="224">
                  <a:moveTo>
                    <a:pt x="223" y="0"/>
                  </a:moveTo>
                  <a:cubicBezTo>
                    <a:pt x="167" y="10"/>
                    <a:pt x="130" y="37"/>
                    <a:pt x="93" y="56"/>
                  </a:cubicBezTo>
                  <a:cubicBezTo>
                    <a:pt x="65" y="93"/>
                    <a:pt x="28" y="121"/>
                    <a:pt x="0" y="167"/>
                  </a:cubicBezTo>
                  <a:cubicBezTo>
                    <a:pt x="47" y="149"/>
                    <a:pt x="84" y="130"/>
                    <a:pt x="130" y="102"/>
                  </a:cubicBezTo>
                  <a:cubicBezTo>
                    <a:pt x="167" y="7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3"/>
            <p:cNvSpPr/>
            <p:nvPr/>
          </p:nvSpPr>
          <p:spPr>
            <a:xfrm>
              <a:off x="3886175" y="2098650"/>
              <a:ext cx="7450" cy="5150"/>
            </a:xfrm>
            <a:custGeom>
              <a:rect b="b" l="l" r="r" t="t"/>
              <a:pathLst>
                <a:path extrusionOk="0" h="206" w="298">
                  <a:moveTo>
                    <a:pt x="298" y="1"/>
                  </a:moveTo>
                  <a:lnTo>
                    <a:pt x="298" y="1"/>
                  </a:lnTo>
                  <a:cubicBezTo>
                    <a:pt x="233" y="10"/>
                    <a:pt x="177" y="47"/>
                    <a:pt x="130" y="84"/>
                  </a:cubicBezTo>
                  <a:cubicBezTo>
                    <a:pt x="84" y="112"/>
                    <a:pt x="38" y="159"/>
                    <a:pt x="0" y="205"/>
                  </a:cubicBezTo>
                  <a:cubicBezTo>
                    <a:pt x="65" y="187"/>
                    <a:pt x="112" y="150"/>
                    <a:pt x="168" y="131"/>
                  </a:cubicBezTo>
                  <a:cubicBezTo>
                    <a:pt x="214" y="9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3"/>
            <p:cNvSpPr/>
            <p:nvPr/>
          </p:nvSpPr>
          <p:spPr>
            <a:xfrm>
              <a:off x="3857150" y="2046625"/>
              <a:ext cx="5125" cy="10250"/>
            </a:xfrm>
            <a:custGeom>
              <a:rect b="b" l="l" r="r" t="t"/>
              <a:pathLst>
                <a:path extrusionOk="0" h="410" w="205">
                  <a:moveTo>
                    <a:pt x="204" y="1"/>
                  </a:moveTo>
                  <a:lnTo>
                    <a:pt x="204" y="1"/>
                  </a:lnTo>
                  <a:cubicBezTo>
                    <a:pt x="177" y="29"/>
                    <a:pt x="139" y="47"/>
                    <a:pt x="102" y="66"/>
                  </a:cubicBezTo>
                  <a:cubicBezTo>
                    <a:pt x="84" y="103"/>
                    <a:pt x="74" y="140"/>
                    <a:pt x="47" y="177"/>
                  </a:cubicBezTo>
                  <a:cubicBezTo>
                    <a:pt x="9" y="242"/>
                    <a:pt x="0" y="326"/>
                    <a:pt x="9" y="410"/>
                  </a:cubicBezTo>
                  <a:lnTo>
                    <a:pt x="47" y="298"/>
                  </a:lnTo>
                  <a:cubicBezTo>
                    <a:pt x="65" y="270"/>
                    <a:pt x="84" y="233"/>
                    <a:pt x="93" y="196"/>
                  </a:cubicBezTo>
                  <a:cubicBezTo>
                    <a:pt x="130" y="140"/>
                    <a:pt x="167" y="75"/>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3"/>
            <p:cNvSpPr/>
            <p:nvPr/>
          </p:nvSpPr>
          <p:spPr>
            <a:xfrm>
              <a:off x="3858525" y="2051050"/>
              <a:ext cx="3275" cy="9300"/>
            </a:xfrm>
            <a:custGeom>
              <a:rect b="b" l="l" r="r" t="t"/>
              <a:pathLst>
                <a:path extrusionOk="0" h="372" w="131">
                  <a:moveTo>
                    <a:pt x="131" y="0"/>
                  </a:moveTo>
                  <a:lnTo>
                    <a:pt x="131" y="0"/>
                  </a:lnTo>
                  <a:cubicBezTo>
                    <a:pt x="103" y="19"/>
                    <a:pt x="84" y="56"/>
                    <a:pt x="66" y="84"/>
                  </a:cubicBezTo>
                  <a:cubicBezTo>
                    <a:pt x="47" y="112"/>
                    <a:pt x="38" y="140"/>
                    <a:pt x="29" y="177"/>
                  </a:cubicBezTo>
                  <a:cubicBezTo>
                    <a:pt x="19" y="233"/>
                    <a:pt x="1" y="298"/>
                    <a:pt x="29" y="372"/>
                  </a:cubicBezTo>
                  <a:lnTo>
                    <a:pt x="47" y="279"/>
                  </a:lnTo>
                  <a:cubicBezTo>
                    <a:pt x="47" y="242"/>
                    <a:pt x="66" y="223"/>
                    <a:pt x="75" y="186"/>
                  </a:cubicBezTo>
                  <a:cubicBezTo>
                    <a:pt x="103" y="13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3"/>
            <p:cNvSpPr/>
            <p:nvPr/>
          </p:nvSpPr>
          <p:spPr>
            <a:xfrm>
              <a:off x="3860400" y="2057075"/>
              <a:ext cx="2100" cy="10475"/>
            </a:xfrm>
            <a:custGeom>
              <a:rect b="b" l="l" r="r" t="t"/>
              <a:pathLst>
                <a:path extrusionOk="0" h="419" w="84">
                  <a:moveTo>
                    <a:pt x="84" y="1"/>
                  </a:moveTo>
                  <a:lnTo>
                    <a:pt x="84" y="1"/>
                  </a:lnTo>
                  <a:cubicBezTo>
                    <a:pt x="47" y="57"/>
                    <a:pt x="28" y="131"/>
                    <a:pt x="9" y="215"/>
                  </a:cubicBezTo>
                  <a:cubicBezTo>
                    <a:pt x="0" y="242"/>
                    <a:pt x="0" y="280"/>
                    <a:pt x="0" y="317"/>
                  </a:cubicBezTo>
                  <a:cubicBezTo>
                    <a:pt x="9" y="345"/>
                    <a:pt x="9" y="382"/>
                    <a:pt x="28" y="419"/>
                  </a:cubicBezTo>
                  <a:lnTo>
                    <a:pt x="47" y="317"/>
                  </a:lnTo>
                  <a:cubicBezTo>
                    <a:pt x="56" y="280"/>
                    <a:pt x="74" y="242"/>
                    <a:pt x="74" y="215"/>
                  </a:cubicBezTo>
                  <a:cubicBezTo>
                    <a:pt x="74" y="140"/>
                    <a:pt x="84"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3"/>
            <p:cNvSpPr/>
            <p:nvPr/>
          </p:nvSpPr>
          <p:spPr>
            <a:xfrm>
              <a:off x="3856900" y="2064050"/>
              <a:ext cx="1200" cy="10475"/>
            </a:xfrm>
            <a:custGeom>
              <a:rect b="b" l="l" r="r" t="t"/>
              <a:pathLst>
                <a:path extrusionOk="0" h="419" w="48">
                  <a:moveTo>
                    <a:pt x="19" y="1"/>
                  </a:moveTo>
                  <a:cubicBezTo>
                    <a:pt x="1" y="75"/>
                    <a:pt x="1" y="149"/>
                    <a:pt x="1" y="214"/>
                  </a:cubicBezTo>
                  <a:cubicBezTo>
                    <a:pt x="1" y="242"/>
                    <a:pt x="1" y="279"/>
                    <a:pt x="10" y="316"/>
                  </a:cubicBezTo>
                  <a:cubicBezTo>
                    <a:pt x="10" y="344"/>
                    <a:pt x="19" y="381"/>
                    <a:pt x="47" y="419"/>
                  </a:cubicBezTo>
                  <a:lnTo>
                    <a:pt x="47" y="316"/>
                  </a:lnTo>
                  <a:lnTo>
                    <a:pt x="47" y="214"/>
                  </a:lnTo>
                  <a:cubicBezTo>
                    <a:pt x="47"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3"/>
            <p:cNvSpPr/>
            <p:nvPr/>
          </p:nvSpPr>
          <p:spPr>
            <a:xfrm>
              <a:off x="3859225" y="2072175"/>
              <a:ext cx="1425" cy="10725"/>
            </a:xfrm>
            <a:custGeom>
              <a:rect b="b" l="l" r="r" t="t"/>
              <a:pathLst>
                <a:path extrusionOk="0" h="429" w="57">
                  <a:moveTo>
                    <a:pt x="56" y="1"/>
                  </a:moveTo>
                  <a:cubicBezTo>
                    <a:pt x="29" y="75"/>
                    <a:pt x="10" y="140"/>
                    <a:pt x="1" y="205"/>
                  </a:cubicBezTo>
                  <a:lnTo>
                    <a:pt x="1" y="326"/>
                  </a:lnTo>
                  <a:cubicBezTo>
                    <a:pt x="10" y="363"/>
                    <a:pt x="10" y="391"/>
                    <a:pt x="38" y="428"/>
                  </a:cubicBezTo>
                  <a:cubicBezTo>
                    <a:pt x="29" y="400"/>
                    <a:pt x="38" y="363"/>
                    <a:pt x="38" y="326"/>
                  </a:cubicBezTo>
                  <a:lnTo>
                    <a:pt x="47" y="224"/>
                  </a:lnTo>
                  <a:cubicBezTo>
                    <a:pt x="56" y="149"/>
                    <a:pt x="56" y="75"/>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3"/>
            <p:cNvSpPr/>
            <p:nvPr/>
          </p:nvSpPr>
          <p:spPr>
            <a:xfrm>
              <a:off x="3882225" y="2061275"/>
              <a:ext cx="2350" cy="4425"/>
            </a:xfrm>
            <a:custGeom>
              <a:rect b="b" l="l" r="r" t="t"/>
              <a:pathLst>
                <a:path extrusionOk="0" h="177" w="94">
                  <a:moveTo>
                    <a:pt x="84" y="0"/>
                  </a:moveTo>
                  <a:lnTo>
                    <a:pt x="84" y="0"/>
                  </a:lnTo>
                  <a:cubicBezTo>
                    <a:pt x="47" y="19"/>
                    <a:pt x="38" y="47"/>
                    <a:pt x="19" y="74"/>
                  </a:cubicBezTo>
                  <a:cubicBezTo>
                    <a:pt x="10" y="112"/>
                    <a:pt x="0" y="149"/>
                    <a:pt x="10" y="177"/>
                  </a:cubicBezTo>
                  <a:cubicBezTo>
                    <a:pt x="47" y="158"/>
                    <a:pt x="56" y="139"/>
                    <a:pt x="66" y="102"/>
                  </a:cubicBezTo>
                  <a:cubicBezTo>
                    <a:pt x="84" y="65"/>
                    <a:pt x="93"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3"/>
            <p:cNvSpPr/>
            <p:nvPr/>
          </p:nvSpPr>
          <p:spPr>
            <a:xfrm>
              <a:off x="3885475" y="2058000"/>
              <a:ext cx="1650" cy="4675"/>
            </a:xfrm>
            <a:custGeom>
              <a:rect b="b" l="l" r="r" t="t"/>
              <a:pathLst>
                <a:path extrusionOk="0" h="187" w="66">
                  <a:moveTo>
                    <a:pt x="56" y="1"/>
                  </a:moveTo>
                  <a:cubicBezTo>
                    <a:pt x="28" y="20"/>
                    <a:pt x="19" y="57"/>
                    <a:pt x="10" y="85"/>
                  </a:cubicBezTo>
                  <a:cubicBezTo>
                    <a:pt x="10" y="112"/>
                    <a:pt x="1" y="150"/>
                    <a:pt x="10" y="187"/>
                  </a:cubicBezTo>
                  <a:cubicBezTo>
                    <a:pt x="28" y="159"/>
                    <a:pt x="47" y="140"/>
                    <a:pt x="56" y="103"/>
                  </a:cubicBezTo>
                  <a:cubicBezTo>
                    <a:pt x="56" y="66"/>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3"/>
            <p:cNvSpPr/>
            <p:nvPr/>
          </p:nvSpPr>
          <p:spPr>
            <a:xfrm>
              <a:off x="3860400" y="2087275"/>
              <a:ext cx="1400" cy="7000"/>
            </a:xfrm>
            <a:custGeom>
              <a:rect b="b" l="l" r="r" t="t"/>
              <a:pathLst>
                <a:path extrusionOk="0" h="280" w="56">
                  <a:moveTo>
                    <a:pt x="9" y="1"/>
                  </a:moveTo>
                  <a:cubicBezTo>
                    <a:pt x="0" y="47"/>
                    <a:pt x="0" y="94"/>
                    <a:pt x="0" y="140"/>
                  </a:cubicBezTo>
                  <a:cubicBezTo>
                    <a:pt x="0" y="159"/>
                    <a:pt x="0" y="186"/>
                    <a:pt x="9" y="205"/>
                  </a:cubicBezTo>
                  <a:lnTo>
                    <a:pt x="47" y="279"/>
                  </a:lnTo>
                  <a:cubicBezTo>
                    <a:pt x="56" y="233"/>
                    <a:pt x="47" y="186"/>
                    <a:pt x="47" y="140"/>
                  </a:cubicBezTo>
                  <a:cubicBezTo>
                    <a:pt x="47" y="9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3"/>
            <p:cNvSpPr/>
            <p:nvPr/>
          </p:nvSpPr>
          <p:spPr>
            <a:xfrm>
              <a:off x="3990225" y="2033325"/>
              <a:ext cx="75050" cy="67750"/>
            </a:xfrm>
            <a:custGeom>
              <a:rect b="b" l="l" r="r" t="t"/>
              <a:pathLst>
                <a:path extrusionOk="0" h="2710" w="3002">
                  <a:moveTo>
                    <a:pt x="2043" y="0"/>
                  </a:moveTo>
                  <a:cubicBezTo>
                    <a:pt x="1895" y="0"/>
                    <a:pt x="1729" y="56"/>
                    <a:pt x="1599" y="124"/>
                  </a:cubicBezTo>
                  <a:cubicBezTo>
                    <a:pt x="1023" y="431"/>
                    <a:pt x="512" y="886"/>
                    <a:pt x="140" y="1425"/>
                  </a:cubicBezTo>
                  <a:cubicBezTo>
                    <a:pt x="1" y="1601"/>
                    <a:pt x="187" y="1833"/>
                    <a:pt x="298" y="1954"/>
                  </a:cubicBezTo>
                  <a:cubicBezTo>
                    <a:pt x="800" y="2354"/>
                    <a:pt x="1376" y="2660"/>
                    <a:pt x="2017" y="2707"/>
                  </a:cubicBezTo>
                  <a:cubicBezTo>
                    <a:pt x="2055" y="2709"/>
                    <a:pt x="2094" y="2710"/>
                    <a:pt x="2132" y="2710"/>
                  </a:cubicBezTo>
                  <a:cubicBezTo>
                    <a:pt x="2297" y="2710"/>
                    <a:pt x="2459" y="2689"/>
                    <a:pt x="2602" y="2614"/>
                  </a:cubicBezTo>
                  <a:cubicBezTo>
                    <a:pt x="2769" y="2521"/>
                    <a:pt x="2899" y="2307"/>
                    <a:pt x="2844" y="2121"/>
                  </a:cubicBezTo>
                  <a:cubicBezTo>
                    <a:pt x="2769" y="1917"/>
                    <a:pt x="2556" y="1815"/>
                    <a:pt x="2342" y="1741"/>
                  </a:cubicBezTo>
                  <a:cubicBezTo>
                    <a:pt x="2509" y="1694"/>
                    <a:pt x="2667" y="1657"/>
                    <a:pt x="2797" y="1555"/>
                  </a:cubicBezTo>
                  <a:cubicBezTo>
                    <a:pt x="2927" y="1453"/>
                    <a:pt x="3002" y="1267"/>
                    <a:pt x="2937" y="1118"/>
                  </a:cubicBezTo>
                  <a:cubicBezTo>
                    <a:pt x="2876" y="962"/>
                    <a:pt x="2695" y="903"/>
                    <a:pt x="2535" y="903"/>
                  </a:cubicBezTo>
                  <a:cubicBezTo>
                    <a:pt x="2523" y="903"/>
                    <a:pt x="2512" y="904"/>
                    <a:pt x="2500" y="904"/>
                  </a:cubicBezTo>
                  <a:cubicBezTo>
                    <a:pt x="2349" y="904"/>
                    <a:pt x="2204" y="945"/>
                    <a:pt x="2055" y="945"/>
                  </a:cubicBezTo>
                  <a:cubicBezTo>
                    <a:pt x="2030" y="945"/>
                    <a:pt x="2005" y="944"/>
                    <a:pt x="1980" y="942"/>
                  </a:cubicBezTo>
                  <a:cubicBezTo>
                    <a:pt x="2110" y="839"/>
                    <a:pt x="2249" y="728"/>
                    <a:pt x="2333" y="588"/>
                  </a:cubicBezTo>
                  <a:cubicBezTo>
                    <a:pt x="2416" y="449"/>
                    <a:pt x="2435" y="254"/>
                    <a:pt x="2333" y="124"/>
                  </a:cubicBezTo>
                  <a:cubicBezTo>
                    <a:pt x="2263" y="34"/>
                    <a:pt x="2158" y="0"/>
                    <a:pt x="2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3"/>
            <p:cNvSpPr/>
            <p:nvPr/>
          </p:nvSpPr>
          <p:spPr>
            <a:xfrm>
              <a:off x="3991850" y="2033025"/>
              <a:ext cx="73650" cy="68450"/>
            </a:xfrm>
            <a:custGeom>
              <a:rect b="b" l="l" r="r" t="t"/>
              <a:pathLst>
                <a:path extrusionOk="0" h="2738" w="2946">
                  <a:moveTo>
                    <a:pt x="1" y="1577"/>
                  </a:moveTo>
                  <a:cubicBezTo>
                    <a:pt x="1" y="1623"/>
                    <a:pt x="19" y="1669"/>
                    <a:pt x="29" y="1706"/>
                  </a:cubicBezTo>
                  <a:cubicBezTo>
                    <a:pt x="19" y="1660"/>
                    <a:pt x="1" y="1623"/>
                    <a:pt x="1" y="1577"/>
                  </a:cubicBezTo>
                  <a:close/>
                  <a:moveTo>
                    <a:pt x="29" y="1706"/>
                  </a:moveTo>
                  <a:cubicBezTo>
                    <a:pt x="66" y="1799"/>
                    <a:pt x="122" y="1864"/>
                    <a:pt x="187" y="1929"/>
                  </a:cubicBezTo>
                  <a:cubicBezTo>
                    <a:pt x="122" y="1855"/>
                    <a:pt x="66" y="1790"/>
                    <a:pt x="29" y="1706"/>
                  </a:cubicBezTo>
                  <a:close/>
                  <a:moveTo>
                    <a:pt x="187" y="1929"/>
                  </a:moveTo>
                  <a:lnTo>
                    <a:pt x="187" y="1929"/>
                  </a:lnTo>
                  <a:cubicBezTo>
                    <a:pt x="317" y="2050"/>
                    <a:pt x="465" y="2161"/>
                    <a:pt x="623" y="2254"/>
                  </a:cubicBezTo>
                  <a:cubicBezTo>
                    <a:pt x="465" y="2161"/>
                    <a:pt x="326" y="2041"/>
                    <a:pt x="187" y="1929"/>
                  </a:cubicBezTo>
                  <a:close/>
                  <a:moveTo>
                    <a:pt x="1962" y="0"/>
                  </a:moveTo>
                  <a:cubicBezTo>
                    <a:pt x="1933" y="0"/>
                    <a:pt x="1905" y="2"/>
                    <a:pt x="1878" y="6"/>
                  </a:cubicBezTo>
                  <a:cubicBezTo>
                    <a:pt x="1710" y="34"/>
                    <a:pt x="1571" y="99"/>
                    <a:pt x="1432" y="182"/>
                  </a:cubicBezTo>
                  <a:cubicBezTo>
                    <a:pt x="1162" y="349"/>
                    <a:pt x="912" y="535"/>
                    <a:pt x="680" y="739"/>
                  </a:cubicBezTo>
                  <a:lnTo>
                    <a:pt x="680" y="739"/>
                  </a:lnTo>
                  <a:cubicBezTo>
                    <a:pt x="912" y="535"/>
                    <a:pt x="1162" y="349"/>
                    <a:pt x="1441" y="210"/>
                  </a:cubicBezTo>
                  <a:cubicBezTo>
                    <a:pt x="1580" y="127"/>
                    <a:pt x="1720" y="71"/>
                    <a:pt x="1878" y="43"/>
                  </a:cubicBezTo>
                  <a:cubicBezTo>
                    <a:pt x="1899" y="40"/>
                    <a:pt x="1923" y="38"/>
                    <a:pt x="1947" y="38"/>
                  </a:cubicBezTo>
                  <a:cubicBezTo>
                    <a:pt x="1996" y="38"/>
                    <a:pt x="2048" y="46"/>
                    <a:pt x="2091" y="71"/>
                  </a:cubicBezTo>
                  <a:cubicBezTo>
                    <a:pt x="2166" y="89"/>
                    <a:pt x="2221" y="136"/>
                    <a:pt x="2258" y="210"/>
                  </a:cubicBezTo>
                  <a:cubicBezTo>
                    <a:pt x="2296" y="266"/>
                    <a:pt x="2305" y="350"/>
                    <a:pt x="2296" y="415"/>
                  </a:cubicBezTo>
                  <a:cubicBezTo>
                    <a:pt x="2277" y="489"/>
                    <a:pt x="2258" y="554"/>
                    <a:pt x="2212" y="628"/>
                  </a:cubicBezTo>
                  <a:cubicBezTo>
                    <a:pt x="2128" y="749"/>
                    <a:pt x="1998" y="842"/>
                    <a:pt x="1878" y="935"/>
                  </a:cubicBezTo>
                  <a:lnTo>
                    <a:pt x="1794" y="1000"/>
                  </a:lnTo>
                  <a:lnTo>
                    <a:pt x="1896" y="1009"/>
                  </a:lnTo>
                  <a:cubicBezTo>
                    <a:pt x="1925" y="1012"/>
                    <a:pt x="1954" y="1014"/>
                    <a:pt x="1983" y="1014"/>
                  </a:cubicBezTo>
                  <a:cubicBezTo>
                    <a:pt x="2130" y="1014"/>
                    <a:pt x="2275" y="980"/>
                    <a:pt x="2407" y="972"/>
                  </a:cubicBezTo>
                  <a:cubicBezTo>
                    <a:pt x="2491" y="972"/>
                    <a:pt x="2574" y="981"/>
                    <a:pt x="2639" y="1009"/>
                  </a:cubicBezTo>
                  <a:cubicBezTo>
                    <a:pt x="2714" y="1028"/>
                    <a:pt x="2779" y="1074"/>
                    <a:pt x="2807" y="1139"/>
                  </a:cubicBezTo>
                  <a:cubicBezTo>
                    <a:pt x="2834" y="1195"/>
                    <a:pt x="2834" y="1279"/>
                    <a:pt x="2816" y="1344"/>
                  </a:cubicBezTo>
                  <a:cubicBezTo>
                    <a:pt x="2788" y="1418"/>
                    <a:pt x="2742" y="1483"/>
                    <a:pt x="2686" y="1530"/>
                  </a:cubicBezTo>
                  <a:cubicBezTo>
                    <a:pt x="2574" y="1632"/>
                    <a:pt x="2407" y="1669"/>
                    <a:pt x="2249" y="1715"/>
                  </a:cubicBezTo>
                  <a:lnTo>
                    <a:pt x="2091" y="1753"/>
                  </a:lnTo>
                  <a:lnTo>
                    <a:pt x="2249" y="1799"/>
                  </a:lnTo>
                  <a:cubicBezTo>
                    <a:pt x="2323" y="1836"/>
                    <a:pt x="2407" y="1855"/>
                    <a:pt x="2491" y="1901"/>
                  </a:cubicBezTo>
                  <a:cubicBezTo>
                    <a:pt x="2556" y="1948"/>
                    <a:pt x="2630" y="1994"/>
                    <a:pt x="2677" y="2068"/>
                  </a:cubicBezTo>
                  <a:cubicBezTo>
                    <a:pt x="2723" y="2133"/>
                    <a:pt x="2732" y="2217"/>
                    <a:pt x="2723" y="2301"/>
                  </a:cubicBezTo>
                  <a:cubicBezTo>
                    <a:pt x="2714" y="2375"/>
                    <a:pt x="2667" y="2459"/>
                    <a:pt x="2602" y="2514"/>
                  </a:cubicBezTo>
                  <a:cubicBezTo>
                    <a:pt x="2546" y="2579"/>
                    <a:pt x="2481" y="2626"/>
                    <a:pt x="2398" y="2654"/>
                  </a:cubicBezTo>
                  <a:cubicBezTo>
                    <a:pt x="2314" y="2691"/>
                    <a:pt x="2231" y="2700"/>
                    <a:pt x="2138" y="2700"/>
                  </a:cubicBezTo>
                  <a:cubicBezTo>
                    <a:pt x="2045" y="2700"/>
                    <a:pt x="1970" y="2700"/>
                    <a:pt x="1878" y="2691"/>
                  </a:cubicBezTo>
                  <a:cubicBezTo>
                    <a:pt x="1785" y="2682"/>
                    <a:pt x="1701" y="2672"/>
                    <a:pt x="1608" y="2654"/>
                  </a:cubicBezTo>
                  <a:cubicBezTo>
                    <a:pt x="1255" y="2589"/>
                    <a:pt x="921" y="2450"/>
                    <a:pt x="624" y="2255"/>
                  </a:cubicBezTo>
                  <a:lnTo>
                    <a:pt x="624" y="2255"/>
                  </a:lnTo>
                  <a:cubicBezTo>
                    <a:pt x="921" y="2450"/>
                    <a:pt x="1255" y="2598"/>
                    <a:pt x="1608" y="2682"/>
                  </a:cubicBezTo>
                  <a:cubicBezTo>
                    <a:pt x="1701" y="2700"/>
                    <a:pt x="1785" y="2719"/>
                    <a:pt x="1878" y="2728"/>
                  </a:cubicBezTo>
                  <a:cubicBezTo>
                    <a:pt x="1970" y="2737"/>
                    <a:pt x="2063" y="2737"/>
                    <a:pt x="2156" y="2737"/>
                  </a:cubicBezTo>
                  <a:cubicBezTo>
                    <a:pt x="2258" y="2728"/>
                    <a:pt x="2351" y="2719"/>
                    <a:pt x="2444" y="2691"/>
                  </a:cubicBezTo>
                  <a:cubicBezTo>
                    <a:pt x="2537" y="2663"/>
                    <a:pt x="2621" y="2617"/>
                    <a:pt x="2686" y="2542"/>
                  </a:cubicBezTo>
                  <a:cubicBezTo>
                    <a:pt x="2760" y="2468"/>
                    <a:pt x="2807" y="2394"/>
                    <a:pt x="2825" y="2291"/>
                  </a:cubicBezTo>
                  <a:cubicBezTo>
                    <a:pt x="2853" y="2199"/>
                    <a:pt x="2825" y="2078"/>
                    <a:pt x="2769" y="1994"/>
                  </a:cubicBezTo>
                  <a:cubicBezTo>
                    <a:pt x="2714" y="1920"/>
                    <a:pt x="2630" y="1845"/>
                    <a:pt x="2546" y="1808"/>
                  </a:cubicBezTo>
                  <a:cubicBezTo>
                    <a:pt x="2509" y="1790"/>
                    <a:pt x="2463" y="1762"/>
                    <a:pt x="2435" y="1753"/>
                  </a:cubicBezTo>
                  <a:lnTo>
                    <a:pt x="2537" y="1715"/>
                  </a:lnTo>
                  <a:cubicBezTo>
                    <a:pt x="2621" y="1678"/>
                    <a:pt x="2695" y="1650"/>
                    <a:pt x="2769" y="1585"/>
                  </a:cubicBezTo>
                  <a:cubicBezTo>
                    <a:pt x="2834" y="1530"/>
                    <a:pt x="2900" y="1446"/>
                    <a:pt x="2918" y="1353"/>
                  </a:cubicBezTo>
                  <a:cubicBezTo>
                    <a:pt x="2946" y="1260"/>
                    <a:pt x="2946" y="1158"/>
                    <a:pt x="2900" y="1074"/>
                  </a:cubicBezTo>
                  <a:cubicBezTo>
                    <a:pt x="2853" y="1000"/>
                    <a:pt x="2760" y="935"/>
                    <a:pt x="2677" y="907"/>
                  </a:cubicBezTo>
                  <a:cubicBezTo>
                    <a:pt x="2593" y="870"/>
                    <a:pt x="2500" y="870"/>
                    <a:pt x="2407" y="870"/>
                  </a:cubicBezTo>
                  <a:cubicBezTo>
                    <a:pt x="2268" y="879"/>
                    <a:pt x="2156" y="907"/>
                    <a:pt x="2026" y="916"/>
                  </a:cubicBezTo>
                  <a:cubicBezTo>
                    <a:pt x="2119" y="833"/>
                    <a:pt x="2212" y="749"/>
                    <a:pt x="2277" y="647"/>
                  </a:cubicBezTo>
                  <a:cubicBezTo>
                    <a:pt x="2323" y="582"/>
                    <a:pt x="2351" y="498"/>
                    <a:pt x="2361" y="415"/>
                  </a:cubicBezTo>
                  <a:cubicBezTo>
                    <a:pt x="2370" y="331"/>
                    <a:pt x="2361" y="238"/>
                    <a:pt x="2314" y="173"/>
                  </a:cubicBezTo>
                  <a:cubicBezTo>
                    <a:pt x="2268" y="99"/>
                    <a:pt x="2203" y="43"/>
                    <a:pt x="2119" y="24"/>
                  </a:cubicBezTo>
                  <a:cubicBezTo>
                    <a:pt x="2066" y="7"/>
                    <a:pt x="2013"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3"/>
            <p:cNvSpPr/>
            <p:nvPr/>
          </p:nvSpPr>
          <p:spPr>
            <a:xfrm>
              <a:off x="3992550" y="2056850"/>
              <a:ext cx="47400" cy="16525"/>
            </a:xfrm>
            <a:custGeom>
              <a:rect b="b" l="l" r="r" t="t"/>
              <a:pathLst>
                <a:path extrusionOk="0" h="661" w="1896">
                  <a:moveTo>
                    <a:pt x="1896" y="1"/>
                  </a:moveTo>
                  <a:lnTo>
                    <a:pt x="1896" y="1"/>
                  </a:lnTo>
                  <a:cubicBezTo>
                    <a:pt x="1729" y="56"/>
                    <a:pt x="1580" y="103"/>
                    <a:pt x="1422" y="177"/>
                  </a:cubicBezTo>
                  <a:lnTo>
                    <a:pt x="948" y="344"/>
                  </a:lnTo>
                  <a:lnTo>
                    <a:pt x="474" y="512"/>
                  </a:lnTo>
                  <a:cubicBezTo>
                    <a:pt x="409" y="549"/>
                    <a:pt x="326" y="567"/>
                    <a:pt x="242" y="586"/>
                  </a:cubicBezTo>
                  <a:cubicBezTo>
                    <a:pt x="159" y="623"/>
                    <a:pt x="84" y="642"/>
                    <a:pt x="1" y="660"/>
                  </a:cubicBezTo>
                  <a:cubicBezTo>
                    <a:pt x="159" y="642"/>
                    <a:pt x="326" y="586"/>
                    <a:pt x="484" y="549"/>
                  </a:cubicBezTo>
                  <a:cubicBezTo>
                    <a:pt x="651" y="502"/>
                    <a:pt x="800" y="437"/>
                    <a:pt x="967" y="381"/>
                  </a:cubicBezTo>
                  <a:cubicBezTo>
                    <a:pt x="1116" y="326"/>
                    <a:pt x="1273" y="251"/>
                    <a:pt x="1431" y="196"/>
                  </a:cubicBezTo>
                  <a:cubicBezTo>
                    <a:pt x="1589" y="140"/>
                    <a:pt x="1738" y="66"/>
                    <a:pt x="18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3"/>
            <p:cNvSpPr/>
            <p:nvPr/>
          </p:nvSpPr>
          <p:spPr>
            <a:xfrm>
              <a:off x="3992325" y="2074500"/>
              <a:ext cx="55775" cy="2125"/>
            </a:xfrm>
            <a:custGeom>
              <a:rect b="b" l="l" r="r" t="t"/>
              <a:pathLst>
                <a:path extrusionOk="0" h="85" w="2231">
                  <a:moveTo>
                    <a:pt x="558" y="1"/>
                  </a:moveTo>
                  <a:cubicBezTo>
                    <a:pt x="372" y="1"/>
                    <a:pt x="177" y="1"/>
                    <a:pt x="0" y="19"/>
                  </a:cubicBezTo>
                  <a:cubicBezTo>
                    <a:pt x="31" y="16"/>
                    <a:pt x="62" y="15"/>
                    <a:pt x="93" y="15"/>
                  </a:cubicBezTo>
                  <a:cubicBezTo>
                    <a:pt x="155" y="15"/>
                    <a:pt x="217" y="19"/>
                    <a:pt x="279" y="19"/>
                  </a:cubicBezTo>
                  <a:cubicBezTo>
                    <a:pt x="372" y="19"/>
                    <a:pt x="465" y="38"/>
                    <a:pt x="558" y="38"/>
                  </a:cubicBezTo>
                  <a:lnTo>
                    <a:pt x="1115" y="56"/>
                  </a:lnTo>
                  <a:lnTo>
                    <a:pt x="1673" y="75"/>
                  </a:lnTo>
                  <a:cubicBezTo>
                    <a:pt x="1859" y="84"/>
                    <a:pt x="2044" y="84"/>
                    <a:pt x="2230" y="84"/>
                  </a:cubicBezTo>
                  <a:cubicBezTo>
                    <a:pt x="2054" y="75"/>
                    <a:pt x="1868" y="47"/>
                    <a:pt x="1663" y="38"/>
                  </a:cubicBezTo>
                  <a:cubicBezTo>
                    <a:pt x="1487" y="29"/>
                    <a:pt x="1292" y="29"/>
                    <a:pt x="1106" y="10"/>
                  </a:cubicBezTo>
                  <a:cubicBezTo>
                    <a:pt x="929" y="10"/>
                    <a:pt x="734" y="1"/>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3"/>
            <p:cNvSpPr/>
            <p:nvPr/>
          </p:nvSpPr>
          <p:spPr>
            <a:xfrm>
              <a:off x="4009975" y="2065450"/>
              <a:ext cx="13275" cy="4675"/>
            </a:xfrm>
            <a:custGeom>
              <a:rect b="b" l="l" r="r" t="t"/>
              <a:pathLst>
                <a:path extrusionOk="0" h="187" w="531">
                  <a:moveTo>
                    <a:pt x="530" y="0"/>
                  </a:moveTo>
                  <a:lnTo>
                    <a:pt x="530" y="0"/>
                  </a:lnTo>
                  <a:cubicBezTo>
                    <a:pt x="437" y="28"/>
                    <a:pt x="344" y="47"/>
                    <a:pt x="251" y="84"/>
                  </a:cubicBezTo>
                  <a:cubicBezTo>
                    <a:pt x="214" y="93"/>
                    <a:pt x="168" y="102"/>
                    <a:pt x="121" y="130"/>
                  </a:cubicBezTo>
                  <a:cubicBezTo>
                    <a:pt x="84" y="149"/>
                    <a:pt x="47" y="168"/>
                    <a:pt x="0" y="186"/>
                  </a:cubicBezTo>
                  <a:cubicBezTo>
                    <a:pt x="47" y="186"/>
                    <a:pt x="93" y="177"/>
                    <a:pt x="140" y="168"/>
                  </a:cubicBezTo>
                  <a:cubicBezTo>
                    <a:pt x="186" y="158"/>
                    <a:pt x="233" y="130"/>
                    <a:pt x="279" y="121"/>
                  </a:cubicBezTo>
                  <a:cubicBezTo>
                    <a:pt x="363" y="93"/>
                    <a:pt x="456"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3"/>
            <p:cNvSpPr/>
            <p:nvPr/>
          </p:nvSpPr>
          <p:spPr>
            <a:xfrm>
              <a:off x="4020650" y="2064750"/>
              <a:ext cx="7925" cy="3750"/>
            </a:xfrm>
            <a:custGeom>
              <a:rect b="b" l="l" r="r" t="t"/>
              <a:pathLst>
                <a:path extrusionOk="0" h="150" w="317">
                  <a:moveTo>
                    <a:pt x="317" y="0"/>
                  </a:moveTo>
                  <a:cubicBezTo>
                    <a:pt x="261" y="10"/>
                    <a:pt x="205" y="47"/>
                    <a:pt x="149" y="56"/>
                  </a:cubicBezTo>
                  <a:cubicBezTo>
                    <a:pt x="131" y="65"/>
                    <a:pt x="103" y="93"/>
                    <a:pt x="84" y="103"/>
                  </a:cubicBezTo>
                  <a:cubicBezTo>
                    <a:pt x="47" y="112"/>
                    <a:pt x="29" y="140"/>
                    <a:pt x="1" y="149"/>
                  </a:cubicBezTo>
                  <a:cubicBezTo>
                    <a:pt x="38" y="149"/>
                    <a:pt x="66" y="149"/>
                    <a:pt x="94" y="140"/>
                  </a:cubicBezTo>
                  <a:cubicBezTo>
                    <a:pt x="122" y="121"/>
                    <a:pt x="149" y="112"/>
                    <a:pt x="177" y="103"/>
                  </a:cubicBezTo>
                  <a:cubicBezTo>
                    <a:pt x="224" y="75"/>
                    <a:pt x="280"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3"/>
            <p:cNvSpPr/>
            <p:nvPr/>
          </p:nvSpPr>
          <p:spPr>
            <a:xfrm>
              <a:off x="4017175" y="2068700"/>
              <a:ext cx="13025" cy="2775"/>
            </a:xfrm>
            <a:custGeom>
              <a:rect b="b" l="l" r="r" t="t"/>
              <a:pathLst>
                <a:path extrusionOk="0" h="111" w="521">
                  <a:moveTo>
                    <a:pt x="521" y="0"/>
                  </a:moveTo>
                  <a:lnTo>
                    <a:pt x="521" y="0"/>
                  </a:lnTo>
                  <a:cubicBezTo>
                    <a:pt x="446" y="10"/>
                    <a:pt x="344" y="28"/>
                    <a:pt x="261" y="38"/>
                  </a:cubicBezTo>
                  <a:cubicBezTo>
                    <a:pt x="177" y="47"/>
                    <a:pt x="84" y="75"/>
                    <a:pt x="0" y="103"/>
                  </a:cubicBezTo>
                  <a:cubicBezTo>
                    <a:pt x="16" y="109"/>
                    <a:pt x="31" y="111"/>
                    <a:pt x="47" y="111"/>
                  </a:cubicBezTo>
                  <a:cubicBezTo>
                    <a:pt x="78" y="111"/>
                    <a:pt x="109" y="103"/>
                    <a:pt x="140" y="103"/>
                  </a:cubicBezTo>
                  <a:cubicBezTo>
                    <a:pt x="186" y="93"/>
                    <a:pt x="223" y="93"/>
                    <a:pt x="270" y="84"/>
                  </a:cubicBezTo>
                  <a:cubicBezTo>
                    <a:pt x="363" y="56"/>
                    <a:pt x="437" y="38"/>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3"/>
            <p:cNvSpPr/>
            <p:nvPr/>
          </p:nvSpPr>
          <p:spPr>
            <a:xfrm>
              <a:off x="4004175" y="2071950"/>
              <a:ext cx="8375" cy="1175"/>
            </a:xfrm>
            <a:custGeom>
              <a:rect b="b" l="l" r="r" t="t"/>
              <a:pathLst>
                <a:path extrusionOk="0" h="47" w="335">
                  <a:moveTo>
                    <a:pt x="158" y="0"/>
                  </a:moveTo>
                  <a:cubicBezTo>
                    <a:pt x="102" y="0"/>
                    <a:pt x="56" y="10"/>
                    <a:pt x="0" y="38"/>
                  </a:cubicBezTo>
                  <a:cubicBezTo>
                    <a:pt x="56" y="47"/>
                    <a:pt x="112" y="47"/>
                    <a:pt x="167" y="47"/>
                  </a:cubicBezTo>
                  <a:cubicBezTo>
                    <a:pt x="232" y="47"/>
                    <a:pt x="279" y="38"/>
                    <a:pt x="335" y="10"/>
                  </a:cubicBezTo>
                  <a:cubicBezTo>
                    <a:pt x="288" y="0"/>
                    <a:pt x="232"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3"/>
            <p:cNvSpPr/>
            <p:nvPr/>
          </p:nvSpPr>
          <p:spPr>
            <a:xfrm>
              <a:off x="4047600" y="2067775"/>
              <a:ext cx="11400" cy="5125"/>
            </a:xfrm>
            <a:custGeom>
              <a:rect b="b" l="l" r="r" t="t"/>
              <a:pathLst>
                <a:path extrusionOk="0" h="205" w="456">
                  <a:moveTo>
                    <a:pt x="456" y="0"/>
                  </a:moveTo>
                  <a:lnTo>
                    <a:pt x="456" y="0"/>
                  </a:lnTo>
                  <a:cubicBezTo>
                    <a:pt x="372" y="19"/>
                    <a:pt x="298" y="47"/>
                    <a:pt x="233" y="84"/>
                  </a:cubicBezTo>
                  <a:cubicBezTo>
                    <a:pt x="186" y="112"/>
                    <a:pt x="159" y="121"/>
                    <a:pt x="121" y="140"/>
                  </a:cubicBezTo>
                  <a:cubicBezTo>
                    <a:pt x="75" y="167"/>
                    <a:pt x="38" y="186"/>
                    <a:pt x="1" y="205"/>
                  </a:cubicBezTo>
                  <a:cubicBezTo>
                    <a:pt x="47" y="205"/>
                    <a:pt x="93" y="186"/>
                    <a:pt x="131" y="177"/>
                  </a:cubicBezTo>
                  <a:cubicBezTo>
                    <a:pt x="168" y="167"/>
                    <a:pt x="214" y="140"/>
                    <a:pt x="251" y="130"/>
                  </a:cubicBezTo>
                  <a:cubicBezTo>
                    <a:pt x="316" y="93"/>
                    <a:pt x="391" y="65"/>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3"/>
            <p:cNvSpPr/>
            <p:nvPr/>
          </p:nvSpPr>
          <p:spPr>
            <a:xfrm>
              <a:off x="4042250" y="2068925"/>
              <a:ext cx="8175" cy="3375"/>
            </a:xfrm>
            <a:custGeom>
              <a:rect b="b" l="l" r="r" t="t"/>
              <a:pathLst>
                <a:path extrusionOk="0" h="135" w="327">
                  <a:moveTo>
                    <a:pt x="326" y="1"/>
                  </a:moveTo>
                  <a:lnTo>
                    <a:pt x="326" y="1"/>
                  </a:lnTo>
                  <a:cubicBezTo>
                    <a:pt x="261" y="19"/>
                    <a:pt x="215" y="38"/>
                    <a:pt x="150" y="66"/>
                  </a:cubicBezTo>
                  <a:cubicBezTo>
                    <a:pt x="103" y="84"/>
                    <a:pt x="57" y="112"/>
                    <a:pt x="1" y="131"/>
                  </a:cubicBezTo>
                  <a:cubicBezTo>
                    <a:pt x="10" y="134"/>
                    <a:pt x="20" y="135"/>
                    <a:pt x="31" y="135"/>
                  </a:cubicBezTo>
                  <a:cubicBezTo>
                    <a:pt x="52" y="135"/>
                    <a:pt x="75" y="131"/>
                    <a:pt x="94" y="131"/>
                  </a:cubicBezTo>
                  <a:cubicBezTo>
                    <a:pt x="112" y="131"/>
                    <a:pt x="150" y="121"/>
                    <a:pt x="168" y="112"/>
                  </a:cubicBezTo>
                  <a:cubicBezTo>
                    <a:pt x="205" y="94"/>
                    <a:pt x="233" y="75"/>
                    <a:pt x="252" y="66"/>
                  </a:cubicBezTo>
                  <a:cubicBezTo>
                    <a:pt x="280"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3"/>
            <p:cNvSpPr/>
            <p:nvPr/>
          </p:nvSpPr>
          <p:spPr>
            <a:xfrm>
              <a:off x="4054575" y="2064275"/>
              <a:ext cx="4200" cy="2900"/>
            </a:xfrm>
            <a:custGeom>
              <a:rect b="b" l="l" r="r" t="t"/>
              <a:pathLst>
                <a:path extrusionOk="0" h="116" w="168">
                  <a:moveTo>
                    <a:pt x="168" y="1"/>
                  </a:moveTo>
                  <a:cubicBezTo>
                    <a:pt x="130" y="19"/>
                    <a:pt x="93" y="29"/>
                    <a:pt x="75" y="47"/>
                  </a:cubicBezTo>
                  <a:cubicBezTo>
                    <a:pt x="65" y="47"/>
                    <a:pt x="47" y="57"/>
                    <a:pt x="37" y="75"/>
                  </a:cubicBezTo>
                  <a:lnTo>
                    <a:pt x="0" y="112"/>
                  </a:lnTo>
                  <a:cubicBezTo>
                    <a:pt x="12" y="115"/>
                    <a:pt x="22" y="116"/>
                    <a:pt x="32" y="116"/>
                  </a:cubicBezTo>
                  <a:cubicBezTo>
                    <a:pt x="61" y="116"/>
                    <a:pt x="84" y="105"/>
                    <a:pt x="112" y="84"/>
                  </a:cubicBezTo>
                  <a:lnTo>
                    <a:pt x="140" y="47"/>
                  </a:ln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3"/>
            <p:cNvSpPr/>
            <p:nvPr/>
          </p:nvSpPr>
          <p:spPr>
            <a:xfrm>
              <a:off x="4047600" y="2090750"/>
              <a:ext cx="9075" cy="5850"/>
            </a:xfrm>
            <a:custGeom>
              <a:rect b="b" l="l" r="r" t="t"/>
              <a:pathLst>
                <a:path extrusionOk="0" h="234" w="363">
                  <a:moveTo>
                    <a:pt x="363" y="1"/>
                  </a:moveTo>
                  <a:cubicBezTo>
                    <a:pt x="344" y="85"/>
                    <a:pt x="279" y="131"/>
                    <a:pt x="224" y="150"/>
                  </a:cubicBezTo>
                  <a:cubicBezTo>
                    <a:pt x="186" y="178"/>
                    <a:pt x="159" y="187"/>
                    <a:pt x="121" y="196"/>
                  </a:cubicBezTo>
                  <a:cubicBezTo>
                    <a:pt x="93" y="196"/>
                    <a:pt x="84" y="215"/>
                    <a:pt x="66" y="215"/>
                  </a:cubicBezTo>
                  <a:cubicBezTo>
                    <a:pt x="38" y="215"/>
                    <a:pt x="28" y="215"/>
                    <a:pt x="1" y="224"/>
                  </a:cubicBezTo>
                  <a:cubicBezTo>
                    <a:pt x="19" y="233"/>
                    <a:pt x="38" y="233"/>
                    <a:pt x="66" y="233"/>
                  </a:cubicBezTo>
                  <a:lnTo>
                    <a:pt x="121" y="233"/>
                  </a:lnTo>
                  <a:cubicBezTo>
                    <a:pt x="159" y="233"/>
                    <a:pt x="205" y="224"/>
                    <a:pt x="233" y="196"/>
                  </a:cubicBezTo>
                  <a:cubicBezTo>
                    <a:pt x="270" y="187"/>
                    <a:pt x="307" y="150"/>
                    <a:pt x="326" y="122"/>
                  </a:cubicBezTo>
                  <a:cubicBezTo>
                    <a:pt x="354" y="85"/>
                    <a:pt x="363"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3"/>
            <p:cNvSpPr/>
            <p:nvPr/>
          </p:nvSpPr>
          <p:spPr>
            <a:xfrm>
              <a:off x="4039700" y="2094250"/>
              <a:ext cx="11175" cy="1425"/>
            </a:xfrm>
            <a:custGeom>
              <a:rect b="b" l="l" r="r" t="t"/>
              <a:pathLst>
                <a:path extrusionOk="0" h="57" w="447">
                  <a:moveTo>
                    <a:pt x="317" y="0"/>
                  </a:moveTo>
                  <a:cubicBezTo>
                    <a:pt x="289" y="0"/>
                    <a:pt x="252" y="10"/>
                    <a:pt x="214" y="10"/>
                  </a:cubicBezTo>
                  <a:lnTo>
                    <a:pt x="112" y="28"/>
                  </a:lnTo>
                  <a:lnTo>
                    <a:pt x="1" y="28"/>
                  </a:lnTo>
                  <a:cubicBezTo>
                    <a:pt x="29" y="47"/>
                    <a:pt x="75" y="56"/>
                    <a:pt x="112" y="56"/>
                  </a:cubicBezTo>
                  <a:lnTo>
                    <a:pt x="224" y="56"/>
                  </a:lnTo>
                  <a:cubicBezTo>
                    <a:pt x="307" y="47"/>
                    <a:pt x="382" y="38"/>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3"/>
            <p:cNvSpPr/>
            <p:nvPr/>
          </p:nvSpPr>
          <p:spPr>
            <a:xfrm>
              <a:off x="4033900" y="2096575"/>
              <a:ext cx="10000" cy="1875"/>
            </a:xfrm>
            <a:custGeom>
              <a:rect b="b" l="l" r="r" t="t"/>
              <a:pathLst>
                <a:path extrusionOk="0" h="75" w="400">
                  <a:moveTo>
                    <a:pt x="0" y="0"/>
                  </a:moveTo>
                  <a:cubicBezTo>
                    <a:pt x="38" y="28"/>
                    <a:pt x="65" y="37"/>
                    <a:pt x="93" y="47"/>
                  </a:cubicBezTo>
                  <a:cubicBezTo>
                    <a:pt x="121" y="56"/>
                    <a:pt x="158" y="75"/>
                    <a:pt x="186" y="75"/>
                  </a:cubicBezTo>
                  <a:lnTo>
                    <a:pt x="298" y="75"/>
                  </a:lnTo>
                  <a:cubicBezTo>
                    <a:pt x="335" y="75"/>
                    <a:pt x="363" y="75"/>
                    <a:pt x="400" y="56"/>
                  </a:cubicBezTo>
                  <a:cubicBezTo>
                    <a:pt x="344" y="37"/>
                    <a:pt x="270" y="37"/>
                    <a:pt x="205" y="28"/>
                  </a:cubicBezTo>
                  <a:cubicBezTo>
                    <a:pt x="130" y="2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3"/>
            <p:cNvSpPr/>
            <p:nvPr/>
          </p:nvSpPr>
          <p:spPr>
            <a:xfrm>
              <a:off x="4044125" y="2091925"/>
              <a:ext cx="6750" cy="1425"/>
            </a:xfrm>
            <a:custGeom>
              <a:rect b="b" l="l" r="r" t="t"/>
              <a:pathLst>
                <a:path extrusionOk="0" h="57" w="270">
                  <a:moveTo>
                    <a:pt x="270" y="0"/>
                  </a:moveTo>
                  <a:cubicBezTo>
                    <a:pt x="214" y="0"/>
                    <a:pt x="177" y="10"/>
                    <a:pt x="140" y="10"/>
                  </a:cubicBezTo>
                  <a:cubicBezTo>
                    <a:pt x="93" y="10"/>
                    <a:pt x="47" y="28"/>
                    <a:pt x="0" y="38"/>
                  </a:cubicBezTo>
                  <a:cubicBezTo>
                    <a:pt x="47" y="56"/>
                    <a:pt x="93" y="56"/>
                    <a:pt x="140" y="56"/>
                  </a:cubicBezTo>
                  <a:cubicBezTo>
                    <a:pt x="167" y="47"/>
                    <a:pt x="186" y="47"/>
                    <a:pt x="214" y="38"/>
                  </a:cubicBezTo>
                  <a:cubicBezTo>
                    <a:pt x="232" y="38"/>
                    <a:pt x="25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3"/>
            <p:cNvSpPr/>
            <p:nvPr/>
          </p:nvSpPr>
          <p:spPr>
            <a:xfrm>
              <a:off x="3996725" y="2077975"/>
              <a:ext cx="7700" cy="6775"/>
            </a:xfrm>
            <a:custGeom>
              <a:rect b="b" l="l" r="r" t="t"/>
              <a:pathLst>
                <a:path extrusionOk="0" h="271" w="308">
                  <a:moveTo>
                    <a:pt x="1" y="1"/>
                  </a:moveTo>
                  <a:cubicBezTo>
                    <a:pt x="19" y="29"/>
                    <a:pt x="38" y="57"/>
                    <a:pt x="57" y="94"/>
                  </a:cubicBezTo>
                  <a:cubicBezTo>
                    <a:pt x="75" y="131"/>
                    <a:pt x="94" y="150"/>
                    <a:pt x="122" y="178"/>
                  </a:cubicBezTo>
                  <a:cubicBezTo>
                    <a:pt x="177" y="215"/>
                    <a:pt x="233" y="261"/>
                    <a:pt x="307" y="270"/>
                  </a:cubicBezTo>
                  <a:cubicBezTo>
                    <a:pt x="252" y="224"/>
                    <a:pt x="205" y="178"/>
                    <a:pt x="159" y="131"/>
                  </a:cubicBezTo>
                  <a:cubicBezTo>
                    <a:pt x="112" y="85"/>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3"/>
            <p:cNvSpPr/>
            <p:nvPr/>
          </p:nvSpPr>
          <p:spPr>
            <a:xfrm>
              <a:off x="4000925" y="2078675"/>
              <a:ext cx="6050" cy="4225"/>
            </a:xfrm>
            <a:custGeom>
              <a:rect b="b" l="l" r="r" t="t"/>
              <a:pathLst>
                <a:path extrusionOk="0" h="169" w="242">
                  <a:moveTo>
                    <a:pt x="0" y="1"/>
                  </a:moveTo>
                  <a:lnTo>
                    <a:pt x="0" y="1"/>
                  </a:lnTo>
                  <a:cubicBezTo>
                    <a:pt x="9" y="29"/>
                    <a:pt x="28" y="57"/>
                    <a:pt x="37" y="57"/>
                  </a:cubicBezTo>
                  <a:cubicBezTo>
                    <a:pt x="47" y="75"/>
                    <a:pt x="65" y="103"/>
                    <a:pt x="93" y="112"/>
                  </a:cubicBezTo>
                  <a:cubicBezTo>
                    <a:pt x="139" y="150"/>
                    <a:pt x="186" y="168"/>
                    <a:pt x="242" y="168"/>
                  </a:cubicBezTo>
                  <a:cubicBezTo>
                    <a:pt x="232" y="159"/>
                    <a:pt x="214" y="140"/>
                    <a:pt x="186" y="122"/>
                  </a:cubicBezTo>
                  <a:cubicBezTo>
                    <a:pt x="177" y="103"/>
                    <a:pt x="149" y="94"/>
                    <a:pt x="130" y="75"/>
                  </a:cubicBezTo>
                  <a:cubicBezTo>
                    <a:pt x="84" y="57"/>
                    <a:pt x="4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3"/>
            <p:cNvSpPr/>
            <p:nvPr/>
          </p:nvSpPr>
          <p:spPr>
            <a:xfrm>
              <a:off x="4005100" y="2078225"/>
              <a:ext cx="7675" cy="1175"/>
            </a:xfrm>
            <a:custGeom>
              <a:rect b="b" l="l" r="r" t="t"/>
              <a:pathLst>
                <a:path extrusionOk="0" h="47" w="307">
                  <a:moveTo>
                    <a:pt x="158" y="0"/>
                  </a:moveTo>
                  <a:cubicBezTo>
                    <a:pt x="103" y="0"/>
                    <a:pt x="56" y="0"/>
                    <a:pt x="0" y="19"/>
                  </a:cubicBezTo>
                  <a:cubicBezTo>
                    <a:pt x="47" y="37"/>
                    <a:pt x="103" y="47"/>
                    <a:pt x="149" y="47"/>
                  </a:cubicBezTo>
                  <a:lnTo>
                    <a:pt x="233" y="47"/>
                  </a:lnTo>
                  <a:cubicBezTo>
                    <a:pt x="251" y="47"/>
                    <a:pt x="288" y="47"/>
                    <a:pt x="307" y="37"/>
                  </a:cubicBezTo>
                  <a:cubicBezTo>
                    <a:pt x="26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3"/>
            <p:cNvSpPr/>
            <p:nvPr/>
          </p:nvSpPr>
          <p:spPr>
            <a:xfrm>
              <a:off x="4008125" y="2081700"/>
              <a:ext cx="6525" cy="2350"/>
            </a:xfrm>
            <a:custGeom>
              <a:rect b="b" l="l" r="r" t="t"/>
              <a:pathLst>
                <a:path extrusionOk="0" h="94" w="261">
                  <a:moveTo>
                    <a:pt x="0" y="1"/>
                  </a:moveTo>
                  <a:cubicBezTo>
                    <a:pt x="37" y="29"/>
                    <a:pt x="84" y="47"/>
                    <a:pt x="121" y="75"/>
                  </a:cubicBezTo>
                  <a:cubicBezTo>
                    <a:pt x="167" y="84"/>
                    <a:pt x="214" y="94"/>
                    <a:pt x="260" y="94"/>
                  </a:cubicBezTo>
                  <a:cubicBezTo>
                    <a:pt x="223" y="66"/>
                    <a:pt x="186" y="38"/>
                    <a:pt x="139" y="29"/>
                  </a:cubicBezTo>
                  <a:cubicBezTo>
                    <a:pt x="93" y="19"/>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3"/>
            <p:cNvSpPr/>
            <p:nvPr/>
          </p:nvSpPr>
          <p:spPr>
            <a:xfrm>
              <a:off x="4007650" y="2086125"/>
              <a:ext cx="8150" cy="3500"/>
            </a:xfrm>
            <a:custGeom>
              <a:rect b="b" l="l" r="r" t="t"/>
              <a:pathLst>
                <a:path extrusionOk="0" h="140" w="326">
                  <a:moveTo>
                    <a:pt x="1" y="0"/>
                  </a:moveTo>
                  <a:cubicBezTo>
                    <a:pt x="47" y="47"/>
                    <a:pt x="93" y="75"/>
                    <a:pt x="149" y="93"/>
                  </a:cubicBezTo>
                  <a:cubicBezTo>
                    <a:pt x="205" y="121"/>
                    <a:pt x="261" y="140"/>
                    <a:pt x="326" y="140"/>
                  </a:cubicBezTo>
                  <a:cubicBezTo>
                    <a:pt x="279" y="93"/>
                    <a:pt x="233" y="75"/>
                    <a:pt x="177" y="47"/>
                  </a:cubicBezTo>
                  <a:cubicBezTo>
                    <a:pt x="112" y="28"/>
                    <a:pt x="5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3"/>
            <p:cNvSpPr/>
            <p:nvPr/>
          </p:nvSpPr>
          <p:spPr>
            <a:xfrm>
              <a:off x="4032050" y="2034775"/>
              <a:ext cx="11625" cy="2350"/>
            </a:xfrm>
            <a:custGeom>
              <a:rect b="b" l="l" r="r" t="t"/>
              <a:pathLst>
                <a:path extrusionOk="0" h="94" w="465">
                  <a:moveTo>
                    <a:pt x="223" y="1"/>
                  </a:moveTo>
                  <a:cubicBezTo>
                    <a:pt x="139" y="10"/>
                    <a:pt x="56" y="38"/>
                    <a:pt x="0" y="94"/>
                  </a:cubicBezTo>
                  <a:cubicBezTo>
                    <a:pt x="47" y="85"/>
                    <a:pt x="84" y="85"/>
                    <a:pt x="112" y="66"/>
                  </a:cubicBezTo>
                  <a:cubicBezTo>
                    <a:pt x="158" y="66"/>
                    <a:pt x="195" y="57"/>
                    <a:pt x="232" y="57"/>
                  </a:cubicBezTo>
                  <a:cubicBezTo>
                    <a:pt x="316" y="57"/>
                    <a:pt x="381" y="57"/>
                    <a:pt x="465" y="47"/>
                  </a:cubicBezTo>
                  <a:cubicBezTo>
                    <a:pt x="427" y="19"/>
                    <a:pt x="390" y="1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3"/>
            <p:cNvSpPr/>
            <p:nvPr/>
          </p:nvSpPr>
          <p:spPr>
            <a:xfrm>
              <a:off x="4030175" y="2037350"/>
              <a:ext cx="9325" cy="3025"/>
            </a:xfrm>
            <a:custGeom>
              <a:rect b="b" l="l" r="r" t="t"/>
              <a:pathLst>
                <a:path extrusionOk="0" h="121" w="373">
                  <a:moveTo>
                    <a:pt x="279" y="0"/>
                  </a:moveTo>
                  <a:cubicBezTo>
                    <a:pt x="252" y="0"/>
                    <a:pt x="214" y="0"/>
                    <a:pt x="177" y="9"/>
                  </a:cubicBezTo>
                  <a:cubicBezTo>
                    <a:pt x="112" y="37"/>
                    <a:pt x="47" y="56"/>
                    <a:pt x="1" y="121"/>
                  </a:cubicBezTo>
                  <a:lnTo>
                    <a:pt x="94" y="84"/>
                  </a:lnTo>
                  <a:cubicBezTo>
                    <a:pt x="131" y="74"/>
                    <a:pt x="159" y="74"/>
                    <a:pt x="187" y="56"/>
                  </a:cubicBezTo>
                  <a:cubicBezTo>
                    <a:pt x="252" y="47"/>
                    <a:pt x="307" y="37"/>
                    <a:pt x="372" y="9"/>
                  </a:cubicBezTo>
                  <a:cubicBezTo>
                    <a:pt x="345" y="9"/>
                    <a:pt x="307" y="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3"/>
            <p:cNvSpPr/>
            <p:nvPr/>
          </p:nvSpPr>
          <p:spPr>
            <a:xfrm>
              <a:off x="4025525" y="2041525"/>
              <a:ext cx="9325" cy="3975"/>
            </a:xfrm>
            <a:custGeom>
              <a:rect b="b" l="l" r="r" t="t"/>
              <a:pathLst>
                <a:path extrusionOk="0" h="159" w="373">
                  <a:moveTo>
                    <a:pt x="373" y="0"/>
                  </a:moveTo>
                  <a:cubicBezTo>
                    <a:pt x="298" y="0"/>
                    <a:pt x="233" y="19"/>
                    <a:pt x="177" y="47"/>
                  </a:cubicBezTo>
                  <a:cubicBezTo>
                    <a:pt x="140" y="56"/>
                    <a:pt x="122" y="65"/>
                    <a:pt x="85" y="93"/>
                  </a:cubicBezTo>
                  <a:cubicBezTo>
                    <a:pt x="47" y="112"/>
                    <a:pt x="29" y="121"/>
                    <a:pt x="1" y="158"/>
                  </a:cubicBezTo>
                  <a:lnTo>
                    <a:pt x="94" y="121"/>
                  </a:lnTo>
                  <a:cubicBezTo>
                    <a:pt x="131" y="112"/>
                    <a:pt x="159" y="103"/>
                    <a:pt x="187" y="93"/>
                  </a:cubicBezTo>
                  <a:cubicBezTo>
                    <a:pt x="252" y="65"/>
                    <a:pt x="317" y="28"/>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3"/>
            <p:cNvSpPr/>
            <p:nvPr/>
          </p:nvSpPr>
          <p:spPr>
            <a:xfrm>
              <a:off x="4017400" y="2041050"/>
              <a:ext cx="8850" cy="6525"/>
            </a:xfrm>
            <a:custGeom>
              <a:rect b="b" l="l" r="r" t="t"/>
              <a:pathLst>
                <a:path extrusionOk="0" h="261" w="354">
                  <a:moveTo>
                    <a:pt x="354" y="1"/>
                  </a:moveTo>
                  <a:lnTo>
                    <a:pt x="354" y="1"/>
                  </a:lnTo>
                  <a:cubicBezTo>
                    <a:pt x="279" y="19"/>
                    <a:pt x="214" y="47"/>
                    <a:pt x="159" y="112"/>
                  </a:cubicBezTo>
                  <a:cubicBezTo>
                    <a:pt x="131" y="131"/>
                    <a:pt x="94" y="159"/>
                    <a:pt x="75" y="177"/>
                  </a:cubicBezTo>
                  <a:cubicBezTo>
                    <a:pt x="47" y="205"/>
                    <a:pt x="19" y="224"/>
                    <a:pt x="1" y="261"/>
                  </a:cubicBezTo>
                  <a:lnTo>
                    <a:pt x="94" y="205"/>
                  </a:lnTo>
                  <a:cubicBezTo>
                    <a:pt x="131" y="177"/>
                    <a:pt x="159" y="168"/>
                    <a:pt x="187" y="140"/>
                  </a:cubicBezTo>
                  <a:cubicBezTo>
                    <a:pt x="252" y="94"/>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3"/>
            <p:cNvSpPr/>
            <p:nvPr/>
          </p:nvSpPr>
          <p:spPr>
            <a:xfrm>
              <a:off x="4011600" y="2048025"/>
              <a:ext cx="9325" cy="4900"/>
            </a:xfrm>
            <a:custGeom>
              <a:rect b="b" l="l" r="r" t="t"/>
              <a:pathLst>
                <a:path extrusionOk="0" h="196" w="373">
                  <a:moveTo>
                    <a:pt x="372" y="0"/>
                  </a:moveTo>
                  <a:cubicBezTo>
                    <a:pt x="307" y="0"/>
                    <a:pt x="233" y="38"/>
                    <a:pt x="168" y="56"/>
                  </a:cubicBezTo>
                  <a:cubicBezTo>
                    <a:pt x="131" y="75"/>
                    <a:pt x="112" y="93"/>
                    <a:pt x="75" y="121"/>
                  </a:cubicBezTo>
                  <a:cubicBezTo>
                    <a:pt x="47" y="140"/>
                    <a:pt x="19" y="168"/>
                    <a:pt x="0" y="196"/>
                  </a:cubicBezTo>
                  <a:cubicBezTo>
                    <a:pt x="28" y="186"/>
                    <a:pt x="66" y="168"/>
                    <a:pt x="93" y="149"/>
                  </a:cubicBezTo>
                  <a:lnTo>
                    <a:pt x="186" y="103"/>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3"/>
            <p:cNvSpPr/>
            <p:nvPr/>
          </p:nvSpPr>
          <p:spPr>
            <a:xfrm>
              <a:off x="4037850" y="2061775"/>
              <a:ext cx="4900" cy="1725"/>
            </a:xfrm>
            <a:custGeom>
              <a:rect b="b" l="l" r="r" t="t"/>
              <a:pathLst>
                <a:path extrusionOk="0" h="69" w="196">
                  <a:moveTo>
                    <a:pt x="144" y="1"/>
                  </a:moveTo>
                  <a:cubicBezTo>
                    <a:pt x="128" y="1"/>
                    <a:pt x="112" y="3"/>
                    <a:pt x="93" y="8"/>
                  </a:cubicBezTo>
                  <a:cubicBezTo>
                    <a:pt x="56" y="17"/>
                    <a:pt x="19" y="36"/>
                    <a:pt x="0" y="54"/>
                  </a:cubicBezTo>
                  <a:cubicBezTo>
                    <a:pt x="24" y="64"/>
                    <a:pt x="40" y="68"/>
                    <a:pt x="55" y="68"/>
                  </a:cubicBezTo>
                  <a:cubicBezTo>
                    <a:pt x="70" y="68"/>
                    <a:pt x="84" y="64"/>
                    <a:pt x="103" y="54"/>
                  </a:cubicBezTo>
                  <a:cubicBezTo>
                    <a:pt x="140" y="45"/>
                    <a:pt x="177" y="36"/>
                    <a:pt x="195" y="8"/>
                  </a:cubicBezTo>
                  <a:cubicBezTo>
                    <a:pt x="177" y="3"/>
                    <a:pt x="161" y="1"/>
                    <a:pt x="1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3"/>
            <p:cNvSpPr/>
            <p:nvPr/>
          </p:nvSpPr>
          <p:spPr>
            <a:xfrm>
              <a:off x="4042025" y="2062725"/>
              <a:ext cx="4900" cy="1525"/>
            </a:xfrm>
            <a:custGeom>
              <a:rect b="b" l="l" r="r" t="t"/>
              <a:pathLst>
                <a:path extrusionOk="0" h="61" w="196">
                  <a:moveTo>
                    <a:pt x="140" y="0"/>
                  </a:moveTo>
                  <a:cubicBezTo>
                    <a:pt x="121" y="0"/>
                    <a:pt x="103" y="2"/>
                    <a:pt x="84" y="7"/>
                  </a:cubicBezTo>
                  <a:cubicBezTo>
                    <a:pt x="66" y="16"/>
                    <a:pt x="28" y="35"/>
                    <a:pt x="1" y="54"/>
                  </a:cubicBezTo>
                  <a:cubicBezTo>
                    <a:pt x="24" y="58"/>
                    <a:pt x="42" y="61"/>
                    <a:pt x="60" y="61"/>
                  </a:cubicBezTo>
                  <a:cubicBezTo>
                    <a:pt x="77" y="61"/>
                    <a:pt x="93" y="58"/>
                    <a:pt x="112" y="54"/>
                  </a:cubicBezTo>
                  <a:cubicBezTo>
                    <a:pt x="131" y="44"/>
                    <a:pt x="168" y="35"/>
                    <a:pt x="196" y="7"/>
                  </a:cubicBezTo>
                  <a:cubicBezTo>
                    <a:pt x="177" y="2"/>
                    <a:pt x="159"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3"/>
            <p:cNvSpPr/>
            <p:nvPr/>
          </p:nvSpPr>
          <p:spPr>
            <a:xfrm>
              <a:off x="4002550" y="2055925"/>
              <a:ext cx="5600" cy="4675"/>
            </a:xfrm>
            <a:custGeom>
              <a:rect b="b" l="l" r="r" t="t"/>
              <a:pathLst>
                <a:path extrusionOk="0" h="187" w="224">
                  <a:moveTo>
                    <a:pt x="223" y="0"/>
                  </a:moveTo>
                  <a:cubicBezTo>
                    <a:pt x="177" y="10"/>
                    <a:pt x="149" y="38"/>
                    <a:pt x="93" y="75"/>
                  </a:cubicBezTo>
                  <a:cubicBezTo>
                    <a:pt x="74" y="84"/>
                    <a:pt x="47" y="93"/>
                    <a:pt x="37" y="121"/>
                  </a:cubicBezTo>
                  <a:lnTo>
                    <a:pt x="0" y="186"/>
                  </a:lnTo>
                  <a:cubicBezTo>
                    <a:pt x="37" y="168"/>
                    <a:pt x="84" y="140"/>
                    <a:pt x="121" y="103"/>
                  </a:cubicBezTo>
                  <a:cubicBezTo>
                    <a:pt x="167" y="84"/>
                    <a:pt x="20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3"/>
            <p:cNvSpPr/>
            <p:nvPr/>
          </p:nvSpPr>
          <p:spPr>
            <a:xfrm>
              <a:off x="3753325" y="2156675"/>
              <a:ext cx="75500" cy="67525"/>
            </a:xfrm>
            <a:custGeom>
              <a:rect b="b" l="l" r="r" t="t"/>
              <a:pathLst>
                <a:path extrusionOk="0" h="2701" w="3020">
                  <a:moveTo>
                    <a:pt x="2195" y="0"/>
                  </a:moveTo>
                  <a:cubicBezTo>
                    <a:pt x="2096" y="0"/>
                    <a:pt x="1995" y="16"/>
                    <a:pt x="1905" y="40"/>
                  </a:cubicBezTo>
                  <a:cubicBezTo>
                    <a:pt x="1264" y="198"/>
                    <a:pt x="660" y="514"/>
                    <a:pt x="177" y="950"/>
                  </a:cubicBezTo>
                  <a:cubicBezTo>
                    <a:pt x="0" y="1090"/>
                    <a:pt x="130" y="1359"/>
                    <a:pt x="232" y="1489"/>
                  </a:cubicBezTo>
                  <a:cubicBezTo>
                    <a:pt x="613" y="2000"/>
                    <a:pt x="1115" y="2427"/>
                    <a:pt x="1719" y="2623"/>
                  </a:cubicBezTo>
                  <a:cubicBezTo>
                    <a:pt x="1842" y="2666"/>
                    <a:pt x="1972" y="2700"/>
                    <a:pt x="2100" y="2700"/>
                  </a:cubicBezTo>
                  <a:cubicBezTo>
                    <a:pt x="2166" y="2700"/>
                    <a:pt x="2232" y="2691"/>
                    <a:pt x="2295" y="2669"/>
                  </a:cubicBezTo>
                  <a:cubicBezTo>
                    <a:pt x="2481" y="2623"/>
                    <a:pt x="2657" y="2455"/>
                    <a:pt x="2648" y="2251"/>
                  </a:cubicBezTo>
                  <a:cubicBezTo>
                    <a:pt x="2639" y="2037"/>
                    <a:pt x="2434" y="1879"/>
                    <a:pt x="2248" y="1768"/>
                  </a:cubicBezTo>
                  <a:cubicBezTo>
                    <a:pt x="2425" y="1768"/>
                    <a:pt x="2592" y="1768"/>
                    <a:pt x="2741" y="1694"/>
                  </a:cubicBezTo>
                  <a:cubicBezTo>
                    <a:pt x="2889" y="1628"/>
                    <a:pt x="3020" y="1461"/>
                    <a:pt x="2982" y="1303"/>
                  </a:cubicBezTo>
                  <a:cubicBezTo>
                    <a:pt x="2945" y="1136"/>
                    <a:pt x="2778" y="1034"/>
                    <a:pt x="2601" y="997"/>
                  </a:cubicBezTo>
                  <a:cubicBezTo>
                    <a:pt x="2425" y="969"/>
                    <a:pt x="2248" y="978"/>
                    <a:pt x="2090" y="922"/>
                  </a:cubicBezTo>
                  <a:cubicBezTo>
                    <a:pt x="2239" y="848"/>
                    <a:pt x="2388" y="783"/>
                    <a:pt x="2509" y="662"/>
                  </a:cubicBezTo>
                  <a:cubicBezTo>
                    <a:pt x="2620" y="551"/>
                    <a:pt x="2685" y="365"/>
                    <a:pt x="2611" y="207"/>
                  </a:cubicBezTo>
                  <a:cubicBezTo>
                    <a:pt x="2539" y="52"/>
                    <a:pt x="2372" y="0"/>
                    <a:pt x="219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3"/>
            <p:cNvSpPr/>
            <p:nvPr/>
          </p:nvSpPr>
          <p:spPr>
            <a:xfrm>
              <a:off x="3754475" y="2156925"/>
              <a:ext cx="74825" cy="68200"/>
            </a:xfrm>
            <a:custGeom>
              <a:rect b="b" l="l" r="r" t="t"/>
              <a:pathLst>
                <a:path extrusionOk="0" h="2728" w="2993">
                  <a:moveTo>
                    <a:pt x="103" y="968"/>
                  </a:moveTo>
                  <a:cubicBezTo>
                    <a:pt x="65" y="987"/>
                    <a:pt x="28" y="1024"/>
                    <a:pt x="19" y="1070"/>
                  </a:cubicBezTo>
                  <a:cubicBezTo>
                    <a:pt x="47" y="1033"/>
                    <a:pt x="66" y="987"/>
                    <a:pt x="103" y="968"/>
                  </a:cubicBezTo>
                  <a:close/>
                  <a:moveTo>
                    <a:pt x="19" y="1070"/>
                  </a:moveTo>
                  <a:cubicBezTo>
                    <a:pt x="10" y="1107"/>
                    <a:pt x="0" y="1154"/>
                    <a:pt x="10" y="1200"/>
                  </a:cubicBezTo>
                  <a:cubicBezTo>
                    <a:pt x="10" y="1200"/>
                    <a:pt x="10" y="1200"/>
                    <a:pt x="10" y="1200"/>
                  </a:cubicBezTo>
                  <a:lnTo>
                    <a:pt x="10" y="1200"/>
                  </a:lnTo>
                  <a:cubicBezTo>
                    <a:pt x="10" y="1157"/>
                    <a:pt x="10" y="1114"/>
                    <a:pt x="19" y="1070"/>
                  </a:cubicBezTo>
                  <a:close/>
                  <a:moveTo>
                    <a:pt x="2177" y="0"/>
                  </a:moveTo>
                  <a:cubicBezTo>
                    <a:pt x="2030" y="0"/>
                    <a:pt x="1890" y="33"/>
                    <a:pt x="1766" y="58"/>
                  </a:cubicBezTo>
                  <a:cubicBezTo>
                    <a:pt x="1459" y="151"/>
                    <a:pt x="1171" y="271"/>
                    <a:pt x="892" y="420"/>
                  </a:cubicBezTo>
                  <a:cubicBezTo>
                    <a:pt x="614" y="569"/>
                    <a:pt x="354" y="754"/>
                    <a:pt x="121" y="968"/>
                  </a:cubicBezTo>
                  <a:cubicBezTo>
                    <a:pt x="354" y="754"/>
                    <a:pt x="614" y="569"/>
                    <a:pt x="892" y="429"/>
                  </a:cubicBezTo>
                  <a:cubicBezTo>
                    <a:pt x="1171" y="281"/>
                    <a:pt x="1459" y="160"/>
                    <a:pt x="1766" y="95"/>
                  </a:cubicBezTo>
                  <a:cubicBezTo>
                    <a:pt x="1876" y="60"/>
                    <a:pt x="1986" y="41"/>
                    <a:pt x="2097" y="41"/>
                  </a:cubicBezTo>
                  <a:cubicBezTo>
                    <a:pt x="2135" y="41"/>
                    <a:pt x="2173" y="44"/>
                    <a:pt x="2212" y="48"/>
                  </a:cubicBezTo>
                  <a:cubicBezTo>
                    <a:pt x="2286" y="58"/>
                    <a:pt x="2370" y="85"/>
                    <a:pt x="2425" y="123"/>
                  </a:cubicBezTo>
                  <a:cubicBezTo>
                    <a:pt x="2481" y="169"/>
                    <a:pt x="2528" y="225"/>
                    <a:pt x="2555" y="290"/>
                  </a:cubicBezTo>
                  <a:cubicBezTo>
                    <a:pt x="2574" y="364"/>
                    <a:pt x="2565" y="429"/>
                    <a:pt x="2528" y="504"/>
                  </a:cubicBezTo>
                  <a:cubicBezTo>
                    <a:pt x="2509" y="569"/>
                    <a:pt x="2463" y="634"/>
                    <a:pt x="2398" y="680"/>
                  </a:cubicBezTo>
                  <a:cubicBezTo>
                    <a:pt x="2295" y="782"/>
                    <a:pt x="2147" y="838"/>
                    <a:pt x="2007" y="894"/>
                  </a:cubicBezTo>
                  <a:lnTo>
                    <a:pt x="1914" y="931"/>
                  </a:lnTo>
                  <a:lnTo>
                    <a:pt x="2007" y="968"/>
                  </a:lnTo>
                  <a:cubicBezTo>
                    <a:pt x="2184" y="1024"/>
                    <a:pt x="2351" y="1024"/>
                    <a:pt x="2509" y="1061"/>
                  </a:cubicBezTo>
                  <a:cubicBezTo>
                    <a:pt x="2583" y="1070"/>
                    <a:pt x="2658" y="1107"/>
                    <a:pt x="2723" y="1145"/>
                  </a:cubicBezTo>
                  <a:cubicBezTo>
                    <a:pt x="2788" y="1191"/>
                    <a:pt x="2843" y="1247"/>
                    <a:pt x="2853" y="1303"/>
                  </a:cubicBezTo>
                  <a:cubicBezTo>
                    <a:pt x="2881" y="1377"/>
                    <a:pt x="2853" y="1442"/>
                    <a:pt x="2816" y="1516"/>
                  </a:cubicBezTo>
                  <a:cubicBezTo>
                    <a:pt x="2788" y="1572"/>
                    <a:pt x="2723" y="1628"/>
                    <a:pt x="2658" y="1665"/>
                  </a:cubicBezTo>
                  <a:cubicBezTo>
                    <a:pt x="2518" y="1730"/>
                    <a:pt x="2351" y="1730"/>
                    <a:pt x="2184" y="1730"/>
                  </a:cubicBezTo>
                  <a:lnTo>
                    <a:pt x="2026" y="1730"/>
                  </a:lnTo>
                  <a:lnTo>
                    <a:pt x="2156" y="1814"/>
                  </a:lnTo>
                  <a:cubicBezTo>
                    <a:pt x="2230" y="1860"/>
                    <a:pt x="2305" y="1916"/>
                    <a:pt x="2370" y="1981"/>
                  </a:cubicBezTo>
                  <a:cubicBezTo>
                    <a:pt x="2425" y="2037"/>
                    <a:pt x="2481" y="2102"/>
                    <a:pt x="2509" y="2176"/>
                  </a:cubicBezTo>
                  <a:cubicBezTo>
                    <a:pt x="2528" y="2260"/>
                    <a:pt x="2528" y="2334"/>
                    <a:pt x="2490" y="2408"/>
                  </a:cubicBezTo>
                  <a:cubicBezTo>
                    <a:pt x="2463" y="2473"/>
                    <a:pt x="2398" y="2548"/>
                    <a:pt x="2332" y="2594"/>
                  </a:cubicBezTo>
                  <a:cubicBezTo>
                    <a:pt x="2258" y="2640"/>
                    <a:pt x="2184" y="2659"/>
                    <a:pt x="2091" y="2678"/>
                  </a:cubicBezTo>
                  <a:cubicBezTo>
                    <a:pt x="2069" y="2680"/>
                    <a:pt x="2045" y="2681"/>
                    <a:pt x="2022" y="2681"/>
                  </a:cubicBezTo>
                  <a:cubicBezTo>
                    <a:pt x="1958" y="2681"/>
                    <a:pt x="1892" y="2673"/>
                    <a:pt x="1831" y="2659"/>
                  </a:cubicBezTo>
                  <a:cubicBezTo>
                    <a:pt x="1747" y="2650"/>
                    <a:pt x="1654" y="2631"/>
                    <a:pt x="1580" y="2594"/>
                  </a:cubicBezTo>
                  <a:cubicBezTo>
                    <a:pt x="1496" y="2566"/>
                    <a:pt x="1413" y="2538"/>
                    <a:pt x="1329" y="2492"/>
                  </a:cubicBezTo>
                  <a:cubicBezTo>
                    <a:pt x="1004" y="2334"/>
                    <a:pt x="716" y="2120"/>
                    <a:pt x="465" y="1860"/>
                  </a:cubicBezTo>
                  <a:cubicBezTo>
                    <a:pt x="335" y="1730"/>
                    <a:pt x="214" y="1591"/>
                    <a:pt x="112" y="1442"/>
                  </a:cubicBezTo>
                  <a:cubicBezTo>
                    <a:pt x="66" y="1358"/>
                    <a:pt x="19" y="1284"/>
                    <a:pt x="10" y="1200"/>
                  </a:cubicBezTo>
                  <a:lnTo>
                    <a:pt x="10" y="1200"/>
                  </a:lnTo>
                  <a:cubicBezTo>
                    <a:pt x="10" y="1204"/>
                    <a:pt x="10" y="1207"/>
                    <a:pt x="10" y="1210"/>
                  </a:cubicBezTo>
                  <a:cubicBezTo>
                    <a:pt x="19" y="1303"/>
                    <a:pt x="66" y="1386"/>
                    <a:pt x="112" y="1451"/>
                  </a:cubicBezTo>
                  <a:cubicBezTo>
                    <a:pt x="214" y="1609"/>
                    <a:pt x="335" y="1749"/>
                    <a:pt x="446" y="1869"/>
                  </a:cubicBezTo>
                  <a:cubicBezTo>
                    <a:pt x="697" y="2139"/>
                    <a:pt x="985" y="2371"/>
                    <a:pt x="1311" y="2538"/>
                  </a:cubicBezTo>
                  <a:cubicBezTo>
                    <a:pt x="1394" y="2566"/>
                    <a:pt x="1478" y="2613"/>
                    <a:pt x="1561" y="2640"/>
                  </a:cubicBezTo>
                  <a:cubicBezTo>
                    <a:pt x="1645" y="2678"/>
                    <a:pt x="1738" y="2696"/>
                    <a:pt x="1831" y="2715"/>
                  </a:cubicBezTo>
                  <a:cubicBezTo>
                    <a:pt x="1916" y="2721"/>
                    <a:pt x="1988" y="2728"/>
                    <a:pt x="2055" y="2728"/>
                  </a:cubicBezTo>
                  <a:cubicBezTo>
                    <a:pt x="2083" y="2728"/>
                    <a:pt x="2110" y="2727"/>
                    <a:pt x="2137" y="2724"/>
                  </a:cubicBezTo>
                  <a:cubicBezTo>
                    <a:pt x="2230" y="2706"/>
                    <a:pt x="2323" y="2687"/>
                    <a:pt x="2407" y="2640"/>
                  </a:cubicBezTo>
                  <a:cubicBezTo>
                    <a:pt x="2481" y="2594"/>
                    <a:pt x="2555" y="2510"/>
                    <a:pt x="2602" y="2427"/>
                  </a:cubicBezTo>
                  <a:cubicBezTo>
                    <a:pt x="2648" y="2334"/>
                    <a:pt x="2648" y="2232"/>
                    <a:pt x="2611" y="2139"/>
                  </a:cubicBezTo>
                  <a:cubicBezTo>
                    <a:pt x="2574" y="2046"/>
                    <a:pt x="2518" y="1962"/>
                    <a:pt x="2444" y="1906"/>
                  </a:cubicBezTo>
                  <a:cubicBezTo>
                    <a:pt x="2416" y="1869"/>
                    <a:pt x="2379" y="1851"/>
                    <a:pt x="2342" y="1823"/>
                  </a:cubicBezTo>
                  <a:cubicBezTo>
                    <a:pt x="2379" y="1823"/>
                    <a:pt x="2425" y="1823"/>
                    <a:pt x="2463" y="1814"/>
                  </a:cubicBezTo>
                  <a:cubicBezTo>
                    <a:pt x="2537" y="1804"/>
                    <a:pt x="2630" y="1776"/>
                    <a:pt x="2713" y="1749"/>
                  </a:cubicBezTo>
                  <a:cubicBezTo>
                    <a:pt x="2797" y="1702"/>
                    <a:pt x="2862" y="1637"/>
                    <a:pt x="2927" y="1553"/>
                  </a:cubicBezTo>
                  <a:cubicBezTo>
                    <a:pt x="2974" y="1479"/>
                    <a:pt x="2992" y="1368"/>
                    <a:pt x="2974" y="1284"/>
                  </a:cubicBezTo>
                  <a:cubicBezTo>
                    <a:pt x="2946" y="1191"/>
                    <a:pt x="2881" y="1107"/>
                    <a:pt x="2797" y="1061"/>
                  </a:cubicBezTo>
                  <a:cubicBezTo>
                    <a:pt x="2713" y="1015"/>
                    <a:pt x="2630" y="977"/>
                    <a:pt x="2537" y="968"/>
                  </a:cubicBezTo>
                  <a:cubicBezTo>
                    <a:pt x="2416" y="940"/>
                    <a:pt x="2277" y="940"/>
                    <a:pt x="2156" y="922"/>
                  </a:cubicBezTo>
                  <a:cubicBezTo>
                    <a:pt x="2258" y="875"/>
                    <a:pt x="2379" y="801"/>
                    <a:pt x="2463" y="727"/>
                  </a:cubicBezTo>
                  <a:cubicBezTo>
                    <a:pt x="2518" y="662"/>
                    <a:pt x="2565" y="596"/>
                    <a:pt x="2602" y="513"/>
                  </a:cubicBezTo>
                  <a:cubicBezTo>
                    <a:pt x="2621" y="429"/>
                    <a:pt x="2630" y="355"/>
                    <a:pt x="2611" y="271"/>
                  </a:cubicBezTo>
                  <a:cubicBezTo>
                    <a:pt x="2583" y="188"/>
                    <a:pt x="2528" y="123"/>
                    <a:pt x="2463" y="76"/>
                  </a:cubicBezTo>
                  <a:cubicBezTo>
                    <a:pt x="2388" y="30"/>
                    <a:pt x="2305" y="2"/>
                    <a:pt x="2230" y="2"/>
                  </a:cubicBezTo>
                  <a:cubicBezTo>
                    <a:pt x="2212" y="1"/>
                    <a:pt x="2195" y="0"/>
                    <a:pt x="2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3"/>
            <p:cNvSpPr/>
            <p:nvPr/>
          </p:nvSpPr>
          <p:spPr>
            <a:xfrm>
              <a:off x="3755625" y="2179725"/>
              <a:ext cx="49975" cy="4525"/>
            </a:xfrm>
            <a:custGeom>
              <a:rect b="b" l="l" r="r" t="t"/>
              <a:pathLst>
                <a:path extrusionOk="0" h="181" w="1999">
                  <a:moveTo>
                    <a:pt x="1998" y="0"/>
                  </a:moveTo>
                  <a:lnTo>
                    <a:pt x="1998" y="0"/>
                  </a:lnTo>
                  <a:cubicBezTo>
                    <a:pt x="1822" y="10"/>
                    <a:pt x="1664" y="28"/>
                    <a:pt x="1497" y="28"/>
                  </a:cubicBezTo>
                  <a:lnTo>
                    <a:pt x="995" y="75"/>
                  </a:lnTo>
                  <a:lnTo>
                    <a:pt x="503" y="121"/>
                  </a:lnTo>
                  <a:cubicBezTo>
                    <a:pt x="419" y="130"/>
                    <a:pt x="335" y="149"/>
                    <a:pt x="252" y="149"/>
                  </a:cubicBezTo>
                  <a:cubicBezTo>
                    <a:pt x="159" y="158"/>
                    <a:pt x="85" y="158"/>
                    <a:pt x="1" y="158"/>
                  </a:cubicBezTo>
                  <a:cubicBezTo>
                    <a:pt x="88" y="174"/>
                    <a:pt x="180" y="181"/>
                    <a:pt x="274" y="181"/>
                  </a:cubicBezTo>
                  <a:cubicBezTo>
                    <a:pt x="350" y="181"/>
                    <a:pt x="427" y="176"/>
                    <a:pt x="503" y="168"/>
                  </a:cubicBezTo>
                  <a:cubicBezTo>
                    <a:pt x="661" y="168"/>
                    <a:pt x="837" y="149"/>
                    <a:pt x="995" y="140"/>
                  </a:cubicBezTo>
                  <a:cubicBezTo>
                    <a:pt x="1172" y="121"/>
                    <a:pt x="1339" y="103"/>
                    <a:pt x="1497" y="75"/>
                  </a:cubicBezTo>
                  <a:cubicBezTo>
                    <a:pt x="1673" y="56"/>
                    <a:pt x="1831" y="28"/>
                    <a:pt x="19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3"/>
            <p:cNvSpPr/>
            <p:nvPr/>
          </p:nvSpPr>
          <p:spPr>
            <a:xfrm>
              <a:off x="3755400" y="2186000"/>
              <a:ext cx="53450" cy="14875"/>
            </a:xfrm>
            <a:custGeom>
              <a:rect b="b" l="l" r="r" t="t"/>
              <a:pathLst>
                <a:path extrusionOk="0" h="595" w="2138">
                  <a:moveTo>
                    <a:pt x="1" y="0"/>
                  </a:moveTo>
                  <a:lnTo>
                    <a:pt x="1" y="0"/>
                  </a:lnTo>
                  <a:cubicBezTo>
                    <a:pt x="94" y="28"/>
                    <a:pt x="168" y="47"/>
                    <a:pt x="261" y="75"/>
                  </a:cubicBezTo>
                  <a:cubicBezTo>
                    <a:pt x="354" y="102"/>
                    <a:pt x="437" y="130"/>
                    <a:pt x="530" y="149"/>
                  </a:cubicBezTo>
                  <a:lnTo>
                    <a:pt x="1069" y="307"/>
                  </a:lnTo>
                  <a:lnTo>
                    <a:pt x="1599" y="455"/>
                  </a:lnTo>
                  <a:cubicBezTo>
                    <a:pt x="1775" y="502"/>
                    <a:pt x="1961" y="548"/>
                    <a:pt x="2138" y="595"/>
                  </a:cubicBezTo>
                  <a:lnTo>
                    <a:pt x="1608" y="418"/>
                  </a:lnTo>
                  <a:cubicBezTo>
                    <a:pt x="1441" y="363"/>
                    <a:pt x="1255" y="316"/>
                    <a:pt x="1078" y="260"/>
                  </a:cubicBezTo>
                  <a:cubicBezTo>
                    <a:pt x="902" y="214"/>
                    <a:pt x="716" y="158"/>
                    <a:pt x="540" y="121"/>
                  </a:cubicBezTo>
                  <a:cubicBezTo>
                    <a:pt x="354" y="75"/>
                    <a:pt x="18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3"/>
            <p:cNvSpPr/>
            <p:nvPr/>
          </p:nvSpPr>
          <p:spPr>
            <a:xfrm>
              <a:off x="3773300" y="2184175"/>
              <a:ext cx="13950" cy="1850"/>
            </a:xfrm>
            <a:custGeom>
              <a:rect b="b" l="l" r="r" t="t"/>
              <a:pathLst>
                <a:path extrusionOk="0" h="74" w="558">
                  <a:moveTo>
                    <a:pt x="471" y="0"/>
                  </a:moveTo>
                  <a:cubicBezTo>
                    <a:pt x="407" y="0"/>
                    <a:pt x="343" y="11"/>
                    <a:pt x="279" y="17"/>
                  </a:cubicBezTo>
                  <a:cubicBezTo>
                    <a:pt x="232" y="27"/>
                    <a:pt x="186" y="27"/>
                    <a:pt x="139" y="36"/>
                  </a:cubicBezTo>
                  <a:cubicBezTo>
                    <a:pt x="93" y="55"/>
                    <a:pt x="47" y="55"/>
                    <a:pt x="0" y="64"/>
                  </a:cubicBezTo>
                  <a:cubicBezTo>
                    <a:pt x="47" y="73"/>
                    <a:pt x="93" y="73"/>
                    <a:pt x="139" y="73"/>
                  </a:cubicBezTo>
                  <a:cubicBezTo>
                    <a:pt x="186" y="73"/>
                    <a:pt x="232" y="64"/>
                    <a:pt x="279" y="64"/>
                  </a:cubicBezTo>
                  <a:cubicBezTo>
                    <a:pt x="372" y="55"/>
                    <a:pt x="465" y="36"/>
                    <a:pt x="558" y="8"/>
                  </a:cubicBezTo>
                  <a:cubicBezTo>
                    <a:pt x="529" y="2"/>
                    <a:pt x="500" y="0"/>
                    <a:pt x="4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3"/>
            <p:cNvSpPr/>
            <p:nvPr/>
          </p:nvSpPr>
          <p:spPr>
            <a:xfrm>
              <a:off x="3783975" y="2184600"/>
              <a:ext cx="8850" cy="2125"/>
            </a:xfrm>
            <a:custGeom>
              <a:rect b="b" l="l" r="r" t="t"/>
              <a:pathLst>
                <a:path extrusionOk="0" h="85" w="354">
                  <a:moveTo>
                    <a:pt x="353" y="0"/>
                  </a:moveTo>
                  <a:cubicBezTo>
                    <a:pt x="298" y="0"/>
                    <a:pt x="233" y="10"/>
                    <a:pt x="168" y="19"/>
                  </a:cubicBezTo>
                  <a:cubicBezTo>
                    <a:pt x="140" y="38"/>
                    <a:pt x="112" y="38"/>
                    <a:pt x="84" y="47"/>
                  </a:cubicBezTo>
                  <a:cubicBezTo>
                    <a:pt x="65" y="56"/>
                    <a:pt x="38" y="56"/>
                    <a:pt x="0" y="66"/>
                  </a:cubicBezTo>
                  <a:cubicBezTo>
                    <a:pt x="38" y="84"/>
                    <a:pt x="65" y="84"/>
                    <a:pt x="93" y="84"/>
                  </a:cubicBezTo>
                  <a:cubicBezTo>
                    <a:pt x="131" y="84"/>
                    <a:pt x="168" y="84"/>
                    <a:pt x="186" y="66"/>
                  </a:cubicBezTo>
                  <a:cubicBezTo>
                    <a:pt x="242" y="56"/>
                    <a:pt x="307" y="38"/>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3"/>
            <p:cNvSpPr/>
            <p:nvPr/>
          </p:nvSpPr>
          <p:spPr>
            <a:xfrm>
              <a:off x="3780250" y="2188550"/>
              <a:ext cx="13050" cy="1175"/>
            </a:xfrm>
            <a:custGeom>
              <a:rect b="b" l="l" r="r" t="t"/>
              <a:pathLst>
                <a:path extrusionOk="0" h="47" w="522">
                  <a:moveTo>
                    <a:pt x="270" y="0"/>
                  </a:moveTo>
                  <a:cubicBezTo>
                    <a:pt x="177" y="0"/>
                    <a:pt x="94" y="0"/>
                    <a:pt x="1" y="19"/>
                  </a:cubicBezTo>
                  <a:cubicBezTo>
                    <a:pt x="38" y="28"/>
                    <a:pt x="84" y="38"/>
                    <a:pt x="131" y="38"/>
                  </a:cubicBezTo>
                  <a:cubicBezTo>
                    <a:pt x="168" y="47"/>
                    <a:pt x="214" y="47"/>
                    <a:pt x="261" y="47"/>
                  </a:cubicBezTo>
                  <a:cubicBezTo>
                    <a:pt x="354" y="47"/>
                    <a:pt x="428" y="47"/>
                    <a:pt x="521" y="28"/>
                  </a:cubicBezTo>
                  <a:cubicBezTo>
                    <a:pt x="447" y="0"/>
                    <a:pt x="354"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3"/>
            <p:cNvSpPr/>
            <p:nvPr/>
          </p:nvSpPr>
          <p:spPr>
            <a:xfrm>
              <a:off x="3766775" y="2186125"/>
              <a:ext cx="8625" cy="2075"/>
            </a:xfrm>
            <a:custGeom>
              <a:rect b="b" l="l" r="r" t="t"/>
              <a:pathLst>
                <a:path extrusionOk="0" h="83" w="345">
                  <a:moveTo>
                    <a:pt x="51" y="1"/>
                  </a:moveTo>
                  <a:cubicBezTo>
                    <a:pt x="35" y="1"/>
                    <a:pt x="18" y="2"/>
                    <a:pt x="1" y="5"/>
                  </a:cubicBezTo>
                  <a:cubicBezTo>
                    <a:pt x="66" y="42"/>
                    <a:pt x="112" y="51"/>
                    <a:pt x="168" y="70"/>
                  </a:cubicBezTo>
                  <a:cubicBezTo>
                    <a:pt x="208" y="76"/>
                    <a:pt x="252" y="83"/>
                    <a:pt x="294" y="83"/>
                  </a:cubicBezTo>
                  <a:cubicBezTo>
                    <a:pt x="311" y="83"/>
                    <a:pt x="328" y="82"/>
                    <a:pt x="345" y="79"/>
                  </a:cubicBezTo>
                  <a:cubicBezTo>
                    <a:pt x="298" y="51"/>
                    <a:pt x="242" y="42"/>
                    <a:pt x="177" y="23"/>
                  </a:cubicBezTo>
                  <a:cubicBezTo>
                    <a:pt x="137" y="9"/>
                    <a:pt x="96"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3"/>
            <p:cNvSpPr/>
            <p:nvPr/>
          </p:nvSpPr>
          <p:spPr>
            <a:xfrm>
              <a:off x="3809050" y="2195050"/>
              <a:ext cx="12575" cy="2350"/>
            </a:xfrm>
            <a:custGeom>
              <a:rect b="b" l="l" r="r" t="t"/>
              <a:pathLst>
                <a:path extrusionOk="0" h="94" w="503">
                  <a:moveTo>
                    <a:pt x="503" y="1"/>
                  </a:moveTo>
                  <a:cubicBezTo>
                    <a:pt x="410" y="1"/>
                    <a:pt x="326" y="10"/>
                    <a:pt x="233" y="38"/>
                  </a:cubicBezTo>
                  <a:cubicBezTo>
                    <a:pt x="196" y="47"/>
                    <a:pt x="149" y="47"/>
                    <a:pt x="112" y="56"/>
                  </a:cubicBezTo>
                  <a:cubicBezTo>
                    <a:pt x="84" y="66"/>
                    <a:pt x="47" y="66"/>
                    <a:pt x="1" y="84"/>
                  </a:cubicBezTo>
                  <a:cubicBezTo>
                    <a:pt x="47" y="93"/>
                    <a:pt x="84" y="93"/>
                    <a:pt x="131" y="93"/>
                  </a:cubicBezTo>
                  <a:cubicBezTo>
                    <a:pt x="177" y="93"/>
                    <a:pt x="205" y="93"/>
                    <a:pt x="252" y="84"/>
                  </a:cubicBezTo>
                  <a:cubicBezTo>
                    <a:pt x="335" y="56"/>
                    <a:pt x="419" y="38"/>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3"/>
            <p:cNvSpPr/>
            <p:nvPr/>
          </p:nvSpPr>
          <p:spPr>
            <a:xfrm>
              <a:off x="3804425" y="2194125"/>
              <a:ext cx="8375" cy="1875"/>
            </a:xfrm>
            <a:custGeom>
              <a:rect b="b" l="l" r="r" t="t"/>
              <a:pathLst>
                <a:path extrusionOk="0" h="75" w="335">
                  <a:moveTo>
                    <a:pt x="334" y="0"/>
                  </a:moveTo>
                  <a:cubicBezTo>
                    <a:pt x="279" y="0"/>
                    <a:pt x="223" y="10"/>
                    <a:pt x="158" y="10"/>
                  </a:cubicBezTo>
                  <a:cubicBezTo>
                    <a:pt x="112" y="28"/>
                    <a:pt x="56" y="38"/>
                    <a:pt x="0" y="47"/>
                  </a:cubicBezTo>
                  <a:cubicBezTo>
                    <a:pt x="19" y="56"/>
                    <a:pt x="46" y="75"/>
                    <a:pt x="84" y="75"/>
                  </a:cubicBezTo>
                  <a:cubicBezTo>
                    <a:pt x="112" y="75"/>
                    <a:pt x="149" y="56"/>
                    <a:pt x="177" y="56"/>
                  </a:cubicBezTo>
                  <a:cubicBezTo>
                    <a:pt x="195" y="47"/>
                    <a:pt x="232" y="47"/>
                    <a:pt x="251" y="38"/>
                  </a:cubicBezTo>
                  <a:cubicBezTo>
                    <a:pt x="288" y="38"/>
                    <a:pt x="316" y="28"/>
                    <a:pt x="3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3"/>
            <p:cNvSpPr/>
            <p:nvPr/>
          </p:nvSpPr>
          <p:spPr>
            <a:xfrm>
              <a:off x="3817200" y="2191575"/>
              <a:ext cx="4650" cy="2000"/>
            </a:xfrm>
            <a:custGeom>
              <a:rect b="b" l="l" r="r" t="t"/>
              <a:pathLst>
                <a:path extrusionOk="0" h="80" w="186">
                  <a:moveTo>
                    <a:pt x="186" y="0"/>
                  </a:moveTo>
                  <a:cubicBezTo>
                    <a:pt x="149" y="0"/>
                    <a:pt x="130" y="9"/>
                    <a:pt x="93" y="37"/>
                  </a:cubicBezTo>
                  <a:cubicBezTo>
                    <a:pt x="65" y="37"/>
                    <a:pt x="56" y="37"/>
                    <a:pt x="46" y="47"/>
                  </a:cubicBezTo>
                  <a:cubicBezTo>
                    <a:pt x="28" y="47"/>
                    <a:pt x="9" y="56"/>
                    <a:pt x="0" y="65"/>
                  </a:cubicBezTo>
                  <a:cubicBezTo>
                    <a:pt x="19" y="75"/>
                    <a:pt x="35" y="79"/>
                    <a:pt x="51" y="79"/>
                  </a:cubicBezTo>
                  <a:cubicBezTo>
                    <a:pt x="67" y="79"/>
                    <a:pt x="84" y="75"/>
                    <a:pt x="102" y="65"/>
                  </a:cubicBezTo>
                  <a:cubicBezTo>
                    <a:pt x="112" y="65"/>
                    <a:pt x="139" y="56"/>
                    <a:pt x="149" y="47"/>
                  </a:cubicBezTo>
                  <a:cubicBezTo>
                    <a:pt x="158" y="37"/>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3"/>
            <p:cNvSpPr/>
            <p:nvPr/>
          </p:nvSpPr>
          <p:spPr>
            <a:xfrm>
              <a:off x="3803475" y="2216875"/>
              <a:ext cx="10475" cy="4225"/>
            </a:xfrm>
            <a:custGeom>
              <a:rect b="b" l="l" r="r" t="t"/>
              <a:pathLst>
                <a:path extrusionOk="0" h="169" w="419">
                  <a:moveTo>
                    <a:pt x="419" y="1"/>
                  </a:moveTo>
                  <a:lnTo>
                    <a:pt x="419" y="1"/>
                  </a:lnTo>
                  <a:cubicBezTo>
                    <a:pt x="363" y="66"/>
                    <a:pt x="298" y="103"/>
                    <a:pt x="233" y="122"/>
                  </a:cubicBezTo>
                  <a:cubicBezTo>
                    <a:pt x="196" y="140"/>
                    <a:pt x="150" y="140"/>
                    <a:pt x="122" y="140"/>
                  </a:cubicBezTo>
                  <a:lnTo>
                    <a:pt x="1" y="140"/>
                  </a:lnTo>
                  <a:cubicBezTo>
                    <a:pt x="29" y="150"/>
                    <a:pt x="38" y="150"/>
                    <a:pt x="57" y="159"/>
                  </a:cubicBezTo>
                  <a:cubicBezTo>
                    <a:pt x="84" y="159"/>
                    <a:pt x="94" y="168"/>
                    <a:pt x="122" y="168"/>
                  </a:cubicBezTo>
                  <a:cubicBezTo>
                    <a:pt x="159" y="168"/>
                    <a:pt x="196" y="168"/>
                    <a:pt x="242" y="159"/>
                  </a:cubicBezTo>
                  <a:cubicBezTo>
                    <a:pt x="289" y="150"/>
                    <a:pt x="326" y="140"/>
                    <a:pt x="363" y="103"/>
                  </a:cubicBezTo>
                  <a:cubicBezTo>
                    <a:pt x="382" y="75"/>
                    <a:pt x="419" y="47"/>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3"/>
            <p:cNvSpPr/>
            <p:nvPr/>
          </p:nvSpPr>
          <p:spPr>
            <a:xfrm>
              <a:off x="3796750" y="2216875"/>
              <a:ext cx="10475" cy="2250"/>
            </a:xfrm>
            <a:custGeom>
              <a:rect b="b" l="l" r="r" t="t"/>
              <a:pathLst>
                <a:path extrusionOk="0" h="90" w="419">
                  <a:moveTo>
                    <a:pt x="0" y="1"/>
                  </a:moveTo>
                  <a:lnTo>
                    <a:pt x="0" y="1"/>
                  </a:lnTo>
                  <a:cubicBezTo>
                    <a:pt x="28" y="19"/>
                    <a:pt x="56" y="47"/>
                    <a:pt x="93" y="57"/>
                  </a:cubicBezTo>
                  <a:cubicBezTo>
                    <a:pt x="131" y="66"/>
                    <a:pt x="168" y="66"/>
                    <a:pt x="196" y="75"/>
                  </a:cubicBezTo>
                  <a:cubicBezTo>
                    <a:pt x="233" y="85"/>
                    <a:pt x="272" y="89"/>
                    <a:pt x="311" y="89"/>
                  </a:cubicBezTo>
                  <a:cubicBezTo>
                    <a:pt x="349" y="89"/>
                    <a:pt x="386" y="85"/>
                    <a:pt x="419" y="75"/>
                  </a:cubicBezTo>
                  <a:cubicBezTo>
                    <a:pt x="391" y="66"/>
                    <a:pt x="353" y="57"/>
                    <a:pt x="316" y="57"/>
                  </a:cubicBezTo>
                  <a:cubicBezTo>
                    <a:pt x="279" y="47"/>
                    <a:pt x="251" y="47"/>
                    <a:pt x="214" y="29"/>
                  </a:cubicBezTo>
                  <a:lnTo>
                    <a:pt x="103" y="19"/>
                  </a:lnTo>
                  <a:cubicBezTo>
                    <a:pt x="75" y="10"/>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3"/>
            <p:cNvSpPr/>
            <p:nvPr/>
          </p:nvSpPr>
          <p:spPr>
            <a:xfrm>
              <a:off x="3790700" y="2216650"/>
              <a:ext cx="9100" cy="4200"/>
            </a:xfrm>
            <a:custGeom>
              <a:rect b="b" l="l" r="r" t="t"/>
              <a:pathLst>
                <a:path extrusionOk="0" h="168" w="364">
                  <a:moveTo>
                    <a:pt x="1" y="1"/>
                  </a:moveTo>
                  <a:cubicBezTo>
                    <a:pt x="10" y="28"/>
                    <a:pt x="47" y="56"/>
                    <a:pt x="75" y="75"/>
                  </a:cubicBezTo>
                  <a:cubicBezTo>
                    <a:pt x="103" y="94"/>
                    <a:pt x="131" y="112"/>
                    <a:pt x="168" y="121"/>
                  </a:cubicBezTo>
                  <a:cubicBezTo>
                    <a:pt x="187" y="140"/>
                    <a:pt x="224" y="140"/>
                    <a:pt x="261" y="159"/>
                  </a:cubicBezTo>
                  <a:cubicBezTo>
                    <a:pt x="289" y="168"/>
                    <a:pt x="326" y="168"/>
                    <a:pt x="363" y="168"/>
                  </a:cubicBezTo>
                  <a:cubicBezTo>
                    <a:pt x="307" y="131"/>
                    <a:pt x="242" y="112"/>
                    <a:pt x="187" y="75"/>
                  </a:cubicBezTo>
                  <a:cubicBezTo>
                    <a:pt x="122" y="47"/>
                    <a:pt x="5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3"/>
            <p:cNvSpPr/>
            <p:nvPr/>
          </p:nvSpPr>
          <p:spPr>
            <a:xfrm>
              <a:off x="3800925" y="2215725"/>
              <a:ext cx="6775" cy="1425"/>
            </a:xfrm>
            <a:custGeom>
              <a:rect b="b" l="l" r="r" t="t"/>
              <a:pathLst>
                <a:path extrusionOk="0" h="57" w="271">
                  <a:moveTo>
                    <a:pt x="1" y="0"/>
                  </a:moveTo>
                  <a:cubicBezTo>
                    <a:pt x="38" y="28"/>
                    <a:pt x="84" y="38"/>
                    <a:pt x="131" y="56"/>
                  </a:cubicBezTo>
                  <a:lnTo>
                    <a:pt x="196" y="56"/>
                  </a:lnTo>
                  <a:cubicBezTo>
                    <a:pt x="224" y="56"/>
                    <a:pt x="242" y="47"/>
                    <a:pt x="270" y="28"/>
                  </a:cubicBezTo>
                  <a:cubicBezTo>
                    <a:pt x="224" y="19"/>
                    <a:pt x="186" y="19"/>
                    <a:pt x="140" y="10"/>
                  </a:cubicBezTo>
                  <a:cubicBezTo>
                    <a:pt x="94" y="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3"/>
            <p:cNvSpPr/>
            <p:nvPr/>
          </p:nvSpPr>
          <p:spPr>
            <a:xfrm>
              <a:off x="3758650" y="2189700"/>
              <a:ext cx="5825" cy="8175"/>
            </a:xfrm>
            <a:custGeom>
              <a:rect b="b" l="l" r="r" t="t"/>
              <a:pathLst>
                <a:path extrusionOk="0" h="327" w="233">
                  <a:moveTo>
                    <a:pt x="1" y="1"/>
                  </a:moveTo>
                  <a:cubicBezTo>
                    <a:pt x="1" y="38"/>
                    <a:pt x="19" y="75"/>
                    <a:pt x="38" y="94"/>
                  </a:cubicBezTo>
                  <a:cubicBezTo>
                    <a:pt x="56" y="131"/>
                    <a:pt x="66" y="168"/>
                    <a:pt x="84" y="187"/>
                  </a:cubicBezTo>
                  <a:cubicBezTo>
                    <a:pt x="122" y="242"/>
                    <a:pt x="168" y="307"/>
                    <a:pt x="233" y="326"/>
                  </a:cubicBezTo>
                  <a:cubicBezTo>
                    <a:pt x="187" y="270"/>
                    <a:pt x="159" y="224"/>
                    <a:pt x="122" y="168"/>
                  </a:cubicBezTo>
                  <a:cubicBezTo>
                    <a:pt x="84" y="112"/>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3"/>
            <p:cNvSpPr/>
            <p:nvPr/>
          </p:nvSpPr>
          <p:spPr>
            <a:xfrm>
              <a:off x="3762600" y="2191575"/>
              <a:ext cx="4900" cy="5825"/>
            </a:xfrm>
            <a:custGeom>
              <a:rect b="b" l="l" r="r" t="t"/>
              <a:pathLst>
                <a:path extrusionOk="0" h="233" w="196">
                  <a:moveTo>
                    <a:pt x="1" y="0"/>
                  </a:moveTo>
                  <a:cubicBezTo>
                    <a:pt x="1" y="37"/>
                    <a:pt x="10" y="56"/>
                    <a:pt x="10" y="65"/>
                  </a:cubicBezTo>
                  <a:cubicBezTo>
                    <a:pt x="19" y="93"/>
                    <a:pt x="38" y="112"/>
                    <a:pt x="56" y="140"/>
                  </a:cubicBezTo>
                  <a:cubicBezTo>
                    <a:pt x="103" y="186"/>
                    <a:pt x="140" y="223"/>
                    <a:pt x="196" y="232"/>
                  </a:cubicBezTo>
                  <a:cubicBezTo>
                    <a:pt x="186" y="205"/>
                    <a:pt x="159" y="195"/>
                    <a:pt x="149" y="177"/>
                  </a:cubicBezTo>
                  <a:cubicBezTo>
                    <a:pt x="140" y="149"/>
                    <a:pt x="112" y="140"/>
                    <a:pt x="103" y="112"/>
                  </a:cubicBezTo>
                  <a:cubicBezTo>
                    <a:pt x="66" y="84"/>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3"/>
            <p:cNvSpPr/>
            <p:nvPr/>
          </p:nvSpPr>
          <p:spPr>
            <a:xfrm>
              <a:off x="3766550" y="2192500"/>
              <a:ext cx="7450" cy="2575"/>
            </a:xfrm>
            <a:custGeom>
              <a:rect b="b" l="l" r="r" t="t"/>
              <a:pathLst>
                <a:path extrusionOk="0" h="103" w="298">
                  <a:moveTo>
                    <a:pt x="1" y="0"/>
                  </a:moveTo>
                  <a:cubicBezTo>
                    <a:pt x="38" y="28"/>
                    <a:pt x="84" y="56"/>
                    <a:pt x="131" y="75"/>
                  </a:cubicBezTo>
                  <a:cubicBezTo>
                    <a:pt x="168" y="93"/>
                    <a:pt x="186" y="103"/>
                    <a:pt x="214" y="103"/>
                  </a:cubicBezTo>
                  <a:lnTo>
                    <a:pt x="298" y="103"/>
                  </a:lnTo>
                  <a:cubicBezTo>
                    <a:pt x="242" y="65"/>
                    <a:pt x="205" y="56"/>
                    <a:pt x="149" y="28"/>
                  </a:cubicBezTo>
                  <a:cubicBezTo>
                    <a:pt x="11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3"/>
            <p:cNvSpPr/>
            <p:nvPr/>
          </p:nvSpPr>
          <p:spPr>
            <a:xfrm>
              <a:off x="3768875" y="2196450"/>
              <a:ext cx="5600" cy="3725"/>
            </a:xfrm>
            <a:custGeom>
              <a:rect b="b" l="l" r="r" t="t"/>
              <a:pathLst>
                <a:path extrusionOk="0" h="149" w="224">
                  <a:moveTo>
                    <a:pt x="1" y="0"/>
                  </a:moveTo>
                  <a:cubicBezTo>
                    <a:pt x="28" y="37"/>
                    <a:pt x="56" y="75"/>
                    <a:pt x="93" y="93"/>
                  </a:cubicBezTo>
                  <a:cubicBezTo>
                    <a:pt x="131" y="121"/>
                    <a:pt x="177" y="140"/>
                    <a:pt x="224" y="149"/>
                  </a:cubicBezTo>
                  <a:cubicBezTo>
                    <a:pt x="196" y="121"/>
                    <a:pt x="168" y="84"/>
                    <a:pt x="131" y="56"/>
                  </a:cubicBezTo>
                  <a:cubicBezTo>
                    <a:pt x="93"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3"/>
            <p:cNvSpPr/>
            <p:nvPr/>
          </p:nvSpPr>
          <p:spPr>
            <a:xfrm>
              <a:off x="3767250" y="2200625"/>
              <a:ext cx="7225" cy="5125"/>
            </a:xfrm>
            <a:custGeom>
              <a:rect b="b" l="l" r="r" t="t"/>
              <a:pathLst>
                <a:path extrusionOk="0" h="205" w="289">
                  <a:moveTo>
                    <a:pt x="0" y="1"/>
                  </a:moveTo>
                  <a:lnTo>
                    <a:pt x="0" y="1"/>
                  </a:lnTo>
                  <a:cubicBezTo>
                    <a:pt x="38" y="56"/>
                    <a:pt x="84" y="93"/>
                    <a:pt x="121" y="121"/>
                  </a:cubicBezTo>
                  <a:cubicBezTo>
                    <a:pt x="186" y="158"/>
                    <a:pt x="233" y="186"/>
                    <a:pt x="289" y="205"/>
                  </a:cubicBezTo>
                  <a:cubicBezTo>
                    <a:pt x="251" y="149"/>
                    <a:pt x="205" y="112"/>
                    <a:pt x="158" y="75"/>
                  </a:cubicBezTo>
                  <a:cubicBezTo>
                    <a:pt x="103" y="38"/>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3"/>
            <p:cNvSpPr/>
            <p:nvPr/>
          </p:nvSpPr>
          <p:spPr>
            <a:xfrm>
              <a:off x="3803025" y="2158025"/>
              <a:ext cx="11175" cy="2200"/>
            </a:xfrm>
            <a:custGeom>
              <a:rect b="b" l="l" r="r" t="t"/>
              <a:pathLst>
                <a:path extrusionOk="0" h="88" w="447">
                  <a:moveTo>
                    <a:pt x="174" y="1"/>
                  </a:moveTo>
                  <a:cubicBezTo>
                    <a:pt x="110" y="1"/>
                    <a:pt x="50" y="13"/>
                    <a:pt x="0" y="41"/>
                  </a:cubicBezTo>
                  <a:lnTo>
                    <a:pt x="112" y="41"/>
                  </a:lnTo>
                  <a:cubicBezTo>
                    <a:pt x="158" y="41"/>
                    <a:pt x="195" y="41"/>
                    <a:pt x="233" y="51"/>
                  </a:cubicBezTo>
                  <a:cubicBezTo>
                    <a:pt x="298" y="60"/>
                    <a:pt x="372" y="79"/>
                    <a:pt x="446" y="88"/>
                  </a:cubicBezTo>
                  <a:cubicBezTo>
                    <a:pt x="418" y="60"/>
                    <a:pt x="381" y="51"/>
                    <a:pt x="344" y="41"/>
                  </a:cubicBezTo>
                  <a:cubicBezTo>
                    <a:pt x="307" y="14"/>
                    <a:pt x="260" y="14"/>
                    <a:pt x="233" y="4"/>
                  </a:cubicBezTo>
                  <a:cubicBezTo>
                    <a:pt x="213" y="2"/>
                    <a:pt x="193"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3"/>
            <p:cNvSpPr/>
            <p:nvPr/>
          </p:nvSpPr>
          <p:spPr>
            <a:xfrm>
              <a:off x="3800000" y="2159975"/>
              <a:ext cx="9550" cy="1425"/>
            </a:xfrm>
            <a:custGeom>
              <a:rect b="b" l="l" r="r" t="t"/>
              <a:pathLst>
                <a:path extrusionOk="0" h="57" w="382">
                  <a:moveTo>
                    <a:pt x="196" y="1"/>
                  </a:moveTo>
                  <a:cubicBezTo>
                    <a:pt x="131" y="1"/>
                    <a:pt x="56" y="10"/>
                    <a:pt x="1" y="56"/>
                  </a:cubicBezTo>
                  <a:lnTo>
                    <a:pt x="93" y="47"/>
                  </a:lnTo>
                  <a:lnTo>
                    <a:pt x="381" y="47"/>
                  </a:lnTo>
                  <a:cubicBezTo>
                    <a:pt x="363" y="29"/>
                    <a:pt x="326" y="19"/>
                    <a:pt x="307"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3"/>
            <p:cNvSpPr/>
            <p:nvPr/>
          </p:nvSpPr>
          <p:spPr>
            <a:xfrm>
              <a:off x="3794200" y="2163325"/>
              <a:ext cx="10250" cy="2025"/>
            </a:xfrm>
            <a:custGeom>
              <a:rect b="b" l="l" r="r" t="t"/>
              <a:pathLst>
                <a:path extrusionOk="0" h="81" w="410">
                  <a:moveTo>
                    <a:pt x="322" y="1"/>
                  </a:moveTo>
                  <a:cubicBezTo>
                    <a:pt x="278" y="1"/>
                    <a:pt x="235" y="10"/>
                    <a:pt x="195" y="15"/>
                  </a:cubicBezTo>
                  <a:cubicBezTo>
                    <a:pt x="158" y="15"/>
                    <a:pt x="130" y="25"/>
                    <a:pt x="93" y="34"/>
                  </a:cubicBezTo>
                  <a:cubicBezTo>
                    <a:pt x="56" y="52"/>
                    <a:pt x="19" y="62"/>
                    <a:pt x="0" y="80"/>
                  </a:cubicBezTo>
                  <a:lnTo>
                    <a:pt x="102" y="71"/>
                  </a:lnTo>
                  <a:cubicBezTo>
                    <a:pt x="140" y="71"/>
                    <a:pt x="177" y="62"/>
                    <a:pt x="205" y="62"/>
                  </a:cubicBezTo>
                  <a:cubicBezTo>
                    <a:pt x="270" y="52"/>
                    <a:pt x="335" y="34"/>
                    <a:pt x="409" y="15"/>
                  </a:cubicBezTo>
                  <a:cubicBezTo>
                    <a:pt x="380" y="4"/>
                    <a:pt x="351" y="1"/>
                    <a:pt x="3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3"/>
            <p:cNvSpPr/>
            <p:nvPr/>
          </p:nvSpPr>
          <p:spPr>
            <a:xfrm>
              <a:off x="3785825" y="2161150"/>
              <a:ext cx="10250" cy="3975"/>
            </a:xfrm>
            <a:custGeom>
              <a:rect b="b" l="l" r="r" t="t"/>
              <a:pathLst>
                <a:path extrusionOk="0" h="159" w="410">
                  <a:moveTo>
                    <a:pt x="410" y="0"/>
                  </a:moveTo>
                  <a:cubicBezTo>
                    <a:pt x="335" y="0"/>
                    <a:pt x="270" y="19"/>
                    <a:pt x="168" y="47"/>
                  </a:cubicBezTo>
                  <a:cubicBezTo>
                    <a:pt x="149" y="56"/>
                    <a:pt x="112" y="65"/>
                    <a:pt x="75" y="93"/>
                  </a:cubicBezTo>
                  <a:cubicBezTo>
                    <a:pt x="57" y="112"/>
                    <a:pt x="19" y="139"/>
                    <a:pt x="1" y="158"/>
                  </a:cubicBezTo>
                  <a:lnTo>
                    <a:pt x="103" y="121"/>
                  </a:lnTo>
                  <a:lnTo>
                    <a:pt x="205" y="93"/>
                  </a:lnTo>
                  <a:cubicBezTo>
                    <a:pt x="279" y="65"/>
                    <a:pt x="345" y="28"/>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3"/>
            <p:cNvSpPr/>
            <p:nvPr/>
          </p:nvSpPr>
          <p:spPr>
            <a:xfrm>
              <a:off x="3778875" y="2166625"/>
              <a:ext cx="10475" cy="2900"/>
            </a:xfrm>
            <a:custGeom>
              <a:rect b="b" l="l" r="r" t="t"/>
              <a:pathLst>
                <a:path extrusionOk="0" h="116" w="419">
                  <a:moveTo>
                    <a:pt x="318" y="0"/>
                  </a:moveTo>
                  <a:cubicBezTo>
                    <a:pt x="277" y="0"/>
                    <a:pt x="236" y="7"/>
                    <a:pt x="195" y="23"/>
                  </a:cubicBezTo>
                  <a:lnTo>
                    <a:pt x="93" y="60"/>
                  </a:lnTo>
                  <a:cubicBezTo>
                    <a:pt x="56" y="69"/>
                    <a:pt x="19" y="78"/>
                    <a:pt x="0" y="116"/>
                  </a:cubicBezTo>
                  <a:cubicBezTo>
                    <a:pt x="37" y="106"/>
                    <a:pt x="65" y="106"/>
                    <a:pt x="102" y="88"/>
                  </a:cubicBezTo>
                  <a:lnTo>
                    <a:pt x="204" y="69"/>
                  </a:lnTo>
                  <a:cubicBezTo>
                    <a:pt x="279" y="60"/>
                    <a:pt x="344" y="32"/>
                    <a:pt x="418" y="13"/>
                  </a:cubicBezTo>
                  <a:cubicBezTo>
                    <a:pt x="385" y="5"/>
                    <a:pt x="351"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3"/>
            <p:cNvSpPr/>
            <p:nvPr/>
          </p:nvSpPr>
          <p:spPr>
            <a:xfrm>
              <a:off x="3802325" y="2184825"/>
              <a:ext cx="4675" cy="1200"/>
            </a:xfrm>
            <a:custGeom>
              <a:rect b="b" l="l" r="r" t="t"/>
              <a:pathLst>
                <a:path extrusionOk="0" h="48" w="187">
                  <a:moveTo>
                    <a:pt x="93" y="1"/>
                  </a:moveTo>
                  <a:cubicBezTo>
                    <a:pt x="75" y="1"/>
                    <a:pt x="38" y="1"/>
                    <a:pt x="0" y="29"/>
                  </a:cubicBezTo>
                  <a:cubicBezTo>
                    <a:pt x="28" y="47"/>
                    <a:pt x="56" y="47"/>
                    <a:pt x="93" y="47"/>
                  </a:cubicBezTo>
                  <a:cubicBezTo>
                    <a:pt x="121" y="47"/>
                    <a:pt x="149" y="47"/>
                    <a:pt x="186" y="29"/>
                  </a:cubicBezTo>
                  <a:cubicBezTo>
                    <a:pt x="149"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3"/>
            <p:cNvSpPr/>
            <p:nvPr/>
          </p:nvSpPr>
          <p:spPr>
            <a:xfrm>
              <a:off x="3806050" y="2186700"/>
              <a:ext cx="4650" cy="1175"/>
            </a:xfrm>
            <a:custGeom>
              <a:rect b="b" l="l" r="r" t="t"/>
              <a:pathLst>
                <a:path extrusionOk="0" h="47" w="186">
                  <a:moveTo>
                    <a:pt x="93" y="0"/>
                  </a:moveTo>
                  <a:cubicBezTo>
                    <a:pt x="65" y="0"/>
                    <a:pt x="37" y="0"/>
                    <a:pt x="0" y="19"/>
                  </a:cubicBezTo>
                  <a:cubicBezTo>
                    <a:pt x="28" y="47"/>
                    <a:pt x="65" y="47"/>
                    <a:pt x="93" y="47"/>
                  </a:cubicBezTo>
                  <a:cubicBezTo>
                    <a:pt x="130" y="47"/>
                    <a:pt x="158" y="47"/>
                    <a:pt x="186" y="19"/>
                  </a:cubicBezTo>
                  <a:cubicBezTo>
                    <a:pt x="167" y="9"/>
                    <a:pt x="130" y="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3"/>
            <p:cNvSpPr/>
            <p:nvPr/>
          </p:nvSpPr>
          <p:spPr>
            <a:xfrm>
              <a:off x="3768650" y="2171600"/>
              <a:ext cx="6525" cy="3025"/>
            </a:xfrm>
            <a:custGeom>
              <a:rect b="b" l="l" r="r" t="t"/>
              <a:pathLst>
                <a:path extrusionOk="0" h="121" w="261">
                  <a:moveTo>
                    <a:pt x="260" y="0"/>
                  </a:moveTo>
                  <a:cubicBezTo>
                    <a:pt x="214" y="0"/>
                    <a:pt x="167" y="9"/>
                    <a:pt x="121" y="28"/>
                  </a:cubicBezTo>
                  <a:cubicBezTo>
                    <a:pt x="102" y="37"/>
                    <a:pt x="84" y="56"/>
                    <a:pt x="56" y="65"/>
                  </a:cubicBezTo>
                  <a:cubicBezTo>
                    <a:pt x="37" y="84"/>
                    <a:pt x="10" y="102"/>
                    <a:pt x="0" y="121"/>
                  </a:cubicBezTo>
                  <a:cubicBezTo>
                    <a:pt x="56" y="112"/>
                    <a:pt x="93" y="102"/>
                    <a:pt x="140" y="75"/>
                  </a:cubicBezTo>
                  <a:cubicBezTo>
                    <a:pt x="177" y="56"/>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3"/>
            <p:cNvSpPr/>
            <p:nvPr/>
          </p:nvSpPr>
          <p:spPr>
            <a:xfrm>
              <a:off x="3830900" y="2207700"/>
              <a:ext cx="69000" cy="67125"/>
            </a:xfrm>
            <a:custGeom>
              <a:rect b="b" l="l" r="r" t="t"/>
              <a:pathLst>
                <a:path extrusionOk="0" h="2685" w="2760">
                  <a:moveTo>
                    <a:pt x="833" y="0"/>
                  </a:moveTo>
                  <a:cubicBezTo>
                    <a:pt x="594" y="0"/>
                    <a:pt x="421" y="256"/>
                    <a:pt x="335" y="479"/>
                  </a:cubicBezTo>
                  <a:cubicBezTo>
                    <a:pt x="93" y="1093"/>
                    <a:pt x="0" y="1771"/>
                    <a:pt x="65" y="2421"/>
                  </a:cubicBezTo>
                  <a:cubicBezTo>
                    <a:pt x="65" y="2618"/>
                    <a:pt x="297" y="2685"/>
                    <a:pt x="460" y="2685"/>
                  </a:cubicBezTo>
                  <a:cubicBezTo>
                    <a:pt x="482" y="2685"/>
                    <a:pt x="502" y="2683"/>
                    <a:pt x="520" y="2681"/>
                  </a:cubicBezTo>
                  <a:cubicBezTo>
                    <a:pt x="1152" y="2672"/>
                    <a:pt x="1793" y="2514"/>
                    <a:pt x="2304" y="2142"/>
                  </a:cubicBezTo>
                  <a:cubicBezTo>
                    <a:pt x="2472" y="2022"/>
                    <a:pt x="2620" y="1882"/>
                    <a:pt x="2685" y="1696"/>
                  </a:cubicBezTo>
                  <a:cubicBezTo>
                    <a:pt x="2760" y="1511"/>
                    <a:pt x="2713" y="1269"/>
                    <a:pt x="2546" y="1167"/>
                  </a:cubicBezTo>
                  <a:cubicBezTo>
                    <a:pt x="2475" y="1121"/>
                    <a:pt x="2395" y="1103"/>
                    <a:pt x="2314" y="1103"/>
                  </a:cubicBezTo>
                  <a:cubicBezTo>
                    <a:pt x="2182" y="1103"/>
                    <a:pt x="2044" y="1149"/>
                    <a:pt x="1923" y="1195"/>
                  </a:cubicBezTo>
                  <a:cubicBezTo>
                    <a:pt x="2016" y="1074"/>
                    <a:pt x="2109" y="935"/>
                    <a:pt x="2146" y="767"/>
                  </a:cubicBezTo>
                  <a:cubicBezTo>
                    <a:pt x="2174" y="609"/>
                    <a:pt x="2119" y="424"/>
                    <a:pt x="1970" y="349"/>
                  </a:cubicBezTo>
                  <a:cubicBezTo>
                    <a:pt x="1932" y="333"/>
                    <a:pt x="1892" y="325"/>
                    <a:pt x="1850" y="325"/>
                  </a:cubicBezTo>
                  <a:cubicBezTo>
                    <a:pt x="1730" y="325"/>
                    <a:pt x="1602" y="389"/>
                    <a:pt x="1505" y="479"/>
                  </a:cubicBezTo>
                  <a:cubicBezTo>
                    <a:pt x="1385" y="591"/>
                    <a:pt x="1282" y="749"/>
                    <a:pt x="1143" y="842"/>
                  </a:cubicBezTo>
                  <a:cubicBezTo>
                    <a:pt x="1189" y="675"/>
                    <a:pt x="1227" y="517"/>
                    <a:pt x="1189" y="349"/>
                  </a:cubicBezTo>
                  <a:cubicBezTo>
                    <a:pt x="1171" y="191"/>
                    <a:pt x="1050" y="43"/>
                    <a:pt x="892" y="6"/>
                  </a:cubicBezTo>
                  <a:cubicBezTo>
                    <a:pt x="872" y="2"/>
                    <a:pt x="852" y="0"/>
                    <a:pt x="8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3"/>
            <p:cNvSpPr/>
            <p:nvPr/>
          </p:nvSpPr>
          <p:spPr>
            <a:xfrm>
              <a:off x="3831350" y="2207225"/>
              <a:ext cx="68775" cy="68925"/>
            </a:xfrm>
            <a:custGeom>
              <a:rect b="b" l="l" r="r" t="t"/>
              <a:pathLst>
                <a:path extrusionOk="0" h="2757" w="2751">
                  <a:moveTo>
                    <a:pt x="19" y="2468"/>
                  </a:moveTo>
                  <a:cubicBezTo>
                    <a:pt x="19" y="2515"/>
                    <a:pt x="38" y="2561"/>
                    <a:pt x="66" y="2598"/>
                  </a:cubicBezTo>
                  <a:cubicBezTo>
                    <a:pt x="47" y="2561"/>
                    <a:pt x="19" y="2524"/>
                    <a:pt x="19" y="2468"/>
                  </a:cubicBezTo>
                  <a:close/>
                  <a:moveTo>
                    <a:pt x="66" y="2598"/>
                  </a:moveTo>
                  <a:cubicBezTo>
                    <a:pt x="94" y="2635"/>
                    <a:pt x="131" y="2672"/>
                    <a:pt x="177" y="2682"/>
                  </a:cubicBezTo>
                  <a:cubicBezTo>
                    <a:pt x="140" y="2663"/>
                    <a:pt x="94" y="2635"/>
                    <a:pt x="66" y="2598"/>
                  </a:cubicBezTo>
                  <a:close/>
                  <a:moveTo>
                    <a:pt x="797" y="1"/>
                  </a:moveTo>
                  <a:cubicBezTo>
                    <a:pt x="750" y="1"/>
                    <a:pt x="702" y="13"/>
                    <a:pt x="660" y="34"/>
                  </a:cubicBezTo>
                  <a:cubicBezTo>
                    <a:pt x="577" y="71"/>
                    <a:pt x="521" y="117"/>
                    <a:pt x="465" y="183"/>
                  </a:cubicBezTo>
                  <a:cubicBezTo>
                    <a:pt x="363" y="313"/>
                    <a:pt x="289" y="452"/>
                    <a:pt x="242" y="601"/>
                  </a:cubicBezTo>
                  <a:cubicBezTo>
                    <a:pt x="140" y="907"/>
                    <a:pt x="66" y="1205"/>
                    <a:pt x="38" y="1520"/>
                  </a:cubicBezTo>
                  <a:cubicBezTo>
                    <a:pt x="1" y="1836"/>
                    <a:pt x="1" y="2152"/>
                    <a:pt x="38" y="2459"/>
                  </a:cubicBezTo>
                  <a:cubicBezTo>
                    <a:pt x="1" y="2152"/>
                    <a:pt x="1" y="1836"/>
                    <a:pt x="47" y="1520"/>
                  </a:cubicBezTo>
                  <a:cubicBezTo>
                    <a:pt x="84" y="1205"/>
                    <a:pt x="159" y="907"/>
                    <a:pt x="279" y="619"/>
                  </a:cubicBezTo>
                  <a:cubicBezTo>
                    <a:pt x="335" y="461"/>
                    <a:pt x="410" y="322"/>
                    <a:pt x="502" y="220"/>
                  </a:cubicBezTo>
                  <a:cubicBezTo>
                    <a:pt x="549" y="164"/>
                    <a:pt x="614" y="117"/>
                    <a:pt x="688" y="90"/>
                  </a:cubicBezTo>
                  <a:cubicBezTo>
                    <a:pt x="721" y="80"/>
                    <a:pt x="756" y="76"/>
                    <a:pt x="790" y="76"/>
                  </a:cubicBezTo>
                  <a:cubicBezTo>
                    <a:pt x="825" y="76"/>
                    <a:pt x="860" y="80"/>
                    <a:pt x="893" y="90"/>
                  </a:cubicBezTo>
                  <a:cubicBezTo>
                    <a:pt x="967" y="117"/>
                    <a:pt x="1023" y="173"/>
                    <a:pt x="1060" y="229"/>
                  </a:cubicBezTo>
                  <a:cubicBezTo>
                    <a:pt x="1088" y="294"/>
                    <a:pt x="1125" y="359"/>
                    <a:pt x="1125" y="443"/>
                  </a:cubicBezTo>
                  <a:cubicBezTo>
                    <a:pt x="1153" y="591"/>
                    <a:pt x="1116" y="740"/>
                    <a:pt x="1079" y="898"/>
                  </a:cubicBezTo>
                  <a:lnTo>
                    <a:pt x="1060" y="1000"/>
                  </a:lnTo>
                  <a:lnTo>
                    <a:pt x="1060" y="1000"/>
                  </a:lnTo>
                  <a:lnTo>
                    <a:pt x="1134" y="944"/>
                  </a:lnTo>
                  <a:cubicBezTo>
                    <a:pt x="1292" y="833"/>
                    <a:pt x="1385" y="694"/>
                    <a:pt x="1497" y="582"/>
                  </a:cubicBezTo>
                  <a:cubicBezTo>
                    <a:pt x="1552" y="526"/>
                    <a:pt x="1627" y="489"/>
                    <a:pt x="1692" y="452"/>
                  </a:cubicBezTo>
                  <a:cubicBezTo>
                    <a:pt x="1739" y="440"/>
                    <a:pt x="1789" y="428"/>
                    <a:pt x="1834" y="428"/>
                  </a:cubicBezTo>
                  <a:cubicBezTo>
                    <a:pt x="1861" y="428"/>
                    <a:pt x="1885" y="432"/>
                    <a:pt x="1905" y="443"/>
                  </a:cubicBezTo>
                  <a:cubicBezTo>
                    <a:pt x="1970" y="461"/>
                    <a:pt x="2017" y="517"/>
                    <a:pt x="2054" y="591"/>
                  </a:cubicBezTo>
                  <a:cubicBezTo>
                    <a:pt x="2082" y="666"/>
                    <a:pt x="2091" y="740"/>
                    <a:pt x="2082" y="814"/>
                  </a:cubicBezTo>
                  <a:cubicBezTo>
                    <a:pt x="2054" y="963"/>
                    <a:pt x="1961" y="1102"/>
                    <a:pt x="1859" y="1242"/>
                  </a:cubicBezTo>
                  <a:lnTo>
                    <a:pt x="1766" y="1372"/>
                  </a:lnTo>
                  <a:lnTo>
                    <a:pt x="1905" y="1307"/>
                  </a:lnTo>
                  <a:cubicBezTo>
                    <a:pt x="1989" y="1279"/>
                    <a:pt x="2063" y="1251"/>
                    <a:pt x="2156" y="1232"/>
                  </a:cubicBezTo>
                  <a:cubicBezTo>
                    <a:pt x="2198" y="1218"/>
                    <a:pt x="2242" y="1211"/>
                    <a:pt x="2285" y="1211"/>
                  </a:cubicBezTo>
                  <a:cubicBezTo>
                    <a:pt x="2328" y="1211"/>
                    <a:pt x="2370" y="1218"/>
                    <a:pt x="2407" y="1232"/>
                  </a:cubicBezTo>
                  <a:cubicBezTo>
                    <a:pt x="2481" y="1251"/>
                    <a:pt x="2546" y="1297"/>
                    <a:pt x="2593" y="1372"/>
                  </a:cubicBezTo>
                  <a:cubicBezTo>
                    <a:pt x="2639" y="1437"/>
                    <a:pt x="2649" y="1520"/>
                    <a:pt x="2649" y="1613"/>
                  </a:cubicBezTo>
                  <a:cubicBezTo>
                    <a:pt x="2649" y="1697"/>
                    <a:pt x="2621" y="1771"/>
                    <a:pt x="2574" y="1855"/>
                  </a:cubicBezTo>
                  <a:cubicBezTo>
                    <a:pt x="2528" y="1938"/>
                    <a:pt x="2472" y="1994"/>
                    <a:pt x="2416" y="2069"/>
                  </a:cubicBezTo>
                  <a:cubicBezTo>
                    <a:pt x="2361" y="2124"/>
                    <a:pt x="2286" y="2180"/>
                    <a:pt x="2203" y="2226"/>
                  </a:cubicBezTo>
                  <a:cubicBezTo>
                    <a:pt x="2138" y="2292"/>
                    <a:pt x="2054" y="2329"/>
                    <a:pt x="1989" y="2366"/>
                  </a:cubicBezTo>
                  <a:cubicBezTo>
                    <a:pt x="1673" y="2542"/>
                    <a:pt x="1320" y="2645"/>
                    <a:pt x="967" y="2700"/>
                  </a:cubicBezTo>
                  <a:cubicBezTo>
                    <a:pt x="822" y="2723"/>
                    <a:pt x="670" y="2740"/>
                    <a:pt x="523" y="2740"/>
                  </a:cubicBezTo>
                  <a:cubicBezTo>
                    <a:pt x="491" y="2740"/>
                    <a:pt x="459" y="2739"/>
                    <a:pt x="428" y="2737"/>
                  </a:cubicBezTo>
                  <a:cubicBezTo>
                    <a:pt x="335" y="2737"/>
                    <a:pt x="242" y="2719"/>
                    <a:pt x="177" y="2682"/>
                  </a:cubicBezTo>
                  <a:lnTo>
                    <a:pt x="177" y="2682"/>
                  </a:lnTo>
                  <a:cubicBezTo>
                    <a:pt x="252" y="2728"/>
                    <a:pt x="345" y="2737"/>
                    <a:pt x="437" y="2756"/>
                  </a:cubicBezTo>
                  <a:cubicBezTo>
                    <a:pt x="623" y="2756"/>
                    <a:pt x="800" y="2737"/>
                    <a:pt x="986" y="2719"/>
                  </a:cubicBezTo>
                  <a:cubicBezTo>
                    <a:pt x="1348" y="2672"/>
                    <a:pt x="1692" y="2580"/>
                    <a:pt x="2017" y="2403"/>
                  </a:cubicBezTo>
                  <a:cubicBezTo>
                    <a:pt x="2101" y="2357"/>
                    <a:pt x="2184" y="2310"/>
                    <a:pt x="2249" y="2264"/>
                  </a:cubicBezTo>
                  <a:cubicBezTo>
                    <a:pt x="2333" y="2217"/>
                    <a:pt x="2407" y="2161"/>
                    <a:pt x="2472" y="2106"/>
                  </a:cubicBezTo>
                  <a:cubicBezTo>
                    <a:pt x="2546" y="1994"/>
                    <a:pt x="2612" y="1929"/>
                    <a:pt x="2658" y="1846"/>
                  </a:cubicBezTo>
                  <a:cubicBezTo>
                    <a:pt x="2704" y="1762"/>
                    <a:pt x="2742" y="1669"/>
                    <a:pt x="2742" y="1576"/>
                  </a:cubicBezTo>
                  <a:cubicBezTo>
                    <a:pt x="2751" y="1483"/>
                    <a:pt x="2732" y="1381"/>
                    <a:pt x="2686" y="1297"/>
                  </a:cubicBezTo>
                  <a:cubicBezTo>
                    <a:pt x="2639" y="1223"/>
                    <a:pt x="2556" y="1149"/>
                    <a:pt x="2454" y="1112"/>
                  </a:cubicBezTo>
                  <a:cubicBezTo>
                    <a:pt x="2407" y="1102"/>
                    <a:pt x="2358" y="1098"/>
                    <a:pt x="2310" y="1098"/>
                  </a:cubicBezTo>
                  <a:cubicBezTo>
                    <a:pt x="2261" y="1098"/>
                    <a:pt x="2212" y="1102"/>
                    <a:pt x="2166" y="1112"/>
                  </a:cubicBezTo>
                  <a:cubicBezTo>
                    <a:pt x="2119" y="1130"/>
                    <a:pt x="2073" y="1139"/>
                    <a:pt x="2035" y="1149"/>
                  </a:cubicBezTo>
                  <a:cubicBezTo>
                    <a:pt x="2054" y="1112"/>
                    <a:pt x="2082" y="1084"/>
                    <a:pt x="2091" y="1056"/>
                  </a:cubicBezTo>
                  <a:cubicBezTo>
                    <a:pt x="2138" y="972"/>
                    <a:pt x="2175" y="898"/>
                    <a:pt x="2184" y="805"/>
                  </a:cubicBezTo>
                  <a:cubicBezTo>
                    <a:pt x="2193" y="712"/>
                    <a:pt x="2184" y="619"/>
                    <a:pt x="2147" y="526"/>
                  </a:cubicBezTo>
                  <a:cubicBezTo>
                    <a:pt x="2119" y="443"/>
                    <a:pt x="2045" y="359"/>
                    <a:pt x="1952" y="322"/>
                  </a:cubicBezTo>
                  <a:cubicBezTo>
                    <a:pt x="1915" y="311"/>
                    <a:pt x="1877" y="306"/>
                    <a:pt x="1839" y="306"/>
                  </a:cubicBezTo>
                  <a:cubicBezTo>
                    <a:pt x="1781" y="306"/>
                    <a:pt x="1724" y="318"/>
                    <a:pt x="1673" y="340"/>
                  </a:cubicBezTo>
                  <a:cubicBezTo>
                    <a:pt x="1590" y="368"/>
                    <a:pt x="1506" y="415"/>
                    <a:pt x="1450" y="489"/>
                  </a:cubicBezTo>
                  <a:cubicBezTo>
                    <a:pt x="1357" y="582"/>
                    <a:pt x="1274" y="684"/>
                    <a:pt x="1190" y="768"/>
                  </a:cubicBezTo>
                  <a:cubicBezTo>
                    <a:pt x="1209" y="647"/>
                    <a:pt x="1218" y="526"/>
                    <a:pt x="1199" y="405"/>
                  </a:cubicBezTo>
                  <a:cubicBezTo>
                    <a:pt x="1190" y="322"/>
                    <a:pt x="1153" y="248"/>
                    <a:pt x="1106" y="173"/>
                  </a:cubicBezTo>
                  <a:cubicBezTo>
                    <a:pt x="1060" y="108"/>
                    <a:pt x="986" y="43"/>
                    <a:pt x="902" y="25"/>
                  </a:cubicBezTo>
                  <a:cubicBezTo>
                    <a:pt x="869" y="8"/>
                    <a:pt x="833" y="1"/>
                    <a:pt x="7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3"/>
            <p:cNvSpPr/>
            <p:nvPr/>
          </p:nvSpPr>
          <p:spPr>
            <a:xfrm>
              <a:off x="3833900" y="2228975"/>
              <a:ext cx="25575" cy="43225"/>
            </a:xfrm>
            <a:custGeom>
              <a:rect b="b" l="l" r="r" t="t"/>
              <a:pathLst>
                <a:path extrusionOk="0" h="1729" w="1023">
                  <a:moveTo>
                    <a:pt x="1023" y="0"/>
                  </a:moveTo>
                  <a:lnTo>
                    <a:pt x="1023" y="0"/>
                  </a:lnTo>
                  <a:cubicBezTo>
                    <a:pt x="939" y="139"/>
                    <a:pt x="865" y="288"/>
                    <a:pt x="754" y="455"/>
                  </a:cubicBezTo>
                  <a:lnTo>
                    <a:pt x="512" y="883"/>
                  </a:lnTo>
                  <a:lnTo>
                    <a:pt x="270" y="1310"/>
                  </a:lnTo>
                  <a:cubicBezTo>
                    <a:pt x="224" y="1384"/>
                    <a:pt x="187" y="1449"/>
                    <a:pt x="140" y="1524"/>
                  </a:cubicBezTo>
                  <a:lnTo>
                    <a:pt x="1" y="1728"/>
                  </a:lnTo>
                  <a:cubicBezTo>
                    <a:pt x="122" y="1598"/>
                    <a:pt x="215" y="1459"/>
                    <a:pt x="308" y="1329"/>
                  </a:cubicBezTo>
                  <a:cubicBezTo>
                    <a:pt x="400" y="1189"/>
                    <a:pt x="475" y="1031"/>
                    <a:pt x="558" y="892"/>
                  </a:cubicBezTo>
                  <a:cubicBezTo>
                    <a:pt x="651" y="743"/>
                    <a:pt x="726" y="604"/>
                    <a:pt x="800" y="455"/>
                  </a:cubicBezTo>
                  <a:cubicBezTo>
                    <a:pt x="884" y="307"/>
                    <a:pt x="958" y="149"/>
                    <a:pt x="10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3"/>
            <p:cNvSpPr/>
            <p:nvPr/>
          </p:nvSpPr>
          <p:spPr>
            <a:xfrm>
              <a:off x="3835775" y="2238475"/>
              <a:ext cx="43000" cy="35350"/>
            </a:xfrm>
            <a:custGeom>
              <a:rect b="b" l="l" r="r" t="t"/>
              <a:pathLst>
                <a:path extrusionOk="0" h="1414" w="1720">
                  <a:moveTo>
                    <a:pt x="1719" y="1"/>
                  </a:moveTo>
                  <a:lnTo>
                    <a:pt x="1719" y="1"/>
                  </a:lnTo>
                  <a:cubicBezTo>
                    <a:pt x="1561" y="112"/>
                    <a:pt x="1413" y="215"/>
                    <a:pt x="1273" y="345"/>
                  </a:cubicBezTo>
                  <a:cubicBezTo>
                    <a:pt x="1124" y="447"/>
                    <a:pt x="985" y="558"/>
                    <a:pt x="836" y="679"/>
                  </a:cubicBezTo>
                  <a:cubicBezTo>
                    <a:pt x="697" y="791"/>
                    <a:pt x="548" y="911"/>
                    <a:pt x="400" y="1023"/>
                  </a:cubicBezTo>
                  <a:cubicBezTo>
                    <a:pt x="260" y="1153"/>
                    <a:pt x="121" y="1274"/>
                    <a:pt x="0" y="1413"/>
                  </a:cubicBezTo>
                  <a:lnTo>
                    <a:pt x="205" y="1237"/>
                  </a:lnTo>
                  <a:cubicBezTo>
                    <a:pt x="279" y="1181"/>
                    <a:pt x="363" y="1116"/>
                    <a:pt x="428" y="1060"/>
                  </a:cubicBezTo>
                  <a:lnTo>
                    <a:pt x="855" y="716"/>
                  </a:lnTo>
                  <a:lnTo>
                    <a:pt x="1292" y="363"/>
                  </a:lnTo>
                  <a:cubicBezTo>
                    <a:pt x="1440" y="233"/>
                    <a:pt x="1580" y="122"/>
                    <a:pt x="17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3"/>
            <p:cNvSpPr/>
            <p:nvPr/>
          </p:nvSpPr>
          <p:spPr>
            <a:xfrm>
              <a:off x="3845300" y="2246375"/>
              <a:ext cx="7225" cy="11875"/>
            </a:xfrm>
            <a:custGeom>
              <a:rect b="b" l="l" r="r" t="t"/>
              <a:pathLst>
                <a:path extrusionOk="0" h="475" w="289">
                  <a:moveTo>
                    <a:pt x="288" y="1"/>
                  </a:moveTo>
                  <a:lnTo>
                    <a:pt x="288" y="1"/>
                  </a:lnTo>
                  <a:cubicBezTo>
                    <a:pt x="232" y="75"/>
                    <a:pt x="186" y="149"/>
                    <a:pt x="130" y="224"/>
                  </a:cubicBezTo>
                  <a:cubicBezTo>
                    <a:pt x="102" y="270"/>
                    <a:pt x="84" y="298"/>
                    <a:pt x="56" y="345"/>
                  </a:cubicBezTo>
                  <a:cubicBezTo>
                    <a:pt x="47" y="400"/>
                    <a:pt x="28" y="428"/>
                    <a:pt x="0" y="475"/>
                  </a:cubicBezTo>
                  <a:cubicBezTo>
                    <a:pt x="37" y="456"/>
                    <a:pt x="75" y="410"/>
                    <a:pt x="93" y="372"/>
                  </a:cubicBezTo>
                  <a:cubicBezTo>
                    <a:pt x="130" y="335"/>
                    <a:pt x="149" y="298"/>
                    <a:pt x="177" y="261"/>
                  </a:cubicBezTo>
                  <a:cubicBezTo>
                    <a:pt x="223" y="177"/>
                    <a:pt x="270" y="94"/>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3"/>
            <p:cNvSpPr/>
            <p:nvPr/>
          </p:nvSpPr>
          <p:spPr>
            <a:xfrm>
              <a:off x="3852950" y="2241975"/>
              <a:ext cx="3050" cy="8150"/>
            </a:xfrm>
            <a:custGeom>
              <a:rect b="b" l="l" r="r" t="t"/>
              <a:pathLst>
                <a:path extrusionOk="0" h="326" w="122">
                  <a:moveTo>
                    <a:pt x="122" y="0"/>
                  </a:moveTo>
                  <a:lnTo>
                    <a:pt x="122" y="0"/>
                  </a:lnTo>
                  <a:cubicBezTo>
                    <a:pt x="94" y="65"/>
                    <a:pt x="66" y="112"/>
                    <a:pt x="57" y="168"/>
                  </a:cubicBezTo>
                  <a:cubicBezTo>
                    <a:pt x="47" y="186"/>
                    <a:pt x="29" y="223"/>
                    <a:pt x="19" y="251"/>
                  </a:cubicBezTo>
                  <a:cubicBezTo>
                    <a:pt x="19" y="270"/>
                    <a:pt x="10" y="307"/>
                    <a:pt x="1" y="325"/>
                  </a:cubicBezTo>
                  <a:cubicBezTo>
                    <a:pt x="19" y="307"/>
                    <a:pt x="47" y="279"/>
                    <a:pt x="57" y="260"/>
                  </a:cubicBezTo>
                  <a:cubicBezTo>
                    <a:pt x="66" y="233"/>
                    <a:pt x="75" y="205"/>
                    <a:pt x="94" y="177"/>
                  </a:cubicBezTo>
                  <a:cubicBezTo>
                    <a:pt x="112" y="121"/>
                    <a:pt x="122" y="6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3"/>
            <p:cNvSpPr/>
            <p:nvPr/>
          </p:nvSpPr>
          <p:spPr>
            <a:xfrm>
              <a:off x="3852025" y="2244050"/>
              <a:ext cx="8150" cy="10725"/>
            </a:xfrm>
            <a:custGeom>
              <a:rect b="b" l="l" r="r" t="t"/>
              <a:pathLst>
                <a:path extrusionOk="0" h="429" w="326">
                  <a:moveTo>
                    <a:pt x="326" y="1"/>
                  </a:moveTo>
                  <a:cubicBezTo>
                    <a:pt x="270" y="75"/>
                    <a:pt x="205" y="131"/>
                    <a:pt x="149" y="215"/>
                  </a:cubicBezTo>
                  <a:cubicBezTo>
                    <a:pt x="94" y="280"/>
                    <a:pt x="47" y="354"/>
                    <a:pt x="1" y="428"/>
                  </a:cubicBezTo>
                  <a:cubicBezTo>
                    <a:pt x="47" y="410"/>
                    <a:pt x="66" y="373"/>
                    <a:pt x="103" y="335"/>
                  </a:cubicBezTo>
                  <a:cubicBezTo>
                    <a:pt x="131" y="308"/>
                    <a:pt x="159" y="270"/>
                    <a:pt x="186" y="233"/>
                  </a:cubicBezTo>
                  <a:cubicBezTo>
                    <a:pt x="242" y="150"/>
                    <a:pt x="289" y="85"/>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3"/>
            <p:cNvSpPr/>
            <p:nvPr/>
          </p:nvSpPr>
          <p:spPr>
            <a:xfrm>
              <a:off x="3842975" y="2258225"/>
              <a:ext cx="6050" cy="5825"/>
            </a:xfrm>
            <a:custGeom>
              <a:rect b="b" l="l" r="r" t="t"/>
              <a:pathLst>
                <a:path extrusionOk="0" h="233" w="242">
                  <a:moveTo>
                    <a:pt x="242" y="1"/>
                  </a:moveTo>
                  <a:lnTo>
                    <a:pt x="242" y="1"/>
                  </a:lnTo>
                  <a:cubicBezTo>
                    <a:pt x="186" y="29"/>
                    <a:pt x="140" y="66"/>
                    <a:pt x="103" y="112"/>
                  </a:cubicBezTo>
                  <a:cubicBezTo>
                    <a:pt x="65" y="140"/>
                    <a:pt x="28" y="186"/>
                    <a:pt x="0" y="233"/>
                  </a:cubicBezTo>
                  <a:cubicBezTo>
                    <a:pt x="56" y="205"/>
                    <a:pt x="103" y="168"/>
                    <a:pt x="140" y="131"/>
                  </a:cubicBezTo>
                  <a:cubicBezTo>
                    <a:pt x="177" y="94"/>
                    <a:pt x="223" y="6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3"/>
            <p:cNvSpPr/>
            <p:nvPr/>
          </p:nvSpPr>
          <p:spPr>
            <a:xfrm>
              <a:off x="3875725" y="2224550"/>
              <a:ext cx="5600" cy="10950"/>
            </a:xfrm>
            <a:custGeom>
              <a:rect b="b" l="l" r="r" t="t"/>
              <a:pathLst>
                <a:path extrusionOk="0" h="438" w="224">
                  <a:moveTo>
                    <a:pt x="223" y="1"/>
                  </a:moveTo>
                  <a:lnTo>
                    <a:pt x="223" y="1"/>
                  </a:lnTo>
                  <a:cubicBezTo>
                    <a:pt x="168" y="75"/>
                    <a:pt x="130" y="158"/>
                    <a:pt x="93" y="205"/>
                  </a:cubicBezTo>
                  <a:cubicBezTo>
                    <a:pt x="84" y="242"/>
                    <a:pt x="56" y="279"/>
                    <a:pt x="47" y="316"/>
                  </a:cubicBezTo>
                  <a:cubicBezTo>
                    <a:pt x="37" y="354"/>
                    <a:pt x="28" y="400"/>
                    <a:pt x="0" y="437"/>
                  </a:cubicBezTo>
                  <a:cubicBezTo>
                    <a:pt x="37" y="409"/>
                    <a:pt x="56" y="372"/>
                    <a:pt x="84" y="344"/>
                  </a:cubicBezTo>
                  <a:cubicBezTo>
                    <a:pt x="112" y="307"/>
                    <a:pt x="121" y="270"/>
                    <a:pt x="140" y="233"/>
                  </a:cubicBezTo>
                  <a:cubicBezTo>
                    <a:pt x="177" y="168"/>
                    <a:pt x="214" y="8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3"/>
            <p:cNvSpPr/>
            <p:nvPr/>
          </p:nvSpPr>
          <p:spPr>
            <a:xfrm>
              <a:off x="3871550" y="2231275"/>
              <a:ext cx="3975" cy="7700"/>
            </a:xfrm>
            <a:custGeom>
              <a:rect b="b" l="l" r="r" t="t"/>
              <a:pathLst>
                <a:path extrusionOk="0" h="308" w="159">
                  <a:moveTo>
                    <a:pt x="158" y="1"/>
                  </a:moveTo>
                  <a:cubicBezTo>
                    <a:pt x="121" y="47"/>
                    <a:pt x="102" y="103"/>
                    <a:pt x="65" y="150"/>
                  </a:cubicBezTo>
                  <a:cubicBezTo>
                    <a:pt x="47" y="196"/>
                    <a:pt x="19" y="243"/>
                    <a:pt x="0" y="308"/>
                  </a:cubicBezTo>
                  <a:cubicBezTo>
                    <a:pt x="28" y="289"/>
                    <a:pt x="47" y="270"/>
                    <a:pt x="65" y="243"/>
                  </a:cubicBezTo>
                  <a:cubicBezTo>
                    <a:pt x="93" y="224"/>
                    <a:pt x="102" y="196"/>
                    <a:pt x="112" y="177"/>
                  </a:cubicBezTo>
                  <a:cubicBezTo>
                    <a:pt x="121" y="150"/>
                    <a:pt x="139" y="122"/>
                    <a:pt x="149" y="94"/>
                  </a:cubicBezTo>
                  <a:cubicBezTo>
                    <a:pt x="158" y="57"/>
                    <a:pt x="158"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3"/>
            <p:cNvSpPr/>
            <p:nvPr/>
          </p:nvSpPr>
          <p:spPr>
            <a:xfrm>
              <a:off x="3877350" y="2222225"/>
              <a:ext cx="1650" cy="4450"/>
            </a:xfrm>
            <a:custGeom>
              <a:rect b="b" l="l" r="r" t="t"/>
              <a:pathLst>
                <a:path extrusionOk="0" h="178" w="66">
                  <a:moveTo>
                    <a:pt x="56" y="1"/>
                  </a:moveTo>
                  <a:cubicBezTo>
                    <a:pt x="47" y="38"/>
                    <a:pt x="28" y="66"/>
                    <a:pt x="10" y="84"/>
                  </a:cubicBezTo>
                  <a:cubicBezTo>
                    <a:pt x="10" y="94"/>
                    <a:pt x="0" y="121"/>
                    <a:pt x="0" y="131"/>
                  </a:cubicBezTo>
                  <a:lnTo>
                    <a:pt x="0" y="177"/>
                  </a:lnTo>
                  <a:cubicBezTo>
                    <a:pt x="19" y="168"/>
                    <a:pt x="47" y="131"/>
                    <a:pt x="56" y="94"/>
                  </a:cubicBezTo>
                  <a:cubicBezTo>
                    <a:pt x="65" y="84"/>
                    <a:pt x="65" y="75"/>
                    <a:pt x="65" y="47"/>
                  </a:cubicBezTo>
                  <a:cubicBezTo>
                    <a:pt x="65" y="38"/>
                    <a:pt x="65"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3"/>
            <p:cNvSpPr/>
            <p:nvPr/>
          </p:nvSpPr>
          <p:spPr>
            <a:xfrm>
              <a:off x="3891525" y="2243825"/>
              <a:ext cx="4650" cy="10725"/>
            </a:xfrm>
            <a:custGeom>
              <a:rect b="b" l="l" r="r" t="t"/>
              <a:pathLst>
                <a:path extrusionOk="0" h="429" w="186">
                  <a:moveTo>
                    <a:pt x="130" y="1"/>
                  </a:moveTo>
                  <a:cubicBezTo>
                    <a:pt x="149" y="66"/>
                    <a:pt x="149" y="149"/>
                    <a:pt x="121" y="233"/>
                  </a:cubicBezTo>
                  <a:cubicBezTo>
                    <a:pt x="102" y="270"/>
                    <a:pt x="93" y="298"/>
                    <a:pt x="65" y="335"/>
                  </a:cubicBezTo>
                  <a:cubicBezTo>
                    <a:pt x="56" y="344"/>
                    <a:pt x="47" y="372"/>
                    <a:pt x="28" y="382"/>
                  </a:cubicBezTo>
                  <a:cubicBezTo>
                    <a:pt x="19" y="391"/>
                    <a:pt x="9" y="409"/>
                    <a:pt x="0" y="428"/>
                  </a:cubicBezTo>
                  <a:cubicBezTo>
                    <a:pt x="9" y="419"/>
                    <a:pt x="37" y="409"/>
                    <a:pt x="47" y="391"/>
                  </a:cubicBezTo>
                  <a:cubicBezTo>
                    <a:pt x="56" y="372"/>
                    <a:pt x="84" y="363"/>
                    <a:pt x="93" y="344"/>
                  </a:cubicBezTo>
                  <a:cubicBezTo>
                    <a:pt x="112" y="317"/>
                    <a:pt x="149" y="279"/>
                    <a:pt x="158" y="242"/>
                  </a:cubicBezTo>
                  <a:cubicBezTo>
                    <a:pt x="186" y="196"/>
                    <a:pt x="186" y="159"/>
                    <a:pt x="186" y="112"/>
                  </a:cubicBezTo>
                  <a:cubicBezTo>
                    <a:pt x="177" y="66"/>
                    <a:pt x="158"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3"/>
            <p:cNvSpPr/>
            <p:nvPr/>
          </p:nvSpPr>
          <p:spPr>
            <a:xfrm>
              <a:off x="3884550" y="2250100"/>
              <a:ext cx="7675" cy="7700"/>
            </a:xfrm>
            <a:custGeom>
              <a:rect b="b" l="l" r="r" t="t"/>
              <a:pathLst>
                <a:path extrusionOk="0" h="308" w="307">
                  <a:moveTo>
                    <a:pt x="307" y="0"/>
                  </a:moveTo>
                  <a:cubicBezTo>
                    <a:pt x="288" y="28"/>
                    <a:pt x="251" y="47"/>
                    <a:pt x="233" y="75"/>
                  </a:cubicBezTo>
                  <a:lnTo>
                    <a:pt x="149" y="158"/>
                  </a:lnTo>
                  <a:lnTo>
                    <a:pt x="75" y="233"/>
                  </a:lnTo>
                  <a:cubicBezTo>
                    <a:pt x="56" y="261"/>
                    <a:pt x="28" y="279"/>
                    <a:pt x="0" y="307"/>
                  </a:cubicBezTo>
                  <a:cubicBezTo>
                    <a:pt x="38" y="298"/>
                    <a:pt x="65" y="279"/>
                    <a:pt x="103" y="261"/>
                  </a:cubicBezTo>
                  <a:cubicBezTo>
                    <a:pt x="130" y="233"/>
                    <a:pt x="158" y="214"/>
                    <a:pt x="186" y="186"/>
                  </a:cubicBezTo>
                  <a:cubicBezTo>
                    <a:pt x="233" y="131"/>
                    <a:pt x="279" y="7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3"/>
            <p:cNvSpPr/>
            <p:nvPr/>
          </p:nvSpPr>
          <p:spPr>
            <a:xfrm>
              <a:off x="3881075" y="2257525"/>
              <a:ext cx="8600" cy="4900"/>
            </a:xfrm>
            <a:custGeom>
              <a:rect b="b" l="l" r="r" t="t"/>
              <a:pathLst>
                <a:path extrusionOk="0" h="196" w="344">
                  <a:moveTo>
                    <a:pt x="344" y="1"/>
                  </a:moveTo>
                  <a:lnTo>
                    <a:pt x="344" y="1"/>
                  </a:lnTo>
                  <a:cubicBezTo>
                    <a:pt x="279" y="29"/>
                    <a:pt x="232" y="66"/>
                    <a:pt x="158" y="94"/>
                  </a:cubicBezTo>
                  <a:cubicBezTo>
                    <a:pt x="102" y="122"/>
                    <a:pt x="56" y="159"/>
                    <a:pt x="0" y="196"/>
                  </a:cubicBezTo>
                  <a:cubicBezTo>
                    <a:pt x="37" y="196"/>
                    <a:pt x="65" y="187"/>
                    <a:pt x="102" y="168"/>
                  </a:cubicBezTo>
                  <a:cubicBezTo>
                    <a:pt x="139" y="159"/>
                    <a:pt x="177" y="149"/>
                    <a:pt x="195" y="122"/>
                  </a:cubicBezTo>
                  <a:cubicBezTo>
                    <a:pt x="232" y="112"/>
                    <a:pt x="251" y="94"/>
                    <a:pt x="279" y="66"/>
                  </a:cubicBezTo>
                  <a:cubicBezTo>
                    <a:pt x="297" y="57"/>
                    <a:pt x="325"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3"/>
            <p:cNvSpPr/>
            <p:nvPr/>
          </p:nvSpPr>
          <p:spPr>
            <a:xfrm>
              <a:off x="3886175" y="2248475"/>
              <a:ext cx="4675" cy="4900"/>
            </a:xfrm>
            <a:custGeom>
              <a:rect b="b" l="l" r="r" t="t"/>
              <a:pathLst>
                <a:path extrusionOk="0" h="196" w="187">
                  <a:moveTo>
                    <a:pt x="186" y="0"/>
                  </a:moveTo>
                  <a:lnTo>
                    <a:pt x="186" y="0"/>
                  </a:lnTo>
                  <a:cubicBezTo>
                    <a:pt x="158" y="38"/>
                    <a:pt x="121" y="65"/>
                    <a:pt x="84" y="93"/>
                  </a:cubicBezTo>
                  <a:cubicBezTo>
                    <a:pt x="56" y="131"/>
                    <a:pt x="28" y="149"/>
                    <a:pt x="0" y="196"/>
                  </a:cubicBezTo>
                  <a:cubicBezTo>
                    <a:pt x="47" y="186"/>
                    <a:pt x="84" y="158"/>
                    <a:pt x="121" y="131"/>
                  </a:cubicBezTo>
                  <a:cubicBezTo>
                    <a:pt x="140" y="103"/>
                    <a:pt x="158" y="93"/>
                    <a:pt x="168" y="65"/>
                  </a:cubicBezTo>
                  <a:cubicBezTo>
                    <a:pt x="177" y="47"/>
                    <a:pt x="186"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3"/>
            <p:cNvSpPr/>
            <p:nvPr/>
          </p:nvSpPr>
          <p:spPr>
            <a:xfrm>
              <a:off x="3840650" y="2272750"/>
              <a:ext cx="10000" cy="1300"/>
            </a:xfrm>
            <a:custGeom>
              <a:rect b="b" l="l" r="r" t="t"/>
              <a:pathLst>
                <a:path extrusionOk="0" h="52" w="400">
                  <a:moveTo>
                    <a:pt x="68" y="1"/>
                  </a:moveTo>
                  <a:cubicBezTo>
                    <a:pt x="45" y="1"/>
                    <a:pt x="22" y="2"/>
                    <a:pt x="0" y="5"/>
                  </a:cubicBezTo>
                  <a:cubicBezTo>
                    <a:pt x="38" y="24"/>
                    <a:pt x="56" y="24"/>
                    <a:pt x="93" y="42"/>
                  </a:cubicBezTo>
                  <a:cubicBezTo>
                    <a:pt x="130" y="51"/>
                    <a:pt x="168" y="51"/>
                    <a:pt x="196" y="51"/>
                  </a:cubicBezTo>
                  <a:cubicBezTo>
                    <a:pt x="261" y="51"/>
                    <a:pt x="335" y="42"/>
                    <a:pt x="400" y="5"/>
                  </a:cubicBezTo>
                  <a:lnTo>
                    <a:pt x="196" y="5"/>
                  </a:lnTo>
                  <a:cubicBezTo>
                    <a:pt x="158" y="5"/>
                    <a:pt x="113" y="1"/>
                    <a:pt x="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3"/>
            <p:cNvSpPr/>
            <p:nvPr/>
          </p:nvSpPr>
          <p:spPr>
            <a:xfrm>
              <a:off x="3844125" y="2269850"/>
              <a:ext cx="7925" cy="1650"/>
            </a:xfrm>
            <a:custGeom>
              <a:rect b="b" l="l" r="r" t="t"/>
              <a:pathLst>
                <a:path extrusionOk="0" h="66" w="317">
                  <a:moveTo>
                    <a:pt x="233" y="0"/>
                  </a:moveTo>
                  <a:cubicBezTo>
                    <a:pt x="196" y="0"/>
                    <a:pt x="177" y="19"/>
                    <a:pt x="149" y="19"/>
                  </a:cubicBezTo>
                  <a:cubicBezTo>
                    <a:pt x="103" y="28"/>
                    <a:pt x="57" y="37"/>
                    <a:pt x="1" y="37"/>
                  </a:cubicBezTo>
                  <a:cubicBezTo>
                    <a:pt x="29" y="47"/>
                    <a:pt x="57" y="65"/>
                    <a:pt x="84" y="65"/>
                  </a:cubicBezTo>
                  <a:lnTo>
                    <a:pt x="168" y="65"/>
                  </a:lnTo>
                  <a:cubicBezTo>
                    <a:pt x="224" y="47"/>
                    <a:pt x="270" y="3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3"/>
            <p:cNvSpPr/>
            <p:nvPr/>
          </p:nvSpPr>
          <p:spPr>
            <a:xfrm>
              <a:off x="3847375" y="2263575"/>
              <a:ext cx="6300" cy="4425"/>
            </a:xfrm>
            <a:custGeom>
              <a:rect b="b" l="l" r="r" t="t"/>
              <a:pathLst>
                <a:path extrusionOk="0" h="177" w="252">
                  <a:moveTo>
                    <a:pt x="252" y="0"/>
                  </a:moveTo>
                  <a:lnTo>
                    <a:pt x="252" y="0"/>
                  </a:lnTo>
                  <a:cubicBezTo>
                    <a:pt x="205" y="10"/>
                    <a:pt x="159" y="38"/>
                    <a:pt x="112" y="65"/>
                  </a:cubicBezTo>
                  <a:cubicBezTo>
                    <a:pt x="66" y="93"/>
                    <a:pt x="29" y="130"/>
                    <a:pt x="1" y="177"/>
                  </a:cubicBezTo>
                  <a:cubicBezTo>
                    <a:pt x="47" y="158"/>
                    <a:pt x="94" y="140"/>
                    <a:pt x="149" y="103"/>
                  </a:cubicBezTo>
                  <a:cubicBezTo>
                    <a:pt x="168" y="93"/>
                    <a:pt x="187" y="84"/>
                    <a:pt x="205" y="56"/>
                  </a:cubicBezTo>
                  <a:cubicBezTo>
                    <a:pt x="224" y="47"/>
                    <a:pt x="242"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3"/>
            <p:cNvSpPr/>
            <p:nvPr/>
          </p:nvSpPr>
          <p:spPr>
            <a:xfrm>
              <a:off x="3851575" y="2265900"/>
              <a:ext cx="6525" cy="2425"/>
            </a:xfrm>
            <a:custGeom>
              <a:rect b="b" l="l" r="r" t="t"/>
              <a:pathLst>
                <a:path extrusionOk="0" h="97" w="261">
                  <a:moveTo>
                    <a:pt x="260" y="0"/>
                  </a:moveTo>
                  <a:cubicBezTo>
                    <a:pt x="204" y="0"/>
                    <a:pt x="167" y="10"/>
                    <a:pt x="121" y="19"/>
                  </a:cubicBezTo>
                  <a:cubicBezTo>
                    <a:pt x="84" y="37"/>
                    <a:pt x="37" y="56"/>
                    <a:pt x="0" y="93"/>
                  </a:cubicBezTo>
                  <a:cubicBezTo>
                    <a:pt x="14" y="96"/>
                    <a:pt x="27" y="97"/>
                    <a:pt x="40" y="97"/>
                  </a:cubicBezTo>
                  <a:cubicBezTo>
                    <a:pt x="79" y="97"/>
                    <a:pt x="114" y="86"/>
                    <a:pt x="149" y="65"/>
                  </a:cubicBezTo>
                  <a:cubicBezTo>
                    <a:pt x="177" y="56"/>
                    <a:pt x="223" y="37"/>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3"/>
            <p:cNvSpPr/>
            <p:nvPr/>
          </p:nvSpPr>
          <p:spPr>
            <a:xfrm>
              <a:off x="3854350" y="2269375"/>
              <a:ext cx="8400" cy="2825"/>
            </a:xfrm>
            <a:custGeom>
              <a:rect b="b" l="l" r="r" t="t"/>
              <a:pathLst>
                <a:path extrusionOk="0" h="113" w="336">
                  <a:moveTo>
                    <a:pt x="335" y="1"/>
                  </a:moveTo>
                  <a:cubicBezTo>
                    <a:pt x="279" y="1"/>
                    <a:pt x="224" y="10"/>
                    <a:pt x="159" y="38"/>
                  </a:cubicBezTo>
                  <a:cubicBezTo>
                    <a:pt x="103" y="56"/>
                    <a:pt x="47" y="84"/>
                    <a:pt x="1" y="112"/>
                  </a:cubicBezTo>
                  <a:cubicBezTo>
                    <a:pt x="56" y="112"/>
                    <a:pt x="112" y="103"/>
                    <a:pt x="177" y="84"/>
                  </a:cubicBezTo>
                  <a:cubicBezTo>
                    <a:pt x="233" y="56"/>
                    <a:pt x="28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3"/>
            <p:cNvSpPr/>
            <p:nvPr/>
          </p:nvSpPr>
          <p:spPr>
            <a:xfrm>
              <a:off x="3841350" y="2210375"/>
              <a:ext cx="7450" cy="8400"/>
            </a:xfrm>
            <a:custGeom>
              <a:rect b="b" l="l" r="r" t="t"/>
              <a:pathLst>
                <a:path extrusionOk="0" h="336" w="298">
                  <a:moveTo>
                    <a:pt x="298" y="1"/>
                  </a:moveTo>
                  <a:cubicBezTo>
                    <a:pt x="260" y="10"/>
                    <a:pt x="233" y="38"/>
                    <a:pt x="195" y="47"/>
                  </a:cubicBezTo>
                  <a:cubicBezTo>
                    <a:pt x="158" y="75"/>
                    <a:pt x="121" y="103"/>
                    <a:pt x="102" y="131"/>
                  </a:cubicBezTo>
                  <a:cubicBezTo>
                    <a:pt x="56" y="187"/>
                    <a:pt x="10" y="261"/>
                    <a:pt x="0" y="335"/>
                  </a:cubicBezTo>
                  <a:cubicBezTo>
                    <a:pt x="19" y="307"/>
                    <a:pt x="37" y="270"/>
                    <a:pt x="65" y="242"/>
                  </a:cubicBezTo>
                  <a:cubicBezTo>
                    <a:pt x="84" y="224"/>
                    <a:pt x="112" y="187"/>
                    <a:pt x="130" y="168"/>
                  </a:cubicBezTo>
                  <a:cubicBezTo>
                    <a:pt x="177" y="103"/>
                    <a:pt x="242"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3"/>
            <p:cNvSpPr/>
            <p:nvPr/>
          </p:nvSpPr>
          <p:spPr>
            <a:xfrm>
              <a:off x="3841800" y="2214800"/>
              <a:ext cx="5375" cy="8150"/>
            </a:xfrm>
            <a:custGeom>
              <a:rect b="b" l="l" r="r" t="t"/>
              <a:pathLst>
                <a:path extrusionOk="0" h="326" w="215">
                  <a:moveTo>
                    <a:pt x="215" y="0"/>
                  </a:moveTo>
                  <a:lnTo>
                    <a:pt x="215" y="0"/>
                  </a:lnTo>
                  <a:cubicBezTo>
                    <a:pt x="177" y="10"/>
                    <a:pt x="150" y="37"/>
                    <a:pt x="140" y="65"/>
                  </a:cubicBezTo>
                  <a:cubicBezTo>
                    <a:pt x="112" y="75"/>
                    <a:pt x="94" y="112"/>
                    <a:pt x="66" y="140"/>
                  </a:cubicBezTo>
                  <a:cubicBezTo>
                    <a:pt x="19" y="186"/>
                    <a:pt x="1" y="251"/>
                    <a:pt x="1" y="325"/>
                  </a:cubicBezTo>
                  <a:lnTo>
                    <a:pt x="47" y="242"/>
                  </a:lnTo>
                  <a:cubicBezTo>
                    <a:pt x="75" y="205"/>
                    <a:pt x="84" y="186"/>
                    <a:pt x="103" y="158"/>
                  </a:cubicBezTo>
                  <a:cubicBezTo>
                    <a:pt x="140" y="102"/>
                    <a:pt x="177" y="56"/>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3"/>
            <p:cNvSpPr/>
            <p:nvPr/>
          </p:nvSpPr>
          <p:spPr>
            <a:xfrm>
              <a:off x="3841100" y="2220600"/>
              <a:ext cx="4450" cy="9550"/>
            </a:xfrm>
            <a:custGeom>
              <a:rect b="b" l="l" r="r" t="t"/>
              <a:pathLst>
                <a:path extrusionOk="0" h="382" w="178">
                  <a:moveTo>
                    <a:pt x="178" y="1"/>
                  </a:moveTo>
                  <a:lnTo>
                    <a:pt x="178" y="1"/>
                  </a:lnTo>
                  <a:cubicBezTo>
                    <a:pt x="131" y="47"/>
                    <a:pt x="103" y="103"/>
                    <a:pt x="47" y="186"/>
                  </a:cubicBezTo>
                  <a:cubicBezTo>
                    <a:pt x="38" y="205"/>
                    <a:pt x="29" y="242"/>
                    <a:pt x="20" y="279"/>
                  </a:cubicBezTo>
                  <a:cubicBezTo>
                    <a:pt x="1" y="316"/>
                    <a:pt x="1" y="344"/>
                    <a:pt x="1" y="381"/>
                  </a:cubicBezTo>
                  <a:lnTo>
                    <a:pt x="47" y="289"/>
                  </a:lnTo>
                  <a:cubicBezTo>
                    <a:pt x="66" y="251"/>
                    <a:pt x="85" y="233"/>
                    <a:pt x="103" y="196"/>
                  </a:cubicBezTo>
                  <a:cubicBezTo>
                    <a:pt x="131" y="131"/>
                    <a:pt x="159" y="66"/>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3"/>
            <p:cNvSpPr/>
            <p:nvPr/>
          </p:nvSpPr>
          <p:spPr>
            <a:xfrm>
              <a:off x="3836000" y="2225700"/>
              <a:ext cx="3050" cy="10500"/>
            </a:xfrm>
            <a:custGeom>
              <a:rect b="b" l="l" r="r" t="t"/>
              <a:pathLst>
                <a:path extrusionOk="0" h="420" w="122">
                  <a:moveTo>
                    <a:pt x="121" y="1"/>
                  </a:moveTo>
                  <a:lnTo>
                    <a:pt x="121" y="1"/>
                  </a:lnTo>
                  <a:cubicBezTo>
                    <a:pt x="75" y="66"/>
                    <a:pt x="47" y="131"/>
                    <a:pt x="38" y="215"/>
                  </a:cubicBezTo>
                  <a:cubicBezTo>
                    <a:pt x="28" y="252"/>
                    <a:pt x="10" y="280"/>
                    <a:pt x="10" y="317"/>
                  </a:cubicBezTo>
                  <a:cubicBezTo>
                    <a:pt x="1" y="354"/>
                    <a:pt x="1" y="391"/>
                    <a:pt x="10" y="419"/>
                  </a:cubicBezTo>
                  <a:lnTo>
                    <a:pt x="47" y="317"/>
                  </a:lnTo>
                  <a:lnTo>
                    <a:pt x="84" y="215"/>
                  </a:lnTo>
                  <a:cubicBezTo>
                    <a:pt x="93" y="140"/>
                    <a:pt x="121" y="7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3"/>
            <p:cNvSpPr/>
            <p:nvPr/>
          </p:nvSpPr>
          <p:spPr>
            <a:xfrm>
              <a:off x="3835550" y="2234550"/>
              <a:ext cx="3950" cy="10225"/>
            </a:xfrm>
            <a:custGeom>
              <a:rect b="b" l="l" r="r" t="t"/>
              <a:pathLst>
                <a:path extrusionOk="0" h="409" w="158">
                  <a:moveTo>
                    <a:pt x="158" y="0"/>
                  </a:moveTo>
                  <a:cubicBezTo>
                    <a:pt x="111" y="56"/>
                    <a:pt x="74" y="112"/>
                    <a:pt x="46" y="186"/>
                  </a:cubicBezTo>
                  <a:lnTo>
                    <a:pt x="9" y="288"/>
                  </a:lnTo>
                  <a:cubicBezTo>
                    <a:pt x="9" y="325"/>
                    <a:pt x="0" y="372"/>
                    <a:pt x="9" y="409"/>
                  </a:cubicBezTo>
                  <a:cubicBezTo>
                    <a:pt x="9" y="372"/>
                    <a:pt x="28" y="334"/>
                    <a:pt x="46" y="297"/>
                  </a:cubicBezTo>
                  <a:lnTo>
                    <a:pt x="93" y="204"/>
                  </a:ln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3"/>
            <p:cNvSpPr/>
            <p:nvPr/>
          </p:nvSpPr>
          <p:spPr>
            <a:xfrm>
              <a:off x="3862475" y="2231050"/>
              <a:ext cx="2825" cy="3750"/>
            </a:xfrm>
            <a:custGeom>
              <a:rect b="b" l="l" r="r" t="t"/>
              <a:pathLst>
                <a:path extrusionOk="0" h="150" w="113">
                  <a:moveTo>
                    <a:pt x="112" y="1"/>
                  </a:moveTo>
                  <a:lnTo>
                    <a:pt x="112" y="1"/>
                  </a:lnTo>
                  <a:cubicBezTo>
                    <a:pt x="84" y="10"/>
                    <a:pt x="56" y="38"/>
                    <a:pt x="29" y="56"/>
                  </a:cubicBezTo>
                  <a:cubicBezTo>
                    <a:pt x="19" y="84"/>
                    <a:pt x="1" y="112"/>
                    <a:pt x="1" y="149"/>
                  </a:cubicBezTo>
                  <a:cubicBezTo>
                    <a:pt x="29" y="140"/>
                    <a:pt x="56" y="112"/>
                    <a:pt x="84" y="94"/>
                  </a:cubicBezTo>
                  <a:cubicBezTo>
                    <a:pt x="94" y="66"/>
                    <a:pt x="112"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3"/>
            <p:cNvSpPr/>
            <p:nvPr/>
          </p:nvSpPr>
          <p:spPr>
            <a:xfrm>
              <a:off x="3866200" y="2228975"/>
              <a:ext cx="2575" cy="4200"/>
            </a:xfrm>
            <a:custGeom>
              <a:rect b="b" l="l" r="r" t="t"/>
              <a:pathLst>
                <a:path extrusionOk="0" h="168" w="103">
                  <a:moveTo>
                    <a:pt x="103" y="0"/>
                  </a:moveTo>
                  <a:lnTo>
                    <a:pt x="103" y="0"/>
                  </a:lnTo>
                  <a:cubicBezTo>
                    <a:pt x="75" y="9"/>
                    <a:pt x="47" y="37"/>
                    <a:pt x="38" y="74"/>
                  </a:cubicBezTo>
                  <a:cubicBezTo>
                    <a:pt x="10" y="93"/>
                    <a:pt x="0" y="130"/>
                    <a:pt x="0" y="167"/>
                  </a:cubicBezTo>
                  <a:cubicBezTo>
                    <a:pt x="38" y="139"/>
                    <a:pt x="47" y="121"/>
                    <a:pt x="75" y="93"/>
                  </a:cubicBezTo>
                  <a:cubicBezTo>
                    <a:pt x="93" y="74"/>
                    <a:pt x="10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3"/>
            <p:cNvSpPr/>
            <p:nvPr/>
          </p:nvSpPr>
          <p:spPr>
            <a:xfrm>
              <a:off x="3833450" y="2248700"/>
              <a:ext cx="2100" cy="7000"/>
            </a:xfrm>
            <a:custGeom>
              <a:rect b="b" l="l" r="r" t="t"/>
              <a:pathLst>
                <a:path extrusionOk="0" h="280" w="84">
                  <a:moveTo>
                    <a:pt x="65" y="1"/>
                  </a:moveTo>
                  <a:cubicBezTo>
                    <a:pt x="28" y="47"/>
                    <a:pt x="19" y="94"/>
                    <a:pt x="10" y="140"/>
                  </a:cubicBezTo>
                  <a:cubicBezTo>
                    <a:pt x="0" y="168"/>
                    <a:pt x="0" y="187"/>
                    <a:pt x="0" y="205"/>
                  </a:cubicBezTo>
                  <a:cubicBezTo>
                    <a:pt x="0" y="233"/>
                    <a:pt x="0" y="261"/>
                    <a:pt x="10" y="279"/>
                  </a:cubicBezTo>
                  <a:cubicBezTo>
                    <a:pt x="38" y="233"/>
                    <a:pt x="47" y="187"/>
                    <a:pt x="56" y="140"/>
                  </a:cubicBezTo>
                  <a:cubicBezTo>
                    <a:pt x="65" y="94"/>
                    <a:pt x="84"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3"/>
            <p:cNvSpPr/>
            <p:nvPr/>
          </p:nvSpPr>
          <p:spPr>
            <a:xfrm>
              <a:off x="3837400" y="2373200"/>
              <a:ext cx="68075" cy="68000"/>
            </a:xfrm>
            <a:custGeom>
              <a:rect b="b" l="l" r="r" t="t"/>
              <a:pathLst>
                <a:path extrusionOk="0" h="2720" w="2723">
                  <a:moveTo>
                    <a:pt x="593" y="0"/>
                  </a:moveTo>
                  <a:cubicBezTo>
                    <a:pt x="340" y="0"/>
                    <a:pt x="204" y="311"/>
                    <a:pt x="140" y="558"/>
                  </a:cubicBezTo>
                  <a:cubicBezTo>
                    <a:pt x="0" y="1208"/>
                    <a:pt x="28" y="1887"/>
                    <a:pt x="214" y="2528"/>
                  </a:cubicBezTo>
                  <a:cubicBezTo>
                    <a:pt x="246" y="2673"/>
                    <a:pt x="394" y="2720"/>
                    <a:pt x="535" y="2720"/>
                  </a:cubicBezTo>
                  <a:cubicBezTo>
                    <a:pt x="601" y="2720"/>
                    <a:pt x="666" y="2710"/>
                    <a:pt x="716" y="2695"/>
                  </a:cubicBezTo>
                  <a:cubicBezTo>
                    <a:pt x="1338" y="2583"/>
                    <a:pt x="1942" y="2314"/>
                    <a:pt x="2388" y="1859"/>
                  </a:cubicBezTo>
                  <a:cubicBezTo>
                    <a:pt x="2518" y="1719"/>
                    <a:pt x="2648" y="1561"/>
                    <a:pt x="2685" y="1366"/>
                  </a:cubicBezTo>
                  <a:cubicBezTo>
                    <a:pt x="2723" y="1162"/>
                    <a:pt x="2639" y="948"/>
                    <a:pt x="2453" y="865"/>
                  </a:cubicBezTo>
                  <a:cubicBezTo>
                    <a:pt x="2404" y="843"/>
                    <a:pt x="2352" y="834"/>
                    <a:pt x="2300" y="834"/>
                  </a:cubicBezTo>
                  <a:cubicBezTo>
                    <a:pt x="2147" y="834"/>
                    <a:pt x="1988" y="914"/>
                    <a:pt x="1849" y="1004"/>
                  </a:cubicBezTo>
                  <a:cubicBezTo>
                    <a:pt x="1933" y="855"/>
                    <a:pt x="1998" y="697"/>
                    <a:pt x="1998" y="540"/>
                  </a:cubicBezTo>
                  <a:cubicBezTo>
                    <a:pt x="2016" y="372"/>
                    <a:pt x="1924" y="205"/>
                    <a:pt x="1756" y="159"/>
                  </a:cubicBezTo>
                  <a:cubicBezTo>
                    <a:pt x="1731" y="151"/>
                    <a:pt x="1706" y="148"/>
                    <a:pt x="1681" y="148"/>
                  </a:cubicBezTo>
                  <a:cubicBezTo>
                    <a:pt x="1545" y="148"/>
                    <a:pt x="1406" y="246"/>
                    <a:pt x="1320" y="363"/>
                  </a:cubicBezTo>
                  <a:cubicBezTo>
                    <a:pt x="1208" y="502"/>
                    <a:pt x="1143" y="670"/>
                    <a:pt x="1013" y="781"/>
                  </a:cubicBezTo>
                  <a:cubicBezTo>
                    <a:pt x="1013" y="623"/>
                    <a:pt x="1022" y="447"/>
                    <a:pt x="967" y="298"/>
                  </a:cubicBezTo>
                  <a:cubicBezTo>
                    <a:pt x="911" y="140"/>
                    <a:pt x="771" y="1"/>
                    <a:pt x="604" y="1"/>
                  </a:cubicBezTo>
                  <a:cubicBezTo>
                    <a:pt x="600" y="1"/>
                    <a:pt x="597" y="0"/>
                    <a:pt x="5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3"/>
            <p:cNvSpPr/>
            <p:nvPr/>
          </p:nvSpPr>
          <p:spPr>
            <a:xfrm>
              <a:off x="3838100" y="2372900"/>
              <a:ext cx="67600" cy="68375"/>
            </a:xfrm>
            <a:custGeom>
              <a:rect b="b" l="l" r="r" t="t"/>
              <a:pathLst>
                <a:path extrusionOk="0" h="2735" w="2704">
                  <a:moveTo>
                    <a:pt x="566" y="0"/>
                  </a:moveTo>
                  <a:cubicBezTo>
                    <a:pt x="502" y="0"/>
                    <a:pt x="439" y="14"/>
                    <a:pt x="381" y="50"/>
                  </a:cubicBezTo>
                  <a:cubicBezTo>
                    <a:pt x="316" y="96"/>
                    <a:pt x="251" y="152"/>
                    <a:pt x="223" y="226"/>
                  </a:cubicBezTo>
                  <a:cubicBezTo>
                    <a:pt x="140" y="366"/>
                    <a:pt x="93" y="524"/>
                    <a:pt x="65" y="682"/>
                  </a:cubicBezTo>
                  <a:cubicBezTo>
                    <a:pt x="19" y="988"/>
                    <a:pt x="0" y="1304"/>
                    <a:pt x="19" y="1620"/>
                  </a:cubicBezTo>
                  <a:cubicBezTo>
                    <a:pt x="47" y="1936"/>
                    <a:pt x="93" y="2242"/>
                    <a:pt x="186" y="2549"/>
                  </a:cubicBezTo>
                  <a:cubicBezTo>
                    <a:pt x="102" y="2242"/>
                    <a:pt x="47" y="1936"/>
                    <a:pt x="37" y="1620"/>
                  </a:cubicBezTo>
                  <a:cubicBezTo>
                    <a:pt x="19" y="1304"/>
                    <a:pt x="47" y="988"/>
                    <a:pt x="102" y="691"/>
                  </a:cubicBezTo>
                  <a:cubicBezTo>
                    <a:pt x="130" y="542"/>
                    <a:pt x="167" y="384"/>
                    <a:pt x="251" y="263"/>
                  </a:cubicBezTo>
                  <a:cubicBezTo>
                    <a:pt x="298" y="198"/>
                    <a:pt x="344" y="143"/>
                    <a:pt x="400" y="96"/>
                  </a:cubicBezTo>
                  <a:cubicBezTo>
                    <a:pt x="449" y="68"/>
                    <a:pt x="504" y="56"/>
                    <a:pt x="561" y="56"/>
                  </a:cubicBezTo>
                  <a:cubicBezTo>
                    <a:pt x="578" y="56"/>
                    <a:pt x="596" y="57"/>
                    <a:pt x="613" y="59"/>
                  </a:cubicBezTo>
                  <a:cubicBezTo>
                    <a:pt x="678" y="78"/>
                    <a:pt x="753" y="124"/>
                    <a:pt x="799" y="171"/>
                  </a:cubicBezTo>
                  <a:cubicBezTo>
                    <a:pt x="846" y="226"/>
                    <a:pt x="892" y="282"/>
                    <a:pt x="901" y="356"/>
                  </a:cubicBezTo>
                  <a:cubicBezTo>
                    <a:pt x="948" y="496"/>
                    <a:pt x="939" y="654"/>
                    <a:pt x="929" y="802"/>
                  </a:cubicBezTo>
                  <a:lnTo>
                    <a:pt x="929" y="914"/>
                  </a:lnTo>
                  <a:lnTo>
                    <a:pt x="994" y="840"/>
                  </a:lnTo>
                  <a:cubicBezTo>
                    <a:pt x="1124" y="709"/>
                    <a:pt x="1189" y="552"/>
                    <a:pt x="1301" y="421"/>
                  </a:cubicBezTo>
                  <a:cubicBezTo>
                    <a:pt x="1347" y="366"/>
                    <a:pt x="1403" y="301"/>
                    <a:pt x="1468" y="254"/>
                  </a:cubicBezTo>
                  <a:cubicBezTo>
                    <a:pt x="1526" y="233"/>
                    <a:pt x="1578" y="211"/>
                    <a:pt x="1633" y="211"/>
                  </a:cubicBezTo>
                  <a:cubicBezTo>
                    <a:pt x="1649" y="211"/>
                    <a:pt x="1665" y="213"/>
                    <a:pt x="1682" y="217"/>
                  </a:cubicBezTo>
                  <a:cubicBezTo>
                    <a:pt x="1747" y="226"/>
                    <a:pt x="1812" y="273"/>
                    <a:pt x="1858" y="329"/>
                  </a:cubicBezTo>
                  <a:cubicBezTo>
                    <a:pt x="1886" y="384"/>
                    <a:pt x="1914" y="468"/>
                    <a:pt x="1914" y="542"/>
                  </a:cubicBezTo>
                  <a:cubicBezTo>
                    <a:pt x="1914" y="691"/>
                    <a:pt x="1840" y="840"/>
                    <a:pt x="1775" y="988"/>
                  </a:cubicBezTo>
                  <a:lnTo>
                    <a:pt x="1700" y="1128"/>
                  </a:lnTo>
                  <a:lnTo>
                    <a:pt x="1831" y="1044"/>
                  </a:lnTo>
                  <a:cubicBezTo>
                    <a:pt x="1914" y="1007"/>
                    <a:pt x="1979" y="951"/>
                    <a:pt x="2063" y="932"/>
                  </a:cubicBezTo>
                  <a:cubicBezTo>
                    <a:pt x="2146" y="895"/>
                    <a:pt x="2230" y="886"/>
                    <a:pt x="2304" y="886"/>
                  </a:cubicBezTo>
                  <a:cubicBezTo>
                    <a:pt x="2388" y="895"/>
                    <a:pt x="2462" y="932"/>
                    <a:pt x="2518" y="988"/>
                  </a:cubicBezTo>
                  <a:cubicBezTo>
                    <a:pt x="2574" y="1044"/>
                    <a:pt x="2602" y="1128"/>
                    <a:pt x="2611" y="1211"/>
                  </a:cubicBezTo>
                  <a:cubicBezTo>
                    <a:pt x="2620" y="1295"/>
                    <a:pt x="2611" y="1388"/>
                    <a:pt x="2583" y="1462"/>
                  </a:cubicBezTo>
                  <a:cubicBezTo>
                    <a:pt x="2564" y="1546"/>
                    <a:pt x="2518" y="1629"/>
                    <a:pt x="2462" y="1694"/>
                  </a:cubicBezTo>
                  <a:cubicBezTo>
                    <a:pt x="2416" y="1769"/>
                    <a:pt x="2342" y="1834"/>
                    <a:pt x="2286" y="1899"/>
                  </a:cubicBezTo>
                  <a:cubicBezTo>
                    <a:pt x="2230" y="1964"/>
                    <a:pt x="2156" y="2019"/>
                    <a:pt x="2091" y="2084"/>
                  </a:cubicBezTo>
                  <a:cubicBezTo>
                    <a:pt x="1812" y="2298"/>
                    <a:pt x="1487" y="2475"/>
                    <a:pt x="1143" y="2595"/>
                  </a:cubicBezTo>
                  <a:cubicBezTo>
                    <a:pt x="976" y="2651"/>
                    <a:pt x="799" y="2698"/>
                    <a:pt x="623" y="2716"/>
                  </a:cubicBezTo>
                  <a:cubicBezTo>
                    <a:pt x="581" y="2725"/>
                    <a:pt x="539" y="2729"/>
                    <a:pt x="498" y="2729"/>
                  </a:cubicBezTo>
                  <a:cubicBezTo>
                    <a:pt x="448" y="2729"/>
                    <a:pt x="399" y="2722"/>
                    <a:pt x="353" y="2707"/>
                  </a:cubicBezTo>
                  <a:cubicBezTo>
                    <a:pt x="307" y="2698"/>
                    <a:pt x="279" y="2670"/>
                    <a:pt x="242" y="2642"/>
                  </a:cubicBezTo>
                  <a:cubicBezTo>
                    <a:pt x="205" y="2605"/>
                    <a:pt x="186" y="2568"/>
                    <a:pt x="168" y="2523"/>
                  </a:cubicBezTo>
                  <a:lnTo>
                    <a:pt x="168" y="2523"/>
                  </a:lnTo>
                  <a:cubicBezTo>
                    <a:pt x="186" y="2568"/>
                    <a:pt x="205" y="2605"/>
                    <a:pt x="232" y="2642"/>
                  </a:cubicBezTo>
                  <a:cubicBezTo>
                    <a:pt x="260" y="2670"/>
                    <a:pt x="298" y="2698"/>
                    <a:pt x="344" y="2707"/>
                  </a:cubicBezTo>
                  <a:cubicBezTo>
                    <a:pt x="428" y="2735"/>
                    <a:pt x="520" y="2735"/>
                    <a:pt x="613" y="2735"/>
                  </a:cubicBezTo>
                  <a:cubicBezTo>
                    <a:pt x="790" y="2707"/>
                    <a:pt x="957" y="2661"/>
                    <a:pt x="1134" y="2605"/>
                  </a:cubicBezTo>
                  <a:cubicBezTo>
                    <a:pt x="1487" y="2503"/>
                    <a:pt x="1812" y="2335"/>
                    <a:pt x="2100" y="2112"/>
                  </a:cubicBezTo>
                  <a:lnTo>
                    <a:pt x="2304" y="1945"/>
                  </a:lnTo>
                  <a:cubicBezTo>
                    <a:pt x="2379" y="1880"/>
                    <a:pt x="2434" y="1815"/>
                    <a:pt x="2490" y="1741"/>
                  </a:cubicBezTo>
                  <a:cubicBezTo>
                    <a:pt x="2574" y="1676"/>
                    <a:pt x="2620" y="1592"/>
                    <a:pt x="2657" y="1499"/>
                  </a:cubicBezTo>
                  <a:cubicBezTo>
                    <a:pt x="2695" y="1406"/>
                    <a:pt x="2704" y="1313"/>
                    <a:pt x="2695" y="1220"/>
                  </a:cubicBezTo>
                  <a:cubicBezTo>
                    <a:pt x="2685" y="1128"/>
                    <a:pt x="2648" y="1035"/>
                    <a:pt x="2583" y="960"/>
                  </a:cubicBezTo>
                  <a:cubicBezTo>
                    <a:pt x="2527" y="877"/>
                    <a:pt x="2425" y="830"/>
                    <a:pt x="2332" y="821"/>
                  </a:cubicBezTo>
                  <a:cubicBezTo>
                    <a:pt x="2310" y="817"/>
                    <a:pt x="2288" y="815"/>
                    <a:pt x="2266" y="815"/>
                  </a:cubicBezTo>
                  <a:cubicBezTo>
                    <a:pt x="2189" y="815"/>
                    <a:pt x="2117" y="838"/>
                    <a:pt x="2044" y="867"/>
                  </a:cubicBezTo>
                  <a:cubicBezTo>
                    <a:pt x="1998" y="877"/>
                    <a:pt x="1961" y="895"/>
                    <a:pt x="1914" y="923"/>
                  </a:cubicBezTo>
                  <a:cubicBezTo>
                    <a:pt x="1923" y="886"/>
                    <a:pt x="1951" y="849"/>
                    <a:pt x="1961" y="821"/>
                  </a:cubicBezTo>
                  <a:cubicBezTo>
                    <a:pt x="1998" y="737"/>
                    <a:pt x="2007" y="644"/>
                    <a:pt x="2007" y="552"/>
                  </a:cubicBezTo>
                  <a:cubicBezTo>
                    <a:pt x="2007" y="459"/>
                    <a:pt x="1988" y="366"/>
                    <a:pt x="1923" y="282"/>
                  </a:cubicBezTo>
                  <a:cubicBezTo>
                    <a:pt x="1877" y="198"/>
                    <a:pt x="1784" y="143"/>
                    <a:pt x="1691" y="124"/>
                  </a:cubicBezTo>
                  <a:cubicBezTo>
                    <a:pt x="1669" y="117"/>
                    <a:pt x="1646" y="115"/>
                    <a:pt x="1624" y="115"/>
                  </a:cubicBezTo>
                  <a:cubicBezTo>
                    <a:pt x="1552" y="115"/>
                    <a:pt x="1481" y="145"/>
                    <a:pt x="1431" y="180"/>
                  </a:cubicBezTo>
                  <a:cubicBezTo>
                    <a:pt x="1347" y="226"/>
                    <a:pt x="1292" y="291"/>
                    <a:pt x="1227" y="366"/>
                  </a:cubicBezTo>
                  <a:cubicBezTo>
                    <a:pt x="1152" y="468"/>
                    <a:pt x="1087" y="589"/>
                    <a:pt x="1022" y="691"/>
                  </a:cubicBezTo>
                  <a:cubicBezTo>
                    <a:pt x="1022" y="570"/>
                    <a:pt x="1013" y="449"/>
                    <a:pt x="976" y="329"/>
                  </a:cubicBezTo>
                  <a:cubicBezTo>
                    <a:pt x="948" y="245"/>
                    <a:pt x="901" y="180"/>
                    <a:pt x="846" y="124"/>
                  </a:cubicBezTo>
                  <a:cubicBezTo>
                    <a:pt x="790" y="59"/>
                    <a:pt x="706" y="13"/>
                    <a:pt x="623" y="3"/>
                  </a:cubicBezTo>
                  <a:cubicBezTo>
                    <a:pt x="604" y="1"/>
                    <a:pt x="585" y="0"/>
                    <a:pt x="5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3"/>
            <p:cNvSpPr/>
            <p:nvPr/>
          </p:nvSpPr>
          <p:spPr>
            <a:xfrm>
              <a:off x="3845050" y="2392950"/>
              <a:ext cx="17700" cy="46950"/>
            </a:xfrm>
            <a:custGeom>
              <a:rect b="b" l="l" r="r" t="t"/>
              <a:pathLst>
                <a:path extrusionOk="0" h="1878" w="708">
                  <a:moveTo>
                    <a:pt x="707" y="0"/>
                  </a:moveTo>
                  <a:lnTo>
                    <a:pt x="707" y="0"/>
                  </a:lnTo>
                  <a:cubicBezTo>
                    <a:pt x="651" y="158"/>
                    <a:pt x="596" y="316"/>
                    <a:pt x="549" y="465"/>
                  </a:cubicBezTo>
                  <a:lnTo>
                    <a:pt x="373" y="948"/>
                  </a:lnTo>
                  <a:lnTo>
                    <a:pt x="196" y="1413"/>
                  </a:lnTo>
                  <a:cubicBezTo>
                    <a:pt x="159" y="1487"/>
                    <a:pt x="140" y="1561"/>
                    <a:pt x="103" y="1645"/>
                  </a:cubicBezTo>
                  <a:cubicBezTo>
                    <a:pt x="66" y="1719"/>
                    <a:pt x="29" y="1803"/>
                    <a:pt x="1" y="1877"/>
                  </a:cubicBezTo>
                  <a:cubicBezTo>
                    <a:pt x="94" y="1738"/>
                    <a:pt x="150" y="1571"/>
                    <a:pt x="224" y="1422"/>
                  </a:cubicBezTo>
                  <a:cubicBezTo>
                    <a:pt x="289" y="1273"/>
                    <a:pt x="345" y="1115"/>
                    <a:pt x="410" y="957"/>
                  </a:cubicBezTo>
                  <a:cubicBezTo>
                    <a:pt x="465" y="790"/>
                    <a:pt x="521" y="641"/>
                    <a:pt x="568" y="483"/>
                  </a:cubicBezTo>
                  <a:cubicBezTo>
                    <a:pt x="614" y="326"/>
                    <a:pt x="661" y="16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3"/>
            <p:cNvSpPr/>
            <p:nvPr/>
          </p:nvSpPr>
          <p:spPr>
            <a:xfrm>
              <a:off x="3846675" y="2399225"/>
              <a:ext cx="36725" cy="41825"/>
            </a:xfrm>
            <a:custGeom>
              <a:rect b="b" l="l" r="r" t="t"/>
              <a:pathLst>
                <a:path extrusionOk="0" h="1673" w="1469">
                  <a:moveTo>
                    <a:pt x="1469" y="0"/>
                  </a:moveTo>
                  <a:cubicBezTo>
                    <a:pt x="1330" y="121"/>
                    <a:pt x="1199" y="260"/>
                    <a:pt x="1069" y="400"/>
                  </a:cubicBezTo>
                  <a:cubicBezTo>
                    <a:pt x="949" y="530"/>
                    <a:pt x="828" y="669"/>
                    <a:pt x="698" y="809"/>
                  </a:cubicBezTo>
                  <a:cubicBezTo>
                    <a:pt x="586" y="948"/>
                    <a:pt x="456" y="1087"/>
                    <a:pt x="345" y="1227"/>
                  </a:cubicBezTo>
                  <a:cubicBezTo>
                    <a:pt x="236" y="1353"/>
                    <a:pt x="134" y="1486"/>
                    <a:pt x="33" y="1627"/>
                  </a:cubicBezTo>
                  <a:lnTo>
                    <a:pt x="33" y="1627"/>
                  </a:lnTo>
                  <a:cubicBezTo>
                    <a:pt x="78" y="1571"/>
                    <a:pt x="133" y="1518"/>
                    <a:pt x="177" y="1459"/>
                  </a:cubicBezTo>
                  <a:cubicBezTo>
                    <a:pt x="233" y="1394"/>
                    <a:pt x="308" y="1320"/>
                    <a:pt x="363" y="1254"/>
                  </a:cubicBezTo>
                  <a:lnTo>
                    <a:pt x="735" y="836"/>
                  </a:lnTo>
                  <a:lnTo>
                    <a:pt x="1107" y="418"/>
                  </a:lnTo>
                  <a:cubicBezTo>
                    <a:pt x="1227" y="279"/>
                    <a:pt x="1348" y="140"/>
                    <a:pt x="1469" y="0"/>
                  </a:cubicBezTo>
                  <a:close/>
                  <a:moveTo>
                    <a:pt x="33" y="1627"/>
                  </a:moveTo>
                  <a:cubicBezTo>
                    <a:pt x="22" y="1642"/>
                    <a:pt x="11" y="1657"/>
                    <a:pt x="1" y="1673"/>
                  </a:cubicBezTo>
                  <a:cubicBezTo>
                    <a:pt x="12" y="1657"/>
                    <a:pt x="22" y="1642"/>
                    <a:pt x="33" y="162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3"/>
            <p:cNvSpPr/>
            <p:nvPr/>
          </p:nvSpPr>
          <p:spPr>
            <a:xfrm>
              <a:off x="3854125" y="2411300"/>
              <a:ext cx="4900" cy="13500"/>
            </a:xfrm>
            <a:custGeom>
              <a:rect b="b" l="l" r="r" t="t"/>
              <a:pathLst>
                <a:path extrusionOk="0" h="540" w="196">
                  <a:moveTo>
                    <a:pt x="195" y="0"/>
                  </a:moveTo>
                  <a:cubicBezTo>
                    <a:pt x="149" y="84"/>
                    <a:pt x="112" y="177"/>
                    <a:pt x="75" y="260"/>
                  </a:cubicBezTo>
                  <a:cubicBezTo>
                    <a:pt x="65" y="307"/>
                    <a:pt x="47" y="353"/>
                    <a:pt x="28" y="400"/>
                  </a:cubicBezTo>
                  <a:lnTo>
                    <a:pt x="0" y="539"/>
                  </a:lnTo>
                  <a:cubicBezTo>
                    <a:pt x="19" y="493"/>
                    <a:pt x="47" y="456"/>
                    <a:pt x="65" y="409"/>
                  </a:cubicBezTo>
                  <a:cubicBezTo>
                    <a:pt x="93" y="372"/>
                    <a:pt x="112" y="326"/>
                    <a:pt x="121" y="279"/>
                  </a:cubicBezTo>
                  <a:cubicBezTo>
                    <a:pt x="158" y="186"/>
                    <a:pt x="186" y="93"/>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3"/>
            <p:cNvSpPr/>
            <p:nvPr/>
          </p:nvSpPr>
          <p:spPr>
            <a:xfrm>
              <a:off x="3859700" y="2406650"/>
              <a:ext cx="2100" cy="8375"/>
            </a:xfrm>
            <a:custGeom>
              <a:rect b="b" l="l" r="r" t="t"/>
              <a:pathLst>
                <a:path extrusionOk="0" h="335" w="84">
                  <a:moveTo>
                    <a:pt x="75" y="1"/>
                  </a:moveTo>
                  <a:cubicBezTo>
                    <a:pt x="56" y="47"/>
                    <a:pt x="37" y="103"/>
                    <a:pt x="28" y="177"/>
                  </a:cubicBezTo>
                  <a:cubicBezTo>
                    <a:pt x="28" y="196"/>
                    <a:pt x="19" y="233"/>
                    <a:pt x="19" y="261"/>
                  </a:cubicBezTo>
                  <a:cubicBezTo>
                    <a:pt x="19" y="279"/>
                    <a:pt x="19" y="298"/>
                    <a:pt x="0" y="335"/>
                  </a:cubicBezTo>
                  <a:cubicBezTo>
                    <a:pt x="28" y="316"/>
                    <a:pt x="37" y="279"/>
                    <a:pt x="56" y="261"/>
                  </a:cubicBezTo>
                  <a:cubicBezTo>
                    <a:pt x="65" y="233"/>
                    <a:pt x="65" y="196"/>
                    <a:pt x="75" y="177"/>
                  </a:cubicBezTo>
                  <a:cubicBezTo>
                    <a:pt x="84" y="121"/>
                    <a:pt x="84"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3"/>
            <p:cNvSpPr/>
            <p:nvPr/>
          </p:nvSpPr>
          <p:spPr>
            <a:xfrm>
              <a:off x="3859925" y="2407800"/>
              <a:ext cx="6075" cy="11650"/>
            </a:xfrm>
            <a:custGeom>
              <a:rect b="b" l="l" r="r" t="t"/>
              <a:pathLst>
                <a:path extrusionOk="0" h="466" w="243">
                  <a:moveTo>
                    <a:pt x="242" y="1"/>
                  </a:moveTo>
                  <a:lnTo>
                    <a:pt x="242" y="1"/>
                  </a:lnTo>
                  <a:cubicBezTo>
                    <a:pt x="186" y="75"/>
                    <a:pt x="149" y="150"/>
                    <a:pt x="103" y="224"/>
                  </a:cubicBezTo>
                  <a:lnTo>
                    <a:pt x="1" y="466"/>
                  </a:lnTo>
                  <a:cubicBezTo>
                    <a:pt x="28" y="428"/>
                    <a:pt x="56" y="400"/>
                    <a:pt x="75" y="363"/>
                  </a:cubicBezTo>
                  <a:cubicBezTo>
                    <a:pt x="103" y="326"/>
                    <a:pt x="121" y="280"/>
                    <a:pt x="149" y="243"/>
                  </a:cubicBezTo>
                  <a:cubicBezTo>
                    <a:pt x="186" y="177"/>
                    <a:pt x="214" y="9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3"/>
            <p:cNvSpPr/>
            <p:nvPr/>
          </p:nvSpPr>
          <p:spPr>
            <a:xfrm>
              <a:off x="3852250" y="2423850"/>
              <a:ext cx="4925" cy="6750"/>
            </a:xfrm>
            <a:custGeom>
              <a:rect b="b" l="l" r="r" t="t"/>
              <a:pathLst>
                <a:path extrusionOk="0" h="270" w="197">
                  <a:moveTo>
                    <a:pt x="196" y="0"/>
                  </a:moveTo>
                  <a:cubicBezTo>
                    <a:pt x="150" y="19"/>
                    <a:pt x="122" y="65"/>
                    <a:pt x="85" y="112"/>
                  </a:cubicBezTo>
                  <a:cubicBezTo>
                    <a:pt x="47" y="158"/>
                    <a:pt x="10" y="204"/>
                    <a:pt x="1" y="269"/>
                  </a:cubicBezTo>
                  <a:cubicBezTo>
                    <a:pt x="47" y="242"/>
                    <a:pt x="85" y="195"/>
                    <a:pt x="122" y="149"/>
                  </a:cubicBezTo>
                  <a:cubicBezTo>
                    <a:pt x="150" y="102"/>
                    <a:pt x="177" y="56"/>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3"/>
            <p:cNvSpPr/>
            <p:nvPr/>
          </p:nvSpPr>
          <p:spPr>
            <a:xfrm>
              <a:off x="3879900" y="2385275"/>
              <a:ext cx="3500" cy="11650"/>
            </a:xfrm>
            <a:custGeom>
              <a:rect b="b" l="l" r="r" t="t"/>
              <a:pathLst>
                <a:path extrusionOk="0" h="466" w="140">
                  <a:moveTo>
                    <a:pt x="140" y="1"/>
                  </a:moveTo>
                  <a:cubicBezTo>
                    <a:pt x="103" y="75"/>
                    <a:pt x="84" y="149"/>
                    <a:pt x="66" y="233"/>
                  </a:cubicBezTo>
                  <a:cubicBezTo>
                    <a:pt x="56" y="261"/>
                    <a:pt x="47" y="307"/>
                    <a:pt x="38" y="345"/>
                  </a:cubicBezTo>
                  <a:cubicBezTo>
                    <a:pt x="19" y="382"/>
                    <a:pt x="10" y="428"/>
                    <a:pt x="1" y="465"/>
                  </a:cubicBezTo>
                  <a:cubicBezTo>
                    <a:pt x="38" y="437"/>
                    <a:pt x="56" y="391"/>
                    <a:pt x="66" y="354"/>
                  </a:cubicBezTo>
                  <a:cubicBezTo>
                    <a:pt x="84" y="326"/>
                    <a:pt x="93" y="279"/>
                    <a:pt x="103" y="242"/>
                  </a:cubicBezTo>
                  <a:cubicBezTo>
                    <a:pt x="13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3"/>
            <p:cNvSpPr/>
            <p:nvPr/>
          </p:nvSpPr>
          <p:spPr>
            <a:xfrm>
              <a:off x="3876425" y="2392725"/>
              <a:ext cx="2575" cy="8150"/>
            </a:xfrm>
            <a:custGeom>
              <a:rect b="b" l="l" r="r" t="t"/>
              <a:pathLst>
                <a:path extrusionOk="0" h="326" w="103">
                  <a:moveTo>
                    <a:pt x="102" y="0"/>
                  </a:moveTo>
                  <a:cubicBezTo>
                    <a:pt x="65" y="47"/>
                    <a:pt x="56" y="102"/>
                    <a:pt x="47" y="167"/>
                  </a:cubicBezTo>
                  <a:cubicBezTo>
                    <a:pt x="19" y="223"/>
                    <a:pt x="9" y="269"/>
                    <a:pt x="0" y="325"/>
                  </a:cubicBezTo>
                  <a:cubicBezTo>
                    <a:pt x="19" y="307"/>
                    <a:pt x="47" y="279"/>
                    <a:pt x="56" y="260"/>
                  </a:cubicBezTo>
                  <a:cubicBezTo>
                    <a:pt x="65" y="232"/>
                    <a:pt x="84" y="195"/>
                    <a:pt x="93" y="177"/>
                  </a:cubicBezTo>
                  <a:cubicBezTo>
                    <a:pt x="93" y="149"/>
                    <a:pt x="102" y="130"/>
                    <a:pt x="102" y="93"/>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3"/>
            <p:cNvSpPr/>
            <p:nvPr/>
          </p:nvSpPr>
          <p:spPr>
            <a:xfrm>
              <a:off x="3879900" y="2383200"/>
              <a:ext cx="1175" cy="4650"/>
            </a:xfrm>
            <a:custGeom>
              <a:rect b="b" l="l" r="r" t="t"/>
              <a:pathLst>
                <a:path extrusionOk="0" h="186" w="47">
                  <a:moveTo>
                    <a:pt x="19" y="0"/>
                  </a:moveTo>
                  <a:cubicBezTo>
                    <a:pt x="10" y="37"/>
                    <a:pt x="1" y="65"/>
                    <a:pt x="1" y="93"/>
                  </a:cubicBezTo>
                  <a:lnTo>
                    <a:pt x="1" y="140"/>
                  </a:lnTo>
                  <a:lnTo>
                    <a:pt x="1" y="186"/>
                  </a:lnTo>
                  <a:cubicBezTo>
                    <a:pt x="19" y="158"/>
                    <a:pt x="47" y="130"/>
                    <a:pt x="47" y="93"/>
                  </a:cubicBezTo>
                  <a:lnTo>
                    <a:pt x="47" y="47"/>
                  </a:lnTo>
                  <a:cubicBezTo>
                    <a:pt x="47" y="37"/>
                    <a:pt x="28"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3"/>
            <p:cNvSpPr/>
            <p:nvPr/>
          </p:nvSpPr>
          <p:spPr>
            <a:xfrm>
              <a:off x="3898475" y="2401550"/>
              <a:ext cx="3525" cy="10925"/>
            </a:xfrm>
            <a:custGeom>
              <a:rect b="b" l="l" r="r" t="t"/>
              <a:pathLst>
                <a:path extrusionOk="0" h="437" w="141">
                  <a:moveTo>
                    <a:pt x="57" y="0"/>
                  </a:moveTo>
                  <a:lnTo>
                    <a:pt x="57" y="0"/>
                  </a:lnTo>
                  <a:cubicBezTo>
                    <a:pt x="94" y="74"/>
                    <a:pt x="94" y="149"/>
                    <a:pt x="75" y="214"/>
                  </a:cubicBezTo>
                  <a:lnTo>
                    <a:pt x="47" y="325"/>
                  </a:lnTo>
                  <a:cubicBezTo>
                    <a:pt x="29" y="344"/>
                    <a:pt x="29" y="353"/>
                    <a:pt x="19" y="381"/>
                  </a:cubicBezTo>
                  <a:cubicBezTo>
                    <a:pt x="10" y="400"/>
                    <a:pt x="10" y="418"/>
                    <a:pt x="1" y="437"/>
                  </a:cubicBezTo>
                  <a:cubicBezTo>
                    <a:pt x="10" y="418"/>
                    <a:pt x="38" y="400"/>
                    <a:pt x="47" y="390"/>
                  </a:cubicBezTo>
                  <a:cubicBezTo>
                    <a:pt x="57" y="381"/>
                    <a:pt x="66" y="353"/>
                    <a:pt x="75" y="344"/>
                  </a:cubicBezTo>
                  <a:cubicBezTo>
                    <a:pt x="103" y="307"/>
                    <a:pt x="112" y="279"/>
                    <a:pt x="131" y="232"/>
                  </a:cubicBezTo>
                  <a:cubicBezTo>
                    <a:pt x="140" y="186"/>
                    <a:pt x="140" y="149"/>
                    <a:pt x="131" y="102"/>
                  </a:cubicBezTo>
                  <a:cubicBezTo>
                    <a:pt x="112" y="56"/>
                    <a:pt x="94" y="1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3"/>
            <p:cNvSpPr/>
            <p:nvPr/>
          </p:nvSpPr>
          <p:spPr>
            <a:xfrm>
              <a:off x="3892450" y="2408050"/>
              <a:ext cx="6300" cy="8375"/>
            </a:xfrm>
            <a:custGeom>
              <a:rect b="b" l="l" r="r" t="t"/>
              <a:pathLst>
                <a:path extrusionOk="0" h="335" w="252">
                  <a:moveTo>
                    <a:pt x="251" y="0"/>
                  </a:moveTo>
                  <a:cubicBezTo>
                    <a:pt x="223" y="37"/>
                    <a:pt x="205" y="65"/>
                    <a:pt x="186" y="75"/>
                  </a:cubicBezTo>
                  <a:cubicBezTo>
                    <a:pt x="168" y="102"/>
                    <a:pt x="149" y="130"/>
                    <a:pt x="121" y="167"/>
                  </a:cubicBezTo>
                  <a:lnTo>
                    <a:pt x="65" y="260"/>
                  </a:lnTo>
                  <a:cubicBezTo>
                    <a:pt x="47" y="279"/>
                    <a:pt x="19" y="316"/>
                    <a:pt x="0" y="335"/>
                  </a:cubicBezTo>
                  <a:cubicBezTo>
                    <a:pt x="28" y="325"/>
                    <a:pt x="65" y="307"/>
                    <a:pt x="93" y="279"/>
                  </a:cubicBezTo>
                  <a:cubicBezTo>
                    <a:pt x="112" y="260"/>
                    <a:pt x="140" y="233"/>
                    <a:pt x="158" y="205"/>
                  </a:cubicBezTo>
                  <a:cubicBezTo>
                    <a:pt x="195" y="140"/>
                    <a:pt x="223" y="75"/>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3"/>
            <p:cNvSpPr/>
            <p:nvPr/>
          </p:nvSpPr>
          <p:spPr>
            <a:xfrm>
              <a:off x="3889650" y="2415950"/>
              <a:ext cx="7700" cy="6050"/>
            </a:xfrm>
            <a:custGeom>
              <a:rect b="b" l="l" r="r" t="t"/>
              <a:pathLst>
                <a:path extrusionOk="0" h="242" w="308">
                  <a:moveTo>
                    <a:pt x="307" y="0"/>
                  </a:moveTo>
                  <a:cubicBezTo>
                    <a:pt x="252" y="37"/>
                    <a:pt x="205" y="84"/>
                    <a:pt x="140" y="121"/>
                  </a:cubicBezTo>
                  <a:cubicBezTo>
                    <a:pt x="94" y="149"/>
                    <a:pt x="47" y="195"/>
                    <a:pt x="1" y="242"/>
                  </a:cubicBezTo>
                  <a:cubicBezTo>
                    <a:pt x="38" y="242"/>
                    <a:pt x="66" y="223"/>
                    <a:pt x="94" y="214"/>
                  </a:cubicBezTo>
                  <a:cubicBezTo>
                    <a:pt x="131" y="195"/>
                    <a:pt x="159" y="177"/>
                    <a:pt x="177" y="149"/>
                  </a:cubicBezTo>
                  <a:lnTo>
                    <a:pt x="252" y="84"/>
                  </a:lnTo>
                  <a:cubicBezTo>
                    <a:pt x="270" y="56"/>
                    <a:pt x="298" y="3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3"/>
            <p:cNvSpPr/>
            <p:nvPr/>
          </p:nvSpPr>
          <p:spPr>
            <a:xfrm>
              <a:off x="3893150" y="2406875"/>
              <a:ext cx="3975" cy="5850"/>
            </a:xfrm>
            <a:custGeom>
              <a:rect b="b" l="l" r="r" t="t"/>
              <a:pathLst>
                <a:path extrusionOk="0" h="234" w="159">
                  <a:moveTo>
                    <a:pt x="158" y="1"/>
                  </a:moveTo>
                  <a:lnTo>
                    <a:pt x="158" y="1"/>
                  </a:lnTo>
                  <a:cubicBezTo>
                    <a:pt x="121" y="38"/>
                    <a:pt x="93" y="75"/>
                    <a:pt x="74" y="122"/>
                  </a:cubicBezTo>
                  <a:cubicBezTo>
                    <a:pt x="47" y="159"/>
                    <a:pt x="28" y="187"/>
                    <a:pt x="0" y="233"/>
                  </a:cubicBezTo>
                  <a:cubicBezTo>
                    <a:pt x="47" y="214"/>
                    <a:pt x="84" y="177"/>
                    <a:pt x="112" y="140"/>
                  </a:cubicBezTo>
                  <a:lnTo>
                    <a:pt x="140" y="75"/>
                  </a:lnTo>
                  <a:cubicBezTo>
                    <a:pt x="158"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3"/>
            <p:cNvSpPr/>
            <p:nvPr/>
          </p:nvSpPr>
          <p:spPr>
            <a:xfrm>
              <a:off x="3851575" y="2437775"/>
              <a:ext cx="10000" cy="2100"/>
            </a:xfrm>
            <a:custGeom>
              <a:rect b="b" l="l" r="r" t="t"/>
              <a:pathLst>
                <a:path extrusionOk="0" h="84" w="400">
                  <a:moveTo>
                    <a:pt x="400" y="0"/>
                  </a:moveTo>
                  <a:cubicBezTo>
                    <a:pt x="325" y="10"/>
                    <a:pt x="270" y="19"/>
                    <a:pt x="204" y="38"/>
                  </a:cubicBezTo>
                  <a:cubicBezTo>
                    <a:pt x="149" y="47"/>
                    <a:pt x="74" y="47"/>
                    <a:pt x="0" y="66"/>
                  </a:cubicBezTo>
                  <a:cubicBezTo>
                    <a:pt x="16" y="76"/>
                    <a:pt x="36" y="81"/>
                    <a:pt x="55" y="81"/>
                  </a:cubicBezTo>
                  <a:cubicBezTo>
                    <a:pt x="68" y="81"/>
                    <a:pt x="81" y="79"/>
                    <a:pt x="93" y="75"/>
                  </a:cubicBezTo>
                  <a:cubicBezTo>
                    <a:pt x="105" y="81"/>
                    <a:pt x="118" y="83"/>
                    <a:pt x="130" y="83"/>
                  </a:cubicBezTo>
                  <a:cubicBezTo>
                    <a:pt x="155" y="83"/>
                    <a:pt x="180" y="75"/>
                    <a:pt x="204" y="75"/>
                  </a:cubicBezTo>
                  <a:cubicBezTo>
                    <a:pt x="270" y="66"/>
                    <a:pt x="344"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3"/>
            <p:cNvSpPr/>
            <p:nvPr/>
          </p:nvSpPr>
          <p:spPr>
            <a:xfrm>
              <a:off x="3854825" y="2434750"/>
              <a:ext cx="7675" cy="2350"/>
            </a:xfrm>
            <a:custGeom>
              <a:rect b="b" l="l" r="r" t="t"/>
              <a:pathLst>
                <a:path extrusionOk="0" h="94" w="307">
                  <a:moveTo>
                    <a:pt x="307" y="1"/>
                  </a:moveTo>
                  <a:cubicBezTo>
                    <a:pt x="270" y="1"/>
                    <a:pt x="251" y="1"/>
                    <a:pt x="223" y="19"/>
                  </a:cubicBezTo>
                  <a:cubicBezTo>
                    <a:pt x="205" y="29"/>
                    <a:pt x="177" y="29"/>
                    <a:pt x="158" y="38"/>
                  </a:cubicBezTo>
                  <a:cubicBezTo>
                    <a:pt x="93" y="66"/>
                    <a:pt x="65" y="75"/>
                    <a:pt x="0" y="84"/>
                  </a:cubicBezTo>
                  <a:cubicBezTo>
                    <a:pt x="28" y="94"/>
                    <a:pt x="47" y="94"/>
                    <a:pt x="84" y="94"/>
                  </a:cubicBezTo>
                  <a:cubicBezTo>
                    <a:pt x="102" y="94"/>
                    <a:pt x="140" y="94"/>
                    <a:pt x="167" y="84"/>
                  </a:cubicBezTo>
                  <a:cubicBezTo>
                    <a:pt x="223" y="75"/>
                    <a:pt x="270"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3"/>
            <p:cNvSpPr/>
            <p:nvPr/>
          </p:nvSpPr>
          <p:spPr>
            <a:xfrm>
              <a:off x="3857150" y="2428025"/>
              <a:ext cx="5600" cy="5600"/>
            </a:xfrm>
            <a:custGeom>
              <a:rect b="b" l="l" r="r" t="t"/>
              <a:pathLst>
                <a:path extrusionOk="0" h="224" w="224">
                  <a:moveTo>
                    <a:pt x="223" y="0"/>
                  </a:moveTo>
                  <a:cubicBezTo>
                    <a:pt x="177" y="28"/>
                    <a:pt x="130" y="65"/>
                    <a:pt x="93" y="102"/>
                  </a:cubicBezTo>
                  <a:cubicBezTo>
                    <a:pt x="65" y="130"/>
                    <a:pt x="28" y="177"/>
                    <a:pt x="0" y="223"/>
                  </a:cubicBezTo>
                  <a:cubicBezTo>
                    <a:pt x="65" y="205"/>
                    <a:pt x="93" y="168"/>
                    <a:pt x="139" y="130"/>
                  </a:cubicBezTo>
                  <a:cubicBezTo>
                    <a:pt x="158" y="121"/>
                    <a:pt x="177" y="102"/>
                    <a:pt x="186" y="75"/>
                  </a:cubicBezTo>
                  <a:lnTo>
                    <a:pt x="22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3"/>
            <p:cNvSpPr/>
            <p:nvPr/>
          </p:nvSpPr>
          <p:spPr>
            <a:xfrm>
              <a:off x="3861775" y="2429650"/>
              <a:ext cx="5850" cy="3500"/>
            </a:xfrm>
            <a:custGeom>
              <a:rect b="b" l="l" r="r" t="t"/>
              <a:pathLst>
                <a:path extrusionOk="0" h="140" w="234">
                  <a:moveTo>
                    <a:pt x="233" y="0"/>
                  </a:moveTo>
                  <a:lnTo>
                    <a:pt x="233" y="0"/>
                  </a:lnTo>
                  <a:cubicBezTo>
                    <a:pt x="187" y="10"/>
                    <a:pt x="140" y="19"/>
                    <a:pt x="112" y="47"/>
                  </a:cubicBezTo>
                  <a:cubicBezTo>
                    <a:pt x="75" y="65"/>
                    <a:pt x="38" y="103"/>
                    <a:pt x="1" y="140"/>
                  </a:cubicBezTo>
                  <a:cubicBezTo>
                    <a:pt x="47" y="140"/>
                    <a:pt x="84" y="112"/>
                    <a:pt x="131" y="93"/>
                  </a:cubicBezTo>
                  <a:cubicBezTo>
                    <a:pt x="168" y="65"/>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3"/>
            <p:cNvSpPr/>
            <p:nvPr/>
          </p:nvSpPr>
          <p:spPr>
            <a:xfrm>
              <a:off x="3864800" y="2432425"/>
              <a:ext cx="7925" cy="4225"/>
            </a:xfrm>
            <a:custGeom>
              <a:rect b="b" l="l" r="r" t="t"/>
              <a:pathLst>
                <a:path extrusionOk="0" h="169" w="317">
                  <a:moveTo>
                    <a:pt x="317" y="1"/>
                  </a:moveTo>
                  <a:lnTo>
                    <a:pt x="317" y="1"/>
                  </a:lnTo>
                  <a:cubicBezTo>
                    <a:pt x="252" y="19"/>
                    <a:pt x="205" y="38"/>
                    <a:pt x="149" y="66"/>
                  </a:cubicBezTo>
                  <a:cubicBezTo>
                    <a:pt x="94" y="84"/>
                    <a:pt x="47" y="122"/>
                    <a:pt x="1" y="168"/>
                  </a:cubicBezTo>
                  <a:cubicBezTo>
                    <a:pt x="66" y="159"/>
                    <a:pt x="112" y="131"/>
                    <a:pt x="159" y="112"/>
                  </a:cubicBezTo>
                  <a:cubicBezTo>
                    <a:pt x="224" y="84"/>
                    <a:pt x="261"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3"/>
            <p:cNvSpPr/>
            <p:nvPr/>
          </p:nvSpPr>
          <p:spPr>
            <a:xfrm>
              <a:off x="3843200" y="2376675"/>
              <a:ext cx="5825" cy="9800"/>
            </a:xfrm>
            <a:custGeom>
              <a:rect b="b" l="l" r="r" t="t"/>
              <a:pathLst>
                <a:path extrusionOk="0" h="392" w="233">
                  <a:moveTo>
                    <a:pt x="233" y="1"/>
                  </a:moveTo>
                  <a:lnTo>
                    <a:pt x="233" y="1"/>
                  </a:lnTo>
                  <a:cubicBezTo>
                    <a:pt x="205" y="20"/>
                    <a:pt x="168" y="38"/>
                    <a:pt x="159" y="75"/>
                  </a:cubicBezTo>
                  <a:cubicBezTo>
                    <a:pt x="121" y="112"/>
                    <a:pt x="94" y="131"/>
                    <a:pt x="75" y="168"/>
                  </a:cubicBezTo>
                  <a:cubicBezTo>
                    <a:pt x="28" y="224"/>
                    <a:pt x="1" y="308"/>
                    <a:pt x="1" y="391"/>
                  </a:cubicBezTo>
                  <a:cubicBezTo>
                    <a:pt x="19" y="354"/>
                    <a:pt x="28" y="317"/>
                    <a:pt x="47" y="280"/>
                  </a:cubicBezTo>
                  <a:cubicBezTo>
                    <a:pt x="75" y="252"/>
                    <a:pt x="84" y="224"/>
                    <a:pt x="112" y="187"/>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3"/>
            <p:cNvSpPr/>
            <p:nvPr/>
          </p:nvSpPr>
          <p:spPr>
            <a:xfrm>
              <a:off x="3843900" y="2381100"/>
              <a:ext cx="3975" cy="8850"/>
            </a:xfrm>
            <a:custGeom>
              <a:rect b="b" l="l" r="r" t="t"/>
              <a:pathLst>
                <a:path extrusionOk="0" h="354" w="159">
                  <a:moveTo>
                    <a:pt x="158" y="1"/>
                  </a:moveTo>
                  <a:lnTo>
                    <a:pt x="158" y="1"/>
                  </a:lnTo>
                  <a:cubicBezTo>
                    <a:pt x="131" y="28"/>
                    <a:pt x="103" y="47"/>
                    <a:pt x="103" y="75"/>
                  </a:cubicBezTo>
                  <a:cubicBezTo>
                    <a:pt x="75" y="93"/>
                    <a:pt x="56" y="121"/>
                    <a:pt x="47" y="149"/>
                  </a:cubicBezTo>
                  <a:cubicBezTo>
                    <a:pt x="10" y="214"/>
                    <a:pt x="0" y="279"/>
                    <a:pt x="10" y="354"/>
                  </a:cubicBezTo>
                  <a:lnTo>
                    <a:pt x="47" y="261"/>
                  </a:lnTo>
                  <a:cubicBezTo>
                    <a:pt x="56" y="233"/>
                    <a:pt x="66" y="196"/>
                    <a:pt x="75" y="177"/>
                  </a:cubicBezTo>
                  <a:cubicBezTo>
                    <a:pt x="103" y="121"/>
                    <a:pt x="140" y="5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3"/>
            <p:cNvSpPr/>
            <p:nvPr/>
          </p:nvSpPr>
          <p:spPr>
            <a:xfrm>
              <a:off x="3844375" y="2386900"/>
              <a:ext cx="3275" cy="9550"/>
            </a:xfrm>
            <a:custGeom>
              <a:rect b="b" l="l" r="r" t="t"/>
              <a:pathLst>
                <a:path extrusionOk="0" h="382" w="131">
                  <a:moveTo>
                    <a:pt x="130" y="1"/>
                  </a:moveTo>
                  <a:lnTo>
                    <a:pt x="130" y="1"/>
                  </a:lnTo>
                  <a:cubicBezTo>
                    <a:pt x="84" y="57"/>
                    <a:pt x="56" y="131"/>
                    <a:pt x="37" y="177"/>
                  </a:cubicBezTo>
                  <a:cubicBezTo>
                    <a:pt x="28" y="214"/>
                    <a:pt x="19" y="242"/>
                    <a:pt x="19" y="280"/>
                  </a:cubicBezTo>
                  <a:cubicBezTo>
                    <a:pt x="0" y="317"/>
                    <a:pt x="0" y="354"/>
                    <a:pt x="19" y="382"/>
                  </a:cubicBezTo>
                  <a:lnTo>
                    <a:pt x="47" y="289"/>
                  </a:lnTo>
                  <a:cubicBezTo>
                    <a:pt x="56" y="270"/>
                    <a:pt x="74" y="233"/>
                    <a:pt x="84" y="196"/>
                  </a:cubicBezTo>
                  <a:cubicBezTo>
                    <a:pt x="112" y="140"/>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3"/>
            <p:cNvSpPr/>
            <p:nvPr/>
          </p:nvSpPr>
          <p:spPr>
            <a:xfrm>
              <a:off x="3840650" y="2393400"/>
              <a:ext cx="1425" cy="10500"/>
            </a:xfrm>
            <a:custGeom>
              <a:rect b="b" l="l" r="r" t="t"/>
              <a:pathLst>
                <a:path extrusionOk="0" h="420" w="57">
                  <a:moveTo>
                    <a:pt x="47" y="1"/>
                  </a:moveTo>
                  <a:cubicBezTo>
                    <a:pt x="10" y="66"/>
                    <a:pt x="0" y="140"/>
                    <a:pt x="0" y="205"/>
                  </a:cubicBezTo>
                  <a:lnTo>
                    <a:pt x="0" y="308"/>
                  </a:lnTo>
                  <a:cubicBezTo>
                    <a:pt x="0" y="345"/>
                    <a:pt x="10" y="382"/>
                    <a:pt x="28" y="419"/>
                  </a:cubicBezTo>
                  <a:lnTo>
                    <a:pt x="38" y="308"/>
                  </a:lnTo>
                  <a:cubicBezTo>
                    <a:pt x="38" y="280"/>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3"/>
            <p:cNvSpPr/>
            <p:nvPr/>
          </p:nvSpPr>
          <p:spPr>
            <a:xfrm>
              <a:off x="3841350" y="2401775"/>
              <a:ext cx="2575" cy="10700"/>
            </a:xfrm>
            <a:custGeom>
              <a:rect b="b" l="l" r="r" t="t"/>
              <a:pathLst>
                <a:path extrusionOk="0" h="428" w="103">
                  <a:moveTo>
                    <a:pt x="102" y="0"/>
                  </a:moveTo>
                  <a:cubicBezTo>
                    <a:pt x="65" y="65"/>
                    <a:pt x="47" y="140"/>
                    <a:pt x="19" y="205"/>
                  </a:cubicBezTo>
                  <a:cubicBezTo>
                    <a:pt x="19" y="242"/>
                    <a:pt x="10" y="279"/>
                    <a:pt x="10" y="307"/>
                  </a:cubicBezTo>
                  <a:cubicBezTo>
                    <a:pt x="0" y="353"/>
                    <a:pt x="10" y="391"/>
                    <a:pt x="19" y="428"/>
                  </a:cubicBezTo>
                  <a:cubicBezTo>
                    <a:pt x="19" y="391"/>
                    <a:pt x="28" y="353"/>
                    <a:pt x="47" y="326"/>
                  </a:cubicBezTo>
                  <a:lnTo>
                    <a:pt x="65" y="223"/>
                  </a:lnTo>
                  <a:cubicBezTo>
                    <a:pt x="75" y="149"/>
                    <a:pt x="102" y="65"/>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3"/>
            <p:cNvSpPr/>
            <p:nvPr/>
          </p:nvSpPr>
          <p:spPr>
            <a:xfrm>
              <a:off x="3866200" y="2394100"/>
              <a:ext cx="2350" cy="4225"/>
            </a:xfrm>
            <a:custGeom>
              <a:rect b="b" l="l" r="r" t="t"/>
              <a:pathLst>
                <a:path extrusionOk="0" h="169" w="94">
                  <a:moveTo>
                    <a:pt x="93" y="1"/>
                  </a:moveTo>
                  <a:cubicBezTo>
                    <a:pt x="75" y="19"/>
                    <a:pt x="47" y="47"/>
                    <a:pt x="28" y="75"/>
                  </a:cubicBezTo>
                  <a:cubicBezTo>
                    <a:pt x="10" y="94"/>
                    <a:pt x="0" y="131"/>
                    <a:pt x="0" y="168"/>
                  </a:cubicBezTo>
                  <a:cubicBezTo>
                    <a:pt x="38" y="159"/>
                    <a:pt x="56" y="122"/>
                    <a:pt x="75" y="94"/>
                  </a:cubicBezTo>
                  <a:cubicBezTo>
                    <a:pt x="84" y="75"/>
                    <a:pt x="9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3"/>
            <p:cNvSpPr/>
            <p:nvPr/>
          </p:nvSpPr>
          <p:spPr>
            <a:xfrm>
              <a:off x="3869925" y="2391325"/>
              <a:ext cx="1875" cy="4425"/>
            </a:xfrm>
            <a:custGeom>
              <a:rect b="b" l="l" r="r" t="t"/>
              <a:pathLst>
                <a:path extrusionOk="0" h="177" w="75">
                  <a:moveTo>
                    <a:pt x="74" y="0"/>
                  </a:moveTo>
                  <a:lnTo>
                    <a:pt x="74" y="0"/>
                  </a:lnTo>
                  <a:cubicBezTo>
                    <a:pt x="47" y="19"/>
                    <a:pt x="28" y="56"/>
                    <a:pt x="19" y="84"/>
                  </a:cubicBezTo>
                  <a:cubicBezTo>
                    <a:pt x="0" y="103"/>
                    <a:pt x="0" y="140"/>
                    <a:pt x="0" y="177"/>
                  </a:cubicBezTo>
                  <a:cubicBezTo>
                    <a:pt x="28" y="149"/>
                    <a:pt x="47" y="130"/>
                    <a:pt x="65" y="93"/>
                  </a:cubicBezTo>
                  <a:cubicBezTo>
                    <a:pt x="74" y="65"/>
                    <a:pt x="74" y="3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3"/>
            <p:cNvSpPr/>
            <p:nvPr/>
          </p:nvSpPr>
          <p:spPr>
            <a:xfrm>
              <a:off x="3841350" y="2416875"/>
              <a:ext cx="1425" cy="7000"/>
            </a:xfrm>
            <a:custGeom>
              <a:rect b="b" l="l" r="r" t="t"/>
              <a:pathLst>
                <a:path extrusionOk="0" h="280" w="57">
                  <a:moveTo>
                    <a:pt x="28" y="0"/>
                  </a:moveTo>
                  <a:cubicBezTo>
                    <a:pt x="10" y="47"/>
                    <a:pt x="0" y="93"/>
                    <a:pt x="10" y="140"/>
                  </a:cubicBezTo>
                  <a:lnTo>
                    <a:pt x="10" y="205"/>
                  </a:lnTo>
                  <a:cubicBezTo>
                    <a:pt x="10" y="233"/>
                    <a:pt x="19" y="251"/>
                    <a:pt x="28" y="279"/>
                  </a:cubicBezTo>
                  <a:cubicBezTo>
                    <a:pt x="47" y="233"/>
                    <a:pt x="56" y="186"/>
                    <a:pt x="56" y="140"/>
                  </a:cubicBezTo>
                  <a:cubicBezTo>
                    <a:pt x="56" y="93"/>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3"/>
            <p:cNvSpPr/>
            <p:nvPr/>
          </p:nvSpPr>
          <p:spPr>
            <a:xfrm>
              <a:off x="3723125" y="2400600"/>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87" y="2720"/>
                    <a:pt x="529" y="2720"/>
                  </a:cubicBezTo>
                  <a:cubicBezTo>
                    <a:pt x="594" y="2720"/>
                    <a:pt x="657" y="2710"/>
                    <a:pt x="706" y="2695"/>
                  </a:cubicBezTo>
                  <a:cubicBezTo>
                    <a:pt x="1338" y="2575"/>
                    <a:pt x="1942" y="2314"/>
                    <a:pt x="2379" y="1859"/>
                  </a:cubicBezTo>
                  <a:cubicBezTo>
                    <a:pt x="2518" y="1720"/>
                    <a:pt x="2648" y="1553"/>
                    <a:pt x="2676" y="1357"/>
                  </a:cubicBezTo>
                  <a:cubicBezTo>
                    <a:pt x="2713" y="1162"/>
                    <a:pt x="2630" y="939"/>
                    <a:pt x="2444" y="856"/>
                  </a:cubicBezTo>
                  <a:cubicBezTo>
                    <a:pt x="2397" y="838"/>
                    <a:pt x="2350" y="830"/>
                    <a:pt x="2301" y="830"/>
                  </a:cubicBezTo>
                  <a:cubicBezTo>
                    <a:pt x="2145" y="830"/>
                    <a:pt x="1982" y="910"/>
                    <a:pt x="1840" y="995"/>
                  </a:cubicBezTo>
                  <a:cubicBezTo>
                    <a:pt x="1923" y="846"/>
                    <a:pt x="1998" y="698"/>
                    <a:pt x="1998" y="531"/>
                  </a:cubicBezTo>
                  <a:cubicBezTo>
                    <a:pt x="2007" y="373"/>
                    <a:pt x="1914" y="196"/>
                    <a:pt x="1747" y="150"/>
                  </a:cubicBezTo>
                  <a:cubicBezTo>
                    <a:pt x="1723" y="143"/>
                    <a:pt x="1700" y="139"/>
                    <a:pt x="1676" y="139"/>
                  </a:cubicBezTo>
                  <a:cubicBezTo>
                    <a:pt x="1538" y="139"/>
                    <a:pt x="1397" y="245"/>
                    <a:pt x="1310" y="363"/>
                  </a:cubicBezTo>
                  <a:cubicBezTo>
                    <a:pt x="1208" y="503"/>
                    <a:pt x="1134" y="661"/>
                    <a:pt x="1013" y="781"/>
                  </a:cubicBezTo>
                  <a:cubicBezTo>
                    <a:pt x="1013" y="614"/>
                    <a:pt x="1022" y="438"/>
                    <a:pt x="95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3"/>
            <p:cNvSpPr/>
            <p:nvPr/>
          </p:nvSpPr>
          <p:spPr>
            <a:xfrm>
              <a:off x="3723350" y="2400200"/>
              <a:ext cx="67625" cy="68250"/>
            </a:xfrm>
            <a:custGeom>
              <a:rect b="b" l="l" r="r" t="t"/>
              <a:pathLst>
                <a:path extrusionOk="0" h="2730" w="2705">
                  <a:moveTo>
                    <a:pt x="566" y="1"/>
                  </a:moveTo>
                  <a:cubicBezTo>
                    <a:pt x="502" y="1"/>
                    <a:pt x="437" y="20"/>
                    <a:pt x="381" y="54"/>
                  </a:cubicBezTo>
                  <a:cubicBezTo>
                    <a:pt x="316" y="101"/>
                    <a:pt x="261" y="156"/>
                    <a:pt x="223" y="221"/>
                  </a:cubicBezTo>
                  <a:cubicBezTo>
                    <a:pt x="140" y="361"/>
                    <a:pt x="93" y="528"/>
                    <a:pt x="75" y="677"/>
                  </a:cubicBezTo>
                  <a:cubicBezTo>
                    <a:pt x="19" y="992"/>
                    <a:pt x="1" y="1308"/>
                    <a:pt x="19" y="1615"/>
                  </a:cubicBezTo>
                  <a:cubicBezTo>
                    <a:pt x="47" y="1931"/>
                    <a:pt x="93" y="2247"/>
                    <a:pt x="186" y="2544"/>
                  </a:cubicBezTo>
                  <a:cubicBezTo>
                    <a:pt x="103" y="2247"/>
                    <a:pt x="47" y="1931"/>
                    <a:pt x="38" y="1615"/>
                  </a:cubicBezTo>
                  <a:cubicBezTo>
                    <a:pt x="28" y="1308"/>
                    <a:pt x="47" y="992"/>
                    <a:pt x="103" y="686"/>
                  </a:cubicBezTo>
                  <a:cubicBezTo>
                    <a:pt x="131" y="537"/>
                    <a:pt x="177" y="389"/>
                    <a:pt x="251" y="259"/>
                  </a:cubicBezTo>
                  <a:cubicBezTo>
                    <a:pt x="307" y="203"/>
                    <a:pt x="344" y="147"/>
                    <a:pt x="409" y="101"/>
                  </a:cubicBezTo>
                  <a:cubicBezTo>
                    <a:pt x="452" y="72"/>
                    <a:pt x="511" y="60"/>
                    <a:pt x="565" y="60"/>
                  </a:cubicBezTo>
                  <a:cubicBezTo>
                    <a:pt x="582" y="60"/>
                    <a:pt x="598" y="61"/>
                    <a:pt x="614" y="63"/>
                  </a:cubicBezTo>
                  <a:cubicBezTo>
                    <a:pt x="688" y="73"/>
                    <a:pt x="753" y="119"/>
                    <a:pt x="800" y="166"/>
                  </a:cubicBezTo>
                  <a:cubicBezTo>
                    <a:pt x="846" y="221"/>
                    <a:pt x="892" y="286"/>
                    <a:pt x="902" y="351"/>
                  </a:cubicBezTo>
                  <a:cubicBezTo>
                    <a:pt x="948" y="491"/>
                    <a:pt x="939" y="658"/>
                    <a:pt x="930" y="807"/>
                  </a:cubicBezTo>
                  <a:lnTo>
                    <a:pt x="930" y="909"/>
                  </a:lnTo>
                  <a:lnTo>
                    <a:pt x="995" y="844"/>
                  </a:lnTo>
                  <a:cubicBezTo>
                    <a:pt x="1125" y="714"/>
                    <a:pt x="1199" y="547"/>
                    <a:pt x="1301" y="416"/>
                  </a:cubicBezTo>
                  <a:cubicBezTo>
                    <a:pt x="1348" y="361"/>
                    <a:pt x="1403" y="305"/>
                    <a:pt x="1478" y="259"/>
                  </a:cubicBezTo>
                  <a:cubicBezTo>
                    <a:pt x="1532" y="228"/>
                    <a:pt x="1592" y="210"/>
                    <a:pt x="1648" y="210"/>
                  </a:cubicBezTo>
                  <a:cubicBezTo>
                    <a:pt x="1660" y="210"/>
                    <a:pt x="1671" y="210"/>
                    <a:pt x="1682" y="212"/>
                  </a:cubicBezTo>
                  <a:cubicBezTo>
                    <a:pt x="1756" y="221"/>
                    <a:pt x="1812" y="268"/>
                    <a:pt x="1859" y="333"/>
                  </a:cubicBezTo>
                  <a:cubicBezTo>
                    <a:pt x="1896" y="389"/>
                    <a:pt x="1914" y="472"/>
                    <a:pt x="1914" y="537"/>
                  </a:cubicBezTo>
                  <a:cubicBezTo>
                    <a:pt x="1914" y="686"/>
                    <a:pt x="1849" y="844"/>
                    <a:pt x="1775" y="992"/>
                  </a:cubicBezTo>
                  <a:lnTo>
                    <a:pt x="1710" y="1132"/>
                  </a:lnTo>
                  <a:lnTo>
                    <a:pt x="1831" y="1048"/>
                  </a:lnTo>
                  <a:cubicBezTo>
                    <a:pt x="1914" y="1002"/>
                    <a:pt x="1989" y="955"/>
                    <a:pt x="2063" y="937"/>
                  </a:cubicBezTo>
                  <a:cubicBezTo>
                    <a:pt x="2147" y="900"/>
                    <a:pt x="2230" y="890"/>
                    <a:pt x="2314" y="890"/>
                  </a:cubicBezTo>
                  <a:cubicBezTo>
                    <a:pt x="2388" y="900"/>
                    <a:pt x="2463" y="937"/>
                    <a:pt x="2518" y="992"/>
                  </a:cubicBezTo>
                  <a:cubicBezTo>
                    <a:pt x="2574" y="1048"/>
                    <a:pt x="2602" y="1132"/>
                    <a:pt x="2611" y="1215"/>
                  </a:cubicBezTo>
                  <a:cubicBezTo>
                    <a:pt x="2621" y="1290"/>
                    <a:pt x="2611" y="1383"/>
                    <a:pt x="2593" y="1466"/>
                  </a:cubicBezTo>
                  <a:cubicBezTo>
                    <a:pt x="2565" y="1550"/>
                    <a:pt x="2518" y="1624"/>
                    <a:pt x="2463" y="1699"/>
                  </a:cubicBezTo>
                  <a:cubicBezTo>
                    <a:pt x="2416" y="1773"/>
                    <a:pt x="2342" y="1838"/>
                    <a:pt x="2286" y="1894"/>
                  </a:cubicBezTo>
                  <a:cubicBezTo>
                    <a:pt x="2230" y="1968"/>
                    <a:pt x="2156" y="2024"/>
                    <a:pt x="2091" y="2080"/>
                  </a:cubicBezTo>
                  <a:cubicBezTo>
                    <a:pt x="1812" y="2302"/>
                    <a:pt x="1487" y="2479"/>
                    <a:pt x="1153" y="2591"/>
                  </a:cubicBezTo>
                  <a:cubicBezTo>
                    <a:pt x="976" y="2646"/>
                    <a:pt x="800" y="2693"/>
                    <a:pt x="623" y="2721"/>
                  </a:cubicBezTo>
                  <a:cubicBezTo>
                    <a:pt x="585" y="2724"/>
                    <a:pt x="546" y="2727"/>
                    <a:pt x="509" y="2727"/>
                  </a:cubicBezTo>
                  <a:cubicBezTo>
                    <a:pt x="456" y="2727"/>
                    <a:pt x="406" y="2722"/>
                    <a:pt x="363" y="2711"/>
                  </a:cubicBezTo>
                  <a:cubicBezTo>
                    <a:pt x="316" y="2693"/>
                    <a:pt x="279" y="2674"/>
                    <a:pt x="242" y="2637"/>
                  </a:cubicBezTo>
                  <a:cubicBezTo>
                    <a:pt x="205" y="2600"/>
                    <a:pt x="187" y="2573"/>
                    <a:pt x="177" y="2527"/>
                  </a:cubicBezTo>
                  <a:lnTo>
                    <a:pt x="177" y="2527"/>
                  </a:lnTo>
                  <a:cubicBezTo>
                    <a:pt x="187" y="2573"/>
                    <a:pt x="205" y="2600"/>
                    <a:pt x="233" y="2637"/>
                  </a:cubicBezTo>
                  <a:cubicBezTo>
                    <a:pt x="270" y="2674"/>
                    <a:pt x="298" y="2693"/>
                    <a:pt x="344" y="2711"/>
                  </a:cubicBezTo>
                  <a:cubicBezTo>
                    <a:pt x="428" y="2730"/>
                    <a:pt x="521" y="2730"/>
                    <a:pt x="614" y="2730"/>
                  </a:cubicBezTo>
                  <a:cubicBezTo>
                    <a:pt x="790" y="2711"/>
                    <a:pt x="967" y="2665"/>
                    <a:pt x="1134" y="2600"/>
                  </a:cubicBezTo>
                  <a:cubicBezTo>
                    <a:pt x="1487" y="2498"/>
                    <a:pt x="1812" y="2340"/>
                    <a:pt x="2100" y="2117"/>
                  </a:cubicBezTo>
                  <a:lnTo>
                    <a:pt x="2314" y="1940"/>
                  </a:lnTo>
                  <a:cubicBezTo>
                    <a:pt x="2379" y="1884"/>
                    <a:pt x="2435" y="1810"/>
                    <a:pt x="2500" y="1745"/>
                  </a:cubicBezTo>
                  <a:cubicBezTo>
                    <a:pt x="2574" y="1680"/>
                    <a:pt x="2639" y="1596"/>
                    <a:pt x="2658" y="1503"/>
                  </a:cubicBezTo>
                  <a:cubicBezTo>
                    <a:pt x="2695" y="1411"/>
                    <a:pt x="2704" y="1318"/>
                    <a:pt x="2695" y="1225"/>
                  </a:cubicBezTo>
                  <a:cubicBezTo>
                    <a:pt x="2686" y="1132"/>
                    <a:pt x="2648" y="1039"/>
                    <a:pt x="2593" y="955"/>
                  </a:cubicBezTo>
                  <a:cubicBezTo>
                    <a:pt x="2528" y="872"/>
                    <a:pt x="2425" y="825"/>
                    <a:pt x="2333" y="816"/>
                  </a:cubicBezTo>
                  <a:cubicBezTo>
                    <a:pt x="2315" y="814"/>
                    <a:pt x="2298" y="814"/>
                    <a:pt x="2281" y="814"/>
                  </a:cubicBezTo>
                  <a:cubicBezTo>
                    <a:pt x="2198" y="814"/>
                    <a:pt x="2121" y="832"/>
                    <a:pt x="2045" y="862"/>
                  </a:cubicBezTo>
                  <a:cubicBezTo>
                    <a:pt x="1998" y="872"/>
                    <a:pt x="1961" y="900"/>
                    <a:pt x="1914" y="918"/>
                  </a:cubicBezTo>
                  <a:cubicBezTo>
                    <a:pt x="1924" y="890"/>
                    <a:pt x="1952" y="853"/>
                    <a:pt x="1961" y="816"/>
                  </a:cubicBezTo>
                  <a:cubicBezTo>
                    <a:pt x="1998" y="732"/>
                    <a:pt x="2007" y="639"/>
                    <a:pt x="2007" y="547"/>
                  </a:cubicBezTo>
                  <a:cubicBezTo>
                    <a:pt x="2007" y="454"/>
                    <a:pt x="1989" y="361"/>
                    <a:pt x="1933" y="286"/>
                  </a:cubicBezTo>
                  <a:cubicBezTo>
                    <a:pt x="1877" y="203"/>
                    <a:pt x="1794" y="147"/>
                    <a:pt x="1701" y="119"/>
                  </a:cubicBezTo>
                  <a:cubicBezTo>
                    <a:pt x="1681" y="115"/>
                    <a:pt x="1660" y="113"/>
                    <a:pt x="1639" y="113"/>
                  </a:cubicBezTo>
                  <a:cubicBezTo>
                    <a:pt x="1562" y="113"/>
                    <a:pt x="1482" y="138"/>
                    <a:pt x="1431" y="175"/>
                  </a:cubicBezTo>
                  <a:cubicBezTo>
                    <a:pt x="1348" y="221"/>
                    <a:pt x="1292" y="296"/>
                    <a:pt x="1236" y="361"/>
                  </a:cubicBezTo>
                  <a:cubicBezTo>
                    <a:pt x="1153" y="472"/>
                    <a:pt x="1097" y="584"/>
                    <a:pt x="1023" y="686"/>
                  </a:cubicBezTo>
                  <a:cubicBezTo>
                    <a:pt x="1023" y="574"/>
                    <a:pt x="1013" y="444"/>
                    <a:pt x="976" y="333"/>
                  </a:cubicBezTo>
                  <a:cubicBezTo>
                    <a:pt x="948" y="249"/>
                    <a:pt x="911" y="175"/>
                    <a:pt x="846" y="119"/>
                  </a:cubicBezTo>
                  <a:cubicBezTo>
                    <a:pt x="790" y="63"/>
                    <a:pt x="707" y="17"/>
                    <a:pt x="632" y="8"/>
                  </a:cubicBezTo>
                  <a:cubicBezTo>
                    <a:pt x="611" y="3"/>
                    <a:pt x="588"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3"/>
            <p:cNvSpPr/>
            <p:nvPr/>
          </p:nvSpPr>
          <p:spPr>
            <a:xfrm>
              <a:off x="3730325" y="2420350"/>
              <a:ext cx="17675" cy="46725"/>
            </a:xfrm>
            <a:custGeom>
              <a:rect b="b" l="l" r="r" t="t"/>
              <a:pathLst>
                <a:path extrusionOk="0" h="1869" w="707">
                  <a:moveTo>
                    <a:pt x="706" y="1"/>
                  </a:moveTo>
                  <a:lnTo>
                    <a:pt x="706" y="1"/>
                  </a:lnTo>
                  <a:cubicBezTo>
                    <a:pt x="651" y="149"/>
                    <a:pt x="595" y="317"/>
                    <a:pt x="548" y="465"/>
                  </a:cubicBezTo>
                  <a:lnTo>
                    <a:pt x="372" y="939"/>
                  </a:lnTo>
                  <a:lnTo>
                    <a:pt x="195" y="1404"/>
                  </a:lnTo>
                  <a:cubicBezTo>
                    <a:pt x="167" y="1487"/>
                    <a:pt x="140" y="1552"/>
                    <a:pt x="102" y="1636"/>
                  </a:cubicBezTo>
                  <a:cubicBezTo>
                    <a:pt x="65" y="1719"/>
                    <a:pt x="37" y="1803"/>
                    <a:pt x="0" y="1868"/>
                  </a:cubicBezTo>
                  <a:cubicBezTo>
                    <a:pt x="93" y="1729"/>
                    <a:pt x="149" y="1571"/>
                    <a:pt x="223" y="1413"/>
                  </a:cubicBezTo>
                  <a:cubicBezTo>
                    <a:pt x="288" y="1264"/>
                    <a:pt x="353" y="1116"/>
                    <a:pt x="409" y="948"/>
                  </a:cubicBezTo>
                  <a:cubicBezTo>
                    <a:pt x="465" y="790"/>
                    <a:pt x="521" y="642"/>
                    <a:pt x="567" y="475"/>
                  </a:cubicBezTo>
                  <a:cubicBezTo>
                    <a:pt x="613" y="326"/>
                    <a:pt x="660" y="159"/>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3"/>
            <p:cNvSpPr/>
            <p:nvPr/>
          </p:nvSpPr>
          <p:spPr>
            <a:xfrm>
              <a:off x="3732175" y="2426400"/>
              <a:ext cx="36500" cy="41825"/>
            </a:xfrm>
            <a:custGeom>
              <a:rect b="b" l="l" r="r" t="t"/>
              <a:pathLst>
                <a:path extrusionOk="0" h="1673" w="1460">
                  <a:moveTo>
                    <a:pt x="1459" y="0"/>
                  </a:moveTo>
                  <a:lnTo>
                    <a:pt x="1459" y="0"/>
                  </a:lnTo>
                  <a:cubicBezTo>
                    <a:pt x="1329" y="130"/>
                    <a:pt x="1208" y="270"/>
                    <a:pt x="1069" y="409"/>
                  </a:cubicBezTo>
                  <a:cubicBezTo>
                    <a:pt x="939" y="539"/>
                    <a:pt x="818" y="678"/>
                    <a:pt x="697" y="818"/>
                  </a:cubicBezTo>
                  <a:cubicBezTo>
                    <a:pt x="577" y="957"/>
                    <a:pt x="447" y="1097"/>
                    <a:pt x="335" y="1236"/>
                  </a:cubicBezTo>
                  <a:cubicBezTo>
                    <a:pt x="214" y="1375"/>
                    <a:pt x="103" y="1524"/>
                    <a:pt x="1" y="1673"/>
                  </a:cubicBezTo>
                  <a:cubicBezTo>
                    <a:pt x="47" y="1608"/>
                    <a:pt x="112" y="1533"/>
                    <a:pt x="168" y="1468"/>
                  </a:cubicBezTo>
                  <a:cubicBezTo>
                    <a:pt x="233" y="1394"/>
                    <a:pt x="298" y="1329"/>
                    <a:pt x="354" y="1254"/>
                  </a:cubicBezTo>
                  <a:lnTo>
                    <a:pt x="725" y="836"/>
                  </a:lnTo>
                  <a:lnTo>
                    <a:pt x="1097" y="418"/>
                  </a:lnTo>
                  <a:cubicBezTo>
                    <a:pt x="1218" y="279"/>
                    <a:pt x="1348" y="140"/>
                    <a:pt x="14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3"/>
            <p:cNvSpPr/>
            <p:nvPr/>
          </p:nvSpPr>
          <p:spPr>
            <a:xfrm>
              <a:off x="3739375" y="2438700"/>
              <a:ext cx="4900" cy="13275"/>
            </a:xfrm>
            <a:custGeom>
              <a:rect b="b" l="l" r="r" t="t"/>
              <a:pathLst>
                <a:path extrusionOk="0" h="531" w="196">
                  <a:moveTo>
                    <a:pt x="196" y="1"/>
                  </a:moveTo>
                  <a:lnTo>
                    <a:pt x="196" y="1"/>
                  </a:lnTo>
                  <a:cubicBezTo>
                    <a:pt x="149" y="75"/>
                    <a:pt x="112" y="168"/>
                    <a:pt x="84" y="251"/>
                  </a:cubicBezTo>
                  <a:cubicBezTo>
                    <a:pt x="66" y="298"/>
                    <a:pt x="47" y="344"/>
                    <a:pt x="38" y="391"/>
                  </a:cubicBezTo>
                  <a:lnTo>
                    <a:pt x="1" y="530"/>
                  </a:lnTo>
                  <a:cubicBezTo>
                    <a:pt x="19" y="484"/>
                    <a:pt x="47" y="447"/>
                    <a:pt x="66" y="400"/>
                  </a:cubicBezTo>
                  <a:cubicBezTo>
                    <a:pt x="93" y="372"/>
                    <a:pt x="112" y="317"/>
                    <a:pt x="131" y="270"/>
                  </a:cubicBezTo>
                  <a:cubicBezTo>
                    <a:pt x="159" y="186"/>
                    <a:pt x="186" y="9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3"/>
            <p:cNvSpPr/>
            <p:nvPr/>
          </p:nvSpPr>
          <p:spPr>
            <a:xfrm>
              <a:off x="3745425" y="2434050"/>
              <a:ext cx="2100" cy="8400"/>
            </a:xfrm>
            <a:custGeom>
              <a:rect b="b" l="l" r="r" t="t"/>
              <a:pathLst>
                <a:path extrusionOk="0" h="336" w="84">
                  <a:moveTo>
                    <a:pt x="65" y="1"/>
                  </a:moveTo>
                  <a:cubicBezTo>
                    <a:pt x="37" y="47"/>
                    <a:pt x="28" y="103"/>
                    <a:pt x="19" y="168"/>
                  </a:cubicBezTo>
                  <a:cubicBezTo>
                    <a:pt x="19" y="196"/>
                    <a:pt x="9" y="233"/>
                    <a:pt x="9" y="252"/>
                  </a:cubicBezTo>
                  <a:cubicBezTo>
                    <a:pt x="9" y="280"/>
                    <a:pt x="9" y="298"/>
                    <a:pt x="0" y="335"/>
                  </a:cubicBezTo>
                  <a:cubicBezTo>
                    <a:pt x="19" y="307"/>
                    <a:pt x="37" y="280"/>
                    <a:pt x="47" y="252"/>
                  </a:cubicBezTo>
                  <a:cubicBezTo>
                    <a:pt x="56" y="233"/>
                    <a:pt x="56" y="196"/>
                    <a:pt x="65" y="168"/>
                  </a:cubicBezTo>
                  <a:cubicBezTo>
                    <a:pt x="84" y="112"/>
                    <a:pt x="84" y="5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3"/>
            <p:cNvSpPr/>
            <p:nvPr/>
          </p:nvSpPr>
          <p:spPr>
            <a:xfrm>
              <a:off x="3745175" y="2435225"/>
              <a:ext cx="6075" cy="11625"/>
            </a:xfrm>
            <a:custGeom>
              <a:rect b="b" l="l" r="r" t="t"/>
              <a:pathLst>
                <a:path extrusionOk="0" h="465" w="243">
                  <a:moveTo>
                    <a:pt x="242" y="0"/>
                  </a:moveTo>
                  <a:lnTo>
                    <a:pt x="242" y="0"/>
                  </a:lnTo>
                  <a:cubicBezTo>
                    <a:pt x="196" y="65"/>
                    <a:pt x="150" y="149"/>
                    <a:pt x="103" y="214"/>
                  </a:cubicBezTo>
                  <a:lnTo>
                    <a:pt x="1" y="465"/>
                  </a:lnTo>
                  <a:cubicBezTo>
                    <a:pt x="38" y="428"/>
                    <a:pt x="57" y="390"/>
                    <a:pt x="84" y="353"/>
                  </a:cubicBezTo>
                  <a:cubicBezTo>
                    <a:pt x="103" y="325"/>
                    <a:pt x="131" y="279"/>
                    <a:pt x="150" y="242"/>
                  </a:cubicBezTo>
                  <a:cubicBezTo>
                    <a:pt x="187" y="168"/>
                    <a:pt x="22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3"/>
            <p:cNvSpPr/>
            <p:nvPr/>
          </p:nvSpPr>
          <p:spPr>
            <a:xfrm>
              <a:off x="3737750" y="2451025"/>
              <a:ext cx="5125" cy="6750"/>
            </a:xfrm>
            <a:custGeom>
              <a:rect b="b" l="l" r="r" t="t"/>
              <a:pathLst>
                <a:path extrusionOk="0" h="270" w="205">
                  <a:moveTo>
                    <a:pt x="205" y="0"/>
                  </a:moveTo>
                  <a:cubicBezTo>
                    <a:pt x="140" y="28"/>
                    <a:pt x="112" y="74"/>
                    <a:pt x="84" y="121"/>
                  </a:cubicBezTo>
                  <a:cubicBezTo>
                    <a:pt x="56" y="167"/>
                    <a:pt x="19" y="214"/>
                    <a:pt x="1" y="269"/>
                  </a:cubicBezTo>
                  <a:cubicBezTo>
                    <a:pt x="56" y="251"/>
                    <a:pt x="84" y="204"/>
                    <a:pt x="121" y="158"/>
                  </a:cubicBezTo>
                  <a:cubicBezTo>
                    <a:pt x="158" y="112"/>
                    <a:pt x="177"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3"/>
            <p:cNvSpPr/>
            <p:nvPr/>
          </p:nvSpPr>
          <p:spPr>
            <a:xfrm>
              <a:off x="3765150" y="2412450"/>
              <a:ext cx="3525" cy="11650"/>
            </a:xfrm>
            <a:custGeom>
              <a:rect b="b" l="l" r="r" t="t"/>
              <a:pathLst>
                <a:path extrusionOk="0" h="466" w="141">
                  <a:moveTo>
                    <a:pt x="140" y="1"/>
                  </a:moveTo>
                  <a:lnTo>
                    <a:pt x="140" y="1"/>
                  </a:lnTo>
                  <a:cubicBezTo>
                    <a:pt x="103" y="84"/>
                    <a:pt x="84" y="149"/>
                    <a:pt x="75" y="233"/>
                  </a:cubicBezTo>
                  <a:cubicBezTo>
                    <a:pt x="57" y="270"/>
                    <a:pt x="47" y="317"/>
                    <a:pt x="38" y="354"/>
                  </a:cubicBezTo>
                  <a:cubicBezTo>
                    <a:pt x="29" y="382"/>
                    <a:pt x="10" y="428"/>
                    <a:pt x="1" y="465"/>
                  </a:cubicBezTo>
                  <a:cubicBezTo>
                    <a:pt x="38" y="447"/>
                    <a:pt x="57" y="400"/>
                    <a:pt x="75" y="363"/>
                  </a:cubicBezTo>
                  <a:cubicBezTo>
                    <a:pt x="84" y="326"/>
                    <a:pt x="94" y="280"/>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3"/>
            <p:cNvSpPr/>
            <p:nvPr/>
          </p:nvSpPr>
          <p:spPr>
            <a:xfrm>
              <a:off x="3761675" y="2420125"/>
              <a:ext cx="2575" cy="8150"/>
            </a:xfrm>
            <a:custGeom>
              <a:rect b="b" l="l" r="r" t="t"/>
              <a:pathLst>
                <a:path extrusionOk="0" h="326" w="103">
                  <a:moveTo>
                    <a:pt x="103" y="0"/>
                  </a:moveTo>
                  <a:cubicBezTo>
                    <a:pt x="84" y="47"/>
                    <a:pt x="56" y="103"/>
                    <a:pt x="47" y="158"/>
                  </a:cubicBezTo>
                  <a:cubicBezTo>
                    <a:pt x="28" y="214"/>
                    <a:pt x="10" y="261"/>
                    <a:pt x="1" y="326"/>
                  </a:cubicBezTo>
                  <a:cubicBezTo>
                    <a:pt x="28" y="298"/>
                    <a:pt x="47" y="279"/>
                    <a:pt x="56" y="251"/>
                  </a:cubicBezTo>
                  <a:cubicBezTo>
                    <a:pt x="75" y="233"/>
                    <a:pt x="84" y="195"/>
                    <a:pt x="93" y="168"/>
                  </a:cubicBezTo>
                  <a:cubicBezTo>
                    <a:pt x="93" y="149"/>
                    <a:pt x="103" y="121"/>
                    <a:pt x="103" y="93"/>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3"/>
            <p:cNvSpPr/>
            <p:nvPr/>
          </p:nvSpPr>
          <p:spPr>
            <a:xfrm>
              <a:off x="3765400" y="2410375"/>
              <a:ext cx="1175" cy="4650"/>
            </a:xfrm>
            <a:custGeom>
              <a:rect b="b" l="l" r="r" t="t"/>
              <a:pathLst>
                <a:path extrusionOk="0" h="186" w="47">
                  <a:moveTo>
                    <a:pt x="28" y="0"/>
                  </a:moveTo>
                  <a:cubicBezTo>
                    <a:pt x="0" y="37"/>
                    <a:pt x="0" y="74"/>
                    <a:pt x="0" y="93"/>
                  </a:cubicBezTo>
                  <a:lnTo>
                    <a:pt x="0" y="140"/>
                  </a:lnTo>
                  <a:lnTo>
                    <a:pt x="0" y="186"/>
                  </a:lnTo>
                  <a:cubicBezTo>
                    <a:pt x="28" y="167"/>
                    <a:pt x="47" y="130"/>
                    <a:pt x="47" y="93"/>
                  </a:cubicBezTo>
                  <a:lnTo>
                    <a:pt x="47" y="47"/>
                  </a:lnTo>
                  <a:cubicBezTo>
                    <a:pt x="47" y="37"/>
                    <a:pt x="3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3"/>
            <p:cNvSpPr/>
            <p:nvPr/>
          </p:nvSpPr>
          <p:spPr>
            <a:xfrm>
              <a:off x="3783750" y="2428725"/>
              <a:ext cx="3500" cy="10925"/>
            </a:xfrm>
            <a:custGeom>
              <a:rect b="b" l="l" r="r" t="t"/>
              <a:pathLst>
                <a:path extrusionOk="0" h="437" w="140">
                  <a:moveTo>
                    <a:pt x="56" y="0"/>
                  </a:moveTo>
                  <a:lnTo>
                    <a:pt x="56" y="0"/>
                  </a:lnTo>
                  <a:cubicBezTo>
                    <a:pt x="93" y="74"/>
                    <a:pt x="102" y="149"/>
                    <a:pt x="84" y="223"/>
                  </a:cubicBezTo>
                  <a:lnTo>
                    <a:pt x="47" y="325"/>
                  </a:lnTo>
                  <a:cubicBezTo>
                    <a:pt x="37" y="344"/>
                    <a:pt x="37" y="362"/>
                    <a:pt x="19" y="381"/>
                  </a:cubicBezTo>
                  <a:cubicBezTo>
                    <a:pt x="9" y="409"/>
                    <a:pt x="9" y="418"/>
                    <a:pt x="0" y="437"/>
                  </a:cubicBezTo>
                  <a:cubicBezTo>
                    <a:pt x="9" y="418"/>
                    <a:pt x="37" y="409"/>
                    <a:pt x="47" y="400"/>
                  </a:cubicBezTo>
                  <a:cubicBezTo>
                    <a:pt x="56" y="381"/>
                    <a:pt x="74" y="362"/>
                    <a:pt x="84" y="353"/>
                  </a:cubicBezTo>
                  <a:cubicBezTo>
                    <a:pt x="102" y="316"/>
                    <a:pt x="121" y="279"/>
                    <a:pt x="130" y="232"/>
                  </a:cubicBezTo>
                  <a:cubicBezTo>
                    <a:pt x="140" y="186"/>
                    <a:pt x="140" y="149"/>
                    <a:pt x="130" y="102"/>
                  </a:cubicBezTo>
                  <a:cubicBezTo>
                    <a:pt x="121" y="56"/>
                    <a:pt x="93"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3"/>
            <p:cNvSpPr/>
            <p:nvPr/>
          </p:nvSpPr>
          <p:spPr>
            <a:xfrm>
              <a:off x="3777700" y="2435450"/>
              <a:ext cx="6300" cy="8400"/>
            </a:xfrm>
            <a:custGeom>
              <a:rect b="b" l="l" r="r" t="t"/>
              <a:pathLst>
                <a:path extrusionOk="0" h="336" w="252">
                  <a:moveTo>
                    <a:pt x="251" y="1"/>
                  </a:moveTo>
                  <a:lnTo>
                    <a:pt x="251" y="1"/>
                  </a:lnTo>
                  <a:cubicBezTo>
                    <a:pt x="233" y="38"/>
                    <a:pt x="205" y="56"/>
                    <a:pt x="186" y="66"/>
                  </a:cubicBezTo>
                  <a:cubicBezTo>
                    <a:pt x="177" y="103"/>
                    <a:pt x="149" y="131"/>
                    <a:pt x="131" y="159"/>
                  </a:cubicBezTo>
                  <a:lnTo>
                    <a:pt x="66" y="251"/>
                  </a:lnTo>
                  <a:cubicBezTo>
                    <a:pt x="47" y="279"/>
                    <a:pt x="19" y="316"/>
                    <a:pt x="1" y="335"/>
                  </a:cubicBezTo>
                  <a:cubicBezTo>
                    <a:pt x="38" y="326"/>
                    <a:pt x="66" y="298"/>
                    <a:pt x="93" y="279"/>
                  </a:cubicBezTo>
                  <a:cubicBezTo>
                    <a:pt x="112" y="251"/>
                    <a:pt x="140" y="233"/>
                    <a:pt x="159" y="196"/>
                  </a:cubicBezTo>
                  <a:cubicBezTo>
                    <a:pt x="196" y="140"/>
                    <a:pt x="233" y="6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3"/>
            <p:cNvSpPr/>
            <p:nvPr/>
          </p:nvSpPr>
          <p:spPr>
            <a:xfrm>
              <a:off x="3775150" y="2443350"/>
              <a:ext cx="7450" cy="6075"/>
            </a:xfrm>
            <a:custGeom>
              <a:rect b="b" l="l" r="r" t="t"/>
              <a:pathLst>
                <a:path extrusionOk="0" h="243" w="298">
                  <a:moveTo>
                    <a:pt x="298" y="0"/>
                  </a:moveTo>
                  <a:cubicBezTo>
                    <a:pt x="242" y="28"/>
                    <a:pt x="195" y="75"/>
                    <a:pt x="140" y="112"/>
                  </a:cubicBezTo>
                  <a:cubicBezTo>
                    <a:pt x="93" y="149"/>
                    <a:pt x="47" y="196"/>
                    <a:pt x="0" y="242"/>
                  </a:cubicBezTo>
                  <a:cubicBezTo>
                    <a:pt x="28" y="242"/>
                    <a:pt x="56" y="214"/>
                    <a:pt x="93" y="205"/>
                  </a:cubicBezTo>
                  <a:cubicBezTo>
                    <a:pt x="121" y="196"/>
                    <a:pt x="149" y="168"/>
                    <a:pt x="168" y="149"/>
                  </a:cubicBezTo>
                  <a:lnTo>
                    <a:pt x="242" y="75"/>
                  </a:lnTo>
                  <a:cubicBezTo>
                    <a:pt x="261" y="56"/>
                    <a:pt x="288"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3"/>
            <p:cNvSpPr/>
            <p:nvPr/>
          </p:nvSpPr>
          <p:spPr>
            <a:xfrm>
              <a:off x="3778625" y="2434300"/>
              <a:ext cx="3750" cy="5825"/>
            </a:xfrm>
            <a:custGeom>
              <a:rect b="b" l="l" r="r" t="t"/>
              <a:pathLst>
                <a:path extrusionOk="0" h="233" w="150">
                  <a:moveTo>
                    <a:pt x="149" y="0"/>
                  </a:moveTo>
                  <a:cubicBezTo>
                    <a:pt x="112" y="37"/>
                    <a:pt x="94" y="65"/>
                    <a:pt x="66" y="112"/>
                  </a:cubicBezTo>
                  <a:cubicBezTo>
                    <a:pt x="47" y="149"/>
                    <a:pt x="19" y="186"/>
                    <a:pt x="1" y="232"/>
                  </a:cubicBezTo>
                  <a:cubicBezTo>
                    <a:pt x="47" y="205"/>
                    <a:pt x="75" y="177"/>
                    <a:pt x="103" y="139"/>
                  </a:cubicBezTo>
                  <a:lnTo>
                    <a:pt x="140" y="65"/>
                  </a:lnTo>
                  <a:cubicBezTo>
                    <a:pt x="149" y="47"/>
                    <a:pt x="149"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3"/>
            <p:cNvSpPr/>
            <p:nvPr/>
          </p:nvSpPr>
          <p:spPr>
            <a:xfrm>
              <a:off x="3737050" y="2464950"/>
              <a:ext cx="9775" cy="2225"/>
            </a:xfrm>
            <a:custGeom>
              <a:rect b="b" l="l" r="r" t="t"/>
              <a:pathLst>
                <a:path extrusionOk="0" h="89" w="391">
                  <a:moveTo>
                    <a:pt x="391" y="1"/>
                  </a:moveTo>
                  <a:cubicBezTo>
                    <a:pt x="326" y="19"/>
                    <a:pt x="261" y="28"/>
                    <a:pt x="196" y="38"/>
                  </a:cubicBezTo>
                  <a:cubicBezTo>
                    <a:pt x="140" y="47"/>
                    <a:pt x="66" y="47"/>
                    <a:pt x="1" y="75"/>
                  </a:cubicBezTo>
                  <a:cubicBezTo>
                    <a:pt x="38" y="84"/>
                    <a:pt x="66" y="84"/>
                    <a:pt x="94" y="84"/>
                  </a:cubicBezTo>
                  <a:cubicBezTo>
                    <a:pt x="106" y="87"/>
                    <a:pt x="117" y="88"/>
                    <a:pt x="128" y="88"/>
                  </a:cubicBezTo>
                  <a:cubicBezTo>
                    <a:pt x="150" y="88"/>
                    <a:pt x="171" y="84"/>
                    <a:pt x="196" y="84"/>
                  </a:cubicBezTo>
                  <a:cubicBezTo>
                    <a:pt x="270" y="75"/>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3"/>
            <p:cNvSpPr/>
            <p:nvPr/>
          </p:nvSpPr>
          <p:spPr>
            <a:xfrm>
              <a:off x="3740300" y="2462175"/>
              <a:ext cx="7475" cy="2325"/>
            </a:xfrm>
            <a:custGeom>
              <a:rect b="b" l="l" r="r" t="t"/>
              <a:pathLst>
                <a:path extrusionOk="0" h="93" w="299">
                  <a:moveTo>
                    <a:pt x="298" y="0"/>
                  </a:moveTo>
                  <a:cubicBezTo>
                    <a:pt x="261" y="0"/>
                    <a:pt x="242" y="0"/>
                    <a:pt x="214" y="9"/>
                  </a:cubicBezTo>
                  <a:cubicBezTo>
                    <a:pt x="196" y="19"/>
                    <a:pt x="168" y="19"/>
                    <a:pt x="149" y="37"/>
                  </a:cubicBezTo>
                  <a:cubicBezTo>
                    <a:pt x="94" y="56"/>
                    <a:pt x="56" y="65"/>
                    <a:pt x="1" y="84"/>
                  </a:cubicBezTo>
                  <a:cubicBezTo>
                    <a:pt x="19" y="93"/>
                    <a:pt x="56" y="93"/>
                    <a:pt x="75" y="93"/>
                  </a:cubicBezTo>
                  <a:cubicBezTo>
                    <a:pt x="103" y="93"/>
                    <a:pt x="131" y="93"/>
                    <a:pt x="159" y="84"/>
                  </a:cubicBezTo>
                  <a:cubicBezTo>
                    <a:pt x="214" y="65"/>
                    <a:pt x="261" y="4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3"/>
            <p:cNvSpPr/>
            <p:nvPr/>
          </p:nvSpPr>
          <p:spPr>
            <a:xfrm>
              <a:off x="3742850" y="2455425"/>
              <a:ext cx="5375" cy="5600"/>
            </a:xfrm>
            <a:custGeom>
              <a:rect b="b" l="l" r="r" t="t"/>
              <a:pathLst>
                <a:path extrusionOk="0" h="224" w="215">
                  <a:moveTo>
                    <a:pt x="215" y="1"/>
                  </a:moveTo>
                  <a:cubicBezTo>
                    <a:pt x="168" y="28"/>
                    <a:pt x="122" y="56"/>
                    <a:pt x="94" y="93"/>
                  </a:cubicBezTo>
                  <a:cubicBezTo>
                    <a:pt x="57" y="131"/>
                    <a:pt x="20" y="177"/>
                    <a:pt x="1" y="224"/>
                  </a:cubicBezTo>
                  <a:cubicBezTo>
                    <a:pt x="47" y="196"/>
                    <a:pt x="94" y="168"/>
                    <a:pt x="140" y="131"/>
                  </a:cubicBezTo>
                  <a:cubicBezTo>
                    <a:pt x="150" y="121"/>
                    <a:pt x="168" y="93"/>
                    <a:pt x="187" y="75"/>
                  </a:cubicBezTo>
                  <a:lnTo>
                    <a:pt x="21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3"/>
            <p:cNvSpPr/>
            <p:nvPr/>
          </p:nvSpPr>
          <p:spPr>
            <a:xfrm>
              <a:off x="3747050" y="2456825"/>
              <a:ext cx="5825" cy="3500"/>
            </a:xfrm>
            <a:custGeom>
              <a:rect b="b" l="l" r="r" t="t"/>
              <a:pathLst>
                <a:path extrusionOk="0" h="140" w="233">
                  <a:moveTo>
                    <a:pt x="232" y="0"/>
                  </a:moveTo>
                  <a:lnTo>
                    <a:pt x="232" y="0"/>
                  </a:lnTo>
                  <a:cubicBezTo>
                    <a:pt x="195" y="10"/>
                    <a:pt x="149" y="28"/>
                    <a:pt x="112" y="47"/>
                  </a:cubicBezTo>
                  <a:cubicBezTo>
                    <a:pt x="75" y="75"/>
                    <a:pt x="37" y="112"/>
                    <a:pt x="0" y="140"/>
                  </a:cubicBezTo>
                  <a:cubicBezTo>
                    <a:pt x="56" y="130"/>
                    <a:pt x="102" y="121"/>
                    <a:pt x="130" y="93"/>
                  </a:cubicBezTo>
                  <a:cubicBezTo>
                    <a:pt x="167" y="75"/>
                    <a:pt x="205"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3"/>
            <p:cNvSpPr/>
            <p:nvPr/>
          </p:nvSpPr>
          <p:spPr>
            <a:xfrm>
              <a:off x="3750300" y="2459850"/>
              <a:ext cx="7925" cy="3975"/>
            </a:xfrm>
            <a:custGeom>
              <a:rect b="b" l="l" r="r" t="t"/>
              <a:pathLst>
                <a:path extrusionOk="0" h="159" w="317">
                  <a:moveTo>
                    <a:pt x="316" y="0"/>
                  </a:moveTo>
                  <a:cubicBezTo>
                    <a:pt x="260" y="9"/>
                    <a:pt x="214" y="37"/>
                    <a:pt x="158" y="56"/>
                  </a:cubicBezTo>
                  <a:cubicBezTo>
                    <a:pt x="93" y="84"/>
                    <a:pt x="47" y="112"/>
                    <a:pt x="0" y="158"/>
                  </a:cubicBezTo>
                  <a:cubicBezTo>
                    <a:pt x="65" y="149"/>
                    <a:pt x="121" y="130"/>
                    <a:pt x="167" y="102"/>
                  </a:cubicBezTo>
                  <a:cubicBezTo>
                    <a:pt x="223" y="84"/>
                    <a:pt x="270"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3"/>
            <p:cNvSpPr/>
            <p:nvPr/>
          </p:nvSpPr>
          <p:spPr>
            <a:xfrm>
              <a:off x="3728700" y="2404100"/>
              <a:ext cx="5825" cy="9550"/>
            </a:xfrm>
            <a:custGeom>
              <a:rect b="b" l="l" r="r" t="t"/>
              <a:pathLst>
                <a:path extrusionOk="0" h="382" w="233">
                  <a:moveTo>
                    <a:pt x="232" y="0"/>
                  </a:moveTo>
                  <a:lnTo>
                    <a:pt x="232" y="0"/>
                  </a:lnTo>
                  <a:cubicBezTo>
                    <a:pt x="195" y="10"/>
                    <a:pt x="158" y="37"/>
                    <a:pt x="149" y="65"/>
                  </a:cubicBezTo>
                  <a:cubicBezTo>
                    <a:pt x="112" y="103"/>
                    <a:pt x="93" y="130"/>
                    <a:pt x="65" y="158"/>
                  </a:cubicBezTo>
                  <a:cubicBezTo>
                    <a:pt x="19" y="223"/>
                    <a:pt x="0" y="298"/>
                    <a:pt x="0" y="381"/>
                  </a:cubicBezTo>
                  <a:cubicBezTo>
                    <a:pt x="9" y="344"/>
                    <a:pt x="19" y="316"/>
                    <a:pt x="47" y="279"/>
                  </a:cubicBezTo>
                  <a:cubicBezTo>
                    <a:pt x="65" y="242"/>
                    <a:pt x="75" y="223"/>
                    <a:pt x="102" y="186"/>
                  </a:cubicBezTo>
                  <a:cubicBezTo>
                    <a:pt x="140" y="130"/>
                    <a:pt x="186" y="65"/>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3"/>
            <p:cNvSpPr/>
            <p:nvPr/>
          </p:nvSpPr>
          <p:spPr>
            <a:xfrm>
              <a:off x="3729150" y="2408500"/>
              <a:ext cx="4225" cy="8625"/>
            </a:xfrm>
            <a:custGeom>
              <a:rect b="b" l="l" r="r" t="t"/>
              <a:pathLst>
                <a:path extrusionOk="0" h="345" w="169">
                  <a:moveTo>
                    <a:pt x="168" y="1"/>
                  </a:moveTo>
                  <a:lnTo>
                    <a:pt x="168" y="1"/>
                  </a:lnTo>
                  <a:cubicBezTo>
                    <a:pt x="140" y="19"/>
                    <a:pt x="122" y="47"/>
                    <a:pt x="103" y="66"/>
                  </a:cubicBezTo>
                  <a:cubicBezTo>
                    <a:pt x="84" y="94"/>
                    <a:pt x="57" y="112"/>
                    <a:pt x="47" y="149"/>
                  </a:cubicBezTo>
                  <a:cubicBezTo>
                    <a:pt x="10" y="205"/>
                    <a:pt x="1" y="280"/>
                    <a:pt x="10" y="345"/>
                  </a:cubicBezTo>
                  <a:lnTo>
                    <a:pt x="47" y="252"/>
                  </a:lnTo>
                  <a:cubicBezTo>
                    <a:pt x="57" y="233"/>
                    <a:pt x="75" y="196"/>
                    <a:pt x="84" y="168"/>
                  </a:cubicBezTo>
                  <a:cubicBezTo>
                    <a:pt x="103" y="112"/>
                    <a:pt x="14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3"/>
            <p:cNvSpPr/>
            <p:nvPr/>
          </p:nvSpPr>
          <p:spPr>
            <a:xfrm>
              <a:off x="3729850" y="2414325"/>
              <a:ext cx="3050" cy="9550"/>
            </a:xfrm>
            <a:custGeom>
              <a:rect b="b" l="l" r="r" t="t"/>
              <a:pathLst>
                <a:path extrusionOk="0" h="382" w="122">
                  <a:moveTo>
                    <a:pt x="121" y="0"/>
                  </a:moveTo>
                  <a:cubicBezTo>
                    <a:pt x="94" y="56"/>
                    <a:pt x="56" y="121"/>
                    <a:pt x="29" y="167"/>
                  </a:cubicBezTo>
                  <a:cubicBezTo>
                    <a:pt x="19" y="205"/>
                    <a:pt x="10" y="242"/>
                    <a:pt x="10" y="279"/>
                  </a:cubicBezTo>
                  <a:cubicBezTo>
                    <a:pt x="1" y="307"/>
                    <a:pt x="1" y="344"/>
                    <a:pt x="10" y="381"/>
                  </a:cubicBezTo>
                  <a:lnTo>
                    <a:pt x="47" y="288"/>
                  </a:lnTo>
                  <a:cubicBezTo>
                    <a:pt x="56" y="260"/>
                    <a:pt x="66" y="232"/>
                    <a:pt x="75" y="195"/>
                  </a:cubicBezTo>
                  <a:cubicBezTo>
                    <a:pt x="103" y="139"/>
                    <a:pt x="112" y="6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3"/>
            <p:cNvSpPr/>
            <p:nvPr/>
          </p:nvSpPr>
          <p:spPr>
            <a:xfrm>
              <a:off x="3725900" y="2420575"/>
              <a:ext cx="1650" cy="10500"/>
            </a:xfrm>
            <a:custGeom>
              <a:rect b="b" l="l" r="r" t="t"/>
              <a:pathLst>
                <a:path extrusionOk="0" h="420" w="66">
                  <a:moveTo>
                    <a:pt x="47" y="1"/>
                  </a:moveTo>
                  <a:cubicBezTo>
                    <a:pt x="29" y="75"/>
                    <a:pt x="19" y="140"/>
                    <a:pt x="1" y="215"/>
                  </a:cubicBezTo>
                  <a:lnTo>
                    <a:pt x="1" y="317"/>
                  </a:lnTo>
                  <a:cubicBezTo>
                    <a:pt x="1" y="345"/>
                    <a:pt x="19" y="382"/>
                    <a:pt x="29" y="419"/>
                  </a:cubicBezTo>
                  <a:lnTo>
                    <a:pt x="38" y="317"/>
                  </a:lnTo>
                  <a:cubicBezTo>
                    <a:pt x="38" y="280"/>
                    <a:pt x="47" y="243"/>
                    <a:pt x="47" y="215"/>
                  </a:cubicBezTo>
                  <a:cubicBezTo>
                    <a:pt x="47" y="140"/>
                    <a:pt x="6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3"/>
            <p:cNvSpPr/>
            <p:nvPr/>
          </p:nvSpPr>
          <p:spPr>
            <a:xfrm>
              <a:off x="3726825" y="2428950"/>
              <a:ext cx="2600" cy="10700"/>
            </a:xfrm>
            <a:custGeom>
              <a:rect b="b" l="l" r="r" t="t"/>
              <a:pathLst>
                <a:path extrusionOk="0" h="428" w="104">
                  <a:moveTo>
                    <a:pt x="103" y="0"/>
                  </a:moveTo>
                  <a:cubicBezTo>
                    <a:pt x="57" y="75"/>
                    <a:pt x="38" y="140"/>
                    <a:pt x="29" y="214"/>
                  </a:cubicBezTo>
                  <a:cubicBezTo>
                    <a:pt x="29" y="242"/>
                    <a:pt x="10" y="279"/>
                    <a:pt x="10" y="316"/>
                  </a:cubicBezTo>
                  <a:cubicBezTo>
                    <a:pt x="1" y="363"/>
                    <a:pt x="10" y="400"/>
                    <a:pt x="29" y="428"/>
                  </a:cubicBezTo>
                  <a:cubicBezTo>
                    <a:pt x="29" y="400"/>
                    <a:pt x="38" y="363"/>
                    <a:pt x="47" y="326"/>
                  </a:cubicBezTo>
                  <a:lnTo>
                    <a:pt x="75" y="223"/>
                  </a:lnTo>
                  <a:cubicBezTo>
                    <a:pt x="84" y="158"/>
                    <a:pt x="103" y="7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3"/>
            <p:cNvSpPr/>
            <p:nvPr/>
          </p:nvSpPr>
          <p:spPr>
            <a:xfrm>
              <a:off x="3751925" y="2421525"/>
              <a:ext cx="2350" cy="3975"/>
            </a:xfrm>
            <a:custGeom>
              <a:rect b="b" l="l" r="r" t="t"/>
              <a:pathLst>
                <a:path extrusionOk="0" h="159" w="94">
                  <a:moveTo>
                    <a:pt x="93" y="0"/>
                  </a:moveTo>
                  <a:lnTo>
                    <a:pt x="93" y="0"/>
                  </a:lnTo>
                  <a:cubicBezTo>
                    <a:pt x="56" y="9"/>
                    <a:pt x="28" y="47"/>
                    <a:pt x="19" y="65"/>
                  </a:cubicBezTo>
                  <a:cubicBezTo>
                    <a:pt x="10" y="93"/>
                    <a:pt x="0" y="130"/>
                    <a:pt x="0" y="158"/>
                  </a:cubicBezTo>
                  <a:cubicBezTo>
                    <a:pt x="28" y="149"/>
                    <a:pt x="56" y="112"/>
                    <a:pt x="65" y="93"/>
                  </a:cubicBezTo>
                  <a:cubicBezTo>
                    <a:pt x="75" y="6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3"/>
            <p:cNvSpPr/>
            <p:nvPr/>
          </p:nvSpPr>
          <p:spPr>
            <a:xfrm>
              <a:off x="3755625" y="2418500"/>
              <a:ext cx="1650" cy="4425"/>
            </a:xfrm>
            <a:custGeom>
              <a:rect b="b" l="l" r="r" t="t"/>
              <a:pathLst>
                <a:path extrusionOk="0" h="177" w="66">
                  <a:moveTo>
                    <a:pt x="66" y="0"/>
                  </a:moveTo>
                  <a:lnTo>
                    <a:pt x="66" y="0"/>
                  </a:lnTo>
                  <a:cubicBezTo>
                    <a:pt x="38" y="28"/>
                    <a:pt x="20" y="47"/>
                    <a:pt x="10" y="84"/>
                  </a:cubicBezTo>
                  <a:cubicBezTo>
                    <a:pt x="1" y="112"/>
                    <a:pt x="1" y="140"/>
                    <a:pt x="1" y="177"/>
                  </a:cubicBezTo>
                  <a:cubicBezTo>
                    <a:pt x="20" y="158"/>
                    <a:pt x="47" y="130"/>
                    <a:pt x="57" y="93"/>
                  </a:cubicBezTo>
                  <a:cubicBezTo>
                    <a:pt x="66" y="75"/>
                    <a:pt x="66"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3"/>
            <p:cNvSpPr/>
            <p:nvPr/>
          </p:nvSpPr>
          <p:spPr>
            <a:xfrm>
              <a:off x="3726825" y="2444050"/>
              <a:ext cx="1200" cy="7000"/>
            </a:xfrm>
            <a:custGeom>
              <a:rect b="b" l="l" r="r" t="t"/>
              <a:pathLst>
                <a:path extrusionOk="0" h="280" w="48">
                  <a:moveTo>
                    <a:pt x="29" y="0"/>
                  </a:moveTo>
                  <a:cubicBezTo>
                    <a:pt x="1" y="47"/>
                    <a:pt x="1" y="93"/>
                    <a:pt x="1" y="140"/>
                  </a:cubicBezTo>
                  <a:lnTo>
                    <a:pt x="1" y="214"/>
                  </a:lnTo>
                  <a:cubicBezTo>
                    <a:pt x="1" y="233"/>
                    <a:pt x="10" y="260"/>
                    <a:pt x="29" y="279"/>
                  </a:cubicBezTo>
                  <a:cubicBezTo>
                    <a:pt x="38" y="233"/>
                    <a:pt x="47" y="186"/>
                    <a:pt x="47" y="140"/>
                  </a:cubicBezTo>
                  <a:cubicBezTo>
                    <a:pt x="47" y="93"/>
                    <a:pt x="38" y="4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3"/>
            <p:cNvSpPr/>
            <p:nvPr/>
          </p:nvSpPr>
          <p:spPr>
            <a:xfrm>
              <a:off x="3645775" y="2415925"/>
              <a:ext cx="68075" cy="68025"/>
            </a:xfrm>
            <a:custGeom>
              <a:rect b="b" l="l" r="r" t="t"/>
              <a:pathLst>
                <a:path extrusionOk="0" h="2721" w="2723">
                  <a:moveTo>
                    <a:pt x="593" y="1"/>
                  </a:moveTo>
                  <a:cubicBezTo>
                    <a:pt x="340" y="1"/>
                    <a:pt x="204" y="311"/>
                    <a:pt x="140" y="559"/>
                  </a:cubicBezTo>
                  <a:cubicBezTo>
                    <a:pt x="0" y="1209"/>
                    <a:pt x="28" y="1887"/>
                    <a:pt x="214" y="2519"/>
                  </a:cubicBezTo>
                  <a:cubicBezTo>
                    <a:pt x="246" y="2672"/>
                    <a:pt x="392" y="2720"/>
                    <a:pt x="534" y="2720"/>
                  </a:cubicBezTo>
                  <a:cubicBezTo>
                    <a:pt x="599" y="2720"/>
                    <a:pt x="663" y="2710"/>
                    <a:pt x="716" y="2695"/>
                  </a:cubicBezTo>
                  <a:cubicBezTo>
                    <a:pt x="1338" y="2584"/>
                    <a:pt x="1942" y="2315"/>
                    <a:pt x="2388" y="1859"/>
                  </a:cubicBezTo>
                  <a:cubicBezTo>
                    <a:pt x="2518" y="1720"/>
                    <a:pt x="2648" y="1562"/>
                    <a:pt x="2685" y="1358"/>
                  </a:cubicBezTo>
                  <a:cubicBezTo>
                    <a:pt x="2723" y="1162"/>
                    <a:pt x="2639" y="940"/>
                    <a:pt x="2453" y="865"/>
                  </a:cubicBezTo>
                  <a:cubicBezTo>
                    <a:pt x="2404" y="844"/>
                    <a:pt x="2352" y="835"/>
                    <a:pt x="2300" y="835"/>
                  </a:cubicBezTo>
                  <a:cubicBezTo>
                    <a:pt x="2147" y="835"/>
                    <a:pt x="1988" y="914"/>
                    <a:pt x="1849" y="1005"/>
                  </a:cubicBezTo>
                  <a:cubicBezTo>
                    <a:pt x="1933" y="847"/>
                    <a:pt x="1998" y="698"/>
                    <a:pt x="1998" y="540"/>
                  </a:cubicBezTo>
                  <a:cubicBezTo>
                    <a:pt x="2016" y="373"/>
                    <a:pt x="1924" y="196"/>
                    <a:pt x="1756" y="150"/>
                  </a:cubicBezTo>
                  <a:cubicBezTo>
                    <a:pt x="1733" y="143"/>
                    <a:pt x="1709" y="140"/>
                    <a:pt x="1685" y="140"/>
                  </a:cubicBezTo>
                  <a:cubicBezTo>
                    <a:pt x="1548" y="140"/>
                    <a:pt x="1407" y="245"/>
                    <a:pt x="1320" y="363"/>
                  </a:cubicBezTo>
                  <a:cubicBezTo>
                    <a:pt x="1208" y="503"/>
                    <a:pt x="1143" y="661"/>
                    <a:pt x="1013" y="782"/>
                  </a:cubicBezTo>
                  <a:cubicBezTo>
                    <a:pt x="1013" y="614"/>
                    <a:pt x="1022" y="447"/>
                    <a:pt x="967" y="289"/>
                  </a:cubicBezTo>
                  <a:cubicBezTo>
                    <a:pt x="911" y="141"/>
                    <a:pt x="772" y="1"/>
                    <a:pt x="604" y="1"/>
                  </a:cubicBezTo>
                  <a:cubicBezTo>
                    <a:pt x="601" y="1"/>
                    <a:pt x="597" y="1"/>
                    <a:pt x="5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3"/>
            <p:cNvSpPr/>
            <p:nvPr/>
          </p:nvSpPr>
          <p:spPr>
            <a:xfrm>
              <a:off x="3646475" y="2415625"/>
              <a:ext cx="67600" cy="68175"/>
            </a:xfrm>
            <a:custGeom>
              <a:rect b="b" l="l" r="r" t="t"/>
              <a:pathLst>
                <a:path extrusionOk="0" h="2727" w="2704">
                  <a:moveTo>
                    <a:pt x="566" y="1"/>
                  </a:moveTo>
                  <a:cubicBezTo>
                    <a:pt x="502" y="1"/>
                    <a:pt x="439" y="14"/>
                    <a:pt x="381" y="50"/>
                  </a:cubicBezTo>
                  <a:cubicBezTo>
                    <a:pt x="316" y="97"/>
                    <a:pt x="251" y="153"/>
                    <a:pt x="223" y="227"/>
                  </a:cubicBezTo>
                  <a:cubicBezTo>
                    <a:pt x="140" y="366"/>
                    <a:pt x="93" y="524"/>
                    <a:pt x="65" y="673"/>
                  </a:cubicBezTo>
                  <a:cubicBezTo>
                    <a:pt x="19" y="989"/>
                    <a:pt x="0" y="1305"/>
                    <a:pt x="19" y="1620"/>
                  </a:cubicBezTo>
                  <a:cubicBezTo>
                    <a:pt x="47" y="1927"/>
                    <a:pt x="93" y="2243"/>
                    <a:pt x="186" y="2550"/>
                  </a:cubicBezTo>
                  <a:cubicBezTo>
                    <a:pt x="102" y="2243"/>
                    <a:pt x="47" y="1927"/>
                    <a:pt x="37" y="1620"/>
                  </a:cubicBezTo>
                  <a:cubicBezTo>
                    <a:pt x="19" y="1305"/>
                    <a:pt x="47" y="989"/>
                    <a:pt x="102" y="691"/>
                  </a:cubicBezTo>
                  <a:cubicBezTo>
                    <a:pt x="130" y="533"/>
                    <a:pt x="167" y="385"/>
                    <a:pt x="251" y="255"/>
                  </a:cubicBezTo>
                  <a:cubicBezTo>
                    <a:pt x="298" y="199"/>
                    <a:pt x="344" y="143"/>
                    <a:pt x="400" y="97"/>
                  </a:cubicBezTo>
                  <a:cubicBezTo>
                    <a:pt x="449" y="68"/>
                    <a:pt x="505" y="56"/>
                    <a:pt x="561" y="56"/>
                  </a:cubicBezTo>
                  <a:cubicBezTo>
                    <a:pt x="578" y="56"/>
                    <a:pt x="596" y="57"/>
                    <a:pt x="613" y="60"/>
                  </a:cubicBezTo>
                  <a:cubicBezTo>
                    <a:pt x="678" y="69"/>
                    <a:pt x="753" y="115"/>
                    <a:pt x="799" y="162"/>
                  </a:cubicBezTo>
                  <a:cubicBezTo>
                    <a:pt x="846" y="227"/>
                    <a:pt x="892" y="283"/>
                    <a:pt x="901" y="348"/>
                  </a:cubicBezTo>
                  <a:cubicBezTo>
                    <a:pt x="948" y="487"/>
                    <a:pt x="939" y="654"/>
                    <a:pt x="929" y="803"/>
                  </a:cubicBezTo>
                  <a:lnTo>
                    <a:pt x="929" y="905"/>
                  </a:lnTo>
                  <a:lnTo>
                    <a:pt x="994" y="840"/>
                  </a:lnTo>
                  <a:cubicBezTo>
                    <a:pt x="1124" y="710"/>
                    <a:pt x="1189" y="543"/>
                    <a:pt x="1301" y="422"/>
                  </a:cubicBezTo>
                  <a:cubicBezTo>
                    <a:pt x="1347" y="357"/>
                    <a:pt x="1403" y="301"/>
                    <a:pt x="1468" y="255"/>
                  </a:cubicBezTo>
                  <a:cubicBezTo>
                    <a:pt x="1530" y="224"/>
                    <a:pt x="1585" y="206"/>
                    <a:pt x="1644" y="206"/>
                  </a:cubicBezTo>
                  <a:cubicBezTo>
                    <a:pt x="1657" y="206"/>
                    <a:pt x="1669" y="207"/>
                    <a:pt x="1682" y="208"/>
                  </a:cubicBezTo>
                  <a:cubicBezTo>
                    <a:pt x="1747" y="227"/>
                    <a:pt x="1812" y="264"/>
                    <a:pt x="1858" y="329"/>
                  </a:cubicBezTo>
                  <a:cubicBezTo>
                    <a:pt x="1886" y="385"/>
                    <a:pt x="1914" y="468"/>
                    <a:pt x="1914" y="533"/>
                  </a:cubicBezTo>
                  <a:cubicBezTo>
                    <a:pt x="1914" y="691"/>
                    <a:pt x="1840" y="840"/>
                    <a:pt x="1775" y="989"/>
                  </a:cubicBezTo>
                  <a:lnTo>
                    <a:pt x="1700" y="1128"/>
                  </a:lnTo>
                  <a:lnTo>
                    <a:pt x="1831" y="1044"/>
                  </a:lnTo>
                  <a:cubicBezTo>
                    <a:pt x="1914" y="998"/>
                    <a:pt x="1979" y="952"/>
                    <a:pt x="2063" y="933"/>
                  </a:cubicBezTo>
                  <a:cubicBezTo>
                    <a:pt x="2146" y="896"/>
                    <a:pt x="2230" y="886"/>
                    <a:pt x="2304" y="886"/>
                  </a:cubicBezTo>
                  <a:cubicBezTo>
                    <a:pt x="2388" y="896"/>
                    <a:pt x="2462" y="933"/>
                    <a:pt x="2518" y="989"/>
                  </a:cubicBezTo>
                  <a:cubicBezTo>
                    <a:pt x="2574" y="1044"/>
                    <a:pt x="2602" y="1128"/>
                    <a:pt x="2611" y="1212"/>
                  </a:cubicBezTo>
                  <a:cubicBezTo>
                    <a:pt x="2620" y="1286"/>
                    <a:pt x="2611" y="1379"/>
                    <a:pt x="2583" y="1463"/>
                  </a:cubicBezTo>
                  <a:cubicBezTo>
                    <a:pt x="2565" y="1546"/>
                    <a:pt x="2518" y="1630"/>
                    <a:pt x="2462" y="1695"/>
                  </a:cubicBezTo>
                  <a:cubicBezTo>
                    <a:pt x="2416" y="1769"/>
                    <a:pt x="2342" y="1834"/>
                    <a:pt x="2286" y="1890"/>
                  </a:cubicBezTo>
                  <a:cubicBezTo>
                    <a:pt x="2230" y="1964"/>
                    <a:pt x="2156" y="2020"/>
                    <a:pt x="2091" y="2076"/>
                  </a:cubicBezTo>
                  <a:cubicBezTo>
                    <a:pt x="1812" y="2299"/>
                    <a:pt x="1487" y="2475"/>
                    <a:pt x="1143" y="2587"/>
                  </a:cubicBezTo>
                  <a:cubicBezTo>
                    <a:pt x="976" y="2652"/>
                    <a:pt x="799" y="2698"/>
                    <a:pt x="623" y="2717"/>
                  </a:cubicBezTo>
                  <a:cubicBezTo>
                    <a:pt x="584" y="2721"/>
                    <a:pt x="546" y="2723"/>
                    <a:pt x="508" y="2723"/>
                  </a:cubicBezTo>
                  <a:cubicBezTo>
                    <a:pt x="454" y="2723"/>
                    <a:pt x="402" y="2718"/>
                    <a:pt x="353" y="2707"/>
                  </a:cubicBezTo>
                  <a:cubicBezTo>
                    <a:pt x="307" y="2698"/>
                    <a:pt x="279" y="2670"/>
                    <a:pt x="242" y="2633"/>
                  </a:cubicBezTo>
                  <a:cubicBezTo>
                    <a:pt x="205" y="2606"/>
                    <a:pt x="186" y="2569"/>
                    <a:pt x="168" y="2523"/>
                  </a:cubicBezTo>
                  <a:lnTo>
                    <a:pt x="168" y="2523"/>
                  </a:lnTo>
                  <a:cubicBezTo>
                    <a:pt x="186" y="2569"/>
                    <a:pt x="205" y="2606"/>
                    <a:pt x="233" y="2633"/>
                  </a:cubicBezTo>
                  <a:cubicBezTo>
                    <a:pt x="260" y="2670"/>
                    <a:pt x="298" y="2698"/>
                    <a:pt x="344" y="2707"/>
                  </a:cubicBezTo>
                  <a:cubicBezTo>
                    <a:pt x="428" y="2726"/>
                    <a:pt x="521" y="2726"/>
                    <a:pt x="613" y="2726"/>
                  </a:cubicBezTo>
                  <a:cubicBezTo>
                    <a:pt x="790" y="2707"/>
                    <a:pt x="957" y="2661"/>
                    <a:pt x="1134" y="2605"/>
                  </a:cubicBezTo>
                  <a:cubicBezTo>
                    <a:pt x="1487" y="2494"/>
                    <a:pt x="1812" y="2336"/>
                    <a:pt x="2100" y="2113"/>
                  </a:cubicBezTo>
                  <a:lnTo>
                    <a:pt x="2304" y="1936"/>
                  </a:lnTo>
                  <a:cubicBezTo>
                    <a:pt x="2379" y="1881"/>
                    <a:pt x="2434" y="1816"/>
                    <a:pt x="2490" y="1741"/>
                  </a:cubicBezTo>
                  <a:cubicBezTo>
                    <a:pt x="2565" y="1676"/>
                    <a:pt x="2620" y="1593"/>
                    <a:pt x="2657" y="1500"/>
                  </a:cubicBezTo>
                  <a:cubicBezTo>
                    <a:pt x="2695" y="1407"/>
                    <a:pt x="2704" y="1314"/>
                    <a:pt x="2695" y="1221"/>
                  </a:cubicBezTo>
                  <a:cubicBezTo>
                    <a:pt x="2685" y="1128"/>
                    <a:pt x="2648" y="1035"/>
                    <a:pt x="2583" y="952"/>
                  </a:cubicBezTo>
                  <a:cubicBezTo>
                    <a:pt x="2527" y="877"/>
                    <a:pt x="2425" y="831"/>
                    <a:pt x="2332" y="812"/>
                  </a:cubicBezTo>
                  <a:cubicBezTo>
                    <a:pt x="2319" y="811"/>
                    <a:pt x="2305" y="810"/>
                    <a:pt x="2292" y="810"/>
                  </a:cubicBezTo>
                  <a:cubicBezTo>
                    <a:pt x="2205" y="810"/>
                    <a:pt x="2125" y="834"/>
                    <a:pt x="2044" y="859"/>
                  </a:cubicBezTo>
                  <a:cubicBezTo>
                    <a:pt x="1998" y="877"/>
                    <a:pt x="1961" y="896"/>
                    <a:pt x="1914" y="924"/>
                  </a:cubicBezTo>
                  <a:cubicBezTo>
                    <a:pt x="1923" y="886"/>
                    <a:pt x="1951" y="849"/>
                    <a:pt x="1961" y="812"/>
                  </a:cubicBezTo>
                  <a:cubicBezTo>
                    <a:pt x="1998" y="738"/>
                    <a:pt x="2007" y="645"/>
                    <a:pt x="2007" y="552"/>
                  </a:cubicBezTo>
                  <a:cubicBezTo>
                    <a:pt x="2007" y="459"/>
                    <a:pt x="1988" y="366"/>
                    <a:pt x="1923" y="283"/>
                  </a:cubicBezTo>
                  <a:cubicBezTo>
                    <a:pt x="1877" y="199"/>
                    <a:pt x="1784" y="143"/>
                    <a:pt x="1691" y="115"/>
                  </a:cubicBezTo>
                  <a:cubicBezTo>
                    <a:pt x="1674" y="112"/>
                    <a:pt x="1657" y="110"/>
                    <a:pt x="1640" y="110"/>
                  </a:cubicBezTo>
                  <a:cubicBezTo>
                    <a:pt x="1563" y="110"/>
                    <a:pt x="1484" y="142"/>
                    <a:pt x="1431" y="180"/>
                  </a:cubicBezTo>
                  <a:cubicBezTo>
                    <a:pt x="1347" y="227"/>
                    <a:pt x="1292" y="292"/>
                    <a:pt x="1227" y="366"/>
                  </a:cubicBezTo>
                  <a:cubicBezTo>
                    <a:pt x="1152" y="468"/>
                    <a:pt x="1087" y="580"/>
                    <a:pt x="1022" y="691"/>
                  </a:cubicBezTo>
                  <a:cubicBezTo>
                    <a:pt x="1022" y="571"/>
                    <a:pt x="1013" y="441"/>
                    <a:pt x="976" y="329"/>
                  </a:cubicBezTo>
                  <a:cubicBezTo>
                    <a:pt x="948" y="245"/>
                    <a:pt x="901" y="180"/>
                    <a:pt x="846" y="115"/>
                  </a:cubicBezTo>
                  <a:cubicBezTo>
                    <a:pt x="790" y="60"/>
                    <a:pt x="706" y="13"/>
                    <a:pt x="623" y="4"/>
                  </a:cubicBezTo>
                  <a:cubicBezTo>
                    <a:pt x="604" y="2"/>
                    <a:pt x="585"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3"/>
            <p:cNvSpPr/>
            <p:nvPr/>
          </p:nvSpPr>
          <p:spPr>
            <a:xfrm>
              <a:off x="3652975" y="2435675"/>
              <a:ext cx="17900" cy="46725"/>
            </a:xfrm>
            <a:custGeom>
              <a:rect b="b" l="l" r="r" t="t"/>
              <a:pathLst>
                <a:path extrusionOk="0" h="1869" w="716">
                  <a:moveTo>
                    <a:pt x="716" y="1"/>
                  </a:moveTo>
                  <a:lnTo>
                    <a:pt x="716" y="1"/>
                  </a:lnTo>
                  <a:cubicBezTo>
                    <a:pt x="660" y="150"/>
                    <a:pt x="595" y="317"/>
                    <a:pt x="549" y="465"/>
                  </a:cubicBezTo>
                  <a:lnTo>
                    <a:pt x="372" y="939"/>
                  </a:lnTo>
                  <a:lnTo>
                    <a:pt x="205" y="1404"/>
                  </a:lnTo>
                  <a:cubicBezTo>
                    <a:pt x="168" y="1487"/>
                    <a:pt x="140" y="1562"/>
                    <a:pt x="112" y="1636"/>
                  </a:cubicBezTo>
                  <a:cubicBezTo>
                    <a:pt x="75" y="1720"/>
                    <a:pt x="38" y="1803"/>
                    <a:pt x="0" y="1868"/>
                  </a:cubicBezTo>
                  <a:cubicBezTo>
                    <a:pt x="103" y="1729"/>
                    <a:pt x="158" y="1571"/>
                    <a:pt x="223" y="1422"/>
                  </a:cubicBezTo>
                  <a:cubicBezTo>
                    <a:pt x="298" y="1264"/>
                    <a:pt x="353" y="1116"/>
                    <a:pt x="409" y="958"/>
                  </a:cubicBezTo>
                  <a:cubicBezTo>
                    <a:pt x="465" y="791"/>
                    <a:pt x="530" y="642"/>
                    <a:pt x="576" y="475"/>
                  </a:cubicBezTo>
                  <a:cubicBezTo>
                    <a:pt x="623" y="326"/>
                    <a:pt x="669" y="159"/>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3"/>
            <p:cNvSpPr/>
            <p:nvPr/>
          </p:nvSpPr>
          <p:spPr>
            <a:xfrm>
              <a:off x="3654825" y="2441725"/>
              <a:ext cx="36725" cy="41825"/>
            </a:xfrm>
            <a:custGeom>
              <a:rect b="b" l="l" r="r" t="t"/>
              <a:pathLst>
                <a:path extrusionOk="0" h="1673" w="1469">
                  <a:moveTo>
                    <a:pt x="1469" y="0"/>
                  </a:moveTo>
                  <a:cubicBezTo>
                    <a:pt x="1339" y="130"/>
                    <a:pt x="1209" y="270"/>
                    <a:pt x="1069" y="409"/>
                  </a:cubicBezTo>
                  <a:cubicBezTo>
                    <a:pt x="939" y="539"/>
                    <a:pt x="828" y="679"/>
                    <a:pt x="698" y="818"/>
                  </a:cubicBezTo>
                  <a:cubicBezTo>
                    <a:pt x="586" y="957"/>
                    <a:pt x="456" y="1097"/>
                    <a:pt x="335" y="1236"/>
                  </a:cubicBezTo>
                  <a:cubicBezTo>
                    <a:pt x="224" y="1375"/>
                    <a:pt x="103" y="1524"/>
                    <a:pt x="1" y="1673"/>
                  </a:cubicBezTo>
                  <a:cubicBezTo>
                    <a:pt x="47" y="1608"/>
                    <a:pt x="121" y="1533"/>
                    <a:pt x="177" y="1468"/>
                  </a:cubicBezTo>
                  <a:cubicBezTo>
                    <a:pt x="233" y="1394"/>
                    <a:pt x="307" y="1329"/>
                    <a:pt x="363" y="1255"/>
                  </a:cubicBezTo>
                  <a:lnTo>
                    <a:pt x="735" y="837"/>
                  </a:lnTo>
                  <a:lnTo>
                    <a:pt x="1106" y="419"/>
                  </a:lnTo>
                  <a:cubicBezTo>
                    <a:pt x="1218" y="279"/>
                    <a:pt x="1348" y="140"/>
                    <a:pt x="14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3"/>
            <p:cNvSpPr/>
            <p:nvPr/>
          </p:nvSpPr>
          <p:spPr>
            <a:xfrm>
              <a:off x="3662025" y="2454025"/>
              <a:ext cx="5150" cy="13275"/>
            </a:xfrm>
            <a:custGeom>
              <a:rect b="b" l="l" r="r" t="t"/>
              <a:pathLst>
                <a:path extrusionOk="0" h="531" w="206">
                  <a:moveTo>
                    <a:pt x="205" y="1"/>
                  </a:moveTo>
                  <a:lnTo>
                    <a:pt x="205" y="1"/>
                  </a:lnTo>
                  <a:cubicBezTo>
                    <a:pt x="149" y="84"/>
                    <a:pt x="122" y="177"/>
                    <a:pt x="84" y="252"/>
                  </a:cubicBezTo>
                  <a:cubicBezTo>
                    <a:pt x="75" y="298"/>
                    <a:pt x="47" y="345"/>
                    <a:pt x="38" y="391"/>
                  </a:cubicBezTo>
                  <a:lnTo>
                    <a:pt x="1" y="530"/>
                  </a:lnTo>
                  <a:cubicBezTo>
                    <a:pt x="29" y="484"/>
                    <a:pt x="47" y="456"/>
                    <a:pt x="75" y="410"/>
                  </a:cubicBezTo>
                  <a:cubicBezTo>
                    <a:pt x="94" y="372"/>
                    <a:pt x="122" y="326"/>
                    <a:pt x="131" y="280"/>
                  </a:cubicBezTo>
                  <a:cubicBezTo>
                    <a:pt x="168" y="187"/>
                    <a:pt x="187" y="94"/>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3"/>
            <p:cNvSpPr/>
            <p:nvPr/>
          </p:nvSpPr>
          <p:spPr>
            <a:xfrm>
              <a:off x="3668075" y="2449400"/>
              <a:ext cx="2100" cy="8375"/>
            </a:xfrm>
            <a:custGeom>
              <a:rect b="b" l="l" r="r" t="t"/>
              <a:pathLst>
                <a:path extrusionOk="0" h="335" w="84">
                  <a:moveTo>
                    <a:pt x="75" y="0"/>
                  </a:moveTo>
                  <a:cubicBezTo>
                    <a:pt x="37" y="56"/>
                    <a:pt x="28" y="102"/>
                    <a:pt x="28" y="177"/>
                  </a:cubicBezTo>
                  <a:cubicBezTo>
                    <a:pt x="28" y="195"/>
                    <a:pt x="19" y="232"/>
                    <a:pt x="19" y="251"/>
                  </a:cubicBezTo>
                  <a:cubicBezTo>
                    <a:pt x="19" y="279"/>
                    <a:pt x="19" y="297"/>
                    <a:pt x="0" y="334"/>
                  </a:cubicBezTo>
                  <a:cubicBezTo>
                    <a:pt x="28" y="316"/>
                    <a:pt x="37" y="279"/>
                    <a:pt x="56" y="251"/>
                  </a:cubicBezTo>
                  <a:cubicBezTo>
                    <a:pt x="65" y="232"/>
                    <a:pt x="65" y="195"/>
                    <a:pt x="75" y="177"/>
                  </a:cubicBezTo>
                  <a:cubicBezTo>
                    <a:pt x="75" y="112"/>
                    <a:pt x="84"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3"/>
            <p:cNvSpPr/>
            <p:nvPr/>
          </p:nvSpPr>
          <p:spPr>
            <a:xfrm>
              <a:off x="3668300" y="2450550"/>
              <a:ext cx="6075" cy="11650"/>
            </a:xfrm>
            <a:custGeom>
              <a:rect b="b" l="l" r="r" t="t"/>
              <a:pathLst>
                <a:path extrusionOk="0" h="466" w="243">
                  <a:moveTo>
                    <a:pt x="242" y="0"/>
                  </a:moveTo>
                  <a:cubicBezTo>
                    <a:pt x="186" y="66"/>
                    <a:pt x="131" y="149"/>
                    <a:pt x="103" y="223"/>
                  </a:cubicBezTo>
                  <a:lnTo>
                    <a:pt x="1" y="465"/>
                  </a:lnTo>
                  <a:cubicBezTo>
                    <a:pt x="28" y="428"/>
                    <a:pt x="56" y="391"/>
                    <a:pt x="75" y="363"/>
                  </a:cubicBezTo>
                  <a:cubicBezTo>
                    <a:pt x="103" y="326"/>
                    <a:pt x="121" y="279"/>
                    <a:pt x="149" y="242"/>
                  </a:cubicBezTo>
                  <a:cubicBezTo>
                    <a:pt x="186" y="177"/>
                    <a:pt x="21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3"/>
            <p:cNvSpPr/>
            <p:nvPr/>
          </p:nvSpPr>
          <p:spPr>
            <a:xfrm>
              <a:off x="3660625" y="2466575"/>
              <a:ext cx="4925" cy="6525"/>
            </a:xfrm>
            <a:custGeom>
              <a:rect b="b" l="l" r="r" t="t"/>
              <a:pathLst>
                <a:path extrusionOk="0" h="261" w="197">
                  <a:moveTo>
                    <a:pt x="196" y="1"/>
                  </a:moveTo>
                  <a:cubicBezTo>
                    <a:pt x="150" y="28"/>
                    <a:pt x="103" y="66"/>
                    <a:pt x="85" y="112"/>
                  </a:cubicBezTo>
                  <a:cubicBezTo>
                    <a:pt x="47" y="158"/>
                    <a:pt x="10" y="205"/>
                    <a:pt x="1" y="261"/>
                  </a:cubicBezTo>
                  <a:cubicBezTo>
                    <a:pt x="47" y="242"/>
                    <a:pt x="85" y="196"/>
                    <a:pt x="122" y="149"/>
                  </a:cubicBezTo>
                  <a:cubicBezTo>
                    <a:pt x="150" y="103"/>
                    <a:pt x="17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3"/>
            <p:cNvSpPr/>
            <p:nvPr/>
          </p:nvSpPr>
          <p:spPr>
            <a:xfrm>
              <a:off x="3688050" y="2427775"/>
              <a:ext cx="3500" cy="11650"/>
            </a:xfrm>
            <a:custGeom>
              <a:rect b="b" l="l" r="r" t="t"/>
              <a:pathLst>
                <a:path extrusionOk="0" h="466" w="140">
                  <a:moveTo>
                    <a:pt x="140" y="1"/>
                  </a:moveTo>
                  <a:lnTo>
                    <a:pt x="140" y="1"/>
                  </a:lnTo>
                  <a:cubicBezTo>
                    <a:pt x="103" y="85"/>
                    <a:pt x="75" y="159"/>
                    <a:pt x="65" y="233"/>
                  </a:cubicBezTo>
                  <a:cubicBezTo>
                    <a:pt x="56" y="270"/>
                    <a:pt x="47" y="317"/>
                    <a:pt x="28" y="354"/>
                  </a:cubicBezTo>
                  <a:cubicBezTo>
                    <a:pt x="19" y="391"/>
                    <a:pt x="10" y="438"/>
                    <a:pt x="0" y="466"/>
                  </a:cubicBezTo>
                  <a:cubicBezTo>
                    <a:pt x="28" y="447"/>
                    <a:pt x="56" y="400"/>
                    <a:pt x="65" y="363"/>
                  </a:cubicBezTo>
                  <a:cubicBezTo>
                    <a:pt x="75" y="326"/>
                    <a:pt x="93" y="280"/>
                    <a:pt x="103" y="252"/>
                  </a:cubicBezTo>
                  <a:cubicBezTo>
                    <a:pt x="121" y="168"/>
                    <a:pt x="140"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3"/>
            <p:cNvSpPr/>
            <p:nvPr/>
          </p:nvSpPr>
          <p:spPr>
            <a:xfrm>
              <a:off x="3684550" y="2435450"/>
              <a:ext cx="2600" cy="8150"/>
            </a:xfrm>
            <a:custGeom>
              <a:rect b="b" l="l" r="r" t="t"/>
              <a:pathLst>
                <a:path extrusionOk="0" h="326" w="104">
                  <a:moveTo>
                    <a:pt x="103" y="1"/>
                  </a:moveTo>
                  <a:cubicBezTo>
                    <a:pt x="75" y="47"/>
                    <a:pt x="66" y="103"/>
                    <a:pt x="47" y="159"/>
                  </a:cubicBezTo>
                  <a:cubicBezTo>
                    <a:pt x="20" y="224"/>
                    <a:pt x="10" y="270"/>
                    <a:pt x="1" y="326"/>
                  </a:cubicBezTo>
                  <a:cubicBezTo>
                    <a:pt x="20" y="298"/>
                    <a:pt x="47" y="279"/>
                    <a:pt x="57" y="251"/>
                  </a:cubicBezTo>
                  <a:cubicBezTo>
                    <a:pt x="66" y="233"/>
                    <a:pt x="75" y="196"/>
                    <a:pt x="94" y="177"/>
                  </a:cubicBezTo>
                  <a:cubicBezTo>
                    <a:pt x="94" y="149"/>
                    <a:pt x="103" y="131"/>
                    <a:pt x="103" y="93"/>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3"/>
            <p:cNvSpPr/>
            <p:nvPr/>
          </p:nvSpPr>
          <p:spPr>
            <a:xfrm>
              <a:off x="3688275" y="2425925"/>
              <a:ext cx="1200" cy="4675"/>
            </a:xfrm>
            <a:custGeom>
              <a:rect b="b" l="l" r="r" t="t"/>
              <a:pathLst>
                <a:path extrusionOk="0" h="187" w="48">
                  <a:moveTo>
                    <a:pt x="19" y="1"/>
                  </a:moveTo>
                  <a:cubicBezTo>
                    <a:pt x="1" y="29"/>
                    <a:pt x="1" y="66"/>
                    <a:pt x="1" y="94"/>
                  </a:cubicBezTo>
                  <a:lnTo>
                    <a:pt x="1" y="140"/>
                  </a:lnTo>
                  <a:lnTo>
                    <a:pt x="1" y="186"/>
                  </a:lnTo>
                  <a:cubicBezTo>
                    <a:pt x="19" y="159"/>
                    <a:pt x="47" y="121"/>
                    <a:pt x="47" y="84"/>
                  </a:cubicBezTo>
                  <a:lnTo>
                    <a:pt x="47" y="47"/>
                  </a:lnTo>
                  <a:cubicBezTo>
                    <a:pt x="47" y="2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3"/>
            <p:cNvSpPr/>
            <p:nvPr/>
          </p:nvSpPr>
          <p:spPr>
            <a:xfrm>
              <a:off x="3706400" y="2444050"/>
              <a:ext cx="3500" cy="11175"/>
            </a:xfrm>
            <a:custGeom>
              <a:rect b="b" l="l" r="r" t="t"/>
              <a:pathLst>
                <a:path extrusionOk="0" h="447" w="140">
                  <a:moveTo>
                    <a:pt x="65" y="0"/>
                  </a:moveTo>
                  <a:cubicBezTo>
                    <a:pt x="102" y="84"/>
                    <a:pt x="112" y="158"/>
                    <a:pt x="84" y="223"/>
                  </a:cubicBezTo>
                  <a:lnTo>
                    <a:pt x="47" y="326"/>
                  </a:lnTo>
                  <a:cubicBezTo>
                    <a:pt x="37" y="353"/>
                    <a:pt x="37" y="363"/>
                    <a:pt x="28" y="391"/>
                  </a:cubicBezTo>
                  <a:cubicBezTo>
                    <a:pt x="19" y="409"/>
                    <a:pt x="19" y="418"/>
                    <a:pt x="0" y="446"/>
                  </a:cubicBezTo>
                  <a:cubicBezTo>
                    <a:pt x="19" y="418"/>
                    <a:pt x="37" y="409"/>
                    <a:pt x="47" y="400"/>
                  </a:cubicBezTo>
                  <a:cubicBezTo>
                    <a:pt x="65" y="391"/>
                    <a:pt x="75" y="363"/>
                    <a:pt x="84" y="353"/>
                  </a:cubicBezTo>
                  <a:cubicBezTo>
                    <a:pt x="112" y="316"/>
                    <a:pt x="121" y="279"/>
                    <a:pt x="130" y="233"/>
                  </a:cubicBezTo>
                  <a:cubicBezTo>
                    <a:pt x="140" y="186"/>
                    <a:pt x="140" y="158"/>
                    <a:pt x="130" y="112"/>
                  </a:cubicBezTo>
                  <a:cubicBezTo>
                    <a:pt x="121" y="65"/>
                    <a:pt x="93"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3"/>
            <p:cNvSpPr/>
            <p:nvPr/>
          </p:nvSpPr>
          <p:spPr>
            <a:xfrm>
              <a:off x="3700825" y="2450775"/>
              <a:ext cx="6300" cy="8400"/>
            </a:xfrm>
            <a:custGeom>
              <a:rect b="b" l="l" r="r" t="t"/>
              <a:pathLst>
                <a:path extrusionOk="0" h="336" w="252">
                  <a:moveTo>
                    <a:pt x="251" y="1"/>
                  </a:moveTo>
                  <a:lnTo>
                    <a:pt x="186" y="75"/>
                  </a:lnTo>
                  <a:cubicBezTo>
                    <a:pt x="168" y="103"/>
                    <a:pt x="149" y="131"/>
                    <a:pt x="121" y="168"/>
                  </a:cubicBezTo>
                  <a:lnTo>
                    <a:pt x="65" y="261"/>
                  </a:lnTo>
                  <a:cubicBezTo>
                    <a:pt x="47" y="279"/>
                    <a:pt x="19" y="317"/>
                    <a:pt x="0" y="335"/>
                  </a:cubicBezTo>
                  <a:cubicBezTo>
                    <a:pt x="28" y="326"/>
                    <a:pt x="65" y="307"/>
                    <a:pt x="93" y="279"/>
                  </a:cubicBezTo>
                  <a:cubicBezTo>
                    <a:pt x="112" y="261"/>
                    <a:pt x="140" y="233"/>
                    <a:pt x="158" y="196"/>
                  </a:cubicBezTo>
                  <a:cubicBezTo>
                    <a:pt x="195" y="140"/>
                    <a:pt x="223" y="75"/>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3"/>
            <p:cNvSpPr/>
            <p:nvPr/>
          </p:nvSpPr>
          <p:spPr>
            <a:xfrm>
              <a:off x="3697800" y="2458675"/>
              <a:ext cx="7700" cy="6075"/>
            </a:xfrm>
            <a:custGeom>
              <a:rect b="b" l="l" r="r" t="t"/>
              <a:pathLst>
                <a:path extrusionOk="0" h="243" w="308">
                  <a:moveTo>
                    <a:pt x="307" y="1"/>
                  </a:moveTo>
                  <a:lnTo>
                    <a:pt x="307" y="1"/>
                  </a:lnTo>
                  <a:cubicBezTo>
                    <a:pt x="242" y="38"/>
                    <a:pt x="196" y="84"/>
                    <a:pt x="140" y="112"/>
                  </a:cubicBezTo>
                  <a:cubicBezTo>
                    <a:pt x="93" y="149"/>
                    <a:pt x="47" y="196"/>
                    <a:pt x="1" y="242"/>
                  </a:cubicBezTo>
                  <a:cubicBezTo>
                    <a:pt x="38" y="242"/>
                    <a:pt x="56" y="224"/>
                    <a:pt x="93" y="205"/>
                  </a:cubicBezTo>
                  <a:cubicBezTo>
                    <a:pt x="131" y="196"/>
                    <a:pt x="149" y="177"/>
                    <a:pt x="177" y="149"/>
                  </a:cubicBezTo>
                  <a:lnTo>
                    <a:pt x="242" y="84"/>
                  </a:lnTo>
                  <a:cubicBezTo>
                    <a:pt x="270" y="56"/>
                    <a:pt x="289" y="3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3"/>
            <p:cNvSpPr/>
            <p:nvPr/>
          </p:nvSpPr>
          <p:spPr>
            <a:xfrm>
              <a:off x="3701275" y="2449625"/>
              <a:ext cx="3750" cy="5825"/>
            </a:xfrm>
            <a:custGeom>
              <a:rect b="b" l="l" r="r" t="t"/>
              <a:pathLst>
                <a:path extrusionOk="0" h="233" w="150">
                  <a:moveTo>
                    <a:pt x="150" y="0"/>
                  </a:moveTo>
                  <a:lnTo>
                    <a:pt x="150" y="0"/>
                  </a:lnTo>
                  <a:cubicBezTo>
                    <a:pt x="122" y="37"/>
                    <a:pt x="94" y="75"/>
                    <a:pt x="66" y="121"/>
                  </a:cubicBezTo>
                  <a:cubicBezTo>
                    <a:pt x="47" y="149"/>
                    <a:pt x="29" y="186"/>
                    <a:pt x="1" y="233"/>
                  </a:cubicBezTo>
                  <a:cubicBezTo>
                    <a:pt x="47" y="214"/>
                    <a:pt x="84" y="177"/>
                    <a:pt x="103" y="140"/>
                  </a:cubicBezTo>
                  <a:lnTo>
                    <a:pt x="140" y="75"/>
                  </a:lnTo>
                  <a:cubicBezTo>
                    <a:pt x="15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3"/>
            <p:cNvSpPr/>
            <p:nvPr/>
          </p:nvSpPr>
          <p:spPr>
            <a:xfrm>
              <a:off x="3659700" y="2480275"/>
              <a:ext cx="10025" cy="2325"/>
            </a:xfrm>
            <a:custGeom>
              <a:rect b="b" l="l" r="r" t="t"/>
              <a:pathLst>
                <a:path extrusionOk="0" h="93" w="401">
                  <a:moveTo>
                    <a:pt x="400" y="1"/>
                  </a:moveTo>
                  <a:lnTo>
                    <a:pt x="400" y="1"/>
                  </a:lnTo>
                  <a:cubicBezTo>
                    <a:pt x="326" y="19"/>
                    <a:pt x="270" y="29"/>
                    <a:pt x="205" y="38"/>
                  </a:cubicBezTo>
                  <a:cubicBezTo>
                    <a:pt x="140" y="56"/>
                    <a:pt x="75" y="56"/>
                    <a:pt x="1" y="75"/>
                  </a:cubicBezTo>
                  <a:cubicBezTo>
                    <a:pt x="26" y="81"/>
                    <a:pt x="52" y="92"/>
                    <a:pt x="72" y="92"/>
                  </a:cubicBezTo>
                  <a:cubicBezTo>
                    <a:pt x="80" y="92"/>
                    <a:pt x="88" y="90"/>
                    <a:pt x="94" y="84"/>
                  </a:cubicBezTo>
                  <a:cubicBezTo>
                    <a:pt x="106" y="91"/>
                    <a:pt x="118" y="93"/>
                    <a:pt x="131" y="93"/>
                  </a:cubicBezTo>
                  <a:cubicBezTo>
                    <a:pt x="156" y="93"/>
                    <a:pt x="180" y="84"/>
                    <a:pt x="205" y="84"/>
                  </a:cubicBezTo>
                  <a:cubicBezTo>
                    <a:pt x="270" y="75"/>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3"/>
            <p:cNvSpPr/>
            <p:nvPr/>
          </p:nvSpPr>
          <p:spPr>
            <a:xfrm>
              <a:off x="3662950" y="2477500"/>
              <a:ext cx="7475" cy="2350"/>
            </a:xfrm>
            <a:custGeom>
              <a:rect b="b" l="l" r="r" t="t"/>
              <a:pathLst>
                <a:path extrusionOk="0" h="94" w="299">
                  <a:moveTo>
                    <a:pt x="298" y="0"/>
                  </a:moveTo>
                  <a:cubicBezTo>
                    <a:pt x="270" y="0"/>
                    <a:pt x="242" y="0"/>
                    <a:pt x="224" y="10"/>
                  </a:cubicBezTo>
                  <a:cubicBezTo>
                    <a:pt x="196" y="28"/>
                    <a:pt x="177" y="28"/>
                    <a:pt x="150" y="37"/>
                  </a:cubicBezTo>
                  <a:cubicBezTo>
                    <a:pt x="94" y="56"/>
                    <a:pt x="57" y="75"/>
                    <a:pt x="1" y="84"/>
                  </a:cubicBezTo>
                  <a:cubicBezTo>
                    <a:pt x="29" y="93"/>
                    <a:pt x="57" y="93"/>
                    <a:pt x="85" y="93"/>
                  </a:cubicBezTo>
                  <a:cubicBezTo>
                    <a:pt x="103" y="93"/>
                    <a:pt x="140" y="93"/>
                    <a:pt x="159" y="84"/>
                  </a:cubicBezTo>
                  <a:cubicBezTo>
                    <a:pt x="224" y="75"/>
                    <a:pt x="270"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3"/>
            <p:cNvSpPr/>
            <p:nvPr/>
          </p:nvSpPr>
          <p:spPr>
            <a:xfrm>
              <a:off x="3665525" y="2470750"/>
              <a:ext cx="5600" cy="5600"/>
            </a:xfrm>
            <a:custGeom>
              <a:rect b="b" l="l" r="r" t="t"/>
              <a:pathLst>
                <a:path extrusionOk="0" h="224" w="224">
                  <a:moveTo>
                    <a:pt x="223" y="1"/>
                  </a:moveTo>
                  <a:cubicBezTo>
                    <a:pt x="177" y="29"/>
                    <a:pt x="130" y="57"/>
                    <a:pt x="93" y="94"/>
                  </a:cubicBezTo>
                  <a:cubicBezTo>
                    <a:pt x="65" y="131"/>
                    <a:pt x="28" y="177"/>
                    <a:pt x="0" y="224"/>
                  </a:cubicBezTo>
                  <a:cubicBezTo>
                    <a:pt x="47" y="205"/>
                    <a:pt x="93" y="168"/>
                    <a:pt x="139" y="131"/>
                  </a:cubicBezTo>
                  <a:cubicBezTo>
                    <a:pt x="158" y="122"/>
                    <a:pt x="177" y="94"/>
                    <a:pt x="186" y="75"/>
                  </a:cubicBezTo>
                  <a:lnTo>
                    <a:pt x="2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3"/>
            <p:cNvSpPr/>
            <p:nvPr/>
          </p:nvSpPr>
          <p:spPr>
            <a:xfrm>
              <a:off x="3669925" y="2472375"/>
              <a:ext cx="5825" cy="3525"/>
            </a:xfrm>
            <a:custGeom>
              <a:rect b="b" l="l" r="r" t="t"/>
              <a:pathLst>
                <a:path extrusionOk="0" h="141" w="233">
                  <a:moveTo>
                    <a:pt x="233" y="1"/>
                  </a:moveTo>
                  <a:cubicBezTo>
                    <a:pt x="186" y="10"/>
                    <a:pt x="140" y="19"/>
                    <a:pt x="103" y="47"/>
                  </a:cubicBezTo>
                  <a:cubicBezTo>
                    <a:pt x="66" y="66"/>
                    <a:pt x="38" y="103"/>
                    <a:pt x="1" y="140"/>
                  </a:cubicBezTo>
                  <a:cubicBezTo>
                    <a:pt x="47" y="140"/>
                    <a:pt x="94" y="112"/>
                    <a:pt x="131" y="94"/>
                  </a:cubicBezTo>
                  <a:cubicBezTo>
                    <a:pt x="168" y="66"/>
                    <a:pt x="196"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3"/>
            <p:cNvSpPr/>
            <p:nvPr/>
          </p:nvSpPr>
          <p:spPr>
            <a:xfrm>
              <a:off x="3673175" y="2475175"/>
              <a:ext cx="7925" cy="4200"/>
            </a:xfrm>
            <a:custGeom>
              <a:rect b="b" l="l" r="r" t="t"/>
              <a:pathLst>
                <a:path extrusionOk="0" h="168" w="317">
                  <a:moveTo>
                    <a:pt x="317" y="0"/>
                  </a:moveTo>
                  <a:cubicBezTo>
                    <a:pt x="252" y="10"/>
                    <a:pt x="205" y="37"/>
                    <a:pt x="149" y="56"/>
                  </a:cubicBezTo>
                  <a:cubicBezTo>
                    <a:pt x="94" y="84"/>
                    <a:pt x="47" y="121"/>
                    <a:pt x="1" y="168"/>
                  </a:cubicBezTo>
                  <a:cubicBezTo>
                    <a:pt x="56" y="149"/>
                    <a:pt x="112" y="130"/>
                    <a:pt x="159" y="103"/>
                  </a:cubicBezTo>
                  <a:cubicBezTo>
                    <a:pt x="224" y="84"/>
                    <a:pt x="261"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3"/>
            <p:cNvSpPr/>
            <p:nvPr/>
          </p:nvSpPr>
          <p:spPr>
            <a:xfrm>
              <a:off x="3651350" y="2419425"/>
              <a:ext cx="5825" cy="9550"/>
            </a:xfrm>
            <a:custGeom>
              <a:rect b="b" l="l" r="r" t="t"/>
              <a:pathLst>
                <a:path extrusionOk="0" h="382" w="233">
                  <a:moveTo>
                    <a:pt x="233" y="1"/>
                  </a:moveTo>
                  <a:lnTo>
                    <a:pt x="233" y="1"/>
                  </a:lnTo>
                  <a:cubicBezTo>
                    <a:pt x="195" y="10"/>
                    <a:pt x="168" y="38"/>
                    <a:pt x="149" y="75"/>
                  </a:cubicBezTo>
                  <a:cubicBezTo>
                    <a:pt x="112" y="103"/>
                    <a:pt x="93" y="131"/>
                    <a:pt x="65" y="168"/>
                  </a:cubicBezTo>
                  <a:cubicBezTo>
                    <a:pt x="28" y="223"/>
                    <a:pt x="0" y="307"/>
                    <a:pt x="0" y="381"/>
                  </a:cubicBezTo>
                  <a:cubicBezTo>
                    <a:pt x="10" y="354"/>
                    <a:pt x="28" y="316"/>
                    <a:pt x="47" y="279"/>
                  </a:cubicBezTo>
                  <a:cubicBezTo>
                    <a:pt x="75" y="242"/>
                    <a:pt x="84" y="223"/>
                    <a:pt x="103" y="186"/>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3"/>
            <p:cNvSpPr/>
            <p:nvPr/>
          </p:nvSpPr>
          <p:spPr>
            <a:xfrm>
              <a:off x="3652050" y="2423850"/>
              <a:ext cx="3975" cy="8600"/>
            </a:xfrm>
            <a:custGeom>
              <a:rect b="b" l="l" r="r" t="t"/>
              <a:pathLst>
                <a:path extrusionOk="0" h="344" w="159">
                  <a:moveTo>
                    <a:pt x="158" y="0"/>
                  </a:moveTo>
                  <a:lnTo>
                    <a:pt x="158" y="0"/>
                  </a:lnTo>
                  <a:cubicBezTo>
                    <a:pt x="140" y="19"/>
                    <a:pt x="112" y="46"/>
                    <a:pt x="102" y="65"/>
                  </a:cubicBezTo>
                  <a:cubicBezTo>
                    <a:pt x="75" y="93"/>
                    <a:pt x="56" y="112"/>
                    <a:pt x="47" y="149"/>
                  </a:cubicBezTo>
                  <a:cubicBezTo>
                    <a:pt x="10" y="204"/>
                    <a:pt x="0" y="279"/>
                    <a:pt x="10" y="344"/>
                  </a:cubicBezTo>
                  <a:lnTo>
                    <a:pt x="47" y="251"/>
                  </a:lnTo>
                  <a:cubicBezTo>
                    <a:pt x="56" y="232"/>
                    <a:pt x="65" y="195"/>
                    <a:pt x="75" y="177"/>
                  </a:cubicBezTo>
                  <a:cubicBezTo>
                    <a:pt x="102" y="112"/>
                    <a:pt x="140" y="56"/>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3"/>
            <p:cNvSpPr/>
            <p:nvPr/>
          </p:nvSpPr>
          <p:spPr>
            <a:xfrm>
              <a:off x="3652500" y="2429650"/>
              <a:ext cx="3275" cy="9550"/>
            </a:xfrm>
            <a:custGeom>
              <a:rect b="b" l="l" r="r" t="t"/>
              <a:pathLst>
                <a:path extrusionOk="0" h="382" w="131">
                  <a:moveTo>
                    <a:pt x="131" y="0"/>
                  </a:moveTo>
                  <a:lnTo>
                    <a:pt x="131" y="0"/>
                  </a:lnTo>
                  <a:cubicBezTo>
                    <a:pt x="94" y="56"/>
                    <a:pt x="57" y="130"/>
                    <a:pt x="38" y="177"/>
                  </a:cubicBezTo>
                  <a:cubicBezTo>
                    <a:pt x="19" y="205"/>
                    <a:pt x="10" y="242"/>
                    <a:pt x="10" y="279"/>
                  </a:cubicBezTo>
                  <a:cubicBezTo>
                    <a:pt x="1" y="316"/>
                    <a:pt x="1" y="344"/>
                    <a:pt x="10" y="381"/>
                  </a:cubicBezTo>
                  <a:lnTo>
                    <a:pt x="47" y="288"/>
                  </a:lnTo>
                  <a:cubicBezTo>
                    <a:pt x="57" y="270"/>
                    <a:pt x="66" y="233"/>
                    <a:pt x="84" y="195"/>
                  </a:cubicBezTo>
                  <a:cubicBezTo>
                    <a:pt x="103" y="14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3"/>
            <p:cNvSpPr/>
            <p:nvPr/>
          </p:nvSpPr>
          <p:spPr>
            <a:xfrm>
              <a:off x="3648800" y="2436375"/>
              <a:ext cx="1400" cy="10475"/>
            </a:xfrm>
            <a:custGeom>
              <a:rect b="b" l="l" r="r" t="t"/>
              <a:pathLst>
                <a:path extrusionOk="0" h="419" w="56">
                  <a:moveTo>
                    <a:pt x="47" y="1"/>
                  </a:moveTo>
                  <a:cubicBezTo>
                    <a:pt x="19" y="56"/>
                    <a:pt x="9" y="122"/>
                    <a:pt x="0" y="205"/>
                  </a:cubicBezTo>
                  <a:lnTo>
                    <a:pt x="0" y="307"/>
                  </a:lnTo>
                  <a:cubicBezTo>
                    <a:pt x="0" y="344"/>
                    <a:pt x="9" y="382"/>
                    <a:pt x="19" y="419"/>
                  </a:cubicBezTo>
                  <a:lnTo>
                    <a:pt x="37" y="307"/>
                  </a:lnTo>
                  <a:cubicBezTo>
                    <a:pt x="37" y="279"/>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3"/>
            <p:cNvSpPr/>
            <p:nvPr/>
          </p:nvSpPr>
          <p:spPr>
            <a:xfrm>
              <a:off x="3649725" y="2444500"/>
              <a:ext cx="2575" cy="10725"/>
            </a:xfrm>
            <a:custGeom>
              <a:rect b="b" l="l" r="r" t="t"/>
              <a:pathLst>
                <a:path extrusionOk="0" h="429" w="103">
                  <a:moveTo>
                    <a:pt x="103" y="1"/>
                  </a:moveTo>
                  <a:cubicBezTo>
                    <a:pt x="56" y="66"/>
                    <a:pt x="28" y="140"/>
                    <a:pt x="19" y="205"/>
                  </a:cubicBezTo>
                  <a:cubicBezTo>
                    <a:pt x="19" y="242"/>
                    <a:pt x="10" y="270"/>
                    <a:pt x="10" y="308"/>
                  </a:cubicBezTo>
                  <a:cubicBezTo>
                    <a:pt x="0" y="354"/>
                    <a:pt x="10" y="391"/>
                    <a:pt x="19" y="428"/>
                  </a:cubicBezTo>
                  <a:cubicBezTo>
                    <a:pt x="19" y="391"/>
                    <a:pt x="28" y="354"/>
                    <a:pt x="47" y="317"/>
                  </a:cubicBezTo>
                  <a:lnTo>
                    <a:pt x="65" y="215"/>
                  </a:lnTo>
                  <a:cubicBezTo>
                    <a:pt x="75" y="150"/>
                    <a:pt x="103"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3"/>
            <p:cNvSpPr/>
            <p:nvPr/>
          </p:nvSpPr>
          <p:spPr>
            <a:xfrm>
              <a:off x="3674575" y="2436850"/>
              <a:ext cx="2350" cy="4200"/>
            </a:xfrm>
            <a:custGeom>
              <a:rect b="b" l="l" r="r" t="t"/>
              <a:pathLst>
                <a:path extrusionOk="0" h="168" w="94">
                  <a:moveTo>
                    <a:pt x="93" y="0"/>
                  </a:moveTo>
                  <a:cubicBezTo>
                    <a:pt x="56" y="10"/>
                    <a:pt x="47" y="47"/>
                    <a:pt x="28" y="75"/>
                  </a:cubicBezTo>
                  <a:cubicBezTo>
                    <a:pt x="10" y="93"/>
                    <a:pt x="0" y="130"/>
                    <a:pt x="0" y="168"/>
                  </a:cubicBezTo>
                  <a:cubicBezTo>
                    <a:pt x="38" y="149"/>
                    <a:pt x="56" y="121"/>
                    <a:pt x="75" y="93"/>
                  </a:cubicBezTo>
                  <a:cubicBezTo>
                    <a:pt x="84" y="7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3"/>
            <p:cNvSpPr/>
            <p:nvPr/>
          </p:nvSpPr>
          <p:spPr>
            <a:xfrm>
              <a:off x="3678300" y="2434050"/>
              <a:ext cx="1875" cy="4225"/>
            </a:xfrm>
            <a:custGeom>
              <a:rect b="b" l="l" r="r" t="t"/>
              <a:pathLst>
                <a:path extrusionOk="0" h="169" w="75">
                  <a:moveTo>
                    <a:pt x="74" y="1"/>
                  </a:moveTo>
                  <a:cubicBezTo>
                    <a:pt x="37" y="19"/>
                    <a:pt x="28" y="57"/>
                    <a:pt x="19" y="75"/>
                  </a:cubicBezTo>
                  <a:cubicBezTo>
                    <a:pt x="0" y="103"/>
                    <a:pt x="0" y="140"/>
                    <a:pt x="0" y="168"/>
                  </a:cubicBezTo>
                  <a:cubicBezTo>
                    <a:pt x="28" y="149"/>
                    <a:pt x="47" y="122"/>
                    <a:pt x="65" y="94"/>
                  </a:cubicBezTo>
                  <a:cubicBezTo>
                    <a:pt x="74" y="66"/>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3"/>
            <p:cNvSpPr/>
            <p:nvPr/>
          </p:nvSpPr>
          <p:spPr>
            <a:xfrm>
              <a:off x="3649725" y="2459600"/>
              <a:ext cx="1175" cy="7000"/>
            </a:xfrm>
            <a:custGeom>
              <a:rect b="b" l="l" r="r" t="t"/>
              <a:pathLst>
                <a:path extrusionOk="0" h="280" w="47">
                  <a:moveTo>
                    <a:pt x="19" y="1"/>
                  </a:moveTo>
                  <a:cubicBezTo>
                    <a:pt x="0" y="47"/>
                    <a:pt x="0" y="94"/>
                    <a:pt x="0" y="131"/>
                  </a:cubicBezTo>
                  <a:lnTo>
                    <a:pt x="0" y="205"/>
                  </a:lnTo>
                  <a:cubicBezTo>
                    <a:pt x="0" y="233"/>
                    <a:pt x="10" y="252"/>
                    <a:pt x="19" y="280"/>
                  </a:cubicBezTo>
                  <a:cubicBezTo>
                    <a:pt x="28" y="233"/>
                    <a:pt x="47" y="187"/>
                    <a:pt x="47" y="140"/>
                  </a:cubicBezTo>
                  <a:cubicBezTo>
                    <a:pt x="47" y="94"/>
                    <a:pt x="2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3"/>
            <p:cNvSpPr/>
            <p:nvPr/>
          </p:nvSpPr>
          <p:spPr>
            <a:xfrm>
              <a:off x="3533575" y="2493625"/>
              <a:ext cx="69725" cy="70600"/>
            </a:xfrm>
            <a:custGeom>
              <a:rect b="b" l="l" r="r" t="t"/>
              <a:pathLst>
                <a:path extrusionOk="0" h="2824" w="2789">
                  <a:moveTo>
                    <a:pt x="517" y="0"/>
                  </a:moveTo>
                  <a:cubicBezTo>
                    <a:pt x="325" y="0"/>
                    <a:pt x="212" y="239"/>
                    <a:pt x="187" y="368"/>
                  </a:cubicBezTo>
                  <a:cubicBezTo>
                    <a:pt x="19" y="981"/>
                    <a:pt x="1" y="1641"/>
                    <a:pt x="215" y="2235"/>
                  </a:cubicBezTo>
                  <a:cubicBezTo>
                    <a:pt x="289" y="2421"/>
                    <a:pt x="382" y="2607"/>
                    <a:pt x="540" y="2728"/>
                  </a:cubicBezTo>
                  <a:cubicBezTo>
                    <a:pt x="630" y="2788"/>
                    <a:pt x="739" y="2824"/>
                    <a:pt x="843" y="2824"/>
                  </a:cubicBezTo>
                  <a:cubicBezTo>
                    <a:pt x="933" y="2824"/>
                    <a:pt x="1019" y="2797"/>
                    <a:pt x="1088" y="2737"/>
                  </a:cubicBezTo>
                  <a:cubicBezTo>
                    <a:pt x="1255" y="2598"/>
                    <a:pt x="1255" y="2356"/>
                    <a:pt x="1227" y="2133"/>
                  </a:cubicBezTo>
                  <a:lnTo>
                    <a:pt x="1227" y="2133"/>
                  </a:lnTo>
                  <a:cubicBezTo>
                    <a:pt x="1329" y="2263"/>
                    <a:pt x="1441" y="2403"/>
                    <a:pt x="1590" y="2468"/>
                  </a:cubicBezTo>
                  <a:cubicBezTo>
                    <a:pt x="1654" y="2500"/>
                    <a:pt x="1726" y="2518"/>
                    <a:pt x="1797" y="2518"/>
                  </a:cubicBezTo>
                  <a:cubicBezTo>
                    <a:pt x="1891" y="2518"/>
                    <a:pt x="1981" y="2486"/>
                    <a:pt x="2045" y="2412"/>
                  </a:cubicBezTo>
                  <a:cubicBezTo>
                    <a:pt x="2147" y="2282"/>
                    <a:pt x="2119" y="2068"/>
                    <a:pt x="2045" y="1919"/>
                  </a:cubicBezTo>
                  <a:cubicBezTo>
                    <a:pt x="1961" y="1771"/>
                    <a:pt x="1840" y="1631"/>
                    <a:pt x="1785" y="1464"/>
                  </a:cubicBezTo>
                  <a:lnTo>
                    <a:pt x="1785" y="1464"/>
                  </a:lnTo>
                  <a:cubicBezTo>
                    <a:pt x="1933" y="1548"/>
                    <a:pt x="2091" y="1631"/>
                    <a:pt x="2249" y="1641"/>
                  </a:cubicBezTo>
                  <a:cubicBezTo>
                    <a:pt x="2268" y="1643"/>
                    <a:pt x="2287" y="1644"/>
                    <a:pt x="2306" y="1644"/>
                  </a:cubicBezTo>
                  <a:cubicBezTo>
                    <a:pt x="2456" y="1644"/>
                    <a:pt x="2610" y="1578"/>
                    <a:pt x="2667" y="1446"/>
                  </a:cubicBezTo>
                  <a:cubicBezTo>
                    <a:pt x="2788" y="1213"/>
                    <a:pt x="2574" y="944"/>
                    <a:pt x="2370" y="786"/>
                  </a:cubicBezTo>
                  <a:cubicBezTo>
                    <a:pt x="1840" y="386"/>
                    <a:pt x="1218" y="108"/>
                    <a:pt x="568" y="6"/>
                  </a:cubicBezTo>
                  <a:cubicBezTo>
                    <a:pt x="550" y="2"/>
                    <a:pt x="533" y="0"/>
                    <a:pt x="51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3"/>
            <p:cNvSpPr/>
            <p:nvPr/>
          </p:nvSpPr>
          <p:spPr>
            <a:xfrm>
              <a:off x="3534050" y="2494075"/>
              <a:ext cx="67850" cy="71700"/>
            </a:xfrm>
            <a:custGeom>
              <a:rect b="b" l="l" r="r" t="t"/>
              <a:pathLst>
                <a:path extrusionOk="0" h="2868" w="2714">
                  <a:moveTo>
                    <a:pt x="509" y="3"/>
                  </a:moveTo>
                  <a:cubicBezTo>
                    <a:pt x="516" y="4"/>
                    <a:pt x="523" y="5"/>
                    <a:pt x="530" y="6"/>
                  </a:cubicBezTo>
                  <a:cubicBezTo>
                    <a:pt x="524" y="4"/>
                    <a:pt x="517" y="3"/>
                    <a:pt x="509" y="3"/>
                  </a:cubicBezTo>
                  <a:close/>
                  <a:moveTo>
                    <a:pt x="480" y="1"/>
                  </a:moveTo>
                  <a:cubicBezTo>
                    <a:pt x="452" y="1"/>
                    <a:pt x="427" y="7"/>
                    <a:pt x="409" y="25"/>
                  </a:cubicBezTo>
                  <a:cubicBezTo>
                    <a:pt x="443" y="11"/>
                    <a:pt x="477" y="3"/>
                    <a:pt x="504" y="3"/>
                  </a:cubicBezTo>
                  <a:cubicBezTo>
                    <a:pt x="506" y="3"/>
                    <a:pt x="507" y="3"/>
                    <a:pt x="509" y="3"/>
                  </a:cubicBezTo>
                  <a:lnTo>
                    <a:pt x="509" y="3"/>
                  </a:lnTo>
                  <a:cubicBezTo>
                    <a:pt x="499" y="1"/>
                    <a:pt x="489" y="1"/>
                    <a:pt x="480" y="1"/>
                  </a:cubicBezTo>
                  <a:close/>
                  <a:moveTo>
                    <a:pt x="409" y="25"/>
                  </a:moveTo>
                  <a:lnTo>
                    <a:pt x="409" y="25"/>
                  </a:lnTo>
                  <a:cubicBezTo>
                    <a:pt x="363" y="34"/>
                    <a:pt x="326" y="71"/>
                    <a:pt x="298" y="99"/>
                  </a:cubicBezTo>
                  <a:cubicBezTo>
                    <a:pt x="335" y="71"/>
                    <a:pt x="372" y="43"/>
                    <a:pt x="409" y="25"/>
                  </a:cubicBezTo>
                  <a:close/>
                  <a:moveTo>
                    <a:pt x="298" y="99"/>
                  </a:moveTo>
                  <a:cubicBezTo>
                    <a:pt x="242" y="174"/>
                    <a:pt x="196" y="257"/>
                    <a:pt x="177" y="331"/>
                  </a:cubicBezTo>
                  <a:cubicBezTo>
                    <a:pt x="205" y="257"/>
                    <a:pt x="242" y="174"/>
                    <a:pt x="298" y="99"/>
                  </a:cubicBezTo>
                  <a:close/>
                  <a:moveTo>
                    <a:pt x="539" y="15"/>
                  </a:moveTo>
                  <a:cubicBezTo>
                    <a:pt x="846" y="71"/>
                    <a:pt x="1153" y="146"/>
                    <a:pt x="1431" y="276"/>
                  </a:cubicBezTo>
                  <a:cubicBezTo>
                    <a:pt x="1719" y="406"/>
                    <a:pt x="1989" y="554"/>
                    <a:pt x="2240" y="740"/>
                  </a:cubicBezTo>
                  <a:cubicBezTo>
                    <a:pt x="2370" y="833"/>
                    <a:pt x="2481" y="945"/>
                    <a:pt x="2565" y="1065"/>
                  </a:cubicBezTo>
                  <a:cubicBezTo>
                    <a:pt x="2602" y="1140"/>
                    <a:pt x="2639" y="1205"/>
                    <a:pt x="2648" y="1279"/>
                  </a:cubicBezTo>
                  <a:cubicBezTo>
                    <a:pt x="2648" y="1344"/>
                    <a:pt x="2639" y="1428"/>
                    <a:pt x="2593" y="1474"/>
                  </a:cubicBezTo>
                  <a:cubicBezTo>
                    <a:pt x="2546" y="1530"/>
                    <a:pt x="2481" y="1567"/>
                    <a:pt x="2416" y="1595"/>
                  </a:cubicBezTo>
                  <a:cubicBezTo>
                    <a:pt x="2378" y="1606"/>
                    <a:pt x="2337" y="1610"/>
                    <a:pt x="2292" y="1610"/>
                  </a:cubicBezTo>
                  <a:cubicBezTo>
                    <a:pt x="2261" y="1610"/>
                    <a:pt x="2228" y="1608"/>
                    <a:pt x="2193" y="1604"/>
                  </a:cubicBezTo>
                  <a:cubicBezTo>
                    <a:pt x="2044" y="1576"/>
                    <a:pt x="1914" y="1511"/>
                    <a:pt x="1775" y="1428"/>
                  </a:cubicBezTo>
                  <a:lnTo>
                    <a:pt x="1682" y="1381"/>
                  </a:lnTo>
                  <a:lnTo>
                    <a:pt x="1719" y="1483"/>
                  </a:lnTo>
                  <a:cubicBezTo>
                    <a:pt x="1775" y="1660"/>
                    <a:pt x="1896" y="1790"/>
                    <a:pt x="1961" y="1939"/>
                  </a:cubicBezTo>
                  <a:cubicBezTo>
                    <a:pt x="1998" y="2013"/>
                    <a:pt x="2017" y="2087"/>
                    <a:pt x="2035" y="2162"/>
                  </a:cubicBezTo>
                  <a:cubicBezTo>
                    <a:pt x="2044" y="2245"/>
                    <a:pt x="2017" y="2310"/>
                    <a:pt x="1989" y="2366"/>
                  </a:cubicBezTo>
                  <a:cubicBezTo>
                    <a:pt x="1942" y="2431"/>
                    <a:pt x="1877" y="2459"/>
                    <a:pt x="1803" y="2468"/>
                  </a:cubicBezTo>
                  <a:cubicBezTo>
                    <a:pt x="1782" y="2473"/>
                    <a:pt x="1761" y="2476"/>
                    <a:pt x="1739" y="2476"/>
                  </a:cubicBezTo>
                  <a:cubicBezTo>
                    <a:pt x="1683" y="2476"/>
                    <a:pt x="1627" y="2460"/>
                    <a:pt x="1580" y="2440"/>
                  </a:cubicBezTo>
                  <a:cubicBezTo>
                    <a:pt x="1441" y="2366"/>
                    <a:pt x="1338" y="2236"/>
                    <a:pt x="1227" y="2115"/>
                  </a:cubicBezTo>
                  <a:lnTo>
                    <a:pt x="1134" y="1994"/>
                  </a:lnTo>
                  <a:lnTo>
                    <a:pt x="1153" y="2152"/>
                  </a:lnTo>
                  <a:cubicBezTo>
                    <a:pt x="1162" y="2236"/>
                    <a:pt x="1162" y="2320"/>
                    <a:pt x="1162" y="2412"/>
                  </a:cubicBezTo>
                  <a:cubicBezTo>
                    <a:pt x="1162" y="2496"/>
                    <a:pt x="1134" y="2589"/>
                    <a:pt x="1087" y="2663"/>
                  </a:cubicBezTo>
                  <a:cubicBezTo>
                    <a:pt x="1041" y="2728"/>
                    <a:pt x="985" y="2775"/>
                    <a:pt x="902" y="2803"/>
                  </a:cubicBezTo>
                  <a:cubicBezTo>
                    <a:pt x="875" y="2809"/>
                    <a:pt x="848" y="2812"/>
                    <a:pt x="820" y="2812"/>
                  </a:cubicBezTo>
                  <a:cubicBezTo>
                    <a:pt x="768" y="2812"/>
                    <a:pt x="714" y="2802"/>
                    <a:pt x="660" y="2784"/>
                  </a:cubicBezTo>
                  <a:cubicBezTo>
                    <a:pt x="576" y="2766"/>
                    <a:pt x="511" y="2719"/>
                    <a:pt x="456" y="2645"/>
                  </a:cubicBezTo>
                  <a:cubicBezTo>
                    <a:pt x="391" y="2589"/>
                    <a:pt x="335" y="2505"/>
                    <a:pt x="307" y="2440"/>
                  </a:cubicBezTo>
                  <a:cubicBezTo>
                    <a:pt x="251" y="2357"/>
                    <a:pt x="223" y="2273"/>
                    <a:pt x="196" y="2199"/>
                  </a:cubicBezTo>
                  <a:cubicBezTo>
                    <a:pt x="158" y="2115"/>
                    <a:pt x="140" y="2022"/>
                    <a:pt x="112" y="1939"/>
                  </a:cubicBezTo>
                  <a:cubicBezTo>
                    <a:pt x="38" y="1586"/>
                    <a:pt x="19" y="1233"/>
                    <a:pt x="65" y="870"/>
                  </a:cubicBezTo>
                  <a:cubicBezTo>
                    <a:pt x="93" y="694"/>
                    <a:pt x="130" y="508"/>
                    <a:pt x="177" y="332"/>
                  </a:cubicBezTo>
                  <a:lnTo>
                    <a:pt x="177" y="332"/>
                  </a:lnTo>
                  <a:cubicBezTo>
                    <a:pt x="130" y="508"/>
                    <a:pt x="84" y="685"/>
                    <a:pt x="56" y="870"/>
                  </a:cubicBezTo>
                  <a:cubicBezTo>
                    <a:pt x="10" y="1233"/>
                    <a:pt x="0" y="1586"/>
                    <a:pt x="84" y="1948"/>
                  </a:cubicBezTo>
                  <a:cubicBezTo>
                    <a:pt x="103" y="2041"/>
                    <a:pt x="131" y="2124"/>
                    <a:pt x="149" y="2217"/>
                  </a:cubicBezTo>
                  <a:cubicBezTo>
                    <a:pt x="177" y="2301"/>
                    <a:pt x="205" y="2394"/>
                    <a:pt x="251" y="2468"/>
                  </a:cubicBezTo>
                  <a:cubicBezTo>
                    <a:pt x="288" y="2524"/>
                    <a:pt x="335" y="2598"/>
                    <a:pt x="409" y="2673"/>
                  </a:cubicBezTo>
                  <a:cubicBezTo>
                    <a:pt x="474" y="2738"/>
                    <a:pt x="549" y="2803"/>
                    <a:pt x="642" y="2831"/>
                  </a:cubicBezTo>
                  <a:cubicBezTo>
                    <a:pt x="703" y="2855"/>
                    <a:pt x="765" y="2868"/>
                    <a:pt x="830" y="2868"/>
                  </a:cubicBezTo>
                  <a:cubicBezTo>
                    <a:pt x="862" y="2868"/>
                    <a:pt x="895" y="2865"/>
                    <a:pt x="930" y="2858"/>
                  </a:cubicBezTo>
                  <a:cubicBezTo>
                    <a:pt x="1022" y="2831"/>
                    <a:pt x="1115" y="2775"/>
                    <a:pt x="1171" y="2682"/>
                  </a:cubicBezTo>
                  <a:cubicBezTo>
                    <a:pt x="1236" y="2598"/>
                    <a:pt x="1255" y="2496"/>
                    <a:pt x="1255" y="2403"/>
                  </a:cubicBezTo>
                  <a:lnTo>
                    <a:pt x="1255" y="2264"/>
                  </a:lnTo>
                  <a:cubicBezTo>
                    <a:pt x="1283" y="2292"/>
                    <a:pt x="1301" y="2320"/>
                    <a:pt x="1338" y="2347"/>
                  </a:cubicBezTo>
                  <a:cubicBezTo>
                    <a:pt x="1394" y="2403"/>
                    <a:pt x="1468" y="2459"/>
                    <a:pt x="1561" y="2505"/>
                  </a:cubicBezTo>
                  <a:cubicBezTo>
                    <a:pt x="1619" y="2534"/>
                    <a:pt x="1689" y="2558"/>
                    <a:pt x="1761" y="2558"/>
                  </a:cubicBezTo>
                  <a:cubicBezTo>
                    <a:pt x="1781" y="2558"/>
                    <a:pt x="1801" y="2556"/>
                    <a:pt x="1821" y="2552"/>
                  </a:cubicBezTo>
                  <a:cubicBezTo>
                    <a:pt x="1914" y="2543"/>
                    <a:pt x="2007" y="2496"/>
                    <a:pt x="2072" y="2412"/>
                  </a:cubicBezTo>
                  <a:cubicBezTo>
                    <a:pt x="2128" y="2329"/>
                    <a:pt x="2137" y="2227"/>
                    <a:pt x="2137" y="2152"/>
                  </a:cubicBezTo>
                  <a:cubicBezTo>
                    <a:pt x="2128" y="2059"/>
                    <a:pt x="2100" y="1976"/>
                    <a:pt x="2054" y="1892"/>
                  </a:cubicBezTo>
                  <a:cubicBezTo>
                    <a:pt x="1998" y="1771"/>
                    <a:pt x="1914" y="1669"/>
                    <a:pt x="1859" y="1567"/>
                  </a:cubicBezTo>
                  <a:lnTo>
                    <a:pt x="1859" y="1567"/>
                  </a:lnTo>
                  <a:cubicBezTo>
                    <a:pt x="1961" y="1623"/>
                    <a:pt x="2082" y="1669"/>
                    <a:pt x="2202" y="1679"/>
                  </a:cubicBezTo>
                  <a:cubicBezTo>
                    <a:pt x="2227" y="1684"/>
                    <a:pt x="2251" y="1686"/>
                    <a:pt x="2276" y="1686"/>
                  </a:cubicBezTo>
                  <a:cubicBezTo>
                    <a:pt x="2335" y="1686"/>
                    <a:pt x="2394" y="1673"/>
                    <a:pt x="2453" y="1660"/>
                  </a:cubicBezTo>
                  <a:cubicBezTo>
                    <a:pt x="2528" y="1641"/>
                    <a:pt x="2602" y="1586"/>
                    <a:pt x="2648" y="1521"/>
                  </a:cubicBezTo>
                  <a:cubicBezTo>
                    <a:pt x="2695" y="1446"/>
                    <a:pt x="2713" y="1363"/>
                    <a:pt x="2704" y="1279"/>
                  </a:cubicBezTo>
                  <a:cubicBezTo>
                    <a:pt x="2695" y="1195"/>
                    <a:pt x="2658" y="1112"/>
                    <a:pt x="2611" y="1047"/>
                  </a:cubicBezTo>
                  <a:cubicBezTo>
                    <a:pt x="2518" y="907"/>
                    <a:pt x="2407" y="796"/>
                    <a:pt x="2267" y="722"/>
                  </a:cubicBezTo>
                  <a:cubicBezTo>
                    <a:pt x="2007" y="536"/>
                    <a:pt x="1729" y="378"/>
                    <a:pt x="1441" y="266"/>
                  </a:cubicBezTo>
                  <a:cubicBezTo>
                    <a:pt x="1153" y="146"/>
                    <a:pt x="846" y="53"/>
                    <a:pt x="539" y="1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3"/>
            <p:cNvSpPr/>
            <p:nvPr/>
          </p:nvSpPr>
          <p:spPr>
            <a:xfrm>
              <a:off x="3543575" y="2494675"/>
              <a:ext cx="34625" cy="36025"/>
            </a:xfrm>
            <a:custGeom>
              <a:rect b="b" l="l" r="r" t="t"/>
              <a:pathLst>
                <a:path extrusionOk="0" h="1441" w="1385">
                  <a:moveTo>
                    <a:pt x="0" y="1"/>
                  </a:moveTo>
                  <a:cubicBezTo>
                    <a:pt x="84" y="140"/>
                    <a:pt x="205" y="270"/>
                    <a:pt x="307" y="391"/>
                  </a:cubicBezTo>
                  <a:cubicBezTo>
                    <a:pt x="418" y="512"/>
                    <a:pt x="539" y="642"/>
                    <a:pt x="651" y="753"/>
                  </a:cubicBezTo>
                  <a:cubicBezTo>
                    <a:pt x="772" y="874"/>
                    <a:pt x="883" y="986"/>
                    <a:pt x="1013" y="1106"/>
                  </a:cubicBezTo>
                  <a:cubicBezTo>
                    <a:pt x="1134" y="1218"/>
                    <a:pt x="1255" y="1339"/>
                    <a:pt x="1385" y="1441"/>
                  </a:cubicBezTo>
                  <a:cubicBezTo>
                    <a:pt x="1273" y="1320"/>
                    <a:pt x="1152" y="1199"/>
                    <a:pt x="1041" y="1088"/>
                  </a:cubicBezTo>
                  <a:lnTo>
                    <a:pt x="688" y="735"/>
                  </a:lnTo>
                  <a:lnTo>
                    <a:pt x="344" y="372"/>
                  </a:lnTo>
                  <a:cubicBezTo>
                    <a:pt x="279" y="317"/>
                    <a:pt x="223" y="242"/>
                    <a:pt x="168" y="187"/>
                  </a:cubicBezTo>
                  <a:cubicBezTo>
                    <a:pt x="112" y="131"/>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3"/>
            <p:cNvSpPr/>
            <p:nvPr/>
          </p:nvSpPr>
          <p:spPr>
            <a:xfrm>
              <a:off x="3541950" y="2495150"/>
              <a:ext cx="21850" cy="51125"/>
            </a:xfrm>
            <a:custGeom>
              <a:rect b="b" l="l" r="r" t="t"/>
              <a:pathLst>
                <a:path extrusionOk="0" h="2045" w="874">
                  <a:moveTo>
                    <a:pt x="0" y="0"/>
                  </a:moveTo>
                  <a:cubicBezTo>
                    <a:pt x="47" y="84"/>
                    <a:pt x="75" y="177"/>
                    <a:pt x="112" y="260"/>
                  </a:cubicBezTo>
                  <a:cubicBezTo>
                    <a:pt x="149" y="344"/>
                    <a:pt x="186" y="437"/>
                    <a:pt x="223" y="511"/>
                  </a:cubicBezTo>
                  <a:lnTo>
                    <a:pt x="428" y="1022"/>
                  </a:lnTo>
                  <a:lnTo>
                    <a:pt x="651" y="1533"/>
                  </a:lnTo>
                  <a:cubicBezTo>
                    <a:pt x="716" y="1710"/>
                    <a:pt x="790" y="1886"/>
                    <a:pt x="874" y="2044"/>
                  </a:cubicBezTo>
                  <a:cubicBezTo>
                    <a:pt x="809" y="1877"/>
                    <a:pt x="744" y="1701"/>
                    <a:pt x="688" y="1524"/>
                  </a:cubicBezTo>
                  <a:cubicBezTo>
                    <a:pt x="614" y="1347"/>
                    <a:pt x="539" y="1190"/>
                    <a:pt x="474" y="1013"/>
                  </a:cubicBezTo>
                  <a:cubicBezTo>
                    <a:pt x="400" y="836"/>
                    <a:pt x="335" y="669"/>
                    <a:pt x="251" y="502"/>
                  </a:cubicBezTo>
                  <a:cubicBezTo>
                    <a:pt x="168" y="326"/>
                    <a:pt x="93"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3"/>
            <p:cNvSpPr/>
            <p:nvPr/>
          </p:nvSpPr>
          <p:spPr>
            <a:xfrm>
              <a:off x="3553550" y="2509075"/>
              <a:ext cx="9800" cy="10250"/>
            </a:xfrm>
            <a:custGeom>
              <a:rect b="b" l="l" r="r" t="t"/>
              <a:pathLst>
                <a:path extrusionOk="0" h="410" w="392">
                  <a:moveTo>
                    <a:pt x="1" y="1"/>
                  </a:moveTo>
                  <a:cubicBezTo>
                    <a:pt x="19" y="38"/>
                    <a:pt x="47" y="84"/>
                    <a:pt x="75" y="122"/>
                  </a:cubicBezTo>
                  <a:cubicBezTo>
                    <a:pt x="103" y="149"/>
                    <a:pt x="140" y="187"/>
                    <a:pt x="168" y="224"/>
                  </a:cubicBezTo>
                  <a:cubicBezTo>
                    <a:pt x="242" y="298"/>
                    <a:pt x="307" y="354"/>
                    <a:pt x="391" y="410"/>
                  </a:cubicBezTo>
                  <a:cubicBezTo>
                    <a:pt x="335" y="326"/>
                    <a:pt x="270" y="261"/>
                    <a:pt x="205" y="205"/>
                  </a:cubicBezTo>
                  <a:lnTo>
                    <a:pt x="103" y="94"/>
                  </a:lnTo>
                  <a:cubicBezTo>
                    <a:pt x="6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3"/>
            <p:cNvSpPr/>
            <p:nvPr/>
          </p:nvSpPr>
          <p:spPr>
            <a:xfrm>
              <a:off x="3559375" y="2518150"/>
              <a:ext cx="6975" cy="5600"/>
            </a:xfrm>
            <a:custGeom>
              <a:rect b="b" l="l" r="r" t="t"/>
              <a:pathLst>
                <a:path extrusionOk="0" h="224" w="279">
                  <a:moveTo>
                    <a:pt x="0" y="0"/>
                  </a:moveTo>
                  <a:lnTo>
                    <a:pt x="0" y="0"/>
                  </a:lnTo>
                  <a:cubicBezTo>
                    <a:pt x="9" y="37"/>
                    <a:pt x="19" y="56"/>
                    <a:pt x="47" y="84"/>
                  </a:cubicBezTo>
                  <a:cubicBezTo>
                    <a:pt x="65" y="102"/>
                    <a:pt x="93" y="121"/>
                    <a:pt x="112" y="139"/>
                  </a:cubicBezTo>
                  <a:cubicBezTo>
                    <a:pt x="158" y="177"/>
                    <a:pt x="223" y="214"/>
                    <a:pt x="279" y="223"/>
                  </a:cubicBezTo>
                  <a:cubicBezTo>
                    <a:pt x="242" y="177"/>
                    <a:pt x="195" y="139"/>
                    <a:pt x="140" y="93"/>
                  </a:cubicBezTo>
                  <a:cubicBezTo>
                    <a:pt x="112" y="84"/>
                    <a:pt x="93" y="56"/>
                    <a:pt x="65" y="47"/>
                  </a:cubicBezTo>
                  <a:cubicBezTo>
                    <a:pt x="47"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3"/>
            <p:cNvSpPr/>
            <p:nvPr/>
          </p:nvSpPr>
          <p:spPr>
            <a:xfrm>
              <a:off x="3555650" y="2516750"/>
              <a:ext cx="7700" cy="10475"/>
            </a:xfrm>
            <a:custGeom>
              <a:rect b="b" l="l" r="r" t="t"/>
              <a:pathLst>
                <a:path extrusionOk="0" h="419" w="308">
                  <a:moveTo>
                    <a:pt x="1" y="0"/>
                  </a:moveTo>
                  <a:lnTo>
                    <a:pt x="1" y="0"/>
                  </a:lnTo>
                  <a:cubicBezTo>
                    <a:pt x="10" y="38"/>
                    <a:pt x="28" y="84"/>
                    <a:pt x="56" y="112"/>
                  </a:cubicBezTo>
                  <a:lnTo>
                    <a:pt x="121" y="223"/>
                  </a:lnTo>
                  <a:cubicBezTo>
                    <a:pt x="186" y="288"/>
                    <a:pt x="242" y="363"/>
                    <a:pt x="307" y="418"/>
                  </a:cubicBezTo>
                  <a:cubicBezTo>
                    <a:pt x="261" y="335"/>
                    <a:pt x="214" y="270"/>
                    <a:pt x="168" y="195"/>
                  </a:cubicBezTo>
                  <a:cubicBezTo>
                    <a:pt x="112" y="13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3"/>
            <p:cNvSpPr/>
            <p:nvPr/>
          </p:nvSpPr>
          <p:spPr>
            <a:xfrm>
              <a:off x="3548925" y="2504900"/>
              <a:ext cx="3950" cy="7450"/>
            </a:xfrm>
            <a:custGeom>
              <a:rect b="b" l="l" r="r" t="t"/>
              <a:pathLst>
                <a:path extrusionOk="0" h="298" w="158">
                  <a:moveTo>
                    <a:pt x="0" y="1"/>
                  </a:moveTo>
                  <a:lnTo>
                    <a:pt x="0" y="1"/>
                  </a:lnTo>
                  <a:cubicBezTo>
                    <a:pt x="9" y="56"/>
                    <a:pt x="28" y="112"/>
                    <a:pt x="56" y="158"/>
                  </a:cubicBezTo>
                  <a:cubicBezTo>
                    <a:pt x="93" y="205"/>
                    <a:pt x="112" y="261"/>
                    <a:pt x="158" y="298"/>
                  </a:cubicBezTo>
                  <a:cubicBezTo>
                    <a:pt x="149" y="242"/>
                    <a:pt x="130" y="196"/>
                    <a:pt x="102" y="140"/>
                  </a:cubicBezTo>
                  <a:cubicBezTo>
                    <a:pt x="65" y="93"/>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3"/>
            <p:cNvSpPr/>
            <p:nvPr/>
          </p:nvSpPr>
          <p:spPr>
            <a:xfrm>
              <a:off x="3566800" y="2543925"/>
              <a:ext cx="9325" cy="8625"/>
            </a:xfrm>
            <a:custGeom>
              <a:rect b="b" l="l" r="r" t="t"/>
              <a:pathLst>
                <a:path extrusionOk="0" h="345" w="373">
                  <a:moveTo>
                    <a:pt x="0" y="0"/>
                  </a:moveTo>
                  <a:lnTo>
                    <a:pt x="0" y="0"/>
                  </a:lnTo>
                  <a:cubicBezTo>
                    <a:pt x="19" y="38"/>
                    <a:pt x="47" y="75"/>
                    <a:pt x="75" y="112"/>
                  </a:cubicBezTo>
                  <a:cubicBezTo>
                    <a:pt x="112" y="140"/>
                    <a:pt x="131" y="177"/>
                    <a:pt x="168" y="205"/>
                  </a:cubicBezTo>
                  <a:cubicBezTo>
                    <a:pt x="233" y="261"/>
                    <a:pt x="298" y="307"/>
                    <a:pt x="372" y="344"/>
                  </a:cubicBezTo>
                  <a:cubicBezTo>
                    <a:pt x="326" y="279"/>
                    <a:pt x="270" y="223"/>
                    <a:pt x="186" y="168"/>
                  </a:cubicBezTo>
                  <a:cubicBezTo>
                    <a:pt x="158" y="130"/>
                    <a:pt x="131" y="112"/>
                    <a:pt x="93" y="84"/>
                  </a:cubicBezTo>
                  <a:cubicBezTo>
                    <a:pt x="75"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3"/>
            <p:cNvSpPr/>
            <p:nvPr/>
          </p:nvSpPr>
          <p:spPr>
            <a:xfrm>
              <a:off x="3565400" y="2539750"/>
              <a:ext cx="6075" cy="5825"/>
            </a:xfrm>
            <a:custGeom>
              <a:rect b="b" l="l" r="r" t="t"/>
              <a:pathLst>
                <a:path extrusionOk="0" h="233" w="243">
                  <a:moveTo>
                    <a:pt x="1" y="0"/>
                  </a:moveTo>
                  <a:cubicBezTo>
                    <a:pt x="1" y="28"/>
                    <a:pt x="29" y="56"/>
                    <a:pt x="38" y="74"/>
                  </a:cubicBezTo>
                  <a:cubicBezTo>
                    <a:pt x="47" y="112"/>
                    <a:pt x="66" y="121"/>
                    <a:pt x="94" y="149"/>
                  </a:cubicBezTo>
                  <a:cubicBezTo>
                    <a:pt x="112" y="158"/>
                    <a:pt x="140" y="186"/>
                    <a:pt x="159" y="195"/>
                  </a:cubicBezTo>
                  <a:cubicBezTo>
                    <a:pt x="187" y="205"/>
                    <a:pt x="214" y="214"/>
                    <a:pt x="242" y="232"/>
                  </a:cubicBezTo>
                  <a:cubicBezTo>
                    <a:pt x="214" y="177"/>
                    <a:pt x="168" y="140"/>
                    <a:pt x="131" y="102"/>
                  </a:cubicBez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3"/>
            <p:cNvSpPr/>
            <p:nvPr/>
          </p:nvSpPr>
          <p:spPr>
            <a:xfrm>
              <a:off x="3575150" y="2548325"/>
              <a:ext cx="4225" cy="2600"/>
            </a:xfrm>
            <a:custGeom>
              <a:rect b="b" l="l" r="r" t="t"/>
              <a:pathLst>
                <a:path extrusionOk="0" h="104" w="169">
                  <a:moveTo>
                    <a:pt x="1" y="1"/>
                  </a:moveTo>
                  <a:cubicBezTo>
                    <a:pt x="1" y="38"/>
                    <a:pt x="38" y="57"/>
                    <a:pt x="66" y="85"/>
                  </a:cubicBezTo>
                  <a:cubicBezTo>
                    <a:pt x="75" y="94"/>
                    <a:pt x="103" y="103"/>
                    <a:pt x="112" y="103"/>
                  </a:cubicBezTo>
                  <a:lnTo>
                    <a:pt x="168" y="103"/>
                  </a:lnTo>
                  <a:cubicBezTo>
                    <a:pt x="131" y="66"/>
                    <a:pt x="112" y="57"/>
                    <a:pt x="103" y="47"/>
                  </a:cubicBezTo>
                  <a:cubicBezTo>
                    <a:pt x="75" y="38"/>
                    <a:pt x="66" y="38"/>
                    <a:pt x="57" y="29"/>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3"/>
            <p:cNvSpPr/>
            <p:nvPr/>
          </p:nvSpPr>
          <p:spPr>
            <a:xfrm>
              <a:off x="3545200" y="2554375"/>
              <a:ext cx="9325" cy="6525"/>
            </a:xfrm>
            <a:custGeom>
              <a:rect b="b" l="l" r="r" t="t"/>
              <a:pathLst>
                <a:path extrusionOk="0" h="261" w="373">
                  <a:moveTo>
                    <a:pt x="0" y="0"/>
                  </a:moveTo>
                  <a:cubicBezTo>
                    <a:pt x="10" y="28"/>
                    <a:pt x="10" y="38"/>
                    <a:pt x="19" y="66"/>
                  </a:cubicBezTo>
                  <a:cubicBezTo>
                    <a:pt x="19" y="84"/>
                    <a:pt x="28" y="93"/>
                    <a:pt x="47" y="121"/>
                  </a:cubicBezTo>
                  <a:cubicBezTo>
                    <a:pt x="65" y="158"/>
                    <a:pt x="93" y="186"/>
                    <a:pt x="121" y="214"/>
                  </a:cubicBezTo>
                  <a:cubicBezTo>
                    <a:pt x="158" y="233"/>
                    <a:pt x="196" y="251"/>
                    <a:pt x="242" y="261"/>
                  </a:cubicBezTo>
                  <a:cubicBezTo>
                    <a:pt x="288" y="261"/>
                    <a:pt x="335" y="261"/>
                    <a:pt x="372" y="233"/>
                  </a:cubicBezTo>
                  <a:lnTo>
                    <a:pt x="372" y="233"/>
                  </a:lnTo>
                  <a:cubicBezTo>
                    <a:pt x="357" y="236"/>
                    <a:pt x="342" y="238"/>
                    <a:pt x="327" y="238"/>
                  </a:cubicBezTo>
                  <a:cubicBezTo>
                    <a:pt x="261" y="238"/>
                    <a:pt x="202" y="207"/>
                    <a:pt x="149" y="177"/>
                  </a:cubicBezTo>
                  <a:cubicBezTo>
                    <a:pt x="112" y="158"/>
                    <a:pt x="93" y="121"/>
                    <a:pt x="65" y="93"/>
                  </a:cubicBezTo>
                  <a:cubicBezTo>
                    <a:pt x="56" y="84"/>
                    <a:pt x="38" y="66"/>
                    <a:pt x="28" y="47"/>
                  </a:cubicBezTo>
                  <a:cubicBezTo>
                    <a:pt x="19" y="3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3"/>
            <p:cNvSpPr/>
            <p:nvPr/>
          </p:nvSpPr>
          <p:spPr>
            <a:xfrm>
              <a:off x="3543575" y="2546700"/>
              <a:ext cx="5375" cy="9800"/>
            </a:xfrm>
            <a:custGeom>
              <a:rect b="b" l="l" r="r" t="t"/>
              <a:pathLst>
                <a:path extrusionOk="0" h="392" w="215">
                  <a:moveTo>
                    <a:pt x="10" y="1"/>
                  </a:moveTo>
                  <a:cubicBezTo>
                    <a:pt x="0" y="47"/>
                    <a:pt x="10" y="75"/>
                    <a:pt x="28" y="112"/>
                  </a:cubicBezTo>
                  <a:cubicBezTo>
                    <a:pt x="38" y="150"/>
                    <a:pt x="47" y="187"/>
                    <a:pt x="75" y="215"/>
                  </a:cubicBezTo>
                  <a:cubicBezTo>
                    <a:pt x="103" y="289"/>
                    <a:pt x="158" y="345"/>
                    <a:pt x="214" y="391"/>
                  </a:cubicBezTo>
                  <a:cubicBezTo>
                    <a:pt x="205" y="354"/>
                    <a:pt x="177" y="326"/>
                    <a:pt x="168" y="270"/>
                  </a:cubicBezTo>
                  <a:cubicBezTo>
                    <a:pt x="158" y="242"/>
                    <a:pt x="140" y="215"/>
                    <a:pt x="121" y="177"/>
                  </a:cubicBezTo>
                  <a:lnTo>
                    <a:pt x="65" y="94"/>
                  </a:lnTo>
                  <a:cubicBezTo>
                    <a:pt x="47" y="66"/>
                    <a:pt x="2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3"/>
            <p:cNvSpPr/>
            <p:nvPr/>
          </p:nvSpPr>
          <p:spPr>
            <a:xfrm>
              <a:off x="3539625" y="2542300"/>
              <a:ext cx="2800" cy="9550"/>
            </a:xfrm>
            <a:custGeom>
              <a:rect b="b" l="l" r="r" t="t"/>
              <a:pathLst>
                <a:path extrusionOk="0" h="382" w="112">
                  <a:moveTo>
                    <a:pt x="10" y="0"/>
                  </a:moveTo>
                  <a:cubicBezTo>
                    <a:pt x="0" y="38"/>
                    <a:pt x="0" y="65"/>
                    <a:pt x="0" y="103"/>
                  </a:cubicBezTo>
                  <a:cubicBezTo>
                    <a:pt x="10" y="140"/>
                    <a:pt x="10" y="177"/>
                    <a:pt x="19" y="205"/>
                  </a:cubicBezTo>
                  <a:cubicBezTo>
                    <a:pt x="28" y="242"/>
                    <a:pt x="47" y="270"/>
                    <a:pt x="56" y="298"/>
                  </a:cubicBezTo>
                  <a:cubicBezTo>
                    <a:pt x="84" y="326"/>
                    <a:pt x="93" y="353"/>
                    <a:pt x="112" y="381"/>
                  </a:cubicBezTo>
                  <a:cubicBezTo>
                    <a:pt x="103" y="307"/>
                    <a:pt x="93" y="251"/>
                    <a:pt x="65" y="186"/>
                  </a:cubicBezTo>
                  <a:cubicBezTo>
                    <a:pt x="47" y="130"/>
                    <a:pt x="28"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3"/>
            <p:cNvSpPr/>
            <p:nvPr/>
          </p:nvSpPr>
          <p:spPr>
            <a:xfrm>
              <a:off x="3547050" y="2549500"/>
              <a:ext cx="3975" cy="5825"/>
            </a:xfrm>
            <a:custGeom>
              <a:rect b="b" l="l" r="r" t="t"/>
              <a:pathLst>
                <a:path extrusionOk="0" h="233" w="159">
                  <a:moveTo>
                    <a:pt x="19" y="0"/>
                  </a:moveTo>
                  <a:lnTo>
                    <a:pt x="19" y="0"/>
                  </a:lnTo>
                  <a:cubicBezTo>
                    <a:pt x="1" y="47"/>
                    <a:pt x="29" y="103"/>
                    <a:pt x="47" y="140"/>
                  </a:cubicBezTo>
                  <a:cubicBezTo>
                    <a:pt x="66" y="168"/>
                    <a:pt x="75" y="186"/>
                    <a:pt x="94" y="195"/>
                  </a:cubicBezTo>
                  <a:cubicBezTo>
                    <a:pt x="103" y="214"/>
                    <a:pt x="131" y="223"/>
                    <a:pt x="159" y="233"/>
                  </a:cubicBezTo>
                  <a:cubicBezTo>
                    <a:pt x="131" y="186"/>
                    <a:pt x="103" y="149"/>
                    <a:pt x="94" y="121"/>
                  </a:cubicBezTo>
                  <a:cubicBezTo>
                    <a:pt x="75" y="75"/>
                    <a:pt x="4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3"/>
            <p:cNvSpPr/>
            <p:nvPr/>
          </p:nvSpPr>
          <p:spPr>
            <a:xfrm>
              <a:off x="3537525" y="2500500"/>
              <a:ext cx="3525" cy="9775"/>
            </a:xfrm>
            <a:custGeom>
              <a:rect b="b" l="l" r="r" t="t"/>
              <a:pathLst>
                <a:path extrusionOk="0" h="391" w="141">
                  <a:moveTo>
                    <a:pt x="140" y="0"/>
                  </a:moveTo>
                  <a:lnTo>
                    <a:pt x="140" y="0"/>
                  </a:lnTo>
                  <a:cubicBezTo>
                    <a:pt x="122" y="19"/>
                    <a:pt x="94" y="56"/>
                    <a:pt x="66" y="93"/>
                  </a:cubicBezTo>
                  <a:cubicBezTo>
                    <a:pt x="57" y="111"/>
                    <a:pt x="47" y="149"/>
                    <a:pt x="38" y="186"/>
                  </a:cubicBezTo>
                  <a:cubicBezTo>
                    <a:pt x="10" y="251"/>
                    <a:pt x="1" y="325"/>
                    <a:pt x="19" y="390"/>
                  </a:cubicBezTo>
                  <a:cubicBezTo>
                    <a:pt x="47" y="325"/>
                    <a:pt x="57" y="251"/>
                    <a:pt x="84" y="195"/>
                  </a:cubicBezTo>
                  <a:cubicBezTo>
                    <a:pt x="103" y="130"/>
                    <a:pt x="131" y="65"/>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3"/>
            <p:cNvSpPr/>
            <p:nvPr/>
          </p:nvSpPr>
          <p:spPr>
            <a:xfrm>
              <a:off x="3540100" y="2504425"/>
              <a:ext cx="2100" cy="7700"/>
            </a:xfrm>
            <a:custGeom>
              <a:rect b="b" l="l" r="r" t="t"/>
              <a:pathLst>
                <a:path extrusionOk="0" h="308" w="84">
                  <a:moveTo>
                    <a:pt x="84" y="1"/>
                  </a:moveTo>
                  <a:lnTo>
                    <a:pt x="84" y="1"/>
                  </a:lnTo>
                  <a:cubicBezTo>
                    <a:pt x="65" y="29"/>
                    <a:pt x="37" y="47"/>
                    <a:pt x="37" y="66"/>
                  </a:cubicBezTo>
                  <a:cubicBezTo>
                    <a:pt x="28" y="85"/>
                    <a:pt x="19" y="122"/>
                    <a:pt x="19" y="140"/>
                  </a:cubicBezTo>
                  <a:cubicBezTo>
                    <a:pt x="0" y="205"/>
                    <a:pt x="0" y="261"/>
                    <a:pt x="28" y="308"/>
                  </a:cubicBezTo>
                  <a:cubicBezTo>
                    <a:pt x="37" y="270"/>
                    <a:pt x="46" y="252"/>
                    <a:pt x="46" y="224"/>
                  </a:cubicBezTo>
                  <a:cubicBezTo>
                    <a:pt x="46" y="205"/>
                    <a:pt x="65" y="177"/>
                    <a:pt x="65" y="159"/>
                  </a:cubicBezTo>
                  <a:cubicBezTo>
                    <a:pt x="74" y="112"/>
                    <a:pt x="74" y="66"/>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3"/>
            <p:cNvSpPr/>
            <p:nvPr/>
          </p:nvSpPr>
          <p:spPr>
            <a:xfrm>
              <a:off x="3543800" y="2508375"/>
              <a:ext cx="2825" cy="7225"/>
            </a:xfrm>
            <a:custGeom>
              <a:rect b="b" l="l" r="r" t="t"/>
              <a:pathLst>
                <a:path extrusionOk="0" h="289" w="113">
                  <a:moveTo>
                    <a:pt x="1" y="1"/>
                  </a:moveTo>
                  <a:cubicBezTo>
                    <a:pt x="1" y="47"/>
                    <a:pt x="19" y="103"/>
                    <a:pt x="29" y="150"/>
                  </a:cubicBezTo>
                  <a:lnTo>
                    <a:pt x="66" y="215"/>
                  </a:lnTo>
                  <a:cubicBezTo>
                    <a:pt x="75" y="242"/>
                    <a:pt x="84" y="261"/>
                    <a:pt x="112" y="289"/>
                  </a:cubicBezTo>
                  <a:cubicBezTo>
                    <a:pt x="94" y="242"/>
                    <a:pt x="84" y="177"/>
                    <a:pt x="75" y="140"/>
                  </a:cubicBezTo>
                  <a:cubicBezTo>
                    <a:pt x="66" y="9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3"/>
            <p:cNvSpPr/>
            <p:nvPr/>
          </p:nvSpPr>
          <p:spPr>
            <a:xfrm>
              <a:off x="3541950" y="2512325"/>
              <a:ext cx="1425" cy="7000"/>
            </a:xfrm>
            <a:custGeom>
              <a:rect b="b" l="l" r="r" t="t"/>
              <a:pathLst>
                <a:path extrusionOk="0" h="280" w="57">
                  <a:moveTo>
                    <a:pt x="19" y="1"/>
                  </a:moveTo>
                  <a:cubicBezTo>
                    <a:pt x="0" y="47"/>
                    <a:pt x="0" y="94"/>
                    <a:pt x="10" y="140"/>
                  </a:cubicBezTo>
                  <a:cubicBezTo>
                    <a:pt x="10" y="187"/>
                    <a:pt x="19" y="233"/>
                    <a:pt x="47" y="280"/>
                  </a:cubicBezTo>
                  <a:cubicBezTo>
                    <a:pt x="56" y="233"/>
                    <a:pt x="56" y="187"/>
                    <a:pt x="56" y="140"/>
                  </a:cubicBezTo>
                  <a:cubicBezTo>
                    <a:pt x="56" y="9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3"/>
            <p:cNvSpPr/>
            <p:nvPr/>
          </p:nvSpPr>
          <p:spPr>
            <a:xfrm>
              <a:off x="3537525" y="2513725"/>
              <a:ext cx="1200" cy="8850"/>
            </a:xfrm>
            <a:custGeom>
              <a:rect b="b" l="l" r="r" t="t"/>
              <a:pathLst>
                <a:path extrusionOk="0" h="354" w="48">
                  <a:moveTo>
                    <a:pt x="10" y="1"/>
                  </a:moveTo>
                  <a:cubicBezTo>
                    <a:pt x="1" y="66"/>
                    <a:pt x="1" y="121"/>
                    <a:pt x="1" y="177"/>
                  </a:cubicBezTo>
                  <a:cubicBezTo>
                    <a:pt x="10" y="233"/>
                    <a:pt x="10" y="298"/>
                    <a:pt x="38" y="354"/>
                  </a:cubicBezTo>
                  <a:cubicBezTo>
                    <a:pt x="47" y="298"/>
                    <a:pt x="47" y="233"/>
                    <a:pt x="47" y="177"/>
                  </a:cubicBezTo>
                  <a:cubicBezTo>
                    <a:pt x="38" y="121"/>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3"/>
            <p:cNvSpPr/>
            <p:nvPr/>
          </p:nvSpPr>
          <p:spPr>
            <a:xfrm>
              <a:off x="3592825" y="2515825"/>
              <a:ext cx="6050" cy="9550"/>
            </a:xfrm>
            <a:custGeom>
              <a:rect b="b" l="l" r="r" t="t"/>
              <a:pathLst>
                <a:path extrusionOk="0" h="382" w="242">
                  <a:moveTo>
                    <a:pt x="0" y="0"/>
                  </a:moveTo>
                  <a:lnTo>
                    <a:pt x="0" y="0"/>
                  </a:lnTo>
                  <a:cubicBezTo>
                    <a:pt x="19" y="37"/>
                    <a:pt x="46" y="56"/>
                    <a:pt x="65" y="93"/>
                  </a:cubicBezTo>
                  <a:cubicBezTo>
                    <a:pt x="93" y="130"/>
                    <a:pt x="102" y="149"/>
                    <a:pt x="121" y="186"/>
                  </a:cubicBezTo>
                  <a:cubicBezTo>
                    <a:pt x="167" y="242"/>
                    <a:pt x="204" y="316"/>
                    <a:pt x="242" y="381"/>
                  </a:cubicBezTo>
                  <a:cubicBezTo>
                    <a:pt x="242" y="335"/>
                    <a:pt x="232" y="307"/>
                    <a:pt x="214" y="270"/>
                  </a:cubicBezTo>
                  <a:cubicBezTo>
                    <a:pt x="204" y="232"/>
                    <a:pt x="195" y="195"/>
                    <a:pt x="167" y="167"/>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3"/>
            <p:cNvSpPr/>
            <p:nvPr/>
          </p:nvSpPr>
          <p:spPr>
            <a:xfrm>
              <a:off x="3588875" y="2515125"/>
              <a:ext cx="6525" cy="7450"/>
            </a:xfrm>
            <a:custGeom>
              <a:rect b="b" l="l" r="r" t="t"/>
              <a:pathLst>
                <a:path extrusionOk="0" h="298" w="261">
                  <a:moveTo>
                    <a:pt x="0" y="0"/>
                  </a:moveTo>
                  <a:lnTo>
                    <a:pt x="74" y="75"/>
                  </a:lnTo>
                  <a:cubicBezTo>
                    <a:pt x="93" y="103"/>
                    <a:pt x="112" y="121"/>
                    <a:pt x="130" y="149"/>
                  </a:cubicBezTo>
                  <a:cubicBezTo>
                    <a:pt x="177" y="195"/>
                    <a:pt x="214" y="251"/>
                    <a:pt x="260" y="298"/>
                  </a:cubicBezTo>
                  <a:cubicBezTo>
                    <a:pt x="260" y="260"/>
                    <a:pt x="232" y="223"/>
                    <a:pt x="223" y="205"/>
                  </a:cubicBezTo>
                  <a:cubicBezTo>
                    <a:pt x="204" y="177"/>
                    <a:pt x="186" y="140"/>
                    <a:pt x="167" y="121"/>
                  </a:cubicBezTo>
                  <a:cubicBezTo>
                    <a:pt x="121" y="65"/>
                    <a:pt x="7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3"/>
            <p:cNvSpPr/>
            <p:nvPr/>
          </p:nvSpPr>
          <p:spPr>
            <a:xfrm>
              <a:off x="3582600" y="2512800"/>
              <a:ext cx="7450" cy="6750"/>
            </a:xfrm>
            <a:custGeom>
              <a:rect b="b" l="l" r="r" t="t"/>
              <a:pathLst>
                <a:path extrusionOk="0" h="270" w="298">
                  <a:moveTo>
                    <a:pt x="0" y="0"/>
                  </a:moveTo>
                  <a:lnTo>
                    <a:pt x="65" y="75"/>
                  </a:lnTo>
                  <a:lnTo>
                    <a:pt x="140" y="149"/>
                  </a:lnTo>
                  <a:cubicBezTo>
                    <a:pt x="186" y="196"/>
                    <a:pt x="242" y="242"/>
                    <a:pt x="298" y="270"/>
                  </a:cubicBezTo>
                  <a:cubicBezTo>
                    <a:pt x="270" y="214"/>
                    <a:pt x="223" y="158"/>
                    <a:pt x="177" y="121"/>
                  </a:cubicBezTo>
                  <a:cubicBezTo>
                    <a:pt x="149" y="93"/>
                    <a:pt x="130" y="75"/>
                    <a:pt x="93" y="47"/>
                  </a:cubicBezTo>
                  <a:cubicBezTo>
                    <a:pt x="65" y="2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3"/>
            <p:cNvSpPr/>
            <p:nvPr/>
          </p:nvSpPr>
          <p:spPr>
            <a:xfrm>
              <a:off x="3577725" y="2506300"/>
              <a:ext cx="9300" cy="5125"/>
            </a:xfrm>
            <a:custGeom>
              <a:rect b="b" l="l" r="r" t="t"/>
              <a:pathLst>
                <a:path extrusionOk="0" h="205" w="372">
                  <a:moveTo>
                    <a:pt x="0" y="0"/>
                  </a:moveTo>
                  <a:lnTo>
                    <a:pt x="93" y="56"/>
                  </a:lnTo>
                  <a:cubicBezTo>
                    <a:pt x="121" y="84"/>
                    <a:pt x="149" y="93"/>
                    <a:pt x="186" y="112"/>
                  </a:cubicBezTo>
                  <a:cubicBezTo>
                    <a:pt x="242" y="149"/>
                    <a:pt x="297" y="186"/>
                    <a:pt x="372" y="205"/>
                  </a:cubicBezTo>
                  <a:cubicBezTo>
                    <a:pt x="325" y="158"/>
                    <a:pt x="260" y="112"/>
                    <a:pt x="195" y="65"/>
                  </a:cubicBezTo>
                  <a:cubicBezTo>
                    <a:pt x="167" y="56"/>
                    <a:pt x="140" y="37"/>
                    <a:pt x="102" y="19"/>
                  </a:cubicBezTo>
                  <a:cubicBezTo>
                    <a:pt x="65"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3"/>
            <p:cNvSpPr/>
            <p:nvPr/>
          </p:nvSpPr>
          <p:spPr>
            <a:xfrm>
              <a:off x="3569825" y="2503275"/>
              <a:ext cx="8375" cy="6750"/>
            </a:xfrm>
            <a:custGeom>
              <a:rect b="b" l="l" r="r" t="t"/>
              <a:pathLst>
                <a:path extrusionOk="0" h="270" w="335">
                  <a:moveTo>
                    <a:pt x="0" y="0"/>
                  </a:moveTo>
                  <a:cubicBezTo>
                    <a:pt x="19" y="28"/>
                    <a:pt x="56" y="47"/>
                    <a:pt x="84" y="75"/>
                  </a:cubicBezTo>
                  <a:lnTo>
                    <a:pt x="158" y="140"/>
                  </a:lnTo>
                  <a:cubicBezTo>
                    <a:pt x="223" y="186"/>
                    <a:pt x="270" y="233"/>
                    <a:pt x="335" y="270"/>
                  </a:cubicBezTo>
                  <a:cubicBezTo>
                    <a:pt x="298" y="205"/>
                    <a:pt x="251" y="158"/>
                    <a:pt x="195" y="93"/>
                  </a:cubicBezTo>
                  <a:cubicBezTo>
                    <a:pt x="158" y="75"/>
                    <a:pt x="140" y="56"/>
                    <a:pt x="102" y="38"/>
                  </a:cubicBezTo>
                  <a:cubicBezTo>
                    <a:pt x="65" y="1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3"/>
            <p:cNvSpPr/>
            <p:nvPr/>
          </p:nvSpPr>
          <p:spPr>
            <a:xfrm>
              <a:off x="3571900" y="2531850"/>
              <a:ext cx="2825" cy="3725"/>
            </a:xfrm>
            <a:custGeom>
              <a:rect b="b" l="l" r="r" t="t"/>
              <a:pathLst>
                <a:path extrusionOk="0" h="149" w="113">
                  <a:moveTo>
                    <a:pt x="1" y="0"/>
                  </a:moveTo>
                  <a:cubicBezTo>
                    <a:pt x="1" y="37"/>
                    <a:pt x="10" y="65"/>
                    <a:pt x="29" y="93"/>
                  </a:cubicBezTo>
                  <a:cubicBezTo>
                    <a:pt x="57" y="112"/>
                    <a:pt x="75" y="140"/>
                    <a:pt x="112" y="149"/>
                  </a:cubicBezTo>
                  <a:cubicBezTo>
                    <a:pt x="103" y="112"/>
                    <a:pt x="94" y="84"/>
                    <a:pt x="75" y="56"/>
                  </a:cubicBezTo>
                  <a:cubicBezTo>
                    <a:pt x="57" y="37"/>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3"/>
            <p:cNvSpPr/>
            <p:nvPr/>
          </p:nvSpPr>
          <p:spPr>
            <a:xfrm>
              <a:off x="3572375" y="2535800"/>
              <a:ext cx="3275" cy="3975"/>
            </a:xfrm>
            <a:custGeom>
              <a:rect b="b" l="l" r="r" t="t"/>
              <a:pathLst>
                <a:path extrusionOk="0" h="159" w="131">
                  <a:moveTo>
                    <a:pt x="0" y="0"/>
                  </a:moveTo>
                  <a:lnTo>
                    <a:pt x="0" y="0"/>
                  </a:lnTo>
                  <a:cubicBezTo>
                    <a:pt x="10" y="37"/>
                    <a:pt x="19" y="75"/>
                    <a:pt x="47" y="93"/>
                  </a:cubicBezTo>
                  <a:cubicBezTo>
                    <a:pt x="75" y="121"/>
                    <a:pt x="93" y="140"/>
                    <a:pt x="131" y="158"/>
                  </a:cubicBezTo>
                  <a:cubicBezTo>
                    <a:pt x="131" y="121"/>
                    <a:pt x="103" y="84"/>
                    <a:pt x="84" y="65"/>
                  </a:cubicBezTo>
                  <a:cubicBezTo>
                    <a:pt x="56" y="3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3"/>
            <p:cNvSpPr/>
            <p:nvPr/>
          </p:nvSpPr>
          <p:spPr>
            <a:xfrm>
              <a:off x="3559375" y="2498400"/>
              <a:ext cx="6275" cy="3275"/>
            </a:xfrm>
            <a:custGeom>
              <a:rect b="b" l="l" r="r" t="t"/>
              <a:pathLst>
                <a:path extrusionOk="0" h="131" w="251">
                  <a:moveTo>
                    <a:pt x="0" y="0"/>
                  </a:moveTo>
                  <a:cubicBezTo>
                    <a:pt x="28" y="38"/>
                    <a:pt x="65" y="56"/>
                    <a:pt x="112" y="84"/>
                  </a:cubicBezTo>
                  <a:cubicBezTo>
                    <a:pt x="158" y="103"/>
                    <a:pt x="205" y="121"/>
                    <a:pt x="251" y="130"/>
                  </a:cubicBezTo>
                  <a:cubicBezTo>
                    <a:pt x="223" y="93"/>
                    <a:pt x="186" y="75"/>
                    <a:pt x="140" y="38"/>
                  </a:cubicBezTo>
                  <a:cubicBezTo>
                    <a:pt x="112" y="28"/>
                    <a:pt x="93" y="28"/>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3"/>
            <p:cNvSpPr/>
            <p:nvPr/>
          </p:nvSpPr>
          <p:spPr>
            <a:xfrm>
              <a:off x="3518725" y="2418025"/>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91" y="2720"/>
                    <a:pt x="533" y="2720"/>
                  </a:cubicBezTo>
                  <a:cubicBezTo>
                    <a:pt x="598" y="2720"/>
                    <a:pt x="660" y="2710"/>
                    <a:pt x="706" y="2695"/>
                  </a:cubicBezTo>
                  <a:cubicBezTo>
                    <a:pt x="1338" y="2574"/>
                    <a:pt x="1942" y="2314"/>
                    <a:pt x="2379" y="1859"/>
                  </a:cubicBezTo>
                  <a:cubicBezTo>
                    <a:pt x="2518" y="1720"/>
                    <a:pt x="2648" y="1552"/>
                    <a:pt x="2685" y="1357"/>
                  </a:cubicBezTo>
                  <a:cubicBezTo>
                    <a:pt x="2713" y="1162"/>
                    <a:pt x="2630" y="939"/>
                    <a:pt x="2453" y="856"/>
                  </a:cubicBezTo>
                  <a:cubicBezTo>
                    <a:pt x="2405" y="838"/>
                    <a:pt x="2355" y="830"/>
                    <a:pt x="2305" y="830"/>
                  </a:cubicBezTo>
                  <a:cubicBezTo>
                    <a:pt x="2145" y="830"/>
                    <a:pt x="1984" y="910"/>
                    <a:pt x="1849" y="995"/>
                  </a:cubicBezTo>
                  <a:cubicBezTo>
                    <a:pt x="1923" y="846"/>
                    <a:pt x="1998" y="698"/>
                    <a:pt x="1998" y="530"/>
                  </a:cubicBezTo>
                  <a:cubicBezTo>
                    <a:pt x="2007" y="372"/>
                    <a:pt x="1914" y="196"/>
                    <a:pt x="1756" y="149"/>
                  </a:cubicBezTo>
                  <a:cubicBezTo>
                    <a:pt x="1731" y="143"/>
                    <a:pt x="1706" y="139"/>
                    <a:pt x="1681" y="139"/>
                  </a:cubicBezTo>
                  <a:cubicBezTo>
                    <a:pt x="1538" y="139"/>
                    <a:pt x="1397" y="244"/>
                    <a:pt x="1310" y="363"/>
                  </a:cubicBezTo>
                  <a:cubicBezTo>
                    <a:pt x="1208" y="502"/>
                    <a:pt x="1134" y="660"/>
                    <a:pt x="1013" y="781"/>
                  </a:cubicBezTo>
                  <a:cubicBezTo>
                    <a:pt x="1013" y="614"/>
                    <a:pt x="1022" y="437"/>
                    <a:pt x="96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3"/>
            <p:cNvSpPr/>
            <p:nvPr/>
          </p:nvSpPr>
          <p:spPr>
            <a:xfrm>
              <a:off x="3519175" y="2417625"/>
              <a:ext cx="67850" cy="68250"/>
            </a:xfrm>
            <a:custGeom>
              <a:rect b="b" l="l" r="r" t="t"/>
              <a:pathLst>
                <a:path extrusionOk="0" h="2730" w="2714">
                  <a:moveTo>
                    <a:pt x="567" y="0"/>
                  </a:moveTo>
                  <a:cubicBezTo>
                    <a:pt x="503" y="0"/>
                    <a:pt x="439" y="19"/>
                    <a:pt x="391" y="54"/>
                  </a:cubicBezTo>
                  <a:cubicBezTo>
                    <a:pt x="317" y="100"/>
                    <a:pt x="261" y="156"/>
                    <a:pt x="224" y="221"/>
                  </a:cubicBezTo>
                  <a:cubicBezTo>
                    <a:pt x="140" y="361"/>
                    <a:pt x="94" y="528"/>
                    <a:pt x="75" y="676"/>
                  </a:cubicBezTo>
                  <a:cubicBezTo>
                    <a:pt x="29" y="992"/>
                    <a:pt x="1" y="1308"/>
                    <a:pt x="29" y="1615"/>
                  </a:cubicBezTo>
                  <a:cubicBezTo>
                    <a:pt x="47" y="1931"/>
                    <a:pt x="94" y="2247"/>
                    <a:pt x="187" y="2544"/>
                  </a:cubicBezTo>
                  <a:cubicBezTo>
                    <a:pt x="112" y="2247"/>
                    <a:pt x="47" y="1931"/>
                    <a:pt x="38" y="1615"/>
                  </a:cubicBezTo>
                  <a:cubicBezTo>
                    <a:pt x="29" y="1308"/>
                    <a:pt x="47" y="992"/>
                    <a:pt x="112" y="686"/>
                  </a:cubicBezTo>
                  <a:cubicBezTo>
                    <a:pt x="131" y="537"/>
                    <a:pt x="177" y="388"/>
                    <a:pt x="261" y="258"/>
                  </a:cubicBezTo>
                  <a:cubicBezTo>
                    <a:pt x="307" y="203"/>
                    <a:pt x="354" y="147"/>
                    <a:pt x="410" y="100"/>
                  </a:cubicBezTo>
                  <a:cubicBezTo>
                    <a:pt x="452" y="72"/>
                    <a:pt x="511" y="60"/>
                    <a:pt x="565" y="60"/>
                  </a:cubicBezTo>
                  <a:cubicBezTo>
                    <a:pt x="582" y="60"/>
                    <a:pt x="599" y="61"/>
                    <a:pt x="614" y="63"/>
                  </a:cubicBezTo>
                  <a:cubicBezTo>
                    <a:pt x="688" y="73"/>
                    <a:pt x="753" y="119"/>
                    <a:pt x="800" y="165"/>
                  </a:cubicBezTo>
                  <a:cubicBezTo>
                    <a:pt x="846" y="221"/>
                    <a:pt x="893" y="286"/>
                    <a:pt x="911" y="351"/>
                  </a:cubicBezTo>
                  <a:cubicBezTo>
                    <a:pt x="958" y="491"/>
                    <a:pt x="939" y="658"/>
                    <a:pt x="930" y="806"/>
                  </a:cubicBezTo>
                  <a:lnTo>
                    <a:pt x="930" y="909"/>
                  </a:lnTo>
                  <a:lnTo>
                    <a:pt x="1004" y="844"/>
                  </a:lnTo>
                  <a:cubicBezTo>
                    <a:pt x="1125" y="714"/>
                    <a:pt x="1199" y="546"/>
                    <a:pt x="1302" y="416"/>
                  </a:cubicBezTo>
                  <a:cubicBezTo>
                    <a:pt x="1348" y="361"/>
                    <a:pt x="1404" y="305"/>
                    <a:pt x="1478" y="258"/>
                  </a:cubicBezTo>
                  <a:cubicBezTo>
                    <a:pt x="1532" y="228"/>
                    <a:pt x="1592" y="210"/>
                    <a:pt x="1648" y="210"/>
                  </a:cubicBezTo>
                  <a:cubicBezTo>
                    <a:pt x="1660" y="210"/>
                    <a:pt x="1671" y="210"/>
                    <a:pt x="1682" y="212"/>
                  </a:cubicBezTo>
                  <a:cubicBezTo>
                    <a:pt x="1757" y="221"/>
                    <a:pt x="1813" y="268"/>
                    <a:pt x="1859" y="333"/>
                  </a:cubicBezTo>
                  <a:cubicBezTo>
                    <a:pt x="1896" y="388"/>
                    <a:pt x="1915" y="472"/>
                    <a:pt x="1915" y="537"/>
                  </a:cubicBezTo>
                  <a:cubicBezTo>
                    <a:pt x="1915" y="686"/>
                    <a:pt x="1850" y="844"/>
                    <a:pt x="1775" y="992"/>
                  </a:cubicBezTo>
                  <a:lnTo>
                    <a:pt x="1710" y="1132"/>
                  </a:lnTo>
                  <a:lnTo>
                    <a:pt x="1840" y="1048"/>
                  </a:lnTo>
                  <a:cubicBezTo>
                    <a:pt x="1915" y="1002"/>
                    <a:pt x="1989" y="955"/>
                    <a:pt x="2073" y="937"/>
                  </a:cubicBezTo>
                  <a:cubicBezTo>
                    <a:pt x="2147" y="899"/>
                    <a:pt x="2231" y="890"/>
                    <a:pt x="2314" y="890"/>
                  </a:cubicBezTo>
                  <a:cubicBezTo>
                    <a:pt x="2398" y="899"/>
                    <a:pt x="2463" y="937"/>
                    <a:pt x="2519" y="992"/>
                  </a:cubicBezTo>
                  <a:cubicBezTo>
                    <a:pt x="2584" y="1048"/>
                    <a:pt x="2602" y="1132"/>
                    <a:pt x="2612" y="1215"/>
                  </a:cubicBezTo>
                  <a:cubicBezTo>
                    <a:pt x="2630" y="1290"/>
                    <a:pt x="2612" y="1383"/>
                    <a:pt x="2593" y="1466"/>
                  </a:cubicBezTo>
                  <a:cubicBezTo>
                    <a:pt x="2565" y="1550"/>
                    <a:pt x="2519" y="1624"/>
                    <a:pt x="2463" y="1698"/>
                  </a:cubicBezTo>
                  <a:cubicBezTo>
                    <a:pt x="2416" y="1773"/>
                    <a:pt x="2351" y="1838"/>
                    <a:pt x="2286" y="1894"/>
                  </a:cubicBezTo>
                  <a:cubicBezTo>
                    <a:pt x="2231" y="1968"/>
                    <a:pt x="2166" y="2024"/>
                    <a:pt x="2091" y="2079"/>
                  </a:cubicBezTo>
                  <a:cubicBezTo>
                    <a:pt x="1813" y="2302"/>
                    <a:pt x="1487" y="2479"/>
                    <a:pt x="1153" y="2590"/>
                  </a:cubicBezTo>
                  <a:cubicBezTo>
                    <a:pt x="976" y="2646"/>
                    <a:pt x="800" y="2693"/>
                    <a:pt x="633" y="2720"/>
                  </a:cubicBezTo>
                  <a:cubicBezTo>
                    <a:pt x="594" y="2724"/>
                    <a:pt x="556" y="2726"/>
                    <a:pt x="518" y="2726"/>
                  </a:cubicBezTo>
                  <a:cubicBezTo>
                    <a:pt x="464" y="2726"/>
                    <a:pt x="412" y="2722"/>
                    <a:pt x="363" y="2711"/>
                  </a:cubicBezTo>
                  <a:cubicBezTo>
                    <a:pt x="317" y="2693"/>
                    <a:pt x="280" y="2674"/>
                    <a:pt x="242" y="2637"/>
                  </a:cubicBezTo>
                  <a:cubicBezTo>
                    <a:pt x="215" y="2600"/>
                    <a:pt x="187" y="2572"/>
                    <a:pt x="178" y="2527"/>
                  </a:cubicBezTo>
                  <a:lnTo>
                    <a:pt x="178" y="2527"/>
                  </a:lnTo>
                  <a:cubicBezTo>
                    <a:pt x="187" y="2572"/>
                    <a:pt x="215" y="2600"/>
                    <a:pt x="233" y="2637"/>
                  </a:cubicBezTo>
                  <a:cubicBezTo>
                    <a:pt x="270" y="2674"/>
                    <a:pt x="307" y="2693"/>
                    <a:pt x="354" y="2711"/>
                  </a:cubicBezTo>
                  <a:cubicBezTo>
                    <a:pt x="428" y="2730"/>
                    <a:pt x="521" y="2730"/>
                    <a:pt x="614" y="2730"/>
                  </a:cubicBezTo>
                  <a:cubicBezTo>
                    <a:pt x="791" y="2711"/>
                    <a:pt x="967" y="2665"/>
                    <a:pt x="1144" y="2600"/>
                  </a:cubicBezTo>
                  <a:cubicBezTo>
                    <a:pt x="1487" y="2497"/>
                    <a:pt x="1813" y="2339"/>
                    <a:pt x="2101" y="2116"/>
                  </a:cubicBezTo>
                  <a:lnTo>
                    <a:pt x="2314" y="1940"/>
                  </a:lnTo>
                  <a:cubicBezTo>
                    <a:pt x="2379" y="1884"/>
                    <a:pt x="2444" y="1810"/>
                    <a:pt x="2500" y="1745"/>
                  </a:cubicBezTo>
                  <a:cubicBezTo>
                    <a:pt x="2584" y="1661"/>
                    <a:pt x="2630" y="1587"/>
                    <a:pt x="2667" y="1503"/>
                  </a:cubicBezTo>
                  <a:cubicBezTo>
                    <a:pt x="2695" y="1410"/>
                    <a:pt x="2714" y="1317"/>
                    <a:pt x="2695" y="1225"/>
                  </a:cubicBezTo>
                  <a:cubicBezTo>
                    <a:pt x="2686" y="1132"/>
                    <a:pt x="2649" y="1039"/>
                    <a:pt x="2593" y="955"/>
                  </a:cubicBezTo>
                  <a:cubicBezTo>
                    <a:pt x="2537" y="872"/>
                    <a:pt x="2426" y="825"/>
                    <a:pt x="2333" y="816"/>
                  </a:cubicBezTo>
                  <a:cubicBezTo>
                    <a:pt x="2315" y="814"/>
                    <a:pt x="2298" y="813"/>
                    <a:pt x="2281" y="813"/>
                  </a:cubicBezTo>
                  <a:cubicBezTo>
                    <a:pt x="2199" y="813"/>
                    <a:pt x="2122" y="831"/>
                    <a:pt x="2045" y="862"/>
                  </a:cubicBezTo>
                  <a:cubicBezTo>
                    <a:pt x="1998" y="872"/>
                    <a:pt x="1961" y="899"/>
                    <a:pt x="1915" y="918"/>
                  </a:cubicBezTo>
                  <a:cubicBezTo>
                    <a:pt x="1933" y="890"/>
                    <a:pt x="1952" y="853"/>
                    <a:pt x="1971" y="816"/>
                  </a:cubicBezTo>
                  <a:cubicBezTo>
                    <a:pt x="1998" y="732"/>
                    <a:pt x="2017" y="639"/>
                    <a:pt x="2017" y="546"/>
                  </a:cubicBezTo>
                  <a:cubicBezTo>
                    <a:pt x="2017" y="453"/>
                    <a:pt x="1989" y="361"/>
                    <a:pt x="1933" y="286"/>
                  </a:cubicBezTo>
                  <a:cubicBezTo>
                    <a:pt x="1887" y="203"/>
                    <a:pt x="1794" y="147"/>
                    <a:pt x="1701" y="119"/>
                  </a:cubicBezTo>
                  <a:cubicBezTo>
                    <a:pt x="1681" y="115"/>
                    <a:pt x="1661" y="113"/>
                    <a:pt x="1641" y="113"/>
                  </a:cubicBezTo>
                  <a:cubicBezTo>
                    <a:pt x="1566" y="113"/>
                    <a:pt x="1490" y="138"/>
                    <a:pt x="1432" y="175"/>
                  </a:cubicBezTo>
                  <a:cubicBezTo>
                    <a:pt x="1348" y="221"/>
                    <a:pt x="1292" y="295"/>
                    <a:pt x="1237" y="361"/>
                  </a:cubicBezTo>
                  <a:cubicBezTo>
                    <a:pt x="1153" y="472"/>
                    <a:pt x="1097" y="584"/>
                    <a:pt x="1023" y="686"/>
                  </a:cubicBezTo>
                  <a:cubicBezTo>
                    <a:pt x="1023" y="574"/>
                    <a:pt x="1014" y="444"/>
                    <a:pt x="976" y="333"/>
                  </a:cubicBezTo>
                  <a:cubicBezTo>
                    <a:pt x="958" y="249"/>
                    <a:pt x="911" y="175"/>
                    <a:pt x="856" y="119"/>
                  </a:cubicBezTo>
                  <a:cubicBezTo>
                    <a:pt x="791" y="63"/>
                    <a:pt x="716" y="17"/>
                    <a:pt x="633" y="7"/>
                  </a:cubicBezTo>
                  <a:cubicBezTo>
                    <a:pt x="611" y="3"/>
                    <a:pt x="589"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3"/>
            <p:cNvSpPr/>
            <p:nvPr/>
          </p:nvSpPr>
          <p:spPr>
            <a:xfrm>
              <a:off x="3526150" y="2437550"/>
              <a:ext cx="17675" cy="46700"/>
            </a:xfrm>
            <a:custGeom>
              <a:rect b="b" l="l" r="r" t="t"/>
              <a:pathLst>
                <a:path extrusionOk="0" h="1868" w="707">
                  <a:moveTo>
                    <a:pt x="707" y="0"/>
                  </a:moveTo>
                  <a:lnTo>
                    <a:pt x="707" y="0"/>
                  </a:lnTo>
                  <a:cubicBezTo>
                    <a:pt x="651" y="158"/>
                    <a:pt x="595" y="307"/>
                    <a:pt x="549" y="465"/>
                  </a:cubicBezTo>
                  <a:lnTo>
                    <a:pt x="372" y="939"/>
                  </a:lnTo>
                  <a:lnTo>
                    <a:pt x="196" y="1403"/>
                  </a:lnTo>
                  <a:cubicBezTo>
                    <a:pt x="168" y="1487"/>
                    <a:pt x="140" y="1552"/>
                    <a:pt x="103" y="1635"/>
                  </a:cubicBezTo>
                  <a:cubicBezTo>
                    <a:pt x="75" y="1719"/>
                    <a:pt x="38" y="1793"/>
                    <a:pt x="1" y="1868"/>
                  </a:cubicBezTo>
                  <a:cubicBezTo>
                    <a:pt x="93" y="1728"/>
                    <a:pt x="159" y="1561"/>
                    <a:pt x="224" y="1412"/>
                  </a:cubicBezTo>
                  <a:cubicBezTo>
                    <a:pt x="289" y="1264"/>
                    <a:pt x="354" y="1115"/>
                    <a:pt x="409" y="948"/>
                  </a:cubicBezTo>
                  <a:cubicBezTo>
                    <a:pt x="465" y="790"/>
                    <a:pt x="521" y="632"/>
                    <a:pt x="567" y="474"/>
                  </a:cubicBezTo>
                  <a:cubicBezTo>
                    <a:pt x="623" y="325"/>
                    <a:pt x="660" y="15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3"/>
            <p:cNvSpPr/>
            <p:nvPr/>
          </p:nvSpPr>
          <p:spPr>
            <a:xfrm>
              <a:off x="3528000" y="2443825"/>
              <a:ext cx="36500" cy="41825"/>
            </a:xfrm>
            <a:custGeom>
              <a:rect b="b" l="l" r="r" t="t"/>
              <a:pathLst>
                <a:path extrusionOk="0" h="1673" w="1460">
                  <a:moveTo>
                    <a:pt x="1460" y="0"/>
                  </a:moveTo>
                  <a:lnTo>
                    <a:pt x="1460" y="0"/>
                  </a:lnTo>
                  <a:cubicBezTo>
                    <a:pt x="1320" y="130"/>
                    <a:pt x="1199" y="260"/>
                    <a:pt x="1069" y="409"/>
                  </a:cubicBezTo>
                  <a:cubicBezTo>
                    <a:pt x="939" y="539"/>
                    <a:pt x="828" y="678"/>
                    <a:pt x="698" y="818"/>
                  </a:cubicBezTo>
                  <a:cubicBezTo>
                    <a:pt x="577" y="957"/>
                    <a:pt x="456" y="1096"/>
                    <a:pt x="335" y="1236"/>
                  </a:cubicBezTo>
                  <a:cubicBezTo>
                    <a:pt x="224" y="1375"/>
                    <a:pt x="103" y="1524"/>
                    <a:pt x="1" y="1672"/>
                  </a:cubicBezTo>
                  <a:cubicBezTo>
                    <a:pt x="47" y="1607"/>
                    <a:pt x="112" y="1533"/>
                    <a:pt x="177" y="1468"/>
                  </a:cubicBezTo>
                  <a:cubicBezTo>
                    <a:pt x="233" y="1394"/>
                    <a:pt x="298" y="1329"/>
                    <a:pt x="363" y="1254"/>
                  </a:cubicBezTo>
                  <a:lnTo>
                    <a:pt x="735" y="836"/>
                  </a:lnTo>
                  <a:lnTo>
                    <a:pt x="1107" y="418"/>
                  </a:lnTo>
                  <a:cubicBezTo>
                    <a:pt x="1218" y="279"/>
                    <a:pt x="1348" y="139"/>
                    <a:pt x="14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3"/>
            <p:cNvSpPr/>
            <p:nvPr/>
          </p:nvSpPr>
          <p:spPr>
            <a:xfrm>
              <a:off x="3535200" y="2456125"/>
              <a:ext cx="4925" cy="13275"/>
            </a:xfrm>
            <a:custGeom>
              <a:rect b="b" l="l" r="r" t="t"/>
              <a:pathLst>
                <a:path extrusionOk="0" h="531" w="197">
                  <a:moveTo>
                    <a:pt x="196" y="0"/>
                  </a:moveTo>
                  <a:lnTo>
                    <a:pt x="196" y="0"/>
                  </a:lnTo>
                  <a:cubicBezTo>
                    <a:pt x="150" y="75"/>
                    <a:pt x="112" y="158"/>
                    <a:pt x="85" y="251"/>
                  </a:cubicBezTo>
                  <a:cubicBezTo>
                    <a:pt x="75" y="298"/>
                    <a:pt x="47" y="344"/>
                    <a:pt x="38" y="391"/>
                  </a:cubicBezTo>
                  <a:lnTo>
                    <a:pt x="1" y="530"/>
                  </a:lnTo>
                  <a:cubicBezTo>
                    <a:pt x="29" y="484"/>
                    <a:pt x="47" y="446"/>
                    <a:pt x="75" y="400"/>
                  </a:cubicBezTo>
                  <a:cubicBezTo>
                    <a:pt x="94" y="372"/>
                    <a:pt x="122" y="316"/>
                    <a:pt x="131" y="270"/>
                  </a:cubicBezTo>
                  <a:cubicBezTo>
                    <a:pt x="168" y="186"/>
                    <a:pt x="187" y="93"/>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3"/>
            <p:cNvSpPr/>
            <p:nvPr/>
          </p:nvSpPr>
          <p:spPr>
            <a:xfrm>
              <a:off x="3541025" y="2451025"/>
              <a:ext cx="2100" cy="8600"/>
            </a:xfrm>
            <a:custGeom>
              <a:rect b="b" l="l" r="r" t="t"/>
              <a:pathLst>
                <a:path extrusionOk="0" h="344" w="84">
                  <a:moveTo>
                    <a:pt x="75" y="0"/>
                  </a:moveTo>
                  <a:cubicBezTo>
                    <a:pt x="47" y="65"/>
                    <a:pt x="37" y="121"/>
                    <a:pt x="19" y="177"/>
                  </a:cubicBezTo>
                  <a:cubicBezTo>
                    <a:pt x="19" y="204"/>
                    <a:pt x="9" y="232"/>
                    <a:pt x="9" y="260"/>
                  </a:cubicBezTo>
                  <a:cubicBezTo>
                    <a:pt x="9" y="279"/>
                    <a:pt x="9" y="307"/>
                    <a:pt x="0" y="344"/>
                  </a:cubicBezTo>
                  <a:cubicBezTo>
                    <a:pt x="28" y="316"/>
                    <a:pt x="37" y="279"/>
                    <a:pt x="47" y="260"/>
                  </a:cubicBezTo>
                  <a:cubicBezTo>
                    <a:pt x="56" y="232"/>
                    <a:pt x="56" y="204"/>
                    <a:pt x="75" y="177"/>
                  </a:cubicBezTo>
                  <a:cubicBezTo>
                    <a:pt x="75"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3"/>
            <p:cNvSpPr/>
            <p:nvPr/>
          </p:nvSpPr>
          <p:spPr>
            <a:xfrm>
              <a:off x="3541025" y="2452650"/>
              <a:ext cx="6050" cy="11625"/>
            </a:xfrm>
            <a:custGeom>
              <a:rect b="b" l="l" r="r" t="t"/>
              <a:pathLst>
                <a:path extrusionOk="0" h="465" w="242">
                  <a:moveTo>
                    <a:pt x="242" y="0"/>
                  </a:moveTo>
                  <a:lnTo>
                    <a:pt x="242" y="0"/>
                  </a:lnTo>
                  <a:cubicBezTo>
                    <a:pt x="186" y="65"/>
                    <a:pt x="149" y="149"/>
                    <a:pt x="102" y="214"/>
                  </a:cubicBezTo>
                  <a:lnTo>
                    <a:pt x="0" y="465"/>
                  </a:lnTo>
                  <a:cubicBezTo>
                    <a:pt x="37" y="427"/>
                    <a:pt x="56" y="390"/>
                    <a:pt x="84" y="353"/>
                  </a:cubicBezTo>
                  <a:cubicBezTo>
                    <a:pt x="102" y="325"/>
                    <a:pt x="130" y="279"/>
                    <a:pt x="149" y="242"/>
                  </a:cubicBezTo>
                  <a:cubicBezTo>
                    <a:pt x="186" y="167"/>
                    <a:pt x="223"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3"/>
            <p:cNvSpPr/>
            <p:nvPr/>
          </p:nvSpPr>
          <p:spPr>
            <a:xfrm>
              <a:off x="3533575" y="2468200"/>
              <a:ext cx="4900" cy="6775"/>
            </a:xfrm>
            <a:custGeom>
              <a:rect b="b" l="l" r="r" t="t"/>
              <a:pathLst>
                <a:path extrusionOk="0" h="271" w="196">
                  <a:moveTo>
                    <a:pt x="196" y="1"/>
                  </a:moveTo>
                  <a:lnTo>
                    <a:pt x="196" y="1"/>
                  </a:lnTo>
                  <a:cubicBezTo>
                    <a:pt x="150" y="38"/>
                    <a:pt x="112" y="84"/>
                    <a:pt x="75" y="121"/>
                  </a:cubicBezTo>
                  <a:cubicBezTo>
                    <a:pt x="47" y="168"/>
                    <a:pt x="10" y="214"/>
                    <a:pt x="1" y="270"/>
                  </a:cubicBezTo>
                  <a:cubicBezTo>
                    <a:pt x="47" y="242"/>
                    <a:pt x="75" y="196"/>
                    <a:pt x="112" y="149"/>
                  </a:cubicBezTo>
                  <a:cubicBezTo>
                    <a:pt x="15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3"/>
            <p:cNvSpPr/>
            <p:nvPr/>
          </p:nvSpPr>
          <p:spPr>
            <a:xfrm>
              <a:off x="3561000" y="2429875"/>
              <a:ext cx="3500" cy="11650"/>
            </a:xfrm>
            <a:custGeom>
              <a:rect b="b" l="l" r="r" t="t"/>
              <a:pathLst>
                <a:path extrusionOk="0" h="466" w="140">
                  <a:moveTo>
                    <a:pt x="140" y="1"/>
                  </a:moveTo>
                  <a:lnTo>
                    <a:pt x="140" y="1"/>
                  </a:lnTo>
                  <a:cubicBezTo>
                    <a:pt x="112" y="75"/>
                    <a:pt x="84" y="149"/>
                    <a:pt x="75" y="233"/>
                  </a:cubicBezTo>
                  <a:cubicBezTo>
                    <a:pt x="65" y="270"/>
                    <a:pt x="47" y="316"/>
                    <a:pt x="37" y="354"/>
                  </a:cubicBezTo>
                  <a:cubicBezTo>
                    <a:pt x="28" y="382"/>
                    <a:pt x="19" y="428"/>
                    <a:pt x="0" y="465"/>
                  </a:cubicBezTo>
                  <a:cubicBezTo>
                    <a:pt x="37" y="447"/>
                    <a:pt x="65" y="400"/>
                    <a:pt x="75" y="363"/>
                  </a:cubicBezTo>
                  <a:cubicBezTo>
                    <a:pt x="84" y="326"/>
                    <a:pt x="93" y="279"/>
                    <a:pt x="112" y="242"/>
                  </a:cubicBezTo>
                  <a:cubicBezTo>
                    <a:pt x="130"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3"/>
            <p:cNvSpPr/>
            <p:nvPr/>
          </p:nvSpPr>
          <p:spPr>
            <a:xfrm>
              <a:off x="3557500" y="2437075"/>
              <a:ext cx="2825" cy="8150"/>
            </a:xfrm>
            <a:custGeom>
              <a:rect b="b" l="l" r="r" t="t"/>
              <a:pathLst>
                <a:path extrusionOk="0" h="326" w="113">
                  <a:moveTo>
                    <a:pt x="112" y="1"/>
                  </a:moveTo>
                  <a:cubicBezTo>
                    <a:pt x="84" y="66"/>
                    <a:pt x="66" y="112"/>
                    <a:pt x="47" y="168"/>
                  </a:cubicBezTo>
                  <a:cubicBezTo>
                    <a:pt x="29" y="224"/>
                    <a:pt x="19" y="270"/>
                    <a:pt x="1" y="326"/>
                  </a:cubicBezTo>
                  <a:cubicBezTo>
                    <a:pt x="29" y="307"/>
                    <a:pt x="47" y="279"/>
                    <a:pt x="66" y="261"/>
                  </a:cubicBezTo>
                  <a:cubicBezTo>
                    <a:pt x="75" y="233"/>
                    <a:pt x="84" y="205"/>
                    <a:pt x="94" y="177"/>
                  </a:cubicBezTo>
                  <a:cubicBezTo>
                    <a:pt x="94" y="159"/>
                    <a:pt x="112" y="131"/>
                    <a:pt x="112" y="94"/>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3"/>
            <p:cNvSpPr/>
            <p:nvPr/>
          </p:nvSpPr>
          <p:spPr>
            <a:xfrm>
              <a:off x="3561000" y="2427775"/>
              <a:ext cx="1175" cy="4675"/>
            </a:xfrm>
            <a:custGeom>
              <a:rect b="b" l="l" r="r" t="t"/>
              <a:pathLst>
                <a:path extrusionOk="0" h="187" w="47">
                  <a:moveTo>
                    <a:pt x="28" y="1"/>
                  </a:moveTo>
                  <a:cubicBezTo>
                    <a:pt x="9" y="38"/>
                    <a:pt x="9" y="66"/>
                    <a:pt x="0" y="94"/>
                  </a:cubicBezTo>
                  <a:lnTo>
                    <a:pt x="0" y="140"/>
                  </a:lnTo>
                  <a:lnTo>
                    <a:pt x="0" y="187"/>
                  </a:lnTo>
                  <a:cubicBezTo>
                    <a:pt x="28" y="168"/>
                    <a:pt x="47" y="131"/>
                    <a:pt x="47" y="94"/>
                  </a:cubicBezTo>
                  <a:lnTo>
                    <a:pt x="47" y="47"/>
                  </a:lnTo>
                  <a:cubicBezTo>
                    <a:pt x="47" y="38"/>
                    <a:pt x="37"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3"/>
            <p:cNvSpPr/>
            <p:nvPr/>
          </p:nvSpPr>
          <p:spPr>
            <a:xfrm>
              <a:off x="3579575" y="2446125"/>
              <a:ext cx="3500" cy="10950"/>
            </a:xfrm>
            <a:custGeom>
              <a:rect b="b" l="l" r="r" t="t"/>
              <a:pathLst>
                <a:path extrusionOk="0" h="438" w="140">
                  <a:moveTo>
                    <a:pt x="66" y="1"/>
                  </a:moveTo>
                  <a:lnTo>
                    <a:pt x="66" y="1"/>
                  </a:lnTo>
                  <a:cubicBezTo>
                    <a:pt x="93" y="75"/>
                    <a:pt x="112" y="150"/>
                    <a:pt x="84" y="224"/>
                  </a:cubicBezTo>
                  <a:lnTo>
                    <a:pt x="47" y="326"/>
                  </a:lnTo>
                  <a:cubicBezTo>
                    <a:pt x="38" y="345"/>
                    <a:pt x="38" y="363"/>
                    <a:pt x="28" y="382"/>
                  </a:cubicBezTo>
                  <a:cubicBezTo>
                    <a:pt x="10" y="410"/>
                    <a:pt x="10" y="419"/>
                    <a:pt x="0" y="438"/>
                  </a:cubicBezTo>
                  <a:cubicBezTo>
                    <a:pt x="19" y="419"/>
                    <a:pt x="38" y="410"/>
                    <a:pt x="47" y="400"/>
                  </a:cubicBezTo>
                  <a:cubicBezTo>
                    <a:pt x="56" y="382"/>
                    <a:pt x="75" y="363"/>
                    <a:pt x="84" y="354"/>
                  </a:cubicBezTo>
                  <a:cubicBezTo>
                    <a:pt x="112" y="317"/>
                    <a:pt x="121" y="280"/>
                    <a:pt x="131" y="233"/>
                  </a:cubicBezTo>
                  <a:cubicBezTo>
                    <a:pt x="140" y="187"/>
                    <a:pt x="140" y="150"/>
                    <a:pt x="131" y="103"/>
                  </a:cubicBezTo>
                  <a:cubicBezTo>
                    <a:pt x="121" y="57"/>
                    <a:pt x="93"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3"/>
            <p:cNvSpPr/>
            <p:nvPr/>
          </p:nvSpPr>
          <p:spPr>
            <a:xfrm>
              <a:off x="3573525" y="2452875"/>
              <a:ext cx="6550" cy="8375"/>
            </a:xfrm>
            <a:custGeom>
              <a:rect b="b" l="l" r="r" t="t"/>
              <a:pathLst>
                <a:path extrusionOk="0" h="335" w="262">
                  <a:moveTo>
                    <a:pt x="261" y="0"/>
                  </a:moveTo>
                  <a:cubicBezTo>
                    <a:pt x="233" y="19"/>
                    <a:pt x="205" y="56"/>
                    <a:pt x="187" y="65"/>
                  </a:cubicBezTo>
                  <a:cubicBezTo>
                    <a:pt x="177" y="103"/>
                    <a:pt x="150" y="130"/>
                    <a:pt x="131" y="158"/>
                  </a:cubicBezTo>
                  <a:lnTo>
                    <a:pt x="75" y="251"/>
                  </a:lnTo>
                  <a:cubicBezTo>
                    <a:pt x="47" y="279"/>
                    <a:pt x="29" y="316"/>
                    <a:pt x="1" y="335"/>
                  </a:cubicBezTo>
                  <a:cubicBezTo>
                    <a:pt x="38" y="326"/>
                    <a:pt x="75" y="298"/>
                    <a:pt x="94" y="279"/>
                  </a:cubicBezTo>
                  <a:cubicBezTo>
                    <a:pt x="122" y="251"/>
                    <a:pt x="140" y="233"/>
                    <a:pt x="168" y="195"/>
                  </a:cubicBezTo>
                  <a:cubicBezTo>
                    <a:pt x="196" y="140"/>
                    <a:pt x="233" y="6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3"/>
            <p:cNvSpPr/>
            <p:nvPr/>
          </p:nvSpPr>
          <p:spPr>
            <a:xfrm>
              <a:off x="3570975" y="2460775"/>
              <a:ext cx="7450" cy="6050"/>
            </a:xfrm>
            <a:custGeom>
              <a:rect b="b" l="l" r="r" t="t"/>
              <a:pathLst>
                <a:path extrusionOk="0" h="242" w="298">
                  <a:moveTo>
                    <a:pt x="298" y="0"/>
                  </a:moveTo>
                  <a:lnTo>
                    <a:pt x="298" y="0"/>
                  </a:lnTo>
                  <a:cubicBezTo>
                    <a:pt x="242" y="28"/>
                    <a:pt x="196" y="75"/>
                    <a:pt x="140" y="112"/>
                  </a:cubicBezTo>
                  <a:cubicBezTo>
                    <a:pt x="94" y="149"/>
                    <a:pt x="47" y="195"/>
                    <a:pt x="1" y="242"/>
                  </a:cubicBezTo>
                  <a:cubicBezTo>
                    <a:pt x="38" y="242"/>
                    <a:pt x="56" y="214"/>
                    <a:pt x="94" y="205"/>
                  </a:cubicBezTo>
                  <a:cubicBezTo>
                    <a:pt x="131" y="195"/>
                    <a:pt x="149" y="168"/>
                    <a:pt x="177" y="149"/>
                  </a:cubicBezTo>
                  <a:lnTo>
                    <a:pt x="242" y="75"/>
                  </a:lnTo>
                  <a:cubicBezTo>
                    <a:pt x="270" y="56"/>
                    <a:pt x="289"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3"/>
            <p:cNvSpPr/>
            <p:nvPr/>
          </p:nvSpPr>
          <p:spPr>
            <a:xfrm>
              <a:off x="3574475" y="2451700"/>
              <a:ext cx="3725" cy="5850"/>
            </a:xfrm>
            <a:custGeom>
              <a:rect b="b" l="l" r="r" t="t"/>
              <a:pathLst>
                <a:path extrusionOk="0" h="234" w="149">
                  <a:moveTo>
                    <a:pt x="149" y="1"/>
                  </a:moveTo>
                  <a:lnTo>
                    <a:pt x="149" y="1"/>
                  </a:lnTo>
                  <a:cubicBezTo>
                    <a:pt x="112" y="38"/>
                    <a:pt x="93" y="66"/>
                    <a:pt x="65" y="112"/>
                  </a:cubicBezTo>
                  <a:cubicBezTo>
                    <a:pt x="47" y="150"/>
                    <a:pt x="19" y="187"/>
                    <a:pt x="0" y="233"/>
                  </a:cubicBezTo>
                  <a:cubicBezTo>
                    <a:pt x="47" y="205"/>
                    <a:pt x="84" y="177"/>
                    <a:pt x="102" y="140"/>
                  </a:cubicBezTo>
                  <a:lnTo>
                    <a:pt x="139" y="66"/>
                  </a:lnTo>
                  <a:cubicBezTo>
                    <a:pt x="149" y="47"/>
                    <a:pt x="149" y="2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3"/>
            <p:cNvSpPr/>
            <p:nvPr/>
          </p:nvSpPr>
          <p:spPr>
            <a:xfrm>
              <a:off x="3532875" y="2482375"/>
              <a:ext cx="10025" cy="2225"/>
            </a:xfrm>
            <a:custGeom>
              <a:rect b="b" l="l" r="r" t="t"/>
              <a:pathLst>
                <a:path extrusionOk="0" h="89" w="401">
                  <a:moveTo>
                    <a:pt x="401" y="0"/>
                  </a:moveTo>
                  <a:cubicBezTo>
                    <a:pt x="326" y="19"/>
                    <a:pt x="270" y="28"/>
                    <a:pt x="196" y="37"/>
                  </a:cubicBezTo>
                  <a:cubicBezTo>
                    <a:pt x="140" y="47"/>
                    <a:pt x="66" y="47"/>
                    <a:pt x="1" y="75"/>
                  </a:cubicBezTo>
                  <a:cubicBezTo>
                    <a:pt x="38" y="84"/>
                    <a:pt x="75" y="84"/>
                    <a:pt x="94" y="84"/>
                  </a:cubicBezTo>
                  <a:cubicBezTo>
                    <a:pt x="106" y="87"/>
                    <a:pt x="119" y="88"/>
                    <a:pt x="131" y="88"/>
                  </a:cubicBezTo>
                  <a:cubicBezTo>
                    <a:pt x="155" y="88"/>
                    <a:pt x="178" y="84"/>
                    <a:pt x="196" y="84"/>
                  </a:cubicBezTo>
                  <a:cubicBezTo>
                    <a:pt x="270" y="75"/>
                    <a:pt x="335" y="4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3"/>
            <p:cNvSpPr/>
            <p:nvPr/>
          </p:nvSpPr>
          <p:spPr>
            <a:xfrm>
              <a:off x="3536150" y="2479350"/>
              <a:ext cx="7450" cy="2475"/>
            </a:xfrm>
            <a:custGeom>
              <a:rect b="b" l="l" r="r" t="t"/>
              <a:pathLst>
                <a:path extrusionOk="0" h="99" w="298">
                  <a:moveTo>
                    <a:pt x="297" y="1"/>
                  </a:moveTo>
                  <a:cubicBezTo>
                    <a:pt x="270" y="1"/>
                    <a:pt x="242" y="1"/>
                    <a:pt x="223" y="10"/>
                  </a:cubicBezTo>
                  <a:cubicBezTo>
                    <a:pt x="195" y="19"/>
                    <a:pt x="177" y="19"/>
                    <a:pt x="149" y="28"/>
                  </a:cubicBezTo>
                  <a:cubicBezTo>
                    <a:pt x="93" y="56"/>
                    <a:pt x="56" y="66"/>
                    <a:pt x="0" y="75"/>
                  </a:cubicBezTo>
                  <a:cubicBezTo>
                    <a:pt x="12" y="93"/>
                    <a:pt x="27" y="99"/>
                    <a:pt x="44" y="99"/>
                  </a:cubicBezTo>
                  <a:cubicBezTo>
                    <a:pt x="54" y="99"/>
                    <a:pt x="64" y="97"/>
                    <a:pt x="74" y="93"/>
                  </a:cubicBezTo>
                  <a:cubicBezTo>
                    <a:pt x="102" y="93"/>
                    <a:pt x="139" y="93"/>
                    <a:pt x="158" y="75"/>
                  </a:cubicBezTo>
                  <a:cubicBezTo>
                    <a:pt x="223" y="66"/>
                    <a:pt x="270" y="47"/>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3"/>
            <p:cNvSpPr/>
            <p:nvPr/>
          </p:nvSpPr>
          <p:spPr>
            <a:xfrm>
              <a:off x="3538450" y="2472625"/>
              <a:ext cx="5375" cy="5600"/>
            </a:xfrm>
            <a:custGeom>
              <a:rect b="b" l="l" r="r" t="t"/>
              <a:pathLst>
                <a:path extrusionOk="0" h="224" w="215">
                  <a:moveTo>
                    <a:pt x="215" y="0"/>
                  </a:moveTo>
                  <a:lnTo>
                    <a:pt x="215" y="0"/>
                  </a:lnTo>
                  <a:cubicBezTo>
                    <a:pt x="178" y="19"/>
                    <a:pt x="131" y="56"/>
                    <a:pt x="94" y="93"/>
                  </a:cubicBezTo>
                  <a:cubicBezTo>
                    <a:pt x="57" y="130"/>
                    <a:pt x="20" y="177"/>
                    <a:pt x="1" y="223"/>
                  </a:cubicBezTo>
                  <a:cubicBezTo>
                    <a:pt x="57" y="195"/>
                    <a:pt x="94" y="158"/>
                    <a:pt x="140" y="130"/>
                  </a:cubicBezTo>
                  <a:cubicBezTo>
                    <a:pt x="150" y="112"/>
                    <a:pt x="178" y="93"/>
                    <a:pt x="187" y="65"/>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3"/>
            <p:cNvSpPr/>
            <p:nvPr/>
          </p:nvSpPr>
          <p:spPr>
            <a:xfrm>
              <a:off x="3543100" y="2474250"/>
              <a:ext cx="5850" cy="3500"/>
            </a:xfrm>
            <a:custGeom>
              <a:rect b="b" l="l" r="r" t="t"/>
              <a:pathLst>
                <a:path extrusionOk="0" h="140" w="234">
                  <a:moveTo>
                    <a:pt x="233" y="0"/>
                  </a:moveTo>
                  <a:lnTo>
                    <a:pt x="233" y="0"/>
                  </a:lnTo>
                  <a:cubicBezTo>
                    <a:pt x="187" y="9"/>
                    <a:pt x="140" y="28"/>
                    <a:pt x="103" y="47"/>
                  </a:cubicBezTo>
                  <a:cubicBezTo>
                    <a:pt x="66" y="74"/>
                    <a:pt x="29" y="112"/>
                    <a:pt x="1" y="140"/>
                  </a:cubicBezTo>
                  <a:cubicBezTo>
                    <a:pt x="47" y="130"/>
                    <a:pt x="94" y="112"/>
                    <a:pt x="122" y="93"/>
                  </a:cubicBezTo>
                  <a:cubicBezTo>
                    <a:pt x="159" y="74"/>
                    <a:pt x="196"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3"/>
            <p:cNvSpPr/>
            <p:nvPr/>
          </p:nvSpPr>
          <p:spPr>
            <a:xfrm>
              <a:off x="3546350" y="2477250"/>
              <a:ext cx="7700" cy="3975"/>
            </a:xfrm>
            <a:custGeom>
              <a:rect b="b" l="l" r="r" t="t"/>
              <a:pathLst>
                <a:path extrusionOk="0" h="159" w="308">
                  <a:moveTo>
                    <a:pt x="307" y="1"/>
                  </a:moveTo>
                  <a:cubicBezTo>
                    <a:pt x="252" y="10"/>
                    <a:pt x="205" y="38"/>
                    <a:pt x="150" y="57"/>
                  </a:cubicBezTo>
                  <a:cubicBezTo>
                    <a:pt x="94" y="85"/>
                    <a:pt x="47" y="112"/>
                    <a:pt x="1" y="159"/>
                  </a:cubicBezTo>
                  <a:cubicBezTo>
                    <a:pt x="57" y="150"/>
                    <a:pt x="103" y="131"/>
                    <a:pt x="159" y="103"/>
                  </a:cubicBezTo>
                  <a:cubicBezTo>
                    <a:pt x="215" y="85"/>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3"/>
            <p:cNvSpPr/>
            <p:nvPr/>
          </p:nvSpPr>
          <p:spPr>
            <a:xfrm>
              <a:off x="3524525" y="2421275"/>
              <a:ext cx="5825" cy="9550"/>
            </a:xfrm>
            <a:custGeom>
              <a:rect b="b" l="l" r="r" t="t"/>
              <a:pathLst>
                <a:path extrusionOk="0" h="382" w="233">
                  <a:moveTo>
                    <a:pt x="233" y="1"/>
                  </a:moveTo>
                  <a:lnTo>
                    <a:pt x="233" y="1"/>
                  </a:lnTo>
                  <a:cubicBezTo>
                    <a:pt x="196" y="19"/>
                    <a:pt x="158" y="47"/>
                    <a:pt x="149" y="66"/>
                  </a:cubicBezTo>
                  <a:cubicBezTo>
                    <a:pt x="112" y="103"/>
                    <a:pt x="93" y="122"/>
                    <a:pt x="66" y="159"/>
                  </a:cubicBezTo>
                  <a:cubicBezTo>
                    <a:pt x="19" y="215"/>
                    <a:pt x="1" y="298"/>
                    <a:pt x="1" y="382"/>
                  </a:cubicBezTo>
                  <a:cubicBezTo>
                    <a:pt x="10" y="345"/>
                    <a:pt x="19" y="307"/>
                    <a:pt x="47" y="280"/>
                  </a:cubicBezTo>
                  <a:cubicBezTo>
                    <a:pt x="66" y="242"/>
                    <a:pt x="84" y="215"/>
                    <a:pt x="103" y="187"/>
                  </a:cubicBezTo>
                  <a:cubicBezTo>
                    <a:pt x="140" y="122"/>
                    <a:pt x="186" y="6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3"/>
            <p:cNvSpPr/>
            <p:nvPr/>
          </p:nvSpPr>
          <p:spPr>
            <a:xfrm>
              <a:off x="3525000" y="2425475"/>
              <a:ext cx="4200" cy="8850"/>
            </a:xfrm>
            <a:custGeom>
              <a:rect b="b" l="l" r="r" t="t"/>
              <a:pathLst>
                <a:path extrusionOk="0" h="354" w="168">
                  <a:moveTo>
                    <a:pt x="167" y="0"/>
                  </a:moveTo>
                  <a:cubicBezTo>
                    <a:pt x="130" y="28"/>
                    <a:pt x="121" y="47"/>
                    <a:pt x="112" y="74"/>
                  </a:cubicBezTo>
                  <a:cubicBezTo>
                    <a:pt x="84" y="93"/>
                    <a:pt x="56" y="121"/>
                    <a:pt x="47" y="158"/>
                  </a:cubicBezTo>
                  <a:cubicBezTo>
                    <a:pt x="19" y="214"/>
                    <a:pt x="0" y="279"/>
                    <a:pt x="19" y="353"/>
                  </a:cubicBezTo>
                  <a:lnTo>
                    <a:pt x="47" y="260"/>
                  </a:lnTo>
                  <a:cubicBezTo>
                    <a:pt x="56" y="232"/>
                    <a:pt x="74" y="204"/>
                    <a:pt x="84" y="177"/>
                  </a:cubicBezTo>
                  <a:cubicBezTo>
                    <a:pt x="112" y="121"/>
                    <a:pt x="13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3"/>
            <p:cNvSpPr/>
            <p:nvPr/>
          </p:nvSpPr>
          <p:spPr>
            <a:xfrm>
              <a:off x="3525675" y="2431725"/>
              <a:ext cx="3300" cy="9550"/>
            </a:xfrm>
            <a:custGeom>
              <a:rect b="b" l="l" r="r" t="t"/>
              <a:pathLst>
                <a:path extrusionOk="0" h="382" w="132">
                  <a:moveTo>
                    <a:pt x="131" y="1"/>
                  </a:moveTo>
                  <a:cubicBezTo>
                    <a:pt x="85" y="57"/>
                    <a:pt x="57" y="112"/>
                    <a:pt x="38" y="168"/>
                  </a:cubicBezTo>
                  <a:cubicBezTo>
                    <a:pt x="20" y="205"/>
                    <a:pt x="10" y="242"/>
                    <a:pt x="10" y="280"/>
                  </a:cubicBezTo>
                  <a:cubicBezTo>
                    <a:pt x="1" y="308"/>
                    <a:pt x="1" y="345"/>
                    <a:pt x="10" y="382"/>
                  </a:cubicBezTo>
                  <a:lnTo>
                    <a:pt x="47" y="289"/>
                  </a:lnTo>
                  <a:cubicBezTo>
                    <a:pt x="57" y="261"/>
                    <a:pt x="66" y="233"/>
                    <a:pt x="85" y="196"/>
                  </a:cubicBezTo>
                  <a:cubicBezTo>
                    <a:pt x="103" y="140"/>
                    <a:pt x="112" y="6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3"/>
            <p:cNvSpPr/>
            <p:nvPr/>
          </p:nvSpPr>
          <p:spPr>
            <a:xfrm>
              <a:off x="3521975" y="2438000"/>
              <a:ext cx="1425" cy="10475"/>
            </a:xfrm>
            <a:custGeom>
              <a:rect b="b" l="l" r="r" t="t"/>
              <a:pathLst>
                <a:path extrusionOk="0" h="419" w="57">
                  <a:moveTo>
                    <a:pt x="47" y="1"/>
                  </a:moveTo>
                  <a:cubicBezTo>
                    <a:pt x="19" y="75"/>
                    <a:pt x="0" y="140"/>
                    <a:pt x="0" y="214"/>
                  </a:cubicBezTo>
                  <a:lnTo>
                    <a:pt x="0" y="317"/>
                  </a:lnTo>
                  <a:cubicBezTo>
                    <a:pt x="0" y="345"/>
                    <a:pt x="10" y="382"/>
                    <a:pt x="19" y="419"/>
                  </a:cubicBezTo>
                  <a:lnTo>
                    <a:pt x="28" y="317"/>
                  </a:lnTo>
                  <a:cubicBezTo>
                    <a:pt x="28" y="279"/>
                    <a:pt x="47" y="242"/>
                    <a:pt x="47" y="214"/>
                  </a:cubicBezTo>
                  <a:cubicBezTo>
                    <a:pt x="47" y="140"/>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3"/>
            <p:cNvSpPr/>
            <p:nvPr/>
          </p:nvSpPr>
          <p:spPr>
            <a:xfrm>
              <a:off x="3522675" y="2446375"/>
              <a:ext cx="2800" cy="10700"/>
            </a:xfrm>
            <a:custGeom>
              <a:rect b="b" l="l" r="r" t="t"/>
              <a:pathLst>
                <a:path extrusionOk="0" h="428" w="112">
                  <a:moveTo>
                    <a:pt x="112" y="0"/>
                  </a:moveTo>
                  <a:cubicBezTo>
                    <a:pt x="65" y="65"/>
                    <a:pt x="37" y="130"/>
                    <a:pt x="28" y="214"/>
                  </a:cubicBezTo>
                  <a:cubicBezTo>
                    <a:pt x="28" y="242"/>
                    <a:pt x="19" y="279"/>
                    <a:pt x="19" y="316"/>
                  </a:cubicBezTo>
                  <a:cubicBezTo>
                    <a:pt x="0" y="363"/>
                    <a:pt x="19" y="400"/>
                    <a:pt x="28" y="428"/>
                  </a:cubicBezTo>
                  <a:cubicBezTo>
                    <a:pt x="28" y="400"/>
                    <a:pt x="37" y="363"/>
                    <a:pt x="47" y="325"/>
                  </a:cubicBezTo>
                  <a:lnTo>
                    <a:pt x="75" y="223"/>
                  </a:lnTo>
                  <a:cubicBezTo>
                    <a:pt x="84" y="158"/>
                    <a:pt x="112"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3"/>
            <p:cNvSpPr/>
            <p:nvPr/>
          </p:nvSpPr>
          <p:spPr>
            <a:xfrm>
              <a:off x="3547525" y="2438700"/>
              <a:ext cx="2100" cy="3975"/>
            </a:xfrm>
            <a:custGeom>
              <a:rect b="b" l="l" r="r" t="t"/>
              <a:pathLst>
                <a:path extrusionOk="0" h="159" w="84">
                  <a:moveTo>
                    <a:pt x="84" y="1"/>
                  </a:moveTo>
                  <a:lnTo>
                    <a:pt x="19" y="66"/>
                  </a:lnTo>
                  <a:cubicBezTo>
                    <a:pt x="10" y="94"/>
                    <a:pt x="0" y="121"/>
                    <a:pt x="0" y="159"/>
                  </a:cubicBezTo>
                  <a:cubicBezTo>
                    <a:pt x="28" y="149"/>
                    <a:pt x="56" y="112"/>
                    <a:pt x="65" y="94"/>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3"/>
            <p:cNvSpPr/>
            <p:nvPr/>
          </p:nvSpPr>
          <p:spPr>
            <a:xfrm>
              <a:off x="3551475" y="2435925"/>
              <a:ext cx="1875" cy="4425"/>
            </a:xfrm>
            <a:custGeom>
              <a:rect b="b" l="l" r="r" t="t"/>
              <a:pathLst>
                <a:path extrusionOk="0" h="177" w="75">
                  <a:moveTo>
                    <a:pt x="75" y="0"/>
                  </a:moveTo>
                  <a:cubicBezTo>
                    <a:pt x="37" y="28"/>
                    <a:pt x="28" y="47"/>
                    <a:pt x="10" y="84"/>
                  </a:cubicBezTo>
                  <a:cubicBezTo>
                    <a:pt x="0" y="112"/>
                    <a:pt x="0" y="140"/>
                    <a:pt x="0" y="177"/>
                  </a:cubicBezTo>
                  <a:cubicBezTo>
                    <a:pt x="28" y="158"/>
                    <a:pt x="47" y="130"/>
                    <a:pt x="56" y="93"/>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3"/>
            <p:cNvSpPr/>
            <p:nvPr/>
          </p:nvSpPr>
          <p:spPr>
            <a:xfrm>
              <a:off x="3522425" y="2461225"/>
              <a:ext cx="1425" cy="7000"/>
            </a:xfrm>
            <a:custGeom>
              <a:rect b="b" l="l" r="r" t="t"/>
              <a:pathLst>
                <a:path extrusionOk="0" h="280" w="57">
                  <a:moveTo>
                    <a:pt x="38" y="1"/>
                  </a:moveTo>
                  <a:cubicBezTo>
                    <a:pt x="10" y="47"/>
                    <a:pt x="1" y="94"/>
                    <a:pt x="10" y="140"/>
                  </a:cubicBezTo>
                  <a:lnTo>
                    <a:pt x="10" y="205"/>
                  </a:lnTo>
                  <a:cubicBezTo>
                    <a:pt x="10" y="233"/>
                    <a:pt x="29" y="261"/>
                    <a:pt x="38" y="280"/>
                  </a:cubicBezTo>
                  <a:cubicBezTo>
                    <a:pt x="47" y="233"/>
                    <a:pt x="57" y="187"/>
                    <a:pt x="57" y="140"/>
                  </a:cubicBezTo>
                  <a:cubicBezTo>
                    <a:pt x="57" y="94"/>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3"/>
            <p:cNvSpPr/>
            <p:nvPr/>
          </p:nvSpPr>
          <p:spPr>
            <a:xfrm>
              <a:off x="3903125" y="2389350"/>
              <a:ext cx="76675" cy="60700"/>
            </a:xfrm>
            <a:custGeom>
              <a:rect b="b" l="l" r="r" t="t"/>
              <a:pathLst>
                <a:path extrusionOk="0" h="2428" w="3067">
                  <a:moveTo>
                    <a:pt x="2017" y="1"/>
                  </a:moveTo>
                  <a:cubicBezTo>
                    <a:pt x="1846" y="1"/>
                    <a:pt x="1651" y="89"/>
                    <a:pt x="1496" y="182"/>
                  </a:cubicBezTo>
                  <a:cubicBezTo>
                    <a:pt x="930" y="544"/>
                    <a:pt x="456" y="1018"/>
                    <a:pt x="131" y="1566"/>
                  </a:cubicBezTo>
                  <a:cubicBezTo>
                    <a:pt x="1" y="1742"/>
                    <a:pt x="224" y="1928"/>
                    <a:pt x="372" y="1993"/>
                  </a:cubicBezTo>
                  <a:cubicBezTo>
                    <a:pt x="864" y="2252"/>
                    <a:pt x="1416" y="2428"/>
                    <a:pt x="2000" y="2428"/>
                  </a:cubicBezTo>
                  <a:cubicBezTo>
                    <a:pt x="2067" y="2428"/>
                    <a:pt x="2135" y="2425"/>
                    <a:pt x="2203" y="2421"/>
                  </a:cubicBezTo>
                  <a:cubicBezTo>
                    <a:pt x="2407" y="2411"/>
                    <a:pt x="2621" y="2374"/>
                    <a:pt x="2788" y="2263"/>
                  </a:cubicBezTo>
                  <a:cubicBezTo>
                    <a:pt x="2964" y="2160"/>
                    <a:pt x="3067" y="1947"/>
                    <a:pt x="2983" y="1789"/>
                  </a:cubicBezTo>
                  <a:cubicBezTo>
                    <a:pt x="2899" y="1612"/>
                    <a:pt x="2658" y="1557"/>
                    <a:pt x="2435" y="1519"/>
                  </a:cubicBezTo>
                  <a:cubicBezTo>
                    <a:pt x="2593" y="1464"/>
                    <a:pt x="2760" y="1399"/>
                    <a:pt x="2881" y="1287"/>
                  </a:cubicBezTo>
                  <a:cubicBezTo>
                    <a:pt x="2992" y="1185"/>
                    <a:pt x="3057" y="1008"/>
                    <a:pt x="2974" y="878"/>
                  </a:cubicBezTo>
                  <a:cubicBezTo>
                    <a:pt x="2904" y="774"/>
                    <a:pt x="2766" y="737"/>
                    <a:pt x="2631" y="737"/>
                  </a:cubicBezTo>
                  <a:cubicBezTo>
                    <a:pt x="2586" y="737"/>
                    <a:pt x="2542" y="741"/>
                    <a:pt x="2500" y="748"/>
                  </a:cubicBezTo>
                  <a:cubicBezTo>
                    <a:pt x="2323" y="776"/>
                    <a:pt x="2147" y="841"/>
                    <a:pt x="1970" y="860"/>
                  </a:cubicBezTo>
                  <a:cubicBezTo>
                    <a:pt x="2100" y="748"/>
                    <a:pt x="2230" y="637"/>
                    <a:pt x="2295" y="497"/>
                  </a:cubicBezTo>
                  <a:cubicBezTo>
                    <a:pt x="2379" y="358"/>
                    <a:pt x="2370" y="182"/>
                    <a:pt x="2249" y="79"/>
                  </a:cubicBezTo>
                  <a:cubicBezTo>
                    <a:pt x="2183" y="23"/>
                    <a:pt x="2103" y="1"/>
                    <a:pt x="201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3"/>
            <p:cNvSpPr/>
            <p:nvPr/>
          </p:nvSpPr>
          <p:spPr>
            <a:xfrm>
              <a:off x="3904750" y="2389150"/>
              <a:ext cx="75275" cy="62700"/>
            </a:xfrm>
            <a:custGeom>
              <a:rect b="b" l="l" r="r" t="t"/>
              <a:pathLst>
                <a:path extrusionOk="0" h="2508" w="3011">
                  <a:moveTo>
                    <a:pt x="38" y="1620"/>
                  </a:moveTo>
                  <a:cubicBezTo>
                    <a:pt x="19" y="1658"/>
                    <a:pt x="1" y="1685"/>
                    <a:pt x="1" y="1732"/>
                  </a:cubicBezTo>
                  <a:cubicBezTo>
                    <a:pt x="1" y="1704"/>
                    <a:pt x="19" y="1658"/>
                    <a:pt x="38" y="1620"/>
                  </a:cubicBezTo>
                  <a:close/>
                  <a:moveTo>
                    <a:pt x="1962" y="0"/>
                  </a:moveTo>
                  <a:cubicBezTo>
                    <a:pt x="1897" y="0"/>
                    <a:pt x="1829" y="11"/>
                    <a:pt x="1766" y="32"/>
                  </a:cubicBezTo>
                  <a:cubicBezTo>
                    <a:pt x="1608" y="78"/>
                    <a:pt x="1469" y="152"/>
                    <a:pt x="1329" y="245"/>
                  </a:cubicBezTo>
                  <a:cubicBezTo>
                    <a:pt x="1060" y="431"/>
                    <a:pt x="828" y="635"/>
                    <a:pt x="605" y="868"/>
                  </a:cubicBezTo>
                  <a:cubicBezTo>
                    <a:pt x="400" y="1081"/>
                    <a:pt x="205" y="1332"/>
                    <a:pt x="47" y="1592"/>
                  </a:cubicBezTo>
                  <a:cubicBezTo>
                    <a:pt x="205" y="1342"/>
                    <a:pt x="400" y="1100"/>
                    <a:pt x="605" y="877"/>
                  </a:cubicBezTo>
                  <a:cubicBezTo>
                    <a:pt x="828" y="654"/>
                    <a:pt x="1069" y="459"/>
                    <a:pt x="1339" y="282"/>
                  </a:cubicBezTo>
                  <a:cubicBezTo>
                    <a:pt x="1469" y="190"/>
                    <a:pt x="1617" y="124"/>
                    <a:pt x="1766" y="87"/>
                  </a:cubicBezTo>
                  <a:cubicBezTo>
                    <a:pt x="1812" y="72"/>
                    <a:pt x="1855" y="65"/>
                    <a:pt x="1897" y="65"/>
                  </a:cubicBezTo>
                  <a:cubicBezTo>
                    <a:pt x="1931" y="65"/>
                    <a:pt x="1965" y="70"/>
                    <a:pt x="1998" y="78"/>
                  </a:cubicBezTo>
                  <a:cubicBezTo>
                    <a:pt x="2073" y="87"/>
                    <a:pt x="2138" y="124"/>
                    <a:pt x="2175" y="180"/>
                  </a:cubicBezTo>
                  <a:cubicBezTo>
                    <a:pt x="2221" y="227"/>
                    <a:pt x="2230" y="292"/>
                    <a:pt x="2230" y="366"/>
                  </a:cubicBezTo>
                  <a:cubicBezTo>
                    <a:pt x="2230" y="431"/>
                    <a:pt x="2212" y="505"/>
                    <a:pt x="2175" y="561"/>
                  </a:cubicBezTo>
                  <a:cubicBezTo>
                    <a:pt x="2110" y="691"/>
                    <a:pt x="1989" y="784"/>
                    <a:pt x="1859" y="886"/>
                  </a:cubicBezTo>
                  <a:lnTo>
                    <a:pt x="1785" y="961"/>
                  </a:lnTo>
                  <a:lnTo>
                    <a:pt x="1887" y="961"/>
                  </a:lnTo>
                  <a:cubicBezTo>
                    <a:pt x="2073" y="942"/>
                    <a:pt x="2249" y="886"/>
                    <a:pt x="2407" y="849"/>
                  </a:cubicBezTo>
                  <a:cubicBezTo>
                    <a:pt x="2449" y="845"/>
                    <a:pt x="2491" y="842"/>
                    <a:pt x="2531" y="842"/>
                  </a:cubicBezTo>
                  <a:cubicBezTo>
                    <a:pt x="2572" y="842"/>
                    <a:pt x="2611" y="845"/>
                    <a:pt x="2649" y="849"/>
                  </a:cubicBezTo>
                  <a:cubicBezTo>
                    <a:pt x="2732" y="868"/>
                    <a:pt x="2807" y="896"/>
                    <a:pt x="2834" y="942"/>
                  </a:cubicBezTo>
                  <a:cubicBezTo>
                    <a:pt x="2881" y="989"/>
                    <a:pt x="2881" y="1063"/>
                    <a:pt x="2872" y="1128"/>
                  </a:cubicBezTo>
                  <a:cubicBezTo>
                    <a:pt x="2862" y="1202"/>
                    <a:pt x="2816" y="1258"/>
                    <a:pt x="2769" y="1314"/>
                  </a:cubicBezTo>
                  <a:cubicBezTo>
                    <a:pt x="2649" y="1425"/>
                    <a:pt x="2491" y="1481"/>
                    <a:pt x="2342" y="1537"/>
                  </a:cubicBezTo>
                  <a:lnTo>
                    <a:pt x="2184" y="1592"/>
                  </a:lnTo>
                  <a:lnTo>
                    <a:pt x="2342" y="1620"/>
                  </a:lnTo>
                  <a:cubicBezTo>
                    <a:pt x="2435" y="1630"/>
                    <a:pt x="2509" y="1657"/>
                    <a:pt x="2593" y="1676"/>
                  </a:cubicBezTo>
                  <a:cubicBezTo>
                    <a:pt x="2676" y="1704"/>
                    <a:pt x="2760" y="1732"/>
                    <a:pt x="2807" y="1797"/>
                  </a:cubicBezTo>
                  <a:cubicBezTo>
                    <a:pt x="2862" y="1853"/>
                    <a:pt x="2881" y="1918"/>
                    <a:pt x="2872" y="1992"/>
                  </a:cubicBezTo>
                  <a:cubicBezTo>
                    <a:pt x="2872" y="2057"/>
                    <a:pt x="2834" y="2141"/>
                    <a:pt x="2779" y="2196"/>
                  </a:cubicBezTo>
                  <a:cubicBezTo>
                    <a:pt x="2732" y="2271"/>
                    <a:pt x="2649" y="2317"/>
                    <a:pt x="2574" y="2354"/>
                  </a:cubicBezTo>
                  <a:cubicBezTo>
                    <a:pt x="2491" y="2382"/>
                    <a:pt x="2398" y="2410"/>
                    <a:pt x="2314" y="2429"/>
                  </a:cubicBezTo>
                  <a:lnTo>
                    <a:pt x="2035" y="2466"/>
                  </a:lnTo>
                  <a:cubicBezTo>
                    <a:pt x="1989" y="2470"/>
                    <a:pt x="1942" y="2473"/>
                    <a:pt x="1896" y="2473"/>
                  </a:cubicBezTo>
                  <a:cubicBezTo>
                    <a:pt x="1850" y="2473"/>
                    <a:pt x="1803" y="2470"/>
                    <a:pt x="1757" y="2466"/>
                  </a:cubicBezTo>
                  <a:cubicBezTo>
                    <a:pt x="1385" y="2456"/>
                    <a:pt x="1023" y="2373"/>
                    <a:pt x="697" y="2243"/>
                  </a:cubicBezTo>
                  <a:cubicBezTo>
                    <a:pt x="540" y="2178"/>
                    <a:pt x="372" y="2103"/>
                    <a:pt x="224" y="2029"/>
                  </a:cubicBezTo>
                  <a:lnTo>
                    <a:pt x="224" y="2029"/>
                  </a:lnTo>
                  <a:cubicBezTo>
                    <a:pt x="372" y="2122"/>
                    <a:pt x="540" y="2187"/>
                    <a:pt x="697" y="2261"/>
                  </a:cubicBezTo>
                  <a:cubicBezTo>
                    <a:pt x="1041" y="2382"/>
                    <a:pt x="1385" y="2494"/>
                    <a:pt x="1757" y="2503"/>
                  </a:cubicBezTo>
                  <a:cubicBezTo>
                    <a:pt x="1819" y="2503"/>
                    <a:pt x="1881" y="2507"/>
                    <a:pt x="1942" y="2507"/>
                  </a:cubicBezTo>
                  <a:cubicBezTo>
                    <a:pt x="1973" y="2507"/>
                    <a:pt x="2004" y="2506"/>
                    <a:pt x="2035" y="2503"/>
                  </a:cubicBezTo>
                  <a:cubicBezTo>
                    <a:pt x="2128" y="2503"/>
                    <a:pt x="2221" y="2494"/>
                    <a:pt x="2314" y="2475"/>
                  </a:cubicBezTo>
                  <a:cubicBezTo>
                    <a:pt x="2444" y="2419"/>
                    <a:pt x="2537" y="2401"/>
                    <a:pt x="2621" y="2364"/>
                  </a:cubicBezTo>
                  <a:cubicBezTo>
                    <a:pt x="2714" y="2326"/>
                    <a:pt x="2788" y="2271"/>
                    <a:pt x="2853" y="2196"/>
                  </a:cubicBezTo>
                  <a:cubicBezTo>
                    <a:pt x="2909" y="2131"/>
                    <a:pt x="2955" y="2048"/>
                    <a:pt x="2964" y="1955"/>
                  </a:cubicBezTo>
                  <a:cubicBezTo>
                    <a:pt x="2974" y="1862"/>
                    <a:pt x="2946" y="1769"/>
                    <a:pt x="2881" y="1704"/>
                  </a:cubicBezTo>
                  <a:cubicBezTo>
                    <a:pt x="2816" y="1630"/>
                    <a:pt x="2732" y="1583"/>
                    <a:pt x="2639" y="1565"/>
                  </a:cubicBezTo>
                  <a:cubicBezTo>
                    <a:pt x="2593" y="1546"/>
                    <a:pt x="2556" y="1537"/>
                    <a:pt x="2509" y="1527"/>
                  </a:cubicBezTo>
                  <a:cubicBezTo>
                    <a:pt x="2546" y="1518"/>
                    <a:pt x="2584" y="1490"/>
                    <a:pt x="2621" y="1481"/>
                  </a:cubicBezTo>
                  <a:cubicBezTo>
                    <a:pt x="2695" y="1444"/>
                    <a:pt x="2779" y="1397"/>
                    <a:pt x="2853" y="1332"/>
                  </a:cubicBezTo>
                  <a:cubicBezTo>
                    <a:pt x="2918" y="1258"/>
                    <a:pt x="2964" y="1193"/>
                    <a:pt x="2992" y="1100"/>
                  </a:cubicBezTo>
                  <a:cubicBezTo>
                    <a:pt x="3011" y="1016"/>
                    <a:pt x="3002" y="923"/>
                    <a:pt x="2927" y="849"/>
                  </a:cubicBezTo>
                  <a:cubicBezTo>
                    <a:pt x="2872" y="784"/>
                    <a:pt x="2779" y="747"/>
                    <a:pt x="2686" y="728"/>
                  </a:cubicBezTo>
                  <a:cubicBezTo>
                    <a:pt x="2644" y="720"/>
                    <a:pt x="2602" y="715"/>
                    <a:pt x="2560" y="715"/>
                  </a:cubicBezTo>
                  <a:cubicBezTo>
                    <a:pt x="2509" y="715"/>
                    <a:pt x="2458" y="722"/>
                    <a:pt x="2407" y="738"/>
                  </a:cubicBezTo>
                  <a:cubicBezTo>
                    <a:pt x="2268" y="756"/>
                    <a:pt x="2138" y="803"/>
                    <a:pt x="2017" y="831"/>
                  </a:cubicBezTo>
                  <a:cubicBezTo>
                    <a:pt x="2110" y="747"/>
                    <a:pt x="2184" y="654"/>
                    <a:pt x="2249" y="552"/>
                  </a:cubicBezTo>
                  <a:cubicBezTo>
                    <a:pt x="2277" y="478"/>
                    <a:pt x="2305" y="403"/>
                    <a:pt x="2305" y="329"/>
                  </a:cubicBezTo>
                  <a:cubicBezTo>
                    <a:pt x="2305" y="245"/>
                    <a:pt x="2277" y="180"/>
                    <a:pt x="2230" y="124"/>
                  </a:cubicBezTo>
                  <a:cubicBezTo>
                    <a:pt x="2184" y="59"/>
                    <a:pt x="2110" y="13"/>
                    <a:pt x="2026" y="4"/>
                  </a:cubicBezTo>
                  <a:cubicBezTo>
                    <a:pt x="2005" y="1"/>
                    <a:pt x="1984"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3"/>
            <p:cNvSpPr/>
            <p:nvPr/>
          </p:nvSpPr>
          <p:spPr>
            <a:xfrm>
              <a:off x="3905450" y="2410825"/>
              <a:ext cx="46950" cy="21400"/>
            </a:xfrm>
            <a:custGeom>
              <a:rect b="b" l="l" r="r" t="t"/>
              <a:pathLst>
                <a:path extrusionOk="0" h="856" w="1878">
                  <a:moveTo>
                    <a:pt x="1877" y="1"/>
                  </a:moveTo>
                  <a:lnTo>
                    <a:pt x="1877" y="1"/>
                  </a:lnTo>
                  <a:cubicBezTo>
                    <a:pt x="1719" y="66"/>
                    <a:pt x="1561" y="149"/>
                    <a:pt x="1403" y="214"/>
                  </a:cubicBezTo>
                  <a:lnTo>
                    <a:pt x="939" y="437"/>
                  </a:lnTo>
                  <a:lnTo>
                    <a:pt x="474" y="660"/>
                  </a:lnTo>
                  <a:cubicBezTo>
                    <a:pt x="400" y="698"/>
                    <a:pt x="326" y="725"/>
                    <a:pt x="242" y="763"/>
                  </a:cubicBezTo>
                  <a:cubicBezTo>
                    <a:pt x="189" y="786"/>
                    <a:pt x="140" y="810"/>
                    <a:pt x="89" y="829"/>
                  </a:cubicBezTo>
                  <a:lnTo>
                    <a:pt x="89" y="829"/>
                  </a:lnTo>
                  <a:cubicBezTo>
                    <a:pt x="220" y="788"/>
                    <a:pt x="355" y="740"/>
                    <a:pt x="484" y="679"/>
                  </a:cubicBezTo>
                  <a:cubicBezTo>
                    <a:pt x="651" y="614"/>
                    <a:pt x="809" y="540"/>
                    <a:pt x="958" y="475"/>
                  </a:cubicBezTo>
                  <a:cubicBezTo>
                    <a:pt x="1125" y="391"/>
                    <a:pt x="1273" y="326"/>
                    <a:pt x="1422" y="242"/>
                  </a:cubicBezTo>
                  <a:lnTo>
                    <a:pt x="1877" y="1"/>
                  </a:lnTo>
                  <a:close/>
                  <a:moveTo>
                    <a:pt x="89" y="829"/>
                  </a:moveTo>
                  <a:cubicBezTo>
                    <a:pt x="60" y="838"/>
                    <a:pt x="30" y="847"/>
                    <a:pt x="1" y="856"/>
                  </a:cubicBezTo>
                  <a:cubicBezTo>
                    <a:pt x="31" y="849"/>
                    <a:pt x="60" y="839"/>
                    <a:pt x="89" y="8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3"/>
            <p:cNvSpPr/>
            <p:nvPr/>
          </p:nvSpPr>
          <p:spPr>
            <a:xfrm>
              <a:off x="3905675" y="2427550"/>
              <a:ext cx="57175" cy="6525"/>
            </a:xfrm>
            <a:custGeom>
              <a:rect b="b" l="l" r="r" t="t"/>
              <a:pathLst>
                <a:path extrusionOk="0" h="261" w="2287">
                  <a:moveTo>
                    <a:pt x="2286" y="1"/>
                  </a:moveTo>
                  <a:cubicBezTo>
                    <a:pt x="2101" y="1"/>
                    <a:pt x="1905" y="29"/>
                    <a:pt x="1710" y="29"/>
                  </a:cubicBezTo>
                  <a:cubicBezTo>
                    <a:pt x="1525" y="47"/>
                    <a:pt x="1320" y="56"/>
                    <a:pt x="1144" y="84"/>
                  </a:cubicBezTo>
                  <a:cubicBezTo>
                    <a:pt x="949" y="103"/>
                    <a:pt x="753" y="131"/>
                    <a:pt x="568" y="149"/>
                  </a:cubicBezTo>
                  <a:cubicBezTo>
                    <a:pt x="382" y="187"/>
                    <a:pt x="187" y="214"/>
                    <a:pt x="1" y="261"/>
                  </a:cubicBezTo>
                  <a:cubicBezTo>
                    <a:pt x="103" y="242"/>
                    <a:pt x="196" y="233"/>
                    <a:pt x="289" y="224"/>
                  </a:cubicBezTo>
                  <a:cubicBezTo>
                    <a:pt x="391" y="214"/>
                    <a:pt x="484" y="196"/>
                    <a:pt x="577" y="187"/>
                  </a:cubicBezTo>
                  <a:lnTo>
                    <a:pt x="1153" y="131"/>
                  </a:lnTo>
                  <a:lnTo>
                    <a:pt x="1720" y="75"/>
                  </a:lnTo>
                  <a:cubicBezTo>
                    <a:pt x="1905" y="47"/>
                    <a:pt x="2101" y="29"/>
                    <a:pt x="22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3"/>
            <p:cNvSpPr/>
            <p:nvPr/>
          </p:nvSpPr>
          <p:spPr>
            <a:xfrm>
              <a:off x="3922875" y="2421275"/>
              <a:ext cx="13250" cy="6075"/>
            </a:xfrm>
            <a:custGeom>
              <a:rect b="b" l="l" r="r" t="t"/>
              <a:pathLst>
                <a:path extrusionOk="0" h="243" w="530">
                  <a:moveTo>
                    <a:pt x="530" y="1"/>
                  </a:moveTo>
                  <a:cubicBezTo>
                    <a:pt x="437" y="19"/>
                    <a:pt x="344" y="57"/>
                    <a:pt x="251" y="103"/>
                  </a:cubicBezTo>
                  <a:cubicBezTo>
                    <a:pt x="205" y="122"/>
                    <a:pt x="168" y="149"/>
                    <a:pt x="121" y="168"/>
                  </a:cubicBezTo>
                  <a:cubicBezTo>
                    <a:pt x="84" y="196"/>
                    <a:pt x="47" y="215"/>
                    <a:pt x="0" y="242"/>
                  </a:cubicBezTo>
                  <a:cubicBezTo>
                    <a:pt x="47" y="242"/>
                    <a:pt x="93" y="215"/>
                    <a:pt x="140" y="205"/>
                  </a:cubicBezTo>
                  <a:cubicBezTo>
                    <a:pt x="186" y="187"/>
                    <a:pt x="233" y="168"/>
                    <a:pt x="279" y="149"/>
                  </a:cubicBezTo>
                  <a:cubicBezTo>
                    <a:pt x="372" y="103"/>
                    <a:pt x="456" y="5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3"/>
            <p:cNvSpPr/>
            <p:nvPr/>
          </p:nvSpPr>
          <p:spPr>
            <a:xfrm>
              <a:off x="3934250" y="2419425"/>
              <a:ext cx="7450" cy="4675"/>
            </a:xfrm>
            <a:custGeom>
              <a:rect b="b" l="l" r="r" t="t"/>
              <a:pathLst>
                <a:path extrusionOk="0" h="187" w="298">
                  <a:moveTo>
                    <a:pt x="298" y="1"/>
                  </a:moveTo>
                  <a:cubicBezTo>
                    <a:pt x="242" y="28"/>
                    <a:pt x="177" y="56"/>
                    <a:pt x="131" y="93"/>
                  </a:cubicBezTo>
                  <a:cubicBezTo>
                    <a:pt x="112" y="103"/>
                    <a:pt x="94" y="131"/>
                    <a:pt x="66" y="140"/>
                  </a:cubicBezTo>
                  <a:cubicBezTo>
                    <a:pt x="47" y="149"/>
                    <a:pt x="19" y="177"/>
                    <a:pt x="1" y="186"/>
                  </a:cubicBezTo>
                  <a:cubicBezTo>
                    <a:pt x="28" y="186"/>
                    <a:pt x="66" y="177"/>
                    <a:pt x="94" y="168"/>
                  </a:cubicBezTo>
                  <a:cubicBezTo>
                    <a:pt x="112" y="149"/>
                    <a:pt x="149" y="131"/>
                    <a:pt x="168" y="121"/>
                  </a:cubicBezTo>
                  <a:cubicBezTo>
                    <a:pt x="214" y="8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3"/>
            <p:cNvSpPr/>
            <p:nvPr/>
          </p:nvSpPr>
          <p:spPr>
            <a:xfrm>
              <a:off x="3931000" y="2422900"/>
              <a:ext cx="13025" cy="4450"/>
            </a:xfrm>
            <a:custGeom>
              <a:rect b="b" l="l" r="r" t="t"/>
              <a:pathLst>
                <a:path extrusionOk="0" h="178" w="521">
                  <a:moveTo>
                    <a:pt x="521" y="1"/>
                  </a:moveTo>
                  <a:cubicBezTo>
                    <a:pt x="428" y="29"/>
                    <a:pt x="335" y="47"/>
                    <a:pt x="251" y="75"/>
                  </a:cubicBezTo>
                  <a:cubicBezTo>
                    <a:pt x="158" y="103"/>
                    <a:pt x="84" y="140"/>
                    <a:pt x="1" y="177"/>
                  </a:cubicBezTo>
                  <a:cubicBezTo>
                    <a:pt x="47" y="177"/>
                    <a:pt x="93" y="168"/>
                    <a:pt x="140" y="150"/>
                  </a:cubicBezTo>
                  <a:cubicBezTo>
                    <a:pt x="177" y="140"/>
                    <a:pt x="224" y="131"/>
                    <a:pt x="270" y="122"/>
                  </a:cubicBezTo>
                  <a:cubicBezTo>
                    <a:pt x="363" y="84"/>
                    <a:pt x="437" y="47"/>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3"/>
            <p:cNvSpPr/>
            <p:nvPr/>
          </p:nvSpPr>
          <p:spPr>
            <a:xfrm>
              <a:off x="3917525" y="2428475"/>
              <a:ext cx="8625" cy="1650"/>
            </a:xfrm>
            <a:custGeom>
              <a:rect b="b" l="l" r="r" t="t"/>
              <a:pathLst>
                <a:path extrusionOk="0" h="66" w="345">
                  <a:moveTo>
                    <a:pt x="344" y="1"/>
                  </a:moveTo>
                  <a:cubicBezTo>
                    <a:pt x="279" y="1"/>
                    <a:pt x="224" y="1"/>
                    <a:pt x="168" y="10"/>
                  </a:cubicBezTo>
                  <a:cubicBezTo>
                    <a:pt x="112" y="19"/>
                    <a:pt x="66" y="47"/>
                    <a:pt x="1" y="66"/>
                  </a:cubicBezTo>
                  <a:cubicBezTo>
                    <a:pt x="66" y="66"/>
                    <a:pt x="121" y="66"/>
                    <a:pt x="177" y="57"/>
                  </a:cubicBezTo>
                  <a:cubicBezTo>
                    <a:pt x="233" y="47"/>
                    <a:pt x="279"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3"/>
            <p:cNvSpPr/>
            <p:nvPr/>
          </p:nvSpPr>
          <p:spPr>
            <a:xfrm>
              <a:off x="3961650" y="2418025"/>
              <a:ext cx="11425" cy="6075"/>
            </a:xfrm>
            <a:custGeom>
              <a:rect b="b" l="l" r="r" t="t"/>
              <a:pathLst>
                <a:path extrusionOk="0" h="243" w="457">
                  <a:moveTo>
                    <a:pt x="456" y="1"/>
                  </a:moveTo>
                  <a:cubicBezTo>
                    <a:pt x="373" y="19"/>
                    <a:pt x="308" y="66"/>
                    <a:pt x="215" y="112"/>
                  </a:cubicBezTo>
                  <a:cubicBezTo>
                    <a:pt x="177" y="131"/>
                    <a:pt x="140" y="149"/>
                    <a:pt x="112" y="177"/>
                  </a:cubicBezTo>
                  <a:lnTo>
                    <a:pt x="1" y="242"/>
                  </a:lnTo>
                  <a:cubicBezTo>
                    <a:pt x="47" y="242"/>
                    <a:pt x="94" y="224"/>
                    <a:pt x="131" y="205"/>
                  </a:cubicBezTo>
                  <a:cubicBezTo>
                    <a:pt x="168" y="187"/>
                    <a:pt x="215" y="177"/>
                    <a:pt x="252" y="149"/>
                  </a:cubicBezTo>
                  <a:cubicBezTo>
                    <a:pt x="326" y="103"/>
                    <a:pt x="400" y="57"/>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3"/>
            <p:cNvSpPr/>
            <p:nvPr/>
          </p:nvSpPr>
          <p:spPr>
            <a:xfrm>
              <a:off x="3957025" y="2420350"/>
              <a:ext cx="7675" cy="3750"/>
            </a:xfrm>
            <a:custGeom>
              <a:rect b="b" l="l" r="r" t="t"/>
              <a:pathLst>
                <a:path extrusionOk="0" h="150" w="307">
                  <a:moveTo>
                    <a:pt x="307" y="1"/>
                  </a:moveTo>
                  <a:lnTo>
                    <a:pt x="307" y="1"/>
                  </a:lnTo>
                  <a:cubicBezTo>
                    <a:pt x="232" y="19"/>
                    <a:pt x="186" y="47"/>
                    <a:pt x="158" y="66"/>
                  </a:cubicBezTo>
                  <a:cubicBezTo>
                    <a:pt x="112" y="94"/>
                    <a:pt x="65" y="112"/>
                    <a:pt x="0" y="149"/>
                  </a:cubicBezTo>
                  <a:cubicBezTo>
                    <a:pt x="37" y="149"/>
                    <a:pt x="65" y="149"/>
                    <a:pt x="93" y="140"/>
                  </a:cubicBezTo>
                  <a:cubicBezTo>
                    <a:pt x="121" y="131"/>
                    <a:pt x="158" y="112"/>
                    <a:pt x="177" y="103"/>
                  </a:cubicBezTo>
                  <a:cubicBezTo>
                    <a:pt x="195" y="94"/>
                    <a:pt x="223" y="84"/>
                    <a:pt x="251" y="56"/>
                  </a:cubicBezTo>
                  <a:cubicBezTo>
                    <a:pt x="270" y="47"/>
                    <a:pt x="279"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3"/>
            <p:cNvSpPr/>
            <p:nvPr/>
          </p:nvSpPr>
          <p:spPr>
            <a:xfrm>
              <a:off x="3968400" y="2414775"/>
              <a:ext cx="4200" cy="3050"/>
            </a:xfrm>
            <a:custGeom>
              <a:rect b="b" l="l" r="r" t="t"/>
              <a:pathLst>
                <a:path extrusionOk="0" h="122" w="168">
                  <a:moveTo>
                    <a:pt x="168" y="1"/>
                  </a:moveTo>
                  <a:cubicBezTo>
                    <a:pt x="130" y="29"/>
                    <a:pt x="103" y="38"/>
                    <a:pt x="65" y="47"/>
                  </a:cubicBezTo>
                  <a:lnTo>
                    <a:pt x="38" y="84"/>
                  </a:lnTo>
                  <a:lnTo>
                    <a:pt x="0" y="121"/>
                  </a:lnTo>
                  <a:cubicBezTo>
                    <a:pt x="47" y="121"/>
                    <a:pt x="84" y="103"/>
                    <a:pt x="103" y="84"/>
                  </a:cubicBezTo>
                  <a:lnTo>
                    <a:pt x="140" y="47"/>
                  </a:lnTo>
                  <a:cubicBezTo>
                    <a:pt x="149"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3"/>
            <p:cNvSpPr/>
            <p:nvPr/>
          </p:nvSpPr>
          <p:spPr>
            <a:xfrm>
              <a:off x="3964675" y="2439175"/>
              <a:ext cx="8850" cy="6750"/>
            </a:xfrm>
            <a:custGeom>
              <a:rect b="b" l="l" r="r" t="t"/>
              <a:pathLst>
                <a:path extrusionOk="0" h="270" w="354">
                  <a:moveTo>
                    <a:pt x="344" y="0"/>
                  </a:moveTo>
                  <a:cubicBezTo>
                    <a:pt x="326" y="75"/>
                    <a:pt x="279" y="121"/>
                    <a:pt x="224" y="177"/>
                  </a:cubicBezTo>
                  <a:cubicBezTo>
                    <a:pt x="187" y="186"/>
                    <a:pt x="149" y="214"/>
                    <a:pt x="112" y="223"/>
                  </a:cubicBezTo>
                  <a:cubicBezTo>
                    <a:pt x="94" y="232"/>
                    <a:pt x="84" y="232"/>
                    <a:pt x="56" y="242"/>
                  </a:cubicBezTo>
                  <a:cubicBezTo>
                    <a:pt x="38" y="260"/>
                    <a:pt x="19" y="260"/>
                    <a:pt x="1" y="270"/>
                  </a:cubicBezTo>
                  <a:lnTo>
                    <a:pt x="56" y="270"/>
                  </a:lnTo>
                  <a:cubicBezTo>
                    <a:pt x="66" y="270"/>
                    <a:pt x="94" y="260"/>
                    <a:pt x="112" y="260"/>
                  </a:cubicBezTo>
                  <a:cubicBezTo>
                    <a:pt x="149" y="242"/>
                    <a:pt x="196" y="232"/>
                    <a:pt x="233" y="214"/>
                  </a:cubicBezTo>
                  <a:cubicBezTo>
                    <a:pt x="270" y="186"/>
                    <a:pt x="298" y="149"/>
                    <a:pt x="326" y="121"/>
                  </a:cubicBezTo>
                  <a:cubicBezTo>
                    <a:pt x="344" y="84"/>
                    <a:pt x="354"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3"/>
            <p:cNvSpPr/>
            <p:nvPr/>
          </p:nvSpPr>
          <p:spPr>
            <a:xfrm>
              <a:off x="3956550" y="2442875"/>
              <a:ext cx="11175" cy="2350"/>
            </a:xfrm>
            <a:custGeom>
              <a:rect b="b" l="l" r="r" t="t"/>
              <a:pathLst>
                <a:path extrusionOk="0" h="94" w="447">
                  <a:moveTo>
                    <a:pt x="447" y="1"/>
                  </a:moveTo>
                  <a:cubicBezTo>
                    <a:pt x="409" y="1"/>
                    <a:pt x="372" y="19"/>
                    <a:pt x="335" y="19"/>
                  </a:cubicBezTo>
                  <a:cubicBezTo>
                    <a:pt x="289" y="29"/>
                    <a:pt x="251" y="29"/>
                    <a:pt x="214" y="38"/>
                  </a:cubicBezTo>
                  <a:lnTo>
                    <a:pt x="112" y="66"/>
                  </a:lnTo>
                  <a:cubicBezTo>
                    <a:pt x="66" y="75"/>
                    <a:pt x="28" y="84"/>
                    <a:pt x="1" y="84"/>
                  </a:cubicBezTo>
                  <a:cubicBezTo>
                    <a:pt x="28" y="94"/>
                    <a:pt x="75" y="94"/>
                    <a:pt x="112" y="94"/>
                  </a:cubicBezTo>
                  <a:cubicBezTo>
                    <a:pt x="149" y="94"/>
                    <a:pt x="196" y="94"/>
                    <a:pt x="233" y="84"/>
                  </a:cubicBezTo>
                  <a:cubicBezTo>
                    <a:pt x="307" y="66"/>
                    <a:pt x="381" y="38"/>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3"/>
            <p:cNvSpPr/>
            <p:nvPr/>
          </p:nvSpPr>
          <p:spPr>
            <a:xfrm>
              <a:off x="3950750" y="2447075"/>
              <a:ext cx="10250" cy="1175"/>
            </a:xfrm>
            <a:custGeom>
              <a:rect b="b" l="l" r="r" t="t"/>
              <a:pathLst>
                <a:path extrusionOk="0" h="47" w="410">
                  <a:moveTo>
                    <a:pt x="0" y="0"/>
                  </a:moveTo>
                  <a:cubicBezTo>
                    <a:pt x="19" y="19"/>
                    <a:pt x="56" y="19"/>
                    <a:pt x="93" y="37"/>
                  </a:cubicBezTo>
                  <a:cubicBezTo>
                    <a:pt x="130" y="47"/>
                    <a:pt x="158" y="47"/>
                    <a:pt x="195" y="47"/>
                  </a:cubicBezTo>
                  <a:cubicBezTo>
                    <a:pt x="233" y="47"/>
                    <a:pt x="270" y="47"/>
                    <a:pt x="298" y="37"/>
                  </a:cubicBezTo>
                  <a:cubicBezTo>
                    <a:pt x="335" y="37"/>
                    <a:pt x="372" y="19"/>
                    <a:pt x="409" y="9"/>
                  </a:cubicBezTo>
                  <a:cubicBezTo>
                    <a:pt x="372" y="5"/>
                    <a:pt x="339" y="5"/>
                    <a:pt x="306" y="5"/>
                  </a:cubicBezTo>
                  <a:cubicBezTo>
                    <a:pt x="272" y="5"/>
                    <a:pt x="237" y="5"/>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3"/>
            <p:cNvSpPr/>
            <p:nvPr/>
          </p:nvSpPr>
          <p:spPr>
            <a:xfrm>
              <a:off x="3960275" y="2441025"/>
              <a:ext cx="6975" cy="1825"/>
            </a:xfrm>
            <a:custGeom>
              <a:rect b="b" l="l" r="r" t="t"/>
              <a:pathLst>
                <a:path extrusionOk="0" h="73" w="279">
                  <a:moveTo>
                    <a:pt x="279" y="1"/>
                  </a:moveTo>
                  <a:cubicBezTo>
                    <a:pt x="232" y="10"/>
                    <a:pt x="186" y="19"/>
                    <a:pt x="140" y="19"/>
                  </a:cubicBezTo>
                  <a:cubicBezTo>
                    <a:pt x="93" y="28"/>
                    <a:pt x="47" y="47"/>
                    <a:pt x="0" y="66"/>
                  </a:cubicBezTo>
                  <a:cubicBezTo>
                    <a:pt x="23" y="70"/>
                    <a:pt x="49" y="73"/>
                    <a:pt x="75" y="73"/>
                  </a:cubicBezTo>
                  <a:cubicBezTo>
                    <a:pt x="100" y="73"/>
                    <a:pt x="126" y="70"/>
                    <a:pt x="149" y="66"/>
                  </a:cubicBezTo>
                  <a:cubicBezTo>
                    <a:pt x="177" y="66"/>
                    <a:pt x="195" y="56"/>
                    <a:pt x="223" y="47"/>
                  </a:cubicBezTo>
                  <a:cubicBezTo>
                    <a:pt x="242" y="28"/>
                    <a:pt x="270" y="1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3"/>
            <p:cNvSpPr/>
            <p:nvPr/>
          </p:nvSpPr>
          <p:spPr>
            <a:xfrm>
              <a:off x="3910325" y="2435925"/>
              <a:ext cx="8400" cy="5125"/>
            </a:xfrm>
            <a:custGeom>
              <a:rect b="b" l="l" r="r" t="t"/>
              <a:pathLst>
                <a:path extrusionOk="0" h="205" w="336">
                  <a:moveTo>
                    <a:pt x="1" y="0"/>
                  </a:moveTo>
                  <a:cubicBezTo>
                    <a:pt x="10" y="28"/>
                    <a:pt x="38" y="47"/>
                    <a:pt x="56" y="84"/>
                  </a:cubicBezTo>
                  <a:cubicBezTo>
                    <a:pt x="84" y="112"/>
                    <a:pt x="121" y="121"/>
                    <a:pt x="140" y="140"/>
                  </a:cubicBezTo>
                  <a:cubicBezTo>
                    <a:pt x="196" y="177"/>
                    <a:pt x="270" y="205"/>
                    <a:pt x="335" y="205"/>
                  </a:cubicBezTo>
                  <a:cubicBezTo>
                    <a:pt x="279" y="167"/>
                    <a:pt x="233" y="130"/>
                    <a:pt x="177" y="93"/>
                  </a:cubicBezTo>
                  <a:cubicBezTo>
                    <a:pt x="121" y="65"/>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3"/>
            <p:cNvSpPr/>
            <p:nvPr/>
          </p:nvSpPr>
          <p:spPr>
            <a:xfrm>
              <a:off x="3914750" y="2435925"/>
              <a:ext cx="6975" cy="3275"/>
            </a:xfrm>
            <a:custGeom>
              <a:rect b="b" l="l" r="r" t="t"/>
              <a:pathLst>
                <a:path extrusionOk="0" h="131" w="279">
                  <a:moveTo>
                    <a:pt x="0" y="0"/>
                  </a:moveTo>
                  <a:lnTo>
                    <a:pt x="0" y="0"/>
                  </a:lnTo>
                  <a:cubicBezTo>
                    <a:pt x="9" y="28"/>
                    <a:pt x="19" y="47"/>
                    <a:pt x="47" y="74"/>
                  </a:cubicBezTo>
                  <a:lnTo>
                    <a:pt x="112" y="112"/>
                  </a:lnTo>
                  <a:cubicBezTo>
                    <a:pt x="158" y="121"/>
                    <a:pt x="214" y="130"/>
                    <a:pt x="279" y="130"/>
                  </a:cubicBezTo>
                  <a:lnTo>
                    <a:pt x="205" y="93"/>
                  </a:lnTo>
                  <a:lnTo>
                    <a:pt x="140" y="65"/>
                  </a:lnTo>
                  <a:cubicBezTo>
                    <a:pt x="93" y="3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3"/>
            <p:cNvSpPr/>
            <p:nvPr/>
          </p:nvSpPr>
          <p:spPr>
            <a:xfrm>
              <a:off x="3918700" y="2434750"/>
              <a:ext cx="8150" cy="1200"/>
            </a:xfrm>
            <a:custGeom>
              <a:rect b="b" l="l" r="r" t="t"/>
              <a:pathLst>
                <a:path extrusionOk="0" h="48" w="326">
                  <a:moveTo>
                    <a:pt x="167" y="1"/>
                  </a:moveTo>
                  <a:cubicBezTo>
                    <a:pt x="112" y="1"/>
                    <a:pt x="65" y="1"/>
                    <a:pt x="0" y="29"/>
                  </a:cubicBezTo>
                  <a:cubicBezTo>
                    <a:pt x="65" y="38"/>
                    <a:pt x="121" y="38"/>
                    <a:pt x="167" y="47"/>
                  </a:cubicBezTo>
                  <a:cubicBezTo>
                    <a:pt x="186" y="47"/>
                    <a:pt x="223" y="38"/>
                    <a:pt x="251" y="38"/>
                  </a:cubicBezTo>
                  <a:cubicBezTo>
                    <a:pt x="270" y="38"/>
                    <a:pt x="307" y="29"/>
                    <a:pt x="325" y="19"/>
                  </a:cubicBezTo>
                  <a:cubicBezTo>
                    <a:pt x="270" y="1"/>
                    <a:pt x="223"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3"/>
            <p:cNvSpPr/>
            <p:nvPr/>
          </p:nvSpPr>
          <p:spPr>
            <a:xfrm>
              <a:off x="3922650" y="2437675"/>
              <a:ext cx="6525" cy="1400"/>
            </a:xfrm>
            <a:custGeom>
              <a:rect b="b" l="l" r="r" t="t"/>
              <a:pathLst>
                <a:path extrusionOk="0" h="56" w="261">
                  <a:moveTo>
                    <a:pt x="47" y="0"/>
                  </a:moveTo>
                  <a:cubicBezTo>
                    <a:pt x="31" y="0"/>
                    <a:pt x="16" y="1"/>
                    <a:pt x="0" y="4"/>
                  </a:cubicBezTo>
                  <a:cubicBezTo>
                    <a:pt x="28" y="23"/>
                    <a:pt x="74" y="42"/>
                    <a:pt x="121" y="51"/>
                  </a:cubicBezTo>
                  <a:cubicBezTo>
                    <a:pt x="152" y="51"/>
                    <a:pt x="183" y="55"/>
                    <a:pt x="214" y="55"/>
                  </a:cubicBezTo>
                  <a:cubicBezTo>
                    <a:pt x="229" y="55"/>
                    <a:pt x="245" y="54"/>
                    <a:pt x="260" y="51"/>
                  </a:cubicBezTo>
                  <a:cubicBezTo>
                    <a:pt x="232" y="23"/>
                    <a:pt x="186" y="14"/>
                    <a:pt x="139" y="4"/>
                  </a:cubicBezTo>
                  <a:cubicBezTo>
                    <a:pt x="108"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3"/>
            <p:cNvSpPr/>
            <p:nvPr/>
          </p:nvSpPr>
          <p:spPr>
            <a:xfrm>
              <a:off x="3922175" y="2441725"/>
              <a:ext cx="9075" cy="1875"/>
            </a:xfrm>
            <a:custGeom>
              <a:rect b="b" l="l" r="r" t="t"/>
              <a:pathLst>
                <a:path extrusionOk="0" h="75" w="363">
                  <a:moveTo>
                    <a:pt x="0" y="0"/>
                  </a:moveTo>
                  <a:cubicBezTo>
                    <a:pt x="66" y="38"/>
                    <a:pt x="112" y="47"/>
                    <a:pt x="177" y="65"/>
                  </a:cubicBezTo>
                  <a:cubicBezTo>
                    <a:pt x="233" y="75"/>
                    <a:pt x="298" y="75"/>
                    <a:pt x="363" y="75"/>
                  </a:cubicBezTo>
                  <a:cubicBezTo>
                    <a:pt x="307" y="47"/>
                    <a:pt x="251" y="28"/>
                    <a:pt x="186" y="19"/>
                  </a:cubicBez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3"/>
            <p:cNvSpPr/>
            <p:nvPr/>
          </p:nvSpPr>
          <p:spPr>
            <a:xfrm>
              <a:off x="3942625" y="2391325"/>
              <a:ext cx="11625" cy="3275"/>
            </a:xfrm>
            <a:custGeom>
              <a:rect b="b" l="l" r="r" t="t"/>
              <a:pathLst>
                <a:path extrusionOk="0" h="131" w="465">
                  <a:moveTo>
                    <a:pt x="325" y="0"/>
                  </a:moveTo>
                  <a:cubicBezTo>
                    <a:pt x="288" y="0"/>
                    <a:pt x="242" y="0"/>
                    <a:pt x="204" y="10"/>
                  </a:cubicBezTo>
                  <a:cubicBezTo>
                    <a:pt x="139" y="37"/>
                    <a:pt x="56" y="65"/>
                    <a:pt x="0" y="130"/>
                  </a:cubicBezTo>
                  <a:cubicBezTo>
                    <a:pt x="47" y="112"/>
                    <a:pt x="84" y="103"/>
                    <a:pt x="112" y="93"/>
                  </a:cubicBezTo>
                  <a:cubicBezTo>
                    <a:pt x="158" y="75"/>
                    <a:pt x="195" y="65"/>
                    <a:pt x="232" y="56"/>
                  </a:cubicBezTo>
                  <a:cubicBezTo>
                    <a:pt x="316" y="47"/>
                    <a:pt x="381" y="19"/>
                    <a:pt x="465" y="10"/>
                  </a:cubicBezTo>
                  <a:cubicBezTo>
                    <a:pt x="427" y="0"/>
                    <a:pt x="381"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3"/>
            <p:cNvSpPr/>
            <p:nvPr/>
          </p:nvSpPr>
          <p:spPr>
            <a:xfrm>
              <a:off x="3940750" y="2393775"/>
              <a:ext cx="9325" cy="3600"/>
            </a:xfrm>
            <a:custGeom>
              <a:rect b="b" l="l" r="r" t="t"/>
              <a:pathLst>
                <a:path extrusionOk="0" h="144" w="373">
                  <a:moveTo>
                    <a:pt x="342" y="0"/>
                  </a:moveTo>
                  <a:cubicBezTo>
                    <a:pt x="320" y="0"/>
                    <a:pt x="295" y="5"/>
                    <a:pt x="270" y="5"/>
                  </a:cubicBezTo>
                  <a:cubicBezTo>
                    <a:pt x="233" y="5"/>
                    <a:pt x="205" y="14"/>
                    <a:pt x="168" y="32"/>
                  </a:cubicBezTo>
                  <a:cubicBezTo>
                    <a:pt x="112" y="51"/>
                    <a:pt x="38" y="88"/>
                    <a:pt x="1" y="144"/>
                  </a:cubicBezTo>
                  <a:lnTo>
                    <a:pt x="94" y="107"/>
                  </a:lnTo>
                  <a:cubicBezTo>
                    <a:pt x="131" y="97"/>
                    <a:pt x="159" y="88"/>
                    <a:pt x="187" y="79"/>
                  </a:cubicBezTo>
                  <a:cubicBezTo>
                    <a:pt x="252" y="51"/>
                    <a:pt x="307" y="32"/>
                    <a:pt x="372" y="5"/>
                  </a:cubicBezTo>
                  <a:cubicBezTo>
                    <a:pt x="363" y="1"/>
                    <a:pt x="353" y="0"/>
                    <a:pt x="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3"/>
            <p:cNvSpPr/>
            <p:nvPr/>
          </p:nvSpPr>
          <p:spPr>
            <a:xfrm>
              <a:off x="3936575" y="2397600"/>
              <a:ext cx="9325" cy="5350"/>
            </a:xfrm>
            <a:custGeom>
              <a:rect b="b" l="l" r="r" t="t"/>
              <a:pathLst>
                <a:path extrusionOk="0" h="214" w="373">
                  <a:moveTo>
                    <a:pt x="372" y="0"/>
                  </a:moveTo>
                  <a:lnTo>
                    <a:pt x="372" y="0"/>
                  </a:lnTo>
                  <a:cubicBezTo>
                    <a:pt x="289" y="19"/>
                    <a:pt x="233" y="47"/>
                    <a:pt x="158" y="84"/>
                  </a:cubicBezTo>
                  <a:cubicBezTo>
                    <a:pt x="121" y="102"/>
                    <a:pt x="93" y="121"/>
                    <a:pt x="66" y="140"/>
                  </a:cubicBezTo>
                  <a:cubicBezTo>
                    <a:pt x="47" y="158"/>
                    <a:pt x="19" y="177"/>
                    <a:pt x="1" y="214"/>
                  </a:cubicBezTo>
                  <a:lnTo>
                    <a:pt x="93" y="167"/>
                  </a:lnTo>
                  <a:cubicBezTo>
                    <a:pt x="121" y="158"/>
                    <a:pt x="149" y="130"/>
                    <a:pt x="186" y="121"/>
                  </a:cubicBezTo>
                  <a:cubicBezTo>
                    <a:pt x="251" y="84"/>
                    <a:pt x="307"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3"/>
            <p:cNvSpPr/>
            <p:nvPr/>
          </p:nvSpPr>
          <p:spPr>
            <a:xfrm>
              <a:off x="3928900" y="2398525"/>
              <a:ext cx="7925" cy="6750"/>
            </a:xfrm>
            <a:custGeom>
              <a:rect b="b" l="l" r="r" t="t"/>
              <a:pathLst>
                <a:path extrusionOk="0" h="270" w="317">
                  <a:moveTo>
                    <a:pt x="317" y="0"/>
                  </a:moveTo>
                  <a:cubicBezTo>
                    <a:pt x="242" y="37"/>
                    <a:pt x="187" y="75"/>
                    <a:pt x="140" y="121"/>
                  </a:cubicBezTo>
                  <a:cubicBezTo>
                    <a:pt x="103" y="140"/>
                    <a:pt x="85" y="168"/>
                    <a:pt x="57" y="186"/>
                  </a:cubicBezTo>
                  <a:cubicBezTo>
                    <a:pt x="38" y="214"/>
                    <a:pt x="10" y="233"/>
                    <a:pt x="1" y="270"/>
                  </a:cubicBezTo>
                  <a:lnTo>
                    <a:pt x="85" y="214"/>
                  </a:lnTo>
                  <a:cubicBezTo>
                    <a:pt x="103" y="186"/>
                    <a:pt x="140" y="168"/>
                    <a:pt x="168" y="140"/>
                  </a:cubicBezTo>
                  <a:cubicBezTo>
                    <a:pt x="215" y="103"/>
                    <a:pt x="270" y="56"/>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3"/>
            <p:cNvSpPr/>
            <p:nvPr/>
          </p:nvSpPr>
          <p:spPr>
            <a:xfrm>
              <a:off x="3922875" y="2405500"/>
              <a:ext cx="9300" cy="6050"/>
            </a:xfrm>
            <a:custGeom>
              <a:rect b="b" l="l" r="r" t="t"/>
              <a:pathLst>
                <a:path extrusionOk="0" h="242" w="372">
                  <a:moveTo>
                    <a:pt x="372" y="0"/>
                  </a:moveTo>
                  <a:lnTo>
                    <a:pt x="372" y="0"/>
                  </a:lnTo>
                  <a:cubicBezTo>
                    <a:pt x="298" y="28"/>
                    <a:pt x="233" y="56"/>
                    <a:pt x="158" y="93"/>
                  </a:cubicBezTo>
                  <a:cubicBezTo>
                    <a:pt x="130" y="121"/>
                    <a:pt x="93" y="139"/>
                    <a:pt x="65" y="167"/>
                  </a:cubicBezTo>
                  <a:cubicBezTo>
                    <a:pt x="47" y="186"/>
                    <a:pt x="10" y="214"/>
                    <a:pt x="0" y="242"/>
                  </a:cubicBezTo>
                  <a:cubicBezTo>
                    <a:pt x="38" y="223"/>
                    <a:pt x="56" y="214"/>
                    <a:pt x="93" y="186"/>
                  </a:cubicBezTo>
                  <a:lnTo>
                    <a:pt x="186" y="130"/>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3"/>
            <p:cNvSpPr/>
            <p:nvPr/>
          </p:nvSpPr>
          <p:spPr>
            <a:xfrm>
              <a:off x="3951200" y="2415000"/>
              <a:ext cx="4675" cy="2000"/>
            </a:xfrm>
            <a:custGeom>
              <a:rect b="b" l="l" r="r" t="t"/>
              <a:pathLst>
                <a:path extrusionOk="0" h="80" w="187">
                  <a:moveTo>
                    <a:pt x="187" y="1"/>
                  </a:moveTo>
                  <a:cubicBezTo>
                    <a:pt x="159" y="1"/>
                    <a:pt x="122" y="1"/>
                    <a:pt x="84" y="20"/>
                  </a:cubicBezTo>
                  <a:cubicBezTo>
                    <a:pt x="57" y="29"/>
                    <a:pt x="29" y="47"/>
                    <a:pt x="1" y="75"/>
                  </a:cubicBezTo>
                  <a:cubicBezTo>
                    <a:pt x="12" y="78"/>
                    <a:pt x="23" y="79"/>
                    <a:pt x="34" y="79"/>
                  </a:cubicBezTo>
                  <a:cubicBezTo>
                    <a:pt x="60" y="79"/>
                    <a:pt x="86" y="73"/>
                    <a:pt x="112" y="66"/>
                  </a:cubicBezTo>
                  <a:cubicBezTo>
                    <a:pt x="131" y="47"/>
                    <a:pt x="168"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3"/>
            <p:cNvSpPr/>
            <p:nvPr/>
          </p:nvSpPr>
          <p:spPr>
            <a:xfrm>
              <a:off x="3955625" y="2415275"/>
              <a:ext cx="4675" cy="1950"/>
            </a:xfrm>
            <a:custGeom>
              <a:rect b="b" l="l" r="r" t="t"/>
              <a:pathLst>
                <a:path extrusionOk="0" h="78" w="187">
                  <a:moveTo>
                    <a:pt x="154" y="1"/>
                  </a:moveTo>
                  <a:cubicBezTo>
                    <a:pt x="131" y="1"/>
                    <a:pt x="110" y="11"/>
                    <a:pt x="84" y="18"/>
                  </a:cubicBezTo>
                  <a:cubicBezTo>
                    <a:pt x="56" y="27"/>
                    <a:pt x="19" y="55"/>
                    <a:pt x="0" y="74"/>
                  </a:cubicBezTo>
                  <a:cubicBezTo>
                    <a:pt x="11" y="76"/>
                    <a:pt x="22" y="77"/>
                    <a:pt x="33" y="77"/>
                  </a:cubicBezTo>
                  <a:cubicBezTo>
                    <a:pt x="59" y="77"/>
                    <a:pt x="83" y="71"/>
                    <a:pt x="103" y="64"/>
                  </a:cubicBezTo>
                  <a:cubicBezTo>
                    <a:pt x="130" y="46"/>
                    <a:pt x="168" y="27"/>
                    <a:pt x="186" y="9"/>
                  </a:cubicBezTo>
                  <a:cubicBezTo>
                    <a:pt x="175" y="3"/>
                    <a:pt x="164" y="1"/>
                    <a:pt x="1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3"/>
            <p:cNvSpPr/>
            <p:nvPr/>
          </p:nvSpPr>
          <p:spPr>
            <a:xfrm>
              <a:off x="3914750" y="2414550"/>
              <a:ext cx="5125" cy="4675"/>
            </a:xfrm>
            <a:custGeom>
              <a:rect b="b" l="l" r="r" t="t"/>
              <a:pathLst>
                <a:path extrusionOk="0" h="187" w="205">
                  <a:moveTo>
                    <a:pt x="205" y="0"/>
                  </a:moveTo>
                  <a:lnTo>
                    <a:pt x="205" y="0"/>
                  </a:lnTo>
                  <a:cubicBezTo>
                    <a:pt x="158" y="19"/>
                    <a:pt x="112" y="47"/>
                    <a:pt x="84" y="65"/>
                  </a:cubicBezTo>
                  <a:cubicBezTo>
                    <a:pt x="65" y="93"/>
                    <a:pt x="47" y="103"/>
                    <a:pt x="28" y="130"/>
                  </a:cubicBezTo>
                  <a:cubicBezTo>
                    <a:pt x="19" y="140"/>
                    <a:pt x="9" y="158"/>
                    <a:pt x="0" y="186"/>
                  </a:cubicBezTo>
                  <a:cubicBezTo>
                    <a:pt x="47" y="158"/>
                    <a:pt x="84" y="140"/>
                    <a:pt x="112" y="103"/>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3"/>
            <p:cNvSpPr/>
            <p:nvPr/>
          </p:nvSpPr>
          <p:spPr>
            <a:xfrm>
              <a:off x="3773050" y="2465925"/>
              <a:ext cx="67400" cy="64850"/>
            </a:xfrm>
            <a:custGeom>
              <a:rect b="b" l="l" r="r" t="t"/>
              <a:pathLst>
                <a:path extrusionOk="0" h="2594" w="2696">
                  <a:moveTo>
                    <a:pt x="674" y="0"/>
                  </a:moveTo>
                  <a:cubicBezTo>
                    <a:pt x="522" y="0"/>
                    <a:pt x="371" y="9"/>
                    <a:pt x="224" y="27"/>
                  </a:cubicBezTo>
                  <a:cubicBezTo>
                    <a:pt x="10" y="36"/>
                    <a:pt x="1" y="315"/>
                    <a:pt x="1" y="491"/>
                  </a:cubicBezTo>
                  <a:cubicBezTo>
                    <a:pt x="103" y="1095"/>
                    <a:pt x="335" y="1717"/>
                    <a:pt x="772" y="2210"/>
                  </a:cubicBezTo>
                  <a:cubicBezTo>
                    <a:pt x="911" y="2359"/>
                    <a:pt x="1079" y="2498"/>
                    <a:pt x="1264" y="2563"/>
                  </a:cubicBezTo>
                  <a:cubicBezTo>
                    <a:pt x="1321" y="2583"/>
                    <a:pt x="1382" y="2593"/>
                    <a:pt x="1442" y="2593"/>
                  </a:cubicBezTo>
                  <a:cubicBezTo>
                    <a:pt x="1578" y="2593"/>
                    <a:pt x="1708" y="2540"/>
                    <a:pt x="1766" y="2424"/>
                  </a:cubicBezTo>
                  <a:cubicBezTo>
                    <a:pt x="1859" y="2256"/>
                    <a:pt x="1747" y="2024"/>
                    <a:pt x="1645" y="1820"/>
                  </a:cubicBezTo>
                  <a:lnTo>
                    <a:pt x="1645" y="1820"/>
                  </a:lnTo>
                  <a:cubicBezTo>
                    <a:pt x="1785" y="1913"/>
                    <a:pt x="1933" y="2024"/>
                    <a:pt x="2100" y="2043"/>
                  </a:cubicBezTo>
                  <a:cubicBezTo>
                    <a:pt x="2125" y="2047"/>
                    <a:pt x="2149" y="2049"/>
                    <a:pt x="2173" y="2049"/>
                  </a:cubicBezTo>
                  <a:cubicBezTo>
                    <a:pt x="2309" y="2049"/>
                    <a:pt x="2442" y="1984"/>
                    <a:pt x="2481" y="1866"/>
                  </a:cubicBezTo>
                  <a:cubicBezTo>
                    <a:pt x="2537" y="1717"/>
                    <a:pt x="2426" y="1532"/>
                    <a:pt x="2296" y="1420"/>
                  </a:cubicBezTo>
                  <a:cubicBezTo>
                    <a:pt x="2175" y="1299"/>
                    <a:pt x="2008" y="1206"/>
                    <a:pt x="1896" y="1067"/>
                  </a:cubicBezTo>
                  <a:lnTo>
                    <a:pt x="1896" y="1067"/>
                  </a:lnTo>
                  <a:cubicBezTo>
                    <a:pt x="2008" y="1093"/>
                    <a:pt x="2129" y="1120"/>
                    <a:pt x="2243" y="1120"/>
                  </a:cubicBezTo>
                  <a:cubicBezTo>
                    <a:pt x="2290" y="1120"/>
                    <a:pt x="2336" y="1115"/>
                    <a:pt x="2379" y="1104"/>
                  </a:cubicBezTo>
                  <a:cubicBezTo>
                    <a:pt x="2528" y="1067"/>
                    <a:pt x="2667" y="956"/>
                    <a:pt x="2677" y="798"/>
                  </a:cubicBezTo>
                  <a:cubicBezTo>
                    <a:pt x="2695" y="547"/>
                    <a:pt x="2407" y="361"/>
                    <a:pt x="2147" y="268"/>
                  </a:cubicBezTo>
                  <a:cubicBezTo>
                    <a:pt x="1672" y="91"/>
                    <a:pt x="1165" y="0"/>
                    <a:pt x="67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3"/>
            <p:cNvSpPr/>
            <p:nvPr/>
          </p:nvSpPr>
          <p:spPr>
            <a:xfrm>
              <a:off x="3773300" y="2465175"/>
              <a:ext cx="68300" cy="66000"/>
            </a:xfrm>
            <a:custGeom>
              <a:rect b="b" l="l" r="r" t="t"/>
              <a:pathLst>
                <a:path extrusionOk="0" h="2640" w="2732">
                  <a:moveTo>
                    <a:pt x="223" y="19"/>
                  </a:moveTo>
                  <a:cubicBezTo>
                    <a:pt x="177" y="19"/>
                    <a:pt x="139" y="29"/>
                    <a:pt x="102" y="66"/>
                  </a:cubicBezTo>
                  <a:cubicBezTo>
                    <a:pt x="139" y="38"/>
                    <a:pt x="177" y="29"/>
                    <a:pt x="223" y="19"/>
                  </a:cubicBezTo>
                  <a:close/>
                  <a:moveTo>
                    <a:pt x="102" y="66"/>
                  </a:moveTo>
                  <a:lnTo>
                    <a:pt x="102" y="66"/>
                  </a:lnTo>
                  <a:cubicBezTo>
                    <a:pt x="65" y="84"/>
                    <a:pt x="47" y="122"/>
                    <a:pt x="37" y="168"/>
                  </a:cubicBezTo>
                  <a:cubicBezTo>
                    <a:pt x="47" y="131"/>
                    <a:pt x="65" y="103"/>
                    <a:pt x="102" y="66"/>
                  </a:cubicBezTo>
                  <a:close/>
                  <a:moveTo>
                    <a:pt x="37" y="168"/>
                  </a:moveTo>
                  <a:cubicBezTo>
                    <a:pt x="3" y="246"/>
                    <a:pt x="0" y="323"/>
                    <a:pt x="8" y="408"/>
                  </a:cubicBezTo>
                  <a:lnTo>
                    <a:pt x="8" y="408"/>
                  </a:lnTo>
                  <a:cubicBezTo>
                    <a:pt x="2" y="330"/>
                    <a:pt x="12" y="245"/>
                    <a:pt x="37" y="168"/>
                  </a:cubicBezTo>
                  <a:close/>
                  <a:moveTo>
                    <a:pt x="8" y="408"/>
                  </a:moveTo>
                  <a:cubicBezTo>
                    <a:pt x="8" y="415"/>
                    <a:pt x="9" y="422"/>
                    <a:pt x="9" y="428"/>
                  </a:cubicBezTo>
                  <a:cubicBezTo>
                    <a:pt x="9" y="422"/>
                    <a:pt x="8" y="415"/>
                    <a:pt x="8" y="408"/>
                  </a:cubicBezTo>
                  <a:close/>
                  <a:moveTo>
                    <a:pt x="685" y="1"/>
                  </a:moveTo>
                  <a:cubicBezTo>
                    <a:pt x="533" y="1"/>
                    <a:pt x="382" y="10"/>
                    <a:pt x="234" y="28"/>
                  </a:cubicBezTo>
                  <a:lnTo>
                    <a:pt x="234" y="28"/>
                  </a:lnTo>
                  <a:cubicBezTo>
                    <a:pt x="374" y="11"/>
                    <a:pt x="516" y="2"/>
                    <a:pt x="660" y="2"/>
                  </a:cubicBezTo>
                  <a:cubicBezTo>
                    <a:pt x="821" y="2"/>
                    <a:pt x="985" y="13"/>
                    <a:pt x="1152" y="38"/>
                  </a:cubicBezTo>
                  <a:cubicBezTo>
                    <a:pt x="1459" y="75"/>
                    <a:pt x="1765" y="159"/>
                    <a:pt x="2063" y="261"/>
                  </a:cubicBezTo>
                  <a:cubicBezTo>
                    <a:pt x="2221" y="307"/>
                    <a:pt x="2369" y="382"/>
                    <a:pt x="2481" y="484"/>
                  </a:cubicBezTo>
                  <a:cubicBezTo>
                    <a:pt x="2546" y="530"/>
                    <a:pt x="2601" y="586"/>
                    <a:pt x="2639" y="660"/>
                  </a:cubicBezTo>
                  <a:cubicBezTo>
                    <a:pt x="2667" y="725"/>
                    <a:pt x="2685" y="800"/>
                    <a:pt x="2657" y="856"/>
                  </a:cubicBezTo>
                  <a:cubicBezTo>
                    <a:pt x="2648" y="921"/>
                    <a:pt x="2601" y="967"/>
                    <a:pt x="2546" y="1004"/>
                  </a:cubicBezTo>
                  <a:cubicBezTo>
                    <a:pt x="2481" y="1041"/>
                    <a:pt x="2425" y="1060"/>
                    <a:pt x="2360" y="1079"/>
                  </a:cubicBezTo>
                  <a:cubicBezTo>
                    <a:pt x="2334" y="1082"/>
                    <a:pt x="2307" y="1084"/>
                    <a:pt x="2280" y="1084"/>
                  </a:cubicBezTo>
                  <a:cubicBezTo>
                    <a:pt x="2162" y="1084"/>
                    <a:pt x="2035" y="1055"/>
                    <a:pt x="1914" y="1032"/>
                  </a:cubicBezTo>
                  <a:lnTo>
                    <a:pt x="1812" y="1004"/>
                  </a:lnTo>
                  <a:lnTo>
                    <a:pt x="1877" y="1088"/>
                  </a:lnTo>
                  <a:cubicBezTo>
                    <a:pt x="1998" y="1227"/>
                    <a:pt x="2156" y="1320"/>
                    <a:pt x="2276" y="1432"/>
                  </a:cubicBezTo>
                  <a:cubicBezTo>
                    <a:pt x="2332" y="1497"/>
                    <a:pt x="2388" y="1552"/>
                    <a:pt x="2425" y="1617"/>
                  </a:cubicBezTo>
                  <a:cubicBezTo>
                    <a:pt x="2462" y="1692"/>
                    <a:pt x="2481" y="1757"/>
                    <a:pt x="2462" y="1831"/>
                  </a:cubicBezTo>
                  <a:cubicBezTo>
                    <a:pt x="2453" y="1887"/>
                    <a:pt x="2406" y="1943"/>
                    <a:pt x="2332" y="1970"/>
                  </a:cubicBezTo>
                  <a:cubicBezTo>
                    <a:pt x="2293" y="1984"/>
                    <a:pt x="2239" y="1997"/>
                    <a:pt x="2188" y="1997"/>
                  </a:cubicBezTo>
                  <a:cubicBezTo>
                    <a:pt x="2167" y="1997"/>
                    <a:pt x="2147" y="1994"/>
                    <a:pt x="2128" y="1989"/>
                  </a:cubicBezTo>
                  <a:cubicBezTo>
                    <a:pt x="1970" y="1970"/>
                    <a:pt x="1821" y="1878"/>
                    <a:pt x="1682" y="1785"/>
                  </a:cubicBezTo>
                  <a:lnTo>
                    <a:pt x="1542" y="1701"/>
                  </a:lnTo>
                  <a:lnTo>
                    <a:pt x="1617" y="1840"/>
                  </a:lnTo>
                  <a:cubicBezTo>
                    <a:pt x="1663" y="1924"/>
                    <a:pt x="1691" y="2008"/>
                    <a:pt x="1728" y="2082"/>
                  </a:cubicBezTo>
                  <a:cubicBezTo>
                    <a:pt x="1765" y="2166"/>
                    <a:pt x="1775" y="2249"/>
                    <a:pt x="1765" y="2333"/>
                  </a:cubicBezTo>
                  <a:cubicBezTo>
                    <a:pt x="1756" y="2398"/>
                    <a:pt x="1719" y="2472"/>
                    <a:pt x="1645" y="2500"/>
                  </a:cubicBezTo>
                  <a:cubicBezTo>
                    <a:pt x="1589" y="2537"/>
                    <a:pt x="1505" y="2565"/>
                    <a:pt x="1431" y="2565"/>
                  </a:cubicBezTo>
                  <a:cubicBezTo>
                    <a:pt x="1347" y="2565"/>
                    <a:pt x="1264" y="2537"/>
                    <a:pt x="1180" y="2491"/>
                  </a:cubicBezTo>
                  <a:cubicBezTo>
                    <a:pt x="1106" y="2454"/>
                    <a:pt x="1031" y="2398"/>
                    <a:pt x="966" y="2342"/>
                  </a:cubicBezTo>
                  <a:cubicBezTo>
                    <a:pt x="892" y="2286"/>
                    <a:pt x="836" y="2212"/>
                    <a:pt x="762" y="2147"/>
                  </a:cubicBezTo>
                  <a:cubicBezTo>
                    <a:pt x="706" y="2073"/>
                    <a:pt x="650" y="2008"/>
                    <a:pt x="595" y="1924"/>
                  </a:cubicBezTo>
                  <a:cubicBezTo>
                    <a:pt x="381" y="1617"/>
                    <a:pt x="223" y="1283"/>
                    <a:pt x="130" y="948"/>
                  </a:cubicBezTo>
                  <a:cubicBezTo>
                    <a:pt x="84" y="772"/>
                    <a:pt x="37" y="596"/>
                    <a:pt x="9" y="428"/>
                  </a:cubicBezTo>
                  <a:lnTo>
                    <a:pt x="9" y="428"/>
                  </a:lnTo>
                  <a:cubicBezTo>
                    <a:pt x="37" y="596"/>
                    <a:pt x="65" y="772"/>
                    <a:pt x="112" y="948"/>
                  </a:cubicBezTo>
                  <a:cubicBezTo>
                    <a:pt x="204" y="1292"/>
                    <a:pt x="362" y="1636"/>
                    <a:pt x="567" y="1943"/>
                  </a:cubicBezTo>
                  <a:cubicBezTo>
                    <a:pt x="623" y="2026"/>
                    <a:pt x="669" y="2101"/>
                    <a:pt x="734" y="2166"/>
                  </a:cubicBezTo>
                  <a:cubicBezTo>
                    <a:pt x="790" y="2240"/>
                    <a:pt x="855" y="2305"/>
                    <a:pt x="929" y="2379"/>
                  </a:cubicBezTo>
                  <a:cubicBezTo>
                    <a:pt x="985" y="2454"/>
                    <a:pt x="1059" y="2519"/>
                    <a:pt x="1152" y="2565"/>
                  </a:cubicBezTo>
                  <a:cubicBezTo>
                    <a:pt x="1236" y="2612"/>
                    <a:pt x="1338" y="2639"/>
                    <a:pt x="1431" y="2639"/>
                  </a:cubicBezTo>
                  <a:cubicBezTo>
                    <a:pt x="1524" y="2639"/>
                    <a:pt x="1617" y="2630"/>
                    <a:pt x="1700" y="2584"/>
                  </a:cubicBezTo>
                  <a:cubicBezTo>
                    <a:pt x="1775" y="2537"/>
                    <a:pt x="1840" y="2454"/>
                    <a:pt x="1849" y="2361"/>
                  </a:cubicBezTo>
                  <a:cubicBezTo>
                    <a:pt x="1858" y="2268"/>
                    <a:pt x="1849" y="2175"/>
                    <a:pt x="1812" y="2082"/>
                  </a:cubicBezTo>
                  <a:cubicBezTo>
                    <a:pt x="1802" y="2035"/>
                    <a:pt x="1775" y="2008"/>
                    <a:pt x="1765" y="1961"/>
                  </a:cubicBezTo>
                  <a:lnTo>
                    <a:pt x="1765" y="1961"/>
                  </a:lnTo>
                  <a:cubicBezTo>
                    <a:pt x="1802" y="1980"/>
                    <a:pt x="1830" y="1989"/>
                    <a:pt x="1868" y="2017"/>
                  </a:cubicBezTo>
                  <a:cubicBezTo>
                    <a:pt x="1951" y="2063"/>
                    <a:pt x="2035" y="2082"/>
                    <a:pt x="2128" y="2110"/>
                  </a:cubicBezTo>
                  <a:cubicBezTo>
                    <a:pt x="2150" y="2112"/>
                    <a:pt x="2172" y="2113"/>
                    <a:pt x="2193" y="2113"/>
                  </a:cubicBezTo>
                  <a:cubicBezTo>
                    <a:pt x="2264" y="2113"/>
                    <a:pt x="2333" y="2101"/>
                    <a:pt x="2397" y="2073"/>
                  </a:cubicBezTo>
                  <a:cubicBezTo>
                    <a:pt x="2471" y="2035"/>
                    <a:pt x="2546" y="1970"/>
                    <a:pt x="2555" y="1878"/>
                  </a:cubicBezTo>
                  <a:cubicBezTo>
                    <a:pt x="2583" y="1785"/>
                    <a:pt x="2555" y="1692"/>
                    <a:pt x="2509" y="1608"/>
                  </a:cubicBezTo>
                  <a:cubicBezTo>
                    <a:pt x="2462" y="1524"/>
                    <a:pt x="2406" y="1459"/>
                    <a:pt x="2332" y="1385"/>
                  </a:cubicBezTo>
                  <a:cubicBezTo>
                    <a:pt x="2230" y="1292"/>
                    <a:pt x="2118" y="1227"/>
                    <a:pt x="2025" y="1134"/>
                  </a:cubicBezTo>
                  <a:lnTo>
                    <a:pt x="2025" y="1134"/>
                  </a:lnTo>
                  <a:cubicBezTo>
                    <a:pt x="2096" y="1146"/>
                    <a:pt x="2174" y="1158"/>
                    <a:pt x="2250" y="1158"/>
                  </a:cubicBezTo>
                  <a:cubicBezTo>
                    <a:pt x="2294" y="1158"/>
                    <a:pt x="2338" y="1154"/>
                    <a:pt x="2379" y="1144"/>
                  </a:cubicBezTo>
                  <a:cubicBezTo>
                    <a:pt x="2462" y="1134"/>
                    <a:pt x="2527" y="1097"/>
                    <a:pt x="2592" y="1051"/>
                  </a:cubicBezTo>
                  <a:cubicBezTo>
                    <a:pt x="2648" y="1004"/>
                    <a:pt x="2694" y="948"/>
                    <a:pt x="2713" y="865"/>
                  </a:cubicBezTo>
                  <a:cubicBezTo>
                    <a:pt x="2732" y="781"/>
                    <a:pt x="2713" y="707"/>
                    <a:pt x="2685" y="623"/>
                  </a:cubicBezTo>
                  <a:cubicBezTo>
                    <a:pt x="2639" y="549"/>
                    <a:pt x="2574" y="484"/>
                    <a:pt x="2509" y="437"/>
                  </a:cubicBezTo>
                  <a:cubicBezTo>
                    <a:pt x="2379" y="335"/>
                    <a:pt x="2221" y="270"/>
                    <a:pt x="2063" y="224"/>
                  </a:cubicBezTo>
                  <a:cubicBezTo>
                    <a:pt x="1765" y="122"/>
                    <a:pt x="1449" y="66"/>
                    <a:pt x="1152" y="29"/>
                  </a:cubicBezTo>
                  <a:cubicBezTo>
                    <a:pt x="994" y="10"/>
                    <a:pt x="839" y="1"/>
                    <a:pt x="6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3"/>
            <p:cNvSpPr/>
            <p:nvPr/>
          </p:nvSpPr>
          <p:spPr>
            <a:xfrm>
              <a:off x="3775375" y="2467975"/>
              <a:ext cx="45325" cy="24400"/>
            </a:xfrm>
            <a:custGeom>
              <a:rect b="b" l="l" r="r" t="t"/>
              <a:pathLst>
                <a:path extrusionOk="0" h="976" w="1813">
                  <a:moveTo>
                    <a:pt x="1" y="0"/>
                  </a:moveTo>
                  <a:cubicBezTo>
                    <a:pt x="131" y="112"/>
                    <a:pt x="279" y="195"/>
                    <a:pt x="428" y="288"/>
                  </a:cubicBezTo>
                  <a:lnTo>
                    <a:pt x="883" y="530"/>
                  </a:lnTo>
                  <a:cubicBezTo>
                    <a:pt x="1032" y="613"/>
                    <a:pt x="1199" y="697"/>
                    <a:pt x="1348" y="762"/>
                  </a:cubicBezTo>
                  <a:cubicBezTo>
                    <a:pt x="1496" y="836"/>
                    <a:pt x="1645" y="902"/>
                    <a:pt x="1812" y="976"/>
                  </a:cubicBezTo>
                  <a:cubicBezTo>
                    <a:pt x="1654" y="892"/>
                    <a:pt x="1506" y="809"/>
                    <a:pt x="1348" y="716"/>
                  </a:cubicBezTo>
                  <a:lnTo>
                    <a:pt x="893" y="483"/>
                  </a:lnTo>
                  <a:lnTo>
                    <a:pt x="437" y="251"/>
                  </a:lnTo>
                  <a:cubicBezTo>
                    <a:pt x="372" y="205"/>
                    <a:pt x="289" y="168"/>
                    <a:pt x="224" y="130"/>
                  </a:cubicBezTo>
                  <a:cubicBezTo>
                    <a:pt x="149" y="9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3"/>
            <p:cNvSpPr/>
            <p:nvPr/>
          </p:nvSpPr>
          <p:spPr>
            <a:xfrm>
              <a:off x="3774225" y="2469375"/>
              <a:ext cx="39725" cy="41600"/>
            </a:xfrm>
            <a:custGeom>
              <a:rect b="b" l="l" r="r" t="t"/>
              <a:pathLst>
                <a:path extrusionOk="0" h="1664" w="1589">
                  <a:moveTo>
                    <a:pt x="0" y="0"/>
                  </a:moveTo>
                  <a:cubicBezTo>
                    <a:pt x="65" y="74"/>
                    <a:pt x="121" y="139"/>
                    <a:pt x="195" y="204"/>
                  </a:cubicBezTo>
                  <a:cubicBezTo>
                    <a:pt x="260" y="279"/>
                    <a:pt x="325" y="344"/>
                    <a:pt x="390" y="418"/>
                  </a:cubicBezTo>
                  <a:lnTo>
                    <a:pt x="790" y="836"/>
                  </a:lnTo>
                  <a:lnTo>
                    <a:pt x="1180" y="1254"/>
                  </a:lnTo>
                  <a:lnTo>
                    <a:pt x="1589" y="1663"/>
                  </a:lnTo>
                  <a:cubicBezTo>
                    <a:pt x="1459" y="1514"/>
                    <a:pt x="1338" y="1375"/>
                    <a:pt x="1217" y="1217"/>
                  </a:cubicBezTo>
                  <a:cubicBezTo>
                    <a:pt x="1087" y="1078"/>
                    <a:pt x="948" y="938"/>
                    <a:pt x="818" y="799"/>
                  </a:cubicBezTo>
                  <a:cubicBezTo>
                    <a:pt x="678" y="669"/>
                    <a:pt x="558" y="530"/>
                    <a:pt x="418" y="390"/>
                  </a:cubicBezTo>
                  <a:cubicBezTo>
                    <a:pt x="288" y="251"/>
                    <a:pt x="14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3"/>
            <p:cNvSpPr/>
            <p:nvPr/>
          </p:nvSpPr>
          <p:spPr>
            <a:xfrm>
              <a:off x="3789775" y="2478875"/>
              <a:ext cx="12800" cy="7000"/>
            </a:xfrm>
            <a:custGeom>
              <a:rect b="b" l="l" r="r" t="t"/>
              <a:pathLst>
                <a:path extrusionOk="0" h="280" w="512">
                  <a:moveTo>
                    <a:pt x="1" y="1"/>
                  </a:moveTo>
                  <a:lnTo>
                    <a:pt x="1" y="1"/>
                  </a:lnTo>
                  <a:cubicBezTo>
                    <a:pt x="38" y="38"/>
                    <a:pt x="75" y="75"/>
                    <a:pt x="121" y="94"/>
                  </a:cubicBezTo>
                  <a:cubicBezTo>
                    <a:pt x="168" y="122"/>
                    <a:pt x="205" y="140"/>
                    <a:pt x="252" y="168"/>
                  </a:cubicBezTo>
                  <a:cubicBezTo>
                    <a:pt x="326" y="215"/>
                    <a:pt x="419" y="261"/>
                    <a:pt x="512" y="280"/>
                  </a:cubicBezTo>
                  <a:cubicBezTo>
                    <a:pt x="437" y="224"/>
                    <a:pt x="354" y="168"/>
                    <a:pt x="270" y="131"/>
                  </a:cubicBezTo>
                  <a:cubicBezTo>
                    <a:pt x="233" y="103"/>
                    <a:pt x="187" y="85"/>
                    <a:pt x="140" y="57"/>
                  </a:cubicBezTo>
                  <a:cubicBezTo>
                    <a:pt x="94" y="38"/>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3"/>
            <p:cNvSpPr/>
            <p:nvPr/>
          </p:nvSpPr>
          <p:spPr>
            <a:xfrm>
              <a:off x="3799075" y="2485850"/>
              <a:ext cx="8150" cy="3275"/>
            </a:xfrm>
            <a:custGeom>
              <a:rect b="b" l="l" r="r" t="t"/>
              <a:pathLst>
                <a:path extrusionOk="0" h="131" w="326">
                  <a:moveTo>
                    <a:pt x="0" y="1"/>
                  </a:moveTo>
                  <a:lnTo>
                    <a:pt x="0" y="1"/>
                  </a:lnTo>
                  <a:cubicBezTo>
                    <a:pt x="10" y="29"/>
                    <a:pt x="47" y="47"/>
                    <a:pt x="75" y="66"/>
                  </a:cubicBezTo>
                  <a:cubicBezTo>
                    <a:pt x="93" y="75"/>
                    <a:pt x="130" y="84"/>
                    <a:pt x="158" y="94"/>
                  </a:cubicBezTo>
                  <a:cubicBezTo>
                    <a:pt x="214" y="121"/>
                    <a:pt x="270" y="131"/>
                    <a:pt x="326" y="131"/>
                  </a:cubicBezTo>
                  <a:cubicBezTo>
                    <a:pt x="270" y="94"/>
                    <a:pt x="223" y="75"/>
                    <a:pt x="168" y="47"/>
                  </a:cubicBezTo>
                  <a:cubicBezTo>
                    <a:pt x="140" y="47"/>
                    <a:pt x="112" y="38"/>
                    <a:pt x="84" y="29"/>
                  </a:cubicBezTo>
                  <a:cubicBezTo>
                    <a:pt x="65" y="29"/>
                    <a:pt x="3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3"/>
            <p:cNvSpPr/>
            <p:nvPr/>
          </p:nvSpPr>
          <p:spPr>
            <a:xfrm>
              <a:off x="3794200" y="2485625"/>
              <a:ext cx="11625" cy="7675"/>
            </a:xfrm>
            <a:custGeom>
              <a:rect b="b" l="l" r="r" t="t"/>
              <a:pathLst>
                <a:path extrusionOk="0" h="307" w="465">
                  <a:moveTo>
                    <a:pt x="0" y="0"/>
                  </a:moveTo>
                  <a:lnTo>
                    <a:pt x="0" y="0"/>
                  </a:lnTo>
                  <a:cubicBezTo>
                    <a:pt x="37" y="38"/>
                    <a:pt x="75" y="75"/>
                    <a:pt x="102" y="93"/>
                  </a:cubicBezTo>
                  <a:cubicBezTo>
                    <a:pt x="149" y="121"/>
                    <a:pt x="186" y="149"/>
                    <a:pt x="223" y="177"/>
                  </a:cubicBezTo>
                  <a:cubicBezTo>
                    <a:pt x="298" y="223"/>
                    <a:pt x="381" y="270"/>
                    <a:pt x="465" y="307"/>
                  </a:cubicBezTo>
                  <a:cubicBezTo>
                    <a:pt x="400" y="233"/>
                    <a:pt x="325" y="177"/>
                    <a:pt x="233" y="140"/>
                  </a:cubicBezTo>
                  <a:cubicBezTo>
                    <a:pt x="167"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3"/>
            <p:cNvSpPr/>
            <p:nvPr/>
          </p:nvSpPr>
          <p:spPr>
            <a:xfrm>
              <a:off x="3784200" y="2476325"/>
              <a:ext cx="6525" cy="5850"/>
            </a:xfrm>
            <a:custGeom>
              <a:rect b="b" l="l" r="r" t="t"/>
              <a:pathLst>
                <a:path extrusionOk="0" h="234" w="261">
                  <a:moveTo>
                    <a:pt x="1" y="1"/>
                  </a:moveTo>
                  <a:cubicBezTo>
                    <a:pt x="38" y="47"/>
                    <a:pt x="75" y="94"/>
                    <a:pt x="122" y="131"/>
                  </a:cubicBezTo>
                  <a:cubicBezTo>
                    <a:pt x="159" y="177"/>
                    <a:pt x="205" y="214"/>
                    <a:pt x="261" y="233"/>
                  </a:cubicBezTo>
                  <a:cubicBezTo>
                    <a:pt x="224" y="187"/>
                    <a:pt x="177" y="140"/>
                    <a:pt x="140" y="103"/>
                  </a:cubicBezTo>
                  <a:cubicBezTo>
                    <a:pt x="112" y="5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3"/>
            <p:cNvSpPr/>
            <p:nvPr/>
          </p:nvSpPr>
          <p:spPr>
            <a:xfrm>
              <a:off x="3816025" y="2507925"/>
              <a:ext cx="11650" cy="5350"/>
            </a:xfrm>
            <a:custGeom>
              <a:rect b="b" l="l" r="r" t="t"/>
              <a:pathLst>
                <a:path extrusionOk="0" h="214" w="466">
                  <a:moveTo>
                    <a:pt x="1" y="0"/>
                  </a:moveTo>
                  <a:lnTo>
                    <a:pt x="1" y="0"/>
                  </a:lnTo>
                  <a:cubicBezTo>
                    <a:pt x="38" y="37"/>
                    <a:pt x="66" y="65"/>
                    <a:pt x="103" y="84"/>
                  </a:cubicBezTo>
                  <a:cubicBezTo>
                    <a:pt x="140" y="112"/>
                    <a:pt x="186" y="130"/>
                    <a:pt x="224" y="140"/>
                  </a:cubicBezTo>
                  <a:cubicBezTo>
                    <a:pt x="298" y="168"/>
                    <a:pt x="381" y="205"/>
                    <a:pt x="465" y="214"/>
                  </a:cubicBezTo>
                  <a:cubicBezTo>
                    <a:pt x="391" y="168"/>
                    <a:pt x="316" y="130"/>
                    <a:pt x="233" y="93"/>
                  </a:cubicBezTo>
                  <a:cubicBezTo>
                    <a:pt x="196" y="84"/>
                    <a:pt x="149" y="65"/>
                    <a:pt x="112" y="47"/>
                  </a:cubicBezTo>
                  <a:cubicBezTo>
                    <a:pt x="84" y="3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3"/>
            <p:cNvSpPr/>
            <p:nvPr/>
          </p:nvSpPr>
          <p:spPr>
            <a:xfrm>
              <a:off x="3812550" y="2503975"/>
              <a:ext cx="7925" cy="3975"/>
            </a:xfrm>
            <a:custGeom>
              <a:rect b="b" l="l" r="r" t="t"/>
              <a:pathLst>
                <a:path extrusionOk="0" h="159" w="317">
                  <a:moveTo>
                    <a:pt x="0" y="0"/>
                  </a:moveTo>
                  <a:cubicBezTo>
                    <a:pt x="19" y="38"/>
                    <a:pt x="47" y="47"/>
                    <a:pt x="65" y="65"/>
                  </a:cubicBezTo>
                  <a:cubicBezTo>
                    <a:pt x="93" y="93"/>
                    <a:pt x="121" y="103"/>
                    <a:pt x="149" y="112"/>
                  </a:cubicBezTo>
                  <a:cubicBezTo>
                    <a:pt x="167" y="130"/>
                    <a:pt x="205" y="140"/>
                    <a:pt x="232" y="149"/>
                  </a:cubicBezTo>
                  <a:cubicBezTo>
                    <a:pt x="251" y="158"/>
                    <a:pt x="279" y="158"/>
                    <a:pt x="316" y="158"/>
                  </a:cubicBezTo>
                  <a:cubicBezTo>
                    <a:pt x="270" y="130"/>
                    <a:pt x="205" y="93"/>
                    <a:pt x="158" y="65"/>
                  </a:cubicBezTo>
                  <a:cubicBezTo>
                    <a:pt x="10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3"/>
            <p:cNvSpPr/>
            <p:nvPr/>
          </p:nvSpPr>
          <p:spPr>
            <a:xfrm>
              <a:off x="3824850" y="2509550"/>
              <a:ext cx="4900" cy="1650"/>
            </a:xfrm>
            <a:custGeom>
              <a:rect b="b" l="l" r="r" t="t"/>
              <a:pathLst>
                <a:path extrusionOk="0" h="66" w="196">
                  <a:moveTo>
                    <a:pt x="1" y="0"/>
                  </a:moveTo>
                  <a:cubicBezTo>
                    <a:pt x="28" y="28"/>
                    <a:pt x="66" y="47"/>
                    <a:pt x="94" y="56"/>
                  </a:cubicBezTo>
                  <a:cubicBezTo>
                    <a:pt x="112" y="65"/>
                    <a:pt x="131" y="65"/>
                    <a:pt x="140" y="65"/>
                  </a:cubicBezTo>
                  <a:cubicBezTo>
                    <a:pt x="159" y="65"/>
                    <a:pt x="177" y="65"/>
                    <a:pt x="196" y="56"/>
                  </a:cubicBezTo>
                  <a:cubicBezTo>
                    <a:pt x="159" y="28"/>
                    <a:pt x="131" y="19"/>
                    <a:pt x="103" y="10"/>
                  </a:cubicBezTo>
                  <a:cubicBezTo>
                    <a:pt x="84" y="10"/>
                    <a:pt x="66"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3"/>
            <p:cNvSpPr/>
            <p:nvPr/>
          </p:nvSpPr>
          <p:spPr>
            <a:xfrm>
              <a:off x="3800225" y="2523025"/>
              <a:ext cx="10725" cy="4425"/>
            </a:xfrm>
            <a:custGeom>
              <a:rect b="b" l="l" r="r" t="t"/>
              <a:pathLst>
                <a:path extrusionOk="0" h="177" w="429">
                  <a:moveTo>
                    <a:pt x="1" y="0"/>
                  </a:moveTo>
                  <a:lnTo>
                    <a:pt x="1" y="0"/>
                  </a:lnTo>
                  <a:cubicBezTo>
                    <a:pt x="10" y="19"/>
                    <a:pt x="29" y="37"/>
                    <a:pt x="38" y="47"/>
                  </a:cubicBezTo>
                  <a:cubicBezTo>
                    <a:pt x="47" y="75"/>
                    <a:pt x="75" y="84"/>
                    <a:pt x="84" y="93"/>
                  </a:cubicBezTo>
                  <a:cubicBezTo>
                    <a:pt x="122" y="130"/>
                    <a:pt x="149" y="149"/>
                    <a:pt x="196" y="167"/>
                  </a:cubicBezTo>
                  <a:cubicBezTo>
                    <a:pt x="242" y="177"/>
                    <a:pt x="280" y="177"/>
                    <a:pt x="326" y="177"/>
                  </a:cubicBezTo>
                  <a:cubicBezTo>
                    <a:pt x="372" y="177"/>
                    <a:pt x="410" y="167"/>
                    <a:pt x="428" y="130"/>
                  </a:cubicBezTo>
                  <a:lnTo>
                    <a:pt x="428" y="130"/>
                  </a:lnTo>
                  <a:cubicBezTo>
                    <a:pt x="404" y="141"/>
                    <a:pt x="378" y="145"/>
                    <a:pt x="351" y="145"/>
                  </a:cubicBezTo>
                  <a:cubicBezTo>
                    <a:pt x="304" y="145"/>
                    <a:pt x="256" y="133"/>
                    <a:pt x="214" y="121"/>
                  </a:cubicBezTo>
                  <a:cubicBezTo>
                    <a:pt x="177" y="112"/>
                    <a:pt x="140" y="93"/>
                    <a:pt x="112" y="75"/>
                  </a:cubicBezTo>
                  <a:cubicBezTo>
                    <a:pt x="94" y="65"/>
                    <a:pt x="75" y="47"/>
                    <a:pt x="57" y="37"/>
                  </a:cubicBezTo>
                  <a:cubicBezTo>
                    <a:pt x="38" y="28"/>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3"/>
            <p:cNvSpPr/>
            <p:nvPr/>
          </p:nvSpPr>
          <p:spPr>
            <a:xfrm>
              <a:off x="3795825" y="2516525"/>
              <a:ext cx="8625" cy="7675"/>
            </a:xfrm>
            <a:custGeom>
              <a:rect b="b" l="l" r="r" t="t"/>
              <a:pathLst>
                <a:path extrusionOk="0" h="307" w="345">
                  <a:moveTo>
                    <a:pt x="0" y="0"/>
                  </a:moveTo>
                  <a:cubicBezTo>
                    <a:pt x="19" y="47"/>
                    <a:pt x="37" y="65"/>
                    <a:pt x="65" y="102"/>
                  </a:cubicBezTo>
                  <a:cubicBezTo>
                    <a:pt x="84" y="139"/>
                    <a:pt x="112" y="158"/>
                    <a:pt x="140" y="177"/>
                  </a:cubicBezTo>
                  <a:cubicBezTo>
                    <a:pt x="205" y="242"/>
                    <a:pt x="270" y="279"/>
                    <a:pt x="344" y="307"/>
                  </a:cubicBezTo>
                  <a:cubicBezTo>
                    <a:pt x="316" y="279"/>
                    <a:pt x="298" y="251"/>
                    <a:pt x="251" y="214"/>
                  </a:cubicBezTo>
                  <a:cubicBezTo>
                    <a:pt x="223" y="195"/>
                    <a:pt x="195" y="167"/>
                    <a:pt x="168" y="149"/>
                  </a:cubicBezTo>
                  <a:lnTo>
                    <a:pt x="84" y="74"/>
                  </a:lnTo>
                  <a:cubicBezTo>
                    <a:pt x="65"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3"/>
            <p:cNvSpPr/>
            <p:nvPr/>
          </p:nvSpPr>
          <p:spPr>
            <a:xfrm>
              <a:off x="3790700" y="2513275"/>
              <a:ext cx="6075" cy="8150"/>
            </a:xfrm>
            <a:custGeom>
              <a:rect b="b" l="l" r="r" t="t"/>
              <a:pathLst>
                <a:path extrusionOk="0" h="326" w="243">
                  <a:moveTo>
                    <a:pt x="1" y="0"/>
                  </a:moveTo>
                  <a:cubicBezTo>
                    <a:pt x="1" y="37"/>
                    <a:pt x="29" y="56"/>
                    <a:pt x="38" y="93"/>
                  </a:cubicBezTo>
                  <a:cubicBezTo>
                    <a:pt x="47" y="111"/>
                    <a:pt x="75" y="149"/>
                    <a:pt x="94" y="177"/>
                  </a:cubicBezTo>
                  <a:cubicBezTo>
                    <a:pt x="112" y="204"/>
                    <a:pt x="140" y="232"/>
                    <a:pt x="168" y="251"/>
                  </a:cubicBezTo>
                  <a:cubicBezTo>
                    <a:pt x="187" y="279"/>
                    <a:pt x="215" y="297"/>
                    <a:pt x="242" y="325"/>
                  </a:cubicBezTo>
                  <a:cubicBezTo>
                    <a:pt x="215" y="269"/>
                    <a:pt x="177" y="223"/>
                    <a:pt x="131" y="158"/>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3"/>
            <p:cNvSpPr/>
            <p:nvPr/>
          </p:nvSpPr>
          <p:spPr>
            <a:xfrm>
              <a:off x="3800225" y="2518150"/>
              <a:ext cx="5600" cy="4425"/>
            </a:xfrm>
            <a:custGeom>
              <a:rect b="b" l="l" r="r" t="t"/>
              <a:pathLst>
                <a:path extrusionOk="0" h="177" w="224">
                  <a:moveTo>
                    <a:pt x="1" y="0"/>
                  </a:moveTo>
                  <a:lnTo>
                    <a:pt x="1" y="0"/>
                  </a:lnTo>
                  <a:cubicBezTo>
                    <a:pt x="29" y="47"/>
                    <a:pt x="66" y="84"/>
                    <a:pt x="94" y="121"/>
                  </a:cubicBezTo>
                  <a:cubicBezTo>
                    <a:pt x="112" y="130"/>
                    <a:pt x="131" y="139"/>
                    <a:pt x="159" y="149"/>
                  </a:cubicBezTo>
                  <a:cubicBezTo>
                    <a:pt x="177" y="167"/>
                    <a:pt x="196" y="177"/>
                    <a:pt x="224" y="177"/>
                  </a:cubicBezTo>
                  <a:cubicBezTo>
                    <a:pt x="187" y="139"/>
                    <a:pt x="159" y="121"/>
                    <a:pt x="122" y="84"/>
                  </a:cubicBezTo>
                  <a:cubicBezTo>
                    <a:pt x="8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3"/>
            <p:cNvSpPr/>
            <p:nvPr/>
          </p:nvSpPr>
          <p:spPr>
            <a:xfrm>
              <a:off x="3774675" y="2474250"/>
              <a:ext cx="1900" cy="10000"/>
            </a:xfrm>
            <a:custGeom>
              <a:rect b="b" l="l" r="r" t="t"/>
              <a:pathLst>
                <a:path extrusionOk="0" h="400" w="76">
                  <a:moveTo>
                    <a:pt x="19" y="0"/>
                  </a:moveTo>
                  <a:cubicBezTo>
                    <a:pt x="1" y="37"/>
                    <a:pt x="1" y="65"/>
                    <a:pt x="1" y="93"/>
                  </a:cubicBezTo>
                  <a:lnTo>
                    <a:pt x="1" y="205"/>
                  </a:lnTo>
                  <a:cubicBezTo>
                    <a:pt x="19" y="270"/>
                    <a:pt x="29" y="344"/>
                    <a:pt x="75" y="400"/>
                  </a:cubicBezTo>
                  <a:cubicBezTo>
                    <a:pt x="57" y="325"/>
                    <a:pt x="57" y="270"/>
                    <a:pt x="47" y="205"/>
                  </a:cubicBezTo>
                  <a:cubicBezTo>
                    <a:pt x="38" y="130"/>
                    <a:pt x="29"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3"/>
            <p:cNvSpPr/>
            <p:nvPr/>
          </p:nvSpPr>
          <p:spPr>
            <a:xfrm>
              <a:off x="3777000" y="2477725"/>
              <a:ext cx="2350" cy="7700"/>
            </a:xfrm>
            <a:custGeom>
              <a:rect b="b" l="l" r="r" t="t"/>
              <a:pathLst>
                <a:path extrusionOk="0" h="308" w="94">
                  <a:moveTo>
                    <a:pt x="29" y="1"/>
                  </a:moveTo>
                  <a:cubicBezTo>
                    <a:pt x="19" y="28"/>
                    <a:pt x="19" y="47"/>
                    <a:pt x="1" y="84"/>
                  </a:cubicBezTo>
                  <a:cubicBezTo>
                    <a:pt x="1" y="121"/>
                    <a:pt x="1" y="140"/>
                    <a:pt x="10" y="168"/>
                  </a:cubicBezTo>
                  <a:cubicBezTo>
                    <a:pt x="38" y="214"/>
                    <a:pt x="56" y="261"/>
                    <a:pt x="94" y="307"/>
                  </a:cubicBezTo>
                  <a:cubicBezTo>
                    <a:pt x="94" y="270"/>
                    <a:pt x="84" y="251"/>
                    <a:pt x="84" y="223"/>
                  </a:cubicBezTo>
                  <a:cubicBezTo>
                    <a:pt x="75" y="205"/>
                    <a:pt x="56" y="177"/>
                    <a:pt x="56" y="158"/>
                  </a:cubicBezTo>
                  <a:cubicBezTo>
                    <a:pt x="47" y="93"/>
                    <a:pt x="38"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3"/>
            <p:cNvSpPr/>
            <p:nvPr/>
          </p:nvSpPr>
          <p:spPr>
            <a:xfrm>
              <a:off x="3780950" y="2480750"/>
              <a:ext cx="5150" cy="6300"/>
            </a:xfrm>
            <a:custGeom>
              <a:rect b="b" l="l" r="r" t="t"/>
              <a:pathLst>
                <a:path extrusionOk="0" h="252" w="206">
                  <a:moveTo>
                    <a:pt x="1" y="0"/>
                  </a:moveTo>
                  <a:cubicBezTo>
                    <a:pt x="19" y="47"/>
                    <a:pt x="38" y="93"/>
                    <a:pt x="75" y="149"/>
                  </a:cubicBezTo>
                  <a:lnTo>
                    <a:pt x="140" y="205"/>
                  </a:lnTo>
                  <a:cubicBezTo>
                    <a:pt x="159" y="214"/>
                    <a:pt x="186" y="242"/>
                    <a:pt x="205" y="251"/>
                  </a:cubicBezTo>
                  <a:cubicBezTo>
                    <a:pt x="186" y="195"/>
                    <a:pt x="149" y="158"/>
                    <a:pt x="112" y="112"/>
                  </a:cubicBezTo>
                  <a:cubicBezTo>
                    <a:pt x="75" y="65"/>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3"/>
            <p:cNvSpPr/>
            <p:nvPr/>
          </p:nvSpPr>
          <p:spPr>
            <a:xfrm>
              <a:off x="3781175" y="2485150"/>
              <a:ext cx="3275" cy="6075"/>
            </a:xfrm>
            <a:custGeom>
              <a:rect b="b" l="l" r="r" t="t"/>
              <a:pathLst>
                <a:path extrusionOk="0" h="243" w="131">
                  <a:moveTo>
                    <a:pt x="1" y="1"/>
                  </a:moveTo>
                  <a:cubicBezTo>
                    <a:pt x="10" y="47"/>
                    <a:pt x="20" y="94"/>
                    <a:pt x="47" y="122"/>
                  </a:cubicBezTo>
                  <a:cubicBezTo>
                    <a:pt x="66" y="168"/>
                    <a:pt x="94" y="205"/>
                    <a:pt x="131" y="242"/>
                  </a:cubicBezTo>
                  <a:cubicBezTo>
                    <a:pt x="112" y="196"/>
                    <a:pt x="103" y="159"/>
                    <a:pt x="85" y="112"/>
                  </a:cubicBezTo>
                  <a:cubicBezTo>
                    <a:pt x="5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3"/>
            <p:cNvSpPr/>
            <p:nvPr/>
          </p:nvSpPr>
          <p:spPr>
            <a:xfrm>
              <a:off x="3777700" y="2487475"/>
              <a:ext cx="3975" cy="8150"/>
            </a:xfrm>
            <a:custGeom>
              <a:rect b="b" l="l" r="r" t="t"/>
              <a:pathLst>
                <a:path extrusionOk="0" h="326" w="159">
                  <a:moveTo>
                    <a:pt x="1" y="1"/>
                  </a:moveTo>
                  <a:lnTo>
                    <a:pt x="1" y="1"/>
                  </a:lnTo>
                  <a:cubicBezTo>
                    <a:pt x="10" y="56"/>
                    <a:pt x="38" y="112"/>
                    <a:pt x="56" y="168"/>
                  </a:cubicBezTo>
                  <a:cubicBezTo>
                    <a:pt x="93" y="214"/>
                    <a:pt x="112" y="279"/>
                    <a:pt x="159" y="326"/>
                  </a:cubicBezTo>
                  <a:cubicBezTo>
                    <a:pt x="149" y="252"/>
                    <a:pt x="131" y="205"/>
                    <a:pt x="103" y="149"/>
                  </a:cubicBezTo>
                  <a:cubicBezTo>
                    <a:pt x="66"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3"/>
            <p:cNvSpPr/>
            <p:nvPr/>
          </p:nvSpPr>
          <p:spPr>
            <a:xfrm>
              <a:off x="3827875" y="2474950"/>
              <a:ext cx="9325" cy="7225"/>
            </a:xfrm>
            <a:custGeom>
              <a:rect b="b" l="l" r="r" t="t"/>
              <a:pathLst>
                <a:path extrusionOk="0" h="289" w="373">
                  <a:moveTo>
                    <a:pt x="0" y="0"/>
                  </a:moveTo>
                  <a:lnTo>
                    <a:pt x="103" y="65"/>
                  </a:lnTo>
                  <a:cubicBezTo>
                    <a:pt x="140" y="93"/>
                    <a:pt x="168" y="112"/>
                    <a:pt x="196" y="139"/>
                  </a:cubicBezTo>
                  <a:cubicBezTo>
                    <a:pt x="251" y="186"/>
                    <a:pt x="316" y="232"/>
                    <a:pt x="372" y="288"/>
                  </a:cubicBezTo>
                  <a:cubicBezTo>
                    <a:pt x="353" y="242"/>
                    <a:pt x="326" y="223"/>
                    <a:pt x="307" y="195"/>
                  </a:cubicBezTo>
                  <a:cubicBezTo>
                    <a:pt x="279" y="158"/>
                    <a:pt x="251" y="121"/>
                    <a:pt x="223" y="102"/>
                  </a:cubicBezTo>
                  <a:cubicBezTo>
                    <a:pt x="149" y="46"/>
                    <a:pt x="8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3"/>
            <p:cNvSpPr/>
            <p:nvPr/>
          </p:nvSpPr>
          <p:spPr>
            <a:xfrm>
              <a:off x="3824150" y="2475175"/>
              <a:ext cx="8625" cy="4900"/>
            </a:xfrm>
            <a:custGeom>
              <a:rect b="b" l="l" r="r" t="t"/>
              <a:pathLst>
                <a:path extrusionOk="0" h="196" w="345">
                  <a:moveTo>
                    <a:pt x="1" y="0"/>
                  </a:moveTo>
                  <a:lnTo>
                    <a:pt x="94" y="47"/>
                  </a:lnTo>
                  <a:cubicBezTo>
                    <a:pt x="112" y="56"/>
                    <a:pt x="149" y="75"/>
                    <a:pt x="168" y="93"/>
                  </a:cubicBezTo>
                  <a:lnTo>
                    <a:pt x="345" y="195"/>
                  </a:lnTo>
                  <a:cubicBezTo>
                    <a:pt x="326" y="177"/>
                    <a:pt x="298" y="149"/>
                    <a:pt x="279" y="121"/>
                  </a:cubicBezTo>
                  <a:cubicBezTo>
                    <a:pt x="252" y="93"/>
                    <a:pt x="233" y="84"/>
                    <a:pt x="196" y="56"/>
                  </a:cubicBezTo>
                  <a:cubicBezTo>
                    <a:pt x="140" y="28"/>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3"/>
            <p:cNvSpPr/>
            <p:nvPr/>
          </p:nvSpPr>
          <p:spPr>
            <a:xfrm>
              <a:off x="3817425" y="2474700"/>
              <a:ext cx="9550" cy="4200"/>
            </a:xfrm>
            <a:custGeom>
              <a:rect b="b" l="l" r="r" t="t"/>
              <a:pathLst>
                <a:path extrusionOk="0" h="168" w="382">
                  <a:moveTo>
                    <a:pt x="0" y="1"/>
                  </a:moveTo>
                  <a:lnTo>
                    <a:pt x="93" y="47"/>
                  </a:lnTo>
                  <a:cubicBezTo>
                    <a:pt x="130" y="56"/>
                    <a:pt x="149" y="75"/>
                    <a:pt x="186" y="94"/>
                  </a:cubicBezTo>
                  <a:cubicBezTo>
                    <a:pt x="242" y="122"/>
                    <a:pt x="316" y="149"/>
                    <a:pt x="381" y="168"/>
                  </a:cubicBezTo>
                  <a:cubicBezTo>
                    <a:pt x="325" y="122"/>
                    <a:pt x="270" y="94"/>
                    <a:pt x="214" y="47"/>
                  </a:cubicBezTo>
                  <a:lnTo>
                    <a:pt x="103" y="10"/>
                  </a:ln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3"/>
            <p:cNvSpPr/>
            <p:nvPr/>
          </p:nvSpPr>
          <p:spPr>
            <a:xfrm>
              <a:off x="3810450" y="2470125"/>
              <a:ext cx="10475" cy="2525"/>
            </a:xfrm>
            <a:custGeom>
              <a:rect b="b" l="l" r="r" t="t"/>
              <a:pathLst>
                <a:path extrusionOk="0" h="101" w="419">
                  <a:moveTo>
                    <a:pt x="52" y="0"/>
                  </a:moveTo>
                  <a:cubicBezTo>
                    <a:pt x="35" y="0"/>
                    <a:pt x="19" y="3"/>
                    <a:pt x="1" y="7"/>
                  </a:cubicBezTo>
                  <a:lnTo>
                    <a:pt x="103" y="44"/>
                  </a:lnTo>
                  <a:cubicBezTo>
                    <a:pt x="140" y="44"/>
                    <a:pt x="177" y="54"/>
                    <a:pt x="214" y="63"/>
                  </a:cubicBezTo>
                  <a:cubicBezTo>
                    <a:pt x="279" y="72"/>
                    <a:pt x="354" y="100"/>
                    <a:pt x="419" y="100"/>
                  </a:cubicBezTo>
                  <a:cubicBezTo>
                    <a:pt x="354" y="54"/>
                    <a:pt x="279" y="26"/>
                    <a:pt x="214" y="26"/>
                  </a:cubicBezTo>
                  <a:cubicBezTo>
                    <a:pt x="177" y="16"/>
                    <a:pt x="140" y="7"/>
                    <a:pt x="103" y="7"/>
                  </a:cubicBezTo>
                  <a:cubicBezTo>
                    <a:pt x="84" y="3"/>
                    <a:pt x="68"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3"/>
            <p:cNvSpPr/>
            <p:nvPr/>
          </p:nvSpPr>
          <p:spPr>
            <a:xfrm>
              <a:off x="3802100" y="2469250"/>
              <a:ext cx="10475" cy="3850"/>
            </a:xfrm>
            <a:custGeom>
              <a:rect b="b" l="l" r="r" t="t"/>
              <a:pathLst>
                <a:path extrusionOk="0" h="154" w="419">
                  <a:moveTo>
                    <a:pt x="31" y="1"/>
                  </a:moveTo>
                  <a:cubicBezTo>
                    <a:pt x="20" y="1"/>
                    <a:pt x="9" y="2"/>
                    <a:pt x="0" y="5"/>
                  </a:cubicBezTo>
                  <a:lnTo>
                    <a:pt x="102" y="42"/>
                  </a:lnTo>
                  <a:lnTo>
                    <a:pt x="205" y="89"/>
                  </a:lnTo>
                  <a:cubicBezTo>
                    <a:pt x="279" y="107"/>
                    <a:pt x="344" y="144"/>
                    <a:pt x="418" y="154"/>
                  </a:cubicBezTo>
                  <a:cubicBezTo>
                    <a:pt x="353" y="107"/>
                    <a:pt x="288" y="79"/>
                    <a:pt x="205" y="42"/>
                  </a:cubicBezTo>
                  <a:lnTo>
                    <a:pt x="102" y="5"/>
                  </a:lnTo>
                  <a:cubicBezTo>
                    <a:pt x="78" y="5"/>
                    <a:pt x="53"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3"/>
            <p:cNvSpPr/>
            <p:nvPr/>
          </p:nvSpPr>
          <p:spPr>
            <a:xfrm>
              <a:off x="3815325" y="2495150"/>
              <a:ext cx="4200" cy="2800"/>
            </a:xfrm>
            <a:custGeom>
              <a:rect b="b" l="l" r="r" t="t"/>
              <a:pathLst>
                <a:path extrusionOk="0" h="112" w="168">
                  <a:moveTo>
                    <a:pt x="1" y="0"/>
                  </a:moveTo>
                  <a:cubicBezTo>
                    <a:pt x="19" y="37"/>
                    <a:pt x="47" y="47"/>
                    <a:pt x="75" y="75"/>
                  </a:cubicBezTo>
                  <a:cubicBezTo>
                    <a:pt x="94" y="84"/>
                    <a:pt x="131" y="112"/>
                    <a:pt x="168" y="112"/>
                  </a:cubicBezTo>
                  <a:cubicBezTo>
                    <a:pt x="140" y="75"/>
                    <a:pt x="121" y="47"/>
                    <a:pt x="94" y="37"/>
                  </a:cubicBezTo>
                  <a:cubicBezTo>
                    <a:pt x="75" y="28"/>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3"/>
            <p:cNvSpPr/>
            <p:nvPr/>
          </p:nvSpPr>
          <p:spPr>
            <a:xfrm>
              <a:off x="3817425" y="2498625"/>
              <a:ext cx="4425" cy="2825"/>
            </a:xfrm>
            <a:custGeom>
              <a:rect b="b" l="l" r="r" t="t"/>
              <a:pathLst>
                <a:path extrusionOk="0" h="113" w="177">
                  <a:moveTo>
                    <a:pt x="0" y="1"/>
                  </a:moveTo>
                  <a:cubicBezTo>
                    <a:pt x="28" y="38"/>
                    <a:pt x="56" y="47"/>
                    <a:pt x="84" y="75"/>
                  </a:cubicBezTo>
                  <a:cubicBezTo>
                    <a:pt x="103" y="94"/>
                    <a:pt x="140" y="112"/>
                    <a:pt x="177" y="112"/>
                  </a:cubicBezTo>
                  <a:cubicBezTo>
                    <a:pt x="168" y="75"/>
                    <a:pt x="130" y="66"/>
                    <a:pt x="93" y="38"/>
                  </a:cubicBezTo>
                  <a:cubicBezTo>
                    <a:pt x="65" y="19"/>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3"/>
            <p:cNvSpPr/>
            <p:nvPr/>
          </p:nvSpPr>
          <p:spPr>
            <a:xfrm>
              <a:off x="3790950" y="2467275"/>
              <a:ext cx="6975" cy="1750"/>
            </a:xfrm>
            <a:custGeom>
              <a:rect b="b" l="l" r="r" t="t"/>
              <a:pathLst>
                <a:path extrusionOk="0" h="70" w="279">
                  <a:moveTo>
                    <a:pt x="74" y="0"/>
                  </a:moveTo>
                  <a:cubicBezTo>
                    <a:pt x="47" y="0"/>
                    <a:pt x="28" y="0"/>
                    <a:pt x="0" y="19"/>
                  </a:cubicBezTo>
                  <a:lnTo>
                    <a:pt x="140" y="47"/>
                  </a:lnTo>
                  <a:cubicBezTo>
                    <a:pt x="174" y="60"/>
                    <a:pt x="208" y="69"/>
                    <a:pt x="242" y="69"/>
                  </a:cubicBezTo>
                  <a:cubicBezTo>
                    <a:pt x="254" y="69"/>
                    <a:pt x="266" y="68"/>
                    <a:pt x="279" y="65"/>
                  </a:cubicBezTo>
                  <a:cubicBezTo>
                    <a:pt x="232" y="38"/>
                    <a:pt x="186" y="28"/>
                    <a:pt x="140" y="1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3"/>
          <p:cNvGrpSpPr/>
          <p:nvPr/>
        </p:nvGrpSpPr>
        <p:grpSpPr>
          <a:xfrm>
            <a:off x="466698" y="892958"/>
            <a:ext cx="353277" cy="395300"/>
            <a:chOff x="8606423" y="2846183"/>
            <a:chExt cx="353277" cy="395300"/>
          </a:xfrm>
        </p:grpSpPr>
        <p:sp>
          <p:nvSpPr>
            <p:cNvPr id="6333" name="Google Shape;6333;p3"/>
            <p:cNvSpPr/>
            <p:nvPr/>
          </p:nvSpPr>
          <p:spPr>
            <a:xfrm rot="-3864370">
              <a:off x="8619290" y="30958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334" name="Google Shape;6334;p3"/>
            <p:cNvSpPr/>
            <p:nvPr/>
          </p:nvSpPr>
          <p:spPr>
            <a:xfrm>
              <a:off x="8680750" y="2846183"/>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335" name="Google Shape;6335;p3"/>
            <p:cNvSpPr/>
            <p:nvPr/>
          </p:nvSpPr>
          <p:spPr>
            <a:xfrm>
              <a:off x="8821375" y="31126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6336" name="Google Shape;6336;p3"/>
          <p:cNvSpPr/>
          <p:nvPr/>
        </p:nvSpPr>
        <p:spPr>
          <a:xfrm>
            <a:off x="-252041" y="-139586"/>
            <a:ext cx="951175" cy="2393975"/>
          </a:xfrm>
          <a:custGeom>
            <a:rect b="b" l="l" r="r" t="t"/>
            <a:pathLst>
              <a:path extrusionOk="0" h="95759" w="38047">
                <a:moveTo>
                  <a:pt x="905" y="78110"/>
                </a:moveTo>
                <a:cubicBezTo>
                  <a:pt x="1546" y="82945"/>
                  <a:pt x="2336" y="86201"/>
                  <a:pt x="3865" y="89063"/>
                </a:cubicBezTo>
                <a:cubicBezTo>
                  <a:pt x="5395" y="91925"/>
                  <a:pt x="7171" y="94540"/>
                  <a:pt x="10082" y="95280"/>
                </a:cubicBezTo>
                <a:cubicBezTo>
                  <a:pt x="12993" y="96020"/>
                  <a:pt x="18321" y="96218"/>
                  <a:pt x="21331" y="93504"/>
                </a:cubicBezTo>
                <a:cubicBezTo>
                  <a:pt x="24341" y="90790"/>
                  <a:pt x="27351" y="83883"/>
                  <a:pt x="28140" y="78998"/>
                </a:cubicBezTo>
                <a:cubicBezTo>
                  <a:pt x="28930" y="74114"/>
                  <a:pt x="26611" y="69822"/>
                  <a:pt x="26068" y="64197"/>
                </a:cubicBezTo>
                <a:cubicBezTo>
                  <a:pt x="25525" y="58573"/>
                  <a:pt x="24340" y="50629"/>
                  <a:pt x="24883" y="45251"/>
                </a:cubicBezTo>
                <a:cubicBezTo>
                  <a:pt x="25426" y="39873"/>
                  <a:pt x="27696" y="35532"/>
                  <a:pt x="29324" y="31930"/>
                </a:cubicBezTo>
                <a:cubicBezTo>
                  <a:pt x="30952" y="28328"/>
                  <a:pt x="33221" y="26404"/>
                  <a:pt x="34652" y="23641"/>
                </a:cubicBezTo>
                <a:cubicBezTo>
                  <a:pt x="36083" y="20878"/>
                  <a:pt x="37613" y="18263"/>
                  <a:pt x="37909" y="15352"/>
                </a:cubicBezTo>
                <a:cubicBezTo>
                  <a:pt x="38205" y="12441"/>
                  <a:pt x="38156" y="8642"/>
                  <a:pt x="36429" y="6175"/>
                </a:cubicBezTo>
                <a:cubicBezTo>
                  <a:pt x="34702" y="3708"/>
                  <a:pt x="31693" y="1439"/>
                  <a:pt x="27548" y="551"/>
                </a:cubicBezTo>
                <a:cubicBezTo>
                  <a:pt x="23404" y="-337"/>
                  <a:pt x="15411" y="-90"/>
                  <a:pt x="11562" y="847"/>
                </a:cubicBezTo>
                <a:cubicBezTo>
                  <a:pt x="7714" y="1784"/>
                  <a:pt x="6135" y="1291"/>
                  <a:pt x="4457" y="6175"/>
                </a:cubicBezTo>
                <a:cubicBezTo>
                  <a:pt x="2780" y="11059"/>
                  <a:pt x="2237" y="21174"/>
                  <a:pt x="1497" y="30153"/>
                </a:cubicBezTo>
                <a:cubicBezTo>
                  <a:pt x="757" y="39133"/>
                  <a:pt x="116" y="52059"/>
                  <a:pt x="17" y="60052"/>
                </a:cubicBezTo>
                <a:cubicBezTo>
                  <a:pt x="-82" y="68045"/>
                  <a:pt x="264" y="73275"/>
                  <a:pt x="905" y="78110"/>
                </a:cubicBezTo>
                <a:close/>
              </a:path>
            </a:pathLst>
          </a:custGeom>
          <a:solidFill>
            <a:schemeClr val="accent2"/>
          </a:solidFill>
          <a:ln>
            <a:noFill/>
          </a:ln>
        </p:spPr>
      </p:sp>
      <p:sp>
        <p:nvSpPr>
          <p:cNvPr id="6337" name="Google Shape;6337;p3"/>
          <p:cNvSpPr txBox="1"/>
          <p:nvPr>
            <p:ph type="title"/>
          </p:nvPr>
        </p:nvSpPr>
        <p:spPr>
          <a:xfrm>
            <a:off x="1112250" y="1933375"/>
            <a:ext cx="2847300" cy="8418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6338" name="Google Shape;6338;p3"/>
          <p:cNvSpPr txBox="1"/>
          <p:nvPr>
            <p:ph hasCustomPrompt="1" idx="2" type="title"/>
          </p:nvPr>
        </p:nvSpPr>
        <p:spPr>
          <a:xfrm>
            <a:off x="1112251" y="1127750"/>
            <a:ext cx="12369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72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6339" name="Google Shape;6339;p3"/>
          <p:cNvSpPr txBox="1"/>
          <p:nvPr>
            <p:ph idx="1" type="subTitle"/>
          </p:nvPr>
        </p:nvSpPr>
        <p:spPr>
          <a:xfrm>
            <a:off x="1112250" y="2775175"/>
            <a:ext cx="2847300" cy="67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340" name="Shape 6340"/>
        <p:cNvGrpSpPr/>
        <p:nvPr/>
      </p:nvGrpSpPr>
      <p:grpSpPr>
        <a:xfrm>
          <a:off x="0" y="0"/>
          <a:ext cx="0" cy="0"/>
          <a:chOff x="0" y="0"/>
          <a:chExt cx="0" cy="0"/>
        </a:xfrm>
      </p:grpSpPr>
      <p:sp>
        <p:nvSpPr>
          <p:cNvPr id="6341" name="Google Shape;6341;p4"/>
          <p:cNvSpPr/>
          <p:nvPr/>
        </p:nvSpPr>
        <p:spPr>
          <a:xfrm>
            <a:off x="8424000" y="3374718"/>
            <a:ext cx="1726075" cy="2141719"/>
          </a:xfrm>
          <a:custGeom>
            <a:rect b="b" l="l" r="r" t="t"/>
            <a:pathLst>
              <a:path extrusionOk="0" h="42798" w="69043">
                <a:moveTo>
                  <a:pt x="57863" y="3022"/>
                </a:moveTo>
                <a:cubicBezTo>
                  <a:pt x="53817" y="1493"/>
                  <a:pt x="49376" y="654"/>
                  <a:pt x="42469" y="358"/>
                </a:cubicBezTo>
                <a:cubicBezTo>
                  <a:pt x="35562" y="62"/>
                  <a:pt x="23080" y="-481"/>
                  <a:pt x="16419" y="1246"/>
                </a:cubicBezTo>
                <a:cubicBezTo>
                  <a:pt x="9758" y="2973"/>
                  <a:pt x="5120" y="6427"/>
                  <a:pt x="2505" y="10719"/>
                </a:cubicBezTo>
                <a:cubicBezTo>
                  <a:pt x="-110" y="15011"/>
                  <a:pt x="-554" y="22412"/>
                  <a:pt x="729" y="27000"/>
                </a:cubicBezTo>
                <a:cubicBezTo>
                  <a:pt x="2012" y="31588"/>
                  <a:pt x="6156" y="35634"/>
                  <a:pt x="10202" y="38249"/>
                </a:cubicBezTo>
                <a:cubicBezTo>
                  <a:pt x="14248" y="40864"/>
                  <a:pt x="19232" y="42295"/>
                  <a:pt x="25004" y="42690"/>
                </a:cubicBezTo>
                <a:cubicBezTo>
                  <a:pt x="30777" y="43085"/>
                  <a:pt x="39114" y="42049"/>
                  <a:pt x="44837" y="40618"/>
                </a:cubicBezTo>
                <a:cubicBezTo>
                  <a:pt x="50560" y="39187"/>
                  <a:pt x="55396" y="37411"/>
                  <a:pt x="59343" y="34105"/>
                </a:cubicBezTo>
                <a:cubicBezTo>
                  <a:pt x="63290" y="30799"/>
                  <a:pt x="67287" y="24879"/>
                  <a:pt x="68520" y="20784"/>
                </a:cubicBezTo>
                <a:cubicBezTo>
                  <a:pt x="69754" y="16689"/>
                  <a:pt x="68520" y="12495"/>
                  <a:pt x="66744" y="9535"/>
                </a:cubicBezTo>
                <a:cubicBezTo>
                  <a:pt x="64968" y="6575"/>
                  <a:pt x="61909" y="4552"/>
                  <a:pt x="57863" y="3022"/>
                </a:cubicBezTo>
                <a:close/>
              </a:path>
            </a:pathLst>
          </a:custGeom>
          <a:solidFill>
            <a:schemeClr val="accent2"/>
          </a:solidFill>
          <a:ln>
            <a:noFill/>
          </a:ln>
        </p:spPr>
      </p:sp>
      <p:grpSp>
        <p:nvGrpSpPr>
          <p:cNvPr id="6342" name="Google Shape;6342;p4"/>
          <p:cNvGrpSpPr/>
          <p:nvPr/>
        </p:nvGrpSpPr>
        <p:grpSpPr>
          <a:xfrm rot="-2841452">
            <a:off x="7963038" y="3543766"/>
            <a:ext cx="1841603" cy="1655544"/>
            <a:chOff x="4640650" y="1630100"/>
            <a:chExt cx="773525" cy="695375"/>
          </a:xfrm>
        </p:grpSpPr>
        <p:sp>
          <p:nvSpPr>
            <p:cNvPr id="6343" name="Google Shape;6343;p4"/>
            <p:cNvSpPr/>
            <p:nvPr/>
          </p:nvSpPr>
          <p:spPr>
            <a:xfrm>
              <a:off x="4662075" y="1824725"/>
              <a:ext cx="384900" cy="499750"/>
            </a:xfrm>
            <a:custGeom>
              <a:rect b="b" l="l" r="r" t="t"/>
              <a:pathLst>
                <a:path extrusionOk="0" h="19990" w="15396">
                  <a:moveTo>
                    <a:pt x="14351" y="1"/>
                  </a:moveTo>
                  <a:cubicBezTo>
                    <a:pt x="14273" y="1"/>
                    <a:pt x="14210" y="24"/>
                    <a:pt x="14174" y="78"/>
                  </a:cubicBezTo>
                  <a:cubicBezTo>
                    <a:pt x="11377" y="4687"/>
                    <a:pt x="8311" y="9137"/>
                    <a:pt x="4994" y="13383"/>
                  </a:cubicBezTo>
                  <a:cubicBezTo>
                    <a:pt x="6351" y="9713"/>
                    <a:pt x="7280" y="5904"/>
                    <a:pt x="7754" y="2011"/>
                  </a:cubicBezTo>
                  <a:cubicBezTo>
                    <a:pt x="7793" y="1680"/>
                    <a:pt x="7236" y="1303"/>
                    <a:pt x="6891" y="1303"/>
                  </a:cubicBezTo>
                  <a:cubicBezTo>
                    <a:pt x="6751" y="1303"/>
                    <a:pt x="6646" y="1365"/>
                    <a:pt x="6630" y="1518"/>
                  </a:cubicBezTo>
                  <a:cubicBezTo>
                    <a:pt x="5979" y="6833"/>
                    <a:pt x="4483" y="11998"/>
                    <a:pt x="2189" y="16848"/>
                  </a:cubicBezTo>
                  <a:cubicBezTo>
                    <a:pt x="2179" y="16858"/>
                    <a:pt x="2179" y="16867"/>
                    <a:pt x="2179" y="16876"/>
                  </a:cubicBezTo>
                  <a:cubicBezTo>
                    <a:pt x="1993" y="17108"/>
                    <a:pt x="1798" y="17341"/>
                    <a:pt x="1603" y="17564"/>
                  </a:cubicBezTo>
                  <a:cubicBezTo>
                    <a:pt x="1427" y="17610"/>
                    <a:pt x="1371" y="17712"/>
                    <a:pt x="1371" y="17833"/>
                  </a:cubicBezTo>
                  <a:cubicBezTo>
                    <a:pt x="971" y="18298"/>
                    <a:pt x="563" y="18771"/>
                    <a:pt x="172" y="19236"/>
                  </a:cubicBezTo>
                  <a:cubicBezTo>
                    <a:pt x="1" y="19439"/>
                    <a:pt x="682" y="19989"/>
                    <a:pt x="1063" y="19989"/>
                  </a:cubicBezTo>
                  <a:cubicBezTo>
                    <a:pt x="1136" y="19989"/>
                    <a:pt x="1198" y="19970"/>
                    <a:pt x="1241" y="19924"/>
                  </a:cubicBezTo>
                  <a:cubicBezTo>
                    <a:pt x="1659" y="19450"/>
                    <a:pt x="2077" y="18957"/>
                    <a:pt x="2486" y="18474"/>
                  </a:cubicBezTo>
                  <a:lnTo>
                    <a:pt x="2504" y="18474"/>
                  </a:lnTo>
                  <a:cubicBezTo>
                    <a:pt x="2532" y="18437"/>
                    <a:pt x="2551" y="18391"/>
                    <a:pt x="2588" y="18353"/>
                  </a:cubicBezTo>
                  <a:cubicBezTo>
                    <a:pt x="4307" y="16040"/>
                    <a:pt x="6332" y="13987"/>
                    <a:pt x="8293" y="11896"/>
                  </a:cubicBezTo>
                  <a:lnTo>
                    <a:pt x="9231" y="10884"/>
                  </a:lnTo>
                  <a:lnTo>
                    <a:pt x="9231" y="10884"/>
                  </a:lnTo>
                  <a:cubicBezTo>
                    <a:pt x="8646" y="11330"/>
                    <a:pt x="8070" y="11757"/>
                    <a:pt x="7484" y="12203"/>
                  </a:cubicBezTo>
                  <a:cubicBezTo>
                    <a:pt x="10262" y="8514"/>
                    <a:pt x="12845" y="4696"/>
                    <a:pt x="15242" y="757"/>
                  </a:cubicBezTo>
                  <a:cubicBezTo>
                    <a:pt x="15395" y="504"/>
                    <a:pt x="14712" y="1"/>
                    <a:pt x="143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
            <p:cNvSpPr/>
            <p:nvPr/>
          </p:nvSpPr>
          <p:spPr>
            <a:xfrm>
              <a:off x="4663125" y="1823575"/>
              <a:ext cx="383275" cy="501900"/>
            </a:xfrm>
            <a:custGeom>
              <a:rect b="b" l="l" r="r" t="t"/>
              <a:pathLst>
                <a:path extrusionOk="0" h="20076" w="15331">
                  <a:moveTo>
                    <a:pt x="14420" y="96"/>
                  </a:moveTo>
                  <a:cubicBezTo>
                    <a:pt x="14503" y="96"/>
                    <a:pt x="14598" y="135"/>
                    <a:pt x="14726" y="208"/>
                  </a:cubicBezTo>
                  <a:cubicBezTo>
                    <a:pt x="14847" y="282"/>
                    <a:pt x="15005" y="384"/>
                    <a:pt x="15079" y="505"/>
                  </a:cubicBezTo>
                  <a:cubicBezTo>
                    <a:pt x="15228" y="756"/>
                    <a:pt x="15005" y="951"/>
                    <a:pt x="14866" y="1174"/>
                  </a:cubicBezTo>
                  <a:cubicBezTo>
                    <a:pt x="13797" y="2921"/>
                    <a:pt x="12692" y="4640"/>
                    <a:pt x="11558" y="6331"/>
                  </a:cubicBezTo>
                  <a:cubicBezTo>
                    <a:pt x="10211" y="8319"/>
                    <a:pt x="8817" y="10270"/>
                    <a:pt x="7377" y="12202"/>
                  </a:cubicBezTo>
                  <a:cubicBezTo>
                    <a:pt x="7340" y="12247"/>
                    <a:pt x="7415" y="12285"/>
                    <a:pt x="7470" y="12285"/>
                  </a:cubicBezTo>
                  <a:cubicBezTo>
                    <a:pt x="7485" y="12285"/>
                    <a:pt x="7498" y="12282"/>
                    <a:pt x="7507" y="12277"/>
                  </a:cubicBezTo>
                  <a:cubicBezTo>
                    <a:pt x="7879" y="11998"/>
                    <a:pt x="8232" y="11719"/>
                    <a:pt x="8604" y="11441"/>
                  </a:cubicBezTo>
                  <a:lnTo>
                    <a:pt x="8604" y="11441"/>
                  </a:lnTo>
                  <a:cubicBezTo>
                    <a:pt x="7600" y="12537"/>
                    <a:pt x="6578" y="13596"/>
                    <a:pt x="5566" y="14683"/>
                  </a:cubicBezTo>
                  <a:cubicBezTo>
                    <a:pt x="4460" y="15882"/>
                    <a:pt x="3299" y="17108"/>
                    <a:pt x="2407" y="18474"/>
                  </a:cubicBezTo>
                  <a:cubicBezTo>
                    <a:pt x="2295" y="18520"/>
                    <a:pt x="2184" y="18706"/>
                    <a:pt x="2128" y="18771"/>
                  </a:cubicBezTo>
                  <a:lnTo>
                    <a:pt x="1505" y="19505"/>
                  </a:lnTo>
                  <a:cubicBezTo>
                    <a:pt x="1323" y="19712"/>
                    <a:pt x="1185" y="19972"/>
                    <a:pt x="912" y="19972"/>
                  </a:cubicBezTo>
                  <a:cubicBezTo>
                    <a:pt x="880" y="19972"/>
                    <a:pt x="845" y="19968"/>
                    <a:pt x="809" y="19960"/>
                  </a:cubicBezTo>
                  <a:cubicBezTo>
                    <a:pt x="623" y="19914"/>
                    <a:pt x="307" y="19728"/>
                    <a:pt x="223" y="19533"/>
                  </a:cubicBezTo>
                  <a:cubicBezTo>
                    <a:pt x="75" y="19226"/>
                    <a:pt x="994" y="18399"/>
                    <a:pt x="1208" y="18139"/>
                  </a:cubicBezTo>
                  <a:cubicBezTo>
                    <a:pt x="1524" y="17777"/>
                    <a:pt x="1942" y="17387"/>
                    <a:pt x="2202" y="16969"/>
                  </a:cubicBezTo>
                  <a:cubicBezTo>
                    <a:pt x="2732" y="16077"/>
                    <a:pt x="3094" y="14999"/>
                    <a:pt x="3475" y="14033"/>
                  </a:cubicBezTo>
                  <a:cubicBezTo>
                    <a:pt x="3903" y="12936"/>
                    <a:pt x="4302" y="11840"/>
                    <a:pt x="4664" y="10725"/>
                  </a:cubicBezTo>
                  <a:cubicBezTo>
                    <a:pt x="5370" y="8495"/>
                    <a:pt x="5928" y="6201"/>
                    <a:pt x="6318" y="3896"/>
                  </a:cubicBezTo>
                  <a:cubicBezTo>
                    <a:pt x="6411" y="3358"/>
                    <a:pt x="6495" y="2828"/>
                    <a:pt x="6569" y="2289"/>
                  </a:cubicBezTo>
                  <a:cubicBezTo>
                    <a:pt x="6597" y="2057"/>
                    <a:pt x="6550" y="1481"/>
                    <a:pt x="6829" y="1397"/>
                  </a:cubicBezTo>
                  <a:cubicBezTo>
                    <a:pt x="6859" y="1388"/>
                    <a:pt x="6890" y="1384"/>
                    <a:pt x="6923" y="1384"/>
                  </a:cubicBezTo>
                  <a:cubicBezTo>
                    <a:pt x="7192" y="1384"/>
                    <a:pt x="7526" y="1672"/>
                    <a:pt x="7600" y="1871"/>
                  </a:cubicBezTo>
                  <a:cubicBezTo>
                    <a:pt x="7675" y="2094"/>
                    <a:pt x="7600" y="2345"/>
                    <a:pt x="7563" y="2577"/>
                  </a:cubicBezTo>
                  <a:cubicBezTo>
                    <a:pt x="7526" y="2884"/>
                    <a:pt x="7480" y="3181"/>
                    <a:pt x="7433" y="3488"/>
                  </a:cubicBezTo>
                  <a:cubicBezTo>
                    <a:pt x="7331" y="4147"/>
                    <a:pt x="7210" y="4807"/>
                    <a:pt x="7099" y="5457"/>
                  </a:cubicBezTo>
                  <a:cubicBezTo>
                    <a:pt x="6578" y="8152"/>
                    <a:pt x="5816" y="10818"/>
                    <a:pt x="4878" y="13392"/>
                  </a:cubicBezTo>
                  <a:cubicBezTo>
                    <a:pt x="4863" y="13429"/>
                    <a:pt x="4946" y="13473"/>
                    <a:pt x="4988" y="13473"/>
                  </a:cubicBezTo>
                  <a:cubicBezTo>
                    <a:pt x="4997" y="13473"/>
                    <a:pt x="5005" y="13471"/>
                    <a:pt x="5008" y="13466"/>
                  </a:cubicBezTo>
                  <a:cubicBezTo>
                    <a:pt x="7498" y="10270"/>
                    <a:pt x="9839" y="6972"/>
                    <a:pt x="12041" y="3571"/>
                  </a:cubicBezTo>
                  <a:cubicBezTo>
                    <a:pt x="12599" y="2707"/>
                    <a:pt x="13147" y="1852"/>
                    <a:pt x="13686" y="979"/>
                  </a:cubicBezTo>
                  <a:cubicBezTo>
                    <a:pt x="13797" y="784"/>
                    <a:pt x="13900" y="570"/>
                    <a:pt x="14039" y="384"/>
                  </a:cubicBezTo>
                  <a:cubicBezTo>
                    <a:pt x="14191" y="187"/>
                    <a:pt x="14292" y="96"/>
                    <a:pt x="14420" y="96"/>
                  </a:cubicBezTo>
                  <a:close/>
                  <a:moveTo>
                    <a:pt x="14336" y="0"/>
                  </a:moveTo>
                  <a:cubicBezTo>
                    <a:pt x="13945" y="0"/>
                    <a:pt x="13830" y="470"/>
                    <a:pt x="13602" y="840"/>
                  </a:cubicBezTo>
                  <a:cubicBezTo>
                    <a:pt x="12357" y="2865"/>
                    <a:pt x="11075" y="4835"/>
                    <a:pt x="9728" y="6786"/>
                  </a:cubicBezTo>
                  <a:cubicBezTo>
                    <a:pt x="8269" y="8904"/>
                    <a:pt x="6755" y="10976"/>
                    <a:pt x="5185" y="13011"/>
                  </a:cubicBezTo>
                  <a:cubicBezTo>
                    <a:pt x="6114" y="10400"/>
                    <a:pt x="6848" y="7715"/>
                    <a:pt x="7340" y="4983"/>
                  </a:cubicBezTo>
                  <a:cubicBezTo>
                    <a:pt x="7461" y="4324"/>
                    <a:pt x="7572" y="3655"/>
                    <a:pt x="7665" y="2977"/>
                  </a:cubicBezTo>
                  <a:cubicBezTo>
                    <a:pt x="7730" y="2568"/>
                    <a:pt x="7935" y="2048"/>
                    <a:pt x="7637" y="1685"/>
                  </a:cubicBezTo>
                  <a:cubicBezTo>
                    <a:pt x="7488" y="1505"/>
                    <a:pt x="7144" y="1287"/>
                    <a:pt x="6869" y="1287"/>
                  </a:cubicBezTo>
                  <a:cubicBezTo>
                    <a:pt x="6719" y="1287"/>
                    <a:pt x="6588" y="1353"/>
                    <a:pt x="6523" y="1527"/>
                  </a:cubicBezTo>
                  <a:cubicBezTo>
                    <a:pt x="6411" y="1778"/>
                    <a:pt x="6439" y="2150"/>
                    <a:pt x="6402" y="2428"/>
                  </a:cubicBezTo>
                  <a:cubicBezTo>
                    <a:pt x="6355" y="2791"/>
                    <a:pt x="6300" y="3144"/>
                    <a:pt x="6244" y="3497"/>
                  </a:cubicBezTo>
                  <a:cubicBezTo>
                    <a:pt x="6114" y="4268"/>
                    <a:pt x="5974" y="5030"/>
                    <a:pt x="5807" y="5792"/>
                  </a:cubicBezTo>
                  <a:cubicBezTo>
                    <a:pt x="5510" y="7195"/>
                    <a:pt x="5157" y="8588"/>
                    <a:pt x="4739" y="9973"/>
                  </a:cubicBezTo>
                  <a:cubicBezTo>
                    <a:pt x="4321" y="11348"/>
                    <a:pt x="3847" y="12713"/>
                    <a:pt x="3317" y="14042"/>
                  </a:cubicBezTo>
                  <a:cubicBezTo>
                    <a:pt x="3066" y="14664"/>
                    <a:pt x="2816" y="15268"/>
                    <a:pt x="2537" y="15872"/>
                  </a:cubicBezTo>
                  <a:cubicBezTo>
                    <a:pt x="2397" y="16197"/>
                    <a:pt x="2267" y="16551"/>
                    <a:pt x="2082" y="16857"/>
                  </a:cubicBezTo>
                  <a:cubicBezTo>
                    <a:pt x="1877" y="17201"/>
                    <a:pt x="1515" y="17415"/>
                    <a:pt x="1292" y="17730"/>
                  </a:cubicBezTo>
                  <a:cubicBezTo>
                    <a:pt x="1097" y="18009"/>
                    <a:pt x="911" y="18269"/>
                    <a:pt x="679" y="18539"/>
                  </a:cubicBezTo>
                  <a:cubicBezTo>
                    <a:pt x="530" y="18725"/>
                    <a:pt x="121" y="19031"/>
                    <a:pt x="65" y="19245"/>
                  </a:cubicBezTo>
                  <a:cubicBezTo>
                    <a:pt x="0" y="19496"/>
                    <a:pt x="186" y="19654"/>
                    <a:pt x="372" y="19793"/>
                  </a:cubicBezTo>
                  <a:cubicBezTo>
                    <a:pt x="533" y="19913"/>
                    <a:pt x="797" y="20075"/>
                    <a:pt x="1028" y="20075"/>
                  </a:cubicBezTo>
                  <a:cubicBezTo>
                    <a:pt x="1064" y="20075"/>
                    <a:pt x="1100" y="20071"/>
                    <a:pt x="1134" y="20062"/>
                  </a:cubicBezTo>
                  <a:cubicBezTo>
                    <a:pt x="1338" y="20007"/>
                    <a:pt x="1487" y="19709"/>
                    <a:pt x="1626" y="19551"/>
                  </a:cubicBezTo>
                  <a:cubicBezTo>
                    <a:pt x="1756" y="19403"/>
                    <a:pt x="1877" y="19263"/>
                    <a:pt x="1998" y="19105"/>
                  </a:cubicBezTo>
                  <a:cubicBezTo>
                    <a:pt x="2082" y="19003"/>
                    <a:pt x="2370" y="18548"/>
                    <a:pt x="2500" y="18529"/>
                  </a:cubicBezTo>
                  <a:cubicBezTo>
                    <a:pt x="2527" y="18529"/>
                    <a:pt x="2537" y="18520"/>
                    <a:pt x="2537" y="18502"/>
                  </a:cubicBezTo>
                  <a:cubicBezTo>
                    <a:pt x="3466" y="17136"/>
                    <a:pt x="4683" y="15872"/>
                    <a:pt x="5826" y="14627"/>
                  </a:cubicBezTo>
                  <a:cubicBezTo>
                    <a:pt x="6950" y="13392"/>
                    <a:pt x="8121" y="12202"/>
                    <a:pt x="9245" y="10967"/>
                  </a:cubicBezTo>
                  <a:cubicBezTo>
                    <a:pt x="9285" y="10927"/>
                    <a:pt x="9200" y="10879"/>
                    <a:pt x="9146" y="10879"/>
                  </a:cubicBezTo>
                  <a:cubicBezTo>
                    <a:pt x="9138" y="10879"/>
                    <a:pt x="9130" y="10881"/>
                    <a:pt x="9124" y="10883"/>
                  </a:cubicBezTo>
                  <a:cubicBezTo>
                    <a:pt x="8678" y="11227"/>
                    <a:pt x="8241" y="11552"/>
                    <a:pt x="7795" y="11887"/>
                  </a:cubicBezTo>
                  <a:cubicBezTo>
                    <a:pt x="9087" y="10168"/>
                    <a:pt x="10332" y="8412"/>
                    <a:pt x="11540" y="6637"/>
                  </a:cubicBezTo>
                  <a:cubicBezTo>
                    <a:pt x="12199" y="5662"/>
                    <a:pt x="12850" y="4658"/>
                    <a:pt x="13500" y="3664"/>
                  </a:cubicBezTo>
                  <a:cubicBezTo>
                    <a:pt x="13797" y="3190"/>
                    <a:pt x="14104" y="2726"/>
                    <a:pt x="14392" y="2243"/>
                  </a:cubicBezTo>
                  <a:cubicBezTo>
                    <a:pt x="14559" y="1992"/>
                    <a:pt x="14708" y="1750"/>
                    <a:pt x="14856" y="1490"/>
                  </a:cubicBezTo>
                  <a:cubicBezTo>
                    <a:pt x="14987" y="1295"/>
                    <a:pt x="15265" y="1007"/>
                    <a:pt x="15284" y="775"/>
                  </a:cubicBezTo>
                  <a:cubicBezTo>
                    <a:pt x="15330" y="431"/>
                    <a:pt x="14838" y="152"/>
                    <a:pt x="14578" y="50"/>
                  </a:cubicBezTo>
                  <a:cubicBezTo>
                    <a:pt x="14487" y="16"/>
                    <a:pt x="14407" y="0"/>
                    <a:pt x="143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
            <p:cNvSpPr/>
            <p:nvPr/>
          </p:nvSpPr>
          <p:spPr>
            <a:xfrm>
              <a:off x="4810625" y="1896575"/>
              <a:ext cx="188625" cy="268550"/>
            </a:xfrm>
            <a:custGeom>
              <a:rect b="b" l="l" r="r" t="t"/>
              <a:pathLst>
                <a:path extrusionOk="0" h="10742" w="7545">
                  <a:moveTo>
                    <a:pt x="7423" y="1"/>
                  </a:moveTo>
                  <a:cubicBezTo>
                    <a:pt x="7358" y="94"/>
                    <a:pt x="1013" y="9589"/>
                    <a:pt x="0" y="10639"/>
                  </a:cubicBezTo>
                  <a:lnTo>
                    <a:pt x="112" y="10741"/>
                  </a:lnTo>
                  <a:cubicBezTo>
                    <a:pt x="1115" y="9673"/>
                    <a:pt x="7275" y="475"/>
                    <a:pt x="7544" y="84"/>
                  </a:cubicBezTo>
                  <a:lnTo>
                    <a:pt x="74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
            <p:cNvSpPr/>
            <p:nvPr/>
          </p:nvSpPr>
          <p:spPr>
            <a:xfrm>
              <a:off x="4792025" y="1998075"/>
              <a:ext cx="23950" cy="66225"/>
            </a:xfrm>
            <a:custGeom>
              <a:rect b="b" l="l" r="r" t="t"/>
              <a:pathLst>
                <a:path extrusionOk="0" h="2649" w="958">
                  <a:moveTo>
                    <a:pt x="818" y="1"/>
                  </a:moveTo>
                  <a:cubicBezTo>
                    <a:pt x="809" y="29"/>
                    <a:pt x="159" y="2203"/>
                    <a:pt x="1" y="2602"/>
                  </a:cubicBezTo>
                  <a:lnTo>
                    <a:pt x="140" y="2649"/>
                  </a:lnTo>
                  <a:cubicBezTo>
                    <a:pt x="298" y="2249"/>
                    <a:pt x="930" y="131"/>
                    <a:pt x="958" y="38"/>
                  </a:cubicBezTo>
                  <a:lnTo>
                    <a:pt x="81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
            <p:cNvSpPr/>
            <p:nvPr/>
          </p:nvSpPr>
          <p:spPr>
            <a:xfrm>
              <a:off x="4783200" y="2032700"/>
              <a:ext cx="34400" cy="79925"/>
            </a:xfrm>
            <a:custGeom>
              <a:rect b="b" l="l" r="r" t="t"/>
              <a:pathLst>
                <a:path extrusionOk="0" h="3197" w="1376">
                  <a:moveTo>
                    <a:pt x="1255" y="0"/>
                  </a:moveTo>
                  <a:cubicBezTo>
                    <a:pt x="1236" y="28"/>
                    <a:pt x="391" y="2137"/>
                    <a:pt x="1" y="3150"/>
                  </a:cubicBezTo>
                  <a:lnTo>
                    <a:pt x="122" y="3196"/>
                  </a:lnTo>
                  <a:cubicBezTo>
                    <a:pt x="521" y="2184"/>
                    <a:pt x="1367" y="84"/>
                    <a:pt x="1376" y="56"/>
                  </a:cubicBezTo>
                  <a:lnTo>
                    <a:pt x="125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
            <p:cNvSpPr/>
            <p:nvPr/>
          </p:nvSpPr>
          <p:spPr>
            <a:xfrm>
              <a:off x="4755575" y="2149525"/>
              <a:ext cx="22075" cy="38825"/>
            </a:xfrm>
            <a:custGeom>
              <a:rect b="b" l="l" r="r" t="t"/>
              <a:pathLst>
                <a:path extrusionOk="0" h="1553" w="883">
                  <a:moveTo>
                    <a:pt x="753" y="1"/>
                  </a:moveTo>
                  <a:lnTo>
                    <a:pt x="0" y="1487"/>
                  </a:lnTo>
                  <a:lnTo>
                    <a:pt x="121" y="1552"/>
                  </a:lnTo>
                  <a:lnTo>
                    <a:pt x="883" y="56"/>
                  </a:lnTo>
                  <a:lnTo>
                    <a:pt x="75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
            <p:cNvSpPr/>
            <p:nvPr/>
          </p:nvSpPr>
          <p:spPr>
            <a:xfrm>
              <a:off x="4758125" y="2178800"/>
              <a:ext cx="20000" cy="30450"/>
            </a:xfrm>
            <a:custGeom>
              <a:rect b="b" l="l" r="r" t="t"/>
              <a:pathLst>
                <a:path extrusionOk="0" h="1218" w="800">
                  <a:moveTo>
                    <a:pt x="679" y="0"/>
                  </a:moveTo>
                  <a:lnTo>
                    <a:pt x="0" y="1152"/>
                  </a:lnTo>
                  <a:lnTo>
                    <a:pt x="121" y="1217"/>
                  </a:lnTo>
                  <a:lnTo>
                    <a:pt x="799" y="65"/>
                  </a:lnTo>
                  <a:lnTo>
                    <a:pt x="67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
            <p:cNvSpPr/>
            <p:nvPr/>
          </p:nvSpPr>
          <p:spPr>
            <a:xfrm>
              <a:off x="4767400" y="1840550"/>
              <a:ext cx="122525" cy="186425"/>
            </a:xfrm>
            <a:custGeom>
              <a:rect b="b" l="l" r="r" t="t"/>
              <a:pathLst>
                <a:path extrusionOk="0" h="7457" w="4901">
                  <a:moveTo>
                    <a:pt x="3729" y="1"/>
                  </a:moveTo>
                  <a:cubicBezTo>
                    <a:pt x="2721" y="1"/>
                    <a:pt x="1041" y="2768"/>
                    <a:pt x="688" y="3775"/>
                  </a:cubicBezTo>
                  <a:cubicBezTo>
                    <a:pt x="688" y="3775"/>
                    <a:pt x="1" y="6804"/>
                    <a:pt x="1357" y="7398"/>
                  </a:cubicBezTo>
                  <a:cubicBezTo>
                    <a:pt x="1448" y="7438"/>
                    <a:pt x="1543" y="7457"/>
                    <a:pt x="1641" y="7457"/>
                  </a:cubicBezTo>
                  <a:cubicBezTo>
                    <a:pt x="3006" y="7457"/>
                    <a:pt x="4900" y="3737"/>
                    <a:pt x="4423" y="997"/>
                  </a:cubicBezTo>
                  <a:cubicBezTo>
                    <a:pt x="4304" y="283"/>
                    <a:pt x="4051" y="1"/>
                    <a:pt x="372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
            <p:cNvSpPr/>
            <p:nvPr/>
          </p:nvSpPr>
          <p:spPr>
            <a:xfrm>
              <a:off x="4769800" y="1838625"/>
              <a:ext cx="118650" cy="189875"/>
            </a:xfrm>
            <a:custGeom>
              <a:rect b="b" l="l" r="r" t="t"/>
              <a:pathLst>
                <a:path extrusionOk="0" h="7595" w="4746">
                  <a:moveTo>
                    <a:pt x="3647" y="176"/>
                  </a:moveTo>
                  <a:cubicBezTo>
                    <a:pt x="3946" y="176"/>
                    <a:pt x="4092" y="493"/>
                    <a:pt x="4169" y="879"/>
                  </a:cubicBezTo>
                  <a:cubicBezTo>
                    <a:pt x="4495" y="2328"/>
                    <a:pt x="4095" y="3954"/>
                    <a:pt x="3491" y="5283"/>
                  </a:cubicBezTo>
                  <a:cubicBezTo>
                    <a:pt x="3259" y="5777"/>
                    <a:pt x="2352" y="7475"/>
                    <a:pt x="1519" y="7475"/>
                  </a:cubicBezTo>
                  <a:cubicBezTo>
                    <a:pt x="1351" y="7475"/>
                    <a:pt x="1185" y="7405"/>
                    <a:pt x="1029" y="7243"/>
                  </a:cubicBezTo>
                  <a:cubicBezTo>
                    <a:pt x="277" y="6463"/>
                    <a:pt x="509" y="4874"/>
                    <a:pt x="732" y="3908"/>
                  </a:cubicBezTo>
                  <a:cubicBezTo>
                    <a:pt x="1057" y="2979"/>
                    <a:pt x="1633" y="2096"/>
                    <a:pt x="2237" y="1315"/>
                  </a:cubicBezTo>
                  <a:cubicBezTo>
                    <a:pt x="2544" y="935"/>
                    <a:pt x="2878" y="526"/>
                    <a:pt x="3305" y="284"/>
                  </a:cubicBezTo>
                  <a:cubicBezTo>
                    <a:pt x="3437" y="209"/>
                    <a:pt x="3550" y="176"/>
                    <a:pt x="3647" y="176"/>
                  </a:cubicBezTo>
                  <a:close/>
                  <a:moveTo>
                    <a:pt x="3535" y="0"/>
                  </a:moveTo>
                  <a:cubicBezTo>
                    <a:pt x="3255" y="0"/>
                    <a:pt x="2992" y="157"/>
                    <a:pt x="2767" y="340"/>
                  </a:cubicBezTo>
                  <a:cubicBezTo>
                    <a:pt x="2209" y="795"/>
                    <a:pt x="1763" y="1408"/>
                    <a:pt x="1382" y="2003"/>
                  </a:cubicBezTo>
                  <a:cubicBezTo>
                    <a:pt x="1029" y="2569"/>
                    <a:pt x="686" y="3163"/>
                    <a:pt x="454" y="3785"/>
                  </a:cubicBezTo>
                  <a:lnTo>
                    <a:pt x="454" y="3785"/>
                  </a:lnTo>
                  <a:cubicBezTo>
                    <a:pt x="453" y="3786"/>
                    <a:pt x="453" y="3786"/>
                    <a:pt x="453" y="3787"/>
                  </a:cubicBezTo>
                  <a:cubicBezTo>
                    <a:pt x="453" y="3787"/>
                    <a:pt x="453" y="3787"/>
                    <a:pt x="453" y="3787"/>
                  </a:cubicBezTo>
                  <a:lnTo>
                    <a:pt x="453" y="3787"/>
                  </a:lnTo>
                  <a:cubicBezTo>
                    <a:pt x="452" y="3790"/>
                    <a:pt x="451" y="3792"/>
                    <a:pt x="451" y="3795"/>
                  </a:cubicBezTo>
                  <a:lnTo>
                    <a:pt x="451" y="3795"/>
                  </a:lnTo>
                  <a:cubicBezTo>
                    <a:pt x="229" y="4809"/>
                    <a:pt x="0" y="6456"/>
                    <a:pt x="834" y="7252"/>
                  </a:cubicBezTo>
                  <a:cubicBezTo>
                    <a:pt x="1089" y="7495"/>
                    <a:pt x="1348" y="7594"/>
                    <a:pt x="1600" y="7594"/>
                  </a:cubicBezTo>
                  <a:cubicBezTo>
                    <a:pt x="2265" y="7594"/>
                    <a:pt x="2882" y="6903"/>
                    <a:pt x="3259" y="6323"/>
                  </a:cubicBezTo>
                  <a:cubicBezTo>
                    <a:pt x="4207" y="4883"/>
                    <a:pt x="4746" y="2960"/>
                    <a:pt x="4495" y="1223"/>
                  </a:cubicBezTo>
                  <a:cubicBezTo>
                    <a:pt x="4420" y="777"/>
                    <a:pt x="4300" y="228"/>
                    <a:pt x="3807" y="52"/>
                  </a:cubicBezTo>
                  <a:cubicBezTo>
                    <a:pt x="3715" y="16"/>
                    <a:pt x="3624" y="0"/>
                    <a:pt x="35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
            <p:cNvSpPr/>
            <p:nvPr/>
          </p:nvSpPr>
          <p:spPr>
            <a:xfrm>
              <a:off x="4645225" y="1781775"/>
              <a:ext cx="260175" cy="161850"/>
            </a:xfrm>
            <a:custGeom>
              <a:rect b="b" l="l" r="r" t="t"/>
              <a:pathLst>
                <a:path extrusionOk="0" h="6474" w="10407">
                  <a:moveTo>
                    <a:pt x="7115" y="0"/>
                  </a:moveTo>
                  <a:cubicBezTo>
                    <a:pt x="6212" y="0"/>
                    <a:pt x="5338" y="428"/>
                    <a:pt x="4711" y="1072"/>
                  </a:cubicBezTo>
                  <a:cubicBezTo>
                    <a:pt x="4200" y="1583"/>
                    <a:pt x="3838" y="2233"/>
                    <a:pt x="3401" y="2800"/>
                  </a:cubicBezTo>
                  <a:cubicBezTo>
                    <a:pt x="2482" y="4008"/>
                    <a:pt x="1227" y="4918"/>
                    <a:pt x="1" y="5801"/>
                  </a:cubicBezTo>
                  <a:cubicBezTo>
                    <a:pt x="361" y="5716"/>
                    <a:pt x="725" y="5681"/>
                    <a:pt x="1092" y="5681"/>
                  </a:cubicBezTo>
                  <a:cubicBezTo>
                    <a:pt x="2839" y="5681"/>
                    <a:pt x="4649" y="6473"/>
                    <a:pt x="6369" y="6473"/>
                  </a:cubicBezTo>
                  <a:cubicBezTo>
                    <a:pt x="6908" y="6473"/>
                    <a:pt x="7438" y="6395"/>
                    <a:pt x="7954" y="6191"/>
                  </a:cubicBezTo>
                  <a:cubicBezTo>
                    <a:pt x="9441" y="5596"/>
                    <a:pt x="10407" y="3868"/>
                    <a:pt x="10017" y="2317"/>
                  </a:cubicBezTo>
                  <a:lnTo>
                    <a:pt x="9571" y="1722"/>
                  </a:lnTo>
                  <a:cubicBezTo>
                    <a:pt x="9292" y="784"/>
                    <a:pt x="8363" y="96"/>
                    <a:pt x="7378" y="12"/>
                  </a:cubicBezTo>
                  <a:cubicBezTo>
                    <a:pt x="7290" y="4"/>
                    <a:pt x="7203" y="0"/>
                    <a:pt x="71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
            <p:cNvSpPr/>
            <p:nvPr/>
          </p:nvSpPr>
          <p:spPr>
            <a:xfrm>
              <a:off x="4640650" y="1780625"/>
              <a:ext cx="262200" cy="164500"/>
            </a:xfrm>
            <a:custGeom>
              <a:rect b="b" l="l" r="r" t="t"/>
              <a:pathLst>
                <a:path extrusionOk="0" h="6580" w="10488">
                  <a:moveTo>
                    <a:pt x="7337" y="101"/>
                  </a:moveTo>
                  <a:cubicBezTo>
                    <a:pt x="8345" y="101"/>
                    <a:pt x="9272" y="684"/>
                    <a:pt x="9614" y="1703"/>
                  </a:cubicBezTo>
                  <a:cubicBezTo>
                    <a:pt x="9615" y="1708"/>
                    <a:pt x="9616" y="1712"/>
                    <a:pt x="9618" y="1717"/>
                  </a:cubicBezTo>
                  <a:lnTo>
                    <a:pt x="9618" y="1717"/>
                  </a:lnTo>
                  <a:cubicBezTo>
                    <a:pt x="9618" y="1720"/>
                    <a:pt x="9619" y="1725"/>
                    <a:pt x="9624" y="1731"/>
                  </a:cubicBezTo>
                  <a:cubicBezTo>
                    <a:pt x="9884" y="2056"/>
                    <a:pt x="10088" y="2279"/>
                    <a:pt x="10134" y="2697"/>
                  </a:cubicBezTo>
                  <a:cubicBezTo>
                    <a:pt x="10190" y="3320"/>
                    <a:pt x="10051" y="3961"/>
                    <a:pt x="9763" y="4518"/>
                  </a:cubicBezTo>
                  <a:cubicBezTo>
                    <a:pt x="9159" y="5670"/>
                    <a:pt x="8035" y="6339"/>
                    <a:pt x="6743" y="6413"/>
                  </a:cubicBezTo>
                  <a:cubicBezTo>
                    <a:pt x="6627" y="6421"/>
                    <a:pt x="6511" y="6424"/>
                    <a:pt x="6395" y="6424"/>
                  </a:cubicBezTo>
                  <a:cubicBezTo>
                    <a:pt x="4623" y="6424"/>
                    <a:pt x="2918" y="5638"/>
                    <a:pt x="1158" y="5638"/>
                  </a:cubicBezTo>
                  <a:cubicBezTo>
                    <a:pt x="979" y="5638"/>
                    <a:pt x="799" y="5646"/>
                    <a:pt x="618" y="5664"/>
                  </a:cubicBezTo>
                  <a:lnTo>
                    <a:pt x="618" y="5664"/>
                  </a:lnTo>
                  <a:cubicBezTo>
                    <a:pt x="1315" y="5160"/>
                    <a:pt x="2004" y="4646"/>
                    <a:pt x="2637" y="4054"/>
                  </a:cubicBezTo>
                  <a:cubicBezTo>
                    <a:pt x="3399" y="3347"/>
                    <a:pt x="3937" y="2521"/>
                    <a:pt x="4560" y="1703"/>
                  </a:cubicBezTo>
                  <a:cubicBezTo>
                    <a:pt x="5099" y="988"/>
                    <a:pt x="5796" y="421"/>
                    <a:pt x="6660" y="189"/>
                  </a:cubicBezTo>
                  <a:cubicBezTo>
                    <a:pt x="6886" y="130"/>
                    <a:pt x="7113" y="101"/>
                    <a:pt x="7337" y="101"/>
                  </a:cubicBezTo>
                  <a:close/>
                  <a:moveTo>
                    <a:pt x="7176" y="0"/>
                  </a:moveTo>
                  <a:cubicBezTo>
                    <a:pt x="6625" y="0"/>
                    <a:pt x="6068" y="137"/>
                    <a:pt x="5582" y="412"/>
                  </a:cubicBezTo>
                  <a:cubicBezTo>
                    <a:pt x="4551" y="988"/>
                    <a:pt x="4040" y="2037"/>
                    <a:pt x="3334" y="2929"/>
                  </a:cubicBezTo>
                  <a:cubicBezTo>
                    <a:pt x="2419" y="4066"/>
                    <a:pt x="1237" y="4918"/>
                    <a:pt x="73" y="5750"/>
                  </a:cubicBezTo>
                  <a:lnTo>
                    <a:pt x="73" y="5750"/>
                  </a:lnTo>
                  <a:cubicBezTo>
                    <a:pt x="66" y="5751"/>
                    <a:pt x="60" y="5752"/>
                    <a:pt x="54" y="5754"/>
                  </a:cubicBezTo>
                  <a:cubicBezTo>
                    <a:pt x="56" y="5755"/>
                    <a:pt x="59" y="5756"/>
                    <a:pt x="61" y="5758"/>
                  </a:cubicBezTo>
                  <a:lnTo>
                    <a:pt x="61" y="5758"/>
                  </a:lnTo>
                  <a:cubicBezTo>
                    <a:pt x="59" y="5760"/>
                    <a:pt x="56" y="5761"/>
                    <a:pt x="54" y="5763"/>
                  </a:cubicBezTo>
                  <a:cubicBezTo>
                    <a:pt x="1" y="5799"/>
                    <a:pt x="245" y="5894"/>
                    <a:pt x="307" y="5894"/>
                  </a:cubicBezTo>
                  <a:cubicBezTo>
                    <a:pt x="310" y="5894"/>
                    <a:pt x="312" y="5894"/>
                    <a:pt x="314" y="5893"/>
                  </a:cubicBezTo>
                  <a:cubicBezTo>
                    <a:pt x="673" y="5814"/>
                    <a:pt x="1030" y="5781"/>
                    <a:pt x="1385" y="5781"/>
                  </a:cubicBezTo>
                  <a:cubicBezTo>
                    <a:pt x="3135" y="5781"/>
                    <a:pt x="4854" y="6580"/>
                    <a:pt x="6606" y="6580"/>
                  </a:cubicBezTo>
                  <a:cubicBezTo>
                    <a:pt x="6914" y="6580"/>
                    <a:pt x="7223" y="6555"/>
                    <a:pt x="7533" y="6497"/>
                  </a:cubicBezTo>
                  <a:cubicBezTo>
                    <a:pt x="8732" y="6274"/>
                    <a:pt x="9726" y="5466"/>
                    <a:pt x="10181" y="4332"/>
                  </a:cubicBezTo>
                  <a:cubicBezTo>
                    <a:pt x="10404" y="3784"/>
                    <a:pt x="10488" y="3189"/>
                    <a:pt x="10376" y="2595"/>
                  </a:cubicBezTo>
                  <a:cubicBezTo>
                    <a:pt x="10320" y="2279"/>
                    <a:pt x="10069" y="2047"/>
                    <a:pt x="9884" y="1796"/>
                  </a:cubicBezTo>
                  <a:cubicBezTo>
                    <a:pt x="9881" y="1793"/>
                    <a:pt x="9878" y="1790"/>
                    <a:pt x="9874" y="1787"/>
                  </a:cubicBezTo>
                  <a:lnTo>
                    <a:pt x="9874" y="1787"/>
                  </a:lnTo>
                  <a:cubicBezTo>
                    <a:pt x="9463" y="601"/>
                    <a:pt x="8331" y="0"/>
                    <a:pt x="71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
            <p:cNvSpPr/>
            <p:nvPr/>
          </p:nvSpPr>
          <p:spPr>
            <a:xfrm>
              <a:off x="4757650" y="1841050"/>
              <a:ext cx="88525" cy="50675"/>
            </a:xfrm>
            <a:custGeom>
              <a:rect b="b" l="l" r="r" t="t"/>
              <a:pathLst>
                <a:path extrusionOk="0" h="2027" w="3541">
                  <a:moveTo>
                    <a:pt x="3142" y="0"/>
                  </a:moveTo>
                  <a:cubicBezTo>
                    <a:pt x="3132" y="0"/>
                    <a:pt x="3123" y="1"/>
                    <a:pt x="3113" y="1"/>
                  </a:cubicBezTo>
                  <a:cubicBezTo>
                    <a:pt x="2992" y="29"/>
                    <a:pt x="2890" y="76"/>
                    <a:pt x="2797" y="131"/>
                  </a:cubicBezTo>
                  <a:cubicBezTo>
                    <a:pt x="2695" y="187"/>
                    <a:pt x="2611" y="261"/>
                    <a:pt x="2528" y="336"/>
                  </a:cubicBezTo>
                  <a:cubicBezTo>
                    <a:pt x="2704" y="196"/>
                    <a:pt x="2900" y="85"/>
                    <a:pt x="3122" y="48"/>
                  </a:cubicBezTo>
                  <a:cubicBezTo>
                    <a:pt x="3131" y="47"/>
                    <a:pt x="3140" y="47"/>
                    <a:pt x="3148" y="47"/>
                  </a:cubicBezTo>
                  <a:cubicBezTo>
                    <a:pt x="3240" y="47"/>
                    <a:pt x="3322" y="91"/>
                    <a:pt x="3373" y="159"/>
                  </a:cubicBezTo>
                  <a:lnTo>
                    <a:pt x="3411" y="234"/>
                  </a:lnTo>
                  <a:cubicBezTo>
                    <a:pt x="3420" y="261"/>
                    <a:pt x="3429" y="280"/>
                    <a:pt x="3429" y="308"/>
                  </a:cubicBezTo>
                  <a:cubicBezTo>
                    <a:pt x="3448" y="345"/>
                    <a:pt x="3429" y="401"/>
                    <a:pt x="3420" y="438"/>
                  </a:cubicBezTo>
                  <a:cubicBezTo>
                    <a:pt x="3355" y="624"/>
                    <a:pt x="3197" y="791"/>
                    <a:pt x="3039" y="930"/>
                  </a:cubicBezTo>
                  <a:cubicBezTo>
                    <a:pt x="2862" y="1070"/>
                    <a:pt x="2686" y="1200"/>
                    <a:pt x="2500" y="1311"/>
                  </a:cubicBezTo>
                  <a:cubicBezTo>
                    <a:pt x="2128" y="1544"/>
                    <a:pt x="1729" y="1720"/>
                    <a:pt x="1311" y="1832"/>
                  </a:cubicBezTo>
                  <a:cubicBezTo>
                    <a:pt x="1088" y="1897"/>
                    <a:pt x="883" y="1943"/>
                    <a:pt x="660" y="1952"/>
                  </a:cubicBezTo>
                  <a:cubicBezTo>
                    <a:pt x="610" y="1955"/>
                    <a:pt x="560" y="1956"/>
                    <a:pt x="510" y="1956"/>
                  </a:cubicBezTo>
                  <a:cubicBezTo>
                    <a:pt x="338" y="1956"/>
                    <a:pt x="166" y="1942"/>
                    <a:pt x="1" y="1906"/>
                  </a:cubicBezTo>
                  <a:lnTo>
                    <a:pt x="1" y="1906"/>
                  </a:lnTo>
                  <a:cubicBezTo>
                    <a:pt x="205" y="1990"/>
                    <a:pt x="437" y="2027"/>
                    <a:pt x="660" y="2027"/>
                  </a:cubicBezTo>
                  <a:cubicBezTo>
                    <a:pt x="893" y="2027"/>
                    <a:pt x="1106" y="1990"/>
                    <a:pt x="1329" y="1943"/>
                  </a:cubicBezTo>
                  <a:cubicBezTo>
                    <a:pt x="1775" y="1841"/>
                    <a:pt x="2193" y="1664"/>
                    <a:pt x="2574" y="1432"/>
                  </a:cubicBezTo>
                  <a:cubicBezTo>
                    <a:pt x="2769" y="1302"/>
                    <a:pt x="2955" y="1172"/>
                    <a:pt x="3122" y="1023"/>
                  </a:cubicBezTo>
                  <a:cubicBezTo>
                    <a:pt x="3271" y="875"/>
                    <a:pt x="3448" y="707"/>
                    <a:pt x="3513" y="466"/>
                  </a:cubicBezTo>
                  <a:cubicBezTo>
                    <a:pt x="3531" y="410"/>
                    <a:pt x="3541" y="354"/>
                    <a:pt x="3513" y="280"/>
                  </a:cubicBezTo>
                  <a:cubicBezTo>
                    <a:pt x="3513" y="243"/>
                    <a:pt x="3494" y="224"/>
                    <a:pt x="3485" y="196"/>
                  </a:cubicBezTo>
                  <a:cubicBezTo>
                    <a:pt x="3466" y="178"/>
                    <a:pt x="3457" y="150"/>
                    <a:pt x="3438" y="131"/>
                  </a:cubicBezTo>
                  <a:cubicBezTo>
                    <a:pt x="3370" y="46"/>
                    <a:pt x="3248" y="0"/>
                    <a:pt x="31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
            <p:cNvSpPr/>
            <p:nvPr/>
          </p:nvSpPr>
          <p:spPr>
            <a:xfrm>
              <a:off x="4773450" y="1874275"/>
              <a:ext cx="29750" cy="11650"/>
            </a:xfrm>
            <a:custGeom>
              <a:rect b="b" l="l" r="r" t="t"/>
              <a:pathLst>
                <a:path extrusionOk="0" h="466" w="1190">
                  <a:moveTo>
                    <a:pt x="1190" y="1"/>
                  </a:moveTo>
                  <a:lnTo>
                    <a:pt x="1190" y="1"/>
                  </a:lnTo>
                  <a:cubicBezTo>
                    <a:pt x="1134" y="20"/>
                    <a:pt x="1088" y="47"/>
                    <a:pt x="1041" y="66"/>
                  </a:cubicBezTo>
                  <a:lnTo>
                    <a:pt x="902" y="140"/>
                  </a:lnTo>
                  <a:cubicBezTo>
                    <a:pt x="790" y="168"/>
                    <a:pt x="697" y="215"/>
                    <a:pt x="604" y="252"/>
                  </a:cubicBezTo>
                  <a:cubicBezTo>
                    <a:pt x="512" y="289"/>
                    <a:pt x="419" y="308"/>
                    <a:pt x="316" y="335"/>
                  </a:cubicBezTo>
                  <a:cubicBezTo>
                    <a:pt x="239" y="342"/>
                    <a:pt x="161" y="360"/>
                    <a:pt x="79" y="360"/>
                  </a:cubicBezTo>
                  <a:cubicBezTo>
                    <a:pt x="54" y="360"/>
                    <a:pt x="27" y="358"/>
                    <a:pt x="1" y="354"/>
                  </a:cubicBezTo>
                  <a:lnTo>
                    <a:pt x="1" y="354"/>
                  </a:lnTo>
                  <a:cubicBezTo>
                    <a:pt x="93" y="419"/>
                    <a:pt x="214" y="438"/>
                    <a:pt x="344" y="465"/>
                  </a:cubicBezTo>
                  <a:cubicBezTo>
                    <a:pt x="446" y="447"/>
                    <a:pt x="558" y="428"/>
                    <a:pt x="669" y="391"/>
                  </a:cubicBezTo>
                  <a:cubicBezTo>
                    <a:pt x="772" y="345"/>
                    <a:pt x="865" y="289"/>
                    <a:pt x="957" y="233"/>
                  </a:cubicBezTo>
                  <a:cubicBezTo>
                    <a:pt x="1004" y="196"/>
                    <a:pt x="1032" y="159"/>
                    <a:pt x="1088" y="122"/>
                  </a:cubicBezTo>
                  <a:cubicBezTo>
                    <a:pt x="1115" y="75"/>
                    <a:pt x="1153" y="38"/>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
            <p:cNvSpPr/>
            <p:nvPr/>
          </p:nvSpPr>
          <p:spPr>
            <a:xfrm>
              <a:off x="4662900" y="1904025"/>
              <a:ext cx="49025" cy="16425"/>
            </a:xfrm>
            <a:custGeom>
              <a:rect b="b" l="l" r="r" t="t"/>
              <a:pathLst>
                <a:path extrusionOk="0" h="657" w="1961">
                  <a:moveTo>
                    <a:pt x="1960" y="0"/>
                  </a:moveTo>
                  <a:lnTo>
                    <a:pt x="1960" y="0"/>
                  </a:lnTo>
                  <a:cubicBezTo>
                    <a:pt x="1803" y="74"/>
                    <a:pt x="1654" y="140"/>
                    <a:pt x="1487" y="205"/>
                  </a:cubicBezTo>
                  <a:cubicBezTo>
                    <a:pt x="1329" y="260"/>
                    <a:pt x="1161" y="325"/>
                    <a:pt x="1003" y="372"/>
                  </a:cubicBezTo>
                  <a:cubicBezTo>
                    <a:pt x="678" y="474"/>
                    <a:pt x="335" y="558"/>
                    <a:pt x="0" y="651"/>
                  </a:cubicBezTo>
                  <a:cubicBezTo>
                    <a:pt x="44" y="655"/>
                    <a:pt x="88" y="657"/>
                    <a:pt x="132" y="657"/>
                  </a:cubicBezTo>
                  <a:cubicBezTo>
                    <a:pt x="265" y="657"/>
                    <a:pt x="397" y="641"/>
                    <a:pt x="530" y="641"/>
                  </a:cubicBezTo>
                  <a:cubicBezTo>
                    <a:pt x="706" y="604"/>
                    <a:pt x="883" y="576"/>
                    <a:pt x="1041" y="511"/>
                  </a:cubicBezTo>
                  <a:cubicBezTo>
                    <a:pt x="1217" y="455"/>
                    <a:pt x="1384" y="390"/>
                    <a:pt x="1533" y="307"/>
                  </a:cubicBezTo>
                  <a:cubicBezTo>
                    <a:pt x="1682" y="223"/>
                    <a:pt x="1840" y="121"/>
                    <a:pt x="19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
            <p:cNvSpPr/>
            <p:nvPr/>
          </p:nvSpPr>
          <p:spPr>
            <a:xfrm>
              <a:off x="4684950" y="1890775"/>
              <a:ext cx="29075" cy="19250"/>
            </a:xfrm>
            <a:custGeom>
              <a:rect b="b" l="l" r="r" t="t"/>
              <a:pathLst>
                <a:path extrusionOk="0" h="770" w="1163">
                  <a:moveTo>
                    <a:pt x="1162" y="1"/>
                  </a:moveTo>
                  <a:cubicBezTo>
                    <a:pt x="1060" y="66"/>
                    <a:pt x="967" y="140"/>
                    <a:pt x="874" y="205"/>
                  </a:cubicBezTo>
                  <a:lnTo>
                    <a:pt x="595" y="419"/>
                  </a:lnTo>
                  <a:cubicBezTo>
                    <a:pt x="502" y="484"/>
                    <a:pt x="410" y="558"/>
                    <a:pt x="317" y="614"/>
                  </a:cubicBezTo>
                  <a:cubicBezTo>
                    <a:pt x="224" y="670"/>
                    <a:pt x="121" y="735"/>
                    <a:pt x="1" y="744"/>
                  </a:cubicBezTo>
                  <a:cubicBezTo>
                    <a:pt x="42" y="762"/>
                    <a:pt x="84" y="769"/>
                    <a:pt x="124" y="769"/>
                  </a:cubicBezTo>
                  <a:cubicBezTo>
                    <a:pt x="211" y="769"/>
                    <a:pt x="293" y="735"/>
                    <a:pt x="363" y="697"/>
                  </a:cubicBezTo>
                  <a:cubicBezTo>
                    <a:pt x="475" y="660"/>
                    <a:pt x="567" y="595"/>
                    <a:pt x="679" y="521"/>
                  </a:cubicBezTo>
                  <a:cubicBezTo>
                    <a:pt x="874" y="382"/>
                    <a:pt x="1032" y="205"/>
                    <a:pt x="1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
            <p:cNvSpPr/>
            <p:nvPr/>
          </p:nvSpPr>
          <p:spPr>
            <a:xfrm>
              <a:off x="4695175" y="1917950"/>
              <a:ext cx="52275" cy="6775"/>
            </a:xfrm>
            <a:custGeom>
              <a:rect b="b" l="l" r="r" t="t"/>
              <a:pathLst>
                <a:path extrusionOk="0" h="271" w="2091">
                  <a:moveTo>
                    <a:pt x="616" y="1"/>
                  </a:moveTo>
                  <a:cubicBezTo>
                    <a:pt x="410" y="1"/>
                    <a:pt x="202" y="14"/>
                    <a:pt x="1" y="47"/>
                  </a:cubicBezTo>
                  <a:cubicBezTo>
                    <a:pt x="344" y="94"/>
                    <a:pt x="697" y="121"/>
                    <a:pt x="1041" y="168"/>
                  </a:cubicBezTo>
                  <a:lnTo>
                    <a:pt x="1571" y="214"/>
                  </a:lnTo>
                  <a:lnTo>
                    <a:pt x="2091" y="270"/>
                  </a:lnTo>
                  <a:cubicBezTo>
                    <a:pt x="1766" y="121"/>
                    <a:pt x="1403" y="47"/>
                    <a:pt x="1050" y="19"/>
                  </a:cubicBezTo>
                  <a:cubicBezTo>
                    <a:pt x="908" y="8"/>
                    <a:pt x="762" y="1"/>
                    <a:pt x="6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
            <p:cNvSpPr/>
            <p:nvPr/>
          </p:nvSpPr>
          <p:spPr>
            <a:xfrm>
              <a:off x="4718875" y="1909000"/>
              <a:ext cx="36725" cy="7350"/>
            </a:xfrm>
            <a:custGeom>
              <a:rect b="b" l="l" r="r" t="t"/>
              <a:pathLst>
                <a:path extrusionOk="0" h="294" w="1469">
                  <a:moveTo>
                    <a:pt x="567" y="1"/>
                  </a:moveTo>
                  <a:cubicBezTo>
                    <a:pt x="502" y="1"/>
                    <a:pt x="437" y="6"/>
                    <a:pt x="372" y="15"/>
                  </a:cubicBezTo>
                  <a:cubicBezTo>
                    <a:pt x="251" y="24"/>
                    <a:pt x="121" y="61"/>
                    <a:pt x="0" y="108"/>
                  </a:cubicBezTo>
                  <a:cubicBezTo>
                    <a:pt x="260" y="117"/>
                    <a:pt x="502" y="126"/>
                    <a:pt x="743" y="154"/>
                  </a:cubicBezTo>
                  <a:cubicBezTo>
                    <a:pt x="874" y="164"/>
                    <a:pt x="994" y="191"/>
                    <a:pt x="1106" y="210"/>
                  </a:cubicBezTo>
                  <a:cubicBezTo>
                    <a:pt x="1227" y="238"/>
                    <a:pt x="1338" y="266"/>
                    <a:pt x="1468" y="294"/>
                  </a:cubicBezTo>
                  <a:cubicBezTo>
                    <a:pt x="1366" y="210"/>
                    <a:pt x="1245" y="154"/>
                    <a:pt x="1134" y="108"/>
                  </a:cubicBezTo>
                  <a:cubicBezTo>
                    <a:pt x="1013" y="61"/>
                    <a:pt x="883" y="24"/>
                    <a:pt x="762" y="15"/>
                  </a:cubicBezTo>
                  <a:cubicBezTo>
                    <a:pt x="697" y="6"/>
                    <a:pt x="632" y="1"/>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
            <p:cNvSpPr/>
            <p:nvPr/>
          </p:nvSpPr>
          <p:spPr>
            <a:xfrm>
              <a:off x="4759525" y="1928875"/>
              <a:ext cx="57625" cy="8625"/>
            </a:xfrm>
            <a:custGeom>
              <a:rect b="b" l="l" r="r" t="t"/>
              <a:pathLst>
                <a:path extrusionOk="0" h="345" w="2305">
                  <a:moveTo>
                    <a:pt x="0" y="0"/>
                  </a:moveTo>
                  <a:lnTo>
                    <a:pt x="0" y="0"/>
                  </a:lnTo>
                  <a:cubicBezTo>
                    <a:pt x="344" y="214"/>
                    <a:pt x="743" y="335"/>
                    <a:pt x="1152" y="344"/>
                  </a:cubicBezTo>
                  <a:cubicBezTo>
                    <a:pt x="1347" y="344"/>
                    <a:pt x="1561" y="316"/>
                    <a:pt x="1756" y="279"/>
                  </a:cubicBezTo>
                  <a:cubicBezTo>
                    <a:pt x="1951" y="233"/>
                    <a:pt x="2137" y="140"/>
                    <a:pt x="2304" y="19"/>
                  </a:cubicBezTo>
                  <a:lnTo>
                    <a:pt x="2304" y="19"/>
                  </a:lnTo>
                  <a:cubicBezTo>
                    <a:pt x="2118" y="93"/>
                    <a:pt x="1933" y="149"/>
                    <a:pt x="1737" y="168"/>
                  </a:cubicBezTo>
                  <a:cubicBezTo>
                    <a:pt x="1581" y="196"/>
                    <a:pt x="1436" y="208"/>
                    <a:pt x="1289" y="208"/>
                  </a:cubicBezTo>
                  <a:cubicBezTo>
                    <a:pt x="1244" y="208"/>
                    <a:pt x="1198" y="207"/>
                    <a:pt x="1152" y="205"/>
                  </a:cubicBezTo>
                  <a:cubicBezTo>
                    <a:pt x="957" y="195"/>
                    <a:pt x="771" y="168"/>
                    <a:pt x="576" y="140"/>
                  </a:cubicBezTo>
                  <a:cubicBezTo>
                    <a:pt x="390" y="102"/>
                    <a:pt x="18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
            <p:cNvSpPr/>
            <p:nvPr/>
          </p:nvSpPr>
          <p:spPr>
            <a:xfrm>
              <a:off x="4765775" y="1913775"/>
              <a:ext cx="43000" cy="9925"/>
            </a:xfrm>
            <a:custGeom>
              <a:rect b="b" l="l" r="r" t="t"/>
              <a:pathLst>
                <a:path extrusionOk="0" h="397" w="1720">
                  <a:moveTo>
                    <a:pt x="1720" y="0"/>
                  </a:moveTo>
                  <a:cubicBezTo>
                    <a:pt x="1580" y="65"/>
                    <a:pt x="1450" y="140"/>
                    <a:pt x="1311" y="168"/>
                  </a:cubicBezTo>
                  <a:cubicBezTo>
                    <a:pt x="1172" y="205"/>
                    <a:pt x="1023" y="242"/>
                    <a:pt x="884" y="251"/>
                  </a:cubicBezTo>
                  <a:cubicBezTo>
                    <a:pt x="774" y="261"/>
                    <a:pt x="666" y="265"/>
                    <a:pt x="559" y="265"/>
                  </a:cubicBezTo>
                  <a:cubicBezTo>
                    <a:pt x="373" y="265"/>
                    <a:pt x="189" y="254"/>
                    <a:pt x="1" y="242"/>
                  </a:cubicBezTo>
                  <a:lnTo>
                    <a:pt x="1" y="242"/>
                  </a:lnTo>
                  <a:cubicBezTo>
                    <a:pt x="140" y="307"/>
                    <a:pt x="289" y="353"/>
                    <a:pt x="428" y="381"/>
                  </a:cubicBezTo>
                  <a:cubicBezTo>
                    <a:pt x="515" y="392"/>
                    <a:pt x="609" y="397"/>
                    <a:pt x="701" y="397"/>
                  </a:cubicBezTo>
                  <a:cubicBezTo>
                    <a:pt x="767" y="397"/>
                    <a:pt x="831" y="394"/>
                    <a:pt x="893" y="391"/>
                  </a:cubicBezTo>
                  <a:cubicBezTo>
                    <a:pt x="1051" y="381"/>
                    <a:pt x="1209" y="335"/>
                    <a:pt x="1348" y="279"/>
                  </a:cubicBezTo>
                  <a:cubicBezTo>
                    <a:pt x="1497" y="205"/>
                    <a:pt x="1608" y="112"/>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
            <p:cNvSpPr/>
            <p:nvPr/>
          </p:nvSpPr>
          <p:spPr>
            <a:xfrm>
              <a:off x="4791325" y="1916800"/>
              <a:ext cx="30925" cy="13325"/>
            </a:xfrm>
            <a:custGeom>
              <a:rect b="b" l="l" r="r" t="t"/>
              <a:pathLst>
                <a:path extrusionOk="0" h="533" w="1237">
                  <a:moveTo>
                    <a:pt x="1237" y="0"/>
                  </a:moveTo>
                  <a:cubicBezTo>
                    <a:pt x="1125" y="37"/>
                    <a:pt x="1032" y="93"/>
                    <a:pt x="930" y="140"/>
                  </a:cubicBezTo>
                  <a:cubicBezTo>
                    <a:pt x="819" y="186"/>
                    <a:pt x="726" y="232"/>
                    <a:pt x="623" y="279"/>
                  </a:cubicBezTo>
                  <a:cubicBezTo>
                    <a:pt x="419" y="372"/>
                    <a:pt x="215" y="446"/>
                    <a:pt x="1" y="511"/>
                  </a:cubicBezTo>
                  <a:cubicBezTo>
                    <a:pt x="57" y="525"/>
                    <a:pt x="115" y="532"/>
                    <a:pt x="173" y="532"/>
                  </a:cubicBezTo>
                  <a:cubicBezTo>
                    <a:pt x="231" y="532"/>
                    <a:pt x="289" y="525"/>
                    <a:pt x="345" y="511"/>
                  </a:cubicBezTo>
                  <a:cubicBezTo>
                    <a:pt x="465" y="493"/>
                    <a:pt x="577" y="455"/>
                    <a:pt x="679" y="409"/>
                  </a:cubicBezTo>
                  <a:cubicBezTo>
                    <a:pt x="902" y="316"/>
                    <a:pt x="1088" y="186"/>
                    <a:pt x="12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
            <p:cNvSpPr/>
            <p:nvPr/>
          </p:nvSpPr>
          <p:spPr>
            <a:xfrm>
              <a:off x="4744875" y="1918875"/>
              <a:ext cx="21400" cy="7150"/>
            </a:xfrm>
            <a:custGeom>
              <a:rect b="b" l="l" r="r" t="t"/>
              <a:pathLst>
                <a:path extrusionOk="0" h="286" w="856">
                  <a:moveTo>
                    <a:pt x="1" y="1"/>
                  </a:moveTo>
                  <a:cubicBezTo>
                    <a:pt x="112" y="103"/>
                    <a:pt x="252" y="177"/>
                    <a:pt x="400" y="233"/>
                  </a:cubicBezTo>
                  <a:cubicBezTo>
                    <a:pt x="475" y="261"/>
                    <a:pt x="540" y="270"/>
                    <a:pt x="623" y="280"/>
                  </a:cubicBezTo>
                  <a:cubicBezTo>
                    <a:pt x="650" y="283"/>
                    <a:pt x="680" y="286"/>
                    <a:pt x="712" y="286"/>
                  </a:cubicBezTo>
                  <a:cubicBezTo>
                    <a:pt x="758" y="286"/>
                    <a:pt x="807" y="281"/>
                    <a:pt x="856" y="270"/>
                  </a:cubicBezTo>
                  <a:cubicBezTo>
                    <a:pt x="790" y="233"/>
                    <a:pt x="716" y="196"/>
                    <a:pt x="651" y="177"/>
                  </a:cubicBezTo>
                  <a:cubicBezTo>
                    <a:pt x="577" y="140"/>
                    <a:pt x="512" y="112"/>
                    <a:pt x="437" y="94"/>
                  </a:cubicBezTo>
                  <a:cubicBezTo>
                    <a:pt x="298" y="47"/>
                    <a:pt x="15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
            <p:cNvSpPr/>
            <p:nvPr/>
          </p:nvSpPr>
          <p:spPr>
            <a:xfrm>
              <a:off x="4831275" y="1913300"/>
              <a:ext cx="29300" cy="18050"/>
            </a:xfrm>
            <a:custGeom>
              <a:rect b="b" l="l" r="r" t="t"/>
              <a:pathLst>
                <a:path extrusionOk="0" h="722" w="1172">
                  <a:moveTo>
                    <a:pt x="1172" y="1"/>
                  </a:moveTo>
                  <a:lnTo>
                    <a:pt x="1172" y="1"/>
                  </a:lnTo>
                  <a:cubicBezTo>
                    <a:pt x="1079" y="84"/>
                    <a:pt x="1014" y="177"/>
                    <a:pt x="921" y="252"/>
                  </a:cubicBezTo>
                  <a:cubicBezTo>
                    <a:pt x="828" y="326"/>
                    <a:pt x="735" y="391"/>
                    <a:pt x="642" y="447"/>
                  </a:cubicBezTo>
                  <a:cubicBezTo>
                    <a:pt x="447" y="558"/>
                    <a:pt x="233" y="642"/>
                    <a:pt x="1" y="698"/>
                  </a:cubicBezTo>
                  <a:cubicBezTo>
                    <a:pt x="54" y="714"/>
                    <a:pt x="107" y="721"/>
                    <a:pt x="161" y="721"/>
                  </a:cubicBezTo>
                  <a:cubicBezTo>
                    <a:pt x="229" y="721"/>
                    <a:pt x="300" y="709"/>
                    <a:pt x="373" y="688"/>
                  </a:cubicBezTo>
                  <a:cubicBezTo>
                    <a:pt x="503" y="670"/>
                    <a:pt x="614" y="623"/>
                    <a:pt x="726" y="558"/>
                  </a:cubicBezTo>
                  <a:cubicBezTo>
                    <a:pt x="828" y="493"/>
                    <a:pt x="921" y="410"/>
                    <a:pt x="1004" y="317"/>
                  </a:cubicBezTo>
                  <a:cubicBezTo>
                    <a:pt x="1079" y="224"/>
                    <a:pt x="1144" y="122"/>
                    <a:pt x="11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
            <p:cNvSpPr/>
            <p:nvPr/>
          </p:nvSpPr>
          <p:spPr>
            <a:xfrm>
              <a:off x="4825475" y="1908425"/>
              <a:ext cx="24175" cy="15275"/>
            </a:xfrm>
            <a:custGeom>
              <a:rect b="b" l="l" r="r" t="t"/>
              <a:pathLst>
                <a:path extrusionOk="0" h="611" w="967">
                  <a:moveTo>
                    <a:pt x="967" y="1"/>
                  </a:moveTo>
                  <a:lnTo>
                    <a:pt x="967" y="1"/>
                  </a:lnTo>
                  <a:cubicBezTo>
                    <a:pt x="883" y="56"/>
                    <a:pt x="800" y="131"/>
                    <a:pt x="735" y="187"/>
                  </a:cubicBezTo>
                  <a:cubicBezTo>
                    <a:pt x="660" y="242"/>
                    <a:pt x="595" y="298"/>
                    <a:pt x="512" y="344"/>
                  </a:cubicBezTo>
                  <a:cubicBezTo>
                    <a:pt x="363" y="456"/>
                    <a:pt x="196" y="530"/>
                    <a:pt x="1" y="595"/>
                  </a:cubicBezTo>
                  <a:cubicBezTo>
                    <a:pt x="61" y="606"/>
                    <a:pt x="124" y="611"/>
                    <a:pt x="186" y="611"/>
                  </a:cubicBezTo>
                  <a:cubicBezTo>
                    <a:pt x="230" y="611"/>
                    <a:pt x="274" y="608"/>
                    <a:pt x="317" y="605"/>
                  </a:cubicBezTo>
                  <a:cubicBezTo>
                    <a:pt x="409" y="577"/>
                    <a:pt x="502" y="530"/>
                    <a:pt x="595" y="475"/>
                  </a:cubicBezTo>
                  <a:cubicBezTo>
                    <a:pt x="753" y="363"/>
                    <a:pt x="893" y="196"/>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
            <p:cNvSpPr/>
            <p:nvPr/>
          </p:nvSpPr>
          <p:spPr>
            <a:xfrm>
              <a:off x="4789025" y="1862200"/>
              <a:ext cx="16500" cy="10675"/>
            </a:xfrm>
            <a:custGeom>
              <a:rect b="b" l="l" r="r" t="t"/>
              <a:pathLst>
                <a:path extrusionOk="0" h="427" w="660">
                  <a:moveTo>
                    <a:pt x="660" y="1"/>
                  </a:moveTo>
                  <a:lnTo>
                    <a:pt x="660" y="1"/>
                  </a:lnTo>
                  <a:cubicBezTo>
                    <a:pt x="520" y="47"/>
                    <a:pt x="418" y="122"/>
                    <a:pt x="307" y="187"/>
                  </a:cubicBezTo>
                  <a:cubicBezTo>
                    <a:pt x="260" y="233"/>
                    <a:pt x="204" y="270"/>
                    <a:pt x="158" y="307"/>
                  </a:cubicBezTo>
                  <a:cubicBezTo>
                    <a:pt x="102" y="345"/>
                    <a:pt x="56" y="391"/>
                    <a:pt x="0" y="419"/>
                  </a:cubicBezTo>
                  <a:cubicBezTo>
                    <a:pt x="19" y="424"/>
                    <a:pt x="39" y="427"/>
                    <a:pt x="59" y="427"/>
                  </a:cubicBezTo>
                  <a:cubicBezTo>
                    <a:pt x="108" y="427"/>
                    <a:pt x="158" y="413"/>
                    <a:pt x="204" y="400"/>
                  </a:cubicBezTo>
                  <a:cubicBezTo>
                    <a:pt x="279" y="372"/>
                    <a:pt x="334" y="345"/>
                    <a:pt x="390" y="307"/>
                  </a:cubicBezTo>
                  <a:cubicBezTo>
                    <a:pt x="492" y="224"/>
                    <a:pt x="604" y="131"/>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
            <p:cNvSpPr/>
            <p:nvPr/>
          </p:nvSpPr>
          <p:spPr>
            <a:xfrm>
              <a:off x="4825025" y="1848725"/>
              <a:ext cx="11625" cy="18150"/>
            </a:xfrm>
            <a:custGeom>
              <a:rect b="b" l="l" r="r" t="t"/>
              <a:pathLst>
                <a:path extrusionOk="0" h="726" w="465">
                  <a:moveTo>
                    <a:pt x="381" y="1"/>
                  </a:moveTo>
                  <a:cubicBezTo>
                    <a:pt x="372" y="159"/>
                    <a:pt x="335" y="280"/>
                    <a:pt x="251" y="391"/>
                  </a:cubicBezTo>
                  <a:cubicBezTo>
                    <a:pt x="223" y="447"/>
                    <a:pt x="186" y="493"/>
                    <a:pt x="130" y="558"/>
                  </a:cubicBezTo>
                  <a:cubicBezTo>
                    <a:pt x="112" y="577"/>
                    <a:pt x="93" y="614"/>
                    <a:pt x="65" y="633"/>
                  </a:cubicBezTo>
                  <a:cubicBezTo>
                    <a:pt x="47" y="670"/>
                    <a:pt x="19" y="698"/>
                    <a:pt x="0" y="726"/>
                  </a:cubicBezTo>
                  <a:cubicBezTo>
                    <a:pt x="47" y="716"/>
                    <a:pt x="74" y="707"/>
                    <a:pt x="112" y="698"/>
                  </a:cubicBezTo>
                  <a:cubicBezTo>
                    <a:pt x="149" y="670"/>
                    <a:pt x="186" y="661"/>
                    <a:pt x="214" y="633"/>
                  </a:cubicBezTo>
                  <a:cubicBezTo>
                    <a:pt x="288" y="586"/>
                    <a:pt x="344" y="531"/>
                    <a:pt x="390" y="465"/>
                  </a:cubicBezTo>
                  <a:cubicBezTo>
                    <a:pt x="437" y="391"/>
                    <a:pt x="465" y="308"/>
                    <a:pt x="465" y="233"/>
                  </a:cubicBezTo>
                  <a:cubicBezTo>
                    <a:pt x="465" y="131"/>
                    <a:pt x="437" y="57"/>
                    <a:pt x="3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
            <p:cNvSpPr/>
            <p:nvPr/>
          </p:nvSpPr>
          <p:spPr>
            <a:xfrm>
              <a:off x="4789475" y="1947925"/>
              <a:ext cx="6525" cy="28125"/>
            </a:xfrm>
            <a:custGeom>
              <a:rect b="b" l="l" r="r" t="t"/>
              <a:pathLst>
                <a:path extrusionOk="0" h="1125" w="261">
                  <a:moveTo>
                    <a:pt x="261" y="0"/>
                  </a:moveTo>
                  <a:cubicBezTo>
                    <a:pt x="196" y="84"/>
                    <a:pt x="149" y="167"/>
                    <a:pt x="121" y="251"/>
                  </a:cubicBezTo>
                  <a:cubicBezTo>
                    <a:pt x="84" y="335"/>
                    <a:pt x="56" y="437"/>
                    <a:pt x="38" y="530"/>
                  </a:cubicBezTo>
                  <a:cubicBezTo>
                    <a:pt x="10" y="641"/>
                    <a:pt x="1" y="734"/>
                    <a:pt x="10" y="836"/>
                  </a:cubicBezTo>
                  <a:cubicBezTo>
                    <a:pt x="19" y="939"/>
                    <a:pt x="47" y="1041"/>
                    <a:pt x="103" y="1124"/>
                  </a:cubicBezTo>
                  <a:cubicBezTo>
                    <a:pt x="103" y="1031"/>
                    <a:pt x="121" y="939"/>
                    <a:pt x="131" y="846"/>
                  </a:cubicBezTo>
                  <a:cubicBezTo>
                    <a:pt x="140" y="753"/>
                    <a:pt x="149" y="660"/>
                    <a:pt x="177" y="567"/>
                  </a:cubicBezTo>
                  <a:cubicBezTo>
                    <a:pt x="214" y="381"/>
                    <a:pt x="242" y="19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
            <p:cNvSpPr/>
            <p:nvPr/>
          </p:nvSpPr>
          <p:spPr>
            <a:xfrm>
              <a:off x="4800150" y="1945600"/>
              <a:ext cx="5375" cy="18600"/>
            </a:xfrm>
            <a:custGeom>
              <a:rect b="b" l="l" r="r" t="t"/>
              <a:pathLst>
                <a:path extrusionOk="0" h="744" w="215">
                  <a:moveTo>
                    <a:pt x="178" y="0"/>
                  </a:moveTo>
                  <a:cubicBezTo>
                    <a:pt x="112" y="121"/>
                    <a:pt x="75" y="242"/>
                    <a:pt x="38" y="363"/>
                  </a:cubicBezTo>
                  <a:cubicBezTo>
                    <a:pt x="20" y="493"/>
                    <a:pt x="1" y="613"/>
                    <a:pt x="38" y="743"/>
                  </a:cubicBezTo>
                  <a:cubicBezTo>
                    <a:pt x="122" y="632"/>
                    <a:pt x="159" y="511"/>
                    <a:pt x="178" y="381"/>
                  </a:cubicBezTo>
                  <a:cubicBezTo>
                    <a:pt x="205" y="260"/>
                    <a:pt x="215" y="130"/>
                    <a:pt x="1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
            <p:cNvSpPr/>
            <p:nvPr/>
          </p:nvSpPr>
          <p:spPr>
            <a:xfrm>
              <a:off x="4810375" y="1944900"/>
              <a:ext cx="5375" cy="18825"/>
            </a:xfrm>
            <a:custGeom>
              <a:rect b="b" l="l" r="r" t="t"/>
              <a:pathLst>
                <a:path extrusionOk="0" h="753" w="215">
                  <a:moveTo>
                    <a:pt x="177" y="0"/>
                  </a:moveTo>
                  <a:cubicBezTo>
                    <a:pt x="94" y="112"/>
                    <a:pt x="57" y="233"/>
                    <a:pt x="38" y="363"/>
                  </a:cubicBezTo>
                  <a:cubicBezTo>
                    <a:pt x="10" y="493"/>
                    <a:pt x="1" y="623"/>
                    <a:pt x="38" y="753"/>
                  </a:cubicBezTo>
                  <a:cubicBezTo>
                    <a:pt x="122" y="632"/>
                    <a:pt x="149" y="521"/>
                    <a:pt x="177" y="391"/>
                  </a:cubicBezTo>
                  <a:cubicBezTo>
                    <a:pt x="196" y="260"/>
                    <a:pt x="214" y="13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
            <p:cNvSpPr/>
            <p:nvPr/>
          </p:nvSpPr>
          <p:spPr>
            <a:xfrm>
              <a:off x="4810150" y="1944200"/>
              <a:ext cx="14425" cy="42750"/>
            </a:xfrm>
            <a:custGeom>
              <a:rect b="b" l="l" r="r" t="t"/>
              <a:pathLst>
                <a:path extrusionOk="0" h="1710" w="577">
                  <a:moveTo>
                    <a:pt x="577" y="0"/>
                  </a:moveTo>
                  <a:lnTo>
                    <a:pt x="577" y="0"/>
                  </a:lnTo>
                  <a:cubicBezTo>
                    <a:pt x="428" y="261"/>
                    <a:pt x="316" y="549"/>
                    <a:pt x="205" y="837"/>
                  </a:cubicBezTo>
                  <a:cubicBezTo>
                    <a:pt x="158" y="976"/>
                    <a:pt x="112" y="1115"/>
                    <a:pt x="84" y="1264"/>
                  </a:cubicBezTo>
                  <a:cubicBezTo>
                    <a:pt x="47" y="1403"/>
                    <a:pt x="10" y="1552"/>
                    <a:pt x="0" y="1710"/>
                  </a:cubicBezTo>
                  <a:cubicBezTo>
                    <a:pt x="140" y="1431"/>
                    <a:pt x="251" y="1153"/>
                    <a:pt x="344" y="874"/>
                  </a:cubicBezTo>
                  <a:cubicBezTo>
                    <a:pt x="456" y="595"/>
                    <a:pt x="530" y="298"/>
                    <a:pt x="5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
            <p:cNvSpPr/>
            <p:nvPr/>
          </p:nvSpPr>
          <p:spPr>
            <a:xfrm>
              <a:off x="4826650" y="1940950"/>
              <a:ext cx="8150" cy="32775"/>
            </a:xfrm>
            <a:custGeom>
              <a:rect b="b" l="l" r="r" t="t"/>
              <a:pathLst>
                <a:path extrusionOk="0" h="1311" w="326">
                  <a:moveTo>
                    <a:pt x="316" y="0"/>
                  </a:moveTo>
                  <a:cubicBezTo>
                    <a:pt x="223" y="214"/>
                    <a:pt x="149" y="428"/>
                    <a:pt x="93" y="641"/>
                  </a:cubicBezTo>
                  <a:cubicBezTo>
                    <a:pt x="47" y="864"/>
                    <a:pt x="9" y="1078"/>
                    <a:pt x="0" y="1310"/>
                  </a:cubicBezTo>
                  <a:cubicBezTo>
                    <a:pt x="56" y="1218"/>
                    <a:pt x="102" y="1106"/>
                    <a:pt x="140" y="1004"/>
                  </a:cubicBezTo>
                  <a:cubicBezTo>
                    <a:pt x="177" y="892"/>
                    <a:pt x="205" y="781"/>
                    <a:pt x="232" y="679"/>
                  </a:cubicBezTo>
                  <a:cubicBezTo>
                    <a:pt x="288" y="456"/>
                    <a:pt x="325" y="233"/>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
            <p:cNvSpPr/>
            <p:nvPr/>
          </p:nvSpPr>
          <p:spPr>
            <a:xfrm>
              <a:off x="4840575" y="1936525"/>
              <a:ext cx="9075" cy="34400"/>
            </a:xfrm>
            <a:custGeom>
              <a:rect b="b" l="l" r="r" t="t"/>
              <a:pathLst>
                <a:path extrusionOk="0" h="1376" w="363">
                  <a:moveTo>
                    <a:pt x="363" y="1"/>
                  </a:moveTo>
                  <a:lnTo>
                    <a:pt x="363" y="1"/>
                  </a:lnTo>
                  <a:cubicBezTo>
                    <a:pt x="261" y="224"/>
                    <a:pt x="186" y="447"/>
                    <a:pt x="131" y="679"/>
                  </a:cubicBezTo>
                  <a:cubicBezTo>
                    <a:pt x="66" y="911"/>
                    <a:pt x="38" y="1144"/>
                    <a:pt x="1" y="1376"/>
                  </a:cubicBezTo>
                  <a:cubicBezTo>
                    <a:pt x="75" y="1264"/>
                    <a:pt x="112" y="1162"/>
                    <a:pt x="168" y="1051"/>
                  </a:cubicBezTo>
                  <a:cubicBezTo>
                    <a:pt x="214" y="949"/>
                    <a:pt x="233" y="828"/>
                    <a:pt x="270" y="716"/>
                  </a:cubicBezTo>
                  <a:cubicBezTo>
                    <a:pt x="326" y="484"/>
                    <a:pt x="363" y="252"/>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
            <p:cNvSpPr/>
            <p:nvPr/>
          </p:nvSpPr>
          <p:spPr>
            <a:xfrm>
              <a:off x="4856825" y="1928400"/>
              <a:ext cx="7225" cy="27675"/>
            </a:xfrm>
            <a:custGeom>
              <a:rect b="b" l="l" r="r" t="t"/>
              <a:pathLst>
                <a:path extrusionOk="0" h="1107" w="289">
                  <a:moveTo>
                    <a:pt x="270" y="1"/>
                  </a:moveTo>
                  <a:lnTo>
                    <a:pt x="270" y="1"/>
                  </a:lnTo>
                  <a:cubicBezTo>
                    <a:pt x="224" y="94"/>
                    <a:pt x="196" y="187"/>
                    <a:pt x="177" y="270"/>
                  </a:cubicBezTo>
                  <a:lnTo>
                    <a:pt x="103" y="549"/>
                  </a:lnTo>
                  <a:cubicBezTo>
                    <a:pt x="57" y="735"/>
                    <a:pt x="29" y="911"/>
                    <a:pt x="1" y="1106"/>
                  </a:cubicBezTo>
                  <a:cubicBezTo>
                    <a:pt x="75" y="1023"/>
                    <a:pt x="122" y="939"/>
                    <a:pt x="150" y="846"/>
                  </a:cubicBezTo>
                  <a:cubicBezTo>
                    <a:pt x="187" y="763"/>
                    <a:pt x="215" y="660"/>
                    <a:pt x="233" y="567"/>
                  </a:cubicBezTo>
                  <a:cubicBezTo>
                    <a:pt x="270" y="391"/>
                    <a:pt x="289" y="19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
            <p:cNvSpPr/>
            <p:nvPr/>
          </p:nvSpPr>
          <p:spPr>
            <a:xfrm>
              <a:off x="4723975" y="1898525"/>
              <a:ext cx="16525" cy="4125"/>
            </a:xfrm>
            <a:custGeom>
              <a:rect b="b" l="l" r="r" t="t"/>
              <a:pathLst>
                <a:path extrusionOk="0" h="165" w="661">
                  <a:moveTo>
                    <a:pt x="382" y="1"/>
                  </a:moveTo>
                  <a:cubicBezTo>
                    <a:pt x="357" y="1"/>
                    <a:pt x="332" y="3"/>
                    <a:pt x="307" y="6"/>
                  </a:cubicBezTo>
                  <a:cubicBezTo>
                    <a:pt x="251" y="6"/>
                    <a:pt x="196" y="25"/>
                    <a:pt x="140" y="53"/>
                  </a:cubicBezTo>
                  <a:cubicBezTo>
                    <a:pt x="93" y="72"/>
                    <a:pt x="28" y="109"/>
                    <a:pt x="1" y="164"/>
                  </a:cubicBezTo>
                  <a:lnTo>
                    <a:pt x="326" y="146"/>
                  </a:lnTo>
                  <a:cubicBezTo>
                    <a:pt x="382" y="127"/>
                    <a:pt x="428" y="127"/>
                    <a:pt x="484" y="118"/>
                  </a:cubicBezTo>
                  <a:cubicBezTo>
                    <a:pt x="539" y="118"/>
                    <a:pt x="604" y="109"/>
                    <a:pt x="660" y="81"/>
                  </a:cubicBezTo>
                  <a:cubicBezTo>
                    <a:pt x="579" y="29"/>
                    <a:pt x="480" y="1"/>
                    <a:pt x="3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
            <p:cNvSpPr/>
            <p:nvPr/>
          </p:nvSpPr>
          <p:spPr>
            <a:xfrm>
              <a:off x="4826175" y="1833875"/>
              <a:ext cx="19075" cy="7450"/>
            </a:xfrm>
            <a:custGeom>
              <a:rect b="b" l="l" r="r" t="t"/>
              <a:pathLst>
                <a:path extrusionOk="0" h="298" w="763">
                  <a:moveTo>
                    <a:pt x="419" y="0"/>
                  </a:moveTo>
                  <a:cubicBezTo>
                    <a:pt x="335" y="0"/>
                    <a:pt x="251" y="10"/>
                    <a:pt x="186" y="47"/>
                  </a:cubicBezTo>
                  <a:cubicBezTo>
                    <a:pt x="112" y="84"/>
                    <a:pt x="47" y="130"/>
                    <a:pt x="1" y="186"/>
                  </a:cubicBezTo>
                  <a:cubicBezTo>
                    <a:pt x="149" y="158"/>
                    <a:pt x="289" y="140"/>
                    <a:pt x="419" y="140"/>
                  </a:cubicBezTo>
                  <a:cubicBezTo>
                    <a:pt x="474" y="149"/>
                    <a:pt x="530" y="158"/>
                    <a:pt x="586" y="186"/>
                  </a:cubicBezTo>
                  <a:cubicBezTo>
                    <a:pt x="651" y="205"/>
                    <a:pt x="697" y="251"/>
                    <a:pt x="762" y="298"/>
                  </a:cubicBezTo>
                  <a:cubicBezTo>
                    <a:pt x="753" y="223"/>
                    <a:pt x="716" y="140"/>
                    <a:pt x="651" y="93"/>
                  </a:cubicBezTo>
                  <a:cubicBezTo>
                    <a:pt x="577" y="38"/>
                    <a:pt x="493" y="0"/>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
            <p:cNvSpPr/>
            <p:nvPr/>
          </p:nvSpPr>
          <p:spPr>
            <a:xfrm>
              <a:off x="4870550" y="1837350"/>
              <a:ext cx="17900" cy="62050"/>
            </a:xfrm>
            <a:custGeom>
              <a:rect b="b" l="l" r="r" t="t"/>
              <a:pathLst>
                <a:path extrusionOk="0" h="2482" w="716">
                  <a:moveTo>
                    <a:pt x="558" y="1"/>
                  </a:moveTo>
                  <a:lnTo>
                    <a:pt x="558" y="1"/>
                  </a:lnTo>
                  <a:cubicBezTo>
                    <a:pt x="595" y="103"/>
                    <a:pt x="595" y="224"/>
                    <a:pt x="604" y="326"/>
                  </a:cubicBezTo>
                  <a:lnTo>
                    <a:pt x="604" y="651"/>
                  </a:lnTo>
                  <a:cubicBezTo>
                    <a:pt x="595" y="874"/>
                    <a:pt x="567" y="1088"/>
                    <a:pt x="520" y="1301"/>
                  </a:cubicBezTo>
                  <a:cubicBezTo>
                    <a:pt x="474" y="1506"/>
                    <a:pt x="409" y="1720"/>
                    <a:pt x="325" y="1915"/>
                  </a:cubicBezTo>
                  <a:cubicBezTo>
                    <a:pt x="242" y="2110"/>
                    <a:pt x="130" y="2296"/>
                    <a:pt x="0" y="2481"/>
                  </a:cubicBezTo>
                  <a:cubicBezTo>
                    <a:pt x="177" y="2333"/>
                    <a:pt x="325" y="2156"/>
                    <a:pt x="428" y="1961"/>
                  </a:cubicBezTo>
                  <a:cubicBezTo>
                    <a:pt x="530" y="1766"/>
                    <a:pt x="613" y="1543"/>
                    <a:pt x="660" y="1320"/>
                  </a:cubicBezTo>
                  <a:cubicBezTo>
                    <a:pt x="706" y="1097"/>
                    <a:pt x="716" y="865"/>
                    <a:pt x="706" y="651"/>
                  </a:cubicBezTo>
                  <a:cubicBezTo>
                    <a:pt x="697" y="530"/>
                    <a:pt x="688" y="428"/>
                    <a:pt x="660" y="317"/>
                  </a:cubicBezTo>
                  <a:cubicBezTo>
                    <a:pt x="641" y="205"/>
                    <a:pt x="613"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
            <p:cNvSpPr/>
            <p:nvPr/>
          </p:nvSpPr>
          <p:spPr>
            <a:xfrm>
              <a:off x="4847550" y="1886825"/>
              <a:ext cx="23025" cy="33250"/>
            </a:xfrm>
            <a:custGeom>
              <a:rect b="b" l="l" r="r" t="t"/>
              <a:pathLst>
                <a:path extrusionOk="0" h="1330" w="921">
                  <a:moveTo>
                    <a:pt x="920" y="1"/>
                  </a:moveTo>
                  <a:cubicBezTo>
                    <a:pt x="734" y="214"/>
                    <a:pt x="586" y="437"/>
                    <a:pt x="456" y="670"/>
                  </a:cubicBezTo>
                  <a:lnTo>
                    <a:pt x="233" y="1004"/>
                  </a:lnTo>
                  <a:cubicBezTo>
                    <a:pt x="149" y="1106"/>
                    <a:pt x="84" y="1227"/>
                    <a:pt x="0" y="1329"/>
                  </a:cubicBezTo>
                  <a:cubicBezTo>
                    <a:pt x="121" y="1264"/>
                    <a:pt x="223" y="1162"/>
                    <a:pt x="316" y="1060"/>
                  </a:cubicBezTo>
                  <a:cubicBezTo>
                    <a:pt x="409" y="958"/>
                    <a:pt x="474" y="855"/>
                    <a:pt x="558" y="735"/>
                  </a:cubicBezTo>
                  <a:cubicBezTo>
                    <a:pt x="706" y="502"/>
                    <a:pt x="837" y="270"/>
                    <a:pt x="9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
            <p:cNvSpPr/>
            <p:nvPr/>
          </p:nvSpPr>
          <p:spPr>
            <a:xfrm>
              <a:off x="4932550" y="1729000"/>
              <a:ext cx="206750" cy="227625"/>
            </a:xfrm>
            <a:custGeom>
              <a:rect b="b" l="l" r="r" t="t"/>
              <a:pathLst>
                <a:path extrusionOk="0" h="9105" w="8270">
                  <a:moveTo>
                    <a:pt x="7326" y="0"/>
                  </a:moveTo>
                  <a:cubicBezTo>
                    <a:pt x="5859" y="0"/>
                    <a:pt x="2898" y="2709"/>
                    <a:pt x="2091" y="3833"/>
                  </a:cubicBezTo>
                  <a:cubicBezTo>
                    <a:pt x="2091" y="3833"/>
                    <a:pt x="1" y="7559"/>
                    <a:pt x="1571" y="8869"/>
                  </a:cubicBezTo>
                  <a:cubicBezTo>
                    <a:pt x="1762" y="9029"/>
                    <a:pt x="1997" y="9104"/>
                    <a:pt x="2263" y="9104"/>
                  </a:cubicBezTo>
                  <a:cubicBezTo>
                    <a:pt x="4180" y="9104"/>
                    <a:pt x="7706" y="5220"/>
                    <a:pt x="8130" y="1622"/>
                  </a:cubicBezTo>
                  <a:cubicBezTo>
                    <a:pt x="8270" y="445"/>
                    <a:pt x="7920" y="0"/>
                    <a:pt x="73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
            <p:cNvSpPr/>
            <p:nvPr/>
          </p:nvSpPr>
          <p:spPr>
            <a:xfrm>
              <a:off x="4946975" y="1727450"/>
              <a:ext cx="197900" cy="231275"/>
            </a:xfrm>
            <a:custGeom>
              <a:rect b="b" l="l" r="r" t="t"/>
              <a:pathLst>
                <a:path extrusionOk="0" h="9251" w="7916">
                  <a:moveTo>
                    <a:pt x="6801" y="141"/>
                  </a:moveTo>
                  <a:cubicBezTo>
                    <a:pt x="7586" y="141"/>
                    <a:pt x="7459" y="1302"/>
                    <a:pt x="7386" y="1832"/>
                  </a:cubicBezTo>
                  <a:cubicBezTo>
                    <a:pt x="7070" y="3941"/>
                    <a:pt x="5862" y="5967"/>
                    <a:pt x="4367" y="7463"/>
                  </a:cubicBezTo>
                  <a:cubicBezTo>
                    <a:pt x="3812" y="8023"/>
                    <a:pt x="2543" y="9082"/>
                    <a:pt x="1610" y="9082"/>
                  </a:cubicBezTo>
                  <a:cubicBezTo>
                    <a:pt x="1135" y="9082"/>
                    <a:pt x="748" y="8809"/>
                    <a:pt x="585" y="8057"/>
                  </a:cubicBezTo>
                  <a:cubicBezTo>
                    <a:pt x="298" y="6716"/>
                    <a:pt x="988" y="5117"/>
                    <a:pt x="1636" y="3966"/>
                  </a:cubicBezTo>
                  <a:lnTo>
                    <a:pt x="1636" y="3966"/>
                  </a:lnTo>
                  <a:cubicBezTo>
                    <a:pt x="1643" y="3963"/>
                    <a:pt x="1649" y="3958"/>
                    <a:pt x="1654" y="3951"/>
                  </a:cubicBezTo>
                  <a:cubicBezTo>
                    <a:pt x="2518" y="2771"/>
                    <a:pt x="3744" y="1740"/>
                    <a:pt x="4952" y="931"/>
                  </a:cubicBezTo>
                  <a:cubicBezTo>
                    <a:pt x="5481" y="587"/>
                    <a:pt x="6132" y="169"/>
                    <a:pt x="6764" y="142"/>
                  </a:cubicBezTo>
                  <a:cubicBezTo>
                    <a:pt x="6776" y="141"/>
                    <a:pt x="6789" y="141"/>
                    <a:pt x="6801" y="141"/>
                  </a:cubicBezTo>
                  <a:close/>
                  <a:moveTo>
                    <a:pt x="6649" y="1"/>
                  </a:moveTo>
                  <a:cubicBezTo>
                    <a:pt x="6370" y="1"/>
                    <a:pt x="6083" y="82"/>
                    <a:pt x="5825" y="188"/>
                  </a:cubicBezTo>
                  <a:cubicBezTo>
                    <a:pt x="4878" y="578"/>
                    <a:pt x="4023" y="1247"/>
                    <a:pt x="3261" y="1907"/>
                  </a:cubicBezTo>
                  <a:cubicBezTo>
                    <a:pt x="2576" y="2480"/>
                    <a:pt x="1910" y="3100"/>
                    <a:pt x="1381" y="3830"/>
                  </a:cubicBezTo>
                  <a:lnTo>
                    <a:pt x="1381" y="3830"/>
                  </a:lnTo>
                  <a:cubicBezTo>
                    <a:pt x="1379" y="3833"/>
                    <a:pt x="1377" y="3836"/>
                    <a:pt x="1375" y="3839"/>
                  </a:cubicBezTo>
                  <a:cubicBezTo>
                    <a:pt x="1375" y="3839"/>
                    <a:pt x="1375" y="3839"/>
                    <a:pt x="1375" y="3839"/>
                  </a:cubicBezTo>
                  <a:lnTo>
                    <a:pt x="1375" y="3839"/>
                  </a:lnTo>
                  <a:cubicBezTo>
                    <a:pt x="1374" y="3840"/>
                    <a:pt x="1374" y="3841"/>
                    <a:pt x="1374" y="3842"/>
                  </a:cubicBezTo>
                  <a:lnTo>
                    <a:pt x="1374" y="3842"/>
                  </a:lnTo>
                  <a:cubicBezTo>
                    <a:pt x="714" y="5021"/>
                    <a:pt x="0" y="6683"/>
                    <a:pt x="344" y="8057"/>
                  </a:cubicBezTo>
                  <a:cubicBezTo>
                    <a:pt x="492" y="8661"/>
                    <a:pt x="957" y="9154"/>
                    <a:pt x="1598" y="9237"/>
                  </a:cubicBezTo>
                  <a:cubicBezTo>
                    <a:pt x="1667" y="9246"/>
                    <a:pt x="1736" y="9250"/>
                    <a:pt x="1805" y="9250"/>
                  </a:cubicBezTo>
                  <a:cubicBezTo>
                    <a:pt x="2523" y="9250"/>
                    <a:pt x="3219" y="8789"/>
                    <a:pt x="3753" y="8382"/>
                  </a:cubicBezTo>
                  <a:cubicBezTo>
                    <a:pt x="5649" y="6924"/>
                    <a:pt x="7163" y="4601"/>
                    <a:pt x="7618" y="2251"/>
                  </a:cubicBezTo>
                  <a:cubicBezTo>
                    <a:pt x="7730" y="1628"/>
                    <a:pt x="7916" y="634"/>
                    <a:pt x="7312" y="207"/>
                  </a:cubicBezTo>
                  <a:cubicBezTo>
                    <a:pt x="7112" y="58"/>
                    <a:pt x="6884" y="1"/>
                    <a:pt x="66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
            <p:cNvSpPr/>
            <p:nvPr/>
          </p:nvSpPr>
          <p:spPr>
            <a:xfrm>
              <a:off x="4977375" y="1845950"/>
              <a:ext cx="17225" cy="36025"/>
            </a:xfrm>
            <a:custGeom>
              <a:rect b="b" l="l" r="r" t="t"/>
              <a:pathLst>
                <a:path extrusionOk="0" h="1441" w="689">
                  <a:moveTo>
                    <a:pt x="688" y="0"/>
                  </a:moveTo>
                  <a:cubicBezTo>
                    <a:pt x="577" y="93"/>
                    <a:pt x="484" y="186"/>
                    <a:pt x="410" y="307"/>
                  </a:cubicBezTo>
                  <a:cubicBezTo>
                    <a:pt x="326" y="409"/>
                    <a:pt x="242" y="521"/>
                    <a:pt x="187" y="642"/>
                  </a:cubicBezTo>
                  <a:cubicBezTo>
                    <a:pt x="131" y="753"/>
                    <a:pt x="85" y="883"/>
                    <a:pt x="47" y="1022"/>
                  </a:cubicBezTo>
                  <a:cubicBezTo>
                    <a:pt x="10" y="1162"/>
                    <a:pt x="1" y="1310"/>
                    <a:pt x="47" y="1441"/>
                  </a:cubicBezTo>
                  <a:cubicBezTo>
                    <a:pt x="85" y="1301"/>
                    <a:pt x="131" y="1190"/>
                    <a:pt x="187" y="1069"/>
                  </a:cubicBezTo>
                  <a:lnTo>
                    <a:pt x="363" y="725"/>
                  </a:lnTo>
                  <a:cubicBezTo>
                    <a:pt x="465" y="493"/>
                    <a:pt x="596" y="261"/>
                    <a:pt x="6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
            <p:cNvSpPr/>
            <p:nvPr/>
          </p:nvSpPr>
          <p:spPr>
            <a:xfrm>
              <a:off x="4995725" y="1846875"/>
              <a:ext cx="11175" cy="23025"/>
            </a:xfrm>
            <a:custGeom>
              <a:rect b="b" l="l" r="r" t="t"/>
              <a:pathLst>
                <a:path extrusionOk="0" h="921" w="447">
                  <a:moveTo>
                    <a:pt x="447" y="1"/>
                  </a:moveTo>
                  <a:cubicBezTo>
                    <a:pt x="298" y="121"/>
                    <a:pt x="215" y="270"/>
                    <a:pt x="140" y="419"/>
                  </a:cubicBezTo>
                  <a:cubicBezTo>
                    <a:pt x="66" y="567"/>
                    <a:pt x="10" y="735"/>
                    <a:pt x="1" y="920"/>
                  </a:cubicBezTo>
                  <a:cubicBezTo>
                    <a:pt x="140" y="800"/>
                    <a:pt x="233" y="651"/>
                    <a:pt x="307" y="502"/>
                  </a:cubicBezTo>
                  <a:cubicBezTo>
                    <a:pt x="382" y="354"/>
                    <a:pt x="438" y="186"/>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
            <p:cNvSpPr/>
            <p:nvPr/>
          </p:nvSpPr>
          <p:spPr>
            <a:xfrm>
              <a:off x="5008975" y="1849900"/>
              <a:ext cx="11400" cy="22775"/>
            </a:xfrm>
            <a:custGeom>
              <a:rect b="b" l="l" r="r" t="t"/>
              <a:pathLst>
                <a:path extrusionOk="0" h="911" w="456">
                  <a:moveTo>
                    <a:pt x="456" y="0"/>
                  </a:moveTo>
                  <a:lnTo>
                    <a:pt x="456" y="0"/>
                  </a:lnTo>
                  <a:cubicBezTo>
                    <a:pt x="316" y="112"/>
                    <a:pt x="223" y="251"/>
                    <a:pt x="140" y="418"/>
                  </a:cubicBezTo>
                  <a:cubicBezTo>
                    <a:pt x="66" y="567"/>
                    <a:pt x="10" y="725"/>
                    <a:pt x="0" y="911"/>
                  </a:cubicBezTo>
                  <a:cubicBezTo>
                    <a:pt x="140" y="799"/>
                    <a:pt x="233" y="651"/>
                    <a:pt x="316" y="493"/>
                  </a:cubicBezTo>
                  <a:cubicBezTo>
                    <a:pt x="381" y="344"/>
                    <a:pt x="446" y="18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
            <p:cNvSpPr/>
            <p:nvPr/>
          </p:nvSpPr>
          <p:spPr>
            <a:xfrm>
              <a:off x="4998300" y="1852450"/>
              <a:ext cx="35325" cy="50425"/>
            </a:xfrm>
            <a:custGeom>
              <a:rect b="b" l="l" r="r" t="t"/>
              <a:pathLst>
                <a:path extrusionOk="0" h="2017" w="1413">
                  <a:moveTo>
                    <a:pt x="1412" y="1"/>
                  </a:moveTo>
                  <a:cubicBezTo>
                    <a:pt x="1115" y="289"/>
                    <a:pt x="855" y="614"/>
                    <a:pt x="613" y="939"/>
                  </a:cubicBezTo>
                  <a:cubicBezTo>
                    <a:pt x="502" y="1116"/>
                    <a:pt x="381" y="1292"/>
                    <a:pt x="279" y="1459"/>
                  </a:cubicBezTo>
                  <a:cubicBezTo>
                    <a:pt x="177" y="1636"/>
                    <a:pt x="65" y="1822"/>
                    <a:pt x="0" y="2017"/>
                  </a:cubicBezTo>
                  <a:cubicBezTo>
                    <a:pt x="279" y="1719"/>
                    <a:pt x="530" y="1394"/>
                    <a:pt x="781" y="1060"/>
                  </a:cubicBezTo>
                  <a:cubicBezTo>
                    <a:pt x="1013" y="716"/>
                    <a:pt x="1245" y="382"/>
                    <a:pt x="14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
            <p:cNvSpPr/>
            <p:nvPr/>
          </p:nvSpPr>
          <p:spPr>
            <a:xfrm>
              <a:off x="5025225" y="1852000"/>
              <a:ext cx="23025" cy="40650"/>
            </a:xfrm>
            <a:custGeom>
              <a:rect b="b" l="l" r="r" t="t"/>
              <a:pathLst>
                <a:path extrusionOk="0" h="1626" w="921">
                  <a:moveTo>
                    <a:pt x="921" y="0"/>
                  </a:moveTo>
                  <a:lnTo>
                    <a:pt x="921" y="0"/>
                  </a:lnTo>
                  <a:cubicBezTo>
                    <a:pt x="707" y="251"/>
                    <a:pt x="549" y="502"/>
                    <a:pt x="382" y="780"/>
                  </a:cubicBezTo>
                  <a:cubicBezTo>
                    <a:pt x="233" y="1050"/>
                    <a:pt x="103" y="1329"/>
                    <a:pt x="1" y="1626"/>
                  </a:cubicBezTo>
                  <a:cubicBezTo>
                    <a:pt x="131" y="1524"/>
                    <a:pt x="224" y="1394"/>
                    <a:pt x="317" y="1273"/>
                  </a:cubicBezTo>
                  <a:cubicBezTo>
                    <a:pt x="400" y="1143"/>
                    <a:pt x="475" y="1013"/>
                    <a:pt x="558" y="873"/>
                  </a:cubicBezTo>
                  <a:cubicBezTo>
                    <a:pt x="698" y="595"/>
                    <a:pt x="837" y="316"/>
                    <a:pt x="9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
            <p:cNvSpPr/>
            <p:nvPr/>
          </p:nvSpPr>
          <p:spPr>
            <a:xfrm>
              <a:off x="5044750" y="1852450"/>
              <a:ext cx="24875" cy="41600"/>
            </a:xfrm>
            <a:custGeom>
              <a:rect b="b" l="l" r="r" t="t"/>
              <a:pathLst>
                <a:path extrusionOk="0" h="1664" w="995">
                  <a:moveTo>
                    <a:pt x="994" y="1"/>
                  </a:moveTo>
                  <a:lnTo>
                    <a:pt x="994" y="1"/>
                  </a:lnTo>
                  <a:cubicBezTo>
                    <a:pt x="781" y="242"/>
                    <a:pt x="604" y="521"/>
                    <a:pt x="437" y="790"/>
                  </a:cubicBezTo>
                  <a:cubicBezTo>
                    <a:pt x="279" y="1069"/>
                    <a:pt x="140" y="1357"/>
                    <a:pt x="0" y="1664"/>
                  </a:cubicBezTo>
                  <a:cubicBezTo>
                    <a:pt x="130" y="1552"/>
                    <a:pt x="233" y="1431"/>
                    <a:pt x="335" y="1301"/>
                  </a:cubicBezTo>
                  <a:cubicBezTo>
                    <a:pt x="428" y="1171"/>
                    <a:pt x="521" y="1032"/>
                    <a:pt x="604" y="893"/>
                  </a:cubicBezTo>
                  <a:cubicBezTo>
                    <a:pt x="762" y="614"/>
                    <a:pt x="901" y="326"/>
                    <a:pt x="9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
            <p:cNvSpPr/>
            <p:nvPr/>
          </p:nvSpPr>
          <p:spPr>
            <a:xfrm>
              <a:off x="5071700" y="1847100"/>
              <a:ext cx="19750" cy="33475"/>
            </a:xfrm>
            <a:custGeom>
              <a:rect b="b" l="l" r="r" t="t"/>
              <a:pathLst>
                <a:path extrusionOk="0" h="1339" w="790">
                  <a:moveTo>
                    <a:pt x="790" y="1"/>
                  </a:moveTo>
                  <a:cubicBezTo>
                    <a:pt x="688" y="112"/>
                    <a:pt x="613" y="215"/>
                    <a:pt x="548" y="308"/>
                  </a:cubicBezTo>
                  <a:cubicBezTo>
                    <a:pt x="474" y="419"/>
                    <a:pt x="409" y="530"/>
                    <a:pt x="353" y="642"/>
                  </a:cubicBezTo>
                  <a:cubicBezTo>
                    <a:pt x="223" y="874"/>
                    <a:pt x="121" y="1097"/>
                    <a:pt x="0" y="1339"/>
                  </a:cubicBezTo>
                  <a:cubicBezTo>
                    <a:pt x="130" y="1264"/>
                    <a:pt x="223" y="1172"/>
                    <a:pt x="307" y="1069"/>
                  </a:cubicBezTo>
                  <a:cubicBezTo>
                    <a:pt x="381" y="976"/>
                    <a:pt x="455" y="865"/>
                    <a:pt x="520" y="744"/>
                  </a:cubicBezTo>
                  <a:cubicBezTo>
                    <a:pt x="641" y="512"/>
                    <a:pt x="734" y="270"/>
                    <a:pt x="7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
            <p:cNvSpPr/>
            <p:nvPr/>
          </p:nvSpPr>
          <p:spPr>
            <a:xfrm>
              <a:off x="4970650" y="1631575"/>
              <a:ext cx="228575" cy="364675"/>
            </a:xfrm>
            <a:custGeom>
              <a:rect b="b" l="l" r="r" t="t"/>
              <a:pathLst>
                <a:path extrusionOk="0" h="14587" w="9143">
                  <a:moveTo>
                    <a:pt x="4525" y="0"/>
                  </a:moveTo>
                  <a:cubicBezTo>
                    <a:pt x="2332" y="121"/>
                    <a:pt x="456" y="2100"/>
                    <a:pt x="279" y="4292"/>
                  </a:cubicBezTo>
                  <a:cubicBezTo>
                    <a:pt x="0" y="7990"/>
                    <a:pt x="3782" y="10889"/>
                    <a:pt x="4042" y="14587"/>
                  </a:cubicBezTo>
                  <a:cubicBezTo>
                    <a:pt x="4702" y="12608"/>
                    <a:pt x="5380" y="10601"/>
                    <a:pt x="6588" y="8891"/>
                  </a:cubicBezTo>
                  <a:cubicBezTo>
                    <a:pt x="7164" y="8083"/>
                    <a:pt x="7861" y="7349"/>
                    <a:pt x="8325" y="6466"/>
                  </a:cubicBezTo>
                  <a:cubicBezTo>
                    <a:pt x="8966" y="5268"/>
                    <a:pt x="9143" y="3791"/>
                    <a:pt x="8613" y="2536"/>
                  </a:cubicBezTo>
                  <a:cubicBezTo>
                    <a:pt x="8098" y="1294"/>
                    <a:pt x="6854" y="353"/>
                    <a:pt x="5512" y="353"/>
                  </a:cubicBezTo>
                  <a:cubicBezTo>
                    <a:pt x="5499" y="353"/>
                    <a:pt x="5486" y="353"/>
                    <a:pt x="5473" y="353"/>
                  </a:cubicBezTo>
                  <a:lnTo>
                    <a:pt x="4525"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
            <p:cNvSpPr/>
            <p:nvPr/>
          </p:nvSpPr>
          <p:spPr>
            <a:xfrm>
              <a:off x="4958100" y="1630100"/>
              <a:ext cx="243450" cy="368075"/>
            </a:xfrm>
            <a:custGeom>
              <a:rect b="b" l="l" r="r" t="t"/>
              <a:pathLst>
                <a:path extrusionOk="0" h="14723" w="9738">
                  <a:moveTo>
                    <a:pt x="4961" y="132"/>
                  </a:moveTo>
                  <a:cubicBezTo>
                    <a:pt x="5301" y="132"/>
                    <a:pt x="5655" y="325"/>
                    <a:pt x="5984" y="449"/>
                  </a:cubicBezTo>
                  <a:cubicBezTo>
                    <a:pt x="6040" y="468"/>
                    <a:pt x="6068" y="468"/>
                    <a:pt x="6077" y="468"/>
                  </a:cubicBezTo>
                  <a:cubicBezTo>
                    <a:pt x="7656" y="486"/>
                    <a:pt x="8892" y="1769"/>
                    <a:pt x="9189" y="3255"/>
                  </a:cubicBezTo>
                  <a:cubicBezTo>
                    <a:pt x="9450" y="4500"/>
                    <a:pt x="9106" y="5801"/>
                    <a:pt x="8437" y="6860"/>
                  </a:cubicBezTo>
                  <a:cubicBezTo>
                    <a:pt x="7656" y="8105"/>
                    <a:pt x="6662" y="9145"/>
                    <a:pt x="5993" y="10455"/>
                  </a:cubicBezTo>
                  <a:cubicBezTo>
                    <a:pt x="5417" y="11598"/>
                    <a:pt x="4990" y="12806"/>
                    <a:pt x="4581" y="14023"/>
                  </a:cubicBezTo>
                  <a:cubicBezTo>
                    <a:pt x="4172" y="11812"/>
                    <a:pt x="2686" y="9954"/>
                    <a:pt x="1720" y="7928"/>
                  </a:cubicBezTo>
                  <a:cubicBezTo>
                    <a:pt x="1199" y="6841"/>
                    <a:pt x="818" y="5643"/>
                    <a:pt x="911" y="4407"/>
                  </a:cubicBezTo>
                  <a:cubicBezTo>
                    <a:pt x="1013" y="3060"/>
                    <a:pt x="1757" y="1806"/>
                    <a:pt x="2825" y="997"/>
                  </a:cubicBezTo>
                  <a:cubicBezTo>
                    <a:pt x="3420" y="551"/>
                    <a:pt x="4172" y="180"/>
                    <a:pt x="4916" y="133"/>
                  </a:cubicBezTo>
                  <a:cubicBezTo>
                    <a:pt x="4931" y="133"/>
                    <a:pt x="4946" y="132"/>
                    <a:pt x="4961" y="132"/>
                  </a:cubicBezTo>
                  <a:close/>
                  <a:moveTo>
                    <a:pt x="4789" y="1"/>
                  </a:moveTo>
                  <a:cubicBezTo>
                    <a:pt x="4365" y="1"/>
                    <a:pt x="3874" y="189"/>
                    <a:pt x="3522" y="338"/>
                  </a:cubicBezTo>
                  <a:cubicBezTo>
                    <a:pt x="2296" y="867"/>
                    <a:pt x="1302" y="1964"/>
                    <a:pt x="874" y="3236"/>
                  </a:cubicBezTo>
                  <a:cubicBezTo>
                    <a:pt x="1" y="5819"/>
                    <a:pt x="1692" y="8291"/>
                    <a:pt x="2900" y="10437"/>
                  </a:cubicBezTo>
                  <a:cubicBezTo>
                    <a:pt x="3624" y="11738"/>
                    <a:pt x="4302" y="13094"/>
                    <a:pt x="4414" y="14608"/>
                  </a:cubicBezTo>
                  <a:cubicBezTo>
                    <a:pt x="4406" y="14647"/>
                    <a:pt x="4581" y="14722"/>
                    <a:pt x="4648" y="14722"/>
                  </a:cubicBezTo>
                  <a:cubicBezTo>
                    <a:pt x="4663" y="14722"/>
                    <a:pt x="4672" y="14719"/>
                    <a:pt x="4674" y="14711"/>
                  </a:cubicBezTo>
                  <a:cubicBezTo>
                    <a:pt x="5232" y="13029"/>
                    <a:pt x="5798" y="11320"/>
                    <a:pt x="6718" y="9787"/>
                  </a:cubicBezTo>
                  <a:cubicBezTo>
                    <a:pt x="7573" y="8346"/>
                    <a:pt x="8920" y="7185"/>
                    <a:pt x="9375" y="5541"/>
                  </a:cubicBezTo>
                  <a:cubicBezTo>
                    <a:pt x="9738" y="4258"/>
                    <a:pt x="9570" y="2818"/>
                    <a:pt x="8725" y="1759"/>
                  </a:cubicBezTo>
                  <a:cubicBezTo>
                    <a:pt x="8037" y="914"/>
                    <a:pt x="7006" y="384"/>
                    <a:pt x="5919" y="356"/>
                  </a:cubicBezTo>
                  <a:cubicBezTo>
                    <a:pt x="5622" y="245"/>
                    <a:pt x="5324" y="87"/>
                    <a:pt x="5018" y="22"/>
                  </a:cubicBezTo>
                  <a:cubicBezTo>
                    <a:pt x="4945" y="7"/>
                    <a:pt x="4868" y="1"/>
                    <a:pt x="47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
            <p:cNvSpPr/>
            <p:nvPr/>
          </p:nvSpPr>
          <p:spPr>
            <a:xfrm>
              <a:off x="5057975" y="1701050"/>
              <a:ext cx="48575" cy="132625"/>
            </a:xfrm>
            <a:custGeom>
              <a:rect b="b" l="l" r="r" t="t"/>
              <a:pathLst>
                <a:path extrusionOk="0" h="5305" w="1943">
                  <a:moveTo>
                    <a:pt x="1409" y="0"/>
                  </a:moveTo>
                  <a:cubicBezTo>
                    <a:pt x="1395" y="0"/>
                    <a:pt x="1381" y="3"/>
                    <a:pt x="1367" y="8"/>
                  </a:cubicBezTo>
                  <a:cubicBezTo>
                    <a:pt x="1274" y="8"/>
                    <a:pt x="1190" y="36"/>
                    <a:pt x="1106" y="83"/>
                  </a:cubicBezTo>
                  <a:cubicBezTo>
                    <a:pt x="818" y="268"/>
                    <a:pt x="679" y="566"/>
                    <a:pt x="530" y="844"/>
                  </a:cubicBezTo>
                  <a:cubicBezTo>
                    <a:pt x="400" y="1123"/>
                    <a:pt x="298" y="1420"/>
                    <a:pt x="215" y="1727"/>
                  </a:cubicBezTo>
                  <a:cubicBezTo>
                    <a:pt x="66" y="2322"/>
                    <a:pt x="1" y="2953"/>
                    <a:pt x="47" y="3567"/>
                  </a:cubicBezTo>
                  <a:cubicBezTo>
                    <a:pt x="75" y="3883"/>
                    <a:pt x="131" y="4180"/>
                    <a:pt x="224" y="4477"/>
                  </a:cubicBezTo>
                  <a:cubicBezTo>
                    <a:pt x="317" y="4765"/>
                    <a:pt x="456" y="5053"/>
                    <a:pt x="642" y="5304"/>
                  </a:cubicBezTo>
                  <a:cubicBezTo>
                    <a:pt x="493" y="5035"/>
                    <a:pt x="391" y="4747"/>
                    <a:pt x="317" y="4449"/>
                  </a:cubicBezTo>
                  <a:cubicBezTo>
                    <a:pt x="252" y="4161"/>
                    <a:pt x="215" y="3855"/>
                    <a:pt x="205" y="3557"/>
                  </a:cubicBezTo>
                  <a:cubicBezTo>
                    <a:pt x="187" y="2953"/>
                    <a:pt x="252" y="2350"/>
                    <a:pt x="400" y="1774"/>
                  </a:cubicBezTo>
                  <a:cubicBezTo>
                    <a:pt x="465" y="1476"/>
                    <a:pt x="558" y="1188"/>
                    <a:pt x="688" y="919"/>
                  </a:cubicBezTo>
                  <a:cubicBezTo>
                    <a:pt x="809" y="649"/>
                    <a:pt x="958" y="380"/>
                    <a:pt x="1181" y="213"/>
                  </a:cubicBezTo>
                  <a:cubicBezTo>
                    <a:pt x="1237" y="176"/>
                    <a:pt x="1292" y="148"/>
                    <a:pt x="1348" y="148"/>
                  </a:cubicBezTo>
                  <a:cubicBezTo>
                    <a:pt x="1376" y="148"/>
                    <a:pt x="1413" y="148"/>
                    <a:pt x="1441" y="157"/>
                  </a:cubicBezTo>
                  <a:cubicBezTo>
                    <a:pt x="1478" y="166"/>
                    <a:pt x="1515" y="166"/>
                    <a:pt x="1552" y="176"/>
                  </a:cubicBezTo>
                  <a:cubicBezTo>
                    <a:pt x="1673" y="213"/>
                    <a:pt x="1766" y="333"/>
                    <a:pt x="1813" y="464"/>
                  </a:cubicBezTo>
                  <a:cubicBezTo>
                    <a:pt x="1905" y="724"/>
                    <a:pt x="1831" y="1040"/>
                    <a:pt x="1720" y="1318"/>
                  </a:cubicBezTo>
                  <a:cubicBezTo>
                    <a:pt x="1794" y="1179"/>
                    <a:pt x="1850" y="1040"/>
                    <a:pt x="1887" y="891"/>
                  </a:cubicBezTo>
                  <a:cubicBezTo>
                    <a:pt x="1924" y="733"/>
                    <a:pt x="1943" y="575"/>
                    <a:pt x="1924" y="426"/>
                  </a:cubicBezTo>
                  <a:cubicBezTo>
                    <a:pt x="1896" y="259"/>
                    <a:pt x="1766" y="110"/>
                    <a:pt x="1608" y="55"/>
                  </a:cubicBezTo>
                  <a:cubicBezTo>
                    <a:pt x="1571" y="27"/>
                    <a:pt x="1525" y="27"/>
                    <a:pt x="1487" y="18"/>
                  </a:cubicBezTo>
                  <a:cubicBezTo>
                    <a:pt x="1468" y="11"/>
                    <a:pt x="1440" y="0"/>
                    <a:pt x="1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
            <p:cNvSpPr/>
            <p:nvPr/>
          </p:nvSpPr>
          <p:spPr>
            <a:xfrm>
              <a:off x="5069125" y="1767675"/>
              <a:ext cx="7225" cy="42300"/>
            </a:xfrm>
            <a:custGeom>
              <a:rect b="b" l="l" r="r" t="t"/>
              <a:pathLst>
                <a:path extrusionOk="0" h="1692" w="289">
                  <a:moveTo>
                    <a:pt x="289" y="0"/>
                  </a:moveTo>
                  <a:lnTo>
                    <a:pt x="289" y="0"/>
                  </a:lnTo>
                  <a:cubicBezTo>
                    <a:pt x="242" y="56"/>
                    <a:pt x="205" y="121"/>
                    <a:pt x="177" y="196"/>
                  </a:cubicBezTo>
                  <a:cubicBezTo>
                    <a:pt x="140" y="261"/>
                    <a:pt x="112" y="335"/>
                    <a:pt x="94" y="400"/>
                  </a:cubicBezTo>
                  <a:cubicBezTo>
                    <a:pt x="47" y="539"/>
                    <a:pt x="10" y="697"/>
                    <a:pt x="10" y="855"/>
                  </a:cubicBezTo>
                  <a:cubicBezTo>
                    <a:pt x="1" y="1004"/>
                    <a:pt x="10" y="1171"/>
                    <a:pt x="57" y="1310"/>
                  </a:cubicBezTo>
                  <a:cubicBezTo>
                    <a:pt x="94" y="1450"/>
                    <a:pt x="159" y="1589"/>
                    <a:pt x="280" y="1691"/>
                  </a:cubicBezTo>
                  <a:cubicBezTo>
                    <a:pt x="224" y="1552"/>
                    <a:pt x="205" y="1413"/>
                    <a:pt x="187" y="1273"/>
                  </a:cubicBezTo>
                  <a:cubicBezTo>
                    <a:pt x="177" y="1134"/>
                    <a:pt x="177" y="995"/>
                    <a:pt x="187" y="855"/>
                  </a:cubicBezTo>
                  <a:cubicBezTo>
                    <a:pt x="187" y="716"/>
                    <a:pt x="205" y="576"/>
                    <a:pt x="233" y="437"/>
                  </a:cubicBezTo>
                  <a:cubicBezTo>
                    <a:pt x="242" y="372"/>
                    <a:pt x="252" y="298"/>
                    <a:pt x="270" y="214"/>
                  </a:cubicBezTo>
                  <a:cubicBezTo>
                    <a:pt x="280" y="149"/>
                    <a:pt x="289" y="65"/>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
            <p:cNvSpPr/>
            <p:nvPr/>
          </p:nvSpPr>
          <p:spPr>
            <a:xfrm>
              <a:off x="5066800" y="1899150"/>
              <a:ext cx="7225" cy="71100"/>
            </a:xfrm>
            <a:custGeom>
              <a:rect b="b" l="l" r="r" t="t"/>
              <a:pathLst>
                <a:path extrusionOk="0" h="2844" w="289">
                  <a:moveTo>
                    <a:pt x="289" y="0"/>
                  </a:moveTo>
                  <a:lnTo>
                    <a:pt x="289" y="0"/>
                  </a:lnTo>
                  <a:cubicBezTo>
                    <a:pt x="196" y="223"/>
                    <a:pt x="112" y="455"/>
                    <a:pt x="66" y="697"/>
                  </a:cubicBezTo>
                  <a:cubicBezTo>
                    <a:pt x="19" y="938"/>
                    <a:pt x="1" y="1171"/>
                    <a:pt x="1" y="1412"/>
                  </a:cubicBezTo>
                  <a:cubicBezTo>
                    <a:pt x="1" y="1663"/>
                    <a:pt x="10" y="1905"/>
                    <a:pt x="47" y="2137"/>
                  </a:cubicBezTo>
                  <a:cubicBezTo>
                    <a:pt x="85" y="2379"/>
                    <a:pt x="140" y="2629"/>
                    <a:pt x="233" y="2843"/>
                  </a:cubicBezTo>
                  <a:cubicBezTo>
                    <a:pt x="205" y="2360"/>
                    <a:pt x="187" y="1895"/>
                    <a:pt x="196" y="1422"/>
                  </a:cubicBezTo>
                  <a:cubicBezTo>
                    <a:pt x="196" y="1189"/>
                    <a:pt x="205" y="938"/>
                    <a:pt x="224" y="706"/>
                  </a:cubicBezTo>
                  <a:cubicBezTo>
                    <a:pt x="233" y="474"/>
                    <a:pt x="270" y="242"/>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
            <p:cNvSpPr/>
            <p:nvPr/>
          </p:nvSpPr>
          <p:spPr>
            <a:xfrm>
              <a:off x="5074700" y="1891000"/>
              <a:ext cx="15350" cy="46025"/>
            </a:xfrm>
            <a:custGeom>
              <a:rect b="b" l="l" r="r" t="t"/>
              <a:pathLst>
                <a:path extrusionOk="0" h="1841" w="614">
                  <a:moveTo>
                    <a:pt x="614" y="1"/>
                  </a:moveTo>
                  <a:cubicBezTo>
                    <a:pt x="391" y="261"/>
                    <a:pt x="233" y="549"/>
                    <a:pt x="122" y="865"/>
                  </a:cubicBezTo>
                  <a:cubicBezTo>
                    <a:pt x="75" y="1023"/>
                    <a:pt x="29" y="1190"/>
                    <a:pt x="19" y="1348"/>
                  </a:cubicBezTo>
                  <a:cubicBezTo>
                    <a:pt x="1" y="1515"/>
                    <a:pt x="10" y="1692"/>
                    <a:pt x="112" y="1840"/>
                  </a:cubicBezTo>
                  <a:cubicBezTo>
                    <a:pt x="75" y="1673"/>
                    <a:pt x="122" y="1525"/>
                    <a:pt x="159" y="1376"/>
                  </a:cubicBezTo>
                  <a:cubicBezTo>
                    <a:pt x="196" y="1218"/>
                    <a:pt x="252" y="1069"/>
                    <a:pt x="298" y="921"/>
                  </a:cubicBezTo>
                  <a:lnTo>
                    <a:pt x="465" y="465"/>
                  </a:lnTo>
                  <a:cubicBezTo>
                    <a:pt x="521" y="317"/>
                    <a:pt x="568" y="168"/>
                    <a:pt x="6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
            <p:cNvSpPr/>
            <p:nvPr/>
          </p:nvSpPr>
          <p:spPr>
            <a:xfrm>
              <a:off x="5032200" y="1861050"/>
              <a:ext cx="28600" cy="66450"/>
            </a:xfrm>
            <a:custGeom>
              <a:rect b="b" l="l" r="r" t="t"/>
              <a:pathLst>
                <a:path extrusionOk="0" h="2658" w="1144">
                  <a:moveTo>
                    <a:pt x="1" y="0"/>
                  </a:moveTo>
                  <a:lnTo>
                    <a:pt x="307" y="660"/>
                  </a:lnTo>
                  <a:lnTo>
                    <a:pt x="586" y="1329"/>
                  </a:lnTo>
                  <a:cubicBezTo>
                    <a:pt x="753" y="1766"/>
                    <a:pt x="930" y="2212"/>
                    <a:pt x="1143" y="2658"/>
                  </a:cubicBezTo>
                  <a:cubicBezTo>
                    <a:pt x="1078" y="2174"/>
                    <a:pt x="930" y="1710"/>
                    <a:pt x="753" y="1255"/>
                  </a:cubicBezTo>
                  <a:cubicBezTo>
                    <a:pt x="567" y="799"/>
                    <a:pt x="335" y="36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
            <p:cNvSpPr/>
            <p:nvPr/>
          </p:nvSpPr>
          <p:spPr>
            <a:xfrm>
              <a:off x="5039875" y="1847100"/>
              <a:ext cx="21625" cy="46025"/>
            </a:xfrm>
            <a:custGeom>
              <a:rect b="b" l="l" r="r" t="t"/>
              <a:pathLst>
                <a:path extrusionOk="0" h="1841" w="865">
                  <a:moveTo>
                    <a:pt x="0" y="1"/>
                  </a:moveTo>
                  <a:cubicBezTo>
                    <a:pt x="74" y="159"/>
                    <a:pt x="167" y="298"/>
                    <a:pt x="251" y="447"/>
                  </a:cubicBezTo>
                  <a:cubicBezTo>
                    <a:pt x="335" y="596"/>
                    <a:pt x="400" y="735"/>
                    <a:pt x="474" y="884"/>
                  </a:cubicBezTo>
                  <a:cubicBezTo>
                    <a:pt x="613" y="1199"/>
                    <a:pt x="725" y="1515"/>
                    <a:pt x="846" y="1840"/>
                  </a:cubicBezTo>
                  <a:cubicBezTo>
                    <a:pt x="864" y="1664"/>
                    <a:pt x="846" y="1487"/>
                    <a:pt x="808" y="1320"/>
                  </a:cubicBezTo>
                  <a:cubicBezTo>
                    <a:pt x="771" y="1144"/>
                    <a:pt x="716" y="976"/>
                    <a:pt x="651" y="819"/>
                  </a:cubicBezTo>
                  <a:cubicBezTo>
                    <a:pt x="576" y="651"/>
                    <a:pt x="483" y="503"/>
                    <a:pt x="381" y="363"/>
                  </a:cubicBezTo>
                  <a:cubicBezTo>
                    <a:pt x="270" y="224"/>
                    <a:pt x="149"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
            <p:cNvSpPr/>
            <p:nvPr/>
          </p:nvSpPr>
          <p:spPr>
            <a:xfrm>
              <a:off x="4993875" y="1771400"/>
              <a:ext cx="27675" cy="75275"/>
            </a:xfrm>
            <a:custGeom>
              <a:rect b="b" l="l" r="r" t="t"/>
              <a:pathLst>
                <a:path extrusionOk="0" h="3011" w="1107">
                  <a:moveTo>
                    <a:pt x="131" y="0"/>
                  </a:moveTo>
                  <a:lnTo>
                    <a:pt x="131" y="0"/>
                  </a:lnTo>
                  <a:cubicBezTo>
                    <a:pt x="47" y="270"/>
                    <a:pt x="1" y="548"/>
                    <a:pt x="10" y="827"/>
                  </a:cubicBezTo>
                  <a:cubicBezTo>
                    <a:pt x="28" y="1106"/>
                    <a:pt x="84" y="1384"/>
                    <a:pt x="177" y="1654"/>
                  </a:cubicBezTo>
                  <a:cubicBezTo>
                    <a:pt x="372" y="2174"/>
                    <a:pt x="688" y="2657"/>
                    <a:pt x="1106" y="3010"/>
                  </a:cubicBezTo>
                  <a:cubicBezTo>
                    <a:pt x="958" y="2778"/>
                    <a:pt x="818" y="2546"/>
                    <a:pt x="688" y="2314"/>
                  </a:cubicBezTo>
                  <a:cubicBezTo>
                    <a:pt x="558" y="2063"/>
                    <a:pt x="456" y="1830"/>
                    <a:pt x="363" y="1580"/>
                  </a:cubicBezTo>
                  <a:cubicBezTo>
                    <a:pt x="270" y="1338"/>
                    <a:pt x="214" y="1069"/>
                    <a:pt x="168" y="818"/>
                  </a:cubicBezTo>
                  <a:cubicBezTo>
                    <a:pt x="121" y="548"/>
                    <a:pt x="121" y="27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
            <p:cNvSpPr/>
            <p:nvPr/>
          </p:nvSpPr>
          <p:spPr>
            <a:xfrm>
              <a:off x="5015700" y="1776275"/>
              <a:ext cx="15375" cy="59025"/>
            </a:xfrm>
            <a:custGeom>
              <a:rect b="b" l="l" r="r" t="t"/>
              <a:pathLst>
                <a:path extrusionOk="0" h="2361" w="615">
                  <a:moveTo>
                    <a:pt x="233" y="0"/>
                  </a:moveTo>
                  <a:cubicBezTo>
                    <a:pt x="112" y="177"/>
                    <a:pt x="47" y="390"/>
                    <a:pt x="19" y="595"/>
                  </a:cubicBezTo>
                  <a:cubicBezTo>
                    <a:pt x="1" y="809"/>
                    <a:pt x="10" y="1022"/>
                    <a:pt x="47" y="1236"/>
                  </a:cubicBezTo>
                  <a:cubicBezTo>
                    <a:pt x="94" y="1440"/>
                    <a:pt x="159" y="1645"/>
                    <a:pt x="252" y="1840"/>
                  </a:cubicBezTo>
                  <a:cubicBezTo>
                    <a:pt x="345" y="2026"/>
                    <a:pt x="465" y="2211"/>
                    <a:pt x="614" y="2360"/>
                  </a:cubicBezTo>
                  <a:cubicBezTo>
                    <a:pt x="465" y="1979"/>
                    <a:pt x="326" y="1598"/>
                    <a:pt x="242" y="1199"/>
                  </a:cubicBezTo>
                  <a:cubicBezTo>
                    <a:pt x="196" y="1004"/>
                    <a:pt x="187" y="809"/>
                    <a:pt x="177" y="604"/>
                  </a:cubicBezTo>
                  <a:cubicBezTo>
                    <a:pt x="177" y="409"/>
                    <a:pt x="196" y="214"/>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
            <p:cNvSpPr/>
            <p:nvPr/>
          </p:nvSpPr>
          <p:spPr>
            <a:xfrm>
              <a:off x="5003875" y="1759775"/>
              <a:ext cx="8150" cy="45775"/>
            </a:xfrm>
            <a:custGeom>
              <a:rect b="b" l="l" r="r" t="t"/>
              <a:pathLst>
                <a:path extrusionOk="0" h="1831" w="326">
                  <a:moveTo>
                    <a:pt x="325" y="1"/>
                  </a:moveTo>
                  <a:lnTo>
                    <a:pt x="325" y="1"/>
                  </a:lnTo>
                  <a:cubicBezTo>
                    <a:pt x="139" y="270"/>
                    <a:pt x="47" y="577"/>
                    <a:pt x="9" y="892"/>
                  </a:cubicBezTo>
                  <a:cubicBezTo>
                    <a:pt x="0" y="1060"/>
                    <a:pt x="0" y="1218"/>
                    <a:pt x="9" y="1366"/>
                  </a:cubicBezTo>
                  <a:cubicBezTo>
                    <a:pt x="28" y="1534"/>
                    <a:pt x="74" y="1701"/>
                    <a:pt x="158" y="1831"/>
                  </a:cubicBezTo>
                  <a:cubicBezTo>
                    <a:pt x="158" y="1524"/>
                    <a:pt x="167" y="1218"/>
                    <a:pt x="204" y="920"/>
                  </a:cubicBezTo>
                  <a:cubicBezTo>
                    <a:pt x="214" y="762"/>
                    <a:pt x="242" y="614"/>
                    <a:pt x="260" y="465"/>
                  </a:cubicBezTo>
                  <a:cubicBezTo>
                    <a:pt x="288" y="316"/>
                    <a:pt x="307" y="159"/>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
            <p:cNvSpPr/>
            <p:nvPr/>
          </p:nvSpPr>
          <p:spPr>
            <a:xfrm>
              <a:off x="5023600" y="1836650"/>
              <a:ext cx="17450" cy="25575"/>
            </a:xfrm>
            <a:custGeom>
              <a:rect b="b" l="l" r="r" t="t"/>
              <a:pathLst>
                <a:path extrusionOk="0" h="1023" w="698">
                  <a:moveTo>
                    <a:pt x="1" y="1"/>
                  </a:moveTo>
                  <a:cubicBezTo>
                    <a:pt x="1" y="122"/>
                    <a:pt x="29" y="224"/>
                    <a:pt x="75" y="317"/>
                  </a:cubicBezTo>
                  <a:cubicBezTo>
                    <a:pt x="122" y="410"/>
                    <a:pt x="168" y="503"/>
                    <a:pt x="242" y="586"/>
                  </a:cubicBezTo>
                  <a:cubicBezTo>
                    <a:pt x="354" y="772"/>
                    <a:pt x="493" y="921"/>
                    <a:pt x="698" y="1023"/>
                  </a:cubicBezTo>
                  <a:cubicBezTo>
                    <a:pt x="623" y="818"/>
                    <a:pt x="512" y="642"/>
                    <a:pt x="391" y="484"/>
                  </a:cubicBezTo>
                  <a:cubicBezTo>
                    <a:pt x="335" y="400"/>
                    <a:pt x="280" y="317"/>
                    <a:pt x="205" y="233"/>
                  </a:cubicBezTo>
                  <a:cubicBezTo>
                    <a:pt x="140" y="149"/>
                    <a:pt x="75"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
            <p:cNvSpPr/>
            <p:nvPr/>
          </p:nvSpPr>
          <p:spPr>
            <a:xfrm>
              <a:off x="4985750" y="1708225"/>
              <a:ext cx="14875" cy="45300"/>
            </a:xfrm>
            <a:custGeom>
              <a:rect b="b" l="l" r="r" t="t"/>
              <a:pathLst>
                <a:path extrusionOk="0" h="1812" w="595">
                  <a:moveTo>
                    <a:pt x="595" y="0"/>
                  </a:moveTo>
                  <a:cubicBezTo>
                    <a:pt x="456" y="93"/>
                    <a:pt x="335" y="214"/>
                    <a:pt x="242" y="353"/>
                  </a:cubicBezTo>
                  <a:cubicBezTo>
                    <a:pt x="149" y="492"/>
                    <a:pt x="84" y="660"/>
                    <a:pt x="47" y="818"/>
                  </a:cubicBezTo>
                  <a:cubicBezTo>
                    <a:pt x="10" y="985"/>
                    <a:pt x="0" y="1161"/>
                    <a:pt x="10" y="1329"/>
                  </a:cubicBezTo>
                  <a:cubicBezTo>
                    <a:pt x="28" y="1496"/>
                    <a:pt x="75" y="1672"/>
                    <a:pt x="168" y="1812"/>
                  </a:cubicBezTo>
                  <a:cubicBezTo>
                    <a:pt x="140" y="1468"/>
                    <a:pt x="149" y="1171"/>
                    <a:pt x="233" y="864"/>
                  </a:cubicBezTo>
                  <a:cubicBezTo>
                    <a:pt x="270" y="715"/>
                    <a:pt x="316" y="567"/>
                    <a:pt x="381" y="427"/>
                  </a:cubicBezTo>
                  <a:cubicBezTo>
                    <a:pt x="437" y="279"/>
                    <a:pt x="521" y="149"/>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
            <p:cNvSpPr/>
            <p:nvPr/>
          </p:nvSpPr>
          <p:spPr>
            <a:xfrm>
              <a:off x="4998750" y="1720050"/>
              <a:ext cx="13275" cy="38125"/>
            </a:xfrm>
            <a:custGeom>
              <a:rect b="b" l="l" r="r" t="t"/>
              <a:pathLst>
                <a:path extrusionOk="0" h="1525" w="531">
                  <a:moveTo>
                    <a:pt x="530" y="1"/>
                  </a:moveTo>
                  <a:lnTo>
                    <a:pt x="530" y="1"/>
                  </a:lnTo>
                  <a:cubicBezTo>
                    <a:pt x="298" y="159"/>
                    <a:pt x="140" y="419"/>
                    <a:pt x="66" y="688"/>
                  </a:cubicBezTo>
                  <a:cubicBezTo>
                    <a:pt x="29" y="828"/>
                    <a:pt x="1" y="967"/>
                    <a:pt x="19" y="1116"/>
                  </a:cubicBezTo>
                  <a:cubicBezTo>
                    <a:pt x="29" y="1255"/>
                    <a:pt x="66" y="1394"/>
                    <a:pt x="140" y="1525"/>
                  </a:cubicBezTo>
                  <a:cubicBezTo>
                    <a:pt x="140" y="1246"/>
                    <a:pt x="177" y="995"/>
                    <a:pt x="252" y="744"/>
                  </a:cubicBezTo>
                  <a:cubicBezTo>
                    <a:pt x="279" y="614"/>
                    <a:pt x="326" y="503"/>
                    <a:pt x="372" y="372"/>
                  </a:cubicBezTo>
                  <a:cubicBezTo>
                    <a:pt x="419" y="242"/>
                    <a:pt x="484" y="131"/>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
            <p:cNvSpPr/>
            <p:nvPr/>
          </p:nvSpPr>
          <p:spPr>
            <a:xfrm>
              <a:off x="5082150" y="1759550"/>
              <a:ext cx="8375" cy="25800"/>
            </a:xfrm>
            <a:custGeom>
              <a:rect b="b" l="l" r="r" t="t"/>
              <a:pathLst>
                <a:path extrusionOk="0" h="1032" w="335">
                  <a:moveTo>
                    <a:pt x="335" y="0"/>
                  </a:moveTo>
                  <a:cubicBezTo>
                    <a:pt x="195" y="140"/>
                    <a:pt x="102" y="298"/>
                    <a:pt x="47" y="474"/>
                  </a:cubicBezTo>
                  <a:cubicBezTo>
                    <a:pt x="28" y="567"/>
                    <a:pt x="0" y="660"/>
                    <a:pt x="0" y="753"/>
                  </a:cubicBezTo>
                  <a:cubicBezTo>
                    <a:pt x="0" y="846"/>
                    <a:pt x="9" y="948"/>
                    <a:pt x="56" y="1032"/>
                  </a:cubicBezTo>
                  <a:cubicBezTo>
                    <a:pt x="84" y="939"/>
                    <a:pt x="121" y="855"/>
                    <a:pt x="149" y="781"/>
                  </a:cubicBezTo>
                  <a:cubicBezTo>
                    <a:pt x="186" y="697"/>
                    <a:pt x="205" y="613"/>
                    <a:pt x="232" y="530"/>
                  </a:cubicBezTo>
                  <a:cubicBezTo>
                    <a:pt x="279" y="372"/>
                    <a:pt x="325" y="195"/>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
            <p:cNvSpPr/>
            <p:nvPr/>
          </p:nvSpPr>
          <p:spPr>
            <a:xfrm>
              <a:off x="5076325" y="1714975"/>
              <a:ext cx="20000" cy="20675"/>
            </a:xfrm>
            <a:custGeom>
              <a:rect b="b" l="l" r="r" t="t"/>
              <a:pathLst>
                <a:path extrusionOk="0" h="827" w="800">
                  <a:moveTo>
                    <a:pt x="632" y="1"/>
                  </a:moveTo>
                  <a:cubicBezTo>
                    <a:pt x="580" y="1"/>
                    <a:pt x="527" y="10"/>
                    <a:pt x="475" y="27"/>
                  </a:cubicBezTo>
                  <a:cubicBezTo>
                    <a:pt x="363" y="64"/>
                    <a:pt x="270" y="130"/>
                    <a:pt x="196" y="213"/>
                  </a:cubicBezTo>
                  <a:cubicBezTo>
                    <a:pt x="122" y="297"/>
                    <a:pt x="75" y="399"/>
                    <a:pt x="38" y="501"/>
                  </a:cubicBezTo>
                  <a:cubicBezTo>
                    <a:pt x="29" y="566"/>
                    <a:pt x="10" y="613"/>
                    <a:pt x="1" y="668"/>
                  </a:cubicBezTo>
                  <a:lnTo>
                    <a:pt x="1" y="826"/>
                  </a:lnTo>
                  <a:cubicBezTo>
                    <a:pt x="38" y="780"/>
                    <a:pt x="57" y="733"/>
                    <a:pt x="84" y="687"/>
                  </a:cubicBezTo>
                  <a:cubicBezTo>
                    <a:pt x="103" y="641"/>
                    <a:pt x="140" y="613"/>
                    <a:pt x="168" y="566"/>
                  </a:cubicBezTo>
                  <a:cubicBezTo>
                    <a:pt x="224" y="483"/>
                    <a:pt x="270" y="399"/>
                    <a:pt x="326" y="343"/>
                  </a:cubicBezTo>
                  <a:cubicBezTo>
                    <a:pt x="456" y="204"/>
                    <a:pt x="595" y="102"/>
                    <a:pt x="800" y="37"/>
                  </a:cubicBezTo>
                  <a:cubicBezTo>
                    <a:pt x="746" y="12"/>
                    <a:pt x="689" y="1"/>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
            <p:cNvSpPr/>
            <p:nvPr/>
          </p:nvSpPr>
          <p:spPr>
            <a:xfrm>
              <a:off x="5067275" y="1860350"/>
              <a:ext cx="6525" cy="22775"/>
            </a:xfrm>
            <a:custGeom>
              <a:rect b="b" l="l" r="r" t="t"/>
              <a:pathLst>
                <a:path extrusionOk="0" h="911" w="261">
                  <a:moveTo>
                    <a:pt x="0" y="0"/>
                  </a:moveTo>
                  <a:cubicBezTo>
                    <a:pt x="0" y="93"/>
                    <a:pt x="19" y="158"/>
                    <a:pt x="28" y="242"/>
                  </a:cubicBezTo>
                  <a:cubicBezTo>
                    <a:pt x="38" y="326"/>
                    <a:pt x="47" y="391"/>
                    <a:pt x="66" y="465"/>
                  </a:cubicBezTo>
                  <a:lnTo>
                    <a:pt x="140" y="911"/>
                  </a:lnTo>
                  <a:cubicBezTo>
                    <a:pt x="205" y="846"/>
                    <a:pt x="233" y="762"/>
                    <a:pt x="251" y="679"/>
                  </a:cubicBezTo>
                  <a:cubicBezTo>
                    <a:pt x="261" y="604"/>
                    <a:pt x="261" y="511"/>
                    <a:pt x="251" y="428"/>
                  </a:cubicBezTo>
                  <a:cubicBezTo>
                    <a:pt x="214" y="261"/>
                    <a:pt x="140" y="10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
            <p:cNvSpPr/>
            <p:nvPr/>
          </p:nvSpPr>
          <p:spPr>
            <a:xfrm>
              <a:off x="5101875" y="1698150"/>
              <a:ext cx="14200" cy="24250"/>
            </a:xfrm>
            <a:custGeom>
              <a:rect b="b" l="l" r="r" t="t"/>
              <a:pathLst>
                <a:path extrusionOk="0" h="970" w="568">
                  <a:moveTo>
                    <a:pt x="66" y="0"/>
                  </a:moveTo>
                  <a:cubicBezTo>
                    <a:pt x="44" y="0"/>
                    <a:pt x="22" y="2"/>
                    <a:pt x="1" y="3"/>
                  </a:cubicBezTo>
                  <a:cubicBezTo>
                    <a:pt x="84" y="69"/>
                    <a:pt x="168" y="115"/>
                    <a:pt x="224" y="189"/>
                  </a:cubicBezTo>
                  <a:cubicBezTo>
                    <a:pt x="280" y="254"/>
                    <a:pt x="326" y="329"/>
                    <a:pt x="354" y="412"/>
                  </a:cubicBezTo>
                  <a:cubicBezTo>
                    <a:pt x="410" y="570"/>
                    <a:pt x="419" y="756"/>
                    <a:pt x="456" y="970"/>
                  </a:cubicBezTo>
                  <a:cubicBezTo>
                    <a:pt x="512" y="877"/>
                    <a:pt x="549" y="784"/>
                    <a:pt x="558" y="663"/>
                  </a:cubicBezTo>
                  <a:cubicBezTo>
                    <a:pt x="568" y="561"/>
                    <a:pt x="558" y="449"/>
                    <a:pt x="521" y="338"/>
                  </a:cubicBezTo>
                  <a:cubicBezTo>
                    <a:pt x="493" y="236"/>
                    <a:pt x="410" y="134"/>
                    <a:pt x="317" y="69"/>
                  </a:cubicBezTo>
                  <a:cubicBezTo>
                    <a:pt x="243" y="17"/>
                    <a:pt x="152"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
            <p:cNvSpPr/>
            <p:nvPr/>
          </p:nvSpPr>
          <p:spPr>
            <a:xfrm>
              <a:off x="5014550" y="1644750"/>
              <a:ext cx="76450" cy="44450"/>
            </a:xfrm>
            <a:custGeom>
              <a:rect b="b" l="l" r="r" t="t"/>
              <a:pathLst>
                <a:path extrusionOk="0" h="1778" w="3058">
                  <a:moveTo>
                    <a:pt x="2821" y="0"/>
                  </a:moveTo>
                  <a:cubicBezTo>
                    <a:pt x="2744" y="0"/>
                    <a:pt x="2667" y="7"/>
                    <a:pt x="2593" y="12"/>
                  </a:cubicBezTo>
                  <a:cubicBezTo>
                    <a:pt x="2435" y="30"/>
                    <a:pt x="2277" y="58"/>
                    <a:pt x="2128" y="96"/>
                  </a:cubicBezTo>
                  <a:cubicBezTo>
                    <a:pt x="1821" y="161"/>
                    <a:pt x="1533" y="291"/>
                    <a:pt x="1255" y="430"/>
                  </a:cubicBezTo>
                  <a:cubicBezTo>
                    <a:pt x="976" y="588"/>
                    <a:pt x="734" y="783"/>
                    <a:pt x="511" y="1006"/>
                  </a:cubicBezTo>
                  <a:cubicBezTo>
                    <a:pt x="288" y="1220"/>
                    <a:pt x="131" y="1498"/>
                    <a:pt x="0" y="1777"/>
                  </a:cubicBezTo>
                  <a:cubicBezTo>
                    <a:pt x="196" y="1536"/>
                    <a:pt x="391" y="1313"/>
                    <a:pt x="614" y="1118"/>
                  </a:cubicBezTo>
                  <a:cubicBezTo>
                    <a:pt x="846" y="922"/>
                    <a:pt x="1087" y="746"/>
                    <a:pt x="1348" y="607"/>
                  </a:cubicBezTo>
                  <a:cubicBezTo>
                    <a:pt x="1608" y="467"/>
                    <a:pt x="1877" y="337"/>
                    <a:pt x="2165" y="235"/>
                  </a:cubicBezTo>
                  <a:cubicBezTo>
                    <a:pt x="2305" y="188"/>
                    <a:pt x="2463" y="142"/>
                    <a:pt x="2602" y="96"/>
                  </a:cubicBezTo>
                  <a:cubicBezTo>
                    <a:pt x="2751" y="77"/>
                    <a:pt x="2899" y="30"/>
                    <a:pt x="3057" y="30"/>
                  </a:cubicBezTo>
                  <a:cubicBezTo>
                    <a:pt x="2978" y="7"/>
                    <a:pt x="2899" y="0"/>
                    <a:pt x="28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
            <p:cNvSpPr/>
            <p:nvPr/>
          </p:nvSpPr>
          <p:spPr>
            <a:xfrm>
              <a:off x="4997600" y="1684050"/>
              <a:ext cx="34150" cy="43925"/>
            </a:xfrm>
            <a:custGeom>
              <a:rect b="b" l="l" r="r" t="t"/>
              <a:pathLst>
                <a:path extrusionOk="0" h="1757" w="1366">
                  <a:moveTo>
                    <a:pt x="1366" y="1"/>
                  </a:moveTo>
                  <a:lnTo>
                    <a:pt x="1366" y="1"/>
                  </a:lnTo>
                  <a:cubicBezTo>
                    <a:pt x="1050" y="224"/>
                    <a:pt x="790" y="484"/>
                    <a:pt x="548" y="763"/>
                  </a:cubicBezTo>
                  <a:cubicBezTo>
                    <a:pt x="437" y="921"/>
                    <a:pt x="316" y="1069"/>
                    <a:pt x="223" y="1227"/>
                  </a:cubicBezTo>
                  <a:cubicBezTo>
                    <a:pt x="130" y="1394"/>
                    <a:pt x="37" y="1571"/>
                    <a:pt x="0" y="1757"/>
                  </a:cubicBezTo>
                  <a:cubicBezTo>
                    <a:pt x="112" y="1599"/>
                    <a:pt x="223" y="1459"/>
                    <a:pt x="344" y="1311"/>
                  </a:cubicBezTo>
                  <a:lnTo>
                    <a:pt x="688" y="893"/>
                  </a:lnTo>
                  <a:cubicBezTo>
                    <a:pt x="929" y="605"/>
                    <a:pt x="1162" y="326"/>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
            <p:cNvSpPr/>
            <p:nvPr/>
          </p:nvSpPr>
          <p:spPr>
            <a:xfrm>
              <a:off x="5068900" y="1650825"/>
              <a:ext cx="345275" cy="115025"/>
            </a:xfrm>
            <a:custGeom>
              <a:rect b="b" l="l" r="r" t="t"/>
              <a:pathLst>
                <a:path extrusionOk="0" h="4601" w="13811">
                  <a:moveTo>
                    <a:pt x="9385" y="0"/>
                  </a:moveTo>
                  <a:cubicBezTo>
                    <a:pt x="5987" y="0"/>
                    <a:pt x="808" y="3966"/>
                    <a:pt x="85" y="4533"/>
                  </a:cubicBezTo>
                  <a:lnTo>
                    <a:pt x="85" y="4533"/>
                  </a:lnTo>
                  <a:cubicBezTo>
                    <a:pt x="2469" y="2740"/>
                    <a:pt x="13810" y="1168"/>
                    <a:pt x="10360" y="131"/>
                  </a:cubicBezTo>
                  <a:cubicBezTo>
                    <a:pt x="10058" y="41"/>
                    <a:pt x="9730" y="0"/>
                    <a:pt x="9385" y="0"/>
                  </a:cubicBezTo>
                  <a:close/>
                  <a:moveTo>
                    <a:pt x="85" y="4533"/>
                  </a:moveTo>
                  <a:cubicBezTo>
                    <a:pt x="56" y="4555"/>
                    <a:pt x="27" y="4578"/>
                    <a:pt x="1" y="4600"/>
                  </a:cubicBezTo>
                  <a:cubicBezTo>
                    <a:pt x="1" y="4600"/>
                    <a:pt x="30" y="4577"/>
                    <a:pt x="85" y="4533"/>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
            <p:cNvSpPr/>
            <p:nvPr/>
          </p:nvSpPr>
          <p:spPr>
            <a:xfrm>
              <a:off x="5065650" y="1648450"/>
              <a:ext cx="283175" cy="119225"/>
            </a:xfrm>
            <a:custGeom>
              <a:rect b="b" l="l" r="r" t="t"/>
              <a:pathLst>
                <a:path extrusionOk="0" h="4769" w="11327">
                  <a:moveTo>
                    <a:pt x="9526" y="183"/>
                  </a:moveTo>
                  <a:cubicBezTo>
                    <a:pt x="9806" y="183"/>
                    <a:pt x="10084" y="211"/>
                    <a:pt x="10360" y="273"/>
                  </a:cubicBezTo>
                  <a:cubicBezTo>
                    <a:pt x="10508" y="310"/>
                    <a:pt x="10917" y="393"/>
                    <a:pt x="10982" y="561"/>
                  </a:cubicBezTo>
                  <a:cubicBezTo>
                    <a:pt x="11001" y="598"/>
                    <a:pt x="11010" y="635"/>
                    <a:pt x="11001" y="672"/>
                  </a:cubicBezTo>
                  <a:cubicBezTo>
                    <a:pt x="11010" y="700"/>
                    <a:pt x="11001" y="747"/>
                    <a:pt x="10964" y="784"/>
                  </a:cubicBezTo>
                  <a:cubicBezTo>
                    <a:pt x="10796" y="997"/>
                    <a:pt x="10332" y="1155"/>
                    <a:pt x="10183" y="1211"/>
                  </a:cubicBezTo>
                  <a:cubicBezTo>
                    <a:pt x="8557" y="1889"/>
                    <a:pt x="6783" y="2252"/>
                    <a:pt x="5083" y="2725"/>
                  </a:cubicBezTo>
                  <a:cubicBezTo>
                    <a:pt x="4061" y="3004"/>
                    <a:pt x="3039" y="3292"/>
                    <a:pt x="2054" y="3655"/>
                  </a:cubicBezTo>
                  <a:cubicBezTo>
                    <a:pt x="1812" y="3747"/>
                    <a:pt x="1552" y="3831"/>
                    <a:pt x="1310" y="3933"/>
                  </a:cubicBezTo>
                  <a:cubicBezTo>
                    <a:pt x="1942" y="3478"/>
                    <a:pt x="2583" y="3051"/>
                    <a:pt x="3252" y="2642"/>
                  </a:cubicBezTo>
                  <a:cubicBezTo>
                    <a:pt x="4971" y="1573"/>
                    <a:pt x="6931" y="449"/>
                    <a:pt x="8975" y="217"/>
                  </a:cubicBezTo>
                  <a:cubicBezTo>
                    <a:pt x="9159" y="195"/>
                    <a:pt x="9343" y="183"/>
                    <a:pt x="9526" y="183"/>
                  </a:cubicBezTo>
                  <a:close/>
                  <a:moveTo>
                    <a:pt x="9373" y="1"/>
                  </a:moveTo>
                  <a:cubicBezTo>
                    <a:pt x="7515" y="1"/>
                    <a:pt x="5599" y="1030"/>
                    <a:pt x="4051" y="1908"/>
                  </a:cubicBezTo>
                  <a:cubicBezTo>
                    <a:pt x="2648" y="2716"/>
                    <a:pt x="1292" y="3617"/>
                    <a:pt x="19" y="4630"/>
                  </a:cubicBezTo>
                  <a:cubicBezTo>
                    <a:pt x="0" y="4639"/>
                    <a:pt x="0" y="4667"/>
                    <a:pt x="10" y="4686"/>
                  </a:cubicBezTo>
                  <a:cubicBezTo>
                    <a:pt x="32" y="4730"/>
                    <a:pt x="107" y="4768"/>
                    <a:pt x="165" y="4768"/>
                  </a:cubicBezTo>
                  <a:cubicBezTo>
                    <a:pt x="180" y="4768"/>
                    <a:pt x="193" y="4766"/>
                    <a:pt x="205" y="4760"/>
                  </a:cubicBezTo>
                  <a:cubicBezTo>
                    <a:pt x="790" y="4277"/>
                    <a:pt x="1543" y="4026"/>
                    <a:pt x="2240" y="3766"/>
                  </a:cubicBezTo>
                  <a:cubicBezTo>
                    <a:pt x="3243" y="3413"/>
                    <a:pt x="4265" y="3116"/>
                    <a:pt x="5296" y="2837"/>
                  </a:cubicBezTo>
                  <a:cubicBezTo>
                    <a:pt x="7034" y="2363"/>
                    <a:pt x="8892" y="2019"/>
                    <a:pt x="10546" y="1258"/>
                  </a:cubicBezTo>
                  <a:cubicBezTo>
                    <a:pt x="10778" y="1155"/>
                    <a:pt x="11326" y="951"/>
                    <a:pt x="11233" y="598"/>
                  </a:cubicBezTo>
                  <a:cubicBezTo>
                    <a:pt x="11122" y="208"/>
                    <a:pt x="10285" y="78"/>
                    <a:pt x="9988" y="40"/>
                  </a:cubicBezTo>
                  <a:cubicBezTo>
                    <a:pt x="9784" y="14"/>
                    <a:pt x="9579" y="1"/>
                    <a:pt x="9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
            <p:cNvSpPr/>
            <p:nvPr/>
          </p:nvSpPr>
          <p:spPr>
            <a:xfrm>
              <a:off x="5314175" y="1663625"/>
              <a:ext cx="9100" cy="8300"/>
            </a:xfrm>
            <a:custGeom>
              <a:rect b="b" l="l" r="r" t="t"/>
              <a:pathLst>
                <a:path extrusionOk="0" h="332" w="364">
                  <a:moveTo>
                    <a:pt x="18" y="111"/>
                  </a:moveTo>
                  <a:cubicBezTo>
                    <a:pt x="13" y="121"/>
                    <a:pt x="10" y="131"/>
                    <a:pt x="10" y="140"/>
                  </a:cubicBezTo>
                  <a:cubicBezTo>
                    <a:pt x="11" y="130"/>
                    <a:pt x="14" y="121"/>
                    <a:pt x="18" y="111"/>
                  </a:cubicBezTo>
                  <a:close/>
                  <a:moveTo>
                    <a:pt x="186" y="0"/>
                  </a:moveTo>
                  <a:cubicBezTo>
                    <a:pt x="107" y="0"/>
                    <a:pt x="41" y="55"/>
                    <a:pt x="18" y="111"/>
                  </a:cubicBezTo>
                  <a:lnTo>
                    <a:pt x="18" y="111"/>
                  </a:lnTo>
                  <a:cubicBezTo>
                    <a:pt x="29" y="89"/>
                    <a:pt x="52" y="66"/>
                    <a:pt x="84" y="47"/>
                  </a:cubicBezTo>
                  <a:cubicBezTo>
                    <a:pt x="98" y="42"/>
                    <a:pt x="114" y="40"/>
                    <a:pt x="132" y="40"/>
                  </a:cubicBezTo>
                  <a:cubicBezTo>
                    <a:pt x="149" y="40"/>
                    <a:pt x="168" y="42"/>
                    <a:pt x="186" y="47"/>
                  </a:cubicBezTo>
                  <a:cubicBezTo>
                    <a:pt x="242" y="74"/>
                    <a:pt x="270" y="130"/>
                    <a:pt x="252" y="177"/>
                  </a:cubicBezTo>
                  <a:cubicBezTo>
                    <a:pt x="242" y="223"/>
                    <a:pt x="205" y="279"/>
                    <a:pt x="140" y="279"/>
                  </a:cubicBezTo>
                  <a:cubicBezTo>
                    <a:pt x="103" y="279"/>
                    <a:pt x="66" y="270"/>
                    <a:pt x="47" y="251"/>
                  </a:cubicBezTo>
                  <a:cubicBezTo>
                    <a:pt x="10" y="223"/>
                    <a:pt x="10" y="177"/>
                    <a:pt x="10" y="140"/>
                  </a:cubicBezTo>
                  <a:lnTo>
                    <a:pt x="10" y="140"/>
                  </a:lnTo>
                  <a:cubicBezTo>
                    <a:pt x="1" y="214"/>
                    <a:pt x="38" y="307"/>
                    <a:pt x="131" y="325"/>
                  </a:cubicBezTo>
                  <a:cubicBezTo>
                    <a:pt x="150" y="329"/>
                    <a:pt x="168" y="331"/>
                    <a:pt x="186" y="331"/>
                  </a:cubicBezTo>
                  <a:cubicBezTo>
                    <a:pt x="211" y="331"/>
                    <a:pt x="237" y="327"/>
                    <a:pt x="270" y="316"/>
                  </a:cubicBezTo>
                  <a:cubicBezTo>
                    <a:pt x="317" y="297"/>
                    <a:pt x="335" y="251"/>
                    <a:pt x="344" y="205"/>
                  </a:cubicBezTo>
                  <a:cubicBezTo>
                    <a:pt x="363" y="158"/>
                    <a:pt x="344" y="93"/>
                    <a:pt x="317" y="65"/>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
            <p:cNvSpPr/>
            <p:nvPr/>
          </p:nvSpPr>
          <p:spPr>
            <a:xfrm>
              <a:off x="5294200" y="1658975"/>
              <a:ext cx="8850" cy="8475"/>
            </a:xfrm>
            <a:custGeom>
              <a:rect b="b" l="l" r="r" t="t"/>
              <a:pathLst>
                <a:path extrusionOk="0" h="339" w="354">
                  <a:moveTo>
                    <a:pt x="186" y="0"/>
                  </a:moveTo>
                  <a:cubicBezTo>
                    <a:pt x="94" y="0"/>
                    <a:pt x="19" y="75"/>
                    <a:pt x="10" y="140"/>
                  </a:cubicBezTo>
                  <a:cubicBezTo>
                    <a:pt x="19" y="112"/>
                    <a:pt x="47" y="75"/>
                    <a:pt x="75" y="47"/>
                  </a:cubicBezTo>
                  <a:cubicBezTo>
                    <a:pt x="94" y="42"/>
                    <a:pt x="112" y="40"/>
                    <a:pt x="131" y="40"/>
                  </a:cubicBezTo>
                  <a:cubicBezTo>
                    <a:pt x="149" y="40"/>
                    <a:pt x="168" y="42"/>
                    <a:pt x="186" y="47"/>
                  </a:cubicBezTo>
                  <a:cubicBezTo>
                    <a:pt x="242" y="75"/>
                    <a:pt x="261" y="130"/>
                    <a:pt x="252" y="177"/>
                  </a:cubicBezTo>
                  <a:cubicBezTo>
                    <a:pt x="242" y="223"/>
                    <a:pt x="205" y="279"/>
                    <a:pt x="140" y="279"/>
                  </a:cubicBezTo>
                  <a:cubicBezTo>
                    <a:pt x="103" y="279"/>
                    <a:pt x="66" y="270"/>
                    <a:pt x="47" y="251"/>
                  </a:cubicBezTo>
                  <a:cubicBezTo>
                    <a:pt x="10" y="223"/>
                    <a:pt x="10" y="177"/>
                    <a:pt x="10" y="140"/>
                  </a:cubicBezTo>
                  <a:lnTo>
                    <a:pt x="10" y="140"/>
                  </a:lnTo>
                  <a:cubicBezTo>
                    <a:pt x="1" y="214"/>
                    <a:pt x="29" y="307"/>
                    <a:pt x="121" y="326"/>
                  </a:cubicBezTo>
                  <a:cubicBezTo>
                    <a:pt x="142" y="334"/>
                    <a:pt x="163" y="338"/>
                    <a:pt x="184" y="338"/>
                  </a:cubicBezTo>
                  <a:cubicBezTo>
                    <a:pt x="210" y="338"/>
                    <a:pt x="235" y="332"/>
                    <a:pt x="261" y="316"/>
                  </a:cubicBezTo>
                  <a:cubicBezTo>
                    <a:pt x="307" y="298"/>
                    <a:pt x="335" y="251"/>
                    <a:pt x="344" y="205"/>
                  </a:cubicBezTo>
                  <a:cubicBezTo>
                    <a:pt x="354" y="158"/>
                    <a:pt x="344" y="93"/>
                    <a:pt x="307" y="65"/>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
            <p:cNvSpPr/>
            <p:nvPr/>
          </p:nvSpPr>
          <p:spPr>
            <a:xfrm>
              <a:off x="5289550" y="1671750"/>
              <a:ext cx="8850" cy="8475"/>
            </a:xfrm>
            <a:custGeom>
              <a:rect b="b" l="l" r="r" t="t"/>
              <a:pathLst>
                <a:path extrusionOk="0" h="339" w="354">
                  <a:moveTo>
                    <a:pt x="187" y="0"/>
                  </a:moveTo>
                  <a:cubicBezTo>
                    <a:pt x="94" y="0"/>
                    <a:pt x="19" y="75"/>
                    <a:pt x="10" y="140"/>
                  </a:cubicBezTo>
                  <a:cubicBezTo>
                    <a:pt x="19" y="93"/>
                    <a:pt x="47" y="75"/>
                    <a:pt x="75" y="47"/>
                  </a:cubicBezTo>
                  <a:cubicBezTo>
                    <a:pt x="94" y="42"/>
                    <a:pt x="112" y="40"/>
                    <a:pt x="131" y="40"/>
                  </a:cubicBezTo>
                  <a:cubicBezTo>
                    <a:pt x="150" y="40"/>
                    <a:pt x="168" y="42"/>
                    <a:pt x="187" y="47"/>
                  </a:cubicBezTo>
                  <a:cubicBezTo>
                    <a:pt x="242" y="75"/>
                    <a:pt x="261" y="130"/>
                    <a:pt x="252" y="177"/>
                  </a:cubicBezTo>
                  <a:cubicBezTo>
                    <a:pt x="242" y="223"/>
                    <a:pt x="205" y="279"/>
                    <a:pt x="140" y="279"/>
                  </a:cubicBezTo>
                  <a:cubicBezTo>
                    <a:pt x="103" y="279"/>
                    <a:pt x="66" y="270"/>
                    <a:pt x="47" y="251"/>
                  </a:cubicBezTo>
                  <a:cubicBezTo>
                    <a:pt x="10" y="223"/>
                    <a:pt x="10" y="177"/>
                    <a:pt x="10" y="140"/>
                  </a:cubicBezTo>
                  <a:lnTo>
                    <a:pt x="10" y="140"/>
                  </a:lnTo>
                  <a:cubicBezTo>
                    <a:pt x="1" y="214"/>
                    <a:pt x="47" y="307"/>
                    <a:pt x="122" y="326"/>
                  </a:cubicBezTo>
                  <a:cubicBezTo>
                    <a:pt x="143" y="334"/>
                    <a:pt x="163" y="338"/>
                    <a:pt x="184" y="338"/>
                  </a:cubicBezTo>
                  <a:cubicBezTo>
                    <a:pt x="210" y="338"/>
                    <a:pt x="235" y="332"/>
                    <a:pt x="261" y="316"/>
                  </a:cubicBezTo>
                  <a:cubicBezTo>
                    <a:pt x="307" y="298"/>
                    <a:pt x="335" y="251"/>
                    <a:pt x="345" y="205"/>
                  </a:cubicBezTo>
                  <a:cubicBezTo>
                    <a:pt x="354" y="158"/>
                    <a:pt x="345" y="93"/>
                    <a:pt x="307" y="65"/>
                  </a:cubicBezTo>
                  <a:cubicBezTo>
                    <a:pt x="280" y="28"/>
                    <a:pt x="233" y="0"/>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
            <p:cNvSpPr/>
            <p:nvPr/>
          </p:nvSpPr>
          <p:spPr>
            <a:xfrm>
              <a:off x="5271200" y="1664775"/>
              <a:ext cx="9100" cy="8475"/>
            </a:xfrm>
            <a:custGeom>
              <a:rect b="b" l="l" r="r" t="t"/>
              <a:pathLst>
                <a:path extrusionOk="0" h="339" w="364">
                  <a:moveTo>
                    <a:pt x="187" y="1"/>
                  </a:moveTo>
                  <a:cubicBezTo>
                    <a:pt x="94" y="1"/>
                    <a:pt x="19" y="75"/>
                    <a:pt x="10" y="140"/>
                  </a:cubicBezTo>
                  <a:cubicBezTo>
                    <a:pt x="19" y="112"/>
                    <a:pt x="47" y="75"/>
                    <a:pt x="75" y="47"/>
                  </a:cubicBezTo>
                  <a:cubicBezTo>
                    <a:pt x="94" y="42"/>
                    <a:pt x="112" y="40"/>
                    <a:pt x="131" y="40"/>
                  </a:cubicBezTo>
                  <a:cubicBezTo>
                    <a:pt x="150" y="40"/>
                    <a:pt x="168" y="42"/>
                    <a:pt x="187" y="47"/>
                  </a:cubicBezTo>
                  <a:cubicBezTo>
                    <a:pt x="242" y="75"/>
                    <a:pt x="261" y="131"/>
                    <a:pt x="252" y="177"/>
                  </a:cubicBezTo>
                  <a:cubicBezTo>
                    <a:pt x="242" y="224"/>
                    <a:pt x="205" y="279"/>
                    <a:pt x="140" y="279"/>
                  </a:cubicBezTo>
                  <a:cubicBezTo>
                    <a:pt x="103" y="279"/>
                    <a:pt x="66" y="270"/>
                    <a:pt x="47" y="251"/>
                  </a:cubicBezTo>
                  <a:cubicBezTo>
                    <a:pt x="10" y="224"/>
                    <a:pt x="10" y="177"/>
                    <a:pt x="10" y="140"/>
                  </a:cubicBezTo>
                  <a:lnTo>
                    <a:pt x="10" y="140"/>
                  </a:lnTo>
                  <a:cubicBezTo>
                    <a:pt x="1" y="224"/>
                    <a:pt x="38" y="307"/>
                    <a:pt x="122" y="326"/>
                  </a:cubicBezTo>
                  <a:cubicBezTo>
                    <a:pt x="143" y="334"/>
                    <a:pt x="163" y="339"/>
                    <a:pt x="184" y="339"/>
                  </a:cubicBezTo>
                  <a:cubicBezTo>
                    <a:pt x="210" y="339"/>
                    <a:pt x="235" y="332"/>
                    <a:pt x="261" y="317"/>
                  </a:cubicBezTo>
                  <a:cubicBezTo>
                    <a:pt x="307" y="298"/>
                    <a:pt x="335" y="251"/>
                    <a:pt x="345" y="205"/>
                  </a:cubicBezTo>
                  <a:cubicBezTo>
                    <a:pt x="363" y="159"/>
                    <a:pt x="345" y="94"/>
                    <a:pt x="307" y="66"/>
                  </a:cubicBezTo>
                  <a:cubicBezTo>
                    <a:pt x="280" y="28"/>
                    <a:pt x="23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
            <p:cNvSpPr/>
            <p:nvPr/>
          </p:nvSpPr>
          <p:spPr>
            <a:xfrm>
              <a:off x="5251925" y="1684975"/>
              <a:ext cx="9100" cy="8300"/>
            </a:xfrm>
            <a:custGeom>
              <a:rect b="b" l="l" r="r" t="t"/>
              <a:pathLst>
                <a:path extrusionOk="0" h="332" w="364">
                  <a:moveTo>
                    <a:pt x="44" y="75"/>
                  </a:moveTo>
                  <a:cubicBezTo>
                    <a:pt x="27" y="94"/>
                    <a:pt x="19" y="117"/>
                    <a:pt x="19" y="140"/>
                  </a:cubicBezTo>
                  <a:cubicBezTo>
                    <a:pt x="22" y="117"/>
                    <a:pt x="31" y="95"/>
                    <a:pt x="44" y="75"/>
                  </a:cubicBezTo>
                  <a:close/>
                  <a:moveTo>
                    <a:pt x="187" y="1"/>
                  </a:moveTo>
                  <a:cubicBezTo>
                    <a:pt x="123" y="1"/>
                    <a:pt x="72" y="32"/>
                    <a:pt x="44" y="75"/>
                  </a:cubicBezTo>
                  <a:lnTo>
                    <a:pt x="44" y="75"/>
                  </a:lnTo>
                  <a:cubicBezTo>
                    <a:pt x="54" y="64"/>
                    <a:pt x="67" y="54"/>
                    <a:pt x="84" y="47"/>
                  </a:cubicBezTo>
                  <a:cubicBezTo>
                    <a:pt x="103" y="38"/>
                    <a:pt x="122" y="33"/>
                    <a:pt x="139" y="33"/>
                  </a:cubicBezTo>
                  <a:cubicBezTo>
                    <a:pt x="156" y="33"/>
                    <a:pt x="173" y="38"/>
                    <a:pt x="187" y="47"/>
                  </a:cubicBezTo>
                  <a:cubicBezTo>
                    <a:pt x="252" y="66"/>
                    <a:pt x="270" y="122"/>
                    <a:pt x="261" y="168"/>
                  </a:cubicBezTo>
                  <a:cubicBezTo>
                    <a:pt x="252" y="215"/>
                    <a:pt x="214" y="280"/>
                    <a:pt x="140" y="280"/>
                  </a:cubicBezTo>
                  <a:cubicBezTo>
                    <a:pt x="112" y="280"/>
                    <a:pt x="75" y="261"/>
                    <a:pt x="47" y="242"/>
                  </a:cubicBezTo>
                  <a:cubicBezTo>
                    <a:pt x="19" y="215"/>
                    <a:pt x="19" y="168"/>
                    <a:pt x="19" y="140"/>
                  </a:cubicBezTo>
                  <a:lnTo>
                    <a:pt x="19" y="140"/>
                  </a:lnTo>
                  <a:cubicBezTo>
                    <a:pt x="1" y="205"/>
                    <a:pt x="38" y="298"/>
                    <a:pt x="131" y="326"/>
                  </a:cubicBezTo>
                  <a:cubicBezTo>
                    <a:pt x="148" y="329"/>
                    <a:pt x="165" y="332"/>
                    <a:pt x="182" y="332"/>
                  </a:cubicBezTo>
                  <a:cubicBezTo>
                    <a:pt x="211" y="332"/>
                    <a:pt x="241" y="325"/>
                    <a:pt x="270" y="308"/>
                  </a:cubicBezTo>
                  <a:cubicBezTo>
                    <a:pt x="317" y="289"/>
                    <a:pt x="344" y="242"/>
                    <a:pt x="354" y="196"/>
                  </a:cubicBezTo>
                  <a:cubicBezTo>
                    <a:pt x="363" y="150"/>
                    <a:pt x="354" y="94"/>
                    <a:pt x="317" y="57"/>
                  </a:cubicBezTo>
                  <a:cubicBezTo>
                    <a:pt x="279" y="20"/>
                    <a:pt x="23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
            <p:cNvSpPr/>
            <p:nvPr/>
          </p:nvSpPr>
          <p:spPr>
            <a:xfrm>
              <a:off x="5236600" y="1675000"/>
              <a:ext cx="9075" cy="8300"/>
            </a:xfrm>
            <a:custGeom>
              <a:rect b="b" l="l" r="r" t="t"/>
              <a:pathLst>
                <a:path extrusionOk="0" h="332" w="363">
                  <a:moveTo>
                    <a:pt x="61" y="55"/>
                  </a:moveTo>
                  <a:lnTo>
                    <a:pt x="61" y="55"/>
                  </a:lnTo>
                  <a:cubicBezTo>
                    <a:pt x="29" y="70"/>
                    <a:pt x="10" y="102"/>
                    <a:pt x="10" y="140"/>
                  </a:cubicBezTo>
                  <a:cubicBezTo>
                    <a:pt x="18" y="111"/>
                    <a:pt x="36" y="80"/>
                    <a:pt x="61" y="55"/>
                  </a:cubicBezTo>
                  <a:close/>
                  <a:moveTo>
                    <a:pt x="186" y="0"/>
                  </a:moveTo>
                  <a:cubicBezTo>
                    <a:pt x="135" y="0"/>
                    <a:pt x="92" y="23"/>
                    <a:pt x="61" y="55"/>
                  </a:cubicBezTo>
                  <a:lnTo>
                    <a:pt x="61" y="55"/>
                  </a:lnTo>
                  <a:cubicBezTo>
                    <a:pt x="68" y="51"/>
                    <a:pt x="76" y="49"/>
                    <a:pt x="84" y="47"/>
                  </a:cubicBezTo>
                  <a:cubicBezTo>
                    <a:pt x="103" y="42"/>
                    <a:pt x="119" y="40"/>
                    <a:pt x="135" y="40"/>
                  </a:cubicBezTo>
                  <a:cubicBezTo>
                    <a:pt x="152" y="40"/>
                    <a:pt x="168" y="42"/>
                    <a:pt x="186" y="47"/>
                  </a:cubicBezTo>
                  <a:cubicBezTo>
                    <a:pt x="242" y="75"/>
                    <a:pt x="270" y="130"/>
                    <a:pt x="261" y="177"/>
                  </a:cubicBezTo>
                  <a:cubicBezTo>
                    <a:pt x="242" y="223"/>
                    <a:pt x="214" y="279"/>
                    <a:pt x="140" y="279"/>
                  </a:cubicBezTo>
                  <a:cubicBezTo>
                    <a:pt x="103" y="279"/>
                    <a:pt x="75" y="270"/>
                    <a:pt x="47" y="242"/>
                  </a:cubicBezTo>
                  <a:cubicBezTo>
                    <a:pt x="10" y="223"/>
                    <a:pt x="10" y="177"/>
                    <a:pt x="10" y="140"/>
                  </a:cubicBezTo>
                  <a:lnTo>
                    <a:pt x="10" y="140"/>
                  </a:lnTo>
                  <a:cubicBezTo>
                    <a:pt x="1" y="214"/>
                    <a:pt x="38" y="288"/>
                    <a:pt x="131" y="326"/>
                  </a:cubicBezTo>
                  <a:cubicBezTo>
                    <a:pt x="150" y="329"/>
                    <a:pt x="169" y="332"/>
                    <a:pt x="188" y="332"/>
                  </a:cubicBezTo>
                  <a:cubicBezTo>
                    <a:pt x="216" y="332"/>
                    <a:pt x="243" y="327"/>
                    <a:pt x="270" y="316"/>
                  </a:cubicBezTo>
                  <a:cubicBezTo>
                    <a:pt x="316" y="288"/>
                    <a:pt x="335" y="242"/>
                    <a:pt x="354" y="196"/>
                  </a:cubicBezTo>
                  <a:cubicBezTo>
                    <a:pt x="363" y="149"/>
                    <a:pt x="354" y="93"/>
                    <a:pt x="316" y="56"/>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
            <p:cNvSpPr/>
            <p:nvPr/>
          </p:nvSpPr>
          <p:spPr>
            <a:xfrm>
              <a:off x="5218250" y="1694975"/>
              <a:ext cx="9325" cy="8475"/>
            </a:xfrm>
            <a:custGeom>
              <a:rect b="b" l="l" r="r" t="t"/>
              <a:pathLst>
                <a:path extrusionOk="0" h="339" w="373">
                  <a:moveTo>
                    <a:pt x="55" y="78"/>
                  </a:moveTo>
                  <a:cubicBezTo>
                    <a:pt x="37" y="99"/>
                    <a:pt x="28" y="121"/>
                    <a:pt x="28" y="140"/>
                  </a:cubicBezTo>
                  <a:cubicBezTo>
                    <a:pt x="31" y="119"/>
                    <a:pt x="41" y="98"/>
                    <a:pt x="55" y="78"/>
                  </a:cubicBezTo>
                  <a:close/>
                  <a:moveTo>
                    <a:pt x="205" y="0"/>
                  </a:moveTo>
                  <a:cubicBezTo>
                    <a:pt x="142" y="0"/>
                    <a:pt x="87" y="35"/>
                    <a:pt x="55" y="78"/>
                  </a:cubicBezTo>
                  <a:lnTo>
                    <a:pt x="55" y="78"/>
                  </a:lnTo>
                  <a:cubicBezTo>
                    <a:pt x="65" y="67"/>
                    <a:pt x="78" y="56"/>
                    <a:pt x="93" y="47"/>
                  </a:cubicBezTo>
                  <a:cubicBezTo>
                    <a:pt x="112" y="42"/>
                    <a:pt x="131" y="40"/>
                    <a:pt x="149" y="40"/>
                  </a:cubicBezTo>
                  <a:cubicBezTo>
                    <a:pt x="168" y="40"/>
                    <a:pt x="186" y="42"/>
                    <a:pt x="205" y="47"/>
                  </a:cubicBezTo>
                  <a:cubicBezTo>
                    <a:pt x="261" y="75"/>
                    <a:pt x="279" y="130"/>
                    <a:pt x="270" y="177"/>
                  </a:cubicBezTo>
                  <a:cubicBezTo>
                    <a:pt x="261" y="223"/>
                    <a:pt x="224" y="279"/>
                    <a:pt x="158" y="279"/>
                  </a:cubicBezTo>
                  <a:cubicBezTo>
                    <a:pt x="121" y="279"/>
                    <a:pt x="84" y="270"/>
                    <a:pt x="66" y="251"/>
                  </a:cubicBezTo>
                  <a:cubicBezTo>
                    <a:pt x="28" y="223"/>
                    <a:pt x="28" y="177"/>
                    <a:pt x="28" y="140"/>
                  </a:cubicBezTo>
                  <a:lnTo>
                    <a:pt x="28" y="140"/>
                  </a:lnTo>
                  <a:cubicBezTo>
                    <a:pt x="1" y="214"/>
                    <a:pt x="47" y="307"/>
                    <a:pt x="140" y="326"/>
                  </a:cubicBezTo>
                  <a:cubicBezTo>
                    <a:pt x="161" y="334"/>
                    <a:pt x="182" y="339"/>
                    <a:pt x="203" y="339"/>
                  </a:cubicBezTo>
                  <a:cubicBezTo>
                    <a:pt x="228" y="339"/>
                    <a:pt x="254" y="332"/>
                    <a:pt x="279" y="316"/>
                  </a:cubicBezTo>
                  <a:cubicBezTo>
                    <a:pt x="326" y="298"/>
                    <a:pt x="354" y="251"/>
                    <a:pt x="363" y="205"/>
                  </a:cubicBezTo>
                  <a:cubicBezTo>
                    <a:pt x="372" y="158"/>
                    <a:pt x="363" y="93"/>
                    <a:pt x="326" y="65"/>
                  </a:cubicBezTo>
                  <a:cubicBezTo>
                    <a:pt x="298" y="28"/>
                    <a:pt x="251"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
            <p:cNvSpPr/>
            <p:nvPr/>
          </p:nvSpPr>
          <p:spPr>
            <a:xfrm>
              <a:off x="5201300" y="1688475"/>
              <a:ext cx="8850" cy="8300"/>
            </a:xfrm>
            <a:custGeom>
              <a:rect b="b" l="l" r="r" t="t"/>
              <a:pathLst>
                <a:path extrusionOk="0" h="332" w="354">
                  <a:moveTo>
                    <a:pt x="186" y="0"/>
                  </a:moveTo>
                  <a:cubicBezTo>
                    <a:pt x="93" y="0"/>
                    <a:pt x="19" y="65"/>
                    <a:pt x="10" y="140"/>
                  </a:cubicBezTo>
                  <a:cubicBezTo>
                    <a:pt x="19" y="102"/>
                    <a:pt x="47" y="65"/>
                    <a:pt x="75" y="47"/>
                  </a:cubicBezTo>
                  <a:cubicBezTo>
                    <a:pt x="93" y="37"/>
                    <a:pt x="112" y="33"/>
                    <a:pt x="130" y="33"/>
                  </a:cubicBezTo>
                  <a:cubicBezTo>
                    <a:pt x="149" y="33"/>
                    <a:pt x="168" y="37"/>
                    <a:pt x="186" y="47"/>
                  </a:cubicBezTo>
                  <a:cubicBezTo>
                    <a:pt x="242" y="65"/>
                    <a:pt x="260" y="121"/>
                    <a:pt x="251" y="168"/>
                  </a:cubicBezTo>
                  <a:cubicBezTo>
                    <a:pt x="242" y="214"/>
                    <a:pt x="205" y="279"/>
                    <a:pt x="140" y="279"/>
                  </a:cubicBezTo>
                  <a:cubicBezTo>
                    <a:pt x="103" y="279"/>
                    <a:pt x="65" y="260"/>
                    <a:pt x="47" y="242"/>
                  </a:cubicBezTo>
                  <a:cubicBezTo>
                    <a:pt x="10" y="214"/>
                    <a:pt x="10" y="168"/>
                    <a:pt x="10" y="140"/>
                  </a:cubicBezTo>
                  <a:lnTo>
                    <a:pt x="10" y="140"/>
                  </a:lnTo>
                  <a:cubicBezTo>
                    <a:pt x="0" y="205"/>
                    <a:pt x="47" y="298"/>
                    <a:pt x="121" y="325"/>
                  </a:cubicBezTo>
                  <a:cubicBezTo>
                    <a:pt x="138" y="329"/>
                    <a:pt x="155" y="331"/>
                    <a:pt x="172" y="331"/>
                  </a:cubicBezTo>
                  <a:cubicBezTo>
                    <a:pt x="202" y="331"/>
                    <a:pt x="231" y="325"/>
                    <a:pt x="260" y="307"/>
                  </a:cubicBezTo>
                  <a:cubicBezTo>
                    <a:pt x="307" y="288"/>
                    <a:pt x="335" y="242"/>
                    <a:pt x="344" y="195"/>
                  </a:cubicBezTo>
                  <a:cubicBezTo>
                    <a:pt x="353" y="149"/>
                    <a:pt x="344" y="93"/>
                    <a:pt x="307" y="56"/>
                  </a:cubicBezTo>
                  <a:cubicBezTo>
                    <a:pt x="279" y="19"/>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
            <p:cNvSpPr/>
            <p:nvPr/>
          </p:nvSpPr>
          <p:spPr>
            <a:xfrm>
              <a:off x="5172500" y="1700550"/>
              <a:ext cx="9075" cy="8300"/>
            </a:xfrm>
            <a:custGeom>
              <a:rect b="b" l="l" r="r" t="t"/>
              <a:pathLst>
                <a:path extrusionOk="0" h="332" w="363">
                  <a:moveTo>
                    <a:pt x="186" y="0"/>
                  </a:moveTo>
                  <a:cubicBezTo>
                    <a:pt x="93" y="0"/>
                    <a:pt x="19" y="75"/>
                    <a:pt x="10" y="140"/>
                  </a:cubicBezTo>
                  <a:cubicBezTo>
                    <a:pt x="19" y="103"/>
                    <a:pt x="47" y="75"/>
                    <a:pt x="75" y="47"/>
                  </a:cubicBezTo>
                  <a:cubicBezTo>
                    <a:pt x="93" y="42"/>
                    <a:pt x="112" y="40"/>
                    <a:pt x="130" y="40"/>
                  </a:cubicBezTo>
                  <a:cubicBezTo>
                    <a:pt x="149" y="40"/>
                    <a:pt x="167" y="42"/>
                    <a:pt x="186" y="47"/>
                  </a:cubicBezTo>
                  <a:cubicBezTo>
                    <a:pt x="242" y="75"/>
                    <a:pt x="260" y="130"/>
                    <a:pt x="251" y="177"/>
                  </a:cubicBezTo>
                  <a:cubicBezTo>
                    <a:pt x="242" y="223"/>
                    <a:pt x="205" y="279"/>
                    <a:pt x="140" y="279"/>
                  </a:cubicBezTo>
                  <a:cubicBezTo>
                    <a:pt x="102" y="279"/>
                    <a:pt x="65" y="270"/>
                    <a:pt x="47" y="242"/>
                  </a:cubicBezTo>
                  <a:cubicBezTo>
                    <a:pt x="10" y="223"/>
                    <a:pt x="10" y="177"/>
                    <a:pt x="10" y="140"/>
                  </a:cubicBezTo>
                  <a:lnTo>
                    <a:pt x="10" y="140"/>
                  </a:lnTo>
                  <a:cubicBezTo>
                    <a:pt x="0" y="214"/>
                    <a:pt x="37" y="307"/>
                    <a:pt x="121" y="326"/>
                  </a:cubicBezTo>
                  <a:cubicBezTo>
                    <a:pt x="140" y="329"/>
                    <a:pt x="160" y="332"/>
                    <a:pt x="179" y="332"/>
                  </a:cubicBezTo>
                  <a:cubicBezTo>
                    <a:pt x="206" y="332"/>
                    <a:pt x="233" y="327"/>
                    <a:pt x="260" y="316"/>
                  </a:cubicBezTo>
                  <a:cubicBezTo>
                    <a:pt x="307" y="288"/>
                    <a:pt x="335" y="242"/>
                    <a:pt x="344" y="196"/>
                  </a:cubicBezTo>
                  <a:cubicBezTo>
                    <a:pt x="363" y="149"/>
                    <a:pt x="344" y="93"/>
                    <a:pt x="307" y="56"/>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4"/>
          <p:cNvGrpSpPr/>
          <p:nvPr/>
        </p:nvGrpSpPr>
        <p:grpSpPr>
          <a:xfrm>
            <a:off x="-66608" y="4090129"/>
            <a:ext cx="1124241" cy="1118833"/>
            <a:chOff x="2346675" y="1781575"/>
            <a:chExt cx="649700" cy="646575"/>
          </a:xfrm>
        </p:grpSpPr>
        <p:sp>
          <p:nvSpPr>
            <p:cNvPr id="6420" name="Google Shape;6420;p4"/>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0" name="Google Shape;6610;p4"/>
          <p:cNvSpPr/>
          <p:nvPr/>
        </p:nvSpPr>
        <p:spPr>
          <a:xfrm>
            <a:off x="-247925" y="-147075"/>
            <a:ext cx="1024700" cy="2405525"/>
          </a:xfrm>
          <a:custGeom>
            <a:rect b="b" l="l" r="r" t="t"/>
            <a:pathLst>
              <a:path extrusionOk="0" h="96221" w="40988">
                <a:moveTo>
                  <a:pt x="740" y="63313"/>
                </a:moveTo>
                <a:cubicBezTo>
                  <a:pt x="1036" y="70023"/>
                  <a:pt x="1332" y="80532"/>
                  <a:pt x="2220" y="85515"/>
                </a:cubicBezTo>
                <a:cubicBezTo>
                  <a:pt x="3108" y="90498"/>
                  <a:pt x="3503" y="91436"/>
                  <a:pt x="6069" y="93212"/>
                </a:cubicBezTo>
                <a:cubicBezTo>
                  <a:pt x="8635" y="94988"/>
                  <a:pt x="13864" y="96073"/>
                  <a:pt x="17614" y="96172"/>
                </a:cubicBezTo>
                <a:cubicBezTo>
                  <a:pt x="21364" y="96271"/>
                  <a:pt x="25163" y="96172"/>
                  <a:pt x="28567" y="93804"/>
                </a:cubicBezTo>
                <a:cubicBezTo>
                  <a:pt x="31971" y="91436"/>
                  <a:pt x="36363" y="86552"/>
                  <a:pt x="38040" y="81963"/>
                </a:cubicBezTo>
                <a:cubicBezTo>
                  <a:pt x="39718" y="77375"/>
                  <a:pt x="39224" y="71799"/>
                  <a:pt x="38632" y="66273"/>
                </a:cubicBezTo>
                <a:cubicBezTo>
                  <a:pt x="38040" y="60747"/>
                  <a:pt x="35721" y="54086"/>
                  <a:pt x="34487" y="48807"/>
                </a:cubicBezTo>
                <a:cubicBezTo>
                  <a:pt x="33254" y="43528"/>
                  <a:pt x="31428" y="37953"/>
                  <a:pt x="31231" y="34598"/>
                </a:cubicBezTo>
                <a:cubicBezTo>
                  <a:pt x="31034" y="31243"/>
                  <a:pt x="32168" y="30750"/>
                  <a:pt x="33303" y="28678"/>
                </a:cubicBezTo>
                <a:cubicBezTo>
                  <a:pt x="34438" y="26606"/>
                  <a:pt x="36807" y="24681"/>
                  <a:pt x="38040" y="22165"/>
                </a:cubicBezTo>
                <a:cubicBezTo>
                  <a:pt x="39274" y="19649"/>
                  <a:pt x="40309" y="16047"/>
                  <a:pt x="40704" y="13580"/>
                </a:cubicBezTo>
                <a:cubicBezTo>
                  <a:pt x="41099" y="11113"/>
                  <a:pt x="41049" y="9189"/>
                  <a:pt x="40408" y="7363"/>
                </a:cubicBezTo>
                <a:cubicBezTo>
                  <a:pt x="39767" y="5538"/>
                  <a:pt x="38386" y="3811"/>
                  <a:pt x="36856" y="2627"/>
                </a:cubicBezTo>
                <a:cubicBezTo>
                  <a:pt x="35327" y="1443"/>
                  <a:pt x="34191" y="654"/>
                  <a:pt x="31231" y="259"/>
                </a:cubicBezTo>
                <a:cubicBezTo>
                  <a:pt x="28271" y="-136"/>
                  <a:pt x="23633" y="12"/>
                  <a:pt x="19094" y="259"/>
                </a:cubicBezTo>
                <a:cubicBezTo>
                  <a:pt x="14555" y="506"/>
                  <a:pt x="6956" y="654"/>
                  <a:pt x="3996" y="1739"/>
                </a:cubicBezTo>
                <a:cubicBezTo>
                  <a:pt x="1036" y="2824"/>
                  <a:pt x="1973" y="2873"/>
                  <a:pt x="1332" y="6771"/>
                </a:cubicBezTo>
                <a:cubicBezTo>
                  <a:pt x="691" y="10669"/>
                  <a:pt x="296" y="18711"/>
                  <a:pt x="148" y="25125"/>
                </a:cubicBezTo>
                <a:cubicBezTo>
                  <a:pt x="0" y="31539"/>
                  <a:pt x="345" y="38890"/>
                  <a:pt x="444" y="45255"/>
                </a:cubicBezTo>
                <a:cubicBezTo>
                  <a:pt x="543" y="51620"/>
                  <a:pt x="444" y="56603"/>
                  <a:pt x="740" y="63313"/>
                </a:cubicBezTo>
                <a:close/>
              </a:path>
            </a:pathLst>
          </a:custGeom>
          <a:solidFill>
            <a:schemeClr val="accent1"/>
          </a:solidFill>
          <a:ln>
            <a:noFill/>
          </a:ln>
        </p:spPr>
      </p:sp>
      <p:grpSp>
        <p:nvGrpSpPr>
          <p:cNvPr id="6611" name="Google Shape;6611;p4"/>
          <p:cNvGrpSpPr/>
          <p:nvPr/>
        </p:nvGrpSpPr>
        <p:grpSpPr>
          <a:xfrm>
            <a:off x="776775" y="685183"/>
            <a:ext cx="275357" cy="281341"/>
            <a:chOff x="776775" y="685183"/>
            <a:chExt cx="275357" cy="281341"/>
          </a:xfrm>
        </p:grpSpPr>
        <p:sp>
          <p:nvSpPr>
            <p:cNvPr id="6612" name="Google Shape;6612;p4"/>
            <p:cNvSpPr/>
            <p:nvPr/>
          </p:nvSpPr>
          <p:spPr>
            <a:xfrm>
              <a:off x="776775" y="685183"/>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6613" name="Google Shape;6613;p4"/>
            <p:cNvSpPr/>
            <p:nvPr/>
          </p:nvSpPr>
          <p:spPr>
            <a:xfrm rot="-3864370">
              <a:off x="944740" y="860844"/>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grpSp>
        <p:nvGrpSpPr>
          <p:cNvPr id="6614" name="Google Shape;6614;p4"/>
          <p:cNvGrpSpPr/>
          <p:nvPr/>
        </p:nvGrpSpPr>
        <p:grpSpPr>
          <a:xfrm>
            <a:off x="8606423" y="2846183"/>
            <a:ext cx="353277" cy="395300"/>
            <a:chOff x="8606423" y="2846183"/>
            <a:chExt cx="353277" cy="395300"/>
          </a:xfrm>
        </p:grpSpPr>
        <p:sp>
          <p:nvSpPr>
            <p:cNvPr id="6615" name="Google Shape;6615;p4"/>
            <p:cNvSpPr/>
            <p:nvPr/>
          </p:nvSpPr>
          <p:spPr>
            <a:xfrm rot="-3864370">
              <a:off x="8619290" y="30958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616" name="Google Shape;6616;p4"/>
            <p:cNvSpPr/>
            <p:nvPr/>
          </p:nvSpPr>
          <p:spPr>
            <a:xfrm>
              <a:off x="8680750" y="2846183"/>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617" name="Google Shape;6617;p4"/>
            <p:cNvSpPr/>
            <p:nvPr/>
          </p:nvSpPr>
          <p:spPr>
            <a:xfrm>
              <a:off x="8821375" y="31126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6618" name="Google Shape;6618;p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19" name="Google Shape;6619;p4"/>
          <p:cNvSpPr txBox="1"/>
          <p:nvPr>
            <p:ph idx="1" type="body"/>
          </p:nvPr>
        </p:nvSpPr>
        <p:spPr>
          <a:xfrm>
            <a:off x="720000" y="1260601"/>
            <a:ext cx="7704000" cy="2940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Font typeface="Nunito Light"/>
              <a:buChar char="●"/>
              <a:defRPr sz="11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620" name="Shape 6620"/>
        <p:cNvGrpSpPr/>
        <p:nvPr/>
      </p:nvGrpSpPr>
      <p:grpSpPr>
        <a:xfrm>
          <a:off x="0" y="0"/>
          <a:ext cx="0" cy="0"/>
          <a:chOff x="0" y="0"/>
          <a:chExt cx="0" cy="0"/>
        </a:xfrm>
      </p:grpSpPr>
      <p:sp>
        <p:nvSpPr>
          <p:cNvPr id="6621" name="Google Shape;6621;p5"/>
          <p:cNvSpPr/>
          <p:nvPr/>
        </p:nvSpPr>
        <p:spPr>
          <a:xfrm>
            <a:off x="-562450" y="733751"/>
            <a:ext cx="1646275" cy="3846425"/>
          </a:xfrm>
          <a:custGeom>
            <a:rect b="b" l="l" r="r" t="t"/>
            <a:pathLst>
              <a:path extrusionOk="0" h="153857" w="65851">
                <a:moveTo>
                  <a:pt x="8881" y="148859"/>
                </a:moveTo>
                <a:cubicBezTo>
                  <a:pt x="14111" y="153497"/>
                  <a:pt x="24472" y="154978"/>
                  <a:pt x="33155" y="153005"/>
                </a:cubicBezTo>
                <a:cubicBezTo>
                  <a:pt x="41839" y="151032"/>
                  <a:pt x="55654" y="147479"/>
                  <a:pt x="60982" y="137019"/>
                </a:cubicBezTo>
                <a:cubicBezTo>
                  <a:pt x="66311" y="126559"/>
                  <a:pt x="66508" y="104160"/>
                  <a:pt x="65126" y="90247"/>
                </a:cubicBezTo>
                <a:cubicBezTo>
                  <a:pt x="63745" y="76334"/>
                  <a:pt x="54568" y="65084"/>
                  <a:pt x="52693" y="53539"/>
                </a:cubicBezTo>
                <a:cubicBezTo>
                  <a:pt x="50818" y="41994"/>
                  <a:pt x="54667" y="28771"/>
                  <a:pt x="53877" y="20976"/>
                </a:cubicBezTo>
                <a:cubicBezTo>
                  <a:pt x="53088" y="13181"/>
                  <a:pt x="52298" y="10221"/>
                  <a:pt x="47956" y="6767"/>
                </a:cubicBezTo>
                <a:cubicBezTo>
                  <a:pt x="43614" y="3313"/>
                  <a:pt x="34241" y="748"/>
                  <a:pt x="27827" y="254"/>
                </a:cubicBezTo>
                <a:cubicBezTo>
                  <a:pt x="21413" y="-239"/>
                  <a:pt x="13815" y="-437"/>
                  <a:pt x="9473" y="3806"/>
                </a:cubicBezTo>
                <a:cubicBezTo>
                  <a:pt x="5131" y="8049"/>
                  <a:pt x="3355" y="12785"/>
                  <a:pt x="1776" y="25712"/>
                </a:cubicBezTo>
                <a:cubicBezTo>
                  <a:pt x="197" y="38639"/>
                  <a:pt x="0" y="64788"/>
                  <a:pt x="0" y="81366"/>
                </a:cubicBezTo>
                <a:cubicBezTo>
                  <a:pt x="0" y="97944"/>
                  <a:pt x="296" y="113929"/>
                  <a:pt x="1776" y="125178"/>
                </a:cubicBezTo>
                <a:cubicBezTo>
                  <a:pt x="3256" y="136427"/>
                  <a:pt x="3651" y="144221"/>
                  <a:pt x="8881" y="148859"/>
                </a:cubicBezTo>
                <a:close/>
              </a:path>
            </a:pathLst>
          </a:custGeom>
          <a:solidFill>
            <a:schemeClr val="accent2"/>
          </a:solidFill>
          <a:ln>
            <a:noFill/>
          </a:ln>
        </p:spPr>
      </p:sp>
      <p:sp>
        <p:nvSpPr>
          <p:cNvPr id="6622" name="Google Shape;6622;p5"/>
          <p:cNvSpPr/>
          <p:nvPr/>
        </p:nvSpPr>
        <p:spPr>
          <a:xfrm>
            <a:off x="6422592" y="-384208"/>
            <a:ext cx="3469700" cy="2221425"/>
          </a:xfrm>
          <a:custGeom>
            <a:rect b="b" l="l" r="r" t="t"/>
            <a:pathLst>
              <a:path extrusionOk="0" h="88857" w="138788">
                <a:moveTo>
                  <a:pt x="99515" y="1159"/>
                </a:moveTo>
                <a:cubicBezTo>
                  <a:pt x="89253" y="1060"/>
                  <a:pt x="58564" y="-913"/>
                  <a:pt x="44453" y="567"/>
                </a:cubicBezTo>
                <a:cubicBezTo>
                  <a:pt x="30342" y="2047"/>
                  <a:pt x="22251" y="4217"/>
                  <a:pt x="14850" y="10039"/>
                </a:cubicBezTo>
                <a:cubicBezTo>
                  <a:pt x="7449" y="15861"/>
                  <a:pt x="246" y="27900"/>
                  <a:pt x="49" y="35498"/>
                </a:cubicBezTo>
                <a:cubicBezTo>
                  <a:pt x="-148" y="43096"/>
                  <a:pt x="5575" y="51385"/>
                  <a:pt x="13666" y="55628"/>
                </a:cubicBezTo>
                <a:cubicBezTo>
                  <a:pt x="21758" y="59871"/>
                  <a:pt x="39322" y="58983"/>
                  <a:pt x="48598" y="60956"/>
                </a:cubicBezTo>
                <a:cubicBezTo>
                  <a:pt x="57874" y="62930"/>
                  <a:pt x="64584" y="63719"/>
                  <a:pt x="69320" y="67469"/>
                </a:cubicBezTo>
                <a:cubicBezTo>
                  <a:pt x="74056" y="71219"/>
                  <a:pt x="73168" y="80001"/>
                  <a:pt x="77016" y="83455"/>
                </a:cubicBezTo>
                <a:cubicBezTo>
                  <a:pt x="80864" y="86909"/>
                  <a:pt x="85207" y="87500"/>
                  <a:pt x="92410" y="88191"/>
                </a:cubicBezTo>
                <a:cubicBezTo>
                  <a:pt x="99614" y="88882"/>
                  <a:pt x="113231" y="89474"/>
                  <a:pt x="120237" y="87599"/>
                </a:cubicBezTo>
                <a:cubicBezTo>
                  <a:pt x="127243" y="85724"/>
                  <a:pt x="131387" y="85132"/>
                  <a:pt x="134446" y="76942"/>
                </a:cubicBezTo>
                <a:cubicBezTo>
                  <a:pt x="137505" y="68752"/>
                  <a:pt x="138985" y="49016"/>
                  <a:pt x="138590" y="38458"/>
                </a:cubicBezTo>
                <a:cubicBezTo>
                  <a:pt x="138195" y="27900"/>
                  <a:pt x="135729" y="19414"/>
                  <a:pt x="132078" y="13592"/>
                </a:cubicBezTo>
                <a:cubicBezTo>
                  <a:pt x="128427" y="7770"/>
                  <a:pt x="121026" y="5599"/>
                  <a:pt x="116684" y="3527"/>
                </a:cubicBezTo>
                <a:cubicBezTo>
                  <a:pt x="112342" y="1455"/>
                  <a:pt x="108889" y="1554"/>
                  <a:pt x="106027" y="1159"/>
                </a:cubicBezTo>
                <a:cubicBezTo>
                  <a:pt x="103166" y="764"/>
                  <a:pt x="109777" y="1258"/>
                  <a:pt x="99515" y="1159"/>
                </a:cubicBezTo>
                <a:close/>
              </a:path>
            </a:pathLst>
          </a:custGeom>
          <a:solidFill>
            <a:schemeClr val="lt2"/>
          </a:solidFill>
          <a:ln>
            <a:noFill/>
          </a:ln>
        </p:spPr>
      </p:sp>
      <p:sp>
        <p:nvSpPr>
          <p:cNvPr id="6623" name="Google Shape;6623;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24" name="Google Shape;6624;p5"/>
          <p:cNvSpPr txBox="1"/>
          <p:nvPr>
            <p:ph idx="1" type="subTitle"/>
          </p:nvPr>
        </p:nvSpPr>
        <p:spPr>
          <a:xfrm>
            <a:off x="5055277" y="3875800"/>
            <a:ext cx="2505600" cy="69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625" name="Google Shape;6625;p5"/>
          <p:cNvSpPr txBox="1"/>
          <p:nvPr>
            <p:ph idx="2" type="subTitle"/>
          </p:nvPr>
        </p:nvSpPr>
        <p:spPr>
          <a:xfrm>
            <a:off x="1583300" y="3875800"/>
            <a:ext cx="2505600" cy="69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626" name="Google Shape;6626;p5"/>
          <p:cNvSpPr txBox="1"/>
          <p:nvPr>
            <p:ph idx="3" type="subTitle"/>
          </p:nvPr>
        </p:nvSpPr>
        <p:spPr>
          <a:xfrm>
            <a:off x="5055277" y="3377800"/>
            <a:ext cx="2505600" cy="498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27" name="Google Shape;6627;p5"/>
          <p:cNvSpPr txBox="1"/>
          <p:nvPr>
            <p:ph idx="4" type="subTitle"/>
          </p:nvPr>
        </p:nvSpPr>
        <p:spPr>
          <a:xfrm>
            <a:off x="1583300" y="3377800"/>
            <a:ext cx="2505600" cy="498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6628" name="Google Shape;6628;p5"/>
          <p:cNvGrpSpPr/>
          <p:nvPr/>
        </p:nvGrpSpPr>
        <p:grpSpPr>
          <a:xfrm rot="9789254">
            <a:off x="575310" y="4157372"/>
            <a:ext cx="782516" cy="519838"/>
            <a:chOff x="2165435" y="487059"/>
            <a:chExt cx="782507" cy="519832"/>
          </a:xfrm>
        </p:grpSpPr>
        <p:sp>
          <p:nvSpPr>
            <p:cNvPr id="6629" name="Google Shape;6629;p5"/>
            <p:cNvSpPr/>
            <p:nvPr/>
          </p:nvSpPr>
          <p:spPr>
            <a:xfrm rot="-1970393">
              <a:off x="2244793" y="711609"/>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630" name="Google Shape;6630;p5"/>
            <p:cNvSpPr/>
            <p:nvPr/>
          </p:nvSpPr>
          <p:spPr>
            <a:xfrm rot="-5834802">
              <a:off x="2851035" y="495465"/>
              <a:ext cx="94526" cy="88068"/>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631" name="Google Shape;6631;p5"/>
            <p:cNvSpPr/>
            <p:nvPr/>
          </p:nvSpPr>
          <p:spPr>
            <a:xfrm rot="1636878">
              <a:off x="2180360" y="902066"/>
              <a:ext cx="94518" cy="8806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6632" name="Google Shape;6632;p5"/>
          <p:cNvSpPr/>
          <p:nvPr/>
        </p:nvSpPr>
        <p:spPr>
          <a:xfrm flipH="1" rot="10223896">
            <a:off x="8730331" y="1967101"/>
            <a:ext cx="195177" cy="340728"/>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633" name="Shape 6633"/>
        <p:cNvGrpSpPr/>
        <p:nvPr/>
      </p:nvGrpSpPr>
      <p:grpSpPr>
        <a:xfrm>
          <a:off x="0" y="0"/>
          <a:ext cx="0" cy="0"/>
          <a:chOff x="0" y="0"/>
          <a:chExt cx="0" cy="0"/>
        </a:xfrm>
      </p:grpSpPr>
      <p:sp>
        <p:nvSpPr>
          <p:cNvPr id="6634" name="Google Shape;6634;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35" name="Google Shape;6635;p6"/>
          <p:cNvSpPr/>
          <p:nvPr/>
        </p:nvSpPr>
        <p:spPr>
          <a:xfrm>
            <a:off x="5261759" y="4402187"/>
            <a:ext cx="4534250" cy="1262450"/>
          </a:xfrm>
          <a:custGeom>
            <a:rect b="b" l="l" r="r" t="t"/>
            <a:pathLst>
              <a:path extrusionOk="0" h="50498" w="181370">
                <a:moveTo>
                  <a:pt x="57140" y="49487"/>
                </a:moveTo>
                <a:cubicBezTo>
                  <a:pt x="45496" y="47711"/>
                  <a:pt x="14512" y="45145"/>
                  <a:pt x="5631" y="39422"/>
                </a:cubicBezTo>
                <a:cubicBezTo>
                  <a:pt x="-3250" y="33699"/>
                  <a:pt x="401" y="21562"/>
                  <a:pt x="3855" y="15148"/>
                </a:cubicBezTo>
                <a:cubicBezTo>
                  <a:pt x="7309" y="8734"/>
                  <a:pt x="13525" y="3010"/>
                  <a:pt x="26353" y="938"/>
                </a:cubicBezTo>
                <a:cubicBezTo>
                  <a:pt x="39181" y="-1134"/>
                  <a:pt x="66021" y="839"/>
                  <a:pt x="80822" y="2714"/>
                </a:cubicBezTo>
                <a:cubicBezTo>
                  <a:pt x="95624" y="4589"/>
                  <a:pt x="106676" y="10707"/>
                  <a:pt x="115162" y="12187"/>
                </a:cubicBezTo>
                <a:cubicBezTo>
                  <a:pt x="123648" y="13667"/>
                  <a:pt x="125029" y="11891"/>
                  <a:pt x="131739" y="11595"/>
                </a:cubicBezTo>
                <a:cubicBezTo>
                  <a:pt x="138449" y="11299"/>
                  <a:pt x="147923" y="10115"/>
                  <a:pt x="155422" y="10411"/>
                </a:cubicBezTo>
                <a:cubicBezTo>
                  <a:pt x="162922" y="10707"/>
                  <a:pt x="172592" y="9720"/>
                  <a:pt x="176736" y="13371"/>
                </a:cubicBezTo>
                <a:cubicBezTo>
                  <a:pt x="180880" y="17022"/>
                  <a:pt x="182558" y="26890"/>
                  <a:pt x="180288" y="32317"/>
                </a:cubicBezTo>
                <a:cubicBezTo>
                  <a:pt x="178018" y="37744"/>
                  <a:pt x="172492" y="42975"/>
                  <a:pt x="163118" y="45935"/>
                </a:cubicBezTo>
                <a:cubicBezTo>
                  <a:pt x="153744" y="48895"/>
                  <a:pt x="138647" y="49388"/>
                  <a:pt x="124043" y="50079"/>
                </a:cubicBezTo>
                <a:cubicBezTo>
                  <a:pt x="109439" y="50770"/>
                  <a:pt x="86645" y="50178"/>
                  <a:pt x="75494" y="50079"/>
                </a:cubicBezTo>
                <a:cubicBezTo>
                  <a:pt x="64344" y="49980"/>
                  <a:pt x="68784" y="51263"/>
                  <a:pt x="57140" y="49487"/>
                </a:cubicBezTo>
                <a:close/>
              </a:path>
            </a:pathLst>
          </a:custGeom>
          <a:solidFill>
            <a:schemeClr val="lt2"/>
          </a:solidFill>
          <a:ln>
            <a:noFill/>
          </a:ln>
        </p:spPr>
      </p:sp>
      <p:sp>
        <p:nvSpPr>
          <p:cNvPr id="6636" name="Google Shape;6636;p6"/>
          <p:cNvSpPr/>
          <p:nvPr/>
        </p:nvSpPr>
        <p:spPr>
          <a:xfrm>
            <a:off x="-680934" y="-323624"/>
            <a:ext cx="1535725" cy="3099525"/>
          </a:xfrm>
          <a:custGeom>
            <a:rect b="b" l="l" r="r" t="t"/>
            <a:pathLst>
              <a:path extrusionOk="0" h="123981" w="61429">
                <a:moveTo>
                  <a:pt x="2371" y="103530"/>
                </a:moveTo>
                <a:cubicBezTo>
                  <a:pt x="7009" y="114582"/>
                  <a:pt x="21811" y="122377"/>
                  <a:pt x="30790" y="123660"/>
                </a:cubicBezTo>
                <a:cubicBezTo>
                  <a:pt x="39770" y="124943"/>
                  <a:pt x="51216" y="118036"/>
                  <a:pt x="56248" y="111227"/>
                </a:cubicBezTo>
                <a:cubicBezTo>
                  <a:pt x="61281" y="104418"/>
                  <a:pt x="61577" y="91886"/>
                  <a:pt x="60985" y="82808"/>
                </a:cubicBezTo>
                <a:cubicBezTo>
                  <a:pt x="60393" y="73730"/>
                  <a:pt x="54768" y="64257"/>
                  <a:pt x="52696" y="56757"/>
                </a:cubicBezTo>
                <a:cubicBezTo>
                  <a:pt x="50624" y="49258"/>
                  <a:pt x="47663" y="43041"/>
                  <a:pt x="48551" y="37811"/>
                </a:cubicBezTo>
                <a:cubicBezTo>
                  <a:pt x="49439" y="32581"/>
                  <a:pt x="55952" y="30312"/>
                  <a:pt x="58024" y="25378"/>
                </a:cubicBezTo>
                <a:cubicBezTo>
                  <a:pt x="60096" y="20444"/>
                  <a:pt x="61873" y="12255"/>
                  <a:pt x="60985" y="8209"/>
                </a:cubicBezTo>
                <a:cubicBezTo>
                  <a:pt x="60097" y="4163"/>
                  <a:pt x="59110" y="2288"/>
                  <a:pt x="52696" y="1104"/>
                </a:cubicBezTo>
                <a:cubicBezTo>
                  <a:pt x="46282" y="-80"/>
                  <a:pt x="29310" y="-573"/>
                  <a:pt x="22501" y="1104"/>
                </a:cubicBezTo>
                <a:cubicBezTo>
                  <a:pt x="15692" y="2782"/>
                  <a:pt x="15100" y="1795"/>
                  <a:pt x="11844" y="11169"/>
                </a:cubicBezTo>
                <a:cubicBezTo>
                  <a:pt x="8588" y="20543"/>
                  <a:pt x="4542" y="41956"/>
                  <a:pt x="2963" y="57349"/>
                </a:cubicBezTo>
                <a:cubicBezTo>
                  <a:pt x="1384" y="72743"/>
                  <a:pt x="-2267" y="92478"/>
                  <a:pt x="2371" y="103530"/>
                </a:cubicBezTo>
                <a:close/>
              </a:path>
            </a:pathLst>
          </a:custGeom>
          <a:solidFill>
            <a:schemeClr val="accent1"/>
          </a:solidFill>
          <a:ln>
            <a:noFill/>
          </a:ln>
        </p:spPr>
      </p:sp>
      <p:grpSp>
        <p:nvGrpSpPr>
          <p:cNvPr id="6637" name="Google Shape;6637;p6"/>
          <p:cNvGrpSpPr/>
          <p:nvPr/>
        </p:nvGrpSpPr>
        <p:grpSpPr>
          <a:xfrm rot="10800000">
            <a:off x="4932417" y="4474116"/>
            <a:ext cx="332685" cy="403576"/>
            <a:chOff x="1853692" y="393891"/>
            <a:chExt cx="332685" cy="403576"/>
          </a:xfrm>
        </p:grpSpPr>
        <p:sp>
          <p:nvSpPr>
            <p:cNvPr id="6638" name="Google Shape;6638;p6"/>
            <p:cNvSpPr/>
            <p:nvPr/>
          </p:nvSpPr>
          <p:spPr>
            <a:xfrm rot="6304875">
              <a:off x="2036994" y="568180"/>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39" name="Google Shape;6639;p6"/>
            <p:cNvSpPr/>
            <p:nvPr/>
          </p:nvSpPr>
          <p:spPr>
            <a:xfrm rot="2440443">
              <a:off x="1870974" y="68922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40" name="Google Shape;6640;p6"/>
            <p:cNvSpPr/>
            <p:nvPr/>
          </p:nvSpPr>
          <p:spPr>
            <a:xfrm rot="9912314">
              <a:off x="2009019" y="40450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grpSp>
      <p:sp>
        <p:nvSpPr>
          <p:cNvPr id="6641" name="Google Shape;6641;p6"/>
          <p:cNvSpPr/>
          <p:nvPr/>
        </p:nvSpPr>
        <p:spPr>
          <a:xfrm flipH="1" rot="8234230">
            <a:off x="428345" y="2777000"/>
            <a:ext cx="195156" cy="340692"/>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6642" name="Google Shape;6642;p6"/>
          <p:cNvSpPr/>
          <p:nvPr/>
        </p:nvSpPr>
        <p:spPr>
          <a:xfrm flipH="1" rot="10373949">
            <a:off x="123164" y="2863009"/>
            <a:ext cx="195149" cy="340680"/>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643" name="Shape 6643"/>
        <p:cNvGrpSpPr/>
        <p:nvPr/>
      </p:nvGrpSpPr>
      <p:grpSpPr>
        <a:xfrm>
          <a:off x="0" y="0"/>
          <a:ext cx="0" cy="0"/>
          <a:chOff x="0" y="0"/>
          <a:chExt cx="0" cy="0"/>
        </a:xfrm>
      </p:grpSpPr>
      <p:sp>
        <p:nvSpPr>
          <p:cNvPr id="6644" name="Google Shape;6644;p7"/>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45" name="Google Shape;6645;p7"/>
          <p:cNvSpPr txBox="1"/>
          <p:nvPr>
            <p:ph idx="1" type="subTitle"/>
          </p:nvPr>
        </p:nvSpPr>
        <p:spPr>
          <a:xfrm>
            <a:off x="720000" y="1541950"/>
            <a:ext cx="4537200" cy="245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sz="1600"/>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
        <p:nvSpPr>
          <p:cNvPr id="6646" name="Google Shape;6646;p7"/>
          <p:cNvSpPr/>
          <p:nvPr/>
        </p:nvSpPr>
        <p:spPr>
          <a:xfrm>
            <a:off x="62" y="4588852"/>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7" name="Google Shape;6647;p7"/>
          <p:cNvGrpSpPr/>
          <p:nvPr/>
        </p:nvGrpSpPr>
        <p:grpSpPr>
          <a:xfrm>
            <a:off x="4382600" y="4701377"/>
            <a:ext cx="632190" cy="103430"/>
            <a:chOff x="5279350" y="4631475"/>
            <a:chExt cx="632190" cy="103430"/>
          </a:xfrm>
        </p:grpSpPr>
        <p:sp>
          <p:nvSpPr>
            <p:cNvPr id="6648" name="Google Shape;6648;p7"/>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7"/>
          <p:cNvGrpSpPr/>
          <p:nvPr/>
        </p:nvGrpSpPr>
        <p:grpSpPr>
          <a:xfrm flipH="1">
            <a:off x="7984300" y="4804802"/>
            <a:ext cx="632190" cy="103430"/>
            <a:chOff x="5279350" y="4631475"/>
            <a:chExt cx="632190" cy="103430"/>
          </a:xfrm>
        </p:grpSpPr>
        <p:sp>
          <p:nvSpPr>
            <p:cNvPr id="6651" name="Google Shape;6651;p7"/>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3" name="Google Shape;6653;p7"/>
          <p:cNvSpPr/>
          <p:nvPr/>
        </p:nvSpPr>
        <p:spPr>
          <a:xfrm>
            <a:off x="6600476" y="-550537"/>
            <a:ext cx="2902991" cy="2362799"/>
          </a:xfrm>
          <a:custGeom>
            <a:rect b="b" l="l" r="r" t="t"/>
            <a:pathLst>
              <a:path extrusionOk="0" h="109770" w="134866">
                <a:moveTo>
                  <a:pt x="72233" y="54"/>
                </a:moveTo>
                <a:cubicBezTo>
                  <a:pt x="59361" y="54"/>
                  <a:pt x="38050" y="-431"/>
                  <a:pt x="27424" y="1512"/>
                </a:cubicBezTo>
                <a:cubicBezTo>
                  <a:pt x="16799" y="3455"/>
                  <a:pt x="13034" y="4548"/>
                  <a:pt x="8480" y="11712"/>
                </a:cubicBezTo>
                <a:cubicBezTo>
                  <a:pt x="3926" y="18877"/>
                  <a:pt x="-749" y="35270"/>
                  <a:pt x="101" y="44499"/>
                </a:cubicBezTo>
                <a:cubicBezTo>
                  <a:pt x="951" y="53728"/>
                  <a:pt x="6841" y="62036"/>
                  <a:pt x="13580" y="67086"/>
                </a:cubicBezTo>
                <a:cubicBezTo>
                  <a:pt x="20320" y="72136"/>
                  <a:pt x="30884" y="74313"/>
                  <a:pt x="40538" y="74799"/>
                </a:cubicBezTo>
                <a:cubicBezTo>
                  <a:pt x="50192" y="75285"/>
                  <a:pt x="62458" y="70254"/>
                  <a:pt x="71505" y="70001"/>
                </a:cubicBezTo>
                <a:cubicBezTo>
                  <a:pt x="80552" y="69748"/>
                  <a:pt x="90509" y="68665"/>
                  <a:pt x="94820" y="73279"/>
                </a:cubicBezTo>
                <a:cubicBezTo>
                  <a:pt x="99131" y="77894"/>
                  <a:pt x="95913" y="92041"/>
                  <a:pt x="97370" y="97688"/>
                </a:cubicBezTo>
                <a:cubicBezTo>
                  <a:pt x="98827" y="103335"/>
                  <a:pt x="100709" y="105155"/>
                  <a:pt x="103563" y="107159"/>
                </a:cubicBezTo>
                <a:cubicBezTo>
                  <a:pt x="106417" y="109163"/>
                  <a:pt x="110363" y="110014"/>
                  <a:pt x="114492" y="109710"/>
                </a:cubicBezTo>
                <a:cubicBezTo>
                  <a:pt x="118621" y="109407"/>
                  <a:pt x="125118" y="110317"/>
                  <a:pt x="128336" y="105338"/>
                </a:cubicBezTo>
                <a:cubicBezTo>
                  <a:pt x="131554" y="100359"/>
                  <a:pt x="132768" y="91859"/>
                  <a:pt x="133800" y="79837"/>
                </a:cubicBezTo>
                <a:cubicBezTo>
                  <a:pt x="134832" y="67815"/>
                  <a:pt x="135197" y="44500"/>
                  <a:pt x="134529" y="33206"/>
                </a:cubicBezTo>
                <a:cubicBezTo>
                  <a:pt x="133861" y="21913"/>
                  <a:pt x="132708" y="16873"/>
                  <a:pt x="129793" y="12076"/>
                </a:cubicBezTo>
                <a:cubicBezTo>
                  <a:pt x="126879" y="7279"/>
                  <a:pt x="121232" y="6187"/>
                  <a:pt x="117042" y="4426"/>
                </a:cubicBezTo>
                <a:cubicBezTo>
                  <a:pt x="112853" y="2665"/>
                  <a:pt x="112124" y="2241"/>
                  <a:pt x="104656" y="1512"/>
                </a:cubicBezTo>
                <a:cubicBezTo>
                  <a:pt x="97188" y="783"/>
                  <a:pt x="85105" y="54"/>
                  <a:pt x="72233" y="54"/>
                </a:cubicBezTo>
                <a:close/>
              </a:path>
            </a:pathLst>
          </a:custGeom>
          <a:solidFill>
            <a:schemeClr val="accent1"/>
          </a:solidFill>
          <a:ln>
            <a:noFill/>
          </a:ln>
        </p:spPr>
      </p:sp>
      <p:sp>
        <p:nvSpPr>
          <p:cNvPr id="6654" name="Google Shape;6654;p7"/>
          <p:cNvSpPr/>
          <p:nvPr/>
        </p:nvSpPr>
        <p:spPr>
          <a:xfrm>
            <a:off x="7947621" y="1069795"/>
            <a:ext cx="208815" cy="1945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6655" name="Google Shape;6655;p7"/>
          <p:cNvSpPr/>
          <p:nvPr/>
        </p:nvSpPr>
        <p:spPr>
          <a:xfrm rot="6135886">
            <a:off x="8278411" y="1054814"/>
            <a:ext cx="140324" cy="1307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656" name="Shape 6656"/>
        <p:cNvGrpSpPr/>
        <p:nvPr/>
      </p:nvGrpSpPr>
      <p:grpSpPr>
        <a:xfrm>
          <a:off x="0" y="0"/>
          <a:ext cx="0" cy="0"/>
          <a:chOff x="0" y="0"/>
          <a:chExt cx="0" cy="0"/>
        </a:xfrm>
      </p:grpSpPr>
      <p:sp>
        <p:nvSpPr>
          <p:cNvPr id="6657" name="Google Shape;6657;p8"/>
          <p:cNvSpPr/>
          <p:nvPr/>
        </p:nvSpPr>
        <p:spPr>
          <a:xfrm flipH="1" rot="5400000">
            <a:off x="-2001385" y="1227020"/>
            <a:ext cx="4709875" cy="1136575"/>
          </a:xfrm>
          <a:custGeom>
            <a:rect b="b" l="l" r="r" t="t"/>
            <a:pathLst>
              <a:path extrusionOk="0" h="45463" w="188395">
                <a:moveTo>
                  <a:pt x="169823" y="42370"/>
                </a:moveTo>
                <a:cubicBezTo>
                  <a:pt x="143230" y="46120"/>
                  <a:pt x="55013" y="44713"/>
                  <a:pt x="26841" y="44738"/>
                </a:cubicBezTo>
                <a:cubicBezTo>
                  <a:pt x="-1331" y="44763"/>
                  <a:pt x="3628" y="47378"/>
                  <a:pt x="791" y="42518"/>
                </a:cubicBezTo>
                <a:cubicBezTo>
                  <a:pt x="-2046" y="37658"/>
                  <a:pt x="3159" y="21080"/>
                  <a:pt x="9820" y="15579"/>
                </a:cubicBezTo>
                <a:cubicBezTo>
                  <a:pt x="16481" y="10078"/>
                  <a:pt x="27952" y="8253"/>
                  <a:pt x="40755" y="9511"/>
                </a:cubicBezTo>
                <a:cubicBezTo>
                  <a:pt x="53558" y="10769"/>
                  <a:pt x="74699" y="21401"/>
                  <a:pt x="86639" y="23128"/>
                </a:cubicBezTo>
                <a:cubicBezTo>
                  <a:pt x="98579" y="24855"/>
                  <a:pt x="105881" y="21500"/>
                  <a:pt x="112394" y="19872"/>
                </a:cubicBezTo>
                <a:cubicBezTo>
                  <a:pt x="118907" y="18244"/>
                  <a:pt x="120485" y="16517"/>
                  <a:pt x="125715" y="13359"/>
                </a:cubicBezTo>
                <a:cubicBezTo>
                  <a:pt x="130945" y="10201"/>
                  <a:pt x="136767" y="2604"/>
                  <a:pt x="143773" y="926"/>
                </a:cubicBezTo>
                <a:cubicBezTo>
                  <a:pt x="150779" y="-751"/>
                  <a:pt x="160646" y="-258"/>
                  <a:pt x="167751" y="3294"/>
                </a:cubicBezTo>
                <a:cubicBezTo>
                  <a:pt x="174856" y="6846"/>
                  <a:pt x="186056" y="15727"/>
                  <a:pt x="186401" y="22240"/>
                </a:cubicBezTo>
                <a:cubicBezTo>
                  <a:pt x="186746" y="28753"/>
                  <a:pt x="196416" y="38620"/>
                  <a:pt x="169823" y="42370"/>
                </a:cubicBezTo>
                <a:close/>
              </a:path>
            </a:pathLst>
          </a:custGeom>
          <a:solidFill>
            <a:schemeClr val="lt2"/>
          </a:solidFill>
          <a:ln>
            <a:noFill/>
          </a:ln>
        </p:spPr>
      </p:sp>
      <p:sp>
        <p:nvSpPr>
          <p:cNvPr id="6658" name="Google Shape;6658;p8"/>
          <p:cNvSpPr/>
          <p:nvPr/>
        </p:nvSpPr>
        <p:spPr>
          <a:xfrm flipH="1" rot="-5400000">
            <a:off x="7099359" y="93020"/>
            <a:ext cx="3617500" cy="2165925"/>
          </a:xfrm>
          <a:custGeom>
            <a:rect b="b" l="l" r="r" t="t"/>
            <a:pathLst>
              <a:path extrusionOk="0" h="86637" w="144700">
                <a:moveTo>
                  <a:pt x="6225" y="27262"/>
                </a:moveTo>
                <a:cubicBezTo>
                  <a:pt x="6077" y="22674"/>
                  <a:pt x="4892" y="20108"/>
                  <a:pt x="5336" y="16605"/>
                </a:cubicBezTo>
                <a:cubicBezTo>
                  <a:pt x="5780" y="13102"/>
                  <a:pt x="6274" y="9007"/>
                  <a:pt x="8889" y="6244"/>
                </a:cubicBezTo>
                <a:cubicBezTo>
                  <a:pt x="11504" y="3481"/>
                  <a:pt x="15451" y="275"/>
                  <a:pt x="21026" y="28"/>
                </a:cubicBezTo>
                <a:cubicBezTo>
                  <a:pt x="26601" y="-219"/>
                  <a:pt x="36913" y="1162"/>
                  <a:pt x="42340" y="4764"/>
                </a:cubicBezTo>
                <a:cubicBezTo>
                  <a:pt x="47767" y="8366"/>
                  <a:pt x="50283" y="14879"/>
                  <a:pt x="53589" y="21638"/>
                </a:cubicBezTo>
                <a:cubicBezTo>
                  <a:pt x="56895" y="28397"/>
                  <a:pt x="58375" y="39844"/>
                  <a:pt x="62174" y="45320"/>
                </a:cubicBezTo>
                <a:cubicBezTo>
                  <a:pt x="65973" y="50797"/>
                  <a:pt x="71597" y="53510"/>
                  <a:pt x="76383" y="54497"/>
                </a:cubicBezTo>
                <a:cubicBezTo>
                  <a:pt x="81169" y="55484"/>
                  <a:pt x="85955" y="53313"/>
                  <a:pt x="90889" y="51241"/>
                </a:cubicBezTo>
                <a:cubicBezTo>
                  <a:pt x="95823" y="49169"/>
                  <a:pt x="100510" y="43890"/>
                  <a:pt x="105986" y="42064"/>
                </a:cubicBezTo>
                <a:cubicBezTo>
                  <a:pt x="111463" y="40239"/>
                  <a:pt x="117778" y="39252"/>
                  <a:pt x="123748" y="40288"/>
                </a:cubicBezTo>
                <a:cubicBezTo>
                  <a:pt x="129718" y="41324"/>
                  <a:pt x="138352" y="43988"/>
                  <a:pt x="141806" y="48280"/>
                </a:cubicBezTo>
                <a:cubicBezTo>
                  <a:pt x="145260" y="52572"/>
                  <a:pt x="144815" y="60220"/>
                  <a:pt x="144470" y="66042"/>
                </a:cubicBezTo>
                <a:cubicBezTo>
                  <a:pt x="144125" y="71864"/>
                  <a:pt x="142053" y="79808"/>
                  <a:pt x="139734" y="83212"/>
                </a:cubicBezTo>
                <a:cubicBezTo>
                  <a:pt x="137415" y="86616"/>
                  <a:pt x="135244" y="85975"/>
                  <a:pt x="130557" y="86468"/>
                </a:cubicBezTo>
                <a:cubicBezTo>
                  <a:pt x="125870" y="86961"/>
                  <a:pt x="130014" y="86221"/>
                  <a:pt x="111611" y="86172"/>
                </a:cubicBezTo>
                <a:cubicBezTo>
                  <a:pt x="93208" y="86123"/>
                  <a:pt x="37554" y="86320"/>
                  <a:pt x="20138" y="86172"/>
                </a:cubicBezTo>
                <a:cubicBezTo>
                  <a:pt x="2722" y="86024"/>
                  <a:pt x="10320" y="86715"/>
                  <a:pt x="7113" y="85284"/>
                </a:cubicBezTo>
                <a:cubicBezTo>
                  <a:pt x="3906" y="83853"/>
                  <a:pt x="1982" y="81139"/>
                  <a:pt x="896" y="77587"/>
                </a:cubicBezTo>
                <a:cubicBezTo>
                  <a:pt x="-189" y="74035"/>
                  <a:pt x="-288" y="69545"/>
                  <a:pt x="600" y="63970"/>
                </a:cubicBezTo>
                <a:cubicBezTo>
                  <a:pt x="1488" y="58395"/>
                  <a:pt x="5288" y="50254"/>
                  <a:pt x="6225" y="44136"/>
                </a:cubicBezTo>
                <a:cubicBezTo>
                  <a:pt x="7163" y="38018"/>
                  <a:pt x="6373" y="31851"/>
                  <a:pt x="6225" y="27262"/>
                </a:cubicBezTo>
                <a:close/>
              </a:path>
            </a:pathLst>
          </a:custGeom>
          <a:solidFill>
            <a:schemeClr val="accent2"/>
          </a:solidFill>
          <a:ln>
            <a:noFill/>
          </a:ln>
        </p:spPr>
      </p:sp>
      <p:sp>
        <p:nvSpPr>
          <p:cNvPr id="6659" name="Google Shape;6659;p8"/>
          <p:cNvSpPr/>
          <p:nvPr/>
        </p:nvSpPr>
        <p:spPr>
          <a:xfrm>
            <a:off x="8280146" y="902420"/>
            <a:ext cx="208815" cy="1945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660" name="Google Shape;6660;p8"/>
          <p:cNvSpPr/>
          <p:nvPr/>
        </p:nvSpPr>
        <p:spPr>
          <a:xfrm rot="6135886">
            <a:off x="8589236" y="1114039"/>
            <a:ext cx="140324" cy="1307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6661" name="Google Shape;6661;p8"/>
          <p:cNvSpPr/>
          <p:nvPr/>
        </p:nvSpPr>
        <p:spPr>
          <a:xfrm>
            <a:off x="548609" y="1390845"/>
            <a:ext cx="208815" cy="1945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62" name="Google Shape;6662;p8"/>
          <p:cNvSpPr/>
          <p:nvPr/>
        </p:nvSpPr>
        <p:spPr>
          <a:xfrm rot="6135886">
            <a:off x="472849" y="1691289"/>
            <a:ext cx="140324" cy="1307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63" name="Google Shape;6663;p8"/>
          <p:cNvSpPr/>
          <p:nvPr/>
        </p:nvSpPr>
        <p:spPr>
          <a:xfrm rot="6135886">
            <a:off x="813299" y="1720889"/>
            <a:ext cx="140324" cy="1307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64" name="Google Shape;6664;p8"/>
          <p:cNvSpPr txBox="1"/>
          <p:nvPr>
            <p:ph type="title"/>
          </p:nvPr>
        </p:nvSpPr>
        <p:spPr>
          <a:xfrm>
            <a:off x="2346800" y="1031375"/>
            <a:ext cx="4284300" cy="219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665" name="Google Shape;6665;p8"/>
          <p:cNvSpPr/>
          <p:nvPr/>
        </p:nvSpPr>
        <p:spPr>
          <a:xfrm>
            <a:off x="62" y="4588852"/>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6" name="Google Shape;6666;p8"/>
          <p:cNvGrpSpPr/>
          <p:nvPr/>
        </p:nvGrpSpPr>
        <p:grpSpPr>
          <a:xfrm>
            <a:off x="4382600" y="4701377"/>
            <a:ext cx="632190" cy="103430"/>
            <a:chOff x="5279350" y="4631475"/>
            <a:chExt cx="632190" cy="103430"/>
          </a:xfrm>
        </p:grpSpPr>
        <p:sp>
          <p:nvSpPr>
            <p:cNvPr id="6667" name="Google Shape;6667;p8"/>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8"/>
          <p:cNvGrpSpPr/>
          <p:nvPr/>
        </p:nvGrpSpPr>
        <p:grpSpPr>
          <a:xfrm flipH="1">
            <a:off x="1368050" y="4804802"/>
            <a:ext cx="632190" cy="103430"/>
            <a:chOff x="5279350" y="4631475"/>
            <a:chExt cx="632190" cy="103430"/>
          </a:xfrm>
        </p:grpSpPr>
        <p:sp>
          <p:nvSpPr>
            <p:cNvPr id="6670" name="Google Shape;6670;p8"/>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672" name="Shape 6672"/>
        <p:cNvGrpSpPr/>
        <p:nvPr/>
      </p:nvGrpSpPr>
      <p:grpSpPr>
        <a:xfrm>
          <a:off x="0" y="0"/>
          <a:ext cx="0" cy="0"/>
          <a:chOff x="0" y="0"/>
          <a:chExt cx="0" cy="0"/>
        </a:xfrm>
      </p:grpSpPr>
      <p:sp>
        <p:nvSpPr>
          <p:cNvPr id="6673" name="Google Shape;6673;p9"/>
          <p:cNvSpPr/>
          <p:nvPr/>
        </p:nvSpPr>
        <p:spPr>
          <a:xfrm>
            <a:off x="-243918" y="-276292"/>
            <a:ext cx="1857200" cy="2494050"/>
          </a:xfrm>
          <a:custGeom>
            <a:rect b="b" l="l" r="r" t="t"/>
            <a:pathLst>
              <a:path extrusionOk="0" h="99762" w="74288">
                <a:moveTo>
                  <a:pt x="284" y="50424"/>
                </a:moveTo>
                <a:cubicBezTo>
                  <a:pt x="-12" y="59256"/>
                  <a:pt x="-259" y="67100"/>
                  <a:pt x="1172" y="74106"/>
                </a:cubicBezTo>
                <a:cubicBezTo>
                  <a:pt x="2603" y="81112"/>
                  <a:pt x="4675" y="88217"/>
                  <a:pt x="8869" y="92460"/>
                </a:cubicBezTo>
                <a:cubicBezTo>
                  <a:pt x="13063" y="96703"/>
                  <a:pt x="19082" y="100355"/>
                  <a:pt x="26335" y="99565"/>
                </a:cubicBezTo>
                <a:cubicBezTo>
                  <a:pt x="33588" y="98776"/>
                  <a:pt x="48191" y="94581"/>
                  <a:pt x="52385" y="87723"/>
                </a:cubicBezTo>
                <a:cubicBezTo>
                  <a:pt x="56579" y="80865"/>
                  <a:pt x="51152" y="65620"/>
                  <a:pt x="51497" y="58417"/>
                </a:cubicBezTo>
                <a:cubicBezTo>
                  <a:pt x="51842" y="51214"/>
                  <a:pt x="51990" y="48648"/>
                  <a:pt x="54457" y="44503"/>
                </a:cubicBezTo>
                <a:cubicBezTo>
                  <a:pt x="56924" y="40359"/>
                  <a:pt x="63190" y="37004"/>
                  <a:pt x="66298" y="33550"/>
                </a:cubicBezTo>
                <a:cubicBezTo>
                  <a:pt x="69406" y="30096"/>
                  <a:pt x="71923" y="27629"/>
                  <a:pt x="73107" y="23781"/>
                </a:cubicBezTo>
                <a:cubicBezTo>
                  <a:pt x="74291" y="19933"/>
                  <a:pt x="74834" y="13963"/>
                  <a:pt x="73403" y="10460"/>
                </a:cubicBezTo>
                <a:cubicBezTo>
                  <a:pt x="71972" y="6957"/>
                  <a:pt x="71676" y="4490"/>
                  <a:pt x="64522" y="2763"/>
                </a:cubicBezTo>
                <a:cubicBezTo>
                  <a:pt x="57368" y="1036"/>
                  <a:pt x="40347" y="-296"/>
                  <a:pt x="30479" y="99"/>
                </a:cubicBezTo>
                <a:cubicBezTo>
                  <a:pt x="20612" y="494"/>
                  <a:pt x="9906" y="1628"/>
                  <a:pt x="5317" y="5131"/>
                </a:cubicBezTo>
                <a:cubicBezTo>
                  <a:pt x="729" y="8634"/>
                  <a:pt x="3787" y="13568"/>
                  <a:pt x="2948" y="21117"/>
                </a:cubicBezTo>
                <a:cubicBezTo>
                  <a:pt x="2109" y="28666"/>
                  <a:pt x="580" y="41593"/>
                  <a:pt x="284" y="50424"/>
                </a:cubicBezTo>
                <a:close/>
              </a:path>
            </a:pathLst>
          </a:custGeom>
          <a:solidFill>
            <a:schemeClr val="lt2"/>
          </a:solidFill>
          <a:ln>
            <a:noFill/>
          </a:ln>
        </p:spPr>
      </p:sp>
      <p:grpSp>
        <p:nvGrpSpPr>
          <p:cNvPr id="6674" name="Google Shape;6674;p9"/>
          <p:cNvGrpSpPr/>
          <p:nvPr/>
        </p:nvGrpSpPr>
        <p:grpSpPr>
          <a:xfrm rot="7536696">
            <a:off x="1062818" y="1819288"/>
            <a:ext cx="432685" cy="281347"/>
            <a:chOff x="1484681" y="1054908"/>
            <a:chExt cx="432676" cy="281341"/>
          </a:xfrm>
        </p:grpSpPr>
        <p:sp>
          <p:nvSpPr>
            <p:cNvPr id="6675" name="Google Shape;6675;p9"/>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76" name="Google Shape;6676;p9"/>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6677" name="Google Shape;6677;p9"/>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grpSp>
      <p:sp>
        <p:nvSpPr>
          <p:cNvPr id="6678" name="Google Shape;6678;p9"/>
          <p:cNvSpPr/>
          <p:nvPr/>
        </p:nvSpPr>
        <p:spPr>
          <a:xfrm>
            <a:off x="5751775" y="1905191"/>
            <a:ext cx="4307175" cy="3701800"/>
          </a:xfrm>
          <a:custGeom>
            <a:rect b="b" l="l" r="r" t="t"/>
            <a:pathLst>
              <a:path extrusionOk="0" h="148072" w="172287">
                <a:moveTo>
                  <a:pt x="153582" y="143445"/>
                </a:moveTo>
                <a:cubicBezTo>
                  <a:pt x="131775" y="150944"/>
                  <a:pt x="65168" y="147096"/>
                  <a:pt x="41091" y="146997"/>
                </a:cubicBezTo>
                <a:cubicBezTo>
                  <a:pt x="17014" y="146898"/>
                  <a:pt x="15929" y="146997"/>
                  <a:pt x="9120" y="142853"/>
                </a:cubicBezTo>
                <a:cubicBezTo>
                  <a:pt x="2311" y="138709"/>
                  <a:pt x="-945" y="129532"/>
                  <a:pt x="239" y="122131"/>
                </a:cubicBezTo>
                <a:cubicBezTo>
                  <a:pt x="1423" y="114730"/>
                  <a:pt x="7542" y="104370"/>
                  <a:pt x="16225" y="98449"/>
                </a:cubicBezTo>
                <a:cubicBezTo>
                  <a:pt x="24909" y="92529"/>
                  <a:pt x="39808" y="87792"/>
                  <a:pt x="52340" y="86608"/>
                </a:cubicBezTo>
                <a:cubicBezTo>
                  <a:pt x="64872" y="85424"/>
                  <a:pt x="82733" y="91443"/>
                  <a:pt x="91416" y="91344"/>
                </a:cubicBezTo>
                <a:cubicBezTo>
                  <a:pt x="100100" y="91245"/>
                  <a:pt x="102566" y="90357"/>
                  <a:pt x="104441" y="86015"/>
                </a:cubicBezTo>
                <a:cubicBezTo>
                  <a:pt x="106316" y="81673"/>
                  <a:pt x="103652" y="72891"/>
                  <a:pt x="102665" y="65293"/>
                </a:cubicBezTo>
                <a:cubicBezTo>
                  <a:pt x="101678" y="57695"/>
                  <a:pt x="99014" y="47828"/>
                  <a:pt x="98521" y="40427"/>
                </a:cubicBezTo>
                <a:cubicBezTo>
                  <a:pt x="98028" y="33026"/>
                  <a:pt x="97929" y="26810"/>
                  <a:pt x="99705" y="20889"/>
                </a:cubicBezTo>
                <a:cubicBezTo>
                  <a:pt x="101481" y="14969"/>
                  <a:pt x="104244" y="8358"/>
                  <a:pt x="109178" y="4904"/>
                </a:cubicBezTo>
                <a:cubicBezTo>
                  <a:pt x="114112" y="1450"/>
                  <a:pt x="121710" y="-622"/>
                  <a:pt x="129308" y="167"/>
                </a:cubicBezTo>
                <a:cubicBezTo>
                  <a:pt x="136906" y="956"/>
                  <a:pt x="148846" y="3325"/>
                  <a:pt x="154766" y="9640"/>
                </a:cubicBezTo>
                <a:cubicBezTo>
                  <a:pt x="160687" y="15955"/>
                  <a:pt x="161969" y="22666"/>
                  <a:pt x="164831" y="38059"/>
                </a:cubicBezTo>
                <a:cubicBezTo>
                  <a:pt x="167693" y="53453"/>
                  <a:pt x="173811" y="84437"/>
                  <a:pt x="171936" y="102001"/>
                </a:cubicBezTo>
                <a:cubicBezTo>
                  <a:pt x="170061" y="119565"/>
                  <a:pt x="175390" y="135946"/>
                  <a:pt x="153582" y="143445"/>
                </a:cubicBezTo>
                <a:close/>
              </a:path>
            </a:pathLst>
          </a:custGeom>
          <a:solidFill>
            <a:schemeClr val="accent1"/>
          </a:solidFill>
          <a:ln>
            <a:noFill/>
          </a:ln>
        </p:spPr>
      </p:sp>
      <p:grpSp>
        <p:nvGrpSpPr>
          <p:cNvPr id="6679" name="Google Shape;6679;p9"/>
          <p:cNvGrpSpPr/>
          <p:nvPr/>
        </p:nvGrpSpPr>
        <p:grpSpPr>
          <a:xfrm flipH="1" rot="3021085">
            <a:off x="7612307" y="3310707"/>
            <a:ext cx="352250" cy="365925"/>
            <a:chOff x="4030584" y="3674013"/>
            <a:chExt cx="352237" cy="365911"/>
          </a:xfrm>
        </p:grpSpPr>
        <p:sp>
          <p:nvSpPr>
            <p:cNvPr id="6680" name="Google Shape;6680;p9"/>
            <p:cNvSpPr/>
            <p:nvPr/>
          </p:nvSpPr>
          <p:spPr>
            <a:xfrm rot="5185699">
              <a:off x="4109111" y="3611659"/>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6681" name="Google Shape;6681;p9"/>
            <p:cNvSpPr/>
            <p:nvPr/>
          </p:nvSpPr>
          <p:spPr>
            <a:xfrm rot="-3864370">
              <a:off x="4089115" y="3934244"/>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grpSp>
        <p:nvGrpSpPr>
          <p:cNvPr id="6682" name="Google Shape;6682;p9"/>
          <p:cNvGrpSpPr/>
          <p:nvPr/>
        </p:nvGrpSpPr>
        <p:grpSpPr>
          <a:xfrm rot="-371205">
            <a:off x="6548092" y="60920"/>
            <a:ext cx="1194871" cy="1189123"/>
            <a:chOff x="2346675" y="1781575"/>
            <a:chExt cx="649700" cy="646575"/>
          </a:xfrm>
        </p:grpSpPr>
        <p:sp>
          <p:nvSpPr>
            <p:cNvPr id="6683" name="Google Shape;6683;p9"/>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9"/>
          <p:cNvGrpSpPr/>
          <p:nvPr/>
        </p:nvGrpSpPr>
        <p:grpSpPr>
          <a:xfrm flipH="1" rot="2503883">
            <a:off x="-834590" y="3134935"/>
            <a:ext cx="2335894" cy="2099896"/>
            <a:chOff x="4640650" y="1630100"/>
            <a:chExt cx="773525" cy="695375"/>
          </a:xfrm>
        </p:grpSpPr>
        <p:sp>
          <p:nvSpPr>
            <p:cNvPr id="6874" name="Google Shape;6874;p9"/>
            <p:cNvSpPr/>
            <p:nvPr/>
          </p:nvSpPr>
          <p:spPr>
            <a:xfrm>
              <a:off x="4662075" y="1824725"/>
              <a:ext cx="384900" cy="499750"/>
            </a:xfrm>
            <a:custGeom>
              <a:rect b="b" l="l" r="r" t="t"/>
              <a:pathLst>
                <a:path extrusionOk="0" h="19990" w="15396">
                  <a:moveTo>
                    <a:pt x="14351" y="1"/>
                  </a:moveTo>
                  <a:cubicBezTo>
                    <a:pt x="14273" y="1"/>
                    <a:pt x="14210" y="24"/>
                    <a:pt x="14174" y="78"/>
                  </a:cubicBezTo>
                  <a:cubicBezTo>
                    <a:pt x="11377" y="4687"/>
                    <a:pt x="8311" y="9137"/>
                    <a:pt x="4994" y="13383"/>
                  </a:cubicBezTo>
                  <a:cubicBezTo>
                    <a:pt x="6351" y="9713"/>
                    <a:pt x="7280" y="5904"/>
                    <a:pt x="7754" y="2011"/>
                  </a:cubicBezTo>
                  <a:cubicBezTo>
                    <a:pt x="7793" y="1680"/>
                    <a:pt x="7236" y="1303"/>
                    <a:pt x="6891" y="1303"/>
                  </a:cubicBezTo>
                  <a:cubicBezTo>
                    <a:pt x="6751" y="1303"/>
                    <a:pt x="6646" y="1365"/>
                    <a:pt x="6630" y="1518"/>
                  </a:cubicBezTo>
                  <a:cubicBezTo>
                    <a:pt x="5979" y="6833"/>
                    <a:pt x="4483" y="11998"/>
                    <a:pt x="2189" y="16848"/>
                  </a:cubicBezTo>
                  <a:cubicBezTo>
                    <a:pt x="2179" y="16858"/>
                    <a:pt x="2179" y="16867"/>
                    <a:pt x="2179" y="16876"/>
                  </a:cubicBezTo>
                  <a:cubicBezTo>
                    <a:pt x="1993" y="17108"/>
                    <a:pt x="1798" y="17341"/>
                    <a:pt x="1603" y="17564"/>
                  </a:cubicBezTo>
                  <a:cubicBezTo>
                    <a:pt x="1427" y="17610"/>
                    <a:pt x="1371" y="17712"/>
                    <a:pt x="1371" y="17833"/>
                  </a:cubicBezTo>
                  <a:cubicBezTo>
                    <a:pt x="971" y="18298"/>
                    <a:pt x="563" y="18771"/>
                    <a:pt x="172" y="19236"/>
                  </a:cubicBezTo>
                  <a:cubicBezTo>
                    <a:pt x="1" y="19439"/>
                    <a:pt x="682" y="19989"/>
                    <a:pt x="1063" y="19989"/>
                  </a:cubicBezTo>
                  <a:cubicBezTo>
                    <a:pt x="1136" y="19989"/>
                    <a:pt x="1198" y="19970"/>
                    <a:pt x="1241" y="19924"/>
                  </a:cubicBezTo>
                  <a:cubicBezTo>
                    <a:pt x="1659" y="19450"/>
                    <a:pt x="2077" y="18957"/>
                    <a:pt x="2486" y="18474"/>
                  </a:cubicBezTo>
                  <a:lnTo>
                    <a:pt x="2504" y="18474"/>
                  </a:lnTo>
                  <a:cubicBezTo>
                    <a:pt x="2532" y="18437"/>
                    <a:pt x="2551" y="18391"/>
                    <a:pt x="2588" y="18353"/>
                  </a:cubicBezTo>
                  <a:cubicBezTo>
                    <a:pt x="4307" y="16040"/>
                    <a:pt x="6332" y="13987"/>
                    <a:pt x="8293" y="11896"/>
                  </a:cubicBezTo>
                  <a:lnTo>
                    <a:pt x="9231" y="10884"/>
                  </a:lnTo>
                  <a:lnTo>
                    <a:pt x="9231" y="10884"/>
                  </a:lnTo>
                  <a:cubicBezTo>
                    <a:pt x="8646" y="11330"/>
                    <a:pt x="8070" y="11757"/>
                    <a:pt x="7484" y="12203"/>
                  </a:cubicBezTo>
                  <a:cubicBezTo>
                    <a:pt x="10262" y="8514"/>
                    <a:pt x="12845" y="4696"/>
                    <a:pt x="15242" y="757"/>
                  </a:cubicBezTo>
                  <a:cubicBezTo>
                    <a:pt x="15395" y="504"/>
                    <a:pt x="14712" y="1"/>
                    <a:pt x="143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
            <p:cNvSpPr/>
            <p:nvPr/>
          </p:nvSpPr>
          <p:spPr>
            <a:xfrm>
              <a:off x="4663125" y="1823575"/>
              <a:ext cx="383275" cy="501900"/>
            </a:xfrm>
            <a:custGeom>
              <a:rect b="b" l="l" r="r" t="t"/>
              <a:pathLst>
                <a:path extrusionOk="0" h="20076" w="15331">
                  <a:moveTo>
                    <a:pt x="14420" y="96"/>
                  </a:moveTo>
                  <a:cubicBezTo>
                    <a:pt x="14503" y="96"/>
                    <a:pt x="14598" y="135"/>
                    <a:pt x="14726" y="208"/>
                  </a:cubicBezTo>
                  <a:cubicBezTo>
                    <a:pt x="14847" y="282"/>
                    <a:pt x="15005" y="384"/>
                    <a:pt x="15079" y="505"/>
                  </a:cubicBezTo>
                  <a:cubicBezTo>
                    <a:pt x="15228" y="756"/>
                    <a:pt x="15005" y="951"/>
                    <a:pt x="14866" y="1174"/>
                  </a:cubicBezTo>
                  <a:cubicBezTo>
                    <a:pt x="13797" y="2921"/>
                    <a:pt x="12692" y="4640"/>
                    <a:pt x="11558" y="6331"/>
                  </a:cubicBezTo>
                  <a:cubicBezTo>
                    <a:pt x="10211" y="8319"/>
                    <a:pt x="8817" y="10270"/>
                    <a:pt x="7377" y="12202"/>
                  </a:cubicBezTo>
                  <a:cubicBezTo>
                    <a:pt x="7340" y="12247"/>
                    <a:pt x="7415" y="12285"/>
                    <a:pt x="7470" y="12285"/>
                  </a:cubicBezTo>
                  <a:cubicBezTo>
                    <a:pt x="7485" y="12285"/>
                    <a:pt x="7498" y="12282"/>
                    <a:pt x="7507" y="12277"/>
                  </a:cubicBezTo>
                  <a:cubicBezTo>
                    <a:pt x="7879" y="11998"/>
                    <a:pt x="8232" y="11719"/>
                    <a:pt x="8604" y="11441"/>
                  </a:cubicBezTo>
                  <a:lnTo>
                    <a:pt x="8604" y="11441"/>
                  </a:lnTo>
                  <a:cubicBezTo>
                    <a:pt x="7600" y="12537"/>
                    <a:pt x="6578" y="13596"/>
                    <a:pt x="5566" y="14683"/>
                  </a:cubicBezTo>
                  <a:cubicBezTo>
                    <a:pt x="4460" y="15882"/>
                    <a:pt x="3299" y="17108"/>
                    <a:pt x="2407" y="18474"/>
                  </a:cubicBezTo>
                  <a:cubicBezTo>
                    <a:pt x="2295" y="18520"/>
                    <a:pt x="2184" y="18706"/>
                    <a:pt x="2128" y="18771"/>
                  </a:cubicBezTo>
                  <a:lnTo>
                    <a:pt x="1505" y="19505"/>
                  </a:lnTo>
                  <a:cubicBezTo>
                    <a:pt x="1323" y="19712"/>
                    <a:pt x="1185" y="19972"/>
                    <a:pt x="912" y="19972"/>
                  </a:cubicBezTo>
                  <a:cubicBezTo>
                    <a:pt x="880" y="19972"/>
                    <a:pt x="845" y="19968"/>
                    <a:pt x="809" y="19960"/>
                  </a:cubicBezTo>
                  <a:cubicBezTo>
                    <a:pt x="623" y="19914"/>
                    <a:pt x="307" y="19728"/>
                    <a:pt x="223" y="19533"/>
                  </a:cubicBezTo>
                  <a:cubicBezTo>
                    <a:pt x="75" y="19226"/>
                    <a:pt x="994" y="18399"/>
                    <a:pt x="1208" y="18139"/>
                  </a:cubicBezTo>
                  <a:cubicBezTo>
                    <a:pt x="1524" y="17777"/>
                    <a:pt x="1942" y="17387"/>
                    <a:pt x="2202" y="16969"/>
                  </a:cubicBezTo>
                  <a:cubicBezTo>
                    <a:pt x="2732" y="16077"/>
                    <a:pt x="3094" y="14999"/>
                    <a:pt x="3475" y="14033"/>
                  </a:cubicBezTo>
                  <a:cubicBezTo>
                    <a:pt x="3903" y="12936"/>
                    <a:pt x="4302" y="11840"/>
                    <a:pt x="4664" y="10725"/>
                  </a:cubicBezTo>
                  <a:cubicBezTo>
                    <a:pt x="5370" y="8495"/>
                    <a:pt x="5928" y="6201"/>
                    <a:pt x="6318" y="3896"/>
                  </a:cubicBezTo>
                  <a:cubicBezTo>
                    <a:pt x="6411" y="3358"/>
                    <a:pt x="6495" y="2828"/>
                    <a:pt x="6569" y="2289"/>
                  </a:cubicBezTo>
                  <a:cubicBezTo>
                    <a:pt x="6597" y="2057"/>
                    <a:pt x="6550" y="1481"/>
                    <a:pt x="6829" y="1397"/>
                  </a:cubicBezTo>
                  <a:cubicBezTo>
                    <a:pt x="6859" y="1388"/>
                    <a:pt x="6890" y="1384"/>
                    <a:pt x="6923" y="1384"/>
                  </a:cubicBezTo>
                  <a:cubicBezTo>
                    <a:pt x="7192" y="1384"/>
                    <a:pt x="7526" y="1672"/>
                    <a:pt x="7600" y="1871"/>
                  </a:cubicBezTo>
                  <a:cubicBezTo>
                    <a:pt x="7675" y="2094"/>
                    <a:pt x="7600" y="2345"/>
                    <a:pt x="7563" y="2577"/>
                  </a:cubicBezTo>
                  <a:cubicBezTo>
                    <a:pt x="7526" y="2884"/>
                    <a:pt x="7480" y="3181"/>
                    <a:pt x="7433" y="3488"/>
                  </a:cubicBezTo>
                  <a:cubicBezTo>
                    <a:pt x="7331" y="4147"/>
                    <a:pt x="7210" y="4807"/>
                    <a:pt x="7099" y="5457"/>
                  </a:cubicBezTo>
                  <a:cubicBezTo>
                    <a:pt x="6578" y="8152"/>
                    <a:pt x="5816" y="10818"/>
                    <a:pt x="4878" y="13392"/>
                  </a:cubicBezTo>
                  <a:cubicBezTo>
                    <a:pt x="4863" y="13429"/>
                    <a:pt x="4946" y="13473"/>
                    <a:pt x="4988" y="13473"/>
                  </a:cubicBezTo>
                  <a:cubicBezTo>
                    <a:pt x="4997" y="13473"/>
                    <a:pt x="5005" y="13471"/>
                    <a:pt x="5008" y="13466"/>
                  </a:cubicBezTo>
                  <a:cubicBezTo>
                    <a:pt x="7498" y="10270"/>
                    <a:pt x="9839" y="6972"/>
                    <a:pt x="12041" y="3571"/>
                  </a:cubicBezTo>
                  <a:cubicBezTo>
                    <a:pt x="12599" y="2707"/>
                    <a:pt x="13147" y="1852"/>
                    <a:pt x="13686" y="979"/>
                  </a:cubicBezTo>
                  <a:cubicBezTo>
                    <a:pt x="13797" y="784"/>
                    <a:pt x="13900" y="570"/>
                    <a:pt x="14039" y="384"/>
                  </a:cubicBezTo>
                  <a:cubicBezTo>
                    <a:pt x="14191" y="187"/>
                    <a:pt x="14292" y="96"/>
                    <a:pt x="14420" y="96"/>
                  </a:cubicBezTo>
                  <a:close/>
                  <a:moveTo>
                    <a:pt x="14336" y="0"/>
                  </a:moveTo>
                  <a:cubicBezTo>
                    <a:pt x="13945" y="0"/>
                    <a:pt x="13830" y="470"/>
                    <a:pt x="13602" y="840"/>
                  </a:cubicBezTo>
                  <a:cubicBezTo>
                    <a:pt x="12357" y="2865"/>
                    <a:pt x="11075" y="4835"/>
                    <a:pt x="9728" y="6786"/>
                  </a:cubicBezTo>
                  <a:cubicBezTo>
                    <a:pt x="8269" y="8904"/>
                    <a:pt x="6755" y="10976"/>
                    <a:pt x="5185" y="13011"/>
                  </a:cubicBezTo>
                  <a:cubicBezTo>
                    <a:pt x="6114" y="10400"/>
                    <a:pt x="6848" y="7715"/>
                    <a:pt x="7340" y="4983"/>
                  </a:cubicBezTo>
                  <a:cubicBezTo>
                    <a:pt x="7461" y="4324"/>
                    <a:pt x="7572" y="3655"/>
                    <a:pt x="7665" y="2977"/>
                  </a:cubicBezTo>
                  <a:cubicBezTo>
                    <a:pt x="7730" y="2568"/>
                    <a:pt x="7935" y="2048"/>
                    <a:pt x="7637" y="1685"/>
                  </a:cubicBezTo>
                  <a:cubicBezTo>
                    <a:pt x="7488" y="1505"/>
                    <a:pt x="7144" y="1287"/>
                    <a:pt x="6869" y="1287"/>
                  </a:cubicBezTo>
                  <a:cubicBezTo>
                    <a:pt x="6719" y="1287"/>
                    <a:pt x="6588" y="1353"/>
                    <a:pt x="6523" y="1527"/>
                  </a:cubicBezTo>
                  <a:cubicBezTo>
                    <a:pt x="6411" y="1778"/>
                    <a:pt x="6439" y="2150"/>
                    <a:pt x="6402" y="2428"/>
                  </a:cubicBezTo>
                  <a:cubicBezTo>
                    <a:pt x="6355" y="2791"/>
                    <a:pt x="6300" y="3144"/>
                    <a:pt x="6244" y="3497"/>
                  </a:cubicBezTo>
                  <a:cubicBezTo>
                    <a:pt x="6114" y="4268"/>
                    <a:pt x="5974" y="5030"/>
                    <a:pt x="5807" y="5792"/>
                  </a:cubicBezTo>
                  <a:cubicBezTo>
                    <a:pt x="5510" y="7195"/>
                    <a:pt x="5157" y="8588"/>
                    <a:pt x="4739" y="9973"/>
                  </a:cubicBezTo>
                  <a:cubicBezTo>
                    <a:pt x="4321" y="11348"/>
                    <a:pt x="3847" y="12713"/>
                    <a:pt x="3317" y="14042"/>
                  </a:cubicBezTo>
                  <a:cubicBezTo>
                    <a:pt x="3066" y="14664"/>
                    <a:pt x="2816" y="15268"/>
                    <a:pt x="2537" y="15872"/>
                  </a:cubicBezTo>
                  <a:cubicBezTo>
                    <a:pt x="2397" y="16197"/>
                    <a:pt x="2267" y="16551"/>
                    <a:pt x="2082" y="16857"/>
                  </a:cubicBezTo>
                  <a:cubicBezTo>
                    <a:pt x="1877" y="17201"/>
                    <a:pt x="1515" y="17415"/>
                    <a:pt x="1292" y="17730"/>
                  </a:cubicBezTo>
                  <a:cubicBezTo>
                    <a:pt x="1097" y="18009"/>
                    <a:pt x="911" y="18269"/>
                    <a:pt x="679" y="18539"/>
                  </a:cubicBezTo>
                  <a:cubicBezTo>
                    <a:pt x="530" y="18725"/>
                    <a:pt x="121" y="19031"/>
                    <a:pt x="65" y="19245"/>
                  </a:cubicBezTo>
                  <a:cubicBezTo>
                    <a:pt x="0" y="19496"/>
                    <a:pt x="186" y="19654"/>
                    <a:pt x="372" y="19793"/>
                  </a:cubicBezTo>
                  <a:cubicBezTo>
                    <a:pt x="533" y="19913"/>
                    <a:pt x="797" y="20075"/>
                    <a:pt x="1028" y="20075"/>
                  </a:cubicBezTo>
                  <a:cubicBezTo>
                    <a:pt x="1064" y="20075"/>
                    <a:pt x="1100" y="20071"/>
                    <a:pt x="1134" y="20062"/>
                  </a:cubicBezTo>
                  <a:cubicBezTo>
                    <a:pt x="1338" y="20007"/>
                    <a:pt x="1487" y="19709"/>
                    <a:pt x="1626" y="19551"/>
                  </a:cubicBezTo>
                  <a:cubicBezTo>
                    <a:pt x="1756" y="19403"/>
                    <a:pt x="1877" y="19263"/>
                    <a:pt x="1998" y="19105"/>
                  </a:cubicBezTo>
                  <a:cubicBezTo>
                    <a:pt x="2082" y="19003"/>
                    <a:pt x="2370" y="18548"/>
                    <a:pt x="2500" y="18529"/>
                  </a:cubicBezTo>
                  <a:cubicBezTo>
                    <a:pt x="2527" y="18529"/>
                    <a:pt x="2537" y="18520"/>
                    <a:pt x="2537" y="18502"/>
                  </a:cubicBezTo>
                  <a:cubicBezTo>
                    <a:pt x="3466" y="17136"/>
                    <a:pt x="4683" y="15872"/>
                    <a:pt x="5826" y="14627"/>
                  </a:cubicBezTo>
                  <a:cubicBezTo>
                    <a:pt x="6950" y="13392"/>
                    <a:pt x="8121" y="12202"/>
                    <a:pt x="9245" y="10967"/>
                  </a:cubicBezTo>
                  <a:cubicBezTo>
                    <a:pt x="9285" y="10927"/>
                    <a:pt x="9200" y="10879"/>
                    <a:pt x="9146" y="10879"/>
                  </a:cubicBezTo>
                  <a:cubicBezTo>
                    <a:pt x="9138" y="10879"/>
                    <a:pt x="9130" y="10881"/>
                    <a:pt x="9124" y="10883"/>
                  </a:cubicBezTo>
                  <a:cubicBezTo>
                    <a:pt x="8678" y="11227"/>
                    <a:pt x="8241" y="11552"/>
                    <a:pt x="7795" y="11887"/>
                  </a:cubicBezTo>
                  <a:cubicBezTo>
                    <a:pt x="9087" y="10168"/>
                    <a:pt x="10332" y="8412"/>
                    <a:pt x="11540" y="6637"/>
                  </a:cubicBezTo>
                  <a:cubicBezTo>
                    <a:pt x="12199" y="5662"/>
                    <a:pt x="12850" y="4658"/>
                    <a:pt x="13500" y="3664"/>
                  </a:cubicBezTo>
                  <a:cubicBezTo>
                    <a:pt x="13797" y="3190"/>
                    <a:pt x="14104" y="2726"/>
                    <a:pt x="14392" y="2243"/>
                  </a:cubicBezTo>
                  <a:cubicBezTo>
                    <a:pt x="14559" y="1992"/>
                    <a:pt x="14708" y="1750"/>
                    <a:pt x="14856" y="1490"/>
                  </a:cubicBezTo>
                  <a:cubicBezTo>
                    <a:pt x="14987" y="1295"/>
                    <a:pt x="15265" y="1007"/>
                    <a:pt x="15284" y="775"/>
                  </a:cubicBezTo>
                  <a:cubicBezTo>
                    <a:pt x="15330" y="431"/>
                    <a:pt x="14838" y="152"/>
                    <a:pt x="14578" y="50"/>
                  </a:cubicBezTo>
                  <a:cubicBezTo>
                    <a:pt x="14487" y="16"/>
                    <a:pt x="14407" y="0"/>
                    <a:pt x="143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
            <p:cNvSpPr/>
            <p:nvPr/>
          </p:nvSpPr>
          <p:spPr>
            <a:xfrm>
              <a:off x="4810625" y="1896575"/>
              <a:ext cx="188625" cy="268550"/>
            </a:xfrm>
            <a:custGeom>
              <a:rect b="b" l="l" r="r" t="t"/>
              <a:pathLst>
                <a:path extrusionOk="0" h="10742" w="7545">
                  <a:moveTo>
                    <a:pt x="7423" y="1"/>
                  </a:moveTo>
                  <a:cubicBezTo>
                    <a:pt x="7358" y="94"/>
                    <a:pt x="1013" y="9589"/>
                    <a:pt x="0" y="10639"/>
                  </a:cubicBezTo>
                  <a:lnTo>
                    <a:pt x="112" y="10741"/>
                  </a:lnTo>
                  <a:cubicBezTo>
                    <a:pt x="1115" y="9673"/>
                    <a:pt x="7275" y="475"/>
                    <a:pt x="7544" y="84"/>
                  </a:cubicBezTo>
                  <a:lnTo>
                    <a:pt x="74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
            <p:cNvSpPr/>
            <p:nvPr/>
          </p:nvSpPr>
          <p:spPr>
            <a:xfrm>
              <a:off x="4792025" y="1998075"/>
              <a:ext cx="23950" cy="66225"/>
            </a:xfrm>
            <a:custGeom>
              <a:rect b="b" l="l" r="r" t="t"/>
              <a:pathLst>
                <a:path extrusionOk="0" h="2649" w="958">
                  <a:moveTo>
                    <a:pt x="818" y="1"/>
                  </a:moveTo>
                  <a:cubicBezTo>
                    <a:pt x="809" y="29"/>
                    <a:pt x="159" y="2203"/>
                    <a:pt x="1" y="2602"/>
                  </a:cubicBezTo>
                  <a:lnTo>
                    <a:pt x="140" y="2649"/>
                  </a:lnTo>
                  <a:cubicBezTo>
                    <a:pt x="298" y="2249"/>
                    <a:pt x="930" y="131"/>
                    <a:pt x="958" y="38"/>
                  </a:cubicBezTo>
                  <a:lnTo>
                    <a:pt x="81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
            <p:cNvSpPr/>
            <p:nvPr/>
          </p:nvSpPr>
          <p:spPr>
            <a:xfrm>
              <a:off x="4783200" y="2032700"/>
              <a:ext cx="34400" cy="79925"/>
            </a:xfrm>
            <a:custGeom>
              <a:rect b="b" l="l" r="r" t="t"/>
              <a:pathLst>
                <a:path extrusionOk="0" h="3197" w="1376">
                  <a:moveTo>
                    <a:pt x="1255" y="0"/>
                  </a:moveTo>
                  <a:cubicBezTo>
                    <a:pt x="1236" y="28"/>
                    <a:pt x="391" y="2137"/>
                    <a:pt x="1" y="3150"/>
                  </a:cubicBezTo>
                  <a:lnTo>
                    <a:pt x="122" y="3196"/>
                  </a:lnTo>
                  <a:cubicBezTo>
                    <a:pt x="521" y="2184"/>
                    <a:pt x="1367" y="84"/>
                    <a:pt x="1376" y="56"/>
                  </a:cubicBezTo>
                  <a:lnTo>
                    <a:pt x="125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
            <p:cNvSpPr/>
            <p:nvPr/>
          </p:nvSpPr>
          <p:spPr>
            <a:xfrm>
              <a:off x="4755575" y="2149525"/>
              <a:ext cx="22075" cy="38825"/>
            </a:xfrm>
            <a:custGeom>
              <a:rect b="b" l="l" r="r" t="t"/>
              <a:pathLst>
                <a:path extrusionOk="0" h="1553" w="883">
                  <a:moveTo>
                    <a:pt x="753" y="1"/>
                  </a:moveTo>
                  <a:lnTo>
                    <a:pt x="0" y="1487"/>
                  </a:lnTo>
                  <a:lnTo>
                    <a:pt x="121" y="1552"/>
                  </a:lnTo>
                  <a:lnTo>
                    <a:pt x="883" y="56"/>
                  </a:lnTo>
                  <a:lnTo>
                    <a:pt x="75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
            <p:cNvSpPr/>
            <p:nvPr/>
          </p:nvSpPr>
          <p:spPr>
            <a:xfrm>
              <a:off x="4758125" y="2178800"/>
              <a:ext cx="20000" cy="30450"/>
            </a:xfrm>
            <a:custGeom>
              <a:rect b="b" l="l" r="r" t="t"/>
              <a:pathLst>
                <a:path extrusionOk="0" h="1218" w="800">
                  <a:moveTo>
                    <a:pt x="679" y="0"/>
                  </a:moveTo>
                  <a:lnTo>
                    <a:pt x="0" y="1152"/>
                  </a:lnTo>
                  <a:lnTo>
                    <a:pt x="121" y="1217"/>
                  </a:lnTo>
                  <a:lnTo>
                    <a:pt x="799" y="65"/>
                  </a:lnTo>
                  <a:lnTo>
                    <a:pt x="67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
            <p:cNvSpPr/>
            <p:nvPr/>
          </p:nvSpPr>
          <p:spPr>
            <a:xfrm>
              <a:off x="4767400" y="1840550"/>
              <a:ext cx="122525" cy="186425"/>
            </a:xfrm>
            <a:custGeom>
              <a:rect b="b" l="l" r="r" t="t"/>
              <a:pathLst>
                <a:path extrusionOk="0" h="7457" w="4901">
                  <a:moveTo>
                    <a:pt x="3729" y="1"/>
                  </a:moveTo>
                  <a:cubicBezTo>
                    <a:pt x="2721" y="1"/>
                    <a:pt x="1041" y="2768"/>
                    <a:pt x="688" y="3775"/>
                  </a:cubicBezTo>
                  <a:cubicBezTo>
                    <a:pt x="688" y="3775"/>
                    <a:pt x="1" y="6804"/>
                    <a:pt x="1357" y="7398"/>
                  </a:cubicBezTo>
                  <a:cubicBezTo>
                    <a:pt x="1448" y="7438"/>
                    <a:pt x="1543" y="7457"/>
                    <a:pt x="1641" y="7457"/>
                  </a:cubicBezTo>
                  <a:cubicBezTo>
                    <a:pt x="3006" y="7457"/>
                    <a:pt x="4900" y="3737"/>
                    <a:pt x="4423" y="997"/>
                  </a:cubicBezTo>
                  <a:cubicBezTo>
                    <a:pt x="4304" y="283"/>
                    <a:pt x="4051" y="1"/>
                    <a:pt x="372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
            <p:cNvSpPr/>
            <p:nvPr/>
          </p:nvSpPr>
          <p:spPr>
            <a:xfrm>
              <a:off x="4769800" y="1838625"/>
              <a:ext cx="118650" cy="189875"/>
            </a:xfrm>
            <a:custGeom>
              <a:rect b="b" l="l" r="r" t="t"/>
              <a:pathLst>
                <a:path extrusionOk="0" h="7595" w="4746">
                  <a:moveTo>
                    <a:pt x="3647" y="176"/>
                  </a:moveTo>
                  <a:cubicBezTo>
                    <a:pt x="3946" y="176"/>
                    <a:pt x="4092" y="493"/>
                    <a:pt x="4169" y="879"/>
                  </a:cubicBezTo>
                  <a:cubicBezTo>
                    <a:pt x="4495" y="2328"/>
                    <a:pt x="4095" y="3954"/>
                    <a:pt x="3491" y="5283"/>
                  </a:cubicBezTo>
                  <a:cubicBezTo>
                    <a:pt x="3259" y="5777"/>
                    <a:pt x="2352" y="7475"/>
                    <a:pt x="1519" y="7475"/>
                  </a:cubicBezTo>
                  <a:cubicBezTo>
                    <a:pt x="1351" y="7475"/>
                    <a:pt x="1185" y="7405"/>
                    <a:pt x="1029" y="7243"/>
                  </a:cubicBezTo>
                  <a:cubicBezTo>
                    <a:pt x="277" y="6463"/>
                    <a:pt x="509" y="4874"/>
                    <a:pt x="732" y="3908"/>
                  </a:cubicBezTo>
                  <a:cubicBezTo>
                    <a:pt x="1057" y="2979"/>
                    <a:pt x="1633" y="2096"/>
                    <a:pt x="2237" y="1315"/>
                  </a:cubicBezTo>
                  <a:cubicBezTo>
                    <a:pt x="2544" y="935"/>
                    <a:pt x="2878" y="526"/>
                    <a:pt x="3305" y="284"/>
                  </a:cubicBezTo>
                  <a:cubicBezTo>
                    <a:pt x="3437" y="209"/>
                    <a:pt x="3550" y="176"/>
                    <a:pt x="3647" y="176"/>
                  </a:cubicBezTo>
                  <a:close/>
                  <a:moveTo>
                    <a:pt x="3535" y="0"/>
                  </a:moveTo>
                  <a:cubicBezTo>
                    <a:pt x="3255" y="0"/>
                    <a:pt x="2992" y="157"/>
                    <a:pt x="2767" y="340"/>
                  </a:cubicBezTo>
                  <a:cubicBezTo>
                    <a:pt x="2209" y="795"/>
                    <a:pt x="1763" y="1408"/>
                    <a:pt x="1382" y="2003"/>
                  </a:cubicBezTo>
                  <a:cubicBezTo>
                    <a:pt x="1029" y="2569"/>
                    <a:pt x="686" y="3163"/>
                    <a:pt x="454" y="3785"/>
                  </a:cubicBezTo>
                  <a:lnTo>
                    <a:pt x="454" y="3785"/>
                  </a:lnTo>
                  <a:cubicBezTo>
                    <a:pt x="453" y="3786"/>
                    <a:pt x="453" y="3786"/>
                    <a:pt x="453" y="3787"/>
                  </a:cubicBezTo>
                  <a:cubicBezTo>
                    <a:pt x="453" y="3787"/>
                    <a:pt x="453" y="3787"/>
                    <a:pt x="453" y="3787"/>
                  </a:cubicBezTo>
                  <a:lnTo>
                    <a:pt x="453" y="3787"/>
                  </a:lnTo>
                  <a:cubicBezTo>
                    <a:pt x="452" y="3790"/>
                    <a:pt x="451" y="3792"/>
                    <a:pt x="451" y="3795"/>
                  </a:cubicBezTo>
                  <a:lnTo>
                    <a:pt x="451" y="3795"/>
                  </a:lnTo>
                  <a:cubicBezTo>
                    <a:pt x="229" y="4809"/>
                    <a:pt x="0" y="6456"/>
                    <a:pt x="834" y="7252"/>
                  </a:cubicBezTo>
                  <a:cubicBezTo>
                    <a:pt x="1089" y="7495"/>
                    <a:pt x="1348" y="7594"/>
                    <a:pt x="1600" y="7594"/>
                  </a:cubicBezTo>
                  <a:cubicBezTo>
                    <a:pt x="2265" y="7594"/>
                    <a:pt x="2882" y="6903"/>
                    <a:pt x="3259" y="6323"/>
                  </a:cubicBezTo>
                  <a:cubicBezTo>
                    <a:pt x="4207" y="4883"/>
                    <a:pt x="4746" y="2960"/>
                    <a:pt x="4495" y="1223"/>
                  </a:cubicBezTo>
                  <a:cubicBezTo>
                    <a:pt x="4420" y="777"/>
                    <a:pt x="4300" y="228"/>
                    <a:pt x="3807" y="52"/>
                  </a:cubicBezTo>
                  <a:cubicBezTo>
                    <a:pt x="3715" y="16"/>
                    <a:pt x="3624" y="0"/>
                    <a:pt x="35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
            <p:cNvSpPr/>
            <p:nvPr/>
          </p:nvSpPr>
          <p:spPr>
            <a:xfrm>
              <a:off x="4645225" y="1781775"/>
              <a:ext cx="260175" cy="161850"/>
            </a:xfrm>
            <a:custGeom>
              <a:rect b="b" l="l" r="r" t="t"/>
              <a:pathLst>
                <a:path extrusionOk="0" h="6474" w="10407">
                  <a:moveTo>
                    <a:pt x="7115" y="0"/>
                  </a:moveTo>
                  <a:cubicBezTo>
                    <a:pt x="6212" y="0"/>
                    <a:pt x="5338" y="428"/>
                    <a:pt x="4711" y="1072"/>
                  </a:cubicBezTo>
                  <a:cubicBezTo>
                    <a:pt x="4200" y="1583"/>
                    <a:pt x="3838" y="2233"/>
                    <a:pt x="3401" y="2800"/>
                  </a:cubicBezTo>
                  <a:cubicBezTo>
                    <a:pt x="2482" y="4008"/>
                    <a:pt x="1227" y="4918"/>
                    <a:pt x="1" y="5801"/>
                  </a:cubicBezTo>
                  <a:cubicBezTo>
                    <a:pt x="361" y="5716"/>
                    <a:pt x="725" y="5681"/>
                    <a:pt x="1092" y="5681"/>
                  </a:cubicBezTo>
                  <a:cubicBezTo>
                    <a:pt x="2839" y="5681"/>
                    <a:pt x="4649" y="6473"/>
                    <a:pt x="6369" y="6473"/>
                  </a:cubicBezTo>
                  <a:cubicBezTo>
                    <a:pt x="6908" y="6473"/>
                    <a:pt x="7438" y="6395"/>
                    <a:pt x="7954" y="6191"/>
                  </a:cubicBezTo>
                  <a:cubicBezTo>
                    <a:pt x="9441" y="5596"/>
                    <a:pt x="10407" y="3868"/>
                    <a:pt x="10017" y="2317"/>
                  </a:cubicBezTo>
                  <a:lnTo>
                    <a:pt x="9571" y="1722"/>
                  </a:lnTo>
                  <a:cubicBezTo>
                    <a:pt x="9292" y="784"/>
                    <a:pt x="8363" y="96"/>
                    <a:pt x="7378" y="12"/>
                  </a:cubicBezTo>
                  <a:cubicBezTo>
                    <a:pt x="7290" y="4"/>
                    <a:pt x="7203" y="0"/>
                    <a:pt x="71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
            <p:cNvSpPr/>
            <p:nvPr/>
          </p:nvSpPr>
          <p:spPr>
            <a:xfrm>
              <a:off x="4640650" y="1780625"/>
              <a:ext cx="262200" cy="164500"/>
            </a:xfrm>
            <a:custGeom>
              <a:rect b="b" l="l" r="r" t="t"/>
              <a:pathLst>
                <a:path extrusionOk="0" h="6580" w="10488">
                  <a:moveTo>
                    <a:pt x="7337" y="101"/>
                  </a:moveTo>
                  <a:cubicBezTo>
                    <a:pt x="8345" y="101"/>
                    <a:pt x="9272" y="684"/>
                    <a:pt x="9614" y="1703"/>
                  </a:cubicBezTo>
                  <a:cubicBezTo>
                    <a:pt x="9615" y="1708"/>
                    <a:pt x="9616" y="1712"/>
                    <a:pt x="9618" y="1717"/>
                  </a:cubicBezTo>
                  <a:lnTo>
                    <a:pt x="9618" y="1717"/>
                  </a:lnTo>
                  <a:cubicBezTo>
                    <a:pt x="9618" y="1720"/>
                    <a:pt x="9619" y="1725"/>
                    <a:pt x="9624" y="1731"/>
                  </a:cubicBezTo>
                  <a:cubicBezTo>
                    <a:pt x="9884" y="2056"/>
                    <a:pt x="10088" y="2279"/>
                    <a:pt x="10134" y="2697"/>
                  </a:cubicBezTo>
                  <a:cubicBezTo>
                    <a:pt x="10190" y="3320"/>
                    <a:pt x="10051" y="3961"/>
                    <a:pt x="9763" y="4518"/>
                  </a:cubicBezTo>
                  <a:cubicBezTo>
                    <a:pt x="9159" y="5670"/>
                    <a:pt x="8035" y="6339"/>
                    <a:pt x="6743" y="6413"/>
                  </a:cubicBezTo>
                  <a:cubicBezTo>
                    <a:pt x="6627" y="6421"/>
                    <a:pt x="6511" y="6424"/>
                    <a:pt x="6395" y="6424"/>
                  </a:cubicBezTo>
                  <a:cubicBezTo>
                    <a:pt x="4623" y="6424"/>
                    <a:pt x="2918" y="5638"/>
                    <a:pt x="1158" y="5638"/>
                  </a:cubicBezTo>
                  <a:cubicBezTo>
                    <a:pt x="979" y="5638"/>
                    <a:pt x="799" y="5646"/>
                    <a:pt x="618" y="5664"/>
                  </a:cubicBezTo>
                  <a:lnTo>
                    <a:pt x="618" y="5664"/>
                  </a:lnTo>
                  <a:cubicBezTo>
                    <a:pt x="1315" y="5160"/>
                    <a:pt x="2004" y="4646"/>
                    <a:pt x="2637" y="4054"/>
                  </a:cubicBezTo>
                  <a:cubicBezTo>
                    <a:pt x="3399" y="3347"/>
                    <a:pt x="3937" y="2521"/>
                    <a:pt x="4560" y="1703"/>
                  </a:cubicBezTo>
                  <a:cubicBezTo>
                    <a:pt x="5099" y="988"/>
                    <a:pt x="5796" y="421"/>
                    <a:pt x="6660" y="189"/>
                  </a:cubicBezTo>
                  <a:cubicBezTo>
                    <a:pt x="6886" y="130"/>
                    <a:pt x="7113" y="101"/>
                    <a:pt x="7337" y="101"/>
                  </a:cubicBezTo>
                  <a:close/>
                  <a:moveTo>
                    <a:pt x="7176" y="0"/>
                  </a:moveTo>
                  <a:cubicBezTo>
                    <a:pt x="6625" y="0"/>
                    <a:pt x="6068" y="137"/>
                    <a:pt x="5582" y="412"/>
                  </a:cubicBezTo>
                  <a:cubicBezTo>
                    <a:pt x="4551" y="988"/>
                    <a:pt x="4040" y="2037"/>
                    <a:pt x="3334" y="2929"/>
                  </a:cubicBezTo>
                  <a:cubicBezTo>
                    <a:pt x="2419" y="4066"/>
                    <a:pt x="1237" y="4918"/>
                    <a:pt x="73" y="5750"/>
                  </a:cubicBezTo>
                  <a:lnTo>
                    <a:pt x="73" y="5750"/>
                  </a:lnTo>
                  <a:cubicBezTo>
                    <a:pt x="66" y="5751"/>
                    <a:pt x="60" y="5752"/>
                    <a:pt x="54" y="5754"/>
                  </a:cubicBezTo>
                  <a:cubicBezTo>
                    <a:pt x="56" y="5755"/>
                    <a:pt x="59" y="5756"/>
                    <a:pt x="61" y="5758"/>
                  </a:cubicBezTo>
                  <a:lnTo>
                    <a:pt x="61" y="5758"/>
                  </a:lnTo>
                  <a:cubicBezTo>
                    <a:pt x="59" y="5760"/>
                    <a:pt x="56" y="5761"/>
                    <a:pt x="54" y="5763"/>
                  </a:cubicBezTo>
                  <a:cubicBezTo>
                    <a:pt x="1" y="5799"/>
                    <a:pt x="245" y="5894"/>
                    <a:pt x="307" y="5894"/>
                  </a:cubicBezTo>
                  <a:cubicBezTo>
                    <a:pt x="310" y="5894"/>
                    <a:pt x="312" y="5894"/>
                    <a:pt x="314" y="5893"/>
                  </a:cubicBezTo>
                  <a:cubicBezTo>
                    <a:pt x="673" y="5814"/>
                    <a:pt x="1030" y="5781"/>
                    <a:pt x="1385" y="5781"/>
                  </a:cubicBezTo>
                  <a:cubicBezTo>
                    <a:pt x="3135" y="5781"/>
                    <a:pt x="4854" y="6580"/>
                    <a:pt x="6606" y="6580"/>
                  </a:cubicBezTo>
                  <a:cubicBezTo>
                    <a:pt x="6914" y="6580"/>
                    <a:pt x="7223" y="6555"/>
                    <a:pt x="7533" y="6497"/>
                  </a:cubicBezTo>
                  <a:cubicBezTo>
                    <a:pt x="8732" y="6274"/>
                    <a:pt x="9726" y="5466"/>
                    <a:pt x="10181" y="4332"/>
                  </a:cubicBezTo>
                  <a:cubicBezTo>
                    <a:pt x="10404" y="3784"/>
                    <a:pt x="10488" y="3189"/>
                    <a:pt x="10376" y="2595"/>
                  </a:cubicBezTo>
                  <a:cubicBezTo>
                    <a:pt x="10320" y="2279"/>
                    <a:pt x="10069" y="2047"/>
                    <a:pt x="9884" y="1796"/>
                  </a:cubicBezTo>
                  <a:cubicBezTo>
                    <a:pt x="9881" y="1793"/>
                    <a:pt x="9878" y="1790"/>
                    <a:pt x="9874" y="1787"/>
                  </a:cubicBezTo>
                  <a:lnTo>
                    <a:pt x="9874" y="1787"/>
                  </a:lnTo>
                  <a:cubicBezTo>
                    <a:pt x="9463" y="601"/>
                    <a:pt x="8331" y="0"/>
                    <a:pt x="71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
            <p:cNvSpPr/>
            <p:nvPr/>
          </p:nvSpPr>
          <p:spPr>
            <a:xfrm>
              <a:off x="4757650" y="1841050"/>
              <a:ext cx="88525" cy="50675"/>
            </a:xfrm>
            <a:custGeom>
              <a:rect b="b" l="l" r="r" t="t"/>
              <a:pathLst>
                <a:path extrusionOk="0" h="2027" w="3541">
                  <a:moveTo>
                    <a:pt x="3142" y="0"/>
                  </a:moveTo>
                  <a:cubicBezTo>
                    <a:pt x="3132" y="0"/>
                    <a:pt x="3123" y="1"/>
                    <a:pt x="3113" y="1"/>
                  </a:cubicBezTo>
                  <a:cubicBezTo>
                    <a:pt x="2992" y="29"/>
                    <a:pt x="2890" y="76"/>
                    <a:pt x="2797" y="131"/>
                  </a:cubicBezTo>
                  <a:cubicBezTo>
                    <a:pt x="2695" y="187"/>
                    <a:pt x="2611" y="261"/>
                    <a:pt x="2528" y="336"/>
                  </a:cubicBezTo>
                  <a:cubicBezTo>
                    <a:pt x="2704" y="196"/>
                    <a:pt x="2900" y="85"/>
                    <a:pt x="3122" y="48"/>
                  </a:cubicBezTo>
                  <a:cubicBezTo>
                    <a:pt x="3131" y="47"/>
                    <a:pt x="3140" y="47"/>
                    <a:pt x="3148" y="47"/>
                  </a:cubicBezTo>
                  <a:cubicBezTo>
                    <a:pt x="3240" y="47"/>
                    <a:pt x="3322" y="91"/>
                    <a:pt x="3373" y="159"/>
                  </a:cubicBezTo>
                  <a:lnTo>
                    <a:pt x="3411" y="234"/>
                  </a:lnTo>
                  <a:cubicBezTo>
                    <a:pt x="3420" y="261"/>
                    <a:pt x="3429" y="280"/>
                    <a:pt x="3429" y="308"/>
                  </a:cubicBezTo>
                  <a:cubicBezTo>
                    <a:pt x="3448" y="345"/>
                    <a:pt x="3429" y="401"/>
                    <a:pt x="3420" y="438"/>
                  </a:cubicBezTo>
                  <a:cubicBezTo>
                    <a:pt x="3355" y="624"/>
                    <a:pt x="3197" y="791"/>
                    <a:pt x="3039" y="930"/>
                  </a:cubicBezTo>
                  <a:cubicBezTo>
                    <a:pt x="2862" y="1070"/>
                    <a:pt x="2686" y="1200"/>
                    <a:pt x="2500" y="1311"/>
                  </a:cubicBezTo>
                  <a:cubicBezTo>
                    <a:pt x="2128" y="1544"/>
                    <a:pt x="1729" y="1720"/>
                    <a:pt x="1311" y="1832"/>
                  </a:cubicBezTo>
                  <a:cubicBezTo>
                    <a:pt x="1088" y="1897"/>
                    <a:pt x="883" y="1943"/>
                    <a:pt x="660" y="1952"/>
                  </a:cubicBezTo>
                  <a:cubicBezTo>
                    <a:pt x="610" y="1955"/>
                    <a:pt x="560" y="1956"/>
                    <a:pt x="510" y="1956"/>
                  </a:cubicBezTo>
                  <a:cubicBezTo>
                    <a:pt x="338" y="1956"/>
                    <a:pt x="166" y="1942"/>
                    <a:pt x="1" y="1906"/>
                  </a:cubicBezTo>
                  <a:lnTo>
                    <a:pt x="1" y="1906"/>
                  </a:lnTo>
                  <a:cubicBezTo>
                    <a:pt x="205" y="1990"/>
                    <a:pt x="437" y="2027"/>
                    <a:pt x="660" y="2027"/>
                  </a:cubicBezTo>
                  <a:cubicBezTo>
                    <a:pt x="893" y="2027"/>
                    <a:pt x="1106" y="1990"/>
                    <a:pt x="1329" y="1943"/>
                  </a:cubicBezTo>
                  <a:cubicBezTo>
                    <a:pt x="1775" y="1841"/>
                    <a:pt x="2193" y="1664"/>
                    <a:pt x="2574" y="1432"/>
                  </a:cubicBezTo>
                  <a:cubicBezTo>
                    <a:pt x="2769" y="1302"/>
                    <a:pt x="2955" y="1172"/>
                    <a:pt x="3122" y="1023"/>
                  </a:cubicBezTo>
                  <a:cubicBezTo>
                    <a:pt x="3271" y="875"/>
                    <a:pt x="3448" y="707"/>
                    <a:pt x="3513" y="466"/>
                  </a:cubicBezTo>
                  <a:cubicBezTo>
                    <a:pt x="3531" y="410"/>
                    <a:pt x="3541" y="354"/>
                    <a:pt x="3513" y="280"/>
                  </a:cubicBezTo>
                  <a:cubicBezTo>
                    <a:pt x="3513" y="243"/>
                    <a:pt x="3494" y="224"/>
                    <a:pt x="3485" y="196"/>
                  </a:cubicBezTo>
                  <a:cubicBezTo>
                    <a:pt x="3466" y="178"/>
                    <a:pt x="3457" y="150"/>
                    <a:pt x="3438" y="131"/>
                  </a:cubicBezTo>
                  <a:cubicBezTo>
                    <a:pt x="3370" y="46"/>
                    <a:pt x="3248" y="0"/>
                    <a:pt x="31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
            <p:cNvSpPr/>
            <p:nvPr/>
          </p:nvSpPr>
          <p:spPr>
            <a:xfrm>
              <a:off x="4773450" y="1874275"/>
              <a:ext cx="29750" cy="11650"/>
            </a:xfrm>
            <a:custGeom>
              <a:rect b="b" l="l" r="r" t="t"/>
              <a:pathLst>
                <a:path extrusionOk="0" h="466" w="1190">
                  <a:moveTo>
                    <a:pt x="1190" y="1"/>
                  </a:moveTo>
                  <a:lnTo>
                    <a:pt x="1190" y="1"/>
                  </a:lnTo>
                  <a:cubicBezTo>
                    <a:pt x="1134" y="20"/>
                    <a:pt x="1088" y="47"/>
                    <a:pt x="1041" y="66"/>
                  </a:cubicBezTo>
                  <a:lnTo>
                    <a:pt x="902" y="140"/>
                  </a:lnTo>
                  <a:cubicBezTo>
                    <a:pt x="790" y="168"/>
                    <a:pt x="697" y="215"/>
                    <a:pt x="604" y="252"/>
                  </a:cubicBezTo>
                  <a:cubicBezTo>
                    <a:pt x="512" y="289"/>
                    <a:pt x="419" y="308"/>
                    <a:pt x="316" y="335"/>
                  </a:cubicBezTo>
                  <a:cubicBezTo>
                    <a:pt x="239" y="342"/>
                    <a:pt x="161" y="360"/>
                    <a:pt x="79" y="360"/>
                  </a:cubicBezTo>
                  <a:cubicBezTo>
                    <a:pt x="54" y="360"/>
                    <a:pt x="27" y="358"/>
                    <a:pt x="1" y="354"/>
                  </a:cubicBezTo>
                  <a:lnTo>
                    <a:pt x="1" y="354"/>
                  </a:lnTo>
                  <a:cubicBezTo>
                    <a:pt x="93" y="419"/>
                    <a:pt x="214" y="438"/>
                    <a:pt x="344" y="465"/>
                  </a:cubicBezTo>
                  <a:cubicBezTo>
                    <a:pt x="446" y="447"/>
                    <a:pt x="558" y="428"/>
                    <a:pt x="669" y="391"/>
                  </a:cubicBezTo>
                  <a:cubicBezTo>
                    <a:pt x="772" y="345"/>
                    <a:pt x="865" y="289"/>
                    <a:pt x="957" y="233"/>
                  </a:cubicBezTo>
                  <a:cubicBezTo>
                    <a:pt x="1004" y="196"/>
                    <a:pt x="1032" y="159"/>
                    <a:pt x="1088" y="122"/>
                  </a:cubicBezTo>
                  <a:cubicBezTo>
                    <a:pt x="1115" y="75"/>
                    <a:pt x="1153" y="38"/>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
            <p:cNvSpPr/>
            <p:nvPr/>
          </p:nvSpPr>
          <p:spPr>
            <a:xfrm>
              <a:off x="4662900" y="1904025"/>
              <a:ext cx="49025" cy="16425"/>
            </a:xfrm>
            <a:custGeom>
              <a:rect b="b" l="l" r="r" t="t"/>
              <a:pathLst>
                <a:path extrusionOk="0" h="657" w="1961">
                  <a:moveTo>
                    <a:pt x="1960" y="0"/>
                  </a:moveTo>
                  <a:lnTo>
                    <a:pt x="1960" y="0"/>
                  </a:lnTo>
                  <a:cubicBezTo>
                    <a:pt x="1803" y="74"/>
                    <a:pt x="1654" y="140"/>
                    <a:pt x="1487" y="205"/>
                  </a:cubicBezTo>
                  <a:cubicBezTo>
                    <a:pt x="1329" y="260"/>
                    <a:pt x="1161" y="325"/>
                    <a:pt x="1003" y="372"/>
                  </a:cubicBezTo>
                  <a:cubicBezTo>
                    <a:pt x="678" y="474"/>
                    <a:pt x="335" y="558"/>
                    <a:pt x="0" y="651"/>
                  </a:cubicBezTo>
                  <a:cubicBezTo>
                    <a:pt x="44" y="655"/>
                    <a:pt x="88" y="657"/>
                    <a:pt x="132" y="657"/>
                  </a:cubicBezTo>
                  <a:cubicBezTo>
                    <a:pt x="265" y="657"/>
                    <a:pt x="397" y="641"/>
                    <a:pt x="530" y="641"/>
                  </a:cubicBezTo>
                  <a:cubicBezTo>
                    <a:pt x="706" y="604"/>
                    <a:pt x="883" y="576"/>
                    <a:pt x="1041" y="511"/>
                  </a:cubicBezTo>
                  <a:cubicBezTo>
                    <a:pt x="1217" y="455"/>
                    <a:pt x="1384" y="390"/>
                    <a:pt x="1533" y="307"/>
                  </a:cubicBezTo>
                  <a:cubicBezTo>
                    <a:pt x="1682" y="223"/>
                    <a:pt x="1840" y="121"/>
                    <a:pt x="19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
            <p:cNvSpPr/>
            <p:nvPr/>
          </p:nvSpPr>
          <p:spPr>
            <a:xfrm>
              <a:off x="4684950" y="1890775"/>
              <a:ext cx="29075" cy="19250"/>
            </a:xfrm>
            <a:custGeom>
              <a:rect b="b" l="l" r="r" t="t"/>
              <a:pathLst>
                <a:path extrusionOk="0" h="770" w="1163">
                  <a:moveTo>
                    <a:pt x="1162" y="1"/>
                  </a:moveTo>
                  <a:cubicBezTo>
                    <a:pt x="1060" y="66"/>
                    <a:pt x="967" y="140"/>
                    <a:pt x="874" y="205"/>
                  </a:cubicBezTo>
                  <a:lnTo>
                    <a:pt x="595" y="419"/>
                  </a:lnTo>
                  <a:cubicBezTo>
                    <a:pt x="502" y="484"/>
                    <a:pt x="410" y="558"/>
                    <a:pt x="317" y="614"/>
                  </a:cubicBezTo>
                  <a:cubicBezTo>
                    <a:pt x="224" y="670"/>
                    <a:pt x="121" y="735"/>
                    <a:pt x="1" y="744"/>
                  </a:cubicBezTo>
                  <a:cubicBezTo>
                    <a:pt x="42" y="762"/>
                    <a:pt x="84" y="769"/>
                    <a:pt x="124" y="769"/>
                  </a:cubicBezTo>
                  <a:cubicBezTo>
                    <a:pt x="211" y="769"/>
                    <a:pt x="293" y="735"/>
                    <a:pt x="363" y="697"/>
                  </a:cubicBezTo>
                  <a:cubicBezTo>
                    <a:pt x="475" y="660"/>
                    <a:pt x="567" y="595"/>
                    <a:pt x="679" y="521"/>
                  </a:cubicBezTo>
                  <a:cubicBezTo>
                    <a:pt x="874" y="382"/>
                    <a:pt x="1032" y="205"/>
                    <a:pt x="1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
            <p:cNvSpPr/>
            <p:nvPr/>
          </p:nvSpPr>
          <p:spPr>
            <a:xfrm>
              <a:off x="4695175" y="1917950"/>
              <a:ext cx="52275" cy="6775"/>
            </a:xfrm>
            <a:custGeom>
              <a:rect b="b" l="l" r="r" t="t"/>
              <a:pathLst>
                <a:path extrusionOk="0" h="271" w="2091">
                  <a:moveTo>
                    <a:pt x="616" y="1"/>
                  </a:moveTo>
                  <a:cubicBezTo>
                    <a:pt x="410" y="1"/>
                    <a:pt x="202" y="14"/>
                    <a:pt x="1" y="47"/>
                  </a:cubicBezTo>
                  <a:cubicBezTo>
                    <a:pt x="344" y="94"/>
                    <a:pt x="697" y="121"/>
                    <a:pt x="1041" y="168"/>
                  </a:cubicBezTo>
                  <a:lnTo>
                    <a:pt x="1571" y="214"/>
                  </a:lnTo>
                  <a:lnTo>
                    <a:pt x="2091" y="270"/>
                  </a:lnTo>
                  <a:cubicBezTo>
                    <a:pt x="1766" y="121"/>
                    <a:pt x="1403" y="47"/>
                    <a:pt x="1050" y="19"/>
                  </a:cubicBezTo>
                  <a:cubicBezTo>
                    <a:pt x="908" y="8"/>
                    <a:pt x="762" y="1"/>
                    <a:pt x="6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
            <p:cNvSpPr/>
            <p:nvPr/>
          </p:nvSpPr>
          <p:spPr>
            <a:xfrm>
              <a:off x="4718875" y="1909000"/>
              <a:ext cx="36725" cy="7350"/>
            </a:xfrm>
            <a:custGeom>
              <a:rect b="b" l="l" r="r" t="t"/>
              <a:pathLst>
                <a:path extrusionOk="0" h="294" w="1469">
                  <a:moveTo>
                    <a:pt x="567" y="1"/>
                  </a:moveTo>
                  <a:cubicBezTo>
                    <a:pt x="502" y="1"/>
                    <a:pt x="437" y="6"/>
                    <a:pt x="372" y="15"/>
                  </a:cubicBezTo>
                  <a:cubicBezTo>
                    <a:pt x="251" y="24"/>
                    <a:pt x="121" y="61"/>
                    <a:pt x="0" y="108"/>
                  </a:cubicBezTo>
                  <a:cubicBezTo>
                    <a:pt x="260" y="117"/>
                    <a:pt x="502" y="126"/>
                    <a:pt x="743" y="154"/>
                  </a:cubicBezTo>
                  <a:cubicBezTo>
                    <a:pt x="874" y="164"/>
                    <a:pt x="994" y="191"/>
                    <a:pt x="1106" y="210"/>
                  </a:cubicBezTo>
                  <a:cubicBezTo>
                    <a:pt x="1227" y="238"/>
                    <a:pt x="1338" y="266"/>
                    <a:pt x="1468" y="294"/>
                  </a:cubicBezTo>
                  <a:cubicBezTo>
                    <a:pt x="1366" y="210"/>
                    <a:pt x="1245" y="154"/>
                    <a:pt x="1134" y="108"/>
                  </a:cubicBezTo>
                  <a:cubicBezTo>
                    <a:pt x="1013" y="61"/>
                    <a:pt x="883" y="24"/>
                    <a:pt x="762" y="15"/>
                  </a:cubicBezTo>
                  <a:cubicBezTo>
                    <a:pt x="697" y="6"/>
                    <a:pt x="632" y="1"/>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
            <p:cNvSpPr/>
            <p:nvPr/>
          </p:nvSpPr>
          <p:spPr>
            <a:xfrm>
              <a:off x="4759525" y="1928875"/>
              <a:ext cx="57625" cy="8625"/>
            </a:xfrm>
            <a:custGeom>
              <a:rect b="b" l="l" r="r" t="t"/>
              <a:pathLst>
                <a:path extrusionOk="0" h="345" w="2305">
                  <a:moveTo>
                    <a:pt x="0" y="0"/>
                  </a:moveTo>
                  <a:lnTo>
                    <a:pt x="0" y="0"/>
                  </a:lnTo>
                  <a:cubicBezTo>
                    <a:pt x="344" y="214"/>
                    <a:pt x="743" y="335"/>
                    <a:pt x="1152" y="344"/>
                  </a:cubicBezTo>
                  <a:cubicBezTo>
                    <a:pt x="1347" y="344"/>
                    <a:pt x="1561" y="316"/>
                    <a:pt x="1756" y="279"/>
                  </a:cubicBezTo>
                  <a:cubicBezTo>
                    <a:pt x="1951" y="233"/>
                    <a:pt x="2137" y="140"/>
                    <a:pt x="2304" y="19"/>
                  </a:cubicBezTo>
                  <a:lnTo>
                    <a:pt x="2304" y="19"/>
                  </a:lnTo>
                  <a:cubicBezTo>
                    <a:pt x="2118" y="93"/>
                    <a:pt x="1933" y="149"/>
                    <a:pt x="1737" y="168"/>
                  </a:cubicBezTo>
                  <a:cubicBezTo>
                    <a:pt x="1581" y="196"/>
                    <a:pt x="1436" y="208"/>
                    <a:pt x="1289" y="208"/>
                  </a:cubicBezTo>
                  <a:cubicBezTo>
                    <a:pt x="1244" y="208"/>
                    <a:pt x="1198" y="207"/>
                    <a:pt x="1152" y="205"/>
                  </a:cubicBezTo>
                  <a:cubicBezTo>
                    <a:pt x="957" y="195"/>
                    <a:pt x="771" y="168"/>
                    <a:pt x="576" y="140"/>
                  </a:cubicBezTo>
                  <a:cubicBezTo>
                    <a:pt x="390" y="102"/>
                    <a:pt x="18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
            <p:cNvSpPr/>
            <p:nvPr/>
          </p:nvSpPr>
          <p:spPr>
            <a:xfrm>
              <a:off x="4765775" y="1913775"/>
              <a:ext cx="43000" cy="9925"/>
            </a:xfrm>
            <a:custGeom>
              <a:rect b="b" l="l" r="r" t="t"/>
              <a:pathLst>
                <a:path extrusionOk="0" h="397" w="1720">
                  <a:moveTo>
                    <a:pt x="1720" y="0"/>
                  </a:moveTo>
                  <a:cubicBezTo>
                    <a:pt x="1580" y="65"/>
                    <a:pt x="1450" y="140"/>
                    <a:pt x="1311" y="168"/>
                  </a:cubicBezTo>
                  <a:cubicBezTo>
                    <a:pt x="1172" y="205"/>
                    <a:pt x="1023" y="242"/>
                    <a:pt x="884" y="251"/>
                  </a:cubicBezTo>
                  <a:cubicBezTo>
                    <a:pt x="774" y="261"/>
                    <a:pt x="666" y="265"/>
                    <a:pt x="559" y="265"/>
                  </a:cubicBezTo>
                  <a:cubicBezTo>
                    <a:pt x="373" y="265"/>
                    <a:pt x="189" y="254"/>
                    <a:pt x="1" y="242"/>
                  </a:cubicBezTo>
                  <a:lnTo>
                    <a:pt x="1" y="242"/>
                  </a:lnTo>
                  <a:cubicBezTo>
                    <a:pt x="140" y="307"/>
                    <a:pt x="289" y="353"/>
                    <a:pt x="428" y="381"/>
                  </a:cubicBezTo>
                  <a:cubicBezTo>
                    <a:pt x="515" y="392"/>
                    <a:pt x="609" y="397"/>
                    <a:pt x="701" y="397"/>
                  </a:cubicBezTo>
                  <a:cubicBezTo>
                    <a:pt x="767" y="397"/>
                    <a:pt x="831" y="394"/>
                    <a:pt x="893" y="391"/>
                  </a:cubicBezTo>
                  <a:cubicBezTo>
                    <a:pt x="1051" y="381"/>
                    <a:pt x="1209" y="335"/>
                    <a:pt x="1348" y="279"/>
                  </a:cubicBezTo>
                  <a:cubicBezTo>
                    <a:pt x="1497" y="205"/>
                    <a:pt x="1608" y="112"/>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
            <p:cNvSpPr/>
            <p:nvPr/>
          </p:nvSpPr>
          <p:spPr>
            <a:xfrm>
              <a:off x="4791325" y="1916800"/>
              <a:ext cx="30925" cy="13325"/>
            </a:xfrm>
            <a:custGeom>
              <a:rect b="b" l="l" r="r" t="t"/>
              <a:pathLst>
                <a:path extrusionOk="0" h="533" w="1237">
                  <a:moveTo>
                    <a:pt x="1237" y="0"/>
                  </a:moveTo>
                  <a:cubicBezTo>
                    <a:pt x="1125" y="37"/>
                    <a:pt x="1032" y="93"/>
                    <a:pt x="930" y="140"/>
                  </a:cubicBezTo>
                  <a:cubicBezTo>
                    <a:pt x="819" y="186"/>
                    <a:pt x="726" y="232"/>
                    <a:pt x="623" y="279"/>
                  </a:cubicBezTo>
                  <a:cubicBezTo>
                    <a:pt x="419" y="372"/>
                    <a:pt x="215" y="446"/>
                    <a:pt x="1" y="511"/>
                  </a:cubicBezTo>
                  <a:cubicBezTo>
                    <a:pt x="57" y="525"/>
                    <a:pt x="115" y="532"/>
                    <a:pt x="173" y="532"/>
                  </a:cubicBezTo>
                  <a:cubicBezTo>
                    <a:pt x="231" y="532"/>
                    <a:pt x="289" y="525"/>
                    <a:pt x="345" y="511"/>
                  </a:cubicBezTo>
                  <a:cubicBezTo>
                    <a:pt x="465" y="493"/>
                    <a:pt x="577" y="455"/>
                    <a:pt x="679" y="409"/>
                  </a:cubicBezTo>
                  <a:cubicBezTo>
                    <a:pt x="902" y="316"/>
                    <a:pt x="1088" y="186"/>
                    <a:pt x="12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
            <p:cNvSpPr/>
            <p:nvPr/>
          </p:nvSpPr>
          <p:spPr>
            <a:xfrm>
              <a:off x="4744875" y="1918875"/>
              <a:ext cx="21400" cy="7150"/>
            </a:xfrm>
            <a:custGeom>
              <a:rect b="b" l="l" r="r" t="t"/>
              <a:pathLst>
                <a:path extrusionOk="0" h="286" w="856">
                  <a:moveTo>
                    <a:pt x="1" y="1"/>
                  </a:moveTo>
                  <a:cubicBezTo>
                    <a:pt x="112" y="103"/>
                    <a:pt x="252" y="177"/>
                    <a:pt x="400" y="233"/>
                  </a:cubicBezTo>
                  <a:cubicBezTo>
                    <a:pt x="475" y="261"/>
                    <a:pt x="540" y="270"/>
                    <a:pt x="623" y="280"/>
                  </a:cubicBezTo>
                  <a:cubicBezTo>
                    <a:pt x="650" y="283"/>
                    <a:pt x="680" y="286"/>
                    <a:pt x="712" y="286"/>
                  </a:cubicBezTo>
                  <a:cubicBezTo>
                    <a:pt x="758" y="286"/>
                    <a:pt x="807" y="281"/>
                    <a:pt x="856" y="270"/>
                  </a:cubicBezTo>
                  <a:cubicBezTo>
                    <a:pt x="790" y="233"/>
                    <a:pt x="716" y="196"/>
                    <a:pt x="651" y="177"/>
                  </a:cubicBezTo>
                  <a:cubicBezTo>
                    <a:pt x="577" y="140"/>
                    <a:pt x="512" y="112"/>
                    <a:pt x="437" y="94"/>
                  </a:cubicBezTo>
                  <a:cubicBezTo>
                    <a:pt x="298" y="47"/>
                    <a:pt x="15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
            <p:cNvSpPr/>
            <p:nvPr/>
          </p:nvSpPr>
          <p:spPr>
            <a:xfrm>
              <a:off x="4831275" y="1913300"/>
              <a:ext cx="29300" cy="18050"/>
            </a:xfrm>
            <a:custGeom>
              <a:rect b="b" l="l" r="r" t="t"/>
              <a:pathLst>
                <a:path extrusionOk="0" h="722" w="1172">
                  <a:moveTo>
                    <a:pt x="1172" y="1"/>
                  </a:moveTo>
                  <a:lnTo>
                    <a:pt x="1172" y="1"/>
                  </a:lnTo>
                  <a:cubicBezTo>
                    <a:pt x="1079" y="84"/>
                    <a:pt x="1014" y="177"/>
                    <a:pt x="921" y="252"/>
                  </a:cubicBezTo>
                  <a:cubicBezTo>
                    <a:pt x="828" y="326"/>
                    <a:pt x="735" y="391"/>
                    <a:pt x="642" y="447"/>
                  </a:cubicBezTo>
                  <a:cubicBezTo>
                    <a:pt x="447" y="558"/>
                    <a:pt x="233" y="642"/>
                    <a:pt x="1" y="698"/>
                  </a:cubicBezTo>
                  <a:cubicBezTo>
                    <a:pt x="54" y="714"/>
                    <a:pt x="107" y="721"/>
                    <a:pt x="161" y="721"/>
                  </a:cubicBezTo>
                  <a:cubicBezTo>
                    <a:pt x="229" y="721"/>
                    <a:pt x="300" y="709"/>
                    <a:pt x="373" y="688"/>
                  </a:cubicBezTo>
                  <a:cubicBezTo>
                    <a:pt x="503" y="670"/>
                    <a:pt x="614" y="623"/>
                    <a:pt x="726" y="558"/>
                  </a:cubicBezTo>
                  <a:cubicBezTo>
                    <a:pt x="828" y="493"/>
                    <a:pt x="921" y="410"/>
                    <a:pt x="1004" y="317"/>
                  </a:cubicBezTo>
                  <a:cubicBezTo>
                    <a:pt x="1079" y="224"/>
                    <a:pt x="1144" y="122"/>
                    <a:pt x="11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
            <p:cNvSpPr/>
            <p:nvPr/>
          </p:nvSpPr>
          <p:spPr>
            <a:xfrm>
              <a:off x="4825475" y="1908425"/>
              <a:ext cx="24175" cy="15275"/>
            </a:xfrm>
            <a:custGeom>
              <a:rect b="b" l="l" r="r" t="t"/>
              <a:pathLst>
                <a:path extrusionOk="0" h="611" w="967">
                  <a:moveTo>
                    <a:pt x="967" y="1"/>
                  </a:moveTo>
                  <a:lnTo>
                    <a:pt x="967" y="1"/>
                  </a:lnTo>
                  <a:cubicBezTo>
                    <a:pt x="883" y="56"/>
                    <a:pt x="800" y="131"/>
                    <a:pt x="735" y="187"/>
                  </a:cubicBezTo>
                  <a:cubicBezTo>
                    <a:pt x="660" y="242"/>
                    <a:pt x="595" y="298"/>
                    <a:pt x="512" y="344"/>
                  </a:cubicBezTo>
                  <a:cubicBezTo>
                    <a:pt x="363" y="456"/>
                    <a:pt x="196" y="530"/>
                    <a:pt x="1" y="595"/>
                  </a:cubicBezTo>
                  <a:cubicBezTo>
                    <a:pt x="61" y="606"/>
                    <a:pt x="124" y="611"/>
                    <a:pt x="186" y="611"/>
                  </a:cubicBezTo>
                  <a:cubicBezTo>
                    <a:pt x="230" y="611"/>
                    <a:pt x="274" y="608"/>
                    <a:pt x="317" y="605"/>
                  </a:cubicBezTo>
                  <a:cubicBezTo>
                    <a:pt x="409" y="577"/>
                    <a:pt x="502" y="530"/>
                    <a:pt x="595" y="475"/>
                  </a:cubicBezTo>
                  <a:cubicBezTo>
                    <a:pt x="753" y="363"/>
                    <a:pt x="893" y="196"/>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
            <p:cNvSpPr/>
            <p:nvPr/>
          </p:nvSpPr>
          <p:spPr>
            <a:xfrm>
              <a:off x="4789025" y="1862200"/>
              <a:ext cx="16500" cy="10675"/>
            </a:xfrm>
            <a:custGeom>
              <a:rect b="b" l="l" r="r" t="t"/>
              <a:pathLst>
                <a:path extrusionOk="0" h="427" w="660">
                  <a:moveTo>
                    <a:pt x="660" y="1"/>
                  </a:moveTo>
                  <a:lnTo>
                    <a:pt x="660" y="1"/>
                  </a:lnTo>
                  <a:cubicBezTo>
                    <a:pt x="520" y="47"/>
                    <a:pt x="418" y="122"/>
                    <a:pt x="307" y="187"/>
                  </a:cubicBezTo>
                  <a:cubicBezTo>
                    <a:pt x="260" y="233"/>
                    <a:pt x="204" y="270"/>
                    <a:pt x="158" y="307"/>
                  </a:cubicBezTo>
                  <a:cubicBezTo>
                    <a:pt x="102" y="345"/>
                    <a:pt x="56" y="391"/>
                    <a:pt x="0" y="419"/>
                  </a:cubicBezTo>
                  <a:cubicBezTo>
                    <a:pt x="19" y="424"/>
                    <a:pt x="39" y="427"/>
                    <a:pt x="59" y="427"/>
                  </a:cubicBezTo>
                  <a:cubicBezTo>
                    <a:pt x="108" y="427"/>
                    <a:pt x="158" y="413"/>
                    <a:pt x="204" y="400"/>
                  </a:cubicBezTo>
                  <a:cubicBezTo>
                    <a:pt x="279" y="372"/>
                    <a:pt x="334" y="345"/>
                    <a:pt x="390" y="307"/>
                  </a:cubicBezTo>
                  <a:cubicBezTo>
                    <a:pt x="492" y="224"/>
                    <a:pt x="604" y="131"/>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
            <p:cNvSpPr/>
            <p:nvPr/>
          </p:nvSpPr>
          <p:spPr>
            <a:xfrm>
              <a:off x="4825025" y="1848725"/>
              <a:ext cx="11625" cy="18150"/>
            </a:xfrm>
            <a:custGeom>
              <a:rect b="b" l="l" r="r" t="t"/>
              <a:pathLst>
                <a:path extrusionOk="0" h="726" w="465">
                  <a:moveTo>
                    <a:pt x="381" y="1"/>
                  </a:moveTo>
                  <a:cubicBezTo>
                    <a:pt x="372" y="159"/>
                    <a:pt x="335" y="280"/>
                    <a:pt x="251" y="391"/>
                  </a:cubicBezTo>
                  <a:cubicBezTo>
                    <a:pt x="223" y="447"/>
                    <a:pt x="186" y="493"/>
                    <a:pt x="130" y="558"/>
                  </a:cubicBezTo>
                  <a:cubicBezTo>
                    <a:pt x="112" y="577"/>
                    <a:pt x="93" y="614"/>
                    <a:pt x="65" y="633"/>
                  </a:cubicBezTo>
                  <a:cubicBezTo>
                    <a:pt x="47" y="670"/>
                    <a:pt x="19" y="698"/>
                    <a:pt x="0" y="726"/>
                  </a:cubicBezTo>
                  <a:cubicBezTo>
                    <a:pt x="47" y="716"/>
                    <a:pt x="74" y="707"/>
                    <a:pt x="112" y="698"/>
                  </a:cubicBezTo>
                  <a:cubicBezTo>
                    <a:pt x="149" y="670"/>
                    <a:pt x="186" y="661"/>
                    <a:pt x="214" y="633"/>
                  </a:cubicBezTo>
                  <a:cubicBezTo>
                    <a:pt x="288" y="586"/>
                    <a:pt x="344" y="531"/>
                    <a:pt x="390" y="465"/>
                  </a:cubicBezTo>
                  <a:cubicBezTo>
                    <a:pt x="437" y="391"/>
                    <a:pt x="465" y="308"/>
                    <a:pt x="465" y="233"/>
                  </a:cubicBezTo>
                  <a:cubicBezTo>
                    <a:pt x="465" y="131"/>
                    <a:pt x="437" y="57"/>
                    <a:pt x="3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
            <p:cNvSpPr/>
            <p:nvPr/>
          </p:nvSpPr>
          <p:spPr>
            <a:xfrm>
              <a:off x="4789475" y="1947925"/>
              <a:ext cx="6525" cy="28125"/>
            </a:xfrm>
            <a:custGeom>
              <a:rect b="b" l="l" r="r" t="t"/>
              <a:pathLst>
                <a:path extrusionOk="0" h="1125" w="261">
                  <a:moveTo>
                    <a:pt x="261" y="0"/>
                  </a:moveTo>
                  <a:cubicBezTo>
                    <a:pt x="196" y="84"/>
                    <a:pt x="149" y="167"/>
                    <a:pt x="121" y="251"/>
                  </a:cubicBezTo>
                  <a:cubicBezTo>
                    <a:pt x="84" y="335"/>
                    <a:pt x="56" y="437"/>
                    <a:pt x="38" y="530"/>
                  </a:cubicBezTo>
                  <a:cubicBezTo>
                    <a:pt x="10" y="641"/>
                    <a:pt x="1" y="734"/>
                    <a:pt x="10" y="836"/>
                  </a:cubicBezTo>
                  <a:cubicBezTo>
                    <a:pt x="19" y="939"/>
                    <a:pt x="47" y="1041"/>
                    <a:pt x="103" y="1124"/>
                  </a:cubicBezTo>
                  <a:cubicBezTo>
                    <a:pt x="103" y="1031"/>
                    <a:pt x="121" y="939"/>
                    <a:pt x="131" y="846"/>
                  </a:cubicBezTo>
                  <a:cubicBezTo>
                    <a:pt x="140" y="753"/>
                    <a:pt x="149" y="660"/>
                    <a:pt x="177" y="567"/>
                  </a:cubicBezTo>
                  <a:cubicBezTo>
                    <a:pt x="214" y="381"/>
                    <a:pt x="242" y="19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
            <p:cNvSpPr/>
            <p:nvPr/>
          </p:nvSpPr>
          <p:spPr>
            <a:xfrm>
              <a:off x="4800150" y="1945600"/>
              <a:ext cx="5375" cy="18600"/>
            </a:xfrm>
            <a:custGeom>
              <a:rect b="b" l="l" r="r" t="t"/>
              <a:pathLst>
                <a:path extrusionOk="0" h="744" w="215">
                  <a:moveTo>
                    <a:pt x="178" y="0"/>
                  </a:moveTo>
                  <a:cubicBezTo>
                    <a:pt x="112" y="121"/>
                    <a:pt x="75" y="242"/>
                    <a:pt x="38" y="363"/>
                  </a:cubicBezTo>
                  <a:cubicBezTo>
                    <a:pt x="20" y="493"/>
                    <a:pt x="1" y="613"/>
                    <a:pt x="38" y="743"/>
                  </a:cubicBezTo>
                  <a:cubicBezTo>
                    <a:pt x="122" y="632"/>
                    <a:pt x="159" y="511"/>
                    <a:pt x="178" y="381"/>
                  </a:cubicBezTo>
                  <a:cubicBezTo>
                    <a:pt x="205" y="260"/>
                    <a:pt x="215" y="130"/>
                    <a:pt x="1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
            <p:cNvSpPr/>
            <p:nvPr/>
          </p:nvSpPr>
          <p:spPr>
            <a:xfrm>
              <a:off x="4810375" y="1944900"/>
              <a:ext cx="5375" cy="18825"/>
            </a:xfrm>
            <a:custGeom>
              <a:rect b="b" l="l" r="r" t="t"/>
              <a:pathLst>
                <a:path extrusionOk="0" h="753" w="215">
                  <a:moveTo>
                    <a:pt x="177" y="0"/>
                  </a:moveTo>
                  <a:cubicBezTo>
                    <a:pt x="94" y="112"/>
                    <a:pt x="57" y="233"/>
                    <a:pt x="38" y="363"/>
                  </a:cubicBezTo>
                  <a:cubicBezTo>
                    <a:pt x="10" y="493"/>
                    <a:pt x="1" y="623"/>
                    <a:pt x="38" y="753"/>
                  </a:cubicBezTo>
                  <a:cubicBezTo>
                    <a:pt x="122" y="632"/>
                    <a:pt x="149" y="521"/>
                    <a:pt x="177" y="391"/>
                  </a:cubicBezTo>
                  <a:cubicBezTo>
                    <a:pt x="196" y="260"/>
                    <a:pt x="214" y="13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
            <p:cNvSpPr/>
            <p:nvPr/>
          </p:nvSpPr>
          <p:spPr>
            <a:xfrm>
              <a:off x="4810150" y="1944200"/>
              <a:ext cx="14425" cy="42750"/>
            </a:xfrm>
            <a:custGeom>
              <a:rect b="b" l="l" r="r" t="t"/>
              <a:pathLst>
                <a:path extrusionOk="0" h="1710" w="577">
                  <a:moveTo>
                    <a:pt x="577" y="0"/>
                  </a:moveTo>
                  <a:lnTo>
                    <a:pt x="577" y="0"/>
                  </a:lnTo>
                  <a:cubicBezTo>
                    <a:pt x="428" y="261"/>
                    <a:pt x="316" y="549"/>
                    <a:pt x="205" y="837"/>
                  </a:cubicBezTo>
                  <a:cubicBezTo>
                    <a:pt x="158" y="976"/>
                    <a:pt x="112" y="1115"/>
                    <a:pt x="84" y="1264"/>
                  </a:cubicBezTo>
                  <a:cubicBezTo>
                    <a:pt x="47" y="1403"/>
                    <a:pt x="10" y="1552"/>
                    <a:pt x="0" y="1710"/>
                  </a:cubicBezTo>
                  <a:cubicBezTo>
                    <a:pt x="140" y="1431"/>
                    <a:pt x="251" y="1153"/>
                    <a:pt x="344" y="874"/>
                  </a:cubicBezTo>
                  <a:cubicBezTo>
                    <a:pt x="456" y="595"/>
                    <a:pt x="530" y="298"/>
                    <a:pt x="5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
            <p:cNvSpPr/>
            <p:nvPr/>
          </p:nvSpPr>
          <p:spPr>
            <a:xfrm>
              <a:off x="4826650" y="1940950"/>
              <a:ext cx="8150" cy="32775"/>
            </a:xfrm>
            <a:custGeom>
              <a:rect b="b" l="l" r="r" t="t"/>
              <a:pathLst>
                <a:path extrusionOk="0" h="1311" w="326">
                  <a:moveTo>
                    <a:pt x="316" y="0"/>
                  </a:moveTo>
                  <a:cubicBezTo>
                    <a:pt x="223" y="214"/>
                    <a:pt x="149" y="428"/>
                    <a:pt x="93" y="641"/>
                  </a:cubicBezTo>
                  <a:cubicBezTo>
                    <a:pt x="47" y="864"/>
                    <a:pt x="9" y="1078"/>
                    <a:pt x="0" y="1310"/>
                  </a:cubicBezTo>
                  <a:cubicBezTo>
                    <a:pt x="56" y="1218"/>
                    <a:pt x="102" y="1106"/>
                    <a:pt x="140" y="1004"/>
                  </a:cubicBezTo>
                  <a:cubicBezTo>
                    <a:pt x="177" y="892"/>
                    <a:pt x="205" y="781"/>
                    <a:pt x="232" y="679"/>
                  </a:cubicBezTo>
                  <a:cubicBezTo>
                    <a:pt x="288" y="456"/>
                    <a:pt x="325" y="233"/>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
            <p:cNvSpPr/>
            <p:nvPr/>
          </p:nvSpPr>
          <p:spPr>
            <a:xfrm>
              <a:off x="4840575" y="1936525"/>
              <a:ext cx="9075" cy="34400"/>
            </a:xfrm>
            <a:custGeom>
              <a:rect b="b" l="l" r="r" t="t"/>
              <a:pathLst>
                <a:path extrusionOk="0" h="1376" w="363">
                  <a:moveTo>
                    <a:pt x="363" y="1"/>
                  </a:moveTo>
                  <a:lnTo>
                    <a:pt x="363" y="1"/>
                  </a:lnTo>
                  <a:cubicBezTo>
                    <a:pt x="261" y="224"/>
                    <a:pt x="186" y="447"/>
                    <a:pt x="131" y="679"/>
                  </a:cubicBezTo>
                  <a:cubicBezTo>
                    <a:pt x="66" y="911"/>
                    <a:pt x="38" y="1144"/>
                    <a:pt x="1" y="1376"/>
                  </a:cubicBezTo>
                  <a:cubicBezTo>
                    <a:pt x="75" y="1264"/>
                    <a:pt x="112" y="1162"/>
                    <a:pt x="168" y="1051"/>
                  </a:cubicBezTo>
                  <a:cubicBezTo>
                    <a:pt x="214" y="949"/>
                    <a:pt x="233" y="828"/>
                    <a:pt x="270" y="716"/>
                  </a:cubicBezTo>
                  <a:cubicBezTo>
                    <a:pt x="326" y="484"/>
                    <a:pt x="363" y="252"/>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
            <p:cNvSpPr/>
            <p:nvPr/>
          </p:nvSpPr>
          <p:spPr>
            <a:xfrm>
              <a:off x="4856825" y="1928400"/>
              <a:ext cx="7225" cy="27675"/>
            </a:xfrm>
            <a:custGeom>
              <a:rect b="b" l="l" r="r" t="t"/>
              <a:pathLst>
                <a:path extrusionOk="0" h="1107" w="289">
                  <a:moveTo>
                    <a:pt x="270" y="1"/>
                  </a:moveTo>
                  <a:lnTo>
                    <a:pt x="270" y="1"/>
                  </a:lnTo>
                  <a:cubicBezTo>
                    <a:pt x="224" y="94"/>
                    <a:pt x="196" y="187"/>
                    <a:pt x="177" y="270"/>
                  </a:cubicBezTo>
                  <a:lnTo>
                    <a:pt x="103" y="549"/>
                  </a:lnTo>
                  <a:cubicBezTo>
                    <a:pt x="57" y="735"/>
                    <a:pt x="29" y="911"/>
                    <a:pt x="1" y="1106"/>
                  </a:cubicBezTo>
                  <a:cubicBezTo>
                    <a:pt x="75" y="1023"/>
                    <a:pt x="122" y="939"/>
                    <a:pt x="150" y="846"/>
                  </a:cubicBezTo>
                  <a:cubicBezTo>
                    <a:pt x="187" y="763"/>
                    <a:pt x="215" y="660"/>
                    <a:pt x="233" y="567"/>
                  </a:cubicBezTo>
                  <a:cubicBezTo>
                    <a:pt x="270" y="391"/>
                    <a:pt x="289" y="19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
            <p:cNvSpPr/>
            <p:nvPr/>
          </p:nvSpPr>
          <p:spPr>
            <a:xfrm>
              <a:off x="4723975" y="1898525"/>
              <a:ext cx="16525" cy="4125"/>
            </a:xfrm>
            <a:custGeom>
              <a:rect b="b" l="l" r="r" t="t"/>
              <a:pathLst>
                <a:path extrusionOk="0" h="165" w="661">
                  <a:moveTo>
                    <a:pt x="382" y="1"/>
                  </a:moveTo>
                  <a:cubicBezTo>
                    <a:pt x="357" y="1"/>
                    <a:pt x="332" y="3"/>
                    <a:pt x="307" y="6"/>
                  </a:cubicBezTo>
                  <a:cubicBezTo>
                    <a:pt x="251" y="6"/>
                    <a:pt x="196" y="25"/>
                    <a:pt x="140" y="53"/>
                  </a:cubicBezTo>
                  <a:cubicBezTo>
                    <a:pt x="93" y="72"/>
                    <a:pt x="28" y="109"/>
                    <a:pt x="1" y="164"/>
                  </a:cubicBezTo>
                  <a:lnTo>
                    <a:pt x="326" y="146"/>
                  </a:lnTo>
                  <a:cubicBezTo>
                    <a:pt x="382" y="127"/>
                    <a:pt x="428" y="127"/>
                    <a:pt x="484" y="118"/>
                  </a:cubicBezTo>
                  <a:cubicBezTo>
                    <a:pt x="539" y="118"/>
                    <a:pt x="604" y="109"/>
                    <a:pt x="660" y="81"/>
                  </a:cubicBezTo>
                  <a:cubicBezTo>
                    <a:pt x="579" y="29"/>
                    <a:pt x="480" y="1"/>
                    <a:pt x="3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
            <p:cNvSpPr/>
            <p:nvPr/>
          </p:nvSpPr>
          <p:spPr>
            <a:xfrm>
              <a:off x="4826175" y="1833875"/>
              <a:ext cx="19075" cy="7450"/>
            </a:xfrm>
            <a:custGeom>
              <a:rect b="b" l="l" r="r" t="t"/>
              <a:pathLst>
                <a:path extrusionOk="0" h="298" w="763">
                  <a:moveTo>
                    <a:pt x="419" y="0"/>
                  </a:moveTo>
                  <a:cubicBezTo>
                    <a:pt x="335" y="0"/>
                    <a:pt x="251" y="10"/>
                    <a:pt x="186" y="47"/>
                  </a:cubicBezTo>
                  <a:cubicBezTo>
                    <a:pt x="112" y="84"/>
                    <a:pt x="47" y="130"/>
                    <a:pt x="1" y="186"/>
                  </a:cubicBezTo>
                  <a:cubicBezTo>
                    <a:pt x="149" y="158"/>
                    <a:pt x="289" y="140"/>
                    <a:pt x="419" y="140"/>
                  </a:cubicBezTo>
                  <a:cubicBezTo>
                    <a:pt x="474" y="149"/>
                    <a:pt x="530" y="158"/>
                    <a:pt x="586" y="186"/>
                  </a:cubicBezTo>
                  <a:cubicBezTo>
                    <a:pt x="651" y="205"/>
                    <a:pt x="697" y="251"/>
                    <a:pt x="762" y="298"/>
                  </a:cubicBezTo>
                  <a:cubicBezTo>
                    <a:pt x="753" y="223"/>
                    <a:pt x="716" y="140"/>
                    <a:pt x="651" y="93"/>
                  </a:cubicBezTo>
                  <a:cubicBezTo>
                    <a:pt x="577" y="38"/>
                    <a:pt x="493" y="0"/>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
            <p:cNvSpPr/>
            <p:nvPr/>
          </p:nvSpPr>
          <p:spPr>
            <a:xfrm>
              <a:off x="4870550" y="1837350"/>
              <a:ext cx="17900" cy="62050"/>
            </a:xfrm>
            <a:custGeom>
              <a:rect b="b" l="l" r="r" t="t"/>
              <a:pathLst>
                <a:path extrusionOk="0" h="2482" w="716">
                  <a:moveTo>
                    <a:pt x="558" y="1"/>
                  </a:moveTo>
                  <a:lnTo>
                    <a:pt x="558" y="1"/>
                  </a:lnTo>
                  <a:cubicBezTo>
                    <a:pt x="595" y="103"/>
                    <a:pt x="595" y="224"/>
                    <a:pt x="604" y="326"/>
                  </a:cubicBezTo>
                  <a:lnTo>
                    <a:pt x="604" y="651"/>
                  </a:lnTo>
                  <a:cubicBezTo>
                    <a:pt x="595" y="874"/>
                    <a:pt x="567" y="1088"/>
                    <a:pt x="520" y="1301"/>
                  </a:cubicBezTo>
                  <a:cubicBezTo>
                    <a:pt x="474" y="1506"/>
                    <a:pt x="409" y="1720"/>
                    <a:pt x="325" y="1915"/>
                  </a:cubicBezTo>
                  <a:cubicBezTo>
                    <a:pt x="242" y="2110"/>
                    <a:pt x="130" y="2296"/>
                    <a:pt x="0" y="2481"/>
                  </a:cubicBezTo>
                  <a:cubicBezTo>
                    <a:pt x="177" y="2333"/>
                    <a:pt x="325" y="2156"/>
                    <a:pt x="428" y="1961"/>
                  </a:cubicBezTo>
                  <a:cubicBezTo>
                    <a:pt x="530" y="1766"/>
                    <a:pt x="613" y="1543"/>
                    <a:pt x="660" y="1320"/>
                  </a:cubicBezTo>
                  <a:cubicBezTo>
                    <a:pt x="706" y="1097"/>
                    <a:pt x="716" y="865"/>
                    <a:pt x="706" y="651"/>
                  </a:cubicBezTo>
                  <a:cubicBezTo>
                    <a:pt x="697" y="530"/>
                    <a:pt x="688" y="428"/>
                    <a:pt x="660" y="317"/>
                  </a:cubicBezTo>
                  <a:cubicBezTo>
                    <a:pt x="641" y="205"/>
                    <a:pt x="613"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
            <p:cNvSpPr/>
            <p:nvPr/>
          </p:nvSpPr>
          <p:spPr>
            <a:xfrm>
              <a:off x="4847550" y="1886825"/>
              <a:ext cx="23025" cy="33250"/>
            </a:xfrm>
            <a:custGeom>
              <a:rect b="b" l="l" r="r" t="t"/>
              <a:pathLst>
                <a:path extrusionOk="0" h="1330" w="921">
                  <a:moveTo>
                    <a:pt x="920" y="1"/>
                  </a:moveTo>
                  <a:cubicBezTo>
                    <a:pt x="734" y="214"/>
                    <a:pt x="586" y="437"/>
                    <a:pt x="456" y="670"/>
                  </a:cubicBezTo>
                  <a:lnTo>
                    <a:pt x="233" y="1004"/>
                  </a:lnTo>
                  <a:cubicBezTo>
                    <a:pt x="149" y="1106"/>
                    <a:pt x="84" y="1227"/>
                    <a:pt x="0" y="1329"/>
                  </a:cubicBezTo>
                  <a:cubicBezTo>
                    <a:pt x="121" y="1264"/>
                    <a:pt x="223" y="1162"/>
                    <a:pt x="316" y="1060"/>
                  </a:cubicBezTo>
                  <a:cubicBezTo>
                    <a:pt x="409" y="958"/>
                    <a:pt x="474" y="855"/>
                    <a:pt x="558" y="735"/>
                  </a:cubicBezTo>
                  <a:cubicBezTo>
                    <a:pt x="706" y="502"/>
                    <a:pt x="837" y="270"/>
                    <a:pt x="9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
            <p:cNvSpPr/>
            <p:nvPr/>
          </p:nvSpPr>
          <p:spPr>
            <a:xfrm>
              <a:off x="4932550" y="1729000"/>
              <a:ext cx="206750" cy="227625"/>
            </a:xfrm>
            <a:custGeom>
              <a:rect b="b" l="l" r="r" t="t"/>
              <a:pathLst>
                <a:path extrusionOk="0" h="9105" w="8270">
                  <a:moveTo>
                    <a:pt x="7326" y="0"/>
                  </a:moveTo>
                  <a:cubicBezTo>
                    <a:pt x="5859" y="0"/>
                    <a:pt x="2898" y="2709"/>
                    <a:pt x="2091" y="3833"/>
                  </a:cubicBezTo>
                  <a:cubicBezTo>
                    <a:pt x="2091" y="3833"/>
                    <a:pt x="1" y="7559"/>
                    <a:pt x="1571" y="8869"/>
                  </a:cubicBezTo>
                  <a:cubicBezTo>
                    <a:pt x="1762" y="9029"/>
                    <a:pt x="1997" y="9104"/>
                    <a:pt x="2263" y="9104"/>
                  </a:cubicBezTo>
                  <a:cubicBezTo>
                    <a:pt x="4180" y="9104"/>
                    <a:pt x="7706" y="5220"/>
                    <a:pt x="8130" y="1622"/>
                  </a:cubicBezTo>
                  <a:cubicBezTo>
                    <a:pt x="8270" y="445"/>
                    <a:pt x="7920" y="0"/>
                    <a:pt x="73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
            <p:cNvSpPr/>
            <p:nvPr/>
          </p:nvSpPr>
          <p:spPr>
            <a:xfrm>
              <a:off x="4946975" y="1727450"/>
              <a:ext cx="197900" cy="231275"/>
            </a:xfrm>
            <a:custGeom>
              <a:rect b="b" l="l" r="r" t="t"/>
              <a:pathLst>
                <a:path extrusionOk="0" h="9251" w="7916">
                  <a:moveTo>
                    <a:pt x="6801" y="141"/>
                  </a:moveTo>
                  <a:cubicBezTo>
                    <a:pt x="7586" y="141"/>
                    <a:pt x="7459" y="1302"/>
                    <a:pt x="7386" y="1832"/>
                  </a:cubicBezTo>
                  <a:cubicBezTo>
                    <a:pt x="7070" y="3941"/>
                    <a:pt x="5862" y="5967"/>
                    <a:pt x="4367" y="7463"/>
                  </a:cubicBezTo>
                  <a:cubicBezTo>
                    <a:pt x="3812" y="8023"/>
                    <a:pt x="2543" y="9082"/>
                    <a:pt x="1610" y="9082"/>
                  </a:cubicBezTo>
                  <a:cubicBezTo>
                    <a:pt x="1135" y="9082"/>
                    <a:pt x="748" y="8809"/>
                    <a:pt x="585" y="8057"/>
                  </a:cubicBezTo>
                  <a:cubicBezTo>
                    <a:pt x="298" y="6716"/>
                    <a:pt x="988" y="5117"/>
                    <a:pt x="1636" y="3966"/>
                  </a:cubicBezTo>
                  <a:lnTo>
                    <a:pt x="1636" y="3966"/>
                  </a:lnTo>
                  <a:cubicBezTo>
                    <a:pt x="1643" y="3963"/>
                    <a:pt x="1649" y="3958"/>
                    <a:pt x="1654" y="3951"/>
                  </a:cubicBezTo>
                  <a:cubicBezTo>
                    <a:pt x="2518" y="2771"/>
                    <a:pt x="3744" y="1740"/>
                    <a:pt x="4952" y="931"/>
                  </a:cubicBezTo>
                  <a:cubicBezTo>
                    <a:pt x="5481" y="587"/>
                    <a:pt x="6132" y="169"/>
                    <a:pt x="6764" y="142"/>
                  </a:cubicBezTo>
                  <a:cubicBezTo>
                    <a:pt x="6776" y="141"/>
                    <a:pt x="6789" y="141"/>
                    <a:pt x="6801" y="141"/>
                  </a:cubicBezTo>
                  <a:close/>
                  <a:moveTo>
                    <a:pt x="6649" y="1"/>
                  </a:moveTo>
                  <a:cubicBezTo>
                    <a:pt x="6370" y="1"/>
                    <a:pt x="6083" y="82"/>
                    <a:pt x="5825" y="188"/>
                  </a:cubicBezTo>
                  <a:cubicBezTo>
                    <a:pt x="4878" y="578"/>
                    <a:pt x="4023" y="1247"/>
                    <a:pt x="3261" y="1907"/>
                  </a:cubicBezTo>
                  <a:cubicBezTo>
                    <a:pt x="2576" y="2480"/>
                    <a:pt x="1910" y="3100"/>
                    <a:pt x="1381" y="3830"/>
                  </a:cubicBezTo>
                  <a:lnTo>
                    <a:pt x="1381" y="3830"/>
                  </a:lnTo>
                  <a:cubicBezTo>
                    <a:pt x="1379" y="3833"/>
                    <a:pt x="1377" y="3836"/>
                    <a:pt x="1375" y="3839"/>
                  </a:cubicBezTo>
                  <a:cubicBezTo>
                    <a:pt x="1375" y="3839"/>
                    <a:pt x="1375" y="3839"/>
                    <a:pt x="1375" y="3839"/>
                  </a:cubicBezTo>
                  <a:lnTo>
                    <a:pt x="1375" y="3839"/>
                  </a:lnTo>
                  <a:cubicBezTo>
                    <a:pt x="1374" y="3840"/>
                    <a:pt x="1374" y="3841"/>
                    <a:pt x="1374" y="3842"/>
                  </a:cubicBezTo>
                  <a:lnTo>
                    <a:pt x="1374" y="3842"/>
                  </a:lnTo>
                  <a:cubicBezTo>
                    <a:pt x="714" y="5021"/>
                    <a:pt x="0" y="6683"/>
                    <a:pt x="344" y="8057"/>
                  </a:cubicBezTo>
                  <a:cubicBezTo>
                    <a:pt x="492" y="8661"/>
                    <a:pt x="957" y="9154"/>
                    <a:pt x="1598" y="9237"/>
                  </a:cubicBezTo>
                  <a:cubicBezTo>
                    <a:pt x="1667" y="9246"/>
                    <a:pt x="1736" y="9250"/>
                    <a:pt x="1805" y="9250"/>
                  </a:cubicBezTo>
                  <a:cubicBezTo>
                    <a:pt x="2523" y="9250"/>
                    <a:pt x="3219" y="8789"/>
                    <a:pt x="3753" y="8382"/>
                  </a:cubicBezTo>
                  <a:cubicBezTo>
                    <a:pt x="5649" y="6924"/>
                    <a:pt x="7163" y="4601"/>
                    <a:pt x="7618" y="2251"/>
                  </a:cubicBezTo>
                  <a:cubicBezTo>
                    <a:pt x="7730" y="1628"/>
                    <a:pt x="7916" y="634"/>
                    <a:pt x="7312" y="207"/>
                  </a:cubicBezTo>
                  <a:cubicBezTo>
                    <a:pt x="7112" y="58"/>
                    <a:pt x="6884" y="1"/>
                    <a:pt x="66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
            <p:cNvSpPr/>
            <p:nvPr/>
          </p:nvSpPr>
          <p:spPr>
            <a:xfrm>
              <a:off x="4977375" y="1845950"/>
              <a:ext cx="17225" cy="36025"/>
            </a:xfrm>
            <a:custGeom>
              <a:rect b="b" l="l" r="r" t="t"/>
              <a:pathLst>
                <a:path extrusionOk="0" h="1441" w="689">
                  <a:moveTo>
                    <a:pt x="688" y="0"/>
                  </a:moveTo>
                  <a:cubicBezTo>
                    <a:pt x="577" y="93"/>
                    <a:pt x="484" y="186"/>
                    <a:pt x="410" y="307"/>
                  </a:cubicBezTo>
                  <a:cubicBezTo>
                    <a:pt x="326" y="409"/>
                    <a:pt x="242" y="521"/>
                    <a:pt x="187" y="642"/>
                  </a:cubicBezTo>
                  <a:cubicBezTo>
                    <a:pt x="131" y="753"/>
                    <a:pt x="85" y="883"/>
                    <a:pt x="47" y="1022"/>
                  </a:cubicBezTo>
                  <a:cubicBezTo>
                    <a:pt x="10" y="1162"/>
                    <a:pt x="1" y="1310"/>
                    <a:pt x="47" y="1441"/>
                  </a:cubicBezTo>
                  <a:cubicBezTo>
                    <a:pt x="85" y="1301"/>
                    <a:pt x="131" y="1190"/>
                    <a:pt x="187" y="1069"/>
                  </a:cubicBezTo>
                  <a:lnTo>
                    <a:pt x="363" y="725"/>
                  </a:lnTo>
                  <a:cubicBezTo>
                    <a:pt x="465" y="493"/>
                    <a:pt x="596" y="261"/>
                    <a:pt x="6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
            <p:cNvSpPr/>
            <p:nvPr/>
          </p:nvSpPr>
          <p:spPr>
            <a:xfrm>
              <a:off x="4995725" y="1846875"/>
              <a:ext cx="11175" cy="23025"/>
            </a:xfrm>
            <a:custGeom>
              <a:rect b="b" l="l" r="r" t="t"/>
              <a:pathLst>
                <a:path extrusionOk="0" h="921" w="447">
                  <a:moveTo>
                    <a:pt x="447" y="1"/>
                  </a:moveTo>
                  <a:cubicBezTo>
                    <a:pt x="298" y="121"/>
                    <a:pt x="215" y="270"/>
                    <a:pt x="140" y="419"/>
                  </a:cubicBezTo>
                  <a:cubicBezTo>
                    <a:pt x="66" y="567"/>
                    <a:pt x="10" y="735"/>
                    <a:pt x="1" y="920"/>
                  </a:cubicBezTo>
                  <a:cubicBezTo>
                    <a:pt x="140" y="800"/>
                    <a:pt x="233" y="651"/>
                    <a:pt x="307" y="502"/>
                  </a:cubicBezTo>
                  <a:cubicBezTo>
                    <a:pt x="382" y="354"/>
                    <a:pt x="438" y="186"/>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
            <p:cNvSpPr/>
            <p:nvPr/>
          </p:nvSpPr>
          <p:spPr>
            <a:xfrm>
              <a:off x="5008975" y="1849900"/>
              <a:ext cx="11400" cy="22775"/>
            </a:xfrm>
            <a:custGeom>
              <a:rect b="b" l="l" r="r" t="t"/>
              <a:pathLst>
                <a:path extrusionOk="0" h="911" w="456">
                  <a:moveTo>
                    <a:pt x="456" y="0"/>
                  </a:moveTo>
                  <a:lnTo>
                    <a:pt x="456" y="0"/>
                  </a:lnTo>
                  <a:cubicBezTo>
                    <a:pt x="316" y="112"/>
                    <a:pt x="223" y="251"/>
                    <a:pt x="140" y="418"/>
                  </a:cubicBezTo>
                  <a:cubicBezTo>
                    <a:pt x="66" y="567"/>
                    <a:pt x="10" y="725"/>
                    <a:pt x="0" y="911"/>
                  </a:cubicBezTo>
                  <a:cubicBezTo>
                    <a:pt x="140" y="799"/>
                    <a:pt x="233" y="651"/>
                    <a:pt x="316" y="493"/>
                  </a:cubicBezTo>
                  <a:cubicBezTo>
                    <a:pt x="381" y="344"/>
                    <a:pt x="446" y="18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
            <p:cNvSpPr/>
            <p:nvPr/>
          </p:nvSpPr>
          <p:spPr>
            <a:xfrm>
              <a:off x="4998300" y="1852450"/>
              <a:ext cx="35325" cy="50425"/>
            </a:xfrm>
            <a:custGeom>
              <a:rect b="b" l="l" r="r" t="t"/>
              <a:pathLst>
                <a:path extrusionOk="0" h="2017" w="1413">
                  <a:moveTo>
                    <a:pt x="1412" y="1"/>
                  </a:moveTo>
                  <a:cubicBezTo>
                    <a:pt x="1115" y="289"/>
                    <a:pt x="855" y="614"/>
                    <a:pt x="613" y="939"/>
                  </a:cubicBezTo>
                  <a:cubicBezTo>
                    <a:pt x="502" y="1116"/>
                    <a:pt x="381" y="1292"/>
                    <a:pt x="279" y="1459"/>
                  </a:cubicBezTo>
                  <a:cubicBezTo>
                    <a:pt x="177" y="1636"/>
                    <a:pt x="65" y="1822"/>
                    <a:pt x="0" y="2017"/>
                  </a:cubicBezTo>
                  <a:cubicBezTo>
                    <a:pt x="279" y="1719"/>
                    <a:pt x="530" y="1394"/>
                    <a:pt x="781" y="1060"/>
                  </a:cubicBezTo>
                  <a:cubicBezTo>
                    <a:pt x="1013" y="716"/>
                    <a:pt x="1245" y="382"/>
                    <a:pt x="14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
            <p:cNvSpPr/>
            <p:nvPr/>
          </p:nvSpPr>
          <p:spPr>
            <a:xfrm>
              <a:off x="5025225" y="1852000"/>
              <a:ext cx="23025" cy="40650"/>
            </a:xfrm>
            <a:custGeom>
              <a:rect b="b" l="l" r="r" t="t"/>
              <a:pathLst>
                <a:path extrusionOk="0" h="1626" w="921">
                  <a:moveTo>
                    <a:pt x="921" y="0"/>
                  </a:moveTo>
                  <a:lnTo>
                    <a:pt x="921" y="0"/>
                  </a:lnTo>
                  <a:cubicBezTo>
                    <a:pt x="707" y="251"/>
                    <a:pt x="549" y="502"/>
                    <a:pt x="382" y="780"/>
                  </a:cubicBezTo>
                  <a:cubicBezTo>
                    <a:pt x="233" y="1050"/>
                    <a:pt x="103" y="1329"/>
                    <a:pt x="1" y="1626"/>
                  </a:cubicBezTo>
                  <a:cubicBezTo>
                    <a:pt x="131" y="1524"/>
                    <a:pt x="224" y="1394"/>
                    <a:pt x="317" y="1273"/>
                  </a:cubicBezTo>
                  <a:cubicBezTo>
                    <a:pt x="400" y="1143"/>
                    <a:pt x="475" y="1013"/>
                    <a:pt x="558" y="873"/>
                  </a:cubicBezTo>
                  <a:cubicBezTo>
                    <a:pt x="698" y="595"/>
                    <a:pt x="837" y="316"/>
                    <a:pt x="9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
            <p:cNvSpPr/>
            <p:nvPr/>
          </p:nvSpPr>
          <p:spPr>
            <a:xfrm>
              <a:off x="5044750" y="1852450"/>
              <a:ext cx="24875" cy="41600"/>
            </a:xfrm>
            <a:custGeom>
              <a:rect b="b" l="l" r="r" t="t"/>
              <a:pathLst>
                <a:path extrusionOk="0" h="1664" w="995">
                  <a:moveTo>
                    <a:pt x="994" y="1"/>
                  </a:moveTo>
                  <a:lnTo>
                    <a:pt x="994" y="1"/>
                  </a:lnTo>
                  <a:cubicBezTo>
                    <a:pt x="781" y="242"/>
                    <a:pt x="604" y="521"/>
                    <a:pt x="437" y="790"/>
                  </a:cubicBezTo>
                  <a:cubicBezTo>
                    <a:pt x="279" y="1069"/>
                    <a:pt x="140" y="1357"/>
                    <a:pt x="0" y="1664"/>
                  </a:cubicBezTo>
                  <a:cubicBezTo>
                    <a:pt x="130" y="1552"/>
                    <a:pt x="233" y="1431"/>
                    <a:pt x="335" y="1301"/>
                  </a:cubicBezTo>
                  <a:cubicBezTo>
                    <a:pt x="428" y="1171"/>
                    <a:pt x="521" y="1032"/>
                    <a:pt x="604" y="893"/>
                  </a:cubicBezTo>
                  <a:cubicBezTo>
                    <a:pt x="762" y="614"/>
                    <a:pt x="901" y="326"/>
                    <a:pt x="9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
            <p:cNvSpPr/>
            <p:nvPr/>
          </p:nvSpPr>
          <p:spPr>
            <a:xfrm>
              <a:off x="5071700" y="1847100"/>
              <a:ext cx="19750" cy="33475"/>
            </a:xfrm>
            <a:custGeom>
              <a:rect b="b" l="l" r="r" t="t"/>
              <a:pathLst>
                <a:path extrusionOk="0" h="1339" w="790">
                  <a:moveTo>
                    <a:pt x="790" y="1"/>
                  </a:moveTo>
                  <a:cubicBezTo>
                    <a:pt x="688" y="112"/>
                    <a:pt x="613" y="215"/>
                    <a:pt x="548" y="308"/>
                  </a:cubicBezTo>
                  <a:cubicBezTo>
                    <a:pt x="474" y="419"/>
                    <a:pt x="409" y="530"/>
                    <a:pt x="353" y="642"/>
                  </a:cubicBezTo>
                  <a:cubicBezTo>
                    <a:pt x="223" y="874"/>
                    <a:pt x="121" y="1097"/>
                    <a:pt x="0" y="1339"/>
                  </a:cubicBezTo>
                  <a:cubicBezTo>
                    <a:pt x="130" y="1264"/>
                    <a:pt x="223" y="1172"/>
                    <a:pt x="307" y="1069"/>
                  </a:cubicBezTo>
                  <a:cubicBezTo>
                    <a:pt x="381" y="976"/>
                    <a:pt x="455" y="865"/>
                    <a:pt x="520" y="744"/>
                  </a:cubicBezTo>
                  <a:cubicBezTo>
                    <a:pt x="641" y="512"/>
                    <a:pt x="734" y="270"/>
                    <a:pt x="7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
            <p:cNvSpPr/>
            <p:nvPr/>
          </p:nvSpPr>
          <p:spPr>
            <a:xfrm>
              <a:off x="4970650" y="1631575"/>
              <a:ext cx="228575" cy="364675"/>
            </a:xfrm>
            <a:custGeom>
              <a:rect b="b" l="l" r="r" t="t"/>
              <a:pathLst>
                <a:path extrusionOk="0" h="14587" w="9143">
                  <a:moveTo>
                    <a:pt x="4525" y="0"/>
                  </a:moveTo>
                  <a:cubicBezTo>
                    <a:pt x="2332" y="121"/>
                    <a:pt x="456" y="2100"/>
                    <a:pt x="279" y="4292"/>
                  </a:cubicBezTo>
                  <a:cubicBezTo>
                    <a:pt x="0" y="7990"/>
                    <a:pt x="3782" y="10889"/>
                    <a:pt x="4042" y="14587"/>
                  </a:cubicBezTo>
                  <a:cubicBezTo>
                    <a:pt x="4702" y="12608"/>
                    <a:pt x="5380" y="10601"/>
                    <a:pt x="6588" y="8891"/>
                  </a:cubicBezTo>
                  <a:cubicBezTo>
                    <a:pt x="7164" y="8083"/>
                    <a:pt x="7861" y="7349"/>
                    <a:pt x="8325" y="6466"/>
                  </a:cubicBezTo>
                  <a:cubicBezTo>
                    <a:pt x="8966" y="5268"/>
                    <a:pt x="9143" y="3791"/>
                    <a:pt x="8613" y="2536"/>
                  </a:cubicBezTo>
                  <a:cubicBezTo>
                    <a:pt x="8098" y="1294"/>
                    <a:pt x="6854" y="353"/>
                    <a:pt x="5512" y="353"/>
                  </a:cubicBezTo>
                  <a:cubicBezTo>
                    <a:pt x="5499" y="353"/>
                    <a:pt x="5486" y="353"/>
                    <a:pt x="5473" y="353"/>
                  </a:cubicBezTo>
                  <a:lnTo>
                    <a:pt x="4525"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
            <p:cNvSpPr/>
            <p:nvPr/>
          </p:nvSpPr>
          <p:spPr>
            <a:xfrm>
              <a:off x="4958100" y="1630100"/>
              <a:ext cx="243450" cy="368075"/>
            </a:xfrm>
            <a:custGeom>
              <a:rect b="b" l="l" r="r" t="t"/>
              <a:pathLst>
                <a:path extrusionOk="0" h="14723" w="9738">
                  <a:moveTo>
                    <a:pt x="4961" y="132"/>
                  </a:moveTo>
                  <a:cubicBezTo>
                    <a:pt x="5301" y="132"/>
                    <a:pt x="5655" y="325"/>
                    <a:pt x="5984" y="449"/>
                  </a:cubicBezTo>
                  <a:cubicBezTo>
                    <a:pt x="6040" y="468"/>
                    <a:pt x="6068" y="468"/>
                    <a:pt x="6077" y="468"/>
                  </a:cubicBezTo>
                  <a:cubicBezTo>
                    <a:pt x="7656" y="486"/>
                    <a:pt x="8892" y="1769"/>
                    <a:pt x="9189" y="3255"/>
                  </a:cubicBezTo>
                  <a:cubicBezTo>
                    <a:pt x="9450" y="4500"/>
                    <a:pt x="9106" y="5801"/>
                    <a:pt x="8437" y="6860"/>
                  </a:cubicBezTo>
                  <a:cubicBezTo>
                    <a:pt x="7656" y="8105"/>
                    <a:pt x="6662" y="9145"/>
                    <a:pt x="5993" y="10455"/>
                  </a:cubicBezTo>
                  <a:cubicBezTo>
                    <a:pt x="5417" y="11598"/>
                    <a:pt x="4990" y="12806"/>
                    <a:pt x="4581" y="14023"/>
                  </a:cubicBezTo>
                  <a:cubicBezTo>
                    <a:pt x="4172" y="11812"/>
                    <a:pt x="2686" y="9954"/>
                    <a:pt x="1720" y="7928"/>
                  </a:cubicBezTo>
                  <a:cubicBezTo>
                    <a:pt x="1199" y="6841"/>
                    <a:pt x="818" y="5643"/>
                    <a:pt x="911" y="4407"/>
                  </a:cubicBezTo>
                  <a:cubicBezTo>
                    <a:pt x="1013" y="3060"/>
                    <a:pt x="1757" y="1806"/>
                    <a:pt x="2825" y="997"/>
                  </a:cubicBezTo>
                  <a:cubicBezTo>
                    <a:pt x="3420" y="551"/>
                    <a:pt x="4172" y="180"/>
                    <a:pt x="4916" y="133"/>
                  </a:cubicBezTo>
                  <a:cubicBezTo>
                    <a:pt x="4931" y="133"/>
                    <a:pt x="4946" y="132"/>
                    <a:pt x="4961" y="132"/>
                  </a:cubicBezTo>
                  <a:close/>
                  <a:moveTo>
                    <a:pt x="4789" y="1"/>
                  </a:moveTo>
                  <a:cubicBezTo>
                    <a:pt x="4365" y="1"/>
                    <a:pt x="3874" y="189"/>
                    <a:pt x="3522" y="338"/>
                  </a:cubicBezTo>
                  <a:cubicBezTo>
                    <a:pt x="2296" y="867"/>
                    <a:pt x="1302" y="1964"/>
                    <a:pt x="874" y="3236"/>
                  </a:cubicBezTo>
                  <a:cubicBezTo>
                    <a:pt x="1" y="5819"/>
                    <a:pt x="1692" y="8291"/>
                    <a:pt x="2900" y="10437"/>
                  </a:cubicBezTo>
                  <a:cubicBezTo>
                    <a:pt x="3624" y="11738"/>
                    <a:pt x="4302" y="13094"/>
                    <a:pt x="4414" y="14608"/>
                  </a:cubicBezTo>
                  <a:cubicBezTo>
                    <a:pt x="4406" y="14647"/>
                    <a:pt x="4581" y="14722"/>
                    <a:pt x="4648" y="14722"/>
                  </a:cubicBezTo>
                  <a:cubicBezTo>
                    <a:pt x="4663" y="14722"/>
                    <a:pt x="4672" y="14719"/>
                    <a:pt x="4674" y="14711"/>
                  </a:cubicBezTo>
                  <a:cubicBezTo>
                    <a:pt x="5232" y="13029"/>
                    <a:pt x="5798" y="11320"/>
                    <a:pt x="6718" y="9787"/>
                  </a:cubicBezTo>
                  <a:cubicBezTo>
                    <a:pt x="7573" y="8346"/>
                    <a:pt x="8920" y="7185"/>
                    <a:pt x="9375" y="5541"/>
                  </a:cubicBezTo>
                  <a:cubicBezTo>
                    <a:pt x="9738" y="4258"/>
                    <a:pt x="9570" y="2818"/>
                    <a:pt x="8725" y="1759"/>
                  </a:cubicBezTo>
                  <a:cubicBezTo>
                    <a:pt x="8037" y="914"/>
                    <a:pt x="7006" y="384"/>
                    <a:pt x="5919" y="356"/>
                  </a:cubicBezTo>
                  <a:cubicBezTo>
                    <a:pt x="5622" y="245"/>
                    <a:pt x="5324" y="87"/>
                    <a:pt x="5018" y="22"/>
                  </a:cubicBezTo>
                  <a:cubicBezTo>
                    <a:pt x="4945" y="7"/>
                    <a:pt x="4868" y="1"/>
                    <a:pt x="47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
            <p:cNvSpPr/>
            <p:nvPr/>
          </p:nvSpPr>
          <p:spPr>
            <a:xfrm>
              <a:off x="5057975" y="1701050"/>
              <a:ext cx="48575" cy="132625"/>
            </a:xfrm>
            <a:custGeom>
              <a:rect b="b" l="l" r="r" t="t"/>
              <a:pathLst>
                <a:path extrusionOk="0" h="5305" w="1943">
                  <a:moveTo>
                    <a:pt x="1409" y="0"/>
                  </a:moveTo>
                  <a:cubicBezTo>
                    <a:pt x="1395" y="0"/>
                    <a:pt x="1381" y="3"/>
                    <a:pt x="1367" y="8"/>
                  </a:cubicBezTo>
                  <a:cubicBezTo>
                    <a:pt x="1274" y="8"/>
                    <a:pt x="1190" y="36"/>
                    <a:pt x="1106" y="83"/>
                  </a:cubicBezTo>
                  <a:cubicBezTo>
                    <a:pt x="818" y="268"/>
                    <a:pt x="679" y="566"/>
                    <a:pt x="530" y="844"/>
                  </a:cubicBezTo>
                  <a:cubicBezTo>
                    <a:pt x="400" y="1123"/>
                    <a:pt x="298" y="1420"/>
                    <a:pt x="215" y="1727"/>
                  </a:cubicBezTo>
                  <a:cubicBezTo>
                    <a:pt x="66" y="2322"/>
                    <a:pt x="1" y="2953"/>
                    <a:pt x="47" y="3567"/>
                  </a:cubicBezTo>
                  <a:cubicBezTo>
                    <a:pt x="75" y="3883"/>
                    <a:pt x="131" y="4180"/>
                    <a:pt x="224" y="4477"/>
                  </a:cubicBezTo>
                  <a:cubicBezTo>
                    <a:pt x="317" y="4765"/>
                    <a:pt x="456" y="5053"/>
                    <a:pt x="642" y="5304"/>
                  </a:cubicBezTo>
                  <a:cubicBezTo>
                    <a:pt x="493" y="5035"/>
                    <a:pt x="391" y="4747"/>
                    <a:pt x="317" y="4449"/>
                  </a:cubicBezTo>
                  <a:cubicBezTo>
                    <a:pt x="252" y="4161"/>
                    <a:pt x="215" y="3855"/>
                    <a:pt x="205" y="3557"/>
                  </a:cubicBezTo>
                  <a:cubicBezTo>
                    <a:pt x="187" y="2953"/>
                    <a:pt x="252" y="2350"/>
                    <a:pt x="400" y="1774"/>
                  </a:cubicBezTo>
                  <a:cubicBezTo>
                    <a:pt x="465" y="1476"/>
                    <a:pt x="558" y="1188"/>
                    <a:pt x="688" y="919"/>
                  </a:cubicBezTo>
                  <a:cubicBezTo>
                    <a:pt x="809" y="649"/>
                    <a:pt x="958" y="380"/>
                    <a:pt x="1181" y="213"/>
                  </a:cubicBezTo>
                  <a:cubicBezTo>
                    <a:pt x="1237" y="176"/>
                    <a:pt x="1292" y="148"/>
                    <a:pt x="1348" y="148"/>
                  </a:cubicBezTo>
                  <a:cubicBezTo>
                    <a:pt x="1376" y="148"/>
                    <a:pt x="1413" y="148"/>
                    <a:pt x="1441" y="157"/>
                  </a:cubicBezTo>
                  <a:cubicBezTo>
                    <a:pt x="1478" y="166"/>
                    <a:pt x="1515" y="166"/>
                    <a:pt x="1552" y="176"/>
                  </a:cubicBezTo>
                  <a:cubicBezTo>
                    <a:pt x="1673" y="213"/>
                    <a:pt x="1766" y="333"/>
                    <a:pt x="1813" y="464"/>
                  </a:cubicBezTo>
                  <a:cubicBezTo>
                    <a:pt x="1905" y="724"/>
                    <a:pt x="1831" y="1040"/>
                    <a:pt x="1720" y="1318"/>
                  </a:cubicBezTo>
                  <a:cubicBezTo>
                    <a:pt x="1794" y="1179"/>
                    <a:pt x="1850" y="1040"/>
                    <a:pt x="1887" y="891"/>
                  </a:cubicBezTo>
                  <a:cubicBezTo>
                    <a:pt x="1924" y="733"/>
                    <a:pt x="1943" y="575"/>
                    <a:pt x="1924" y="426"/>
                  </a:cubicBezTo>
                  <a:cubicBezTo>
                    <a:pt x="1896" y="259"/>
                    <a:pt x="1766" y="110"/>
                    <a:pt x="1608" y="55"/>
                  </a:cubicBezTo>
                  <a:cubicBezTo>
                    <a:pt x="1571" y="27"/>
                    <a:pt x="1525" y="27"/>
                    <a:pt x="1487" y="18"/>
                  </a:cubicBezTo>
                  <a:cubicBezTo>
                    <a:pt x="1468" y="11"/>
                    <a:pt x="1440" y="0"/>
                    <a:pt x="1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
            <p:cNvSpPr/>
            <p:nvPr/>
          </p:nvSpPr>
          <p:spPr>
            <a:xfrm>
              <a:off x="5069125" y="1767675"/>
              <a:ext cx="7225" cy="42300"/>
            </a:xfrm>
            <a:custGeom>
              <a:rect b="b" l="l" r="r" t="t"/>
              <a:pathLst>
                <a:path extrusionOk="0" h="1692" w="289">
                  <a:moveTo>
                    <a:pt x="289" y="0"/>
                  </a:moveTo>
                  <a:lnTo>
                    <a:pt x="289" y="0"/>
                  </a:lnTo>
                  <a:cubicBezTo>
                    <a:pt x="242" y="56"/>
                    <a:pt x="205" y="121"/>
                    <a:pt x="177" y="196"/>
                  </a:cubicBezTo>
                  <a:cubicBezTo>
                    <a:pt x="140" y="261"/>
                    <a:pt x="112" y="335"/>
                    <a:pt x="94" y="400"/>
                  </a:cubicBezTo>
                  <a:cubicBezTo>
                    <a:pt x="47" y="539"/>
                    <a:pt x="10" y="697"/>
                    <a:pt x="10" y="855"/>
                  </a:cubicBezTo>
                  <a:cubicBezTo>
                    <a:pt x="1" y="1004"/>
                    <a:pt x="10" y="1171"/>
                    <a:pt x="57" y="1310"/>
                  </a:cubicBezTo>
                  <a:cubicBezTo>
                    <a:pt x="94" y="1450"/>
                    <a:pt x="159" y="1589"/>
                    <a:pt x="280" y="1691"/>
                  </a:cubicBezTo>
                  <a:cubicBezTo>
                    <a:pt x="224" y="1552"/>
                    <a:pt x="205" y="1413"/>
                    <a:pt x="187" y="1273"/>
                  </a:cubicBezTo>
                  <a:cubicBezTo>
                    <a:pt x="177" y="1134"/>
                    <a:pt x="177" y="995"/>
                    <a:pt x="187" y="855"/>
                  </a:cubicBezTo>
                  <a:cubicBezTo>
                    <a:pt x="187" y="716"/>
                    <a:pt x="205" y="576"/>
                    <a:pt x="233" y="437"/>
                  </a:cubicBezTo>
                  <a:cubicBezTo>
                    <a:pt x="242" y="372"/>
                    <a:pt x="252" y="298"/>
                    <a:pt x="270" y="214"/>
                  </a:cubicBezTo>
                  <a:cubicBezTo>
                    <a:pt x="280" y="149"/>
                    <a:pt x="289" y="65"/>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
            <p:cNvSpPr/>
            <p:nvPr/>
          </p:nvSpPr>
          <p:spPr>
            <a:xfrm>
              <a:off x="5066800" y="1899150"/>
              <a:ext cx="7225" cy="71100"/>
            </a:xfrm>
            <a:custGeom>
              <a:rect b="b" l="l" r="r" t="t"/>
              <a:pathLst>
                <a:path extrusionOk="0" h="2844" w="289">
                  <a:moveTo>
                    <a:pt x="289" y="0"/>
                  </a:moveTo>
                  <a:lnTo>
                    <a:pt x="289" y="0"/>
                  </a:lnTo>
                  <a:cubicBezTo>
                    <a:pt x="196" y="223"/>
                    <a:pt x="112" y="455"/>
                    <a:pt x="66" y="697"/>
                  </a:cubicBezTo>
                  <a:cubicBezTo>
                    <a:pt x="19" y="938"/>
                    <a:pt x="1" y="1171"/>
                    <a:pt x="1" y="1412"/>
                  </a:cubicBezTo>
                  <a:cubicBezTo>
                    <a:pt x="1" y="1663"/>
                    <a:pt x="10" y="1905"/>
                    <a:pt x="47" y="2137"/>
                  </a:cubicBezTo>
                  <a:cubicBezTo>
                    <a:pt x="85" y="2379"/>
                    <a:pt x="140" y="2629"/>
                    <a:pt x="233" y="2843"/>
                  </a:cubicBezTo>
                  <a:cubicBezTo>
                    <a:pt x="205" y="2360"/>
                    <a:pt x="187" y="1895"/>
                    <a:pt x="196" y="1422"/>
                  </a:cubicBezTo>
                  <a:cubicBezTo>
                    <a:pt x="196" y="1189"/>
                    <a:pt x="205" y="938"/>
                    <a:pt x="224" y="706"/>
                  </a:cubicBezTo>
                  <a:cubicBezTo>
                    <a:pt x="233" y="474"/>
                    <a:pt x="270" y="242"/>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
            <p:cNvSpPr/>
            <p:nvPr/>
          </p:nvSpPr>
          <p:spPr>
            <a:xfrm>
              <a:off x="5074700" y="1891000"/>
              <a:ext cx="15350" cy="46025"/>
            </a:xfrm>
            <a:custGeom>
              <a:rect b="b" l="l" r="r" t="t"/>
              <a:pathLst>
                <a:path extrusionOk="0" h="1841" w="614">
                  <a:moveTo>
                    <a:pt x="614" y="1"/>
                  </a:moveTo>
                  <a:cubicBezTo>
                    <a:pt x="391" y="261"/>
                    <a:pt x="233" y="549"/>
                    <a:pt x="122" y="865"/>
                  </a:cubicBezTo>
                  <a:cubicBezTo>
                    <a:pt x="75" y="1023"/>
                    <a:pt x="29" y="1190"/>
                    <a:pt x="19" y="1348"/>
                  </a:cubicBezTo>
                  <a:cubicBezTo>
                    <a:pt x="1" y="1515"/>
                    <a:pt x="10" y="1692"/>
                    <a:pt x="112" y="1840"/>
                  </a:cubicBezTo>
                  <a:cubicBezTo>
                    <a:pt x="75" y="1673"/>
                    <a:pt x="122" y="1525"/>
                    <a:pt x="159" y="1376"/>
                  </a:cubicBezTo>
                  <a:cubicBezTo>
                    <a:pt x="196" y="1218"/>
                    <a:pt x="252" y="1069"/>
                    <a:pt x="298" y="921"/>
                  </a:cubicBezTo>
                  <a:lnTo>
                    <a:pt x="465" y="465"/>
                  </a:lnTo>
                  <a:cubicBezTo>
                    <a:pt x="521" y="317"/>
                    <a:pt x="568" y="168"/>
                    <a:pt x="6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
            <p:cNvSpPr/>
            <p:nvPr/>
          </p:nvSpPr>
          <p:spPr>
            <a:xfrm>
              <a:off x="5032200" y="1861050"/>
              <a:ext cx="28600" cy="66450"/>
            </a:xfrm>
            <a:custGeom>
              <a:rect b="b" l="l" r="r" t="t"/>
              <a:pathLst>
                <a:path extrusionOk="0" h="2658" w="1144">
                  <a:moveTo>
                    <a:pt x="1" y="0"/>
                  </a:moveTo>
                  <a:lnTo>
                    <a:pt x="307" y="660"/>
                  </a:lnTo>
                  <a:lnTo>
                    <a:pt x="586" y="1329"/>
                  </a:lnTo>
                  <a:cubicBezTo>
                    <a:pt x="753" y="1766"/>
                    <a:pt x="930" y="2212"/>
                    <a:pt x="1143" y="2658"/>
                  </a:cubicBezTo>
                  <a:cubicBezTo>
                    <a:pt x="1078" y="2174"/>
                    <a:pt x="930" y="1710"/>
                    <a:pt x="753" y="1255"/>
                  </a:cubicBezTo>
                  <a:cubicBezTo>
                    <a:pt x="567" y="799"/>
                    <a:pt x="335" y="36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
            <p:cNvSpPr/>
            <p:nvPr/>
          </p:nvSpPr>
          <p:spPr>
            <a:xfrm>
              <a:off x="5039875" y="1847100"/>
              <a:ext cx="21625" cy="46025"/>
            </a:xfrm>
            <a:custGeom>
              <a:rect b="b" l="l" r="r" t="t"/>
              <a:pathLst>
                <a:path extrusionOk="0" h="1841" w="865">
                  <a:moveTo>
                    <a:pt x="0" y="1"/>
                  </a:moveTo>
                  <a:cubicBezTo>
                    <a:pt x="74" y="159"/>
                    <a:pt x="167" y="298"/>
                    <a:pt x="251" y="447"/>
                  </a:cubicBezTo>
                  <a:cubicBezTo>
                    <a:pt x="335" y="596"/>
                    <a:pt x="400" y="735"/>
                    <a:pt x="474" y="884"/>
                  </a:cubicBezTo>
                  <a:cubicBezTo>
                    <a:pt x="613" y="1199"/>
                    <a:pt x="725" y="1515"/>
                    <a:pt x="846" y="1840"/>
                  </a:cubicBezTo>
                  <a:cubicBezTo>
                    <a:pt x="864" y="1664"/>
                    <a:pt x="846" y="1487"/>
                    <a:pt x="808" y="1320"/>
                  </a:cubicBezTo>
                  <a:cubicBezTo>
                    <a:pt x="771" y="1144"/>
                    <a:pt x="716" y="976"/>
                    <a:pt x="651" y="819"/>
                  </a:cubicBezTo>
                  <a:cubicBezTo>
                    <a:pt x="576" y="651"/>
                    <a:pt x="483" y="503"/>
                    <a:pt x="381" y="363"/>
                  </a:cubicBezTo>
                  <a:cubicBezTo>
                    <a:pt x="270" y="224"/>
                    <a:pt x="149"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
            <p:cNvSpPr/>
            <p:nvPr/>
          </p:nvSpPr>
          <p:spPr>
            <a:xfrm>
              <a:off x="4993875" y="1771400"/>
              <a:ext cx="27675" cy="75275"/>
            </a:xfrm>
            <a:custGeom>
              <a:rect b="b" l="l" r="r" t="t"/>
              <a:pathLst>
                <a:path extrusionOk="0" h="3011" w="1107">
                  <a:moveTo>
                    <a:pt x="131" y="0"/>
                  </a:moveTo>
                  <a:lnTo>
                    <a:pt x="131" y="0"/>
                  </a:lnTo>
                  <a:cubicBezTo>
                    <a:pt x="47" y="270"/>
                    <a:pt x="1" y="548"/>
                    <a:pt x="10" y="827"/>
                  </a:cubicBezTo>
                  <a:cubicBezTo>
                    <a:pt x="28" y="1106"/>
                    <a:pt x="84" y="1384"/>
                    <a:pt x="177" y="1654"/>
                  </a:cubicBezTo>
                  <a:cubicBezTo>
                    <a:pt x="372" y="2174"/>
                    <a:pt x="688" y="2657"/>
                    <a:pt x="1106" y="3010"/>
                  </a:cubicBezTo>
                  <a:cubicBezTo>
                    <a:pt x="958" y="2778"/>
                    <a:pt x="818" y="2546"/>
                    <a:pt x="688" y="2314"/>
                  </a:cubicBezTo>
                  <a:cubicBezTo>
                    <a:pt x="558" y="2063"/>
                    <a:pt x="456" y="1830"/>
                    <a:pt x="363" y="1580"/>
                  </a:cubicBezTo>
                  <a:cubicBezTo>
                    <a:pt x="270" y="1338"/>
                    <a:pt x="214" y="1069"/>
                    <a:pt x="168" y="818"/>
                  </a:cubicBezTo>
                  <a:cubicBezTo>
                    <a:pt x="121" y="548"/>
                    <a:pt x="121" y="27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
            <p:cNvSpPr/>
            <p:nvPr/>
          </p:nvSpPr>
          <p:spPr>
            <a:xfrm>
              <a:off x="5015700" y="1776275"/>
              <a:ext cx="15375" cy="59025"/>
            </a:xfrm>
            <a:custGeom>
              <a:rect b="b" l="l" r="r" t="t"/>
              <a:pathLst>
                <a:path extrusionOk="0" h="2361" w="615">
                  <a:moveTo>
                    <a:pt x="233" y="0"/>
                  </a:moveTo>
                  <a:cubicBezTo>
                    <a:pt x="112" y="177"/>
                    <a:pt x="47" y="390"/>
                    <a:pt x="19" y="595"/>
                  </a:cubicBezTo>
                  <a:cubicBezTo>
                    <a:pt x="1" y="809"/>
                    <a:pt x="10" y="1022"/>
                    <a:pt x="47" y="1236"/>
                  </a:cubicBezTo>
                  <a:cubicBezTo>
                    <a:pt x="94" y="1440"/>
                    <a:pt x="159" y="1645"/>
                    <a:pt x="252" y="1840"/>
                  </a:cubicBezTo>
                  <a:cubicBezTo>
                    <a:pt x="345" y="2026"/>
                    <a:pt x="465" y="2211"/>
                    <a:pt x="614" y="2360"/>
                  </a:cubicBezTo>
                  <a:cubicBezTo>
                    <a:pt x="465" y="1979"/>
                    <a:pt x="326" y="1598"/>
                    <a:pt x="242" y="1199"/>
                  </a:cubicBezTo>
                  <a:cubicBezTo>
                    <a:pt x="196" y="1004"/>
                    <a:pt x="187" y="809"/>
                    <a:pt x="177" y="604"/>
                  </a:cubicBezTo>
                  <a:cubicBezTo>
                    <a:pt x="177" y="409"/>
                    <a:pt x="196" y="214"/>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
            <p:cNvSpPr/>
            <p:nvPr/>
          </p:nvSpPr>
          <p:spPr>
            <a:xfrm>
              <a:off x="5003875" y="1759775"/>
              <a:ext cx="8150" cy="45775"/>
            </a:xfrm>
            <a:custGeom>
              <a:rect b="b" l="l" r="r" t="t"/>
              <a:pathLst>
                <a:path extrusionOk="0" h="1831" w="326">
                  <a:moveTo>
                    <a:pt x="325" y="1"/>
                  </a:moveTo>
                  <a:lnTo>
                    <a:pt x="325" y="1"/>
                  </a:lnTo>
                  <a:cubicBezTo>
                    <a:pt x="139" y="270"/>
                    <a:pt x="47" y="577"/>
                    <a:pt x="9" y="892"/>
                  </a:cubicBezTo>
                  <a:cubicBezTo>
                    <a:pt x="0" y="1060"/>
                    <a:pt x="0" y="1218"/>
                    <a:pt x="9" y="1366"/>
                  </a:cubicBezTo>
                  <a:cubicBezTo>
                    <a:pt x="28" y="1534"/>
                    <a:pt x="74" y="1701"/>
                    <a:pt x="158" y="1831"/>
                  </a:cubicBezTo>
                  <a:cubicBezTo>
                    <a:pt x="158" y="1524"/>
                    <a:pt x="167" y="1218"/>
                    <a:pt x="204" y="920"/>
                  </a:cubicBezTo>
                  <a:cubicBezTo>
                    <a:pt x="214" y="762"/>
                    <a:pt x="242" y="614"/>
                    <a:pt x="260" y="465"/>
                  </a:cubicBezTo>
                  <a:cubicBezTo>
                    <a:pt x="288" y="316"/>
                    <a:pt x="307" y="159"/>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
            <p:cNvSpPr/>
            <p:nvPr/>
          </p:nvSpPr>
          <p:spPr>
            <a:xfrm>
              <a:off x="5023600" y="1836650"/>
              <a:ext cx="17450" cy="25575"/>
            </a:xfrm>
            <a:custGeom>
              <a:rect b="b" l="l" r="r" t="t"/>
              <a:pathLst>
                <a:path extrusionOk="0" h="1023" w="698">
                  <a:moveTo>
                    <a:pt x="1" y="1"/>
                  </a:moveTo>
                  <a:cubicBezTo>
                    <a:pt x="1" y="122"/>
                    <a:pt x="29" y="224"/>
                    <a:pt x="75" y="317"/>
                  </a:cubicBezTo>
                  <a:cubicBezTo>
                    <a:pt x="122" y="410"/>
                    <a:pt x="168" y="503"/>
                    <a:pt x="242" y="586"/>
                  </a:cubicBezTo>
                  <a:cubicBezTo>
                    <a:pt x="354" y="772"/>
                    <a:pt x="493" y="921"/>
                    <a:pt x="698" y="1023"/>
                  </a:cubicBezTo>
                  <a:cubicBezTo>
                    <a:pt x="623" y="818"/>
                    <a:pt x="512" y="642"/>
                    <a:pt x="391" y="484"/>
                  </a:cubicBezTo>
                  <a:cubicBezTo>
                    <a:pt x="335" y="400"/>
                    <a:pt x="280" y="317"/>
                    <a:pt x="205" y="233"/>
                  </a:cubicBezTo>
                  <a:cubicBezTo>
                    <a:pt x="140" y="149"/>
                    <a:pt x="75"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
            <p:cNvSpPr/>
            <p:nvPr/>
          </p:nvSpPr>
          <p:spPr>
            <a:xfrm>
              <a:off x="4985750" y="1708225"/>
              <a:ext cx="14875" cy="45300"/>
            </a:xfrm>
            <a:custGeom>
              <a:rect b="b" l="l" r="r" t="t"/>
              <a:pathLst>
                <a:path extrusionOk="0" h="1812" w="595">
                  <a:moveTo>
                    <a:pt x="595" y="0"/>
                  </a:moveTo>
                  <a:cubicBezTo>
                    <a:pt x="456" y="93"/>
                    <a:pt x="335" y="214"/>
                    <a:pt x="242" y="353"/>
                  </a:cubicBezTo>
                  <a:cubicBezTo>
                    <a:pt x="149" y="492"/>
                    <a:pt x="84" y="660"/>
                    <a:pt x="47" y="818"/>
                  </a:cubicBezTo>
                  <a:cubicBezTo>
                    <a:pt x="10" y="985"/>
                    <a:pt x="0" y="1161"/>
                    <a:pt x="10" y="1329"/>
                  </a:cubicBezTo>
                  <a:cubicBezTo>
                    <a:pt x="28" y="1496"/>
                    <a:pt x="75" y="1672"/>
                    <a:pt x="168" y="1812"/>
                  </a:cubicBezTo>
                  <a:cubicBezTo>
                    <a:pt x="140" y="1468"/>
                    <a:pt x="149" y="1171"/>
                    <a:pt x="233" y="864"/>
                  </a:cubicBezTo>
                  <a:cubicBezTo>
                    <a:pt x="270" y="715"/>
                    <a:pt x="316" y="567"/>
                    <a:pt x="381" y="427"/>
                  </a:cubicBezTo>
                  <a:cubicBezTo>
                    <a:pt x="437" y="279"/>
                    <a:pt x="521" y="149"/>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
            <p:cNvSpPr/>
            <p:nvPr/>
          </p:nvSpPr>
          <p:spPr>
            <a:xfrm>
              <a:off x="4998750" y="1720050"/>
              <a:ext cx="13275" cy="38125"/>
            </a:xfrm>
            <a:custGeom>
              <a:rect b="b" l="l" r="r" t="t"/>
              <a:pathLst>
                <a:path extrusionOk="0" h="1525" w="531">
                  <a:moveTo>
                    <a:pt x="530" y="1"/>
                  </a:moveTo>
                  <a:lnTo>
                    <a:pt x="530" y="1"/>
                  </a:lnTo>
                  <a:cubicBezTo>
                    <a:pt x="298" y="159"/>
                    <a:pt x="140" y="419"/>
                    <a:pt x="66" y="688"/>
                  </a:cubicBezTo>
                  <a:cubicBezTo>
                    <a:pt x="29" y="828"/>
                    <a:pt x="1" y="967"/>
                    <a:pt x="19" y="1116"/>
                  </a:cubicBezTo>
                  <a:cubicBezTo>
                    <a:pt x="29" y="1255"/>
                    <a:pt x="66" y="1394"/>
                    <a:pt x="140" y="1525"/>
                  </a:cubicBezTo>
                  <a:cubicBezTo>
                    <a:pt x="140" y="1246"/>
                    <a:pt x="177" y="995"/>
                    <a:pt x="252" y="744"/>
                  </a:cubicBezTo>
                  <a:cubicBezTo>
                    <a:pt x="279" y="614"/>
                    <a:pt x="326" y="503"/>
                    <a:pt x="372" y="372"/>
                  </a:cubicBezTo>
                  <a:cubicBezTo>
                    <a:pt x="419" y="242"/>
                    <a:pt x="484" y="131"/>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
            <p:cNvSpPr/>
            <p:nvPr/>
          </p:nvSpPr>
          <p:spPr>
            <a:xfrm>
              <a:off x="5082150" y="1759550"/>
              <a:ext cx="8375" cy="25800"/>
            </a:xfrm>
            <a:custGeom>
              <a:rect b="b" l="l" r="r" t="t"/>
              <a:pathLst>
                <a:path extrusionOk="0" h="1032" w="335">
                  <a:moveTo>
                    <a:pt x="335" y="0"/>
                  </a:moveTo>
                  <a:cubicBezTo>
                    <a:pt x="195" y="140"/>
                    <a:pt x="102" y="298"/>
                    <a:pt x="47" y="474"/>
                  </a:cubicBezTo>
                  <a:cubicBezTo>
                    <a:pt x="28" y="567"/>
                    <a:pt x="0" y="660"/>
                    <a:pt x="0" y="753"/>
                  </a:cubicBezTo>
                  <a:cubicBezTo>
                    <a:pt x="0" y="846"/>
                    <a:pt x="9" y="948"/>
                    <a:pt x="56" y="1032"/>
                  </a:cubicBezTo>
                  <a:cubicBezTo>
                    <a:pt x="84" y="939"/>
                    <a:pt x="121" y="855"/>
                    <a:pt x="149" y="781"/>
                  </a:cubicBezTo>
                  <a:cubicBezTo>
                    <a:pt x="186" y="697"/>
                    <a:pt x="205" y="613"/>
                    <a:pt x="232" y="530"/>
                  </a:cubicBezTo>
                  <a:cubicBezTo>
                    <a:pt x="279" y="372"/>
                    <a:pt x="325" y="195"/>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
            <p:cNvSpPr/>
            <p:nvPr/>
          </p:nvSpPr>
          <p:spPr>
            <a:xfrm>
              <a:off x="5076325" y="1714975"/>
              <a:ext cx="20000" cy="20675"/>
            </a:xfrm>
            <a:custGeom>
              <a:rect b="b" l="l" r="r" t="t"/>
              <a:pathLst>
                <a:path extrusionOk="0" h="827" w="800">
                  <a:moveTo>
                    <a:pt x="632" y="1"/>
                  </a:moveTo>
                  <a:cubicBezTo>
                    <a:pt x="580" y="1"/>
                    <a:pt x="527" y="10"/>
                    <a:pt x="475" y="27"/>
                  </a:cubicBezTo>
                  <a:cubicBezTo>
                    <a:pt x="363" y="64"/>
                    <a:pt x="270" y="130"/>
                    <a:pt x="196" y="213"/>
                  </a:cubicBezTo>
                  <a:cubicBezTo>
                    <a:pt x="122" y="297"/>
                    <a:pt x="75" y="399"/>
                    <a:pt x="38" y="501"/>
                  </a:cubicBezTo>
                  <a:cubicBezTo>
                    <a:pt x="29" y="566"/>
                    <a:pt x="10" y="613"/>
                    <a:pt x="1" y="668"/>
                  </a:cubicBezTo>
                  <a:lnTo>
                    <a:pt x="1" y="826"/>
                  </a:lnTo>
                  <a:cubicBezTo>
                    <a:pt x="38" y="780"/>
                    <a:pt x="57" y="733"/>
                    <a:pt x="84" y="687"/>
                  </a:cubicBezTo>
                  <a:cubicBezTo>
                    <a:pt x="103" y="641"/>
                    <a:pt x="140" y="613"/>
                    <a:pt x="168" y="566"/>
                  </a:cubicBezTo>
                  <a:cubicBezTo>
                    <a:pt x="224" y="483"/>
                    <a:pt x="270" y="399"/>
                    <a:pt x="326" y="343"/>
                  </a:cubicBezTo>
                  <a:cubicBezTo>
                    <a:pt x="456" y="204"/>
                    <a:pt x="595" y="102"/>
                    <a:pt x="800" y="37"/>
                  </a:cubicBezTo>
                  <a:cubicBezTo>
                    <a:pt x="746" y="12"/>
                    <a:pt x="689" y="1"/>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
            <p:cNvSpPr/>
            <p:nvPr/>
          </p:nvSpPr>
          <p:spPr>
            <a:xfrm>
              <a:off x="5067275" y="1860350"/>
              <a:ext cx="6525" cy="22775"/>
            </a:xfrm>
            <a:custGeom>
              <a:rect b="b" l="l" r="r" t="t"/>
              <a:pathLst>
                <a:path extrusionOk="0" h="911" w="261">
                  <a:moveTo>
                    <a:pt x="0" y="0"/>
                  </a:moveTo>
                  <a:cubicBezTo>
                    <a:pt x="0" y="93"/>
                    <a:pt x="19" y="158"/>
                    <a:pt x="28" y="242"/>
                  </a:cubicBezTo>
                  <a:cubicBezTo>
                    <a:pt x="38" y="326"/>
                    <a:pt x="47" y="391"/>
                    <a:pt x="66" y="465"/>
                  </a:cubicBezTo>
                  <a:lnTo>
                    <a:pt x="140" y="911"/>
                  </a:lnTo>
                  <a:cubicBezTo>
                    <a:pt x="205" y="846"/>
                    <a:pt x="233" y="762"/>
                    <a:pt x="251" y="679"/>
                  </a:cubicBezTo>
                  <a:cubicBezTo>
                    <a:pt x="261" y="604"/>
                    <a:pt x="261" y="511"/>
                    <a:pt x="251" y="428"/>
                  </a:cubicBezTo>
                  <a:cubicBezTo>
                    <a:pt x="214" y="261"/>
                    <a:pt x="140" y="10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
            <p:cNvSpPr/>
            <p:nvPr/>
          </p:nvSpPr>
          <p:spPr>
            <a:xfrm>
              <a:off x="5101875" y="1698150"/>
              <a:ext cx="14200" cy="24250"/>
            </a:xfrm>
            <a:custGeom>
              <a:rect b="b" l="l" r="r" t="t"/>
              <a:pathLst>
                <a:path extrusionOk="0" h="970" w="568">
                  <a:moveTo>
                    <a:pt x="66" y="0"/>
                  </a:moveTo>
                  <a:cubicBezTo>
                    <a:pt x="44" y="0"/>
                    <a:pt x="22" y="2"/>
                    <a:pt x="1" y="3"/>
                  </a:cubicBezTo>
                  <a:cubicBezTo>
                    <a:pt x="84" y="69"/>
                    <a:pt x="168" y="115"/>
                    <a:pt x="224" y="189"/>
                  </a:cubicBezTo>
                  <a:cubicBezTo>
                    <a:pt x="280" y="254"/>
                    <a:pt x="326" y="329"/>
                    <a:pt x="354" y="412"/>
                  </a:cubicBezTo>
                  <a:cubicBezTo>
                    <a:pt x="410" y="570"/>
                    <a:pt x="419" y="756"/>
                    <a:pt x="456" y="970"/>
                  </a:cubicBezTo>
                  <a:cubicBezTo>
                    <a:pt x="512" y="877"/>
                    <a:pt x="549" y="784"/>
                    <a:pt x="558" y="663"/>
                  </a:cubicBezTo>
                  <a:cubicBezTo>
                    <a:pt x="568" y="561"/>
                    <a:pt x="558" y="449"/>
                    <a:pt x="521" y="338"/>
                  </a:cubicBezTo>
                  <a:cubicBezTo>
                    <a:pt x="493" y="236"/>
                    <a:pt x="410" y="134"/>
                    <a:pt x="317" y="69"/>
                  </a:cubicBezTo>
                  <a:cubicBezTo>
                    <a:pt x="243" y="17"/>
                    <a:pt x="152"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
            <p:cNvSpPr/>
            <p:nvPr/>
          </p:nvSpPr>
          <p:spPr>
            <a:xfrm>
              <a:off x="5014550" y="1644750"/>
              <a:ext cx="76450" cy="44450"/>
            </a:xfrm>
            <a:custGeom>
              <a:rect b="b" l="l" r="r" t="t"/>
              <a:pathLst>
                <a:path extrusionOk="0" h="1778" w="3058">
                  <a:moveTo>
                    <a:pt x="2821" y="0"/>
                  </a:moveTo>
                  <a:cubicBezTo>
                    <a:pt x="2744" y="0"/>
                    <a:pt x="2667" y="7"/>
                    <a:pt x="2593" y="12"/>
                  </a:cubicBezTo>
                  <a:cubicBezTo>
                    <a:pt x="2435" y="30"/>
                    <a:pt x="2277" y="58"/>
                    <a:pt x="2128" y="96"/>
                  </a:cubicBezTo>
                  <a:cubicBezTo>
                    <a:pt x="1821" y="161"/>
                    <a:pt x="1533" y="291"/>
                    <a:pt x="1255" y="430"/>
                  </a:cubicBezTo>
                  <a:cubicBezTo>
                    <a:pt x="976" y="588"/>
                    <a:pt x="734" y="783"/>
                    <a:pt x="511" y="1006"/>
                  </a:cubicBezTo>
                  <a:cubicBezTo>
                    <a:pt x="288" y="1220"/>
                    <a:pt x="131" y="1498"/>
                    <a:pt x="0" y="1777"/>
                  </a:cubicBezTo>
                  <a:cubicBezTo>
                    <a:pt x="196" y="1536"/>
                    <a:pt x="391" y="1313"/>
                    <a:pt x="614" y="1118"/>
                  </a:cubicBezTo>
                  <a:cubicBezTo>
                    <a:pt x="846" y="922"/>
                    <a:pt x="1087" y="746"/>
                    <a:pt x="1348" y="607"/>
                  </a:cubicBezTo>
                  <a:cubicBezTo>
                    <a:pt x="1608" y="467"/>
                    <a:pt x="1877" y="337"/>
                    <a:pt x="2165" y="235"/>
                  </a:cubicBezTo>
                  <a:cubicBezTo>
                    <a:pt x="2305" y="188"/>
                    <a:pt x="2463" y="142"/>
                    <a:pt x="2602" y="96"/>
                  </a:cubicBezTo>
                  <a:cubicBezTo>
                    <a:pt x="2751" y="77"/>
                    <a:pt x="2899" y="30"/>
                    <a:pt x="3057" y="30"/>
                  </a:cubicBezTo>
                  <a:cubicBezTo>
                    <a:pt x="2978" y="7"/>
                    <a:pt x="2899" y="0"/>
                    <a:pt x="28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
            <p:cNvSpPr/>
            <p:nvPr/>
          </p:nvSpPr>
          <p:spPr>
            <a:xfrm>
              <a:off x="4997600" y="1684050"/>
              <a:ext cx="34150" cy="43925"/>
            </a:xfrm>
            <a:custGeom>
              <a:rect b="b" l="l" r="r" t="t"/>
              <a:pathLst>
                <a:path extrusionOk="0" h="1757" w="1366">
                  <a:moveTo>
                    <a:pt x="1366" y="1"/>
                  </a:moveTo>
                  <a:lnTo>
                    <a:pt x="1366" y="1"/>
                  </a:lnTo>
                  <a:cubicBezTo>
                    <a:pt x="1050" y="224"/>
                    <a:pt x="790" y="484"/>
                    <a:pt x="548" y="763"/>
                  </a:cubicBezTo>
                  <a:cubicBezTo>
                    <a:pt x="437" y="921"/>
                    <a:pt x="316" y="1069"/>
                    <a:pt x="223" y="1227"/>
                  </a:cubicBezTo>
                  <a:cubicBezTo>
                    <a:pt x="130" y="1394"/>
                    <a:pt x="37" y="1571"/>
                    <a:pt x="0" y="1757"/>
                  </a:cubicBezTo>
                  <a:cubicBezTo>
                    <a:pt x="112" y="1599"/>
                    <a:pt x="223" y="1459"/>
                    <a:pt x="344" y="1311"/>
                  </a:cubicBezTo>
                  <a:lnTo>
                    <a:pt x="688" y="893"/>
                  </a:lnTo>
                  <a:cubicBezTo>
                    <a:pt x="929" y="605"/>
                    <a:pt x="1162" y="326"/>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
            <p:cNvSpPr/>
            <p:nvPr/>
          </p:nvSpPr>
          <p:spPr>
            <a:xfrm>
              <a:off x="5068900" y="1650825"/>
              <a:ext cx="345275" cy="115025"/>
            </a:xfrm>
            <a:custGeom>
              <a:rect b="b" l="l" r="r" t="t"/>
              <a:pathLst>
                <a:path extrusionOk="0" h="4601" w="13811">
                  <a:moveTo>
                    <a:pt x="9385" y="0"/>
                  </a:moveTo>
                  <a:cubicBezTo>
                    <a:pt x="5987" y="0"/>
                    <a:pt x="808" y="3966"/>
                    <a:pt x="85" y="4533"/>
                  </a:cubicBezTo>
                  <a:lnTo>
                    <a:pt x="85" y="4533"/>
                  </a:lnTo>
                  <a:cubicBezTo>
                    <a:pt x="2469" y="2740"/>
                    <a:pt x="13810" y="1168"/>
                    <a:pt x="10360" y="131"/>
                  </a:cubicBezTo>
                  <a:cubicBezTo>
                    <a:pt x="10058" y="41"/>
                    <a:pt x="9730" y="0"/>
                    <a:pt x="9385" y="0"/>
                  </a:cubicBezTo>
                  <a:close/>
                  <a:moveTo>
                    <a:pt x="85" y="4533"/>
                  </a:moveTo>
                  <a:cubicBezTo>
                    <a:pt x="56" y="4555"/>
                    <a:pt x="27" y="4578"/>
                    <a:pt x="1" y="4600"/>
                  </a:cubicBezTo>
                  <a:cubicBezTo>
                    <a:pt x="1" y="4600"/>
                    <a:pt x="30" y="4577"/>
                    <a:pt x="85" y="4533"/>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
            <p:cNvSpPr/>
            <p:nvPr/>
          </p:nvSpPr>
          <p:spPr>
            <a:xfrm>
              <a:off x="5065650" y="1648450"/>
              <a:ext cx="283175" cy="119225"/>
            </a:xfrm>
            <a:custGeom>
              <a:rect b="b" l="l" r="r" t="t"/>
              <a:pathLst>
                <a:path extrusionOk="0" h="4769" w="11327">
                  <a:moveTo>
                    <a:pt x="9526" y="183"/>
                  </a:moveTo>
                  <a:cubicBezTo>
                    <a:pt x="9806" y="183"/>
                    <a:pt x="10084" y="211"/>
                    <a:pt x="10360" y="273"/>
                  </a:cubicBezTo>
                  <a:cubicBezTo>
                    <a:pt x="10508" y="310"/>
                    <a:pt x="10917" y="393"/>
                    <a:pt x="10982" y="561"/>
                  </a:cubicBezTo>
                  <a:cubicBezTo>
                    <a:pt x="11001" y="598"/>
                    <a:pt x="11010" y="635"/>
                    <a:pt x="11001" y="672"/>
                  </a:cubicBezTo>
                  <a:cubicBezTo>
                    <a:pt x="11010" y="700"/>
                    <a:pt x="11001" y="747"/>
                    <a:pt x="10964" y="784"/>
                  </a:cubicBezTo>
                  <a:cubicBezTo>
                    <a:pt x="10796" y="997"/>
                    <a:pt x="10332" y="1155"/>
                    <a:pt x="10183" y="1211"/>
                  </a:cubicBezTo>
                  <a:cubicBezTo>
                    <a:pt x="8557" y="1889"/>
                    <a:pt x="6783" y="2252"/>
                    <a:pt x="5083" y="2725"/>
                  </a:cubicBezTo>
                  <a:cubicBezTo>
                    <a:pt x="4061" y="3004"/>
                    <a:pt x="3039" y="3292"/>
                    <a:pt x="2054" y="3655"/>
                  </a:cubicBezTo>
                  <a:cubicBezTo>
                    <a:pt x="1812" y="3747"/>
                    <a:pt x="1552" y="3831"/>
                    <a:pt x="1310" y="3933"/>
                  </a:cubicBezTo>
                  <a:cubicBezTo>
                    <a:pt x="1942" y="3478"/>
                    <a:pt x="2583" y="3051"/>
                    <a:pt x="3252" y="2642"/>
                  </a:cubicBezTo>
                  <a:cubicBezTo>
                    <a:pt x="4971" y="1573"/>
                    <a:pt x="6931" y="449"/>
                    <a:pt x="8975" y="217"/>
                  </a:cubicBezTo>
                  <a:cubicBezTo>
                    <a:pt x="9159" y="195"/>
                    <a:pt x="9343" y="183"/>
                    <a:pt x="9526" y="183"/>
                  </a:cubicBezTo>
                  <a:close/>
                  <a:moveTo>
                    <a:pt x="9373" y="1"/>
                  </a:moveTo>
                  <a:cubicBezTo>
                    <a:pt x="7515" y="1"/>
                    <a:pt x="5599" y="1030"/>
                    <a:pt x="4051" y="1908"/>
                  </a:cubicBezTo>
                  <a:cubicBezTo>
                    <a:pt x="2648" y="2716"/>
                    <a:pt x="1292" y="3617"/>
                    <a:pt x="19" y="4630"/>
                  </a:cubicBezTo>
                  <a:cubicBezTo>
                    <a:pt x="0" y="4639"/>
                    <a:pt x="0" y="4667"/>
                    <a:pt x="10" y="4686"/>
                  </a:cubicBezTo>
                  <a:cubicBezTo>
                    <a:pt x="32" y="4730"/>
                    <a:pt x="107" y="4768"/>
                    <a:pt x="165" y="4768"/>
                  </a:cubicBezTo>
                  <a:cubicBezTo>
                    <a:pt x="180" y="4768"/>
                    <a:pt x="193" y="4766"/>
                    <a:pt x="205" y="4760"/>
                  </a:cubicBezTo>
                  <a:cubicBezTo>
                    <a:pt x="790" y="4277"/>
                    <a:pt x="1543" y="4026"/>
                    <a:pt x="2240" y="3766"/>
                  </a:cubicBezTo>
                  <a:cubicBezTo>
                    <a:pt x="3243" y="3413"/>
                    <a:pt x="4265" y="3116"/>
                    <a:pt x="5296" y="2837"/>
                  </a:cubicBezTo>
                  <a:cubicBezTo>
                    <a:pt x="7034" y="2363"/>
                    <a:pt x="8892" y="2019"/>
                    <a:pt x="10546" y="1258"/>
                  </a:cubicBezTo>
                  <a:cubicBezTo>
                    <a:pt x="10778" y="1155"/>
                    <a:pt x="11326" y="951"/>
                    <a:pt x="11233" y="598"/>
                  </a:cubicBezTo>
                  <a:cubicBezTo>
                    <a:pt x="11122" y="208"/>
                    <a:pt x="10285" y="78"/>
                    <a:pt x="9988" y="40"/>
                  </a:cubicBezTo>
                  <a:cubicBezTo>
                    <a:pt x="9784" y="14"/>
                    <a:pt x="9579" y="1"/>
                    <a:pt x="9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
            <p:cNvSpPr/>
            <p:nvPr/>
          </p:nvSpPr>
          <p:spPr>
            <a:xfrm>
              <a:off x="5314175" y="1663625"/>
              <a:ext cx="9100" cy="8300"/>
            </a:xfrm>
            <a:custGeom>
              <a:rect b="b" l="l" r="r" t="t"/>
              <a:pathLst>
                <a:path extrusionOk="0" h="332" w="364">
                  <a:moveTo>
                    <a:pt x="18" y="111"/>
                  </a:moveTo>
                  <a:cubicBezTo>
                    <a:pt x="13" y="121"/>
                    <a:pt x="10" y="131"/>
                    <a:pt x="10" y="140"/>
                  </a:cubicBezTo>
                  <a:cubicBezTo>
                    <a:pt x="11" y="130"/>
                    <a:pt x="14" y="121"/>
                    <a:pt x="18" y="111"/>
                  </a:cubicBezTo>
                  <a:close/>
                  <a:moveTo>
                    <a:pt x="186" y="0"/>
                  </a:moveTo>
                  <a:cubicBezTo>
                    <a:pt x="107" y="0"/>
                    <a:pt x="41" y="55"/>
                    <a:pt x="18" y="111"/>
                  </a:cubicBezTo>
                  <a:lnTo>
                    <a:pt x="18" y="111"/>
                  </a:lnTo>
                  <a:cubicBezTo>
                    <a:pt x="29" y="89"/>
                    <a:pt x="52" y="66"/>
                    <a:pt x="84" y="47"/>
                  </a:cubicBezTo>
                  <a:cubicBezTo>
                    <a:pt x="98" y="42"/>
                    <a:pt x="114" y="40"/>
                    <a:pt x="132" y="40"/>
                  </a:cubicBezTo>
                  <a:cubicBezTo>
                    <a:pt x="149" y="40"/>
                    <a:pt x="168" y="42"/>
                    <a:pt x="186" y="47"/>
                  </a:cubicBezTo>
                  <a:cubicBezTo>
                    <a:pt x="242" y="74"/>
                    <a:pt x="270" y="130"/>
                    <a:pt x="252" y="177"/>
                  </a:cubicBezTo>
                  <a:cubicBezTo>
                    <a:pt x="242" y="223"/>
                    <a:pt x="205" y="279"/>
                    <a:pt x="140" y="279"/>
                  </a:cubicBezTo>
                  <a:cubicBezTo>
                    <a:pt x="103" y="279"/>
                    <a:pt x="66" y="270"/>
                    <a:pt x="47" y="251"/>
                  </a:cubicBezTo>
                  <a:cubicBezTo>
                    <a:pt x="10" y="223"/>
                    <a:pt x="10" y="177"/>
                    <a:pt x="10" y="140"/>
                  </a:cubicBezTo>
                  <a:lnTo>
                    <a:pt x="10" y="140"/>
                  </a:lnTo>
                  <a:cubicBezTo>
                    <a:pt x="1" y="214"/>
                    <a:pt x="38" y="307"/>
                    <a:pt x="131" y="325"/>
                  </a:cubicBezTo>
                  <a:cubicBezTo>
                    <a:pt x="150" y="329"/>
                    <a:pt x="168" y="331"/>
                    <a:pt x="186" y="331"/>
                  </a:cubicBezTo>
                  <a:cubicBezTo>
                    <a:pt x="211" y="331"/>
                    <a:pt x="237" y="327"/>
                    <a:pt x="270" y="316"/>
                  </a:cubicBezTo>
                  <a:cubicBezTo>
                    <a:pt x="317" y="297"/>
                    <a:pt x="335" y="251"/>
                    <a:pt x="344" y="205"/>
                  </a:cubicBezTo>
                  <a:cubicBezTo>
                    <a:pt x="363" y="158"/>
                    <a:pt x="344" y="93"/>
                    <a:pt x="317" y="65"/>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
            <p:cNvSpPr/>
            <p:nvPr/>
          </p:nvSpPr>
          <p:spPr>
            <a:xfrm>
              <a:off x="5294200" y="1658975"/>
              <a:ext cx="8850" cy="8475"/>
            </a:xfrm>
            <a:custGeom>
              <a:rect b="b" l="l" r="r" t="t"/>
              <a:pathLst>
                <a:path extrusionOk="0" h="339" w="354">
                  <a:moveTo>
                    <a:pt x="186" y="0"/>
                  </a:moveTo>
                  <a:cubicBezTo>
                    <a:pt x="94" y="0"/>
                    <a:pt x="19" y="75"/>
                    <a:pt x="10" y="140"/>
                  </a:cubicBezTo>
                  <a:cubicBezTo>
                    <a:pt x="19" y="112"/>
                    <a:pt x="47" y="75"/>
                    <a:pt x="75" y="47"/>
                  </a:cubicBezTo>
                  <a:cubicBezTo>
                    <a:pt x="94" y="42"/>
                    <a:pt x="112" y="40"/>
                    <a:pt x="131" y="40"/>
                  </a:cubicBezTo>
                  <a:cubicBezTo>
                    <a:pt x="149" y="40"/>
                    <a:pt x="168" y="42"/>
                    <a:pt x="186" y="47"/>
                  </a:cubicBezTo>
                  <a:cubicBezTo>
                    <a:pt x="242" y="75"/>
                    <a:pt x="261" y="130"/>
                    <a:pt x="252" y="177"/>
                  </a:cubicBezTo>
                  <a:cubicBezTo>
                    <a:pt x="242" y="223"/>
                    <a:pt x="205" y="279"/>
                    <a:pt x="140" y="279"/>
                  </a:cubicBezTo>
                  <a:cubicBezTo>
                    <a:pt x="103" y="279"/>
                    <a:pt x="66" y="270"/>
                    <a:pt x="47" y="251"/>
                  </a:cubicBezTo>
                  <a:cubicBezTo>
                    <a:pt x="10" y="223"/>
                    <a:pt x="10" y="177"/>
                    <a:pt x="10" y="140"/>
                  </a:cubicBezTo>
                  <a:lnTo>
                    <a:pt x="10" y="140"/>
                  </a:lnTo>
                  <a:cubicBezTo>
                    <a:pt x="1" y="214"/>
                    <a:pt x="29" y="307"/>
                    <a:pt x="121" y="326"/>
                  </a:cubicBezTo>
                  <a:cubicBezTo>
                    <a:pt x="142" y="334"/>
                    <a:pt x="163" y="338"/>
                    <a:pt x="184" y="338"/>
                  </a:cubicBezTo>
                  <a:cubicBezTo>
                    <a:pt x="210" y="338"/>
                    <a:pt x="235" y="332"/>
                    <a:pt x="261" y="316"/>
                  </a:cubicBezTo>
                  <a:cubicBezTo>
                    <a:pt x="307" y="298"/>
                    <a:pt x="335" y="251"/>
                    <a:pt x="344" y="205"/>
                  </a:cubicBezTo>
                  <a:cubicBezTo>
                    <a:pt x="354" y="158"/>
                    <a:pt x="344" y="93"/>
                    <a:pt x="307" y="65"/>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
            <p:cNvSpPr/>
            <p:nvPr/>
          </p:nvSpPr>
          <p:spPr>
            <a:xfrm>
              <a:off x="5289550" y="1671750"/>
              <a:ext cx="8850" cy="8475"/>
            </a:xfrm>
            <a:custGeom>
              <a:rect b="b" l="l" r="r" t="t"/>
              <a:pathLst>
                <a:path extrusionOk="0" h="339" w="354">
                  <a:moveTo>
                    <a:pt x="187" y="0"/>
                  </a:moveTo>
                  <a:cubicBezTo>
                    <a:pt x="94" y="0"/>
                    <a:pt x="19" y="75"/>
                    <a:pt x="10" y="140"/>
                  </a:cubicBezTo>
                  <a:cubicBezTo>
                    <a:pt x="19" y="93"/>
                    <a:pt x="47" y="75"/>
                    <a:pt x="75" y="47"/>
                  </a:cubicBezTo>
                  <a:cubicBezTo>
                    <a:pt x="94" y="42"/>
                    <a:pt x="112" y="40"/>
                    <a:pt x="131" y="40"/>
                  </a:cubicBezTo>
                  <a:cubicBezTo>
                    <a:pt x="150" y="40"/>
                    <a:pt x="168" y="42"/>
                    <a:pt x="187" y="47"/>
                  </a:cubicBezTo>
                  <a:cubicBezTo>
                    <a:pt x="242" y="75"/>
                    <a:pt x="261" y="130"/>
                    <a:pt x="252" y="177"/>
                  </a:cubicBezTo>
                  <a:cubicBezTo>
                    <a:pt x="242" y="223"/>
                    <a:pt x="205" y="279"/>
                    <a:pt x="140" y="279"/>
                  </a:cubicBezTo>
                  <a:cubicBezTo>
                    <a:pt x="103" y="279"/>
                    <a:pt x="66" y="270"/>
                    <a:pt x="47" y="251"/>
                  </a:cubicBezTo>
                  <a:cubicBezTo>
                    <a:pt x="10" y="223"/>
                    <a:pt x="10" y="177"/>
                    <a:pt x="10" y="140"/>
                  </a:cubicBezTo>
                  <a:lnTo>
                    <a:pt x="10" y="140"/>
                  </a:lnTo>
                  <a:cubicBezTo>
                    <a:pt x="1" y="214"/>
                    <a:pt x="47" y="307"/>
                    <a:pt x="122" y="326"/>
                  </a:cubicBezTo>
                  <a:cubicBezTo>
                    <a:pt x="143" y="334"/>
                    <a:pt x="163" y="338"/>
                    <a:pt x="184" y="338"/>
                  </a:cubicBezTo>
                  <a:cubicBezTo>
                    <a:pt x="210" y="338"/>
                    <a:pt x="235" y="332"/>
                    <a:pt x="261" y="316"/>
                  </a:cubicBezTo>
                  <a:cubicBezTo>
                    <a:pt x="307" y="298"/>
                    <a:pt x="335" y="251"/>
                    <a:pt x="345" y="205"/>
                  </a:cubicBezTo>
                  <a:cubicBezTo>
                    <a:pt x="354" y="158"/>
                    <a:pt x="345" y="93"/>
                    <a:pt x="307" y="65"/>
                  </a:cubicBezTo>
                  <a:cubicBezTo>
                    <a:pt x="280" y="28"/>
                    <a:pt x="233" y="0"/>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
            <p:cNvSpPr/>
            <p:nvPr/>
          </p:nvSpPr>
          <p:spPr>
            <a:xfrm>
              <a:off x="5271200" y="1664775"/>
              <a:ext cx="9100" cy="8475"/>
            </a:xfrm>
            <a:custGeom>
              <a:rect b="b" l="l" r="r" t="t"/>
              <a:pathLst>
                <a:path extrusionOk="0" h="339" w="364">
                  <a:moveTo>
                    <a:pt x="187" y="1"/>
                  </a:moveTo>
                  <a:cubicBezTo>
                    <a:pt x="94" y="1"/>
                    <a:pt x="19" y="75"/>
                    <a:pt x="10" y="140"/>
                  </a:cubicBezTo>
                  <a:cubicBezTo>
                    <a:pt x="19" y="112"/>
                    <a:pt x="47" y="75"/>
                    <a:pt x="75" y="47"/>
                  </a:cubicBezTo>
                  <a:cubicBezTo>
                    <a:pt x="94" y="42"/>
                    <a:pt x="112" y="40"/>
                    <a:pt x="131" y="40"/>
                  </a:cubicBezTo>
                  <a:cubicBezTo>
                    <a:pt x="150" y="40"/>
                    <a:pt x="168" y="42"/>
                    <a:pt x="187" y="47"/>
                  </a:cubicBezTo>
                  <a:cubicBezTo>
                    <a:pt x="242" y="75"/>
                    <a:pt x="261" y="131"/>
                    <a:pt x="252" y="177"/>
                  </a:cubicBezTo>
                  <a:cubicBezTo>
                    <a:pt x="242" y="224"/>
                    <a:pt x="205" y="279"/>
                    <a:pt x="140" y="279"/>
                  </a:cubicBezTo>
                  <a:cubicBezTo>
                    <a:pt x="103" y="279"/>
                    <a:pt x="66" y="270"/>
                    <a:pt x="47" y="251"/>
                  </a:cubicBezTo>
                  <a:cubicBezTo>
                    <a:pt x="10" y="224"/>
                    <a:pt x="10" y="177"/>
                    <a:pt x="10" y="140"/>
                  </a:cubicBezTo>
                  <a:lnTo>
                    <a:pt x="10" y="140"/>
                  </a:lnTo>
                  <a:cubicBezTo>
                    <a:pt x="1" y="224"/>
                    <a:pt x="38" y="307"/>
                    <a:pt x="122" y="326"/>
                  </a:cubicBezTo>
                  <a:cubicBezTo>
                    <a:pt x="143" y="334"/>
                    <a:pt x="163" y="339"/>
                    <a:pt x="184" y="339"/>
                  </a:cubicBezTo>
                  <a:cubicBezTo>
                    <a:pt x="210" y="339"/>
                    <a:pt x="235" y="332"/>
                    <a:pt x="261" y="317"/>
                  </a:cubicBezTo>
                  <a:cubicBezTo>
                    <a:pt x="307" y="298"/>
                    <a:pt x="335" y="251"/>
                    <a:pt x="345" y="205"/>
                  </a:cubicBezTo>
                  <a:cubicBezTo>
                    <a:pt x="363" y="159"/>
                    <a:pt x="345" y="94"/>
                    <a:pt x="307" y="66"/>
                  </a:cubicBezTo>
                  <a:cubicBezTo>
                    <a:pt x="280" y="28"/>
                    <a:pt x="23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
            <p:cNvSpPr/>
            <p:nvPr/>
          </p:nvSpPr>
          <p:spPr>
            <a:xfrm>
              <a:off x="5251925" y="1684975"/>
              <a:ext cx="9100" cy="8300"/>
            </a:xfrm>
            <a:custGeom>
              <a:rect b="b" l="l" r="r" t="t"/>
              <a:pathLst>
                <a:path extrusionOk="0" h="332" w="364">
                  <a:moveTo>
                    <a:pt x="44" y="75"/>
                  </a:moveTo>
                  <a:cubicBezTo>
                    <a:pt x="27" y="94"/>
                    <a:pt x="19" y="117"/>
                    <a:pt x="19" y="140"/>
                  </a:cubicBezTo>
                  <a:cubicBezTo>
                    <a:pt x="22" y="117"/>
                    <a:pt x="31" y="95"/>
                    <a:pt x="44" y="75"/>
                  </a:cubicBezTo>
                  <a:close/>
                  <a:moveTo>
                    <a:pt x="187" y="1"/>
                  </a:moveTo>
                  <a:cubicBezTo>
                    <a:pt x="123" y="1"/>
                    <a:pt x="72" y="32"/>
                    <a:pt x="44" y="75"/>
                  </a:cubicBezTo>
                  <a:lnTo>
                    <a:pt x="44" y="75"/>
                  </a:lnTo>
                  <a:cubicBezTo>
                    <a:pt x="54" y="64"/>
                    <a:pt x="67" y="54"/>
                    <a:pt x="84" y="47"/>
                  </a:cubicBezTo>
                  <a:cubicBezTo>
                    <a:pt x="103" y="38"/>
                    <a:pt x="122" y="33"/>
                    <a:pt x="139" y="33"/>
                  </a:cubicBezTo>
                  <a:cubicBezTo>
                    <a:pt x="156" y="33"/>
                    <a:pt x="173" y="38"/>
                    <a:pt x="187" y="47"/>
                  </a:cubicBezTo>
                  <a:cubicBezTo>
                    <a:pt x="252" y="66"/>
                    <a:pt x="270" y="122"/>
                    <a:pt x="261" y="168"/>
                  </a:cubicBezTo>
                  <a:cubicBezTo>
                    <a:pt x="252" y="215"/>
                    <a:pt x="214" y="280"/>
                    <a:pt x="140" y="280"/>
                  </a:cubicBezTo>
                  <a:cubicBezTo>
                    <a:pt x="112" y="280"/>
                    <a:pt x="75" y="261"/>
                    <a:pt x="47" y="242"/>
                  </a:cubicBezTo>
                  <a:cubicBezTo>
                    <a:pt x="19" y="215"/>
                    <a:pt x="19" y="168"/>
                    <a:pt x="19" y="140"/>
                  </a:cubicBezTo>
                  <a:lnTo>
                    <a:pt x="19" y="140"/>
                  </a:lnTo>
                  <a:cubicBezTo>
                    <a:pt x="1" y="205"/>
                    <a:pt x="38" y="298"/>
                    <a:pt x="131" y="326"/>
                  </a:cubicBezTo>
                  <a:cubicBezTo>
                    <a:pt x="148" y="329"/>
                    <a:pt x="165" y="332"/>
                    <a:pt x="182" y="332"/>
                  </a:cubicBezTo>
                  <a:cubicBezTo>
                    <a:pt x="211" y="332"/>
                    <a:pt x="241" y="325"/>
                    <a:pt x="270" y="308"/>
                  </a:cubicBezTo>
                  <a:cubicBezTo>
                    <a:pt x="317" y="289"/>
                    <a:pt x="344" y="242"/>
                    <a:pt x="354" y="196"/>
                  </a:cubicBezTo>
                  <a:cubicBezTo>
                    <a:pt x="363" y="150"/>
                    <a:pt x="354" y="94"/>
                    <a:pt x="317" y="57"/>
                  </a:cubicBezTo>
                  <a:cubicBezTo>
                    <a:pt x="279" y="20"/>
                    <a:pt x="23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
            <p:cNvSpPr/>
            <p:nvPr/>
          </p:nvSpPr>
          <p:spPr>
            <a:xfrm>
              <a:off x="5236600" y="1675000"/>
              <a:ext cx="9075" cy="8300"/>
            </a:xfrm>
            <a:custGeom>
              <a:rect b="b" l="l" r="r" t="t"/>
              <a:pathLst>
                <a:path extrusionOk="0" h="332" w="363">
                  <a:moveTo>
                    <a:pt x="61" y="55"/>
                  </a:moveTo>
                  <a:lnTo>
                    <a:pt x="61" y="55"/>
                  </a:lnTo>
                  <a:cubicBezTo>
                    <a:pt x="29" y="70"/>
                    <a:pt x="10" y="102"/>
                    <a:pt x="10" y="140"/>
                  </a:cubicBezTo>
                  <a:cubicBezTo>
                    <a:pt x="18" y="111"/>
                    <a:pt x="36" y="80"/>
                    <a:pt x="61" y="55"/>
                  </a:cubicBezTo>
                  <a:close/>
                  <a:moveTo>
                    <a:pt x="186" y="0"/>
                  </a:moveTo>
                  <a:cubicBezTo>
                    <a:pt x="135" y="0"/>
                    <a:pt x="92" y="23"/>
                    <a:pt x="61" y="55"/>
                  </a:cubicBezTo>
                  <a:lnTo>
                    <a:pt x="61" y="55"/>
                  </a:lnTo>
                  <a:cubicBezTo>
                    <a:pt x="68" y="51"/>
                    <a:pt x="76" y="49"/>
                    <a:pt x="84" y="47"/>
                  </a:cubicBezTo>
                  <a:cubicBezTo>
                    <a:pt x="103" y="42"/>
                    <a:pt x="119" y="40"/>
                    <a:pt x="135" y="40"/>
                  </a:cubicBezTo>
                  <a:cubicBezTo>
                    <a:pt x="152" y="40"/>
                    <a:pt x="168" y="42"/>
                    <a:pt x="186" y="47"/>
                  </a:cubicBezTo>
                  <a:cubicBezTo>
                    <a:pt x="242" y="75"/>
                    <a:pt x="270" y="130"/>
                    <a:pt x="261" y="177"/>
                  </a:cubicBezTo>
                  <a:cubicBezTo>
                    <a:pt x="242" y="223"/>
                    <a:pt x="214" y="279"/>
                    <a:pt x="140" y="279"/>
                  </a:cubicBezTo>
                  <a:cubicBezTo>
                    <a:pt x="103" y="279"/>
                    <a:pt x="75" y="270"/>
                    <a:pt x="47" y="242"/>
                  </a:cubicBezTo>
                  <a:cubicBezTo>
                    <a:pt x="10" y="223"/>
                    <a:pt x="10" y="177"/>
                    <a:pt x="10" y="140"/>
                  </a:cubicBezTo>
                  <a:lnTo>
                    <a:pt x="10" y="140"/>
                  </a:lnTo>
                  <a:cubicBezTo>
                    <a:pt x="1" y="214"/>
                    <a:pt x="38" y="288"/>
                    <a:pt x="131" y="326"/>
                  </a:cubicBezTo>
                  <a:cubicBezTo>
                    <a:pt x="150" y="329"/>
                    <a:pt x="169" y="332"/>
                    <a:pt x="188" y="332"/>
                  </a:cubicBezTo>
                  <a:cubicBezTo>
                    <a:pt x="216" y="332"/>
                    <a:pt x="243" y="327"/>
                    <a:pt x="270" y="316"/>
                  </a:cubicBezTo>
                  <a:cubicBezTo>
                    <a:pt x="316" y="288"/>
                    <a:pt x="335" y="242"/>
                    <a:pt x="354" y="196"/>
                  </a:cubicBezTo>
                  <a:cubicBezTo>
                    <a:pt x="363" y="149"/>
                    <a:pt x="354" y="93"/>
                    <a:pt x="316" y="56"/>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
            <p:cNvSpPr/>
            <p:nvPr/>
          </p:nvSpPr>
          <p:spPr>
            <a:xfrm>
              <a:off x="5218250" y="1694975"/>
              <a:ext cx="9325" cy="8475"/>
            </a:xfrm>
            <a:custGeom>
              <a:rect b="b" l="l" r="r" t="t"/>
              <a:pathLst>
                <a:path extrusionOk="0" h="339" w="373">
                  <a:moveTo>
                    <a:pt x="55" y="78"/>
                  </a:moveTo>
                  <a:cubicBezTo>
                    <a:pt x="37" y="99"/>
                    <a:pt x="28" y="121"/>
                    <a:pt x="28" y="140"/>
                  </a:cubicBezTo>
                  <a:cubicBezTo>
                    <a:pt x="31" y="119"/>
                    <a:pt x="41" y="98"/>
                    <a:pt x="55" y="78"/>
                  </a:cubicBezTo>
                  <a:close/>
                  <a:moveTo>
                    <a:pt x="205" y="0"/>
                  </a:moveTo>
                  <a:cubicBezTo>
                    <a:pt x="142" y="0"/>
                    <a:pt x="87" y="35"/>
                    <a:pt x="55" y="78"/>
                  </a:cubicBezTo>
                  <a:lnTo>
                    <a:pt x="55" y="78"/>
                  </a:lnTo>
                  <a:cubicBezTo>
                    <a:pt x="65" y="67"/>
                    <a:pt x="78" y="56"/>
                    <a:pt x="93" y="47"/>
                  </a:cubicBezTo>
                  <a:cubicBezTo>
                    <a:pt x="112" y="42"/>
                    <a:pt x="131" y="40"/>
                    <a:pt x="149" y="40"/>
                  </a:cubicBezTo>
                  <a:cubicBezTo>
                    <a:pt x="168" y="40"/>
                    <a:pt x="186" y="42"/>
                    <a:pt x="205" y="47"/>
                  </a:cubicBezTo>
                  <a:cubicBezTo>
                    <a:pt x="261" y="75"/>
                    <a:pt x="279" y="130"/>
                    <a:pt x="270" y="177"/>
                  </a:cubicBezTo>
                  <a:cubicBezTo>
                    <a:pt x="261" y="223"/>
                    <a:pt x="224" y="279"/>
                    <a:pt x="158" y="279"/>
                  </a:cubicBezTo>
                  <a:cubicBezTo>
                    <a:pt x="121" y="279"/>
                    <a:pt x="84" y="270"/>
                    <a:pt x="66" y="251"/>
                  </a:cubicBezTo>
                  <a:cubicBezTo>
                    <a:pt x="28" y="223"/>
                    <a:pt x="28" y="177"/>
                    <a:pt x="28" y="140"/>
                  </a:cubicBezTo>
                  <a:lnTo>
                    <a:pt x="28" y="140"/>
                  </a:lnTo>
                  <a:cubicBezTo>
                    <a:pt x="1" y="214"/>
                    <a:pt x="47" y="307"/>
                    <a:pt x="140" y="326"/>
                  </a:cubicBezTo>
                  <a:cubicBezTo>
                    <a:pt x="161" y="334"/>
                    <a:pt x="182" y="339"/>
                    <a:pt x="203" y="339"/>
                  </a:cubicBezTo>
                  <a:cubicBezTo>
                    <a:pt x="228" y="339"/>
                    <a:pt x="254" y="332"/>
                    <a:pt x="279" y="316"/>
                  </a:cubicBezTo>
                  <a:cubicBezTo>
                    <a:pt x="326" y="298"/>
                    <a:pt x="354" y="251"/>
                    <a:pt x="363" y="205"/>
                  </a:cubicBezTo>
                  <a:cubicBezTo>
                    <a:pt x="372" y="158"/>
                    <a:pt x="363" y="93"/>
                    <a:pt x="326" y="65"/>
                  </a:cubicBezTo>
                  <a:cubicBezTo>
                    <a:pt x="298" y="28"/>
                    <a:pt x="251"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
            <p:cNvSpPr/>
            <p:nvPr/>
          </p:nvSpPr>
          <p:spPr>
            <a:xfrm>
              <a:off x="5201300" y="1688475"/>
              <a:ext cx="8850" cy="8300"/>
            </a:xfrm>
            <a:custGeom>
              <a:rect b="b" l="l" r="r" t="t"/>
              <a:pathLst>
                <a:path extrusionOk="0" h="332" w="354">
                  <a:moveTo>
                    <a:pt x="186" y="0"/>
                  </a:moveTo>
                  <a:cubicBezTo>
                    <a:pt x="93" y="0"/>
                    <a:pt x="19" y="65"/>
                    <a:pt x="10" y="140"/>
                  </a:cubicBezTo>
                  <a:cubicBezTo>
                    <a:pt x="19" y="102"/>
                    <a:pt x="47" y="65"/>
                    <a:pt x="75" y="47"/>
                  </a:cubicBezTo>
                  <a:cubicBezTo>
                    <a:pt x="93" y="37"/>
                    <a:pt x="112" y="33"/>
                    <a:pt x="130" y="33"/>
                  </a:cubicBezTo>
                  <a:cubicBezTo>
                    <a:pt x="149" y="33"/>
                    <a:pt x="168" y="37"/>
                    <a:pt x="186" y="47"/>
                  </a:cubicBezTo>
                  <a:cubicBezTo>
                    <a:pt x="242" y="65"/>
                    <a:pt x="260" y="121"/>
                    <a:pt x="251" y="168"/>
                  </a:cubicBezTo>
                  <a:cubicBezTo>
                    <a:pt x="242" y="214"/>
                    <a:pt x="205" y="279"/>
                    <a:pt x="140" y="279"/>
                  </a:cubicBezTo>
                  <a:cubicBezTo>
                    <a:pt x="103" y="279"/>
                    <a:pt x="65" y="260"/>
                    <a:pt x="47" y="242"/>
                  </a:cubicBezTo>
                  <a:cubicBezTo>
                    <a:pt x="10" y="214"/>
                    <a:pt x="10" y="168"/>
                    <a:pt x="10" y="140"/>
                  </a:cubicBezTo>
                  <a:lnTo>
                    <a:pt x="10" y="140"/>
                  </a:lnTo>
                  <a:cubicBezTo>
                    <a:pt x="0" y="205"/>
                    <a:pt x="47" y="298"/>
                    <a:pt x="121" y="325"/>
                  </a:cubicBezTo>
                  <a:cubicBezTo>
                    <a:pt x="138" y="329"/>
                    <a:pt x="155" y="331"/>
                    <a:pt x="172" y="331"/>
                  </a:cubicBezTo>
                  <a:cubicBezTo>
                    <a:pt x="202" y="331"/>
                    <a:pt x="231" y="325"/>
                    <a:pt x="260" y="307"/>
                  </a:cubicBezTo>
                  <a:cubicBezTo>
                    <a:pt x="307" y="288"/>
                    <a:pt x="335" y="242"/>
                    <a:pt x="344" y="195"/>
                  </a:cubicBezTo>
                  <a:cubicBezTo>
                    <a:pt x="353" y="149"/>
                    <a:pt x="344" y="93"/>
                    <a:pt x="307" y="56"/>
                  </a:cubicBezTo>
                  <a:cubicBezTo>
                    <a:pt x="279" y="19"/>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
            <p:cNvSpPr/>
            <p:nvPr/>
          </p:nvSpPr>
          <p:spPr>
            <a:xfrm>
              <a:off x="5172500" y="1700550"/>
              <a:ext cx="9075" cy="8300"/>
            </a:xfrm>
            <a:custGeom>
              <a:rect b="b" l="l" r="r" t="t"/>
              <a:pathLst>
                <a:path extrusionOk="0" h="332" w="363">
                  <a:moveTo>
                    <a:pt x="186" y="0"/>
                  </a:moveTo>
                  <a:cubicBezTo>
                    <a:pt x="93" y="0"/>
                    <a:pt x="19" y="75"/>
                    <a:pt x="10" y="140"/>
                  </a:cubicBezTo>
                  <a:cubicBezTo>
                    <a:pt x="19" y="103"/>
                    <a:pt x="47" y="75"/>
                    <a:pt x="75" y="47"/>
                  </a:cubicBezTo>
                  <a:cubicBezTo>
                    <a:pt x="93" y="42"/>
                    <a:pt x="112" y="40"/>
                    <a:pt x="130" y="40"/>
                  </a:cubicBezTo>
                  <a:cubicBezTo>
                    <a:pt x="149" y="40"/>
                    <a:pt x="167" y="42"/>
                    <a:pt x="186" y="47"/>
                  </a:cubicBezTo>
                  <a:cubicBezTo>
                    <a:pt x="242" y="75"/>
                    <a:pt x="260" y="130"/>
                    <a:pt x="251" y="177"/>
                  </a:cubicBezTo>
                  <a:cubicBezTo>
                    <a:pt x="242" y="223"/>
                    <a:pt x="205" y="279"/>
                    <a:pt x="140" y="279"/>
                  </a:cubicBezTo>
                  <a:cubicBezTo>
                    <a:pt x="102" y="279"/>
                    <a:pt x="65" y="270"/>
                    <a:pt x="47" y="242"/>
                  </a:cubicBezTo>
                  <a:cubicBezTo>
                    <a:pt x="10" y="223"/>
                    <a:pt x="10" y="177"/>
                    <a:pt x="10" y="140"/>
                  </a:cubicBezTo>
                  <a:lnTo>
                    <a:pt x="10" y="140"/>
                  </a:lnTo>
                  <a:cubicBezTo>
                    <a:pt x="0" y="214"/>
                    <a:pt x="37" y="307"/>
                    <a:pt x="121" y="326"/>
                  </a:cubicBezTo>
                  <a:cubicBezTo>
                    <a:pt x="140" y="329"/>
                    <a:pt x="160" y="332"/>
                    <a:pt x="179" y="332"/>
                  </a:cubicBezTo>
                  <a:cubicBezTo>
                    <a:pt x="206" y="332"/>
                    <a:pt x="233" y="327"/>
                    <a:pt x="260" y="316"/>
                  </a:cubicBezTo>
                  <a:cubicBezTo>
                    <a:pt x="307" y="288"/>
                    <a:pt x="335" y="242"/>
                    <a:pt x="344" y="196"/>
                  </a:cubicBezTo>
                  <a:cubicBezTo>
                    <a:pt x="363" y="149"/>
                    <a:pt x="344" y="93"/>
                    <a:pt x="307" y="56"/>
                  </a:cubicBezTo>
                  <a:cubicBezTo>
                    <a:pt x="279" y="28"/>
                    <a:pt x="23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0" name="Google Shape;6950;p9"/>
          <p:cNvSpPr txBox="1"/>
          <p:nvPr>
            <p:ph type="title"/>
          </p:nvPr>
        </p:nvSpPr>
        <p:spPr>
          <a:xfrm>
            <a:off x="2135550" y="1466975"/>
            <a:ext cx="4872900" cy="1356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97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951" name="Google Shape;6951;p9"/>
          <p:cNvSpPr txBox="1"/>
          <p:nvPr>
            <p:ph idx="1" type="subTitle"/>
          </p:nvPr>
        </p:nvSpPr>
        <p:spPr>
          <a:xfrm>
            <a:off x="2135550" y="2875525"/>
            <a:ext cx="4872900" cy="80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6952" name="Google Shape;6952;p9"/>
          <p:cNvGrpSpPr/>
          <p:nvPr/>
        </p:nvGrpSpPr>
        <p:grpSpPr>
          <a:xfrm rot="640735">
            <a:off x="7650012" y="260309"/>
            <a:ext cx="1427688" cy="1420821"/>
            <a:chOff x="2346675" y="1781575"/>
            <a:chExt cx="649700" cy="646575"/>
          </a:xfrm>
        </p:grpSpPr>
        <p:sp>
          <p:nvSpPr>
            <p:cNvPr id="6953" name="Google Shape;6953;p9"/>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143" name="Shape 7143"/>
        <p:cNvGrpSpPr/>
        <p:nvPr/>
      </p:nvGrpSpPr>
      <p:grpSpPr>
        <a:xfrm>
          <a:off x="0" y="0"/>
          <a:ext cx="0" cy="0"/>
          <a:chOff x="0" y="0"/>
          <a:chExt cx="0" cy="0"/>
        </a:xfrm>
      </p:grpSpPr>
      <p:sp>
        <p:nvSpPr>
          <p:cNvPr id="7144" name="Google Shape;7144;p10"/>
          <p:cNvSpPr/>
          <p:nvPr/>
        </p:nvSpPr>
        <p:spPr>
          <a:xfrm>
            <a:off x="0" y="0"/>
            <a:ext cx="9144000" cy="5143500"/>
          </a:xfrm>
          <a:prstGeom prst="rect">
            <a:avLst/>
          </a:prstGeom>
          <a:solidFill>
            <a:srgbClr val="85200C">
              <a:alpha val="378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0"/>
          <p:cNvSpPr txBox="1"/>
          <p:nvPr>
            <p:ph type="title"/>
          </p:nvPr>
        </p:nvSpPr>
        <p:spPr>
          <a:xfrm>
            <a:off x="3818775" y="3226725"/>
            <a:ext cx="4605000" cy="13014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7146" name="Google Shape;7146;p10"/>
          <p:cNvSpPr/>
          <p:nvPr/>
        </p:nvSpPr>
        <p:spPr>
          <a:xfrm flipH="1" rot="-8305174">
            <a:off x="7073478" y="-421225"/>
            <a:ext cx="2851830" cy="1707491"/>
          </a:xfrm>
          <a:custGeom>
            <a:rect b="b" l="l" r="r" t="t"/>
            <a:pathLst>
              <a:path extrusionOk="0" h="86637" w="144700">
                <a:moveTo>
                  <a:pt x="6225" y="27262"/>
                </a:moveTo>
                <a:cubicBezTo>
                  <a:pt x="6077" y="22674"/>
                  <a:pt x="4892" y="20108"/>
                  <a:pt x="5336" y="16605"/>
                </a:cubicBezTo>
                <a:cubicBezTo>
                  <a:pt x="5780" y="13102"/>
                  <a:pt x="6274" y="9007"/>
                  <a:pt x="8889" y="6244"/>
                </a:cubicBezTo>
                <a:cubicBezTo>
                  <a:pt x="11504" y="3481"/>
                  <a:pt x="15451" y="275"/>
                  <a:pt x="21026" y="28"/>
                </a:cubicBezTo>
                <a:cubicBezTo>
                  <a:pt x="26601" y="-219"/>
                  <a:pt x="36913" y="1162"/>
                  <a:pt x="42340" y="4764"/>
                </a:cubicBezTo>
                <a:cubicBezTo>
                  <a:pt x="47767" y="8366"/>
                  <a:pt x="50283" y="14879"/>
                  <a:pt x="53589" y="21638"/>
                </a:cubicBezTo>
                <a:cubicBezTo>
                  <a:pt x="56895" y="28397"/>
                  <a:pt x="58375" y="39844"/>
                  <a:pt x="62174" y="45320"/>
                </a:cubicBezTo>
                <a:cubicBezTo>
                  <a:pt x="65973" y="50797"/>
                  <a:pt x="71597" y="53510"/>
                  <a:pt x="76383" y="54497"/>
                </a:cubicBezTo>
                <a:cubicBezTo>
                  <a:pt x="81169" y="55484"/>
                  <a:pt x="85955" y="53313"/>
                  <a:pt x="90889" y="51241"/>
                </a:cubicBezTo>
                <a:cubicBezTo>
                  <a:pt x="95823" y="49169"/>
                  <a:pt x="100510" y="43890"/>
                  <a:pt x="105986" y="42064"/>
                </a:cubicBezTo>
                <a:cubicBezTo>
                  <a:pt x="111463" y="40239"/>
                  <a:pt x="117778" y="39252"/>
                  <a:pt x="123748" y="40288"/>
                </a:cubicBezTo>
                <a:cubicBezTo>
                  <a:pt x="129718" y="41324"/>
                  <a:pt x="138352" y="43988"/>
                  <a:pt x="141806" y="48280"/>
                </a:cubicBezTo>
                <a:cubicBezTo>
                  <a:pt x="145260" y="52572"/>
                  <a:pt x="144815" y="60220"/>
                  <a:pt x="144470" y="66042"/>
                </a:cubicBezTo>
                <a:cubicBezTo>
                  <a:pt x="144125" y="71864"/>
                  <a:pt x="142053" y="79808"/>
                  <a:pt x="139734" y="83212"/>
                </a:cubicBezTo>
                <a:cubicBezTo>
                  <a:pt x="137415" y="86616"/>
                  <a:pt x="135244" y="85975"/>
                  <a:pt x="130557" y="86468"/>
                </a:cubicBezTo>
                <a:cubicBezTo>
                  <a:pt x="125870" y="86961"/>
                  <a:pt x="130014" y="86221"/>
                  <a:pt x="111611" y="86172"/>
                </a:cubicBezTo>
                <a:cubicBezTo>
                  <a:pt x="93208" y="86123"/>
                  <a:pt x="37554" y="86320"/>
                  <a:pt x="20138" y="86172"/>
                </a:cubicBezTo>
                <a:cubicBezTo>
                  <a:pt x="2722" y="86024"/>
                  <a:pt x="10320" y="86715"/>
                  <a:pt x="7113" y="85284"/>
                </a:cubicBezTo>
                <a:cubicBezTo>
                  <a:pt x="3906" y="83853"/>
                  <a:pt x="1982" y="81139"/>
                  <a:pt x="896" y="77587"/>
                </a:cubicBezTo>
                <a:cubicBezTo>
                  <a:pt x="-189" y="74035"/>
                  <a:pt x="-288" y="69545"/>
                  <a:pt x="600" y="63970"/>
                </a:cubicBezTo>
                <a:cubicBezTo>
                  <a:pt x="1488" y="58395"/>
                  <a:pt x="5288" y="50254"/>
                  <a:pt x="6225" y="44136"/>
                </a:cubicBezTo>
                <a:cubicBezTo>
                  <a:pt x="7163" y="38018"/>
                  <a:pt x="6373" y="31851"/>
                  <a:pt x="6225" y="27262"/>
                </a:cubicBezTo>
                <a:close/>
              </a:path>
            </a:pathLst>
          </a:custGeom>
          <a:solidFill>
            <a:schemeClr val="accent2"/>
          </a:solidFill>
          <a:ln>
            <a:noFill/>
          </a:ln>
        </p:spPr>
      </p:sp>
      <p:sp>
        <p:nvSpPr>
          <p:cNvPr id="7147" name="Google Shape;7147;p10"/>
          <p:cNvSpPr/>
          <p:nvPr/>
        </p:nvSpPr>
        <p:spPr>
          <a:xfrm rot="3445350">
            <a:off x="8487176" y="604768"/>
            <a:ext cx="204698" cy="19071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7148" name="Google Shape;7148;p10"/>
          <p:cNvSpPr/>
          <p:nvPr/>
        </p:nvSpPr>
        <p:spPr>
          <a:xfrm rot="9581404">
            <a:off x="8517327" y="957933"/>
            <a:ext cx="137569" cy="12817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7149" name="Google Shape;7149;p10"/>
          <p:cNvSpPr/>
          <p:nvPr/>
        </p:nvSpPr>
        <p:spPr>
          <a:xfrm rot="-5400000">
            <a:off x="-114311" y="3748743"/>
            <a:ext cx="1947019" cy="2599546"/>
          </a:xfrm>
          <a:custGeom>
            <a:rect b="b" l="l" r="r" t="t"/>
            <a:pathLst>
              <a:path extrusionOk="0" h="147158" w="110219">
                <a:moveTo>
                  <a:pt x="2612" y="113231"/>
                </a:moveTo>
                <a:cubicBezTo>
                  <a:pt x="8138" y="124776"/>
                  <a:pt x="24322" y="143229"/>
                  <a:pt x="35768" y="146386"/>
                </a:cubicBezTo>
                <a:cubicBezTo>
                  <a:pt x="47215" y="149544"/>
                  <a:pt x="63594" y="141945"/>
                  <a:pt x="71291" y="132176"/>
                </a:cubicBezTo>
                <a:cubicBezTo>
                  <a:pt x="78988" y="122407"/>
                  <a:pt x="79481" y="100403"/>
                  <a:pt x="81948" y="87772"/>
                </a:cubicBezTo>
                <a:cubicBezTo>
                  <a:pt x="84415" y="75142"/>
                  <a:pt x="81949" y="64583"/>
                  <a:pt x="86093" y="56393"/>
                </a:cubicBezTo>
                <a:cubicBezTo>
                  <a:pt x="90238" y="48203"/>
                  <a:pt x="102868" y="44848"/>
                  <a:pt x="106815" y="38631"/>
                </a:cubicBezTo>
                <a:cubicBezTo>
                  <a:pt x="110762" y="32414"/>
                  <a:pt x="110170" y="24323"/>
                  <a:pt x="109775" y="19093"/>
                </a:cubicBezTo>
                <a:cubicBezTo>
                  <a:pt x="109380" y="13863"/>
                  <a:pt x="110268" y="10311"/>
                  <a:pt x="104446" y="7252"/>
                </a:cubicBezTo>
                <a:cubicBezTo>
                  <a:pt x="98624" y="4193"/>
                  <a:pt x="89250" y="1431"/>
                  <a:pt x="74843" y="740"/>
                </a:cubicBezTo>
                <a:cubicBezTo>
                  <a:pt x="60436" y="49"/>
                  <a:pt x="29946" y="-839"/>
                  <a:pt x="18006" y="3108"/>
                </a:cubicBezTo>
                <a:cubicBezTo>
                  <a:pt x="6066" y="7055"/>
                  <a:pt x="5770" y="12088"/>
                  <a:pt x="3204" y="24422"/>
                </a:cubicBezTo>
                <a:cubicBezTo>
                  <a:pt x="638" y="36757"/>
                  <a:pt x="2711" y="62314"/>
                  <a:pt x="2612" y="77115"/>
                </a:cubicBezTo>
                <a:cubicBezTo>
                  <a:pt x="2513" y="91917"/>
                  <a:pt x="-2914" y="101686"/>
                  <a:pt x="2612" y="113231"/>
                </a:cubicBezTo>
                <a:close/>
              </a:path>
            </a:pathLst>
          </a:custGeom>
          <a:solidFill>
            <a:schemeClr val="lt2"/>
          </a:solidFill>
          <a:ln>
            <a:noFill/>
          </a:ln>
        </p:spPr>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150" name="Shape 7150"/>
        <p:cNvGrpSpPr/>
        <p:nvPr/>
      </p:nvGrpSpPr>
      <p:grpSpPr>
        <a:xfrm>
          <a:off x="0" y="0"/>
          <a:ext cx="0" cy="0"/>
          <a:chOff x="0" y="0"/>
          <a:chExt cx="0" cy="0"/>
        </a:xfrm>
      </p:grpSpPr>
      <p:sp>
        <p:nvSpPr>
          <p:cNvPr id="7151" name="Google Shape;7151;p11"/>
          <p:cNvSpPr/>
          <p:nvPr/>
        </p:nvSpPr>
        <p:spPr>
          <a:xfrm>
            <a:off x="-766055" y="3500550"/>
            <a:ext cx="3181000" cy="2367625"/>
          </a:xfrm>
          <a:custGeom>
            <a:rect b="b" l="l" r="r" t="t"/>
            <a:pathLst>
              <a:path extrusionOk="0" h="94705" w="127240">
                <a:moveTo>
                  <a:pt x="82151" y="90288"/>
                </a:moveTo>
                <a:cubicBezTo>
                  <a:pt x="90440" y="87525"/>
                  <a:pt x="109681" y="86045"/>
                  <a:pt x="117082" y="77263"/>
                </a:cubicBezTo>
                <a:cubicBezTo>
                  <a:pt x="124483" y="68481"/>
                  <a:pt x="128726" y="46575"/>
                  <a:pt x="126555" y="37595"/>
                </a:cubicBezTo>
                <a:cubicBezTo>
                  <a:pt x="124384" y="28616"/>
                  <a:pt x="113234" y="26544"/>
                  <a:pt x="104057" y="23386"/>
                </a:cubicBezTo>
                <a:cubicBezTo>
                  <a:pt x="94880" y="20228"/>
                  <a:pt x="79191" y="21412"/>
                  <a:pt x="71494" y="18649"/>
                </a:cubicBezTo>
                <a:cubicBezTo>
                  <a:pt x="63797" y="15886"/>
                  <a:pt x="61528" y="9670"/>
                  <a:pt x="57877" y="6808"/>
                </a:cubicBezTo>
                <a:cubicBezTo>
                  <a:pt x="54226" y="3947"/>
                  <a:pt x="54818" y="2565"/>
                  <a:pt x="49588" y="1480"/>
                </a:cubicBezTo>
                <a:cubicBezTo>
                  <a:pt x="44358" y="395"/>
                  <a:pt x="32419" y="-296"/>
                  <a:pt x="26498" y="296"/>
                </a:cubicBezTo>
                <a:cubicBezTo>
                  <a:pt x="20577" y="888"/>
                  <a:pt x="18307" y="592"/>
                  <a:pt x="14064" y="5032"/>
                </a:cubicBezTo>
                <a:cubicBezTo>
                  <a:pt x="9821" y="9472"/>
                  <a:pt x="3013" y="18255"/>
                  <a:pt x="1039" y="26938"/>
                </a:cubicBezTo>
                <a:cubicBezTo>
                  <a:pt x="-934" y="35622"/>
                  <a:pt x="348" y="48450"/>
                  <a:pt x="2223" y="57133"/>
                </a:cubicBezTo>
                <a:cubicBezTo>
                  <a:pt x="4098" y="65817"/>
                  <a:pt x="5578" y="73020"/>
                  <a:pt x="12288" y="79039"/>
                </a:cubicBezTo>
                <a:cubicBezTo>
                  <a:pt x="18998" y="85058"/>
                  <a:pt x="33306" y="90782"/>
                  <a:pt x="42483" y="93249"/>
                </a:cubicBezTo>
                <a:cubicBezTo>
                  <a:pt x="51660" y="95716"/>
                  <a:pt x="60739" y="94335"/>
                  <a:pt x="67350" y="93841"/>
                </a:cubicBezTo>
                <a:cubicBezTo>
                  <a:pt x="73961" y="93348"/>
                  <a:pt x="73862" y="93051"/>
                  <a:pt x="82151" y="90288"/>
                </a:cubicBezTo>
                <a:close/>
              </a:path>
            </a:pathLst>
          </a:custGeom>
          <a:solidFill>
            <a:schemeClr val="lt2"/>
          </a:solidFill>
          <a:ln>
            <a:noFill/>
          </a:ln>
        </p:spPr>
      </p:sp>
      <p:sp>
        <p:nvSpPr>
          <p:cNvPr id="7152" name="Google Shape;7152;p11"/>
          <p:cNvSpPr/>
          <p:nvPr/>
        </p:nvSpPr>
        <p:spPr>
          <a:xfrm>
            <a:off x="6839890" y="44342"/>
            <a:ext cx="3541125" cy="5531200"/>
          </a:xfrm>
          <a:custGeom>
            <a:rect b="b" l="l" r="r" t="t"/>
            <a:pathLst>
              <a:path extrusionOk="0" h="221248" w="141645">
                <a:moveTo>
                  <a:pt x="110649" y="219656"/>
                </a:moveTo>
                <a:cubicBezTo>
                  <a:pt x="99893" y="221630"/>
                  <a:pt x="84796" y="221432"/>
                  <a:pt x="69205" y="220840"/>
                </a:cubicBezTo>
                <a:cubicBezTo>
                  <a:pt x="53614" y="220248"/>
                  <a:pt x="28452" y="219952"/>
                  <a:pt x="17104" y="216103"/>
                </a:cubicBezTo>
                <a:cubicBezTo>
                  <a:pt x="5756" y="212255"/>
                  <a:pt x="3290" y="205446"/>
                  <a:pt x="1119" y="197749"/>
                </a:cubicBezTo>
                <a:cubicBezTo>
                  <a:pt x="-1052" y="190052"/>
                  <a:pt x="-65" y="177817"/>
                  <a:pt x="4079" y="169923"/>
                </a:cubicBezTo>
                <a:cubicBezTo>
                  <a:pt x="8223" y="162029"/>
                  <a:pt x="17499" y="156207"/>
                  <a:pt x="25985" y="150385"/>
                </a:cubicBezTo>
                <a:cubicBezTo>
                  <a:pt x="34471" y="144563"/>
                  <a:pt x="47398" y="143872"/>
                  <a:pt x="54996" y="134991"/>
                </a:cubicBezTo>
                <a:cubicBezTo>
                  <a:pt x="62594" y="126110"/>
                  <a:pt x="68614" y="108053"/>
                  <a:pt x="71574" y="97100"/>
                </a:cubicBezTo>
                <a:cubicBezTo>
                  <a:pt x="74534" y="86147"/>
                  <a:pt x="73449" y="78253"/>
                  <a:pt x="72758" y="69273"/>
                </a:cubicBezTo>
                <a:cubicBezTo>
                  <a:pt x="72067" y="60293"/>
                  <a:pt x="68219" y="51215"/>
                  <a:pt x="67429" y="43222"/>
                </a:cubicBezTo>
                <a:cubicBezTo>
                  <a:pt x="66640" y="35229"/>
                  <a:pt x="66245" y="27434"/>
                  <a:pt x="68021" y="21316"/>
                </a:cubicBezTo>
                <a:cubicBezTo>
                  <a:pt x="69797" y="15198"/>
                  <a:pt x="72659" y="10067"/>
                  <a:pt x="78086" y="6515"/>
                </a:cubicBezTo>
                <a:cubicBezTo>
                  <a:pt x="83513" y="2963"/>
                  <a:pt x="93775" y="-97"/>
                  <a:pt x="100584" y="2"/>
                </a:cubicBezTo>
                <a:cubicBezTo>
                  <a:pt x="107393" y="101"/>
                  <a:pt x="113215" y="1384"/>
                  <a:pt x="118938" y="7107"/>
                </a:cubicBezTo>
                <a:cubicBezTo>
                  <a:pt x="124661" y="12830"/>
                  <a:pt x="131569" y="15692"/>
                  <a:pt x="134924" y="34342"/>
                </a:cubicBezTo>
                <a:cubicBezTo>
                  <a:pt x="138279" y="52992"/>
                  <a:pt x="137983" y="93844"/>
                  <a:pt x="139068" y="119006"/>
                </a:cubicBezTo>
                <a:cubicBezTo>
                  <a:pt x="140153" y="144168"/>
                  <a:pt x="142324" y="170317"/>
                  <a:pt x="141436" y="185316"/>
                </a:cubicBezTo>
                <a:cubicBezTo>
                  <a:pt x="140548" y="200315"/>
                  <a:pt x="138871" y="203275"/>
                  <a:pt x="133740" y="208998"/>
                </a:cubicBezTo>
                <a:cubicBezTo>
                  <a:pt x="128609" y="214721"/>
                  <a:pt x="121405" y="217682"/>
                  <a:pt x="110649" y="219656"/>
                </a:cubicBezTo>
                <a:close/>
              </a:path>
            </a:pathLst>
          </a:custGeom>
          <a:solidFill>
            <a:schemeClr val="accent2"/>
          </a:solidFill>
          <a:ln>
            <a:noFill/>
          </a:ln>
        </p:spPr>
      </p:sp>
      <p:sp>
        <p:nvSpPr>
          <p:cNvPr id="7153" name="Google Shape;7153;p11"/>
          <p:cNvSpPr/>
          <p:nvPr/>
        </p:nvSpPr>
        <p:spPr>
          <a:xfrm>
            <a:off x="-1688503" y="-1330350"/>
            <a:ext cx="3343275" cy="2895050"/>
          </a:xfrm>
          <a:custGeom>
            <a:rect b="b" l="l" r="r" t="t"/>
            <a:pathLst>
              <a:path extrusionOk="0" h="115802" w="133731">
                <a:moveTo>
                  <a:pt x="18398" y="98873"/>
                </a:moveTo>
                <a:cubicBezTo>
                  <a:pt x="25207" y="106274"/>
                  <a:pt x="31129" y="109136"/>
                  <a:pt x="42082" y="111899"/>
                </a:cubicBezTo>
                <a:cubicBezTo>
                  <a:pt x="53035" y="114662"/>
                  <a:pt x="71192" y="116635"/>
                  <a:pt x="84118" y="115451"/>
                </a:cubicBezTo>
                <a:cubicBezTo>
                  <a:pt x="97045" y="114267"/>
                  <a:pt x="111550" y="111011"/>
                  <a:pt x="119641" y="104794"/>
                </a:cubicBezTo>
                <a:cubicBezTo>
                  <a:pt x="127732" y="98577"/>
                  <a:pt x="130693" y="88117"/>
                  <a:pt x="132666" y="78151"/>
                </a:cubicBezTo>
                <a:cubicBezTo>
                  <a:pt x="134640" y="68185"/>
                  <a:pt x="133653" y="54173"/>
                  <a:pt x="131482" y="44996"/>
                </a:cubicBezTo>
                <a:cubicBezTo>
                  <a:pt x="129311" y="35819"/>
                  <a:pt x="126252" y="29504"/>
                  <a:pt x="119641" y="23090"/>
                </a:cubicBezTo>
                <a:cubicBezTo>
                  <a:pt x="113030" y="16676"/>
                  <a:pt x="103951" y="10360"/>
                  <a:pt x="91814" y="6512"/>
                </a:cubicBezTo>
                <a:cubicBezTo>
                  <a:pt x="79677" y="2664"/>
                  <a:pt x="57672" y="0"/>
                  <a:pt x="46818" y="0"/>
                </a:cubicBezTo>
                <a:cubicBezTo>
                  <a:pt x="35964" y="0"/>
                  <a:pt x="33793" y="0"/>
                  <a:pt x="26688" y="6512"/>
                </a:cubicBezTo>
                <a:cubicBezTo>
                  <a:pt x="19583" y="13025"/>
                  <a:pt x="8433" y="28911"/>
                  <a:pt x="4190" y="39075"/>
                </a:cubicBezTo>
                <a:cubicBezTo>
                  <a:pt x="-53" y="49239"/>
                  <a:pt x="-1138" y="57528"/>
                  <a:pt x="1230" y="67494"/>
                </a:cubicBezTo>
                <a:cubicBezTo>
                  <a:pt x="3598" y="77460"/>
                  <a:pt x="11589" y="91472"/>
                  <a:pt x="18398" y="98873"/>
                </a:cubicBezTo>
                <a:close/>
              </a:path>
            </a:pathLst>
          </a:custGeom>
          <a:solidFill>
            <a:schemeClr val="accent1"/>
          </a:solidFill>
          <a:ln>
            <a:noFill/>
          </a:ln>
        </p:spPr>
      </p:sp>
      <p:sp>
        <p:nvSpPr>
          <p:cNvPr id="7154" name="Google Shape;7154;p11"/>
          <p:cNvSpPr txBox="1"/>
          <p:nvPr>
            <p:ph hasCustomPrompt="1" type="title"/>
          </p:nvPr>
        </p:nvSpPr>
        <p:spPr>
          <a:xfrm>
            <a:off x="1462050" y="1564700"/>
            <a:ext cx="6219900" cy="14178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3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155" name="Google Shape;7155;p11"/>
          <p:cNvSpPr txBox="1"/>
          <p:nvPr>
            <p:ph idx="1" type="subTitle"/>
          </p:nvPr>
        </p:nvSpPr>
        <p:spPr>
          <a:xfrm>
            <a:off x="1462050" y="3022250"/>
            <a:ext cx="62199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grpSp>
        <p:nvGrpSpPr>
          <p:cNvPr id="7156" name="Google Shape;7156;p11"/>
          <p:cNvGrpSpPr/>
          <p:nvPr/>
        </p:nvGrpSpPr>
        <p:grpSpPr>
          <a:xfrm rot="-2985213">
            <a:off x="6555341" y="3896298"/>
            <a:ext cx="432692" cy="281351"/>
            <a:chOff x="1484681" y="1054908"/>
            <a:chExt cx="432676" cy="281341"/>
          </a:xfrm>
        </p:grpSpPr>
        <p:sp>
          <p:nvSpPr>
            <p:cNvPr id="7157" name="Google Shape;7157;p11"/>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7158" name="Google Shape;7158;p11"/>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7159" name="Google Shape;7159;p11"/>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7160" name="Google Shape;7160;p11"/>
          <p:cNvSpPr/>
          <p:nvPr/>
        </p:nvSpPr>
        <p:spPr>
          <a:xfrm flipH="1">
            <a:off x="542474" y="2917229"/>
            <a:ext cx="195175" cy="340725"/>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grpSp>
        <p:nvGrpSpPr>
          <p:cNvPr id="7161" name="Google Shape;7161;p11"/>
          <p:cNvGrpSpPr/>
          <p:nvPr/>
        </p:nvGrpSpPr>
        <p:grpSpPr>
          <a:xfrm>
            <a:off x="1853692" y="393891"/>
            <a:ext cx="332685" cy="403576"/>
            <a:chOff x="1853692" y="393891"/>
            <a:chExt cx="332685" cy="403576"/>
          </a:xfrm>
        </p:grpSpPr>
        <p:sp>
          <p:nvSpPr>
            <p:cNvPr id="7162" name="Google Shape;7162;p11"/>
            <p:cNvSpPr/>
            <p:nvPr/>
          </p:nvSpPr>
          <p:spPr>
            <a:xfrm rot="6304875">
              <a:off x="2036994" y="568180"/>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7163" name="Google Shape;7163;p11"/>
            <p:cNvSpPr/>
            <p:nvPr/>
          </p:nvSpPr>
          <p:spPr>
            <a:xfrm rot="2440443">
              <a:off x="1870974" y="68922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7164" name="Google Shape;7164;p11"/>
            <p:cNvSpPr/>
            <p:nvPr/>
          </p:nvSpPr>
          <p:spPr>
            <a:xfrm rot="9912314">
              <a:off x="2009019" y="40450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7165" name="Google Shape;7165;p11"/>
          <p:cNvSpPr/>
          <p:nvPr/>
        </p:nvSpPr>
        <p:spPr>
          <a:xfrm flipH="1" rot="4330867">
            <a:off x="1736307" y="863588"/>
            <a:ext cx="195169" cy="340715"/>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grpSp>
        <p:nvGrpSpPr>
          <p:cNvPr id="7166" name="Google Shape;7166;p11"/>
          <p:cNvGrpSpPr/>
          <p:nvPr/>
        </p:nvGrpSpPr>
        <p:grpSpPr>
          <a:xfrm rot="9762606">
            <a:off x="8039886" y="89300"/>
            <a:ext cx="1314061" cy="856770"/>
            <a:chOff x="3062525" y="2863850"/>
            <a:chExt cx="1081250" cy="705050"/>
          </a:xfrm>
        </p:grpSpPr>
        <p:sp>
          <p:nvSpPr>
            <p:cNvPr id="7167" name="Google Shape;7167;p11"/>
            <p:cNvSpPr/>
            <p:nvPr/>
          </p:nvSpPr>
          <p:spPr>
            <a:xfrm>
              <a:off x="3064775" y="2868625"/>
              <a:ext cx="1071575" cy="698675"/>
            </a:xfrm>
            <a:custGeom>
              <a:rect b="b" l="l" r="r" t="t"/>
              <a:pathLst>
                <a:path extrusionOk="0" h="27947" w="42863">
                  <a:moveTo>
                    <a:pt x="25786" y="1"/>
                  </a:moveTo>
                  <a:lnTo>
                    <a:pt x="25786" y="1"/>
                  </a:lnTo>
                  <a:cubicBezTo>
                    <a:pt x="24866" y="159"/>
                    <a:pt x="24244" y="1023"/>
                    <a:pt x="23370" y="1330"/>
                  </a:cubicBezTo>
                  <a:cubicBezTo>
                    <a:pt x="22609" y="1608"/>
                    <a:pt x="21698" y="1460"/>
                    <a:pt x="21001" y="1887"/>
                  </a:cubicBezTo>
                  <a:cubicBezTo>
                    <a:pt x="19924" y="2575"/>
                    <a:pt x="19970" y="4303"/>
                    <a:pt x="18911" y="5027"/>
                  </a:cubicBezTo>
                  <a:cubicBezTo>
                    <a:pt x="18418" y="5352"/>
                    <a:pt x="17796" y="5408"/>
                    <a:pt x="17294" y="5696"/>
                  </a:cubicBezTo>
                  <a:cubicBezTo>
                    <a:pt x="16328" y="6254"/>
                    <a:pt x="16068" y="7480"/>
                    <a:pt x="16086" y="8614"/>
                  </a:cubicBezTo>
                  <a:cubicBezTo>
                    <a:pt x="13058" y="11680"/>
                    <a:pt x="10791" y="15433"/>
                    <a:pt x="9481" y="19567"/>
                  </a:cubicBezTo>
                  <a:lnTo>
                    <a:pt x="9481" y="19586"/>
                  </a:lnTo>
                  <a:cubicBezTo>
                    <a:pt x="8728" y="20032"/>
                    <a:pt x="8003" y="20506"/>
                    <a:pt x="7297" y="21008"/>
                  </a:cubicBezTo>
                  <a:cubicBezTo>
                    <a:pt x="7176" y="21045"/>
                    <a:pt x="7084" y="21100"/>
                    <a:pt x="7056" y="21184"/>
                  </a:cubicBezTo>
                  <a:cubicBezTo>
                    <a:pt x="4621" y="22949"/>
                    <a:pt x="2420" y="25040"/>
                    <a:pt x="236" y="27177"/>
                  </a:cubicBezTo>
                  <a:cubicBezTo>
                    <a:pt x="0" y="27398"/>
                    <a:pt x="646" y="27719"/>
                    <a:pt x="1091" y="27719"/>
                  </a:cubicBezTo>
                  <a:cubicBezTo>
                    <a:pt x="1224" y="27719"/>
                    <a:pt x="1338" y="27691"/>
                    <a:pt x="1407" y="27623"/>
                  </a:cubicBezTo>
                  <a:cubicBezTo>
                    <a:pt x="3451" y="25625"/>
                    <a:pt x="5504" y="23674"/>
                    <a:pt x="7752" y="21992"/>
                  </a:cubicBezTo>
                  <a:cubicBezTo>
                    <a:pt x="9425" y="23414"/>
                    <a:pt x="11348" y="24464"/>
                    <a:pt x="13420" y="25133"/>
                  </a:cubicBezTo>
                  <a:cubicBezTo>
                    <a:pt x="13438" y="25764"/>
                    <a:pt x="13810" y="26387"/>
                    <a:pt x="14349" y="26740"/>
                  </a:cubicBezTo>
                  <a:cubicBezTo>
                    <a:pt x="14832" y="27075"/>
                    <a:pt x="15426" y="27220"/>
                    <a:pt x="16016" y="27220"/>
                  </a:cubicBezTo>
                  <a:cubicBezTo>
                    <a:pt x="16130" y="27220"/>
                    <a:pt x="16243" y="27215"/>
                    <a:pt x="16356" y="27205"/>
                  </a:cubicBezTo>
                  <a:cubicBezTo>
                    <a:pt x="16718" y="27173"/>
                    <a:pt x="17092" y="27098"/>
                    <a:pt x="17462" y="27098"/>
                  </a:cubicBezTo>
                  <a:cubicBezTo>
                    <a:pt x="17634" y="27098"/>
                    <a:pt x="17805" y="27114"/>
                    <a:pt x="17972" y="27158"/>
                  </a:cubicBezTo>
                  <a:cubicBezTo>
                    <a:pt x="18372" y="27279"/>
                    <a:pt x="18725" y="27558"/>
                    <a:pt x="19106" y="27734"/>
                  </a:cubicBezTo>
                  <a:cubicBezTo>
                    <a:pt x="19444" y="27884"/>
                    <a:pt x="19804" y="27946"/>
                    <a:pt x="20171" y="27946"/>
                  </a:cubicBezTo>
                  <a:cubicBezTo>
                    <a:pt x="20712" y="27946"/>
                    <a:pt x="21267" y="27811"/>
                    <a:pt x="21782" y="27623"/>
                  </a:cubicBezTo>
                  <a:cubicBezTo>
                    <a:pt x="22636" y="27316"/>
                    <a:pt x="23454" y="26861"/>
                    <a:pt x="24337" y="26647"/>
                  </a:cubicBezTo>
                  <a:cubicBezTo>
                    <a:pt x="23844" y="26266"/>
                    <a:pt x="23370" y="25885"/>
                    <a:pt x="22878" y="25504"/>
                  </a:cubicBezTo>
                  <a:cubicBezTo>
                    <a:pt x="22317" y="25054"/>
                    <a:pt x="21683" y="24594"/>
                    <a:pt x="20976" y="24594"/>
                  </a:cubicBezTo>
                  <a:cubicBezTo>
                    <a:pt x="20969" y="24594"/>
                    <a:pt x="20962" y="24594"/>
                    <a:pt x="20955" y="24594"/>
                  </a:cubicBezTo>
                  <a:cubicBezTo>
                    <a:pt x="20583" y="24612"/>
                    <a:pt x="20221" y="24742"/>
                    <a:pt x="19840" y="24798"/>
                  </a:cubicBezTo>
                  <a:cubicBezTo>
                    <a:pt x="19754" y="24808"/>
                    <a:pt x="19668" y="24813"/>
                    <a:pt x="19583" y="24813"/>
                  </a:cubicBezTo>
                  <a:cubicBezTo>
                    <a:pt x="18860" y="24813"/>
                    <a:pt x="18176" y="24478"/>
                    <a:pt x="17536" y="24129"/>
                  </a:cubicBezTo>
                  <a:cubicBezTo>
                    <a:pt x="16830" y="23739"/>
                    <a:pt x="16096" y="23312"/>
                    <a:pt x="15287" y="23265"/>
                  </a:cubicBezTo>
                  <a:cubicBezTo>
                    <a:pt x="15248" y="23263"/>
                    <a:pt x="15209" y="23261"/>
                    <a:pt x="15170" y="23261"/>
                  </a:cubicBezTo>
                  <a:cubicBezTo>
                    <a:pt x="14477" y="23261"/>
                    <a:pt x="13742" y="23644"/>
                    <a:pt x="13522" y="24269"/>
                  </a:cubicBezTo>
                  <a:cubicBezTo>
                    <a:pt x="11701" y="23665"/>
                    <a:pt x="10001" y="22717"/>
                    <a:pt x="8514" y="21426"/>
                  </a:cubicBezTo>
                  <a:cubicBezTo>
                    <a:pt x="10447" y="20078"/>
                    <a:pt x="12509" y="18945"/>
                    <a:pt x="14823" y="18165"/>
                  </a:cubicBezTo>
                  <a:cubicBezTo>
                    <a:pt x="14971" y="18118"/>
                    <a:pt x="15120" y="18072"/>
                    <a:pt x="15278" y="18016"/>
                  </a:cubicBezTo>
                  <a:cubicBezTo>
                    <a:pt x="17712" y="20088"/>
                    <a:pt x="20685" y="21435"/>
                    <a:pt x="23826" y="21937"/>
                  </a:cubicBezTo>
                  <a:cubicBezTo>
                    <a:pt x="24338" y="23655"/>
                    <a:pt x="26101" y="24872"/>
                    <a:pt x="27873" y="24872"/>
                  </a:cubicBezTo>
                  <a:cubicBezTo>
                    <a:pt x="28189" y="24872"/>
                    <a:pt x="28505" y="24833"/>
                    <a:pt x="28815" y="24752"/>
                  </a:cubicBezTo>
                  <a:cubicBezTo>
                    <a:pt x="29493" y="24575"/>
                    <a:pt x="30106" y="24213"/>
                    <a:pt x="30803" y="24148"/>
                  </a:cubicBezTo>
                  <a:cubicBezTo>
                    <a:pt x="30929" y="24133"/>
                    <a:pt x="31056" y="24127"/>
                    <a:pt x="31183" y="24127"/>
                  </a:cubicBezTo>
                  <a:cubicBezTo>
                    <a:pt x="31565" y="24127"/>
                    <a:pt x="31949" y="24178"/>
                    <a:pt x="32335" y="24178"/>
                  </a:cubicBezTo>
                  <a:cubicBezTo>
                    <a:pt x="32378" y="24178"/>
                    <a:pt x="32422" y="24177"/>
                    <a:pt x="32466" y="24176"/>
                  </a:cubicBezTo>
                  <a:cubicBezTo>
                    <a:pt x="34008" y="24148"/>
                    <a:pt x="35328" y="23144"/>
                    <a:pt x="36536" y="22178"/>
                  </a:cubicBezTo>
                  <a:cubicBezTo>
                    <a:pt x="35495" y="21760"/>
                    <a:pt x="34482" y="21407"/>
                    <a:pt x="33488" y="21054"/>
                  </a:cubicBezTo>
                  <a:cubicBezTo>
                    <a:pt x="33102" y="20920"/>
                    <a:pt x="32693" y="20770"/>
                    <a:pt x="32281" y="20770"/>
                  </a:cubicBezTo>
                  <a:cubicBezTo>
                    <a:pt x="32238" y="20770"/>
                    <a:pt x="32194" y="20772"/>
                    <a:pt x="32150" y="20775"/>
                  </a:cubicBezTo>
                  <a:cubicBezTo>
                    <a:pt x="31463" y="20812"/>
                    <a:pt x="30859" y="21240"/>
                    <a:pt x="30190" y="21361"/>
                  </a:cubicBezTo>
                  <a:cubicBezTo>
                    <a:pt x="30052" y="21384"/>
                    <a:pt x="29915" y="21395"/>
                    <a:pt x="29778" y="21395"/>
                  </a:cubicBezTo>
                  <a:cubicBezTo>
                    <a:pt x="29108" y="21395"/>
                    <a:pt x="28447" y="21138"/>
                    <a:pt x="27830" y="20868"/>
                  </a:cubicBezTo>
                  <a:cubicBezTo>
                    <a:pt x="27087" y="20543"/>
                    <a:pt x="26325" y="20171"/>
                    <a:pt x="25498" y="20171"/>
                  </a:cubicBezTo>
                  <a:cubicBezTo>
                    <a:pt x="24727" y="20171"/>
                    <a:pt x="23909" y="20636"/>
                    <a:pt x="23723" y="21361"/>
                  </a:cubicBezTo>
                  <a:cubicBezTo>
                    <a:pt x="20890" y="20915"/>
                    <a:pt x="18242" y="19660"/>
                    <a:pt x="16059" y="17700"/>
                  </a:cubicBezTo>
                  <a:cubicBezTo>
                    <a:pt x="19831" y="16464"/>
                    <a:pt x="23649" y="15349"/>
                    <a:pt x="27458" y="14235"/>
                  </a:cubicBezTo>
                  <a:lnTo>
                    <a:pt x="27784" y="14300"/>
                  </a:lnTo>
                  <a:cubicBezTo>
                    <a:pt x="28341" y="14327"/>
                    <a:pt x="28899" y="14355"/>
                    <a:pt x="29456" y="14392"/>
                  </a:cubicBezTo>
                  <a:cubicBezTo>
                    <a:pt x="30522" y="14452"/>
                    <a:pt x="31597" y="14508"/>
                    <a:pt x="32669" y="14508"/>
                  </a:cubicBezTo>
                  <a:cubicBezTo>
                    <a:pt x="34108" y="14508"/>
                    <a:pt x="35540" y="14407"/>
                    <a:pt x="36935" y="14077"/>
                  </a:cubicBezTo>
                  <a:cubicBezTo>
                    <a:pt x="39379" y="13491"/>
                    <a:pt x="41729" y="12079"/>
                    <a:pt x="42863" y="9849"/>
                  </a:cubicBezTo>
                  <a:cubicBezTo>
                    <a:pt x="42695" y="9823"/>
                    <a:pt x="42528" y="9812"/>
                    <a:pt x="42361" y="9812"/>
                  </a:cubicBezTo>
                  <a:cubicBezTo>
                    <a:pt x="41221" y="9812"/>
                    <a:pt x="40114" y="10355"/>
                    <a:pt x="38979" y="10509"/>
                  </a:cubicBezTo>
                  <a:cubicBezTo>
                    <a:pt x="38710" y="10546"/>
                    <a:pt x="38441" y="10563"/>
                    <a:pt x="38171" y="10563"/>
                  </a:cubicBezTo>
                  <a:cubicBezTo>
                    <a:pt x="36333" y="10563"/>
                    <a:pt x="34478" y="9804"/>
                    <a:pt x="32674" y="9804"/>
                  </a:cubicBezTo>
                  <a:cubicBezTo>
                    <a:pt x="32189" y="9804"/>
                    <a:pt x="31707" y="9858"/>
                    <a:pt x="31231" y="9998"/>
                  </a:cubicBezTo>
                  <a:cubicBezTo>
                    <a:pt x="29679" y="10453"/>
                    <a:pt x="27914" y="12209"/>
                    <a:pt x="26762" y="13603"/>
                  </a:cubicBezTo>
                  <a:cubicBezTo>
                    <a:pt x="24764" y="14179"/>
                    <a:pt x="22767" y="14773"/>
                    <a:pt x="20778" y="15368"/>
                  </a:cubicBezTo>
                  <a:cubicBezTo>
                    <a:pt x="21605" y="13445"/>
                    <a:pt x="23445" y="12079"/>
                    <a:pt x="24950" y="10704"/>
                  </a:cubicBezTo>
                  <a:lnTo>
                    <a:pt x="25721" y="10007"/>
                  </a:lnTo>
                  <a:cubicBezTo>
                    <a:pt x="25908" y="10020"/>
                    <a:pt x="26095" y="10027"/>
                    <a:pt x="26280" y="10027"/>
                  </a:cubicBezTo>
                  <a:cubicBezTo>
                    <a:pt x="27186" y="10027"/>
                    <a:pt x="28059" y="9848"/>
                    <a:pt x="28676" y="9208"/>
                  </a:cubicBezTo>
                  <a:cubicBezTo>
                    <a:pt x="29140" y="8725"/>
                    <a:pt x="29372" y="8047"/>
                    <a:pt x="29874" y="7592"/>
                  </a:cubicBezTo>
                  <a:cubicBezTo>
                    <a:pt x="30431" y="7081"/>
                    <a:pt x="31249" y="6913"/>
                    <a:pt x="31742" y="6356"/>
                  </a:cubicBezTo>
                  <a:cubicBezTo>
                    <a:pt x="32150" y="5873"/>
                    <a:pt x="32271" y="5222"/>
                    <a:pt x="32429" y="4619"/>
                  </a:cubicBezTo>
                  <a:cubicBezTo>
                    <a:pt x="32791" y="3271"/>
                    <a:pt x="33460" y="2017"/>
                    <a:pt x="34408" y="995"/>
                  </a:cubicBezTo>
                  <a:lnTo>
                    <a:pt x="34408" y="995"/>
                  </a:lnTo>
                  <a:cubicBezTo>
                    <a:pt x="33497" y="1134"/>
                    <a:pt x="32782" y="1831"/>
                    <a:pt x="31918" y="2129"/>
                  </a:cubicBezTo>
                  <a:cubicBezTo>
                    <a:pt x="30859" y="2482"/>
                    <a:pt x="29558" y="2277"/>
                    <a:pt x="28750" y="3039"/>
                  </a:cubicBezTo>
                  <a:cubicBezTo>
                    <a:pt x="28044" y="3708"/>
                    <a:pt x="28007" y="4851"/>
                    <a:pt x="27319" y="5529"/>
                  </a:cubicBezTo>
                  <a:cubicBezTo>
                    <a:pt x="27003" y="5826"/>
                    <a:pt x="26604" y="6012"/>
                    <a:pt x="26232" y="6263"/>
                  </a:cubicBezTo>
                  <a:cubicBezTo>
                    <a:pt x="25210" y="6941"/>
                    <a:pt x="24615" y="8223"/>
                    <a:pt x="24718" y="9450"/>
                  </a:cubicBezTo>
                  <a:cubicBezTo>
                    <a:pt x="24300" y="9840"/>
                    <a:pt x="23881" y="10212"/>
                    <a:pt x="23473" y="10593"/>
                  </a:cubicBezTo>
                  <a:cubicBezTo>
                    <a:pt x="21819" y="12098"/>
                    <a:pt x="19849" y="13575"/>
                    <a:pt x="19273" y="15851"/>
                  </a:cubicBezTo>
                  <a:cubicBezTo>
                    <a:pt x="17452" y="16409"/>
                    <a:pt x="15622" y="16975"/>
                    <a:pt x="13810" y="17588"/>
                  </a:cubicBezTo>
                  <a:cubicBezTo>
                    <a:pt x="12881" y="17904"/>
                    <a:pt x="11989" y="18276"/>
                    <a:pt x="11134" y="18694"/>
                  </a:cubicBezTo>
                  <a:cubicBezTo>
                    <a:pt x="12435" y="15154"/>
                    <a:pt x="14451" y="11949"/>
                    <a:pt x="17053" y="9255"/>
                  </a:cubicBezTo>
                  <a:cubicBezTo>
                    <a:pt x="17255" y="9266"/>
                    <a:pt x="17461" y="9272"/>
                    <a:pt x="17665" y="9272"/>
                  </a:cubicBezTo>
                  <a:cubicBezTo>
                    <a:pt x="18831" y="9272"/>
                    <a:pt x="19990" y="9054"/>
                    <a:pt x="20685" y="8177"/>
                  </a:cubicBezTo>
                  <a:cubicBezTo>
                    <a:pt x="21048" y="7731"/>
                    <a:pt x="21224" y="7164"/>
                    <a:pt x="21596" y="6728"/>
                  </a:cubicBezTo>
                  <a:cubicBezTo>
                    <a:pt x="22181" y="6012"/>
                    <a:pt x="23175" y="5761"/>
                    <a:pt x="23798" y="5074"/>
                  </a:cubicBezTo>
                  <a:cubicBezTo>
                    <a:pt x="24216" y="4619"/>
                    <a:pt x="24430" y="4015"/>
                    <a:pt x="24625" y="3439"/>
                  </a:cubicBezTo>
                  <a:cubicBezTo>
                    <a:pt x="25006" y="2287"/>
                    <a:pt x="25405" y="1144"/>
                    <a:pt x="257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1"/>
            <p:cNvSpPr/>
            <p:nvPr/>
          </p:nvSpPr>
          <p:spPr>
            <a:xfrm>
              <a:off x="3062525" y="2863850"/>
              <a:ext cx="1081250" cy="705050"/>
            </a:xfrm>
            <a:custGeom>
              <a:rect b="b" l="l" r="r" t="t"/>
              <a:pathLst>
                <a:path extrusionOk="0" h="28202" w="43250">
                  <a:moveTo>
                    <a:pt x="25471" y="392"/>
                  </a:moveTo>
                  <a:lnTo>
                    <a:pt x="25471" y="392"/>
                  </a:lnTo>
                  <a:cubicBezTo>
                    <a:pt x="25143" y="1349"/>
                    <a:pt x="24821" y="2312"/>
                    <a:pt x="24492" y="3267"/>
                  </a:cubicBezTo>
                  <a:cubicBezTo>
                    <a:pt x="24055" y="4559"/>
                    <a:pt x="23544" y="5228"/>
                    <a:pt x="22420" y="5952"/>
                  </a:cubicBezTo>
                  <a:cubicBezTo>
                    <a:pt x="21751" y="6370"/>
                    <a:pt x="21342" y="6798"/>
                    <a:pt x="20952" y="7467"/>
                  </a:cubicBezTo>
                  <a:cubicBezTo>
                    <a:pt x="20209" y="8740"/>
                    <a:pt x="19270" y="9185"/>
                    <a:pt x="17802" y="9232"/>
                  </a:cubicBezTo>
                  <a:cubicBezTo>
                    <a:pt x="16771" y="9260"/>
                    <a:pt x="16845" y="9278"/>
                    <a:pt x="16074" y="10142"/>
                  </a:cubicBezTo>
                  <a:cubicBezTo>
                    <a:pt x="15322" y="10988"/>
                    <a:pt x="14625" y="11880"/>
                    <a:pt x="13984" y="12827"/>
                  </a:cubicBezTo>
                  <a:cubicBezTo>
                    <a:pt x="12729" y="14658"/>
                    <a:pt x="11735" y="16646"/>
                    <a:pt x="10955" y="18727"/>
                  </a:cubicBezTo>
                  <a:cubicBezTo>
                    <a:pt x="10910" y="18838"/>
                    <a:pt x="11156" y="18896"/>
                    <a:pt x="11299" y="18896"/>
                  </a:cubicBezTo>
                  <a:cubicBezTo>
                    <a:pt x="11336" y="18896"/>
                    <a:pt x="11365" y="18893"/>
                    <a:pt x="11382" y="18885"/>
                  </a:cubicBezTo>
                  <a:cubicBezTo>
                    <a:pt x="11391" y="18881"/>
                    <a:pt x="11401" y="18876"/>
                    <a:pt x="11410" y="18872"/>
                  </a:cubicBezTo>
                  <a:lnTo>
                    <a:pt x="11410" y="18872"/>
                  </a:lnTo>
                  <a:cubicBezTo>
                    <a:pt x="11413" y="18873"/>
                    <a:pt x="11416" y="18875"/>
                    <a:pt x="11419" y="18876"/>
                  </a:cubicBezTo>
                  <a:cubicBezTo>
                    <a:pt x="11421" y="18872"/>
                    <a:pt x="11422" y="18869"/>
                    <a:pt x="11423" y="18866"/>
                  </a:cubicBezTo>
                  <a:lnTo>
                    <a:pt x="11423" y="18866"/>
                  </a:lnTo>
                  <a:cubicBezTo>
                    <a:pt x="12664" y="18280"/>
                    <a:pt x="13933" y="17821"/>
                    <a:pt x="15238" y="17399"/>
                  </a:cubicBezTo>
                  <a:cubicBezTo>
                    <a:pt x="15944" y="17166"/>
                    <a:pt x="16669" y="16934"/>
                    <a:pt x="17384" y="16711"/>
                  </a:cubicBezTo>
                  <a:cubicBezTo>
                    <a:pt x="17709" y="16609"/>
                    <a:pt x="18035" y="16507"/>
                    <a:pt x="18360" y="16414"/>
                  </a:cubicBezTo>
                  <a:cubicBezTo>
                    <a:pt x="18564" y="16358"/>
                    <a:pt x="19410" y="16191"/>
                    <a:pt x="19540" y="16051"/>
                  </a:cubicBezTo>
                  <a:cubicBezTo>
                    <a:pt x="19772" y="15810"/>
                    <a:pt x="19828" y="15262"/>
                    <a:pt x="19976" y="14937"/>
                  </a:cubicBezTo>
                  <a:cubicBezTo>
                    <a:pt x="20339" y="14203"/>
                    <a:pt x="20840" y="13571"/>
                    <a:pt x="21398" y="12985"/>
                  </a:cubicBezTo>
                  <a:cubicBezTo>
                    <a:pt x="22373" y="11945"/>
                    <a:pt x="23498" y="11034"/>
                    <a:pt x="24538" y="10068"/>
                  </a:cubicBezTo>
                  <a:cubicBezTo>
                    <a:pt x="25142" y="9511"/>
                    <a:pt x="24938" y="9371"/>
                    <a:pt x="25086" y="8619"/>
                  </a:cubicBezTo>
                  <a:cubicBezTo>
                    <a:pt x="25216" y="7978"/>
                    <a:pt x="25542" y="7355"/>
                    <a:pt x="26006" y="6891"/>
                  </a:cubicBezTo>
                  <a:cubicBezTo>
                    <a:pt x="26443" y="6445"/>
                    <a:pt x="27028" y="6240"/>
                    <a:pt x="27483" y="5831"/>
                  </a:cubicBezTo>
                  <a:cubicBezTo>
                    <a:pt x="27920" y="5451"/>
                    <a:pt x="28097" y="4977"/>
                    <a:pt x="28329" y="4447"/>
                  </a:cubicBezTo>
                  <a:cubicBezTo>
                    <a:pt x="28654" y="3732"/>
                    <a:pt x="28933" y="3146"/>
                    <a:pt x="29695" y="2849"/>
                  </a:cubicBezTo>
                  <a:cubicBezTo>
                    <a:pt x="30299" y="2617"/>
                    <a:pt x="30967" y="2626"/>
                    <a:pt x="31590" y="2496"/>
                  </a:cubicBezTo>
                  <a:cubicBezTo>
                    <a:pt x="32431" y="2334"/>
                    <a:pt x="33116" y="1827"/>
                    <a:pt x="33874" y="1487"/>
                  </a:cubicBezTo>
                  <a:lnTo>
                    <a:pt x="33874" y="1487"/>
                  </a:lnTo>
                  <a:cubicBezTo>
                    <a:pt x="33447" y="2033"/>
                    <a:pt x="33077" y="2622"/>
                    <a:pt x="32779" y="3267"/>
                  </a:cubicBezTo>
                  <a:cubicBezTo>
                    <a:pt x="32408" y="4076"/>
                    <a:pt x="32296" y="4977"/>
                    <a:pt x="31952" y="5776"/>
                  </a:cubicBezTo>
                  <a:cubicBezTo>
                    <a:pt x="31543" y="6714"/>
                    <a:pt x="30735" y="6891"/>
                    <a:pt x="29973" y="7439"/>
                  </a:cubicBezTo>
                  <a:cubicBezTo>
                    <a:pt x="29277" y="7950"/>
                    <a:pt x="29044" y="8795"/>
                    <a:pt x="28422" y="9362"/>
                  </a:cubicBezTo>
                  <a:cubicBezTo>
                    <a:pt x="28004" y="9734"/>
                    <a:pt x="27493" y="9910"/>
                    <a:pt x="26945" y="9994"/>
                  </a:cubicBezTo>
                  <a:cubicBezTo>
                    <a:pt x="26891" y="10001"/>
                    <a:pt x="26830" y="10004"/>
                    <a:pt x="26762" y="10004"/>
                  </a:cubicBezTo>
                  <a:cubicBezTo>
                    <a:pt x="26546" y="10004"/>
                    <a:pt x="26270" y="9975"/>
                    <a:pt x="26028" y="9975"/>
                  </a:cubicBezTo>
                  <a:cubicBezTo>
                    <a:pt x="25880" y="9975"/>
                    <a:pt x="25744" y="9986"/>
                    <a:pt x="25644" y="10022"/>
                  </a:cubicBezTo>
                  <a:cubicBezTo>
                    <a:pt x="25151" y="10189"/>
                    <a:pt x="24613" y="10932"/>
                    <a:pt x="24222" y="11276"/>
                  </a:cubicBezTo>
                  <a:cubicBezTo>
                    <a:pt x="22829" y="12512"/>
                    <a:pt x="21426" y="13729"/>
                    <a:pt x="20627" y="15447"/>
                  </a:cubicBezTo>
                  <a:cubicBezTo>
                    <a:pt x="20572" y="15573"/>
                    <a:pt x="20869" y="15619"/>
                    <a:pt x="21001" y="15619"/>
                  </a:cubicBezTo>
                  <a:cubicBezTo>
                    <a:pt x="21025" y="15619"/>
                    <a:pt x="21044" y="15618"/>
                    <a:pt x="21054" y="15615"/>
                  </a:cubicBezTo>
                  <a:cubicBezTo>
                    <a:pt x="22188" y="15271"/>
                    <a:pt x="23312" y="14937"/>
                    <a:pt x="24445" y="14602"/>
                  </a:cubicBezTo>
                  <a:cubicBezTo>
                    <a:pt x="25356" y="14333"/>
                    <a:pt x="26722" y="14203"/>
                    <a:pt x="27353" y="13487"/>
                  </a:cubicBezTo>
                  <a:cubicBezTo>
                    <a:pt x="28580" y="12084"/>
                    <a:pt x="30131" y="10440"/>
                    <a:pt x="32054" y="10133"/>
                  </a:cubicBezTo>
                  <a:cubicBezTo>
                    <a:pt x="32349" y="10085"/>
                    <a:pt x="32643" y="10064"/>
                    <a:pt x="32937" y="10064"/>
                  </a:cubicBezTo>
                  <a:cubicBezTo>
                    <a:pt x="34501" y="10064"/>
                    <a:pt x="36064" y="10652"/>
                    <a:pt x="37620" y="10793"/>
                  </a:cubicBezTo>
                  <a:cubicBezTo>
                    <a:pt x="37753" y="10804"/>
                    <a:pt x="37885" y="10809"/>
                    <a:pt x="38016" y="10809"/>
                  </a:cubicBezTo>
                  <a:cubicBezTo>
                    <a:pt x="39568" y="10809"/>
                    <a:pt x="41016" y="10083"/>
                    <a:pt x="42545" y="10083"/>
                  </a:cubicBezTo>
                  <a:cubicBezTo>
                    <a:pt x="42575" y="10083"/>
                    <a:pt x="42605" y="10083"/>
                    <a:pt x="42634" y="10084"/>
                  </a:cubicBezTo>
                  <a:lnTo>
                    <a:pt x="42634" y="10084"/>
                  </a:lnTo>
                  <a:cubicBezTo>
                    <a:pt x="40512" y="13810"/>
                    <a:pt x="36290" y="14505"/>
                    <a:pt x="32288" y="14505"/>
                  </a:cubicBezTo>
                  <a:cubicBezTo>
                    <a:pt x="31319" y="14505"/>
                    <a:pt x="30363" y="14465"/>
                    <a:pt x="29453" y="14416"/>
                  </a:cubicBezTo>
                  <a:cubicBezTo>
                    <a:pt x="28888" y="14385"/>
                    <a:pt x="28272" y="14271"/>
                    <a:pt x="27701" y="14271"/>
                  </a:cubicBezTo>
                  <a:cubicBezTo>
                    <a:pt x="27586" y="14271"/>
                    <a:pt x="27473" y="14275"/>
                    <a:pt x="27363" y="14286"/>
                  </a:cubicBezTo>
                  <a:cubicBezTo>
                    <a:pt x="26145" y="14416"/>
                    <a:pt x="24798" y="15039"/>
                    <a:pt x="23609" y="15392"/>
                  </a:cubicBezTo>
                  <a:cubicBezTo>
                    <a:pt x="21045" y="16144"/>
                    <a:pt x="18490" y="16925"/>
                    <a:pt x="15953" y="17752"/>
                  </a:cubicBezTo>
                  <a:cubicBezTo>
                    <a:pt x="15879" y="17770"/>
                    <a:pt x="15926" y="17854"/>
                    <a:pt x="15972" y="17891"/>
                  </a:cubicBezTo>
                  <a:cubicBezTo>
                    <a:pt x="18230" y="19861"/>
                    <a:pt x="20905" y="21124"/>
                    <a:pt x="23851" y="21626"/>
                  </a:cubicBezTo>
                  <a:cubicBezTo>
                    <a:pt x="23868" y="21628"/>
                    <a:pt x="23890" y="21630"/>
                    <a:pt x="23912" y="21630"/>
                  </a:cubicBezTo>
                  <a:cubicBezTo>
                    <a:pt x="23971" y="21630"/>
                    <a:pt x="24035" y="21617"/>
                    <a:pt x="24055" y="21570"/>
                  </a:cubicBezTo>
                  <a:cubicBezTo>
                    <a:pt x="24367" y="20746"/>
                    <a:pt x="24913" y="20470"/>
                    <a:pt x="25558" y="20470"/>
                  </a:cubicBezTo>
                  <a:cubicBezTo>
                    <a:pt x="26738" y="20470"/>
                    <a:pt x="28248" y="21396"/>
                    <a:pt x="29258" y="21589"/>
                  </a:cubicBezTo>
                  <a:cubicBezTo>
                    <a:pt x="29488" y="21632"/>
                    <a:pt x="29716" y="21655"/>
                    <a:pt x="29943" y="21655"/>
                  </a:cubicBezTo>
                  <a:cubicBezTo>
                    <a:pt x="30202" y="21655"/>
                    <a:pt x="30459" y="21625"/>
                    <a:pt x="30717" y="21561"/>
                  </a:cubicBezTo>
                  <a:cubicBezTo>
                    <a:pt x="31423" y="21373"/>
                    <a:pt x="31953" y="21131"/>
                    <a:pt x="32588" y="21131"/>
                  </a:cubicBezTo>
                  <a:cubicBezTo>
                    <a:pt x="32825" y="21131"/>
                    <a:pt x="33077" y="21165"/>
                    <a:pt x="33358" y="21248"/>
                  </a:cubicBezTo>
                  <a:lnTo>
                    <a:pt x="33358" y="21248"/>
                  </a:lnTo>
                  <a:cubicBezTo>
                    <a:pt x="33377" y="21271"/>
                    <a:pt x="33417" y="21295"/>
                    <a:pt x="33485" y="21319"/>
                  </a:cubicBezTo>
                  <a:cubicBezTo>
                    <a:pt x="34210" y="21570"/>
                    <a:pt x="35065" y="21747"/>
                    <a:pt x="35743" y="22118"/>
                  </a:cubicBezTo>
                  <a:cubicBezTo>
                    <a:pt x="36059" y="22295"/>
                    <a:pt x="36198" y="22174"/>
                    <a:pt x="36003" y="22499"/>
                  </a:cubicBezTo>
                  <a:cubicBezTo>
                    <a:pt x="35901" y="22685"/>
                    <a:pt x="35566" y="22834"/>
                    <a:pt x="35371" y="22964"/>
                  </a:cubicBezTo>
                  <a:cubicBezTo>
                    <a:pt x="34795" y="23373"/>
                    <a:pt x="34182" y="23744"/>
                    <a:pt x="33504" y="23967"/>
                  </a:cubicBezTo>
                  <a:cubicBezTo>
                    <a:pt x="33072" y="24106"/>
                    <a:pt x="32647" y="24137"/>
                    <a:pt x="32219" y="24137"/>
                  </a:cubicBezTo>
                  <a:cubicBezTo>
                    <a:pt x="31900" y="24137"/>
                    <a:pt x="31580" y="24120"/>
                    <a:pt x="31255" y="24116"/>
                  </a:cubicBezTo>
                  <a:cubicBezTo>
                    <a:pt x="31241" y="24116"/>
                    <a:pt x="31227" y="24116"/>
                    <a:pt x="31213" y="24116"/>
                  </a:cubicBezTo>
                  <a:cubicBezTo>
                    <a:pt x="30025" y="24116"/>
                    <a:pt x="29002" y="24844"/>
                    <a:pt x="27823" y="24844"/>
                  </a:cubicBezTo>
                  <a:cubicBezTo>
                    <a:pt x="27775" y="24844"/>
                    <a:pt x="27727" y="24843"/>
                    <a:pt x="27678" y="24841"/>
                  </a:cubicBezTo>
                  <a:cubicBezTo>
                    <a:pt x="26025" y="24775"/>
                    <a:pt x="24650" y="23605"/>
                    <a:pt x="24120" y="22072"/>
                  </a:cubicBezTo>
                  <a:cubicBezTo>
                    <a:pt x="24092" y="21979"/>
                    <a:pt x="23934" y="21942"/>
                    <a:pt x="23860" y="21932"/>
                  </a:cubicBezTo>
                  <a:cubicBezTo>
                    <a:pt x="21965" y="21607"/>
                    <a:pt x="20125" y="21003"/>
                    <a:pt x="18434" y="20084"/>
                  </a:cubicBezTo>
                  <a:cubicBezTo>
                    <a:pt x="17626" y="19656"/>
                    <a:pt x="16864" y="19155"/>
                    <a:pt x="16149" y="18597"/>
                  </a:cubicBezTo>
                  <a:cubicBezTo>
                    <a:pt x="15879" y="18393"/>
                    <a:pt x="15619" y="18049"/>
                    <a:pt x="15275" y="18002"/>
                  </a:cubicBezTo>
                  <a:cubicBezTo>
                    <a:pt x="15254" y="18000"/>
                    <a:pt x="15232" y="17999"/>
                    <a:pt x="15210" y="17999"/>
                  </a:cubicBezTo>
                  <a:cubicBezTo>
                    <a:pt x="14873" y="17999"/>
                    <a:pt x="14431" y="18251"/>
                    <a:pt x="14160" y="18356"/>
                  </a:cubicBezTo>
                  <a:cubicBezTo>
                    <a:pt x="13454" y="18606"/>
                    <a:pt x="12757" y="18913"/>
                    <a:pt x="12070" y="19238"/>
                  </a:cubicBezTo>
                  <a:cubicBezTo>
                    <a:pt x="10769" y="19861"/>
                    <a:pt x="9552" y="20613"/>
                    <a:pt x="8363" y="21440"/>
                  </a:cubicBezTo>
                  <a:cubicBezTo>
                    <a:pt x="8316" y="21477"/>
                    <a:pt x="8372" y="21533"/>
                    <a:pt x="8400" y="21561"/>
                  </a:cubicBezTo>
                  <a:cubicBezTo>
                    <a:pt x="9914" y="22843"/>
                    <a:pt x="11615" y="23809"/>
                    <a:pt x="13501" y="24460"/>
                  </a:cubicBezTo>
                  <a:cubicBezTo>
                    <a:pt x="13543" y="24475"/>
                    <a:pt x="13620" y="24500"/>
                    <a:pt x="13692" y="24500"/>
                  </a:cubicBezTo>
                  <a:cubicBezTo>
                    <a:pt x="13746" y="24500"/>
                    <a:pt x="13798" y="24485"/>
                    <a:pt x="13826" y="24441"/>
                  </a:cubicBezTo>
                  <a:cubicBezTo>
                    <a:pt x="14164" y="23758"/>
                    <a:pt x="14643" y="23515"/>
                    <a:pt x="15191" y="23515"/>
                  </a:cubicBezTo>
                  <a:cubicBezTo>
                    <a:pt x="16463" y="23515"/>
                    <a:pt x="18109" y="24826"/>
                    <a:pt x="19252" y="25008"/>
                  </a:cubicBezTo>
                  <a:cubicBezTo>
                    <a:pt x="19357" y="25024"/>
                    <a:pt x="19458" y="25031"/>
                    <a:pt x="19556" y="25031"/>
                  </a:cubicBezTo>
                  <a:cubicBezTo>
                    <a:pt x="20013" y="25031"/>
                    <a:pt x="20411" y="24882"/>
                    <a:pt x="20878" y="24859"/>
                  </a:cubicBezTo>
                  <a:cubicBezTo>
                    <a:pt x="20925" y="24856"/>
                    <a:pt x="20972" y="24854"/>
                    <a:pt x="21017" y="24854"/>
                  </a:cubicBezTo>
                  <a:cubicBezTo>
                    <a:pt x="21862" y="24854"/>
                    <a:pt x="22452" y="25405"/>
                    <a:pt x="23052" y="25881"/>
                  </a:cubicBezTo>
                  <a:cubicBezTo>
                    <a:pt x="23228" y="26002"/>
                    <a:pt x="23953" y="26439"/>
                    <a:pt x="23925" y="26652"/>
                  </a:cubicBezTo>
                  <a:cubicBezTo>
                    <a:pt x="23897" y="26885"/>
                    <a:pt x="22420" y="27330"/>
                    <a:pt x="22132" y="27442"/>
                  </a:cubicBezTo>
                  <a:cubicBezTo>
                    <a:pt x="21538" y="27687"/>
                    <a:pt x="21007" y="27802"/>
                    <a:pt x="20481" y="27802"/>
                  </a:cubicBezTo>
                  <a:cubicBezTo>
                    <a:pt x="19831" y="27802"/>
                    <a:pt x="19188" y="27626"/>
                    <a:pt x="18443" y="27303"/>
                  </a:cubicBezTo>
                  <a:cubicBezTo>
                    <a:pt x="18062" y="27145"/>
                    <a:pt x="17700" y="27089"/>
                    <a:pt x="17273" y="27089"/>
                  </a:cubicBezTo>
                  <a:cubicBezTo>
                    <a:pt x="16870" y="27097"/>
                    <a:pt x="16490" y="27204"/>
                    <a:pt x="16098" y="27204"/>
                  </a:cubicBezTo>
                  <a:cubicBezTo>
                    <a:pt x="16056" y="27204"/>
                    <a:pt x="16014" y="27203"/>
                    <a:pt x="15972" y="27200"/>
                  </a:cubicBezTo>
                  <a:cubicBezTo>
                    <a:pt x="14588" y="27145"/>
                    <a:pt x="13844" y="26401"/>
                    <a:pt x="13705" y="25249"/>
                  </a:cubicBezTo>
                  <a:cubicBezTo>
                    <a:pt x="13696" y="25194"/>
                    <a:pt x="13603" y="25147"/>
                    <a:pt x="13556" y="25138"/>
                  </a:cubicBezTo>
                  <a:cubicBezTo>
                    <a:pt x="11503" y="24460"/>
                    <a:pt x="9654" y="23438"/>
                    <a:pt x="7982" y="22053"/>
                  </a:cubicBezTo>
                  <a:cubicBezTo>
                    <a:pt x="7922" y="22005"/>
                    <a:pt x="7812" y="21969"/>
                    <a:pt x="7714" y="21969"/>
                  </a:cubicBezTo>
                  <a:cubicBezTo>
                    <a:pt x="7660" y="21969"/>
                    <a:pt x="7609" y="21980"/>
                    <a:pt x="7573" y="22007"/>
                  </a:cubicBezTo>
                  <a:cubicBezTo>
                    <a:pt x="5854" y="23308"/>
                    <a:pt x="4256" y="24738"/>
                    <a:pt x="2695" y="26225"/>
                  </a:cubicBezTo>
                  <a:cubicBezTo>
                    <a:pt x="2454" y="26457"/>
                    <a:pt x="1841" y="27293"/>
                    <a:pt x="1525" y="27349"/>
                  </a:cubicBezTo>
                  <a:cubicBezTo>
                    <a:pt x="1337" y="27387"/>
                    <a:pt x="1192" y="27404"/>
                    <a:pt x="1082" y="27404"/>
                  </a:cubicBezTo>
                  <a:cubicBezTo>
                    <a:pt x="244" y="27404"/>
                    <a:pt x="1455" y="26423"/>
                    <a:pt x="1636" y="26234"/>
                  </a:cubicBezTo>
                  <a:cubicBezTo>
                    <a:pt x="2407" y="25509"/>
                    <a:pt x="3169" y="24785"/>
                    <a:pt x="3959" y="24079"/>
                  </a:cubicBezTo>
                  <a:cubicBezTo>
                    <a:pt x="5566" y="22648"/>
                    <a:pt x="7248" y="21301"/>
                    <a:pt x="9069" y="20177"/>
                  </a:cubicBezTo>
                  <a:cubicBezTo>
                    <a:pt x="9886" y="19666"/>
                    <a:pt x="9803" y="19526"/>
                    <a:pt x="10156" y="18569"/>
                  </a:cubicBezTo>
                  <a:cubicBezTo>
                    <a:pt x="10528" y="17566"/>
                    <a:pt x="10955" y="16562"/>
                    <a:pt x="11438" y="15615"/>
                  </a:cubicBezTo>
                  <a:cubicBezTo>
                    <a:pt x="12460" y="13589"/>
                    <a:pt x="13751" y="11685"/>
                    <a:pt x="15247" y="9975"/>
                  </a:cubicBezTo>
                  <a:cubicBezTo>
                    <a:pt x="15535" y="9650"/>
                    <a:pt x="16186" y="9185"/>
                    <a:pt x="16353" y="8795"/>
                  </a:cubicBezTo>
                  <a:cubicBezTo>
                    <a:pt x="16455" y="8526"/>
                    <a:pt x="16390" y="8043"/>
                    <a:pt x="16437" y="7736"/>
                  </a:cubicBezTo>
                  <a:cubicBezTo>
                    <a:pt x="16641" y="6565"/>
                    <a:pt x="17254" y="5971"/>
                    <a:pt x="18341" y="5581"/>
                  </a:cubicBezTo>
                  <a:cubicBezTo>
                    <a:pt x="18964" y="5358"/>
                    <a:pt x="19400" y="5125"/>
                    <a:pt x="19772" y="4540"/>
                  </a:cubicBezTo>
                  <a:cubicBezTo>
                    <a:pt x="20237" y="3825"/>
                    <a:pt x="20357" y="2821"/>
                    <a:pt x="21036" y="2245"/>
                  </a:cubicBezTo>
                  <a:cubicBezTo>
                    <a:pt x="21769" y="1613"/>
                    <a:pt x="22764" y="1836"/>
                    <a:pt x="23600" y="1521"/>
                  </a:cubicBezTo>
                  <a:cubicBezTo>
                    <a:pt x="24302" y="1259"/>
                    <a:pt x="24818" y="715"/>
                    <a:pt x="25471" y="392"/>
                  </a:cubicBezTo>
                  <a:close/>
                  <a:moveTo>
                    <a:pt x="25715" y="0"/>
                  </a:moveTo>
                  <a:cubicBezTo>
                    <a:pt x="25696" y="0"/>
                    <a:pt x="25681" y="2"/>
                    <a:pt x="25672" y="6"/>
                  </a:cubicBezTo>
                  <a:cubicBezTo>
                    <a:pt x="25647" y="12"/>
                    <a:pt x="25624" y="19"/>
                    <a:pt x="25600" y="26"/>
                  </a:cubicBezTo>
                  <a:lnTo>
                    <a:pt x="25600" y="26"/>
                  </a:lnTo>
                  <a:lnTo>
                    <a:pt x="25597" y="25"/>
                  </a:lnTo>
                  <a:cubicBezTo>
                    <a:pt x="25597" y="25"/>
                    <a:pt x="25597" y="26"/>
                    <a:pt x="25597" y="27"/>
                  </a:cubicBezTo>
                  <a:lnTo>
                    <a:pt x="25597" y="27"/>
                  </a:lnTo>
                  <a:cubicBezTo>
                    <a:pt x="25030" y="191"/>
                    <a:pt x="24600" y="495"/>
                    <a:pt x="24111" y="833"/>
                  </a:cubicBezTo>
                  <a:cubicBezTo>
                    <a:pt x="23219" y="1446"/>
                    <a:pt x="22420" y="1400"/>
                    <a:pt x="21426" y="1678"/>
                  </a:cubicBezTo>
                  <a:cubicBezTo>
                    <a:pt x="19865" y="2106"/>
                    <a:pt x="20004" y="3769"/>
                    <a:pt x="19038" y="4782"/>
                  </a:cubicBezTo>
                  <a:cubicBezTo>
                    <a:pt x="18499" y="5348"/>
                    <a:pt x="17737" y="5358"/>
                    <a:pt x="17096" y="5739"/>
                  </a:cubicBezTo>
                  <a:cubicBezTo>
                    <a:pt x="16455" y="6129"/>
                    <a:pt x="16130" y="6788"/>
                    <a:pt x="15981" y="7485"/>
                  </a:cubicBezTo>
                  <a:cubicBezTo>
                    <a:pt x="15879" y="7996"/>
                    <a:pt x="15916" y="8479"/>
                    <a:pt x="15610" y="8935"/>
                  </a:cubicBezTo>
                  <a:cubicBezTo>
                    <a:pt x="15322" y="9362"/>
                    <a:pt x="14866" y="9734"/>
                    <a:pt x="14532" y="10133"/>
                  </a:cubicBezTo>
                  <a:cubicBezTo>
                    <a:pt x="13835" y="10941"/>
                    <a:pt x="13185" y="11805"/>
                    <a:pt x="12590" y="12697"/>
                  </a:cubicBezTo>
                  <a:cubicBezTo>
                    <a:pt x="11550" y="14277"/>
                    <a:pt x="10648" y="15949"/>
                    <a:pt x="9952" y="17714"/>
                  </a:cubicBezTo>
                  <a:cubicBezTo>
                    <a:pt x="9784" y="18160"/>
                    <a:pt x="9617" y="18597"/>
                    <a:pt x="9468" y="19052"/>
                  </a:cubicBezTo>
                  <a:cubicBezTo>
                    <a:pt x="9273" y="19619"/>
                    <a:pt x="9162" y="19693"/>
                    <a:pt x="8679" y="19991"/>
                  </a:cubicBezTo>
                  <a:cubicBezTo>
                    <a:pt x="7945" y="20446"/>
                    <a:pt x="7239" y="20929"/>
                    <a:pt x="6542" y="21440"/>
                  </a:cubicBezTo>
                  <a:cubicBezTo>
                    <a:pt x="4907" y="22666"/>
                    <a:pt x="3383" y="24014"/>
                    <a:pt x="1896" y="25407"/>
                  </a:cubicBezTo>
                  <a:cubicBezTo>
                    <a:pt x="1562" y="25714"/>
                    <a:pt x="1218" y="26039"/>
                    <a:pt x="893" y="26364"/>
                  </a:cubicBezTo>
                  <a:cubicBezTo>
                    <a:pt x="698" y="26550"/>
                    <a:pt x="75" y="26959"/>
                    <a:pt x="38" y="27219"/>
                  </a:cubicBezTo>
                  <a:cubicBezTo>
                    <a:pt x="1" y="27479"/>
                    <a:pt x="47" y="27526"/>
                    <a:pt x="308" y="27702"/>
                  </a:cubicBezTo>
                  <a:cubicBezTo>
                    <a:pt x="573" y="27879"/>
                    <a:pt x="812" y="27953"/>
                    <a:pt x="1034" y="27953"/>
                  </a:cubicBezTo>
                  <a:cubicBezTo>
                    <a:pt x="1673" y="27953"/>
                    <a:pt x="2162" y="27339"/>
                    <a:pt x="2686" y="26829"/>
                  </a:cubicBezTo>
                  <a:cubicBezTo>
                    <a:pt x="4324" y="25245"/>
                    <a:pt x="6014" y="23713"/>
                    <a:pt x="7824" y="22335"/>
                  </a:cubicBezTo>
                  <a:lnTo>
                    <a:pt x="7824" y="22335"/>
                  </a:lnTo>
                  <a:cubicBezTo>
                    <a:pt x="8508" y="22880"/>
                    <a:pt x="9217" y="23385"/>
                    <a:pt x="9979" y="23837"/>
                  </a:cubicBezTo>
                  <a:cubicBezTo>
                    <a:pt x="10825" y="24320"/>
                    <a:pt x="11745" y="24618"/>
                    <a:pt x="12599" y="25082"/>
                  </a:cubicBezTo>
                  <a:cubicBezTo>
                    <a:pt x="13194" y="25389"/>
                    <a:pt x="13185" y="25593"/>
                    <a:pt x="13501" y="26151"/>
                  </a:cubicBezTo>
                  <a:cubicBezTo>
                    <a:pt x="13612" y="26355"/>
                    <a:pt x="13779" y="26541"/>
                    <a:pt x="13947" y="26717"/>
                  </a:cubicBezTo>
                  <a:cubicBezTo>
                    <a:pt x="14337" y="27080"/>
                    <a:pt x="14848" y="27284"/>
                    <a:pt x="15359" y="27405"/>
                  </a:cubicBezTo>
                  <a:cubicBezTo>
                    <a:pt x="15565" y="27450"/>
                    <a:pt x="15765" y="27466"/>
                    <a:pt x="15963" y="27466"/>
                  </a:cubicBezTo>
                  <a:cubicBezTo>
                    <a:pt x="16372" y="27466"/>
                    <a:pt x="16773" y="27399"/>
                    <a:pt x="17198" y="27386"/>
                  </a:cubicBezTo>
                  <a:cubicBezTo>
                    <a:pt x="17206" y="27386"/>
                    <a:pt x="17213" y="27386"/>
                    <a:pt x="17221" y="27386"/>
                  </a:cubicBezTo>
                  <a:cubicBezTo>
                    <a:pt x="18257" y="27386"/>
                    <a:pt x="18878" y="28028"/>
                    <a:pt x="19846" y="28167"/>
                  </a:cubicBezTo>
                  <a:cubicBezTo>
                    <a:pt x="20012" y="28191"/>
                    <a:pt x="20175" y="28202"/>
                    <a:pt x="20337" y="28202"/>
                  </a:cubicBezTo>
                  <a:cubicBezTo>
                    <a:pt x="21810" y="28202"/>
                    <a:pt x="23140" y="27289"/>
                    <a:pt x="24538" y="26912"/>
                  </a:cubicBezTo>
                  <a:cubicBezTo>
                    <a:pt x="24622" y="26894"/>
                    <a:pt x="24659" y="26829"/>
                    <a:pt x="24575" y="26764"/>
                  </a:cubicBezTo>
                  <a:cubicBezTo>
                    <a:pt x="23730" y="26085"/>
                    <a:pt x="22857" y="25203"/>
                    <a:pt x="21835" y="24813"/>
                  </a:cubicBezTo>
                  <a:cubicBezTo>
                    <a:pt x="21537" y="24692"/>
                    <a:pt x="21231" y="24627"/>
                    <a:pt x="20905" y="24627"/>
                  </a:cubicBezTo>
                  <a:cubicBezTo>
                    <a:pt x="20394" y="24631"/>
                    <a:pt x="19928" y="24694"/>
                    <a:pt x="19463" y="24694"/>
                  </a:cubicBezTo>
                  <a:cubicBezTo>
                    <a:pt x="18998" y="24694"/>
                    <a:pt x="18536" y="24631"/>
                    <a:pt x="18035" y="24385"/>
                  </a:cubicBezTo>
                  <a:cubicBezTo>
                    <a:pt x="17195" y="23966"/>
                    <a:pt x="16006" y="23290"/>
                    <a:pt x="14977" y="23290"/>
                  </a:cubicBezTo>
                  <a:cubicBezTo>
                    <a:pt x="14352" y="23290"/>
                    <a:pt x="13786" y="23538"/>
                    <a:pt x="13393" y="24244"/>
                  </a:cubicBezTo>
                  <a:lnTo>
                    <a:pt x="13393" y="24244"/>
                  </a:lnTo>
                  <a:cubicBezTo>
                    <a:pt x="12339" y="23860"/>
                    <a:pt x="11341" y="23377"/>
                    <a:pt x="10407" y="22769"/>
                  </a:cubicBezTo>
                  <a:cubicBezTo>
                    <a:pt x="10165" y="22601"/>
                    <a:pt x="9143" y="22090"/>
                    <a:pt x="9087" y="21802"/>
                  </a:cubicBezTo>
                  <a:cubicBezTo>
                    <a:pt x="8967" y="21245"/>
                    <a:pt x="9952" y="20873"/>
                    <a:pt x="10314" y="20641"/>
                  </a:cubicBezTo>
                  <a:cubicBezTo>
                    <a:pt x="11057" y="20186"/>
                    <a:pt x="11828" y="19768"/>
                    <a:pt x="12599" y="19396"/>
                  </a:cubicBezTo>
                  <a:cubicBezTo>
                    <a:pt x="13268" y="19090"/>
                    <a:pt x="14346" y="18411"/>
                    <a:pt x="15061" y="18402"/>
                  </a:cubicBezTo>
                  <a:cubicBezTo>
                    <a:pt x="15065" y="18402"/>
                    <a:pt x="15068" y="18402"/>
                    <a:pt x="15072" y="18402"/>
                  </a:cubicBezTo>
                  <a:cubicBezTo>
                    <a:pt x="15702" y="18402"/>
                    <a:pt x="16495" y="19240"/>
                    <a:pt x="17059" y="19601"/>
                  </a:cubicBezTo>
                  <a:cubicBezTo>
                    <a:pt x="17747" y="20037"/>
                    <a:pt x="18453" y="20418"/>
                    <a:pt x="19196" y="20762"/>
                  </a:cubicBezTo>
                  <a:cubicBezTo>
                    <a:pt x="19930" y="21096"/>
                    <a:pt x="20701" y="21384"/>
                    <a:pt x="21472" y="21617"/>
                  </a:cubicBezTo>
                  <a:cubicBezTo>
                    <a:pt x="22095" y="21802"/>
                    <a:pt x="23135" y="21830"/>
                    <a:pt x="23637" y="22211"/>
                  </a:cubicBezTo>
                  <a:cubicBezTo>
                    <a:pt x="24055" y="22536"/>
                    <a:pt x="24287" y="23335"/>
                    <a:pt x="24705" y="23744"/>
                  </a:cubicBezTo>
                  <a:cubicBezTo>
                    <a:pt x="25068" y="24107"/>
                    <a:pt x="25495" y="24395"/>
                    <a:pt x="25950" y="24618"/>
                  </a:cubicBezTo>
                  <a:cubicBezTo>
                    <a:pt x="26591" y="24931"/>
                    <a:pt x="27306" y="25104"/>
                    <a:pt x="28023" y="25104"/>
                  </a:cubicBezTo>
                  <a:cubicBezTo>
                    <a:pt x="28261" y="25104"/>
                    <a:pt x="28501" y="25084"/>
                    <a:pt x="28738" y="25045"/>
                  </a:cubicBezTo>
                  <a:cubicBezTo>
                    <a:pt x="29602" y="24878"/>
                    <a:pt x="30373" y="24395"/>
                    <a:pt x="31274" y="24357"/>
                  </a:cubicBezTo>
                  <a:cubicBezTo>
                    <a:pt x="31324" y="24356"/>
                    <a:pt x="31374" y="24355"/>
                    <a:pt x="31424" y="24355"/>
                  </a:cubicBezTo>
                  <a:cubicBezTo>
                    <a:pt x="31829" y="24355"/>
                    <a:pt x="32223" y="24396"/>
                    <a:pt x="32619" y="24396"/>
                  </a:cubicBezTo>
                  <a:cubicBezTo>
                    <a:pt x="32832" y="24396"/>
                    <a:pt x="33046" y="24384"/>
                    <a:pt x="33262" y="24348"/>
                  </a:cubicBezTo>
                  <a:cubicBezTo>
                    <a:pt x="34619" y="24107"/>
                    <a:pt x="35762" y="23224"/>
                    <a:pt x="36802" y="22388"/>
                  </a:cubicBezTo>
                  <a:cubicBezTo>
                    <a:pt x="36886" y="22323"/>
                    <a:pt x="36700" y="22230"/>
                    <a:pt x="36681" y="22221"/>
                  </a:cubicBezTo>
                  <a:cubicBezTo>
                    <a:pt x="35669" y="21877"/>
                    <a:pt x="34665" y="21514"/>
                    <a:pt x="33653" y="21152"/>
                  </a:cubicBezTo>
                  <a:cubicBezTo>
                    <a:pt x="33150" y="20977"/>
                    <a:pt x="32733" y="20895"/>
                    <a:pt x="32325" y="20895"/>
                  </a:cubicBezTo>
                  <a:cubicBezTo>
                    <a:pt x="31844" y="20895"/>
                    <a:pt x="31374" y="21010"/>
                    <a:pt x="30791" y="21226"/>
                  </a:cubicBezTo>
                  <a:cubicBezTo>
                    <a:pt x="30458" y="21346"/>
                    <a:pt x="30141" y="21395"/>
                    <a:pt x="29834" y="21395"/>
                  </a:cubicBezTo>
                  <a:cubicBezTo>
                    <a:pt x="28445" y="21395"/>
                    <a:pt x="27268" y="20382"/>
                    <a:pt x="25830" y="20260"/>
                  </a:cubicBezTo>
                  <a:cubicBezTo>
                    <a:pt x="25725" y="20250"/>
                    <a:pt x="25621" y="20245"/>
                    <a:pt x="25518" y="20245"/>
                  </a:cubicBezTo>
                  <a:cubicBezTo>
                    <a:pt x="25131" y="20245"/>
                    <a:pt x="24761" y="20320"/>
                    <a:pt x="24408" y="20511"/>
                  </a:cubicBezTo>
                  <a:cubicBezTo>
                    <a:pt x="23780" y="20842"/>
                    <a:pt x="23814" y="21275"/>
                    <a:pt x="23148" y="21275"/>
                  </a:cubicBezTo>
                  <a:cubicBezTo>
                    <a:pt x="23066" y="21275"/>
                    <a:pt x="22972" y="21269"/>
                    <a:pt x="22866" y="21254"/>
                  </a:cubicBezTo>
                  <a:cubicBezTo>
                    <a:pt x="20878" y="21003"/>
                    <a:pt x="18806" y="19814"/>
                    <a:pt x="17236" y="18625"/>
                  </a:cubicBezTo>
                  <a:cubicBezTo>
                    <a:pt x="16975" y="18421"/>
                    <a:pt x="16492" y="18225"/>
                    <a:pt x="16715" y="17863"/>
                  </a:cubicBezTo>
                  <a:cubicBezTo>
                    <a:pt x="16817" y="17696"/>
                    <a:pt x="17672" y="17557"/>
                    <a:pt x="17886" y="17491"/>
                  </a:cubicBezTo>
                  <a:cubicBezTo>
                    <a:pt x="18806" y="17203"/>
                    <a:pt x="19716" y="16925"/>
                    <a:pt x="20636" y="16637"/>
                  </a:cubicBezTo>
                  <a:cubicBezTo>
                    <a:pt x="22401" y="16089"/>
                    <a:pt x="24176" y="15568"/>
                    <a:pt x="25960" y="15048"/>
                  </a:cubicBezTo>
                  <a:cubicBezTo>
                    <a:pt x="26591" y="14862"/>
                    <a:pt x="27242" y="14593"/>
                    <a:pt x="27911" y="14593"/>
                  </a:cubicBezTo>
                  <a:cubicBezTo>
                    <a:pt x="28728" y="14593"/>
                    <a:pt x="29565" y="14686"/>
                    <a:pt x="30391" y="14723"/>
                  </a:cubicBezTo>
                  <a:cubicBezTo>
                    <a:pt x="31197" y="14761"/>
                    <a:pt x="32005" y="14791"/>
                    <a:pt x="32812" y="14791"/>
                  </a:cubicBezTo>
                  <a:cubicBezTo>
                    <a:pt x="33589" y="14791"/>
                    <a:pt x="34365" y="14763"/>
                    <a:pt x="35139" y="14686"/>
                  </a:cubicBezTo>
                  <a:cubicBezTo>
                    <a:pt x="38363" y="14360"/>
                    <a:pt x="41587" y="13023"/>
                    <a:pt x="43194" y="10059"/>
                  </a:cubicBezTo>
                  <a:cubicBezTo>
                    <a:pt x="43250" y="9966"/>
                    <a:pt x="42962" y="9892"/>
                    <a:pt x="42916" y="9892"/>
                  </a:cubicBezTo>
                  <a:cubicBezTo>
                    <a:pt x="42746" y="9874"/>
                    <a:pt x="42579" y="9866"/>
                    <a:pt x="42412" y="9866"/>
                  </a:cubicBezTo>
                  <a:cubicBezTo>
                    <a:pt x="40845" y="9866"/>
                    <a:pt x="39384" y="10575"/>
                    <a:pt x="37802" y="10575"/>
                  </a:cubicBezTo>
                  <a:cubicBezTo>
                    <a:pt x="37613" y="10575"/>
                    <a:pt x="37422" y="10565"/>
                    <a:pt x="37230" y="10542"/>
                  </a:cubicBezTo>
                  <a:cubicBezTo>
                    <a:pt x="35713" y="10363"/>
                    <a:pt x="34226" y="9840"/>
                    <a:pt x="32692" y="9840"/>
                  </a:cubicBezTo>
                  <a:cubicBezTo>
                    <a:pt x="32477" y="9840"/>
                    <a:pt x="32262" y="9850"/>
                    <a:pt x="32045" y="9873"/>
                  </a:cubicBezTo>
                  <a:cubicBezTo>
                    <a:pt x="30308" y="10050"/>
                    <a:pt x="28933" y="11211"/>
                    <a:pt x="27753" y="12409"/>
                  </a:cubicBezTo>
                  <a:cubicBezTo>
                    <a:pt x="27363" y="12818"/>
                    <a:pt x="27010" y="13311"/>
                    <a:pt x="26526" y="13608"/>
                  </a:cubicBezTo>
                  <a:cubicBezTo>
                    <a:pt x="25969" y="13942"/>
                    <a:pt x="25272" y="14045"/>
                    <a:pt x="24659" y="14230"/>
                  </a:cubicBezTo>
                  <a:cubicBezTo>
                    <a:pt x="23523" y="14570"/>
                    <a:pt x="22393" y="14902"/>
                    <a:pt x="21270" y="15240"/>
                  </a:cubicBezTo>
                  <a:lnTo>
                    <a:pt x="21270" y="15240"/>
                  </a:lnTo>
                  <a:cubicBezTo>
                    <a:pt x="22211" y="13484"/>
                    <a:pt x="23794" y="12270"/>
                    <a:pt x="25263" y="10941"/>
                  </a:cubicBezTo>
                  <a:cubicBezTo>
                    <a:pt x="25709" y="10542"/>
                    <a:pt x="25960" y="10384"/>
                    <a:pt x="26564" y="10291"/>
                  </a:cubicBezTo>
                  <a:cubicBezTo>
                    <a:pt x="26796" y="10263"/>
                    <a:pt x="27028" y="10273"/>
                    <a:pt x="27260" y="10245"/>
                  </a:cubicBezTo>
                  <a:cubicBezTo>
                    <a:pt x="27846" y="10170"/>
                    <a:pt x="28422" y="9957"/>
                    <a:pt x="28868" y="9548"/>
                  </a:cubicBezTo>
                  <a:cubicBezTo>
                    <a:pt x="29592" y="8916"/>
                    <a:pt x="29825" y="8006"/>
                    <a:pt x="30670" y="7476"/>
                  </a:cubicBezTo>
                  <a:cubicBezTo>
                    <a:pt x="31265" y="7114"/>
                    <a:pt x="31869" y="6900"/>
                    <a:pt x="32250" y="6277"/>
                  </a:cubicBezTo>
                  <a:cubicBezTo>
                    <a:pt x="32649" y="5636"/>
                    <a:pt x="32705" y="4800"/>
                    <a:pt x="32956" y="4103"/>
                  </a:cubicBezTo>
                  <a:cubicBezTo>
                    <a:pt x="33346" y="3035"/>
                    <a:pt x="33950" y="2087"/>
                    <a:pt x="34693" y="1223"/>
                  </a:cubicBezTo>
                  <a:cubicBezTo>
                    <a:pt x="34798" y="1100"/>
                    <a:pt x="34432" y="1027"/>
                    <a:pt x="34336" y="1027"/>
                  </a:cubicBezTo>
                  <a:cubicBezTo>
                    <a:pt x="34330" y="1027"/>
                    <a:pt x="34325" y="1028"/>
                    <a:pt x="34321" y="1028"/>
                  </a:cubicBezTo>
                  <a:cubicBezTo>
                    <a:pt x="34300" y="1033"/>
                    <a:pt x="34279" y="1038"/>
                    <a:pt x="34258" y="1043"/>
                  </a:cubicBezTo>
                  <a:lnTo>
                    <a:pt x="34258" y="1043"/>
                  </a:lnTo>
                  <a:cubicBezTo>
                    <a:pt x="34254" y="1041"/>
                    <a:pt x="34251" y="1039"/>
                    <a:pt x="34247" y="1037"/>
                  </a:cubicBezTo>
                  <a:cubicBezTo>
                    <a:pt x="34244" y="1041"/>
                    <a:pt x="34241" y="1044"/>
                    <a:pt x="34238" y="1047"/>
                  </a:cubicBezTo>
                  <a:lnTo>
                    <a:pt x="34238" y="1047"/>
                  </a:lnTo>
                  <a:cubicBezTo>
                    <a:pt x="33136" y="1319"/>
                    <a:pt x="32277" y="2102"/>
                    <a:pt x="31144" y="2320"/>
                  </a:cubicBezTo>
                  <a:cubicBezTo>
                    <a:pt x="30326" y="2468"/>
                    <a:pt x="29379" y="2440"/>
                    <a:pt x="28700" y="3016"/>
                  </a:cubicBezTo>
                  <a:cubicBezTo>
                    <a:pt x="28255" y="3369"/>
                    <a:pt x="28078" y="3862"/>
                    <a:pt x="27846" y="4364"/>
                  </a:cubicBezTo>
                  <a:cubicBezTo>
                    <a:pt x="27372" y="5395"/>
                    <a:pt x="26991" y="5636"/>
                    <a:pt x="26099" y="6287"/>
                  </a:cubicBezTo>
                  <a:cubicBezTo>
                    <a:pt x="25189" y="6946"/>
                    <a:pt x="24789" y="7773"/>
                    <a:pt x="24557" y="8851"/>
                  </a:cubicBezTo>
                  <a:cubicBezTo>
                    <a:pt x="24250" y="10273"/>
                    <a:pt x="22652" y="11192"/>
                    <a:pt x="21612" y="12168"/>
                  </a:cubicBezTo>
                  <a:cubicBezTo>
                    <a:pt x="20655" y="13078"/>
                    <a:pt x="19976" y="14035"/>
                    <a:pt x="19335" y="15197"/>
                  </a:cubicBezTo>
                  <a:cubicBezTo>
                    <a:pt x="19047" y="15717"/>
                    <a:pt x="18936" y="15884"/>
                    <a:pt x="18350" y="16126"/>
                  </a:cubicBezTo>
                  <a:cubicBezTo>
                    <a:pt x="17979" y="16274"/>
                    <a:pt x="17561" y="16367"/>
                    <a:pt x="17180" y="16488"/>
                  </a:cubicBezTo>
                  <a:cubicBezTo>
                    <a:pt x="16529" y="16692"/>
                    <a:pt x="15879" y="16888"/>
                    <a:pt x="15229" y="17101"/>
                  </a:cubicBezTo>
                  <a:cubicBezTo>
                    <a:pt x="13989" y="17499"/>
                    <a:pt x="12770" y="17910"/>
                    <a:pt x="11588" y="18439"/>
                  </a:cubicBezTo>
                  <a:lnTo>
                    <a:pt x="11588" y="18439"/>
                  </a:lnTo>
                  <a:cubicBezTo>
                    <a:pt x="12437" y="16286"/>
                    <a:pt x="13518" y="14244"/>
                    <a:pt x="14876" y="12372"/>
                  </a:cubicBezTo>
                  <a:cubicBezTo>
                    <a:pt x="15480" y="11536"/>
                    <a:pt x="16344" y="10087"/>
                    <a:pt x="17282" y="9631"/>
                  </a:cubicBezTo>
                  <a:cubicBezTo>
                    <a:pt x="17932" y="9316"/>
                    <a:pt x="18871" y="9501"/>
                    <a:pt x="19595" y="9269"/>
                  </a:cubicBezTo>
                  <a:cubicBezTo>
                    <a:pt x="20264" y="9055"/>
                    <a:pt x="20766" y="8665"/>
                    <a:pt x="21166" y="8080"/>
                  </a:cubicBezTo>
                  <a:cubicBezTo>
                    <a:pt x="21500" y="7578"/>
                    <a:pt x="21704" y="7011"/>
                    <a:pt x="22188" y="6612"/>
                  </a:cubicBezTo>
                  <a:cubicBezTo>
                    <a:pt x="22541" y="6324"/>
                    <a:pt x="22959" y="6110"/>
                    <a:pt x="23349" y="5859"/>
                  </a:cubicBezTo>
                  <a:cubicBezTo>
                    <a:pt x="24139" y="5339"/>
                    <a:pt x="24520" y="4670"/>
                    <a:pt x="24835" y="3788"/>
                  </a:cubicBezTo>
                  <a:cubicBezTo>
                    <a:pt x="25263" y="2598"/>
                    <a:pt x="25644" y="1390"/>
                    <a:pt x="26053" y="183"/>
                  </a:cubicBezTo>
                  <a:cubicBezTo>
                    <a:pt x="26092" y="71"/>
                    <a:pt x="25831" y="0"/>
                    <a:pt x="257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1"/>
            <p:cNvSpPr/>
            <p:nvPr/>
          </p:nvSpPr>
          <p:spPr>
            <a:xfrm>
              <a:off x="3770025" y="3118550"/>
              <a:ext cx="358900" cy="81100"/>
            </a:xfrm>
            <a:custGeom>
              <a:rect b="b" l="l" r="r" t="t"/>
              <a:pathLst>
                <a:path extrusionOk="0" h="3244" w="14356">
                  <a:moveTo>
                    <a:pt x="14355" y="1"/>
                  </a:moveTo>
                  <a:lnTo>
                    <a:pt x="14355" y="1"/>
                  </a:lnTo>
                  <a:cubicBezTo>
                    <a:pt x="14114" y="196"/>
                    <a:pt x="13826" y="307"/>
                    <a:pt x="13538" y="419"/>
                  </a:cubicBezTo>
                  <a:cubicBezTo>
                    <a:pt x="13240" y="540"/>
                    <a:pt x="12952" y="633"/>
                    <a:pt x="12655" y="726"/>
                  </a:cubicBezTo>
                  <a:cubicBezTo>
                    <a:pt x="12070" y="911"/>
                    <a:pt x="11466" y="1069"/>
                    <a:pt x="10862" y="1209"/>
                  </a:cubicBezTo>
                  <a:cubicBezTo>
                    <a:pt x="9654" y="1487"/>
                    <a:pt x="8437" y="1748"/>
                    <a:pt x="7201" y="1887"/>
                  </a:cubicBezTo>
                  <a:cubicBezTo>
                    <a:pt x="6681" y="1942"/>
                    <a:pt x="6160" y="1984"/>
                    <a:pt x="5634" y="1984"/>
                  </a:cubicBezTo>
                  <a:cubicBezTo>
                    <a:pt x="5540" y="1984"/>
                    <a:pt x="5447" y="1983"/>
                    <a:pt x="5353" y="1980"/>
                  </a:cubicBezTo>
                  <a:lnTo>
                    <a:pt x="5120" y="1961"/>
                  </a:lnTo>
                  <a:lnTo>
                    <a:pt x="4907" y="1933"/>
                  </a:lnTo>
                  <a:cubicBezTo>
                    <a:pt x="4739" y="1915"/>
                    <a:pt x="4591" y="1896"/>
                    <a:pt x="4423" y="1887"/>
                  </a:cubicBezTo>
                  <a:cubicBezTo>
                    <a:pt x="4344" y="1882"/>
                    <a:pt x="4264" y="1880"/>
                    <a:pt x="4184" y="1880"/>
                  </a:cubicBezTo>
                  <a:cubicBezTo>
                    <a:pt x="3954" y="1880"/>
                    <a:pt x="3719" y="1899"/>
                    <a:pt x="3485" y="1933"/>
                  </a:cubicBezTo>
                  <a:cubicBezTo>
                    <a:pt x="2231" y="2101"/>
                    <a:pt x="1060" y="2602"/>
                    <a:pt x="1" y="3243"/>
                  </a:cubicBezTo>
                  <a:cubicBezTo>
                    <a:pt x="549" y="2937"/>
                    <a:pt x="1116" y="2686"/>
                    <a:pt x="1710" y="2491"/>
                  </a:cubicBezTo>
                  <a:cubicBezTo>
                    <a:pt x="2305" y="2286"/>
                    <a:pt x="2890" y="2128"/>
                    <a:pt x="3513" y="2054"/>
                  </a:cubicBezTo>
                  <a:cubicBezTo>
                    <a:pt x="3701" y="2036"/>
                    <a:pt x="3897" y="2030"/>
                    <a:pt x="4091" y="2030"/>
                  </a:cubicBezTo>
                  <a:cubicBezTo>
                    <a:pt x="4203" y="2030"/>
                    <a:pt x="4315" y="2032"/>
                    <a:pt x="4423" y="2036"/>
                  </a:cubicBezTo>
                  <a:cubicBezTo>
                    <a:pt x="4581" y="2036"/>
                    <a:pt x="4730" y="2073"/>
                    <a:pt x="4879" y="2082"/>
                  </a:cubicBezTo>
                  <a:lnTo>
                    <a:pt x="5111" y="2119"/>
                  </a:lnTo>
                  <a:lnTo>
                    <a:pt x="5343" y="2138"/>
                  </a:lnTo>
                  <a:cubicBezTo>
                    <a:pt x="5496" y="2147"/>
                    <a:pt x="5648" y="2151"/>
                    <a:pt x="5800" y="2151"/>
                  </a:cubicBezTo>
                  <a:cubicBezTo>
                    <a:pt x="6275" y="2151"/>
                    <a:pt x="6746" y="2111"/>
                    <a:pt x="7211" y="2054"/>
                  </a:cubicBezTo>
                  <a:cubicBezTo>
                    <a:pt x="8456" y="1896"/>
                    <a:pt x="9673" y="1655"/>
                    <a:pt x="10881" y="1339"/>
                  </a:cubicBezTo>
                  <a:cubicBezTo>
                    <a:pt x="11494" y="1172"/>
                    <a:pt x="12079" y="1004"/>
                    <a:pt x="12674" y="800"/>
                  </a:cubicBezTo>
                  <a:cubicBezTo>
                    <a:pt x="12962" y="698"/>
                    <a:pt x="13259" y="596"/>
                    <a:pt x="13547" y="465"/>
                  </a:cubicBezTo>
                  <a:cubicBezTo>
                    <a:pt x="13835" y="335"/>
                    <a:pt x="14123" y="215"/>
                    <a:pt x="143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1"/>
            <p:cNvSpPr/>
            <p:nvPr/>
          </p:nvSpPr>
          <p:spPr>
            <a:xfrm>
              <a:off x="3679225" y="3412375"/>
              <a:ext cx="292225" cy="32325"/>
            </a:xfrm>
            <a:custGeom>
              <a:rect b="b" l="l" r="r" t="t"/>
              <a:pathLst>
                <a:path extrusionOk="0" h="1293" w="11689">
                  <a:moveTo>
                    <a:pt x="0" y="1"/>
                  </a:moveTo>
                  <a:lnTo>
                    <a:pt x="0" y="1"/>
                  </a:lnTo>
                  <a:cubicBezTo>
                    <a:pt x="753" y="642"/>
                    <a:pt x="1673" y="1162"/>
                    <a:pt x="2732" y="1283"/>
                  </a:cubicBezTo>
                  <a:cubicBezTo>
                    <a:pt x="2815" y="1289"/>
                    <a:pt x="2901" y="1292"/>
                    <a:pt x="2987" y="1292"/>
                  </a:cubicBezTo>
                  <a:cubicBezTo>
                    <a:pt x="3159" y="1292"/>
                    <a:pt x="3333" y="1280"/>
                    <a:pt x="3494" y="1255"/>
                  </a:cubicBezTo>
                  <a:cubicBezTo>
                    <a:pt x="3735" y="1218"/>
                    <a:pt x="3995" y="1171"/>
                    <a:pt x="4237" y="1125"/>
                  </a:cubicBezTo>
                  <a:lnTo>
                    <a:pt x="5714" y="818"/>
                  </a:lnTo>
                  <a:cubicBezTo>
                    <a:pt x="6197" y="707"/>
                    <a:pt x="6690" y="605"/>
                    <a:pt x="7191" y="558"/>
                  </a:cubicBezTo>
                  <a:cubicBezTo>
                    <a:pt x="7433" y="540"/>
                    <a:pt x="7693" y="521"/>
                    <a:pt x="7935" y="521"/>
                  </a:cubicBezTo>
                  <a:cubicBezTo>
                    <a:pt x="8065" y="521"/>
                    <a:pt x="8176" y="540"/>
                    <a:pt x="8306" y="549"/>
                  </a:cubicBezTo>
                  <a:lnTo>
                    <a:pt x="8678" y="586"/>
                  </a:lnTo>
                  <a:cubicBezTo>
                    <a:pt x="9018" y="615"/>
                    <a:pt x="9360" y="629"/>
                    <a:pt x="9704" y="629"/>
                  </a:cubicBezTo>
                  <a:cubicBezTo>
                    <a:pt x="10367" y="629"/>
                    <a:pt x="11034" y="575"/>
                    <a:pt x="11688" y="465"/>
                  </a:cubicBezTo>
                  <a:lnTo>
                    <a:pt x="11688" y="465"/>
                  </a:lnTo>
                  <a:cubicBezTo>
                    <a:pt x="11186" y="512"/>
                    <a:pt x="10685" y="540"/>
                    <a:pt x="10183" y="540"/>
                  </a:cubicBezTo>
                  <a:cubicBezTo>
                    <a:pt x="10119" y="541"/>
                    <a:pt x="10056" y="541"/>
                    <a:pt x="9992" y="541"/>
                  </a:cubicBezTo>
                  <a:cubicBezTo>
                    <a:pt x="9556" y="541"/>
                    <a:pt x="9125" y="514"/>
                    <a:pt x="8687" y="465"/>
                  </a:cubicBezTo>
                  <a:cubicBezTo>
                    <a:pt x="8375" y="425"/>
                    <a:pt x="8055" y="402"/>
                    <a:pt x="7738" y="402"/>
                  </a:cubicBezTo>
                  <a:cubicBezTo>
                    <a:pt x="7545" y="402"/>
                    <a:pt x="7353" y="411"/>
                    <a:pt x="7164" y="428"/>
                  </a:cubicBezTo>
                  <a:cubicBezTo>
                    <a:pt x="6653" y="475"/>
                    <a:pt x="6160" y="568"/>
                    <a:pt x="5668" y="679"/>
                  </a:cubicBezTo>
                  <a:lnTo>
                    <a:pt x="4190" y="1004"/>
                  </a:lnTo>
                  <a:cubicBezTo>
                    <a:pt x="3773" y="1085"/>
                    <a:pt x="3341" y="1179"/>
                    <a:pt x="2913" y="1179"/>
                  </a:cubicBezTo>
                  <a:cubicBezTo>
                    <a:pt x="2847" y="1179"/>
                    <a:pt x="2780" y="1176"/>
                    <a:pt x="2713" y="1171"/>
                  </a:cubicBezTo>
                  <a:cubicBezTo>
                    <a:pt x="2221" y="1144"/>
                    <a:pt x="1747" y="976"/>
                    <a:pt x="1292" y="772"/>
                  </a:cubicBezTo>
                  <a:cubicBezTo>
                    <a:pt x="836" y="558"/>
                    <a:pt x="409" y="30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1"/>
            <p:cNvSpPr/>
            <p:nvPr/>
          </p:nvSpPr>
          <p:spPr>
            <a:xfrm>
              <a:off x="3419775" y="3488575"/>
              <a:ext cx="244600" cy="45300"/>
            </a:xfrm>
            <a:custGeom>
              <a:rect b="b" l="l" r="r" t="t"/>
              <a:pathLst>
                <a:path extrusionOk="0" h="1812" w="9784">
                  <a:moveTo>
                    <a:pt x="0" y="0"/>
                  </a:moveTo>
                  <a:lnTo>
                    <a:pt x="0" y="0"/>
                  </a:lnTo>
                  <a:cubicBezTo>
                    <a:pt x="762" y="335"/>
                    <a:pt x="1552" y="623"/>
                    <a:pt x="2351" y="836"/>
                  </a:cubicBezTo>
                  <a:cubicBezTo>
                    <a:pt x="2760" y="948"/>
                    <a:pt x="3169" y="1041"/>
                    <a:pt x="3596" y="1078"/>
                  </a:cubicBezTo>
                  <a:cubicBezTo>
                    <a:pt x="4014" y="1096"/>
                    <a:pt x="4423" y="1124"/>
                    <a:pt x="4841" y="1162"/>
                  </a:cubicBezTo>
                  <a:cubicBezTo>
                    <a:pt x="5658" y="1217"/>
                    <a:pt x="6504" y="1310"/>
                    <a:pt x="7322" y="1403"/>
                  </a:cubicBezTo>
                  <a:cubicBezTo>
                    <a:pt x="7740" y="1450"/>
                    <a:pt x="8158" y="1505"/>
                    <a:pt x="8567" y="1561"/>
                  </a:cubicBezTo>
                  <a:cubicBezTo>
                    <a:pt x="8975" y="1626"/>
                    <a:pt x="9393" y="1673"/>
                    <a:pt x="9784" y="1812"/>
                  </a:cubicBezTo>
                  <a:cubicBezTo>
                    <a:pt x="9598" y="1700"/>
                    <a:pt x="9393" y="1673"/>
                    <a:pt x="9198" y="1607"/>
                  </a:cubicBezTo>
                  <a:cubicBezTo>
                    <a:pt x="8985" y="1561"/>
                    <a:pt x="8790" y="1515"/>
                    <a:pt x="8576" y="1487"/>
                  </a:cubicBezTo>
                  <a:cubicBezTo>
                    <a:pt x="8158" y="1412"/>
                    <a:pt x="7749" y="1338"/>
                    <a:pt x="7340" y="1282"/>
                  </a:cubicBezTo>
                  <a:cubicBezTo>
                    <a:pt x="6513" y="1171"/>
                    <a:pt x="5686" y="1078"/>
                    <a:pt x="4850" y="1004"/>
                  </a:cubicBezTo>
                  <a:cubicBezTo>
                    <a:pt x="4432" y="966"/>
                    <a:pt x="4005" y="957"/>
                    <a:pt x="3596" y="939"/>
                  </a:cubicBezTo>
                  <a:cubicBezTo>
                    <a:pt x="3187" y="911"/>
                    <a:pt x="2788" y="818"/>
                    <a:pt x="2379" y="725"/>
                  </a:cubicBezTo>
                  <a:cubicBezTo>
                    <a:pt x="1979" y="632"/>
                    <a:pt x="1580" y="520"/>
                    <a:pt x="1180" y="390"/>
                  </a:cubicBezTo>
                  <a:cubicBezTo>
                    <a:pt x="781" y="279"/>
                    <a:pt x="391" y="14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1"/>
            <p:cNvSpPr/>
            <p:nvPr/>
          </p:nvSpPr>
          <p:spPr>
            <a:xfrm>
              <a:off x="3710575" y="2902075"/>
              <a:ext cx="202575" cy="189325"/>
            </a:xfrm>
            <a:custGeom>
              <a:rect b="b" l="l" r="r" t="t"/>
              <a:pathLst>
                <a:path extrusionOk="0" h="7573" w="8103">
                  <a:moveTo>
                    <a:pt x="8102" y="1"/>
                  </a:moveTo>
                  <a:cubicBezTo>
                    <a:pt x="7731" y="289"/>
                    <a:pt x="7377" y="568"/>
                    <a:pt x="6987" y="846"/>
                  </a:cubicBezTo>
                  <a:cubicBezTo>
                    <a:pt x="6606" y="1125"/>
                    <a:pt x="6235" y="1394"/>
                    <a:pt x="5844" y="1645"/>
                  </a:cubicBezTo>
                  <a:cubicBezTo>
                    <a:pt x="5640" y="1775"/>
                    <a:pt x="5445" y="1887"/>
                    <a:pt x="5250" y="2008"/>
                  </a:cubicBezTo>
                  <a:cubicBezTo>
                    <a:pt x="5055" y="2110"/>
                    <a:pt x="4822" y="2231"/>
                    <a:pt x="4637" y="2370"/>
                  </a:cubicBezTo>
                  <a:cubicBezTo>
                    <a:pt x="4246" y="2658"/>
                    <a:pt x="3940" y="3020"/>
                    <a:pt x="3643" y="3392"/>
                  </a:cubicBezTo>
                  <a:cubicBezTo>
                    <a:pt x="3076" y="4135"/>
                    <a:pt x="2565" y="4906"/>
                    <a:pt x="1989" y="5640"/>
                  </a:cubicBezTo>
                  <a:cubicBezTo>
                    <a:pt x="1710" y="6003"/>
                    <a:pt x="1403" y="6365"/>
                    <a:pt x="1078" y="6700"/>
                  </a:cubicBezTo>
                  <a:cubicBezTo>
                    <a:pt x="753" y="7025"/>
                    <a:pt x="419" y="7359"/>
                    <a:pt x="1" y="7573"/>
                  </a:cubicBezTo>
                  <a:cubicBezTo>
                    <a:pt x="223" y="7489"/>
                    <a:pt x="419" y="7350"/>
                    <a:pt x="595" y="7248"/>
                  </a:cubicBezTo>
                  <a:cubicBezTo>
                    <a:pt x="781" y="7090"/>
                    <a:pt x="948" y="6941"/>
                    <a:pt x="1125" y="6783"/>
                  </a:cubicBezTo>
                  <a:cubicBezTo>
                    <a:pt x="1459" y="6439"/>
                    <a:pt x="1775" y="6096"/>
                    <a:pt x="2082" y="5733"/>
                  </a:cubicBezTo>
                  <a:cubicBezTo>
                    <a:pt x="2686" y="5018"/>
                    <a:pt x="3206" y="4228"/>
                    <a:pt x="3773" y="3494"/>
                  </a:cubicBezTo>
                  <a:cubicBezTo>
                    <a:pt x="4061" y="3132"/>
                    <a:pt x="4367" y="2770"/>
                    <a:pt x="4730" y="2491"/>
                  </a:cubicBezTo>
                  <a:cubicBezTo>
                    <a:pt x="4915" y="2351"/>
                    <a:pt x="5110" y="2249"/>
                    <a:pt x="5315" y="2138"/>
                  </a:cubicBezTo>
                  <a:cubicBezTo>
                    <a:pt x="5519" y="2017"/>
                    <a:pt x="5724" y="1887"/>
                    <a:pt x="5910" y="1748"/>
                  </a:cubicBezTo>
                  <a:cubicBezTo>
                    <a:pt x="6681" y="1218"/>
                    <a:pt x="7405" y="623"/>
                    <a:pt x="8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1"/>
            <p:cNvSpPr/>
            <p:nvPr/>
          </p:nvSpPr>
          <p:spPr>
            <a:xfrm>
              <a:off x="3494800" y="2872350"/>
              <a:ext cx="207200" cy="199775"/>
            </a:xfrm>
            <a:custGeom>
              <a:rect b="b" l="l" r="r" t="t"/>
              <a:pathLst>
                <a:path extrusionOk="0" h="7991" w="8288">
                  <a:moveTo>
                    <a:pt x="8288" y="1"/>
                  </a:moveTo>
                  <a:cubicBezTo>
                    <a:pt x="7544" y="642"/>
                    <a:pt x="6820" y="1292"/>
                    <a:pt x="6151" y="1989"/>
                  </a:cubicBezTo>
                  <a:cubicBezTo>
                    <a:pt x="5807" y="2333"/>
                    <a:pt x="5473" y="2695"/>
                    <a:pt x="5203" y="3113"/>
                  </a:cubicBezTo>
                  <a:cubicBezTo>
                    <a:pt x="4952" y="3522"/>
                    <a:pt x="4674" y="3912"/>
                    <a:pt x="4367" y="4284"/>
                  </a:cubicBezTo>
                  <a:cubicBezTo>
                    <a:pt x="3782" y="5027"/>
                    <a:pt x="3057" y="5705"/>
                    <a:pt x="2174" y="6086"/>
                  </a:cubicBezTo>
                  <a:cubicBezTo>
                    <a:pt x="1273" y="6486"/>
                    <a:pt x="511" y="7164"/>
                    <a:pt x="0" y="7991"/>
                  </a:cubicBezTo>
                  <a:cubicBezTo>
                    <a:pt x="279" y="7601"/>
                    <a:pt x="623" y="7247"/>
                    <a:pt x="994" y="6941"/>
                  </a:cubicBezTo>
                  <a:cubicBezTo>
                    <a:pt x="1366" y="6634"/>
                    <a:pt x="1784" y="6393"/>
                    <a:pt x="2221" y="6207"/>
                  </a:cubicBezTo>
                  <a:cubicBezTo>
                    <a:pt x="3150" y="5826"/>
                    <a:pt x="3884" y="5129"/>
                    <a:pt x="4497" y="4377"/>
                  </a:cubicBezTo>
                  <a:cubicBezTo>
                    <a:pt x="4804" y="3996"/>
                    <a:pt x="5082" y="3605"/>
                    <a:pt x="5333" y="3178"/>
                  </a:cubicBezTo>
                  <a:cubicBezTo>
                    <a:pt x="5593" y="2779"/>
                    <a:pt x="5919" y="2426"/>
                    <a:pt x="6244" y="2063"/>
                  </a:cubicBezTo>
                  <a:cubicBezTo>
                    <a:pt x="6569" y="1710"/>
                    <a:pt x="6913" y="1357"/>
                    <a:pt x="7247" y="1023"/>
                  </a:cubicBezTo>
                  <a:cubicBezTo>
                    <a:pt x="7591" y="670"/>
                    <a:pt x="7935" y="335"/>
                    <a:pt x="8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1"/>
            <p:cNvSpPr/>
            <p:nvPr/>
          </p:nvSpPr>
          <p:spPr>
            <a:xfrm>
              <a:off x="3367750" y="3163850"/>
              <a:ext cx="48800" cy="82025"/>
            </a:xfrm>
            <a:custGeom>
              <a:rect b="b" l="l" r="r" t="t"/>
              <a:pathLst>
                <a:path extrusionOk="0" h="3281" w="1952">
                  <a:moveTo>
                    <a:pt x="1951" y="1"/>
                  </a:moveTo>
                  <a:cubicBezTo>
                    <a:pt x="1738" y="242"/>
                    <a:pt x="1552" y="512"/>
                    <a:pt x="1375" y="772"/>
                  </a:cubicBezTo>
                  <a:cubicBezTo>
                    <a:pt x="1189" y="1032"/>
                    <a:pt x="1031" y="1301"/>
                    <a:pt x="855" y="1571"/>
                  </a:cubicBezTo>
                  <a:cubicBezTo>
                    <a:pt x="697" y="1840"/>
                    <a:pt x="530" y="2119"/>
                    <a:pt x="381" y="2398"/>
                  </a:cubicBezTo>
                  <a:cubicBezTo>
                    <a:pt x="232" y="2686"/>
                    <a:pt x="75" y="2964"/>
                    <a:pt x="0" y="3280"/>
                  </a:cubicBezTo>
                  <a:cubicBezTo>
                    <a:pt x="65" y="3122"/>
                    <a:pt x="149" y="3002"/>
                    <a:pt x="232" y="2862"/>
                  </a:cubicBezTo>
                  <a:cubicBezTo>
                    <a:pt x="307" y="2723"/>
                    <a:pt x="400" y="2583"/>
                    <a:pt x="483" y="2453"/>
                  </a:cubicBezTo>
                  <a:lnTo>
                    <a:pt x="994" y="1654"/>
                  </a:lnTo>
                  <a:cubicBezTo>
                    <a:pt x="1162" y="1385"/>
                    <a:pt x="1319" y="1116"/>
                    <a:pt x="1487" y="837"/>
                  </a:cubicBezTo>
                  <a:cubicBezTo>
                    <a:pt x="1645" y="558"/>
                    <a:pt x="1803" y="279"/>
                    <a:pt x="19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1"/>
            <p:cNvSpPr/>
            <p:nvPr/>
          </p:nvSpPr>
          <p:spPr>
            <a:xfrm>
              <a:off x="3357750" y="3212400"/>
              <a:ext cx="19550" cy="41825"/>
            </a:xfrm>
            <a:custGeom>
              <a:rect b="b" l="l" r="r" t="t"/>
              <a:pathLst>
                <a:path extrusionOk="0" h="1673" w="782">
                  <a:moveTo>
                    <a:pt x="781" y="0"/>
                  </a:moveTo>
                  <a:lnTo>
                    <a:pt x="781" y="0"/>
                  </a:lnTo>
                  <a:cubicBezTo>
                    <a:pt x="577" y="242"/>
                    <a:pt x="419" y="511"/>
                    <a:pt x="279" y="790"/>
                  </a:cubicBezTo>
                  <a:cubicBezTo>
                    <a:pt x="159" y="1069"/>
                    <a:pt x="29" y="1357"/>
                    <a:pt x="1" y="1673"/>
                  </a:cubicBezTo>
                  <a:lnTo>
                    <a:pt x="224" y="1264"/>
                  </a:lnTo>
                  <a:cubicBezTo>
                    <a:pt x="298" y="1134"/>
                    <a:pt x="363" y="995"/>
                    <a:pt x="437" y="855"/>
                  </a:cubicBezTo>
                  <a:cubicBezTo>
                    <a:pt x="558" y="576"/>
                    <a:pt x="688" y="298"/>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1"/>
            <p:cNvSpPr/>
            <p:nvPr/>
          </p:nvSpPr>
          <p:spPr>
            <a:xfrm>
              <a:off x="3577950" y="3178950"/>
              <a:ext cx="44375" cy="54600"/>
            </a:xfrm>
            <a:custGeom>
              <a:rect b="b" l="l" r="r" t="t"/>
              <a:pathLst>
                <a:path extrusionOk="0" h="2184" w="1775">
                  <a:moveTo>
                    <a:pt x="1775" y="1"/>
                  </a:moveTo>
                  <a:cubicBezTo>
                    <a:pt x="1571" y="131"/>
                    <a:pt x="1385" y="279"/>
                    <a:pt x="1218" y="456"/>
                  </a:cubicBezTo>
                  <a:cubicBezTo>
                    <a:pt x="1050" y="614"/>
                    <a:pt x="892" y="800"/>
                    <a:pt x="753" y="985"/>
                  </a:cubicBezTo>
                  <a:cubicBezTo>
                    <a:pt x="465" y="1357"/>
                    <a:pt x="205" y="1756"/>
                    <a:pt x="0" y="2184"/>
                  </a:cubicBezTo>
                  <a:cubicBezTo>
                    <a:pt x="298" y="1840"/>
                    <a:pt x="595" y="1450"/>
                    <a:pt x="892" y="1097"/>
                  </a:cubicBezTo>
                  <a:cubicBezTo>
                    <a:pt x="1032" y="911"/>
                    <a:pt x="1180" y="725"/>
                    <a:pt x="1320" y="539"/>
                  </a:cubicBezTo>
                  <a:cubicBezTo>
                    <a:pt x="1459" y="354"/>
                    <a:pt x="1608" y="168"/>
                    <a:pt x="17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1"/>
            <p:cNvSpPr/>
            <p:nvPr/>
          </p:nvSpPr>
          <p:spPr>
            <a:xfrm>
              <a:off x="3632775" y="3152250"/>
              <a:ext cx="19750" cy="13725"/>
            </a:xfrm>
            <a:custGeom>
              <a:rect b="b" l="l" r="r" t="t"/>
              <a:pathLst>
                <a:path extrusionOk="0" h="549" w="790">
                  <a:moveTo>
                    <a:pt x="790" y="0"/>
                  </a:moveTo>
                  <a:lnTo>
                    <a:pt x="790" y="0"/>
                  </a:lnTo>
                  <a:cubicBezTo>
                    <a:pt x="623" y="37"/>
                    <a:pt x="474" y="121"/>
                    <a:pt x="353" y="214"/>
                  </a:cubicBezTo>
                  <a:cubicBezTo>
                    <a:pt x="223" y="307"/>
                    <a:pt x="93" y="409"/>
                    <a:pt x="0" y="548"/>
                  </a:cubicBezTo>
                  <a:cubicBezTo>
                    <a:pt x="158" y="502"/>
                    <a:pt x="316" y="427"/>
                    <a:pt x="446" y="335"/>
                  </a:cubicBezTo>
                  <a:cubicBezTo>
                    <a:pt x="567" y="242"/>
                    <a:pt x="697" y="139"/>
                    <a:pt x="7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1"/>
            <p:cNvSpPr/>
            <p:nvPr/>
          </p:nvSpPr>
          <p:spPr>
            <a:xfrm>
              <a:off x="3279475" y="3270925"/>
              <a:ext cx="283175" cy="115700"/>
            </a:xfrm>
            <a:custGeom>
              <a:rect b="b" l="l" r="r" t="t"/>
              <a:pathLst>
                <a:path extrusionOk="0" h="4628" w="11327">
                  <a:moveTo>
                    <a:pt x="11326" y="1"/>
                  </a:moveTo>
                  <a:lnTo>
                    <a:pt x="11326" y="1"/>
                  </a:lnTo>
                  <a:cubicBezTo>
                    <a:pt x="10323" y="186"/>
                    <a:pt x="9310" y="419"/>
                    <a:pt x="8335" y="725"/>
                  </a:cubicBezTo>
                  <a:cubicBezTo>
                    <a:pt x="7350" y="1013"/>
                    <a:pt x="6383" y="1366"/>
                    <a:pt x="5436" y="1757"/>
                  </a:cubicBezTo>
                  <a:cubicBezTo>
                    <a:pt x="4497" y="2156"/>
                    <a:pt x="3550" y="2584"/>
                    <a:pt x="2649" y="3057"/>
                  </a:cubicBezTo>
                  <a:cubicBezTo>
                    <a:pt x="1729" y="3531"/>
                    <a:pt x="846" y="4042"/>
                    <a:pt x="1" y="4628"/>
                  </a:cubicBezTo>
                  <a:cubicBezTo>
                    <a:pt x="883" y="4107"/>
                    <a:pt x="1785" y="3615"/>
                    <a:pt x="2695" y="3169"/>
                  </a:cubicBezTo>
                  <a:cubicBezTo>
                    <a:pt x="3596" y="2723"/>
                    <a:pt x="4525" y="2286"/>
                    <a:pt x="5482" y="1905"/>
                  </a:cubicBezTo>
                  <a:cubicBezTo>
                    <a:pt x="5956" y="1701"/>
                    <a:pt x="6430" y="1524"/>
                    <a:pt x="6913" y="1339"/>
                  </a:cubicBezTo>
                  <a:cubicBezTo>
                    <a:pt x="7396" y="1171"/>
                    <a:pt x="7870" y="986"/>
                    <a:pt x="8362" y="837"/>
                  </a:cubicBezTo>
                  <a:lnTo>
                    <a:pt x="9096" y="605"/>
                  </a:lnTo>
                  <a:lnTo>
                    <a:pt x="9840" y="400"/>
                  </a:lnTo>
                  <a:cubicBezTo>
                    <a:pt x="10323" y="233"/>
                    <a:pt x="10825" y="140"/>
                    <a:pt x="11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1"/>
            <p:cNvSpPr/>
            <p:nvPr/>
          </p:nvSpPr>
          <p:spPr>
            <a:xfrm>
              <a:off x="3271350" y="3417025"/>
              <a:ext cx="120800" cy="66450"/>
            </a:xfrm>
            <a:custGeom>
              <a:rect b="b" l="l" r="r" t="t"/>
              <a:pathLst>
                <a:path extrusionOk="0" h="2658" w="4832">
                  <a:moveTo>
                    <a:pt x="0" y="1"/>
                  </a:moveTo>
                  <a:lnTo>
                    <a:pt x="0" y="1"/>
                  </a:lnTo>
                  <a:cubicBezTo>
                    <a:pt x="363" y="307"/>
                    <a:pt x="734" y="586"/>
                    <a:pt x="1088" y="827"/>
                  </a:cubicBezTo>
                  <a:cubicBezTo>
                    <a:pt x="1478" y="1097"/>
                    <a:pt x="1868" y="1338"/>
                    <a:pt x="2267" y="1580"/>
                  </a:cubicBezTo>
                  <a:cubicBezTo>
                    <a:pt x="2667" y="1812"/>
                    <a:pt x="3076" y="2035"/>
                    <a:pt x="3503" y="2221"/>
                  </a:cubicBezTo>
                  <a:cubicBezTo>
                    <a:pt x="3940" y="2407"/>
                    <a:pt x="4376" y="2583"/>
                    <a:pt x="4832" y="2658"/>
                  </a:cubicBezTo>
                  <a:cubicBezTo>
                    <a:pt x="4386" y="2518"/>
                    <a:pt x="3968" y="2323"/>
                    <a:pt x="3568" y="2119"/>
                  </a:cubicBezTo>
                  <a:cubicBezTo>
                    <a:pt x="3159" y="1915"/>
                    <a:pt x="2751" y="1682"/>
                    <a:pt x="2360" y="1450"/>
                  </a:cubicBezTo>
                  <a:cubicBezTo>
                    <a:pt x="1952" y="1218"/>
                    <a:pt x="1571" y="976"/>
                    <a:pt x="1171" y="73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1"/>
            <p:cNvSpPr/>
            <p:nvPr/>
          </p:nvSpPr>
          <p:spPr>
            <a:xfrm>
              <a:off x="3178675" y="3427025"/>
              <a:ext cx="43700" cy="40650"/>
            </a:xfrm>
            <a:custGeom>
              <a:rect b="b" l="l" r="r" t="t"/>
              <a:pathLst>
                <a:path extrusionOk="0" h="1626" w="1748">
                  <a:moveTo>
                    <a:pt x="1747" y="0"/>
                  </a:moveTo>
                  <a:lnTo>
                    <a:pt x="1747" y="0"/>
                  </a:lnTo>
                  <a:cubicBezTo>
                    <a:pt x="1403" y="214"/>
                    <a:pt x="1106" y="483"/>
                    <a:pt x="818" y="753"/>
                  </a:cubicBezTo>
                  <a:cubicBezTo>
                    <a:pt x="521" y="1013"/>
                    <a:pt x="242" y="1310"/>
                    <a:pt x="0" y="1626"/>
                  </a:cubicBezTo>
                  <a:cubicBezTo>
                    <a:pt x="335" y="1403"/>
                    <a:pt x="641" y="1134"/>
                    <a:pt x="930" y="864"/>
                  </a:cubicBezTo>
                  <a:cubicBezTo>
                    <a:pt x="1218" y="604"/>
                    <a:pt x="1496" y="307"/>
                    <a:pt x="17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1"/>
            <p:cNvSpPr/>
            <p:nvPr/>
          </p:nvSpPr>
          <p:spPr>
            <a:xfrm>
              <a:off x="3148475" y="3461850"/>
              <a:ext cx="23025" cy="22550"/>
            </a:xfrm>
            <a:custGeom>
              <a:rect b="b" l="l" r="r" t="t"/>
              <a:pathLst>
                <a:path extrusionOk="0" h="902" w="921">
                  <a:moveTo>
                    <a:pt x="920" y="1"/>
                  </a:moveTo>
                  <a:lnTo>
                    <a:pt x="920" y="1"/>
                  </a:lnTo>
                  <a:cubicBezTo>
                    <a:pt x="725" y="103"/>
                    <a:pt x="558" y="242"/>
                    <a:pt x="409" y="391"/>
                  </a:cubicBezTo>
                  <a:cubicBezTo>
                    <a:pt x="261" y="540"/>
                    <a:pt x="103" y="707"/>
                    <a:pt x="1" y="902"/>
                  </a:cubicBezTo>
                  <a:cubicBezTo>
                    <a:pt x="196" y="800"/>
                    <a:pt x="363" y="660"/>
                    <a:pt x="512" y="512"/>
                  </a:cubicBezTo>
                  <a:cubicBezTo>
                    <a:pt x="660" y="354"/>
                    <a:pt x="818" y="196"/>
                    <a:pt x="9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1"/>
            <p:cNvSpPr/>
            <p:nvPr/>
          </p:nvSpPr>
          <p:spPr>
            <a:xfrm>
              <a:off x="3593275" y="2947850"/>
              <a:ext cx="4675" cy="45775"/>
            </a:xfrm>
            <a:custGeom>
              <a:rect b="b" l="l" r="r" t="t"/>
              <a:pathLst>
                <a:path extrusionOk="0" h="1831" w="187">
                  <a:moveTo>
                    <a:pt x="140" y="0"/>
                  </a:moveTo>
                  <a:cubicBezTo>
                    <a:pt x="56" y="307"/>
                    <a:pt x="38" y="604"/>
                    <a:pt x="10" y="920"/>
                  </a:cubicBezTo>
                  <a:cubicBezTo>
                    <a:pt x="1" y="1217"/>
                    <a:pt x="1" y="1524"/>
                    <a:pt x="47" y="1830"/>
                  </a:cubicBezTo>
                  <a:cubicBezTo>
                    <a:pt x="131" y="1533"/>
                    <a:pt x="149" y="1217"/>
                    <a:pt x="177" y="920"/>
                  </a:cubicBezTo>
                  <a:cubicBezTo>
                    <a:pt x="186" y="613"/>
                    <a:pt x="186" y="31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1"/>
            <p:cNvSpPr/>
            <p:nvPr/>
          </p:nvSpPr>
          <p:spPr>
            <a:xfrm>
              <a:off x="3550300" y="3024850"/>
              <a:ext cx="28125" cy="4900"/>
            </a:xfrm>
            <a:custGeom>
              <a:rect b="b" l="l" r="r" t="t"/>
              <a:pathLst>
                <a:path extrusionOk="0" h="196" w="1125">
                  <a:moveTo>
                    <a:pt x="288" y="0"/>
                  </a:moveTo>
                  <a:cubicBezTo>
                    <a:pt x="194" y="0"/>
                    <a:pt x="98" y="9"/>
                    <a:pt x="1" y="33"/>
                  </a:cubicBezTo>
                  <a:cubicBezTo>
                    <a:pt x="187" y="116"/>
                    <a:pt x="372" y="153"/>
                    <a:pt x="558" y="172"/>
                  </a:cubicBezTo>
                  <a:cubicBezTo>
                    <a:pt x="651" y="186"/>
                    <a:pt x="744" y="195"/>
                    <a:pt x="838" y="195"/>
                  </a:cubicBezTo>
                  <a:cubicBezTo>
                    <a:pt x="932" y="195"/>
                    <a:pt x="1027" y="186"/>
                    <a:pt x="1125" y="163"/>
                  </a:cubicBezTo>
                  <a:cubicBezTo>
                    <a:pt x="939" y="79"/>
                    <a:pt x="753" y="42"/>
                    <a:pt x="568" y="23"/>
                  </a:cubicBezTo>
                  <a:cubicBezTo>
                    <a:pt x="475" y="9"/>
                    <a:pt x="382"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1"/>
            <p:cNvSpPr/>
            <p:nvPr/>
          </p:nvSpPr>
          <p:spPr>
            <a:xfrm>
              <a:off x="3789550" y="2963625"/>
              <a:ext cx="10700" cy="41375"/>
            </a:xfrm>
            <a:custGeom>
              <a:rect b="b" l="l" r="r" t="t"/>
              <a:pathLst>
                <a:path extrusionOk="0" h="1655" w="428">
                  <a:moveTo>
                    <a:pt x="428" y="1"/>
                  </a:moveTo>
                  <a:cubicBezTo>
                    <a:pt x="307" y="261"/>
                    <a:pt x="214" y="530"/>
                    <a:pt x="140" y="809"/>
                  </a:cubicBezTo>
                  <a:cubicBezTo>
                    <a:pt x="75" y="1088"/>
                    <a:pt x="10" y="1367"/>
                    <a:pt x="0" y="1655"/>
                  </a:cubicBezTo>
                  <a:cubicBezTo>
                    <a:pt x="130" y="1395"/>
                    <a:pt x="223" y="1125"/>
                    <a:pt x="288" y="846"/>
                  </a:cubicBezTo>
                  <a:cubicBezTo>
                    <a:pt x="363" y="568"/>
                    <a:pt x="419" y="28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1"/>
            <p:cNvSpPr/>
            <p:nvPr/>
          </p:nvSpPr>
          <p:spPr>
            <a:xfrm>
              <a:off x="3760525" y="3040550"/>
              <a:ext cx="40650" cy="5325"/>
            </a:xfrm>
            <a:custGeom>
              <a:rect b="b" l="l" r="r" t="t"/>
              <a:pathLst>
                <a:path extrusionOk="0" h="213" w="1626">
                  <a:moveTo>
                    <a:pt x="1249" y="0"/>
                  </a:moveTo>
                  <a:cubicBezTo>
                    <a:pt x="1097" y="0"/>
                    <a:pt x="947" y="8"/>
                    <a:pt x="799" y="18"/>
                  </a:cubicBezTo>
                  <a:cubicBezTo>
                    <a:pt x="539" y="55"/>
                    <a:pt x="269" y="92"/>
                    <a:pt x="0" y="185"/>
                  </a:cubicBezTo>
                  <a:cubicBezTo>
                    <a:pt x="139" y="204"/>
                    <a:pt x="279" y="213"/>
                    <a:pt x="417" y="213"/>
                  </a:cubicBezTo>
                  <a:cubicBezTo>
                    <a:pt x="555" y="213"/>
                    <a:pt x="692" y="204"/>
                    <a:pt x="827" y="185"/>
                  </a:cubicBezTo>
                  <a:cubicBezTo>
                    <a:pt x="1096" y="148"/>
                    <a:pt x="1357" y="111"/>
                    <a:pt x="1626" y="18"/>
                  </a:cubicBezTo>
                  <a:cubicBezTo>
                    <a:pt x="1500" y="5"/>
                    <a:pt x="1374" y="0"/>
                    <a:pt x="1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1"/>
            <p:cNvSpPr/>
            <p:nvPr/>
          </p:nvSpPr>
          <p:spPr>
            <a:xfrm>
              <a:off x="3926825" y="3140400"/>
              <a:ext cx="28600" cy="29525"/>
            </a:xfrm>
            <a:custGeom>
              <a:rect b="b" l="l" r="r" t="t"/>
              <a:pathLst>
                <a:path extrusionOk="0" h="1181" w="1144">
                  <a:moveTo>
                    <a:pt x="1143" y="0"/>
                  </a:moveTo>
                  <a:lnTo>
                    <a:pt x="1143" y="0"/>
                  </a:lnTo>
                  <a:cubicBezTo>
                    <a:pt x="911" y="149"/>
                    <a:pt x="697" y="335"/>
                    <a:pt x="511" y="530"/>
                  </a:cubicBezTo>
                  <a:cubicBezTo>
                    <a:pt x="325" y="734"/>
                    <a:pt x="149" y="939"/>
                    <a:pt x="0" y="1180"/>
                  </a:cubicBezTo>
                  <a:cubicBezTo>
                    <a:pt x="233" y="1032"/>
                    <a:pt x="428" y="846"/>
                    <a:pt x="632" y="651"/>
                  </a:cubicBezTo>
                  <a:cubicBezTo>
                    <a:pt x="818" y="455"/>
                    <a:pt x="994" y="242"/>
                    <a:pt x="1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1"/>
            <p:cNvSpPr/>
            <p:nvPr/>
          </p:nvSpPr>
          <p:spPr>
            <a:xfrm>
              <a:off x="3855975" y="3168025"/>
              <a:ext cx="49500" cy="37425"/>
            </a:xfrm>
            <a:custGeom>
              <a:rect b="b" l="l" r="r" t="t"/>
              <a:pathLst>
                <a:path extrusionOk="0" h="1497" w="1980">
                  <a:moveTo>
                    <a:pt x="1" y="1"/>
                  </a:moveTo>
                  <a:lnTo>
                    <a:pt x="1" y="1"/>
                  </a:lnTo>
                  <a:cubicBezTo>
                    <a:pt x="289" y="298"/>
                    <a:pt x="605" y="568"/>
                    <a:pt x="939" y="809"/>
                  </a:cubicBezTo>
                  <a:cubicBezTo>
                    <a:pt x="1273" y="1051"/>
                    <a:pt x="1608" y="1302"/>
                    <a:pt x="1980" y="1497"/>
                  </a:cubicBezTo>
                  <a:cubicBezTo>
                    <a:pt x="1682" y="1190"/>
                    <a:pt x="1366" y="939"/>
                    <a:pt x="1041" y="679"/>
                  </a:cubicBezTo>
                  <a:cubicBezTo>
                    <a:pt x="707" y="438"/>
                    <a:pt x="372" y="19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1"/>
            <p:cNvSpPr/>
            <p:nvPr/>
          </p:nvSpPr>
          <p:spPr>
            <a:xfrm>
              <a:off x="4009050" y="3157575"/>
              <a:ext cx="36725" cy="25825"/>
            </a:xfrm>
            <a:custGeom>
              <a:rect b="b" l="l" r="r" t="t"/>
              <a:pathLst>
                <a:path extrusionOk="0" h="1033" w="1469">
                  <a:moveTo>
                    <a:pt x="0" y="1"/>
                  </a:moveTo>
                  <a:lnTo>
                    <a:pt x="0" y="1"/>
                  </a:lnTo>
                  <a:cubicBezTo>
                    <a:pt x="205" y="214"/>
                    <a:pt x="437" y="400"/>
                    <a:pt x="688" y="577"/>
                  </a:cubicBezTo>
                  <a:cubicBezTo>
                    <a:pt x="929" y="753"/>
                    <a:pt x="1190" y="911"/>
                    <a:pt x="1468" y="1032"/>
                  </a:cubicBezTo>
                  <a:cubicBezTo>
                    <a:pt x="1255" y="809"/>
                    <a:pt x="1022" y="623"/>
                    <a:pt x="781" y="447"/>
                  </a:cubicBezTo>
                  <a:cubicBezTo>
                    <a:pt x="530" y="279"/>
                    <a:pt x="279"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1"/>
            <p:cNvSpPr/>
            <p:nvPr/>
          </p:nvSpPr>
          <p:spPr>
            <a:xfrm>
              <a:off x="3721250" y="3414475"/>
              <a:ext cx="25125" cy="23025"/>
            </a:xfrm>
            <a:custGeom>
              <a:rect b="b" l="l" r="r" t="t"/>
              <a:pathLst>
                <a:path extrusionOk="0" h="921" w="1005">
                  <a:moveTo>
                    <a:pt x="1004" y="0"/>
                  </a:moveTo>
                  <a:lnTo>
                    <a:pt x="1004" y="0"/>
                  </a:lnTo>
                  <a:cubicBezTo>
                    <a:pt x="781" y="84"/>
                    <a:pt x="596" y="223"/>
                    <a:pt x="428" y="381"/>
                  </a:cubicBezTo>
                  <a:cubicBezTo>
                    <a:pt x="270" y="530"/>
                    <a:pt x="103" y="697"/>
                    <a:pt x="1" y="920"/>
                  </a:cubicBezTo>
                  <a:cubicBezTo>
                    <a:pt x="224" y="827"/>
                    <a:pt x="400" y="688"/>
                    <a:pt x="568" y="530"/>
                  </a:cubicBezTo>
                  <a:cubicBezTo>
                    <a:pt x="735" y="381"/>
                    <a:pt x="893" y="223"/>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1"/>
            <p:cNvSpPr/>
            <p:nvPr/>
          </p:nvSpPr>
          <p:spPr>
            <a:xfrm>
              <a:off x="3789775" y="3440025"/>
              <a:ext cx="21175" cy="15350"/>
            </a:xfrm>
            <a:custGeom>
              <a:rect b="b" l="l" r="r" t="t"/>
              <a:pathLst>
                <a:path extrusionOk="0" h="614" w="847">
                  <a:moveTo>
                    <a:pt x="1" y="0"/>
                  </a:moveTo>
                  <a:lnTo>
                    <a:pt x="1" y="0"/>
                  </a:lnTo>
                  <a:cubicBezTo>
                    <a:pt x="112" y="177"/>
                    <a:pt x="233" y="288"/>
                    <a:pt x="363" y="391"/>
                  </a:cubicBezTo>
                  <a:cubicBezTo>
                    <a:pt x="502" y="493"/>
                    <a:pt x="651" y="576"/>
                    <a:pt x="846" y="614"/>
                  </a:cubicBezTo>
                  <a:cubicBezTo>
                    <a:pt x="763" y="437"/>
                    <a:pt x="632" y="326"/>
                    <a:pt x="493" y="223"/>
                  </a:cubicBezTo>
                  <a:cubicBezTo>
                    <a:pt x="354" y="112"/>
                    <a:pt x="205"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1"/>
            <p:cNvSpPr/>
            <p:nvPr/>
          </p:nvSpPr>
          <p:spPr>
            <a:xfrm>
              <a:off x="3869675" y="3408425"/>
              <a:ext cx="15125" cy="17925"/>
            </a:xfrm>
            <a:custGeom>
              <a:rect b="b" l="l" r="r" t="t"/>
              <a:pathLst>
                <a:path extrusionOk="0" h="717" w="605">
                  <a:moveTo>
                    <a:pt x="605" y="1"/>
                  </a:moveTo>
                  <a:cubicBezTo>
                    <a:pt x="437" y="57"/>
                    <a:pt x="326" y="159"/>
                    <a:pt x="224" y="289"/>
                  </a:cubicBezTo>
                  <a:cubicBezTo>
                    <a:pt x="131" y="419"/>
                    <a:pt x="38" y="540"/>
                    <a:pt x="1" y="716"/>
                  </a:cubicBezTo>
                  <a:cubicBezTo>
                    <a:pt x="159" y="651"/>
                    <a:pt x="279" y="540"/>
                    <a:pt x="382" y="428"/>
                  </a:cubicBezTo>
                  <a:cubicBezTo>
                    <a:pt x="475" y="298"/>
                    <a:pt x="568" y="168"/>
                    <a:pt x="6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1"/>
            <p:cNvSpPr/>
            <p:nvPr/>
          </p:nvSpPr>
          <p:spPr>
            <a:xfrm>
              <a:off x="3568650" y="3500875"/>
              <a:ext cx="26500" cy="19075"/>
            </a:xfrm>
            <a:custGeom>
              <a:rect b="b" l="l" r="r" t="t"/>
              <a:pathLst>
                <a:path extrusionOk="0" h="763" w="1060">
                  <a:moveTo>
                    <a:pt x="1060" y="1"/>
                  </a:moveTo>
                  <a:cubicBezTo>
                    <a:pt x="837" y="66"/>
                    <a:pt x="651" y="168"/>
                    <a:pt x="465" y="298"/>
                  </a:cubicBezTo>
                  <a:cubicBezTo>
                    <a:pt x="289" y="419"/>
                    <a:pt x="131" y="558"/>
                    <a:pt x="1" y="762"/>
                  </a:cubicBezTo>
                  <a:cubicBezTo>
                    <a:pt x="233" y="697"/>
                    <a:pt x="419" y="595"/>
                    <a:pt x="595" y="465"/>
                  </a:cubicBezTo>
                  <a:cubicBezTo>
                    <a:pt x="763" y="344"/>
                    <a:pt x="930" y="205"/>
                    <a:pt x="10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1"/>
            <p:cNvSpPr/>
            <p:nvPr/>
          </p:nvSpPr>
          <p:spPr>
            <a:xfrm>
              <a:off x="3524525" y="3518075"/>
              <a:ext cx="28125" cy="28125"/>
            </a:xfrm>
            <a:custGeom>
              <a:rect b="b" l="l" r="r" t="t"/>
              <a:pathLst>
                <a:path extrusionOk="0" h="1125" w="1125">
                  <a:moveTo>
                    <a:pt x="1" y="0"/>
                  </a:moveTo>
                  <a:lnTo>
                    <a:pt x="1" y="0"/>
                  </a:lnTo>
                  <a:cubicBezTo>
                    <a:pt x="131" y="242"/>
                    <a:pt x="298" y="446"/>
                    <a:pt x="484" y="641"/>
                  </a:cubicBezTo>
                  <a:cubicBezTo>
                    <a:pt x="669" y="827"/>
                    <a:pt x="883" y="1004"/>
                    <a:pt x="1125" y="1124"/>
                  </a:cubicBezTo>
                  <a:cubicBezTo>
                    <a:pt x="995" y="873"/>
                    <a:pt x="827" y="678"/>
                    <a:pt x="642" y="493"/>
                  </a:cubicBezTo>
                  <a:cubicBezTo>
                    <a:pt x="456" y="307"/>
                    <a:pt x="242"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1"/>
            <p:cNvSpPr/>
            <p:nvPr/>
          </p:nvSpPr>
          <p:spPr>
            <a:xfrm>
              <a:off x="3455550" y="3480900"/>
              <a:ext cx="33225" cy="22100"/>
            </a:xfrm>
            <a:custGeom>
              <a:rect b="b" l="l" r="r" t="t"/>
              <a:pathLst>
                <a:path extrusionOk="0" h="884" w="1329">
                  <a:moveTo>
                    <a:pt x="1329" y="1"/>
                  </a:moveTo>
                  <a:lnTo>
                    <a:pt x="1329" y="1"/>
                  </a:lnTo>
                  <a:cubicBezTo>
                    <a:pt x="1059" y="75"/>
                    <a:pt x="827" y="214"/>
                    <a:pt x="604" y="354"/>
                  </a:cubicBezTo>
                  <a:cubicBezTo>
                    <a:pt x="390" y="502"/>
                    <a:pt x="177" y="660"/>
                    <a:pt x="0" y="883"/>
                  </a:cubicBezTo>
                  <a:cubicBezTo>
                    <a:pt x="270" y="818"/>
                    <a:pt x="502" y="679"/>
                    <a:pt x="725" y="539"/>
                  </a:cubicBezTo>
                  <a:cubicBezTo>
                    <a:pt x="948" y="382"/>
                    <a:pt x="1152" y="224"/>
                    <a:pt x="13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1"/>
            <p:cNvSpPr/>
            <p:nvPr/>
          </p:nvSpPr>
          <p:spPr>
            <a:xfrm>
              <a:off x="3941925" y="3201250"/>
              <a:ext cx="72725" cy="12850"/>
            </a:xfrm>
            <a:custGeom>
              <a:rect b="b" l="l" r="r" t="t"/>
              <a:pathLst>
                <a:path extrusionOk="0" h="514" w="2909">
                  <a:moveTo>
                    <a:pt x="2908" y="0"/>
                  </a:moveTo>
                  <a:lnTo>
                    <a:pt x="2908" y="0"/>
                  </a:lnTo>
                  <a:cubicBezTo>
                    <a:pt x="2407" y="84"/>
                    <a:pt x="1933" y="177"/>
                    <a:pt x="1459" y="251"/>
                  </a:cubicBezTo>
                  <a:cubicBezTo>
                    <a:pt x="976" y="326"/>
                    <a:pt x="502" y="372"/>
                    <a:pt x="0" y="446"/>
                  </a:cubicBezTo>
                  <a:cubicBezTo>
                    <a:pt x="251" y="493"/>
                    <a:pt x="502" y="514"/>
                    <a:pt x="750" y="514"/>
                  </a:cubicBezTo>
                  <a:cubicBezTo>
                    <a:pt x="999" y="514"/>
                    <a:pt x="1245" y="493"/>
                    <a:pt x="1487" y="456"/>
                  </a:cubicBezTo>
                  <a:cubicBezTo>
                    <a:pt x="1979" y="381"/>
                    <a:pt x="2462" y="251"/>
                    <a:pt x="29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1"/>
            <p:cNvSpPr/>
            <p:nvPr/>
          </p:nvSpPr>
          <p:spPr>
            <a:xfrm>
              <a:off x="3942625" y="3195200"/>
              <a:ext cx="23475" cy="5375"/>
            </a:xfrm>
            <a:custGeom>
              <a:rect b="b" l="l" r="r" t="t"/>
              <a:pathLst>
                <a:path extrusionOk="0" h="215" w="939">
                  <a:moveTo>
                    <a:pt x="465" y="1"/>
                  </a:moveTo>
                  <a:cubicBezTo>
                    <a:pt x="316" y="1"/>
                    <a:pt x="149" y="29"/>
                    <a:pt x="0" y="122"/>
                  </a:cubicBezTo>
                  <a:cubicBezTo>
                    <a:pt x="158" y="196"/>
                    <a:pt x="325" y="215"/>
                    <a:pt x="474" y="215"/>
                  </a:cubicBezTo>
                  <a:cubicBezTo>
                    <a:pt x="623" y="215"/>
                    <a:pt x="790" y="187"/>
                    <a:pt x="938" y="94"/>
                  </a:cubicBezTo>
                  <a:cubicBezTo>
                    <a:pt x="781" y="10"/>
                    <a:pt x="613" y="1"/>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1"/>
            <p:cNvSpPr/>
            <p:nvPr/>
          </p:nvSpPr>
          <p:spPr>
            <a:xfrm>
              <a:off x="3945175" y="3183525"/>
              <a:ext cx="13500" cy="5675"/>
            </a:xfrm>
            <a:custGeom>
              <a:rect b="b" l="l" r="r" t="t"/>
              <a:pathLst>
                <a:path extrusionOk="0" h="227" w="540">
                  <a:moveTo>
                    <a:pt x="313" y="0"/>
                  </a:moveTo>
                  <a:cubicBezTo>
                    <a:pt x="296" y="0"/>
                    <a:pt x="278" y="2"/>
                    <a:pt x="260" y="3"/>
                  </a:cubicBezTo>
                  <a:cubicBezTo>
                    <a:pt x="168" y="13"/>
                    <a:pt x="84" y="50"/>
                    <a:pt x="0" y="143"/>
                  </a:cubicBezTo>
                  <a:cubicBezTo>
                    <a:pt x="93" y="226"/>
                    <a:pt x="186" y="226"/>
                    <a:pt x="279" y="226"/>
                  </a:cubicBezTo>
                  <a:cubicBezTo>
                    <a:pt x="372" y="217"/>
                    <a:pt x="456" y="180"/>
                    <a:pt x="539" y="87"/>
                  </a:cubicBezTo>
                  <a:cubicBezTo>
                    <a:pt x="449" y="20"/>
                    <a:pt x="384" y="0"/>
                    <a:pt x="3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1"/>
            <p:cNvSpPr/>
            <p:nvPr/>
          </p:nvSpPr>
          <p:spPr>
            <a:xfrm>
              <a:off x="3979325" y="3185150"/>
              <a:ext cx="13475" cy="5675"/>
            </a:xfrm>
            <a:custGeom>
              <a:rect b="b" l="l" r="r" t="t"/>
              <a:pathLst>
                <a:path extrusionOk="0" h="227" w="539">
                  <a:moveTo>
                    <a:pt x="313" y="0"/>
                  </a:moveTo>
                  <a:cubicBezTo>
                    <a:pt x="296" y="0"/>
                    <a:pt x="278" y="2"/>
                    <a:pt x="260" y="3"/>
                  </a:cubicBezTo>
                  <a:cubicBezTo>
                    <a:pt x="167" y="22"/>
                    <a:pt x="84" y="59"/>
                    <a:pt x="0" y="152"/>
                  </a:cubicBezTo>
                  <a:cubicBezTo>
                    <a:pt x="112" y="217"/>
                    <a:pt x="195" y="226"/>
                    <a:pt x="288" y="226"/>
                  </a:cubicBezTo>
                  <a:cubicBezTo>
                    <a:pt x="381" y="217"/>
                    <a:pt x="455" y="180"/>
                    <a:pt x="539" y="87"/>
                  </a:cubicBezTo>
                  <a:cubicBezTo>
                    <a:pt x="457" y="20"/>
                    <a:pt x="386" y="0"/>
                    <a:pt x="3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1"/>
            <p:cNvSpPr/>
            <p:nvPr/>
          </p:nvSpPr>
          <p:spPr>
            <a:xfrm>
              <a:off x="3977700" y="3174000"/>
              <a:ext cx="10475" cy="5850"/>
            </a:xfrm>
            <a:custGeom>
              <a:rect b="b" l="l" r="r" t="t"/>
              <a:pathLst>
                <a:path extrusionOk="0" h="234" w="419">
                  <a:moveTo>
                    <a:pt x="246" y="1"/>
                  </a:moveTo>
                  <a:cubicBezTo>
                    <a:pt x="223" y="1"/>
                    <a:pt x="200" y="5"/>
                    <a:pt x="177" y="13"/>
                  </a:cubicBezTo>
                  <a:cubicBezTo>
                    <a:pt x="93" y="41"/>
                    <a:pt x="28" y="87"/>
                    <a:pt x="0" y="199"/>
                  </a:cubicBezTo>
                  <a:cubicBezTo>
                    <a:pt x="60" y="226"/>
                    <a:pt x="111" y="234"/>
                    <a:pt x="154" y="234"/>
                  </a:cubicBezTo>
                  <a:cubicBezTo>
                    <a:pt x="184" y="234"/>
                    <a:pt x="210" y="230"/>
                    <a:pt x="232" y="226"/>
                  </a:cubicBezTo>
                  <a:cubicBezTo>
                    <a:pt x="288" y="199"/>
                    <a:pt x="353" y="180"/>
                    <a:pt x="418" y="87"/>
                  </a:cubicBezTo>
                  <a:cubicBezTo>
                    <a:pt x="358" y="27"/>
                    <a:pt x="303" y="1"/>
                    <a:pt x="2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1"/>
            <p:cNvSpPr/>
            <p:nvPr/>
          </p:nvSpPr>
          <p:spPr>
            <a:xfrm>
              <a:off x="4041325" y="3154125"/>
              <a:ext cx="27900" cy="9625"/>
            </a:xfrm>
            <a:custGeom>
              <a:rect b="b" l="l" r="r" t="t"/>
              <a:pathLst>
                <a:path extrusionOk="0" h="385" w="1116">
                  <a:moveTo>
                    <a:pt x="988" y="0"/>
                  </a:moveTo>
                  <a:cubicBezTo>
                    <a:pt x="823" y="0"/>
                    <a:pt x="669" y="40"/>
                    <a:pt x="521" y="92"/>
                  </a:cubicBezTo>
                  <a:cubicBezTo>
                    <a:pt x="335" y="157"/>
                    <a:pt x="159" y="241"/>
                    <a:pt x="1" y="380"/>
                  </a:cubicBezTo>
                  <a:cubicBezTo>
                    <a:pt x="32" y="383"/>
                    <a:pt x="63" y="384"/>
                    <a:pt x="93" y="384"/>
                  </a:cubicBezTo>
                  <a:cubicBezTo>
                    <a:pt x="262" y="384"/>
                    <a:pt x="422" y="344"/>
                    <a:pt x="595" y="297"/>
                  </a:cubicBezTo>
                  <a:cubicBezTo>
                    <a:pt x="781" y="232"/>
                    <a:pt x="948" y="148"/>
                    <a:pt x="1116" y="9"/>
                  </a:cubicBezTo>
                  <a:cubicBezTo>
                    <a:pt x="1072" y="3"/>
                    <a:pt x="1030" y="0"/>
                    <a:pt x="9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1"/>
            <p:cNvSpPr/>
            <p:nvPr/>
          </p:nvSpPr>
          <p:spPr>
            <a:xfrm>
              <a:off x="4058750" y="3167200"/>
              <a:ext cx="9775" cy="6375"/>
            </a:xfrm>
            <a:custGeom>
              <a:rect b="b" l="l" r="r" t="t"/>
              <a:pathLst>
                <a:path extrusionOk="0" h="255" w="391">
                  <a:moveTo>
                    <a:pt x="268" y="0"/>
                  </a:moveTo>
                  <a:cubicBezTo>
                    <a:pt x="226" y="0"/>
                    <a:pt x="189" y="10"/>
                    <a:pt x="149" y="25"/>
                  </a:cubicBezTo>
                  <a:cubicBezTo>
                    <a:pt x="84" y="62"/>
                    <a:pt x="19" y="127"/>
                    <a:pt x="1" y="229"/>
                  </a:cubicBezTo>
                  <a:cubicBezTo>
                    <a:pt x="42" y="248"/>
                    <a:pt x="79" y="254"/>
                    <a:pt x="112" y="254"/>
                  </a:cubicBezTo>
                  <a:cubicBezTo>
                    <a:pt x="161" y="254"/>
                    <a:pt x="203" y="240"/>
                    <a:pt x="242" y="229"/>
                  </a:cubicBezTo>
                  <a:cubicBezTo>
                    <a:pt x="316" y="192"/>
                    <a:pt x="372" y="136"/>
                    <a:pt x="391" y="25"/>
                  </a:cubicBezTo>
                  <a:cubicBezTo>
                    <a:pt x="343" y="7"/>
                    <a:pt x="304" y="0"/>
                    <a:pt x="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1"/>
            <p:cNvSpPr/>
            <p:nvPr/>
          </p:nvSpPr>
          <p:spPr>
            <a:xfrm>
              <a:off x="3896625" y="3182200"/>
              <a:ext cx="13725" cy="5600"/>
            </a:xfrm>
            <a:custGeom>
              <a:rect b="b" l="l" r="r" t="t"/>
              <a:pathLst>
                <a:path extrusionOk="0" h="224" w="549">
                  <a:moveTo>
                    <a:pt x="279" y="1"/>
                  </a:moveTo>
                  <a:cubicBezTo>
                    <a:pt x="205" y="1"/>
                    <a:pt x="121" y="10"/>
                    <a:pt x="1" y="56"/>
                  </a:cubicBezTo>
                  <a:cubicBezTo>
                    <a:pt x="56" y="177"/>
                    <a:pt x="168" y="224"/>
                    <a:pt x="270" y="224"/>
                  </a:cubicBezTo>
                  <a:cubicBezTo>
                    <a:pt x="372" y="224"/>
                    <a:pt x="493" y="186"/>
                    <a:pt x="549" y="66"/>
                  </a:cubicBezTo>
                  <a:cubicBezTo>
                    <a:pt x="437" y="10"/>
                    <a:pt x="354"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1"/>
            <p:cNvSpPr/>
            <p:nvPr/>
          </p:nvSpPr>
          <p:spPr>
            <a:xfrm>
              <a:off x="3907775" y="3194750"/>
              <a:ext cx="10950" cy="5350"/>
            </a:xfrm>
            <a:custGeom>
              <a:rect b="b" l="l" r="r" t="t"/>
              <a:pathLst>
                <a:path extrusionOk="0" h="214" w="438">
                  <a:moveTo>
                    <a:pt x="205" y="0"/>
                  </a:moveTo>
                  <a:cubicBezTo>
                    <a:pt x="140" y="10"/>
                    <a:pt x="66" y="28"/>
                    <a:pt x="0" y="121"/>
                  </a:cubicBezTo>
                  <a:cubicBezTo>
                    <a:pt x="84" y="205"/>
                    <a:pt x="158" y="214"/>
                    <a:pt x="233" y="214"/>
                  </a:cubicBezTo>
                  <a:cubicBezTo>
                    <a:pt x="298" y="205"/>
                    <a:pt x="372" y="186"/>
                    <a:pt x="437" y="93"/>
                  </a:cubicBezTo>
                  <a:cubicBezTo>
                    <a:pt x="363" y="10"/>
                    <a:pt x="279"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1"/>
            <p:cNvSpPr/>
            <p:nvPr/>
          </p:nvSpPr>
          <p:spPr>
            <a:xfrm>
              <a:off x="3848550" y="3212750"/>
              <a:ext cx="45550" cy="5700"/>
            </a:xfrm>
            <a:custGeom>
              <a:rect b="b" l="l" r="r" t="t"/>
              <a:pathLst>
                <a:path extrusionOk="0" h="228" w="1822">
                  <a:moveTo>
                    <a:pt x="1184" y="0"/>
                  </a:moveTo>
                  <a:cubicBezTo>
                    <a:pt x="1090" y="0"/>
                    <a:pt x="996" y="2"/>
                    <a:pt x="902" y="5"/>
                  </a:cubicBezTo>
                  <a:cubicBezTo>
                    <a:pt x="604" y="33"/>
                    <a:pt x="298" y="42"/>
                    <a:pt x="0" y="116"/>
                  </a:cubicBezTo>
                  <a:cubicBezTo>
                    <a:pt x="298" y="209"/>
                    <a:pt x="613" y="228"/>
                    <a:pt x="920" y="228"/>
                  </a:cubicBezTo>
                  <a:cubicBezTo>
                    <a:pt x="1227" y="209"/>
                    <a:pt x="1533" y="172"/>
                    <a:pt x="1821" y="42"/>
                  </a:cubicBezTo>
                  <a:cubicBezTo>
                    <a:pt x="1603" y="10"/>
                    <a:pt x="1394" y="0"/>
                    <a:pt x="1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1"/>
            <p:cNvSpPr/>
            <p:nvPr/>
          </p:nvSpPr>
          <p:spPr>
            <a:xfrm>
              <a:off x="3861075" y="3196750"/>
              <a:ext cx="13050" cy="5675"/>
            </a:xfrm>
            <a:custGeom>
              <a:rect b="b" l="l" r="r" t="t"/>
              <a:pathLst>
                <a:path extrusionOk="0" h="227" w="522">
                  <a:moveTo>
                    <a:pt x="295" y="1"/>
                  </a:moveTo>
                  <a:cubicBezTo>
                    <a:pt x="278" y="1"/>
                    <a:pt x="261" y="2"/>
                    <a:pt x="243" y="4"/>
                  </a:cubicBezTo>
                  <a:cubicBezTo>
                    <a:pt x="159" y="22"/>
                    <a:pt x="75" y="60"/>
                    <a:pt x="1" y="153"/>
                  </a:cubicBezTo>
                  <a:cubicBezTo>
                    <a:pt x="85" y="227"/>
                    <a:pt x="187" y="227"/>
                    <a:pt x="280" y="227"/>
                  </a:cubicBezTo>
                  <a:cubicBezTo>
                    <a:pt x="354" y="218"/>
                    <a:pt x="438" y="180"/>
                    <a:pt x="521" y="88"/>
                  </a:cubicBezTo>
                  <a:cubicBezTo>
                    <a:pt x="431" y="20"/>
                    <a:pt x="366" y="1"/>
                    <a:pt x="2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1"/>
            <p:cNvSpPr/>
            <p:nvPr/>
          </p:nvSpPr>
          <p:spPr>
            <a:xfrm>
              <a:off x="3847150" y="3184525"/>
              <a:ext cx="12100" cy="5600"/>
            </a:xfrm>
            <a:custGeom>
              <a:rect b="b" l="l" r="r" t="t"/>
              <a:pathLst>
                <a:path extrusionOk="0" h="224" w="484">
                  <a:moveTo>
                    <a:pt x="242" y="0"/>
                  </a:moveTo>
                  <a:cubicBezTo>
                    <a:pt x="158" y="10"/>
                    <a:pt x="75" y="28"/>
                    <a:pt x="1" y="112"/>
                  </a:cubicBezTo>
                  <a:cubicBezTo>
                    <a:pt x="75" y="205"/>
                    <a:pt x="158" y="223"/>
                    <a:pt x="242" y="223"/>
                  </a:cubicBezTo>
                  <a:cubicBezTo>
                    <a:pt x="316" y="205"/>
                    <a:pt x="400" y="186"/>
                    <a:pt x="484" y="103"/>
                  </a:cubicBezTo>
                  <a:cubicBezTo>
                    <a:pt x="400" y="19"/>
                    <a:pt x="326"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1"/>
            <p:cNvSpPr/>
            <p:nvPr/>
          </p:nvSpPr>
          <p:spPr>
            <a:xfrm>
              <a:off x="3816025" y="3197950"/>
              <a:ext cx="16975" cy="5525"/>
            </a:xfrm>
            <a:custGeom>
              <a:rect b="b" l="l" r="r" t="t"/>
              <a:pathLst>
                <a:path extrusionOk="0" h="221" w="679">
                  <a:moveTo>
                    <a:pt x="445" y="1"/>
                  </a:moveTo>
                  <a:cubicBezTo>
                    <a:pt x="405" y="1"/>
                    <a:pt x="365" y="5"/>
                    <a:pt x="326" y="12"/>
                  </a:cubicBezTo>
                  <a:cubicBezTo>
                    <a:pt x="205" y="30"/>
                    <a:pt x="103" y="67"/>
                    <a:pt x="1" y="170"/>
                  </a:cubicBezTo>
                  <a:cubicBezTo>
                    <a:pt x="100" y="209"/>
                    <a:pt x="184" y="221"/>
                    <a:pt x="262" y="221"/>
                  </a:cubicBezTo>
                  <a:cubicBezTo>
                    <a:pt x="294" y="221"/>
                    <a:pt x="324" y="219"/>
                    <a:pt x="354" y="216"/>
                  </a:cubicBezTo>
                  <a:cubicBezTo>
                    <a:pt x="474" y="197"/>
                    <a:pt x="577" y="160"/>
                    <a:pt x="679" y="58"/>
                  </a:cubicBezTo>
                  <a:cubicBezTo>
                    <a:pt x="600" y="16"/>
                    <a:pt x="521" y="1"/>
                    <a:pt x="4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1"/>
            <p:cNvSpPr/>
            <p:nvPr/>
          </p:nvSpPr>
          <p:spPr>
            <a:xfrm>
              <a:off x="3780250" y="3203000"/>
              <a:ext cx="11875" cy="5500"/>
            </a:xfrm>
            <a:custGeom>
              <a:rect b="b" l="l" r="r" t="t"/>
              <a:pathLst>
                <a:path extrusionOk="0" h="220" w="475">
                  <a:moveTo>
                    <a:pt x="291" y="0"/>
                  </a:moveTo>
                  <a:cubicBezTo>
                    <a:pt x="269" y="0"/>
                    <a:pt x="247" y="2"/>
                    <a:pt x="224" y="5"/>
                  </a:cubicBezTo>
                  <a:cubicBezTo>
                    <a:pt x="140" y="23"/>
                    <a:pt x="57" y="60"/>
                    <a:pt x="1" y="153"/>
                  </a:cubicBezTo>
                  <a:cubicBezTo>
                    <a:pt x="63" y="203"/>
                    <a:pt x="121" y="219"/>
                    <a:pt x="177" y="219"/>
                  </a:cubicBezTo>
                  <a:cubicBezTo>
                    <a:pt x="205" y="219"/>
                    <a:pt x="233" y="215"/>
                    <a:pt x="261" y="209"/>
                  </a:cubicBezTo>
                  <a:cubicBezTo>
                    <a:pt x="335" y="191"/>
                    <a:pt x="419" y="163"/>
                    <a:pt x="475" y="60"/>
                  </a:cubicBezTo>
                  <a:cubicBezTo>
                    <a:pt x="407" y="13"/>
                    <a:pt x="350" y="0"/>
                    <a:pt x="2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1"/>
            <p:cNvSpPr/>
            <p:nvPr/>
          </p:nvSpPr>
          <p:spPr>
            <a:xfrm>
              <a:off x="3683875" y="3430975"/>
              <a:ext cx="17200" cy="15125"/>
            </a:xfrm>
            <a:custGeom>
              <a:rect b="b" l="l" r="r" t="t"/>
              <a:pathLst>
                <a:path extrusionOk="0" h="605" w="688">
                  <a:moveTo>
                    <a:pt x="28" y="0"/>
                  </a:moveTo>
                  <a:lnTo>
                    <a:pt x="28" y="0"/>
                  </a:lnTo>
                  <a:cubicBezTo>
                    <a:pt x="0" y="177"/>
                    <a:pt x="84" y="353"/>
                    <a:pt x="214" y="465"/>
                  </a:cubicBezTo>
                  <a:cubicBezTo>
                    <a:pt x="306" y="543"/>
                    <a:pt x="431" y="604"/>
                    <a:pt x="563" y="604"/>
                  </a:cubicBezTo>
                  <a:cubicBezTo>
                    <a:pt x="604" y="604"/>
                    <a:pt x="646" y="599"/>
                    <a:pt x="688" y="585"/>
                  </a:cubicBezTo>
                  <a:cubicBezTo>
                    <a:pt x="558" y="465"/>
                    <a:pt x="455" y="400"/>
                    <a:pt x="353" y="307"/>
                  </a:cubicBezTo>
                  <a:cubicBezTo>
                    <a:pt x="242" y="214"/>
                    <a:pt x="149" y="121"/>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1"/>
            <p:cNvSpPr/>
            <p:nvPr/>
          </p:nvSpPr>
          <p:spPr>
            <a:xfrm>
              <a:off x="3717300" y="3441600"/>
              <a:ext cx="11425" cy="6600"/>
            </a:xfrm>
            <a:custGeom>
              <a:rect b="b" l="l" r="r" t="t"/>
              <a:pathLst>
                <a:path extrusionOk="0" h="264" w="457">
                  <a:moveTo>
                    <a:pt x="45" y="1"/>
                  </a:moveTo>
                  <a:cubicBezTo>
                    <a:pt x="31" y="1"/>
                    <a:pt x="16" y="1"/>
                    <a:pt x="1" y="2"/>
                  </a:cubicBezTo>
                  <a:cubicBezTo>
                    <a:pt x="10" y="133"/>
                    <a:pt x="85" y="207"/>
                    <a:pt x="159" y="235"/>
                  </a:cubicBezTo>
                  <a:cubicBezTo>
                    <a:pt x="203" y="252"/>
                    <a:pt x="248" y="264"/>
                    <a:pt x="294" y="264"/>
                  </a:cubicBezTo>
                  <a:cubicBezTo>
                    <a:pt x="345" y="264"/>
                    <a:pt x="398" y="250"/>
                    <a:pt x="456" y="216"/>
                  </a:cubicBezTo>
                  <a:cubicBezTo>
                    <a:pt x="382" y="114"/>
                    <a:pt x="326" y="77"/>
                    <a:pt x="252" y="40"/>
                  </a:cubicBezTo>
                  <a:cubicBezTo>
                    <a:pt x="196" y="24"/>
                    <a:pt x="133" y="1"/>
                    <a:pt x="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1"/>
            <p:cNvSpPr/>
            <p:nvPr/>
          </p:nvSpPr>
          <p:spPr>
            <a:xfrm>
              <a:off x="3709425" y="3458725"/>
              <a:ext cx="14175" cy="6975"/>
            </a:xfrm>
            <a:custGeom>
              <a:rect b="b" l="l" r="r" t="t"/>
              <a:pathLst>
                <a:path extrusionOk="0" h="279" w="567">
                  <a:moveTo>
                    <a:pt x="122" y="1"/>
                  </a:moveTo>
                  <a:cubicBezTo>
                    <a:pt x="84" y="1"/>
                    <a:pt x="43" y="5"/>
                    <a:pt x="0" y="14"/>
                  </a:cubicBezTo>
                  <a:cubicBezTo>
                    <a:pt x="56" y="135"/>
                    <a:pt x="149" y="191"/>
                    <a:pt x="242" y="237"/>
                  </a:cubicBezTo>
                  <a:cubicBezTo>
                    <a:pt x="304" y="262"/>
                    <a:pt x="370" y="279"/>
                    <a:pt x="445" y="279"/>
                  </a:cubicBezTo>
                  <a:cubicBezTo>
                    <a:pt x="483" y="279"/>
                    <a:pt x="523" y="274"/>
                    <a:pt x="567" y="265"/>
                  </a:cubicBezTo>
                  <a:cubicBezTo>
                    <a:pt x="511" y="144"/>
                    <a:pt x="418" y="89"/>
                    <a:pt x="325" y="42"/>
                  </a:cubicBezTo>
                  <a:cubicBezTo>
                    <a:pt x="263" y="17"/>
                    <a:pt x="197"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1"/>
            <p:cNvSpPr/>
            <p:nvPr/>
          </p:nvSpPr>
          <p:spPr>
            <a:xfrm>
              <a:off x="3744950" y="3450950"/>
              <a:ext cx="20000" cy="6725"/>
            </a:xfrm>
            <a:custGeom>
              <a:rect b="b" l="l" r="r" t="t"/>
              <a:pathLst>
                <a:path extrusionOk="0" h="269" w="800">
                  <a:moveTo>
                    <a:pt x="800" y="0"/>
                  </a:moveTo>
                  <a:cubicBezTo>
                    <a:pt x="632" y="0"/>
                    <a:pt x="521" y="28"/>
                    <a:pt x="391" y="47"/>
                  </a:cubicBezTo>
                  <a:cubicBezTo>
                    <a:pt x="261" y="74"/>
                    <a:pt x="149" y="112"/>
                    <a:pt x="1" y="177"/>
                  </a:cubicBezTo>
                  <a:cubicBezTo>
                    <a:pt x="89" y="245"/>
                    <a:pt x="204" y="268"/>
                    <a:pt x="317" y="268"/>
                  </a:cubicBezTo>
                  <a:cubicBezTo>
                    <a:pt x="358" y="268"/>
                    <a:pt x="398" y="265"/>
                    <a:pt x="437" y="260"/>
                  </a:cubicBezTo>
                  <a:cubicBezTo>
                    <a:pt x="577" y="223"/>
                    <a:pt x="716" y="158"/>
                    <a:pt x="8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1"/>
            <p:cNvSpPr/>
            <p:nvPr/>
          </p:nvSpPr>
          <p:spPr>
            <a:xfrm>
              <a:off x="3738675" y="3467200"/>
              <a:ext cx="10250" cy="5600"/>
            </a:xfrm>
            <a:custGeom>
              <a:rect b="b" l="l" r="r" t="t"/>
              <a:pathLst>
                <a:path extrusionOk="0" h="224" w="410">
                  <a:moveTo>
                    <a:pt x="214" y="0"/>
                  </a:moveTo>
                  <a:cubicBezTo>
                    <a:pt x="140" y="0"/>
                    <a:pt x="75" y="28"/>
                    <a:pt x="1" y="112"/>
                  </a:cubicBezTo>
                  <a:cubicBezTo>
                    <a:pt x="66" y="186"/>
                    <a:pt x="131" y="214"/>
                    <a:pt x="205" y="223"/>
                  </a:cubicBezTo>
                  <a:cubicBezTo>
                    <a:pt x="270" y="223"/>
                    <a:pt x="344" y="205"/>
                    <a:pt x="410" y="121"/>
                  </a:cubicBezTo>
                  <a:cubicBezTo>
                    <a:pt x="354" y="28"/>
                    <a:pt x="279"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1"/>
            <p:cNvSpPr/>
            <p:nvPr/>
          </p:nvSpPr>
          <p:spPr>
            <a:xfrm>
              <a:off x="3770275" y="3461400"/>
              <a:ext cx="12550" cy="5825"/>
            </a:xfrm>
            <a:custGeom>
              <a:rect b="b" l="l" r="r" t="t"/>
              <a:pathLst>
                <a:path extrusionOk="0" h="233" w="502">
                  <a:moveTo>
                    <a:pt x="332" y="0"/>
                  </a:moveTo>
                  <a:cubicBezTo>
                    <a:pt x="294" y="0"/>
                    <a:pt x="258" y="7"/>
                    <a:pt x="223" y="19"/>
                  </a:cubicBezTo>
                  <a:cubicBezTo>
                    <a:pt x="149" y="37"/>
                    <a:pt x="65" y="84"/>
                    <a:pt x="0" y="186"/>
                  </a:cubicBezTo>
                  <a:cubicBezTo>
                    <a:pt x="64" y="223"/>
                    <a:pt x="121" y="233"/>
                    <a:pt x="174" y="233"/>
                  </a:cubicBezTo>
                  <a:cubicBezTo>
                    <a:pt x="214" y="233"/>
                    <a:pt x="252" y="227"/>
                    <a:pt x="288" y="223"/>
                  </a:cubicBezTo>
                  <a:cubicBezTo>
                    <a:pt x="363" y="195"/>
                    <a:pt x="446" y="149"/>
                    <a:pt x="502" y="47"/>
                  </a:cubicBezTo>
                  <a:cubicBezTo>
                    <a:pt x="442" y="14"/>
                    <a:pt x="385" y="0"/>
                    <a:pt x="3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1"/>
            <p:cNvSpPr/>
            <p:nvPr/>
          </p:nvSpPr>
          <p:spPr>
            <a:xfrm>
              <a:off x="3802100" y="3459900"/>
              <a:ext cx="29050" cy="6725"/>
            </a:xfrm>
            <a:custGeom>
              <a:rect b="b" l="l" r="r" t="t"/>
              <a:pathLst>
                <a:path extrusionOk="0" h="269" w="1162">
                  <a:moveTo>
                    <a:pt x="869" y="1"/>
                  </a:moveTo>
                  <a:cubicBezTo>
                    <a:pt x="763" y="1"/>
                    <a:pt x="660" y="13"/>
                    <a:pt x="558" y="32"/>
                  </a:cubicBezTo>
                  <a:cubicBezTo>
                    <a:pt x="372" y="60"/>
                    <a:pt x="177" y="125"/>
                    <a:pt x="0" y="237"/>
                  </a:cubicBezTo>
                  <a:cubicBezTo>
                    <a:pt x="97" y="259"/>
                    <a:pt x="193" y="268"/>
                    <a:pt x="289" y="268"/>
                  </a:cubicBezTo>
                  <a:cubicBezTo>
                    <a:pt x="396" y="268"/>
                    <a:pt x="501" y="256"/>
                    <a:pt x="604" y="237"/>
                  </a:cubicBezTo>
                  <a:cubicBezTo>
                    <a:pt x="790" y="200"/>
                    <a:pt x="985" y="144"/>
                    <a:pt x="1161" y="32"/>
                  </a:cubicBezTo>
                  <a:cubicBezTo>
                    <a:pt x="1061" y="10"/>
                    <a:pt x="964" y="1"/>
                    <a:pt x="8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1"/>
            <p:cNvSpPr/>
            <p:nvPr/>
          </p:nvSpPr>
          <p:spPr>
            <a:xfrm>
              <a:off x="3820675" y="3440700"/>
              <a:ext cx="20925" cy="5875"/>
            </a:xfrm>
            <a:custGeom>
              <a:rect b="b" l="l" r="r" t="t"/>
              <a:pathLst>
                <a:path extrusionOk="0" h="235" w="837">
                  <a:moveTo>
                    <a:pt x="549" y="0"/>
                  </a:moveTo>
                  <a:cubicBezTo>
                    <a:pt x="502" y="0"/>
                    <a:pt x="456" y="4"/>
                    <a:pt x="409" y="11"/>
                  </a:cubicBezTo>
                  <a:cubicBezTo>
                    <a:pt x="270" y="29"/>
                    <a:pt x="130" y="66"/>
                    <a:pt x="0" y="169"/>
                  </a:cubicBezTo>
                  <a:cubicBezTo>
                    <a:pt x="99" y="218"/>
                    <a:pt x="194" y="235"/>
                    <a:pt x="288" y="235"/>
                  </a:cubicBezTo>
                  <a:cubicBezTo>
                    <a:pt x="335" y="235"/>
                    <a:pt x="381" y="230"/>
                    <a:pt x="428" y="224"/>
                  </a:cubicBezTo>
                  <a:cubicBezTo>
                    <a:pt x="567" y="206"/>
                    <a:pt x="706" y="169"/>
                    <a:pt x="837" y="66"/>
                  </a:cubicBezTo>
                  <a:cubicBezTo>
                    <a:pt x="737" y="17"/>
                    <a:pt x="642" y="0"/>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1"/>
            <p:cNvSpPr/>
            <p:nvPr/>
          </p:nvSpPr>
          <p:spPr>
            <a:xfrm>
              <a:off x="3849950" y="3453550"/>
              <a:ext cx="11625" cy="5375"/>
            </a:xfrm>
            <a:custGeom>
              <a:rect b="b" l="l" r="r" t="t"/>
              <a:pathLst>
                <a:path extrusionOk="0" h="215" w="465">
                  <a:moveTo>
                    <a:pt x="188" y="1"/>
                  </a:moveTo>
                  <a:cubicBezTo>
                    <a:pt x="128" y="1"/>
                    <a:pt x="64" y="25"/>
                    <a:pt x="0" y="82"/>
                  </a:cubicBezTo>
                  <a:cubicBezTo>
                    <a:pt x="65" y="175"/>
                    <a:pt x="139" y="212"/>
                    <a:pt x="223" y="212"/>
                  </a:cubicBezTo>
                  <a:cubicBezTo>
                    <a:pt x="237" y="214"/>
                    <a:pt x="252" y="215"/>
                    <a:pt x="267" y="215"/>
                  </a:cubicBezTo>
                  <a:cubicBezTo>
                    <a:pt x="330" y="215"/>
                    <a:pt x="397" y="196"/>
                    <a:pt x="465" y="128"/>
                  </a:cubicBezTo>
                  <a:cubicBezTo>
                    <a:pt x="390" y="35"/>
                    <a:pt x="325" y="17"/>
                    <a:pt x="242" y="8"/>
                  </a:cubicBezTo>
                  <a:cubicBezTo>
                    <a:pt x="224" y="3"/>
                    <a:pt x="206" y="1"/>
                    <a:pt x="1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1"/>
            <p:cNvSpPr/>
            <p:nvPr/>
          </p:nvSpPr>
          <p:spPr>
            <a:xfrm>
              <a:off x="3859925" y="3440950"/>
              <a:ext cx="5375" cy="5125"/>
            </a:xfrm>
            <a:custGeom>
              <a:rect b="b" l="l" r="r" t="t"/>
              <a:pathLst>
                <a:path extrusionOk="0" h="205" w="215">
                  <a:moveTo>
                    <a:pt x="103" y="1"/>
                  </a:moveTo>
                  <a:cubicBezTo>
                    <a:pt x="66" y="10"/>
                    <a:pt x="28" y="19"/>
                    <a:pt x="1" y="112"/>
                  </a:cubicBezTo>
                  <a:cubicBezTo>
                    <a:pt x="47" y="196"/>
                    <a:pt x="75" y="205"/>
                    <a:pt x="112" y="205"/>
                  </a:cubicBezTo>
                  <a:cubicBezTo>
                    <a:pt x="149" y="196"/>
                    <a:pt x="186" y="186"/>
                    <a:pt x="214" y="93"/>
                  </a:cubicBezTo>
                  <a:cubicBezTo>
                    <a:pt x="16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1"/>
            <p:cNvSpPr/>
            <p:nvPr/>
          </p:nvSpPr>
          <p:spPr>
            <a:xfrm>
              <a:off x="3884325" y="3452575"/>
              <a:ext cx="19300" cy="5950"/>
            </a:xfrm>
            <a:custGeom>
              <a:rect b="b" l="l" r="r" t="t"/>
              <a:pathLst>
                <a:path extrusionOk="0" h="238" w="772">
                  <a:moveTo>
                    <a:pt x="523" y="1"/>
                  </a:moveTo>
                  <a:cubicBezTo>
                    <a:pt x="470" y="1"/>
                    <a:pt x="420" y="8"/>
                    <a:pt x="372" y="19"/>
                  </a:cubicBezTo>
                  <a:cubicBezTo>
                    <a:pt x="232" y="47"/>
                    <a:pt x="112" y="93"/>
                    <a:pt x="0" y="195"/>
                  </a:cubicBezTo>
                  <a:cubicBezTo>
                    <a:pt x="79" y="227"/>
                    <a:pt x="158" y="237"/>
                    <a:pt x="233" y="237"/>
                  </a:cubicBezTo>
                  <a:cubicBezTo>
                    <a:pt x="291" y="237"/>
                    <a:pt x="347" y="231"/>
                    <a:pt x="400" y="223"/>
                  </a:cubicBezTo>
                  <a:cubicBezTo>
                    <a:pt x="539" y="204"/>
                    <a:pt x="660" y="158"/>
                    <a:pt x="771" y="56"/>
                  </a:cubicBezTo>
                  <a:cubicBezTo>
                    <a:pt x="687" y="17"/>
                    <a:pt x="603" y="1"/>
                    <a:pt x="5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1"/>
            <p:cNvSpPr/>
            <p:nvPr/>
          </p:nvSpPr>
          <p:spPr>
            <a:xfrm>
              <a:off x="3881300" y="3438075"/>
              <a:ext cx="14875" cy="6175"/>
            </a:xfrm>
            <a:custGeom>
              <a:rect b="b" l="l" r="r" t="t"/>
              <a:pathLst>
                <a:path extrusionOk="0" h="247" w="595">
                  <a:moveTo>
                    <a:pt x="409" y="0"/>
                  </a:moveTo>
                  <a:cubicBezTo>
                    <a:pt x="359" y="0"/>
                    <a:pt x="314" y="10"/>
                    <a:pt x="270" y="23"/>
                  </a:cubicBezTo>
                  <a:cubicBezTo>
                    <a:pt x="168" y="51"/>
                    <a:pt x="65" y="97"/>
                    <a:pt x="0" y="208"/>
                  </a:cubicBezTo>
                  <a:cubicBezTo>
                    <a:pt x="68" y="235"/>
                    <a:pt x="131" y="246"/>
                    <a:pt x="190" y="246"/>
                  </a:cubicBezTo>
                  <a:cubicBezTo>
                    <a:pt x="236" y="246"/>
                    <a:pt x="281" y="239"/>
                    <a:pt x="325" y="227"/>
                  </a:cubicBezTo>
                  <a:cubicBezTo>
                    <a:pt x="428" y="190"/>
                    <a:pt x="521" y="143"/>
                    <a:pt x="595" y="41"/>
                  </a:cubicBezTo>
                  <a:cubicBezTo>
                    <a:pt x="526" y="12"/>
                    <a:pt x="465" y="0"/>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1"/>
            <p:cNvSpPr/>
            <p:nvPr/>
          </p:nvSpPr>
          <p:spPr>
            <a:xfrm>
              <a:off x="3918450" y="3438175"/>
              <a:ext cx="7000" cy="5525"/>
            </a:xfrm>
            <a:custGeom>
              <a:rect b="b" l="l" r="r" t="t"/>
              <a:pathLst>
                <a:path extrusionOk="0" h="221" w="280">
                  <a:moveTo>
                    <a:pt x="158" y="0"/>
                  </a:moveTo>
                  <a:cubicBezTo>
                    <a:pt x="134" y="0"/>
                    <a:pt x="113" y="7"/>
                    <a:pt x="94" y="19"/>
                  </a:cubicBezTo>
                  <a:cubicBezTo>
                    <a:pt x="47" y="37"/>
                    <a:pt x="10" y="84"/>
                    <a:pt x="1" y="177"/>
                  </a:cubicBezTo>
                  <a:cubicBezTo>
                    <a:pt x="53" y="211"/>
                    <a:pt x="90" y="221"/>
                    <a:pt x="125" y="221"/>
                  </a:cubicBezTo>
                  <a:cubicBezTo>
                    <a:pt x="146" y="221"/>
                    <a:pt x="166" y="217"/>
                    <a:pt x="187" y="214"/>
                  </a:cubicBezTo>
                  <a:cubicBezTo>
                    <a:pt x="233" y="186"/>
                    <a:pt x="270" y="158"/>
                    <a:pt x="280" y="47"/>
                  </a:cubicBezTo>
                  <a:cubicBezTo>
                    <a:pt x="231" y="14"/>
                    <a:pt x="191"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1"/>
            <p:cNvSpPr/>
            <p:nvPr/>
          </p:nvSpPr>
          <p:spPr>
            <a:xfrm>
              <a:off x="3685250" y="3387625"/>
              <a:ext cx="22100" cy="7275"/>
            </a:xfrm>
            <a:custGeom>
              <a:rect b="b" l="l" r="r" t="t"/>
              <a:pathLst>
                <a:path extrusionOk="0" h="291" w="884">
                  <a:moveTo>
                    <a:pt x="632" y="0"/>
                  </a:moveTo>
                  <a:cubicBezTo>
                    <a:pt x="556" y="0"/>
                    <a:pt x="480" y="11"/>
                    <a:pt x="410" y="25"/>
                  </a:cubicBezTo>
                  <a:cubicBezTo>
                    <a:pt x="261" y="71"/>
                    <a:pt x="112" y="145"/>
                    <a:pt x="1" y="285"/>
                  </a:cubicBezTo>
                  <a:cubicBezTo>
                    <a:pt x="40" y="289"/>
                    <a:pt x="76" y="291"/>
                    <a:pt x="112" y="291"/>
                  </a:cubicBezTo>
                  <a:cubicBezTo>
                    <a:pt x="238" y="291"/>
                    <a:pt x="347" y="267"/>
                    <a:pt x="456" y="238"/>
                  </a:cubicBezTo>
                  <a:cubicBezTo>
                    <a:pt x="605" y="201"/>
                    <a:pt x="744" y="155"/>
                    <a:pt x="883" y="52"/>
                  </a:cubicBezTo>
                  <a:cubicBezTo>
                    <a:pt x="801" y="14"/>
                    <a:pt x="716" y="0"/>
                    <a:pt x="6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1"/>
            <p:cNvSpPr/>
            <p:nvPr/>
          </p:nvSpPr>
          <p:spPr>
            <a:xfrm>
              <a:off x="3697325" y="3399850"/>
              <a:ext cx="15825" cy="6025"/>
            </a:xfrm>
            <a:custGeom>
              <a:rect b="b" l="l" r="r" t="t"/>
              <a:pathLst>
                <a:path extrusionOk="0" h="241" w="633">
                  <a:moveTo>
                    <a:pt x="433" y="0"/>
                  </a:moveTo>
                  <a:cubicBezTo>
                    <a:pt x="386" y="0"/>
                    <a:pt x="341" y="7"/>
                    <a:pt x="298" y="19"/>
                  </a:cubicBezTo>
                  <a:cubicBezTo>
                    <a:pt x="196" y="37"/>
                    <a:pt x="94" y="84"/>
                    <a:pt x="1" y="186"/>
                  </a:cubicBezTo>
                  <a:cubicBezTo>
                    <a:pt x="74" y="225"/>
                    <a:pt x="144" y="241"/>
                    <a:pt x="210" y="241"/>
                  </a:cubicBezTo>
                  <a:cubicBezTo>
                    <a:pt x="253" y="241"/>
                    <a:pt x="295" y="234"/>
                    <a:pt x="335" y="223"/>
                  </a:cubicBezTo>
                  <a:cubicBezTo>
                    <a:pt x="447" y="204"/>
                    <a:pt x="540" y="158"/>
                    <a:pt x="633" y="47"/>
                  </a:cubicBezTo>
                  <a:cubicBezTo>
                    <a:pt x="567" y="14"/>
                    <a:pt x="499" y="0"/>
                    <a:pt x="4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1"/>
            <p:cNvSpPr/>
            <p:nvPr/>
          </p:nvSpPr>
          <p:spPr>
            <a:xfrm>
              <a:off x="3705925" y="3412375"/>
              <a:ext cx="11175" cy="5425"/>
            </a:xfrm>
            <a:custGeom>
              <a:rect b="b" l="l" r="r" t="t"/>
              <a:pathLst>
                <a:path extrusionOk="0" h="217" w="447">
                  <a:moveTo>
                    <a:pt x="214" y="1"/>
                  </a:moveTo>
                  <a:cubicBezTo>
                    <a:pt x="149" y="10"/>
                    <a:pt x="94" y="38"/>
                    <a:pt x="1" y="94"/>
                  </a:cubicBezTo>
                  <a:cubicBezTo>
                    <a:pt x="42" y="184"/>
                    <a:pt x="119" y="216"/>
                    <a:pt x="200" y="216"/>
                  </a:cubicBezTo>
                  <a:cubicBezTo>
                    <a:pt x="211" y="216"/>
                    <a:pt x="222" y="216"/>
                    <a:pt x="233" y="214"/>
                  </a:cubicBezTo>
                  <a:cubicBezTo>
                    <a:pt x="317" y="196"/>
                    <a:pt x="409" y="149"/>
                    <a:pt x="447" y="47"/>
                  </a:cubicBezTo>
                  <a:cubicBezTo>
                    <a:pt x="335" y="1"/>
                    <a:pt x="279" y="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1"/>
            <p:cNvSpPr/>
            <p:nvPr/>
          </p:nvSpPr>
          <p:spPr>
            <a:xfrm>
              <a:off x="3733800" y="3398600"/>
              <a:ext cx="6075" cy="5450"/>
            </a:xfrm>
            <a:custGeom>
              <a:rect b="b" l="l" r="r" t="t"/>
              <a:pathLst>
                <a:path extrusionOk="0" h="218" w="243">
                  <a:moveTo>
                    <a:pt x="121" y="1"/>
                  </a:moveTo>
                  <a:cubicBezTo>
                    <a:pt x="112" y="1"/>
                    <a:pt x="103" y="2"/>
                    <a:pt x="94" y="4"/>
                  </a:cubicBezTo>
                  <a:cubicBezTo>
                    <a:pt x="56" y="22"/>
                    <a:pt x="28" y="50"/>
                    <a:pt x="1" y="143"/>
                  </a:cubicBezTo>
                  <a:cubicBezTo>
                    <a:pt x="66" y="217"/>
                    <a:pt x="121" y="217"/>
                    <a:pt x="149" y="217"/>
                  </a:cubicBezTo>
                  <a:cubicBezTo>
                    <a:pt x="186" y="208"/>
                    <a:pt x="224" y="171"/>
                    <a:pt x="242" y="78"/>
                  </a:cubicBezTo>
                  <a:cubicBezTo>
                    <a:pt x="198" y="18"/>
                    <a:pt x="15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1"/>
            <p:cNvSpPr/>
            <p:nvPr/>
          </p:nvSpPr>
          <p:spPr>
            <a:xfrm>
              <a:off x="3426750" y="3511100"/>
              <a:ext cx="21150" cy="21850"/>
            </a:xfrm>
            <a:custGeom>
              <a:rect b="b" l="l" r="r" t="t"/>
              <a:pathLst>
                <a:path extrusionOk="0" h="874" w="846">
                  <a:moveTo>
                    <a:pt x="0" y="0"/>
                  </a:moveTo>
                  <a:cubicBezTo>
                    <a:pt x="0" y="233"/>
                    <a:pt x="112" y="446"/>
                    <a:pt x="260" y="595"/>
                  </a:cubicBezTo>
                  <a:cubicBezTo>
                    <a:pt x="418" y="753"/>
                    <a:pt x="623" y="874"/>
                    <a:pt x="846" y="874"/>
                  </a:cubicBezTo>
                  <a:cubicBezTo>
                    <a:pt x="697" y="706"/>
                    <a:pt x="558" y="586"/>
                    <a:pt x="418" y="437"/>
                  </a:cubicBezTo>
                  <a:cubicBezTo>
                    <a:pt x="279" y="307"/>
                    <a:pt x="158"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1"/>
            <p:cNvSpPr/>
            <p:nvPr/>
          </p:nvSpPr>
          <p:spPr>
            <a:xfrm>
              <a:off x="3458325" y="3523650"/>
              <a:ext cx="14900" cy="6875"/>
            </a:xfrm>
            <a:custGeom>
              <a:rect b="b" l="l" r="r" t="t"/>
              <a:pathLst>
                <a:path extrusionOk="0" h="275" w="596">
                  <a:moveTo>
                    <a:pt x="1" y="0"/>
                  </a:moveTo>
                  <a:cubicBezTo>
                    <a:pt x="19" y="130"/>
                    <a:pt x="131" y="204"/>
                    <a:pt x="242" y="251"/>
                  </a:cubicBezTo>
                  <a:cubicBezTo>
                    <a:pt x="289" y="265"/>
                    <a:pt x="336" y="274"/>
                    <a:pt x="382" y="274"/>
                  </a:cubicBezTo>
                  <a:cubicBezTo>
                    <a:pt x="455" y="274"/>
                    <a:pt x="527" y="252"/>
                    <a:pt x="595" y="195"/>
                  </a:cubicBezTo>
                  <a:cubicBezTo>
                    <a:pt x="484" y="112"/>
                    <a:pt x="400" y="84"/>
                    <a:pt x="317" y="47"/>
                  </a:cubicBezTo>
                  <a:cubicBezTo>
                    <a:pt x="224" y="19"/>
                    <a:pt x="14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1"/>
            <p:cNvSpPr/>
            <p:nvPr/>
          </p:nvSpPr>
          <p:spPr>
            <a:xfrm>
              <a:off x="3492925" y="3528675"/>
              <a:ext cx="6075" cy="5525"/>
            </a:xfrm>
            <a:custGeom>
              <a:rect b="b" l="l" r="r" t="t"/>
              <a:pathLst>
                <a:path extrusionOk="0" h="221" w="243">
                  <a:moveTo>
                    <a:pt x="122" y="1"/>
                  </a:moveTo>
                  <a:cubicBezTo>
                    <a:pt x="84" y="1"/>
                    <a:pt x="46" y="18"/>
                    <a:pt x="1" y="78"/>
                  </a:cubicBezTo>
                  <a:cubicBezTo>
                    <a:pt x="20" y="171"/>
                    <a:pt x="57" y="208"/>
                    <a:pt x="94" y="217"/>
                  </a:cubicBezTo>
                  <a:cubicBezTo>
                    <a:pt x="101" y="219"/>
                    <a:pt x="109" y="220"/>
                    <a:pt x="117" y="220"/>
                  </a:cubicBezTo>
                  <a:cubicBezTo>
                    <a:pt x="150" y="220"/>
                    <a:pt x="191" y="202"/>
                    <a:pt x="243" y="143"/>
                  </a:cubicBezTo>
                  <a:cubicBezTo>
                    <a:pt x="233" y="50"/>
                    <a:pt x="177" y="22"/>
                    <a:pt x="150" y="3"/>
                  </a:cubicBezTo>
                  <a:cubicBezTo>
                    <a:pt x="140" y="2"/>
                    <a:pt x="131"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1"/>
            <p:cNvSpPr/>
            <p:nvPr/>
          </p:nvSpPr>
          <p:spPr>
            <a:xfrm>
              <a:off x="3446475" y="3507625"/>
              <a:ext cx="6525" cy="5575"/>
            </a:xfrm>
            <a:custGeom>
              <a:rect b="b" l="l" r="r" t="t"/>
              <a:pathLst>
                <a:path extrusionOk="0" h="223" w="261">
                  <a:moveTo>
                    <a:pt x="140" y="0"/>
                  </a:moveTo>
                  <a:cubicBezTo>
                    <a:pt x="94" y="0"/>
                    <a:pt x="47" y="28"/>
                    <a:pt x="1" y="102"/>
                  </a:cubicBezTo>
                  <a:cubicBezTo>
                    <a:pt x="47" y="186"/>
                    <a:pt x="75" y="214"/>
                    <a:pt x="122" y="223"/>
                  </a:cubicBezTo>
                  <a:cubicBezTo>
                    <a:pt x="168" y="223"/>
                    <a:pt x="214" y="195"/>
                    <a:pt x="261" y="121"/>
                  </a:cubicBezTo>
                  <a:cubicBezTo>
                    <a:pt x="233" y="28"/>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1"/>
            <p:cNvSpPr/>
            <p:nvPr/>
          </p:nvSpPr>
          <p:spPr>
            <a:xfrm>
              <a:off x="3513375" y="3531250"/>
              <a:ext cx="11400" cy="6275"/>
            </a:xfrm>
            <a:custGeom>
              <a:rect b="b" l="l" r="r" t="t"/>
              <a:pathLst>
                <a:path extrusionOk="0" h="251" w="456">
                  <a:moveTo>
                    <a:pt x="97" y="0"/>
                  </a:moveTo>
                  <a:cubicBezTo>
                    <a:pt x="69" y="0"/>
                    <a:pt x="37" y="4"/>
                    <a:pt x="1" y="12"/>
                  </a:cubicBezTo>
                  <a:cubicBezTo>
                    <a:pt x="28" y="123"/>
                    <a:pt x="93" y="179"/>
                    <a:pt x="177" y="226"/>
                  </a:cubicBezTo>
                  <a:cubicBezTo>
                    <a:pt x="213" y="242"/>
                    <a:pt x="253" y="251"/>
                    <a:pt x="293" y="251"/>
                  </a:cubicBezTo>
                  <a:cubicBezTo>
                    <a:pt x="347" y="251"/>
                    <a:pt x="403" y="235"/>
                    <a:pt x="456" y="198"/>
                  </a:cubicBezTo>
                  <a:cubicBezTo>
                    <a:pt x="381" y="105"/>
                    <a:pt x="326" y="68"/>
                    <a:pt x="261" y="31"/>
                  </a:cubicBezTo>
                  <a:cubicBezTo>
                    <a:pt x="209" y="18"/>
                    <a:pt x="162" y="0"/>
                    <a:pt x="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1"/>
            <p:cNvSpPr/>
            <p:nvPr/>
          </p:nvSpPr>
          <p:spPr>
            <a:xfrm>
              <a:off x="3484350" y="3515625"/>
              <a:ext cx="7675" cy="5600"/>
            </a:xfrm>
            <a:custGeom>
              <a:rect b="b" l="l" r="r" t="t"/>
              <a:pathLst>
                <a:path extrusionOk="0" h="224" w="307">
                  <a:moveTo>
                    <a:pt x="140" y="1"/>
                  </a:moveTo>
                  <a:cubicBezTo>
                    <a:pt x="98" y="1"/>
                    <a:pt x="54" y="14"/>
                    <a:pt x="0" y="61"/>
                  </a:cubicBezTo>
                  <a:cubicBezTo>
                    <a:pt x="28" y="172"/>
                    <a:pt x="75" y="200"/>
                    <a:pt x="121" y="219"/>
                  </a:cubicBezTo>
                  <a:cubicBezTo>
                    <a:pt x="136" y="221"/>
                    <a:pt x="150" y="223"/>
                    <a:pt x="165" y="223"/>
                  </a:cubicBezTo>
                  <a:cubicBezTo>
                    <a:pt x="207" y="223"/>
                    <a:pt x="252" y="209"/>
                    <a:pt x="307" y="154"/>
                  </a:cubicBezTo>
                  <a:cubicBezTo>
                    <a:pt x="279" y="61"/>
                    <a:pt x="232" y="33"/>
                    <a:pt x="186" y="5"/>
                  </a:cubicBezTo>
                  <a:cubicBezTo>
                    <a:pt x="171" y="3"/>
                    <a:pt x="155"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1"/>
            <p:cNvSpPr/>
            <p:nvPr/>
          </p:nvSpPr>
          <p:spPr>
            <a:xfrm>
              <a:off x="3562150" y="3532000"/>
              <a:ext cx="21400" cy="10925"/>
            </a:xfrm>
            <a:custGeom>
              <a:rect b="b" l="l" r="r" t="t"/>
              <a:pathLst>
                <a:path extrusionOk="0" h="437" w="856">
                  <a:moveTo>
                    <a:pt x="1" y="1"/>
                  </a:moveTo>
                  <a:cubicBezTo>
                    <a:pt x="47" y="177"/>
                    <a:pt x="186" y="307"/>
                    <a:pt x="354" y="372"/>
                  </a:cubicBezTo>
                  <a:cubicBezTo>
                    <a:pt x="435" y="413"/>
                    <a:pt x="526" y="437"/>
                    <a:pt x="620" y="437"/>
                  </a:cubicBezTo>
                  <a:cubicBezTo>
                    <a:pt x="699" y="437"/>
                    <a:pt x="779" y="420"/>
                    <a:pt x="855" y="381"/>
                  </a:cubicBezTo>
                  <a:cubicBezTo>
                    <a:pt x="688" y="289"/>
                    <a:pt x="558" y="233"/>
                    <a:pt x="437" y="177"/>
                  </a:cubicBezTo>
                  <a:cubicBezTo>
                    <a:pt x="298" y="121"/>
                    <a:pt x="17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1"/>
            <p:cNvSpPr/>
            <p:nvPr/>
          </p:nvSpPr>
          <p:spPr>
            <a:xfrm>
              <a:off x="3559600" y="3547800"/>
              <a:ext cx="14650" cy="5125"/>
            </a:xfrm>
            <a:custGeom>
              <a:rect b="b" l="l" r="r" t="t"/>
              <a:pathLst>
                <a:path extrusionOk="0" h="205" w="586">
                  <a:moveTo>
                    <a:pt x="288" y="0"/>
                  </a:moveTo>
                  <a:cubicBezTo>
                    <a:pt x="196" y="10"/>
                    <a:pt x="121" y="19"/>
                    <a:pt x="0" y="75"/>
                  </a:cubicBezTo>
                  <a:cubicBezTo>
                    <a:pt x="65" y="186"/>
                    <a:pt x="186" y="205"/>
                    <a:pt x="298" y="205"/>
                  </a:cubicBezTo>
                  <a:cubicBezTo>
                    <a:pt x="409" y="195"/>
                    <a:pt x="511" y="158"/>
                    <a:pt x="586" y="47"/>
                  </a:cubicBezTo>
                  <a:cubicBezTo>
                    <a:pt x="465" y="0"/>
                    <a:pt x="38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1"/>
            <p:cNvSpPr/>
            <p:nvPr/>
          </p:nvSpPr>
          <p:spPr>
            <a:xfrm>
              <a:off x="3604425" y="3537575"/>
              <a:ext cx="13025" cy="5300"/>
            </a:xfrm>
            <a:custGeom>
              <a:rect b="b" l="l" r="r" t="t"/>
              <a:pathLst>
                <a:path extrusionOk="0" h="212" w="521">
                  <a:moveTo>
                    <a:pt x="251" y="1"/>
                  </a:moveTo>
                  <a:cubicBezTo>
                    <a:pt x="159" y="10"/>
                    <a:pt x="75" y="38"/>
                    <a:pt x="1" y="131"/>
                  </a:cubicBezTo>
                  <a:cubicBezTo>
                    <a:pt x="79" y="187"/>
                    <a:pt x="146" y="212"/>
                    <a:pt x="206" y="212"/>
                  </a:cubicBezTo>
                  <a:cubicBezTo>
                    <a:pt x="225" y="212"/>
                    <a:pt x="243" y="209"/>
                    <a:pt x="261" y="205"/>
                  </a:cubicBezTo>
                  <a:cubicBezTo>
                    <a:pt x="354" y="196"/>
                    <a:pt x="437" y="177"/>
                    <a:pt x="521" y="84"/>
                  </a:cubicBezTo>
                  <a:cubicBezTo>
                    <a:pt x="428" y="10"/>
                    <a:pt x="344"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1"/>
            <p:cNvSpPr/>
            <p:nvPr/>
          </p:nvSpPr>
          <p:spPr>
            <a:xfrm>
              <a:off x="3587700" y="3528450"/>
              <a:ext cx="9775" cy="5500"/>
            </a:xfrm>
            <a:custGeom>
              <a:rect b="b" l="l" r="r" t="t"/>
              <a:pathLst>
                <a:path extrusionOk="0" h="220" w="391">
                  <a:moveTo>
                    <a:pt x="179" y="0"/>
                  </a:moveTo>
                  <a:cubicBezTo>
                    <a:pt x="128" y="0"/>
                    <a:pt x="68" y="18"/>
                    <a:pt x="1" y="78"/>
                  </a:cubicBezTo>
                  <a:cubicBezTo>
                    <a:pt x="47" y="170"/>
                    <a:pt x="103" y="198"/>
                    <a:pt x="177" y="217"/>
                  </a:cubicBezTo>
                  <a:cubicBezTo>
                    <a:pt x="188" y="219"/>
                    <a:pt x="200" y="220"/>
                    <a:pt x="213" y="220"/>
                  </a:cubicBezTo>
                  <a:cubicBezTo>
                    <a:pt x="263" y="220"/>
                    <a:pt x="324" y="202"/>
                    <a:pt x="391" y="143"/>
                  </a:cubicBezTo>
                  <a:cubicBezTo>
                    <a:pt x="335" y="50"/>
                    <a:pt x="270" y="12"/>
                    <a:pt x="214" y="3"/>
                  </a:cubicBezTo>
                  <a:cubicBezTo>
                    <a:pt x="203" y="1"/>
                    <a:pt x="191"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1"/>
            <p:cNvSpPr/>
            <p:nvPr/>
          </p:nvSpPr>
          <p:spPr>
            <a:xfrm>
              <a:off x="3424425" y="3463675"/>
              <a:ext cx="20925" cy="9850"/>
            </a:xfrm>
            <a:custGeom>
              <a:rect b="b" l="l" r="r" t="t"/>
              <a:pathLst>
                <a:path extrusionOk="0" h="394" w="837">
                  <a:moveTo>
                    <a:pt x="791" y="1"/>
                  </a:moveTo>
                  <a:cubicBezTo>
                    <a:pt x="634" y="1"/>
                    <a:pt x="499" y="44"/>
                    <a:pt x="372" y="95"/>
                  </a:cubicBezTo>
                  <a:cubicBezTo>
                    <a:pt x="232" y="169"/>
                    <a:pt x="102" y="244"/>
                    <a:pt x="0" y="392"/>
                  </a:cubicBezTo>
                  <a:cubicBezTo>
                    <a:pt x="16" y="393"/>
                    <a:pt x="32" y="393"/>
                    <a:pt x="47" y="393"/>
                  </a:cubicBezTo>
                  <a:cubicBezTo>
                    <a:pt x="210" y="393"/>
                    <a:pt x="337" y="350"/>
                    <a:pt x="465" y="299"/>
                  </a:cubicBezTo>
                  <a:cubicBezTo>
                    <a:pt x="604" y="225"/>
                    <a:pt x="725" y="141"/>
                    <a:pt x="836" y="2"/>
                  </a:cubicBezTo>
                  <a:cubicBezTo>
                    <a:pt x="821" y="1"/>
                    <a:pt x="806" y="1"/>
                    <a:pt x="7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1"/>
            <p:cNvSpPr/>
            <p:nvPr/>
          </p:nvSpPr>
          <p:spPr>
            <a:xfrm>
              <a:off x="3445550" y="3471975"/>
              <a:ext cx="10475" cy="5700"/>
            </a:xfrm>
            <a:custGeom>
              <a:rect b="b" l="l" r="r" t="t"/>
              <a:pathLst>
                <a:path extrusionOk="0" h="228" w="419">
                  <a:moveTo>
                    <a:pt x="261" y="1"/>
                  </a:moveTo>
                  <a:cubicBezTo>
                    <a:pt x="231" y="1"/>
                    <a:pt x="203" y="7"/>
                    <a:pt x="177" y="14"/>
                  </a:cubicBezTo>
                  <a:cubicBezTo>
                    <a:pt x="103" y="32"/>
                    <a:pt x="47" y="70"/>
                    <a:pt x="1" y="172"/>
                  </a:cubicBezTo>
                  <a:cubicBezTo>
                    <a:pt x="56" y="216"/>
                    <a:pt x="108" y="227"/>
                    <a:pt x="154" y="227"/>
                  </a:cubicBezTo>
                  <a:cubicBezTo>
                    <a:pt x="186" y="227"/>
                    <a:pt x="216" y="222"/>
                    <a:pt x="242" y="218"/>
                  </a:cubicBezTo>
                  <a:cubicBezTo>
                    <a:pt x="307" y="200"/>
                    <a:pt x="372" y="162"/>
                    <a:pt x="419" y="60"/>
                  </a:cubicBezTo>
                  <a:cubicBezTo>
                    <a:pt x="362" y="15"/>
                    <a:pt x="309" y="1"/>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1"/>
            <p:cNvSpPr/>
            <p:nvPr/>
          </p:nvSpPr>
          <p:spPr>
            <a:xfrm>
              <a:off x="3451350" y="3484550"/>
              <a:ext cx="6075" cy="5500"/>
            </a:xfrm>
            <a:custGeom>
              <a:rect b="b" l="l" r="r" t="t"/>
              <a:pathLst>
                <a:path extrusionOk="0" h="220" w="243">
                  <a:moveTo>
                    <a:pt x="122" y="0"/>
                  </a:moveTo>
                  <a:cubicBezTo>
                    <a:pt x="112" y="0"/>
                    <a:pt x="103" y="1"/>
                    <a:pt x="94" y="3"/>
                  </a:cubicBezTo>
                  <a:cubicBezTo>
                    <a:pt x="57" y="22"/>
                    <a:pt x="19" y="50"/>
                    <a:pt x="1" y="143"/>
                  </a:cubicBezTo>
                  <a:cubicBezTo>
                    <a:pt x="53" y="202"/>
                    <a:pt x="93" y="220"/>
                    <a:pt x="126" y="220"/>
                  </a:cubicBezTo>
                  <a:cubicBezTo>
                    <a:pt x="134" y="220"/>
                    <a:pt x="142" y="219"/>
                    <a:pt x="150" y="217"/>
                  </a:cubicBezTo>
                  <a:cubicBezTo>
                    <a:pt x="187" y="208"/>
                    <a:pt x="215" y="170"/>
                    <a:pt x="242" y="78"/>
                  </a:cubicBezTo>
                  <a:cubicBezTo>
                    <a:pt x="198" y="18"/>
                    <a:pt x="159" y="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1"/>
            <p:cNvSpPr/>
            <p:nvPr/>
          </p:nvSpPr>
          <p:spPr>
            <a:xfrm>
              <a:off x="3601650" y="3507775"/>
              <a:ext cx="6050" cy="5500"/>
            </a:xfrm>
            <a:custGeom>
              <a:rect b="b" l="l" r="r" t="t"/>
              <a:pathLst>
                <a:path extrusionOk="0" h="220" w="242">
                  <a:moveTo>
                    <a:pt x="121" y="0"/>
                  </a:moveTo>
                  <a:cubicBezTo>
                    <a:pt x="112" y="0"/>
                    <a:pt x="102" y="1"/>
                    <a:pt x="93" y="3"/>
                  </a:cubicBezTo>
                  <a:cubicBezTo>
                    <a:pt x="65" y="22"/>
                    <a:pt x="28" y="50"/>
                    <a:pt x="0" y="143"/>
                  </a:cubicBezTo>
                  <a:cubicBezTo>
                    <a:pt x="52" y="202"/>
                    <a:pt x="92" y="220"/>
                    <a:pt x="130" y="220"/>
                  </a:cubicBezTo>
                  <a:cubicBezTo>
                    <a:pt x="139" y="220"/>
                    <a:pt x="149" y="219"/>
                    <a:pt x="158" y="217"/>
                  </a:cubicBezTo>
                  <a:cubicBezTo>
                    <a:pt x="186" y="208"/>
                    <a:pt x="223" y="171"/>
                    <a:pt x="242" y="78"/>
                  </a:cubicBezTo>
                  <a:cubicBezTo>
                    <a:pt x="197" y="18"/>
                    <a:pt x="15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1"/>
            <p:cNvSpPr/>
            <p:nvPr/>
          </p:nvSpPr>
          <p:spPr>
            <a:xfrm>
              <a:off x="3612550" y="3513550"/>
              <a:ext cx="8400" cy="5575"/>
            </a:xfrm>
            <a:custGeom>
              <a:rect b="b" l="l" r="r" t="t"/>
              <a:pathLst>
                <a:path extrusionOk="0" h="223" w="336">
                  <a:moveTo>
                    <a:pt x="184" y="0"/>
                  </a:moveTo>
                  <a:cubicBezTo>
                    <a:pt x="169" y="0"/>
                    <a:pt x="155" y="2"/>
                    <a:pt x="140" y="5"/>
                  </a:cubicBezTo>
                  <a:cubicBezTo>
                    <a:pt x="75" y="32"/>
                    <a:pt x="29" y="70"/>
                    <a:pt x="1" y="163"/>
                  </a:cubicBezTo>
                  <a:cubicBezTo>
                    <a:pt x="55" y="210"/>
                    <a:pt x="104" y="223"/>
                    <a:pt x="148" y="223"/>
                  </a:cubicBezTo>
                  <a:cubicBezTo>
                    <a:pt x="165" y="223"/>
                    <a:pt x="181" y="221"/>
                    <a:pt x="196" y="218"/>
                  </a:cubicBezTo>
                  <a:cubicBezTo>
                    <a:pt x="252" y="190"/>
                    <a:pt x="298" y="163"/>
                    <a:pt x="335" y="70"/>
                  </a:cubicBezTo>
                  <a:cubicBezTo>
                    <a:pt x="273" y="15"/>
                    <a:pt x="227" y="0"/>
                    <a:pt x="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1"/>
            <p:cNvSpPr/>
            <p:nvPr/>
          </p:nvSpPr>
          <p:spPr>
            <a:xfrm>
              <a:off x="3720575" y="3087200"/>
              <a:ext cx="21375" cy="14900"/>
            </a:xfrm>
            <a:custGeom>
              <a:rect b="b" l="l" r="r" t="t"/>
              <a:pathLst>
                <a:path extrusionOk="0" h="596" w="855">
                  <a:moveTo>
                    <a:pt x="855" y="1"/>
                  </a:moveTo>
                  <a:lnTo>
                    <a:pt x="855" y="1"/>
                  </a:lnTo>
                  <a:cubicBezTo>
                    <a:pt x="669" y="56"/>
                    <a:pt x="530" y="149"/>
                    <a:pt x="390" y="242"/>
                  </a:cubicBezTo>
                  <a:cubicBezTo>
                    <a:pt x="251" y="354"/>
                    <a:pt x="121" y="447"/>
                    <a:pt x="0" y="595"/>
                  </a:cubicBezTo>
                  <a:cubicBezTo>
                    <a:pt x="10" y="596"/>
                    <a:pt x="20" y="596"/>
                    <a:pt x="30" y="596"/>
                  </a:cubicBezTo>
                  <a:cubicBezTo>
                    <a:pt x="212" y="596"/>
                    <a:pt x="370" y="516"/>
                    <a:pt x="511" y="419"/>
                  </a:cubicBezTo>
                  <a:cubicBezTo>
                    <a:pt x="660" y="317"/>
                    <a:pt x="790" y="186"/>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1"/>
            <p:cNvSpPr/>
            <p:nvPr/>
          </p:nvSpPr>
          <p:spPr>
            <a:xfrm>
              <a:off x="3754700" y="3065325"/>
              <a:ext cx="7225" cy="6850"/>
            </a:xfrm>
            <a:custGeom>
              <a:rect b="b" l="l" r="r" t="t"/>
              <a:pathLst>
                <a:path extrusionOk="0" h="274" w="289">
                  <a:moveTo>
                    <a:pt x="242" y="1"/>
                  </a:moveTo>
                  <a:cubicBezTo>
                    <a:pt x="163" y="1"/>
                    <a:pt x="116" y="27"/>
                    <a:pt x="75" y="67"/>
                  </a:cubicBezTo>
                  <a:cubicBezTo>
                    <a:pt x="38" y="114"/>
                    <a:pt x="1" y="170"/>
                    <a:pt x="10" y="272"/>
                  </a:cubicBezTo>
                  <a:cubicBezTo>
                    <a:pt x="25" y="273"/>
                    <a:pt x="38" y="274"/>
                    <a:pt x="51" y="274"/>
                  </a:cubicBezTo>
                  <a:cubicBezTo>
                    <a:pt x="136" y="274"/>
                    <a:pt x="183" y="248"/>
                    <a:pt x="224" y="216"/>
                  </a:cubicBezTo>
                  <a:cubicBezTo>
                    <a:pt x="252" y="170"/>
                    <a:pt x="289" y="114"/>
                    <a:pt x="280" y="2"/>
                  </a:cubicBezTo>
                  <a:cubicBezTo>
                    <a:pt x="266" y="1"/>
                    <a:pt x="254" y="1"/>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1"/>
            <p:cNvSpPr/>
            <p:nvPr/>
          </p:nvSpPr>
          <p:spPr>
            <a:xfrm>
              <a:off x="3757250" y="3077675"/>
              <a:ext cx="17450" cy="18375"/>
            </a:xfrm>
            <a:custGeom>
              <a:rect b="b" l="l" r="r" t="t"/>
              <a:pathLst>
                <a:path extrusionOk="0" h="735" w="698">
                  <a:moveTo>
                    <a:pt x="698" y="1"/>
                  </a:moveTo>
                  <a:cubicBezTo>
                    <a:pt x="540" y="94"/>
                    <a:pt x="419" y="205"/>
                    <a:pt x="308" y="326"/>
                  </a:cubicBezTo>
                  <a:cubicBezTo>
                    <a:pt x="205" y="437"/>
                    <a:pt x="85" y="558"/>
                    <a:pt x="1" y="735"/>
                  </a:cubicBezTo>
                  <a:cubicBezTo>
                    <a:pt x="187" y="698"/>
                    <a:pt x="345" y="595"/>
                    <a:pt x="466" y="475"/>
                  </a:cubicBezTo>
                  <a:cubicBezTo>
                    <a:pt x="586" y="344"/>
                    <a:pt x="679" y="187"/>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1"/>
            <p:cNvSpPr/>
            <p:nvPr/>
          </p:nvSpPr>
          <p:spPr>
            <a:xfrm>
              <a:off x="3782800" y="3060350"/>
              <a:ext cx="6300" cy="5300"/>
            </a:xfrm>
            <a:custGeom>
              <a:rect b="b" l="l" r="r" t="t"/>
              <a:pathLst>
                <a:path extrusionOk="0" h="212" w="252">
                  <a:moveTo>
                    <a:pt x="126" y="0"/>
                  </a:moveTo>
                  <a:cubicBezTo>
                    <a:pt x="100" y="0"/>
                    <a:pt x="79" y="7"/>
                    <a:pt x="66" y="15"/>
                  </a:cubicBezTo>
                  <a:cubicBezTo>
                    <a:pt x="29" y="43"/>
                    <a:pt x="1" y="90"/>
                    <a:pt x="20" y="183"/>
                  </a:cubicBezTo>
                  <a:cubicBezTo>
                    <a:pt x="69" y="203"/>
                    <a:pt x="106" y="212"/>
                    <a:pt x="133" y="212"/>
                  </a:cubicBezTo>
                  <a:cubicBezTo>
                    <a:pt x="157" y="212"/>
                    <a:pt x="174" y="205"/>
                    <a:pt x="187" y="192"/>
                  </a:cubicBezTo>
                  <a:cubicBezTo>
                    <a:pt x="224" y="173"/>
                    <a:pt x="252" y="127"/>
                    <a:pt x="233" y="34"/>
                  </a:cubicBezTo>
                  <a:cubicBezTo>
                    <a:pt x="193" y="9"/>
                    <a:pt x="156" y="0"/>
                    <a:pt x="1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1"/>
            <p:cNvSpPr/>
            <p:nvPr/>
          </p:nvSpPr>
          <p:spPr>
            <a:xfrm>
              <a:off x="3781875" y="3005900"/>
              <a:ext cx="16050" cy="19550"/>
            </a:xfrm>
            <a:custGeom>
              <a:rect b="b" l="l" r="r" t="t"/>
              <a:pathLst>
                <a:path extrusionOk="0" h="782" w="642">
                  <a:moveTo>
                    <a:pt x="642" y="1"/>
                  </a:moveTo>
                  <a:lnTo>
                    <a:pt x="642" y="1"/>
                  </a:lnTo>
                  <a:cubicBezTo>
                    <a:pt x="456" y="47"/>
                    <a:pt x="317" y="168"/>
                    <a:pt x="205" y="289"/>
                  </a:cubicBezTo>
                  <a:cubicBezTo>
                    <a:pt x="94" y="428"/>
                    <a:pt x="1" y="595"/>
                    <a:pt x="1" y="781"/>
                  </a:cubicBezTo>
                  <a:cubicBezTo>
                    <a:pt x="159" y="679"/>
                    <a:pt x="261" y="558"/>
                    <a:pt x="382" y="428"/>
                  </a:cubicBezTo>
                  <a:cubicBezTo>
                    <a:pt x="465" y="307"/>
                    <a:pt x="577" y="177"/>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1"/>
            <p:cNvSpPr/>
            <p:nvPr/>
          </p:nvSpPr>
          <p:spPr>
            <a:xfrm>
              <a:off x="3800700" y="3015200"/>
              <a:ext cx="13500" cy="12050"/>
            </a:xfrm>
            <a:custGeom>
              <a:rect b="b" l="l" r="r" t="t"/>
              <a:pathLst>
                <a:path extrusionOk="0" h="482" w="540">
                  <a:moveTo>
                    <a:pt x="530" y="0"/>
                  </a:moveTo>
                  <a:lnTo>
                    <a:pt x="530" y="0"/>
                  </a:lnTo>
                  <a:cubicBezTo>
                    <a:pt x="400" y="56"/>
                    <a:pt x="307" y="131"/>
                    <a:pt x="233" y="196"/>
                  </a:cubicBezTo>
                  <a:cubicBezTo>
                    <a:pt x="149" y="270"/>
                    <a:pt x="65" y="354"/>
                    <a:pt x="0" y="474"/>
                  </a:cubicBezTo>
                  <a:cubicBezTo>
                    <a:pt x="27" y="479"/>
                    <a:pt x="52" y="482"/>
                    <a:pt x="77" y="482"/>
                  </a:cubicBezTo>
                  <a:cubicBezTo>
                    <a:pt x="194" y="482"/>
                    <a:pt x="294" y="432"/>
                    <a:pt x="363" y="363"/>
                  </a:cubicBezTo>
                  <a:cubicBezTo>
                    <a:pt x="465" y="270"/>
                    <a:pt x="539" y="149"/>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1"/>
            <p:cNvSpPr/>
            <p:nvPr/>
          </p:nvSpPr>
          <p:spPr>
            <a:xfrm>
              <a:off x="3819975" y="3003350"/>
              <a:ext cx="26275" cy="27900"/>
            </a:xfrm>
            <a:custGeom>
              <a:rect b="b" l="l" r="r" t="t"/>
              <a:pathLst>
                <a:path extrusionOk="0" h="1116" w="1051">
                  <a:moveTo>
                    <a:pt x="1050" y="1"/>
                  </a:moveTo>
                  <a:lnTo>
                    <a:pt x="1050" y="1"/>
                  </a:lnTo>
                  <a:cubicBezTo>
                    <a:pt x="865" y="196"/>
                    <a:pt x="716" y="382"/>
                    <a:pt x="539" y="567"/>
                  </a:cubicBezTo>
                  <a:cubicBezTo>
                    <a:pt x="363" y="744"/>
                    <a:pt x="186" y="920"/>
                    <a:pt x="1" y="1116"/>
                  </a:cubicBezTo>
                  <a:cubicBezTo>
                    <a:pt x="270" y="1060"/>
                    <a:pt x="502" y="902"/>
                    <a:pt x="697" y="716"/>
                  </a:cubicBezTo>
                  <a:cubicBezTo>
                    <a:pt x="874" y="521"/>
                    <a:pt x="1013" y="279"/>
                    <a:pt x="10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1"/>
            <p:cNvSpPr/>
            <p:nvPr/>
          </p:nvSpPr>
          <p:spPr>
            <a:xfrm>
              <a:off x="3822075" y="2981300"/>
              <a:ext cx="16975" cy="18825"/>
            </a:xfrm>
            <a:custGeom>
              <a:rect b="b" l="l" r="r" t="t"/>
              <a:pathLst>
                <a:path extrusionOk="0" h="753" w="679">
                  <a:moveTo>
                    <a:pt x="678" y="0"/>
                  </a:moveTo>
                  <a:cubicBezTo>
                    <a:pt x="502" y="65"/>
                    <a:pt x="372" y="177"/>
                    <a:pt x="260" y="297"/>
                  </a:cubicBezTo>
                  <a:cubicBezTo>
                    <a:pt x="149" y="427"/>
                    <a:pt x="47" y="567"/>
                    <a:pt x="0" y="753"/>
                  </a:cubicBezTo>
                  <a:cubicBezTo>
                    <a:pt x="177" y="688"/>
                    <a:pt x="307" y="576"/>
                    <a:pt x="418" y="455"/>
                  </a:cubicBezTo>
                  <a:cubicBezTo>
                    <a:pt x="520" y="325"/>
                    <a:pt x="632" y="186"/>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1"/>
            <p:cNvSpPr/>
            <p:nvPr/>
          </p:nvSpPr>
          <p:spPr>
            <a:xfrm>
              <a:off x="3811375" y="2961325"/>
              <a:ext cx="29075" cy="24400"/>
            </a:xfrm>
            <a:custGeom>
              <a:rect b="b" l="l" r="r" t="t"/>
              <a:pathLst>
                <a:path extrusionOk="0" h="976" w="1163">
                  <a:moveTo>
                    <a:pt x="1162" y="0"/>
                  </a:moveTo>
                  <a:lnTo>
                    <a:pt x="1162" y="0"/>
                  </a:lnTo>
                  <a:cubicBezTo>
                    <a:pt x="902" y="56"/>
                    <a:pt x="670" y="195"/>
                    <a:pt x="475" y="353"/>
                  </a:cubicBezTo>
                  <a:cubicBezTo>
                    <a:pt x="279" y="520"/>
                    <a:pt x="103" y="725"/>
                    <a:pt x="1" y="976"/>
                  </a:cubicBezTo>
                  <a:cubicBezTo>
                    <a:pt x="214" y="836"/>
                    <a:pt x="419" y="669"/>
                    <a:pt x="614" y="520"/>
                  </a:cubicBezTo>
                  <a:cubicBezTo>
                    <a:pt x="800" y="353"/>
                    <a:pt x="986" y="204"/>
                    <a:pt x="11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1"/>
            <p:cNvSpPr/>
            <p:nvPr/>
          </p:nvSpPr>
          <p:spPr>
            <a:xfrm>
              <a:off x="3849950" y="2954575"/>
              <a:ext cx="13250" cy="21175"/>
            </a:xfrm>
            <a:custGeom>
              <a:rect b="b" l="l" r="r" t="t"/>
              <a:pathLst>
                <a:path extrusionOk="0" h="847" w="530">
                  <a:moveTo>
                    <a:pt x="530" y="1"/>
                  </a:moveTo>
                  <a:lnTo>
                    <a:pt x="530" y="1"/>
                  </a:lnTo>
                  <a:cubicBezTo>
                    <a:pt x="362" y="66"/>
                    <a:pt x="232" y="196"/>
                    <a:pt x="139" y="335"/>
                  </a:cubicBezTo>
                  <a:cubicBezTo>
                    <a:pt x="56" y="484"/>
                    <a:pt x="0" y="660"/>
                    <a:pt x="37" y="846"/>
                  </a:cubicBezTo>
                  <a:cubicBezTo>
                    <a:pt x="158" y="716"/>
                    <a:pt x="242" y="595"/>
                    <a:pt x="325" y="456"/>
                  </a:cubicBezTo>
                  <a:cubicBezTo>
                    <a:pt x="409" y="316"/>
                    <a:pt x="474" y="17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1"/>
            <p:cNvSpPr/>
            <p:nvPr/>
          </p:nvSpPr>
          <p:spPr>
            <a:xfrm>
              <a:off x="3868525" y="2939600"/>
              <a:ext cx="7675" cy="6175"/>
            </a:xfrm>
            <a:custGeom>
              <a:rect b="b" l="l" r="r" t="t"/>
              <a:pathLst>
                <a:path extrusionOk="0" h="247" w="307">
                  <a:moveTo>
                    <a:pt x="195" y="0"/>
                  </a:moveTo>
                  <a:cubicBezTo>
                    <a:pt x="154" y="0"/>
                    <a:pt x="118" y="17"/>
                    <a:pt x="93" y="42"/>
                  </a:cubicBezTo>
                  <a:cubicBezTo>
                    <a:pt x="37" y="89"/>
                    <a:pt x="0" y="154"/>
                    <a:pt x="47" y="247"/>
                  </a:cubicBezTo>
                  <a:cubicBezTo>
                    <a:pt x="149" y="237"/>
                    <a:pt x="186" y="228"/>
                    <a:pt x="223" y="200"/>
                  </a:cubicBezTo>
                  <a:cubicBezTo>
                    <a:pt x="251" y="172"/>
                    <a:pt x="279" y="135"/>
                    <a:pt x="307" y="42"/>
                  </a:cubicBezTo>
                  <a:cubicBezTo>
                    <a:pt x="269" y="12"/>
                    <a:pt x="230" y="0"/>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1"/>
            <p:cNvSpPr/>
            <p:nvPr/>
          </p:nvSpPr>
          <p:spPr>
            <a:xfrm>
              <a:off x="3495250" y="3060025"/>
              <a:ext cx="18850" cy="21175"/>
            </a:xfrm>
            <a:custGeom>
              <a:rect b="b" l="l" r="r" t="t"/>
              <a:pathLst>
                <a:path extrusionOk="0" h="847" w="754">
                  <a:moveTo>
                    <a:pt x="753" y="1"/>
                  </a:moveTo>
                  <a:lnTo>
                    <a:pt x="753" y="1"/>
                  </a:lnTo>
                  <a:cubicBezTo>
                    <a:pt x="549" y="47"/>
                    <a:pt x="391" y="168"/>
                    <a:pt x="252" y="307"/>
                  </a:cubicBezTo>
                  <a:cubicBezTo>
                    <a:pt x="122" y="465"/>
                    <a:pt x="19" y="632"/>
                    <a:pt x="1" y="846"/>
                  </a:cubicBezTo>
                  <a:cubicBezTo>
                    <a:pt x="168" y="725"/>
                    <a:pt x="289" y="586"/>
                    <a:pt x="410" y="447"/>
                  </a:cubicBezTo>
                  <a:cubicBezTo>
                    <a:pt x="530" y="307"/>
                    <a:pt x="642" y="186"/>
                    <a:pt x="7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1"/>
            <p:cNvSpPr/>
            <p:nvPr/>
          </p:nvSpPr>
          <p:spPr>
            <a:xfrm>
              <a:off x="3512675" y="3069075"/>
              <a:ext cx="24425" cy="16750"/>
            </a:xfrm>
            <a:custGeom>
              <a:rect b="b" l="l" r="r" t="t"/>
              <a:pathLst>
                <a:path extrusionOk="0" h="670" w="977">
                  <a:moveTo>
                    <a:pt x="976" y="1"/>
                  </a:moveTo>
                  <a:lnTo>
                    <a:pt x="976" y="1"/>
                  </a:lnTo>
                  <a:cubicBezTo>
                    <a:pt x="763" y="47"/>
                    <a:pt x="586" y="150"/>
                    <a:pt x="428" y="252"/>
                  </a:cubicBezTo>
                  <a:cubicBezTo>
                    <a:pt x="261" y="363"/>
                    <a:pt x="112" y="484"/>
                    <a:pt x="1" y="670"/>
                  </a:cubicBezTo>
                  <a:cubicBezTo>
                    <a:pt x="205" y="633"/>
                    <a:pt x="382" y="540"/>
                    <a:pt x="540" y="428"/>
                  </a:cubicBezTo>
                  <a:cubicBezTo>
                    <a:pt x="707" y="308"/>
                    <a:pt x="855" y="19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1"/>
            <p:cNvSpPr/>
            <p:nvPr/>
          </p:nvSpPr>
          <p:spPr>
            <a:xfrm>
              <a:off x="3523825" y="3044475"/>
              <a:ext cx="16300" cy="13950"/>
            </a:xfrm>
            <a:custGeom>
              <a:rect b="b" l="l" r="r" t="t"/>
              <a:pathLst>
                <a:path extrusionOk="0" h="558" w="652">
                  <a:moveTo>
                    <a:pt x="651" y="0"/>
                  </a:moveTo>
                  <a:cubicBezTo>
                    <a:pt x="493" y="28"/>
                    <a:pt x="363" y="112"/>
                    <a:pt x="261" y="205"/>
                  </a:cubicBezTo>
                  <a:cubicBezTo>
                    <a:pt x="159" y="297"/>
                    <a:pt x="47" y="400"/>
                    <a:pt x="1" y="558"/>
                  </a:cubicBezTo>
                  <a:cubicBezTo>
                    <a:pt x="168" y="539"/>
                    <a:pt x="279" y="455"/>
                    <a:pt x="400" y="362"/>
                  </a:cubicBezTo>
                  <a:cubicBezTo>
                    <a:pt x="502" y="270"/>
                    <a:pt x="605" y="167"/>
                    <a:pt x="6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1"/>
            <p:cNvSpPr/>
            <p:nvPr/>
          </p:nvSpPr>
          <p:spPr>
            <a:xfrm>
              <a:off x="3547525" y="3060500"/>
              <a:ext cx="15350" cy="16275"/>
            </a:xfrm>
            <a:custGeom>
              <a:rect b="b" l="l" r="r" t="t"/>
              <a:pathLst>
                <a:path extrusionOk="0" h="651" w="614">
                  <a:moveTo>
                    <a:pt x="614" y="0"/>
                  </a:moveTo>
                  <a:lnTo>
                    <a:pt x="614" y="0"/>
                  </a:lnTo>
                  <a:cubicBezTo>
                    <a:pt x="446" y="56"/>
                    <a:pt x="335" y="149"/>
                    <a:pt x="233" y="260"/>
                  </a:cubicBezTo>
                  <a:cubicBezTo>
                    <a:pt x="121" y="363"/>
                    <a:pt x="28" y="493"/>
                    <a:pt x="0" y="651"/>
                  </a:cubicBezTo>
                  <a:cubicBezTo>
                    <a:pt x="158" y="595"/>
                    <a:pt x="279" y="502"/>
                    <a:pt x="381" y="400"/>
                  </a:cubicBezTo>
                  <a:cubicBezTo>
                    <a:pt x="483" y="288"/>
                    <a:pt x="576" y="167"/>
                    <a:pt x="6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1"/>
            <p:cNvSpPr/>
            <p:nvPr/>
          </p:nvSpPr>
          <p:spPr>
            <a:xfrm>
              <a:off x="3548675" y="3040750"/>
              <a:ext cx="16525" cy="13725"/>
            </a:xfrm>
            <a:custGeom>
              <a:rect b="b" l="l" r="r" t="t"/>
              <a:pathLst>
                <a:path extrusionOk="0" h="549" w="661">
                  <a:moveTo>
                    <a:pt x="660" y="0"/>
                  </a:moveTo>
                  <a:lnTo>
                    <a:pt x="660" y="0"/>
                  </a:lnTo>
                  <a:cubicBezTo>
                    <a:pt x="512" y="56"/>
                    <a:pt x="391" y="140"/>
                    <a:pt x="289" y="223"/>
                  </a:cubicBezTo>
                  <a:cubicBezTo>
                    <a:pt x="187" y="316"/>
                    <a:pt x="75" y="409"/>
                    <a:pt x="1" y="549"/>
                  </a:cubicBezTo>
                  <a:cubicBezTo>
                    <a:pt x="159" y="549"/>
                    <a:pt x="298" y="474"/>
                    <a:pt x="419" y="381"/>
                  </a:cubicBezTo>
                  <a:cubicBezTo>
                    <a:pt x="530" y="288"/>
                    <a:pt x="633" y="168"/>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1"/>
            <p:cNvSpPr/>
            <p:nvPr/>
          </p:nvSpPr>
          <p:spPr>
            <a:xfrm>
              <a:off x="3579575" y="2998700"/>
              <a:ext cx="24175" cy="18625"/>
            </a:xfrm>
            <a:custGeom>
              <a:rect b="b" l="l" r="r" t="t"/>
              <a:pathLst>
                <a:path extrusionOk="0" h="745" w="967">
                  <a:moveTo>
                    <a:pt x="967" y="1"/>
                  </a:moveTo>
                  <a:lnTo>
                    <a:pt x="967" y="1"/>
                  </a:lnTo>
                  <a:cubicBezTo>
                    <a:pt x="762" y="57"/>
                    <a:pt x="586" y="177"/>
                    <a:pt x="419" y="289"/>
                  </a:cubicBezTo>
                  <a:cubicBezTo>
                    <a:pt x="261" y="419"/>
                    <a:pt x="112" y="558"/>
                    <a:pt x="0" y="744"/>
                  </a:cubicBezTo>
                  <a:cubicBezTo>
                    <a:pt x="214" y="688"/>
                    <a:pt x="391" y="577"/>
                    <a:pt x="549" y="456"/>
                  </a:cubicBezTo>
                  <a:cubicBezTo>
                    <a:pt x="716" y="326"/>
                    <a:pt x="865" y="187"/>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1"/>
            <p:cNvSpPr/>
            <p:nvPr/>
          </p:nvSpPr>
          <p:spPr>
            <a:xfrm>
              <a:off x="3588875" y="3004975"/>
              <a:ext cx="29275" cy="20700"/>
            </a:xfrm>
            <a:custGeom>
              <a:rect b="b" l="l" r="r" t="t"/>
              <a:pathLst>
                <a:path extrusionOk="0" h="828" w="1171">
                  <a:moveTo>
                    <a:pt x="1171" y="1"/>
                  </a:moveTo>
                  <a:cubicBezTo>
                    <a:pt x="929" y="75"/>
                    <a:pt x="725" y="186"/>
                    <a:pt x="520" y="326"/>
                  </a:cubicBezTo>
                  <a:cubicBezTo>
                    <a:pt x="325" y="465"/>
                    <a:pt x="149" y="623"/>
                    <a:pt x="0" y="828"/>
                  </a:cubicBezTo>
                  <a:cubicBezTo>
                    <a:pt x="251" y="772"/>
                    <a:pt x="446" y="642"/>
                    <a:pt x="650" y="502"/>
                  </a:cubicBezTo>
                  <a:cubicBezTo>
                    <a:pt x="846" y="363"/>
                    <a:pt x="1022" y="214"/>
                    <a:pt x="11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1"/>
            <p:cNvSpPr/>
            <p:nvPr/>
          </p:nvSpPr>
          <p:spPr>
            <a:xfrm>
              <a:off x="3635075" y="2969450"/>
              <a:ext cx="13275" cy="16975"/>
            </a:xfrm>
            <a:custGeom>
              <a:rect b="b" l="l" r="r" t="t"/>
              <a:pathLst>
                <a:path extrusionOk="0" h="679" w="531">
                  <a:moveTo>
                    <a:pt x="531" y="0"/>
                  </a:moveTo>
                  <a:cubicBezTo>
                    <a:pt x="382" y="56"/>
                    <a:pt x="280" y="158"/>
                    <a:pt x="187" y="279"/>
                  </a:cubicBezTo>
                  <a:cubicBezTo>
                    <a:pt x="94" y="390"/>
                    <a:pt x="29" y="520"/>
                    <a:pt x="1" y="678"/>
                  </a:cubicBezTo>
                  <a:cubicBezTo>
                    <a:pt x="168" y="623"/>
                    <a:pt x="270" y="520"/>
                    <a:pt x="354" y="400"/>
                  </a:cubicBezTo>
                  <a:cubicBezTo>
                    <a:pt x="447" y="288"/>
                    <a:pt x="512" y="158"/>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1"/>
            <p:cNvSpPr/>
            <p:nvPr/>
          </p:nvSpPr>
          <p:spPr>
            <a:xfrm>
              <a:off x="3615100" y="2962700"/>
              <a:ext cx="15125" cy="17925"/>
            </a:xfrm>
            <a:custGeom>
              <a:rect b="b" l="l" r="r" t="t"/>
              <a:pathLst>
                <a:path extrusionOk="0" h="717" w="605">
                  <a:moveTo>
                    <a:pt x="605" y="1"/>
                  </a:moveTo>
                  <a:lnTo>
                    <a:pt x="605" y="1"/>
                  </a:lnTo>
                  <a:cubicBezTo>
                    <a:pt x="438" y="66"/>
                    <a:pt x="326" y="177"/>
                    <a:pt x="224" y="289"/>
                  </a:cubicBezTo>
                  <a:cubicBezTo>
                    <a:pt x="122" y="419"/>
                    <a:pt x="29" y="549"/>
                    <a:pt x="1" y="716"/>
                  </a:cubicBezTo>
                  <a:cubicBezTo>
                    <a:pt x="159" y="651"/>
                    <a:pt x="280" y="549"/>
                    <a:pt x="382" y="428"/>
                  </a:cubicBezTo>
                  <a:cubicBezTo>
                    <a:pt x="475" y="298"/>
                    <a:pt x="568" y="177"/>
                    <a:pt x="6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1"/>
            <p:cNvSpPr/>
            <p:nvPr/>
          </p:nvSpPr>
          <p:spPr>
            <a:xfrm>
              <a:off x="3647850" y="2930425"/>
              <a:ext cx="12800" cy="16500"/>
            </a:xfrm>
            <a:custGeom>
              <a:rect b="b" l="l" r="r" t="t"/>
              <a:pathLst>
                <a:path extrusionOk="0" h="660" w="512">
                  <a:moveTo>
                    <a:pt x="512" y="0"/>
                  </a:moveTo>
                  <a:cubicBezTo>
                    <a:pt x="354" y="0"/>
                    <a:pt x="215" y="93"/>
                    <a:pt x="122" y="205"/>
                  </a:cubicBezTo>
                  <a:cubicBezTo>
                    <a:pt x="38" y="344"/>
                    <a:pt x="1" y="511"/>
                    <a:pt x="75" y="660"/>
                  </a:cubicBezTo>
                  <a:cubicBezTo>
                    <a:pt x="178" y="539"/>
                    <a:pt x="233" y="437"/>
                    <a:pt x="308" y="335"/>
                  </a:cubicBezTo>
                  <a:cubicBezTo>
                    <a:pt x="363" y="233"/>
                    <a:pt x="428" y="140"/>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1"/>
            <p:cNvSpPr/>
            <p:nvPr/>
          </p:nvSpPr>
          <p:spPr>
            <a:xfrm>
              <a:off x="3671325" y="2907200"/>
              <a:ext cx="8375" cy="15350"/>
            </a:xfrm>
            <a:custGeom>
              <a:rect b="b" l="l" r="r" t="t"/>
              <a:pathLst>
                <a:path extrusionOk="0" h="614" w="335">
                  <a:moveTo>
                    <a:pt x="307" y="0"/>
                  </a:moveTo>
                  <a:cubicBezTo>
                    <a:pt x="186" y="75"/>
                    <a:pt x="121" y="167"/>
                    <a:pt x="75" y="270"/>
                  </a:cubicBezTo>
                  <a:cubicBezTo>
                    <a:pt x="38" y="372"/>
                    <a:pt x="0" y="474"/>
                    <a:pt x="38" y="613"/>
                  </a:cubicBezTo>
                  <a:cubicBezTo>
                    <a:pt x="158" y="548"/>
                    <a:pt x="223" y="455"/>
                    <a:pt x="270" y="344"/>
                  </a:cubicBezTo>
                  <a:cubicBezTo>
                    <a:pt x="307" y="242"/>
                    <a:pt x="335" y="140"/>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1"/>
            <p:cNvSpPr/>
            <p:nvPr/>
          </p:nvSpPr>
          <p:spPr>
            <a:xfrm>
              <a:off x="3610000" y="2932275"/>
              <a:ext cx="12325" cy="17925"/>
            </a:xfrm>
            <a:custGeom>
              <a:rect b="b" l="l" r="r" t="t"/>
              <a:pathLst>
                <a:path extrusionOk="0" h="717" w="493">
                  <a:moveTo>
                    <a:pt x="493" y="1"/>
                  </a:moveTo>
                  <a:cubicBezTo>
                    <a:pt x="344" y="66"/>
                    <a:pt x="251" y="168"/>
                    <a:pt x="159" y="298"/>
                  </a:cubicBezTo>
                  <a:cubicBezTo>
                    <a:pt x="75" y="419"/>
                    <a:pt x="19" y="558"/>
                    <a:pt x="1" y="716"/>
                  </a:cubicBezTo>
                  <a:cubicBezTo>
                    <a:pt x="168" y="651"/>
                    <a:pt x="261" y="530"/>
                    <a:pt x="344" y="419"/>
                  </a:cubicBezTo>
                  <a:cubicBezTo>
                    <a:pt x="428" y="298"/>
                    <a:pt x="484" y="159"/>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1"/>
            <p:cNvSpPr/>
            <p:nvPr/>
          </p:nvSpPr>
          <p:spPr>
            <a:xfrm>
              <a:off x="3565175" y="2977575"/>
              <a:ext cx="15350" cy="14200"/>
            </a:xfrm>
            <a:custGeom>
              <a:rect b="b" l="l" r="r" t="t"/>
              <a:pathLst>
                <a:path extrusionOk="0" h="568" w="614">
                  <a:moveTo>
                    <a:pt x="614" y="0"/>
                  </a:moveTo>
                  <a:lnTo>
                    <a:pt x="614" y="0"/>
                  </a:lnTo>
                  <a:cubicBezTo>
                    <a:pt x="456" y="28"/>
                    <a:pt x="335" y="112"/>
                    <a:pt x="233" y="205"/>
                  </a:cubicBezTo>
                  <a:cubicBezTo>
                    <a:pt x="131" y="298"/>
                    <a:pt x="47" y="400"/>
                    <a:pt x="0" y="567"/>
                  </a:cubicBezTo>
                  <a:cubicBezTo>
                    <a:pt x="158" y="530"/>
                    <a:pt x="279" y="446"/>
                    <a:pt x="381" y="353"/>
                  </a:cubicBezTo>
                  <a:cubicBezTo>
                    <a:pt x="484" y="261"/>
                    <a:pt x="567" y="158"/>
                    <a:pt x="6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1"/>
            <p:cNvSpPr/>
            <p:nvPr/>
          </p:nvSpPr>
          <p:spPr>
            <a:xfrm>
              <a:off x="3570050" y="2958900"/>
              <a:ext cx="8375" cy="9875"/>
            </a:xfrm>
            <a:custGeom>
              <a:rect b="b" l="l" r="r" t="t"/>
              <a:pathLst>
                <a:path extrusionOk="0" h="395" w="335">
                  <a:moveTo>
                    <a:pt x="297" y="1"/>
                  </a:moveTo>
                  <a:cubicBezTo>
                    <a:pt x="204" y="1"/>
                    <a:pt x="133" y="58"/>
                    <a:pt x="84" y="116"/>
                  </a:cubicBezTo>
                  <a:cubicBezTo>
                    <a:pt x="38" y="190"/>
                    <a:pt x="1" y="283"/>
                    <a:pt x="47" y="394"/>
                  </a:cubicBezTo>
                  <a:cubicBezTo>
                    <a:pt x="149" y="357"/>
                    <a:pt x="205" y="301"/>
                    <a:pt x="261" y="246"/>
                  </a:cubicBezTo>
                  <a:cubicBezTo>
                    <a:pt x="307" y="190"/>
                    <a:pt x="326" y="116"/>
                    <a:pt x="335" y="4"/>
                  </a:cubicBezTo>
                  <a:cubicBezTo>
                    <a:pt x="322" y="2"/>
                    <a:pt x="309" y="1"/>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1"/>
            <p:cNvSpPr/>
            <p:nvPr/>
          </p:nvSpPr>
          <p:spPr>
            <a:xfrm>
              <a:off x="3517800" y="3008000"/>
              <a:ext cx="19750" cy="16750"/>
            </a:xfrm>
            <a:custGeom>
              <a:rect b="b" l="l" r="r" t="t"/>
              <a:pathLst>
                <a:path extrusionOk="0" h="670" w="790">
                  <a:moveTo>
                    <a:pt x="790" y="0"/>
                  </a:moveTo>
                  <a:lnTo>
                    <a:pt x="790" y="0"/>
                  </a:lnTo>
                  <a:cubicBezTo>
                    <a:pt x="595" y="47"/>
                    <a:pt x="455" y="149"/>
                    <a:pt x="325" y="251"/>
                  </a:cubicBezTo>
                  <a:cubicBezTo>
                    <a:pt x="195" y="372"/>
                    <a:pt x="84" y="502"/>
                    <a:pt x="0" y="669"/>
                  </a:cubicBezTo>
                  <a:cubicBezTo>
                    <a:pt x="186" y="623"/>
                    <a:pt x="325" y="530"/>
                    <a:pt x="465" y="419"/>
                  </a:cubicBezTo>
                  <a:cubicBezTo>
                    <a:pt x="595" y="298"/>
                    <a:pt x="706" y="177"/>
                    <a:pt x="7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11"/>
          <p:cNvGrpSpPr/>
          <p:nvPr/>
        </p:nvGrpSpPr>
        <p:grpSpPr>
          <a:xfrm rot="6099828">
            <a:off x="-658522" y="-396587"/>
            <a:ext cx="1939648" cy="2037697"/>
            <a:chOff x="3275300" y="1643850"/>
            <a:chExt cx="899600" cy="945075"/>
          </a:xfrm>
        </p:grpSpPr>
        <p:sp>
          <p:nvSpPr>
            <p:cNvPr id="7268" name="Google Shape;7268;p11"/>
            <p:cNvSpPr/>
            <p:nvPr/>
          </p:nvSpPr>
          <p:spPr>
            <a:xfrm>
              <a:off x="3638100" y="2333625"/>
              <a:ext cx="71350" cy="69425"/>
            </a:xfrm>
            <a:custGeom>
              <a:rect b="b" l="l" r="r" t="t"/>
              <a:pathLst>
                <a:path extrusionOk="0" h="2777" w="2854">
                  <a:moveTo>
                    <a:pt x="1269" y="1"/>
                  </a:moveTo>
                  <a:cubicBezTo>
                    <a:pt x="923" y="1"/>
                    <a:pt x="577" y="45"/>
                    <a:pt x="242" y="134"/>
                  </a:cubicBezTo>
                  <a:cubicBezTo>
                    <a:pt x="10" y="181"/>
                    <a:pt x="1" y="487"/>
                    <a:pt x="38" y="673"/>
                  </a:cubicBezTo>
                  <a:cubicBezTo>
                    <a:pt x="149" y="1323"/>
                    <a:pt x="391" y="1955"/>
                    <a:pt x="856" y="2438"/>
                  </a:cubicBezTo>
                  <a:cubicBezTo>
                    <a:pt x="995" y="2587"/>
                    <a:pt x="1171" y="2717"/>
                    <a:pt x="1367" y="2764"/>
                  </a:cubicBezTo>
                  <a:cubicBezTo>
                    <a:pt x="1402" y="2772"/>
                    <a:pt x="1439" y="2776"/>
                    <a:pt x="1477" y="2776"/>
                  </a:cubicBezTo>
                  <a:cubicBezTo>
                    <a:pt x="1644" y="2776"/>
                    <a:pt x="1818" y="2693"/>
                    <a:pt x="1887" y="2541"/>
                  </a:cubicBezTo>
                  <a:cubicBezTo>
                    <a:pt x="1980" y="2327"/>
                    <a:pt x="1868" y="2095"/>
                    <a:pt x="1766" y="1900"/>
                  </a:cubicBezTo>
                  <a:lnTo>
                    <a:pt x="1766" y="1900"/>
                  </a:lnTo>
                  <a:cubicBezTo>
                    <a:pt x="1915" y="1974"/>
                    <a:pt x="2063" y="2048"/>
                    <a:pt x="2240" y="2067"/>
                  </a:cubicBezTo>
                  <a:cubicBezTo>
                    <a:pt x="2248" y="2067"/>
                    <a:pt x="2256" y="2067"/>
                    <a:pt x="2264" y="2067"/>
                  </a:cubicBezTo>
                  <a:cubicBezTo>
                    <a:pt x="2432" y="2067"/>
                    <a:pt x="2595" y="1975"/>
                    <a:pt x="2649" y="1816"/>
                  </a:cubicBezTo>
                  <a:cubicBezTo>
                    <a:pt x="2704" y="1649"/>
                    <a:pt x="2584" y="1472"/>
                    <a:pt x="2444" y="1351"/>
                  </a:cubicBezTo>
                  <a:cubicBezTo>
                    <a:pt x="2305" y="1240"/>
                    <a:pt x="2128" y="1156"/>
                    <a:pt x="2017" y="1026"/>
                  </a:cubicBezTo>
                  <a:lnTo>
                    <a:pt x="2017" y="1026"/>
                  </a:lnTo>
                  <a:cubicBezTo>
                    <a:pt x="2093" y="1030"/>
                    <a:pt x="2168" y="1036"/>
                    <a:pt x="2241" y="1036"/>
                  </a:cubicBezTo>
                  <a:cubicBezTo>
                    <a:pt x="2338" y="1036"/>
                    <a:pt x="2433" y="1026"/>
                    <a:pt x="2528" y="989"/>
                  </a:cubicBezTo>
                  <a:cubicBezTo>
                    <a:pt x="2695" y="933"/>
                    <a:pt x="2834" y="794"/>
                    <a:pt x="2844" y="627"/>
                  </a:cubicBezTo>
                  <a:cubicBezTo>
                    <a:pt x="2853" y="357"/>
                    <a:pt x="2537" y="190"/>
                    <a:pt x="2268" y="125"/>
                  </a:cubicBezTo>
                  <a:cubicBezTo>
                    <a:pt x="1942" y="42"/>
                    <a:pt x="1606" y="1"/>
                    <a:pt x="126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1"/>
            <p:cNvSpPr/>
            <p:nvPr/>
          </p:nvSpPr>
          <p:spPr>
            <a:xfrm>
              <a:off x="3638575" y="2333425"/>
              <a:ext cx="71100" cy="69825"/>
            </a:xfrm>
            <a:custGeom>
              <a:rect b="b" l="l" r="r" t="t"/>
              <a:pathLst>
                <a:path extrusionOk="0" h="2793" w="2844">
                  <a:moveTo>
                    <a:pt x="233" y="152"/>
                  </a:moveTo>
                  <a:cubicBezTo>
                    <a:pt x="186" y="152"/>
                    <a:pt x="140" y="179"/>
                    <a:pt x="103" y="207"/>
                  </a:cubicBezTo>
                  <a:cubicBezTo>
                    <a:pt x="140" y="189"/>
                    <a:pt x="186" y="161"/>
                    <a:pt x="233" y="152"/>
                  </a:cubicBezTo>
                  <a:close/>
                  <a:moveTo>
                    <a:pt x="38" y="328"/>
                  </a:moveTo>
                  <a:cubicBezTo>
                    <a:pt x="0" y="421"/>
                    <a:pt x="0" y="514"/>
                    <a:pt x="10" y="607"/>
                  </a:cubicBezTo>
                  <a:cubicBezTo>
                    <a:pt x="0" y="514"/>
                    <a:pt x="10" y="421"/>
                    <a:pt x="38" y="328"/>
                  </a:cubicBezTo>
                  <a:close/>
                  <a:moveTo>
                    <a:pt x="1313" y="1"/>
                  </a:moveTo>
                  <a:cubicBezTo>
                    <a:pt x="1262" y="1"/>
                    <a:pt x="1212" y="1"/>
                    <a:pt x="1162" y="3"/>
                  </a:cubicBezTo>
                  <a:cubicBezTo>
                    <a:pt x="837" y="12"/>
                    <a:pt x="513" y="58"/>
                    <a:pt x="197" y="142"/>
                  </a:cubicBezTo>
                  <a:lnTo>
                    <a:pt x="197" y="142"/>
                  </a:lnTo>
                  <a:cubicBezTo>
                    <a:pt x="513" y="58"/>
                    <a:pt x="837" y="12"/>
                    <a:pt x="1162" y="12"/>
                  </a:cubicBezTo>
                  <a:cubicBezTo>
                    <a:pt x="1487" y="12"/>
                    <a:pt x="1812" y="49"/>
                    <a:pt x="2128" y="114"/>
                  </a:cubicBezTo>
                  <a:cubicBezTo>
                    <a:pt x="2286" y="152"/>
                    <a:pt x="2444" y="198"/>
                    <a:pt x="2565" y="291"/>
                  </a:cubicBezTo>
                  <a:cubicBezTo>
                    <a:pt x="2639" y="337"/>
                    <a:pt x="2695" y="393"/>
                    <a:pt x="2732" y="458"/>
                  </a:cubicBezTo>
                  <a:cubicBezTo>
                    <a:pt x="2769" y="523"/>
                    <a:pt x="2778" y="598"/>
                    <a:pt x="2769" y="672"/>
                  </a:cubicBezTo>
                  <a:cubicBezTo>
                    <a:pt x="2750" y="746"/>
                    <a:pt x="2704" y="811"/>
                    <a:pt x="2648" y="858"/>
                  </a:cubicBezTo>
                  <a:cubicBezTo>
                    <a:pt x="2592" y="904"/>
                    <a:pt x="2518" y="941"/>
                    <a:pt x="2453" y="969"/>
                  </a:cubicBezTo>
                  <a:cubicBezTo>
                    <a:pt x="2390" y="989"/>
                    <a:pt x="2323" y="995"/>
                    <a:pt x="2255" y="995"/>
                  </a:cubicBezTo>
                  <a:cubicBezTo>
                    <a:pt x="2164" y="995"/>
                    <a:pt x="2070" y="984"/>
                    <a:pt x="1979" y="978"/>
                  </a:cubicBezTo>
                  <a:lnTo>
                    <a:pt x="1868" y="969"/>
                  </a:lnTo>
                  <a:lnTo>
                    <a:pt x="1942" y="1043"/>
                  </a:lnTo>
                  <a:cubicBezTo>
                    <a:pt x="2063" y="1183"/>
                    <a:pt x="2230" y="1266"/>
                    <a:pt x="2360" y="1369"/>
                  </a:cubicBezTo>
                  <a:cubicBezTo>
                    <a:pt x="2416" y="1415"/>
                    <a:pt x="2472" y="1489"/>
                    <a:pt x="2518" y="1554"/>
                  </a:cubicBezTo>
                  <a:cubicBezTo>
                    <a:pt x="2555" y="1629"/>
                    <a:pt x="2574" y="1712"/>
                    <a:pt x="2565" y="1777"/>
                  </a:cubicBezTo>
                  <a:cubicBezTo>
                    <a:pt x="2555" y="1852"/>
                    <a:pt x="2500" y="1908"/>
                    <a:pt x="2444" y="1954"/>
                  </a:cubicBezTo>
                  <a:cubicBezTo>
                    <a:pt x="2370" y="1991"/>
                    <a:pt x="2304" y="2010"/>
                    <a:pt x="2221" y="2010"/>
                  </a:cubicBezTo>
                  <a:cubicBezTo>
                    <a:pt x="2054" y="2010"/>
                    <a:pt x="1905" y="1926"/>
                    <a:pt x="1756" y="1852"/>
                  </a:cubicBezTo>
                  <a:lnTo>
                    <a:pt x="1617" y="1777"/>
                  </a:lnTo>
                  <a:lnTo>
                    <a:pt x="1701" y="1917"/>
                  </a:lnTo>
                  <a:cubicBezTo>
                    <a:pt x="1747" y="2000"/>
                    <a:pt x="1784" y="2084"/>
                    <a:pt x="1812" y="2158"/>
                  </a:cubicBezTo>
                  <a:cubicBezTo>
                    <a:pt x="1849" y="2242"/>
                    <a:pt x="1859" y="2335"/>
                    <a:pt x="1849" y="2419"/>
                  </a:cubicBezTo>
                  <a:cubicBezTo>
                    <a:pt x="1840" y="2502"/>
                    <a:pt x="1784" y="2576"/>
                    <a:pt x="1728" y="2623"/>
                  </a:cubicBezTo>
                  <a:cubicBezTo>
                    <a:pt x="1663" y="2688"/>
                    <a:pt x="1580" y="2707"/>
                    <a:pt x="1496" y="2716"/>
                  </a:cubicBezTo>
                  <a:cubicBezTo>
                    <a:pt x="1470" y="2721"/>
                    <a:pt x="1445" y="2723"/>
                    <a:pt x="1421" y="2723"/>
                  </a:cubicBezTo>
                  <a:cubicBezTo>
                    <a:pt x="1357" y="2723"/>
                    <a:pt x="1299" y="2708"/>
                    <a:pt x="1245" y="2688"/>
                  </a:cubicBezTo>
                  <a:cubicBezTo>
                    <a:pt x="1162" y="2651"/>
                    <a:pt x="1078" y="2604"/>
                    <a:pt x="1013" y="2549"/>
                  </a:cubicBezTo>
                  <a:cubicBezTo>
                    <a:pt x="939" y="2484"/>
                    <a:pt x="874" y="2428"/>
                    <a:pt x="809" y="2363"/>
                  </a:cubicBezTo>
                  <a:cubicBezTo>
                    <a:pt x="744" y="2288"/>
                    <a:pt x="688" y="2223"/>
                    <a:pt x="623" y="2149"/>
                  </a:cubicBezTo>
                  <a:cubicBezTo>
                    <a:pt x="409" y="1861"/>
                    <a:pt x="242" y="1508"/>
                    <a:pt x="130" y="1155"/>
                  </a:cubicBezTo>
                  <a:lnTo>
                    <a:pt x="130" y="1155"/>
                  </a:lnTo>
                  <a:cubicBezTo>
                    <a:pt x="233" y="1508"/>
                    <a:pt x="381" y="1861"/>
                    <a:pt x="604" y="2177"/>
                  </a:cubicBezTo>
                  <a:cubicBezTo>
                    <a:pt x="660" y="2251"/>
                    <a:pt x="716" y="2326"/>
                    <a:pt x="781" y="2391"/>
                  </a:cubicBezTo>
                  <a:cubicBezTo>
                    <a:pt x="837" y="2465"/>
                    <a:pt x="902" y="2530"/>
                    <a:pt x="985" y="2595"/>
                  </a:cubicBezTo>
                  <a:cubicBezTo>
                    <a:pt x="1032" y="2651"/>
                    <a:pt x="1115" y="2707"/>
                    <a:pt x="1208" y="2744"/>
                  </a:cubicBezTo>
                  <a:cubicBezTo>
                    <a:pt x="1285" y="2774"/>
                    <a:pt x="1362" y="2793"/>
                    <a:pt x="1444" y="2793"/>
                  </a:cubicBezTo>
                  <a:cubicBezTo>
                    <a:pt x="1461" y="2793"/>
                    <a:pt x="1479" y="2792"/>
                    <a:pt x="1496" y="2790"/>
                  </a:cubicBezTo>
                  <a:cubicBezTo>
                    <a:pt x="1608" y="2781"/>
                    <a:pt x="1701" y="2744"/>
                    <a:pt x="1775" y="2688"/>
                  </a:cubicBezTo>
                  <a:cubicBezTo>
                    <a:pt x="1859" y="2632"/>
                    <a:pt x="1914" y="2521"/>
                    <a:pt x="1933" y="2419"/>
                  </a:cubicBezTo>
                  <a:cubicBezTo>
                    <a:pt x="1942" y="2316"/>
                    <a:pt x="1933" y="2214"/>
                    <a:pt x="1896" y="2121"/>
                  </a:cubicBezTo>
                  <a:cubicBezTo>
                    <a:pt x="1886" y="2075"/>
                    <a:pt x="1859" y="2028"/>
                    <a:pt x="1840" y="1991"/>
                  </a:cubicBezTo>
                  <a:lnTo>
                    <a:pt x="1840" y="1991"/>
                  </a:lnTo>
                  <a:cubicBezTo>
                    <a:pt x="1868" y="2000"/>
                    <a:pt x="1905" y="2028"/>
                    <a:pt x="1942" y="2038"/>
                  </a:cubicBezTo>
                  <a:cubicBezTo>
                    <a:pt x="2026" y="2065"/>
                    <a:pt x="2119" y="2093"/>
                    <a:pt x="2212" y="2093"/>
                  </a:cubicBezTo>
                  <a:cubicBezTo>
                    <a:pt x="2304" y="2093"/>
                    <a:pt x="2407" y="2065"/>
                    <a:pt x="2490" y="2019"/>
                  </a:cubicBezTo>
                  <a:cubicBezTo>
                    <a:pt x="2565" y="1973"/>
                    <a:pt x="2639" y="1880"/>
                    <a:pt x="2658" y="1787"/>
                  </a:cubicBezTo>
                  <a:cubicBezTo>
                    <a:pt x="2685" y="1685"/>
                    <a:pt x="2648" y="1592"/>
                    <a:pt x="2602" y="1499"/>
                  </a:cubicBezTo>
                  <a:cubicBezTo>
                    <a:pt x="2555" y="1415"/>
                    <a:pt x="2490" y="1350"/>
                    <a:pt x="2416" y="1294"/>
                  </a:cubicBezTo>
                  <a:cubicBezTo>
                    <a:pt x="2314" y="1211"/>
                    <a:pt x="2184" y="1136"/>
                    <a:pt x="2091" y="1062"/>
                  </a:cubicBezTo>
                  <a:cubicBezTo>
                    <a:pt x="2221" y="1062"/>
                    <a:pt x="2351" y="1062"/>
                    <a:pt x="2472" y="1025"/>
                  </a:cubicBezTo>
                  <a:cubicBezTo>
                    <a:pt x="2555" y="997"/>
                    <a:pt x="2639" y="951"/>
                    <a:pt x="2695" y="895"/>
                  </a:cubicBezTo>
                  <a:cubicBezTo>
                    <a:pt x="2750" y="839"/>
                    <a:pt x="2815" y="755"/>
                    <a:pt x="2825" y="672"/>
                  </a:cubicBezTo>
                  <a:cubicBezTo>
                    <a:pt x="2843" y="579"/>
                    <a:pt x="2825" y="505"/>
                    <a:pt x="2778" y="421"/>
                  </a:cubicBezTo>
                  <a:cubicBezTo>
                    <a:pt x="2732" y="347"/>
                    <a:pt x="2676" y="291"/>
                    <a:pt x="2602" y="244"/>
                  </a:cubicBezTo>
                  <a:cubicBezTo>
                    <a:pt x="2462" y="152"/>
                    <a:pt x="2304" y="105"/>
                    <a:pt x="2137" y="87"/>
                  </a:cubicBezTo>
                  <a:cubicBezTo>
                    <a:pt x="1862" y="24"/>
                    <a:pt x="1587" y="1"/>
                    <a:pt x="13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1"/>
            <p:cNvSpPr/>
            <p:nvPr/>
          </p:nvSpPr>
          <p:spPr>
            <a:xfrm>
              <a:off x="3640425" y="2339300"/>
              <a:ext cx="47875" cy="19750"/>
            </a:xfrm>
            <a:custGeom>
              <a:rect b="b" l="l" r="r" t="t"/>
              <a:pathLst>
                <a:path extrusionOk="0" h="790" w="1915">
                  <a:moveTo>
                    <a:pt x="1" y="0"/>
                  </a:moveTo>
                  <a:lnTo>
                    <a:pt x="1" y="0"/>
                  </a:lnTo>
                  <a:cubicBezTo>
                    <a:pt x="140" y="93"/>
                    <a:pt x="298" y="177"/>
                    <a:pt x="447" y="242"/>
                  </a:cubicBezTo>
                  <a:cubicBezTo>
                    <a:pt x="605" y="316"/>
                    <a:pt x="763" y="372"/>
                    <a:pt x="930" y="446"/>
                  </a:cubicBezTo>
                  <a:cubicBezTo>
                    <a:pt x="1088" y="511"/>
                    <a:pt x="1246" y="567"/>
                    <a:pt x="1413" y="632"/>
                  </a:cubicBezTo>
                  <a:cubicBezTo>
                    <a:pt x="1571" y="688"/>
                    <a:pt x="1747" y="743"/>
                    <a:pt x="1915" y="790"/>
                  </a:cubicBezTo>
                  <a:cubicBezTo>
                    <a:pt x="1766" y="734"/>
                    <a:pt x="1599" y="660"/>
                    <a:pt x="1450" y="604"/>
                  </a:cubicBezTo>
                  <a:lnTo>
                    <a:pt x="958" y="418"/>
                  </a:lnTo>
                  <a:lnTo>
                    <a:pt x="475" y="223"/>
                  </a:lnTo>
                  <a:lnTo>
                    <a:pt x="233" y="121"/>
                  </a:lnTo>
                  <a:cubicBezTo>
                    <a:pt x="149" y="84"/>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1"/>
            <p:cNvSpPr/>
            <p:nvPr/>
          </p:nvSpPr>
          <p:spPr>
            <a:xfrm>
              <a:off x="3639275" y="2341150"/>
              <a:ext cx="42050" cy="39050"/>
            </a:xfrm>
            <a:custGeom>
              <a:rect b="b" l="l" r="r" t="t"/>
              <a:pathLst>
                <a:path extrusionOk="0" h="1562" w="1682">
                  <a:moveTo>
                    <a:pt x="0" y="1"/>
                  </a:moveTo>
                  <a:lnTo>
                    <a:pt x="0" y="1"/>
                  </a:lnTo>
                  <a:cubicBezTo>
                    <a:pt x="65" y="66"/>
                    <a:pt x="140" y="121"/>
                    <a:pt x="205" y="196"/>
                  </a:cubicBezTo>
                  <a:cubicBezTo>
                    <a:pt x="279" y="261"/>
                    <a:pt x="344" y="326"/>
                    <a:pt x="418" y="391"/>
                  </a:cubicBezTo>
                  <a:lnTo>
                    <a:pt x="836" y="790"/>
                  </a:lnTo>
                  <a:lnTo>
                    <a:pt x="1254" y="1180"/>
                  </a:lnTo>
                  <a:cubicBezTo>
                    <a:pt x="1394" y="1311"/>
                    <a:pt x="1543" y="1441"/>
                    <a:pt x="1682" y="1561"/>
                  </a:cubicBezTo>
                  <a:cubicBezTo>
                    <a:pt x="1552" y="1422"/>
                    <a:pt x="1412" y="1283"/>
                    <a:pt x="1282" y="1162"/>
                  </a:cubicBezTo>
                  <a:cubicBezTo>
                    <a:pt x="1162" y="1022"/>
                    <a:pt x="1022" y="892"/>
                    <a:pt x="883" y="753"/>
                  </a:cubicBezTo>
                  <a:cubicBezTo>
                    <a:pt x="725" y="614"/>
                    <a:pt x="586" y="484"/>
                    <a:pt x="446" y="354"/>
                  </a:cubicBezTo>
                  <a:cubicBezTo>
                    <a:pt x="298" y="233"/>
                    <a:pt x="158"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1"/>
            <p:cNvSpPr/>
            <p:nvPr/>
          </p:nvSpPr>
          <p:spPr>
            <a:xfrm>
              <a:off x="3655525" y="2349275"/>
              <a:ext cx="13975" cy="5375"/>
            </a:xfrm>
            <a:custGeom>
              <a:rect b="b" l="l" r="r" t="t"/>
              <a:pathLst>
                <a:path extrusionOk="0" h="215" w="559">
                  <a:moveTo>
                    <a:pt x="1" y="1"/>
                  </a:moveTo>
                  <a:lnTo>
                    <a:pt x="1" y="1"/>
                  </a:lnTo>
                  <a:cubicBezTo>
                    <a:pt x="28" y="29"/>
                    <a:pt x="75" y="56"/>
                    <a:pt x="121" y="75"/>
                  </a:cubicBezTo>
                  <a:cubicBezTo>
                    <a:pt x="168" y="103"/>
                    <a:pt x="214" y="112"/>
                    <a:pt x="261" y="140"/>
                  </a:cubicBezTo>
                  <a:cubicBezTo>
                    <a:pt x="354" y="168"/>
                    <a:pt x="447" y="205"/>
                    <a:pt x="558" y="214"/>
                  </a:cubicBezTo>
                  <a:cubicBezTo>
                    <a:pt x="474" y="159"/>
                    <a:pt x="382" y="121"/>
                    <a:pt x="279" y="94"/>
                  </a:cubicBezTo>
                  <a:cubicBezTo>
                    <a:pt x="233" y="75"/>
                    <a:pt x="186" y="56"/>
                    <a:pt x="140" y="47"/>
                  </a:cubicBezTo>
                  <a:cubicBezTo>
                    <a:pt x="93"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1"/>
            <p:cNvSpPr/>
            <p:nvPr/>
          </p:nvSpPr>
          <p:spPr>
            <a:xfrm>
              <a:off x="3665275" y="2355075"/>
              <a:ext cx="9100" cy="2675"/>
            </a:xfrm>
            <a:custGeom>
              <a:rect b="b" l="l" r="r" t="t"/>
              <a:pathLst>
                <a:path extrusionOk="0" h="107" w="364">
                  <a:moveTo>
                    <a:pt x="1" y="1"/>
                  </a:moveTo>
                  <a:lnTo>
                    <a:pt x="1" y="1"/>
                  </a:lnTo>
                  <a:cubicBezTo>
                    <a:pt x="29" y="29"/>
                    <a:pt x="57" y="38"/>
                    <a:pt x="84" y="57"/>
                  </a:cubicBezTo>
                  <a:cubicBezTo>
                    <a:pt x="122" y="75"/>
                    <a:pt x="140" y="75"/>
                    <a:pt x="177" y="94"/>
                  </a:cubicBezTo>
                  <a:cubicBezTo>
                    <a:pt x="217" y="100"/>
                    <a:pt x="265" y="107"/>
                    <a:pt x="310" y="107"/>
                  </a:cubicBezTo>
                  <a:cubicBezTo>
                    <a:pt x="329" y="107"/>
                    <a:pt x="347" y="106"/>
                    <a:pt x="363" y="103"/>
                  </a:cubicBezTo>
                  <a:cubicBezTo>
                    <a:pt x="307" y="66"/>
                    <a:pt x="242" y="57"/>
                    <a:pt x="187" y="38"/>
                  </a:cubicBezTo>
                  <a:cubicBezTo>
                    <a:pt x="149" y="29"/>
                    <a:pt x="131" y="20"/>
                    <a:pt x="94" y="20"/>
                  </a:cubicBezTo>
                  <a:cubicBezTo>
                    <a:pt x="57"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1"/>
            <p:cNvSpPr/>
            <p:nvPr/>
          </p:nvSpPr>
          <p:spPr>
            <a:xfrm>
              <a:off x="3660875" y="2355325"/>
              <a:ext cx="12100" cy="6750"/>
            </a:xfrm>
            <a:custGeom>
              <a:rect b="b" l="l" r="r" t="t"/>
              <a:pathLst>
                <a:path extrusionOk="0" h="270" w="484">
                  <a:moveTo>
                    <a:pt x="0" y="0"/>
                  </a:moveTo>
                  <a:lnTo>
                    <a:pt x="0" y="0"/>
                  </a:lnTo>
                  <a:cubicBezTo>
                    <a:pt x="37" y="37"/>
                    <a:pt x="75" y="65"/>
                    <a:pt x="112" y="93"/>
                  </a:cubicBezTo>
                  <a:cubicBezTo>
                    <a:pt x="140" y="112"/>
                    <a:pt x="186" y="140"/>
                    <a:pt x="223" y="158"/>
                  </a:cubicBezTo>
                  <a:cubicBezTo>
                    <a:pt x="307" y="195"/>
                    <a:pt x="390" y="242"/>
                    <a:pt x="483" y="270"/>
                  </a:cubicBezTo>
                  <a:cubicBezTo>
                    <a:pt x="409" y="205"/>
                    <a:pt x="325" y="158"/>
                    <a:pt x="242" y="112"/>
                  </a:cubicBezTo>
                  <a:cubicBezTo>
                    <a:pt x="168" y="65"/>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1"/>
            <p:cNvSpPr/>
            <p:nvPr/>
          </p:nvSpPr>
          <p:spPr>
            <a:xfrm>
              <a:off x="3649725" y="2346725"/>
              <a:ext cx="7000" cy="5600"/>
            </a:xfrm>
            <a:custGeom>
              <a:rect b="b" l="l" r="r" t="t"/>
              <a:pathLst>
                <a:path extrusionOk="0" h="224" w="280">
                  <a:moveTo>
                    <a:pt x="0" y="0"/>
                  </a:moveTo>
                  <a:lnTo>
                    <a:pt x="0" y="0"/>
                  </a:lnTo>
                  <a:cubicBezTo>
                    <a:pt x="28" y="66"/>
                    <a:pt x="75" y="103"/>
                    <a:pt x="121" y="131"/>
                  </a:cubicBezTo>
                  <a:cubicBezTo>
                    <a:pt x="168" y="168"/>
                    <a:pt x="214" y="205"/>
                    <a:pt x="279" y="223"/>
                  </a:cubicBezTo>
                  <a:cubicBezTo>
                    <a:pt x="242" y="177"/>
                    <a:pt x="205" y="149"/>
                    <a:pt x="149" y="103"/>
                  </a:cubicBezTo>
                  <a:cubicBezTo>
                    <a:pt x="103"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1"/>
            <p:cNvSpPr/>
            <p:nvPr/>
          </p:nvSpPr>
          <p:spPr>
            <a:xfrm>
              <a:off x="3683625" y="2376675"/>
              <a:ext cx="12100" cy="4225"/>
            </a:xfrm>
            <a:custGeom>
              <a:rect b="b" l="l" r="r" t="t"/>
              <a:pathLst>
                <a:path extrusionOk="0" h="169" w="484">
                  <a:moveTo>
                    <a:pt x="1" y="1"/>
                  </a:moveTo>
                  <a:cubicBezTo>
                    <a:pt x="38" y="38"/>
                    <a:pt x="84" y="47"/>
                    <a:pt x="112" y="75"/>
                  </a:cubicBezTo>
                  <a:cubicBezTo>
                    <a:pt x="149" y="94"/>
                    <a:pt x="187" y="112"/>
                    <a:pt x="233" y="122"/>
                  </a:cubicBezTo>
                  <a:cubicBezTo>
                    <a:pt x="317" y="140"/>
                    <a:pt x="391" y="168"/>
                    <a:pt x="484" y="168"/>
                  </a:cubicBezTo>
                  <a:cubicBezTo>
                    <a:pt x="410" y="122"/>
                    <a:pt x="326" y="94"/>
                    <a:pt x="252" y="75"/>
                  </a:cubicBezTo>
                  <a:cubicBezTo>
                    <a:pt x="205" y="66"/>
                    <a:pt x="177" y="47"/>
                    <a:pt x="131" y="38"/>
                  </a:cubicBezTo>
                  <a:cubicBezTo>
                    <a:pt x="84" y="29"/>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1"/>
            <p:cNvSpPr/>
            <p:nvPr/>
          </p:nvSpPr>
          <p:spPr>
            <a:xfrm>
              <a:off x="3679925" y="2372975"/>
              <a:ext cx="8375" cy="3050"/>
            </a:xfrm>
            <a:custGeom>
              <a:rect b="b" l="l" r="r" t="t"/>
              <a:pathLst>
                <a:path extrusionOk="0" h="122" w="335">
                  <a:moveTo>
                    <a:pt x="0" y="0"/>
                  </a:moveTo>
                  <a:cubicBezTo>
                    <a:pt x="9" y="28"/>
                    <a:pt x="47" y="47"/>
                    <a:pt x="65" y="56"/>
                  </a:cubicBezTo>
                  <a:cubicBezTo>
                    <a:pt x="93" y="75"/>
                    <a:pt x="121" y="84"/>
                    <a:pt x="149" y="93"/>
                  </a:cubicBezTo>
                  <a:cubicBezTo>
                    <a:pt x="186" y="103"/>
                    <a:pt x="205" y="121"/>
                    <a:pt x="242" y="121"/>
                  </a:cubicBezTo>
                  <a:lnTo>
                    <a:pt x="335" y="121"/>
                  </a:lnTo>
                  <a:cubicBezTo>
                    <a:pt x="279" y="93"/>
                    <a:pt x="214" y="75"/>
                    <a:pt x="167" y="47"/>
                  </a:cubicBezTo>
                  <a:cubicBezTo>
                    <a:pt x="112" y="3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1"/>
            <p:cNvSpPr/>
            <p:nvPr/>
          </p:nvSpPr>
          <p:spPr>
            <a:xfrm>
              <a:off x="3692925" y="2377375"/>
              <a:ext cx="4900" cy="1200"/>
            </a:xfrm>
            <a:custGeom>
              <a:rect b="b" l="l" r="r" t="t"/>
              <a:pathLst>
                <a:path extrusionOk="0" h="48" w="196">
                  <a:moveTo>
                    <a:pt x="0" y="1"/>
                  </a:moveTo>
                  <a:cubicBezTo>
                    <a:pt x="19" y="19"/>
                    <a:pt x="56" y="38"/>
                    <a:pt x="93" y="47"/>
                  </a:cubicBezTo>
                  <a:lnTo>
                    <a:pt x="149" y="47"/>
                  </a:lnTo>
                  <a:cubicBezTo>
                    <a:pt x="158" y="47"/>
                    <a:pt x="186" y="38"/>
                    <a:pt x="196" y="19"/>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1"/>
            <p:cNvSpPr/>
            <p:nvPr/>
          </p:nvSpPr>
          <p:spPr>
            <a:xfrm>
              <a:off x="3667375" y="2395275"/>
              <a:ext cx="10950" cy="4150"/>
            </a:xfrm>
            <a:custGeom>
              <a:rect b="b" l="l" r="r" t="t"/>
              <a:pathLst>
                <a:path extrusionOk="0" h="166" w="438">
                  <a:moveTo>
                    <a:pt x="1" y="1"/>
                  </a:moveTo>
                  <a:cubicBezTo>
                    <a:pt x="19" y="19"/>
                    <a:pt x="38" y="38"/>
                    <a:pt x="47" y="47"/>
                  </a:cubicBezTo>
                  <a:cubicBezTo>
                    <a:pt x="56" y="75"/>
                    <a:pt x="84" y="84"/>
                    <a:pt x="93" y="93"/>
                  </a:cubicBezTo>
                  <a:cubicBezTo>
                    <a:pt x="130" y="121"/>
                    <a:pt x="158" y="140"/>
                    <a:pt x="205" y="158"/>
                  </a:cubicBezTo>
                  <a:cubicBezTo>
                    <a:pt x="223" y="163"/>
                    <a:pt x="244" y="165"/>
                    <a:pt x="266" y="165"/>
                  </a:cubicBezTo>
                  <a:cubicBezTo>
                    <a:pt x="288" y="165"/>
                    <a:pt x="312" y="163"/>
                    <a:pt x="335" y="158"/>
                  </a:cubicBezTo>
                  <a:cubicBezTo>
                    <a:pt x="372" y="140"/>
                    <a:pt x="419" y="121"/>
                    <a:pt x="437" y="84"/>
                  </a:cubicBezTo>
                  <a:lnTo>
                    <a:pt x="437" y="84"/>
                  </a:lnTo>
                  <a:cubicBezTo>
                    <a:pt x="398" y="103"/>
                    <a:pt x="356" y="115"/>
                    <a:pt x="317" y="115"/>
                  </a:cubicBezTo>
                  <a:cubicBezTo>
                    <a:pt x="282" y="115"/>
                    <a:pt x="250" y="106"/>
                    <a:pt x="223" y="84"/>
                  </a:cubicBezTo>
                  <a:cubicBezTo>
                    <a:pt x="186" y="84"/>
                    <a:pt x="149" y="65"/>
                    <a:pt x="112" y="47"/>
                  </a:cubicBezTo>
                  <a:cubicBezTo>
                    <a:pt x="93" y="47"/>
                    <a:pt x="84" y="37"/>
                    <a:pt x="56" y="28"/>
                  </a:cubicBezTo>
                  <a:cubicBezTo>
                    <a:pt x="29"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1"/>
            <p:cNvSpPr/>
            <p:nvPr/>
          </p:nvSpPr>
          <p:spPr>
            <a:xfrm>
              <a:off x="3662725" y="2388775"/>
              <a:ext cx="8625" cy="7225"/>
            </a:xfrm>
            <a:custGeom>
              <a:rect b="b" l="l" r="r" t="t"/>
              <a:pathLst>
                <a:path extrusionOk="0" h="289" w="345">
                  <a:moveTo>
                    <a:pt x="1" y="0"/>
                  </a:moveTo>
                  <a:lnTo>
                    <a:pt x="1" y="0"/>
                  </a:lnTo>
                  <a:cubicBezTo>
                    <a:pt x="10" y="47"/>
                    <a:pt x="38" y="74"/>
                    <a:pt x="56" y="102"/>
                  </a:cubicBezTo>
                  <a:cubicBezTo>
                    <a:pt x="84" y="139"/>
                    <a:pt x="103" y="158"/>
                    <a:pt x="140" y="186"/>
                  </a:cubicBezTo>
                  <a:cubicBezTo>
                    <a:pt x="205" y="232"/>
                    <a:pt x="279" y="260"/>
                    <a:pt x="344" y="288"/>
                  </a:cubicBezTo>
                  <a:cubicBezTo>
                    <a:pt x="326" y="260"/>
                    <a:pt x="289" y="242"/>
                    <a:pt x="279" y="205"/>
                  </a:cubicBezTo>
                  <a:cubicBezTo>
                    <a:pt x="242" y="186"/>
                    <a:pt x="214" y="158"/>
                    <a:pt x="186" y="139"/>
                  </a:cubicBezTo>
                  <a:lnTo>
                    <a:pt x="94" y="65"/>
                  </a:lnTo>
                  <a:cubicBezTo>
                    <a:pt x="56"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1"/>
            <p:cNvSpPr/>
            <p:nvPr/>
          </p:nvSpPr>
          <p:spPr>
            <a:xfrm>
              <a:off x="3656925" y="2386450"/>
              <a:ext cx="6300" cy="7675"/>
            </a:xfrm>
            <a:custGeom>
              <a:rect b="b" l="l" r="r" t="t"/>
              <a:pathLst>
                <a:path extrusionOk="0" h="307" w="252">
                  <a:moveTo>
                    <a:pt x="0" y="0"/>
                  </a:moveTo>
                  <a:cubicBezTo>
                    <a:pt x="0" y="28"/>
                    <a:pt x="19" y="65"/>
                    <a:pt x="37" y="102"/>
                  </a:cubicBezTo>
                  <a:cubicBezTo>
                    <a:pt x="47" y="121"/>
                    <a:pt x="65" y="158"/>
                    <a:pt x="93" y="186"/>
                  </a:cubicBezTo>
                  <a:lnTo>
                    <a:pt x="158" y="251"/>
                  </a:lnTo>
                  <a:cubicBezTo>
                    <a:pt x="195" y="279"/>
                    <a:pt x="223" y="298"/>
                    <a:pt x="251" y="307"/>
                  </a:cubicBezTo>
                  <a:cubicBezTo>
                    <a:pt x="223" y="251"/>
                    <a:pt x="177" y="205"/>
                    <a:pt x="130" y="149"/>
                  </a:cubicBezTo>
                  <a:cubicBezTo>
                    <a:pt x="93" y="102"/>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1"/>
            <p:cNvSpPr/>
            <p:nvPr/>
          </p:nvSpPr>
          <p:spPr>
            <a:xfrm>
              <a:off x="3667150" y="2390150"/>
              <a:ext cx="5825" cy="3975"/>
            </a:xfrm>
            <a:custGeom>
              <a:rect b="b" l="l" r="r" t="t"/>
              <a:pathLst>
                <a:path extrusionOk="0" h="159" w="233">
                  <a:moveTo>
                    <a:pt x="0" y="1"/>
                  </a:moveTo>
                  <a:cubicBezTo>
                    <a:pt x="9" y="47"/>
                    <a:pt x="56" y="94"/>
                    <a:pt x="93" y="112"/>
                  </a:cubicBezTo>
                  <a:lnTo>
                    <a:pt x="158" y="150"/>
                  </a:lnTo>
                  <a:cubicBezTo>
                    <a:pt x="177" y="159"/>
                    <a:pt x="205" y="159"/>
                    <a:pt x="232" y="159"/>
                  </a:cubicBezTo>
                  <a:cubicBezTo>
                    <a:pt x="177" y="131"/>
                    <a:pt x="149" y="103"/>
                    <a:pt x="112" y="66"/>
                  </a:cubicBezTo>
                  <a:cubicBezTo>
                    <a:pt x="74" y="47"/>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1"/>
            <p:cNvSpPr/>
            <p:nvPr/>
          </p:nvSpPr>
          <p:spPr>
            <a:xfrm>
              <a:off x="3639975" y="2346025"/>
              <a:ext cx="1875" cy="10475"/>
            </a:xfrm>
            <a:custGeom>
              <a:rect b="b" l="l" r="r" t="t"/>
              <a:pathLst>
                <a:path extrusionOk="0" h="419" w="75">
                  <a:moveTo>
                    <a:pt x="19" y="1"/>
                  </a:moveTo>
                  <a:cubicBezTo>
                    <a:pt x="0" y="38"/>
                    <a:pt x="0" y="66"/>
                    <a:pt x="0" y="112"/>
                  </a:cubicBezTo>
                  <a:lnTo>
                    <a:pt x="0" y="224"/>
                  </a:lnTo>
                  <a:cubicBezTo>
                    <a:pt x="0" y="289"/>
                    <a:pt x="28" y="363"/>
                    <a:pt x="74" y="419"/>
                  </a:cubicBezTo>
                  <a:cubicBezTo>
                    <a:pt x="56" y="344"/>
                    <a:pt x="56" y="279"/>
                    <a:pt x="47" y="205"/>
                  </a:cubicBez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1"/>
            <p:cNvSpPr/>
            <p:nvPr/>
          </p:nvSpPr>
          <p:spPr>
            <a:xfrm>
              <a:off x="3642525" y="2349500"/>
              <a:ext cx="2350" cy="7925"/>
            </a:xfrm>
            <a:custGeom>
              <a:rect b="b" l="l" r="r" t="t"/>
              <a:pathLst>
                <a:path extrusionOk="0" h="317" w="94">
                  <a:moveTo>
                    <a:pt x="28" y="1"/>
                  </a:moveTo>
                  <a:cubicBezTo>
                    <a:pt x="0" y="20"/>
                    <a:pt x="0" y="57"/>
                    <a:pt x="0" y="94"/>
                  </a:cubicBezTo>
                  <a:cubicBezTo>
                    <a:pt x="0" y="112"/>
                    <a:pt x="0" y="150"/>
                    <a:pt x="19" y="177"/>
                  </a:cubicBezTo>
                  <a:cubicBezTo>
                    <a:pt x="28" y="224"/>
                    <a:pt x="47" y="280"/>
                    <a:pt x="93" y="317"/>
                  </a:cubicBezTo>
                  <a:cubicBezTo>
                    <a:pt x="93" y="289"/>
                    <a:pt x="93" y="252"/>
                    <a:pt x="84" y="233"/>
                  </a:cubicBezTo>
                  <a:cubicBezTo>
                    <a:pt x="75" y="196"/>
                    <a:pt x="75" y="177"/>
                    <a:pt x="65" y="150"/>
                  </a:cubicBezTo>
                  <a:cubicBezTo>
                    <a:pt x="56" y="103"/>
                    <a:pt x="37" y="5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1"/>
            <p:cNvSpPr/>
            <p:nvPr/>
          </p:nvSpPr>
          <p:spPr>
            <a:xfrm>
              <a:off x="3646475" y="2352075"/>
              <a:ext cx="5600" cy="5825"/>
            </a:xfrm>
            <a:custGeom>
              <a:rect b="b" l="l" r="r" t="t"/>
              <a:pathLst>
                <a:path extrusionOk="0" h="233" w="224">
                  <a:moveTo>
                    <a:pt x="0" y="0"/>
                  </a:moveTo>
                  <a:cubicBezTo>
                    <a:pt x="19" y="56"/>
                    <a:pt x="56" y="102"/>
                    <a:pt x="93" y="130"/>
                  </a:cubicBezTo>
                  <a:cubicBezTo>
                    <a:pt x="102" y="149"/>
                    <a:pt x="130" y="177"/>
                    <a:pt x="149" y="186"/>
                  </a:cubicBezTo>
                  <a:cubicBezTo>
                    <a:pt x="167" y="214"/>
                    <a:pt x="195" y="223"/>
                    <a:pt x="223" y="232"/>
                  </a:cubicBezTo>
                  <a:cubicBezTo>
                    <a:pt x="195" y="186"/>
                    <a:pt x="158" y="140"/>
                    <a:pt x="130" y="102"/>
                  </a:cubicBezTo>
                  <a:cubicBezTo>
                    <a:pt x="93" y="7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1"/>
            <p:cNvSpPr/>
            <p:nvPr/>
          </p:nvSpPr>
          <p:spPr>
            <a:xfrm>
              <a:off x="3646700" y="2356700"/>
              <a:ext cx="3500" cy="6550"/>
            </a:xfrm>
            <a:custGeom>
              <a:rect b="b" l="l" r="r" t="t"/>
              <a:pathLst>
                <a:path extrusionOk="0" h="262" w="140">
                  <a:moveTo>
                    <a:pt x="1" y="1"/>
                  </a:moveTo>
                  <a:cubicBezTo>
                    <a:pt x="1" y="57"/>
                    <a:pt x="28" y="103"/>
                    <a:pt x="47" y="140"/>
                  </a:cubicBezTo>
                  <a:cubicBezTo>
                    <a:pt x="75" y="187"/>
                    <a:pt x="103" y="224"/>
                    <a:pt x="140" y="261"/>
                  </a:cubicBezTo>
                  <a:cubicBezTo>
                    <a:pt x="131" y="196"/>
                    <a:pt x="121" y="168"/>
                    <a:pt x="93" y="122"/>
                  </a:cubicBezTo>
                  <a:cubicBezTo>
                    <a:pt x="6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1"/>
            <p:cNvSpPr/>
            <p:nvPr/>
          </p:nvSpPr>
          <p:spPr>
            <a:xfrm>
              <a:off x="3642975" y="2359975"/>
              <a:ext cx="3975" cy="8150"/>
            </a:xfrm>
            <a:custGeom>
              <a:rect b="b" l="l" r="r" t="t"/>
              <a:pathLst>
                <a:path extrusionOk="0" h="326" w="159">
                  <a:moveTo>
                    <a:pt x="1" y="0"/>
                  </a:moveTo>
                  <a:cubicBezTo>
                    <a:pt x="10" y="65"/>
                    <a:pt x="38" y="130"/>
                    <a:pt x="57" y="177"/>
                  </a:cubicBezTo>
                  <a:cubicBezTo>
                    <a:pt x="84" y="223"/>
                    <a:pt x="112" y="279"/>
                    <a:pt x="159" y="325"/>
                  </a:cubicBezTo>
                  <a:cubicBezTo>
                    <a:pt x="150" y="269"/>
                    <a:pt x="131" y="204"/>
                    <a:pt x="103" y="149"/>
                  </a:cubicBezTo>
                  <a:cubicBezTo>
                    <a:pt x="8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1"/>
            <p:cNvSpPr/>
            <p:nvPr/>
          </p:nvSpPr>
          <p:spPr>
            <a:xfrm>
              <a:off x="3696175" y="2338825"/>
              <a:ext cx="9550" cy="6525"/>
            </a:xfrm>
            <a:custGeom>
              <a:rect b="b" l="l" r="r" t="t"/>
              <a:pathLst>
                <a:path extrusionOk="0" h="261" w="382">
                  <a:moveTo>
                    <a:pt x="0" y="1"/>
                  </a:moveTo>
                  <a:cubicBezTo>
                    <a:pt x="28" y="19"/>
                    <a:pt x="66" y="28"/>
                    <a:pt x="103" y="56"/>
                  </a:cubicBezTo>
                  <a:cubicBezTo>
                    <a:pt x="140" y="75"/>
                    <a:pt x="158" y="103"/>
                    <a:pt x="196" y="121"/>
                  </a:cubicBezTo>
                  <a:cubicBezTo>
                    <a:pt x="251" y="168"/>
                    <a:pt x="307" y="214"/>
                    <a:pt x="381" y="261"/>
                  </a:cubicBezTo>
                  <a:cubicBezTo>
                    <a:pt x="372" y="233"/>
                    <a:pt x="344" y="196"/>
                    <a:pt x="326" y="159"/>
                  </a:cubicBezTo>
                  <a:cubicBezTo>
                    <a:pt x="298" y="121"/>
                    <a:pt x="261" y="103"/>
                    <a:pt x="233" y="75"/>
                  </a:cubicBezTo>
                  <a:cubicBezTo>
                    <a:pt x="158" y="28"/>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1"/>
            <p:cNvSpPr/>
            <p:nvPr/>
          </p:nvSpPr>
          <p:spPr>
            <a:xfrm>
              <a:off x="3692000" y="2339475"/>
              <a:ext cx="9300" cy="4725"/>
            </a:xfrm>
            <a:custGeom>
              <a:rect b="b" l="l" r="r" t="t"/>
              <a:pathLst>
                <a:path extrusionOk="0" h="189" w="372">
                  <a:moveTo>
                    <a:pt x="30" y="1"/>
                  </a:moveTo>
                  <a:cubicBezTo>
                    <a:pt x="20" y="1"/>
                    <a:pt x="10" y="1"/>
                    <a:pt x="0" y="2"/>
                  </a:cubicBezTo>
                  <a:lnTo>
                    <a:pt x="93" y="49"/>
                  </a:lnTo>
                  <a:cubicBezTo>
                    <a:pt x="130" y="58"/>
                    <a:pt x="149" y="86"/>
                    <a:pt x="186" y="95"/>
                  </a:cubicBezTo>
                  <a:cubicBezTo>
                    <a:pt x="242" y="133"/>
                    <a:pt x="307" y="170"/>
                    <a:pt x="372" y="188"/>
                  </a:cubicBezTo>
                  <a:cubicBezTo>
                    <a:pt x="344" y="160"/>
                    <a:pt x="325" y="133"/>
                    <a:pt x="307" y="95"/>
                  </a:cubicBezTo>
                  <a:cubicBezTo>
                    <a:pt x="270" y="77"/>
                    <a:pt x="242" y="49"/>
                    <a:pt x="214" y="40"/>
                  </a:cubicBezTo>
                  <a:cubicBezTo>
                    <a:pt x="150" y="24"/>
                    <a:pt x="93" y="1"/>
                    <a:pt x="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1"/>
            <p:cNvSpPr/>
            <p:nvPr/>
          </p:nvSpPr>
          <p:spPr>
            <a:xfrm>
              <a:off x="3684325" y="2340350"/>
              <a:ext cx="10475" cy="3375"/>
            </a:xfrm>
            <a:custGeom>
              <a:rect b="b" l="l" r="r" t="t"/>
              <a:pathLst>
                <a:path extrusionOk="0" h="135" w="419">
                  <a:moveTo>
                    <a:pt x="38" y="0"/>
                  </a:moveTo>
                  <a:cubicBezTo>
                    <a:pt x="25" y="0"/>
                    <a:pt x="13" y="2"/>
                    <a:pt x="1" y="5"/>
                  </a:cubicBezTo>
                  <a:lnTo>
                    <a:pt x="112" y="42"/>
                  </a:lnTo>
                  <a:lnTo>
                    <a:pt x="214" y="79"/>
                  </a:lnTo>
                  <a:cubicBezTo>
                    <a:pt x="279" y="98"/>
                    <a:pt x="354" y="125"/>
                    <a:pt x="419" y="135"/>
                  </a:cubicBezTo>
                  <a:cubicBezTo>
                    <a:pt x="363" y="88"/>
                    <a:pt x="307" y="51"/>
                    <a:pt x="224" y="23"/>
                  </a:cubicBezTo>
                  <a:cubicBezTo>
                    <a:pt x="186" y="14"/>
                    <a:pt x="159" y="5"/>
                    <a:pt x="121" y="5"/>
                  </a:cubicBezTo>
                  <a:cubicBezTo>
                    <a:pt x="90" y="5"/>
                    <a:pt x="6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1"/>
            <p:cNvSpPr/>
            <p:nvPr/>
          </p:nvSpPr>
          <p:spPr>
            <a:xfrm>
              <a:off x="3677825" y="2335800"/>
              <a:ext cx="10700" cy="1975"/>
            </a:xfrm>
            <a:custGeom>
              <a:rect b="b" l="l" r="r" t="t"/>
              <a:pathLst>
                <a:path extrusionOk="0" h="79" w="428">
                  <a:moveTo>
                    <a:pt x="112" y="1"/>
                  </a:moveTo>
                  <a:cubicBezTo>
                    <a:pt x="66" y="1"/>
                    <a:pt x="28" y="10"/>
                    <a:pt x="1" y="29"/>
                  </a:cubicBezTo>
                  <a:lnTo>
                    <a:pt x="103" y="47"/>
                  </a:lnTo>
                  <a:cubicBezTo>
                    <a:pt x="140" y="47"/>
                    <a:pt x="177" y="57"/>
                    <a:pt x="205" y="57"/>
                  </a:cubicBezTo>
                  <a:cubicBezTo>
                    <a:pt x="259" y="70"/>
                    <a:pt x="309" y="79"/>
                    <a:pt x="364" y="79"/>
                  </a:cubicBezTo>
                  <a:cubicBezTo>
                    <a:pt x="384" y="79"/>
                    <a:pt x="405" y="78"/>
                    <a:pt x="428" y="75"/>
                  </a:cubicBezTo>
                  <a:cubicBezTo>
                    <a:pt x="363" y="38"/>
                    <a:pt x="289" y="10"/>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1"/>
            <p:cNvSpPr/>
            <p:nvPr/>
          </p:nvSpPr>
          <p:spPr>
            <a:xfrm>
              <a:off x="3669000" y="2336500"/>
              <a:ext cx="10950" cy="2825"/>
            </a:xfrm>
            <a:custGeom>
              <a:rect b="b" l="l" r="r" t="t"/>
              <a:pathLst>
                <a:path extrusionOk="0" h="113" w="438">
                  <a:moveTo>
                    <a:pt x="121" y="1"/>
                  </a:moveTo>
                  <a:cubicBezTo>
                    <a:pt x="84" y="1"/>
                    <a:pt x="38" y="1"/>
                    <a:pt x="0" y="10"/>
                  </a:cubicBezTo>
                  <a:cubicBezTo>
                    <a:pt x="38" y="10"/>
                    <a:pt x="75" y="19"/>
                    <a:pt x="103" y="29"/>
                  </a:cubicBezTo>
                  <a:lnTo>
                    <a:pt x="214" y="66"/>
                  </a:lnTo>
                  <a:cubicBezTo>
                    <a:pt x="279" y="94"/>
                    <a:pt x="354" y="103"/>
                    <a:pt x="437" y="112"/>
                  </a:cubicBezTo>
                  <a:cubicBezTo>
                    <a:pt x="363" y="75"/>
                    <a:pt x="298" y="47"/>
                    <a:pt x="233" y="19"/>
                  </a:cubicBezTo>
                  <a:cubicBezTo>
                    <a:pt x="196"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1"/>
            <p:cNvSpPr/>
            <p:nvPr/>
          </p:nvSpPr>
          <p:spPr>
            <a:xfrm>
              <a:off x="3682475" y="2362750"/>
              <a:ext cx="4675" cy="2350"/>
            </a:xfrm>
            <a:custGeom>
              <a:rect b="b" l="l" r="r" t="t"/>
              <a:pathLst>
                <a:path extrusionOk="0" h="94" w="187">
                  <a:moveTo>
                    <a:pt x="0" y="1"/>
                  </a:moveTo>
                  <a:cubicBezTo>
                    <a:pt x="19" y="38"/>
                    <a:pt x="56" y="66"/>
                    <a:pt x="84" y="75"/>
                  </a:cubicBezTo>
                  <a:cubicBezTo>
                    <a:pt x="112" y="84"/>
                    <a:pt x="149" y="93"/>
                    <a:pt x="186" y="93"/>
                  </a:cubicBezTo>
                  <a:cubicBezTo>
                    <a:pt x="158" y="75"/>
                    <a:pt x="140" y="47"/>
                    <a:pt x="103" y="28"/>
                  </a:cubicBezTo>
                  <a:cubicBezTo>
                    <a:pt x="65"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1"/>
            <p:cNvSpPr/>
            <p:nvPr/>
          </p:nvSpPr>
          <p:spPr>
            <a:xfrm>
              <a:off x="3685025" y="2366225"/>
              <a:ext cx="4675" cy="2350"/>
            </a:xfrm>
            <a:custGeom>
              <a:rect b="b" l="l" r="r" t="t"/>
              <a:pathLst>
                <a:path extrusionOk="0" h="94" w="187">
                  <a:moveTo>
                    <a:pt x="1" y="1"/>
                  </a:moveTo>
                  <a:cubicBezTo>
                    <a:pt x="19" y="38"/>
                    <a:pt x="47" y="66"/>
                    <a:pt x="84" y="75"/>
                  </a:cubicBezTo>
                  <a:cubicBezTo>
                    <a:pt x="121" y="85"/>
                    <a:pt x="149" y="94"/>
                    <a:pt x="186" y="94"/>
                  </a:cubicBezTo>
                  <a:cubicBezTo>
                    <a:pt x="158" y="75"/>
                    <a:pt x="140" y="47"/>
                    <a:pt x="103" y="29"/>
                  </a:cubicBezTo>
                  <a:cubicBezTo>
                    <a:pt x="66"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1"/>
            <p:cNvSpPr/>
            <p:nvPr/>
          </p:nvSpPr>
          <p:spPr>
            <a:xfrm>
              <a:off x="3656925" y="2336050"/>
              <a:ext cx="7450" cy="1175"/>
            </a:xfrm>
            <a:custGeom>
              <a:rect b="b" l="l" r="r" t="t"/>
              <a:pathLst>
                <a:path extrusionOk="0" h="47" w="298">
                  <a:moveTo>
                    <a:pt x="65" y="0"/>
                  </a:moveTo>
                  <a:cubicBezTo>
                    <a:pt x="47" y="0"/>
                    <a:pt x="19" y="19"/>
                    <a:pt x="0" y="28"/>
                  </a:cubicBezTo>
                  <a:cubicBezTo>
                    <a:pt x="56" y="37"/>
                    <a:pt x="103" y="47"/>
                    <a:pt x="149" y="47"/>
                  </a:cubicBezTo>
                  <a:cubicBezTo>
                    <a:pt x="195" y="47"/>
                    <a:pt x="251" y="47"/>
                    <a:pt x="298" y="37"/>
                  </a:cubicBezTo>
                  <a:cubicBezTo>
                    <a:pt x="251" y="19"/>
                    <a:pt x="205"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1"/>
            <p:cNvSpPr/>
            <p:nvPr/>
          </p:nvSpPr>
          <p:spPr>
            <a:xfrm>
              <a:off x="4043650" y="1682650"/>
              <a:ext cx="107800" cy="96875"/>
            </a:xfrm>
            <a:custGeom>
              <a:rect b="b" l="l" r="r" t="t"/>
              <a:pathLst>
                <a:path extrusionOk="0" h="3875" w="4312">
                  <a:moveTo>
                    <a:pt x="2302" y="1"/>
                  </a:moveTo>
                  <a:cubicBezTo>
                    <a:pt x="2036" y="1"/>
                    <a:pt x="1753" y="193"/>
                    <a:pt x="1552" y="401"/>
                  </a:cubicBezTo>
                  <a:cubicBezTo>
                    <a:pt x="883" y="1088"/>
                    <a:pt x="382" y="1934"/>
                    <a:pt x="112" y="2853"/>
                  </a:cubicBezTo>
                  <a:cubicBezTo>
                    <a:pt x="1" y="3169"/>
                    <a:pt x="363" y="3401"/>
                    <a:pt x="567" y="3494"/>
                  </a:cubicBezTo>
                  <a:cubicBezTo>
                    <a:pt x="1160" y="3724"/>
                    <a:pt x="1792" y="3875"/>
                    <a:pt x="2419" y="3875"/>
                  </a:cubicBezTo>
                  <a:cubicBezTo>
                    <a:pt x="2706" y="3875"/>
                    <a:pt x="2991" y="3843"/>
                    <a:pt x="3271" y="3773"/>
                  </a:cubicBezTo>
                  <a:cubicBezTo>
                    <a:pt x="3550" y="3699"/>
                    <a:pt x="3828" y="3597"/>
                    <a:pt x="4033" y="3392"/>
                  </a:cubicBezTo>
                  <a:cubicBezTo>
                    <a:pt x="4228" y="3178"/>
                    <a:pt x="4312" y="2825"/>
                    <a:pt x="4144" y="2593"/>
                  </a:cubicBezTo>
                  <a:cubicBezTo>
                    <a:pt x="3959" y="2342"/>
                    <a:pt x="3596" y="2305"/>
                    <a:pt x="3290" y="2296"/>
                  </a:cubicBezTo>
                  <a:cubicBezTo>
                    <a:pt x="3494" y="2166"/>
                    <a:pt x="3708" y="2036"/>
                    <a:pt x="3828" y="1841"/>
                  </a:cubicBezTo>
                  <a:cubicBezTo>
                    <a:pt x="3959" y="1645"/>
                    <a:pt x="3996" y="1357"/>
                    <a:pt x="3828" y="1181"/>
                  </a:cubicBezTo>
                  <a:cubicBezTo>
                    <a:pt x="3737" y="1073"/>
                    <a:pt x="3595" y="1031"/>
                    <a:pt x="3447" y="1031"/>
                  </a:cubicBezTo>
                  <a:cubicBezTo>
                    <a:pt x="3340" y="1031"/>
                    <a:pt x="3229" y="1053"/>
                    <a:pt x="3132" y="1088"/>
                  </a:cubicBezTo>
                  <a:cubicBezTo>
                    <a:pt x="2890" y="1172"/>
                    <a:pt x="2686" y="1320"/>
                    <a:pt x="2435" y="1367"/>
                  </a:cubicBezTo>
                  <a:cubicBezTo>
                    <a:pt x="2574" y="1172"/>
                    <a:pt x="2732" y="958"/>
                    <a:pt x="2779" y="726"/>
                  </a:cubicBezTo>
                  <a:cubicBezTo>
                    <a:pt x="2834" y="484"/>
                    <a:pt x="2760" y="205"/>
                    <a:pt x="2565" y="75"/>
                  </a:cubicBezTo>
                  <a:cubicBezTo>
                    <a:pt x="2482" y="23"/>
                    <a:pt x="2393" y="1"/>
                    <a:pt x="23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1"/>
            <p:cNvSpPr/>
            <p:nvPr/>
          </p:nvSpPr>
          <p:spPr>
            <a:xfrm>
              <a:off x="4044575" y="1681975"/>
              <a:ext cx="106400" cy="98850"/>
            </a:xfrm>
            <a:custGeom>
              <a:rect b="b" l="l" r="r" t="t"/>
              <a:pathLst>
                <a:path extrusionOk="0" h="3954" w="4256">
                  <a:moveTo>
                    <a:pt x="29" y="2917"/>
                  </a:moveTo>
                  <a:cubicBezTo>
                    <a:pt x="10" y="2973"/>
                    <a:pt x="1" y="3048"/>
                    <a:pt x="19" y="3113"/>
                  </a:cubicBezTo>
                  <a:cubicBezTo>
                    <a:pt x="10" y="3057"/>
                    <a:pt x="10" y="2982"/>
                    <a:pt x="29" y="2917"/>
                  </a:cubicBezTo>
                  <a:close/>
                  <a:moveTo>
                    <a:pt x="2268" y="0"/>
                  </a:moveTo>
                  <a:cubicBezTo>
                    <a:pt x="2147" y="0"/>
                    <a:pt x="2035" y="37"/>
                    <a:pt x="1924" y="93"/>
                  </a:cubicBezTo>
                  <a:cubicBezTo>
                    <a:pt x="1710" y="195"/>
                    <a:pt x="1543" y="362"/>
                    <a:pt x="1385" y="539"/>
                  </a:cubicBezTo>
                  <a:cubicBezTo>
                    <a:pt x="1088" y="873"/>
                    <a:pt x="818" y="1245"/>
                    <a:pt x="586" y="1635"/>
                  </a:cubicBezTo>
                  <a:cubicBezTo>
                    <a:pt x="818" y="1245"/>
                    <a:pt x="1088" y="883"/>
                    <a:pt x="1404" y="558"/>
                  </a:cubicBezTo>
                  <a:cubicBezTo>
                    <a:pt x="1552" y="400"/>
                    <a:pt x="1729" y="242"/>
                    <a:pt x="1924" y="149"/>
                  </a:cubicBezTo>
                  <a:cubicBezTo>
                    <a:pt x="2013" y="108"/>
                    <a:pt x="2102" y="82"/>
                    <a:pt x="2197" y="82"/>
                  </a:cubicBezTo>
                  <a:cubicBezTo>
                    <a:pt x="2211" y="82"/>
                    <a:pt x="2225" y="83"/>
                    <a:pt x="2240" y="84"/>
                  </a:cubicBezTo>
                  <a:cubicBezTo>
                    <a:pt x="2342" y="84"/>
                    <a:pt x="2444" y="130"/>
                    <a:pt x="2519" y="195"/>
                  </a:cubicBezTo>
                  <a:cubicBezTo>
                    <a:pt x="2584" y="270"/>
                    <a:pt x="2630" y="372"/>
                    <a:pt x="2658" y="474"/>
                  </a:cubicBezTo>
                  <a:cubicBezTo>
                    <a:pt x="2677" y="585"/>
                    <a:pt x="2667" y="688"/>
                    <a:pt x="2649" y="790"/>
                  </a:cubicBezTo>
                  <a:cubicBezTo>
                    <a:pt x="2584" y="1004"/>
                    <a:pt x="2463" y="1189"/>
                    <a:pt x="2324" y="1375"/>
                  </a:cubicBezTo>
                  <a:lnTo>
                    <a:pt x="2231" y="1496"/>
                  </a:lnTo>
                  <a:lnTo>
                    <a:pt x="2379" y="1468"/>
                  </a:lnTo>
                  <a:cubicBezTo>
                    <a:pt x="2630" y="1422"/>
                    <a:pt x="2844" y="1264"/>
                    <a:pt x="3067" y="1199"/>
                  </a:cubicBezTo>
                  <a:cubicBezTo>
                    <a:pt x="3169" y="1161"/>
                    <a:pt x="3280" y="1143"/>
                    <a:pt x="3401" y="1143"/>
                  </a:cubicBezTo>
                  <a:cubicBezTo>
                    <a:pt x="3513" y="1143"/>
                    <a:pt x="3624" y="1171"/>
                    <a:pt x="3689" y="1245"/>
                  </a:cubicBezTo>
                  <a:cubicBezTo>
                    <a:pt x="3764" y="1310"/>
                    <a:pt x="3810" y="1422"/>
                    <a:pt x="3810" y="1524"/>
                  </a:cubicBezTo>
                  <a:cubicBezTo>
                    <a:pt x="3810" y="1626"/>
                    <a:pt x="3773" y="1747"/>
                    <a:pt x="3717" y="1840"/>
                  </a:cubicBezTo>
                  <a:cubicBezTo>
                    <a:pt x="3596" y="2026"/>
                    <a:pt x="3392" y="2165"/>
                    <a:pt x="3178" y="2286"/>
                  </a:cubicBezTo>
                  <a:lnTo>
                    <a:pt x="2992" y="2406"/>
                  </a:lnTo>
                  <a:lnTo>
                    <a:pt x="3215" y="2416"/>
                  </a:lnTo>
                  <a:cubicBezTo>
                    <a:pt x="3345" y="2416"/>
                    <a:pt x="3466" y="2425"/>
                    <a:pt x="3596" y="2453"/>
                  </a:cubicBezTo>
                  <a:cubicBezTo>
                    <a:pt x="3726" y="2471"/>
                    <a:pt x="3838" y="2518"/>
                    <a:pt x="3931" y="2592"/>
                  </a:cubicBezTo>
                  <a:cubicBezTo>
                    <a:pt x="4024" y="2657"/>
                    <a:pt x="4089" y="2769"/>
                    <a:pt x="4107" y="2880"/>
                  </a:cubicBezTo>
                  <a:cubicBezTo>
                    <a:pt x="4117" y="3001"/>
                    <a:pt x="4107" y="3122"/>
                    <a:pt x="4052" y="3233"/>
                  </a:cubicBezTo>
                  <a:cubicBezTo>
                    <a:pt x="4005" y="3345"/>
                    <a:pt x="3922" y="3438"/>
                    <a:pt x="3819" y="3521"/>
                  </a:cubicBezTo>
                  <a:cubicBezTo>
                    <a:pt x="3726" y="3605"/>
                    <a:pt x="3606" y="3661"/>
                    <a:pt x="3485" y="3707"/>
                  </a:cubicBezTo>
                  <a:cubicBezTo>
                    <a:pt x="3364" y="3754"/>
                    <a:pt x="3234" y="3782"/>
                    <a:pt x="3113" y="3809"/>
                  </a:cubicBezTo>
                  <a:cubicBezTo>
                    <a:pt x="2983" y="3847"/>
                    <a:pt x="2853" y="3856"/>
                    <a:pt x="2723" y="3884"/>
                  </a:cubicBezTo>
                  <a:cubicBezTo>
                    <a:pt x="2577" y="3899"/>
                    <a:pt x="2432" y="3907"/>
                    <a:pt x="2286" y="3907"/>
                  </a:cubicBezTo>
                  <a:cubicBezTo>
                    <a:pt x="1912" y="3907"/>
                    <a:pt x="1539" y="3857"/>
                    <a:pt x="1171" y="3763"/>
                  </a:cubicBezTo>
                  <a:cubicBezTo>
                    <a:pt x="911" y="3698"/>
                    <a:pt x="670" y="3614"/>
                    <a:pt x="428" y="3521"/>
                  </a:cubicBezTo>
                  <a:lnTo>
                    <a:pt x="428" y="3521"/>
                  </a:lnTo>
                  <a:cubicBezTo>
                    <a:pt x="670" y="3624"/>
                    <a:pt x="911" y="3707"/>
                    <a:pt x="1171" y="3772"/>
                  </a:cubicBezTo>
                  <a:cubicBezTo>
                    <a:pt x="1579" y="3883"/>
                    <a:pt x="1993" y="3953"/>
                    <a:pt x="2408" y="3953"/>
                  </a:cubicBezTo>
                  <a:cubicBezTo>
                    <a:pt x="2513" y="3953"/>
                    <a:pt x="2618" y="3949"/>
                    <a:pt x="2723" y="3939"/>
                  </a:cubicBezTo>
                  <a:cubicBezTo>
                    <a:pt x="2853" y="3930"/>
                    <a:pt x="2992" y="3912"/>
                    <a:pt x="3123" y="3884"/>
                  </a:cubicBezTo>
                  <a:cubicBezTo>
                    <a:pt x="3253" y="3856"/>
                    <a:pt x="3373" y="3819"/>
                    <a:pt x="3503" y="3772"/>
                  </a:cubicBezTo>
                  <a:cubicBezTo>
                    <a:pt x="3671" y="3698"/>
                    <a:pt x="3791" y="3633"/>
                    <a:pt x="3903" y="3559"/>
                  </a:cubicBezTo>
                  <a:cubicBezTo>
                    <a:pt x="4005" y="3475"/>
                    <a:pt x="4107" y="3373"/>
                    <a:pt x="4163" y="3243"/>
                  </a:cubicBezTo>
                  <a:cubicBezTo>
                    <a:pt x="4228" y="3113"/>
                    <a:pt x="4256" y="2973"/>
                    <a:pt x="4247" y="2834"/>
                  </a:cubicBezTo>
                  <a:cubicBezTo>
                    <a:pt x="4237" y="2694"/>
                    <a:pt x="4154" y="2555"/>
                    <a:pt x="4042" y="2462"/>
                  </a:cubicBezTo>
                  <a:cubicBezTo>
                    <a:pt x="3922" y="2369"/>
                    <a:pt x="3791" y="2323"/>
                    <a:pt x="3652" y="2286"/>
                  </a:cubicBezTo>
                  <a:cubicBezTo>
                    <a:pt x="3587" y="2276"/>
                    <a:pt x="3531" y="2267"/>
                    <a:pt x="3457" y="2258"/>
                  </a:cubicBezTo>
                  <a:cubicBezTo>
                    <a:pt x="3503" y="2221"/>
                    <a:pt x="3550" y="2193"/>
                    <a:pt x="3596" y="2165"/>
                  </a:cubicBezTo>
                  <a:cubicBezTo>
                    <a:pt x="3699" y="2081"/>
                    <a:pt x="3791" y="1988"/>
                    <a:pt x="3866" y="1886"/>
                  </a:cubicBezTo>
                  <a:cubicBezTo>
                    <a:pt x="3931" y="1765"/>
                    <a:pt x="3977" y="1635"/>
                    <a:pt x="3977" y="1496"/>
                  </a:cubicBezTo>
                  <a:cubicBezTo>
                    <a:pt x="3977" y="1357"/>
                    <a:pt x="3931" y="1217"/>
                    <a:pt x="3819" y="1115"/>
                  </a:cubicBezTo>
                  <a:cubicBezTo>
                    <a:pt x="3708" y="1022"/>
                    <a:pt x="3578" y="976"/>
                    <a:pt x="3438" y="976"/>
                  </a:cubicBezTo>
                  <a:cubicBezTo>
                    <a:pt x="3308" y="976"/>
                    <a:pt x="3169" y="994"/>
                    <a:pt x="3048" y="1050"/>
                  </a:cubicBezTo>
                  <a:cubicBezTo>
                    <a:pt x="2862" y="1115"/>
                    <a:pt x="2704" y="1208"/>
                    <a:pt x="2537" y="1282"/>
                  </a:cubicBezTo>
                  <a:cubicBezTo>
                    <a:pt x="2630" y="1124"/>
                    <a:pt x="2723" y="976"/>
                    <a:pt x="2769" y="799"/>
                  </a:cubicBezTo>
                  <a:cubicBezTo>
                    <a:pt x="2807" y="688"/>
                    <a:pt x="2807" y="558"/>
                    <a:pt x="2779" y="446"/>
                  </a:cubicBezTo>
                  <a:cubicBezTo>
                    <a:pt x="2760" y="325"/>
                    <a:pt x="2704" y="214"/>
                    <a:pt x="2612" y="130"/>
                  </a:cubicBezTo>
                  <a:cubicBezTo>
                    <a:pt x="2519" y="47"/>
                    <a:pt x="2389" y="0"/>
                    <a:pt x="2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1"/>
            <p:cNvSpPr/>
            <p:nvPr/>
          </p:nvSpPr>
          <p:spPr>
            <a:xfrm>
              <a:off x="4046450" y="1716800"/>
              <a:ext cx="58550" cy="43225"/>
            </a:xfrm>
            <a:custGeom>
              <a:rect b="b" l="l" r="r" t="t"/>
              <a:pathLst>
                <a:path extrusionOk="0" h="1729" w="2342">
                  <a:moveTo>
                    <a:pt x="2341" y="1"/>
                  </a:moveTo>
                  <a:cubicBezTo>
                    <a:pt x="2137" y="140"/>
                    <a:pt x="1942" y="289"/>
                    <a:pt x="1756" y="437"/>
                  </a:cubicBezTo>
                  <a:lnTo>
                    <a:pt x="1171" y="883"/>
                  </a:lnTo>
                  <a:lnTo>
                    <a:pt x="595" y="1329"/>
                  </a:lnTo>
                  <a:cubicBezTo>
                    <a:pt x="502" y="1394"/>
                    <a:pt x="409" y="1469"/>
                    <a:pt x="307" y="1534"/>
                  </a:cubicBezTo>
                  <a:cubicBezTo>
                    <a:pt x="214" y="1608"/>
                    <a:pt x="112" y="1673"/>
                    <a:pt x="0" y="1729"/>
                  </a:cubicBezTo>
                  <a:cubicBezTo>
                    <a:pt x="223" y="1627"/>
                    <a:pt x="437" y="1497"/>
                    <a:pt x="632" y="1357"/>
                  </a:cubicBezTo>
                  <a:cubicBezTo>
                    <a:pt x="836" y="1218"/>
                    <a:pt x="1022" y="1078"/>
                    <a:pt x="1217" y="930"/>
                  </a:cubicBezTo>
                  <a:cubicBezTo>
                    <a:pt x="1422" y="781"/>
                    <a:pt x="1607" y="633"/>
                    <a:pt x="1793" y="475"/>
                  </a:cubicBezTo>
                  <a:cubicBezTo>
                    <a:pt x="1979" y="326"/>
                    <a:pt x="2165" y="168"/>
                    <a:pt x="23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1"/>
            <p:cNvSpPr/>
            <p:nvPr/>
          </p:nvSpPr>
          <p:spPr>
            <a:xfrm>
              <a:off x="4047600" y="1740275"/>
              <a:ext cx="77375" cy="22075"/>
            </a:xfrm>
            <a:custGeom>
              <a:rect b="b" l="l" r="r" t="t"/>
              <a:pathLst>
                <a:path extrusionOk="0" h="883" w="3095">
                  <a:moveTo>
                    <a:pt x="3094" y="0"/>
                  </a:moveTo>
                  <a:cubicBezTo>
                    <a:pt x="2834" y="65"/>
                    <a:pt x="2574" y="121"/>
                    <a:pt x="2305" y="167"/>
                  </a:cubicBezTo>
                  <a:cubicBezTo>
                    <a:pt x="2045" y="232"/>
                    <a:pt x="1784" y="307"/>
                    <a:pt x="1524" y="372"/>
                  </a:cubicBezTo>
                  <a:cubicBezTo>
                    <a:pt x="1273" y="455"/>
                    <a:pt x="1013" y="530"/>
                    <a:pt x="762" y="604"/>
                  </a:cubicBezTo>
                  <a:cubicBezTo>
                    <a:pt x="502" y="688"/>
                    <a:pt x="251" y="771"/>
                    <a:pt x="1" y="883"/>
                  </a:cubicBezTo>
                  <a:cubicBezTo>
                    <a:pt x="131" y="836"/>
                    <a:pt x="261" y="808"/>
                    <a:pt x="391" y="771"/>
                  </a:cubicBezTo>
                  <a:lnTo>
                    <a:pt x="772" y="669"/>
                  </a:lnTo>
                  <a:lnTo>
                    <a:pt x="1552" y="455"/>
                  </a:lnTo>
                  <a:lnTo>
                    <a:pt x="2323" y="232"/>
                  </a:lnTo>
                  <a:cubicBezTo>
                    <a:pt x="2583" y="167"/>
                    <a:pt x="2834" y="84"/>
                    <a:pt x="30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1"/>
            <p:cNvSpPr/>
            <p:nvPr/>
          </p:nvSpPr>
          <p:spPr>
            <a:xfrm>
              <a:off x="4069200" y="1736325"/>
              <a:ext cx="16525" cy="12100"/>
            </a:xfrm>
            <a:custGeom>
              <a:rect b="b" l="l" r="r" t="t"/>
              <a:pathLst>
                <a:path extrusionOk="0" h="484" w="661">
                  <a:moveTo>
                    <a:pt x="660" y="0"/>
                  </a:moveTo>
                  <a:cubicBezTo>
                    <a:pt x="530" y="56"/>
                    <a:pt x="428" y="140"/>
                    <a:pt x="317" y="223"/>
                  </a:cubicBezTo>
                  <a:cubicBezTo>
                    <a:pt x="251" y="251"/>
                    <a:pt x="205" y="297"/>
                    <a:pt x="149" y="344"/>
                  </a:cubicBezTo>
                  <a:cubicBezTo>
                    <a:pt x="103" y="390"/>
                    <a:pt x="56" y="437"/>
                    <a:pt x="1" y="483"/>
                  </a:cubicBezTo>
                  <a:cubicBezTo>
                    <a:pt x="66" y="465"/>
                    <a:pt x="131" y="428"/>
                    <a:pt x="186" y="390"/>
                  </a:cubicBezTo>
                  <a:cubicBezTo>
                    <a:pt x="242" y="363"/>
                    <a:pt x="298" y="325"/>
                    <a:pt x="363" y="279"/>
                  </a:cubicBezTo>
                  <a:cubicBezTo>
                    <a:pt x="465" y="195"/>
                    <a:pt x="567" y="102"/>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1"/>
            <p:cNvSpPr/>
            <p:nvPr/>
          </p:nvSpPr>
          <p:spPr>
            <a:xfrm>
              <a:off x="4083600" y="1732600"/>
              <a:ext cx="9075" cy="8625"/>
            </a:xfrm>
            <a:custGeom>
              <a:rect b="b" l="l" r="r" t="t"/>
              <a:pathLst>
                <a:path extrusionOk="0" h="345" w="363">
                  <a:moveTo>
                    <a:pt x="363" y="1"/>
                  </a:moveTo>
                  <a:lnTo>
                    <a:pt x="363" y="1"/>
                  </a:lnTo>
                  <a:cubicBezTo>
                    <a:pt x="298" y="47"/>
                    <a:pt x="233" y="103"/>
                    <a:pt x="168" y="158"/>
                  </a:cubicBezTo>
                  <a:cubicBezTo>
                    <a:pt x="140" y="196"/>
                    <a:pt x="112" y="214"/>
                    <a:pt x="84" y="251"/>
                  </a:cubicBezTo>
                  <a:cubicBezTo>
                    <a:pt x="66" y="289"/>
                    <a:pt x="38" y="307"/>
                    <a:pt x="1" y="344"/>
                  </a:cubicBezTo>
                  <a:cubicBezTo>
                    <a:pt x="38" y="335"/>
                    <a:pt x="84" y="307"/>
                    <a:pt x="121" y="289"/>
                  </a:cubicBezTo>
                  <a:cubicBezTo>
                    <a:pt x="159" y="261"/>
                    <a:pt x="177" y="242"/>
                    <a:pt x="214" y="205"/>
                  </a:cubicBezTo>
                  <a:cubicBezTo>
                    <a:pt x="279" y="149"/>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1"/>
            <p:cNvSpPr/>
            <p:nvPr/>
          </p:nvSpPr>
          <p:spPr>
            <a:xfrm>
              <a:off x="4080125" y="1737475"/>
              <a:ext cx="16975" cy="9775"/>
            </a:xfrm>
            <a:custGeom>
              <a:rect b="b" l="l" r="r" t="t"/>
              <a:pathLst>
                <a:path extrusionOk="0" h="391" w="679">
                  <a:moveTo>
                    <a:pt x="679" y="1"/>
                  </a:moveTo>
                  <a:lnTo>
                    <a:pt x="679" y="1"/>
                  </a:lnTo>
                  <a:cubicBezTo>
                    <a:pt x="548" y="47"/>
                    <a:pt x="446" y="103"/>
                    <a:pt x="325" y="186"/>
                  </a:cubicBezTo>
                  <a:cubicBezTo>
                    <a:pt x="214" y="242"/>
                    <a:pt x="112" y="317"/>
                    <a:pt x="0" y="391"/>
                  </a:cubicBezTo>
                  <a:cubicBezTo>
                    <a:pt x="75" y="372"/>
                    <a:pt x="130" y="344"/>
                    <a:pt x="186" y="326"/>
                  </a:cubicBezTo>
                  <a:cubicBezTo>
                    <a:pt x="251" y="289"/>
                    <a:pt x="307" y="270"/>
                    <a:pt x="363" y="233"/>
                  </a:cubicBezTo>
                  <a:cubicBezTo>
                    <a:pt x="483" y="159"/>
                    <a:pt x="586"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1"/>
            <p:cNvSpPr/>
            <p:nvPr/>
          </p:nvSpPr>
          <p:spPr>
            <a:xfrm>
              <a:off x="4062700" y="1750025"/>
              <a:ext cx="11400" cy="4200"/>
            </a:xfrm>
            <a:custGeom>
              <a:rect b="b" l="l" r="r" t="t"/>
              <a:pathLst>
                <a:path extrusionOk="0" h="168" w="456">
                  <a:moveTo>
                    <a:pt x="456" y="0"/>
                  </a:moveTo>
                  <a:lnTo>
                    <a:pt x="456" y="0"/>
                  </a:lnTo>
                  <a:cubicBezTo>
                    <a:pt x="372" y="10"/>
                    <a:pt x="298" y="28"/>
                    <a:pt x="214" y="56"/>
                  </a:cubicBezTo>
                  <a:cubicBezTo>
                    <a:pt x="140" y="75"/>
                    <a:pt x="75" y="112"/>
                    <a:pt x="0" y="168"/>
                  </a:cubicBezTo>
                  <a:cubicBezTo>
                    <a:pt x="93" y="158"/>
                    <a:pt x="168" y="130"/>
                    <a:pt x="251" y="112"/>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1"/>
            <p:cNvSpPr/>
            <p:nvPr/>
          </p:nvSpPr>
          <p:spPr>
            <a:xfrm>
              <a:off x="4122625" y="1723300"/>
              <a:ext cx="13275" cy="11875"/>
            </a:xfrm>
            <a:custGeom>
              <a:rect b="b" l="l" r="r" t="t"/>
              <a:pathLst>
                <a:path extrusionOk="0" h="475" w="531">
                  <a:moveTo>
                    <a:pt x="530" y="1"/>
                  </a:moveTo>
                  <a:lnTo>
                    <a:pt x="530" y="1"/>
                  </a:lnTo>
                  <a:cubicBezTo>
                    <a:pt x="428" y="66"/>
                    <a:pt x="335" y="150"/>
                    <a:pt x="251" y="215"/>
                  </a:cubicBezTo>
                  <a:lnTo>
                    <a:pt x="121" y="345"/>
                  </a:lnTo>
                  <a:cubicBezTo>
                    <a:pt x="84" y="391"/>
                    <a:pt x="47" y="438"/>
                    <a:pt x="1" y="475"/>
                  </a:cubicBezTo>
                  <a:cubicBezTo>
                    <a:pt x="56" y="465"/>
                    <a:pt x="112" y="428"/>
                    <a:pt x="158" y="391"/>
                  </a:cubicBezTo>
                  <a:cubicBezTo>
                    <a:pt x="205" y="354"/>
                    <a:pt x="251" y="308"/>
                    <a:pt x="298" y="280"/>
                  </a:cubicBezTo>
                  <a:cubicBezTo>
                    <a:pt x="381" y="196"/>
                    <a:pt x="465" y="103"/>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1"/>
            <p:cNvSpPr/>
            <p:nvPr/>
          </p:nvSpPr>
          <p:spPr>
            <a:xfrm>
              <a:off x="4115425" y="1729125"/>
              <a:ext cx="9550" cy="7675"/>
            </a:xfrm>
            <a:custGeom>
              <a:rect b="b" l="l" r="r" t="t"/>
              <a:pathLst>
                <a:path extrusionOk="0" h="307" w="382">
                  <a:moveTo>
                    <a:pt x="381" y="0"/>
                  </a:moveTo>
                  <a:cubicBezTo>
                    <a:pt x="298" y="47"/>
                    <a:pt x="242" y="93"/>
                    <a:pt x="186" y="149"/>
                  </a:cubicBezTo>
                  <a:cubicBezTo>
                    <a:pt x="112" y="195"/>
                    <a:pt x="56" y="251"/>
                    <a:pt x="1" y="307"/>
                  </a:cubicBezTo>
                  <a:cubicBezTo>
                    <a:pt x="47" y="297"/>
                    <a:pt x="93" y="288"/>
                    <a:pt x="121" y="260"/>
                  </a:cubicBezTo>
                  <a:cubicBezTo>
                    <a:pt x="158" y="251"/>
                    <a:pt x="196" y="214"/>
                    <a:pt x="233" y="195"/>
                  </a:cubicBezTo>
                  <a:cubicBezTo>
                    <a:pt x="251" y="158"/>
                    <a:pt x="289" y="140"/>
                    <a:pt x="307" y="102"/>
                  </a:cubicBezTo>
                  <a:cubicBezTo>
                    <a:pt x="335" y="75"/>
                    <a:pt x="372" y="28"/>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1"/>
            <p:cNvSpPr/>
            <p:nvPr/>
          </p:nvSpPr>
          <p:spPr>
            <a:xfrm>
              <a:off x="4129825" y="1718900"/>
              <a:ext cx="4450" cy="5825"/>
            </a:xfrm>
            <a:custGeom>
              <a:rect b="b" l="l" r="r" t="t"/>
              <a:pathLst>
                <a:path extrusionOk="0" h="233" w="178">
                  <a:moveTo>
                    <a:pt x="177" y="0"/>
                  </a:moveTo>
                  <a:cubicBezTo>
                    <a:pt x="131" y="19"/>
                    <a:pt x="93" y="56"/>
                    <a:pt x="84" y="103"/>
                  </a:cubicBezTo>
                  <a:cubicBezTo>
                    <a:pt x="56" y="121"/>
                    <a:pt x="47" y="140"/>
                    <a:pt x="38" y="158"/>
                  </a:cubicBezTo>
                  <a:lnTo>
                    <a:pt x="1" y="233"/>
                  </a:lnTo>
                  <a:cubicBezTo>
                    <a:pt x="56" y="214"/>
                    <a:pt x="93" y="186"/>
                    <a:pt x="131" y="149"/>
                  </a:cubicBezTo>
                  <a:lnTo>
                    <a:pt x="168" y="84"/>
                  </a:lnTo>
                  <a:cubicBezTo>
                    <a:pt x="177" y="56"/>
                    <a:pt x="177"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1"/>
            <p:cNvSpPr/>
            <p:nvPr/>
          </p:nvSpPr>
          <p:spPr>
            <a:xfrm>
              <a:off x="4133300" y="1756300"/>
              <a:ext cx="10725" cy="12325"/>
            </a:xfrm>
            <a:custGeom>
              <a:rect b="b" l="l" r="r" t="t"/>
              <a:pathLst>
                <a:path extrusionOk="0" h="493" w="429">
                  <a:moveTo>
                    <a:pt x="410" y="0"/>
                  </a:moveTo>
                  <a:cubicBezTo>
                    <a:pt x="400" y="121"/>
                    <a:pt x="354" y="214"/>
                    <a:pt x="270" y="288"/>
                  </a:cubicBezTo>
                  <a:cubicBezTo>
                    <a:pt x="233" y="325"/>
                    <a:pt x="187" y="363"/>
                    <a:pt x="140" y="400"/>
                  </a:cubicBezTo>
                  <a:cubicBezTo>
                    <a:pt x="122" y="409"/>
                    <a:pt x="94" y="428"/>
                    <a:pt x="66" y="446"/>
                  </a:cubicBezTo>
                  <a:cubicBezTo>
                    <a:pt x="47" y="455"/>
                    <a:pt x="29" y="465"/>
                    <a:pt x="1" y="493"/>
                  </a:cubicBezTo>
                  <a:cubicBezTo>
                    <a:pt x="38" y="493"/>
                    <a:pt x="57" y="493"/>
                    <a:pt x="94" y="474"/>
                  </a:cubicBezTo>
                  <a:cubicBezTo>
                    <a:pt x="122" y="465"/>
                    <a:pt x="150" y="455"/>
                    <a:pt x="177" y="446"/>
                  </a:cubicBezTo>
                  <a:cubicBezTo>
                    <a:pt x="233" y="418"/>
                    <a:pt x="280" y="381"/>
                    <a:pt x="326" y="335"/>
                  </a:cubicBezTo>
                  <a:cubicBezTo>
                    <a:pt x="373" y="288"/>
                    <a:pt x="410" y="232"/>
                    <a:pt x="419" y="177"/>
                  </a:cubicBezTo>
                  <a:cubicBezTo>
                    <a:pt x="428" y="121"/>
                    <a:pt x="428" y="56"/>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1"/>
            <p:cNvSpPr/>
            <p:nvPr/>
          </p:nvSpPr>
          <p:spPr>
            <a:xfrm>
              <a:off x="4121925" y="1763500"/>
              <a:ext cx="14900" cy="5775"/>
            </a:xfrm>
            <a:custGeom>
              <a:rect b="b" l="l" r="r" t="t"/>
              <a:pathLst>
                <a:path extrusionOk="0" h="231" w="596">
                  <a:moveTo>
                    <a:pt x="595" y="0"/>
                  </a:moveTo>
                  <a:lnTo>
                    <a:pt x="595" y="0"/>
                  </a:lnTo>
                  <a:cubicBezTo>
                    <a:pt x="549" y="19"/>
                    <a:pt x="493" y="37"/>
                    <a:pt x="447" y="47"/>
                  </a:cubicBezTo>
                  <a:cubicBezTo>
                    <a:pt x="382" y="75"/>
                    <a:pt x="344" y="84"/>
                    <a:pt x="289" y="112"/>
                  </a:cubicBezTo>
                  <a:lnTo>
                    <a:pt x="149" y="167"/>
                  </a:lnTo>
                  <a:cubicBezTo>
                    <a:pt x="112" y="186"/>
                    <a:pt x="56" y="214"/>
                    <a:pt x="1" y="223"/>
                  </a:cubicBezTo>
                  <a:cubicBezTo>
                    <a:pt x="24" y="228"/>
                    <a:pt x="52" y="230"/>
                    <a:pt x="81" y="230"/>
                  </a:cubicBezTo>
                  <a:cubicBezTo>
                    <a:pt x="110" y="230"/>
                    <a:pt x="140" y="228"/>
                    <a:pt x="168" y="223"/>
                  </a:cubicBezTo>
                  <a:cubicBezTo>
                    <a:pt x="214" y="214"/>
                    <a:pt x="270" y="205"/>
                    <a:pt x="317" y="177"/>
                  </a:cubicBezTo>
                  <a:cubicBezTo>
                    <a:pt x="419" y="130"/>
                    <a:pt x="512" y="75"/>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1"/>
            <p:cNvSpPr/>
            <p:nvPr/>
          </p:nvSpPr>
          <p:spPr>
            <a:xfrm>
              <a:off x="4114725" y="1772075"/>
              <a:ext cx="14200" cy="2600"/>
            </a:xfrm>
            <a:custGeom>
              <a:rect b="b" l="l" r="r" t="t"/>
              <a:pathLst>
                <a:path extrusionOk="0" h="104" w="568">
                  <a:moveTo>
                    <a:pt x="567" y="1"/>
                  </a:moveTo>
                  <a:cubicBezTo>
                    <a:pt x="465" y="1"/>
                    <a:pt x="372" y="10"/>
                    <a:pt x="279" y="20"/>
                  </a:cubicBezTo>
                  <a:cubicBezTo>
                    <a:pt x="186" y="29"/>
                    <a:pt x="94" y="57"/>
                    <a:pt x="1" y="66"/>
                  </a:cubicBezTo>
                  <a:cubicBezTo>
                    <a:pt x="47" y="94"/>
                    <a:pt x="103" y="103"/>
                    <a:pt x="149" y="103"/>
                  </a:cubicBezTo>
                  <a:cubicBezTo>
                    <a:pt x="214" y="103"/>
                    <a:pt x="261" y="103"/>
                    <a:pt x="307" y="94"/>
                  </a:cubicBezTo>
                  <a:lnTo>
                    <a:pt x="447" y="57"/>
                  </a:lnTo>
                  <a:cubicBezTo>
                    <a:pt x="493" y="47"/>
                    <a:pt x="521" y="20"/>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1"/>
            <p:cNvSpPr/>
            <p:nvPr/>
          </p:nvSpPr>
          <p:spPr>
            <a:xfrm>
              <a:off x="4126350" y="1760700"/>
              <a:ext cx="9300" cy="4500"/>
            </a:xfrm>
            <a:custGeom>
              <a:rect b="b" l="l" r="r" t="t"/>
              <a:pathLst>
                <a:path extrusionOk="0" h="180" w="372">
                  <a:moveTo>
                    <a:pt x="372" y="1"/>
                  </a:moveTo>
                  <a:lnTo>
                    <a:pt x="372" y="1"/>
                  </a:lnTo>
                  <a:cubicBezTo>
                    <a:pt x="307" y="10"/>
                    <a:pt x="242" y="47"/>
                    <a:pt x="177" y="84"/>
                  </a:cubicBezTo>
                  <a:cubicBezTo>
                    <a:pt x="121" y="103"/>
                    <a:pt x="56" y="140"/>
                    <a:pt x="0" y="177"/>
                  </a:cubicBezTo>
                  <a:cubicBezTo>
                    <a:pt x="12" y="179"/>
                    <a:pt x="23" y="179"/>
                    <a:pt x="33" y="179"/>
                  </a:cubicBezTo>
                  <a:cubicBezTo>
                    <a:pt x="102" y="179"/>
                    <a:pt x="158" y="156"/>
                    <a:pt x="214" y="140"/>
                  </a:cubicBezTo>
                  <a:cubicBezTo>
                    <a:pt x="242" y="112"/>
                    <a:pt x="279" y="103"/>
                    <a:pt x="307" y="84"/>
                  </a:cubicBezTo>
                  <a:cubicBezTo>
                    <a:pt x="32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1"/>
            <p:cNvSpPr/>
            <p:nvPr/>
          </p:nvSpPr>
          <p:spPr>
            <a:xfrm>
              <a:off x="4054575" y="1765125"/>
              <a:ext cx="13500" cy="5875"/>
            </a:xfrm>
            <a:custGeom>
              <a:rect b="b" l="l" r="r" t="t"/>
              <a:pathLst>
                <a:path extrusionOk="0" h="235" w="540">
                  <a:moveTo>
                    <a:pt x="0" y="0"/>
                  </a:moveTo>
                  <a:lnTo>
                    <a:pt x="0" y="0"/>
                  </a:lnTo>
                  <a:cubicBezTo>
                    <a:pt x="37" y="28"/>
                    <a:pt x="75" y="65"/>
                    <a:pt x="121" y="102"/>
                  </a:cubicBezTo>
                  <a:cubicBezTo>
                    <a:pt x="158" y="121"/>
                    <a:pt x="195" y="149"/>
                    <a:pt x="251" y="167"/>
                  </a:cubicBezTo>
                  <a:cubicBezTo>
                    <a:pt x="316" y="208"/>
                    <a:pt x="402" y="234"/>
                    <a:pt x="496" y="234"/>
                  </a:cubicBezTo>
                  <a:cubicBezTo>
                    <a:pt x="511" y="234"/>
                    <a:pt x="525" y="234"/>
                    <a:pt x="539" y="233"/>
                  </a:cubicBezTo>
                  <a:cubicBezTo>
                    <a:pt x="446" y="195"/>
                    <a:pt x="363" y="158"/>
                    <a:pt x="270" y="112"/>
                  </a:cubicBezTo>
                  <a:cubicBezTo>
                    <a:pt x="186" y="65"/>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1"/>
            <p:cNvSpPr/>
            <p:nvPr/>
          </p:nvSpPr>
          <p:spPr>
            <a:xfrm>
              <a:off x="4060850" y="1764200"/>
              <a:ext cx="10475" cy="3775"/>
            </a:xfrm>
            <a:custGeom>
              <a:rect b="b" l="l" r="r" t="t"/>
              <a:pathLst>
                <a:path extrusionOk="0" h="151" w="419">
                  <a:moveTo>
                    <a:pt x="0" y="0"/>
                  </a:moveTo>
                  <a:lnTo>
                    <a:pt x="0" y="0"/>
                  </a:lnTo>
                  <a:cubicBezTo>
                    <a:pt x="19" y="37"/>
                    <a:pt x="56" y="56"/>
                    <a:pt x="74" y="93"/>
                  </a:cubicBezTo>
                  <a:cubicBezTo>
                    <a:pt x="112" y="112"/>
                    <a:pt x="149" y="130"/>
                    <a:pt x="186" y="139"/>
                  </a:cubicBezTo>
                  <a:cubicBezTo>
                    <a:pt x="224" y="145"/>
                    <a:pt x="267" y="150"/>
                    <a:pt x="314" y="150"/>
                  </a:cubicBezTo>
                  <a:cubicBezTo>
                    <a:pt x="348" y="150"/>
                    <a:pt x="383" y="147"/>
                    <a:pt x="418" y="139"/>
                  </a:cubicBezTo>
                  <a:cubicBezTo>
                    <a:pt x="381" y="112"/>
                    <a:pt x="344" y="102"/>
                    <a:pt x="307" y="93"/>
                  </a:cubicBezTo>
                  <a:lnTo>
                    <a:pt x="205" y="56"/>
                  </a:lnTo>
                  <a:cubicBezTo>
                    <a:pt x="140" y="4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1"/>
            <p:cNvSpPr/>
            <p:nvPr/>
          </p:nvSpPr>
          <p:spPr>
            <a:xfrm>
              <a:off x="4066175" y="1759550"/>
              <a:ext cx="11425" cy="2675"/>
            </a:xfrm>
            <a:custGeom>
              <a:rect b="b" l="l" r="r" t="t"/>
              <a:pathLst>
                <a:path extrusionOk="0" h="107" w="457">
                  <a:moveTo>
                    <a:pt x="456" y="0"/>
                  </a:moveTo>
                  <a:cubicBezTo>
                    <a:pt x="372" y="0"/>
                    <a:pt x="298" y="10"/>
                    <a:pt x="224" y="19"/>
                  </a:cubicBezTo>
                  <a:cubicBezTo>
                    <a:pt x="140" y="47"/>
                    <a:pt x="75" y="56"/>
                    <a:pt x="1" y="102"/>
                  </a:cubicBezTo>
                  <a:cubicBezTo>
                    <a:pt x="25" y="105"/>
                    <a:pt x="50" y="106"/>
                    <a:pt x="74" y="106"/>
                  </a:cubicBezTo>
                  <a:cubicBezTo>
                    <a:pt x="133" y="106"/>
                    <a:pt x="193" y="100"/>
                    <a:pt x="252" y="93"/>
                  </a:cubicBezTo>
                  <a:lnTo>
                    <a:pt x="354" y="56"/>
                  </a:lnTo>
                  <a:cubicBezTo>
                    <a:pt x="391" y="47"/>
                    <a:pt x="419" y="19"/>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1"/>
            <p:cNvSpPr/>
            <p:nvPr/>
          </p:nvSpPr>
          <p:spPr>
            <a:xfrm>
              <a:off x="4072000" y="1764425"/>
              <a:ext cx="10000" cy="1875"/>
            </a:xfrm>
            <a:custGeom>
              <a:rect b="b" l="l" r="r" t="t"/>
              <a:pathLst>
                <a:path extrusionOk="0" h="75" w="400">
                  <a:moveTo>
                    <a:pt x="205" y="0"/>
                  </a:moveTo>
                  <a:cubicBezTo>
                    <a:pt x="130" y="0"/>
                    <a:pt x="74" y="0"/>
                    <a:pt x="0" y="28"/>
                  </a:cubicBezTo>
                  <a:cubicBezTo>
                    <a:pt x="74" y="56"/>
                    <a:pt x="139" y="75"/>
                    <a:pt x="205" y="75"/>
                  </a:cubicBezTo>
                  <a:cubicBezTo>
                    <a:pt x="270" y="75"/>
                    <a:pt x="325" y="75"/>
                    <a:pt x="400" y="47"/>
                  </a:cubicBezTo>
                  <a:cubicBezTo>
                    <a:pt x="325" y="10"/>
                    <a:pt x="270"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1"/>
            <p:cNvSpPr/>
            <p:nvPr/>
          </p:nvSpPr>
          <p:spPr>
            <a:xfrm>
              <a:off x="4073150" y="1771250"/>
              <a:ext cx="12800" cy="2150"/>
            </a:xfrm>
            <a:custGeom>
              <a:rect b="b" l="l" r="r" t="t"/>
              <a:pathLst>
                <a:path extrusionOk="0" h="86" w="512">
                  <a:moveTo>
                    <a:pt x="156" y="0"/>
                  </a:moveTo>
                  <a:cubicBezTo>
                    <a:pt x="106" y="0"/>
                    <a:pt x="55" y="5"/>
                    <a:pt x="1" y="15"/>
                  </a:cubicBezTo>
                  <a:cubicBezTo>
                    <a:pt x="84" y="53"/>
                    <a:pt x="177" y="62"/>
                    <a:pt x="261" y="80"/>
                  </a:cubicBezTo>
                  <a:cubicBezTo>
                    <a:pt x="291" y="84"/>
                    <a:pt x="321" y="86"/>
                    <a:pt x="350" y="86"/>
                  </a:cubicBezTo>
                  <a:cubicBezTo>
                    <a:pt x="401" y="86"/>
                    <a:pt x="453" y="80"/>
                    <a:pt x="512" y="62"/>
                  </a:cubicBezTo>
                  <a:cubicBezTo>
                    <a:pt x="437" y="34"/>
                    <a:pt x="344" y="15"/>
                    <a:pt x="261" y="6"/>
                  </a:cubicBezTo>
                  <a:cubicBezTo>
                    <a:pt x="226" y="2"/>
                    <a:pt x="191" y="0"/>
                    <a:pt x="1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1"/>
            <p:cNvSpPr/>
            <p:nvPr/>
          </p:nvSpPr>
          <p:spPr>
            <a:xfrm>
              <a:off x="4085925" y="1685950"/>
              <a:ext cx="14900" cy="6950"/>
            </a:xfrm>
            <a:custGeom>
              <a:rect b="b" l="l" r="r" t="t"/>
              <a:pathLst>
                <a:path extrusionOk="0" h="278" w="596">
                  <a:moveTo>
                    <a:pt x="544" y="0"/>
                  </a:moveTo>
                  <a:cubicBezTo>
                    <a:pt x="506" y="0"/>
                    <a:pt x="469" y="11"/>
                    <a:pt x="437" y="18"/>
                  </a:cubicBezTo>
                  <a:cubicBezTo>
                    <a:pt x="372" y="27"/>
                    <a:pt x="326" y="36"/>
                    <a:pt x="270" y="64"/>
                  </a:cubicBezTo>
                  <a:cubicBezTo>
                    <a:pt x="168" y="111"/>
                    <a:pt x="66" y="176"/>
                    <a:pt x="1" y="278"/>
                  </a:cubicBezTo>
                  <a:cubicBezTo>
                    <a:pt x="47" y="259"/>
                    <a:pt x="93" y="222"/>
                    <a:pt x="140" y="203"/>
                  </a:cubicBezTo>
                  <a:cubicBezTo>
                    <a:pt x="205" y="176"/>
                    <a:pt x="251" y="157"/>
                    <a:pt x="298" y="129"/>
                  </a:cubicBezTo>
                  <a:cubicBezTo>
                    <a:pt x="391" y="83"/>
                    <a:pt x="493" y="55"/>
                    <a:pt x="595" y="8"/>
                  </a:cubicBezTo>
                  <a:cubicBezTo>
                    <a:pt x="578" y="3"/>
                    <a:pt x="561" y="0"/>
                    <a:pt x="5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1"/>
            <p:cNvSpPr/>
            <p:nvPr/>
          </p:nvSpPr>
          <p:spPr>
            <a:xfrm>
              <a:off x="4084300" y="1690325"/>
              <a:ext cx="11650" cy="7700"/>
            </a:xfrm>
            <a:custGeom>
              <a:rect b="b" l="l" r="r" t="t"/>
              <a:pathLst>
                <a:path extrusionOk="0" h="308" w="466">
                  <a:moveTo>
                    <a:pt x="465" y="1"/>
                  </a:moveTo>
                  <a:cubicBezTo>
                    <a:pt x="419" y="19"/>
                    <a:pt x="372" y="28"/>
                    <a:pt x="326" y="28"/>
                  </a:cubicBezTo>
                  <a:cubicBezTo>
                    <a:pt x="279" y="38"/>
                    <a:pt x="242" y="66"/>
                    <a:pt x="196" y="84"/>
                  </a:cubicBezTo>
                  <a:cubicBezTo>
                    <a:pt x="112" y="140"/>
                    <a:pt x="38" y="214"/>
                    <a:pt x="1" y="307"/>
                  </a:cubicBezTo>
                  <a:lnTo>
                    <a:pt x="112" y="224"/>
                  </a:lnTo>
                  <a:cubicBezTo>
                    <a:pt x="149" y="205"/>
                    <a:pt x="196" y="177"/>
                    <a:pt x="233" y="159"/>
                  </a:cubicBezTo>
                  <a:cubicBezTo>
                    <a:pt x="298" y="112"/>
                    <a:pt x="381" y="6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1"/>
            <p:cNvSpPr/>
            <p:nvPr/>
          </p:nvSpPr>
          <p:spPr>
            <a:xfrm>
              <a:off x="4079875" y="1697750"/>
              <a:ext cx="11175" cy="9800"/>
            </a:xfrm>
            <a:custGeom>
              <a:rect b="b" l="l" r="r" t="t"/>
              <a:pathLst>
                <a:path extrusionOk="0" h="392" w="447">
                  <a:moveTo>
                    <a:pt x="447" y="1"/>
                  </a:moveTo>
                  <a:lnTo>
                    <a:pt x="447" y="1"/>
                  </a:lnTo>
                  <a:cubicBezTo>
                    <a:pt x="354" y="29"/>
                    <a:pt x="270" y="94"/>
                    <a:pt x="187" y="159"/>
                  </a:cubicBezTo>
                  <a:lnTo>
                    <a:pt x="85" y="261"/>
                  </a:lnTo>
                  <a:cubicBezTo>
                    <a:pt x="47" y="298"/>
                    <a:pt x="10" y="345"/>
                    <a:pt x="1" y="391"/>
                  </a:cubicBezTo>
                  <a:lnTo>
                    <a:pt x="122" y="298"/>
                  </a:lnTo>
                  <a:cubicBezTo>
                    <a:pt x="150" y="261"/>
                    <a:pt x="196" y="242"/>
                    <a:pt x="233" y="205"/>
                  </a:cubicBezTo>
                  <a:cubicBezTo>
                    <a:pt x="308" y="150"/>
                    <a:pt x="373" y="75"/>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1"/>
            <p:cNvSpPr/>
            <p:nvPr/>
          </p:nvSpPr>
          <p:spPr>
            <a:xfrm>
              <a:off x="4069675" y="1700775"/>
              <a:ext cx="9075" cy="12350"/>
            </a:xfrm>
            <a:custGeom>
              <a:rect b="b" l="l" r="r" t="t"/>
              <a:pathLst>
                <a:path extrusionOk="0" h="494" w="363">
                  <a:moveTo>
                    <a:pt x="363" y="1"/>
                  </a:moveTo>
                  <a:lnTo>
                    <a:pt x="363" y="1"/>
                  </a:lnTo>
                  <a:cubicBezTo>
                    <a:pt x="279" y="66"/>
                    <a:pt x="214" y="140"/>
                    <a:pt x="140" y="214"/>
                  </a:cubicBezTo>
                  <a:cubicBezTo>
                    <a:pt x="121" y="242"/>
                    <a:pt x="84" y="298"/>
                    <a:pt x="56" y="344"/>
                  </a:cubicBezTo>
                  <a:cubicBezTo>
                    <a:pt x="37" y="391"/>
                    <a:pt x="9" y="437"/>
                    <a:pt x="0" y="493"/>
                  </a:cubicBezTo>
                  <a:lnTo>
                    <a:pt x="112" y="372"/>
                  </a:lnTo>
                  <a:cubicBezTo>
                    <a:pt x="140" y="344"/>
                    <a:pt x="167" y="298"/>
                    <a:pt x="205" y="261"/>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1"/>
            <p:cNvSpPr/>
            <p:nvPr/>
          </p:nvSpPr>
          <p:spPr>
            <a:xfrm>
              <a:off x="4063850" y="1712850"/>
              <a:ext cx="11175" cy="11175"/>
            </a:xfrm>
            <a:custGeom>
              <a:rect b="b" l="l" r="r" t="t"/>
              <a:pathLst>
                <a:path extrusionOk="0" h="447" w="447">
                  <a:moveTo>
                    <a:pt x="447" y="1"/>
                  </a:moveTo>
                  <a:cubicBezTo>
                    <a:pt x="345" y="47"/>
                    <a:pt x="261" y="112"/>
                    <a:pt x="177" y="187"/>
                  </a:cubicBezTo>
                  <a:cubicBezTo>
                    <a:pt x="140" y="215"/>
                    <a:pt x="103" y="252"/>
                    <a:pt x="75" y="298"/>
                  </a:cubicBezTo>
                  <a:cubicBezTo>
                    <a:pt x="38" y="345"/>
                    <a:pt x="10" y="391"/>
                    <a:pt x="1" y="447"/>
                  </a:cubicBezTo>
                  <a:cubicBezTo>
                    <a:pt x="38" y="400"/>
                    <a:pt x="75" y="372"/>
                    <a:pt x="112" y="335"/>
                  </a:cubicBezTo>
                  <a:lnTo>
                    <a:pt x="224" y="233"/>
                  </a:lnTo>
                  <a:cubicBezTo>
                    <a:pt x="308" y="159"/>
                    <a:pt x="373"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1"/>
            <p:cNvSpPr/>
            <p:nvPr/>
          </p:nvSpPr>
          <p:spPr>
            <a:xfrm>
              <a:off x="4105200" y="1722625"/>
              <a:ext cx="6075" cy="3725"/>
            </a:xfrm>
            <a:custGeom>
              <a:rect b="b" l="l" r="r" t="t"/>
              <a:pathLst>
                <a:path extrusionOk="0" h="149" w="243">
                  <a:moveTo>
                    <a:pt x="242" y="0"/>
                  </a:moveTo>
                  <a:cubicBezTo>
                    <a:pt x="187" y="0"/>
                    <a:pt x="140" y="28"/>
                    <a:pt x="103" y="46"/>
                  </a:cubicBezTo>
                  <a:cubicBezTo>
                    <a:pt x="56" y="74"/>
                    <a:pt x="19" y="102"/>
                    <a:pt x="1" y="149"/>
                  </a:cubicBezTo>
                  <a:cubicBezTo>
                    <a:pt x="56" y="149"/>
                    <a:pt x="103" y="130"/>
                    <a:pt x="140" y="102"/>
                  </a:cubicBezTo>
                  <a:cubicBezTo>
                    <a:pt x="187" y="84"/>
                    <a:pt x="224" y="4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1"/>
            <p:cNvSpPr/>
            <p:nvPr/>
          </p:nvSpPr>
          <p:spPr>
            <a:xfrm>
              <a:off x="4111475" y="1721675"/>
              <a:ext cx="5825" cy="3975"/>
            </a:xfrm>
            <a:custGeom>
              <a:rect b="b" l="l" r="r" t="t"/>
              <a:pathLst>
                <a:path extrusionOk="0" h="159" w="233">
                  <a:moveTo>
                    <a:pt x="233" y="1"/>
                  </a:moveTo>
                  <a:lnTo>
                    <a:pt x="233" y="1"/>
                  </a:lnTo>
                  <a:cubicBezTo>
                    <a:pt x="177" y="19"/>
                    <a:pt x="131" y="29"/>
                    <a:pt x="93" y="47"/>
                  </a:cubicBezTo>
                  <a:cubicBezTo>
                    <a:pt x="66" y="75"/>
                    <a:pt x="28" y="112"/>
                    <a:pt x="1" y="159"/>
                  </a:cubicBezTo>
                  <a:cubicBezTo>
                    <a:pt x="66" y="159"/>
                    <a:pt x="112" y="131"/>
                    <a:pt x="140" y="112"/>
                  </a:cubicBezTo>
                  <a:cubicBezTo>
                    <a:pt x="177" y="84"/>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1"/>
            <p:cNvSpPr/>
            <p:nvPr/>
          </p:nvSpPr>
          <p:spPr>
            <a:xfrm>
              <a:off x="4055025" y="1729575"/>
              <a:ext cx="5850" cy="8850"/>
            </a:xfrm>
            <a:custGeom>
              <a:rect b="b" l="l" r="r" t="t"/>
              <a:pathLst>
                <a:path extrusionOk="0" h="354" w="234">
                  <a:moveTo>
                    <a:pt x="233" y="1"/>
                  </a:moveTo>
                  <a:lnTo>
                    <a:pt x="233" y="1"/>
                  </a:lnTo>
                  <a:cubicBezTo>
                    <a:pt x="168" y="38"/>
                    <a:pt x="122" y="94"/>
                    <a:pt x="66" y="149"/>
                  </a:cubicBezTo>
                  <a:cubicBezTo>
                    <a:pt x="57" y="187"/>
                    <a:pt x="29" y="205"/>
                    <a:pt x="19" y="242"/>
                  </a:cubicBezTo>
                  <a:cubicBezTo>
                    <a:pt x="10" y="279"/>
                    <a:pt x="1" y="317"/>
                    <a:pt x="1" y="354"/>
                  </a:cubicBezTo>
                  <a:cubicBezTo>
                    <a:pt x="57" y="289"/>
                    <a:pt x="103" y="242"/>
                    <a:pt x="140" y="187"/>
                  </a:cubicBezTo>
                  <a:cubicBezTo>
                    <a:pt x="168" y="131"/>
                    <a:pt x="205"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1"/>
            <p:cNvSpPr/>
            <p:nvPr/>
          </p:nvSpPr>
          <p:spPr>
            <a:xfrm>
              <a:off x="3755625" y="2313075"/>
              <a:ext cx="99925" cy="96925"/>
            </a:xfrm>
            <a:custGeom>
              <a:rect b="b" l="l" r="r" t="t"/>
              <a:pathLst>
                <a:path extrusionOk="0" h="3877" w="3997">
                  <a:moveTo>
                    <a:pt x="1210" y="0"/>
                  </a:moveTo>
                  <a:cubicBezTo>
                    <a:pt x="943" y="0"/>
                    <a:pt x="675" y="19"/>
                    <a:pt x="410" y="55"/>
                  </a:cubicBezTo>
                  <a:cubicBezTo>
                    <a:pt x="85" y="64"/>
                    <a:pt x="10" y="492"/>
                    <a:pt x="1" y="724"/>
                  </a:cubicBezTo>
                  <a:cubicBezTo>
                    <a:pt x="29" y="1644"/>
                    <a:pt x="289" y="2573"/>
                    <a:pt x="846" y="3307"/>
                  </a:cubicBezTo>
                  <a:cubicBezTo>
                    <a:pt x="1032" y="3521"/>
                    <a:pt x="1237" y="3744"/>
                    <a:pt x="1506" y="3836"/>
                  </a:cubicBezTo>
                  <a:cubicBezTo>
                    <a:pt x="1583" y="3863"/>
                    <a:pt x="1667" y="3877"/>
                    <a:pt x="1750" y="3877"/>
                  </a:cubicBezTo>
                  <a:cubicBezTo>
                    <a:pt x="1957" y="3877"/>
                    <a:pt x="2165" y="3792"/>
                    <a:pt x="2277" y="3613"/>
                  </a:cubicBezTo>
                  <a:cubicBezTo>
                    <a:pt x="2435" y="3353"/>
                    <a:pt x="2324" y="3000"/>
                    <a:pt x="2203" y="2712"/>
                  </a:cubicBezTo>
                  <a:lnTo>
                    <a:pt x="2203" y="2712"/>
                  </a:lnTo>
                  <a:cubicBezTo>
                    <a:pt x="2398" y="2852"/>
                    <a:pt x="2612" y="2982"/>
                    <a:pt x="2844" y="3028"/>
                  </a:cubicBezTo>
                  <a:cubicBezTo>
                    <a:pt x="2883" y="3036"/>
                    <a:pt x="2923" y="3040"/>
                    <a:pt x="2964" y="3040"/>
                  </a:cubicBezTo>
                  <a:cubicBezTo>
                    <a:pt x="3164" y="3040"/>
                    <a:pt x="3371" y="2944"/>
                    <a:pt x="3448" y="2759"/>
                  </a:cubicBezTo>
                  <a:cubicBezTo>
                    <a:pt x="3550" y="2536"/>
                    <a:pt x="3420" y="2257"/>
                    <a:pt x="3253" y="2080"/>
                  </a:cubicBezTo>
                  <a:cubicBezTo>
                    <a:pt x="3076" y="1895"/>
                    <a:pt x="2863" y="1774"/>
                    <a:pt x="2714" y="1560"/>
                  </a:cubicBezTo>
                  <a:lnTo>
                    <a:pt x="2714" y="1560"/>
                  </a:lnTo>
                  <a:cubicBezTo>
                    <a:pt x="2891" y="1593"/>
                    <a:pt x="3064" y="1626"/>
                    <a:pt x="3232" y="1626"/>
                  </a:cubicBezTo>
                  <a:cubicBezTo>
                    <a:pt x="3302" y="1626"/>
                    <a:pt x="3371" y="1620"/>
                    <a:pt x="3439" y="1607"/>
                  </a:cubicBezTo>
                  <a:cubicBezTo>
                    <a:pt x="3671" y="1560"/>
                    <a:pt x="3903" y="1384"/>
                    <a:pt x="3931" y="1151"/>
                  </a:cubicBezTo>
                  <a:cubicBezTo>
                    <a:pt x="3996" y="770"/>
                    <a:pt x="3587" y="501"/>
                    <a:pt x="3225" y="362"/>
                  </a:cubicBezTo>
                  <a:cubicBezTo>
                    <a:pt x="2583" y="121"/>
                    <a:pt x="1897" y="0"/>
                    <a:pt x="121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1"/>
            <p:cNvSpPr/>
            <p:nvPr/>
          </p:nvSpPr>
          <p:spPr>
            <a:xfrm>
              <a:off x="3756800" y="2312575"/>
              <a:ext cx="98975" cy="99100"/>
            </a:xfrm>
            <a:custGeom>
              <a:rect b="b" l="l" r="r" t="t"/>
              <a:pathLst>
                <a:path extrusionOk="0" h="3964" w="3959">
                  <a:moveTo>
                    <a:pt x="1106" y="0"/>
                  </a:moveTo>
                  <a:cubicBezTo>
                    <a:pt x="862" y="0"/>
                    <a:pt x="618" y="17"/>
                    <a:pt x="372" y="47"/>
                  </a:cubicBezTo>
                  <a:cubicBezTo>
                    <a:pt x="623" y="16"/>
                    <a:pt x="870" y="3"/>
                    <a:pt x="1119" y="3"/>
                  </a:cubicBezTo>
                  <a:cubicBezTo>
                    <a:pt x="1208" y="3"/>
                    <a:pt x="1298" y="5"/>
                    <a:pt x="1389" y="8"/>
                  </a:cubicBezTo>
                  <a:lnTo>
                    <a:pt x="1389" y="8"/>
                  </a:lnTo>
                  <a:cubicBezTo>
                    <a:pt x="1294" y="3"/>
                    <a:pt x="1200" y="0"/>
                    <a:pt x="1106" y="0"/>
                  </a:cubicBezTo>
                  <a:close/>
                  <a:moveTo>
                    <a:pt x="381" y="66"/>
                  </a:moveTo>
                  <a:cubicBezTo>
                    <a:pt x="307" y="66"/>
                    <a:pt x="251" y="94"/>
                    <a:pt x="196" y="140"/>
                  </a:cubicBezTo>
                  <a:cubicBezTo>
                    <a:pt x="242" y="103"/>
                    <a:pt x="307" y="84"/>
                    <a:pt x="381" y="66"/>
                  </a:cubicBezTo>
                  <a:close/>
                  <a:moveTo>
                    <a:pt x="196" y="140"/>
                  </a:moveTo>
                  <a:cubicBezTo>
                    <a:pt x="140" y="177"/>
                    <a:pt x="103" y="233"/>
                    <a:pt x="75" y="289"/>
                  </a:cubicBezTo>
                  <a:cubicBezTo>
                    <a:pt x="103" y="233"/>
                    <a:pt x="149" y="177"/>
                    <a:pt x="196" y="140"/>
                  </a:cubicBezTo>
                  <a:close/>
                  <a:moveTo>
                    <a:pt x="0" y="671"/>
                  </a:moveTo>
                  <a:cubicBezTo>
                    <a:pt x="0" y="940"/>
                    <a:pt x="19" y="1200"/>
                    <a:pt x="65" y="1450"/>
                  </a:cubicBezTo>
                  <a:cubicBezTo>
                    <a:pt x="19" y="1200"/>
                    <a:pt x="0" y="931"/>
                    <a:pt x="0" y="671"/>
                  </a:cubicBezTo>
                  <a:close/>
                  <a:moveTo>
                    <a:pt x="1389" y="8"/>
                  </a:moveTo>
                  <a:lnTo>
                    <a:pt x="1389" y="8"/>
                  </a:lnTo>
                  <a:cubicBezTo>
                    <a:pt x="1501" y="14"/>
                    <a:pt x="1615" y="24"/>
                    <a:pt x="1729" y="38"/>
                  </a:cubicBezTo>
                  <a:cubicBezTo>
                    <a:pt x="2184" y="84"/>
                    <a:pt x="2620" y="187"/>
                    <a:pt x="3057" y="335"/>
                  </a:cubicBezTo>
                  <a:cubicBezTo>
                    <a:pt x="3261" y="410"/>
                    <a:pt x="3475" y="512"/>
                    <a:pt x="3642" y="651"/>
                  </a:cubicBezTo>
                  <a:cubicBezTo>
                    <a:pt x="3726" y="725"/>
                    <a:pt x="3800" y="818"/>
                    <a:pt x="3847" y="911"/>
                  </a:cubicBezTo>
                  <a:cubicBezTo>
                    <a:pt x="3875" y="1004"/>
                    <a:pt x="3893" y="1116"/>
                    <a:pt x="3856" y="1209"/>
                  </a:cubicBezTo>
                  <a:cubicBezTo>
                    <a:pt x="3819" y="1301"/>
                    <a:pt x="3754" y="1394"/>
                    <a:pt x="3661" y="1450"/>
                  </a:cubicBezTo>
                  <a:cubicBezTo>
                    <a:pt x="3568" y="1515"/>
                    <a:pt x="3475" y="1562"/>
                    <a:pt x="3364" y="1571"/>
                  </a:cubicBezTo>
                  <a:cubicBezTo>
                    <a:pt x="3312" y="1580"/>
                    <a:pt x="3258" y="1584"/>
                    <a:pt x="3203" y="1584"/>
                  </a:cubicBezTo>
                  <a:cubicBezTo>
                    <a:pt x="3042" y="1584"/>
                    <a:pt x="2870" y="1550"/>
                    <a:pt x="2704" y="1515"/>
                  </a:cubicBezTo>
                  <a:lnTo>
                    <a:pt x="2555" y="1478"/>
                  </a:lnTo>
                  <a:lnTo>
                    <a:pt x="2648" y="1608"/>
                  </a:lnTo>
                  <a:cubicBezTo>
                    <a:pt x="2797" y="1812"/>
                    <a:pt x="3020" y="1952"/>
                    <a:pt x="3169" y="2128"/>
                  </a:cubicBezTo>
                  <a:cubicBezTo>
                    <a:pt x="3252" y="2212"/>
                    <a:pt x="3317" y="2305"/>
                    <a:pt x="3354" y="2407"/>
                  </a:cubicBezTo>
                  <a:cubicBezTo>
                    <a:pt x="3401" y="2509"/>
                    <a:pt x="3410" y="2611"/>
                    <a:pt x="3382" y="2723"/>
                  </a:cubicBezTo>
                  <a:cubicBezTo>
                    <a:pt x="3345" y="2816"/>
                    <a:pt x="3261" y="2890"/>
                    <a:pt x="3169" y="2937"/>
                  </a:cubicBezTo>
                  <a:cubicBezTo>
                    <a:pt x="3100" y="2971"/>
                    <a:pt x="3021" y="2990"/>
                    <a:pt x="2939" y="2990"/>
                  </a:cubicBezTo>
                  <a:cubicBezTo>
                    <a:pt x="2910" y="2990"/>
                    <a:pt x="2881" y="2988"/>
                    <a:pt x="2853" y="2983"/>
                  </a:cubicBezTo>
                  <a:cubicBezTo>
                    <a:pt x="2630" y="2955"/>
                    <a:pt x="2425" y="2825"/>
                    <a:pt x="2230" y="2686"/>
                  </a:cubicBezTo>
                  <a:lnTo>
                    <a:pt x="2044" y="2556"/>
                  </a:lnTo>
                  <a:lnTo>
                    <a:pt x="2044" y="2556"/>
                  </a:lnTo>
                  <a:lnTo>
                    <a:pt x="2128" y="2760"/>
                  </a:lnTo>
                  <a:cubicBezTo>
                    <a:pt x="2174" y="2881"/>
                    <a:pt x="2221" y="3011"/>
                    <a:pt x="2249" y="3122"/>
                  </a:cubicBezTo>
                  <a:cubicBezTo>
                    <a:pt x="2277" y="3243"/>
                    <a:pt x="2286" y="3373"/>
                    <a:pt x="2258" y="3485"/>
                  </a:cubicBezTo>
                  <a:cubicBezTo>
                    <a:pt x="2239" y="3606"/>
                    <a:pt x="2156" y="3698"/>
                    <a:pt x="2063" y="3764"/>
                  </a:cubicBezTo>
                  <a:cubicBezTo>
                    <a:pt x="1961" y="3819"/>
                    <a:pt x="1840" y="3856"/>
                    <a:pt x="1719" y="3856"/>
                  </a:cubicBezTo>
                  <a:cubicBezTo>
                    <a:pt x="1589" y="3856"/>
                    <a:pt x="1468" y="3819"/>
                    <a:pt x="1366" y="3764"/>
                  </a:cubicBezTo>
                  <a:cubicBezTo>
                    <a:pt x="1255" y="3708"/>
                    <a:pt x="1162" y="3624"/>
                    <a:pt x="1069" y="3531"/>
                  </a:cubicBezTo>
                  <a:cubicBezTo>
                    <a:pt x="976" y="3438"/>
                    <a:pt x="892" y="3345"/>
                    <a:pt x="809" y="3243"/>
                  </a:cubicBezTo>
                  <a:cubicBezTo>
                    <a:pt x="725" y="3141"/>
                    <a:pt x="660" y="3030"/>
                    <a:pt x="586" y="2918"/>
                  </a:cubicBezTo>
                  <a:cubicBezTo>
                    <a:pt x="326" y="2463"/>
                    <a:pt x="158" y="1961"/>
                    <a:pt x="65" y="1450"/>
                  </a:cubicBezTo>
                  <a:lnTo>
                    <a:pt x="65" y="1450"/>
                  </a:lnTo>
                  <a:cubicBezTo>
                    <a:pt x="149" y="1970"/>
                    <a:pt x="298" y="2481"/>
                    <a:pt x="558" y="2937"/>
                  </a:cubicBezTo>
                  <a:cubicBezTo>
                    <a:pt x="623" y="3057"/>
                    <a:pt x="679" y="3169"/>
                    <a:pt x="762" y="3271"/>
                  </a:cubicBezTo>
                  <a:cubicBezTo>
                    <a:pt x="837" y="3383"/>
                    <a:pt x="929" y="3485"/>
                    <a:pt x="1004" y="3587"/>
                  </a:cubicBezTo>
                  <a:cubicBezTo>
                    <a:pt x="1078" y="3680"/>
                    <a:pt x="1180" y="3773"/>
                    <a:pt x="1301" y="3847"/>
                  </a:cubicBezTo>
                  <a:cubicBezTo>
                    <a:pt x="1413" y="3912"/>
                    <a:pt x="1552" y="3959"/>
                    <a:pt x="1691" y="3959"/>
                  </a:cubicBezTo>
                  <a:cubicBezTo>
                    <a:pt x="1715" y="3962"/>
                    <a:pt x="1739" y="3963"/>
                    <a:pt x="1763" y="3963"/>
                  </a:cubicBezTo>
                  <a:cubicBezTo>
                    <a:pt x="1878" y="3963"/>
                    <a:pt x="1992" y="3927"/>
                    <a:pt x="2100" y="3866"/>
                  </a:cubicBezTo>
                  <a:cubicBezTo>
                    <a:pt x="2230" y="3801"/>
                    <a:pt x="2323" y="3671"/>
                    <a:pt x="2360" y="3531"/>
                  </a:cubicBezTo>
                  <a:cubicBezTo>
                    <a:pt x="2388" y="3392"/>
                    <a:pt x="2379" y="3243"/>
                    <a:pt x="2360" y="3113"/>
                  </a:cubicBezTo>
                  <a:cubicBezTo>
                    <a:pt x="2342" y="3048"/>
                    <a:pt x="2323" y="2983"/>
                    <a:pt x="2314" y="2927"/>
                  </a:cubicBezTo>
                  <a:lnTo>
                    <a:pt x="2314" y="2927"/>
                  </a:lnTo>
                  <a:cubicBezTo>
                    <a:pt x="2360" y="2965"/>
                    <a:pt x="2397" y="2983"/>
                    <a:pt x="2453" y="3011"/>
                  </a:cubicBezTo>
                  <a:cubicBezTo>
                    <a:pt x="2565" y="3067"/>
                    <a:pt x="2685" y="3113"/>
                    <a:pt x="2825" y="3141"/>
                  </a:cubicBezTo>
                  <a:cubicBezTo>
                    <a:pt x="2854" y="3146"/>
                    <a:pt x="2885" y="3148"/>
                    <a:pt x="2916" y="3148"/>
                  </a:cubicBezTo>
                  <a:cubicBezTo>
                    <a:pt x="3013" y="3148"/>
                    <a:pt x="3117" y="3125"/>
                    <a:pt x="3215" y="3076"/>
                  </a:cubicBezTo>
                  <a:cubicBezTo>
                    <a:pt x="3345" y="3020"/>
                    <a:pt x="3447" y="2918"/>
                    <a:pt x="3494" y="2779"/>
                  </a:cubicBezTo>
                  <a:cubicBezTo>
                    <a:pt x="3540" y="2639"/>
                    <a:pt x="3522" y="2500"/>
                    <a:pt x="3475" y="2370"/>
                  </a:cubicBezTo>
                  <a:cubicBezTo>
                    <a:pt x="3429" y="2240"/>
                    <a:pt x="3345" y="2138"/>
                    <a:pt x="3252" y="2045"/>
                  </a:cubicBezTo>
                  <a:cubicBezTo>
                    <a:pt x="3113" y="1905"/>
                    <a:pt x="2964" y="1803"/>
                    <a:pt x="2834" y="1673"/>
                  </a:cubicBezTo>
                  <a:lnTo>
                    <a:pt x="2834" y="1673"/>
                  </a:lnTo>
                  <a:cubicBezTo>
                    <a:pt x="2940" y="1690"/>
                    <a:pt x="3043" y="1703"/>
                    <a:pt x="3148" y="1703"/>
                  </a:cubicBezTo>
                  <a:cubicBezTo>
                    <a:pt x="3218" y="1703"/>
                    <a:pt x="3289" y="1697"/>
                    <a:pt x="3364" y="1682"/>
                  </a:cubicBezTo>
                  <a:cubicBezTo>
                    <a:pt x="3484" y="1664"/>
                    <a:pt x="3596" y="1617"/>
                    <a:pt x="3707" y="1543"/>
                  </a:cubicBezTo>
                  <a:cubicBezTo>
                    <a:pt x="3800" y="1478"/>
                    <a:pt x="3893" y="1376"/>
                    <a:pt x="3921" y="1255"/>
                  </a:cubicBezTo>
                  <a:cubicBezTo>
                    <a:pt x="3958" y="1144"/>
                    <a:pt x="3958" y="1013"/>
                    <a:pt x="3903" y="893"/>
                  </a:cubicBezTo>
                  <a:cubicBezTo>
                    <a:pt x="3856" y="781"/>
                    <a:pt x="3772" y="698"/>
                    <a:pt x="3680" y="614"/>
                  </a:cubicBezTo>
                  <a:cubicBezTo>
                    <a:pt x="3494" y="465"/>
                    <a:pt x="3289" y="372"/>
                    <a:pt x="3066" y="307"/>
                  </a:cubicBezTo>
                  <a:cubicBezTo>
                    <a:pt x="2639" y="168"/>
                    <a:pt x="2184" y="75"/>
                    <a:pt x="1729" y="29"/>
                  </a:cubicBezTo>
                  <a:cubicBezTo>
                    <a:pt x="1615" y="19"/>
                    <a:pt x="1501" y="12"/>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1"/>
            <p:cNvSpPr/>
            <p:nvPr/>
          </p:nvSpPr>
          <p:spPr>
            <a:xfrm>
              <a:off x="3760275" y="2317000"/>
              <a:ext cx="63200" cy="35325"/>
            </a:xfrm>
            <a:custGeom>
              <a:rect b="b" l="l" r="r" t="t"/>
              <a:pathLst>
                <a:path extrusionOk="0" h="1413" w="2528">
                  <a:moveTo>
                    <a:pt x="1" y="0"/>
                  </a:moveTo>
                  <a:lnTo>
                    <a:pt x="1" y="0"/>
                  </a:lnTo>
                  <a:cubicBezTo>
                    <a:pt x="177" y="158"/>
                    <a:pt x="382" y="288"/>
                    <a:pt x="595" y="418"/>
                  </a:cubicBezTo>
                  <a:cubicBezTo>
                    <a:pt x="790" y="548"/>
                    <a:pt x="1013" y="660"/>
                    <a:pt x="1218" y="781"/>
                  </a:cubicBezTo>
                  <a:cubicBezTo>
                    <a:pt x="1441" y="892"/>
                    <a:pt x="1645" y="1013"/>
                    <a:pt x="1868" y="1115"/>
                  </a:cubicBezTo>
                  <a:cubicBezTo>
                    <a:pt x="2091" y="1217"/>
                    <a:pt x="2314" y="1320"/>
                    <a:pt x="2528" y="1412"/>
                  </a:cubicBezTo>
                  <a:cubicBezTo>
                    <a:pt x="2323" y="1292"/>
                    <a:pt x="2110" y="1180"/>
                    <a:pt x="1896" y="1069"/>
                  </a:cubicBezTo>
                  <a:lnTo>
                    <a:pt x="1255" y="716"/>
                  </a:lnTo>
                  <a:lnTo>
                    <a:pt x="614" y="372"/>
                  </a:lnTo>
                  <a:lnTo>
                    <a:pt x="298" y="195"/>
                  </a:lnTo>
                  <a:cubicBezTo>
                    <a:pt x="196" y="140"/>
                    <a:pt x="10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1"/>
            <p:cNvSpPr/>
            <p:nvPr/>
          </p:nvSpPr>
          <p:spPr>
            <a:xfrm>
              <a:off x="3757950" y="2319325"/>
              <a:ext cx="52300" cy="61325"/>
            </a:xfrm>
            <a:custGeom>
              <a:rect b="b" l="l" r="r" t="t"/>
              <a:pathLst>
                <a:path extrusionOk="0" h="2453" w="2092">
                  <a:moveTo>
                    <a:pt x="1" y="0"/>
                  </a:moveTo>
                  <a:lnTo>
                    <a:pt x="1" y="0"/>
                  </a:lnTo>
                  <a:cubicBezTo>
                    <a:pt x="94" y="93"/>
                    <a:pt x="187" y="195"/>
                    <a:pt x="261" y="297"/>
                  </a:cubicBezTo>
                  <a:cubicBezTo>
                    <a:pt x="345" y="400"/>
                    <a:pt x="438" y="511"/>
                    <a:pt x="521" y="613"/>
                  </a:cubicBezTo>
                  <a:lnTo>
                    <a:pt x="1032" y="1227"/>
                  </a:lnTo>
                  <a:lnTo>
                    <a:pt x="1552" y="1849"/>
                  </a:lnTo>
                  <a:cubicBezTo>
                    <a:pt x="1729" y="2044"/>
                    <a:pt x="1915" y="2249"/>
                    <a:pt x="2091" y="2453"/>
                  </a:cubicBezTo>
                  <a:cubicBezTo>
                    <a:pt x="1943" y="2230"/>
                    <a:pt x="1766" y="2016"/>
                    <a:pt x="1590" y="1821"/>
                  </a:cubicBezTo>
                  <a:cubicBezTo>
                    <a:pt x="1413" y="1617"/>
                    <a:pt x="1255" y="1403"/>
                    <a:pt x="1079" y="1199"/>
                  </a:cubicBezTo>
                  <a:cubicBezTo>
                    <a:pt x="902" y="985"/>
                    <a:pt x="726" y="771"/>
                    <a:pt x="558" y="576"/>
                  </a:cubicBezTo>
                  <a:cubicBezTo>
                    <a:pt x="382" y="381"/>
                    <a:pt x="205" y="16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1"/>
            <p:cNvSpPr/>
            <p:nvPr/>
          </p:nvSpPr>
          <p:spPr>
            <a:xfrm>
              <a:off x="3780025" y="2332550"/>
              <a:ext cx="17900" cy="10250"/>
            </a:xfrm>
            <a:custGeom>
              <a:rect b="b" l="l" r="r" t="t"/>
              <a:pathLst>
                <a:path extrusionOk="0" h="410" w="716">
                  <a:moveTo>
                    <a:pt x="0" y="1"/>
                  </a:moveTo>
                  <a:lnTo>
                    <a:pt x="0" y="1"/>
                  </a:lnTo>
                  <a:cubicBezTo>
                    <a:pt x="47" y="66"/>
                    <a:pt x="103" y="112"/>
                    <a:pt x="158" y="140"/>
                  </a:cubicBezTo>
                  <a:lnTo>
                    <a:pt x="335" y="252"/>
                  </a:lnTo>
                  <a:cubicBezTo>
                    <a:pt x="465" y="317"/>
                    <a:pt x="577" y="372"/>
                    <a:pt x="716" y="410"/>
                  </a:cubicBezTo>
                  <a:cubicBezTo>
                    <a:pt x="614" y="326"/>
                    <a:pt x="502" y="261"/>
                    <a:pt x="372" y="177"/>
                  </a:cubicBezTo>
                  <a:cubicBezTo>
                    <a:pt x="307" y="140"/>
                    <a:pt x="242" y="122"/>
                    <a:pt x="186" y="84"/>
                  </a:cubicBezTo>
                  <a:cubicBezTo>
                    <a:pt x="121"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1"/>
            <p:cNvSpPr/>
            <p:nvPr/>
          </p:nvSpPr>
          <p:spPr>
            <a:xfrm>
              <a:off x="3792325" y="2342775"/>
              <a:ext cx="12125" cy="4900"/>
            </a:xfrm>
            <a:custGeom>
              <a:rect b="b" l="l" r="r" t="t"/>
              <a:pathLst>
                <a:path extrusionOk="0" h="196" w="485">
                  <a:moveTo>
                    <a:pt x="1" y="1"/>
                  </a:moveTo>
                  <a:cubicBezTo>
                    <a:pt x="38" y="47"/>
                    <a:pt x="75" y="75"/>
                    <a:pt x="112" y="93"/>
                  </a:cubicBezTo>
                  <a:cubicBezTo>
                    <a:pt x="140" y="121"/>
                    <a:pt x="196" y="140"/>
                    <a:pt x="224" y="149"/>
                  </a:cubicBezTo>
                  <a:cubicBezTo>
                    <a:pt x="308" y="177"/>
                    <a:pt x="391" y="196"/>
                    <a:pt x="484" y="196"/>
                  </a:cubicBezTo>
                  <a:cubicBezTo>
                    <a:pt x="400" y="149"/>
                    <a:pt x="335" y="121"/>
                    <a:pt x="233" y="75"/>
                  </a:cubicBezTo>
                  <a:cubicBezTo>
                    <a:pt x="205" y="56"/>
                    <a:pt x="159" y="47"/>
                    <a:pt x="122" y="38"/>
                  </a:cubicBezTo>
                  <a:cubicBezTo>
                    <a:pt x="8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1"/>
            <p:cNvSpPr/>
            <p:nvPr/>
          </p:nvSpPr>
          <p:spPr>
            <a:xfrm>
              <a:off x="3785825" y="2342550"/>
              <a:ext cx="15600" cy="11400"/>
            </a:xfrm>
            <a:custGeom>
              <a:rect b="b" l="l" r="r" t="t"/>
              <a:pathLst>
                <a:path extrusionOk="0" h="456" w="624">
                  <a:moveTo>
                    <a:pt x="1" y="0"/>
                  </a:moveTo>
                  <a:lnTo>
                    <a:pt x="140" y="140"/>
                  </a:lnTo>
                  <a:cubicBezTo>
                    <a:pt x="187" y="177"/>
                    <a:pt x="242" y="223"/>
                    <a:pt x="289" y="251"/>
                  </a:cubicBezTo>
                  <a:cubicBezTo>
                    <a:pt x="391" y="335"/>
                    <a:pt x="512" y="409"/>
                    <a:pt x="623" y="455"/>
                  </a:cubicBezTo>
                  <a:cubicBezTo>
                    <a:pt x="530" y="363"/>
                    <a:pt x="437" y="279"/>
                    <a:pt x="326" y="205"/>
                  </a:cubicBezTo>
                  <a:cubicBezTo>
                    <a:pt x="224" y="130"/>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1"/>
            <p:cNvSpPr/>
            <p:nvPr/>
          </p:nvSpPr>
          <p:spPr>
            <a:xfrm>
              <a:off x="3772125" y="2329075"/>
              <a:ext cx="8850" cy="8850"/>
            </a:xfrm>
            <a:custGeom>
              <a:rect b="b" l="l" r="r" t="t"/>
              <a:pathLst>
                <a:path extrusionOk="0" h="354" w="354">
                  <a:moveTo>
                    <a:pt x="1" y="0"/>
                  </a:moveTo>
                  <a:cubicBezTo>
                    <a:pt x="47" y="84"/>
                    <a:pt x="94" y="140"/>
                    <a:pt x="149" y="205"/>
                  </a:cubicBezTo>
                  <a:cubicBezTo>
                    <a:pt x="214" y="261"/>
                    <a:pt x="270" y="316"/>
                    <a:pt x="354" y="353"/>
                  </a:cubicBezTo>
                  <a:cubicBezTo>
                    <a:pt x="307" y="270"/>
                    <a:pt x="261" y="214"/>
                    <a:pt x="196" y="158"/>
                  </a:cubicBezTo>
                  <a:cubicBezTo>
                    <a:pt x="140" y="93"/>
                    <a:pt x="8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1"/>
            <p:cNvSpPr/>
            <p:nvPr/>
          </p:nvSpPr>
          <p:spPr>
            <a:xfrm>
              <a:off x="3813925" y="2376000"/>
              <a:ext cx="16300" cy="7450"/>
            </a:xfrm>
            <a:custGeom>
              <a:rect b="b" l="l" r="r" t="t"/>
              <a:pathLst>
                <a:path extrusionOk="0" h="298" w="652">
                  <a:moveTo>
                    <a:pt x="1" y="0"/>
                  </a:moveTo>
                  <a:lnTo>
                    <a:pt x="1" y="0"/>
                  </a:lnTo>
                  <a:cubicBezTo>
                    <a:pt x="38" y="47"/>
                    <a:pt x="94" y="74"/>
                    <a:pt x="140" y="112"/>
                  </a:cubicBezTo>
                  <a:cubicBezTo>
                    <a:pt x="196" y="149"/>
                    <a:pt x="243" y="167"/>
                    <a:pt x="308" y="195"/>
                  </a:cubicBezTo>
                  <a:cubicBezTo>
                    <a:pt x="419" y="242"/>
                    <a:pt x="521" y="288"/>
                    <a:pt x="651" y="297"/>
                  </a:cubicBezTo>
                  <a:cubicBezTo>
                    <a:pt x="558" y="232"/>
                    <a:pt x="447" y="186"/>
                    <a:pt x="326" y="139"/>
                  </a:cubicBezTo>
                  <a:cubicBezTo>
                    <a:pt x="280" y="112"/>
                    <a:pt x="224" y="93"/>
                    <a:pt x="168" y="65"/>
                  </a:cubicBezTo>
                  <a:cubicBezTo>
                    <a:pt x="112" y="47"/>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1"/>
            <p:cNvSpPr/>
            <p:nvPr/>
          </p:nvSpPr>
          <p:spPr>
            <a:xfrm>
              <a:off x="3809525" y="2369950"/>
              <a:ext cx="11175" cy="5600"/>
            </a:xfrm>
            <a:custGeom>
              <a:rect b="b" l="l" r="r" t="t"/>
              <a:pathLst>
                <a:path extrusionOk="0" h="224" w="447">
                  <a:moveTo>
                    <a:pt x="0" y="1"/>
                  </a:moveTo>
                  <a:cubicBezTo>
                    <a:pt x="28" y="38"/>
                    <a:pt x="65" y="75"/>
                    <a:pt x="93" y="103"/>
                  </a:cubicBezTo>
                  <a:cubicBezTo>
                    <a:pt x="121" y="131"/>
                    <a:pt x="168" y="149"/>
                    <a:pt x="205" y="168"/>
                  </a:cubicBezTo>
                  <a:cubicBezTo>
                    <a:pt x="233" y="196"/>
                    <a:pt x="270" y="205"/>
                    <a:pt x="316" y="214"/>
                  </a:cubicBezTo>
                  <a:cubicBezTo>
                    <a:pt x="363" y="214"/>
                    <a:pt x="400" y="224"/>
                    <a:pt x="446" y="224"/>
                  </a:cubicBezTo>
                  <a:cubicBezTo>
                    <a:pt x="372" y="177"/>
                    <a:pt x="288" y="149"/>
                    <a:pt x="233" y="103"/>
                  </a:cubicBezTo>
                  <a:cubicBezTo>
                    <a:pt x="158" y="66"/>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1"/>
            <p:cNvSpPr/>
            <p:nvPr/>
          </p:nvSpPr>
          <p:spPr>
            <a:xfrm>
              <a:off x="3826950" y="2377850"/>
              <a:ext cx="6750" cy="2800"/>
            </a:xfrm>
            <a:custGeom>
              <a:rect b="b" l="l" r="r" t="t"/>
              <a:pathLst>
                <a:path extrusionOk="0" h="112" w="270">
                  <a:moveTo>
                    <a:pt x="0" y="0"/>
                  </a:moveTo>
                  <a:cubicBezTo>
                    <a:pt x="37" y="56"/>
                    <a:pt x="84" y="84"/>
                    <a:pt x="130" y="93"/>
                  </a:cubicBezTo>
                  <a:cubicBezTo>
                    <a:pt x="158" y="112"/>
                    <a:pt x="177" y="112"/>
                    <a:pt x="205" y="112"/>
                  </a:cubicBezTo>
                  <a:cubicBezTo>
                    <a:pt x="223" y="112"/>
                    <a:pt x="251" y="93"/>
                    <a:pt x="270" y="84"/>
                  </a:cubicBezTo>
                  <a:cubicBezTo>
                    <a:pt x="223" y="65"/>
                    <a:pt x="186" y="38"/>
                    <a:pt x="140" y="19"/>
                  </a:cubicBezTo>
                  <a:cubicBezTo>
                    <a:pt x="121" y="19"/>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1"/>
            <p:cNvSpPr/>
            <p:nvPr/>
          </p:nvSpPr>
          <p:spPr>
            <a:xfrm>
              <a:off x="3788150" y="2399450"/>
              <a:ext cx="15125" cy="6500"/>
            </a:xfrm>
            <a:custGeom>
              <a:rect b="b" l="l" r="r" t="t"/>
              <a:pathLst>
                <a:path extrusionOk="0" h="260" w="605">
                  <a:moveTo>
                    <a:pt x="1" y="0"/>
                  </a:moveTo>
                  <a:cubicBezTo>
                    <a:pt x="10" y="19"/>
                    <a:pt x="19" y="47"/>
                    <a:pt x="47" y="66"/>
                  </a:cubicBezTo>
                  <a:cubicBezTo>
                    <a:pt x="56" y="93"/>
                    <a:pt x="84" y="112"/>
                    <a:pt x="103" y="140"/>
                  </a:cubicBezTo>
                  <a:cubicBezTo>
                    <a:pt x="149" y="177"/>
                    <a:pt x="196" y="205"/>
                    <a:pt x="252" y="233"/>
                  </a:cubicBezTo>
                  <a:cubicBezTo>
                    <a:pt x="298" y="246"/>
                    <a:pt x="343" y="259"/>
                    <a:pt x="386" y="259"/>
                  </a:cubicBezTo>
                  <a:cubicBezTo>
                    <a:pt x="404" y="259"/>
                    <a:pt x="421" y="257"/>
                    <a:pt x="437" y="251"/>
                  </a:cubicBezTo>
                  <a:cubicBezTo>
                    <a:pt x="502" y="242"/>
                    <a:pt x="567" y="214"/>
                    <a:pt x="605" y="177"/>
                  </a:cubicBezTo>
                  <a:lnTo>
                    <a:pt x="605" y="177"/>
                  </a:lnTo>
                  <a:cubicBezTo>
                    <a:pt x="560" y="189"/>
                    <a:pt x="512" y="196"/>
                    <a:pt x="464" y="196"/>
                  </a:cubicBezTo>
                  <a:cubicBezTo>
                    <a:pt x="402" y="196"/>
                    <a:pt x="341" y="185"/>
                    <a:pt x="289" y="158"/>
                  </a:cubicBezTo>
                  <a:cubicBezTo>
                    <a:pt x="233" y="149"/>
                    <a:pt x="186" y="112"/>
                    <a:pt x="140" y="93"/>
                  </a:cubicBezTo>
                  <a:cubicBezTo>
                    <a:pt x="112" y="75"/>
                    <a:pt x="94" y="56"/>
                    <a:pt x="66" y="47"/>
                  </a:cubicBezTo>
                  <a:cubicBezTo>
                    <a:pt x="47"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1"/>
            <p:cNvSpPr/>
            <p:nvPr/>
          </p:nvSpPr>
          <p:spPr>
            <a:xfrm>
              <a:off x="3782800" y="2389450"/>
              <a:ext cx="11175" cy="11425"/>
            </a:xfrm>
            <a:custGeom>
              <a:rect b="b" l="l" r="r" t="t"/>
              <a:pathLst>
                <a:path extrusionOk="0" h="457" w="447">
                  <a:moveTo>
                    <a:pt x="1" y="1"/>
                  </a:moveTo>
                  <a:lnTo>
                    <a:pt x="1" y="1"/>
                  </a:lnTo>
                  <a:cubicBezTo>
                    <a:pt x="20" y="57"/>
                    <a:pt x="38" y="112"/>
                    <a:pt x="75" y="150"/>
                  </a:cubicBezTo>
                  <a:cubicBezTo>
                    <a:pt x="94" y="187"/>
                    <a:pt x="140" y="233"/>
                    <a:pt x="178" y="270"/>
                  </a:cubicBezTo>
                  <a:cubicBezTo>
                    <a:pt x="261" y="354"/>
                    <a:pt x="354" y="410"/>
                    <a:pt x="447" y="456"/>
                  </a:cubicBezTo>
                  <a:cubicBezTo>
                    <a:pt x="410" y="410"/>
                    <a:pt x="373" y="363"/>
                    <a:pt x="345" y="326"/>
                  </a:cubicBezTo>
                  <a:cubicBezTo>
                    <a:pt x="308" y="289"/>
                    <a:pt x="261" y="261"/>
                    <a:pt x="224" y="224"/>
                  </a:cubicBezTo>
                  <a:lnTo>
                    <a:pt x="112" y="122"/>
                  </a:lnTo>
                  <a:cubicBezTo>
                    <a:pt x="75" y="85"/>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1"/>
            <p:cNvSpPr/>
            <p:nvPr/>
          </p:nvSpPr>
          <p:spPr>
            <a:xfrm>
              <a:off x="3775375" y="2384575"/>
              <a:ext cx="7925" cy="12350"/>
            </a:xfrm>
            <a:custGeom>
              <a:rect b="b" l="l" r="r" t="t"/>
              <a:pathLst>
                <a:path extrusionOk="0" h="494" w="317">
                  <a:moveTo>
                    <a:pt x="1" y="1"/>
                  </a:moveTo>
                  <a:cubicBezTo>
                    <a:pt x="1" y="57"/>
                    <a:pt x="10" y="103"/>
                    <a:pt x="38" y="150"/>
                  </a:cubicBezTo>
                  <a:cubicBezTo>
                    <a:pt x="56" y="196"/>
                    <a:pt x="84" y="233"/>
                    <a:pt x="103" y="280"/>
                  </a:cubicBezTo>
                  <a:cubicBezTo>
                    <a:pt x="140" y="326"/>
                    <a:pt x="159" y="363"/>
                    <a:pt x="196" y="400"/>
                  </a:cubicBezTo>
                  <a:cubicBezTo>
                    <a:pt x="233" y="428"/>
                    <a:pt x="261" y="465"/>
                    <a:pt x="317" y="493"/>
                  </a:cubicBezTo>
                  <a:cubicBezTo>
                    <a:pt x="261" y="410"/>
                    <a:pt x="224" y="326"/>
                    <a:pt x="159" y="233"/>
                  </a:cubicBezTo>
                  <a:cubicBezTo>
                    <a:pt x="103" y="159"/>
                    <a:pt x="47"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1"/>
            <p:cNvSpPr/>
            <p:nvPr/>
          </p:nvSpPr>
          <p:spPr>
            <a:xfrm>
              <a:off x="3788850" y="2391550"/>
              <a:ext cx="7450" cy="6775"/>
            </a:xfrm>
            <a:custGeom>
              <a:rect b="b" l="l" r="r" t="t"/>
              <a:pathLst>
                <a:path extrusionOk="0" h="271" w="298">
                  <a:moveTo>
                    <a:pt x="1" y="1"/>
                  </a:moveTo>
                  <a:cubicBezTo>
                    <a:pt x="19" y="75"/>
                    <a:pt x="66" y="131"/>
                    <a:pt x="112" y="177"/>
                  </a:cubicBezTo>
                  <a:cubicBezTo>
                    <a:pt x="131" y="196"/>
                    <a:pt x="158" y="224"/>
                    <a:pt x="186" y="233"/>
                  </a:cubicBezTo>
                  <a:cubicBezTo>
                    <a:pt x="224" y="261"/>
                    <a:pt x="261" y="270"/>
                    <a:pt x="298" y="270"/>
                  </a:cubicBezTo>
                  <a:cubicBezTo>
                    <a:pt x="251" y="224"/>
                    <a:pt x="205" y="177"/>
                    <a:pt x="158" y="12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1"/>
            <p:cNvSpPr/>
            <p:nvPr/>
          </p:nvSpPr>
          <p:spPr>
            <a:xfrm>
              <a:off x="3757725" y="2326275"/>
              <a:ext cx="1650" cy="14425"/>
            </a:xfrm>
            <a:custGeom>
              <a:rect b="b" l="l" r="r" t="t"/>
              <a:pathLst>
                <a:path extrusionOk="0" h="577" w="66">
                  <a:moveTo>
                    <a:pt x="56" y="1"/>
                  </a:moveTo>
                  <a:cubicBezTo>
                    <a:pt x="28" y="47"/>
                    <a:pt x="19" y="94"/>
                    <a:pt x="10" y="140"/>
                  </a:cubicBezTo>
                  <a:cubicBezTo>
                    <a:pt x="1" y="187"/>
                    <a:pt x="1" y="242"/>
                    <a:pt x="1" y="289"/>
                  </a:cubicBezTo>
                  <a:cubicBezTo>
                    <a:pt x="1" y="382"/>
                    <a:pt x="10" y="484"/>
                    <a:pt x="66" y="577"/>
                  </a:cubicBezTo>
                  <a:lnTo>
                    <a:pt x="66" y="289"/>
                  </a:lnTo>
                  <a:cubicBezTo>
                    <a:pt x="66" y="196"/>
                    <a:pt x="66"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1"/>
            <p:cNvSpPr/>
            <p:nvPr/>
          </p:nvSpPr>
          <p:spPr>
            <a:xfrm>
              <a:off x="3760975" y="2331400"/>
              <a:ext cx="2825" cy="11175"/>
            </a:xfrm>
            <a:custGeom>
              <a:rect b="b" l="l" r="r" t="t"/>
              <a:pathLst>
                <a:path extrusionOk="0" h="447" w="113">
                  <a:moveTo>
                    <a:pt x="56" y="0"/>
                  </a:moveTo>
                  <a:cubicBezTo>
                    <a:pt x="29" y="37"/>
                    <a:pt x="19" y="75"/>
                    <a:pt x="19" y="121"/>
                  </a:cubicBezTo>
                  <a:cubicBezTo>
                    <a:pt x="1" y="149"/>
                    <a:pt x="19" y="195"/>
                    <a:pt x="19" y="233"/>
                  </a:cubicBezTo>
                  <a:cubicBezTo>
                    <a:pt x="29" y="307"/>
                    <a:pt x="66" y="381"/>
                    <a:pt x="112" y="446"/>
                  </a:cubicBezTo>
                  <a:cubicBezTo>
                    <a:pt x="112" y="400"/>
                    <a:pt x="94" y="363"/>
                    <a:pt x="94" y="325"/>
                  </a:cubicBezTo>
                  <a:cubicBezTo>
                    <a:pt x="94" y="298"/>
                    <a:pt x="84" y="260"/>
                    <a:pt x="84" y="223"/>
                  </a:cubicBezTo>
                  <a:cubicBezTo>
                    <a:pt x="75" y="158"/>
                    <a:pt x="66"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1"/>
            <p:cNvSpPr/>
            <p:nvPr/>
          </p:nvSpPr>
          <p:spPr>
            <a:xfrm>
              <a:off x="3766325" y="2335800"/>
              <a:ext cx="7000" cy="9100"/>
            </a:xfrm>
            <a:custGeom>
              <a:rect b="b" l="l" r="r" t="t"/>
              <a:pathLst>
                <a:path extrusionOk="0" h="364" w="280">
                  <a:moveTo>
                    <a:pt x="0" y="1"/>
                  </a:moveTo>
                  <a:cubicBezTo>
                    <a:pt x="28" y="84"/>
                    <a:pt x="75" y="140"/>
                    <a:pt x="121" y="196"/>
                  </a:cubicBezTo>
                  <a:cubicBezTo>
                    <a:pt x="140" y="233"/>
                    <a:pt x="168" y="270"/>
                    <a:pt x="186" y="289"/>
                  </a:cubicBezTo>
                  <a:cubicBezTo>
                    <a:pt x="214" y="317"/>
                    <a:pt x="242" y="335"/>
                    <a:pt x="279" y="363"/>
                  </a:cubicBezTo>
                  <a:cubicBezTo>
                    <a:pt x="242" y="289"/>
                    <a:pt x="214" y="224"/>
                    <a:pt x="168" y="168"/>
                  </a:cubicBezTo>
                  <a:cubicBezTo>
                    <a:pt x="121" y="103"/>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1"/>
            <p:cNvSpPr/>
            <p:nvPr/>
          </p:nvSpPr>
          <p:spPr>
            <a:xfrm>
              <a:off x="3766100" y="2342300"/>
              <a:ext cx="3725" cy="9325"/>
            </a:xfrm>
            <a:custGeom>
              <a:rect b="b" l="l" r="r" t="t"/>
              <a:pathLst>
                <a:path extrusionOk="0" h="373" w="149">
                  <a:moveTo>
                    <a:pt x="9" y="1"/>
                  </a:moveTo>
                  <a:lnTo>
                    <a:pt x="9" y="1"/>
                  </a:lnTo>
                  <a:cubicBezTo>
                    <a:pt x="0" y="66"/>
                    <a:pt x="19" y="140"/>
                    <a:pt x="46" y="196"/>
                  </a:cubicBezTo>
                  <a:cubicBezTo>
                    <a:pt x="65" y="261"/>
                    <a:pt x="102" y="326"/>
                    <a:pt x="149" y="373"/>
                  </a:cubicBezTo>
                  <a:cubicBezTo>
                    <a:pt x="149" y="298"/>
                    <a:pt x="139" y="233"/>
                    <a:pt x="112" y="168"/>
                  </a:cubicBezTo>
                  <a:cubicBezTo>
                    <a:pt x="93" y="112"/>
                    <a:pt x="56"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1"/>
            <p:cNvSpPr/>
            <p:nvPr/>
          </p:nvSpPr>
          <p:spPr>
            <a:xfrm>
              <a:off x="3760525" y="2346025"/>
              <a:ext cx="4425" cy="12100"/>
            </a:xfrm>
            <a:custGeom>
              <a:rect b="b" l="l" r="r" t="t"/>
              <a:pathLst>
                <a:path extrusionOk="0" h="484" w="177">
                  <a:moveTo>
                    <a:pt x="0" y="1"/>
                  </a:moveTo>
                  <a:cubicBezTo>
                    <a:pt x="0" y="94"/>
                    <a:pt x="28" y="177"/>
                    <a:pt x="56" y="251"/>
                  </a:cubicBezTo>
                  <a:cubicBezTo>
                    <a:pt x="84" y="335"/>
                    <a:pt x="121" y="419"/>
                    <a:pt x="177" y="484"/>
                  </a:cubicBezTo>
                  <a:cubicBezTo>
                    <a:pt x="167" y="391"/>
                    <a:pt x="139" y="316"/>
                    <a:pt x="121" y="233"/>
                  </a:cubicBezTo>
                  <a:cubicBezTo>
                    <a:pt x="93" y="149"/>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1"/>
            <p:cNvSpPr/>
            <p:nvPr/>
          </p:nvSpPr>
          <p:spPr>
            <a:xfrm>
              <a:off x="3837175" y="2325350"/>
              <a:ext cx="12800" cy="10725"/>
            </a:xfrm>
            <a:custGeom>
              <a:rect b="b" l="l" r="r" t="t"/>
              <a:pathLst>
                <a:path extrusionOk="0" h="429" w="512">
                  <a:moveTo>
                    <a:pt x="0" y="1"/>
                  </a:moveTo>
                  <a:cubicBezTo>
                    <a:pt x="46" y="38"/>
                    <a:pt x="93" y="56"/>
                    <a:pt x="139" y="94"/>
                  </a:cubicBezTo>
                  <a:cubicBezTo>
                    <a:pt x="186" y="131"/>
                    <a:pt x="232" y="168"/>
                    <a:pt x="269" y="196"/>
                  </a:cubicBezTo>
                  <a:cubicBezTo>
                    <a:pt x="344" y="270"/>
                    <a:pt x="427" y="354"/>
                    <a:pt x="511" y="428"/>
                  </a:cubicBezTo>
                  <a:cubicBezTo>
                    <a:pt x="502" y="372"/>
                    <a:pt x="465" y="326"/>
                    <a:pt x="418" y="279"/>
                  </a:cubicBezTo>
                  <a:cubicBezTo>
                    <a:pt x="381" y="233"/>
                    <a:pt x="353" y="187"/>
                    <a:pt x="307" y="149"/>
                  </a:cubicBezTo>
                  <a:cubicBezTo>
                    <a:pt x="223" y="75"/>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1"/>
            <p:cNvSpPr/>
            <p:nvPr/>
          </p:nvSpPr>
          <p:spPr>
            <a:xfrm>
              <a:off x="3832050" y="2326275"/>
              <a:ext cx="11875" cy="7225"/>
            </a:xfrm>
            <a:custGeom>
              <a:rect b="b" l="l" r="r" t="t"/>
              <a:pathLst>
                <a:path extrusionOk="0" h="289" w="475">
                  <a:moveTo>
                    <a:pt x="1" y="1"/>
                  </a:moveTo>
                  <a:lnTo>
                    <a:pt x="121" y="66"/>
                  </a:lnTo>
                  <a:cubicBezTo>
                    <a:pt x="159" y="94"/>
                    <a:pt x="205" y="112"/>
                    <a:pt x="242" y="140"/>
                  </a:cubicBezTo>
                  <a:cubicBezTo>
                    <a:pt x="307" y="187"/>
                    <a:pt x="391" y="242"/>
                    <a:pt x="474" y="289"/>
                  </a:cubicBezTo>
                  <a:cubicBezTo>
                    <a:pt x="447" y="242"/>
                    <a:pt x="428" y="205"/>
                    <a:pt x="391" y="187"/>
                  </a:cubicBezTo>
                  <a:cubicBezTo>
                    <a:pt x="354" y="150"/>
                    <a:pt x="307" y="112"/>
                    <a:pt x="279" y="94"/>
                  </a:cubicBezTo>
                  <a:cubicBezTo>
                    <a:pt x="196" y="29"/>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1"/>
            <p:cNvSpPr/>
            <p:nvPr/>
          </p:nvSpPr>
          <p:spPr>
            <a:xfrm>
              <a:off x="3821825" y="2326050"/>
              <a:ext cx="13725" cy="6075"/>
            </a:xfrm>
            <a:custGeom>
              <a:rect b="b" l="l" r="r" t="t"/>
              <a:pathLst>
                <a:path extrusionOk="0" h="243" w="549">
                  <a:moveTo>
                    <a:pt x="1" y="1"/>
                  </a:moveTo>
                  <a:lnTo>
                    <a:pt x="140" y="66"/>
                  </a:lnTo>
                  <a:cubicBezTo>
                    <a:pt x="177" y="94"/>
                    <a:pt x="215" y="112"/>
                    <a:pt x="261" y="140"/>
                  </a:cubicBezTo>
                  <a:cubicBezTo>
                    <a:pt x="363" y="168"/>
                    <a:pt x="438" y="214"/>
                    <a:pt x="549" y="242"/>
                  </a:cubicBezTo>
                  <a:cubicBezTo>
                    <a:pt x="475" y="159"/>
                    <a:pt x="382" y="112"/>
                    <a:pt x="289" y="75"/>
                  </a:cubicBezTo>
                  <a:cubicBezTo>
                    <a:pt x="242" y="56"/>
                    <a:pt x="196" y="28"/>
                    <a:pt x="149" y="19"/>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1"/>
            <p:cNvSpPr/>
            <p:nvPr/>
          </p:nvSpPr>
          <p:spPr>
            <a:xfrm>
              <a:off x="3812550" y="2318625"/>
              <a:ext cx="15125" cy="3500"/>
            </a:xfrm>
            <a:custGeom>
              <a:rect b="b" l="l" r="r" t="t"/>
              <a:pathLst>
                <a:path extrusionOk="0" h="140" w="605">
                  <a:moveTo>
                    <a:pt x="158" y="0"/>
                  </a:moveTo>
                  <a:cubicBezTo>
                    <a:pt x="102" y="0"/>
                    <a:pt x="47" y="0"/>
                    <a:pt x="0" y="19"/>
                  </a:cubicBezTo>
                  <a:lnTo>
                    <a:pt x="149" y="65"/>
                  </a:lnTo>
                  <a:cubicBezTo>
                    <a:pt x="205" y="75"/>
                    <a:pt x="251" y="84"/>
                    <a:pt x="298" y="93"/>
                  </a:cubicBezTo>
                  <a:cubicBezTo>
                    <a:pt x="390" y="121"/>
                    <a:pt x="493" y="140"/>
                    <a:pt x="604" y="140"/>
                  </a:cubicBezTo>
                  <a:cubicBezTo>
                    <a:pt x="511" y="84"/>
                    <a:pt x="400" y="47"/>
                    <a:pt x="316" y="28"/>
                  </a:cubicBezTo>
                  <a:cubicBezTo>
                    <a:pt x="27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1"/>
            <p:cNvSpPr/>
            <p:nvPr/>
          </p:nvSpPr>
          <p:spPr>
            <a:xfrm>
              <a:off x="3800000" y="2317975"/>
              <a:ext cx="14900" cy="5775"/>
            </a:xfrm>
            <a:custGeom>
              <a:rect b="b" l="l" r="r" t="t"/>
              <a:pathLst>
                <a:path extrusionOk="0" h="231" w="596">
                  <a:moveTo>
                    <a:pt x="88" y="1"/>
                  </a:moveTo>
                  <a:cubicBezTo>
                    <a:pt x="59" y="1"/>
                    <a:pt x="28" y="3"/>
                    <a:pt x="1" y="8"/>
                  </a:cubicBezTo>
                  <a:cubicBezTo>
                    <a:pt x="56" y="26"/>
                    <a:pt x="103" y="45"/>
                    <a:pt x="149" y="63"/>
                  </a:cubicBezTo>
                  <a:lnTo>
                    <a:pt x="289" y="119"/>
                  </a:lnTo>
                  <a:cubicBezTo>
                    <a:pt x="381" y="166"/>
                    <a:pt x="493" y="203"/>
                    <a:pt x="595" y="231"/>
                  </a:cubicBezTo>
                  <a:cubicBezTo>
                    <a:pt x="511" y="147"/>
                    <a:pt x="419" y="101"/>
                    <a:pt x="316" y="54"/>
                  </a:cubicBezTo>
                  <a:cubicBezTo>
                    <a:pt x="270" y="26"/>
                    <a:pt x="223" y="17"/>
                    <a:pt x="168" y="8"/>
                  </a:cubicBezTo>
                  <a:cubicBezTo>
                    <a:pt x="145" y="3"/>
                    <a:pt x="117"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1"/>
            <p:cNvSpPr/>
            <p:nvPr/>
          </p:nvSpPr>
          <p:spPr>
            <a:xfrm>
              <a:off x="3814875" y="2356700"/>
              <a:ext cx="5825" cy="3750"/>
            </a:xfrm>
            <a:custGeom>
              <a:rect b="b" l="l" r="r" t="t"/>
              <a:pathLst>
                <a:path extrusionOk="0" h="150" w="233">
                  <a:moveTo>
                    <a:pt x="0" y="1"/>
                  </a:moveTo>
                  <a:cubicBezTo>
                    <a:pt x="19" y="47"/>
                    <a:pt x="56" y="85"/>
                    <a:pt x="93" y="103"/>
                  </a:cubicBezTo>
                  <a:cubicBezTo>
                    <a:pt x="139" y="131"/>
                    <a:pt x="177" y="150"/>
                    <a:pt x="232" y="150"/>
                  </a:cubicBezTo>
                  <a:cubicBezTo>
                    <a:pt x="223" y="103"/>
                    <a:pt x="186" y="75"/>
                    <a:pt x="139" y="47"/>
                  </a:cubicBezTo>
                  <a:cubicBezTo>
                    <a:pt x="93"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1"/>
            <p:cNvSpPr/>
            <p:nvPr/>
          </p:nvSpPr>
          <p:spPr>
            <a:xfrm>
              <a:off x="3817650" y="2362050"/>
              <a:ext cx="6300" cy="3750"/>
            </a:xfrm>
            <a:custGeom>
              <a:rect b="b" l="l" r="r" t="t"/>
              <a:pathLst>
                <a:path extrusionOk="0" h="150" w="252">
                  <a:moveTo>
                    <a:pt x="1" y="1"/>
                  </a:moveTo>
                  <a:cubicBezTo>
                    <a:pt x="38" y="47"/>
                    <a:pt x="75" y="75"/>
                    <a:pt x="112" y="103"/>
                  </a:cubicBezTo>
                  <a:cubicBezTo>
                    <a:pt x="159" y="121"/>
                    <a:pt x="186" y="149"/>
                    <a:pt x="251" y="149"/>
                  </a:cubicBezTo>
                  <a:cubicBezTo>
                    <a:pt x="224" y="103"/>
                    <a:pt x="186" y="75"/>
                    <a:pt x="140" y="47"/>
                  </a:cubicBezTo>
                  <a:cubicBezTo>
                    <a:pt x="94" y="19"/>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1"/>
            <p:cNvSpPr/>
            <p:nvPr/>
          </p:nvSpPr>
          <p:spPr>
            <a:xfrm>
              <a:off x="3783750" y="2315600"/>
              <a:ext cx="10225" cy="2100"/>
            </a:xfrm>
            <a:custGeom>
              <a:rect b="b" l="l" r="r" t="t"/>
              <a:pathLst>
                <a:path extrusionOk="0" h="84" w="409">
                  <a:moveTo>
                    <a:pt x="102" y="1"/>
                  </a:moveTo>
                  <a:cubicBezTo>
                    <a:pt x="74" y="1"/>
                    <a:pt x="37" y="10"/>
                    <a:pt x="0" y="19"/>
                  </a:cubicBezTo>
                  <a:cubicBezTo>
                    <a:pt x="74" y="47"/>
                    <a:pt x="130" y="66"/>
                    <a:pt x="195" y="75"/>
                  </a:cubicBezTo>
                  <a:cubicBezTo>
                    <a:pt x="245" y="75"/>
                    <a:pt x="290" y="83"/>
                    <a:pt x="337" y="83"/>
                  </a:cubicBezTo>
                  <a:cubicBezTo>
                    <a:pt x="360" y="83"/>
                    <a:pt x="384" y="81"/>
                    <a:pt x="409" y="75"/>
                  </a:cubicBezTo>
                  <a:cubicBezTo>
                    <a:pt x="353" y="28"/>
                    <a:pt x="279" y="10"/>
                    <a:pt x="214" y="10"/>
                  </a:cubicBezTo>
                  <a:cubicBezTo>
                    <a:pt x="177" y="1"/>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1"/>
            <p:cNvSpPr/>
            <p:nvPr/>
          </p:nvSpPr>
          <p:spPr>
            <a:xfrm>
              <a:off x="3564000" y="2349925"/>
              <a:ext cx="99925" cy="96975"/>
            </a:xfrm>
            <a:custGeom>
              <a:rect b="b" l="l" r="r" t="t"/>
              <a:pathLst>
                <a:path extrusionOk="0" h="3879" w="3997">
                  <a:moveTo>
                    <a:pt x="1179" y="0"/>
                  </a:moveTo>
                  <a:cubicBezTo>
                    <a:pt x="922" y="0"/>
                    <a:pt x="665" y="16"/>
                    <a:pt x="410" y="49"/>
                  </a:cubicBezTo>
                  <a:cubicBezTo>
                    <a:pt x="85" y="68"/>
                    <a:pt x="10" y="495"/>
                    <a:pt x="1" y="727"/>
                  </a:cubicBezTo>
                  <a:cubicBezTo>
                    <a:pt x="29" y="1647"/>
                    <a:pt x="289" y="2576"/>
                    <a:pt x="846" y="3301"/>
                  </a:cubicBezTo>
                  <a:cubicBezTo>
                    <a:pt x="1032" y="3524"/>
                    <a:pt x="1237" y="3747"/>
                    <a:pt x="1506" y="3840"/>
                  </a:cubicBezTo>
                  <a:cubicBezTo>
                    <a:pt x="1581" y="3865"/>
                    <a:pt x="1662" y="3878"/>
                    <a:pt x="1742" y="3878"/>
                  </a:cubicBezTo>
                  <a:cubicBezTo>
                    <a:pt x="1952" y="3878"/>
                    <a:pt x="2163" y="3791"/>
                    <a:pt x="2277" y="3617"/>
                  </a:cubicBezTo>
                  <a:cubicBezTo>
                    <a:pt x="2435" y="3347"/>
                    <a:pt x="2324" y="3003"/>
                    <a:pt x="2203" y="2715"/>
                  </a:cubicBezTo>
                  <a:lnTo>
                    <a:pt x="2203" y="2715"/>
                  </a:lnTo>
                  <a:cubicBezTo>
                    <a:pt x="2398" y="2855"/>
                    <a:pt x="2612" y="2994"/>
                    <a:pt x="2844" y="3022"/>
                  </a:cubicBezTo>
                  <a:cubicBezTo>
                    <a:pt x="2883" y="3030"/>
                    <a:pt x="2924" y="3034"/>
                    <a:pt x="2964" y="3034"/>
                  </a:cubicBezTo>
                  <a:cubicBezTo>
                    <a:pt x="3165" y="3034"/>
                    <a:pt x="3371" y="2940"/>
                    <a:pt x="3448" y="2762"/>
                  </a:cubicBezTo>
                  <a:cubicBezTo>
                    <a:pt x="3550" y="2539"/>
                    <a:pt x="3420" y="2260"/>
                    <a:pt x="3253" y="2084"/>
                  </a:cubicBezTo>
                  <a:cubicBezTo>
                    <a:pt x="3076" y="1898"/>
                    <a:pt x="2863" y="1768"/>
                    <a:pt x="2714" y="1563"/>
                  </a:cubicBezTo>
                  <a:lnTo>
                    <a:pt x="2714" y="1563"/>
                  </a:lnTo>
                  <a:cubicBezTo>
                    <a:pt x="2891" y="1596"/>
                    <a:pt x="3064" y="1629"/>
                    <a:pt x="3232" y="1629"/>
                  </a:cubicBezTo>
                  <a:cubicBezTo>
                    <a:pt x="3302" y="1629"/>
                    <a:pt x="3371" y="1623"/>
                    <a:pt x="3439" y="1610"/>
                  </a:cubicBezTo>
                  <a:cubicBezTo>
                    <a:pt x="3671" y="1563"/>
                    <a:pt x="3903" y="1387"/>
                    <a:pt x="3931" y="1155"/>
                  </a:cubicBezTo>
                  <a:cubicBezTo>
                    <a:pt x="3996" y="774"/>
                    <a:pt x="3587" y="504"/>
                    <a:pt x="3225" y="365"/>
                  </a:cubicBezTo>
                  <a:cubicBezTo>
                    <a:pt x="2573" y="121"/>
                    <a:pt x="1877" y="0"/>
                    <a:pt x="11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1"/>
            <p:cNvSpPr/>
            <p:nvPr/>
          </p:nvSpPr>
          <p:spPr>
            <a:xfrm>
              <a:off x="3565175" y="2349400"/>
              <a:ext cx="98975" cy="99125"/>
            </a:xfrm>
            <a:custGeom>
              <a:rect b="b" l="l" r="r" t="t"/>
              <a:pathLst>
                <a:path extrusionOk="0" h="3965" w="3959">
                  <a:moveTo>
                    <a:pt x="1127" y="1"/>
                  </a:moveTo>
                  <a:cubicBezTo>
                    <a:pt x="876" y="1"/>
                    <a:pt x="625" y="20"/>
                    <a:pt x="372" y="51"/>
                  </a:cubicBezTo>
                  <a:cubicBezTo>
                    <a:pt x="639" y="19"/>
                    <a:pt x="902" y="5"/>
                    <a:pt x="1166" y="5"/>
                  </a:cubicBezTo>
                  <a:cubicBezTo>
                    <a:pt x="1240" y="5"/>
                    <a:pt x="1314" y="6"/>
                    <a:pt x="1389" y="8"/>
                  </a:cubicBezTo>
                  <a:lnTo>
                    <a:pt x="1389" y="8"/>
                  </a:lnTo>
                  <a:cubicBezTo>
                    <a:pt x="1301" y="3"/>
                    <a:pt x="1214" y="1"/>
                    <a:pt x="1127" y="1"/>
                  </a:cubicBezTo>
                  <a:close/>
                  <a:moveTo>
                    <a:pt x="381" y="70"/>
                  </a:moveTo>
                  <a:cubicBezTo>
                    <a:pt x="307" y="70"/>
                    <a:pt x="251" y="98"/>
                    <a:pt x="196" y="144"/>
                  </a:cubicBezTo>
                  <a:cubicBezTo>
                    <a:pt x="242" y="107"/>
                    <a:pt x="307" y="79"/>
                    <a:pt x="381" y="70"/>
                  </a:cubicBezTo>
                  <a:close/>
                  <a:moveTo>
                    <a:pt x="196" y="144"/>
                  </a:moveTo>
                  <a:lnTo>
                    <a:pt x="196" y="144"/>
                  </a:lnTo>
                  <a:cubicBezTo>
                    <a:pt x="140" y="172"/>
                    <a:pt x="103" y="237"/>
                    <a:pt x="75" y="293"/>
                  </a:cubicBezTo>
                  <a:cubicBezTo>
                    <a:pt x="103" y="237"/>
                    <a:pt x="149" y="172"/>
                    <a:pt x="196" y="144"/>
                  </a:cubicBezTo>
                  <a:close/>
                  <a:moveTo>
                    <a:pt x="0" y="675"/>
                  </a:moveTo>
                  <a:cubicBezTo>
                    <a:pt x="1" y="944"/>
                    <a:pt x="19" y="1195"/>
                    <a:pt x="65" y="1454"/>
                  </a:cubicBezTo>
                  <a:cubicBezTo>
                    <a:pt x="19" y="1195"/>
                    <a:pt x="1" y="935"/>
                    <a:pt x="0" y="675"/>
                  </a:cubicBezTo>
                  <a:close/>
                  <a:moveTo>
                    <a:pt x="1389" y="8"/>
                  </a:moveTo>
                  <a:cubicBezTo>
                    <a:pt x="1501" y="15"/>
                    <a:pt x="1615" y="26"/>
                    <a:pt x="1729" y="42"/>
                  </a:cubicBezTo>
                  <a:cubicBezTo>
                    <a:pt x="2184" y="89"/>
                    <a:pt x="2620" y="191"/>
                    <a:pt x="3057" y="339"/>
                  </a:cubicBezTo>
                  <a:cubicBezTo>
                    <a:pt x="3262" y="414"/>
                    <a:pt x="3475" y="516"/>
                    <a:pt x="3642" y="655"/>
                  </a:cubicBezTo>
                  <a:cubicBezTo>
                    <a:pt x="3726" y="720"/>
                    <a:pt x="3800" y="813"/>
                    <a:pt x="3847" y="906"/>
                  </a:cubicBezTo>
                  <a:cubicBezTo>
                    <a:pt x="3875" y="999"/>
                    <a:pt x="3893" y="1120"/>
                    <a:pt x="3856" y="1213"/>
                  </a:cubicBezTo>
                  <a:cubicBezTo>
                    <a:pt x="3819" y="1306"/>
                    <a:pt x="3754" y="1399"/>
                    <a:pt x="3661" y="1454"/>
                  </a:cubicBezTo>
                  <a:cubicBezTo>
                    <a:pt x="3568" y="1510"/>
                    <a:pt x="3475" y="1557"/>
                    <a:pt x="3364" y="1575"/>
                  </a:cubicBezTo>
                  <a:cubicBezTo>
                    <a:pt x="3321" y="1581"/>
                    <a:pt x="3277" y="1584"/>
                    <a:pt x="3232" y="1584"/>
                  </a:cubicBezTo>
                  <a:cubicBezTo>
                    <a:pt x="3062" y="1584"/>
                    <a:pt x="2880" y="1547"/>
                    <a:pt x="2704" y="1510"/>
                  </a:cubicBezTo>
                  <a:lnTo>
                    <a:pt x="2555" y="1482"/>
                  </a:lnTo>
                  <a:lnTo>
                    <a:pt x="2648" y="1603"/>
                  </a:lnTo>
                  <a:cubicBezTo>
                    <a:pt x="2797" y="1817"/>
                    <a:pt x="3020" y="1956"/>
                    <a:pt x="3169" y="2133"/>
                  </a:cubicBezTo>
                  <a:cubicBezTo>
                    <a:pt x="3252" y="2207"/>
                    <a:pt x="3317" y="2300"/>
                    <a:pt x="3354" y="2411"/>
                  </a:cubicBezTo>
                  <a:cubicBezTo>
                    <a:pt x="3401" y="2513"/>
                    <a:pt x="3410" y="2616"/>
                    <a:pt x="3382" y="2718"/>
                  </a:cubicBezTo>
                  <a:cubicBezTo>
                    <a:pt x="3345" y="2811"/>
                    <a:pt x="3262" y="2894"/>
                    <a:pt x="3169" y="2941"/>
                  </a:cubicBezTo>
                  <a:cubicBezTo>
                    <a:pt x="3097" y="2977"/>
                    <a:pt x="3013" y="2991"/>
                    <a:pt x="2928" y="2991"/>
                  </a:cubicBezTo>
                  <a:cubicBezTo>
                    <a:pt x="2903" y="2991"/>
                    <a:pt x="2878" y="2989"/>
                    <a:pt x="2853" y="2987"/>
                  </a:cubicBezTo>
                  <a:cubicBezTo>
                    <a:pt x="2630" y="2950"/>
                    <a:pt x="2425" y="2829"/>
                    <a:pt x="2230" y="2681"/>
                  </a:cubicBezTo>
                  <a:lnTo>
                    <a:pt x="2044" y="2560"/>
                  </a:lnTo>
                  <a:lnTo>
                    <a:pt x="2044" y="2560"/>
                  </a:lnTo>
                  <a:lnTo>
                    <a:pt x="2128" y="2764"/>
                  </a:lnTo>
                  <a:cubicBezTo>
                    <a:pt x="2174" y="2885"/>
                    <a:pt x="2221" y="3015"/>
                    <a:pt x="2249" y="3127"/>
                  </a:cubicBezTo>
                  <a:cubicBezTo>
                    <a:pt x="2277" y="3247"/>
                    <a:pt x="2286" y="3368"/>
                    <a:pt x="2258" y="3489"/>
                  </a:cubicBezTo>
                  <a:cubicBezTo>
                    <a:pt x="2240" y="3601"/>
                    <a:pt x="2156" y="3693"/>
                    <a:pt x="2063" y="3768"/>
                  </a:cubicBezTo>
                  <a:cubicBezTo>
                    <a:pt x="1961" y="3823"/>
                    <a:pt x="1840" y="3861"/>
                    <a:pt x="1719" y="3861"/>
                  </a:cubicBezTo>
                  <a:cubicBezTo>
                    <a:pt x="1589" y="3861"/>
                    <a:pt x="1468" y="3823"/>
                    <a:pt x="1366" y="3768"/>
                  </a:cubicBezTo>
                  <a:cubicBezTo>
                    <a:pt x="1255" y="3712"/>
                    <a:pt x="1162" y="3628"/>
                    <a:pt x="1069" y="3535"/>
                  </a:cubicBezTo>
                  <a:cubicBezTo>
                    <a:pt x="976" y="3443"/>
                    <a:pt x="892" y="3350"/>
                    <a:pt x="809" y="3247"/>
                  </a:cubicBezTo>
                  <a:cubicBezTo>
                    <a:pt x="725" y="3136"/>
                    <a:pt x="660" y="3034"/>
                    <a:pt x="586" y="2913"/>
                  </a:cubicBezTo>
                  <a:cubicBezTo>
                    <a:pt x="326" y="2467"/>
                    <a:pt x="158" y="1965"/>
                    <a:pt x="65" y="1454"/>
                  </a:cubicBezTo>
                  <a:lnTo>
                    <a:pt x="65" y="1454"/>
                  </a:lnTo>
                  <a:cubicBezTo>
                    <a:pt x="149" y="1975"/>
                    <a:pt x="298" y="2486"/>
                    <a:pt x="558" y="2941"/>
                  </a:cubicBezTo>
                  <a:cubicBezTo>
                    <a:pt x="623" y="3052"/>
                    <a:pt x="679" y="3173"/>
                    <a:pt x="762" y="3275"/>
                  </a:cubicBezTo>
                  <a:cubicBezTo>
                    <a:pt x="837" y="3378"/>
                    <a:pt x="930" y="3489"/>
                    <a:pt x="1004" y="3591"/>
                  </a:cubicBezTo>
                  <a:cubicBezTo>
                    <a:pt x="1078" y="3684"/>
                    <a:pt x="1180" y="3777"/>
                    <a:pt x="1301" y="3851"/>
                  </a:cubicBezTo>
                  <a:cubicBezTo>
                    <a:pt x="1413" y="3916"/>
                    <a:pt x="1552" y="3963"/>
                    <a:pt x="1691" y="3963"/>
                  </a:cubicBezTo>
                  <a:cubicBezTo>
                    <a:pt x="1709" y="3964"/>
                    <a:pt x="1726" y="3965"/>
                    <a:pt x="1743" y="3965"/>
                  </a:cubicBezTo>
                  <a:cubicBezTo>
                    <a:pt x="1865" y="3965"/>
                    <a:pt x="1986" y="3935"/>
                    <a:pt x="2100" y="3870"/>
                  </a:cubicBezTo>
                  <a:cubicBezTo>
                    <a:pt x="2230" y="3805"/>
                    <a:pt x="2323" y="3675"/>
                    <a:pt x="2360" y="3535"/>
                  </a:cubicBezTo>
                  <a:cubicBezTo>
                    <a:pt x="2388" y="3396"/>
                    <a:pt x="2379" y="3247"/>
                    <a:pt x="2360" y="3117"/>
                  </a:cubicBezTo>
                  <a:cubicBezTo>
                    <a:pt x="2342" y="3043"/>
                    <a:pt x="2323" y="2987"/>
                    <a:pt x="2314" y="2932"/>
                  </a:cubicBezTo>
                  <a:lnTo>
                    <a:pt x="2314" y="2932"/>
                  </a:lnTo>
                  <a:cubicBezTo>
                    <a:pt x="2360" y="2969"/>
                    <a:pt x="2397" y="2987"/>
                    <a:pt x="2453" y="3015"/>
                  </a:cubicBezTo>
                  <a:cubicBezTo>
                    <a:pt x="2565" y="3071"/>
                    <a:pt x="2685" y="3117"/>
                    <a:pt x="2825" y="3136"/>
                  </a:cubicBezTo>
                  <a:cubicBezTo>
                    <a:pt x="2857" y="3143"/>
                    <a:pt x="2891" y="3147"/>
                    <a:pt x="2925" y="3147"/>
                  </a:cubicBezTo>
                  <a:cubicBezTo>
                    <a:pt x="3020" y="3147"/>
                    <a:pt x="3120" y="3121"/>
                    <a:pt x="3215" y="3080"/>
                  </a:cubicBezTo>
                  <a:cubicBezTo>
                    <a:pt x="3345" y="3024"/>
                    <a:pt x="3447" y="2922"/>
                    <a:pt x="3494" y="2783"/>
                  </a:cubicBezTo>
                  <a:cubicBezTo>
                    <a:pt x="3540" y="2644"/>
                    <a:pt x="3522" y="2504"/>
                    <a:pt x="3475" y="2374"/>
                  </a:cubicBezTo>
                  <a:cubicBezTo>
                    <a:pt x="3429" y="2244"/>
                    <a:pt x="3345" y="2142"/>
                    <a:pt x="3252" y="2049"/>
                  </a:cubicBezTo>
                  <a:cubicBezTo>
                    <a:pt x="3113" y="1910"/>
                    <a:pt x="2964" y="1798"/>
                    <a:pt x="2834" y="1677"/>
                  </a:cubicBezTo>
                  <a:lnTo>
                    <a:pt x="2834" y="1677"/>
                  </a:lnTo>
                  <a:cubicBezTo>
                    <a:pt x="2947" y="1689"/>
                    <a:pt x="3056" y="1705"/>
                    <a:pt x="3169" y="1705"/>
                  </a:cubicBezTo>
                  <a:cubicBezTo>
                    <a:pt x="3232" y="1705"/>
                    <a:pt x="3297" y="1700"/>
                    <a:pt x="3364" y="1687"/>
                  </a:cubicBezTo>
                  <a:cubicBezTo>
                    <a:pt x="3485" y="1668"/>
                    <a:pt x="3596" y="1622"/>
                    <a:pt x="3707" y="1547"/>
                  </a:cubicBezTo>
                  <a:cubicBezTo>
                    <a:pt x="3800" y="1482"/>
                    <a:pt x="3893" y="1371"/>
                    <a:pt x="3921" y="1259"/>
                  </a:cubicBezTo>
                  <a:cubicBezTo>
                    <a:pt x="3958" y="1138"/>
                    <a:pt x="3958" y="1018"/>
                    <a:pt x="3903" y="897"/>
                  </a:cubicBezTo>
                  <a:cubicBezTo>
                    <a:pt x="3856" y="785"/>
                    <a:pt x="3773" y="702"/>
                    <a:pt x="3680" y="618"/>
                  </a:cubicBezTo>
                  <a:cubicBezTo>
                    <a:pt x="3494" y="470"/>
                    <a:pt x="3289" y="377"/>
                    <a:pt x="3066" y="302"/>
                  </a:cubicBezTo>
                  <a:cubicBezTo>
                    <a:pt x="2639" y="163"/>
                    <a:pt x="2184" y="70"/>
                    <a:pt x="1729" y="24"/>
                  </a:cubicBezTo>
                  <a:cubicBezTo>
                    <a:pt x="1615" y="17"/>
                    <a:pt x="1501" y="11"/>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1"/>
            <p:cNvSpPr/>
            <p:nvPr/>
          </p:nvSpPr>
          <p:spPr>
            <a:xfrm>
              <a:off x="3568900" y="2353700"/>
              <a:ext cx="63425" cy="35550"/>
            </a:xfrm>
            <a:custGeom>
              <a:rect b="b" l="l" r="r" t="t"/>
              <a:pathLst>
                <a:path extrusionOk="0" h="1422" w="2537">
                  <a:moveTo>
                    <a:pt x="0" y="0"/>
                  </a:moveTo>
                  <a:lnTo>
                    <a:pt x="0" y="0"/>
                  </a:lnTo>
                  <a:cubicBezTo>
                    <a:pt x="177" y="167"/>
                    <a:pt x="381" y="298"/>
                    <a:pt x="595" y="418"/>
                  </a:cubicBezTo>
                  <a:cubicBezTo>
                    <a:pt x="790" y="548"/>
                    <a:pt x="1013" y="669"/>
                    <a:pt x="1217" y="781"/>
                  </a:cubicBezTo>
                  <a:cubicBezTo>
                    <a:pt x="1440" y="901"/>
                    <a:pt x="1645" y="1013"/>
                    <a:pt x="1868" y="1115"/>
                  </a:cubicBezTo>
                  <a:cubicBezTo>
                    <a:pt x="2091" y="1227"/>
                    <a:pt x="2314" y="1329"/>
                    <a:pt x="2536" y="1422"/>
                  </a:cubicBezTo>
                  <a:cubicBezTo>
                    <a:pt x="2323" y="1292"/>
                    <a:pt x="2100" y="1189"/>
                    <a:pt x="1895" y="1069"/>
                  </a:cubicBezTo>
                  <a:lnTo>
                    <a:pt x="1254" y="725"/>
                  </a:lnTo>
                  <a:lnTo>
                    <a:pt x="613" y="372"/>
                  </a:lnTo>
                  <a:lnTo>
                    <a:pt x="307" y="205"/>
                  </a:lnTo>
                  <a:cubicBezTo>
                    <a:pt x="195" y="140"/>
                    <a:pt x="102"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1"/>
            <p:cNvSpPr/>
            <p:nvPr/>
          </p:nvSpPr>
          <p:spPr>
            <a:xfrm>
              <a:off x="3566575" y="2356250"/>
              <a:ext cx="52275" cy="61100"/>
            </a:xfrm>
            <a:custGeom>
              <a:rect b="b" l="l" r="r" t="t"/>
              <a:pathLst>
                <a:path extrusionOk="0" h="2444" w="2091">
                  <a:moveTo>
                    <a:pt x="0" y="0"/>
                  </a:moveTo>
                  <a:lnTo>
                    <a:pt x="0" y="0"/>
                  </a:lnTo>
                  <a:cubicBezTo>
                    <a:pt x="93" y="93"/>
                    <a:pt x="186" y="196"/>
                    <a:pt x="270" y="298"/>
                  </a:cubicBezTo>
                  <a:cubicBezTo>
                    <a:pt x="353" y="400"/>
                    <a:pt x="446" y="511"/>
                    <a:pt x="520" y="614"/>
                  </a:cubicBezTo>
                  <a:lnTo>
                    <a:pt x="1031" y="1227"/>
                  </a:lnTo>
                  <a:lnTo>
                    <a:pt x="1561" y="1840"/>
                  </a:lnTo>
                  <a:cubicBezTo>
                    <a:pt x="1728" y="2044"/>
                    <a:pt x="1914" y="2249"/>
                    <a:pt x="2091" y="2444"/>
                  </a:cubicBezTo>
                  <a:cubicBezTo>
                    <a:pt x="1933" y="2230"/>
                    <a:pt x="1765" y="2017"/>
                    <a:pt x="1589" y="1821"/>
                  </a:cubicBezTo>
                  <a:cubicBezTo>
                    <a:pt x="1422" y="1608"/>
                    <a:pt x="1254" y="1403"/>
                    <a:pt x="1078" y="1190"/>
                  </a:cubicBezTo>
                  <a:cubicBezTo>
                    <a:pt x="911" y="985"/>
                    <a:pt x="734" y="772"/>
                    <a:pt x="558" y="576"/>
                  </a:cubicBezTo>
                  <a:cubicBezTo>
                    <a:pt x="381" y="381"/>
                    <a:pt x="214"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1"/>
            <p:cNvSpPr/>
            <p:nvPr/>
          </p:nvSpPr>
          <p:spPr>
            <a:xfrm>
              <a:off x="3588625" y="2369475"/>
              <a:ext cx="18150" cy="10250"/>
            </a:xfrm>
            <a:custGeom>
              <a:rect b="b" l="l" r="r" t="t"/>
              <a:pathLst>
                <a:path extrusionOk="0" h="410" w="726">
                  <a:moveTo>
                    <a:pt x="1" y="1"/>
                  </a:moveTo>
                  <a:cubicBezTo>
                    <a:pt x="47" y="57"/>
                    <a:pt x="103" y="103"/>
                    <a:pt x="168" y="140"/>
                  </a:cubicBezTo>
                  <a:lnTo>
                    <a:pt x="335" y="243"/>
                  </a:lnTo>
                  <a:cubicBezTo>
                    <a:pt x="465" y="317"/>
                    <a:pt x="586" y="373"/>
                    <a:pt x="725" y="410"/>
                  </a:cubicBezTo>
                  <a:cubicBezTo>
                    <a:pt x="605" y="326"/>
                    <a:pt x="493" y="261"/>
                    <a:pt x="372" y="178"/>
                  </a:cubicBezTo>
                  <a:cubicBezTo>
                    <a:pt x="317" y="140"/>
                    <a:pt x="242" y="122"/>
                    <a:pt x="187" y="85"/>
                  </a:cubicBezTo>
                  <a:cubicBezTo>
                    <a:pt x="131" y="57"/>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1"/>
            <p:cNvSpPr/>
            <p:nvPr/>
          </p:nvSpPr>
          <p:spPr>
            <a:xfrm>
              <a:off x="3600700" y="2379700"/>
              <a:ext cx="12125" cy="4900"/>
            </a:xfrm>
            <a:custGeom>
              <a:rect b="b" l="l" r="r" t="t"/>
              <a:pathLst>
                <a:path extrusionOk="0" h="196" w="485">
                  <a:moveTo>
                    <a:pt x="1" y="1"/>
                  </a:moveTo>
                  <a:lnTo>
                    <a:pt x="1" y="1"/>
                  </a:lnTo>
                  <a:cubicBezTo>
                    <a:pt x="38" y="47"/>
                    <a:pt x="75" y="66"/>
                    <a:pt x="112" y="94"/>
                  </a:cubicBezTo>
                  <a:cubicBezTo>
                    <a:pt x="140" y="112"/>
                    <a:pt x="196" y="140"/>
                    <a:pt x="224" y="149"/>
                  </a:cubicBezTo>
                  <a:cubicBezTo>
                    <a:pt x="308" y="177"/>
                    <a:pt x="391" y="196"/>
                    <a:pt x="484" y="196"/>
                  </a:cubicBezTo>
                  <a:cubicBezTo>
                    <a:pt x="410" y="149"/>
                    <a:pt x="335" y="112"/>
                    <a:pt x="233" y="66"/>
                  </a:cubicBezTo>
                  <a:cubicBezTo>
                    <a:pt x="205" y="57"/>
                    <a:pt x="159" y="47"/>
                    <a:pt x="122" y="38"/>
                  </a:cubicBezTo>
                  <a:cubicBezTo>
                    <a:pt x="8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1"/>
            <p:cNvSpPr/>
            <p:nvPr/>
          </p:nvSpPr>
          <p:spPr>
            <a:xfrm>
              <a:off x="3594200" y="2379475"/>
              <a:ext cx="15600" cy="11175"/>
            </a:xfrm>
            <a:custGeom>
              <a:rect b="b" l="l" r="r" t="t"/>
              <a:pathLst>
                <a:path extrusionOk="0" h="447" w="624">
                  <a:moveTo>
                    <a:pt x="1" y="0"/>
                  </a:moveTo>
                  <a:lnTo>
                    <a:pt x="140" y="140"/>
                  </a:lnTo>
                  <a:cubicBezTo>
                    <a:pt x="187" y="168"/>
                    <a:pt x="242" y="214"/>
                    <a:pt x="289" y="251"/>
                  </a:cubicBezTo>
                  <a:cubicBezTo>
                    <a:pt x="391" y="335"/>
                    <a:pt x="512" y="400"/>
                    <a:pt x="623" y="446"/>
                  </a:cubicBezTo>
                  <a:cubicBezTo>
                    <a:pt x="540" y="344"/>
                    <a:pt x="437" y="279"/>
                    <a:pt x="326" y="205"/>
                  </a:cubicBezTo>
                  <a:cubicBezTo>
                    <a:pt x="224" y="121"/>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1"/>
            <p:cNvSpPr/>
            <p:nvPr/>
          </p:nvSpPr>
          <p:spPr>
            <a:xfrm>
              <a:off x="3580500" y="2366000"/>
              <a:ext cx="8850" cy="8850"/>
            </a:xfrm>
            <a:custGeom>
              <a:rect b="b" l="l" r="r" t="t"/>
              <a:pathLst>
                <a:path extrusionOk="0" h="354" w="354">
                  <a:moveTo>
                    <a:pt x="1" y="1"/>
                  </a:moveTo>
                  <a:lnTo>
                    <a:pt x="1" y="1"/>
                  </a:lnTo>
                  <a:cubicBezTo>
                    <a:pt x="47" y="84"/>
                    <a:pt x="94" y="140"/>
                    <a:pt x="149" y="196"/>
                  </a:cubicBezTo>
                  <a:cubicBezTo>
                    <a:pt x="214" y="261"/>
                    <a:pt x="270" y="317"/>
                    <a:pt x="354" y="354"/>
                  </a:cubicBezTo>
                  <a:cubicBezTo>
                    <a:pt x="317" y="270"/>
                    <a:pt x="261" y="214"/>
                    <a:pt x="196" y="149"/>
                  </a:cubicBezTo>
                  <a:cubicBezTo>
                    <a:pt x="140" y="94"/>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1"/>
            <p:cNvSpPr/>
            <p:nvPr/>
          </p:nvSpPr>
          <p:spPr>
            <a:xfrm>
              <a:off x="3622550" y="2412700"/>
              <a:ext cx="16275" cy="7675"/>
            </a:xfrm>
            <a:custGeom>
              <a:rect b="b" l="l" r="r" t="t"/>
              <a:pathLst>
                <a:path extrusionOk="0" h="307" w="651">
                  <a:moveTo>
                    <a:pt x="0" y="0"/>
                  </a:moveTo>
                  <a:cubicBezTo>
                    <a:pt x="37" y="47"/>
                    <a:pt x="93" y="84"/>
                    <a:pt x="140" y="121"/>
                  </a:cubicBezTo>
                  <a:cubicBezTo>
                    <a:pt x="195" y="158"/>
                    <a:pt x="251" y="177"/>
                    <a:pt x="307" y="204"/>
                  </a:cubicBezTo>
                  <a:cubicBezTo>
                    <a:pt x="418" y="251"/>
                    <a:pt x="530" y="297"/>
                    <a:pt x="651" y="307"/>
                  </a:cubicBezTo>
                  <a:cubicBezTo>
                    <a:pt x="548" y="232"/>
                    <a:pt x="446" y="186"/>
                    <a:pt x="325" y="139"/>
                  </a:cubicBezTo>
                  <a:cubicBezTo>
                    <a:pt x="279" y="121"/>
                    <a:pt x="223" y="93"/>
                    <a:pt x="168" y="74"/>
                  </a:cubicBezTo>
                  <a:cubicBezTo>
                    <a:pt x="121"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1"/>
            <p:cNvSpPr/>
            <p:nvPr/>
          </p:nvSpPr>
          <p:spPr>
            <a:xfrm>
              <a:off x="3617900" y="2406875"/>
              <a:ext cx="11175" cy="5600"/>
            </a:xfrm>
            <a:custGeom>
              <a:rect b="b" l="l" r="r" t="t"/>
              <a:pathLst>
                <a:path extrusionOk="0" h="224" w="447">
                  <a:moveTo>
                    <a:pt x="0" y="1"/>
                  </a:moveTo>
                  <a:lnTo>
                    <a:pt x="0" y="1"/>
                  </a:lnTo>
                  <a:cubicBezTo>
                    <a:pt x="28" y="38"/>
                    <a:pt x="65" y="75"/>
                    <a:pt x="93" y="94"/>
                  </a:cubicBezTo>
                  <a:cubicBezTo>
                    <a:pt x="121" y="131"/>
                    <a:pt x="168" y="140"/>
                    <a:pt x="205" y="168"/>
                  </a:cubicBezTo>
                  <a:cubicBezTo>
                    <a:pt x="233" y="187"/>
                    <a:pt x="270" y="196"/>
                    <a:pt x="316" y="214"/>
                  </a:cubicBezTo>
                  <a:cubicBezTo>
                    <a:pt x="363" y="214"/>
                    <a:pt x="400" y="224"/>
                    <a:pt x="446" y="224"/>
                  </a:cubicBezTo>
                  <a:cubicBezTo>
                    <a:pt x="372" y="177"/>
                    <a:pt x="307" y="140"/>
                    <a:pt x="233" y="94"/>
                  </a:cubicBezTo>
                  <a:cubicBezTo>
                    <a:pt x="158" y="57"/>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1"/>
            <p:cNvSpPr/>
            <p:nvPr/>
          </p:nvSpPr>
          <p:spPr>
            <a:xfrm>
              <a:off x="3635325" y="2414775"/>
              <a:ext cx="6750" cy="2575"/>
            </a:xfrm>
            <a:custGeom>
              <a:rect b="b" l="l" r="r" t="t"/>
              <a:pathLst>
                <a:path extrusionOk="0" h="103" w="270">
                  <a:moveTo>
                    <a:pt x="0" y="1"/>
                  </a:moveTo>
                  <a:cubicBezTo>
                    <a:pt x="37" y="56"/>
                    <a:pt x="84" y="84"/>
                    <a:pt x="130" y="94"/>
                  </a:cubicBezTo>
                  <a:cubicBezTo>
                    <a:pt x="158" y="103"/>
                    <a:pt x="177" y="103"/>
                    <a:pt x="205" y="103"/>
                  </a:cubicBezTo>
                  <a:cubicBezTo>
                    <a:pt x="223" y="103"/>
                    <a:pt x="251" y="94"/>
                    <a:pt x="270" y="84"/>
                  </a:cubicBezTo>
                  <a:cubicBezTo>
                    <a:pt x="223" y="56"/>
                    <a:pt x="186" y="38"/>
                    <a:pt x="140" y="10"/>
                  </a:cubicBezTo>
                  <a:cubicBezTo>
                    <a:pt x="121" y="10"/>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1"/>
            <p:cNvSpPr/>
            <p:nvPr/>
          </p:nvSpPr>
          <p:spPr>
            <a:xfrm>
              <a:off x="3596750" y="2436375"/>
              <a:ext cx="15125" cy="6400"/>
            </a:xfrm>
            <a:custGeom>
              <a:rect b="b" l="l" r="r" t="t"/>
              <a:pathLst>
                <a:path extrusionOk="0" h="256" w="605">
                  <a:moveTo>
                    <a:pt x="1" y="1"/>
                  </a:moveTo>
                  <a:lnTo>
                    <a:pt x="1" y="1"/>
                  </a:lnTo>
                  <a:cubicBezTo>
                    <a:pt x="10" y="19"/>
                    <a:pt x="29" y="47"/>
                    <a:pt x="47" y="66"/>
                  </a:cubicBezTo>
                  <a:cubicBezTo>
                    <a:pt x="57" y="94"/>
                    <a:pt x="85" y="112"/>
                    <a:pt x="103" y="140"/>
                  </a:cubicBezTo>
                  <a:cubicBezTo>
                    <a:pt x="150" y="168"/>
                    <a:pt x="196" y="205"/>
                    <a:pt x="261" y="233"/>
                  </a:cubicBezTo>
                  <a:cubicBezTo>
                    <a:pt x="302" y="247"/>
                    <a:pt x="348" y="255"/>
                    <a:pt x="391" y="255"/>
                  </a:cubicBezTo>
                  <a:cubicBezTo>
                    <a:pt x="407" y="255"/>
                    <a:pt x="423" y="254"/>
                    <a:pt x="438" y="252"/>
                  </a:cubicBezTo>
                  <a:cubicBezTo>
                    <a:pt x="503" y="242"/>
                    <a:pt x="568" y="214"/>
                    <a:pt x="605" y="168"/>
                  </a:cubicBezTo>
                  <a:lnTo>
                    <a:pt x="605" y="168"/>
                  </a:lnTo>
                  <a:cubicBezTo>
                    <a:pt x="552" y="186"/>
                    <a:pt x="500" y="195"/>
                    <a:pt x="449" y="195"/>
                  </a:cubicBezTo>
                  <a:cubicBezTo>
                    <a:pt x="392" y="195"/>
                    <a:pt x="338" y="183"/>
                    <a:pt x="289" y="159"/>
                  </a:cubicBezTo>
                  <a:cubicBezTo>
                    <a:pt x="233" y="149"/>
                    <a:pt x="187" y="112"/>
                    <a:pt x="140" y="84"/>
                  </a:cubicBezTo>
                  <a:cubicBezTo>
                    <a:pt x="122" y="75"/>
                    <a:pt x="94" y="56"/>
                    <a:pt x="66" y="38"/>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1"/>
            <p:cNvSpPr/>
            <p:nvPr/>
          </p:nvSpPr>
          <p:spPr>
            <a:xfrm>
              <a:off x="3591200" y="2426400"/>
              <a:ext cx="11150" cy="11400"/>
            </a:xfrm>
            <a:custGeom>
              <a:rect b="b" l="l" r="r" t="t"/>
              <a:pathLst>
                <a:path extrusionOk="0" h="456" w="446">
                  <a:moveTo>
                    <a:pt x="0" y="0"/>
                  </a:moveTo>
                  <a:lnTo>
                    <a:pt x="0" y="0"/>
                  </a:lnTo>
                  <a:cubicBezTo>
                    <a:pt x="19" y="56"/>
                    <a:pt x="37" y="102"/>
                    <a:pt x="74" y="149"/>
                  </a:cubicBezTo>
                  <a:cubicBezTo>
                    <a:pt x="93" y="186"/>
                    <a:pt x="139" y="233"/>
                    <a:pt x="177" y="270"/>
                  </a:cubicBezTo>
                  <a:cubicBezTo>
                    <a:pt x="260" y="353"/>
                    <a:pt x="353" y="409"/>
                    <a:pt x="446" y="455"/>
                  </a:cubicBezTo>
                  <a:cubicBezTo>
                    <a:pt x="418" y="409"/>
                    <a:pt x="372" y="363"/>
                    <a:pt x="344" y="325"/>
                  </a:cubicBezTo>
                  <a:cubicBezTo>
                    <a:pt x="307" y="288"/>
                    <a:pt x="260" y="260"/>
                    <a:pt x="223" y="223"/>
                  </a:cubicBezTo>
                  <a:lnTo>
                    <a:pt x="111" y="121"/>
                  </a:lnTo>
                  <a:cubicBezTo>
                    <a:pt x="74" y="84"/>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1"/>
            <p:cNvSpPr/>
            <p:nvPr/>
          </p:nvSpPr>
          <p:spPr>
            <a:xfrm>
              <a:off x="3583750" y="2421525"/>
              <a:ext cx="7925" cy="12100"/>
            </a:xfrm>
            <a:custGeom>
              <a:rect b="b" l="l" r="r" t="t"/>
              <a:pathLst>
                <a:path extrusionOk="0" h="484" w="317">
                  <a:moveTo>
                    <a:pt x="1" y="0"/>
                  </a:moveTo>
                  <a:cubicBezTo>
                    <a:pt x="1" y="56"/>
                    <a:pt x="10" y="102"/>
                    <a:pt x="38" y="149"/>
                  </a:cubicBezTo>
                  <a:cubicBezTo>
                    <a:pt x="56" y="195"/>
                    <a:pt x="84" y="232"/>
                    <a:pt x="103" y="279"/>
                  </a:cubicBezTo>
                  <a:cubicBezTo>
                    <a:pt x="140" y="325"/>
                    <a:pt x="159" y="362"/>
                    <a:pt x="196" y="390"/>
                  </a:cubicBezTo>
                  <a:cubicBezTo>
                    <a:pt x="233" y="428"/>
                    <a:pt x="261" y="465"/>
                    <a:pt x="317" y="483"/>
                  </a:cubicBezTo>
                  <a:cubicBezTo>
                    <a:pt x="261" y="409"/>
                    <a:pt x="224" y="325"/>
                    <a:pt x="159" y="232"/>
                  </a:cubicBezTo>
                  <a:cubicBezTo>
                    <a:pt x="103" y="158"/>
                    <a:pt x="4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1"/>
            <p:cNvSpPr/>
            <p:nvPr/>
          </p:nvSpPr>
          <p:spPr>
            <a:xfrm>
              <a:off x="3597225" y="2428475"/>
              <a:ext cx="7450" cy="6775"/>
            </a:xfrm>
            <a:custGeom>
              <a:rect b="b" l="l" r="r" t="t"/>
              <a:pathLst>
                <a:path extrusionOk="0" h="271" w="298">
                  <a:moveTo>
                    <a:pt x="1" y="1"/>
                  </a:moveTo>
                  <a:cubicBezTo>
                    <a:pt x="19" y="66"/>
                    <a:pt x="66" y="131"/>
                    <a:pt x="112" y="177"/>
                  </a:cubicBezTo>
                  <a:cubicBezTo>
                    <a:pt x="131" y="196"/>
                    <a:pt x="159" y="215"/>
                    <a:pt x="186" y="233"/>
                  </a:cubicBezTo>
                  <a:cubicBezTo>
                    <a:pt x="224" y="252"/>
                    <a:pt x="261" y="270"/>
                    <a:pt x="298" y="270"/>
                  </a:cubicBezTo>
                  <a:cubicBezTo>
                    <a:pt x="251" y="224"/>
                    <a:pt x="205" y="177"/>
                    <a:pt x="159" y="112"/>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1"/>
            <p:cNvSpPr/>
            <p:nvPr/>
          </p:nvSpPr>
          <p:spPr>
            <a:xfrm>
              <a:off x="3566325" y="2363225"/>
              <a:ext cx="1650" cy="14425"/>
            </a:xfrm>
            <a:custGeom>
              <a:rect b="b" l="l" r="r" t="t"/>
              <a:pathLst>
                <a:path extrusionOk="0" h="577" w="66">
                  <a:moveTo>
                    <a:pt x="57" y="0"/>
                  </a:moveTo>
                  <a:cubicBezTo>
                    <a:pt x="29" y="47"/>
                    <a:pt x="19" y="93"/>
                    <a:pt x="10" y="139"/>
                  </a:cubicBezTo>
                  <a:cubicBezTo>
                    <a:pt x="1" y="186"/>
                    <a:pt x="1" y="242"/>
                    <a:pt x="1" y="288"/>
                  </a:cubicBezTo>
                  <a:cubicBezTo>
                    <a:pt x="1" y="381"/>
                    <a:pt x="10" y="483"/>
                    <a:pt x="66" y="576"/>
                  </a:cubicBezTo>
                  <a:lnTo>
                    <a:pt x="66" y="288"/>
                  </a:lnTo>
                  <a:cubicBezTo>
                    <a:pt x="66" y="195"/>
                    <a:pt x="66" y="102"/>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1"/>
            <p:cNvSpPr/>
            <p:nvPr/>
          </p:nvSpPr>
          <p:spPr>
            <a:xfrm>
              <a:off x="3569825" y="2368325"/>
              <a:ext cx="2575" cy="10950"/>
            </a:xfrm>
            <a:custGeom>
              <a:rect b="b" l="l" r="r" t="t"/>
              <a:pathLst>
                <a:path extrusionOk="0" h="438" w="103">
                  <a:moveTo>
                    <a:pt x="47" y="1"/>
                  </a:moveTo>
                  <a:cubicBezTo>
                    <a:pt x="19" y="38"/>
                    <a:pt x="10" y="75"/>
                    <a:pt x="10" y="112"/>
                  </a:cubicBezTo>
                  <a:cubicBezTo>
                    <a:pt x="0" y="149"/>
                    <a:pt x="10" y="196"/>
                    <a:pt x="10" y="233"/>
                  </a:cubicBezTo>
                  <a:cubicBezTo>
                    <a:pt x="19" y="298"/>
                    <a:pt x="56" y="381"/>
                    <a:pt x="102" y="437"/>
                  </a:cubicBezTo>
                  <a:cubicBezTo>
                    <a:pt x="102" y="400"/>
                    <a:pt x="93" y="363"/>
                    <a:pt x="93" y="326"/>
                  </a:cubicBezTo>
                  <a:cubicBezTo>
                    <a:pt x="93" y="289"/>
                    <a:pt x="84" y="261"/>
                    <a:pt x="84" y="224"/>
                  </a:cubicBezTo>
                  <a:cubicBezTo>
                    <a:pt x="65"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1"/>
            <p:cNvSpPr/>
            <p:nvPr/>
          </p:nvSpPr>
          <p:spPr>
            <a:xfrm>
              <a:off x="3574925" y="2372750"/>
              <a:ext cx="7000" cy="8850"/>
            </a:xfrm>
            <a:custGeom>
              <a:rect b="b" l="l" r="r" t="t"/>
              <a:pathLst>
                <a:path extrusionOk="0" h="354" w="280">
                  <a:moveTo>
                    <a:pt x="1" y="0"/>
                  </a:moveTo>
                  <a:cubicBezTo>
                    <a:pt x="29" y="65"/>
                    <a:pt x="66" y="139"/>
                    <a:pt x="121" y="195"/>
                  </a:cubicBezTo>
                  <a:cubicBezTo>
                    <a:pt x="140" y="232"/>
                    <a:pt x="168" y="260"/>
                    <a:pt x="186" y="288"/>
                  </a:cubicBezTo>
                  <a:cubicBezTo>
                    <a:pt x="214" y="316"/>
                    <a:pt x="252" y="335"/>
                    <a:pt x="279" y="353"/>
                  </a:cubicBezTo>
                  <a:cubicBezTo>
                    <a:pt x="252" y="288"/>
                    <a:pt x="214" y="223"/>
                    <a:pt x="168" y="158"/>
                  </a:cubicBezTo>
                  <a:cubicBezTo>
                    <a:pt x="121" y="102"/>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1"/>
            <p:cNvSpPr/>
            <p:nvPr/>
          </p:nvSpPr>
          <p:spPr>
            <a:xfrm>
              <a:off x="3574700" y="2379000"/>
              <a:ext cx="3500" cy="9325"/>
            </a:xfrm>
            <a:custGeom>
              <a:rect b="b" l="l" r="r" t="t"/>
              <a:pathLst>
                <a:path extrusionOk="0" h="373" w="140">
                  <a:moveTo>
                    <a:pt x="0" y="1"/>
                  </a:moveTo>
                  <a:cubicBezTo>
                    <a:pt x="0" y="75"/>
                    <a:pt x="10" y="140"/>
                    <a:pt x="38" y="205"/>
                  </a:cubicBezTo>
                  <a:cubicBezTo>
                    <a:pt x="56" y="270"/>
                    <a:pt x="93" y="326"/>
                    <a:pt x="140" y="373"/>
                  </a:cubicBezTo>
                  <a:cubicBezTo>
                    <a:pt x="140" y="308"/>
                    <a:pt x="130" y="233"/>
                    <a:pt x="103" y="177"/>
                  </a:cubicBezTo>
                  <a:cubicBezTo>
                    <a:pt x="84" y="12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1"/>
            <p:cNvSpPr/>
            <p:nvPr/>
          </p:nvSpPr>
          <p:spPr>
            <a:xfrm>
              <a:off x="3568900" y="2382950"/>
              <a:ext cx="4425" cy="12100"/>
            </a:xfrm>
            <a:custGeom>
              <a:rect b="b" l="l" r="r" t="t"/>
              <a:pathLst>
                <a:path extrusionOk="0" h="484" w="177">
                  <a:moveTo>
                    <a:pt x="0" y="1"/>
                  </a:moveTo>
                  <a:cubicBezTo>
                    <a:pt x="0" y="94"/>
                    <a:pt x="28" y="168"/>
                    <a:pt x="56" y="252"/>
                  </a:cubicBezTo>
                  <a:cubicBezTo>
                    <a:pt x="84" y="335"/>
                    <a:pt x="121" y="410"/>
                    <a:pt x="177" y="484"/>
                  </a:cubicBezTo>
                  <a:cubicBezTo>
                    <a:pt x="167" y="391"/>
                    <a:pt x="139" y="307"/>
                    <a:pt x="121" y="233"/>
                  </a:cubicBezTo>
                  <a:cubicBezTo>
                    <a:pt x="93" y="150"/>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1"/>
            <p:cNvSpPr/>
            <p:nvPr/>
          </p:nvSpPr>
          <p:spPr>
            <a:xfrm>
              <a:off x="3645775" y="2362275"/>
              <a:ext cx="12800" cy="10725"/>
            </a:xfrm>
            <a:custGeom>
              <a:rect b="b" l="l" r="r" t="t"/>
              <a:pathLst>
                <a:path extrusionOk="0" h="429" w="512">
                  <a:moveTo>
                    <a:pt x="0" y="1"/>
                  </a:moveTo>
                  <a:lnTo>
                    <a:pt x="0" y="1"/>
                  </a:lnTo>
                  <a:cubicBezTo>
                    <a:pt x="47" y="38"/>
                    <a:pt x="93" y="57"/>
                    <a:pt x="140" y="94"/>
                  </a:cubicBezTo>
                  <a:cubicBezTo>
                    <a:pt x="186" y="131"/>
                    <a:pt x="233" y="159"/>
                    <a:pt x="270" y="196"/>
                  </a:cubicBezTo>
                  <a:cubicBezTo>
                    <a:pt x="353" y="270"/>
                    <a:pt x="428" y="345"/>
                    <a:pt x="511" y="428"/>
                  </a:cubicBezTo>
                  <a:cubicBezTo>
                    <a:pt x="493" y="373"/>
                    <a:pt x="465" y="326"/>
                    <a:pt x="418" y="280"/>
                  </a:cubicBezTo>
                  <a:cubicBezTo>
                    <a:pt x="391" y="233"/>
                    <a:pt x="353" y="187"/>
                    <a:pt x="307" y="150"/>
                  </a:cubicBezTo>
                  <a:cubicBezTo>
                    <a:pt x="223" y="66"/>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1"/>
            <p:cNvSpPr/>
            <p:nvPr/>
          </p:nvSpPr>
          <p:spPr>
            <a:xfrm>
              <a:off x="3640425" y="2362975"/>
              <a:ext cx="11875" cy="7475"/>
            </a:xfrm>
            <a:custGeom>
              <a:rect b="b" l="l" r="r" t="t"/>
              <a:pathLst>
                <a:path extrusionOk="0" h="299" w="475">
                  <a:moveTo>
                    <a:pt x="1" y="1"/>
                  </a:moveTo>
                  <a:lnTo>
                    <a:pt x="121" y="75"/>
                  </a:lnTo>
                  <a:cubicBezTo>
                    <a:pt x="159" y="103"/>
                    <a:pt x="205" y="122"/>
                    <a:pt x="242" y="149"/>
                  </a:cubicBezTo>
                  <a:cubicBezTo>
                    <a:pt x="307" y="196"/>
                    <a:pt x="391" y="252"/>
                    <a:pt x="475" y="298"/>
                  </a:cubicBezTo>
                  <a:cubicBezTo>
                    <a:pt x="465" y="252"/>
                    <a:pt x="428" y="215"/>
                    <a:pt x="391" y="187"/>
                  </a:cubicBezTo>
                  <a:cubicBezTo>
                    <a:pt x="354" y="159"/>
                    <a:pt x="307" y="122"/>
                    <a:pt x="279" y="94"/>
                  </a:cubicBezTo>
                  <a:cubicBezTo>
                    <a:pt x="196" y="38"/>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1"/>
            <p:cNvSpPr/>
            <p:nvPr/>
          </p:nvSpPr>
          <p:spPr>
            <a:xfrm>
              <a:off x="3630200" y="2362750"/>
              <a:ext cx="13750" cy="6300"/>
            </a:xfrm>
            <a:custGeom>
              <a:rect b="b" l="l" r="r" t="t"/>
              <a:pathLst>
                <a:path extrusionOk="0" h="252" w="550">
                  <a:moveTo>
                    <a:pt x="1" y="1"/>
                  </a:moveTo>
                  <a:lnTo>
                    <a:pt x="140" y="75"/>
                  </a:lnTo>
                  <a:cubicBezTo>
                    <a:pt x="177" y="93"/>
                    <a:pt x="215" y="121"/>
                    <a:pt x="261" y="140"/>
                  </a:cubicBezTo>
                  <a:cubicBezTo>
                    <a:pt x="363" y="177"/>
                    <a:pt x="438" y="224"/>
                    <a:pt x="549" y="251"/>
                  </a:cubicBezTo>
                  <a:cubicBezTo>
                    <a:pt x="475" y="168"/>
                    <a:pt x="391" y="121"/>
                    <a:pt x="289" y="84"/>
                  </a:cubicBezTo>
                  <a:cubicBezTo>
                    <a:pt x="242" y="56"/>
                    <a:pt x="196" y="38"/>
                    <a:pt x="150" y="28"/>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1"/>
            <p:cNvSpPr/>
            <p:nvPr/>
          </p:nvSpPr>
          <p:spPr>
            <a:xfrm>
              <a:off x="3620925" y="2355550"/>
              <a:ext cx="15125" cy="3500"/>
            </a:xfrm>
            <a:custGeom>
              <a:rect b="b" l="l" r="r" t="t"/>
              <a:pathLst>
                <a:path extrusionOk="0" h="140" w="605">
                  <a:moveTo>
                    <a:pt x="158" y="1"/>
                  </a:moveTo>
                  <a:cubicBezTo>
                    <a:pt x="102" y="1"/>
                    <a:pt x="47" y="1"/>
                    <a:pt x="0" y="10"/>
                  </a:cubicBezTo>
                  <a:lnTo>
                    <a:pt x="149" y="56"/>
                  </a:lnTo>
                  <a:cubicBezTo>
                    <a:pt x="205" y="75"/>
                    <a:pt x="251" y="84"/>
                    <a:pt x="298" y="93"/>
                  </a:cubicBezTo>
                  <a:cubicBezTo>
                    <a:pt x="390" y="121"/>
                    <a:pt x="493" y="140"/>
                    <a:pt x="604" y="140"/>
                  </a:cubicBezTo>
                  <a:cubicBezTo>
                    <a:pt x="511" y="84"/>
                    <a:pt x="418" y="47"/>
                    <a:pt x="316" y="28"/>
                  </a:cubicBezTo>
                  <a:cubicBezTo>
                    <a:pt x="270" y="10"/>
                    <a:pt x="20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1"/>
            <p:cNvSpPr/>
            <p:nvPr/>
          </p:nvSpPr>
          <p:spPr>
            <a:xfrm>
              <a:off x="3608600" y="2354750"/>
              <a:ext cx="14900" cy="5700"/>
            </a:xfrm>
            <a:custGeom>
              <a:rect b="b" l="l" r="r" t="t"/>
              <a:pathLst>
                <a:path extrusionOk="0" h="228" w="596">
                  <a:moveTo>
                    <a:pt x="91" y="0"/>
                  </a:moveTo>
                  <a:cubicBezTo>
                    <a:pt x="64" y="0"/>
                    <a:pt x="33" y="5"/>
                    <a:pt x="1" y="14"/>
                  </a:cubicBezTo>
                  <a:cubicBezTo>
                    <a:pt x="66" y="33"/>
                    <a:pt x="112" y="42"/>
                    <a:pt x="159" y="70"/>
                  </a:cubicBezTo>
                  <a:lnTo>
                    <a:pt x="298" y="125"/>
                  </a:lnTo>
                  <a:cubicBezTo>
                    <a:pt x="391" y="172"/>
                    <a:pt x="493" y="209"/>
                    <a:pt x="595" y="228"/>
                  </a:cubicBezTo>
                  <a:cubicBezTo>
                    <a:pt x="512" y="153"/>
                    <a:pt x="419" y="107"/>
                    <a:pt x="317" y="60"/>
                  </a:cubicBezTo>
                  <a:cubicBezTo>
                    <a:pt x="270" y="33"/>
                    <a:pt x="224" y="23"/>
                    <a:pt x="168" y="14"/>
                  </a:cubicBezTo>
                  <a:cubicBezTo>
                    <a:pt x="145" y="5"/>
                    <a:pt x="119" y="0"/>
                    <a:pt x="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1"/>
            <p:cNvSpPr/>
            <p:nvPr/>
          </p:nvSpPr>
          <p:spPr>
            <a:xfrm>
              <a:off x="3623475" y="2393650"/>
              <a:ext cx="5825" cy="3725"/>
            </a:xfrm>
            <a:custGeom>
              <a:rect b="b" l="l" r="r" t="t"/>
              <a:pathLst>
                <a:path extrusionOk="0" h="149" w="233">
                  <a:moveTo>
                    <a:pt x="0" y="0"/>
                  </a:moveTo>
                  <a:cubicBezTo>
                    <a:pt x="28" y="47"/>
                    <a:pt x="56" y="84"/>
                    <a:pt x="93" y="102"/>
                  </a:cubicBezTo>
                  <a:cubicBezTo>
                    <a:pt x="140" y="130"/>
                    <a:pt x="177" y="149"/>
                    <a:pt x="233" y="149"/>
                  </a:cubicBezTo>
                  <a:cubicBezTo>
                    <a:pt x="214" y="102"/>
                    <a:pt x="177" y="65"/>
                    <a:pt x="140" y="47"/>
                  </a:cubicBezTo>
                  <a:cubicBezTo>
                    <a:pt x="93"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1"/>
            <p:cNvSpPr/>
            <p:nvPr/>
          </p:nvSpPr>
          <p:spPr>
            <a:xfrm>
              <a:off x="3626250" y="2398750"/>
              <a:ext cx="6300" cy="3975"/>
            </a:xfrm>
            <a:custGeom>
              <a:rect b="b" l="l" r="r" t="t"/>
              <a:pathLst>
                <a:path extrusionOk="0" h="159" w="252">
                  <a:moveTo>
                    <a:pt x="1" y="1"/>
                  </a:moveTo>
                  <a:cubicBezTo>
                    <a:pt x="38" y="47"/>
                    <a:pt x="75" y="84"/>
                    <a:pt x="112" y="112"/>
                  </a:cubicBezTo>
                  <a:cubicBezTo>
                    <a:pt x="159" y="131"/>
                    <a:pt x="187" y="159"/>
                    <a:pt x="252" y="159"/>
                  </a:cubicBezTo>
                  <a:cubicBezTo>
                    <a:pt x="224" y="112"/>
                    <a:pt x="187" y="84"/>
                    <a:pt x="140" y="47"/>
                  </a:cubicBezTo>
                  <a:cubicBezTo>
                    <a:pt x="94" y="2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1"/>
            <p:cNvSpPr/>
            <p:nvPr/>
          </p:nvSpPr>
          <p:spPr>
            <a:xfrm>
              <a:off x="3592350" y="2352300"/>
              <a:ext cx="10250" cy="2225"/>
            </a:xfrm>
            <a:custGeom>
              <a:rect b="b" l="l" r="r" t="t"/>
              <a:pathLst>
                <a:path extrusionOk="0" h="89" w="410">
                  <a:moveTo>
                    <a:pt x="112" y="0"/>
                  </a:moveTo>
                  <a:cubicBezTo>
                    <a:pt x="75" y="0"/>
                    <a:pt x="38" y="10"/>
                    <a:pt x="0" y="28"/>
                  </a:cubicBezTo>
                  <a:cubicBezTo>
                    <a:pt x="75" y="47"/>
                    <a:pt x="131" y="75"/>
                    <a:pt x="205" y="84"/>
                  </a:cubicBezTo>
                  <a:cubicBezTo>
                    <a:pt x="248" y="84"/>
                    <a:pt x="296" y="88"/>
                    <a:pt x="342" y="88"/>
                  </a:cubicBezTo>
                  <a:cubicBezTo>
                    <a:pt x="365" y="88"/>
                    <a:pt x="388" y="87"/>
                    <a:pt x="409" y="84"/>
                  </a:cubicBezTo>
                  <a:cubicBezTo>
                    <a:pt x="344" y="38"/>
                    <a:pt x="279" y="19"/>
                    <a:pt x="214" y="19"/>
                  </a:cubicBezTo>
                  <a:cubicBezTo>
                    <a:pt x="177" y="0"/>
                    <a:pt x="140"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1"/>
            <p:cNvSpPr/>
            <p:nvPr/>
          </p:nvSpPr>
          <p:spPr>
            <a:xfrm>
              <a:off x="3606275" y="2485100"/>
              <a:ext cx="102000" cy="102500"/>
            </a:xfrm>
            <a:custGeom>
              <a:rect b="b" l="l" r="r" t="t"/>
              <a:pathLst>
                <a:path extrusionOk="0" h="4100" w="4080">
                  <a:moveTo>
                    <a:pt x="741" y="1"/>
                  </a:moveTo>
                  <a:cubicBezTo>
                    <a:pt x="471" y="1"/>
                    <a:pt x="319" y="349"/>
                    <a:pt x="252" y="551"/>
                  </a:cubicBezTo>
                  <a:cubicBezTo>
                    <a:pt x="29" y="1452"/>
                    <a:pt x="1" y="2409"/>
                    <a:pt x="345" y="3273"/>
                  </a:cubicBezTo>
                  <a:cubicBezTo>
                    <a:pt x="447" y="3543"/>
                    <a:pt x="586" y="3803"/>
                    <a:pt x="819" y="3970"/>
                  </a:cubicBezTo>
                  <a:cubicBezTo>
                    <a:pt x="944" y="4052"/>
                    <a:pt x="1100" y="4099"/>
                    <a:pt x="1249" y="4099"/>
                  </a:cubicBezTo>
                  <a:cubicBezTo>
                    <a:pt x="1387" y="4099"/>
                    <a:pt x="1519" y="4059"/>
                    <a:pt x="1618" y="3970"/>
                  </a:cubicBezTo>
                  <a:cubicBezTo>
                    <a:pt x="1850" y="3756"/>
                    <a:pt x="1841" y="3403"/>
                    <a:pt x="1803" y="3087"/>
                  </a:cubicBezTo>
                  <a:lnTo>
                    <a:pt x="1803" y="3087"/>
                  </a:lnTo>
                  <a:cubicBezTo>
                    <a:pt x="1952" y="3273"/>
                    <a:pt x="2110" y="3459"/>
                    <a:pt x="2324" y="3561"/>
                  </a:cubicBezTo>
                  <a:cubicBezTo>
                    <a:pt x="2414" y="3606"/>
                    <a:pt x="2515" y="3630"/>
                    <a:pt x="2614" y="3630"/>
                  </a:cubicBezTo>
                  <a:cubicBezTo>
                    <a:pt x="2759" y="3630"/>
                    <a:pt x="2899" y="3579"/>
                    <a:pt x="2993" y="3468"/>
                  </a:cubicBezTo>
                  <a:cubicBezTo>
                    <a:pt x="3151" y="3273"/>
                    <a:pt x="3104" y="2985"/>
                    <a:pt x="2993" y="2762"/>
                  </a:cubicBezTo>
                  <a:cubicBezTo>
                    <a:pt x="2872" y="2539"/>
                    <a:pt x="2695" y="2344"/>
                    <a:pt x="2621" y="2112"/>
                  </a:cubicBezTo>
                  <a:lnTo>
                    <a:pt x="2621" y="2112"/>
                  </a:lnTo>
                  <a:cubicBezTo>
                    <a:pt x="2825" y="2223"/>
                    <a:pt x="3048" y="2335"/>
                    <a:pt x="3290" y="2353"/>
                  </a:cubicBezTo>
                  <a:cubicBezTo>
                    <a:pt x="3302" y="2354"/>
                    <a:pt x="3314" y="2354"/>
                    <a:pt x="3326" y="2354"/>
                  </a:cubicBezTo>
                  <a:cubicBezTo>
                    <a:pt x="3558" y="2354"/>
                    <a:pt x="3806" y="2268"/>
                    <a:pt x="3903" y="2056"/>
                  </a:cubicBezTo>
                  <a:cubicBezTo>
                    <a:pt x="4080" y="1722"/>
                    <a:pt x="3764" y="1331"/>
                    <a:pt x="3457" y="1099"/>
                  </a:cubicBezTo>
                  <a:cubicBezTo>
                    <a:pt x="2686" y="532"/>
                    <a:pt x="1785" y="151"/>
                    <a:pt x="828" y="12"/>
                  </a:cubicBezTo>
                  <a:cubicBezTo>
                    <a:pt x="798" y="4"/>
                    <a:pt x="769" y="1"/>
                    <a:pt x="74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1"/>
            <p:cNvSpPr/>
            <p:nvPr/>
          </p:nvSpPr>
          <p:spPr>
            <a:xfrm>
              <a:off x="3608375" y="2484550"/>
              <a:ext cx="97800" cy="104375"/>
            </a:xfrm>
            <a:custGeom>
              <a:rect b="b" l="l" r="r" t="t"/>
              <a:pathLst>
                <a:path extrusionOk="0" h="4175" w="3912">
                  <a:moveTo>
                    <a:pt x="693" y="0"/>
                  </a:moveTo>
                  <a:cubicBezTo>
                    <a:pt x="654" y="0"/>
                    <a:pt x="619" y="5"/>
                    <a:pt x="586" y="16"/>
                  </a:cubicBezTo>
                  <a:cubicBezTo>
                    <a:pt x="623" y="5"/>
                    <a:pt x="658" y="0"/>
                    <a:pt x="695" y="0"/>
                  </a:cubicBezTo>
                  <a:lnTo>
                    <a:pt x="695" y="0"/>
                  </a:lnTo>
                  <a:cubicBezTo>
                    <a:pt x="722" y="0"/>
                    <a:pt x="751" y="2"/>
                    <a:pt x="781" y="6"/>
                  </a:cubicBezTo>
                  <a:cubicBezTo>
                    <a:pt x="750" y="2"/>
                    <a:pt x="723" y="0"/>
                    <a:pt x="696" y="0"/>
                  </a:cubicBezTo>
                  <a:cubicBezTo>
                    <a:pt x="696" y="0"/>
                    <a:pt x="695" y="0"/>
                    <a:pt x="695" y="0"/>
                  </a:cubicBezTo>
                  <a:lnTo>
                    <a:pt x="695" y="0"/>
                  </a:lnTo>
                  <a:cubicBezTo>
                    <a:pt x="694" y="0"/>
                    <a:pt x="694" y="0"/>
                    <a:pt x="693" y="0"/>
                  </a:cubicBezTo>
                  <a:close/>
                  <a:moveTo>
                    <a:pt x="586" y="16"/>
                  </a:moveTo>
                  <a:cubicBezTo>
                    <a:pt x="512" y="43"/>
                    <a:pt x="465" y="90"/>
                    <a:pt x="419" y="136"/>
                  </a:cubicBezTo>
                  <a:cubicBezTo>
                    <a:pt x="465" y="90"/>
                    <a:pt x="521" y="43"/>
                    <a:pt x="586" y="16"/>
                  </a:cubicBezTo>
                  <a:close/>
                  <a:moveTo>
                    <a:pt x="744" y="16"/>
                  </a:moveTo>
                  <a:lnTo>
                    <a:pt x="744" y="16"/>
                  </a:lnTo>
                  <a:cubicBezTo>
                    <a:pt x="1190" y="90"/>
                    <a:pt x="1626" y="220"/>
                    <a:pt x="2054" y="378"/>
                  </a:cubicBezTo>
                  <a:cubicBezTo>
                    <a:pt x="1636" y="201"/>
                    <a:pt x="1199" y="90"/>
                    <a:pt x="744" y="16"/>
                  </a:cubicBezTo>
                  <a:close/>
                  <a:moveTo>
                    <a:pt x="418" y="137"/>
                  </a:moveTo>
                  <a:cubicBezTo>
                    <a:pt x="326" y="229"/>
                    <a:pt x="279" y="341"/>
                    <a:pt x="233" y="471"/>
                  </a:cubicBezTo>
                  <a:cubicBezTo>
                    <a:pt x="212" y="548"/>
                    <a:pt x="193" y="629"/>
                    <a:pt x="176" y="711"/>
                  </a:cubicBezTo>
                  <a:lnTo>
                    <a:pt x="176" y="711"/>
                  </a:lnTo>
                  <a:cubicBezTo>
                    <a:pt x="194" y="634"/>
                    <a:pt x="213" y="558"/>
                    <a:pt x="233" y="480"/>
                  </a:cubicBezTo>
                  <a:cubicBezTo>
                    <a:pt x="270" y="359"/>
                    <a:pt x="326" y="229"/>
                    <a:pt x="418" y="137"/>
                  </a:cubicBezTo>
                  <a:close/>
                  <a:moveTo>
                    <a:pt x="2054" y="378"/>
                  </a:moveTo>
                  <a:lnTo>
                    <a:pt x="2054" y="378"/>
                  </a:lnTo>
                  <a:cubicBezTo>
                    <a:pt x="2472" y="554"/>
                    <a:pt x="2881" y="777"/>
                    <a:pt x="3243" y="1038"/>
                  </a:cubicBezTo>
                  <a:cubicBezTo>
                    <a:pt x="3429" y="1168"/>
                    <a:pt x="3605" y="1316"/>
                    <a:pt x="3717" y="1502"/>
                  </a:cubicBezTo>
                  <a:cubicBezTo>
                    <a:pt x="3773" y="1595"/>
                    <a:pt x="3819" y="1706"/>
                    <a:pt x="3838" y="1809"/>
                  </a:cubicBezTo>
                  <a:cubicBezTo>
                    <a:pt x="3847" y="1911"/>
                    <a:pt x="3810" y="2013"/>
                    <a:pt x="3754" y="2097"/>
                  </a:cubicBezTo>
                  <a:cubicBezTo>
                    <a:pt x="3698" y="2180"/>
                    <a:pt x="3605" y="2236"/>
                    <a:pt x="3494" y="2273"/>
                  </a:cubicBezTo>
                  <a:cubicBezTo>
                    <a:pt x="3426" y="2298"/>
                    <a:pt x="3358" y="2310"/>
                    <a:pt x="3290" y="2310"/>
                  </a:cubicBezTo>
                  <a:cubicBezTo>
                    <a:pt x="3255" y="2310"/>
                    <a:pt x="3221" y="2307"/>
                    <a:pt x="3187" y="2301"/>
                  </a:cubicBezTo>
                  <a:cubicBezTo>
                    <a:pt x="2964" y="2264"/>
                    <a:pt x="2769" y="2162"/>
                    <a:pt x="2565" y="2050"/>
                  </a:cubicBezTo>
                  <a:lnTo>
                    <a:pt x="2444" y="1985"/>
                  </a:lnTo>
                  <a:lnTo>
                    <a:pt x="2490" y="2125"/>
                  </a:lnTo>
                  <a:cubicBezTo>
                    <a:pt x="2565" y="2366"/>
                    <a:pt x="2741" y="2561"/>
                    <a:pt x="2844" y="2766"/>
                  </a:cubicBezTo>
                  <a:cubicBezTo>
                    <a:pt x="2909" y="2868"/>
                    <a:pt x="2936" y="2970"/>
                    <a:pt x="2955" y="3081"/>
                  </a:cubicBezTo>
                  <a:cubicBezTo>
                    <a:pt x="2964" y="3193"/>
                    <a:pt x="2936" y="3304"/>
                    <a:pt x="2881" y="3388"/>
                  </a:cubicBezTo>
                  <a:cubicBezTo>
                    <a:pt x="2825" y="3472"/>
                    <a:pt x="2732" y="3527"/>
                    <a:pt x="2630" y="3537"/>
                  </a:cubicBezTo>
                  <a:cubicBezTo>
                    <a:pt x="2605" y="3539"/>
                    <a:pt x="2580" y="3540"/>
                    <a:pt x="2555" y="3540"/>
                  </a:cubicBezTo>
                  <a:cubicBezTo>
                    <a:pt x="2469" y="3540"/>
                    <a:pt x="2386" y="3526"/>
                    <a:pt x="2314" y="3490"/>
                  </a:cubicBezTo>
                  <a:cubicBezTo>
                    <a:pt x="2100" y="3397"/>
                    <a:pt x="1952" y="3212"/>
                    <a:pt x="1803" y="3026"/>
                  </a:cubicBezTo>
                  <a:lnTo>
                    <a:pt x="1664" y="2849"/>
                  </a:lnTo>
                  <a:lnTo>
                    <a:pt x="1682" y="3072"/>
                  </a:lnTo>
                  <a:cubicBezTo>
                    <a:pt x="1701" y="3202"/>
                    <a:pt x="1710" y="3332"/>
                    <a:pt x="1710" y="3453"/>
                  </a:cubicBezTo>
                  <a:cubicBezTo>
                    <a:pt x="1701" y="3583"/>
                    <a:pt x="1673" y="3704"/>
                    <a:pt x="1617" y="3806"/>
                  </a:cubicBezTo>
                  <a:cubicBezTo>
                    <a:pt x="1561" y="3908"/>
                    <a:pt x="1468" y="3983"/>
                    <a:pt x="1348" y="4011"/>
                  </a:cubicBezTo>
                  <a:cubicBezTo>
                    <a:pt x="1299" y="4027"/>
                    <a:pt x="1246" y="4034"/>
                    <a:pt x="1193" y="4034"/>
                  </a:cubicBezTo>
                  <a:cubicBezTo>
                    <a:pt x="1124" y="4034"/>
                    <a:pt x="1053" y="4022"/>
                    <a:pt x="985" y="4001"/>
                  </a:cubicBezTo>
                  <a:cubicBezTo>
                    <a:pt x="874" y="3964"/>
                    <a:pt x="772" y="3899"/>
                    <a:pt x="679" y="3815"/>
                  </a:cubicBezTo>
                  <a:cubicBezTo>
                    <a:pt x="586" y="3723"/>
                    <a:pt x="512" y="3620"/>
                    <a:pt x="456" y="3518"/>
                  </a:cubicBezTo>
                  <a:cubicBezTo>
                    <a:pt x="400" y="3397"/>
                    <a:pt x="335" y="3286"/>
                    <a:pt x="289" y="3165"/>
                  </a:cubicBezTo>
                  <a:cubicBezTo>
                    <a:pt x="242" y="3054"/>
                    <a:pt x="214" y="2924"/>
                    <a:pt x="177" y="2793"/>
                  </a:cubicBezTo>
                  <a:cubicBezTo>
                    <a:pt x="47" y="2292"/>
                    <a:pt x="28" y="1762"/>
                    <a:pt x="84" y="1242"/>
                  </a:cubicBezTo>
                  <a:cubicBezTo>
                    <a:pt x="109" y="1065"/>
                    <a:pt x="139" y="884"/>
                    <a:pt x="176" y="711"/>
                  </a:cubicBezTo>
                  <a:lnTo>
                    <a:pt x="176" y="711"/>
                  </a:lnTo>
                  <a:cubicBezTo>
                    <a:pt x="132" y="891"/>
                    <a:pt x="94" y="1069"/>
                    <a:pt x="75" y="1251"/>
                  </a:cubicBezTo>
                  <a:cubicBezTo>
                    <a:pt x="1" y="1771"/>
                    <a:pt x="1" y="2310"/>
                    <a:pt x="131" y="2821"/>
                  </a:cubicBezTo>
                  <a:lnTo>
                    <a:pt x="233" y="3202"/>
                  </a:lnTo>
                  <a:cubicBezTo>
                    <a:pt x="279" y="3332"/>
                    <a:pt x="326" y="3444"/>
                    <a:pt x="381" y="3574"/>
                  </a:cubicBezTo>
                  <a:cubicBezTo>
                    <a:pt x="419" y="3704"/>
                    <a:pt x="502" y="3815"/>
                    <a:pt x="595" y="3908"/>
                  </a:cubicBezTo>
                  <a:cubicBezTo>
                    <a:pt x="688" y="4001"/>
                    <a:pt x="800" y="4085"/>
                    <a:pt x="939" y="4131"/>
                  </a:cubicBezTo>
                  <a:cubicBezTo>
                    <a:pt x="1020" y="4160"/>
                    <a:pt x="1109" y="4175"/>
                    <a:pt x="1198" y="4175"/>
                  </a:cubicBezTo>
                  <a:cubicBezTo>
                    <a:pt x="1251" y="4175"/>
                    <a:pt x="1305" y="4170"/>
                    <a:pt x="1357" y="4159"/>
                  </a:cubicBezTo>
                  <a:cubicBezTo>
                    <a:pt x="1496" y="4122"/>
                    <a:pt x="1626" y="4029"/>
                    <a:pt x="1701" y="3899"/>
                  </a:cubicBezTo>
                  <a:cubicBezTo>
                    <a:pt x="1775" y="3769"/>
                    <a:pt x="1803" y="3630"/>
                    <a:pt x="1812" y="3490"/>
                  </a:cubicBezTo>
                  <a:lnTo>
                    <a:pt x="1812" y="3295"/>
                  </a:lnTo>
                  <a:cubicBezTo>
                    <a:pt x="1849" y="3342"/>
                    <a:pt x="1887" y="3379"/>
                    <a:pt x="1933" y="3425"/>
                  </a:cubicBezTo>
                  <a:cubicBezTo>
                    <a:pt x="2026" y="3518"/>
                    <a:pt x="2128" y="3592"/>
                    <a:pt x="2240" y="3639"/>
                  </a:cubicBezTo>
                  <a:cubicBezTo>
                    <a:pt x="2338" y="3688"/>
                    <a:pt x="2437" y="3711"/>
                    <a:pt x="2539" y="3711"/>
                  </a:cubicBezTo>
                  <a:cubicBezTo>
                    <a:pt x="2572" y="3711"/>
                    <a:pt x="2605" y="3708"/>
                    <a:pt x="2639" y="3704"/>
                  </a:cubicBezTo>
                  <a:cubicBezTo>
                    <a:pt x="2779" y="3676"/>
                    <a:pt x="2909" y="3611"/>
                    <a:pt x="2983" y="3490"/>
                  </a:cubicBezTo>
                  <a:cubicBezTo>
                    <a:pt x="3067" y="3379"/>
                    <a:pt x="3094" y="3230"/>
                    <a:pt x="3076" y="3100"/>
                  </a:cubicBezTo>
                  <a:cubicBezTo>
                    <a:pt x="3067" y="2970"/>
                    <a:pt x="3020" y="2840"/>
                    <a:pt x="2964" y="2728"/>
                  </a:cubicBezTo>
                  <a:cubicBezTo>
                    <a:pt x="2871" y="2552"/>
                    <a:pt x="2751" y="2413"/>
                    <a:pt x="2658" y="2245"/>
                  </a:cubicBezTo>
                  <a:lnTo>
                    <a:pt x="2658" y="2245"/>
                  </a:lnTo>
                  <a:cubicBezTo>
                    <a:pt x="2825" y="2320"/>
                    <a:pt x="2983" y="2385"/>
                    <a:pt x="3169" y="2413"/>
                  </a:cubicBezTo>
                  <a:cubicBezTo>
                    <a:pt x="3196" y="2415"/>
                    <a:pt x="3223" y="2416"/>
                    <a:pt x="3251" y="2416"/>
                  </a:cubicBezTo>
                  <a:cubicBezTo>
                    <a:pt x="3347" y="2416"/>
                    <a:pt x="3445" y="2402"/>
                    <a:pt x="3531" y="2366"/>
                  </a:cubicBezTo>
                  <a:cubicBezTo>
                    <a:pt x="3652" y="2320"/>
                    <a:pt x="3754" y="2245"/>
                    <a:pt x="3819" y="2152"/>
                  </a:cubicBezTo>
                  <a:cubicBezTo>
                    <a:pt x="3893" y="2050"/>
                    <a:pt x="3912" y="1920"/>
                    <a:pt x="3903" y="1809"/>
                  </a:cubicBezTo>
                  <a:cubicBezTo>
                    <a:pt x="3893" y="1688"/>
                    <a:pt x="3838" y="1576"/>
                    <a:pt x="3763" y="1483"/>
                  </a:cubicBezTo>
                  <a:cubicBezTo>
                    <a:pt x="3633" y="1288"/>
                    <a:pt x="3447" y="1149"/>
                    <a:pt x="3262" y="1019"/>
                  </a:cubicBezTo>
                  <a:cubicBezTo>
                    <a:pt x="2890" y="759"/>
                    <a:pt x="2490" y="545"/>
                    <a:pt x="2054" y="37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1"/>
            <p:cNvSpPr/>
            <p:nvPr/>
          </p:nvSpPr>
          <p:spPr>
            <a:xfrm>
              <a:off x="3620925" y="2486325"/>
              <a:ext cx="51125" cy="51575"/>
            </a:xfrm>
            <a:custGeom>
              <a:rect b="b" l="l" r="r" t="t"/>
              <a:pathLst>
                <a:path extrusionOk="0" h="2063" w="2045">
                  <a:moveTo>
                    <a:pt x="0" y="0"/>
                  </a:moveTo>
                  <a:lnTo>
                    <a:pt x="0" y="0"/>
                  </a:lnTo>
                  <a:cubicBezTo>
                    <a:pt x="130" y="205"/>
                    <a:pt x="288" y="381"/>
                    <a:pt x="455" y="567"/>
                  </a:cubicBezTo>
                  <a:cubicBezTo>
                    <a:pt x="613" y="744"/>
                    <a:pt x="790" y="911"/>
                    <a:pt x="966" y="1087"/>
                  </a:cubicBezTo>
                  <a:cubicBezTo>
                    <a:pt x="1134" y="1264"/>
                    <a:pt x="1310" y="1422"/>
                    <a:pt x="1496" y="1589"/>
                  </a:cubicBezTo>
                  <a:cubicBezTo>
                    <a:pt x="1673" y="1747"/>
                    <a:pt x="1858" y="1914"/>
                    <a:pt x="2044" y="2063"/>
                  </a:cubicBezTo>
                  <a:cubicBezTo>
                    <a:pt x="1868" y="1886"/>
                    <a:pt x="1691" y="1728"/>
                    <a:pt x="1533" y="1552"/>
                  </a:cubicBezTo>
                  <a:lnTo>
                    <a:pt x="1013" y="1041"/>
                  </a:lnTo>
                  <a:lnTo>
                    <a:pt x="493" y="530"/>
                  </a:lnTo>
                  <a:cubicBezTo>
                    <a:pt x="400" y="446"/>
                    <a:pt x="325" y="372"/>
                    <a:pt x="242" y="279"/>
                  </a:cubicBezTo>
                  <a:cubicBezTo>
                    <a:pt x="149" y="186"/>
                    <a:pt x="84"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1"/>
            <p:cNvSpPr/>
            <p:nvPr/>
          </p:nvSpPr>
          <p:spPr>
            <a:xfrm>
              <a:off x="3618125" y="2487950"/>
              <a:ext cx="33025" cy="73425"/>
            </a:xfrm>
            <a:custGeom>
              <a:rect b="b" l="l" r="r" t="t"/>
              <a:pathLst>
                <a:path extrusionOk="0" h="2937" w="1321">
                  <a:moveTo>
                    <a:pt x="1" y="0"/>
                  </a:moveTo>
                  <a:cubicBezTo>
                    <a:pt x="75" y="121"/>
                    <a:pt x="122" y="233"/>
                    <a:pt x="177" y="363"/>
                  </a:cubicBezTo>
                  <a:cubicBezTo>
                    <a:pt x="233" y="493"/>
                    <a:pt x="298" y="604"/>
                    <a:pt x="345" y="734"/>
                  </a:cubicBezTo>
                  <a:lnTo>
                    <a:pt x="660" y="1478"/>
                  </a:lnTo>
                  <a:lnTo>
                    <a:pt x="976" y="2212"/>
                  </a:lnTo>
                  <a:cubicBezTo>
                    <a:pt x="1088" y="2453"/>
                    <a:pt x="1199" y="2695"/>
                    <a:pt x="1320" y="2936"/>
                  </a:cubicBezTo>
                  <a:cubicBezTo>
                    <a:pt x="1236" y="2685"/>
                    <a:pt x="1134" y="2425"/>
                    <a:pt x="1032" y="2184"/>
                  </a:cubicBezTo>
                  <a:cubicBezTo>
                    <a:pt x="921" y="1942"/>
                    <a:pt x="818" y="1682"/>
                    <a:pt x="716" y="1440"/>
                  </a:cubicBezTo>
                  <a:cubicBezTo>
                    <a:pt x="595" y="1199"/>
                    <a:pt x="493" y="957"/>
                    <a:pt x="372" y="706"/>
                  </a:cubicBezTo>
                  <a:cubicBezTo>
                    <a:pt x="261" y="474"/>
                    <a:pt x="159"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1"/>
            <p:cNvSpPr/>
            <p:nvPr/>
          </p:nvSpPr>
          <p:spPr>
            <a:xfrm>
              <a:off x="3635325" y="2507225"/>
              <a:ext cx="14650" cy="14650"/>
            </a:xfrm>
            <a:custGeom>
              <a:rect b="b" l="l" r="r" t="t"/>
              <a:pathLst>
                <a:path extrusionOk="0" h="586" w="586">
                  <a:moveTo>
                    <a:pt x="0" y="0"/>
                  </a:moveTo>
                  <a:cubicBezTo>
                    <a:pt x="37" y="65"/>
                    <a:pt x="75" y="112"/>
                    <a:pt x="121" y="168"/>
                  </a:cubicBezTo>
                  <a:cubicBezTo>
                    <a:pt x="168" y="214"/>
                    <a:pt x="214" y="279"/>
                    <a:pt x="260" y="326"/>
                  </a:cubicBezTo>
                  <a:cubicBezTo>
                    <a:pt x="363" y="428"/>
                    <a:pt x="465" y="521"/>
                    <a:pt x="586" y="586"/>
                  </a:cubicBezTo>
                  <a:cubicBezTo>
                    <a:pt x="502" y="474"/>
                    <a:pt x="409" y="372"/>
                    <a:pt x="307" y="279"/>
                  </a:cubicBezTo>
                  <a:cubicBezTo>
                    <a:pt x="260" y="233"/>
                    <a:pt x="205" y="186"/>
                    <a:pt x="149" y="140"/>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1"/>
            <p:cNvSpPr/>
            <p:nvPr/>
          </p:nvSpPr>
          <p:spPr>
            <a:xfrm>
              <a:off x="3644600" y="2520475"/>
              <a:ext cx="10025" cy="7900"/>
            </a:xfrm>
            <a:custGeom>
              <a:rect b="b" l="l" r="r" t="t"/>
              <a:pathLst>
                <a:path extrusionOk="0" h="316" w="401">
                  <a:moveTo>
                    <a:pt x="1" y="0"/>
                  </a:moveTo>
                  <a:lnTo>
                    <a:pt x="1" y="0"/>
                  </a:lnTo>
                  <a:cubicBezTo>
                    <a:pt x="19" y="46"/>
                    <a:pt x="38" y="84"/>
                    <a:pt x="75" y="121"/>
                  </a:cubicBezTo>
                  <a:cubicBezTo>
                    <a:pt x="94" y="139"/>
                    <a:pt x="131" y="177"/>
                    <a:pt x="168" y="195"/>
                  </a:cubicBezTo>
                  <a:cubicBezTo>
                    <a:pt x="233" y="242"/>
                    <a:pt x="317" y="288"/>
                    <a:pt x="400" y="316"/>
                  </a:cubicBezTo>
                  <a:cubicBezTo>
                    <a:pt x="345" y="242"/>
                    <a:pt x="280" y="186"/>
                    <a:pt x="215" y="139"/>
                  </a:cubicBezTo>
                  <a:lnTo>
                    <a:pt x="112" y="74"/>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1"/>
            <p:cNvSpPr/>
            <p:nvPr/>
          </p:nvSpPr>
          <p:spPr>
            <a:xfrm>
              <a:off x="3638350" y="2517900"/>
              <a:ext cx="11850" cy="15375"/>
            </a:xfrm>
            <a:custGeom>
              <a:rect b="b" l="l" r="r" t="t"/>
              <a:pathLst>
                <a:path extrusionOk="0" h="615" w="474">
                  <a:moveTo>
                    <a:pt x="0" y="1"/>
                  </a:moveTo>
                  <a:cubicBezTo>
                    <a:pt x="19" y="57"/>
                    <a:pt x="56" y="112"/>
                    <a:pt x="93" y="177"/>
                  </a:cubicBezTo>
                  <a:cubicBezTo>
                    <a:pt x="130" y="233"/>
                    <a:pt x="177" y="289"/>
                    <a:pt x="204" y="335"/>
                  </a:cubicBezTo>
                  <a:cubicBezTo>
                    <a:pt x="288" y="437"/>
                    <a:pt x="372" y="530"/>
                    <a:pt x="474" y="614"/>
                  </a:cubicBezTo>
                  <a:cubicBezTo>
                    <a:pt x="418" y="503"/>
                    <a:pt x="335" y="391"/>
                    <a:pt x="251" y="289"/>
                  </a:cubicBezTo>
                  <a:cubicBezTo>
                    <a:pt x="177" y="187"/>
                    <a:pt x="93"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1"/>
            <p:cNvSpPr/>
            <p:nvPr/>
          </p:nvSpPr>
          <p:spPr>
            <a:xfrm>
              <a:off x="3628825" y="2501425"/>
              <a:ext cx="6050" cy="10700"/>
            </a:xfrm>
            <a:custGeom>
              <a:rect b="b" l="l" r="r" t="t"/>
              <a:pathLst>
                <a:path extrusionOk="0" h="428" w="242">
                  <a:moveTo>
                    <a:pt x="0" y="0"/>
                  </a:moveTo>
                  <a:cubicBezTo>
                    <a:pt x="19" y="74"/>
                    <a:pt x="56" y="158"/>
                    <a:pt x="93" y="232"/>
                  </a:cubicBezTo>
                  <a:cubicBezTo>
                    <a:pt x="139" y="297"/>
                    <a:pt x="186" y="372"/>
                    <a:pt x="242" y="428"/>
                  </a:cubicBezTo>
                  <a:cubicBezTo>
                    <a:pt x="214" y="344"/>
                    <a:pt x="195" y="279"/>
                    <a:pt x="149" y="195"/>
                  </a:cubicBezTo>
                  <a:cubicBezTo>
                    <a:pt x="102" y="121"/>
                    <a:pt x="5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1"/>
            <p:cNvSpPr/>
            <p:nvPr/>
          </p:nvSpPr>
          <p:spPr>
            <a:xfrm>
              <a:off x="3656225" y="2557850"/>
              <a:ext cx="13500" cy="12100"/>
            </a:xfrm>
            <a:custGeom>
              <a:rect b="b" l="l" r="r" t="t"/>
              <a:pathLst>
                <a:path extrusionOk="0" h="484" w="540">
                  <a:moveTo>
                    <a:pt x="0" y="1"/>
                  </a:moveTo>
                  <a:cubicBezTo>
                    <a:pt x="28" y="66"/>
                    <a:pt x="75" y="112"/>
                    <a:pt x="112" y="149"/>
                  </a:cubicBezTo>
                  <a:cubicBezTo>
                    <a:pt x="140" y="196"/>
                    <a:pt x="186" y="252"/>
                    <a:pt x="233" y="280"/>
                  </a:cubicBezTo>
                  <a:cubicBezTo>
                    <a:pt x="326" y="363"/>
                    <a:pt x="419" y="438"/>
                    <a:pt x="539" y="484"/>
                  </a:cubicBezTo>
                  <a:cubicBezTo>
                    <a:pt x="456" y="382"/>
                    <a:pt x="363" y="307"/>
                    <a:pt x="279" y="233"/>
                  </a:cubicBezTo>
                  <a:cubicBezTo>
                    <a:pt x="233" y="187"/>
                    <a:pt x="186" y="149"/>
                    <a:pt x="140" y="122"/>
                  </a:cubicBezTo>
                  <a:cubicBezTo>
                    <a:pt x="93" y="7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1"/>
            <p:cNvSpPr/>
            <p:nvPr/>
          </p:nvSpPr>
          <p:spPr>
            <a:xfrm>
              <a:off x="3653200" y="2551575"/>
              <a:ext cx="9325" cy="8175"/>
            </a:xfrm>
            <a:custGeom>
              <a:rect b="b" l="l" r="r" t="t"/>
              <a:pathLst>
                <a:path extrusionOk="0" h="327" w="373">
                  <a:moveTo>
                    <a:pt x="1" y="1"/>
                  </a:moveTo>
                  <a:lnTo>
                    <a:pt x="1" y="1"/>
                  </a:lnTo>
                  <a:cubicBezTo>
                    <a:pt x="10" y="47"/>
                    <a:pt x="29" y="85"/>
                    <a:pt x="56" y="112"/>
                  </a:cubicBezTo>
                  <a:cubicBezTo>
                    <a:pt x="94" y="150"/>
                    <a:pt x="112" y="187"/>
                    <a:pt x="149" y="205"/>
                  </a:cubicBezTo>
                  <a:lnTo>
                    <a:pt x="252" y="280"/>
                  </a:lnTo>
                  <a:cubicBezTo>
                    <a:pt x="289" y="289"/>
                    <a:pt x="326" y="317"/>
                    <a:pt x="372" y="326"/>
                  </a:cubicBezTo>
                  <a:cubicBezTo>
                    <a:pt x="307" y="252"/>
                    <a:pt x="252" y="196"/>
                    <a:pt x="186" y="150"/>
                  </a:cubicBezTo>
                  <a:cubicBezTo>
                    <a:pt x="121" y="103"/>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1"/>
            <p:cNvSpPr/>
            <p:nvPr/>
          </p:nvSpPr>
          <p:spPr>
            <a:xfrm>
              <a:off x="3667600" y="2563675"/>
              <a:ext cx="6075" cy="3700"/>
            </a:xfrm>
            <a:custGeom>
              <a:rect b="b" l="l" r="r" t="t"/>
              <a:pathLst>
                <a:path extrusionOk="0" h="148" w="243">
                  <a:moveTo>
                    <a:pt x="1" y="0"/>
                  </a:moveTo>
                  <a:cubicBezTo>
                    <a:pt x="10" y="47"/>
                    <a:pt x="47" y="93"/>
                    <a:pt x="94" y="121"/>
                  </a:cubicBezTo>
                  <a:cubicBezTo>
                    <a:pt x="112" y="130"/>
                    <a:pt x="140" y="139"/>
                    <a:pt x="159" y="139"/>
                  </a:cubicBezTo>
                  <a:cubicBezTo>
                    <a:pt x="177" y="139"/>
                    <a:pt x="200" y="148"/>
                    <a:pt x="219" y="148"/>
                  </a:cubicBezTo>
                  <a:cubicBezTo>
                    <a:pt x="228" y="148"/>
                    <a:pt x="236" y="146"/>
                    <a:pt x="242" y="139"/>
                  </a:cubicBezTo>
                  <a:cubicBezTo>
                    <a:pt x="214" y="112"/>
                    <a:pt x="177" y="84"/>
                    <a:pt x="131" y="65"/>
                  </a:cubicBezTo>
                  <a:cubicBezTo>
                    <a:pt x="103" y="47"/>
                    <a:pt x="94" y="37"/>
                    <a:pt x="75" y="28"/>
                  </a:cubicBezTo>
                  <a:cubicBezTo>
                    <a:pt x="47" y="19"/>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1"/>
            <p:cNvSpPr/>
            <p:nvPr/>
          </p:nvSpPr>
          <p:spPr>
            <a:xfrm>
              <a:off x="3624400" y="2573200"/>
              <a:ext cx="13725" cy="9525"/>
            </a:xfrm>
            <a:custGeom>
              <a:rect b="b" l="l" r="r" t="t"/>
              <a:pathLst>
                <a:path extrusionOk="0" h="381" w="549">
                  <a:moveTo>
                    <a:pt x="1" y="0"/>
                  </a:moveTo>
                  <a:cubicBezTo>
                    <a:pt x="1" y="28"/>
                    <a:pt x="10" y="65"/>
                    <a:pt x="19" y="84"/>
                  </a:cubicBezTo>
                  <a:cubicBezTo>
                    <a:pt x="47" y="112"/>
                    <a:pt x="56" y="139"/>
                    <a:pt x="66" y="167"/>
                  </a:cubicBezTo>
                  <a:cubicBezTo>
                    <a:pt x="103" y="223"/>
                    <a:pt x="149" y="269"/>
                    <a:pt x="196" y="307"/>
                  </a:cubicBezTo>
                  <a:cubicBezTo>
                    <a:pt x="251" y="344"/>
                    <a:pt x="316" y="362"/>
                    <a:pt x="372" y="381"/>
                  </a:cubicBezTo>
                  <a:cubicBezTo>
                    <a:pt x="428" y="381"/>
                    <a:pt x="493" y="381"/>
                    <a:pt x="549" y="344"/>
                  </a:cubicBezTo>
                  <a:cubicBezTo>
                    <a:pt x="428" y="344"/>
                    <a:pt x="326" y="307"/>
                    <a:pt x="233" y="260"/>
                  </a:cubicBezTo>
                  <a:lnTo>
                    <a:pt x="112" y="139"/>
                  </a:lnTo>
                  <a:cubicBezTo>
                    <a:pt x="94" y="121"/>
                    <a:pt x="84" y="93"/>
                    <a:pt x="56" y="74"/>
                  </a:cubicBezTo>
                  <a:cubicBezTo>
                    <a:pt x="28" y="46"/>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1"/>
            <p:cNvSpPr/>
            <p:nvPr/>
          </p:nvSpPr>
          <p:spPr>
            <a:xfrm>
              <a:off x="3622075" y="2562275"/>
              <a:ext cx="7925" cy="13950"/>
            </a:xfrm>
            <a:custGeom>
              <a:rect b="b" l="l" r="r" t="t"/>
              <a:pathLst>
                <a:path extrusionOk="0" h="558" w="317">
                  <a:moveTo>
                    <a:pt x="10" y="0"/>
                  </a:moveTo>
                  <a:lnTo>
                    <a:pt x="10" y="0"/>
                  </a:lnTo>
                  <a:cubicBezTo>
                    <a:pt x="1" y="56"/>
                    <a:pt x="10" y="121"/>
                    <a:pt x="38" y="168"/>
                  </a:cubicBezTo>
                  <a:cubicBezTo>
                    <a:pt x="56" y="223"/>
                    <a:pt x="84" y="270"/>
                    <a:pt x="103" y="316"/>
                  </a:cubicBezTo>
                  <a:cubicBezTo>
                    <a:pt x="159" y="409"/>
                    <a:pt x="233" y="483"/>
                    <a:pt x="317" y="558"/>
                  </a:cubicBezTo>
                  <a:cubicBezTo>
                    <a:pt x="289" y="502"/>
                    <a:pt x="270" y="456"/>
                    <a:pt x="242" y="418"/>
                  </a:cubicBezTo>
                  <a:cubicBezTo>
                    <a:pt x="224" y="372"/>
                    <a:pt x="187" y="326"/>
                    <a:pt x="159" y="279"/>
                  </a:cubicBezTo>
                  <a:lnTo>
                    <a:pt x="84" y="140"/>
                  </a:ln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1"/>
            <p:cNvSpPr/>
            <p:nvPr/>
          </p:nvSpPr>
          <p:spPr>
            <a:xfrm>
              <a:off x="3616275" y="2555525"/>
              <a:ext cx="4425" cy="13975"/>
            </a:xfrm>
            <a:custGeom>
              <a:rect b="b" l="l" r="r" t="t"/>
              <a:pathLst>
                <a:path extrusionOk="0" h="559" w="177">
                  <a:moveTo>
                    <a:pt x="10" y="1"/>
                  </a:moveTo>
                  <a:cubicBezTo>
                    <a:pt x="0" y="47"/>
                    <a:pt x="0" y="103"/>
                    <a:pt x="0" y="150"/>
                  </a:cubicBezTo>
                  <a:lnTo>
                    <a:pt x="38" y="289"/>
                  </a:lnTo>
                  <a:cubicBezTo>
                    <a:pt x="56" y="345"/>
                    <a:pt x="65" y="391"/>
                    <a:pt x="93" y="438"/>
                  </a:cubicBezTo>
                  <a:cubicBezTo>
                    <a:pt x="112" y="475"/>
                    <a:pt x="140" y="531"/>
                    <a:pt x="177" y="558"/>
                  </a:cubicBezTo>
                  <a:cubicBezTo>
                    <a:pt x="149" y="456"/>
                    <a:pt x="121" y="363"/>
                    <a:pt x="93" y="270"/>
                  </a:cubicBezTo>
                  <a:cubicBezTo>
                    <a:pt x="65" y="187"/>
                    <a:pt x="38"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1"/>
            <p:cNvSpPr/>
            <p:nvPr/>
          </p:nvSpPr>
          <p:spPr>
            <a:xfrm>
              <a:off x="3626950" y="2566000"/>
              <a:ext cx="5600" cy="8600"/>
            </a:xfrm>
            <a:custGeom>
              <a:rect b="b" l="l" r="r" t="t"/>
              <a:pathLst>
                <a:path extrusionOk="0" h="344" w="224">
                  <a:moveTo>
                    <a:pt x="1" y="0"/>
                  </a:moveTo>
                  <a:cubicBezTo>
                    <a:pt x="1" y="74"/>
                    <a:pt x="29" y="139"/>
                    <a:pt x="57" y="204"/>
                  </a:cubicBezTo>
                  <a:cubicBezTo>
                    <a:pt x="84" y="232"/>
                    <a:pt x="103" y="260"/>
                    <a:pt x="131" y="279"/>
                  </a:cubicBezTo>
                  <a:cubicBezTo>
                    <a:pt x="159" y="307"/>
                    <a:pt x="187" y="325"/>
                    <a:pt x="224" y="344"/>
                  </a:cubicBezTo>
                  <a:cubicBezTo>
                    <a:pt x="196" y="279"/>
                    <a:pt x="159" y="223"/>
                    <a:pt x="122" y="167"/>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1"/>
            <p:cNvSpPr/>
            <p:nvPr/>
          </p:nvSpPr>
          <p:spPr>
            <a:xfrm>
              <a:off x="3613025" y="2494925"/>
              <a:ext cx="4425" cy="14175"/>
            </a:xfrm>
            <a:custGeom>
              <a:rect b="b" l="l" r="r" t="t"/>
              <a:pathLst>
                <a:path extrusionOk="0" h="567" w="177">
                  <a:moveTo>
                    <a:pt x="177" y="0"/>
                  </a:moveTo>
                  <a:lnTo>
                    <a:pt x="177" y="0"/>
                  </a:lnTo>
                  <a:cubicBezTo>
                    <a:pt x="140" y="37"/>
                    <a:pt x="103" y="84"/>
                    <a:pt x="93" y="130"/>
                  </a:cubicBezTo>
                  <a:cubicBezTo>
                    <a:pt x="75" y="177"/>
                    <a:pt x="47" y="223"/>
                    <a:pt x="38" y="269"/>
                  </a:cubicBezTo>
                  <a:cubicBezTo>
                    <a:pt x="10" y="362"/>
                    <a:pt x="0" y="465"/>
                    <a:pt x="28" y="567"/>
                  </a:cubicBezTo>
                  <a:cubicBezTo>
                    <a:pt x="47" y="474"/>
                    <a:pt x="84" y="381"/>
                    <a:pt x="103" y="288"/>
                  </a:cubicBezTo>
                  <a:cubicBezTo>
                    <a:pt x="130" y="195"/>
                    <a:pt x="149" y="102"/>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1"/>
            <p:cNvSpPr/>
            <p:nvPr/>
          </p:nvSpPr>
          <p:spPr>
            <a:xfrm>
              <a:off x="3616275" y="2500725"/>
              <a:ext cx="2575" cy="11175"/>
            </a:xfrm>
            <a:custGeom>
              <a:rect b="b" l="l" r="r" t="t"/>
              <a:pathLst>
                <a:path extrusionOk="0" h="447" w="103">
                  <a:moveTo>
                    <a:pt x="103" y="0"/>
                  </a:moveTo>
                  <a:lnTo>
                    <a:pt x="103" y="0"/>
                  </a:lnTo>
                  <a:cubicBezTo>
                    <a:pt x="65" y="37"/>
                    <a:pt x="56" y="75"/>
                    <a:pt x="47" y="93"/>
                  </a:cubicBezTo>
                  <a:cubicBezTo>
                    <a:pt x="19" y="130"/>
                    <a:pt x="19" y="177"/>
                    <a:pt x="10" y="214"/>
                  </a:cubicBezTo>
                  <a:cubicBezTo>
                    <a:pt x="0" y="288"/>
                    <a:pt x="0" y="372"/>
                    <a:pt x="38" y="446"/>
                  </a:cubicBezTo>
                  <a:cubicBezTo>
                    <a:pt x="47" y="400"/>
                    <a:pt x="47" y="363"/>
                    <a:pt x="56" y="325"/>
                  </a:cubicBezTo>
                  <a:cubicBezTo>
                    <a:pt x="56" y="288"/>
                    <a:pt x="56" y="260"/>
                    <a:pt x="65" y="223"/>
                  </a:cubicBezTo>
                  <a:cubicBezTo>
                    <a:pt x="84" y="149"/>
                    <a:pt x="93" y="84"/>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1"/>
            <p:cNvSpPr/>
            <p:nvPr/>
          </p:nvSpPr>
          <p:spPr>
            <a:xfrm>
              <a:off x="3621850" y="2506300"/>
              <a:ext cx="3750" cy="10475"/>
            </a:xfrm>
            <a:custGeom>
              <a:rect b="b" l="l" r="r" t="t"/>
              <a:pathLst>
                <a:path extrusionOk="0" h="419" w="150">
                  <a:moveTo>
                    <a:pt x="0" y="0"/>
                  </a:moveTo>
                  <a:cubicBezTo>
                    <a:pt x="0" y="65"/>
                    <a:pt x="10" y="149"/>
                    <a:pt x="28" y="223"/>
                  </a:cubicBezTo>
                  <a:cubicBezTo>
                    <a:pt x="47" y="251"/>
                    <a:pt x="56" y="288"/>
                    <a:pt x="75" y="325"/>
                  </a:cubicBezTo>
                  <a:cubicBezTo>
                    <a:pt x="103" y="353"/>
                    <a:pt x="112" y="390"/>
                    <a:pt x="149" y="418"/>
                  </a:cubicBezTo>
                  <a:cubicBezTo>
                    <a:pt x="149" y="335"/>
                    <a:pt x="121" y="270"/>
                    <a:pt x="103" y="195"/>
                  </a:cubicBezTo>
                  <a:cubicBezTo>
                    <a:pt x="75" y="13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1"/>
            <p:cNvSpPr/>
            <p:nvPr/>
          </p:nvSpPr>
          <p:spPr>
            <a:xfrm>
              <a:off x="3618825" y="2512325"/>
              <a:ext cx="1875" cy="10025"/>
            </a:xfrm>
            <a:custGeom>
              <a:rect b="b" l="l" r="r" t="t"/>
              <a:pathLst>
                <a:path extrusionOk="0" h="401" w="75">
                  <a:moveTo>
                    <a:pt x="19" y="1"/>
                  </a:moveTo>
                  <a:cubicBezTo>
                    <a:pt x="10" y="75"/>
                    <a:pt x="10" y="131"/>
                    <a:pt x="1" y="196"/>
                  </a:cubicBezTo>
                  <a:cubicBezTo>
                    <a:pt x="1" y="270"/>
                    <a:pt x="10" y="335"/>
                    <a:pt x="47" y="400"/>
                  </a:cubicBezTo>
                  <a:cubicBezTo>
                    <a:pt x="75" y="326"/>
                    <a:pt x="75" y="270"/>
                    <a:pt x="75" y="196"/>
                  </a:cubicBezTo>
                  <a:cubicBezTo>
                    <a:pt x="75" y="131"/>
                    <a:pt x="56"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1"/>
            <p:cNvSpPr/>
            <p:nvPr/>
          </p:nvSpPr>
          <p:spPr>
            <a:xfrm>
              <a:off x="3612550" y="2514200"/>
              <a:ext cx="1650" cy="12550"/>
            </a:xfrm>
            <a:custGeom>
              <a:rect b="b" l="l" r="r" t="t"/>
              <a:pathLst>
                <a:path extrusionOk="0" h="502" w="66">
                  <a:moveTo>
                    <a:pt x="19" y="0"/>
                  </a:moveTo>
                  <a:cubicBezTo>
                    <a:pt x="1" y="93"/>
                    <a:pt x="1" y="167"/>
                    <a:pt x="1" y="251"/>
                  </a:cubicBezTo>
                  <a:cubicBezTo>
                    <a:pt x="1" y="335"/>
                    <a:pt x="10" y="428"/>
                    <a:pt x="47" y="502"/>
                  </a:cubicBezTo>
                  <a:cubicBezTo>
                    <a:pt x="66" y="428"/>
                    <a:pt x="66" y="335"/>
                    <a:pt x="66" y="251"/>
                  </a:cubicBezTo>
                  <a:cubicBezTo>
                    <a:pt x="66" y="167"/>
                    <a:pt x="57"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1"/>
            <p:cNvSpPr/>
            <p:nvPr/>
          </p:nvSpPr>
          <p:spPr>
            <a:xfrm>
              <a:off x="3692925" y="2515825"/>
              <a:ext cx="9075" cy="13950"/>
            </a:xfrm>
            <a:custGeom>
              <a:rect b="b" l="l" r="r" t="t"/>
              <a:pathLst>
                <a:path extrusionOk="0" h="558" w="363">
                  <a:moveTo>
                    <a:pt x="0" y="0"/>
                  </a:moveTo>
                  <a:cubicBezTo>
                    <a:pt x="38" y="47"/>
                    <a:pt x="65" y="84"/>
                    <a:pt x="103" y="130"/>
                  </a:cubicBezTo>
                  <a:cubicBezTo>
                    <a:pt x="140" y="177"/>
                    <a:pt x="168" y="223"/>
                    <a:pt x="196" y="270"/>
                  </a:cubicBezTo>
                  <a:cubicBezTo>
                    <a:pt x="251" y="363"/>
                    <a:pt x="298" y="455"/>
                    <a:pt x="363" y="558"/>
                  </a:cubicBezTo>
                  <a:cubicBezTo>
                    <a:pt x="344" y="502"/>
                    <a:pt x="335" y="455"/>
                    <a:pt x="326" y="381"/>
                  </a:cubicBezTo>
                  <a:cubicBezTo>
                    <a:pt x="307" y="335"/>
                    <a:pt x="288" y="279"/>
                    <a:pt x="251" y="232"/>
                  </a:cubicBezTo>
                  <a:cubicBezTo>
                    <a:pt x="196" y="130"/>
                    <a:pt x="10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1"/>
            <p:cNvSpPr/>
            <p:nvPr/>
          </p:nvSpPr>
          <p:spPr>
            <a:xfrm>
              <a:off x="3687350" y="2515350"/>
              <a:ext cx="9325" cy="10475"/>
            </a:xfrm>
            <a:custGeom>
              <a:rect b="b" l="l" r="r" t="t"/>
              <a:pathLst>
                <a:path extrusionOk="0" h="419" w="373">
                  <a:moveTo>
                    <a:pt x="0" y="1"/>
                  </a:moveTo>
                  <a:lnTo>
                    <a:pt x="93" y="103"/>
                  </a:lnTo>
                  <a:cubicBezTo>
                    <a:pt x="131" y="131"/>
                    <a:pt x="149" y="168"/>
                    <a:pt x="186" y="205"/>
                  </a:cubicBezTo>
                  <a:cubicBezTo>
                    <a:pt x="242" y="279"/>
                    <a:pt x="307" y="344"/>
                    <a:pt x="372" y="419"/>
                  </a:cubicBezTo>
                  <a:cubicBezTo>
                    <a:pt x="363" y="372"/>
                    <a:pt x="335" y="326"/>
                    <a:pt x="326" y="279"/>
                  </a:cubicBezTo>
                  <a:cubicBezTo>
                    <a:pt x="307" y="242"/>
                    <a:pt x="279" y="196"/>
                    <a:pt x="242" y="159"/>
                  </a:cubicBezTo>
                  <a:cubicBezTo>
                    <a:pt x="177" y="94"/>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1"/>
            <p:cNvSpPr/>
            <p:nvPr/>
          </p:nvSpPr>
          <p:spPr>
            <a:xfrm>
              <a:off x="3677350" y="2511875"/>
              <a:ext cx="11425" cy="9775"/>
            </a:xfrm>
            <a:custGeom>
              <a:rect b="b" l="l" r="r" t="t"/>
              <a:pathLst>
                <a:path extrusionOk="0" h="391" w="457">
                  <a:moveTo>
                    <a:pt x="1" y="0"/>
                  </a:moveTo>
                  <a:lnTo>
                    <a:pt x="112" y="102"/>
                  </a:lnTo>
                  <a:lnTo>
                    <a:pt x="215" y="205"/>
                  </a:lnTo>
                  <a:cubicBezTo>
                    <a:pt x="298" y="279"/>
                    <a:pt x="363" y="335"/>
                    <a:pt x="456" y="390"/>
                  </a:cubicBezTo>
                  <a:cubicBezTo>
                    <a:pt x="410" y="307"/>
                    <a:pt x="345" y="233"/>
                    <a:pt x="270" y="149"/>
                  </a:cubicBezTo>
                  <a:cubicBezTo>
                    <a:pt x="224" y="112"/>
                    <a:pt x="196" y="75"/>
                    <a:pt x="150" y="56"/>
                  </a:cubicBezTo>
                  <a:cubicBezTo>
                    <a:pt x="112" y="28"/>
                    <a:pt x="5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1"/>
            <p:cNvSpPr/>
            <p:nvPr/>
          </p:nvSpPr>
          <p:spPr>
            <a:xfrm>
              <a:off x="3670625" y="2502800"/>
              <a:ext cx="13275" cy="7225"/>
            </a:xfrm>
            <a:custGeom>
              <a:rect b="b" l="l" r="r" t="t"/>
              <a:pathLst>
                <a:path extrusionOk="0" h="289" w="531">
                  <a:moveTo>
                    <a:pt x="0" y="1"/>
                  </a:moveTo>
                  <a:lnTo>
                    <a:pt x="121" y="85"/>
                  </a:lnTo>
                  <a:cubicBezTo>
                    <a:pt x="158" y="112"/>
                    <a:pt x="205" y="140"/>
                    <a:pt x="251" y="159"/>
                  </a:cubicBezTo>
                  <a:cubicBezTo>
                    <a:pt x="344" y="205"/>
                    <a:pt x="428" y="252"/>
                    <a:pt x="530" y="289"/>
                  </a:cubicBezTo>
                  <a:cubicBezTo>
                    <a:pt x="465" y="224"/>
                    <a:pt x="381" y="150"/>
                    <a:pt x="289" y="103"/>
                  </a:cubicBezTo>
                  <a:lnTo>
                    <a:pt x="149" y="38"/>
                  </a:lnTo>
                  <a:cubicBezTo>
                    <a:pt x="103" y="10"/>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1"/>
            <p:cNvSpPr/>
            <p:nvPr/>
          </p:nvSpPr>
          <p:spPr>
            <a:xfrm>
              <a:off x="3659250" y="2498625"/>
              <a:ext cx="12325" cy="9325"/>
            </a:xfrm>
            <a:custGeom>
              <a:rect b="b" l="l" r="r" t="t"/>
              <a:pathLst>
                <a:path extrusionOk="0" h="373" w="493">
                  <a:moveTo>
                    <a:pt x="0" y="1"/>
                  </a:moveTo>
                  <a:cubicBezTo>
                    <a:pt x="47" y="29"/>
                    <a:pt x="75" y="66"/>
                    <a:pt x="121" y="94"/>
                  </a:cubicBezTo>
                  <a:lnTo>
                    <a:pt x="242" y="186"/>
                  </a:lnTo>
                  <a:cubicBezTo>
                    <a:pt x="325" y="261"/>
                    <a:pt x="409" y="317"/>
                    <a:pt x="493" y="372"/>
                  </a:cubicBezTo>
                  <a:cubicBezTo>
                    <a:pt x="437" y="279"/>
                    <a:pt x="363" y="205"/>
                    <a:pt x="298" y="140"/>
                  </a:cubicBezTo>
                  <a:cubicBezTo>
                    <a:pt x="251" y="103"/>
                    <a:pt x="205" y="75"/>
                    <a:pt x="158" y="47"/>
                  </a:cubicBezTo>
                  <a:cubicBezTo>
                    <a:pt x="102"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1"/>
            <p:cNvSpPr/>
            <p:nvPr/>
          </p:nvSpPr>
          <p:spPr>
            <a:xfrm>
              <a:off x="3662500" y="2539750"/>
              <a:ext cx="4200" cy="5350"/>
            </a:xfrm>
            <a:custGeom>
              <a:rect b="b" l="l" r="r" t="t"/>
              <a:pathLst>
                <a:path extrusionOk="0" h="214" w="168">
                  <a:moveTo>
                    <a:pt x="0" y="0"/>
                  </a:moveTo>
                  <a:cubicBezTo>
                    <a:pt x="0" y="47"/>
                    <a:pt x="28" y="93"/>
                    <a:pt x="56" y="121"/>
                  </a:cubicBezTo>
                  <a:cubicBezTo>
                    <a:pt x="93" y="167"/>
                    <a:pt x="121" y="195"/>
                    <a:pt x="168" y="214"/>
                  </a:cubicBezTo>
                  <a:cubicBezTo>
                    <a:pt x="168" y="158"/>
                    <a:pt x="149" y="121"/>
                    <a:pt x="112" y="93"/>
                  </a:cubicBezTo>
                  <a:cubicBezTo>
                    <a:pt x="75" y="47"/>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1"/>
            <p:cNvSpPr/>
            <p:nvPr/>
          </p:nvSpPr>
          <p:spPr>
            <a:xfrm>
              <a:off x="3663900" y="2545775"/>
              <a:ext cx="4650" cy="5150"/>
            </a:xfrm>
            <a:custGeom>
              <a:rect b="b" l="l" r="r" t="t"/>
              <a:pathLst>
                <a:path extrusionOk="0" h="206" w="186">
                  <a:moveTo>
                    <a:pt x="0" y="1"/>
                  </a:moveTo>
                  <a:cubicBezTo>
                    <a:pt x="9" y="56"/>
                    <a:pt x="37" y="94"/>
                    <a:pt x="65" y="131"/>
                  </a:cubicBezTo>
                  <a:cubicBezTo>
                    <a:pt x="93" y="159"/>
                    <a:pt x="139" y="196"/>
                    <a:pt x="186" y="205"/>
                  </a:cubicBezTo>
                  <a:cubicBezTo>
                    <a:pt x="177" y="159"/>
                    <a:pt x="149" y="112"/>
                    <a:pt x="112" y="84"/>
                  </a:cubicBezTo>
                  <a:cubicBezTo>
                    <a:pt x="93" y="47"/>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1"/>
            <p:cNvSpPr/>
            <p:nvPr/>
          </p:nvSpPr>
          <p:spPr>
            <a:xfrm>
              <a:off x="3644150" y="2491650"/>
              <a:ext cx="9300" cy="4450"/>
            </a:xfrm>
            <a:custGeom>
              <a:rect b="b" l="l" r="r" t="t"/>
              <a:pathLst>
                <a:path extrusionOk="0" h="178" w="372">
                  <a:moveTo>
                    <a:pt x="0" y="1"/>
                  </a:moveTo>
                  <a:cubicBezTo>
                    <a:pt x="56" y="47"/>
                    <a:pt x="112" y="85"/>
                    <a:pt x="168" y="122"/>
                  </a:cubicBezTo>
                  <a:cubicBezTo>
                    <a:pt x="233" y="140"/>
                    <a:pt x="298" y="168"/>
                    <a:pt x="372" y="177"/>
                  </a:cubicBezTo>
                  <a:cubicBezTo>
                    <a:pt x="316" y="131"/>
                    <a:pt x="251" y="85"/>
                    <a:pt x="205" y="47"/>
                  </a:cubicBezTo>
                  <a:lnTo>
                    <a:pt x="103" y="20"/>
                  </a:lnTo>
                  <a:cubicBezTo>
                    <a:pt x="6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1"/>
            <p:cNvSpPr/>
            <p:nvPr/>
          </p:nvSpPr>
          <p:spPr>
            <a:xfrm>
              <a:off x="3331900" y="1692300"/>
              <a:ext cx="801825" cy="885025"/>
            </a:xfrm>
            <a:custGeom>
              <a:rect b="b" l="l" r="r" t="t"/>
              <a:pathLst>
                <a:path extrusionOk="0" h="35401" w="32073">
                  <a:moveTo>
                    <a:pt x="27435" y="1"/>
                  </a:moveTo>
                  <a:cubicBezTo>
                    <a:pt x="27383" y="1"/>
                    <a:pt x="27345" y="17"/>
                    <a:pt x="27328" y="52"/>
                  </a:cubicBezTo>
                  <a:cubicBezTo>
                    <a:pt x="24819" y="5812"/>
                    <a:pt x="21168" y="10755"/>
                    <a:pt x="17154" y="15474"/>
                  </a:cubicBezTo>
                  <a:cubicBezTo>
                    <a:pt x="17795" y="11164"/>
                    <a:pt x="19932" y="7196"/>
                    <a:pt x="20936" y="2969"/>
                  </a:cubicBezTo>
                  <a:cubicBezTo>
                    <a:pt x="21019" y="2585"/>
                    <a:pt x="20528" y="2191"/>
                    <a:pt x="20169" y="2191"/>
                  </a:cubicBezTo>
                  <a:cubicBezTo>
                    <a:pt x="20008" y="2191"/>
                    <a:pt x="19873" y="2271"/>
                    <a:pt x="19830" y="2467"/>
                  </a:cubicBezTo>
                  <a:cubicBezTo>
                    <a:pt x="19143" y="5366"/>
                    <a:pt x="17944" y="8135"/>
                    <a:pt x="17043" y="10978"/>
                  </a:cubicBezTo>
                  <a:cubicBezTo>
                    <a:pt x="16903" y="10522"/>
                    <a:pt x="16764" y="10086"/>
                    <a:pt x="16634" y="9631"/>
                  </a:cubicBezTo>
                  <a:cubicBezTo>
                    <a:pt x="16346" y="8692"/>
                    <a:pt x="16039" y="7763"/>
                    <a:pt x="16272" y="6760"/>
                  </a:cubicBezTo>
                  <a:cubicBezTo>
                    <a:pt x="16336" y="6490"/>
                    <a:pt x="15747" y="6051"/>
                    <a:pt x="15421" y="6051"/>
                  </a:cubicBezTo>
                  <a:cubicBezTo>
                    <a:pt x="15321" y="6051"/>
                    <a:pt x="15246" y="6092"/>
                    <a:pt x="15222" y="6193"/>
                  </a:cubicBezTo>
                  <a:cubicBezTo>
                    <a:pt x="14999" y="7122"/>
                    <a:pt x="15231" y="7995"/>
                    <a:pt x="15501" y="8887"/>
                  </a:cubicBezTo>
                  <a:cubicBezTo>
                    <a:pt x="15854" y="10086"/>
                    <a:pt x="16225" y="11284"/>
                    <a:pt x="16597" y="12474"/>
                  </a:cubicBezTo>
                  <a:cubicBezTo>
                    <a:pt x="16597" y="12474"/>
                    <a:pt x="16597" y="12492"/>
                    <a:pt x="16615" y="12492"/>
                  </a:cubicBezTo>
                  <a:cubicBezTo>
                    <a:pt x="16216" y="13951"/>
                    <a:pt x="15937" y="15437"/>
                    <a:pt x="15881" y="16980"/>
                  </a:cubicBezTo>
                  <a:cubicBezTo>
                    <a:pt x="14014" y="19116"/>
                    <a:pt x="12091" y="21235"/>
                    <a:pt x="10186" y="23344"/>
                  </a:cubicBezTo>
                  <a:cubicBezTo>
                    <a:pt x="9954" y="18884"/>
                    <a:pt x="10298" y="14415"/>
                    <a:pt x="11190" y="10039"/>
                  </a:cubicBezTo>
                  <a:cubicBezTo>
                    <a:pt x="11261" y="9658"/>
                    <a:pt x="10762" y="9269"/>
                    <a:pt x="10408" y="9269"/>
                  </a:cubicBezTo>
                  <a:cubicBezTo>
                    <a:pt x="10252" y="9269"/>
                    <a:pt x="10124" y="9344"/>
                    <a:pt x="10084" y="9528"/>
                  </a:cubicBezTo>
                  <a:cubicBezTo>
                    <a:pt x="9090" y="14452"/>
                    <a:pt x="8774" y="19497"/>
                    <a:pt x="9164" y="24514"/>
                  </a:cubicBezTo>
                  <a:cubicBezTo>
                    <a:pt x="8003" y="25824"/>
                    <a:pt x="6860" y="27134"/>
                    <a:pt x="5745" y="28472"/>
                  </a:cubicBezTo>
                  <a:cubicBezTo>
                    <a:pt x="4844" y="24161"/>
                    <a:pt x="4509" y="19758"/>
                    <a:pt x="4732" y="15363"/>
                  </a:cubicBezTo>
                  <a:cubicBezTo>
                    <a:pt x="4746" y="15039"/>
                    <a:pt x="4163" y="14639"/>
                    <a:pt x="3852" y="14639"/>
                  </a:cubicBezTo>
                  <a:cubicBezTo>
                    <a:pt x="3744" y="14639"/>
                    <a:pt x="3669" y="14688"/>
                    <a:pt x="3664" y="14806"/>
                  </a:cubicBezTo>
                  <a:cubicBezTo>
                    <a:pt x="3497" y="18076"/>
                    <a:pt x="3636" y="21356"/>
                    <a:pt x="4082" y="24579"/>
                  </a:cubicBezTo>
                  <a:cubicBezTo>
                    <a:pt x="2911" y="22480"/>
                    <a:pt x="1936" y="20296"/>
                    <a:pt x="1155" y="18011"/>
                  </a:cubicBezTo>
                  <a:cubicBezTo>
                    <a:pt x="1061" y="17734"/>
                    <a:pt x="664" y="17527"/>
                    <a:pt x="378" y="17527"/>
                  </a:cubicBezTo>
                  <a:cubicBezTo>
                    <a:pt x="155" y="17527"/>
                    <a:pt x="0" y="17652"/>
                    <a:pt x="106" y="17964"/>
                  </a:cubicBezTo>
                  <a:cubicBezTo>
                    <a:pt x="1193" y="21105"/>
                    <a:pt x="2642" y="24096"/>
                    <a:pt x="4426" y="26893"/>
                  </a:cubicBezTo>
                  <a:cubicBezTo>
                    <a:pt x="4444" y="26902"/>
                    <a:pt x="4444" y="26911"/>
                    <a:pt x="4454" y="26911"/>
                  </a:cubicBezTo>
                  <a:cubicBezTo>
                    <a:pt x="4602" y="27738"/>
                    <a:pt x="4779" y="28575"/>
                    <a:pt x="4974" y="29401"/>
                  </a:cubicBezTo>
                  <a:cubicBezTo>
                    <a:pt x="3590" y="31092"/>
                    <a:pt x="2270" y="32820"/>
                    <a:pt x="1035" y="34623"/>
                  </a:cubicBezTo>
                  <a:cubicBezTo>
                    <a:pt x="892" y="34845"/>
                    <a:pt x="1604" y="35400"/>
                    <a:pt x="1924" y="35400"/>
                  </a:cubicBezTo>
                  <a:cubicBezTo>
                    <a:pt x="1979" y="35400"/>
                    <a:pt x="2022" y="35384"/>
                    <a:pt x="2047" y="35348"/>
                  </a:cubicBezTo>
                  <a:cubicBezTo>
                    <a:pt x="2921" y="34084"/>
                    <a:pt x="3841" y="32839"/>
                    <a:pt x="4779" y="31631"/>
                  </a:cubicBezTo>
                  <a:cubicBezTo>
                    <a:pt x="4835" y="31668"/>
                    <a:pt x="4881" y="31687"/>
                    <a:pt x="4918" y="31696"/>
                  </a:cubicBezTo>
                  <a:cubicBezTo>
                    <a:pt x="6691" y="32091"/>
                    <a:pt x="8468" y="32259"/>
                    <a:pt x="10241" y="32259"/>
                  </a:cubicBezTo>
                  <a:cubicBezTo>
                    <a:pt x="15270" y="32259"/>
                    <a:pt x="20274" y="30908"/>
                    <a:pt x="25117" y="29541"/>
                  </a:cubicBezTo>
                  <a:cubicBezTo>
                    <a:pt x="25319" y="29470"/>
                    <a:pt x="24615" y="28744"/>
                    <a:pt x="24255" y="28744"/>
                  </a:cubicBezTo>
                  <a:cubicBezTo>
                    <a:pt x="24234" y="28744"/>
                    <a:pt x="24215" y="28746"/>
                    <a:pt x="24197" y="28751"/>
                  </a:cubicBezTo>
                  <a:cubicBezTo>
                    <a:pt x="19425" y="30094"/>
                    <a:pt x="14446" y="31464"/>
                    <a:pt x="9460" y="31464"/>
                  </a:cubicBezTo>
                  <a:cubicBezTo>
                    <a:pt x="8029" y="31464"/>
                    <a:pt x="6597" y="31351"/>
                    <a:pt x="5169" y="31092"/>
                  </a:cubicBezTo>
                  <a:cubicBezTo>
                    <a:pt x="5420" y="30786"/>
                    <a:pt x="5671" y="30479"/>
                    <a:pt x="5912" y="30163"/>
                  </a:cubicBezTo>
                  <a:cubicBezTo>
                    <a:pt x="6005" y="30154"/>
                    <a:pt x="6070" y="30107"/>
                    <a:pt x="6052" y="29996"/>
                  </a:cubicBezTo>
                  <a:cubicBezTo>
                    <a:pt x="6925" y="28928"/>
                    <a:pt x="7817" y="27868"/>
                    <a:pt x="8728" y="26819"/>
                  </a:cubicBezTo>
                  <a:cubicBezTo>
                    <a:pt x="11598" y="26577"/>
                    <a:pt x="14367" y="25917"/>
                    <a:pt x="17089" y="25044"/>
                  </a:cubicBezTo>
                  <a:cubicBezTo>
                    <a:pt x="18423" y="25243"/>
                    <a:pt x="19771" y="25343"/>
                    <a:pt x="21124" y="25343"/>
                  </a:cubicBezTo>
                  <a:cubicBezTo>
                    <a:pt x="21664" y="25343"/>
                    <a:pt x="22206" y="25327"/>
                    <a:pt x="22747" y="25295"/>
                  </a:cubicBezTo>
                  <a:cubicBezTo>
                    <a:pt x="23228" y="25276"/>
                    <a:pt x="22394" y="24449"/>
                    <a:pt x="22038" y="24449"/>
                  </a:cubicBezTo>
                  <a:cubicBezTo>
                    <a:pt x="22036" y="24449"/>
                    <a:pt x="22034" y="24449"/>
                    <a:pt x="22032" y="24449"/>
                  </a:cubicBezTo>
                  <a:cubicBezTo>
                    <a:pt x="21498" y="24477"/>
                    <a:pt x="20968" y="24491"/>
                    <a:pt x="20440" y="24491"/>
                  </a:cubicBezTo>
                  <a:cubicBezTo>
                    <a:pt x="19911" y="24491"/>
                    <a:pt x="19384" y="24477"/>
                    <a:pt x="18855" y="24449"/>
                  </a:cubicBezTo>
                  <a:cubicBezTo>
                    <a:pt x="20899" y="23734"/>
                    <a:pt x="22915" y="22916"/>
                    <a:pt x="24912" y="22108"/>
                  </a:cubicBezTo>
                  <a:cubicBezTo>
                    <a:pt x="25308" y="21948"/>
                    <a:pt x="24621" y="21248"/>
                    <a:pt x="24178" y="21248"/>
                  </a:cubicBezTo>
                  <a:cubicBezTo>
                    <a:pt x="24131" y="21248"/>
                    <a:pt x="24088" y="21255"/>
                    <a:pt x="24048" y="21272"/>
                  </a:cubicBezTo>
                  <a:cubicBezTo>
                    <a:pt x="19384" y="23158"/>
                    <a:pt x="14674" y="25035"/>
                    <a:pt x="9675" y="25732"/>
                  </a:cubicBezTo>
                  <a:cubicBezTo>
                    <a:pt x="9833" y="25564"/>
                    <a:pt x="9973" y="25406"/>
                    <a:pt x="10121" y="25230"/>
                  </a:cubicBezTo>
                  <a:cubicBezTo>
                    <a:pt x="10177" y="25202"/>
                    <a:pt x="10233" y="25146"/>
                    <a:pt x="10261" y="25081"/>
                  </a:cubicBezTo>
                  <a:cubicBezTo>
                    <a:pt x="11580" y="23595"/>
                    <a:pt x="12927" y="22108"/>
                    <a:pt x="14265" y="20622"/>
                  </a:cubicBezTo>
                  <a:cubicBezTo>
                    <a:pt x="14274" y="20622"/>
                    <a:pt x="14302" y="20622"/>
                    <a:pt x="14311" y="20603"/>
                  </a:cubicBezTo>
                  <a:cubicBezTo>
                    <a:pt x="18966" y="19181"/>
                    <a:pt x="23500" y="17351"/>
                    <a:pt x="27839" y="15149"/>
                  </a:cubicBezTo>
                  <a:cubicBezTo>
                    <a:pt x="28303" y="14913"/>
                    <a:pt x="27681" y="14233"/>
                    <a:pt x="27195" y="14233"/>
                  </a:cubicBezTo>
                  <a:cubicBezTo>
                    <a:pt x="27127" y="14233"/>
                    <a:pt x="27062" y="14246"/>
                    <a:pt x="27003" y="14276"/>
                  </a:cubicBezTo>
                  <a:cubicBezTo>
                    <a:pt x="25182" y="15205"/>
                    <a:pt x="23323" y="16069"/>
                    <a:pt x="21428" y="16859"/>
                  </a:cubicBezTo>
                  <a:cubicBezTo>
                    <a:pt x="23240" y="14973"/>
                    <a:pt x="25228" y="13263"/>
                    <a:pt x="27365" y="11767"/>
                  </a:cubicBezTo>
                  <a:cubicBezTo>
                    <a:pt x="27735" y="11510"/>
                    <a:pt x="27081" y="10883"/>
                    <a:pt x="26663" y="10883"/>
                  </a:cubicBezTo>
                  <a:cubicBezTo>
                    <a:pt x="26599" y="10883"/>
                    <a:pt x="26540" y="10898"/>
                    <a:pt x="26492" y="10931"/>
                  </a:cubicBezTo>
                  <a:cubicBezTo>
                    <a:pt x="23649" y="12929"/>
                    <a:pt x="21075" y="15261"/>
                    <a:pt x="18808" y="17909"/>
                  </a:cubicBezTo>
                  <a:cubicBezTo>
                    <a:pt x="17786" y="18308"/>
                    <a:pt x="16736" y="18670"/>
                    <a:pt x="15696" y="19014"/>
                  </a:cubicBezTo>
                  <a:cubicBezTo>
                    <a:pt x="17563" y="16905"/>
                    <a:pt x="19403" y="14768"/>
                    <a:pt x="21122" y="12557"/>
                  </a:cubicBezTo>
                  <a:cubicBezTo>
                    <a:pt x="21122" y="12557"/>
                    <a:pt x="21131" y="12557"/>
                    <a:pt x="21131" y="12548"/>
                  </a:cubicBezTo>
                  <a:cubicBezTo>
                    <a:pt x="24234" y="9473"/>
                    <a:pt x="27765" y="6890"/>
                    <a:pt x="31620" y="4855"/>
                  </a:cubicBezTo>
                  <a:cubicBezTo>
                    <a:pt x="32073" y="4613"/>
                    <a:pt x="31457" y="3942"/>
                    <a:pt x="30984" y="3942"/>
                  </a:cubicBezTo>
                  <a:cubicBezTo>
                    <a:pt x="30913" y="3942"/>
                    <a:pt x="30845" y="3957"/>
                    <a:pt x="30784" y="3991"/>
                  </a:cubicBezTo>
                  <a:cubicBezTo>
                    <a:pt x="28480" y="5208"/>
                    <a:pt x="26297" y="6611"/>
                    <a:pt x="24262" y="8200"/>
                  </a:cubicBezTo>
                  <a:cubicBezTo>
                    <a:pt x="25813" y="5858"/>
                    <a:pt x="27207" y="3396"/>
                    <a:pt x="28341" y="767"/>
                  </a:cubicBezTo>
                  <a:cubicBezTo>
                    <a:pt x="28459" y="491"/>
                    <a:pt x="27727" y="1"/>
                    <a:pt x="2743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1"/>
            <p:cNvSpPr/>
            <p:nvPr/>
          </p:nvSpPr>
          <p:spPr>
            <a:xfrm>
              <a:off x="3332425" y="1690800"/>
              <a:ext cx="796025" cy="886625"/>
            </a:xfrm>
            <a:custGeom>
              <a:rect b="b" l="l" r="r" t="t"/>
              <a:pathLst>
                <a:path extrusionOk="0" h="35465" w="31841">
                  <a:moveTo>
                    <a:pt x="27380" y="168"/>
                  </a:moveTo>
                  <a:cubicBezTo>
                    <a:pt x="27375" y="171"/>
                    <a:pt x="27371" y="172"/>
                    <a:pt x="27369" y="172"/>
                  </a:cubicBezTo>
                  <a:cubicBezTo>
                    <a:pt x="27366" y="172"/>
                    <a:pt x="27370" y="169"/>
                    <a:pt x="27380" y="168"/>
                  </a:cubicBezTo>
                  <a:close/>
                  <a:moveTo>
                    <a:pt x="22309" y="24701"/>
                  </a:moveTo>
                  <a:lnTo>
                    <a:pt x="22309" y="24701"/>
                  </a:lnTo>
                  <a:cubicBezTo>
                    <a:pt x="22385" y="24753"/>
                    <a:pt x="22450" y="24816"/>
                    <a:pt x="22522" y="24872"/>
                  </a:cubicBezTo>
                  <a:cubicBezTo>
                    <a:pt x="22606" y="24946"/>
                    <a:pt x="22671" y="25020"/>
                    <a:pt x="22745" y="25113"/>
                  </a:cubicBezTo>
                  <a:cubicBezTo>
                    <a:pt x="22782" y="25160"/>
                    <a:pt x="22801" y="25206"/>
                    <a:pt x="22810" y="25271"/>
                  </a:cubicBezTo>
                  <a:cubicBezTo>
                    <a:pt x="22818" y="25281"/>
                    <a:pt x="22821" y="25296"/>
                    <a:pt x="22821" y="25312"/>
                  </a:cubicBezTo>
                  <a:lnTo>
                    <a:pt x="22821" y="25312"/>
                  </a:lnTo>
                  <a:cubicBezTo>
                    <a:pt x="22827" y="25292"/>
                    <a:pt x="22824" y="25268"/>
                    <a:pt x="22819" y="25243"/>
                  </a:cubicBezTo>
                  <a:cubicBezTo>
                    <a:pt x="22801" y="25197"/>
                    <a:pt x="22782" y="25150"/>
                    <a:pt x="22745" y="25104"/>
                  </a:cubicBezTo>
                  <a:cubicBezTo>
                    <a:pt x="22689" y="25020"/>
                    <a:pt x="22615" y="24937"/>
                    <a:pt x="22541" y="24872"/>
                  </a:cubicBezTo>
                  <a:cubicBezTo>
                    <a:pt x="22466" y="24805"/>
                    <a:pt x="22391" y="24746"/>
                    <a:pt x="22309" y="24701"/>
                  </a:cubicBezTo>
                  <a:close/>
                  <a:moveTo>
                    <a:pt x="24212" y="28805"/>
                  </a:moveTo>
                  <a:lnTo>
                    <a:pt x="24212" y="28805"/>
                  </a:lnTo>
                  <a:cubicBezTo>
                    <a:pt x="24200" y="28806"/>
                    <a:pt x="24188" y="28808"/>
                    <a:pt x="24176" y="28811"/>
                  </a:cubicBezTo>
                  <a:cubicBezTo>
                    <a:pt x="24188" y="28808"/>
                    <a:pt x="24200" y="28806"/>
                    <a:pt x="24212" y="28805"/>
                  </a:cubicBezTo>
                  <a:close/>
                  <a:moveTo>
                    <a:pt x="24245" y="28803"/>
                  </a:moveTo>
                  <a:cubicBezTo>
                    <a:pt x="24234" y="28803"/>
                    <a:pt x="24223" y="28803"/>
                    <a:pt x="24212" y="28805"/>
                  </a:cubicBezTo>
                  <a:lnTo>
                    <a:pt x="24212" y="28805"/>
                  </a:lnTo>
                  <a:cubicBezTo>
                    <a:pt x="24222" y="28804"/>
                    <a:pt x="24231" y="28803"/>
                    <a:pt x="24241" y="28803"/>
                  </a:cubicBezTo>
                  <a:cubicBezTo>
                    <a:pt x="24329" y="28803"/>
                    <a:pt x="24413" y="28848"/>
                    <a:pt x="24473" y="28923"/>
                  </a:cubicBezTo>
                  <a:cubicBezTo>
                    <a:pt x="24585" y="28988"/>
                    <a:pt x="24678" y="29053"/>
                    <a:pt x="24752" y="29127"/>
                  </a:cubicBezTo>
                  <a:cubicBezTo>
                    <a:pt x="24835" y="29192"/>
                    <a:pt x="24919" y="29276"/>
                    <a:pt x="24984" y="29368"/>
                  </a:cubicBezTo>
                  <a:cubicBezTo>
                    <a:pt x="25021" y="29415"/>
                    <a:pt x="25058" y="29461"/>
                    <a:pt x="25077" y="29517"/>
                  </a:cubicBezTo>
                  <a:cubicBezTo>
                    <a:pt x="25093" y="29542"/>
                    <a:pt x="25103" y="29566"/>
                    <a:pt x="25098" y="29591"/>
                  </a:cubicBezTo>
                  <a:lnTo>
                    <a:pt x="25098" y="29591"/>
                  </a:lnTo>
                  <a:cubicBezTo>
                    <a:pt x="25109" y="29585"/>
                    <a:pt x="25119" y="29576"/>
                    <a:pt x="25123" y="29564"/>
                  </a:cubicBezTo>
                  <a:cubicBezTo>
                    <a:pt x="25142" y="29545"/>
                    <a:pt x="25123" y="29508"/>
                    <a:pt x="25114" y="29480"/>
                  </a:cubicBezTo>
                  <a:cubicBezTo>
                    <a:pt x="25096" y="29424"/>
                    <a:pt x="25058" y="29378"/>
                    <a:pt x="25021" y="29331"/>
                  </a:cubicBezTo>
                  <a:cubicBezTo>
                    <a:pt x="24938" y="29248"/>
                    <a:pt x="24863" y="29155"/>
                    <a:pt x="24780" y="29090"/>
                  </a:cubicBezTo>
                  <a:cubicBezTo>
                    <a:pt x="24696" y="29015"/>
                    <a:pt x="24603" y="28950"/>
                    <a:pt x="24501" y="28895"/>
                  </a:cubicBezTo>
                  <a:cubicBezTo>
                    <a:pt x="24427" y="28843"/>
                    <a:pt x="24335" y="28803"/>
                    <a:pt x="24245" y="28803"/>
                  </a:cubicBezTo>
                  <a:close/>
                  <a:moveTo>
                    <a:pt x="24172" y="28812"/>
                  </a:moveTo>
                  <a:lnTo>
                    <a:pt x="24172" y="28812"/>
                  </a:lnTo>
                  <a:cubicBezTo>
                    <a:pt x="22678" y="29233"/>
                    <a:pt x="21181" y="29649"/>
                    <a:pt x="19665" y="30034"/>
                  </a:cubicBezTo>
                  <a:lnTo>
                    <a:pt x="19665" y="30034"/>
                  </a:lnTo>
                  <a:cubicBezTo>
                    <a:pt x="21173" y="29653"/>
                    <a:pt x="22674" y="29234"/>
                    <a:pt x="24172" y="28812"/>
                  </a:cubicBezTo>
                  <a:close/>
                  <a:moveTo>
                    <a:pt x="17040" y="25123"/>
                  </a:moveTo>
                  <a:cubicBezTo>
                    <a:pt x="14337" y="25996"/>
                    <a:pt x="11540" y="26656"/>
                    <a:pt x="8688" y="26906"/>
                  </a:cubicBezTo>
                  <a:lnTo>
                    <a:pt x="8679" y="26906"/>
                  </a:lnTo>
                  <a:lnTo>
                    <a:pt x="6012" y="30075"/>
                  </a:lnTo>
                  <a:cubicBezTo>
                    <a:pt x="6012" y="30075"/>
                    <a:pt x="6012" y="30076"/>
                    <a:pt x="6013" y="30077"/>
                  </a:cubicBezTo>
                  <a:lnTo>
                    <a:pt x="6013" y="30077"/>
                  </a:lnTo>
                  <a:lnTo>
                    <a:pt x="8660" y="26962"/>
                  </a:lnTo>
                  <a:lnTo>
                    <a:pt x="8641" y="26962"/>
                  </a:lnTo>
                  <a:cubicBezTo>
                    <a:pt x="11493" y="26730"/>
                    <a:pt x="14288" y="26071"/>
                    <a:pt x="17000" y="25198"/>
                  </a:cubicBezTo>
                  <a:lnTo>
                    <a:pt x="17000" y="25198"/>
                  </a:lnTo>
                  <a:cubicBezTo>
                    <a:pt x="18333" y="25389"/>
                    <a:pt x="19689" y="25498"/>
                    <a:pt x="21045" y="25498"/>
                  </a:cubicBezTo>
                  <a:cubicBezTo>
                    <a:pt x="21398" y="25498"/>
                    <a:pt x="21751" y="25491"/>
                    <a:pt x="22104" y="25476"/>
                  </a:cubicBezTo>
                  <a:lnTo>
                    <a:pt x="22429" y="25466"/>
                  </a:lnTo>
                  <a:lnTo>
                    <a:pt x="22596" y="25448"/>
                  </a:lnTo>
                  <a:cubicBezTo>
                    <a:pt x="22643" y="25448"/>
                    <a:pt x="22699" y="25448"/>
                    <a:pt x="22754" y="25429"/>
                  </a:cubicBezTo>
                  <a:cubicBezTo>
                    <a:pt x="22795" y="25416"/>
                    <a:pt x="22821" y="25357"/>
                    <a:pt x="22821" y="25312"/>
                  </a:cubicBezTo>
                  <a:lnTo>
                    <a:pt x="22821" y="25312"/>
                  </a:lnTo>
                  <a:cubicBezTo>
                    <a:pt x="22816" y="25331"/>
                    <a:pt x="22804" y="25346"/>
                    <a:pt x="22782" y="25355"/>
                  </a:cubicBezTo>
                  <a:cubicBezTo>
                    <a:pt x="22736" y="25383"/>
                    <a:pt x="22689" y="25383"/>
                    <a:pt x="22634" y="25383"/>
                  </a:cubicBezTo>
                  <a:lnTo>
                    <a:pt x="22466" y="25392"/>
                  </a:lnTo>
                  <a:lnTo>
                    <a:pt x="22141" y="25401"/>
                  </a:lnTo>
                  <a:cubicBezTo>
                    <a:pt x="21779" y="25417"/>
                    <a:pt x="21416" y="25425"/>
                    <a:pt x="21052" y="25425"/>
                  </a:cubicBezTo>
                  <a:cubicBezTo>
                    <a:pt x="19715" y="25425"/>
                    <a:pt x="18369" y="25320"/>
                    <a:pt x="17040" y="25123"/>
                  </a:cubicBezTo>
                  <a:close/>
                  <a:moveTo>
                    <a:pt x="6013" y="30077"/>
                  </a:moveTo>
                  <a:lnTo>
                    <a:pt x="5975" y="30121"/>
                  </a:lnTo>
                  <a:lnTo>
                    <a:pt x="5975" y="30112"/>
                  </a:lnTo>
                  <a:cubicBezTo>
                    <a:pt x="5975" y="30146"/>
                    <a:pt x="5975" y="30180"/>
                    <a:pt x="5960" y="30214"/>
                  </a:cubicBezTo>
                  <a:lnTo>
                    <a:pt x="5960" y="30214"/>
                  </a:lnTo>
                  <a:cubicBezTo>
                    <a:pt x="5970" y="30208"/>
                    <a:pt x="5978" y="30198"/>
                    <a:pt x="5984" y="30186"/>
                  </a:cubicBezTo>
                  <a:cubicBezTo>
                    <a:pt x="6012" y="30159"/>
                    <a:pt x="6021" y="30122"/>
                    <a:pt x="6013" y="30077"/>
                  </a:cubicBezTo>
                  <a:close/>
                  <a:moveTo>
                    <a:pt x="5960" y="30214"/>
                  </a:moveTo>
                  <a:lnTo>
                    <a:pt x="5960" y="30214"/>
                  </a:lnTo>
                  <a:cubicBezTo>
                    <a:pt x="5940" y="30228"/>
                    <a:pt x="5913" y="30233"/>
                    <a:pt x="5882" y="30233"/>
                  </a:cubicBezTo>
                  <a:lnTo>
                    <a:pt x="5823" y="30306"/>
                  </a:lnTo>
                  <a:lnTo>
                    <a:pt x="5823" y="30306"/>
                  </a:lnTo>
                  <a:cubicBezTo>
                    <a:pt x="5864" y="30303"/>
                    <a:pt x="5905" y="30284"/>
                    <a:pt x="5938" y="30251"/>
                  </a:cubicBezTo>
                  <a:cubicBezTo>
                    <a:pt x="5948" y="30239"/>
                    <a:pt x="5955" y="30227"/>
                    <a:pt x="5960" y="30214"/>
                  </a:cubicBezTo>
                  <a:close/>
                  <a:moveTo>
                    <a:pt x="5823" y="30306"/>
                  </a:moveTo>
                  <a:cubicBezTo>
                    <a:pt x="5818" y="30307"/>
                    <a:pt x="5813" y="30307"/>
                    <a:pt x="5808" y="30307"/>
                  </a:cubicBezTo>
                  <a:lnTo>
                    <a:pt x="5823" y="30307"/>
                  </a:lnTo>
                  <a:lnTo>
                    <a:pt x="5823" y="30306"/>
                  </a:lnTo>
                  <a:close/>
                  <a:moveTo>
                    <a:pt x="5823" y="30307"/>
                  </a:moveTo>
                  <a:lnTo>
                    <a:pt x="5139" y="31162"/>
                  </a:lnTo>
                  <a:lnTo>
                    <a:pt x="5133" y="31174"/>
                  </a:lnTo>
                  <a:lnTo>
                    <a:pt x="5826" y="30307"/>
                  </a:lnTo>
                  <a:close/>
                  <a:moveTo>
                    <a:pt x="19665" y="30034"/>
                  </a:moveTo>
                  <a:lnTo>
                    <a:pt x="19665" y="30034"/>
                  </a:lnTo>
                  <a:cubicBezTo>
                    <a:pt x="18050" y="30441"/>
                    <a:pt x="16425" y="30804"/>
                    <a:pt x="14783" y="31078"/>
                  </a:cubicBezTo>
                  <a:cubicBezTo>
                    <a:pt x="13185" y="31329"/>
                    <a:pt x="11587" y="31505"/>
                    <a:pt x="9970" y="31543"/>
                  </a:cubicBezTo>
                  <a:cubicBezTo>
                    <a:pt x="9810" y="31545"/>
                    <a:pt x="9650" y="31547"/>
                    <a:pt x="9490" y="31547"/>
                  </a:cubicBezTo>
                  <a:cubicBezTo>
                    <a:pt x="8035" y="31547"/>
                    <a:pt x="6588" y="31431"/>
                    <a:pt x="5148" y="31180"/>
                  </a:cubicBezTo>
                  <a:lnTo>
                    <a:pt x="5130" y="31180"/>
                  </a:lnTo>
                  <a:lnTo>
                    <a:pt x="5133" y="31174"/>
                  </a:lnTo>
                  <a:lnTo>
                    <a:pt x="5094" y="31223"/>
                  </a:lnTo>
                  <a:lnTo>
                    <a:pt x="5094" y="31223"/>
                  </a:lnTo>
                  <a:cubicBezTo>
                    <a:pt x="5084" y="31221"/>
                    <a:pt x="5074" y="31219"/>
                    <a:pt x="5065" y="31217"/>
                  </a:cubicBezTo>
                  <a:lnTo>
                    <a:pt x="5065" y="31217"/>
                  </a:lnTo>
                  <a:lnTo>
                    <a:pt x="5083" y="31236"/>
                  </a:lnTo>
                  <a:lnTo>
                    <a:pt x="5094" y="31223"/>
                  </a:lnTo>
                  <a:lnTo>
                    <a:pt x="5094" y="31223"/>
                  </a:lnTo>
                  <a:cubicBezTo>
                    <a:pt x="6515" y="31477"/>
                    <a:pt x="7943" y="31584"/>
                    <a:pt x="9372" y="31584"/>
                  </a:cubicBezTo>
                  <a:cubicBezTo>
                    <a:pt x="9540" y="31584"/>
                    <a:pt x="9709" y="31583"/>
                    <a:pt x="9877" y="31580"/>
                  </a:cubicBezTo>
                  <a:cubicBezTo>
                    <a:pt x="11494" y="31552"/>
                    <a:pt x="13092" y="31385"/>
                    <a:pt x="14681" y="31134"/>
                  </a:cubicBezTo>
                  <a:cubicBezTo>
                    <a:pt x="16379" y="30826"/>
                    <a:pt x="18033" y="30448"/>
                    <a:pt x="19665" y="30034"/>
                  </a:cubicBezTo>
                  <a:close/>
                  <a:moveTo>
                    <a:pt x="4739" y="31673"/>
                  </a:moveTo>
                  <a:cubicBezTo>
                    <a:pt x="4743" y="31675"/>
                    <a:pt x="4748" y="31678"/>
                    <a:pt x="4752" y="31680"/>
                  </a:cubicBezTo>
                  <a:lnTo>
                    <a:pt x="4752" y="31680"/>
                  </a:lnTo>
                  <a:cubicBezTo>
                    <a:pt x="4754" y="31678"/>
                    <a:pt x="4756" y="31675"/>
                    <a:pt x="4758" y="31673"/>
                  </a:cubicBezTo>
                  <a:close/>
                  <a:moveTo>
                    <a:pt x="27390" y="0"/>
                  </a:moveTo>
                  <a:cubicBezTo>
                    <a:pt x="27344" y="0"/>
                    <a:pt x="27260" y="9"/>
                    <a:pt x="27214" y="93"/>
                  </a:cubicBezTo>
                  <a:cubicBezTo>
                    <a:pt x="27195" y="140"/>
                    <a:pt x="27195" y="158"/>
                    <a:pt x="27167" y="195"/>
                  </a:cubicBezTo>
                  <a:lnTo>
                    <a:pt x="27075" y="390"/>
                  </a:lnTo>
                  <a:lnTo>
                    <a:pt x="26889" y="799"/>
                  </a:lnTo>
                  <a:cubicBezTo>
                    <a:pt x="26387" y="1877"/>
                    <a:pt x="25867" y="2936"/>
                    <a:pt x="25291" y="3967"/>
                  </a:cubicBezTo>
                  <a:cubicBezTo>
                    <a:pt x="24148" y="6039"/>
                    <a:pt x="22847" y="8018"/>
                    <a:pt x="21454" y="9941"/>
                  </a:cubicBezTo>
                  <a:cubicBezTo>
                    <a:pt x="20131" y="11749"/>
                    <a:pt x="18724" y="13498"/>
                    <a:pt x="17274" y="15221"/>
                  </a:cubicBezTo>
                  <a:lnTo>
                    <a:pt x="17274" y="15221"/>
                  </a:lnTo>
                  <a:cubicBezTo>
                    <a:pt x="17580" y="13396"/>
                    <a:pt x="18149" y="11620"/>
                    <a:pt x="18759" y="9876"/>
                  </a:cubicBezTo>
                  <a:cubicBezTo>
                    <a:pt x="19419" y="8009"/>
                    <a:pt x="20144" y="6160"/>
                    <a:pt x="20673" y="4255"/>
                  </a:cubicBezTo>
                  <a:cubicBezTo>
                    <a:pt x="20747" y="4014"/>
                    <a:pt x="20813" y="3782"/>
                    <a:pt x="20878" y="3540"/>
                  </a:cubicBezTo>
                  <a:lnTo>
                    <a:pt x="20970" y="3178"/>
                  </a:lnTo>
                  <a:lnTo>
                    <a:pt x="20989" y="3085"/>
                  </a:lnTo>
                  <a:cubicBezTo>
                    <a:pt x="20989" y="3048"/>
                    <a:pt x="20998" y="3001"/>
                    <a:pt x="20998" y="2973"/>
                  </a:cubicBezTo>
                  <a:cubicBezTo>
                    <a:pt x="20998" y="2890"/>
                    <a:pt x="20989" y="2815"/>
                    <a:pt x="20970" y="2750"/>
                  </a:cubicBezTo>
                  <a:cubicBezTo>
                    <a:pt x="20859" y="2472"/>
                    <a:pt x="20627" y="2304"/>
                    <a:pt x="20376" y="2211"/>
                  </a:cubicBezTo>
                  <a:cubicBezTo>
                    <a:pt x="20306" y="2186"/>
                    <a:pt x="20230" y="2169"/>
                    <a:pt x="20151" y="2169"/>
                  </a:cubicBezTo>
                  <a:cubicBezTo>
                    <a:pt x="20085" y="2169"/>
                    <a:pt x="20017" y="2182"/>
                    <a:pt x="19948" y="2211"/>
                  </a:cubicBezTo>
                  <a:cubicBezTo>
                    <a:pt x="19902" y="2239"/>
                    <a:pt x="19874" y="2258"/>
                    <a:pt x="19837" y="2286"/>
                  </a:cubicBezTo>
                  <a:cubicBezTo>
                    <a:pt x="19818" y="2304"/>
                    <a:pt x="19791" y="2341"/>
                    <a:pt x="19772" y="2379"/>
                  </a:cubicBezTo>
                  <a:cubicBezTo>
                    <a:pt x="19735" y="2444"/>
                    <a:pt x="19716" y="2518"/>
                    <a:pt x="19698" y="2574"/>
                  </a:cubicBezTo>
                  <a:cubicBezTo>
                    <a:pt x="19465" y="3540"/>
                    <a:pt x="19196" y="4478"/>
                    <a:pt x="18880" y="5417"/>
                  </a:cubicBezTo>
                  <a:cubicBezTo>
                    <a:pt x="18295" y="7215"/>
                    <a:pt x="17610" y="8962"/>
                    <a:pt x="17024" y="10763"/>
                  </a:cubicBezTo>
                  <a:lnTo>
                    <a:pt x="17024" y="10763"/>
                  </a:lnTo>
                  <a:lnTo>
                    <a:pt x="16650" y="9551"/>
                  </a:lnTo>
                  <a:cubicBezTo>
                    <a:pt x="16502" y="9068"/>
                    <a:pt x="16344" y="8576"/>
                    <a:pt x="16279" y="8083"/>
                  </a:cubicBezTo>
                  <a:cubicBezTo>
                    <a:pt x="16241" y="7823"/>
                    <a:pt x="16232" y="7572"/>
                    <a:pt x="16251" y="7321"/>
                  </a:cubicBezTo>
                  <a:cubicBezTo>
                    <a:pt x="16251" y="7201"/>
                    <a:pt x="16279" y="7080"/>
                    <a:pt x="16297" y="6950"/>
                  </a:cubicBezTo>
                  <a:lnTo>
                    <a:pt x="16325" y="6857"/>
                  </a:lnTo>
                  <a:cubicBezTo>
                    <a:pt x="16325" y="6829"/>
                    <a:pt x="16334" y="6764"/>
                    <a:pt x="16325" y="6736"/>
                  </a:cubicBezTo>
                  <a:cubicBezTo>
                    <a:pt x="16325" y="6690"/>
                    <a:pt x="16316" y="6652"/>
                    <a:pt x="16288" y="6615"/>
                  </a:cubicBezTo>
                  <a:cubicBezTo>
                    <a:pt x="16279" y="6578"/>
                    <a:pt x="16251" y="6550"/>
                    <a:pt x="16232" y="6522"/>
                  </a:cubicBezTo>
                  <a:cubicBezTo>
                    <a:pt x="16056" y="6299"/>
                    <a:pt x="15823" y="6151"/>
                    <a:pt x="15554" y="6067"/>
                  </a:cubicBezTo>
                  <a:cubicBezTo>
                    <a:pt x="15506" y="6053"/>
                    <a:pt x="15454" y="6045"/>
                    <a:pt x="15400" y="6045"/>
                  </a:cubicBezTo>
                  <a:cubicBezTo>
                    <a:pt x="15380" y="6045"/>
                    <a:pt x="15360" y="6046"/>
                    <a:pt x="15340" y="6049"/>
                  </a:cubicBezTo>
                  <a:cubicBezTo>
                    <a:pt x="15294" y="6049"/>
                    <a:pt x="15247" y="6067"/>
                    <a:pt x="15210" y="6095"/>
                  </a:cubicBezTo>
                  <a:cubicBezTo>
                    <a:pt x="15182" y="6104"/>
                    <a:pt x="15164" y="6114"/>
                    <a:pt x="15154" y="6141"/>
                  </a:cubicBezTo>
                  <a:cubicBezTo>
                    <a:pt x="15127" y="6151"/>
                    <a:pt x="15127" y="6179"/>
                    <a:pt x="15117" y="6197"/>
                  </a:cubicBezTo>
                  <a:cubicBezTo>
                    <a:pt x="15071" y="6337"/>
                    <a:pt x="15061" y="6457"/>
                    <a:pt x="15034" y="6597"/>
                  </a:cubicBezTo>
                  <a:cubicBezTo>
                    <a:pt x="14969" y="7117"/>
                    <a:pt x="15034" y="7647"/>
                    <a:pt x="15154" y="8148"/>
                  </a:cubicBezTo>
                  <a:cubicBezTo>
                    <a:pt x="15266" y="8659"/>
                    <a:pt x="15433" y="9152"/>
                    <a:pt x="15582" y="9635"/>
                  </a:cubicBezTo>
                  <a:lnTo>
                    <a:pt x="16476" y="12568"/>
                  </a:lnTo>
                  <a:lnTo>
                    <a:pt x="16476" y="12568"/>
                  </a:lnTo>
                  <a:cubicBezTo>
                    <a:pt x="16092" y="14019"/>
                    <a:pt x="15817" y="15516"/>
                    <a:pt x="15759" y="17022"/>
                  </a:cubicBezTo>
                  <a:lnTo>
                    <a:pt x="15759" y="17022"/>
                  </a:lnTo>
                  <a:lnTo>
                    <a:pt x="10204" y="23250"/>
                  </a:lnTo>
                  <a:lnTo>
                    <a:pt x="10204" y="23250"/>
                  </a:lnTo>
                  <a:cubicBezTo>
                    <a:pt x="10093" y="20796"/>
                    <a:pt x="10142" y="18342"/>
                    <a:pt x="10351" y="15897"/>
                  </a:cubicBezTo>
                  <a:cubicBezTo>
                    <a:pt x="10472" y="14652"/>
                    <a:pt x="10630" y="13407"/>
                    <a:pt x="10834" y="12171"/>
                  </a:cubicBezTo>
                  <a:cubicBezTo>
                    <a:pt x="10936" y="11549"/>
                    <a:pt x="11048" y="10935"/>
                    <a:pt x="11169" y="10322"/>
                  </a:cubicBezTo>
                  <a:cubicBezTo>
                    <a:pt x="11187" y="10239"/>
                    <a:pt x="11206" y="10174"/>
                    <a:pt x="11215" y="10090"/>
                  </a:cubicBezTo>
                  <a:cubicBezTo>
                    <a:pt x="11224" y="9997"/>
                    <a:pt x="11215" y="9904"/>
                    <a:pt x="11178" y="9821"/>
                  </a:cubicBezTo>
                  <a:cubicBezTo>
                    <a:pt x="11113" y="9663"/>
                    <a:pt x="10992" y="9533"/>
                    <a:pt x="10853" y="9440"/>
                  </a:cubicBezTo>
                  <a:cubicBezTo>
                    <a:pt x="10723" y="9347"/>
                    <a:pt x="10565" y="9272"/>
                    <a:pt x="10388" y="9263"/>
                  </a:cubicBezTo>
                  <a:cubicBezTo>
                    <a:pt x="10305" y="9263"/>
                    <a:pt x="10212" y="9263"/>
                    <a:pt x="10137" y="9337"/>
                  </a:cubicBezTo>
                  <a:cubicBezTo>
                    <a:pt x="10091" y="9356"/>
                    <a:pt x="10063" y="9403"/>
                    <a:pt x="10044" y="9440"/>
                  </a:cubicBezTo>
                  <a:cubicBezTo>
                    <a:pt x="10017" y="9486"/>
                    <a:pt x="10007" y="9523"/>
                    <a:pt x="9998" y="9570"/>
                  </a:cubicBezTo>
                  <a:cubicBezTo>
                    <a:pt x="8996" y="14489"/>
                    <a:pt x="8679" y="19547"/>
                    <a:pt x="9077" y="24540"/>
                  </a:cubicBezTo>
                  <a:lnTo>
                    <a:pt x="9077" y="24540"/>
                  </a:lnTo>
                  <a:lnTo>
                    <a:pt x="5731" y="28431"/>
                  </a:lnTo>
                  <a:lnTo>
                    <a:pt x="5731" y="28431"/>
                  </a:lnTo>
                  <a:cubicBezTo>
                    <a:pt x="4919" y="24468"/>
                    <a:pt x="4573" y="20415"/>
                    <a:pt x="4693" y="16371"/>
                  </a:cubicBezTo>
                  <a:lnTo>
                    <a:pt x="4730" y="15599"/>
                  </a:lnTo>
                  <a:lnTo>
                    <a:pt x="4739" y="15404"/>
                  </a:lnTo>
                  <a:cubicBezTo>
                    <a:pt x="4739" y="15339"/>
                    <a:pt x="4721" y="15265"/>
                    <a:pt x="4684" y="15209"/>
                  </a:cubicBezTo>
                  <a:cubicBezTo>
                    <a:pt x="4619" y="15088"/>
                    <a:pt x="4526" y="14996"/>
                    <a:pt x="4414" y="14921"/>
                  </a:cubicBezTo>
                  <a:cubicBezTo>
                    <a:pt x="4312" y="14838"/>
                    <a:pt x="4210" y="14763"/>
                    <a:pt x="4080" y="14726"/>
                  </a:cubicBezTo>
                  <a:cubicBezTo>
                    <a:pt x="4015" y="14689"/>
                    <a:pt x="3950" y="14680"/>
                    <a:pt x="3885" y="14661"/>
                  </a:cubicBezTo>
                  <a:cubicBezTo>
                    <a:pt x="3867" y="14658"/>
                    <a:pt x="3847" y="14656"/>
                    <a:pt x="3826" y="14656"/>
                  </a:cubicBezTo>
                  <a:cubicBezTo>
                    <a:pt x="3778" y="14656"/>
                    <a:pt x="3722" y="14666"/>
                    <a:pt x="3671" y="14698"/>
                  </a:cubicBezTo>
                  <a:cubicBezTo>
                    <a:pt x="3606" y="14745"/>
                    <a:pt x="3597" y="14838"/>
                    <a:pt x="3597" y="14893"/>
                  </a:cubicBezTo>
                  <a:lnTo>
                    <a:pt x="3578" y="15079"/>
                  </a:lnTo>
                  <a:lnTo>
                    <a:pt x="3569" y="15469"/>
                  </a:lnTo>
                  <a:cubicBezTo>
                    <a:pt x="3532" y="16482"/>
                    <a:pt x="3522" y="17513"/>
                    <a:pt x="3550" y="18535"/>
                  </a:cubicBezTo>
                  <a:cubicBezTo>
                    <a:pt x="3577" y="20526"/>
                    <a:pt x="3737" y="22517"/>
                    <a:pt x="4002" y="24482"/>
                  </a:cubicBezTo>
                  <a:lnTo>
                    <a:pt x="4002" y="24482"/>
                  </a:lnTo>
                  <a:cubicBezTo>
                    <a:pt x="3271" y="23159"/>
                    <a:pt x="2610" y="21794"/>
                    <a:pt x="2036" y="20403"/>
                  </a:cubicBezTo>
                  <a:cubicBezTo>
                    <a:pt x="1738" y="19669"/>
                    <a:pt x="1460" y="18953"/>
                    <a:pt x="1200" y="18210"/>
                  </a:cubicBezTo>
                  <a:cubicBezTo>
                    <a:pt x="1162" y="18117"/>
                    <a:pt x="1144" y="18006"/>
                    <a:pt x="1088" y="17931"/>
                  </a:cubicBezTo>
                  <a:cubicBezTo>
                    <a:pt x="1023" y="17839"/>
                    <a:pt x="949" y="17774"/>
                    <a:pt x="865" y="17718"/>
                  </a:cubicBezTo>
                  <a:cubicBezTo>
                    <a:pt x="720" y="17629"/>
                    <a:pt x="554" y="17554"/>
                    <a:pt x="379" y="17554"/>
                  </a:cubicBezTo>
                  <a:cubicBezTo>
                    <a:pt x="352" y="17554"/>
                    <a:pt x="325" y="17556"/>
                    <a:pt x="298" y="17560"/>
                  </a:cubicBezTo>
                  <a:cubicBezTo>
                    <a:pt x="187" y="17560"/>
                    <a:pt x="75" y="17616"/>
                    <a:pt x="38" y="17718"/>
                  </a:cubicBezTo>
                  <a:cubicBezTo>
                    <a:pt x="1" y="17820"/>
                    <a:pt x="38" y="17931"/>
                    <a:pt x="66" y="18024"/>
                  </a:cubicBezTo>
                  <a:lnTo>
                    <a:pt x="261" y="18582"/>
                  </a:lnTo>
                  <a:cubicBezTo>
                    <a:pt x="781" y="20050"/>
                    <a:pt x="1395" y="21490"/>
                    <a:pt x="2091" y="22902"/>
                  </a:cubicBezTo>
                  <a:cubicBezTo>
                    <a:pt x="2779" y="24305"/>
                    <a:pt x="3559" y="25671"/>
                    <a:pt x="4405" y="26990"/>
                  </a:cubicBezTo>
                  <a:lnTo>
                    <a:pt x="4405" y="26971"/>
                  </a:lnTo>
                  <a:lnTo>
                    <a:pt x="4921" y="29439"/>
                  </a:lnTo>
                  <a:lnTo>
                    <a:pt x="4921" y="29439"/>
                  </a:lnTo>
                  <a:cubicBezTo>
                    <a:pt x="3603" y="31063"/>
                    <a:pt x="2341" y="32724"/>
                    <a:pt x="1144" y="34451"/>
                  </a:cubicBezTo>
                  <a:lnTo>
                    <a:pt x="1023" y="34618"/>
                  </a:lnTo>
                  <a:cubicBezTo>
                    <a:pt x="1014" y="34646"/>
                    <a:pt x="995" y="34674"/>
                    <a:pt x="977" y="34711"/>
                  </a:cubicBezTo>
                  <a:cubicBezTo>
                    <a:pt x="967" y="34739"/>
                    <a:pt x="967" y="34776"/>
                    <a:pt x="977" y="34813"/>
                  </a:cubicBezTo>
                  <a:cubicBezTo>
                    <a:pt x="1023" y="34943"/>
                    <a:pt x="1134" y="35036"/>
                    <a:pt x="1227" y="35129"/>
                  </a:cubicBezTo>
                  <a:cubicBezTo>
                    <a:pt x="1330" y="35222"/>
                    <a:pt x="1432" y="35296"/>
                    <a:pt x="1553" y="35361"/>
                  </a:cubicBezTo>
                  <a:cubicBezTo>
                    <a:pt x="1656" y="35413"/>
                    <a:pt x="1775" y="35464"/>
                    <a:pt x="1903" y="35464"/>
                  </a:cubicBezTo>
                  <a:cubicBezTo>
                    <a:pt x="1913" y="35464"/>
                    <a:pt x="1923" y="35464"/>
                    <a:pt x="1933" y="35463"/>
                  </a:cubicBezTo>
                  <a:cubicBezTo>
                    <a:pt x="1971" y="35454"/>
                    <a:pt x="1999" y="35435"/>
                    <a:pt x="2026" y="35408"/>
                  </a:cubicBezTo>
                  <a:lnTo>
                    <a:pt x="2082" y="35324"/>
                  </a:lnTo>
                  <a:lnTo>
                    <a:pt x="2203" y="35157"/>
                  </a:lnTo>
                  <a:lnTo>
                    <a:pt x="2417" y="34831"/>
                  </a:lnTo>
                  <a:lnTo>
                    <a:pt x="2872" y="34200"/>
                  </a:lnTo>
                  <a:cubicBezTo>
                    <a:pt x="3470" y="33344"/>
                    <a:pt x="4095" y="32516"/>
                    <a:pt x="4739" y="31697"/>
                  </a:cubicBezTo>
                  <a:lnTo>
                    <a:pt x="4739" y="31697"/>
                  </a:lnTo>
                  <a:cubicBezTo>
                    <a:pt x="4830" y="31757"/>
                    <a:pt x="4947" y="31775"/>
                    <a:pt x="5055" y="31793"/>
                  </a:cubicBezTo>
                  <a:lnTo>
                    <a:pt x="5399" y="31868"/>
                  </a:lnTo>
                  <a:lnTo>
                    <a:pt x="6068" y="31989"/>
                  </a:lnTo>
                  <a:cubicBezTo>
                    <a:pt x="6523" y="32063"/>
                    <a:pt x="6978" y="32119"/>
                    <a:pt x="7424" y="32174"/>
                  </a:cubicBezTo>
                  <a:cubicBezTo>
                    <a:pt x="7880" y="32211"/>
                    <a:pt x="8344" y="32258"/>
                    <a:pt x="8799" y="32286"/>
                  </a:cubicBezTo>
                  <a:cubicBezTo>
                    <a:pt x="9255" y="32295"/>
                    <a:pt x="9719" y="32314"/>
                    <a:pt x="10165" y="32314"/>
                  </a:cubicBezTo>
                  <a:cubicBezTo>
                    <a:pt x="12005" y="32314"/>
                    <a:pt x="13835" y="32146"/>
                    <a:pt x="15647" y="31849"/>
                  </a:cubicBezTo>
                  <a:cubicBezTo>
                    <a:pt x="17459" y="31561"/>
                    <a:pt x="19252" y="31152"/>
                    <a:pt x="21036" y="30716"/>
                  </a:cubicBezTo>
                  <a:cubicBezTo>
                    <a:pt x="21937" y="30493"/>
                    <a:pt x="22819" y="30251"/>
                    <a:pt x="23702" y="30010"/>
                  </a:cubicBezTo>
                  <a:lnTo>
                    <a:pt x="25021" y="29638"/>
                  </a:lnTo>
                  <a:cubicBezTo>
                    <a:pt x="25049" y="29619"/>
                    <a:pt x="25077" y="29619"/>
                    <a:pt x="25096" y="29601"/>
                  </a:cubicBezTo>
                  <a:cubicBezTo>
                    <a:pt x="25097" y="29597"/>
                    <a:pt x="25098" y="29594"/>
                    <a:pt x="25098" y="29591"/>
                  </a:cubicBezTo>
                  <a:lnTo>
                    <a:pt x="25098" y="29591"/>
                  </a:lnTo>
                  <a:cubicBezTo>
                    <a:pt x="25084" y="29598"/>
                    <a:pt x="25069" y="29601"/>
                    <a:pt x="25058" y="29601"/>
                  </a:cubicBezTo>
                  <a:lnTo>
                    <a:pt x="23730" y="29972"/>
                  </a:lnTo>
                  <a:cubicBezTo>
                    <a:pt x="22847" y="30214"/>
                    <a:pt x="21965" y="30456"/>
                    <a:pt x="21073" y="30678"/>
                  </a:cubicBezTo>
                  <a:cubicBezTo>
                    <a:pt x="19298" y="31134"/>
                    <a:pt x="17505" y="31543"/>
                    <a:pt x="15684" y="31831"/>
                  </a:cubicBezTo>
                  <a:cubicBezTo>
                    <a:pt x="13872" y="32119"/>
                    <a:pt x="12033" y="32304"/>
                    <a:pt x="10202" y="32304"/>
                  </a:cubicBezTo>
                  <a:cubicBezTo>
                    <a:pt x="9738" y="32304"/>
                    <a:pt x="9283" y="32286"/>
                    <a:pt x="8818" y="32267"/>
                  </a:cubicBezTo>
                  <a:cubicBezTo>
                    <a:pt x="8363" y="32249"/>
                    <a:pt x="7898" y="32202"/>
                    <a:pt x="7452" y="32165"/>
                  </a:cubicBezTo>
                  <a:cubicBezTo>
                    <a:pt x="6997" y="32109"/>
                    <a:pt x="6542" y="32054"/>
                    <a:pt x="6086" y="31979"/>
                  </a:cubicBezTo>
                  <a:lnTo>
                    <a:pt x="5418" y="31849"/>
                  </a:lnTo>
                  <a:lnTo>
                    <a:pt x="5083" y="31784"/>
                  </a:lnTo>
                  <a:lnTo>
                    <a:pt x="4907" y="31747"/>
                  </a:lnTo>
                  <a:cubicBezTo>
                    <a:pt x="4856" y="31738"/>
                    <a:pt x="4797" y="31707"/>
                    <a:pt x="4752" y="31680"/>
                  </a:cubicBezTo>
                  <a:lnTo>
                    <a:pt x="4752" y="31680"/>
                  </a:lnTo>
                  <a:cubicBezTo>
                    <a:pt x="4748" y="31686"/>
                    <a:pt x="4743" y="31691"/>
                    <a:pt x="4739" y="31697"/>
                  </a:cubicBezTo>
                  <a:lnTo>
                    <a:pt x="4739" y="31697"/>
                  </a:lnTo>
                  <a:cubicBezTo>
                    <a:pt x="4736" y="31695"/>
                    <a:pt x="4733" y="31693"/>
                    <a:pt x="4730" y="31691"/>
                  </a:cubicBezTo>
                  <a:lnTo>
                    <a:pt x="4721" y="31682"/>
                  </a:lnTo>
                  <a:lnTo>
                    <a:pt x="4711" y="31691"/>
                  </a:lnTo>
                  <a:cubicBezTo>
                    <a:pt x="4061" y="32518"/>
                    <a:pt x="3429" y="33354"/>
                    <a:pt x="2816" y="34200"/>
                  </a:cubicBezTo>
                  <a:lnTo>
                    <a:pt x="2361" y="34841"/>
                  </a:lnTo>
                  <a:lnTo>
                    <a:pt x="2147" y="35166"/>
                  </a:lnTo>
                  <a:lnTo>
                    <a:pt x="2026" y="35324"/>
                  </a:lnTo>
                  <a:cubicBezTo>
                    <a:pt x="1989" y="35370"/>
                    <a:pt x="1961" y="35445"/>
                    <a:pt x="1896" y="35445"/>
                  </a:cubicBezTo>
                  <a:cubicBezTo>
                    <a:pt x="1888" y="35445"/>
                    <a:pt x="1880" y="35446"/>
                    <a:pt x="1871" y="35446"/>
                  </a:cubicBezTo>
                  <a:cubicBezTo>
                    <a:pt x="1766" y="35446"/>
                    <a:pt x="1647" y="35393"/>
                    <a:pt x="1543" y="35333"/>
                  </a:cubicBezTo>
                  <a:cubicBezTo>
                    <a:pt x="1432" y="35277"/>
                    <a:pt x="1320" y="35194"/>
                    <a:pt x="1227" y="35120"/>
                  </a:cubicBezTo>
                  <a:cubicBezTo>
                    <a:pt x="1134" y="35036"/>
                    <a:pt x="1042" y="34934"/>
                    <a:pt x="995" y="34813"/>
                  </a:cubicBezTo>
                  <a:cubicBezTo>
                    <a:pt x="967" y="34757"/>
                    <a:pt x="995" y="34711"/>
                    <a:pt x="1042" y="34655"/>
                  </a:cubicBezTo>
                  <a:lnTo>
                    <a:pt x="1153" y="34488"/>
                  </a:lnTo>
                  <a:cubicBezTo>
                    <a:pt x="2352" y="32760"/>
                    <a:pt x="3634" y="31097"/>
                    <a:pt x="4953" y="29471"/>
                  </a:cubicBezTo>
                  <a:lnTo>
                    <a:pt x="4962" y="29461"/>
                  </a:lnTo>
                  <a:lnTo>
                    <a:pt x="4962" y="29452"/>
                  </a:lnTo>
                  <a:lnTo>
                    <a:pt x="4451" y="26962"/>
                  </a:lnTo>
                  <a:cubicBezTo>
                    <a:pt x="3606" y="25652"/>
                    <a:pt x="2844" y="24296"/>
                    <a:pt x="2147" y="22883"/>
                  </a:cubicBezTo>
                  <a:cubicBezTo>
                    <a:pt x="1450" y="21490"/>
                    <a:pt x="846" y="20050"/>
                    <a:pt x="308" y="18582"/>
                  </a:cubicBezTo>
                  <a:lnTo>
                    <a:pt x="112" y="18024"/>
                  </a:lnTo>
                  <a:cubicBezTo>
                    <a:pt x="75" y="17931"/>
                    <a:pt x="57" y="17839"/>
                    <a:pt x="85" y="17755"/>
                  </a:cubicBezTo>
                  <a:cubicBezTo>
                    <a:pt x="122" y="17671"/>
                    <a:pt x="205" y="17634"/>
                    <a:pt x="298" y="17625"/>
                  </a:cubicBezTo>
                  <a:cubicBezTo>
                    <a:pt x="305" y="17625"/>
                    <a:pt x="312" y="17625"/>
                    <a:pt x="319" y="17625"/>
                  </a:cubicBezTo>
                  <a:cubicBezTo>
                    <a:pt x="677" y="17625"/>
                    <a:pt x="1080" y="17855"/>
                    <a:pt x="1144" y="18229"/>
                  </a:cubicBezTo>
                  <a:cubicBezTo>
                    <a:pt x="1404" y="18972"/>
                    <a:pt x="1683" y="19706"/>
                    <a:pt x="1980" y="20421"/>
                  </a:cubicBezTo>
                  <a:cubicBezTo>
                    <a:pt x="2584" y="21880"/>
                    <a:pt x="3271" y="23283"/>
                    <a:pt x="4024" y="24649"/>
                  </a:cubicBezTo>
                  <a:lnTo>
                    <a:pt x="4108" y="24807"/>
                  </a:lnTo>
                  <a:lnTo>
                    <a:pt x="4080" y="24630"/>
                  </a:lnTo>
                  <a:cubicBezTo>
                    <a:pt x="4079" y="24627"/>
                    <a:pt x="4079" y="24624"/>
                    <a:pt x="4078" y="24621"/>
                  </a:cubicBezTo>
                  <a:lnTo>
                    <a:pt x="4078" y="24621"/>
                  </a:lnTo>
                  <a:lnTo>
                    <a:pt x="4080" y="24621"/>
                  </a:lnTo>
                  <a:cubicBezTo>
                    <a:pt x="4079" y="24620"/>
                    <a:pt x="4079" y="24619"/>
                    <a:pt x="4078" y="24618"/>
                  </a:cubicBezTo>
                  <a:lnTo>
                    <a:pt x="4078" y="24618"/>
                  </a:lnTo>
                  <a:cubicBezTo>
                    <a:pt x="3800" y="22597"/>
                    <a:pt x="3643" y="20575"/>
                    <a:pt x="3606" y="18535"/>
                  </a:cubicBezTo>
                  <a:cubicBezTo>
                    <a:pt x="3597" y="17523"/>
                    <a:pt x="3606" y="16501"/>
                    <a:pt x="3643" y="15479"/>
                  </a:cubicBezTo>
                  <a:lnTo>
                    <a:pt x="3652" y="15098"/>
                  </a:lnTo>
                  <a:lnTo>
                    <a:pt x="3662" y="14912"/>
                  </a:lnTo>
                  <a:cubicBezTo>
                    <a:pt x="3662" y="14838"/>
                    <a:pt x="3680" y="14800"/>
                    <a:pt x="3708" y="14773"/>
                  </a:cubicBezTo>
                  <a:cubicBezTo>
                    <a:pt x="3740" y="14748"/>
                    <a:pt x="3781" y="14738"/>
                    <a:pt x="3824" y="14738"/>
                  </a:cubicBezTo>
                  <a:cubicBezTo>
                    <a:pt x="3894" y="14738"/>
                    <a:pt x="3970" y="14763"/>
                    <a:pt x="4033" y="14791"/>
                  </a:cubicBezTo>
                  <a:cubicBezTo>
                    <a:pt x="4154" y="14838"/>
                    <a:pt x="4265" y="14912"/>
                    <a:pt x="4358" y="14977"/>
                  </a:cubicBezTo>
                  <a:cubicBezTo>
                    <a:pt x="4451" y="15051"/>
                    <a:pt x="4544" y="15144"/>
                    <a:pt x="4600" y="15246"/>
                  </a:cubicBezTo>
                  <a:cubicBezTo>
                    <a:pt x="4628" y="15302"/>
                    <a:pt x="4656" y="15349"/>
                    <a:pt x="4656" y="15404"/>
                  </a:cubicBezTo>
                  <a:lnTo>
                    <a:pt x="4637" y="15590"/>
                  </a:lnTo>
                  <a:lnTo>
                    <a:pt x="4609" y="16361"/>
                  </a:lnTo>
                  <a:cubicBezTo>
                    <a:pt x="4470" y="20449"/>
                    <a:pt x="4823" y="24537"/>
                    <a:pt x="5650" y="28542"/>
                  </a:cubicBezTo>
                  <a:lnTo>
                    <a:pt x="5678" y="28635"/>
                  </a:lnTo>
                  <a:lnTo>
                    <a:pt x="5743" y="28569"/>
                  </a:lnTo>
                  <a:lnTo>
                    <a:pt x="9171" y="24602"/>
                  </a:lnTo>
                  <a:lnTo>
                    <a:pt x="9180" y="24593"/>
                  </a:lnTo>
                  <a:lnTo>
                    <a:pt x="9180" y="24574"/>
                  </a:lnTo>
                  <a:cubicBezTo>
                    <a:pt x="8781" y="19576"/>
                    <a:pt x="9115" y="14522"/>
                    <a:pt x="10109" y="9607"/>
                  </a:cubicBezTo>
                  <a:cubicBezTo>
                    <a:pt x="10136" y="9475"/>
                    <a:pt x="10237" y="9402"/>
                    <a:pt x="10365" y="9402"/>
                  </a:cubicBezTo>
                  <a:cubicBezTo>
                    <a:pt x="10373" y="9402"/>
                    <a:pt x="10380" y="9402"/>
                    <a:pt x="10388" y="9403"/>
                  </a:cubicBezTo>
                  <a:cubicBezTo>
                    <a:pt x="10528" y="9412"/>
                    <a:pt x="10676" y="9468"/>
                    <a:pt x="10797" y="9551"/>
                  </a:cubicBezTo>
                  <a:cubicBezTo>
                    <a:pt x="10908" y="9635"/>
                    <a:pt x="11020" y="9746"/>
                    <a:pt x="11076" y="9876"/>
                  </a:cubicBezTo>
                  <a:cubicBezTo>
                    <a:pt x="11094" y="9932"/>
                    <a:pt x="11113" y="10006"/>
                    <a:pt x="11094" y="10071"/>
                  </a:cubicBezTo>
                  <a:cubicBezTo>
                    <a:pt x="11085" y="10146"/>
                    <a:pt x="11066" y="10229"/>
                    <a:pt x="11048" y="10304"/>
                  </a:cubicBezTo>
                  <a:cubicBezTo>
                    <a:pt x="10927" y="10926"/>
                    <a:pt x="10816" y="11549"/>
                    <a:pt x="10713" y="12162"/>
                  </a:cubicBezTo>
                  <a:cubicBezTo>
                    <a:pt x="10518" y="13407"/>
                    <a:pt x="10351" y="14652"/>
                    <a:pt x="10240" y="15906"/>
                  </a:cubicBezTo>
                  <a:cubicBezTo>
                    <a:pt x="10017" y="18405"/>
                    <a:pt x="9961" y="20923"/>
                    <a:pt x="10091" y="23432"/>
                  </a:cubicBezTo>
                  <a:lnTo>
                    <a:pt x="10100" y="23608"/>
                  </a:lnTo>
                  <a:lnTo>
                    <a:pt x="10212" y="23478"/>
                  </a:lnTo>
                  <a:lnTo>
                    <a:pt x="15907" y="17114"/>
                  </a:lnTo>
                  <a:lnTo>
                    <a:pt x="15916" y="17086"/>
                  </a:lnTo>
                  <a:lnTo>
                    <a:pt x="15916" y="17067"/>
                  </a:lnTo>
                  <a:cubicBezTo>
                    <a:pt x="15972" y="15553"/>
                    <a:pt x="16251" y="14057"/>
                    <a:pt x="16650" y="12599"/>
                  </a:cubicBezTo>
                  <a:lnTo>
                    <a:pt x="16650" y="12571"/>
                  </a:lnTo>
                  <a:lnTo>
                    <a:pt x="16641" y="12552"/>
                  </a:lnTo>
                  <a:lnTo>
                    <a:pt x="15730" y="9607"/>
                  </a:lnTo>
                  <a:cubicBezTo>
                    <a:pt x="15582" y="9124"/>
                    <a:pt x="15415" y="8641"/>
                    <a:pt x="15303" y="8139"/>
                  </a:cubicBezTo>
                  <a:cubicBezTo>
                    <a:pt x="15182" y="7647"/>
                    <a:pt x="15127" y="7136"/>
                    <a:pt x="15182" y="6643"/>
                  </a:cubicBezTo>
                  <a:lnTo>
                    <a:pt x="15210" y="6448"/>
                  </a:lnTo>
                  <a:lnTo>
                    <a:pt x="15229" y="6355"/>
                  </a:lnTo>
                  <a:cubicBezTo>
                    <a:pt x="15247" y="6327"/>
                    <a:pt x="15247" y="6290"/>
                    <a:pt x="15257" y="6281"/>
                  </a:cubicBezTo>
                  <a:cubicBezTo>
                    <a:pt x="15262" y="6234"/>
                    <a:pt x="15305" y="6213"/>
                    <a:pt x="15366" y="6213"/>
                  </a:cubicBezTo>
                  <a:cubicBezTo>
                    <a:pt x="15402" y="6213"/>
                    <a:pt x="15444" y="6220"/>
                    <a:pt x="15489" y="6234"/>
                  </a:cubicBezTo>
                  <a:cubicBezTo>
                    <a:pt x="15712" y="6290"/>
                    <a:pt x="15926" y="6439"/>
                    <a:pt x="16065" y="6625"/>
                  </a:cubicBezTo>
                  <a:cubicBezTo>
                    <a:pt x="16093" y="6652"/>
                    <a:pt x="16102" y="6671"/>
                    <a:pt x="16111" y="6699"/>
                  </a:cubicBezTo>
                  <a:cubicBezTo>
                    <a:pt x="16130" y="6717"/>
                    <a:pt x="16139" y="6745"/>
                    <a:pt x="16139" y="6764"/>
                  </a:cubicBezTo>
                  <a:cubicBezTo>
                    <a:pt x="16149" y="6792"/>
                    <a:pt x="16139" y="6801"/>
                    <a:pt x="16139" y="6829"/>
                  </a:cubicBezTo>
                  <a:lnTo>
                    <a:pt x="16111" y="6922"/>
                  </a:lnTo>
                  <a:cubicBezTo>
                    <a:pt x="16083" y="7043"/>
                    <a:pt x="16065" y="7182"/>
                    <a:pt x="16056" y="7312"/>
                  </a:cubicBezTo>
                  <a:cubicBezTo>
                    <a:pt x="16037" y="7582"/>
                    <a:pt x="16046" y="7851"/>
                    <a:pt x="16083" y="8102"/>
                  </a:cubicBezTo>
                  <a:cubicBezTo>
                    <a:pt x="16149" y="8622"/>
                    <a:pt x="16297" y="9124"/>
                    <a:pt x="16455" y="9616"/>
                  </a:cubicBezTo>
                  <a:lnTo>
                    <a:pt x="16901" y="11084"/>
                  </a:lnTo>
                  <a:lnTo>
                    <a:pt x="16985" y="11344"/>
                  </a:lnTo>
                  <a:lnTo>
                    <a:pt x="17068" y="11084"/>
                  </a:lnTo>
                  <a:cubicBezTo>
                    <a:pt x="17074" y="11066"/>
                    <a:pt x="17080" y="11047"/>
                    <a:pt x="17086" y="11028"/>
                  </a:cubicBezTo>
                  <a:lnTo>
                    <a:pt x="17105" y="11028"/>
                  </a:lnTo>
                  <a:lnTo>
                    <a:pt x="17096" y="10998"/>
                  </a:lnTo>
                  <a:lnTo>
                    <a:pt x="17096" y="10998"/>
                  </a:lnTo>
                  <a:cubicBezTo>
                    <a:pt x="17694" y="9151"/>
                    <a:pt x="18397" y="7339"/>
                    <a:pt x="19019" y="5491"/>
                  </a:cubicBezTo>
                  <a:cubicBezTo>
                    <a:pt x="19335" y="4553"/>
                    <a:pt x="19614" y="3596"/>
                    <a:pt x="19846" y="2629"/>
                  </a:cubicBezTo>
                  <a:cubicBezTo>
                    <a:pt x="19874" y="2518"/>
                    <a:pt x="19911" y="2434"/>
                    <a:pt x="19995" y="2397"/>
                  </a:cubicBezTo>
                  <a:cubicBezTo>
                    <a:pt x="20032" y="2377"/>
                    <a:pt x="20074" y="2369"/>
                    <a:pt x="20118" y="2369"/>
                  </a:cubicBezTo>
                  <a:cubicBezTo>
                    <a:pt x="20175" y="2369"/>
                    <a:pt x="20235" y="2382"/>
                    <a:pt x="20292" y="2397"/>
                  </a:cubicBezTo>
                  <a:cubicBezTo>
                    <a:pt x="20506" y="2472"/>
                    <a:pt x="20701" y="2620"/>
                    <a:pt x="20785" y="2815"/>
                  </a:cubicBezTo>
                  <a:cubicBezTo>
                    <a:pt x="20794" y="2862"/>
                    <a:pt x="20803" y="2908"/>
                    <a:pt x="20803" y="2955"/>
                  </a:cubicBezTo>
                  <a:cubicBezTo>
                    <a:pt x="20794" y="2983"/>
                    <a:pt x="20794" y="3001"/>
                    <a:pt x="20794" y="3029"/>
                  </a:cubicBezTo>
                  <a:lnTo>
                    <a:pt x="20775" y="3122"/>
                  </a:lnTo>
                  <a:lnTo>
                    <a:pt x="20682" y="3484"/>
                  </a:lnTo>
                  <a:cubicBezTo>
                    <a:pt x="20617" y="3717"/>
                    <a:pt x="20552" y="3958"/>
                    <a:pt x="20478" y="4190"/>
                  </a:cubicBezTo>
                  <a:cubicBezTo>
                    <a:pt x="19948" y="6095"/>
                    <a:pt x="19224" y="7925"/>
                    <a:pt x="18564" y="9802"/>
                  </a:cubicBezTo>
                  <a:cubicBezTo>
                    <a:pt x="17914" y="11669"/>
                    <a:pt x="17310" y="13565"/>
                    <a:pt x="17013" y="15534"/>
                  </a:cubicBezTo>
                  <a:lnTo>
                    <a:pt x="16966" y="15888"/>
                  </a:lnTo>
                  <a:lnTo>
                    <a:pt x="17180" y="15618"/>
                  </a:lnTo>
                  <a:cubicBezTo>
                    <a:pt x="17191" y="15605"/>
                    <a:pt x="17202" y="15592"/>
                    <a:pt x="17213" y="15579"/>
                  </a:cubicBezTo>
                  <a:lnTo>
                    <a:pt x="17213" y="15579"/>
                  </a:lnTo>
                  <a:lnTo>
                    <a:pt x="17217" y="15581"/>
                  </a:lnTo>
                  <a:cubicBezTo>
                    <a:pt x="17217" y="15578"/>
                    <a:pt x="17218" y="15575"/>
                    <a:pt x="17218" y="15573"/>
                  </a:cubicBezTo>
                  <a:lnTo>
                    <a:pt x="17218" y="15573"/>
                  </a:lnTo>
                  <a:cubicBezTo>
                    <a:pt x="18738" y="13775"/>
                    <a:pt x="20230" y="11942"/>
                    <a:pt x="21612" y="10044"/>
                  </a:cubicBezTo>
                  <a:cubicBezTo>
                    <a:pt x="23005" y="8120"/>
                    <a:pt x="24306" y="6123"/>
                    <a:pt x="25449" y="4051"/>
                  </a:cubicBezTo>
                  <a:cubicBezTo>
                    <a:pt x="26034" y="3010"/>
                    <a:pt x="26554" y="1942"/>
                    <a:pt x="27056" y="864"/>
                  </a:cubicBezTo>
                  <a:lnTo>
                    <a:pt x="27242" y="455"/>
                  </a:lnTo>
                  <a:lnTo>
                    <a:pt x="27335" y="260"/>
                  </a:lnTo>
                  <a:cubicBezTo>
                    <a:pt x="27353" y="224"/>
                    <a:pt x="27371" y="178"/>
                    <a:pt x="27381" y="168"/>
                  </a:cubicBezTo>
                  <a:lnTo>
                    <a:pt x="27381" y="168"/>
                  </a:lnTo>
                  <a:cubicBezTo>
                    <a:pt x="27384" y="168"/>
                    <a:pt x="27387" y="167"/>
                    <a:pt x="27390" y="167"/>
                  </a:cubicBezTo>
                  <a:cubicBezTo>
                    <a:pt x="27493" y="167"/>
                    <a:pt x="27632" y="242"/>
                    <a:pt x="27753" y="307"/>
                  </a:cubicBezTo>
                  <a:cubicBezTo>
                    <a:pt x="27864" y="381"/>
                    <a:pt x="27985" y="474"/>
                    <a:pt x="28078" y="567"/>
                  </a:cubicBezTo>
                  <a:cubicBezTo>
                    <a:pt x="28124" y="613"/>
                    <a:pt x="28171" y="669"/>
                    <a:pt x="28189" y="716"/>
                  </a:cubicBezTo>
                  <a:cubicBezTo>
                    <a:pt x="28189" y="734"/>
                    <a:pt x="28199" y="762"/>
                    <a:pt x="28199" y="781"/>
                  </a:cubicBezTo>
                  <a:lnTo>
                    <a:pt x="28199" y="808"/>
                  </a:lnTo>
                  <a:cubicBezTo>
                    <a:pt x="28199" y="818"/>
                    <a:pt x="28189" y="846"/>
                    <a:pt x="28180" y="855"/>
                  </a:cubicBezTo>
                  <a:lnTo>
                    <a:pt x="28004" y="1264"/>
                  </a:lnTo>
                  <a:cubicBezTo>
                    <a:pt x="27874" y="1524"/>
                    <a:pt x="27762" y="1793"/>
                    <a:pt x="27632" y="2063"/>
                  </a:cubicBezTo>
                  <a:cubicBezTo>
                    <a:pt x="26619" y="4200"/>
                    <a:pt x="25439" y="6253"/>
                    <a:pt x="24139" y="8232"/>
                  </a:cubicBezTo>
                  <a:lnTo>
                    <a:pt x="23832" y="8678"/>
                  </a:lnTo>
                  <a:lnTo>
                    <a:pt x="24269" y="8343"/>
                  </a:lnTo>
                  <a:cubicBezTo>
                    <a:pt x="24270" y="8342"/>
                    <a:pt x="24272" y="8341"/>
                    <a:pt x="24274" y="8339"/>
                  </a:cubicBezTo>
                  <a:lnTo>
                    <a:pt x="24274" y="8339"/>
                  </a:lnTo>
                  <a:lnTo>
                    <a:pt x="24297" y="8362"/>
                  </a:lnTo>
                  <a:cubicBezTo>
                    <a:pt x="24315" y="8334"/>
                    <a:pt x="24334" y="8306"/>
                    <a:pt x="24352" y="8278"/>
                  </a:cubicBezTo>
                  <a:lnTo>
                    <a:pt x="24352" y="8278"/>
                  </a:lnTo>
                  <a:cubicBezTo>
                    <a:pt x="25796" y="7152"/>
                    <a:pt x="27328" y="6123"/>
                    <a:pt x="28905" y="5184"/>
                  </a:cubicBezTo>
                  <a:cubicBezTo>
                    <a:pt x="29304" y="4943"/>
                    <a:pt x="29713" y="4711"/>
                    <a:pt x="30122" y="4488"/>
                  </a:cubicBezTo>
                  <a:lnTo>
                    <a:pt x="30735" y="4153"/>
                  </a:lnTo>
                  <a:cubicBezTo>
                    <a:pt x="30754" y="4125"/>
                    <a:pt x="30782" y="4116"/>
                    <a:pt x="30800" y="4116"/>
                  </a:cubicBezTo>
                  <a:cubicBezTo>
                    <a:pt x="30828" y="4107"/>
                    <a:pt x="30847" y="4097"/>
                    <a:pt x="30875" y="4097"/>
                  </a:cubicBezTo>
                  <a:cubicBezTo>
                    <a:pt x="30890" y="4091"/>
                    <a:pt x="30907" y="4089"/>
                    <a:pt x="30923" y="4089"/>
                  </a:cubicBezTo>
                  <a:cubicBezTo>
                    <a:pt x="30957" y="4089"/>
                    <a:pt x="30992" y="4097"/>
                    <a:pt x="31023" y="4097"/>
                  </a:cubicBezTo>
                  <a:cubicBezTo>
                    <a:pt x="31125" y="4116"/>
                    <a:pt x="31218" y="4162"/>
                    <a:pt x="31311" y="4218"/>
                  </a:cubicBezTo>
                  <a:cubicBezTo>
                    <a:pt x="31395" y="4293"/>
                    <a:pt x="31478" y="4358"/>
                    <a:pt x="31543" y="4441"/>
                  </a:cubicBezTo>
                  <a:cubicBezTo>
                    <a:pt x="31618" y="4525"/>
                    <a:pt x="31655" y="4627"/>
                    <a:pt x="31655" y="4711"/>
                  </a:cubicBezTo>
                  <a:cubicBezTo>
                    <a:pt x="31655" y="4794"/>
                    <a:pt x="31581" y="4841"/>
                    <a:pt x="31478" y="4896"/>
                  </a:cubicBezTo>
                  <a:lnTo>
                    <a:pt x="31163" y="5054"/>
                  </a:lnTo>
                  <a:cubicBezTo>
                    <a:pt x="30744" y="5277"/>
                    <a:pt x="30336" y="5510"/>
                    <a:pt x="29936" y="5742"/>
                  </a:cubicBezTo>
                  <a:cubicBezTo>
                    <a:pt x="28320" y="6680"/>
                    <a:pt x="26749" y="7730"/>
                    <a:pt x="25263" y="8864"/>
                  </a:cubicBezTo>
                  <a:cubicBezTo>
                    <a:pt x="23767" y="10006"/>
                    <a:pt x="22364" y="11251"/>
                    <a:pt x="21026" y="12561"/>
                  </a:cubicBezTo>
                  <a:cubicBezTo>
                    <a:pt x="19307" y="14782"/>
                    <a:pt x="17468" y="16919"/>
                    <a:pt x="15610" y="19019"/>
                  </a:cubicBezTo>
                  <a:lnTo>
                    <a:pt x="15424" y="19223"/>
                  </a:lnTo>
                  <a:lnTo>
                    <a:pt x="15424" y="19223"/>
                  </a:lnTo>
                  <a:lnTo>
                    <a:pt x="15684" y="19130"/>
                  </a:lnTo>
                  <a:lnTo>
                    <a:pt x="15690" y="19128"/>
                  </a:lnTo>
                  <a:lnTo>
                    <a:pt x="15690" y="19128"/>
                  </a:lnTo>
                  <a:lnTo>
                    <a:pt x="15730" y="19186"/>
                  </a:lnTo>
                  <a:cubicBezTo>
                    <a:pt x="15761" y="19151"/>
                    <a:pt x="15792" y="19116"/>
                    <a:pt x="15822" y="19081"/>
                  </a:cubicBezTo>
                  <a:lnTo>
                    <a:pt x="15822" y="19081"/>
                  </a:lnTo>
                  <a:lnTo>
                    <a:pt x="18796" y="18034"/>
                  </a:lnTo>
                  <a:lnTo>
                    <a:pt x="18806" y="18034"/>
                  </a:lnTo>
                  <a:lnTo>
                    <a:pt x="18815" y="18015"/>
                  </a:lnTo>
                  <a:cubicBezTo>
                    <a:pt x="20952" y="15507"/>
                    <a:pt x="23395" y="13267"/>
                    <a:pt x="26062" y="11344"/>
                  </a:cubicBezTo>
                  <a:lnTo>
                    <a:pt x="26322" y="11168"/>
                  </a:lnTo>
                  <a:cubicBezTo>
                    <a:pt x="26415" y="11112"/>
                    <a:pt x="26499" y="11028"/>
                    <a:pt x="26564" y="11019"/>
                  </a:cubicBezTo>
                  <a:cubicBezTo>
                    <a:pt x="26582" y="11015"/>
                    <a:pt x="26601" y="11013"/>
                    <a:pt x="26620" y="11013"/>
                  </a:cubicBezTo>
                  <a:cubicBezTo>
                    <a:pt x="26688" y="11013"/>
                    <a:pt x="26760" y="11037"/>
                    <a:pt x="26833" y="11066"/>
                  </a:cubicBezTo>
                  <a:cubicBezTo>
                    <a:pt x="26917" y="11093"/>
                    <a:pt x="26991" y="11158"/>
                    <a:pt x="27075" y="11214"/>
                  </a:cubicBezTo>
                  <a:cubicBezTo>
                    <a:pt x="27149" y="11270"/>
                    <a:pt x="27214" y="11344"/>
                    <a:pt x="27270" y="11419"/>
                  </a:cubicBezTo>
                  <a:cubicBezTo>
                    <a:pt x="27335" y="11502"/>
                    <a:pt x="27363" y="11586"/>
                    <a:pt x="27353" y="11669"/>
                  </a:cubicBezTo>
                  <a:cubicBezTo>
                    <a:pt x="27344" y="11744"/>
                    <a:pt x="27288" y="11790"/>
                    <a:pt x="27195" y="11855"/>
                  </a:cubicBezTo>
                  <a:lnTo>
                    <a:pt x="26935" y="12023"/>
                  </a:lnTo>
                  <a:cubicBezTo>
                    <a:pt x="26276" y="12515"/>
                    <a:pt x="25616" y="13017"/>
                    <a:pt x="24975" y="13537"/>
                  </a:cubicBezTo>
                  <a:cubicBezTo>
                    <a:pt x="23693" y="14577"/>
                    <a:pt x="22485" y="15692"/>
                    <a:pt x="21342" y="16891"/>
                  </a:cubicBezTo>
                  <a:lnTo>
                    <a:pt x="21138" y="17086"/>
                  </a:lnTo>
                  <a:lnTo>
                    <a:pt x="21395" y="16985"/>
                  </a:lnTo>
                  <a:lnTo>
                    <a:pt x="21395" y="16985"/>
                  </a:lnTo>
                  <a:lnTo>
                    <a:pt x="21416" y="17021"/>
                  </a:lnTo>
                  <a:cubicBezTo>
                    <a:pt x="21441" y="16996"/>
                    <a:pt x="21466" y="16970"/>
                    <a:pt x="21491" y="16945"/>
                  </a:cubicBezTo>
                  <a:lnTo>
                    <a:pt x="21491" y="16945"/>
                  </a:lnTo>
                  <a:cubicBezTo>
                    <a:pt x="23178" y="16240"/>
                    <a:pt x="24856" y="15473"/>
                    <a:pt x="26499" y="14652"/>
                  </a:cubicBezTo>
                  <a:lnTo>
                    <a:pt x="26805" y="14485"/>
                  </a:lnTo>
                  <a:lnTo>
                    <a:pt x="26963" y="14410"/>
                  </a:lnTo>
                  <a:cubicBezTo>
                    <a:pt x="27010" y="14392"/>
                    <a:pt x="27056" y="14373"/>
                    <a:pt x="27112" y="14373"/>
                  </a:cubicBezTo>
                  <a:cubicBezTo>
                    <a:pt x="27316" y="14373"/>
                    <a:pt x="27530" y="14485"/>
                    <a:pt x="27688" y="14643"/>
                  </a:cubicBezTo>
                  <a:cubicBezTo>
                    <a:pt x="27771" y="14717"/>
                    <a:pt x="27846" y="14810"/>
                    <a:pt x="27874" y="14903"/>
                  </a:cubicBezTo>
                  <a:cubicBezTo>
                    <a:pt x="27911" y="15014"/>
                    <a:pt x="27892" y="15107"/>
                    <a:pt x="27809" y="15163"/>
                  </a:cubicBezTo>
                  <a:cubicBezTo>
                    <a:pt x="27771" y="15200"/>
                    <a:pt x="27716" y="15219"/>
                    <a:pt x="27669" y="15246"/>
                  </a:cubicBezTo>
                  <a:lnTo>
                    <a:pt x="27521" y="15321"/>
                  </a:lnTo>
                  <a:lnTo>
                    <a:pt x="27205" y="15488"/>
                  </a:lnTo>
                  <a:cubicBezTo>
                    <a:pt x="26368" y="15906"/>
                    <a:pt x="25523" y="16315"/>
                    <a:pt x="24668" y="16696"/>
                  </a:cubicBezTo>
                  <a:cubicBezTo>
                    <a:pt x="22977" y="17486"/>
                    <a:pt x="21249" y="18201"/>
                    <a:pt x="19503" y="18870"/>
                  </a:cubicBezTo>
                  <a:cubicBezTo>
                    <a:pt x="17765" y="19530"/>
                    <a:pt x="15981" y="20143"/>
                    <a:pt x="14207" y="20682"/>
                  </a:cubicBezTo>
                  <a:lnTo>
                    <a:pt x="14197" y="20682"/>
                  </a:lnTo>
                  <a:lnTo>
                    <a:pt x="14188" y="20691"/>
                  </a:lnTo>
                  <a:lnTo>
                    <a:pt x="10174" y="25150"/>
                  </a:lnTo>
                  <a:lnTo>
                    <a:pt x="10174" y="25160"/>
                  </a:lnTo>
                  <a:lnTo>
                    <a:pt x="10174" y="25169"/>
                  </a:lnTo>
                  <a:cubicBezTo>
                    <a:pt x="10156" y="25234"/>
                    <a:pt x="10119" y="25281"/>
                    <a:pt x="10063" y="25299"/>
                  </a:cubicBezTo>
                  <a:lnTo>
                    <a:pt x="10054" y="25299"/>
                  </a:lnTo>
                  <a:lnTo>
                    <a:pt x="10044" y="25308"/>
                  </a:lnTo>
                  <a:lnTo>
                    <a:pt x="9598" y="25810"/>
                  </a:lnTo>
                  <a:lnTo>
                    <a:pt x="9533" y="25894"/>
                  </a:lnTo>
                  <a:lnTo>
                    <a:pt x="9636" y="25884"/>
                  </a:lnTo>
                  <a:cubicBezTo>
                    <a:pt x="9641" y="25884"/>
                    <a:pt x="9647" y="25883"/>
                    <a:pt x="9653" y="25882"/>
                  </a:cubicBezTo>
                  <a:lnTo>
                    <a:pt x="9653" y="25882"/>
                  </a:lnTo>
                  <a:lnTo>
                    <a:pt x="9654" y="25884"/>
                  </a:lnTo>
                  <a:lnTo>
                    <a:pt x="9657" y="25881"/>
                  </a:lnTo>
                  <a:lnTo>
                    <a:pt x="9657" y="25881"/>
                  </a:lnTo>
                  <a:cubicBezTo>
                    <a:pt x="10598" y="25742"/>
                    <a:pt x="11547" y="25567"/>
                    <a:pt x="12479" y="25355"/>
                  </a:cubicBezTo>
                  <a:cubicBezTo>
                    <a:pt x="13417" y="25150"/>
                    <a:pt x="14346" y="24890"/>
                    <a:pt x="15275" y="24630"/>
                  </a:cubicBezTo>
                  <a:cubicBezTo>
                    <a:pt x="17124" y="24073"/>
                    <a:pt x="18936" y="23422"/>
                    <a:pt x="20738" y="22726"/>
                  </a:cubicBezTo>
                  <a:cubicBezTo>
                    <a:pt x="21630" y="22372"/>
                    <a:pt x="22522" y="22019"/>
                    <a:pt x="23423" y="21657"/>
                  </a:cubicBezTo>
                  <a:lnTo>
                    <a:pt x="23758" y="21518"/>
                  </a:lnTo>
                  <a:lnTo>
                    <a:pt x="23916" y="21443"/>
                  </a:lnTo>
                  <a:cubicBezTo>
                    <a:pt x="23981" y="21425"/>
                    <a:pt x="24027" y="21388"/>
                    <a:pt x="24083" y="21388"/>
                  </a:cubicBezTo>
                  <a:cubicBezTo>
                    <a:pt x="24090" y="21387"/>
                    <a:pt x="24097" y="21387"/>
                    <a:pt x="24104" y="21387"/>
                  </a:cubicBezTo>
                  <a:cubicBezTo>
                    <a:pt x="24319" y="21387"/>
                    <a:pt x="24525" y="21522"/>
                    <a:pt x="24696" y="21666"/>
                  </a:cubicBezTo>
                  <a:cubicBezTo>
                    <a:pt x="24789" y="21731"/>
                    <a:pt x="24873" y="21824"/>
                    <a:pt x="24919" y="21936"/>
                  </a:cubicBezTo>
                  <a:cubicBezTo>
                    <a:pt x="24938" y="21982"/>
                    <a:pt x="24966" y="22038"/>
                    <a:pt x="24956" y="22084"/>
                  </a:cubicBezTo>
                  <a:cubicBezTo>
                    <a:pt x="24938" y="22131"/>
                    <a:pt x="24910" y="22168"/>
                    <a:pt x="24845" y="22187"/>
                  </a:cubicBezTo>
                  <a:lnTo>
                    <a:pt x="24176" y="22456"/>
                  </a:lnTo>
                  <a:cubicBezTo>
                    <a:pt x="22383" y="23190"/>
                    <a:pt x="20599" y="23896"/>
                    <a:pt x="18787" y="24537"/>
                  </a:cubicBezTo>
                  <a:lnTo>
                    <a:pt x="18761" y="24547"/>
                  </a:lnTo>
                  <a:lnTo>
                    <a:pt x="18761" y="24547"/>
                  </a:lnTo>
                  <a:cubicBezTo>
                    <a:pt x="18760" y="24547"/>
                    <a:pt x="18760" y="24547"/>
                    <a:pt x="18759" y="24547"/>
                  </a:cubicBezTo>
                  <a:lnTo>
                    <a:pt x="18759" y="24547"/>
                  </a:lnTo>
                  <a:lnTo>
                    <a:pt x="18759" y="24547"/>
                  </a:lnTo>
                  <a:lnTo>
                    <a:pt x="18759" y="24547"/>
                  </a:lnTo>
                  <a:lnTo>
                    <a:pt x="18657" y="24584"/>
                  </a:lnTo>
                  <a:lnTo>
                    <a:pt x="18768" y="24592"/>
                  </a:lnTo>
                  <a:lnTo>
                    <a:pt x="18768" y="24592"/>
                  </a:lnTo>
                  <a:lnTo>
                    <a:pt x="18769" y="24593"/>
                  </a:lnTo>
                  <a:cubicBezTo>
                    <a:pt x="18770" y="24593"/>
                    <a:pt x="18771" y="24592"/>
                    <a:pt x="18772" y="24592"/>
                  </a:cubicBezTo>
                  <a:lnTo>
                    <a:pt x="18772" y="24592"/>
                  </a:lnTo>
                  <a:lnTo>
                    <a:pt x="18787" y="24593"/>
                  </a:lnTo>
                  <a:cubicBezTo>
                    <a:pt x="19285" y="24620"/>
                    <a:pt x="19783" y="24635"/>
                    <a:pt x="20281" y="24635"/>
                  </a:cubicBezTo>
                  <a:cubicBezTo>
                    <a:pt x="20638" y="24635"/>
                    <a:pt x="20995" y="24627"/>
                    <a:pt x="21351" y="24612"/>
                  </a:cubicBezTo>
                  <a:lnTo>
                    <a:pt x="21992" y="24584"/>
                  </a:lnTo>
                  <a:cubicBezTo>
                    <a:pt x="22095" y="24584"/>
                    <a:pt x="22188" y="24630"/>
                    <a:pt x="22280" y="24686"/>
                  </a:cubicBezTo>
                  <a:cubicBezTo>
                    <a:pt x="22290" y="24691"/>
                    <a:pt x="22300" y="24696"/>
                    <a:pt x="22309" y="24701"/>
                  </a:cubicBezTo>
                  <a:lnTo>
                    <a:pt x="22309" y="24701"/>
                  </a:lnTo>
                  <a:cubicBezTo>
                    <a:pt x="22297" y="24692"/>
                    <a:pt x="22284" y="24684"/>
                    <a:pt x="22271" y="24677"/>
                  </a:cubicBezTo>
                  <a:cubicBezTo>
                    <a:pt x="22178" y="24612"/>
                    <a:pt x="22067" y="24556"/>
                    <a:pt x="21955" y="24556"/>
                  </a:cubicBezTo>
                  <a:lnTo>
                    <a:pt x="21314" y="24584"/>
                  </a:lnTo>
                  <a:cubicBezTo>
                    <a:pt x="21047" y="24590"/>
                    <a:pt x="20777" y="24593"/>
                    <a:pt x="20507" y="24593"/>
                  </a:cubicBezTo>
                  <a:cubicBezTo>
                    <a:pt x="19965" y="24593"/>
                    <a:pt x="19420" y="24580"/>
                    <a:pt x="18881" y="24553"/>
                  </a:cubicBezTo>
                  <a:lnTo>
                    <a:pt x="18881" y="24553"/>
                  </a:lnTo>
                  <a:cubicBezTo>
                    <a:pt x="20655" y="23923"/>
                    <a:pt x="22410" y="23231"/>
                    <a:pt x="24157" y="22521"/>
                  </a:cubicBezTo>
                  <a:lnTo>
                    <a:pt x="24835" y="22261"/>
                  </a:lnTo>
                  <a:cubicBezTo>
                    <a:pt x="24891" y="22233"/>
                    <a:pt x="24966" y="22177"/>
                    <a:pt x="24975" y="22103"/>
                  </a:cubicBezTo>
                  <a:cubicBezTo>
                    <a:pt x="24984" y="22038"/>
                    <a:pt x="24966" y="21964"/>
                    <a:pt x="24938" y="21908"/>
                  </a:cubicBezTo>
                  <a:cubicBezTo>
                    <a:pt x="24882" y="21796"/>
                    <a:pt x="24798" y="21704"/>
                    <a:pt x="24705" y="21620"/>
                  </a:cubicBezTo>
                  <a:cubicBezTo>
                    <a:pt x="24612" y="21536"/>
                    <a:pt x="24520" y="21471"/>
                    <a:pt x="24408" y="21406"/>
                  </a:cubicBezTo>
                  <a:cubicBezTo>
                    <a:pt x="24324" y="21360"/>
                    <a:pt x="24221" y="21327"/>
                    <a:pt x="24115" y="21327"/>
                  </a:cubicBezTo>
                  <a:cubicBezTo>
                    <a:pt x="24092" y="21327"/>
                    <a:pt x="24069" y="21329"/>
                    <a:pt x="24046" y="21332"/>
                  </a:cubicBezTo>
                  <a:cubicBezTo>
                    <a:pt x="23981" y="21341"/>
                    <a:pt x="23934" y="21360"/>
                    <a:pt x="23869" y="21388"/>
                  </a:cubicBezTo>
                  <a:lnTo>
                    <a:pt x="23711" y="21453"/>
                  </a:lnTo>
                  <a:lnTo>
                    <a:pt x="23368" y="21592"/>
                  </a:lnTo>
                  <a:cubicBezTo>
                    <a:pt x="22476" y="21954"/>
                    <a:pt x="21584" y="22317"/>
                    <a:pt x="20692" y="22661"/>
                  </a:cubicBezTo>
                  <a:cubicBezTo>
                    <a:pt x="18899" y="23357"/>
                    <a:pt x="17087" y="24008"/>
                    <a:pt x="15238" y="24556"/>
                  </a:cubicBezTo>
                  <a:cubicBezTo>
                    <a:pt x="14328" y="24825"/>
                    <a:pt x="13398" y="25076"/>
                    <a:pt x="12451" y="25290"/>
                  </a:cubicBezTo>
                  <a:cubicBezTo>
                    <a:pt x="11551" y="25486"/>
                    <a:pt x="10652" y="25656"/>
                    <a:pt x="9736" y="25793"/>
                  </a:cubicBezTo>
                  <a:lnTo>
                    <a:pt x="9736" y="25793"/>
                  </a:lnTo>
                  <a:lnTo>
                    <a:pt x="10100" y="25383"/>
                  </a:lnTo>
                  <a:lnTo>
                    <a:pt x="10100" y="25383"/>
                  </a:lnTo>
                  <a:cubicBezTo>
                    <a:pt x="10168" y="25348"/>
                    <a:pt x="10216" y="25293"/>
                    <a:pt x="10243" y="25230"/>
                  </a:cubicBezTo>
                  <a:lnTo>
                    <a:pt x="10243" y="25230"/>
                  </a:lnTo>
                  <a:lnTo>
                    <a:pt x="14243" y="20776"/>
                  </a:lnTo>
                  <a:lnTo>
                    <a:pt x="14243" y="20776"/>
                  </a:lnTo>
                  <a:cubicBezTo>
                    <a:pt x="16036" y="20230"/>
                    <a:pt x="17792" y="19628"/>
                    <a:pt x="19540" y="18972"/>
                  </a:cubicBezTo>
                  <a:cubicBezTo>
                    <a:pt x="21296" y="18312"/>
                    <a:pt x="23024" y="17588"/>
                    <a:pt x="24715" y="16817"/>
                  </a:cubicBezTo>
                  <a:cubicBezTo>
                    <a:pt x="25569" y="16426"/>
                    <a:pt x="26415" y="16027"/>
                    <a:pt x="27251" y="15609"/>
                  </a:cubicBezTo>
                  <a:lnTo>
                    <a:pt x="27567" y="15442"/>
                  </a:lnTo>
                  <a:lnTo>
                    <a:pt x="27716" y="15358"/>
                  </a:lnTo>
                  <a:cubicBezTo>
                    <a:pt x="27771" y="15339"/>
                    <a:pt x="27818" y="15311"/>
                    <a:pt x="27874" y="15265"/>
                  </a:cubicBezTo>
                  <a:cubicBezTo>
                    <a:pt x="27901" y="15256"/>
                    <a:pt x="27920" y="15237"/>
                    <a:pt x="27948" y="15200"/>
                  </a:cubicBezTo>
                  <a:cubicBezTo>
                    <a:pt x="27966" y="15172"/>
                    <a:pt x="27985" y="15144"/>
                    <a:pt x="27994" y="15107"/>
                  </a:cubicBezTo>
                  <a:cubicBezTo>
                    <a:pt x="28013" y="15033"/>
                    <a:pt x="28004" y="14968"/>
                    <a:pt x="27985" y="14912"/>
                  </a:cubicBezTo>
                  <a:cubicBezTo>
                    <a:pt x="27939" y="14782"/>
                    <a:pt x="27855" y="14689"/>
                    <a:pt x="27771" y="14596"/>
                  </a:cubicBezTo>
                  <a:cubicBezTo>
                    <a:pt x="27606" y="14439"/>
                    <a:pt x="27407" y="14306"/>
                    <a:pt x="27160" y="14306"/>
                  </a:cubicBezTo>
                  <a:cubicBezTo>
                    <a:pt x="27144" y="14306"/>
                    <a:pt x="27128" y="14307"/>
                    <a:pt x="27112" y="14308"/>
                  </a:cubicBezTo>
                  <a:cubicBezTo>
                    <a:pt x="27056" y="14308"/>
                    <a:pt x="26982" y="14327"/>
                    <a:pt x="26926" y="14355"/>
                  </a:cubicBezTo>
                  <a:lnTo>
                    <a:pt x="26777" y="14429"/>
                  </a:lnTo>
                  <a:lnTo>
                    <a:pt x="26461" y="14596"/>
                  </a:lnTo>
                  <a:cubicBezTo>
                    <a:pt x="24870" y="15392"/>
                    <a:pt x="23245" y="16137"/>
                    <a:pt x="21610" y="16824"/>
                  </a:cubicBezTo>
                  <a:lnTo>
                    <a:pt x="21610" y="16824"/>
                  </a:lnTo>
                  <a:cubicBezTo>
                    <a:pt x="22704" y="15715"/>
                    <a:pt x="23848" y="14650"/>
                    <a:pt x="25058" y="13676"/>
                  </a:cubicBezTo>
                  <a:cubicBezTo>
                    <a:pt x="25690" y="13156"/>
                    <a:pt x="26341" y="12654"/>
                    <a:pt x="27019" y="12180"/>
                  </a:cubicBezTo>
                  <a:lnTo>
                    <a:pt x="27270" y="12004"/>
                  </a:lnTo>
                  <a:cubicBezTo>
                    <a:pt x="27353" y="11957"/>
                    <a:pt x="27483" y="11874"/>
                    <a:pt x="27493" y="11735"/>
                  </a:cubicBezTo>
                  <a:cubicBezTo>
                    <a:pt x="27502" y="11595"/>
                    <a:pt x="27446" y="11493"/>
                    <a:pt x="27390" y="11400"/>
                  </a:cubicBezTo>
                  <a:cubicBezTo>
                    <a:pt x="27335" y="11316"/>
                    <a:pt x="27251" y="11242"/>
                    <a:pt x="27167" y="11168"/>
                  </a:cubicBezTo>
                  <a:cubicBezTo>
                    <a:pt x="27084" y="11112"/>
                    <a:pt x="26991" y="11056"/>
                    <a:pt x="26889" y="11010"/>
                  </a:cubicBezTo>
                  <a:cubicBezTo>
                    <a:pt x="26812" y="10982"/>
                    <a:pt x="26734" y="10954"/>
                    <a:pt x="26645" y="10954"/>
                  </a:cubicBezTo>
                  <a:cubicBezTo>
                    <a:pt x="26616" y="10954"/>
                    <a:pt x="26586" y="10957"/>
                    <a:pt x="26554" y="10963"/>
                  </a:cubicBezTo>
                  <a:cubicBezTo>
                    <a:pt x="26415" y="10991"/>
                    <a:pt x="26359" y="11066"/>
                    <a:pt x="26266" y="11121"/>
                  </a:cubicBezTo>
                  <a:lnTo>
                    <a:pt x="26006" y="11298"/>
                  </a:lnTo>
                  <a:cubicBezTo>
                    <a:pt x="23330" y="13214"/>
                    <a:pt x="20894" y="15463"/>
                    <a:pt x="18744" y="17961"/>
                  </a:cubicBezTo>
                  <a:lnTo>
                    <a:pt x="18744" y="17961"/>
                  </a:lnTo>
                  <a:lnTo>
                    <a:pt x="15924" y="18966"/>
                  </a:lnTo>
                  <a:lnTo>
                    <a:pt x="15924" y="18966"/>
                  </a:lnTo>
                  <a:cubicBezTo>
                    <a:pt x="17715" y="16929"/>
                    <a:pt x="19479" y="14863"/>
                    <a:pt x="21156" y="12729"/>
                  </a:cubicBezTo>
                  <a:lnTo>
                    <a:pt x="21156" y="12729"/>
                  </a:lnTo>
                  <a:lnTo>
                    <a:pt x="21138" y="12738"/>
                  </a:lnTo>
                  <a:cubicBezTo>
                    <a:pt x="22476" y="11428"/>
                    <a:pt x="23879" y="10192"/>
                    <a:pt x="25365" y="9059"/>
                  </a:cubicBezTo>
                  <a:cubicBezTo>
                    <a:pt x="26852" y="7916"/>
                    <a:pt x="28412" y="6885"/>
                    <a:pt x="30029" y="5946"/>
                  </a:cubicBezTo>
                  <a:cubicBezTo>
                    <a:pt x="30419" y="5714"/>
                    <a:pt x="30828" y="5482"/>
                    <a:pt x="31246" y="5259"/>
                  </a:cubicBezTo>
                  <a:lnTo>
                    <a:pt x="31562" y="5092"/>
                  </a:lnTo>
                  <a:cubicBezTo>
                    <a:pt x="31609" y="5073"/>
                    <a:pt x="31664" y="5027"/>
                    <a:pt x="31720" y="4980"/>
                  </a:cubicBezTo>
                  <a:cubicBezTo>
                    <a:pt x="31748" y="4952"/>
                    <a:pt x="31785" y="4924"/>
                    <a:pt x="31794" y="4887"/>
                  </a:cubicBezTo>
                  <a:cubicBezTo>
                    <a:pt x="31804" y="4850"/>
                    <a:pt x="31822" y="4804"/>
                    <a:pt x="31822" y="4766"/>
                  </a:cubicBezTo>
                  <a:cubicBezTo>
                    <a:pt x="31841" y="4608"/>
                    <a:pt x="31766" y="4488"/>
                    <a:pt x="31683" y="4385"/>
                  </a:cubicBezTo>
                  <a:cubicBezTo>
                    <a:pt x="31609" y="4283"/>
                    <a:pt x="31516" y="4200"/>
                    <a:pt x="31404" y="4135"/>
                  </a:cubicBezTo>
                  <a:cubicBezTo>
                    <a:pt x="31302" y="4060"/>
                    <a:pt x="31190" y="4005"/>
                    <a:pt x="31060" y="3977"/>
                  </a:cubicBezTo>
                  <a:cubicBezTo>
                    <a:pt x="31011" y="3977"/>
                    <a:pt x="30965" y="3973"/>
                    <a:pt x="30919" y="3973"/>
                  </a:cubicBezTo>
                  <a:cubicBezTo>
                    <a:pt x="30895" y="3973"/>
                    <a:pt x="30871" y="3974"/>
                    <a:pt x="30847" y="3977"/>
                  </a:cubicBezTo>
                  <a:cubicBezTo>
                    <a:pt x="30791" y="3995"/>
                    <a:pt x="30707" y="4023"/>
                    <a:pt x="30661" y="4051"/>
                  </a:cubicBezTo>
                  <a:lnTo>
                    <a:pt x="30048" y="4385"/>
                  </a:lnTo>
                  <a:cubicBezTo>
                    <a:pt x="29639" y="4608"/>
                    <a:pt x="29239" y="4841"/>
                    <a:pt x="28831" y="5082"/>
                  </a:cubicBezTo>
                  <a:cubicBezTo>
                    <a:pt x="27351" y="5953"/>
                    <a:pt x="25941" y="6901"/>
                    <a:pt x="24579" y="7932"/>
                  </a:cubicBezTo>
                  <a:lnTo>
                    <a:pt x="24579" y="7932"/>
                  </a:lnTo>
                  <a:cubicBezTo>
                    <a:pt x="25785" y="6078"/>
                    <a:pt x="26869" y="4166"/>
                    <a:pt x="27818" y="2165"/>
                  </a:cubicBezTo>
                  <a:cubicBezTo>
                    <a:pt x="27948" y="1905"/>
                    <a:pt x="28059" y="1626"/>
                    <a:pt x="28189" y="1357"/>
                  </a:cubicBezTo>
                  <a:lnTo>
                    <a:pt x="28375" y="948"/>
                  </a:lnTo>
                  <a:cubicBezTo>
                    <a:pt x="28385" y="929"/>
                    <a:pt x="28385" y="911"/>
                    <a:pt x="28403" y="892"/>
                  </a:cubicBezTo>
                  <a:cubicBezTo>
                    <a:pt x="28412" y="864"/>
                    <a:pt x="28412" y="836"/>
                    <a:pt x="28412" y="808"/>
                  </a:cubicBezTo>
                  <a:cubicBezTo>
                    <a:pt x="28412" y="753"/>
                    <a:pt x="28403" y="706"/>
                    <a:pt x="28375" y="660"/>
                  </a:cubicBezTo>
                  <a:cubicBezTo>
                    <a:pt x="28329" y="576"/>
                    <a:pt x="28282" y="511"/>
                    <a:pt x="28227" y="446"/>
                  </a:cubicBezTo>
                  <a:cubicBezTo>
                    <a:pt x="28106" y="335"/>
                    <a:pt x="27994" y="242"/>
                    <a:pt x="27855" y="158"/>
                  </a:cubicBezTo>
                  <a:cubicBezTo>
                    <a:pt x="27716" y="93"/>
                    <a:pt x="27586" y="9"/>
                    <a:pt x="27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1"/>
            <p:cNvSpPr/>
            <p:nvPr/>
          </p:nvSpPr>
          <p:spPr>
            <a:xfrm>
              <a:off x="3831600" y="1888225"/>
              <a:ext cx="85725" cy="119650"/>
            </a:xfrm>
            <a:custGeom>
              <a:rect b="b" l="l" r="r" t="t"/>
              <a:pathLst>
                <a:path extrusionOk="0" h="4786" w="3429">
                  <a:moveTo>
                    <a:pt x="3428" y="0"/>
                  </a:moveTo>
                  <a:cubicBezTo>
                    <a:pt x="3280" y="195"/>
                    <a:pt x="3122" y="391"/>
                    <a:pt x="2973" y="576"/>
                  </a:cubicBezTo>
                  <a:lnTo>
                    <a:pt x="2546" y="1171"/>
                  </a:lnTo>
                  <a:cubicBezTo>
                    <a:pt x="2258" y="1561"/>
                    <a:pt x="1970" y="1970"/>
                    <a:pt x="1691" y="2370"/>
                  </a:cubicBezTo>
                  <a:lnTo>
                    <a:pt x="855" y="3577"/>
                  </a:lnTo>
                  <a:cubicBezTo>
                    <a:pt x="725" y="3782"/>
                    <a:pt x="576" y="3977"/>
                    <a:pt x="437" y="4181"/>
                  </a:cubicBezTo>
                  <a:cubicBezTo>
                    <a:pt x="297" y="4386"/>
                    <a:pt x="139" y="4581"/>
                    <a:pt x="0" y="4785"/>
                  </a:cubicBezTo>
                  <a:cubicBezTo>
                    <a:pt x="353" y="4441"/>
                    <a:pt x="669" y="4060"/>
                    <a:pt x="976" y="3680"/>
                  </a:cubicBezTo>
                  <a:cubicBezTo>
                    <a:pt x="1291" y="3299"/>
                    <a:pt x="1580" y="2899"/>
                    <a:pt x="1858" y="2490"/>
                  </a:cubicBezTo>
                  <a:cubicBezTo>
                    <a:pt x="2137" y="2091"/>
                    <a:pt x="2416" y="1682"/>
                    <a:pt x="2676" y="1264"/>
                  </a:cubicBezTo>
                  <a:cubicBezTo>
                    <a:pt x="2945" y="855"/>
                    <a:pt x="3196" y="428"/>
                    <a:pt x="3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1"/>
            <p:cNvSpPr/>
            <p:nvPr/>
          </p:nvSpPr>
          <p:spPr>
            <a:xfrm>
              <a:off x="3869925" y="1927475"/>
              <a:ext cx="33700" cy="45550"/>
            </a:xfrm>
            <a:custGeom>
              <a:rect b="b" l="l" r="r" t="t"/>
              <a:pathLst>
                <a:path extrusionOk="0" h="1822" w="1348">
                  <a:moveTo>
                    <a:pt x="1347" y="1"/>
                  </a:moveTo>
                  <a:lnTo>
                    <a:pt x="1347" y="1"/>
                  </a:lnTo>
                  <a:cubicBezTo>
                    <a:pt x="1059" y="261"/>
                    <a:pt x="827" y="549"/>
                    <a:pt x="595" y="855"/>
                  </a:cubicBezTo>
                  <a:cubicBezTo>
                    <a:pt x="372" y="1153"/>
                    <a:pt x="167" y="1468"/>
                    <a:pt x="0" y="1822"/>
                  </a:cubicBezTo>
                  <a:cubicBezTo>
                    <a:pt x="297" y="1561"/>
                    <a:pt x="539" y="1273"/>
                    <a:pt x="762" y="967"/>
                  </a:cubicBezTo>
                  <a:cubicBezTo>
                    <a:pt x="976" y="669"/>
                    <a:pt x="1189" y="354"/>
                    <a:pt x="13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1"/>
            <p:cNvSpPr/>
            <p:nvPr/>
          </p:nvSpPr>
          <p:spPr>
            <a:xfrm>
              <a:off x="3772125" y="2118875"/>
              <a:ext cx="129175" cy="51575"/>
            </a:xfrm>
            <a:custGeom>
              <a:rect b="b" l="l" r="r" t="t"/>
              <a:pathLst>
                <a:path extrusionOk="0" h="2063" w="5167">
                  <a:moveTo>
                    <a:pt x="5166" y="0"/>
                  </a:moveTo>
                  <a:lnTo>
                    <a:pt x="5166" y="0"/>
                  </a:lnTo>
                  <a:cubicBezTo>
                    <a:pt x="4730" y="140"/>
                    <a:pt x="4284" y="316"/>
                    <a:pt x="3866" y="493"/>
                  </a:cubicBezTo>
                  <a:cubicBezTo>
                    <a:pt x="3438" y="651"/>
                    <a:pt x="3011" y="827"/>
                    <a:pt x="2574" y="1004"/>
                  </a:cubicBezTo>
                  <a:lnTo>
                    <a:pt x="1292" y="1533"/>
                  </a:lnTo>
                  <a:cubicBezTo>
                    <a:pt x="1078" y="1626"/>
                    <a:pt x="874" y="1719"/>
                    <a:pt x="651" y="1803"/>
                  </a:cubicBezTo>
                  <a:cubicBezTo>
                    <a:pt x="428" y="1896"/>
                    <a:pt x="224" y="1979"/>
                    <a:pt x="1" y="2063"/>
                  </a:cubicBezTo>
                  <a:cubicBezTo>
                    <a:pt x="465" y="1970"/>
                    <a:pt x="911" y="1830"/>
                    <a:pt x="1348" y="1673"/>
                  </a:cubicBezTo>
                  <a:cubicBezTo>
                    <a:pt x="1784" y="1533"/>
                    <a:pt x="2221" y="1366"/>
                    <a:pt x="2648" y="1189"/>
                  </a:cubicBezTo>
                  <a:cubicBezTo>
                    <a:pt x="3076" y="1013"/>
                    <a:pt x="3513" y="827"/>
                    <a:pt x="3931" y="632"/>
                  </a:cubicBezTo>
                  <a:cubicBezTo>
                    <a:pt x="4349" y="437"/>
                    <a:pt x="4767" y="223"/>
                    <a:pt x="5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1"/>
            <p:cNvSpPr/>
            <p:nvPr/>
          </p:nvSpPr>
          <p:spPr>
            <a:xfrm>
              <a:off x="3779325" y="2134650"/>
              <a:ext cx="55300" cy="25350"/>
            </a:xfrm>
            <a:custGeom>
              <a:rect b="b" l="l" r="r" t="t"/>
              <a:pathLst>
                <a:path extrusionOk="0" h="1014" w="2212">
                  <a:moveTo>
                    <a:pt x="2212" y="1"/>
                  </a:moveTo>
                  <a:cubicBezTo>
                    <a:pt x="1812" y="131"/>
                    <a:pt x="1459" y="289"/>
                    <a:pt x="1069" y="456"/>
                  </a:cubicBezTo>
                  <a:cubicBezTo>
                    <a:pt x="893" y="549"/>
                    <a:pt x="707" y="642"/>
                    <a:pt x="539" y="735"/>
                  </a:cubicBezTo>
                  <a:cubicBezTo>
                    <a:pt x="363" y="828"/>
                    <a:pt x="186" y="921"/>
                    <a:pt x="1" y="1014"/>
                  </a:cubicBezTo>
                  <a:cubicBezTo>
                    <a:pt x="214" y="1014"/>
                    <a:pt x="409" y="949"/>
                    <a:pt x="605" y="884"/>
                  </a:cubicBezTo>
                  <a:cubicBezTo>
                    <a:pt x="800" y="828"/>
                    <a:pt x="995" y="744"/>
                    <a:pt x="1181" y="651"/>
                  </a:cubicBezTo>
                  <a:cubicBezTo>
                    <a:pt x="1534" y="475"/>
                    <a:pt x="1896" y="270"/>
                    <a:pt x="2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1"/>
            <p:cNvSpPr/>
            <p:nvPr/>
          </p:nvSpPr>
          <p:spPr>
            <a:xfrm>
              <a:off x="3375175" y="2109100"/>
              <a:ext cx="378400" cy="446225"/>
            </a:xfrm>
            <a:custGeom>
              <a:rect b="b" l="l" r="r" t="t"/>
              <a:pathLst>
                <a:path extrusionOk="0" h="17849" w="15136">
                  <a:moveTo>
                    <a:pt x="15135" y="1"/>
                  </a:moveTo>
                  <a:cubicBezTo>
                    <a:pt x="13714" y="1348"/>
                    <a:pt x="12385" y="2779"/>
                    <a:pt x="11047" y="4182"/>
                  </a:cubicBezTo>
                  <a:cubicBezTo>
                    <a:pt x="9709" y="5603"/>
                    <a:pt x="8399" y="7062"/>
                    <a:pt x="7099" y="8521"/>
                  </a:cubicBezTo>
                  <a:cubicBezTo>
                    <a:pt x="5817" y="9998"/>
                    <a:pt x="4534" y="11484"/>
                    <a:pt x="3308" y="13008"/>
                  </a:cubicBezTo>
                  <a:cubicBezTo>
                    <a:pt x="2695" y="13770"/>
                    <a:pt x="2091" y="14550"/>
                    <a:pt x="1524" y="15340"/>
                  </a:cubicBezTo>
                  <a:cubicBezTo>
                    <a:pt x="1236" y="15749"/>
                    <a:pt x="967" y="16158"/>
                    <a:pt x="697" y="16557"/>
                  </a:cubicBezTo>
                  <a:cubicBezTo>
                    <a:pt x="446" y="16975"/>
                    <a:pt x="177" y="17393"/>
                    <a:pt x="0" y="17849"/>
                  </a:cubicBezTo>
                  <a:cubicBezTo>
                    <a:pt x="428" y="16966"/>
                    <a:pt x="1022" y="16176"/>
                    <a:pt x="1608" y="15396"/>
                  </a:cubicBezTo>
                  <a:cubicBezTo>
                    <a:pt x="2184" y="14625"/>
                    <a:pt x="2797" y="13863"/>
                    <a:pt x="3429" y="13110"/>
                  </a:cubicBezTo>
                  <a:cubicBezTo>
                    <a:pt x="4674" y="11605"/>
                    <a:pt x="5947" y="10128"/>
                    <a:pt x="7247" y="8660"/>
                  </a:cubicBezTo>
                  <a:cubicBezTo>
                    <a:pt x="8539" y="7183"/>
                    <a:pt x="9849" y="5752"/>
                    <a:pt x="11159" y="4293"/>
                  </a:cubicBezTo>
                  <a:lnTo>
                    <a:pt x="13138" y="2138"/>
                  </a:lnTo>
                  <a:cubicBezTo>
                    <a:pt x="13797" y="1413"/>
                    <a:pt x="14448" y="698"/>
                    <a:pt x="151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1"/>
            <p:cNvSpPr/>
            <p:nvPr/>
          </p:nvSpPr>
          <p:spPr>
            <a:xfrm>
              <a:off x="3495950" y="2362275"/>
              <a:ext cx="37200" cy="43000"/>
            </a:xfrm>
            <a:custGeom>
              <a:rect b="b" l="l" r="r" t="t"/>
              <a:pathLst>
                <a:path extrusionOk="0" h="1720" w="1488">
                  <a:moveTo>
                    <a:pt x="1487" y="1"/>
                  </a:moveTo>
                  <a:lnTo>
                    <a:pt x="1487" y="1"/>
                  </a:lnTo>
                  <a:cubicBezTo>
                    <a:pt x="1190" y="233"/>
                    <a:pt x="921" y="512"/>
                    <a:pt x="670" y="791"/>
                  </a:cubicBezTo>
                  <a:cubicBezTo>
                    <a:pt x="419" y="1079"/>
                    <a:pt x="187" y="1385"/>
                    <a:pt x="1" y="1720"/>
                  </a:cubicBezTo>
                  <a:cubicBezTo>
                    <a:pt x="317" y="1487"/>
                    <a:pt x="577" y="1209"/>
                    <a:pt x="828" y="930"/>
                  </a:cubicBezTo>
                  <a:cubicBezTo>
                    <a:pt x="1069" y="642"/>
                    <a:pt x="1301" y="335"/>
                    <a:pt x="14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1"/>
            <p:cNvSpPr/>
            <p:nvPr/>
          </p:nvSpPr>
          <p:spPr>
            <a:xfrm>
              <a:off x="3559825" y="2316300"/>
              <a:ext cx="20700" cy="20450"/>
            </a:xfrm>
            <a:custGeom>
              <a:rect b="b" l="l" r="r" t="t"/>
              <a:pathLst>
                <a:path extrusionOk="0" h="818" w="828">
                  <a:moveTo>
                    <a:pt x="828" y="0"/>
                  </a:moveTo>
                  <a:lnTo>
                    <a:pt x="828" y="0"/>
                  </a:lnTo>
                  <a:cubicBezTo>
                    <a:pt x="642" y="84"/>
                    <a:pt x="493" y="205"/>
                    <a:pt x="345" y="344"/>
                  </a:cubicBezTo>
                  <a:cubicBezTo>
                    <a:pt x="205" y="484"/>
                    <a:pt x="84" y="623"/>
                    <a:pt x="1" y="818"/>
                  </a:cubicBezTo>
                  <a:cubicBezTo>
                    <a:pt x="205" y="734"/>
                    <a:pt x="354" y="604"/>
                    <a:pt x="493" y="484"/>
                  </a:cubicBezTo>
                  <a:cubicBezTo>
                    <a:pt x="633" y="344"/>
                    <a:pt x="744" y="205"/>
                    <a:pt x="8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1"/>
            <p:cNvSpPr/>
            <p:nvPr/>
          </p:nvSpPr>
          <p:spPr>
            <a:xfrm>
              <a:off x="3610225" y="2313975"/>
              <a:ext cx="132900" cy="36500"/>
            </a:xfrm>
            <a:custGeom>
              <a:rect b="b" l="l" r="r" t="t"/>
              <a:pathLst>
                <a:path extrusionOk="0" h="1460" w="5316">
                  <a:moveTo>
                    <a:pt x="5315" y="0"/>
                  </a:moveTo>
                  <a:lnTo>
                    <a:pt x="5315" y="0"/>
                  </a:lnTo>
                  <a:cubicBezTo>
                    <a:pt x="5092" y="75"/>
                    <a:pt x="4888" y="168"/>
                    <a:pt x="4665" y="223"/>
                  </a:cubicBezTo>
                  <a:cubicBezTo>
                    <a:pt x="4442" y="298"/>
                    <a:pt x="4228" y="363"/>
                    <a:pt x="4005" y="419"/>
                  </a:cubicBezTo>
                  <a:cubicBezTo>
                    <a:pt x="3559" y="549"/>
                    <a:pt x="3123" y="669"/>
                    <a:pt x="2677" y="781"/>
                  </a:cubicBezTo>
                  <a:lnTo>
                    <a:pt x="1348" y="1115"/>
                  </a:lnTo>
                  <a:lnTo>
                    <a:pt x="670" y="1283"/>
                  </a:lnTo>
                  <a:lnTo>
                    <a:pt x="1" y="1459"/>
                  </a:lnTo>
                  <a:cubicBezTo>
                    <a:pt x="465" y="1422"/>
                    <a:pt x="911" y="1348"/>
                    <a:pt x="1376" y="1273"/>
                  </a:cubicBezTo>
                  <a:cubicBezTo>
                    <a:pt x="1831" y="1190"/>
                    <a:pt x="2268" y="1097"/>
                    <a:pt x="2723" y="976"/>
                  </a:cubicBezTo>
                  <a:cubicBezTo>
                    <a:pt x="3169" y="865"/>
                    <a:pt x="3615" y="734"/>
                    <a:pt x="4052" y="577"/>
                  </a:cubicBezTo>
                  <a:cubicBezTo>
                    <a:pt x="4488" y="409"/>
                    <a:pt x="4925" y="233"/>
                    <a:pt x="5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1"/>
            <p:cNvSpPr/>
            <p:nvPr/>
          </p:nvSpPr>
          <p:spPr>
            <a:xfrm>
              <a:off x="3675725" y="2314450"/>
              <a:ext cx="43000" cy="12325"/>
            </a:xfrm>
            <a:custGeom>
              <a:rect b="b" l="l" r="r" t="t"/>
              <a:pathLst>
                <a:path extrusionOk="0" h="493" w="1720">
                  <a:moveTo>
                    <a:pt x="1720" y="0"/>
                  </a:moveTo>
                  <a:lnTo>
                    <a:pt x="1720" y="0"/>
                  </a:lnTo>
                  <a:cubicBezTo>
                    <a:pt x="1422" y="9"/>
                    <a:pt x="1125" y="65"/>
                    <a:pt x="837" y="149"/>
                  </a:cubicBezTo>
                  <a:cubicBezTo>
                    <a:pt x="549" y="242"/>
                    <a:pt x="270" y="335"/>
                    <a:pt x="1" y="492"/>
                  </a:cubicBezTo>
                  <a:cubicBezTo>
                    <a:pt x="317" y="492"/>
                    <a:pt x="605" y="427"/>
                    <a:pt x="884" y="344"/>
                  </a:cubicBezTo>
                  <a:cubicBezTo>
                    <a:pt x="1172" y="251"/>
                    <a:pt x="1450" y="158"/>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1"/>
            <p:cNvSpPr/>
            <p:nvPr/>
          </p:nvSpPr>
          <p:spPr>
            <a:xfrm>
              <a:off x="3858775" y="2248700"/>
              <a:ext cx="67600" cy="27450"/>
            </a:xfrm>
            <a:custGeom>
              <a:rect b="b" l="l" r="r" t="t"/>
              <a:pathLst>
                <a:path extrusionOk="0" h="1098" w="2704">
                  <a:moveTo>
                    <a:pt x="2704" y="1"/>
                  </a:moveTo>
                  <a:lnTo>
                    <a:pt x="2704" y="1"/>
                  </a:lnTo>
                  <a:cubicBezTo>
                    <a:pt x="2230" y="103"/>
                    <a:pt x="1765" y="270"/>
                    <a:pt x="1310" y="456"/>
                  </a:cubicBezTo>
                  <a:cubicBezTo>
                    <a:pt x="864" y="642"/>
                    <a:pt x="409" y="837"/>
                    <a:pt x="0" y="1097"/>
                  </a:cubicBezTo>
                  <a:cubicBezTo>
                    <a:pt x="483" y="986"/>
                    <a:pt x="938" y="818"/>
                    <a:pt x="1394" y="642"/>
                  </a:cubicBezTo>
                  <a:cubicBezTo>
                    <a:pt x="1830" y="456"/>
                    <a:pt x="2286" y="261"/>
                    <a:pt x="27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1"/>
            <p:cNvSpPr/>
            <p:nvPr/>
          </p:nvSpPr>
          <p:spPr>
            <a:xfrm>
              <a:off x="3565875" y="1953250"/>
              <a:ext cx="24400" cy="215125"/>
            </a:xfrm>
            <a:custGeom>
              <a:rect b="b" l="l" r="r" t="t"/>
              <a:pathLst>
                <a:path extrusionOk="0" h="8605" w="976">
                  <a:moveTo>
                    <a:pt x="976" y="1"/>
                  </a:moveTo>
                  <a:lnTo>
                    <a:pt x="976" y="1"/>
                  </a:lnTo>
                  <a:cubicBezTo>
                    <a:pt x="818" y="698"/>
                    <a:pt x="679" y="1404"/>
                    <a:pt x="558" y="2147"/>
                  </a:cubicBezTo>
                  <a:cubicBezTo>
                    <a:pt x="437" y="2853"/>
                    <a:pt x="344" y="3559"/>
                    <a:pt x="251" y="4284"/>
                  </a:cubicBezTo>
                  <a:cubicBezTo>
                    <a:pt x="168" y="4999"/>
                    <a:pt x="93" y="5724"/>
                    <a:pt x="65" y="6439"/>
                  </a:cubicBezTo>
                  <a:cubicBezTo>
                    <a:pt x="37" y="7164"/>
                    <a:pt x="0" y="7898"/>
                    <a:pt x="168" y="8604"/>
                  </a:cubicBezTo>
                  <a:cubicBezTo>
                    <a:pt x="121" y="8242"/>
                    <a:pt x="121" y="7879"/>
                    <a:pt x="140" y="7526"/>
                  </a:cubicBezTo>
                  <a:cubicBezTo>
                    <a:pt x="158" y="7164"/>
                    <a:pt x="195" y="6802"/>
                    <a:pt x="223" y="6439"/>
                  </a:cubicBezTo>
                  <a:cubicBezTo>
                    <a:pt x="279" y="5724"/>
                    <a:pt x="372" y="5018"/>
                    <a:pt x="456" y="4293"/>
                  </a:cubicBezTo>
                  <a:lnTo>
                    <a:pt x="725" y="2147"/>
                  </a:lnTo>
                  <a:cubicBezTo>
                    <a:pt x="809" y="1422"/>
                    <a:pt x="902" y="71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1"/>
            <p:cNvSpPr/>
            <p:nvPr/>
          </p:nvSpPr>
          <p:spPr>
            <a:xfrm>
              <a:off x="3576550" y="2085200"/>
              <a:ext cx="7000" cy="42525"/>
            </a:xfrm>
            <a:custGeom>
              <a:rect b="b" l="l" r="r" t="t"/>
              <a:pathLst>
                <a:path extrusionOk="0" h="1701" w="280">
                  <a:moveTo>
                    <a:pt x="214" y="0"/>
                  </a:moveTo>
                  <a:cubicBezTo>
                    <a:pt x="112" y="279"/>
                    <a:pt x="66" y="557"/>
                    <a:pt x="29" y="836"/>
                  </a:cubicBezTo>
                  <a:cubicBezTo>
                    <a:pt x="10" y="1133"/>
                    <a:pt x="1" y="1403"/>
                    <a:pt x="56" y="1700"/>
                  </a:cubicBezTo>
                  <a:cubicBezTo>
                    <a:pt x="159" y="1422"/>
                    <a:pt x="205" y="1143"/>
                    <a:pt x="242" y="864"/>
                  </a:cubicBezTo>
                  <a:cubicBezTo>
                    <a:pt x="261" y="576"/>
                    <a:pt x="279" y="29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1"/>
            <p:cNvSpPr/>
            <p:nvPr/>
          </p:nvSpPr>
          <p:spPr>
            <a:xfrm>
              <a:off x="3426050" y="2099600"/>
              <a:ext cx="6525" cy="45300"/>
            </a:xfrm>
            <a:custGeom>
              <a:rect b="b" l="l" r="r" t="t"/>
              <a:pathLst>
                <a:path extrusionOk="0" h="1812" w="261">
                  <a:moveTo>
                    <a:pt x="195" y="0"/>
                  </a:moveTo>
                  <a:cubicBezTo>
                    <a:pt x="93" y="297"/>
                    <a:pt x="56" y="604"/>
                    <a:pt x="28" y="892"/>
                  </a:cubicBezTo>
                  <a:cubicBezTo>
                    <a:pt x="0" y="1189"/>
                    <a:pt x="0" y="1496"/>
                    <a:pt x="56" y="1812"/>
                  </a:cubicBezTo>
                  <a:cubicBezTo>
                    <a:pt x="167" y="1514"/>
                    <a:pt x="214" y="1217"/>
                    <a:pt x="232" y="911"/>
                  </a:cubicBezTo>
                  <a:cubicBezTo>
                    <a:pt x="260" y="613"/>
                    <a:pt x="260" y="30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1"/>
            <p:cNvSpPr/>
            <p:nvPr/>
          </p:nvSpPr>
          <p:spPr>
            <a:xfrm>
              <a:off x="3436500" y="2136275"/>
              <a:ext cx="5600" cy="78550"/>
            </a:xfrm>
            <a:custGeom>
              <a:rect b="b" l="l" r="r" t="t"/>
              <a:pathLst>
                <a:path extrusionOk="0" h="3142" w="224">
                  <a:moveTo>
                    <a:pt x="140" y="1"/>
                  </a:moveTo>
                  <a:cubicBezTo>
                    <a:pt x="56" y="531"/>
                    <a:pt x="28" y="1051"/>
                    <a:pt x="10" y="1571"/>
                  </a:cubicBezTo>
                  <a:cubicBezTo>
                    <a:pt x="0" y="2091"/>
                    <a:pt x="28" y="2621"/>
                    <a:pt x="93" y="3141"/>
                  </a:cubicBezTo>
                  <a:cubicBezTo>
                    <a:pt x="186" y="2621"/>
                    <a:pt x="214" y="2091"/>
                    <a:pt x="223" y="1571"/>
                  </a:cubicBezTo>
                  <a:cubicBezTo>
                    <a:pt x="223" y="1051"/>
                    <a:pt x="205" y="53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1"/>
            <p:cNvSpPr/>
            <p:nvPr/>
          </p:nvSpPr>
          <p:spPr>
            <a:xfrm>
              <a:off x="3376100" y="2213625"/>
              <a:ext cx="17675" cy="47650"/>
            </a:xfrm>
            <a:custGeom>
              <a:rect b="b" l="l" r="r" t="t"/>
              <a:pathLst>
                <a:path extrusionOk="0" h="1906" w="707">
                  <a:moveTo>
                    <a:pt x="1" y="1"/>
                  </a:moveTo>
                  <a:lnTo>
                    <a:pt x="1" y="1"/>
                  </a:lnTo>
                  <a:cubicBezTo>
                    <a:pt x="38" y="345"/>
                    <a:pt x="140" y="660"/>
                    <a:pt x="261" y="986"/>
                  </a:cubicBezTo>
                  <a:cubicBezTo>
                    <a:pt x="382" y="1311"/>
                    <a:pt x="512" y="1608"/>
                    <a:pt x="707" y="1905"/>
                  </a:cubicBezTo>
                  <a:cubicBezTo>
                    <a:pt x="679" y="1552"/>
                    <a:pt x="567" y="1227"/>
                    <a:pt x="456" y="911"/>
                  </a:cubicBezTo>
                  <a:cubicBezTo>
                    <a:pt x="326" y="595"/>
                    <a:pt x="196" y="28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1"/>
            <p:cNvSpPr/>
            <p:nvPr/>
          </p:nvSpPr>
          <p:spPr>
            <a:xfrm>
              <a:off x="3403750" y="2275650"/>
              <a:ext cx="10700" cy="21625"/>
            </a:xfrm>
            <a:custGeom>
              <a:rect b="b" l="l" r="r" t="t"/>
              <a:pathLst>
                <a:path extrusionOk="0" h="865" w="428">
                  <a:moveTo>
                    <a:pt x="10" y="0"/>
                  </a:moveTo>
                  <a:cubicBezTo>
                    <a:pt x="0" y="177"/>
                    <a:pt x="56" y="326"/>
                    <a:pt x="130" y="484"/>
                  </a:cubicBezTo>
                  <a:cubicBezTo>
                    <a:pt x="195" y="623"/>
                    <a:pt x="288" y="762"/>
                    <a:pt x="428" y="865"/>
                  </a:cubicBezTo>
                  <a:cubicBezTo>
                    <a:pt x="428" y="679"/>
                    <a:pt x="381" y="530"/>
                    <a:pt x="316" y="391"/>
                  </a:cubicBezTo>
                  <a:cubicBezTo>
                    <a:pt x="242" y="251"/>
                    <a:pt x="149" y="112"/>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1"/>
            <p:cNvSpPr/>
            <p:nvPr/>
          </p:nvSpPr>
          <p:spPr>
            <a:xfrm>
              <a:off x="3539850" y="2478200"/>
              <a:ext cx="189100" cy="16525"/>
            </a:xfrm>
            <a:custGeom>
              <a:rect b="b" l="l" r="r" t="t"/>
              <a:pathLst>
                <a:path extrusionOk="0" h="661" w="7564">
                  <a:moveTo>
                    <a:pt x="7563" y="0"/>
                  </a:moveTo>
                  <a:lnTo>
                    <a:pt x="7563" y="0"/>
                  </a:lnTo>
                  <a:cubicBezTo>
                    <a:pt x="7396" y="28"/>
                    <a:pt x="7248" y="65"/>
                    <a:pt x="7099" y="102"/>
                  </a:cubicBezTo>
                  <a:lnTo>
                    <a:pt x="6634" y="186"/>
                  </a:lnTo>
                  <a:cubicBezTo>
                    <a:pt x="6319" y="223"/>
                    <a:pt x="6003" y="279"/>
                    <a:pt x="5696" y="297"/>
                  </a:cubicBezTo>
                  <a:cubicBezTo>
                    <a:pt x="5064" y="353"/>
                    <a:pt x="4423" y="400"/>
                    <a:pt x="3801" y="427"/>
                  </a:cubicBezTo>
                  <a:cubicBezTo>
                    <a:pt x="3169" y="446"/>
                    <a:pt x="2537" y="474"/>
                    <a:pt x="1905" y="483"/>
                  </a:cubicBezTo>
                  <a:lnTo>
                    <a:pt x="1" y="520"/>
                  </a:lnTo>
                  <a:cubicBezTo>
                    <a:pt x="642" y="585"/>
                    <a:pt x="1264" y="623"/>
                    <a:pt x="1905" y="650"/>
                  </a:cubicBezTo>
                  <a:cubicBezTo>
                    <a:pt x="2132" y="657"/>
                    <a:pt x="2357" y="660"/>
                    <a:pt x="2581" y="660"/>
                  </a:cubicBezTo>
                  <a:cubicBezTo>
                    <a:pt x="2990" y="660"/>
                    <a:pt x="3396" y="650"/>
                    <a:pt x="3810" y="632"/>
                  </a:cubicBezTo>
                  <a:cubicBezTo>
                    <a:pt x="4451" y="613"/>
                    <a:pt x="5083" y="567"/>
                    <a:pt x="5715" y="465"/>
                  </a:cubicBezTo>
                  <a:cubicBezTo>
                    <a:pt x="6346" y="372"/>
                    <a:pt x="6969" y="242"/>
                    <a:pt x="75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1"/>
            <p:cNvSpPr/>
            <p:nvPr/>
          </p:nvSpPr>
          <p:spPr>
            <a:xfrm>
              <a:off x="3689900" y="2466350"/>
              <a:ext cx="63450" cy="11475"/>
            </a:xfrm>
            <a:custGeom>
              <a:rect b="b" l="l" r="r" t="t"/>
              <a:pathLst>
                <a:path extrusionOk="0" h="459" w="2538">
                  <a:moveTo>
                    <a:pt x="2537" y="0"/>
                  </a:moveTo>
                  <a:cubicBezTo>
                    <a:pt x="2091" y="0"/>
                    <a:pt x="1664" y="65"/>
                    <a:pt x="1246" y="130"/>
                  </a:cubicBezTo>
                  <a:cubicBezTo>
                    <a:pt x="828" y="214"/>
                    <a:pt x="409" y="307"/>
                    <a:pt x="1" y="456"/>
                  </a:cubicBezTo>
                  <a:cubicBezTo>
                    <a:pt x="50" y="458"/>
                    <a:pt x="100" y="459"/>
                    <a:pt x="150" y="459"/>
                  </a:cubicBezTo>
                  <a:cubicBezTo>
                    <a:pt x="530" y="459"/>
                    <a:pt x="914" y="399"/>
                    <a:pt x="1292" y="325"/>
                  </a:cubicBezTo>
                  <a:cubicBezTo>
                    <a:pt x="1710" y="251"/>
                    <a:pt x="2128" y="158"/>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1"/>
            <p:cNvSpPr/>
            <p:nvPr/>
          </p:nvSpPr>
          <p:spPr>
            <a:xfrm>
              <a:off x="3769350" y="2455425"/>
              <a:ext cx="77350" cy="17675"/>
            </a:xfrm>
            <a:custGeom>
              <a:rect b="b" l="l" r="r" t="t"/>
              <a:pathLst>
                <a:path extrusionOk="0" h="707" w="3094">
                  <a:moveTo>
                    <a:pt x="3094" y="1"/>
                  </a:moveTo>
                  <a:lnTo>
                    <a:pt x="3094" y="1"/>
                  </a:lnTo>
                  <a:cubicBezTo>
                    <a:pt x="2564" y="47"/>
                    <a:pt x="2053" y="140"/>
                    <a:pt x="1533" y="261"/>
                  </a:cubicBezTo>
                  <a:cubicBezTo>
                    <a:pt x="1004" y="372"/>
                    <a:pt x="493" y="512"/>
                    <a:pt x="0" y="707"/>
                  </a:cubicBezTo>
                  <a:cubicBezTo>
                    <a:pt x="530" y="660"/>
                    <a:pt x="1050" y="567"/>
                    <a:pt x="1561" y="456"/>
                  </a:cubicBezTo>
                  <a:cubicBezTo>
                    <a:pt x="2091" y="335"/>
                    <a:pt x="2602" y="196"/>
                    <a:pt x="30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1"/>
            <p:cNvSpPr/>
            <p:nvPr/>
          </p:nvSpPr>
          <p:spPr>
            <a:xfrm>
              <a:off x="3868525" y="2430575"/>
              <a:ext cx="33700" cy="8850"/>
            </a:xfrm>
            <a:custGeom>
              <a:rect b="b" l="l" r="r" t="t"/>
              <a:pathLst>
                <a:path extrusionOk="0" h="354" w="1348">
                  <a:moveTo>
                    <a:pt x="1180" y="0"/>
                  </a:moveTo>
                  <a:cubicBezTo>
                    <a:pt x="998" y="0"/>
                    <a:pt x="822" y="32"/>
                    <a:pt x="651" y="75"/>
                  </a:cubicBezTo>
                  <a:cubicBezTo>
                    <a:pt x="428" y="140"/>
                    <a:pt x="214" y="205"/>
                    <a:pt x="0" y="344"/>
                  </a:cubicBezTo>
                  <a:cubicBezTo>
                    <a:pt x="59" y="351"/>
                    <a:pt x="116" y="354"/>
                    <a:pt x="172" y="354"/>
                  </a:cubicBezTo>
                  <a:cubicBezTo>
                    <a:pt x="355" y="354"/>
                    <a:pt x="526" y="322"/>
                    <a:pt x="697" y="279"/>
                  </a:cubicBezTo>
                  <a:cubicBezTo>
                    <a:pt x="920" y="214"/>
                    <a:pt x="1143" y="149"/>
                    <a:pt x="1347" y="10"/>
                  </a:cubicBezTo>
                  <a:cubicBezTo>
                    <a:pt x="1291" y="3"/>
                    <a:pt x="1235" y="0"/>
                    <a:pt x="1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1"/>
            <p:cNvSpPr/>
            <p:nvPr/>
          </p:nvSpPr>
          <p:spPr>
            <a:xfrm>
              <a:off x="3888275" y="2437075"/>
              <a:ext cx="40900" cy="10975"/>
            </a:xfrm>
            <a:custGeom>
              <a:rect b="b" l="l" r="r" t="t"/>
              <a:pathLst>
                <a:path extrusionOk="0" h="439" w="1636">
                  <a:moveTo>
                    <a:pt x="1635" y="1"/>
                  </a:moveTo>
                  <a:cubicBezTo>
                    <a:pt x="1338" y="1"/>
                    <a:pt x="1068" y="47"/>
                    <a:pt x="790" y="121"/>
                  </a:cubicBezTo>
                  <a:cubicBezTo>
                    <a:pt x="520" y="205"/>
                    <a:pt x="260" y="279"/>
                    <a:pt x="0" y="437"/>
                  </a:cubicBezTo>
                  <a:cubicBezTo>
                    <a:pt x="21" y="438"/>
                    <a:pt x="42" y="438"/>
                    <a:pt x="63" y="438"/>
                  </a:cubicBezTo>
                  <a:cubicBezTo>
                    <a:pt x="329" y="438"/>
                    <a:pt x="587" y="385"/>
                    <a:pt x="846" y="316"/>
                  </a:cubicBezTo>
                  <a:cubicBezTo>
                    <a:pt x="1115" y="233"/>
                    <a:pt x="1384" y="159"/>
                    <a:pt x="1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1"/>
            <p:cNvSpPr/>
            <p:nvPr/>
          </p:nvSpPr>
          <p:spPr>
            <a:xfrm>
              <a:off x="3719875" y="1869175"/>
              <a:ext cx="16975" cy="78525"/>
            </a:xfrm>
            <a:custGeom>
              <a:rect b="b" l="l" r="r" t="t"/>
              <a:pathLst>
                <a:path extrusionOk="0" h="3141" w="679">
                  <a:moveTo>
                    <a:pt x="0" y="1"/>
                  </a:moveTo>
                  <a:lnTo>
                    <a:pt x="0" y="1"/>
                  </a:lnTo>
                  <a:cubicBezTo>
                    <a:pt x="9" y="539"/>
                    <a:pt x="93" y="1069"/>
                    <a:pt x="195" y="1608"/>
                  </a:cubicBezTo>
                  <a:cubicBezTo>
                    <a:pt x="242" y="1859"/>
                    <a:pt x="307" y="2128"/>
                    <a:pt x="381" y="2388"/>
                  </a:cubicBezTo>
                  <a:cubicBezTo>
                    <a:pt x="455" y="2639"/>
                    <a:pt x="548" y="2909"/>
                    <a:pt x="678" y="3141"/>
                  </a:cubicBezTo>
                  <a:cubicBezTo>
                    <a:pt x="613" y="2871"/>
                    <a:pt x="585" y="2621"/>
                    <a:pt x="539" y="2351"/>
                  </a:cubicBezTo>
                  <a:cubicBezTo>
                    <a:pt x="502" y="2082"/>
                    <a:pt x="446" y="1812"/>
                    <a:pt x="400" y="1561"/>
                  </a:cubicBezTo>
                  <a:cubicBezTo>
                    <a:pt x="288" y="1041"/>
                    <a:pt x="177"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1"/>
            <p:cNvSpPr/>
            <p:nvPr/>
          </p:nvSpPr>
          <p:spPr>
            <a:xfrm>
              <a:off x="3819500" y="1772775"/>
              <a:ext cx="17700" cy="42075"/>
            </a:xfrm>
            <a:custGeom>
              <a:rect b="b" l="l" r="r" t="t"/>
              <a:pathLst>
                <a:path extrusionOk="0" h="1683" w="708">
                  <a:moveTo>
                    <a:pt x="707" y="1"/>
                  </a:moveTo>
                  <a:lnTo>
                    <a:pt x="707" y="1"/>
                  </a:lnTo>
                  <a:cubicBezTo>
                    <a:pt x="512" y="261"/>
                    <a:pt x="382" y="530"/>
                    <a:pt x="252" y="800"/>
                  </a:cubicBezTo>
                  <a:cubicBezTo>
                    <a:pt x="140" y="1097"/>
                    <a:pt x="47" y="1376"/>
                    <a:pt x="1" y="1682"/>
                  </a:cubicBezTo>
                  <a:cubicBezTo>
                    <a:pt x="196" y="1432"/>
                    <a:pt x="335" y="1162"/>
                    <a:pt x="447" y="883"/>
                  </a:cubicBezTo>
                  <a:cubicBezTo>
                    <a:pt x="558" y="595"/>
                    <a:pt x="661" y="317"/>
                    <a:pt x="7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1"/>
            <p:cNvSpPr/>
            <p:nvPr/>
          </p:nvSpPr>
          <p:spPr>
            <a:xfrm>
              <a:off x="3817650" y="1801575"/>
              <a:ext cx="18150" cy="44400"/>
            </a:xfrm>
            <a:custGeom>
              <a:rect b="b" l="l" r="r" t="t"/>
              <a:pathLst>
                <a:path extrusionOk="0" h="1776" w="726">
                  <a:moveTo>
                    <a:pt x="725" y="1"/>
                  </a:moveTo>
                  <a:cubicBezTo>
                    <a:pt x="530" y="270"/>
                    <a:pt x="391" y="558"/>
                    <a:pt x="270" y="846"/>
                  </a:cubicBezTo>
                  <a:cubicBezTo>
                    <a:pt x="149" y="1153"/>
                    <a:pt x="47" y="1450"/>
                    <a:pt x="1" y="1775"/>
                  </a:cubicBezTo>
                  <a:cubicBezTo>
                    <a:pt x="196" y="1525"/>
                    <a:pt x="326" y="1237"/>
                    <a:pt x="456" y="930"/>
                  </a:cubicBezTo>
                  <a:cubicBezTo>
                    <a:pt x="577" y="623"/>
                    <a:pt x="679" y="326"/>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1"/>
            <p:cNvSpPr/>
            <p:nvPr/>
          </p:nvSpPr>
          <p:spPr>
            <a:xfrm>
              <a:off x="3983250" y="1645725"/>
              <a:ext cx="96650" cy="100750"/>
            </a:xfrm>
            <a:custGeom>
              <a:rect b="b" l="l" r="r" t="t"/>
              <a:pathLst>
                <a:path extrusionOk="0" h="4030" w="3866">
                  <a:moveTo>
                    <a:pt x="2131" y="0"/>
                  </a:moveTo>
                  <a:cubicBezTo>
                    <a:pt x="1887" y="0"/>
                    <a:pt x="1690" y="201"/>
                    <a:pt x="1590" y="428"/>
                  </a:cubicBezTo>
                  <a:cubicBezTo>
                    <a:pt x="1488" y="651"/>
                    <a:pt x="1441" y="902"/>
                    <a:pt x="1302" y="1116"/>
                  </a:cubicBezTo>
                  <a:cubicBezTo>
                    <a:pt x="1255" y="874"/>
                    <a:pt x="1209" y="623"/>
                    <a:pt x="1079" y="428"/>
                  </a:cubicBezTo>
                  <a:cubicBezTo>
                    <a:pt x="965" y="257"/>
                    <a:pt x="766" y="122"/>
                    <a:pt x="562" y="122"/>
                  </a:cubicBezTo>
                  <a:cubicBezTo>
                    <a:pt x="533" y="122"/>
                    <a:pt x="504" y="125"/>
                    <a:pt x="475" y="131"/>
                  </a:cubicBezTo>
                  <a:cubicBezTo>
                    <a:pt x="103" y="196"/>
                    <a:pt x="1" y="688"/>
                    <a:pt x="1" y="1069"/>
                  </a:cubicBezTo>
                  <a:cubicBezTo>
                    <a:pt x="10" y="2035"/>
                    <a:pt x="270" y="2983"/>
                    <a:pt x="735" y="3819"/>
                  </a:cubicBezTo>
                  <a:cubicBezTo>
                    <a:pt x="798" y="3978"/>
                    <a:pt x="940" y="4030"/>
                    <a:pt x="1093" y="4030"/>
                  </a:cubicBezTo>
                  <a:cubicBezTo>
                    <a:pt x="1236" y="4030"/>
                    <a:pt x="1389" y="3985"/>
                    <a:pt x="1497" y="3940"/>
                  </a:cubicBezTo>
                  <a:cubicBezTo>
                    <a:pt x="2342" y="3578"/>
                    <a:pt x="3123" y="3011"/>
                    <a:pt x="3597" y="2221"/>
                  </a:cubicBezTo>
                  <a:cubicBezTo>
                    <a:pt x="3736" y="1970"/>
                    <a:pt x="3866" y="1710"/>
                    <a:pt x="3857" y="1413"/>
                  </a:cubicBezTo>
                  <a:cubicBezTo>
                    <a:pt x="3847" y="1125"/>
                    <a:pt x="3662" y="837"/>
                    <a:pt x="3383" y="781"/>
                  </a:cubicBezTo>
                  <a:cubicBezTo>
                    <a:pt x="3347" y="774"/>
                    <a:pt x="3312" y="770"/>
                    <a:pt x="3277" y="770"/>
                  </a:cubicBezTo>
                  <a:cubicBezTo>
                    <a:pt x="3012" y="770"/>
                    <a:pt x="2771" y="974"/>
                    <a:pt x="2565" y="1171"/>
                  </a:cubicBezTo>
                  <a:cubicBezTo>
                    <a:pt x="2621" y="939"/>
                    <a:pt x="2667" y="698"/>
                    <a:pt x="2621" y="465"/>
                  </a:cubicBezTo>
                  <a:cubicBezTo>
                    <a:pt x="2575" y="233"/>
                    <a:pt x="2389" y="10"/>
                    <a:pt x="2147" y="1"/>
                  </a:cubicBezTo>
                  <a:cubicBezTo>
                    <a:pt x="2142" y="1"/>
                    <a:pt x="2136" y="0"/>
                    <a:pt x="213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1"/>
            <p:cNvSpPr/>
            <p:nvPr/>
          </p:nvSpPr>
          <p:spPr>
            <a:xfrm>
              <a:off x="3981625" y="1643850"/>
              <a:ext cx="99675" cy="102375"/>
            </a:xfrm>
            <a:custGeom>
              <a:rect b="b" l="l" r="r" t="t"/>
              <a:pathLst>
                <a:path extrusionOk="0" h="4095" w="3987">
                  <a:moveTo>
                    <a:pt x="2191" y="1"/>
                  </a:moveTo>
                  <a:cubicBezTo>
                    <a:pt x="2183" y="1"/>
                    <a:pt x="2174" y="1"/>
                    <a:pt x="2166" y="1"/>
                  </a:cubicBezTo>
                  <a:cubicBezTo>
                    <a:pt x="2026" y="20"/>
                    <a:pt x="1896" y="85"/>
                    <a:pt x="1794" y="178"/>
                  </a:cubicBezTo>
                  <a:cubicBezTo>
                    <a:pt x="1701" y="271"/>
                    <a:pt x="1627" y="392"/>
                    <a:pt x="1571" y="503"/>
                  </a:cubicBezTo>
                  <a:cubicBezTo>
                    <a:pt x="1488" y="680"/>
                    <a:pt x="1450" y="865"/>
                    <a:pt x="1376" y="1023"/>
                  </a:cubicBezTo>
                  <a:cubicBezTo>
                    <a:pt x="1339" y="856"/>
                    <a:pt x="1292" y="680"/>
                    <a:pt x="1190" y="531"/>
                  </a:cubicBezTo>
                  <a:cubicBezTo>
                    <a:pt x="1134" y="420"/>
                    <a:pt x="1042" y="327"/>
                    <a:pt x="930" y="271"/>
                  </a:cubicBezTo>
                  <a:cubicBezTo>
                    <a:pt x="828" y="206"/>
                    <a:pt x="716" y="169"/>
                    <a:pt x="586" y="169"/>
                  </a:cubicBezTo>
                  <a:cubicBezTo>
                    <a:pt x="456" y="178"/>
                    <a:pt x="345" y="224"/>
                    <a:pt x="261" y="317"/>
                  </a:cubicBezTo>
                  <a:cubicBezTo>
                    <a:pt x="177" y="401"/>
                    <a:pt x="122" y="512"/>
                    <a:pt x="85" y="624"/>
                  </a:cubicBezTo>
                  <a:cubicBezTo>
                    <a:pt x="20" y="838"/>
                    <a:pt x="1" y="1088"/>
                    <a:pt x="20" y="1302"/>
                  </a:cubicBezTo>
                  <a:cubicBezTo>
                    <a:pt x="38" y="1757"/>
                    <a:pt x="122" y="2213"/>
                    <a:pt x="252" y="2649"/>
                  </a:cubicBezTo>
                  <a:cubicBezTo>
                    <a:pt x="373" y="3095"/>
                    <a:pt x="549" y="3513"/>
                    <a:pt x="772" y="3904"/>
                  </a:cubicBezTo>
                  <a:cubicBezTo>
                    <a:pt x="549" y="3513"/>
                    <a:pt x="373" y="3086"/>
                    <a:pt x="261" y="2640"/>
                  </a:cubicBezTo>
                  <a:cubicBezTo>
                    <a:pt x="140" y="2203"/>
                    <a:pt x="75" y="1748"/>
                    <a:pt x="66" y="1293"/>
                  </a:cubicBezTo>
                  <a:cubicBezTo>
                    <a:pt x="57" y="1070"/>
                    <a:pt x="66" y="838"/>
                    <a:pt x="140" y="633"/>
                  </a:cubicBezTo>
                  <a:cubicBezTo>
                    <a:pt x="177" y="531"/>
                    <a:pt x="233" y="438"/>
                    <a:pt x="317" y="354"/>
                  </a:cubicBezTo>
                  <a:cubicBezTo>
                    <a:pt x="400" y="280"/>
                    <a:pt x="493" y="234"/>
                    <a:pt x="596" y="234"/>
                  </a:cubicBezTo>
                  <a:cubicBezTo>
                    <a:pt x="707" y="234"/>
                    <a:pt x="809" y="271"/>
                    <a:pt x="893" y="327"/>
                  </a:cubicBezTo>
                  <a:cubicBezTo>
                    <a:pt x="986" y="392"/>
                    <a:pt x="1051" y="466"/>
                    <a:pt x="1097" y="559"/>
                  </a:cubicBezTo>
                  <a:cubicBezTo>
                    <a:pt x="1199" y="745"/>
                    <a:pt x="1246" y="968"/>
                    <a:pt x="1283" y="1200"/>
                  </a:cubicBezTo>
                  <a:lnTo>
                    <a:pt x="1302" y="1349"/>
                  </a:lnTo>
                  <a:lnTo>
                    <a:pt x="1385" y="1228"/>
                  </a:lnTo>
                  <a:cubicBezTo>
                    <a:pt x="1525" y="1005"/>
                    <a:pt x="1590" y="763"/>
                    <a:pt x="1683" y="540"/>
                  </a:cubicBezTo>
                  <a:cubicBezTo>
                    <a:pt x="1729" y="438"/>
                    <a:pt x="1794" y="345"/>
                    <a:pt x="1878" y="262"/>
                  </a:cubicBezTo>
                  <a:cubicBezTo>
                    <a:pt x="1961" y="178"/>
                    <a:pt x="2054" y="132"/>
                    <a:pt x="2156" y="132"/>
                  </a:cubicBezTo>
                  <a:cubicBezTo>
                    <a:pt x="2259" y="132"/>
                    <a:pt x="2352" y="178"/>
                    <a:pt x="2435" y="252"/>
                  </a:cubicBezTo>
                  <a:cubicBezTo>
                    <a:pt x="2519" y="317"/>
                    <a:pt x="2565" y="420"/>
                    <a:pt x="2593" y="531"/>
                  </a:cubicBezTo>
                  <a:cubicBezTo>
                    <a:pt x="2640" y="745"/>
                    <a:pt x="2593" y="977"/>
                    <a:pt x="2537" y="1228"/>
                  </a:cubicBezTo>
                  <a:lnTo>
                    <a:pt x="2491" y="1442"/>
                  </a:lnTo>
                  <a:lnTo>
                    <a:pt x="2658" y="1293"/>
                  </a:lnTo>
                  <a:cubicBezTo>
                    <a:pt x="2751" y="1200"/>
                    <a:pt x="2844" y="1116"/>
                    <a:pt x="2946" y="1051"/>
                  </a:cubicBezTo>
                  <a:cubicBezTo>
                    <a:pt x="3048" y="977"/>
                    <a:pt x="3169" y="921"/>
                    <a:pt x="3281" y="912"/>
                  </a:cubicBezTo>
                  <a:cubicBezTo>
                    <a:pt x="3299" y="911"/>
                    <a:pt x="3318" y="910"/>
                    <a:pt x="3336" y="910"/>
                  </a:cubicBezTo>
                  <a:cubicBezTo>
                    <a:pt x="3435" y="910"/>
                    <a:pt x="3527" y="933"/>
                    <a:pt x="3606" y="996"/>
                  </a:cubicBezTo>
                  <a:cubicBezTo>
                    <a:pt x="3699" y="1061"/>
                    <a:pt x="3782" y="1163"/>
                    <a:pt x="3820" y="1284"/>
                  </a:cubicBezTo>
                  <a:cubicBezTo>
                    <a:pt x="3866" y="1395"/>
                    <a:pt x="3875" y="1525"/>
                    <a:pt x="3847" y="1646"/>
                  </a:cubicBezTo>
                  <a:cubicBezTo>
                    <a:pt x="3838" y="1767"/>
                    <a:pt x="3792" y="1887"/>
                    <a:pt x="3745" y="1999"/>
                  </a:cubicBezTo>
                  <a:cubicBezTo>
                    <a:pt x="3699" y="2120"/>
                    <a:pt x="3634" y="2231"/>
                    <a:pt x="3559" y="2343"/>
                  </a:cubicBezTo>
                  <a:cubicBezTo>
                    <a:pt x="3494" y="2454"/>
                    <a:pt x="3420" y="2556"/>
                    <a:pt x="3336" y="2649"/>
                  </a:cubicBezTo>
                  <a:cubicBezTo>
                    <a:pt x="3011" y="3058"/>
                    <a:pt x="2612" y="3411"/>
                    <a:pt x="2166" y="3671"/>
                  </a:cubicBezTo>
                  <a:cubicBezTo>
                    <a:pt x="1943" y="3811"/>
                    <a:pt x="1710" y="3931"/>
                    <a:pt x="1469" y="4024"/>
                  </a:cubicBezTo>
                  <a:cubicBezTo>
                    <a:pt x="1361" y="4063"/>
                    <a:pt x="1259" y="4082"/>
                    <a:pt x="1152" y="4082"/>
                  </a:cubicBezTo>
                  <a:cubicBezTo>
                    <a:pt x="1131" y="4082"/>
                    <a:pt x="1110" y="4082"/>
                    <a:pt x="1088" y="4080"/>
                  </a:cubicBezTo>
                  <a:cubicBezTo>
                    <a:pt x="1014" y="4080"/>
                    <a:pt x="958" y="4062"/>
                    <a:pt x="902" y="4024"/>
                  </a:cubicBezTo>
                  <a:cubicBezTo>
                    <a:pt x="846" y="3987"/>
                    <a:pt x="800" y="3941"/>
                    <a:pt x="772" y="3885"/>
                  </a:cubicBezTo>
                  <a:lnTo>
                    <a:pt x="772" y="3885"/>
                  </a:lnTo>
                  <a:cubicBezTo>
                    <a:pt x="800" y="3941"/>
                    <a:pt x="846" y="3997"/>
                    <a:pt x="902" y="4034"/>
                  </a:cubicBezTo>
                  <a:cubicBezTo>
                    <a:pt x="958" y="4071"/>
                    <a:pt x="1014" y="4080"/>
                    <a:pt x="1088" y="4089"/>
                  </a:cubicBezTo>
                  <a:cubicBezTo>
                    <a:pt x="1112" y="4093"/>
                    <a:pt x="1136" y="4094"/>
                    <a:pt x="1160" y="4094"/>
                  </a:cubicBezTo>
                  <a:cubicBezTo>
                    <a:pt x="1268" y="4094"/>
                    <a:pt x="1378" y="4064"/>
                    <a:pt x="1469" y="4034"/>
                  </a:cubicBezTo>
                  <a:cubicBezTo>
                    <a:pt x="1710" y="3941"/>
                    <a:pt x="1943" y="3829"/>
                    <a:pt x="2175" y="3690"/>
                  </a:cubicBezTo>
                  <a:cubicBezTo>
                    <a:pt x="2630" y="3420"/>
                    <a:pt x="3048" y="3095"/>
                    <a:pt x="3383" y="2686"/>
                  </a:cubicBezTo>
                  <a:cubicBezTo>
                    <a:pt x="3466" y="2584"/>
                    <a:pt x="3550" y="2482"/>
                    <a:pt x="3615" y="2371"/>
                  </a:cubicBezTo>
                  <a:cubicBezTo>
                    <a:pt x="3689" y="2268"/>
                    <a:pt x="3754" y="2157"/>
                    <a:pt x="3820" y="2027"/>
                  </a:cubicBezTo>
                  <a:cubicBezTo>
                    <a:pt x="3894" y="1925"/>
                    <a:pt x="3940" y="1795"/>
                    <a:pt x="3968" y="1655"/>
                  </a:cubicBezTo>
                  <a:cubicBezTo>
                    <a:pt x="3987" y="1516"/>
                    <a:pt x="3977" y="1376"/>
                    <a:pt x="3931" y="1246"/>
                  </a:cubicBezTo>
                  <a:cubicBezTo>
                    <a:pt x="3885" y="1116"/>
                    <a:pt x="3801" y="996"/>
                    <a:pt x="3699" y="903"/>
                  </a:cubicBezTo>
                  <a:cubicBezTo>
                    <a:pt x="3604" y="823"/>
                    <a:pt x="3474" y="778"/>
                    <a:pt x="3352" y="778"/>
                  </a:cubicBezTo>
                  <a:cubicBezTo>
                    <a:pt x="3331" y="778"/>
                    <a:pt x="3310" y="779"/>
                    <a:pt x="3290" y="782"/>
                  </a:cubicBezTo>
                  <a:cubicBezTo>
                    <a:pt x="3151" y="791"/>
                    <a:pt x="3011" y="865"/>
                    <a:pt x="2900" y="931"/>
                  </a:cubicBezTo>
                  <a:cubicBezTo>
                    <a:pt x="2844" y="968"/>
                    <a:pt x="2798" y="1014"/>
                    <a:pt x="2732" y="1051"/>
                  </a:cubicBezTo>
                  <a:cubicBezTo>
                    <a:pt x="2742" y="996"/>
                    <a:pt x="2760" y="949"/>
                    <a:pt x="2760" y="884"/>
                  </a:cubicBezTo>
                  <a:cubicBezTo>
                    <a:pt x="2770" y="763"/>
                    <a:pt x="2770" y="633"/>
                    <a:pt x="2751" y="503"/>
                  </a:cubicBezTo>
                  <a:cubicBezTo>
                    <a:pt x="2714" y="373"/>
                    <a:pt x="2658" y="252"/>
                    <a:pt x="2547" y="159"/>
                  </a:cubicBezTo>
                  <a:cubicBezTo>
                    <a:pt x="2459" y="72"/>
                    <a:pt x="2330" y="1"/>
                    <a:pt x="21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1"/>
            <p:cNvSpPr/>
            <p:nvPr/>
          </p:nvSpPr>
          <p:spPr>
            <a:xfrm>
              <a:off x="4005800" y="1673600"/>
              <a:ext cx="10000" cy="72025"/>
            </a:xfrm>
            <a:custGeom>
              <a:rect b="b" l="l" r="r" t="t"/>
              <a:pathLst>
                <a:path extrusionOk="0" h="2881" w="400">
                  <a:moveTo>
                    <a:pt x="400" y="1"/>
                  </a:moveTo>
                  <a:lnTo>
                    <a:pt x="400" y="1"/>
                  </a:lnTo>
                  <a:cubicBezTo>
                    <a:pt x="363" y="242"/>
                    <a:pt x="335" y="475"/>
                    <a:pt x="316" y="716"/>
                  </a:cubicBezTo>
                  <a:lnTo>
                    <a:pt x="223" y="1441"/>
                  </a:lnTo>
                  <a:lnTo>
                    <a:pt x="130" y="2156"/>
                  </a:lnTo>
                  <a:cubicBezTo>
                    <a:pt x="102" y="2277"/>
                    <a:pt x="93" y="2407"/>
                    <a:pt x="75" y="2518"/>
                  </a:cubicBezTo>
                  <a:cubicBezTo>
                    <a:pt x="56" y="2649"/>
                    <a:pt x="37" y="2760"/>
                    <a:pt x="0" y="2881"/>
                  </a:cubicBezTo>
                  <a:cubicBezTo>
                    <a:pt x="84" y="2649"/>
                    <a:pt x="130" y="2416"/>
                    <a:pt x="177" y="2175"/>
                  </a:cubicBezTo>
                  <a:cubicBezTo>
                    <a:pt x="223" y="1924"/>
                    <a:pt x="251" y="1692"/>
                    <a:pt x="279" y="1450"/>
                  </a:cubicBezTo>
                  <a:cubicBezTo>
                    <a:pt x="307" y="1218"/>
                    <a:pt x="325" y="976"/>
                    <a:pt x="353" y="735"/>
                  </a:cubicBezTo>
                  <a:cubicBezTo>
                    <a:pt x="372" y="484"/>
                    <a:pt x="390" y="242"/>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1"/>
            <p:cNvSpPr/>
            <p:nvPr/>
          </p:nvSpPr>
          <p:spPr>
            <a:xfrm>
              <a:off x="4008350" y="1675925"/>
              <a:ext cx="38575" cy="70400"/>
            </a:xfrm>
            <a:custGeom>
              <a:rect b="b" l="l" r="r" t="t"/>
              <a:pathLst>
                <a:path extrusionOk="0" h="2816" w="1543">
                  <a:moveTo>
                    <a:pt x="1543" y="1"/>
                  </a:moveTo>
                  <a:lnTo>
                    <a:pt x="1543" y="1"/>
                  </a:lnTo>
                  <a:cubicBezTo>
                    <a:pt x="1394" y="224"/>
                    <a:pt x="1264" y="456"/>
                    <a:pt x="1125" y="679"/>
                  </a:cubicBezTo>
                  <a:cubicBezTo>
                    <a:pt x="995" y="911"/>
                    <a:pt x="855" y="1143"/>
                    <a:pt x="725" y="1376"/>
                  </a:cubicBezTo>
                  <a:cubicBezTo>
                    <a:pt x="595" y="1608"/>
                    <a:pt x="456" y="1840"/>
                    <a:pt x="344" y="2091"/>
                  </a:cubicBezTo>
                  <a:cubicBezTo>
                    <a:pt x="223" y="2333"/>
                    <a:pt x="93" y="2565"/>
                    <a:pt x="0" y="2816"/>
                  </a:cubicBezTo>
                  <a:cubicBezTo>
                    <a:pt x="65" y="2695"/>
                    <a:pt x="121" y="2574"/>
                    <a:pt x="186" y="2463"/>
                  </a:cubicBezTo>
                  <a:cubicBezTo>
                    <a:pt x="261" y="2342"/>
                    <a:pt x="316" y="2230"/>
                    <a:pt x="391" y="2110"/>
                  </a:cubicBezTo>
                  <a:lnTo>
                    <a:pt x="781" y="1413"/>
                  </a:lnTo>
                  <a:lnTo>
                    <a:pt x="1162" y="707"/>
                  </a:lnTo>
                  <a:cubicBezTo>
                    <a:pt x="1292" y="474"/>
                    <a:pt x="1422" y="242"/>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1"/>
            <p:cNvSpPr/>
            <p:nvPr/>
          </p:nvSpPr>
          <p:spPr>
            <a:xfrm>
              <a:off x="4013450" y="1700775"/>
              <a:ext cx="3050" cy="20700"/>
            </a:xfrm>
            <a:custGeom>
              <a:rect b="b" l="l" r="r" t="t"/>
              <a:pathLst>
                <a:path extrusionOk="0" h="828" w="122">
                  <a:moveTo>
                    <a:pt x="112" y="1"/>
                  </a:moveTo>
                  <a:lnTo>
                    <a:pt x="112" y="1"/>
                  </a:lnTo>
                  <a:cubicBezTo>
                    <a:pt x="66" y="131"/>
                    <a:pt x="57" y="270"/>
                    <a:pt x="38" y="409"/>
                  </a:cubicBezTo>
                  <a:cubicBezTo>
                    <a:pt x="19" y="484"/>
                    <a:pt x="10" y="549"/>
                    <a:pt x="10" y="623"/>
                  </a:cubicBezTo>
                  <a:cubicBezTo>
                    <a:pt x="10" y="688"/>
                    <a:pt x="1" y="763"/>
                    <a:pt x="1" y="828"/>
                  </a:cubicBezTo>
                  <a:cubicBezTo>
                    <a:pt x="38" y="772"/>
                    <a:pt x="57" y="698"/>
                    <a:pt x="66" y="632"/>
                  </a:cubicBezTo>
                  <a:lnTo>
                    <a:pt x="103" y="419"/>
                  </a:lnTo>
                  <a:cubicBezTo>
                    <a:pt x="112" y="279"/>
                    <a:pt x="122"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1"/>
            <p:cNvSpPr/>
            <p:nvPr/>
          </p:nvSpPr>
          <p:spPr>
            <a:xfrm>
              <a:off x="4017875" y="1693350"/>
              <a:ext cx="1875" cy="12800"/>
            </a:xfrm>
            <a:custGeom>
              <a:rect b="b" l="l" r="r" t="t"/>
              <a:pathLst>
                <a:path extrusionOk="0" h="512" w="75">
                  <a:moveTo>
                    <a:pt x="28" y="0"/>
                  </a:moveTo>
                  <a:cubicBezTo>
                    <a:pt x="10" y="84"/>
                    <a:pt x="10" y="177"/>
                    <a:pt x="0" y="251"/>
                  </a:cubicBezTo>
                  <a:cubicBezTo>
                    <a:pt x="10" y="298"/>
                    <a:pt x="10" y="335"/>
                    <a:pt x="10" y="381"/>
                  </a:cubicBezTo>
                  <a:cubicBezTo>
                    <a:pt x="19" y="428"/>
                    <a:pt x="19" y="465"/>
                    <a:pt x="19" y="511"/>
                  </a:cubicBezTo>
                  <a:cubicBezTo>
                    <a:pt x="47" y="474"/>
                    <a:pt x="56" y="428"/>
                    <a:pt x="65" y="381"/>
                  </a:cubicBezTo>
                  <a:cubicBezTo>
                    <a:pt x="75" y="335"/>
                    <a:pt x="75" y="298"/>
                    <a:pt x="75" y="251"/>
                  </a:cubicBezTo>
                  <a:cubicBezTo>
                    <a:pt x="75" y="158"/>
                    <a:pt x="65"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1"/>
            <p:cNvSpPr/>
            <p:nvPr/>
          </p:nvSpPr>
          <p:spPr>
            <a:xfrm>
              <a:off x="4020425" y="1693575"/>
              <a:ext cx="4900" cy="18600"/>
            </a:xfrm>
            <a:custGeom>
              <a:rect b="b" l="l" r="r" t="t"/>
              <a:pathLst>
                <a:path extrusionOk="0" h="744" w="196">
                  <a:moveTo>
                    <a:pt x="196" y="1"/>
                  </a:moveTo>
                  <a:lnTo>
                    <a:pt x="196" y="1"/>
                  </a:lnTo>
                  <a:cubicBezTo>
                    <a:pt x="140" y="131"/>
                    <a:pt x="103" y="242"/>
                    <a:pt x="66" y="363"/>
                  </a:cubicBezTo>
                  <a:lnTo>
                    <a:pt x="1" y="744"/>
                  </a:lnTo>
                  <a:cubicBezTo>
                    <a:pt x="38" y="688"/>
                    <a:pt x="56" y="632"/>
                    <a:pt x="84" y="567"/>
                  </a:cubicBezTo>
                  <a:cubicBezTo>
                    <a:pt x="103" y="512"/>
                    <a:pt x="131" y="447"/>
                    <a:pt x="140" y="382"/>
                  </a:cubicBezTo>
                  <a:cubicBezTo>
                    <a:pt x="177" y="261"/>
                    <a:pt x="196" y="13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1"/>
            <p:cNvSpPr/>
            <p:nvPr/>
          </p:nvSpPr>
          <p:spPr>
            <a:xfrm>
              <a:off x="4013225" y="1718900"/>
              <a:ext cx="4900" cy="10950"/>
            </a:xfrm>
            <a:custGeom>
              <a:rect b="b" l="l" r="r" t="t"/>
              <a:pathLst>
                <a:path extrusionOk="0" h="438" w="196">
                  <a:moveTo>
                    <a:pt x="196" y="0"/>
                  </a:moveTo>
                  <a:cubicBezTo>
                    <a:pt x="140" y="56"/>
                    <a:pt x="93" y="140"/>
                    <a:pt x="66" y="205"/>
                  </a:cubicBezTo>
                  <a:cubicBezTo>
                    <a:pt x="28" y="279"/>
                    <a:pt x="10" y="363"/>
                    <a:pt x="1" y="437"/>
                  </a:cubicBezTo>
                  <a:cubicBezTo>
                    <a:pt x="56" y="381"/>
                    <a:pt x="93" y="298"/>
                    <a:pt x="121" y="233"/>
                  </a:cubicBezTo>
                  <a:cubicBezTo>
                    <a:pt x="158" y="158"/>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1"/>
            <p:cNvSpPr/>
            <p:nvPr/>
          </p:nvSpPr>
          <p:spPr>
            <a:xfrm>
              <a:off x="4041100" y="1656175"/>
              <a:ext cx="2125" cy="17925"/>
            </a:xfrm>
            <a:custGeom>
              <a:rect b="b" l="l" r="r" t="t"/>
              <a:pathLst>
                <a:path extrusionOk="0" h="717" w="85">
                  <a:moveTo>
                    <a:pt x="56" y="1"/>
                  </a:moveTo>
                  <a:cubicBezTo>
                    <a:pt x="28" y="112"/>
                    <a:pt x="19" y="233"/>
                    <a:pt x="0" y="363"/>
                  </a:cubicBezTo>
                  <a:lnTo>
                    <a:pt x="0" y="530"/>
                  </a:lnTo>
                  <a:lnTo>
                    <a:pt x="0" y="716"/>
                  </a:lnTo>
                  <a:cubicBezTo>
                    <a:pt x="28" y="661"/>
                    <a:pt x="47" y="605"/>
                    <a:pt x="56" y="549"/>
                  </a:cubicBezTo>
                  <a:cubicBezTo>
                    <a:pt x="65" y="475"/>
                    <a:pt x="75" y="419"/>
                    <a:pt x="75" y="363"/>
                  </a:cubicBezTo>
                  <a:cubicBezTo>
                    <a:pt x="84" y="242"/>
                    <a:pt x="75" y="112"/>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1"/>
            <p:cNvSpPr/>
            <p:nvPr/>
          </p:nvSpPr>
          <p:spPr>
            <a:xfrm>
              <a:off x="4037375" y="1668025"/>
              <a:ext cx="2350" cy="12575"/>
            </a:xfrm>
            <a:custGeom>
              <a:rect b="b" l="l" r="r" t="t"/>
              <a:pathLst>
                <a:path extrusionOk="0" h="503" w="94">
                  <a:moveTo>
                    <a:pt x="57" y="1"/>
                  </a:moveTo>
                  <a:cubicBezTo>
                    <a:pt x="29" y="84"/>
                    <a:pt x="29" y="168"/>
                    <a:pt x="19" y="261"/>
                  </a:cubicBezTo>
                  <a:cubicBezTo>
                    <a:pt x="1" y="335"/>
                    <a:pt x="1" y="419"/>
                    <a:pt x="1" y="502"/>
                  </a:cubicBezTo>
                  <a:cubicBezTo>
                    <a:pt x="38" y="465"/>
                    <a:pt x="57" y="428"/>
                    <a:pt x="66" y="382"/>
                  </a:cubicBezTo>
                  <a:cubicBezTo>
                    <a:pt x="75" y="335"/>
                    <a:pt x="84" y="307"/>
                    <a:pt x="84" y="261"/>
                  </a:cubicBezTo>
                  <a:cubicBezTo>
                    <a:pt x="94" y="214"/>
                    <a:pt x="84" y="177"/>
                    <a:pt x="84" y="131"/>
                  </a:cubicBezTo>
                  <a:cubicBezTo>
                    <a:pt x="75" y="84"/>
                    <a:pt x="66"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1"/>
            <p:cNvSpPr/>
            <p:nvPr/>
          </p:nvSpPr>
          <p:spPr>
            <a:xfrm>
              <a:off x="4037850" y="1654100"/>
              <a:ext cx="1650" cy="6975"/>
            </a:xfrm>
            <a:custGeom>
              <a:rect b="b" l="l" r="r" t="t"/>
              <a:pathLst>
                <a:path extrusionOk="0" h="279" w="66">
                  <a:moveTo>
                    <a:pt x="0" y="0"/>
                  </a:moveTo>
                  <a:lnTo>
                    <a:pt x="0" y="140"/>
                  </a:lnTo>
                  <a:cubicBezTo>
                    <a:pt x="0" y="167"/>
                    <a:pt x="10" y="186"/>
                    <a:pt x="10" y="214"/>
                  </a:cubicBezTo>
                  <a:cubicBezTo>
                    <a:pt x="19" y="233"/>
                    <a:pt x="19" y="260"/>
                    <a:pt x="38" y="279"/>
                  </a:cubicBezTo>
                  <a:cubicBezTo>
                    <a:pt x="65" y="233"/>
                    <a:pt x="65" y="177"/>
                    <a:pt x="65" y="130"/>
                  </a:cubicBezTo>
                  <a:cubicBezTo>
                    <a:pt x="56" y="102"/>
                    <a:pt x="56" y="84"/>
                    <a:pt x="47" y="56"/>
                  </a:cubicBezTo>
                  <a:cubicBezTo>
                    <a:pt x="38" y="37"/>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1"/>
            <p:cNvSpPr/>
            <p:nvPr/>
          </p:nvSpPr>
          <p:spPr>
            <a:xfrm>
              <a:off x="4071300" y="1673825"/>
              <a:ext cx="4200" cy="15375"/>
            </a:xfrm>
            <a:custGeom>
              <a:rect b="b" l="l" r="r" t="t"/>
              <a:pathLst>
                <a:path extrusionOk="0" h="615" w="168">
                  <a:moveTo>
                    <a:pt x="0" y="1"/>
                  </a:moveTo>
                  <a:cubicBezTo>
                    <a:pt x="65" y="94"/>
                    <a:pt x="102" y="196"/>
                    <a:pt x="112" y="289"/>
                  </a:cubicBezTo>
                  <a:cubicBezTo>
                    <a:pt x="121" y="354"/>
                    <a:pt x="112" y="400"/>
                    <a:pt x="102" y="456"/>
                  </a:cubicBezTo>
                  <a:cubicBezTo>
                    <a:pt x="93" y="475"/>
                    <a:pt x="93" y="512"/>
                    <a:pt x="75" y="540"/>
                  </a:cubicBezTo>
                  <a:cubicBezTo>
                    <a:pt x="65" y="558"/>
                    <a:pt x="56" y="577"/>
                    <a:pt x="56" y="614"/>
                  </a:cubicBezTo>
                  <a:cubicBezTo>
                    <a:pt x="65" y="596"/>
                    <a:pt x="93" y="568"/>
                    <a:pt x="102" y="549"/>
                  </a:cubicBezTo>
                  <a:cubicBezTo>
                    <a:pt x="112" y="521"/>
                    <a:pt x="121" y="493"/>
                    <a:pt x="140" y="466"/>
                  </a:cubicBezTo>
                  <a:cubicBezTo>
                    <a:pt x="158" y="419"/>
                    <a:pt x="167" y="354"/>
                    <a:pt x="167" y="289"/>
                  </a:cubicBezTo>
                  <a:cubicBezTo>
                    <a:pt x="167" y="233"/>
                    <a:pt x="158" y="177"/>
                    <a:pt x="121" y="122"/>
                  </a:cubicBezTo>
                  <a:cubicBezTo>
                    <a:pt x="102" y="75"/>
                    <a:pt x="56"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1"/>
            <p:cNvSpPr/>
            <p:nvPr/>
          </p:nvSpPr>
          <p:spPr>
            <a:xfrm>
              <a:off x="4065475" y="1683825"/>
              <a:ext cx="6300" cy="14200"/>
            </a:xfrm>
            <a:custGeom>
              <a:rect b="b" l="l" r="r" t="t"/>
              <a:pathLst>
                <a:path extrusionOk="0" h="568" w="252">
                  <a:moveTo>
                    <a:pt x="252" y="0"/>
                  </a:moveTo>
                  <a:cubicBezTo>
                    <a:pt x="215" y="47"/>
                    <a:pt x="196" y="93"/>
                    <a:pt x="187" y="121"/>
                  </a:cubicBezTo>
                  <a:cubicBezTo>
                    <a:pt x="159" y="177"/>
                    <a:pt x="150" y="223"/>
                    <a:pt x="122" y="279"/>
                  </a:cubicBezTo>
                  <a:lnTo>
                    <a:pt x="66" y="428"/>
                  </a:lnTo>
                  <a:lnTo>
                    <a:pt x="1" y="567"/>
                  </a:lnTo>
                  <a:cubicBezTo>
                    <a:pt x="47" y="539"/>
                    <a:pt x="75" y="493"/>
                    <a:pt x="112" y="446"/>
                  </a:cubicBezTo>
                  <a:cubicBezTo>
                    <a:pt x="140" y="419"/>
                    <a:pt x="159" y="354"/>
                    <a:pt x="187" y="307"/>
                  </a:cubicBezTo>
                  <a:cubicBezTo>
                    <a:pt x="215" y="205"/>
                    <a:pt x="243"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1"/>
            <p:cNvSpPr/>
            <p:nvPr/>
          </p:nvSpPr>
          <p:spPr>
            <a:xfrm>
              <a:off x="4063625" y="1695450"/>
              <a:ext cx="8400" cy="11400"/>
            </a:xfrm>
            <a:custGeom>
              <a:rect b="b" l="l" r="r" t="t"/>
              <a:pathLst>
                <a:path extrusionOk="0" h="456" w="336">
                  <a:moveTo>
                    <a:pt x="335" y="0"/>
                  </a:moveTo>
                  <a:cubicBezTo>
                    <a:pt x="270" y="65"/>
                    <a:pt x="224" y="139"/>
                    <a:pt x="168" y="223"/>
                  </a:cubicBezTo>
                  <a:cubicBezTo>
                    <a:pt x="103" y="307"/>
                    <a:pt x="56" y="381"/>
                    <a:pt x="1" y="455"/>
                  </a:cubicBezTo>
                  <a:cubicBezTo>
                    <a:pt x="47" y="446"/>
                    <a:pt x="94" y="418"/>
                    <a:pt x="131" y="381"/>
                  </a:cubicBezTo>
                  <a:cubicBezTo>
                    <a:pt x="168" y="344"/>
                    <a:pt x="196" y="297"/>
                    <a:pt x="224" y="260"/>
                  </a:cubicBezTo>
                  <a:cubicBezTo>
                    <a:pt x="242" y="214"/>
                    <a:pt x="270" y="186"/>
                    <a:pt x="289" y="139"/>
                  </a:cubicBezTo>
                  <a:cubicBezTo>
                    <a:pt x="317" y="93"/>
                    <a:pt x="326" y="4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1"/>
            <p:cNvSpPr/>
            <p:nvPr/>
          </p:nvSpPr>
          <p:spPr>
            <a:xfrm>
              <a:off x="4065025" y="1682675"/>
              <a:ext cx="3975" cy="9300"/>
            </a:xfrm>
            <a:custGeom>
              <a:rect b="b" l="l" r="r" t="t"/>
              <a:pathLst>
                <a:path extrusionOk="0" h="372" w="159">
                  <a:moveTo>
                    <a:pt x="140" y="0"/>
                  </a:moveTo>
                  <a:cubicBezTo>
                    <a:pt x="121" y="56"/>
                    <a:pt x="93" y="112"/>
                    <a:pt x="65" y="186"/>
                  </a:cubicBezTo>
                  <a:cubicBezTo>
                    <a:pt x="38" y="242"/>
                    <a:pt x="10" y="297"/>
                    <a:pt x="0" y="372"/>
                  </a:cubicBezTo>
                  <a:cubicBezTo>
                    <a:pt x="75" y="334"/>
                    <a:pt x="103" y="279"/>
                    <a:pt x="130" y="204"/>
                  </a:cubicBezTo>
                  <a:cubicBezTo>
                    <a:pt x="140" y="167"/>
                    <a:pt x="158" y="139"/>
                    <a:pt x="158" y="102"/>
                  </a:cubicBezTo>
                  <a:cubicBezTo>
                    <a:pt x="158" y="65"/>
                    <a:pt x="158"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1"/>
            <p:cNvSpPr/>
            <p:nvPr/>
          </p:nvSpPr>
          <p:spPr>
            <a:xfrm>
              <a:off x="4014850" y="1737700"/>
              <a:ext cx="13275" cy="5600"/>
            </a:xfrm>
            <a:custGeom>
              <a:rect b="b" l="l" r="r" t="t"/>
              <a:pathLst>
                <a:path extrusionOk="0" h="224" w="531">
                  <a:moveTo>
                    <a:pt x="530" y="1"/>
                  </a:moveTo>
                  <a:lnTo>
                    <a:pt x="530" y="1"/>
                  </a:lnTo>
                  <a:cubicBezTo>
                    <a:pt x="437" y="38"/>
                    <a:pt x="363" y="75"/>
                    <a:pt x="270" y="103"/>
                  </a:cubicBezTo>
                  <a:cubicBezTo>
                    <a:pt x="186" y="140"/>
                    <a:pt x="93" y="177"/>
                    <a:pt x="1" y="224"/>
                  </a:cubicBezTo>
                  <a:cubicBezTo>
                    <a:pt x="56" y="224"/>
                    <a:pt x="103" y="224"/>
                    <a:pt x="149" y="215"/>
                  </a:cubicBezTo>
                  <a:cubicBezTo>
                    <a:pt x="196" y="215"/>
                    <a:pt x="242" y="187"/>
                    <a:pt x="289" y="177"/>
                  </a:cubicBezTo>
                  <a:cubicBezTo>
                    <a:pt x="381" y="140"/>
                    <a:pt x="474" y="85"/>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1"/>
            <p:cNvSpPr/>
            <p:nvPr/>
          </p:nvSpPr>
          <p:spPr>
            <a:xfrm>
              <a:off x="4018575" y="1733075"/>
              <a:ext cx="10000" cy="5450"/>
            </a:xfrm>
            <a:custGeom>
              <a:rect b="b" l="l" r="r" t="t"/>
              <a:pathLst>
                <a:path extrusionOk="0" h="218" w="400">
                  <a:moveTo>
                    <a:pt x="400" y="0"/>
                  </a:moveTo>
                  <a:lnTo>
                    <a:pt x="400" y="0"/>
                  </a:lnTo>
                  <a:cubicBezTo>
                    <a:pt x="363" y="9"/>
                    <a:pt x="325" y="37"/>
                    <a:pt x="288" y="47"/>
                  </a:cubicBezTo>
                  <a:cubicBezTo>
                    <a:pt x="260" y="65"/>
                    <a:pt x="232" y="93"/>
                    <a:pt x="205" y="102"/>
                  </a:cubicBezTo>
                  <a:cubicBezTo>
                    <a:pt x="130" y="139"/>
                    <a:pt x="75" y="177"/>
                    <a:pt x="0" y="214"/>
                  </a:cubicBezTo>
                  <a:cubicBezTo>
                    <a:pt x="13" y="217"/>
                    <a:pt x="26" y="218"/>
                    <a:pt x="40" y="218"/>
                  </a:cubicBezTo>
                  <a:cubicBezTo>
                    <a:pt x="68" y="218"/>
                    <a:pt x="99" y="214"/>
                    <a:pt x="130" y="214"/>
                  </a:cubicBezTo>
                  <a:cubicBezTo>
                    <a:pt x="167" y="195"/>
                    <a:pt x="205" y="186"/>
                    <a:pt x="232" y="167"/>
                  </a:cubicBezTo>
                  <a:cubicBezTo>
                    <a:pt x="288" y="112"/>
                    <a:pt x="36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1"/>
            <p:cNvSpPr/>
            <p:nvPr/>
          </p:nvSpPr>
          <p:spPr>
            <a:xfrm>
              <a:off x="4021350" y="1723300"/>
              <a:ext cx="6075" cy="9550"/>
            </a:xfrm>
            <a:custGeom>
              <a:rect b="b" l="l" r="r" t="t"/>
              <a:pathLst>
                <a:path extrusionOk="0" h="382" w="243">
                  <a:moveTo>
                    <a:pt x="242" y="1"/>
                  </a:moveTo>
                  <a:lnTo>
                    <a:pt x="242" y="1"/>
                  </a:lnTo>
                  <a:cubicBezTo>
                    <a:pt x="177" y="47"/>
                    <a:pt x="140" y="112"/>
                    <a:pt x="94" y="168"/>
                  </a:cubicBezTo>
                  <a:cubicBezTo>
                    <a:pt x="56" y="242"/>
                    <a:pt x="19" y="298"/>
                    <a:pt x="1" y="382"/>
                  </a:cubicBezTo>
                  <a:cubicBezTo>
                    <a:pt x="56" y="335"/>
                    <a:pt x="103" y="280"/>
                    <a:pt x="149" y="215"/>
                  </a:cubicBezTo>
                  <a:cubicBezTo>
                    <a:pt x="168" y="187"/>
                    <a:pt x="196" y="150"/>
                    <a:pt x="205" y="112"/>
                  </a:cubicBezTo>
                  <a:cubicBezTo>
                    <a:pt x="214" y="75"/>
                    <a:pt x="242"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1"/>
            <p:cNvSpPr/>
            <p:nvPr/>
          </p:nvSpPr>
          <p:spPr>
            <a:xfrm>
              <a:off x="4027400" y="1724000"/>
              <a:ext cx="7450" cy="6775"/>
            </a:xfrm>
            <a:custGeom>
              <a:rect b="b" l="l" r="r" t="t"/>
              <a:pathLst>
                <a:path extrusionOk="0" h="271" w="298">
                  <a:moveTo>
                    <a:pt x="298" y="1"/>
                  </a:moveTo>
                  <a:cubicBezTo>
                    <a:pt x="233" y="29"/>
                    <a:pt x="167" y="66"/>
                    <a:pt x="121" y="112"/>
                  </a:cubicBezTo>
                  <a:cubicBezTo>
                    <a:pt x="65" y="159"/>
                    <a:pt x="28" y="205"/>
                    <a:pt x="0" y="270"/>
                  </a:cubicBezTo>
                  <a:cubicBezTo>
                    <a:pt x="65" y="252"/>
                    <a:pt x="112" y="214"/>
                    <a:pt x="167" y="168"/>
                  </a:cubicBezTo>
                  <a:cubicBezTo>
                    <a:pt x="233" y="122"/>
                    <a:pt x="26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1"/>
            <p:cNvSpPr/>
            <p:nvPr/>
          </p:nvSpPr>
          <p:spPr>
            <a:xfrm>
              <a:off x="4032975" y="1726325"/>
              <a:ext cx="9775" cy="8625"/>
            </a:xfrm>
            <a:custGeom>
              <a:rect b="b" l="l" r="r" t="t"/>
              <a:pathLst>
                <a:path extrusionOk="0" h="345" w="391">
                  <a:moveTo>
                    <a:pt x="390" y="1"/>
                  </a:moveTo>
                  <a:lnTo>
                    <a:pt x="390" y="1"/>
                  </a:lnTo>
                  <a:cubicBezTo>
                    <a:pt x="307" y="38"/>
                    <a:pt x="242" y="84"/>
                    <a:pt x="167" y="140"/>
                  </a:cubicBezTo>
                  <a:cubicBezTo>
                    <a:pt x="102" y="205"/>
                    <a:pt x="47" y="261"/>
                    <a:pt x="0" y="344"/>
                  </a:cubicBezTo>
                  <a:cubicBezTo>
                    <a:pt x="75" y="307"/>
                    <a:pt x="149" y="252"/>
                    <a:pt x="214" y="205"/>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1"/>
            <p:cNvSpPr/>
            <p:nvPr/>
          </p:nvSpPr>
          <p:spPr>
            <a:xfrm>
              <a:off x="3984650" y="1655025"/>
              <a:ext cx="6300" cy="15350"/>
            </a:xfrm>
            <a:custGeom>
              <a:rect b="b" l="l" r="r" t="t"/>
              <a:pathLst>
                <a:path extrusionOk="0" h="614" w="252">
                  <a:moveTo>
                    <a:pt x="252" y="0"/>
                  </a:moveTo>
                  <a:cubicBezTo>
                    <a:pt x="224" y="38"/>
                    <a:pt x="177" y="84"/>
                    <a:pt x="140" y="130"/>
                  </a:cubicBezTo>
                  <a:cubicBezTo>
                    <a:pt x="103" y="177"/>
                    <a:pt x="84" y="223"/>
                    <a:pt x="56" y="279"/>
                  </a:cubicBezTo>
                  <a:cubicBezTo>
                    <a:pt x="29" y="381"/>
                    <a:pt x="1" y="502"/>
                    <a:pt x="38" y="614"/>
                  </a:cubicBezTo>
                  <a:cubicBezTo>
                    <a:pt x="47" y="558"/>
                    <a:pt x="56" y="502"/>
                    <a:pt x="75" y="456"/>
                  </a:cubicBezTo>
                  <a:cubicBezTo>
                    <a:pt x="94" y="409"/>
                    <a:pt x="103" y="344"/>
                    <a:pt x="131" y="298"/>
                  </a:cubicBezTo>
                  <a:cubicBezTo>
                    <a:pt x="168" y="205"/>
                    <a:pt x="205"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1"/>
            <p:cNvSpPr/>
            <p:nvPr/>
          </p:nvSpPr>
          <p:spPr>
            <a:xfrm>
              <a:off x="3987200" y="1661750"/>
              <a:ext cx="3750" cy="13975"/>
            </a:xfrm>
            <a:custGeom>
              <a:rect b="b" l="l" r="r" t="t"/>
              <a:pathLst>
                <a:path extrusionOk="0" h="559" w="150">
                  <a:moveTo>
                    <a:pt x="150" y="1"/>
                  </a:moveTo>
                  <a:cubicBezTo>
                    <a:pt x="122" y="29"/>
                    <a:pt x="94" y="66"/>
                    <a:pt x="85" y="122"/>
                  </a:cubicBezTo>
                  <a:cubicBezTo>
                    <a:pt x="66" y="168"/>
                    <a:pt x="47" y="215"/>
                    <a:pt x="38" y="261"/>
                  </a:cubicBezTo>
                  <a:cubicBezTo>
                    <a:pt x="10" y="354"/>
                    <a:pt x="1" y="465"/>
                    <a:pt x="47" y="558"/>
                  </a:cubicBezTo>
                  <a:lnTo>
                    <a:pt x="75" y="419"/>
                  </a:lnTo>
                  <a:cubicBezTo>
                    <a:pt x="75" y="372"/>
                    <a:pt x="85" y="326"/>
                    <a:pt x="94" y="280"/>
                  </a:cubicBezTo>
                  <a:cubicBezTo>
                    <a:pt x="122" y="187"/>
                    <a:pt x="140" y="94"/>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1"/>
            <p:cNvSpPr/>
            <p:nvPr/>
          </p:nvSpPr>
          <p:spPr>
            <a:xfrm>
              <a:off x="3990925" y="1670125"/>
              <a:ext cx="1875" cy="15125"/>
            </a:xfrm>
            <a:custGeom>
              <a:rect b="b" l="l" r="r" t="t"/>
              <a:pathLst>
                <a:path extrusionOk="0" h="605" w="75">
                  <a:moveTo>
                    <a:pt x="66" y="0"/>
                  </a:moveTo>
                  <a:cubicBezTo>
                    <a:pt x="28" y="93"/>
                    <a:pt x="1" y="186"/>
                    <a:pt x="10" y="298"/>
                  </a:cubicBezTo>
                  <a:lnTo>
                    <a:pt x="10" y="456"/>
                  </a:lnTo>
                  <a:cubicBezTo>
                    <a:pt x="10" y="502"/>
                    <a:pt x="19" y="558"/>
                    <a:pt x="38" y="604"/>
                  </a:cubicBezTo>
                  <a:lnTo>
                    <a:pt x="56" y="456"/>
                  </a:lnTo>
                  <a:cubicBezTo>
                    <a:pt x="56" y="391"/>
                    <a:pt x="66" y="344"/>
                    <a:pt x="66" y="298"/>
                  </a:cubicBezTo>
                  <a:cubicBezTo>
                    <a:pt x="75" y="195"/>
                    <a:pt x="75" y="103"/>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1"/>
            <p:cNvSpPr/>
            <p:nvPr/>
          </p:nvSpPr>
          <p:spPr>
            <a:xfrm>
              <a:off x="3985825" y="1680800"/>
              <a:ext cx="2800" cy="15125"/>
            </a:xfrm>
            <a:custGeom>
              <a:rect b="b" l="l" r="r" t="t"/>
              <a:pathLst>
                <a:path extrusionOk="0" h="605" w="112">
                  <a:moveTo>
                    <a:pt x="28" y="1"/>
                  </a:moveTo>
                  <a:cubicBezTo>
                    <a:pt x="0" y="103"/>
                    <a:pt x="0" y="214"/>
                    <a:pt x="9" y="317"/>
                  </a:cubicBezTo>
                  <a:cubicBezTo>
                    <a:pt x="19" y="363"/>
                    <a:pt x="37" y="419"/>
                    <a:pt x="47" y="465"/>
                  </a:cubicBezTo>
                  <a:cubicBezTo>
                    <a:pt x="65" y="512"/>
                    <a:pt x="84" y="558"/>
                    <a:pt x="112" y="605"/>
                  </a:cubicBezTo>
                  <a:lnTo>
                    <a:pt x="102" y="456"/>
                  </a:lnTo>
                  <a:cubicBezTo>
                    <a:pt x="102" y="409"/>
                    <a:pt x="102" y="354"/>
                    <a:pt x="93" y="307"/>
                  </a:cubicBezTo>
                  <a:cubicBezTo>
                    <a:pt x="75" y="196"/>
                    <a:pt x="56" y="103"/>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1"/>
            <p:cNvSpPr/>
            <p:nvPr/>
          </p:nvSpPr>
          <p:spPr>
            <a:xfrm>
              <a:off x="3990700" y="1692175"/>
              <a:ext cx="1875" cy="15600"/>
            </a:xfrm>
            <a:custGeom>
              <a:rect b="b" l="l" r="r" t="t"/>
              <a:pathLst>
                <a:path extrusionOk="0" h="624" w="75">
                  <a:moveTo>
                    <a:pt x="65" y="1"/>
                  </a:moveTo>
                  <a:cubicBezTo>
                    <a:pt x="10" y="103"/>
                    <a:pt x="0" y="205"/>
                    <a:pt x="0" y="317"/>
                  </a:cubicBezTo>
                  <a:cubicBezTo>
                    <a:pt x="0" y="373"/>
                    <a:pt x="0" y="419"/>
                    <a:pt x="10" y="475"/>
                  </a:cubicBezTo>
                  <a:cubicBezTo>
                    <a:pt x="28" y="521"/>
                    <a:pt x="37" y="577"/>
                    <a:pt x="75" y="623"/>
                  </a:cubicBezTo>
                  <a:lnTo>
                    <a:pt x="75" y="465"/>
                  </a:lnTo>
                  <a:lnTo>
                    <a:pt x="75" y="317"/>
                  </a:lnTo>
                  <a:cubicBezTo>
                    <a:pt x="75" y="205"/>
                    <a:pt x="75" y="103"/>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1"/>
            <p:cNvSpPr/>
            <p:nvPr/>
          </p:nvSpPr>
          <p:spPr>
            <a:xfrm>
              <a:off x="4022525" y="1673375"/>
              <a:ext cx="2100" cy="6525"/>
            </a:xfrm>
            <a:custGeom>
              <a:rect b="b" l="l" r="r" t="t"/>
              <a:pathLst>
                <a:path extrusionOk="0" h="261" w="84">
                  <a:moveTo>
                    <a:pt x="74" y="0"/>
                  </a:moveTo>
                  <a:cubicBezTo>
                    <a:pt x="47" y="28"/>
                    <a:pt x="28" y="75"/>
                    <a:pt x="9" y="121"/>
                  </a:cubicBezTo>
                  <a:cubicBezTo>
                    <a:pt x="0" y="168"/>
                    <a:pt x="0" y="214"/>
                    <a:pt x="9" y="261"/>
                  </a:cubicBezTo>
                  <a:cubicBezTo>
                    <a:pt x="47" y="233"/>
                    <a:pt x="65" y="186"/>
                    <a:pt x="74" y="140"/>
                  </a:cubicBezTo>
                  <a:cubicBezTo>
                    <a:pt x="84"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1"/>
            <p:cNvSpPr/>
            <p:nvPr/>
          </p:nvSpPr>
          <p:spPr>
            <a:xfrm>
              <a:off x="4026475" y="1668250"/>
              <a:ext cx="2325" cy="6775"/>
            </a:xfrm>
            <a:custGeom>
              <a:rect b="b" l="l" r="r" t="t"/>
              <a:pathLst>
                <a:path extrusionOk="0" h="271" w="93">
                  <a:moveTo>
                    <a:pt x="74" y="1"/>
                  </a:moveTo>
                  <a:cubicBezTo>
                    <a:pt x="37" y="47"/>
                    <a:pt x="28" y="94"/>
                    <a:pt x="9" y="131"/>
                  </a:cubicBezTo>
                  <a:cubicBezTo>
                    <a:pt x="9" y="178"/>
                    <a:pt x="0" y="224"/>
                    <a:pt x="28" y="270"/>
                  </a:cubicBezTo>
                  <a:cubicBezTo>
                    <a:pt x="56" y="233"/>
                    <a:pt x="74" y="187"/>
                    <a:pt x="84" y="140"/>
                  </a:cubicBezTo>
                  <a:cubicBezTo>
                    <a:pt x="84"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1"/>
            <p:cNvSpPr/>
            <p:nvPr/>
          </p:nvSpPr>
          <p:spPr>
            <a:xfrm>
              <a:off x="3993725" y="1714025"/>
              <a:ext cx="2575" cy="10000"/>
            </a:xfrm>
            <a:custGeom>
              <a:rect b="b" l="l" r="r" t="t"/>
              <a:pathLst>
                <a:path extrusionOk="0" h="400" w="103">
                  <a:moveTo>
                    <a:pt x="9" y="0"/>
                  </a:moveTo>
                  <a:cubicBezTo>
                    <a:pt x="0" y="65"/>
                    <a:pt x="9" y="140"/>
                    <a:pt x="9" y="205"/>
                  </a:cubicBezTo>
                  <a:lnTo>
                    <a:pt x="47" y="307"/>
                  </a:lnTo>
                  <a:cubicBezTo>
                    <a:pt x="56" y="344"/>
                    <a:pt x="74" y="381"/>
                    <a:pt x="102" y="400"/>
                  </a:cubicBezTo>
                  <a:cubicBezTo>
                    <a:pt x="102" y="335"/>
                    <a:pt x="93" y="260"/>
                    <a:pt x="74" y="195"/>
                  </a:cubicBezTo>
                  <a:cubicBezTo>
                    <a:pt x="65" y="121"/>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1"/>
            <p:cNvSpPr/>
            <p:nvPr/>
          </p:nvSpPr>
          <p:spPr>
            <a:xfrm>
              <a:off x="3553325" y="1892400"/>
              <a:ext cx="97125" cy="101000"/>
            </a:xfrm>
            <a:custGeom>
              <a:rect b="b" l="l" r="r" t="t"/>
              <a:pathLst>
                <a:path extrusionOk="0" h="4040" w="3885">
                  <a:moveTo>
                    <a:pt x="2140" y="0"/>
                  </a:moveTo>
                  <a:cubicBezTo>
                    <a:pt x="1897" y="0"/>
                    <a:pt x="1699" y="210"/>
                    <a:pt x="1599" y="437"/>
                  </a:cubicBezTo>
                  <a:cubicBezTo>
                    <a:pt x="1496" y="670"/>
                    <a:pt x="1450" y="920"/>
                    <a:pt x="1311" y="1134"/>
                  </a:cubicBezTo>
                  <a:cubicBezTo>
                    <a:pt x="1264" y="883"/>
                    <a:pt x="1218" y="642"/>
                    <a:pt x="1088" y="447"/>
                  </a:cubicBezTo>
                  <a:cubicBezTo>
                    <a:pt x="974" y="268"/>
                    <a:pt x="774" y="131"/>
                    <a:pt x="571" y="131"/>
                  </a:cubicBezTo>
                  <a:cubicBezTo>
                    <a:pt x="542" y="131"/>
                    <a:pt x="513" y="134"/>
                    <a:pt x="484" y="140"/>
                  </a:cubicBezTo>
                  <a:cubicBezTo>
                    <a:pt x="112" y="214"/>
                    <a:pt x="1" y="697"/>
                    <a:pt x="10" y="1088"/>
                  </a:cubicBezTo>
                  <a:cubicBezTo>
                    <a:pt x="19" y="2045"/>
                    <a:pt x="279" y="3002"/>
                    <a:pt x="744" y="3838"/>
                  </a:cubicBezTo>
                  <a:cubicBezTo>
                    <a:pt x="815" y="3990"/>
                    <a:pt x="960" y="4040"/>
                    <a:pt x="1112" y="4040"/>
                  </a:cubicBezTo>
                  <a:cubicBezTo>
                    <a:pt x="1258" y="4040"/>
                    <a:pt x="1411" y="3995"/>
                    <a:pt x="1515" y="3949"/>
                  </a:cubicBezTo>
                  <a:cubicBezTo>
                    <a:pt x="2370" y="3578"/>
                    <a:pt x="3141" y="3011"/>
                    <a:pt x="3624" y="2221"/>
                  </a:cubicBezTo>
                  <a:cubicBezTo>
                    <a:pt x="3763" y="1980"/>
                    <a:pt x="3884" y="1710"/>
                    <a:pt x="3875" y="1422"/>
                  </a:cubicBezTo>
                  <a:cubicBezTo>
                    <a:pt x="3856" y="1134"/>
                    <a:pt x="3670" y="837"/>
                    <a:pt x="3392" y="781"/>
                  </a:cubicBezTo>
                  <a:cubicBezTo>
                    <a:pt x="3360" y="775"/>
                    <a:pt x="3329" y="773"/>
                    <a:pt x="3299" y="773"/>
                  </a:cubicBezTo>
                  <a:cubicBezTo>
                    <a:pt x="3029" y="773"/>
                    <a:pt x="2783" y="980"/>
                    <a:pt x="2574" y="1181"/>
                  </a:cubicBezTo>
                  <a:cubicBezTo>
                    <a:pt x="2630" y="948"/>
                    <a:pt x="2676" y="697"/>
                    <a:pt x="2630" y="465"/>
                  </a:cubicBezTo>
                  <a:cubicBezTo>
                    <a:pt x="2583" y="233"/>
                    <a:pt x="2398" y="19"/>
                    <a:pt x="2156" y="1"/>
                  </a:cubicBezTo>
                  <a:cubicBezTo>
                    <a:pt x="2151" y="0"/>
                    <a:pt x="2146" y="0"/>
                    <a:pt x="21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1"/>
            <p:cNvSpPr/>
            <p:nvPr/>
          </p:nvSpPr>
          <p:spPr>
            <a:xfrm>
              <a:off x="3552400" y="1890750"/>
              <a:ext cx="99200" cy="102850"/>
            </a:xfrm>
            <a:custGeom>
              <a:rect b="b" l="l" r="r" t="t"/>
              <a:pathLst>
                <a:path extrusionOk="0" h="4114" w="3968">
                  <a:moveTo>
                    <a:pt x="2186" y="1"/>
                  </a:moveTo>
                  <a:cubicBezTo>
                    <a:pt x="2176" y="1"/>
                    <a:pt x="2166" y="1"/>
                    <a:pt x="2156" y="2"/>
                  </a:cubicBezTo>
                  <a:cubicBezTo>
                    <a:pt x="2017" y="11"/>
                    <a:pt x="1896" y="76"/>
                    <a:pt x="1784" y="178"/>
                  </a:cubicBezTo>
                  <a:cubicBezTo>
                    <a:pt x="1691" y="271"/>
                    <a:pt x="1626" y="383"/>
                    <a:pt x="1571" y="503"/>
                  </a:cubicBezTo>
                  <a:cubicBezTo>
                    <a:pt x="1487" y="671"/>
                    <a:pt x="1450" y="856"/>
                    <a:pt x="1366" y="1024"/>
                  </a:cubicBezTo>
                  <a:cubicBezTo>
                    <a:pt x="1338" y="847"/>
                    <a:pt x="1292" y="671"/>
                    <a:pt x="1180" y="522"/>
                  </a:cubicBezTo>
                  <a:cubicBezTo>
                    <a:pt x="1125" y="420"/>
                    <a:pt x="1032" y="327"/>
                    <a:pt x="930" y="271"/>
                  </a:cubicBezTo>
                  <a:cubicBezTo>
                    <a:pt x="827" y="197"/>
                    <a:pt x="707" y="160"/>
                    <a:pt x="576" y="160"/>
                  </a:cubicBezTo>
                  <a:cubicBezTo>
                    <a:pt x="456" y="178"/>
                    <a:pt x="335" y="225"/>
                    <a:pt x="251" y="317"/>
                  </a:cubicBezTo>
                  <a:cubicBezTo>
                    <a:pt x="177" y="392"/>
                    <a:pt x="112" y="513"/>
                    <a:pt x="84" y="615"/>
                  </a:cubicBezTo>
                  <a:cubicBezTo>
                    <a:pt x="10" y="838"/>
                    <a:pt x="0" y="1079"/>
                    <a:pt x="19" y="1302"/>
                  </a:cubicBezTo>
                  <a:cubicBezTo>
                    <a:pt x="47" y="1758"/>
                    <a:pt x="131" y="2204"/>
                    <a:pt x="251" y="2649"/>
                  </a:cubicBezTo>
                  <a:cubicBezTo>
                    <a:pt x="381" y="3086"/>
                    <a:pt x="558" y="3504"/>
                    <a:pt x="781" y="3904"/>
                  </a:cubicBezTo>
                  <a:cubicBezTo>
                    <a:pt x="558" y="3504"/>
                    <a:pt x="381" y="3077"/>
                    <a:pt x="270" y="2640"/>
                  </a:cubicBezTo>
                  <a:cubicBezTo>
                    <a:pt x="149" y="2194"/>
                    <a:pt x="84" y="1739"/>
                    <a:pt x="65" y="1293"/>
                  </a:cubicBezTo>
                  <a:cubicBezTo>
                    <a:pt x="56" y="1070"/>
                    <a:pt x="65" y="838"/>
                    <a:pt x="149" y="624"/>
                  </a:cubicBezTo>
                  <a:cubicBezTo>
                    <a:pt x="186" y="522"/>
                    <a:pt x="242" y="429"/>
                    <a:pt x="326" y="345"/>
                  </a:cubicBezTo>
                  <a:cubicBezTo>
                    <a:pt x="409" y="280"/>
                    <a:pt x="502" y="234"/>
                    <a:pt x="604" y="234"/>
                  </a:cubicBezTo>
                  <a:cubicBezTo>
                    <a:pt x="707" y="234"/>
                    <a:pt x="809" y="271"/>
                    <a:pt x="892" y="327"/>
                  </a:cubicBezTo>
                  <a:cubicBezTo>
                    <a:pt x="985" y="383"/>
                    <a:pt x="1060" y="466"/>
                    <a:pt x="1106" y="559"/>
                  </a:cubicBezTo>
                  <a:cubicBezTo>
                    <a:pt x="1208" y="745"/>
                    <a:pt x="1255" y="968"/>
                    <a:pt x="1292" y="1200"/>
                  </a:cubicBezTo>
                  <a:lnTo>
                    <a:pt x="1310" y="1349"/>
                  </a:lnTo>
                  <a:lnTo>
                    <a:pt x="1394" y="1219"/>
                  </a:lnTo>
                  <a:cubicBezTo>
                    <a:pt x="1533" y="996"/>
                    <a:pt x="1589" y="754"/>
                    <a:pt x="1682" y="531"/>
                  </a:cubicBezTo>
                  <a:cubicBezTo>
                    <a:pt x="1729" y="429"/>
                    <a:pt x="1803" y="336"/>
                    <a:pt x="1877" y="252"/>
                  </a:cubicBezTo>
                  <a:cubicBezTo>
                    <a:pt x="1961" y="178"/>
                    <a:pt x="2054" y="132"/>
                    <a:pt x="2156" y="132"/>
                  </a:cubicBezTo>
                  <a:cubicBezTo>
                    <a:pt x="2267" y="132"/>
                    <a:pt x="2360" y="178"/>
                    <a:pt x="2435" y="243"/>
                  </a:cubicBezTo>
                  <a:cubicBezTo>
                    <a:pt x="2518" y="317"/>
                    <a:pt x="2565" y="420"/>
                    <a:pt x="2602" y="522"/>
                  </a:cubicBezTo>
                  <a:cubicBezTo>
                    <a:pt x="2658" y="745"/>
                    <a:pt x="2602" y="977"/>
                    <a:pt x="2546" y="1219"/>
                  </a:cubicBezTo>
                  <a:lnTo>
                    <a:pt x="2500" y="1442"/>
                  </a:lnTo>
                  <a:lnTo>
                    <a:pt x="2658" y="1293"/>
                  </a:lnTo>
                  <a:cubicBezTo>
                    <a:pt x="2751" y="1200"/>
                    <a:pt x="2843" y="1116"/>
                    <a:pt x="2946" y="1042"/>
                  </a:cubicBezTo>
                  <a:cubicBezTo>
                    <a:pt x="3057" y="977"/>
                    <a:pt x="3159" y="921"/>
                    <a:pt x="3289" y="903"/>
                  </a:cubicBezTo>
                  <a:cubicBezTo>
                    <a:pt x="3303" y="902"/>
                    <a:pt x="3317" y="901"/>
                    <a:pt x="3332" y="901"/>
                  </a:cubicBezTo>
                  <a:cubicBezTo>
                    <a:pt x="3431" y="901"/>
                    <a:pt x="3533" y="930"/>
                    <a:pt x="3615" y="986"/>
                  </a:cubicBezTo>
                  <a:cubicBezTo>
                    <a:pt x="3707" y="1061"/>
                    <a:pt x="3782" y="1163"/>
                    <a:pt x="3819" y="1274"/>
                  </a:cubicBezTo>
                  <a:cubicBezTo>
                    <a:pt x="3865" y="1395"/>
                    <a:pt x="3875" y="1525"/>
                    <a:pt x="3856" y="1637"/>
                  </a:cubicBezTo>
                  <a:cubicBezTo>
                    <a:pt x="3847" y="1767"/>
                    <a:pt x="3800" y="1878"/>
                    <a:pt x="3754" y="1999"/>
                  </a:cubicBezTo>
                  <a:cubicBezTo>
                    <a:pt x="3707" y="2111"/>
                    <a:pt x="3633" y="2231"/>
                    <a:pt x="3568" y="2334"/>
                  </a:cubicBezTo>
                  <a:cubicBezTo>
                    <a:pt x="3494" y="2454"/>
                    <a:pt x="3429" y="2557"/>
                    <a:pt x="3345" y="2659"/>
                  </a:cubicBezTo>
                  <a:cubicBezTo>
                    <a:pt x="3020" y="3068"/>
                    <a:pt x="2611" y="3411"/>
                    <a:pt x="2174" y="3681"/>
                  </a:cubicBezTo>
                  <a:cubicBezTo>
                    <a:pt x="1952" y="3820"/>
                    <a:pt x="1719" y="3941"/>
                    <a:pt x="1478" y="4043"/>
                  </a:cubicBezTo>
                  <a:cubicBezTo>
                    <a:pt x="1369" y="4082"/>
                    <a:pt x="1261" y="4101"/>
                    <a:pt x="1153" y="4101"/>
                  </a:cubicBezTo>
                  <a:cubicBezTo>
                    <a:pt x="1131" y="4101"/>
                    <a:pt x="1109" y="4100"/>
                    <a:pt x="1087" y="4099"/>
                  </a:cubicBezTo>
                  <a:cubicBezTo>
                    <a:pt x="1022" y="4099"/>
                    <a:pt x="967" y="4080"/>
                    <a:pt x="902" y="4043"/>
                  </a:cubicBezTo>
                  <a:cubicBezTo>
                    <a:pt x="846" y="4006"/>
                    <a:pt x="800" y="3960"/>
                    <a:pt x="781" y="3904"/>
                  </a:cubicBezTo>
                  <a:lnTo>
                    <a:pt x="781" y="3904"/>
                  </a:lnTo>
                  <a:cubicBezTo>
                    <a:pt x="800" y="3960"/>
                    <a:pt x="846" y="4015"/>
                    <a:pt x="902" y="4052"/>
                  </a:cubicBezTo>
                  <a:cubicBezTo>
                    <a:pt x="967" y="4090"/>
                    <a:pt x="1022" y="4099"/>
                    <a:pt x="1087" y="4108"/>
                  </a:cubicBezTo>
                  <a:cubicBezTo>
                    <a:pt x="1111" y="4112"/>
                    <a:pt x="1136" y="4113"/>
                    <a:pt x="1160" y="4113"/>
                  </a:cubicBezTo>
                  <a:cubicBezTo>
                    <a:pt x="1268" y="4113"/>
                    <a:pt x="1379" y="4083"/>
                    <a:pt x="1478" y="4052"/>
                  </a:cubicBezTo>
                  <a:cubicBezTo>
                    <a:pt x="1719" y="3959"/>
                    <a:pt x="1952" y="3848"/>
                    <a:pt x="2184" y="3709"/>
                  </a:cubicBezTo>
                  <a:cubicBezTo>
                    <a:pt x="2639" y="3439"/>
                    <a:pt x="3057" y="3114"/>
                    <a:pt x="3392" y="2705"/>
                  </a:cubicBezTo>
                  <a:cubicBezTo>
                    <a:pt x="3475" y="2603"/>
                    <a:pt x="3550" y="2501"/>
                    <a:pt x="3624" y="2389"/>
                  </a:cubicBezTo>
                  <a:cubicBezTo>
                    <a:pt x="3689" y="2287"/>
                    <a:pt x="3763" y="2176"/>
                    <a:pt x="3819" y="2046"/>
                  </a:cubicBezTo>
                  <a:cubicBezTo>
                    <a:pt x="3893" y="1906"/>
                    <a:pt x="3921" y="1776"/>
                    <a:pt x="3949" y="1646"/>
                  </a:cubicBezTo>
                  <a:cubicBezTo>
                    <a:pt x="3968" y="1507"/>
                    <a:pt x="3958" y="1367"/>
                    <a:pt x="3912" y="1237"/>
                  </a:cubicBezTo>
                  <a:cubicBezTo>
                    <a:pt x="3865" y="1116"/>
                    <a:pt x="3782" y="986"/>
                    <a:pt x="3670" y="894"/>
                  </a:cubicBezTo>
                  <a:cubicBezTo>
                    <a:pt x="3567" y="814"/>
                    <a:pt x="3444" y="769"/>
                    <a:pt x="3323" y="769"/>
                  </a:cubicBezTo>
                  <a:cubicBezTo>
                    <a:pt x="3302" y="769"/>
                    <a:pt x="3282" y="770"/>
                    <a:pt x="3262" y="773"/>
                  </a:cubicBezTo>
                  <a:cubicBezTo>
                    <a:pt x="3122" y="791"/>
                    <a:pt x="2983" y="856"/>
                    <a:pt x="2881" y="931"/>
                  </a:cubicBezTo>
                  <a:cubicBezTo>
                    <a:pt x="2825" y="968"/>
                    <a:pt x="2778" y="1005"/>
                    <a:pt x="2732" y="1042"/>
                  </a:cubicBezTo>
                  <a:cubicBezTo>
                    <a:pt x="2741" y="986"/>
                    <a:pt x="2751" y="940"/>
                    <a:pt x="2751" y="884"/>
                  </a:cubicBezTo>
                  <a:cubicBezTo>
                    <a:pt x="2760" y="754"/>
                    <a:pt x="2760" y="624"/>
                    <a:pt x="2741" y="503"/>
                  </a:cubicBezTo>
                  <a:cubicBezTo>
                    <a:pt x="2704" y="373"/>
                    <a:pt x="2648" y="243"/>
                    <a:pt x="2546" y="150"/>
                  </a:cubicBezTo>
                  <a:cubicBezTo>
                    <a:pt x="2459" y="63"/>
                    <a:pt x="2331" y="1"/>
                    <a:pt x="2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1"/>
            <p:cNvSpPr/>
            <p:nvPr/>
          </p:nvSpPr>
          <p:spPr>
            <a:xfrm>
              <a:off x="3576550" y="1920275"/>
              <a:ext cx="9775" cy="72025"/>
            </a:xfrm>
            <a:custGeom>
              <a:rect b="b" l="l" r="r" t="t"/>
              <a:pathLst>
                <a:path extrusionOk="0" h="2881" w="391">
                  <a:moveTo>
                    <a:pt x="391" y="1"/>
                  </a:moveTo>
                  <a:cubicBezTo>
                    <a:pt x="344" y="251"/>
                    <a:pt x="317" y="493"/>
                    <a:pt x="307" y="725"/>
                  </a:cubicBezTo>
                  <a:lnTo>
                    <a:pt x="214" y="1441"/>
                  </a:lnTo>
                  <a:lnTo>
                    <a:pt x="121" y="2165"/>
                  </a:lnTo>
                  <a:cubicBezTo>
                    <a:pt x="103" y="2277"/>
                    <a:pt x="84" y="2407"/>
                    <a:pt x="66" y="2518"/>
                  </a:cubicBezTo>
                  <a:cubicBezTo>
                    <a:pt x="56" y="2648"/>
                    <a:pt x="19" y="2769"/>
                    <a:pt x="1" y="2881"/>
                  </a:cubicBezTo>
                  <a:cubicBezTo>
                    <a:pt x="75" y="2648"/>
                    <a:pt x="121" y="2416"/>
                    <a:pt x="168" y="2175"/>
                  </a:cubicBezTo>
                  <a:cubicBezTo>
                    <a:pt x="214" y="1933"/>
                    <a:pt x="242" y="1701"/>
                    <a:pt x="279" y="1450"/>
                  </a:cubicBezTo>
                  <a:cubicBezTo>
                    <a:pt x="298" y="1218"/>
                    <a:pt x="317" y="976"/>
                    <a:pt x="344" y="735"/>
                  </a:cubicBezTo>
                  <a:cubicBezTo>
                    <a:pt x="372" y="493"/>
                    <a:pt x="382" y="25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1"/>
            <p:cNvSpPr/>
            <p:nvPr/>
          </p:nvSpPr>
          <p:spPr>
            <a:xfrm>
              <a:off x="3579100" y="1922600"/>
              <a:ext cx="38350" cy="70875"/>
            </a:xfrm>
            <a:custGeom>
              <a:rect b="b" l="l" r="r" t="t"/>
              <a:pathLst>
                <a:path extrusionOk="0" h="2835" w="1534">
                  <a:moveTo>
                    <a:pt x="1534" y="0"/>
                  </a:moveTo>
                  <a:lnTo>
                    <a:pt x="1534" y="0"/>
                  </a:lnTo>
                  <a:cubicBezTo>
                    <a:pt x="1376" y="223"/>
                    <a:pt x="1246" y="456"/>
                    <a:pt x="1116" y="697"/>
                  </a:cubicBezTo>
                  <a:cubicBezTo>
                    <a:pt x="986" y="930"/>
                    <a:pt x="846" y="1162"/>
                    <a:pt x="716" y="1394"/>
                  </a:cubicBezTo>
                  <a:cubicBezTo>
                    <a:pt x="595" y="1626"/>
                    <a:pt x="456" y="1859"/>
                    <a:pt x="335" y="2109"/>
                  </a:cubicBezTo>
                  <a:cubicBezTo>
                    <a:pt x="205" y="2351"/>
                    <a:pt x="94" y="2583"/>
                    <a:pt x="1" y="2834"/>
                  </a:cubicBezTo>
                  <a:cubicBezTo>
                    <a:pt x="57" y="2713"/>
                    <a:pt x="112" y="2593"/>
                    <a:pt x="187" y="2481"/>
                  </a:cubicBezTo>
                  <a:cubicBezTo>
                    <a:pt x="252" y="2360"/>
                    <a:pt x="317" y="2249"/>
                    <a:pt x="382" y="2128"/>
                  </a:cubicBezTo>
                  <a:lnTo>
                    <a:pt x="781" y="1422"/>
                  </a:lnTo>
                  <a:lnTo>
                    <a:pt x="1162" y="716"/>
                  </a:lnTo>
                  <a:cubicBezTo>
                    <a:pt x="1292" y="484"/>
                    <a:pt x="1413" y="251"/>
                    <a:pt x="15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1"/>
            <p:cNvSpPr/>
            <p:nvPr/>
          </p:nvSpPr>
          <p:spPr>
            <a:xfrm>
              <a:off x="3583750" y="1947675"/>
              <a:ext cx="3050" cy="20700"/>
            </a:xfrm>
            <a:custGeom>
              <a:rect b="b" l="l" r="r" t="t"/>
              <a:pathLst>
                <a:path extrusionOk="0" h="828" w="122">
                  <a:moveTo>
                    <a:pt x="112" y="1"/>
                  </a:moveTo>
                  <a:cubicBezTo>
                    <a:pt x="84" y="140"/>
                    <a:pt x="56" y="270"/>
                    <a:pt x="38" y="410"/>
                  </a:cubicBezTo>
                  <a:cubicBezTo>
                    <a:pt x="19" y="475"/>
                    <a:pt x="10" y="549"/>
                    <a:pt x="10" y="614"/>
                  </a:cubicBezTo>
                  <a:cubicBezTo>
                    <a:pt x="10" y="688"/>
                    <a:pt x="1" y="753"/>
                    <a:pt x="1" y="828"/>
                  </a:cubicBezTo>
                  <a:cubicBezTo>
                    <a:pt x="38" y="763"/>
                    <a:pt x="56" y="698"/>
                    <a:pt x="66" y="623"/>
                  </a:cubicBezTo>
                  <a:lnTo>
                    <a:pt x="103" y="419"/>
                  </a:lnTo>
                  <a:cubicBezTo>
                    <a:pt x="112" y="280"/>
                    <a:pt x="121"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1"/>
            <p:cNvSpPr/>
            <p:nvPr/>
          </p:nvSpPr>
          <p:spPr>
            <a:xfrm>
              <a:off x="3588175" y="1940025"/>
              <a:ext cx="1875" cy="12800"/>
            </a:xfrm>
            <a:custGeom>
              <a:rect b="b" l="l" r="r" t="t"/>
              <a:pathLst>
                <a:path extrusionOk="0" h="512" w="75">
                  <a:moveTo>
                    <a:pt x="28" y="0"/>
                  </a:moveTo>
                  <a:cubicBezTo>
                    <a:pt x="19" y="84"/>
                    <a:pt x="19" y="177"/>
                    <a:pt x="0" y="260"/>
                  </a:cubicBezTo>
                  <a:cubicBezTo>
                    <a:pt x="10" y="307"/>
                    <a:pt x="10" y="344"/>
                    <a:pt x="10" y="390"/>
                  </a:cubicBezTo>
                  <a:cubicBezTo>
                    <a:pt x="19" y="437"/>
                    <a:pt x="19" y="465"/>
                    <a:pt x="19" y="511"/>
                  </a:cubicBezTo>
                  <a:cubicBezTo>
                    <a:pt x="47" y="483"/>
                    <a:pt x="56" y="428"/>
                    <a:pt x="65" y="390"/>
                  </a:cubicBezTo>
                  <a:cubicBezTo>
                    <a:pt x="75" y="335"/>
                    <a:pt x="75" y="307"/>
                    <a:pt x="75" y="260"/>
                  </a:cubicBezTo>
                  <a:cubicBezTo>
                    <a:pt x="75" y="167"/>
                    <a:pt x="65"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1"/>
            <p:cNvSpPr/>
            <p:nvPr/>
          </p:nvSpPr>
          <p:spPr>
            <a:xfrm>
              <a:off x="3590725" y="1940725"/>
              <a:ext cx="4900" cy="18600"/>
            </a:xfrm>
            <a:custGeom>
              <a:rect b="b" l="l" r="r" t="t"/>
              <a:pathLst>
                <a:path extrusionOk="0" h="744" w="196">
                  <a:moveTo>
                    <a:pt x="196" y="0"/>
                  </a:moveTo>
                  <a:lnTo>
                    <a:pt x="196" y="0"/>
                  </a:lnTo>
                  <a:cubicBezTo>
                    <a:pt x="140" y="112"/>
                    <a:pt x="103" y="232"/>
                    <a:pt x="65" y="362"/>
                  </a:cubicBezTo>
                  <a:cubicBezTo>
                    <a:pt x="47" y="483"/>
                    <a:pt x="10" y="613"/>
                    <a:pt x="0" y="743"/>
                  </a:cubicBezTo>
                  <a:cubicBezTo>
                    <a:pt x="38" y="688"/>
                    <a:pt x="56" y="623"/>
                    <a:pt x="84" y="567"/>
                  </a:cubicBezTo>
                  <a:cubicBezTo>
                    <a:pt x="103" y="511"/>
                    <a:pt x="130" y="437"/>
                    <a:pt x="140" y="381"/>
                  </a:cubicBezTo>
                  <a:cubicBezTo>
                    <a:pt x="177" y="251"/>
                    <a:pt x="196" y="13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1"/>
            <p:cNvSpPr/>
            <p:nvPr/>
          </p:nvSpPr>
          <p:spPr>
            <a:xfrm>
              <a:off x="3583525" y="1965575"/>
              <a:ext cx="4900" cy="11175"/>
            </a:xfrm>
            <a:custGeom>
              <a:rect b="b" l="l" r="r" t="t"/>
              <a:pathLst>
                <a:path extrusionOk="0" h="447" w="196">
                  <a:moveTo>
                    <a:pt x="196" y="0"/>
                  </a:moveTo>
                  <a:lnTo>
                    <a:pt x="196" y="0"/>
                  </a:lnTo>
                  <a:cubicBezTo>
                    <a:pt x="140" y="75"/>
                    <a:pt x="103" y="140"/>
                    <a:pt x="65" y="214"/>
                  </a:cubicBezTo>
                  <a:cubicBezTo>
                    <a:pt x="28" y="279"/>
                    <a:pt x="10" y="363"/>
                    <a:pt x="0" y="446"/>
                  </a:cubicBezTo>
                  <a:cubicBezTo>
                    <a:pt x="56" y="390"/>
                    <a:pt x="93" y="307"/>
                    <a:pt x="121" y="233"/>
                  </a:cubicBezTo>
                  <a:cubicBezTo>
                    <a:pt x="158" y="167"/>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1"/>
            <p:cNvSpPr/>
            <p:nvPr/>
          </p:nvSpPr>
          <p:spPr>
            <a:xfrm>
              <a:off x="3611625" y="1902850"/>
              <a:ext cx="1875" cy="18150"/>
            </a:xfrm>
            <a:custGeom>
              <a:rect b="b" l="l" r="r" t="t"/>
              <a:pathLst>
                <a:path extrusionOk="0" h="726" w="75">
                  <a:moveTo>
                    <a:pt x="47" y="1"/>
                  </a:moveTo>
                  <a:cubicBezTo>
                    <a:pt x="19" y="121"/>
                    <a:pt x="10" y="233"/>
                    <a:pt x="1" y="363"/>
                  </a:cubicBezTo>
                  <a:lnTo>
                    <a:pt x="1" y="540"/>
                  </a:lnTo>
                  <a:lnTo>
                    <a:pt x="1" y="725"/>
                  </a:lnTo>
                  <a:cubicBezTo>
                    <a:pt x="28" y="670"/>
                    <a:pt x="47" y="605"/>
                    <a:pt x="56" y="549"/>
                  </a:cubicBezTo>
                  <a:cubicBezTo>
                    <a:pt x="66" y="484"/>
                    <a:pt x="75" y="419"/>
                    <a:pt x="75" y="363"/>
                  </a:cubicBezTo>
                  <a:cubicBezTo>
                    <a:pt x="75" y="252"/>
                    <a:pt x="66" y="12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1"/>
            <p:cNvSpPr/>
            <p:nvPr/>
          </p:nvSpPr>
          <p:spPr>
            <a:xfrm>
              <a:off x="3607675" y="1914925"/>
              <a:ext cx="2350" cy="12350"/>
            </a:xfrm>
            <a:custGeom>
              <a:rect b="b" l="l" r="r" t="t"/>
              <a:pathLst>
                <a:path extrusionOk="0" h="494" w="94">
                  <a:moveTo>
                    <a:pt x="56" y="1"/>
                  </a:moveTo>
                  <a:cubicBezTo>
                    <a:pt x="29" y="75"/>
                    <a:pt x="29" y="159"/>
                    <a:pt x="19" y="252"/>
                  </a:cubicBezTo>
                  <a:cubicBezTo>
                    <a:pt x="1" y="335"/>
                    <a:pt x="1" y="419"/>
                    <a:pt x="1" y="493"/>
                  </a:cubicBezTo>
                  <a:cubicBezTo>
                    <a:pt x="38" y="465"/>
                    <a:pt x="56" y="428"/>
                    <a:pt x="66" y="382"/>
                  </a:cubicBezTo>
                  <a:cubicBezTo>
                    <a:pt x="75" y="335"/>
                    <a:pt x="84" y="298"/>
                    <a:pt x="84" y="252"/>
                  </a:cubicBezTo>
                  <a:cubicBezTo>
                    <a:pt x="94" y="205"/>
                    <a:pt x="84" y="168"/>
                    <a:pt x="84" y="122"/>
                  </a:cubicBezTo>
                  <a:cubicBezTo>
                    <a:pt x="75" y="75"/>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1"/>
            <p:cNvSpPr/>
            <p:nvPr/>
          </p:nvSpPr>
          <p:spPr>
            <a:xfrm>
              <a:off x="3608150" y="1901000"/>
              <a:ext cx="1650" cy="7000"/>
            </a:xfrm>
            <a:custGeom>
              <a:rect b="b" l="l" r="r" t="t"/>
              <a:pathLst>
                <a:path extrusionOk="0" h="280" w="66">
                  <a:moveTo>
                    <a:pt x="0" y="0"/>
                  </a:moveTo>
                  <a:lnTo>
                    <a:pt x="0" y="130"/>
                  </a:lnTo>
                  <a:cubicBezTo>
                    <a:pt x="0" y="158"/>
                    <a:pt x="10" y="186"/>
                    <a:pt x="10" y="205"/>
                  </a:cubicBezTo>
                  <a:cubicBezTo>
                    <a:pt x="19" y="233"/>
                    <a:pt x="19" y="251"/>
                    <a:pt x="37" y="279"/>
                  </a:cubicBezTo>
                  <a:cubicBezTo>
                    <a:pt x="65" y="233"/>
                    <a:pt x="65" y="168"/>
                    <a:pt x="65" y="121"/>
                  </a:cubicBezTo>
                  <a:cubicBezTo>
                    <a:pt x="56" y="103"/>
                    <a:pt x="56" y="75"/>
                    <a:pt x="47" y="56"/>
                  </a:cubicBezTo>
                  <a:cubicBezTo>
                    <a:pt x="37" y="28"/>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1"/>
            <p:cNvSpPr/>
            <p:nvPr/>
          </p:nvSpPr>
          <p:spPr>
            <a:xfrm>
              <a:off x="3641600" y="1920750"/>
              <a:ext cx="4650" cy="15350"/>
            </a:xfrm>
            <a:custGeom>
              <a:rect b="b" l="l" r="r" t="t"/>
              <a:pathLst>
                <a:path extrusionOk="0" h="614" w="186">
                  <a:moveTo>
                    <a:pt x="0" y="0"/>
                  </a:moveTo>
                  <a:lnTo>
                    <a:pt x="0" y="0"/>
                  </a:lnTo>
                  <a:cubicBezTo>
                    <a:pt x="74" y="93"/>
                    <a:pt x="102" y="195"/>
                    <a:pt x="121" y="288"/>
                  </a:cubicBezTo>
                  <a:cubicBezTo>
                    <a:pt x="139" y="344"/>
                    <a:pt x="121" y="390"/>
                    <a:pt x="112" y="446"/>
                  </a:cubicBezTo>
                  <a:cubicBezTo>
                    <a:pt x="102" y="474"/>
                    <a:pt x="102" y="511"/>
                    <a:pt x="93" y="530"/>
                  </a:cubicBezTo>
                  <a:cubicBezTo>
                    <a:pt x="74" y="558"/>
                    <a:pt x="65" y="576"/>
                    <a:pt x="65" y="613"/>
                  </a:cubicBezTo>
                  <a:cubicBezTo>
                    <a:pt x="74" y="585"/>
                    <a:pt x="102" y="567"/>
                    <a:pt x="112" y="539"/>
                  </a:cubicBezTo>
                  <a:cubicBezTo>
                    <a:pt x="121" y="520"/>
                    <a:pt x="139" y="483"/>
                    <a:pt x="149" y="465"/>
                  </a:cubicBezTo>
                  <a:cubicBezTo>
                    <a:pt x="167" y="418"/>
                    <a:pt x="186" y="344"/>
                    <a:pt x="186" y="288"/>
                  </a:cubicBezTo>
                  <a:cubicBezTo>
                    <a:pt x="186" y="232"/>
                    <a:pt x="167" y="167"/>
                    <a:pt x="139" y="112"/>
                  </a:cubicBezTo>
                  <a:cubicBezTo>
                    <a:pt x="102" y="65"/>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1"/>
            <p:cNvSpPr/>
            <p:nvPr/>
          </p:nvSpPr>
          <p:spPr>
            <a:xfrm>
              <a:off x="3635775" y="1930500"/>
              <a:ext cx="6300" cy="14200"/>
            </a:xfrm>
            <a:custGeom>
              <a:rect b="b" l="l" r="r" t="t"/>
              <a:pathLst>
                <a:path extrusionOk="0" h="568" w="252">
                  <a:moveTo>
                    <a:pt x="252" y="0"/>
                  </a:moveTo>
                  <a:cubicBezTo>
                    <a:pt x="233" y="47"/>
                    <a:pt x="205" y="93"/>
                    <a:pt x="187" y="130"/>
                  </a:cubicBezTo>
                  <a:cubicBezTo>
                    <a:pt x="159" y="186"/>
                    <a:pt x="150" y="233"/>
                    <a:pt x="122" y="279"/>
                  </a:cubicBezTo>
                  <a:lnTo>
                    <a:pt x="66" y="428"/>
                  </a:lnTo>
                  <a:lnTo>
                    <a:pt x="1" y="567"/>
                  </a:lnTo>
                  <a:cubicBezTo>
                    <a:pt x="47" y="548"/>
                    <a:pt x="75" y="502"/>
                    <a:pt x="112" y="456"/>
                  </a:cubicBezTo>
                  <a:cubicBezTo>
                    <a:pt x="140" y="418"/>
                    <a:pt x="159" y="363"/>
                    <a:pt x="187" y="316"/>
                  </a:cubicBezTo>
                  <a:cubicBezTo>
                    <a:pt x="215" y="214"/>
                    <a:pt x="242"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1"/>
            <p:cNvSpPr/>
            <p:nvPr/>
          </p:nvSpPr>
          <p:spPr>
            <a:xfrm>
              <a:off x="3633925" y="1941875"/>
              <a:ext cx="8375" cy="11650"/>
            </a:xfrm>
            <a:custGeom>
              <a:rect b="b" l="l" r="r" t="t"/>
              <a:pathLst>
                <a:path extrusionOk="0" h="466" w="335">
                  <a:moveTo>
                    <a:pt x="335" y="1"/>
                  </a:moveTo>
                  <a:cubicBezTo>
                    <a:pt x="270" y="84"/>
                    <a:pt x="224" y="149"/>
                    <a:pt x="168" y="233"/>
                  </a:cubicBezTo>
                  <a:cubicBezTo>
                    <a:pt x="103" y="316"/>
                    <a:pt x="56" y="381"/>
                    <a:pt x="1" y="465"/>
                  </a:cubicBezTo>
                  <a:cubicBezTo>
                    <a:pt x="47" y="456"/>
                    <a:pt x="93" y="419"/>
                    <a:pt x="131" y="381"/>
                  </a:cubicBezTo>
                  <a:cubicBezTo>
                    <a:pt x="168" y="344"/>
                    <a:pt x="196" y="298"/>
                    <a:pt x="224" y="270"/>
                  </a:cubicBezTo>
                  <a:cubicBezTo>
                    <a:pt x="242" y="224"/>
                    <a:pt x="270" y="186"/>
                    <a:pt x="289" y="140"/>
                  </a:cubicBezTo>
                  <a:cubicBezTo>
                    <a:pt x="316" y="93"/>
                    <a:pt x="326" y="47"/>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1"/>
            <p:cNvSpPr/>
            <p:nvPr/>
          </p:nvSpPr>
          <p:spPr>
            <a:xfrm>
              <a:off x="3636025" y="1929325"/>
              <a:ext cx="3500" cy="9325"/>
            </a:xfrm>
            <a:custGeom>
              <a:rect b="b" l="l" r="r" t="t"/>
              <a:pathLst>
                <a:path extrusionOk="0" h="373" w="140">
                  <a:moveTo>
                    <a:pt x="130" y="1"/>
                  </a:moveTo>
                  <a:cubicBezTo>
                    <a:pt x="93" y="57"/>
                    <a:pt x="65" y="122"/>
                    <a:pt x="56" y="187"/>
                  </a:cubicBezTo>
                  <a:cubicBezTo>
                    <a:pt x="28" y="242"/>
                    <a:pt x="9" y="298"/>
                    <a:pt x="0" y="373"/>
                  </a:cubicBezTo>
                  <a:cubicBezTo>
                    <a:pt x="56" y="335"/>
                    <a:pt x="93" y="280"/>
                    <a:pt x="112" y="205"/>
                  </a:cubicBezTo>
                  <a:cubicBezTo>
                    <a:pt x="130" y="177"/>
                    <a:pt x="140" y="140"/>
                    <a:pt x="140" y="103"/>
                  </a:cubicBezTo>
                  <a:cubicBezTo>
                    <a:pt x="140" y="75"/>
                    <a:pt x="140"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1"/>
            <p:cNvSpPr/>
            <p:nvPr/>
          </p:nvSpPr>
          <p:spPr>
            <a:xfrm>
              <a:off x="3585375" y="1984625"/>
              <a:ext cx="13500" cy="5350"/>
            </a:xfrm>
            <a:custGeom>
              <a:rect b="b" l="l" r="r" t="t"/>
              <a:pathLst>
                <a:path extrusionOk="0" h="214" w="540">
                  <a:moveTo>
                    <a:pt x="540" y="0"/>
                  </a:moveTo>
                  <a:lnTo>
                    <a:pt x="540" y="0"/>
                  </a:lnTo>
                  <a:cubicBezTo>
                    <a:pt x="447" y="28"/>
                    <a:pt x="363" y="65"/>
                    <a:pt x="270" y="102"/>
                  </a:cubicBezTo>
                  <a:cubicBezTo>
                    <a:pt x="187" y="139"/>
                    <a:pt x="94" y="167"/>
                    <a:pt x="1" y="214"/>
                  </a:cubicBezTo>
                  <a:cubicBezTo>
                    <a:pt x="47" y="214"/>
                    <a:pt x="94" y="214"/>
                    <a:pt x="159" y="204"/>
                  </a:cubicBezTo>
                  <a:cubicBezTo>
                    <a:pt x="205" y="204"/>
                    <a:pt x="252" y="186"/>
                    <a:pt x="298" y="167"/>
                  </a:cubicBezTo>
                  <a:cubicBezTo>
                    <a:pt x="391" y="139"/>
                    <a:pt x="484" y="7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1"/>
            <p:cNvSpPr/>
            <p:nvPr/>
          </p:nvSpPr>
          <p:spPr>
            <a:xfrm>
              <a:off x="3589325" y="1979975"/>
              <a:ext cx="9775" cy="5225"/>
            </a:xfrm>
            <a:custGeom>
              <a:rect b="b" l="l" r="r" t="t"/>
              <a:pathLst>
                <a:path extrusionOk="0" h="209" w="391">
                  <a:moveTo>
                    <a:pt x="391" y="0"/>
                  </a:moveTo>
                  <a:lnTo>
                    <a:pt x="391" y="0"/>
                  </a:lnTo>
                  <a:cubicBezTo>
                    <a:pt x="354" y="10"/>
                    <a:pt x="326" y="19"/>
                    <a:pt x="289" y="47"/>
                  </a:cubicBezTo>
                  <a:cubicBezTo>
                    <a:pt x="252" y="65"/>
                    <a:pt x="233" y="93"/>
                    <a:pt x="196" y="102"/>
                  </a:cubicBezTo>
                  <a:cubicBezTo>
                    <a:pt x="121" y="130"/>
                    <a:pt x="66" y="168"/>
                    <a:pt x="1" y="205"/>
                  </a:cubicBezTo>
                  <a:cubicBezTo>
                    <a:pt x="10" y="208"/>
                    <a:pt x="21" y="209"/>
                    <a:pt x="34" y="209"/>
                  </a:cubicBezTo>
                  <a:cubicBezTo>
                    <a:pt x="60" y="209"/>
                    <a:pt x="90" y="205"/>
                    <a:pt x="121" y="205"/>
                  </a:cubicBezTo>
                  <a:cubicBezTo>
                    <a:pt x="159" y="195"/>
                    <a:pt x="196" y="186"/>
                    <a:pt x="233" y="158"/>
                  </a:cubicBezTo>
                  <a:cubicBezTo>
                    <a:pt x="289" y="121"/>
                    <a:pt x="354" y="65"/>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1"/>
            <p:cNvSpPr/>
            <p:nvPr/>
          </p:nvSpPr>
          <p:spPr>
            <a:xfrm>
              <a:off x="3591650" y="1970225"/>
              <a:ext cx="6075" cy="9525"/>
            </a:xfrm>
            <a:custGeom>
              <a:rect b="b" l="l" r="r" t="t"/>
              <a:pathLst>
                <a:path extrusionOk="0" h="381" w="243">
                  <a:moveTo>
                    <a:pt x="242" y="0"/>
                  </a:moveTo>
                  <a:lnTo>
                    <a:pt x="242" y="0"/>
                  </a:lnTo>
                  <a:cubicBezTo>
                    <a:pt x="177" y="47"/>
                    <a:pt x="140" y="121"/>
                    <a:pt x="93" y="177"/>
                  </a:cubicBezTo>
                  <a:cubicBezTo>
                    <a:pt x="56" y="251"/>
                    <a:pt x="19" y="307"/>
                    <a:pt x="1" y="381"/>
                  </a:cubicBezTo>
                  <a:cubicBezTo>
                    <a:pt x="66" y="325"/>
                    <a:pt x="112" y="269"/>
                    <a:pt x="149" y="223"/>
                  </a:cubicBezTo>
                  <a:cubicBezTo>
                    <a:pt x="168" y="186"/>
                    <a:pt x="196" y="149"/>
                    <a:pt x="205" y="121"/>
                  </a:cubicBezTo>
                  <a:cubicBezTo>
                    <a:pt x="233" y="84"/>
                    <a:pt x="242"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1"/>
            <p:cNvSpPr/>
            <p:nvPr/>
          </p:nvSpPr>
          <p:spPr>
            <a:xfrm>
              <a:off x="3597700" y="1970900"/>
              <a:ext cx="7225" cy="6775"/>
            </a:xfrm>
            <a:custGeom>
              <a:rect b="b" l="l" r="r" t="t"/>
              <a:pathLst>
                <a:path extrusionOk="0" h="271" w="289">
                  <a:moveTo>
                    <a:pt x="288" y="1"/>
                  </a:moveTo>
                  <a:cubicBezTo>
                    <a:pt x="223" y="20"/>
                    <a:pt x="158" y="57"/>
                    <a:pt x="112" y="103"/>
                  </a:cubicBezTo>
                  <a:cubicBezTo>
                    <a:pt x="65" y="150"/>
                    <a:pt x="28" y="196"/>
                    <a:pt x="0" y="270"/>
                  </a:cubicBezTo>
                  <a:cubicBezTo>
                    <a:pt x="65" y="242"/>
                    <a:pt x="130" y="205"/>
                    <a:pt x="167" y="159"/>
                  </a:cubicBezTo>
                  <a:cubicBezTo>
                    <a:pt x="223" y="112"/>
                    <a:pt x="251" y="6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1"/>
            <p:cNvSpPr/>
            <p:nvPr/>
          </p:nvSpPr>
          <p:spPr>
            <a:xfrm>
              <a:off x="3603275" y="1973225"/>
              <a:ext cx="9775" cy="8400"/>
            </a:xfrm>
            <a:custGeom>
              <a:rect b="b" l="l" r="r" t="t"/>
              <a:pathLst>
                <a:path extrusionOk="0" h="336" w="391">
                  <a:moveTo>
                    <a:pt x="390" y="1"/>
                  </a:moveTo>
                  <a:cubicBezTo>
                    <a:pt x="307" y="38"/>
                    <a:pt x="242" y="84"/>
                    <a:pt x="167" y="140"/>
                  </a:cubicBezTo>
                  <a:cubicBezTo>
                    <a:pt x="102" y="196"/>
                    <a:pt x="47" y="252"/>
                    <a:pt x="0" y="335"/>
                  </a:cubicBezTo>
                  <a:cubicBezTo>
                    <a:pt x="93" y="298"/>
                    <a:pt x="158" y="242"/>
                    <a:pt x="214" y="196"/>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1"/>
            <p:cNvSpPr/>
            <p:nvPr/>
          </p:nvSpPr>
          <p:spPr>
            <a:xfrm>
              <a:off x="3554950" y="1901700"/>
              <a:ext cx="6300" cy="15575"/>
            </a:xfrm>
            <a:custGeom>
              <a:rect b="b" l="l" r="r" t="t"/>
              <a:pathLst>
                <a:path extrusionOk="0" h="623" w="252">
                  <a:moveTo>
                    <a:pt x="251" y="0"/>
                  </a:moveTo>
                  <a:cubicBezTo>
                    <a:pt x="224" y="37"/>
                    <a:pt x="177" y="84"/>
                    <a:pt x="140" y="130"/>
                  </a:cubicBezTo>
                  <a:cubicBezTo>
                    <a:pt x="103" y="177"/>
                    <a:pt x="84" y="223"/>
                    <a:pt x="56" y="279"/>
                  </a:cubicBezTo>
                  <a:cubicBezTo>
                    <a:pt x="29" y="390"/>
                    <a:pt x="1" y="502"/>
                    <a:pt x="38" y="623"/>
                  </a:cubicBezTo>
                  <a:cubicBezTo>
                    <a:pt x="47" y="558"/>
                    <a:pt x="56" y="502"/>
                    <a:pt x="75" y="456"/>
                  </a:cubicBezTo>
                  <a:cubicBezTo>
                    <a:pt x="94" y="409"/>
                    <a:pt x="103" y="353"/>
                    <a:pt x="131" y="307"/>
                  </a:cubicBezTo>
                  <a:cubicBezTo>
                    <a:pt x="168" y="214"/>
                    <a:pt x="205" y="102"/>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1"/>
            <p:cNvSpPr/>
            <p:nvPr/>
          </p:nvSpPr>
          <p:spPr>
            <a:xfrm>
              <a:off x="3557500" y="1908425"/>
              <a:ext cx="3750" cy="13975"/>
            </a:xfrm>
            <a:custGeom>
              <a:rect b="b" l="l" r="r" t="t"/>
              <a:pathLst>
                <a:path extrusionOk="0" h="559" w="150">
                  <a:moveTo>
                    <a:pt x="149" y="1"/>
                  </a:moveTo>
                  <a:lnTo>
                    <a:pt x="149" y="1"/>
                  </a:lnTo>
                  <a:cubicBezTo>
                    <a:pt x="122" y="38"/>
                    <a:pt x="94" y="84"/>
                    <a:pt x="84" y="131"/>
                  </a:cubicBezTo>
                  <a:cubicBezTo>
                    <a:pt x="66" y="177"/>
                    <a:pt x="47" y="224"/>
                    <a:pt x="38" y="270"/>
                  </a:cubicBezTo>
                  <a:cubicBezTo>
                    <a:pt x="10" y="363"/>
                    <a:pt x="1" y="465"/>
                    <a:pt x="47" y="558"/>
                  </a:cubicBezTo>
                  <a:lnTo>
                    <a:pt x="75" y="419"/>
                  </a:lnTo>
                  <a:cubicBezTo>
                    <a:pt x="75" y="372"/>
                    <a:pt x="84" y="326"/>
                    <a:pt x="94" y="279"/>
                  </a:cubicBezTo>
                  <a:cubicBezTo>
                    <a:pt x="122" y="187"/>
                    <a:pt x="140" y="9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1"/>
            <p:cNvSpPr/>
            <p:nvPr/>
          </p:nvSpPr>
          <p:spPr>
            <a:xfrm>
              <a:off x="3561000" y="1916800"/>
              <a:ext cx="2100" cy="15125"/>
            </a:xfrm>
            <a:custGeom>
              <a:rect b="b" l="l" r="r" t="t"/>
              <a:pathLst>
                <a:path extrusionOk="0" h="605" w="84">
                  <a:moveTo>
                    <a:pt x="75" y="0"/>
                  </a:moveTo>
                  <a:cubicBezTo>
                    <a:pt x="37" y="93"/>
                    <a:pt x="9" y="195"/>
                    <a:pt x="19" y="307"/>
                  </a:cubicBezTo>
                  <a:cubicBezTo>
                    <a:pt x="19" y="353"/>
                    <a:pt x="0" y="409"/>
                    <a:pt x="19" y="455"/>
                  </a:cubicBezTo>
                  <a:cubicBezTo>
                    <a:pt x="19" y="502"/>
                    <a:pt x="28" y="558"/>
                    <a:pt x="47" y="604"/>
                  </a:cubicBezTo>
                  <a:lnTo>
                    <a:pt x="65" y="455"/>
                  </a:lnTo>
                  <a:cubicBezTo>
                    <a:pt x="65" y="400"/>
                    <a:pt x="75" y="353"/>
                    <a:pt x="75" y="307"/>
                  </a:cubicBezTo>
                  <a:cubicBezTo>
                    <a:pt x="84" y="195"/>
                    <a:pt x="84" y="102"/>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1"/>
            <p:cNvSpPr/>
            <p:nvPr/>
          </p:nvSpPr>
          <p:spPr>
            <a:xfrm>
              <a:off x="3556125" y="1927950"/>
              <a:ext cx="2800" cy="15125"/>
            </a:xfrm>
            <a:custGeom>
              <a:rect b="b" l="l" r="r" t="t"/>
              <a:pathLst>
                <a:path extrusionOk="0" h="605" w="112">
                  <a:moveTo>
                    <a:pt x="28" y="0"/>
                  </a:moveTo>
                  <a:cubicBezTo>
                    <a:pt x="0" y="102"/>
                    <a:pt x="9" y="205"/>
                    <a:pt x="9" y="316"/>
                  </a:cubicBezTo>
                  <a:cubicBezTo>
                    <a:pt x="19" y="362"/>
                    <a:pt x="37" y="418"/>
                    <a:pt x="47" y="465"/>
                  </a:cubicBezTo>
                  <a:cubicBezTo>
                    <a:pt x="56" y="511"/>
                    <a:pt x="84" y="558"/>
                    <a:pt x="112" y="604"/>
                  </a:cubicBezTo>
                  <a:lnTo>
                    <a:pt x="102" y="455"/>
                  </a:lnTo>
                  <a:cubicBezTo>
                    <a:pt x="102" y="409"/>
                    <a:pt x="102" y="344"/>
                    <a:pt x="93" y="297"/>
                  </a:cubicBezTo>
                  <a:cubicBezTo>
                    <a:pt x="74" y="195"/>
                    <a:pt x="56" y="102"/>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1"/>
            <p:cNvSpPr/>
            <p:nvPr/>
          </p:nvSpPr>
          <p:spPr>
            <a:xfrm>
              <a:off x="3561000" y="1938850"/>
              <a:ext cx="1875" cy="15825"/>
            </a:xfrm>
            <a:custGeom>
              <a:rect b="b" l="l" r="r" t="t"/>
              <a:pathLst>
                <a:path extrusionOk="0" h="633" w="75">
                  <a:moveTo>
                    <a:pt x="65" y="1"/>
                  </a:moveTo>
                  <a:cubicBezTo>
                    <a:pt x="28" y="112"/>
                    <a:pt x="9" y="214"/>
                    <a:pt x="0" y="317"/>
                  </a:cubicBezTo>
                  <a:cubicBezTo>
                    <a:pt x="0" y="372"/>
                    <a:pt x="0" y="419"/>
                    <a:pt x="9" y="475"/>
                  </a:cubicBezTo>
                  <a:cubicBezTo>
                    <a:pt x="28" y="530"/>
                    <a:pt x="37" y="586"/>
                    <a:pt x="75" y="633"/>
                  </a:cubicBezTo>
                  <a:lnTo>
                    <a:pt x="75" y="465"/>
                  </a:lnTo>
                  <a:lnTo>
                    <a:pt x="75" y="317"/>
                  </a:lnTo>
                  <a:cubicBezTo>
                    <a:pt x="75" y="214"/>
                    <a:pt x="75" y="112"/>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1"/>
            <p:cNvSpPr/>
            <p:nvPr/>
          </p:nvSpPr>
          <p:spPr>
            <a:xfrm>
              <a:off x="3593050" y="1920050"/>
              <a:ext cx="2350" cy="6750"/>
            </a:xfrm>
            <a:custGeom>
              <a:rect b="b" l="l" r="r" t="t"/>
              <a:pathLst>
                <a:path extrusionOk="0" h="270" w="94">
                  <a:moveTo>
                    <a:pt x="84" y="0"/>
                  </a:moveTo>
                  <a:cubicBezTo>
                    <a:pt x="37" y="37"/>
                    <a:pt x="19" y="84"/>
                    <a:pt x="10" y="130"/>
                  </a:cubicBezTo>
                  <a:cubicBezTo>
                    <a:pt x="0" y="177"/>
                    <a:pt x="0" y="223"/>
                    <a:pt x="10" y="270"/>
                  </a:cubicBezTo>
                  <a:cubicBezTo>
                    <a:pt x="56" y="233"/>
                    <a:pt x="65" y="186"/>
                    <a:pt x="84" y="140"/>
                  </a:cubicBezTo>
                  <a:cubicBezTo>
                    <a:pt x="93" y="93"/>
                    <a:pt x="93"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1"/>
            <p:cNvSpPr/>
            <p:nvPr/>
          </p:nvSpPr>
          <p:spPr>
            <a:xfrm>
              <a:off x="3596750" y="1915175"/>
              <a:ext cx="2350" cy="6750"/>
            </a:xfrm>
            <a:custGeom>
              <a:rect b="b" l="l" r="r" t="t"/>
              <a:pathLst>
                <a:path extrusionOk="0" h="270" w="94">
                  <a:moveTo>
                    <a:pt x="75" y="0"/>
                  </a:moveTo>
                  <a:cubicBezTo>
                    <a:pt x="38" y="47"/>
                    <a:pt x="29" y="93"/>
                    <a:pt x="10" y="130"/>
                  </a:cubicBezTo>
                  <a:cubicBezTo>
                    <a:pt x="10" y="177"/>
                    <a:pt x="1" y="223"/>
                    <a:pt x="29" y="270"/>
                  </a:cubicBezTo>
                  <a:cubicBezTo>
                    <a:pt x="57" y="232"/>
                    <a:pt x="75" y="186"/>
                    <a:pt x="85" y="139"/>
                  </a:cubicBezTo>
                  <a:cubicBezTo>
                    <a:pt x="85"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1"/>
            <p:cNvSpPr/>
            <p:nvPr/>
          </p:nvSpPr>
          <p:spPr>
            <a:xfrm>
              <a:off x="3564000" y="1960700"/>
              <a:ext cx="2825" cy="10225"/>
            </a:xfrm>
            <a:custGeom>
              <a:rect b="b" l="l" r="r" t="t"/>
              <a:pathLst>
                <a:path extrusionOk="0" h="409" w="113">
                  <a:moveTo>
                    <a:pt x="20" y="0"/>
                  </a:moveTo>
                  <a:cubicBezTo>
                    <a:pt x="1" y="65"/>
                    <a:pt x="10" y="139"/>
                    <a:pt x="20" y="214"/>
                  </a:cubicBezTo>
                  <a:lnTo>
                    <a:pt x="57" y="316"/>
                  </a:lnTo>
                  <a:cubicBezTo>
                    <a:pt x="66" y="353"/>
                    <a:pt x="94" y="381"/>
                    <a:pt x="112" y="409"/>
                  </a:cubicBezTo>
                  <a:cubicBezTo>
                    <a:pt x="112" y="335"/>
                    <a:pt x="103" y="270"/>
                    <a:pt x="94" y="195"/>
                  </a:cubicBezTo>
                  <a:cubicBezTo>
                    <a:pt x="85" y="130"/>
                    <a:pt x="57" y="7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1"/>
            <p:cNvSpPr/>
            <p:nvPr/>
          </p:nvSpPr>
          <p:spPr>
            <a:xfrm>
              <a:off x="3890825" y="1730425"/>
              <a:ext cx="101525" cy="104800"/>
            </a:xfrm>
            <a:custGeom>
              <a:rect b="b" l="l" r="r" t="t"/>
              <a:pathLst>
                <a:path extrusionOk="0" h="4192" w="4061">
                  <a:moveTo>
                    <a:pt x="1940" y="0"/>
                  </a:moveTo>
                  <a:cubicBezTo>
                    <a:pt x="1894" y="0"/>
                    <a:pt x="1848" y="7"/>
                    <a:pt x="1803" y="23"/>
                  </a:cubicBezTo>
                  <a:cubicBezTo>
                    <a:pt x="1570" y="106"/>
                    <a:pt x="1468" y="385"/>
                    <a:pt x="1450" y="645"/>
                  </a:cubicBezTo>
                  <a:cubicBezTo>
                    <a:pt x="1440" y="887"/>
                    <a:pt x="1505" y="1137"/>
                    <a:pt x="1450" y="1388"/>
                  </a:cubicBezTo>
                  <a:cubicBezTo>
                    <a:pt x="1329" y="1184"/>
                    <a:pt x="1189" y="979"/>
                    <a:pt x="985" y="840"/>
                  </a:cubicBezTo>
                  <a:cubicBezTo>
                    <a:pt x="872" y="759"/>
                    <a:pt x="730" y="709"/>
                    <a:pt x="593" y="709"/>
                  </a:cubicBezTo>
                  <a:cubicBezTo>
                    <a:pt x="494" y="709"/>
                    <a:pt x="398" y="735"/>
                    <a:pt x="316" y="794"/>
                  </a:cubicBezTo>
                  <a:cubicBezTo>
                    <a:pt x="0" y="1017"/>
                    <a:pt x="84" y="1500"/>
                    <a:pt x="233" y="1853"/>
                  </a:cubicBezTo>
                  <a:cubicBezTo>
                    <a:pt x="613" y="2735"/>
                    <a:pt x="1217" y="3507"/>
                    <a:pt x="1979" y="4101"/>
                  </a:cubicBezTo>
                  <a:cubicBezTo>
                    <a:pt x="2049" y="4165"/>
                    <a:pt x="2128" y="4191"/>
                    <a:pt x="2208" y="4191"/>
                  </a:cubicBezTo>
                  <a:cubicBezTo>
                    <a:pt x="2408" y="4191"/>
                    <a:pt x="2619" y="4034"/>
                    <a:pt x="2732" y="3915"/>
                  </a:cubicBezTo>
                  <a:cubicBezTo>
                    <a:pt x="3373" y="3237"/>
                    <a:pt x="3856" y="2429"/>
                    <a:pt x="3995" y="1509"/>
                  </a:cubicBezTo>
                  <a:cubicBezTo>
                    <a:pt x="4042" y="1221"/>
                    <a:pt x="4060" y="914"/>
                    <a:pt x="3930" y="664"/>
                  </a:cubicBezTo>
                  <a:cubicBezTo>
                    <a:pt x="3825" y="438"/>
                    <a:pt x="3594" y="261"/>
                    <a:pt x="3353" y="261"/>
                  </a:cubicBezTo>
                  <a:cubicBezTo>
                    <a:pt x="3316" y="261"/>
                    <a:pt x="3279" y="265"/>
                    <a:pt x="3243" y="273"/>
                  </a:cubicBezTo>
                  <a:cubicBezTo>
                    <a:pt x="2936" y="329"/>
                    <a:pt x="2769" y="654"/>
                    <a:pt x="2639" y="942"/>
                  </a:cubicBezTo>
                  <a:cubicBezTo>
                    <a:pt x="2592" y="710"/>
                    <a:pt x="2555" y="468"/>
                    <a:pt x="2416" y="273"/>
                  </a:cubicBezTo>
                  <a:cubicBezTo>
                    <a:pt x="2305" y="110"/>
                    <a:pt x="2123" y="0"/>
                    <a:pt x="19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1"/>
            <p:cNvSpPr/>
            <p:nvPr/>
          </p:nvSpPr>
          <p:spPr>
            <a:xfrm>
              <a:off x="3892675" y="1728850"/>
              <a:ext cx="100825" cy="107225"/>
            </a:xfrm>
            <a:custGeom>
              <a:rect b="b" l="l" r="r" t="t"/>
              <a:pathLst>
                <a:path extrusionOk="0" h="4289" w="4033">
                  <a:moveTo>
                    <a:pt x="1174" y="3490"/>
                  </a:moveTo>
                  <a:lnTo>
                    <a:pt x="1174" y="3490"/>
                  </a:lnTo>
                  <a:cubicBezTo>
                    <a:pt x="1392" y="3748"/>
                    <a:pt x="1643" y="3983"/>
                    <a:pt x="1914" y="4192"/>
                  </a:cubicBezTo>
                  <a:cubicBezTo>
                    <a:pt x="1643" y="3983"/>
                    <a:pt x="1402" y="3748"/>
                    <a:pt x="1174" y="3490"/>
                  </a:cubicBezTo>
                  <a:close/>
                  <a:moveTo>
                    <a:pt x="1877" y="1"/>
                  </a:moveTo>
                  <a:cubicBezTo>
                    <a:pt x="1811" y="1"/>
                    <a:pt x="1744" y="12"/>
                    <a:pt x="1682" y="39"/>
                  </a:cubicBezTo>
                  <a:cubicBezTo>
                    <a:pt x="1552" y="104"/>
                    <a:pt x="1459" y="216"/>
                    <a:pt x="1403" y="346"/>
                  </a:cubicBezTo>
                  <a:cubicBezTo>
                    <a:pt x="1348" y="476"/>
                    <a:pt x="1320" y="596"/>
                    <a:pt x="1320" y="727"/>
                  </a:cubicBezTo>
                  <a:cubicBezTo>
                    <a:pt x="1320" y="922"/>
                    <a:pt x="1348" y="1107"/>
                    <a:pt x="1348" y="1284"/>
                  </a:cubicBezTo>
                  <a:cubicBezTo>
                    <a:pt x="1236" y="1145"/>
                    <a:pt x="1134" y="1005"/>
                    <a:pt x="985" y="894"/>
                  </a:cubicBezTo>
                  <a:cubicBezTo>
                    <a:pt x="892" y="819"/>
                    <a:pt x="781" y="773"/>
                    <a:pt x="660" y="754"/>
                  </a:cubicBezTo>
                  <a:cubicBezTo>
                    <a:pt x="622" y="745"/>
                    <a:pt x="581" y="740"/>
                    <a:pt x="539" y="740"/>
                  </a:cubicBezTo>
                  <a:cubicBezTo>
                    <a:pt x="460" y="740"/>
                    <a:pt x="377" y="758"/>
                    <a:pt x="298" y="801"/>
                  </a:cubicBezTo>
                  <a:cubicBezTo>
                    <a:pt x="186" y="857"/>
                    <a:pt x="103" y="950"/>
                    <a:pt x="56" y="1061"/>
                  </a:cubicBezTo>
                  <a:cubicBezTo>
                    <a:pt x="10" y="1182"/>
                    <a:pt x="1" y="1293"/>
                    <a:pt x="10" y="1414"/>
                  </a:cubicBezTo>
                  <a:cubicBezTo>
                    <a:pt x="38" y="1646"/>
                    <a:pt x="112" y="1869"/>
                    <a:pt x="224" y="2074"/>
                  </a:cubicBezTo>
                  <a:cubicBezTo>
                    <a:pt x="419" y="2483"/>
                    <a:pt x="660" y="2873"/>
                    <a:pt x="948" y="3226"/>
                  </a:cubicBezTo>
                  <a:cubicBezTo>
                    <a:pt x="1023" y="3316"/>
                    <a:pt x="1097" y="3405"/>
                    <a:pt x="1174" y="3490"/>
                  </a:cubicBezTo>
                  <a:lnTo>
                    <a:pt x="1174" y="3490"/>
                  </a:lnTo>
                  <a:cubicBezTo>
                    <a:pt x="1101" y="3405"/>
                    <a:pt x="1032" y="3316"/>
                    <a:pt x="967" y="3226"/>
                  </a:cubicBezTo>
                  <a:cubicBezTo>
                    <a:pt x="679" y="2863"/>
                    <a:pt x="447" y="2473"/>
                    <a:pt x="270" y="2064"/>
                  </a:cubicBezTo>
                  <a:cubicBezTo>
                    <a:pt x="177" y="1851"/>
                    <a:pt x="93" y="1646"/>
                    <a:pt x="84" y="1423"/>
                  </a:cubicBezTo>
                  <a:cubicBezTo>
                    <a:pt x="84" y="1321"/>
                    <a:pt x="93" y="1200"/>
                    <a:pt x="131" y="1107"/>
                  </a:cubicBezTo>
                  <a:cubicBezTo>
                    <a:pt x="177" y="1015"/>
                    <a:pt x="242" y="940"/>
                    <a:pt x="344" y="894"/>
                  </a:cubicBezTo>
                  <a:cubicBezTo>
                    <a:pt x="401" y="865"/>
                    <a:pt x="469" y="854"/>
                    <a:pt x="536" y="854"/>
                  </a:cubicBezTo>
                  <a:cubicBezTo>
                    <a:pt x="578" y="854"/>
                    <a:pt x="621" y="859"/>
                    <a:pt x="660" y="866"/>
                  </a:cubicBezTo>
                  <a:cubicBezTo>
                    <a:pt x="762" y="894"/>
                    <a:pt x="874" y="940"/>
                    <a:pt x="948" y="996"/>
                  </a:cubicBezTo>
                  <a:cubicBezTo>
                    <a:pt x="1125" y="1126"/>
                    <a:pt x="1246" y="1321"/>
                    <a:pt x="1366" y="1507"/>
                  </a:cubicBezTo>
                  <a:lnTo>
                    <a:pt x="1450" y="1637"/>
                  </a:lnTo>
                  <a:lnTo>
                    <a:pt x="1478" y="1479"/>
                  </a:lnTo>
                  <a:cubicBezTo>
                    <a:pt x="1524" y="1228"/>
                    <a:pt x="1478" y="968"/>
                    <a:pt x="1478" y="736"/>
                  </a:cubicBezTo>
                  <a:cubicBezTo>
                    <a:pt x="1478" y="624"/>
                    <a:pt x="1496" y="504"/>
                    <a:pt x="1543" y="411"/>
                  </a:cubicBezTo>
                  <a:cubicBezTo>
                    <a:pt x="1589" y="308"/>
                    <a:pt x="1664" y="225"/>
                    <a:pt x="1757" y="178"/>
                  </a:cubicBezTo>
                  <a:cubicBezTo>
                    <a:pt x="1797" y="158"/>
                    <a:pt x="1840" y="150"/>
                    <a:pt x="1884" y="150"/>
                  </a:cubicBezTo>
                  <a:cubicBezTo>
                    <a:pt x="1939" y="150"/>
                    <a:pt x="1997" y="163"/>
                    <a:pt x="2054" y="178"/>
                  </a:cubicBezTo>
                  <a:cubicBezTo>
                    <a:pt x="2156" y="216"/>
                    <a:pt x="2240" y="299"/>
                    <a:pt x="2314" y="383"/>
                  </a:cubicBezTo>
                  <a:cubicBezTo>
                    <a:pt x="2435" y="569"/>
                    <a:pt x="2481" y="801"/>
                    <a:pt x="2528" y="1042"/>
                  </a:cubicBezTo>
                  <a:lnTo>
                    <a:pt x="2565" y="1265"/>
                  </a:lnTo>
                  <a:lnTo>
                    <a:pt x="2658" y="1052"/>
                  </a:lnTo>
                  <a:cubicBezTo>
                    <a:pt x="2704" y="940"/>
                    <a:pt x="2760" y="819"/>
                    <a:pt x="2834" y="717"/>
                  </a:cubicBezTo>
                  <a:cubicBezTo>
                    <a:pt x="2899" y="615"/>
                    <a:pt x="2983" y="522"/>
                    <a:pt x="3085" y="457"/>
                  </a:cubicBezTo>
                  <a:cubicBezTo>
                    <a:pt x="3162" y="419"/>
                    <a:pt x="3239" y="398"/>
                    <a:pt x="3319" y="398"/>
                  </a:cubicBezTo>
                  <a:cubicBezTo>
                    <a:pt x="3355" y="398"/>
                    <a:pt x="3391" y="402"/>
                    <a:pt x="3429" y="411"/>
                  </a:cubicBezTo>
                  <a:cubicBezTo>
                    <a:pt x="3540" y="439"/>
                    <a:pt x="3643" y="504"/>
                    <a:pt x="3726" y="596"/>
                  </a:cubicBezTo>
                  <a:cubicBezTo>
                    <a:pt x="3810" y="689"/>
                    <a:pt x="3866" y="801"/>
                    <a:pt x="3903" y="922"/>
                  </a:cubicBezTo>
                  <a:cubicBezTo>
                    <a:pt x="3940" y="1042"/>
                    <a:pt x="3949" y="1173"/>
                    <a:pt x="3949" y="1293"/>
                  </a:cubicBezTo>
                  <a:cubicBezTo>
                    <a:pt x="3949" y="1423"/>
                    <a:pt x="3940" y="1553"/>
                    <a:pt x="3912" y="1684"/>
                  </a:cubicBezTo>
                  <a:cubicBezTo>
                    <a:pt x="3893" y="1804"/>
                    <a:pt x="3866" y="1934"/>
                    <a:pt x="3828" y="2064"/>
                  </a:cubicBezTo>
                  <a:cubicBezTo>
                    <a:pt x="3689" y="2566"/>
                    <a:pt x="3447" y="3040"/>
                    <a:pt x="3132" y="3458"/>
                  </a:cubicBezTo>
                  <a:cubicBezTo>
                    <a:pt x="2983" y="3662"/>
                    <a:pt x="2806" y="3876"/>
                    <a:pt x="2621" y="4053"/>
                  </a:cubicBezTo>
                  <a:cubicBezTo>
                    <a:pt x="2528" y="4127"/>
                    <a:pt x="2416" y="4211"/>
                    <a:pt x="2295" y="4257"/>
                  </a:cubicBezTo>
                  <a:cubicBezTo>
                    <a:pt x="2425" y="4220"/>
                    <a:pt x="2528" y="4146"/>
                    <a:pt x="2639" y="4053"/>
                  </a:cubicBezTo>
                  <a:cubicBezTo>
                    <a:pt x="2825" y="3867"/>
                    <a:pt x="2992" y="3662"/>
                    <a:pt x="3159" y="3458"/>
                  </a:cubicBezTo>
                  <a:cubicBezTo>
                    <a:pt x="3475" y="3040"/>
                    <a:pt x="3735" y="2575"/>
                    <a:pt x="3893" y="2064"/>
                  </a:cubicBezTo>
                  <a:cubicBezTo>
                    <a:pt x="3921" y="1934"/>
                    <a:pt x="3958" y="1804"/>
                    <a:pt x="3986" y="1684"/>
                  </a:cubicBezTo>
                  <a:cubicBezTo>
                    <a:pt x="4005" y="1553"/>
                    <a:pt x="4033" y="1423"/>
                    <a:pt x="4033" y="1284"/>
                  </a:cubicBezTo>
                  <a:cubicBezTo>
                    <a:pt x="4005" y="1135"/>
                    <a:pt x="3996" y="996"/>
                    <a:pt x="3958" y="866"/>
                  </a:cubicBezTo>
                  <a:cubicBezTo>
                    <a:pt x="3921" y="736"/>
                    <a:pt x="3866" y="615"/>
                    <a:pt x="3773" y="504"/>
                  </a:cubicBezTo>
                  <a:cubicBezTo>
                    <a:pt x="3680" y="401"/>
                    <a:pt x="3568" y="318"/>
                    <a:pt x="3429" y="290"/>
                  </a:cubicBezTo>
                  <a:cubicBezTo>
                    <a:pt x="3377" y="276"/>
                    <a:pt x="3321" y="269"/>
                    <a:pt x="3266" y="269"/>
                  </a:cubicBezTo>
                  <a:cubicBezTo>
                    <a:pt x="3173" y="269"/>
                    <a:pt x="3081" y="290"/>
                    <a:pt x="3011" y="336"/>
                  </a:cubicBezTo>
                  <a:cubicBezTo>
                    <a:pt x="2881" y="401"/>
                    <a:pt x="2788" y="504"/>
                    <a:pt x="2704" y="624"/>
                  </a:cubicBezTo>
                  <a:lnTo>
                    <a:pt x="2602" y="801"/>
                  </a:lnTo>
                  <a:cubicBezTo>
                    <a:pt x="2593" y="736"/>
                    <a:pt x="2574" y="689"/>
                    <a:pt x="2565" y="634"/>
                  </a:cubicBezTo>
                  <a:cubicBezTo>
                    <a:pt x="2528" y="522"/>
                    <a:pt x="2481" y="392"/>
                    <a:pt x="2407" y="290"/>
                  </a:cubicBezTo>
                  <a:cubicBezTo>
                    <a:pt x="2323" y="178"/>
                    <a:pt x="2221" y="86"/>
                    <a:pt x="2091" y="39"/>
                  </a:cubicBezTo>
                  <a:cubicBezTo>
                    <a:pt x="2023" y="15"/>
                    <a:pt x="1950" y="1"/>
                    <a:pt x="1877" y="1"/>
                  </a:cubicBezTo>
                  <a:close/>
                  <a:moveTo>
                    <a:pt x="2100" y="4285"/>
                  </a:moveTo>
                  <a:lnTo>
                    <a:pt x="2100" y="4285"/>
                  </a:lnTo>
                  <a:cubicBezTo>
                    <a:pt x="2119" y="4287"/>
                    <a:pt x="2136" y="4288"/>
                    <a:pt x="2153" y="4288"/>
                  </a:cubicBezTo>
                  <a:cubicBezTo>
                    <a:pt x="2153" y="4288"/>
                    <a:pt x="2153" y="4288"/>
                    <a:pt x="2154" y="4288"/>
                  </a:cubicBezTo>
                  <a:lnTo>
                    <a:pt x="2154" y="4288"/>
                  </a:lnTo>
                  <a:cubicBezTo>
                    <a:pt x="2136" y="4288"/>
                    <a:pt x="2119" y="4287"/>
                    <a:pt x="2100" y="4285"/>
                  </a:cubicBezTo>
                  <a:close/>
                  <a:moveTo>
                    <a:pt x="2295" y="4257"/>
                  </a:moveTo>
                  <a:cubicBezTo>
                    <a:pt x="2247" y="4278"/>
                    <a:pt x="2203" y="4288"/>
                    <a:pt x="2154" y="4288"/>
                  </a:cubicBezTo>
                  <a:lnTo>
                    <a:pt x="2154" y="4288"/>
                  </a:lnTo>
                  <a:cubicBezTo>
                    <a:pt x="2154" y="4288"/>
                    <a:pt x="2154" y="4288"/>
                    <a:pt x="2154" y="4288"/>
                  </a:cubicBezTo>
                  <a:cubicBezTo>
                    <a:pt x="2207" y="4288"/>
                    <a:pt x="2254" y="4278"/>
                    <a:pt x="2295" y="42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1"/>
            <p:cNvSpPr/>
            <p:nvPr/>
          </p:nvSpPr>
          <p:spPr>
            <a:xfrm>
              <a:off x="3927525" y="1764650"/>
              <a:ext cx="18375" cy="70400"/>
            </a:xfrm>
            <a:custGeom>
              <a:rect b="b" l="l" r="r" t="t"/>
              <a:pathLst>
                <a:path extrusionOk="0" h="2816" w="735">
                  <a:moveTo>
                    <a:pt x="0" y="1"/>
                  </a:moveTo>
                  <a:cubicBezTo>
                    <a:pt x="56" y="233"/>
                    <a:pt x="112" y="484"/>
                    <a:pt x="177" y="716"/>
                  </a:cubicBezTo>
                  <a:lnTo>
                    <a:pt x="372" y="1413"/>
                  </a:lnTo>
                  <a:lnTo>
                    <a:pt x="567" y="2110"/>
                  </a:lnTo>
                  <a:cubicBezTo>
                    <a:pt x="604" y="2221"/>
                    <a:pt x="641" y="2342"/>
                    <a:pt x="660" y="2453"/>
                  </a:cubicBezTo>
                  <a:cubicBezTo>
                    <a:pt x="678" y="2574"/>
                    <a:pt x="706" y="2695"/>
                    <a:pt x="734" y="2816"/>
                  </a:cubicBezTo>
                  <a:cubicBezTo>
                    <a:pt x="734" y="2574"/>
                    <a:pt x="669" y="2323"/>
                    <a:pt x="623" y="2091"/>
                  </a:cubicBezTo>
                  <a:cubicBezTo>
                    <a:pt x="576" y="1850"/>
                    <a:pt x="520" y="1617"/>
                    <a:pt x="446" y="1385"/>
                  </a:cubicBezTo>
                  <a:cubicBezTo>
                    <a:pt x="381" y="1153"/>
                    <a:pt x="325" y="920"/>
                    <a:pt x="242" y="688"/>
                  </a:cubicBezTo>
                  <a:cubicBezTo>
                    <a:pt x="158" y="456"/>
                    <a:pt x="84"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1"/>
            <p:cNvSpPr/>
            <p:nvPr/>
          </p:nvSpPr>
          <p:spPr>
            <a:xfrm>
              <a:off x="3948425" y="1754900"/>
              <a:ext cx="8375" cy="80150"/>
            </a:xfrm>
            <a:custGeom>
              <a:rect b="b" l="l" r="r" t="t"/>
              <a:pathLst>
                <a:path extrusionOk="0" h="3206" w="335">
                  <a:moveTo>
                    <a:pt x="335" y="0"/>
                  </a:moveTo>
                  <a:lnTo>
                    <a:pt x="335" y="0"/>
                  </a:lnTo>
                  <a:cubicBezTo>
                    <a:pt x="288" y="270"/>
                    <a:pt x="251" y="530"/>
                    <a:pt x="205" y="799"/>
                  </a:cubicBezTo>
                  <a:cubicBezTo>
                    <a:pt x="158" y="1069"/>
                    <a:pt x="140" y="1338"/>
                    <a:pt x="103" y="1598"/>
                  </a:cubicBezTo>
                  <a:lnTo>
                    <a:pt x="38" y="2407"/>
                  </a:lnTo>
                  <a:cubicBezTo>
                    <a:pt x="19" y="2667"/>
                    <a:pt x="0" y="2936"/>
                    <a:pt x="10" y="3206"/>
                  </a:cubicBezTo>
                  <a:cubicBezTo>
                    <a:pt x="10" y="3066"/>
                    <a:pt x="38" y="2927"/>
                    <a:pt x="47" y="2797"/>
                  </a:cubicBezTo>
                  <a:cubicBezTo>
                    <a:pt x="56" y="2667"/>
                    <a:pt x="84" y="2528"/>
                    <a:pt x="93" y="2407"/>
                  </a:cubicBezTo>
                  <a:lnTo>
                    <a:pt x="186" y="1598"/>
                  </a:lnTo>
                  <a:lnTo>
                    <a:pt x="270" y="799"/>
                  </a:ln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1"/>
            <p:cNvSpPr/>
            <p:nvPr/>
          </p:nvSpPr>
          <p:spPr>
            <a:xfrm>
              <a:off x="3938200" y="1789750"/>
              <a:ext cx="5600" cy="19750"/>
            </a:xfrm>
            <a:custGeom>
              <a:rect b="b" l="l" r="r" t="t"/>
              <a:pathLst>
                <a:path extrusionOk="0" h="790" w="224">
                  <a:moveTo>
                    <a:pt x="1" y="0"/>
                  </a:moveTo>
                  <a:cubicBezTo>
                    <a:pt x="19" y="139"/>
                    <a:pt x="47" y="279"/>
                    <a:pt x="84" y="390"/>
                  </a:cubicBezTo>
                  <a:cubicBezTo>
                    <a:pt x="93" y="465"/>
                    <a:pt x="121" y="520"/>
                    <a:pt x="140" y="595"/>
                  </a:cubicBezTo>
                  <a:cubicBezTo>
                    <a:pt x="168" y="660"/>
                    <a:pt x="186" y="715"/>
                    <a:pt x="214" y="790"/>
                  </a:cubicBezTo>
                  <a:cubicBezTo>
                    <a:pt x="224" y="715"/>
                    <a:pt x="214" y="650"/>
                    <a:pt x="196" y="576"/>
                  </a:cubicBezTo>
                  <a:cubicBezTo>
                    <a:pt x="186" y="520"/>
                    <a:pt x="177" y="455"/>
                    <a:pt x="149" y="381"/>
                  </a:cubicBezTo>
                  <a:cubicBezTo>
                    <a:pt x="103" y="251"/>
                    <a:pt x="75"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1"/>
            <p:cNvSpPr/>
            <p:nvPr/>
          </p:nvSpPr>
          <p:spPr>
            <a:xfrm>
              <a:off x="3937725" y="1781850"/>
              <a:ext cx="4925" cy="11875"/>
            </a:xfrm>
            <a:custGeom>
              <a:rect b="b" l="l" r="r" t="t"/>
              <a:pathLst>
                <a:path extrusionOk="0" h="475" w="197">
                  <a:moveTo>
                    <a:pt x="1" y="0"/>
                  </a:moveTo>
                  <a:cubicBezTo>
                    <a:pt x="10" y="84"/>
                    <a:pt x="38" y="167"/>
                    <a:pt x="66" y="242"/>
                  </a:cubicBezTo>
                  <a:cubicBezTo>
                    <a:pt x="94" y="288"/>
                    <a:pt x="103" y="325"/>
                    <a:pt x="122" y="363"/>
                  </a:cubicBezTo>
                  <a:cubicBezTo>
                    <a:pt x="150" y="400"/>
                    <a:pt x="168" y="428"/>
                    <a:pt x="187" y="474"/>
                  </a:cubicBezTo>
                  <a:cubicBezTo>
                    <a:pt x="196" y="446"/>
                    <a:pt x="196" y="400"/>
                    <a:pt x="187" y="353"/>
                  </a:cubicBezTo>
                  <a:cubicBezTo>
                    <a:pt x="168" y="307"/>
                    <a:pt x="150" y="260"/>
                    <a:pt x="140" y="223"/>
                  </a:cubicBezTo>
                  <a:cubicBezTo>
                    <a:pt x="103" y="140"/>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1"/>
            <p:cNvSpPr/>
            <p:nvPr/>
          </p:nvSpPr>
          <p:spPr>
            <a:xfrm>
              <a:off x="3943775" y="1779750"/>
              <a:ext cx="2825" cy="19300"/>
            </a:xfrm>
            <a:custGeom>
              <a:rect b="b" l="l" r="r" t="t"/>
              <a:pathLst>
                <a:path extrusionOk="0" h="772" w="113">
                  <a:moveTo>
                    <a:pt x="1" y="1"/>
                  </a:moveTo>
                  <a:cubicBezTo>
                    <a:pt x="1" y="131"/>
                    <a:pt x="10" y="261"/>
                    <a:pt x="19" y="400"/>
                  </a:cubicBezTo>
                  <a:cubicBezTo>
                    <a:pt x="47" y="512"/>
                    <a:pt x="66" y="642"/>
                    <a:pt x="103" y="772"/>
                  </a:cubicBezTo>
                  <a:cubicBezTo>
                    <a:pt x="112" y="697"/>
                    <a:pt x="112" y="642"/>
                    <a:pt x="112" y="567"/>
                  </a:cubicBezTo>
                  <a:cubicBezTo>
                    <a:pt x="103" y="502"/>
                    <a:pt x="103" y="437"/>
                    <a:pt x="93" y="372"/>
                  </a:cubicBezTo>
                  <a:cubicBezTo>
                    <a:pt x="66" y="251"/>
                    <a:pt x="4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1"/>
            <p:cNvSpPr/>
            <p:nvPr/>
          </p:nvSpPr>
          <p:spPr>
            <a:xfrm>
              <a:off x="3945875" y="1805525"/>
              <a:ext cx="1875" cy="12350"/>
            </a:xfrm>
            <a:custGeom>
              <a:rect b="b" l="l" r="r" t="t"/>
              <a:pathLst>
                <a:path extrusionOk="0" h="494" w="75">
                  <a:moveTo>
                    <a:pt x="47" y="1"/>
                  </a:moveTo>
                  <a:cubicBezTo>
                    <a:pt x="9" y="84"/>
                    <a:pt x="0" y="168"/>
                    <a:pt x="9" y="252"/>
                  </a:cubicBezTo>
                  <a:cubicBezTo>
                    <a:pt x="9" y="335"/>
                    <a:pt x="19" y="410"/>
                    <a:pt x="47" y="493"/>
                  </a:cubicBezTo>
                  <a:cubicBezTo>
                    <a:pt x="65" y="410"/>
                    <a:pt x="74" y="335"/>
                    <a:pt x="74" y="252"/>
                  </a:cubicBezTo>
                  <a:cubicBezTo>
                    <a:pt x="74" y="168"/>
                    <a:pt x="65"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1"/>
            <p:cNvSpPr/>
            <p:nvPr/>
          </p:nvSpPr>
          <p:spPr>
            <a:xfrm>
              <a:off x="3945175" y="1738400"/>
              <a:ext cx="5825" cy="17000"/>
            </a:xfrm>
            <a:custGeom>
              <a:rect b="b" l="l" r="r" t="t"/>
              <a:pathLst>
                <a:path extrusionOk="0" h="680" w="233">
                  <a:moveTo>
                    <a:pt x="0" y="1"/>
                  </a:moveTo>
                  <a:lnTo>
                    <a:pt x="0" y="1"/>
                  </a:lnTo>
                  <a:cubicBezTo>
                    <a:pt x="28" y="112"/>
                    <a:pt x="56" y="233"/>
                    <a:pt x="84" y="354"/>
                  </a:cubicBezTo>
                  <a:cubicBezTo>
                    <a:pt x="102" y="400"/>
                    <a:pt x="130" y="465"/>
                    <a:pt x="149" y="521"/>
                  </a:cubicBezTo>
                  <a:cubicBezTo>
                    <a:pt x="177" y="568"/>
                    <a:pt x="195" y="623"/>
                    <a:pt x="223" y="679"/>
                  </a:cubicBezTo>
                  <a:cubicBezTo>
                    <a:pt x="233" y="614"/>
                    <a:pt x="223" y="558"/>
                    <a:pt x="214" y="493"/>
                  </a:cubicBezTo>
                  <a:cubicBezTo>
                    <a:pt x="195" y="437"/>
                    <a:pt x="186" y="382"/>
                    <a:pt x="168" y="326"/>
                  </a:cubicBezTo>
                  <a:cubicBezTo>
                    <a:pt x="130" y="205"/>
                    <a:pt x="65"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1"/>
            <p:cNvSpPr/>
            <p:nvPr/>
          </p:nvSpPr>
          <p:spPr>
            <a:xfrm>
              <a:off x="3946325" y="1750725"/>
              <a:ext cx="4675" cy="12100"/>
            </a:xfrm>
            <a:custGeom>
              <a:rect b="b" l="l" r="r" t="t"/>
              <a:pathLst>
                <a:path extrusionOk="0" h="484" w="187">
                  <a:moveTo>
                    <a:pt x="1" y="0"/>
                  </a:moveTo>
                  <a:lnTo>
                    <a:pt x="1" y="0"/>
                  </a:lnTo>
                  <a:cubicBezTo>
                    <a:pt x="10" y="84"/>
                    <a:pt x="38" y="167"/>
                    <a:pt x="75" y="251"/>
                  </a:cubicBezTo>
                  <a:cubicBezTo>
                    <a:pt x="103" y="325"/>
                    <a:pt x="131" y="400"/>
                    <a:pt x="168" y="483"/>
                  </a:cubicBezTo>
                  <a:cubicBezTo>
                    <a:pt x="187" y="446"/>
                    <a:pt x="177" y="400"/>
                    <a:pt x="177" y="353"/>
                  </a:cubicBezTo>
                  <a:cubicBezTo>
                    <a:pt x="168" y="307"/>
                    <a:pt x="149" y="260"/>
                    <a:pt x="140" y="223"/>
                  </a:cubicBezTo>
                  <a:cubicBezTo>
                    <a:pt x="122" y="177"/>
                    <a:pt x="103" y="140"/>
                    <a:pt x="84" y="112"/>
                  </a:cubicBezTo>
                  <a:cubicBezTo>
                    <a:pt x="5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1"/>
            <p:cNvSpPr/>
            <p:nvPr/>
          </p:nvSpPr>
          <p:spPr>
            <a:xfrm>
              <a:off x="3940300" y="1738400"/>
              <a:ext cx="3725" cy="6075"/>
            </a:xfrm>
            <a:custGeom>
              <a:rect b="b" l="l" r="r" t="t"/>
              <a:pathLst>
                <a:path extrusionOk="0" h="243" w="149">
                  <a:moveTo>
                    <a:pt x="0" y="1"/>
                  </a:moveTo>
                  <a:cubicBezTo>
                    <a:pt x="9" y="57"/>
                    <a:pt x="37" y="94"/>
                    <a:pt x="56" y="122"/>
                  </a:cubicBezTo>
                  <a:cubicBezTo>
                    <a:pt x="65" y="149"/>
                    <a:pt x="84" y="159"/>
                    <a:pt x="93" y="187"/>
                  </a:cubicBezTo>
                  <a:cubicBezTo>
                    <a:pt x="102" y="205"/>
                    <a:pt x="112" y="214"/>
                    <a:pt x="140" y="242"/>
                  </a:cubicBezTo>
                  <a:cubicBezTo>
                    <a:pt x="149" y="187"/>
                    <a:pt x="140" y="140"/>
                    <a:pt x="112" y="94"/>
                  </a:cubicBezTo>
                  <a:cubicBezTo>
                    <a:pt x="102" y="66"/>
                    <a:pt x="93" y="47"/>
                    <a:pt x="65"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1"/>
            <p:cNvSpPr/>
            <p:nvPr/>
          </p:nvSpPr>
          <p:spPr>
            <a:xfrm>
              <a:off x="3978625" y="1743750"/>
              <a:ext cx="8150" cy="13950"/>
            </a:xfrm>
            <a:custGeom>
              <a:rect b="b" l="l" r="r" t="t"/>
              <a:pathLst>
                <a:path extrusionOk="0" h="558" w="326">
                  <a:moveTo>
                    <a:pt x="0" y="0"/>
                  </a:moveTo>
                  <a:cubicBezTo>
                    <a:pt x="102" y="47"/>
                    <a:pt x="177" y="131"/>
                    <a:pt x="232" y="251"/>
                  </a:cubicBezTo>
                  <a:cubicBezTo>
                    <a:pt x="251" y="298"/>
                    <a:pt x="270" y="344"/>
                    <a:pt x="279" y="400"/>
                  </a:cubicBezTo>
                  <a:cubicBezTo>
                    <a:pt x="279" y="419"/>
                    <a:pt x="288" y="456"/>
                    <a:pt x="288" y="484"/>
                  </a:cubicBezTo>
                  <a:cubicBezTo>
                    <a:pt x="288" y="502"/>
                    <a:pt x="288" y="530"/>
                    <a:pt x="297" y="558"/>
                  </a:cubicBezTo>
                  <a:cubicBezTo>
                    <a:pt x="316" y="539"/>
                    <a:pt x="325" y="511"/>
                    <a:pt x="325" y="484"/>
                  </a:cubicBezTo>
                  <a:lnTo>
                    <a:pt x="325" y="391"/>
                  </a:lnTo>
                  <a:cubicBezTo>
                    <a:pt x="325" y="326"/>
                    <a:pt x="316" y="270"/>
                    <a:pt x="288" y="214"/>
                  </a:cubicBezTo>
                  <a:cubicBezTo>
                    <a:pt x="251" y="158"/>
                    <a:pt x="223" y="93"/>
                    <a:pt x="177" y="66"/>
                  </a:cubicBezTo>
                  <a:cubicBezTo>
                    <a:pt x="112" y="28"/>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1"/>
            <p:cNvSpPr/>
            <p:nvPr/>
          </p:nvSpPr>
          <p:spPr>
            <a:xfrm>
              <a:off x="3982575" y="1752575"/>
              <a:ext cx="1875" cy="15600"/>
            </a:xfrm>
            <a:custGeom>
              <a:rect b="b" l="l" r="r" t="t"/>
              <a:pathLst>
                <a:path extrusionOk="0" h="624" w="75">
                  <a:moveTo>
                    <a:pt x="19" y="1"/>
                  </a:moveTo>
                  <a:cubicBezTo>
                    <a:pt x="0" y="56"/>
                    <a:pt x="0" y="103"/>
                    <a:pt x="0" y="149"/>
                  </a:cubicBezTo>
                  <a:lnTo>
                    <a:pt x="0" y="316"/>
                  </a:lnTo>
                  <a:lnTo>
                    <a:pt x="0" y="465"/>
                  </a:lnTo>
                  <a:cubicBezTo>
                    <a:pt x="0" y="521"/>
                    <a:pt x="19" y="567"/>
                    <a:pt x="0" y="623"/>
                  </a:cubicBezTo>
                  <a:cubicBezTo>
                    <a:pt x="37" y="577"/>
                    <a:pt x="47" y="530"/>
                    <a:pt x="65" y="474"/>
                  </a:cubicBezTo>
                  <a:cubicBezTo>
                    <a:pt x="74" y="419"/>
                    <a:pt x="74" y="372"/>
                    <a:pt x="74" y="316"/>
                  </a:cubicBezTo>
                  <a:cubicBezTo>
                    <a:pt x="65" y="205"/>
                    <a:pt x="47"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1"/>
            <p:cNvSpPr/>
            <p:nvPr/>
          </p:nvSpPr>
          <p:spPr>
            <a:xfrm>
              <a:off x="3983950" y="1763025"/>
              <a:ext cx="3975" cy="13975"/>
            </a:xfrm>
            <a:custGeom>
              <a:rect b="b" l="l" r="r" t="t"/>
              <a:pathLst>
                <a:path extrusionOk="0" h="559" w="159">
                  <a:moveTo>
                    <a:pt x="150" y="1"/>
                  </a:moveTo>
                  <a:cubicBezTo>
                    <a:pt x="112" y="94"/>
                    <a:pt x="84" y="186"/>
                    <a:pt x="66" y="279"/>
                  </a:cubicBezTo>
                  <a:cubicBezTo>
                    <a:pt x="38" y="372"/>
                    <a:pt x="29" y="465"/>
                    <a:pt x="1" y="558"/>
                  </a:cubicBezTo>
                  <a:cubicBezTo>
                    <a:pt x="38" y="521"/>
                    <a:pt x="66" y="474"/>
                    <a:pt x="84" y="428"/>
                  </a:cubicBezTo>
                  <a:cubicBezTo>
                    <a:pt x="112" y="382"/>
                    <a:pt x="122" y="335"/>
                    <a:pt x="131" y="289"/>
                  </a:cubicBezTo>
                  <a:cubicBezTo>
                    <a:pt x="150" y="242"/>
                    <a:pt x="159" y="196"/>
                    <a:pt x="159" y="149"/>
                  </a:cubicBezTo>
                  <a:cubicBezTo>
                    <a:pt x="159" y="94"/>
                    <a:pt x="159" y="47"/>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1"/>
            <p:cNvSpPr/>
            <p:nvPr/>
          </p:nvSpPr>
          <p:spPr>
            <a:xfrm>
              <a:off x="3979325" y="1752575"/>
              <a:ext cx="2100" cy="9775"/>
            </a:xfrm>
            <a:custGeom>
              <a:rect b="b" l="l" r="r" t="t"/>
              <a:pathLst>
                <a:path extrusionOk="0" h="391" w="84">
                  <a:moveTo>
                    <a:pt x="19" y="1"/>
                  </a:moveTo>
                  <a:cubicBezTo>
                    <a:pt x="0" y="66"/>
                    <a:pt x="0" y="140"/>
                    <a:pt x="19" y="196"/>
                  </a:cubicBezTo>
                  <a:cubicBezTo>
                    <a:pt x="28" y="270"/>
                    <a:pt x="28" y="326"/>
                    <a:pt x="37" y="391"/>
                  </a:cubicBezTo>
                  <a:cubicBezTo>
                    <a:pt x="74" y="335"/>
                    <a:pt x="84" y="270"/>
                    <a:pt x="84" y="196"/>
                  </a:cubicBezTo>
                  <a:cubicBezTo>
                    <a:pt x="74" y="158"/>
                    <a:pt x="74" y="131"/>
                    <a:pt x="65" y="93"/>
                  </a:cubicBezTo>
                  <a:cubicBezTo>
                    <a:pt x="56" y="56"/>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1"/>
            <p:cNvSpPr/>
            <p:nvPr/>
          </p:nvSpPr>
          <p:spPr>
            <a:xfrm>
              <a:off x="3953300" y="1819000"/>
              <a:ext cx="10475" cy="10250"/>
            </a:xfrm>
            <a:custGeom>
              <a:rect b="b" l="l" r="r" t="t"/>
              <a:pathLst>
                <a:path extrusionOk="0" h="410" w="419">
                  <a:moveTo>
                    <a:pt x="419" y="1"/>
                  </a:moveTo>
                  <a:lnTo>
                    <a:pt x="419" y="1"/>
                  </a:lnTo>
                  <a:cubicBezTo>
                    <a:pt x="344" y="66"/>
                    <a:pt x="279" y="131"/>
                    <a:pt x="205" y="196"/>
                  </a:cubicBezTo>
                  <a:cubicBezTo>
                    <a:pt x="140" y="270"/>
                    <a:pt x="66" y="326"/>
                    <a:pt x="0" y="410"/>
                  </a:cubicBezTo>
                  <a:cubicBezTo>
                    <a:pt x="47" y="391"/>
                    <a:pt x="93" y="372"/>
                    <a:pt x="140" y="354"/>
                  </a:cubicBezTo>
                  <a:cubicBezTo>
                    <a:pt x="177" y="326"/>
                    <a:pt x="223" y="289"/>
                    <a:pt x="251" y="261"/>
                  </a:cubicBezTo>
                  <a:cubicBezTo>
                    <a:pt x="326" y="187"/>
                    <a:pt x="391" y="103"/>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1"/>
            <p:cNvSpPr/>
            <p:nvPr/>
          </p:nvSpPr>
          <p:spPr>
            <a:xfrm>
              <a:off x="3955150" y="1815050"/>
              <a:ext cx="7225" cy="8400"/>
            </a:xfrm>
            <a:custGeom>
              <a:rect b="b" l="l" r="r" t="t"/>
              <a:pathLst>
                <a:path extrusionOk="0" h="336" w="289">
                  <a:moveTo>
                    <a:pt x="289" y="1"/>
                  </a:moveTo>
                  <a:cubicBezTo>
                    <a:pt x="252" y="19"/>
                    <a:pt x="233" y="57"/>
                    <a:pt x="205" y="75"/>
                  </a:cubicBezTo>
                  <a:cubicBezTo>
                    <a:pt x="187" y="103"/>
                    <a:pt x="159" y="140"/>
                    <a:pt x="140" y="159"/>
                  </a:cubicBezTo>
                  <a:lnTo>
                    <a:pt x="1" y="335"/>
                  </a:lnTo>
                  <a:cubicBezTo>
                    <a:pt x="29" y="317"/>
                    <a:pt x="66" y="307"/>
                    <a:pt x="112" y="289"/>
                  </a:cubicBezTo>
                  <a:cubicBezTo>
                    <a:pt x="149" y="261"/>
                    <a:pt x="168" y="242"/>
                    <a:pt x="196" y="205"/>
                  </a:cubicBezTo>
                  <a:cubicBezTo>
                    <a:pt x="242" y="149"/>
                    <a:pt x="280" y="75"/>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1"/>
            <p:cNvSpPr/>
            <p:nvPr/>
          </p:nvSpPr>
          <p:spPr>
            <a:xfrm>
              <a:off x="3954700" y="1806225"/>
              <a:ext cx="2575" cy="11400"/>
            </a:xfrm>
            <a:custGeom>
              <a:rect b="b" l="l" r="r" t="t"/>
              <a:pathLst>
                <a:path extrusionOk="0" h="456" w="103">
                  <a:moveTo>
                    <a:pt x="93" y="1"/>
                  </a:moveTo>
                  <a:cubicBezTo>
                    <a:pt x="56" y="75"/>
                    <a:pt x="37" y="149"/>
                    <a:pt x="28" y="224"/>
                  </a:cubicBezTo>
                  <a:cubicBezTo>
                    <a:pt x="19" y="307"/>
                    <a:pt x="0" y="372"/>
                    <a:pt x="19" y="456"/>
                  </a:cubicBezTo>
                  <a:cubicBezTo>
                    <a:pt x="56" y="382"/>
                    <a:pt x="84" y="307"/>
                    <a:pt x="93" y="233"/>
                  </a:cubicBezTo>
                  <a:cubicBezTo>
                    <a:pt x="102" y="196"/>
                    <a:pt x="102" y="149"/>
                    <a:pt x="102" y="122"/>
                  </a:cubicBezTo>
                  <a:cubicBezTo>
                    <a:pt x="102" y="84"/>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1"/>
            <p:cNvSpPr/>
            <p:nvPr/>
          </p:nvSpPr>
          <p:spPr>
            <a:xfrm>
              <a:off x="3960025" y="1804150"/>
              <a:ext cx="3975" cy="9075"/>
            </a:xfrm>
            <a:custGeom>
              <a:rect b="b" l="l" r="r" t="t"/>
              <a:pathLst>
                <a:path extrusionOk="0" h="363" w="159">
                  <a:moveTo>
                    <a:pt x="159" y="0"/>
                  </a:moveTo>
                  <a:lnTo>
                    <a:pt x="159" y="0"/>
                  </a:lnTo>
                  <a:cubicBezTo>
                    <a:pt x="103" y="47"/>
                    <a:pt x="66" y="112"/>
                    <a:pt x="47" y="167"/>
                  </a:cubicBezTo>
                  <a:cubicBezTo>
                    <a:pt x="19" y="232"/>
                    <a:pt x="1" y="288"/>
                    <a:pt x="1" y="362"/>
                  </a:cubicBezTo>
                  <a:cubicBezTo>
                    <a:pt x="57" y="307"/>
                    <a:pt x="94" y="260"/>
                    <a:pt x="112" y="205"/>
                  </a:cubicBezTo>
                  <a:cubicBezTo>
                    <a:pt x="140" y="130"/>
                    <a:pt x="159" y="74"/>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1"/>
            <p:cNvSpPr/>
            <p:nvPr/>
          </p:nvSpPr>
          <p:spPr>
            <a:xfrm>
              <a:off x="3966775" y="1802975"/>
              <a:ext cx="5825" cy="11650"/>
            </a:xfrm>
            <a:custGeom>
              <a:rect b="b" l="l" r="r" t="t"/>
              <a:pathLst>
                <a:path extrusionOk="0" h="466" w="233">
                  <a:moveTo>
                    <a:pt x="233" y="1"/>
                  </a:moveTo>
                  <a:cubicBezTo>
                    <a:pt x="158" y="75"/>
                    <a:pt x="112" y="140"/>
                    <a:pt x="75" y="224"/>
                  </a:cubicBezTo>
                  <a:cubicBezTo>
                    <a:pt x="47" y="298"/>
                    <a:pt x="10" y="372"/>
                    <a:pt x="0" y="465"/>
                  </a:cubicBezTo>
                  <a:cubicBezTo>
                    <a:pt x="56" y="400"/>
                    <a:pt x="103" y="326"/>
                    <a:pt x="149" y="252"/>
                  </a:cubicBezTo>
                  <a:cubicBezTo>
                    <a:pt x="186" y="177"/>
                    <a:pt x="214" y="94"/>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1"/>
            <p:cNvSpPr/>
            <p:nvPr/>
          </p:nvSpPr>
          <p:spPr>
            <a:xfrm>
              <a:off x="3895475" y="1757225"/>
              <a:ext cx="2575" cy="16525"/>
            </a:xfrm>
            <a:custGeom>
              <a:rect b="b" l="l" r="r" t="t"/>
              <a:pathLst>
                <a:path extrusionOk="0" h="661" w="103">
                  <a:moveTo>
                    <a:pt x="74" y="0"/>
                  </a:moveTo>
                  <a:cubicBezTo>
                    <a:pt x="47" y="47"/>
                    <a:pt x="37" y="103"/>
                    <a:pt x="9" y="158"/>
                  </a:cubicBezTo>
                  <a:cubicBezTo>
                    <a:pt x="0" y="223"/>
                    <a:pt x="0" y="279"/>
                    <a:pt x="0" y="335"/>
                  </a:cubicBezTo>
                  <a:cubicBezTo>
                    <a:pt x="0" y="456"/>
                    <a:pt x="37" y="567"/>
                    <a:pt x="102" y="660"/>
                  </a:cubicBezTo>
                  <a:cubicBezTo>
                    <a:pt x="93" y="604"/>
                    <a:pt x="84" y="558"/>
                    <a:pt x="84" y="502"/>
                  </a:cubicBezTo>
                  <a:cubicBezTo>
                    <a:pt x="74" y="437"/>
                    <a:pt x="74" y="391"/>
                    <a:pt x="74" y="335"/>
                  </a:cubicBezTo>
                  <a:lnTo>
                    <a:pt x="7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1"/>
            <p:cNvSpPr/>
            <p:nvPr/>
          </p:nvSpPr>
          <p:spPr>
            <a:xfrm>
              <a:off x="3899400" y="1763250"/>
              <a:ext cx="3525" cy="13975"/>
            </a:xfrm>
            <a:custGeom>
              <a:rect b="b" l="l" r="r" t="t"/>
              <a:pathLst>
                <a:path extrusionOk="0" h="559" w="141">
                  <a:moveTo>
                    <a:pt x="20" y="1"/>
                  </a:moveTo>
                  <a:cubicBezTo>
                    <a:pt x="1" y="47"/>
                    <a:pt x="1" y="94"/>
                    <a:pt x="1" y="140"/>
                  </a:cubicBezTo>
                  <a:cubicBezTo>
                    <a:pt x="1" y="196"/>
                    <a:pt x="1" y="242"/>
                    <a:pt x="10" y="289"/>
                  </a:cubicBezTo>
                  <a:cubicBezTo>
                    <a:pt x="29" y="400"/>
                    <a:pt x="66" y="493"/>
                    <a:pt x="140" y="558"/>
                  </a:cubicBezTo>
                  <a:lnTo>
                    <a:pt x="103" y="419"/>
                  </a:lnTo>
                  <a:cubicBezTo>
                    <a:pt x="94" y="373"/>
                    <a:pt x="94" y="326"/>
                    <a:pt x="75" y="280"/>
                  </a:cubicBezTo>
                  <a:cubicBezTo>
                    <a:pt x="57" y="187"/>
                    <a:pt x="47" y="9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1"/>
            <p:cNvSpPr/>
            <p:nvPr/>
          </p:nvSpPr>
          <p:spPr>
            <a:xfrm>
              <a:off x="3904525" y="1770450"/>
              <a:ext cx="5375" cy="13975"/>
            </a:xfrm>
            <a:custGeom>
              <a:rect b="b" l="l" r="r" t="t"/>
              <a:pathLst>
                <a:path extrusionOk="0" h="559" w="215">
                  <a:moveTo>
                    <a:pt x="0" y="1"/>
                  </a:moveTo>
                  <a:cubicBezTo>
                    <a:pt x="0" y="112"/>
                    <a:pt x="28" y="205"/>
                    <a:pt x="56" y="298"/>
                  </a:cubicBezTo>
                  <a:cubicBezTo>
                    <a:pt x="75" y="345"/>
                    <a:pt x="93" y="391"/>
                    <a:pt x="121" y="438"/>
                  </a:cubicBezTo>
                  <a:cubicBezTo>
                    <a:pt x="140" y="484"/>
                    <a:pt x="177" y="531"/>
                    <a:pt x="214" y="558"/>
                  </a:cubicBezTo>
                  <a:lnTo>
                    <a:pt x="168" y="419"/>
                  </a:lnTo>
                  <a:cubicBezTo>
                    <a:pt x="149" y="373"/>
                    <a:pt x="130" y="326"/>
                    <a:pt x="121" y="280"/>
                  </a:cubicBezTo>
                  <a:cubicBezTo>
                    <a:pt x="84" y="187"/>
                    <a:pt x="47"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1"/>
            <p:cNvSpPr/>
            <p:nvPr/>
          </p:nvSpPr>
          <p:spPr>
            <a:xfrm>
              <a:off x="3903125" y="1783000"/>
              <a:ext cx="7700" cy="13025"/>
            </a:xfrm>
            <a:custGeom>
              <a:rect b="b" l="l" r="r" t="t"/>
              <a:pathLst>
                <a:path extrusionOk="0" h="521" w="308">
                  <a:moveTo>
                    <a:pt x="1" y="1"/>
                  </a:moveTo>
                  <a:lnTo>
                    <a:pt x="1" y="1"/>
                  </a:lnTo>
                  <a:cubicBezTo>
                    <a:pt x="19" y="103"/>
                    <a:pt x="66" y="196"/>
                    <a:pt x="103" y="289"/>
                  </a:cubicBezTo>
                  <a:cubicBezTo>
                    <a:pt x="140" y="335"/>
                    <a:pt x="159" y="382"/>
                    <a:pt x="196" y="419"/>
                  </a:cubicBezTo>
                  <a:cubicBezTo>
                    <a:pt x="233" y="456"/>
                    <a:pt x="261" y="502"/>
                    <a:pt x="307" y="521"/>
                  </a:cubicBezTo>
                  <a:lnTo>
                    <a:pt x="242" y="382"/>
                  </a:lnTo>
                  <a:cubicBezTo>
                    <a:pt x="224" y="354"/>
                    <a:pt x="196" y="307"/>
                    <a:pt x="177" y="261"/>
                  </a:cubicBezTo>
                  <a:cubicBezTo>
                    <a:pt x="121" y="168"/>
                    <a:pt x="66"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1"/>
            <p:cNvSpPr/>
            <p:nvPr/>
          </p:nvSpPr>
          <p:spPr>
            <a:xfrm>
              <a:off x="3912650" y="1791125"/>
              <a:ext cx="6750" cy="14425"/>
            </a:xfrm>
            <a:custGeom>
              <a:rect b="b" l="l" r="r" t="t"/>
              <a:pathLst>
                <a:path extrusionOk="0" h="577" w="270">
                  <a:moveTo>
                    <a:pt x="1" y="1"/>
                  </a:moveTo>
                  <a:cubicBezTo>
                    <a:pt x="1" y="103"/>
                    <a:pt x="38" y="215"/>
                    <a:pt x="84" y="326"/>
                  </a:cubicBezTo>
                  <a:cubicBezTo>
                    <a:pt x="93" y="372"/>
                    <a:pt x="112" y="419"/>
                    <a:pt x="149" y="465"/>
                  </a:cubicBezTo>
                  <a:cubicBezTo>
                    <a:pt x="186" y="512"/>
                    <a:pt x="224" y="558"/>
                    <a:pt x="270" y="577"/>
                  </a:cubicBezTo>
                  <a:cubicBezTo>
                    <a:pt x="233" y="540"/>
                    <a:pt x="224" y="484"/>
                    <a:pt x="196" y="447"/>
                  </a:cubicBezTo>
                  <a:lnTo>
                    <a:pt x="140" y="289"/>
                  </a:lnTo>
                  <a:cubicBezTo>
                    <a:pt x="93"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1"/>
            <p:cNvSpPr/>
            <p:nvPr/>
          </p:nvSpPr>
          <p:spPr>
            <a:xfrm>
              <a:off x="3934725" y="1761175"/>
              <a:ext cx="2350" cy="6750"/>
            </a:xfrm>
            <a:custGeom>
              <a:rect b="b" l="l" r="r" t="t"/>
              <a:pathLst>
                <a:path extrusionOk="0" h="270" w="94">
                  <a:moveTo>
                    <a:pt x="28" y="0"/>
                  </a:moveTo>
                  <a:cubicBezTo>
                    <a:pt x="0" y="47"/>
                    <a:pt x="0" y="93"/>
                    <a:pt x="9" y="140"/>
                  </a:cubicBezTo>
                  <a:cubicBezTo>
                    <a:pt x="28" y="186"/>
                    <a:pt x="37" y="223"/>
                    <a:pt x="75" y="270"/>
                  </a:cubicBezTo>
                  <a:cubicBezTo>
                    <a:pt x="93" y="223"/>
                    <a:pt x="93" y="177"/>
                    <a:pt x="84" y="130"/>
                  </a:cubicBezTo>
                  <a:cubicBezTo>
                    <a:pt x="75" y="84"/>
                    <a:pt x="56"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1"/>
            <p:cNvSpPr/>
            <p:nvPr/>
          </p:nvSpPr>
          <p:spPr>
            <a:xfrm>
              <a:off x="3936575" y="1755125"/>
              <a:ext cx="1875" cy="6775"/>
            </a:xfrm>
            <a:custGeom>
              <a:rect b="b" l="l" r="r" t="t"/>
              <a:pathLst>
                <a:path extrusionOk="0" h="271" w="75">
                  <a:moveTo>
                    <a:pt x="10" y="1"/>
                  </a:moveTo>
                  <a:cubicBezTo>
                    <a:pt x="1" y="56"/>
                    <a:pt x="1" y="103"/>
                    <a:pt x="1" y="140"/>
                  </a:cubicBezTo>
                  <a:cubicBezTo>
                    <a:pt x="10" y="187"/>
                    <a:pt x="19" y="233"/>
                    <a:pt x="56" y="270"/>
                  </a:cubicBezTo>
                  <a:cubicBezTo>
                    <a:pt x="75" y="224"/>
                    <a:pt x="75" y="177"/>
                    <a:pt x="66" y="131"/>
                  </a:cubicBezTo>
                  <a:cubicBezTo>
                    <a:pt x="56" y="84"/>
                    <a:pt x="4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1"/>
            <p:cNvSpPr/>
            <p:nvPr/>
          </p:nvSpPr>
          <p:spPr>
            <a:xfrm>
              <a:off x="3922875" y="1810400"/>
              <a:ext cx="6050" cy="8400"/>
            </a:xfrm>
            <a:custGeom>
              <a:rect b="b" l="l" r="r" t="t"/>
              <a:pathLst>
                <a:path extrusionOk="0" h="336" w="242">
                  <a:moveTo>
                    <a:pt x="0" y="1"/>
                  </a:moveTo>
                  <a:lnTo>
                    <a:pt x="0" y="1"/>
                  </a:lnTo>
                  <a:cubicBezTo>
                    <a:pt x="10" y="66"/>
                    <a:pt x="47" y="140"/>
                    <a:pt x="84" y="196"/>
                  </a:cubicBezTo>
                  <a:cubicBezTo>
                    <a:pt x="103" y="215"/>
                    <a:pt x="130" y="252"/>
                    <a:pt x="149" y="280"/>
                  </a:cubicBezTo>
                  <a:cubicBezTo>
                    <a:pt x="186" y="298"/>
                    <a:pt x="205" y="326"/>
                    <a:pt x="242" y="335"/>
                  </a:cubicBezTo>
                  <a:cubicBezTo>
                    <a:pt x="205" y="261"/>
                    <a:pt x="168" y="205"/>
                    <a:pt x="140" y="150"/>
                  </a:cubicBezTo>
                  <a:cubicBezTo>
                    <a:pt x="103" y="94"/>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1"/>
            <p:cNvSpPr/>
            <p:nvPr/>
          </p:nvSpPr>
          <p:spPr>
            <a:xfrm>
              <a:off x="3729150" y="1793675"/>
              <a:ext cx="100850" cy="103500"/>
            </a:xfrm>
            <a:custGeom>
              <a:rect b="b" l="l" r="r" t="t"/>
              <a:pathLst>
                <a:path extrusionOk="0" h="4140" w="4034">
                  <a:moveTo>
                    <a:pt x="1854" y="1"/>
                  </a:moveTo>
                  <a:cubicBezTo>
                    <a:pt x="1788" y="1"/>
                    <a:pt x="1723" y="15"/>
                    <a:pt x="1664" y="47"/>
                  </a:cubicBezTo>
                  <a:cubicBezTo>
                    <a:pt x="1441" y="168"/>
                    <a:pt x="1367" y="456"/>
                    <a:pt x="1394" y="698"/>
                  </a:cubicBezTo>
                  <a:cubicBezTo>
                    <a:pt x="1432" y="958"/>
                    <a:pt x="1506" y="1190"/>
                    <a:pt x="1497" y="1441"/>
                  </a:cubicBezTo>
                  <a:cubicBezTo>
                    <a:pt x="1339" y="1255"/>
                    <a:pt x="1181" y="1069"/>
                    <a:pt x="967" y="967"/>
                  </a:cubicBezTo>
                  <a:cubicBezTo>
                    <a:pt x="866" y="919"/>
                    <a:pt x="748" y="889"/>
                    <a:pt x="633" y="889"/>
                  </a:cubicBezTo>
                  <a:cubicBezTo>
                    <a:pt x="505" y="889"/>
                    <a:pt x="382" y="926"/>
                    <a:pt x="289" y="1014"/>
                  </a:cubicBezTo>
                  <a:cubicBezTo>
                    <a:pt x="1" y="1274"/>
                    <a:pt x="149" y="1748"/>
                    <a:pt x="345" y="2073"/>
                  </a:cubicBezTo>
                  <a:cubicBezTo>
                    <a:pt x="846" y="2900"/>
                    <a:pt x="1543" y="3597"/>
                    <a:pt x="2370" y="4080"/>
                  </a:cubicBezTo>
                  <a:cubicBezTo>
                    <a:pt x="2431" y="4122"/>
                    <a:pt x="2494" y="4139"/>
                    <a:pt x="2557" y="4139"/>
                  </a:cubicBezTo>
                  <a:cubicBezTo>
                    <a:pt x="2772" y="4139"/>
                    <a:pt x="2983" y="3929"/>
                    <a:pt x="3076" y="3764"/>
                  </a:cubicBezTo>
                  <a:cubicBezTo>
                    <a:pt x="3634" y="3021"/>
                    <a:pt x="4014" y="2156"/>
                    <a:pt x="4033" y="1227"/>
                  </a:cubicBezTo>
                  <a:cubicBezTo>
                    <a:pt x="4033" y="949"/>
                    <a:pt x="3996" y="642"/>
                    <a:pt x="3847" y="401"/>
                  </a:cubicBezTo>
                  <a:cubicBezTo>
                    <a:pt x="3720" y="213"/>
                    <a:pt x="3495" y="68"/>
                    <a:pt x="3272" y="68"/>
                  </a:cubicBezTo>
                  <a:cubicBezTo>
                    <a:pt x="3218" y="68"/>
                    <a:pt x="3165" y="76"/>
                    <a:pt x="3113" y="94"/>
                  </a:cubicBezTo>
                  <a:cubicBezTo>
                    <a:pt x="2807" y="205"/>
                    <a:pt x="2695" y="549"/>
                    <a:pt x="2602" y="856"/>
                  </a:cubicBezTo>
                  <a:cubicBezTo>
                    <a:pt x="2528" y="633"/>
                    <a:pt x="2463" y="391"/>
                    <a:pt x="2296" y="215"/>
                  </a:cubicBezTo>
                  <a:cubicBezTo>
                    <a:pt x="2190" y="89"/>
                    <a:pt x="2018" y="1"/>
                    <a:pt x="1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1"/>
            <p:cNvSpPr/>
            <p:nvPr/>
          </p:nvSpPr>
          <p:spPr>
            <a:xfrm>
              <a:off x="3731025" y="1792050"/>
              <a:ext cx="99425" cy="104550"/>
            </a:xfrm>
            <a:custGeom>
              <a:rect b="b" l="l" r="r" t="t"/>
              <a:pathLst>
                <a:path extrusionOk="0" h="4182" w="3977">
                  <a:moveTo>
                    <a:pt x="1777" y="1"/>
                  </a:moveTo>
                  <a:cubicBezTo>
                    <a:pt x="1683" y="1"/>
                    <a:pt x="1586" y="26"/>
                    <a:pt x="1505" y="75"/>
                  </a:cubicBezTo>
                  <a:cubicBezTo>
                    <a:pt x="1394" y="159"/>
                    <a:pt x="1310" y="289"/>
                    <a:pt x="1273" y="419"/>
                  </a:cubicBezTo>
                  <a:cubicBezTo>
                    <a:pt x="1236" y="540"/>
                    <a:pt x="1227" y="670"/>
                    <a:pt x="1254" y="800"/>
                  </a:cubicBezTo>
                  <a:cubicBezTo>
                    <a:pt x="1273" y="995"/>
                    <a:pt x="1329" y="1172"/>
                    <a:pt x="1338" y="1357"/>
                  </a:cubicBezTo>
                  <a:cubicBezTo>
                    <a:pt x="1227" y="1227"/>
                    <a:pt x="1096" y="1107"/>
                    <a:pt x="938" y="1023"/>
                  </a:cubicBezTo>
                  <a:cubicBezTo>
                    <a:pt x="827" y="967"/>
                    <a:pt x="716" y="930"/>
                    <a:pt x="585" y="930"/>
                  </a:cubicBezTo>
                  <a:cubicBezTo>
                    <a:pt x="474" y="930"/>
                    <a:pt x="344" y="949"/>
                    <a:pt x="242" y="1023"/>
                  </a:cubicBezTo>
                  <a:cubicBezTo>
                    <a:pt x="130" y="1088"/>
                    <a:pt x="65" y="1200"/>
                    <a:pt x="28" y="1311"/>
                  </a:cubicBezTo>
                  <a:cubicBezTo>
                    <a:pt x="0" y="1432"/>
                    <a:pt x="9" y="1553"/>
                    <a:pt x="28" y="1664"/>
                  </a:cubicBezTo>
                  <a:cubicBezTo>
                    <a:pt x="74" y="1896"/>
                    <a:pt x="195" y="2101"/>
                    <a:pt x="325" y="2287"/>
                  </a:cubicBezTo>
                  <a:cubicBezTo>
                    <a:pt x="576" y="2667"/>
                    <a:pt x="864" y="3021"/>
                    <a:pt x="1189" y="3327"/>
                  </a:cubicBezTo>
                  <a:cubicBezTo>
                    <a:pt x="1316" y="3450"/>
                    <a:pt x="1450" y="3568"/>
                    <a:pt x="1588" y="3679"/>
                  </a:cubicBezTo>
                  <a:lnTo>
                    <a:pt x="1588" y="3679"/>
                  </a:lnTo>
                  <a:cubicBezTo>
                    <a:pt x="1450" y="3566"/>
                    <a:pt x="1317" y="3445"/>
                    <a:pt x="1189" y="3318"/>
                  </a:cubicBezTo>
                  <a:cubicBezTo>
                    <a:pt x="864" y="3011"/>
                    <a:pt x="585" y="2649"/>
                    <a:pt x="344" y="2249"/>
                  </a:cubicBezTo>
                  <a:cubicBezTo>
                    <a:pt x="232" y="2064"/>
                    <a:pt x="121" y="1859"/>
                    <a:pt x="74" y="1636"/>
                  </a:cubicBezTo>
                  <a:cubicBezTo>
                    <a:pt x="56" y="1534"/>
                    <a:pt x="56" y="1413"/>
                    <a:pt x="93" y="1311"/>
                  </a:cubicBezTo>
                  <a:cubicBezTo>
                    <a:pt x="121" y="1209"/>
                    <a:pt x="177" y="1125"/>
                    <a:pt x="270" y="1069"/>
                  </a:cubicBezTo>
                  <a:cubicBezTo>
                    <a:pt x="362" y="1004"/>
                    <a:pt x="474" y="995"/>
                    <a:pt x="576" y="995"/>
                  </a:cubicBezTo>
                  <a:cubicBezTo>
                    <a:pt x="678" y="1004"/>
                    <a:pt x="781" y="1032"/>
                    <a:pt x="873" y="1088"/>
                  </a:cubicBezTo>
                  <a:cubicBezTo>
                    <a:pt x="1059" y="1190"/>
                    <a:pt x="1217" y="1367"/>
                    <a:pt x="1357" y="1543"/>
                  </a:cubicBezTo>
                  <a:lnTo>
                    <a:pt x="1449" y="1655"/>
                  </a:lnTo>
                  <a:lnTo>
                    <a:pt x="1459" y="1506"/>
                  </a:lnTo>
                  <a:cubicBezTo>
                    <a:pt x="1468" y="1237"/>
                    <a:pt x="1384" y="1004"/>
                    <a:pt x="1366" y="772"/>
                  </a:cubicBezTo>
                  <a:cubicBezTo>
                    <a:pt x="1357" y="661"/>
                    <a:pt x="1366" y="540"/>
                    <a:pt x="1384" y="438"/>
                  </a:cubicBezTo>
                  <a:cubicBezTo>
                    <a:pt x="1422" y="335"/>
                    <a:pt x="1477" y="243"/>
                    <a:pt x="1561" y="187"/>
                  </a:cubicBezTo>
                  <a:cubicBezTo>
                    <a:pt x="1612" y="147"/>
                    <a:pt x="1674" y="128"/>
                    <a:pt x="1740" y="128"/>
                  </a:cubicBezTo>
                  <a:cubicBezTo>
                    <a:pt x="1782" y="128"/>
                    <a:pt x="1825" y="135"/>
                    <a:pt x="1868" y="150"/>
                  </a:cubicBezTo>
                  <a:cubicBezTo>
                    <a:pt x="1970" y="168"/>
                    <a:pt x="2063" y="233"/>
                    <a:pt x="2146" y="308"/>
                  </a:cubicBezTo>
                  <a:cubicBezTo>
                    <a:pt x="2295" y="475"/>
                    <a:pt x="2379" y="707"/>
                    <a:pt x="2444" y="939"/>
                  </a:cubicBezTo>
                  <a:lnTo>
                    <a:pt x="2518" y="1144"/>
                  </a:lnTo>
                  <a:lnTo>
                    <a:pt x="2574" y="930"/>
                  </a:lnTo>
                  <a:cubicBezTo>
                    <a:pt x="2611" y="800"/>
                    <a:pt x="2639" y="679"/>
                    <a:pt x="2704" y="568"/>
                  </a:cubicBezTo>
                  <a:cubicBezTo>
                    <a:pt x="2760" y="447"/>
                    <a:pt x="2825" y="345"/>
                    <a:pt x="2917" y="280"/>
                  </a:cubicBezTo>
                  <a:cubicBezTo>
                    <a:pt x="2994" y="218"/>
                    <a:pt x="3091" y="182"/>
                    <a:pt x="3185" y="182"/>
                  </a:cubicBezTo>
                  <a:cubicBezTo>
                    <a:pt x="3204" y="182"/>
                    <a:pt x="3223" y="184"/>
                    <a:pt x="3243" y="187"/>
                  </a:cubicBezTo>
                  <a:cubicBezTo>
                    <a:pt x="3363" y="196"/>
                    <a:pt x="3475" y="252"/>
                    <a:pt x="3568" y="326"/>
                  </a:cubicBezTo>
                  <a:cubicBezTo>
                    <a:pt x="3661" y="400"/>
                    <a:pt x="3735" y="493"/>
                    <a:pt x="3791" y="614"/>
                  </a:cubicBezTo>
                  <a:cubicBezTo>
                    <a:pt x="3837" y="726"/>
                    <a:pt x="3874" y="856"/>
                    <a:pt x="3884" y="986"/>
                  </a:cubicBezTo>
                  <a:cubicBezTo>
                    <a:pt x="3893" y="1116"/>
                    <a:pt x="3912" y="1237"/>
                    <a:pt x="3893" y="1367"/>
                  </a:cubicBezTo>
                  <a:cubicBezTo>
                    <a:pt x="3893" y="1497"/>
                    <a:pt x="3884" y="1627"/>
                    <a:pt x="3865" y="1748"/>
                  </a:cubicBezTo>
                  <a:cubicBezTo>
                    <a:pt x="3791" y="2259"/>
                    <a:pt x="3605" y="2760"/>
                    <a:pt x="3363" y="3225"/>
                  </a:cubicBezTo>
                  <a:cubicBezTo>
                    <a:pt x="3234" y="3456"/>
                    <a:pt x="3096" y="3677"/>
                    <a:pt x="2939" y="3880"/>
                  </a:cubicBezTo>
                  <a:lnTo>
                    <a:pt x="2939" y="3880"/>
                  </a:lnTo>
                  <a:cubicBezTo>
                    <a:pt x="3096" y="3677"/>
                    <a:pt x="3234" y="3456"/>
                    <a:pt x="3373" y="3234"/>
                  </a:cubicBezTo>
                  <a:cubicBezTo>
                    <a:pt x="3633" y="2788"/>
                    <a:pt x="3828" y="2287"/>
                    <a:pt x="3921" y="1766"/>
                  </a:cubicBezTo>
                  <a:cubicBezTo>
                    <a:pt x="3939" y="1636"/>
                    <a:pt x="3958" y="1497"/>
                    <a:pt x="3967" y="1367"/>
                  </a:cubicBezTo>
                  <a:cubicBezTo>
                    <a:pt x="3977" y="1237"/>
                    <a:pt x="3977" y="1097"/>
                    <a:pt x="3967" y="977"/>
                  </a:cubicBezTo>
                  <a:cubicBezTo>
                    <a:pt x="3977" y="856"/>
                    <a:pt x="3958" y="735"/>
                    <a:pt x="3893" y="605"/>
                  </a:cubicBezTo>
                  <a:cubicBezTo>
                    <a:pt x="3847" y="475"/>
                    <a:pt x="3772" y="354"/>
                    <a:pt x="3661" y="270"/>
                  </a:cubicBezTo>
                  <a:cubicBezTo>
                    <a:pt x="3559" y="178"/>
                    <a:pt x="3428" y="112"/>
                    <a:pt x="3280" y="94"/>
                  </a:cubicBezTo>
                  <a:cubicBezTo>
                    <a:pt x="3249" y="88"/>
                    <a:pt x="3218" y="85"/>
                    <a:pt x="3187" y="85"/>
                  </a:cubicBezTo>
                  <a:cubicBezTo>
                    <a:pt x="3073" y="85"/>
                    <a:pt x="2956" y="123"/>
                    <a:pt x="2862" y="196"/>
                  </a:cubicBezTo>
                  <a:cubicBezTo>
                    <a:pt x="2750" y="280"/>
                    <a:pt x="2667" y="410"/>
                    <a:pt x="2611" y="521"/>
                  </a:cubicBezTo>
                  <a:cubicBezTo>
                    <a:pt x="2574" y="577"/>
                    <a:pt x="2555" y="642"/>
                    <a:pt x="2527" y="707"/>
                  </a:cubicBezTo>
                  <a:cubicBezTo>
                    <a:pt x="2499" y="651"/>
                    <a:pt x="2490" y="605"/>
                    <a:pt x="2471" y="558"/>
                  </a:cubicBezTo>
                  <a:cubicBezTo>
                    <a:pt x="2425" y="438"/>
                    <a:pt x="2351" y="326"/>
                    <a:pt x="2258" y="233"/>
                  </a:cubicBezTo>
                  <a:cubicBezTo>
                    <a:pt x="2165" y="140"/>
                    <a:pt x="2053" y="57"/>
                    <a:pt x="1914" y="20"/>
                  </a:cubicBezTo>
                  <a:cubicBezTo>
                    <a:pt x="1871" y="7"/>
                    <a:pt x="1824" y="1"/>
                    <a:pt x="1777" y="1"/>
                  </a:cubicBezTo>
                  <a:close/>
                  <a:moveTo>
                    <a:pt x="1588" y="3679"/>
                  </a:moveTo>
                  <a:cubicBezTo>
                    <a:pt x="1803" y="3854"/>
                    <a:pt x="2030" y="4013"/>
                    <a:pt x="2267" y="4154"/>
                  </a:cubicBezTo>
                  <a:cubicBezTo>
                    <a:pt x="2035" y="4012"/>
                    <a:pt x="1805" y="3853"/>
                    <a:pt x="1588" y="3679"/>
                  </a:cubicBezTo>
                  <a:close/>
                  <a:moveTo>
                    <a:pt x="2629" y="4135"/>
                  </a:moveTo>
                  <a:cubicBezTo>
                    <a:pt x="2574" y="4154"/>
                    <a:pt x="2499" y="4182"/>
                    <a:pt x="2444" y="4182"/>
                  </a:cubicBezTo>
                  <a:cubicBezTo>
                    <a:pt x="2518" y="4182"/>
                    <a:pt x="2574" y="4163"/>
                    <a:pt x="2629" y="41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1"/>
            <p:cNvSpPr/>
            <p:nvPr/>
          </p:nvSpPr>
          <p:spPr>
            <a:xfrm>
              <a:off x="3766550" y="1829700"/>
              <a:ext cx="27425" cy="67150"/>
            </a:xfrm>
            <a:custGeom>
              <a:rect b="b" l="l" r="r" t="t"/>
              <a:pathLst>
                <a:path extrusionOk="0" h="2686" w="1097">
                  <a:moveTo>
                    <a:pt x="1" y="0"/>
                  </a:moveTo>
                  <a:cubicBezTo>
                    <a:pt x="94" y="232"/>
                    <a:pt x="186" y="455"/>
                    <a:pt x="270" y="650"/>
                  </a:cubicBezTo>
                  <a:lnTo>
                    <a:pt x="558" y="1329"/>
                  </a:lnTo>
                  <a:lnTo>
                    <a:pt x="837" y="1998"/>
                  </a:lnTo>
                  <a:cubicBezTo>
                    <a:pt x="883" y="2118"/>
                    <a:pt x="930" y="2221"/>
                    <a:pt x="976" y="2341"/>
                  </a:cubicBezTo>
                  <a:cubicBezTo>
                    <a:pt x="1023" y="2453"/>
                    <a:pt x="1060" y="2574"/>
                    <a:pt x="1097" y="2685"/>
                  </a:cubicBezTo>
                  <a:cubicBezTo>
                    <a:pt x="1060" y="2453"/>
                    <a:pt x="976" y="2221"/>
                    <a:pt x="893" y="1988"/>
                  </a:cubicBezTo>
                  <a:cubicBezTo>
                    <a:pt x="818" y="1765"/>
                    <a:pt x="725" y="1533"/>
                    <a:pt x="632" y="1319"/>
                  </a:cubicBezTo>
                  <a:cubicBezTo>
                    <a:pt x="539" y="1096"/>
                    <a:pt x="437" y="873"/>
                    <a:pt x="326" y="650"/>
                  </a:cubicBezTo>
                  <a:cubicBezTo>
                    <a:pt x="224" y="427"/>
                    <a:pt x="121"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1"/>
            <p:cNvSpPr/>
            <p:nvPr/>
          </p:nvSpPr>
          <p:spPr>
            <a:xfrm>
              <a:off x="3794200" y="1816225"/>
              <a:ext cx="3275" cy="80375"/>
            </a:xfrm>
            <a:custGeom>
              <a:rect b="b" l="l" r="r" t="t"/>
              <a:pathLst>
                <a:path extrusionOk="0" h="3215" w="131">
                  <a:moveTo>
                    <a:pt x="28" y="0"/>
                  </a:moveTo>
                  <a:cubicBezTo>
                    <a:pt x="0" y="260"/>
                    <a:pt x="0" y="530"/>
                    <a:pt x="10" y="809"/>
                  </a:cubicBezTo>
                  <a:cubicBezTo>
                    <a:pt x="0" y="1078"/>
                    <a:pt x="10" y="1338"/>
                    <a:pt x="10" y="1608"/>
                  </a:cubicBezTo>
                  <a:lnTo>
                    <a:pt x="47" y="2407"/>
                  </a:lnTo>
                  <a:cubicBezTo>
                    <a:pt x="65" y="2676"/>
                    <a:pt x="84" y="2945"/>
                    <a:pt x="130" y="3215"/>
                  </a:cubicBezTo>
                  <a:cubicBezTo>
                    <a:pt x="112" y="3075"/>
                    <a:pt x="102" y="2945"/>
                    <a:pt x="102" y="2806"/>
                  </a:cubicBezTo>
                  <a:cubicBezTo>
                    <a:pt x="93" y="2667"/>
                    <a:pt x="93" y="2537"/>
                    <a:pt x="93" y="2397"/>
                  </a:cubicBezTo>
                  <a:lnTo>
                    <a:pt x="84" y="1598"/>
                  </a:lnTo>
                  <a:lnTo>
                    <a:pt x="56" y="799"/>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1"/>
            <p:cNvSpPr/>
            <p:nvPr/>
          </p:nvSpPr>
          <p:spPr>
            <a:xfrm>
              <a:off x="3780950" y="1852925"/>
              <a:ext cx="7700" cy="19300"/>
            </a:xfrm>
            <a:custGeom>
              <a:rect b="b" l="l" r="r" t="t"/>
              <a:pathLst>
                <a:path extrusionOk="0" h="772" w="308">
                  <a:moveTo>
                    <a:pt x="1" y="0"/>
                  </a:moveTo>
                  <a:lnTo>
                    <a:pt x="1" y="0"/>
                  </a:lnTo>
                  <a:cubicBezTo>
                    <a:pt x="19" y="140"/>
                    <a:pt x="75" y="270"/>
                    <a:pt x="140" y="400"/>
                  </a:cubicBezTo>
                  <a:cubicBezTo>
                    <a:pt x="159" y="455"/>
                    <a:pt x="186" y="530"/>
                    <a:pt x="214" y="586"/>
                  </a:cubicBezTo>
                  <a:cubicBezTo>
                    <a:pt x="252" y="641"/>
                    <a:pt x="279" y="716"/>
                    <a:pt x="307" y="771"/>
                  </a:cubicBezTo>
                  <a:cubicBezTo>
                    <a:pt x="298" y="697"/>
                    <a:pt x="289" y="632"/>
                    <a:pt x="261" y="558"/>
                  </a:cubicBezTo>
                  <a:cubicBezTo>
                    <a:pt x="242" y="493"/>
                    <a:pt x="214" y="437"/>
                    <a:pt x="196" y="363"/>
                  </a:cubicBezTo>
                  <a:cubicBezTo>
                    <a:pt x="140" y="251"/>
                    <a:pt x="75"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1"/>
            <p:cNvSpPr/>
            <p:nvPr/>
          </p:nvSpPr>
          <p:spPr>
            <a:xfrm>
              <a:off x="3779100" y="1845475"/>
              <a:ext cx="6525" cy="10950"/>
            </a:xfrm>
            <a:custGeom>
              <a:rect b="b" l="l" r="r" t="t"/>
              <a:pathLst>
                <a:path extrusionOk="0" h="438" w="261">
                  <a:moveTo>
                    <a:pt x="0" y="1"/>
                  </a:moveTo>
                  <a:cubicBezTo>
                    <a:pt x="28" y="84"/>
                    <a:pt x="56" y="150"/>
                    <a:pt x="121" y="233"/>
                  </a:cubicBezTo>
                  <a:lnTo>
                    <a:pt x="186" y="335"/>
                  </a:lnTo>
                  <a:lnTo>
                    <a:pt x="260" y="438"/>
                  </a:lnTo>
                  <a:cubicBezTo>
                    <a:pt x="260" y="391"/>
                    <a:pt x="242" y="363"/>
                    <a:pt x="233" y="317"/>
                  </a:cubicBezTo>
                  <a:cubicBezTo>
                    <a:pt x="223" y="270"/>
                    <a:pt x="195" y="233"/>
                    <a:pt x="177" y="196"/>
                  </a:cubicBezTo>
                  <a:cubicBezTo>
                    <a:pt x="130" y="112"/>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1"/>
            <p:cNvSpPr/>
            <p:nvPr/>
          </p:nvSpPr>
          <p:spPr>
            <a:xfrm>
              <a:off x="3784900" y="1842475"/>
              <a:ext cx="5375" cy="18600"/>
            </a:xfrm>
            <a:custGeom>
              <a:rect b="b" l="l" r="r" t="t"/>
              <a:pathLst>
                <a:path extrusionOk="0" h="744" w="215">
                  <a:moveTo>
                    <a:pt x="1" y="0"/>
                  </a:moveTo>
                  <a:cubicBezTo>
                    <a:pt x="10" y="130"/>
                    <a:pt x="38" y="260"/>
                    <a:pt x="75" y="390"/>
                  </a:cubicBezTo>
                  <a:cubicBezTo>
                    <a:pt x="103" y="502"/>
                    <a:pt x="149" y="632"/>
                    <a:pt x="196" y="743"/>
                  </a:cubicBezTo>
                  <a:cubicBezTo>
                    <a:pt x="214" y="678"/>
                    <a:pt x="196" y="604"/>
                    <a:pt x="186" y="548"/>
                  </a:cubicBezTo>
                  <a:cubicBezTo>
                    <a:pt x="177" y="493"/>
                    <a:pt x="149" y="418"/>
                    <a:pt x="140" y="362"/>
                  </a:cubicBezTo>
                  <a:cubicBezTo>
                    <a:pt x="103" y="232"/>
                    <a:pt x="56"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1"/>
            <p:cNvSpPr/>
            <p:nvPr/>
          </p:nvSpPr>
          <p:spPr>
            <a:xfrm>
              <a:off x="3790700" y="1867775"/>
              <a:ext cx="2350" cy="11875"/>
            </a:xfrm>
            <a:custGeom>
              <a:rect b="b" l="l" r="r" t="t"/>
              <a:pathLst>
                <a:path extrusionOk="0" h="475" w="94">
                  <a:moveTo>
                    <a:pt x="29" y="1"/>
                  </a:moveTo>
                  <a:cubicBezTo>
                    <a:pt x="1" y="84"/>
                    <a:pt x="1" y="168"/>
                    <a:pt x="10" y="242"/>
                  </a:cubicBezTo>
                  <a:cubicBezTo>
                    <a:pt x="10" y="326"/>
                    <a:pt x="38" y="400"/>
                    <a:pt x="75" y="475"/>
                  </a:cubicBezTo>
                  <a:cubicBezTo>
                    <a:pt x="94" y="400"/>
                    <a:pt x="94" y="317"/>
                    <a:pt x="84" y="233"/>
                  </a:cubicBezTo>
                  <a:cubicBezTo>
                    <a:pt x="84" y="168"/>
                    <a:pt x="57"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1"/>
            <p:cNvSpPr/>
            <p:nvPr/>
          </p:nvSpPr>
          <p:spPr>
            <a:xfrm>
              <a:off x="3780950" y="1801350"/>
              <a:ext cx="7700" cy="16275"/>
            </a:xfrm>
            <a:custGeom>
              <a:rect b="b" l="l" r="r" t="t"/>
              <a:pathLst>
                <a:path extrusionOk="0" h="651" w="308">
                  <a:moveTo>
                    <a:pt x="1" y="1"/>
                  </a:moveTo>
                  <a:lnTo>
                    <a:pt x="1" y="1"/>
                  </a:lnTo>
                  <a:cubicBezTo>
                    <a:pt x="29" y="112"/>
                    <a:pt x="94" y="224"/>
                    <a:pt x="131" y="335"/>
                  </a:cubicBezTo>
                  <a:cubicBezTo>
                    <a:pt x="159" y="382"/>
                    <a:pt x="186" y="437"/>
                    <a:pt x="214" y="484"/>
                  </a:cubicBezTo>
                  <a:cubicBezTo>
                    <a:pt x="252" y="549"/>
                    <a:pt x="289" y="595"/>
                    <a:pt x="307" y="651"/>
                  </a:cubicBezTo>
                  <a:cubicBezTo>
                    <a:pt x="307" y="577"/>
                    <a:pt x="298" y="521"/>
                    <a:pt x="270" y="465"/>
                  </a:cubicBezTo>
                  <a:cubicBezTo>
                    <a:pt x="261" y="400"/>
                    <a:pt x="233" y="363"/>
                    <a:pt x="205" y="298"/>
                  </a:cubicBezTo>
                  <a:cubicBezTo>
                    <a:pt x="149" y="196"/>
                    <a:pt x="75"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1"/>
            <p:cNvSpPr/>
            <p:nvPr/>
          </p:nvSpPr>
          <p:spPr>
            <a:xfrm>
              <a:off x="3783750" y="1813425"/>
              <a:ext cx="5600" cy="11175"/>
            </a:xfrm>
            <a:custGeom>
              <a:rect b="b" l="l" r="r" t="t"/>
              <a:pathLst>
                <a:path extrusionOk="0" h="447" w="224">
                  <a:moveTo>
                    <a:pt x="0" y="1"/>
                  </a:moveTo>
                  <a:lnTo>
                    <a:pt x="0" y="1"/>
                  </a:lnTo>
                  <a:cubicBezTo>
                    <a:pt x="9" y="84"/>
                    <a:pt x="56" y="149"/>
                    <a:pt x="102" y="224"/>
                  </a:cubicBezTo>
                  <a:cubicBezTo>
                    <a:pt x="140" y="307"/>
                    <a:pt x="177" y="363"/>
                    <a:pt x="223" y="447"/>
                  </a:cubicBezTo>
                  <a:cubicBezTo>
                    <a:pt x="223" y="400"/>
                    <a:pt x="223" y="363"/>
                    <a:pt x="214" y="317"/>
                  </a:cubicBezTo>
                  <a:cubicBezTo>
                    <a:pt x="195" y="279"/>
                    <a:pt x="186" y="233"/>
                    <a:pt x="158" y="205"/>
                  </a:cubicBezTo>
                  <a:lnTo>
                    <a:pt x="93" y="94"/>
                  </a:ln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1"/>
            <p:cNvSpPr/>
            <p:nvPr/>
          </p:nvSpPr>
          <p:spPr>
            <a:xfrm>
              <a:off x="3775850" y="1801825"/>
              <a:ext cx="4425" cy="5825"/>
            </a:xfrm>
            <a:custGeom>
              <a:rect b="b" l="l" r="r" t="t"/>
              <a:pathLst>
                <a:path extrusionOk="0" h="233" w="177">
                  <a:moveTo>
                    <a:pt x="0" y="0"/>
                  </a:moveTo>
                  <a:cubicBezTo>
                    <a:pt x="28" y="47"/>
                    <a:pt x="47" y="93"/>
                    <a:pt x="75" y="130"/>
                  </a:cubicBezTo>
                  <a:cubicBezTo>
                    <a:pt x="84" y="158"/>
                    <a:pt x="112" y="177"/>
                    <a:pt x="121" y="186"/>
                  </a:cubicBezTo>
                  <a:cubicBezTo>
                    <a:pt x="140" y="205"/>
                    <a:pt x="158" y="223"/>
                    <a:pt x="177" y="232"/>
                  </a:cubicBezTo>
                  <a:cubicBezTo>
                    <a:pt x="177" y="186"/>
                    <a:pt x="158" y="140"/>
                    <a:pt x="130" y="93"/>
                  </a:cubicBezTo>
                  <a:cubicBezTo>
                    <a:pt x="102" y="75"/>
                    <a:pt x="93" y="47"/>
                    <a:pt x="75" y="37"/>
                  </a:cubicBezTo>
                  <a:cubicBezTo>
                    <a:pt x="4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1"/>
            <p:cNvSpPr/>
            <p:nvPr/>
          </p:nvSpPr>
          <p:spPr>
            <a:xfrm>
              <a:off x="3814625" y="1802125"/>
              <a:ext cx="9100" cy="13200"/>
            </a:xfrm>
            <a:custGeom>
              <a:rect b="b" l="l" r="r" t="t"/>
              <a:pathLst>
                <a:path extrusionOk="0" h="528" w="364">
                  <a:moveTo>
                    <a:pt x="41" y="1"/>
                  </a:moveTo>
                  <a:cubicBezTo>
                    <a:pt x="27" y="1"/>
                    <a:pt x="14" y="2"/>
                    <a:pt x="1" y="7"/>
                  </a:cubicBezTo>
                  <a:cubicBezTo>
                    <a:pt x="112" y="35"/>
                    <a:pt x="196" y="118"/>
                    <a:pt x="242" y="211"/>
                  </a:cubicBezTo>
                  <a:cubicBezTo>
                    <a:pt x="270" y="258"/>
                    <a:pt x="289" y="313"/>
                    <a:pt x="307" y="360"/>
                  </a:cubicBezTo>
                  <a:cubicBezTo>
                    <a:pt x="307" y="388"/>
                    <a:pt x="317" y="425"/>
                    <a:pt x="335" y="443"/>
                  </a:cubicBezTo>
                  <a:cubicBezTo>
                    <a:pt x="335" y="471"/>
                    <a:pt x="345" y="499"/>
                    <a:pt x="354" y="527"/>
                  </a:cubicBezTo>
                  <a:cubicBezTo>
                    <a:pt x="363" y="490"/>
                    <a:pt x="363" y="471"/>
                    <a:pt x="363" y="434"/>
                  </a:cubicBezTo>
                  <a:cubicBezTo>
                    <a:pt x="363" y="397"/>
                    <a:pt x="354" y="378"/>
                    <a:pt x="354" y="341"/>
                  </a:cubicBezTo>
                  <a:cubicBezTo>
                    <a:pt x="345" y="286"/>
                    <a:pt x="335" y="220"/>
                    <a:pt x="298" y="165"/>
                  </a:cubicBezTo>
                  <a:cubicBezTo>
                    <a:pt x="261" y="118"/>
                    <a:pt x="233" y="72"/>
                    <a:pt x="168" y="35"/>
                  </a:cubicBezTo>
                  <a:cubicBezTo>
                    <a:pt x="132" y="20"/>
                    <a:pt x="86" y="1"/>
                    <a:pt x="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1"/>
            <p:cNvSpPr/>
            <p:nvPr/>
          </p:nvSpPr>
          <p:spPr>
            <a:xfrm>
              <a:off x="3819975" y="1810400"/>
              <a:ext cx="2575" cy="15600"/>
            </a:xfrm>
            <a:custGeom>
              <a:rect b="b" l="l" r="r" t="t"/>
              <a:pathLst>
                <a:path extrusionOk="0" h="624" w="103">
                  <a:moveTo>
                    <a:pt x="1" y="1"/>
                  </a:moveTo>
                  <a:cubicBezTo>
                    <a:pt x="1" y="57"/>
                    <a:pt x="1" y="112"/>
                    <a:pt x="19" y="159"/>
                  </a:cubicBezTo>
                  <a:cubicBezTo>
                    <a:pt x="28" y="205"/>
                    <a:pt x="28" y="261"/>
                    <a:pt x="38" y="308"/>
                  </a:cubicBezTo>
                  <a:lnTo>
                    <a:pt x="66" y="466"/>
                  </a:lnTo>
                  <a:cubicBezTo>
                    <a:pt x="66" y="521"/>
                    <a:pt x="75" y="568"/>
                    <a:pt x="75" y="623"/>
                  </a:cubicBezTo>
                  <a:cubicBezTo>
                    <a:pt x="93" y="577"/>
                    <a:pt x="103" y="521"/>
                    <a:pt x="103" y="466"/>
                  </a:cubicBezTo>
                  <a:cubicBezTo>
                    <a:pt x="103" y="400"/>
                    <a:pt x="103" y="354"/>
                    <a:pt x="93" y="298"/>
                  </a:cubicBezTo>
                  <a:cubicBezTo>
                    <a:pt x="84" y="196"/>
                    <a:pt x="47"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1"/>
            <p:cNvSpPr/>
            <p:nvPr/>
          </p:nvSpPr>
          <p:spPr>
            <a:xfrm>
              <a:off x="3824400" y="1820175"/>
              <a:ext cx="2325" cy="13950"/>
            </a:xfrm>
            <a:custGeom>
              <a:rect b="b" l="l" r="r" t="t"/>
              <a:pathLst>
                <a:path extrusionOk="0" h="558" w="93">
                  <a:moveTo>
                    <a:pt x="74" y="0"/>
                  </a:moveTo>
                  <a:cubicBezTo>
                    <a:pt x="46" y="93"/>
                    <a:pt x="37" y="186"/>
                    <a:pt x="28" y="279"/>
                  </a:cubicBezTo>
                  <a:cubicBezTo>
                    <a:pt x="9" y="372"/>
                    <a:pt x="9" y="465"/>
                    <a:pt x="0" y="558"/>
                  </a:cubicBezTo>
                  <a:cubicBezTo>
                    <a:pt x="37" y="520"/>
                    <a:pt x="56" y="474"/>
                    <a:pt x="74" y="428"/>
                  </a:cubicBezTo>
                  <a:cubicBezTo>
                    <a:pt x="84" y="381"/>
                    <a:pt x="93" y="335"/>
                    <a:pt x="93" y="288"/>
                  </a:cubicBezTo>
                  <a:lnTo>
                    <a:pt x="93" y="140"/>
                  </a:lnTo>
                  <a:cubicBezTo>
                    <a:pt x="93"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1"/>
            <p:cNvSpPr/>
            <p:nvPr/>
          </p:nvSpPr>
          <p:spPr>
            <a:xfrm>
              <a:off x="3816725" y="1810875"/>
              <a:ext cx="2800" cy="9550"/>
            </a:xfrm>
            <a:custGeom>
              <a:rect b="b" l="l" r="r" t="t"/>
              <a:pathLst>
                <a:path extrusionOk="0" h="382" w="112">
                  <a:moveTo>
                    <a:pt x="0" y="1"/>
                  </a:moveTo>
                  <a:cubicBezTo>
                    <a:pt x="0" y="75"/>
                    <a:pt x="19" y="131"/>
                    <a:pt x="28" y="186"/>
                  </a:cubicBezTo>
                  <a:cubicBezTo>
                    <a:pt x="38" y="251"/>
                    <a:pt x="47" y="316"/>
                    <a:pt x="75" y="381"/>
                  </a:cubicBezTo>
                  <a:cubicBezTo>
                    <a:pt x="112" y="316"/>
                    <a:pt x="112" y="242"/>
                    <a:pt x="93" y="177"/>
                  </a:cubicBezTo>
                  <a:cubicBezTo>
                    <a:pt x="84" y="149"/>
                    <a:pt x="75" y="121"/>
                    <a:pt x="65" y="84"/>
                  </a:cubicBezTo>
                  <a:cubicBezTo>
                    <a:pt x="56"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1"/>
            <p:cNvSpPr/>
            <p:nvPr/>
          </p:nvSpPr>
          <p:spPr>
            <a:xfrm>
              <a:off x="3800925" y="1878925"/>
              <a:ext cx="8850" cy="11650"/>
            </a:xfrm>
            <a:custGeom>
              <a:rect b="b" l="l" r="r" t="t"/>
              <a:pathLst>
                <a:path extrusionOk="0" h="466" w="354">
                  <a:moveTo>
                    <a:pt x="354" y="1"/>
                  </a:moveTo>
                  <a:lnTo>
                    <a:pt x="354" y="1"/>
                  </a:lnTo>
                  <a:cubicBezTo>
                    <a:pt x="289" y="75"/>
                    <a:pt x="233" y="159"/>
                    <a:pt x="168" y="233"/>
                  </a:cubicBezTo>
                  <a:cubicBezTo>
                    <a:pt x="112" y="298"/>
                    <a:pt x="56" y="382"/>
                    <a:pt x="1" y="465"/>
                  </a:cubicBezTo>
                  <a:cubicBezTo>
                    <a:pt x="47" y="437"/>
                    <a:pt x="84" y="400"/>
                    <a:pt x="121" y="372"/>
                  </a:cubicBezTo>
                  <a:lnTo>
                    <a:pt x="233" y="261"/>
                  </a:lnTo>
                  <a:cubicBezTo>
                    <a:pt x="289" y="196"/>
                    <a:pt x="344" y="103"/>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1"/>
            <p:cNvSpPr/>
            <p:nvPr/>
          </p:nvSpPr>
          <p:spPr>
            <a:xfrm>
              <a:off x="3801400" y="1874975"/>
              <a:ext cx="6050" cy="9325"/>
            </a:xfrm>
            <a:custGeom>
              <a:rect b="b" l="l" r="r" t="t"/>
              <a:pathLst>
                <a:path extrusionOk="0" h="373" w="242">
                  <a:moveTo>
                    <a:pt x="242" y="1"/>
                  </a:moveTo>
                  <a:lnTo>
                    <a:pt x="242" y="1"/>
                  </a:lnTo>
                  <a:cubicBezTo>
                    <a:pt x="214" y="38"/>
                    <a:pt x="205" y="57"/>
                    <a:pt x="177" y="94"/>
                  </a:cubicBezTo>
                  <a:cubicBezTo>
                    <a:pt x="149" y="131"/>
                    <a:pt x="140" y="149"/>
                    <a:pt x="121" y="187"/>
                  </a:cubicBezTo>
                  <a:cubicBezTo>
                    <a:pt x="84" y="242"/>
                    <a:pt x="47" y="307"/>
                    <a:pt x="0" y="372"/>
                  </a:cubicBezTo>
                  <a:cubicBezTo>
                    <a:pt x="47" y="363"/>
                    <a:pt x="84" y="345"/>
                    <a:pt x="121" y="317"/>
                  </a:cubicBezTo>
                  <a:cubicBezTo>
                    <a:pt x="140" y="289"/>
                    <a:pt x="167" y="261"/>
                    <a:pt x="186" y="224"/>
                  </a:cubicBezTo>
                  <a:cubicBezTo>
                    <a:pt x="223" y="149"/>
                    <a:pt x="242" y="8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1"/>
            <p:cNvSpPr/>
            <p:nvPr/>
          </p:nvSpPr>
          <p:spPr>
            <a:xfrm>
              <a:off x="3800700" y="1866850"/>
              <a:ext cx="1425" cy="11400"/>
            </a:xfrm>
            <a:custGeom>
              <a:rect b="b" l="l" r="r" t="t"/>
              <a:pathLst>
                <a:path extrusionOk="0" h="456" w="57">
                  <a:moveTo>
                    <a:pt x="28" y="1"/>
                  </a:moveTo>
                  <a:cubicBezTo>
                    <a:pt x="10" y="75"/>
                    <a:pt x="0" y="140"/>
                    <a:pt x="0" y="224"/>
                  </a:cubicBezTo>
                  <a:cubicBezTo>
                    <a:pt x="0" y="307"/>
                    <a:pt x="0" y="372"/>
                    <a:pt x="19" y="456"/>
                  </a:cubicBezTo>
                  <a:cubicBezTo>
                    <a:pt x="47" y="391"/>
                    <a:pt x="56" y="307"/>
                    <a:pt x="56" y="233"/>
                  </a:cubicBezTo>
                  <a:lnTo>
                    <a:pt x="56" y="121"/>
                  </a:lnTo>
                  <a:cubicBezTo>
                    <a:pt x="56" y="84"/>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1"/>
            <p:cNvSpPr/>
            <p:nvPr/>
          </p:nvSpPr>
          <p:spPr>
            <a:xfrm>
              <a:off x="3804875" y="1864075"/>
              <a:ext cx="3500" cy="9300"/>
            </a:xfrm>
            <a:custGeom>
              <a:rect b="b" l="l" r="r" t="t"/>
              <a:pathLst>
                <a:path extrusionOk="0" h="372" w="140">
                  <a:moveTo>
                    <a:pt x="131" y="0"/>
                  </a:moveTo>
                  <a:lnTo>
                    <a:pt x="131" y="0"/>
                  </a:lnTo>
                  <a:cubicBezTo>
                    <a:pt x="84" y="47"/>
                    <a:pt x="66" y="112"/>
                    <a:pt x="38" y="177"/>
                  </a:cubicBezTo>
                  <a:cubicBezTo>
                    <a:pt x="28" y="232"/>
                    <a:pt x="1" y="297"/>
                    <a:pt x="10" y="372"/>
                  </a:cubicBezTo>
                  <a:cubicBezTo>
                    <a:pt x="66" y="325"/>
                    <a:pt x="84" y="251"/>
                    <a:pt x="103" y="195"/>
                  </a:cubicBezTo>
                  <a:cubicBezTo>
                    <a:pt x="121" y="140"/>
                    <a:pt x="140"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1"/>
            <p:cNvSpPr/>
            <p:nvPr/>
          </p:nvSpPr>
          <p:spPr>
            <a:xfrm>
              <a:off x="3812300" y="1861975"/>
              <a:ext cx="3975" cy="12325"/>
            </a:xfrm>
            <a:custGeom>
              <a:rect b="b" l="l" r="r" t="t"/>
              <a:pathLst>
                <a:path extrusionOk="0" h="493" w="159">
                  <a:moveTo>
                    <a:pt x="159" y="1"/>
                  </a:moveTo>
                  <a:lnTo>
                    <a:pt x="159" y="1"/>
                  </a:lnTo>
                  <a:cubicBezTo>
                    <a:pt x="103" y="75"/>
                    <a:pt x="66" y="149"/>
                    <a:pt x="47" y="233"/>
                  </a:cubicBezTo>
                  <a:cubicBezTo>
                    <a:pt x="19" y="316"/>
                    <a:pt x="1" y="400"/>
                    <a:pt x="1" y="493"/>
                  </a:cubicBezTo>
                  <a:cubicBezTo>
                    <a:pt x="47" y="409"/>
                    <a:pt x="75" y="335"/>
                    <a:pt x="112" y="261"/>
                  </a:cubicBezTo>
                  <a:cubicBezTo>
                    <a:pt x="140" y="177"/>
                    <a:pt x="159" y="93"/>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1"/>
            <p:cNvSpPr/>
            <p:nvPr/>
          </p:nvSpPr>
          <p:spPr>
            <a:xfrm>
              <a:off x="3734975" y="1825975"/>
              <a:ext cx="4200" cy="16275"/>
            </a:xfrm>
            <a:custGeom>
              <a:rect b="b" l="l" r="r" t="t"/>
              <a:pathLst>
                <a:path extrusionOk="0" h="651" w="168">
                  <a:moveTo>
                    <a:pt x="37" y="0"/>
                  </a:moveTo>
                  <a:cubicBezTo>
                    <a:pt x="9" y="56"/>
                    <a:pt x="9" y="112"/>
                    <a:pt x="0" y="177"/>
                  </a:cubicBezTo>
                  <a:cubicBezTo>
                    <a:pt x="0" y="233"/>
                    <a:pt x="0" y="288"/>
                    <a:pt x="9" y="344"/>
                  </a:cubicBezTo>
                  <a:cubicBezTo>
                    <a:pt x="37" y="456"/>
                    <a:pt x="84" y="567"/>
                    <a:pt x="167" y="651"/>
                  </a:cubicBezTo>
                  <a:cubicBezTo>
                    <a:pt x="149" y="595"/>
                    <a:pt x="130" y="549"/>
                    <a:pt x="121" y="484"/>
                  </a:cubicBezTo>
                  <a:cubicBezTo>
                    <a:pt x="102" y="428"/>
                    <a:pt x="93" y="381"/>
                    <a:pt x="84" y="326"/>
                  </a:cubicBezTo>
                  <a:cubicBezTo>
                    <a:pt x="56" y="223"/>
                    <a:pt x="47" y="112"/>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1"/>
            <p:cNvSpPr/>
            <p:nvPr/>
          </p:nvSpPr>
          <p:spPr>
            <a:xfrm>
              <a:off x="3738675" y="1831775"/>
              <a:ext cx="5150" cy="13025"/>
            </a:xfrm>
            <a:custGeom>
              <a:rect b="b" l="l" r="r" t="t"/>
              <a:pathLst>
                <a:path extrusionOk="0" h="521" w="206">
                  <a:moveTo>
                    <a:pt x="19" y="1"/>
                  </a:moveTo>
                  <a:cubicBezTo>
                    <a:pt x="1" y="47"/>
                    <a:pt x="1" y="103"/>
                    <a:pt x="19" y="140"/>
                  </a:cubicBezTo>
                  <a:cubicBezTo>
                    <a:pt x="19" y="187"/>
                    <a:pt x="29" y="233"/>
                    <a:pt x="38" y="279"/>
                  </a:cubicBezTo>
                  <a:cubicBezTo>
                    <a:pt x="75" y="372"/>
                    <a:pt x="121" y="465"/>
                    <a:pt x="205" y="521"/>
                  </a:cubicBezTo>
                  <a:lnTo>
                    <a:pt x="159" y="400"/>
                  </a:lnTo>
                  <a:cubicBezTo>
                    <a:pt x="131" y="363"/>
                    <a:pt x="121" y="317"/>
                    <a:pt x="103" y="270"/>
                  </a:cubicBezTo>
                  <a:cubicBezTo>
                    <a:pt x="75" y="18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1"/>
            <p:cNvSpPr/>
            <p:nvPr/>
          </p:nvSpPr>
          <p:spPr>
            <a:xfrm>
              <a:off x="3744475" y="1838525"/>
              <a:ext cx="6775" cy="13250"/>
            </a:xfrm>
            <a:custGeom>
              <a:rect b="b" l="l" r="r" t="t"/>
              <a:pathLst>
                <a:path extrusionOk="0" h="530" w="271">
                  <a:moveTo>
                    <a:pt x="1" y="0"/>
                  </a:moveTo>
                  <a:cubicBezTo>
                    <a:pt x="20" y="102"/>
                    <a:pt x="47" y="195"/>
                    <a:pt x="85" y="297"/>
                  </a:cubicBezTo>
                  <a:cubicBezTo>
                    <a:pt x="103" y="344"/>
                    <a:pt x="131" y="381"/>
                    <a:pt x="168" y="428"/>
                  </a:cubicBezTo>
                  <a:cubicBezTo>
                    <a:pt x="187" y="465"/>
                    <a:pt x="224" y="511"/>
                    <a:pt x="270" y="530"/>
                  </a:cubicBezTo>
                  <a:lnTo>
                    <a:pt x="215" y="390"/>
                  </a:lnTo>
                  <a:cubicBezTo>
                    <a:pt x="205" y="344"/>
                    <a:pt x="178" y="297"/>
                    <a:pt x="159" y="251"/>
                  </a:cubicBezTo>
                  <a:cubicBezTo>
                    <a:pt x="112" y="177"/>
                    <a:pt x="66"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1"/>
            <p:cNvSpPr/>
            <p:nvPr/>
          </p:nvSpPr>
          <p:spPr>
            <a:xfrm>
              <a:off x="3744950" y="1851050"/>
              <a:ext cx="9775" cy="12100"/>
            </a:xfrm>
            <a:custGeom>
              <a:rect b="b" l="l" r="r" t="t"/>
              <a:pathLst>
                <a:path extrusionOk="0" h="484" w="391">
                  <a:moveTo>
                    <a:pt x="1" y="1"/>
                  </a:moveTo>
                  <a:cubicBezTo>
                    <a:pt x="28" y="103"/>
                    <a:pt x="84" y="187"/>
                    <a:pt x="159" y="280"/>
                  </a:cubicBezTo>
                  <a:cubicBezTo>
                    <a:pt x="196" y="326"/>
                    <a:pt x="233" y="354"/>
                    <a:pt x="261" y="391"/>
                  </a:cubicBezTo>
                  <a:cubicBezTo>
                    <a:pt x="298" y="428"/>
                    <a:pt x="344" y="465"/>
                    <a:pt x="391" y="484"/>
                  </a:cubicBezTo>
                  <a:lnTo>
                    <a:pt x="298" y="354"/>
                  </a:lnTo>
                  <a:cubicBezTo>
                    <a:pt x="261" y="307"/>
                    <a:pt x="242" y="261"/>
                    <a:pt x="205" y="233"/>
                  </a:cubicBezTo>
                  <a:cubicBezTo>
                    <a:pt x="149" y="15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1"/>
            <p:cNvSpPr/>
            <p:nvPr/>
          </p:nvSpPr>
          <p:spPr>
            <a:xfrm>
              <a:off x="3755625" y="1857575"/>
              <a:ext cx="8175" cy="13475"/>
            </a:xfrm>
            <a:custGeom>
              <a:rect b="b" l="l" r="r" t="t"/>
              <a:pathLst>
                <a:path extrusionOk="0" h="539" w="327">
                  <a:moveTo>
                    <a:pt x="1" y="0"/>
                  </a:moveTo>
                  <a:lnTo>
                    <a:pt x="1" y="0"/>
                  </a:lnTo>
                  <a:cubicBezTo>
                    <a:pt x="10" y="121"/>
                    <a:pt x="57" y="214"/>
                    <a:pt x="103" y="297"/>
                  </a:cubicBezTo>
                  <a:cubicBezTo>
                    <a:pt x="131" y="344"/>
                    <a:pt x="159" y="390"/>
                    <a:pt x="196" y="437"/>
                  </a:cubicBezTo>
                  <a:cubicBezTo>
                    <a:pt x="233" y="483"/>
                    <a:pt x="280" y="511"/>
                    <a:pt x="326" y="539"/>
                  </a:cubicBezTo>
                  <a:cubicBezTo>
                    <a:pt x="289" y="502"/>
                    <a:pt x="270" y="455"/>
                    <a:pt x="243" y="409"/>
                  </a:cubicBezTo>
                  <a:lnTo>
                    <a:pt x="177" y="269"/>
                  </a:lnTo>
                  <a:cubicBezTo>
                    <a:pt x="112" y="177"/>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1"/>
            <p:cNvSpPr/>
            <p:nvPr/>
          </p:nvSpPr>
          <p:spPr>
            <a:xfrm>
              <a:off x="3773525" y="1825050"/>
              <a:ext cx="2575" cy="6750"/>
            </a:xfrm>
            <a:custGeom>
              <a:rect b="b" l="l" r="r" t="t"/>
              <a:pathLst>
                <a:path extrusionOk="0" h="270" w="103">
                  <a:moveTo>
                    <a:pt x="19" y="0"/>
                  </a:moveTo>
                  <a:cubicBezTo>
                    <a:pt x="0" y="65"/>
                    <a:pt x="19" y="93"/>
                    <a:pt x="28" y="140"/>
                  </a:cubicBezTo>
                  <a:cubicBezTo>
                    <a:pt x="38" y="186"/>
                    <a:pt x="56" y="233"/>
                    <a:pt x="93" y="270"/>
                  </a:cubicBezTo>
                  <a:cubicBezTo>
                    <a:pt x="103" y="223"/>
                    <a:pt x="93" y="177"/>
                    <a:pt x="84" y="130"/>
                  </a:cubicBezTo>
                  <a:cubicBezTo>
                    <a:pt x="75" y="84"/>
                    <a:pt x="47"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1"/>
            <p:cNvSpPr/>
            <p:nvPr/>
          </p:nvSpPr>
          <p:spPr>
            <a:xfrm>
              <a:off x="3774450" y="1819000"/>
              <a:ext cx="3050" cy="6525"/>
            </a:xfrm>
            <a:custGeom>
              <a:rect b="b" l="l" r="r" t="t"/>
              <a:pathLst>
                <a:path extrusionOk="0" h="261" w="122">
                  <a:moveTo>
                    <a:pt x="10" y="1"/>
                  </a:moveTo>
                  <a:lnTo>
                    <a:pt x="10" y="1"/>
                  </a:lnTo>
                  <a:cubicBezTo>
                    <a:pt x="1" y="56"/>
                    <a:pt x="10" y="103"/>
                    <a:pt x="19" y="140"/>
                  </a:cubicBezTo>
                  <a:cubicBezTo>
                    <a:pt x="47" y="177"/>
                    <a:pt x="56" y="224"/>
                    <a:pt x="103" y="261"/>
                  </a:cubicBezTo>
                  <a:cubicBezTo>
                    <a:pt x="121" y="214"/>
                    <a:pt x="103" y="159"/>
                    <a:pt x="93" y="122"/>
                  </a:cubicBezTo>
                  <a:cubicBezTo>
                    <a:pt x="66" y="84"/>
                    <a:pt x="56"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1"/>
            <p:cNvSpPr/>
            <p:nvPr/>
          </p:nvSpPr>
          <p:spPr>
            <a:xfrm>
              <a:off x="3768175" y="1875675"/>
              <a:ext cx="7225" cy="7925"/>
            </a:xfrm>
            <a:custGeom>
              <a:rect b="b" l="l" r="r" t="t"/>
              <a:pathLst>
                <a:path extrusionOk="0" h="317" w="289">
                  <a:moveTo>
                    <a:pt x="1" y="1"/>
                  </a:moveTo>
                  <a:lnTo>
                    <a:pt x="1" y="1"/>
                  </a:lnTo>
                  <a:cubicBezTo>
                    <a:pt x="19" y="66"/>
                    <a:pt x="66" y="131"/>
                    <a:pt x="112" y="196"/>
                  </a:cubicBezTo>
                  <a:cubicBezTo>
                    <a:pt x="140" y="224"/>
                    <a:pt x="168" y="242"/>
                    <a:pt x="196" y="270"/>
                  </a:cubicBezTo>
                  <a:cubicBezTo>
                    <a:pt x="214" y="279"/>
                    <a:pt x="252" y="298"/>
                    <a:pt x="289" y="317"/>
                  </a:cubicBezTo>
                  <a:cubicBezTo>
                    <a:pt x="242" y="242"/>
                    <a:pt x="205" y="187"/>
                    <a:pt x="159" y="140"/>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1"/>
            <p:cNvSpPr/>
            <p:nvPr/>
          </p:nvSpPr>
          <p:spPr>
            <a:xfrm>
              <a:off x="3984425" y="1740150"/>
              <a:ext cx="107800" cy="96800"/>
            </a:xfrm>
            <a:custGeom>
              <a:rect b="b" l="l" r="r" t="t"/>
              <a:pathLst>
                <a:path extrusionOk="0" h="3872" w="4312">
                  <a:moveTo>
                    <a:pt x="2299" y="1"/>
                  </a:moveTo>
                  <a:cubicBezTo>
                    <a:pt x="2034" y="1"/>
                    <a:pt x="1752" y="198"/>
                    <a:pt x="1552" y="405"/>
                  </a:cubicBezTo>
                  <a:cubicBezTo>
                    <a:pt x="883" y="1092"/>
                    <a:pt x="381" y="1938"/>
                    <a:pt x="112" y="2848"/>
                  </a:cubicBezTo>
                  <a:cubicBezTo>
                    <a:pt x="0" y="3164"/>
                    <a:pt x="363" y="3396"/>
                    <a:pt x="567" y="3489"/>
                  </a:cubicBezTo>
                  <a:cubicBezTo>
                    <a:pt x="1150" y="3723"/>
                    <a:pt x="1779" y="3871"/>
                    <a:pt x="2404" y="3871"/>
                  </a:cubicBezTo>
                  <a:cubicBezTo>
                    <a:pt x="2696" y="3871"/>
                    <a:pt x="2987" y="3839"/>
                    <a:pt x="3271" y="3768"/>
                  </a:cubicBezTo>
                  <a:cubicBezTo>
                    <a:pt x="3550" y="3703"/>
                    <a:pt x="3828" y="3601"/>
                    <a:pt x="4033" y="3387"/>
                  </a:cubicBezTo>
                  <a:cubicBezTo>
                    <a:pt x="4228" y="3183"/>
                    <a:pt x="4311" y="2830"/>
                    <a:pt x="4144" y="2597"/>
                  </a:cubicBezTo>
                  <a:cubicBezTo>
                    <a:pt x="3958" y="2337"/>
                    <a:pt x="3596" y="2309"/>
                    <a:pt x="3289" y="2291"/>
                  </a:cubicBezTo>
                  <a:cubicBezTo>
                    <a:pt x="3494" y="2170"/>
                    <a:pt x="3708" y="2040"/>
                    <a:pt x="3828" y="1845"/>
                  </a:cubicBezTo>
                  <a:cubicBezTo>
                    <a:pt x="3958" y="1640"/>
                    <a:pt x="3996" y="1352"/>
                    <a:pt x="3828" y="1176"/>
                  </a:cubicBezTo>
                  <a:cubicBezTo>
                    <a:pt x="3738" y="1069"/>
                    <a:pt x="3598" y="1030"/>
                    <a:pt x="3451" y="1030"/>
                  </a:cubicBezTo>
                  <a:cubicBezTo>
                    <a:pt x="3343" y="1030"/>
                    <a:pt x="3230" y="1051"/>
                    <a:pt x="3131" y="1083"/>
                  </a:cubicBezTo>
                  <a:cubicBezTo>
                    <a:pt x="2890" y="1166"/>
                    <a:pt x="2686" y="1315"/>
                    <a:pt x="2435" y="1362"/>
                  </a:cubicBezTo>
                  <a:cubicBezTo>
                    <a:pt x="2574" y="1166"/>
                    <a:pt x="2732" y="962"/>
                    <a:pt x="2778" y="730"/>
                  </a:cubicBezTo>
                  <a:cubicBezTo>
                    <a:pt x="2834" y="479"/>
                    <a:pt x="2760" y="200"/>
                    <a:pt x="2565" y="79"/>
                  </a:cubicBezTo>
                  <a:cubicBezTo>
                    <a:pt x="2481" y="24"/>
                    <a:pt x="2391" y="1"/>
                    <a:pt x="22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1"/>
            <p:cNvSpPr/>
            <p:nvPr/>
          </p:nvSpPr>
          <p:spPr>
            <a:xfrm>
              <a:off x="3985575" y="1739575"/>
              <a:ext cx="106650" cy="98650"/>
            </a:xfrm>
            <a:custGeom>
              <a:rect b="b" l="l" r="r" t="t"/>
              <a:pathLst>
                <a:path extrusionOk="0" h="3946" w="4266">
                  <a:moveTo>
                    <a:pt x="38" y="2908"/>
                  </a:moveTo>
                  <a:cubicBezTo>
                    <a:pt x="10" y="2973"/>
                    <a:pt x="1" y="3038"/>
                    <a:pt x="19" y="3103"/>
                  </a:cubicBezTo>
                  <a:cubicBezTo>
                    <a:pt x="10" y="3048"/>
                    <a:pt x="10" y="2983"/>
                    <a:pt x="38" y="2908"/>
                  </a:cubicBezTo>
                  <a:close/>
                  <a:moveTo>
                    <a:pt x="2277" y="0"/>
                  </a:moveTo>
                  <a:cubicBezTo>
                    <a:pt x="2147" y="0"/>
                    <a:pt x="2045" y="28"/>
                    <a:pt x="1924" y="93"/>
                  </a:cubicBezTo>
                  <a:cubicBezTo>
                    <a:pt x="1720" y="195"/>
                    <a:pt x="1543" y="353"/>
                    <a:pt x="1395" y="530"/>
                  </a:cubicBezTo>
                  <a:cubicBezTo>
                    <a:pt x="1088" y="864"/>
                    <a:pt x="819" y="1236"/>
                    <a:pt x="586" y="1635"/>
                  </a:cubicBezTo>
                  <a:cubicBezTo>
                    <a:pt x="819" y="1236"/>
                    <a:pt x="1088" y="883"/>
                    <a:pt x="1404" y="548"/>
                  </a:cubicBezTo>
                  <a:cubicBezTo>
                    <a:pt x="1552" y="390"/>
                    <a:pt x="1729" y="242"/>
                    <a:pt x="1924" y="149"/>
                  </a:cubicBezTo>
                  <a:cubicBezTo>
                    <a:pt x="2016" y="107"/>
                    <a:pt x="2115" y="73"/>
                    <a:pt x="2208" y="73"/>
                  </a:cubicBezTo>
                  <a:cubicBezTo>
                    <a:pt x="2219" y="73"/>
                    <a:pt x="2229" y="74"/>
                    <a:pt x="2240" y="75"/>
                  </a:cubicBezTo>
                  <a:cubicBezTo>
                    <a:pt x="2342" y="75"/>
                    <a:pt x="2444" y="121"/>
                    <a:pt x="2519" y="195"/>
                  </a:cubicBezTo>
                  <a:cubicBezTo>
                    <a:pt x="2584" y="260"/>
                    <a:pt x="2640" y="372"/>
                    <a:pt x="2658" y="474"/>
                  </a:cubicBezTo>
                  <a:cubicBezTo>
                    <a:pt x="2686" y="576"/>
                    <a:pt x="2667" y="678"/>
                    <a:pt x="2649" y="781"/>
                  </a:cubicBezTo>
                  <a:cubicBezTo>
                    <a:pt x="2593" y="994"/>
                    <a:pt x="2463" y="1180"/>
                    <a:pt x="2324" y="1366"/>
                  </a:cubicBezTo>
                  <a:lnTo>
                    <a:pt x="2231" y="1496"/>
                  </a:lnTo>
                  <a:lnTo>
                    <a:pt x="2231" y="1496"/>
                  </a:lnTo>
                  <a:lnTo>
                    <a:pt x="2379" y="1459"/>
                  </a:lnTo>
                  <a:cubicBezTo>
                    <a:pt x="2640" y="1412"/>
                    <a:pt x="2844" y="1264"/>
                    <a:pt x="3067" y="1189"/>
                  </a:cubicBezTo>
                  <a:cubicBezTo>
                    <a:pt x="3169" y="1152"/>
                    <a:pt x="3290" y="1134"/>
                    <a:pt x="3401" y="1134"/>
                  </a:cubicBezTo>
                  <a:cubicBezTo>
                    <a:pt x="3522" y="1134"/>
                    <a:pt x="3624" y="1171"/>
                    <a:pt x="3689" y="1236"/>
                  </a:cubicBezTo>
                  <a:cubicBezTo>
                    <a:pt x="3764" y="1310"/>
                    <a:pt x="3810" y="1412"/>
                    <a:pt x="3810" y="1515"/>
                  </a:cubicBezTo>
                  <a:cubicBezTo>
                    <a:pt x="3810" y="1617"/>
                    <a:pt x="3773" y="1738"/>
                    <a:pt x="3717" y="1831"/>
                  </a:cubicBezTo>
                  <a:cubicBezTo>
                    <a:pt x="3596" y="2016"/>
                    <a:pt x="3392" y="2156"/>
                    <a:pt x="3178" y="2286"/>
                  </a:cubicBezTo>
                  <a:lnTo>
                    <a:pt x="2993" y="2397"/>
                  </a:lnTo>
                  <a:lnTo>
                    <a:pt x="3216" y="2407"/>
                  </a:lnTo>
                  <a:cubicBezTo>
                    <a:pt x="3346" y="2407"/>
                    <a:pt x="3476" y="2425"/>
                    <a:pt x="3596" y="2444"/>
                  </a:cubicBezTo>
                  <a:cubicBezTo>
                    <a:pt x="3727" y="2472"/>
                    <a:pt x="3847" y="2518"/>
                    <a:pt x="3940" y="2583"/>
                  </a:cubicBezTo>
                  <a:cubicBezTo>
                    <a:pt x="4033" y="2657"/>
                    <a:pt x="4089" y="2760"/>
                    <a:pt x="4107" y="2871"/>
                  </a:cubicBezTo>
                  <a:cubicBezTo>
                    <a:pt x="4126" y="2992"/>
                    <a:pt x="4107" y="3122"/>
                    <a:pt x="4052" y="3224"/>
                  </a:cubicBezTo>
                  <a:cubicBezTo>
                    <a:pt x="4005" y="3336"/>
                    <a:pt x="3922" y="3438"/>
                    <a:pt x="3819" y="3512"/>
                  </a:cubicBezTo>
                  <a:cubicBezTo>
                    <a:pt x="3727" y="3596"/>
                    <a:pt x="3615" y="3652"/>
                    <a:pt x="3485" y="3698"/>
                  </a:cubicBezTo>
                  <a:cubicBezTo>
                    <a:pt x="3364" y="3744"/>
                    <a:pt x="3243" y="3782"/>
                    <a:pt x="3113" y="3800"/>
                  </a:cubicBezTo>
                  <a:cubicBezTo>
                    <a:pt x="2983" y="3837"/>
                    <a:pt x="2853" y="3847"/>
                    <a:pt x="2732" y="3875"/>
                  </a:cubicBezTo>
                  <a:cubicBezTo>
                    <a:pt x="2582" y="3890"/>
                    <a:pt x="2433" y="3898"/>
                    <a:pt x="2284" y="3898"/>
                  </a:cubicBezTo>
                  <a:cubicBezTo>
                    <a:pt x="1908" y="3898"/>
                    <a:pt x="1538" y="3850"/>
                    <a:pt x="1172" y="3763"/>
                  </a:cubicBezTo>
                  <a:cubicBezTo>
                    <a:pt x="921" y="3689"/>
                    <a:pt x="670" y="3605"/>
                    <a:pt x="428" y="3512"/>
                  </a:cubicBezTo>
                  <a:lnTo>
                    <a:pt x="428" y="3512"/>
                  </a:lnTo>
                  <a:cubicBezTo>
                    <a:pt x="670" y="3614"/>
                    <a:pt x="921" y="3698"/>
                    <a:pt x="1172" y="3772"/>
                  </a:cubicBezTo>
                  <a:cubicBezTo>
                    <a:pt x="1572" y="3882"/>
                    <a:pt x="1978" y="3945"/>
                    <a:pt x="2390" y="3945"/>
                  </a:cubicBezTo>
                  <a:cubicBezTo>
                    <a:pt x="2504" y="3945"/>
                    <a:pt x="2618" y="3940"/>
                    <a:pt x="2732" y="3930"/>
                  </a:cubicBezTo>
                  <a:cubicBezTo>
                    <a:pt x="2853" y="3921"/>
                    <a:pt x="2993" y="3912"/>
                    <a:pt x="3123" y="3875"/>
                  </a:cubicBezTo>
                  <a:cubicBezTo>
                    <a:pt x="3253" y="3847"/>
                    <a:pt x="3383" y="3819"/>
                    <a:pt x="3504" y="3772"/>
                  </a:cubicBezTo>
                  <a:cubicBezTo>
                    <a:pt x="3671" y="3689"/>
                    <a:pt x="3782" y="3633"/>
                    <a:pt x="3903" y="3549"/>
                  </a:cubicBezTo>
                  <a:cubicBezTo>
                    <a:pt x="4005" y="3466"/>
                    <a:pt x="4107" y="3364"/>
                    <a:pt x="4173" y="3233"/>
                  </a:cubicBezTo>
                  <a:cubicBezTo>
                    <a:pt x="4228" y="3103"/>
                    <a:pt x="4265" y="2973"/>
                    <a:pt x="4247" y="2834"/>
                  </a:cubicBezTo>
                  <a:cubicBezTo>
                    <a:pt x="4238" y="2695"/>
                    <a:pt x="4154" y="2555"/>
                    <a:pt x="4042" y="2462"/>
                  </a:cubicBezTo>
                  <a:cubicBezTo>
                    <a:pt x="3922" y="2369"/>
                    <a:pt x="3801" y="2323"/>
                    <a:pt x="3662" y="2286"/>
                  </a:cubicBezTo>
                  <a:cubicBezTo>
                    <a:pt x="3587" y="2277"/>
                    <a:pt x="3531" y="2258"/>
                    <a:pt x="3457" y="2249"/>
                  </a:cubicBezTo>
                  <a:cubicBezTo>
                    <a:pt x="3504" y="2211"/>
                    <a:pt x="3550" y="2193"/>
                    <a:pt x="3596" y="2156"/>
                  </a:cubicBezTo>
                  <a:cubicBezTo>
                    <a:pt x="3708" y="2072"/>
                    <a:pt x="3801" y="1979"/>
                    <a:pt x="3866" y="1877"/>
                  </a:cubicBezTo>
                  <a:cubicBezTo>
                    <a:pt x="3940" y="1766"/>
                    <a:pt x="3987" y="1635"/>
                    <a:pt x="3987" y="1496"/>
                  </a:cubicBezTo>
                  <a:cubicBezTo>
                    <a:pt x="3987" y="1357"/>
                    <a:pt x="3940" y="1217"/>
                    <a:pt x="3819" y="1106"/>
                  </a:cubicBezTo>
                  <a:cubicBezTo>
                    <a:pt x="3717" y="1013"/>
                    <a:pt x="3578" y="967"/>
                    <a:pt x="3439" y="967"/>
                  </a:cubicBezTo>
                  <a:cubicBezTo>
                    <a:pt x="3308" y="967"/>
                    <a:pt x="3169" y="994"/>
                    <a:pt x="3058" y="1041"/>
                  </a:cubicBezTo>
                  <a:cubicBezTo>
                    <a:pt x="2872" y="1106"/>
                    <a:pt x="2705" y="1199"/>
                    <a:pt x="2547" y="1273"/>
                  </a:cubicBezTo>
                  <a:cubicBezTo>
                    <a:pt x="2640" y="1124"/>
                    <a:pt x="2723" y="967"/>
                    <a:pt x="2779" y="799"/>
                  </a:cubicBezTo>
                  <a:cubicBezTo>
                    <a:pt x="2807" y="678"/>
                    <a:pt x="2807" y="548"/>
                    <a:pt x="2788" y="437"/>
                  </a:cubicBezTo>
                  <a:cubicBezTo>
                    <a:pt x="2760" y="316"/>
                    <a:pt x="2705" y="205"/>
                    <a:pt x="2612" y="121"/>
                  </a:cubicBezTo>
                  <a:cubicBezTo>
                    <a:pt x="2519" y="47"/>
                    <a:pt x="2389" y="0"/>
                    <a:pt x="22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1"/>
            <p:cNvSpPr/>
            <p:nvPr/>
          </p:nvSpPr>
          <p:spPr>
            <a:xfrm>
              <a:off x="3987200" y="1773950"/>
              <a:ext cx="58575" cy="43225"/>
            </a:xfrm>
            <a:custGeom>
              <a:rect b="b" l="l" r="r" t="t"/>
              <a:pathLst>
                <a:path extrusionOk="0" h="1729" w="2343">
                  <a:moveTo>
                    <a:pt x="2342" y="0"/>
                  </a:moveTo>
                  <a:lnTo>
                    <a:pt x="2342" y="0"/>
                  </a:lnTo>
                  <a:cubicBezTo>
                    <a:pt x="2138" y="158"/>
                    <a:pt x="1952" y="298"/>
                    <a:pt x="1757" y="446"/>
                  </a:cubicBezTo>
                  <a:lnTo>
                    <a:pt x="1172" y="883"/>
                  </a:lnTo>
                  <a:lnTo>
                    <a:pt x="596" y="1329"/>
                  </a:lnTo>
                  <a:cubicBezTo>
                    <a:pt x="503" y="1394"/>
                    <a:pt x="410" y="1468"/>
                    <a:pt x="308" y="1533"/>
                  </a:cubicBezTo>
                  <a:cubicBezTo>
                    <a:pt x="215" y="1608"/>
                    <a:pt x="112" y="1673"/>
                    <a:pt x="1" y="1728"/>
                  </a:cubicBezTo>
                  <a:cubicBezTo>
                    <a:pt x="224" y="1626"/>
                    <a:pt x="438" y="1496"/>
                    <a:pt x="633" y="1366"/>
                  </a:cubicBezTo>
                  <a:cubicBezTo>
                    <a:pt x="837" y="1227"/>
                    <a:pt x="1023" y="1087"/>
                    <a:pt x="1227" y="929"/>
                  </a:cubicBezTo>
                  <a:cubicBezTo>
                    <a:pt x="1422" y="781"/>
                    <a:pt x="1608" y="632"/>
                    <a:pt x="1794" y="483"/>
                  </a:cubicBezTo>
                  <a:cubicBezTo>
                    <a:pt x="1980" y="325"/>
                    <a:pt x="2166" y="168"/>
                    <a:pt x="2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1"/>
            <p:cNvSpPr/>
            <p:nvPr/>
          </p:nvSpPr>
          <p:spPr>
            <a:xfrm>
              <a:off x="3988825" y="1797875"/>
              <a:ext cx="77150" cy="22075"/>
            </a:xfrm>
            <a:custGeom>
              <a:rect b="b" l="l" r="r" t="t"/>
              <a:pathLst>
                <a:path extrusionOk="0" h="883" w="3086">
                  <a:moveTo>
                    <a:pt x="3086" y="0"/>
                  </a:moveTo>
                  <a:lnTo>
                    <a:pt x="3086" y="0"/>
                  </a:lnTo>
                  <a:cubicBezTo>
                    <a:pt x="2816" y="56"/>
                    <a:pt x="2565" y="112"/>
                    <a:pt x="2296" y="158"/>
                  </a:cubicBezTo>
                  <a:cubicBezTo>
                    <a:pt x="2045" y="233"/>
                    <a:pt x="1776" y="298"/>
                    <a:pt x="1515" y="372"/>
                  </a:cubicBezTo>
                  <a:cubicBezTo>
                    <a:pt x="1265" y="446"/>
                    <a:pt x="1004" y="521"/>
                    <a:pt x="754" y="604"/>
                  </a:cubicBezTo>
                  <a:cubicBezTo>
                    <a:pt x="493" y="678"/>
                    <a:pt x="243" y="762"/>
                    <a:pt x="1" y="883"/>
                  </a:cubicBezTo>
                  <a:cubicBezTo>
                    <a:pt x="122" y="836"/>
                    <a:pt x="252" y="799"/>
                    <a:pt x="382" y="762"/>
                  </a:cubicBezTo>
                  <a:lnTo>
                    <a:pt x="763" y="660"/>
                  </a:lnTo>
                  <a:lnTo>
                    <a:pt x="1543" y="446"/>
                  </a:lnTo>
                  <a:lnTo>
                    <a:pt x="2324" y="233"/>
                  </a:lnTo>
                  <a:cubicBezTo>
                    <a:pt x="2575" y="158"/>
                    <a:pt x="2835" y="75"/>
                    <a:pt x="30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1"/>
            <p:cNvSpPr/>
            <p:nvPr/>
          </p:nvSpPr>
          <p:spPr>
            <a:xfrm>
              <a:off x="4010200" y="1793450"/>
              <a:ext cx="16525" cy="12100"/>
            </a:xfrm>
            <a:custGeom>
              <a:rect b="b" l="l" r="r" t="t"/>
              <a:pathLst>
                <a:path extrusionOk="0" h="484" w="661">
                  <a:moveTo>
                    <a:pt x="660" y="1"/>
                  </a:moveTo>
                  <a:lnTo>
                    <a:pt x="660" y="1"/>
                  </a:lnTo>
                  <a:cubicBezTo>
                    <a:pt x="540" y="75"/>
                    <a:pt x="419" y="149"/>
                    <a:pt x="317" y="224"/>
                  </a:cubicBezTo>
                  <a:cubicBezTo>
                    <a:pt x="261" y="252"/>
                    <a:pt x="214" y="307"/>
                    <a:pt x="149" y="354"/>
                  </a:cubicBezTo>
                  <a:cubicBezTo>
                    <a:pt x="103" y="391"/>
                    <a:pt x="56" y="447"/>
                    <a:pt x="1" y="484"/>
                  </a:cubicBezTo>
                  <a:cubicBezTo>
                    <a:pt x="75" y="465"/>
                    <a:pt x="131" y="428"/>
                    <a:pt x="187" y="391"/>
                  </a:cubicBezTo>
                  <a:cubicBezTo>
                    <a:pt x="242" y="363"/>
                    <a:pt x="307" y="326"/>
                    <a:pt x="363" y="279"/>
                  </a:cubicBezTo>
                  <a:cubicBezTo>
                    <a:pt x="465" y="196"/>
                    <a:pt x="567" y="103"/>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1"/>
            <p:cNvSpPr/>
            <p:nvPr/>
          </p:nvSpPr>
          <p:spPr>
            <a:xfrm>
              <a:off x="4024850" y="1789975"/>
              <a:ext cx="8850" cy="8850"/>
            </a:xfrm>
            <a:custGeom>
              <a:rect b="b" l="l" r="r" t="t"/>
              <a:pathLst>
                <a:path extrusionOk="0" h="354" w="354">
                  <a:moveTo>
                    <a:pt x="353" y="0"/>
                  </a:moveTo>
                  <a:lnTo>
                    <a:pt x="353" y="0"/>
                  </a:lnTo>
                  <a:cubicBezTo>
                    <a:pt x="269" y="47"/>
                    <a:pt x="214" y="103"/>
                    <a:pt x="158" y="158"/>
                  </a:cubicBezTo>
                  <a:cubicBezTo>
                    <a:pt x="139" y="195"/>
                    <a:pt x="102" y="223"/>
                    <a:pt x="74" y="261"/>
                  </a:cubicBezTo>
                  <a:cubicBezTo>
                    <a:pt x="56" y="288"/>
                    <a:pt x="28" y="316"/>
                    <a:pt x="0" y="353"/>
                  </a:cubicBezTo>
                  <a:cubicBezTo>
                    <a:pt x="28" y="335"/>
                    <a:pt x="74" y="316"/>
                    <a:pt x="112" y="288"/>
                  </a:cubicBezTo>
                  <a:cubicBezTo>
                    <a:pt x="149" y="270"/>
                    <a:pt x="167" y="242"/>
                    <a:pt x="204" y="214"/>
                  </a:cubicBezTo>
                  <a:cubicBezTo>
                    <a:pt x="269" y="149"/>
                    <a:pt x="325" y="84"/>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1"/>
            <p:cNvSpPr/>
            <p:nvPr/>
          </p:nvSpPr>
          <p:spPr>
            <a:xfrm>
              <a:off x="4020900" y="1794850"/>
              <a:ext cx="16975" cy="10000"/>
            </a:xfrm>
            <a:custGeom>
              <a:rect b="b" l="l" r="r" t="t"/>
              <a:pathLst>
                <a:path extrusionOk="0" h="400" w="679">
                  <a:moveTo>
                    <a:pt x="678" y="0"/>
                  </a:moveTo>
                  <a:cubicBezTo>
                    <a:pt x="558" y="47"/>
                    <a:pt x="446" y="112"/>
                    <a:pt x="325" y="186"/>
                  </a:cubicBezTo>
                  <a:cubicBezTo>
                    <a:pt x="214" y="251"/>
                    <a:pt x="112" y="316"/>
                    <a:pt x="0" y="400"/>
                  </a:cubicBezTo>
                  <a:cubicBezTo>
                    <a:pt x="74" y="372"/>
                    <a:pt x="130" y="354"/>
                    <a:pt x="186" y="326"/>
                  </a:cubicBezTo>
                  <a:cubicBezTo>
                    <a:pt x="251" y="298"/>
                    <a:pt x="307" y="270"/>
                    <a:pt x="362" y="233"/>
                  </a:cubicBezTo>
                  <a:cubicBezTo>
                    <a:pt x="483" y="168"/>
                    <a:pt x="585" y="93"/>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1"/>
            <p:cNvSpPr/>
            <p:nvPr/>
          </p:nvSpPr>
          <p:spPr>
            <a:xfrm>
              <a:off x="4003475" y="1807400"/>
              <a:ext cx="11400" cy="4425"/>
            </a:xfrm>
            <a:custGeom>
              <a:rect b="b" l="l" r="r" t="t"/>
              <a:pathLst>
                <a:path extrusionOk="0" h="177" w="456">
                  <a:moveTo>
                    <a:pt x="456" y="0"/>
                  </a:moveTo>
                  <a:cubicBezTo>
                    <a:pt x="372" y="0"/>
                    <a:pt x="298" y="28"/>
                    <a:pt x="214" y="56"/>
                  </a:cubicBezTo>
                  <a:cubicBezTo>
                    <a:pt x="140" y="84"/>
                    <a:pt x="75" y="121"/>
                    <a:pt x="0" y="177"/>
                  </a:cubicBezTo>
                  <a:cubicBezTo>
                    <a:pt x="93" y="158"/>
                    <a:pt x="168" y="140"/>
                    <a:pt x="251" y="121"/>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1"/>
            <p:cNvSpPr/>
            <p:nvPr/>
          </p:nvSpPr>
          <p:spPr>
            <a:xfrm>
              <a:off x="4063625" y="1780675"/>
              <a:ext cx="13500" cy="11875"/>
            </a:xfrm>
            <a:custGeom>
              <a:rect b="b" l="l" r="r" t="t"/>
              <a:pathLst>
                <a:path extrusionOk="0" h="475" w="540">
                  <a:moveTo>
                    <a:pt x="540" y="1"/>
                  </a:moveTo>
                  <a:cubicBezTo>
                    <a:pt x="428" y="75"/>
                    <a:pt x="335" y="140"/>
                    <a:pt x="251" y="224"/>
                  </a:cubicBezTo>
                  <a:lnTo>
                    <a:pt x="131" y="354"/>
                  </a:lnTo>
                  <a:cubicBezTo>
                    <a:pt x="84" y="400"/>
                    <a:pt x="47" y="447"/>
                    <a:pt x="1" y="475"/>
                  </a:cubicBezTo>
                  <a:cubicBezTo>
                    <a:pt x="56" y="465"/>
                    <a:pt x="121" y="428"/>
                    <a:pt x="168" y="400"/>
                  </a:cubicBezTo>
                  <a:cubicBezTo>
                    <a:pt x="214" y="363"/>
                    <a:pt x="261" y="317"/>
                    <a:pt x="307" y="279"/>
                  </a:cubicBezTo>
                  <a:cubicBezTo>
                    <a:pt x="382" y="196"/>
                    <a:pt x="465" y="103"/>
                    <a:pt x="5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1"/>
            <p:cNvSpPr/>
            <p:nvPr/>
          </p:nvSpPr>
          <p:spPr>
            <a:xfrm>
              <a:off x="4056200" y="1786500"/>
              <a:ext cx="9550" cy="7900"/>
            </a:xfrm>
            <a:custGeom>
              <a:rect b="b" l="l" r="r" t="t"/>
              <a:pathLst>
                <a:path extrusionOk="0" h="316" w="382">
                  <a:moveTo>
                    <a:pt x="381" y="0"/>
                  </a:moveTo>
                  <a:lnTo>
                    <a:pt x="381" y="0"/>
                  </a:lnTo>
                  <a:cubicBezTo>
                    <a:pt x="307" y="46"/>
                    <a:pt x="242" y="93"/>
                    <a:pt x="186" y="149"/>
                  </a:cubicBezTo>
                  <a:cubicBezTo>
                    <a:pt x="112" y="195"/>
                    <a:pt x="56" y="260"/>
                    <a:pt x="0" y="316"/>
                  </a:cubicBezTo>
                  <a:cubicBezTo>
                    <a:pt x="47" y="307"/>
                    <a:pt x="93" y="288"/>
                    <a:pt x="121" y="269"/>
                  </a:cubicBezTo>
                  <a:cubicBezTo>
                    <a:pt x="158" y="260"/>
                    <a:pt x="195" y="223"/>
                    <a:pt x="233" y="195"/>
                  </a:cubicBezTo>
                  <a:cubicBezTo>
                    <a:pt x="251" y="167"/>
                    <a:pt x="288" y="139"/>
                    <a:pt x="307" y="102"/>
                  </a:cubicBezTo>
                  <a:cubicBezTo>
                    <a:pt x="335" y="84"/>
                    <a:pt x="372" y="3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1"/>
            <p:cNvSpPr/>
            <p:nvPr/>
          </p:nvSpPr>
          <p:spPr>
            <a:xfrm>
              <a:off x="4070600" y="1776025"/>
              <a:ext cx="4425" cy="5850"/>
            </a:xfrm>
            <a:custGeom>
              <a:rect b="b" l="l" r="r" t="t"/>
              <a:pathLst>
                <a:path extrusionOk="0" h="234" w="177">
                  <a:moveTo>
                    <a:pt x="177" y="1"/>
                  </a:moveTo>
                  <a:lnTo>
                    <a:pt x="177" y="1"/>
                  </a:lnTo>
                  <a:cubicBezTo>
                    <a:pt x="130" y="38"/>
                    <a:pt x="103" y="75"/>
                    <a:pt x="84" y="103"/>
                  </a:cubicBezTo>
                  <a:cubicBezTo>
                    <a:pt x="56" y="131"/>
                    <a:pt x="47" y="140"/>
                    <a:pt x="38" y="159"/>
                  </a:cubicBezTo>
                  <a:lnTo>
                    <a:pt x="0" y="233"/>
                  </a:lnTo>
                  <a:cubicBezTo>
                    <a:pt x="56" y="224"/>
                    <a:pt x="93" y="187"/>
                    <a:pt x="130" y="150"/>
                  </a:cubicBezTo>
                  <a:lnTo>
                    <a:pt x="168" y="85"/>
                  </a:lnTo>
                  <a:cubicBezTo>
                    <a:pt x="177" y="57"/>
                    <a:pt x="177" y="20"/>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1"/>
            <p:cNvSpPr/>
            <p:nvPr/>
          </p:nvSpPr>
          <p:spPr>
            <a:xfrm>
              <a:off x="4074075" y="1813425"/>
              <a:ext cx="10725" cy="12350"/>
            </a:xfrm>
            <a:custGeom>
              <a:rect b="b" l="l" r="r" t="t"/>
              <a:pathLst>
                <a:path extrusionOk="0" h="494" w="429">
                  <a:moveTo>
                    <a:pt x="410" y="1"/>
                  </a:moveTo>
                  <a:cubicBezTo>
                    <a:pt x="400" y="131"/>
                    <a:pt x="354" y="224"/>
                    <a:pt x="270" y="298"/>
                  </a:cubicBezTo>
                  <a:cubicBezTo>
                    <a:pt x="233" y="326"/>
                    <a:pt x="187" y="363"/>
                    <a:pt x="140" y="400"/>
                  </a:cubicBezTo>
                  <a:cubicBezTo>
                    <a:pt x="122" y="410"/>
                    <a:pt x="94" y="437"/>
                    <a:pt x="75" y="447"/>
                  </a:cubicBezTo>
                  <a:cubicBezTo>
                    <a:pt x="47" y="456"/>
                    <a:pt x="29" y="465"/>
                    <a:pt x="1" y="493"/>
                  </a:cubicBezTo>
                  <a:cubicBezTo>
                    <a:pt x="38" y="493"/>
                    <a:pt x="56" y="493"/>
                    <a:pt x="94" y="484"/>
                  </a:cubicBezTo>
                  <a:cubicBezTo>
                    <a:pt x="122" y="465"/>
                    <a:pt x="149" y="456"/>
                    <a:pt x="177" y="447"/>
                  </a:cubicBezTo>
                  <a:cubicBezTo>
                    <a:pt x="233" y="419"/>
                    <a:pt x="279" y="382"/>
                    <a:pt x="326" y="345"/>
                  </a:cubicBezTo>
                  <a:cubicBezTo>
                    <a:pt x="372" y="298"/>
                    <a:pt x="410" y="233"/>
                    <a:pt x="419" y="177"/>
                  </a:cubicBezTo>
                  <a:cubicBezTo>
                    <a:pt x="428" y="122"/>
                    <a:pt x="428" y="66"/>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1"/>
            <p:cNvSpPr/>
            <p:nvPr/>
          </p:nvSpPr>
          <p:spPr>
            <a:xfrm>
              <a:off x="4063175" y="1821100"/>
              <a:ext cx="14650" cy="5700"/>
            </a:xfrm>
            <a:custGeom>
              <a:rect b="b" l="l" r="r" t="t"/>
              <a:pathLst>
                <a:path extrusionOk="0" h="228" w="586">
                  <a:moveTo>
                    <a:pt x="585" y="0"/>
                  </a:moveTo>
                  <a:cubicBezTo>
                    <a:pt x="530" y="10"/>
                    <a:pt x="483" y="19"/>
                    <a:pt x="437" y="47"/>
                  </a:cubicBezTo>
                  <a:cubicBezTo>
                    <a:pt x="381" y="65"/>
                    <a:pt x="335" y="75"/>
                    <a:pt x="288" y="103"/>
                  </a:cubicBezTo>
                  <a:lnTo>
                    <a:pt x="149" y="158"/>
                  </a:lnTo>
                  <a:cubicBezTo>
                    <a:pt x="102" y="186"/>
                    <a:pt x="56" y="205"/>
                    <a:pt x="0" y="214"/>
                  </a:cubicBezTo>
                  <a:cubicBezTo>
                    <a:pt x="23" y="223"/>
                    <a:pt x="49" y="228"/>
                    <a:pt x="76" y="228"/>
                  </a:cubicBezTo>
                  <a:cubicBezTo>
                    <a:pt x="102" y="228"/>
                    <a:pt x="130" y="223"/>
                    <a:pt x="158" y="214"/>
                  </a:cubicBezTo>
                  <a:cubicBezTo>
                    <a:pt x="204" y="205"/>
                    <a:pt x="260" y="195"/>
                    <a:pt x="307" y="177"/>
                  </a:cubicBezTo>
                  <a:cubicBezTo>
                    <a:pt x="418" y="130"/>
                    <a:pt x="511" y="65"/>
                    <a:pt x="5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1"/>
            <p:cNvSpPr/>
            <p:nvPr/>
          </p:nvSpPr>
          <p:spPr>
            <a:xfrm>
              <a:off x="4055500" y="1829450"/>
              <a:ext cx="14200" cy="2600"/>
            </a:xfrm>
            <a:custGeom>
              <a:rect b="b" l="l" r="r" t="t"/>
              <a:pathLst>
                <a:path extrusionOk="0" h="104" w="568">
                  <a:moveTo>
                    <a:pt x="567" y="1"/>
                  </a:moveTo>
                  <a:cubicBezTo>
                    <a:pt x="474" y="1"/>
                    <a:pt x="381" y="10"/>
                    <a:pt x="279" y="29"/>
                  </a:cubicBezTo>
                  <a:cubicBezTo>
                    <a:pt x="186" y="38"/>
                    <a:pt x="93" y="57"/>
                    <a:pt x="0" y="75"/>
                  </a:cubicBezTo>
                  <a:cubicBezTo>
                    <a:pt x="47" y="94"/>
                    <a:pt x="103" y="103"/>
                    <a:pt x="149" y="103"/>
                  </a:cubicBezTo>
                  <a:cubicBezTo>
                    <a:pt x="214" y="103"/>
                    <a:pt x="261" y="103"/>
                    <a:pt x="307" y="94"/>
                  </a:cubicBezTo>
                  <a:lnTo>
                    <a:pt x="446" y="57"/>
                  </a:lnTo>
                  <a:cubicBezTo>
                    <a:pt x="493" y="47"/>
                    <a:pt x="521" y="29"/>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1"/>
            <p:cNvSpPr/>
            <p:nvPr/>
          </p:nvSpPr>
          <p:spPr>
            <a:xfrm>
              <a:off x="4067125" y="1817850"/>
              <a:ext cx="9300" cy="4500"/>
            </a:xfrm>
            <a:custGeom>
              <a:rect b="b" l="l" r="r" t="t"/>
              <a:pathLst>
                <a:path extrusionOk="0" h="180" w="372">
                  <a:moveTo>
                    <a:pt x="372" y="0"/>
                  </a:moveTo>
                  <a:cubicBezTo>
                    <a:pt x="307" y="28"/>
                    <a:pt x="242" y="47"/>
                    <a:pt x="177" y="84"/>
                  </a:cubicBezTo>
                  <a:cubicBezTo>
                    <a:pt x="121" y="102"/>
                    <a:pt x="56" y="140"/>
                    <a:pt x="0" y="177"/>
                  </a:cubicBezTo>
                  <a:cubicBezTo>
                    <a:pt x="15" y="178"/>
                    <a:pt x="29" y="179"/>
                    <a:pt x="43" y="179"/>
                  </a:cubicBezTo>
                  <a:cubicBezTo>
                    <a:pt x="107" y="179"/>
                    <a:pt x="160" y="163"/>
                    <a:pt x="214" y="140"/>
                  </a:cubicBezTo>
                  <a:cubicBezTo>
                    <a:pt x="242" y="121"/>
                    <a:pt x="279" y="102"/>
                    <a:pt x="307" y="84"/>
                  </a:cubicBezTo>
                  <a:cubicBezTo>
                    <a:pt x="325" y="56"/>
                    <a:pt x="362"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1"/>
            <p:cNvSpPr/>
            <p:nvPr/>
          </p:nvSpPr>
          <p:spPr>
            <a:xfrm>
              <a:off x="3995800" y="1822250"/>
              <a:ext cx="13275" cy="5900"/>
            </a:xfrm>
            <a:custGeom>
              <a:rect b="b" l="l" r="r" t="t"/>
              <a:pathLst>
                <a:path extrusionOk="0" h="236" w="531">
                  <a:moveTo>
                    <a:pt x="1" y="1"/>
                  </a:moveTo>
                  <a:lnTo>
                    <a:pt x="1" y="1"/>
                  </a:lnTo>
                  <a:cubicBezTo>
                    <a:pt x="19" y="47"/>
                    <a:pt x="66" y="84"/>
                    <a:pt x="112" y="103"/>
                  </a:cubicBezTo>
                  <a:cubicBezTo>
                    <a:pt x="149" y="131"/>
                    <a:pt x="196" y="149"/>
                    <a:pt x="242" y="177"/>
                  </a:cubicBezTo>
                  <a:cubicBezTo>
                    <a:pt x="312" y="216"/>
                    <a:pt x="395" y="235"/>
                    <a:pt x="479" y="235"/>
                  </a:cubicBezTo>
                  <a:cubicBezTo>
                    <a:pt x="496" y="235"/>
                    <a:pt x="513" y="235"/>
                    <a:pt x="530" y="233"/>
                  </a:cubicBezTo>
                  <a:cubicBezTo>
                    <a:pt x="437" y="196"/>
                    <a:pt x="354" y="159"/>
                    <a:pt x="261" y="112"/>
                  </a:cubicBezTo>
                  <a:cubicBezTo>
                    <a:pt x="187" y="66"/>
                    <a:pt x="9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1"/>
            <p:cNvSpPr/>
            <p:nvPr/>
          </p:nvSpPr>
          <p:spPr>
            <a:xfrm>
              <a:off x="4001850" y="1821550"/>
              <a:ext cx="10475" cy="3950"/>
            </a:xfrm>
            <a:custGeom>
              <a:rect b="b" l="l" r="r" t="t"/>
              <a:pathLst>
                <a:path extrusionOk="0" h="158" w="419">
                  <a:moveTo>
                    <a:pt x="0" y="1"/>
                  </a:moveTo>
                  <a:lnTo>
                    <a:pt x="0" y="1"/>
                  </a:lnTo>
                  <a:cubicBezTo>
                    <a:pt x="10" y="38"/>
                    <a:pt x="47" y="57"/>
                    <a:pt x="84" y="94"/>
                  </a:cubicBezTo>
                  <a:cubicBezTo>
                    <a:pt x="112" y="122"/>
                    <a:pt x="149" y="131"/>
                    <a:pt x="186" y="140"/>
                  </a:cubicBezTo>
                  <a:cubicBezTo>
                    <a:pt x="222" y="150"/>
                    <a:pt x="263" y="158"/>
                    <a:pt x="307" y="158"/>
                  </a:cubicBezTo>
                  <a:cubicBezTo>
                    <a:pt x="343" y="158"/>
                    <a:pt x="381" y="153"/>
                    <a:pt x="418" y="140"/>
                  </a:cubicBezTo>
                  <a:cubicBezTo>
                    <a:pt x="381" y="122"/>
                    <a:pt x="344" y="112"/>
                    <a:pt x="316" y="94"/>
                  </a:cubicBezTo>
                  <a:lnTo>
                    <a:pt x="205" y="57"/>
                  </a:lnTo>
                  <a:cubicBezTo>
                    <a:pt x="140" y="47"/>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1"/>
            <p:cNvSpPr/>
            <p:nvPr/>
          </p:nvSpPr>
          <p:spPr>
            <a:xfrm>
              <a:off x="4007425" y="1816925"/>
              <a:ext cx="11175" cy="2900"/>
            </a:xfrm>
            <a:custGeom>
              <a:rect b="b" l="l" r="r" t="t"/>
              <a:pathLst>
                <a:path extrusionOk="0" h="116" w="447">
                  <a:moveTo>
                    <a:pt x="446" y="0"/>
                  </a:moveTo>
                  <a:cubicBezTo>
                    <a:pt x="372" y="0"/>
                    <a:pt x="288" y="9"/>
                    <a:pt x="214" y="28"/>
                  </a:cubicBezTo>
                  <a:cubicBezTo>
                    <a:pt x="140" y="47"/>
                    <a:pt x="65" y="65"/>
                    <a:pt x="0" y="112"/>
                  </a:cubicBezTo>
                  <a:cubicBezTo>
                    <a:pt x="20" y="114"/>
                    <a:pt x="40" y="115"/>
                    <a:pt x="60" y="115"/>
                  </a:cubicBezTo>
                  <a:cubicBezTo>
                    <a:pt x="116" y="115"/>
                    <a:pt x="174" y="107"/>
                    <a:pt x="242" y="93"/>
                  </a:cubicBezTo>
                  <a:lnTo>
                    <a:pt x="344" y="65"/>
                  </a:lnTo>
                  <a:cubicBezTo>
                    <a:pt x="381" y="47"/>
                    <a:pt x="418" y="2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1"/>
            <p:cNvSpPr/>
            <p:nvPr/>
          </p:nvSpPr>
          <p:spPr>
            <a:xfrm>
              <a:off x="4013225" y="1822025"/>
              <a:ext cx="9775" cy="1650"/>
            </a:xfrm>
            <a:custGeom>
              <a:rect b="b" l="l" r="r" t="t"/>
              <a:pathLst>
                <a:path extrusionOk="0" h="66" w="391">
                  <a:moveTo>
                    <a:pt x="196" y="1"/>
                  </a:moveTo>
                  <a:cubicBezTo>
                    <a:pt x="121" y="1"/>
                    <a:pt x="66" y="1"/>
                    <a:pt x="1" y="19"/>
                  </a:cubicBezTo>
                  <a:cubicBezTo>
                    <a:pt x="56" y="56"/>
                    <a:pt x="121" y="56"/>
                    <a:pt x="196" y="66"/>
                  </a:cubicBezTo>
                  <a:cubicBezTo>
                    <a:pt x="261" y="66"/>
                    <a:pt x="326" y="66"/>
                    <a:pt x="391" y="38"/>
                  </a:cubicBezTo>
                  <a:cubicBezTo>
                    <a:pt x="326" y="10"/>
                    <a:pt x="261"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1"/>
            <p:cNvSpPr/>
            <p:nvPr/>
          </p:nvSpPr>
          <p:spPr>
            <a:xfrm>
              <a:off x="4013925" y="1828625"/>
              <a:ext cx="12800" cy="2175"/>
            </a:xfrm>
            <a:custGeom>
              <a:rect b="b" l="l" r="r" t="t"/>
              <a:pathLst>
                <a:path extrusionOk="0" h="87" w="512">
                  <a:moveTo>
                    <a:pt x="168" y="0"/>
                  </a:moveTo>
                  <a:cubicBezTo>
                    <a:pt x="114" y="0"/>
                    <a:pt x="59" y="7"/>
                    <a:pt x="0" y="25"/>
                  </a:cubicBezTo>
                  <a:cubicBezTo>
                    <a:pt x="93" y="62"/>
                    <a:pt x="177" y="71"/>
                    <a:pt x="261" y="80"/>
                  </a:cubicBezTo>
                  <a:cubicBezTo>
                    <a:pt x="295" y="84"/>
                    <a:pt x="328" y="86"/>
                    <a:pt x="362" y="86"/>
                  </a:cubicBezTo>
                  <a:cubicBezTo>
                    <a:pt x="409" y="86"/>
                    <a:pt x="457" y="82"/>
                    <a:pt x="511" y="71"/>
                  </a:cubicBezTo>
                  <a:cubicBezTo>
                    <a:pt x="437" y="34"/>
                    <a:pt x="344" y="25"/>
                    <a:pt x="261" y="6"/>
                  </a:cubicBezTo>
                  <a:cubicBezTo>
                    <a:pt x="230" y="3"/>
                    <a:pt x="199"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1"/>
            <p:cNvSpPr/>
            <p:nvPr/>
          </p:nvSpPr>
          <p:spPr>
            <a:xfrm>
              <a:off x="4026700" y="1743425"/>
              <a:ext cx="14875" cy="7075"/>
            </a:xfrm>
            <a:custGeom>
              <a:rect b="b" l="l" r="r" t="t"/>
              <a:pathLst>
                <a:path extrusionOk="0" h="283" w="595">
                  <a:moveTo>
                    <a:pt x="546" y="0"/>
                  </a:moveTo>
                  <a:cubicBezTo>
                    <a:pt x="507" y="0"/>
                    <a:pt x="470" y="7"/>
                    <a:pt x="437" y="13"/>
                  </a:cubicBezTo>
                  <a:cubicBezTo>
                    <a:pt x="372" y="23"/>
                    <a:pt x="326" y="41"/>
                    <a:pt x="270" y="60"/>
                  </a:cubicBezTo>
                  <a:cubicBezTo>
                    <a:pt x="168" y="106"/>
                    <a:pt x="65" y="181"/>
                    <a:pt x="0" y="283"/>
                  </a:cubicBezTo>
                  <a:cubicBezTo>
                    <a:pt x="47" y="264"/>
                    <a:pt x="93" y="227"/>
                    <a:pt x="140" y="199"/>
                  </a:cubicBezTo>
                  <a:cubicBezTo>
                    <a:pt x="205" y="181"/>
                    <a:pt x="251" y="153"/>
                    <a:pt x="298" y="134"/>
                  </a:cubicBezTo>
                  <a:cubicBezTo>
                    <a:pt x="391" y="88"/>
                    <a:pt x="493" y="51"/>
                    <a:pt x="595" y="4"/>
                  </a:cubicBezTo>
                  <a:cubicBezTo>
                    <a:pt x="579" y="1"/>
                    <a:pt x="562"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1"/>
            <p:cNvSpPr/>
            <p:nvPr/>
          </p:nvSpPr>
          <p:spPr>
            <a:xfrm>
              <a:off x="4025075" y="1747925"/>
              <a:ext cx="11625" cy="7475"/>
            </a:xfrm>
            <a:custGeom>
              <a:rect b="b" l="l" r="r" t="t"/>
              <a:pathLst>
                <a:path extrusionOk="0" h="299" w="465">
                  <a:moveTo>
                    <a:pt x="465" y="1"/>
                  </a:moveTo>
                  <a:cubicBezTo>
                    <a:pt x="418" y="1"/>
                    <a:pt x="372" y="19"/>
                    <a:pt x="326" y="19"/>
                  </a:cubicBezTo>
                  <a:cubicBezTo>
                    <a:pt x="279" y="38"/>
                    <a:pt x="242" y="56"/>
                    <a:pt x="195" y="84"/>
                  </a:cubicBezTo>
                  <a:cubicBezTo>
                    <a:pt x="112" y="140"/>
                    <a:pt x="28" y="205"/>
                    <a:pt x="0" y="298"/>
                  </a:cubicBezTo>
                  <a:lnTo>
                    <a:pt x="112" y="224"/>
                  </a:lnTo>
                  <a:cubicBezTo>
                    <a:pt x="149" y="196"/>
                    <a:pt x="195" y="177"/>
                    <a:pt x="233" y="149"/>
                  </a:cubicBezTo>
                  <a:cubicBezTo>
                    <a:pt x="298" y="103"/>
                    <a:pt x="381"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1"/>
            <p:cNvSpPr/>
            <p:nvPr/>
          </p:nvSpPr>
          <p:spPr>
            <a:xfrm>
              <a:off x="4020900" y="1755125"/>
              <a:ext cx="11175" cy="10025"/>
            </a:xfrm>
            <a:custGeom>
              <a:rect b="b" l="l" r="r" t="t"/>
              <a:pathLst>
                <a:path extrusionOk="0" h="401" w="447">
                  <a:moveTo>
                    <a:pt x="446" y="1"/>
                  </a:moveTo>
                  <a:lnTo>
                    <a:pt x="446" y="1"/>
                  </a:lnTo>
                  <a:cubicBezTo>
                    <a:pt x="344" y="38"/>
                    <a:pt x="260" y="94"/>
                    <a:pt x="186" y="168"/>
                  </a:cubicBezTo>
                  <a:lnTo>
                    <a:pt x="84" y="270"/>
                  </a:lnTo>
                  <a:cubicBezTo>
                    <a:pt x="47" y="307"/>
                    <a:pt x="19" y="354"/>
                    <a:pt x="0" y="400"/>
                  </a:cubicBezTo>
                  <a:lnTo>
                    <a:pt x="121" y="307"/>
                  </a:lnTo>
                  <a:cubicBezTo>
                    <a:pt x="158" y="270"/>
                    <a:pt x="205" y="242"/>
                    <a:pt x="232" y="214"/>
                  </a:cubicBezTo>
                  <a:cubicBezTo>
                    <a:pt x="307" y="149"/>
                    <a:pt x="372" y="84"/>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1"/>
            <p:cNvSpPr/>
            <p:nvPr/>
          </p:nvSpPr>
          <p:spPr>
            <a:xfrm>
              <a:off x="4010675" y="1758375"/>
              <a:ext cx="9075" cy="12100"/>
            </a:xfrm>
            <a:custGeom>
              <a:rect b="b" l="l" r="r" t="t"/>
              <a:pathLst>
                <a:path extrusionOk="0" h="484" w="363">
                  <a:moveTo>
                    <a:pt x="363" y="1"/>
                  </a:moveTo>
                  <a:lnTo>
                    <a:pt x="363" y="1"/>
                  </a:lnTo>
                  <a:cubicBezTo>
                    <a:pt x="270" y="57"/>
                    <a:pt x="205" y="140"/>
                    <a:pt x="140" y="205"/>
                  </a:cubicBezTo>
                  <a:cubicBezTo>
                    <a:pt x="121" y="242"/>
                    <a:pt x="84" y="289"/>
                    <a:pt x="65" y="335"/>
                  </a:cubicBezTo>
                  <a:cubicBezTo>
                    <a:pt x="37" y="382"/>
                    <a:pt x="19" y="428"/>
                    <a:pt x="0" y="484"/>
                  </a:cubicBezTo>
                  <a:lnTo>
                    <a:pt x="112" y="372"/>
                  </a:lnTo>
                  <a:cubicBezTo>
                    <a:pt x="140" y="335"/>
                    <a:pt x="168" y="289"/>
                    <a:pt x="205" y="252"/>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1"/>
            <p:cNvSpPr/>
            <p:nvPr/>
          </p:nvSpPr>
          <p:spPr>
            <a:xfrm>
              <a:off x="4004625" y="1770225"/>
              <a:ext cx="11175" cy="11400"/>
            </a:xfrm>
            <a:custGeom>
              <a:rect b="b" l="l" r="r" t="t"/>
              <a:pathLst>
                <a:path extrusionOk="0" h="456" w="447">
                  <a:moveTo>
                    <a:pt x="447" y="1"/>
                  </a:moveTo>
                  <a:lnTo>
                    <a:pt x="447" y="1"/>
                  </a:lnTo>
                  <a:cubicBezTo>
                    <a:pt x="354" y="47"/>
                    <a:pt x="261" y="121"/>
                    <a:pt x="177" y="186"/>
                  </a:cubicBezTo>
                  <a:cubicBezTo>
                    <a:pt x="140" y="224"/>
                    <a:pt x="103" y="252"/>
                    <a:pt x="75" y="307"/>
                  </a:cubicBezTo>
                  <a:cubicBezTo>
                    <a:pt x="38" y="354"/>
                    <a:pt x="10" y="400"/>
                    <a:pt x="1" y="456"/>
                  </a:cubicBezTo>
                  <a:cubicBezTo>
                    <a:pt x="38" y="409"/>
                    <a:pt x="75" y="372"/>
                    <a:pt x="103" y="335"/>
                  </a:cubicBezTo>
                  <a:lnTo>
                    <a:pt x="224" y="233"/>
                  </a:lnTo>
                  <a:cubicBezTo>
                    <a:pt x="307" y="168"/>
                    <a:pt x="372"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1"/>
            <p:cNvSpPr/>
            <p:nvPr/>
          </p:nvSpPr>
          <p:spPr>
            <a:xfrm>
              <a:off x="4045975" y="1780225"/>
              <a:ext cx="6075" cy="3725"/>
            </a:xfrm>
            <a:custGeom>
              <a:rect b="b" l="l" r="r" t="t"/>
              <a:pathLst>
                <a:path extrusionOk="0" h="149" w="243">
                  <a:moveTo>
                    <a:pt x="242" y="0"/>
                  </a:moveTo>
                  <a:cubicBezTo>
                    <a:pt x="186" y="0"/>
                    <a:pt x="149" y="19"/>
                    <a:pt x="103" y="47"/>
                  </a:cubicBezTo>
                  <a:cubicBezTo>
                    <a:pt x="56" y="65"/>
                    <a:pt x="19" y="102"/>
                    <a:pt x="1" y="149"/>
                  </a:cubicBezTo>
                  <a:cubicBezTo>
                    <a:pt x="56" y="149"/>
                    <a:pt x="103" y="121"/>
                    <a:pt x="140" y="102"/>
                  </a:cubicBezTo>
                  <a:cubicBezTo>
                    <a:pt x="186" y="74"/>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1"/>
            <p:cNvSpPr/>
            <p:nvPr/>
          </p:nvSpPr>
          <p:spPr>
            <a:xfrm>
              <a:off x="4052250" y="1779275"/>
              <a:ext cx="5825" cy="3750"/>
            </a:xfrm>
            <a:custGeom>
              <a:rect b="b" l="l" r="r" t="t"/>
              <a:pathLst>
                <a:path extrusionOk="0" h="150" w="233">
                  <a:moveTo>
                    <a:pt x="233" y="1"/>
                  </a:moveTo>
                  <a:cubicBezTo>
                    <a:pt x="177" y="1"/>
                    <a:pt x="140" y="20"/>
                    <a:pt x="93" y="47"/>
                  </a:cubicBezTo>
                  <a:cubicBezTo>
                    <a:pt x="65" y="66"/>
                    <a:pt x="28" y="103"/>
                    <a:pt x="0" y="150"/>
                  </a:cubicBezTo>
                  <a:cubicBezTo>
                    <a:pt x="65" y="150"/>
                    <a:pt x="112" y="131"/>
                    <a:pt x="140" y="103"/>
                  </a:cubicBezTo>
                  <a:cubicBezTo>
                    <a:pt x="177" y="85"/>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1"/>
            <p:cNvSpPr/>
            <p:nvPr/>
          </p:nvSpPr>
          <p:spPr>
            <a:xfrm>
              <a:off x="3996025" y="1786725"/>
              <a:ext cx="5850" cy="8850"/>
            </a:xfrm>
            <a:custGeom>
              <a:rect b="b" l="l" r="r" t="t"/>
              <a:pathLst>
                <a:path extrusionOk="0" h="354" w="234">
                  <a:moveTo>
                    <a:pt x="233" y="0"/>
                  </a:moveTo>
                  <a:lnTo>
                    <a:pt x="233" y="0"/>
                  </a:lnTo>
                  <a:cubicBezTo>
                    <a:pt x="159" y="47"/>
                    <a:pt x="112" y="112"/>
                    <a:pt x="66" y="158"/>
                  </a:cubicBezTo>
                  <a:cubicBezTo>
                    <a:pt x="57" y="186"/>
                    <a:pt x="29" y="214"/>
                    <a:pt x="20" y="251"/>
                  </a:cubicBezTo>
                  <a:cubicBezTo>
                    <a:pt x="10" y="279"/>
                    <a:pt x="1" y="316"/>
                    <a:pt x="1" y="353"/>
                  </a:cubicBezTo>
                  <a:cubicBezTo>
                    <a:pt x="57" y="298"/>
                    <a:pt x="103" y="251"/>
                    <a:pt x="140" y="186"/>
                  </a:cubicBezTo>
                  <a:cubicBezTo>
                    <a:pt x="178" y="130"/>
                    <a:pt x="205" y="75"/>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1"/>
            <p:cNvSpPr/>
            <p:nvPr/>
          </p:nvSpPr>
          <p:spPr>
            <a:xfrm>
              <a:off x="3883375" y="2182000"/>
              <a:ext cx="106875" cy="96150"/>
            </a:xfrm>
            <a:custGeom>
              <a:rect b="b" l="l" r="r" t="t"/>
              <a:pathLst>
                <a:path extrusionOk="0" h="3846" w="4275">
                  <a:moveTo>
                    <a:pt x="2027" y="0"/>
                  </a:moveTo>
                  <a:cubicBezTo>
                    <a:pt x="1750" y="0"/>
                    <a:pt x="1463" y="235"/>
                    <a:pt x="1274" y="476"/>
                  </a:cubicBezTo>
                  <a:cubicBezTo>
                    <a:pt x="679" y="1229"/>
                    <a:pt x="270" y="2121"/>
                    <a:pt x="94" y="3068"/>
                  </a:cubicBezTo>
                  <a:cubicBezTo>
                    <a:pt x="1" y="3375"/>
                    <a:pt x="382" y="3579"/>
                    <a:pt x="614" y="3635"/>
                  </a:cubicBezTo>
                  <a:cubicBezTo>
                    <a:pt x="1081" y="3768"/>
                    <a:pt x="1572" y="3846"/>
                    <a:pt x="2060" y="3846"/>
                  </a:cubicBezTo>
                  <a:cubicBezTo>
                    <a:pt x="2494" y="3846"/>
                    <a:pt x="2925" y="3784"/>
                    <a:pt x="3336" y="3644"/>
                  </a:cubicBezTo>
                  <a:cubicBezTo>
                    <a:pt x="3615" y="3551"/>
                    <a:pt x="3875" y="3421"/>
                    <a:pt x="4052" y="3189"/>
                  </a:cubicBezTo>
                  <a:cubicBezTo>
                    <a:pt x="4228" y="2966"/>
                    <a:pt x="4275" y="2622"/>
                    <a:pt x="4089" y="2399"/>
                  </a:cubicBezTo>
                  <a:cubicBezTo>
                    <a:pt x="3922" y="2210"/>
                    <a:pt x="3669" y="2169"/>
                    <a:pt x="3415" y="2169"/>
                  </a:cubicBezTo>
                  <a:cubicBezTo>
                    <a:pt x="3345" y="2169"/>
                    <a:pt x="3275" y="2172"/>
                    <a:pt x="3206" y="2176"/>
                  </a:cubicBezTo>
                  <a:cubicBezTo>
                    <a:pt x="3401" y="2028"/>
                    <a:pt x="3587" y="1879"/>
                    <a:pt x="3708" y="1665"/>
                  </a:cubicBezTo>
                  <a:cubicBezTo>
                    <a:pt x="3810" y="1461"/>
                    <a:pt x="3810" y="1173"/>
                    <a:pt x="3634" y="1006"/>
                  </a:cubicBezTo>
                  <a:cubicBezTo>
                    <a:pt x="3547" y="923"/>
                    <a:pt x="3436" y="891"/>
                    <a:pt x="3319" y="891"/>
                  </a:cubicBezTo>
                  <a:cubicBezTo>
                    <a:pt x="3186" y="891"/>
                    <a:pt x="3046" y="933"/>
                    <a:pt x="2928" y="987"/>
                  </a:cubicBezTo>
                  <a:cubicBezTo>
                    <a:pt x="2705" y="1089"/>
                    <a:pt x="2509" y="1266"/>
                    <a:pt x="2268" y="1331"/>
                  </a:cubicBezTo>
                  <a:cubicBezTo>
                    <a:pt x="2379" y="1126"/>
                    <a:pt x="2509" y="913"/>
                    <a:pt x="2528" y="671"/>
                  </a:cubicBezTo>
                  <a:cubicBezTo>
                    <a:pt x="2556" y="439"/>
                    <a:pt x="2463" y="170"/>
                    <a:pt x="2249" y="58"/>
                  </a:cubicBezTo>
                  <a:cubicBezTo>
                    <a:pt x="2177" y="18"/>
                    <a:pt x="2103" y="0"/>
                    <a:pt x="202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1"/>
            <p:cNvSpPr/>
            <p:nvPr/>
          </p:nvSpPr>
          <p:spPr>
            <a:xfrm>
              <a:off x="3884075" y="2181000"/>
              <a:ext cx="106175" cy="97900"/>
            </a:xfrm>
            <a:custGeom>
              <a:rect b="b" l="l" r="r" t="t"/>
              <a:pathLst>
                <a:path extrusionOk="0" h="3916" w="4247">
                  <a:moveTo>
                    <a:pt x="437" y="1799"/>
                  </a:moveTo>
                  <a:lnTo>
                    <a:pt x="437" y="1799"/>
                  </a:lnTo>
                  <a:cubicBezTo>
                    <a:pt x="251" y="2217"/>
                    <a:pt x="112" y="2663"/>
                    <a:pt x="29" y="3099"/>
                  </a:cubicBezTo>
                  <a:cubicBezTo>
                    <a:pt x="122" y="2663"/>
                    <a:pt x="251" y="2217"/>
                    <a:pt x="437" y="1799"/>
                  </a:cubicBezTo>
                  <a:close/>
                  <a:moveTo>
                    <a:pt x="2005" y="0"/>
                  </a:moveTo>
                  <a:cubicBezTo>
                    <a:pt x="1984" y="0"/>
                    <a:pt x="1963" y="2"/>
                    <a:pt x="1943" y="5"/>
                  </a:cubicBezTo>
                  <a:cubicBezTo>
                    <a:pt x="1831" y="14"/>
                    <a:pt x="1710" y="61"/>
                    <a:pt x="1608" y="126"/>
                  </a:cubicBezTo>
                  <a:cubicBezTo>
                    <a:pt x="1413" y="256"/>
                    <a:pt x="1255" y="432"/>
                    <a:pt x="1116" y="618"/>
                  </a:cubicBezTo>
                  <a:cubicBezTo>
                    <a:pt x="856" y="990"/>
                    <a:pt x="623" y="1380"/>
                    <a:pt x="437" y="1798"/>
                  </a:cubicBezTo>
                  <a:cubicBezTo>
                    <a:pt x="623" y="1380"/>
                    <a:pt x="865" y="999"/>
                    <a:pt x="1144" y="637"/>
                  </a:cubicBezTo>
                  <a:cubicBezTo>
                    <a:pt x="1283" y="470"/>
                    <a:pt x="1432" y="293"/>
                    <a:pt x="1627" y="172"/>
                  </a:cubicBezTo>
                  <a:cubicBezTo>
                    <a:pt x="1720" y="117"/>
                    <a:pt x="1831" y="79"/>
                    <a:pt x="1933" y="70"/>
                  </a:cubicBezTo>
                  <a:cubicBezTo>
                    <a:pt x="2035" y="70"/>
                    <a:pt x="2138" y="98"/>
                    <a:pt x="2221" y="163"/>
                  </a:cubicBezTo>
                  <a:cubicBezTo>
                    <a:pt x="2305" y="237"/>
                    <a:pt x="2361" y="330"/>
                    <a:pt x="2389" y="423"/>
                  </a:cubicBezTo>
                  <a:cubicBezTo>
                    <a:pt x="2416" y="525"/>
                    <a:pt x="2416" y="628"/>
                    <a:pt x="2398" y="730"/>
                  </a:cubicBezTo>
                  <a:cubicBezTo>
                    <a:pt x="2361" y="943"/>
                    <a:pt x="2249" y="1139"/>
                    <a:pt x="2128" y="1334"/>
                  </a:cubicBezTo>
                  <a:lnTo>
                    <a:pt x="2063" y="1464"/>
                  </a:lnTo>
                  <a:lnTo>
                    <a:pt x="2203" y="1417"/>
                  </a:lnTo>
                  <a:cubicBezTo>
                    <a:pt x="2454" y="1334"/>
                    <a:pt x="2639" y="1185"/>
                    <a:pt x="2862" y="1083"/>
                  </a:cubicBezTo>
                  <a:cubicBezTo>
                    <a:pt x="2965" y="1036"/>
                    <a:pt x="3067" y="999"/>
                    <a:pt x="3188" y="990"/>
                  </a:cubicBezTo>
                  <a:cubicBezTo>
                    <a:pt x="3203" y="989"/>
                    <a:pt x="3220" y="988"/>
                    <a:pt x="3236" y="988"/>
                  </a:cubicBezTo>
                  <a:cubicBezTo>
                    <a:pt x="3326" y="988"/>
                    <a:pt x="3422" y="1011"/>
                    <a:pt x="3485" y="1074"/>
                  </a:cubicBezTo>
                  <a:cubicBezTo>
                    <a:pt x="3568" y="1129"/>
                    <a:pt x="3615" y="1232"/>
                    <a:pt x="3624" y="1334"/>
                  </a:cubicBezTo>
                  <a:cubicBezTo>
                    <a:pt x="3643" y="1445"/>
                    <a:pt x="3615" y="1557"/>
                    <a:pt x="3568" y="1650"/>
                  </a:cubicBezTo>
                  <a:cubicBezTo>
                    <a:pt x="3466" y="1845"/>
                    <a:pt x="3280" y="2003"/>
                    <a:pt x="3085" y="2151"/>
                  </a:cubicBezTo>
                  <a:lnTo>
                    <a:pt x="2909" y="2291"/>
                  </a:lnTo>
                  <a:lnTo>
                    <a:pt x="3132" y="2281"/>
                  </a:lnTo>
                  <a:cubicBezTo>
                    <a:pt x="3192" y="2272"/>
                    <a:pt x="3255" y="2267"/>
                    <a:pt x="3319" y="2267"/>
                  </a:cubicBezTo>
                  <a:cubicBezTo>
                    <a:pt x="3383" y="2267"/>
                    <a:pt x="3448" y="2272"/>
                    <a:pt x="3513" y="2281"/>
                  </a:cubicBezTo>
                  <a:cubicBezTo>
                    <a:pt x="3643" y="2291"/>
                    <a:pt x="3754" y="2328"/>
                    <a:pt x="3857" y="2384"/>
                  </a:cubicBezTo>
                  <a:cubicBezTo>
                    <a:pt x="3968" y="2439"/>
                    <a:pt x="4033" y="2542"/>
                    <a:pt x="4061" y="2662"/>
                  </a:cubicBezTo>
                  <a:cubicBezTo>
                    <a:pt x="4079" y="2774"/>
                    <a:pt x="4079" y="2904"/>
                    <a:pt x="4033" y="3025"/>
                  </a:cubicBezTo>
                  <a:cubicBezTo>
                    <a:pt x="3996" y="3136"/>
                    <a:pt x="3922" y="3238"/>
                    <a:pt x="3838" y="3322"/>
                  </a:cubicBezTo>
                  <a:cubicBezTo>
                    <a:pt x="3745" y="3415"/>
                    <a:pt x="3643" y="3489"/>
                    <a:pt x="3522" y="3545"/>
                  </a:cubicBezTo>
                  <a:cubicBezTo>
                    <a:pt x="3411" y="3601"/>
                    <a:pt x="3290" y="3647"/>
                    <a:pt x="3160" y="3694"/>
                  </a:cubicBezTo>
                  <a:cubicBezTo>
                    <a:pt x="3039" y="3740"/>
                    <a:pt x="2918" y="3768"/>
                    <a:pt x="2788" y="3796"/>
                  </a:cubicBezTo>
                  <a:cubicBezTo>
                    <a:pt x="2509" y="3862"/>
                    <a:pt x="2225" y="3892"/>
                    <a:pt x="1941" y="3892"/>
                  </a:cubicBezTo>
                  <a:cubicBezTo>
                    <a:pt x="1704" y="3892"/>
                    <a:pt x="1469" y="3871"/>
                    <a:pt x="1236" y="3833"/>
                  </a:cubicBezTo>
                  <a:cubicBezTo>
                    <a:pt x="976" y="3796"/>
                    <a:pt x="725" y="3740"/>
                    <a:pt x="465" y="3656"/>
                  </a:cubicBezTo>
                  <a:cubicBezTo>
                    <a:pt x="354" y="3610"/>
                    <a:pt x="224" y="3554"/>
                    <a:pt x="131" y="3461"/>
                  </a:cubicBezTo>
                  <a:cubicBezTo>
                    <a:pt x="84" y="3415"/>
                    <a:pt x="47" y="3359"/>
                    <a:pt x="29" y="3303"/>
                  </a:cubicBezTo>
                  <a:cubicBezTo>
                    <a:pt x="1" y="3238"/>
                    <a:pt x="1" y="3173"/>
                    <a:pt x="19" y="3099"/>
                  </a:cubicBezTo>
                  <a:lnTo>
                    <a:pt x="19" y="3099"/>
                  </a:lnTo>
                  <a:cubicBezTo>
                    <a:pt x="1" y="3164"/>
                    <a:pt x="1" y="3229"/>
                    <a:pt x="19" y="3303"/>
                  </a:cubicBezTo>
                  <a:cubicBezTo>
                    <a:pt x="38" y="3359"/>
                    <a:pt x="75" y="3415"/>
                    <a:pt x="122" y="3461"/>
                  </a:cubicBezTo>
                  <a:cubicBezTo>
                    <a:pt x="214" y="3554"/>
                    <a:pt x="326" y="3610"/>
                    <a:pt x="456" y="3656"/>
                  </a:cubicBezTo>
                  <a:cubicBezTo>
                    <a:pt x="716" y="3740"/>
                    <a:pt x="967" y="3796"/>
                    <a:pt x="1227" y="3842"/>
                  </a:cubicBezTo>
                  <a:cubicBezTo>
                    <a:pt x="1506" y="3887"/>
                    <a:pt x="1784" y="3916"/>
                    <a:pt x="2063" y="3916"/>
                  </a:cubicBezTo>
                  <a:cubicBezTo>
                    <a:pt x="2304" y="3916"/>
                    <a:pt x="2546" y="3894"/>
                    <a:pt x="2788" y="3842"/>
                  </a:cubicBezTo>
                  <a:cubicBezTo>
                    <a:pt x="2918" y="3824"/>
                    <a:pt x="3048" y="3786"/>
                    <a:pt x="3178" y="3749"/>
                  </a:cubicBezTo>
                  <a:cubicBezTo>
                    <a:pt x="3299" y="3721"/>
                    <a:pt x="3429" y="3675"/>
                    <a:pt x="3550" y="3610"/>
                  </a:cubicBezTo>
                  <a:cubicBezTo>
                    <a:pt x="3726" y="3545"/>
                    <a:pt x="3838" y="3480"/>
                    <a:pt x="3940" y="3387"/>
                  </a:cubicBezTo>
                  <a:cubicBezTo>
                    <a:pt x="4052" y="3294"/>
                    <a:pt x="4126" y="3173"/>
                    <a:pt x="4172" y="3043"/>
                  </a:cubicBezTo>
                  <a:cubicBezTo>
                    <a:pt x="4219" y="2922"/>
                    <a:pt x="4247" y="2764"/>
                    <a:pt x="4210" y="2625"/>
                  </a:cubicBezTo>
                  <a:cubicBezTo>
                    <a:pt x="4172" y="2486"/>
                    <a:pt x="4098" y="2346"/>
                    <a:pt x="3968" y="2281"/>
                  </a:cubicBezTo>
                  <a:cubicBezTo>
                    <a:pt x="3847" y="2198"/>
                    <a:pt x="3699" y="2161"/>
                    <a:pt x="3568" y="2151"/>
                  </a:cubicBezTo>
                  <a:cubicBezTo>
                    <a:pt x="3503" y="2142"/>
                    <a:pt x="3448" y="2142"/>
                    <a:pt x="3373" y="2142"/>
                  </a:cubicBezTo>
                  <a:cubicBezTo>
                    <a:pt x="3420" y="2105"/>
                    <a:pt x="3457" y="2068"/>
                    <a:pt x="3503" y="2040"/>
                  </a:cubicBezTo>
                  <a:cubicBezTo>
                    <a:pt x="3596" y="1947"/>
                    <a:pt x="3671" y="1854"/>
                    <a:pt x="3736" y="1733"/>
                  </a:cubicBezTo>
                  <a:cubicBezTo>
                    <a:pt x="3791" y="1622"/>
                    <a:pt x="3810" y="1482"/>
                    <a:pt x="3801" y="1343"/>
                  </a:cubicBezTo>
                  <a:cubicBezTo>
                    <a:pt x="3791" y="1204"/>
                    <a:pt x="3717" y="1064"/>
                    <a:pt x="3606" y="981"/>
                  </a:cubicBezTo>
                  <a:cubicBezTo>
                    <a:pt x="3508" y="906"/>
                    <a:pt x="3398" y="873"/>
                    <a:pt x="3287" y="873"/>
                  </a:cubicBezTo>
                  <a:cubicBezTo>
                    <a:pt x="3260" y="873"/>
                    <a:pt x="3233" y="875"/>
                    <a:pt x="3206" y="878"/>
                  </a:cubicBezTo>
                  <a:cubicBezTo>
                    <a:pt x="3085" y="888"/>
                    <a:pt x="2955" y="925"/>
                    <a:pt x="2835" y="981"/>
                  </a:cubicBezTo>
                  <a:cubicBezTo>
                    <a:pt x="2667" y="1074"/>
                    <a:pt x="2509" y="1176"/>
                    <a:pt x="2351" y="1259"/>
                  </a:cubicBezTo>
                  <a:cubicBezTo>
                    <a:pt x="2435" y="1101"/>
                    <a:pt x="2500" y="934"/>
                    <a:pt x="2528" y="758"/>
                  </a:cubicBezTo>
                  <a:cubicBezTo>
                    <a:pt x="2546" y="637"/>
                    <a:pt x="2537" y="516"/>
                    <a:pt x="2500" y="395"/>
                  </a:cubicBezTo>
                  <a:cubicBezTo>
                    <a:pt x="2463" y="284"/>
                    <a:pt x="2398" y="172"/>
                    <a:pt x="2296" y="98"/>
                  </a:cubicBezTo>
                  <a:cubicBezTo>
                    <a:pt x="2203" y="36"/>
                    <a:pt x="2105" y="0"/>
                    <a:pt x="20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1"/>
            <p:cNvSpPr/>
            <p:nvPr/>
          </p:nvSpPr>
          <p:spPr>
            <a:xfrm>
              <a:off x="3885950" y="2215250"/>
              <a:ext cx="54125" cy="49275"/>
            </a:xfrm>
            <a:custGeom>
              <a:rect b="b" l="l" r="r" t="t"/>
              <a:pathLst>
                <a:path extrusionOk="0" h="1971" w="2165">
                  <a:moveTo>
                    <a:pt x="2165" y="1"/>
                  </a:moveTo>
                  <a:lnTo>
                    <a:pt x="2165" y="1"/>
                  </a:lnTo>
                  <a:cubicBezTo>
                    <a:pt x="1979" y="168"/>
                    <a:pt x="1803" y="345"/>
                    <a:pt x="1617" y="493"/>
                  </a:cubicBezTo>
                  <a:lnTo>
                    <a:pt x="1078" y="986"/>
                  </a:lnTo>
                  <a:lnTo>
                    <a:pt x="548" y="1487"/>
                  </a:lnTo>
                  <a:cubicBezTo>
                    <a:pt x="465" y="1571"/>
                    <a:pt x="372" y="1655"/>
                    <a:pt x="279" y="1738"/>
                  </a:cubicBezTo>
                  <a:cubicBezTo>
                    <a:pt x="195" y="1813"/>
                    <a:pt x="93" y="1896"/>
                    <a:pt x="0" y="1971"/>
                  </a:cubicBezTo>
                  <a:cubicBezTo>
                    <a:pt x="223" y="1850"/>
                    <a:pt x="409" y="1692"/>
                    <a:pt x="595" y="1534"/>
                  </a:cubicBezTo>
                  <a:cubicBezTo>
                    <a:pt x="781" y="1376"/>
                    <a:pt x="966" y="1209"/>
                    <a:pt x="1143" y="1051"/>
                  </a:cubicBezTo>
                  <a:cubicBezTo>
                    <a:pt x="1329" y="884"/>
                    <a:pt x="1487" y="716"/>
                    <a:pt x="1663" y="540"/>
                  </a:cubicBezTo>
                  <a:cubicBezTo>
                    <a:pt x="1840" y="363"/>
                    <a:pt x="1998" y="187"/>
                    <a:pt x="2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1"/>
            <p:cNvSpPr/>
            <p:nvPr/>
          </p:nvSpPr>
          <p:spPr>
            <a:xfrm>
              <a:off x="3887575" y="2237100"/>
              <a:ext cx="74800" cy="30225"/>
            </a:xfrm>
            <a:custGeom>
              <a:rect b="b" l="l" r="r" t="t"/>
              <a:pathLst>
                <a:path extrusionOk="0" h="1209" w="2992">
                  <a:moveTo>
                    <a:pt x="2992" y="0"/>
                  </a:moveTo>
                  <a:lnTo>
                    <a:pt x="2992" y="0"/>
                  </a:lnTo>
                  <a:cubicBezTo>
                    <a:pt x="2732" y="84"/>
                    <a:pt x="2481" y="167"/>
                    <a:pt x="2221" y="279"/>
                  </a:cubicBezTo>
                  <a:cubicBezTo>
                    <a:pt x="1970" y="363"/>
                    <a:pt x="1728" y="465"/>
                    <a:pt x="1468" y="558"/>
                  </a:cubicBezTo>
                  <a:cubicBezTo>
                    <a:pt x="1227" y="651"/>
                    <a:pt x="966" y="753"/>
                    <a:pt x="725" y="864"/>
                  </a:cubicBezTo>
                  <a:cubicBezTo>
                    <a:pt x="483" y="966"/>
                    <a:pt x="232" y="1069"/>
                    <a:pt x="0" y="1208"/>
                  </a:cubicBezTo>
                  <a:cubicBezTo>
                    <a:pt x="130" y="1152"/>
                    <a:pt x="251" y="1106"/>
                    <a:pt x="372" y="1059"/>
                  </a:cubicBezTo>
                  <a:cubicBezTo>
                    <a:pt x="493" y="1004"/>
                    <a:pt x="623" y="957"/>
                    <a:pt x="743" y="911"/>
                  </a:cubicBezTo>
                  <a:lnTo>
                    <a:pt x="1505" y="613"/>
                  </a:lnTo>
                  <a:lnTo>
                    <a:pt x="2249" y="316"/>
                  </a:lnTo>
                  <a:cubicBezTo>
                    <a:pt x="2490" y="214"/>
                    <a:pt x="2750" y="102"/>
                    <a:pt x="29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1"/>
            <p:cNvSpPr/>
            <p:nvPr/>
          </p:nvSpPr>
          <p:spPr>
            <a:xfrm>
              <a:off x="3907300" y="2236850"/>
              <a:ext cx="15600" cy="14200"/>
            </a:xfrm>
            <a:custGeom>
              <a:rect b="b" l="l" r="r" t="t"/>
              <a:pathLst>
                <a:path extrusionOk="0" h="568" w="624">
                  <a:moveTo>
                    <a:pt x="623" y="1"/>
                  </a:moveTo>
                  <a:lnTo>
                    <a:pt x="623" y="1"/>
                  </a:lnTo>
                  <a:cubicBezTo>
                    <a:pt x="503" y="66"/>
                    <a:pt x="400" y="159"/>
                    <a:pt x="298" y="280"/>
                  </a:cubicBezTo>
                  <a:cubicBezTo>
                    <a:pt x="233" y="326"/>
                    <a:pt x="187" y="373"/>
                    <a:pt x="140" y="419"/>
                  </a:cubicBezTo>
                  <a:cubicBezTo>
                    <a:pt x="94" y="465"/>
                    <a:pt x="47" y="521"/>
                    <a:pt x="1" y="568"/>
                  </a:cubicBezTo>
                  <a:cubicBezTo>
                    <a:pt x="66" y="530"/>
                    <a:pt x="122" y="493"/>
                    <a:pt x="177" y="447"/>
                  </a:cubicBezTo>
                  <a:cubicBezTo>
                    <a:pt x="233" y="410"/>
                    <a:pt x="298" y="354"/>
                    <a:pt x="345" y="317"/>
                  </a:cubicBezTo>
                  <a:cubicBezTo>
                    <a:pt x="447" y="215"/>
                    <a:pt x="540" y="112"/>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1"/>
            <p:cNvSpPr/>
            <p:nvPr/>
          </p:nvSpPr>
          <p:spPr>
            <a:xfrm>
              <a:off x="3921025" y="2232450"/>
              <a:ext cx="8600" cy="10000"/>
            </a:xfrm>
            <a:custGeom>
              <a:rect b="b" l="l" r="r" t="t"/>
              <a:pathLst>
                <a:path extrusionOk="0" h="400" w="344">
                  <a:moveTo>
                    <a:pt x="344" y="0"/>
                  </a:moveTo>
                  <a:cubicBezTo>
                    <a:pt x="269" y="47"/>
                    <a:pt x="214" y="121"/>
                    <a:pt x="139" y="186"/>
                  </a:cubicBezTo>
                  <a:lnTo>
                    <a:pt x="74" y="288"/>
                  </a:lnTo>
                  <a:lnTo>
                    <a:pt x="0" y="400"/>
                  </a:lnTo>
                  <a:cubicBezTo>
                    <a:pt x="46" y="381"/>
                    <a:pt x="84" y="353"/>
                    <a:pt x="121" y="326"/>
                  </a:cubicBezTo>
                  <a:cubicBezTo>
                    <a:pt x="158" y="307"/>
                    <a:pt x="186" y="270"/>
                    <a:pt x="214" y="233"/>
                  </a:cubicBezTo>
                  <a:cubicBezTo>
                    <a:pt x="269" y="158"/>
                    <a:pt x="316" y="84"/>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1"/>
            <p:cNvSpPr/>
            <p:nvPr/>
          </p:nvSpPr>
          <p:spPr>
            <a:xfrm>
              <a:off x="3918450" y="2236850"/>
              <a:ext cx="15825" cy="10950"/>
            </a:xfrm>
            <a:custGeom>
              <a:rect b="b" l="l" r="r" t="t"/>
              <a:pathLst>
                <a:path extrusionOk="0" h="438" w="633">
                  <a:moveTo>
                    <a:pt x="633" y="1"/>
                  </a:moveTo>
                  <a:lnTo>
                    <a:pt x="633" y="1"/>
                  </a:lnTo>
                  <a:cubicBezTo>
                    <a:pt x="512" y="57"/>
                    <a:pt x="410" y="131"/>
                    <a:pt x="298" y="196"/>
                  </a:cubicBezTo>
                  <a:cubicBezTo>
                    <a:pt x="196" y="261"/>
                    <a:pt x="94" y="345"/>
                    <a:pt x="1" y="438"/>
                  </a:cubicBezTo>
                  <a:cubicBezTo>
                    <a:pt x="57" y="419"/>
                    <a:pt x="112" y="391"/>
                    <a:pt x="177" y="354"/>
                  </a:cubicBezTo>
                  <a:cubicBezTo>
                    <a:pt x="233" y="326"/>
                    <a:pt x="280" y="289"/>
                    <a:pt x="335" y="252"/>
                  </a:cubicBezTo>
                  <a:cubicBezTo>
                    <a:pt x="447" y="187"/>
                    <a:pt x="549" y="103"/>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1"/>
            <p:cNvSpPr/>
            <p:nvPr/>
          </p:nvSpPr>
          <p:spPr>
            <a:xfrm>
              <a:off x="3901975" y="2251725"/>
              <a:ext cx="10700" cy="5375"/>
            </a:xfrm>
            <a:custGeom>
              <a:rect b="b" l="l" r="r" t="t"/>
              <a:pathLst>
                <a:path extrusionOk="0" h="215" w="428">
                  <a:moveTo>
                    <a:pt x="428" y="1"/>
                  </a:moveTo>
                  <a:lnTo>
                    <a:pt x="428" y="1"/>
                  </a:lnTo>
                  <a:cubicBezTo>
                    <a:pt x="344" y="10"/>
                    <a:pt x="270" y="47"/>
                    <a:pt x="195" y="75"/>
                  </a:cubicBezTo>
                  <a:cubicBezTo>
                    <a:pt x="121" y="112"/>
                    <a:pt x="56" y="158"/>
                    <a:pt x="0" y="214"/>
                  </a:cubicBezTo>
                  <a:cubicBezTo>
                    <a:pt x="75" y="205"/>
                    <a:pt x="158" y="168"/>
                    <a:pt x="232" y="140"/>
                  </a:cubicBezTo>
                  <a:cubicBezTo>
                    <a:pt x="298" y="103"/>
                    <a:pt x="372" y="5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1"/>
            <p:cNvSpPr/>
            <p:nvPr/>
          </p:nvSpPr>
          <p:spPr>
            <a:xfrm>
              <a:off x="3959350" y="2218750"/>
              <a:ext cx="12325" cy="13250"/>
            </a:xfrm>
            <a:custGeom>
              <a:rect b="b" l="l" r="r" t="t"/>
              <a:pathLst>
                <a:path extrusionOk="0" h="530" w="493">
                  <a:moveTo>
                    <a:pt x="492" y="0"/>
                  </a:moveTo>
                  <a:cubicBezTo>
                    <a:pt x="400" y="84"/>
                    <a:pt x="316" y="167"/>
                    <a:pt x="232" y="251"/>
                  </a:cubicBezTo>
                  <a:cubicBezTo>
                    <a:pt x="204" y="298"/>
                    <a:pt x="158" y="344"/>
                    <a:pt x="121" y="390"/>
                  </a:cubicBezTo>
                  <a:cubicBezTo>
                    <a:pt x="84" y="437"/>
                    <a:pt x="46" y="483"/>
                    <a:pt x="0" y="530"/>
                  </a:cubicBezTo>
                  <a:cubicBezTo>
                    <a:pt x="65" y="511"/>
                    <a:pt x="112" y="465"/>
                    <a:pt x="158" y="437"/>
                  </a:cubicBezTo>
                  <a:cubicBezTo>
                    <a:pt x="204" y="400"/>
                    <a:pt x="232" y="353"/>
                    <a:pt x="279" y="307"/>
                  </a:cubicBezTo>
                  <a:cubicBezTo>
                    <a:pt x="362" y="214"/>
                    <a:pt x="437" y="121"/>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1"/>
            <p:cNvSpPr/>
            <p:nvPr/>
          </p:nvSpPr>
          <p:spPr>
            <a:xfrm>
              <a:off x="3952375" y="2225700"/>
              <a:ext cx="8850" cy="9100"/>
            </a:xfrm>
            <a:custGeom>
              <a:rect b="b" l="l" r="r" t="t"/>
              <a:pathLst>
                <a:path extrusionOk="0" h="364" w="354">
                  <a:moveTo>
                    <a:pt x="353" y="1"/>
                  </a:moveTo>
                  <a:lnTo>
                    <a:pt x="353" y="1"/>
                  </a:lnTo>
                  <a:cubicBezTo>
                    <a:pt x="279" y="47"/>
                    <a:pt x="223" y="112"/>
                    <a:pt x="168" y="177"/>
                  </a:cubicBezTo>
                  <a:cubicBezTo>
                    <a:pt x="112" y="233"/>
                    <a:pt x="65" y="298"/>
                    <a:pt x="0" y="363"/>
                  </a:cubicBezTo>
                  <a:cubicBezTo>
                    <a:pt x="47" y="354"/>
                    <a:pt x="84" y="326"/>
                    <a:pt x="121" y="308"/>
                  </a:cubicBezTo>
                  <a:cubicBezTo>
                    <a:pt x="149" y="280"/>
                    <a:pt x="177" y="261"/>
                    <a:pt x="214" y="224"/>
                  </a:cubicBezTo>
                  <a:cubicBezTo>
                    <a:pt x="242" y="187"/>
                    <a:pt x="270" y="159"/>
                    <a:pt x="298" y="122"/>
                  </a:cubicBezTo>
                  <a:cubicBezTo>
                    <a:pt x="316" y="8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1"/>
            <p:cNvSpPr/>
            <p:nvPr/>
          </p:nvSpPr>
          <p:spPr>
            <a:xfrm>
              <a:off x="3965600" y="2214575"/>
              <a:ext cx="3975" cy="6050"/>
            </a:xfrm>
            <a:custGeom>
              <a:rect b="b" l="l" r="r" t="t"/>
              <a:pathLst>
                <a:path extrusionOk="0" h="242" w="159">
                  <a:moveTo>
                    <a:pt x="150" y="0"/>
                  </a:moveTo>
                  <a:cubicBezTo>
                    <a:pt x="103" y="28"/>
                    <a:pt x="75" y="65"/>
                    <a:pt x="57" y="111"/>
                  </a:cubicBezTo>
                  <a:cubicBezTo>
                    <a:pt x="47" y="139"/>
                    <a:pt x="29" y="149"/>
                    <a:pt x="19" y="167"/>
                  </a:cubicBezTo>
                  <a:cubicBezTo>
                    <a:pt x="19" y="195"/>
                    <a:pt x="10" y="214"/>
                    <a:pt x="1" y="242"/>
                  </a:cubicBezTo>
                  <a:cubicBezTo>
                    <a:pt x="47" y="232"/>
                    <a:pt x="85" y="195"/>
                    <a:pt x="112" y="149"/>
                  </a:cubicBezTo>
                  <a:lnTo>
                    <a:pt x="150" y="74"/>
                  </a:lnTo>
                  <a:cubicBezTo>
                    <a:pt x="150" y="56"/>
                    <a:pt x="159"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1"/>
            <p:cNvSpPr/>
            <p:nvPr/>
          </p:nvSpPr>
          <p:spPr>
            <a:xfrm>
              <a:off x="3973275" y="2251025"/>
              <a:ext cx="10000" cy="12800"/>
            </a:xfrm>
            <a:custGeom>
              <a:rect b="b" l="l" r="r" t="t"/>
              <a:pathLst>
                <a:path extrusionOk="0" h="512" w="400">
                  <a:moveTo>
                    <a:pt x="363" y="1"/>
                  </a:moveTo>
                  <a:cubicBezTo>
                    <a:pt x="363" y="121"/>
                    <a:pt x="316" y="214"/>
                    <a:pt x="261" y="279"/>
                  </a:cubicBezTo>
                  <a:cubicBezTo>
                    <a:pt x="223" y="326"/>
                    <a:pt x="186" y="363"/>
                    <a:pt x="140" y="400"/>
                  </a:cubicBezTo>
                  <a:cubicBezTo>
                    <a:pt x="121" y="419"/>
                    <a:pt x="93" y="428"/>
                    <a:pt x="75" y="456"/>
                  </a:cubicBezTo>
                  <a:cubicBezTo>
                    <a:pt x="47" y="474"/>
                    <a:pt x="28" y="493"/>
                    <a:pt x="0" y="512"/>
                  </a:cubicBezTo>
                  <a:cubicBezTo>
                    <a:pt x="28" y="512"/>
                    <a:pt x="56" y="502"/>
                    <a:pt x="84" y="493"/>
                  </a:cubicBezTo>
                  <a:cubicBezTo>
                    <a:pt x="103" y="474"/>
                    <a:pt x="140" y="465"/>
                    <a:pt x="168" y="456"/>
                  </a:cubicBezTo>
                  <a:cubicBezTo>
                    <a:pt x="214" y="419"/>
                    <a:pt x="270" y="382"/>
                    <a:pt x="307" y="335"/>
                  </a:cubicBezTo>
                  <a:cubicBezTo>
                    <a:pt x="354" y="289"/>
                    <a:pt x="372" y="233"/>
                    <a:pt x="391" y="177"/>
                  </a:cubicBezTo>
                  <a:cubicBezTo>
                    <a:pt x="400" y="121"/>
                    <a:pt x="400"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1"/>
            <p:cNvSpPr/>
            <p:nvPr/>
          </p:nvSpPr>
          <p:spPr>
            <a:xfrm>
              <a:off x="3962350" y="2258925"/>
              <a:ext cx="14200" cy="7225"/>
            </a:xfrm>
            <a:custGeom>
              <a:rect b="b" l="l" r="r" t="t"/>
              <a:pathLst>
                <a:path extrusionOk="0" h="289" w="568">
                  <a:moveTo>
                    <a:pt x="568" y="1"/>
                  </a:moveTo>
                  <a:cubicBezTo>
                    <a:pt x="512" y="10"/>
                    <a:pt x="465" y="38"/>
                    <a:pt x="419" y="66"/>
                  </a:cubicBezTo>
                  <a:lnTo>
                    <a:pt x="280" y="140"/>
                  </a:lnTo>
                  <a:lnTo>
                    <a:pt x="140" y="224"/>
                  </a:lnTo>
                  <a:lnTo>
                    <a:pt x="1" y="289"/>
                  </a:lnTo>
                  <a:cubicBezTo>
                    <a:pt x="57" y="289"/>
                    <a:pt x="112" y="279"/>
                    <a:pt x="159" y="270"/>
                  </a:cubicBezTo>
                  <a:cubicBezTo>
                    <a:pt x="215" y="242"/>
                    <a:pt x="261" y="224"/>
                    <a:pt x="307" y="196"/>
                  </a:cubicBezTo>
                  <a:cubicBezTo>
                    <a:pt x="400" y="140"/>
                    <a:pt x="503" y="84"/>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1"/>
            <p:cNvSpPr/>
            <p:nvPr/>
          </p:nvSpPr>
          <p:spPr>
            <a:xfrm>
              <a:off x="3955625" y="2267975"/>
              <a:ext cx="13950" cy="3750"/>
            </a:xfrm>
            <a:custGeom>
              <a:rect b="b" l="l" r="r" t="t"/>
              <a:pathLst>
                <a:path extrusionOk="0" h="150" w="558">
                  <a:moveTo>
                    <a:pt x="558" y="1"/>
                  </a:moveTo>
                  <a:lnTo>
                    <a:pt x="558" y="1"/>
                  </a:lnTo>
                  <a:cubicBezTo>
                    <a:pt x="456" y="10"/>
                    <a:pt x="363" y="29"/>
                    <a:pt x="279" y="57"/>
                  </a:cubicBezTo>
                  <a:cubicBezTo>
                    <a:pt x="186" y="94"/>
                    <a:pt x="93" y="112"/>
                    <a:pt x="0" y="131"/>
                  </a:cubicBezTo>
                  <a:cubicBezTo>
                    <a:pt x="47" y="150"/>
                    <a:pt x="103" y="150"/>
                    <a:pt x="149" y="150"/>
                  </a:cubicBezTo>
                  <a:cubicBezTo>
                    <a:pt x="195" y="150"/>
                    <a:pt x="242" y="140"/>
                    <a:pt x="288" y="122"/>
                  </a:cubicBezTo>
                  <a:cubicBezTo>
                    <a:pt x="335" y="112"/>
                    <a:pt x="381" y="103"/>
                    <a:pt x="428" y="75"/>
                  </a:cubicBezTo>
                  <a:cubicBezTo>
                    <a:pt x="474" y="57"/>
                    <a:pt x="521" y="29"/>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1"/>
            <p:cNvSpPr/>
            <p:nvPr/>
          </p:nvSpPr>
          <p:spPr>
            <a:xfrm>
              <a:off x="3966300" y="2255900"/>
              <a:ext cx="8625" cy="4825"/>
            </a:xfrm>
            <a:custGeom>
              <a:rect b="b" l="l" r="r" t="t"/>
              <a:pathLst>
                <a:path extrusionOk="0" h="193" w="345">
                  <a:moveTo>
                    <a:pt x="345" y="1"/>
                  </a:moveTo>
                  <a:lnTo>
                    <a:pt x="345" y="1"/>
                  </a:lnTo>
                  <a:cubicBezTo>
                    <a:pt x="279" y="29"/>
                    <a:pt x="224" y="66"/>
                    <a:pt x="168" y="84"/>
                  </a:cubicBezTo>
                  <a:cubicBezTo>
                    <a:pt x="112" y="112"/>
                    <a:pt x="57" y="140"/>
                    <a:pt x="1" y="187"/>
                  </a:cubicBezTo>
                  <a:cubicBezTo>
                    <a:pt x="17" y="191"/>
                    <a:pt x="33" y="192"/>
                    <a:pt x="48" y="192"/>
                  </a:cubicBezTo>
                  <a:cubicBezTo>
                    <a:pt x="104" y="192"/>
                    <a:pt x="154" y="169"/>
                    <a:pt x="205" y="140"/>
                  </a:cubicBezTo>
                  <a:cubicBezTo>
                    <a:pt x="233" y="131"/>
                    <a:pt x="261" y="112"/>
                    <a:pt x="279" y="84"/>
                  </a:cubicBezTo>
                  <a:cubicBezTo>
                    <a:pt x="307" y="66"/>
                    <a:pt x="326" y="3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1"/>
            <p:cNvSpPr/>
            <p:nvPr/>
          </p:nvSpPr>
          <p:spPr>
            <a:xfrm>
              <a:off x="3895000" y="2268450"/>
              <a:ext cx="13950" cy="4625"/>
            </a:xfrm>
            <a:custGeom>
              <a:rect b="b" l="l" r="r" t="t"/>
              <a:pathLst>
                <a:path extrusionOk="0" h="185" w="558">
                  <a:moveTo>
                    <a:pt x="0" y="0"/>
                  </a:moveTo>
                  <a:lnTo>
                    <a:pt x="0" y="0"/>
                  </a:lnTo>
                  <a:cubicBezTo>
                    <a:pt x="38" y="38"/>
                    <a:pt x="66" y="56"/>
                    <a:pt x="112" y="93"/>
                  </a:cubicBezTo>
                  <a:cubicBezTo>
                    <a:pt x="158" y="121"/>
                    <a:pt x="205" y="140"/>
                    <a:pt x="251" y="149"/>
                  </a:cubicBezTo>
                  <a:cubicBezTo>
                    <a:pt x="318" y="169"/>
                    <a:pt x="395" y="184"/>
                    <a:pt x="471" y="184"/>
                  </a:cubicBezTo>
                  <a:cubicBezTo>
                    <a:pt x="500" y="184"/>
                    <a:pt x="529" y="182"/>
                    <a:pt x="558" y="177"/>
                  </a:cubicBezTo>
                  <a:cubicBezTo>
                    <a:pt x="465" y="140"/>
                    <a:pt x="372" y="121"/>
                    <a:pt x="279" y="84"/>
                  </a:cubicBezTo>
                  <a:cubicBezTo>
                    <a:pt x="186" y="56"/>
                    <a:pt x="10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1"/>
            <p:cNvSpPr/>
            <p:nvPr/>
          </p:nvSpPr>
          <p:spPr>
            <a:xfrm>
              <a:off x="3900800" y="2267050"/>
              <a:ext cx="10950" cy="3000"/>
            </a:xfrm>
            <a:custGeom>
              <a:rect b="b" l="l" r="r" t="t"/>
              <a:pathLst>
                <a:path extrusionOk="0" h="120" w="438">
                  <a:moveTo>
                    <a:pt x="1" y="1"/>
                  </a:moveTo>
                  <a:lnTo>
                    <a:pt x="1" y="1"/>
                  </a:lnTo>
                  <a:cubicBezTo>
                    <a:pt x="19" y="38"/>
                    <a:pt x="56" y="56"/>
                    <a:pt x="94" y="84"/>
                  </a:cubicBezTo>
                  <a:cubicBezTo>
                    <a:pt x="131" y="94"/>
                    <a:pt x="177" y="103"/>
                    <a:pt x="205" y="112"/>
                  </a:cubicBezTo>
                  <a:cubicBezTo>
                    <a:pt x="230" y="118"/>
                    <a:pt x="254" y="120"/>
                    <a:pt x="278" y="120"/>
                  </a:cubicBezTo>
                  <a:cubicBezTo>
                    <a:pt x="336" y="120"/>
                    <a:pt x="391" y="107"/>
                    <a:pt x="437" y="94"/>
                  </a:cubicBezTo>
                  <a:cubicBezTo>
                    <a:pt x="391" y="66"/>
                    <a:pt x="363" y="66"/>
                    <a:pt x="326" y="56"/>
                  </a:cubicBezTo>
                  <a:cubicBezTo>
                    <a:pt x="289" y="47"/>
                    <a:pt x="252" y="47"/>
                    <a:pt x="224" y="38"/>
                  </a:cubicBezTo>
                  <a:cubicBezTo>
                    <a:pt x="149" y="19"/>
                    <a:pt x="84"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1"/>
            <p:cNvSpPr/>
            <p:nvPr/>
          </p:nvSpPr>
          <p:spPr>
            <a:xfrm>
              <a:off x="3906375" y="2260550"/>
              <a:ext cx="10725" cy="4025"/>
            </a:xfrm>
            <a:custGeom>
              <a:rect b="b" l="l" r="r" t="t"/>
              <a:pathLst>
                <a:path extrusionOk="0" h="161" w="429">
                  <a:moveTo>
                    <a:pt x="428" y="1"/>
                  </a:moveTo>
                  <a:cubicBezTo>
                    <a:pt x="354" y="19"/>
                    <a:pt x="279" y="28"/>
                    <a:pt x="205" y="47"/>
                  </a:cubicBezTo>
                  <a:cubicBezTo>
                    <a:pt x="140" y="75"/>
                    <a:pt x="66" y="112"/>
                    <a:pt x="1" y="159"/>
                  </a:cubicBezTo>
                  <a:cubicBezTo>
                    <a:pt x="11" y="160"/>
                    <a:pt x="21" y="160"/>
                    <a:pt x="31" y="160"/>
                  </a:cubicBezTo>
                  <a:cubicBezTo>
                    <a:pt x="96" y="160"/>
                    <a:pt x="161" y="137"/>
                    <a:pt x="233" y="121"/>
                  </a:cubicBezTo>
                  <a:cubicBezTo>
                    <a:pt x="261" y="112"/>
                    <a:pt x="298" y="93"/>
                    <a:pt x="335" y="75"/>
                  </a:cubicBezTo>
                  <a:cubicBezTo>
                    <a:pt x="372" y="47"/>
                    <a:pt x="400" y="38"/>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1"/>
            <p:cNvSpPr/>
            <p:nvPr/>
          </p:nvSpPr>
          <p:spPr>
            <a:xfrm>
              <a:off x="3912425" y="2265650"/>
              <a:ext cx="9775" cy="1750"/>
            </a:xfrm>
            <a:custGeom>
              <a:rect b="b" l="l" r="r" t="t"/>
              <a:pathLst>
                <a:path extrusionOk="0" h="70" w="391">
                  <a:moveTo>
                    <a:pt x="195" y="1"/>
                  </a:moveTo>
                  <a:cubicBezTo>
                    <a:pt x="121" y="10"/>
                    <a:pt x="65" y="10"/>
                    <a:pt x="0" y="47"/>
                  </a:cubicBezTo>
                  <a:cubicBezTo>
                    <a:pt x="41" y="61"/>
                    <a:pt x="87" y="70"/>
                    <a:pt x="138" y="70"/>
                  </a:cubicBezTo>
                  <a:cubicBezTo>
                    <a:pt x="156" y="70"/>
                    <a:pt x="175" y="69"/>
                    <a:pt x="195" y="66"/>
                  </a:cubicBezTo>
                  <a:cubicBezTo>
                    <a:pt x="270" y="57"/>
                    <a:pt x="335" y="57"/>
                    <a:pt x="390" y="20"/>
                  </a:cubicBezTo>
                  <a:cubicBezTo>
                    <a:pt x="325" y="1"/>
                    <a:pt x="270"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1"/>
            <p:cNvSpPr/>
            <p:nvPr/>
          </p:nvSpPr>
          <p:spPr>
            <a:xfrm>
              <a:off x="3914050" y="2272175"/>
              <a:ext cx="12800" cy="1950"/>
            </a:xfrm>
            <a:custGeom>
              <a:rect b="b" l="l" r="r" t="t"/>
              <a:pathLst>
                <a:path extrusionOk="0" h="78" w="512">
                  <a:moveTo>
                    <a:pt x="260" y="0"/>
                  </a:moveTo>
                  <a:cubicBezTo>
                    <a:pt x="177" y="19"/>
                    <a:pt x="84" y="19"/>
                    <a:pt x="0" y="47"/>
                  </a:cubicBezTo>
                  <a:cubicBezTo>
                    <a:pt x="63" y="67"/>
                    <a:pt x="126" y="78"/>
                    <a:pt x="192" y="78"/>
                  </a:cubicBezTo>
                  <a:cubicBezTo>
                    <a:pt x="215" y="78"/>
                    <a:pt x="237" y="77"/>
                    <a:pt x="260" y="74"/>
                  </a:cubicBezTo>
                  <a:cubicBezTo>
                    <a:pt x="344" y="65"/>
                    <a:pt x="437" y="65"/>
                    <a:pt x="511" y="28"/>
                  </a:cubicBezTo>
                  <a:cubicBezTo>
                    <a:pt x="437" y="0"/>
                    <a:pt x="344" y="0"/>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1"/>
            <p:cNvSpPr/>
            <p:nvPr/>
          </p:nvSpPr>
          <p:spPr>
            <a:xfrm>
              <a:off x="3918450" y="2185525"/>
              <a:ext cx="14200" cy="8150"/>
            </a:xfrm>
            <a:custGeom>
              <a:rect b="b" l="l" r="r" t="t"/>
              <a:pathLst>
                <a:path extrusionOk="0" h="326" w="568">
                  <a:moveTo>
                    <a:pt x="568" y="1"/>
                  </a:moveTo>
                  <a:cubicBezTo>
                    <a:pt x="512" y="1"/>
                    <a:pt x="456" y="1"/>
                    <a:pt x="410" y="10"/>
                  </a:cubicBezTo>
                  <a:cubicBezTo>
                    <a:pt x="345" y="29"/>
                    <a:pt x="289" y="56"/>
                    <a:pt x="242" y="75"/>
                  </a:cubicBezTo>
                  <a:cubicBezTo>
                    <a:pt x="140" y="140"/>
                    <a:pt x="47" y="214"/>
                    <a:pt x="1" y="326"/>
                  </a:cubicBezTo>
                  <a:cubicBezTo>
                    <a:pt x="47" y="289"/>
                    <a:pt x="94" y="261"/>
                    <a:pt x="140" y="233"/>
                  </a:cubicBezTo>
                  <a:cubicBezTo>
                    <a:pt x="187" y="205"/>
                    <a:pt x="233" y="168"/>
                    <a:pt x="280" y="149"/>
                  </a:cubicBezTo>
                  <a:cubicBezTo>
                    <a:pt x="372" y="103"/>
                    <a:pt x="465" y="56"/>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1"/>
            <p:cNvSpPr/>
            <p:nvPr/>
          </p:nvSpPr>
          <p:spPr>
            <a:xfrm>
              <a:off x="3917525" y="2190400"/>
              <a:ext cx="10950" cy="8625"/>
            </a:xfrm>
            <a:custGeom>
              <a:rect b="b" l="l" r="r" t="t"/>
              <a:pathLst>
                <a:path extrusionOk="0" h="345" w="438">
                  <a:moveTo>
                    <a:pt x="437" y="1"/>
                  </a:moveTo>
                  <a:cubicBezTo>
                    <a:pt x="382" y="1"/>
                    <a:pt x="344" y="19"/>
                    <a:pt x="307" y="38"/>
                  </a:cubicBezTo>
                  <a:cubicBezTo>
                    <a:pt x="261" y="56"/>
                    <a:pt x="214" y="84"/>
                    <a:pt x="177" y="112"/>
                  </a:cubicBezTo>
                  <a:cubicBezTo>
                    <a:pt x="94" y="177"/>
                    <a:pt x="29" y="252"/>
                    <a:pt x="1" y="345"/>
                  </a:cubicBezTo>
                  <a:lnTo>
                    <a:pt x="103" y="252"/>
                  </a:lnTo>
                  <a:cubicBezTo>
                    <a:pt x="140" y="233"/>
                    <a:pt x="177" y="196"/>
                    <a:pt x="214" y="177"/>
                  </a:cubicBezTo>
                  <a:cubicBezTo>
                    <a:pt x="279" y="112"/>
                    <a:pt x="363" y="66"/>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1"/>
            <p:cNvSpPr/>
            <p:nvPr/>
          </p:nvSpPr>
          <p:spPr>
            <a:xfrm>
              <a:off x="3914275" y="2197850"/>
              <a:ext cx="10025" cy="11175"/>
            </a:xfrm>
            <a:custGeom>
              <a:rect b="b" l="l" r="r" t="t"/>
              <a:pathLst>
                <a:path extrusionOk="0" h="447" w="401">
                  <a:moveTo>
                    <a:pt x="400" y="0"/>
                  </a:moveTo>
                  <a:lnTo>
                    <a:pt x="400" y="0"/>
                  </a:lnTo>
                  <a:cubicBezTo>
                    <a:pt x="307" y="47"/>
                    <a:pt x="224" y="112"/>
                    <a:pt x="168" y="186"/>
                  </a:cubicBezTo>
                  <a:cubicBezTo>
                    <a:pt x="131" y="223"/>
                    <a:pt x="94" y="260"/>
                    <a:pt x="75" y="307"/>
                  </a:cubicBezTo>
                  <a:cubicBezTo>
                    <a:pt x="38" y="353"/>
                    <a:pt x="19" y="400"/>
                    <a:pt x="1" y="446"/>
                  </a:cubicBezTo>
                  <a:lnTo>
                    <a:pt x="112" y="344"/>
                  </a:lnTo>
                  <a:lnTo>
                    <a:pt x="214" y="232"/>
                  </a:lnTo>
                  <a:cubicBezTo>
                    <a:pt x="270" y="167"/>
                    <a:pt x="344" y="93"/>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1"/>
            <p:cNvSpPr/>
            <p:nvPr/>
          </p:nvSpPr>
          <p:spPr>
            <a:xfrm>
              <a:off x="3904525" y="2202250"/>
              <a:ext cx="7925" cy="13500"/>
            </a:xfrm>
            <a:custGeom>
              <a:rect b="b" l="l" r="r" t="t"/>
              <a:pathLst>
                <a:path extrusionOk="0" h="540" w="317">
                  <a:moveTo>
                    <a:pt x="316" y="1"/>
                  </a:moveTo>
                  <a:lnTo>
                    <a:pt x="316" y="1"/>
                  </a:lnTo>
                  <a:cubicBezTo>
                    <a:pt x="233" y="75"/>
                    <a:pt x="177" y="149"/>
                    <a:pt x="103" y="242"/>
                  </a:cubicBezTo>
                  <a:lnTo>
                    <a:pt x="38" y="382"/>
                  </a:lnTo>
                  <a:cubicBezTo>
                    <a:pt x="28" y="428"/>
                    <a:pt x="0" y="474"/>
                    <a:pt x="0" y="539"/>
                  </a:cubicBezTo>
                  <a:lnTo>
                    <a:pt x="93" y="409"/>
                  </a:lnTo>
                  <a:cubicBezTo>
                    <a:pt x="121" y="363"/>
                    <a:pt x="149" y="326"/>
                    <a:pt x="177" y="279"/>
                  </a:cubicBezTo>
                  <a:cubicBezTo>
                    <a:pt x="223" y="186"/>
                    <a:pt x="279" y="103"/>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1"/>
            <p:cNvSpPr/>
            <p:nvPr/>
          </p:nvSpPr>
          <p:spPr>
            <a:xfrm>
              <a:off x="3900100" y="2214800"/>
              <a:ext cx="9550" cy="12550"/>
            </a:xfrm>
            <a:custGeom>
              <a:rect b="b" l="l" r="r" t="t"/>
              <a:pathLst>
                <a:path extrusionOk="0" h="502" w="382">
                  <a:moveTo>
                    <a:pt x="382" y="0"/>
                  </a:moveTo>
                  <a:lnTo>
                    <a:pt x="382" y="0"/>
                  </a:lnTo>
                  <a:cubicBezTo>
                    <a:pt x="298" y="47"/>
                    <a:pt x="215" y="130"/>
                    <a:pt x="140" y="223"/>
                  </a:cubicBezTo>
                  <a:cubicBezTo>
                    <a:pt x="112" y="251"/>
                    <a:pt x="75" y="298"/>
                    <a:pt x="47" y="344"/>
                  </a:cubicBezTo>
                  <a:cubicBezTo>
                    <a:pt x="29" y="391"/>
                    <a:pt x="1" y="437"/>
                    <a:pt x="1" y="502"/>
                  </a:cubicBezTo>
                  <a:cubicBezTo>
                    <a:pt x="29" y="456"/>
                    <a:pt x="66" y="409"/>
                    <a:pt x="94" y="372"/>
                  </a:cubicBezTo>
                  <a:lnTo>
                    <a:pt x="205" y="251"/>
                  </a:lnTo>
                  <a:cubicBezTo>
                    <a:pt x="261" y="177"/>
                    <a:pt x="326" y="9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1"/>
            <p:cNvSpPr/>
            <p:nvPr/>
          </p:nvSpPr>
          <p:spPr>
            <a:xfrm>
              <a:off x="3941450" y="2220825"/>
              <a:ext cx="5600" cy="4450"/>
            </a:xfrm>
            <a:custGeom>
              <a:rect b="b" l="l" r="r" t="t"/>
              <a:pathLst>
                <a:path extrusionOk="0" h="178" w="224">
                  <a:moveTo>
                    <a:pt x="224" y="1"/>
                  </a:moveTo>
                  <a:cubicBezTo>
                    <a:pt x="159" y="1"/>
                    <a:pt x="112" y="29"/>
                    <a:pt x="94" y="57"/>
                  </a:cubicBezTo>
                  <a:cubicBezTo>
                    <a:pt x="56" y="94"/>
                    <a:pt x="19" y="131"/>
                    <a:pt x="1" y="177"/>
                  </a:cubicBezTo>
                  <a:cubicBezTo>
                    <a:pt x="47" y="159"/>
                    <a:pt x="94" y="140"/>
                    <a:pt x="131" y="122"/>
                  </a:cubicBezTo>
                  <a:cubicBezTo>
                    <a:pt x="159" y="8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1"/>
            <p:cNvSpPr/>
            <p:nvPr/>
          </p:nvSpPr>
          <p:spPr>
            <a:xfrm>
              <a:off x="3947500" y="2219450"/>
              <a:ext cx="5350" cy="4425"/>
            </a:xfrm>
            <a:custGeom>
              <a:rect b="b" l="l" r="r" t="t"/>
              <a:pathLst>
                <a:path extrusionOk="0" h="177" w="214">
                  <a:moveTo>
                    <a:pt x="214" y="0"/>
                  </a:moveTo>
                  <a:cubicBezTo>
                    <a:pt x="167" y="9"/>
                    <a:pt x="112" y="37"/>
                    <a:pt x="84" y="56"/>
                  </a:cubicBezTo>
                  <a:cubicBezTo>
                    <a:pt x="47" y="93"/>
                    <a:pt x="28" y="130"/>
                    <a:pt x="0" y="177"/>
                  </a:cubicBezTo>
                  <a:cubicBezTo>
                    <a:pt x="47" y="177"/>
                    <a:pt x="93" y="139"/>
                    <a:pt x="130" y="112"/>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1"/>
            <p:cNvSpPr/>
            <p:nvPr/>
          </p:nvSpPr>
          <p:spPr>
            <a:xfrm>
              <a:off x="3892900" y="2232450"/>
              <a:ext cx="4675" cy="9325"/>
            </a:xfrm>
            <a:custGeom>
              <a:rect b="b" l="l" r="r" t="t"/>
              <a:pathLst>
                <a:path extrusionOk="0" h="373" w="187">
                  <a:moveTo>
                    <a:pt x="187" y="0"/>
                  </a:moveTo>
                  <a:lnTo>
                    <a:pt x="187" y="0"/>
                  </a:lnTo>
                  <a:cubicBezTo>
                    <a:pt x="122" y="47"/>
                    <a:pt x="84" y="103"/>
                    <a:pt x="47" y="177"/>
                  </a:cubicBezTo>
                  <a:cubicBezTo>
                    <a:pt x="38" y="196"/>
                    <a:pt x="29" y="233"/>
                    <a:pt x="10" y="270"/>
                  </a:cubicBezTo>
                  <a:cubicBezTo>
                    <a:pt x="1" y="298"/>
                    <a:pt x="1" y="335"/>
                    <a:pt x="1" y="372"/>
                  </a:cubicBezTo>
                  <a:cubicBezTo>
                    <a:pt x="47" y="316"/>
                    <a:pt x="84" y="261"/>
                    <a:pt x="122" y="196"/>
                  </a:cubicBezTo>
                  <a:cubicBezTo>
                    <a:pt x="150" y="140"/>
                    <a:pt x="177" y="75"/>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1"/>
            <p:cNvSpPr/>
            <p:nvPr/>
          </p:nvSpPr>
          <p:spPr>
            <a:xfrm>
              <a:off x="3869675" y="2278200"/>
              <a:ext cx="105950" cy="96625"/>
            </a:xfrm>
            <a:custGeom>
              <a:rect b="b" l="l" r="r" t="t"/>
              <a:pathLst>
                <a:path extrusionOk="0" h="3865" w="4238">
                  <a:moveTo>
                    <a:pt x="3152" y="0"/>
                  </a:moveTo>
                  <a:cubicBezTo>
                    <a:pt x="3085" y="0"/>
                    <a:pt x="3019" y="4"/>
                    <a:pt x="2955" y="10"/>
                  </a:cubicBezTo>
                  <a:cubicBezTo>
                    <a:pt x="1998" y="112"/>
                    <a:pt x="1069" y="447"/>
                    <a:pt x="279" y="986"/>
                  </a:cubicBezTo>
                  <a:cubicBezTo>
                    <a:pt x="1" y="1134"/>
                    <a:pt x="131" y="1552"/>
                    <a:pt x="242" y="1738"/>
                  </a:cubicBezTo>
                  <a:cubicBezTo>
                    <a:pt x="688" y="2546"/>
                    <a:pt x="1329" y="3271"/>
                    <a:pt x="2147" y="3671"/>
                  </a:cubicBezTo>
                  <a:cubicBezTo>
                    <a:pt x="2368" y="3781"/>
                    <a:pt x="2609" y="3865"/>
                    <a:pt x="2847" y="3865"/>
                  </a:cubicBezTo>
                  <a:cubicBezTo>
                    <a:pt x="2889" y="3865"/>
                    <a:pt x="2932" y="3862"/>
                    <a:pt x="2974" y="3856"/>
                  </a:cubicBezTo>
                  <a:cubicBezTo>
                    <a:pt x="3262" y="3829"/>
                    <a:pt x="3541" y="3615"/>
                    <a:pt x="3568" y="3327"/>
                  </a:cubicBezTo>
                  <a:cubicBezTo>
                    <a:pt x="3587" y="3011"/>
                    <a:pt x="3336" y="2760"/>
                    <a:pt x="3104" y="2546"/>
                  </a:cubicBezTo>
                  <a:lnTo>
                    <a:pt x="3104" y="2546"/>
                  </a:lnTo>
                  <a:cubicBezTo>
                    <a:pt x="3238" y="2568"/>
                    <a:pt x="3375" y="2589"/>
                    <a:pt x="3512" y="2589"/>
                  </a:cubicBezTo>
                  <a:cubicBezTo>
                    <a:pt x="3612" y="2589"/>
                    <a:pt x="3712" y="2578"/>
                    <a:pt x="3810" y="2546"/>
                  </a:cubicBezTo>
                  <a:cubicBezTo>
                    <a:pt x="4033" y="2481"/>
                    <a:pt x="4237" y="2277"/>
                    <a:pt x="4228" y="2035"/>
                  </a:cubicBezTo>
                  <a:cubicBezTo>
                    <a:pt x="4210" y="1794"/>
                    <a:pt x="3977" y="1608"/>
                    <a:pt x="3745" y="1524"/>
                  </a:cubicBezTo>
                  <a:cubicBezTo>
                    <a:pt x="3513" y="1450"/>
                    <a:pt x="3253" y="1422"/>
                    <a:pt x="3030" y="1311"/>
                  </a:cubicBezTo>
                  <a:cubicBezTo>
                    <a:pt x="3262" y="1246"/>
                    <a:pt x="3513" y="1181"/>
                    <a:pt x="3699" y="1032"/>
                  </a:cubicBezTo>
                  <a:cubicBezTo>
                    <a:pt x="3884" y="893"/>
                    <a:pt x="4005" y="632"/>
                    <a:pt x="3940" y="400"/>
                  </a:cubicBezTo>
                  <a:cubicBezTo>
                    <a:pt x="3839" y="90"/>
                    <a:pt x="3487" y="0"/>
                    <a:pt x="31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1"/>
            <p:cNvSpPr/>
            <p:nvPr/>
          </p:nvSpPr>
          <p:spPr>
            <a:xfrm>
              <a:off x="3872000" y="2277450"/>
              <a:ext cx="105725" cy="99075"/>
            </a:xfrm>
            <a:custGeom>
              <a:rect b="b" l="l" r="r" t="t"/>
              <a:pathLst>
                <a:path extrusionOk="0" h="3963" w="4229">
                  <a:moveTo>
                    <a:pt x="168" y="1025"/>
                  </a:moveTo>
                  <a:cubicBezTo>
                    <a:pt x="103" y="1062"/>
                    <a:pt x="56" y="1108"/>
                    <a:pt x="38" y="1164"/>
                  </a:cubicBezTo>
                  <a:cubicBezTo>
                    <a:pt x="56" y="1108"/>
                    <a:pt x="121" y="1062"/>
                    <a:pt x="168" y="1025"/>
                  </a:cubicBezTo>
                  <a:close/>
                  <a:moveTo>
                    <a:pt x="38" y="1164"/>
                  </a:moveTo>
                  <a:cubicBezTo>
                    <a:pt x="1" y="1220"/>
                    <a:pt x="1" y="1294"/>
                    <a:pt x="1" y="1350"/>
                  </a:cubicBezTo>
                  <a:cubicBezTo>
                    <a:pt x="1" y="1276"/>
                    <a:pt x="10" y="1220"/>
                    <a:pt x="38" y="1164"/>
                  </a:cubicBezTo>
                  <a:close/>
                  <a:moveTo>
                    <a:pt x="1" y="1350"/>
                  </a:moveTo>
                  <a:cubicBezTo>
                    <a:pt x="1" y="1466"/>
                    <a:pt x="30" y="1575"/>
                    <a:pt x="76" y="1683"/>
                  </a:cubicBezTo>
                  <a:lnTo>
                    <a:pt x="76" y="1683"/>
                  </a:lnTo>
                  <a:cubicBezTo>
                    <a:pt x="36" y="1571"/>
                    <a:pt x="1" y="1464"/>
                    <a:pt x="1" y="1350"/>
                  </a:cubicBezTo>
                  <a:close/>
                  <a:moveTo>
                    <a:pt x="3099" y="1"/>
                  </a:moveTo>
                  <a:cubicBezTo>
                    <a:pt x="2968" y="1"/>
                    <a:pt x="2840" y="19"/>
                    <a:pt x="2714" y="40"/>
                  </a:cubicBezTo>
                  <a:cubicBezTo>
                    <a:pt x="2268" y="105"/>
                    <a:pt x="1822" y="226"/>
                    <a:pt x="1394" y="384"/>
                  </a:cubicBezTo>
                  <a:cubicBezTo>
                    <a:pt x="967" y="551"/>
                    <a:pt x="558" y="755"/>
                    <a:pt x="186" y="1016"/>
                  </a:cubicBezTo>
                  <a:cubicBezTo>
                    <a:pt x="567" y="755"/>
                    <a:pt x="976" y="551"/>
                    <a:pt x="1394" y="393"/>
                  </a:cubicBezTo>
                  <a:cubicBezTo>
                    <a:pt x="1822" y="235"/>
                    <a:pt x="2268" y="124"/>
                    <a:pt x="2714" y="86"/>
                  </a:cubicBezTo>
                  <a:cubicBezTo>
                    <a:pt x="2819" y="73"/>
                    <a:pt x="2926" y="64"/>
                    <a:pt x="3033" y="64"/>
                  </a:cubicBezTo>
                  <a:cubicBezTo>
                    <a:pt x="3154" y="64"/>
                    <a:pt x="3274" y="76"/>
                    <a:pt x="3392" y="105"/>
                  </a:cubicBezTo>
                  <a:cubicBezTo>
                    <a:pt x="3494" y="124"/>
                    <a:pt x="3596" y="179"/>
                    <a:pt x="3680" y="244"/>
                  </a:cubicBezTo>
                  <a:cubicBezTo>
                    <a:pt x="3763" y="319"/>
                    <a:pt x="3810" y="402"/>
                    <a:pt x="3819" y="514"/>
                  </a:cubicBezTo>
                  <a:cubicBezTo>
                    <a:pt x="3829" y="616"/>
                    <a:pt x="3810" y="718"/>
                    <a:pt x="3754" y="811"/>
                  </a:cubicBezTo>
                  <a:cubicBezTo>
                    <a:pt x="3708" y="904"/>
                    <a:pt x="3624" y="988"/>
                    <a:pt x="3540" y="1043"/>
                  </a:cubicBezTo>
                  <a:cubicBezTo>
                    <a:pt x="3364" y="1173"/>
                    <a:pt x="3150" y="1229"/>
                    <a:pt x="2927" y="1294"/>
                  </a:cubicBezTo>
                  <a:lnTo>
                    <a:pt x="2779" y="1322"/>
                  </a:lnTo>
                  <a:lnTo>
                    <a:pt x="2899" y="1396"/>
                  </a:lnTo>
                  <a:cubicBezTo>
                    <a:pt x="3132" y="1527"/>
                    <a:pt x="3392" y="1545"/>
                    <a:pt x="3615" y="1629"/>
                  </a:cubicBezTo>
                  <a:cubicBezTo>
                    <a:pt x="3717" y="1666"/>
                    <a:pt x="3819" y="1722"/>
                    <a:pt x="3903" y="1787"/>
                  </a:cubicBezTo>
                  <a:cubicBezTo>
                    <a:pt x="3986" y="1861"/>
                    <a:pt x="4042" y="1954"/>
                    <a:pt x="4051" y="2056"/>
                  </a:cubicBezTo>
                  <a:cubicBezTo>
                    <a:pt x="4061" y="2158"/>
                    <a:pt x="4033" y="2270"/>
                    <a:pt x="3959" y="2344"/>
                  </a:cubicBezTo>
                  <a:cubicBezTo>
                    <a:pt x="3894" y="2428"/>
                    <a:pt x="3801" y="2502"/>
                    <a:pt x="3689" y="2530"/>
                  </a:cubicBezTo>
                  <a:cubicBezTo>
                    <a:pt x="3591" y="2565"/>
                    <a:pt x="3485" y="2578"/>
                    <a:pt x="3374" y="2578"/>
                  </a:cubicBezTo>
                  <a:cubicBezTo>
                    <a:pt x="3252" y="2578"/>
                    <a:pt x="3123" y="2563"/>
                    <a:pt x="2992" y="2549"/>
                  </a:cubicBezTo>
                  <a:lnTo>
                    <a:pt x="2779" y="2511"/>
                  </a:lnTo>
                  <a:lnTo>
                    <a:pt x="2946" y="2660"/>
                  </a:lnTo>
                  <a:cubicBezTo>
                    <a:pt x="3039" y="2744"/>
                    <a:pt x="3150" y="2837"/>
                    <a:pt x="3215" y="2929"/>
                  </a:cubicBezTo>
                  <a:cubicBezTo>
                    <a:pt x="3299" y="3022"/>
                    <a:pt x="3355" y="3125"/>
                    <a:pt x="3383" y="3245"/>
                  </a:cubicBezTo>
                  <a:cubicBezTo>
                    <a:pt x="3401" y="3357"/>
                    <a:pt x="3383" y="3478"/>
                    <a:pt x="3318" y="3580"/>
                  </a:cubicBezTo>
                  <a:cubicBezTo>
                    <a:pt x="3262" y="3682"/>
                    <a:pt x="3160" y="3766"/>
                    <a:pt x="3057" y="3812"/>
                  </a:cubicBezTo>
                  <a:cubicBezTo>
                    <a:pt x="2962" y="3856"/>
                    <a:pt x="2872" y="3883"/>
                    <a:pt x="2774" y="3883"/>
                  </a:cubicBezTo>
                  <a:cubicBezTo>
                    <a:pt x="2749" y="3883"/>
                    <a:pt x="2722" y="3881"/>
                    <a:pt x="2695" y="3877"/>
                  </a:cubicBezTo>
                  <a:cubicBezTo>
                    <a:pt x="2565" y="3877"/>
                    <a:pt x="2435" y="3849"/>
                    <a:pt x="2323" y="3812"/>
                  </a:cubicBezTo>
                  <a:cubicBezTo>
                    <a:pt x="2203" y="3775"/>
                    <a:pt x="2082" y="3719"/>
                    <a:pt x="1961" y="3663"/>
                  </a:cubicBezTo>
                  <a:cubicBezTo>
                    <a:pt x="1850" y="3598"/>
                    <a:pt x="1729" y="3533"/>
                    <a:pt x="1627" y="3459"/>
                  </a:cubicBezTo>
                  <a:cubicBezTo>
                    <a:pt x="1190" y="3180"/>
                    <a:pt x="809" y="2799"/>
                    <a:pt x="512" y="2381"/>
                  </a:cubicBezTo>
                  <a:cubicBezTo>
                    <a:pt x="363" y="2177"/>
                    <a:pt x="224" y="1954"/>
                    <a:pt x="94" y="1722"/>
                  </a:cubicBezTo>
                  <a:cubicBezTo>
                    <a:pt x="88" y="1709"/>
                    <a:pt x="82" y="1696"/>
                    <a:pt x="76" y="1683"/>
                  </a:cubicBezTo>
                  <a:lnTo>
                    <a:pt x="76" y="1683"/>
                  </a:lnTo>
                  <a:cubicBezTo>
                    <a:pt x="82" y="1699"/>
                    <a:pt x="88" y="1715"/>
                    <a:pt x="94" y="1731"/>
                  </a:cubicBezTo>
                  <a:cubicBezTo>
                    <a:pt x="214" y="1963"/>
                    <a:pt x="354" y="2186"/>
                    <a:pt x="502" y="2409"/>
                  </a:cubicBezTo>
                  <a:cubicBezTo>
                    <a:pt x="800" y="2837"/>
                    <a:pt x="1162" y="3217"/>
                    <a:pt x="1608" y="3524"/>
                  </a:cubicBezTo>
                  <a:cubicBezTo>
                    <a:pt x="1710" y="3589"/>
                    <a:pt x="1822" y="3663"/>
                    <a:pt x="1942" y="3728"/>
                  </a:cubicBezTo>
                  <a:cubicBezTo>
                    <a:pt x="2054" y="3803"/>
                    <a:pt x="2175" y="3849"/>
                    <a:pt x="2305" y="3896"/>
                  </a:cubicBezTo>
                  <a:cubicBezTo>
                    <a:pt x="2435" y="3924"/>
                    <a:pt x="2584" y="3961"/>
                    <a:pt x="2723" y="3961"/>
                  </a:cubicBezTo>
                  <a:cubicBezTo>
                    <a:pt x="2746" y="3962"/>
                    <a:pt x="2768" y="3963"/>
                    <a:pt x="2791" y="3963"/>
                  </a:cubicBezTo>
                  <a:cubicBezTo>
                    <a:pt x="2907" y="3963"/>
                    <a:pt x="3021" y="3942"/>
                    <a:pt x="3122" y="3896"/>
                  </a:cubicBezTo>
                  <a:cubicBezTo>
                    <a:pt x="3252" y="3831"/>
                    <a:pt x="3364" y="3738"/>
                    <a:pt x="3448" y="3626"/>
                  </a:cubicBezTo>
                  <a:cubicBezTo>
                    <a:pt x="3531" y="3505"/>
                    <a:pt x="3568" y="3348"/>
                    <a:pt x="3531" y="3208"/>
                  </a:cubicBezTo>
                  <a:cubicBezTo>
                    <a:pt x="3513" y="3069"/>
                    <a:pt x="3429" y="2939"/>
                    <a:pt x="3345" y="2837"/>
                  </a:cubicBezTo>
                  <a:cubicBezTo>
                    <a:pt x="3299" y="2790"/>
                    <a:pt x="3262" y="2734"/>
                    <a:pt x="3215" y="2679"/>
                  </a:cubicBezTo>
                  <a:lnTo>
                    <a:pt x="3215" y="2679"/>
                  </a:lnTo>
                  <a:cubicBezTo>
                    <a:pt x="3280" y="2697"/>
                    <a:pt x="3336" y="2697"/>
                    <a:pt x="3383" y="2697"/>
                  </a:cubicBezTo>
                  <a:cubicBezTo>
                    <a:pt x="3513" y="2697"/>
                    <a:pt x="3633" y="2679"/>
                    <a:pt x="3763" y="2651"/>
                  </a:cubicBezTo>
                  <a:cubicBezTo>
                    <a:pt x="3894" y="2604"/>
                    <a:pt x="4005" y="2530"/>
                    <a:pt x="4089" y="2428"/>
                  </a:cubicBezTo>
                  <a:cubicBezTo>
                    <a:pt x="4172" y="2326"/>
                    <a:pt x="4228" y="2186"/>
                    <a:pt x="4209" y="2038"/>
                  </a:cubicBezTo>
                  <a:cubicBezTo>
                    <a:pt x="4182" y="1898"/>
                    <a:pt x="4098" y="1768"/>
                    <a:pt x="4005" y="1684"/>
                  </a:cubicBezTo>
                  <a:cubicBezTo>
                    <a:pt x="3903" y="1592"/>
                    <a:pt x="3791" y="1536"/>
                    <a:pt x="3671" y="1499"/>
                  </a:cubicBezTo>
                  <a:cubicBezTo>
                    <a:pt x="3485" y="1443"/>
                    <a:pt x="3299" y="1406"/>
                    <a:pt x="3122" y="1350"/>
                  </a:cubicBezTo>
                  <a:cubicBezTo>
                    <a:pt x="3290" y="1304"/>
                    <a:pt x="3466" y="1229"/>
                    <a:pt x="3596" y="1127"/>
                  </a:cubicBezTo>
                  <a:cubicBezTo>
                    <a:pt x="3689" y="1062"/>
                    <a:pt x="3773" y="969"/>
                    <a:pt x="3829" y="858"/>
                  </a:cubicBezTo>
                  <a:cubicBezTo>
                    <a:pt x="3894" y="755"/>
                    <a:pt x="3912" y="625"/>
                    <a:pt x="3903" y="505"/>
                  </a:cubicBezTo>
                  <a:cubicBezTo>
                    <a:pt x="3894" y="374"/>
                    <a:pt x="3819" y="272"/>
                    <a:pt x="3726" y="189"/>
                  </a:cubicBezTo>
                  <a:cubicBezTo>
                    <a:pt x="3633" y="105"/>
                    <a:pt x="3522" y="59"/>
                    <a:pt x="3401" y="40"/>
                  </a:cubicBezTo>
                  <a:cubicBezTo>
                    <a:pt x="3300" y="12"/>
                    <a:pt x="3199" y="1"/>
                    <a:pt x="30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1"/>
            <p:cNvSpPr/>
            <p:nvPr/>
          </p:nvSpPr>
          <p:spPr>
            <a:xfrm>
              <a:off x="3872700" y="2307000"/>
              <a:ext cx="72725" cy="4450"/>
            </a:xfrm>
            <a:custGeom>
              <a:rect b="b" l="l" r="r" t="t"/>
              <a:pathLst>
                <a:path extrusionOk="0" h="178" w="2909">
                  <a:moveTo>
                    <a:pt x="1" y="1"/>
                  </a:moveTo>
                  <a:lnTo>
                    <a:pt x="1" y="1"/>
                  </a:lnTo>
                  <a:cubicBezTo>
                    <a:pt x="233" y="75"/>
                    <a:pt x="474" y="94"/>
                    <a:pt x="716" y="122"/>
                  </a:cubicBezTo>
                  <a:cubicBezTo>
                    <a:pt x="958" y="140"/>
                    <a:pt x="1208" y="149"/>
                    <a:pt x="1450" y="168"/>
                  </a:cubicBezTo>
                  <a:cubicBezTo>
                    <a:pt x="1691" y="177"/>
                    <a:pt x="1933" y="177"/>
                    <a:pt x="2184" y="177"/>
                  </a:cubicBezTo>
                  <a:cubicBezTo>
                    <a:pt x="2425" y="177"/>
                    <a:pt x="2667" y="168"/>
                    <a:pt x="2909" y="159"/>
                  </a:cubicBezTo>
                  <a:cubicBezTo>
                    <a:pt x="2676" y="140"/>
                    <a:pt x="2435" y="131"/>
                    <a:pt x="2165" y="103"/>
                  </a:cubicBezTo>
                  <a:lnTo>
                    <a:pt x="1441" y="84"/>
                  </a:lnTo>
                  <a:lnTo>
                    <a:pt x="716" y="66"/>
                  </a:lnTo>
                  <a:cubicBezTo>
                    <a:pt x="604" y="47"/>
                    <a:pt x="474" y="47"/>
                    <a:pt x="354" y="38"/>
                  </a:cubicBezTo>
                  <a:cubicBezTo>
                    <a:pt x="242" y="38"/>
                    <a:pt x="112"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1"/>
            <p:cNvSpPr/>
            <p:nvPr/>
          </p:nvSpPr>
          <p:spPr>
            <a:xfrm>
              <a:off x="3872000" y="2310250"/>
              <a:ext cx="74125" cy="32075"/>
            </a:xfrm>
            <a:custGeom>
              <a:rect b="b" l="l" r="r" t="t"/>
              <a:pathLst>
                <a:path extrusionOk="0" h="1283" w="2965">
                  <a:moveTo>
                    <a:pt x="1" y="1"/>
                  </a:moveTo>
                  <a:lnTo>
                    <a:pt x="1" y="1"/>
                  </a:lnTo>
                  <a:cubicBezTo>
                    <a:pt x="131" y="47"/>
                    <a:pt x="242" y="94"/>
                    <a:pt x="372" y="149"/>
                  </a:cubicBezTo>
                  <a:cubicBezTo>
                    <a:pt x="502" y="215"/>
                    <a:pt x="614" y="261"/>
                    <a:pt x="744" y="317"/>
                  </a:cubicBezTo>
                  <a:lnTo>
                    <a:pt x="1478" y="642"/>
                  </a:lnTo>
                  <a:lnTo>
                    <a:pt x="2221" y="967"/>
                  </a:lnTo>
                  <a:cubicBezTo>
                    <a:pt x="2463" y="1069"/>
                    <a:pt x="2704" y="1171"/>
                    <a:pt x="2964" y="1283"/>
                  </a:cubicBezTo>
                  <a:cubicBezTo>
                    <a:pt x="2732" y="1153"/>
                    <a:pt x="2491" y="1032"/>
                    <a:pt x="2230" y="921"/>
                  </a:cubicBezTo>
                  <a:cubicBezTo>
                    <a:pt x="1989" y="800"/>
                    <a:pt x="1738" y="698"/>
                    <a:pt x="1497" y="586"/>
                  </a:cubicBezTo>
                  <a:cubicBezTo>
                    <a:pt x="1255" y="475"/>
                    <a:pt x="995" y="372"/>
                    <a:pt x="753" y="270"/>
                  </a:cubicBezTo>
                  <a:cubicBezTo>
                    <a:pt x="512" y="177"/>
                    <a:pt x="252"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1"/>
            <p:cNvSpPr/>
            <p:nvPr/>
          </p:nvSpPr>
          <p:spPr>
            <a:xfrm>
              <a:off x="3897550" y="2312575"/>
              <a:ext cx="20925" cy="1900"/>
            </a:xfrm>
            <a:custGeom>
              <a:rect b="b" l="l" r="r" t="t"/>
              <a:pathLst>
                <a:path extrusionOk="0" h="76" w="837">
                  <a:moveTo>
                    <a:pt x="1" y="1"/>
                  </a:moveTo>
                  <a:cubicBezTo>
                    <a:pt x="75" y="29"/>
                    <a:pt x="140" y="38"/>
                    <a:pt x="214" y="47"/>
                  </a:cubicBezTo>
                  <a:cubicBezTo>
                    <a:pt x="279" y="56"/>
                    <a:pt x="354" y="75"/>
                    <a:pt x="419" y="75"/>
                  </a:cubicBezTo>
                  <a:cubicBezTo>
                    <a:pt x="558" y="75"/>
                    <a:pt x="697" y="75"/>
                    <a:pt x="837" y="47"/>
                  </a:cubicBezTo>
                  <a:cubicBezTo>
                    <a:pt x="697" y="29"/>
                    <a:pt x="567" y="10"/>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1"/>
            <p:cNvSpPr/>
            <p:nvPr/>
          </p:nvSpPr>
          <p:spPr>
            <a:xfrm>
              <a:off x="3913825" y="2315125"/>
              <a:ext cx="12550" cy="2225"/>
            </a:xfrm>
            <a:custGeom>
              <a:rect b="b" l="l" r="r" t="t"/>
              <a:pathLst>
                <a:path extrusionOk="0" h="89" w="502">
                  <a:moveTo>
                    <a:pt x="260" y="1"/>
                  </a:moveTo>
                  <a:cubicBezTo>
                    <a:pt x="214" y="20"/>
                    <a:pt x="177" y="20"/>
                    <a:pt x="130" y="29"/>
                  </a:cubicBezTo>
                  <a:cubicBezTo>
                    <a:pt x="84" y="38"/>
                    <a:pt x="46" y="47"/>
                    <a:pt x="0" y="47"/>
                  </a:cubicBezTo>
                  <a:cubicBezTo>
                    <a:pt x="37" y="75"/>
                    <a:pt x="84" y="85"/>
                    <a:pt x="130" y="85"/>
                  </a:cubicBezTo>
                  <a:cubicBezTo>
                    <a:pt x="146" y="88"/>
                    <a:pt x="160" y="89"/>
                    <a:pt x="174" y="89"/>
                  </a:cubicBezTo>
                  <a:cubicBezTo>
                    <a:pt x="202" y="89"/>
                    <a:pt x="229" y="85"/>
                    <a:pt x="260" y="85"/>
                  </a:cubicBezTo>
                  <a:cubicBezTo>
                    <a:pt x="334" y="75"/>
                    <a:pt x="418" y="66"/>
                    <a:pt x="502" y="20"/>
                  </a:cubicBezTo>
                  <a:cubicBezTo>
                    <a:pt x="455" y="10"/>
                    <a:pt x="411" y="10"/>
                    <a:pt x="371" y="10"/>
                  </a:cubicBezTo>
                  <a:cubicBezTo>
                    <a:pt x="330" y="10"/>
                    <a:pt x="293"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1"/>
            <p:cNvSpPr/>
            <p:nvPr/>
          </p:nvSpPr>
          <p:spPr>
            <a:xfrm>
              <a:off x="3907550" y="2319075"/>
              <a:ext cx="18825" cy="3250"/>
            </a:xfrm>
            <a:custGeom>
              <a:rect b="b" l="l" r="r" t="t"/>
              <a:pathLst>
                <a:path extrusionOk="0" h="130" w="753">
                  <a:moveTo>
                    <a:pt x="0" y="1"/>
                  </a:moveTo>
                  <a:lnTo>
                    <a:pt x="0" y="1"/>
                  </a:lnTo>
                  <a:cubicBezTo>
                    <a:pt x="56" y="29"/>
                    <a:pt x="121" y="57"/>
                    <a:pt x="186" y="66"/>
                  </a:cubicBezTo>
                  <a:cubicBezTo>
                    <a:pt x="242" y="75"/>
                    <a:pt x="307" y="94"/>
                    <a:pt x="372" y="103"/>
                  </a:cubicBezTo>
                  <a:cubicBezTo>
                    <a:pt x="457" y="116"/>
                    <a:pt x="547" y="129"/>
                    <a:pt x="639" y="129"/>
                  </a:cubicBezTo>
                  <a:cubicBezTo>
                    <a:pt x="677" y="129"/>
                    <a:pt x="715" y="127"/>
                    <a:pt x="753" y="122"/>
                  </a:cubicBezTo>
                  <a:cubicBezTo>
                    <a:pt x="632" y="75"/>
                    <a:pt x="511" y="47"/>
                    <a:pt x="381"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1"/>
            <p:cNvSpPr/>
            <p:nvPr/>
          </p:nvSpPr>
          <p:spPr>
            <a:xfrm>
              <a:off x="3889200" y="2313275"/>
              <a:ext cx="11625" cy="3750"/>
            </a:xfrm>
            <a:custGeom>
              <a:rect b="b" l="l" r="r" t="t"/>
              <a:pathLst>
                <a:path extrusionOk="0" h="150" w="465">
                  <a:moveTo>
                    <a:pt x="0" y="1"/>
                  </a:moveTo>
                  <a:cubicBezTo>
                    <a:pt x="65" y="47"/>
                    <a:pt x="140" y="75"/>
                    <a:pt x="223" y="103"/>
                  </a:cubicBezTo>
                  <a:cubicBezTo>
                    <a:pt x="298" y="121"/>
                    <a:pt x="381" y="149"/>
                    <a:pt x="465" y="149"/>
                  </a:cubicBezTo>
                  <a:cubicBezTo>
                    <a:pt x="390" y="103"/>
                    <a:pt x="316" y="66"/>
                    <a:pt x="242" y="47"/>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1"/>
            <p:cNvSpPr/>
            <p:nvPr/>
          </p:nvSpPr>
          <p:spPr>
            <a:xfrm>
              <a:off x="3947500" y="2335575"/>
              <a:ext cx="18125" cy="1650"/>
            </a:xfrm>
            <a:custGeom>
              <a:rect b="b" l="l" r="r" t="t"/>
              <a:pathLst>
                <a:path extrusionOk="0" h="66" w="725">
                  <a:moveTo>
                    <a:pt x="353" y="1"/>
                  </a:moveTo>
                  <a:cubicBezTo>
                    <a:pt x="288" y="1"/>
                    <a:pt x="232" y="10"/>
                    <a:pt x="177" y="10"/>
                  </a:cubicBezTo>
                  <a:cubicBezTo>
                    <a:pt x="121" y="10"/>
                    <a:pt x="56" y="19"/>
                    <a:pt x="0" y="19"/>
                  </a:cubicBezTo>
                  <a:cubicBezTo>
                    <a:pt x="47" y="56"/>
                    <a:pt x="121" y="56"/>
                    <a:pt x="177" y="66"/>
                  </a:cubicBezTo>
                  <a:lnTo>
                    <a:pt x="363" y="66"/>
                  </a:lnTo>
                  <a:cubicBezTo>
                    <a:pt x="493" y="66"/>
                    <a:pt x="604" y="47"/>
                    <a:pt x="725" y="10"/>
                  </a:cubicBezTo>
                  <a:cubicBezTo>
                    <a:pt x="595" y="1"/>
                    <a:pt x="474"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1"/>
            <p:cNvSpPr/>
            <p:nvPr/>
          </p:nvSpPr>
          <p:spPr>
            <a:xfrm>
              <a:off x="3941225" y="2333025"/>
              <a:ext cx="12100" cy="1650"/>
            </a:xfrm>
            <a:custGeom>
              <a:rect b="b" l="l" r="r" t="t"/>
              <a:pathLst>
                <a:path extrusionOk="0" h="66" w="484">
                  <a:moveTo>
                    <a:pt x="242" y="0"/>
                  </a:moveTo>
                  <a:cubicBezTo>
                    <a:pt x="158" y="0"/>
                    <a:pt x="75" y="10"/>
                    <a:pt x="0" y="10"/>
                  </a:cubicBezTo>
                  <a:cubicBezTo>
                    <a:pt x="28" y="28"/>
                    <a:pt x="65" y="47"/>
                    <a:pt x="112" y="56"/>
                  </a:cubicBezTo>
                  <a:cubicBezTo>
                    <a:pt x="158" y="65"/>
                    <a:pt x="195" y="65"/>
                    <a:pt x="242" y="65"/>
                  </a:cubicBezTo>
                  <a:cubicBezTo>
                    <a:pt x="288" y="65"/>
                    <a:pt x="316" y="65"/>
                    <a:pt x="363" y="56"/>
                  </a:cubicBezTo>
                  <a:cubicBezTo>
                    <a:pt x="400" y="47"/>
                    <a:pt x="446" y="28"/>
                    <a:pt x="483" y="10"/>
                  </a:cubicBezTo>
                  <a:cubicBezTo>
                    <a:pt x="391" y="0"/>
                    <a:pt x="307"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1"/>
            <p:cNvSpPr/>
            <p:nvPr/>
          </p:nvSpPr>
          <p:spPr>
            <a:xfrm>
              <a:off x="3960025" y="2331150"/>
              <a:ext cx="7000" cy="1850"/>
            </a:xfrm>
            <a:custGeom>
              <a:rect b="b" l="l" r="r" t="t"/>
              <a:pathLst>
                <a:path extrusionOk="0" h="74" w="280">
                  <a:moveTo>
                    <a:pt x="280" y="1"/>
                  </a:moveTo>
                  <a:cubicBezTo>
                    <a:pt x="224" y="1"/>
                    <a:pt x="177" y="1"/>
                    <a:pt x="140" y="10"/>
                  </a:cubicBezTo>
                  <a:cubicBezTo>
                    <a:pt x="112" y="10"/>
                    <a:pt x="94" y="10"/>
                    <a:pt x="66" y="29"/>
                  </a:cubicBezTo>
                  <a:cubicBezTo>
                    <a:pt x="47" y="29"/>
                    <a:pt x="19" y="38"/>
                    <a:pt x="1" y="47"/>
                  </a:cubicBezTo>
                  <a:cubicBezTo>
                    <a:pt x="34" y="61"/>
                    <a:pt x="71" y="74"/>
                    <a:pt x="107" y="74"/>
                  </a:cubicBezTo>
                  <a:cubicBezTo>
                    <a:pt x="122" y="74"/>
                    <a:pt x="136" y="71"/>
                    <a:pt x="150" y="66"/>
                  </a:cubicBezTo>
                  <a:cubicBezTo>
                    <a:pt x="168" y="66"/>
                    <a:pt x="196" y="57"/>
                    <a:pt x="224" y="47"/>
                  </a:cubicBezTo>
                  <a:cubicBezTo>
                    <a:pt x="242" y="38"/>
                    <a:pt x="270"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1"/>
            <p:cNvSpPr/>
            <p:nvPr/>
          </p:nvSpPr>
          <p:spPr>
            <a:xfrm>
              <a:off x="3934475" y="2366000"/>
              <a:ext cx="15600" cy="5100"/>
            </a:xfrm>
            <a:custGeom>
              <a:rect b="b" l="l" r="r" t="t"/>
              <a:pathLst>
                <a:path extrusionOk="0" h="204" w="624">
                  <a:moveTo>
                    <a:pt x="623" y="1"/>
                  </a:moveTo>
                  <a:cubicBezTo>
                    <a:pt x="549" y="84"/>
                    <a:pt x="438" y="131"/>
                    <a:pt x="326" y="131"/>
                  </a:cubicBezTo>
                  <a:cubicBezTo>
                    <a:pt x="311" y="134"/>
                    <a:pt x="294" y="135"/>
                    <a:pt x="277" y="135"/>
                  </a:cubicBezTo>
                  <a:cubicBezTo>
                    <a:pt x="241" y="135"/>
                    <a:pt x="202" y="131"/>
                    <a:pt x="159" y="131"/>
                  </a:cubicBezTo>
                  <a:cubicBezTo>
                    <a:pt x="140" y="131"/>
                    <a:pt x="103" y="121"/>
                    <a:pt x="85" y="121"/>
                  </a:cubicBezTo>
                  <a:cubicBezTo>
                    <a:pt x="57" y="121"/>
                    <a:pt x="29" y="103"/>
                    <a:pt x="1" y="103"/>
                  </a:cubicBezTo>
                  <a:cubicBezTo>
                    <a:pt x="19" y="131"/>
                    <a:pt x="57" y="140"/>
                    <a:pt x="85" y="149"/>
                  </a:cubicBezTo>
                  <a:cubicBezTo>
                    <a:pt x="103" y="159"/>
                    <a:pt x="140" y="177"/>
                    <a:pt x="159" y="186"/>
                  </a:cubicBezTo>
                  <a:cubicBezTo>
                    <a:pt x="204" y="193"/>
                    <a:pt x="249" y="204"/>
                    <a:pt x="290" y="204"/>
                  </a:cubicBezTo>
                  <a:cubicBezTo>
                    <a:pt x="309" y="204"/>
                    <a:pt x="327" y="201"/>
                    <a:pt x="345" y="196"/>
                  </a:cubicBezTo>
                  <a:cubicBezTo>
                    <a:pt x="400" y="196"/>
                    <a:pt x="475" y="177"/>
                    <a:pt x="521" y="140"/>
                  </a:cubicBezTo>
                  <a:cubicBezTo>
                    <a:pt x="568" y="103"/>
                    <a:pt x="614"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1"/>
            <p:cNvSpPr/>
            <p:nvPr/>
          </p:nvSpPr>
          <p:spPr>
            <a:xfrm>
              <a:off x="3925650" y="2362275"/>
              <a:ext cx="14900" cy="5150"/>
            </a:xfrm>
            <a:custGeom>
              <a:rect b="b" l="l" r="r" t="t"/>
              <a:pathLst>
                <a:path extrusionOk="0" h="206" w="596">
                  <a:moveTo>
                    <a:pt x="1" y="1"/>
                  </a:moveTo>
                  <a:lnTo>
                    <a:pt x="1" y="1"/>
                  </a:lnTo>
                  <a:cubicBezTo>
                    <a:pt x="38" y="47"/>
                    <a:pt x="84" y="85"/>
                    <a:pt x="131" y="103"/>
                  </a:cubicBezTo>
                  <a:cubicBezTo>
                    <a:pt x="177" y="131"/>
                    <a:pt x="233" y="150"/>
                    <a:pt x="280" y="159"/>
                  </a:cubicBezTo>
                  <a:cubicBezTo>
                    <a:pt x="372" y="196"/>
                    <a:pt x="493" y="205"/>
                    <a:pt x="595" y="205"/>
                  </a:cubicBezTo>
                  <a:cubicBezTo>
                    <a:pt x="549" y="187"/>
                    <a:pt x="493" y="159"/>
                    <a:pt x="456" y="150"/>
                  </a:cubicBezTo>
                  <a:cubicBezTo>
                    <a:pt x="410" y="140"/>
                    <a:pt x="354" y="112"/>
                    <a:pt x="307" y="103"/>
                  </a:cubicBezTo>
                  <a:lnTo>
                    <a:pt x="159" y="57"/>
                  </a:lnTo>
                  <a:cubicBezTo>
                    <a:pt x="9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1"/>
            <p:cNvSpPr/>
            <p:nvPr/>
          </p:nvSpPr>
          <p:spPr>
            <a:xfrm>
              <a:off x="3917075" y="2361600"/>
              <a:ext cx="11850" cy="7450"/>
            </a:xfrm>
            <a:custGeom>
              <a:rect b="b" l="l" r="r" t="t"/>
              <a:pathLst>
                <a:path extrusionOk="0" h="298" w="474">
                  <a:moveTo>
                    <a:pt x="0" y="0"/>
                  </a:moveTo>
                  <a:cubicBezTo>
                    <a:pt x="19" y="47"/>
                    <a:pt x="56" y="84"/>
                    <a:pt x="93" y="121"/>
                  </a:cubicBezTo>
                  <a:cubicBezTo>
                    <a:pt x="130" y="158"/>
                    <a:pt x="158" y="177"/>
                    <a:pt x="204" y="204"/>
                  </a:cubicBezTo>
                  <a:cubicBezTo>
                    <a:pt x="242" y="223"/>
                    <a:pt x="288" y="242"/>
                    <a:pt x="335" y="260"/>
                  </a:cubicBezTo>
                  <a:cubicBezTo>
                    <a:pt x="381" y="270"/>
                    <a:pt x="427" y="297"/>
                    <a:pt x="474" y="297"/>
                  </a:cubicBezTo>
                  <a:cubicBezTo>
                    <a:pt x="400" y="232"/>
                    <a:pt x="325" y="186"/>
                    <a:pt x="242" y="139"/>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1"/>
            <p:cNvSpPr/>
            <p:nvPr/>
          </p:nvSpPr>
          <p:spPr>
            <a:xfrm>
              <a:off x="3931700" y="2362050"/>
              <a:ext cx="9775" cy="2825"/>
            </a:xfrm>
            <a:custGeom>
              <a:rect b="b" l="l" r="r" t="t"/>
              <a:pathLst>
                <a:path extrusionOk="0" h="113" w="391">
                  <a:moveTo>
                    <a:pt x="0" y="1"/>
                  </a:moveTo>
                  <a:lnTo>
                    <a:pt x="0" y="1"/>
                  </a:lnTo>
                  <a:cubicBezTo>
                    <a:pt x="47" y="56"/>
                    <a:pt x="112" y="75"/>
                    <a:pt x="177" y="103"/>
                  </a:cubicBezTo>
                  <a:cubicBezTo>
                    <a:pt x="214" y="112"/>
                    <a:pt x="251" y="112"/>
                    <a:pt x="279" y="112"/>
                  </a:cubicBezTo>
                  <a:cubicBezTo>
                    <a:pt x="316" y="112"/>
                    <a:pt x="353" y="103"/>
                    <a:pt x="391" y="94"/>
                  </a:cubicBezTo>
                  <a:cubicBezTo>
                    <a:pt x="316" y="66"/>
                    <a:pt x="261" y="56"/>
                    <a:pt x="205" y="29"/>
                  </a:cubicBezTo>
                  <a:cubicBezTo>
                    <a:pt x="130" y="19"/>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1"/>
            <p:cNvSpPr/>
            <p:nvPr/>
          </p:nvSpPr>
          <p:spPr>
            <a:xfrm>
              <a:off x="3876425" y="2316075"/>
              <a:ext cx="6525" cy="13025"/>
            </a:xfrm>
            <a:custGeom>
              <a:rect b="b" l="l" r="r" t="t"/>
              <a:pathLst>
                <a:path extrusionOk="0" h="521" w="261">
                  <a:moveTo>
                    <a:pt x="0" y="0"/>
                  </a:moveTo>
                  <a:cubicBezTo>
                    <a:pt x="0" y="56"/>
                    <a:pt x="0" y="102"/>
                    <a:pt x="9" y="149"/>
                  </a:cubicBezTo>
                  <a:cubicBezTo>
                    <a:pt x="28" y="195"/>
                    <a:pt x="47" y="242"/>
                    <a:pt x="65" y="288"/>
                  </a:cubicBezTo>
                  <a:cubicBezTo>
                    <a:pt x="112" y="381"/>
                    <a:pt x="167" y="465"/>
                    <a:pt x="260" y="520"/>
                  </a:cubicBezTo>
                  <a:cubicBezTo>
                    <a:pt x="223" y="427"/>
                    <a:pt x="186" y="353"/>
                    <a:pt x="140" y="260"/>
                  </a:cubicBezTo>
                  <a:cubicBezTo>
                    <a:pt x="93" y="17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1"/>
            <p:cNvSpPr/>
            <p:nvPr/>
          </p:nvSpPr>
          <p:spPr>
            <a:xfrm>
              <a:off x="3881300" y="2319550"/>
              <a:ext cx="6050" cy="9550"/>
            </a:xfrm>
            <a:custGeom>
              <a:rect b="b" l="l" r="r" t="t"/>
              <a:pathLst>
                <a:path extrusionOk="0" h="382" w="242">
                  <a:moveTo>
                    <a:pt x="0" y="0"/>
                  </a:moveTo>
                  <a:cubicBezTo>
                    <a:pt x="0" y="38"/>
                    <a:pt x="10" y="84"/>
                    <a:pt x="10" y="131"/>
                  </a:cubicBezTo>
                  <a:cubicBezTo>
                    <a:pt x="19" y="158"/>
                    <a:pt x="47" y="196"/>
                    <a:pt x="65" y="233"/>
                  </a:cubicBezTo>
                  <a:cubicBezTo>
                    <a:pt x="121" y="288"/>
                    <a:pt x="177" y="354"/>
                    <a:pt x="242" y="381"/>
                  </a:cubicBezTo>
                  <a:cubicBezTo>
                    <a:pt x="223" y="335"/>
                    <a:pt x="205" y="316"/>
                    <a:pt x="186" y="279"/>
                  </a:cubicBezTo>
                  <a:cubicBezTo>
                    <a:pt x="177" y="242"/>
                    <a:pt x="149" y="223"/>
                    <a:pt x="130" y="186"/>
                  </a:cubicBezTo>
                  <a:cubicBezTo>
                    <a:pt x="84" y="131"/>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1"/>
            <p:cNvSpPr/>
            <p:nvPr/>
          </p:nvSpPr>
          <p:spPr>
            <a:xfrm>
              <a:off x="3887100" y="2321650"/>
              <a:ext cx="10250" cy="5125"/>
            </a:xfrm>
            <a:custGeom>
              <a:rect b="b" l="l" r="r" t="t"/>
              <a:pathLst>
                <a:path extrusionOk="0" h="205" w="410">
                  <a:moveTo>
                    <a:pt x="1" y="0"/>
                  </a:moveTo>
                  <a:lnTo>
                    <a:pt x="1" y="0"/>
                  </a:lnTo>
                  <a:cubicBezTo>
                    <a:pt x="47" y="56"/>
                    <a:pt x="121" y="93"/>
                    <a:pt x="186" y="139"/>
                  </a:cubicBezTo>
                  <a:cubicBezTo>
                    <a:pt x="224" y="158"/>
                    <a:pt x="261" y="177"/>
                    <a:pt x="289" y="186"/>
                  </a:cubicBezTo>
                  <a:cubicBezTo>
                    <a:pt x="326" y="195"/>
                    <a:pt x="363" y="204"/>
                    <a:pt x="409" y="204"/>
                  </a:cubicBezTo>
                  <a:cubicBezTo>
                    <a:pt x="354" y="158"/>
                    <a:pt x="289" y="112"/>
                    <a:pt x="224" y="84"/>
                  </a:cubicBezTo>
                  <a:cubicBezTo>
                    <a:pt x="149" y="47"/>
                    <a:pt x="8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1"/>
            <p:cNvSpPr/>
            <p:nvPr/>
          </p:nvSpPr>
          <p:spPr>
            <a:xfrm>
              <a:off x="3889650" y="2327450"/>
              <a:ext cx="7475" cy="6750"/>
            </a:xfrm>
            <a:custGeom>
              <a:rect b="b" l="l" r="r" t="t"/>
              <a:pathLst>
                <a:path extrusionOk="0" h="270" w="299">
                  <a:moveTo>
                    <a:pt x="1" y="0"/>
                  </a:moveTo>
                  <a:lnTo>
                    <a:pt x="1" y="0"/>
                  </a:lnTo>
                  <a:cubicBezTo>
                    <a:pt x="29" y="65"/>
                    <a:pt x="75" y="112"/>
                    <a:pt x="122" y="158"/>
                  </a:cubicBezTo>
                  <a:cubicBezTo>
                    <a:pt x="177" y="205"/>
                    <a:pt x="224" y="242"/>
                    <a:pt x="298" y="270"/>
                  </a:cubicBezTo>
                  <a:cubicBezTo>
                    <a:pt x="270" y="195"/>
                    <a:pt x="224" y="149"/>
                    <a:pt x="177" y="103"/>
                  </a:cubicBezTo>
                  <a:cubicBezTo>
                    <a:pt x="122"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1"/>
            <p:cNvSpPr/>
            <p:nvPr/>
          </p:nvSpPr>
          <p:spPr>
            <a:xfrm>
              <a:off x="3886175" y="2333250"/>
              <a:ext cx="9325" cy="9075"/>
            </a:xfrm>
            <a:custGeom>
              <a:rect b="b" l="l" r="r" t="t"/>
              <a:pathLst>
                <a:path extrusionOk="0" h="363" w="373">
                  <a:moveTo>
                    <a:pt x="0" y="1"/>
                  </a:moveTo>
                  <a:cubicBezTo>
                    <a:pt x="47" y="84"/>
                    <a:pt x="93" y="149"/>
                    <a:pt x="168" y="205"/>
                  </a:cubicBezTo>
                  <a:cubicBezTo>
                    <a:pt x="223" y="270"/>
                    <a:pt x="298" y="326"/>
                    <a:pt x="372" y="363"/>
                  </a:cubicBezTo>
                  <a:cubicBezTo>
                    <a:pt x="326" y="279"/>
                    <a:pt x="270" y="205"/>
                    <a:pt x="214" y="149"/>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1"/>
            <p:cNvSpPr/>
            <p:nvPr/>
          </p:nvSpPr>
          <p:spPr>
            <a:xfrm>
              <a:off x="3946100" y="2279975"/>
              <a:ext cx="15825" cy="4750"/>
            </a:xfrm>
            <a:custGeom>
              <a:rect b="b" l="l" r="r" t="t"/>
              <a:pathLst>
                <a:path extrusionOk="0" h="190" w="633">
                  <a:moveTo>
                    <a:pt x="158" y="0"/>
                  </a:moveTo>
                  <a:cubicBezTo>
                    <a:pt x="103" y="0"/>
                    <a:pt x="49" y="10"/>
                    <a:pt x="0" y="32"/>
                  </a:cubicBezTo>
                  <a:cubicBezTo>
                    <a:pt x="56" y="32"/>
                    <a:pt x="103" y="41"/>
                    <a:pt x="158" y="50"/>
                  </a:cubicBezTo>
                  <a:cubicBezTo>
                    <a:pt x="214" y="60"/>
                    <a:pt x="279" y="78"/>
                    <a:pt x="326" y="88"/>
                  </a:cubicBezTo>
                  <a:lnTo>
                    <a:pt x="632" y="190"/>
                  </a:lnTo>
                  <a:cubicBezTo>
                    <a:pt x="604" y="143"/>
                    <a:pt x="549" y="125"/>
                    <a:pt x="493" y="97"/>
                  </a:cubicBezTo>
                  <a:cubicBezTo>
                    <a:pt x="437" y="60"/>
                    <a:pt x="391" y="41"/>
                    <a:pt x="335" y="32"/>
                  </a:cubicBezTo>
                  <a:cubicBezTo>
                    <a:pt x="281" y="12"/>
                    <a:pt x="219"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1"/>
            <p:cNvSpPr/>
            <p:nvPr/>
          </p:nvSpPr>
          <p:spPr>
            <a:xfrm>
              <a:off x="3941450" y="2282300"/>
              <a:ext cx="13975" cy="2675"/>
            </a:xfrm>
            <a:custGeom>
              <a:rect b="b" l="l" r="r" t="t"/>
              <a:pathLst>
                <a:path extrusionOk="0" h="107" w="559">
                  <a:moveTo>
                    <a:pt x="225" y="1"/>
                  </a:moveTo>
                  <a:cubicBezTo>
                    <a:pt x="150" y="1"/>
                    <a:pt x="73" y="14"/>
                    <a:pt x="1" y="50"/>
                  </a:cubicBezTo>
                  <a:lnTo>
                    <a:pt x="140" y="60"/>
                  </a:lnTo>
                  <a:cubicBezTo>
                    <a:pt x="186" y="60"/>
                    <a:pt x="233" y="60"/>
                    <a:pt x="279" y="78"/>
                  </a:cubicBezTo>
                  <a:cubicBezTo>
                    <a:pt x="372" y="88"/>
                    <a:pt x="465" y="106"/>
                    <a:pt x="558" y="106"/>
                  </a:cubicBezTo>
                  <a:cubicBezTo>
                    <a:pt x="521" y="88"/>
                    <a:pt x="474" y="60"/>
                    <a:pt x="428" y="41"/>
                  </a:cubicBezTo>
                  <a:lnTo>
                    <a:pt x="289" y="4"/>
                  </a:lnTo>
                  <a:cubicBezTo>
                    <a:pt x="268" y="2"/>
                    <a:pt x="246" y="1"/>
                    <a:pt x="2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1"/>
            <p:cNvSpPr/>
            <p:nvPr/>
          </p:nvSpPr>
          <p:spPr>
            <a:xfrm>
              <a:off x="3932175" y="2286575"/>
              <a:ext cx="15100" cy="1400"/>
            </a:xfrm>
            <a:custGeom>
              <a:rect b="b" l="l" r="r" t="t"/>
              <a:pathLst>
                <a:path extrusionOk="0" h="56" w="604">
                  <a:moveTo>
                    <a:pt x="297" y="0"/>
                  </a:moveTo>
                  <a:cubicBezTo>
                    <a:pt x="251" y="0"/>
                    <a:pt x="195" y="0"/>
                    <a:pt x="149" y="9"/>
                  </a:cubicBezTo>
                  <a:cubicBezTo>
                    <a:pt x="93" y="9"/>
                    <a:pt x="46" y="28"/>
                    <a:pt x="0" y="56"/>
                  </a:cubicBezTo>
                  <a:lnTo>
                    <a:pt x="297" y="56"/>
                  </a:lnTo>
                  <a:cubicBezTo>
                    <a:pt x="409" y="56"/>
                    <a:pt x="492" y="56"/>
                    <a:pt x="604" y="28"/>
                  </a:cubicBezTo>
                  <a:cubicBezTo>
                    <a:pt x="492" y="0"/>
                    <a:pt x="39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1"/>
            <p:cNvSpPr/>
            <p:nvPr/>
          </p:nvSpPr>
          <p:spPr>
            <a:xfrm>
              <a:off x="3920775" y="2282150"/>
              <a:ext cx="14900" cy="3750"/>
            </a:xfrm>
            <a:custGeom>
              <a:rect b="b" l="l" r="r" t="t"/>
              <a:pathLst>
                <a:path extrusionOk="0" h="150" w="596">
                  <a:moveTo>
                    <a:pt x="595" y="1"/>
                  </a:moveTo>
                  <a:cubicBezTo>
                    <a:pt x="484" y="1"/>
                    <a:pt x="382" y="10"/>
                    <a:pt x="289" y="19"/>
                  </a:cubicBezTo>
                  <a:cubicBezTo>
                    <a:pt x="233" y="38"/>
                    <a:pt x="187" y="47"/>
                    <a:pt x="140" y="66"/>
                  </a:cubicBezTo>
                  <a:cubicBezTo>
                    <a:pt x="94" y="94"/>
                    <a:pt x="38" y="112"/>
                    <a:pt x="1" y="149"/>
                  </a:cubicBezTo>
                  <a:lnTo>
                    <a:pt x="149" y="131"/>
                  </a:lnTo>
                  <a:cubicBezTo>
                    <a:pt x="196" y="112"/>
                    <a:pt x="252" y="103"/>
                    <a:pt x="307" y="94"/>
                  </a:cubicBezTo>
                  <a:cubicBezTo>
                    <a:pt x="400" y="66"/>
                    <a:pt x="502" y="47"/>
                    <a:pt x="5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1"/>
            <p:cNvSpPr/>
            <p:nvPr/>
          </p:nvSpPr>
          <p:spPr>
            <a:xfrm>
              <a:off x="3909400" y="2288350"/>
              <a:ext cx="15575" cy="2875"/>
            </a:xfrm>
            <a:custGeom>
              <a:rect b="b" l="l" r="r" t="t"/>
              <a:pathLst>
                <a:path extrusionOk="0" h="115" w="623">
                  <a:moveTo>
                    <a:pt x="437" y="1"/>
                  </a:moveTo>
                  <a:cubicBezTo>
                    <a:pt x="395" y="1"/>
                    <a:pt x="355" y="5"/>
                    <a:pt x="316" y="13"/>
                  </a:cubicBezTo>
                  <a:cubicBezTo>
                    <a:pt x="261" y="13"/>
                    <a:pt x="214" y="31"/>
                    <a:pt x="158" y="41"/>
                  </a:cubicBezTo>
                  <a:cubicBezTo>
                    <a:pt x="93" y="50"/>
                    <a:pt x="38" y="78"/>
                    <a:pt x="1" y="115"/>
                  </a:cubicBezTo>
                  <a:cubicBezTo>
                    <a:pt x="47" y="96"/>
                    <a:pt x="103" y="87"/>
                    <a:pt x="158" y="87"/>
                  </a:cubicBezTo>
                  <a:lnTo>
                    <a:pt x="307" y="78"/>
                  </a:lnTo>
                  <a:cubicBezTo>
                    <a:pt x="409" y="69"/>
                    <a:pt x="511" y="50"/>
                    <a:pt x="623" y="31"/>
                  </a:cubicBezTo>
                  <a:cubicBezTo>
                    <a:pt x="558" y="10"/>
                    <a:pt x="496" y="1"/>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1"/>
            <p:cNvSpPr/>
            <p:nvPr/>
          </p:nvSpPr>
          <p:spPr>
            <a:xfrm>
              <a:off x="3940050" y="2318000"/>
              <a:ext cx="6550" cy="2125"/>
            </a:xfrm>
            <a:custGeom>
              <a:rect b="b" l="l" r="r" t="t"/>
              <a:pathLst>
                <a:path extrusionOk="0" h="85" w="262">
                  <a:moveTo>
                    <a:pt x="83" y="1"/>
                  </a:moveTo>
                  <a:cubicBezTo>
                    <a:pt x="55" y="1"/>
                    <a:pt x="28" y="5"/>
                    <a:pt x="1" y="16"/>
                  </a:cubicBezTo>
                  <a:cubicBezTo>
                    <a:pt x="29" y="53"/>
                    <a:pt x="75" y="62"/>
                    <a:pt x="122" y="72"/>
                  </a:cubicBezTo>
                  <a:cubicBezTo>
                    <a:pt x="143" y="80"/>
                    <a:pt x="163" y="85"/>
                    <a:pt x="184" y="85"/>
                  </a:cubicBezTo>
                  <a:cubicBezTo>
                    <a:pt x="210" y="85"/>
                    <a:pt x="235" y="78"/>
                    <a:pt x="261" y="62"/>
                  </a:cubicBezTo>
                  <a:cubicBezTo>
                    <a:pt x="233" y="25"/>
                    <a:pt x="177" y="16"/>
                    <a:pt x="140" y="7"/>
                  </a:cubicBezTo>
                  <a:cubicBezTo>
                    <a:pt x="121" y="3"/>
                    <a:pt x="102" y="1"/>
                    <a:pt x="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1"/>
            <p:cNvSpPr/>
            <p:nvPr/>
          </p:nvSpPr>
          <p:spPr>
            <a:xfrm>
              <a:off x="3944950" y="2321650"/>
              <a:ext cx="6975" cy="1650"/>
            </a:xfrm>
            <a:custGeom>
              <a:rect b="b" l="l" r="r" t="t"/>
              <a:pathLst>
                <a:path extrusionOk="0" h="66" w="279">
                  <a:moveTo>
                    <a:pt x="139" y="0"/>
                  </a:moveTo>
                  <a:cubicBezTo>
                    <a:pt x="93" y="0"/>
                    <a:pt x="46" y="0"/>
                    <a:pt x="0" y="19"/>
                  </a:cubicBezTo>
                  <a:cubicBezTo>
                    <a:pt x="46" y="56"/>
                    <a:pt x="93" y="56"/>
                    <a:pt x="139" y="65"/>
                  </a:cubicBezTo>
                  <a:cubicBezTo>
                    <a:pt x="186" y="65"/>
                    <a:pt x="232" y="65"/>
                    <a:pt x="279" y="47"/>
                  </a:cubicBezTo>
                  <a:cubicBezTo>
                    <a:pt x="232" y="19"/>
                    <a:pt x="186" y="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1"/>
            <p:cNvSpPr/>
            <p:nvPr/>
          </p:nvSpPr>
          <p:spPr>
            <a:xfrm>
              <a:off x="3893850" y="2292750"/>
              <a:ext cx="9775" cy="3375"/>
            </a:xfrm>
            <a:custGeom>
              <a:rect b="b" l="l" r="r" t="t"/>
              <a:pathLst>
                <a:path extrusionOk="0" h="135" w="391">
                  <a:moveTo>
                    <a:pt x="335" y="1"/>
                  </a:moveTo>
                  <a:cubicBezTo>
                    <a:pt x="280" y="1"/>
                    <a:pt x="228" y="11"/>
                    <a:pt x="186" y="32"/>
                  </a:cubicBezTo>
                  <a:cubicBezTo>
                    <a:pt x="158" y="32"/>
                    <a:pt x="130" y="50"/>
                    <a:pt x="93" y="60"/>
                  </a:cubicBezTo>
                  <a:cubicBezTo>
                    <a:pt x="56" y="88"/>
                    <a:pt x="19" y="106"/>
                    <a:pt x="0" y="134"/>
                  </a:cubicBezTo>
                  <a:cubicBezTo>
                    <a:pt x="84" y="134"/>
                    <a:pt x="139" y="125"/>
                    <a:pt x="204" y="97"/>
                  </a:cubicBezTo>
                  <a:cubicBezTo>
                    <a:pt x="269" y="78"/>
                    <a:pt x="334" y="50"/>
                    <a:pt x="390" y="4"/>
                  </a:cubicBezTo>
                  <a:cubicBezTo>
                    <a:pt x="372" y="2"/>
                    <a:pt x="353" y="1"/>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1"/>
            <p:cNvSpPr/>
            <p:nvPr/>
          </p:nvSpPr>
          <p:spPr>
            <a:xfrm>
              <a:off x="3275300" y="2085100"/>
              <a:ext cx="102000" cy="103300"/>
            </a:xfrm>
            <a:custGeom>
              <a:rect b="b" l="l" r="r" t="t"/>
              <a:pathLst>
                <a:path extrusionOk="0" h="4132" w="4080">
                  <a:moveTo>
                    <a:pt x="2862" y="1"/>
                  </a:moveTo>
                  <a:cubicBezTo>
                    <a:pt x="2731" y="1"/>
                    <a:pt x="2602" y="39"/>
                    <a:pt x="2500" y="125"/>
                  </a:cubicBezTo>
                  <a:cubicBezTo>
                    <a:pt x="2258" y="329"/>
                    <a:pt x="2267" y="692"/>
                    <a:pt x="2295" y="1007"/>
                  </a:cubicBezTo>
                  <a:cubicBezTo>
                    <a:pt x="2147" y="822"/>
                    <a:pt x="1989" y="626"/>
                    <a:pt x="1775" y="515"/>
                  </a:cubicBezTo>
                  <a:cubicBezTo>
                    <a:pt x="1686" y="473"/>
                    <a:pt x="1586" y="449"/>
                    <a:pt x="1488" y="449"/>
                  </a:cubicBezTo>
                  <a:cubicBezTo>
                    <a:pt x="1349" y="449"/>
                    <a:pt x="1213" y="495"/>
                    <a:pt x="1115" y="599"/>
                  </a:cubicBezTo>
                  <a:cubicBezTo>
                    <a:pt x="957" y="784"/>
                    <a:pt x="985" y="1072"/>
                    <a:pt x="1106" y="1305"/>
                  </a:cubicBezTo>
                  <a:cubicBezTo>
                    <a:pt x="1218" y="1537"/>
                    <a:pt x="1385" y="1741"/>
                    <a:pt x="1468" y="1974"/>
                  </a:cubicBezTo>
                  <a:cubicBezTo>
                    <a:pt x="1245" y="1853"/>
                    <a:pt x="1032" y="1741"/>
                    <a:pt x="790" y="1714"/>
                  </a:cubicBezTo>
                  <a:cubicBezTo>
                    <a:pt x="771" y="1712"/>
                    <a:pt x="753" y="1711"/>
                    <a:pt x="734" y="1711"/>
                  </a:cubicBezTo>
                  <a:cubicBezTo>
                    <a:pt x="508" y="1711"/>
                    <a:pt x="271" y="1813"/>
                    <a:pt x="177" y="2002"/>
                  </a:cubicBezTo>
                  <a:cubicBezTo>
                    <a:pt x="0" y="2345"/>
                    <a:pt x="316" y="2736"/>
                    <a:pt x="614" y="2968"/>
                  </a:cubicBezTo>
                  <a:cubicBezTo>
                    <a:pt x="1375" y="3562"/>
                    <a:pt x="2277" y="3953"/>
                    <a:pt x="3224" y="4120"/>
                  </a:cubicBezTo>
                  <a:cubicBezTo>
                    <a:pt x="3253" y="4128"/>
                    <a:pt x="3281" y="4131"/>
                    <a:pt x="3308" y="4131"/>
                  </a:cubicBezTo>
                  <a:cubicBezTo>
                    <a:pt x="3568" y="4131"/>
                    <a:pt x="3741" y="3791"/>
                    <a:pt x="3800" y="3572"/>
                  </a:cubicBezTo>
                  <a:cubicBezTo>
                    <a:pt x="4033" y="2680"/>
                    <a:pt x="4079" y="1723"/>
                    <a:pt x="3763" y="859"/>
                  </a:cubicBezTo>
                  <a:cubicBezTo>
                    <a:pt x="3670" y="589"/>
                    <a:pt x="3531" y="320"/>
                    <a:pt x="3299" y="143"/>
                  </a:cubicBezTo>
                  <a:cubicBezTo>
                    <a:pt x="3173" y="53"/>
                    <a:pt x="3016" y="1"/>
                    <a:pt x="28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1"/>
            <p:cNvSpPr/>
            <p:nvPr/>
          </p:nvSpPr>
          <p:spPr>
            <a:xfrm>
              <a:off x="3277400" y="2084100"/>
              <a:ext cx="98500" cy="103925"/>
            </a:xfrm>
            <a:custGeom>
              <a:rect b="b" l="l" r="r" t="t"/>
              <a:pathLst>
                <a:path extrusionOk="0" h="4157" w="3940">
                  <a:moveTo>
                    <a:pt x="2772" y="0"/>
                  </a:moveTo>
                  <a:cubicBezTo>
                    <a:pt x="2718" y="0"/>
                    <a:pt x="2663" y="6"/>
                    <a:pt x="2611" y="16"/>
                  </a:cubicBezTo>
                  <a:cubicBezTo>
                    <a:pt x="2471" y="44"/>
                    <a:pt x="2351" y="128"/>
                    <a:pt x="2267" y="258"/>
                  </a:cubicBezTo>
                  <a:cubicBezTo>
                    <a:pt x="2183" y="388"/>
                    <a:pt x="2146" y="527"/>
                    <a:pt x="2137" y="648"/>
                  </a:cubicBezTo>
                  <a:cubicBezTo>
                    <a:pt x="2128" y="722"/>
                    <a:pt x="2128" y="778"/>
                    <a:pt x="2128" y="852"/>
                  </a:cubicBezTo>
                  <a:cubicBezTo>
                    <a:pt x="2090" y="806"/>
                    <a:pt x="2053" y="769"/>
                    <a:pt x="2007" y="722"/>
                  </a:cubicBezTo>
                  <a:cubicBezTo>
                    <a:pt x="1914" y="629"/>
                    <a:pt x="1821" y="546"/>
                    <a:pt x="1700" y="490"/>
                  </a:cubicBezTo>
                  <a:cubicBezTo>
                    <a:pt x="1599" y="435"/>
                    <a:pt x="1484" y="413"/>
                    <a:pt x="1367" y="413"/>
                  </a:cubicBezTo>
                  <a:cubicBezTo>
                    <a:pt x="1345" y="413"/>
                    <a:pt x="1323" y="414"/>
                    <a:pt x="1301" y="416"/>
                  </a:cubicBezTo>
                  <a:cubicBezTo>
                    <a:pt x="1161" y="425"/>
                    <a:pt x="1022" y="499"/>
                    <a:pt x="938" y="611"/>
                  </a:cubicBezTo>
                  <a:cubicBezTo>
                    <a:pt x="864" y="732"/>
                    <a:pt x="836" y="880"/>
                    <a:pt x="846" y="1010"/>
                  </a:cubicBezTo>
                  <a:cubicBezTo>
                    <a:pt x="864" y="1140"/>
                    <a:pt x="911" y="1261"/>
                    <a:pt x="966" y="1382"/>
                  </a:cubicBezTo>
                  <a:cubicBezTo>
                    <a:pt x="1059" y="1558"/>
                    <a:pt x="1171" y="1707"/>
                    <a:pt x="1254" y="1856"/>
                  </a:cubicBezTo>
                  <a:cubicBezTo>
                    <a:pt x="1106" y="1772"/>
                    <a:pt x="929" y="1707"/>
                    <a:pt x="753" y="1679"/>
                  </a:cubicBezTo>
                  <a:cubicBezTo>
                    <a:pt x="726" y="1677"/>
                    <a:pt x="699" y="1676"/>
                    <a:pt x="671" y="1676"/>
                  </a:cubicBezTo>
                  <a:cubicBezTo>
                    <a:pt x="581" y="1676"/>
                    <a:pt x="485" y="1688"/>
                    <a:pt x="400" y="1716"/>
                  </a:cubicBezTo>
                  <a:cubicBezTo>
                    <a:pt x="279" y="1754"/>
                    <a:pt x="177" y="1819"/>
                    <a:pt x="102" y="1930"/>
                  </a:cubicBezTo>
                  <a:cubicBezTo>
                    <a:pt x="37" y="2032"/>
                    <a:pt x="0" y="2162"/>
                    <a:pt x="9" y="2274"/>
                  </a:cubicBezTo>
                  <a:cubicBezTo>
                    <a:pt x="28" y="2395"/>
                    <a:pt x="84" y="2506"/>
                    <a:pt x="139" y="2599"/>
                  </a:cubicBezTo>
                  <a:cubicBezTo>
                    <a:pt x="269" y="2794"/>
                    <a:pt x="455" y="2952"/>
                    <a:pt x="641" y="3073"/>
                  </a:cubicBezTo>
                  <a:cubicBezTo>
                    <a:pt x="1013" y="3342"/>
                    <a:pt x="1422" y="3565"/>
                    <a:pt x="1840" y="3742"/>
                  </a:cubicBezTo>
                  <a:cubicBezTo>
                    <a:pt x="2258" y="3909"/>
                    <a:pt x="2694" y="4039"/>
                    <a:pt x="3150" y="4123"/>
                  </a:cubicBezTo>
                  <a:cubicBezTo>
                    <a:pt x="2694" y="4039"/>
                    <a:pt x="2267" y="3909"/>
                    <a:pt x="1849" y="3732"/>
                  </a:cubicBezTo>
                  <a:cubicBezTo>
                    <a:pt x="1431" y="3537"/>
                    <a:pt x="1031" y="3305"/>
                    <a:pt x="678" y="3045"/>
                  </a:cubicBezTo>
                  <a:cubicBezTo>
                    <a:pt x="492" y="2906"/>
                    <a:pt x="325" y="2757"/>
                    <a:pt x="214" y="2571"/>
                  </a:cubicBezTo>
                  <a:cubicBezTo>
                    <a:pt x="149" y="2478"/>
                    <a:pt x="102" y="2367"/>
                    <a:pt x="102" y="2265"/>
                  </a:cubicBezTo>
                  <a:cubicBezTo>
                    <a:pt x="93" y="2162"/>
                    <a:pt x="130" y="2051"/>
                    <a:pt x="186" y="1977"/>
                  </a:cubicBezTo>
                  <a:cubicBezTo>
                    <a:pt x="242" y="1893"/>
                    <a:pt x="353" y="1837"/>
                    <a:pt x="446" y="1800"/>
                  </a:cubicBezTo>
                  <a:cubicBezTo>
                    <a:pt x="506" y="1778"/>
                    <a:pt x="566" y="1769"/>
                    <a:pt x="626" y="1769"/>
                  </a:cubicBezTo>
                  <a:cubicBezTo>
                    <a:pt x="668" y="1769"/>
                    <a:pt x="710" y="1774"/>
                    <a:pt x="753" y="1781"/>
                  </a:cubicBezTo>
                  <a:cubicBezTo>
                    <a:pt x="966" y="1809"/>
                    <a:pt x="1161" y="1911"/>
                    <a:pt x="1357" y="2032"/>
                  </a:cubicBezTo>
                  <a:lnTo>
                    <a:pt x="1487" y="2107"/>
                  </a:lnTo>
                  <a:lnTo>
                    <a:pt x="1440" y="1967"/>
                  </a:lnTo>
                  <a:cubicBezTo>
                    <a:pt x="1357" y="1716"/>
                    <a:pt x="1199" y="1521"/>
                    <a:pt x="1096" y="1317"/>
                  </a:cubicBezTo>
                  <a:cubicBezTo>
                    <a:pt x="1050" y="1205"/>
                    <a:pt x="1013" y="1103"/>
                    <a:pt x="1003" y="982"/>
                  </a:cubicBezTo>
                  <a:cubicBezTo>
                    <a:pt x="985" y="880"/>
                    <a:pt x="1013" y="769"/>
                    <a:pt x="1068" y="685"/>
                  </a:cubicBezTo>
                  <a:cubicBezTo>
                    <a:pt x="1124" y="601"/>
                    <a:pt x="1236" y="555"/>
                    <a:pt x="1338" y="546"/>
                  </a:cubicBezTo>
                  <a:cubicBezTo>
                    <a:pt x="1355" y="544"/>
                    <a:pt x="1373" y="543"/>
                    <a:pt x="1390" y="543"/>
                  </a:cubicBezTo>
                  <a:cubicBezTo>
                    <a:pt x="1480" y="543"/>
                    <a:pt x="1576" y="563"/>
                    <a:pt x="1654" y="601"/>
                  </a:cubicBezTo>
                  <a:cubicBezTo>
                    <a:pt x="1849" y="694"/>
                    <a:pt x="2007" y="889"/>
                    <a:pt x="2146" y="1085"/>
                  </a:cubicBezTo>
                  <a:lnTo>
                    <a:pt x="2286" y="1252"/>
                  </a:lnTo>
                  <a:lnTo>
                    <a:pt x="2267" y="1038"/>
                  </a:lnTo>
                  <a:cubicBezTo>
                    <a:pt x="2258" y="908"/>
                    <a:pt x="2239" y="778"/>
                    <a:pt x="2258" y="648"/>
                  </a:cubicBezTo>
                  <a:cubicBezTo>
                    <a:pt x="2267" y="518"/>
                    <a:pt x="2286" y="406"/>
                    <a:pt x="2360" y="304"/>
                  </a:cubicBezTo>
                  <a:cubicBezTo>
                    <a:pt x="2416" y="202"/>
                    <a:pt x="2518" y="128"/>
                    <a:pt x="2639" y="109"/>
                  </a:cubicBezTo>
                  <a:cubicBezTo>
                    <a:pt x="2688" y="93"/>
                    <a:pt x="2740" y="85"/>
                    <a:pt x="2794" y="85"/>
                  </a:cubicBezTo>
                  <a:cubicBezTo>
                    <a:pt x="2862" y="85"/>
                    <a:pt x="2933" y="97"/>
                    <a:pt x="3001" y="118"/>
                  </a:cubicBezTo>
                  <a:cubicBezTo>
                    <a:pt x="3112" y="156"/>
                    <a:pt x="3215" y="221"/>
                    <a:pt x="3308" y="313"/>
                  </a:cubicBezTo>
                  <a:cubicBezTo>
                    <a:pt x="3401" y="406"/>
                    <a:pt x="3475" y="509"/>
                    <a:pt x="3531" y="629"/>
                  </a:cubicBezTo>
                  <a:cubicBezTo>
                    <a:pt x="3586" y="741"/>
                    <a:pt x="3633" y="862"/>
                    <a:pt x="3679" y="992"/>
                  </a:cubicBezTo>
                  <a:cubicBezTo>
                    <a:pt x="3726" y="1103"/>
                    <a:pt x="3763" y="1233"/>
                    <a:pt x="3791" y="1363"/>
                  </a:cubicBezTo>
                  <a:cubicBezTo>
                    <a:pt x="3902" y="1874"/>
                    <a:pt x="3911" y="2395"/>
                    <a:pt x="3846" y="2915"/>
                  </a:cubicBezTo>
                  <a:cubicBezTo>
                    <a:pt x="3809" y="3175"/>
                    <a:pt x="3763" y="3426"/>
                    <a:pt x="3679" y="3686"/>
                  </a:cubicBezTo>
                  <a:cubicBezTo>
                    <a:pt x="3633" y="3807"/>
                    <a:pt x="3577" y="3928"/>
                    <a:pt x="3484" y="4020"/>
                  </a:cubicBezTo>
                  <a:cubicBezTo>
                    <a:pt x="3453" y="4052"/>
                    <a:pt x="3421" y="4084"/>
                    <a:pt x="3384" y="4106"/>
                  </a:cubicBezTo>
                  <a:lnTo>
                    <a:pt x="3384" y="4106"/>
                  </a:lnTo>
                  <a:cubicBezTo>
                    <a:pt x="3419" y="4087"/>
                    <a:pt x="3454" y="4060"/>
                    <a:pt x="3484" y="4030"/>
                  </a:cubicBezTo>
                  <a:cubicBezTo>
                    <a:pt x="3577" y="3937"/>
                    <a:pt x="3633" y="3807"/>
                    <a:pt x="3679" y="3695"/>
                  </a:cubicBezTo>
                  <a:cubicBezTo>
                    <a:pt x="3763" y="3435"/>
                    <a:pt x="3809" y="3184"/>
                    <a:pt x="3856" y="2924"/>
                  </a:cubicBezTo>
                  <a:cubicBezTo>
                    <a:pt x="3939" y="2404"/>
                    <a:pt x="3939" y="1874"/>
                    <a:pt x="3837" y="1363"/>
                  </a:cubicBezTo>
                  <a:cubicBezTo>
                    <a:pt x="3809" y="1233"/>
                    <a:pt x="3772" y="1103"/>
                    <a:pt x="3726" y="973"/>
                  </a:cubicBezTo>
                  <a:cubicBezTo>
                    <a:pt x="3698" y="852"/>
                    <a:pt x="3651" y="722"/>
                    <a:pt x="3586" y="601"/>
                  </a:cubicBezTo>
                  <a:cubicBezTo>
                    <a:pt x="3531" y="490"/>
                    <a:pt x="3456" y="369"/>
                    <a:pt x="3373" y="276"/>
                  </a:cubicBezTo>
                  <a:cubicBezTo>
                    <a:pt x="3280" y="174"/>
                    <a:pt x="3159" y="90"/>
                    <a:pt x="3029" y="44"/>
                  </a:cubicBezTo>
                  <a:cubicBezTo>
                    <a:pt x="2953" y="15"/>
                    <a:pt x="2863" y="0"/>
                    <a:pt x="2772" y="0"/>
                  </a:cubicBezTo>
                  <a:close/>
                  <a:moveTo>
                    <a:pt x="3384" y="4106"/>
                  </a:moveTo>
                  <a:cubicBezTo>
                    <a:pt x="3365" y="4117"/>
                    <a:pt x="3345" y="4126"/>
                    <a:pt x="3326" y="4132"/>
                  </a:cubicBezTo>
                  <a:cubicBezTo>
                    <a:pt x="3347" y="4126"/>
                    <a:pt x="3366" y="4117"/>
                    <a:pt x="3384" y="4106"/>
                  </a:cubicBezTo>
                  <a:close/>
                  <a:moveTo>
                    <a:pt x="3326" y="4132"/>
                  </a:moveTo>
                  <a:lnTo>
                    <a:pt x="3326" y="4132"/>
                  </a:lnTo>
                  <a:cubicBezTo>
                    <a:pt x="3280" y="4149"/>
                    <a:pt x="3238" y="4156"/>
                    <a:pt x="3197" y="4156"/>
                  </a:cubicBezTo>
                  <a:lnTo>
                    <a:pt x="3197" y="4156"/>
                  </a:lnTo>
                  <a:cubicBezTo>
                    <a:pt x="3173" y="4156"/>
                    <a:pt x="3148" y="4154"/>
                    <a:pt x="3122" y="4151"/>
                  </a:cubicBezTo>
                  <a:lnTo>
                    <a:pt x="3122" y="4151"/>
                  </a:lnTo>
                  <a:cubicBezTo>
                    <a:pt x="3146" y="4154"/>
                    <a:pt x="3169" y="4156"/>
                    <a:pt x="3194" y="4156"/>
                  </a:cubicBezTo>
                  <a:cubicBezTo>
                    <a:pt x="3195" y="4156"/>
                    <a:pt x="3196" y="4156"/>
                    <a:pt x="3197" y="4156"/>
                  </a:cubicBezTo>
                  <a:lnTo>
                    <a:pt x="3197" y="4156"/>
                  </a:lnTo>
                  <a:cubicBezTo>
                    <a:pt x="3198" y="4156"/>
                    <a:pt x="3199" y="4156"/>
                    <a:pt x="3200" y="4156"/>
                  </a:cubicBezTo>
                  <a:cubicBezTo>
                    <a:pt x="3244" y="4156"/>
                    <a:pt x="3285" y="4150"/>
                    <a:pt x="3326" y="41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1"/>
            <p:cNvSpPr/>
            <p:nvPr/>
          </p:nvSpPr>
          <p:spPr>
            <a:xfrm>
              <a:off x="3312000" y="2134425"/>
              <a:ext cx="49950" cy="52750"/>
            </a:xfrm>
            <a:custGeom>
              <a:rect b="b" l="l" r="r" t="t"/>
              <a:pathLst>
                <a:path extrusionOk="0" h="2110" w="1998">
                  <a:moveTo>
                    <a:pt x="0" y="1"/>
                  </a:moveTo>
                  <a:lnTo>
                    <a:pt x="0" y="1"/>
                  </a:lnTo>
                  <a:cubicBezTo>
                    <a:pt x="158" y="168"/>
                    <a:pt x="335" y="344"/>
                    <a:pt x="511" y="521"/>
                  </a:cubicBezTo>
                  <a:lnTo>
                    <a:pt x="1022" y="1041"/>
                  </a:lnTo>
                  <a:lnTo>
                    <a:pt x="1524" y="1562"/>
                  </a:lnTo>
                  <a:cubicBezTo>
                    <a:pt x="1598" y="1654"/>
                    <a:pt x="1682" y="1738"/>
                    <a:pt x="1766" y="1831"/>
                  </a:cubicBezTo>
                  <a:cubicBezTo>
                    <a:pt x="1840" y="1924"/>
                    <a:pt x="1924" y="2017"/>
                    <a:pt x="1998" y="2110"/>
                  </a:cubicBezTo>
                  <a:cubicBezTo>
                    <a:pt x="1868" y="1905"/>
                    <a:pt x="1719" y="1719"/>
                    <a:pt x="1552" y="1534"/>
                  </a:cubicBezTo>
                  <a:cubicBezTo>
                    <a:pt x="1394" y="1348"/>
                    <a:pt x="1217" y="1171"/>
                    <a:pt x="1060" y="995"/>
                  </a:cubicBezTo>
                  <a:cubicBezTo>
                    <a:pt x="883" y="818"/>
                    <a:pt x="706" y="651"/>
                    <a:pt x="530" y="484"/>
                  </a:cubicBezTo>
                  <a:cubicBezTo>
                    <a:pt x="363" y="326"/>
                    <a:pt x="186"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1"/>
            <p:cNvSpPr/>
            <p:nvPr/>
          </p:nvSpPr>
          <p:spPr>
            <a:xfrm>
              <a:off x="3333125" y="2111425"/>
              <a:ext cx="31400" cy="74350"/>
            </a:xfrm>
            <a:custGeom>
              <a:rect b="b" l="l" r="r" t="t"/>
              <a:pathLst>
                <a:path extrusionOk="0" h="2974" w="1256">
                  <a:moveTo>
                    <a:pt x="1" y="1"/>
                  </a:moveTo>
                  <a:lnTo>
                    <a:pt x="1" y="1"/>
                  </a:lnTo>
                  <a:cubicBezTo>
                    <a:pt x="94" y="252"/>
                    <a:pt x="187" y="512"/>
                    <a:pt x="289" y="753"/>
                  </a:cubicBezTo>
                  <a:cubicBezTo>
                    <a:pt x="382" y="1004"/>
                    <a:pt x="475" y="1264"/>
                    <a:pt x="586" y="1506"/>
                  </a:cubicBezTo>
                  <a:cubicBezTo>
                    <a:pt x="688" y="1766"/>
                    <a:pt x="781" y="2008"/>
                    <a:pt x="893" y="2249"/>
                  </a:cubicBezTo>
                  <a:cubicBezTo>
                    <a:pt x="995" y="2491"/>
                    <a:pt x="1116" y="2742"/>
                    <a:pt x="1255" y="2974"/>
                  </a:cubicBezTo>
                  <a:cubicBezTo>
                    <a:pt x="1199" y="2844"/>
                    <a:pt x="1144" y="2723"/>
                    <a:pt x="1088" y="2602"/>
                  </a:cubicBezTo>
                  <a:cubicBezTo>
                    <a:pt x="1051" y="2472"/>
                    <a:pt x="986" y="2351"/>
                    <a:pt x="939" y="2231"/>
                  </a:cubicBezTo>
                  <a:lnTo>
                    <a:pt x="642" y="1487"/>
                  </a:lnTo>
                  <a:lnTo>
                    <a:pt x="326" y="744"/>
                  </a:lnTo>
                  <a:cubicBezTo>
                    <a:pt x="224" y="484"/>
                    <a:pt x="122"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1"/>
            <p:cNvSpPr/>
            <p:nvPr/>
          </p:nvSpPr>
          <p:spPr>
            <a:xfrm>
              <a:off x="3333375" y="2150925"/>
              <a:ext cx="14425" cy="14875"/>
            </a:xfrm>
            <a:custGeom>
              <a:rect b="b" l="l" r="r" t="t"/>
              <a:pathLst>
                <a:path extrusionOk="0" h="595" w="577">
                  <a:moveTo>
                    <a:pt x="0" y="0"/>
                  </a:moveTo>
                  <a:lnTo>
                    <a:pt x="0" y="0"/>
                  </a:lnTo>
                  <a:cubicBezTo>
                    <a:pt x="84" y="112"/>
                    <a:pt x="177" y="223"/>
                    <a:pt x="270" y="316"/>
                  </a:cubicBezTo>
                  <a:cubicBezTo>
                    <a:pt x="316" y="363"/>
                    <a:pt x="372" y="409"/>
                    <a:pt x="418" y="456"/>
                  </a:cubicBezTo>
                  <a:cubicBezTo>
                    <a:pt x="465" y="502"/>
                    <a:pt x="520" y="548"/>
                    <a:pt x="576" y="595"/>
                  </a:cubicBezTo>
                  <a:cubicBezTo>
                    <a:pt x="539" y="530"/>
                    <a:pt x="502" y="474"/>
                    <a:pt x="455" y="418"/>
                  </a:cubicBezTo>
                  <a:cubicBezTo>
                    <a:pt x="409" y="372"/>
                    <a:pt x="362" y="316"/>
                    <a:pt x="316" y="270"/>
                  </a:cubicBezTo>
                  <a:cubicBezTo>
                    <a:pt x="223" y="177"/>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1"/>
            <p:cNvSpPr/>
            <p:nvPr/>
          </p:nvSpPr>
          <p:spPr>
            <a:xfrm>
              <a:off x="3328950" y="2144425"/>
              <a:ext cx="10025" cy="8150"/>
            </a:xfrm>
            <a:custGeom>
              <a:rect b="b" l="l" r="r" t="t"/>
              <a:pathLst>
                <a:path extrusionOk="0" h="326" w="401">
                  <a:moveTo>
                    <a:pt x="1" y="0"/>
                  </a:moveTo>
                  <a:lnTo>
                    <a:pt x="1" y="0"/>
                  </a:lnTo>
                  <a:cubicBezTo>
                    <a:pt x="66" y="74"/>
                    <a:pt x="121" y="121"/>
                    <a:pt x="186" y="186"/>
                  </a:cubicBezTo>
                  <a:lnTo>
                    <a:pt x="298" y="260"/>
                  </a:lnTo>
                  <a:lnTo>
                    <a:pt x="400" y="325"/>
                  </a:lnTo>
                  <a:cubicBezTo>
                    <a:pt x="391" y="279"/>
                    <a:pt x="354" y="251"/>
                    <a:pt x="326" y="214"/>
                  </a:cubicBezTo>
                  <a:cubicBezTo>
                    <a:pt x="307" y="177"/>
                    <a:pt x="270" y="140"/>
                    <a:pt x="233" y="121"/>
                  </a:cubicBezTo>
                  <a:cubicBezTo>
                    <a:pt x="168" y="74"/>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1"/>
            <p:cNvSpPr/>
            <p:nvPr/>
          </p:nvSpPr>
          <p:spPr>
            <a:xfrm>
              <a:off x="3333375" y="2139550"/>
              <a:ext cx="11400" cy="15575"/>
            </a:xfrm>
            <a:custGeom>
              <a:rect b="b" l="l" r="r" t="t"/>
              <a:pathLst>
                <a:path extrusionOk="0" h="623" w="456">
                  <a:moveTo>
                    <a:pt x="0" y="0"/>
                  </a:moveTo>
                  <a:lnTo>
                    <a:pt x="0" y="0"/>
                  </a:lnTo>
                  <a:cubicBezTo>
                    <a:pt x="56" y="121"/>
                    <a:pt x="140" y="223"/>
                    <a:pt x="214" y="335"/>
                  </a:cubicBezTo>
                  <a:cubicBezTo>
                    <a:pt x="279" y="437"/>
                    <a:pt x="362" y="530"/>
                    <a:pt x="455" y="623"/>
                  </a:cubicBezTo>
                  <a:cubicBezTo>
                    <a:pt x="446" y="567"/>
                    <a:pt x="409" y="511"/>
                    <a:pt x="372" y="455"/>
                  </a:cubicBezTo>
                  <a:cubicBezTo>
                    <a:pt x="335" y="390"/>
                    <a:pt x="307" y="335"/>
                    <a:pt x="270" y="288"/>
                  </a:cubicBezTo>
                  <a:cubicBezTo>
                    <a:pt x="186" y="186"/>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1"/>
            <p:cNvSpPr/>
            <p:nvPr/>
          </p:nvSpPr>
          <p:spPr>
            <a:xfrm>
              <a:off x="3348475" y="2161150"/>
              <a:ext cx="5600" cy="10700"/>
            </a:xfrm>
            <a:custGeom>
              <a:rect b="b" l="l" r="r" t="t"/>
              <a:pathLst>
                <a:path extrusionOk="0" h="428" w="224">
                  <a:moveTo>
                    <a:pt x="0" y="0"/>
                  </a:moveTo>
                  <a:lnTo>
                    <a:pt x="0" y="0"/>
                  </a:lnTo>
                  <a:cubicBezTo>
                    <a:pt x="19" y="74"/>
                    <a:pt x="47" y="158"/>
                    <a:pt x="84" y="232"/>
                  </a:cubicBezTo>
                  <a:cubicBezTo>
                    <a:pt x="121" y="297"/>
                    <a:pt x="167" y="372"/>
                    <a:pt x="223" y="427"/>
                  </a:cubicBezTo>
                  <a:cubicBezTo>
                    <a:pt x="214" y="344"/>
                    <a:pt x="177" y="260"/>
                    <a:pt x="139" y="195"/>
                  </a:cubicBezTo>
                  <a:cubicBezTo>
                    <a:pt x="112"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1"/>
            <p:cNvSpPr/>
            <p:nvPr/>
          </p:nvSpPr>
          <p:spPr>
            <a:xfrm>
              <a:off x="3314775" y="2102375"/>
              <a:ext cx="13500" cy="12325"/>
            </a:xfrm>
            <a:custGeom>
              <a:rect b="b" l="l" r="r" t="t"/>
              <a:pathLst>
                <a:path extrusionOk="0" h="493" w="540">
                  <a:moveTo>
                    <a:pt x="1" y="1"/>
                  </a:moveTo>
                  <a:lnTo>
                    <a:pt x="1" y="1"/>
                  </a:lnTo>
                  <a:cubicBezTo>
                    <a:pt x="84" y="103"/>
                    <a:pt x="177" y="186"/>
                    <a:pt x="261" y="261"/>
                  </a:cubicBezTo>
                  <a:cubicBezTo>
                    <a:pt x="307" y="289"/>
                    <a:pt x="354" y="335"/>
                    <a:pt x="400" y="372"/>
                  </a:cubicBezTo>
                  <a:cubicBezTo>
                    <a:pt x="447" y="409"/>
                    <a:pt x="493" y="446"/>
                    <a:pt x="540" y="493"/>
                  </a:cubicBezTo>
                  <a:cubicBezTo>
                    <a:pt x="512" y="428"/>
                    <a:pt x="465" y="381"/>
                    <a:pt x="428" y="335"/>
                  </a:cubicBezTo>
                  <a:cubicBezTo>
                    <a:pt x="400" y="289"/>
                    <a:pt x="354" y="242"/>
                    <a:pt x="307" y="214"/>
                  </a:cubicBezTo>
                  <a:cubicBezTo>
                    <a:pt x="215" y="131"/>
                    <a:pt x="122"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1"/>
            <p:cNvSpPr/>
            <p:nvPr/>
          </p:nvSpPr>
          <p:spPr>
            <a:xfrm>
              <a:off x="3321750" y="2112825"/>
              <a:ext cx="9075" cy="8850"/>
            </a:xfrm>
            <a:custGeom>
              <a:rect b="b" l="l" r="r" t="t"/>
              <a:pathLst>
                <a:path extrusionOk="0" h="354" w="363">
                  <a:moveTo>
                    <a:pt x="1" y="1"/>
                  </a:moveTo>
                  <a:lnTo>
                    <a:pt x="1" y="1"/>
                  </a:lnTo>
                  <a:cubicBezTo>
                    <a:pt x="56" y="75"/>
                    <a:pt x="121" y="131"/>
                    <a:pt x="177" y="186"/>
                  </a:cubicBezTo>
                  <a:cubicBezTo>
                    <a:pt x="233" y="242"/>
                    <a:pt x="298" y="289"/>
                    <a:pt x="363" y="354"/>
                  </a:cubicBezTo>
                  <a:cubicBezTo>
                    <a:pt x="354" y="307"/>
                    <a:pt x="326" y="270"/>
                    <a:pt x="307" y="233"/>
                  </a:cubicBezTo>
                  <a:cubicBezTo>
                    <a:pt x="279" y="196"/>
                    <a:pt x="261" y="168"/>
                    <a:pt x="224" y="140"/>
                  </a:cubicBezTo>
                  <a:cubicBezTo>
                    <a:pt x="186" y="103"/>
                    <a:pt x="149" y="84"/>
                    <a:pt x="121" y="56"/>
                  </a:cubicBezTo>
                  <a:cubicBezTo>
                    <a:pt x="8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1"/>
            <p:cNvSpPr/>
            <p:nvPr/>
          </p:nvSpPr>
          <p:spPr>
            <a:xfrm>
              <a:off x="3310825" y="2104825"/>
              <a:ext cx="6075" cy="4075"/>
            </a:xfrm>
            <a:custGeom>
              <a:rect b="b" l="l" r="r" t="t"/>
              <a:pathLst>
                <a:path extrusionOk="0" h="163" w="243">
                  <a:moveTo>
                    <a:pt x="25" y="1"/>
                  </a:moveTo>
                  <a:cubicBezTo>
                    <a:pt x="15" y="1"/>
                    <a:pt x="7" y="2"/>
                    <a:pt x="1" y="5"/>
                  </a:cubicBezTo>
                  <a:cubicBezTo>
                    <a:pt x="29" y="42"/>
                    <a:pt x="66" y="70"/>
                    <a:pt x="112" y="98"/>
                  </a:cubicBezTo>
                  <a:cubicBezTo>
                    <a:pt x="140" y="116"/>
                    <a:pt x="150" y="126"/>
                    <a:pt x="177" y="135"/>
                  </a:cubicBezTo>
                  <a:cubicBezTo>
                    <a:pt x="196" y="144"/>
                    <a:pt x="215" y="144"/>
                    <a:pt x="242" y="163"/>
                  </a:cubicBezTo>
                  <a:cubicBezTo>
                    <a:pt x="233" y="116"/>
                    <a:pt x="196" y="70"/>
                    <a:pt x="150" y="42"/>
                  </a:cubicBezTo>
                  <a:cubicBezTo>
                    <a:pt x="131" y="23"/>
                    <a:pt x="103" y="23"/>
                    <a:pt x="85" y="5"/>
                  </a:cubicBezTo>
                  <a:cubicBezTo>
                    <a:pt x="66" y="5"/>
                    <a:pt x="43" y="1"/>
                    <a:pt x="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1"/>
            <p:cNvSpPr/>
            <p:nvPr/>
          </p:nvSpPr>
          <p:spPr>
            <a:xfrm>
              <a:off x="3346850" y="2090625"/>
              <a:ext cx="13025" cy="9675"/>
            </a:xfrm>
            <a:custGeom>
              <a:rect b="b" l="l" r="r" t="t"/>
              <a:pathLst>
                <a:path extrusionOk="0" h="387" w="521">
                  <a:moveTo>
                    <a:pt x="112" y="1"/>
                  </a:moveTo>
                  <a:cubicBezTo>
                    <a:pt x="70" y="1"/>
                    <a:pt x="31" y="9"/>
                    <a:pt x="0" y="34"/>
                  </a:cubicBezTo>
                  <a:cubicBezTo>
                    <a:pt x="112" y="34"/>
                    <a:pt x="214" y="62"/>
                    <a:pt x="288" y="136"/>
                  </a:cubicBezTo>
                  <a:cubicBezTo>
                    <a:pt x="334" y="164"/>
                    <a:pt x="372" y="210"/>
                    <a:pt x="409" y="248"/>
                  </a:cubicBezTo>
                  <a:cubicBezTo>
                    <a:pt x="427" y="275"/>
                    <a:pt x="437" y="294"/>
                    <a:pt x="465" y="322"/>
                  </a:cubicBezTo>
                  <a:cubicBezTo>
                    <a:pt x="483" y="340"/>
                    <a:pt x="502" y="368"/>
                    <a:pt x="520" y="387"/>
                  </a:cubicBezTo>
                  <a:cubicBezTo>
                    <a:pt x="520" y="368"/>
                    <a:pt x="511" y="331"/>
                    <a:pt x="502" y="313"/>
                  </a:cubicBezTo>
                  <a:cubicBezTo>
                    <a:pt x="483" y="285"/>
                    <a:pt x="474" y="248"/>
                    <a:pt x="465" y="229"/>
                  </a:cubicBezTo>
                  <a:cubicBezTo>
                    <a:pt x="437" y="173"/>
                    <a:pt x="390" y="127"/>
                    <a:pt x="344" y="90"/>
                  </a:cubicBezTo>
                  <a:cubicBezTo>
                    <a:pt x="288" y="43"/>
                    <a:pt x="232" y="15"/>
                    <a:pt x="177" y="6"/>
                  </a:cubicBezTo>
                  <a:cubicBezTo>
                    <a:pt x="155" y="3"/>
                    <a:pt x="133"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1"/>
            <p:cNvSpPr/>
            <p:nvPr/>
          </p:nvSpPr>
          <p:spPr>
            <a:xfrm>
              <a:off x="3354975" y="2097275"/>
              <a:ext cx="7450" cy="14175"/>
            </a:xfrm>
            <a:custGeom>
              <a:rect b="b" l="l" r="r" t="t"/>
              <a:pathLst>
                <a:path extrusionOk="0" h="567" w="298">
                  <a:moveTo>
                    <a:pt x="0" y="0"/>
                  </a:moveTo>
                  <a:lnTo>
                    <a:pt x="0" y="0"/>
                  </a:lnTo>
                  <a:cubicBezTo>
                    <a:pt x="9" y="47"/>
                    <a:pt x="37" y="93"/>
                    <a:pt x="65" y="149"/>
                  </a:cubicBezTo>
                  <a:lnTo>
                    <a:pt x="140" y="288"/>
                  </a:lnTo>
                  <a:lnTo>
                    <a:pt x="223" y="428"/>
                  </a:lnTo>
                  <a:lnTo>
                    <a:pt x="288" y="567"/>
                  </a:lnTo>
                  <a:cubicBezTo>
                    <a:pt x="298" y="511"/>
                    <a:pt x="279" y="446"/>
                    <a:pt x="270" y="400"/>
                  </a:cubicBezTo>
                  <a:cubicBezTo>
                    <a:pt x="242" y="344"/>
                    <a:pt x="223" y="297"/>
                    <a:pt x="195" y="251"/>
                  </a:cubicBezTo>
                  <a:cubicBezTo>
                    <a:pt x="149" y="158"/>
                    <a:pt x="84"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1"/>
            <p:cNvSpPr/>
            <p:nvPr/>
          </p:nvSpPr>
          <p:spPr>
            <a:xfrm>
              <a:off x="3364250" y="2103775"/>
              <a:ext cx="3975" cy="13950"/>
            </a:xfrm>
            <a:custGeom>
              <a:rect b="b" l="l" r="r" t="t"/>
              <a:pathLst>
                <a:path extrusionOk="0" h="558" w="159">
                  <a:moveTo>
                    <a:pt x="1" y="0"/>
                  </a:moveTo>
                  <a:lnTo>
                    <a:pt x="1" y="0"/>
                  </a:lnTo>
                  <a:cubicBezTo>
                    <a:pt x="10" y="112"/>
                    <a:pt x="38" y="205"/>
                    <a:pt x="66" y="298"/>
                  </a:cubicBezTo>
                  <a:cubicBezTo>
                    <a:pt x="94" y="372"/>
                    <a:pt x="131" y="465"/>
                    <a:pt x="149" y="558"/>
                  </a:cubicBezTo>
                  <a:cubicBezTo>
                    <a:pt x="159" y="511"/>
                    <a:pt x="159" y="456"/>
                    <a:pt x="159" y="409"/>
                  </a:cubicBezTo>
                  <a:cubicBezTo>
                    <a:pt x="159" y="363"/>
                    <a:pt x="149" y="316"/>
                    <a:pt x="140" y="270"/>
                  </a:cubicBezTo>
                  <a:cubicBezTo>
                    <a:pt x="112" y="223"/>
                    <a:pt x="103" y="177"/>
                    <a:pt x="84" y="130"/>
                  </a:cubicBezTo>
                  <a:cubicBezTo>
                    <a:pt x="57" y="8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1"/>
            <p:cNvSpPr/>
            <p:nvPr/>
          </p:nvSpPr>
          <p:spPr>
            <a:xfrm>
              <a:off x="3351950" y="2098650"/>
              <a:ext cx="5600" cy="8400"/>
            </a:xfrm>
            <a:custGeom>
              <a:rect b="b" l="l" r="r" t="t"/>
              <a:pathLst>
                <a:path extrusionOk="0" h="336" w="224">
                  <a:moveTo>
                    <a:pt x="0" y="1"/>
                  </a:moveTo>
                  <a:cubicBezTo>
                    <a:pt x="38" y="66"/>
                    <a:pt x="65" y="112"/>
                    <a:pt x="103" y="177"/>
                  </a:cubicBezTo>
                  <a:cubicBezTo>
                    <a:pt x="140" y="233"/>
                    <a:pt x="177" y="280"/>
                    <a:pt x="223" y="335"/>
                  </a:cubicBezTo>
                  <a:cubicBezTo>
                    <a:pt x="223" y="270"/>
                    <a:pt x="196" y="196"/>
                    <a:pt x="168" y="140"/>
                  </a:cubicBezTo>
                  <a:cubicBezTo>
                    <a:pt x="140" y="103"/>
                    <a:pt x="121" y="84"/>
                    <a:pt x="93" y="5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1"/>
            <p:cNvSpPr/>
            <p:nvPr/>
          </p:nvSpPr>
          <p:spPr>
            <a:xfrm>
              <a:off x="3365650" y="2164625"/>
              <a:ext cx="4900" cy="13950"/>
            </a:xfrm>
            <a:custGeom>
              <a:rect b="b" l="l" r="r" t="t"/>
              <a:pathLst>
                <a:path extrusionOk="0" h="558" w="196">
                  <a:moveTo>
                    <a:pt x="177" y="0"/>
                  </a:moveTo>
                  <a:lnTo>
                    <a:pt x="177" y="0"/>
                  </a:lnTo>
                  <a:cubicBezTo>
                    <a:pt x="140" y="93"/>
                    <a:pt x="121" y="186"/>
                    <a:pt x="84" y="279"/>
                  </a:cubicBezTo>
                  <a:cubicBezTo>
                    <a:pt x="47" y="372"/>
                    <a:pt x="28" y="446"/>
                    <a:pt x="1" y="558"/>
                  </a:cubicBezTo>
                  <a:cubicBezTo>
                    <a:pt x="38" y="521"/>
                    <a:pt x="56" y="484"/>
                    <a:pt x="93" y="437"/>
                  </a:cubicBezTo>
                  <a:cubicBezTo>
                    <a:pt x="121" y="391"/>
                    <a:pt x="140" y="344"/>
                    <a:pt x="149" y="298"/>
                  </a:cubicBezTo>
                  <a:cubicBezTo>
                    <a:pt x="186" y="205"/>
                    <a:pt x="196" y="10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1"/>
            <p:cNvSpPr/>
            <p:nvPr/>
          </p:nvSpPr>
          <p:spPr>
            <a:xfrm>
              <a:off x="3364250" y="2161600"/>
              <a:ext cx="2825" cy="11175"/>
            </a:xfrm>
            <a:custGeom>
              <a:rect b="b" l="l" r="r" t="t"/>
              <a:pathLst>
                <a:path extrusionOk="0" h="447" w="113">
                  <a:moveTo>
                    <a:pt x="84" y="1"/>
                  </a:moveTo>
                  <a:cubicBezTo>
                    <a:pt x="66" y="47"/>
                    <a:pt x="66" y="84"/>
                    <a:pt x="57" y="121"/>
                  </a:cubicBezTo>
                  <a:cubicBezTo>
                    <a:pt x="47" y="149"/>
                    <a:pt x="47" y="187"/>
                    <a:pt x="38" y="224"/>
                  </a:cubicBezTo>
                  <a:cubicBezTo>
                    <a:pt x="19" y="289"/>
                    <a:pt x="10" y="363"/>
                    <a:pt x="1" y="447"/>
                  </a:cubicBezTo>
                  <a:cubicBezTo>
                    <a:pt x="38" y="419"/>
                    <a:pt x="57" y="382"/>
                    <a:pt x="66" y="354"/>
                  </a:cubicBezTo>
                  <a:cubicBezTo>
                    <a:pt x="94" y="317"/>
                    <a:pt x="94" y="270"/>
                    <a:pt x="103" y="233"/>
                  </a:cubicBezTo>
                  <a:cubicBezTo>
                    <a:pt x="112" y="149"/>
                    <a:pt x="112"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1"/>
            <p:cNvSpPr/>
            <p:nvPr/>
          </p:nvSpPr>
          <p:spPr>
            <a:xfrm>
              <a:off x="3357750" y="2156725"/>
              <a:ext cx="3975" cy="10700"/>
            </a:xfrm>
            <a:custGeom>
              <a:rect b="b" l="l" r="r" t="t"/>
              <a:pathLst>
                <a:path extrusionOk="0" h="428" w="159">
                  <a:moveTo>
                    <a:pt x="1" y="1"/>
                  </a:moveTo>
                  <a:lnTo>
                    <a:pt x="1" y="1"/>
                  </a:lnTo>
                  <a:cubicBezTo>
                    <a:pt x="10" y="84"/>
                    <a:pt x="29" y="149"/>
                    <a:pt x="47" y="224"/>
                  </a:cubicBezTo>
                  <a:cubicBezTo>
                    <a:pt x="75" y="289"/>
                    <a:pt x="103" y="372"/>
                    <a:pt x="159" y="428"/>
                  </a:cubicBezTo>
                  <a:cubicBezTo>
                    <a:pt x="159" y="344"/>
                    <a:pt x="140" y="270"/>
                    <a:pt x="121" y="196"/>
                  </a:cubicBezTo>
                  <a:cubicBezTo>
                    <a:pt x="103" y="159"/>
                    <a:pt x="94" y="131"/>
                    <a:pt x="75" y="93"/>
                  </a:cubicBezTo>
                  <a:cubicBezTo>
                    <a:pt x="47"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1"/>
            <p:cNvSpPr/>
            <p:nvPr/>
          </p:nvSpPr>
          <p:spPr>
            <a:xfrm>
              <a:off x="3362400" y="2151150"/>
              <a:ext cx="2125" cy="10025"/>
            </a:xfrm>
            <a:custGeom>
              <a:rect b="b" l="l" r="r" t="t"/>
              <a:pathLst>
                <a:path extrusionOk="0" h="401" w="85">
                  <a:moveTo>
                    <a:pt x="28" y="1"/>
                  </a:moveTo>
                  <a:cubicBezTo>
                    <a:pt x="1" y="75"/>
                    <a:pt x="1" y="131"/>
                    <a:pt x="1" y="196"/>
                  </a:cubicBezTo>
                  <a:cubicBezTo>
                    <a:pt x="1" y="270"/>
                    <a:pt x="19" y="326"/>
                    <a:pt x="47" y="400"/>
                  </a:cubicBezTo>
                  <a:cubicBezTo>
                    <a:pt x="75" y="335"/>
                    <a:pt x="84" y="270"/>
                    <a:pt x="75" y="196"/>
                  </a:cubicBezTo>
                  <a:cubicBezTo>
                    <a:pt x="75" y="131"/>
                    <a:pt x="56"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1"/>
            <p:cNvSpPr/>
            <p:nvPr/>
          </p:nvSpPr>
          <p:spPr>
            <a:xfrm>
              <a:off x="3369125" y="2146500"/>
              <a:ext cx="1900" cy="12800"/>
            </a:xfrm>
            <a:custGeom>
              <a:rect b="b" l="l" r="r" t="t"/>
              <a:pathLst>
                <a:path extrusionOk="0" h="512" w="76">
                  <a:moveTo>
                    <a:pt x="20" y="1"/>
                  </a:moveTo>
                  <a:cubicBezTo>
                    <a:pt x="1" y="84"/>
                    <a:pt x="1" y="177"/>
                    <a:pt x="1" y="261"/>
                  </a:cubicBezTo>
                  <a:cubicBezTo>
                    <a:pt x="10" y="335"/>
                    <a:pt x="10" y="428"/>
                    <a:pt x="47" y="512"/>
                  </a:cubicBezTo>
                  <a:cubicBezTo>
                    <a:pt x="75" y="428"/>
                    <a:pt x="75" y="335"/>
                    <a:pt x="75" y="261"/>
                  </a:cubicBezTo>
                  <a:cubicBezTo>
                    <a:pt x="57" y="177"/>
                    <a:pt x="57" y="8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1"/>
            <p:cNvSpPr/>
            <p:nvPr/>
          </p:nvSpPr>
          <p:spPr>
            <a:xfrm>
              <a:off x="3282025" y="2141850"/>
              <a:ext cx="8850" cy="13975"/>
            </a:xfrm>
            <a:custGeom>
              <a:rect b="b" l="l" r="r" t="t"/>
              <a:pathLst>
                <a:path extrusionOk="0" h="559" w="354">
                  <a:moveTo>
                    <a:pt x="1" y="1"/>
                  </a:moveTo>
                  <a:cubicBezTo>
                    <a:pt x="1" y="57"/>
                    <a:pt x="10" y="122"/>
                    <a:pt x="38" y="168"/>
                  </a:cubicBezTo>
                  <a:cubicBezTo>
                    <a:pt x="47" y="224"/>
                    <a:pt x="84" y="280"/>
                    <a:pt x="103" y="326"/>
                  </a:cubicBezTo>
                  <a:cubicBezTo>
                    <a:pt x="168" y="419"/>
                    <a:pt x="242" y="512"/>
                    <a:pt x="354" y="558"/>
                  </a:cubicBezTo>
                  <a:cubicBezTo>
                    <a:pt x="317" y="512"/>
                    <a:pt x="280" y="475"/>
                    <a:pt x="242" y="428"/>
                  </a:cubicBezTo>
                  <a:cubicBezTo>
                    <a:pt x="224" y="382"/>
                    <a:pt x="187" y="335"/>
                    <a:pt x="168" y="289"/>
                  </a:cubicBezTo>
                  <a:cubicBezTo>
                    <a:pt x="103" y="196"/>
                    <a:pt x="5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1"/>
            <p:cNvSpPr/>
            <p:nvPr/>
          </p:nvSpPr>
          <p:spPr>
            <a:xfrm>
              <a:off x="3286900" y="2146275"/>
              <a:ext cx="9325" cy="10700"/>
            </a:xfrm>
            <a:custGeom>
              <a:rect b="b" l="l" r="r" t="t"/>
              <a:pathLst>
                <a:path extrusionOk="0" h="428" w="373">
                  <a:moveTo>
                    <a:pt x="1" y="0"/>
                  </a:moveTo>
                  <a:lnTo>
                    <a:pt x="1" y="0"/>
                  </a:lnTo>
                  <a:cubicBezTo>
                    <a:pt x="20" y="47"/>
                    <a:pt x="29" y="93"/>
                    <a:pt x="57" y="121"/>
                  </a:cubicBezTo>
                  <a:cubicBezTo>
                    <a:pt x="85" y="168"/>
                    <a:pt x="103" y="214"/>
                    <a:pt x="140" y="251"/>
                  </a:cubicBezTo>
                  <a:cubicBezTo>
                    <a:pt x="196" y="335"/>
                    <a:pt x="280" y="400"/>
                    <a:pt x="373" y="428"/>
                  </a:cubicBezTo>
                  <a:lnTo>
                    <a:pt x="280" y="326"/>
                  </a:lnTo>
                  <a:cubicBezTo>
                    <a:pt x="243" y="289"/>
                    <a:pt x="215" y="251"/>
                    <a:pt x="187" y="223"/>
                  </a:cubicBezTo>
                  <a:cubicBezTo>
                    <a:pt x="131" y="149"/>
                    <a:pt x="75"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1"/>
            <p:cNvSpPr/>
            <p:nvPr/>
          </p:nvSpPr>
          <p:spPr>
            <a:xfrm>
              <a:off x="3294575" y="2150225"/>
              <a:ext cx="10950" cy="10000"/>
            </a:xfrm>
            <a:custGeom>
              <a:rect b="b" l="l" r="r" t="t"/>
              <a:pathLst>
                <a:path extrusionOk="0" h="400" w="438">
                  <a:moveTo>
                    <a:pt x="1" y="0"/>
                  </a:moveTo>
                  <a:lnTo>
                    <a:pt x="1" y="0"/>
                  </a:lnTo>
                  <a:cubicBezTo>
                    <a:pt x="47" y="93"/>
                    <a:pt x="112" y="168"/>
                    <a:pt x="186" y="251"/>
                  </a:cubicBezTo>
                  <a:cubicBezTo>
                    <a:pt x="224" y="279"/>
                    <a:pt x="251" y="316"/>
                    <a:pt x="298" y="344"/>
                  </a:cubicBezTo>
                  <a:cubicBezTo>
                    <a:pt x="344" y="363"/>
                    <a:pt x="391" y="391"/>
                    <a:pt x="437" y="400"/>
                  </a:cubicBezTo>
                  <a:lnTo>
                    <a:pt x="335" y="298"/>
                  </a:lnTo>
                  <a:lnTo>
                    <a:pt x="233" y="186"/>
                  </a:lnTo>
                  <a:cubicBezTo>
                    <a:pt x="159" y="121"/>
                    <a:pt x="9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1"/>
            <p:cNvSpPr/>
            <p:nvPr/>
          </p:nvSpPr>
          <p:spPr>
            <a:xfrm>
              <a:off x="3299225" y="2161825"/>
              <a:ext cx="13250" cy="7700"/>
            </a:xfrm>
            <a:custGeom>
              <a:rect b="b" l="l" r="r" t="t"/>
              <a:pathLst>
                <a:path extrusionOk="0" h="308" w="530">
                  <a:moveTo>
                    <a:pt x="0" y="1"/>
                  </a:moveTo>
                  <a:lnTo>
                    <a:pt x="0" y="1"/>
                  </a:lnTo>
                  <a:cubicBezTo>
                    <a:pt x="65" y="85"/>
                    <a:pt x="158" y="140"/>
                    <a:pt x="242" y="196"/>
                  </a:cubicBezTo>
                  <a:lnTo>
                    <a:pt x="381" y="270"/>
                  </a:lnTo>
                  <a:cubicBezTo>
                    <a:pt x="428" y="280"/>
                    <a:pt x="474" y="308"/>
                    <a:pt x="530" y="308"/>
                  </a:cubicBezTo>
                  <a:lnTo>
                    <a:pt x="409" y="224"/>
                  </a:lnTo>
                  <a:cubicBezTo>
                    <a:pt x="363" y="205"/>
                    <a:pt x="326" y="168"/>
                    <a:pt x="279" y="140"/>
                  </a:cubicBezTo>
                  <a:cubicBezTo>
                    <a:pt x="186" y="85"/>
                    <a:pt x="103"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1"/>
            <p:cNvSpPr/>
            <p:nvPr/>
          </p:nvSpPr>
          <p:spPr>
            <a:xfrm>
              <a:off x="3311525" y="2164625"/>
              <a:ext cx="12575" cy="9550"/>
            </a:xfrm>
            <a:custGeom>
              <a:rect b="b" l="l" r="r" t="t"/>
              <a:pathLst>
                <a:path extrusionOk="0" h="382" w="503">
                  <a:moveTo>
                    <a:pt x="1" y="0"/>
                  </a:moveTo>
                  <a:lnTo>
                    <a:pt x="1" y="0"/>
                  </a:lnTo>
                  <a:cubicBezTo>
                    <a:pt x="66" y="93"/>
                    <a:pt x="131" y="158"/>
                    <a:pt x="224" y="242"/>
                  </a:cubicBezTo>
                  <a:cubicBezTo>
                    <a:pt x="261" y="279"/>
                    <a:pt x="307" y="307"/>
                    <a:pt x="354" y="335"/>
                  </a:cubicBezTo>
                  <a:cubicBezTo>
                    <a:pt x="400" y="354"/>
                    <a:pt x="447" y="381"/>
                    <a:pt x="503" y="381"/>
                  </a:cubicBezTo>
                  <a:cubicBezTo>
                    <a:pt x="456" y="354"/>
                    <a:pt x="410" y="326"/>
                    <a:pt x="382" y="288"/>
                  </a:cubicBezTo>
                  <a:lnTo>
                    <a:pt x="261" y="186"/>
                  </a:lnTo>
                  <a:cubicBezTo>
                    <a:pt x="177" y="112"/>
                    <a:pt x="94"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1"/>
            <p:cNvSpPr/>
            <p:nvPr/>
          </p:nvSpPr>
          <p:spPr>
            <a:xfrm>
              <a:off x="3317100" y="2127450"/>
              <a:ext cx="4450" cy="5375"/>
            </a:xfrm>
            <a:custGeom>
              <a:rect b="b" l="l" r="r" t="t"/>
              <a:pathLst>
                <a:path extrusionOk="0" h="215" w="178">
                  <a:moveTo>
                    <a:pt x="1" y="1"/>
                  </a:moveTo>
                  <a:lnTo>
                    <a:pt x="1" y="1"/>
                  </a:lnTo>
                  <a:cubicBezTo>
                    <a:pt x="10" y="47"/>
                    <a:pt x="38" y="94"/>
                    <a:pt x="66" y="122"/>
                  </a:cubicBezTo>
                  <a:cubicBezTo>
                    <a:pt x="94" y="159"/>
                    <a:pt x="131" y="196"/>
                    <a:pt x="177" y="215"/>
                  </a:cubicBezTo>
                  <a:cubicBezTo>
                    <a:pt x="168" y="168"/>
                    <a:pt x="140" y="122"/>
                    <a:pt x="122" y="94"/>
                  </a:cubicBezTo>
                  <a:cubicBezTo>
                    <a:pt x="84" y="57"/>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1"/>
            <p:cNvSpPr/>
            <p:nvPr/>
          </p:nvSpPr>
          <p:spPr>
            <a:xfrm>
              <a:off x="3315725" y="2121200"/>
              <a:ext cx="4650" cy="5350"/>
            </a:xfrm>
            <a:custGeom>
              <a:rect b="b" l="l" r="r" t="t"/>
              <a:pathLst>
                <a:path extrusionOk="0" h="214" w="186">
                  <a:moveTo>
                    <a:pt x="0" y="0"/>
                  </a:moveTo>
                  <a:cubicBezTo>
                    <a:pt x="9" y="65"/>
                    <a:pt x="37" y="93"/>
                    <a:pt x="65" y="130"/>
                  </a:cubicBezTo>
                  <a:cubicBezTo>
                    <a:pt x="102" y="167"/>
                    <a:pt x="139" y="186"/>
                    <a:pt x="186" y="214"/>
                  </a:cubicBezTo>
                  <a:cubicBezTo>
                    <a:pt x="177" y="167"/>
                    <a:pt x="149" y="121"/>
                    <a:pt x="121" y="84"/>
                  </a:cubicBezTo>
                  <a:cubicBezTo>
                    <a:pt x="84" y="47"/>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1"/>
            <p:cNvSpPr/>
            <p:nvPr/>
          </p:nvSpPr>
          <p:spPr>
            <a:xfrm>
              <a:off x="3329650" y="2176475"/>
              <a:ext cx="9325" cy="4675"/>
            </a:xfrm>
            <a:custGeom>
              <a:rect b="b" l="l" r="r" t="t"/>
              <a:pathLst>
                <a:path extrusionOk="0" h="187" w="373">
                  <a:moveTo>
                    <a:pt x="0" y="0"/>
                  </a:moveTo>
                  <a:lnTo>
                    <a:pt x="0" y="0"/>
                  </a:lnTo>
                  <a:cubicBezTo>
                    <a:pt x="47" y="56"/>
                    <a:pt x="103" y="103"/>
                    <a:pt x="177" y="140"/>
                  </a:cubicBezTo>
                  <a:cubicBezTo>
                    <a:pt x="196" y="149"/>
                    <a:pt x="233" y="158"/>
                    <a:pt x="270" y="177"/>
                  </a:cubicBezTo>
                  <a:cubicBezTo>
                    <a:pt x="307" y="186"/>
                    <a:pt x="335" y="186"/>
                    <a:pt x="372" y="186"/>
                  </a:cubicBezTo>
                  <a:cubicBezTo>
                    <a:pt x="316" y="140"/>
                    <a:pt x="261" y="103"/>
                    <a:pt x="196" y="65"/>
                  </a:cubicBezTo>
                  <a:cubicBezTo>
                    <a:pt x="140" y="37"/>
                    <a:pt x="6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1"/>
            <p:cNvSpPr/>
            <p:nvPr/>
          </p:nvSpPr>
          <p:spPr>
            <a:xfrm>
              <a:off x="3379825" y="2204650"/>
              <a:ext cx="101050" cy="105350"/>
            </a:xfrm>
            <a:custGeom>
              <a:rect b="b" l="l" r="r" t="t"/>
              <a:pathLst>
                <a:path extrusionOk="0" h="4214" w="4042">
                  <a:moveTo>
                    <a:pt x="1973" y="1"/>
                  </a:moveTo>
                  <a:cubicBezTo>
                    <a:pt x="1934" y="1"/>
                    <a:pt x="1896" y="6"/>
                    <a:pt x="1858" y="16"/>
                  </a:cubicBezTo>
                  <a:cubicBezTo>
                    <a:pt x="1617" y="90"/>
                    <a:pt x="1505" y="369"/>
                    <a:pt x="1478" y="611"/>
                  </a:cubicBezTo>
                  <a:cubicBezTo>
                    <a:pt x="1459" y="852"/>
                    <a:pt x="1487" y="1112"/>
                    <a:pt x="1431" y="1354"/>
                  </a:cubicBezTo>
                  <a:cubicBezTo>
                    <a:pt x="1320" y="1150"/>
                    <a:pt x="1190" y="927"/>
                    <a:pt x="1004" y="787"/>
                  </a:cubicBezTo>
                  <a:cubicBezTo>
                    <a:pt x="885" y="698"/>
                    <a:pt x="729" y="636"/>
                    <a:pt x="576" y="636"/>
                  </a:cubicBezTo>
                  <a:cubicBezTo>
                    <a:pt x="489" y="636"/>
                    <a:pt x="403" y="656"/>
                    <a:pt x="325" y="704"/>
                  </a:cubicBezTo>
                  <a:cubicBezTo>
                    <a:pt x="0" y="917"/>
                    <a:pt x="65" y="1400"/>
                    <a:pt x="186" y="1763"/>
                  </a:cubicBezTo>
                  <a:cubicBezTo>
                    <a:pt x="511" y="2655"/>
                    <a:pt x="1069" y="3472"/>
                    <a:pt x="1793" y="4113"/>
                  </a:cubicBezTo>
                  <a:cubicBezTo>
                    <a:pt x="1865" y="4185"/>
                    <a:pt x="1948" y="4213"/>
                    <a:pt x="2034" y="4213"/>
                  </a:cubicBezTo>
                  <a:cubicBezTo>
                    <a:pt x="2227" y="4213"/>
                    <a:pt x="2433" y="4071"/>
                    <a:pt x="2555" y="3955"/>
                  </a:cubicBezTo>
                  <a:cubicBezTo>
                    <a:pt x="3234" y="3333"/>
                    <a:pt x="3782" y="2543"/>
                    <a:pt x="3968" y="1633"/>
                  </a:cubicBezTo>
                  <a:cubicBezTo>
                    <a:pt x="4023" y="1354"/>
                    <a:pt x="4042" y="1057"/>
                    <a:pt x="3940" y="787"/>
                  </a:cubicBezTo>
                  <a:cubicBezTo>
                    <a:pt x="3847" y="542"/>
                    <a:pt x="3607" y="335"/>
                    <a:pt x="3355" y="335"/>
                  </a:cubicBezTo>
                  <a:cubicBezTo>
                    <a:pt x="3330" y="335"/>
                    <a:pt x="3305" y="337"/>
                    <a:pt x="3280" y="341"/>
                  </a:cubicBezTo>
                  <a:cubicBezTo>
                    <a:pt x="2964" y="388"/>
                    <a:pt x="2778" y="704"/>
                    <a:pt x="2639" y="982"/>
                  </a:cubicBezTo>
                  <a:cubicBezTo>
                    <a:pt x="2620" y="750"/>
                    <a:pt x="2592" y="508"/>
                    <a:pt x="2462" y="295"/>
                  </a:cubicBezTo>
                  <a:cubicBezTo>
                    <a:pt x="2361" y="131"/>
                    <a:pt x="2169" y="1"/>
                    <a:pt x="19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1"/>
            <p:cNvSpPr/>
            <p:nvPr/>
          </p:nvSpPr>
          <p:spPr>
            <a:xfrm>
              <a:off x="3380975" y="2202925"/>
              <a:ext cx="100600" cy="106125"/>
            </a:xfrm>
            <a:custGeom>
              <a:rect b="b" l="l" r="r" t="t"/>
              <a:pathLst>
                <a:path extrusionOk="0" h="4245" w="4024">
                  <a:moveTo>
                    <a:pt x="1936" y="0"/>
                  </a:moveTo>
                  <a:cubicBezTo>
                    <a:pt x="1878" y="0"/>
                    <a:pt x="1820" y="10"/>
                    <a:pt x="1766" y="29"/>
                  </a:cubicBezTo>
                  <a:cubicBezTo>
                    <a:pt x="1627" y="85"/>
                    <a:pt x="1534" y="197"/>
                    <a:pt x="1478" y="308"/>
                  </a:cubicBezTo>
                  <a:cubicBezTo>
                    <a:pt x="1422" y="429"/>
                    <a:pt x="1385" y="550"/>
                    <a:pt x="1376" y="680"/>
                  </a:cubicBezTo>
                  <a:cubicBezTo>
                    <a:pt x="1357" y="875"/>
                    <a:pt x="1376" y="1061"/>
                    <a:pt x="1357" y="1237"/>
                  </a:cubicBezTo>
                  <a:cubicBezTo>
                    <a:pt x="1264" y="1088"/>
                    <a:pt x="1162" y="949"/>
                    <a:pt x="1023" y="828"/>
                  </a:cubicBezTo>
                  <a:cubicBezTo>
                    <a:pt x="930" y="754"/>
                    <a:pt x="818" y="708"/>
                    <a:pt x="698" y="670"/>
                  </a:cubicBezTo>
                  <a:cubicBezTo>
                    <a:pt x="649" y="658"/>
                    <a:pt x="597" y="651"/>
                    <a:pt x="543" y="651"/>
                  </a:cubicBezTo>
                  <a:cubicBezTo>
                    <a:pt x="474" y="651"/>
                    <a:pt x="403" y="663"/>
                    <a:pt x="335" y="689"/>
                  </a:cubicBezTo>
                  <a:cubicBezTo>
                    <a:pt x="224" y="735"/>
                    <a:pt x="131" y="828"/>
                    <a:pt x="75" y="940"/>
                  </a:cubicBezTo>
                  <a:cubicBezTo>
                    <a:pt x="10" y="1042"/>
                    <a:pt x="1" y="1172"/>
                    <a:pt x="1" y="1284"/>
                  </a:cubicBezTo>
                  <a:cubicBezTo>
                    <a:pt x="1" y="1516"/>
                    <a:pt x="84" y="1748"/>
                    <a:pt x="168" y="1962"/>
                  </a:cubicBezTo>
                  <a:cubicBezTo>
                    <a:pt x="345" y="2380"/>
                    <a:pt x="558" y="2789"/>
                    <a:pt x="828" y="3160"/>
                  </a:cubicBezTo>
                  <a:cubicBezTo>
                    <a:pt x="1097" y="3532"/>
                    <a:pt x="1394" y="3866"/>
                    <a:pt x="1738" y="4164"/>
                  </a:cubicBezTo>
                  <a:cubicBezTo>
                    <a:pt x="1394" y="3866"/>
                    <a:pt x="1097" y="3513"/>
                    <a:pt x="828" y="3142"/>
                  </a:cubicBezTo>
                  <a:cubicBezTo>
                    <a:pt x="577" y="2770"/>
                    <a:pt x="354" y="2371"/>
                    <a:pt x="205" y="1934"/>
                  </a:cubicBezTo>
                  <a:cubicBezTo>
                    <a:pt x="122" y="1730"/>
                    <a:pt x="47" y="1507"/>
                    <a:pt x="66" y="1284"/>
                  </a:cubicBezTo>
                  <a:cubicBezTo>
                    <a:pt x="66" y="1181"/>
                    <a:pt x="84" y="1070"/>
                    <a:pt x="131" y="977"/>
                  </a:cubicBezTo>
                  <a:cubicBezTo>
                    <a:pt x="177" y="875"/>
                    <a:pt x="261" y="800"/>
                    <a:pt x="363" y="763"/>
                  </a:cubicBezTo>
                  <a:cubicBezTo>
                    <a:pt x="413" y="743"/>
                    <a:pt x="468" y="734"/>
                    <a:pt x="526" y="734"/>
                  </a:cubicBezTo>
                  <a:cubicBezTo>
                    <a:pt x="576" y="734"/>
                    <a:pt x="627" y="741"/>
                    <a:pt x="679" y="754"/>
                  </a:cubicBezTo>
                  <a:cubicBezTo>
                    <a:pt x="781" y="773"/>
                    <a:pt x="874" y="828"/>
                    <a:pt x="958" y="903"/>
                  </a:cubicBezTo>
                  <a:cubicBezTo>
                    <a:pt x="1116" y="1042"/>
                    <a:pt x="1236" y="1237"/>
                    <a:pt x="1339" y="1442"/>
                  </a:cubicBezTo>
                  <a:lnTo>
                    <a:pt x="1404" y="1562"/>
                  </a:lnTo>
                  <a:lnTo>
                    <a:pt x="1441" y="1414"/>
                  </a:lnTo>
                  <a:cubicBezTo>
                    <a:pt x="1497" y="1163"/>
                    <a:pt x="1469" y="903"/>
                    <a:pt x="1487" y="670"/>
                  </a:cubicBezTo>
                  <a:cubicBezTo>
                    <a:pt x="1497" y="559"/>
                    <a:pt x="1524" y="438"/>
                    <a:pt x="1580" y="345"/>
                  </a:cubicBezTo>
                  <a:cubicBezTo>
                    <a:pt x="1627" y="252"/>
                    <a:pt x="1710" y="159"/>
                    <a:pt x="1803" y="122"/>
                  </a:cubicBezTo>
                  <a:cubicBezTo>
                    <a:pt x="1838" y="112"/>
                    <a:pt x="1874" y="107"/>
                    <a:pt x="1911" y="107"/>
                  </a:cubicBezTo>
                  <a:cubicBezTo>
                    <a:pt x="1973" y="107"/>
                    <a:pt x="2037" y="121"/>
                    <a:pt x="2101" y="150"/>
                  </a:cubicBezTo>
                  <a:cubicBezTo>
                    <a:pt x="2193" y="197"/>
                    <a:pt x="2286" y="262"/>
                    <a:pt x="2351" y="355"/>
                  </a:cubicBezTo>
                  <a:cubicBezTo>
                    <a:pt x="2472" y="540"/>
                    <a:pt x="2500" y="791"/>
                    <a:pt x="2519" y="1033"/>
                  </a:cubicBezTo>
                  <a:lnTo>
                    <a:pt x="2546" y="1256"/>
                  </a:lnTo>
                  <a:lnTo>
                    <a:pt x="2649" y="1051"/>
                  </a:lnTo>
                  <a:cubicBezTo>
                    <a:pt x="2714" y="940"/>
                    <a:pt x="2769" y="819"/>
                    <a:pt x="2853" y="726"/>
                  </a:cubicBezTo>
                  <a:cubicBezTo>
                    <a:pt x="2918" y="624"/>
                    <a:pt x="3011" y="540"/>
                    <a:pt x="3113" y="485"/>
                  </a:cubicBezTo>
                  <a:cubicBezTo>
                    <a:pt x="3175" y="454"/>
                    <a:pt x="3236" y="440"/>
                    <a:pt x="3299" y="440"/>
                  </a:cubicBezTo>
                  <a:cubicBezTo>
                    <a:pt x="3350" y="440"/>
                    <a:pt x="3403" y="449"/>
                    <a:pt x="3457" y="466"/>
                  </a:cubicBezTo>
                  <a:cubicBezTo>
                    <a:pt x="3568" y="494"/>
                    <a:pt x="3671" y="568"/>
                    <a:pt x="3745" y="661"/>
                  </a:cubicBezTo>
                  <a:cubicBezTo>
                    <a:pt x="3829" y="754"/>
                    <a:pt x="3875" y="866"/>
                    <a:pt x="3903" y="986"/>
                  </a:cubicBezTo>
                  <a:cubicBezTo>
                    <a:pt x="3931" y="1116"/>
                    <a:pt x="3940" y="1237"/>
                    <a:pt x="3931" y="1367"/>
                  </a:cubicBezTo>
                  <a:cubicBezTo>
                    <a:pt x="3922" y="1497"/>
                    <a:pt x="3894" y="1627"/>
                    <a:pt x="3875" y="1748"/>
                  </a:cubicBezTo>
                  <a:cubicBezTo>
                    <a:pt x="3847" y="1878"/>
                    <a:pt x="3810" y="2008"/>
                    <a:pt x="3764" y="2120"/>
                  </a:cubicBezTo>
                  <a:cubicBezTo>
                    <a:pt x="3606" y="2612"/>
                    <a:pt x="3327" y="3077"/>
                    <a:pt x="3002" y="3467"/>
                  </a:cubicBezTo>
                  <a:cubicBezTo>
                    <a:pt x="2834" y="3671"/>
                    <a:pt x="2649" y="3866"/>
                    <a:pt x="2454" y="4043"/>
                  </a:cubicBezTo>
                  <a:cubicBezTo>
                    <a:pt x="2351" y="4117"/>
                    <a:pt x="2231" y="4192"/>
                    <a:pt x="2119" y="4229"/>
                  </a:cubicBezTo>
                  <a:cubicBezTo>
                    <a:pt x="2249" y="4192"/>
                    <a:pt x="2361" y="4117"/>
                    <a:pt x="2463" y="4043"/>
                  </a:cubicBezTo>
                  <a:cubicBezTo>
                    <a:pt x="2667" y="3866"/>
                    <a:pt x="2853" y="3681"/>
                    <a:pt x="3011" y="3486"/>
                  </a:cubicBezTo>
                  <a:cubicBezTo>
                    <a:pt x="3345" y="3086"/>
                    <a:pt x="3643" y="2631"/>
                    <a:pt x="3829" y="2138"/>
                  </a:cubicBezTo>
                  <a:cubicBezTo>
                    <a:pt x="3875" y="2008"/>
                    <a:pt x="3903" y="1878"/>
                    <a:pt x="3940" y="1748"/>
                  </a:cubicBezTo>
                  <a:cubicBezTo>
                    <a:pt x="3977" y="1618"/>
                    <a:pt x="3996" y="1497"/>
                    <a:pt x="4014" y="1358"/>
                  </a:cubicBezTo>
                  <a:cubicBezTo>
                    <a:pt x="4024" y="1274"/>
                    <a:pt x="4024" y="1135"/>
                    <a:pt x="3996" y="996"/>
                  </a:cubicBezTo>
                  <a:cubicBezTo>
                    <a:pt x="3977" y="866"/>
                    <a:pt x="3922" y="726"/>
                    <a:pt x="3838" y="624"/>
                  </a:cubicBezTo>
                  <a:cubicBezTo>
                    <a:pt x="3754" y="522"/>
                    <a:pt x="3643" y="429"/>
                    <a:pt x="3494" y="382"/>
                  </a:cubicBezTo>
                  <a:cubicBezTo>
                    <a:pt x="3434" y="362"/>
                    <a:pt x="3372" y="353"/>
                    <a:pt x="3310" y="353"/>
                  </a:cubicBezTo>
                  <a:cubicBezTo>
                    <a:pt x="3228" y="353"/>
                    <a:pt x="3146" y="369"/>
                    <a:pt x="3067" y="401"/>
                  </a:cubicBezTo>
                  <a:cubicBezTo>
                    <a:pt x="2946" y="466"/>
                    <a:pt x="2834" y="568"/>
                    <a:pt x="2751" y="680"/>
                  </a:cubicBezTo>
                  <a:cubicBezTo>
                    <a:pt x="2723" y="745"/>
                    <a:pt x="2677" y="782"/>
                    <a:pt x="2649" y="847"/>
                  </a:cubicBezTo>
                  <a:cubicBezTo>
                    <a:pt x="2639" y="782"/>
                    <a:pt x="2639" y="745"/>
                    <a:pt x="2612" y="680"/>
                  </a:cubicBezTo>
                  <a:cubicBezTo>
                    <a:pt x="2593" y="550"/>
                    <a:pt x="2546" y="438"/>
                    <a:pt x="2472" y="317"/>
                  </a:cubicBezTo>
                  <a:cubicBezTo>
                    <a:pt x="2407" y="206"/>
                    <a:pt x="2305" y="113"/>
                    <a:pt x="2175" y="57"/>
                  </a:cubicBezTo>
                  <a:cubicBezTo>
                    <a:pt x="2099" y="19"/>
                    <a:pt x="2017" y="0"/>
                    <a:pt x="1936" y="0"/>
                  </a:cubicBezTo>
                  <a:close/>
                  <a:moveTo>
                    <a:pt x="2119" y="4229"/>
                  </a:moveTo>
                  <a:lnTo>
                    <a:pt x="2119" y="4229"/>
                  </a:lnTo>
                  <a:cubicBezTo>
                    <a:pt x="2080" y="4235"/>
                    <a:pt x="2031" y="4242"/>
                    <a:pt x="1983" y="4242"/>
                  </a:cubicBezTo>
                  <a:cubicBezTo>
                    <a:pt x="1963" y="4242"/>
                    <a:pt x="1943" y="4241"/>
                    <a:pt x="1924" y="4238"/>
                  </a:cubicBezTo>
                  <a:lnTo>
                    <a:pt x="1924" y="4238"/>
                  </a:lnTo>
                  <a:cubicBezTo>
                    <a:pt x="1951" y="4242"/>
                    <a:pt x="1976" y="4244"/>
                    <a:pt x="2002" y="4244"/>
                  </a:cubicBezTo>
                  <a:cubicBezTo>
                    <a:pt x="2038" y="4244"/>
                    <a:pt x="2076" y="4240"/>
                    <a:pt x="2119" y="42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1"/>
            <p:cNvSpPr/>
            <p:nvPr/>
          </p:nvSpPr>
          <p:spPr>
            <a:xfrm>
              <a:off x="3415825" y="2238475"/>
              <a:ext cx="14650" cy="71350"/>
            </a:xfrm>
            <a:custGeom>
              <a:rect b="b" l="l" r="r" t="t"/>
              <a:pathLst>
                <a:path extrusionOk="0" h="2854" w="586">
                  <a:moveTo>
                    <a:pt x="0" y="1"/>
                  </a:moveTo>
                  <a:cubicBezTo>
                    <a:pt x="47" y="252"/>
                    <a:pt x="93" y="484"/>
                    <a:pt x="168" y="707"/>
                  </a:cubicBezTo>
                  <a:lnTo>
                    <a:pt x="316" y="1422"/>
                  </a:lnTo>
                  <a:lnTo>
                    <a:pt x="465" y="2129"/>
                  </a:lnTo>
                  <a:cubicBezTo>
                    <a:pt x="493" y="2259"/>
                    <a:pt x="511" y="2370"/>
                    <a:pt x="539" y="2491"/>
                  </a:cubicBezTo>
                  <a:cubicBezTo>
                    <a:pt x="558" y="2602"/>
                    <a:pt x="576" y="2732"/>
                    <a:pt x="586" y="2853"/>
                  </a:cubicBezTo>
                  <a:cubicBezTo>
                    <a:pt x="586" y="2602"/>
                    <a:pt x="549" y="2370"/>
                    <a:pt x="511" y="2129"/>
                  </a:cubicBezTo>
                  <a:cubicBezTo>
                    <a:pt x="484" y="1887"/>
                    <a:pt x="418" y="1645"/>
                    <a:pt x="372" y="1413"/>
                  </a:cubicBezTo>
                  <a:cubicBezTo>
                    <a:pt x="316" y="1181"/>
                    <a:pt x="261" y="930"/>
                    <a:pt x="205" y="698"/>
                  </a:cubicBezTo>
                  <a:cubicBezTo>
                    <a:pt x="140" y="465"/>
                    <a:pt x="75"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1"/>
            <p:cNvSpPr/>
            <p:nvPr/>
          </p:nvSpPr>
          <p:spPr>
            <a:xfrm>
              <a:off x="3433000" y="2230350"/>
              <a:ext cx="12800" cy="79225"/>
            </a:xfrm>
            <a:custGeom>
              <a:rect b="b" l="l" r="r" t="t"/>
              <a:pathLst>
                <a:path extrusionOk="0" h="3169" w="512">
                  <a:moveTo>
                    <a:pt x="512" y="1"/>
                  </a:moveTo>
                  <a:lnTo>
                    <a:pt x="512" y="1"/>
                  </a:lnTo>
                  <a:cubicBezTo>
                    <a:pt x="456" y="270"/>
                    <a:pt x="400" y="530"/>
                    <a:pt x="326" y="781"/>
                  </a:cubicBezTo>
                  <a:cubicBezTo>
                    <a:pt x="280" y="1041"/>
                    <a:pt x="233" y="1301"/>
                    <a:pt x="187" y="1571"/>
                  </a:cubicBezTo>
                  <a:cubicBezTo>
                    <a:pt x="150" y="1840"/>
                    <a:pt x="103" y="2101"/>
                    <a:pt x="75" y="2370"/>
                  </a:cubicBezTo>
                  <a:cubicBezTo>
                    <a:pt x="38" y="2639"/>
                    <a:pt x="1" y="2909"/>
                    <a:pt x="1" y="3169"/>
                  </a:cubicBezTo>
                  <a:cubicBezTo>
                    <a:pt x="10" y="3048"/>
                    <a:pt x="38" y="2909"/>
                    <a:pt x="57" y="2779"/>
                  </a:cubicBezTo>
                  <a:cubicBezTo>
                    <a:pt x="85" y="2649"/>
                    <a:pt x="103" y="2509"/>
                    <a:pt x="131" y="2389"/>
                  </a:cubicBezTo>
                  <a:lnTo>
                    <a:pt x="270" y="1599"/>
                  </a:lnTo>
                  <a:lnTo>
                    <a:pt x="400" y="809"/>
                  </a:lnTo>
                  <a:cubicBezTo>
                    <a:pt x="447" y="540"/>
                    <a:pt x="475" y="270"/>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1"/>
            <p:cNvSpPr/>
            <p:nvPr/>
          </p:nvSpPr>
          <p:spPr>
            <a:xfrm>
              <a:off x="3425125" y="2264025"/>
              <a:ext cx="4425" cy="20475"/>
            </a:xfrm>
            <a:custGeom>
              <a:rect b="b" l="l" r="r" t="t"/>
              <a:pathLst>
                <a:path extrusionOk="0" h="819" w="177">
                  <a:moveTo>
                    <a:pt x="0" y="1"/>
                  </a:moveTo>
                  <a:cubicBezTo>
                    <a:pt x="19" y="140"/>
                    <a:pt x="37" y="280"/>
                    <a:pt x="56" y="419"/>
                  </a:cubicBezTo>
                  <a:cubicBezTo>
                    <a:pt x="74" y="493"/>
                    <a:pt x="84" y="549"/>
                    <a:pt x="102" y="623"/>
                  </a:cubicBezTo>
                  <a:cubicBezTo>
                    <a:pt x="130" y="688"/>
                    <a:pt x="139" y="744"/>
                    <a:pt x="167" y="819"/>
                  </a:cubicBezTo>
                  <a:cubicBezTo>
                    <a:pt x="177" y="744"/>
                    <a:pt x="177" y="679"/>
                    <a:pt x="167" y="605"/>
                  </a:cubicBezTo>
                  <a:lnTo>
                    <a:pt x="130" y="400"/>
                  </a:lnTo>
                  <a:cubicBezTo>
                    <a:pt x="93" y="261"/>
                    <a:pt x="65"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1"/>
            <p:cNvSpPr/>
            <p:nvPr/>
          </p:nvSpPr>
          <p:spPr>
            <a:xfrm>
              <a:off x="3424875" y="2256375"/>
              <a:ext cx="4450" cy="11875"/>
            </a:xfrm>
            <a:custGeom>
              <a:rect b="b" l="l" r="r" t="t"/>
              <a:pathLst>
                <a:path extrusionOk="0" h="475" w="178">
                  <a:moveTo>
                    <a:pt x="1" y="0"/>
                  </a:moveTo>
                  <a:lnTo>
                    <a:pt x="1" y="0"/>
                  </a:lnTo>
                  <a:cubicBezTo>
                    <a:pt x="10" y="75"/>
                    <a:pt x="47" y="158"/>
                    <a:pt x="66" y="242"/>
                  </a:cubicBezTo>
                  <a:cubicBezTo>
                    <a:pt x="84" y="279"/>
                    <a:pt x="103" y="326"/>
                    <a:pt x="112" y="353"/>
                  </a:cubicBezTo>
                  <a:cubicBezTo>
                    <a:pt x="131" y="391"/>
                    <a:pt x="149" y="428"/>
                    <a:pt x="159" y="474"/>
                  </a:cubicBezTo>
                  <a:cubicBezTo>
                    <a:pt x="177" y="437"/>
                    <a:pt x="177" y="391"/>
                    <a:pt x="159" y="344"/>
                  </a:cubicBezTo>
                  <a:cubicBezTo>
                    <a:pt x="149" y="298"/>
                    <a:pt x="140" y="251"/>
                    <a:pt x="131" y="214"/>
                  </a:cubicBezTo>
                  <a:cubicBezTo>
                    <a:pt x="103" y="14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1"/>
            <p:cNvSpPr/>
            <p:nvPr/>
          </p:nvSpPr>
          <p:spPr>
            <a:xfrm>
              <a:off x="3430925" y="2254525"/>
              <a:ext cx="2350" cy="19525"/>
            </a:xfrm>
            <a:custGeom>
              <a:rect b="b" l="l" r="r" t="t"/>
              <a:pathLst>
                <a:path extrusionOk="0" h="781" w="94">
                  <a:moveTo>
                    <a:pt x="19" y="0"/>
                  </a:moveTo>
                  <a:cubicBezTo>
                    <a:pt x="0" y="130"/>
                    <a:pt x="0" y="260"/>
                    <a:pt x="10" y="400"/>
                  </a:cubicBezTo>
                  <a:cubicBezTo>
                    <a:pt x="28" y="520"/>
                    <a:pt x="47" y="650"/>
                    <a:pt x="75" y="780"/>
                  </a:cubicBezTo>
                  <a:cubicBezTo>
                    <a:pt x="93" y="706"/>
                    <a:pt x="93" y="650"/>
                    <a:pt x="93" y="585"/>
                  </a:cubicBezTo>
                  <a:cubicBezTo>
                    <a:pt x="93" y="511"/>
                    <a:pt x="84" y="455"/>
                    <a:pt x="84" y="381"/>
                  </a:cubicBezTo>
                  <a:cubicBezTo>
                    <a:pt x="75" y="260"/>
                    <a:pt x="65" y="13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1"/>
            <p:cNvSpPr/>
            <p:nvPr/>
          </p:nvSpPr>
          <p:spPr>
            <a:xfrm>
              <a:off x="3431625" y="2280750"/>
              <a:ext cx="1650" cy="12125"/>
            </a:xfrm>
            <a:custGeom>
              <a:rect b="b" l="l" r="r" t="t"/>
              <a:pathLst>
                <a:path extrusionOk="0" h="485" w="66">
                  <a:moveTo>
                    <a:pt x="47" y="1"/>
                  </a:moveTo>
                  <a:cubicBezTo>
                    <a:pt x="9" y="75"/>
                    <a:pt x="0" y="159"/>
                    <a:pt x="0" y="242"/>
                  </a:cubicBezTo>
                  <a:cubicBezTo>
                    <a:pt x="0" y="326"/>
                    <a:pt x="0" y="400"/>
                    <a:pt x="19" y="484"/>
                  </a:cubicBezTo>
                  <a:cubicBezTo>
                    <a:pt x="47" y="400"/>
                    <a:pt x="56" y="326"/>
                    <a:pt x="65" y="242"/>
                  </a:cubicBezTo>
                  <a:cubicBezTo>
                    <a:pt x="65" y="159"/>
                    <a:pt x="65"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1"/>
            <p:cNvSpPr/>
            <p:nvPr/>
          </p:nvSpPr>
          <p:spPr>
            <a:xfrm>
              <a:off x="3435100" y="2213400"/>
              <a:ext cx="5125" cy="17450"/>
            </a:xfrm>
            <a:custGeom>
              <a:rect b="b" l="l" r="r" t="t"/>
              <a:pathLst>
                <a:path extrusionOk="0" h="698" w="205">
                  <a:moveTo>
                    <a:pt x="1" y="1"/>
                  </a:moveTo>
                  <a:lnTo>
                    <a:pt x="1" y="1"/>
                  </a:lnTo>
                  <a:cubicBezTo>
                    <a:pt x="10" y="112"/>
                    <a:pt x="47" y="233"/>
                    <a:pt x="84" y="344"/>
                  </a:cubicBezTo>
                  <a:cubicBezTo>
                    <a:pt x="103" y="400"/>
                    <a:pt x="112" y="465"/>
                    <a:pt x="140" y="521"/>
                  </a:cubicBezTo>
                  <a:cubicBezTo>
                    <a:pt x="158" y="577"/>
                    <a:pt x="186" y="632"/>
                    <a:pt x="196" y="697"/>
                  </a:cubicBezTo>
                  <a:cubicBezTo>
                    <a:pt x="205" y="632"/>
                    <a:pt x="205" y="567"/>
                    <a:pt x="196" y="512"/>
                  </a:cubicBezTo>
                  <a:cubicBezTo>
                    <a:pt x="186" y="447"/>
                    <a:pt x="158" y="391"/>
                    <a:pt x="149" y="335"/>
                  </a:cubicBezTo>
                  <a:cubicBezTo>
                    <a:pt x="112" y="214"/>
                    <a:pt x="66"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1"/>
            <p:cNvSpPr/>
            <p:nvPr/>
          </p:nvSpPr>
          <p:spPr>
            <a:xfrm>
              <a:off x="3435575" y="2225700"/>
              <a:ext cx="3500" cy="12125"/>
            </a:xfrm>
            <a:custGeom>
              <a:rect b="b" l="l" r="r" t="t"/>
              <a:pathLst>
                <a:path extrusionOk="0" h="485" w="140">
                  <a:moveTo>
                    <a:pt x="0" y="1"/>
                  </a:moveTo>
                  <a:cubicBezTo>
                    <a:pt x="0" y="85"/>
                    <a:pt x="28" y="168"/>
                    <a:pt x="65" y="252"/>
                  </a:cubicBezTo>
                  <a:cubicBezTo>
                    <a:pt x="84" y="326"/>
                    <a:pt x="112" y="400"/>
                    <a:pt x="130" y="484"/>
                  </a:cubicBezTo>
                  <a:cubicBezTo>
                    <a:pt x="139" y="447"/>
                    <a:pt x="139" y="400"/>
                    <a:pt x="139" y="354"/>
                  </a:cubicBezTo>
                  <a:cubicBezTo>
                    <a:pt x="139" y="308"/>
                    <a:pt x="130" y="270"/>
                    <a:pt x="121" y="224"/>
                  </a:cubicBezTo>
                  <a:cubicBezTo>
                    <a:pt x="102" y="187"/>
                    <a:pt x="93" y="140"/>
                    <a:pt x="74" y="112"/>
                  </a:cubicBezTo>
                  <a:cubicBezTo>
                    <a:pt x="47" y="75"/>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1"/>
            <p:cNvSpPr/>
            <p:nvPr/>
          </p:nvSpPr>
          <p:spPr>
            <a:xfrm>
              <a:off x="3430225" y="2212925"/>
              <a:ext cx="3750" cy="6550"/>
            </a:xfrm>
            <a:custGeom>
              <a:rect b="b" l="l" r="r" t="t"/>
              <a:pathLst>
                <a:path extrusionOk="0" h="262" w="150">
                  <a:moveTo>
                    <a:pt x="0" y="1"/>
                  </a:moveTo>
                  <a:lnTo>
                    <a:pt x="0" y="1"/>
                  </a:lnTo>
                  <a:cubicBezTo>
                    <a:pt x="10" y="47"/>
                    <a:pt x="19" y="94"/>
                    <a:pt x="47" y="140"/>
                  </a:cubicBezTo>
                  <a:cubicBezTo>
                    <a:pt x="56" y="168"/>
                    <a:pt x="65" y="177"/>
                    <a:pt x="75" y="205"/>
                  </a:cubicBezTo>
                  <a:cubicBezTo>
                    <a:pt x="93" y="224"/>
                    <a:pt x="103" y="233"/>
                    <a:pt x="121" y="261"/>
                  </a:cubicBezTo>
                  <a:cubicBezTo>
                    <a:pt x="149" y="205"/>
                    <a:pt x="140" y="150"/>
                    <a:pt x="112" y="112"/>
                  </a:cubicBezTo>
                  <a:cubicBezTo>
                    <a:pt x="103" y="85"/>
                    <a:pt x="93" y="75"/>
                    <a:pt x="65" y="47"/>
                  </a:cubicBezTo>
                  <a:cubicBezTo>
                    <a:pt x="47" y="29"/>
                    <a:pt x="19"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1"/>
            <p:cNvSpPr/>
            <p:nvPr/>
          </p:nvSpPr>
          <p:spPr>
            <a:xfrm>
              <a:off x="3468075" y="2220600"/>
              <a:ext cx="7475" cy="14200"/>
            </a:xfrm>
            <a:custGeom>
              <a:rect b="b" l="l" r="r" t="t"/>
              <a:pathLst>
                <a:path extrusionOk="0" h="568" w="299">
                  <a:moveTo>
                    <a:pt x="1" y="1"/>
                  </a:moveTo>
                  <a:cubicBezTo>
                    <a:pt x="94" y="56"/>
                    <a:pt x="168" y="140"/>
                    <a:pt x="205" y="233"/>
                  </a:cubicBezTo>
                  <a:cubicBezTo>
                    <a:pt x="215" y="289"/>
                    <a:pt x="224" y="335"/>
                    <a:pt x="233" y="391"/>
                  </a:cubicBezTo>
                  <a:cubicBezTo>
                    <a:pt x="233" y="419"/>
                    <a:pt x="252" y="456"/>
                    <a:pt x="252" y="474"/>
                  </a:cubicBezTo>
                  <a:cubicBezTo>
                    <a:pt x="252" y="512"/>
                    <a:pt x="261" y="530"/>
                    <a:pt x="261" y="567"/>
                  </a:cubicBezTo>
                  <a:cubicBezTo>
                    <a:pt x="270" y="549"/>
                    <a:pt x="270" y="521"/>
                    <a:pt x="280" y="484"/>
                  </a:cubicBezTo>
                  <a:cubicBezTo>
                    <a:pt x="298" y="456"/>
                    <a:pt x="298" y="428"/>
                    <a:pt x="298" y="391"/>
                  </a:cubicBezTo>
                  <a:cubicBezTo>
                    <a:pt x="298" y="335"/>
                    <a:pt x="298" y="279"/>
                    <a:pt x="270" y="224"/>
                  </a:cubicBezTo>
                  <a:cubicBezTo>
                    <a:pt x="252" y="159"/>
                    <a:pt x="215" y="103"/>
                    <a:pt x="168" y="66"/>
                  </a:cubicBezTo>
                  <a:cubicBezTo>
                    <a:pt x="122" y="3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1"/>
            <p:cNvSpPr/>
            <p:nvPr/>
          </p:nvSpPr>
          <p:spPr>
            <a:xfrm>
              <a:off x="3470400" y="2229650"/>
              <a:ext cx="2350" cy="15825"/>
            </a:xfrm>
            <a:custGeom>
              <a:rect b="b" l="l" r="r" t="t"/>
              <a:pathLst>
                <a:path extrusionOk="0" h="633" w="94">
                  <a:moveTo>
                    <a:pt x="66" y="1"/>
                  </a:moveTo>
                  <a:cubicBezTo>
                    <a:pt x="47" y="57"/>
                    <a:pt x="38" y="103"/>
                    <a:pt x="29" y="159"/>
                  </a:cubicBezTo>
                  <a:cubicBezTo>
                    <a:pt x="10" y="215"/>
                    <a:pt x="10" y="280"/>
                    <a:pt x="10" y="326"/>
                  </a:cubicBezTo>
                  <a:lnTo>
                    <a:pt x="10" y="475"/>
                  </a:lnTo>
                  <a:cubicBezTo>
                    <a:pt x="10" y="530"/>
                    <a:pt x="10" y="577"/>
                    <a:pt x="1" y="633"/>
                  </a:cubicBezTo>
                  <a:cubicBezTo>
                    <a:pt x="38" y="586"/>
                    <a:pt x="66" y="540"/>
                    <a:pt x="75" y="484"/>
                  </a:cubicBezTo>
                  <a:cubicBezTo>
                    <a:pt x="84" y="428"/>
                    <a:pt x="94" y="382"/>
                    <a:pt x="94" y="326"/>
                  </a:cubicBezTo>
                  <a:cubicBezTo>
                    <a:pt x="94" y="205"/>
                    <a:pt x="9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1"/>
            <p:cNvSpPr/>
            <p:nvPr/>
          </p:nvSpPr>
          <p:spPr>
            <a:xfrm>
              <a:off x="3471575" y="2240350"/>
              <a:ext cx="4675" cy="13725"/>
            </a:xfrm>
            <a:custGeom>
              <a:rect b="b" l="l" r="r" t="t"/>
              <a:pathLst>
                <a:path extrusionOk="0" h="549" w="187">
                  <a:moveTo>
                    <a:pt x="177" y="0"/>
                  </a:moveTo>
                  <a:cubicBezTo>
                    <a:pt x="140" y="93"/>
                    <a:pt x="102" y="186"/>
                    <a:pt x="75" y="270"/>
                  </a:cubicBezTo>
                  <a:cubicBezTo>
                    <a:pt x="47" y="363"/>
                    <a:pt x="37" y="456"/>
                    <a:pt x="0" y="548"/>
                  </a:cubicBezTo>
                  <a:cubicBezTo>
                    <a:pt x="47" y="511"/>
                    <a:pt x="75" y="474"/>
                    <a:pt x="93" y="428"/>
                  </a:cubicBezTo>
                  <a:cubicBezTo>
                    <a:pt x="121" y="381"/>
                    <a:pt x="140" y="335"/>
                    <a:pt x="158" y="288"/>
                  </a:cubicBezTo>
                  <a:cubicBezTo>
                    <a:pt x="167" y="242"/>
                    <a:pt x="177" y="195"/>
                    <a:pt x="177" y="149"/>
                  </a:cubicBezTo>
                  <a:cubicBezTo>
                    <a:pt x="177" y="93"/>
                    <a:pt x="186"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1"/>
            <p:cNvSpPr/>
            <p:nvPr/>
          </p:nvSpPr>
          <p:spPr>
            <a:xfrm>
              <a:off x="3468325" y="2229650"/>
              <a:ext cx="1875" cy="9800"/>
            </a:xfrm>
            <a:custGeom>
              <a:rect b="b" l="l" r="r" t="t"/>
              <a:pathLst>
                <a:path extrusionOk="0" h="392" w="75">
                  <a:moveTo>
                    <a:pt x="19" y="1"/>
                  </a:moveTo>
                  <a:cubicBezTo>
                    <a:pt x="0" y="66"/>
                    <a:pt x="0" y="122"/>
                    <a:pt x="9" y="196"/>
                  </a:cubicBezTo>
                  <a:cubicBezTo>
                    <a:pt x="9" y="261"/>
                    <a:pt x="9" y="317"/>
                    <a:pt x="19" y="391"/>
                  </a:cubicBezTo>
                  <a:cubicBezTo>
                    <a:pt x="65" y="335"/>
                    <a:pt x="74" y="261"/>
                    <a:pt x="74" y="196"/>
                  </a:cubicBezTo>
                  <a:cubicBezTo>
                    <a:pt x="74" y="159"/>
                    <a:pt x="74" y="122"/>
                    <a:pt x="65" y="94"/>
                  </a:cubicBezTo>
                  <a:cubicBezTo>
                    <a:pt x="56" y="5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1"/>
            <p:cNvSpPr/>
            <p:nvPr/>
          </p:nvSpPr>
          <p:spPr>
            <a:xfrm>
              <a:off x="3437900" y="2294925"/>
              <a:ext cx="11150" cy="9550"/>
            </a:xfrm>
            <a:custGeom>
              <a:rect b="b" l="l" r="r" t="t"/>
              <a:pathLst>
                <a:path extrusionOk="0" h="382" w="446">
                  <a:moveTo>
                    <a:pt x="446" y="1"/>
                  </a:moveTo>
                  <a:lnTo>
                    <a:pt x="446" y="1"/>
                  </a:lnTo>
                  <a:cubicBezTo>
                    <a:pt x="372" y="56"/>
                    <a:pt x="288" y="131"/>
                    <a:pt x="223" y="186"/>
                  </a:cubicBezTo>
                  <a:cubicBezTo>
                    <a:pt x="139" y="242"/>
                    <a:pt x="74" y="317"/>
                    <a:pt x="0" y="382"/>
                  </a:cubicBezTo>
                  <a:cubicBezTo>
                    <a:pt x="56" y="372"/>
                    <a:pt x="112" y="344"/>
                    <a:pt x="139" y="326"/>
                  </a:cubicBezTo>
                  <a:cubicBezTo>
                    <a:pt x="186" y="298"/>
                    <a:pt x="232" y="279"/>
                    <a:pt x="269" y="242"/>
                  </a:cubicBezTo>
                  <a:cubicBezTo>
                    <a:pt x="344" y="177"/>
                    <a:pt x="409" y="103"/>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1"/>
            <p:cNvSpPr/>
            <p:nvPr/>
          </p:nvSpPr>
          <p:spPr>
            <a:xfrm>
              <a:off x="3439975" y="2290525"/>
              <a:ext cx="7450" cy="8150"/>
            </a:xfrm>
            <a:custGeom>
              <a:rect b="b" l="l" r="r" t="t"/>
              <a:pathLst>
                <a:path extrusionOk="0" h="326" w="298">
                  <a:moveTo>
                    <a:pt x="298" y="0"/>
                  </a:moveTo>
                  <a:lnTo>
                    <a:pt x="298" y="0"/>
                  </a:lnTo>
                  <a:cubicBezTo>
                    <a:pt x="270" y="28"/>
                    <a:pt x="242" y="56"/>
                    <a:pt x="224" y="84"/>
                  </a:cubicBezTo>
                  <a:cubicBezTo>
                    <a:pt x="196" y="102"/>
                    <a:pt x="177" y="139"/>
                    <a:pt x="149" y="167"/>
                  </a:cubicBezTo>
                  <a:cubicBezTo>
                    <a:pt x="103" y="214"/>
                    <a:pt x="56" y="270"/>
                    <a:pt x="1" y="325"/>
                  </a:cubicBezTo>
                  <a:cubicBezTo>
                    <a:pt x="38" y="325"/>
                    <a:pt x="84" y="307"/>
                    <a:pt x="103" y="288"/>
                  </a:cubicBezTo>
                  <a:cubicBezTo>
                    <a:pt x="140" y="270"/>
                    <a:pt x="177" y="242"/>
                    <a:pt x="196" y="214"/>
                  </a:cubicBezTo>
                  <a:cubicBezTo>
                    <a:pt x="242" y="149"/>
                    <a:pt x="289" y="84"/>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1"/>
            <p:cNvSpPr/>
            <p:nvPr/>
          </p:nvSpPr>
          <p:spPr>
            <a:xfrm>
              <a:off x="3440200" y="2281450"/>
              <a:ext cx="3275" cy="11425"/>
            </a:xfrm>
            <a:custGeom>
              <a:rect b="b" l="l" r="r" t="t"/>
              <a:pathLst>
                <a:path extrusionOk="0" h="457" w="131">
                  <a:moveTo>
                    <a:pt x="122" y="1"/>
                  </a:moveTo>
                  <a:cubicBezTo>
                    <a:pt x="85" y="84"/>
                    <a:pt x="66" y="159"/>
                    <a:pt x="38" y="224"/>
                  </a:cubicBezTo>
                  <a:cubicBezTo>
                    <a:pt x="20" y="307"/>
                    <a:pt x="1" y="372"/>
                    <a:pt x="20" y="456"/>
                  </a:cubicBezTo>
                  <a:cubicBezTo>
                    <a:pt x="66" y="391"/>
                    <a:pt x="85" y="317"/>
                    <a:pt x="112" y="233"/>
                  </a:cubicBezTo>
                  <a:cubicBezTo>
                    <a:pt x="122" y="205"/>
                    <a:pt x="131" y="159"/>
                    <a:pt x="131" y="122"/>
                  </a:cubicBezTo>
                  <a:cubicBezTo>
                    <a:pt x="131" y="84"/>
                    <a:pt x="131"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1"/>
            <p:cNvSpPr/>
            <p:nvPr/>
          </p:nvSpPr>
          <p:spPr>
            <a:xfrm>
              <a:off x="3445550" y="2280075"/>
              <a:ext cx="4675" cy="8850"/>
            </a:xfrm>
            <a:custGeom>
              <a:rect b="b" l="l" r="r" t="t"/>
              <a:pathLst>
                <a:path extrusionOk="0" h="354" w="187">
                  <a:moveTo>
                    <a:pt x="186" y="0"/>
                  </a:moveTo>
                  <a:cubicBezTo>
                    <a:pt x="131" y="46"/>
                    <a:pt x="94" y="102"/>
                    <a:pt x="56" y="167"/>
                  </a:cubicBezTo>
                  <a:cubicBezTo>
                    <a:pt x="38" y="223"/>
                    <a:pt x="10" y="279"/>
                    <a:pt x="1" y="353"/>
                  </a:cubicBezTo>
                  <a:cubicBezTo>
                    <a:pt x="56" y="307"/>
                    <a:pt x="94" y="242"/>
                    <a:pt x="131" y="186"/>
                  </a:cubicBezTo>
                  <a:cubicBezTo>
                    <a:pt x="149" y="130"/>
                    <a:pt x="177" y="7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1"/>
            <p:cNvSpPr/>
            <p:nvPr/>
          </p:nvSpPr>
          <p:spPr>
            <a:xfrm>
              <a:off x="3452300" y="2279125"/>
              <a:ext cx="6275" cy="11425"/>
            </a:xfrm>
            <a:custGeom>
              <a:rect b="b" l="l" r="r" t="t"/>
              <a:pathLst>
                <a:path extrusionOk="0" h="457" w="251">
                  <a:moveTo>
                    <a:pt x="251" y="1"/>
                  </a:moveTo>
                  <a:lnTo>
                    <a:pt x="251" y="1"/>
                  </a:lnTo>
                  <a:cubicBezTo>
                    <a:pt x="177" y="57"/>
                    <a:pt x="139" y="140"/>
                    <a:pt x="93" y="215"/>
                  </a:cubicBezTo>
                  <a:cubicBezTo>
                    <a:pt x="56" y="298"/>
                    <a:pt x="19" y="363"/>
                    <a:pt x="0" y="456"/>
                  </a:cubicBezTo>
                  <a:cubicBezTo>
                    <a:pt x="65" y="400"/>
                    <a:pt x="112" y="326"/>
                    <a:pt x="158" y="252"/>
                  </a:cubicBezTo>
                  <a:cubicBezTo>
                    <a:pt x="195" y="168"/>
                    <a:pt x="232" y="9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1"/>
            <p:cNvSpPr/>
            <p:nvPr/>
          </p:nvSpPr>
          <p:spPr>
            <a:xfrm>
              <a:off x="3383525" y="2229200"/>
              <a:ext cx="2825" cy="16275"/>
            </a:xfrm>
            <a:custGeom>
              <a:rect b="b" l="l" r="r" t="t"/>
              <a:pathLst>
                <a:path extrusionOk="0" h="651" w="113">
                  <a:moveTo>
                    <a:pt x="112" y="0"/>
                  </a:moveTo>
                  <a:cubicBezTo>
                    <a:pt x="75" y="47"/>
                    <a:pt x="66" y="112"/>
                    <a:pt x="38" y="158"/>
                  </a:cubicBezTo>
                  <a:cubicBezTo>
                    <a:pt x="29" y="214"/>
                    <a:pt x="20" y="270"/>
                    <a:pt x="20" y="326"/>
                  </a:cubicBezTo>
                  <a:cubicBezTo>
                    <a:pt x="1" y="437"/>
                    <a:pt x="29" y="558"/>
                    <a:pt x="94" y="651"/>
                  </a:cubicBezTo>
                  <a:cubicBezTo>
                    <a:pt x="94" y="595"/>
                    <a:pt x="85" y="548"/>
                    <a:pt x="85" y="493"/>
                  </a:cubicBezTo>
                  <a:lnTo>
                    <a:pt x="85" y="326"/>
                  </a:lnTo>
                  <a:cubicBezTo>
                    <a:pt x="103" y="223"/>
                    <a:pt x="103" y="121"/>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1"/>
            <p:cNvSpPr/>
            <p:nvPr/>
          </p:nvSpPr>
          <p:spPr>
            <a:xfrm>
              <a:off x="3387250" y="2235700"/>
              <a:ext cx="3050" cy="13950"/>
            </a:xfrm>
            <a:custGeom>
              <a:rect b="b" l="l" r="r" t="t"/>
              <a:pathLst>
                <a:path extrusionOk="0" h="558" w="122">
                  <a:moveTo>
                    <a:pt x="47" y="0"/>
                  </a:moveTo>
                  <a:cubicBezTo>
                    <a:pt x="19" y="47"/>
                    <a:pt x="19" y="93"/>
                    <a:pt x="10" y="140"/>
                  </a:cubicBezTo>
                  <a:cubicBezTo>
                    <a:pt x="1" y="196"/>
                    <a:pt x="10" y="242"/>
                    <a:pt x="10" y="288"/>
                  </a:cubicBezTo>
                  <a:cubicBezTo>
                    <a:pt x="19" y="381"/>
                    <a:pt x="56" y="484"/>
                    <a:pt x="121" y="558"/>
                  </a:cubicBezTo>
                  <a:lnTo>
                    <a:pt x="103" y="419"/>
                  </a:lnTo>
                  <a:cubicBezTo>
                    <a:pt x="84" y="372"/>
                    <a:pt x="75" y="326"/>
                    <a:pt x="75" y="279"/>
                  </a:cubicBezTo>
                  <a:cubicBezTo>
                    <a:pt x="66" y="186"/>
                    <a:pt x="66" y="9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1"/>
            <p:cNvSpPr/>
            <p:nvPr/>
          </p:nvSpPr>
          <p:spPr>
            <a:xfrm>
              <a:off x="3392375" y="2242900"/>
              <a:ext cx="4650" cy="14200"/>
            </a:xfrm>
            <a:custGeom>
              <a:rect b="b" l="l" r="r" t="t"/>
              <a:pathLst>
                <a:path extrusionOk="0" h="568" w="186">
                  <a:moveTo>
                    <a:pt x="9" y="0"/>
                  </a:moveTo>
                  <a:lnTo>
                    <a:pt x="9" y="0"/>
                  </a:lnTo>
                  <a:cubicBezTo>
                    <a:pt x="0" y="103"/>
                    <a:pt x="19" y="214"/>
                    <a:pt x="46" y="307"/>
                  </a:cubicBezTo>
                  <a:cubicBezTo>
                    <a:pt x="74" y="344"/>
                    <a:pt x="84" y="400"/>
                    <a:pt x="102" y="437"/>
                  </a:cubicBezTo>
                  <a:cubicBezTo>
                    <a:pt x="121" y="493"/>
                    <a:pt x="149" y="539"/>
                    <a:pt x="186" y="567"/>
                  </a:cubicBezTo>
                  <a:lnTo>
                    <a:pt x="149" y="419"/>
                  </a:lnTo>
                  <a:lnTo>
                    <a:pt x="121" y="279"/>
                  </a:lnTo>
                  <a:cubicBezTo>
                    <a:pt x="84" y="186"/>
                    <a:pt x="56" y="93"/>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1"/>
            <p:cNvSpPr/>
            <p:nvPr/>
          </p:nvSpPr>
          <p:spPr>
            <a:xfrm>
              <a:off x="3390275" y="2255450"/>
              <a:ext cx="7675" cy="13725"/>
            </a:xfrm>
            <a:custGeom>
              <a:rect b="b" l="l" r="r" t="t"/>
              <a:pathLst>
                <a:path extrusionOk="0" h="549" w="307">
                  <a:moveTo>
                    <a:pt x="0" y="0"/>
                  </a:moveTo>
                  <a:cubicBezTo>
                    <a:pt x="28" y="102"/>
                    <a:pt x="65" y="195"/>
                    <a:pt x="103" y="297"/>
                  </a:cubicBezTo>
                  <a:cubicBezTo>
                    <a:pt x="130" y="335"/>
                    <a:pt x="158" y="381"/>
                    <a:pt x="186" y="428"/>
                  </a:cubicBezTo>
                  <a:cubicBezTo>
                    <a:pt x="223" y="474"/>
                    <a:pt x="261" y="511"/>
                    <a:pt x="307" y="548"/>
                  </a:cubicBezTo>
                  <a:lnTo>
                    <a:pt x="233" y="409"/>
                  </a:lnTo>
                  <a:lnTo>
                    <a:pt x="168" y="270"/>
                  </a:ln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1"/>
            <p:cNvSpPr/>
            <p:nvPr/>
          </p:nvSpPr>
          <p:spPr>
            <a:xfrm>
              <a:off x="3399575" y="2264025"/>
              <a:ext cx="5600" cy="14900"/>
            </a:xfrm>
            <a:custGeom>
              <a:rect b="b" l="l" r="r" t="t"/>
              <a:pathLst>
                <a:path extrusionOk="0" h="596" w="224">
                  <a:moveTo>
                    <a:pt x="0" y="1"/>
                  </a:moveTo>
                  <a:cubicBezTo>
                    <a:pt x="0" y="112"/>
                    <a:pt x="28" y="215"/>
                    <a:pt x="46" y="317"/>
                  </a:cubicBezTo>
                  <a:cubicBezTo>
                    <a:pt x="74" y="373"/>
                    <a:pt x="93" y="419"/>
                    <a:pt x="121" y="465"/>
                  </a:cubicBezTo>
                  <a:cubicBezTo>
                    <a:pt x="139" y="512"/>
                    <a:pt x="177" y="558"/>
                    <a:pt x="223" y="596"/>
                  </a:cubicBezTo>
                  <a:cubicBezTo>
                    <a:pt x="204" y="540"/>
                    <a:pt x="177" y="493"/>
                    <a:pt x="167" y="447"/>
                  </a:cubicBezTo>
                  <a:lnTo>
                    <a:pt x="121" y="298"/>
                  </a:lnTo>
                  <a:cubicBezTo>
                    <a:pt x="84" y="205"/>
                    <a:pt x="46"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1"/>
            <p:cNvSpPr/>
            <p:nvPr/>
          </p:nvSpPr>
          <p:spPr>
            <a:xfrm>
              <a:off x="3423250" y="2235475"/>
              <a:ext cx="1900" cy="6750"/>
            </a:xfrm>
            <a:custGeom>
              <a:rect b="b" l="l" r="r" t="t"/>
              <a:pathLst>
                <a:path extrusionOk="0" h="270" w="76">
                  <a:moveTo>
                    <a:pt x="29" y="0"/>
                  </a:moveTo>
                  <a:cubicBezTo>
                    <a:pt x="10" y="47"/>
                    <a:pt x="1" y="93"/>
                    <a:pt x="10" y="140"/>
                  </a:cubicBezTo>
                  <a:cubicBezTo>
                    <a:pt x="10" y="177"/>
                    <a:pt x="19" y="232"/>
                    <a:pt x="56" y="270"/>
                  </a:cubicBezTo>
                  <a:cubicBezTo>
                    <a:pt x="75" y="232"/>
                    <a:pt x="75" y="177"/>
                    <a:pt x="75" y="140"/>
                  </a:cubicBezTo>
                  <a:cubicBezTo>
                    <a:pt x="75" y="93"/>
                    <a:pt x="66"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1"/>
            <p:cNvSpPr/>
            <p:nvPr/>
          </p:nvSpPr>
          <p:spPr>
            <a:xfrm>
              <a:off x="3425125" y="2229650"/>
              <a:ext cx="2325" cy="6775"/>
            </a:xfrm>
            <a:custGeom>
              <a:rect b="b" l="l" r="r" t="t"/>
              <a:pathLst>
                <a:path extrusionOk="0" h="271" w="93">
                  <a:moveTo>
                    <a:pt x="28" y="1"/>
                  </a:moveTo>
                  <a:cubicBezTo>
                    <a:pt x="0" y="47"/>
                    <a:pt x="0" y="94"/>
                    <a:pt x="19" y="140"/>
                  </a:cubicBezTo>
                  <a:cubicBezTo>
                    <a:pt x="28" y="177"/>
                    <a:pt x="37" y="233"/>
                    <a:pt x="74" y="270"/>
                  </a:cubicBezTo>
                  <a:cubicBezTo>
                    <a:pt x="93" y="233"/>
                    <a:pt x="84" y="177"/>
                    <a:pt x="84" y="140"/>
                  </a:cubicBezTo>
                  <a:cubicBezTo>
                    <a:pt x="74" y="94"/>
                    <a:pt x="65"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1"/>
            <p:cNvSpPr/>
            <p:nvPr/>
          </p:nvSpPr>
          <p:spPr>
            <a:xfrm>
              <a:off x="3408625" y="2283775"/>
              <a:ext cx="5825" cy="8850"/>
            </a:xfrm>
            <a:custGeom>
              <a:rect b="b" l="l" r="r" t="t"/>
              <a:pathLst>
                <a:path extrusionOk="0" h="354" w="233">
                  <a:moveTo>
                    <a:pt x="0" y="1"/>
                  </a:moveTo>
                  <a:cubicBezTo>
                    <a:pt x="10" y="75"/>
                    <a:pt x="38" y="140"/>
                    <a:pt x="93" y="205"/>
                  </a:cubicBezTo>
                  <a:cubicBezTo>
                    <a:pt x="103" y="224"/>
                    <a:pt x="130" y="261"/>
                    <a:pt x="149" y="279"/>
                  </a:cubicBezTo>
                  <a:cubicBezTo>
                    <a:pt x="177" y="307"/>
                    <a:pt x="195" y="344"/>
                    <a:pt x="233" y="354"/>
                  </a:cubicBezTo>
                  <a:cubicBezTo>
                    <a:pt x="214" y="279"/>
                    <a:pt x="177" y="224"/>
                    <a:pt x="140" y="168"/>
                  </a:cubicBezTo>
                  <a:cubicBezTo>
                    <a:pt x="93" y="112"/>
                    <a:pt x="56"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1"/>
            <p:cNvSpPr/>
            <p:nvPr/>
          </p:nvSpPr>
          <p:spPr>
            <a:xfrm>
              <a:off x="3361925" y="2348325"/>
              <a:ext cx="104550" cy="96700"/>
            </a:xfrm>
            <a:custGeom>
              <a:rect b="b" l="l" r="r" t="t"/>
              <a:pathLst>
                <a:path extrusionOk="0" h="3868" w="4182">
                  <a:moveTo>
                    <a:pt x="1428" y="1"/>
                  </a:moveTo>
                  <a:cubicBezTo>
                    <a:pt x="1417" y="1"/>
                    <a:pt x="1406" y="1"/>
                    <a:pt x="1395" y="2"/>
                  </a:cubicBezTo>
                  <a:cubicBezTo>
                    <a:pt x="1107" y="11"/>
                    <a:pt x="809" y="206"/>
                    <a:pt x="763" y="485"/>
                  </a:cubicBezTo>
                  <a:cubicBezTo>
                    <a:pt x="716" y="801"/>
                    <a:pt x="949" y="1079"/>
                    <a:pt x="1172" y="1302"/>
                  </a:cubicBezTo>
                  <a:cubicBezTo>
                    <a:pt x="1009" y="1270"/>
                    <a:pt x="841" y="1232"/>
                    <a:pt x="675" y="1232"/>
                  </a:cubicBezTo>
                  <a:cubicBezTo>
                    <a:pt x="605" y="1232"/>
                    <a:pt x="535" y="1239"/>
                    <a:pt x="465" y="1256"/>
                  </a:cubicBezTo>
                  <a:cubicBezTo>
                    <a:pt x="233" y="1302"/>
                    <a:pt x="10" y="1488"/>
                    <a:pt x="10" y="1730"/>
                  </a:cubicBezTo>
                  <a:cubicBezTo>
                    <a:pt x="1" y="1971"/>
                    <a:pt x="224" y="2176"/>
                    <a:pt x="456" y="2278"/>
                  </a:cubicBezTo>
                  <a:cubicBezTo>
                    <a:pt x="688" y="2380"/>
                    <a:pt x="939" y="2426"/>
                    <a:pt x="1153" y="2556"/>
                  </a:cubicBezTo>
                  <a:cubicBezTo>
                    <a:pt x="921" y="2603"/>
                    <a:pt x="670" y="2649"/>
                    <a:pt x="475" y="2789"/>
                  </a:cubicBezTo>
                  <a:cubicBezTo>
                    <a:pt x="280" y="2928"/>
                    <a:pt x="131" y="3170"/>
                    <a:pt x="187" y="3402"/>
                  </a:cubicBezTo>
                  <a:cubicBezTo>
                    <a:pt x="267" y="3759"/>
                    <a:pt x="715" y="3867"/>
                    <a:pt x="1088" y="3867"/>
                  </a:cubicBezTo>
                  <a:cubicBezTo>
                    <a:pt x="1103" y="3867"/>
                    <a:pt x="1119" y="3867"/>
                    <a:pt x="1134" y="3866"/>
                  </a:cubicBezTo>
                  <a:cubicBezTo>
                    <a:pt x="2101" y="3829"/>
                    <a:pt x="3058" y="3569"/>
                    <a:pt x="3875" y="3086"/>
                  </a:cubicBezTo>
                  <a:cubicBezTo>
                    <a:pt x="4182" y="2947"/>
                    <a:pt x="4080" y="2529"/>
                    <a:pt x="3968" y="2315"/>
                  </a:cubicBezTo>
                  <a:cubicBezTo>
                    <a:pt x="3587" y="1479"/>
                    <a:pt x="3011" y="708"/>
                    <a:pt x="2203" y="243"/>
                  </a:cubicBezTo>
                  <a:cubicBezTo>
                    <a:pt x="1962" y="109"/>
                    <a:pt x="1704" y="1"/>
                    <a:pt x="142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1"/>
            <p:cNvSpPr/>
            <p:nvPr/>
          </p:nvSpPr>
          <p:spPr>
            <a:xfrm>
              <a:off x="3360300" y="2346825"/>
              <a:ext cx="105025" cy="98275"/>
            </a:xfrm>
            <a:custGeom>
              <a:rect b="b" l="l" r="r" t="t"/>
              <a:pathLst>
                <a:path extrusionOk="0" h="3931" w="4201">
                  <a:moveTo>
                    <a:pt x="4126" y="2997"/>
                  </a:moveTo>
                  <a:lnTo>
                    <a:pt x="4126" y="2997"/>
                  </a:lnTo>
                  <a:cubicBezTo>
                    <a:pt x="4089" y="3053"/>
                    <a:pt x="4042" y="3100"/>
                    <a:pt x="3987" y="3127"/>
                  </a:cubicBezTo>
                  <a:cubicBezTo>
                    <a:pt x="4042" y="3100"/>
                    <a:pt x="4107" y="3053"/>
                    <a:pt x="4126" y="2997"/>
                  </a:cubicBezTo>
                  <a:close/>
                  <a:moveTo>
                    <a:pt x="1501" y="0"/>
                  </a:moveTo>
                  <a:cubicBezTo>
                    <a:pt x="1411" y="0"/>
                    <a:pt x="1322" y="19"/>
                    <a:pt x="1237" y="62"/>
                  </a:cubicBezTo>
                  <a:cubicBezTo>
                    <a:pt x="1106" y="108"/>
                    <a:pt x="986" y="192"/>
                    <a:pt x="902" y="303"/>
                  </a:cubicBezTo>
                  <a:cubicBezTo>
                    <a:pt x="809" y="424"/>
                    <a:pt x="772" y="573"/>
                    <a:pt x="781" y="712"/>
                  </a:cubicBezTo>
                  <a:cubicBezTo>
                    <a:pt x="809" y="851"/>
                    <a:pt x="865" y="991"/>
                    <a:pt x="949" y="1093"/>
                  </a:cubicBezTo>
                  <a:cubicBezTo>
                    <a:pt x="986" y="1149"/>
                    <a:pt x="1032" y="1195"/>
                    <a:pt x="1060" y="1241"/>
                  </a:cubicBezTo>
                  <a:cubicBezTo>
                    <a:pt x="1004" y="1232"/>
                    <a:pt x="958" y="1223"/>
                    <a:pt x="902" y="1223"/>
                  </a:cubicBezTo>
                  <a:cubicBezTo>
                    <a:pt x="854" y="1219"/>
                    <a:pt x="807" y="1217"/>
                    <a:pt x="760" y="1217"/>
                  </a:cubicBezTo>
                  <a:cubicBezTo>
                    <a:pt x="678" y="1217"/>
                    <a:pt x="598" y="1224"/>
                    <a:pt x="521" y="1241"/>
                  </a:cubicBezTo>
                  <a:cubicBezTo>
                    <a:pt x="391" y="1279"/>
                    <a:pt x="261" y="1353"/>
                    <a:pt x="168" y="1446"/>
                  </a:cubicBezTo>
                  <a:cubicBezTo>
                    <a:pt x="75" y="1539"/>
                    <a:pt x="1" y="1687"/>
                    <a:pt x="19" y="1827"/>
                  </a:cubicBezTo>
                  <a:cubicBezTo>
                    <a:pt x="29" y="1966"/>
                    <a:pt x="103" y="2096"/>
                    <a:pt x="196" y="2189"/>
                  </a:cubicBezTo>
                  <a:cubicBezTo>
                    <a:pt x="289" y="2282"/>
                    <a:pt x="400" y="2347"/>
                    <a:pt x="521" y="2394"/>
                  </a:cubicBezTo>
                  <a:cubicBezTo>
                    <a:pt x="688" y="2468"/>
                    <a:pt x="874" y="2514"/>
                    <a:pt x="1051" y="2579"/>
                  </a:cubicBezTo>
                  <a:cubicBezTo>
                    <a:pt x="874" y="2616"/>
                    <a:pt x="716" y="2672"/>
                    <a:pt x="549" y="2765"/>
                  </a:cubicBezTo>
                  <a:cubicBezTo>
                    <a:pt x="447" y="2821"/>
                    <a:pt x="363" y="2914"/>
                    <a:pt x="298" y="3025"/>
                  </a:cubicBezTo>
                  <a:cubicBezTo>
                    <a:pt x="233" y="3127"/>
                    <a:pt x="187" y="3239"/>
                    <a:pt x="205" y="3369"/>
                  </a:cubicBezTo>
                  <a:cubicBezTo>
                    <a:pt x="215" y="3499"/>
                    <a:pt x="270" y="3611"/>
                    <a:pt x="354" y="3694"/>
                  </a:cubicBezTo>
                  <a:cubicBezTo>
                    <a:pt x="447" y="3778"/>
                    <a:pt x="549" y="3834"/>
                    <a:pt x="670" y="3871"/>
                  </a:cubicBezTo>
                  <a:cubicBezTo>
                    <a:pt x="832" y="3918"/>
                    <a:pt x="1003" y="3931"/>
                    <a:pt x="1170" y="3931"/>
                  </a:cubicBezTo>
                  <a:cubicBezTo>
                    <a:pt x="1234" y="3931"/>
                    <a:pt x="1296" y="3929"/>
                    <a:pt x="1357" y="3926"/>
                  </a:cubicBezTo>
                  <a:cubicBezTo>
                    <a:pt x="1803" y="3889"/>
                    <a:pt x="2259" y="3815"/>
                    <a:pt x="2695" y="3676"/>
                  </a:cubicBezTo>
                  <a:cubicBezTo>
                    <a:pt x="3132" y="3536"/>
                    <a:pt x="3559" y="3360"/>
                    <a:pt x="3950" y="3127"/>
                  </a:cubicBezTo>
                  <a:lnTo>
                    <a:pt x="3950" y="3127"/>
                  </a:lnTo>
                  <a:cubicBezTo>
                    <a:pt x="3559" y="3350"/>
                    <a:pt x="3141" y="3536"/>
                    <a:pt x="2695" y="3657"/>
                  </a:cubicBezTo>
                  <a:cubicBezTo>
                    <a:pt x="2259" y="3787"/>
                    <a:pt x="1822" y="3861"/>
                    <a:pt x="1367" y="3880"/>
                  </a:cubicBezTo>
                  <a:cubicBezTo>
                    <a:pt x="1320" y="3882"/>
                    <a:pt x="1274" y="3883"/>
                    <a:pt x="1227" y="3883"/>
                  </a:cubicBezTo>
                  <a:cubicBezTo>
                    <a:pt x="1048" y="3883"/>
                    <a:pt x="867" y="3867"/>
                    <a:pt x="698" y="3815"/>
                  </a:cubicBezTo>
                  <a:cubicBezTo>
                    <a:pt x="595" y="3778"/>
                    <a:pt x="503" y="3722"/>
                    <a:pt x="419" y="3648"/>
                  </a:cubicBezTo>
                  <a:cubicBezTo>
                    <a:pt x="354" y="3564"/>
                    <a:pt x="307" y="3471"/>
                    <a:pt x="298" y="3369"/>
                  </a:cubicBezTo>
                  <a:cubicBezTo>
                    <a:pt x="298" y="3267"/>
                    <a:pt x="326" y="3165"/>
                    <a:pt x="391" y="3072"/>
                  </a:cubicBezTo>
                  <a:cubicBezTo>
                    <a:pt x="447" y="2979"/>
                    <a:pt x="530" y="2905"/>
                    <a:pt x="623" y="2849"/>
                  </a:cubicBezTo>
                  <a:cubicBezTo>
                    <a:pt x="809" y="2728"/>
                    <a:pt x="1023" y="2700"/>
                    <a:pt x="1246" y="2654"/>
                  </a:cubicBezTo>
                  <a:lnTo>
                    <a:pt x="1395" y="2626"/>
                  </a:lnTo>
                  <a:lnTo>
                    <a:pt x="1274" y="2542"/>
                  </a:lnTo>
                  <a:cubicBezTo>
                    <a:pt x="1051" y="2403"/>
                    <a:pt x="800" y="2356"/>
                    <a:pt x="586" y="2263"/>
                  </a:cubicBezTo>
                  <a:cubicBezTo>
                    <a:pt x="484" y="2217"/>
                    <a:pt x="391" y="2161"/>
                    <a:pt x="307" y="2078"/>
                  </a:cubicBezTo>
                  <a:cubicBezTo>
                    <a:pt x="224" y="2003"/>
                    <a:pt x="177" y="1910"/>
                    <a:pt x="168" y="1799"/>
                  </a:cubicBezTo>
                  <a:cubicBezTo>
                    <a:pt x="159" y="1697"/>
                    <a:pt x="205" y="1604"/>
                    <a:pt x="280" y="1520"/>
                  </a:cubicBezTo>
                  <a:cubicBezTo>
                    <a:pt x="354" y="1446"/>
                    <a:pt x="456" y="1381"/>
                    <a:pt x="558" y="1362"/>
                  </a:cubicBezTo>
                  <a:cubicBezTo>
                    <a:pt x="629" y="1344"/>
                    <a:pt x="702" y="1337"/>
                    <a:pt x="775" y="1337"/>
                  </a:cubicBezTo>
                  <a:cubicBezTo>
                    <a:pt x="930" y="1337"/>
                    <a:pt x="1091" y="1371"/>
                    <a:pt x="1255" y="1409"/>
                  </a:cubicBezTo>
                  <a:lnTo>
                    <a:pt x="1478" y="1455"/>
                  </a:lnTo>
                  <a:lnTo>
                    <a:pt x="1478" y="1455"/>
                  </a:lnTo>
                  <a:lnTo>
                    <a:pt x="1320" y="1288"/>
                  </a:lnTo>
                  <a:cubicBezTo>
                    <a:pt x="1227" y="1195"/>
                    <a:pt x="1144" y="1102"/>
                    <a:pt x="1060" y="1000"/>
                  </a:cubicBezTo>
                  <a:cubicBezTo>
                    <a:pt x="995" y="898"/>
                    <a:pt x="930" y="795"/>
                    <a:pt x="921" y="675"/>
                  </a:cubicBezTo>
                  <a:cubicBezTo>
                    <a:pt x="902" y="563"/>
                    <a:pt x="930" y="442"/>
                    <a:pt x="1004" y="350"/>
                  </a:cubicBezTo>
                  <a:cubicBezTo>
                    <a:pt x="1069" y="257"/>
                    <a:pt x="1181" y="173"/>
                    <a:pt x="1292" y="127"/>
                  </a:cubicBezTo>
                  <a:cubicBezTo>
                    <a:pt x="1386" y="91"/>
                    <a:pt x="1480" y="77"/>
                    <a:pt x="1573" y="77"/>
                  </a:cubicBezTo>
                  <a:cubicBezTo>
                    <a:pt x="1600" y="77"/>
                    <a:pt x="1628" y="78"/>
                    <a:pt x="1655" y="80"/>
                  </a:cubicBezTo>
                  <a:cubicBezTo>
                    <a:pt x="1785" y="99"/>
                    <a:pt x="1896" y="127"/>
                    <a:pt x="2026" y="173"/>
                  </a:cubicBezTo>
                  <a:cubicBezTo>
                    <a:pt x="2138" y="219"/>
                    <a:pt x="2259" y="284"/>
                    <a:pt x="2370" y="350"/>
                  </a:cubicBezTo>
                  <a:cubicBezTo>
                    <a:pt x="2491" y="424"/>
                    <a:pt x="2593" y="489"/>
                    <a:pt x="2695" y="573"/>
                  </a:cubicBezTo>
                  <a:cubicBezTo>
                    <a:pt x="3113" y="888"/>
                    <a:pt x="3466" y="1288"/>
                    <a:pt x="3745" y="1734"/>
                  </a:cubicBezTo>
                  <a:cubicBezTo>
                    <a:pt x="3884" y="1957"/>
                    <a:pt x="4015" y="2189"/>
                    <a:pt x="4107" y="2431"/>
                  </a:cubicBezTo>
                  <a:cubicBezTo>
                    <a:pt x="4154" y="2561"/>
                    <a:pt x="4182" y="2682"/>
                    <a:pt x="4172" y="2812"/>
                  </a:cubicBezTo>
                  <a:cubicBezTo>
                    <a:pt x="4172" y="2886"/>
                    <a:pt x="4154" y="2942"/>
                    <a:pt x="4126" y="2997"/>
                  </a:cubicBezTo>
                  <a:cubicBezTo>
                    <a:pt x="4163" y="2942"/>
                    <a:pt x="4172" y="2867"/>
                    <a:pt x="4182" y="2812"/>
                  </a:cubicBezTo>
                  <a:cubicBezTo>
                    <a:pt x="4200" y="2682"/>
                    <a:pt x="4163" y="2542"/>
                    <a:pt x="4117" y="2431"/>
                  </a:cubicBezTo>
                  <a:cubicBezTo>
                    <a:pt x="4015" y="2189"/>
                    <a:pt x="3894" y="1957"/>
                    <a:pt x="3754" y="1734"/>
                  </a:cubicBezTo>
                  <a:cubicBezTo>
                    <a:pt x="3485" y="1288"/>
                    <a:pt x="3150" y="870"/>
                    <a:pt x="2732" y="535"/>
                  </a:cubicBezTo>
                  <a:cubicBezTo>
                    <a:pt x="2630" y="452"/>
                    <a:pt x="2528" y="377"/>
                    <a:pt x="2407" y="303"/>
                  </a:cubicBezTo>
                  <a:cubicBezTo>
                    <a:pt x="2296" y="238"/>
                    <a:pt x="2184" y="164"/>
                    <a:pt x="2063" y="108"/>
                  </a:cubicBezTo>
                  <a:cubicBezTo>
                    <a:pt x="1915" y="80"/>
                    <a:pt x="1785" y="34"/>
                    <a:pt x="1645" y="15"/>
                  </a:cubicBezTo>
                  <a:cubicBezTo>
                    <a:pt x="1597" y="5"/>
                    <a:pt x="1549" y="0"/>
                    <a:pt x="1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1"/>
            <p:cNvSpPr/>
            <p:nvPr/>
          </p:nvSpPr>
          <p:spPr>
            <a:xfrm>
              <a:off x="3390975" y="2412225"/>
              <a:ext cx="72025" cy="8625"/>
            </a:xfrm>
            <a:custGeom>
              <a:rect b="b" l="l" r="r" t="t"/>
              <a:pathLst>
                <a:path extrusionOk="0" h="345" w="2881">
                  <a:moveTo>
                    <a:pt x="0" y="0"/>
                  </a:moveTo>
                  <a:cubicBezTo>
                    <a:pt x="242" y="38"/>
                    <a:pt x="483" y="56"/>
                    <a:pt x="716" y="66"/>
                  </a:cubicBezTo>
                  <a:lnTo>
                    <a:pt x="1440" y="149"/>
                  </a:lnTo>
                  <a:lnTo>
                    <a:pt x="2156" y="233"/>
                  </a:lnTo>
                  <a:cubicBezTo>
                    <a:pt x="2277" y="242"/>
                    <a:pt x="2407" y="251"/>
                    <a:pt x="2518" y="279"/>
                  </a:cubicBezTo>
                  <a:cubicBezTo>
                    <a:pt x="2648" y="298"/>
                    <a:pt x="2760" y="326"/>
                    <a:pt x="2880" y="344"/>
                  </a:cubicBezTo>
                  <a:cubicBezTo>
                    <a:pt x="2648" y="270"/>
                    <a:pt x="2416" y="233"/>
                    <a:pt x="2174" y="186"/>
                  </a:cubicBezTo>
                  <a:cubicBezTo>
                    <a:pt x="1942" y="149"/>
                    <a:pt x="1691" y="112"/>
                    <a:pt x="1450" y="93"/>
                  </a:cubicBezTo>
                  <a:cubicBezTo>
                    <a:pt x="1217" y="66"/>
                    <a:pt x="976" y="47"/>
                    <a:pt x="734" y="38"/>
                  </a:cubicBezTo>
                  <a:cubicBezTo>
                    <a:pt x="483" y="10"/>
                    <a:pt x="242"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1"/>
            <p:cNvSpPr/>
            <p:nvPr/>
          </p:nvSpPr>
          <p:spPr>
            <a:xfrm>
              <a:off x="3392600" y="2381100"/>
              <a:ext cx="71550" cy="37200"/>
            </a:xfrm>
            <a:custGeom>
              <a:rect b="b" l="l" r="r" t="t"/>
              <a:pathLst>
                <a:path extrusionOk="0" h="1488" w="2862">
                  <a:moveTo>
                    <a:pt x="0" y="1"/>
                  </a:moveTo>
                  <a:lnTo>
                    <a:pt x="0" y="1"/>
                  </a:lnTo>
                  <a:cubicBezTo>
                    <a:pt x="233" y="149"/>
                    <a:pt x="465" y="279"/>
                    <a:pt x="688" y="409"/>
                  </a:cubicBezTo>
                  <a:cubicBezTo>
                    <a:pt x="920" y="539"/>
                    <a:pt x="1162" y="660"/>
                    <a:pt x="1394" y="790"/>
                  </a:cubicBezTo>
                  <a:cubicBezTo>
                    <a:pt x="1636" y="920"/>
                    <a:pt x="1868" y="1050"/>
                    <a:pt x="2119" y="1162"/>
                  </a:cubicBezTo>
                  <a:cubicBezTo>
                    <a:pt x="2360" y="1283"/>
                    <a:pt x="2602" y="1403"/>
                    <a:pt x="2862" y="1487"/>
                  </a:cubicBezTo>
                  <a:cubicBezTo>
                    <a:pt x="2732" y="1431"/>
                    <a:pt x="2611" y="1357"/>
                    <a:pt x="2500" y="1301"/>
                  </a:cubicBezTo>
                  <a:cubicBezTo>
                    <a:pt x="2369" y="1245"/>
                    <a:pt x="2258" y="1190"/>
                    <a:pt x="2137" y="1115"/>
                  </a:cubicBezTo>
                  <a:lnTo>
                    <a:pt x="1431" y="734"/>
                  </a:lnTo>
                  <a:lnTo>
                    <a:pt x="725" y="363"/>
                  </a:lnTo>
                  <a:cubicBezTo>
                    <a:pt x="474" y="242"/>
                    <a:pt x="242" y="12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1"/>
            <p:cNvSpPr/>
            <p:nvPr/>
          </p:nvSpPr>
          <p:spPr>
            <a:xfrm>
              <a:off x="3418150" y="2411150"/>
              <a:ext cx="20700" cy="2725"/>
            </a:xfrm>
            <a:custGeom>
              <a:rect b="b" l="l" r="r" t="t"/>
              <a:pathLst>
                <a:path extrusionOk="0" h="109" w="828">
                  <a:moveTo>
                    <a:pt x="173" y="0"/>
                  </a:moveTo>
                  <a:cubicBezTo>
                    <a:pt x="116" y="0"/>
                    <a:pt x="58" y="2"/>
                    <a:pt x="0" y="6"/>
                  </a:cubicBezTo>
                  <a:cubicBezTo>
                    <a:pt x="130" y="53"/>
                    <a:pt x="270" y="62"/>
                    <a:pt x="409" y="81"/>
                  </a:cubicBezTo>
                  <a:cubicBezTo>
                    <a:pt x="474" y="90"/>
                    <a:pt x="548" y="99"/>
                    <a:pt x="614" y="99"/>
                  </a:cubicBezTo>
                  <a:cubicBezTo>
                    <a:pt x="688" y="109"/>
                    <a:pt x="762" y="109"/>
                    <a:pt x="827" y="109"/>
                  </a:cubicBezTo>
                  <a:cubicBezTo>
                    <a:pt x="771" y="90"/>
                    <a:pt x="697" y="62"/>
                    <a:pt x="632" y="53"/>
                  </a:cubicBezTo>
                  <a:lnTo>
                    <a:pt x="418" y="16"/>
                  </a:lnTo>
                  <a:cubicBezTo>
                    <a:pt x="337" y="5"/>
                    <a:pt x="255" y="0"/>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1"/>
            <p:cNvSpPr/>
            <p:nvPr/>
          </p:nvSpPr>
          <p:spPr>
            <a:xfrm>
              <a:off x="3410725" y="2407800"/>
              <a:ext cx="12775" cy="2125"/>
            </a:xfrm>
            <a:custGeom>
              <a:rect b="b" l="l" r="r" t="t"/>
              <a:pathLst>
                <a:path extrusionOk="0" h="85" w="511">
                  <a:moveTo>
                    <a:pt x="251" y="1"/>
                  </a:moveTo>
                  <a:cubicBezTo>
                    <a:pt x="158" y="10"/>
                    <a:pt x="84" y="29"/>
                    <a:pt x="0" y="57"/>
                  </a:cubicBezTo>
                  <a:cubicBezTo>
                    <a:pt x="84" y="75"/>
                    <a:pt x="158" y="75"/>
                    <a:pt x="251" y="85"/>
                  </a:cubicBezTo>
                  <a:cubicBezTo>
                    <a:pt x="297" y="85"/>
                    <a:pt x="334" y="75"/>
                    <a:pt x="381" y="75"/>
                  </a:cubicBezTo>
                  <a:cubicBezTo>
                    <a:pt x="427" y="75"/>
                    <a:pt x="465" y="57"/>
                    <a:pt x="511" y="57"/>
                  </a:cubicBezTo>
                  <a:cubicBezTo>
                    <a:pt x="474" y="29"/>
                    <a:pt x="427" y="29"/>
                    <a:pt x="381" y="10"/>
                  </a:cubicBezTo>
                  <a:cubicBezTo>
                    <a:pt x="334" y="1"/>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1"/>
            <p:cNvSpPr/>
            <p:nvPr/>
          </p:nvSpPr>
          <p:spPr>
            <a:xfrm>
              <a:off x="3410950" y="2402700"/>
              <a:ext cx="18600" cy="4675"/>
            </a:xfrm>
            <a:custGeom>
              <a:rect b="b" l="l" r="r" t="t"/>
              <a:pathLst>
                <a:path extrusionOk="0" h="187" w="744">
                  <a:moveTo>
                    <a:pt x="0" y="1"/>
                  </a:moveTo>
                  <a:cubicBezTo>
                    <a:pt x="121" y="56"/>
                    <a:pt x="242" y="93"/>
                    <a:pt x="363" y="112"/>
                  </a:cubicBezTo>
                  <a:cubicBezTo>
                    <a:pt x="483" y="149"/>
                    <a:pt x="613" y="168"/>
                    <a:pt x="744" y="186"/>
                  </a:cubicBezTo>
                  <a:cubicBezTo>
                    <a:pt x="688" y="149"/>
                    <a:pt x="623" y="121"/>
                    <a:pt x="567" y="103"/>
                  </a:cubicBezTo>
                  <a:cubicBezTo>
                    <a:pt x="511" y="75"/>
                    <a:pt x="437" y="56"/>
                    <a:pt x="381" y="47"/>
                  </a:cubicBezTo>
                  <a:cubicBezTo>
                    <a:pt x="260" y="19"/>
                    <a:pt x="13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1"/>
            <p:cNvSpPr/>
            <p:nvPr/>
          </p:nvSpPr>
          <p:spPr>
            <a:xfrm>
              <a:off x="3436250" y="2409675"/>
              <a:ext cx="10950" cy="4675"/>
            </a:xfrm>
            <a:custGeom>
              <a:rect b="b" l="l" r="r" t="t"/>
              <a:pathLst>
                <a:path extrusionOk="0" h="187" w="438">
                  <a:moveTo>
                    <a:pt x="1" y="0"/>
                  </a:moveTo>
                  <a:cubicBezTo>
                    <a:pt x="57" y="47"/>
                    <a:pt x="140" y="93"/>
                    <a:pt x="205" y="121"/>
                  </a:cubicBezTo>
                  <a:cubicBezTo>
                    <a:pt x="280" y="149"/>
                    <a:pt x="354" y="186"/>
                    <a:pt x="438" y="186"/>
                  </a:cubicBezTo>
                  <a:cubicBezTo>
                    <a:pt x="382" y="121"/>
                    <a:pt x="298" y="93"/>
                    <a:pt x="233" y="56"/>
                  </a:cubicBezTo>
                  <a:cubicBezTo>
                    <a:pt x="159" y="28"/>
                    <a:pt x="8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1"/>
            <p:cNvSpPr/>
            <p:nvPr/>
          </p:nvSpPr>
          <p:spPr>
            <a:xfrm>
              <a:off x="3372850" y="2385275"/>
              <a:ext cx="18150" cy="1650"/>
            </a:xfrm>
            <a:custGeom>
              <a:rect b="b" l="l" r="r" t="t"/>
              <a:pathLst>
                <a:path extrusionOk="0" h="66" w="726">
                  <a:moveTo>
                    <a:pt x="363" y="1"/>
                  </a:moveTo>
                  <a:cubicBezTo>
                    <a:pt x="251" y="1"/>
                    <a:pt x="121" y="1"/>
                    <a:pt x="1" y="29"/>
                  </a:cubicBezTo>
                  <a:cubicBezTo>
                    <a:pt x="121" y="57"/>
                    <a:pt x="251" y="57"/>
                    <a:pt x="363" y="66"/>
                  </a:cubicBezTo>
                  <a:lnTo>
                    <a:pt x="725" y="66"/>
                  </a:lnTo>
                  <a:cubicBezTo>
                    <a:pt x="660" y="29"/>
                    <a:pt x="604" y="19"/>
                    <a:pt x="549" y="10"/>
                  </a:cubicBezTo>
                  <a:cubicBezTo>
                    <a:pt x="484" y="10"/>
                    <a:pt x="419"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1"/>
            <p:cNvSpPr/>
            <p:nvPr/>
          </p:nvSpPr>
          <p:spPr>
            <a:xfrm>
              <a:off x="3385175" y="2388300"/>
              <a:ext cx="12325" cy="2125"/>
            </a:xfrm>
            <a:custGeom>
              <a:rect b="b" l="l" r="r" t="t"/>
              <a:pathLst>
                <a:path extrusionOk="0" h="85" w="493">
                  <a:moveTo>
                    <a:pt x="251" y="1"/>
                  </a:moveTo>
                  <a:cubicBezTo>
                    <a:pt x="204" y="1"/>
                    <a:pt x="177" y="1"/>
                    <a:pt x="130" y="19"/>
                  </a:cubicBezTo>
                  <a:cubicBezTo>
                    <a:pt x="84" y="28"/>
                    <a:pt x="37" y="28"/>
                    <a:pt x="0" y="47"/>
                  </a:cubicBezTo>
                  <a:cubicBezTo>
                    <a:pt x="74" y="75"/>
                    <a:pt x="158" y="75"/>
                    <a:pt x="251" y="84"/>
                  </a:cubicBezTo>
                  <a:lnTo>
                    <a:pt x="492" y="84"/>
                  </a:lnTo>
                  <a:cubicBezTo>
                    <a:pt x="465" y="47"/>
                    <a:pt x="427" y="38"/>
                    <a:pt x="381" y="28"/>
                  </a:cubicBezTo>
                  <a:cubicBezTo>
                    <a:pt x="334" y="19"/>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1"/>
            <p:cNvSpPr/>
            <p:nvPr/>
          </p:nvSpPr>
          <p:spPr>
            <a:xfrm>
              <a:off x="3371225" y="2389000"/>
              <a:ext cx="7000" cy="1650"/>
            </a:xfrm>
            <a:custGeom>
              <a:rect b="b" l="l" r="r" t="t"/>
              <a:pathLst>
                <a:path extrusionOk="0" h="66" w="280">
                  <a:moveTo>
                    <a:pt x="121" y="0"/>
                  </a:moveTo>
                  <a:cubicBezTo>
                    <a:pt x="103" y="10"/>
                    <a:pt x="84" y="10"/>
                    <a:pt x="56" y="19"/>
                  </a:cubicBezTo>
                  <a:cubicBezTo>
                    <a:pt x="28" y="38"/>
                    <a:pt x="10" y="47"/>
                    <a:pt x="1" y="65"/>
                  </a:cubicBezTo>
                  <a:lnTo>
                    <a:pt x="140" y="65"/>
                  </a:lnTo>
                  <a:cubicBezTo>
                    <a:pt x="158" y="65"/>
                    <a:pt x="186" y="56"/>
                    <a:pt x="205" y="56"/>
                  </a:cubicBezTo>
                  <a:cubicBezTo>
                    <a:pt x="233" y="56"/>
                    <a:pt x="251" y="47"/>
                    <a:pt x="279" y="38"/>
                  </a:cubicBezTo>
                  <a:cubicBezTo>
                    <a:pt x="233" y="0"/>
                    <a:pt x="16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1"/>
            <p:cNvSpPr/>
            <p:nvPr/>
          </p:nvSpPr>
          <p:spPr>
            <a:xfrm>
              <a:off x="3390275" y="2352300"/>
              <a:ext cx="15575" cy="4675"/>
            </a:xfrm>
            <a:custGeom>
              <a:rect b="b" l="l" r="r" t="t"/>
              <a:pathLst>
                <a:path extrusionOk="0" h="187" w="623">
                  <a:moveTo>
                    <a:pt x="298" y="0"/>
                  </a:moveTo>
                  <a:cubicBezTo>
                    <a:pt x="233" y="0"/>
                    <a:pt x="177" y="19"/>
                    <a:pt x="121" y="47"/>
                  </a:cubicBezTo>
                  <a:cubicBezTo>
                    <a:pt x="75" y="84"/>
                    <a:pt x="28" y="131"/>
                    <a:pt x="0" y="186"/>
                  </a:cubicBezTo>
                  <a:cubicBezTo>
                    <a:pt x="93" y="112"/>
                    <a:pt x="205" y="75"/>
                    <a:pt x="288" y="75"/>
                  </a:cubicBezTo>
                  <a:cubicBezTo>
                    <a:pt x="353" y="75"/>
                    <a:pt x="400" y="75"/>
                    <a:pt x="456" y="84"/>
                  </a:cubicBezTo>
                  <a:cubicBezTo>
                    <a:pt x="484" y="84"/>
                    <a:pt x="511" y="93"/>
                    <a:pt x="539" y="93"/>
                  </a:cubicBezTo>
                  <a:cubicBezTo>
                    <a:pt x="558" y="112"/>
                    <a:pt x="586" y="121"/>
                    <a:pt x="623" y="121"/>
                  </a:cubicBezTo>
                  <a:cubicBezTo>
                    <a:pt x="595" y="112"/>
                    <a:pt x="576" y="84"/>
                    <a:pt x="549" y="75"/>
                  </a:cubicBezTo>
                  <a:cubicBezTo>
                    <a:pt x="530" y="65"/>
                    <a:pt x="493" y="47"/>
                    <a:pt x="465" y="38"/>
                  </a:cubicBezTo>
                  <a:cubicBezTo>
                    <a:pt x="418" y="19"/>
                    <a:pt x="353"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1"/>
            <p:cNvSpPr/>
            <p:nvPr/>
          </p:nvSpPr>
          <p:spPr>
            <a:xfrm>
              <a:off x="3400250" y="2356250"/>
              <a:ext cx="14425" cy="6300"/>
            </a:xfrm>
            <a:custGeom>
              <a:rect b="b" l="l" r="r" t="t"/>
              <a:pathLst>
                <a:path extrusionOk="0" h="252" w="577">
                  <a:moveTo>
                    <a:pt x="1" y="0"/>
                  </a:moveTo>
                  <a:cubicBezTo>
                    <a:pt x="47" y="28"/>
                    <a:pt x="94" y="56"/>
                    <a:pt x="140" y="75"/>
                  </a:cubicBezTo>
                  <a:cubicBezTo>
                    <a:pt x="196" y="103"/>
                    <a:pt x="242" y="112"/>
                    <a:pt x="289" y="140"/>
                  </a:cubicBezTo>
                  <a:lnTo>
                    <a:pt x="438" y="196"/>
                  </a:lnTo>
                  <a:cubicBezTo>
                    <a:pt x="484" y="205"/>
                    <a:pt x="530" y="233"/>
                    <a:pt x="577" y="251"/>
                  </a:cubicBezTo>
                  <a:cubicBezTo>
                    <a:pt x="558" y="205"/>
                    <a:pt x="512" y="158"/>
                    <a:pt x="465" y="140"/>
                  </a:cubicBezTo>
                  <a:cubicBezTo>
                    <a:pt x="419" y="112"/>
                    <a:pt x="363" y="93"/>
                    <a:pt x="317" y="65"/>
                  </a:cubicBezTo>
                  <a:cubicBezTo>
                    <a:pt x="205" y="28"/>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1"/>
            <p:cNvSpPr/>
            <p:nvPr/>
          </p:nvSpPr>
          <p:spPr>
            <a:xfrm>
              <a:off x="3411650" y="2355550"/>
              <a:ext cx="11625" cy="8375"/>
            </a:xfrm>
            <a:custGeom>
              <a:rect b="b" l="l" r="r" t="t"/>
              <a:pathLst>
                <a:path extrusionOk="0" h="335" w="465">
                  <a:moveTo>
                    <a:pt x="0" y="1"/>
                  </a:moveTo>
                  <a:lnTo>
                    <a:pt x="0" y="1"/>
                  </a:lnTo>
                  <a:cubicBezTo>
                    <a:pt x="74" y="75"/>
                    <a:pt x="149" y="131"/>
                    <a:pt x="232" y="177"/>
                  </a:cubicBezTo>
                  <a:cubicBezTo>
                    <a:pt x="297" y="233"/>
                    <a:pt x="381" y="279"/>
                    <a:pt x="465" y="335"/>
                  </a:cubicBezTo>
                  <a:cubicBezTo>
                    <a:pt x="446" y="279"/>
                    <a:pt x="409" y="242"/>
                    <a:pt x="381" y="214"/>
                  </a:cubicBezTo>
                  <a:cubicBezTo>
                    <a:pt x="344" y="177"/>
                    <a:pt x="297" y="140"/>
                    <a:pt x="260" y="121"/>
                  </a:cubicBezTo>
                  <a:cubicBezTo>
                    <a:pt x="214" y="93"/>
                    <a:pt x="186" y="75"/>
                    <a:pt x="140" y="47"/>
                  </a:cubicBezTo>
                  <a:cubicBezTo>
                    <a:pt x="93"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1"/>
            <p:cNvSpPr/>
            <p:nvPr/>
          </p:nvSpPr>
          <p:spPr>
            <a:xfrm>
              <a:off x="3399100" y="2359025"/>
              <a:ext cx="9325" cy="3525"/>
            </a:xfrm>
            <a:custGeom>
              <a:rect b="b" l="l" r="r" t="t"/>
              <a:pathLst>
                <a:path extrusionOk="0" h="141" w="373">
                  <a:moveTo>
                    <a:pt x="103" y="1"/>
                  </a:moveTo>
                  <a:cubicBezTo>
                    <a:pt x="65" y="1"/>
                    <a:pt x="38" y="1"/>
                    <a:pt x="0" y="10"/>
                  </a:cubicBezTo>
                  <a:cubicBezTo>
                    <a:pt x="56" y="47"/>
                    <a:pt x="112" y="75"/>
                    <a:pt x="186" y="85"/>
                  </a:cubicBezTo>
                  <a:cubicBezTo>
                    <a:pt x="242" y="103"/>
                    <a:pt x="298" y="131"/>
                    <a:pt x="372" y="140"/>
                  </a:cubicBezTo>
                  <a:cubicBezTo>
                    <a:pt x="335" y="85"/>
                    <a:pt x="279" y="47"/>
                    <a:pt x="205" y="2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1"/>
            <p:cNvSpPr/>
            <p:nvPr/>
          </p:nvSpPr>
          <p:spPr>
            <a:xfrm>
              <a:off x="3454850" y="2398750"/>
              <a:ext cx="5825" cy="13500"/>
            </a:xfrm>
            <a:custGeom>
              <a:rect b="b" l="l" r="r" t="t"/>
              <a:pathLst>
                <a:path extrusionOk="0" h="540" w="233">
                  <a:moveTo>
                    <a:pt x="0" y="1"/>
                  </a:moveTo>
                  <a:lnTo>
                    <a:pt x="0" y="1"/>
                  </a:lnTo>
                  <a:cubicBezTo>
                    <a:pt x="47" y="94"/>
                    <a:pt x="84" y="177"/>
                    <a:pt x="112" y="270"/>
                  </a:cubicBezTo>
                  <a:cubicBezTo>
                    <a:pt x="149" y="363"/>
                    <a:pt x="186" y="447"/>
                    <a:pt x="233" y="539"/>
                  </a:cubicBezTo>
                  <a:cubicBezTo>
                    <a:pt x="233" y="484"/>
                    <a:pt x="233" y="437"/>
                    <a:pt x="223" y="391"/>
                  </a:cubicBezTo>
                  <a:cubicBezTo>
                    <a:pt x="205" y="344"/>
                    <a:pt x="195" y="298"/>
                    <a:pt x="177" y="251"/>
                  </a:cubicBezTo>
                  <a:cubicBezTo>
                    <a:pt x="140" y="159"/>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1"/>
            <p:cNvSpPr/>
            <p:nvPr/>
          </p:nvSpPr>
          <p:spPr>
            <a:xfrm>
              <a:off x="3450200" y="2398525"/>
              <a:ext cx="5825" cy="10000"/>
            </a:xfrm>
            <a:custGeom>
              <a:rect b="b" l="l" r="r" t="t"/>
              <a:pathLst>
                <a:path extrusionOk="0" h="400" w="233">
                  <a:moveTo>
                    <a:pt x="0" y="0"/>
                  </a:moveTo>
                  <a:cubicBezTo>
                    <a:pt x="10" y="37"/>
                    <a:pt x="19" y="75"/>
                    <a:pt x="47" y="103"/>
                  </a:cubicBezTo>
                  <a:cubicBezTo>
                    <a:pt x="65" y="140"/>
                    <a:pt x="84" y="168"/>
                    <a:pt x="103" y="195"/>
                  </a:cubicBezTo>
                  <a:cubicBezTo>
                    <a:pt x="149" y="270"/>
                    <a:pt x="186" y="326"/>
                    <a:pt x="223" y="400"/>
                  </a:cubicBezTo>
                  <a:cubicBezTo>
                    <a:pt x="233" y="363"/>
                    <a:pt x="223" y="316"/>
                    <a:pt x="205" y="270"/>
                  </a:cubicBezTo>
                  <a:cubicBezTo>
                    <a:pt x="196" y="233"/>
                    <a:pt x="186" y="195"/>
                    <a:pt x="158" y="168"/>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1"/>
            <p:cNvSpPr/>
            <p:nvPr/>
          </p:nvSpPr>
          <p:spPr>
            <a:xfrm>
              <a:off x="3440675" y="2400375"/>
              <a:ext cx="9550" cy="5825"/>
            </a:xfrm>
            <a:custGeom>
              <a:rect b="b" l="l" r="r" t="t"/>
              <a:pathLst>
                <a:path extrusionOk="0" h="233" w="382">
                  <a:moveTo>
                    <a:pt x="1" y="1"/>
                  </a:moveTo>
                  <a:cubicBezTo>
                    <a:pt x="47" y="56"/>
                    <a:pt x="103" y="103"/>
                    <a:pt x="168" y="140"/>
                  </a:cubicBezTo>
                  <a:cubicBezTo>
                    <a:pt x="233" y="168"/>
                    <a:pt x="298" y="205"/>
                    <a:pt x="381" y="233"/>
                  </a:cubicBezTo>
                  <a:cubicBezTo>
                    <a:pt x="335" y="159"/>
                    <a:pt x="279" y="112"/>
                    <a:pt x="214" y="94"/>
                  </a:cubicBezTo>
                  <a:cubicBezTo>
                    <a:pt x="177" y="66"/>
                    <a:pt x="149" y="47"/>
                    <a:pt x="112" y="29"/>
                  </a:cubicBezTo>
                  <a:cubicBezTo>
                    <a:pt x="75"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1"/>
            <p:cNvSpPr/>
            <p:nvPr/>
          </p:nvSpPr>
          <p:spPr>
            <a:xfrm>
              <a:off x="3441150" y="2392950"/>
              <a:ext cx="6750" cy="7000"/>
            </a:xfrm>
            <a:custGeom>
              <a:rect b="b" l="l" r="r" t="t"/>
              <a:pathLst>
                <a:path extrusionOk="0" h="280" w="270">
                  <a:moveTo>
                    <a:pt x="0" y="0"/>
                  </a:moveTo>
                  <a:lnTo>
                    <a:pt x="0" y="0"/>
                  </a:lnTo>
                  <a:cubicBezTo>
                    <a:pt x="19" y="65"/>
                    <a:pt x="56" y="121"/>
                    <a:pt x="102" y="168"/>
                  </a:cubicBezTo>
                  <a:cubicBezTo>
                    <a:pt x="149" y="214"/>
                    <a:pt x="195" y="251"/>
                    <a:pt x="270" y="279"/>
                  </a:cubicBezTo>
                  <a:cubicBezTo>
                    <a:pt x="242" y="214"/>
                    <a:pt x="214" y="158"/>
                    <a:pt x="158" y="121"/>
                  </a:cubicBezTo>
                  <a:cubicBezTo>
                    <a:pt x="112" y="75"/>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1"/>
            <p:cNvSpPr/>
            <p:nvPr/>
          </p:nvSpPr>
          <p:spPr>
            <a:xfrm>
              <a:off x="3443225" y="2384350"/>
              <a:ext cx="8625" cy="9775"/>
            </a:xfrm>
            <a:custGeom>
              <a:rect b="b" l="l" r="r" t="t"/>
              <a:pathLst>
                <a:path extrusionOk="0" h="391" w="345">
                  <a:moveTo>
                    <a:pt x="1" y="1"/>
                  </a:moveTo>
                  <a:cubicBezTo>
                    <a:pt x="47" y="84"/>
                    <a:pt x="94" y="149"/>
                    <a:pt x="149" y="224"/>
                  </a:cubicBezTo>
                  <a:cubicBezTo>
                    <a:pt x="205" y="289"/>
                    <a:pt x="270" y="344"/>
                    <a:pt x="344" y="391"/>
                  </a:cubicBezTo>
                  <a:cubicBezTo>
                    <a:pt x="307" y="316"/>
                    <a:pt x="252" y="242"/>
                    <a:pt x="196" y="177"/>
                  </a:cubicBezTo>
                  <a:cubicBezTo>
                    <a:pt x="140" y="103"/>
                    <a:pt x="8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1"/>
            <p:cNvSpPr/>
            <p:nvPr/>
          </p:nvSpPr>
          <p:spPr>
            <a:xfrm>
              <a:off x="3372625" y="2437550"/>
              <a:ext cx="15350" cy="5575"/>
            </a:xfrm>
            <a:custGeom>
              <a:rect b="b" l="l" r="r" t="t"/>
              <a:pathLst>
                <a:path extrusionOk="0" h="223" w="614">
                  <a:moveTo>
                    <a:pt x="0" y="0"/>
                  </a:moveTo>
                  <a:lnTo>
                    <a:pt x="0" y="0"/>
                  </a:lnTo>
                  <a:cubicBezTo>
                    <a:pt x="37" y="28"/>
                    <a:pt x="84" y="65"/>
                    <a:pt x="130" y="102"/>
                  </a:cubicBezTo>
                  <a:cubicBezTo>
                    <a:pt x="177" y="140"/>
                    <a:pt x="223" y="158"/>
                    <a:pt x="279" y="186"/>
                  </a:cubicBezTo>
                  <a:cubicBezTo>
                    <a:pt x="346" y="204"/>
                    <a:pt x="421" y="223"/>
                    <a:pt x="496" y="223"/>
                  </a:cubicBezTo>
                  <a:cubicBezTo>
                    <a:pt x="535" y="223"/>
                    <a:pt x="575" y="217"/>
                    <a:pt x="613" y="205"/>
                  </a:cubicBezTo>
                  <a:cubicBezTo>
                    <a:pt x="558" y="195"/>
                    <a:pt x="511" y="186"/>
                    <a:pt x="456" y="167"/>
                  </a:cubicBezTo>
                  <a:cubicBezTo>
                    <a:pt x="409" y="158"/>
                    <a:pt x="344" y="149"/>
                    <a:pt x="298" y="121"/>
                  </a:cubicBezTo>
                  <a:cubicBezTo>
                    <a:pt x="205" y="75"/>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1"/>
            <p:cNvSpPr/>
            <p:nvPr/>
          </p:nvSpPr>
          <p:spPr>
            <a:xfrm>
              <a:off x="3379350" y="2437550"/>
              <a:ext cx="13975" cy="3425"/>
            </a:xfrm>
            <a:custGeom>
              <a:rect b="b" l="l" r="r" t="t"/>
              <a:pathLst>
                <a:path extrusionOk="0" h="137" w="559">
                  <a:moveTo>
                    <a:pt x="1" y="0"/>
                  </a:moveTo>
                  <a:cubicBezTo>
                    <a:pt x="38" y="28"/>
                    <a:pt x="75" y="56"/>
                    <a:pt x="131" y="75"/>
                  </a:cubicBezTo>
                  <a:cubicBezTo>
                    <a:pt x="177" y="102"/>
                    <a:pt x="224" y="112"/>
                    <a:pt x="270" y="121"/>
                  </a:cubicBezTo>
                  <a:cubicBezTo>
                    <a:pt x="313" y="130"/>
                    <a:pt x="358" y="136"/>
                    <a:pt x="403" y="136"/>
                  </a:cubicBezTo>
                  <a:cubicBezTo>
                    <a:pt x="456" y="136"/>
                    <a:pt x="508" y="127"/>
                    <a:pt x="558" y="102"/>
                  </a:cubicBezTo>
                  <a:lnTo>
                    <a:pt x="419" y="75"/>
                  </a:lnTo>
                  <a:cubicBezTo>
                    <a:pt x="372" y="65"/>
                    <a:pt x="326" y="65"/>
                    <a:pt x="279" y="56"/>
                  </a:cubicBezTo>
                  <a:cubicBezTo>
                    <a:pt x="187" y="28"/>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1"/>
            <p:cNvSpPr/>
            <p:nvPr/>
          </p:nvSpPr>
          <p:spPr>
            <a:xfrm>
              <a:off x="3387725" y="2435500"/>
              <a:ext cx="15125" cy="2250"/>
            </a:xfrm>
            <a:custGeom>
              <a:rect b="b" l="l" r="r" t="t"/>
              <a:pathLst>
                <a:path extrusionOk="0" h="90" w="605">
                  <a:moveTo>
                    <a:pt x="149" y="1"/>
                  </a:moveTo>
                  <a:cubicBezTo>
                    <a:pt x="100" y="1"/>
                    <a:pt x="51" y="3"/>
                    <a:pt x="0" y="8"/>
                  </a:cubicBezTo>
                  <a:cubicBezTo>
                    <a:pt x="93" y="45"/>
                    <a:pt x="195" y="64"/>
                    <a:pt x="298" y="82"/>
                  </a:cubicBezTo>
                  <a:cubicBezTo>
                    <a:pt x="321" y="87"/>
                    <a:pt x="349" y="89"/>
                    <a:pt x="376" y="89"/>
                  </a:cubicBezTo>
                  <a:cubicBezTo>
                    <a:pt x="404" y="89"/>
                    <a:pt x="432" y="87"/>
                    <a:pt x="455" y="82"/>
                  </a:cubicBezTo>
                  <a:cubicBezTo>
                    <a:pt x="511" y="64"/>
                    <a:pt x="558" y="54"/>
                    <a:pt x="604" y="36"/>
                  </a:cubicBezTo>
                  <a:lnTo>
                    <a:pt x="455" y="17"/>
                  </a:lnTo>
                  <a:cubicBezTo>
                    <a:pt x="390" y="17"/>
                    <a:pt x="353" y="8"/>
                    <a:pt x="298" y="8"/>
                  </a:cubicBezTo>
                  <a:cubicBezTo>
                    <a:pt x="246" y="3"/>
                    <a:pt x="19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1"/>
            <p:cNvSpPr/>
            <p:nvPr/>
          </p:nvSpPr>
          <p:spPr>
            <a:xfrm>
              <a:off x="3398625" y="2439175"/>
              <a:ext cx="15125" cy="2925"/>
            </a:xfrm>
            <a:custGeom>
              <a:rect b="b" l="l" r="r" t="t"/>
              <a:pathLst>
                <a:path extrusionOk="0" h="117" w="605">
                  <a:moveTo>
                    <a:pt x="605" y="0"/>
                  </a:moveTo>
                  <a:lnTo>
                    <a:pt x="456" y="10"/>
                  </a:lnTo>
                  <a:cubicBezTo>
                    <a:pt x="410" y="19"/>
                    <a:pt x="354" y="19"/>
                    <a:pt x="307" y="37"/>
                  </a:cubicBezTo>
                  <a:cubicBezTo>
                    <a:pt x="205" y="47"/>
                    <a:pt x="112" y="75"/>
                    <a:pt x="1" y="102"/>
                  </a:cubicBezTo>
                  <a:cubicBezTo>
                    <a:pt x="57" y="112"/>
                    <a:pt x="110" y="116"/>
                    <a:pt x="162" y="116"/>
                  </a:cubicBezTo>
                  <a:cubicBezTo>
                    <a:pt x="215" y="116"/>
                    <a:pt x="266" y="112"/>
                    <a:pt x="317" y="102"/>
                  </a:cubicBezTo>
                  <a:cubicBezTo>
                    <a:pt x="363" y="93"/>
                    <a:pt x="419" y="84"/>
                    <a:pt x="465" y="75"/>
                  </a:cubicBezTo>
                  <a:cubicBezTo>
                    <a:pt x="512" y="56"/>
                    <a:pt x="558" y="37"/>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1"/>
            <p:cNvSpPr/>
            <p:nvPr/>
          </p:nvSpPr>
          <p:spPr>
            <a:xfrm>
              <a:off x="3410025" y="2434750"/>
              <a:ext cx="15800" cy="1975"/>
            </a:xfrm>
            <a:custGeom>
              <a:rect b="b" l="l" r="r" t="t"/>
              <a:pathLst>
                <a:path extrusionOk="0" h="79" w="632">
                  <a:moveTo>
                    <a:pt x="632" y="1"/>
                  </a:moveTo>
                  <a:cubicBezTo>
                    <a:pt x="576" y="19"/>
                    <a:pt x="511" y="19"/>
                    <a:pt x="465" y="19"/>
                  </a:cubicBezTo>
                  <a:lnTo>
                    <a:pt x="316" y="19"/>
                  </a:lnTo>
                  <a:cubicBezTo>
                    <a:pt x="214" y="19"/>
                    <a:pt x="112" y="19"/>
                    <a:pt x="0" y="38"/>
                  </a:cubicBezTo>
                  <a:cubicBezTo>
                    <a:pt x="71" y="66"/>
                    <a:pt x="158" y="78"/>
                    <a:pt x="241" y="78"/>
                  </a:cubicBezTo>
                  <a:cubicBezTo>
                    <a:pt x="267" y="78"/>
                    <a:pt x="292" y="77"/>
                    <a:pt x="316" y="75"/>
                  </a:cubicBezTo>
                  <a:cubicBezTo>
                    <a:pt x="372" y="75"/>
                    <a:pt x="418" y="75"/>
                    <a:pt x="483" y="66"/>
                  </a:cubicBezTo>
                  <a:cubicBezTo>
                    <a:pt x="530" y="47"/>
                    <a:pt x="585" y="38"/>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1"/>
            <p:cNvSpPr/>
            <p:nvPr/>
          </p:nvSpPr>
          <p:spPr>
            <a:xfrm>
              <a:off x="3390725" y="2403225"/>
              <a:ext cx="6550" cy="2225"/>
            </a:xfrm>
            <a:custGeom>
              <a:rect b="b" l="l" r="r" t="t"/>
              <a:pathLst>
                <a:path extrusionOk="0" h="89" w="262">
                  <a:moveTo>
                    <a:pt x="67" y="0"/>
                  </a:moveTo>
                  <a:cubicBezTo>
                    <a:pt x="45" y="0"/>
                    <a:pt x="24" y="3"/>
                    <a:pt x="1" y="7"/>
                  </a:cubicBezTo>
                  <a:cubicBezTo>
                    <a:pt x="29" y="54"/>
                    <a:pt x="75" y="72"/>
                    <a:pt x="122" y="82"/>
                  </a:cubicBezTo>
                  <a:cubicBezTo>
                    <a:pt x="145" y="86"/>
                    <a:pt x="168" y="89"/>
                    <a:pt x="191" y="89"/>
                  </a:cubicBezTo>
                  <a:cubicBezTo>
                    <a:pt x="215" y="89"/>
                    <a:pt x="238" y="86"/>
                    <a:pt x="261" y="82"/>
                  </a:cubicBezTo>
                  <a:cubicBezTo>
                    <a:pt x="233" y="35"/>
                    <a:pt x="187" y="26"/>
                    <a:pt x="140" y="7"/>
                  </a:cubicBezTo>
                  <a:cubicBezTo>
                    <a:pt x="112" y="3"/>
                    <a:pt x="89"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1"/>
            <p:cNvSpPr/>
            <p:nvPr/>
          </p:nvSpPr>
          <p:spPr>
            <a:xfrm>
              <a:off x="3385625" y="2399625"/>
              <a:ext cx="6775" cy="1975"/>
            </a:xfrm>
            <a:custGeom>
              <a:rect b="b" l="l" r="r" t="t"/>
              <a:pathLst>
                <a:path extrusionOk="0" h="79" w="271">
                  <a:moveTo>
                    <a:pt x="70" y="0"/>
                  </a:moveTo>
                  <a:cubicBezTo>
                    <a:pt x="47" y="0"/>
                    <a:pt x="24" y="3"/>
                    <a:pt x="1" y="12"/>
                  </a:cubicBezTo>
                  <a:cubicBezTo>
                    <a:pt x="38" y="49"/>
                    <a:pt x="84" y="59"/>
                    <a:pt x="131" y="77"/>
                  </a:cubicBezTo>
                  <a:cubicBezTo>
                    <a:pt x="149" y="77"/>
                    <a:pt x="168" y="79"/>
                    <a:pt x="186" y="79"/>
                  </a:cubicBezTo>
                  <a:cubicBezTo>
                    <a:pt x="214" y="79"/>
                    <a:pt x="242" y="75"/>
                    <a:pt x="270" y="59"/>
                  </a:cubicBezTo>
                  <a:cubicBezTo>
                    <a:pt x="233" y="31"/>
                    <a:pt x="186" y="12"/>
                    <a:pt x="140" y="3"/>
                  </a:cubicBezTo>
                  <a:cubicBezTo>
                    <a:pt x="117"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1"/>
            <p:cNvSpPr/>
            <p:nvPr/>
          </p:nvSpPr>
          <p:spPr>
            <a:xfrm>
              <a:off x="3431625" y="2431050"/>
              <a:ext cx="10225" cy="2500"/>
            </a:xfrm>
            <a:custGeom>
              <a:rect b="b" l="l" r="r" t="t"/>
              <a:pathLst>
                <a:path extrusionOk="0" h="100" w="409">
                  <a:moveTo>
                    <a:pt x="409" y="0"/>
                  </a:moveTo>
                  <a:cubicBezTo>
                    <a:pt x="335" y="0"/>
                    <a:pt x="270" y="9"/>
                    <a:pt x="195" y="28"/>
                  </a:cubicBezTo>
                  <a:cubicBezTo>
                    <a:pt x="130" y="37"/>
                    <a:pt x="56" y="56"/>
                    <a:pt x="0" y="93"/>
                  </a:cubicBezTo>
                  <a:cubicBezTo>
                    <a:pt x="33" y="98"/>
                    <a:pt x="68" y="100"/>
                    <a:pt x="102" y="100"/>
                  </a:cubicBezTo>
                  <a:cubicBezTo>
                    <a:pt x="137" y="100"/>
                    <a:pt x="172" y="98"/>
                    <a:pt x="205" y="93"/>
                  </a:cubicBezTo>
                  <a:lnTo>
                    <a:pt x="316" y="56"/>
                  </a:lnTo>
                  <a:cubicBezTo>
                    <a:pt x="344" y="47"/>
                    <a:pt x="381"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1"/>
            <p:cNvSpPr/>
            <p:nvPr/>
          </p:nvSpPr>
          <p:spPr>
            <a:xfrm>
              <a:off x="3897100" y="1898450"/>
              <a:ext cx="108475" cy="98450"/>
            </a:xfrm>
            <a:custGeom>
              <a:rect b="b" l="l" r="r" t="t"/>
              <a:pathLst>
                <a:path extrusionOk="0" h="3938" w="4339">
                  <a:moveTo>
                    <a:pt x="3171" y="0"/>
                  </a:moveTo>
                  <a:cubicBezTo>
                    <a:pt x="3050" y="0"/>
                    <a:pt x="2927" y="15"/>
                    <a:pt x="2815" y="37"/>
                  </a:cubicBezTo>
                  <a:cubicBezTo>
                    <a:pt x="1877" y="232"/>
                    <a:pt x="994" y="678"/>
                    <a:pt x="260" y="1292"/>
                  </a:cubicBezTo>
                  <a:cubicBezTo>
                    <a:pt x="0" y="1496"/>
                    <a:pt x="167" y="1886"/>
                    <a:pt x="325" y="2081"/>
                  </a:cubicBezTo>
                  <a:cubicBezTo>
                    <a:pt x="855" y="2843"/>
                    <a:pt x="1552" y="3494"/>
                    <a:pt x="2425" y="3800"/>
                  </a:cubicBezTo>
                  <a:cubicBezTo>
                    <a:pt x="2614" y="3881"/>
                    <a:pt x="2822" y="3938"/>
                    <a:pt x="3029" y="3938"/>
                  </a:cubicBezTo>
                  <a:cubicBezTo>
                    <a:pt x="3107" y="3938"/>
                    <a:pt x="3185" y="3929"/>
                    <a:pt x="3261" y="3912"/>
                  </a:cubicBezTo>
                  <a:cubicBezTo>
                    <a:pt x="3521" y="3837"/>
                    <a:pt x="3781" y="3605"/>
                    <a:pt x="3781" y="3317"/>
                  </a:cubicBezTo>
                  <a:cubicBezTo>
                    <a:pt x="3772" y="2992"/>
                    <a:pt x="3493" y="2769"/>
                    <a:pt x="3233" y="2583"/>
                  </a:cubicBezTo>
                  <a:lnTo>
                    <a:pt x="3233" y="2583"/>
                  </a:lnTo>
                  <a:cubicBezTo>
                    <a:pt x="3291" y="2585"/>
                    <a:pt x="3350" y="2587"/>
                    <a:pt x="3408" y="2587"/>
                  </a:cubicBezTo>
                  <a:cubicBezTo>
                    <a:pt x="3593" y="2587"/>
                    <a:pt x="3777" y="2570"/>
                    <a:pt x="3939" y="2499"/>
                  </a:cubicBezTo>
                  <a:cubicBezTo>
                    <a:pt x="4153" y="2407"/>
                    <a:pt x="4339" y="2174"/>
                    <a:pt x="4302" y="1942"/>
                  </a:cubicBezTo>
                  <a:cubicBezTo>
                    <a:pt x="4265" y="1700"/>
                    <a:pt x="4014" y="1542"/>
                    <a:pt x="3772" y="1477"/>
                  </a:cubicBezTo>
                  <a:cubicBezTo>
                    <a:pt x="3521" y="1422"/>
                    <a:pt x="3270" y="1422"/>
                    <a:pt x="3038" y="1329"/>
                  </a:cubicBezTo>
                  <a:cubicBezTo>
                    <a:pt x="3261" y="1236"/>
                    <a:pt x="3493" y="1143"/>
                    <a:pt x="3670" y="985"/>
                  </a:cubicBezTo>
                  <a:cubicBezTo>
                    <a:pt x="3828" y="818"/>
                    <a:pt x="3930" y="548"/>
                    <a:pt x="3837" y="335"/>
                  </a:cubicBezTo>
                  <a:cubicBezTo>
                    <a:pt x="3733" y="81"/>
                    <a:pt x="3456" y="0"/>
                    <a:pt x="3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1"/>
            <p:cNvSpPr/>
            <p:nvPr/>
          </p:nvSpPr>
          <p:spPr>
            <a:xfrm>
              <a:off x="3899450" y="1897875"/>
              <a:ext cx="107300" cy="100000"/>
            </a:xfrm>
            <a:custGeom>
              <a:rect b="b" l="l" r="r" t="t"/>
              <a:pathLst>
                <a:path extrusionOk="0" h="4000" w="4292">
                  <a:moveTo>
                    <a:pt x="148" y="1333"/>
                  </a:moveTo>
                  <a:lnTo>
                    <a:pt x="148" y="1333"/>
                  </a:lnTo>
                  <a:cubicBezTo>
                    <a:pt x="92" y="1361"/>
                    <a:pt x="55" y="1426"/>
                    <a:pt x="27" y="1482"/>
                  </a:cubicBezTo>
                  <a:cubicBezTo>
                    <a:pt x="55" y="1426"/>
                    <a:pt x="101" y="1361"/>
                    <a:pt x="148" y="1333"/>
                  </a:cubicBezTo>
                  <a:close/>
                  <a:moveTo>
                    <a:pt x="27" y="1482"/>
                  </a:moveTo>
                  <a:lnTo>
                    <a:pt x="27" y="1482"/>
                  </a:lnTo>
                  <a:cubicBezTo>
                    <a:pt x="23" y="1492"/>
                    <a:pt x="21" y="1503"/>
                    <a:pt x="18" y="1515"/>
                  </a:cubicBezTo>
                  <a:lnTo>
                    <a:pt x="18" y="1515"/>
                  </a:lnTo>
                  <a:cubicBezTo>
                    <a:pt x="21" y="1504"/>
                    <a:pt x="24" y="1493"/>
                    <a:pt x="27" y="1482"/>
                  </a:cubicBezTo>
                  <a:close/>
                  <a:moveTo>
                    <a:pt x="18" y="1515"/>
                  </a:moveTo>
                  <a:cubicBezTo>
                    <a:pt x="6" y="1569"/>
                    <a:pt x="1" y="1623"/>
                    <a:pt x="8" y="1677"/>
                  </a:cubicBezTo>
                  <a:cubicBezTo>
                    <a:pt x="8" y="1624"/>
                    <a:pt x="8" y="1565"/>
                    <a:pt x="18" y="1515"/>
                  </a:cubicBezTo>
                  <a:close/>
                  <a:moveTo>
                    <a:pt x="3080" y="1"/>
                  </a:moveTo>
                  <a:cubicBezTo>
                    <a:pt x="2905" y="1"/>
                    <a:pt x="2731" y="39"/>
                    <a:pt x="2563" y="88"/>
                  </a:cubicBezTo>
                  <a:cubicBezTo>
                    <a:pt x="2117" y="200"/>
                    <a:pt x="1690" y="367"/>
                    <a:pt x="1281" y="571"/>
                  </a:cubicBezTo>
                  <a:cubicBezTo>
                    <a:pt x="882" y="785"/>
                    <a:pt x="491" y="1036"/>
                    <a:pt x="148" y="1324"/>
                  </a:cubicBezTo>
                  <a:cubicBezTo>
                    <a:pt x="491" y="1036"/>
                    <a:pt x="882" y="785"/>
                    <a:pt x="1281" y="590"/>
                  </a:cubicBezTo>
                  <a:cubicBezTo>
                    <a:pt x="1690" y="386"/>
                    <a:pt x="2117" y="228"/>
                    <a:pt x="2563" y="135"/>
                  </a:cubicBezTo>
                  <a:cubicBezTo>
                    <a:pt x="2716" y="96"/>
                    <a:pt x="2865" y="71"/>
                    <a:pt x="3015" y="71"/>
                  </a:cubicBezTo>
                  <a:cubicBezTo>
                    <a:pt x="3084" y="71"/>
                    <a:pt x="3153" y="77"/>
                    <a:pt x="3223" y="88"/>
                  </a:cubicBezTo>
                  <a:cubicBezTo>
                    <a:pt x="3325" y="98"/>
                    <a:pt x="3446" y="135"/>
                    <a:pt x="3530" y="200"/>
                  </a:cubicBezTo>
                  <a:cubicBezTo>
                    <a:pt x="3604" y="265"/>
                    <a:pt x="3678" y="358"/>
                    <a:pt x="3697" y="460"/>
                  </a:cubicBezTo>
                  <a:cubicBezTo>
                    <a:pt x="3725" y="562"/>
                    <a:pt x="3697" y="664"/>
                    <a:pt x="3669" y="757"/>
                  </a:cubicBezTo>
                  <a:cubicBezTo>
                    <a:pt x="3622" y="850"/>
                    <a:pt x="3557" y="943"/>
                    <a:pt x="3483" y="1017"/>
                  </a:cubicBezTo>
                  <a:cubicBezTo>
                    <a:pt x="3316" y="1157"/>
                    <a:pt x="3111" y="1240"/>
                    <a:pt x="2898" y="1315"/>
                  </a:cubicBezTo>
                  <a:lnTo>
                    <a:pt x="2758" y="1380"/>
                  </a:lnTo>
                  <a:lnTo>
                    <a:pt x="2898" y="1435"/>
                  </a:lnTo>
                  <a:cubicBezTo>
                    <a:pt x="3139" y="1528"/>
                    <a:pt x="3399" y="1528"/>
                    <a:pt x="3622" y="1584"/>
                  </a:cubicBezTo>
                  <a:cubicBezTo>
                    <a:pt x="3734" y="1612"/>
                    <a:pt x="3836" y="1658"/>
                    <a:pt x="3929" y="1723"/>
                  </a:cubicBezTo>
                  <a:cubicBezTo>
                    <a:pt x="4022" y="1779"/>
                    <a:pt x="4096" y="1872"/>
                    <a:pt x="4115" y="1965"/>
                  </a:cubicBezTo>
                  <a:cubicBezTo>
                    <a:pt x="4143" y="2076"/>
                    <a:pt x="4115" y="2179"/>
                    <a:pt x="4059" y="2262"/>
                  </a:cubicBezTo>
                  <a:cubicBezTo>
                    <a:pt x="4003" y="2355"/>
                    <a:pt x="3910" y="2420"/>
                    <a:pt x="3818" y="2467"/>
                  </a:cubicBezTo>
                  <a:cubicBezTo>
                    <a:pt x="3655" y="2537"/>
                    <a:pt x="3477" y="2554"/>
                    <a:pt x="3299" y="2554"/>
                  </a:cubicBezTo>
                  <a:cubicBezTo>
                    <a:pt x="3242" y="2554"/>
                    <a:pt x="3186" y="2553"/>
                    <a:pt x="3130" y="2550"/>
                  </a:cubicBezTo>
                  <a:lnTo>
                    <a:pt x="2907" y="2541"/>
                  </a:lnTo>
                  <a:lnTo>
                    <a:pt x="3093" y="2662"/>
                  </a:lnTo>
                  <a:cubicBezTo>
                    <a:pt x="3204" y="2736"/>
                    <a:pt x="3307" y="2820"/>
                    <a:pt x="3399" y="2894"/>
                  </a:cubicBezTo>
                  <a:cubicBezTo>
                    <a:pt x="3492" y="2978"/>
                    <a:pt x="3557" y="3080"/>
                    <a:pt x="3595" y="3201"/>
                  </a:cubicBezTo>
                  <a:cubicBezTo>
                    <a:pt x="3632" y="3312"/>
                    <a:pt x="3632" y="3433"/>
                    <a:pt x="3576" y="3535"/>
                  </a:cubicBezTo>
                  <a:cubicBezTo>
                    <a:pt x="3520" y="3637"/>
                    <a:pt x="3427" y="3730"/>
                    <a:pt x="3325" y="3805"/>
                  </a:cubicBezTo>
                  <a:cubicBezTo>
                    <a:pt x="3223" y="3870"/>
                    <a:pt x="3111" y="3907"/>
                    <a:pt x="2981" y="3907"/>
                  </a:cubicBezTo>
                  <a:cubicBezTo>
                    <a:pt x="2951" y="3909"/>
                    <a:pt x="2920" y="3910"/>
                    <a:pt x="2889" y="3910"/>
                  </a:cubicBezTo>
                  <a:cubicBezTo>
                    <a:pt x="2790" y="3910"/>
                    <a:pt x="2693" y="3898"/>
                    <a:pt x="2600" y="3870"/>
                  </a:cubicBezTo>
                  <a:cubicBezTo>
                    <a:pt x="2470" y="3851"/>
                    <a:pt x="2350" y="3805"/>
                    <a:pt x="2229" y="3758"/>
                  </a:cubicBezTo>
                  <a:cubicBezTo>
                    <a:pt x="2108" y="3712"/>
                    <a:pt x="1978" y="3656"/>
                    <a:pt x="1866" y="3609"/>
                  </a:cubicBezTo>
                  <a:cubicBezTo>
                    <a:pt x="1402" y="3377"/>
                    <a:pt x="984" y="3033"/>
                    <a:pt x="631" y="2652"/>
                  </a:cubicBezTo>
                  <a:cubicBezTo>
                    <a:pt x="464" y="2457"/>
                    <a:pt x="296" y="2262"/>
                    <a:pt x="148" y="2039"/>
                  </a:cubicBezTo>
                  <a:cubicBezTo>
                    <a:pt x="73" y="1919"/>
                    <a:pt x="27" y="1807"/>
                    <a:pt x="8" y="1677"/>
                  </a:cubicBezTo>
                  <a:lnTo>
                    <a:pt x="8" y="1677"/>
                  </a:lnTo>
                  <a:cubicBezTo>
                    <a:pt x="18" y="1807"/>
                    <a:pt x="73" y="1937"/>
                    <a:pt x="148" y="2049"/>
                  </a:cubicBezTo>
                  <a:cubicBezTo>
                    <a:pt x="287" y="2272"/>
                    <a:pt x="445" y="2476"/>
                    <a:pt x="621" y="2680"/>
                  </a:cubicBezTo>
                  <a:cubicBezTo>
                    <a:pt x="975" y="3071"/>
                    <a:pt x="1374" y="3414"/>
                    <a:pt x="1839" y="3674"/>
                  </a:cubicBezTo>
                  <a:cubicBezTo>
                    <a:pt x="1959" y="3730"/>
                    <a:pt x="2071" y="3795"/>
                    <a:pt x="2201" y="3851"/>
                  </a:cubicBezTo>
                  <a:cubicBezTo>
                    <a:pt x="2322" y="3897"/>
                    <a:pt x="2442" y="3944"/>
                    <a:pt x="2573" y="3981"/>
                  </a:cubicBezTo>
                  <a:cubicBezTo>
                    <a:pt x="2721" y="3990"/>
                    <a:pt x="2851" y="4000"/>
                    <a:pt x="2991" y="4000"/>
                  </a:cubicBezTo>
                  <a:cubicBezTo>
                    <a:pt x="3130" y="3990"/>
                    <a:pt x="3269" y="3953"/>
                    <a:pt x="3390" y="3888"/>
                  </a:cubicBezTo>
                  <a:cubicBezTo>
                    <a:pt x="3502" y="3814"/>
                    <a:pt x="3604" y="3712"/>
                    <a:pt x="3678" y="3582"/>
                  </a:cubicBezTo>
                  <a:cubicBezTo>
                    <a:pt x="3743" y="3452"/>
                    <a:pt x="3762" y="3294"/>
                    <a:pt x="3715" y="3154"/>
                  </a:cubicBezTo>
                  <a:cubicBezTo>
                    <a:pt x="3660" y="3015"/>
                    <a:pt x="3585" y="2894"/>
                    <a:pt x="3492" y="2801"/>
                  </a:cubicBezTo>
                  <a:cubicBezTo>
                    <a:pt x="3446" y="2755"/>
                    <a:pt x="3399" y="2708"/>
                    <a:pt x="3344" y="2680"/>
                  </a:cubicBezTo>
                  <a:lnTo>
                    <a:pt x="3502" y="2680"/>
                  </a:lnTo>
                  <a:cubicBezTo>
                    <a:pt x="3632" y="2662"/>
                    <a:pt x="3762" y="2643"/>
                    <a:pt x="3873" y="2578"/>
                  </a:cubicBezTo>
                  <a:cubicBezTo>
                    <a:pt x="4003" y="2522"/>
                    <a:pt x="4106" y="2448"/>
                    <a:pt x="4180" y="2327"/>
                  </a:cubicBezTo>
                  <a:cubicBezTo>
                    <a:pt x="4245" y="2216"/>
                    <a:pt x="4291" y="2058"/>
                    <a:pt x="4254" y="1919"/>
                  </a:cubicBezTo>
                  <a:cubicBezTo>
                    <a:pt x="4226" y="1779"/>
                    <a:pt x="4133" y="1668"/>
                    <a:pt x="4013" y="1593"/>
                  </a:cubicBezTo>
                  <a:cubicBezTo>
                    <a:pt x="3910" y="1519"/>
                    <a:pt x="3780" y="1463"/>
                    <a:pt x="3650" y="1445"/>
                  </a:cubicBezTo>
                  <a:cubicBezTo>
                    <a:pt x="3464" y="1398"/>
                    <a:pt x="3269" y="1398"/>
                    <a:pt x="3093" y="1352"/>
                  </a:cubicBezTo>
                  <a:cubicBezTo>
                    <a:pt x="3260" y="1277"/>
                    <a:pt x="3418" y="1203"/>
                    <a:pt x="3548" y="1073"/>
                  </a:cubicBezTo>
                  <a:cubicBezTo>
                    <a:pt x="3641" y="989"/>
                    <a:pt x="3715" y="887"/>
                    <a:pt x="3762" y="785"/>
                  </a:cubicBezTo>
                  <a:cubicBezTo>
                    <a:pt x="3808" y="664"/>
                    <a:pt x="3818" y="534"/>
                    <a:pt x="3790" y="423"/>
                  </a:cubicBezTo>
                  <a:cubicBezTo>
                    <a:pt x="3762" y="302"/>
                    <a:pt x="3687" y="200"/>
                    <a:pt x="3585" y="135"/>
                  </a:cubicBezTo>
                  <a:cubicBezTo>
                    <a:pt x="3483" y="60"/>
                    <a:pt x="3362" y="23"/>
                    <a:pt x="3251" y="14"/>
                  </a:cubicBezTo>
                  <a:cubicBezTo>
                    <a:pt x="3194" y="5"/>
                    <a:pt x="3137" y="1"/>
                    <a:pt x="30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1"/>
            <p:cNvSpPr/>
            <p:nvPr/>
          </p:nvSpPr>
          <p:spPr>
            <a:xfrm>
              <a:off x="3900575" y="1931900"/>
              <a:ext cx="72500" cy="5125"/>
            </a:xfrm>
            <a:custGeom>
              <a:rect b="b" l="l" r="r" t="t"/>
              <a:pathLst>
                <a:path extrusionOk="0" h="205" w="2900">
                  <a:moveTo>
                    <a:pt x="2899" y="0"/>
                  </a:moveTo>
                  <a:lnTo>
                    <a:pt x="2899" y="0"/>
                  </a:lnTo>
                  <a:cubicBezTo>
                    <a:pt x="2658" y="19"/>
                    <a:pt x="2416" y="28"/>
                    <a:pt x="2156" y="37"/>
                  </a:cubicBezTo>
                  <a:lnTo>
                    <a:pt x="1441" y="93"/>
                  </a:lnTo>
                  <a:lnTo>
                    <a:pt x="716" y="139"/>
                  </a:lnTo>
                  <a:cubicBezTo>
                    <a:pt x="595" y="158"/>
                    <a:pt x="474" y="167"/>
                    <a:pt x="354" y="167"/>
                  </a:cubicBezTo>
                  <a:cubicBezTo>
                    <a:pt x="316" y="170"/>
                    <a:pt x="277" y="171"/>
                    <a:pt x="237" y="171"/>
                  </a:cubicBezTo>
                  <a:cubicBezTo>
                    <a:pt x="157" y="171"/>
                    <a:pt x="75" y="167"/>
                    <a:pt x="0" y="167"/>
                  </a:cubicBezTo>
                  <a:cubicBezTo>
                    <a:pt x="242" y="204"/>
                    <a:pt x="484" y="204"/>
                    <a:pt x="725" y="204"/>
                  </a:cubicBezTo>
                  <a:cubicBezTo>
                    <a:pt x="976" y="204"/>
                    <a:pt x="1218" y="177"/>
                    <a:pt x="1459" y="167"/>
                  </a:cubicBezTo>
                  <a:cubicBezTo>
                    <a:pt x="1691" y="139"/>
                    <a:pt x="1933" y="121"/>
                    <a:pt x="2184" y="93"/>
                  </a:cubicBezTo>
                  <a:cubicBezTo>
                    <a:pt x="2425" y="74"/>
                    <a:pt x="2658" y="37"/>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1"/>
            <p:cNvSpPr/>
            <p:nvPr/>
          </p:nvSpPr>
          <p:spPr>
            <a:xfrm>
              <a:off x="3900100" y="1938625"/>
              <a:ext cx="76675" cy="24175"/>
            </a:xfrm>
            <a:custGeom>
              <a:rect b="b" l="l" r="r" t="t"/>
              <a:pathLst>
                <a:path extrusionOk="0" h="967" w="3067">
                  <a:moveTo>
                    <a:pt x="1" y="1"/>
                  </a:moveTo>
                  <a:cubicBezTo>
                    <a:pt x="131" y="38"/>
                    <a:pt x="261" y="66"/>
                    <a:pt x="391" y="112"/>
                  </a:cubicBezTo>
                  <a:cubicBezTo>
                    <a:pt x="512" y="158"/>
                    <a:pt x="642" y="196"/>
                    <a:pt x="772" y="242"/>
                  </a:cubicBezTo>
                  <a:lnTo>
                    <a:pt x="1534" y="484"/>
                  </a:lnTo>
                  <a:lnTo>
                    <a:pt x="2305" y="734"/>
                  </a:lnTo>
                  <a:cubicBezTo>
                    <a:pt x="2556" y="818"/>
                    <a:pt x="2816" y="892"/>
                    <a:pt x="3067" y="967"/>
                  </a:cubicBezTo>
                  <a:cubicBezTo>
                    <a:pt x="2816" y="874"/>
                    <a:pt x="2574" y="781"/>
                    <a:pt x="2324" y="669"/>
                  </a:cubicBezTo>
                  <a:cubicBezTo>
                    <a:pt x="2073" y="577"/>
                    <a:pt x="1813" y="502"/>
                    <a:pt x="1562" y="419"/>
                  </a:cubicBezTo>
                  <a:cubicBezTo>
                    <a:pt x="1302" y="335"/>
                    <a:pt x="1051" y="251"/>
                    <a:pt x="791" y="186"/>
                  </a:cubicBezTo>
                  <a:cubicBezTo>
                    <a:pt x="530" y="112"/>
                    <a:pt x="27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1"/>
            <p:cNvSpPr/>
            <p:nvPr/>
          </p:nvSpPr>
          <p:spPr>
            <a:xfrm>
              <a:off x="3925650" y="1937425"/>
              <a:ext cx="20700" cy="2250"/>
            </a:xfrm>
            <a:custGeom>
              <a:rect b="b" l="l" r="r" t="t"/>
              <a:pathLst>
                <a:path extrusionOk="0" h="90" w="828">
                  <a:moveTo>
                    <a:pt x="652" y="1"/>
                  </a:moveTo>
                  <a:cubicBezTo>
                    <a:pt x="572" y="1"/>
                    <a:pt x="494" y="6"/>
                    <a:pt x="419" y="11"/>
                  </a:cubicBezTo>
                  <a:cubicBezTo>
                    <a:pt x="354" y="30"/>
                    <a:pt x="280" y="30"/>
                    <a:pt x="215" y="39"/>
                  </a:cubicBezTo>
                  <a:cubicBezTo>
                    <a:pt x="140" y="39"/>
                    <a:pt x="75" y="49"/>
                    <a:pt x="1" y="58"/>
                  </a:cubicBezTo>
                  <a:cubicBezTo>
                    <a:pt x="75" y="67"/>
                    <a:pt x="140" y="86"/>
                    <a:pt x="215" y="86"/>
                  </a:cubicBezTo>
                  <a:cubicBezTo>
                    <a:pt x="236" y="89"/>
                    <a:pt x="259" y="90"/>
                    <a:pt x="282" y="90"/>
                  </a:cubicBezTo>
                  <a:cubicBezTo>
                    <a:pt x="328" y="90"/>
                    <a:pt x="376" y="86"/>
                    <a:pt x="419" y="86"/>
                  </a:cubicBezTo>
                  <a:cubicBezTo>
                    <a:pt x="558" y="67"/>
                    <a:pt x="688" y="49"/>
                    <a:pt x="828" y="11"/>
                  </a:cubicBezTo>
                  <a:cubicBezTo>
                    <a:pt x="769" y="3"/>
                    <a:pt x="710" y="1"/>
                    <a:pt x="6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1"/>
            <p:cNvSpPr/>
            <p:nvPr/>
          </p:nvSpPr>
          <p:spPr>
            <a:xfrm>
              <a:off x="3941675" y="1938400"/>
              <a:ext cx="12575" cy="2575"/>
            </a:xfrm>
            <a:custGeom>
              <a:rect b="b" l="l" r="r" t="t"/>
              <a:pathLst>
                <a:path extrusionOk="0" h="103" w="503">
                  <a:moveTo>
                    <a:pt x="503" y="0"/>
                  </a:moveTo>
                  <a:cubicBezTo>
                    <a:pt x="436" y="0"/>
                    <a:pt x="363" y="12"/>
                    <a:pt x="294" y="12"/>
                  </a:cubicBezTo>
                  <a:cubicBezTo>
                    <a:pt x="276" y="12"/>
                    <a:pt x="259" y="11"/>
                    <a:pt x="242" y="10"/>
                  </a:cubicBezTo>
                  <a:cubicBezTo>
                    <a:pt x="215" y="19"/>
                    <a:pt x="168" y="37"/>
                    <a:pt x="131" y="47"/>
                  </a:cubicBezTo>
                  <a:cubicBezTo>
                    <a:pt x="85" y="56"/>
                    <a:pt x="47" y="65"/>
                    <a:pt x="1" y="84"/>
                  </a:cubicBezTo>
                  <a:cubicBezTo>
                    <a:pt x="38" y="102"/>
                    <a:pt x="85" y="102"/>
                    <a:pt x="131" y="102"/>
                  </a:cubicBezTo>
                  <a:cubicBezTo>
                    <a:pt x="177" y="102"/>
                    <a:pt x="215" y="102"/>
                    <a:pt x="261" y="93"/>
                  </a:cubicBezTo>
                  <a:cubicBezTo>
                    <a:pt x="354" y="84"/>
                    <a:pt x="428" y="47"/>
                    <a:pt x="5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1"/>
            <p:cNvSpPr/>
            <p:nvPr/>
          </p:nvSpPr>
          <p:spPr>
            <a:xfrm>
              <a:off x="3935875" y="1943325"/>
              <a:ext cx="19300" cy="2200"/>
            </a:xfrm>
            <a:custGeom>
              <a:rect b="b" l="l" r="r" t="t"/>
              <a:pathLst>
                <a:path extrusionOk="0" h="88" w="772">
                  <a:moveTo>
                    <a:pt x="195" y="1"/>
                  </a:moveTo>
                  <a:cubicBezTo>
                    <a:pt x="131" y="1"/>
                    <a:pt x="66" y="3"/>
                    <a:pt x="1" y="8"/>
                  </a:cubicBezTo>
                  <a:cubicBezTo>
                    <a:pt x="56" y="35"/>
                    <a:pt x="131" y="45"/>
                    <a:pt x="186" y="54"/>
                  </a:cubicBezTo>
                  <a:cubicBezTo>
                    <a:pt x="261" y="63"/>
                    <a:pt x="317" y="82"/>
                    <a:pt x="382" y="82"/>
                  </a:cubicBezTo>
                  <a:cubicBezTo>
                    <a:pt x="429" y="85"/>
                    <a:pt x="477" y="87"/>
                    <a:pt x="524" y="87"/>
                  </a:cubicBezTo>
                  <a:cubicBezTo>
                    <a:pt x="607" y="87"/>
                    <a:pt x="689" y="81"/>
                    <a:pt x="772" y="63"/>
                  </a:cubicBezTo>
                  <a:cubicBezTo>
                    <a:pt x="642" y="35"/>
                    <a:pt x="512" y="26"/>
                    <a:pt x="382" y="8"/>
                  </a:cubicBezTo>
                  <a:cubicBezTo>
                    <a:pt x="321" y="3"/>
                    <a:pt x="258"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1"/>
            <p:cNvSpPr/>
            <p:nvPr/>
          </p:nvSpPr>
          <p:spPr>
            <a:xfrm>
              <a:off x="3917075" y="1939925"/>
              <a:ext cx="11850" cy="3000"/>
            </a:xfrm>
            <a:custGeom>
              <a:rect b="b" l="l" r="r" t="t"/>
              <a:pathLst>
                <a:path extrusionOk="0" h="120" w="474">
                  <a:moveTo>
                    <a:pt x="61" y="1"/>
                  </a:moveTo>
                  <a:cubicBezTo>
                    <a:pt x="41" y="1"/>
                    <a:pt x="21" y="2"/>
                    <a:pt x="0" y="4"/>
                  </a:cubicBezTo>
                  <a:cubicBezTo>
                    <a:pt x="65" y="41"/>
                    <a:pt x="149" y="69"/>
                    <a:pt x="232" y="88"/>
                  </a:cubicBezTo>
                  <a:cubicBezTo>
                    <a:pt x="295" y="109"/>
                    <a:pt x="353" y="119"/>
                    <a:pt x="413" y="119"/>
                  </a:cubicBezTo>
                  <a:cubicBezTo>
                    <a:pt x="433" y="119"/>
                    <a:pt x="453" y="118"/>
                    <a:pt x="474" y="116"/>
                  </a:cubicBezTo>
                  <a:cubicBezTo>
                    <a:pt x="400" y="69"/>
                    <a:pt x="325" y="41"/>
                    <a:pt x="242" y="32"/>
                  </a:cubicBezTo>
                  <a:cubicBezTo>
                    <a:pt x="179" y="11"/>
                    <a:pt x="121" y="1"/>
                    <a:pt x="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1"/>
            <p:cNvSpPr/>
            <p:nvPr/>
          </p:nvSpPr>
          <p:spPr>
            <a:xfrm>
              <a:off x="3977450" y="1954650"/>
              <a:ext cx="17925" cy="2825"/>
            </a:xfrm>
            <a:custGeom>
              <a:rect b="b" l="l" r="r" t="t"/>
              <a:pathLst>
                <a:path extrusionOk="0" h="113" w="717">
                  <a:moveTo>
                    <a:pt x="716" y="1"/>
                  </a:moveTo>
                  <a:cubicBezTo>
                    <a:pt x="595" y="1"/>
                    <a:pt x="475" y="10"/>
                    <a:pt x="344" y="19"/>
                  </a:cubicBezTo>
                  <a:lnTo>
                    <a:pt x="177" y="56"/>
                  </a:lnTo>
                  <a:lnTo>
                    <a:pt x="1" y="93"/>
                  </a:lnTo>
                  <a:cubicBezTo>
                    <a:pt x="56" y="112"/>
                    <a:pt x="131" y="112"/>
                    <a:pt x="187" y="112"/>
                  </a:cubicBezTo>
                  <a:cubicBezTo>
                    <a:pt x="252" y="112"/>
                    <a:pt x="307" y="112"/>
                    <a:pt x="372" y="103"/>
                  </a:cubicBezTo>
                  <a:cubicBezTo>
                    <a:pt x="484" y="75"/>
                    <a:pt x="605" y="4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1"/>
            <p:cNvSpPr/>
            <p:nvPr/>
          </p:nvSpPr>
          <p:spPr>
            <a:xfrm>
              <a:off x="3970475" y="1953250"/>
              <a:ext cx="12575" cy="2100"/>
            </a:xfrm>
            <a:custGeom>
              <a:rect b="b" l="l" r="r" t="t"/>
              <a:pathLst>
                <a:path extrusionOk="0" h="84" w="503">
                  <a:moveTo>
                    <a:pt x="503" y="1"/>
                  </a:moveTo>
                  <a:cubicBezTo>
                    <a:pt x="419" y="1"/>
                    <a:pt x="335" y="10"/>
                    <a:pt x="243" y="10"/>
                  </a:cubicBezTo>
                  <a:lnTo>
                    <a:pt x="1" y="38"/>
                  </a:lnTo>
                  <a:cubicBezTo>
                    <a:pt x="47" y="66"/>
                    <a:pt x="85" y="75"/>
                    <a:pt x="131" y="75"/>
                  </a:cubicBezTo>
                  <a:cubicBezTo>
                    <a:pt x="147" y="81"/>
                    <a:pt x="160" y="83"/>
                    <a:pt x="173" y="83"/>
                  </a:cubicBezTo>
                  <a:cubicBezTo>
                    <a:pt x="198" y="83"/>
                    <a:pt x="221" y="75"/>
                    <a:pt x="252" y="75"/>
                  </a:cubicBezTo>
                  <a:cubicBezTo>
                    <a:pt x="298" y="75"/>
                    <a:pt x="345" y="66"/>
                    <a:pt x="382" y="57"/>
                  </a:cubicBezTo>
                  <a:cubicBezTo>
                    <a:pt x="419" y="38"/>
                    <a:pt x="466" y="19"/>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1"/>
            <p:cNvSpPr/>
            <p:nvPr/>
          </p:nvSpPr>
          <p:spPr>
            <a:xfrm>
              <a:off x="3989525" y="1949775"/>
              <a:ext cx="6775" cy="2475"/>
            </a:xfrm>
            <a:custGeom>
              <a:rect b="b" l="l" r="r" t="t"/>
              <a:pathLst>
                <a:path extrusionOk="0" h="99" w="271">
                  <a:moveTo>
                    <a:pt x="270" y="0"/>
                  </a:moveTo>
                  <a:cubicBezTo>
                    <a:pt x="215" y="0"/>
                    <a:pt x="177" y="10"/>
                    <a:pt x="140" y="19"/>
                  </a:cubicBezTo>
                  <a:cubicBezTo>
                    <a:pt x="122" y="28"/>
                    <a:pt x="94" y="28"/>
                    <a:pt x="75" y="38"/>
                  </a:cubicBezTo>
                  <a:lnTo>
                    <a:pt x="1" y="75"/>
                  </a:lnTo>
                  <a:cubicBezTo>
                    <a:pt x="30" y="92"/>
                    <a:pt x="67" y="99"/>
                    <a:pt x="102" y="99"/>
                  </a:cubicBezTo>
                  <a:cubicBezTo>
                    <a:pt x="122" y="99"/>
                    <a:pt x="142" y="97"/>
                    <a:pt x="159" y="93"/>
                  </a:cubicBezTo>
                  <a:lnTo>
                    <a:pt x="224" y="56"/>
                  </a:lnTo>
                  <a:cubicBezTo>
                    <a:pt x="233" y="38"/>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1"/>
            <p:cNvSpPr/>
            <p:nvPr/>
          </p:nvSpPr>
          <p:spPr>
            <a:xfrm>
              <a:off x="3968400" y="1986250"/>
              <a:ext cx="15125" cy="6000"/>
            </a:xfrm>
            <a:custGeom>
              <a:rect b="b" l="l" r="r" t="t"/>
              <a:pathLst>
                <a:path extrusionOk="0" h="240" w="605">
                  <a:moveTo>
                    <a:pt x="604" y="0"/>
                  </a:moveTo>
                  <a:cubicBezTo>
                    <a:pt x="521" y="93"/>
                    <a:pt x="428" y="139"/>
                    <a:pt x="335" y="167"/>
                  </a:cubicBezTo>
                  <a:cubicBezTo>
                    <a:pt x="288" y="177"/>
                    <a:pt x="233" y="177"/>
                    <a:pt x="177" y="177"/>
                  </a:cubicBezTo>
                  <a:lnTo>
                    <a:pt x="0" y="177"/>
                  </a:lnTo>
                  <a:cubicBezTo>
                    <a:pt x="28" y="186"/>
                    <a:pt x="56" y="195"/>
                    <a:pt x="84" y="214"/>
                  </a:cubicBezTo>
                  <a:cubicBezTo>
                    <a:pt x="103" y="223"/>
                    <a:pt x="130" y="223"/>
                    <a:pt x="168" y="232"/>
                  </a:cubicBezTo>
                  <a:cubicBezTo>
                    <a:pt x="195" y="237"/>
                    <a:pt x="226" y="239"/>
                    <a:pt x="257" y="239"/>
                  </a:cubicBezTo>
                  <a:cubicBezTo>
                    <a:pt x="288" y="239"/>
                    <a:pt x="321" y="237"/>
                    <a:pt x="353" y="232"/>
                  </a:cubicBezTo>
                  <a:cubicBezTo>
                    <a:pt x="409" y="223"/>
                    <a:pt x="465" y="195"/>
                    <a:pt x="511" y="149"/>
                  </a:cubicBezTo>
                  <a:cubicBezTo>
                    <a:pt x="558" y="121"/>
                    <a:pt x="595" y="56"/>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1"/>
            <p:cNvSpPr/>
            <p:nvPr/>
          </p:nvSpPr>
          <p:spPr>
            <a:xfrm>
              <a:off x="3958650" y="1985075"/>
              <a:ext cx="15350" cy="4075"/>
            </a:xfrm>
            <a:custGeom>
              <a:rect b="b" l="l" r="r" t="t"/>
              <a:pathLst>
                <a:path extrusionOk="0" h="163" w="614">
                  <a:moveTo>
                    <a:pt x="0" y="1"/>
                  </a:moveTo>
                  <a:lnTo>
                    <a:pt x="0" y="1"/>
                  </a:lnTo>
                  <a:cubicBezTo>
                    <a:pt x="28" y="47"/>
                    <a:pt x="93" y="75"/>
                    <a:pt x="140" y="94"/>
                  </a:cubicBezTo>
                  <a:cubicBezTo>
                    <a:pt x="186" y="121"/>
                    <a:pt x="232" y="131"/>
                    <a:pt x="288" y="140"/>
                  </a:cubicBezTo>
                  <a:cubicBezTo>
                    <a:pt x="344" y="155"/>
                    <a:pt x="406" y="162"/>
                    <a:pt x="468" y="162"/>
                  </a:cubicBezTo>
                  <a:cubicBezTo>
                    <a:pt x="518" y="162"/>
                    <a:pt x="567" y="158"/>
                    <a:pt x="613" y="149"/>
                  </a:cubicBezTo>
                  <a:cubicBezTo>
                    <a:pt x="567" y="131"/>
                    <a:pt x="511" y="121"/>
                    <a:pt x="446" y="94"/>
                  </a:cubicBezTo>
                  <a:cubicBezTo>
                    <a:pt x="400" y="84"/>
                    <a:pt x="344" y="75"/>
                    <a:pt x="297" y="56"/>
                  </a:cubicBezTo>
                  <a:lnTo>
                    <a:pt x="149" y="38"/>
                  </a:lnTo>
                  <a:cubicBezTo>
                    <a:pt x="102" y="19"/>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1"/>
            <p:cNvSpPr/>
            <p:nvPr/>
          </p:nvSpPr>
          <p:spPr>
            <a:xfrm>
              <a:off x="3949575" y="1985075"/>
              <a:ext cx="13050" cy="6075"/>
            </a:xfrm>
            <a:custGeom>
              <a:rect b="b" l="l" r="r" t="t"/>
              <a:pathLst>
                <a:path extrusionOk="0" h="243" w="522">
                  <a:moveTo>
                    <a:pt x="1" y="1"/>
                  </a:moveTo>
                  <a:lnTo>
                    <a:pt x="1" y="1"/>
                  </a:lnTo>
                  <a:cubicBezTo>
                    <a:pt x="19" y="47"/>
                    <a:pt x="66" y="84"/>
                    <a:pt x="103" y="103"/>
                  </a:cubicBezTo>
                  <a:cubicBezTo>
                    <a:pt x="140" y="131"/>
                    <a:pt x="187" y="149"/>
                    <a:pt x="233" y="177"/>
                  </a:cubicBezTo>
                  <a:cubicBezTo>
                    <a:pt x="280" y="196"/>
                    <a:pt x="326" y="214"/>
                    <a:pt x="372" y="224"/>
                  </a:cubicBezTo>
                  <a:cubicBezTo>
                    <a:pt x="428" y="233"/>
                    <a:pt x="475" y="242"/>
                    <a:pt x="521" y="242"/>
                  </a:cubicBezTo>
                  <a:cubicBezTo>
                    <a:pt x="437" y="196"/>
                    <a:pt x="363" y="149"/>
                    <a:pt x="252" y="121"/>
                  </a:cubicBezTo>
                  <a:cubicBezTo>
                    <a:pt x="177" y="84"/>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1"/>
            <p:cNvSpPr/>
            <p:nvPr/>
          </p:nvSpPr>
          <p:spPr>
            <a:xfrm>
              <a:off x="3964675" y="1983925"/>
              <a:ext cx="9775" cy="2350"/>
            </a:xfrm>
            <a:custGeom>
              <a:rect b="b" l="l" r="r" t="t"/>
              <a:pathLst>
                <a:path extrusionOk="0" h="94" w="391">
                  <a:moveTo>
                    <a:pt x="1" y="0"/>
                  </a:moveTo>
                  <a:cubicBezTo>
                    <a:pt x="47" y="56"/>
                    <a:pt x="112" y="84"/>
                    <a:pt x="187" y="93"/>
                  </a:cubicBezTo>
                  <a:lnTo>
                    <a:pt x="289" y="93"/>
                  </a:lnTo>
                  <a:cubicBezTo>
                    <a:pt x="326" y="84"/>
                    <a:pt x="363" y="84"/>
                    <a:pt x="391" y="56"/>
                  </a:cubicBezTo>
                  <a:cubicBezTo>
                    <a:pt x="326" y="47"/>
                    <a:pt x="270" y="37"/>
                    <a:pt x="196" y="28"/>
                  </a:cubicBezTo>
                  <a:cubicBezTo>
                    <a:pt x="12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1"/>
            <p:cNvSpPr/>
            <p:nvPr/>
          </p:nvSpPr>
          <p:spPr>
            <a:xfrm>
              <a:off x="3904525" y="1944425"/>
              <a:ext cx="8150" cy="12350"/>
            </a:xfrm>
            <a:custGeom>
              <a:rect b="b" l="l" r="r" t="t"/>
              <a:pathLst>
                <a:path extrusionOk="0" h="494" w="326">
                  <a:moveTo>
                    <a:pt x="0" y="1"/>
                  </a:moveTo>
                  <a:cubicBezTo>
                    <a:pt x="10" y="57"/>
                    <a:pt x="28" y="103"/>
                    <a:pt x="38" y="140"/>
                  </a:cubicBezTo>
                  <a:lnTo>
                    <a:pt x="103" y="279"/>
                  </a:lnTo>
                  <a:cubicBezTo>
                    <a:pt x="168" y="363"/>
                    <a:pt x="233" y="447"/>
                    <a:pt x="326" y="493"/>
                  </a:cubicBezTo>
                  <a:cubicBezTo>
                    <a:pt x="270" y="410"/>
                    <a:pt x="214" y="326"/>
                    <a:pt x="168" y="242"/>
                  </a:cubicBezTo>
                  <a:cubicBezTo>
                    <a:pt x="121" y="159"/>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1"/>
            <p:cNvSpPr/>
            <p:nvPr/>
          </p:nvSpPr>
          <p:spPr>
            <a:xfrm>
              <a:off x="3910100" y="1947450"/>
              <a:ext cx="7000" cy="8625"/>
            </a:xfrm>
            <a:custGeom>
              <a:rect b="b" l="l" r="r" t="t"/>
              <a:pathLst>
                <a:path extrusionOk="0" h="345" w="280">
                  <a:moveTo>
                    <a:pt x="0" y="1"/>
                  </a:moveTo>
                  <a:cubicBezTo>
                    <a:pt x="0" y="28"/>
                    <a:pt x="10" y="66"/>
                    <a:pt x="19" y="112"/>
                  </a:cubicBezTo>
                  <a:cubicBezTo>
                    <a:pt x="47" y="158"/>
                    <a:pt x="65" y="177"/>
                    <a:pt x="93" y="214"/>
                  </a:cubicBezTo>
                  <a:cubicBezTo>
                    <a:pt x="140" y="270"/>
                    <a:pt x="195" y="326"/>
                    <a:pt x="279" y="344"/>
                  </a:cubicBezTo>
                  <a:cubicBezTo>
                    <a:pt x="251" y="307"/>
                    <a:pt x="233" y="270"/>
                    <a:pt x="205" y="251"/>
                  </a:cubicBezTo>
                  <a:cubicBezTo>
                    <a:pt x="186" y="233"/>
                    <a:pt x="158" y="196"/>
                    <a:pt x="140" y="16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1"/>
            <p:cNvSpPr/>
            <p:nvPr/>
          </p:nvSpPr>
          <p:spPr>
            <a:xfrm>
              <a:off x="3915900" y="1948625"/>
              <a:ext cx="10475" cy="3725"/>
            </a:xfrm>
            <a:custGeom>
              <a:rect b="b" l="l" r="r" t="t"/>
              <a:pathLst>
                <a:path extrusionOk="0" h="149" w="419">
                  <a:moveTo>
                    <a:pt x="1" y="0"/>
                  </a:moveTo>
                  <a:cubicBezTo>
                    <a:pt x="56" y="56"/>
                    <a:pt x="131" y="84"/>
                    <a:pt x="196" y="102"/>
                  </a:cubicBezTo>
                  <a:lnTo>
                    <a:pt x="298" y="130"/>
                  </a:lnTo>
                  <a:cubicBezTo>
                    <a:pt x="335" y="149"/>
                    <a:pt x="372" y="149"/>
                    <a:pt x="419" y="149"/>
                  </a:cubicBezTo>
                  <a:cubicBezTo>
                    <a:pt x="363" y="102"/>
                    <a:pt x="289" y="65"/>
                    <a:pt x="224" y="46"/>
                  </a:cubicBezTo>
                  <a:cubicBezTo>
                    <a:pt x="149" y="19"/>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1"/>
            <p:cNvSpPr/>
            <p:nvPr/>
          </p:nvSpPr>
          <p:spPr>
            <a:xfrm>
              <a:off x="3919150" y="1954425"/>
              <a:ext cx="7700" cy="5825"/>
            </a:xfrm>
            <a:custGeom>
              <a:rect b="b" l="l" r="r" t="t"/>
              <a:pathLst>
                <a:path extrusionOk="0" h="233" w="308">
                  <a:moveTo>
                    <a:pt x="1" y="0"/>
                  </a:moveTo>
                  <a:lnTo>
                    <a:pt x="1" y="0"/>
                  </a:lnTo>
                  <a:cubicBezTo>
                    <a:pt x="29" y="56"/>
                    <a:pt x="84" y="102"/>
                    <a:pt x="140" y="140"/>
                  </a:cubicBezTo>
                  <a:cubicBezTo>
                    <a:pt x="187" y="186"/>
                    <a:pt x="242" y="214"/>
                    <a:pt x="307" y="233"/>
                  </a:cubicBezTo>
                  <a:cubicBezTo>
                    <a:pt x="279" y="168"/>
                    <a:pt x="214" y="121"/>
                    <a:pt x="168" y="93"/>
                  </a:cubicBezTo>
                  <a:cubicBezTo>
                    <a:pt x="12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1"/>
            <p:cNvSpPr/>
            <p:nvPr/>
          </p:nvSpPr>
          <p:spPr>
            <a:xfrm>
              <a:off x="3916125" y="1960450"/>
              <a:ext cx="10250" cy="7925"/>
            </a:xfrm>
            <a:custGeom>
              <a:rect b="b" l="l" r="r" t="t"/>
              <a:pathLst>
                <a:path extrusionOk="0" h="317" w="410">
                  <a:moveTo>
                    <a:pt x="1" y="1"/>
                  </a:moveTo>
                  <a:lnTo>
                    <a:pt x="1" y="1"/>
                  </a:lnTo>
                  <a:cubicBezTo>
                    <a:pt x="57" y="75"/>
                    <a:pt x="122" y="140"/>
                    <a:pt x="187" y="187"/>
                  </a:cubicBezTo>
                  <a:cubicBezTo>
                    <a:pt x="242" y="233"/>
                    <a:pt x="326" y="280"/>
                    <a:pt x="410" y="317"/>
                  </a:cubicBezTo>
                  <a:cubicBezTo>
                    <a:pt x="354" y="242"/>
                    <a:pt x="289" y="187"/>
                    <a:pt x="224" y="131"/>
                  </a:cubicBezTo>
                  <a:cubicBezTo>
                    <a:pt x="168" y="75"/>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1"/>
            <p:cNvSpPr/>
            <p:nvPr/>
          </p:nvSpPr>
          <p:spPr>
            <a:xfrm>
              <a:off x="3970025" y="1900250"/>
              <a:ext cx="16525" cy="3800"/>
            </a:xfrm>
            <a:custGeom>
              <a:rect b="b" l="l" r="r" t="t"/>
              <a:pathLst>
                <a:path extrusionOk="0" h="152" w="661">
                  <a:moveTo>
                    <a:pt x="215" y="1"/>
                  </a:moveTo>
                  <a:cubicBezTo>
                    <a:pt x="142" y="1"/>
                    <a:pt x="71" y="14"/>
                    <a:pt x="0" y="49"/>
                  </a:cubicBezTo>
                  <a:cubicBezTo>
                    <a:pt x="65" y="49"/>
                    <a:pt x="112" y="58"/>
                    <a:pt x="168" y="58"/>
                  </a:cubicBezTo>
                  <a:cubicBezTo>
                    <a:pt x="223" y="68"/>
                    <a:pt x="270" y="68"/>
                    <a:pt x="335" y="86"/>
                  </a:cubicBezTo>
                  <a:cubicBezTo>
                    <a:pt x="437" y="105"/>
                    <a:pt x="539" y="133"/>
                    <a:pt x="660" y="151"/>
                  </a:cubicBezTo>
                  <a:cubicBezTo>
                    <a:pt x="623" y="123"/>
                    <a:pt x="567" y="86"/>
                    <a:pt x="502" y="58"/>
                  </a:cubicBezTo>
                  <a:cubicBezTo>
                    <a:pt x="456" y="40"/>
                    <a:pt x="400" y="30"/>
                    <a:pt x="344" y="12"/>
                  </a:cubicBezTo>
                  <a:cubicBezTo>
                    <a:pt x="300" y="5"/>
                    <a:pt x="257" y="1"/>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1"/>
            <p:cNvSpPr/>
            <p:nvPr/>
          </p:nvSpPr>
          <p:spPr>
            <a:xfrm>
              <a:off x="3966075" y="1903550"/>
              <a:ext cx="13950" cy="1650"/>
            </a:xfrm>
            <a:custGeom>
              <a:rect b="b" l="l" r="r" t="t"/>
              <a:pathLst>
                <a:path extrusionOk="0" h="66" w="558">
                  <a:moveTo>
                    <a:pt x="279" y="1"/>
                  </a:moveTo>
                  <a:cubicBezTo>
                    <a:pt x="186" y="1"/>
                    <a:pt x="84" y="10"/>
                    <a:pt x="0" y="66"/>
                  </a:cubicBezTo>
                  <a:lnTo>
                    <a:pt x="558" y="66"/>
                  </a:lnTo>
                  <a:cubicBezTo>
                    <a:pt x="511" y="47"/>
                    <a:pt x="465" y="19"/>
                    <a:pt x="419" y="1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1"/>
            <p:cNvSpPr/>
            <p:nvPr/>
          </p:nvSpPr>
          <p:spPr>
            <a:xfrm>
              <a:off x="3957025" y="1907975"/>
              <a:ext cx="14875" cy="2575"/>
            </a:xfrm>
            <a:custGeom>
              <a:rect b="b" l="l" r="r" t="t"/>
              <a:pathLst>
                <a:path extrusionOk="0" h="103" w="595">
                  <a:moveTo>
                    <a:pt x="297" y="0"/>
                  </a:moveTo>
                  <a:cubicBezTo>
                    <a:pt x="251" y="9"/>
                    <a:pt x="186" y="19"/>
                    <a:pt x="139" y="28"/>
                  </a:cubicBezTo>
                  <a:cubicBezTo>
                    <a:pt x="93" y="56"/>
                    <a:pt x="47" y="65"/>
                    <a:pt x="0" y="102"/>
                  </a:cubicBezTo>
                  <a:lnTo>
                    <a:pt x="158" y="93"/>
                  </a:lnTo>
                  <a:cubicBezTo>
                    <a:pt x="214" y="93"/>
                    <a:pt x="260" y="74"/>
                    <a:pt x="307" y="74"/>
                  </a:cubicBezTo>
                  <a:cubicBezTo>
                    <a:pt x="400" y="65"/>
                    <a:pt x="493" y="56"/>
                    <a:pt x="595" y="19"/>
                  </a:cubicBezTo>
                  <a:cubicBezTo>
                    <a:pt x="502" y="0"/>
                    <a:pt x="40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1"/>
            <p:cNvSpPr/>
            <p:nvPr/>
          </p:nvSpPr>
          <p:spPr>
            <a:xfrm>
              <a:off x="3945875" y="1904250"/>
              <a:ext cx="14175" cy="5600"/>
            </a:xfrm>
            <a:custGeom>
              <a:rect b="b" l="l" r="r" t="t"/>
              <a:pathLst>
                <a:path extrusionOk="0" h="224" w="567">
                  <a:moveTo>
                    <a:pt x="567" y="0"/>
                  </a:moveTo>
                  <a:cubicBezTo>
                    <a:pt x="465" y="0"/>
                    <a:pt x="353" y="28"/>
                    <a:pt x="260" y="75"/>
                  </a:cubicBezTo>
                  <a:cubicBezTo>
                    <a:pt x="214" y="84"/>
                    <a:pt x="167" y="112"/>
                    <a:pt x="121" y="131"/>
                  </a:cubicBezTo>
                  <a:cubicBezTo>
                    <a:pt x="74" y="158"/>
                    <a:pt x="28" y="186"/>
                    <a:pt x="0" y="223"/>
                  </a:cubicBezTo>
                  <a:lnTo>
                    <a:pt x="149" y="177"/>
                  </a:lnTo>
                  <a:cubicBezTo>
                    <a:pt x="195" y="168"/>
                    <a:pt x="242" y="149"/>
                    <a:pt x="288" y="131"/>
                  </a:cubicBezTo>
                  <a:cubicBezTo>
                    <a:pt x="381" y="103"/>
                    <a:pt x="474" y="65"/>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1"/>
            <p:cNvSpPr/>
            <p:nvPr/>
          </p:nvSpPr>
          <p:spPr>
            <a:xfrm>
              <a:off x="3934725" y="1911975"/>
              <a:ext cx="15350" cy="3675"/>
            </a:xfrm>
            <a:custGeom>
              <a:rect b="b" l="l" r="r" t="t"/>
              <a:pathLst>
                <a:path extrusionOk="0" h="147" w="614">
                  <a:moveTo>
                    <a:pt x="458" y="0"/>
                  </a:moveTo>
                  <a:cubicBezTo>
                    <a:pt x="404" y="0"/>
                    <a:pt x="349" y="3"/>
                    <a:pt x="288" y="7"/>
                  </a:cubicBezTo>
                  <a:cubicBezTo>
                    <a:pt x="242" y="26"/>
                    <a:pt x="186" y="35"/>
                    <a:pt x="140" y="54"/>
                  </a:cubicBezTo>
                  <a:cubicBezTo>
                    <a:pt x="93" y="82"/>
                    <a:pt x="37" y="100"/>
                    <a:pt x="0" y="147"/>
                  </a:cubicBezTo>
                  <a:cubicBezTo>
                    <a:pt x="47" y="128"/>
                    <a:pt x="102" y="128"/>
                    <a:pt x="149" y="119"/>
                  </a:cubicBezTo>
                  <a:lnTo>
                    <a:pt x="307" y="91"/>
                  </a:lnTo>
                  <a:cubicBezTo>
                    <a:pt x="409" y="72"/>
                    <a:pt x="511" y="45"/>
                    <a:pt x="613" y="7"/>
                  </a:cubicBezTo>
                  <a:cubicBezTo>
                    <a:pt x="562" y="3"/>
                    <a:pt x="511" y="0"/>
                    <a:pt x="4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1"/>
            <p:cNvSpPr/>
            <p:nvPr/>
          </p:nvSpPr>
          <p:spPr>
            <a:xfrm>
              <a:off x="3968175" y="1939125"/>
              <a:ext cx="6975" cy="1950"/>
            </a:xfrm>
            <a:custGeom>
              <a:rect b="b" l="l" r="r" t="t"/>
              <a:pathLst>
                <a:path extrusionOk="0" h="78" w="279">
                  <a:moveTo>
                    <a:pt x="99" y="1"/>
                  </a:moveTo>
                  <a:cubicBezTo>
                    <a:pt x="66" y="1"/>
                    <a:pt x="33" y="14"/>
                    <a:pt x="0" y="27"/>
                  </a:cubicBezTo>
                  <a:cubicBezTo>
                    <a:pt x="47" y="64"/>
                    <a:pt x="93" y="73"/>
                    <a:pt x="139" y="73"/>
                  </a:cubicBezTo>
                  <a:cubicBezTo>
                    <a:pt x="152" y="76"/>
                    <a:pt x="164" y="77"/>
                    <a:pt x="177" y="77"/>
                  </a:cubicBezTo>
                  <a:cubicBezTo>
                    <a:pt x="211" y="77"/>
                    <a:pt x="245" y="68"/>
                    <a:pt x="279" y="55"/>
                  </a:cubicBezTo>
                  <a:cubicBezTo>
                    <a:pt x="232" y="18"/>
                    <a:pt x="186" y="18"/>
                    <a:pt x="139" y="8"/>
                  </a:cubicBezTo>
                  <a:cubicBezTo>
                    <a:pt x="126" y="3"/>
                    <a:pt x="112"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1"/>
            <p:cNvSpPr/>
            <p:nvPr/>
          </p:nvSpPr>
          <p:spPr>
            <a:xfrm>
              <a:off x="3973500" y="1942100"/>
              <a:ext cx="7225" cy="1900"/>
            </a:xfrm>
            <a:custGeom>
              <a:rect b="b" l="l" r="r" t="t"/>
              <a:pathLst>
                <a:path extrusionOk="0" h="76" w="289">
                  <a:moveTo>
                    <a:pt x="149" y="1"/>
                  </a:moveTo>
                  <a:cubicBezTo>
                    <a:pt x="94" y="1"/>
                    <a:pt x="57" y="10"/>
                    <a:pt x="1" y="38"/>
                  </a:cubicBezTo>
                  <a:cubicBezTo>
                    <a:pt x="57" y="57"/>
                    <a:pt x="94" y="75"/>
                    <a:pt x="149" y="75"/>
                  </a:cubicBezTo>
                  <a:cubicBezTo>
                    <a:pt x="196" y="75"/>
                    <a:pt x="233" y="57"/>
                    <a:pt x="289" y="38"/>
                  </a:cubicBezTo>
                  <a:cubicBezTo>
                    <a:pt x="233" y="10"/>
                    <a:pt x="196"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1"/>
            <p:cNvSpPr/>
            <p:nvPr/>
          </p:nvSpPr>
          <p:spPr>
            <a:xfrm>
              <a:off x="3919850" y="1918425"/>
              <a:ext cx="9325" cy="3975"/>
            </a:xfrm>
            <a:custGeom>
              <a:rect b="b" l="l" r="r" t="t"/>
              <a:pathLst>
                <a:path extrusionOk="0" h="159" w="373">
                  <a:moveTo>
                    <a:pt x="372" y="0"/>
                  </a:moveTo>
                  <a:cubicBezTo>
                    <a:pt x="307" y="0"/>
                    <a:pt x="233" y="19"/>
                    <a:pt x="177" y="37"/>
                  </a:cubicBezTo>
                  <a:cubicBezTo>
                    <a:pt x="140" y="56"/>
                    <a:pt x="121" y="65"/>
                    <a:pt x="84" y="84"/>
                  </a:cubicBezTo>
                  <a:cubicBezTo>
                    <a:pt x="47" y="102"/>
                    <a:pt x="28" y="121"/>
                    <a:pt x="1" y="158"/>
                  </a:cubicBezTo>
                  <a:cubicBezTo>
                    <a:pt x="75" y="149"/>
                    <a:pt x="140" y="121"/>
                    <a:pt x="205" y="102"/>
                  </a:cubicBezTo>
                  <a:cubicBezTo>
                    <a:pt x="261" y="75"/>
                    <a:pt x="316"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1"/>
            <p:cNvSpPr/>
            <p:nvPr/>
          </p:nvSpPr>
          <p:spPr>
            <a:xfrm>
              <a:off x="3893850" y="2082475"/>
              <a:ext cx="108475" cy="98500"/>
            </a:xfrm>
            <a:custGeom>
              <a:rect b="b" l="l" r="r" t="t"/>
              <a:pathLst>
                <a:path extrusionOk="0" h="3940" w="4339">
                  <a:moveTo>
                    <a:pt x="3195" y="1"/>
                  </a:moveTo>
                  <a:cubicBezTo>
                    <a:pt x="3069" y="1"/>
                    <a:pt x="2941" y="18"/>
                    <a:pt x="2824" y="44"/>
                  </a:cubicBezTo>
                  <a:cubicBezTo>
                    <a:pt x="1877" y="239"/>
                    <a:pt x="994" y="685"/>
                    <a:pt x="269" y="1298"/>
                  </a:cubicBezTo>
                  <a:cubicBezTo>
                    <a:pt x="0" y="1484"/>
                    <a:pt x="167" y="1874"/>
                    <a:pt x="325" y="2088"/>
                  </a:cubicBezTo>
                  <a:cubicBezTo>
                    <a:pt x="855" y="2841"/>
                    <a:pt x="1552" y="3491"/>
                    <a:pt x="2425" y="3807"/>
                  </a:cubicBezTo>
                  <a:cubicBezTo>
                    <a:pt x="2618" y="3880"/>
                    <a:pt x="2821" y="3939"/>
                    <a:pt x="3023" y="3939"/>
                  </a:cubicBezTo>
                  <a:cubicBezTo>
                    <a:pt x="3103" y="3939"/>
                    <a:pt x="3182" y="3930"/>
                    <a:pt x="3261" y="3909"/>
                  </a:cubicBezTo>
                  <a:cubicBezTo>
                    <a:pt x="3531" y="3844"/>
                    <a:pt x="3781" y="3612"/>
                    <a:pt x="3781" y="3314"/>
                  </a:cubicBezTo>
                  <a:cubicBezTo>
                    <a:pt x="3772" y="2989"/>
                    <a:pt x="3493" y="2775"/>
                    <a:pt x="3243" y="2590"/>
                  </a:cubicBezTo>
                  <a:lnTo>
                    <a:pt x="3243" y="2590"/>
                  </a:lnTo>
                  <a:cubicBezTo>
                    <a:pt x="3301" y="2592"/>
                    <a:pt x="3359" y="2594"/>
                    <a:pt x="3416" y="2594"/>
                  </a:cubicBezTo>
                  <a:cubicBezTo>
                    <a:pt x="3599" y="2594"/>
                    <a:pt x="3779" y="2577"/>
                    <a:pt x="3949" y="2506"/>
                  </a:cubicBezTo>
                  <a:cubicBezTo>
                    <a:pt x="4153" y="2413"/>
                    <a:pt x="4339" y="2181"/>
                    <a:pt x="4302" y="1949"/>
                  </a:cubicBezTo>
                  <a:cubicBezTo>
                    <a:pt x="4274" y="1707"/>
                    <a:pt x="4014" y="1540"/>
                    <a:pt x="3772" y="1484"/>
                  </a:cubicBezTo>
                  <a:cubicBezTo>
                    <a:pt x="3531" y="1428"/>
                    <a:pt x="3270" y="1428"/>
                    <a:pt x="3038" y="1335"/>
                  </a:cubicBezTo>
                  <a:cubicBezTo>
                    <a:pt x="3261" y="1242"/>
                    <a:pt x="3493" y="1150"/>
                    <a:pt x="3670" y="982"/>
                  </a:cubicBezTo>
                  <a:cubicBezTo>
                    <a:pt x="3828" y="815"/>
                    <a:pt x="3939" y="555"/>
                    <a:pt x="3846" y="332"/>
                  </a:cubicBezTo>
                  <a:cubicBezTo>
                    <a:pt x="3738" y="83"/>
                    <a:pt x="3471" y="1"/>
                    <a:pt x="319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1"/>
            <p:cNvSpPr/>
            <p:nvPr/>
          </p:nvSpPr>
          <p:spPr>
            <a:xfrm>
              <a:off x="3896200" y="2081725"/>
              <a:ext cx="107300" cy="100025"/>
            </a:xfrm>
            <a:custGeom>
              <a:rect b="b" l="l" r="r" t="t"/>
              <a:pathLst>
                <a:path extrusionOk="0" h="4001" w="4292">
                  <a:moveTo>
                    <a:pt x="148" y="1328"/>
                  </a:moveTo>
                  <a:lnTo>
                    <a:pt x="148" y="1328"/>
                  </a:lnTo>
                  <a:cubicBezTo>
                    <a:pt x="92" y="1365"/>
                    <a:pt x="55" y="1421"/>
                    <a:pt x="36" y="1477"/>
                  </a:cubicBezTo>
                  <a:cubicBezTo>
                    <a:pt x="55" y="1421"/>
                    <a:pt x="101" y="1365"/>
                    <a:pt x="148" y="1328"/>
                  </a:cubicBezTo>
                  <a:close/>
                  <a:moveTo>
                    <a:pt x="36" y="1477"/>
                  </a:moveTo>
                  <a:lnTo>
                    <a:pt x="36" y="1477"/>
                  </a:lnTo>
                  <a:cubicBezTo>
                    <a:pt x="30" y="1490"/>
                    <a:pt x="25" y="1504"/>
                    <a:pt x="21" y="1518"/>
                  </a:cubicBezTo>
                  <a:lnTo>
                    <a:pt x="21" y="1518"/>
                  </a:lnTo>
                  <a:cubicBezTo>
                    <a:pt x="25" y="1504"/>
                    <a:pt x="30" y="1491"/>
                    <a:pt x="36" y="1477"/>
                  </a:cubicBezTo>
                  <a:close/>
                  <a:moveTo>
                    <a:pt x="21" y="1518"/>
                  </a:moveTo>
                  <a:cubicBezTo>
                    <a:pt x="5" y="1570"/>
                    <a:pt x="1" y="1621"/>
                    <a:pt x="8" y="1672"/>
                  </a:cubicBezTo>
                  <a:cubicBezTo>
                    <a:pt x="8" y="1622"/>
                    <a:pt x="8" y="1567"/>
                    <a:pt x="21" y="1518"/>
                  </a:cubicBezTo>
                  <a:close/>
                  <a:moveTo>
                    <a:pt x="3107" y="1"/>
                  </a:moveTo>
                  <a:cubicBezTo>
                    <a:pt x="2923" y="1"/>
                    <a:pt x="2740" y="39"/>
                    <a:pt x="2563" y="83"/>
                  </a:cubicBezTo>
                  <a:cubicBezTo>
                    <a:pt x="2127" y="195"/>
                    <a:pt x="1690" y="362"/>
                    <a:pt x="1290" y="566"/>
                  </a:cubicBezTo>
                  <a:cubicBezTo>
                    <a:pt x="882" y="780"/>
                    <a:pt x="501" y="1031"/>
                    <a:pt x="148" y="1328"/>
                  </a:cubicBezTo>
                  <a:cubicBezTo>
                    <a:pt x="501" y="1031"/>
                    <a:pt x="882" y="780"/>
                    <a:pt x="1290" y="585"/>
                  </a:cubicBezTo>
                  <a:cubicBezTo>
                    <a:pt x="1690" y="381"/>
                    <a:pt x="2127" y="223"/>
                    <a:pt x="2563" y="130"/>
                  </a:cubicBezTo>
                  <a:cubicBezTo>
                    <a:pt x="2716" y="91"/>
                    <a:pt x="2869" y="66"/>
                    <a:pt x="3019" y="66"/>
                  </a:cubicBezTo>
                  <a:cubicBezTo>
                    <a:pt x="3088" y="66"/>
                    <a:pt x="3156" y="72"/>
                    <a:pt x="3223" y="83"/>
                  </a:cubicBezTo>
                  <a:cubicBezTo>
                    <a:pt x="3334" y="93"/>
                    <a:pt x="3446" y="130"/>
                    <a:pt x="3529" y="204"/>
                  </a:cubicBezTo>
                  <a:cubicBezTo>
                    <a:pt x="3613" y="260"/>
                    <a:pt x="3678" y="353"/>
                    <a:pt x="3706" y="455"/>
                  </a:cubicBezTo>
                  <a:cubicBezTo>
                    <a:pt x="3725" y="557"/>
                    <a:pt x="3706" y="669"/>
                    <a:pt x="3669" y="761"/>
                  </a:cubicBezTo>
                  <a:cubicBezTo>
                    <a:pt x="3622" y="854"/>
                    <a:pt x="3567" y="947"/>
                    <a:pt x="3483" y="1012"/>
                  </a:cubicBezTo>
                  <a:cubicBezTo>
                    <a:pt x="3316" y="1152"/>
                    <a:pt x="3111" y="1235"/>
                    <a:pt x="2898" y="1319"/>
                  </a:cubicBezTo>
                  <a:lnTo>
                    <a:pt x="2758" y="1375"/>
                  </a:lnTo>
                  <a:lnTo>
                    <a:pt x="2898" y="1430"/>
                  </a:lnTo>
                  <a:cubicBezTo>
                    <a:pt x="3149" y="1523"/>
                    <a:pt x="3399" y="1523"/>
                    <a:pt x="3622" y="1579"/>
                  </a:cubicBezTo>
                  <a:cubicBezTo>
                    <a:pt x="3734" y="1607"/>
                    <a:pt x="3845" y="1653"/>
                    <a:pt x="3938" y="1718"/>
                  </a:cubicBezTo>
                  <a:cubicBezTo>
                    <a:pt x="4031" y="1783"/>
                    <a:pt x="4096" y="1876"/>
                    <a:pt x="4124" y="1969"/>
                  </a:cubicBezTo>
                  <a:cubicBezTo>
                    <a:pt x="4143" y="2072"/>
                    <a:pt x="4124" y="2174"/>
                    <a:pt x="4059" y="2257"/>
                  </a:cubicBezTo>
                  <a:cubicBezTo>
                    <a:pt x="4003" y="2350"/>
                    <a:pt x="3910" y="2415"/>
                    <a:pt x="3817" y="2462"/>
                  </a:cubicBezTo>
                  <a:cubicBezTo>
                    <a:pt x="3662" y="2532"/>
                    <a:pt x="3480" y="2549"/>
                    <a:pt x="3300" y="2549"/>
                  </a:cubicBezTo>
                  <a:cubicBezTo>
                    <a:pt x="3243" y="2549"/>
                    <a:pt x="3186" y="2548"/>
                    <a:pt x="3130" y="2545"/>
                  </a:cubicBezTo>
                  <a:lnTo>
                    <a:pt x="2916" y="2536"/>
                  </a:lnTo>
                  <a:lnTo>
                    <a:pt x="3102" y="2666"/>
                  </a:lnTo>
                  <a:cubicBezTo>
                    <a:pt x="3204" y="2731"/>
                    <a:pt x="3306" y="2815"/>
                    <a:pt x="3399" y="2898"/>
                  </a:cubicBezTo>
                  <a:cubicBezTo>
                    <a:pt x="3492" y="2973"/>
                    <a:pt x="3567" y="3084"/>
                    <a:pt x="3594" y="3196"/>
                  </a:cubicBezTo>
                  <a:cubicBezTo>
                    <a:pt x="3632" y="3316"/>
                    <a:pt x="3632" y="3428"/>
                    <a:pt x="3576" y="3530"/>
                  </a:cubicBezTo>
                  <a:cubicBezTo>
                    <a:pt x="3529" y="3642"/>
                    <a:pt x="3437" y="3735"/>
                    <a:pt x="3334" y="3800"/>
                  </a:cubicBezTo>
                  <a:cubicBezTo>
                    <a:pt x="3223" y="3874"/>
                    <a:pt x="3111" y="3902"/>
                    <a:pt x="2981" y="3902"/>
                  </a:cubicBezTo>
                  <a:cubicBezTo>
                    <a:pt x="2945" y="3907"/>
                    <a:pt x="2909" y="3909"/>
                    <a:pt x="2874" y="3909"/>
                  </a:cubicBezTo>
                  <a:cubicBezTo>
                    <a:pt x="2783" y="3909"/>
                    <a:pt x="2694" y="3894"/>
                    <a:pt x="2600" y="3874"/>
                  </a:cubicBezTo>
                  <a:cubicBezTo>
                    <a:pt x="2470" y="3846"/>
                    <a:pt x="2359" y="3800"/>
                    <a:pt x="2229" y="3753"/>
                  </a:cubicBezTo>
                  <a:cubicBezTo>
                    <a:pt x="2108" y="3707"/>
                    <a:pt x="1987" y="3651"/>
                    <a:pt x="1866" y="3604"/>
                  </a:cubicBezTo>
                  <a:cubicBezTo>
                    <a:pt x="1402" y="3372"/>
                    <a:pt x="984" y="3038"/>
                    <a:pt x="640" y="2648"/>
                  </a:cubicBezTo>
                  <a:cubicBezTo>
                    <a:pt x="463" y="2452"/>
                    <a:pt x="296" y="2257"/>
                    <a:pt x="148" y="2034"/>
                  </a:cubicBezTo>
                  <a:cubicBezTo>
                    <a:pt x="83" y="1923"/>
                    <a:pt x="36" y="1802"/>
                    <a:pt x="8" y="1672"/>
                  </a:cubicBezTo>
                  <a:lnTo>
                    <a:pt x="8" y="1672"/>
                  </a:lnTo>
                  <a:cubicBezTo>
                    <a:pt x="18" y="1802"/>
                    <a:pt x="83" y="1932"/>
                    <a:pt x="148" y="2044"/>
                  </a:cubicBezTo>
                  <a:cubicBezTo>
                    <a:pt x="287" y="2267"/>
                    <a:pt x="454" y="2471"/>
                    <a:pt x="621" y="2675"/>
                  </a:cubicBezTo>
                  <a:cubicBezTo>
                    <a:pt x="974" y="3066"/>
                    <a:pt x="1383" y="3419"/>
                    <a:pt x="1848" y="3670"/>
                  </a:cubicBezTo>
                  <a:cubicBezTo>
                    <a:pt x="1959" y="3735"/>
                    <a:pt x="2080" y="3790"/>
                    <a:pt x="2201" y="3846"/>
                  </a:cubicBezTo>
                  <a:cubicBezTo>
                    <a:pt x="2322" y="3893"/>
                    <a:pt x="2452" y="3939"/>
                    <a:pt x="2572" y="3976"/>
                  </a:cubicBezTo>
                  <a:cubicBezTo>
                    <a:pt x="2692" y="3983"/>
                    <a:pt x="2791" y="4001"/>
                    <a:pt x="2892" y="4001"/>
                  </a:cubicBezTo>
                  <a:cubicBezTo>
                    <a:pt x="2925" y="4001"/>
                    <a:pt x="2957" y="3999"/>
                    <a:pt x="2991" y="3995"/>
                  </a:cubicBezTo>
                  <a:cubicBezTo>
                    <a:pt x="3130" y="3985"/>
                    <a:pt x="3269" y="3948"/>
                    <a:pt x="3390" y="3883"/>
                  </a:cubicBezTo>
                  <a:cubicBezTo>
                    <a:pt x="3502" y="3809"/>
                    <a:pt x="3613" y="3707"/>
                    <a:pt x="3678" y="3577"/>
                  </a:cubicBezTo>
                  <a:cubicBezTo>
                    <a:pt x="3752" y="3447"/>
                    <a:pt x="3762" y="3289"/>
                    <a:pt x="3715" y="3149"/>
                  </a:cubicBezTo>
                  <a:cubicBezTo>
                    <a:pt x="3669" y="3010"/>
                    <a:pt x="3585" y="2898"/>
                    <a:pt x="3492" y="2805"/>
                  </a:cubicBezTo>
                  <a:cubicBezTo>
                    <a:pt x="3446" y="2759"/>
                    <a:pt x="3399" y="2703"/>
                    <a:pt x="3344" y="2675"/>
                  </a:cubicBezTo>
                  <a:lnTo>
                    <a:pt x="3502" y="2675"/>
                  </a:lnTo>
                  <a:cubicBezTo>
                    <a:pt x="3632" y="2657"/>
                    <a:pt x="3762" y="2638"/>
                    <a:pt x="3873" y="2582"/>
                  </a:cubicBezTo>
                  <a:cubicBezTo>
                    <a:pt x="4003" y="2517"/>
                    <a:pt x="4105" y="2443"/>
                    <a:pt x="4180" y="2322"/>
                  </a:cubicBezTo>
                  <a:cubicBezTo>
                    <a:pt x="4245" y="2211"/>
                    <a:pt x="4291" y="2053"/>
                    <a:pt x="4263" y="1914"/>
                  </a:cubicBezTo>
                  <a:cubicBezTo>
                    <a:pt x="4226" y="1774"/>
                    <a:pt x="4133" y="1663"/>
                    <a:pt x="4013" y="1588"/>
                  </a:cubicBezTo>
                  <a:cubicBezTo>
                    <a:pt x="3910" y="1514"/>
                    <a:pt x="3780" y="1468"/>
                    <a:pt x="3660" y="1440"/>
                  </a:cubicBezTo>
                  <a:cubicBezTo>
                    <a:pt x="3474" y="1393"/>
                    <a:pt x="3269" y="1393"/>
                    <a:pt x="3102" y="1347"/>
                  </a:cubicBezTo>
                  <a:cubicBezTo>
                    <a:pt x="3260" y="1282"/>
                    <a:pt x="3427" y="1198"/>
                    <a:pt x="3548" y="1068"/>
                  </a:cubicBezTo>
                  <a:cubicBezTo>
                    <a:pt x="3641" y="984"/>
                    <a:pt x="3715" y="882"/>
                    <a:pt x="3762" y="780"/>
                  </a:cubicBezTo>
                  <a:cubicBezTo>
                    <a:pt x="3808" y="659"/>
                    <a:pt x="3817" y="539"/>
                    <a:pt x="3799" y="418"/>
                  </a:cubicBezTo>
                  <a:cubicBezTo>
                    <a:pt x="3762" y="306"/>
                    <a:pt x="3687" y="195"/>
                    <a:pt x="3585" y="130"/>
                  </a:cubicBezTo>
                  <a:cubicBezTo>
                    <a:pt x="3483" y="55"/>
                    <a:pt x="3362" y="28"/>
                    <a:pt x="3251" y="9"/>
                  </a:cubicBezTo>
                  <a:cubicBezTo>
                    <a:pt x="3203" y="3"/>
                    <a:pt x="3155" y="1"/>
                    <a:pt x="31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1"/>
            <p:cNvSpPr/>
            <p:nvPr/>
          </p:nvSpPr>
          <p:spPr>
            <a:xfrm>
              <a:off x="3897325" y="2115850"/>
              <a:ext cx="72500" cy="4900"/>
            </a:xfrm>
            <a:custGeom>
              <a:rect b="b" l="l" r="r" t="t"/>
              <a:pathLst>
                <a:path extrusionOk="0" h="196" w="2900">
                  <a:moveTo>
                    <a:pt x="2899" y="0"/>
                  </a:moveTo>
                  <a:cubicBezTo>
                    <a:pt x="2658" y="10"/>
                    <a:pt x="2416" y="28"/>
                    <a:pt x="2156" y="28"/>
                  </a:cubicBezTo>
                  <a:lnTo>
                    <a:pt x="1440" y="93"/>
                  </a:lnTo>
                  <a:lnTo>
                    <a:pt x="716" y="140"/>
                  </a:lnTo>
                  <a:cubicBezTo>
                    <a:pt x="604" y="149"/>
                    <a:pt x="474" y="158"/>
                    <a:pt x="353" y="158"/>
                  </a:cubicBezTo>
                  <a:cubicBezTo>
                    <a:pt x="316" y="161"/>
                    <a:pt x="277" y="162"/>
                    <a:pt x="237" y="162"/>
                  </a:cubicBezTo>
                  <a:cubicBezTo>
                    <a:pt x="157" y="162"/>
                    <a:pt x="75" y="158"/>
                    <a:pt x="0" y="158"/>
                  </a:cubicBezTo>
                  <a:cubicBezTo>
                    <a:pt x="242" y="196"/>
                    <a:pt x="484" y="196"/>
                    <a:pt x="725" y="196"/>
                  </a:cubicBezTo>
                  <a:cubicBezTo>
                    <a:pt x="976" y="196"/>
                    <a:pt x="1217" y="168"/>
                    <a:pt x="1459" y="158"/>
                  </a:cubicBezTo>
                  <a:cubicBezTo>
                    <a:pt x="1691" y="140"/>
                    <a:pt x="1942" y="112"/>
                    <a:pt x="2184" y="93"/>
                  </a:cubicBezTo>
                  <a:cubicBezTo>
                    <a:pt x="2425" y="65"/>
                    <a:pt x="2658" y="28"/>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1"/>
            <p:cNvSpPr/>
            <p:nvPr/>
          </p:nvSpPr>
          <p:spPr>
            <a:xfrm>
              <a:off x="3897100" y="2122575"/>
              <a:ext cx="76425" cy="24200"/>
            </a:xfrm>
            <a:custGeom>
              <a:rect b="b" l="l" r="r" t="t"/>
              <a:pathLst>
                <a:path extrusionOk="0" h="968" w="3057">
                  <a:moveTo>
                    <a:pt x="0" y="1"/>
                  </a:moveTo>
                  <a:lnTo>
                    <a:pt x="0" y="1"/>
                  </a:lnTo>
                  <a:cubicBezTo>
                    <a:pt x="121" y="38"/>
                    <a:pt x="251" y="75"/>
                    <a:pt x="381" y="122"/>
                  </a:cubicBezTo>
                  <a:cubicBezTo>
                    <a:pt x="511" y="168"/>
                    <a:pt x="632" y="205"/>
                    <a:pt x="762" y="252"/>
                  </a:cubicBezTo>
                  <a:lnTo>
                    <a:pt x="1533" y="493"/>
                  </a:lnTo>
                  <a:lnTo>
                    <a:pt x="2295" y="735"/>
                  </a:lnTo>
                  <a:cubicBezTo>
                    <a:pt x="2546" y="818"/>
                    <a:pt x="2806" y="902"/>
                    <a:pt x="3057" y="967"/>
                  </a:cubicBezTo>
                  <a:cubicBezTo>
                    <a:pt x="2806" y="865"/>
                    <a:pt x="2564" y="772"/>
                    <a:pt x="2323" y="679"/>
                  </a:cubicBezTo>
                  <a:cubicBezTo>
                    <a:pt x="2063" y="586"/>
                    <a:pt x="1812" y="503"/>
                    <a:pt x="1552" y="419"/>
                  </a:cubicBezTo>
                  <a:cubicBezTo>
                    <a:pt x="1301" y="345"/>
                    <a:pt x="1041" y="261"/>
                    <a:pt x="790" y="187"/>
                  </a:cubicBezTo>
                  <a:cubicBezTo>
                    <a:pt x="520" y="122"/>
                    <a:pt x="260"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1"/>
            <p:cNvSpPr/>
            <p:nvPr/>
          </p:nvSpPr>
          <p:spPr>
            <a:xfrm>
              <a:off x="3922650" y="2121300"/>
              <a:ext cx="20450" cy="2100"/>
            </a:xfrm>
            <a:custGeom>
              <a:rect b="b" l="l" r="r" t="t"/>
              <a:pathLst>
                <a:path extrusionOk="0" h="84" w="818">
                  <a:moveTo>
                    <a:pt x="610" y="1"/>
                  </a:moveTo>
                  <a:cubicBezTo>
                    <a:pt x="541" y="1"/>
                    <a:pt x="474" y="5"/>
                    <a:pt x="409" y="15"/>
                  </a:cubicBezTo>
                  <a:cubicBezTo>
                    <a:pt x="344" y="24"/>
                    <a:pt x="270" y="24"/>
                    <a:pt x="204" y="33"/>
                  </a:cubicBezTo>
                  <a:cubicBezTo>
                    <a:pt x="139" y="33"/>
                    <a:pt x="65" y="43"/>
                    <a:pt x="0" y="61"/>
                  </a:cubicBezTo>
                  <a:cubicBezTo>
                    <a:pt x="65" y="70"/>
                    <a:pt x="139" y="80"/>
                    <a:pt x="204" y="80"/>
                  </a:cubicBezTo>
                  <a:cubicBezTo>
                    <a:pt x="226" y="83"/>
                    <a:pt x="249" y="84"/>
                    <a:pt x="272" y="84"/>
                  </a:cubicBezTo>
                  <a:cubicBezTo>
                    <a:pt x="318" y="84"/>
                    <a:pt x="366" y="80"/>
                    <a:pt x="409" y="80"/>
                  </a:cubicBezTo>
                  <a:cubicBezTo>
                    <a:pt x="558" y="70"/>
                    <a:pt x="678" y="43"/>
                    <a:pt x="818" y="15"/>
                  </a:cubicBezTo>
                  <a:cubicBezTo>
                    <a:pt x="748" y="5"/>
                    <a:pt x="678" y="1"/>
                    <a:pt x="6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1"/>
            <p:cNvSpPr/>
            <p:nvPr/>
          </p:nvSpPr>
          <p:spPr>
            <a:xfrm>
              <a:off x="3938425" y="2122350"/>
              <a:ext cx="12575" cy="2825"/>
            </a:xfrm>
            <a:custGeom>
              <a:rect b="b" l="l" r="r" t="t"/>
              <a:pathLst>
                <a:path extrusionOk="0" h="113" w="503">
                  <a:moveTo>
                    <a:pt x="503" y="1"/>
                  </a:moveTo>
                  <a:cubicBezTo>
                    <a:pt x="419" y="1"/>
                    <a:pt x="326" y="19"/>
                    <a:pt x="252" y="19"/>
                  </a:cubicBezTo>
                  <a:cubicBezTo>
                    <a:pt x="215" y="28"/>
                    <a:pt x="168" y="38"/>
                    <a:pt x="131" y="47"/>
                  </a:cubicBezTo>
                  <a:cubicBezTo>
                    <a:pt x="84" y="66"/>
                    <a:pt x="47" y="75"/>
                    <a:pt x="1" y="84"/>
                  </a:cubicBezTo>
                  <a:cubicBezTo>
                    <a:pt x="38" y="112"/>
                    <a:pt x="84" y="112"/>
                    <a:pt x="131" y="112"/>
                  </a:cubicBezTo>
                  <a:cubicBezTo>
                    <a:pt x="177" y="112"/>
                    <a:pt x="215" y="112"/>
                    <a:pt x="261" y="93"/>
                  </a:cubicBezTo>
                  <a:cubicBezTo>
                    <a:pt x="354" y="84"/>
                    <a:pt x="438" y="4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1"/>
            <p:cNvSpPr/>
            <p:nvPr/>
          </p:nvSpPr>
          <p:spPr>
            <a:xfrm>
              <a:off x="3932625" y="2127125"/>
              <a:ext cx="19300" cy="2150"/>
            </a:xfrm>
            <a:custGeom>
              <a:rect b="b" l="l" r="r" t="t"/>
              <a:pathLst>
                <a:path extrusionOk="0" h="86" w="772">
                  <a:moveTo>
                    <a:pt x="196" y="0"/>
                  </a:moveTo>
                  <a:cubicBezTo>
                    <a:pt x="131" y="0"/>
                    <a:pt x="66" y="5"/>
                    <a:pt x="1" y="14"/>
                  </a:cubicBezTo>
                  <a:cubicBezTo>
                    <a:pt x="66" y="33"/>
                    <a:pt x="131" y="42"/>
                    <a:pt x="186" y="60"/>
                  </a:cubicBezTo>
                  <a:cubicBezTo>
                    <a:pt x="261" y="70"/>
                    <a:pt x="316" y="79"/>
                    <a:pt x="391" y="79"/>
                  </a:cubicBezTo>
                  <a:cubicBezTo>
                    <a:pt x="441" y="83"/>
                    <a:pt x="492" y="85"/>
                    <a:pt x="545" y="85"/>
                  </a:cubicBezTo>
                  <a:cubicBezTo>
                    <a:pt x="619" y="85"/>
                    <a:pt x="696" y="81"/>
                    <a:pt x="772" y="70"/>
                  </a:cubicBezTo>
                  <a:cubicBezTo>
                    <a:pt x="642" y="33"/>
                    <a:pt x="512" y="23"/>
                    <a:pt x="391" y="14"/>
                  </a:cubicBezTo>
                  <a:cubicBezTo>
                    <a:pt x="326" y="5"/>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1"/>
            <p:cNvSpPr/>
            <p:nvPr/>
          </p:nvSpPr>
          <p:spPr>
            <a:xfrm>
              <a:off x="3913825" y="2124125"/>
              <a:ext cx="11850" cy="2750"/>
            </a:xfrm>
            <a:custGeom>
              <a:rect b="b" l="l" r="r" t="t"/>
              <a:pathLst>
                <a:path extrusionOk="0" h="110" w="474">
                  <a:moveTo>
                    <a:pt x="67" y="0"/>
                  </a:moveTo>
                  <a:cubicBezTo>
                    <a:pt x="45" y="0"/>
                    <a:pt x="22" y="1"/>
                    <a:pt x="0" y="4"/>
                  </a:cubicBezTo>
                  <a:cubicBezTo>
                    <a:pt x="65" y="41"/>
                    <a:pt x="149" y="60"/>
                    <a:pt x="232" y="87"/>
                  </a:cubicBezTo>
                  <a:cubicBezTo>
                    <a:pt x="294" y="101"/>
                    <a:pt x="350" y="110"/>
                    <a:pt x="408" y="110"/>
                  </a:cubicBezTo>
                  <a:cubicBezTo>
                    <a:pt x="430" y="110"/>
                    <a:pt x="451" y="109"/>
                    <a:pt x="474" y="106"/>
                  </a:cubicBezTo>
                  <a:cubicBezTo>
                    <a:pt x="409" y="60"/>
                    <a:pt x="325" y="41"/>
                    <a:pt x="242" y="22"/>
                  </a:cubicBezTo>
                  <a:cubicBezTo>
                    <a:pt x="187"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1"/>
            <p:cNvSpPr/>
            <p:nvPr/>
          </p:nvSpPr>
          <p:spPr>
            <a:xfrm>
              <a:off x="3974200" y="2138375"/>
              <a:ext cx="18150" cy="2575"/>
            </a:xfrm>
            <a:custGeom>
              <a:rect b="b" l="l" r="r" t="t"/>
              <a:pathLst>
                <a:path extrusionOk="0" h="103" w="726">
                  <a:moveTo>
                    <a:pt x="725" y="1"/>
                  </a:moveTo>
                  <a:cubicBezTo>
                    <a:pt x="595" y="1"/>
                    <a:pt x="474" y="10"/>
                    <a:pt x="354" y="10"/>
                  </a:cubicBezTo>
                  <a:lnTo>
                    <a:pt x="177" y="47"/>
                  </a:lnTo>
                  <a:lnTo>
                    <a:pt x="1" y="84"/>
                  </a:lnTo>
                  <a:cubicBezTo>
                    <a:pt x="56" y="103"/>
                    <a:pt x="131" y="103"/>
                    <a:pt x="186" y="103"/>
                  </a:cubicBezTo>
                  <a:cubicBezTo>
                    <a:pt x="261" y="103"/>
                    <a:pt x="317" y="103"/>
                    <a:pt x="372" y="94"/>
                  </a:cubicBezTo>
                  <a:cubicBezTo>
                    <a:pt x="493" y="84"/>
                    <a:pt x="605" y="47"/>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1"/>
            <p:cNvSpPr/>
            <p:nvPr/>
          </p:nvSpPr>
          <p:spPr>
            <a:xfrm>
              <a:off x="3967225" y="2137125"/>
              <a:ext cx="12575" cy="2300"/>
            </a:xfrm>
            <a:custGeom>
              <a:rect b="b" l="l" r="r" t="t"/>
              <a:pathLst>
                <a:path extrusionOk="0" h="92" w="503">
                  <a:moveTo>
                    <a:pt x="429" y="0"/>
                  </a:moveTo>
                  <a:cubicBezTo>
                    <a:pt x="369" y="0"/>
                    <a:pt x="308" y="7"/>
                    <a:pt x="242" y="13"/>
                  </a:cubicBezTo>
                  <a:lnTo>
                    <a:pt x="1" y="51"/>
                  </a:lnTo>
                  <a:cubicBezTo>
                    <a:pt x="47" y="78"/>
                    <a:pt x="85" y="88"/>
                    <a:pt x="131" y="88"/>
                  </a:cubicBezTo>
                  <a:cubicBezTo>
                    <a:pt x="146" y="91"/>
                    <a:pt x="161" y="92"/>
                    <a:pt x="175" y="92"/>
                  </a:cubicBezTo>
                  <a:cubicBezTo>
                    <a:pt x="203" y="92"/>
                    <a:pt x="230" y="88"/>
                    <a:pt x="261" y="88"/>
                  </a:cubicBezTo>
                  <a:cubicBezTo>
                    <a:pt x="308" y="88"/>
                    <a:pt x="354" y="78"/>
                    <a:pt x="382" y="60"/>
                  </a:cubicBezTo>
                  <a:cubicBezTo>
                    <a:pt x="419" y="51"/>
                    <a:pt x="465" y="32"/>
                    <a:pt x="503" y="4"/>
                  </a:cubicBezTo>
                  <a:cubicBezTo>
                    <a:pt x="478" y="1"/>
                    <a:pt x="454" y="0"/>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1"/>
            <p:cNvSpPr/>
            <p:nvPr/>
          </p:nvSpPr>
          <p:spPr>
            <a:xfrm>
              <a:off x="3986525" y="2133725"/>
              <a:ext cx="6525" cy="2500"/>
            </a:xfrm>
            <a:custGeom>
              <a:rect b="b" l="l" r="r" t="t"/>
              <a:pathLst>
                <a:path extrusionOk="0" h="100" w="261">
                  <a:moveTo>
                    <a:pt x="260" y="1"/>
                  </a:moveTo>
                  <a:cubicBezTo>
                    <a:pt x="204" y="1"/>
                    <a:pt x="167" y="10"/>
                    <a:pt x="130" y="29"/>
                  </a:cubicBezTo>
                  <a:cubicBezTo>
                    <a:pt x="112" y="38"/>
                    <a:pt x="93" y="38"/>
                    <a:pt x="65" y="47"/>
                  </a:cubicBezTo>
                  <a:lnTo>
                    <a:pt x="0" y="84"/>
                  </a:lnTo>
                  <a:cubicBezTo>
                    <a:pt x="22" y="95"/>
                    <a:pt x="53" y="100"/>
                    <a:pt x="85" y="100"/>
                  </a:cubicBezTo>
                  <a:cubicBezTo>
                    <a:pt x="107" y="100"/>
                    <a:pt x="129" y="98"/>
                    <a:pt x="149" y="94"/>
                  </a:cubicBezTo>
                  <a:lnTo>
                    <a:pt x="214" y="57"/>
                  </a:lnTo>
                  <a:cubicBezTo>
                    <a:pt x="232"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1"/>
            <p:cNvSpPr/>
            <p:nvPr/>
          </p:nvSpPr>
          <p:spPr>
            <a:xfrm>
              <a:off x="3965150" y="2169975"/>
              <a:ext cx="15125" cy="6175"/>
            </a:xfrm>
            <a:custGeom>
              <a:rect b="b" l="l" r="r" t="t"/>
              <a:pathLst>
                <a:path extrusionOk="0" h="247" w="605">
                  <a:moveTo>
                    <a:pt x="604" y="0"/>
                  </a:moveTo>
                  <a:cubicBezTo>
                    <a:pt x="530" y="93"/>
                    <a:pt x="437" y="158"/>
                    <a:pt x="344" y="167"/>
                  </a:cubicBezTo>
                  <a:cubicBezTo>
                    <a:pt x="298" y="177"/>
                    <a:pt x="233" y="177"/>
                    <a:pt x="177" y="177"/>
                  </a:cubicBezTo>
                  <a:lnTo>
                    <a:pt x="0" y="177"/>
                  </a:lnTo>
                  <a:cubicBezTo>
                    <a:pt x="28" y="186"/>
                    <a:pt x="65" y="205"/>
                    <a:pt x="84" y="214"/>
                  </a:cubicBezTo>
                  <a:cubicBezTo>
                    <a:pt x="112" y="223"/>
                    <a:pt x="130" y="223"/>
                    <a:pt x="168" y="232"/>
                  </a:cubicBezTo>
                  <a:cubicBezTo>
                    <a:pt x="195" y="242"/>
                    <a:pt x="228" y="246"/>
                    <a:pt x="260" y="246"/>
                  </a:cubicBezTo>
                  <a:cubicBezTo>
                    <a:pt x="293" y="246"/>
                    <a:pt x="325" y="242"/>
                    <a:pt x="353" y="232"/>
                  </a:cubicBezTo>
                  <a:cubicBezTo>
                    <a:pt x="409" y="223"/>
                    <a:pt x="465" y="205"/>
                    <a:pt x="511" y="158"/>
                  </a:cubicBezTo>
                  <a:cubicBezTo>
                    <a:pt x="558" y="121"/>
                    <a:pt x="595" y="65"/>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1"/>
            <p:cNvSpPr/>
            <p:nvPr/>
          </p:nvSpPr>
          <p:spPr>
            <a:xfrm>
              <a:off x="3955400" y="2168800"/>
              <a:ext cx="15350" cy="4125"/>
            </a:xfrm>
            <a:custGeom>
              <a:rect b="b" l="l" r="r" t="t"/>
              <a:pathLst>
                <a:path extrusionOk="0" h="165" w="614">
                  <a:moveTo>
                    <a:pt x="0" y="1"/>
                  </a:moveTo>
                  <a:lnTo>
                    <a:pt x="0" y="1"/>
                  </a:lnTo>
                  <a:cubicBezTo>
                    <a:pt x="28" y="47"/>
                    <a:pt x="93" y="75"/>
                    <a:pt x="139" y="94"/>
                  </a:cubicBezTo>
                  <a:cubicBezTo>
                    <a:pt x="186" y="121"/>
                    <a:pt x="232" y="131"/>
                    <a:pt x="288" y="140"/>
                  </a:cubicBezTo>
                  <a:cubicBezTo>
                    <a:pt x="353" y="158"/>
                    <a:pt x="425" y="164"/>
                    <a:pt x="495" y="164"/>
                  </a:cubicBezTo>
                  <a:cubicBezTo>
                    <a:pt x="536" y="164"/>
                    <a:pt x="576" y="162"/>
                    <a:pt x="613" y="159"/>
                  </a:cubicBezTo>
                  <a:cubicBezTo>
                    <a:pt x="567" y="131"/>
                    <a:pt x="511" y="121"/>
                    <a:pt x="446" y="94"/>
                  </a:cubicBezTo>
                  <a:cubicBezTo>
                    <a:pt x="409" y="84"/>
                    <a:pt x="344" y="75"/>
                    <a:pt x="297" y="66"/>
                  </a:cubicBezTo>
                  <a:lnTo>
                    <a:pt x="149" y="38"/>
                  </a:lnTo>
                  <a:cubicBezTo>
                    <a:pt x="102"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1"/>
            <p:cNvSpPr/>
            <p:nvPr/>
          </p:nvSpPr>
          <p:spPr>
            <a:xfrm>
              <a:off x="3946325" y="2169275"/>
              <a:ext cx="13050" cy="6050"/>
            </a:xfrm>
            <a:custGeom>
              <a:rect b="b" l="l" r="r" t="t"/>
              <a:pathLst>
                <a:path extrusionOk="0" h="242" w="522">
                  <a:moveTo>
                    <a:pt x="1" y="0"/>
                  </a:moveTo>
                  <a:cubicBezTo>
                    <a:pt x="29" y="47"/>
                    <a:pt x="75" y="75"/>
                    <a:pt x="103" y="102"/>
                  </a:cubicBezTo>
                  <a:cubicBezTo>
                    <a:pt x="140" y="121"/>
                    <a:pt x="187" y="149"/>
                    <a:pt x="233" y="168"/>
                  </a:cubicBezTo>
                  <a:cubicBezTo>
                    <a:pt x="279" y="195"/>
                    <a:pt x="326" y="205"/>
                    <a:pt x="372" y="214"/>
                  </a:cubicBezTo>
                  <a:cubicBezTo>
                    <a:pt x="428" y="233"/>
                    <a:pt x="475" y="242"/>
                    <a:pt x="521" y="242"/>
                  </a:cubicBezTo>
                  <a:cubicBezTo>
                    <a:pt x="447" y="186"/>
                    <a:pt x="363" y="149"/>
                    <a:pt x="261" y="112"/>
                  </a:cubicBezTo>
                  <a:cubicBezTo>
                    <a:pt x="177" y="75"/>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1"/>
            <p:cNvSpPr/>
            <p:nvPr/>
          </p:nvSpPr>
          <p:spPr>
            <a:xfrm>
              <a:off x="3961425" y="2168100"/>
              <a:ext cx="10025" cy="2350"/>
            </a:xfrm>
            <a:custGeom>
              <a:rect b="b" l="l" r="r" t="t"/>
              <a:pathLst>
                <a:path extrusionOk="0" h="94" w="401">
                  <a:moveTo>
                    <a:pt x="1" y="1"/>
                  </a:moveTo>
                  <a:cubicBezTo>
                    <a:pt x="47" y="57"/>
                    <a:pt x="112" y="75"/>
                    <a:pt x="186" y="94"/>
                  </a:cubicBezTo>
                  <a:lnTo>
                    <a:pt x="289" y="94"/>
                  </a:lnTo>
                  <a:cubicBezTo>
                    <a:pt x="326" y="75"/>
                    <a:pt x="363" y="75"/>
                    <a:pt x="400" y="57"/>
                  </a:cubicBezTo>
                  <a:cubicBezTo>
                    <a:pt x="326" y="29"/>
                    <a:pt x="270" y="19"/>
                    <a:pt x="196" y="19"/>
                  </a:cubicBezTo>
                  <a:cubicBezTo>
                    <a:pt x="131" y="10"/>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1"/>
            <p:cNvSpPr/>
            <p:nvPr/>
          </p:nvSpPr>
          <p:spPr>
            <a:xfrm>
              <a:off x="3901275" y="2128625"/>
              <a:ext cx="8150" cy="12100"/>
            </a:xfrm>
            <a:custGeom>
              <a:rect b="b" l="l" r="r" t="t"/>
              <a:pathLst>
                <a:path extrusionOk="0" h="484" w="326">
                  <a:moveTo>
                    <a:pt x="0" y="0"/>
                  </a:moveTo>
                  <a:lnTo>
                    <a:pt x="37" y="140"/>
                  </a:lnTo>
                  <a:lnTo>
                    <a:pt x="112" y="279"/>
                  </a:lnTo>
                  <a:cubicBezTo>
                    <a:pt x="168" y="353"/>
                    <a:pt x="233" y="437"/>
                    <a:pt x="326" y="484"/>
                  </a:cubicBezTo>
                  <a:cubicBezTo>
                    <a:pt x="270" y="400"/>
                    <a:pt x="214" y="326"/>
                    <a:pt x="168" y="242"/>
                  </a:cubicBezTo>
                  <a:cubicBezTo>
                    <a:pt x="121" y="158"/>
                    <a:pt x="7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1"/>
            <p:cNvSpPr/>
            <p:nvPr/>
          </p:nvSpPr>
          <p:spPr>
            <a:xfrm>
              <a:off x="3906850" y="2131175"/>
              <a:ext cx="7000" cy="8625"/>
            </a:xfrm>
            <a:custGeom>
              <a:rect b="b" l="l" r="r" t="t"/>
              <a:pathLst>
                <a:path extrusionOk="0" h="345" w="280">
                  <a:moveTo>
                    <a:pt x="0" y="1"/>
                  </a:moveTo>
                  <a:cubicBezTo>
                    <a:pt x="0" y="38"/>
                    <a:pt x="10" y="84"/>
                    <a:pt x="28" y="112"/>
                  </a:cubicBezTo>
                  <a:cubicBezTo>
                    <a:pt x="47" y="159"/>
                    <a:pt x="65" y="186"/>
                    <a:pt x="93" y="224"/>
                  </a:cubicBezTo>
                  <a:cubicBezTo>
                    <a:pt x="140" y="279"/>
                    <a:pt x="195" y="326"/>
                    <a:pt x="279" y="344"/>
                  </a:cubicBezTo>
                  <a:cubicBezTo>
                    <a:pt x="260" y="316"/>
                    <a:pt x="233" y="279"/>
                    <a:pt x="205" y="251"/>
                  </a:cubicBezTo>
                  <a:cubicBezTo>
                    <a:pt x="186" y="233"/>
                    <a:pt x="168" y="196"/>
                    <a:pt x="140"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1"/>
            <p:cNvSpPr/>
            <p:nvPr/>
          </p:nvSpPr>
          <p:spPr>
            <a:xfrm>
              <a:off x="3912650" y="2132575"/>
              <a:ext cx="10475" cy="3725"/>
            </a:xfrm>
            <a:custGeom>
              <a:rect b="b" l="l" r="r" t="t"/>
              <a:pathLst>
                <a:path extrusionOk="0" h="149" w="419">
                  <a:moveTo>
                    <a:pt x="1" y="0"/>
                  </a:moveTo>
                  <a:cubicBezTo>
                    <a:pt x="56" y="47"/>
                    <a:pt x="131" y="84"/>
                    <a:pt x="196" y="103"/>
                  </a:cubicBezTo>
                  <a:lnTo>
                    <a:pt x="307" y="140"/>
                  </a:lnTo>
                  <a:cubicBezTo>
                    <a:pt x="335" y="149"/>
                    <a:pt x="372" y="149"/>
                    <a:pt x="419" y="149"/>
                  </a:cubicBezTo>
                  <a:cubicBezTo>
                    <a:pt x="363" y="103"/>
                    <a:pt x="289" y="75"/>
                    <a:pt x="224" y="47"/>
                  </a:cubicBezTo>
                  <a:cubicBezTo>
                    <a:pt x="149" y="2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1"/>
            <p:cNvSpPr/>
            <p:nvPr/>
          </p:nvSpPr>
          <p:spPr>
            <a:xfrm>
              <a:off x="3915900" y="2138150"/>
              <a:ext cx="7925" cy="5825"/>
            </a:xfrm>
            <a:custGeom>
              <a:rect b="b" l="l" r="r" t="t"/>
              <a:pathLst>
                <a:path extrusionOk="0" h="233" w="317">
                  <a:moveTo>
                    <a:pt x="1" y="0"/>
                  </a:moveTo>
                  <a:lnTo>
                    <a:pt x="1" y="0"/>
                  </a:lnTo>
                  <a:cubicBezTo>
                    <a:pt x="38" y="56"/>
                    <a:pt x="94" y="103"/>
                    <a:pt x="140" y="140"/>
                  </a:cubicBezTo>
                  <a:cubicBezTo>
                    <a:pt x="186" y="186"/>
                    <a:pt x="242" y="214"/>
                    <a:pt x="317" y="233"/>
                  </a:cubicBezTo>
                  <a:cubicBezTo>
                    <a:pt x="279" y="177"/>
                    <a:pt x="224" y="130"/>
                    <a:pt x="177" y="93"/>
                  </a:cubicBezTo>
                  <a:cubicBezTo>
                    <a:pt x="13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1"/>
            <p:cNvSpPr/>
            <p:nvPr/>
          </p:nvSpPr>
          <p:spPr>
            <a:xfrm>
              <a:off x="3913350" y="2144175"/>
              <a:ext cx="10000" cy="7925"/>
            </a:xfrm>
            <a:custGeom>
              <a:rect b="b" l="l" r="r" t="t"/>
              <a:pathLst>
                <a:path extrusionOk="0" h="317" w="400">
                  <a:moveTo>
                    <a:pt x="0" y="1"/>
                  </a:moveTo>
                  <a:cubicBezTo>
                    <a:pt x="47" y="84"/>
                    <a:pt x="103" y="140"/>
                    <a:pt x="177" y="187"/>
                  </a:cubicBezTo>
                  <a:cubicBezTo>
                    <a:pt x="242" y="233"/>
                    <a:pt x="316" y="280"/>
                    <a:pt x="400" y="317"/>
                  </a:cubicBezTo>
                  <a:cubicBezTo>
                    <a:pt x="344" y="242"/>
                    <a:pt x="288" y="187"/>
                    <a:pt x="214" y="131"/>
                  </a:cubicBezTo>
                  <a:cubicBezTo>
                    <a:pt x="158" y="84"/>
                    <a:pt x="7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1"/>
            <p:cNvSpPr/>
            <p:nvPr/>
          </p:nvSpPr>
          <p:spPr>
            <a:xfrm>
              <a:off x="3967000" y="2084025"/>
              <a:ext cx="16275" cy="3975"/>
            </a:xfrm>
            <a:custGeom>
              <a:rect b="b" l="l" r="r" t="t"/>
              <a:pathLst>
                <a:path extrusionOk="0" h="159" w="651">
                  <a:moveTo>
                    <a:pt x="194" y="1"/>
                  </a:moveTo>
                  <a:cubicBezTo>
                    <a:pt x="127" y="1"/>
                    <a:pt x="61" y="14"/>
                    <a:pt x="1" y="47"/>
                  </a:cubicBezTo>
                  <a:cubicBezTo>
                    <a:pt x="56" y="47"/>
                    <a:pt x="103" y="66"/>
                    <a:pt x="159" y="66"/>
                  </a:cubicBezTo>
                  <a:cubicBezTo>
                    <a:pt x="224" y="75"/>
                    <a:pt x="270" y="75"/>
                    <a:pt x="326" y="84"/>
                  </a:cubicBezTo>
                  <a:cubicBezTo>
                    <a:pt x="428" y="112"/>
                    <a:pt x="530" y="131"/>
                    <a:pt x="651" y="159"/>
                  </a:cubicBezTo>
                  <a:cubicBezTo>
                    <a:pt x="614" y="121"/>
                    <a:pt x="558" y="93"/>
                    <a:pt x="502" y="56"/>
                  </a:cubicBezTo>
                  <a:cubicBezTo>
                    <a:pt x="456" y="38"/>
                    <a:pt x="391" y="28"/>
                    <a:pt x="335" y="19"/>
                  </a:cubicBezTo>
                  <a:cubicBezTo>
                    <a:pt x="289" y="8"/>
                    <a:pt x="241"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1"/>
            <p:cNvSpPr/>
            <p:nvPr/>
          </p:nvSpPr>
          <p:spPr>
            <a:xfrm>
              <a:off x="3962825" y="2087275"/>
              <a:ext cx="13950" cy="1875"/>
            </a:xfrm>
            <a:custGeom>
              <a:rect b="b" l="l" r="r" t="t"/>
              <a:pathLst>
                <a:path extrusionOk="0" h="75" w="558">
                  <a:moveTo>
                    <a:pt x="279" y="1"/>
                  </a:moveTo>
                  <a:cubicBezTo>
                    <a:pt x="186" y="1"/>
                    <a:pt x="84" y="10"/>
                    <a:pt x="0" y="75"/>
                  </a:cubicBezTo>
                  <a:lnTo>
                    <a:pt x="558" y="75"/>
                  </a:lnTo>
                  <a:cubicBezTo>
                    <a:pt x="511" y="47"/>
                    <a:pt x="465" y="38"/>
                    <a:pt x="418" y="2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1"/>
            <p:cNvSpPr/>
            <p:nvPr/>
          </p:nvSpPr>
          <p:spPr>
            <a:xfrm>
              <a:off x="3954000" y="2091700"/>
              <a:ext cx="14650" cy="2575"/>
            </a:xfrm>
            <a:custGeom>
              <a:rect b="b" l="l" r="r" t="t"/>
              <a:pathLst>
                <a:path extrusionOk="0" h="103" w="586">
                  <a:moveTo>
                    <a:pt x="288" y="0"/>
                  </a:moveTo>
                  <a:cubicBezTo>
                    <a:pt x="242" y="9"/>
                    <a:pt x="186" y="19"/>
                    <a:pt x="140" y="37"/>
                  </a:cubicBezTo>
                  <a:cubicBezTo>
                    <a:pt x="93" y="56"/>
                    <a:pt x="47" y="65"/>
                    <a:pt x="0" y="102"/>
                  </a:cubicBezTo>
                  <a:lnTo>
                    <a:pt x="149" y="93"/>
                  </a:lnTo>
                  <a:cubicBezTo>
                    <a:pt x="205" y="93"/>
                    <a:pt x="251" y="84"/>
                    <a:pt x="298" y="84"/>
                  </a:cubicBezTo>
                  <a:cubicBezTo>
                    <a:pt x="391" y="65"/>
                    <a:pt x="483" y="56"/>
                    <a:pt x="586" y="19"/>
                  </a:cubicBezTo>
                  <a:cubicBezTo>
                    <a:pt x="493" y="0"/>
                    <a:pt x="39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1"/>
            <p:cNvSpPr/>
            <p:nvPr/>
          </p:nvSpPr>
          <p:spPr>
            <a:xfrm>
              <a:off x="3942625" y="2088200"/>
              <a:ext cx="14175" cy="5600"/>
            </a:xfrm>
            <a:custGeom>
              <a:rect b="b" l="l" r="r" t="t"/>
              <a:pathLst>
                <a:path extrusionOk="0" h="224" w="567">
                  <a:moveTo>
                    <a:pt x="567" y="1"/>
                  </a:moveTo>
                  <a:lnTo>
                    <a:pt x="567" y="1"/>
                  </a:lnTo>
                  <a:cubicBezTo>
                    <a:pt x="465" y="10"/>
                    <a:pt x="362" y="38"/>
                    <a:pt x="260" y="66"/>
                  </a:cubicBezTo>
                  <a:cubicBezTo>
                    <a:pt x="214" y="84"/>
                    <a:pt x="167" y="103"/>
                    <a:pt x="121" y="122"/>
                  </a:cubicBezTo>
                  <a:cubicBezTo>
                    <a:pt x="74" y="149"/>
                    <a:pt x="28" y="187"/>
                    <a:pt x="0" y="224"/>
                  </a:cubicBezTo>
                  <a:lnTo>
                    <a:pt x="149" y="177"/>
                  </a:lnTo>
                  <a:cubicBezTo>
                    <a:pt x="195" y="159"/>
                    <a:pt x="242" y="140"/>
                    <a:pt x="288" y="131"/>
                  </a:cubicBezTo>
                  <a:cubicBezTo>
                    <a:pt x="381" y="94"/>
                    <a:pt x="474" y="5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1"/>
            <p:cNvSpPr/>
            <p:nvPr/>
          </p:nvSpPr>
          <p:spPr>
            <a:xfrm>
              <a:off x="3931475" y="2095975"/>
              <a:ext cx="15575" cy="3875"/>
            </a:xfrm>
            <a:custGeom>
              <a:rect b="b" l="l" r="r" t="t"/>
              <a:pathLst>
                <a:path extrusionOk="0" h="155" w="623">
                  <a:moveTo>
                    <a:pt x="495" y="0"/>
                  </a:moveTo>
                  <a:cubicBezTo>
                    <a:pt x="429" y="0"/>
                    <a:pt x="365" y="9"/>
                    <a:pt x="297" y="15"/>
                  </a:cubicBezTo>
                  <a:cubicBezTo>
                    <a:pt x="251" y="24"/>
                    <a:pt x="186" y="34"/>
                    <a:pt x="139" y="61"/>
                  </a:cubicBezTo>
                  <a:cubicBezTo>
                    <a:pt x="93" y="80"/>
                    <a:pt x="37" y="108"/>
                    <a:pt x="0" y="154"/>
                  </a:cubicBezTo>
                  <a:cubicBezTo>
                    <a:pt x="47" y="126"/>
                    <a:pt x="112" y="126"/>
                    <a:pt x="158" y="117"/>
                  </a:cubicBezTo>
                  <a:lnTo>
                    <a:pt x="307" y="99"/>
                  </a:lnTo>
                  <a:cubicBezTo>
                    <a:pt x="409" y="71"/>
                    <a:pt x="511" y="52"/>
                    <a:pt x="623" y="15"/>
                  </a:cubicBezTo>
                  <a:cubicBezTo>
                    <a:pt x="579" y="4"/>
                    <a:pt x="537" y="0"/>
                    <a:pt x="4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1"/>
            <p:cNvSpPr/>
            <p:nvPr/>
          </p:nvSpPr>
          <p:spPr>
            <a:xfrm>
              <a:off x="3964925" y="2122950"/>
              <a:ext cx="6975" cy="1950"/>
            </a:xfrm>
            <a:custGeom>
              <a:rect b="b" l="l" r="r" t="t"/>
              <a:pathLst>
                <a:path extrusionOk="0" h="78" w="279">
                  <a:moveTo>
                    <a:pt x="102" y="1"/>
                  </a:moveTo>
                  <a:cubicBezTo>
                    <a:pt x="68" y="1"/>
                    <a:pt x="34" y="9"/>
                    <a:pt x="0" y="23"/>
                  </a:cubicBezTo>
                  <a:cubicBezTo>
                    <a:pt x="46" y="60"/>
                    <a:pt x="93" y="69"/>
                    <a:pt x="139" y="69"/>
                  </a:cubicBezTo>
                  <a:cubicBezTo>
                    <a:pt x="153" y="75"/>
                    <a:pt x="167" y="77"/>
                    <a:pt x="180" y="77"/>
                  </a:cubicBezTo>
                  <a:cubicBezTo>
                    <a:pt x="213" y="77"/>
                    <a:pt x="246" y="64"/>
                    <a:pt x="279" y="51"/>
                  </a:cubicBezTo>
                  <a:cubicBezTo>
                    <a:pt x="232" y="23"/>
                    <a:pt x="186" y="14"/>
                    <a:pt x="139" y="4"/>
                  </a:cubicBezTo>
                  <a:cubicBezTo>
                    <a:pt x="127" y="2"/>
                    <a:pt x="114"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1"/>
            <p:cNvSpPr/>
            <p:nvPr/>
          </p:nvSpPr>
          <p:spPr>
            <a:xfrm>
              <a:off x="3970475" y="2126300"/>
              <a:ext cx="7000" cy="1650"/>
            </a:xfrm>
            <a:custGeom>
              <a:rect b="b" l="l" r="r" t="t"/>
              <a:pathLst>
                <a:path extrusionOk="0" h="66" w="280">
                  <a:moveTo>
                    <a:pt x="140" y="0"/>
                  </a:moveTo>
                  <a:cubicBezTo>
                    <a:pt x="94" y="0"/>
                    <a:pt x="47" y="10"/>
                    <a:pt x="1" y="28"/>
                  </a:cubicBezTo>
                  <a:cubicBezTo>
                    <a:pt x="47" y="56"/>
                    <a:pt x="94" y="66"/>
                    <a:pt x="140" y="66"/>
                  </a:cubicBezTo>
                  <a:cubicBezTo>
                    <a:pt x="187" y="66"/>
                    <a:pt x="233" y="56"/>
                    <a:pt x="280" y="28"/>
                  </a:cubicBezTo>
                  <a:cubicBezTo>
                    <a:pt x="233" y="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1"/>
            <p:cNvSpPr/>
            <p:nvPr/>
          </p:nvSpPr>
          <p:spPr>
            <a:xfrm>
              <a:off x="3916825" y="2102325"/>
              <a:ext cx="9325" cy="4250"/>
            </a:xfrm>
            <a:custGeom>
              <a:rect b="b" l="l" r="r" t="t"/>
              <a:pathLst>
                <a:path extrusionOk="0" h="170" w="373">
                  <a:moveTo>
                    <a:pt x="335" y="0"/>
                  </a:moveTo>
                  <a:cubicBezTo>
                    <a:pt x="276" y="0"/>
                    <a:pt x="222" y="18"/>
                    <a:pt x="168" y="49"/>
                  </a:cubicBezTo>
                  <a:cubicBezTo>
                    <a:pt x="140" y="58"/>
                    <a:pt x="112" y="77"/>
                    <a:pt x="75" y="95"/>
                  </a:cubicBezTo>
                  <a:cubicBezTo>
                    <a:pt x="47" y="105"/>
                    <a:pt x="19" y="133"/>
                    <a:pt x="1" y="170"/>
                  </a:cubicBezTo>
                  <a:cubicBezTo>
                    <a:pt x="66" y="151"/>
                    <a:pt x="140" y="133"/>
                    <a:pt x="196" y="105"/>
                  </a:cubicBezTo>
                  <a:cubicBezTo>
                    <a:pt x="252" y="86"/>
                    <a:pt x="307" y="49"/>
                    <a:pt x="372" y="3"/>
                  </a:cubicBezTo>
                  <a:cubicBezTo>
                    <a:pt x="360" y="1"/>
                    <a:pt x="347" y="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1"/>
            <p:cNvSpPr/>
            <p:nvPr/>
          </p:nvSpPr>
          <p:spPr>
            <a:xfrm>
              <a:off x="3860400" y="1820400"/>
              <a:ext cx="99425" cy="103575"/>
            </a:xfrm>
            <a:custGeom>
              <a:rect b="b" l="l" r="r" t="t"/>
              <a:pathLst>
                <a:path extrusionOk="0" h="4143" w="3977">
                  <a:moveTo>
                    <a:pt x="2097" y="0"/>
                  </a:moveTo>
                  <a:cubicBezTo>
                    <a:pt x="2092" y="0"/>
                    <a:pt x="2087" y="0"/>
                    <a:pt x="2081" y="0"/>
                  </a:cubicBezTo>
                  <a:cubicBezTo>
                    <a:pt x="1821" y="19"/>
                    <a:pt x="1654" y="261"/>
                    <a:pt x="1570" y="493"/>
                  </a:cubicBezTo>
                  <a:cubicBezTo>
                    <a:pt x="1487" y="734"/>
                    <a:pt x="1477" y="995"/>
                    <a:pt x="1357" y="1208"/>
                  </a:cubicBezTo>
                  <a:cubicBezTo>
                    <a:pt x="1292" y="995"/>
                    <a:pt x="1217" y="744"/>
                    <a:pt x="1069" y="558"/>
                  </a:cubicBezTo>
                  <a:cubicBezTo>
                    <a:pt x="949" y="408"/>
                    <a:pt x="757" y="307"/>
                    <a:pt x="566" y="307"/>
                  </a:cubicBezTo>
                  <a:cubicBezTo>
                    <a:pt x="519" y="307"/>
                    <a:pt x="473" y="313"/>
                    <a:pt x="428" y="326"/>
                  </a:cubicBezTo>
                  <a:cubicBezTo>
                    <a:pt x="56" y="446"/>
                    <a:pt x="0" y="930"/>
                    <a:pt x="47" y="1320"/>
                  </a:cubicBezTo>
                  <a:cubicBezTo>
                    <a:pt x="167" y="2267"/>
                    <a:pt x="520" y="3187"/>
                    <a:pt x="1069" y="3977"/>
                  </a:cubicBezTo>
                  <a:cubicBezTo>
                    <a:pt x="1141" y="4098"/>
                    <a:pt x="1259" y="4142"/>
                    <a:pt x="1385" y="4142"/>
                  </a:cubicBezTo>
                  <a:cubicBezTo>
                    <a:pt x="1549" y="4142"/>
                    <a:pt x="1728" y="4069"/>
                    <a:pt x="1849" y="3996"/>
                  </a:cubicBezTo>
                  <a:cubicBezTo>
                    <a:pt x="2648" y="3550"/>
                    <a:pt x="3354" y="2899"/>
                    <a:pt x="3754" y="2063"/>
                  </a:cubicBezTo>
                  <a:cubicBezTo>
                    <a:pt x="3874" y="1803"/>
                    <a:pt x="3977" y="1515"/>
                    <a:pt x="3921" y="1236"/>
                  </a:cubicBezTo>
                  <a:cubicBezTo>
                    <a:pt x="3874" y="948"/>
                    <a:pt x="3670" y="679"/>
                    <a:pt x="3382" y="651"/>
                  </a:cubicBezTo>
                  <a:cubicBezTo>
                    <a:pt x="3371" y="650"/>
                    <a:pt x="3360" y="650"/>
                    <a:pt x="3349" y="650"/>
                  </a:cubicBezTo>
                  <a:cubicBezTo>
                    <a:pt x="3049" y="650"/>
                    <a:pt x="2817" y="892"/>
                    <a:pt x="2611" y="1134"/>
                  </a:cubicBezTo>
                  <a:cubicBezTo>
                    <a:pt x="2648" y="902"/>
                    <a:pt x="2667" y="651"/>
                    <a:pt x="2602" y="419"/>
                  </a:cubicBezTo>
                  <a:cubicBezTo>
                    <a:pt x="2520" y="192"/>
                    <a:pt x="2323" y="0"/>
                    <a:pt x="20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1"/>
            <p:cNvSpPr/>
            <p:nvPr/>
          </p:nvSpPr>
          <p:spPr>
            <a:xfrm>
              <a:off x="3859700" y="1818925"/>
              <a:ext cx="100350" cy="104625"/>
            </a:xfrm>
            <a:custGeom>
              <a:rect b="b" l="l" r="r" t="t"/>
              <a:pathLst>
                <a:path extrusionOk="0" h="4185" w="4014">
                  <a:moveTo>
                    <a:pt x="1255" y="4147"/>
                  </a:moveTo>
                  <a:cubicBezTo>
                    <a:pt x="1320" y="4175"/>
                    <a:pt x="1375" y="4185"/>
                    <a:pt x="1440" y="4185"/>
                  </a:cubicBezTo>
                  <a:cubicBezTo>
                    <a:pt x="1385" y="4185"/>
                    <a:pt x="1320" y="4175"/>
                    <a:pt x="1255" y="4147"/>
                  </a:cubicBezTo>
                  <a:close/>
                  <a:moveTo>
                    <a:pt x="2100" y="0"/>
                  </a:moveTo>
                  <a:cubicBezTo>
                    <a:pt x="2081" y="0"/>
                    <a:pt x="2062" y="1"/>
                    <a:pt x="2044" y="4"/>
                  </a:cubicBezTo>
                  <a:cubicBezTo>
                    <a:pt x="1905" y="32"/>
                    <a:pt x="1784" y="106"/>
                    <a:pt x="1700" y="217"/>
                  </a:cubicBezTo>
                  <a:cubicBezTo>
                    <a:pt x="1617" y="320"/>
                    <a:pt x="1552" y="431"/>
                    <a:pt x="1515" y="561"/>
                  </a:cubicBezTo>
                  <a:cubicBezTo>
                    <a:pt x="1459" y="747"/>
                    <a:pt x="1431" y="933"/>
                    <a:pt x="1375" y="1109"/>
                  </a:cubicBezTo>
                  <a:cubicBezTo>
                    <a:pt x="1320" y="942"/>
                    <a:pt x="1245" y="775"/>
                    <a:pt x="1143" y="626"/>
                  </a:cubicBezTo>
                  <a:cubicBezTo>
                    <a:pt x="1069" y="533"/>
                    <a:pt x="976" y="459"/>
                    <a:pt x="864" y="394"/>
                  </a:cubicBezTo>
                  <a:cubicBezTo>
                    <a:pt x="788" y="352"/>
                    <a:pt x="695" y="331"/>
                    <a:pt x="599" y="331"/>
                  </a:cubicBezTo>
                  <a:cubicBezTo>
                    <a:pt x="567" y="331"/>
                    <a:pt x="534" y="334"/>
                    <a:pt x="502" y="338"/>
                  </a:cubicBezTo>
                  <a:cubicBezTo>
                    <a:pt x="372" y="366"/>
                    <a:pt x="270" y="431"/>
                    <a:pt x="186" y="524"/>
                  </a:cubicBezTo>
                  <a:cubicBezTo>
                    <a:pt x="112" y="617"/>
                    <a:pt x="75" y="738"/>
                    <a:pt x="47" y="849"/>
                  </a:cubicBezTo>
                  <a:cubicBezTo>
                    <a:pt x="0" y="1081"/>
                    <a:pt x="19" y="1314"/>
                    <a:pt x="65" y="1537"/>
                  </a:cubicBezTo>
                  <a:cubicBezTo>
                    <a:pt x="130" y="1992"/>
                    <a:pt x="260" y="2429"/>
                    <a:pt x="437" y="2847"/>
                  </a:cubicBezTo>
                  <a:cubicBezTo>
                    <a:pt x="604" y="3265"/>
                    <a:pt x="818" y="3674"/>
                    <a:pt x="1087" y="4045"/>
                  </a:cubicBezTo>
                  <a:cubicBezTo>
                    <a:pt x="827" y="3674"/>
                    <a:pt x="604" y="3265"/>
                    <a:pt x="446" y="2847"/>
                  </a:cubicBezTo>
                  <a:cubicBezTo>
                    <a:pt x="279" y="2429"/>
                    <a:pt x="167" y="1983"/>
                    <a:pt x="112" y="1537"/>
                  </a:cubicBezTo>
                  <a:cubicBezTo>
                    <a:pt x="75" y="1314"/>
                    <a:pt x="65" y="1081"/>
                    <a:pt x="121" y="858"/>
                  </a:cubicBezTo>
                  <a:cubicBezTo>
                    <a:pt x="140" y="756"/>
                    <a:pt x="186" y="654"/>
                    <a:pt x="260" y="570"/>
                  </a:cubicBezTo>
                  <a:cubicBezTo>
                    <a:pt x="325" y="496"/>
                    <a:pt x="418" y="431"/>
                    <a:pt x="530" y="422"/>
                  </a:cubicBezTo>
                  <a:cubicBezTo>
                    <a:pt x="547" y="420"/>
                    <a:pt x="564" y="419"/>
                    <a:pt x="581" y="419"/>
                  </a:cubicBezTo>
                  <a:cubicBezTo>
                    <a:pt x="666" y="419"/>
                    <a:pt x="750" y="439"/>
                    <a:pt x="827" y="478"/>
                  </a:cubicBezTo>
                  <a:cubicBezTo>
                    <a:pt x="920" y="524"/>
                    <a:pt x="1004" y="608"/>
                    <a:pt x="1059" y="691"/>
                  </a:cubicBezTo>
                  <a:cubicBezTo>
                    <a:pt x="1189" y="858"/>
                    <a:pt x="1245" y="1081"/>
                    <a:pt x="1320" y="1304"/>
                  </a:cubicBezTo>
                  <a:lnTo>
                    <a:pt x="1366" y="1444"/>
                  </a:lnTo>
                  <a:lnTo>
                    <a:pt x="1431" y="1304"/>
                  </a:lnTo>
                  <a:cubicBezTo>
                    <a:pt x="1552" y="1072"/>
                    <a:pt x="1570" y="821"/>
                    <a:pt x="1654" y="598"/>
                  </a:cubicBezTo>
                  <a:cubicBezTo>
                    <a:pt x="1691" y="496"/>
                    <a:pt x="1747" y="385"/>
                    <a:pt x="1812" y="292"/>
                  </a:cubicBezTo>
                  <a:cubicBezTo>
                    <a:pt x="1886" y="208"/>
                    <a:pt x="1979" y="143"/>
                    <a:pt x="2081" y="134"/>
                  </a:cubicBezTo>
                  <a:cubicBezTo>
                    <a:pt x="2100" y="131"/>
                    <a:pt x="2118" y="129"/>
                    <a:pt x="2136" y="129"/>
                  </a:cubicBezTo>
                  <a:cubicBezTo>
                    <a:pt x="2222" y="129"/>
                    <a:pt x="2308" y="162"/>
                    <a:pt x="2369" y="208"/>
                  </a:cubicBezTo>
                  <a:cubicBezTo>
                    <a:pt x="2453" y="282"/>
                    <a:pt x="2527" y="375"/>
                    <a:pt x="2555" y="478"/>
                  </a:cubicBezTo>
                  <a:cubicBezTo>
                    <a:pt x="2630" y="691"/>
                    <a:pt x="2602" y="933"/>
                    <a:pt x="2583" y="1174"/>
                  </a:cubicBezTo>
                  <a:lnTo>
                    <a:pt x="2555" y="1397"/>
                  </a:lnTo>
                  <a:lnTo>
                    <a:pt x="2695" y="1221"/>
                  </a:lnTo>
                  <a:cubicBezTo>
                    <a:pt x="2778" y="1119"/>
                    <a:pt x="2862" y="1026"/>
                    <a:pt x="2964" y="942"/>
                  </a:cubicBezTo>
                  <a:cubicBezTo>
                    <a:pt x="3057" y="858"/>
                    <a:pt x="3159" y="793"/>
                    <a:pt x="3280" y="766"/>
                  </a:cubicBezTo>
                  <a:cubicBezTo>
                    <a:pt x="3314" y="760"/>
                    <a:pt x="3348" y="757"/>
                    <a:pt x="3383" y="757"/>
                  </a:cubicBezTo>
                  <a:cubicBezTo>
                    <a:pt x="3463" y="757"/>
                    <a:pt x="3543" y="773"/>
                    <a:pt x="3614" y="812"/>
                  </a:cubicBezTo>
                  <a:cubicBezTo>
                    <a:pt x="3717" y="877"/>
                    <a:pt x="3800" y="970"/>
                    <a:pt x="3856" y="1081"/>
                  </a:cubicBezTo>
                  <a:cubicBezTo>
                    <a:pt x="3921" y="1184"/>
                    <a:pt x="3940" y="1314"/>
                    <a:pt x="3940" y="1444"/>
                  </a:cubicBezTo>
                  <a:cubicBezTo>
                    <a:pt x="3940" y="1574"/>
                    <a:pt x="3921" y="1695"/>
                    <a:pt x="3875" y="1815"/>
                  </a:cubicBezTo>
                  <a:cubicBezTo>
                    <a:pt x="3837" y="1946"/>
                    <a:pt x="3782" y="2057"/>
                    <a:pt x="3717" y="2178"/>
                  </a:cubicBezTo>
                  <a:cubicBezTo>
                    <a:pt x="3661" y="2289"/>
                    <a:pt x="3605" y="2410"/>
                    <a:pt x="3531" y="2512"/>
                  </a:cubicBezTo>
                  <a:cubicBezTo>
                    <a:pt x="3252" y="2949"/>
                    <a:pt x="2899" y="3339"/>
                    <a:pt x="2481" y="3646"/>
                  </a:cubicBezTo>
                  <a:cubicBezTo>
                    <a:pt x="2267" y="3813"/>
                    <a:pt x="2044" y="3952"/>
                    <a:pt x="1812" y="4082"/>
                  </a:cubicBezTo>
                  <a:cubicBezTo>
                    <a:pt x="1700" y="4138"/>
                    <a:pt x="1570" y="4185"/>
                    <a:pt x="1440" y="4185"/>
                  </a:cubicBezTo>
                  <a:cubicBezTo>
                    <a:pt x="1570" y="4185"/>
                    <a:pt x="1700" y="4138"/>
                    <a:pt x="1831" y="4082"/>
                  </a:cubicBezTo>
                  <a:cubicBezTo>
                    <a:pt x="2063" y="3952"/>
                    <a:pt x="2277" y="3813"/>
                    <a:pt x="2490" y="3664"/>
                  </a:cubicBezTo>
                  <a:cubicBezTo>
                    <a:pt x="2908" y="3348"/>
                    <a:pt x="3289" y="2977"/>
                    <a:pt x="3596" y="2531"/>
                  </a:cubicBezTo>
                  <a:cubicBezTo>
                    <a:pt x="3661" y="2419"/>
                    <a:pt x="3735" y="2317"/>
                    <a:pt x="3791" y="2196"/>
                  </a:cubicBezTo>
                  <a:cubicBezTo>
                    <a:pt x="3847" y="2085"/>
                    <a:pt x="3902" y="1964"/>
                    <a:pt x="3949" y="1834"/>
                  </a:cubicBezTo>
                  <a:cubicBezTo>
                    <a:pt x="3967" y="1732"/>
                    <a:pt x="4005" y="1592"/>
                    <a:pt x="4014" y="1453"/>
                  </a:cubicBezTo>
                  <a:cubicBezTo>
                    <a:pt x="4014" y="1314"/>
                    <a:pt x="4005" y="1174"/>
                    <a:pt x="3930" y="1054"/>
                  </a:cubicBezTo>
                  <a:cubicBezTo>
                    <a:pt x="3875" y="924"/>
                    <a:pt x="3782" y="803"/>
                    <a:pt x="3652" y="738"/>
                  </a:cubicBezTo>
                  <a:cubicBezTo>
                    <a:pt x="3572" y="678"/>
                    <a:pt x="3463" y="651"/>
                    <a:pt x="3357" y="651"/>
                  </a:cubicBezTo>
                  <a:cubicBezTo>
                    <a:pt x="3315" y="651"/>
                    <a:pt x="3273" y="655"/>
                    <a:pt x="3233" y="663"/>
                  </a:cubicBezTo>
                  <a:cubicBezTo>
                    <a:pt x="3094" y="701"/>
                    <a:pt x="2964" y="766"/>
                    <a:pt x="2862" y="858"/>
                  </a:cubicBezTo>
                  <a:cubicBezTo>
                    <a:pt x="2815" y="905"/>
                    <a:pt x="2769" y="942"/>
                    <a:pt x="2722" y="989"/>
                  </a:cubicBezTo>
                  <a:cubicBezTo>
                    <a:pt x="2722" y="933"/>
                    <a:pt x="2732" y="877"/>
                    <a:pt x="2732" y="831"/>
                  </a:cubicBezTo>
                  <a:cubicBezTo>
                    <a:pt x="2732" y="701"/>
                    <a:pt x="2722" y="570"/>
                    <a:pt x="2676" y="450"/>
                  </a:cubicBezTo>
                  <a:cubicBezTo>
                    <a:pt x="2630" y="320"/>
                    <a:pt x="2546" y="199"/>
                    <a:pt x="2444" y="125"/>
                  </a:cubicBezTo>
                  <a:cubicBezTo>
                    <a:pt x="2355" y="52"/>
                    <a:pt x="2224" y="0"/>
                    <a:pt x="21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1"/>
            <p:cNvSpPr/>
            <p:nvPr/>
          </p:nvSpPr>
          <p:spPr>
            <a:xfrm>
              <a:off x="3891525" y="1851050"/>
              <a:ext cx="3725" cy="72725"/>
            </a:xfrm>
            <a:custGeom>
              <a:rect b="b" l="l" r="r" t="t"/>
              <a:pathLst>
                <a:path extrusionOk="0" h="2909" w="149">
                  <a:moveTo>
                    <a:pt x="102" y="1"/>
                  </a:moveTo>
                  <a:cubicBezTo>
                    <a:pt x="93" y="242"/>
                    <a:pt x="93" y="475"/>
                    <a:pt x="65" y="735"/>
                  </a:cubicBezTo>
                  <a:lnTo>
                    <a:pt x="56" y="1469"/>
                  </a:lnTo>
                  <a:lnTo>
                    <a:pt x="47" y="2193"/>
                  </a:lnTo>
                  <a:cubicBezTo>
                    <a:pt x="47" y="2305"/>
                    <a:pt x="47" y="2435"/>
                    <a:pt x="28" y="2556"/>
                  </a:cubicBezTo>
                  <a:cubicBezTo>
                    <a:pt x="19" y="2667"/>
                    <a:pt x="9" y="2797"/>
                    <a:pt x="0" y="2909"/>
                  </a:cubicBezTo>
                  <a:cubicBezTo>
                    <a:pt x="65" y="2677"/>
                    <a:pt x="84" y="2435"/>
                    <a:pt x="102" y="2193"/>
                  </a:cubicBezTo>
                  <a:cubicBezTo>
                    <a:pt x="130" y="1952"/>
                    <a:pt x="139" y="1701"/>
                    <a:pt x="139" y="1460"/>
                  </a:cubicBezTo>
                  <a:cubicBezTo>
                    <a:pt x="149" y="1218"/>
                    <a:pt x="149" y="976"/>
                    <a:pt x="139" y="726"/>
                  </a:cubicBezTo>
                  <a:cubicBezTo>
                    <a:pt x="130" y="484"/>
                    <a:pt x="130" y="242"/>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1"/>
            <p:cNvSpPr/>
            <p:nvPr/>
          </p:nvSpPr>
          <p:spPr>
            <a:xfrm>
              <a:off x="3894300" y="1849900"/>
              <a:ext cx="30925" cy="74125"/>
            </a:xfrm>
            <a:custGeom>
              <a:rect b="b" l="l" r="r" t="t"/>
              <a:pathLst>
                <a:path extrusionOk="0" h="2965" w="1237">
                  <a:moveTo>
                    <a:pt x="1236" y="0"/>
                  </a:moveTo>
                  <a:lnTo>
                    <a:pt x="1236" y="0"/>
                  </a:lnTo>
                  <a:cubicBezTo>
                    <a:pt x="1115" y="242"/>
                    <a:pt x="1004" y="484"/>
                    <a:pt x="883" y="716"/>
                  </a:cubicBezTo>
                  <a:cubicBezTo>
                    <a:pt x="772" y="967"/>
                    <a:pt x="670" y="1218"/>
                    <a:pt x="558" y="1459"/>
                  </a:cubicBezTo>
                  <a:cubicBezTo>
                    <a:pt x="456" y="1701"/>
                    <a:pt x="354" y="1942"/>
                    <a:pt x="261" y="2202"/>
                  </a:cubicBezTo>
                  <a:cubicBezTo>
                    <a:pt x="168" y="2453"/>
                    <a:pt x="66" y="2704"/>
                    <a:pt x="1" y="2964"/>
                  </a:cubicBezTo>
                  <a:cubicBezTo>
                    <a:pt x="47" y="2843"/>
                    <a:pt x="94" y="2723"/>
                    <a:pt x="159" y="2593"/>
                  </a:cubicBezTo>
                  <a:cubicBezTo>
                    <a:pt x="205" y="2472"/>
                    <a:pt x="251" y="2351"/>
                    <a:pt x="307" y="2221"/>
                  </a:cubicBezTo>
                  <a:lnTo>
                    <a:pt x="623" y="1478"/>
                  </a:lnTo>
                  <a:lnTo>
                    <a:pt x="930" y="744"/>
                  </a:lnTo>
                  <a:cubicBezTo>
                    <a:pt x="1041" y="493"/>
                    <a:pt x="1143" y="251"/>
                    <a:pt x="1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1"/>
            <p:cNvSpPr/>
            <p:nvPr/>
          </p:nvSpPr>
          <p:spPr>
            <a:xfrm>
              <a:off x="3896625" y="1878000"/>
              <a:ext cx="1875" cy="20925"/>
            </a:xfrm>
            <a:custGeom>
              <a:rect b="b" l="l" r="r" t="t"/>
              <a:pathLst>
                <a:path extrusionOk="0" h="837" w="75">
                  <a:moveTo>
                    <a:pt x="38" y="1"/>
                  </a:moveTo>
                  <a:cubicBezTo>
                    <a:pt x="1" y="140"/>
                    <a:pt x="1" y="270"/>
                    <a:pt x="1" y="419"/>
                  </a:cubicBezTo>
                  <a:lnTo>
                    <a:pt x="1" y="623"/>
                  </a:lnTo>
                  <a:cubicBezTo>
                    <a:pt x="1" y="697"/>
                    <a:pt x="19" y="762"/>
                    <a:pt x="19" y="837"/>
                  </a:cubicBezTo>
                  <a:cubicBezTo>
                    <a:pt x="38" y="762"/>
                    <a:pt x="47" y="697"/>
                    <a:pt x="66" y="623"/>
                  </a:cubicBezTo>
                  <a:cubicBezTo>
                    <a:pt x="75" y="558"/>
                    <a:pt x="75" y="484"/>
                    <a:pt x="75" y="419"/>
                  </a:cubicBezTo>
                  <a:cubicBezTo>
                    <a:pt x="75" y="279"/>
                    <a:pt x="66" y="14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1"/>
            <p:cNvSpPr/>
            <p:nvPr/>
          </p:nvSpPr>
          <p:spPr>
            <a:xfrm>
              <a:off x="3898725" y="1870100"/>
              <a:ext cx="2575" cy="12575"/>
            </a:xfrm>
            <a:custGeom>
              <a:rect b="b" l="l" r="r" t="t"/>
              <a:pathLst>
                <a:path extrusionOk="0" h="503" w="103">
                  <a:moveTo>
                    <a:pt x="9" y="1"/>
                  </a:moveTo>
                  <a:cubicBezTo>
                    <a:pt x="0" y="84"/>
                    <a:pt x="9" y="177"/>
                    <a:pt x="9" y="242"/>
                  </a:cubicBezTo>
                  <a:cubicBezTo>
                    <a:pt x="28" y="289"/>
                    <a:pt x="28" y="326"/>
                    <a:pt x="37" y="372"/>
                  </a:cubicBezTo>
                  <a:cubicBezTo>
                    <a:pt x="47" y="419"/>
                    <a:pt x="56" y="456"/>
                    <a:pt x="56" y="502"/>
                  </a:cubicBezTo>
                  <a:cubicBezTo>
                    <a:pt x="84" y="465"/>
                    <a:pt x="93" y="419"/>
                    <a:pt x="93" y="372"/>
                  </a:cubicBezTo>
                  <a:cubicBezTo>
                    <a:pt x="102" y="326"/>
                    <a:pt x="93" y="289"/>
                    <a:pt x="93" y="242"/>
                  </a:cubicBezTo>
                  <a:cubicBezTo>
                    <a:pt x="84" y="168"/>
                    <a:pt x="56" y="84"/>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1"/>
            <p:cNvSpPr/>
            <p:nvPr/>
          </p:nvSpPr>
          <p:spPr>
            <a:xfrm>
              <a:off x="3902425" y="1869875"/>
              <a:ext cx="3275" cy="18825"/>
            </a:xfrm>
            <a:custGeom>
              <a:rect b="b" l="l" r="r" t="t"/>
              <a:pathLst>
                <a:path extrusionOk="0" h="753" w="131">
                  <a:moveTo>
                    <a:pt x="122" y="0"/>
                  </a:moveTo>
                  <a:lnTo>
                    <a:pt x="122" y="0"/>
                  </a:lnTo>
                  <a:cubicBezTo>
                    <a:pt x="84" y="130"/>
                    <a:pt x="57" y="251"/>
                    <a:pt x="38" y="372"/>
                  </a:cubicBezTo>
                  <a:cubicBezTo>
                    <a:pt x="19" y="502"/>
                    <a:pt x="1" y="623"/>
                    <a:pt x="1" y="753"/>
                  </a:cubicBezTo>
                  <a:cubicBezTo>
                    <a:pt x="38" y="697"/>
                    <a:pt x="66" y="623"/>
                    <a:pt x="75" y="567"/>
                  </a:cubicBezTo>
                  <a:cubicBezTo>
                    <a:pt x="84" y="511"/>
                    <a:pt x="94" y="437"/>
                    <a:pt x="112" y="381"/>
                  </a:cubicBezTo>
                  <a:cubicBezTo>
                    <a:pt x="122" y="251"/>
                    <a:pt x="131" y="13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1"/>
            <p:cNvSpPr/>
            <p:nvPr/>
          </p:nvSpPr>
          <p:spPr>
            <a:xfrm>
              <a:off x="3897550" y="1895650"/>
              <a:ext cx="3525" cy="11650"/>
            </a:xfrm>
            <a:custGeom>
              <a:rect b="b" l="l" r="r" t="t"/>
              <a:pathLst>
                <a:path extrusionOk="0" h="466" w="141">
                  <a:moveTo>
                    <a:pt x="140" y="1"/>
                  </a:moveTo>
                  <a:lnTo>
                    <a:pt x="140" y="1"/>
                  </a:lnTo>
                  <a:cubicBezTo>
                    <a:pt x="94" y="75"/>
                    <a:pt x="56" y="140"/>
                    <a:pt x="38" y="224"/>
                  </a:cubicBezTo>
                  <a:cubicBezTo>
                    <a:pt x="10" y="307"/>
                    <a:pt x="1" y="382"/>
                    <a:pt x="1" y="465"/>
                  </a:cubicBezTo>
                  <a:cubicBezTo>
                    <a:pt x="47" y="400"/>
                    <a:pt x="84" y="326"/>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1"/>
            <p:cNvSpPr/>
            <p:nvPr/>
          </p:nvSpPr>
          <p:spPr>
            <a:xfrm>
              <a:off x="3918450" y="1830625"/>
              <a:ext cx="2125" cy="18375"/>
            </a:xfrm>
            <a:custGeom>
              <a:rect b="b" l="l" r="r" t="t"/>
              <a:pathLst>
                <a:path extrusionOk="0" h="735" w="85">
                  <a:moveTo>
                    <a:pt x="10" y="0"/>
                  </a:moveTo>
                  <a:lnTo>
                    <a:pt x="10" y="0"/>
                  </a:lnTo>
                  <a:cubicBezTo>
                    <a:pt x="1" y="121"/>
                    <a:pt x="1" y="233"/>
                    <a:pt x="29" y="381"/>
                  </a:cubicBezTo>
                  <a:cubicBezTo>
                    <a:pt x="29" y="446"/>
                    <a:pt x="29" y="502"/>
                    <a:pt x="38" y="558"/>
                  </a:cubicBezTo>
                  <a:cubicBezTo>
                    <a:pt x="38" y="613"/>
                    <a:pt x="47" y="678"/>
                    <a:pt x="47" y="734"/>
                  </a:cubicBezTo>
                  <a:cubicBezTo>
                    <a:pt x="75" y="678"/>
                    <a:pt x="84" y="604"/>
                    <a:pt x="84" y="548"/>
                  </a:cubicBezTo>
                  <a:lnTo>
                    <a:pt x="84" y="363"/>
                  </a:lnTo>
                  <a:cubicBezTo>
                    <a:pt x="75" y="233"/>
                    <a:pt x="57" y="121"/>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1"/>
            <p:cNvSpPr/>
            <p:nvPr/>
          </p:nvSpPr>
          <p:spPr>
            <a:xfrm>
              <a:off x="3915900" y="1842925"/>
              <a:ext cx="2125" cy="12100"/>
            </a:xfrm>
            <a:custGeom>
              <a:rect b="b" l="l" r="r" t="t"/>
              <a:pathLst>
                <a:path extrusionOk="0" h="484" w="85">
                  <a:moveTo>
                    <a:pt x="10" y="1"/>
                  </a:moveTo>
                  <a:cubicBezTo>
                    <a:pt x="1" y="75"/>
                    <a:pt x="1" y="159"/>
                    <a:pt x="1" y="242"/>
                  </a:cubicBezTo>
                  <a:cubicBezTo>
                    <a:pt x="10" y="326"/>
                    <a:pt x="10" y="400"/>
                    <a:pt x="19" y="484"/>
                  </a:cubicBezTo>
                  <a:cubicBezTo>
                    <a:pt x="47" y="447"/>
                    <a:pt x="56" y="419"/>
                    <a:pt x="66" y="372"/>
                  </a:cubicBezTo>
                  <a:cubicBezTo>
                    <a:pt x="84" y="326"/>
                    <a:pt x="84" y="289"/>
                    <a:pt x="84" y="242"/>
                  </a:cubicBezTo>
                  <a:cubicBezTo>
                    <a:pt x="66" y="196"/>
                    <a:pt x="66" y="159"/>
                    <a:pt x="56" y="112"/>
                  </a:cubicBezTo>
                  <a:cubicBezTo>
                    <a:pt x="47" y="75"/>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1"/>
            <p:cNvSpPr/>
            <p:nvPr/>
          </p:nvSpPr>
          <p:spPr>
            <a:xfrm>
              <a:off x="3913825" y="1829225"/>
              <a:ext cx="2575" cy="7000"/>
            </a:xfrm>
            <a:custGeom>
              <a:rect b="b" l="l" r="r" t="t"/>
              <a:pathLst>
                <a:path extrusionOk="0" h="280" w="103">
                  <a:moveTo>
                    <a:pt x="9" y="1"/>
                  </a:moveTo>
                  <a:lnTo>
                    <a:pt x="9" y="1"/>
                  </a:lnTo>
                  <a:cubicBezTo>
                    <a:pt x="0" y="56"/>
                    <a:pt x="9" y="93"/>
                    <a:pt x="28" y="140"/>
                  </a:cubicBezTo>
                  <a:cubicBezTo>
                    <a:pt x="28" y="158"/>
                    <a:pt x="28" y="186"/>
                    <a:pt x="37" y="205"/>
                  </a:cubicBezTo>
                  <a:lnTo>
                    <a:pt x="65" y="279"/>
                  </a:lnTo>
                  <a:cubicBezTo>
                    <a:pt x="102" y="233"/>
                    <a:pt x="102" y="177"/>
                    <a:pt x="93" y="131"/>
                  </a:cubicBezTo>
                  <a:cubicBezTo>
                    <a:pt x="93" y="103"/>
                    <a:pt x="84" y="84"/>
                    <a:pt x="65" y="56"/>
                  </a:cubicBezTo>
                  <a:cubicBezTo>
                    <a:pt x="46" y="38"/>
                    <a:pt x="3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1"/>
            <p:cNvSpPr/>
            <p:nvPr/>
          </p:nvSpPr>
          <p:spPr>
            <a:xfrm>
              <a:off x="3948875" y="1845250"/>
              <a:ext cx="5850" cy="15600"/>
            </a:xfrm>
            <a:custGeom>
              <a:rect b="b" l="l" r="r" t="t"/>
              <a:pathLst>
                <a:path extrusionOk="0" h="624" w="234">
                  <a:moveTo>
                    <a:pt x="1" y="1"/>
                  </a:moveTo>
                  <a:cubicBezTo>
                    <a:pt x="94" y="75"/>
                    <a:pt x="140" y="186"/>
                    <a:pt x="150" y="289"/>
                  </a:cubicBezTo>
                  <a:cubicBezTo>
                    <a:pt x="168" y="335"/>
                    <a:pt x="150" y="391"/>
                    <a:pt x="150" y="447"/>
                  </a:cubicBezTo>
                  <a:cubicBezTo>
                    <a:pt x="140" y="474"/>
                    <a:pt x="140" y="502"/>
                    <a:pt x="140" y="530"/>
                  </a:cubicBezTo>
                  <a:cubicBezTo>
                    <a:pt x="140" y="567"/>
                    <a:pt x="131" y="586"/>
                    <a:pt x="131" y="623"/>
                  </a:cubicBezTo>
                  <a:cubicBezTo>
                    <a:pt x="150" y="604"/>
                    <a:pt x="168" y="567"/>
                    <a:pt x="177" y="539"/>
                  </a:cubicBezTo>
                  <a:cubicBezTo>
                    <a:pt x="187" y="521"/>
                    <a:pt x="205" y="484"/>
                    <a:pt x="215" y="465"/>
                  </a:cubicBezTo>
                  <a:cubicBezTo>
                    <a:pt x="224" y="400"/>
                    <a:pt x="233" y="335"/>
                    <a:pt x="224" y="270"/>
                  </a:cubicBezTo>
                  <a:cubicBezTo>
                    <a:pt x="215" y="214"/>
                    <a:pt x="187" y="149"/>
                    <a:pt x="150" y="103"/>
                  </a:cubicBezTo>
                  <a:cubicBezTo>
                    <a:pt x="112" y="56"/>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1"/>
            <p:cNvSpPr/>
            <p:nvPr/>
          </p:nvSpPr>
          <p:spPr>
            <a:xfrm>
              <a:off x="3945875" y="1855000"/>
              <a:ext cx="4900" cy="15125"/>
            </a:xfrm>
            <a:custGeom>
              <a:rect b="b" l="l" r="r" t="t"/>
              <a:pathLst>
                <a:path extrusionOk="0" h="605" w="196">
                  <a:moveTo>
                    <a:pt x="195" y="1"/>
                  </a:moveTo>
                  <a:lnTo>
                    <a:pt x="195" y="1"/>
                  </a:lnTo>
                  <a:cubicBezTo>
                    <a:pt x="167" y="47"/>
                    <a:pt x="158" y="94"/>
                    <a:pt x="140" y="149"/>
                  </a:cubicBezTo>
                  <a:cubicBezTo>
                    <a:pt x="112" y="196"/>
                    <a:pt x="102" y="261"/>
                    <a:pt x="93" y="307"/>
                  </a:cubicBezTo>
                  <a:lnTo>
                    <a:pt x="47" y="456"/>
                  </a:lnTo>
                  <a:cubicBezTo>
                    <a:pt x="28" y="503"/>
                    <a:pt x="19" y="558"/>
                    <a:pt x="0" y="605"/>
                  </a:cubicBezTo>
                  <a:cubicBezTo>
                    <a:pt x="47" y="568"/>
                    <a:pt x="74" y="521"/>
                    <a:pt x="102" y="475"/>
                  </a:cubicBezTo>
                  <a:cubicBezTo>
                    <a:pt x="121" y="428"/>
                    <a:pt x="149" y="372"/>
                    <a:pt x="158" y="326"/>
                  </a:cubicBezTo>
                  <a:cubicBezTo>
                    <a:pt x="186" y="224"/>
                    <a:pt x="195"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1"/>
            <p:cNvSpPr/>
            <p:nvPr/>
          </p:nvSpPr>
          <p:spPr>
            <a:xfrm>
              <a:off x="3945175" y="1866400"/>
              <a:ext cx="7225" cy="11850"/>
            </a:xfrm>
            <a:custGeom>
              <a:rect b="b" l="l" r="r" t="t"/>
              <a:pathLst>
                <a:path extrusionOk="0" h="474" w="289">
                  <a:moveTo>
                    <a:pt x="288" y="0"/>
                  </a:moveTo>
                  <a:lnTo>
                    <a:pt x="288" y="0"/>
                  </a:lnTo>
                  <a:cubicBezTo>
                    <a:pt x="223" y="84"/>
                    <a:pt x="186" y="158"/>
                    <a:pt x="140" y="232"/>
                  </a:cubicBezTo>
                  <a:lnTo>
                    <a:pt x="0" y="474"/>
                  </a:lnTo>
                  <a:cubicBezTo>
                    <a:pt x="47" y="455"/>
                    <a:pt x="84" y="418"/>
                    <a:pt x="121" y="381"/>
                  </a:cubicBezTo>
                  <a:cubicBezTo>
                    <a:pt x="149" y="344"/>
                    <a:pt x="177" y="316"/>
                    <a:pt x="195" y="269"/>
                  </a:cubicBezTo>
                  <a:cubicBezTo>
                    <a:pt x="223" y="232"/>
                    <a:pt x="242" y="186"/>
                    <a:pt x="260" y="139"/>
                  </a:cubicBezTo>
                  <a:cubicBezTo>
                    <a:pt x="279" y="93"/>
                    <a:pt x="288" y="47"/>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1"/>
            <p:cNvSpPr/>
            <p:nvPr/>
          </p:nvSpPr>
          <p:spPr>
            <a:xfrm>
              <a:off x="3945175" y="1854075"/>
              <a:ext cx="3050" cy="9550"/>
            </a:xfrm>
            <a:custGeom>
              <a:rect b="b" l="l" r="r" t="t"/>
              <a:pathLst>
                <a:path extrusionOk="0" h="382" w="122">
                  <a:moveTo>
                    <a:pt x="93" y="1"/>
                  </a:moveTo>
                  <a:cubicBezTo>
                    <a:pt x="75" y="66"/>
                    <a:pt x="56" y="131"/>
                    <a:pt x="37" y="186"/>
                  </a:cubicBezTo>
                  <a:cubicBezTo>
                    <a:pt x="28" y="261"/>
                    <a:pt x="10" y="317"/>
                    <a:pt x="0" y="382"/>
                  </a:cubicBezTo>
                  <a:cubicBezTo>
                    <a:pt x="56" y="344"/>
                    <a:pt x="93" y="279"/>
                    <a:pt x="102" y="214"/>
                  </a:cubicBezTo>
                  <a:cubicBezTo>
                    <a:pt x="121" y="177"/>
                    <a:pt x="121" y="140"/>
                    <a:pt x="121" y="112"/>
                  </a:cubicBezTo>
                  <a:cubicBezTo>
                    <a:pt x="121" y="75"/>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1"/>
            <p:cNvSpPr/>
            <p:nvPr/>
          </p:nvSpPr>
          <p:spPr>
            <a:xfrm>
              <a:off x="3900575" y="1913075"/>
              <a:ext cx="12800" cy="7000"/>
            </a:xfrm>
            <a:custGeom>
              <a:rect b="b" l="l" r="r" t="t"/>
              <a:pathLst>
                <a:path extrusionOk="0" h="280" w="512">
                  <a:moveTo>
                    <a:pt x="511" y="1"/>
                  </a:moveTo>
                  <a:cubicBezTo>
                    <a:pt x="428" y="56"/>
                    <a:pt x="335" y="93"/>
                    <a:pt x="251" y="140"/>
                  </a:cubicBezTo>
                  <a:cubicBezTo>
                    <a:pt x="168" y="177"/>
                    <a:pt x="75" y="223"/>
                    <a:pt x="0" y="279"/>
                  </a:cubicBezTo>
                  <a:cubicBezTo>
                    <a:pt x="56" y="279"/>
                    <a:pt x="103" y="270"/>
                    <a:pt x="140" y="261"/>
                  </a:cubicBezTo>
                  <a:cubicBezTo>
                    <a:pt x="186" y="242"/>
                    <a:pt x="233" y="223"/>
                    <a:pt x="279" y="196"/>
                  </a:cubicBezTo>
                  <a:cubicBezTo>
                    <a:pt x="372" y="149"/>
                    <a:pt x="465" y="93"/>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1"/>
            <p:cNvSpPr/>
            <p:nvPr/>
          </p:nvSpPr>
          <p:spPr>
            <a:xfrm>
              <a:off x="3903600" y="1908650"/>
              <a:ext cx="9775" cy="6400"/>
            </a:xfrm>
            <a:custGeom>
              <a:rect b="b" l="l" r="r" t="t"/>
              <a:pathLst>
                <a:path extrusionOk="0" h="256" w="391">
                  <a:moveTo>
                    <a:pt x="390" y="1"/>
                  </a:moveTo>
                  <a:cubicBezTo>
                    <a:pt x="335" y="20"/>
                    <a:pt x="316" y="38"/>
                    <a:pt x="279" y="57"/>
                  </a:cubicBezTo>
                  <a:cubicBezTo>
                    <a:pt x="242" y="75"/>
                    <a:pt x="223" y="94"/>
                    <a:pt x="186" y="122"/>
                  </a:cubicBezTo>
                  <a:cubicBezTo>
                    <a:pt x="130" y="168"/>
                    <a:pt x="75" y="205"/>
                    <a:pt x="0" y="252"/>
                  </a:cubicBezTo>
                  <a:cubicBezTo>
                    <a:pt x="13" y="254"/>
                    <a:pt x="24" y="255"/>
                    <a:pt x="36" y="255"/>
                  </a:cubicBezTo>
                  <a:cubicBezTo>
                    <a:pt x="67" y="255"/>
                    <a:pt x="96" y="247"/>
                    <a:pt x="130" y="233"/>
                  </a:cubicBezTo>
                  <a:cubicBezTo>
                    <a:pt x="167" y="224"/>
                    <a:pt x="205" y="196"/>
                    <a:pt x="233" y="178"/>
                  </a:cubicBezTo>
                  <a:cubicBezTo>
                    <a:pt x="307" y="131"/>
                    <a:pt x="353" y="75"/>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1"/>
            <p:cNvSpPr/>
            <p:nvPr/>
          </p:nvSpPr>
          <p:spPr>
            <a:xfrm>
              <a:off x="3905675" y="1899150"/>
              <a:ext cx="4900" cy="10225"/>
            </a:xfrm>
            <a:custGeom>
              <a:rect b="b" l="l" r="r" t="t"/>
              <a:pathLst>
                <a:path extrusionOk="0" h="409" w="196">
                  <a:moveTo>
                    <a:pt x="196" y="0"/>
                  </a:moveTo>
                  <a:cubicBezTo>
                    <a:pt x="140" y="56"/>
                    <a:pt x="103" y="121"/>
                    <a:pt x="75" y="186"/>
                  </a:cubicBezTo>
                  <a:cubicBezTo>
                    <a:pt x="38" y="260"/>
                    <a:pt x="10" y="325"/>
                    <a:pt x="1" y="409"/>
                  </a:cubicBezTo>
                  <a:cubicBezTo>
                    <a:pt x="57" y="353"/>
                    <a:pt x="103" y="279"/>
                    <a:pt x="131" y="223"/>
                  </a:cubicBezTo>
                  <a:cubicBezTo>
                    <a:pt x="150" y="186"/>
                    <a:pt x="159" y="149"/>
                    <a:pt x="177" y="121"/>
                  </a:cubicBezTo>
                  <a:cubicBezTo>
                    <a:pt x="187" y="84"/>
                    <a:pt x="196"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1"/>
            <p:cNvSpPr/>
            <p:nvPr/>
          </p:nvSpPr>
          <p:spPr>
            <a:xfrm>
              <a:off x="3911500" y="1898900"/>
              <a:ext cx="6750" cy="7475"/>
            </a:xfrm>
            <a:custGeom>
              <a:rect b="b" l="l" r="r" t="t"/>
              <a:pathLst>
                <a:path extrusionOk="0" h="299" w="270">
                  <a:moveTo>
                    <a:pt x="270" y="1"/>
                  </a:moveTo>
                  <a:lnTo>
                    <a:pt x="270" y="1"/>
                  </a:lnTo>
                  <a:cubicBezTo>
                    <a:pt x="195" y="38"/>
                    <a:pt x="149" y="84"/>
                    <a:pt x="102" y="131"/>
                  </a:cubicBezTo>
                  <a:cubicBezTo>
                    <a:pt x="56" y="187"/>
                    <a:pt x="28" y="233"/>
                    <a:pt x="0" y="298"/>
                  </a:cubicBezTo>
                  <a:cubicBezTo>
                    <a:pt x="74" y="279"/>
                    <a:pt x="121" y="233"/>
                    <a:pt x="167" y="177"/>
                  </a:cubicBezTo>
                  <a:cubicBezTo>
                    <a:pt x="214"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1"/>
            <p:cNvSpPr/>
            <p:nvPr/>
          </p:nvSpPr>
          <p:spPr>
            <a:xfrm>
              <a:off x="3917525" y="1900525"/>
              <a:ext cx="8850" cy="9325"/>
            </a:xfrm>
            <a:custGeom>
              <a:rect b="b" l="l" r="r" t="t"/>
              <a:pathLst>
                <a:path extrusionOk="0" h="373" w="354">
                  <a:moveTo>
                    <a:pt x="354" y="1"/>
                  </a:moveTo>
                  <a:lnTo>
                    <a:pt x="354" y="1"/>
                  </a:lnTo>
                  <a:cubicBezTo>
                    <a:pt x="279" y="47"/>
                    <a:pt x="214" y="112"/>
                    <a:pt x="149" y="168"/>
                  </a:cubicBezTo>
                  <a:cubicBezTo>
                    <a:pt x="94" y="224"/>
                    <a:pt x="38" y="298"/>
                    <a:pt x="1" y="372"/>
                  </a:cubicBezTo>
                  <a:cubicBezTo>
                    <a:pt x="75" y="326"/>
                    <a:pt x="140" y="270"/>
                    <a:pt x="205" y="214"/>
                  </a:cubicBezTo>
                  <a:cubicBezTo>
                    <a:pt x="261" y="159"/>
                    <a:pt x="317" y="8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1"/>
            <p:cNvSpPr/>
            <p:nvPr/>
          </p:nvSpPr>
          <p:spPr>
            <a:xfrm>
              <a:off x="3862725" y="1835025"/>
              <a:ext cx="4900" cy="15825"/>
            </a:xfrm>
            <a:custGeom>
              <a:rect b="b" l="l" r="r" t="t"/>
              <a:pathLst>
                <a:path extrusionOk="0" h="633" w="196">
                  <a:moveTo>
                    <a:pt x="195" y="1"/>
                  </a:moveTo>
                  <a:lnTo>
                    <a:pt x="195" y="1"/>
                  </a:lnTo>
                  <a:cubicBezTo>
                    <a:pt x="149" y="38"/>
                    <a:pt x="121" y="84"/>
                    <a:pt x="93" y="140"/>
                  </a:cubicBezTo>
                  <a:cubicBezTo>
                    <a:pt x="74" y="196"/>
                    <a:pt x="46" y="242"/>
                    <a:pt x="37" y="298"/>
                  </a:cubicBezTo>
                  <a:cubicBezTo>
                    <a:pt x="9" y="400"/>
                    <a:pt x="0" y="530"/>
                    <a:pt x="46" y="633"/>
                  </a:cubicBezTo>
                  <a:cubicBezTo>
                    <a:pt x="56" y="577"/>
                    <a:pt x="56" y="530"/>
                    <a:pt x="74" y="475"/>
                  </a:cubicBezTo>
                  <a:cubicBezTo>
                    <a:pt x="84" y="419"/>
                    <a:pt x="93" y="354"/>
                    <a:pt x="102" y="317"/>
                  </a:cubicBezTo>
                  <a:cubicBezTo>
                    <a:pt x="130" y="205"/>
                    <a:pt x="167"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1"/>
            <p:cNvSpPr/>
            <p:nvPr/>
          </p:nvSpPr>
          <p:spPr>
            <a:xfrm>
              <a:off x="3865275" y="1841300"/>
              <a:ext cx="2800" cy="13975"/>
            </a:xfrm>
            <a:custGeom>
              <a:rect b="b" l="l" r="r" t="t"/>
              <a:pathLst>
                <a:path extrusionOk="0" h="559" w="112">
                  <a:moveTo>
                    <a:pt x="112" y="1"/>
                  </a:moveTo>
                  <a:lnTo>
                    <a:pt x="112" y="1"/>
                  </a:lnTo>
                  <a:cubicBezTo>
                    <a:pt x="84" y="47"/>
                    <a:pt x="65" y="94"/>
                    <a:pt x="47" y="131"/>
                  </a:cubicBezTo>
                  <a:cubicBezTo>
                    <a:pt x="28" y="177"/>
                    <a:pt x="28" y="224"/>
                    <a:pt x="19" y="270"/>
                  </a:cubicBezTo>
                  <a:cubicBezTo>
                    <a:pt x="0" y="372"/>
                    <a:pt x="19" y="474"/>
                    <a:pt x="65" y="558"/>
                  </a:cubicBezTo>
                  <a:lnTo>
                    <a:pt x="75" y="419"/>
                  </a:lnTo>
                  <a:cubicBezTo>
                    <a:pt x="75" y="372"/>
                    <a:pt x="84" y="326"/>
                    <a:pt x="84" y="279"/>
                  </a:cubicBezTo>
                  <a:cubicBezTo>
                    <a:pt x="93" y="186"/>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1"/>
            <p:cNvSpPr/>
            <p:nvPr/>
          </p:nvSpPr>
          <p:spPr>
            <a:xfrm>
              <a:off x="3869450" y="1849900"/>
              <a:ext cx="1875" cy="15125"/>
            </a:xfrm>
            <a:custGeom>
              <a:rect b="b" l="l" r="r" t="t"/>
              <a:pathLst>
                <a:path extrusionOk="0" h="605" w="75">
                  <a:moveTo>
                    <a:pt x="47" y="0"/>
                  </a:moveTo>
                  <a:cubicBezTo>
                    <a:pt x="10" y="84"/>
                    <a:pt x="10" y="196"/>
                    <a:pt x="0" y="307"/>
                  </a:cubicBezTo>
                  <a:cubicBezTo>
                    <a:pt x="10" y="353"/>
                    <a:pt x="10" y="418"/>
                    <a:pt x="19" y="465"/>
                  </a:cubicBezTo>
                  <a:cubicBezTo>
                    <a:pt x="28" y="511"/>
                    <a:pt x="47" y="558"/>
                    <a:pt x="75" y="604"/>
                  </a:cubicBezTo>
                  <a:lnTo>
                    <a:pt x="75" y="446"/>
                  </a:lnTo>
                  <a:lnTo>
                    <a:pt x="75" y="298"/>
                  </a:lnTo>
                  <a:cubicBezTo>
                    <a:pt x="66" y="196"/>
                    <a:pt x="66" y="10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1"/>
            <p:cNvSpPr/>
            <p:nvPr/>
          </p:nvSpPr>
          <p:spPr>
            <a:xfrm>
              <a:off x="3865275" y="1861500"/>
              <a:ext cx="4425" cy="14675"/>
            </a:xfrm>
            <a:custGeom>
              <a:rect b="b" l="l" r="r" t="t"/>
              <a:pathLst>
                <a:path extrusionOk="0" h="587" w="177">
                  <a:moveTo>
                    <a:pt x="19" y="1"/>
                  </a:moveTo>
                  <a:cubicBezTo>
                    <a:pt x="0" y="103"/>
                    <a:pt x="19" y="205"/>
                    <a:pt x="47" y="298"/>
                  </a:cubicBezTo>
                  <a:cubicBezTo>
                    <a:pt x="65" y="354"/>
                    <a:pt x="75" y="400"/>
                    <a:pt x="93" y="447"/>
                  </a:cubicBezTo>
                  <a:cubicBezTo>
                    <a:pt x="121" y="493"/>
                    <a:pt x="140" y="558"/>
                    <a:pt x="177" y="586"/>
                  </a:cubicBezTo>
                  <a:lnTo>
                    <a:pt x="140" y="438"/>
                  </a:lnTo>
                  <a:cubicBezTo>
                    <a:pt x="130" y="391"/>
                    <a:pt x="121" y="335"/>
                    <a:pt x="112" y="289"/>
                  </a:cubicBezTo>
                  <a:cubicBezTo>
                    <a:pt x="84" y="196"/>
                    <a:pt x="65"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1"/>
            <p:cNvSpPr/>
            <p:nvPr/>
          </p:nvSpPr>
          <p:spPr>
            <a:xfrm>
              <a:off x="3871775" y="1871975"/>
              <a:ext cx="2800" cy="15350"/>
            </a:xfrm>
            <a:custGeom>
              <a:rect b="b" l="l" r="r" t="t"/>
              <a:pathLst>
                <a:path extrusionOk="0" h="614" w="112">
                  <a:moveTo>
                    <a:pt x="38" y="0"/>
                  </a:moveTo>
                  <a:cubicBezTo>
                    <a:pt x="0" y="102"/>
                    <a:pt x="0" y="204"/>
                    <a:pt x="19" y="297"/>
                  </a:cubicBezTo>
                  <a:cubicBezTo>
                    <a:pt x="19" y="353"/>
                    <a:pt x="38" y="400"/>
                    <a:pt x="47" y="465"/>
                  </a:cubicBezTo>
                  <a:cubicBezTo>
                    <a:pt x="56" y="520"/>
                    <a:pt x="84" y="576"/>
                    <a:pt x="112" y="613"/>
                  </a:cubicBezTo>
                  <a:cubicBezTo>
                    <a:pt x="103" y="567"/>
                    <a:pt x="93" y="502"/>
                    <a:pt x="93" y="465"/>
                  </a:cubicBezTo>
                  <a:lnTo>
                    <a:pt x="84" y="307"/>
                  </a:lnTo>
                  <a:cubicBezTo>
                    <a:pt x="65" y="204"/>
                    <a:pt x="56"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1"/>
            <p:cNvSpPr/>
            <p:nvPr/>
          </p:nvSpPr>
          <p:spPr>
            <a:xfrm>
              <a:off x="3901050" y="1849425"/>
              <a:ext cx="2325" cy="7000"/>
            </a:xfrm>
            <a:custGeom>
              <a:rect b="b" l="l" r="r" t="t"/>
              <a:pathLst>
                <a:path extrusionOk="0" h="280" w="93">
                  <a:moveTo>
                    <a:pt x="74" y="1"/>
                  </a:moveTo>
                  <a:cubicBezTo>
                    <a:pt x="37" y="47"/>
                    <a:pt x="28" y="94"/>
                    <a:pt x="9" y="140"/>
                  </a:cubicBezTo>
                  <a:cubicBezTo>
                    <a:pt x="0" y="187"/>
                    <a:pt x="0" y="233"/>
                    <a:pt x="28" y="280"/>
                  </a:cubicBezTo>
                  <a:cubicBezTo>
                    <a:pt x="56" y="233"/>
                    <a:pt x="74" y="187"/>
                    <a:pt x="84" y="140"/>
                  </a:cubicBezTo>
                  <a:cubicBezTo>
                    <a:pt x="93"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1"/>
            <p:cNvSpPr/>
            <p:nvPr/>
          </p:nvSpPr>
          <p:spPr>
            <a:xfrm>
              <a:off x="3904750" y="1844325"/>
              <a:ext cx="1875" cy="7000"/>
            </a:xfrm>
            <a:custGeom>
              <a:rect b="b" l="l" r="r" t="t"/>
              <a:pathLst>
                <a:path extrusionOk="0" h="280" w="75">
                  <a:moveTo>
                    <a:pt x="47" y="0"/>
                  </a:moveTo>
                  <a:cubicBezTo>
                    <a:pt x="19" y="47"/>
                    <a:pt x="1" y="93"/>
                    <a:pt x="1" y="140"/>
                  </a:cubicBezTo>
                  <a:cubicBezTo>
                    <a:pt x="1" y="186"/>
                    <a:pt x="1" y="233"/>
                    <a:pt x="29" y="279"/>
                  </a:cubicBezTo>
                  <a:cubicBezTo>
                    <a:pt x="66" y="233"/>
                    <a:pt x="75" y="186"/>
                    <a:pt x="75" y="140"/>
                  </a:cubicBezTo>
                  <a:cubicBezTo>
                    <a:pt x="75" y="93"/>
                    <a:pt x="75"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1"/>
            <p:cNvSpPr/>
            <p:nvPr/>
          </p:nvSpPr>
          <p:spPr>
            <a:xfrm>
              <a:off x="3876650" y="1893100"/>
              <a:ext cx="3500" cy="9775"/>
            </a:xfrm>
            <a:custGeom>
              <a:rect b="b" l="l" r="r" t="t"/>
              <a:pathLst>
                <a:path extrusionOk="0" h="391" w="140">
                  <a:moveTo>
                    <a:pt x="0" y="0"/>
                  </a:moveTo>
                  <a:cubicBezTo>
                    <a:pt x="0" y="84"/>
                    <a:pt x="10" y="149"/>
                    <a:pt x="28" y="223"/>
                  </a:cubicBezTo>
                  <a:cubicBezTo>
                    <a:pt x="38" y="242"/>
                    <a:pt x="56" y="279"/>
                    <a:pt x="75" y="316"/>
                  </a:cubicBezTo>
                  <a:cubicBezTo>
                    <a:pt x="93" y="335"/>
                    <a:pt x="103" y="372"/>
                    <a:pt x="140" y="391"/>
                  </a:cubicBezTo>
                  <a:cubicBezTo>
                    <a:pt x="131" y="316"/>
                    <a:pt x="121" y="251"/>
                    <a:pt x="93" y="186"/>
                  </a:cubicBezTo>
                  <a:cubicBezTo>
                    <a:pt x="75" y="13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1"/>
            <p:cNvSpPr/>
            <p:nvPr/>
          </p:nvSpPr>
          <p:spPr>
            <a:xfrm>
              <a:off x="3764450" y="1997300"/>
              <a:ext cx="42075" cy="39325"/>
            </a:xfrm>
            <a:custGeom>
              <a:rect b="b" l="l" r="r" t="t"/>
              <a:pathLst>
                <a:path extrusionOk="0" h="1573" w="1683">
                  <a:moveTo>
                    <a:pt x="681" y="1"/>
                  </a:moveTo>
                  <a:cubicBezTo>
                    <a:pt x="554" y="1"/>
                    <a:pt x="445" y="116"/>
                    <a:pt x="382" y="218"/>
                  </a:cubicBezTo>
                  <a:cubicBezTo>
                    <a:pt x="168" y="543"/>
                    <a:pt x="38" y="933"/>
                    <a:pt x="20" y="1314"/>
                  </a:cubicBezTo>
                  <a:cubicBezTo>
                    <a:pt x="1" y="1453"/>
                    <a:pt x="168" y="1509"/>
                    <a:pt x="261" y="1546"/>
                  </a:cubicBezTo>
                  <a:cubicBezTo>
                    <a:pt x="375" y="1563"/>
                    <a:pt x="490" y="1573"/>
                    <a:pt x="605" y="1573"/>
                  </a:cubicBezTo>
                  <a:cubicBezTo>
                    <a:pt x="863" y="1573"/>
                    <a:pt x="1119" y="1526"/>
                    <a:pt x="1357" y="1416"/>
                  </a:cubicBezTo>
                  <a:cubicBezTo>
                    <a:pt x="1460" y="1361"/>
                    <a:pt x="1562" y="1305"/>
                    <a:pt x="1618" y="1193"/>
                  </a:cubicBezTo>
                  <a:cubicBezTo>
                    <a:pt x="1683" y="1091"/>
                    <a:pt x="1683" y="952"/>
                    <a:pt x="1599" y="868"/>
                  </a:cubicBezTo>
                  <a:cubicBezTo>
                    <a:pt x="1542" y="823"/>
                    <a:pt x="1468" y="809"/>
                    <a:pt x="1390" y="809"/>
                  </a:cubicBezTo>
                  <a:cubicBezTo>
                    <a:pt x="1340" y="809"/>
                    <a:pt x="1287" y="814"/>
                    <a:pt x="1237" y="822"/>
                  </a:cubicBezTo>
                  <a:cubicBezTo>
                    <a:pt x="1311" y="757"/>
                    <a:pt x="1376" y="682"/>
                    <a:pt x="1413" y="589"/>
                  </a:cubicBezTo>
                  <a:cubicBezTo>
                    <a:pt x="1450" y="496"/>
                    <a:pt x="1432" y="385"/>
                    <a:pt x="1357" y="329"/>
                  </a:cubicBezTo>
                  <a:cubicBezTo>
                    <a:pt x="1320" y="303"/>
                    <a:pt x="1277" y="292"/>
                    <a:pt x="1234" y="292"/>
                  </a:cubicBezTo>
                  <a:cubicBezTo>
                    <a:pt x="1172" y="292"/>
                    <a:pt x="1110" y="315"/>
                    <a:pt x="1060" y="348"/>
                  </a:cubicBezTo>
                  <a:cubicBezTo>
                    <a:pt x="967" y="404"/>
                    <a:pt x="902" y="478"/>
                    <a:pt x="809" y="524"/>
                  </a:cubicBezTo>
                  <a:cubicBezTo>
                    <a:pt x="856" y="431"/>
                    <a:pt x="893" y="339"/>
                    <a:pt x="893" y="246"/>
                  </a:cubicBezTo>
                  <a:cubicBezTo>
                    <a:pt x="893" y="153"/>
                    <a:pt x="846" y="51"/>
                    <a:pt x="754" y="13"/>
                  </a:cubicBezTo>
                  <a:cubicBezTo>
                    <a:pt x="729" y="5"/>
                    <a:pt x="705" y="1"/>
                    <a:pt x="6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1"/>
            <p:cNvSpPr/>
            <p:nvPr/>
          </p:nvSpPr>
          <p:spPr>
            <a:xfrm>
              <a:off x="3764925" y="1996375"/>
              <a:ext cx="41825" cy="39400"/>
            </a:xfrm>
            <a:custGeom>
              <a:rect b="b" l="l" r="r" t="t"/>
              <a:pathLst>
                <a:path extrusionOk="0" h="1576" w="1673">
                  <a:moveTo>
                    <a:pt x="112" y="803"/>
                  </a:moveTo>
                  <a:cubicBezTo>
                    <a:pt x="56" y="979"/>
                    <a:pt x="19" y="1165"/>
                    <a:pt x="10" y="1351"/>
                  </a:cubicBezTo>
                  <a:cubicBezTo>
                    <a:pt x="19" y="1165"/>
                    <a:pt x="56" y="989"/>
                    <a:pt x="112" y="803"/>
                  </a:cubicBezTo>
                  <a:close/>
                  <a:moveTo>
                    <a:pt x="1" y="1324"/>
                  </a:moveTo>
                  <a:cubicBezTo>
                    <a:pt x="1" y="1361"/>
                    <a:pt x="1" y="1388"/>
                    <a:pt x="10" y="1407"/>
                  </a:cubicBezTo>
                  <a:cubicBezTo>
                    <a:pt x="1" y="1389"/>
                    <a:pt x="1" y="1352"/>
                    <a:pt x="1" y="1324"/>
                  </a:cubicBezTo>
                  <a:close/>
                  <a:moveTo>
                    <a:pt x="10" y="1407"/>
                  </a:moveTo>
                  <a:lnTo>
                    <a:pt x="10" y="1407"/>
                  </a:lnTo>
                  <a:cubicBezTo>
                    <a:pt x="19" y="1435"/>
                    <a:pt x="28" y="1453"/>
                    <a:pt x="56" y="1463"/>
                  </a:cubicBezTo>
                  <a:cubicBezTo>
                    <a:pt x="47" y="1453"/>
                    <a:pt x="19" y="1435"/>
                    <a:pt x="10" y="1407"/>
                  </a:cubicBezTo>
                  <a:close/>
                  <a:moveTo>
                    <a:pt x="679" y="0"/>
                  </a:moveTo>
                  <a:cubicBezTo>
                    <a:pt x="667" y="0"/>
                    <a:pt x="654" y="1"/>
                    <a:pt x="642" y="4"/>
                  </a:cubicBezTo>
                  <a:cubicBezTo>
                    <a:pt x="595" y="13"/>
                    <a:pt x="549" y="41"/>
                    <a:pt x="512" y="69"/>
                  </a:cubicBezTo>
                  <a:cubicBezTo>
                    <a:pt x="437" y="134"/>
                    <a:pt x="382" y="208"/>
                    <a:pt x="335" y="292"/>
                  </a:cubicBezTo>
                  <a:cubicBezTo>
                    <a:pt x="242" y="459"/>
                    <a:pt x="177" y="617"/>
                    <a:pt x="112" y="803"/>
                  </a:cubicBezTo>
                  <a:cubicBezTo>
                    <a:pt x="177" y="626"/>
                    <a:pt x="251" y="459"/>
                    <a:pt x="344" y="301"/>
                  </a:cubicBezTo>
                  <a:cubicBezTo>
                    <a:pt x="391" y="227"/>
                    <a:pt x="456" y="153"/>
                    <a:pt x="521" y="97"/>
                  </a:cubicBezTo>
                  <a:cubicBezTo>
                    <a:pt x="558" y="69"/>
                    <a:pt x="604" y="50"/>
                    <a:pt x="642" y="32"/>
                  </a:cubicBezTo>
                  <a:cubicBezTo>
                    <a:pt x="653" y="29"/>
                    <a:pt x="664" y="28"/>
                    <a:pt x="673" y="28"/>
                  </a:cubicBezTo>
                  <a:cubicBezTo>
                    <a:pt x="703" y="28"/>
                    <a:pt x="725" y="39"/>
                    <a:pt x="753" y="60"/>
                  </a:cubicBezTo>
                  <a:cubicBezTo>
                    <a:pt x="790" y="78"/>
                    <a:pt x="809" y="115"/>
                    <a:pt x="837" y="153"/>
                  </a:cubicBezTo>
                  <a:cubicBezTo>
                    <a:pt x="846" y="190"/>
                    <a:pt x="855" y="236"/>
                    <a:pt x="855" y="283"/>
                  </a:cubicBezTo>
                  <a:cubicBezTo>
                    <a:pt x="855" y="376"/>
                    <a:pt x="809" y="459"/>
                    <a:pt x="781" y="533"/>
                  </a:cubicBezTo>
                  <a:lnTo>
                    <a:pt x="753" y="599"/>
                  </a:lnTo>
                  <a:lnTo>
                    <a:pt x="809" y="571"/>
                  </a:lnTo>
                  <a:cubicBezTo>
                    <a:pt x="902" y="524"/>
                    <a:pt x="985" y="459"/>
                    <a:pt x="1060" y="413"/>
                  </a:cubicBezTo>
                  <a:cubicBezTo>
                    <a:pt x="1088" y="385"/>
                    <a:pt x="1134" y="366"/>
                    <a:pt x="1181" y="366"/>
                  </a:cubicBezTo>
                  <a:cubicBezTo>
                    <a:pt x="1195" y="360"/>
                    <a:pt x="1209" y="358"/>
                    <a:pt x="1223" y="358"/>
                  </a:cubicBezTo>
                  <a:cubicBezTo>
                    <a:pt x="1255" y="358"/>
                    <a:pt x="1285" y="369"/>
                    <a:pt x="1311" y="376"/>
                  </a:cubicBezTo>
                  <a:cubicBezTo>
                    <a:pt x="1348" y="394"/>
                    <a:pt x="1366" y="431"/>
                    <a:pt x="1376" y="478"/>
                  </a:cubicBezTo>
                  <a:cubicBezTo>
                    <a:pt x="1394" y="524"/>
                    <a:pt x="1394" y="571"/>
                    <a:pt x="1366" y="608"/>
                  </a:cubicBezTo>
                  <a:cubicBezTo>
                    <a:pt x="1329" y="691"/>
                    <a:pt x="1264" y="756"/>
                    <a:pt x="1190" y="831"/>
                  </a:cubicBezTo>
                  <a:lnTo>
                    <a:pt x="1125" y="887"/>
                  </a:lnTo>
                  <a:lnTo>
                    <a:pt x="1125" y="887"/>
                  </a:lnTo>
                  <a:lnTo>
                    <a:pt x="1218" y="877"/>
                  </a:lnTo>
                  <a:cubicBezTo>
                    <a:pt x="1264" y="859"/>
                    <a:pt x="1320" y="849"/>
                    <a:pt x="1366" y="849"/>
                  </a:cubicBezTo>
                  <a:cubicBezTo>
                    <a:pt x="1413" y="849"/>
                    <a:pt x="1469" y="849"/>
                    <a:pt x="1506" y="877"/>
                  </a:cubicBezTo>
                  <a:cubicBezTo>
                    <a:pt x="1552" y="896"/>
                    <a:pt x="1589" y="933"/>
                    <a:pt x="1599" y="979"/>
                  </a:cubicBezTo>
                  <a:cubicBezTo>
                    <a:pt x="1608" y="1026"/>
                    <a:pt x="1626" y="1072"/>
                    <a:pt x="1608" y="1119"/>
                  </a:cubicBezTo>
                  <a:cubicBezTo>
                    <a:pt x="1599" y="1165"/>
                    <a:pt x="1580" y="1212"/>
                    <a:pt x="1543" y="1249"/>
                  </a:cubicBezTo>
                  <a:cubicBezTo>
                    <a:pt x="1506" y="1277"/>
                    <a:pt x="1469" y="1314"/>
                    <a:pt x="1422" y="1351"/>
                  </a:cubicBezTo>
                  <a:cubicBezTo>
                    <a:pt x="1376" y="1370"/>
                    <a:pt x="1329" y="1407"/>
                    <a:pt x="1283" y="1416"/>
                  </a:cubicBezTo>
                  <a:cubicBezTo>
                    <a:pt x="1236" y="1444"/>
                    <a:pt x="1190" y="1463"/>
                    <a:pt x="1134" y="1481"/>
                  </a:cubicBezTo>
                  <a:cubicBezTo>
                    <a:pt x="979" y="1533"/>
                    <a:pt x="806" y="1561"/>
                    <a:pt x="639" y="1561"/>
                  </a:cubicBezTo>
                  <a:cubicBezTo>
                    <a:pt x="596" y="1561"/>
                    <a:pt x="553" y="1559"/>
                    <a:pt x="512" y="1555"/>
                  </a:cubicBezTo>
                  <a:cubicBezTo>
                    <a:pt x="400" y="1555"/>
                    <a:pt x="298" y="1546"/>
                    <a:pt x="196" y="1528"/>
                  </a:cubicBezTo>
                  <a:cubicBezTo>
                    <a:pt x="149" y="1509"/>
                    <a:pt x="93" y="1490"/>
                    <a:pt x="56" y="1463"/>
                  </a:cubicBezTo>
                  <a:lnTo>
                    <a:pt x="56" y="1463"/>
                  </a:lnTo>
                  <a:cubicBezTo>
                    <a:pt x="103" y="1500"/>
                    <a:pt x="149" y="1509"/>
                    <a:pt x="196" y="1537"/>
                  </a:cubicBezTo>
                  <a:cubicBezTo>
                    <a:pt x="298" y="1555"/>
                    <a:pt x="400" y="1574"/>
                    <a:pt x="512" y="1574"/>
                  </a:cubicBezTo>
                  <a:cubicBezTo>
                    <a:pt x="538" y="1575"/>
                    <a:pt x="564" y="1576"/>
                    <a:pt x="590" y="1576"/>
                  </a:cubicBezTo>
                  <a:cubicBezTo>
                    <a:pt x="772" y="1576"/>
                    <a:pt x="964" y="1548"/>
                    <a:pt x="1134" y="1500"/>
                  </a:cubicBezTo>
                  <a:cubicBezTo>
                    <a:pt x="1181" y="1490"/>
                    <a:pt x="1236" y="1463"/>
                    <a:pt x="1283" y="1444"/>
                  </a:cubicBezTo>
                  <a:lnTo>
                    <a:pt x="1422" y="1370"/>
                  </a:lnTo>
                  <a:cubicBezTo>
                    <a:pt x="1496" y="1360"/>
                    <a:pt x="1534" y="1323"/>
                    <a:pt x="1580" y="1295"/>
                  </a:cubicBezTo>
                  <a:cubicBezTo>
                    <a:pt x="1608" y="1249"/>
                    <a:pt x="1645" y="1202"/>
                    <a:pt x="1664" y="1137"/>
                  </a:cubicBezTo>
                  <a:cubicBezTo>
                    <a:pt x="1673" y="1082"/>
                    <a:pt x="1673" y="1026"/>
                    <a:pt x="1664" y="970"/>
                  </a:cubicBezTo>
                  <a:cubicBezTo>
                    <a:pt x="1636" y="905"/>
                    <a:pt x="1599" y="859"/>
                    <a:pt x="1543" y="840"/>
                  </a:cubicBezTo>
                  <a:cubicBezTo>
                    <a:pt x="1487" y="812"/>
                    <a:pt x="1431" y="803"/>
                    <a:pt x="1376" y="803"/>
                  </a:cubicBezTo>
                  <a:lnTo>
                    <a:pt x="1301" y="803"/>
                  </a:lnTo>
                  <a:lnTo>
                    <a:pt x="1348" y="756"/>
                  </a:lnTo>
                  <a:cubicBezTo>
                    <a:pt x="1376" y="719"/>
                    <a:pt x="1404" y="673"/>
                    <a:pt x="1431" y="617"/>
                  </a:cubicBezTo>
                  <a:cubicBezTo>
                    <a:pt x="1450" y="571"/>
                    <a:pt x="1450" y="515"/>
                    <a:pt x="1441" y="459"/>
                  </a:cubicBezTo>
                  <a:cubicBezTo>
                    <a:pt x="1431" y="394"/>
                    <a:pt x="1394" y="348"/>
                    <a:pt x="1348" y="320"/>
                  </a:cubicBezTo>
                  <a:cubicBezTo>
                    <a:pt x="1317" y="295"/>
                    <a:pt x="1278" y="287"/>
                    <a:pt x="1238" y="287"/>
                  </a:cubicBezTo>
                  <a:cubicBezTo>
                    <a:pt x="1219" y="287"/>
                    <a:pt x="1199" y="289"/>
                    <a:pt x="1181" y="292"/>
                  </a:cubicBezTo>
                  <a:cubicBezTo>
                    <a:pt x="1125" y="301"/>
                    <a:pt x="1078" y="329"/>
                    <a:pt x="1032" y="348"/>
                  </a:cubicBezTo>
                  <a:cubicBezTo>
                    <a:pt x="967" y="394"/>
                    <a:pt x="911" y="441"/>
                    <a:pt x="846" y="487"/>
                  </a:cubicBezTo>
                  <a:cubicBezTo>
                    <a:pt x="874" y="422"/>
                    <a:pt x="893" y="348"/>
                    <a:pt x="893" y="283"/>
                  </a:cubicBezTo>
                  <a:cubicBezTo>
                    <a:pt x="893" y="236"/>
                    <a:pt x="883" y="190"/>
                    <a:pt x="874" y="143"/>
                  </a:cubicBezTo>
                  <a:cubicBezTo>
                    <a:pt x="846" y="97"/>
                    <a:pt x="827" y="60"/>
                    <a:pt x="781" y="22"/>
                  </a:cubicBezTo>
                  <a:cubicBezTo>
                    <a:pt x="747" y="9"/>
                    <a:pt x="713"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1"/>
            <p:cNvSpPr/>
            <p:nvPr/>
          </p:nvSpPr>
          <p:spPr>
            <a:xfrm>
              <a:off x="3765150" y="2010400"/>
              <a:ext cx="19550" cy="22075"/>
            </a:xfrm>
            <a:custGeom>
              <a:rect b="b" l="l" r="r" t="t"/>
              <a:pathLst>
                <a:path extrusionOk="0" h="883" w="782">
                  <a:moveTo>
                    <a:pt x="781" y="0"/>
                  </a:moveTo>
                  <a:cubicBezTo>
                    <a:pt x="726" y="65"/>
                    <a:pt x="651" y="149"/>
                    <a:pt x="568" y="233"/>
                  </a:cubicBezTo>
                  <a:lnTo>
                    <a:pt x="382" y="456"/>
                  </a:lnTo>
                  <a:lnTo>
                    <a:pt x="196" y="669"/>
                  </a:lnTo>
                  <a:cubicBezTo>
                    <a:pt x="177" y="706"/>
                    <a:pt x="140" y="744"/>
                    <a:pt x="103" y="781"/>
                  </a:cubicBezTo>
                  <a:lnTo>
                    <a:pt x="1" y="883"/>
                  </a:lnTo>
                  <a:cubicBezTo>
                    <a:pt x="84" y="818"/>
                    <a:pt x="150" y="753"/>
                    <a:pt x="224" y="679"/>
                  </a:cubicBezTo>
                  <a:cubicBezTo>
                    <a:pt x="289" y="614"/>
                    <a:pt x="363" y="530"/>
                    <a:pt x="419" y="465"/>
                  </a:cubicBezTo>
                  <a:cubicBezTo>
                    <a:pt x="493" y="381"/>
                    <a:pt x="549" y="316"/>
                    <a:pt x="605" y="233"/>
                  </a:cubicBezTo>
                  <a:cubicBezTo>
                    <a:pt x="661" y="158"/>
                    <a:pt x="726" y="84"/>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1"/>
            <p:cNvSpPr/>
            <p:nvPr/>
          </p:nvSpPr>
          <p:spPr>
            <a:xfrm>
              <a:off x="3766325" y="2017825"/>
              <a:ext cx="28600" cy="15825"/>
            </a:xfrm>
            <a:custGeom>
              <a:rect b="b" l="l" r="r" t="t"/>
              <a:pathLst>
                <a:path extrusionOk="0" h="633" w="1144">
                  <a:moveTo>
                    <a:pt x="1143" y="1"/>
                  </a:moveTo>
                  <a:cubicBezTo>
                    <a:pt x="1050" y="47"/>
                    <a:pt x="939" y="94"/>
                    <a:pt x="855" y="140"/>
                  </a:cubicBezTo>
                  <a:cubicBezTo>
                    <a:pt x="771" y="186"/>
                    <a:pt x="660" y="252"/>
                    <a:pt x="567" y="298"/>
                  </a:cubicBezTo>
                  <a:cubicBezTo>
                    <a:pt x="465" y="354"/>
                    <a:pt x="372" y="400"/>
                    <a:pt x="279" y="456"/>
                  </a:cubicBezTo>
                  <a:cubicBezTo>
                    <a:pt x="186" y="512"/>
                    <a:pt x="84" y="558"/>
                    <a:pt x="0" y="632"/>
                  </a:cubicBezTo>
                  <a:cubicBezTo>
                    <a:pt x="47" y="595"/>
                    <a:pt x="93" y="577"/>
                    <a:pt x="140" y="549"/>
                  </a:cubicBezTo>
                  <a:cubicBezTo>
                    <a:pt x="186" y="512"/>
                    <a:pt x="233" y="493"/>
                    <a:pt x="279" y="465"/>
                  </a:cubicBezTo>
                  <a:lnTo>
                    <a:pt x="567" y="317"/>
                  </a:lnTo>
                  <a:lnTo>
                    <a:pt x="855" y="168"/>
                  </a:lnTo>
                  <a:cubicBezTo>
                    <a:pt x="957" y="112"/>
                    <a:pt x="1050" y="66"/>
                    <a:pt x="11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1"/>
            <p:cNvSpPr/>
            <p:nvPr/>
          </p:nvSpPr>
          <p:spPr>
            <a:xfrm>
              <a:off x="3773300" y="2019675"/>
              <a:ext cx="5600" cy="6300"/>
            </a:xfrm>
            <a:custGeom>
              <a:rect b="b" l="l" r="r" t="t"/>
              <a:pathLst>
                <a:path extrusionOk="0" h="252" w="224">
                  <a:moveTo>
                    <a:pt x="223" y="1"/>
                  </a:moveTo>
                  <a:lnTo>
                    <a:pt x="102" y="112"/>
                  </a:lnTo>
                  <a:cubicBezTo>
                    <a:pt x="84" y="140"/>
                    <a:pt x="56" y="159"/>
                    <a:pt x="47" y="187"/>
                  </a:cubicBezTo>
                  <a:cubicBezTo>
                    <a:pt x="37" y="205"/>
                    <a:pt x="9" y="233"/>
                    <a:pt x="0" y="252"/>
                  </a:cubicBezTo>
                  <a:cubicBezTo>
                    <a:pt x="28" y="233"/>
                    <a:pt x="47" y="224"/>
                    <a:pt x="74" y="196"/>
                  </a:cubicBezTo>
                  <a:cubicBezTo>
                    <a:pt x="93" y="187"/>
                    <a:pt x="102" y="159"/>
                    <a:pt x="130" y="140"/>
                  </a:cubicBezTo>
                  <a:cubicBezTo>
                    <a:pt x="167" y="9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1"/>
            <p:cNvSpPr/>
            <p:nvPr/>
          </p:nvSpPr>
          <p:spPr>
            <a:xfrm>
              <a:off x="3778625" y="2017600"/>
              <a:ext cx="2825" cy="4425"/>
            </a:xfrm>
            <a:custGeom>
              <a:rect b="b" l="l" r="r" t="t"/>
              <a:pathLst>
                <a:path extrusionOk="0" h="177" w="113">
                  <a:moveTo>
                    <a:pt x="112" y="0"/>
                  </a:moveTo>
                  <a:lnTo>
                    <a:pt x="112" y="0"/>
                  </a:lnTo>
                  <a:cubicBezTo>
                    <a:pt x="94" y="28"/>
                    <a:pt x="66" y="56"/>
                    <a:pt x="47" y="84"/>
                  </a:cubicBezTo>
                  <a:cubicBezTo>
                    <a:pt x="29" y="93"/>
                    <a:pt x="29" y="121"/>
                    <a:pt x="19" y="130"/>
                  </a:cubicBezTo>
                  <a:cubicBezTo>
                    <a:pt x="10" y="140"/>
                    <a:pt x="10" y="158"/>
                    <a:pt x="1" y="177"/>
                  </a:cubicBezTo>
                  <a:cubicBezTo>
                    <a:pt x="19" y="158"/>
                    <a:pt x="29" y="149"/>
                    <a:pt x="47" y="140"/>
                  </a:cubicBezTo>
                  <a:cubicBezTo>
                    <a:pt x="56" y="130"/>
                    <a:pt x="66" y="103"/>
                    <a:pt x="75" y="93"/>
                  </a:cubicBezTo>
                  <a:cubicBezTo>
                    <a:pt x="94" y="75"/>
                    <a:pt x="103"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1"/>
            <p:cNvSpPr/>
            <p:nvPr/>
          </p:nvSpPr>
          <p:spPr>
            <a:xfrm>
              <a:off x="3777700" y="2019450"/>
              <a:ext cx="5825" cy="5150"/>
            </a:xfrm>
            <a:custGeom>
              <a:rect b="b" l="l" r="r" t="t"/>
              <a:pathLst>
                <a:path extrusionOk="0" h="206" w="233">
                  <a:moveTo>
                    <a:pt x="233" y="1"/>
                  </a:moveTo>
                  <a:lnTo>
                    <a:pt x="233" y="1"/>
                  </a:lnTo>
                  <a:cubicBezTo>
                    <a:pt x="186" y="19"/>
                    <a:pt x="149" y="56"/>
                    <a:pt x="103" y="84"/>
                  </a:cubicBezTo>
                  <a:cubicBezTo>
                    <a:pt x="66" y="121"/>
                    <a:pt x="28" y="168"/>
                    <a:pt x="1" y="205"/>
                  </a:cubicBezTo>
                  <a:cubicBezTo>
                    <a:pt x="19" y="196"/>
                    <a:pt x="47" y="168"/>
                    <a:pt x="66" y="159"/>
                  </a:cubicBezTo>
                  <a:cubicBezTo>
                    <a:pt x="93" y="149"/>
                    <a:pt x="103" y="121"/>
                    <a:pt x="121" y="112"/>
                  </a:cubicBezTo>
                  <a:cubicBezTo>
                    <a:pt x="159" y="75"/>
                    <a:pt x="196"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1"/>
            <p:cNvSpPr/>
            <p:nvPr/>
          </p:nvSpPr>
          <p:spPr>
            <a:xfrm>
              <a:off x="3771675" y="2026425"/>
              <a:ext cx="3950" cy="2800"/>
            </a:xfrm>
            <a:custGeom>
              <a:rect b="b" l="l" r="r" t="t"/>
              <a:pathLst>
                <a:path extrusionOk="0" h="112" w="158">
                  <a:moveTo>
                    <a:pt x="158" y="0"/>
                  </a:moveTo>
                  <a:cubicBezTo>
                    <a:pt x="121" y="0"/>
                    <a:pt x="93" y="19"/>
                    <a:pt x="65" y="38"/>
                  </a:cubicBezTo>
                  <a:lnTo>
                    <a:pt x="0" y="112"/>
                  </a:lnTo>
                  <a:cubicBezTo>
                    <a:pt x="28" y="103"/>
                    <a:pt x="65" y="93"/>
                    <a:pt x="93" y="65"/>
                  </a:cubicBez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1"/>
            <p:cNvSpPr/>
            <p:nvPr/>
          </p:nvSpPr>
          <p:spPr>
            <a:xfrm>
              <a:off x="3793275" y="2010400"/>
              <a:ext cx="4425" cy="5825"/>
            </a:xfrm>
            <a:custGeom>
              <a:rect b="b" l="l" r="r" t="t"/>
              <a:pathLst>
                <a:path extrusionOk="0" h="233" w="177">
                  <a:moveTo>
                    <a:pt x="177" y="0"/>
                  </a:moveTo>
                  <a:lnTo>
                    <a:pt x="177" y="0"/>
                  </a:lnTo>
                  <a:cubicBezTo>
                    <a:pt x="139" y="38"/>
                    <a:pt x="112" y="65"/>
                    <a:pt x="93" y="112"/>
                  </a:cubicBezTo>
                  <a:cubicBezTo>
                    <a:pt x="74" y="140"/>
                    <a:pt x="65" y="149"/>
                    <a:pt x="47" y="177"/>
                  </a:cubicBezTo>
                  <a:cubicBezTo>
                    <a:pt x="28" y="195"/>
                    <a:pt x="9" y="205"/>
                    <a:pt x="0" y="233"/>
                  </a:cubicBezTo>
                  <a:cubicBezTo>
                    <a:pt x="28" y="223"/>
                    <a:pt x="47" y="205"/>
                    <a:pt x="65" y="186"/>
                  </a:cubicBezTo>
                  <a:cubicBezTo>
                    <a:pt x="74" y="158"/>
                    <a:pt x="93" y="149"/>
                    <a:pt x="112" y="130"/>
                  </a:cubicBezTo>
                  <a:cubicBezTo>
                    <a:pt x="130" y="93"/>
                    <a:pt x="167"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1"/>
            <p:cNvSpPr/>
            <p:nvPr/>
          </p:nvSpPr>
          <p:spPr>
            <a:xfrm>
              <a:off x="3790950" y="2013650"/>
              <a:ext cx="3025" cy="3750"/>
            </a:xfrm>
            <a:custGeom>
              <a:rect b="b" l="l" r="r" t="t"/>
              <a:pathLst>
                <a:path extrusionOk="0" h="150" w="121">
                  <a:moveTo>
                    <a:pt x="121" y="0"/>
                  </a:moveTo>
                  <a:cubicBezTo>
                    <a:pt x="84" y="19"/>
                    <a:pt x="74" y="47"/>
                    <a:pt x="65" y="65"/>
                  </a:cubicBezTo>
                  <a:cubicBezTo>
                    <a:pt x="37" y="84"/>
                    <a:pt x="28" y="121"/>
                    <a:pt x="0" y="149"/>
                  </a:cubicBezTo>
                  <a:cubicBezTo>
                    <a:pt x="28" y="149"/>
                    <a:pt x="37" y="140"/>
                    <a:pt x="47" y="121"/>
                  </a:cubicBezTo>
                  <a:lnTo>
                    <a:pt x="84" y="84"/>
                  </a:lnTo>
                  <a:cubicBezTo>
                    <a:pt x="93" y="75"/>
                    <a:pt x="93" y="56"/>
                    <a:pt x="112" y="47"/>
                  </a:cubicBezTo>
                  <a:cubicBezTo>
                    <a:pt x="112" y="28"/>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1"/>
            <p:cNvSpPr/>
            <p:nvPr/>
          </p:nvSpPr>
          <p:spPr>
            <a:xfrm>
              <a:off x="3795125" y="2008550"/>
              <a:ext cx="1425" cy="2800"/>
            </a:xfrm>
            <a:custGeom>
              <a:rect b="b" l="l" r="r" t="t"/>
              <a:pathLst>
                <a:path extrusionOk="0" h="112" w="57">
                  <a:moveTo>
                    <a:pt x="56" y="0"/>
                  </a:moveTo>
                  <a:cubicBezTo>
                    <a:pt x="47" y="28"/>
                    <a:pt x="38" y="37"/>
                    <a:pt x="19" y="46"/>
                  </a:cubicBezTo>
                  <a:cubicBezTo>
                    <a:pt x="19" y="56"/>
                    <a:pt x="10" y="56"/>
                    <a:pt x="10" y="74"/>
                  </a:cubicBezTo>
                  <a:cubicBezTo>
                    <a:pt x="0" y="84"/>
                    <a:pt x="0" y="93"/>
                    <a:pt x="0" y="112"/>
                  </a:cubicBezTo>
                  <a:cubicBezTo>
                    <a:pt x="19" y="93"/>
                    <a:pt x="38" y="84"/>
                    <a:pt x="47" y="65"/>
                  </a:cubicBezTo>
                  <a:cubicBezTo>
                    <a:pt x="56" y="65"/>
                    <a:pt x="56" y="46"/>
                    <a:pt x="56" y="37"/>
                  </a:cubicBezTo>
                  <a:lnTo>
                    <a:pt x="5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1"/>
            <p:cNvSpPr/>
            <p:nvPr/>
          </p:nvSpPr>
          <p:spPr>
            <a:xfrm>
              <a:off x="3800700" y="2022475"/>
              <a:ext cx="3500" cy="5825"/>
            </a:xfrm>
            <a:custGeom>
              <a:rect b="b" l="l" r="r" t="t"/>
              <a:pathLst>
                <a:path extrusionOk="0" h="233" w="140">
                  <a:moveTo>
                    <a:pt x="112" y="0"/>
                  </a:moveTo>
                  <a:cubicBezTo>
                    <a:pt x="112" y="66"/>
                    <a:pt x="103" y="93"/>
                    <a:pt x="93" y="140"/>
                  </a:cubicBezTo>
                  <a:lnTo>
                    <a:pt x="47" y="186"/>
                  </a:lnTo>
                  <a:lnTo>
                    <a:pt x="19" y="214"/>
                  </a:lnTo>
                  <a:lnTo>
                    <a:pt x="0" y="233"/>
                  </a:lnTo>
                  <a:cubicBezTo>
                    <a:pt x="10" y="233"/>
                    <a:pt x="19" y="223"/>
                    <a:pt x="28" y="223"/>
                  </a:cubicBezTo>
                  <a:cubicBezTo>
                    <a:pt x="38" y="214"/>
                    <a:pt x="56" y="214"/>
                    <a:pt x="65" y="205"/>
                  </a:cubicBezTo>
                  <a:cubicBezTo>
                    <a:pt x="75" y="177"/>
                    <a:pt x="103" y="168"/>
                    <a:pt x="112" y="140"/>
                  </a:cubicBezTo>
                  <a:cubicBezTo>
                    <a:pt x="121" y="121"/>
                    <a:pt x="140" y="93"/>
                    <a:pt x="140" y="75"/>
                  </a:cubicBezTo>
                  <a:cubicBezTo>
                    <a:pt x="140" y="47"/>
                    <a:pt x="121" y="2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1"/>
            <p:cNvSpPr/>
            <p:nvPr/>
          </p:nvSpPr>
          <p:spPr>
            <a:xfrm>
              <a:off x="3796050" y="2025950"/>
              <a:ext cx="5375" cy="3525"/>
            </a:xfrm>
            <a:custGeom>
              <a:rect b="b" l="l" r="r" t="t"/>
              <a:pathLst>
                <a:path extrusionOk="0" h="141" w="215">
                  <a:moveTo>
                    <a:pt x="214" y="1"/>
                  </a:moveTo>
                  <a:lnTo>
                    <a:pt x="214" y="1"/>
                  </a:lnTo>
                  <a:cubicBezTo>
                    <a:pt x="196" y="19"/>
                    <a:pt x="186" y="29"/>
                    <a:pt x="159" y="38"/>
                  </a:cubicBezTo>
                  <a:cubicBezTo>
                    <a:pt x="140" y="47"/>
                    <a:pt x="121" y="66"/>
                    <a:pt x="103" y="75"/>
                  </a:cubicBezTo>
                  <a:lnTo>
                    <a:pt x="56" y="112"/>
                  </a:lnTo>
                  <a:cubicBezTo>
                    <a:pt x="28" y="122"/>
                    <a:pt x="19" y="131"/>
                    <a:pt x="1" y="140"/>
                  </a:cubicBezTo>
                  <a:cubicBezTo>
                    <a:pt x="19" y="140"/>
                    <a:pt x="47" y="140"/>
                    <a:pt x="66" y="131"/>
                  </a:cubicBezTo>
                  <a:cubicBezTo>
                    <a:pt x="93" y="122"/>
                    <a:pt x="103" y="112"/>
                    <a:pt x="121" y="94"/>
                  </a:cubicBezTo>
                  <a:cubicBezTo>
                    <a:pt x="159" y="75"/>
                    <a:pt x="196"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1"/>
            <p:cNvSpPr/>
            <p:nvPr/>
          </p:nvSpPr>
          <p:spPr>
            <a:xfrm>
              <a:off x="3793500" y="2030150"/>
              <a:ext cx="5600" cy="1650"/>
            </a:xfrm>
            <a:custGeom>
              <a:rect b="b" l="l" r="r" t="t"/>
              <a:pathLst>
                <a:path extrusionOk="0" h="66" w="224">
                  <a:moveTo>
                    <a:pt x="223" y="0"/>
                  </a:moveTo>
                  <a:lnTo>
                    <a:pt x="223" y="0"/>
                  </a:lnTo>
                  <a:cubicBezTo>
                    <a:pt x="177" y="9"/>
                    <a:pt x="149" y="19"/>
                    <a:pt x="112" y="19"/>
                  </a:cubicBezTo>
                  <a:cubicBezTo>
                    <a:pt x="75" y="47"/>
                    <a:pt x="38" y="56"/>
                    <a:pt x="0" y="65"/>
                  </a:cubicBezTo>
                  <a:lnTo>
                    <a:pt x="65" y="65"/>
                  </a:lnTo>
                  <a:cubicBezTo>
                    <a:pt x="84" y="65"/>
                    <a:pt x="93" y="65"/>
                    <a:pt x="121" y="56"/>
                  </a:cubicBezTo>
                  <a:cubicBezTo>
                    <a:pt x="149" y="56"/>
                    <a:pt x="168" y="47"/>
                    <a:pt x="177" y="37"/>
                  </a:cubicBezTo>
                  <a:cubicBezTo>
                    <a:pt x="195" y="19"/>
                    <a:pt x="214" y="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1"/>
            <p:cNvSpPr/>
            <p:nvPr/>
          </p:nvSpPr>
          <p:spPr>
            <a:xfrm>
              <a:off x="3797450" y="2025250"/>
              <a:ext cx="3500" cy="2600"/>
            </a:xfrm>
            <a:custGeom>
              <a:rect b="b" l="l" r="r" t="t"/>
              <a:pathLst>
                <a:path extrusionOk="0" h="104" w="140">
                  <a:moveTo>
                    <a:pt x="140" y="1"/>
                  </a:moveTo>
                  <a:cubicBezTo>
                    <a:pt x="103" y="10"/>
                    <a:pt x="93" y="20"/>
                    <a:pt x="56" y="57"/>
                  </a:cubicBezTo>
                  <a:cubicBezTo>
                    <a:pt x="28" y="66"/>
                    <a:pt x="19" y="75"/>
                    <a:pt x="0" y="103"/>
                  </a:cubicBezTo>
                  <a:cubicBezTo>
                    <a:pt x="28" y="94"/>
                    <a:pt x="56" y="75"/>
                    <a:pt x="75" y="66"/>
                  </a:cubicBezTo>
                  <a:lnTo>
                    <a:pt x="112" y="29"/>
                  </a:lnTo>
                  <a:cubicBezTo>
                    <a:pt x="130" y="20"/>
                    <a:pt x="140"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1"/>
            <p:cNvSpPr/>
            <p:nvPr/>
          </p:nvSpPr>
          <p:spPr>
            <a:xfrm>
              <a:off x="3769350" y="2033850"/>
              <a:ext cx="5825" cy="1375"/>
            </a:xfrm>
            <a:custGeom>
              <a:rect b="b" l="l" r="r" t="t"/>
              <a:pathLst>
                <a:path extrusionOk="0" h="55" w="233">
                  <a:moveTo>
                    <a:pt x="0" y="1"/>
                  </a:moveTo>
                  <a:cubicBezTo>
                    <a:pt x="9" y="10"/>
                    <a:pt x="28" y="29"/>
                    <a:pt x="56" y="29"/>
                  </a:cubicBezTo>
                  <a:cubicBezTo>
                    <a:pt x="74" y="38"/>
                    <a:pt x="93" y="47"/>
                    <a:pt x="112" y="47"/>
                  </a:cubicBezTo>
                  <a:cubicBezTo>
                    <a:pt x="130" y="52"/>
                    <a:pt x="151" y="54"/>
                    <a:pt x="172" y="54"/>
                  </a:cubicBezTo>
                  <a:cubicBezTo>
                    <a:pt x="193" y="54"/>
                    <a:pt x="214" y="52"/>
                    <a:pt x="232" y="47"/>
                  </a:cubicBezTo>
                  <a:cubicBezTo>
                    <a:pt x="186" y="38"/>
                    <a:pt x="149" y="38"/>
                    <a:pt x="112" y="29"/>
                  </a:cubicBezTo>
                  <a:cubicBezTo>
                    <a:pt x="7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1"/>
            <p:cNvSpPr/>
            <p:nvPr/>
          </p:nvSpPr>
          <p:spPr>
            <a:xfrm>
              <a:off x="3771675" y="2032925"/>
              <a:ext cx="4650" cy="1200"/>
            </a:xfrm>
            <a:custGeom>
              <a:rect b="b" l="l" r="r" t="t"/>
              <a:pathLst>
                <a:path extrusionOk="0" h="48" w="186">
                  <a:moveTo>
                    <a:pt x="0" y="1"/>
                  </a:moveTo>
                  <a:cubicBezTo>
                    <a:pt x="9" y="19"/>
                    <a:pt x="19" y="28"/>
                    <a:pt x="46" y="38"/>
                  </a:cubicBezTo>
                  <a:cubicBezTo>
                    <a:pt x="56" y="47"/>
                    <a:pt x="74" y="47"/>
                    <a:pt x="93" y="47"/>
                  </a:cubicBezTo>
                  <a:cubicBezTo>
                    <a:pt x="121" y="47"/>
                    <a:pt x="158" y="38"/>
                    <a:pt x="186" y="28"/>
                  </a:cubicBezTo>
                  <a:cubicBezTo>
                    <a:pt x="167" y="19"/>
                    <a:pt x="149" y="19"/>
                    <a:pt x="139" y="19"/>
                  </a:cubicBezTo>
                  <a:lnTo>
                    <a:pt x="93" y="19"/>
                  </a:ln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1"/>
            <p:cNvSpPr/>
            <p:nvPr/>
          </p:nvSpPr>
          <p:spPr>
            <a:xfrm>
              <a:off x="3773525" y="2029900"/>
              <a:ext cx="4425" cy="1650"/>
            </a:xfrm>
            <a:custGeom>
              <a:rect b="b" l="l" r="r" t="t"/>
              <a:pathLst>
                <a:path extrusionOk="0" h="66" w="177">
                  <a:moveTo>
                    <a:pt x="177" y="1"/>
                  </a:moveTo>
                  <a:cubicBezTo>
                    <a:pt x="140" y="1"/>
                    <a:pt x="112" y="10"/>
                    <a:pt x="84" y="19"/>
                  </a:cubicBezTo>
                  <a:cubicBezTo>
                    <a:pt x="47" y="29"/>
                    <a:pt x="28" y="47"/>
                    <a:pt x="0" y="66"/>
                  </a:cubicBezTo>
                  <a:cubicBezTo>
                    <a:pt x="38" y="66"/>
                    <a:pt x="65" y="57"/>
                    <a:pt x="112" y="57"/>
                  </a:cubicBezTo>
                  <a:cubicBezTo>
                    <a:pt x="121" y="47"/>
                    <a:pt x="130" y="47"/>
                    <a:pt x="140" y="29"/>
                  </a:cubicBezTo>
                  <a:lnTo>
                    <a:pt x="17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1"/>
            <p:cNvSpPr/>
            <p:nvPr/>
          </p:nvSpPr>
          <p:spPr>
            <a:xfrm>
              <a:off x="3776075" y="2031775"/>
              <a:ext cx="4200" cy="700"/>
            </a:xfrm>
            <a:custGeom>
              <a:rect b="b" l="l" r="r" t="t"/>
              <a:pathLst>
                <a:path extrusionOk="0" h="28" w="168">
                  <a:moveTo>
                    <a:pt x="84" y="0"/>
                  </a:moveTo>
                  <a:cubicBezTo>
                    <a:pt x="56" y="0"/>
                    <a:pt x="28" y="19"/>
                    <a:pt x="1" y="28"/>
                  </a:cubicBezTo>
                  <a:lnTo>
                    <a:pt x="84" y="28"/>
                  </a:lnTo>
                  <a:cubicBezTo>
                    <a:pt x="121" y="28"/>
                    <a:pt x="149"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1"/>
            <p:cNvSpPr/>
            <p:nvPr/>
          </p:nvSpPr>
          <p:spPr>
            <a:xfrm>
              <a:off x="3777000" y="2033975"/>
              <a:ext cx="5375" cy="1000"/>
            </a:xfrm>
            <a:custGeom>
              <a:rect b="b" l="l" r="r" t="t"/>
              <a:pathLst>
                <a:path extrusionOk="0" h="40" w="215">
                  <a:moveTo>
                    <a:pt x="178" y="1"/>
                  </a:moveTo>
                  <a:cubicBezTo>
                    <a:pt x="153" y="1"/>
                    <a:pt x="131" y="5"/>
                    <a:pt x="112" y="5"/>
                  </a:cubicBezTo>
                  <a:cubicBezTo>
                    <a:pt x="75" y="5"/>
                    <a:pt x="38" y="24"/>
                    <a:pt x="1" y="33"/>
                  </a:cubicBezTo>
                  <a:cubicBezTo>
                    <a:pt x="19" y="38"/>
                    <a:pt x="38" y="40"/>
                    <a:pt x="56" y="40"/>
                  </a:cubicBezTo>
                  <a:cubicBezTo>
                    <a:pt x="75" y="40"/>
                    <a:pt x="94" y="38"/>
                    <a:pt x="112" y="33"/>
                  </a:cubicBezTo>
                  <a:cubicBezTo>
                    <a:pt x="140" y="33"/>
                    <a:pt x="177" y="24"/>
                    <a:pt x="214" y="5"/>
                  </a:cubicBezTo>
                  <a:cubicBezTo>
                    <a:pt x="202" y="2"/>
                    <a:pt x="190" y="1"/>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1"/>
            <p:cNvSpPr/>
            <p:nvPr/>
          </p:nvSpPr>
          <p:spPr>
            <a:xfrm>
              <a:off x="3775375" y="1998775"/>
              <a:ext cx="5150" cy="3750"/>
            </a:xfrm>
            <a:custGeom>
              <a:rect b="b" l="l" r="r" t="t"/>
              <a:pathLst>
                <a:path extrusionOk="0" h="150" w="206">
                  <a:moveTo>
                    <a:pt x="205" y="1"/>
                  </a:moveTo>
                  <a:cubicBezTo>
                    <a:pt x="186" y="1"/>
                    <a:pt x="159" y="1"/>
                    <a:pt x="140" y="10"/>
                  </a:cubicBezTo>
                  <a:cubicBezTo>
                    <a:pt x="112" y="19"/>
                    <a:pt x="103" y="38"/>
                    <a:pt x="75" y="47"/>
                  </a:cubicBezTo>
                  <a:cubicBezTo>
                    <a:pt x="47" y="66"/>
                    <a:pt x="10" y="103"/>
                    <a:pt x="1" y="149"/>
                  </a:cubicBezTo>
                  <a:lnTo>
                    <a:pt x="47" y="103"/>
                  </a:lnTo>
                  <a:cubicBezTo>
                    <a:pt x="56" y="94"/>
                    <a:pt x="66" y="84"/>
                    <a:pt x="94" y="66"/>
                  </a:cubicBezTo>
                  <a:cubicBezTo>
                    <a:pt x="140" y="47"/>
                    <a:pt x="177" y="1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1"/>
            <p:cNvSpPr/>
            <p:nvPr/>
          </p:nvSpPr>
          <p:spPr>
            <a:xfrm>
              <a:off x="3775375" y="2000875"/>
              <a:ext cx="3750" cy="3975"/>
            </a:xfrm>
            <a:custGeom>
              <a:rect b="b" l="l" r="r" t="t"/>
              <a:pathLst>
                <a:path extrusionOk="0" h="159" w="150">
                  <a:moveTo>
                    <a:pt x="149" y="0"/>
                  </a:moveTo>
                  <a:cubicBezTo>
                    <a:pt x="131" y="10"/>
                    <a:pt x="103" y="10"/>
                    <a:pt x="103" y="19"/>
                  </a:cubicBezTo>
                  <a:cubicBezTo>
                    <a:pt x="94" y="28"/>
                    <a:pt x="66" y="47"/>
                    <a:pt x="56" y="56"/>
                  </a:cubicBezTo>
                  <a:cubicBezTo>
                    <a:pt x="29" y="84"/>
                    <a:pt x="10" y="121"/>
                    <a:pt x="1" y="158"/>
                  </a:cubicBezTo>
                  <a:lnTo>
                    <a:pt x="29" y="112"/>
                  </a:lnTo>
                  <a:lnTo>
                    <a:pt x="66" y="75"/>
                  </a:lnTo>
                  <a:cubicBezTo>
                    <a:pt x="94" y="56"/>
                    <a:pt x="121"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1"/>
            <p:cNvSpPr/>
            <p:nvPr/>
          </p:nvSpPr>
          <p:spPr>
            <a:xfrm>
              <a:off x="3774225" y="2003900"/>
              <a:ext cx="3500" cy="4900"/>
            </a:xfrm>
            <a:custGeom>
              <a:rect b="b" l="l" r="r" t="t"/>
              <a:pathLst>
                <a:path extrusionOk="0" h="196" w="140">
                  <a:moveTo>
                    <a:pt x="140" y="0"/>
                  </a:moveTo>
                  <a:cubicBezTo>
                    <a:pt x="102" y="28"/>
                    <a:pt x="75" y="65"/>
                    <a:pt x="56" y="93"/>
                  </a:cubicBezTo>
                  <a:cubicBezTo>
                    <a:pt x="47" y="102"/>
                    <a:pt x="37" y="121"/>
                    <a:pt x="19" y="140"/>
                  </a:cubicBezTo>
                  <a:cubicBezTo>
                    <a:pt x="10" y="149"/>
                    <a:pt x="0" y="177"/>
                    <a:pt x="0" y="195"/>
                  </a:cubicBezTo>
                  <a:lnTo>
                    <a:pt x="37" y="149"/>
                  </a:lnTo>
                  <a:cubicBezTo>
                    <a:pt x="47" y="140"/>
                    <a:pt x="56" y="121"/>
                    <a:pt x="65" y="112"/>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1"/>
            <p:cNvSpPr/>
            <p:nvPr/>
          </p:nvSpPr>
          <p:spPr>
            <a:xfrm>
              <a:off x="3770275" y="2006225"/>
              <a:ext cx="2800" cy="5825"/>
            </a:xfrm>
            <a:custGeom>
              <a:rect b="b" l="l" r="r" t="t"/>
              <a:pathLst>
                <a:path extrusionOk="0" h="233" w="112">
                  <a:moveTo>
                    <a:pt x="112" y="0"/>
                  </a:moveTo>
                  <a:cubicBezTo>
                    <a:pt x="84" y="37"/>
                    <a:pt x="65" y="74"/>
                    <a:pt x="37" y="121"/>
                  </a:cubicBezTo>
                  <a:cubicBezTo>
                    <a:pt x="28" y="139"/>
                    <a:pt x="28" y="158"/>
                    <a:pt x="19" y="177"/>
                  </a:cubicBezTo>
                  <a:cubicBezTo>
                    <a:pt x="0" y="186"/>
                    <a:pt x="0" y="214"/>
                    <a:pt x="0" y="232"/>
                  </a:cubicBezTo>
                  <a:lnTo>
                    <a:pt x="37" y="177"/>
                  </a:lnTo>
                  <a:cubicBezTo>
                    <a:pt x="37" y="158"/>
                    <a:pt x="56" y="139"/>
                    <a:pt x="65" y="121"/>
                  </a:cubicBezTo>
                  <a:cubicBezTo>
                    <a:pt x="84" y="84"/>
                    <a:pt x="102" y="4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1"/>
            <p:cNvSpPr/>
            <p:nvPr/>
          </p:nvSpPr>
          <p:spPr>
            <a:xfrm>
              <a:off x="3769350" y="2011550"/>
              <a:ext cx="3500" cy="5600"/>
            </a:xfrm>
            <a:custGeom>
              <a:rect b="b" l="l" r="r" t="t"/>
              <a:pathLst>
                <a:path extrusionOk="0" h="224" w="140">
                  <a:moveTo>
                    <a:pt x="139" y="1"/>
                  </a:moveTo>
                  <a:lnTo>
                    <a:pt x="139" y="1"/>
                  </a:lnTo>
                  <a:cubicBezTo>
                    <a:pt x="102" y="19"/>
                    <a:pt x="65" y="57"/>
                    <a:pt x="47" y="94"/>
                  </a:cubicBezTo>
                  <a:cubicBezTo>
                    <a:pt x="28" y="112"/>
                    <a:pt x="19" y="131"/>
                    <a:pt x="9" y="149"/>
                  </a:cubicBezTo>
                  <a:cubicBezTo>
                    <a:pt x="0" y="177"/>
                    <a:pt x="0" y="196"/>
                    <a:pt x="0" y="224"/>
                  </a:cubicBezTo>
                  <a:cubicBezTo>
                    <a:pt x="9" y="196"/>
                    <a:pt x="19" y="187"/>
                    <a:pt x="28" y="159"/>
                  </a:cubicBezTo>
                  <a:lnTo>
                    <a:pt x="65" y="112"/>
                  </a:lnTo>
                  <a:cubicBezTo>
                    <a:pt x="93" y="84"/>
                    <a:pt x="112"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1"/>
            <p:cNvSpPr/>
            <p:nvPr/>
          </p:nvSpPr>
          <p:spPr>
            <a:xfrm>
              <a:off x="3785825" y="2012025"/>
              <a:ext cx="1900" cy="1875"/>
            </a:xfrm>
            <a:custGeom>
              <a:rect b="b" l="l" r="r" t="t"/>
              <a:pathLst>
                <a:path extrusionOk="0" h="75" w="76">
                  <a:moveTo>
                    <a:pt x="75" y="0"/>
                  </a:moveTo>
                  <a:lnTo>
                    <a:pt x="75" y="0"/>
                  </a:lnTo>
                  <a:cubicBezTo>
                    <a:pt x="57" y="19"/>
                    <a:pt x="47" y="28"/>
                    <a:pt x="29" y="28"/>
                  </a:cubicBezTo>
                  <a:cubicBezTo>
                    <a:pt x="19" y="38"/>
                    <a:pt x="10" y="47"/>
                    <a:pt x="1" y="75"/>
                  </a:cubicBezTo>
                  <a:cubicBezTo>
                    <a:pt x="10" y="75"/>
                    <a:pt x="38" y="65"/>
                    <a:pt x="47" y="47"/>
                  </a:cubicBezTo>
                  <a:cubicBezTo>
                    <a:pt x="57" y="38"/>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1"/>
            <p:cNvSpPr/>
            <p:nvPr/>
          </p:nvSpPr>
          <p:spPr>
            <a:xfrm>
              <a:off x="3788150" y="2011550"/>
              <a:ext cx="2125" cy="2125"/>
            </a:xfrm>
            <a:custGeom>
              <a:rect b="b" l="l" r="r" t="t"/>
              <a:pathLst>
                <a:path extrusionOk="0" h="85" w="85">
                  <a:moveTo>
                    <a:pt x="84" y="1"/>
                  </a:moveTo>
                  <a:cubicBezTo>
                    <a:pt x="56" y="1"/>
                    <a:pt x="47" y="10"/>
                    <a:pt x="38" y="38"/>
                  </a:cubicBezTo>
                  <a:cubicBezTo>
                    <a:pt x="10" y="47"/>
                    <a:pt x="1" y="57"/>
                    <a:pt x="1" y="84"/>
                  </a:cubicBezTo>
                  <a:cubicBezTo>
                    <a:pt x="19" y="66"/>
                    <a:pt x="38" y="57"/>
                    <a:pt x="47" y="47"/>
                  </a:cubicBezTo>
                  <a:cubicBezTo>
                    <a:pt x="66"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1"/>
            <p:cNvSpPr/>
            <p:nvPr/>
          </p:nvSpPr>
          <p:spPr>
            <a:xfrm>
              <a:off x="3767250" y="2019450"/>
              <a:ext cx="1425" cy="3750"/>
            </a:xfrm>
            <a:custGeom>
              <a:rect b="b" l="l" r="r" t="t"/>
              <a:pathLst>
                <a:path extrusionOk="0" h="150" w="57">
                  <a:moveTo>
                    <a:pt x="56" y="1"/>
                  </a:moveTo>
                  <a:lnTo>
                    <a:pt x="56" y="1"/>
                  </a:lnTo>
                  <a:cubicBezTo>
                    <a:pt x="38" y="10"/>
                    <a:pt x="19" y="47"/>
                    <a:pt x="10" y="56"/>
                  </a:cubicBezTo>
                  <a:cubicBezTo>
                    <a:pt x="10" y="75"/>
                    <a:pt x="0" y="94"/>
                    <a:pt x="0" y="103"/>
                  </a:cubicBezTo>
                  <a:lnTo>
                    <a:pt x="0" y="149"/>
                  </a:lnTo>
                  <a:lnTo>
                    <a:pt x="38" y="75"/>
                  </a:lnTo>
                  <a:cubicBezTo>
                    <a:pt x="47" y="56"/>
                    <a:pt x="56"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1"/>
            <p:cNvSpPr/>
            <p:nvPr/>
          </p:nvSpPr>
          <p:spPr>
            <a:xfrm>
              <a:off x="3579100" y="2059325"/>
              <a:ext cx="41850" cy="39475"/>
            </a:xfrm>
            <a:custGeom>
              <a:rect b="b" l="l" r="r" t="t"/>
              <a:pathLst>
                <a:path extrusionOk="0" h="1579" w="1674">
                  <a:moveTo>
                    <a:pt x="675" y="0"/>
                  </a:moveTo>
                  <a:cubicBezTo>
                    <a:pt x="551" y="0"/>
                    <a:pt x="435" y="117"/>
                    <a:pt x="373" y="227"/>
                  </a:cubicBezTo>
                  <a:cubicBezTo>
                    <a:pt x="159" y="552"/>
                    <a:pt x="38" y="933"/>
                    <a:pt x="10" y="1314"/>
                  </a:cubicBezTo>
                  <a:cubicBezTo>
                    <a:pt x="1" y="1444"/>
                    <a:pt x="159" y="1500"/>
                    <a:pt x="252" y="1546"/>
                  </a:cubicBezTo>
                  <a:cubicBezTo>
                    <a:pt x="374" y="1567"/>
                    <a:pt x="497" y="1579"/>
                    <a:pt x="619" y="1579"/>
                  </a:cubicBezTo>
                  <a:cubicBezTo>
                    <a:pt x="870" y="1579"/>
                    <a:pt x="1117" y="1531"/>
                    <a:pt x="1348" y="1425"/>
                  </a:cubicBezTo>
                  <a:cubicBezTo>
                    <a:pt x="1450" y="1360"/>
                    <a:pt x="1552" y="1304"/>
                    <a:pt x="1608" y="1202"/>
                  </a:cubicBezTo>
                  <a:cubicBezTo>
                    <a:pt x="1673" y="1100"/>
                    <a:pt x="1673" y="961"/>
                    <a:pt x="1590" y="877"/>
                  </a:cubicBezTo>
                  <a:cubicBezTo>
                    <a:pt x="1535" y="828"/>
                    <a:pt x="1464" y="811"/>
                    <a:pt x="1389" y="811"/>
                  </a:cubicBezTo>
                  <a:cubicBezTo>
                    <a:pt x="1336" y="811"/>
                    <a:pt x="1281" y="819"/>
                    <a:pt x="1227" y="831"/>
                  </a:cubicBezTo>
                  <a:cubicBezTo>
                    <a:pt x="1302" y="756"/>
                    <a:pt x="1367" y="691"/>
                    <a:pt x="1404" y="598"/>
                  </a:cubicBezTo>
                  <a:cubicBezTo>
                    <a:pt x="1441" y="505"/>
                    <a:pt x="1432" y="385"/>
                    <a:pt x="1348" y="329"/>
                  </a:cubicBezTo>
                  <a:cubicBezTo>
                    <a:pt x="1310" y="306"/>
                    <a:pt x="1268" y="296"/>
                    <a:pt x="1226" y="296"/>
                  </a:cubicBezTo>
                  <a:cubicBezTo>
                    <a:pt x="1165" y="296"/>
                    <a:pt x="1104" y="318"/>
                    <a:pt x="1060" y="357"/>
                  </a:cubicBezTo>
                  <a:cubicBezTo>
                    <a:pt x="967" y="413"/>
                    <a:pt x="893" y="478"/>
                    <a:pt x="800" y="524"/>
                  </a:cubicBezTo>
                  <a:cubicBezTo>
                    <a:pt x="846" y="431"/>
                    <a:pt x="884" y="338"/>
                    <a:pt x="884" y="245"/>
                  </a:cubicBezTo>
                  <a:cubicBezTo>
                    <a:pt x="884" y="152"/>
                    <a:pt x="837" y="50"/>
                    <a:pt x="744" y="13"/>
                  </a:cubicBezTo>
                  <a:cubicBezTo>
                    <a:pt x="721" y="4"/>
                    <a:pt x="698" y="0"/>
                    <a:pt x="6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1"/>
            <p:cNvSpPr/>
            <p:nvPr/>
          </p:nvSpPr>
          <p:spPr>
            <a:xfrm>
              <a:off x="3579350" y="2058150"/>
              <a:ext cx="41825" cy="39425"/>
            </a:xfrm>
            <a:custGeom>
              <a:rect b="b" l="l" r="r" t="t"/>
              <a:pathLst>
                <a:path extrusionOk="0" h="1577" w="1673">
                  <a:moveTo>
                    <a:pt x="121" y="803"/>
                  </a:moveTo>
                  <a:cubicBezTo>
                    <a:pt x="56" y="980"/>
                    <a:pt x="28" y="1166"/>
                    <a:pt x="9" y="1351"/>
                  </a:cubicBezTo>
                  <a:cubicBezTo>
                    <a:pt x="28" y="1166"/>
                    <a:pt x="56" y="989"/>
                    <a:pt x="121" y="803"/>
                  </a:cubicBezTo>
                  <a:close/>
                  <a:moveTo>
                    <a:pt x="0" y="1334"/>
                  </a:moveTo>
                  <a:cubicBezTo>
                    <a:pt x="0" y="1361"/>
                    <a:pt x="0" y="1389"/>
                    <a:pt x="9" y="1407"/>
                  </a:cubicBezTo>
                  <a:cubicBezTo>
                    <a:pt x="0" y="1389"/>
                    <a:pt x="0" y="1352"/>
                    <a:pt x="0" y="1334"/>
                  </a:cubicBezTo>
                  <a:close/>
                  <a:moveTo>
                    <a:pt x="9" y="1407"/>
                  </a:moveTo>
                  <a:cubicBezTo>
                    <a:pt x="19" y="1435"/>
                    <a:pt x="37" y="1454"/>
                    <a:pt x="56" y="1472"/>
                  </a:cubicBezTo>
                  <a:cubicBezTo>
                    <a:pt x="47" y="1454"/>
                    <a:pt x="19" y="1435"/>
                    <a:pt x="9" y="1407"/>
                  </a:cubicBezTo>
                  <a:close/>
                  <a:moveTo>
                    <a:pt x="676" y="1"/>
                  </a:moveTo>
                  <a:cubicBezTo>
                    <a:pt x="664" y="1"/>
                    <a:pt x="653" y="2"/>
                    <a:pt x="641" y="4"/>
                  </a:cubicBezTo>
                  <a:cubicBezTo>
                    <a:pt x="595" y="14"/>
                    <a:pt x="548" y="41"/>
                    <a:pt x="511" y="79"/>
                  </a:cubicBezTo>
                  <a:cubicBezTo>
                    <a:pt x="446" y="134"/>
                    <a:pt x="381" y="218"/>
                    <a:pt x="335" y="292"/>
                  </a:cubicBezTo>
                  <a:cubicBezTo>
                    <a:pt x="242" y="460"/>
                    <a:pt x="177" y="617"/>
                    <a:pt x="121" y="803"/>
                  </a:cubicBezTo>
                  <a:cubicBezTo>
                    <a:pt x="177" y="636"/>
                    <a:pt x="242" y="460"/>
                    <a:pt x="353" y="311"/>
                  </a:cubicBezTo>
                  <a:cubicBezTo>
                    <a:pt x="400" y="227"/>
                    <a:pt x="455" y="153"/>
                    <a:pt x="520" y="97"/>
                  </a:cubicBezTo>
                  <a:cubicBezTo>
                    <a:pt x="558" y="79"/>
                    <a:pt x="604" y="51"/>
                    <a:pt x="641" y="41"/>
                  </a:cubicBezTo>
                  <a:cubicBezTo>
                    <a:pt x="654" y="39"/>
                    <a:pt x="665" y="38"/>
                    <a:pt x="677" y="38"/>
                  </a:cubicBezTo>
                  <a:cubicBezTo>
                    <a:pt x="707" y="38"/>
                    <a:pt x="732" y="46"/>
                    <a:pt x="753" y="60"/>
                  </a:cubicBezTo>
                  <a:cubicBezTo>
                    <a:pt x="790" y="88"/>
                    <a:pt x="818" y="125"/>
                    <a:pt x="836" y="153"/>
                  </a:cubicBezTo>
                  <a:cubicBezTo>
                    <a:pt x="846" y="190"/>
                    <a:pt x="864" y="237"/>
                    <a:pt x="864" y="283"/>
                  </a:cubicBezTo>
                  <a:cubicBezTo>
                    <a:pt x="864" y="376"/>
                    <a:pt x="818" y="460"/>
                    <a:pt x="781" y="543"/>
                  </a:cubicBezTo>
                  <a:lnTo>
                    <a:pt x="753" y="599"/>
                  </a:lnTo>
                  <a:lnTo>
                    <a:pt x="818" y="571"/>
                  </a:lnTo>
                  <a:cubicBezTo>
                    <a:pt x="911" y="525"/>
                    <a:pt x="985" y="460"/>
                    <a:pt x="1059" y="413"/>
                  </a:cubicBezTo>
                  <a:cubicBezTo>
                    <a:pt x="1096" y="385"/>
                    <a:pt x="1143" y="367"/>
                    <a:pt x="1189" y="367"/>
                  </a:cubicBezTo>
                  <a:cubicBezTo>
                    <a:pt x="1203" y="364"/>
                    <a:pt x="1217" y="363"/>
                    <a:pt x="1230" y="363"/>
                  </a:cubicBezTo>
                  <a:cubicBezTo>
                    <a:pt x="1261" y="363"/>
                    <a:pt x="1290" y="369"/>
                    <a:pt x="1310" y="376"/>
                  </a:cubicBezTo>
                  <a:cubicBezTo>
                    <a:pt x="1347" y="404"/>
                    <a:pt x="1366" y="432"/>
                    <a:pt x="1385" y="478"/>
                  </a:cubicBezTo>
                  <a:cubicBezTo>
                    <a:pt x="1394" y="525"/>
                    <a:pt x="1394" y="571"/>
                    <a:pt x="1366" y="608"/>
                  </a:cubicBezTo>
                  <a:cubicBezTo>
                    <a:pt x="1338" y="692"/>
                    <a:pt x="1264" y="757"/>
                    <a:pt x="1199" y="831"/>
                  </a:cubicBezTo>
                  <a:lnTo>
                    <a:pt x="1124" y="887"/>
                  </a:lnTo>
                  <a:lnTo>
                    <a:pt x="1217" y="878"/>
                  </a:lnTo>
                  <a:cubicBezTo>
                    <a:pt x="1264" y="868"/>
                    <a:pt x="1329" y="850"/>
                    <a:pt x="1366" y="850"/>
                  </a:cubicBezTo>
                  <a:cubicBezTo>
                    <a:pt x="1422" y="850"/>
                    <a:pt x="1477" y="850"/>
                    <a:pt x="1515" y="878"/>
                  </a:cubicBezTo>
                  <a:cubicBezTo>
                    <a:pt x="1561" y="896"/>
                    <a:pt x="1589" y="933"/>
                    <a:pt x="1598" y="980"/>
                  </a:cubicBezTo>
                  <a:cubicBezTo>
                    <a:pt x="1617" y="1026"/>
                    <a:pt x="1626" y="1073"/>
                    <a:pt x="1617" y="1119"/>
                  </a:cubicBezTo>
                  <a:cubicBezTo>
                    <a:pt x="1598" y="1166"/>
                    <a:pt x="1580" y="1212"/>
                    <a:pt x="1542" y="1249"/>
                  </a:cubicBezTo>
                  <a:cubicBezTo>
                    <a:pt x="1515" y="1286"/>
                    <a:pt x="1477" y="1314"/>
                    <a:pt x="1431" y="1351"/>
                  </a:cubicBezTo>
                  <a:cubicBezTo>
                    <a:pt x="1385" y="1379"/>
                    <a:pt x="1338" y="1407"/>
                    <a:pt x="1292" y="1426"/>
                  </a:cubicBezTo>
                  <a:cubicBezTo>
                    <a:pt x="1245" y="1444"/>
                    <a:pt x="1199" y="1472"/>
                    <a:pt x="1134" y="1482"/>
                  </a:cubicBezTo>
                  <a:cubicBezTo>
                    <a:pt x="963" y="1538"/>
                    <a:pt x="778" y="1567"/>
                    <a:pt x="591" y="1567"/>
                  </a:cubicBezTo>
                  <a:cubicBezTo>
                    <a:pt x="565" y="1567"/>
                    <a:pt x="538" y="1566"/>
                    <a:pt x="511" y="1565"/>
                  </a:cubicBezTo>
                  <a:cubicBezTo>
                    <a:pt x="409" y="1565"/>
                    <a:pt x="297" y="1547"/>
                    <a:pt x="195" y="1528"/>
                  </a:cubicBezTo>
                  <a:cubicBezTo>
                    <a:pt x="149" y="1519"/>
                    <a:pt x="93" y="1491"/>
                    <a:pt x="56" y="1472"/>
                  </a:cubicBezTo>
                  <a:lnTo>
                    <a:pt x="56" y="1472"/>
                  </a:lnTo>
                  <a:cubicBezTo>
                    <a:pt x="102" y="1500"/>
                    <a:pt x="149" y="1519"/>
                    <a:pt x="195" y="1537"/>
                  </a:cubicBezTo>
                  <a:cubicBezTo>
                    <a:pt x="297" y="1565"/>
                    <a:pt x="409" y="1574"/>
                    <a:pt x="511" y="1574"/>
                  </a:cubicBezTo>
                  <a:cubicBezTo>
                    <a:pt x="544" y="1576"/>
                    <a:pt x="576" y="1577"/>
                    <a:pt x="609" y="1577"/>
                  </a:cubicBezTo>
                  <a:cubicBezTo>
                    <a:pt x="785" y="1577"/>
                    <a:pt x="969" y="1555"/>
                    <a:pt x="1134" y="1500"/>
                  </a:cubicBezTo>
                  <a:cubicBezTo>
                    <a:pt x="1189" y="1491"/>
                    <a:pt x="1245" y="1472"/>
                    <a:pt x="1292" y="1444"/>
                  </a:cubicBezTo>
                  <a:lnTo>
                    <a:pt x="1431" y="1379"/>
                  </a:lnTo>
                  <a:cubicBezTo>
                    <a:pt x="1496" y="1379"/>
                    <a:pt x="1533" y="1342"/>
                    <a:pt x="1580" y="1296"/>
                  </a:cubicBezTo>
                  <a:cubicBezTo>
                    <a:pt x="1617" y="1249"/>
                    <a:pt x="1654" y="1203"/>
                    <a:pt x="1663" y="1147"/>
                  </a:cubicBezTo>
                  <a:cubicBezTo>
                    <a:pt x="1673" y="1082"/>
                    <a:pt x="1673" y="1026"/>
                    <a:pt x="1663" y="971"/>
                  </a:cubicBezTo>
                  <a:cubicBezTo>
                    <a:pt x="1635" y="915"/>
                    <a:pt x="1607" y="868"/>
                    <a:pt x="1542" y="840"/>
                  </a:cubicBezTo>
                  <a:cubicBezTo>
                    <a:pt x="1487" y="822"/>
                    <a:pt x="1431" y="803"/>
                    <a:pt x="1385" y="803"/>
                  </a:cubicBezTo>
                  <a:lnTo>
                    <a:pt x="1301" y="803"/>
                  </a:lnTo>
                  <a:lnTo>
                    <a:pt x="1347" y="757"/>
                  </a:lnTo>
                  <a:cubicBezTo>
                    <a:pt x="1385" y="729"/>
                    <a:pt x="1403" y="683"/>
                    <a:pt x="1431" y="617"/>
                  </a:cubicBezTo>
                  <a:cubicBezTo>
                    <a:pt x="1450" y="571"/>
                    <a:pt x="1450" y="515"/>
                    <a:pt x="1440" y="460"/>
                  </a:cubicBezTo>
                  <a:cubicBezTo>
                    <a:pt x="1431" y="404"/>
                    <a:pt x="1394" y="357"/>
                    <a:pt x="1347" y="320"/>
                  </a:cubicBezTo>
                  <a:cubicBezTo>
                    <a:pt x="1316" y="295"/>
                    <a:pt x="1281" y="287"/>
                    <a:pt x="1245" y="287"/>
                  </a:cubicBezTo>
                  <a:cubicBezTo>
                    <a:pt x="1227" y="287"/>
                    <a:pt x="1208" y="289"/>
                    <a:pt x="1189" y="292"/>
                  </a:cubicBezTo>
                  <a:cubicBezTo>
                    <a:pt x="1124" y="311"/>
                    <a:pt x="1078" y="329"/>
                    <a:pt x="1031" y="357"/>
                  </a:cubicBezTo>
                  <a:cubicBezTo>
                    <a:pt x="966" y="404"/>
                    <a:pt x="920" y="450"/>
                    <a:pt x="846" y="497"/>
                  </a:cubicBezTo>
                  <a:cubicBezTo>
                    <a:pt x="874" y="422"/>
                    <a:pt x="892" y="357"/>
                    <a:pt x="892" y="283"/>
                  </a:cubicBezTo>
                  <a:cubicBezTo>
                    <a:pt x="892" y="237"/>
                    <a:pt x="883" y="190"/>
                    <a:pt x="874" y="144"/>
                  </a:cubicBezTo>
                  <a:cubicBezTo>
                    <a:pt x="846" y="97"/>
                    <a:pt x="827" y="60"/>
                    <a:pt x="781" y="32"/>
                  </a:cubicBezTo>
                  <a:cubicBezTo>
                    <a:pt x="746" y="11"/>
                    <a:pt x="711" y="1"/>
                    <a:pt x="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1"/>
            <p:cNvSpPr/>
            <p:nvPr/>
          </p:nvSpPr>
          <p:spPr>
            <a:xfrm>
              <a:off x="3579575" y="2072175"/>
              <a:ext cx="19525" cy="22100"/>
            </a:xfrm>
            <a:custGeom>
              <a:rect b="b" l="l" r="r" t="t"/>
              <a:pathLst>
                <a:path extrusionOk="0" h="884" w="781">
                  <a:moveTo>
                    <a:pt x="781" y="1"/>
                  </a:moveTo>
                  <a:cubicBezTo>
                    <a:pt x="725" y="84"/>
                    <a:pt x="651" y="149"/>
                    <a:pt x="567" y="233"/>
                  </a:cubicBezTo>
                  <a:lnTo>
                    <a:pt x="381" y="456"/>
                  </a:lnTo>
                  <a:lnTo>
                    <a:pt x="196" y="679"/>
                  </a:lnTo>
                  <a:cubicBezTo>
                    <a:pt x="177" y="707"/>
                    <a:pt x="140" y="744"/>
                    <a:pt x="112" y="781"/>
                  </a:cubicBezTo>
                  <a:lnTo>
                    <a:pt x="0" y="883"/>
                  </a:lnTo>
                  <a:cubicBezTo>
                    <a:pt x="84" y="828"/>
                    <a:pt x="158" y="753"/>
                    <a:pt x="223" y="688"/>
                  </a:cubicBezTo>
                  <a:cubicBezTo>
                    <a:pt x="298" y="614"/>
                    <a:pt x="363" y="540"/>
                    <a:pt x="419" y="465"/>
                  </a:cubicBezTo>
                  <a:cubicBezTo>
                    <a:pt x="493" y="382"/>
                    <a:pt x="549" y="317"/>
                    <a:pt x="604" y="233"/>
                  </a:cubicBezTo>
                  <a:cubicBezTo>
                    <a:pt x="660" y="168"/>
                    <a:pt x="725" y="84"/>
                    <a:pt x="7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1"/>
            <p:cNvSpPr/>
            <p:nvPr/>
          </p:nvSpPr>
          <p:spPr>
            <a:xfrm>
              <a:off x="3580725" y="2080075"/>
              <a:ext cx="28600" cy="15600"/>
            </a:xfrm>
            <a:custGeom>
              <a:rect b="b" l="l" r="r" t="t"/>
              <a:pathLst>
                <a:path extrusionOk="0" h="624" w="1144">
                  <a:moveTo>
                    <a:pt x="1144" y="1"/>
                  </a:moveTo>
                  <a:lnTo>
                    <a:pt x="1144" y="1"/>
                  </a:lnTo>
                  <a:cubicBezTo>
                    <a:pt x="1051" y="38"/>
                    <a:pt x="949" y="94"/>
                    <a:pt x="865" y="140"/>
                  </a:cubicBezTo>
                  <a:cubicBezTo>
                    <a:pt x="772" y="186"/>
                    <a:pt x="661" y="242"/>
                    <a:pt x="568" y="289"/>
                  </a:cubicBezTo>
                  <a:cubicBezTo>
                    <a:pt x="465" y="344"/>
                    <a:pt x="373" y="391"/>
                    <a:pt x="280" y="447"/>
                  </a:cubicBezTo>
                  <a:cubicBezTo>
                    <a:pt x="193" y="507"/>
                    <a:pt x="98" y="552"/>
                    <a:pt x="18" y="610"/>
                  </a:cubicBezTo>
                  <a:lnTo>
                    <a:pt x="18" y="610"/>
                  </a:lnTo>
                  <a:cubicBezTo>
                    <a:pt x="59" y="581"/>
                    <a:pt x="100" y="565"/>
                    <a:pt x="140" y="549"/>
                  </a:cubicBezTo>
                  <a:cubicBezTo>
                    <a:pt x="187" y="512"/>
                    <a:pt x="233" y="484"/>
                    <a:pt x="280" y="465"/>
                  </a:cubicBezTo>
                  <a:lnTo>
                    <a:pt x="568" y="317"/>
                  </a:lnTo>
                  <a:lnTo>
                    <a:pt x="865" y="159"/>
                  </a:lnTo>
                  <a:cubicBezTo>
                    <a:pt x="958" y="103"/>
                    <a:pt x="1051" y="56"/>
                    <a:pt x="1144" y="1"/>
                  </a:cubicBezTo>
                  <a:close/>
                  <a:moveTo>
                    <a:pt x="18" y="610"/>
                  </a:moveTo>
                  <a:cubicBezTo>
                    <a:pt x="12" y="614"/>
                    <a:pt x="7" y="618"/>
                    <a:pt x="1" y="623"/>
                  </a:cubicBezTo>
                  <a:cubicBezTo>
                    <a:pt x="7" y="619"/>
                    <a:pt x="12" y="614"/>
                    <a:pt x="18" y="6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1"/>
            <p:cNvSpPr/>
            <p:nvPr/>
          </p:nvSpPr>
          <p:spPr>
            <a:xfrm>
              <a:off x="3587700" y="2081700"/>
              <a:ext cx="5600" cy="6525"/>
            </a:xfrm>
            <a:custGeom>
              <a:rect b="b" l="l" r="r" t="t"/>
              <a:pathLst>
                <a:path extrusionOk="0" h="261" w="224">
                  <a:moveTo>
                    <a:pt x="224" y="1"/>
                  </a:moveTo>
                  <a:lnTo>
                    <a:pt x="224" y="1"/>
                  </a:lnTo>
                  <a:cubicBezTo>
                    <a:pt x="186" y="38"/>
                    <a:pt x="140" y="75"/>
                    <a:pt x="112" y="121"/>
                  </a:cubicBezTo>
                  <a:cubicBezTo>
                    <a:pt x="84" y="140"/>
                    <a:pt x="66" y="168"/>
                    <a:pt x="47" y="186"/>
                  </a:cubicBezTo>
                  <a:cubicBezTo>
                    <a:pt x="38" y="214"/>
                    <a:pt x="19" y="233"/>
                    <a:pt x="1" y="261"/>
                  </a:cubicBezTo>
                  <a:cubicBezTo>
                    <a:pt x="29" y="233"/>
                    <a:pt x="47" y="224"/>
                    <a:pt x="75" y="205"/>
                  </a:cubicBezTo>
                  <a:cubicBezTo>
                    <a:pt x="94" y="186"/>
                    <a:pt x="103" y="168"/>
                    <a:pt x="131" y="140"/>
                  </a:cubicBezTo>
                  <a:cubicBezTo>
                    <a:pt x="168" y="9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1"/>
            <p:cNvSpPr/>
            <p:nvPr/>
          </p:nvSpPr>
          <p:spPr>
            <a:xfrm>
              <a:off x="3593050" y="2079375"/>
              <a:ext cx="2800" cy="4450"/>
            </a:xfrm>
            <a:custGeom>
              <a:rect b="b" l="l" r="r" t="t"/>
              <a:pathLst>
                <a:path extrusionOk="0" h="178" w="112">
                  <a:moveTo>
                    <a:pt x="112" y="1"/>
                  </a:moveTo>
                  <a:cubicBezTo>
                    <a:pt x="93" y="38"/>
                    <a:pt x="65" y="66"/>
                    <a:pt x="47" y="84"/>
                  </a:cubicBezTo>
                  <a:cubicBezTo>
                    <a:pt x="37" y="94"/>
                    <a:pt x="37" y="122"/>
                    <a:pt x="19" y="131"/>
                  </a:cubicBezTo>
                  <a:cubicBezTo>
                    <a:pt x="10" y="140"/>
                    <a:pt x="10" y="168"/>
                    <a:pt x="0" y="177"/>
                  </a:cubicBezTo>
                  <a:cubicBezTo>
                    <a:pt x="19" y="168"/>
                    <a:pt x="37" y="159"/>
                    <a:pt x="47" y="140"/>
                  </a:cubicBezTo>
                  <a:cubicBezTo>
                    <a:pt x="56" y="131"/>
                    <a:pt x="65" y="112"/>
                    <a:pt x="84" y="94"/>
                  </a:cubicBezTo>
                  <a:cubicBezTo>
                    <a:pt x="93" y="75"/>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1"/>
            <p:cNvSpPr/>
            <p:nvPr/>
          </p:nvSpPr>
          <p:spPr>
            <a:xfrm>
              <a:off x="3592125" y="2081250"/>
              <a:ext cx="5825" cy="5125"/>
            </a:xfrm>
            <a:custGeom>
              <a:rect b="b" l="l" r="r" t="t"/>
              <a:pathLst>
                <a:path extrusionOk="0" h="205" w="233">
                  <a:moveTo>
                    <a:pt x="232" y="0"/>
                  </a:moveTo>
                  <a:cubicBezTo>
                    <a:pt x="186" y="19"/>
                    <a:pt x="149" y="56"/>
                    <a:pt x="102" y="93"/>
                  </a:cubicBezTo>
                  <a:cubicBezTo>
                    <a:pt x="74" y="130"/>
                    <a:pt x="37" y="167"/>
                    <a:pt x="0" y="204"/>
                  </a:cubicBezTo>
                  <a:cubicBezTo>
                    <a:pt x="19" y="195"/>
                    <a:pt x="47" y="177"/>
                    <a:pt x="74" y="158"/>
                  </a:cubicBezTo>
                  <a:cubicBezTo>
                    <a:pt x="93" y="149"/>
                    <a:pt x="102" y="130"/>
                    <a:pt x="130" y="112"/>
                  </a:cubicBezTo>
                  <a:cubicBezTo>
                    <a:pt x="167" y="84"/>
                    <a:pt x="195" y="4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1"/>
            <p:cNvSpPr/>
            <p:nvPr/>
          </p:nvSpPr>
          <p:spPr>
            <a:xfrm>
              <a:off x="3586075" y="2088200"/>
              <a:ext cx="3975" cy="2825"/>
            </a:xfrm>
            <a:custGeom>
              <a:rect b="b" l="l" r="r" t="t"/>
              <a:pathLst>
                <a:path extrusionOk="0" h="113" w="159">
                  <a:moveTo>
                    <a:pt x="159" y="1"/>
                  </a:moveTo>
                  <a:lnTo>
                    <a:pt x="159" y="1"/>
                  </a:lnTo>
                  <a:cubicBezTo>
                    <a:pt x="131" y="10"/>
                    <a:pt x="94" y="19"/>
                    <a:pt x="66" y="47"/>
                  </a:cubicBezTo>
                  <a:lnTo>
                    <a:pt x="1" y="112"/>
                  </a:lnTo>
                  <a:cubicBezTo>
                    <a:pt x="38" y="103"/>
                    <a:pt x="66" y="94"/>
                    <a:pt x="94" y="66"/>
                  </a:cubicBezTo>
                  <a:lnTo>
                    <a:pt x="15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1"/>
            <p:cNvSpPr/>
            <p:nvPr/>
          </p:nvSpPr>
          <p:spPr>
            <a:xfrm>
              <a:off x="3607675" y="2072175"/>
              <a:ext cx="4450" cy="5825"/>
            </a:xfrm>
            <a:custGeom>
              <a:rect b="b" l="l" r="r" t="t"/>
              <a:pathLst>
                <a:path extrusionOk="0" h="233" w="178">
                  <a:moveTo>
                    <a:pt x="177" y="1"/>
                  </a:moveTo>
                  <a:cubicBezTo>
                    <a:pt x="149" y="38"/>
                    <a:pt x="112" y="75"/>
                    <a:pt x="103" y="122"/>
                  </a:cubicBezTo>
                  <a:cubicBezTo>
                    <a:pt x="75" y="140"/>
                    <a:pt x="66" y="149"/>
                    <a:pt x="56" y="177"/>
                  </a:cubicBezTo>
                  <a:cubicBezTo>
                    <a:pt x="29" y="196"/>
                    <a:pt x="19" y="214"/>
                    <a:pt x="1" y="233"/>
                  </a:cubicBezTo>
                  <a:cubicBezTo>
                    <a:pt x="29" y="224"/>
                    <a:pt x="56" y="214"/>
                    <a:pt x="66" y="187"/>
                  </a:cubicBezTo>
                  <a:cubicBezTo>
                    <a:pt x="75" y="168"/>
                    <a:pt x="103" y="149"/>
                    <a:pt x="112" y="131"/>
                  </a:cubicBezTo>
                  <a:cubicBezTo>
                    <a:pt x="131"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1"/>
            <p:cNvSpPr/>
            <p:nvPr/>
          </p:nvSpPr>
          <p:spPr>
            <a:xfrm>
              <a:off x="3605600" y="2075425"/>
              <a:ext cx="2800" cy="3750"/>
            </a:xfrm>
            <a:custGeom>
              <a:rect b="b" l="l" r="r" t="t"/>
              <a:pathLst>
                <a:path extrusionOk="0" h="150" w="112">
                  <a:moveTo>
                    <a:pt x="112" y="1"/>
                  </a:moveTo>
                  <a:cubicBezTo>
                    <a:pt x="74" y="19"/>
                    <a:pt x="65" y="47"/>
                    <a:pt x="56" y="66"/>
                  </a:cubicBezTo>
                  <a:cubicBezTo>
                    <a:pt x="28" y="94"/>
                    <a:pt x="19" y="131"/>
                    <a:pt x="0" y="149"/>
                  </a:cubicBezTo>
                  <a:cubicBezTo>
                    <a:pt x="19" y="149"/>
                    <a:pt x="28" y="140"/>
                    <a:pt x="46" y="131"/>
                  </a:cubicBezTo>
                  <a:lnTo>
                    <a:pt x="74" y="94"/>
                  </a:lnTo>
                  <a:cubicBezTo>
                    <a:pt x="93" y="84"/>
                    <a:pt x="93" y="57"/>
                    <a:pt x="102" y="47"/>
                  </a:cubicBezTo>
                  <a:cubicBezTo>
                    <a:pt x="10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1"/>
            <p:cNvSpPr/>
            <p:nvPr/>
          </p:nvSpPr>
          <p:spPr>
            <a:xfrm>
              <a:off x="3609525" y="2070550"/>
              <a:ext cx="1425" cy="2575"/>
            </a:xfrm>
            <a:custGeom>
              <a:rect b="b" l="l" r="r" t="t"/>
              <a:pathLst>
                <a:path extrusionOk="0" h="103" w="57">
                  <a:moveTo>
                    <a:pt x="57" y="1"/>
                  </a:moveTo>
                  <a:cubicBezTo>
                    <a:pt x="47" y="19"/>
                    <a:pt x="38" y="29"/>
                    <a:pt x="20" y="47"/>
                  </a:cubicBezTo>
                  <a:cubicBezTo>
                    <a:pt x="20" y="56"/>
                    <a:pt x="10" y="56"/>
                    <a:pt x="10" y="66"/>
                  </a:cubicBezTo>
                  <a:cubicBezTo>
                    <a:pt x="1" y="75"/>
                    <a:pt x="1" y="94"/>
                    <a:pt x="1" y="103"/>
                  </a:cubicBezTo>
                  <a:cubicBezTo>
                    <a:pt x="29" y="94"/>
                    <a:pt x="38" y="75"/>
                    <a:pt x="47" y="56"/>
                  </a:cubicBezTo>
                  <a:cubicBezTo>
                    <a:pt x="57" y="56"/>
                    <a:pt x="57" y="47"/>
                    <a:pt x="57" y="29"/>
                  </a:cubicBezTo>
                  <a:lnTo>
                    <a:pt x="5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1"/>
            <p:cNvSpPr/>
            <p:nvPr/>
          </p:nvSpPr>
          <p:spPr>
            <a:xfrm>
              <a:off x="3615100" y="2084725"/>
              <a:ext cx="3525" cy="5825"/>
            </a:xfrm>
            <a:custGeom>
              <a:rect b="b" l="l" r="r" t="t"/>
              <a:pathLst>
                <a:path extrusionOk="0" h="233" w="141">
                  <a:moveTo>
                    <a:pt x="112" y="0"/>
                  </a:moveTo>
                  <a:cubicBezTo>
                    <a:pt x="112" y="47"/>
                    <a:pt x="103" y="84"/>
                    <a:pt x="94" y="140"/>
                  </a:cubicBezTo>
                  <a:lnTo>
                    <a:pt x="47" y="186"/>
                  </a:lnTo>
                  <a:lnTo>
                    <a:pt x="20" y="205"/>
                  </a:lnTo>
                  <a:lnTo>
                    <a:pt x="1" y="233"/>
                  </a:lnTo>
                  <a:cubicBezTo>
                    <a:pt x="10" y="233"/>
                    <a:pt x="20" y="223"/>
                    <a:pt x="29" y="223"/>
                  </a:cubicBezTo>
                  <a:cubicBezTo>
                    <a:pt x="47" y="205"/>
                    <a:pt x="57" y="205"/>
                    <a:pt x="66" y="196"/>
                  </a:cubicBezTo>
                  <a:cubicBezTo>
                    <a:pt x="85" y="177"/>
                    <a:pt x="103" y="158"/>
                    <a:pt x="112" y="140"/>
                  </a:cubicBezTo>
                  <a:cubicBezTo>
                    <a:pt x="131" y="112"/>
                    <a:pt x="140" y="93"/>
                    <a:pt x="140" y="65"/>
                  </a:cubicBezTo>
                  <a:cubicBezTo>
                    <a:pt x="140" y="47"/>
                    <a:pt x="12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1"/>
            <p:cNvSpPr/>
            <p:nvPr/>
          </p:nvSpPr>
          <p:spPr>
            <a:xfrm>
              <a:off x="3610475" y="2088200"/>
              <a:ext cx="5600" cy="3525"/>
            </a:xfrm>
            <a:custGeom>
              <a:rect b="b" l="l" r="r" t="t"/>
              <a:pathLst>
                <a:path extrusionOk="0" h="141" w="224">
                  <a:moveTo>
                    <a:pt x="223" y="1"/>
                  </a:moveTo>
                  <a:cubicBezTo>
                    <a:pt x="195" y="1"/>
                    <a:pt x="186" y="10"/>
                    <a:pt x="158" y="38"/>
                  </a:cubicBezTo>
                  <a:cubicBezTo>
                    <a:pt x="140" y="47"/>
                    <a:pt x="130" y="57"/>
                    <a:pt x="102" y="66"/>
                  </a:cubicBezTo>
                  <a:lnTo>
                    <a:pt x="56" y="103"/>
                  </a:lnTo>
                  <a:cubicBezTo>
                    <a:pt x="37" y="112"/>
                    <a:pt x="19" y="131"/>
                    <a:pt x="0" y="140"/>
                  </a:cubicBezTo>
                  <a:cubicBezTo>
                    <a:pt x="19" y="140"/>
                    <a:pt x="47" y="140"/>
                    <a:pt x="65" y="131"/>
                  </a:cubicBezTo>
                  <a:cubicBezTo>
                    <a:pt x="93" y="112"/>
                    <a:pt x="102" y="103"/>
                    <a:pt x="130" y="94"/>
                  </a:cubicBezTo>
                  <a:cubicBezTo>
                    <a:pt x="158" y="66"/>
                    <a:pt x="195"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1"/>
            <p:cNvSpPr/>
            <p:nvPr/>
          </p:nvSpPr>
          <p:spPr>
            <a:xfrm>
              <a:off x="3608150" y="2091925"/>
              <a:ext cx="5350" cy="1875"/>
            </a:xfrm>
            <a:custGeom>
              <a:rect b="b" l="l" r="r" t="t"/>
              <a:pathLst>
                <a:path extrusionOk="0" h="75" w="214">
                  <a:moveTo>
                    <a:pt x="214" y="0"/>
                  </a:moveTo>
                  <a:lnTo>
                    <a:pt x="214" y="0"/>
                  </a:lnTo>
                  <a:cubicBezTo>
                    <a:pt x="177" y="10"/>
                    <a:pt x="140" y="28"/>
                    <a:pt x="102" y="28"/>
                  </a:cubicBezTo>
                  <a:cubicBezTo>
                    <a:pt x="65" y="47"/>
                    <a:pt x="28" y="56"/>
                    <a:pt x="0" y="75"/>
                  </a:cubicBezTo>
                  <a:lnTo>
                    <a:pt x="56" y="75"/>
                  </a:lnTo>
                  <a:cubicBezTo>
                    <a:pt x="75" y="75"/>
                    <a:pt x="93" y="75"/>
                    <a:pt x="112" y="56"/>
                  </a:cubicBezTo>
                  <a:cubicBezTo>
                    <a:pt x="140" y="56"/>
                    <a:pt x="158" y="47"/>
                    <a:pt x="167" y="38"/>
                  </a:cubicBezTo>
                  <a:cubicBezTo>
                    <a:pt x="186" y="28"/>
                    <a:pt x="205" y="1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1"/>
            <p:cNvSpPr/>
            <p:nvPr/>
          </p:nvSpPr>
          <p:spPr>
            <a:xfrm>
              <a:off x="3611850" y="2087050"/>
              <a:ext cx="3525" cy="2575"/>
            </a:xfrm>
            <a:custGeom>
              <a:rect b="b" l="l" r="r" t="t"/>
              <a:pathLst>
                <a:path extrusionOk="0" h="103" w="141">
                  <a:moveTo>
                    <a:pt x="140" y="0"/>
                  </a:moveTo>
                  <a:cubicBezTo>
                    <a:pt x="103" y="10"/>
                    <a:pt x="94" y="19"/>
                    <a:pt x="57" y="56"/>
                  </a:cubicBezTo>
                  <a:cubicBezTo>
                    <a:pt x="38" y="65"/>
                    <a:pt x="29" y="84"/>
                    <a:pt x="1" y="103"/>
                  </a:cubicBezTo>
                  <a:cubicBezTo>
                    <a:pt x="38" y="93"/>
                    <a:pt x="57" y="84"/>
                    <a:pt x="85" y="65"/>
                  </a:cubicBezTo>
                  <a:lnTo>
                    <a:pt x="122" y="38"/>
                  </a:lnTo>
                  <a:cubicBezTo>
                    <a:pt x="131" y="19"/>
                    <a:pt x="140"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1"/>
            <p:cNvSpPr/>
            <p:nvPr/>
          </p:nvSpPr>
          <p:spPr>
            <a:xfrm>
              <a:off x="3583750" y="2095650"/>
              <a:ext cx="5825" cy="1525"/>
            </a:xfrm>
            <a:custGeom>
              <a:rect b="b" l="l" r="r" t="t"/>
              <a:pathLst>
                <a:path extrusionOk="0" h="61" w="233">
                  <a:moveTo>
                    <a:pt x="1" y="0"/>
                  </a:moveTo>
                  <a:cubicBezTo>
                    <a:pt x="10" y="19"/>
                    <a:pt x="29" y="28"/>
                    <a:pt x="56" y="28"/>
                  </a:cubicBezTo>
                  <a:cubicBezTo>
                    <a:pt x="84" y="37"/>
                    <a:pt x="94" y="47"/>
                    <a:pt x="112" y="47"/>
                  </a:cubicBezTo>
                  <a:cubicBezTo>
                    <a:pt x="131" y="56"/>
                    <a:pt x="152" y="60"/>
                    <a:pt x="173" y="60"/>
                  </a:cubicBezTo>
                  <a:cubicBezTo>
                    <a:pt x="193" y="60"/>
                    <a:pt x="214" y="56"/>
                    <a:pt x="233" y="47"/>
                  </a:cubicBezTo>
                  <a:cubicBezTo>
                    <a:pt x="187" y="37"/>
                    <a:pt x="149" y="37"/>
                    <a:pt x="112"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1"/>
            <p:cNvSpPr/>
            <p:nvPr/>
          </p:nvSpPr>
          <p:spPr>
            <a:xfrm>
              <a:off x="3586075" y="2094950"/>
              <a:ext cx="4675" cy="1175"/>
            </a:xfrm>
            <a:custGeom>
              <a:rect b="b" l="l" r="r" t="t"/>
              <a:pathLst>
                <a:path extrusionOk="0" h="47" w="187">
                  <a:moveTo>
                    <a:pt x="1" y="0"/>
                  </a:moveTo>
                  <a:cubicBezTo>
                    <a:pt x="10" y="10"/>
                    <a:pt x="19" y="19"/>
                    <a:pt x="47" y="28"/>
                  </a:cubicBezTo>
                  <a:cubicBezTo>
                    <a:pt x="56" y="47"/>
                    <a:pt x="84" y="47"/>
                    <a:pt x="94" y="47"/>
                  </a:cubicBezTo>
                  <a:cubicBezTo>
                    <a:pt x="131" y="47"/>
                    <a:pt x="159" y="28"/>
                    <a:pt x="186" y="19"/>
                  </a:cubicBezTo>
                  <a:cubicBezTo>
                    <a:pt x="168" y="10"/>
                    <a:pt x="149" y="10"/>
                    <a:pt x="140" y="10"/>
                  </a:cubicBezTo>
                  <a:lnTo>
                    <a:pt x="94" y="10"/>
                  </a:lnTo>
                  <a:cubicBezTo>
                    <a:pt x="56" y="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1"/>
            <p:cNvSpPr/>
            <p:nvPr/>
          </p:nvSpPr>
          <p:spPr>
            <a:xfrm>
              <a:off x="3588175" y="2091925"/>
              <a:ext cx="4200" cy="1875"/>
            </a:xfrm>
            <a:custGeom>
              <a:rect b="b" l="l" r="r" t="t"/>
              <a:pathLst>
                <a:path extrusionOk="0" h="75" w="168">
                  <a:moveTo>
                    <a:pt x="167" y="0"/>
                  </a:moveTo>
                  <a:cubicBezTo>
                    <a:pt x="140" y="0"/>
                    <a:pt x="102" y="10"/>
                    <a:pt x="75" y="28"/>
                  </a:cubicBezTo>
                  <a:cubicBezTo>
                    <a:pt x="47" y="38"/>
                    <a:pt x="19" y="47"/>
                    <a:pt x="0" y="75"/>
                  </a:cubicBezTo>
                  <a:cubicBezTo>
                    <a:pt x="28" y="56"/>
                    <a:pt x="56" y="56"/>
                    <a:pt x="102" y="56"/>
                  </a:cubicBezTo>
                  <a:cubicBezTo>
                    <a:pt x="112" y="47"/>
                    <a:pt x="121" y="47"/>
                    <a:pt x="140" y="38"/>
                  </a:cubicBezTo>
                  <a:lnTo>
                    <a:pt x="16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1"/>
            <p:cNvSpPr/>
            <p:nvPr/>
          </p:nvSpPr>
          <p:spPr>
            <a:xfrm>
              <a:off x="3590725" y="2093775"/>
              <a:ext cx="3975" cy="500"/>
            </a:xfrm>
            <a:custGeom>
              <a:rect b="b" l="l" r="r" t="t"/>
              <a:pathLst>
                <a:path extrusionOk="0" h="20" w="159">
                  <a:moveTo>
                    <a:pt x="84" y="1"/>
                  </a:moveTo>
                  <a:cubicBezTo>
                    <a:pt x="47" y="1"/>
                    <a:pt x="19" y="10"/>
                    <a:pt x="0" y="19"/>
                  </a:cubicBezTo>
                  <a:lnTo>
                    <a:pt x="84" y="19"/>
                  </a:lnTo>
                  <a:cubicBezTo>
                    <a:pt x="112" y="19"/>
                    <a:pt x="140"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1"/>
            <p:cNvSpPr/>
            <p:nvPr/>
          </p:nvSpPr>
          <p:spPr>
            <a:xfrm>
              <a:off x="3591650" y="2096225"/>
              <a:ext cx="5125" cy="600"/>
            </a:xfrm>
            <a:custGeom>
              <a:rect b="b" l="l" r="r" t="t"/>
              <a:pathLst>
                <a:path extrusionOk="0" h="24" w="205">
                  <a:moveTo>
                    <a:pt x="170" y="1"/>
                  </a:moveTo>
                  <a:cubicBezTo>
                    <a:pt x="148" y="1"/>
                    <a:pt x="128" y="5"/>
                    <a:pt x="103" y="5"/>
                  </a:cubicBezTo>
                  <a:cubicBezTo>
                    <a:pt x="66" y="5"/>
                    <a:pt x="28" y="14"/>
                    <a:pt x="1" y="24"/>
                  </a:cubicBezTo>
                  <a:lnTo>
                    <a:pt x="103" y="24"/>
                  </a:lnTo>
                  <a:cubicBezTo>
                    <a:pt x="140" y="24"/>
                    <a:pt x="168" y="14"/>
                    <a:pt x="205" y="5"/>
                  </a:cubicBezTo>
                  <a:cubicBezTo>
                    <a:pt x="193" y="2"/>
                    <a:pt x="181"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1"/>
            <p:cNvSpPr/>
            <p:nvPr/>
          </p:nvSpPr>
          <p:spPr>
            <a:xfrm>
              <a:off x="3589800" y="2060575"/>
              <a:ext cx="5350" cy="3725"/>
            </a:xfrm>
            <a:custGeom>
              <a:rect b="b" l="l" r="r" t="t"/>
              <a:pathLst>
                <a:path extrusionOk="0" h="149" w="214">
                  <a:moveTo>
                    <a:pt x="214" y="0"/>
                  </a:moveTo>
                  <a:cubicBezTo>
                    <a:pt x="186" y="0"/>
                    <a:pt x="167" y="9"/>
                    <a:pt x="140" y="9"/>
                  </a:cubicBezTo>
                  <a:cubicBezTo>
                    <a:pt x="112" y="28"/>
                    <a:pt x="102" y="37"/>
                    <a:pt x="84" y="47"/>
                  </a:cubicBezTo>
                  <a:cubicBezTo>
                    <a:pt x="47" y="75"/>
                    <a:pt x="10" y="102"/>
                    <a:pt x="0" y="149"/>
                  </a:cubicBezTo>
                  <a:lnTo>
                    <a:pt x="47" y="102"/>
                  </a:lnTo>
                  <a:cubicBezTo>
                    <a:pt x="56" y="93"/>
                    <a:pt x="75" y="84"/>
                    <a:pt x="93" y="75"/>
                  </a:cubicBezTo>
                  <a:cubicBezTo>
                    <a:pt x="140" y="47"/>
                    <a:pt x="177" y="2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1"/>
            <p:cNvSpPr/>
            <p:nvPr/>
          </p:nvSpPr>
          <p:spPr>
            <a:xfrm>
              <a:off x="3589800" y="2062650"/>
              <a:ext cx="3725" cy="3975"/>
            </a:xfrm>
            <a:custGeom>
              <a:rect b="b" l="l" r="r" t="t"/>
              <a:pathLst>
                <a:path extrusionOk="0" h="159" w="149">
                  <a:moveTo>
                    <a:pt x="149" y="1"/>
                  </a:moveTo>
                  <a:lnTo>
                    <a:pt x="102" y="19"/>
                  </a:lnTo>
                  <a:cubicBezTo>
                    <a:pt x="93" y="38"/>
                    <a:pt x="75" y="47"/>
                    <a:pt x="56" y="57"/>
                  </a:cubicBezTo>
                  <a:cubicBezTo>
                    <a:pt x="37" y="94"/>
                    <a:pt x="10" y="122"/>
                    <a:pt x="0" y="159"/>
                  </a:cubicBezTo>
                  <a:lnTo>
                    <a:pt x="37" y="112"/>
                  </a:lnTo>
                  <a:lnTo>
                    <a:pt x="75" y="84"/>
                  </a:lnTo>
                  <a:cubicBezTo>
                    <a:pt x="93" y="57"/>
                    <a:pt x="13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1"/>
            <p:cNvSpPr/>
            <p:nvPr/>
          </p:nvSpPr>
          <p:spPr>
            <a:xfrm>
              <a:off x="3588625" y="2065900"/>
              <a:ext cx="3525" cy="4900"/>
            </a:xfrm>
            <a:custGeom>
              <a:rect b="b" l="l" r="r" t="t"/>
              <a:pathLst>
                <a:path extrusionOk="0" h="196" w="141">
                  <a:moveTo>
                    <a:pt x="140" y="1"/>
                  </a:moveTo>
                  <a:lnTo>
                    <a:pt x="140" y="1"/>
                  </a:lnTo>
                  <a:cubicBezTo>
                    <a:pt x="103" y="19"/>
                    <a:pt x="84" y="57"/>
                    <a:pt x="57" y="84"/>
                  </a:cubicBezTo>
                  <a:cubicBezTo>
                    <a:pt x="47" y="103"/>
                    <a:pt x="38" y="112"/>
                    <a:pt x="29" y="131"/>
                  </a:cubicBezTo>
                  <a:cubicBezTo>
                    <a:pt x="10" y="150"/>
                    <a:pt x="1" y="168"/>
                    <a:pt x="1" y="196"/>
                  </a:cubicBezTo>
                  <a:lnTo>
                    <a:pt x="38" y="150"/>
                  </a:lnTo>
                  <a:cubicBezTo>
                    <a:pt x="47" y="140"/>
                    <a:pt x="57" y="112"/>
                    <a:pt x="75" y="103"/>
                  </a:cubicBezTo>
                  <a:lnTo>
                    <a:pt x="14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1"/>
            <p:cNvSpPr/>
            <p:nvPr/>
          </p:nvSpPr>
          <p:spPr>
            <a:xfrm>
              <a:off x="3584925" y="2068475"/>
              <a:ext cx="2575" cy="5825"/>
            </a:xfrm>
            <a:custGeom>
              <a:rect b="b" l="l" r="r" t="t"/>
              <a:pathLst>
                <a:path extrusionOk="0" h="233" w="103">
                  <a:moveTo>
                    <a:pt x="102" y="0"/>
                  </a:moveTo>
                  <a:lnTo>
                    <a:pt x="102" y="0"/>
                  </a:lnTo>
                  <a:cubicBezTo>
                    <a:pt x="84" y="19"/>
                    <a:pt x="56" y="56"/>
                    <a:pt x="28" y="112"/>
                  </a:cubicBezTo>
                  <a:cubicBezTo>
                    <a:pt x="19" y="139"/>
                    <a:pt x="19" y="149"/>
                    <a:pt x="9" y="177"/>
                  </a:cubicBezTo>
                  <a:cubicBezTo>
                    <a:pt x="0" y="186"/>
                    <a:pt x="0" y="204"/>
                    <a:pt x="0" y="232"/>
                  </a:cubicBezTo>
                  <a:lnTo>
                    <a:pt x="28" y="177"/>
                  </a:lnTo>
                  <a:cubicBezTo>
                    <a:pt x="28" y="149"/>
                    <a:pt x="47" y="139"/>
                    <a:pt x="56" y="112"/>
                  </a:cubicBezTo>
                  <a:cubicBezTo>
                    <a:pt x="74" y="84"/>
                    <a:pt x="93"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1"/>
            <p:cNvSpPr/>
            <p:nvPr/>
          </p:nvSpPr>
          <p:spPr>
            <a:xfrm>
              <a:off x="3583750" y="2073350"/>
              <a:ext cx="3525" cy="5600"/>
            </a:xfrm>
            <a:custGeom>
              <a:rect b="b" l="l" r="r" t="t"/>
              <a:pathLst>
                <a:path extrusionOk="0" h="224" w="141">
                  <a:moveTo>
                    <a:pt x="140" y="0"/>
                  </a:moveTo>
                  <a:lnTo>
                    <a:pt x="140" y="0"/>
                  </a:lnTo>
                  <a:cubicBezTo>
                    <a:pt x="103" y="28"/>
                    <a:pt x="66" y="56"/>
                    <a:pt x="47" y="93"/>
                  </a:cubicBezTo>
                  <a:cubicBezTo>
                    <a:pt x="38" y="121"/>
                    <a:pt x="19" y="130"/>
                    <a:pt x="10" y="149"/>
                  </a:cubicBezTo>
                  <a:cubicBezTo>
                    <a:pt x="1" y="177"/>
                    <a:pt x="1" y="195"/>
                    <a:pt x="1" y="223"/>
                  </a:cubicBezTo>
                  <a:cubicBezTo>
                    <a:pt x="10" y="195"/>
                    <a:pt x="19" y="186"/>
                    <a:pt x="38" y="167"/>
                  </a:cubicBezTo>
                  <a:lnTo>
                    <a:pt x="66" y="121"/>
                  </a:lnTo>
                  <a:cubicBezTo>
                    <a:pt x="94" y="84"/>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1"/>
            <p:cNvSpPr/>
            <p:nvPr/>
          </p:nvSpPr>
          <p:spPr>
            <a:xfrm>
              <a:off x="3600250" y="2074275"/>
              <a:ext cx="2100" cy="1650"/>
            </a:xfrm>
            <a:custGeom>
              <a:rect b="b" l="l" r="r" t="t"/>
              <a:pathLst>
                <a:path extrusionOk="0" h="66" w="84">
                  <a:moveTo>
                    <a:pt x="84" y="0"/>
                  </a:moveTo>
                  <a:cubicBezTo>
                    <a:pt x="56" y="0"/>
                    <a:pt x="47" y="10"/>
                    <a:pt x="38" y="19"/>
                  </a:cubicBezTo>
                  <a:cubicBezTo>
                    <a:pt x="28" y="28"/>
                    <a:pt x="10" y="47"/>
                    <a:pt x="0" y="65"/>
                  </a:cubicBezTo>
                  <a:cubicBezTo>
                    <a:pt x="10" y="65"/>
                    <a:pt x="38" y="56"/>
                    <a:pt x="47" y="47"/>
                  </a:cubicBezTo>
                  <a:cubicBezTo>
                    <a:pt x="56" y="38"/>
                    <a:pt x="75"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1"/>
            <p:cNvSpPr/>
            <p:nvPr/>
          </p:nvSpPr>
          <p:spPr>
            <a:xfrm>
              <a:off x="3602575" y="2073350"/>
              <a:ext cx="2100" cy="2100"/>
            </a:xfrm>
            <a:custGeom>
              <a:rect b="b" l="l" r="r" t="t"/>
              <a:pathLst>
                <a:path extrusionOk="0" h="84" w="84">
                  <a:moveTo>
                    <a:pt x="84" y="0"/>
                  </a:moveTo>
                  <a:cubicBezTo>
                    <a:pt x="56" y="0"/>
                    <a:pt x="47" y="9"/>
                    <a:pt x="37" y="37"/>
                  </a:cubicBezTo>
                  <a:cubicBezTo>
                    <a:pt x="10" y="47"/>
                    <a:pt x="0" y="56"/>
                    <a:pt x="0" y="84"/>
                  </a:cubicBezTo>
                  <a:cubicBezTo>
                    <a:pt x="28" y="75"/>
                    <a:pt x="37" y="56"/>
                    <a:pt x="47" y="47"/>
                  </a:cubicBezTo>
                  <a:cubicBezTo>
                    <a:pt x="75" y="37"/>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1"/>
            <p:cNvSpPr/>
            <p:nvPr/>
          </p:nvSpPr>
          <p:spPr>
            <a:xfrm>
              <a:off x="3581675" y="2081250"/>
              <a:ext cx="1400" cy="3725"/>
            </a:xfrm>
            <a:custGeom>
              <a:rect b="b" l="l" r="r" t="t"/>
              <a:pathLst>
                <a:path extrusionOk="0" h="149" w="56">
                  <a:moveTo>
                    <a:pt x="56" y="0"/>
                  </a:moveTo>
                  <a:cubicBezTo>
                    <a:pt x="37" y="19"/>
                    <a:pt x="28" y="47"/>
                    <a:pt x="9" y="56"/>
                  </a:cubicBezTo>
                  <a:cubicBezTo>
                    <a:pt x="9" y="84"/>
                    <a:pt x="0" y="93"/>
                    <a:pt x="0" y="102"/>
                  </a:cubicBezTo>
                  <a:lnTo>
                    <a:pt x="0" y="149"/>
                  </a:lnTo>
                  <a:lnTo>
                    <a:pt x="37" y="84"/>
                  </a:lnTo>
                  <a:cubicBezTo>
                    <a:pt x="47" y="56"/>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1"/>
            <p:cNvSpPr/>
            <p:nvPr/>
          </p:nvSpPr>
          <p:spPr>
            <a:xfrm>
              <a:off x="3530325" y="2111600"/>
              <a:ext cx="40450" cy="40275"/>
            </a:xfrm>
            <a:custGeom>
              <a:rect b="b" l="l" r="r" t="t"/>
              <a:pathLst>
                <a:path extrusionOk="0" h="1611" w="1618">
                  <a:moveTo>
                    <a:pt x="1007" y="1"/>
                  </a:moveTo>
                  <a:cubicBezTo>
                    <a:pt x="939" y="1"/>
                    <a:pt x="875" y="23"/>
                    <a:pt x="837" y="77"/>
                  </a:cubicBezTo>
                  <a:cubicBezTo>
                    <a:pt x="753" y="180"/>
                    <a:pt x="781" y="319"/>
                    <a:pt x="809" y="449"/>
                  </a:cubicBezTo>
                  <a:cubicBezTo>
                    <a:pt x="735" y="375"/>
                    <a:pt x="660" y="310"/>
                    <a:pt x="568" y="282"/>
                  </a:cubicBezTo>
                  <a:cubicBezTo>
                    <a:pt x="546" y="278"/>
                    <a:pt x="524" y="275"/>
                    <a:pt x="501" y="275"/>
                  </a:cubicBezTo>
                  <a:cubicBezTo>
                    <a:pt x="427" y="275"/>
                    <a:pt x="352" y="301"/>
                    <a:pt x="317" y="366"/>
                  </a:cubicBezTo>
                  <a:cubicBezTo>
                    <a:pt x="270" y="449"/>
                    <a:pt x="298" y="561"/>
                    <a:pt x="363" y="644"/>
                  </a:cubicBezTo>
                  <a:cubicBezTo>
                    <a:pt x="419" y="728"/>
                    <a:pt x="503" y="784"/>
                    <a:pt x="549" y="877"/>
                  </a:cubicBezTo>
                  <a:cubicBezTo>
                    <a:pt x="481" y="846"/>
                    <a:pt x="400" y="816"/>
                    <a:pt x="322" y="816"/>
                  </a:cubicBezTo>
                  <a:cubicBezTo>
                    <a:pt x="305" y="816"/>
                    <a:pt x="287" y="817"/>
                    <a:pt x="270" y="821"/>
                  </a:cubicBezTo>
                  <a:cubicBezTo>
                    <a:pt x="177" y="821"/>
                    <a:pt x="66" y="877"/>
                    <a:pt x="47" y="969"/>
                  </a:cubicBezTo>
                  <a:cubicBezTo>
                    <a:pt x="1" y="1118"/>
                    <a:pt x="149" y="1257"/>
                    <a:pt x="289" y="1332"/>
                  </a:cubicBezTo>
                  <a:cubicBezTo>
                    <a:pt x="623" y="1518"/>
                    <a:pt x="1023" y="1610"/>
                    <a:pt x="1404" y="1610"/>
                  </a:cubicBezTo>
                  <a:cubicBezTo>
                    <a:pt x="1407" y="1611"/>
                    <a:pt x="1410" y="1611"/>
                    <a:pt x="1413" y="1611"/>
                  </a:cubicBezTo>
                  <a:cubicBezTo>
                    <a:pt x="1536" y="1611"/>
                    <a:pt x="1580" y="1441"/>
                    <a:pt x="1580" y="1350"/>
                  </a:cubicBezTo>
                  <a:cubicBezTo>
                    <a:pt x="1617" y="979"/>
                    <a:pt x="1571" y="598"/>
                    <a:pt x="1385" y="273"/>
                  </a:cubicBezTo>
                  <a:cubicBezTo>
                    <a:pt x="1320" y="180"/>
                    <a:pt x="1255" y="77"/>
                    <a:pt x="1153" y="31"/>
                  </a:cubicBezTo>
                  <a:cubicBezTo>
                    <a:pt x="1107" y="12"/>
                    <a:pt x="1056"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1"/>
            <p:cNvSpPr/>
            <p:nvPr/>
          </p:nvSpPr>
          <p:spPr>
            <a:xfrm>
              <a:off x="3530800" y="2110650"/>
              <a:ext cx="39275" cy="40750"/>
            </a:xfrm>
            <a:custGeom>
              <a:rect b="b" l="l" r="r" t="t"/>
              <a:pathLst>
                <a:path extrusionOk="0" h="1630" w="1571">
                  <a:moveTo>
                    <a:pt x="1524" y="721"/>
                  </a:moveTo>
                  <a:lnTo>
                    <a:pt x="1524" y="721"/>
                  </a:lnTo>
                  <a:cubicBezTo>
                    <a:pt x="1542" y="831"/>
                    <a:pt x="1552" y="944"/>
                    <a:pt x="1561" y="1054"/>
                  </a:cubicBezTo>
                  <a:cubicBezTo>
                    <a:pt x="1561" y="941"/>
                    <a:pt x="1548" y="830"/>
                    <a:pt x="1524" y="721"/>
                  </a:cubicBezTo>
                  <a:close/>
                  <a:moveTo>
                    <a:pt x="1561" y="1054"/>
                  </a:moveTo>
                  <a:cubicBezTo>
                    <a:pt x="1561" y="1156"/>
                    <a:pt x="1561" y="1258"/>
                    <a:pt x="1543" y="1360"/>
                  </a:cubicBezTo>
                  <a:cubicBezTo>
                    <a:pt x="1561" y="1258"/>
                    <a:pt x="1571" y="1156"/>
                    <a:pt x="1561" y="1054"/>
                  </a:cubicBezTo>
                  <a:close/>
                  <a:moveTo>
                    <a:pt x="1543" y="1360"/>
                  </a:moveTo>
                  <a:lnTo>
                    <a:pt x="1543" y="1360"/>
                  </a:lnTo>
                  <a:cubicBezTo>
                    <a:pt x="1533" y="1407"/>
                    <a:pt x="1524" y="1472"/>
                    <a:pt x="1487" y="1518"/>
                  </a:cubicBezTo>
                  <a:cubicBezTo>
                    <a:pt x="1524" y="1472"/>
                    <a:pt x="1533" y="1425"/>
                    <a:pt x="1543" y="1360"/>
                  </a:cubicBezTo>
                  <a:close/>
                  <a:moveTo>
                    <a:pt x="1431" y="1574"/>
                  </a:moveTo>
                  <a:lnTo>
                    <a:pt x="1431" y="1574"/>
                  </a:lnTo>
                  <a:cubicBezTo>
                    <a:pt x="1403" y="1583"/>
                    <a:pt x="1375" y="1583"/>
                    <a:pt x="1348" y="1583"/>
                  </a:cubicBezTo>
                  <a:cubicBezTo>
                    <a:pt x="1358" y="1586"/>
                    <a:pt x="1368" y="1587"/>
                    <a:pt x="1376" y="1587"/>
                  </a:cubicBezTo>
                  <a:cubicBezTo>
                    <a:pt x="1396" y="1587"/>
                    <a:pt x="1411" y="1581"/>
                    <a:pt x="1431" y="1574"/>
                  </a:cubicBezTo>
                  <a:close/>
                  <a:moveTo>
                    <a:pt x="1004" y="0"/>
                  </a:moveTo>
                  <a:cubicBezTo>
                    <a:pt x="961" y="0"/>
                    <a:pt x="917" y="9"/>
                    <a:pt x="883" y="23"/>
                  </a:cubicBezTo>
                  <a:cubicBezTo>
                    <a:pt x="827" y="41"/>
                    <a:pt x="781" y="88"/>
                    <a:pt x="772" y="143"/>
                  </a:cubicBezTo>
                  <a:cubicBezTo>
                    <a:pt x="744" y="208"/>
                    <a:pt x="744" y="264"/>
                    <a:pt x="744" y="311"/>
                  </a:cubicBezTo>
                  <a:cubicBezTo>
                    <a:pt x="744" y="329"/>
                    <a:pt x="753" y="366"/>
                    <a:pt x="753" y="394"/>
                  </a:cubicBezTo>
                  <a:cubicBezTo>
                    <a:pt x="744" y="376"/>
                    <a:pt x="725" y="366"/>
                    <a:pt x="697" y="348"/>
                  </a:cubicBezTo>
                  <a:cubicBezTo>
                    <a:pt x="651" y="311"/>
                    <a:pt x="604" y="283"/>
                    <a:pt x="558" y="273"/>
                  </a:cubicBezTo>
                  <a:cubicBezTo>
                    <a:pt x="530" y="269"/>
                    <a:pt x="504" y="266"/>
                    <a:pt x="479" y="266"/>
                  </a:cubicBezTo>
                  <a:cubicBezTo>
                    <a:pt x="453" y="266"/>
                    <a:pt x="428" y="269"/>
                    <a:pt x="400" y="273"/>
                  </a:cubicBezTo>
                  <a:cubicBezTo>
                    <a:pt x="335" y="283"/>
                    <a:pt x="288" y="320"/>
                    <a:pt x="270" y="376"/>
                  </a:cubicBezTo>
                  <a:cubicBezTo>
                    <a:pt x="242" y="422"/>
                    <a:pt x="242" y="496"/>
                    <a:pt x="261" y="543"/>
                  </a:cubicBezTo>
                  <a:cubicBezTo>
                    <a:pt x="270" y="589"/>
                    <a:pt x="288" y="645"/>
                    <a:pt x="326" y="682"/>
                  </a:cubicBezTo>
                  <a:cubicBezTo>
                    <a:pt x="372" y="738"/>
                    <a:pt x="437" y="794"/>
                    <a:pt x="474" y="849"/>
                  </a:cubicBezTo>
                  <a:cubicBezTo>
                    <a:pt x="409" y="831"/>
                    <a:pt x="335" y="822"/>
                    <a:pt x="270" y="822"/>
                  </a:cubicBezTo>
                  <a:cubicBezTo>
                    <a:pt x="223" y="822"/>
                    <a:pt x="177" y="831"/>
                    <a:pt x="130" y="849"/>
                  </a:cubicBezTo>
                  <a:cubicBezTo>
                    <a:pt x="84" y="877"/>
                    <a:pt x="47" y="915"/>
                    <a:pt x="28" y="961"/>
                  </a:cubicBezTo>
                  <a:cubicBezTo>
                    <a:pt x="0" y="1007"/>
                    <a:pt x="0" y="1054"/>
                    <a:pt x="10" y="1110"/>
                  </a:cubicBezTo>
                  <a:cubicBezTo>
                    <a:pt x="28" y="1156"/>
                    <a:pt x="56" y="1203"/>
                    <a:pt x="84" y="1240"/>
                  </a:cubicBezTo>
                  <a:cubicBezTo>
                    <a:pt x="149" y="1305"/>
                    <a:pt x="233" y="1351"/>
                    <a:pt x="316" y="1388"/>
                  </a:cubicBezTo>
                  <a:cubicBezTo>
                    <a:pt x="474" y="1472"/>
                    <a:pt x="651" y="1528"/>
                    <a:pt x="837" y="1574"/>
                  </a:cubicBezTo>
                  <a:cubicBezTo>
                    <a:pt x="1013" y="1611"/>
                    <a:pt x="1199" y="1630"/>
                    <a:pt x="1385" y="1630"/>
                  </a:cubicBezTo>
                  <a:cubicBezTo>
                    <a:pt x="1199" y="1630"/>
                    <a:pt x="1013" y="1611"/>
                    <a:pt x="837" y="1565"/>
                  </a:cubicBezTo>
                  <a:cubicBezTo>
                    <a:pt x="660" y="1518"/>
                    <a:pt x="493" y="1463"/>
                    <a:pt x="326" y="1370"/>
                  </a:cubicBezTo>
                  <a:cubicBezTo>
                    <a:pt x="242" y="1323"/>
                    <a:pt x="168" y="1277"/>
                    <a:pt x="103" y="1203"/>
                  </a:cubicBezTo>
                  <a:cubicBezTo>
                    <a:pt x="75" y="1165"/>
                    <a:pt x="47" y="1137"/>
                    <a:pt x="38" y="1091"/>
                  </a:cubicBezTo>
                  <a:cubicBezTo>
                    <a:pt x="28" y="1045"/>
                    <a:pt x="28" y="1007"/>
                    <a:pt x="47" y="961"/>
                  </a:cubicBezTo>
                  <a:cubicBezTo>
                    <a:pt x="75" y="924"/>
                    <a:pt x="103" y="887"/>
                    <a:pt x="140" y="877"/>
                  </a:cubicBezTo>
                  <a:cubicBezTo>
                    <a:pt x="177" y="859"/>
                    <a:pt x="223" y="840"/>
                    <a:pt x="270" y="840"/>
                  </a:cubicBezTo>
                  <a:cubicBezTo>
                    <a:pt x="363" y="840"/>
                    <a:pt x="446" y="868"/>
                    <a:pt x="521" y="905"/>
                  </a:cubicBezTo>
                  <a:lnTo>
                    <a:pt x="586" y="924"/>
                  </a:lnTo>
                  <a:lnTo>
                    <a:pt x="558" y="868"/>
                  </a:lnTo>
                  <a:cubicBezTo>
                    <a:pt x="511" y="775"/>
                    <a:pt x="428" y="701"/>
                    <a:pt x="372" y="636"/>
                  </a:cubicBezTo>
                  <a:cubicBezTo>
                    <a:pt x="353" y="599"/>
                    <a:pt x="326" y="552"/>
                    <a:pt x="316" y="506"/>
                  </a:cubicBezTo>
                  <a:cubicBezTo>
                    <a:pt x="307" y="459"/>
                    <a:pt x="307" y="413"/>
                    <a:pt x="326" y="376"/>
                  </a:cubicBezTo>
                  <a:cubicBezTo>
                    <a:pt x="353" y="338"/>
                    <a:pt x="381" y="320"/>
                    <a:pt x="418" y="311"/>
                  </a:cubicBezTo>
                  <a:cubicBezTo>
                    <a:pt x="442" y="301"/>
                    <a:pt x="465" y="297"/>
                    <a:pt x="487" y="297"/>
                  </a:cubicBezTo>
                  <a:cubicBezTo>
                    <a:pt x="509" y="297"/>
                    <a:pt x="530" y="301"/>
                    <a:pt x="549" y="311"/>
                  </a:cubicBezTo>
                  <a:cubicBezTo>
                    <a:pt x="641" y="329"/>
                    <a:pt x="706" y="404"/>
                    <a:pt x="781" y="459"/>
                  </a:cubicBezTo>
                  <a:lnTo>
                    <a:pt x="846" y="515"/>
                  </a:lnTo>
                  <a:lnTo>
                    <a:pt x="846" y="515"/>
                  </a:lnTo>
                  <a:lnTo>
                    <a:pt x="827" y="422"/>
                  </a:lnTo>
                  <a:cubicBezTo>
                    <a:pt x="818" y="376"/>
                    <a:pt x="799" y="320"/>
                    <a:pt x="790" y="273"/>
                  </a:cubicBezTo>
                  <a:cubicBezTo>
                    <a:pt x="790" y="227"/>
                    <a:pt x="790" y="171"/>
                    <a:pt x="799" y="134"/>
                  </a:cubicBezTo>
                  <a:cubicBezTo>
                    <a:pt x="818" y="88"/>
                    <a:pt x="846" y="50"/>
                    <a:pt x="892" y="32"/>
                  </a:cubicBezTo>
                  <a:cubicBezTo>
                    <a:pt x="939" y="4"/>
                    <a:pt x="985" y="4"/>
                    <a:pt x="1032" y="4"/>
                  </a:cubicBezTo>
                  <a:cubicBezTo>
                    <a:pt x="1078" y="23"/>
                    <a:pt x="1125" y="32"/>
                    <a:pt x="1171" y="60"/>
                  </a:cubicBezTo>
                  <a:cubicBezTo>
                    <a:pt x="1217" y="97"/>
                    <a:pt x="1255" y="134"/>
                    <a:pt x="1283" y="171"/>
                  </a:cubicBezTo>
                  <a:cubicBezTo>
                    <a:pt x="1310" y="218"/>
                    <a:pt x="1338" y="246"/>
                    <a:pt x="1357" y="292"/>
                  </a:cubicBezTo>
                  <a:lnTo>
                    <a:pt x="1431" y="431"/>
                  </a:lnTo>
                  <a:cubicBezTo>
                    <a:pt x="1471" y="528"/>
                    <a:pt x="1502" y="624"/>
                    <a:pt x="1524" y="721"/>
                  </a:cubicBezTo>
                  <a:lnTo>
                    <a:pt x="1524" y="721"/>
                  </a:lnTo>
                  <a:cubicBezTo>
                    <a:pt x="1506" y="618"/>
                    <a:pt x="1481" y="517"/>
                    <a:pt x="1440" y="422"/>
                  </a:cubicBezTo>
                  <a:cubicBezTo>
                    <a:pt x="1422" y="376"/>
                    <a:pt x="1394" y="329"/>
                    <a:pt x="1375" y="273"/>
                  </a:cubicBezTo>
                  <a:cubicBezTo>
                    <a:pt x="1348" y="227"/>
                    <a:pt x="1329" y="181"/>
                    <a:pt x="1292" y="134"/>
                  </a:cubicBezTo>
                  <a:cubicBezTo>
                    <a:pt x="1290" y="140"/>
                    <a:pt x="1287" y="143"/>
                    <a:pt x="1282" y="143"/>
                  </a:cubicBezTo>
                  <a:cubicBezTo>
                    <a:pt x="1266" y="143"/>
                    <a:pt x="1235" y="108"/>
                    <a:pt x="1199" y="78"/>
                  </a:cubicBezTo>
                  <a:cubicBezTo>
                    <a:pt x="1152" y="41"/>
                    <a:pt x="1106" y="23"/>
                    <a:pt x="1050" y="4"/>
                  </a:cubicBezTo>
                  <a:cubicBezTo>
                    <a:pt x="1035" y="2"/>
                    <a:pt x="1020" y="0"/>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1"/>
            <p:cNvSpPr/>
            <p:nvPr/>
          </p:nvSpPr>
          <p:spPr>
            <a:xfrm>
              <a:off x="3544275" y="2133500"/>
              <a:ext cx="23475" cy="17450"/>
            </a:xfrm>
            <a:custGeom>
              <a:rect b="b" l="l" r="r" t="t"/>
              <a:pathLst>
                <a:path extrusionOk="0" h="698" w="939">
                  <a:moveTo>
                    <a:pt x="0" y="1"/>
                  </a:moveTo>
                  <a:lnTo>
                    <a:pt x="0" y="1"/>
                  </a:lnTo>
                  <a:cubicBezTo>
                    <a:pt x="65" y="56"/>
                    <a:pt x="149" y="112"/>
                    <a:pt x="242" y="158"/>
                  </a:cubicBezTo>
                  <a:cubicBezTo>
                    <a:pt x="158" y="103"/>
                    <a:pt x="84" y="47"/>
                    <a:pt x="0" y="1"/>
                  </a:cubicBezTo>
                  <a:close/>
                  <a:moveTo>
                    <a:pt x="242" y="158"/>
                  </a:moveTo>
                  <a:lnTo>
                    <a:pt x="242" y="158"/>
                  </a:lnTo>
                  <a:cubicBezTo>
                    <a:pt x="249" y="164"/>
                    <a:pt x="256" y="169"/>
                    <a:pt x="263" y="175"/>
                  </a:cubicBezTo>
                  <a:lnTo>
                    <a:pt x="263" y="175"/>
                  </a:lnTo>
                  <a:lnTo>
                    <a:pt x="242" y="158"/>
                  </a:lnTo>
                  <a:close/>
                  <a:moveTo>
                    <a:pt x="263" y="175"/>
                  </a:moveTo>
                  <a:lnTo>
                    <a:pt x="474" y="335"/>
                  </a:lnTo>
                  <a:lnTo>
                    <a:pt x="706" y="511"/>
                  </a:lnTo>
                  <a:cubicBezTo>
                    <a:pt x="744" y="539"/>
                    <a:pt x="790" y="567"/>
                    <a:pt x="827" y="604"/>
                  </a:cubicBezTo>
                  <a:cubicBezTo>
                    <a:pt x="844" y="611"/>
                    <a:pt x="858" y="620"/>
                    <a:pt x="871" y="630"/>
                  </a:cubicBezTo>
                  <a:lnTo>
                    <a:pt x="871" y="630"/>
                  </a:lnTo>
                  <a:cubicBezTo>
                    <a:pt x="822" y="583"/>
                    <a:pt x="773" y="541"/>
                    <a:pt x="716" y="502"/>
                  </a:cubicBezTo>
                  <a:cubicBezTo>
                    <a:pt x="651" y="437"/>
                    <a:pt x="567" y="381"/>
                    <a:pt x="483" y="326"/>
                  </a:cubicBezTo>
                  <a:cubicBezTo>
                    <a:pt x="415" y="275"/>
                    <a:pt x="339" y="231"/>
                    <a:pt x="263" y="175"/>
                  </a:cubicBezTo>
                  <a:close/>
                  <a:moveTo>
                    <a:pt x="871" y="630"/>
                  </a:moveTo>
                  <a:cubicBezTo>
                    <a:pt x="893" y="652"/>
                    <a:pt x="915" y="674"/>
                    <a:pt x="939" y="697"/>
                  </a:cubicBezTo>
                  <a:cubicBezTo>
                    <a:pt x="915" y="673"/>
                    <a:pt x="895" y="649"/>
                    <a:pt x="871" y="63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1"/>
            <p:cNvSpPr/>
            <p:nvPr/>
          </p:nvSpPr>
          <p:spPr>
            <a:xfrm>
              <a:off x="3551000" y="2122825"/>
              <a:ext cx="17450" cy="27425"/>
            </a:xfrm>
            <a:custGeom>
              <a:rect b="b" l="l" r="r" t="t"/>
              <a:pathLst>
                <a:path extrusionOk="0" h="1097" w="698">
                  <a:moveTo>
                    <a:pt x="1" y="0"/>
                  </a:moveTo>
                  <a:cubicBezTo>
                    <a:pt x="56" y="102"/>
                    <a:pt x="103" y="195"/>
                    <a:pt x="149" y="288"/>
                  </a:cubicBezTo>
                  <a:lnTo>
                    <a:pt x="326" y="567"/>
                  </a:lnTo>
                  <a:cubicBezTo>
                    <a:pt x="382" y="641"/>
                    <a:pt x="437" y="734"/>
                    <a:pt x="493" y="827"/>
                  </a:cubicBezTo>
                  <a:cubicBezTo>
                    <a:pt x="567" y="929"/>
                    <a:pt x="623" y="1022"/>
                    <a:pt x="698" y="1096"/>
                  </a:cubicBezTo>
                  <a:cubicBezTo>
                    <a:pt x="660" y="1050"/>
                    <a:pt x="623" y="1004"/>
                    <a:pt x="605" y="957"/>
                  </a:cubicBezTo>
                  <a:cubicBezTo>
                    <a:pt x="577" y="911"/>
                    <a:pt x="540" y="864"/>
                    <a:pt x="521" y="818"/>
                  </a:cubicBezTo>
                  <a:lnTo>
                    <a:pt x="344" y="539"/>
                  </a:lnTo>
                  <a:lnTo>
                    <a:pt x="168" y="260"/>
                  </a:lnTo>
                  <a:cubicBezTo>
                    <a:pt x="112" y="186"/>
                    <a:pt x="56"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1"/>
            <p:cNvSpPr/>
            <p:nvPr/>
          </p:nvSpPr>
          <p:spPr>
            <a:xfrm>
              <a:off x="3553800" y="2138375"/>
              <a:ext cx="6750" cy="4900"/>
            </a:xfrm>
            <a:custGeom>
              <a:rect b="b" l="l" r="r" t="t"/>
              <a:pathLst>
                <a:path extrusionOk="0" h="196" w="270">
                  <a:moveTo>
                    <a:pt x="0" y="1"/>
                  </a:moveTo>
                  <a:cubicBezTo>
                    <a:pt x="47" y="47"/>
                    <a:pt x="84" y="84"/>
                    <a:pt x="130" y="103"/>
                  </a:cubicBezTo>
                  <a:cubicBezTo>
                    <a:pt x="149" y="121"/>
                    <a:pt x="177" y="140"/>
                    <a:pt x="195" y="149"/>
                  </a:cubicBezTo>
                  <a:cubicBezTo>
                    <a:pt x="223" y="168"/>
                    <a:pt x="242" y="186"/>
                    <a:pt x="270" y="196"/>
                  </a:cubicBezTo>
                  <a:cubicBezTo>
                    <a:pt x="260" y="177"/>
                    <a:pt x="232" y="168"/>
                    <a:pt x="214" y="140"/>
                  </a:cubicBezTo>
                  <a:cubicBezTo>
                    <a:pt x="186" y="121"/>
                    <a:pt x="167" y="94"/>
                    <a:pt x="140" y="84"/>
                  </a:cubicBezTo>
                  <a:cubicBezTo>
                    <a:pt x="102" y="56"/>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1"/>
            <p:cNvSpPr/>
            <p:nvPr/>
          </p:nvSpPr>
          <p:spPr>
            <a:xfrm>
              <a:off x="3551475" y="2136275"/>
              <a:ext cx="4675" cy="2825"/>
            </a:xfrm>
            <a:custGeom>
              <a:rect b="b" l="l" r="r" t="t"/>
              <a:pathLst>
                <a:path extrusionOk="0" h="113" w="187">
                  <a:moveTo>
                    <a:pt x="0" y="1"/>
                  </a:moveTo>
                  <a:cubicBezTo>
                    <a:pt x="37" y="29"/>
                    <a:pt x="56" y="38"/>
                    <a:pt x="93" y="66"/>
                  </a:cubicBezTo>
                  <a:cubicBezTo>
                    <a:pt x="102" y="75"/>
                    <a:pt x="130" y="75"/>
                    <a:pt x="140" y="85"/>
                  </a:cubicBezTo>
                  <a:cubicBezTo>
                    <a:pt x="149" y="94"/>
                    <a:pt x="177" y="94"/>
                    <a:pt x="186" y="112"/>
                  </a:cubicBezTo>
                  <a:cubicBezTo>
                    <a:pt x="177" y="85"/>
                    <a:pt x="168" y="75"/>
                    <a:pt x="149" y="66"/>
                  </a:cubicBezTo>
                  <a:cubicBezTo>
                    <a:pt x="140" y="47"/>
                    <a:pt x="121" y="47"/>
                    <a:pt x="102" y="38"/>
                  </a:cubicBezTo>
                  <a:cubicBezTo>
                    <a:pt x="7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1"/>
            <p:cNvSpPr/>
            <p:nvPr/>
          </p:nvSpPr>
          <p:spPr>
            <a:xfrm>
              <a:off x="3552875" y="2133975"/>
              <a:ext cx="5825" cy="5600"/>
            </a:xfrm>
            <a:custGeom>
              <a:rect b="b" l="l" r="r" t="t"/>
              <a:pathLst>
                <a:path extrusionOk="0" h="224" w="233">
                  <a:moveTo>
                    <a:pt x="0" y="0"/>
                  </a:moveTo>
                  <a:lnTo>
                    <a:pt x="0" y="0"/>
                  </a:lnTo>
                  <a:cubicBezTo>
                    <a:pt x="37" y="47"/>
                    <a:pt x="74" y="84"/>
                    <a:pt x="121" y="121"/>
                  </a:cubicBezTo>
                  <a:cubicBezTo>
                    <a:pt x="158" y="158"/>
                    <a:pt x="186" y="186"/>
                    <a:pt x="232" y="223"/>
                  </a:cubicBezTo>
                  <a:cubicBezTo>
                    <a:pt x="223" y="186"/>
                    <a:pt x="195" y="177"/>
                    <a:pt x="186" y="158"/>
                  </a:cubicBezTo>
                  <a:lnTo>
                    <a:pt x="130" y="93"/>
                  </a:lnTo>
                  <a:cubicBezTo>
                    <a:pt x="84" y="65"/>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1"/>
            <p:cNvSpPr/>
            <p:nvPr/>
          </p:nvSpPr>
          <p:spPr>
            <a:xfrm>
              <a:off x="3560525" y="2141625"/>
              <a:ext cx="2825" cy="3750"/>
            </a:xfrm>
            <a:custGeom>
              <a:rect b="b" l="l" r="r" t="t"/>
              <a:pathLst>
                <a:path extrusionOk="0" h="150" w="113">
                  <a:moveTo>
                    <a:pt x="1" y="1"/>
                  </a:moveTo>
                  <a:cubicBezTo>
                    <a:pt x="10" y="19"/>
                    <a:pt x="28" y="56"/>
                    <a:pt x="47" y="84"/>
                  </a:cubicBezTo>
                  <a:lnTo>
                    <a:pt x="112" y="149"/>
                  </a:lnTo>
                  <a:cubicBezTo>
                    <a:pt x="103" y="131"/>
                    <a:pt x="94" y="94"/>
                    <a:pt x="66"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1"/>
            <p:cNvSpPr/>
            <p:nvPr/>
          </p:nvSpPr>
          <p:spPr>
            <a:xfrm>
              <a:off x="3543100" y="2120500"/>
              <a:ext cx="6075" cy="3975"/>
            </a:xfrm>
            <a:custGeom>
              <a:rect b="b" l="l" r="r" t="t"/>
              <a:pathLst>
                <a:path extrusionOk="0" h="159" w="243">
                  <a:moveTo>
                    <a:pt x="1" y="0"/>
                  </a:moveTo>
                  <a:lnTo>
                    <a:pt x="1" y="0"/>
                  </a:lnTo>
                  <a:cubicBezTo>
                    <a:pt x="29" y="28"/>
                    <a:pt x="84" y="65"/>
                    <a:pt x="131" y="93"/>
                  </a:cubicBezTo>
                  <a:cubicBezTo>
                    <a:pt x="140" y="102"/>
                    <a:pt x="159" y="112"/>
                    <a:pt x="187" y="121"/>
                  </a:cubicBezTo>
                  <a:cubicBezTo>
                    <a:pt x="196" y="140"/>
                    <a:pt x="224" y="149"/>
                    <a:pt x="242" y="158"/>
                  </a:cubicBezTo>
                  <a:cubicBezTo>
                    <a:pt x="233" y="140"/>
                    <a:pt x="224" y="112"/>
                    <a:pt x="196" y="102"/>
                  </a:cubicBezTo>
                  <a:cubicBezTo>
                    <a:pt x="187" y="75"/>
                    <a:pt x="159" y="6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1"/>
            <p:cNvSpPr/>
            <p:nvPr/>
          </p:nvSpPr>
          <p:spPr>
            <a:xfrm>
              <a:off x="3546600" y="2124200"/>
              <a:ext cx="4425" cy="2825"/>
            </a:xfrm>
            <a:custGeom>
              <a:rect b="b" l="l" r="r" t="t"/>
              <a:pathLst>
                <a:path extrusionOk="0" h="113" w="177">
                  <a:moveTo>
                    <a:pt x="0" y="1"/>
                  </a:moveTo>
                  <a:cubicBezTo>
                    <a:pt x="19" y="19"/>
                    <a:pt x="56" y="47"/>
                    <a:pt x="93" y="66"/>
                  </a:cubicBezTo>
                  <a:cubicBezTo>
                    <a:pt x="112" y="84"/>
                    <a:pt x="140" y="94"/>
                    <a:pt x="177" y="112"/>
                  </a:cubicBezTo>
                  <a:cubicBezTo>
                    <a:pt x="158" y="94"/>
                    <a:pt x="149" y="84"/>
                    <a:pt x="140" y="66"/>
                  </a:cubicBezTo>
                  <a:cubicBezTo>
                    <a:pt x="112" y="57"/>
                    <a:pt x="102" y="47"/>
                    <a:pt x="93" y="38"/>
                  </a:cubicBezTo>
                  <a:cubicBezTo>
                    <a:pt x="84" y="19"/>
                    <a:pt x="56" y="19"/>
                    <a:pt x="47" y="10"/>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1"/>
            <p:cNvSpPr/>
            <p:nvPr/>
          </p:nvSpPr>
          <p:spPr>
            <a:xfrm>
              <a:off x="3541725" y="2121875"/>
              <a:ext cx="2800" cy="1425"/>
            </a:xfrm>
            <a:custGeom>
              <a:rect b="b" l="l" r="r" t="t"/>
              <a:pathLst>
                <a:path extrusionOk="0" h="57" w="112">
                  <a:moveTo>
                    <a:pt x="0" y="1"/>
                  </a:moveTo>
                  <a:cubicBezTo>
                    <a:pt x="9" y="10"/>
                    <a:pt x="28" y="20"/>
                    <a:pt x="56" y="38"/>
                  </a:cubicBezTo>
                  <a:cubicBezTo>
                    <a:pt x="56" y="38"/>
                    <a:pt x="65" y="47"/>
                    <a:pt x="74" y="47"/>
                  </a:cubicBezTo>
                  <a:cubicBezTo>
                    <a:pt x="84" y="57"/>
                    <a:pt x="102" y="57"/>
                    <a:pt x="112" y="57"/>
                  </a:cubicBezTo>
                  <a:cubicBezTo>
                    <a:pt x="102" y="38"/>
                    <a:pt x="84" y="20"/>
                    <a:pt x="65" y="10"/>
                  </a:cubicBezTo>
                  <a:cubicBezTo>
                    <a:pt x="56" y="1"/>
                    <a:pt x="3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1"/>
            <p:cNvSpPr/>
            <p:nvPr/>
          </p:nvSpPr>
          <p:spPr>
            <a:xfrm>
              <a:off x="3554950" y="2113525"/>
              <a:ext cx="5825" cy="3500"/>
            </a:xfrm>
            <a:custGeom>
              <a:rect b="b" l="l" r="r" t="t"/>
              <a:pathLst>
                <a:path extrusionOk="0" h="140" w="233">
                  <a:moveTo>
                    <a:pt x="75" y="0"/>
                  </a:moveTo>
                  <a:cubicBezTo>
                    <a:pt x="47" y="0"/>
                    <a:pt x="29" y="10"/>
                    <a:pt x="1" y="19"/>
                  </a:cubicBezTo>
                  <a:cubicBezTo>
                    <a:pt x="15" y="16"/>
                    <a:pt x="29" y="14"/>
                    <a:pt x="43" y="14"/>
                  </a:cubicBezTo>
                  <a:cubicBezTo>
                    <a:pt x="75" y="14"/>
                    <a:pt x="105" y="24"/>
                    <a:pt x="131" y="56"/>
                  </a:cubicBezTo>
                  <a:cubicBezTo>
                    <a:pt x="149" y="66"/>
                    <a:pt x="159" y="75"/>
                    <a:pt x="186" y="93"/>
                  </a:cubicBezTo>
                  <a:cubicBezTo>
                    <a:pt x="186" y="103"/>
                    <a:pt x="196" y="103"/>
                    <a:pt x="205" y="112"/>
                  </a:cubicBezTo>
                  <a:cubicBezTo>
                    <a:pt x="205" y="121"/>
                    <a:pt x="224" y="121"/>
                    <a:pt x="233" y="140"/>
                  </a:cubicBezTo>
                  <a:cubicBezTo>
                    <a:pt x="233" y="121"/>
                    <a:pt x="224" y="112"/>
                    <a:pt x="224" y="103"/>
                  </a:cubicBezTo>
                  <a:cubicBezTo>
                    <a:pt x="205" y="93"/>
                    <a:pt x="205" y="75"/>
                    <a:pt x="196" y="66"/>
                  </a:cubicBezTo>
                  <a:cubicBezTo>
                    <a:pt x="186" y="47"/>
                    <a:pt x="168" y="28"/>
                    <a:pt x="140" y="19"/>
                  </a:cubicBezTo>
                  <a:cubicBezTo>
                    <a:pt x="121" y="10"/>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1"/>
            <p:cNvSpPr/>
            <p:nvPr/>
          </p:nvSpPr>
          <p:spPr>
            <a:xfrm>
              <a:off x="3558675" y="2115375"/>
              <a:ext cx="3975" cy="5150"/>
            </a:xfrm>
            <a:custGeom>
              <a:rect b="b" l="l" r="r" t="t"/>
              <a:pathLst>
                <a:path extrusionOk="0" h="206" w="159">
                  <a:moveTo>
                    <a:pt x="0" y="1"/>
                  </a:moveTo>
                  <a:cubicBezTo>
                    <a:pt x="0" y="29"/>
                    <a:pt x="28" y="47"/>
                    <a:pt x="47" y="66"/>
                  </a:cubicBezTo>
                  <a:cubicBezTo>
                    <a:pt x="65" y="75"/>
                    <a:pt x="75" y="94"/>
                    <a:pt x="84" y="112"/>
                  </a:cubicBezTo>
                  <a:lnTo>
                    <a:pt x="121" y="159"/>
                  </a:lnTo>
                  <a:cubicBezTo>
                    <a:pt x="130" y="168"/>
                    <a:pt x="140" y="177"/>
                    <a:pt x="158" y="205"/>
                  </a:cubicBezTo>
                  <a:cubicBezTo>
                    <a:pt x="158" y="187"/>
                    <a:pt x="140" y="168"/>
                    <a:pt x="130" y="140"/>
                  </a:cubicBezTo>
                  <a:cubicBezTo>
                    <a:pt x="121" y="122"/>
                    <a:pt x="102" y="94"/>
                    <a:pt x="93" y="84"/>
                  </a:cubicBezTo>
                  <a:cubicBezTo>
                    <a:pt x="75"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1"/>
            <p:cNvSpPr/>
            <p:nvPr/>
          </p:nvSpPr>
          <p:spPr>
            <a:xfrm>
              <a:off x="3562850" y="2117700"/>
              <a:ext cx="2575" cy="5375"/>
            </a:xfrm>
            <a:custGeom>
              <a:rect b="b" l="l" r="r" t="t"/>
              <a:pathLst>
                <a:path extrusionOk="0" h="215" w="103">
                  <a:moveTo>
                    <a:pt x="1" y="1"/>
                  </a:moveTo>
                  <a:lnTo>
                    <a:pt x="1" y="1"/>
                  </a:lnTo>
                  <a:cubicBezTo>
                    <a:pt x="10" y="38"/>
                    <a:pt x="19" y="75"/>
                    <a:pt x="47" y="103"/>
                  </a:cubicBezTo>
                  <a:cubicBezTo>
                    <a:pt x="56" y="140"/>
                    <a:pt x="84" y="177"/>
                    <a:pt x="93" y="214"/>
                  </a:cubicBezTo>
                  <a:cubicBezTo>
                    <a:pt x="103" y="187"/>
                    <a:pt x="93" y="177"/>
                    <a:pt x="93" y="149"/>
                  </a:cubicBezTo>
                  <a:cubicBezTo>
                    <a:pt x="75" y="131"/>
                    <a:pt x="75" y="122"/>
                    <a:pt x="66" y="94"/>
                  </a:cubicBezTo>
                  <a:cubicBezTo>
                    <a:pt x="56" y="84"/>
                    <a:pt x="47" y="66"/>
                    <a:pt x="28" y="47"/>
                  </a:cubicBezTo>
                  <a:cubicBezTo>
                    <a:pt x="19" y="2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1"/>
            <p:cNvSpPr/>
            <p:nvPr/>
          </p:nvSpPr>
          <p:spPr>
            <a:xfrm>
              <a:off x="3557500" y="2116300"/>
              <a:ext cx="2600" cy="3050"/>
            </a:xfrm>
            <a:custGeom>
              <a:rect b="b" l="l" r="r" t="t"/>
              <a:pathLst>
                <a:path extrusionOk="0" h="122" w="104">
                  <a:moveTo>
                    <a:pt x="1" y="1"/>
                  </a:moveTo>
                  <a:cubicBezTo>
                    <a:pt x="19" y="29"/>
                    <a:pt x="38" y="47"/>
                    <a:pt x="47" y="57"/>
                  </a:cubicBezTo>
                  <a:lnTo>
                    <a:pt x="103" y="122"/>
                  </a:lnTo>
                  <a:cubicBezTo>
                    <a:pt x="103" y="85"/>
                    <a:pt x="94" y="57"/>
                    <a:pt x="75" y="38"/>
                  </a:cubicBezTo>
                  <a:cubicBezTo>
                    <a:pt x="66" y="29"/>
                    <a:pt x="47" y="29"/>
                    <a:pt x="38" y="1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1"/>
            <p:cNvSpPr/>
            <p:nvPr/>
          </p:nvSpPr>
          <p:spPr>
            <a:xfrm>
              <a:off x="3568650" y="2141625"/>
              <a:ext cx="1200" cy="5825"/>
            </a:xfrm>
            <a:custGeom>
              <a:rect b="b" l="l" r="r" t="t"/>
              <a:pathLst>
                <a:path extrusionOk="0" h="233" w="48">
                  <a:moveTo>
                    <a:pt x="19" y="1"/>
                  </a:moveTo>
                  <a:cubicBezTo>
                    <a:pt x="19" y="38"/>
                    <a:pt x="10" y="84"/>
                    <a:pt x="10" y="112"/>
                  </a:cubicBezTo>
                  <a:cubicBezTo>
                    <a:pt x="10" y="149"/>
                    <a:pt x="1" y="186"/>
                    <a:pt x="1" y="233"/>
                  </a:cubicBezTo>
                  <a:cubicBezTo>
                    <a:pt x="10" y="205"/>
                    <a:pt x="19" y="196"/>
                    <a:pt x="19" y="177"/>
                  </a:cubicBezTo>
                  <a:cubicBezTo>
                    <a:pt x="19" y="149"/>
                    <a:pt x="29" y="140"/>
                    <a:pt x="29" y="112"/>
                  </a:cubicBezTo>
                  <a:cubicBezTo>
                    <a:pt x="47" y="84"/>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1"/>
            <p:cNvSpPr/>
            <p:nvPr/>
          </p:nvSpPr>
          <p:spPr>
            <a:xfrm>
              <a:off x="3567500" y="2140475"/>
              <a:ext cx="475" cy="4675"/>
            </a:xfrm>
            <a:custGeom>
              <a:rect b="b" l="l" r="r" t="t"/>
              <a:pathLst>
                <a:path extrusionOk="0" h="187" w="19">
                  <a:moveTo>
                    <a:pt x="0" y="0"/>
                  </a:moveTo>
                  <a:lnTo>
                    <a:pt x="0" y="47"/>
                  </a:lnTo>
                  <a:lnTo>
                    <a:pt x="0" y="93"/>
                  </a:lnTo>
                  <a:lnTo>
                    <a:pt x="0" y="186"/>
                  </a:lnTo>
                  <a:cubicBezTo>
                    <a:pt x="10" y="177"/>
                    <a:pt x="19" y="149"/>
                    <a:pt x="19" y="140"/>
                  </a:cubicBezTo>
                  <a:lnTo>
                    <a:pt x="19" y="93"/>
                  </a:lnTo>
                  <a:cubicBezTo>
                    <a:pt x="19" y="56"/>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1"/>
            <p:cNvSpPr/>
            <p:nvPr/>
          </p:nvSpPr>
          <p:spPr>
            <a:xfrm>
              <a:off x="3564000" y="2139300"/>
              <a:ext cx="2350" cy="3750"/>
            </a:xfrm>
            <a:custGeom>
              <a:rect b="b" l="l" r="r" t="t"/>
              <a:pathLst>
                <a:path extrusionOk="0" h="150" w="94">
                  <a:moveTo>
                    <a:pt x="1" y="1"/>
                  </a:moveTo>
                  <a:lnTo>
                    <a:pt x="1" y="1"/>
                  </a:lnTo>
                  <a:cubicBezTo>
                    <a:pt x="10" y="19"/>
                    <a:pt x="20" y="57"/>
                    <a:pt x="38" y="84"/>
                  </a:cubicBezTo>
                  <a:cubicBezTo>
                    <a:pt x="57" y="103"/>
                    <a:pt x="66" y="131"/>
                    <a:pt x="94" y="149"/>
                  </a:cubicBezTo>
                  <a:cubicBezTo>
                    <a:pt x="85" y="112"/>
                    <a:pt x="66" y="94"/>
                    <a:pt x="57" y="66"/>
                  </a:cubicBezTo>
                  <a:cubicBezTo>
                    <a:pt x="57"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1"/>
            <p:cNvSpPr/>
            <p:nvPr/>
          </p:nvSpPr>
          <p:spPr>
            <a:xfrm>
              <a:off x="3565400" y="2136750"/>
              <a:ext cx="1200" cy="3750"/>
            </a:xfrm>
            <a:custGeom>
              <a:rect b="b" l="l" r="r" t="t"/>
              <a:pathLst>
                <a:path extrusionOk="0" h="150" w="48">
                  <a:moveTo>
                    <a:pt x="10" y="1"/>
                  </a:moveTo>
                  <a:cubicBezTo>
                    <a:pt x="1" y="28"/>
                    <a:pt x="1" y="56"/>
                    <a:pt x="10" y="75"/>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1"/>
            <p:cNvSpPr/>
            <p:nvPr/>
          </p:nvSpPr>
          <p:spPr>
            <a:xfrm>
              <a:off x="3567950" y="2133975"/>
              <a:ext cx="1200" cy="5350"/>
            </a:xfrm>
            <a:custGeom>
              <a:rect b="b" l="l" r="r" t="t"/>
              <a:pathLst>
                <a:path extrusionOk="0" h="214" w="48">
                  <a:moveTo>
                    <a:pt x="1" y="0"/>
                  </a:moveTo>
                  <a:cubicBezTo>
                    <a:pt x="1" y="37"/>
                    <a:pt x="1" y="74"/>
                    <a:pt x="20" y="112"/>
                  </a:cubicBezTo>
                  <a:cubicBezTo>
                    <a:pt x="29" y="139"/>
                    <a:pt x="29" y="177"/>
                    <a:pt x="47" y="214"/>
                  </a:cubicBezTo>
                  <a:cubicBezTo>
                    <a:pt x="47" y="177"/>
                    <a:pt x="47" y="139"/>
                    <a:pt x="38" y="112"/>
                  </a:cubicBezTo>
                  <a:cubicBezTo>
                    <a:pt x="29" y="74"/>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1"/>
            <p:cNvSpPr/>
            <p:nvPr/>
          </p:nvSpPr>
          <p:spPr>
            <a:xfrm>
              <a:off x="3532650" y="2138375"/>
              <a:ext cx="4450" cy="4900"/>
            </a:xfrm>
            <a:custGeom>
              <a:rect b="b" l="l" r="r" t="t"/>
              <a:pathLst>
                <a:path extrusionOk="0" h="196" w="178">
                  <a:moveTo>
                    <a:pt x="1" y="1"/>
                  </a:moveTo>
                  <a:cubicBezTo>
                    <a:pt x="10" y="28"/>
                    <a:pt x="10" y="47"/>
                    <a:pt x="19" y="56"/>
                  </a:cubicBezTo>
                  <a:cubicBezTo>
                    <a:pt x="38" y="84"/>
                    <a:pt x="47" y="94"/>
                    <a:pt x="56" y="112"/>
                  </a:cubicBezTo>
                  <a:cubicBezTo>
                    <a:pt x="94" y="149"/>
                    <a:pt x="131" y="186"/>
                    <a:pt x="177" y="196"/>
                  </a:cubicBezTo>
                  <a:lnTo>
                    <a:pt x="131" y="149"/>
                  </a:lnTo>
                  <a:cubicBezTo>
                    <a:pt x="103" y="140"/>
                    <a:pt x="94" y="121"/>
                    <a:pt x="84" y="103"/>
                  </a:cubicBezTo>
                  <a:cubicBezTo>
                    <a:pt x="5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1"/>
            <p:cNvSpPr/>
            <p:nvPr/>
          </p:nvSpPr>
          <p:spPr>
            <a:xfrm>
              <a:off x="3534975" y="2139775"/>
              <a:ext cx="4450" cy="3500"/>
            </a:xfrm>
            <a:custGeom>
              <a:rect b="b" l="l" r="r" t="t"/>
              <a:pathLst>
                <a:path extrusionOk="0" h="140" w="178">
                  <a:moveTo>
                    <a:pt x="1" y="0"/>
                  </a:moveTo>
                  <a:cubicBezTo>
                    <a:pt x="10" y="28"/>
                    <a:pt x="19" y="38"/>
                    <a:pt x="38" y="47"/>
                  </a:cubicBezTo>
                  <a:cubicBezTo>
                    <a:pt x="47" y="75"/>
                    <a:pt x="56" y="84"/>
                    <a:pt x="66" y="93"/>
                  </a:cubicBezTo>
                  <a:cubicBezTo>
                    <a:pt x="94" y="121"/>
                    <a:pt x="140" y="140"/>
                    <a:pt x="177" y="140"/>
                  </a:cubicBezTo>
                  <a:lnTo>
                    <a:pt x="131" y="112"/>
                  </a:lnTo>
                  <a:cubicBezTo>
                    <a:pt x="103" y="93"/>
                    <a:pt x="94" y="84"/>
                    <a:pt x="84" y="75"/>
                  </a:cubicBezTo>
                  <a:cubicBezTo>
                    <a:pt x="56"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1"/>
            <p:cNvSpPr/>
            <p:nvPr/>
          </p:nvSpPr>
          <p:spPr>
            <a:xfrm>
              <a:off x="3538450" y="2140925"/>
              <a:ext cx="4925" cy="3275"/>
            </a:xfrm>
            <a:custGeom>
              <a:rect b="b" l="l" r="r" t="t"/>
              <a:pathLst>
                <a:path extrusionOk="0" h="131" w="197">
                  <a:moveTo>
                    <a:pt x="1" y="1"/>
                  </a:moveTo>
                  <a:cubicBezTo>
                    <a:pt x="20" y="38"/>
                    <a:pt x="47" y="66"/>
                    <a:pt x="85" y="84"/>
                  </a:cubicBezTo>
                  <a:cubicBezTo>
                    <a:pt x="103" y="94"/>
                    <a:pt x="112" y="103"/>
                    <a:pt x="140" y="122"/>
                  </a:cubicBezTo>
                  <a:cubicBezTo>
                    <a:pt x="150" y="122"/>
                    <a:pt x="178" y="131"/>
                    <a:pt x="196" y="131"/>
                  </a:cubicBezTo>
                  <a:lnTo>
                    <a:pt x="150" y="94"/>
                  </a:lnTo>
                  <a:cubicBezTo>
                    <a:pt x="140" y="84"/>
                    <a:pt x="112" y="75"/>
                    <a:pt x="103" y="66"/>
                  </a:cubicBezTo>
                  <a:cubicBezTo>
                    <a:pt x="66"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1"/>
            <p:cNvSpPr/>
            <p:nvPr/>
          </p:nvSpPr>
          <p:spPr>
            <a:xfrm>
              <a:off x="3541025" y="2145350"/>
              <a:ext cx="5825" cy="2100"/>
            </a:xfrm>
            <a:custGeom>
              <a:rect b="b" l="l" r="r" t="t"/>
              <a:pathLst>
                <a:path extrusionOk="0" h="84" w="233">
                  <a:moveTo>
                    <a:pt x="0" y="0"/>
                  </a:moveTo>
                  <a:cubicBezTo>
                    <a:pt x="37" y="28"/>
                    <a:pt x="75" y="47"/>
                    <a:pt x="112" y="56"/>
                  </a:cubicBezTo>
                  <a:cubicBezTo>
                    <a:pt x="130" y="65"/>
                    <a:pt x="149" y="84"/>
                    <a:pt x="177" y="84"/>
                  </a:cubicBezTo>
                  <a:lnTo>
                    <a:pt x="232" y="84"/>
                  </a:lnTo>
                  <a:lnTo>
                    <a:pt x="177" y="56"/>
                  </a:lnTo>
                  <a:cubicBezTo>
                    <a:pt x="149" y="47"/>
                    <a:pt x="140" y="47"/>
                    <a:pt x="112" y="37"/>
                  </a:cubicBezTo>
                  <a:cubicBezTo>
                    <a:pt x="84"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1"/>
            <p:cNvSpPr/>
            <p:nvPr/>
          </p:nvSpPr>
          <p:spPr>
            <a:xfrm>
              <a:off x="3545900" y="2145350"/>
              <a:ext cx="5825" cy="3050"/>
            </a:xfrm>
            <a:custGeom>
              <a:rect b="b" l="l" r="r" t="t"/>
              <a:pathLst>
                <a:path extrusionOk="0" h="122" w="233">
                  <a:moveTo>
                    <a:pt x="0" y="0"/>
                  </a:moveTo>
                  <a:cubicBezTo>
                    <a:pt x="37" y="37"/>
                    <a:pt x="75" y="56"/>
                    <a:pt x="112" y="84"/>
                  </a:cubicBezTo>
                  <a:cubicBezTo>
                    <a:pt x="130" y="93"/>
                    <a:pt x="140" y="93"/>
                    <a:pt x="168" y="103"/>
                  </a:cubicBezTo>
                  <a:cubicBezTo>
                    <a:pt x="186" y="121"/>
                    <a:pt x="214" y="121"/>
                    <a:pt x="233" y="121"/>
                  </a:cubicBezTo>
                  <a:cubicBezTo>
                    <a:pt x="214" y="121"/>
                    <a:pt x="205" y="103"/>
                    <a:pt x="177" y="93"/>
                  </a:cubicBezTo>
                  <a:lnTo>
                    <a:pt x="121" y="56"/>
                  </a:lnTo>
                  <a:cubicBezTo>
                    <a:pt x="84"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1"/>
            <p:cNvSpPr/>
            <p:nvPr/>
          </p:nvSpPr>
          <p:spPr>
            <a:xfrm>
              <a:off x="3545650" y="2130250"/>
              <a:ext cx="2125" cy="1650"/>
            </a:xfrm>
            <a:custGeom>
              <a:rect b="b" l="l" r="r" t="t"/>
              <a:pathLst>
                <a:path extrusionOk="0" h="66" w="85">
                  <a:moveTo>
                    <a:pt x="1" y="0"/>
                  </a:moveTo>
                  <a:cubicBezTo>
                    <a:pt x="10" y="28"/>
                    <a:pt x="29" y="38"/>
                    <a:pt x="38" y="47"/>
                  </a:cubicBezTo>
                  <a:cubicBezTo>
                    <a:pt x="47" y="56"/>
                    <a:pt x="57" y="65"/>
                    <a:pt x="85" y="65"/>
                  </a:cubicBezTo>
                  <a:cubicBezTo>
                    <a:pt x="75" y="47"/>
                    <a:pt x="57" y="38"/>
                    <a:pt x="47" y="28"/>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1"/>
            <p:cNvSpPr/>
            <p:nvPr/>
          </p:nvSpPr>
          <p:spPr>
            <a:xfrm>
              <a:off x="3544725" y="2127925"/>
              <a:ext cx="2350" cy="1650"/>
            </a:xfrm>
            <a:custGeom>
              <a:rect b="b" l="l" r="r" t="t"/>
              <a:pathLst>
                <a:path extrusionOk="0" h="66" w="94">
                  <a:moveTo>
                    <a:pt x="1" y="1"/>
                  </a:moveTo>
                  <a:cubicBezTo>
                    <a:pt x="1" y="28"/>
                    <a:pt x="19" y="38"/>
                    <a:pt x="38" y="47"/>
                  </a:cubicBezTo>
                  <a:cubicBezTo>
                    <a:pt x="66" y="56"/>
                    <a:pt x="75" y="66"/>
                    <a:pt x="94" y="66"/>
                  </a:cubicBezTo>
                  <a:cubicBezTo>
                    <a:pt x="84" y="47"/>
                    <a:pt x="75" y="38"/>
                    <a:pt x="66" y="2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1"/>
            <p:cNvSpPr/>
            <p:nvPr/>
          </p:nvSpPr>
          <p:spPr>
            <a:xfrm>
              <a:off x="3554025" y="2148825"/>
              <a:ext cx="4200" cy="1200"/>
            </a:xfrm>
            <a:custGeom>
              <a:rect b="b" l="l" r="r" t="t"/>
              <a:pathLst>
                <a:path extrusionOk="0" h="48" w="168">
                  <a:moveTo>
                    <a:pt x="0" y="1"/>
                  </a:moveTo>
                  <a:cubicBezTo>
                    <a:pt x="28" y="29"/>
                    <a:pt x="47" y="38"/>
                    <a:pt x="75" y="38"/>
                  </a:cubicBezTo>
                  <a:cubicBezTo>
                    <a:pt x="93" y="47"/>
                    <a:pt x="112" y="47"/>
                    <a:pt x="121" y="47"/>
                  </a:cubicBezTo>
                  <a:lnTo>
                    <a:pt x="168" y="47"/>
                  </a:lnTo>
                  <a:cubicBezTo>
                    <a:pt x="131" y="38"/>
                    <a:pt x="112" y="29"/>
                    <a:pt x="84" y="10"/>
                  </a:cubicBezTo>
                  <a:cubicBezTo>
                    <a:pt x="56"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1"/>
            <p:cNvSpPr/>
            <p:nvPr/>
          </p:nvSpPr>
          <p:spPr>
            <a:xfrm>
              <a:off x="3526850" y="2265125"/>
              <a:ext cx="40450" cy="40300"/>
            </a:xfrm>
            <a:custGeom>
              <a:rect b="b" l="l" r="r" t="t"/>
              <a:pathLst>
                <a:path extrusionOk="0" h="1612" w="1618">
                  <a:moveTo>
                    <a:pt x="1007" y="1"/>
                  </a:moveTo>
                  <a:cubicBezTo>
                    <a:pt x="938" y="1"/>
                    <a:pt x="875" y="23"/>
                    <a:pt x="837" y="78"/>
                  </a:cubicBezTo>
                  <a:cubicBezTo>
                    <a:pt x="753" y="180"/>
                    <a:pt x="781" y="319"/>
                    <a:pt x="809" y="449"/>
                  </a:cubicBezTo>
                  <a:cubicBezTo>
                    <a:pt x="734" y="375"/>
                    <a:pt x="660" y="310"/>
                    <a:pt x="567" y="282"/>
                  </a:cubicBezTo>
                  <a:cubicBezTo>
                    <a:pt x="546" y="278"/>
                    <a:pt x="523" y="276"/>
                    <a:pt x="501" y="276"/>
                  </a:cubicBezTo>
                  <a:cubicBezTo>
                    <a:pt x="426" y="276"/>
                    <a:pt x="352" y="301"/>
                    <a:pt x="316" y="366"/>
                  </a:cubicBezTo>
                  <a:cubicBezTo>
                    <a:pt x="270" y="449"/>
                    <a:pt x="298" y="561"/>
                    <a:pt x="363" y="644"/>
                  </a:cubicBezTo>
                  <a:cubicBezTo>
                    <a:pt x="419" y="728"/>
                    <a:pt x="502" y="784"/>
                    <a:pt x="549" y="877"/>
                  </a:cubicBezTo>
                  <a:cubicBezTo>
                    <a:pt x="476" y="844"/>
                    <a:pt x="389" y="819"/>
                    <a:pt x="307" y="819"/>
                  </a:cubicBezTo>
                  <a:cubicBezTo>
                    <a:pt x="294" y="819"/>
                    <a:pt x="282" y="820"/>
                    <a:pt x="270" y="821"/>
                  </a:cubicBezTo>
                  <a:cubicBezTo>
                    <a:pt x="177" y="821"/>
                    <a:pt x="65" y="877"/>
                    <a:pt x="47" y="970"/>
                  </a:cubicBezTo>
                  <a:cubicBezTo>
                    <a:pt x="0" y="1118"/>
                    <a:pt x="149" y="1258"/>
                    <a:pt x="288" y="1332"/>
                  </a:cubicBezTo>
                  <a:cubicBezTo>
                    <a:pt x="623" y="1518"/>
                    <a:pt x="1022" y="1611"/>
                    <a:pt x="1403" y="1611"/>
                  </a:cubicBezTo>
                  <a:cubicBezTo>
                    <a:pt x="1407" y="1611"/>
                    <a:pt x="1410" y="1611"/>
                    <a:pt x="1413" y="1611"/>
                  </a:cubicBezTo>
                  <a:cubicBezTo>
                    <a:pt x="1536" y="1611"/>
                    <a:pt x="1580" y="1441"/>
                    <a:pt x="1580" y="1351"/>
                  </a:cubicBezTo>
                  <a:cubicBezTo>
                    <a:pt x="1617" y="979"/>
                    <a:pt x="1571" y="598"/>
                    <a:pt x="1385" y="273"/>
                  </a:cubicBezTo>
                  <a:cubicBezTo>
                    <a:pt x="1320" y="180"/>
                    <a:pt x="1255" y="78"/>
                    <a:pt x="1153" y="31"/>
                  </a:cubicBezTo>
                  <a:cubicBezTo>
                    <a:pt x="1106" y="12"/>
                    <a:pt x="1055"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1"/>
            <p:cNvSpPr/>
            <p:nvPr/>
          </p:nvSpPr>
          <p:spPr>
            <a:xfrm>
              <a:off x="3527325" y="2264275"/>
              <a:ext cx="39275" cy="40900"/>
            </a:xfrm>
            <a:custGeom>
              <a:rect b="b" l="l" r="r" t="t"/>
              <a:pathLst>
                <a:path extrusionOk="0" h="1636" w="1571">
                  <a:moveTo>
                    <a:pt x="1031" y="0"/>
                  </a:moveTo>
                  <a:cubicBezTo>
                    <a:pt x="1007" y="0"/>
                    <a:pt x="982" y="0"/>
                    <a:pt x="957" y="4"/>
                  </a:cubicBezTo>
                  <a:lnTo>
                    <a:pt x="957" y="4"/>
                  </a:lnTo>
                  <a:cubicBezTo>
                    <a:pt x="970" y="3"/>
                    <a:pt x="983" y="2"/>
                    <a:pt x="996" y="2"/>
                  </a:cubicBezTo>
                  <a:cubicBezTo>
                    <a:pt x="1014" y="2"/>
                    <a:pt x="1033" y="4"/>
                    <a:pt x="1050" y="10"/>
                  </a:cubicBezTo>
                  <a:cubicBezTo>
                    <a:pt x="1054" y="10"/>
                    <a:pt x="1059" y="11"/>
                    <a:pt x="1063" y="12"/>
                  </a:cubicBezTo>
                  <a:lnTo>
                    <a:pt x="1063" y="12"/>
                  </a:lnTo>
                  <a:cubicBezTo>
                    <a:pt x="1052" y="8"/>
                    <a:pt x="1042" y="4"/>
                    <a:pt x="1031" y="0"/>
                  </a:cubicBezTo>
                  <a:close/>
                  <a:moveTo>
                    <a:pt x="1063" y="12"/>
                  </a:moveTo>
                  <a:lnTo>
                    <a:pt x="1063" y="12"/>
                  </a:lnTo>
                  <a:cubicBezTo>
                    <a:pt x="1099" y="25"/>
                    <a:pt x="1135" y="37"/>
                    <a:pt x="1171" y="65"/>
                  </a:cubicBezTo>
                  <a:cubicBezTo>
                    <a:pt x="1217" y="93"/>
                    <a:pt x="1254" y="130"/>
                    <a:pt x="1282" y="167"/>
                  </a:cubicBezTo>
                  <a:cubicBezTo>
                    <a:pt x="1310" y="214"/>
                    <a:pt x="1338" y="251"/>
                    <a:pt x="1356" y="298"/>
                  </a:cubicBezTo>
                  <a:lnTo>
                    <a:pt x="1431" y="437"/>
                  </a:lnTo>
                  <a:cubicBezTo>
                    <a:pt x="1469" y="527"/>
                    <a:pt x="1500" y="618"/>
                    <a:pt x="1522" y="712"/>
                  </a:cubicBezTo>
                  <a:lnTo>
                    <a:pt x="1522" y="712"/>
                  </a:lnTo>
                  <a:cubicBezTo>
                    <a:pt x="1504" y="613"/>
                    <a:pt x="1479" y="515"/>
                    <a:pt x="1440" y="418"/>
                  </a:cubicBezTo>
                  <a:cubicBezTo>
                    <a:pt x="1422" y="381"/>
                    <a:pt x="1394" y="325"/>
                    <a:pt x="1375" y="270"/>
                  </a:cubicBezTo>
                  <a:cubicBezTo>
                    <a:pt x="1347" y="223"/>
                    <a:pt x="1329" y="177"/>
                    <a:pt x="1291" y="130"/>
                  </a:cubicBezTo>
                  <a:cubicBezTo>
                    <a:pt x="1289" y="136"/>
                    <a:pt x="1286" y="139"/>
                    <a:pt x="1282" y="139"/>
                  </a:cubicBezTo>
                  <a:cubicBezTo>
                    <a:pt x="1266" y="139"/>
                    <a:pt x="1235" y="104"/>
                    <a:pt x="1199" y="75"/>
                  </a:cubicBezTo>
                  <a:cubicBezTo>
                    <a:pt x="1156" y="40"/>
                    <a:pt x="1113" y="22"/>
                    <a:pt x="1063" y="12"/>
                  </a:cubicBezTo>
                  <a:close/>
                  <a:moveTo>
                    <a:pt x="1522" y="712"/>
                  </a:moveTo>
                  <a:lnTo>
                    <a:pt x="1522" y="712"/>
                  </a:lnTo>
                  <a:cubicBezTo>
                    <a:pt x="1541" y="824"/>
                    <a:pt x="1551" y="937"/>
                    <a:pt x="1561" y="1050"/>
                  </a:cubicBezTo>
                  <a:cubicBezTo>
                    <a:pt x="1561" y="935"/>
                    <a:pt x="1547" y="822"/>
                    <a:pt x="1522" y="712"/>
                  </a:cubicBezTo>
                  <a:close/>
                  <a:moveTo>
                    <a:pt x="1561" y="1050"/>
                  </a:moveTo>
                  <a:cubicBezTo>
                    <a:pt x="1561" y="1152"/>
                    <a:pt x="1561" y="1254"/>
                    <a:pt x="1542" y="1366"/>
                  </a:cubicBezTo>
                  <a:cubicBezTo>
                    <a:pt x="1561" y="1254"/>
                    <a:pt x="1570" y="1152"/>
                    <a:pt x="1561" y="1050"/>
                  </a:cubicBezTo>
                  <a:close/>
                  <a:moveTo>
                    <a:pt x="1542" y="1366"/>
                  </a:moveTo>
                  <a:lnTo>
                    <a:pt x="1542" y="1366"/>
                  </a:lnTo>
                  <a:cubicBezTo>
                    <a:pt x="1533" y="1412"/>
                    <a:pt x="1524" y="1468"/>
                    <a:pt x="1487" y="1515"/>
                  </a:cubicBezTo>
                  <a:cubicBezTo>
                    <a:pt x="1524" y="1468"/>
                    <a:pt x="1533" y="1422"/>
                    <a:pt x="1542" y="1366"/>
                  </a:cubicBezTo>
                  <a:close/>
                  <a:moveTo>
                    <a:pt x="1431" y="1570"/>
                  </a:moveTo>
                  <a:lnTo>
                    <a:pt x="1431" y="1570"/>
                  </a:lnTo>
                  <a:cubicBezTo>
                    <a:pt x="1403" y="1580"/>
                    <a:pt x="1375" y="1580"/>
                    <a:pt x="1347" y="1580"/>
                  </a:cubicBezTo>
                  <a:cubicBezTo>
                    <a:pt x="1359" y="1585"/>
                    <a:pt x="1368" y="1588"/>
                    <a:pt x="1377" y="1588"/>
                  </a:cubicBezTo>
                  <a:cubicBezTo>
                    <a:pt x="1397" y="1588"/>
                    <a:pt x="1412" y="1577"/>
                    <a:pt x="1431" y="1570"/>
                  </a:cubicBezTo>
                  <a:close/>
                  <a:moveTo>
                    <a:pt x="957" y="4"/>
                  </a:moveTo>
                  <a:cubicBezTo>
                    <a:pt x="930" y="8"/>
                    <a:pt x="904" y="14"/>
                    <a:pt x="883" y="19"/>
                  </a:cubicBezTo>
                  <a:cubicBezTo>
                    <a:pt x="827" y="37"/>
                    <a:pt x="780" y="84"/>
                    <a:pt x="771" y="149"/>
                  </a:cubicBezTo>
                  <a:cubicBezTo>
                    <a:pt x="743" y="205"/>
                    <a:pt x="743" y="260"/>
                    <a:pt x="743" y="307"/>
                  </a:cubicBezTo>
                  <a:cubicBezTo>
                    <a:pt x="743" y="335"/>
                    <a:pt x="753" y="363"/>
                    <a:pt x="753" y="390"/>
                  </a:cubicBezTo>
                  <a:cubicBezTo>
                    <a:pt x="743" y="381"/>
                    <a:pt x="725" y="363"/>
                    <a:pt x="697" y="344"/>
                  </a:cubicBezTo>
                  <a:cubicBezTo>
                    <a:pt x="650" y="307"/>
                    <a:pt x="604" y="288"/>
                    <a:pt x="557" y="270"/>
                  </a:cubicBezTo>
                  <a:cubicBezTo>
                    <a:pt x="530" y="265"/>
                    <a:pt x="504" y="263"/>
                    <a:pt x="478" y="263"/>
                  </a:cubicBezTo>
                  <a:cubicBezTo>
                    <a:pt x="453" y="263"/>
                    <a:pt x="427" y="265"/>
                    <a:pt x="400" y="270"/>
                  </a:cubicBezTo>
                  <a:cubicBezTo>
                    <a:pt x="334" y="288"/>
                    <a:pt x="288" y="316"/>
                    <a:pt x="269" y="381"/>
                  </a:cubicBezTo>
                  <a:cubicBezTo>
                    <a:pt x="242" y="418"/>
                    <a:pt x="242" y="493"/>
                    <a:pt x="260" y="539"/>
                  </a:cubicBezTo>
                  <a:cubicBezTo>
                    <a:pt x="269" y="586"/>
                    <a:pt x="288" y="641"/>
                    <a:pt x="325" y="678"/>
                  </a:cubicBezTo>
                  <a:cubicBezTo>
                    <a:pt x="372" y="734"/>
                    <a:pt x="427" y="790"/>
                    <a:pt x="474" y="855"/>
                  </a:cubicBezTo>
                  <a:cubicBezTo>
                    <a:pt x="409" y="827"/>
                    <a:pt x="334" y="818"/>
                    <a:pt x="269" y="818"/>
                  </a:cubicBezTo>
                  <a:cubicBezTo>
                    <a:pt x="223" y="818"/>
                    <a:pt x="177" y="827"/>
                    <a:pt x="130" y="855"/>
                  </a:cubicBezTo>
                  <a:cubicBezTo>
                    <a:pt x="84" y="874"/>
                    <a:pt x="46" y="911"/>
                    <a:pt x="28" y="957"/>
                  </a:cubicBezTo>
                  <a:cubicBezTo>
                    <a:pt x="0" y="1004"/>
                    <a:pt x="0" y="1050"/>
                    <a:pt x="9" y="1106"/>
                  </a:cubicBezTo>
                  <a:cubicBezTo>
                    <a:pt x="28" y="1152"/>
                    <a:pt x="56" y="1199"/>
                    <a:pt x="84" y="1236"/>
                  </a:cubicBezTo>
                  <a:cubicBezTo>
                    <a:pt x="149" y="1310"/>
                    <a:pt x="232" y="1347"/>
                    <a:pt x="316" y="1385"/>
                  </a:cubicBezTo>
                  <a:cubicBezTo>
                    <a:pt x="474" y="1468"/>
                    <a:pt x="650" y="1524"/>
                    <a:pt x="836" y="1570"/>
                  </a:cubicBezTo>
                  <a:cubicBezTo>
                    <a:pt x="1013" y="1608"/>
                    <a:pt x="1198" y="1635"/>
                    <a:pt x="1384" y="1635"/>
                  </a:cubicBezTo>
                  <a:lnTo>
                    <a:pt x="1384" y="1635"/>
                  </a:lnTo>
                  <a:cubicBezTo>
                    <a:pt x="1198" y="1635"/>
                    <a:pt x="1013" y="1608"/>
                    <a:pt x="836" y="1561"/>
                  </a:cubicBezTo>
                  <a:cubicBezTo>
                    <a:pt x="660" y="1515"/>
                    <a:pt x="492" y="1459"/>
                    <a:pt x="325" y="1366"/>
                  </a:cubicBezTo>
                  <a:cubicBezTo>
                    <a:pt x="242" y="1320"/>
                    <a:pt x="167" y="1273"/>
                    <a:pt x="102" y="1199"/>
                  </a:cubicBezTo>
                  <a:cubicBezTo>
                    <a:pt x="74" y="1171"/>
                    <a:pt x="46" y="1134"/>
                    <a:pt x="37" y="1087"/>
                  </a:cubicBezTo>
                  <a:cubicBezTo>
                    <a:pt x="28" y="1041"/>
                    <a:pt x="28" y="1004"/>
                    <a:pt x="46" y="957"/>
                  </a:cubicBezTo>
                  <a:cubicBezTo>
                    <a:pt x="74" y="920"/>
                    <a:pt x="102" y="883"/>
                    <a:pt x="139" y="874"/>
                  </a:cubicBezTo>
                  <a:cubicBezTo>
                    <a:pt x="177" y="855"/>
                    <a:pt x="223" y="846"/>
                    <a:pt x="269" y="846"/>
                  </a:cubicBezTo>
                  <a:cubicBezTo>
                    <a:pt x="362" y="846"/>
                    <a:pt x="446" y="864"/>
                    <a:pt x="520" y="901"/>
                  </a:cubicBezTo>
                  <a:lnTo>
                    <a:pt x="585" y="920"/>
                  </a:lnTo>
                  <a:lnTo>
                    <a:pt x="557" y="864"/>
                  </a:lnTo>
                  <a:cubicBezTo>
                    <a:pt x="511" y="771"/>
                    <a:pt x="427" y="706"/>
                    <a:pt x="372" y="632"/>
                  </a:cubicBezTo>
                  <a:cubicBezTo>
                    <a:pt x="353" y="595"/>
                    <a:pt x="325" y="548"/>
                    <a:pt x="316" y="502"/>
                  </a:cubicBezTo>
                  <a:cubicBezTo>
                    <a:pt x="307" y="455"/>
                    <a:pt x="307" y="409"/>
                    <a:pt x="325" y="372"/>
                  </a:cubicBezTo>
                  <a:cubicBezTo>
                    <a:pt x="353" y="344"/>
                    <a:pt x="381" y="316"/>
                    <a:pt x="418" y="307"/>
                  </a:cubicBezTo>
                  <a:cubicBezTo>
                    <a:pt x="441" y="302"/>
                    <a:pt x="465" y="300"/>
                    <a:pt x="487" y="300"/>
                  </a:cubicBezTo>
                  <a:cubicBezTo>
                    <a:pt x="509" y="300"/>
                    <a:pt x="530" y="302"/>
                    <a:pt x="548" y="307"/>
                  </a:cubicBezTo>
                  <a:cubicBezTo>
                    <a:pt x="641" y="325"/>
                    <a:pt x="706" y="400"/>
                    <a:pt x="780" y="455"/>
                  </a:cubicBezTo>
                  <a:lnTo>
                    <a:pt x="845" y="511"/>
                  </a:lnTo>
                  <a:lnTo>
                    <a:pt x="827" y="418"/>
                  </a:lnTo>
                  <a:cubicBezTo>
                    <a:pt x="818" y="372"/>
                    <a:pt x="799" y="316"/>
                    <a:pt x="790" y="270"/>
                  </a:cubicBezTo>
                  <a:cubicBezTo>
                    <a:pt x="790" y="223"/>
                    <a:pt x="790" y="167"/>
                    <a:pt x="799" y="130"/>
                  </a:cubicBezTo>
                  <a:cubicBezTo>
                    <a:pt x="818" y="84"/>
                    <a:pt x="845" y="47"/>
                    <a:pt x="892" y="28"/>
                  </a:cubicBezTo>
                  <a:cubicBezTo>
                    <a:pt x="914" y="15"/>
                    <a:pt x="935" y="8"/>
                    <a:pt x="957" y="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1"/>
            <p:cNvSpPr/>
            <p:nvPr/>
          </p:nvSpPr>
          <p:spPr>
            <a:xfrm>
              <a:off x="3540775" y="2287025"/>
              <a:ext cx="23500" cy="17450"/>
            </a:xfrm>
            <a:custGeom>
              <a:rect b="b" l="l" r="r" t="t"/>
              <a:pathLst>
                <a:path extrusionOk="0" h="698" w="940">
                  <a:moveTo>
                    <a:pt x="1" y="1"/>
                  </a:moveTo>
                  <a:lnTo>
                    <a:pt x="1" y="1"/>
                  </a:lnTo>
                  <a:cubicBezTo>
                    <a:pt x="60" y="51"/>
                    <a:pt x="133" y="109"/>
                    <a:pt x="215" y="147"/>
                  </a:cubicBezTo>
                  <a:lnTo>
                    <a:pt x="215" y="147"/>
                  </a:lnTo>
                  <a:cubicBezTo>
                    <a:pt x="142" y="91"/>
                    <a:pt x="75" y="42"/>
                    <a:pt x="1" y="1"/>
                  </a:cubicBezTo>
                  <a:close/>
                  <a:moveTo>
                    <a:pt x="215" y="147"/>
                  </a:moveTo>
                  <a:cubicBezTo>
                    <a:pt x="224" y="154"/>
                    <a:pt x="233" y="161"/>
                    <a:pt x="242" y="168"/>
                  </a:cubicBezTo>
                  <a:cubicBezTo>
                    <a:pt x="269" y="185"/>
                    <a:pt x="295" y="202"/>
                    <a:pt x="321" y="218"/>
                  </a:cubicBezTo>
                  <a:lnTo>
                    <a:pt x="321" y="218"/>
                  </a:lnTo>
                  <a:lnTo>
                    <a:pt x="242" y="159"/>
                  </a:lnTo>
                  <a:cubicBezTo>
                    <a:pt x="233" y="155"/>
                    <a:pt x="224" y="151"/>
                    <a:pt x="215" y="147"/>
                  </a:cubicBezTo>
                  <a:close/>
                  <a:moveTo>
                    <a:pt x="321" y="218"/>
                  </a:moveTo>
                  <a:lnTo>
                    <a:pt x="475" y="335"/>
                  </a:lnTo>
                  <a:lnTo>
                    <a:pt x="707" y="512"/>
                  </a:lnTo>
                  <a:cubicBezTo>
                    <a:pt x="744" y="549"/>
                    <a:pt x="791" y="567"/>
                    <a:pt x="818" y="605"/>
                  </a:cubicBezTo>
                  <a:cubicBezTo>
                    <a:pt x="835" y="610"/>
                    <a:pt x="850" y="618"/>
                    <a:pt x="862" y="626"/>
                  </a:cubicBezTo>
                  <a:lnTo>
                    <a:pt x="862" y="626"/>
                  </a:lnTo>
                  <a:cubicBezTo>
                    <a:pt x="816" y="582"/>
                    <a:pt x="770" y="538"/>
                    <a:pt x="716" y="502"/>
                  </a:cubicBezTo>
                  <a:cubicBezTo>
                    <a:pt x="651" y="437"/>
                    <a:pt x="568" y="382"/>
                    <a:pt x="484" y="326"/>
                  </a:cubicBezTo>
                  <a:cubicBezTo>
                    <a:pt x="433" y="288"/>
                    <a:pt x="378" y="254"/>
                    <a:pt x="321" y="218"/>
                  </a:cubicBezTo>
                  <a:close/>
                  <a:moveTo>
                    <a:pt x="862" y="626"/>
                  </a:moveTo>
                  <a:cubicBezTo>
                    <a:pt x="888" y="650"/>
                    <a:pt x="913" y="674"/>
                    <a:pt x="939" y="698"/>
                  </a:cubicBezTo>
                  <a:cubicBezTo>
                    <a:pt x="913" y="672"/>
                    <a:pt x="892" y="646"/>
                    <a:pt x="862" y="6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1"/>
            <p:cNvSpPr/>
            <p:nvPr/>
          </p:nvSpPr>
          <p:spPr>
            <a:xfrm>
              <a:off x="3547525" y="2276350"/>
              <a:ext cx="17450" cy="27425"/>
            </a:xfrm>
            <a:custGeom>
              <a:rect b="b" l="l" r="r" t="t"/>
              <a:pathLst>
                <a:path extrusionOk="0" h="1097" w="698">
                  <a:moveTo>
                    <a:pt x="0" y="0"/>
                  </a:moveTo>
                  <a:cubicBezTo>
                    <a:pt x="56" y="103"/>
                    <a:pt x="103" y="195"/>
                    <a:pt x="149" y="288"/>
                  </a:cubicBezTo>
                  <a:lnTo>
                    <a:pt x="316" y="567"/>
                  </a:lnTo>
                  <a:cubicBezTo>
                    <a:pt x="381" y="651"/>
                    <a:pt x="437" y="744"/>
                    <a:pt x="493" y="837"/>
                  </a:cubicBezTo>
                  <a:cubicBezTo>
                    <a:pt x="567" y="929"/>
                    <a:pt x="623" y="1022"/>
                    <a:pt x="697" y="1097"/>
                  </a:cubicBezTo>
                  <a:cubicBezTo>
                    <a:pt x="660" y="1060"/>
                    <a:pt x="623" y="1004"/>
                    <a:pt x="604" y="957"/>
                  </a:cubicBezTo>
                  <a:cubicBezTo>
                    <a:pt x="576" y="920"/>
                    <a:pt x="539" y="864"/>
                    <a:pt x="521" y="827"/>
                  </a:cubicBezTo>
                  <a:lnTo>
                    <a:pt x="344" y="549"/>
                  </a:lnTo>
                  <a:lnTo>
                    <a:pt x="168" y="270"/>
                  </a:lnTo>
                  <a:cubicBezTo>
                    <a:pt x="112" y="186"/>
                    <a:pt x="56"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1"/>
            <p:cNvSpPr/>
            <p:nvPr/>
          </p:nvSpPr>
          <p:spPr>
            <a:xfrm>
              <a:off x="3550300" y="2291900"/>
              <a:ext cx="6775" cy="5150"/>
            </a:xfrm>
            <a:custGeom>
              <a:rect b="b" l="l" r="r" t="t"/>
              <a:pathLst>
                <a:path extrusionOk="0" h="206" w="271">
                  <a:moveTo>
                    <a:pt x="1" y="1"/>
                  </a:moveTo>
                  <a:lnTo>
                    <a:pt x="1" y="1"/>
                  </a:lnTo>
                  <a:cubicBezTo>
                    <a:pt x="38" y="47"/>
                    <a:pt x="84" y="84"/>
                    <a:pt x="131" y="112"/>
                  </a:cubicBezTo>
                  <a:cubicBezTo>
                    <a:pt x="149" y="122"/>
                    <a:pt x="177" y="140"/>
                    <a:pt x="196" y="159"/>
                  </a:cubicBezTo>
                  <a:cubicBezTo>
                    <a:pt x="224" y="168"/>
                    <a:pt x="242" y="187"/>
                    <a:pt x="270" y="205"/>
                  </a:cubicBezTo>
                  <a:cubicBezTo>
                    <a:pt x="261" y="177"/>
                    <a:pt x="233" y="168"/>
                    <a:pt x="205" y="140"/>
                  </a:cubicBezTo>
                  <a:cubicBezTo>
                    <a:pt x="187" y="122"/>
                    <a:pt x="168" y="94"/>
                    <a:pt x="140" y="84"/>
                  </a:cubicBezTo>
                  <a:cubicBezTo>
                    <a:pt x="103"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1"/>
            <p:cNvSpPr/>
            <p:nvPr/>
          </p:nvSpPr>
          <p:spPr>
            <a:xfrm>
              <a:off x="3547975" y="2289575"/>
              <a:ext cx="4675" cy="2825"/>
            </a:xfrm>
            <a:custGeom>
              <a:rect b="b" l="l" r="r" t="t"/>
              <a:pathLst>
                <a:path extrusionOk="0" h="113" w="187">
                  <a:moveTo>
                    <a:pt x="1" y="1"/>
                  </a:moveTo>
                  <a:cubicBezTo>
                    <a:pt x="38" y="38"/>
                    <a:pt x="57" y="47"/>
                    <a:pt x="94" y="66"/>
                  </a:cubicBezTo>
                  <a:cubicBezTo>
                    <a:pt x="103" y="75"/>
                    <a:pt x="131" y="75"/>
                    <a:pt x="140" y="85"/>
                  </a:cubicBezTo>
                  <a:cubicBezTo>
                    <a:pt x="150" y="94"/>
                    <a:pt x="177" y="94"/>
                    <a:pt x="187" y="112"/>
                  </a:cubicBezTo>
                  <a:cubicBezTo>
                    <a:pt x="177" y="85"/>
                    <a:pt x="168" y="75"/>
                    <a:pt x="150" y="66"/>
                  </a:cubicBezTo>
                  <a:cubicBezTo>
                    <a:pt x="140" y="47"/>
                    <a:pt x="122" y="47"/>
                    <a:pt x="103" y="38"/>
                  </a:cubicBezTo>
                  <a:cubicBezTo>
                    <a:pt x="66" y="2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1"/>
            <p:cNvSpPr/>
            <p:nvPr/>
          </p:nvSpPr>
          <p:spPr>
            <a:xfrm>
              <a:off x="3549375" y="2287725"/>
              <a:ext cx="5825" cy="5375"/>
            </a:xfrm>
            <a:custGeom>
              <a:rect b="b" l="l" r="r" t="t"/>
              <a:pathLst>
                <a:path extrusionOk="0" h="215" w="233">
                  <a:moveTo>
                    <a:pt x="1" y="1"/>
                  </a:moveTo>
                  <a:lnTo>
                    <a:pt x="1" y="1"/>
                  </a:lnTo>
                  <a:cubicBezTo>
                    <a:pt x="38" y="47"/>
                    <a:pt x="75" y="75"/>
                    <a:pt x="121" y="112"/>
                  </a:cubicBezTo>
                  <a:cubicBezTo>
                    <a:pt x="159" y="149"/>
                    <a:pt x="186" y="186"/>
                    <a:pt x="233" y="214"/>
                  </a:cubicBezTo>
                  <a:cubicBezTo>
                    <a:pt x="224" y="186"/>
                    <a:pt x="196" y="168"/>
                    <a:pt x="186" y="149"/>
                  </a:cubicBezTo>
                  <a:lnTo>
                    <a:pt x="131" y="94"/>
                  </a:lnTo>
                  <a:cubicBezTo>
                    <a:pt x="84" y="5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1"/>
            <p:cNvSpPr/>
            <p:nvPr/>
          </p:nvSpPr>
          <p:spPr>
            <a:xfrm>
              <a:off x="3557050" y="2295150"/>
              <a:ext cx="2800" cy="3750"/>
            </a:xfrm>
            <a:custGeom>
              <a:rect b="b" l="l" r="r" t="t"/>
              <a:pathLst>
                <a:path extrusionOk="0" h="150" w="112">
                  <a:moveTo>
                    <a:pt x="0" y="1"/>
                  </a:moveTo>
                  <a:cubicBezTo>
                    <a:pt x="10" y="29"/>
                    <a:pt x="37" y="57"/>
                    <a:pt x="47" y="85"/>
                  </a:cubicBezTo>
                  <a:lnTo>
                    <a:pt x="112" y="150"/>
                  </a:lnTo>
                  <a:cubicBezTo>
                    <a:pt x="102" y="131"/>
                    <a:pt x="93" y="94"/>
                    <a:pt x="65"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1"/>
            <p:cNvSpPr/>
            <p:nvPr/>
          </p:nvSpPr>
          <p:spPr>
            <a:xfrm>
              <a:off x="3539625" y="2274025"/>
              <a:ext cx="6050" cy="3975"/>
            </a:xfrm>
            <a:custGeom>
              <a:rect b="b" l="l" r="r" t="t"/>
              <a:pathLst>
                <a:path extrusionOk="0" h="159" w="242">
                  <a:moveTo>
                    <a:pt x="0" y="0"/>
                  </a:moveTo>
                  <a:lnTo>
                    <a:pt x="0" y="0"/>
                  </a:lnTo>
                  <a:cubicBezTo>
                    <a:pt x="38" y="38"/>
                    <a:pt x="84" y="56"/>
                    <a:pt x="131" y="93"/>
                  </a:cubicBezTo>
                  <a:cubicBezTo>
                    <a:pt x="140" y="103"/>
                    <a:pt x="158" y="112"/>
                    <a:pt x="186" y="121"/>
                  </a:cubicBezTo>
                  <a:cubicBezTo>
                    <a:pt x="196" y="140"/>
                    <a:pt x="223" y="149"/>
                    <a:pt x="242" y="158"/>
                  </a:cubicBezTo>
                  <a:cubicBezTo>
                    <a:pt x="233" y="140"/>
                    <a:pt x="223" y="112"/>
                    <a:pt x="196" y="103"/>
                  </a:cubicBezTo>
                  <a:cubicBezTo>
                    <a:pt x="186" y="84"/>
                    <a:pt x="158" y="65"/>
                    <a:pt x="140" y="56"/>
                  </a:cubicBezTo>
                  <a:cubicBezTo>
                    <a:pt x="93"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1"/>
            <p:cNvSpPr/>
            <p:nvPr/>
          </p:nvSpPr>
          <p:spPr>
            <a:xfrm>
              <a:off x="3543100" y="2277750"/>
              <a:ext cx="4450" cy="3025"/>
            </a:xfrm>
            <a:custGeom>
              <a:rect b="b" l="l" r="r" t="t"/>
              <a:pathLst>
                <a:path extrusionOk="0" h="121" w="178">
                  <a:moveTo>
                    <a:pt x="1" y="0"/>
                  </a:moveTo>
                  <a:cubicBezTo>
                    <a:pt x="19" y="28"/>
                    <a:pt x="57" y="47"/>
                    <a:pt x="94" y="74"/>
                  </a:cubicBezTo>
                  <a:cubicBezTo>
                    <a:pt x="112" y="84"/>
                    <a:pt x="140" y="93"/>
                    <a:pt x="177" y="121"/>
                  </a:cubicBezTo>
                  <a:cubicBezTo>
                    <a:pt x="159" y="93"/>
                    <a:pt x="149" y="84"/>
                    <a:pt x="140" y="74"/>
                  </a:cubicBezTo>
                  <a:cubicBezTo>
                    <a:pt x="112" y="56"/>
                    <a:pt x="103" y="47"/>
                    <a:pt x="94" y="37"/>
                  </a:cubicBezTo>
                  <a:cubicBezTo>
                    <a:pt x="84" y="28"/>
                    <a:pt x="57" y="28"/>
                    <a:pt x="47" y="9"/>
                  </a:cubicBezTo>
                  <a:cubicBezTo>
                    <a:pt x="29"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1"/>
            <p:cNvSpPr/>
            <p:nvPr/>
          </p:nvSpPr>
          <p:spPr>
            <a:xfrm>
              <a:off x="3538000" y="2275425"/>
              <a:ext cx="3050" cy="1400"/>
            </a:xfrm>
            <a:custGeom>
              <a:rect b="b" l="l" r="r" t="t"/>
              <a:pathLst>
                <a:path extrusionOk="0" h="56" w="122">
                  <a:moveTo>
                    <a:pt x="0" y="0"/>
                  </a:moveTo>
                  <a:cubicBezTo>
                    <a:pt x="19" y="9"/>
                    <a:pt x="28" y="28"/>
                    <a:pt x="65" y="37"/>
                  </a:cubicBezTo>
                  <a:cubicBezTo>
                    <a:pt x="65" y="37"/>
                    <a:pt x="75" y="47"/>
                    <a:pt x="84" y="47"/>
                  </a:cubicBezTo>
                  <a:cubicBezTo>
                    <a:pt x="93" y="56"/>
                    <a:pt x="112" y="56"/>
                    <a:pt x="121" y="56"/>
                  </a:cubicBezTo>
                  <a:cubicBezTo>
                    <a:pt x="112" y="37"/>
                    <a:pt x="93" y="28"/>
                    <a:pt x="75" y="9"/>
                  </a:cubicBezTo>
                  <a:cubicBezTo>
                    <a:pt x="65" y="0"/>
                    <a:pt x="47"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1"/>
            <p:cNvSpPr/>
            <p:nvPr/>
          </p:nvSpPr>
          <p:spPr>
            <a:xfrm>
              <a:off x="3551475" y="2266825"/>
              <a:ext cx="5825" cy="3500"/>
            </a:xfrm>
            <a:custGeom>
              <a:rect b="b" l="l" r="r" t="t"/>
              <a:pathLst>
                <a:path extrusionOk="0" h="140" w="233">
                  <a:moveTo>
                    <a:pt x="75" y="0"/>
                  </a:moveTo>
                  <a:cubicBezTo>
                    <a:pt x="47" y="0"/>
                    <a:pt x="28" y="10"/>
                    <a:pt x="0" y="19"/>
                  </a:cubicBezTo>
                  <a:cubicBezTo>
                    <a:pt x="47" y="19"/>
                    <a:pt x="93" y="19"/>
                    <a:pt x="130" y="56"/>
                  </a:cubicBezTo>
                  <a:cubicBezTo>
                    <a:pt x="149" y="65"/>
                    <a:pt x="158" y="75"/>
                    <a:pt x="186" y="93"/>
                  </a:cubicBezTo>
                  <a:cubicBezTo>
                    <a:pt x="186" y="103"/>
                    <a:pt x="195" y="103"/>
                    <a:pt x="205" y="112"/>
                  </a:cubicBezTo>
                  <a:cubicBezTo>
                    <a:pt x="205" y="121"/>
                    <a:pt x="223" y="121"/>
                    <a:pt x="233" y="140"/>
                  </a:cubicBezTo>
                  <a:cubicBezTo>
                    <a:pt x="233" y="121"/>
                    <a:pt x="223" y="112"/>
                    <a:pt x="223" y="103"/>
                  </a:cubicBezTo>
                  <a:cubicBezTo>
                    <a:pt x="205" y="84"/>
                    <a:pt x="205" y="75"/>
                    <a:pt x="195" y="65"/>
                  </a:cubicBezTo>
                  <a:cubicBezTo>
                    <a:pt x="186" y="47"/>
                    <a:pt x="158" y="28"/>
                    <a:pt x="140" y="19"/>
                  </a:cubicBezTo>
                  <a:cubicBezTo>
                    <a:pt x="121" y="1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1"/>
            <p:cNvSpPr/>
            <p:nvPr/>
          </p:nvSpPr>
          <p:spPr>
            <a:xfrm>
              <a:off x="3554950" y="2269150"/>
              <a:ext cx="3750" cy="4900"/>
            </a:xfrm>
            <a:custGeom>
              <a:rect b="b" l="l" r="r" t="t"/>
              <a:pathLst>
                <a:path extrusionOk="0" h="196" w="150">
                  <a:moveTo>
                    <a:pt x="1" y="0"/>
                  </a:moveTo>
                  <a:cubicBezTo>
                    <a:pt x="10" y="19"/>
                    <a:pt x="19" y="28"/>
                    <a:pt x="47" y="56"/>
                  </a:cubicBezTo>
                  <a:cubicBezTo>
                    <a:pt x="56" y="65"/>
                    <a:pt x="75" y="93"/>
                    <a:pt x="84" y="103"/>
                  </a:cubicBezTo>
                  <a:lnTo>
                    <a:pt x="121" y="149"/>
                  </a:lnTo>
                  <a:cubicBezTo>
                    <a:pt x="131" y="158"/>
                    <a:pt x="140" y="168"/>
                    <a:pt x="149" y="195"/>
                  </a:cubicBezTo>
                  <a:cubicBezTo>
                    <a:pt x="149" y="186"/>
                    <a:pt x="140" y="158"/>
                    <a:pt x="131" y="140"/>
                  </a:cubicBezTo>
                  <a:cubicBezTo>
                    <a:pt x="121" y="112"/>
                    <a:pt x="103" y="93"/>
                    <a:pt x="94" y="75"/>
                  </a:cubicBezTo>
                  <a:cubicBezTo>
                    <a:pt x="75"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1"/>
            <p:cNvSpPr/>
            <p:nvPr/>
          </p:nvSpPr>
          <p:spPr>
            <a:xfrm>
              <a:off x="3559375" y="2271475"/>
              <a:ext cx="2575" cy="5125"/>
            </a:xfrm>
            <a:custGeom>
              <a:rect b="b" l="l" r="r" t="t"/>
              <a:pathLst>
                <a:path extrusionOk="0" h="205" w="103">
                  <a:moveTo>
                    <a:pt x="0" y="0"/>
                  </a:moveTo>
                  <a:cubicBezTo>
                    <a:pt x="9" y="28"/>
                    <a:pt x="19" y="65"/>
                    <a:pt x="47" y="102"/>
                  </a:cubicBezTo>
                  <a:cubicBezTo>
                    <a:pt x="56" y="130"/>
                    <a:pt x="84" y="167"/>
                    <a:pt x="93" y="205"/>
                  </a:cubicBezTo>
                  <a:cubicBezTo>
                    <a:pt x="102" y="186"/>
                    <a:pt x="93" y="167"/>
                    <a:pt x="93" y="149"/>
                  </a:cubicBezTo>
                  <a:cubicBezTo>
                    <a:pt x="74" y="121"/>
                    <a:pt x="74" y="112"/>
                    <a:pt x="65" y="93"/>
                  </a:cubicBezTo>
                  <a:cubicBezTo>
                    <a:pt x="56" y="75"/>
                    <a:pt x="47" y="56"/>
                    <a:pt x="37"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1"/>
            <p:cNvSpPr/>
            <p:nvPr/>
          </p:nvSpPr>
          <p:spPr>
            <a:xfrm>
              <a:off x="3554025" y="2269850"/>
              <a:ext cx="2575" cy="3025"/>
            </a:xfrm>
            <a:custGeom>
              <a:rect b="b" l="l" r="r" t="t"/>
              <a:pathLst>
                <a:path extrusionOk="0" h="121" w="103">
                  <a:moveTo>
                    <a:pt x="0" y="0"/>
                  </a:moveTo>
                  <a:cubicBezTo>
                    <a:pt x="19" y="28"/>
                    <a:pt x="38" y="47"/>
                    <a:pt x="47" y="65"/>
                  </a:cubicBezTo>
                  <a:lnTo>
                    <a:pt x="103" y="121"/>
                  </a:lnTo>
                  <a:cubicBezTo>
                    <a:pt x="103" y="84"/>
                    <a:pt x="93" y="65"/>
                    <a:pt x="75" y="37"/>
                  </a:cubicBezTo>
                  <a:cubicBezTo>
                    <a:pt x="56" y="28"/>
                    <a:pt x="47" y="28"/>
                    <a:pt x="38" y="19"/>
                  </a:cubicBezTo>
                  <a:cubicBezTo>
                    <a:pt x="28"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1"/>
            <p:cNvSpPr/>
            <p:nvPr/>
          </p:nvSpPr>
          <p:spPr>
            <a:xfrm>
              <a:off x="3565175" y="2295150"/>
              <a:ext cx="1175" cy="5850"/>
            </a:xfrm>
            <a:custGeom>
              <a:rect b="b" l="l" r="r" t="t"/>
              <a:pathLst>
                <a:path extrusionOk="0" h="234" w="47">
                  <a:moveTo>
                    <a:pt x="19" y="1"/>
                  </a:moveTo>
                  <a:cubicBezTo>
                    <a:pt x="19" y="38"/>
                    <a:pt x="10" y="85"/>
                    <a:pt x="10" y="122"/>
                  </a:cubicBezTo>
                  <a:cubicBezTo>
                    <a:pt x="10" y="150"/>
                    <a:pt x="0" y="187"/>
                    <a:pt x="0" y="233"/>
                  </a:cubicBezTo>
                  <a:cubicBezTo>
                    <a:pt x="10" y="215"/>
                    <a:pt x="10" y="187"/>
                    <a:pt x="19" y="177"/>
                  </a:cubicBezTo>
                  <a:cubicBezTo>
                    <a:pt x="19" y="150"/>
                    <a:pt x="28" y="140"/>
                    <a:pt x="28" y="122"/>
                  </a:cubicBezTo>
                  <a:cubicBezTo>
                    <a:pt x="47" y="85"/>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1"/>
            <p:cNvSpPr/>
            <p:nvPr/>
          </p:nvSpPr>
          <p:spPr>
            <a:xfrm>
              <a:off x="3564000" y="2294000"/>
              <a:ext cx="500" cy="4675"/>
            </a:xfrm>
            <a:custGeom>
              <a:rect b="b" l="l" r="r" t="t"/>
              <a:pathLst>
                <a:path extrusionOk="0" h="187" w="20">
                  <a:moveTo>
                    <a:pt x="1" y="0"/>
                  </a:moveTo>
                  <a:lnTo>
                    <a:pt x="1" y="47"/>
                  </a:lnTo>
                  <a:lnTo>
                    <a:pt x="1" y="93"/>
                  </a:lnTo>
                  <a:lnTo>
                    <a:pt x="1" y="186"/>
                  </a:lnTo>
                  <a:cubicBezTo>
                    <a:pt x="10" y="177"/>
                    <a:pt x="20" y="149"/>
                    <a:pt x="20" y="140"/>
                  </a:cubicBezTo>
                  <a:lnTo>
                    <a:pt x="20" y="93"/>
                  </a:lnTo>
                  <a:cubicBezTo>
                    <a:pt x="20" y="56"/>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1"/>
            <p:cNvSpPr/>
            <p:nvPr/>
          </p:nvSpPr>
          <p:spPr>
            <a:xfrm>
              <a:off x="3560300" y="2292850"/>
              <a:ext cx="2350" cy="3725"/>
            </a:xfrm>
            <a:custGeom>
              <a:rect b="b" l="l" r="r" t="t"/>
              <a:pathLst>
                <a:path extrusionOk="0" h="149" w="94">
                  <a:moveTo>
                    <a:pt x="0" y="0"/>
                  </a:moveTo>
                  <a:lnTo>
                    <a:pt x="0" y="0"/>
                  </a:lnTo>
                  <a:cubicBezTo>
                    <a:pt x="10" y="28"/>
                    <a:pt x="19" y="56"/>
                    <a:pt x="28" y="84"/>
                  </a:cubicBezTo>
                  <a:cubicBezTo>
                    <a:pt x="56" y="102"/>
                    <a:pt x="65" y="130"/>
                    <a:pt x="93" y="149"/>
                  </a:cubicBezTo>
                  <a:cubicBezTo>
                    <a:pt x="93" y="121"/>
                    <a:pt x="75" y="93"/>
                    <a:pt x="56" y="74"/>
                  </a:cubicBezTo>
                  <a:cubicBezTo>
                    <a:pt x="56" y="56"/>
                    <a:pt x="37" y="46"/>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1"/>
            <p:cNvSpPr/>
            <p:nvPr/>
          </p:nvSpPr>
          <p:spPr>
            <a:xfrm>
              <a:off x="3561925" y="2290275"/>
              <a:ext cx="1175" cy="3750"/>
            </a:xfrm>
            <a:custGeom>
              <a:rect b="b" l="l" r="r" t="t"/>
              <a:pathLst>
                <a:path extrusionOk="0" h="150" w="47">
                  <a:moveTo>
                    <a:pt x="10" y="1"/>
                  </a:moveTo>
                  <a:cubicBezTo>
                    <a:pt x="0" y="38"/>
                    <a:pt x="0" y="57"/>
                    <a:pt x="10" y="84"/>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1"/>
            <p:cNvSpPr/>
            <p:nvPr/>
          </p:nvSpPr>
          <p:spPr>
            <a:xfrm>
              <a:off x="3564475" y="2287725"/>
              <a:ext cx="1175" cy="5150"/>
            </a:xfrm>
            <a:custGeom>
              <a:rect b="b" l="l" r="r" t="t"/>
              <a:pathLst>
                <a:path extrusionOk="0" h="206" w="47">
                  <a:moveTo>
                    <a:pt x="1" y="1"/>
                  </a:moveTo>
                  <a:cubicBezTo>
                    <a:pt x="1" y="28"/>
                    <a:pt x="1" y="66"/>
                    <a:pt x="19" y="103"/>
                  </a:cubicBezTo>
                  <a:cubicBezTo>
                    <a:pt x="28" y="140"/>
                    <a:pt x="28" y="168"/>
                    <a:pt x="47" y="205"/>
                  </a:cubicBezTo>
                  <a:cubicBezTo>
                    <a:pt x="47" y="168"/>
                    <a:pt x="38" y="140"/>
                    <a:pt x="38" y="103"/>
                  </a:cubicBezTo>
                  <a:cubicBezTo>
                    <a:pt x="28" y="6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1"/>
            <p:cNvSpPr/>
            <p:nvPr/>
          </p:nvSpPr>
          <p:spPr>
            <a:xfrm>
              <a:off x="3529175" y="2291900"/>
              <a:ext cx="4425" cy="4900"/>
            </a:xfrm>
            <a:custGeom>
              <a:rect b="b" l="l" r="r" t="t"/>
              <a:pathLst>
                <a:path extrusionOk="0" h="196" w="177">
                  <a:moveTo>
                    <a:pt x="0" y="1"/>
                  </a:moveTo>
                  <a:cubicBezTo>
                    <a:pt x="0" y="29"/>
                    <a:pt x="10" y="47"/>
                    <a:pt x="19" y="57"/>
                  </a:cubicBezTo>
                  <a:cubicBezTo>
                    <a:pt x="38" y="84"/>
                    <a:pt x="47" y="94"/>
                    <a:pt x="56" y="122"/>
                  </a:cubicBezTo>
                  <a:cubicBezTo>
                    <a:pt x="93" y="149"/>
                    <a:pt x="130" y="187"/>
                    <a:pt x="177" y="196"/>
                  </a:cubicBezTo>
                  <a:lnTo>
                    <a:pt x="130" y="149"/>
                  </a:lnTo>
                  <a:cubicBezTo>
                    <a:pt x="103" y="140"/>
                    <a:pt x="93" y="122"/>
                    <a:pt x="84" y="103"/>
                  </a:cubicBezTo>
                  <a:cubicBezTo>
                    <a:pt x="56"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1"/>
            <p:cNvSpPr/>
            <p:nvPr/>
          </p:nvSpPr>
          <p:spPr>
            <a:xfrm>
              <a:off x="3531500" y="2293525"/>
              <a:ext cx="4425" cy="3525"/>
            </a:xfrm>
            <a:custGeom>
              <a:rect b="b" l="l" r="r" t="t"/>
              <a:pathLst>
                <a:path extrusionOk="0" h="141" w="177">
                  <a:moveTo>
                    <a:pt x="0" y="1"/>
                  </a:moveTo>
                  <a:lnTo>
                    <a:pt x="0" y="1"/>
                  </a:lnTo>
                  <a:cubicBezTo>
                    <a:pt x="10" y="19"/>
                    <a:pt x="19" y="29"/>
                    <a:pt x="37" y="47"/>
                  </a:cubicBezTo>
                  <a:cubicBezTo>
                    <a:pt x="47" y="66"/>
                    <a:pt x="56" y="75"/>
                    <a:pt x="65" y="94"/>
                  </a:cubicBezTo>
                  <a:cubicBezTo>
                    <a:pt x="93" y="112"/>
                    <a:pt x="140" y="140"/>
                    <a:pt x="177" y="140"/>
                  </a:cubicBezTo>
                  <a:lnTo>
                    <a:pt x="130" y="103"/>
                  </a:lnTo>
                  <a:cubicBezTo>
                    <a:pt x="102" y="94"/>
                    <a:pt x="93" y="75"/>
                    <a:pt x="84" y="66"/>
                  </a:cubicBezTo>
                  <a:cubicBezTo>
                    <a:pt x="56" y="38"/>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1"/>
            <p:cNvSpPr/>
            <p:nvPr/>
          </p:nvSpPr>
          <p:spPr>
            <a:xfrm>
              <a:off x="3534750" y="2294700"/>
              <a:ext cx="4900" cy="3050"/>
            </a:xfrm>
            <a:custGeom>
              <a:rect b="b" l="l" r="r" t="t"/>
              <a:pathLst>
                <a:path extrusionOk="0" h="122" w="196">
                  <a:moveTo>
                    <a:pt x="0" y="0"/>
                  </a:moveTo>
                  <a:lnTo>
                    <a:pt x="75" y="75"/>
                  </a:lnTo>
                  <a:cubicBezTo>
                    <a:pt x="103" y="93"/>
                    <a:pt x="112" y="103"/>
                    <a:pt x="140" y="112"/>
                  </a:cubicBezTo>
                  <a:cubicBezTo>
                    <a:pt x="149" y="112"/>
                    <a:pt x="168" y="121"/>
                    <a:pt x="195" y="121"/>
                  </a:cubicBezTo>
                  <a:lnTo>
                    <a:pt x="149" y="93"/>
                  </a:lnTo>
                  <a:cubicBezTo>
                    <a:pt x="140" y="75"/>
                    <a:pt x="112" y="65"/>
                    <a:pt x="103" y="56"/>
                  </a:cubicBezTo>
                  <a:cubicBezTo>
                    <a:pt x="65"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1"/>
            <p:cNvSpPr/>
            <p:nvPr/>
          </p:nvSpPr>
          <p:spPr>
            <a:xfrm>
              <a:off x="3537525" y="2298875"/>
              <a:ext cx="5850" cy="2125"/>
            </a:xfrm>
            <a:custGeom>
              <a:rect b="b" l="l" r="r" t="t"/>
              <a:pathLst>
                <a:path extrusionOk="0" h="85" w="234">
                  <a:moveTo>
                    <a:pt x="1" y="1"/>
                  </a:moveTo>
                  <a:lnTo>
                    <a:pt x="1" y="1"/>
                  </a:lnTo>
                  <a:cubicBezTo>
                    <a:pt x="38" y="28"/>
                    <a:pt x="75" y="47"/>
                    <a:pt x="122" y="66"/>
                  </a:cubicBezTo>
                  <a:cubicBezTo>
                    <a:pt x="131" y="75"/>
                    <a:pt x="149" y="84"/>
                    <a:pt x="177" y="84"/>
                  </a:cubicBezTo>
                  <a:lnTo>
                    <a:pt x="233" y="84"/>
                  </a:lnTo>
                  <a:lnTo>
                    <a:pt x="177" y="66"/>
                  </a:lnTo>
                  <a:cubicBezTo>
                    <a:pt x="149" y="47"/>
                    <a:pt x="140" y="47"/>
                    <a:pt x="122" y="38"/>
                  </a:cubicBezTo>
                  <a:cubicBezTo>
                    <a:pt x="84" y="2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1"/>
            <p:cNvSpPr/>
            <p:nvPr/>
          </p:nvSpPr>
          <p:spPr>
            <a:xfrm>
              <a:off x="3542400" y="2298875"/>
              <a:ext cx="5850" cy="3050"/>
            </a:xfrm>
            <a:custGeom>
              <a:rect b="b" l="l" r="r" t="t"/>
              <a:pathLst>
                <a:path extrusionOk="0" h="122" w="234">
                  <a:moveTo>
                    <a:pt x="1" y="1"/>
                  </a:moveTo>
                  <a:lnTo>
                    <a:pt x="1" y="1"/>
                  </a:lnTo>
                  <a:cubicBezTo>
                    <a:pt x="38" y="38"/>
                    <a:pt x="75" y="66"/>
                    <a:pt x="112" y="84"/>
                  </a:cubicBezTo>
                  <a:cubicBezTo>
                    <a:pt x="131" y="93"/>
                    <a:pt x="140" y="93"/>
                    <a:pt x="168" y="112"/>
                  </a:cubicBezTo>
                  <a:cubicBezTo>
                    <a:pt x="187" y="121"/>
                    <a:pt x="215" y="121"/>
                    <a:pt x="233" y="121"/>
                  </a:cubicBezTo>
                  <a:cubicBezTo>
                    <a:pt x="215" y="121"/>
                    <a:pt x="205" y="112"/>
                    <a:pt x="177" y="93"/>
                  </a:cubicBezTo>
                  <a:lnTo>
                    <a:pt x="122" y="66"/>
                  </a:lnTo>
                  <a:cubicBezTo>
                    <a:pt x="85"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1"/>
            <p:cNvSpPr/>
            <p:nvPr/>
          </p:nvSpPr>
          <p:spPr>
            <a:xfrm>
              <a:off x="3542175" y="2283775"/>
              <a:ext cx="2125" cy="1875"/>
            </a:xfrm>
            <a:custGeom>
              <a:rect b="b" l="l" r="r" t="t"/>
              <a:pathLst>
                <a:path extrusionOk="0" h="75" w="85">
                  <a:moveTo>
                    <a:pt x="1" y="1"/>
                  </a:moveTo>
                  <a:cubicBezTo>
                    <a:pt x="10" y="29"/>
                    <a:pt x="29" y="38"/>
                    <a:pt x="38" y="47"/>
                  </a:cubicBezTo>
                  <a:cubicBezTo>
                    <a:pt x="47" y="66"/>
                    <a:pt x="56" y="75"/>
                    <a:pt x="84" y="75"/>
                  </a:cubicBezTo>
                  <a:cubicBezTo>
                    <a:pt x="75" y="47"/>
                    <a:pt x="56" y="38"/>
                    <a:pt x="47" y="29"/>
                  </a:cubicBezTo>
                  <a:cubicBezTo>
                    <a:pt x="38"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1"/>
            <p:cNvSpPr/>
            <p:nvPr/>
          </p:nvSpPr>
          <p:spPr>
            <a:xfrm>
              <a:off x="3541250" y="2281450"/>
              <a:ext cx="2350" cy="1900"/>
            </a:xfrm>
            <a:custGeom>
              <a:rect b="b" l="l" r="r" t="t"/>
              <a:pathLst>
                <a:path extrusionOk="0" h="76" w="94">
                  <a:moveTo>
                    <a:pt x="0" y="1"/>
                  </a:moveTo>
                  <a:cubicBezTo>
                    <a:pt x="0" y="29"/>
                    <a:pt x="19" y="38"/>
                    <a:pt x="38" y="47"/>
                  </a:cubicBezTo>
                  <a:cubicBezTo>
                    <a:pt x="66" y="57"/>
                    <a:pt x="75" y="75"/>
                    <a:pt x="93" y="75"/>
                  </a:cubicBezTo>
                  <a:cubicBezTo>
                    <a:pt x="84" y="47"/>
                    <a:pt x="75" y="38"/>
                    <a:pt x="66" y="29"/>
                  </a:cubicBezTo>
                  <a:cubicBezTo>
                    <a:pt x="38"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1"/>
            <p:cNvSpPr/>
            <p:nvPr/>
          </p:nvSpPr>
          <p:spPr>
            <a:xfrm>
              <a:off x="3550550" y="2302350"/>
              <a:ext cx="4200" cy="1200"/>
            </a:xfrm>
            <a:custGeom>
              <a:rect b="b" l="l" r="r" t="t"/>
              <a:pathLst>
                <a:path extrusionOk="0" h="48" w="168">
                  <a:moveTo>
                    <a:pt x="0" y="1"/>
                  </a:moveTo>
                  <a:cubicBezTo>
                    <a:pt x="28" y="29"/>
                    <a:pt x="47" y="38"/>
                    <a:pt x="74" y="38"/>
                  </a:cubicBezTo>
                  <a:cubicBezTo>
                    <a:pt x="93" y="47"/>
                    <a:pt x="112" y="47"/>
                    <a:pt x="121" y="47"/>
                  </a:cubicBezTo>
                  <a:lnTo>
                    <a:pt x="167" y="47"/>
                  </a:lnTo>
                  <a:cubicBezTo>
                    <a:pt x="130" y="38"/>
                    <a:pt x="112" y="29"/>
                    <a:pt x="84" y="20"/>
                  </a:cubicBez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1"/>
            <p:cNvSpPr/>
            <p:nvPr/>
          </p:nvSpPr>
          <p:spPr>
            <a:xfrm>
              <a:off x="3774450" y="2243075"/>
              <a:ext cx="40675" cy="40275"/>
            </a:xfrm>
            <a:custGeom>
              <a:rect b="b" l="l" r="r" t="t"/>
              <a:pathLst>
                <a:path extrusionOk="0" h="1611" w="1627">
                  <a:moveTo>
                    <a:pt x="1023" y="0"/>
                  </a:moveTo>
                  <a:cubicBezTo>
                    <a:pt x="955" y="0"/>
                    <a:pt x="890" y="23"/>
                    <a:pt x="846" y="77"/>
                  </a:cubicBezTo>
                  <a:cubicBezTo>
                    <a:pt x="772" y="179"/>
                    <a:pt x="790" y="319"/>
                    <a:pt x="827" y="449"/>
                  </a:cubicBezTo>
                  <a:cubicBezTo>
                    <a:pt x="744" y="374"/>
                    <a:pt x="679" y="309"/>
                    <a:pt x="586" y="281"/>
                  </a:cubicBezTo>
                  <a:cubicBezTo>
                    <a:pt x="564" y="277"/>
                    <a:pt x="542" y="275"/>
                    <a:pt x="519" y="275"/>
                  </a:cubicBezTo>
                  <a:cubicBezTo>
                    <a:pt x="441" y="275"/>
                    <a:pt x="361" y="301"/>
                    <a:pt x="326" y="365"/>
                  </a:cubicBezTo>
                  <a:cubicBezTo>
                    <a:pt x="279" y="449"/>
                    <a:pt x="316" y="560"/>
                    <a:pt x="372" y="644"/>
                  </a:cubicBezTo>
                  <a:cubicBezTo>
                    <a:pt x="428" y="727"/>
                    <a:pt x="512" y="783"/>
                    <a:pt x="558" y="876"/>
                  </a:cubicBezTo>
                  <a:cubicBezTo>
                    <a:pt x="482" y="846"/>
                    <a:pt x="400" y="815"/>
                    <a:pt x="322" y="815"/>
                  </a:cubicBezTo>
                  <a:cubicBezTo>
                    <a:pt x="304" y="815"/>
                    <a:pt x="287" y="817"/>
                    <a:pt x="270" y="820"/>
                  </a:cubicBezTo>
                  <a:cubicBezTo>
                    <a:pt x="177" y="820"/>
                    <a:pt x="75" y="876"/>
                    <a:pt x="47" y="969"/>
                  </a:cubicBezTo>
                  <a:cubicBezTo>
                    <a:pt x="1" y="1118"/>
                    <a:pt x="149" y="1257"/>
                    <a:pt x="289" y="1331"/>
                  </a:cubicBezTo>
                  <a:cubicBezTo>
                    <a:pt x="623" y="1517"/>
                    <a:pt x="1023" y="1610"/>
                    <a:pt x="1403" y="1610"/>
                  </a:cubicBezTo>
                  <a:cubicBezTo>
                    <a:pt x="1407" y="1610"/>
                    <a:pt x="1410" y="1610"/>
                    <a:pt x="1414" y="1610"/>
                  </a:cubicBezTo>
                  <a:cubicBezTo>
                    <a:pt x="1545" y="1610"/>
                    <a:pt x="1589" y="1440"/>
                    <a:pt x="1589" y="1350"/>
                  </a:cubicBezTo>
                  <a:cubicBezTo>
                    <a:pt x="1626" y="978"/>
                    <a:pt x="1580" y="597"/>
                    <a:pt x="1394" y="272"/>
                  </a:cubicBezTo>
                  <a:cubicBezTo>
                    <a:pt x="1338" y="179"/>
                    <a:pt x="1264" y="77"/>
                    <a:pt x="1162" y="31"/>
                  </a:cubicBezTo>
                  <a:cubicBezTo>
                    <a:pt x="1120" y="11"/>
                    <a:pt x="1071" y="0"/>
                    <a:pt x="102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1"/>
            <p:cNvSpPr/>
            <p:nvPr/>
          </p:nvSpPr>
          <p:spPr>
            <a:xfrm>
              <a:off x="3775375" y="2242100"/>
              <a:ext cx="39050" cy="40775"/>
            </a:xfrm>
            <a:custGeom>
              <a:rect b="b" l="l" r="r" t="t"/>
              <a:pathLst>
                <a:path extrusionOk="0" h="1631" w="1562">
                  <a:moveTo>
                    <a:pt x="1532" y="812"/>
                  </a:moveTo>
                  <a:cubicBezTo>
                    <a:pt x="1543" y="893"/>
                    <a:pt x="1549" y="973"/>
                    <a:pt x="1552" y="1054"/>
                  </a:cubicBezTo>
                  <a:cubicBezTo>
                    <a:pt x="1552" y="972"/>
                    <a:pt x="1545" y="891"/>
                    <a:pt x="1532" y="812"/>
                  </a:cubicBezTo>
                  <a:close/>
                  <a:moveTo>
                    <a:pt x="1552" y="1054"/>
                  </a:moveTo>
                  <a:cubicBezTo>
                    <a:pt x="1552" y="1157"/>
                    <a:pt x="1552" y="1259"/>
                    <a:pt x="1543" y="1370"/>
                  </a:cubicBezTo>
                  <a:cubicBezTo>
                    <a:pt x="1552" y="1259"/>
                    <a:pt x="1562" y="1157"/>
                    <a:pt x="1552" y="1054"/>
                  </a:cubicBezTo>
                  <a:close/>
                  <a:moveTo>
                    <a:pt x="1543" y="1370"/>
                  </a:moveTo>
                  <a:cubicBezTo>
                    <a:pt x="1534" y="1417"/>
                    <a:pt x="1515" y="1473"/>
                    <a:pt x="1487" y="1519"/>
                  </a:cubicBezTo>
                  <a:cubicBezTo>
                    <a:pt x="1515" y="1473"/>
                    <a:pt x="1534" y="1426"/>
                    <a:pt x="1543" y="1370"/>
                  </a:cubicBezTo>
                  <a:close/>
                  <a:moveTo>
                    <a:pt x="1422" y="1575"/>
                  </a:moveTo>
                  <a:cubicBezTo>
                    <a:pt x="1404" y="1584"/>
                    <a:pt x="1366" y="1584"/>
                    <a:pt x="1348" y="1584"/>
                  </a:cubicBezTo>
                  <a:cubicBezTo>
                    <a:pt x="1356" y="1590"/>
                    <a:pt x="1365" y="1592"/>
                    <a:pt x="1373" y="1592"/>
                  </a:cubicBezTo>
                  <a:cubicBezTo>
                    <a:pt x="1392" y="1592"/>
                    <a:pt x="1409" y="1581"/>
                    <a:pt x="1422" y="1575"/>
                  </a:cubicBezTo>
                  <a:close/>
                  <a:moveTo>
                    <a:pt x="997" y="1"/>
                  </a:moveTo>
                  <a:cubicBezTo>
                    <a:pt x="956" y="1"/>
                    <a:pt x="917" y="10"/>
                    <a:pt x="883" y="23"/>
                  </a:cubicBezTo>
                  <a:cubicBezTo>
                    <a:pt x="818" y="42"/>
                    <a:pt x="772" y="88"/>
                    <a:pt x="763" y="153"/>
                  </a:cubicBezTo>
                  <a:cubicBezTo>
                    <a:pt x="744" y="209"/>
                    <a:pt x="744" y="265"/>
                    <a:pt x="744" y="311"/>
                  </a:cubicBezTo>
                  <a:cubicBezTo>
                    <a:pt x="744" y="339"/>
                    <a:pt x="753" y="367"/>
                    <a:pt x="753" y="395"/>
                  </a:cubicBezTo>
                  <a:cubicBezTo>
                    <a:pt x="744" y="376"/>
                    <a:pt x="716" y="367"/>
                    <a:pt x="697" y="348"/>
                  </a:cubicBezTo>
                  <a:cubicBezTo>
                    <a:pt x="651" y="311"/>
                    <a:pt x="605" y="293"/>
                    <a:pt x="558" y="274"/>
                  </a:cubicBezTo>
                  <a:cubicBezTo>
                    <a:pt x="526" y="269"/>
                    <a:pt x="498" y="267"/>
                    <a:pt x="471" y="267"/>
                  </a:cubicBezTo>
                  <a:cubicBezTo>
                    <a:pt x="444" y="267"/>
                    <a:pt x="419" y="269"/>
                    <a:pt x="391" y="274"/>
                  </a:cubicBezTo>
                  <a:cubicBezTo>
                    <a:pt x="335" y="293"/>
                    <a:pt x="289" y="320"/>
                    <a:pt x="261" y="376"/>
                  </a:cubicBezTo>
                  <a:cubicBezTo>
                    <a:pt x="242" y="423"/>
                    <a:pt x="242" y="497"/>
                    <a:pt x="252" y="543"/>
                  </a:cubicBezTo>
                  <a:cubicBezTo>
                    <a:pt x="261" y="590"/>
                    <a:pt x="289" y="646"/>
                    <a:pt x="326" y="683"/>
                  </a:cubicBezTo>
                  <a:cubicBezTo>
                    <a:pt x="372" y="739"/>
                    <a:pt x="428" y="794"/>
                    <a:pt x="475" y="859"/>
                  </a:cubicBezTo>
                  <a:cubicBezTo>
                    <a:pt x="400" y="831"/>
                    <a:pt x="335" y="822"/>
                    <a:pt x="261" y="822"/>
                  </a:cubicBezTo>
                  <a:cubicBezTo>
                    <a:pt x="214" y="822"/>
                    <a:pt x="168" y="831"/>
                    <a:pt x="121" y="859"/>
                  </a:cubicBezTo>
                  <a:cubicBezTo>
                    <a:pt x="75" y="878"/>
                    <a:pt x="47" y="915"/>
                    <a:pt x="19" y="962"/>
                  </a:cubicBezTo>
                  <a:cubicBezTo>
                    <a:pt x="1" y="1008"/>
                    <a:pt x="1" y="1054"/>
                    <a:pt x="10" y="1110"/>
                  </a:cubicBezTo>
                  <a:cubicBezTo>
                    <a:pt x="19" y="1157"/>
                    <a:pt x="56" y="1203"/>
                    <a:pt x="75" y="1240"/>
                  </a:cubicBezTo>
                  <a:cubicBezTo>
                    <a:pt x="149" y="1305"/>
                    <a:pt x="233" y="1352"/>
                    <a:pt x="307" y="1389"/>
                  </a:cubicBezTo>
                  <a:cubicBezTo>
                    <a:pt x="475" y="1473"/>
                    <a:pt x="651" y="1528"/>
                    <a:pt x="837" y="1575"/>
                  </a:cubicBezTo>
                  <a:cubicBezTo>
                    <a:pt x="1004" y="1612"/>
                    <a:pt x="1190" y="1631"/>
                    <a:pt x="1376" y="1631"/>
                  </a:cubicBezTo>
                  <a:cubicBezTo>
                    <a:pt x="1190" y="1631"/>
                    <a:pt x="1004" y="1612"/>
                    <a:pt x="837" y="1565"/>
                  </a:cubicBezTo>
                  <a:cubicBezTo>
                    <a:pt x="660" y="1519"/>
                    <a:pt x="484" y="1463"/>
                    <a:pt x="326" y="1370"/>
                  </a:cubicBezTo>
                  <a:cubicBezTo>
                    <a:pt x="242" y="1324"/>
                    <a:pt x="159" y="1277"/>
                    <a:pt x="103" y="1203"/>
                  </a:cubicBezTo>
                  <a:cubicBezTo>
                    <a:pt x="66" y="1166"/>
                    <a:pt x="47" y="1138"/>
                    <a:pt x="29" y="1092"/>
                  </a:cubicBezTo>
                  <a:cubicBezTo>
                    <a:pt x="19" y="1045"/>
                    <a:pt x="19" y="1008"/>
                    <a:pt x="47" y="962"/>
                  </a:cubicBezTo>
                  <a:cubicBezTo>
                    <a:pt x="66" y="924"/>
                    <a:pt x="103" y="887"/>
                    <a:pt x="140" y="878"/>
                  </a:cubicBezTo>
                  <a:cubicBezTo>
                    <a:pt x="168" y="859"/>
                    <a:pt x="214" y="841"/>
                    <a:pt x="261" y="841"/>
                  </a:cubicBezTo>
                  <a:cubicBezTo>
                    <a:pt x="354" y="841"/>
                    <a:pt x="437" y="869"/>
                    <a:pt x="521" y="906"/>
                  </a:cubicBezTo>
                  <a:lnTo>
                    <a:pt x="577" y="924"/>
                  </a:lnTo>
                  <a:lnTo>
                    <a:pt x="558" y="869"/>
                  </a:lnTo>
                  <a:cubicBezTo>
                    <a:pt x="512" y="776"/>
                    <a:pt x="428" y="701"/>
                    <a:pt x="372" y="636"/>
                  </a:cubicBezTo>
                  <a:cubicBezTo>
                    <a:pt x="344" y="599"/>
                    <a:pt x="326" y="553"/>
                    <a:pt x="307" y="506"/>
                  </a:cubicBezTo>
                  <a:cubicBezTo>
                    <a:pt x="298" y="460"/>
                    <a:pt x="298" y="413"/>
                    <a:pt x="326" y="376"/>
                  </a:cubicBezTo>
                  <a:cubicBezTo>
                    <a:pt x="344" y="348"/>
                    <a:pt x="382" y="320"/>
                    <a:pt x="419" y="311"/>
                  </a:cubicBezTo>
                  <a:cubicBezTo>
                    <a:pt x="442" y="307"/>
                    <a:pt x="465" y="304"/>
                    <a:pt x="486" y="304"/>
                  </a:cubicBezTo>
                  <a:cubicBezTo>
                    <a:pt x="507" y="304"/>
                    <a:pt x="526" y="307"/>
                    <a:pt x="540" y="311"/>
                  </a:cubicBezTo>
                  <a:cubicBezTo>
                    <a:pt x="632" y="330"/>
                    <a:pt x="707" y="404"/>
                    <a:pt x="772" y="460"/>
                  </a:cubicBezTo>
                  <a:lnTo>
                    <a:pt x="846" y="516"/>
                  </a:lnTo>
                  <a:lnTo>
                    <a:pt x="846" y="516"/>
                  </a:lnTo>
                  <a:lnTo>
                    <a:pt x="818" y="423"/>
                  </a:lnTo>
                  <a:cubicBezTo>
                    <a:pt x="809" y="376"/>
                    <a:pt x="800" y="320"/>
                    <a:pt x="790" y="274"/>
                  </a:cubicBezTo>
                  <a:cubicBezTo>
                    <a:pt x="790" y="228"/>
                    <a:pt x="790" y="172"/>
                    <a:pt x="800" y="135"/>
                  </a:cubicBezTo>
                  <a:cubicBezTo>
                    <a:pt x="809" y="88"/>
                    <a:pt x="846" y="51"/>
                    <a:pt x="893" y="32"/>
                  </a:cubicBezTo>
                  <a:cubicBezTo>
                    <a:pt x="939" y="5"/>
                    <a:pt x="986" y="5"/>
                    <a:pt x="1032" y="5"/>
                  </a:cubicBezTo>
                  <a:cubicBezTo>
                    <a:pt x="1078" y="23"/>
                    <a:pt x="1125" y="32"/>
                    <a:pt x="1171" y="70"/>
                  </a:cubicBezTo>
                  <a:cubicBezTo>
                    <a:pt x="1218" y="98"/>
                    <a:pt x="1255" y="135"/>
                    <a:pt x="1274" y="172"/>
                  </a:cubicBezTo>
                  <a:cubicBezTo>
                    <a:pt x="1311" y="218"/>
                    <a:pt x="1329" y="255"/>
                    <a:pt x="1357" y="302"/>
                  </a:cubicBezTo>
                  <a:lnTo>
                    <a:pt x="1422" y="441"/>
                  </a:lnTo>
                  <a:cubicBezTo>
                    <a:pt x="1474" y="561"/>
                    <a:pt x="1511" y="685"/>
                    <a:pt x="1532" y="812"/>
                  </a:cubicBezTo>
                  <a:lnTo>
                    <a:pt x="1532" y="812"/>
                  </a:lnTo>
                  <a:cubicBezTo>
                    <a:pt x="1515" y="680"/>
                    <a:pt x="1487" y="550"/>
                    <a:pt x="1441" y="423"/>
                  </a:cubicBezTo>
                  <a:cubicBezTo>
                    <a:pt x="1413" y="376"/>
                    <a:pt x="1394" y="330"/>
                    <a:pt x="1366" y="274"/>
                  </a:cubicBezTo>
                  <a:cubicBezTo>
                    <a:pt x="1348" y="228"/>
                    <a:pt x="1320" y="181"/>
                    <a:pt x="1283" y="135"/>
                  </a:cubicBezTo>
                  <a:cubicBezTo>
                    <a:pt x="1281" y="141"/>
                    <a:pt x="1278" y="143"/>
                    <a:pt x="1274" y="143"/>
                  </a:cubicBezTo>
                  <a:cubicBezTo>
                    <a:pt x="1260" y="143"/>
                    <a:pt x="1234" y="108"/>
                    <a:pt x="1190" y="79"/>
                  </a:cubicBezTo>
                  <a:cubicBezTo>
                    <a:pt x="1143" y="42"/>
                    <a:pt x="1106" y="23"/>
                    <a:pt x="1041" y="5"/>
                  </a:cubicBezTo>
                  <a:cubicBezTo>
                    <a:pt x="1026" y="2"/>
                    <a:pt x="1011"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1"/>
            <p:cNvSpPr/>
            <p:nvPr/>
          </p:nvSpPr>
          <p:spPr>
            <a:xfrm>
              <a:off x="3788375" y="2264975"/>
              <a:ext cx="23500" cy="17425"/>
            </a:xfrm>
            <a:custGeom>
              <a:rect b="b" l="l" r="r" t="t"/>
              <a:pathLst>
                <a:path extrusionOk="0" h="697" w="940">
                  <a:moveTo>
                    <a:pt x="1" y="0"/>
                  </a:moveTo>
                  <a:lnTo>
                    <a:pt x="1" y="0"/>
                  </a:lnTo>
                  <a:cubicBezTo>
                    <a:pt x="73" y="48"/>
                    <a:pt x="146" y="104"/>
                    <a:pt x="212" y="142"/>
                  </a:cubicBezTo>
                  <a:lnTo>
                    <a:pt x="212" y="142"/>
                  </a:lnTo>
                  <a:cubicBezTo>
                    <a:pt x="146" y="88"/>
                    <a:pt x="73" y="40"/>
                    <a:pt x="1" y="0"/>
                  </a:cubicBezTo>
                  <a:close/>
                  <a:moveTo>
                    <a:pt x="212" y="142"/>
                  </a:moveTo>
                  <a:lnTo>
                    <a:pt x="212" y="142"/>
                  </a:lnTo>
                  <a:cubicBezTo>
                    <a:pt x="222" y="150"/>
                    <a:pt x="233" y="159"/>
                    <a:pt x="243" y="167"/>
                  </a:cubicBezTo>
                  <a:cubicBezTo>
                    <a:pt x="269" y="185"/>
                    <a:pt x="295" y="201"/>
                    <a:pt x="321" y="218"/>
                  </a:cubicBezTo>
                  <a:lnTo>
                    <a:pt x="321" y="218"/>
                  </a:lnTo>
                  <a:lnTo>
                    <a:pt x="243" y="158"/>
                  </a:lnTo>
                  <a:cubicBezTo>
                    <a:pt x="233" y="153"/>
                    <a:pt x="222" y="148"/>
                    <a:pt x="212" y="142"/>
                  </a:cubicBezTo>
                  <a:close/>
                  <a:moveTo>
                    <a:pt x="321" y="218"/>
                  </a:moveTo>
                  <a:lnTo>
                    <a:pt x="475" y="335"/>
                  </a:lnTo>
                  <a:lnTo>
                    <a:pt x="707" y="511"/>
                  </a:lnTo>
                  <a:cubicBezTo>
                    <a:pt x="744" y="548"/>
                    <a:pt x="791" y="567"/>
                    <a:pt x="828" y="604"/>
                  </a:cubicBezTo>
                  <a:cubicBezTo>
                    <a:pt x="844" y="610"/>
                    <a:pt x="858" y="619"/>
                    <a:pt x="871" y="629"/>
                  </a:cubicBezTo>
                  <a:lnTo>
                    <a:pt x="871" y="629"/>
                  </a:lnTo>
                  <a:cubicBezTo>
                    <a:pt x="823" y="584"/>
                    <a:pt x="772" y="539"/>
                    <a:pt x="716" y="502"/>
                  </a:cubicBezTo>
                  <a:cubicBezTo>
                    <a:pt x="651" y="446"/>
                    <a:pt x="568" y="381"/>
                    <a:pt x="484" y="325"/>
                  </a:cubicBezTo>
                  <a:cubicBezTo>
                    <a:pt x="433" y="287"/>
                    <a:pt x="378" y="253"/>
                    <a:pt x="321" y="218"/>
                  </a:cubicBezTo>
                  <a:close/>
                  <a:moveTo>
                    <a:pt x="871" y="629"/>
                  </a:moveTo>
                  <a:cubicBezTo>
                    <a:pt x="895" y="652"/>
                    <a:pt x="917" y="675"/>
                    <a:pt x="939" y="697"/>
                  </a:cubicBezTo>
                  <a:cubicBezTo>
                    <a:pt x="915" y="673"/>
                    <a:pt x="895" y="648"/>
                    <a:pt x="871" y="6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1"/>
            <p:cNvSpPr/>
            <p:nvPr/>
          </p:nvSpPr>
          <p:spPr>
            <a:xfrm>
              <a:off x="3795350" y="2254275"/>
              <a:ext cx="17450" cy="27450"/>
            </a:xfrm>
            <a:custGeom>
              <a:rect b="b" l="l" r="r" t="t"/>
              <a:pathLst>
                <a:path extrusionOk="0" h="1098" w="698">
                  <a:moveTo>
                    <a:pt x="1" y="1"/>
                  </a:moveTo>
                  <a:lnTo>
                    <a:pt x="1" y="1"/>
                  </a:lnTo>
                  <a:cubicBezTo>
                    <a:pt x="47" y="103"/>
                    <a:pt x="103" y="196"/>
                    <a:pt x="149" y="289"/>
                  </a:cubicBezTo>
                  <a:lnTo>
                    <a:pt x="326" y="567"/>
                  </a:lnTo>
                  <a:cubicBezTo>
                    <a:pt x="382" y="651"/>
                    <a:pt x="447" y="744"/>
                    <a:pt x="502" y="837"/>
                  </a:cubicBezTo>
                  <a:cubicBezTo>
                    <a:pt x="567" y="930"/>
                    <a:pt x="632" y="1023"/>
                    <a:pt x="697" y="1097"/>
                  </a:cubicBezTo>
                  <a:cubicBezTo>
                    <a:pt x="660" y="1051"/>
                    <a:pt x="632" y="1004"/>
                    <a:pt x="605" y="958"/>
                  </a:cubicBezTo>
                  <a:cubicBezTo>
                    <a:pt x="586" y="911"/>
                    <a:pt x="549" y="865"/>
                    <a:pt x="521" y="818"/>
                  </a:cubicBezTo>
                  <a:lnTo>
                    <a:pt x="354" y="549"/>
                  </a:lnTo>
                  <a:lnTo>
                    <a:pt x="177" y="270"/>
                  </a:lnTo>
                  <a:cubicBezTo>
                    <a:pt x="121"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1"/>
            <p:cNvSpPr/>
            <p:nvPr/>
          </p:nvSpPr>
          <p:spPr>
            <a:xfrm>
              <a:off x="3798375" y="2269850"/>
              <a:ext cx="6525" cy="5125"/>
            </a:xfrm>
            <a:custGeom>
              <a:rect b="b" l="l" r="r" t="t"/>
              <a:pathLst>
                <a:path extrusionOk="0" h="205" w="261">
                  <a:moveTo>
                    <a:pt x="0" y="0"/>
                  </a:moveTo>
                  <a:lnTo>
                    <a:pt x="0" y="0"/>
                  </a:lnTo>
                  <a:cubicBezTo>
                    <a:pt x="28" y="47"/>
                    <a:pt x="75" y="84"/>
                    <a:pt x="121" y="112"/>
                  </a:cubicBezTo>
                  <a:cubicBezTo>
                    <a:pt x="149" y="121"/>
                    <a:pt x="168" y="140"/>
                    <a:pt x="196" y="158"/>
                  </a:cubicBezTo>
                  <a:cubicBezTo>
                    <a:pt x="214" y="167"/>
                    <a:pt x="242" y="186"/>
                    <a:pt x="261" y="205"/>
                  </a:cubicBezTo>
                  <a:cubicBezTo>
                    <a:pt x="251" y="177"/>
                    <a:pt x="233" y="167"/>
                    <a:pt x="205" y="140"/>
                  </a:cubicBezTo>
                  <a:cubicBezTo>
                    <a:pt x="186" y="121"/>
                    <a:pt x="158" y="93"/>
                    <a:pt x="140" y="84"/>
                  </a:cubicBezTo>
                  <a:cubicBezTo>
                    <a:pt x="103"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1"/>
            <p:cNvSpPr/>
            <p:nvPr/>
          </p:nvSpPr>
          <p:spPr>
            <a:xfrm>
              <a:off x="3796050" y="2267525"/>
              <a:ext cx="4675" cy="2800"/>
            </a:xfrm>
            <a:custGeom>
              <a:rect b="b" l="l" r="r" t="t"/>
              <a:pathLst>
                <a:path extrusionOk="0" h="112" w="187">
                  <a:moveTo>
                    <a:pt x="1" y="0"/>
                  </a:moveTo>
                  <a:cubicBezTo>
                    <a:pt x="28" y="37"/>
                    <a:pt x="56" y="47"/>
                    <a:pt x="93" y="65"/>
                  </a:cubicBezTo>
                  <a:cubicBezTo>
                    <a:pt x="103" y="75"/>
                    <a:pt x="121" y="75"/>
                    <a:pt x="140" y="84"/>
                  </a:cubicBezTo>
                  <a:cubicBezTo>
                    <a:pt x="149" y="93"/>
                    <a:pt x="168" y="93"/>
                    <a:pt x="186" y="112"/>
                  </a:cubicBezTo>
                  <a:cubicBezTo>
                    <a:pt x="168" y="84"/>
                    <a:pt x="159" y="75"/>
                    <a:pt x="149" y="65"/>
                  </a:cubicBezTo>
                  <a:cubicBezTo>
                    <a:pt x="140" y="47"/>
                    <a:pt x="112" y="47"/>
                    <a:pt x="103" y="37"/>
                  </a:cubicBezTo>
                  <a:cubicBezTo>
                    <a:pt x="66" y="1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1"/>
            <p:cNvSpPr/>
            <p:nvPr/>
          </p:nvSpPr>
          <p:spPr>
            <a:xfrm>
              <a:off x="3797450" y="2265650"/>
              <a:ext cx="5825" cy="5375"/>
            </a:xfrm>
            <a:custGeom>
              <a:rect b="b" l="l" r="r" t="t"/>
              <a:pathLst>
                <a:path extrusionOk="0" h="215" w="233">
                  <a:moveTo>
                    <a:pt x="0" y="1"/>
                  </a:moveTo>
                  <a:lnTo>
                    <a:pt x="0" y="1"/>
                  </a:lnTo>
                  <a:cubicBezTo>
                    <a:pt x="37" y="47"/>
                    <a:pt x="65" y="75"/>
                    <a:pt x="112" y="112"/>
                  </a:cubicBezTo>
                  <a:cubicBezTo>
                    <a:pt x="149" y="150"/>
                    <a:pt x="186" y="187"/>
                    <a:pt x="233" y="215"/>
                  </a:cubicBezTo>
                  <a:cubicBezTo>
                    <a:pt x="223" y="187"/>
                    <a:pt x="195" y="168"/>
                    <a:pt x="186" y="150"/>
                  </a:cubicBezTo>
                  <a:lnTo>
                    <a:pt x="130" y="94"/>
                  </a:lnTo>
                  <a:cubicBezTo>
                    <a:pt x="84" y="5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1"/>
            <p:cNvSpPr/>
            <p:nvPr/>
          </p:nvSpPr>
          <p:spPr>
            <a:xfrm>
              <a:off x="3804875" y="2273100"/>
              <a:ext cx="3050" cy="3725"/>
            </a:xfrm>
            <a:custGeom>
              <a:rect b="b" l="l" r="r" t="t"/>
              <a:pathLst>
                <a:path extrusionOk="0" h="149" w="122">
                  <a:moveTo>
                    <a:pt x="1" y="0"/>
                  </a:moveTo>
                  <a:cubicBezTo>
                    <a:pt x="10" y="28"/>
                    <a:pt x="38" y="56"/>
                    <a:pt x="47" y="84"/>
                  </a:cubicBezTo>
                  <a:lnTo>
                    <a:pt x="121" y="149"/>
                  </a:lnTo>
                  <a:cubicBezTo>
                    <a:pt x="103" y="130"/>
                    <a:pt x="94" y="93"/>
                    <a:pt x="75" y="7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1"/>
            <p:cNvSpPr/>
            <p:nvPr/>
          </p:nvSpPr>
          <p:spPr>
            <a:xfrm>
              <a:off x="3787450" y="2251950"/>
              <a:ext cx="6300" cy="3975"/>
            </a:xfrm>
            <a:custGeom>
              <a:rect b="b" l="l" r="r" t="t"/>
              <a:pathLst>
                <a:path extrusionOk="0" h="159" w="252">
                  <a:moveTo>
                    <a:pt x="1" y="1"/>
                  </a:moveTo>
                  <a:lnTo>
                    <a:pt x="1" y="1"/>
                  </a:lnTo>
                  <a:cubicBezTo>
                    <a:pt x="38" y="38"/>
                    <a:pt x="84" y="57"/>
                    <a:pt x="131" y="94"/>
                  </a:cubicBezTo>
                  <a:cubicBezTo>
                    <a:pt x="140" y="103"/>
                    <a:pt x="168" y="112"/>
                    <a:pt x="187" y="131"/>
                  </a:cubicBezTo>
                  <a:cubicBezTo>
                    <a:pt x="205" y="140"/>
                    <a:pt x="224" y="149"/>
                    <a:pt x="252" y="159"/>
                  </a:cubicBezTo>
                  <a:cubicBezTo>
                    <a:pt x="233" y="140"/>
                    <a:pt x="224" y="112"/>
                    <a:pt x="205" y="103"/>
                  </a:cubicBezTo>
                  <a:cubicBezTo>
                    <a:pt x="187" y="84"/>
                    <a:pt x="168" y="66"/>
                    <a:pt x="140" y="57"/>
                  </a:cubicBezTo>
                  <a:cubicBezTo>
                    <a:pt x="9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1"/>
            <p:cNvSpPr/>
            <p:nvPr/>
          </p:nvSpPr>
          <p:spPr>
            <a:xfrm>
              <a:off x="3790950" y="2255675"/>
              <a:ext cx="4425" cy="3050"/>
            </a:xfrm>
            <a:custGeom>
              <a:rect b="b" l="l" r="r" t="t"/>
              <a:pathLst>
                <a:path extrusionOk="0" h="122" w="177">
                  <a:moveTo>
                    <a:pt x="0" y="0"/>
                  </a:moveTo>
                  <a:cubicBezTo>
                    <a:pt x="28" y="28"/>
                    <a:pt x="47" y="47"/>
                    <a:pt x="93" y="75"/>
                  </a:cubicBezTo>
                  <a:cubicBezTo>
                    <a:pt x="121" y="84"/>
                    <a:pt x="140" y="93"/>
                    <a:pt x="177" y="121"/>
                  </a:cubicBezTo>
                  <a:cubicBezTo>
                    <a:pt x="167" y="93"/>
                    <a:pt x="158" y="84"/>
                    <a:pt x="140" y="75"/>
                  </a:cubicBezTo>
                  <a:cubicBezTo>
                    <a:pt x="121" y="56"/>
                    <a:pt x="112" y="47"/>
                    <a:pt x="93" y="38"/>
                  </a:cubicBezTo>
                  <a:cubicBezTo>
                    <a:pt x="84" y="28"/>
                    <a:pt x="65" y="28"/>
                    <a:pt x="47" y="10"/>
                  </a:cubicBezTo>
                  <a:cubicBezTo>
                    <a:pt x="37"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1"/>
            <p:cNvSpPr/>
            <p:nvPr/>
          </p:nvSpPr>
          <p:spPr>
            <a:xfrm>
              <a:off x="3785825" y="2253350"/>
              <a:ext cx="2825" cy="1425"/>
            </a:xfrm>
            <a:custGeom>
              <a:rect b="b" l="l" r="r" t="t"/>
              <a:pathLst>
                <a:path extrusionOk="0" h="57" w="113">
                  <a:moveTo>
                    <a:pt x="1" y="1"/>
                  </a:moveTo>
                  <a:cubicBezTo>
                    <a:pt x="19" y="10"/>
                    <a:pt x="38" y="28"/>
                    <a:pt x="57" y="38"/>
                  </a:cubicBezTo>
                  <a:cubicBezTo>
                    <a:pt x="57" y="38"/>
                    <a:pt x="66" y="47"/>
                    <a:pt x="84" y="47"/>
                  </a:cubicBezTo>
                  <a:cubicBezTo>
                    <a:pt x="94" y="56"/>
                    <a:pt x="103" y="56"/>
                    <a:pt x="112" y="56"/>
                  </a:cubicBezTo>
                  <a:cubicBezTo>
                    <a:pt x="103" y="38"/>
                    <a:pt x="94" y="28"/>
                    <a:pt x="66" y="10"/>
                  </a:cubicBezTo>
                  <a:cubicBezTo>
                    <a:pt x="57" y="1"/>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1"/>
            <p:cNvSpPr/>
            <p:nvPr/>
          </p:nvSpPr>
          <p:spPr>
            <a:xfrm>
              <a:off x="3799300" y="2244750"/>
              <a:ext cx="5825" cy="3525"/>
            </a:xfrm>
            <a:custGeom>
              <a:rect b="b" l="l" r="r" t="t"/>
              <a:pathLst>
                <a:path extrusionOk="0" h="141" w="233">
                  <a:moveTo>
                    <a:pt x="75" y="1"/>
                  </a:moveTo>
                  <a:cubicBezTo>
                    <a:pt x="56" y="1"/>
                    <a:pt x="29" y="10"/>
                    <a:pt x="1" y="19"/>
                  </a:cubicBezTo>
                  <a:cubicBezTo>
                    <a:pt x="56" y="19"/>
                    <a:pt x="103" y="19"/>
                    <a:pt x="131" y="57"/>
                  </a:cubicBezTo>
                  <a:cubicBezTo>
                    <a:pt x="159" y="66"/>
                    <a:pt x="168" y="75"/>
                    <a:pt x="186" y="94"/>
                  </a:cubicBezTo>
                  <a:cubicBezTo>
                    <a:pt x="186" y="103"/>
                    <a:pt x="205" y="103"/>
                    <a:pt x="214" y="112"/>
                  </a:cubicBezTo>
                  <a:cubicBezTo>
                    <a:pt x="214" y="122"/>
                    <a:pt x="224" y="122"/>
                    <a:pt x="233" y="140"/>
                  </a:cubicBezTo>
                  <a:cubicBezTo>
                    <a:pt x="233" y="122"/>
                    <a:pt x="224" y="112"/>
                    <a:pt x="224" y="103"/>
                  </a:cubicBezTo>
                  <a:cubicBezTo>
                    <a:pt x="214" y="94"/>
                    <a:pt x="214" y="75"/>
                    <a:pt x="205" y="66"/>
                  </a:cubicBezTo>
                  <a:cubicBezTo>
                    <a:pt x="186" y="47"/>
                    <a:pt x="168" y="29"/>
                    <a:pt x="140" y="19"/>
                  </a:cubicBezTo>
                  <a:cubicBezTo>
                    <a:pt x="121" y="10"/>
                    <a:pt x="94"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1"/>
            <p:cNvSpPr/>
            <p:nvPr/>
          </p:nvSpPr>
          <p:spPr>
            <a:xfrm>
              <a:off x="3803025" y="2247075"/>
              <a:ext cx="3725" cy="4900"/>
            </a:xfrm>
            <a:custGeom>
              <a:rect b="b" l="l" r="r" t="t"/>
              <a:pathLst>
                <a:path extrusionOk="0" h="196" w="149">
                  <a:moveTo>
                    <a:pt x="0" y="1"/>
                  </a:moveTo>
                  <a:lnTo>
                    <a:pt x="0" y="1"/>
                  </a:lnTo>
                  <a:cubicBezTo>
                    <a:pt x="10" y="19"/>
                    <a:pt x="19" y="29"/>
                    <a:pt x="47" y="56"/>
                  </a:cubicBezTo>
                  <a:cubicBezTo>
                    <a:pt x="56" y="66"/>
                    <a:pt x="65" y="94"/>
                    <a:pt x="75" y="103"/>
                  </a:cubicBezTo>
                  <a:lnTo>
                    <a:pt x="112" y="149"/>
                  </a:lnTo>
                  <a:cubicBezTo>
                    <a:pt x="121" y="159"/>
                    <a:pt x="140" y="168"/>
                    <a:pt x="149" y="196"/>
                  </a:cubicBezTo>
                  <a:cubicBezTo>
                    <a:pt x="149" y="177"/>
                    <a:pt x="130" y="159"/>
                    <a:pt x="121" y="140"/>
                  </a:cubicBezTo>
                  <a:cubicBezTo>
                    <a:pt x="112" y="112"/>
                    <a:pt x="102" y="94"/>
                    <a:pt x="84" y="75"/>
                  </a:cubicBezTo>
                  <a:cubicBezTo>
                    <a:pt x="65"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1"/>
            <p:cNvSpPr/>
            <p:nvPr/>
          </p:nvSpPr>
          <p:spPr>
            <a:xfrm>
              <a:off x="3807200" y="2249400"/>
              <a:ext cx="2575" cy="5150"/>
            </a:xfrm>
            <a:custGeom>
              <a:rect b="b" l="l" r="r" t="t"/>
              <a:pathLst>
                <a:path extrusionOk="0" h="206" w="103">
                  <a:moveTo>
                    <a:pt x="1" y="1"/>
                  </a:moveTo>
                  <a:cubicBezTo>
                    <a:pt x="19" y="28"/>
                    <a:pt x="28" y="66"/>
                    <a:pt x="47" y="103"/>
                  </a:cubicBezTo>
                  <a:cubicBezTo>
                    <a:pt x="66" y="131"/>
                    <a:pt x="84" y="168"/>
                    <a:pt x="93" y="205"/>
                  </a:cubicBezTo>
                  <a:cubicBezTo>
                    <a:pt x="103" y="177"/>
                    <a:pt x="93" y="168"/>
                    <a:pt x="93" y="149"/>
                  </a:cubicBezTo>
                  <a:cubicBezTo>
                    <a:pt x="84" y="121"/>
                    <a:pt x="84" y="112"/>
                    <a:pt x="75" y="84"/>
                  </a:cubicBezTo>
                  <a:cubicBezTo>
                    <a:pt x="66" y="75"/>
                    <a:pt x="47" y="56"/>
                    <a:pt x="38" y="47"/>
                  </a:cubicBezTo>
                  <a:cubicBezTo>
                    <a:pt x="2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1"/>
            <p:cNvSpPr/>
            <p:nvPr/>
          </p:nvSpPr>
          <p:spPr>
            <a:xfrm>
              <a:off x="3802100" y="2247775"/>
              <a:ext cx="2575" cy="3050"/>
            </a:xfrm>
            <a:custGeom>
              <a:rect b="b" l="l" r="r" t="t"/>
              <a:pathLst>
                <a:path extrusionOk="0" h="122" w="103">
                  <a:moveTo>
                    <a:pt x="0" y="1"/>
                  </a:moveTo>
                  <a:cubicBezTo>
                    <a:pt x="9" y="28"/>
                    <a:pt x="37" y="47"/>
                    <a:pt x="47" y="66"/>
                  </a:cubicBezTo>
                  <a:lnTo>
                    <a:pt x="102" y="121"/>
                  </a:lnTo>
                  <a:cubicBezTo>
                    <a:pt x="102" y="84"/>
                    <a:pt x="93" y="66"/>
                    <a:pt x="65" y="38"/>
                  </a:cubicBezTo>
                  <a:cubicBezTo>
                    <a:pt x="56" y="28"/>
                    <a:pt x="47" y="28"/>
                    <a:pt x="37" y="19"/>
                  </a:cubicBezTo>
                  <a:cubicBezTo>
                    <a:pt x="1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1"/>
            <p:cNvSpPr/>
            <p:nvPr/>
          </p:nvSpPr>
          <p:spPr>
            <a:xfrm>
              <a:off x="3813000" y="2273100"/>
              <a:ext cx="1200" cy="5825"/>
            </a:xfrm>
            <a:custGeom>
              <a:rect b="b" l="l" r="r" t="t"/>
              <a:pathLst>
                <a:path extrusionOk="0" h="233" w="48">
                  <a:moveTo>
                    <a:pt x="29" y="0"/>
                  </a:moveTo>
                  <a:cubicBezTo>
                    <a:pt x="29" y="37"/>
                    <a:pt x="10" y="84"/>
                    <a:pt x="10" y="121"/>
                  </a:cubicBezTo>
                  <a:cubicBezTo>
                    <a:pt x="10" y="149"/>
                    <a:pt x="1" y="186"/>
                    <a:pt x="1" y="233"/>
                  </a:cubicBezTo>
                  <a:cubicBezTo>
                    <a:pt x="19" y="214"/>
                    <a:pt x="19" y="186"/>
                    <a:pt x="29" y="177"/>
                  </a:cubicBezTo>
                  <a:cubicBezTo>
                    <a:pt x="29" y="149"/>
                    <a:pt x="38" y="140"/>
                    <a:pt x="38" y="121"/>
                  </a:cubicBezTo>
                  <a:cubicBezTo>
                    <a:pt x="47" y="84"/>
                    <a:pt x="47"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1"/>
            <p:cNvSpPr/>
            <p:nvPr/>
          </p:nvSpPr>
          <p:spPr>
            <a:xfrm>
              <a:off x="3811850" y="2271925"/>
              <a:ext cx="725" cy="4675"/>
            </a:xfrm>
            <a:custGeom>
              <a:rect b="b" l="l" r="r" t="t"/>
              <a:pathLst>
                <a:path extrusionOk="0" h="187" w="29">
                  <a:moveTo>
                    <a:pt x="0" y="1"/>
                  </a:moveTo>
                  <a:lnTo>
                    <a:pt x="0" y="47"/>
                  </a:lnTo>
                  <a:lnTo>
                    <a:pt x="0" y="94"/>
                  </a:lnTo>
                  <a:lnTo>
                    <a:pt x="0" y="187"/>
                  </a:lnTo>
                  <a:cubicBezTo>
                    <a:pt x="19" y="177"/>
                    <a:pt x="28" y="149"/>
                    <a:pt x="28" y="140"/>
                  </a:cubicBezTo>
                  <a:lnTo>
                    <a:pt x="28" y="94"/>
                  </a:lnTo>
                  <a:cubicBezTo>
                    <a:pt x="28" y="5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1"/>
            <p:cNvSpPr/>
            <p:nvPr/>
          </p:nvSpPr>
          <p:spPr>
            <a:xfrm>
              <a:off x="3808125" y="2270775"/>
              <a:ext cx="2350" cy="3750"/>
            </a:xfrm>
            <a:custGeom>
              <a:rect b="b" l="l" r="r" t="t"/>
              <a:pathLst>
                <a:path extrusionOk="0" h="150" w="94">
                  <a:moveTo>
                    <a:pt x="1" y="0"/>
                  </a:moveTo>
                  <a:cubicBezTo>
                    <a:pt x="10" y="19"/>
                    <a:pt x="29" y="56"/>
                    <a:pt x="38" y="84"/>
                  </a:cubicBezTo>
                  <a:cubicBezTo>
                    <a:pt x="47" y="103"/>
                    <a:pt x="75" y="130"/>
                    <a:pt x="94" y="149"/>
                  </a:cubicBezTo>
                  <a:cubicBezTo>
                    <a:pt x="94" y="121"/>
                    <a:pt x="84" y="93"/>
                    <a:pt x="56" y="75"/>
                  </a:cubicBezTo>
                  <a:cubicBezTo>
                    <a:pt x="56" y="56"/>
                    <a:pt x="47" y="47"/>
                    <a:pt x="38"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1"/>
            <p:cNvSpPr/>
            <p:nvPr/>
          </p:nvSpPr>
          <p:spPr>
            <a:xfrm>
              <a:off x="3810000" y="2268225"/>
              <a:ext cx="950" cy="3725"/>
            </a:xfrm>
            <a:custGeom>
              <a:rect b="b" l="l" r="r" t="t"/>
              <a:pathLst>
                <a:path extrusionOk="0" h="149" w="38">
                  <a:moveTo>
                    <a:pt x="9" y="0"/>
                  </a:moveTo>
                  <a:cubicBezTo>
                    <a:pt x="0" y="37"/>
                    <a:pt x="0" y="56"/>
                    <a:pt x="9" y="84"/>
                  </a:cubicBezTo>
                  <a:lnTo>
                    <a:pt x="37" y="149"/>
                  </a:lnTo>
                  <a:lnTo>
                    <a:pt x="37" y="65"/>
                  </a:lnTo>
                  <a:lnTo>
                    <a:pt x="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1"/>
            <p:cNvSpPr/>
            <p:nvPr/>
          </p:nvSpPr>
          <p:spPr>
            <a:xfrm>
              <a:off x="3812300" y="2265650"/>
              <a:ext cx="1425" cy="5150"/>
            </a:xfrm>
            <a:custGeom>
              <a:rect b="b" l="l" r="r" t="t"/>
              <a:pathLst>
                <a:path extrusionOk="0" h="206" w="57">
                  <a:moveTo>
                    <a:pt x="1" y="1"/>
                  </a:moveTo>
                  <a:cubicBezTo>
                    <a:pt x="1" y="29"/>
                    <a:pt x="1" y="66"/>
                    <a:pt x="10" y="103"/>
                  </a:cubicBezTo>
                  <a:cubicBezTo>
                    <a:pt x="19" y="140"/>
                    <a:pt x="19" y="168"/>
                    <a:pt x="47" y="205"/>
                  </a:cubicBezTo>
                  <a:cubicBezTo>
                    <a:pt x="57" y="168"/>
                    <a:pt x="47" y="140"/>
                    <a:pt x="29" y="103"/>
                  </a:cubicBezTo>
                  <a:cubicBezTo>
                    <a:pt x="19" y="66"/>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1"/>
            <p:cNvSpPr/>
            <p:nvPr/>
          </p:nvSpPr>
          <p:spPr>
            <a:xfrm>
              <a:off x="3777000" y="2269850"/>
              <a:ext cx="4450" cy="4900"/>
            </a:xfrm>
            <a:custGeom>
              <a:rect b="b" l="l" r="r" t="t"/>
              <a:pathLst>
                <a:path extrusionOk="0" h="196" w="178">
                  <a:moveTo>
                    <a:pt x="1" y="0"/>
                  </a:moveTo>
                  <a:cubicBezTo>
                    <a:pt x="1" y="28"/>
                    <a:pt x="19" y="47"/>
                    <a:pt x="29" y="56"/>
                  </a:cubicBezTo>
                  <a:cubicBezTo>
                    <a:pt x="38" y="84"/>
                    <a:pt x="47" y="93"/>
                    <a:pt x="66" y="121"/>
                  </a:cubicBezTo>
                  <a:cubicBezTo>
                    <a:pt x="94" y="158"/>
                    <a:pt x="131" y="186"/>
                    <a:pt x="177" y="195"/>
                  </a:cubicBezTo>
                  <a:lnTo>
                    <a:pt x="131" y="158"/>
                  </a:lnTo>
                  <a:cubicBezTo>
                    <a:pt x="112" y="140"/>
                    <a:pt x="94" y="121"/>
                    <a:pt x="84" y="112"/>
                  </a:cubicBezTo>
                  <a:cubicBezTo>
                    <a:pt x="6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1"/>
            <p:cNvSpPr/>
            <p:nvPr/>
          </p:nvSpPr>
          <p:spPr>
            <a:xfrm>
              <a:off x="3779325" y="2271475"/>
              <a:ext cx="4450" cy="3500"/>
            </a:xfrm>
            <a:custGeom>
              <a:rect b="b" l="l" r="r" t="t"/>
              <a:pathLst>
                <a:path extrusionOk="0" h="140" w="178">
                  <a:moveTo>
                    <a:pt x="1" y="0"/>
                  </a:moveTo>
                  <a:lnTo>
                    <a:pt x="1" y="0"/>
                  </a:lnTo>
                  <a:cubicBezTo>
                    <a:pt x="19" y="19"/>
                    <a:pt x="19" y="28"/>
                    <a:pt x="38" y="47"/>
                  </a:cubicBezTo>
                  <a:cubicBezTo>
                    <a:pt x="47" y="65"/>
                    <a:pt x="66" y="75"/>
                    <a:pt x="75" y="93"/>
                  </a:cubicBezTo>
                  <a:cubicBezTo>
                    <a:pt x="94" y="112"/>
                    <a:pt x="140" y="140"/>
                    <a:pt x="177" y="140"/>
                  </a:cubicBezTo>
                  <a:lnTo>
                    <a:pt x="131" y="102"/>
                  </a:lnTo>
                  <a:cubicBezTo>
                    <a:pt x="112" y="93"/>
                    <a:pt x="94" y="75"/>
                    <a:pt x="84" y="65"/>
                  </a:cubicBezTo>
                  <a:cubicBezTo>
                    <a:pt x="66" y="47"/>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1"/>
            <p:cNvSpPr/>
            <p:nvPr/>
          </p:nvSpPr>
          <p:spPr>
            <a:xfrm>
              <a:off x="3782575" y="2272625"/>
              <a:ext cx="4900" cy="3050"/>
            </a:xfrm>
            <a:custGeom>
              <a:rect b="b" l="l" r="r" t="t"/>
              <a:pathLst>
                <a:path extrusionOk="0" h="122" w="196">
                  <a:moveTo>
                    <a:pt x="1" y="1"/>
                  </a:moveTo>
                  <a:cubicBezTo>
                    <a:pt x="29" y="29"/>
                    <a:pt x="56" y="56"/>
                    <a:pt x="84" y="75"/>
                  </a:cubicBezTo>
                  <a:cubicBezTo>
                    <a:pt x="103" y="94"/>
                    <a:pt x="121" y="103"/>
                    <a:pt x="140" y="112"/>
                  </a:cubicBezTo>
                  <a:cubicBezTo>
                    <a:pt x="149" y="112"/>
                    <a:pt x="177" y="121"/>
                    <a:pt x="196" y="121"/>
                  </a:cubicBezTo>
                  <a:lnTo>
                    <a:pt x="149" y="94"/>
                  </a:lnTo>
                  <a:cubicBezTo>
                    <a:pt x="140" y="75"/>
                    <a:pt x="121" y="66"/>
                    <a:pt x="103" y="56"/>
                  </a:cubicBezTo>
                  <a:cubicBezTo>
                    <a:pt x="6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1"/>
            <p:cNvSpPr/>
            <p:nvPr/>
          </p:nvSpPr>
          <p:spPr>
            <a:xfrm>
              <a:off x="3785600" y="2276800"/>
              <a:ext cx="5825" cy="2125"/>
            </a:xfrm>
            <a:custGeom>
              <a:rect b="b" l="l" r="r" t="t"/>
              <a:pathLst>
                <a:path extrusionOk="0" h="85" w="233">
                  <a:moveTo>
                    <a:pt x="0" y="1"/>
                  </a:moveTo>
                  <a:lnTo>
                    <a:pt x="0" y="1"/>
                  </a:lnTo>
                  <a:cubicBezTo>
                    <a:pt x="19" y="29"/>
                    <a:pt x="66" y="47"/>
                    <a:pt x="112" y="66"/>
                  </a:cubicBezTo>
                  <a:cubicBezTo>
                    <a:pt x="121" y="75"/>
                    <a:pt x="149" y="85"/>
                    <a:pt x="168" y="85"/>
                  </a:cubicBezTo>
                  <a:lnTo>
                    <a:pt x="233" y="85"/>
                  </a:lnTo>
                  <a:lnTo>
                    <a:pt x="168" y="66"/>
                  </a:lnTo>
                  <a:cubicBezTo>
                    <a:pt x="149" y="47"/>
                    <a:pt x="140" y="47"/>
                    <a:pt x="112" y="38"/>
                  </a:cubicBezTo>
                  <a:cubicBezTo>
                    <a:pt x="75" y="29"/>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1"/>
            <p:cNvSpPr/>
            <p:nvPr/>
          </p:nvSpPr>
          <p:spPr>
            <a:xfrm>
              <a:off x="3790475" y="2276800"/>
              <a:ext cx="5825" cy="3050"/>
            </a:xfrm>
            <a:custGeom>
              <a:rect b="b" l="l" r="r" t="t"/>
              <a:pathLst>
                <a:path extrusionOk="0" h="122" w="233">
                  <a:moveTo>
                    <a:pt x="1" y="1"/>
                  </a:moveTo>
                  <a:cubicBezTo>
                    <a:pt x="38" y="38"/>
                    <a:pt x="66" y="66"/>
                    <a:pt x="103" y="85"/>
                  </a:cubicBezTo>
                  <a:cubicBezTo>
                    <a:pt x="131" y="94"/>
                    <a:pt x="140" y="94"/>
                    <a:pt x="159" y="112"/>
                  </a:cubicBezTo>
                  <a:cubicBezTo>
                    <a:pt x="186" y="122"/>
                    <a:pt x="205" y="122"/>
                    <a:pt x="233" y="122"/>
                  </a:cubicBezTo>
                  <a:cubicBezTo>
                    <a:pt x="205" y="122"/>
                    <a:pt x="196" y="112"/>
                    <a:pt x="177" y="94"/>
                  </a:cubicBezTo>
                  <a:lnTo>
                    <a:pt x="112" y="66"/>
                  </a:lnTo>
                  <a:cubicBezTo>
                    <a:pt x="8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1"/>
            <p:cNvSpPr/>
            <p:nvPr/>
          </p:nvSpPr>
          <p:spPr>
            <a:xfrm>
              <a:off x="3790250" y="2261725"/>
              <a:ext cx="1875" cy="1875"/>
            </a:xfrm>
            <a:custGeom>
              <a:rect b="b" l="l" r="r" t="t"/>
              <a:pathLst>
                <a:path extrusionOk="0" h="75" w="75">
                  <a:moveTo>
                    <a:pt x="0" y="0"/>
                  </a:moveTo>
                  <a:cubicBezTo>
                    <a:pt x="0" y="28"/>
                    <a:pt x="10" y="37"/>
                    <a:pt x="28" y="46"/>
                  </a:cubicBezTo>
                  <a:cubicBezTo>
                    <a:pt x="47" y="56"/>
                    <a:pt x="56" y="74"/>
                    <a:pt x="75" y="74"/>
                  </a:cubicBezTo>
                  <a:cubicBezTo>
                    <a:pt x="65" y="46"/>
                    <a:pt x="56" y="37"/>
                    <a:pt x="47" y="28"/>
                  </a:cubicBezTo>
                  <a:cubicBezTo>
                    <a:pt x="28" y="19"/>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1"/>
            <p:cNvSpPr/>
            <p:nvPr/>
          </p:nvSpPr>
          <p:spPr>
            <a:xfrm>
              <a:off x="3789075" y="2259400"/>
              <a:ext cx="2350" cy="1875"/>
            </a:xfrm>
            <a:custGeom>
              <a:rect b="b" l="l" r="r" t="t"/>
              <a:pathLst>
                <a:path extrusionOk="0" h="75" w="94">
                  <a:moveTo>
                    <a:pt x="1" y="0"/>
                  </a:moveTo>
                  <a:cubicBezTo>
                    <a:pt x="10" y="28"/>
                    <a:pt x="19" y="37"/>
                    <a:pt x="29" y="47"/>
                  </a:cubicBezTo>
                  <a:cubicBezTo>
                    <a:pt x="57" y="56"/>
                    <a:pt x="66" y="74"/>
                    <a:pt x="94" y="74"/>
                  </a:cubicBezTo>
                  <a:cubicBezTo>
                    <a:pt x="75" y="47"/>
                    <a:pt x="66" y="37"/>
                    <a:pt x="57" y="28"/>
                  </a:cubicBez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1"/>
            <p:cNvSpPr/>
            <p:nvPr/>
          </p:nvSpPr>
          <p:spPr>
            <a:xfrm>
              <a:off x="3798600" y="2280300"/>
              <a:ext cx="3975" cy="1175"/>
            </a:xfrm>
            <a:custGeom>
              <a:rect b="b" l="l" r="r" t="t"/>
              <a:pathLst>
                <a:path extrusionOk="0" h="47" w="159">
                  <a:moveTo>
                    <a:pt x="1" y="0"/>
                  </a:moveTo>
                  <a:cubicBezTo>
                    <a:pt x="19" y="28"/>
                    <a:pt x="47" y="37"/>
                    <a:pt x="66" y="37"/>
                  </a:cubicBezTo>
                  <a:cubicBezTo>
                    <a:pt x="94" y="47"/>
                    <a:pt x="103" y="47"/>
                    <a:pt x="112" y="47"/>
                  </a:cubicBezTo>
                  <a:lnTo>
                    <a:pt x="159" y="47"/>
                  </a:lnTo>
                  <a:cubicBezTo>
                    <a:pt x="131" y="37"/>
                    <a:pt x="103" y="28"/>
                    <a:pt x="84" y="19"/>
                  </a:cubicBezTo>
                  <a:cubicBezTo>
                    <a:pt x="57" y="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1"/>
            <p:cNvSpPr/>
            <p:nvPr/>
          </p:nvSpPr>
          <p:spPr>
            <a:xfrm>
              <a:off x="3837400" y="2452375"/>
              <a:ext cx="40425" cy="38450"/>
            </a:xfrm>
            <a:custGeom>
              <a:rect b="b" l="l" r="r" t="t"/>
              <a:pathLst>
                <a:path extrusionOk="0" h="1538" w="1617">
                  <a:moveTo>
                    <a:pt x="879" y="0"/>
                  </a:moveTo>
                  <a:cubicBezTo>
                    <a:pt x="625" y="0"/>
                    <a:pt x="374" y="37"/>
                    <a:pt x="130" y="123"/>
                  </a:cubicBezTo>
                  <a:cubicBezTo>
                    <a:pt x="0" y="160"/>
                    <a:pt x="0" y="336"/>
                    <a:pt x="19" y="411"/>
                  </a:cubicBezTo>
                  <a:cubicBezTo>
                    <a:pt x="93" y="782"/>
                    <a:pt x="270" y="1135"/>
                    <a:pt x="548" y="1377"/>
                  </a:cubicBezTo>
                  <a:cubicBezTo>
                    <a:pt x="632" y="1460"/>
                    <a:pt x="734" y="1526"/>
                    <a:pt x="846" y="1535"/>
                  </a:cubicBezTo>
                  <a:cubicBezTo>
                    <a:pt x="860" y="1537"/>
                    <a:pt x="874" y="1538"/>
                    <a:pt x="888" y="1538"/>
                  </a:cubicBezTo>
                  <a:cubicBezTo>
                    <a:pt x="995" y="1538"/>
                    <a:pt x="1102" y="1477"/>
                    <a:pt x="1143" y="1386"/>
                  </a:cubicBezTo>
                  <a:cubicBezTo>
                    <a:pt x="1190" y="1275"/>
                    <a:pt x="1115" y="1145"/>
                    <a:pt x="1050" y="1042"/>
                  </a:cubicBezTo>
                  <a:lnTo>
                    <a:pt x="1050" y="1042"/>
                  </a:lnTo>
                  <a:cubicBezTo>
                    <a:pt x="1143" y="1070"/>
                    <a:pt x="1236" y="1107"/>
                    <a:pt x="1329" y="1107"/>
                  </a:cubicBezTo>
                  <a:cubicBezTo>
                    <a:pt x="1422" y="1107"/>
                    <a:pt x="1524" y="1052"/>
                    <a:pt x="1552" y="959"/>
                  </a:cubicBezTo>
                  <a:cubicBezTo>
                    <a:pt x="1570" y="857"/>
                    <a:pt x="1505" y="764"/>
                    <a:pt x="1422" y="699"/>
                  </a:cubicBezTo>
                  <a:cubicBezTo>
                    <a:pt x="1338" y="643"/>
                    <a:pt x="1236" y="615"/>
                    <a:pt x="1162" y="541"/>
                  </a:cubicBezTo>
                  <a:cubicBezTo>
                    <a:pt x="1273" y="541"/>
                    <a:pt x="1366" y="541"/>
                    <a:pt x="1459" y="504"/>
                  </a:cubicBezTo>
                  <a:cubicBezTo>
                    <a:pt x="1552" y="476"/>
                    <a:pt x="1617" y="383"/>
                    <a:pt x="1617" y="290"/>
                  </a:cubicBezTo>
                  <a:cubicBezTo>
                    <a:pt x="1617" y="132"/>
                    <a:pt x="1431" y="58"/>
                    <a:pt x="1282" y="30"/>
                  </a:cubicBezTo>
                  <a:cubicBezTo>
                    <a:pt x="1148" y="10"/>
                    <a:pt x="1013" y="0"/>
                    <a:pt x="8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1"/>
            <p:cNvSpPr/>
            <p:nvPr/>
          </p:nvSpPr>
          <p:spPr>
            <a:xfrm>
              <a:off x="3836350" y="2452575"/>
              <a:ext cx="41475" cy="39025"/>
            </a:xfrm>
            <a:custGeom>
              <a:rect b="b" l="l" r="r" t="t"/>
              <a:pathLst>
                <a:path extrusionOk="0" h="1561" w="1659">
                  <a:moveTo>
                    <a:pt x="914" y="0"/>
                  </a:moveTo>
                  <a:cubicBezTo>
                    <a:pt x="837" y="0"/>
                    <a:pt x="760" y="5"/>
                    <a:pt x="683" y="12"/>
                  </a:cubicBezTo>
                  <a:cubicBezTo>
                    <a:pt x="760" y="9"/>
                    <a:pt x="837" y="6"/>
                    <a:pt x="914" y="6"/>
                  </a:cubicBezTo>
                  <a:cubicBezTo>
                    <a:pt x="981" y="6"/>
                    <a:pt x="1049" y="8"/>
                    <a:pt x="1116" y="12"/>
                  </a:cubicBezTo>
                  <a:lnTo>
                    <a:pt x="1116" y="12"/>
                  </a:lnTo>
                  <a:cubicBezTo>
                    <a:pt x="1049" y="4"/>
                    <a:pt x="982" y="0"/>
                    <a:pt x="914" y="0"/>
                  </a:cubicBezTo>
                  <a:close/>
                  <a:moveTo>
                    <a:pt x="683" y="12"/>
                  </a:moveTo>
                  <a:cubicBezTo>
                    <a:pt x="498" y="31"/>
                    <a:pt x="321" y="68"/>
                    <a:pt x="145" y="124"/>
                  </a:cubicBezTo>
                  <a:cubicBezTo>
                    <a:pt x="321" y="68"/>
                    <a:pt x="507" y="31"/>
                    <a:pt x="683" y="12"/>
                  </a:cubicBezTo>
                  <a:close/>
                  <a:moveTo>
                    <a:pt x="117" y="133"/>
                  </a:moveTo>
                  <a:cubicBezTo>
                    <a:pt x="89" y="133"/>
                    <a:pt x="61" y="152"/>
                    <a:pt x="42" y="170"/>
                  </a:cubicBezTo>
                  <a:lnTo>
                    <a:pt x="117" y="133"/>
                  </a:lnTo>
                  <a:close/>
                  <a:moveTo>
                    <a:pt x="42" y="170"/>
                  </a:moveTo>
                  <a:lnTo>
                    <a:pt x="42" y="170"/>
                  </a:lnTo>
                  <a:cubicBezTo>
                    <a:pt x="24" y="198"/>
                    <a:pt x="14" y="217"/>
                    <a:pt x="14" y="245"/>
                  </a:cubicBezTo>
                  <a:lnTo>
                    <a:pt x="42" y="170"/>
                  </a:lnTo>
                  <a:close/>
                  <a:moveTo>
                    <a:pt x="14" y="245"/>
                  </a:moveTo>
                  <a:cubicBezTo>
                    <a:pt x="5" y="269"/>
                    <a:pt x="0" y="296"/>
                    <a:pt x="1" y="324"/>
                  </a:cubicBezTo>
                  <a:lnTo>
                    <a:pt x="1" y="324"/>
                  </a:lnTo>
                  <a:cubicBezTo>
                    <a:pt x="1" y="298"/>
                    <a:pt x="6" y="271"/>
                    <a:pt x="14" y="245"/>
                  </a:cubicBezTo>
                  <a:close/>
                  <a:moveTo>
                    <a:pt x="1" y="324"/>
                  </a:moveTo>
                  <a:cubicBezTo>
                    <a:pt x="0" y="352"/>
                    <a:pt x="5" y="378"/>
                    <a:pt x="14" y="403"/>
                  </a:cubicBezTo>
                  <a:cubicBezTo>
                    <a:pt x="6" y="376"/>
                    <a:pt x="1" y="349"/>
                    <a:pt x="1" y="324"/>
                  </a:cubicBezTo>
                  <a:close/>
                  <a:moveTo>
                    <a:pt x="1116" y="12"/>
                  </a:moveTo>
                  <a:cubicBezTo>
                    <a:pt x="1155" y="17"/>
                    <a:pt x="1193" y="23"/>
                    <a:pt x="1232" y="31"/>
                  </a:cubicBezTo>
                  <a:cubicBezTo>
                    <a:pt x="1324" y="50"/>
                    <a:pt x="1417" y="68"/>
                    <a:pt x="1482" y="115"/>
                  </a:cubicBezTo>
                  <a:cubicBezTo>
                    <a:pt x="1520" y="133"/>
                    <a:pt x="1557" y="161"/>
                    <a:pt x="1575" y="207"/>
                  </a:cubicBezTo>
                  <a:cubicBezTo>
                    <a:pt x="1603" y="245"/>
                    <a:pt x="1612" y="291"/>
                    <a:pt x="1603" y="319"/>
                  </a:cubicBezTo>
                  <a:cubicBezTo>
                    <a:pt x="1594" y="365"/>
                    <a:pt x="1566" y="403"/>
                    <a:pt x="1538" y="440"/>
                  </a:cubicBezTo>
                  <a:cubicBezTo>
                    <a:pt x="1510" y="477"/>
                    <a:pt x="1473" y="496"/>
                    <a:pt x="1436" y="514"/>
                  </a:cubicBezTo>
                  <a:cubicBezTo>
                    <a:pt x="1386" y="531"/>
                    <a:pt x="1332" y="534"/>
                    <a:pt x="1277" y="534"/>
                  </a:cubicBezTo>
                  <a:cubicBezTo>
                    <a:pt x="1241" y="534"/>
                    <a:pt x="1204" y="533"/>
                    <a:pt x="1167" y="533"/>
                  </a:cubicBezTo>
                  <a:lnTo>
                    <a:pt x="1111" y="533"/>
                  </a:lnTo>
                  <a:lnTo>
                    <a:pt x="1157" y="579"/>
                  </a:lnTo>
                  <a:cubicBezTo>
                    <a:pt x="1241" y="644"/>
                    <a:pt x="1334" y="691"/>
                    <a:pt x="1399" y="737"/>
                  </a:cubicBezTo>
                  <a:cubicBezTo>
                    <a:pt x="1436" y="765"/>
                    <a:pt x="1473" y="802"/>
                    <a:pt x="1492" y="830"/>
                  </a:cubicBezTo>
                  <a:cubicBezTo>
                    <a:pt x="1520" y="867"/>
                    <a:pt x="1529" y="914"/>
                    <a:pt x="1529" y="951"/>
                  </a:cubicBezTo>
                  <a:cubicBezTo>
                    <a:pt x="1529" y="997"/>
                    <a:pt x="1492" y="1034"/>
                    <a:pt x="1464" y="1053"/>
                  </a:cubicBezTo>
                  <a:cubicBezTo>
                    <a:pt x="1427" y="1081"/>
                    <a:pt x="1380" y="1090"/>
                    <a:pt x="1334" y="1099"/>
                  </a:cubicBezTo>
                  <a:cubicBezTo>
                    <a:pt x="1241" y="1099"/>
                    <a:pt x="1148" y="1062"/>
                    <a:pt x="1064" y="1034"/>
                  </a:cubicBezTo>
                  <a:lnTo>
                    <a:pt x="990" y="997"/>
                  </a:lnTo>
                  <a:lnTo>
                    <a:pt x="990" y="997"/>
                  </a:lnTo>
                  <a:lnTo>
                    <a:pt x="1036" y="1081"/>
                  </a:lnTo>
                  <a:cubicBezTo>
                    <a:pt x="1055" y="1127"/>
                    <a:pt x="1092" y="1174"/>
                    <a:pt x="1111" y="1220"/>
                  </a:cubicBezTo>
                  <a:cubicBezTo>
                    <a:pt x="1139" y="1267"/>
                    <a:pt x="1148" y="1313"/>
                    <a:pt x="1148" y="1360"/>
                  </a:cubicBezTo>
                  <a:cubicBezTo>
                    <a:pt x="1148" y="1406"/>
                    <a:pt x="1129" y="1452"/>
                    <a:pt x="1092" y="1480"/>
                  </a:cubicBezTo>
                  <a:cubicBezTo>
                    <a:pt x="1055" y="1518"/>
                    <a:pt x="1009" y="1545"/>
                    <a:pt x="962" y="1545"/>
                  </a:cubicBezTo>
                  <a:cubicBezTo>
                    <a:pt x="950" y="1548"/>
                    <a:pt x="937" y="1549"/>
                    <a:pt x="923" y="1549"/>
                  </a:cubicBezTo>
                  <a:cubicBezTo>
                    <a:pt x="886" y="1549"/>
                    <a:pt x="847" y="1540"/>
                    <a:pt x="813" y="1527"/>
                  </a:cubicBezTo>
                  <a:cubicBezTo>
                    <a:pt x="767" y="1518"/>
                    <a:pt x="721" y="1499"/>
                    <a:pt x="674" y="1462"/>
                  </a:cubicBezTo>
                  <a:cubicBezTo>
                    <a:pt x="628" y="1434"/>
                    <a:pt x="590" y="1406"/>
                    <a:pt x="544" y="1369"/>
                  </a:cubicBezTo>
                  <a:cubicBezTo>
                    <a:pt x="507" y="1332"/>
                    <a:pt x="460" y="1295"/>
                    <a:pt x="433" y="1248"/>
                  </a:cubicBezTo>
                  <a:cubicBezTo>
                    <a:pt x="293" y="1090"/>
                    <a:pt x="182" y="904"/>
                    <a:pt x="107" y="709"/>
                  </a:cubicBezTo>
                  <a:cubicBezTo>
                    <a:pt x="70" y="598"/>
                    <a:pt x="33" y="505"/>
                    <a:pt x="14" y="403"/>
                  </a:cubicBezTo>
                  <a:lnTo>
                    <a:pt x="14" y="403"/>
                  </a:lnTo>
                  <a:cubicBezTo>
                    <a:pt x="33" y="505"/>
                    <a:pt x="61" y="616"/>
                    <a:pt x="89" y="709"/>
                  </a:cubicBezTo>
                  <a:cubicBezTo>
                    <a:pt x="163" y="904"/>
                    <a:pt x="265" y="1099"/>
                    <a:pt x="405" y="1267"/>
                  </a:cubicBezTo>
                  <a:cubicBezTo>
                    <a:pt x="442" y="1295"/>
                    <a:pt x="479" y="1341"/>
                    <a:pt x="507" y="1378"/>
                  </a:cubicBezTo>
                  <a:cubicBezTo>
                    <a:pt x="544" y="1415"/>
                    <a:pt x="590" y="1452"/>
                    <a:pt x="637" y="1480"/>
                  </a:cubicBezTo>
                  <a:cubicBezTo>
                    <a:pt x="739" y="1499"/>
                    <a:pt x="786" y="1536"/>
                    <a:pt x="832" y="1545"/>
                  </a:cubicBezTo>
                  <a:cubicBezTo>
                    <a:pt x="859" y="1556"/>
                    <a:pt x="893" y="1561"/>
                    <a:pt x="927" y="1561"/>
                  </a:cubicBezTo>
                  <a:cubicBezTo>
                    <a:pt x="952" y="1561"/>
                    <a:pt x="976" y="1559"/>
                    <a:pt x="999" y="1555"/>
                  </a:cubicBezTo>
                  <a:cubicBezTo>
                    <a:pt x="1055" y="1545"/>
                    <a:pt x="1101" y="1518"/>
                    <a:pt x="1148" y="1490"/>
                  </a:cubicBezTo>
                  <a:cubicBezTo>
                    <a:pt x="1194" y="1452"/>
                    <a:pt x="1222" y="1397"/>
                    <a:pt x="1232" y="1332"/>
                  </a:cubicBezTo>
                  <a:cubicBezTo>
                    <a:pt x="1232" y="1276"/>
                    <a:pt x="1222" y="1220"/>
                    <a:pt x="1194" y="1174"/>
                  </a:cubicBezTo>
                  <a:lnTo>
                    <a:pt x="1157" y="1099"/>
                  </a:lnTo>
                  <a:lnTo>
                    <a:pt x="1157" y="1099"/>
                  </a:lnTo>
                  <a:cubicBezTo>
                    <a:pt x="1185" y="1118"/>
                    <a:pt x="1204" y="1118"/>
                    <a:pt x="1222" y="1127"/>
                  </a:cubicBezTo>
                  <a:cubicBezTo>
                    <a:pt x="1269" y="1137"/>
                    <a:pt x="1324" y="1146"/>
                    <a:pt x="1371" y="1146"/>
                  </a:cubicBezTo>
                  <a:cubicBezTo>
                    <a:pt x="1427" y="1146"/>
                    <a:pt x="1473" y="1127"/>
                    <a:pt x="1520" y="1099"/>
                  </a:cubicBezTo>
                  <a:cubicBezTo>
                    <a:pt x="1566" y="1072"/>
                    <a:pt x="1603" y="1025"/>
                    <a:pt x="1612" y="960"/>
                  </a:cubicBezTo>
                  <a:cubicBezTo>
                    <a:pt x="1622" y="904"/>
                    <a:pt x="1603" y="849"/>
                    <a:pt x="1566" y="802"/>
                  </a:cubicBezTo>
                  <a:cubicBezTo>
                    <a:pt x="1529" y="756"/>
                    <a:pt x="1501" y="718"/>
                    <a:pt x="1455" y="681"/>
                  </a:cubicBezTo>
                  <a:cubicBezTo>
                    <a:pt x="1380" y="635"/>
                    <a:pt x="1306" y="616"/>
                    <a:pt x="1250" y="570"/>
                  </a:cubicBezTo>
                  <a:cubicBezTo>
                    <a:pt x="1324" y="570"/>
                    <a:pt x="1390" y="561"/>
                    <a:pt x="1464" y="533"/>
                  </a:cubicBezTo>
                  <a:cubicBezTo>
                    <a:pt x="1510" y="523"/>
                    <a:pt x="1557" y="486"/>
                    <a:pt x="1575" y="449"/>
                  </a:cubicBezTo>
                  <a:cubicBezTo>
                    <a:pt x="1612" y="421"/>
                    <a:pt x="1631" y="375"/>
                    <a:pt x="1650" y="328"/>
                  </a:cubicBezTo>
                  <a:cubicBezTo>
                    <a:pt x="1659" y="282"/>
                    <a:pt x="1631" y="217"/>
                    <a:pt x="1612" y="189"/>
                  </a:cubicBezTo>
                  <a:cubicBezTo>
                    <a:pt x="1585" y="152"/>
                    <a:pt x="1538" y="115"/>
                    <a:pt x="1510" y="96"/>
                  </a:cubicBezTo>
                  <a:cubicBezTo>
                    <a:pt x="1427" y="50"/>
                    <a:pt x="1334" y="22"/>
                    <a:pt x="1241" y="22"/>
                  </a:cubicBezTo>
                  <a:cubicBezTo>
                    <a:pt x="1199" y="18"/>
                    <a:pt x="1157" y="14"/>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1"/>
            <p:cNvSpPr/>
            <p:nvPr/>
          </p:nvSpPr>
          <p:spPr>
            <a:xfrm>
              <a:off x="3838550" y="2457050"/>
              <a:ext cx="27900" cy="9075"/>
            </a:xfrm>
            <a:custGeom>
              <a:rect b="b" l="l" r="r" t="t"/>
              <a:pathLst>
                <a:path extrusionOk="0" h="363" w="1116">
                  <a:moveTo>
                    <a:pt x="1" y="1"/>
                  </a:moveTo>
                  <a:cubicBezTo>
                    <a:pt x="9" y="5"/>
                    <a:pt x="16" y="9"/>
                    <a:pt x="24" y="13"/>
                  </a:cubicBezTo>
                  <a:lnTo>
                    <a:pt x="24" y="13"/>
                  </a:lnTo>
                  <a:cubicBezTo>
                    <a:pt x="16" y="9"/>
                    <a:pt x="9" y="5"/>
                    <a:pt x="1" y="1"/>
                  </a:cubicBezTo>
                  <a:close/>
                  <a:moveTo>
                    <a:pt x="24" y="13"/>
                  </a:moveTo>
                  <a:cubicBezTo>
                    <a:pt x="102" y="54"/>
                    <a:pt x="186" y="88"/>
                    <a:pt x="270" y="121"/>
                  </a:cubicBezTo>
                  <a:cubicBezTo>
                    <a:pt x="363" y="159"/>
                    <a:pt x="456" y="177"/>
                    <a:pt x="549" y="214"/>
                  </a:cubicBezTo>
                  <a:cubicBezTo>
                    <a:pt x="642" y="233"/>
                    <a:pt x="735" y="270"/>
                    <a:pt x="828" y="298"/>
                  </a:cubicBezTo>
                  <a:cubicBezTo>
                    <a:pt x="930" y="317"/>
                    <a:pt x="1023" y="344"/>
                    <a:pt x="1116" y="363"/>
                  </a:cubicBezTo>
                  <a:cubicBezTo>
                    <a:pt x="1023" y="335"/>
                    <a:pt x="930" y="307"/>
                    <a:pt x="837" y="298"/>
                  </a:cubicBezTo>
                  <a:lnTo>
                    <a:pt x="558" y="205"/>
                  </a:lnTo>
                  <a:lnTo>
                    <a:pt x="280" y="112"/>
                  </a:lnTo>
                  <a:cubicBezTo>
                    <a:pt x="233" y="103"/>
                    <a:pt x="187" y="75"/>
                    <a:pt x="140" y="66"/>
                  </a:cubicBezTo>
                  <a:cubicBezTo>
                    <a:pt x="102" y="42"/>
                    <a:pt x="63" y="32"/>
                    <a:pt x="24"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1"/>
            <p:cNvSpPr/>
            <p:nvPr/>
          </p:nvSpPr>
          <p:spPr>
            <a:xfrm>
              <a:off x="3837850" y="2457750"/>
              <a:ext cx="25350" cy="20700"/>
            </a:xfrm>
            <a:custGeom>
              <a:rect b="b" l="l" r="r" t="t"/>
              <a:pathLst>
                <a:path extrusionOk="0" h="828" w="1014">
                  <a:moveTo>
                    <a:pt x="1" y="0"/>
                  </a:moveTo>
                  <a:lnTo>
                    <a:pt x="1" y="0"/>
                  </a:lnTo>
                  <a:cubicBezTo>
                    <a:pt x="38" y="38"/>
                    <a:pt x="75" y="75"/>
                    <a:pt x="122" y="103"/>
                  </a:cubicBezTo>
                  <a:cubicBezTo>
                    <a:pt x="168" y="140"/>
                    <a:pt x="205" y="177"/>
                    <a:pt x="252" y="214"/>
                  </a:cubicBezTo>
                  <a:lnTo>
                    <a:pt x="503" y="419"/>
                  </a:lnTo>
                  <a:lnTo>
                    <a:pt x="763" y="632"/>
                  </a:lnTo>
                  <a:cubicBezTo>
                    <a:pt x="846" y="697"/>
                    <a:pt x="939" y="753"/>
                    <a:pt x="1014" y="827"/>
                  </a:cubicBezTo>
                  <a:cubicBezTo>
                    <a:pt x="949" y="753"/>
                    <a:pt x="865" y="688"/>
                    <a:pt x="763" y="595"/>
                  </a:cubicBezTo>
                  <a:lnTo>
                    <a:pt x="521" y="381"/>
                  </a:lnTo>
                  <a:cubicBezTo>
                    <a:pt x="438" y="326"/>
                    <a:pt x="345" y="261"/>
                    <a:pt x="261" y="186"/>
                  </a:cubicBezTo>
                  <a:cubicBezTo>
                    <a:pt x="177" y="121"/>
                    <a:pt x="8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1"/>
            <p:cNvSpPr/>
            <p:nvPr/>
          </p:nvSpPr>
          <p:spPr>
            <a:xfrm>
              <a:off x="3847850" y="2461475"/>
              <a:ext cx="7925" cy="3025"/>
            </a:xfrm>
            <a:custGeom>
              <a:rect b="b" l="l" r="r" t="t"/>
              <a:pathLst>
                <a:path extrusionOk="0" h="121" w="317">
                  <a:moveTo>
                    <a:pt x="0" y="0"/>
                  </a:moveTo>
                  <a:cubicBezTo>
                    <a:pt x="28" y="28"/>
                    <a:pt x="47" y="37"/>
                    <a:pt x="75" y="47"/>
                  </a:cubicBezTo>
                  <a:cubicBezTo>
                    <a:pt x="93" y="65"/>
                    <a:pt x="130" y="74"/>
                    <a:pt x="149" y="84"/>
                  </a:cubicBezTo>
                  <a:cubicBezTo>
                    <a:pt x="205" y="93"/>
                    <a:pt x="261" y="121"/>
                    <a:pt x="316" y="121"/>
                  </a:cubicBezTo>
                  <a:cubicBezTo>
                    <a:pt x="270" y="93"/>
                    <a:pt x="214" y="74"/>
                    <a:pt x="168" y="47"/>
                  </a:cubicBezTo>
                  <a:cubicBezTo>
                    <a:pt x="140" y="37"/>
                    <a:pt x="112" y="37"/>
                    <a:pt x="84"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1"/>
            <p:cNvSpPr/>
            <p:nvPr/>
          </p:nvSpPr>
          <p:spPr>
            <a:xfrm>
              <a:off x="3853650" y="2464950"/>
              <a:ext cx="5150" cy="1125"/>
            </a:xfrm>
            <a:custGeom>
              <a:rect b="b" l="l" r="r" t="t"/>
              <a:pathLst>
                <a:path extrusionOk="0" h="45" w="206">
                  <a:moveTo>
                    <a:pt x="1" y="1"/>
                  </a:moveTo>
                  <a:cubicBezTo>
                    <a:pt x="10" y="19"/>
                    <a:pt x="38" y="19"/>
                    <a:pt x="47" y="28"/>
                  </a:cubicBezTo>
                  <a:cubicBezTo>
                    <a:pt x="66" y="28"/>
                    <a:pt x="84" y="38"/>
                    <a:pt x="94" y="38"/>
                  </a:cubicBezTo>
                  <a:cubicBezTo>
                    <a:pt x="112" y="42"/>
                    <a:pt x="131" y="45"/>
                    <a:pt x="149" y="45"/>
                  </a:cubicBezTo>
                  <a:cubicBezTo>
                    <a:pt x="168" y="45"/>
                    <a:pt x="187" y="42"/>
                    <a:pt x="205" y="38"/>
                  </a:cubicBezTo>
                  <a:cubicBezTo>
                    <a:pt x="179" y="31"/>
                    <a:pt x="153" y="25"/>
                    <a:pt x="126" y="25"/>
                  </a:cubicBezTo>
                  <a:cubicBezTo>
                    <a:pt x="115" y="25"/>
                    <a:pt x="104" y="26"/>
                    <a:pt x="94" y="28"/>
                  </a:cubicBezTo>
                  <a:cubicBezTo>
                    <a:pt x="84" y="19"/>
                    <a:pt x="56" y="19"/>
                    <a:pt x="47" y="19"/>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1"/>
            <p:cNvSpPr/>
            <p:nvPr/>
          </p:nvSpPr>
          <p:spPr>
            <a:xfrm>
              <a:off x="3850625" y="2465425"/>
              <a:ext cx="7225" cy="3025"/>
            </a:xfrm>
            <a:custGeom>
              <a:rect b="b" l="l" r="r" t="t"/>
              <a:pathLst>
                <a:path extrusionOk="0" h="121" w="289">
                  <a:moveTo>
                    <a:pt x="1" y="0"/>
                  </a:moveTo>
                  <a:lnTo>
                    <a:pt x="1" y="0"/>
                  </a:lnTo>
                  <a:cubicBezTo>
                    <a:pt x="19" y="19"/>
                    <a:pt x="47" y="28"/>
                    <a:pt x="66" y="47"/>
                  </a:cubicBezTo>
                  <a:lnTo>
                    <a:pt x="140" y="74"/>
                  </a:lnTo>
                  <a:cubicBezTo>
                    <a:pt x="187" y="93"/>
                    <a:pt x="242" y="112"/>
                    <a:pt x="289" y="121"/>
                  </a:cubicBezTo>
                  <a:cubicBezTo>
                    <a:pt x="252" y="93"/>
                    <a:pt x="205" y="65"/>
                    <a:pt x="140" y="56"/>
                  </a:cubicBezTo>
                  <a:cubicBezTo>
                    <a:pt x="94" y="28"/>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1"/>
            <p:cNvSpPr/>
            <p:nvPr/>
          </p:nvSpPr>
          <p:spPr>
            <a:xfrm>
              <a:off x="3844375" y="2461000"/>
              <a:ext cx="4200" cy="2825"/>
            </a:xfrm>
            <a:custGeom>
              <a:rect b="b" l="l" r="r" t="t"/>
              <a:pathLst>
                <a:path extrusionOk="0" h="113" w="168">
                  <a:moveTo>
                    <a:pt x="0" y="1"/>
                  </a:moveTo>
                  <a:lnTo>
                    <a:pt x="0" y="1"/>
                  </a:lnTo>
                  <a:cubicBezTo>
                    <a:pt x="19" y="38"/>
                    <a:pt x="47" y="47"/>
                    <a:pt x="74" y="66"/>
                  </a:cubicBezTo>
                  <a:cubicBezTo>
                    <a:pt x="112" y="93"/>
                    <a:pt x="130" y="103"/>
                    <a:pt x="167" y="112"/>
                  </a:cubicBezTo>
                  <a:cubicBezTo>
                    <a:pt x="139" y="84"/>
                    <a:pt x="121" y="66"/>
                    <a:pt x="93" y="47"/>
                  </a:cubicBezTo>
                  <a:cubicBezTo>
                    <a:pt x="65"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1"/>
            <p:cNvSpPr/>
            <p:nvPr/>
          </p:nvSpPr>
          <p:spPr>
            <a:xfrm>
              <a:off x="3864575" y="2476325"/>
              <a:ext cx="7225" cy="1900"/>
            </a:xfrm>
            <a:custGeom>
              <a:rect b="b" l="l" r="r" t="t"/>
              <a:pathLst>
                <a:path extrusionOk="0" h="76" w="289">
                  <a:moveTo>
                    <a:pt x="0" y="1"/>
                  </a:moveTo>
                  <a:lnTo>
                    <a:pt x="65" y="38"/>
                  </a:lnTo>
                  <a:cubicBezTo>
                    <a:pt x="93" y="47"/>
                    <a:pt x="112" y="57"/>
                    <a:pt x="140" y="57"/>
                  </a:cubicBezTo>
                  <a:cubicBezTo>
                    <a:pt x="195" y="75"/>
                    <a:pt x="242" y="75"/>
                    <a:pt x="288" y="75"/>
                  </a:cubicBezTo>
                  <a:cubicBezTo>
                    <a:pt x="242" y="47"/>
                    <a:pt x="195" y="38"/>
                    <a:pt x="140" y="29"/>
                  </a:cubicBezTo>
                  <a:cubicBezTo>
                    <a:pt x="112" y="29"/>
                    <a:pt x="93" y="10"/>
                    <a:pt x="65" y="10"/>
                  </a:cubicBezTo>
                  <a:cubicBezTo>
                    <a:pt x="47" y="10"/>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1"/>
            <p:cNvSpPr/>
            <p:nvPr/>
          </p:nvSpPr>
          <p:spPr>
            <a:xfrm>
              <a:off x="3862475" y="2474250"/>
              <a:ext cx="4675" cy="1650"/>
            </a:xfrm>
            <a:custGeom>
              <a:rect b="b" l="l" r="r" t="t"/>
              <a:pathLst>
                <a:path extrusionOk="0" h="66" w="187">
                  <a:moveTo>
                    <a:pt x="1" y="0"/>
                  </a:moveTo>
                  <a:cubicBezTo>
                    <a:pt x="10" y="28"/>
                    <a:pt x="29" y="28"/>
                    <a:pt x="47" y="37"/>
                  </a:cubicBezTo>
                  <a:cubicBezTo>
                    <a:pt x="56" y="37"/>
                    <a:pt x="84" y="47"/>
                    <a:pt x="94" y="47"/>
                  </a:cubicBezTo>
                  <a:cubicBezTo>
                    <a:pt x="103" y="65"/>
                    <a:pt x="131" y="65"/>
                    <a:pt x="140" y="65"/>
                  </a:cubicBezTo>
                  <a:lnTo>
                    <a:pt x="187" y="65"/>
                  </a:lnTo>
                  <a:cubicBezTo>
                    <a:pt x="159" y="47"/>
                    <a:pt x="131" y="37"/>
                    <a:pt x="94"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1"/>
            <p:cNvSpPr/>
            <p:nvPr/>
          </p:nvSpPr>
          <p:spPr>
            <a:xfrm>
              <a:off x="3869675" y="2476100"/>
              <a:ext cx="3050" cy="500"/>
            </a:xfrm>
            <a:custGeom>
              <a:rect b="b" l="l" r="r" t="t"/>
              <a:pathLst>
                <a:path extrusionOk="0" h="20" w="122">
                  <a:moveTo>
                    <a:pt x="1" y="0"/>
                  </a:moveTo>
                  <a:cubicBezTo>
                    <a:pt x="29" y="10"/>
                    <a:pt x="38" y="19"/>
                    <a:pt x="57" y="19"/>
                  </a:cubicBezTo>
                  <a:lnTo>
                    <a:pt x="94" y="19"/>
                  </a:lnTo>
                  <a:cubicBezTo>
                    <a:pt x="94" y="19"/>
                    <a:pt x="103" y="19"/>
                    <a:pt x="122" y="10"/>
                  </a:cubicBezTo>
                  <a:cubicBezTo>
                    <a:pt x="103" y="10"/>
                    <a:pt x="84" y="0"/>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1"/>
            <p:cNvSpPr/>
            <p:nvPr/>
          </p:nvSpPr>
          <p:spPr>
            <a:xfrm>
              <a:off x="3855975" y="2487725"/>
              <a:ext cx="6525" cy="1975"/>
            </a:xfrm>
            <a:custGeom>
              <a:rect b="b" l="l" r="r" t="t"/>
              <a:pathLst>
                <a:path extrusionOk="0" h="79" w="261">
                  <a:moveTo>
                    <a:pt x="1" y="0"/>
                  </a:moveTo>
                  <a:cubicBezTo>
                    <a:pt x="1" y="9"/>
                    <a:pt x="19" y="9"/>
                    <a:pt x="28" y="19"/>
                  </a:cubicBezTo>
                  <a:cubicBezTo>
                    <a:pt x="38" y="37"/>
                    <a:pt x="47" y="37"/>
                    <a:pt x="66" y="46"/>
                  </a:cubicBezTo>
                  <a:cubicBezTo>
                    <a:pt x="84" y="56"/>
                    <a:pt x="112" y="65"/>
                    <a:pt x="131" y="65"/>
                  </a:cubicBezTo>
                  <a:cubicBezTo>
                    <a:pt x="140" y="74"/>
                    <a:pt x="152" y="79"/>
                    <a:pt x="164" y="79"/>
                  </a:cubicBezTo>
                  <a:cubicBezTo>
                    <a:pt x="177" y="79"/>
                    <a:pt x="191" y="74"/>
                    <a:pt x="205" y="65"/>
                  </a:cubicBezTo>
                  <a:cubicBezTo>
                    <a:pt x="224" y="56"/>
                    <a:pt x="251" y="46"/>
                    <a:pt x="261" y="19"/>
                  </a:cubicBezTo>
                  <a:lnTo>
                    <a:pt x="261" y="19"/>
                  </a:lnTo>
                  <a:cubicBezTo>
                    <a:pt x="224" y="46"/>
                    <a:pt x="177" y="46"/>
                    <a:pt x="131" y="46"/>
                  </a:cubicBezTo>
                  <a:cubicBezTo>
                    <a:pt x="121" y="37"/>
                    <a:pt x="94" y="37"/>
                    <a:pt x="75" y="19"/>
                  </a:cubicBezTo>
                  <a:cubicBezTo>
                    <a:pt x="66" y="19"/>
                    <a:pt x="47" y="9"/>
                    <a:pt x="38" y="9"/>
                  </a:cubicBezTo>
                  <a:cubicBezTo>
                    <a:pt x="28"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1"/>
            <p:cNvSpPr/>
            <p:nvPr/>
          </p:nvSpPr>
          <p:spPr>
            <a:xfrm>
              <a:off x="3853425" y="2484225"/>
              <a:ext cx="4900" cy="3525"/>
            </a:xfrm>
            <a:custGeom>
              <a:rect b="b" l="l" r="r" t="t"/>
              <a:pathLst>
                <a:path extrusionOk="0" h="141" w="196">
                  <a:moveTo>
                    <a:pt x="0" y="1"/>
                  </a:moveTo>
                  <a:cubicBezTo>
                    <a:pt x="0" y="19"/>
                    <a:pt x="28" y="47"/>
                    <a:pt x="38" y="56"/>
                  </a:cubicBezTo>
                  <a:cubicBezTo>
                    <a:pt x="47" y="66"/>
                    <a:pt x="56" y="84"/>
                    <a:pt x="84" y="94"/>
                  </a:cubicBezTo>
                  <a:cubicBezTo>
                    <a:pt x="121" y="112"/>
                    <a:pt x="149" y="131"/>
                    <a:pt x="196" y="140"/>
                  </a:cubicBezTo>
                  <a:cubicBezTo>
                    <a:pt x="186" y="131"/>
                    <a:pt x="177" y="112"/>
                    <a:pt x="177" y="103"/>
                  </a:cubicBezTo>
                  <a:cubicBezTo>
                    <a:pt x="149" y="94"/>
                    <a:pt x="140" y="84"/>
                    <a:pt x="121" y="66"/>
                  </a:cubicBezTo>
                  <a:lnTo>
                    <a:pt x="56" y="38"/>
                  </a:lnTo>
                  <a:cubicBezTo>
                    <a:pt x="38"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1"/>
            <p:cNvSpPr/>
            <p:nvPr/>
          </p:nvSpPr>
          <p:spPr>
            <a:xfrm>
              <a:off x="3850175" y="2482825"/>
              <a:ext cx="3975" cy="4225"/>
            </a:xfrm>
            <a:custGeom>
              <a:rect b="b" l="l" r="r" t="t"/>
              <a:pathLst>
                <a:path extrusionOk="0" h="169" w="159">
                  <a:moveTo>
                    <a:pt x="0" y="1"/>
                  </a:moveTo>
                  <a:cubicBezTo>
                    <a:pt x="0" y="19"/>
                    <a:pt x="19" y="47"/>
                    <a:pt x="28" y="57"/>
                  </a:cubicBezTo>
                  <a:cubicBezTo>
                    <a:pt x="37" y="66"/>
                    <a:pt x="47" y="94"/>
                    <a:pt x="56" y="103"/>
                  </a:cubicBezTo>
                  <a:cubicBezTo>
                    <a:pt x="75" y="112"/>
                    <a:pt x="93" y="122"/>
                    <a:pt x="112" y="140"/>
                  </a:cubicBezTo>
                  <a:cubicBezTo>
                    <a:pt x="121" y="150"/>
                    <a:pt x="130" y="159"/>
                    <a:pt x="158" y="168"/>
                  </a:cubicBezTo>
                  <a:cubicBezTo>
                    <a:pt x="130" y="140"/>
                    <a:pt x="93" y="112"/>
                    <a:pt x="84" y="75"/>
                  </a:cubicBezTo>
                  <a:cubicBezTo>
                    <a:pt x="56" y="5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1"/>
            <p:cNvSpPr/>
            <p:nvPr/>
          </p:nvSpPr>
          <p:spPr>
            <a:xfrm>
              <a:off x="3855750" y="2484700"/>
              <a:ext cx="3500" cy="1875"/>
            </a:xfrm>
            <a:custGeom>
              <a:rect b="b" l="l" r="r" t="t"/>
              <a:pathLst>
                <a:path extrusionOk="0" h="75" w="140">
                  <a:moveTo>
                    <a:pt x="0" y="0"/>
                  </a:moveTo>
                  <a:lnTo>
                    <a:pt x="0" y="0"/>
                  </a:lnTo>
                  <a:cubicBezTo>
                    <a:pt x="10" y="28"/>
                    <a:pt x="37" y="47"/>
                    <a:pt x="56" y="56"/>
                  </a:cubicBezTo>
                  <a:cubicBezTo>
                    <a:pt x="65" y="56"/>
                    <a:pt x="84" y="75"/>
                    <a:pt x="93" y="75"/>
                  </a:cubicBezTo>
                  <a:lnTo>
                    <a:pt x="140" y="75"/>
                  </a:lnTo>
                  <a:lnTo>
                    <a:pt x="65" y="37"/>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1"/>
            <p:cNvSpPr/>
            <p:nvPr/>
          </p:nvSpPr>
          <p:spPr>
            <a:xfrm>
              <a:off x="3839025" y="2460775"/>
              <a:ext cx="1175" cy="5825"/>
            </a:xfrm>
            <a:custGeom>
              <a:rect b="b" l="l" r="r" t="t"/>
              <a:pathLst>
                <a:path extrusionOk="0" h="233" w="47">
                  <a:moveTo>
                    <a:pt x="0" y="0"/>
                  </a:moveTo>
                  <a:lnTo>
                    <a:pt x="0" y="56"/>
                  </a:lnTo>
                  <a:lnTo>
                    <a:pt x="0" y="112"/>
                  </a:lnTo>
                  <a:cubicBezTo>
                    <a:pt x="0" y="158"/>
                    <a:pt x="19" y="195"/>
                    <a:pt x="47" y="233"/>
                  </a:cubicBezTo>
                  <a:cubicBezTo>
                    <a:pt x="28" y="195"/>
                    <a:pt x="28" y="149"/>
                    <a:pt x="19" y="112"/>
                  </a:cubicBezTo>
                  <a:cubicBezTo>
                    <a:pt x="19" y="75"/>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1"/>
            <p:cNvSpPr/>
            <p:nvPr/>
          </p:nvSpPr>
          <p:spPr>
            <a:xfrm>
              <a:off x="3840425" y="2462625"/>
              <a:ext cx="1650" cy="4450"/>
            </a:xfrm>
            <a:custGeom>
              <a:rect b="b" l="l" r="r" t="t"/>
              <a:pathLst>
                <a:path extrusionOk="0" h="178" w="66">
                  <a:moveTo>
                    <a:pt x="9" y="1"/>
                  </a:moveTo>
                  <a:cubicBezTo>
                    <a:pt x="0" y="19"/>
                    <a:pt x="0" y="38"/>
                    <a:pt x="9" y="47"/>
                  </a:cubicBezTo>
                  <a:cubicBezTo>
                    <a:pt x="9" y="56"/>
                    <a:pt x="19" y="84"/>
                    <a:pt x="19" y="94"/>
                  </a:cubicBezTo>
                  <a:cubicBezTo>
                    <a:pt x="19" y="131"/>
                    <a:pt x="47" y="149"/>
                    <a:pt x="65" y="177"/>
                  </a:cubicBezTo>
                  <a:cubicBezTo>
                    <a:pt x="65" y="168"/>
                    <a:pt x="56" y="140"/>
                    <a:pt x="56" y="131"/>
                  </a:cubicBezTo>
                  <a:cubicBezTo>
                    <a:pt x="56" y="112"/>
                    <a:pt x="47" y="94"/>
                    <a:pt x="47" y="84"/>
                  </a:cubicBezTo>
                  <a:cubicBezTo>
                    <a:pt x="37" y="66"/>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1"/>
            <p:cNvSpPr/>
            <p:nvPr/>
          </p:nvSpPr>
          <p:spPr>
            <a:xfrm>
              <a:off x="3842750" y="2464250"/>
              <a:ext cx="3500" cy="3050"/>
            </a:xfrm>
            <a:custGeom>
              <a:rect b="b" l="l" r="r" t="t"/>
              <a:pathLst>
                <a:path extrusionOk="0" h="122" w="140">
                  <a:moveTo>
                    <a:pt x="0" y="1"/>
                  </a:moveTo>
                  <a:lnTo>
                    <a:pt x="0" y="1"/>
                  </a:lnTo>
                  <a:cubicBezTo>
                    <a:pt x="9" y="19"/>
                    <a:pt x="37" y="47"/>
                    <a:pt x="56" y="75"/>
                  </a:cubicBezTo>
                  <a:cubicBezTo>
                    <a:pt x="65" y="75"/>
                    <a:pt x="84" y="94"/>
                    <a:pt x="93" y="103"/>
                  </a:cubicBezTo>
                  <a:cubicBezTo>
                    <a:pt x="102" y="112"/>
                    <a:pt x="130" y="121"/>
                    <a:pt x="139" y="121"/>
                  </a:cubicBezTo>
                  <a:cubicBezTo>
                    <a:pt x="130" y="103"/>
                    <a:pt x="102" y="75"/>
                    <a:pt x="84" y="56"/>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1"/>
            <p:cNvSpPr/>
            <p:nvPr/>
          </p:nvSpPr>
          <p:spPr>
            <a:xfrm>
              <a:off x="3842975" y="2466800"/>
              <a:ext cx="2350" cy="3275"/>
            </a:xfrm>
            <a:custGeom>
              <a:rect b="b" l="l" r="r" t="t"/>
              <a:pathLst>
                <a:path extrusionOk="0" h="131" w="94">
                  <a:moveTo>
                    <a:pt x="0" y="1"/>
                  </a:moveTo>
                  <a:cubicBezTo>
                    <a:pt x="0" y="19"/>
                    <a:pt x="10" y="47"/>
                    <a:pt x="37" y="66"/>
                  </a:cubicBezTo>
                  <a:cubicBezTo>
                    <a:pt x="56" y="94"/>
                    <a:pt x="65" y="112"/>
                    <a:pt x="93" y="131"/>
                  </a:cubicBezTo>
                  <a:lnTo>
                    <a:pt x="56"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1"/>
            <p:cNvSpPr/>
            <p:nvPr/>
          </p:nvSpPr>
          <p:spPr>
            <a:xfrm>
              <a:off x="3840875" y="2468425"/>
              <a:ext cx="3050" cy="4450"/>
            </a:xfrm>
            <a:custGeom>
              <a:rect b="b" l="l" r="r" t="t"/>
              <a:pathLst>
                <a:path extrusionOk="0" h="178" w="122">
                  <a:moveTo>
                    <a:pt x="1" y="1"/>
                  </a:moveTo>
                  <a:cubicBezTo>
                    <a:pt x="19" y="38"/>
                    <a:pt x="29" y="75"/>
                    <a:pt x="47" y="94"/>
                  </a:cubicBezTo>
                  <a:cubicBezTo>
                    <a:pt x="75" y="122"/>
                    <a:pt x="94" y="159"/>
                    <a:pt x="121" y="177"/>
                  </a:cubicBezTo>
                  <a:cubicBezTo>
                    <a:pt x="112" y="140"/>
                    <a:pt x="94" y="122"/>
                    <a:pt x="75" y="84"/>
                  </a:cubicBezTo>
                  <a:cubicBezTo>
                    <a:pt x="4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1"/>
            <p:cNvSpPr/>
            <p:nvPr/>
          </p:nvSpPr>
          <p:spPr>
            <a:xfrm>
              <a:off x="3869925" y="2454500"/>
              <a:ext cx="5825" cy="3275"/>
            </a:xfrm>
            <a:custGeom>
              <a:rect b="b" l="l" r="r" t="t"/>
              <a:pathLst>
                <a:path extrusionOk="0" h="131" w="233">
                  <a:moveTo>
                    <a:pt x="0" y="0"/>
                  </a:moveTo>
                  <a:cubicBezTo>
                    <a:pt x="28" y="0"/>
                    <a:pt x="37" y="10"/>
                    <a:pt x="65" y="28"/>
                  </a:cubicBezTo>
                  <a:cubicBezTo>
                    <a:pt x="84" y="38"/>
                    <a:pt x="93" y="47"/>
                    <a:pt x="121" y="65"/>
                  </a:cubicBezTo>
                  <a:cubicBezTo>
                    <a:pt x="167" y="84"/>
                    <a:pt x="204" y="112"/>
                    <a:pt x="232" y="130"/>
                  </a:cubicBezTo>
                  <a:cubicBezTo>
                    <a:pt x="223" y="112"/>
                    <a:pt x="214" y="93"/>
                    <a:pt x="186" y="84"/>
                  </a:cubicBezTo>
                  <a:cubicBezTo>
                    <a:pt x="167" y="65"/>
                    <a:pt x="158" y="47"/>
                    <a:pt x="130" y="38"/>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1"/>
            <p:cNvSpPr/>
            <p:nvPr/>
          </p:nvSpPr>
          <p:spPr>
            <a:xfrm>
              <a:off x="3867825" y="2454775"/>
              <a:ext cx="5375" cy="2525"/>
            </a:xfrm>
            <a:custGeom>
              <a:rect b="b" l="l" r="r" t="t"/>
              <a:pathLst>
                <a:path extrusionOk="0" h="101" w="215">
                  <a:moveTo>
                    <a:pt x="37" y="0"/>
                  </a:moveTo>
                  <a:cubicBezTo>
                    <a:pt x="24" y="0"/>
                    <a:pt x="12" y="2"/>
                    <a:pt x="0" y="8"/>
                  </a:cubicBezTo>
                  <a:lnTo>
                    <a:pt x="65" y="27"/>
                  </a:lnTo>
                  <a:cubicBezTo>
                    <a:pt x="75" y="36"/>
                    <a:pt x="103" y="36"/>
                    <a:pt x="112" y="54"/>
                  </a:cubicBezTo>
                  <a:cubicBezTo>
                    <a:pt x="149" y="73"/>
                    <a:pt x="177" y="82"/>
                    <a:pt x="214" y="101"/>
                  </a:cubicBezTo>
                  <a:cubicBezTo>
                    <a:pt x="205" y="82"/>
                    <a:pt x="196" y="73"/>
                    <a:pt x="168" y="36"/>
                  </a:cubicBezTo>
                  <a:cubicBezTo>
                    <a:pt x="158" y="27"/>
                    <a:pt x="140" y="27"/>
                    <a:pt x="121" y="17"/>
                  </a:cubicBezTo>
                  <a:cubicBezTo>
                    <a:pt x="96" y="11"/>
                    <a:pt x="66"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1"/>
            <p:cNvSpPr/>
            <p:nvPr/>
          </p:nvSpPr>
          <p:spPr>
            <a:xfrm>
              <a:off x="3863875" y="2455775"/>
              <a:ext cx="5825" cy="1525"/>
            </a:xfrm>
            <a:custGeom>
              <a:rect b="b" l="l" r="r" t="t"/>
              <a:pathLst>
                <a:path extrusionOk="0" h="61" w="233">
                  <a:moveTo>
                    <a:pt x="35" y="1"/>
                  </a:moveTo>
                  <a:cubicBezTo>
                    <a:pt x="26" y="1"/>
                    <a:pt x="14" y="5"/>
                    <a:pt x="0" y="14"/>
                  </a:cubicBezTo>
                  <a:lnTo>
                    <a:pt x="56" y="24"/>
                  </a:lnTo>
                  <a:cubicBezTo>
                    <a:pt x="84" y="24"/>
                    <a:pt x="93" y="33"/>
                    <a:pt x="121" y="33"/>
                  </a:cubicBezTo>
                  <a:cubicBezTo>
                    <a:pt x="149" y="42"/>
                    <a:pt x="186" y="61"/>
                    <a:pt x="233" y="61"/>
                  </a:cubicBezTo>
                  <a:cubicBezTo>
                    <a:pt x="196" y="33"/>
                    <a:pt x="168" y="24"/>
                    <a:pt x="121" y="24"/>
                  </a:cubicBezTo>
                  <a:cubicBezTo>
                    <a:pt x="103" y="14"/>
                    <a:pt x="84" y="14"/>
                    <a:pt x="56" y="14"/>
                  </a:cubicBezTo>
                  <a:cubicBezTo>
                    <a:pt x="52" y="5"/>
                    <a:pt x="45"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1"/>
            <p:cNvSpPr/>
            <p:nvPr/>
          </p:nvSpPr>
          <p:spPr>
            <a:xfrm>
              <a:off x="3859925" y="2453600"/>
              <a:ext cx="6075" cy="625"/>
            </a:xfrm>
            <a:custGeom>
              <a:rect b="b" l="l" r="r" t="t"/>
              <a:pathLst>
                <a:path extrusionOk="0" h="25" w="243">
                  <a:moveTo>
                    <a:pt x="149" y="1"/>
                  </a:moveTo>
                  <a:cubicBezTo>
                    <a:pt x="136" y="1"/>
                    <a:pt x="124" y="3"/>
                    <a:pt x="112" y="9"/>
                  </a:cubicBezTo>
                  <a:lnTo>
                    <a:pt x="56" y="9"/>
                  </a:lnTo>
                  <a:cubicBezTo>
                    <a:pt x="47" y="9"/>
                    <a:pt x="19" y="9"/>
                    <a:pt x="1" y="18"/>
                  </a:cubicBezTo>
                  <a:lnTo>
                    <a:pt x="112" y="18"/>
                  </a:lnTo>
                  <a:cubicBezTo>
                    <a:pt x="135" y="22"/>
                    <a:pt x="156" y="25"/>
                    <a:pt x="177" y="25"/>
                  </a:cubicBezTo>
                  <a:cubicBezTo>
                    <a:pt x="198" y="25"/>
                    <a:pt x="219" y="22"/>
                    <a:pt x="242" y="18"/>
                  </a:cubicBezTo>
                  <a:cubicBezTo>
                    <a:pt x="210" y="11"/>
                    <a:pt x="17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1"/>
            <p:cNvSpPr/>
            <p:nvPr/>
          </p:nvSpPr>
          <p:spPr>
            <a:xfrm>
              <a:off x="3854825" y="2454275"/>
              <a:ext cx="6275" cy="1175"/>
            </a:xfrm>
            <a:custGeom>
              <a:rect b="b" l="l" r="r" t="t"/>
              <a:pathLst>
                <a:path extrusionOk="0" h="47" w="251">
                  <a:moveTo>
                    <a:pt x="74" y="0"/>
                  </a:moveTo>
                  <a:cubicBezTo>
                    <a:pt x="47" y="0"/>
                    <a:pt x="28" y="0"/>
                    <a:pt x="0" y="9"/>
                  </a:cubicBezTo>
                  <a:cubicBezTo>
                    <a:pt x="19" y="9"/>
                    <a:pt x="37" y="19"/>
                    <a:pt x="65" y="19"/>
                  </a:cubicBezTo>
                  <a:lnTo>
                    <a:pt x="121" y="37"/>
                  </a:lnTo>
                  <a:cubicBezTo>
                    <a:pt x="167" y="37"/>
                    <a:pt x="195" y="47"/>
                    <a:pt x="251" y="47"/>
                  </a:cubicBezTo>
                  <a:cubicBezTo>
                    <a:pt x="205" y="28"/>
                    <a:pt x="167" y="9"/>
                    <a:pt x="140" y="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1"/>
            <p:cNvSpPr/>
            <p:nvPr/>
          </p:nvSpPr>
          <p:spPr>
            <a:xfrm>
              <a:off x="3863650" y="2468425"/>
              <a:ext cx="2575" cy="1200"/>
            </a:xfrm>
            <a:custGeom>
              <a:rect b="b" l="l" r="r" t="t"/>
              <a:pathLst>
                <a:path extrusionOk="0" h="48" w="103">
                  <a:moveTo>
                    <a:pt x="0" y="1"/>
                  </a:moveTo>
                  <a:cubicBezTo>
                    <a:pt x="9" y="19"/>
                    <a:pt x="37" y="29"/>
                    <a:pt x="47" y="38"/>
                  </a:cubicBezTo>
                  <a:cubicBezTo>
                    <a:pt x="65" y="47"/>
                    <a:pt x="75" y="47"/>
                    <a:pt x="102" y="47"/>
                  </a:cubicBezTo>
                  <a:cubicBezTo>
                    <a:pt x="84" y="38"/>
                    <a:pt x="65" y="29"/>
                    <a:pt x="56" y="19"/>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1"/>
            <p:cNvSpPr/>
            <p:nvPr/>
          </p:nvSpPr>
          <p:spPr>
            <a:xfrm>
              <a:off x="3865025" y="2470300"/>
              <a:ext cx="2600" cy="1175"/>
            </a:xfrm>
            <a:custGeom>
              <a:rect b="b" l="l" r="r" t="t"/>
              <a:pathLst>
                <a:path extrusionOk="0" h="47" w="104">
                  <a:moveTo>
                    <a:pt x="1" y="0"/>
                  </a:moveTo>
                  <a:cubicBezTo>
                    <a:pt x="10" y="19"/>
                    <a:pt x="20" y="19"/>
                    <a:pt x="47" y="37"/>
                  </a:cubicBezTo>
                  <a:cubicBezTo>
                    <a:pt x="75" y="47"/>
                    <a:pt x="85" y="47"/>
                    <a:pt x="103" y="47"/>
                  </a:cubicBezTo>
                  <a:cubicBezTo>
                    <a:pt x="94" y="37"/>
                    <a:pt x="85" y="19"/>
                    <a:pt x="57" y="9"/>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1"/>
            <p:cNvSpPr/>
            <p:nvPr/>
          </p:nvSpPr>
          <p:spPr>
            <a:xfrm>
              <a:off x="3848075" y="2454275"/>
              <a:ext cx="4200" cy="700"/>
            </a:xfrm>
            <a:custGeom>
              <a:rect b="b" l="l" r="r" t="t"/>
              <a:pathLst>
                <a:path extrusionOk="0" h="28" w="168">
                  <a:moveTo>
                    <a:pt x="56" y="0"/>
                  </a:moveTo>
                  <a:cubicBezTo>
                    <a:pt x="29" y="0"/>
                    <a:pt x="19" y="0"/>
                    <a:pt x="1" y="9"/>
                  </a:cubicBezTo>
                  <a:cubicBezTo>
                    <a:pt x="29" y="28"/>
                    <a:pt x="66" y="28"/>
                    <a:pt x="84" y="28"/>
                  </a:cubicBezTo>
                  <a:cubicBezTo>
                    <a:pt x="112" y="28"/>
                    <a:pt x="140" y="28"/>
                    <a:pt x="168" y="9"/>
                  </a:cubicBezTo>
                  <a:cubicBezTo>
                    <a:pt x="131" y="0"/>
                    <a:pt x="112"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1"/>
            <p:cNvSpPr/>
            <p:nvPr/>
          </p:nvSpPr>
          <p:spPr>
            <a:xfrm>
              <a:off x="3695700" y="2483725"/>
              <a:ext cx="40450" cy="38475"/>
            </a:xfrm>
            <a:custGeom>
              <a:rect b="b" l="l" r="r" t="t"/>
              <a:pathLst>
                <a:path extrusionOk="0" h="1539" w="1618">
                  <a:moveTo>
                    <a:pt x="880" y="0"/>
                  </a:moveTo>
                  <a:cubicBezTo>
                    <a:pt x="626" y="0"/>
                    <a:pt x="374" y="38"/>
                    <a:pt x="131" y="123"/>
                  </a:cubicBezTo>
                  <a:cubicBezTo>
                    <a:pt x="1" y="160"/>
                    <a:pt x="1" y="337"/>
                    <a:pt x="19" y="411"/>
                  </a:cubicBezTo>
                  <a:cubicBezTo>
                    <a:pt x="94" y="782"/>
                    <a:pt x="270" y="1136"/>
                    <a:pt x="549" y="1377"/>
                  </a:cubicBezTo>
                  <a:cubicBezTo>
                    <a:pt x="633" y="1461"/>
                    <a:pt x="735" y="1526"/>
                    <a:pt x="846" y="1535"/>
                  </a:cubicBezTo>
                  <a:cubicBezTo>
                    <a:pt x="860" y="1537"/>
                    <a:pt x="874" y="1538"/>
                    <a:pt x="888" y="1538"/>
                  </a:cubicBezTo>
                  <a:cubicBezTo>
                    <a:pt x="996" y="1538"/>
                    <a:pt x="1103" y="1477"/>
                    <a:pt x="1144" y="1386"/>
                  </a:cubicBezTo>
                  <a:cubicBezTo>
                    <a:pt x="1190" y="1275"/>
                    <a:pt x="1116" y="1145"/>
                    <a:pt x="1051" y="1043"/>
                  </a:cubicBezTo>
                  <a:lnTo>
                    <a:pt x="1051" y="1043"/>
                  </a:lnTo>
                  <a:cubicBezTo>
                    <a:pt x="1144" y="1071"/>
                    <a:pt x="1237" y="1108"/>
                    <a:pt x="1329" y="1108"/>
                  </a:cubicBezTo>
                  <a:cubicBezTo>
                    <a:pt x="1422" y="1108"/>
                    <a:pt x="1525" y="1052"/>
                    <a:pt x="1552" y="959"/>
                  </a:cubicBezTo>
                  <a:cubicBezTo>
                    <a:pt x="1571" y="857"/>
                    <a:pt x="1506" y="764"/>
                    <a:pt x="1422" y="699"/>
                  </a:cubicBezTo>
                  <a:cubicBezTo>
                    <a:pt x="1339" y="643"/>
                    <a:pt x="1237" y="615"/>
                    <a:pt x="1162" y="541"/>
                  </a:cubicBezTo>
                  <a:cubicBezTo>
                    <a:pt x="1274" y="541"/>
                    <a:pt x="1367" y="541"/>
                    <a:pt x="1460" y="504"/>
                  </a:cubicBezTo>
                  <a:cubicBezTo>
                    <a:pt x="1552" y="476"/>
                    <a:pt x="1618" y="383"/>
                    <a:pt x="1618" y="290"/>
                  </a:cubicBezTo>
                  <a:cubicBezTo>
                    <a:pt x="1618" y="132"/>
                    <a:pt x="1432" y="58"/>
                    <a:pt x="1283" y="30"/>
                  </a:cubicBezTo>
                  <a:cubicBezTo>
                    <a:pt x="1148" y="11"/>
                    <a:pt x="1014" y="0"/>
                    <a:pt x="88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1"/>
            <p:cNvSpPr/>
            <p:nvPr/>
          </p:nvSpPr>
          <p:spPr>
            <a:xfrm>
              <a:off x="3694650" y="2483925"/>
              <a:ext cx="41500" cy="39050"/>
            </a:xfrm>
            <a:custGeom>
              <a:rect b="b" l="l" r="r" t="t"/>
              <a:pathLst>
                <a:path extrusionOk="0" h="1562" w="1660">
                  <a:moveTo>
                    <a:pt x="914" y="0"/>
                  </a:moveTo>
                  <a:cubicBezTo>
                    <a:pt x="838" y="0"/>
                    <a:pt x="761" y="5"/>
                    <a:pt x="684" y="13"/>
                  </a:cubicBezTo>
                  <a:cubicBezTo>
                    <a:pt x="761" y="9"/>
                    <a:pt x="838" y="7"/>
                    <a:pt x="915" y="7"/>
                  </a:cubicBezTo>
                  <a:cubicBezTo>
                    <a:pt x="982" y="7"/>
                    <a:pt x="1049" y="8"/>
                    <a:pt x="1116" y="12"/>
                  </a:cubicBezTo>
                  <a:lnTo>
                    <a:pt x="1116" y="12"/>
                  </a:lnTo>
                  <a:cubicBezTo>
                    <a:pt x="1050" y="4"/>
                    <a:pt x="982" y="0"/>
                    <a:pt x="914" y="0"/>
                  </a:cubicBezTo>
                  <a:close/>
                  <a:moveTo>
                    <a:pt x="684" y="13"/>
                  </a:moveTo>
                  <a:lnTo>
                    <a:pt x="684" y="13"/>
                  </a:lnTo>
                  <a:cubicBezTo>
                    <a:pt x="498" y="31"/>
                    <a:pt x="322" y="68"/>
                    <a:pt x="154" y="124"/>
                  </a:cubicBezTo>
                  <a:cubicBezTo>
                    <a:pt x="322" y="68"/>
                    <a:pt x="507" y="31"/>
                    <a:pt x="684" y="13"/>
                  </a:cubicBezTo>
                  <a:close/>
                  <a:moveTo>
                    <a:pt x="117" y="133"/>
                  </a:moveTo>
                  <a:cubicBezTo>
                    <a:pt x="89" y="133"/>
                    <a:pt x="61" y="152"/>
                    <a:pt x="43" y="171"/>
                  </a:cubicBezTo>
                  <a:lnTo>
                    <a:pt x="117" y="133"/>
                  </a:lnTo>
                  <a:close/>
                  <a:moveTo>
                    <a:pt x="43" y="171"/>
                  </a:moveTo>
                  <a:cubicBezTo>
                    <a:pt x="24" y="198"/>
                    <a:pt x="15" y="217"/>
                    <a:pt x="15" y="245"/>
                  </a:cubicBezTo>
                  <a:lnTo>
                    <a:pt x="43" y="171"/>
                  </a:lnTo>
                  <a:close/>
                  <a:moveTo>
                    <a:pt x="15" y="245"/>
                  </a:moveTo>
                  <a:lnTo>
                    <a:pt x="15" y="245"/>
                  </a:lnTo>
                  <a:cubicBezTo>
                    <a:pt x="5" y="269"/>
                    <a:pt x="1" y="296"/>
                    <a:pt x="1" y="324"/>
                  </a:cubicBezTo>
                  <a:lnTo>
                    <a:pt x="1" y="324"/>
                  </a:lnTo>
                  <a:cubicBezTo>
                    <a:pt x="2" y="298"/>
                    <a:pt x="6" y="272"/>
                    <a:pt x="15" y="245"/>
                  </a:cubicBezTo>
                  <a:close/>
                  <a:moveTo>
                    <a:pt x="1" y="324"/>
                  </a:moveTo>
                  <a:lnTo>
                    <a:pt x="1" y="324"/>
                  </a:lnTo>
                  <a:cubicBezTo>
                    <a:pt x="1" y="352"/>
                    <a:pt x="5" y="379"/>
                    <a:pt x="15" y="403"/>
                  </a:cubicBezTo>
                  <a:cubicBezTo>
                    <a:pt x="6" y="376"/>
                    <a:pt x="2" y="350"/>
                    <a:pt x="1" y="324"/>
                  </a:cubicBezTo>
                  <a:close/>
                  <a:moveTo>
                    <a:pt x="1116" y="12"/>
                  </a:moveTo>
                  <a:cubicBezTo>
                    <a:pt x="1155" y="17"/>
                    <a:pt x="1194" y="23"/>
                    <a:pt x="1232" y="31"/>
                  </a:cubicBezTo>
                  <a:cubicBezTo>
                    <a:pt x="1325" y="50"/>
                    <a:pt x="1418" y="68"/>
                    <a:pt x="1483" y="115"/>
                  </a:cubicBezTo>
                  <a:cubicBezTo>
                    <a:pt x="1520" y="133"/>
                    <a:pt x="1557" y="161"/>
                    <a:pt x="1576" y="208"/>
                  </a:cubicBezTo>
                  <a:cubicBezTo>
                    <a:pt x="1604" y="245"/>
                    <a:pt x="1613" y="291"/>
                    <a:pt x="1604" y="319"/>
                  </a:cubicBezTo>
                  <a:cubicBezTo>
                    <a:pt x="1594" y="366"/>
                    <a:pt x="1567" y="403"/>
                    <a:pt x="1548" y="440"/>
                  </a:cubicBezTo>
                  <a:cubicBezTo>
                    <a:pt x="1511" y="477"/>
                    <a:pt x="1474" y="496"/>
                    <a:pt x="1437" y="514"/>
                  </a:cubicBezTo>
                  <a:cubicBezTo>
                    <a:pt x="1386" y="531"/>
                    <a:pt x="1333" y="534"/>
                    <a:pt x="1278" y="534"/>
                  </a:cubicBezTo>
                  <a:cubicBezTo>
                    <a:pt x="1241" y="534"/>
                    <a:pt x="1204" y="533"/>
                    <a:pt x="1167" y="533"/>
                  </a:cubicBezTo>
                  <a:lnTo>
                    <a:pt x="1111" y="533"/>
                  </a:lnTo>
                  <a:lnTo>
                    <a:pt x="1158" y="579"/>
                  </a:lnTo>
                  <a:cubicBezTo>
                    <a:pt x="1241" y="654"/>
                    <a:pt x="1334" y="691"/>
                    <a:pt x="1399" y="737"/>
                  </a:cubicBezTo>
                  <a:cubicBezTo>
                    <a:pt x="1437" y="765"/>
                    <a:pt x="1474" y="802"/>
                    <a:pt x="1492" y="830"/>
                  </a:cubicBezTo>
                  <a:cubicBezTo>
                    <a:pt x="1520" y="867"/>
                    <a:pt x="1529" y="914"/>
                    <a:pt x="1529" y="951"/>
                  </a:cubicBezTo>
                  <a:cubicBezTo>
                    <a:pt x="1529" y="997"/>
                    <a:pt x="1492" y="1035"/>
                    <a:pt x="1464" y="1053"/>
                  </a:cubicBezTo>
                  <a:cubicBezTo>
                    <a:pt x="1427" y="1081"/>
                    <a:pt x="1381" y="1090"/>
                    <a:pt x="1334" y="1100"/>
                  </a:cubicBezTo>
                  <a:cubicBezTo>
                    <a:pt x="1241" y="1100"/>
                    <a:pt x="1149" y="1063"/>
                    <a:pt x="1065" y="1035"/>
                  </a:cubicBezTo>
                  <a:lnTo>
                    <a:pt x="991" y="997"/>
                  </a:lnTo>
                  <a:lnTo>
                    <a:pt x="1037" y="1081"/>
                  </a:lnTo>
                  <a:cubicBezTo>
                    <a:pt x="1056" y="1128"/>
                    <a:pt x="1093" y="1174"/>
                    <a:pt x="1111" y="1220"/>
                  </a:cubicBezTo>
                  <a:cubicBezTo>
                    <a:pt x="1139" y="1267"/>
                    <a:pt x="1149" y="1313"/>
                    <a:pt x="1149" y="1360"/>
                  </a:cubicBezTo>
                  <a:cubicBezTo>
                    <a:pt x="1149" y="1406"/>
                    <a:pt x="1130" y="1453"/>
                    <a:pt x="1093" y="1481"/>
                  </a:cubicBezTo>
                  <a:cubicBezTo>
                    <a:pt x="1056" y="1518"/>
                    <a:pt x="1009" y="1546"/>
                    <a:pt x="963" y="1546"/>
                  </a:cubicBezTo>
                  <a:cubicBezTo>
                    <a:pt x="950" y="1548"/>
                    <a:pt x="937" y="1549"/>
                    <a:pt x="924" y="1549"/>
                  </a:cubicBezTo>
                  <a:cubicBezTo>
                    <a:pt x="887" y="1549"/>
                    <a:pt x="848" y="1541"/>
                    <a:pt x="814" y="1527"/>
                  </a:cubicBezTo>
                  <a:cubicBezTo>
                    <a:pt x="768" y="1518"/>
                    <a:pt x="721" y="1499"/>
                    <a:pt x="675" y="1462"/>
                  </a:cubicBezTo>
                  <a:cubicBezTo>
                    <a:pt x="628" y="1434"/>
                    <a:pt x="591" y="1406"/>
                    <a:pt x="545" y="1369"/>
                  </a:cubicBezTo>
                  <a:cubicBezTo>
                    <a:pt x="507" y="1332"/>
                    <a:pt x="461" y="1295"/>
                    <a:pt x="433" y="1248"/>
                  </a:cubicBezTo>
                  <a:cubicBezTo>
                    <a:pt x="294" y="1090"/>
                    <a:pt x="182" y="905"/>
                    <a:pt x="108" y="709"/>
                  </a:cubicBezTo>
                  <a:cubicBezTo>
                    <a:pt x="71" y="598"/>
                    <a:pt x="34" y="505"/>
                    <a:pt x="15" y="403"/>
                  </a:cubicBezTo>
                  <a:lnTo>
                    <a:pt x="15" y="403"/>
                  </a:lnTo>
                  <a:cubicBezTo>
                    <a:pt x="34" y="505"/>
                    <a:pt x="61" y="617"/>
                    <a:pt x="89" y="709"/>
                  </a:cubicBezTo>
                  <a:cubicBezTo>
                    <a:pt x="164" y="905"/>
                    <a:pt x="266" y="1100"/>
                    <a:pt x="405" y="1267"/>
                  </a:cubicBezTo>
                  <a:cubicBezTo>
                    <a:pt x="442" y="1295"/>
                    <a:pt x="480" y="1341"/>
                    <a:pt x="507" y="1378"/>
                  </a:cubicBezTo>
                  <a:cubicBezTo>
                    <a:pt x="545" y="1416"/>
                    <a:pt x="591" y="1453"/>
                    <a:pt x="638" y="1481"/>
                  </a:cubicBezTo>
                  <a:cubicBezTo>
                    <a:pt x="730" y="1499"/>
                    <a:pt x="777" y="1518"/>
                    <a:pt x="833" y="1546"/>
                  </a:cubicBezTo>
                  <a:cubicBezTo>
                    <a:pt x="860" y="1557"/>
                    <a:pt x="893" y="1561"/>
                    <a:pt x="928" y="1561"/>
                  </a:cubicBezTo>
                  <a:cubicBezTo>
                    <a:pt x="952" y="1561"/>
                    <a:pt x="977" y="1559"/>
                    <a:pt x="1000" y="1555"/>
                  </a:cubicBezTo>
                  <a:cubicBezTo>
                    <a:pt x="1056" y="1546"/>
                    <a:pt x="1102" y="1518"/>
                    <a:pt x="1149" y="1490"/>
                  </a:cubicBezTo>
                  <a:cubicBezTo>
                    <a:pt x="1195" y="1453"/>
                    <a:pt x="1223" y="1397"/>
                    <a:pt x="1232" y="1332"/>
                  </a:cubicBezTo>
                  <a:cubicBezTo>
                    <a:pt x="1232" y="1276"/>
                    <a:pt x="1223" y="1220"/>
                    <a:pt x="1195" y="1174"/>
                  </a:cubicBezTo>
                  <a:lnTo>
                    <a:pt x="1158" y="1100"/>
                  </a:lnTo>
                  <a:lnTo>
                    <a:pt x="1158" y="1100"/>
                  </a:lnTo>
                  <a:cubicBezTo>
                    <a:pt x="1186" y="1118"/>
                    <a:pt x="1204" y="1118"/>
                    <a:pt x="1223" y="1128"/>
                  </a:cubicBezTo>
                  <a:cubicBezTo>
                    <a:pt x="1269" y="1137"/>
                    <a:pt x="1325" y="1146"/>
                    <a:pt x="1371" y="1146"/>
                  </a:cubicBezTo>
                  <a:cubicBezTo>
                    <a:pt x="1427" y="1146"/>
                    <a:pt x="1474" y="1128"/>
                    <a:pt x="1520" y="1100"/>
                  </a:cubicBezTo>
                  <a:cubicBezTo>
                    <a:pt x="1567" y="1072"/>
                    <a:pt x="1604" y="1025"/>
                    <a:pt x="1613" y="960"/>
                  </a:cubicBezTo>
                  <a:cubicBezTo>
                    <a:pt x="1622" y="905"/>
                    <a:pt x="1604" y="849"/>
                    <a:pt x="1567" y="802"/>
                  </a:cubicBezTo>
                  <a:cubicBezTo>
                    <a:pt x="1529" y="756"/>
                    <a:pt x="1502" y="719"/>
                    <a:pt x="1455" y="682"/>
                  </a:cubicBezTo>
                  <a:cubicBezTo>
                    <a:pt x="1381" y="635"/>
                    <a:pt x="1316" y="617"/>
                    <a:pt x="1251" y="570"/>
                  </a:cubicBezTo>
                  <a:cubicBezTo>
                    <a:pt x="1325" y="570"/>
                    <a:pt x="1390" y="561"/>
                    <a:pt x="1464" y="533"/>
                  </a:cubicBezTo>
                  <a:cubicBezTo>
                    <a:pt x="1511" y="524"/>
                    <a:pt x="1557" y="486"/>
                    <a:pt x="1576" y="449"/>
                  </a:cubicBezTo>
                  <a:cubicBezTo>
                    <a:pt x="1613" y="421"/>
                    <a:pt x="1632" y="375"/>
                    <a:pt x="1650" y="329"/>
                  </a:cubicBezTo>
                  <a:cubicBezTo>
                    <a:pt x="1660" y="282"/>
                    <a:pt x="1632" y="217"/>
                    <a:pt x="1613" y="189"/>
                  </a:cubicBezTo>
                  <a:cubicBezTo>
                    <a:pt x="1585" y="152"/>
                    <a:pt x="1548" y="115"/>
                    <a:pt x="1511" y="96"/>
                  </a:cubicBezTo>
                  <a:cubicBezTo>
                    <a:pt x="1427" y="50"/>
                    <a:pt x="1334" y="22"/>
                    <a:pt x="1241" y="22"/>
                  </a:cubicBezTo>
                  <a:cubicBezTo>
                    <a:pt x="1200" y="18"/>
                    <a:pt x="1158" y="15"/>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1"/>
            <p:cNvSpPr/>
            <p:nvPr/>
          </p:nvSpPr>
          <p:spPr>
            <a:xfrm>
              <a:off x="3696875" y="2488650"/>
              <a:ext cx="27900" cy="8850"/>
            </a:xfrm>
            <a:custGeom>
              <a:rect b="b" l="l" r="r" t="t"/>
              <a:pathLst>
                <a:path extrusionOk="0" h="354" w="1116">
                  <a:moveTo>
                    <a:pt x="0" y="0"/>
                  </a:moveTo>
                  <a:lnTo>
                    <a:pt x="0" y="0"/>
                  </a:lnTo>
                  <a:cubicBezTo>
                    <a:pt x="84" y="37"/>
                    <a:pt x="177" y="75"/>
                    <a:pt x="270" y="112"/>
                  </a:cubicBezTo>
                  <a:cubicBezTo>
                    <a:pt x="363" y="149"/>
                    <a:pt x="456" y="167"/>
                    <a:pt x="549" y="205"/>
                  </a:cubicBezTo>
                  <a:cubicBezTo>
                    <a:pt x="641" y="232"/>
                    <a:pt x="734" y="260"/>
                    <a:pt x="827" y="288"/>
                  </a:cubicBezTo>
                  <a:cubicBezTo>
                    <a:pt x="929" y="307"/>
                    <a:pt x="1022" y="335"/>
                    <a:pt x="1115" y="353"/>
                  </a:cubicBezTo>
                  <a:cubicBezTo>
                    <a:pt x="1022" y="325"/>
                    <a:pt x="929" y="288"/>
                    <a:pt x="837" y="288"/>
                  </a:cubicBezTo>
                  <a:lnTo>
                    <a:pt x="558" y="195"/>
                  </a:lnTo>
                  <a:lnTo>
                    <a:pt x="279" y="102"/>
                  </a:lnTo>
                  <a:cubicBezTo>
                    <a:pt x="233" y="93"/>
                    <a:pt x="186" y="65"/>
                    <a:pt x="140" y="56"/>
                  </a:cubicBezTo>
                  <a:cubicBezTo>
                    <a:pt x="93" y="28"/>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1"/>
            <p:cNvSpPr/>
            <p:nvPr/>
          </p:nvSpPr>
          <p:spPr>
            <a:xfrm>
              <a:off x="3696175" y="2489100"/>
              <a:ext cx="25575" cy="20700"/>
            </a:xfrm>
            <a:custGeom>
              <a:rect b="b" l="l" r="r" t="t"/>
              <a:pathLst>
                <a:path extrusionOk="0" h="828" w="1023">
                  <a:moveTo>
                    <a:pt x="0" y="1"/>
                  </a:moveTo>
                  <a:lnTo>
                    <a:pt x="0" y="1"/>
                  </a:lnTo>
                  <a:cubicBezTo>
                    <a:pt x="38" y="38"/>
                    <a:pt x="75" y="75"/>
                    <a:pt x="121" y="103"/>
                  </a:cubicBezTo>
                  <a:cubicBezTo>
                    <a:pt x="168" y="140"/>
                    <a:pt x="205" y="177"/>
                    <a:pt x="251" y="214"/>
                  </a:cubicBezTo>
                  <a:lnTo>
                    <a:pt x="502" y="419"/>
                  </a:lnTo>
                  <a:lnTo>
                    <a:pt x="762" y="633"/>
                  </a:lnTo>
                  <a:cubicBezTo>
                    <a:pt x="846" y="698"/>
                    <a:pt x="939" y="753"/>
                    <a:pt x="1022" y="828"/>
                  </a:cubicBezTo>
                  <a:cubicBezTo>
                    <a:pt x="939" y="744"/>
                    <a:pt x="855" y="679"/>
                    <a:pt x="762" y="595"/>
                  </a:cubicBezTo>
                  <a:lnTo>
                    <a:pt x="521" y="382"/>
                  </a:lnTo>
                  <a:cubicBezTo>
                    <a:pt x="437" y="326"/>
                    <a:pt x="344" y="261"/>
                    <a:pt x="261" y="187"/>
                  </a:cubicBezTo>
                  <a:cubicBezTo>
                    <a:pt x="177" y="122"/>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1"/>
            <p:cNvSpPr/>
            <p:nvPr/>
          </p:nvSpPr>
          <p:spPr>
            <a:xfrm>
              <a:off x="3706150" y="2492600"/>
              <a:ext cx="7925" cy="3025"/>
            </a:xfrm>
            <a:custGeom>
              <a:rect b="b" l="l" r="r" t="t"/>
              <a:pathLst>
                <a:path extrusionOk="0" h="121" w="317">
                  <a:moveTo>
                    <a:pt x="1" y="0"/>
                  </a:moveTo>
                  <a:lnTo>
                    <a:pt x="1" y="0"/>
                  </a:lnTo>
                  <a:cubicBezTo>
                    <a:pt x="29" y="28"/>
                    <a:pt x="47" y="37"/>
                    <a:pt x="75" y="47"/>
                  </a:cubicBezTo>
                  <a:cubicBezTo>
                    <a:pt x="94" y="56"/>
                    <a:pt x="131" y="74"/>
                    <a:pt x="159" y="84"/>
                  </a:cubicBezTo>
                  <a:cubicBezTo>
                    <a:pt x="205" y="93"/>
                    <a:pt x="261" y="121"/>
                    <a:pt x="317" y="121"/>
                  </a:cubicBezTo>
                  <a:cubicBezTo>
                    <a:pt x="261" y="93"/>
                    <a:pt x="215" y="84"/>
                    <a:pt x="168" y="47"/>
                  </a:cubicBezTo>
                  <a:cubicBezTo>
                    <a:pt x="140" y="37"/>
                    <a:pt x="112" y="37"/>
                    <a:pt x="85"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1"/>
            <p:cNvSpPr/>
            <p:nvPr/>
          </p:nvSpPr>
          <p:spPr>
            <a:xfrm>
              <a:off x="3711725" y="2496075"/>
              <a:ext cx="4925" cy="1125"/>
            </a:xfrm>
            <a:custGeom>
              <a:rect b="b" l="l" r="r" t="t"/>
              <a:pathLst>
                <a:path extrusionOk="0" h="45" w="197">
                  <a:moveTo>
                    <a:pt x="1" y="0"/>
                  </a:moveTo>
                  <a:cubicBezTo>
                    <a:pt x="10" y="10"/>
                    <a:pt x="38" y="10"/>
                    <a:pt x="47" y="28"/>
                  </a:cubicBezTo>
                  <a:cubicBezTo>
                    <a:pt x="57" y="28"/>
                    <a:pt x="85" y="38"/>
                    <a:pt x="94" y="38"/>
                  </a:cubicBezTo>
                  <a:cubicBezTo>
                    <a:pt x="112" y="42"/>
                    <a:pt x="131" y="45"/>
                    <a:pt x="148" y="45"/>
                  </a:cubicBezTo>
                  <a:cubicBezTo>
                    <a:pt x="166" y="45"/>
                    <a:pt x="182" y="42"/>
                    <a:pt x="196" y="38"/>
                  </a:cubicBezTo>
                  <a:cubicBezTo>
                    <a:pt x="177" y="28"/>
                    <a:pt x="140" y="28"/>
                    <a:pt x="94" y="28"/>
                  </a:cubicBezTo>
                  <a:cubicBezTo>
                    <a:pt x="85" y="10"/>
                    <a:pt x="57" y="10"/>
                    <a:pt x="47" y="10"/>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1"/>
            <p:cNvSpPr/>
            <p:nvPr/>
          </p:nvSpPr>
          <p:spPr>
            <a:xfrm>
              <a:off x="3708950" y="2496300"/>
              <a:ext cx="7225" cy="3275"/>
            </a:xfrm>
            <a:custGeom>
              <a:rect b="b" l="l" r="r" t="t"/>
              <a:pathLst>
                <a:path extrusionOk="0" h="131" w="289">
                  <a:moveTo>
                    <a:pt x="0" y="1"/>
                  </a:moveTo>
                  <a:lnTo>
                    <a:pt x="0" y="1"/>
                  </a:lnTo>
                  <a:cubicBezTo>
                    <a:pt x="19" y="29"/>
                    <a:pt x="47" y="38"/>
                    <a:pt x="66" y="47"/>
                  </a:cubicBezTo>
                  <a:lnTo>
                    <a:pt x="140" y="84"/>
                  </a:lnTo>
                  <a:cubicBezTo>
                    <a:pt x="186" y="94"/>
                    <a:pt x="242" y="122"/>
                    <a:pt x="288" y="131"/>
                  </a:cubicBezTo>
                  <a:cubicBezTo>
                    <a:pt x="242" y="112"/>
                    <a:pt x="196" y="84"/>
                    <a:pt x="140" y="66"/>
                  </a:cubicBezTo>
                  <a:cubicBezTo>
                    <a:pt x="93"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1"/>
            <p:cNvSpPr/>
            <p:nvPr/>
          </p:nvSpPr>
          <p:spPr>
            <a:xfrm>
              <a:off x="3702450" y="2492125"/>
              <a:ext cx="3975" cy="2825"/>
            </a:xfrm>
            <a:custGeom>
              <a:rect b="b" l="l" r="r" t="t"/>
              <a:pathLst>
                <a:path extrusionOk="0" h="113" w="159">
                  <a:moveTo>
                    <a:pt x="0" y="1"/>
                  </a:moveTo>
                  <a:cubicBezTo>
                    <a:pt x="10" y="28"/>
                    <a:pt x="47" y="47"/>
                    <a:pt x="75" y="66"/>
                  </a:cubicBezTo>
                  <a:cubicBezTo>
                    <a:pt x="103" y="93"/>
                    <a:pt x="130" y="103"/>
                    <a:pt x="158" y="112"/>
                  </a:cubicBezTo>
                  <a:cubicBezTo>
                    <a:pt x="149" y="93"/>
                    <a:pt x="121" y="66"/>
                    <a:pt x="93" y="47"/>
                  </a:cubicBezTo>
                  <a:cubicBezTo>
                    <a:pt x="56"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1"/>
            <p:cNvSpPr/>
            <p:nvPr/>
          </p:nvSpPr>
          <p:spPr>
            <a:xfrm>
              <a:off x="3722425" y="2507450"/>
              <a:ext cx="7225" cy="1650"/>
            </a:xfrm>
            <a:custGeom>
              <a:rect b="b" l="l" r="r" t="t"/>
              <a:pathLst>
                <a:path extrusionOk="0" h="66" w="289">
                  <a:moveTo>
                    <a:pt x="0" y="1"/>
                  </a:moveTo>
                  <a:lnTo>
                    <a:pt x="75" y="38"/>
                  </a:lnTo>
                  <a:cubicBezTo>
                    <a:pt x="93" y="47"/>
                    <a:pt x="121" y="56"/>
                    <a:pt x="140" y="56"/>
                  </a:cubicBezTo>
                  <a:cubicBezTo>
                    <a:pt x="205" y="66"/>
                    <a:pt x="242" y="66"/>
                    <a:pt x="288" y="66"/>
                  </a:cubicBezTo>
                  <a:cubicBezTo>
                    <a:pt x="251" y="56"/>
                    <a:pt x="205" y="47"/>
                    <a:pt x="140" y="19"/>
                  </a:cubicBezTo>
                  <a:cubicBezTo>
                    <a:pt x="121" y="19"/>
                    <a:pt x="93" y="10"/>
                    <a:pt x="75" y="10"/>
                  </a:cubicBezTo>
                  <a:cubicBezTo>
                    <a:pt x="47" y="10"/>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1"/>
            <p:cNvSpPr/>
            <p:nvPr/>
          </p:nvSpPr>
          <p:spPr>
            <a:xfrm>
              <a:off x="3720800" y="2505375"/>
              <a:ext cx="4675" cy="1400"/>
            </a:xfrm>
            <a:custGeom>
              <a:rect b="b" l="l" r="r" t="t"/>
              <a:pathLst>
                <a:path extrusionOk="0" h="56" w="187">
                  <a:moveTo>
                    <a:pt x="0" y="0"/>
                  </a:moveTo>
                  <a:lnTo>
                    <a:pt x="0" y="0"/>
                  </a:lnTo>
                  <a:cubicBezTo>
                    <a:pt x="10" y="19"/>
                    <a:pt x="28" y="19"/>
                    <a:pt x="47" y="37"/>
                  </a:cubicBezTo>
                  <a:cubicBezTo>
                    <a:pt x="56" y="37"/>
                    <a:pt x="75" y="47"/>
                    <a:pt x="93" y="47"/>
                  </a:cubicBezTo>
                  <a:cubicBezTo>
                    <a:pt x="103" y="56"/>
                    <a:pt x="121" y="56"/>
                    <a:pt x="140" y="56"/>
                  </a:cubicBezTo>
                  <a:lnTo>
                    <a:pt x="186" y="56"/>
                  </a:lnTo>
                  <a:cubicBezTo>
                    <a:pt x="149" y="47"/>
                    <a:pt x="112" y="37"/>
                    <a:pt x="93" y="19"/>
                  </a:cubicBezTo>
                  <a:cubicBezTo>
                    <a:pt x="65" y="9"/>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1"/>
            <p:cNvSpPr/>
            <p:nvPr/>
          </p:nvSpPr>
          <p:spPr>
            <a:xfrm>
              <a:off x="3728000" y="2507450"/>
              <a:ext cx="3050" cy="500"/>
            </a:xfrm>
            <a:custGeom>
              <a:rect b="b" l="l" r="r" t="t"/>
              <a:pathLst>
                <a:path extrusionOk="0" h="20" w="122">
                  <a:moveTo>
                    <a:pt x="0" y="1"/>
                  </a:moveTo>
                  <a:cubicBezTo>
                    <a:pt x="28" y="10"/>
                    <a:pt x="37" y="19"/>
                    <a:pt x="56" y="19"/>
                  </a:cubicBezTo>
                  <a:lnTo>
                    <a:pt x="93" y="19"/>
                  </a:lnTo>
                  <a:cubicBezTo>
                    <a:pt x="93" y="19"/>
                    <a:pt x="103" y="19"/>
                    <a:pt x="121" y="10"/>
                  </a:cubicBezTo>
                  <a:cubicBezTo>
                    <a:pt x="93" y="1"/>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1"/>
            <p:cNvSpPr/>
            <p:nvPr/>
          </p:nvSpPr>
          <p:spPr>
            <a:xfrm>
              <a:off x="3714300" y="2518825"/>
              <a:ext cx="6525" cy="1825"/>
            </a:xfrm>
            <a:custGeom>
              <a:rect b="b" l="l" r="r" t="t"/>
              <a:pathLst>
                <a:path extrusionOk="0" h="73" w="261">
                  <a:moveTo>
                    <a:pt x="0" y="1"/>
                  </a:moveTo>
                  <a:cubicBezTo>
                    <a:pt x="0" y="10"/>
                    <a:pt x="19" y="10"/>
                    <a:pt x="28" y="20"/>
                  </a:cubicBezTo>
                  <a:cubicBezTo>
                    <a:pt x="37" y="29"/>
                    <a:pt x="47" y="29"/>
                    <a:pt x="65" y="47"/>
                  </a:cubicBezTo>
                  <a:cubicBezTo>
                    <a:pt x="84" y="57"/>
                    <a:pt x="112" y="66"/>
                    <a:pt x="130" y="66"/>
                  </a:cubicBezTo>
                  <a:cubicBezTo>
                    <a:pt x="140" y="71"/>
                    <a:pt x="151" y="73"/>
                    <a:pt x="164" y="73"/>
                  </a:cubicBezTo>
                  <a:cubicBezTo>
                    <a:pt x="177" y="73"/>
                    <a:pt x="191" y="71"/>
                    <a:pt x="205" y="66"/>
                  </a:cubicBezTo>
                  <a:cubicBezTo>
                    <a:pt x="223" y="57"/>
                    <a:pt x="251" y="47"/>
                    <a:pt x="260" y="20"/>
                  </a:cubicBezTo>
                  <a:lnTo>
                    <a:pt x="260" y="20"/>
                  </a:lnTo>
                  <a:cubicBezTo>
                    <a:pt x="225" y="40"/>
                    <a:pt x="191" y="51"/>
                    <a:pt x="160" y="51"/>
                  </a:cubicBezTo>
                  <a:cubicBezTo>
                    <a:pt x="149" y="51"/>
                    <a:pt x="140" y="50"/>
                    <a:pt x="130" y="47"/>
                  </a:cubicBezTo>
                  <a:cubicBezTo>
                    <a:pt x="121" y="29"/>
                    <a:pt x="93" y="29"/>
                    <a:pt x="74" y="20"/>
                  </a:cubicBezTo>
                  <a:cubicBezTo>
                    <a:pt x="65" y="20"/>
                    <a:pt x="47" y="10"/>
                    <a:pt x="37" y="10"/>
                  </a:cubicBezTo>
                  <a:cubicBezTo>
                    <a:pt x="28"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1"/>
            <p:cNvSpPr/>
            <p:nvPr/>
          </p:nvSpPr>
          <p:spPr>
            <a:xfrm>
              <a:off x="3711725" y="2515575"/>
              <a:ext cx="4925" cy="3525"/>
            </a:xfrm>
            <a:custGeom>
              <a:rect b="b" l="l" r="r" t="t"/>
              <a:pathLst>
                <a:path extrusionOk="0" h="141" w="197">
                  <a:moveTo>
                    <a:pt x="1" y="1"/>
                  </a:moveTo>
                  <a:cubicBezTo>
                    <a:pt x="1" y="19"/>
                    <a:pt x="20" y="47"/>
                    <a:pt x="38" y="57"/>
                  </a:cubicBezTo>
                  <a:cubicBezTo>
                    <a:pt x="47" y="66"/>
                    <a:pt x="57" y="85"/>
                    <a:pt x="85" y="94"/>
                  </a:cubicBezTo>
                  <a:cubicBezTo>
                    <a:pt x="112" y="112"/>
                    <a:pt x="150" y="131"/>
                    <a:pt x="196" y="140"/>
                  </a:cubicBezTo>
                  <a:cubicBezTo>
                    <a:pt x="187" y="112"/>
                    <a:pt x="168" y="103"/>
                    <a:pt x="177" y="103"/>
                  </a:cubicBezTo>
                  <a:cubicBezTo>
                    <a:pt x="150" y="94"/>
                    <a:pt x="140" y="85"/>
                    <a:pt x="112" y="66"/>
                  </a:cubicBezTo>
                  <a:lnTo>
                    <a:pt x="57" y="38"/>
                  </a:ln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1"/>
            <p:cNvSpPr/>
            <p:nvPr/>
          </p:nvSpPr>
          <p:spPr>
            <a:xfrm>
              <a:off x="3708250" y="2513725"/>
              <a:ext cx="3750" cy="4450"/>
            </a:xfrm>
            <a:custGeom>
              <a:rect b="b" l="l" r="r" t="t"/>
              <a:pathLst>
                <a:path extrusionOk="0" h="178" w="150">
                  <a:moveTo>
                    <a:pt x="1" y="1"/>
                  </a:moveTo>
                  <a:cubicBezTo>
                    <a:pt x="1" y="28"/>
                    <a:pt x="10" y="47"/>
                    <a:pt x="19" y="66"/>
                  </a:cubicBezTo>
                  <a:cubicBezTo>
                    <a:pt x="38" y="75"/>
                    <a:pt x="47" y="93"/>
                    <a:pt x="56" y="112"/>
                  </a:cubicBezTo>
                  <a:cubicBezTo>
                    <a:pt x="75" y="121"/>
                    <a:pt x="94" y="131"/>
                    <a:pt x="103" y="140"/>
                  </a:cubicBezTo>
                  <a:cubicBezTo>
                    <a:pt x="121" y="159"/>
                    <a:pt x="131" y="168"/>
                    <a:pt x="149" y="177"/>
                  </a:cubicBezTo>
                  <a:cubicBezTo>
                    <a:pt x="131" y="140"/>
                    <a:pt x="103" y="121"/>
                    <a:pt x="84" y="84"/>
                  </a:cubicBezTo>
                  <a:cubicBezTo>
                    <a:pt x="56"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1"/>
            <p:cNvSpPr/>
            <p:nvPr/>
          </p:nvSpPr>
          <p:spPr>
            <a:xfrm>
              <a:off x="3714050" y="2516050"/>
              <a:ext cx="3525" cy="1875"/>
            </a:xfrm>
            <a:custGeom>
              <a:rect b="b" l="l" r="r" t="t"/>
              <a:pathLst>
                <a:path extrusionOk="0" h="75" w="141">
                  <a:moveTo>
                    <a:pt x="1" y="0"/>
                  </a:moveTo>
                  <a:lnTo>
                    <a:pt x="1" y="0"/>
                  </a:lnTo>
                  <a:cubicBezTo>
                    <a:pt x="10" y="28"/>
                    <a:pt x="38" y="47"/>
                    <a:pt x="57" y="66"/>
                  </a:cubicBezTo>
                  <a:cubicBezTo>
                    <a:pt x="75" y="66"/>
                    <a:pt x="84" y="75"/>
                    <a:pt x="94" y="75"/>
                  </a:cubicBezTo>
                  <a:lnTo>
                    <a:pt x="140" y="75"/>
                  </a:lnTo>
                  <a:cubicBezTo>
                    <a:pt x="122" y="47"/>
                    <a:pt x="94" y="38"/>
                    <a:pt x="75"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1"/>
            <p:cNvSpPr/>
            <p:nvPr/>
          </p:nvSpPr>
          <p:spPr>
            <a:xfrm>
              <a:off x="3696875" y="2492125"/>
              <a:ext cx="1650" cy="5825"/>
            </a:xfrm>
            <a:custGeom>
              <a:rect b="b" l="l" r="r" t="t"/>
              <a:pathLst>
                <a:path extrusionOk="0" h="233" w="66">
                  <a:moveTo>
                    <a:pt x="19" y="1"/>
                  </a:moveTo>
                  <a:cubicBezTo>
                    <a:pt x="0" y="19"/>
                    <a:pt x="0" y="28"/>
                    <a:pt x="19" y="56"/>
                  </a:cubicBezTo>
                  <a:lnTo>
                    <a:pt x="19" y="112"/>
                  </a:lnTo>
                  <a:cubicBezTo>
                    <a:pt x="19" y="158"/>
                    <a:pt x="38" y="196"/>
                    <a:pt x="65" y="233"/>
                  </a:cubicBezTo>
                  <a:cubicBezTo>
                    <a:pt x="47" y="196"/>
                    <a:pt x="47" y="149"/>
                    <a:pt x="38" y="112"/>
                  </a:cubicBezTo>
                  <a:cubicBezTo>
                    <a:pt x="38" y="75"/>
                    <a:pt x="2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1"/>
            <p:cNvSpPr/>
            <p:nvPr/>
          </p:nvSpPr>
          <p:spPr>
            <a:xfrm>
              <a:off x="3698725" y="2493750"/>
              <a:ext cx="1650" cy="4450"/>
            </a:xfrm>
            <a:custGeom>
              <a:rect b="b" l="l" r="r" t="t"/>
              <a:pathLst>
                <a:path extrusionOk="0" h="178" w="66">
                  <a:moveTo>
                    <a:pt x="10" y="1"/>
                  </a:moveTo>
                  <a:cubicBezTo>
                    <a:pt x="1" y="28"/>
                    <a:pt x="1" y="38"/>
                    <a:pt x="10" y="47"/>
                  </a:cubicBezTo>
                  <a:cubicBezTo>
                    <a:pt x="10" y="56"/>
                    <a:pt x="19" y="84"/>
                    <a:pt x="19" y="93"/>
                  </a:cubicBezTo>
                  <a:cubicBezTo>
                    <a:pt x="19" y="131"/>
                    <a:pt x="47" y="149"/>
                    <a:pt x="66" y="177"/>
                  </a:cubicBezTo>
                  <a:cubicBezTo>
                    <a:pt x="66" y="159"/>
                    <a:pt x="56" y="140"/>
                    <a:pt x="56" y="131"/>
                  </a:cubicBezTo>
                  <a:cubicBezTo>
                    <a:pt x="56" y="103"/>
                    <a:pt x="47" y="93"/>
                    <a:pt x="47" y="84"/>
                  </a:cubicBezTo>
                  <a:cubicBezTo>
                    <a:pt x="38" y="56"/>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1"/>
            <p:cNvSpPr/>
            <p:nvPr/>
          </p:nvSpPr>
          <p:spPr>
            <a:xfrm>
              <a:off x="3700600" y="2495150"/>
              <a:ext cx="3725" cy="3275"/>
            </a:xfrm>
            <a:custGeom>
              <a:rect b="b" l="l" r="r" t="t"/>
              <a:pathLst>
                <a:path extrusionOk="0" h="131" w="149">
                  <a:moveTo>
                    <a:pt x="0" y="0"/>
                  </a:moveTo>
                  <a:lnTo>
                    <a:pt x="0" y="0"/>
                  </a:lnTo>
                  <a:cubicBezTo>
                    <a:pt x="28" y="37"/>
                    <a:pt x="37" y="65"/>
                    <a:pt x="65" y="84"/>
                  </a:cubicBezTo>
                  <a:cubicBezTo>
                    <a:pt x="74" y="84"/>
                    <a:pt x="84" y="93"/>
                    <a:pt x="93" y="112"/>
                  </a:cubicBezTo>
                  <a:cubicBezTo>
                    <a:pt x="111" y="121"/>
                    <a:pt x="130" y="130"/>
                    <a:pt x="149" y="130"/>
                  </a:cubicBezTo>
                  <a:cubicBezTo>
                    <a:pt x="130" y="103"/>
                    <a:pt x="111" y="84"/>
                    <a:pt x="84" y="65"/>
                  </a:cubicBezTo>
                  <a:cubicBezTo>
                    <a:pt x="65" y="3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1"/>
            <p:cNvSpPr/>
            <p:nvPr/>
          </p:nvSpPr>
          <p:spPr>
            <a:xfrm>
              <a:off x="3701275" y="2497925"/>
              <a:ext cx="2350" cy="3050"/>
            </a:xfrm>
            <a:custGeom>
              <a:rect b="b" l="l" r="r" t="t"/>
              <a:pathLst>
                <a:path extrusionOk="0" h="122" w="94">
                  <a:moveTo>
                    <a:pt x="1" y="1"/>
                  </a:moveTo>
                  <a:cubicBezTo>
                    <a:pt x="1" y="19"/>
                    <a:pt x="10" y="57"/>
                    <a:pt x="38" y="66"/>
                  </a:cubicBezTo>
                  <a:cubicBezTo>
                    <a:pt x="57" y="94"/>
                    <a:pt x="66" y="112"/>
                    <a:pt x="94" y="122"/>
                  </a:cubicBezTo>
                  <a:lnTo>
                    <a:pt x="57" y="57"/>
                  </a:lnTo>
                  <a:cubicBezTo>
                    <a:pt x="38"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1"/>
            <p:cNvSpPr/>
            <p:nvPr/>
          </p:nvSpPr>
          <p:spPr>
            <a:xfrm>
              <a:off x="3699200" y="2499800"/>
              <a:ext cx="3050" cy="4425"/>
            </a:xfrm>
            <a:custGeom>
              <a:rect b="b" l="l" r="r" t="t"/>
              <a:pathLst>
                <a:path extrusionOk="0" h="177" w="122">
                  <a:moveTo>
                    <a:pt x="0" y="0"/>
                  </a:moveTo>
                  <a:cubicBezTo>
                    <a:pt x="19" y="37"/>
                    <a:pt x="28" y="65"/>
                    <a:pt x="47" y="93"/>
                  </a:cubicBezTo>
                  <a:cubicBezTo>
                    <a:pt x="75" y="121"/>
                    <a:pt x="93" y="158"/>
                    <a:pt x="121" y="177"/>
                  </a:cubicBezTo>
                  <a:cubicBezTo>
                    <a:pt x="102" y="139"/>
                    <a:pt x="93" y="121"/>
                    <a:pt x="75" y="84"/>
                  </a:cubicBezTo>
                  <a:cubicBezTo>
                    <a:pt x="47" y="65"/>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1"/>
            <p:cNvSpPr/>
            <p:nvPr/>
          </p:nvSpPr>
          <p:spPr>
            <a:xfrm>
              <a:off x="3728225" y="2485625"/>
              <a:ext cx="5825" cy="3275"/>
            </a:xfrm>
            <a:custGeom>
              <a:rect b="b" l="l" r="r" t="t"/>
              <a:pathLst>
                <a:path extrusionOk="0" h="131" w="233">
                  <a:moveTo>
                    <a:pt x="1" y="0"/>
                  </a:moveTo>
                  <a:cubicBezTo>
                    <a:pt x="28" y="0"/>
                    <a:pt x="38" y="10"/>
                    <a:pt x="56" y="19"/>
                  </a:cubicBezTo>
                  <a:cubicBezTo>
                    <a:pt x="84" y="38"/>
                    <a:pt x="94" y="47"/>
                    <a:pt x="121" y="56"/>
                  </a:cubicBezTo>
                  <a:cubicBezTo>
                    <a:pt x="168" y="84"/>
                    <a:pt x="205" y="103"/>
                    <a:pt x="233" y="130"/>
                  </a:cubicBezTo>
                  <a:cubicBezTo>
                    <a:pt x="224" y="121"/>
                    <a:pt x="214" y="93"/>
                    <a:pt x="186" y="84"/>
                  </a:cubicBezTo>
                  <a:cubicBezTo>
                    <a:pt x="168" y="56"/>
                    <a:pt x="149" y="47"/>
                    <a:pt x="131" y="38"/>
                  </a:cubicBezTo>
                  <a:cubicBezTo>
                    <a:pt x="94" y="1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1"/>
            <p:cNvSpPr/>
            <p:nvPr/>
          </p:nvSpPr>
          <p:spPr>
            <a:xfrm>
              <a:off x="3726150" y="2485775"/>
              <a:ext cx="5350" cy="2425"/>
            </a:xfrm>
            <a:custGeom>
              <a:rect b="b" l="l" r="r" t="t"/>
              <a:pathLst>
                <a:path extrusionOk="0" h="97" w="214">
                  <a:moveTo>
                    <a:pt x="32" y="0"/>
                  </a:moveTo>
                  <a:cubicBezTo>
                    <a:pt x="21" y="0"/>
                    <a:pt x="10" y="1"/>
                    <a:pt x="0" y="4"/>
                  </a:cubicBezTo>
                  <a:lnTo>
                    <a:pt x="65" y="32"/>
                  </a:lnTo>
                  <a:cubicBezTo>
                    <a:pt x="74" y="41"/>
                    <a:pt x="102" y="41"/>
                    <a:pt x="111" y="50"/>
                  </a:cubicBezTo>
                  <a:cubicBezTo>
                    <a:pt x="149" y="78"/>
                    <a:pt x="177" y="87"/>
                    <a:pt x="214" y="97"/>
                  </a:cubicBezTo>
                  <a:cubicBezTo>
                    <a:pt x="204" y="87"/>
                    <a:pt x="177" y="78"/>
                    <a:pt x="167" y="41"/>
                  </a:cubicBezTo>
                  <a:cubicBezTo>
                    <a:pt x="158" y="32"/>
                    <a:pt x="139" y="32"/>
                    <a:pt x="121" y="22"/>
                  </a:cubicBezTo>
                  <a:cubicBezTo>
                    <a:pt x="94" y="9"/>
                    <a:pt x="61" y="0"/>
                    <a:pt x="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1"/>
            <p:cNvSpPr/>
            <p:nvPr/>
          </p:nvSpPr>
          <p:spPr>
            <a:xfrm>
              <a:off x="3722200" y="2487125"/>
              <a:ext cx="5825" cy="1550"/>
            </a:xfrm>
            <a:custGeom>
              <a:rect b="b" l="l" r="r" t="t"/>
              <a:pathLst>
                <a:path extrusionOk="0" h="62" w="233">
                  <a:moveTo>
                    <a:pt x="35" y="1"/>
                  </a:moveTo>
                  <a:cubicBezTo>
                    <a:pt x="26" y="1"/>
                    <a:pt x="14" y="5"/>
                    <a:pt x="0" y="15"/>
                  </a:cubicBezTo>
                  <a:lnTo>
                    <a:pt x="56" y="24"/>
                  </a:lnTo>
                  <a:cubicBezTo>
                    <a:pt x="84" y="24"/>
                    <a:pt x="93" y="33"/>
                    <a:pt x="121" y="33"/>
                  </a:cubicBezTo>
                  <a:cubicBezTo>
                    <a:pt x="149" y="43"/>
                    <a:pt x="186" y="61"/>
                    <a:pt x="232" y="61"/>
                  </a:cubicBezTo>
                  <a:cubicBezTo>
                    <a:pt x="204" y="33"/>
                    <a:pt x="170" y="21"/>
                    <a:pt x="143" y="21"/>
                  </a:cubicBezTo>
                  <a:cubicBezTo>
                    <a:pt x="135" y="21"/>
                    <a:pt x="127" y="22"/>
                    <a:pt x="121" y="24"/>
                  </a:cubicBezTo>
                  <a:cubicBezTo>
                    <a:pt x="102" y="15"/>
                    <a:pt x="84" y="15"/>
                    <a:pt x="56" y="15"/>
                  </a:cubicBezTo>
                  <a:cubicBezTo>
                    <a:pt x="51" y="5"/>
                    <a:pt x="44"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1"/>
            <p:cNvSpPr/>
            <p:nvPr/>
          </p:nvSpPr>
          <p:spPr>
            <a:xfrm>
              <a:off x="3717775" y="2484600"/>
              <a:ext cx="6075" cy="750"/>
            </a:xfrm>
            <a:custGeom>
              <a:rect b="b" l="l" r="r" t="t"/>
              <a:pathLst>
                <a:path extrusionOk="0" h="30" w="243">
                  <a:moveTo>
                    <a:pt x="158" y="1"/>
                  </a:moveTo>
                  <a:cubicBezTo>
                    <a:pt x="146" y="1"/>
                    <a:pt x="134" y="2"/>
                    <a:pt x="121" y="4"/>
                  </a:cubicBezTo>
                  <a:lnTo>
                    <a:pt x="66" y="4"/>
                  </a:lnTo>
                  <a:cubicBezTo>
                    <a:pt x="47" y="4"/>
                    <a:pt x="28" y="4"/>
                    <a:pt x="1" y="23"/>
                  </a:cubicBezTo>
                  <a:lnTo>
                    <a:pt x="121" y="23"/>
                  </a:lnTo>
                  <a:cubicBezTo>
                    <a:pt x="145" y="27"/>
                    <a:pt x="163" y="30"/>
                    <a:pt x="182" y="30"/>
                  </a:cubicBezTo>
                  <a:cubicBezTo>
                    <a:pt x="200" y="30"/>
                    <a:pt x="219" y="27"/>
                    <a:pt x="242" y="23"/>
                  </a:cubicBezTo>
                  <a:cubicBezTo>
                    <a:pt x="222" y="9"/>
                    <a:pt x="191"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1"/>
            <p:cNvSpPr/>
            <p:nvPr/>
          </p:nvSpPr>
          <p:spPr>
            <a:xfrm>
              <a:off x="3712900" y="2485400"/>
              <a:ext cx="6050" cy="1175"/>
            </a:xfrm>
            <a:custGeom>
              <a:rect b="b" l="l" r="r" t="t"/>
              <a:pathLst>
                <a:path extrusionOk="0" h="47" w="242">
                  <a:moveTo>
                    <a:pt x="75" y="0"/>
                  </a:moveTo>
                  <a:cubicBezTo>
                    <a:pt x="47" y="0"/>
                    <a:pt x="28" y="0"/>
                    <a:pt x="0" y="9"/>
                  </a:cubicBezTo>
                  <a:cubicBezTo>
                    <a:pt x="10" y="9"/>
                    <a:pt x="38" y="19"/>
                    <a:pt x="56" y="19"/>
                  </a:cubicBezTo>
                  <a:lnTo>
                    <a:pt x="121" y="28"/>
                  </a:lnTo>
                  <a:cubicBezTo>
                    <a:pt x="168" y="28"/>
                    <a:pt x="196" y="47"/>
                    <a:pt x="242" y="47"/>
                  </a:cubicBezTo>
                  <a:cubicBezTo>
                    <a:pt x="205" y="19"/>
                    <a:pt x="177" y="9"/>
                    <a:pt x="140" y="9"/>
                  </a:cubicBezTo>
                  <a:cubicBezTo>
                    <a:pt x="121" y="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1"/>
            <p:cNvSpPr/>
            <p:nvPr/>
          </p:nvSpPr>
          <p:spPr>
            <a:xfrm>
              <a:off x="3721725" y="2499800"/>
              <a:ext cx="2575" cy="1175"/>
            </a:xfrm>
            <a:custGeom>
              <a:rect b="b" l="l" r="r" t="t"/>
              <a:pathLst>
                <a:path extrusionOk="0" h="47" w="103">
                  <a:moveTo>
                    <a:pt x="0" y="0"/>
                  </a:moveTo>
                  <a:cubicBezTo>
                    <a:pt x="10" y="19"/>
                    <a:pt x="28" y="28"/>
                    <a:pt x="47" y="37"/>
                  </a:cubicBezTo>
                  <a:cubicBezTo>
                    <a:pt x="66" y="47"/>
                    <a:pt x="75" y="47"/>
                    <a:pt x="103" y="47"/>
                  </a:cubicBezTo>
                  <a:cubicBezTo>
                    <a:pt x="84" y="28"/>
                    <a:pt x="75" y="19"/>
                    <a:pt x="56" y="1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1"/>
            <p:cNvSpPr/>
            <p:nvPr/>
          </p:nvSpPr>
          <p:spPr>
            <a:xfrm>
              <a:off x="3723350" y="2501650"/>
              <a:ext cx="2575" cy="1175"/>
            </a:xfrm>
            <a:custGeom>
              <a:rect b="b" l="l" r="r" t="t"/>
              <a:pathLst>
                <a:path extrusionOk="0" h="47" w="103">
                  <a:moveTo>
                    <a:pt x="1" y="0"/>
                  </a:moveTo>
                  <a:cubicBezTo>
                    <a:pt x="10" y="19"/>
                    <a:pt x="19" y="19"/>
                    <a:pt x="47" y="38"/>
                  </a:cubicBezTo>
                  <a:cubicBezTo>
                    <a:pt x="75" y="47"/>
                    <a:pt x="84" y="47"/>
                    <a:pt x="103" y="47"/>
                  </a:cubicBezTo>
                  <a:cubicBezTo>
                    <a:pt x="93" y="19"/>
                    <a:pt x="75" y="19"/>
                    <a:pt x="56" y="10"/>
                  </a:cubicBezTo>
                  <a:cubicBezTo>
                    <a:pt x="38" y="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1"/>
            <p:cNvSpPr/>
            <p:nvPr/>
          </p:nvSpPr>
          <p:spPr>
            <a:xfrm>
              <a:off x="3706150" y="2485525"/>
              <a:ext cx="4225" cy="825"/>
            </a:xfrm>
            <a:custGeom>
              <a:rect b="b" l="l" r="r" t="t"/>
              <a:pathLst>
                <a:path extrusionOk="0" h="33" w="169">
                  <a:moveTo>
                    <a:pt x="112" y="1"/>
                  </a:moveTo>
                  <a:cubicBezTo>
                    <a:pt x="106" y="1"/>
                    <a:pt x="99" y="2"/>
                    <a:pt x="94" y="4"/>
                  </a:cubicBezTo>
                  <a:lnTo>
                    <a:pt x="47" y="4"/>
                  </a:lnTo>
                  <a:cubicBezTo>
                    <a:pt x="29" y="4"/>
                    <a:pt x="10" y="4"/>
                    <a:pt x="1" y="14"/>
                  </a:cubicBezTo>
                  <a:cubicBezTo>
                    <a:pt x="29" y="32"/>
                    <a:pt x="66" y="32"/>
                    <a:pt x="85" y="32"/>
                  </a:cubicBezTo>
                  <a:cubicBezTo>
                    <a:pt x="112" y="32"/>
                    <a:pt x="140" y="32"/>
                    <a:pt x="168" y="14"/>
                  </a:cubicBezTo>
                  <a:cubicBezTo>
                    <a:pt x="149" y="7"/>
                    <a:pt x="12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1"/>
            <p:cNvSpPr/>
            <p:nvPr/>
          </p:nvSpPr>
          <p:spPr>
            <a:xfrm>
              <a:off x="3490625" y="2438225"/>
              <a:ext cx="40200" cy="42150"/>
            </a:xfrm>
            <a:custGeom>
              <a:rect b="b" l="l" r="r" t="t"/>
              <a:pathLst>
                <a:path extrusionOk="0" h="1686" w="1608">
                  <a:moveTo>
                    <a:pt x="815" y="0"/>
                  </a:moveTo>
                  <a:cubicBezTo>
                    <a:pt x="810" y="0"/>
                    <a:pt x="804" y="1"/>
                    <a:pt x="799" y="1"/>
                  </a:cubicBezTo>
                  <a:cubicBezTo>
                    <a:pt x="706" y="20"/>
                    <a:pt x="632" y="122"/>
                    <a:pt x="613" y="215"/>
                  </a:cubicBezTo>
                  <a:cubicBezTo>
                    <a:pt x="585" y="317"/>
                    <a:pt x="585" y="419"/>
                    <a:pt x="558" y="512"/>
                  </a:cubicBezTo>
                  <a:cubicBezTo>
                    <a:pt x="520" y="419"/>
                    <a:pt x="483" y="326"/>
                    <a:pt x="418" y="261"/>
                  </a:cubicBezTo>
                  <a:cubicBezTo>
                    <a:pt x="363" y="206"/>
                    <a:pt x="292" y="176"/>
                    <a:pt x="221" y="176"/>
                  </a:cubicBezTo>
                  <a:cubicBezTo>
                    <a:pt x="197" y="176"/>
                    <a:pt x="172" y="180"/>
                    <a:pt x="149" y="187"/>
                  </a:cubicBezTo>
                  <a:cubicBezTo>
                    <a:pt x="9" y="252"/>
                    <a:pt x="0" y="447"/>
                    <a:pt x="28" y="596"/>
                  </a:cubicBezTo>
                  <a:cubicBezTo>
                    <a:pt x="112" y="967"/>
                    <a:pt x="288" y="1330"/>
                    <a:pt x="530" y="1627"/>
                  </a:cubicBezTo>
                  <a:cubicBezTo>
                    <a:pt x="562" y="1671"/>
                    <a:pt x="607" y="1686"/>
                    <a:pt x="652" y="1686"/>
                  </a:cubicBezTo>
                  <a:cubicBezTo>
                    <a:pt x="721" y="1686"/>
                    <a:pt x="793" y="1650"/>
                    <a:pt x="827" y="1627"/>
                  </a:cubicBezTo>
                  <a:cubicBezTo>
                    <a:pt x="1143" y="1423"/>
                    <a:pt x="1412" y="1135"/>
                    <a:pt x="1542" y="781"/>
                  </a:cubicBezTo>
                  <a:cubicBezTo>
                    <a:pt x="1589" y="679"/>
                    <a:pt x="1607" y="559"/>
                    <a:pt x="1589" y="447"/>
                  </a:cubicBezTo>
                  <a:cubicBezTo>
                    <a:pt x="1552" y="326"/>
                    <a:pt x="1459" y="224"/>
                    <a:pt x="1347" y="224"/>
                  </a:cubicBezTo>
                  <a:cubicBezTo>
                    <a:pt x="1226" y="224"/>
                    <a:pt x="1124" y="345"/>
                    <a:pt x="1050" y="447"/>
                  </a:cubicBezTo>
                  <a:cubicBezTo>
                    <a:pt x="1050" y="345"/>
                    <a:pt x="1050" y="252"/>
                    <a:pt x="1022" y="159"/>
                  </a:cubicBezTo>
                  <a:cubicBezTo>
                    <a:pt x="987" y="71"/>
                    <a:pt x="902" y="0"/>
                    <a:pt x="8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1"/>
            <p:cNvSpPr/>
            <p:nvPr/>
          </p:nvSpPr>
          <p:spPr>
            <a:xfrm>
              <a:off x="3491075" y="2437225"/>
              <a:ext cx="40450" cy="44000"/>
            </a:xfrm>
            <a:custGeom>
              <a:rect b="b" l="l" r="r" t="t"/>
              <a:pathLst>
                <a:path extrusionOk="0" h="1760" w="1618">
                  <a:moveTo>
                    <a:pt x="222" y="1182"/>
                  </a:moveTo>
                  <a:cubicBezTo>
                    <a:pt x="226" y="1189"/>
                    <a:pt x="229" y="1196"/>
                    <a:pt x="233" y="1202"/>
                  </a:cubicBezTo>
                  <a:cubicBezTo>
                    <a:pt x="229" y="1196"/>
                    <a:pt x="226" y="1189"/>
                    <a:pt x="222" y="1182"/>
                  </a:cubicBezTo>
                  <a:close/>
                  <a:moveTo>
                    <a:pt x="807" y="1"/>
                  </a:moveTo>
                  <a:cubicBezTo>
                    <a:pt x="793" y="1"/>
                    <a:pt x="778" y="2"/>
                    <a:pt x="762" y="4"/>
                  </a:cubicBezTo>
                  <a:cubicBezTo>
                    <a:pt x="707" y="22"/>
                    <a:pt x="660" y="50"/>
                    <a:pt x="642" y="97"/>
                  </a:cubicBezTo>
                  <a:cubicBezTo>
                    <a:pt x="605" y="143"/>
                    <a:pt x="595" y="199"/>
                    <a:pt x="577" y="236"/>
                  </a:cubicBezTo>
                  <a:cubicBezTo>
                    <a:pt x="567" y="320"/>
                    <a:pt x="558" y="394"/>
                    <a:pt x="549" y="459"/>
                  </a:cubicBezTo>
                  <a:cubicBezTo>
                    <a:pt x="521" y="394"/>
                    <a:pt x="484" y="329"/>
                    <a:pt x="437" y="273"/>
                  </a:cubicBezTo>
                  <a:cubicBezTo>
                    <a:pt x="409" y="236"/>
                    <a:pt x="372" y="208"/>
                    <a:pt x="326" y="190"/>
                  </a:cubicBezTo>
                  <a:cubicBezTo>
                    <a:pt x="299" y="179"/>
                    <a:pt x="271" y="174"/>
                    <a:pt x="242" y="174"/>
                  </a:cubicBezTo>
                  <a:cubicBezTo>
                    <a:pt x="222" y="174"/>
                    <a:pt x="200" y="177"/>
                    <a:pt x="177" y="180"/>
                  </a:cubicBezTo>
                  <a:cubicBezTo>
                    <a:pt x="131" y="190"/>
                    <a:pt x="84" y="227"/>
                    <a:pt x="56" y="264"/>
                  </a:cubicBezTo>
                  <a:cubicBezTo>
                    <a:pt x="38" y="310"/>
                    <a:pt x="10" y="357"/>
                    <a:pt x="10" y="403"/>
                  </a:cubicBezTo>
                  <a:cubicBezTo>
                    <a:pt x="1" y="496"/>
                    <a:pt x="10" y="589"/>
                    <a:pt x="38" y="682"/>
                  </a:cubicBezTo>
                  <a:cubicBezTo>
                    <a:pt x="82" y="852"/>
                    <a:pt x="136" y="1013"/>
                    <a:pt x="222" y="1182"/>
                  </a:cubicBezTo>
                  <a:lnTo>
                    <a:pt x="222" y="1182"/>
                  </a:lnTo>
                  <a:cubicBezTo>
                    <a:pt x="145" y="1029"/>
                    <a:pt x="92" y="860"/>
                    <a:pt x="56" y="682"/>
                  </a:cubicBezTo>
                  <a:cubicBezTo>
                    <a:pt x="38" y="589"/>
                    <a:pt x="19" y="496"/>
                    <a:pt x="38" y="413"/>
                  </a:cubicBezTo>
                  <a:cubicBezTo>
                    <a:pt x="47" y="366"/>
                    <a:pt x="56" y="329"/>
                    <a:pt x="84" y="301"/>
                  </a:cubicBezTo>
                  <a:cubicBezTo>
                    <a:pt x="103" y="264"/>
                    <a:pt x="140" y="236"/>
                    <a:pt x="186" y="227"/>
                  </a:cubicBezTo>
                  <a:cubicBezTo>
                    <a:pt x="200" y="224"/>
                    <a:pt x="213" y="223"/>
                    <a:pt x="225" y="223"/>
                  </a:cubicBezTo>
                  <a:cubicBezTo>
                    <a:pt x="255" y="223"/>
                    <a:pt x="284" y="230"/>
                    <a:pt x="317" y="236"/>
                  </a:cubicBezTo>
                  <a:cubicBezTo>
                    <a:pt x="344" y="255"/>
                    <a:pt x="382" y="283"/>
                    <a:pt x="419" y="320"/>
                  </a:cubicBezTo>
                  <a:cubicBezTo>
                    <a:pt x="474" y="394"/>
                    <a:pt x="512" y="468"/>
                    <a:pt x="540" y="561"/>
                  </a:cubicBezTo>
                  <a:lnTo>
                    <a:pt x="558" y="626"/>
                  </a:lnTo>
                  <a:lnTo>
                    <a:pt x="586" y="561"/>
                  </a:lnTo>
                  <a:cubicBezTo>
                    <a:pt x="632" y="468"/>
                    <a:pt x="632" y="366"/>
                    <a:pt x="651" y="273"/>
                  </a:cubicBezTo>
                  <a:cubicBezTo>
                    <a:pt x="660" y="227"/>
                    <a:pt x="688" y="180"/>
                    <a:pt x="707" y="143"/>
                  </a:cubicBezTo>
                  <a:cubicBezTo>
                    <a:pt x="735" y="115"/>
                    <a:pt x="772" y="78"/>
                    <a:pt x="818" y="78"/>
                  </a:cubicBezTo>
                  <a:cubicBezTo>
                    <a:pt x="826" y="76"/>
                    <a:pt x="835" y="75"/>
                    <a:pt x="844" y="75"/>
                  </a:cubicBezTo>
                  <a:cubicBezTo>
                    <a:pt x="870" y="75"/>
                    <a:pt x="903" y="83"/>
                    <a:pt x="930" y="97"/>
                  </a:cubicBezTo>
                  <a:cubicBezTo>
                    <a:pt x="967" y="125"/>
                    <a:pt x="1004" y="162"/>
                    <a:pt x="1013" y="208"/>
                  </a:cubicBezTo>
                  <a:cubicBezTo>
                    <a:pt x="1051" y="283"/>
                    <a:pt x="1051" y="394"/>
                    <a:pt x="1051" y="487"/>
                  </a:cubicBezTo>
                  <a:lnTo>
                    <a:pt x="1051" y="580"/>
                  </a:lnTo>
                  <a:lnTo>
                    <a:pt x="1106" y="506"/>
                  </a:lnTo>
                  <a:cubicBezTo>
                    <a:pt x="1143" y="459"/>
                    <a:pt x="1162" y="422"/>
                    <a:pt x="1199" y="394"/>
                  </a:cubicBezTo>
                  <a:cubicBezTo>
                    <a:pt x="1236" y="357"/>
                    <a:pt x="1283" y="320"/>
                    <a:pt x="1311" y="310"/>
                  </a:cubicBezTo>
                  <a:cubicBezTo>
                    <a:pt x="1330" y="307"/>
                    <a:pt x="1349" y="304"/>
                    <a:pt x="1368" y="304"/>
                  </a:cubicBezTo>
                  <a:cubicBezTo>
                    <a:pt x="1396" y="304"/>
                    <a:pt x="1423" y="309"/>
                    <a:pt x="1450" y="320"/>
                  </a:cubicBezTo>
                  <a:cubicBezTo>
                    <a:pt x="1496" y="348"/>
                    <a:pt x="1534" y="376"/>
                    <a:pt x="1562" y="422"/>
                  </a:cubicBezTo>
                  <a:cubicBezTo>
                    <a:pt x="1580" y="468"/>
                    <a:pt x="1589" y="515"/>
                    <a:pt x="1608" y="561"/>
                  </a:cubicBezTo>
                  <a:cubicBezTo>
                    <a:pt x="1608" y="608"/>
                    <a:pt x="1608" y="673"/>
                    <a:pt x="1589" y="719"/>
                  </a:cubicBezTo>
                  <a:cubicBezTo>
                    <a:pt x="1580" y="766"/>
                    <a:pt x="1571" y="821"/>
                    <a:pt x="1543" y="868"/>
                  </a:cubicBezTo>
                  <a:lnTo>
                    <a:pt x="1478" y="1007"/>
                  </a:lnTo>
                  <a:cubicBezTo>
                    <a:pt x="1385" y="1193"/>
                    <a:pt x="1246" y="1351"/>
                    <a:pt x="1078" y="1509"/>
                  </a:cubicBezTo>
                  <a:cubicBezTo>
                    <a:pt x="1004" y="1574"/>
                    <a:pt x="920" y="1648"/>
                    <a:pt x="828" y="1704"/>
                  </a:cubicBezTo>
                  <a:cubicBezTo>
                    <a:pt x="920" y="1648"/>
                    <a:pt x="1004" y="1583"/>
                    <a:pt x="1078" y="1518"/>
                  </a:cubicBezTo>
                  <a:cubicBezTo>
                    <a:pt x="1246" y="1379"/>
                    <a:pt x="1385" y="1212"/>
                    <a:pt x="1487" y="1026"/>
                  </a:cubicBezTo>
                  <a:lnTo>
                    <a:pt x="1562" y="887"/>
                  </a:lnTo>
                  <a:cubicBezTo>
                    <a:pt x="1580" y="840"/>
                    <a:pt x="1589" y="784"/>
                    <a:pt x="1617" y="738"/>
                  </a:cubicBezTo>
                  <a:cubicBezTo>
                    <a:pt x="1608" y="645"/>
                    <a:pt x="1617" y="589"/>
                    <a:pt x="1608" y="533"/>
                  </a:cubicBezTo>
                  <a:cubicBezTo>
                    <a:pt x="1608" y="478"/>
                    <a:pt x="1589" y="413"/>
                    <a:pt x="1562" y="366"/>
                  </a:cubicBezTo>
                  <a:cubicBezTo>
                    <a:pt x="1534" y="320"/>
                    <a:pt x="1487" y="273"/>
                    <a:pt x="1441" y="255"/>
                  </a:cubicBezTo>
                  <a:cubicBezTo>
                    <a:pt x="1414" y="239"/>
                    <a:pt x="1380" y="229"/>
                    <a:pt x="1345" y="229"/>
                  </a:cubicBezTo>
                  <a:cubicBezTo>
                    <a:pt x="1319" y="229"/>
                    <a:pt x="1291" y="234"/>
                    <a:pt x="1264" y="245"/>
                  </a:cubicBezTo>
                  <a:cubicBezTo>
                    <a:pt x="1208" y="255"/>
                    <a:pt x="1162" y="292"/>
                    <a:pt x="1125" y="338"/>
                  </a:cubicBezTo>
                  <a:lnTo>
                    <a:pt x="1069" y="394"/>
                  </a:lnTo>
                  <a:lnTo>
                    <a:pt x="1069" y="320"/>
                  </a:lnTo>
                  <a:cubicBezTo>
                    <a:pt x="1069" y="273"/>
                    <a:pt x="1060" y="218"/>
                    <a:pt x="1032" y="171"/>
                  </a:cubicBezTo>
                  <a:cubicBezTo>
                    <a:pt x="1013" y="125"/>
                    <a:pt x="976" y="78"/>
                    <a:pt x="930" y="41"/>
                  </a:cubicBezTo>
                  <a:cubicBezTo>
                    <a:pt x="894" y="13"/>
                    <a:pt x="853" y="1"/>
                    <a:pt x="807" y="1"/>
                  </a:cubicBezTo>
                  <a:close/>
                  <a:moveTo>
                    <a:pt x="595" y="1751"/>
                  </a:moveTo>
                  <a:cubicBezTo>
                    <a:pt x="614" y="1760"/>
                    <a:pt x="642" y="1760"/>
                    <a:pt x="679" y="1760"/>
                  </a:cubicBezTo>
                  <a:cubicBezTo>
                    <a:pt x="651" y="1760"/>
                    <a:pt x="614" y="1760"/>
                    <a:pt x="595" y="1751"/>
                  </a:cubicBezTo>
                  <a:close/>
                  <a:moveTo>
                    <a:pt x="828" y="1704"/>
                  </a:moveTo>
                  <a:cubicBezTo>
                    <a:pt x="781" y="1723"/>
                    <a:pt x="735" y="1751"/>
                    <a:pt x="679" y="1760"/>
                  </a:cubicBezTo>
                  <a:cubicBezTo>
                    <a:pt x="735" y="1760"/>
                    <a:pt x="781" y="1741"/>
                    <a:pt x="828" y="1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1"/>
            <p:cNvSpPr/>
            <p:nvPr/>
          </p:nvSpPr>
          <p:spPr>
            <a:xfrm>
              <a:off x="3504775" y="2450775"/>
              <a:ext cx="1650" cy="29075"/>
            </a:xfrm>
            <a:custGeom>
              <a:rect b="b" l="l" r="r" t="t"/>
              <a:pathLst>
                <a:path extrusionOk="0" h="1163" w="66">
                  <a:moveTo>
                    <a:pt x="1" y="1"/>
                  </a:moveTo>
                  <a:lnTo>
                    <a:pt x="1" y="279"/>
                  </a:lnTo>
                  <a:lnTo>
                    <a:pt x="19" y="568"/>
                  </a:lnTo>
                  <a:lnTo>
                    <a:pt x="47" y="865"/>
                  </a:lnTo>
                  <a:cubicBezTo>
                    <a:pt x="57" y="921"/>
                    <a:pt x="57" y="967"/>
                    <a:pt x="57" y="1013"/>
                  </a:cubicBezTo>
                  <a:lnTo>
                    <a:pt x="57" y="1162"/>
                  </a:lnTo>
                  <a:cubicBezTo>
                    <a:pt x="66" y="1069"/>
                    <a:pt x="66" y="967"/>
                    <a:pt x="66" y="874"/>
                  </a:cubicBezTo>
                  <a:cubicBezTo>
                    <a:pt x="66" y="781"/>
                    <a:pt x="66" y="679"/>
                    <a:pt x="57" y="586"/>
                  </a:cubicBezTo>
                  <a:cubicBezTo>
                    <a:pt x="57" y="493"/>
                    <a:pt x="47" y="382"/>
                    <a:pt x="29" y="289"/>
                  </a:cubicBezTo>
                  <a:cubicBezTo>
                    <a:pt x="19" y="196"/>
                    <a:pt x="10"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1"/>
            <p:cNvSpPr/>
            <p:nvPr/>
          </p:nvSpPr>
          <p:spPr>
            <a:xfrm>
              <a:off x="3507350" y="2449400"/>
              <a:ext cx="10000" cy="31125"/>
            </a:xfrm>
            <a:custGeom>
              <a:rect b="b" l="l" r="r" t="t"/>
              <a:pathLst>
                <a:path extrusionOk="0" h="1245" w="400">
                  <a:moveTo>
                    <a:pt x="400" y="0"/>
                  </a:moveTo>
                  <a:cubicBezTo>
                    <a:pt x="353" y="102"/>
                    <a:pt x="316" y="204"/>
                    <a:pt x="279" y="297"/>
                  </a:cubicBezTo>
                  <a:lnTo>
                    <a:pt x="177" y="613"/>
                  </a:lnTo>
                  <a:cubicBezTo>
                    <a:pt x="149" y="715"/>
                    <a:pt x="111" y="827"/>
                    <a:pt x="84" y="929"/>
                  </a:cubicBezTo>
                  <a:cubicBezTo>
                    <a:pt x="46" y="1031"/>
                    <a:pt x="9" y="1134"/>
                    <a:pt x="0" y="1245"/>
                  </a:cubicBezTo>
                  <a:cubicBezTo>
                    <a:pt x="9" y="1199"/>
                    <a:pt x="37" y="1134"/>
                    <a:pt x="46" y="1087"/>
                  </a:cubicBezTo>
                  <a:cubicBezTo>
                    <a:pt x="56" y="1041"/>
                    <a:pt x="65" y="985"/>
                    <a:pt x="93" y="938"/>
                  </a:cubicBezTo>
                  <a:lnTo>
                    <a:pt x="195" y="623"/>
                  </a:lnTo>
                  <a:lnTo>
                    <a:pt x="307" y="316"/>
                  </a:lnTo>
                  <a:cubicBezTo>
                    <a:pt x="334" y="204"/>
                    <a:pt x="362" y="102"/>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1"/>
            <p:cNvSpPr/>
            <p:nvPr/>
          </p:nvSpPr>
          <p:spPr>
            <a:xfrm>
              <a:off x="3506400" y="2461925"/>
              <a:ext cx="950" cy="7925"/>
            </a:xfrm>
            <a:custGeom>
              <a:rect b="b" l="l" r="r" t="t"/>
              <a:pathLst>
                <a:path extrusionOk="0" h="317" w="38">
                  <a:moveTo>
                    <a:pt x="19" y="1"/>
                  </a:moveTo>
                  <a:cubicBezTo>
                    <a:pt x="19" y="47"/>
                    <a:pt x="19" y="103"/>
                    <a:pt x="1" y="159"/>
                  </a:cubicBezTo>
                  <a:cubicBezTo>
                    <a:pt x="19" y="177"/>
                    <a:pt x="19" y="214"/>
                    <a:pt x="19" y="242"/>
                  </a:cubicBezTo>
                  <a:cubicBezTo>
                    <a:pt x="19" y="261"/>
                    <a:pt x="29" y="298"/>
                    <a:pt x="29" y="317"/>
                  </a:cubicBezTo>
                  <a:cubicBezTo>
                    <a:pt x="38" y="298"/>
                    <a:pt x="38" y="261"/>
                    <a:pt x="38" y="242"/>
                  </a:cubicBezTo>
                  <a:lnTo>
                    <a:pt x="38" y="159"/>
                  </a:lnTo>
                  <a:cubicBezTo>
                    <a:pt x="38" y="103"/>
                    <a:pt x="29"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1"/>
            <p:cNvSpPr/>
            <p:nvPr/>
          </p:nvSpPr>
          <p:spPr>
            <a:xfrm>
              <a:off x="3507100" y="2458675"/>
              <a:ext cx="1425" cy="4900"/>
            </a:xfrm>
            <a:custGeom>
              <a:rect b="b" l="l" r="r" t="t"/>
              <a:pathLst>
                <a:path extrusionOk="0" h="196" w="57">
                  <a:moveTo>
                    <a:pt x="10" y="1"/>
                  </a:moveTo>
                  <a:lnTo>
                    <a:pt x="10" y="1"/>
                  </a:lnTo>
                  <a:cubicBezTo>
                    <a:pt x="1" y="38"/>
                    <a:pt x="10" y="66"/>
                    <a:pt x="19" y="103"/>
                  </a:cubicBezTo>
                  <a:cubicBezTo>
                    <a:pt x="19" y="112"/>
                    <a:pt x="38" y="140"/>
                    <a:pt x="38" y="149"/>
                  </a:cubicBezTo>
                  <a:cubicBezTo>
                    <a:pt x="38" y="159"/>
                    <a:pt x="47" y="177"/>
                    <a:pt x="47" y="196"/>
                  </a:cubicBezTo>
                  <a:cubicBezTo>
                    <a:pt x="56" y="177"/>
                    <a:pt x="56" y="159"/>
                    <a:pt x="56" y="140"/>
                  </a:cubicBezTo>
                  <a:cubicBezTo>
                    <a:pt x="56" y="131"/>
                    <a:pt x="47" y="103"/>
                    <a:pt x="47" y="94"/>
                  </a:cubicBezTo>
                  <a:cubicBezTo>
                    <a:pt x="47" y="56"/>
                    <a:pt x="3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1"/>
            <p:cNvSpPr/>
            <p:nvPr/>
          </p:nvSpPr>
          <p:spPr>
            <a:xfrm>
              <a:off x="3509200" y="2458450"/>
              <a:ext cx="1175" cy="7675"/>
            </a:xfrm>
            <a:custGeom>
              <a:rect b="b" l="l" r="r" t="t"/>
              <a:pathLst>
                <a:path extrusionOk="0" h="307" w="47">
                  <a:moveTo>
                    <a:pt x="28" y="0"/>
                  </a:moveTo>
                  <a:cubicBezTo>
                    <a:pt x="10" y="47"/>
                    <a:pt x="10" y="93"/>
                    <a:pt x="0" y="158"/>
                  </a:cubicBezTo>
                  <a:lnTo>
                    <a:pt x="0" y="307"/>
                  </a:lnTo>
                  <a:cubicBezTo>
                    <a:pt x="10" y="279"/>
                    <a:pt x="19" y="251"/>
                    <a:pt x="19" y="233"/>
                  </a:cubicBezTo>
                  <a:cubicBezTo>
                    <a:pt x="28" y="195"/>
                    <a:pt x="28" y="168"/>
                    <a:pt x="28" y="149"/>
                  </a:cubicBezTo>
                  <a:cubicBezTo>
                    <a:pt x="47" y="103"/>
                    <a:pt x="47"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1"/>
            <p:cNvSpPr/>
            <p:nvPr/>
          </p:nvSpPr>
          <p:spPr>
            <a:xfrm>
              <a:off x="3507575" y="2468900"/>
              <a:ext cx="1175" cy="4900"/>
            </a:xfrm>
            <a:custGeom>
              <a:rect b="b" l="l" r="r" t="t"/>
              <a:pathLst>
                <a:path extrusionOk="0" h="196" w="47">
                  <a:moveTo>
                    <a:pt x="47" y="0"/>
                  </a:moveTo>
                  <a:cubicBezTo>
                    <a:pt x="37" y="19"/>
                    <a:pt x="28" y="56"/>
                    <a:pt x="19" y="93"/>
                  </a:cubicBezTo>
                  <a:cubicBezTo>
                    <a:pt x="0" y="121"/>
                    <a:pt x="0" y="158"/>
                    <a:pt x="0" y="196"/>
                  </a:cubicBezTo>
                  <a:cubicBezTo>
                    <a:pt x="28" y="158"/>
                    <a:pt x="28" y="140"/>
                    <a:pt x="37" y="103"/>
                  </a:cubicBezTo>
                  <a:cubicBezTo>
                    <a:pt x="47" y="65"/>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1"/>
            <p:cNvSpPr/>
            <p:nvPr/>
          </p:nvSpPr>
          <p:spPr>
            <a:xfrm>
              <a:off x="3513850" y="2441725"/>
              <a:ext cx="1400" cy="7000"/>
            </a:xfrm>
            <a:custGeom>
              <a:rect b="b" l="l" r="r" t="t"/>
              <a:pathLst>
                <a:path extrusionOk="0" h="280" w="56">
                  <a:moveTo>
                    <a:pt x="9" y="0"/>
                  </a:moveTo>
                  <a:cubicBezTo>
                    <a:pt x="0" y="65"/>
                    <a:pt x="9" y="112"/>
                    <a:pt x="19" y="140"/>
                  </a:cubicBezTo>
                  <a:cubicBezTo>
                    <a:pt x="19" y="168"/>
                    <a:pt x="28" y="186"/>
                    <a:pt x="28" y="214"/>
                  </a:cubicBezTo>
                  <a:cubicBezTo>
                    <a:pt x="28" y="233"/>
                    <a:pt x="37" y="261"/>
                    <a:pt x="37" y="279"/>
                  </a:cubicBezTo>
                  <a:cubicBezTo>
                    <a:pt x="56" y="261"/>
                    <a:pt x="56" y="233"/>
                    <a:pt x="56" y="214"/>
                  </a:cubicBezTo>
                  <a:cubicBezTo>
                    <a:pt x="56" y="186"/>
                    <a:pt x="37" y="168"/>
                    <a:pt x="37" y="140"/>
                  </a:cubicBezTo>
                  <a:cubicBezTo>
                    <a:pt x="37" y="93"/>
                    <a:pt x="28"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1"/>
            <p:cNvSpPr/>
            <p:nvPr/>
          </p:nvSpPr>
          <p:spPr>
            <a:xfrm>
              <a:off x="3513150" y="2447075"/>
              <a:ext cx="1175" cy="4650"/>
            </a:xfrm>
            <a:custGeom>
              <a:rect b="b" l="l" r="r" t="t"/>
              <a:pathLst>
                <a:path extrusionOk="0" h="186" w="47">
                  <a:moveTo>
                    <a:pt x="10" y="0"/>
                  </a:moveTo>
                  <a:lnTo>
                    <a:pt x="10" y="0"/>
                  </a:lnTo>
                  <a:cubicBezTo>
                    <a:pt x="0" y="37"/>
                    <a:pt x="10" y="65"/>
                    <a:pt x="28" y="93"/>
                  </a:cubicBezTo>
                  <a:cubicBezTo>
                    <a:pt x="28" y="112"/>
                    <a:pt x="37" y="149"/>
                    <a:pt x="37" y="186"/>
                  </a:cubicBezTo>
                  <a:cubicBezTo>
                    <a:pt x="47" y="167"/>
                    <a:pt x="47" y="149"/>
                    <a:pt x="47" y="139"/>
                  </a:cubicBezTo>
                  <a:lnTo>
                    <a:pt x="47" y="93"/>
                  </a:lnTo>
                  <a:cubicBezTo>
                    <a:pt x="47" y="84"/>
                    <a:pt x="37" y="56"/>
                    <a:pt x="37"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1"/>
            <p:cNvSpPr/>
            <p:nvPr/>
          </p:nvSpPr>
          <p:spPr>
            <a:xfrm>
              <a:off x="3511975" y="2441500"/>
              <a:ext cx="1200" cy="2575"/>
            </a:xfrm>
            <a:custGeom>
              <a:rect b="b" l="l" r="r" t="t"/>
              <a:pathLst>
                <a:path extrusionOk="0" h="103" w="48">
                  <a:moveTo>
                    <a:pt x="1" y="0"/>
                  </a:moveTo>
                  <a:cubicBezTo>
                    <a:pt x="1" y="28"/>
                    <a:pt x="1" y="37"/>
                    <a:pt x="10" y="56"/>
                  </a:cubicBezTo>
                  <a:cubicBezTo>
                    <a:pt x="10" y="65"/>
                    <a:pt x="29" y="65"/>
                    <a:pt x="29" y="84"/>
                  </a:cubicBezTo>
                  <a:cubicBezTo>
                    <a:pt x="29" y="84"/>
                    <a:pt x="29" y="93"/>
                    <a:pt x="38" y="102"/>
                  </a:cubicBezTo>
                  <a:cubicBezTo>
                    <a:pt x="47" y="93"/>
                    <a:pt x="38" y="65"/>
                    <a:pt x="38" y="47"/>
                  </a:cubicBezTo>
                  <a:cubicBezTo>
                    <a:pt x="38" y="47"/>
                    <a:pt x="38" y="37"/>
                    <a:pt x="29" y="28"/>
                  </a:cubicBezTo>
                  <a:cubicBezTo>
                    <a:pt x="10" y="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1"/>
            <p:cNvSpPr/>
            <p:nvPr/>
          </p:nvSpPr>
          <p:spPr>
            <a:xfrm>
              <a:off x="3526375" y="2446825"/>
              <a:ext cx="2350" cy="6075"/>
            </a:xfrm>
            <a:custGeom>
              <a:rect b="b" l="l" r="r" t="t"/>
              <a:pathLst>
                <a:path extrusionOk="0" h="243" w="94">
                  <a:moveTo>
                    <a:pt x="1" y="1"/>
                  </a:moveTo>
                  <a:cubicBezTo>
                    <a:pt x="57" y="29"/>
                    <a:pt x="66" y="66"/>
                    <a:pt x="66" y="103"/>
                  </a:cubicBezTo>
                  <a:cubicBezTo>
                    <a:pt x="75" y="122"/>
                    <a:pt x="75" y="149"/>
                    <a:pt x="75" y="168"/>
                  </a:cubicBezTo>
                  <a:lnTo>
                    <a:pt x="75" y="205"/>
                  </a:lnTo>
                  <a:lnTo>
                    <a:pt x="75" y="242"/>
                  </a:lnTo>
                  <a:cubicBezTo>
                    <a:pt x="75" y="233"/>
                    <a:pt x="84" y="215"/>
                    <a:pt x="84" y="205"/>
                  </a:cubicBezTo>
                  <a:cubicBezTo>
                    <a:pt x="94" y="196"/>
                    <a:pt x="94" y="187"/>
                    <a:pt x="94" y="168"/>
                  </a:cubicBezTo>
                  <a:lnTo>
                    <a:pt x="94" y="103"/>
                  </a:lnTo>
                  <a:lnTo>
                    <a:pt x="66" y="29"/>
                  </a:lnTo>
                  <a:cubicBezTo>
                    <a:pt x="57"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1"/>
            <p:cNvSpPr/>
            <p:nvPr/>
          </p:nvSpPr>
          <p:spPr>
            <a:xfrm>
              <a:off x="3526150" y="2450775"/>
              <a:ext cx="1650" cy="6075"/>
            </a:xfrm>
            <a:custGeom>
              <a:rect b="b" l="l" r="r" t="t"/>
              <a:pathLst>
                <a:path extrusionOk="0" h="243" w="66">
                  <a:moveTo>
                    <a:pt x="66" y="1"/>
                  </a:moveTo>
                  <a:cubicBezTo>
                    <a:pt x="47" y="29"/>
                    <a:pt x="47" y="38"/>
                    <a:pt x="38" y="75"/>
                  </a:cubicBezTo>
                  <a:cubicBezTo>
                    <a:pt x="38" y="84"/>
                    <a:pt x="28" y="103"/>
                    <a:pt x="28" y="131"/>
                  </a:cubicBezTo>
                  <a:lnTo>
                    <a:pt x="10" y="187"/>
                  </a:lnTo>
                  <a:cubicBezTo>
                    <a:pt x="10" y="196"/>
                    <a:pt x="10" y="224"/>
                    <a:pt x="1" y="242"/>
                  </a:cubicBezTo>
                  <a:cubicBezTo>
                    <a:pt x="10" y="233"/>
                    <a:pt x="28" y="214"/>
                    <a:pt x="38" y="187"/>
                  </a:cubicBezTo>
                  <a:cubicBezTo>
                    <a:pt x="47" y="177"/>
                    <a:pt x="66" y="149"/>
                    <a:pt x="66" y="131"/>
                  </a:cubicBezTo>
                  <a:lnTo>
                    <a:pt x="6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1"/>
            <p:cNvSpPr/>
            <p:nvPr/>
          </p:nvSpPr>
          <p:spPr>
            <a:xfrm>
              <a:off x="3525675" y="2455200"/>
              <a:ext cx="2825" cy="5125"/>
            </a:xfrm>
            <a:custGeom>
              <a:rect b="b" l="l" r="r" t="t"/>
              <a:pathLst>
                <a:path extrusionOk="0" h="205" w="113">
                  <a:moveTo>
                    <a:pt x="112" y="0"/>
                  </a:moveTo>
                  <a:lnTo>
                    <a:pt x="112" y="0"/>
                  </a:lnTo>
                  <a:cubicBezTo>
                    <a:pt x="94" y="37"/>
                    <a:pt x="85" y="65"/>
                    <a:pt x="47" y="102"/>
                  </a:cubicBezTo>
                  <a:cubicBezTo>
                    <a:pt x="29" y="140"/>
                    <a:pt x="20" y="177"/>
                    <a:pt x="1" y="205"/>
                  </a:cubicBezTo>
                  <a:cubicBezTo>
                    <a:pt x="20" y="195"/>
                    <a:pt x="38" y="177"/>
                    <a:pt x="47" y="158"/>
                  </a:cubicBezTo>
                  <a:cubicBezTo>
                    <a:pt x="57" y="149"/>
                    <a:pt x="66" y="140"/>
                    <a:pt x="85" y="112"/>
                  </a:cubicBezTo>
                  <a:cubicBezTo>
                    <a:pt x="94" y="93"/>
                    <a:pt x="103" y="84"/>
                    <a:pt x="103" y="56"/>
                  </a:cubicBezTo>
                  <a:cubicBezTo>
                    <a:pt x="112" y="37"/>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1"/>
            <p:cNvSpPr/>
            <p:nvPr/>
          </p:nvSpPr>
          <p:spPr>
            <a:xfrm>
              <a:off x="3525675" y="2450550"/>
              <a:ext cx="725" cy="3975"/>
            </a:xfrm>
            <a:custGeom>
              <a:rect b="b" l="l" r="r" t="t"/>
              <a:pathLst>
                <a:path extrusionOk="0" h="159" w="29">
                  <a:moveTo>
                    <a:pt x="20" y="0"/>
                  </a:moveTo>
                  <a:cubicBezTo>
                    <a:pt x="20" y="19"/>
                    <a:pt x="10" y="47"/>
                    <a:pt x="10" y="84"/>
                  </a:cubicBezTo>
                  <a:cubicBezTo>
                    <a:pt x="1" y="103"/>
                    <a:pt x="1" y="131"/>
                    <a:pt x="1" y="158"/>
                  </a:cubicBezTo>
                  <a:cubicBezTo>
                    <a:pt x="20" y="149"/>
                    <a:pt x="29" y="112"/>
                    <a:pt x="29" y="93"/>
                  </a:cubicBezTo>
                  <a:lnTo>
                    <a:pt x="29" y="47"/>
                  </a:lnTo>
                  <a:cubicBezTo>
                    <a:pt x="29" y="19"/>
                    <a:pt x="29" y="10"/>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1"/>
            <p:cNvSpPr/>
            <p:nvPr/>
          </p:nvSpPr>
          <p:spPr>
            <a:xfrm>
              <a:off x="3509425" y="2475400"/>
              <a:ext cx="5150" cy="3275"/>
            </a:xfrm>
            <a:custGeom>
              <a:rect b="b" l="l" r="r" t="t"/>
              <a:pathLst>
                <a:path extrusionOk="0" h="131" w="206">
                  <a:moveTo>
                    <a:pt x="205" y="1"/>
                  </a:moveTo>
                  <a:cubicBezTo>
                    <a:pt x="177" y="28"/>
                    <a:pt x="140" y="38"/>
                    <a:pt x="103" y="66"/>
                  </a:cubicBezTo>
                  <a:lnTo>
                    <a:pt x="1" y="131"/>
                  </a:lnTo>
                  <a:cubicBezTo>
                    <a:pt x="19" y="131"/>
                    <a:pt x="47" y="121"/>
                    <a:pt x="66" y="103"/>
                  </a:cubicBezTo>
                  <a:cubicBezTo>
                    <a:pt x="94" y="103"/>
                    <a:pt x="103" y="94"/>
                    <a:pt x="131" y="84"/>
                  </a:cubicBezTo>
                  <a:cubicBezTo>
                    <a:pt x="159" y="75"/>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1"/>
            <p:cNvSpPr/>
            <p:nvPr/>
          </p:nvSpPr>
          <p:spPr>
            <a:xfrm>
              <a:off x="3510600" y="2473775"/>
              <a:ext cx="3500" cy="2575"/>
            </a:xfrm>
            <a:custGeom>
              <a:rect b="b" l="l" r="r" t="t"/>
              <a:pathLst>
                <a:path extrusionOk="0" h="103" w="140">
                  <a:moveTo>
                    <a:pt x="139" y="1"/>
                  </a:moveTo>
                  <a:cubicBezTo>
                    <a:pt x="121" y="1"/>
                    <a:pt x="112" y="10"/>
                    <a:pt x="102" y="19"/>
                  </a:cubicBezTo>
                  <a:cubicBezTo>
                    <a:pt x="93" y="19"/>
                    <a:pt x="74" y="28"/>
                    <a:pt x="65" y="47"/>
                  </a:cubicBezTo>
                  <a:cubicBezTo>
                    <a:pt x="47" y="66"/>
                    <a:pt x="19" y="84"/>
                    <a:pt x="0" y="103"/>
                  </a:cubicBezTo>
                  <a:lnTo>
                    <a:pt x="47" y="103"/>
                  </a:lnTo>
                  <a:cubicBezTo>
                    <a:pt x="56" y="103"/>
                    <a:pt x="65" y="93"/>
                    <a:pt x="74" y="84"/>
                  </a:cubicBezTo>
                  <a:cubicBezTo>
                    <a:pt x="102" y="56"/>
                    <a:pt x="121"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1"/>
            <p:cNvSpPr/>
            <p:nvPr/>
          </p:nvSpPr>
          <p:spPr>
            <a:xfrm>
              <a:off x="3511050" y="2469600"/>
              <a:ext cx="1875" cy="4425"/>
            </a:xfrm>
            <a:custGeom>
              <a:rect b="b" l="l" r="r" t="t"/>
              <a:pathLst>
                <a:path extrusionOk="0" h="177" w="75">
                  <a:moveTo>
                    <a:pt x="75" y="0"/>
                  </a:moveTo>
                  <a:cubicBezTo>
                    <a:pt x="47" y="28"/>
                    <a:pt x="38" y="65"/>
                    <a:pt x="29" y="84"/>
                  </a:cubicBezTo>
                  <a:cubicBezTo>
                    <a:pt x="10" y="121"/>
                    <a:pt x="1" y="140"/>
                    <a:pt x="1" y="177"/>
                  </a:cubicBezTo>
                  <a:cubicBezTo>
                    <a:pt x="29" y="158"/>
                    <a:pt x="38" y="130"/>
                    <a:pt x="66" y="93"/>
                  </a:cubicBezTo>
                  <a:cubicBezTo>
                    <a:pt x="66" y="84"/>
                    <a:pt x="75" y="65"/>
                    <a:pt x="75" y="47"/>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1"/>
            <p:cNvSpPr/>
            <p:nvPr/>
          </p:nvSpPr>
          <p:spPr>
            <a:xfrm>
              <a:off x="3513375" y="2469600"/>
              <a:ext cx="2350" cy="3275"/>
            </a:xfrm>
            <a:custGeom>
              <a:rect b="b" l="l" r="r" t="t"/>
              <a:pathLst>
                <a:path extrusionOk="0" h="131" w="94">
                  <a:moveTo>
                    <a:pt x="93" y="0"/>
                  </a:moveTo>
                  <a:cubicBezTo>
                    <a:pt x="75" y="28"/>
                    <a:pt x="47" y="37"/>
                    <a:pt x="38" y="65"/>
                  </a:cubicBezTo>
                  <a:lnTo>
                    <a:pt x="1" y="130"/>
                  </a:lnTo>
                  <a:cubicBezTo>
                    <a:pt x="28" y="112"/>
                    <a:pt x="47" y="93"/>
                    <a:pt x="56"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1"/>
            <p:cNvSpPr/>
            <p:nvPr/>
          </p:nvSpPr>
          <p:spPr>
            <a:xfrm>
              <a:off x="3516175" y="2470050"/>
              <a:ext cx="3500" cy="3975"/>
            </a:xfrm>
            <a:custGeom>
              <a:rect b="b" l="l" r="r" t="t"/>
              <a:pathLst>
                <a:path extrusionOk="0" h="159" w="140">
                  <a:moveTo>
                    <a:pt x="139" y="1"/>
                  </a:moveTo>
                  <a:cubicBezTo>
                    <a:pt x="102" y="10"/>
                    <a:pt x="74" y="47"/>
                    <a:pt x="56" y="66"/>
                  </a:cubicBezTo>
                  <a:cubicBezTo>
                    <a:pt x="28" y="103"/>
                    <a:pt x="9" y="122"/>
                    <a:pt x="0" y="159"/>
                  </a:cubicBezTo>
                  <a:cubicBezTo>
                    <a:pt x="19" y="140"/>
                    <a:pt x="47" y="112"/>
                    <a:pt x="74" y="94"/>
                  </a:cubicBezTo>
                  <a:cubicBezTo>
                    <a:pt x="102" y="57"/>
                    <a:pt x="121" y="29"/>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1"/>
            <p:cNvSpPr/>
            <p:nvPr/>
          </p:nvSpPr>
          <p:spPr>
            <a:xfrm>
              <a:off x="3492000" y="2445200"/>
              <a:ext cx="1425" cy="6775"/>
            </a:xfrm>
            <a:custGeom>
              <a:rect b="b" l="l" r="r" t="t"/>
              <a:pathLst>
                <a:path extrusionOk="0" h="271" w="57">
                  <a:moveTo>
                    <a:pt x="57" y="1"/>
                  </a:moveTo>
                  <a:cubicBezTo>
                    <a:pt x="47" y="29"/>
                    <a:pt x="38" y="38"/>
                    <a:pt x="38" y="66"/>
                  </a:cubicBezTo>
                  <a:cubicBezTo>
                    <a:pt x="19" y="84"/>
                    <a:pt x="10" y="112"/>
                    <a:pt x="10" y="131"/>
                  </a:cubicBezTo>
                  <a:cubicBezTo>
                    <a:pt x="1" y="177"/>
                    <a:pt x="1" y="224"/>
                    <a:pt x="19" y="270"/>
                  </a:cubicBezTo>
                  <a:lnTo>
                    <a:pt x="19" y="205"/>
                  </a:lnTo>
                  <a:cubicBezTo>
                    <a:pt x="19" y="177"/>
                    <a:pt x="38" y="159"/>
                    <a:pt x="38" y="131"/>
                  </a:cubicBezTo>
                  <a:cubicBezTo>
                    <a:pt x="38" y="94"/>
                    <a:pt x="47"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1"/>
            <p:cNvSpPr/>
            <p:nvPr/>
          </p:nvSpPr>
          <p:spPr>
            <a:xfrm>
              <a:off x="3492925" y="2448000"/>
              <a:ext cx="725" cy="5825"/>
            </a:xfrm>
            <a:custGeom>
              <a:rect b="b" l="l" r="r" t="t"/>
              <a:pathLst>
                <a:path extrusionOk="0" h="233" w="29">
                  <a:moveTo>
                    <a:pt x="29" y="0"/>
                  </a:moveTo>
                  <a:cubicBezTo>
                    <a:pt x="29" y="19"/>
                    <a:pt x="20" y="28"/>
                    <a:pt x="20" y="56"/>
                  </a:cubicBezTo>
                  <a:cubicBezTo>
                    <a:pt x="10" y="75"/>
                    <a:pt x="10" y="93"/>
                    <a:pt x="10" y="112"/>
                  </a:cubicBezTo>
                  <a:cubicBezTo>
                    <a:pt x="1" y="158"/>
                    <a:pt x="10" y="195"/>
                    <a:pt x="29" y="233"/>
                  </a:cubicBezTo>
                  <a:lnTo>
                    <a:pt x="29" y="168"/>
                  </a:lnTo>
                  <a:lnTo>
                    <a:pt x="29" y="112"/>
                  </a:lnTo>
                  <a:lnTo>
                    <a:pt x="2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1"/>
            <p:cNvSpPr/>
            <p:nvPr/>
          </p:nvSpPr>
          <p:spPr>
            <a:xfrm>
              <a:off x="3494800" y="2451025"/>
              <a:ext cx="1175" cy="5825"/>
            </a:xfrm>
            <a:custGeom>
              <a:rect b="b" l="l" r="r" t="t"/>
              <a:pathLst>
                <a:path extrusionOk="0" h="233" w="47">
                  <a:moveTo>
                    <a:pt x="19" y="0"/>
                  </a:moveTo>
                  <a:cubicBezTo>
                    <a:pt x="0" y="47"/>
                    <a:pt x="0" y="93"/>
                    <a:pt x="19" y="121"/>
                  </a:cubicBezTo>
                  <a:cubicBezTo>
                    <a:pt x="19" y="139"/>
                    <a:pt x="19" y="158"/>
                    <a:pt x="28" y="177"/>
                  </a:cubicBezTo>
                  <a:cubicBezTo>
                    <a:pt x="28" y="204"/>
                    <a:pt x="37" y="223"/>
                    <a:pt x="47" y="232"/>
                  </a:cubicBezTo>
                  <a:lnTo>
                    <a:pt x="47" y="177"/>
                  </a:lnTo>
                  <a:cubicBezTo>
                    <a:pt x="37" y="158"/>
                    <a:pt x="37" y="139"/>
                    <a:pt x="37" y="121"/>
                  </a:cubicBezTo>
                  <a:cubicBezTo>
                    <a:pt x="37" y="84"/>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1"/>
            <p:cNvSpPr/>
            <p:nvPr/>
          </p:nvSpPr>
          <p:spPr>
            <a:xfrm>
              <a:off x="3493400" y="2456125"/>
              <a:ext cx="2125" cy="5825"/>
            </a:xfrm>
            <a:custGeom>
              <a:rect b="b" l="l" r="r" t="t"/>
              <a:pathLst>
                <a:path extrusionOk="0" h="233" w="85">
                  <a:moveTo>
                    <a:pt x="1" y="0"/>
                  </a:moveTo>
                  <a:cubicBezTo>
                    <a:pt x="1" y="47"/>
                    <a:pt x="10" y="75"/>
                    <a:pt x="28" y="121"/>
                  </a:cubicBezTo>
                  <a:cubicBezTo>
                    <a:pt x="28" y="149"/>
                    <a:pt x="38" y="158"/>
                    <a:pt x="47" y="186"/>
                  </a:cubicBezTo>
                  <a:cubicBezTo>
                    <a:pt x="56" y="196"/>
                    <a:pt x="75" y="214"/>
                    <a:pt x="84" y="233"/>
                  </a:cubicBezTo>
                  <a:lnTo>
                    <a:pt x="75" y="168"/>
                  </a:lnTo>
                  <a:cubicBezTo>
                    <a:pt x="56" y="149"/>
                    <a:pt x="56" y="140"/>
                    <a:pt x="47" y="112"/>
                  </a:cubicBezTo>
                  <a:cubicBezTo>
                    <a:pt x="38" y="75"/>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1"/>
            <p:cNvSpPr/>
            <p:nvPr/>
          </p:nvSpPr>
          <p:spPr>
            <a:xfrm>
              <a:off x="3496425" y="2460075"/>
              <a:ext cx="1650" cy="6050"/>
            </a:xfrm>
            <a:custGeom>
              <a:rect b="b" l="l" r="r" t="t"/>
              <a:pathLst>
                <a:path extrusionOk="0" h="242" w="66">
                  <a:moveTo>
                    <a:pt x="10" y="0"/>
                  </a:moveTo>
                  <a:lnTo>
                    <a:pt x="10" y="0"/>
                  </a:lnTo>
                  <a:cubicBezTo>
                    <a:pt x="0" y="47"/>
                    <a:pt x="10" y="84"/>
                    <a:pt x="19" y="130"/>
                  </a:cubicBezTo>
                  <a:cubicBezTo>
                    <a:pt x="19" y="140"/>
                    <a:pt x="19" y="168"/>
                    <a:pt x="28" y="186"/>
                  </a:cubicBezTo>
                  <a:cubicBezTo>
                    <a:pt x="37" y="214"/>
                    <a:pt x="56" y="233"/>
                    <a:pt x="65" y="242"/>
                  </a:cubicBezTo>
                  <a:cubicBezTo>
                    <a:pt x="65" y="233"/>
                    <a:pt x="56" y="214"/>
                    <a:pt x="56" y="186"/>
                  </a:cubicBezTo>
                  <a:lnTo>
                    <a:pt x="37" y="130"/>
                  </a:lnTo>
                  <a:cubicBezTo>
                    <a:pt x="28" y="84"/>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1"/>
            <p:cNvSpPr/>
            <p:nvPr/>
          </p:nvSpPr>
          <p:spPr>
            <a:xfrm>
              <a:off x="3507575" y="2450325"/>
              <a:ext cx="725" cy="2800"/>
            </a:xfrm>
            <a:custGeom>
              <a:rect b="b" l="l" r="r" t="t"/>
              <a:pathLst>
                <a:path extrusionOk="0" h="112" w="29">
                  <a:moveTo>
                    <a:pt x="19" y="0"/>
                  </a:moveTo>
                  <a:cubicBezTo>
                    <a:pt x="0" y="9"/>
                    <a:pt x="0" y="28"/>
                    <a:pt x="0" y="56"/>
                  </a:cubicBezTo>
                  <a:cubicBezTo>
                    <a:pt x="0" y="75"/>
                    <a:pt x="0" y="93"/>
                    <a:pt x="19" y="112"/>
                  </a:cubicBezTo>
                  <a:cubicBezTo>
                    <a:pt x="28" y="93"/>
                    <a:pt x="28" y="75"/>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1"/>
            <p:cNvSpPr/>
            <p:nvPr/>
          </p:nvSpPr>
          <p:spPr>
            <a:xfrm>
              <a:off x="3508725" y="2448000"/>
              <a:ext cx="725" cy="2800"/>
            </a:xfrm>
            <a:custGeom>
              <a:rect b="b" l="l" r="r" t="t"/>
              <a:pathLst>
                <a:path extrusionOk="0" h="112" w="29">
                  <a:moveTo>
                    <a:pt x="10" y="0"/>
                  </a:moveTo>
                  <a:cubicBezTo>
                    <a:pt x="1" y="19"/>
                    <a:pt x="1" y="28"/>
                    <a:pt x="1" y="56"/>
                  </a:cubicBezTo>
                  <a:cubicBezTo>
                    <a:pt x="1" y="75"/>
                    <a:pt x="1" y="93"/>
                    <a:pt x="10" y="112"/>
                  </a:cubicBezTo>
                  <a:cubicBezTo>
                    <a:pt x="29" y="93"/>
                    <a:pt x="29" y="75"/>
                    <a:pt x="29" y="56"/>
                  </a:cubicBezTo>
                  <a:cubicBezTo>
                    <a:pt x="29" y="28"/>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1"/>
            <p:cNvSpPr/>
            <p:nvPr/>
          </p:nvSpPr>
          <p:spPr>
            <a:xfrm>
              <a:off x="3498975" y="2468425"/>
              <a:ext cx="1650" cy="3975"/>
            </a:xfrm>
            <a:custGeom>
              <a:rect b="b" l="l" r="r" t="t"/>
              <a:pathLst>
                <a:path extrusionOk="0" h="159" w="66">
                  <a:moveTo>
                    <a:pt x="1" y="1"/>
                  </a:moveTo>
                  <a:cubicBezTo>
                    <a:pt x="1" y="38"/>
                    <a:pt x="10" y="66"/>
                    <a:pt x="10" y="84"/>
                  </a:cubicBezTo>
                  <a:cubicBezTo>
                    <a:pt x="19" y="94"/>
                    <a:pt x="19" y="112"/>
                    <a:pt x="38" y="122"/>
                  </a:cubicBezTo>
                  <a:lnTo>
                    <a:pt x="66" y="159"/>
                  </a:lnTo>
                  <a:cubicBezTo>
                    <a:pt x="66" y="122"/>
                    <a:pt x="56" y="94"/>
                    <a:pt x="47" y="75"/>
                  </a:cubicBezTo>
                  <a:cubicBezTo>
                    <a:pt x="28" y="47"/>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1"/>
            <p:cNvSpPr/>
            <p:nvPr/>
          </p:nvSpPr>
          <p:spPr>
            <a:xfrm>
              <a:off x="3497575" y="2492725"/>
              <a:ext cx="39750" cy="40075"/>
            </a:xfrm>
            <a:custGeom>
              <a:rect b="b" l="l" r="r" t="t"/>
              <a:pathLst>
                <a:path extrusionOk="0" h="1603" w="1590">
                  <a:moveTo>
                    <a:pt x="1244" y="1"/>
                  </a:moveTo>
                  <a:cubicBezTo>
                    <a:pt x="1220" y="1"/>
                    <a:pt x="1198" y="2"/>
                    <a:pt x="1181" y="4"/>
                  </a:cubicBezTo>
                  <a:cubicBezTo>
                    <a:pt x="809" y="79"/>
                    <a:pt x="447" y="227"/>
                    <a:pt x="196" y="497"/>
                  </a:cubicBezTo>
                  <a:cubicBezTo>
                    <a:pt x="112" y="580"/>
                    <a:pt x="47" y="673"/>
                    <a:pt x="19" y="785"/>
                  </a:cubicBezTo>
                  <a:cubicBezTo>
                    <a:pt x="1" y="906"/>
                    <a:pt x="47" y="1026"/>
                    <a:pt x="149" y="1073"/>
                  </a:cubicBezTo>
                  <a:cubicBezTo>
                    <a:pt x="178" y="1085"/>
                    <a:pt x="209" y="1090"/>
                    <a:pt x="240" y="1090"/>
                  </a:cubicBezTo>
                  <a:cubicBezTo>
                    <a:pt x="331" y="1090"/>
                    <a:pt x="429" y="1047"/>
                    <a:pt x="512" y="999"/>
                  </a:cubicBezTo>
                  <a:lnTo>
                    <a:pt x="512" y="999"/>
                  </a:lnTo>
                  <a:cubicBezTo>
                    <a:pt x="475" y="1091"/>
                    <a:pt x="428" y="1184"/>
                    <a:pt x="428" y="1277"/>
                  </a:cubicBezTo>
                  <a:cubicBezTo>
                    <a:pt x="419" y="1370"/>
                    <a:pt x="475" y="1472"/>
                    <a:pt x="568" y="1491"/>
                  </a:cubicBezTo>
                  <a:cubicBezTo>
                    <a:pt x="586" y="1498"/>
                    <a:pt x="605" y="1502"/>
                    <a:pt x="623" y="1502"/>
                  </a:cubicBezTo>
                  <a:cubicBezTo>
                    <a:pt x="699" y="1502"/>
                    <a:pt x="774" y="1447"/>
                    <a:pt x="818" y="1379"/>
                  </a:cubicBezTo>
                  <a:cubicBezTo>
                    <a:pt x="883" y="1296"/>
                    <a:pt x="930" y="1203"/>
                    <a:pt x="995" y="1138"/>
                  </a:cubicBezTo>
                  <a:lnTo>
                    <a:pt x="995" y="1138"/>
                  </a:lnTo>
                  <a:cubicBezTo>
                    <a:pt x="986" y="1240"/>
                    <a:pt x="986" y="1333"/>
                    <a:pt x="1023" y="1426"/>
                  </a:cubicBezTo>
                  <a:cubicBezTo>
                    <a:pt x="1051" y="1519"/>
                    <a:pt x="1134" y="1602"/>
                    <a:pt x="1227" y="1602"/>
                  </a:cubicBezTo>
                  <a:cubicBezTo>
                    <a:pt x="1231" y="1603"/>
                    <a:pt x="1235" y="1603"/>
                    <a:pt x="1239" y="1603"/>
                  </a:cubicBezTo>
                  <a:cubicBezTo>
                    <a:pt x="1398" y="1603"/>
                    <a:pt x="1470" y="1422"/>
                    <a:pt x="1506" y="1277"/>
                  </a:cubicBezTo>
                  <a:cubicBezTo>
                    <a:pt x="1590" y="887"/>
                    <a:pt x="1562" y="497"/>
                    <a:pt x="1459" y="125"/>
                  </a:cubicBezTo>
                  <a:cubicBezTo>
                    <a:pt x="1445" y="23"/>
                    <a:pt x="1332" y="1"/>
                    <a:pt x="124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1"/>
            <p:cNvSpPr/>
            <p:nvPr/>
          </p:nvSpPr>
          <p:spPr>
            <a:xfrm>
              <a:off x="3496975" y="2492350"/>
              <a:ext cx="39425" cy="40525"/>
            </a:xfrm>
            <a:custGeom>
              <a:rect b="b" l="l" r="r" t="t"/>
              <a:pathLst>
                <a:path extrusionOk="0" h="1621" w="1577">
                  <a:moveTo>
                    <a:pt x="1168" y="1"/>
                  </a:moveTo>
                  <a:cubicBezTo>
                    <a:pt x="1223" y="1"/>
                    <a:pt x="1270" y="1"/>
                    <a:pt x="1335" y="10"/>
                  </a:cubicBezTo>
                  <a:cubicBezTo>
                    <a:pt x="1288" y="1"/>
                    <a:pt x="1223" y="1"/>
                    <a:pt x="1168" y="1"/>
                  </a:cubicBezTo>
                  <a:close/>
                  <a:moveTo>
                    <a:pt x="1335" y="10"/>
                  </a:moveTo>
                  <a:lnTo>
                    <a:pt x="1400" y="47"/>
                  </a:lnTo>
                  <a:cubicBezTo>
                    <a:pt x="1381" y="19"/>
                    <a:pt x="1353" y="10"/>
                    <a:pt x="1335" y="10"/>
                  </a:cubicBezTo>
                  <a:close/>
                  <a:moveTo>
                    <a:pt x="1400" y="47"/>
                  </a:moveTo>
                  <a:lnTo>
                    <a:pt x="1400" y="47"/>
                  </a:lnTo>
                  <a:cubicBezTo>
                    <a:pt x="1409" y="66"/>
                    <a:pt x="1437" y="94"/>
                    <a:pt x="1437" y="112"/>
                  </a:cubicBezTo>
                  <a:cubicBezTo>
                    <a:pt x="1437" y="94"/>
                    <a:pt x="1428" y="66"/>
                    <a:pt x="1400" y="47"/>
                  </a:cubicBezTo>
                  <a:close/>
                  <a:moveTo>
                    <a:pt x="1168" y="1"/>
                  </a:moveTo>
                  <a:lnTo>
                    <a:pt x="1168" y="1"/>
                  </a:lnTo>
                  <a:cubicBezTo>
                    <a:pt x="1065" y="10"/>
                    <a:pt x="963" y="47"/>
                    <a:pt x="852" y="66"/>
                  </a:cubicBezTo>
                  <a:cubicBezTo>
                    <a:pt x="657" y="140"/>
                    <a:pt x="461" y="224"/>
                    <a:pt x="285" y="363"/>
                  </a:cubicBezTo>
                  <a:cubicBezTo>
                    <a:pt x="238" y="391"/>
                    <a:pt x="201" y="428"/>
                    <a:pt x="173" y="465"/>
                  </a:cubicBezTo>
                  <a:cubicBezTo>
                    <a:pt x="136" y="503"/>
                    <a:pt x="90" y="549"/>
                    <a:pt x="62" y="577"/>
                  </a:cubicBezTo>
                  <a:cubicBezTo>
                    <a:pt x="73" y="602"/>
                    <a:pt x="74" y="624"/>
                    <a:pt x="70" y="645"/>
                  </a:cubicBezTo>
                  <a:lnTo>
                    <a:pt x="70" y="645"/>
                  </a:lnTo>
                  <a:cubicBezTo>
                    <a:pt x="78" y="631"/>
                    <a:pt x="84" y="618"/>
                    <a:pt x="90" y="605"/>
                  </a:cubicBezTo>
                  <a:cubicBezTo>
                    <a:pt x="127" y="558"/>
                    <a:pt x="155" y="521"/>
                    <a:pt x="192" y="484"/>
                  </a:cubicBezTo>
                  <a:cubicBezTo>
                    <a:pt x="229" y="447"/>
                    <a:pt x="276" y="419"/>
                    <a:pt x="313" y="382"/>
                  </a:cubicBezTo>
                  <a:cubicBezTo>
                    <a:pt x="471" y="252"/>
                    <a:pt x="666" y="149"/>
                    <a:pt x="870" y="84"/>
                  </a:cubicBezTo>
                  <a:cubicBezTo>
                    <a:pt x="972" y="47"/>
                    <a:pt x="1075" y="19"/>
                    <a:pt x="1168" y="1"/>
                  </a:cubicBezTo>
                  <a:close/>
                  <a:moveTo>
                    <a:pt x="1474" y="131"/>
                  </a:moveTo>
                  <a:lnTo>
                    <a:pt x="1474" y="131"/>
                  </a:lnTo>
                  <a:cubicBezTo>
                    <a:pt x="1521" y="298"/>
                    <a:pt x="1558" y="484"/>
                    <a:pt x="1567" y="670"/>
                  </a:cubicBezTo>
                  <a:cubicBezTo>
                    <a:pt x="1558" y="484"/>
                    <a:pt x="1530" y="298"/>
                    <a:pt x="1474" y="131"/>
                  </a:cubicBezTo>
                  <a:close/>
                  <a:moveTo>
                    <a:pt x="70" y="645"/>
                  </a:moveTo>
                  <a:lnTo>
                    <a:pt x="70" y="645"/>
                  </a:lnTo>
                  <a:cubicBezTo>
                    <a:pt x="51" y="678"/>
                    <a:pt x="29" y="711"/>
                    <a:pt x="15" y="744"/>
                  </a:cubicBezTo>
                  <a:cubicBezTo>
                    <a:pt x="8" y="782"/>
                    <a:pt x="1" y="825"/>
                    <a:pt x="3" y="865"/>
                  </a:cubicBezTo>
                  <a:lnTo>
                    <a:pt x="3" y="865"/>
                  </a:lnTo>
                  <a:cubicBezTo>
                    <a:pt x="2" y="822"/>
                    <a:pt x="12" y="780"/>
                    <a:pt x="34" y="744"/>
                  </a:cubicBezTo>
                  <a:cubicBezTo>
                    <a:pt x="46" y="710"/>
                    <a:pt x="64" y="679"/>
                    <a:pt x="70" y="645"/>
                  </a:cubicBezTo>
                  <a:close/>
                  <a:moveTo>
                    <a:pt x="1567" y="670"/>
                  </a:moveTo>
                  <a:cubicBezTo>
                    <a:pt x="1576" y="856"/>
                    <a:pt x="1558" y="1041"/>
                    <a:pt x="1521" y="1218"/>
                  </a:cubicBezTo>
                  <a:cubicBezTo>
                    <a:pt x="1511" y="1311"/>
                    <a:pt x="1474" y="1394"/>
                    <a:pt x="1428" y="1478"/>
                  </a:cubicBezTo>
                  <a:cubicBezTo>
                    <a:pt x="1400" y="1506"/>
                    <a:pt x="1372" y="1543"/>
                    <a:pt x="1335" y="1571"/>
                  </a:cubicBezTo>
                  <a:cubicBezTo>
                    <a:pt x="1308" y="1585"/>
                    <a:pt x="1275" y="1593"/>
                    <a:pt x="1242" y="1593"/>
                  </a:cubicBezTo>
                  <a:cubicBezTo>
                    <a:pt x="1230" y="1593"/>
                    <a:pt x="1217" y="1592"/>
                    <a:pt x="1205" y="1590"/>
                  </a:cubicBezTo>
                  <a:cubicBezTo>
                    <a:pt x="1158" y="1580"/>
                    <a:pt x="1121" y="1552"/>
                    <a:pt x="1103" y="1525"/>
                  </a:cubicBezTo>
                  <a:cubicBezTo>
                    <a:pt x="1065" y="1487"/>
                    <a:pt x="1056" y="1450"/>
                    <a:pt x="1047" y="1404"/>
                  </a:cubicBezTo>
                  <a:cubicBezTo>
                    <a:pt x="1019" y="1320"/>
                    <a:pt x="1019" y="1227"/>
                    <a:pt x="1028" y="1134"/>
                  </a:cubicBezTo>
                  <a:lnTo>
                    <a:pt x="1028" y="1079"/>
                  </a:lnTo>
                  <a:lnTo>
                    <a:pt x="982" y="1125"/>
                  </a:lnTo>
                  <a:cubicBezTo>
                    <a:pt x="907" y="1199"/>
                    <a:pt x="870" y="1292"/>
                    <a:pt x="815" y="1367"/>
                  </a:cubicBezTo>
                  <a:cubicBezTo>
                    <a:pt x="787" y="1404"/>
                    <a:pt x="749" y="1441"/>
                    <a:pt x="703" y="1459"/>
                  </a:cubicBezTo>
                  <a:cubicBezTo>
                    <a:pt x="682" y="1480"/>
                    <a:pt x="651" y="1491"/>
                    <a:pt x="617" y="1491"/>
                  </a:cubicBezTo>
                  <a:cubicBezTo>
                    <a:pt x="605" y="1491"/>
                    <a:pt x="594" y="1490"/>
                    <a:pt x="582" y="1487"/>
                  </a:cubicBezTo>
                  <a:cubicBezTo>
                    <a:pt x="545" y="1478"/>
                    <a:pt x="499" y="1450"/>
                    <a:pt x="471" y="1413"/>
                  </a:cubicBezTo>
                  <a:cubicBezTo>
                    <a:pt x="452" y="1385"/>
                    <a:pt x="443" y="1339"/>
                    <a:pt x="443" y="1292"/>
                  </a:cubicBezTo>
                  <a:cubicBezTo>
                    <a:pt x="443" y="1199"/>
                    <a:pt x="471" y="1106"/>
                    <a:pt x="517" y="1023"/>
                  </a:cubicBezTo>
                  <a:lnTo>
                    <a:pt x="554" y="939"/>
                  </a:lnTo>
                  <a:lnTo>
                    <a:pt x="471" y="986"/>
                  </a:lnTo>
                  <a:cubicBezTo>
                    <a:pt x="424" y="1014"/>
                    <a:pt x="378" y="1041"/>
                    <a:pt x="331" y="1060"/>
                  </a:cubicBezTo>
                  <a:cubicBezTo>
                    <a:pt x="297" y="1074"/>
                    <a:pt x="263" y="1082"/>
                    <a:pt x="229" y="1082"/>
                  </a:cubicBezTo>
                  <a:cubicBezTo>
                    <a:pt x="217" y="1082"/>
                    <a:pt x="204" y="1081"/>
                    <a:pt x="192" y="1079"/>
                  </a:cubicBezTo>
                  <a:cubicBezTo>
                    <a:pt x="146" y="1079"/>
                    <a:pt x="99" y="1060"/>
                    <a:pt x="71" y="1023"/>
                  </a:cubicBezTo>
                  <a:cubicBezTo>
                    <a:pt x="34" y="986"/>
                    <a:pt x="15" y="939"/>
                    <a:pt x="6" y="893"/>
                  </a:cubicBezTo>
                  <a:cubicBezTo>
                    <a:pt x="4" y="884"/>
                    <a:pt x="3" y="874"/>
                    <a:pt x="3" y="865"/>
                  </a:cubicBezTo>
                  <a:lnTo>
                    <a:pt x="3" y="865"/>
                  </a:lnTo>
                  <a:cubicBezTo>
                    <a:pt x="3" y="877"/>
                    <a:pt x="4" y="890"/>
                    <a:pt x="6" y="902"/>
                  </a:cubicBezTo>
                  <a:cubicBezTo>
                    <a:pt x="15" y="967"/>
                    <a:pt x="34" y="1023"/>
                    <a:pt x="71" y="1060"/>
                  </a:cubicBezTo>
                  <a:cubicBezTo>
                    <a:pt x="99" y="1106"/>
                    <a:pt x="164" y="1134"/>
                    <a:pt x="220" y="1134"/>
                  </a:cubicBezTo>
                  <a:cubicBezTo>
                    <a:pt x="233" y="1139"/>
                    <a:pt x="247" y="1141"/>
                    <a:pt x="260" y="1141"/>
                  </a:cubicBezTo>
                  <a:cubicBezTo>
                    <a:pt x="302" y="1141"/>
                    <a:pt x="343" y="1123"/>
                    <a:pt x="378" y="1116"/>
                  </a:cubicBezTo>
                  <a:lnTo>
                    <a:pt x="452" y="1079"/>
                  </a:lnTo>
                  <a:lnTo>
                    <a:pt x="452" y="1079"/>
                  </a:lnTo>
                  <a:cubicBezTo>
                    <a:pt x="443" y="1106"/>
                    <a:pt x="424" y="1125"/>
                    <a:pt x="424" y="1134"/>
                  </a:cubicBezTo>
                  <a:cubicBezTo>
                    <a:pt x="415" y="1181"/>
                    <a:pt x="396" y="1246"/>
                    <a:pt x="396" y="1292"/>
                  </a:cubicBezTo>
                  <a:cubicBezTo>
                    <a:pt x="396" y="1348"/>
                    <a:pt x="406" y="1394"/>
                    <a:pt x="443" y="1441"/>
                  </a:cubicBezTo>
                  <a:cubicBezTo>
                    <a:pt x="471" y="1487"/>
                    <a:pt x="517" y="1525"/>
                    <a:pt x="582" y="1534"/>
                  </a:cubicBezTo>
                  <a:cubicBezTo>
                    <a:pt x="592" y="1535"/>
                    <a:pt x="602" y="1536"/>
                    <a:pt x="612" y="1536"/>
                  </a:cubicBezTo>
                  <a:cubicBezTo>
                    <a:pt x="657" y="1536"/>
                    <a:pt x="702" y="1520"/>
                    <a:pt x="740" y="1497"/>
                  </a:cubicBezTo>
                  <a:cubicBezTo>
                    <a:pt x="787" y="1478"/>
                    <a:pt x="824" y="1432"/>
                    <a:pt x="861" y="1394"/>
                  </a:cubicBezTo>
                  <a:cubicBezTo>
                    <a:pt x="907" y="1339"/>
                    <a:pt x="935" y="1264"/>
                    <a:pt x="982" y="1209"/>
                  </a:cubicBezTo>
                  <a:cubicBezTo>
                    <a:pt x="982" y="1274"/>
                    <a:pt x="982" y="1348"/>
                    <a:pt x="1010" y="1413"/>
                  </a:cubicBezTo>
                  <a:cubicBezTo>
                    <a:pt x="1019" y="1459"/>
                    <a:pt x="1056" y="1506"/>
                    <a:pt x="1093" y="1543"/>
                  </a:cubicBezTo>
                  <a:cubicBezTo>
                    <a:pt x="1121" y="1580"/>
                    <a:pt x="1168" y="1599"/>
                    <a:pt x="1214" y="1617"/>
                  </a:cubicBezTo>
                  <a:cubicBezTo>
                    <a:pt x="1226" y="1620"/>
                    <a:pt x="1238" y="1621"/>
                    <a:pt x="1251" y="1621"/>
                  </a:cubicBezTo>
                  <a:cubicBezTo>
                    <a:pt x="1291" y="1621"/>
                    <a:pt x="1332" y="1610"/>
                    <a:pt x="1353" y="1590"/>
                  </a:cubicBezTo>
                  <a:cubicBezTo>
                    <a:pt x="1400" y="1571"/>
                    <a:pt x="1428" y="1525"/>
                    <a:pt x="1446" y="1487"/>
                  </a:cubicBezTo>
                  <a:cubicBezTo>
                    <a:pt x="1493" y="1404"/>
                    <a:pt x="1521" y="1311"/>
                    <a:pt x="1530" y="1218"/>
                  </a:cubicBezTo>
                  <a:cubicBezTo>
                    <a:pt x="1567" y="1032"/>
                    <a:pt x="1576" y="846"/>
                    <a:pt x="1567" y="6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1"/>
            <p:cNvSpPr/>
            <p:nvPr/>
          </p:nvSpPr>
          <p:spPr>
            <a:xfrm>
              <a:off x="3522425" y="2493750"/>
              <a:ext cx="10250" cy="27675"/>
            </a:xfrm>
            <a:custGeom>
              <a:rect b="b" l="l" r="r" t="t"/>
              <a:pathLst>
                <a:path extrusionOk="0" h="1107" w="410">
                  <a:moveTo>
                    <a:pt x="410" y="1"/>
                  </a:moveTo>
                  <a:cubicBezTo>
                    <a:pt x="402" y="13"/>
                    <a:pt x="395" y="26"/>
                    <a:pt x="389" y="38"/>
                  </a:cubicBezTo>
                  <a:lnTo>
                    <a:pt x="389" y="38"/>
                  </a:lnTo>
                  <a:cubicBezTo>
                    <a:pt x="396" y="25"/>
                    <a:pt x="403" y="13"/>
                    <a:pt x="410" y="1"/>
                  </a:cubicBezTo>
                  <a:close/>
                  <a:moveTo>
                    <a:pt x="389" y="38"/>
                  </a:moveTo>
                  <a:cubicBezTo>
                    <a:pt x="350" y="111"/>
                    <a:pt x="311" y="191"/>
                    <a:pt x="280" y="270"/>
                  </a:cubicBezTo>
                  <a:lnTo>
                    <a:pt x="177" y="549"/>
                  </a:lnTo>
                  <a:cubicBezTo>
                    <a:pt x="140" y="642"/>
                    <a:pt x="122" y="735"/>
                    <a:pt x="85" y="827"/>
                  </a:cubicBezTo>
                  <a:cubicBezTo>
                    <a:pt x="57" y="920"/>
                    <a:pt x="29" y="1013"/>
                    <a:pt x="1" y="1106"/>
                  </a:cubicBezTo>
                  <a:cubicBezTo>
                    <a:pt x="38" y="1013"/>
                    <a:pt x="75" y="920"/>
                    <a:pt x="85" y="837"/>
                  </a:cubicBezTo>
                  <a:lnTo>
                    <a:pt x="187" y="558"/>
                  </a:lnTo>
                  <a:lnTo>
                    <a:pt x="289" y="279"/>
                  </a:lnTo>
                  <a:cubicBezTo>
                    <a:pt x="317" y="233"/>
                    <a:pt x="326" y="186"/>
                    <a:pt x="354" y="140"/>
                  </a:cubicBezTo>
                  <a:cubicBezTo>
                    <a:pt x="361" y="106"/>
                    <a:pt x="373" y="72"/>
                    <a:pt x="389" y="3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1"/>
            <p:cNvSpPr/>
            <p:nvPr/>
          </p:nvSpPr>
          <p:spPr>
            <a:xfrm>
              <a:off x="3510350" y="2493050"/>
              <a:ext cx="21400" cy="24650"/>
            </a:xfrm>
            <a:custGeom>
              <a:rect b="b" l="l" r="r" t="t"/>
              <a:pathLst>
                <a:path extrusionOk="0" h="986" w="856">
                  <a:moveTo>
                    <a:pt x="856" y="1"/>
                  </a:moveTo>
                  <a:cubicBezTo>
                    <a:pt x="818" y="56"/>
                    <a:pt x="791" y="94"/>
                    <a:pt x="753" y="131"/>
                  </a:cubicBezTo>
                  <a:cubicBezTo>
                    <a:pt x="716" y="168"/>
                    <a:pt x="679" y="214"/>
                    <a:pt x="651" y="252"/>
                  </a:cubicBezTo>
                  <a:lnTo>
                    <a:pt x="428" y="493"/>
                  </a:lnTo>
                  <a:lnTo>
                    <a:pt x="205" y="735"/>
                  </a:lnTo>
                  <a:lnTo>
                    <a:pt x="1" y="986"/>
                  </a:lnTo>
                  <a:cubicBezTo>
                    <a:pt x="75" y="902"/>
                    <a:pt x="159" y="828"/>
                    <a:pt x="233" y="753"/>
                  </a:cubicBezTo>
                  <a:cubicBezTo>
                    <a:pt x="298" y="670"/>
                    <a:pt x="382" y="586"/>
                    <a:pt x="447" y="502"/>
                  </a:cubicBezTo>
                  <a:lnTo>
                    <a:pt x="660" y="261"/>
                  </a:lnTo>
                  <a:cubicBezTo>
                    <a:pt x="725" y="177"/>
                    <a:pt x="800" y="94"/>
                    <a:pt x="8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1"/>
            <p:cNvSpPr/>
            <p:nvPr/>
          </p:nvSpPr>
          <p:spPr>
            <a:xfrm>
              <a:off x="3524750" y="2502575"/>
              <a:ext cx="3275" cy="7700"/>
            </a:xfrm>
            <a:custGeom>
              <a:rect b="b" l="l" r="r" t="t"/>
              <a:pathLst>
                <a:path extrusionOk="0" h="308" w="131">
                  <a:moveTo>
                    <a:pt x="131" y="1"/>
                  </a:moveTo>
                  <a:lnTo>
                    <a:pt x="131" y="1"/>
                  </a:lnTo>
                  <a:cubicBezTo>
                    <a:pt x="103" y="19"/>
                    <a:pt x="94" y="47"/>
                    <a:pt x="84" y="66"/>
                  </a:cubicBezTo>
                  <a:cubicBezTo>
                    <a:pt x="75" y="103"/>
                    <a:pt x="57" y="121"/>
                    <a:pt x="47" y="149"/>
                  </a:cubicBezTo>
                  <a:cubicBezTo>
                    <a:pt x="29" y="205"/>
                    <a:pt x="10" y="251"/>
                    <a:pt x="1" y="307"/>
                  </a:cubicBezTo>
                  <a:cubicBezTo>
                    <a:pt x="29" y="261"/>
                    <a:pt x="47" y="214"/>
                    <a:pt x="84" y="159"/>
                  </a:cubicBezTo>
                  <a:cubicBezTo>
                    <a:pt x="94" y="140"/>
                    <a:pt x="94" y="103"/>
                    <a:pt x="103" y="75"/>
                  </a:cubicBezTo>
                  <a:cubicBezTo>
                    <a:pt x="122" y="56"/>
                    <a:pt x="122" y="1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1"/>
            <p:cNvSpPr/>
            <p:nvPr/>
          </p:nvSpPr>
          <p:spPr>
            <a:xfrm>
              <a:off x="3522675" y="2508375"/>
              <a:ext cx="1650" cy="4900"/>
            </a:xfrm>
            <a:custGeom>
              <a:rect b="b" l="l" r="r" t="t"/>
              <a:pathLst>
                <a:path extrusionOk="0" h="196" w="66">
                  <a:moveTo>
                    <a:pt x="65" y="1"/>
                  </a:moveTo>
                  <a:lnTo>
                    <a:pt x="65" y="1"/>
                  </a:lnTo>
                  <a:cubicBezTo>
                    <a:pt x="37" y="10"/>
                    <a:pt x="37" y="29"/>
                    <a:pt x="28" y="47"/>
                  </a:cubicBezTo>
                  <a:cubicBezTo>
                    <a:pt x="28" y="57"/>
                    <a:pt x="19" y="75"/>
                    <a:pt x="19" y="94"/>
                  </a:cubicBezTo>
                  <a:cubicBezTo>
                    <a:pt x="19" y="122"/>
                    <a:pt x="0" y="159"/>
                    <a:pt x="19" y="196"/>
                  </a:cubicBezTo>
                  <a:cubicBezTo>
                    <a:pt x="28" y="159"/>
                    <a:pt x="37" y="122"/>
                    <a:pt x="37" y="94"/>
                  </a:cubicBezTo>
                  <a:cubicBezTo>
                    <a:pt x="47" y="75"/>
                    <a:pt x="47" y="57"/>
                    <a:pt x="47" y="47"/>
                  </a:cubicBezTo>
                  <a:cubicBezTo>
                    <a:pt x="65" y="29"/>
                    <a:pt x="65"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1"/>
            <p:cNvSpPr/>
            <p:nvPr/>
          </p:nvSpPr>
          <p:spPr>
            <a:xfrm>
              <a:off x="3520350" y="2505375"/>
              <a:ext cx="3500" cy="6975"/>
            </a:xfrm>
            <a:custGeom>
              <a:rect b="b" l="l" r="r" t="t"/>
              <a:pathLst>
                <a:path extrusionOk="0" h="279" w="140">
                  <a:moveTo>
                    <a:pt x="140" y="0"/>
                  </a:moveTo>
                  <a:lnTo>
                    <a:pt x="140" y="0"/>
                  </a:lnTo>
                  <a:cubicBezTo>
                    <a:pt x="130" y="9"/>
                    <a:pt x="102" y="37"/>
                    <a:pt x="93" y="56"/>
                  </a:cubicBezTo>
                  <a:lnTo>
                    <a:pt x="65" y="130"/>
                  </a:lnTo>
                  <a:cubicBezTo>
                    <a:pt x="37" y="177"/>
                    <a:pt x="10" y="232"/>
                    <a:pt x="0" y="279"/>
                  </a:cubicBezTo>
                  <a:cubicBezTo>
                    <a:pt x="37" y="242"/>
                    <a:pt x="65" y="195"/>
                    <a:pt x="84" y="139"/>
                  </a:cubicBezTo>
                  <a:cubicBezTo>
                    <a:pt x="112" y="93"/>
                    <a:pt x="12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1"/>
            <p:cNvSpPr/>
            <p:nvPr/>
          </p:nvSpPr>
          <p:spPr>
            <a:xfrm>
              <a:off x="3525675" y="2499325"/>
              <a:ext cx="2825" cy="3975"/>
            </a:xfrm>
            <a:custGeom>
              <a:rect b="b" l="l" r="r" t="t"/>
              <a:pathLst>
                <a:path extrusionOk="0" h="159" w="113">
                  <a:moveTo>
                    <a:pt x="112" y="1"/>
                  </a:moveTo>
                  <a:lnTo>
                    <a:pt x="47" y="66"/>
                  </a:lnTo>
                  <a:cubicBezTo>
                    <a:pt x="20" y="103"/>
                    <a:pt x="10" y="131"/>
                    <a:pt x="1" y="158"/>
                  </a:cubicBezTo>
                  <a:lnTo>
                    <a:pt x="66" y="93"/>
                  </a:lnTo>
                  <a:cubicBezTo>
                    <a:pt x="94" y="56"/>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1"/>
            <p:cNvSpPr/>
            <p:nvPr/>
          </p:nvSpPr>
          <p:spPr>
            <a:xfrm>
              <a:off x="3510350" y="2518375"/>
              <a:ext cx="1900" cy="7450"/>
            </a:xfrm>
            <a:custGeom>
              <a:rect b="b" l="l" r="r" t="t"/>
              <a:pathLst>
                <a:path extrusionOk="0" h="298" w="76">
                  <a:moveTo>
                    <a:pt x="75" y="0"/>
                  </a:moveTo>
                  <a:lnTo>
                    <a:pt x="47" y="75"/>
                  </a:lnTo>
                  <a:cubicBezTo>
                    <a:pt x="29" y="93"/>
                    <a:pt x="29" y="121"/>
                    <a:pt x="19" y="140"/>
                  </a:cubicBezTo>
                  <a:cubicBezTo>
                    <a:pt x="10" y="205"/>
                    <a:pt x="1" y="251"/>
                    <a:pt x="1" y="298"/>
                  </a:cubicBezTo>
                  <a:cubicBezTo>
                    <a:pt x="19" y="251"/>
                    <a:pt x="29" y="205"/>
                    <a:pt x="47" y="140"/>
                  </a:cubicBezTo>
                  <a:cubicBezTo>
                    <a:pt x="57" y="121"/>
                    <a:pt x="66" y="93"/>
                    <a:pt x="66" y="75"/>
                  </a:cubicBezTo>
                  <a:cubicBezTo>
                    <a:pt x="66" y="47"/>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1"/>
            <p:cNvSpPr/>
            <p:nvPr/>
          </p:nvSpPr>
          <p:spPr>
            <a:xfrm>
              <a:off x="3512900" y="2516750"/>
              <a:ext cx="1675" cy="4675"/>
            </a:xfrm>
            <a:custGeom>
              <a:rect b="b" l="l" r="r" t="t"/>
              <a:pathLst>
                <a:path extrusionOk="0" h="187" w="67">
                  <a:moveTo>
                    <a:pt x="66" y="0"/>
                  </a:moveTo>
                  <a:cubicBezTo>
                    <a:pt x="57" y="10"/>
                    <a:pt x="47" y="38"/>
                    <a:pt x="38" y="47"/>
                  </a:cubicBezTo>
                  <a:cubicBezTo>
                    <a:pt x="20" y="56"/>
                    <a:pt x="10" y="84"/>
                    <a:pt x="10" y="93"/>
                  </a:cubicBezTo>
                  <a:cubicBezTo>
                    <a:pt x="1" y="103"/>
                    <a:pt x="1" y="130"/>
                    <a:pt x="1" y="140"/>
                  </a:cubicBezTo>
                  <a:lnTo>
                    <a:pt x="1" y="186"/>
                  </a:lnTo>
                  <a:cubicBezTo>
                    <a:pt x="20" y="149"/>
                    <a:pt x="20" y="130"/>
                    <a:pt x="47" y="93"/>
                  </a:cubicBezTo>
                  <a:cubicBezTo>
                    <a:pt x="57" y="65"/>
                    <a:pt x="57"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1"/>
            <p:cNvSpPr/>
            <p:nvPr/>
          </p:nvSpPr>
          <p:spPr>
            <a:xfrm>
              <a:off x="3511750" y="2523950"/>
              <a:ext cx="500" cy="3050"/>
            </a:xfrm>
            <a:custGeom>
              <a:rect b="b" l="l" r="r" t="t"/>
              <a:pathLst>
                <a:path extrusionOk="0" h="122" w="20">
                  <a:moveTo>
                    <a:pt x="19" y="0"/>
                  </a:moveTo>
                  <a:cubicBezTo>
                    <a:pt x="10" y="28"/>
                    <a:pt x="1" y="38"/>
                    <a:pt x="1" y="56"/>
                  </a:cubicBezTo>
                  <a:lnTo>
                    <a:pt x="1" y="93"/>
                  </a:lnTo>
                  <a:cubicBezTo>
                    <a:pt x="1" y="93"/>
                    <a:pt x="1" y="103"/>
                    <a:pt x="10" y="121"/>
                  </a:cubicBezTo>
                  <a:cubicBezTo>
                    <a:pt x="19" y="93"/>
                    <a:pt x="19" y="84"/>
                    <a:pt x="19" y="56"/>
                  </a:cubicBezTo>
                  <a:lnTo>
                    <a:pt x="19" y="3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1"/>
            <p:cNvSpPr/>
            <p:nvPr/>
          </p:nvSpPr>
          <p:spPr>
            <a:xfrm>
              <a:off x="3499200" y="2510000"/>
              <a:ext cx="2125" cy="6075"/>
            </a:xfrm>
            <a:custGeom>
              <a:rect b="b" l="l" r="r" t="t"/>
              <a:pathLst>
                <a:path extrusionOk="0" h="243" w="85">
                  <a:moveTo>
                    <a:pt x="84" y="1"/>
                  </a:moveTo>
                  <a:lnTo>
                    <a:pt x="57" y="29"/>
                  </a:lnTo>
                  <a:cubicBezTo>
                    <a:pt x="47" y="29"/>
                    <a:pt x="47" y="38"/>
                    <a:pt x="38" y="47"/>
                  </a:cubicBezTo>
                  <a:cubicBezTo>
                    <a:pt x="19" y="75"/>
                    <a:pt x="10" y="94"/>
                    <a:pt x="10" y="122"/>
                  </a:cubicBezTo>
                  <a:cubicBezTo>
                    <a:pt x="1" y="140"/>
                    <a:pt x="1" y="168"/>
                    <a:pt x="10" y="187"/>
                  </a:cubicBezTo>
                  <a:cubicBezTo>
                    <a:pt x="29" y="215"/>
                    <a:pt x="38" y="233"/>
                    <a:pt x="57" y="242"/>
                  </a:cubicBezTo>
                  <a:cubicBezTo>
                    <a:pt x="38" y="196"/>
                    <a:pt x="38" y="168"/>
                    <a:pt x="38" y="131"/>
                  </a:cubicBezTo>
                  <a:cubicBezTo>
                    <a:pt x="47" y="122"/>
                    <a:pt x="47" y="94"/>
                    <a:pt x="57" y="75"/>
                  </a:cubicBezTo>
                  <a:cubicBezTo>
                    <a:pt x="57" y="57"/>
                    <a:pt x="75" y="47"/>
                    <a:pt x="75" y="38"/>
                  </a:cubicBezTo>
                  <a:cubicBezTo>
                    <a:pt x="75" y="29"/>
                    <a:pt x="84" y="10"/>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1"/>
            <p:cNvSpPr/>
            <p:nvPr/>
          </p:nvSpPr>
          <p:spPr>
            <a:xfrm>
              <a:off x="3501300" y="2507450"/>
              <a:ext cx="3975" cy="4900"/>
            </a:xfrm>
            <a:custGeom>
              <a:rect b="b" l="l" r="r" t="t"/>
              <a:pathLst>
                <a:path extrusionOk="0" h="196" w="159">
                  <a:moveTo>
                    <a:pt x="158" y="1"/>
                  </a:moveTo>
                  <a:cubicBezTo>
                    <a:pt x="140" y="1"/>
                    <a:pt x="112" y="19"/>
                    <a:pt x="103" y="38"/>
                  </a:cubicBezTo>
                  <a:cubicBezTo>
                    <a:pt x="84" y="47"/>
                    <a:pt x="65" y="56"/>
                    <a:pt x="56" y="84"/>
                  </a:cubicBezTo>
                  <a:cubicBezTo>
                    <a:pt x="38" y="112"/>
                    <a:pt x="10" y="149"/>
                    <a:pt x="0" y="196"/>
                  </a:cubicBezTo>
                  <a:cubicBezTo>
                    <a:pt x="10" y="177"/>
                    <a:pt x="38" y="159"/>
                    <a:pt x="56" y="140"/>
                  </a:cubicBezTo>
                  <a:cubicBezTo>
                    <a:pt x="65" y="131"/>
                    <a:pt x="84" y="103"/>
                    <a:pt x="93" y="94"/>
                  </a:cubicBezTo>
                  <a:lnTo>
                    <a:pt x="131" y="47"/>
                  </a:lnTo>
                  <a:cubicBezTo>
                    <a:pt x="140" y="38"/>
                    <a:pt x="149"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1"/>
            <p:cNvSpPr/>
            <p:nvPr/>
          </p:nvSpPr>
          <p:spPr>
            <a:xfrm>
              <a:off x="3502225" y="2503975"/>
              <a:ext cx="4200" cy="3750"/>
            </a:xfrm>
            <a:custGeom>
              <a:rect b="b" l="l" r="r" t="t"/>
              <a:pathLst>
                <a:path extrusionOk="0" h="150" w="168">
                  <a:moveTo>
                    <a:pt x="168" y="0"/>
                  </a:moveTo>
                  <a:cubicBezTo>
                    <a:pt x="149" y="0"/>
                    <a:pt x="121" y="10"/>
                    <a:pt x="112" y="19"/>
                  </a:cubicBezTo>
                  <a:cubicBezTo>
                    <a:pt x="103" y="38"/>
                    <a:pt x="75" y="47"/>
                    <a:pt x="66" y="56"/>
                  </a:cubicBezTo>
                  <a:cubicBezTo>
                    <a:pt x="56" y="65"/>
                    <a:pt x="38" y="93"/>
                    <a:pt x="28" y="103"/>
                  </a:cubicBezTo>
                  <a:cubicBezTo>
                    <a:pt x="19" y="112"/>
                    <a:pt x="10" y="130"/>
                    <a:pt x="1" y="149"/>
                  </a:cubicBezTo>
                  <a:cubicBezTo>
                    <a:pt x="28" y="130"/>
                    <a:pt x="56" y="103"/>
                    <a:pt x="94" y="84"/>
                  </a:cubicBezTo>
                  <a:cubicBezTo>
                    <a:pt x="112" y="47"/>
                    <a:pt x="140"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1"/>
            <p:cNvSpPr/>
            <p:nvPr/>
          </p:nvSpPr>
          <p:spPr>
            <a:xfrm>
              <a:off x="3502450" y="2509550"/>
              <a:ext cx="2125" cy="3500"/>
            </a:xfrm>
            <a:custGeom>
              <a:rect b="b" l="l" r="r" t="t"/>
              <a:pathLst>
                <a:path extrusionOk="0" h="140" w="85">
                  <a:moveTo>
                    <a:pt x="85" y="0"/>
                  </a:moveTo>
                  <a:cubicBezTo>
                    <a:pt x="57" y="10"/>
                    <a:pt x="29" y="28"/>
                    <a:pt x="19" y="56"/>
                  </a:cubicBezTo>
                  <a:cubicBezTo>
                    <a:pt x="10" y="65"/>
                    <a:pt x="1" y="75"/>
                    <a:pt x="1" y="93"/>
                  </a:cubicBezTo>
                  <a:lnTo>
                    <a:pt x="1" y="140"/>
                  </a:lnTo>
                  <a:cubicBezTo>
                    <a:pt x="10" y="112"/>
                    <a:pt x="29" y="93"/>
                    <a:pt x="47" y="65"/>
                  </a:cubicBezTo>
                  <a:lnTo>
                    <a:pt x="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1"/>
            <p:cNvSpPr/>
            <p:nvPr/>
          </p:nvSpPr>
          <p:spPr>
            <a:xfrm>
              <a:off x="3523375" y="2493750"/>
              <a:ext cx="5825" cy="1200"/>
            </a:xfrm>
            <a:custGeom>
              <a:rect b="b" l="l" r="r" t="t"/>
              <a:pathLst>
                <a:path extrusionOk="0" h="48" w="233">
                  <a:moveTo>
                    <a:pt x="112" y="1"/>
                  </a:moveTo>
                  <a:cubicBezTo>
                    <a:pt x="65" y="10"/>
                    <a:pt x="37" y="28"/>
                    <a:pt x="0" y="47"/>
                  </a:cubicBezTo>
                  <a:cubicBezTo>
                    <a:pt x="37" y="38"/>
                    <a:pt x="84" y="28"/>
                    <a:pt x="112" y="28"/>
                  </a:cubicBezTo>
                  <a:cubicBezTo>
                    <a:pt x="149" y="10"/>
                    <a:pt x="195" y="10"/>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1"/>
            <p:cNvSpPr/>
            <p:nvPr/>
          </p:nvSpPr>
          <p:spPr>
            <a:xfrm>
              <a:off x="3522675" y="2495150"/>
              <a:ext cx="4425" cy="1650"/>
            </a:xfrm>
            <a:custGeom>
              <a:rect b="b" l="l" r="r" t="t"/>
              <a:pathLst>
                <a:path extrusionOk="0" h="66" w="177">
                  <a:moveTo>
                    <a:pt x="130" y="0"/>
                  </a:moveTo>
                  <a:cubicBezTo>
                    <a:pt x="121" y="0"/>
                    <a:pt x="93" y="19"/>
                    <a:pt x="84" y="19"/>
                  </a:cubicBezTo>
                  <a:cubicBezTo>
                    <a:pt x="47" y="28"/>
                    <a:pt x="28" y="37"/>
                    <a:pt x="0" y="65"/>
                  </a:cubicBezTo>
                  <a:cubicBezTo>
                    <a:pt x="9" y="65"/>
                    <a:pt x="37" y="47"/>
                    <a:pt x="47" y="47"/>
                  </a:cubicBezTo>
                  <a:cubicBezTo>
                    <a:pt x="75" y="47"/>
                    <a:pt x="84" y="37"/>
                    <a:pt x="93" y="37"/>
                  </a:cubicBezTo>
                  <a:cubicBezTo>
                    <a:pt x="121" y="28"/>
                    <a:pt x="140" y="28"/>
                    <a:pt x="177" y="19"/>
                  </a:cubicBezTo>
                  <a:cubicBezTo>
                    <a:pt x="167" y="0"/>
                    <a:pt x="140"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1"/>
            <p:cNvSpPr/>
            <p:nvPr/>
          </p:nvSpPr>
          <p:spPr>
            <a:xfrm>
              <a:off x="3522425" y="2497225"/>
              <a:ext cx="3275" cy="3275"/>
            </a:xfrm>
            <a:custGeom>
              <a:rect b="b" l="l" r="r" t="t"/>
              <a:pathLst>
                <a:path extrusionOk="0" h="131" w="131">
                  <a:moveTo>
                    <a:pt x="131" y="1"/>
                  </a:moveTo>
                  <a:lnTo>
                    <a:pt x="131" y="1"/>
                  </a:lnTo>
                  <a:cubicBezTo>
                    <a:pt x="94" y="29"/>
                    <a:pt x="75" y="38"/>
                    <a:pt x="57" y="47"/>
                  </a:cubicBezTo>
                  <a:lnTo>
                    <a:pt x="29" y="85"/>
                  </a:lnTo>
                  <a:cubicBezTo>
                    <a:pt x="10" y="94"/>
                    <a:pt x="1" y="122"/>
                    <a:pt x="1" y="131"/>
                  </a:cubicBezTo>
                  <a:cubicBezTo>
                    <a:pt x="19" y="103"/>
                    <a:pt x="47" y="94"/>
                    <a:pt x="75" y="75"/>
                  </a:cubicBezTo>
                  <a:cubicBezTo>
                    <a:pt x="94" y="47"/>
                    <a:pt x="122"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1"/>
            <p:cNvSpPr/>
            <p:nvPr/>
          </p:nvSpPr>
          <p:spPr>
            <a:xfrm>
              <a:off x="3519650" y="2497475"/>
              <a:ext cx="3500" cy="1875"/>
            </a:xfrm>
            <a:custGeom>
              <a:rect b="b" l="l" r="r" t="t"/>
              <a:pathLst>
                <a:path extrusionOk="0" h="75" w="140">
                  <a:moveTo>
                    <a:pt x="140" y="0"/>
                  </a:moveTo>
                  <a:cubicBezTo>
                    <a:pt x="112" y="19"/>
                    <a:pt x="75" y="28"/>
                    <a:pt x="56" y="28"/>
                  </a:cubicBezTo>
                  <a:cubicBezTo>
                    <a:pt x="28" y="37"/>
                    <a:pt x="10" y="47"/>
                    <a:pt x="0" y="75"/>
                  </a:cubicBezTo>
                  <a:cubicBezTo>
                    <a:pt x="28" y="75"/>
                    <a:pt x="56" y="65"/>
                    <a:pt x="75" y="47"/>
                  </a:cubicBezTo>
                  <a:cubicBezTo>
                    <a:pt x="103" y="37"/>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1"/>
            <p:cNvSpPr/>
            <p:nvPr/>
          </p:nvSpPr>
          <p:spPr>
            <a:xfrm>
              <a:off x="3516625" y="2495600"/>
              <a:ext cx="4675" cy="2350"/>
            </a:xfrm>
            <a:custGeom>
              <a:rect b="b" l="l" r="r" t="t"/>
              <a:pathLst>
                <a:path extrusionOk="0" h="94" w="187">
                  <a:moveTo>
                    <a:pt x="186" y="1"/>
                  </a:moveTo>
                  <a:lnTo>
                    <a:pt x="84" y="29"/>
                  </a:lnTo>
                  <a:cubicBezTo>
                    <a:pt x="56" y="47"/>
                    <a:pt x="19" y="66"/>
                    <a:pt x="1" y="94"/>
                  </a:cubicBezTo>
                  <a:cubicBezTo>
                    <a:pt x="47" y="94"/>
                    <a:pt x="75" y="66"/>
                    <a:pt x="103" y="57"/>
                  </a:cubicBezTo>
                  <a:cubicBezTo>
                    <a:pt x="131" y="47"/>
                    <a:pt x="159"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1"/>
            <p:cNvSpPr/>
            <p:nvPr/>
          </p:nvSpPr>
          <p:spPr>
            <a:xfrm>
              <a:off x="3530575" y="2525350"/>
              <a:ext cx="3725" cy="5600"/>
            </a:xfrm>
            <a:custGeom>
              <a:rect b="b" l="l" r="r" t="t"/>
              <a:pathLst>
                <a:path extrusionOk="0" h="224" w="149">
                  <a:moveTo>
                    <a:pt x="149" y="0"/>
                  </a:moveTo>
                  <a:lnTo>
                    <a:pt x="149" y="0"/>
                  </a:lnTo>
                  <a:cubicBezTo>
                    <a:pt x="139" y="28"/>
                    <a:pt x="130" y="37"/>
                    <a:pt x="121" y="65"/>
                  </a:cubicBezTo>
                  <a:cubicBezTo>
                    <a:pt x="102" y="84"/>
                    <a:pt x="93" y="93"/>
                    <a:pt x="84" y="121"/>
                  </a:cubicBezTo>
                  <a:cubicBezTo>
                    <a:pt x="56" y="158"/>
                    <a:pt x="28" y="186"/>
                    <a:pt x="0" y="223"/>
                  </a:cubicBezTo>
                  <a:cubicBezTo>
                    <a:pt x="9" y="214"/>
                    <a:pt x="37" y="205"/>
                    <a:pt x="56" y="186"/>
                  </a:cubicBezTo>
                  <a:cubicBezTo>
                    <a:pt x="84" y="167"/>
                    <a:pt x="93" y="158"/>
                    <a:pt x="102" y="130"/>
                  </a:cubicBezTo>
                  <a:cubicBezTo>
                    <a:pt x="139" y="93"/>
                    <a:pt x="14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1"/>
            <p:cNvSpPr/>
            <p:nvPr/>
          </p:nvSpPr>
          <p:spPr>
            <a:xfrm>
              <a:off x="3531250" y="2523025"/>
              <a:ext cx="2600" cy="5350"/>
            </a:xfrm>
            <a:custGeom>
              <a:rect b="b" l="l" r="r" t="t"/>
              <a:pathLst>
                <a:path extrusionOk="0" h="214" w="104">
                  <a:moveTo>
                    <a:pt x="94" y="0"/>
                  </a:moveTo>
                  <a:lnTo>
                    <a:pt x="66" y="65"/>
                  </a:lnTo>
                  <a:cubicBezTo>
                    <a:pt x="57" y="75"/>
                    <a:pt x="57" y="93"/>
                    <a:pt x="47" y="112"/>
                  </a:cubicBezTo>
                  <a:cubicBezTo>
                    <a:pt x="29" y="140"/>
                    <a:pt x="10" y="177"/>
                    <a:pt x="1" y="214"/>
                  </a:cubicBezTo>
                  <a:cubicBezTo>
                    <a:pt x="10" y="205"/>
                    <a:pt x="29" y="177"/>
                    <a:pt x="29" y="167"/>
                  </a:cubicBezTo>
                  <a:cubicBezTo>
                    <a:pt x="47" y="158"/>
                    <a:pt x="57" y="140"/>
                    <a:pt x="66" y="121"/>
                  </a:cubicBezTo>
                  <a:cubicBezTo>
                    <a:pt x="94" y="84"/>
                    <a:pt x="103" y="37"/>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1"/>
            <p:cNvSpPr/>
            <p:nvPr/>
          </p:nvSpPr>
          <p:spPr>
            <a:xfrm>
              <a:off x="3531250" y="2519075"/>
              <a:ext cx="1650" cy="5825"/>
            </a:xfrm>
            <a:custGeom>
              <a:rect b="b" l="l" r="r" t="t"/>
              <a:pathLst>
                <a:path extrusionOk="0" h="233" w="66">
                  <a:moveTo>
                    <a:pt x="66" y="0"/>
                  </a:moveTo>
                  <a:lnTo>
                    <a:pt x="47" y="56"/>
                  </a:lnTo>
                  <a:cubicBezTo>
                    <a:pt x="29" y="84"/>
                    <a:pt x="29" y="93"/>
                    <a:pt x="20" y="112"/>
                  </a:cubicBezTo>
                  <a:cubicBezTo>
                    <a:pt x="10" y="149"/>
                    <a:pt x="1" y="186"/>
                    <a:pt x="1" y="233"/>
                  </a:cubicBezTo>
                  <a:cubicBezTo>
                    <a:pt x="29" y="195"/>
                    <a:pt x="38" y="158"/>
                    <a:pt x="57" y="112"/>
                  </a:cubicBezTo>
                  <a:cubicBezTo>
                    <a:pt x="57" y="102"/>
                    <a:pt x="66" y="84"/>
                    <a:pt x="66" y="56"/>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1"/>
            <p:cNvSpPr/>
            <p:nvPr/>
          </p:nvSpPr>
          <p:spPr>
            <a:xfrm>
              <a:off x="3534750" y="2514900"/>
              <a:ext cx="725" cy="6275"/>
            </a:xfrm>
            <a:custGeom>
              <a:rect b="b" l="l" r="r" t="t"/>
              <a:pathLst>
                <a:path extrusionOk="0" h="251" w="29">
                  <a:moveTo>
                    <a:pt x="19" y="0"/>
                  </a:moveTo>
                  <a:lnTo>
                    <a:pt x="10" y="65"/>
                  </a:lnTo>
                  <a:cubicBezTo>
                    <a:pt x="0" y="74"/>
                    <a:pt x="0" y="93"/>
                    <a:pt x="0" y="121"/>
                  </a:cubicBezTo>
                  <a:lnTo>
                    <a:pt x="0" y="251"/>
                  </a:lnTo>
                  <a:cubicBezTo>
                    <a:pt x="19" y="204"/>
                    <a:pt x="19" y="167"/>
                    <a:pt x="28" y="121"/>
                  </a:cubicBezTo>
                  <a:lnTo>
                    <a:pt x="28" y="65"/>
                  </a:lnTo>
                  <a:cubicBezTo>
                    <a:pt x="28" y="46"/>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1"/>
            <p:cNvSpPr/>
            <p:nvPr/>
          </p:nvSpPr>
          <p:spPr>
            <a:xfrm>
              <a:off x="3533575" y="2510000"/>
              <a:ext cx="1425" cy="6075"/>
            </a:xfrm>
            <a:custGeom>
              <a:rect b="b" l="l" r="r" t="t"/>
              <a:pathLst>
                <a:path extrusionOk="0" h="243" w="57">
                  <a:moveTo>
                    <a:pt x="38" y="1"/>
                  </a:moveTo>
                  <a:cubicBezTo>
                    <a:pt x="38" y="29"/>
                    <a:pt x="29" y="38"/>
                    <a:pt x="29" y="57"/>
                  </a:cubicBezTo>
                  <a:lnTo>
                    <a:pt x="19" y="122"/>
                  </a:lnTo>
                  <a:cubicBezTo>
                    <a:pt x="10" y="168"/>
                    <a:pt x="1" y="196"/>
                    <a:pt x="1" y="242"/>
                  </a:cubicBezTo>
                  <a:cubicBezTo>
                    <a:pt x="19" y="215"/>
                    <a:pt x="29" y="168"/>
                    <a:pt x="38" y="140"/>
                  </a:cubicBezTo>
                  <a:cubicBezTo>
                    <a:pt x="57" y="122"/>
                    <a:pt x="57" y="94"/>
                    <a:pt x="57" y="75"/>
                  </a:cubicBezTo>
                  <a:cubicBezTo>
                    <a:pt x="57" y="47"/>
                    <a:pt x="57" y="2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1"/>
            <p:cNvSpPr/>
            <p:nvPr/>
          </p:nvSpPr>
          <p:spPr>
            <a:xfrm>
              <a:off x="3518950" y="2517900"/>
              <a:ext cx="1175" cy="2600"/>
            </a:xfrm>
            <a:custGeom>
              <a:rect b="b" l="l" r="r" t="t"/>
              <a:pathLst>
                <a:path extrusionOk="0" h="104" w="47">
                  <a:moveTo>
                    <a:pt x="47" y="1"/>
                  </a:moveTo>
                  <a:lnTo>
                    <a:pt x="47" y="1"/>
                  </a:lnTo>
                  <a:cubicBezTo>
                    <a:pt x="38" y="10"/>
                    <a:pt x="19" y="38"/>
                    <a:pt x="10" y="47"/>
                  </a:cubicBezTo>
                  <a:cubicBezTo>
                    <a:pt x="1" y="66"/>
                    <a:pt x="1" y="84"/>
                    <a:pt x="1" y="103"/>
                  </a:cubicBezTo>
                  <a:cubicBezTo>
                    <a:pt x="28" y="94"/>
                    <a:pt x="28" y="84"/>
                    <a:pt x="38" y="57"/>
                  </a:cubicBezTo>
                  <a:cubicBezTo>
                    <a:pt x="47" y="38"/>
                    <a:pt x="47"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1"/>
            <p:cNvSpPr/>
            <p:nvPr/>
          </p:nvSpPr>
          <p:spPr>
            <a:xfrm>
              <a:off x="3516850" y="2519525"/>
              <a:ext cx="1200" cy="2825"/>
            </a:xfrm>
            <a:custGeom>
              <a:rect b="b" l="l" r="r" t="t"/>
              <a:pathLst>
                <a:path extrusionOk="0" h="113" w="48">
                  <a:moveTo>
                    <a:pt x="47" y="1"/>
                  </a:moveTo>
                  <a:lnTo>
                    <a:pt x="47" y="1"/>
                  </a:lnTo>
                  <a:cubicBezTo>
                    <a:pt x="38" y="19"/>
                    <a:pt x="29" y="38"/>
                    <a:pt x="10" y="47"/>
                  </a:cubicBezTo>
                  <a:cubicBezTo>
                    <a:pt x="1" y="75"/>
                    <a:pt x="1" y="84"/>
                    <a:pt x="1" y="112"/>
                  </a:cubicBezTo>
                  <a:cubicBezTo>
                    <a:pt x="29" y="94"/>
                    <a:pt x="38" y="75"/>
                    <a:pt x="38" y="66"/>
                  </a:cubicBezTo>
                  <a:cubicBezTo>
                    <a:pt x="47" y="38"/>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1"/>
            <p:cNvSpPr/>
            <p:nvPr/>
          </p:nvSpPr>
          <p:spPr>
            <a:xfrm>
              <a:off x="3534275" y="2503275"/>
              <a:ext cx="725" cy="4200"/>
            </a:xfrm>
            <a:custGeom>
              <a:rect b="b" l="l" r="r" t="t"/>
              <a:pathLst>
                <a:path extrusionOk="0" h="168" w="29">
                  <a:moveTo>
                    <a:pt x="19" y="0"/>
                  </a:moveTo>
                  <a:cubicBezTo>
                    <a:pt x="1" y="28"/>
                    <a:pt x="1" y="66"/>
                    <a:pt x="1" y="84"/>
                  </a:cubicBezTo>
                  <a:cubicBezTo>
                    <a:pt x="1" y="112"/>
                    <a:pt x="1" y="140"/>
                    <a:pt x="19" y="168"/>
                  </a:cubicBezTo>
                  <a:cubicBezTo>
                    <a:pt x="29" y="131"/>
                    <a:pt x="29" y="112"/>
                    <a:pt x="29" y="93"/>
                  </a:cubicBezTo>
                  <a:lnTo>
                    <a:pt x="29" y="47"/>
                  </a:lnTo>
                  <a:cubicBezTo>
                    <a:pt x="29" y="28"/>
                    <a:pt x="29"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1"/>
            <p:cNvSpPr/>
            <p:nvPr/>
          </p:nvSpPr>
          <p:spPr>
            <a:xfrm>
              <a:off x="3601400" y="2443100"/>
              <a:ext cx="40675" cy="41950"/>
            </a:xfrm>
            <a:custGeom>
              <a:rect b="b" l="l" r="r" t="t"/>
              <a:pathLst>
                <a:path extrusionOk="0" h="1678" w="1627">
                  <a:moveTo>
                    <a:pt x="844" y="0"/>
                  </a:moveTo>
                  <a:cubicBezTo>
                    <a:pt x="838" y="0"/>
                    <a:pt x="833" y="1"/>
                    <a:pt x="828" y="1"/>
                  </a:cubicBezTo>
                  <a:cubicBezTo>
                    <a:pt x="735" y="20"/>
                    <a:pt x="670" y="122"/>
                    <a:pt x="642" y="215"/>
                  </a:cubicBezTo>
                  <a:cubicBezTo>
                    <a:pt x="605" y="308"/>
                    <a:pt x="605" y="410"/>
                    <a:pt x="568" y="503"/>
                  </a:cubicBezTo>
                  <a:cubicBezTo>
                    <a:pt x="540" y="410"/>
                    <a:pt x="503" y="317"/>
                    <a:pt x="428" y="252"/>
                  </a:cubicBezTo>
                  <a:cubicBezTo>
                    <a:pt x="380" y="190"/>
                    <a:pt x="307" y="154"/>
                    <a:pt x="238" y="154"/>
                  </a:cubicBezTo>
                  <a:cubicBezTo>
                    <a:pt x="214" y="154"/>
                    <a:pt x="190" y="159"/>
                    <a:pt x="168" y="168"/>
                  </a:cubicBezTo>
                  <a:cubicBezTo>
                    <a:pt x="10" y="224"/>
                    <a:pt x="1" y="429"/>
                    <a:pt x="38" y="577"/>
                  </a:cubicBezTo>
                  <a:cubicBezTo>
                    <a:pt x="103" y="958"/>
                    <a:pt x="280" y="1320"/>
                    <a:pt x="521" y="1618"/>
                  </a:cubicBezTo>
                  <a:cubicBezTo>
                    <a:pt x="555" y="1662"/>
                    <a:pt x="601" y="1677"/>
                    <a:pt x="650" y="1677"/>
                  </a:cubicBezTo>
                  <a:cubicBezTo>
                    <a:pt x="724" y="1677"/>
                    <a:pt x="802" y="1644"/>
                    <a:pt x="846" y="1627"/>
                  </a:cubicBezTo>
                  <a:cubicBezTo>
                    <a:pt x="1153" y="1423"/>
                    <a:pt x="1432" y="1144"/>
                    <a:pt x="1552" y="791"/>
                  </a:cubicBezTo>
                  <a:cubicBezTo>
                    <a:pt x="1599" y="689"/>
                    <a:pt x="1627" y="577"/>
                    <a:pt x="1599" y="456"/>
                  </a:cubicBezTo>
                  <a:cubicBezTo>
                    <a:pt x="1580" y="345"/>
                    <a:pt x="1487" y="233"/>
                    <a:pt x="1367" y="233"/>
                  </a:cubicBezTo>
                  <a:cubicBezTo>
                    <a:pt x="1362" y="233"/>
                    <a:pt x="1358" y="233"/>
                    <a:pt x="1353" y="233"/>
                  </a:cubicBezTo>
                  <a:cubicBezTo>
                    <a:pt x="1238" y="233"/>
                    <a:pt x="1132" y="349"/>
                    <a:pt x="1069" y="447"/>
                  </a:cubicBezTo>
                  <a:cubicBezTo>
                    <a:pt x="1079" y="345"/>
                    <a:pt x="1079" y="252"/>
                    <a:pt x="1041" y="159"/>
                  </a:cubicBezTo>
                  <a:cubicBezTo>
                    <a:pt x="1015" y="71"/>
                    <a:pt x="931" y="0"/>
                    <a:pt x="8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1"/>
            <p:cNvSpPr/>
            <p:nvPr/>
          </p:nvSpPr>
          <p:spPr>
            <a:xfrm>
              <a:off x="3601400" y="2442325"/>
              <a:ext cx="40675" cy="43325"/>
            </a:xfrm>
            <a:custGeom>
              <a:rect b="b" l="l" r="r" t="t"/>
              <a:pathLst>
                <a:path extrusionOk="0" h="1733" w="1627">
                  <a:moveTo>
                    <a:pt x="605" y="1723"/>
                  </a:moveTo>
                  <a:lnTo>
                    <a:pt x="605" y="1723"/>
                  </a:lnTo>
                  <a:cubicBezTo>
                    <a:pt x="633" y="1732"/>
                    <a:pt x="651" y="1732"/>
                    <a:pt x="688" y="1732"/>
                  </a:cubicBezTo>
                  <a:cubicBezTo>
                    <a:pt x="660" y="1732"/>
                    <a:pt x="633" y="1732"/>
                    <a:pt x="605" y="1723"/>
                  </a:cubicBezTo>
                  <a:close/>
                  <a:moveTo>
                    <a:pt x="832" y="1"/>
                  </a:moveTo>
                  <a:cubicBezTo>
                    <a:pt x="818" y="1"/>
                    <a:pt x="804" y="2"/>
                    <a:pt x="791" y="4"/>
                  </a:cubicBezTo>
                  <a:cubicBezTo>
                    <a:pt x="735" y="14"/>
                    <a:pt x="688" y="51"/>
                    <a:pt x="651" y="97"/>
                  </a:cubicBezTo>
                  <a:cubicBezTo>
                    <a:pt x="614" y="144"/>
                    <a:pt x="605" y="190"/>
                    <a:pt x="577" y="237"/>
                  </a:cubicBezTo>
                  <a:cubicBezTo>
                    <a:pt x="558" y="311"/>
                    <a:pt x="558" y="385"/>
                    <a:pt x="549" y="450"/>
                  </a:cubicBezTo>
                  <a:cubicBezTo>
                    <a:pt x="521" y="385"/>
                    <a:pt x="484" y="329"/>
                    <a:pt x="437" y="264"/>
                  </a:cubicBezTo>
                  <a:cubicBezTo>
                    <a:pt x="410" y="237"/>
                    <a:pt x="372" y="199"/>
                    <a:pt x="326" y="190"/>
                  </a:cubicBezTo>
                  <a:cubicBezTo>
                    <a:pt x="297" y="172"/>
                    <a:pt x="267" y="166"/>
                    <a:pt x="235" y="166"/>
                  </a:cubicBezTo>
                  <a:cubicBezTo>
                    <a:pt x="217" y="166"/>
                    <a:pt x="198" y="168"/>
                    <a:pt x="177" y="172"/>
                  </a:cubicBezTo>
                  <a:cubicBezTo>
                    <a:pt x="131" y="190"/>
                    <a:pt x="84" y="218"/>
                    <a:pt x="57" y="255"/>
                  </a:cubicBezTo>
                  <a:cubicBezTo>
                    <a:pt x="38" y="302"/>
                    <a:pt x="10" y="348"/>
                    <a:pt x="10" y="395"/>
                  </a:cubicBezTo>
                  <a:cubicBezTo>
                    <a:pt x="1" y="487"/>
                    <a:pt x="10" y="580"/>
                    <a:pt x="38" y="673"/>
                  </a:cubicBezTo>
                  <a:cubicBezTo>
                    <a:pt x="84" y="850"/>
                    <a:pt x="140" y="1026"/>
                    <a:pt x="224" y="1194"/>
                  </a:cubicBezTo>
                  <a:cubicBezTo>
                    <a:pt x="298" y="1361"/>
                    <a:pt x="410" y="1519"/>
                    <a:pt x="521" y="1658"/>
                  </a:cubicBezTo>
                  <a:cubicBezTo>
                    <a:pt x="410" y="1519"/>
                    <a:pt x="298" y="1361"/>
                    <a:pt x="233" y="1194"/>
                  </a:cubicBezTo>
                  <a:cubicBezTo>
                    <a:pt x="149" y="1036"/>
                    <a:pt x="94" y="859"/>
                    <a:pt x="57" y="673"/>
                  </a:cubicBezTo>
                  <a:cubicBezTo>
                    <a:pt x="38" y="580"/>
                    <a:pt x="19" y="487"/>
                    <a:pt x="47" y="404"/>
                  </a:cubicBezTo>
                  <a:cubicBezTo>
                    <a:pt x="57" y="357"/>
                    <a:pt x="66" y="329"/>
                    <a:pt x="94" y="292"/>
                  </a:cubicBezTo>
                  <a:cubicBezTo>
                    <a:pt x="112" y="255"/>
                    <a:pt x="149" y="237"/>
                    <a:pt x="196" y="218"/>
                  </a:cubicBezTo>
                  <a:cubicBezTo>
                    <a:pt x="208" y="215"/>
                    <a:pt x="220" y="214"/>
                    <a:pt x="232" y="214"/>
                  </a:cubicBezTo>
                  <a:cubicBezTo>
                    <a:pt x="263" y="214"/>
                    <a:pt x="292" y="223"/>
                    <a:pt x="326" y="237"/>
                  </a:cubicBezTo>
                  <a:cubicBezTo>
                    <a:pt x="363" y="255"/>
                    <a:pt x="391" y="283"/>
                    <a:pt x="428" y="311"/>
                  </a:cubicBezTo>
                  <a:cubicBezTo>
                    <a:pt x="484" y="385"/>
                    <a:pt x="521" y="469"/>
                    <a:pt x="549" y="562"/>
                  </a:cubicBezTo>
                  <a:lnTo>
                    <a:pt x="568" y="617"/>
                  </a:lnTo>
                  <a:lnTo>
                    <a:pt x="595" y="562"/>
                  </a:lnTo>
                  <a:cubicBezTo>
                    <a:pt x="642" y="469"/>
                    <a:pt x="642" y="357"/>
                    <a:pt x="660" y="264"/>
                  </a:cubicBezTo>
                  <a:cubicBezTo>
                    <a:pt x="670" y="218"/>
                    <a:pt x="698" y="172"/>
                    <a:pt x="716" y="144"/>
                  </a:cubicBezTo>
                  <a:cubicBezTo>
                    <a:pt x="744" y="106"/>
                    <a:pt x="781" y="69"/>
                    <a:pt x="828" y="69"/>
                  </a:cubicBezTo>
                  <a:cubicBezTo>
                    <a:pt x="837" y="67"/>
                    <a:pt x="847" y="66"/>
                    <a:pt x="857" y="66"/>
                  </a:cubicBezTo>
                  <a:cubicBezTo>
                    <a:pt x="887" y="66"/>
                    <a:pt x="918" y="76"/>
                    <a:pt x="939" y="97"/>
                  </a:cubicBezTo>
                  <a:cubicBezTo>
                    <a:pt x="976" y="116"/>
                    <a:pt x="1014" y="153"/>
                    <a:pt x="1023" y="199"/>
                  </a:cubicBezTo>
                  <a:cubicBezTo>
                    <a:pt x="1060" y="283"/>
                    <a:pt x="1060" y="385"/>
                    <a:pt x="1051" y="478"/>
                  </a:cubicBezTo>
                  <a:lnTo>
                    <a:pt x="1051" y="571"/>
                  </a:lnTo>
                  <a:lnTo>
                    <a:pt x="1106" y="497"/>
                  </a:lnTo>
                  <a:cubicBezTo>
                    <a:pt x="1144" y="450"/>
                    <a:pt x="1162" y="422"/>
                    <a:pt x="1199" y="385"/>
                  </a:cubicBezTo>
                  <a:cubicBezTo>
                    <a:pt x="1236" y="348"/>
                    <a:pt x="1283" y="311"/>
                    <a:pt x="1329" y="302"/>
                  </a:cubicBezTo>
                  <a:cubicBezTo>
                    <a:pt x="1349" y="298"/>
                    <a:pt x="1366" y="296"/>
                    <a:pt x="1384" y="296"/>
                  </a:cubicBezTo>
                  <a:cubicBezTo>
                    <a:pt x="1410" y="296"/>
                    <a:pt x="1436" y="300"/>
                    <a:pt x="1469" y="311"/>
                  </a:cubicBezTo>
                  <a:cubicBezTo>
                    <a:pt x="1515" y="339"/>
                    <a:pt x="1543" y="376"/>
                    <a:pt x="1571" y="422"/>
                  </a:cubicBezTo>
                  <a:cubicBezTo>
                    <a:pt x="1590" y="469"/>
                    <a:pt x="1608" y="515"/>
                    <a:pt x="1617" y="562"/>
                  </a:cubicBezTo>
                  <a:cubicBezTo>
                    <a:pt x="1617" y="608"/>
                    <a:pt x="1617" y="664"/>
                    <a:pt x="1608" y="710"/>
                  </a:cubicBezTo>
                  <a:cubicBezTo>
                    <a:pt x="1590" y="757"/>
                    <a:pt x="1580" y="813"/>
                    <a:pt x="1562" y="859"/>
                  </a:cubicBezTo>
                  <a:lnTo>
                    <a:pt x="1487" y="998"/>
                  </a:lnTo>
                  <a:cubicBezTo>
                    <a:pt x="1394" y="1184"/>
                    <a:pt x="1255" y="1351"/>
                    <a:pt x="1097" y="1491"/>
                  </a:cubicBezTo>
                  <a:cubicBezTo>
                    <a:pt x="1014" y="1556"/>
                    <a:pt x="930" y="1630"/>
                    <a:pt x="837" y="1677"/>
                  </a:cubicBezTo>
                  <a:cubicBezTo>
                    <a:pt x="791" y="1695"/>
                    <a:pt x="744" y="1723"/>
                    <a:pt x="688" y="1732"/>
                  </a:cubicBezTo>
                  <a:cubicBezTo>
                    <a:pt x="744" y="1732"/>
                    <a:pt x="791" y="1705"/>
                    <a:pt x="837" y="1686"/>
                  </a:cubicBezTo>
                  <a:cubicBezTo>
                    <a:pt x="930" y="1630"/>
                    <a:pt x="1014" y="1565"/>
                    <a:pt x="1097" y="1500"/>
                  </a:cubicBezTo>
                  <a:cubicBezTo>
                    <a:pt x="1255" y="1361"/>
                    <a:pt x="1394" y="1194"/>
                    <a:pt x="1497" y="1008"/>
                  </a:cubicBezTo>
                  <a:lnTo>
                    <a:pt x="1571" y="868"/>
                  </a:lnTo>
                  <a:cubicBezTo>
                    <a:pt x="1590" y="822"/>
                    <a:pt x="1608" y="766"/>
                    <a:pt x="1627" y="720"/>
                  </a:cubicBezTo>
                  <a:lnTo>
                    <a:pt x="1627" y="525"/>
                  </a:lnTo>
                  <a:cubicBezTo>
                    <a:pt x="1627" y="469"/>
                    <a:pt x="1617" y="413"/>
                    <a:pt x="1580" y="367"/>
                  </a:cubicBezTo>
                  <a:cubicBezTo>
                    <a:pt x="1562" y="320"/>
                    <a:pt x="1515" y="274"/>
                    <a:pt x="1469" y="246"/>
                  </a:cubicBezTo>
                  <a:cubicBezTo>
                    <a:pt x="1434" y="234"/>
                    <a:pt x="1395" y="222"/>
                    <a:pt x="1357" y="222"/>
                  </a:cubicBezTo>
                  <a:cubicBezTo>
                    <a:pt x="1334" y="222"/>
                    <a:pt x="1313" y="226"/>
                    <a:pt x="1292" y="237"/>
                  </a:cubicBezTo>
                  <a:cubicBezTo>
                    <a:pt x="1236" y="246"/>
                    <a:pt x="1181" y="283"/>
                    <a:pt x="1153" y="329"/>
                  </a:cubicBezTo>
                  <a:lnTo>
                    <a:pt x="1097" y="385"/>
                  </a:lnTo>
                  <a:lnTo>
                    <a:pt x="1097" y="320"/>
                  </a:lnTo>
                  <a:cubicBezTo>
                    <a:pt x="1097" y="274"/>
                    <a:pt x="1079" y="209"/>
                    <a:pt x="1060" y="162"/>
                  </a:cubicBezTo>
                  <a:cubicBezTo>
                    <a:pt x="1032" y="116"/>
                    <a:pt x="1004" y="69"/>
                    <a:pt x="948" y="32"/>
                  </a:cubicBezTo>
                  <a:cubicBezTo>
                    <a:pt x="914" y="11"/>
                    <a:pt x="874" y="1"/>
                    <a:pt x="8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1"/>
            <p:cNvSpPr/>
            <p:nvPr/>
          </p:nvSpPr>
          <p:spPr>
            <a:xfrm>
              <a:off x="3615350" y="2455425"/>
              <a:ext cx="1875" cy="29050"/>
            </a:xfrm>
            <a:custGeom>
              <a:rect b="b" l="l" r="r" t="t"/>
              <a:pathLst>
                <a:path extrusionOk="0" h="1162" w="75">
                  <a:moveTo>
                    <a:pt x="0" y="1"/>
                  </a:moveTo>
                  <a:cubicBezTo>
                    <a:pt x="10" y="103"/>
                    <a:pt x="10" y="196"/>
                    <a:pt x="28" y="279"/>
                  </a:cubicBezTo>
                  <a:lnTo>
                    <a:pt x="37" y="567"/>
                  </a:lnTo>
                  <a:lnTo>
                    <a:pt x="47" y="865"/>
                  </a:lnTo>
                  <a:lnTo>
                    <a:pt x="47" y="1013"/>
                  </a:lnTo>
                  <a:lnTo>
                    <a:pt x="47" y="1162"/>
                  </a:lnTo>
                  <a:cubicBezTo>
                    <a:pt x="75" y="1069"/>
                    <a:pt x="75" y="967"/>
                    <a:pt x="75" y="874"/>
                  </a:cubicBezTo>
                  <a:cubicBezTo>
                    <a:pt x="75" y="781"/>
                    <a:pt x="56" y="679"/>
                    <a:pt x="56" y="586"/>
                  </a:cubicBezTo>
                  <a:cubicBezTo>
                    <a:pt x="47" y="493"/>
                    <a:pt x="47" y="382"/>
                    <a:pt x="37" y="289"/>
                  </a:cubicBezTo>
                  <a:cubicBezTo>
                    <a:pt x="28" y="196"/>
                    <a:pt x="10" y="9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1"/>
            <p:cNvSpPr/>
            <p:nvPr/>
          </p:nvSpPr>
          <p:spPr>
            <a:xfrm>
              <a:off x="3617675" y="2454275"/>
              <a:ext cx="10225" cy="31150"/>
            </a:xfrm>
            <a:custGeom>
              <a:rect b="b" l="l" r="r" t="t"/>
              <a:pathLst>
                <a:path extrusionOk="0" h="1246" w="409">
                  <a:moveTo>
                    <a:pt x="409" y="0"/>
                  </a:moveTo>
                  <a:lnTo>
                    <a:pt x="409" y="0"/>
                  </a:lnTo>
                  <a:cubicBezTo>
                    <a:pt x="372" y="93"/>
                    <a:pt x="335" y="195"/>
                    <a:pt x="288" y="316"/>
                  </a:cubicBezTo>
                  <a:cubicBezTo>
                    <a:pt x="251" y="409"/>
                    <a:pt x="223" y="511"/>
                    <a:pt x="186" y="613"/>
                  </a:cubicBezTo>
                  <a:lnTo>
                    <a:pt x="84" y="929"/>
                  </a:lnTo>
                  <a:cubicBezTo>
                    <a:pt x="47" y="1031"/>
                    <a:pt x="19" y="1143"/>
                    <a:pt x="0" y="1245"/>
                  </a:cubicBezTo>
                  <a:cubicBezTo>
                    <a:pt x="9" y="1199"/>
                    <a:pt x="19" y="1143"/>
                    <a:pt x="47" y="1096"/>
                  </a:cubicBezTo>
                  <a:cubicBezTo>
                    <a:pt x="65" y="1041"/>
                    <a:pt x="84" y="985"/>
                    <a:pt x="102" y="939"/>
                  </a:cubicBezTo>
                  <a:lnTo>
                    <a:pt x="214" y="632"/>
                  </a:lnTo>
                  <a:lnTo>
                    <a:pt x="316" y="316"/>
                  </a:lnTo>
                  <a:cubicBezTo>
                    <a:pt x="335" y="214"/>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1"/>
            <p:cNvSpPr/>
            <p:nvPr/>
          </p:nvSpPr>
          <p:spPr>
            <a:xfrm>
              <a:off x="3617425" y="2466100"/>
              <a:ext cx="975" cy="8175"/>
            </a:xfrm>
            <a:custGeom>
              <a:rect b="b" l="l" r="r" t="t"/>
              <a:pathLst>
                <a:path extrusionOk="0" h="327" w="39">
                  <a:moveTo>
                    <a:pt x="10" y="1"/>
                  </a:moveTo>
                  <a:cubicBezTo>
                    <a:pt x="1" y="66"/>
                    <a:pt x="1" y="122"/>
                    <a:pt x="1" y="168"/>
                  </a:cubicBezTo>
                  <a:cubicBezTo>
                    <a:pt x="10" y="187"/>
                    <a:pt x="10" y="224"/>
                    <a:pt x="10" y="243"/>
                  </a:cubicBezTo>
                  <a:cubicBezTo>
                    <a:pt x="10" y="270"/>
                    <a:pt x="19" y="308"/>
                    <a:pt x="19" y="326"/>
                  </a:cubicBezTo>
                  <a:cubicBezTo>
                    <a:pt x="38" y="308"/>
                    <a:pt x="38" y="270"/>
                    <a:pt x="38" y="243"/>
                  </a:cubicBezTo>
                  <a:lnTo>
                    <a:pt x="38" y="168"/>
                  </a:lnTo>
                  <a:cubicBezTo>
                    <a:pt x="38"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1"/>
            <p:cNvSpPr/>
            <p:nvPr/>
          </p:nvSpPr>
          <p:spPr>
            <a:xfrm>
              <a:off x="3617900" y="2463100"/>
              <a:ext cx="1175" cy="5125"/>
            </a:xfrm>
            <a:custGeom>
              <a:rect b="b" l="l" r="r" t="t"/>
              <a:pathLst>
                <a:path extrusionOk="0" h="205" w="47">
                  <a:moveTo>
                    <a:pt x="0" y="0"/>
                  </a:moveTo>
                  <a:cubicBezTo>
                    <a:pt x="0" y="47"/>
                    <a:pt x="0" y="65"/>
                    <a:pt x="19" y="112"/>
                  </a:cubicBezTo>
                  <a:cubicBezTo>
                    <a:pt x="19" y="121"/>
                    <a:pt x="28" y="149"/>
                    <a:pt x="28" y="158"/>
                  </a:cubicBezTo>
                  <a:cubicBezTo>
                    <a:pt x="28" y="167"/>
                    <a:pt x="38" y="186"/>
                    <a:pt x="38" y="205"/>
                  </a:cubicBezTo>
                  <a:cubicBezTo>
                    <a:pt x="47" y="186"/>
                    <a:pt x="47" y="167"/>
                    <a:pt x="47" y="149"/>
                  </a:cubicBezTo>
                  <a:cubicBezTo>
                    <a:pt x="38" y="121"/>
                    <a:pt x="38" y="102"/>
                    <a:pt x="38" y="93"/>
                  </a:cubicBezTo>
                  <a:cubicBezTo>
                    <a:pt x="38" y="56"/>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1"/>
            <p:cNvSpPr/>
            <p:nvPr/>
          </p:nvSpPr>
          <p:spPr>
            <a:xfrm>
              <a:off x="3619750" y="2463100"/>
              <a:ext cx="1200" cy="7675"/>
            </a:xfrm>
            <a:custGeom>
              <a:rect b="b" l="l" r="r" t="t"/>
              <a:pathLst>
                <a:path extrusionOk="0" h="307" w="48">
                  <a:moveTo>
                    <a:pt x="38" y="0"/>
                  </a:moveTo>
                  <a:cubicBezTo>
                    <a:pt x="19" y="47"/>
                    <a:pt x="10" y="93"/>
                    <a:pt x="1" y="158"/>
                  </a:cubicBezTo>
                  <a:lnTo>
                    <a:pt x="1" y="307"/>
                  </a:lnTo>
                  <a:cubicBezTo>
                    <a:pt x="10" y="279"/>
                    <a:pt x="19" y="251"/>
                    <a:pt x="19" y="232"/>
                  </a:cubicBezTo>
                  <a:cubicBezTo>
                    <a:pt x="38" y="195"/>
                    <a:pt x="38" y="167"/>
                    <a:pt x="38" y="149"/>
                  </a:cubicBezTo>
                  <a:cubicBezTo>
                    <a:pt x="47" y="102"/>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1"/>
            <p:cNvSpPr/>
            <p:nvPr/>
          </p:nvSpPr>
          <p:spPr>
            <a:xfrm>
              <a:off x="3618375" y="2473550"/>
              <a:ext cx="950" cy="4900"/>
            </a:xfrm>
            <a:custGeom>
              <a:rect b="b" l="l" r="r" t="t"/>
              <a:pathLst>
                <a:path extrusionOk="0" h="196" w="38">
                  <a:moveTo>
                    <a:pt x="37" y="0"/>
                  </a:moveTo>
                  <a:cubicBezTo>
                    <a:pt x="28" y="19"/>
                    <a:pt x="19" y="56"/>
                    <a:pt x="9" y="93"/>
                  </a:cubicBezTo>
                  <a:cubicBezTo>
                    <a:pt x="0" y="121"/>
                    <a:pt x="0" y="158"/>
                    <a:pt x="0" y="195"/>
                  </a:cubicBezTo>
                  <a:cubicBezTo>
                    <a:pt x="9" y="158"/>
                    <a:pt x="19" y="140"/>
                    <a:pt x="28" y="102"/>
                  </a:cubicBezTo>
                  <a:cubicBezTo>
                    <a:pt x="37" y="65"/>
                    <a:pt x="37" y="28"/>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1"/>
            <p:cNvSpPr/>
            <p:nvPr/>
          </p:nvSpPr>
          <p:spPr>
            <a:xfrm>
              <a:off x="3624625" y="2446825"/>
              <a:ext cx="975" cy="7000"/>
            </a:xfrm>
            <a:custGeom>
              <a:rect b="b" l="l" r="r" t="t"/>
              <a:pathLst>
                <a:path extrusionOk="0" h="280" w="39">
                  <a:moveTo>
                    <a:pt x="1" y="1"/>
                  </a:moveTo>
                  <a:cubicBezTo>
                    <a:pt x="1" y="47"/>
                    <a:pt x="10" y="94"/>
                    <a:pt x="1" y="140"/>
                  </a:cubicBezTo>
                  <a:cubicBezTo>
                    <a:pt x="1" y="159"/>
                    <a:pt x="10" y="187"/>
                    <a:pt x="10" y="205"/>
                  </a:cubicBezTo>
                  <a:cubicBezTo>
                    <a:pt x="10" y="233"/>
                    <a:pt x="29" y="252"/>
                    <a:pt x="29" y="280"/>
                  </a:cubicBezTo>
                  <a:cubicBezTo>
                    <a:pt x="38" y="252"/>
                    <a:pt x="38" y="233"/>
                    <a:pt x="38" y="205"/>
                  </a:cubicBezTo>
                  <a:lnTo>
                    <a:pt x="38" y="140"/>
                  </a:lnTo>
                  <a:cubicBezTo>
                    <a:pt x="38" y="94"/>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1"/>
            <p:cNvSpPr/>
            <p:nvPr/>
          </p:nvSpPr>
          <p:spPr>
            <a:xfrm>
              <a:off x="3624175" y="2451700"/>
              <a:ext cx="725" cy="4675"/>
            </a:xfrm>
            <a:custGeom>
              <a:rect b="b" l="l" r="r" t="t"/>
              <a:pathLst>
                <a:path extrusionOk="0" h="187" w="29">
                  <a:moveTo>
                    <a:pt x="0" y="1"/>
                  </a:moveTo>
                  <a:cubicBezTo>
                    <a:pt x="0" y="38"/>
                    <a:pt x="0" y="66"/>
                    <a:pt x="10" y="94"/>
                  </a:cubicBezTo>
                  <a:cubicBezTo>
                    <a:pt x="10" y="112"/>
                    <a:pt x="19" y="150"/>
                    <a:pt x="19" y="187"/>
                  </a:cubicBezTo>
                  <a:cubicBezTo>
                    <a:pt x="28" y="168"/>
                    <a:pt x="28" y="150"/>
                    <a:pt x="28" y="140"/>
                  </a:cubicBezTo>
                  <a:lnTo>
                    <a:pt x="28" y="94"/>
                  </a:lnTo>
                  <a:cubicBezTo>
                    <a:pt x="28" y="85"/>
                    <a:pt x="19" y="57"/>
                    <a:pt x="19" y="47"/>
                  </a:cubicBezTo>
                  <a:cubicBezTo>
                    <a:pt x="10" y="38"/>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1"/>
            <p:cNvSpPr/>
            <p:nvPr/>
          </p:nvSpPr>
          <p:spPr>
            <a:xfrm>
              <a:off x="3623000" y="2446125"/>
              <a:ext cx="975" cy="2600"/>
            </a:xfrm>
            <a:custGeom>
              <a:rect b="b" l="l" r="r" t="t"/>
              <a:pathLst>
                <a:path extrusionOk="0" h="104" w="39">
                  <a:moveTo>
                    <a:pt x="1" y="1"/>
                  </a:moveTo>
                  <a:cubicBezTo>
                    <a:pt x="1" y="29"/>
                    <a:pt x="1" y="47"/>
                    <a:pt x="10" y="57"/>
                  </a:cubicBezTo>
                  <a:cubicBezTo>
                    <a:pt x="10" y="75"/>
                    <a:pt x="19" y="75"/>
                    <a:pt x="19" y="85"/>
                  </a:cubicBezTo>
                  <a:cubicBezTo>
                    <a:pt x="19" y="85"/>
                    <a:pt x="19" y="94"/>
                    <a:pt x="29" y="103"/>
                  </a:cubicBezTo>
                  <a:cubicBezTo>
                    <a:pt x="38" y="94"/>
                    <a:pt x="29" y="75"/>
                    <a:pt x="29" y="47"/>
                  </a:cubicBezTo>
                  <a:cubicBezTo>
                    <a:pt x="29" y="47"/>
                    <a:pt x="2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1"/>
            <p:cNvSpPr/>
            <p:nvPr/>
          </p:nvSpPr>
          <p:spPr>
            <a:xfrm>
              <a:off x="3637400" y="2451700"/>
              <a:ext cx="2350" cy="6075"/>
            </a:xfrm>
            <a:custGeom>
              <a:rect b="b" l="l" r="r" t="t"/>
              <a:pathLst>
                <a:path extrusionOk="0" h="243" w="94">
                  <a:moveTo>
                    <a:pt x="1" y="1"/>
                  </a:moveTo>
                  <a:cubicBezTo>
                    <a:pt x="38" y="38"/>
                    <a:pt x="57" y="66"/>
                    <a:pt x="75" y="103"/>
                  </a:cubicBezTo>
                  <a:lnTo>
                    <a:pt x="75" y="177"/>
                  </a:lnTo>
                  <a:lnTo>
                    <a:pt x="75" y="205"/>
                  </a:lnTo>
                  <a:lnTo>
                    <a:pt x="75" y="242"/>
                  </a:lnTo>
                  <a:cubicBezTo>
                    <a:pt x="75" y="233"/>
                    <a:pt x="85" y="224"/>
                    <a:pt x="85" y="205"/>
                  </a:cubicBezTo>
                  <a:cubicBezTo>
                    <a:pt x="85" y="196"/>
                    <a:pt x="94" y="187"/>
                    <a:pt x="94" y="177"/>
                  </a:cubicBezTo>
                  <a:lnTo>
                    <a:pt x="94" y="103"/>
                  </a:lnTo>
                  <a:lnTo>
                    <a:pt x="57" y="38"/>
                  </a:lnTo>
                  <a:cubicBezTo>
                    <a:pt x="47" y="2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1"/>
            <p:cNvSpPr/>
            <p:nvPr/>
          </p:nvSpPr>
          <p:spPr>
            <a:xfrm>
              <a:off x="3636475" y="2455425"/>
              <a:ext cx="1900" cy="6075"/>
            </a:xfrm>
            <a:custGeom>
              <a:rect b="b" l="l" r="r" t="t"/>
              <a:pathLst>
                <a:path extrusionOk="0" h="243" w="76">
                  <a:moveTo>
                    <a:pt x="75" y="1"/>
                  </a:moveTo>
                  <a:cubicBezTo>
                    <a:pt x="75" y="28"/>
                    <a:pt x="66" y="47"/>
                    <a:pt x="38" y="75"/>
                  </a:cubicBezTo>
                  <a:cubicBezTo>
                    <a:pt x="38" y="84"/>
                    <a:pt x="29" y="103"/>
                    <a:pt x="29" y="131"/>
                  </a:cubicBezTo>
                  <a:lnTo>
                    <a:pt x="10" y="186"/>
                  </a:lnTo>
                  <a:cubicBezTo>
                    <a:pt x="10" y="196"/>
                    <a:pt x="10" y="224"/>
                    <a:pt x="1" y="242"/>
                  </a:cubicBezTo>
                  <a:cubicBezTo>
                    <a:pt x="10" y="233"/>
                    <a:pt x="29" y="214"/>
                    <a:pt x="38" y="186"/>
                  </a:cubicBezTo>
                  <a:cubicBezTo>
                    <a:pt x="47" y="177"/>
                    <a:pt x="66" y="149"/>
                    <a:pt x="66" y="131"/>
                  </a:cubicBezTo>
                  <a:cubicBezTo>
                    <a:pt x="75" y="9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1"/>
            <p:cNvSpPr/>
            <p:nvPr/>
          </p:nvSpPr>
          <p:spPr>
            <a:xfrm>
              <a:off x="3636475" y="2460075"/>
              <a:ext cx="3050" cy="5375"/>
            </a:xfrm>
            <a:custGeom>
              <a:rect b="b" l="l" r="r" t="t"/>
              <a:pathLst>
                <a:path extrusionOk="0" h="215" w="122">
                  <a:moveTo>
                    <a:pt x="122" y="0"/>
                  </a:moveTo>
                  <a:lnTo>
                    <a:pt x="122" y="0"/>
                  </a:lnTo>
                  <a:cubicBezTo>
                    <a:pt x="94" y="38"/>
                    <a:pt x="84" y="75"/>
                    <a:pt x="47" y="103"/>
                  </a:cubicBezTo>
                  <a:cubicBezTo>
                    <a:pt x="38" y="140"/>
                    <a:pt x="29" y="177"/>
                    <a:pt x="1" y="214"/>
                  </a:cubicBezTo>
                  <a:cubicBezTo>
                    <a:pt x="29" y="196"/>
                    <a:pt x="38" y="177"/>
                    <a:pt x="47" y="168"/>
                  </a:cubicBezTo>
                  <a:cubicBezTo>
                    <a:pt x="66" y="149"/>
                    <a:pt x="75" y="140"/>
                    <a:pt x="84" y="121"/>
                  </a:cubicBezTo>
                  <a:cubicBezTo>
                    <a:pt x="94" y="93"/>
                    <a:pt x="112" y="84"/>
                    <a:pt x="112" y="56"/>
                  </a:cubicBezTo>
                  <a:cubicBezTo>
                    <a:pt x="122" y="38"/>
                    <a:pt x="122" y="2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1"/>
            <p:cNvSpPr/>
            <p:nvPr/>
          </p:nvSpPr>
          <p:spPr>
            <a:xfrm>
              <a:off x="3636475" y="2455200"/>
              <a:ext cx="950" cy="3975"/>
            </a:xfrm>
            <a:custGeom>
              <a:rect b="b" l="l" r="r" t="t"/>
              <a:pathLst>
                <a:path extrusionOk="0" h="159" w="38">
                  <a:moveTo>
                    <a:pt x="29" y="0"/>
                  </a:moveTo>
                  <a:cubicBezTo>
                    <a:pt x="10" y="37"/>
                    <a:pt x="10" y="56"/>
                    <a:pt x="10" y="84"/>
                  </a:cubicBezTo>
                  <a:cubicBezTo>
                    <a:pt x="1" y="102"/>
                    <a:pt x="1" y="130"/>
                    <a:pt x="1" y="158"/>
                  </a:cubicBezTo>
                  <a:cubicBezTo>
                    <a:pt x="29" y="149"/>
                    <a:pt x="38" y="112"/>
                    <a:pt x="38" y="93"/>
                  </a:cubicBezTo>
                  <a:lnTo>
                    <a:pt x="38" y="47"/>
                  </a:lnTo>
                  <a:cubicBezTo>
                    <a:pt x="38" y="19"/>
                    <a:pt x="38" y="1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1"/>
            <p:cNvSpPr/>
            <p:nvPr/>
          </p:nvSpPr>
          <p:spPr>
            <a:xfrm>
              <a:off x="3620000" y="2480050"/>
              <a:ext cx="5350" cy="3275"/>
            </a:xfrm>
            <a:custGeom>
              <a:rect b="b" l="l" r="r" t="t"/>
              <a:pathLst>
                <a:path extrusionOk="0" h="131" w="214">
                  <a:moveTo>
                    <a:pt x="214" y="0"/>
                  </a:moveTo>
                  <a:lnTo>
                    <a:pt x="214" y="0"/>
                  </a:lnTo>
                  <a:cubicBezTo>
                    <a:pt x="177" y="28"/>
                    <a:pt x="139" y="38"/>
                    <a:pt x="102" y="65"/>
                  </a:cubicBezTo>
                  <a:lnTo>
                    <a:pt x="0" y="130"/>
                  </a:lnTo>
                  <a:cubicBezTo>
                    <a:pt x="28" y="130"/>
                    <a:pt x="47" y="121"/>
                    <a:pt x="74" y="112"/>
                  </a:cubicBezTo>
                  <a:cubicBezTo>
                    <a:pt x="93" y="112"/>
                    <a:pt x="102" y="93"/>
                    <a:pt x="130" y="84"/>
                  </a:cubicBezTo>
                  <a:cubicBezTo>
                    <a:pt x="167" y="75"/>
                    <a:pt x="186" y="3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1"/>
            <p:cNvSpPr/>
            <p:nvPr/>
          </p:nvSpPr>
          <p:spPr>
            <a:xfrm>
              <a:off x="3621150" y="2478425"/>
              <a:ext cx="3500" cy="2575"/>
            </a:xfrm>
            <a:custGeom>
              <a:rect b="b" l="l" r="r" t="t"/>
              <a:pathLst>
                <a:path extrusionOk="0" h="103" w="140">
                  <a:moveTo>
                    <a:pt x="140" y="0"/>
                  </a:moveTo>
                  <a:cubicBezTo>
                    <a:pt x="131" y="0"/>
                    <a:pt x="112" y="10"/>
                    <a:pt x="103" y="19"/>
                  </a:cubicBezTo>
                  <a:cubicBezTo>
                    <a:pt x="93" y="19"/>
                    <a:pt x="84" y="38"/>
                    <a:pt x="75" y="47"/>
                  </a:cubicBezTo>
                  <a:cubicBezTo>
                    <a:pt x="47" y="65"/>
                    <a:pt x="28" y="84"/>
                    <a:pt x="1" y="103"/>
                  </a:cubicBezTo>
                  <a:lnTo>
                    <a:pt x="47" y="103"/>
                  </a:lnTo>
                  <a:cubicBezTo>
                    <a:pt x="56" y="103"/>
                    <a:pt x="75" y="93"/>
                    <a:pt x="84" y="84"/>
                  </a:cubicBezTo>
                  <a:cubicBezTo>
                    <a:pt x="103" y="56"/>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1"/>
            <p:cNvSpPr/>
            <p:nvPr/>
          </p:nvSpPr>
          <p:spPr>
            <a:xfrm>
              <a:off x="3621850" y="2474250"/>
              <a:ext cx="1650" cy="4425"/>
            </a:xfrm>
            <a:custGeom>
              <a:rect b="b" l="l" r="r" t="t"/>
              <a:pathLst>
                <a:path extrusionOk="0" h="177" w="66">
                  <a:moveTo>
                    <a:pt x="65" y="0"/>
                  </a:moveTo>
                  <a:cubicBezTo>
                    <a:pt x="47" y="28"/>
                    <a:pt x="28" y="65"/>
                    <a:pt x="19" y="84"/>
                  </a:cubicBezTo>
                  <a:cubicBezTo>
                    <a:pt x="10" y="121"/>
                    <a:pt x="0" y="140"/>
                    <a:pt x="0" y="177"/>
                  </a:cubicBezTo>
                  <a:cubicBezTo>
                    <a:pt x="19" y="158"/>
                    <a:pt x="28" y="130"/>
                    <a:pt x="56" y="93"/>
                  </a:cubicBezTo>
                  <a:cubicBezTo>
                    <a:pt x="56" y="84"/>
                    <a:pt x="65" y="65"/>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1"/>
            <p:cNvSpPr/>
            <p:nvPr/>
          </p:nvSpPr>
          <p:spPr>
            <a:xfrm>
              <a:off x="3624175" y="2474250"/>
              <a:ext cx="2350" cy="3275"/>
            </a:xfrm>
            <a:custGeom>
              <a:rect b="b" l="l" r="r" t="t"/>
              <a:pathLst>
                <a:path extrusionOk="0" h="131" w="94">
                  <a:moveTo>
                    <a:pt x="93" y="0"/>
                  </a:moveTo>
                  <a:cubicBezTo>
                    <a:pt x="65" y="28"/>
                    <a:pt x="37" y="37"/>
                    <a:pt x="28" y="65"/>
                  </a:cubicBezTo>
                  <a:lnTo>
                    <a:pt x="0" y="130"/>
                  </a:lnTo>
                  <a:cubicBezTo>
                    <a:pt x="19" y="121"/>
                    <a:pt x="37" y="93"/>
                    <a:pt x="56" y="74"/>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1"/>
            <p:cNvSpPr/>
            <p:nvPr/>
          </p:nvSpPr>
          <p:spPr>
            <a:xfrm>
              <a:off x="3626725" y="2474475"/>
              <a:ext cx="3500" cy="4200"/>
            </a:xfrm>
            <a:custGeom>
              <a:rect b="b" l="l" r="r" t="t"/>
              <a:pathLst>
                <a:path extrusionOk="0" h="168" w="140">
                  <a:moveTo>
                    <a:pt x="140" y="0"/>
                  </a:moveTo>
                  <a:lnTo>
                    <a:pt x="140" y="0"/>
                  </a:lnTo>
                  <a:cubicBezTo>
                    <a:pt x="103" y="19"/>
                    <a:pt x="84" y="56"/>
                    <a:pt x="56" y="75"/>
                  </a:cubicBezTo>
                  <a:cubicBezTo>
                    <a:pt x="28" y="112"/>
                    <a:pt x="10" y="131"/>
                    <a:pt x="1" y="168"/>
                  </a:cubicBezTo>
                  <a:cubicBezTo>
                    <a:pt x="19" y="149"/>
                    <a:pt x="47" y="121"/>
                    <a:pt x="84" y="103"/>
                  </a:cubicBezTo>
                  <a:cubicBezTo>
                    <a:pt x="103" y="65"/>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1"/>
            <p:cNvSpPr/>
            <p:nvPr/>
          </p:nvSpPr>
          <p:spPr>
            <a:xfrm>
              <a:off x="3602800" y="2449850"/>
              <a:ext cx="1650" cy="6775"/>
            </a:xfrm>
            <a:custGeom>
              <a:rect b="b" l="l" r="r" t="t"/>
              <a:pathLst>
                <a:path extrusionOk="0" h="271" w="66">
                  <a:moveTo>
                    <a:pt x="66" y="1"/>
                  </a:moveTo>
                  <a:cubicBezTo>
                    <a:pt x="47" y="19"/>
                    <a:pt x="38" y="38"/>
                    <a:pt x="38" y="66"/>
                  </a:cubicBezTo>
                  <a:cubicBezTo>
                    <a:pt x="28" y="84"/>
                    <a:pt x="19" y="112"/>
                    <a:pt x="19" y="131"/>
                  </a:cubicBezTo>
                  <a:cubicBezTo>
                    <a:pt x="1" y="177"/>
                    <a:pt x="1" y="224"/>
                    <a:pt x="28" y="270"/>
                  </a:cubicBezTo>
                  <a:lnTo>
                    <a:pt x="28" y="205"/>
                  </a:lnTo>
                  <a:cubicBezTo>
                    <a:pt x="28" y="177"/>
                    <a:pt x="38" y="159"/>
                    <a:pt x="38" y="131"/>
                  </a:cubicBezTo>
                  <a:cubicBezTo>
                    <a:pt x="38" y="94"/>
                    <a:pt x="47"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1"/>
            <p:cNvSpPr/>
            <p:nvPr/>
          </p:nvSpPr>
          <p:spPr>
            <a:xfrm>
              <a:off x="3603975" y="2452650"/>
              <a:ext cx="700" cy="5825"/>
            </a:xfrm>
            <a:custGeom>
              <a:rect b="b" l="l" r="r" t="t"/>
              <a:pathLst>
                <a:path extrusionOk="0" h="233" w="28">
                  <a:moveTo>
                    <a:pt x="28" y="0"/>
                  </a:moveTo>
                  <a:cubicBezTo>
                    <a:pt x="19" y="9"/>
                    <a:pt x="19" y="28"/>
                    <a:pt x="9" y="56"/>
                  </a:cubicBezTo>
                  <a:cubicBezTo>
                    <a:pt x="0" y="74"/>
                    <a:pt x="0" y="93"/>
                    <a:pt x="0" y="112"/>
                  </a:cubicBezTo>
                  <a:cubicBezTo>
                    <a:pt x="0" y="158"/>
                    <a:pt x="0" y="195"/>
                    <a:pt x="28" y="232"/>
                  </a:cubicBezTo>
                  <a:lnTo>
                    <a:pt x="28" y="167"/>
                  </a:lnTo>
                  <a:lnTo>
                    <a:pt x="28" y="112"/>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1"/>
            <p:cNvSpPr/>
            <p:nvPr/>
          </p:nvSpPr>
          <p:spPr>
            <a:xfrm>
              <a:off x="3605600" y="2455650"/>
              <a:ext cx="700" cy="5850"/>
            </a:xfrm>
            <a:custGeom>
              <a:rect b="b" l="l" r="r" t="t"/>
              <a:pathLst>
                <a:path extrusionOk="0" h="234" w="28">
                  <a:moveTo>
                    <a:pt x="9" y="1"/>
                  </a:moveTo>
                  <a:cubicBezTo>
                    <a:pt x="9" y="47"/>
                    <a:pt x="9" y="84"/>
                    <a:pt x="0" y="122"/>
                  </a:cubicBezTo>
                  <a:cubicBezTo>
                    <a:pt x="0" y="140"/>
                    <a:pt x="0" y="159"/>
                    <a:pt x="9" y="177"/>
                  </a:cubicBezTo>
                  <a:cubicBezTo>
                    <a:pt x="9" y="205"/>
                    <a:pt x="19" y="224"/>
                    <a:pt x="28" y="233"/>
                  </a:cubicBezTo>
                  <a:lnTo>
                    <a:pt x="28" y="177"/>
                  </a:lnTo>
                  <a:lnTo>
                    <a:pt x="28" y="122"/>
                  </a:lnTo>
                  <a:cubicBezTo>
                    <a:pt x="19" y="84"/>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1"/>
            <p:cNvSpPr/>
            <p:nvPr/>
          </p:nvSpPr>
          <p:spPr>
            <a:xfrm>
              <a:off x="3604425" y="2460775"/>
              <a:ext cx="1875" cy="5825"/>
            </a:xfrm>
            <a:custGeom>
              <a:rect b="b" l="l" r="r" t="t"/>
              <a:pathLst>
                <a:path extrusionOk="0" h="233" w="75">
                  <a:moveTo>
                    <a:pt x="1" y="0"/>
                  </a:moveTo>
                  <a:cubicBezTo>
                    <a:pt x="1" y="28"/>
                    <a:pt x="1" y="75"/>
                    <a:pt x="19" y="121"/>
                  </a:cubicBezTo>
                  <a:cubicBezTo>
                    <a:pt x="28" y="149"/>
                    <a:pt x="28" y="158"/>
                    <a:pt x="47" y="186"/>
                  </a:cubicBezTo>
                  <a:cubicBezTo>
                    <a:pt x="56" y="195"/>
                    <a:pt x="66" y="214"/>
                    <a:pt x="75" y="233"/>
                  </a:cubicBezTo>
                  <a:lnTo>
                    <a:pt x="66" y="168"/>
                  </a:lnTo>
                  <a:cubicBezTo>
                    <a:pt x="56" y="149"/>
                    <a:pt x="56" y="140"/>
                    <a:pt x="47" y="112"/>
                  </a:cubicBezTo>
                  <a:cubicBezTo>
                    <a:pt x="28" y="7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1"/>
            <p:cNvSpPr/>
            <p:nvPr/>
          </p:nvSpPr>
          <p:spPr>
            <a:xfrm>
              <a:off x="3607225" y="2464725"/>
              <a:ext cx="1175" cy="6050"/>
            </a:xfrm>
            <a:custGeom>
              <a:rect b="b" l="l" r="r" t="t"/>
              <a:pathLst>
                <a:path extrusionOk="0" h="242" w="47">
                  <a:moveTo>
                    <a:pt x="0" y="0"/>
                  </a:moveTo>
                  <a:lnTo>
                    <a:pt x="0" y="130"/>
                  </a:lnTo>
                  <a:cubicBezTo>
                    <a:pt x="0" y="140"/>
                    <a:pt x="0" y="167"/>
                    <a:pt x="9" y="186"/>
                  </a:cubicBezTo>
                  <a:cubicBezTo>
                    <a:pt x="19" y="214"/>
                    <a:pt x="37" y="232"/>
                    <a:pt x="47" y="242"/>
                  </a:cubicBezTo>
                  <a:cubicBezTo>
                    <a:pt x="47" y="232"/>
                    <a:pt x="37" y="214"/>
                    <a:pt x="37" y="186"/>
                  </a:cubicBezTo>
                  <a:lnTo>
                    <a:pt x="28" y="130"/>
                  </a:lnTo>
                  <a:cubicBezTo>
                    <a:pt x="28" y="84"/>
                    <a:pt x="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1"/>
            <p:cNvSpPr/>
            <p:nvPr/>
          </p:nvSpPr>
          <p:spPr>
            <a:xfrm>
              <a:off x="3618375" y="2454975"/>
              <a:ext cx="700" cy="2800"/>
            </a:xfrm>
            <a:custGeom>
              <a:rect b="b" l="l" r="r" t="t"/>
              <a:pathLst>
                <a:path extrusionOk="0" h="112" w="28">
                  <a:moveTo>
                    <a:pt x="19" y="0"/>
                  </a:moveTo>
                  <a:cubicBezTo>
                    <a:pt x="9" y="9"/>
                    <a:pt x="9" y="28"/>
                    <a:pt x="0" y="56"/>
                  </a:cubicBezTo>
                  <a:cubicBezTo>
                    <a:pt x="0" y="74"/>
                    <a:pt x="0" y="93"/>
                    <a:pt x="9" y="111"/>
                  </a:cubicBezTo>
                  <a:cubicBezTo>
                    <a:pt x="28" y="93"/>
                    <a:pt x="28" y="74"/>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1"/>
            <p:cNvSpPr/>
            <p:nvPr/>
          </p:nvSpPr>
          <p:spPr>
            <a:xfrm>
              <a:off x="3619750" y="2452650"/>
              <a:ext cx="500" cy="2800"/>
            </a:xfrm>
            <a:custGeom>
              <a:rect b="b" l="l" r="r" t="t"/>
              <a:pathLst>
                <a:path extrusionOk="0" h="112" w="20">
                  <a:moveTo>
                    <a:pt x="10" y="0"/>
                  </a:moveTo>
                  <a:cubicBezTo>
                    <a:pt x="1" y="19"/>
                    <a:pt x="1" y="28"/>
                    <a:pt x="1" y="56"/>
                  </a:cubicBezTo>
                  <a:cubicBezTo>
                    <a:pt x="1" y="74"/>
                    <a:pt x="1" y="93"/>
                    <a:pt x="10" y="112"/>
                  </a:cubicBezTo>
                  <a:cubicBezTo>
                    <a:pt x="19" y="93"/>
                    <a:pt x="19" y="74"/>
                    <a:pt x="19" y="56"/>
                  </a:cubicBezTo>
                  <a:cubicBezTo>
                    <a:pt x="19" y="28"/>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1"/>
            <p:cNvSpPr/>
            <p:nvPr/>
          </p:nvSpPr>
          <p:spPr>
            <a:xfrm>
              <a:off x="3609525" y="2473075"/>
              <a:ext cx="1900" cy="3975"/>
            </a:xfrm>
            <a:custGeom>
              <a:rect b="b" l="l" r="r" t="t"/>
              <a:pathLst>
                <a:path extrusionOk="0" h="159" w="76">
                  <a:moveTo>
                    <a:pt x="1" y="1"/>
                  </a:moveTo>
                  <a:cubicBezTo>
                    <a:pt x="1" y="29"/>
                    <a:pt x="10" y="66"/>
                    <a:pt x="10" y="84"/>
                  </a:cubicBezTo>
                  <a:cubicBezTo>
                    <a:pt x="29" y="94"/>
                    <a:pt x="29" y="112"/>
                    <a:pt x="38" y="121"/>
                  </a:cubicBezTo>
                  <a:lnTo>
                    <a:pt x="75" y="159"/>
                  </a:lnTo>
                  <a:cubicBezTo>
                    <a:pt x="75" y="121"/>
                    <a:pt x="57"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1"/>
            <p:cNvSpPr/>
            <p:nvPr/>
          </p:nvSpPr>
          <p:spPr>
            <a:xfrm>
              <a:off x="3411175" y="2337375"/>
              <a:ext cx="41600" cy="41875"/>
            </a:xfrm>
            <a:custGeom>
              <a:rect b="b" l="l" r="r" t="t"/>
              <a:pathLst>
                <a:path extrusionOk="0" h="1675" w="1664">
                  <a:moveTo>
                    <a:pt x="1199" y="1"/>
                  </a:moveTo>
                  <a:cubicBezTo>
                    <a:pt x="1152" y="1"/>
                    <a:pt x="1107" y="14"/>
                    <a:pt x="1069" y="40"/>
                  </a:cubicBezTo>
                  <a:cubicBezTo>
                    <a:pt x="976" y="114"/>
                    <a:pt x="967" y="263"/>
                    <a:pt x="967" y="393"/>
                  </a:cubicBezTo>
                  <a:cubicBezTo>
                    <a:pt x="911" y="309"/>
                    <a:pt x="855" y="226"/>
                    <a:pt x="772" y="179"/>
                  </a:cubicBezTo>
                  <a:cubicBezTo>
                    <a:pt x="732" y="157"/>
                    <a:pt x="685" y="143"/>
                    <a:pt x="639" y="143"/>
                  </a:cubicBezTo>
                  <a:cubicBezTo>
                    <a:pt x="590" y="143"/>
                    <a:pt x="541" y="159"/>
                    <a:pt x="502" y="198"/>
                  </a:cubicBezTo>
                  <a:cubicBezTo>
                    <a:pt x="437" y="272"/>
                    <a:pt x="447" y="393"/>
                    <a:pt x="484" y="486"/>
                  </a:cubicBezTo>
                  <a:cubicBezTo>
                    <a:pt x="512" y="579"/>
                    <a:pt x="586" y="672"/>
                    <a:pt x="604" y="765"/>
                  </a:cubicBezTo>
                  <a:cubicBezTo>
                    <a:pt x="530" y="709"/>
                    <a:pt x="437" y="644"/>
                    <a:pt x="344" y="635"/>
                  </a:cubicBezTo>
                  <a:cubicBezTo>
                    <a:pt x="324" y="628"/>
                    <a:pt x="302" y="625"/>
                    <a:pt x="280" y="625"/>
                  </a:cubicBezTo>
                  <a:cubicBezTo>
                    <a:pt x="202" y="625"/>
                    <a:pt x="120" y="662"/>
                    <a:pt x="84" y="728"/>
                  </a:cubicBezTo>
                  <a:cubicBezTo>
                    <a:pt x="1" y="867"/>
                    <a:pt x="121" y="1034"/>
                    <a:pt x="233" y="1136"/>
                  </a:cubicBezTo>
                  <a:cubicBezTo>
                    <a:pt x="530" y="1387"/>
                    <a:pt x="883" y="1573"/>
                    <a:pt x="1255" y="1666"/>
                  </a:cubicBezTo>
                  <a:cubicBezTo>
                    <a:pt x="1272" y="1672"/>
                    <a:pt x="1288" y="1675"/>
                    <a:pt x="1304" y="1675"/>
                  </a:cubicBezTo>
                  <a:cubicBezTo>
                    <a:pt x="1408" y="1675"/>
                    <a:pt x="1479" y="1552"/>
                    <a:pt x="1487" y="1471"/>
                  </a:cubicBezTo>
                  <a:cubicBezTo>
                    <a:pt x="1617" y="1127"/>
                    <a:pt x="1664" y="737"/>
                    <a:pt x="1561" y="384"/>
                  </a:cubicBezTo>
                  <a:cubicBezTo>
                    <a:pt x="1534" y="263"/>
                    <a:pt x="1487" y="152"/>
                    <a:pt x="1394" y="77"/>
                  </a:cubicBezTo>
                  <a:cubicBezTo>
                    <a:pt x="1339" y="28"/>
                    <a:pt x="1268" y="1"/>
                    <a:pt x="11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1"/>
            <p:cNvSpPr/>
            <p:nvPr/>
          </p:nvSpPr>
          <p:spPr>
            <a:xfrm>
              <a:off x="3412350" y="2336875"/>
              <a:ext cx="40200" cy="42150"/>
            </a:xfrm>
            <a:custGeom>
              <a:rect b="b" l="l" r="r" t="t"/>
              <a:pathLst>
                <a:path extrusionOk="0" h="1686" w="1608">
                  <a:moveTo>
                    <a:pt x="1533" y="1212"/>
                  </a:moveTo>
                  <a:lnTo>
                    <a:pt x="1533" y="1212"/>
                  </a:lnTo>
                  <a:cubicBezTo>
                    <a:pt x="1514" y="1314"/>
                    <a:pt x="1477" y="1407"/>
                    <a:pt x="1440" y="1519"/>
                  </a:cubicBezTo>
                  <a:cubicBezTo>
                    <a:pt x="1487" y="1426"/>
                    <a:pt x="1514" y="1314"/>
                    <a:pt x="1533" y="1212"/>
                  </a:cubicBezTo>
                  <a:close/>
                  <a:moveTo>
                    <a:pt x="1440" y="1519"/>
                  </a:moveTo>
                  <a:lnTo>
                    <a:pt x="1440" y="1519"/>
                  </a:lnTo>
                  <a:cubicBezTo>
                    <a:pt x="1421" y="1565"/>
                    <a:pt x="1384" y="1612"/>
                    <a:pt x="1347" y="1639"/>
                  </a:cubicBezTo>
                  <a:cubicBezTo>
                    <a:pt x="1394" y="1612"/>
                    <a:pt x="1422" y="1565"/>
                    <a:pt x="1440" y="1519"/>
                  </a:cubicBezTo>
                  <a:close/>
                  <a:moveTo>
                    <a:pt x="1347" y="1639"/>
                  </a:moveTo>
                  <a:lnTo>
                    <a:pt x="1282" y="1677"/>
                  </a:lnTo>
                  <a:cubicBezTo>
                    <a:pt x="1301" y="1677"/>
                    <a:pt x="1329" y="1667"/>
                    <a:pt x="1347" y="1639"/>
                  </a:cubicBezTo>
                  <a:close/>
                  <a:moveTo>
                    <a:pt x="1175" y="1"/>
                  </a:moveTo>
                  <a:cubicBezTo>
                    <a:pt x="1161" y="1"/>
                    <a:pt x="1147" y="2"/>
                    <a:pt x="1134" y="4"/>
                  </a:cubicBezTo>
                  <a:cubicBezTo>
                    <a:pt x="1068" y="14"/>
                    <a:pt x="1013" y="51"/>
                    <a:pt x="976" y="97"/>
                  </a:cubicBezTo>
                  <a:cubicBezTo>
                    <a:pt x="948" y="144"/>
                    <a:pt x="920" y="199"/>
                    <a:pt x="920" y="264"/>
                  </a:cubicBezTo>
                  <a:cubicBezTo>
                    <a:pt x="920" y="283"/>
                    <a:pt x="911" y="320"/>
                    <a:pt x="911" y="339"/>
                  </a:cubicBezTo>
                  <a:cubicBezTo>
                    <a:pt x="901" y="320"/>
                    <a:pt x="883" y="311"/>
                    <a:pt x="864" y="283"/>
                  </a:cubicBezTo>
                  <a:cubicBezTo>
                    <a:pt x="827" y="246"/>
                    <a:pt x="790" y="199"/>
                    <a:pt x="743" y="181"/>
                  </a:cubicBezTo>
                  <a:cubicBezTo>
                    <a:pt x="705" y="158"/>
                    <a:pt x="661" y="141"/>
                    <a:pt x="615" y="141"/>
                  </a:cubicBezTo>
                  <a:cubicBezTo>
                    <a:pt x="605" y="141"/>
                    <a:pt x="595" y="142"/>
                    <a:pt x="585" y="144"/>
                  </a:cubicBezTo>
                  <a:cubicBezTo>
                    <a:pt x="530" y="144"/>
                    <a:pt x="465" y="172"/>
                    <a:pt x="437" y="218"/>
                  </a:cubicBezTo>
                  <a:cubicBezTo>
                    <a:pt x="400" y="264"/>
                    <a:pt x="381" y="320"/>
                    <a:pt x="381" y="367"/>
                  </a:cubicBezTo>
                  <a:cubicBezTo>
                    <a:pt x="381" y="422"/>
                    <a:pt x="400" y="469"/>
                    <a:pt x="418" y="515"/>
                  </a:cubicBezTo>
                  <a:cubicBezTo>
                    <a:pt x="455" y="590"/>
                    <a:pt x="492" y="655"/>
                    <a:pt x="530" y="710"/>
                  </a:cubicBezTo>
                  <a:cubicBezTo>
                    <a:pt x="465" y="682"/>
                    <a:pt x="400" y="645"/>
                    <a:pt x="325" y="636"/>
                  </a:cubicBezTo>
                  <a:cubicBezTo>
                    <a:pt x="302" y="627"/>
                    <a:pt x="279" y="622"/>
                    <a:pt x="254" y="622"/>
                  </a:cubicBezTo>
                  <a:cubicBezTo>
                    <a:pt x="230" y="622"/>
                    <a:pt x="204" y="627"/>
                    <a:pt x="177" y="636"/>
                  </a:cubicBezTo>
                  <a:cubicBezTo>
                    <a:pt x="130" y="645"/>
                    <a:pt x="84" y="664"/>
                    <a:pt x="46" y="710"/>
                  </a:cubicBezTo>
                  <a:cubicBezTo>
                    <a:pt x="19" y="748"/>
                    <a:pt x="0" y="803"/>
                    <a:pt x="0" y="850"/>
                  </a:cubicBezTo>
                  <a:cubicBezTo>
                    <a:pt x="0" y="896"/>
                    <a:pt x="28" y="943"/>
                    <a:pt x="46" y="989"/>
                  </a:cubicBezTo>
                  <a:cubicBezTo>
                    <a:pt x="93" y="1073"/>
                    <a:pt x="167" y="1147"/>
                    <a:pt x="232" y="1203"/>
                  </a:cubicBezTo>
                  <a:cubicBezTo>
                    <a:pt x="372" y="1314"/>
                    <a:pt x="539" y="1426"/>
                    <a:pt x="697" y="1500"/>
                  </a:cubicBezTo>
                  <a:cubicBezTo>
                    <a:pt x="864" y="1584"/>
                    <a:pt x="1041" y="1658"/>
                    <a:pt x="1226" y="1686"/>
                  </a:cubicBezTo>
                  <a:cubicBezTo>
                    <a:pt x="1050" y="1639"/>
                    <a:pt x="873" y="1584"/>
                    <a:pt x="706" y="1491"/>
                  </a:cubicBezTo>
                  <a:cubicBezTo>
                    <a:pt x="548" y="1407"/>
                    <a:pt x="400" y="1305"/>
                    <a:pt x="260" y="1175"/>
                  </a:cubicBezTo>
                  <a:cubicBezTo>
                    <a:pt x="186" y="1119"/>
                    <a:pt x="121" y="1054"/>
                    <a:pt x="84" y="971"/>
                  </a:cubicBezTo>
                  <a:cubicBezTo>
                    <a:pt x="56" y="933"/>
                    <a:pt x="46" y="887"/>
                    <a:pt x="46" y="840"/>
                  </a:cubicBezTo>
                  <a:cubicBezTo>
                    <a:pt x="46" y="794"/>
                    <a:pt x="56" y="757"/>
                    <a:pt x="93" y="729"/>
                  </a:cubicBezTo>
                  <a:cubicBezTo>
                    <a:pt x="121" y="692"/>
                    <a:pt x="167" y="682"/>
                    <a:pt x="204" y="664"/>
                  </a:cubicBezTo>
                  <a:cubicBezTo>
                    <a:pt x="228" y="659"/>
                    <a:pt x="246" y="657"/>
                    <a:pt x="265" y="657"/>
                  </a:cubicBezTo>
                  <a:cubicBezTo>
                    <a:pt x="283" y="657"/>
                    <a:pt x="302" y="659"/>
                    <a:pt x="325" y="664"/>
                  </a:cubicBezTo>
                  <a:cubicBezTo>
                    <a:pt x="409" y="692"/>
                    <a:pt x="492" y="738"/>
                    <a:pt x="567" y="785"/>
                  </a:cubicBezTo>
                  <a:lnTo>
                    <a:pt x="613" y="822"/>
                  </a:lnTo>
                  <a:lnTo>
                    <a:pt x="613" y="822"/>
                  </a:lnTo>
                  <a:lnTo>
                    <a:pt x="604" y="757"/>
                  </a:lnTo>
                  <a:cubicBezTo>
                    <a:pt x="585" y="655"/>
                    <a:pt x="530" y="571"/>
                    <a:pt x="492" y="478"/>
                  </a:cubicBezTo>
                  <a:cubicBezTo>
                    <a:pt x="465" y="432"/>
                    <a:pt x="465" y="385"/>
                    <a:pt x="455" y="357"/>
                  </a:cubicBezTo>
                  <a:cubicBezTo>
                    <a:pt x="455" y="311"/>
                    <a:pt x="465" y="264"/>
                    <a:pt x="492" y="237"/>
                  </a:cubicBezTo>
                  <a:cubicBezTo>
                    <a:pt x="511" y="199"/>
                    <a:pt x="557" y="190"/>
                    <a:pt x="604" y="190"/>
                  </a:cubicBezTo>
                  <a:cubicBezTo>
                    <a:pt x="650" y="190"/>
                    <a:pt x="697" y="199"/>
                    <a:pt x="734" y="227"/>
                  </a:cubicBezTo>
                  <a:cubicBezTo>
                    <a:pt x="818" y="274"/>
                    <a:pt x="873" y="357"/>
                    <a:pt x="920" y="432"/>
                  </a:cubicBezTo>
                  <a:lnTo>
                    <a:pt x="966" y="506"/>
                  </a:lnTo>
                  <a:lnTo>
                    <a:pt x="966" y="413"/>
                  </a:lnTo>
                  <a:cubicBezTo>
                    <a:pt x="966" y="357"/>
                    <a:pt x="966" y="311"/>
                    <a:pt x="976" y="264"/>
                  </a:cubicBezTo>
                  <a:cubicBezTo>
                    <a:pt x="985" y="218"/>
                    <a:pt x="1003" y="172"/>
                    <a:pt x="1022" y="125"/>
                  </a:cubicBezTo>
                  <a:cubicBezTo>
                    <a:pt x="1050" y="88"/>
                    <a:pt x="1096" y="51"/>
                    <a:pt x="1143" y="51"/>
                  </a:cubicBezTo>
                  <a:cubicBezTo>
                    <a:pt x="1156" y="48"/>
                    <a:pt x="1170" y="47"/>
                    <a:pt x="1184" y="47"/>
                  </a:cubicBezTo>
                  <a:cubicBezTo>
                    <a:pt x="1216" y="47"/>
                    <a:pt x="1249" y="53"/>
                    <a:pt x="1282" y="60"/>
                  </a:cubicBezTo>
                  <a:cubicBezTo>
                    <a:pt x="1329" y="88"/>
                    <a:pt x="1366" y="106"/>
                    <a:pt x="1394" y="153"/>
                  </a:cubicBezTo>
                  <a:cubicBezTo>
                    <a:pt x="1431" y="190"/>
                    <a:pt x="1459" y="237"/>
                    <a:pt x="1477" y="283"/>
                  </a:cubicBezTo>
                  <a:cubicBezTo>
                    <a:pt x="1505" y="329"/>
                    <a:pt x="1514" y="376"/>
                    <a:pt x="1524" y="432"/>
                  </a:cubicBezTo>
                  <a:cubicBezTo>
                    <a:pt x="1533" y="478"/>
                    <a:pt x="1552" y="543"/>
                    <a:pt x="1561" y="590"/>
                  </a:cubicBezTo>
                  <a:cubicBezTo>
                    <a:pt x="1598" y="794"/>
                    <a:pt x="1579" y="1008"/>
                    <a:pt x="1533" y="1212"/>
                  </a:cubicBezTo>
                  <a:cubicBezTo>
                    <a:pt x="1579" y="1008"/>
                    <a:pt x="1607" y="794"/>
                    <a:pt x="1570" y="571"/>
                  </a:cubicBezTo>
                  <a:cubicBezTo>
                    <a:pt x="1561" y="515"/>
                    <a:pt x="1561" y="469"/>
                    <a:pt x="1533" y="413"/>
                  </a:cubicBezTo>
                  <a:cubicBezTo>
                    <a:pt x="1524" y="367"/>
                    <a:pt x="1514" y="311"/>
                    <a:pt x="1487" y="264"/>
                  </a:cubicBezTo>
                  <a:cubicBezTo>
                    <a:pt x="1477" y="227"/>
                    <a:pt x="1459" y="181"/>
                    <a:pt x="1422" y="134"/>
                  </a:cubicBezTo>
                  <a:cubicBezTo>
                    <a:pt x="1384" y="88"/>
                    <a:pt x="1338" y="51"/>
                    <a:pt x="1291" y="32"/>
                  </a:cubicBezTo>
                  <a:cubicBezTo>
                    <a:pt x="1257" y="11"/>
                    <a:pt x="1217" y="1"/>
                    <a:pt x="1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1"/>
            <p:cNvSpPr/>
            <p:nvPr/>
          </p:nvSpPr>
          <p:spPr>
            <a:xfrm>
              <a:off x="3426750" y="2356475"/>
              <a:ext cx="18825" cy="22550"/>
            </a:xfrm>
            <a:custGeom>
              <a:rect b="b" l="l" r="r" t="t"/>
              <a:pathLst>
                <a:path extrusionOk="0" h="902" w="753">
                  <a:moveTo>
                    <a:pt x="0" y="1"/>
                  </a:moveTo>
                  <a:cubicBezTo>
                    <a:pt x="56" y="66"/>
                    <a:pt x="112" y="149"/>
                    <a:pt x="204" y="233"/>
                  </a:cubicBezTo>
                  <a:lnTo>
                    <a:pt x="390" y="456"/>
                  </a:lnTo>
                  <a:lnTo>
                    <a:pt x="576" y="670"/>
                  </a:lnTo>
                  <a:cubicBezTo>
                    <a:pt x="613" y="707"/>
                    <a:pt x="632" y="753"/>
                    <a:pt x="669" y="790"/>
                  </a:cubicBezTo>
                  <a:cubicBezTo>
                    <a:pt x="694" y="823"/>
                    <a:pt x="718" y="849"/>
                    <a:pt x="743" y="886"/>
                  </a:cubicBezTo>
                  <a:lnTo>
                    <a:pt x="743" y="886"/>
                  </a:lnTo>
                  <a:cubicBezTo>
                    <a:pt x="698" y="816"/>
                    <a:pt x="646" y="738"/>
                    <a:pt x="585" y="660"/>
                  </a:cubicBezTo>
                  <a:cubicBezTo>
                    <a:pt x="530" y="577"/>
                    <a:pt x="465" y="502"/>
                    <a:pt x="400" y="428"/>
                  </a:cubicBezTo>
                  <a:cubicBezTo>
                    <a:pt x="335" y="363"/>
                    <a:pt x="270" y="279"/>
                    <a:pt x="204" y="205"/>
                  </a:cubicBezTo>
                  <a:lnTo>
                    <a:pt x="0" y="1"/>
                  </a:lnTo>
                  <a:close/>
                  <a:moveTo>
                    <a:pt x="743" y="886"/>
                  </a:moveTo>
                  <a:cubicBezTo>
                    <a:pt x="746" y="891"/>
                    <a:pt x="749" y="897"/>
                    <a:pt x="753" y="902"/>
                  </a:cubicBezTo>
                  <a:cubicBezTo>
                    <a:pt x="749" y="896"/>
                    <a:pt x="746" y="891"/>
                    <a:pt x="743" y="88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1"/>
            <p:cNvSpPr/>
            <p:nvPr/>
          </p:nvSpPr>
          <p:spPr>
            <a:xfrm>
              <a:off x="3435575" y="2347650"/>
              <a:ext cx="10475" cy="30925"/>
            </a:xfrm>
            <a:custGeom>
              <a:rect b="b" l="l" r="r" t="t"/>
              <a:pathLst>
                <a:path extrusionOk="0" h="1237" w="419">
                  <a:moveTo>
                    <a:pt x="0" y="1"/>
                  </a:moveTo>
                  <a:cubicBezTo>
                    <a:pt x="37" y="112"/>
                    <a:pt x="65" y="214"/>
                    <a:pt x="93" y="307"/>
                  </a:cubicBezTo>
                  <a:cubicBezTo>
                    <a:pt x="121" y="409"/>
                    <a:pt x="158" y="512"/>
                    <a:pt x="186" y="623"/>
                  </a:cubicBezTo>
                  <a:lnTo>
                    <a:pt x="297" y="930"/>
                  </a:lnTo>
                  <a:cubicBezTo>
                    <a:pt x="325" y="1041"/>
                    <a:pt x="372" y="1143"/>
                    <a:pt x="418" y="1236"/>
                  </a:cubicBezTo>
                  <a:cubicBezTo>
                    <a:pt x="400" y="1190"/>
                    <a:pt x="372" y="1134"/>
                    <a:pt x="362" y="1088"/>
                  </a:cubicBezTo>
                  <a:cubicBezTo>
                    <a:pt x="353" y="1041"/>
                    <a:pt x="325" y="976"/>
                    <a:pt x="316" y="930"/>
                  </a:cubicBezTo>
                  <a:lnTo>
                    <a:pt x="214" y="623"/>
                  </a:lnTo>
                  <a:lnTo>
                    <a:pt x="112" y="307"/>
                  </a:lnTo>
                  <a:cubicBezTo>
                    <a:pt x="74" y="214"/>
                    <a:pt x="37"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1"/>
            <p:cNvSpPr/>
            <p:nvPr/>
          </p:nvSpPr>
          <p:spPr>
            <a:xfrm>
              <a:off x="3434875" y="2363675"/>
              <a:ext cx="5125" cy="6525"/>
            </a:xfrm>
            <a:custGeom>
              <a:rect b="b" l="l" r="r" t="t"/>
              <a:pathLst>
                <a:path extrusionOk="0" h="261" w="205">
                  <a:moveTo>
                    <a:pt x="0" y="1"/>
                  </a:moveTo>
                  <a:lnTo>
                    <a:pt x="0" y="1"/>
                  </a:lnTo>
                  <a:cubicBezTo>
                    <a:pt x="19" y="47"/>
                    <a:pt x="56" y="94"/>
                    <a:pt x="93" y="140"/>
                  </a:cubicBezTo>
                  <a:cubicBezTo>
                    <a:pt x="112" y="149"/>
                    <a:pt x="121" y="177"/>
                    <a:pt x="149" y="196"/>
                  </a:cubicBezTo>
                  <a:lnTo>
                    <a:pt x="205" y="261"/>
                  </a:lnTo>
                  <a:cubicBezTo>
                    <a:pt x="195" y="233"/>
                    <a:pt x="167" y="214"/>
                    <a:pt x="158" y="187"/>
                  </a:cubicBezTo>
                  <a:cubicBezTo>
                    <a:pt x="149" y="168"/>
                    <a:pt x="140" y="140"/>
                    <a:pt x="112" y="121"/>
                  </a:cubicBezTo>
                  <a:cubicBezTo>
                    <a:pt x="75"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1"/>
            <p:cNvSpPr/>
            <p:nvPr/>
          </p:nvSpPr>
          <p:spPr>
            <a:xfrm>
              <a:off x="3433000" y="2360900"/>
              <a:ext cx="3750" cy="3500"/>
            </a:xfrm>
            <a:custGeom>
              <a:rect b="b" l="l" r="r" t="t"/>
              <a:pathLst>
                <a:path extrusionOk="0" h="140" w="150">
                  <a:moveTo>
                    <a:pt x="1" y="0"/>
                  </a:moveTo>
                  <a:lnTo>
                    <a:pt x="1" y="0"/>
                  </a:lnTo>
                  <a:cubicBezTo>
                    <a:pt x="20" y="28"/>
                    <a:pt x="47" y="56"/>
                    <a:pt x="85" y="65"/>
                  </a:cubicBezTo>
                  <a:lnTo>
                    <a:pt x="122" y="102"/>
                  </a:lnTo>
                  <a:lnTo>
                    <a:pt x="150" y="140"/>
                  </a:lnTo>
                  <a:cubicBezTo>
                    <a:pt x="150" y="121"/>
                    <a:pt x="140" y="102"/>
                    <a:pt x="131" y="93"/>
                  </a:cubicBezTo>
                  <a:lnTo>
                    <a:pt x="94" y="56"/>
                  </a:lnTo>
                  <a:cubicBezTo>
                    <a:pt x="57" y="28"/>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1"/>
            <p:cNvSpPr/>
            <p:nvPr/>
          </p:nvSpPr>
          <p:spPr>
            <a:xfrm>
              <a:off x="3435100" y="2359025"/>
              <a:ext cx="3975" cy="6775"/>
            </a:xfrm>
            <a:custGeom>
              <a:rect b="b" l="l" r="r" t="t"/>
              <a:pathLst>
                <a:path extrusionOk="0" h="271" w="159">
                  <a:moveTo>
                    <a:pt x="1" y="1"/>
                  </a:moveTo>
                  <a:lnTo>
                    <a:pt x="66" y="140"/>
                  </a:lnTo>
                  <a:cubicBezTo>
                    <a:pt x="93" y="187"/>
                    <a:pt x="121" y="224"/>
                    <a:pt x="158" y="270"/>
                  </a:cubicBezTo>
                  <a:lnTo>
                    <a:pt x="121" y="196"/>
                  </a:lnTo>
                  <a:lnTo>
                    <a:pt x="93" y="131"/>
                  </a:lnTo>
                  <a:cubicBezTo>
                    <a:pt x="66" y="8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1"/>
            <p:cNvSpPr/>
            <p:nvPr/>
          </p:nvSpPr>
          <p:spPr>
            <a:xfrm>
              <a:off x="3440675" y="2368100"/>
              <a:ext cx="1875" cy="4425"/>
            </a:xfrm>
            <a:custGeom>
              <a:rect b="b" l="l" r="r" t="t"/>
              <a:pathLst>
                <a:path extrusionOk="0" h="177" w="75">
                  <a:moveTo>
                    <a:pt x="1" y="0"/>
                  </a:moveTo>
                  <a:cubicBezTo>
                    <a:pt x="1" y="37"/>
                    <a:pt x="10" y="65"/>
                    <a:pt x="19" y="93"/>
                  </a:cubicBezTo>
                  <a:cubicBezTo>
                    <a:pt x="47" y="112"/>
                    <a:pt x="56" y="149"/>
                    <a:pt x="75" y="177"/>
                  </a:cubicBezTo>
                  <a:cubicBezTo>
                    <a:pt x="75" y="140"/>
                    <a:pt x="66" y="112"/>
                    <a:pt x="56" y="84"/>
                  </a:cubicBezTo>
                  <a:cubicBezTo>
                    <a:pt x="28"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1"/>
            <p:cNvSpPr/>
            <p:nvPr/>
          </p:nvSpPr>
          <p:spPr>
            <a:xfrm>
              <a:off x="3428600" y="2343700"/>
              <a:ext cx="5125" cy="5600"/>
            </a:xfrm>
            <a:custGeom>
              <a:rect b="b" l="l" r="r" t="t"/>
              <a:pathLst>
                <a:path extrusionOk="0" h="224" w="205">
                  <a:moveTo>
                    <a:pt x="0" y="1"/>
                  </a:moveTo>
                  <a:lnTo>
                    <a:pt x="0" y="1"/>
                  </a:lnTo>
                  <a:cubicBezTo>
                    <a:pt x="28" y="38"/>
                    <a:pt x="65" y="66"/>
                    <a:pt x="93" y="131"/>
                  </a:cubicBezTo>
                  <a:cubicBezTo>
                    <a:pt x="112" y="140"/>
                    <a:pt x="121" y="159"/>
                    <a:pt x="140" y="177"/>
                  </a:cubicBezTo>
                  <a:cubicBezTo>
                    <a:pt x="168" y="187"/>
                    <a:pt x="186" y="196"/>
                    <a:pt x="205" y="224"/>
                  </a:cubicBezTo>
                  <a:cubicBezTo>
                    <a:pt x="205" y="196"/>
                    <a:pt x="177" y="177"/>
                    <a:pt x="168" y="149"/>
                  </a:cubicBezTo>
                  <a:cubicBezTo>
                    <a:pt x="158" y="131"/>
                    <a:pt x="130" y="112"/>
                    <a:pt x="121" y="94"/>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1"/>
            <p:cNvSpPr/>
            <p:nvPr/>
          </p:nvSpPr>
          <p:spPr>
            <a:xfrm>
              <a:off x="3431375" y="2348125"/>
              <a:ext cx="3525" cy="3725"/>
            </a:xfrm>
            <a:custGeom>
              <a:rect b="b" l="l" r="r" t="t"/>
              <a:pathLst>
                <a:path extrusionOk="0" h="149" w="141">
                  <a:moveTo>
                    <a:pt x="1" y="0"/>
                  </a:moveTo>
                  <a:cubicBezTo>
                    <a:pt x="10" y="19"/>
                    <a:pt x="29" y="47"/>
                    <a:pt x="66" y="75"/>
                  </a:cubicBezTo>
                  <a:lnTo>
                    <a:pt x="128" y="136"/>
                  </a:lnTo>
                  <a:lnTo>
                    <a:pt x="128" y="136"/>
                  </a:lnTo>
                  <a:cubicBezTo>
                    <a:pt x="121" y="124"/>
                    <a:pt x="119" y="109"/>
                    <a:pt x="112" y="102"/>
                  </a:cubicBezTo>
                  <a:cubicBezTo>
                    <a:pt x="103" y="75"/>
                    <a:pt x="85" y="65"/>
                    <a:pt x="75" y="56"/>
                  </a:cubicBezTo>
                  <a:lnTo>
                    <a:pt x="47" y="19"/>
                  </a:lnTo>
                  <a:cubicBezTo>
                    <a:pt x="29" y="10"/>
                    <a:pt x="10" y="10"/>
                    <a:pt x="1" y="0"/>
                  </a:cubicBezTo>
                  <a:close/>
                  <a:moveTo>
                    <a:pt x="128" y="136"/>
                  </a:moveTo>
                  <a:cubicBezTo>
                    <a:pt x="131" y="142"/>
                    <a:pt x="135" y="146"/>
                    <a:pt x="140" y="149"/>
                  </a:cubicBezTo>
                  <a:lnTo>
                    <a:pt x="128" y="13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1"/>
            <p:cNvSpPr/>
            <p:nvPr/>
          </p:nvSpPr>
          <p:spPr>
            <a:xfrm>
              <a:off x="3426975" y="2344625"/>
              <a:ext cx="2350" cy="1425"/>
            </a:xfrm>
            <a:custGeom>
              <a:rect b="b" l="l" r="r" t="t"/>
              <a:pathLst>
                <a:path extrusionOk="0" h="57" w="94">
                  <a:moveTo>
                    <a:pt x="0" y="1"/>
                  </a:moveTo>
                  <a:cubicBezTo>
                    <a:pt x="10" y="10"/>
                    <a:pt x="19" y="19"/>
                    <a:pt x="47" y="29"/>
                  </a:cubicBezTo>
                  <a:cubicBezTo>
                    <a:pt x="56" y="29"/>
                    <a:pt x="56" y="47"/>
                    <a:pt x="65" y="47"/>
                  </a:cubicBezTo>
                  <a:cubicBezTo>
                    <a:pt x="65" y="47"/>
                    <a:pt x="84" y="57"/>
                    <a:pt x="93" y="57"/>
                  </a:cubicBezTo>
                  <a:cubicBezTo>
                    <a:pt x="93" y="47"/>
                    <a:pt x="65" y="19"/>
                    <a:pt x="56" y="10"/>
                  </a:cubicBezTo>
                  <a:cubicBezTo>
                    <a:pt x="56" y="10"/>
                    <a:pt x="4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1"/>
            <p:cNvSpPr/>
            <p:nvPr/>
          </p:nvSpPr>
          <p:spPr>
            <a:xfrm>
              <a:off x="3441825" y="2339525"/>
              <a:ext cx="5150" cy="4200"/>
            </a:xfrm>
            <a:custGeom>
              <a:rect b="b" l="l" r="r" t="t"/>
              <a:pathLst>
                <a:path extrusionOk="0" h="168" w="206">
                  <a:moveTo>
                    <a:pt x="66" y="0"/>
                  </a:moveTo>
                  <a:cubicBezTo>
                    <a:pt x="47" y="0"/>
                    <a:pt x="20" y="0"/>
                    <a:pt x="1" y="19"/>
                  </a:cubicBezTo>
                  <a:cubicBezTo>
                    <a:pt x="47" y="19"/>
                    <a:pt x="94" y="38"/>
                    <a:pt x="112" y="66"/>
                  </a:cubicBezTo>
                  <a:cubicBezTo>
                    <a:pt x="131" y="75"/>
                    <a:pt x="150" y="84"/>
                    <a:pt x="159" y="112"/>
                  </a:cubicBezTo>
                  <a:cubicBezTo>
                    <a:pt x="168" y="112"/>
                    <a:pt x="168" y="121"/>
                    <a:pt x="178" y="131"/>
                  </a:cubicBezTo>
                  <a:cubicBezTo>
                    <a:pt x="196" y="140"/>
                    <a:pt x="196" y="158"/>
                    <a:pt x="205" y="168"/>
                  </a:cubicBezTo>
                  <a:cubicBezTo>
                    <a:pt x="205" y="158"/>
                    <a:pt x="196" y="140"/>
                    <a:pt x="196" y="131"/>
                  </a:cubicBezTo>
                  <a:cubicBezTo>
                    <a:pt x="196" y="121"/>
                    <a:pt x="187" y="112"/>
                    <a:pt x="187" y="93"/>
                  </a:cubicBezTo>
                  <a:cubicBezTo>
                    <a:pt x="168" y="75"/>
                    <a:pt x="159" y="47"/>
                    <a:pt x="131" y="38"/>
                  </a:cubicBezTo>
                  <a:cubicBezTo>
                    <a:pt x="112" y="28"/>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1"/>
            <p:cNvSpPr/>
            <p:nvPr/>
          </p:nvSpPr>
          <p:spPr>
            <a:xfrm>
              <a:off x="3444850" y="2342550"/>
              <a:ext cx="2575" cy="5825"/>
            </a:xfrm>
            <a:custGeom>
              <a:rect b="b" l="l" r="r" t="t"/>
              <a:pathLst>
                <a:path extrusionOk="0" h="233" w="103">
                  <a:moveTo>
                    <a:pt x="1" y="0"/>
                  </a:moveTo>
                  <a:cubicBezTo>
                    <a:pt x="1" y="19"/>
                    <a:pt x="10" y="47"/>
                    <a:pt x="29" y="56"/>
                  </a:cubicBezTo>
                  <a:cubicBezTo>
                    <a:pt x="29" y="84"/>
                    <a:pt x="38" y="93"/>
                    <a:pt x="47" y="112"/>
                  </a:cubicBezTo>
                  <a:lnTo>
                    <a:pt x="75" y="177"/>
                  </a:lnTo>
                  <a:cubicBezTo>
                    <a:pt x="84" y="195"/>
                    <a:pt x="84" y="205"/>
                    <a:pt x="94" y="233"/>
                  </a:cubicBezTo>
                  <a:cubicBezTo>
                    <a:pt x="103" y="205"/>
                    <a:pt x="94" y="186"/>
                    <a:pt x="94" y="158"/>
                  </a:cubicBezTo>
                  <a:cubicBezTo>
                    <a:pt x="84" y="140"/>
                    <a:pt x="84" y="130"/>
                    <a:pt x="75"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1"/>
            <p:cNvSpPr/>
            <p:nvPr/>
          </p:nvSpPr>
          <p:spPr>
            <a:xfrm>
              <a:off x="3448350" y="2345325"/>
              <a:ext cx="1650" cy="5825"/>
            </a:xfrm>
            <a:custGeom>
              <a:rect b="b" l="l" r="r" t="t"/>
              <a:pathLst>
                <a:path extrusionOk="0" h="233" w="66">
                  <a:moveTo>
                    <a:pt x="0" y="1"/>
                  </a:moveTo>
                  <a:cubicBezTo>
                    <a:pt x="0" y="47"/>
                    <a:pt x="19" y="84"/>
                    <a:pt x="28" y="122"/>
                  </a:cubicBezTo>
                  <a:cubicBezTo>
                    <a:pt x="37" y="168"/>
                    <a:pt x="37" y="205"/>
                    <a:pt x="47" y="233"/>
                  </a:cubicBezTo>
                  <a:cubicBezTo>
                    <a:pt x="65" y="214"/>
                    <a:pt x="65" y="205"/>
                    <a:pt x="65" y="177"/>
                  </a:cubicBezTo>
                  <a:cubicBezTo>
                    <a:pt x="65" y="159"/>
                    <a:pt x="47" y="140"/>
                    <a:pt x="47" y="122"/>
                  </a:cubicBezTo>
                  <a:cubicBezTo>
                    <a:pt x="37" y="94"/>
                    <a:pt x="37" y="84"/>
                    <a:pt x="28" y="66"/>
                  </a:cubicBezTo>
                  <a:cubicBezTo>
                    <a:pt x="28"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1"/>
            <p:cNvSpPr/>
            <p:nvPr/>
          </p:nvSpPr>
          <p:spPr>
            <a:xfrm>
              <a:off x="3443700" y="2343000"/>
              <a:ext cx="2100" cy="3525"/>
            </a:xfrm>
            <a:custGeom>
              <a:rect b="b" l="l" r="r" t="t"/>
              <a:pathLst>
                <a:path extrusionOk="0" h="141" w="84">
                  <a:moveTo>
                    <a:pt x="0" y="1"/>
                  </a:moveTo>
                  <a:cubicBezTo>
                    <a:pt x="2" y="4"/>
                    <a:pt x="3" y="6"/>
                    <a:pt x="5" y="8"/>
                  </a:cubicBezTo>
                  <a:lnTo>
                    <a:pt x="5" y="8"/>
                  </a:lnTo>
                  <a:cubicBezTo>
                    <a:pt x="3" y="6"/>
                    <a:pt x="2" y="3"/>
                    <a:pt x="0" y="1"/>
                  </a:cubicBezTo>
                  <a:close/>
                  <a:moveTo>
                    <a:pt x="5" y="8"/>
                  </a:moveTo>
                  <a:cubicBezTo>
                    <a:pt x="20" y="32"/>
                    <a:pt x="28" y="50"/>
                    <a:pt x="28" y="75"/>
                  </a:cubicBezTo>
                  <a:cubicBezTo>
                    <a:pt x="47" y="94"/>
                    <a:pt x="56" y="122"/>
                    <a:pt x="75" y="140"/>
                  </a:cubicBezTo>
                  <a:cubicBezTo>
                    <a:pt x="84" y="122"/>
                    <a:pt x="75" y="84"/>
                    <a:pt x="56" y="66"/>
                  </a:cubicBezTo>
                  <a:cubicBezTo>
                    <a:pt x="47" y="47"/>
                    <a:pt x="47" y="38"/>
                    <a:pt x="37" y="29"/>
                  </a:cubicBezTo>
                  <a:cubicBezTo>
                    <a:pt x="30" y="21"/>
                    <a:pt x="15" y="20"/>
                    <a:pt x="5"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1"/>
            <p:cNvSpPr/>
            <p:nvPr/>
          </p:nvSpPr>
          <p:spPr>
            <a:xfrm>
              <a:off x="3446950" y="2370175"/>
              <a:ext cx="2350" cy="5375"/>
            </a:xfrm>
            <a:custGeom>
              <a:rect b="b" l="l" r="r" t="t"/>
              <a:pathLst>
                <a:path extrusionOk="0" h="215" w="94">
                  <a:moveTo>
                    <a:pt x="84" y="1"/>
                  </a:moveTo>
                  <a:lnTo>
                    <a:pt x="84" y="1"/>
                  </a:lnTo>
                  <a:cubicBezTo>
                    <a:pt x="56" y="29"/>
                    <a:pt x="47" y="66"/>
                    <a:pt x="38" y="103"/>
                  </a:cubicBezTo>
                  <a:cubicBezTo>
                    <a:pt x="28" y="140"/>
                    <a:pt x="10" y="187"/>
                    <a:pt x="0" y="215"/>
                  </a:cubicBezTo>
                  <a:lnTo>
                    <a:pt x="47" y="168"/>
                  </a:lnTo>
                  <a:cubicBezTo>
                    <a:pt x="56" y="150"/>
                    <a:pt x="56" y="140"/>
                    <a:pt x="75" y="112"/>
                  </a:cubicBezTo>
                  <a:cubicBezTo>
                    <a:pt x="84" y="75"/>
                    <a:pt x="93"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1"/>
            <p:cNvSpPr/>
            <p:nvPr/>
          </p:nvSpPr>
          <p:spPr>
            <a:xfrm>
              <a:off x="3446475" y="2368550"/>
              <a:ext cx="1425" cy="4675"/>
            </a:xfrm>
            <a:custGeom>
              <a:rect b="b" l="l" r="r" t="t"/>
              <a:pathLst>
                <a:path extrusionOk="0" h="187" w="57">
                  <a:moveTo>
                    <a:pt x="38" y="1"/>
                  </a:moveTo>
                  <a:cubicBezTo>
                    <a:pt x="38" y="19"/>
                    <a:pt x="29" y="38"/>
                    <a:pt x="29" y="47"/>
                  </a:cubicBezTo>
                  <a:cubicBezTo>
                    <a:pt x="29" y="75"/>
                    <a:pt x="19" y="84"/>
                    <a:pt x="19" y="94"/>
                  </a:cubicBezTo>
                  <a:cubicBezTo>
                    <a:pt x="10" y="131"/>
                    <a:pt x="10" y="159"/>
                    <a:pt x="1" y="187"/>
                  </a:cubicBezTo>
                  <a:cubicBezTo>
                    <a:pt x="19" y="177"/>
                    <a:pt x="19" y="168"/>
                    <a:pt x="29" y="140"/>
                  </a:cubicBezTo>
                  <a:cubicBezTo>
                    <a:pt x="29" y="131"/>
                    <a:pt x="38" y="112"/>
                    <a:pt x="38" y="94"/>
                  </a:cubicBezTo>
                  <a:cubicBezTo>
                    <a:pt x="57" y="66"/>
                    <a:pt x="57" y="38"/>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1"/>
            <p:cNvSpPr/>
            <p:nvPr/>
          </p:nvSpPr>
          <p:spPr>
            <a:xfrm>
              <a:off x="3444400" y="2366700"/>
              <a:ext cx="1400" cy="4200"/>
            </a:xfrm>
            <a:custGeom>
              <a:rect b="b" l="l" r="r" t="t"/>
              <a:pathLst>
                <a:path extrusionOk="0" h="168" w="56">
                  <a:moveTo>
                    <a:pt x="0" y="0"/>
                  </a:moveTo>
                  <a:cubicBezTo>
                    <a:pt x="0" y="28"/>
                    <a:pt x="0" y="56"/>
                    <a:pt x="9" y="93"/>
                  </a:cubicBezTo>
                  <a:cubicBezTo>
                    <a:pt x="19" y="112"/>
                    <a:pt x="19" y="149"/>
                    <a:pt x="47" y="168"/>
                  </a:cubicBezTo>
                  <a:cubicBezTo>
                    <a:pt x="56" y="140"/>
                    <a:pt x="47" y="112"/>
                    <a:pt x="37" y="93"/>
                  </a:cubicBezTo>
                  <a:cubicBezTo>
                    <a:pt x="37" y="66"/>
                    <a:pt x="37" y="56"/>
                    <a:pt x="19"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1"/>
            <p:cNvSpPr/>
            <p:nvPr/>
          </p:nvSpPr>
          <p:spPr>
            <a:xfrm>
              <a:off x="3446475" y="2364600"/>
              <a:ext cx="500" cy="3975"/>
            </a:xfrm>
            <a:custGeom>
              <a:rect b="b" l="l" r="r" t="t"/>
              <a:pathLst>
                <a:path extrusionOk="0" h="159" w="20">
                  <a:moveTo>
                    <a:pt x="10" y="1"/>
                  </a:moveTo>
                  <a:cubicBezTo>
                    <a:pt x="1" y="19"/>
                    <a:pt x="1" y="57"/>
                    <a:pt x="1" y="84"/>
                  </a:cubicBezTo>
                  <a:cubicBezTo>
                    <a:pt x="1" y="103"/>
                    <a:pt x="1" y="140"/>
                    <a:pt x="10" y="159"/>
                  </a:cubicBezTo>
                  <a:cubicBezTo>
                    <a:pt x="19" y="140"/>
                    <a:pt x="19" y="103"/>
                    <a:pt x="19" y="84"/>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1"/>
            <p:cNvSpPr/>
            <p:nvPr/>
          </p:nvSpPr>
          <p:spPr>
            <a:xfrm>
              <a:off x="3449025" y="2362750"/>
              <a:ext cx="975" cy="5375"/>
            </a:xfrm>
            <a:custGeom>
              <a:rect b="b" l="l" r="r" t="t"/>
              <a:pathLst>
                <a:path extrusionOk="0" h="215" w="39">
                  <a:moveTo>
                    <a:pt x="20" y="1"/>
                  </a:moveTo>
                  <a:cubicBezTo>
                    <a:pt x="1" y="38"/>
                    <a:pt x="1" y="75"/>
                    <a:pt x="1" y="112"/>
                  </a:cubicBezTo>
                  <a:cubicBezTo>
                    <a:pt x="1" y="140"/>
                    <a:pt x="1" y="177"/>
                    <a:pt x="10" y="214"/>
                  </a:cubicBezTo>
                  <a:cubicBezTo>
                    <a:pt x="20" y="177"/>
                    <a:pt x="38" y="140"/>
                    <a:pt x="38" y="112"/>
                  </a:cubicBezTo>
                  <a:cubicBezTo>
                    <a:pt x="38" y="7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1"/>
            <p:cNvSpPr/>
            <p:nvPr/>
          </p:nvSpPr>
          <p:spPr>
            <a:xfrm>
              <a:off x="3414200" y="2358575"/>
              <a:ext cx="3275" cy="5825"/>
            </a:xfrm>
            <a:custGeom>
              <a:rect b="b" l="l" r="r" t="t"/>
              <a:pathLst>
                <a:path extrusionOk="0" h="233" w="131">
                  <a:moveTo>
                    <a:pt x="0" y="0"/>
                  </a:moveTo>
                  <a:cubicBezTo>
                    <a:pt x="0" y="19"/>
                    <a:pt x="0" y="47"/>
                    <a:pt x="10" y="56"/>
                  </a:cubicBezTo>
                  <a:cubicBezTo>
                    <a:pt x="10" y="75"/>
                    <a:pt x="19" y="103"/>
                    <a:pt x="38" y="121"/>
                  </a:cubicBezTo>
                  <a:cubicBezTo>
                    <a:pt x="56" y="168"/>
                    <a:pt x="75" y="205"/>
                    <a:pt x="130" y="233"/>
                  </a:cubicBezTo>
                  <a:cubicBezTo>
                    <a:pt x="112" y="205"/>
                    <a:pt x="103" y="195"/>
                    <a:pt x="93" y="168"/>
                  </a:cubicBezTo>
                  <a:cubicBezTo>
                    <a:pt x="84" y="149"/>
                    <a:pt x="65" y="140"/>
                    <a:pt x="56" y="112"/>
                  </a:cubicBezTo>
                  <a:cubicBezTo>
                    <a:pt x="38" y="75"/>
                    <a:pt x="1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1"/>
            <p:cNvSpPr/>
            <p:nvPr/>
          </p:nvSpPr>
          <p:spPr>
            <a:xfrm>
              <a:off x="3416050" y="2360425"/>
              <a:ext cx="3525" cy="4675"/>
            </a:xfrm>
            <a:custGeom>
              <a:rect b="b" l="l" r="r" t="t"/>
              <a:pathLst>
                <a:path extrusionOk="0" h="187" w="141">
                  <a:moveTo>
                    <a:pt x="1" y="1"/>
                  </a:moveTo>
                  <a:cubicBezTo>
                    <a:pt x="1" y="19"/>
                    <a:pt x="1" y="38"/>
                    <a:pt x="29" y="75"/>
                  </a:cubicBezTo>
                  <a:cubicBezTo>
                    <a:pt x="29" y="84"/>
                    <a:pt x="38" y="103"/>
                    <a:pt x="47" y="121"/>
                  </a:cubicBezTo>
                  <a:cubicBezTo>
                    <a:pt x="75" y="140"/>
                    <a:pt x="112" y="177"/>
                    <a:pt x="140" y="186"/>
                  </a:cubicBezTo>
                  <a:lnTo>
                    <a:pt x="112" y="140"/>
                  </a:lnTo>
                  <a:cubicBezTo>
                    <a:pt x="94" y="131"/>
                    <a:pt x="84" y="112"/>
                    <a:pt x="75" y="94"/>
                  </a:cubicBezTo>
                  <a:cubicBezTo>
                    <a:pt x="5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1"/>
            <p:cNvSpPr/>
            <p:nvPr/>
          </p:nvSpPr>
          <p:spPr>
            <a:xfrm>
              <a:off x="3419075" y="2362275"/>
              <a:ext cx="3975" cy="4450"/>
            </a:xfrm>
            <a:custGeom>
              <a:rect b="b" l="l" r="r" t="t"/>
              <a:pathLst>
                <a:path extrusionOk="0" h="178" w="159">
                  <a:moveTo>
                    <a:pt x="0" y="1"/>
                  </a:moveTo>
                  <a:cubicBezTo>
                    <a:pt x="10" y="38"/>
                    <a:pt x="38" y="66"/>
                    <a:pt x="56" y="94"/>
                  </a:cubicBezTo>
                  <a:cubicBezTo>
                    <a:pt x="66" y="112"/>
                    <a:pt x="93" y="122"/>
                    <a:pt x="103" y="140"/>
                  </a:cubicBezTo>
                  <a:cubicBezTo>
                    <a:pt x="131" y="159"/>
                    <a:pt x="140" y="177"/>
                    <a:pt x="158" y="177"/>
                  </a:cubicBezTo>
                  <a:lnTo>
                    <a:pt x="131" y="131"/>
                  </a:lnTo>
                  <a:cubicBezTo>
                    <a:pt x="112" y="112"/>
                    <a:pt x="103" y="94"/>
                    <a:pt x="93" y="8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1"/>
            <p:cNvSpPr/>
            <p:nvPr/>
          </p:nvSpPr>
          <p:spPr>
            <a:xfrm>
              <a:off x="3420475" y="2367175"/>
              <a:ext cx="5125" cy="3275"/>
            </a:xfrm>
            <a:custGeom>
              <a:rect b="b" l="l" r="r" t="t"/>
              <a:pathLst>
                <a:path extrusionOk="0" h="131" w="205">
                  <a:moveTo>
                    <a:pt x="0" y="0"/>
                  </a:moveTo>
                  <a:cubicBezTo>
                    <a:pt x="28" y="37"/>
                    <a:pt x="56" y="56"/>
                    <a:pt x="84" y="74"/>
                  </a:cubicBezTo>
                  <a:cubicBezTo>
                    <a:pt x="112" y="84"/>
                    <a:pt x="121" y="93"/>
                    <a:pt x="140" y="102"/>
                  </a:cubicBezTo>
                  <a:cubicBezTo>
                    <a:pt x="158" y="121"/>
                    <a:pt x="177" y="130"/>
                    <a:pt x="205" y="130"/>
                  </a:cubicBezTo>
                  <a:lnTo>
                    <a:pt x="158" y="93"/>
                  </a:lnTo>
                  <a:cubicBezTo>
                    <a:pt x="140" y="84"/>
                    <a:pt x="121" y="74"/>
                    <a:pt x="112" y="56"/>
                  </a:cubicBezTo>
                  <a:cubicBezTo>
                    <a:pt x="75"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1"/>
            <p:cNvSpPr/>
            <p:nvPr/>
          </p:nvSpPr>
          <p:spPr>
            <a:xfrm>
              <a:off x="3425575" y="2368325"/>
              <a:ext cx="4675" cy="4450"/>
            </a:xfrm>
            <a:custGeom>
              <a:rect b="b" l="l" r="r" t="t"/>
              <a:pathLst>
                <a:path extrusionOk="0" h="178" w="187">
                  <a:moveTo>
                    <a:pt x="1" y="1"/>
                  </a:moveTo>
                  <a:lnTo>
                    <a:pt x="1" y="1"/>
                  </a:lnTo>
                  <a:cubicBezTo>
                    <a:pt x="19" y="47"/>
                    <a:pt x="47" y="84"/>
                    <a:pt x="75" y="103"/>
                  </a:cubicBezTo>
                  <a:cubicBezTo>
                    <a:pt x="94" y="131"/>
                    <a:pt x="103" y="140"/>
                    <a:pt x="121" y="149"/>
                  </a:cubicBezTo>
                  <a:cubicBezTo>
                    <a:pt x="140" y="158"/>
                    <a:pt x="159" y="177"/>
                    <a:pt x="186" y="177"/>
                  </a:cubicBezTo>
                  <a:lnTo>
                    <a:pt x="140" y="131"/>
                  </a:lnTo>
                  <a:lnTo>
                    <a:pt x="84" y="84"/>
                  </a:lnTo>
                  <a:cubicBezTo>
                    <a:pt x="66" y="5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1"/>
            <p:cNvSpPr/>
            <p:nvPr/>
          </p:nvSpPr>
          <p:spPr>
            <a:xfrm>
              <a:off x="3428600" y="2353450"/>
              <a:ext cx="1875" cy="2350"/>
            </a:xfrm>
            <a:custGeom>
              <a:rect b="b" l="l" r="r" t="t"/>
              <a:pathLst>
                <a:path extrusionOk="0" h="94" w="75">
                  <a:moveTo>
                    <a:pt x="0" y="1"/>
                  </a:moveTo>
                  <a:lnTo>
                    <a:pt x="0" y="1"/>
                  </a:lnTo>
                  <a:cubicBezTo>
                    <a:pt x="19" y="29"/>
                    <a:pt x="19" y="47"/>
                    <a:pt x="28" y="66"/>
                  </a:cubicBezTo>
                  <a:cubicBezTo>
                    <a:pt x="38" y="75"/>
                    <a:pt x="47" y="85"/>
                    <a:pt x="75" y="94"/>
                  </a:cubicBezTo>
                  <a:cubicBezTo>
                    <a:pt x="75" y="75"/>
                    <a:pt x="65" y="47"/>
                    <a:pt x="47" y="38"/>
                  </a:cubicBezTo>
                  <a:cubicBezTo>
                    <a:pt x="38"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1"/>
            <p:cNvSpPr/>
            <p:nvPr/>
          </p:nvSpPr>
          <p:spPr>
            <a:xfrm>
              <a:off x="3428375" y="2351150"/>
              <a:ext cx="1875" cy="2325"/>
            </a:xfrm>
            <a:custGeom>
              <a:rect b="b" l="l" r="r" t="t"/>
              <a:pathLst>
                <a:path extrusionOk="0" h="93" w="75">
                  <a:moveTo>
                    <a:pt x="0" y="0"/>
                  </a:moveTo>
                  <a:cubicBezTo>
                    <a:pt x="0" y="28"/>
                    <a:pt x="9" y="37"/>
                    <a:pt x="28" y="65"/>
                  </a:cubicBezTo>
                  <a:cubicBezTo>
                    <a:pt x="37" y="74"/>
                    <a:pt x="47" y="84"/>
                    <a:pt x="74" y="93"/>
                  </a:cubicBezTo>
                  <a:cubicBezTo>
                    <a:pt x="74" y="74"/>
                    <a:pt x="56" y="46"/>
                    <a:pt x="47" y="37"/>
                  </a:cubicBezTo>
                  <a:cubicBezTo>
                    <a:pt x="3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1"/>
            <p:cNvSpPr/>
            <p:nvPr/>
          </p:nvSpPr>
          <p:spPr>
            <a:xfrm>
              <a:off x="3432550" y="2373900"/>
              <a:ext cx="3725" cy="2125"/>
            </a:xfrm>
            <a:custGeom>
              <a:rect b="b" l="l" r="r" t="t"/>
              <a:pathLst>
                <a:path extrusionOk="0" h="85" w="149">
                  <a:moveTo>
                    <a:pt x="0" y="1"/>
                  </a:moveTo>
                  <a:cubicBezTo>
                    <a:pt x="19" y="19"/>
                    <a:pt x="38" y="47"/>
                    <a:pt x="65" y="47"/>
                  </a:cubicBezTo>
                  <a:cubicBezTo>
                    <a:pt x="75" y="56"/>
                    <a:pt x="93" y="66"/>
                    <a:pt x="103" y="66"/>
                  </a:cubicBezTo>
                  <a:cubicBezTo>
                    <a:pt x="112" y="84"/>
                    <a:pt x="140" y="84"/>
                    <a:pt x="149" y="84"/>
                  </a:cubicBezTo>
                  <a:cubicBezTo>
                    <a:pt x="121" y="66"/>
                    <a:pt x="103" y="47"/>
                    <a:pt x="75" y="38"/>
                  </a:cubicBezTo>
                  <a:cubicBezTo>
                    <a:pt x="56"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1"/>
            <p:cNvSpPr/>
            <p:nvPr/>
          </p:nvSpPr>
          <p:spPr>
            <a:xfrm>
              <a:off x="3796750" y="2405675"/>
              <a:ext cx="40675" cy="39700"/>
            </a:xfrm>
            <a:custGeom>
              <a:rect b="b" l="l" r="r" t="t"/>
              <a:pathLst>
                <a:path extrusionOk="0" h="1588" w="1627">
                  <a:moveTo>
                    <a:pt x="425" y="1"/>
                  </a:moveTo>
                  <a:cubicBezTo>
                    <a:pt x="287" y="1"/>
                    <a:pt x="184" y="168"/>
                    <a:pt x="140" y="309"/>
                  </a:cubicBezTo>
                  <a:cubicBezTo>
                    <a:pt x="28" y="681"/>
                    <a:pt x="0" y="1071"/>
                    <a:pt x="84" y="1461"/>
                  </a:cubicBezTo>
                  <a:cubicBezTo>
                    <a:pt x="91" y="1556"/>
                    <a:pt x="203" y="1588"/>
                    <a:pt x="300" y="1588"/>
                  </a:cubicBezTo>
                  <a:cubicBezTo>
                    <a:pt x="326" y="1588"/>
                    <a:pt x="350" y="1586"/>
                    <a:pt x="372" y="1582"/>
                  </a:cubicBezTo>
                  <a:cubicBezTo>
                    <a:pt x="744" y="1554"/>
                    <a:pt x="1115" y="1424"/>
                    <a:pt x="1394" y="1182"/>
                  </a:cubicBezTo>
                  <a:cubicBezTo>
                    <a:pt x="1478" y="1099"/>
                    <a:pt x="1561" y="1015"/>
                    <a:pt x="1589" y="904"/>
                  </a:cubicBezTo>
                  <a:cubicBezTo>
                    <a:pt x="1626" y="792"/>
                    <a:pt x="1589" y="653"/>
                    <a:pt x="1487" y="597"/>
                  </a:cubicBezTo>
                  <a:cubicBezTo>
                    <a:pt x="1454" y="576"/>
                    <a:pt x="1418" y="568"/>
                    <a:pt x="1379" y="568"/>
                  </a:cubicBezTo>
                  <a:cubicBezTo>
                    <a:pt x="1297" y="568"/>
                    <a:pt x="1207" y="606"/>
                    <a:pt x="1125" y="643"/>
                  </a:cubicBezTo>
                  <a:cubicBezTo>
                    <a:pt x="1180" y="560"/>
                    <a:pt x="1227" y="467"/>
                    <a:pt x="1236" y="374"/>
                  </a:cubicBezTo>
                  <a:cubicBezTo>
                    <a:pt x="1245" y="281"/>
                    <a:pt x="1199" y="179"/>
                    <a:pt x="1106" y="142"/>
                  </a:cubicBezTo>
                  <a:cubicBezTo>
                    <a:pt x="1094" y="139"/>
                    <a:pt x="1081" y="138"/>
                    <a:pt x="1069" y="138"/>
                  </a:cubicBezTo>
                  <a:cubicBezTo>
                    <a:pt x="987" y="138"/>
                    <a:pt x="901" y="189"/>
                    <a:pt x="837" y="253"/>
                  </a:cubicBezTo>
                  <a:cubicBezTo>
                    <a:pt x="772" y="328"/>
                    <a:pt x="725" y="420"/>
                    <a:pt x="641" y="485"/>
                  </a:cubicBezTo>
                  <a:cubicBezTo>
                    <a:pt x="651" y="393"/>
                    <a:pt x="669" y="281"/>
                    <a:pt x="641" y="188"/>
                  </a:cubicBezTo>
                  <a:cubicBezTo>
                    <a:pt x="623" y="95"/>
                    <a:pt x="539" y="21"/>
                    <a:pt x="446" y="2"/>
                  </a:cubicBezTo>
                  <a:cubicBezTo>
                    <a:pt x="439" y="1"/>
                    <a:pt x="432" y="1"/>
                    <a:pt x="4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1"/>
            <p:cNvSpPr/>
            <p:nvPr/>
          </p:nvSpPr>
          <p:spPr>
            <a:xfrm>
              <a:off x="3797675" y="2405100"/>
              <a:ext cx="39525" cy="40125"/>
            </a:xfrm>
            <a:custGeom>
              <a:rect b="b" l="l" r="r" t="t"/>
              <a:pathLst>
                <a:path extrusionOk="0" h="1605" w="1581">
                  <a:moveTo>
                    <a:pt x="1" y="918"/>
                  </a:moveTo>
                  <a:cubicBezTo>
                    <a:pt x="1" y="1100"/>
                    <a:pt x="11" y="1283"/>
                    <a:pt x="47" y="1456"/>
                  </a:cubicBezTo>
                  <a:cubicBezTo>
                    <a:pt x="11" y="1274"/>
                    <a:pt x="1" y="1100"/>
                    <a:pt x="1" y="918"/>
                  </a:cubicBezTo>
                  <a:close/>
                  <a:moveTo>
                    <a:pt x="38" y="1465"/>
                  </a:moveTo>
                  <a:cubicBezTo>
                    <a:pt x="38" y="1493"/>
                    <a:pt x="47" y="1512"/>
                    <a:pt x="75" y="1540"/>
                  </a:cubicBezTo>
                  <a:cubicBezTo>
                    <a:pt x="47" y="1512"/>
                    <a:pt x="47" y="1493"/>
                    <a:pt x="38" y="1465"/>
                  </a:cubicBezTo>
                  <a:close/>
                  <a:moveTo>
                    <a:pt x="382" y="1"/>
                  </a:moveTo>
                  <a:cubicBezTo>
                    <a:pt x="349" y="1"/>
                    <a:pt x="316" y="5"/>
                    <a:pt x="289" y="16"/>
                  </a:cubicBezTo>
                  <a:cubicBezTo>
                    <a:pt x="242" y="44"/>
                    <a:pt x="214" y="72"/>
                    <a:pt x="186" y="109"/>
                  </a:cubicBezTo>
                  <a:cubicBezTo>
                    <a:pt x="131" y="193"/>
                    <a:pt x="103" y="276"/>
                    <a:pt x="84" y="369"/>
                  </a:cubicBezTo>
                  <a:cubicBezTo>
                    <a:pt x="38" y="536"/>
                    <a:pt x="10" y="722"/>
                    <a:pt x="1" y="908"/>
                  </a:cubicBezTo>
                  <a:cubicBezTo>
                    <a:pt x="10" y="722"/>
                    <a:pt x="38" y="536"/>
                    <a:pt x="94" y="369"/>
                  </a:cubicBezTo>
                  <a:cubicBezTo>
                    <a:pt x="121" y="276"/>
                    <a:pt x="149" y="193"/>
                    <a:pt x="214" y="118"/>
                  </a:cubicBezTo>
                  <a:cubicBezTo>
                    <a:pt x="233" y="90"/>
                    <a:pt x="270" y="53"/>
                    <a:pt x="316" y="44"/>
                  </a:cubicBezTo>
                  <a:cubicBezTo>
                    <a:pt x="340" y="26"/>
                    <a:pt x="367" y="20"/>
                    <a:pt x="396" y="20"/>
                  </a:cubicBezTo>
                  <a:cubicBezTo>
                    <a:pt x="413" y="20"/>
                    <a:pt x="430" y="22"/>
                    <a:pt x="447" y="25"/>
                  </a:cubicBezTo>
                  <a:cubicBezTo>
                    <a:pt x="474" y="44"/>
                    <a:pt x="512" y="63"/>
                    <a:pt x="549" y="100"/>
                  </a:cubicBezTo>
                  <a:cubicBezTo>
                    <a:pt x="567" y="137"/>
                    <a:pt x="595" y="165"/>
                    <a:pt x="604" y="211"/>
                  </a:cubicBezTo>
                  <a:cubicBezTo>
                    <a:pt x="632" y="295"/>
                    <a:pt x="604" y="388"/>
                    <a:pt x="595" y="481"/>
                  </a:cubicBezTo>
                  <a:lnTo>
                    <a:pt x="586" y="536"/>
                  </a:lnTo>
                  <a:lnTo>
                    <a:pt x="632" y="508"/>
                  </a:lnTo>
                  <a:cubicBezTo>
                    <a:pt x="707" y="434"/>
                    <a:pt x="753" y="351"/>
                    <a:pt x="827" y="285"/>
                  </a:cubicBezTo>
                  <a:cubicBezTo>
                    <a:pt x="865" y="248"/>
                    <a:pt x="893" y="230"/>
                    <a:pt x="930" y="202"/>
                  </a:cubicBezTo>
                  <a:cubicBezTo>
                    <a:pt x="951" y="191"/>
                    <a:pt x="976" y="186"/>
                    <a:pt x="1003" y="186"/>
                  </a:cubicBezTo>
                  <a:cubicBezTo>
                    <a:pt x="1021" y="186"/>
                    <a:pt x="1041" y="189"/>
                    <a:pt x="1060" y="193"/>
                  </a:cubicBezTo>
                  <a:cubicBezTo>
                    <a:pt x="1097" y="202"/>
                    <a:pt x="1125" y="230"/>
                    <a:pt x="1153" y="276"/>
                  </a:cubicBezTo>
                  <a:cubicBezTo>
                    <a:pt x="1171" y="304"/>
                    <a:pt x="1190" y="351"/>
                    <a:pt x="1171" y="397"/>
                  </a:cubicBezTo>
                  <a:cubicBezTo>
                    <a:pt x="1162" y="490"/>
                    <a:pt x="1115" y="574"/>
                    <a:pt x="1069" y="657"/>
                  </a:cubicBezTo>
                  <a:lnTo>
                    <a:pt x="1023" y="741"/>
                  </a:lnTo>
                  <a:lnTo>
                    <a:pt x="1106" y="704"/>
                  </a:lnTo>
                  <a:cubicBezTo>
                    <a:pt x="1153" y="676"/>
                    <a:pt x="1199" y="657"/>
                    <a:pt x="1246" y="648"/>
                  </a:cubicBezTo>
                  <a:cubicBezTo>
                    <a:pt x="1280" y="634"/>
                    <a:pt x="1314" y="626"/>
                    <a:pt x="1348" y="626"/>
                  </a:cubicBezTo>
                  <a:cubicBezTo>
                    <a:pt x="1360" y="626"/>
                    <a:pt x="1372" y="627"/>
                    <a:pt x="1385" y="629"/>
                  </a:cubicBezTo>
                  <a:cubicBezTo>
                    <a:pt x="1431" y="648"/>
                    <a:pt x="1478" y="666"/>
                    <a:pt x="1496" y="704"/>
                  </a:cubicBezTo>
                  <a:cubicBezTo>
                    <a:pt x="1524" y="741"/>
                    <a:pt x="1543" y="796"/>
                    <a:pt x="1543" y="843"/>
                  </a:cubicBezTo>
                  <a:cubicBezTo>
                    <a:pt x="1543" y="889"/>
                    <a:pt x="1534" y="945"/>
                    <a:pt x="1515" y="992"/>
                  </a:cubicBezTo>
                  <a:cubicBezTo>
                    <a:pt x="1487" y="1038"/>
                    <a:pt x="1469" y="1085"/>
                    <a:pt x="1431" y="1122"/>
                  </a:cubicBezTo>
                  <a:cubicBezTo>
                    <a:pt x="1394" y="1159"/>
                    <a:pt x="1357" y="1187"/>
                    <a:pt x="1311" y="1224"/>
                  </a:cubicBezTo>
                  <a:cubicBezTo>
                    <a:pt x="1283" y="1261"/>
                    <a:pt x="1236" y="1298"/>
                    <a:pt x="1190" y="1317"/>
                  </a:cubicBezTo>
                  <a:cubicBezTo>
                    <a:pt x="1013" y="1438"/>
                    <a:pt x="818" y="1512"/>
                    <a:pt x="604" y="1558"/>
                  </a:cubicBezTo>
                  <a:cubicBezTo>
                    <a:pt x="818" y="1512"/>
                    <a:pt x="1013" y="1447"/>
                    <a:pt x="1199" y="1326"/>
                  </a:cubicBezTo>
                  <a:cubicBezTo>
                    <a:pt x="1246" y="1307"/>
                    <a:pt x="1292" y="1270"/>
                    <a:pt x="1329" y="1233"/>
                  </a:cubicBezTo>
                  <a:cubicBezTo>
                    <a:pt x="1376" y="1205"/>
                    <a:pt x="1404" y="1168"/>
                    <a:pt x="1441" y="1131"/>
                  </a:cubicBezTo>
                  <a:cubicBezTo>
                    <a:pt x="1487" y="1094"/>
                    <a:pt x="1524" y="1047"/>
                    <a:pt x="1543" y="1001"/>
                  </a:cubicBezTo>
                  <a:cubicBezTo>
                    <a:pt x="1571" y="954"/>
                    <a:pt x="1580" y="899"/>
                    <a:pt x="1580" y="843"/>
                  </a:cubicBezTo>
                  <a:cubicBezTo>
                    <a:pt x="1580" y="787"/>
                    <a:pt x="1571" y="722"/>
                    <a:pt x="1534" y="676"/>
                  </a:cubicBezTo>
                  <a:cubicBezTo>
                    <a:pt x="1496" y="629"/>
                    <a:pt x="1450" y="601"/>
                    <a:pt x="1394" y="583"/>
                  </a:cubicBezTo>
                  <a:cubicBezTo>
                    <a:pt x="1379" y="580"/>
                    <a:pt x="1364" y="579"/>
                    <a:pt x="1348" y="579"/>
                  </a:cubicBezTo>
                  <a:cubicBezTo>
                    <a:pt x="1304" y="579"/>
                    <a:pt x="1259" y="588"/>
                    <a:pt x="1218" y="601"/>
                  </a:cubicBezTo>
                  <a:cubicBezTo>
                    <a:pt x="1199" y="611"/>
                    <a:pt x="1171" y="611"/>
                    <a:pt x="1153" y="620"/>
                  </a:cubicBezTo>
                  <a:cubicBezTo>
                    <a:pt x="1162" y="601"/>
                    <a:pt x="1171" y="583"/>
                    <a:pt x="1181" y="564"/>
                  </a:cubicBezTo>
                  <a:cubicBezTo>
                    <a:pt x="1208" y="518"/>
                    <a:pt x="1218" y="471"/>
                    <a:pt x="1227" y="416"/>
                  </a:cubicBezTo>
                  <a:cubicBezTo>
                    <a:pt x="1227" y="351"/>
                    <a:pt x="1218" y="304"/>
                    <a:pt x="1199" y="248"/>
                  </a:cubicBezTo>
                  <a:cubicBezTo>
                    <a:pt x="1171" y="202"/>
                    <a:pt x="1125" y="155"/>
                    <a:pt x="1069" y="146"/>
                  </a:cubicBezTo>
                  <a:cubicBezTo>
                    <a:pt x="1054" y="144"/>
                    <a:pt x="1039" y="142"/>
                    <a:pt x="1024" y="142"/>
                  </a:cubicBezTo>
                  <a:cubicBezTo>
                    <a:pt x="984" y="142"/>
                    <a:pt x="945" y="151"/>
                    <a:pt x="911" y="165"/>
                  </a:cubicBezTo>
                  <a:cubicBezTo>
                    <a:pt x="855" y="193"/>
                    <a:pt x="818" y="230"/>
                    <a:pt x="781" y="258"/>
                  </a:cubicBezTo>
                  <a:cubicBezTo>
                    <a:pt x="735" y="323"/>
                    <a:pt x="688" y="388"/>
                    <a:pt x="642" y="434"/>
                  </a:cubicBezTo>
                  <a:cubicBezTo>
                    <a:pt x="651" y="369"/>
                    <a:pt x="651" y="295"/>
                    <a:pt x="632" y="211"/>
                  </a:cubicBezTo>
                  <a:cubicBezTo>
                    <a:pt x="614" y="165"/>
                    <a:pt x="595" y="118"/>
                    <a:pt x="558" y="90"/>
                  </a:cubicBezTo>
                  <a:cubicBezTo>
                    <a:pt x="521" y="53"/>
                    <a:pt x="493" y="16"/>
                    <a:pt x="447" y="7"/>
                  </a:cubicBezTo>
                  <a:cubicBezTo>
                    <a:pt x="427" y="3"/>
                    <a:pt x="405" y="1"/>
                    <a:pt x="382" y="1"/>
                  </a:cubicBezTo>
                  <a:close/>
                  <a:moveTo>
                    <a:pt x="75" y="1540"/>
                  </a:moveTo>
                  <a:lnTo>
                    <a:pt x="75" y="1540"/>
                  </a:lnTo>
                  <a:cubicBezTo>
                    <a:pt x="84" y="1558"/>
                    <a:pt x="103" y="1577"/>
                    <a:pt x="140" y="1586"/>
                  </a:cubicBezTo>
                  <a:cubicBezTo>
                    <a:pt x="121" y="1577"/>
                    <a:pt x="94" y="1558"/>
                    <a:pt x="75" y="1540"/>
                  </a:cubicBezTo>
                  <a:close/>
                  <a:moveTo>
                    <a:pt x="140" y="1586"/>
                  </a:moveTo>
                  <a:lnTo>
                    <a:pt x="140" y="1586"/>
                  </a:lnTo>
                  <a:cubicBezTo>
                    <a:pt x="186" y="1605"/>
                    <a:pt x="233" y="1605"/>
                    <a:pt x="289" y="1605"/>
                  </a:cubicBezTo>
                  <a:cubicBezTo>
                    <a:pt x="242" y="1605"/>
                    <a:pt x="186" y="1605"/>
                    <a:pt x="140" y="1586"/>
                  </a:cubicBezTo>
                  <a:close/>
                  <a:moveTo>
                    <a:pt x="604" y="1558"/>
                  </a:moveTo>
                  <a:lnTo>
                    <a:pt x="604" y="1558"/>
                  </a:lnTo>
                  <a:cubicBezTo>
                    <a:pt x="502" y="1586"/>
                    <a:pt x="400" y="1596"/>
                    <a:pt x="289" y="1605"/>
                  </a:cubicBezTo>
                  <a:cubicBezTo>
                    <a:pt x="400" y="1605"/>
                    <a:pt x="502" y="1586"/>
                    <a:pt x="604" y="15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1"/>
            <p:cNvSpPr/>
            <p:nvPr/>
          </p:nvSpPr>
          <p:spPr>
            <a:xfrm>
              <a:off x="3800225" y="2417800"/>
              <a:ext cx="12575" cy="26725"/>
            </a:xfrm>
            <a:custGeom>
              <a:rect b="b" l="l" r="r" t="t"/>
              <a:pathLst>
                <a:path extrusionOk="0" h="1069" w="503">
                  <a:moveTo>
                    <a:pt x="502" y="0"/>
                  </a:moveTo>
                  <a:lnTo>
                    <a:pt x="502" y="0"/>
                  </a:lnTo>
                  <a:cubicBezTo>
                    <a:pt x="456" y="75"/>
                    <a:pt x="410" y="168"/>
                    <a:pt x="400" y="270"/>
                  </a:cubicBezTo>
                  <a:lnTo>
                    <a:pt x="270" y="539"/>
                  </a:lnTo>
                  <a:lnTo>
                    <a:pt x="140" y="809"/>
                  </a:lnTo>
                  <a:cubicBezTo>
                    <a:pt x="122" y="846"/>
                    <a:pt x="94" y="892"/>
                    <a:pt x="75" y="939"/>
                  </a:cubicBezTo>
                  <a:cubicBezTo>
                    <a:pt x="47" y="985"/>
                    <a:pt x="29" y="1022"/>
                    <a:pt x="1" y="1069"/>
                  </a:cubicBezTo>
                  <a:cubicBezTo>
                    <a:pt x="66" y="985"/>
                    <a:pt x="112" y="892"/>
                    <a:pt x="159" y="809"/>
                  </a:cubicBezTo>
                  <a:cubicBezTo>
                    <a:pt x="196" y="716"/>
                    <a:pt x="233" y="632"/>
                    <a:pt x="280" y="539"/>
                  </a:cubicBezTo>
                  <a:cubicBezTo>
                    <a:pt x="317" y="465"/>
                    <a:pt x="363" y="372"/>
                    <a:pt x="400" y="279"/>
                  </a:cubicBezTo>
                  <a:lnTo>
                    <a:pt x="5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1"/>
            <p:cNvSpPr/>
            <p:nvPr/>
          </p:nvSpPr>
          <p:spPr>
            <a:xfrm>
              <a:off x="3801150" y="2422450"/>
              <a:ext cx="23275" cy="22550"/>
            </a:xfrm>
            <a:custGeom>
              <a:rect b="b" l="l" r="r" t="t"/>
              <a:pathLst>
                <a:path extrusionOk="0" h="902" w="931">
                  <a:moveTo>
                    <a:pt x="930" y="0"/>
                  </a:moveTo>
                  <a:cubicBezTo>
                    <a:pt x="846" y="65"/>
                    <a:pt x="772" y="140"/>
                    <a:pt x="698" y="205"/>
                  </a:cubicBezTo>
                  <a:cubicBezTo>
                    <a:pt x="614" y="270"/>
                    <a:pt x="540" y="353"/>
                    <a:pt x="456" y="428"/>
                  </a:cubicBezTo>
                  <a:lnTo>
                    <a:pt x="224" y="660"/>
                  </a:lnTo>
                  <a:cubicBezTo>
                    <a:pt x="152" y="732"/>
                    <a:pt x="93" y="797"/>
                    <a:pt x="31" y="868"/>
                  </a:cubicBezTo>
                  <a:lnTo>
                    <a:pt x="31" y="868"/>
                  </a:lnTo>
                  <a:cubicBezTo>
                    <a:pt x="61" y="837"/>
                    <a:pt x="94" y="811"/>
                    <a:pt x="122" y="790"/>
                  </a:cubicBezTo>
                  <a:cubicBezTo>
                    <a:pt x="150" y="744"/>
                    <a:pt x="196" y="706"/>
                    <a:pt x="233" y="669"/>
                  </a:cubicBezTo>
                  <a:lnTo>
                    <a:pt x="465" y="446"/>
                  </a:lnTo>
                  <a:lnTo>
                    <a:pt x="698" y="233"/>
                  </a:lnTo>
                  <a:lnTo>
                    <a:pt x="930" y="0"/>
                  </a:lnTo>
                  <a:close/>
                  <a:moveTo>
                    <a:pt x="31" y="868"/>
                  </a:moveTo>
                  <a:cubicBezTo>
                    <a:pt x="21" y="878"/>
                    <a:pt x="10" y="890"/>
                    <a:pt x="1" y="901"/>
                  </a:cubicBezTo>
                  <a:cubicBezTo>
                    <a:pt x="11" y="890"/>
                    <a:pt x="21" y="879"/>
                    <a:pt x="31" y="8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1"/>
            <p:cNvSpPr/>
            <p:nvPr/>
          </p:nvSpPr>
          <p:spPr>
            <a:xfrm>
              <a:off x="3806050" y="2428250"/>
              <a:ext cx="3500" cy="7450"/>
            </a:xfrm>
            <a:custGeom>
              <a:rect b="b" l="l" r="r" t="t"/>
              <a:pathLst>
                <a:path extrusionOk="0" h="298" w="140">
                  <a:moveTo>
                    <a:pt x="139" y="1"/>
                  </a:moveTo>
                  <a:lnTo>
                    <a:pt x="139" y="1"/>
                  </a:lnTo>
                  <a:cubicBezTo>
                    <a:pt x="112" y="47"/>
                    <a:pt x="84" y="93"/>
                    <a:pt x="74" y="140"/>
                  </a:cubicBezTo>
                  <a:cubicBezTo>
                    <a:pt x="56" y="168"/>
                    <a:pt x="47" y="196"/>
                    <a:pt x="37" y="214"/>
                  </a:cubicBezTo>
                  <a:cubicBezTo>
                    <a:pt x="28" y="242"/>
                    <a:pt x="9" y="279"/>
                    <a:pt x="0" y="298"/>
                  </a:cubicBezTo>
                  <a:cubicBezTo>
                    <a:pt x="19" y="279"/>
                    <a:pt x="37" y="251"/>
                    <a:pt x="47" y="233"/>
                  </a:cubicBezTo>
                  <a:lnTo>
                    <a:pt x="84" y="159"/>
                  </a:lnTo>
                  <a:cubicBezTo>
                    <a:pt x="112" y="103"/>
                    <a:pt x="130" y="56"/>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1"/>
            <p:cNvSpPr/>
            <p:nvPr/>
          </p:nvSpPr>
          <p:spPr>
            <a:xfrm>
              <a:off x="3809525" y="2425475"/>
              <a:ext cx="1875" cy="4900"/>
            </a:xfrm>
            <a:custGeom>
              <a:rect b="b" l="l" r="r" t="t"/>
              <a:pathLst>
                <a:path extrusionOk="0" h="196" w="75">
                  <a:moveTo>
                    <a:pt x="75" y="0"/>
                  </a:moveTo>
                  <a:cubicBezTo>
                    <a:pt x="56" y="37"/>
                    <a:pt x="47" y="74"/>
                    <a:pt x="28" y="102"/>
                  </a:cubicBezTo>
                  <a:cubicBezTo>
                    <a:pt x="28" y="121"/>
                    <a:pt x="19" y="139"/>
                    <a:pt x="19" y="149"/>
                  </a:cubicBezTo>
                  <a:cubicBezTo>
                    <a:pt x="19" y="167"/>
                    <a:pt x="0" y="186"/>
                    <a:pt x="0" y="195"/>
                  </a:cubicBezTo>
                  <a:cubicBezTo>
                    <a:pt x="19" y="186"/>
                    <a:pt x="28" y="167"/>
                    <a:pt x="38" y="149"/>
                  </a:cubicBezTo>
                  <a:cubicBezTo>
                    <a:pt x="47" y="139"/>
                    <a:pt x="65" y="121"/>
                    <a:pt x="65" y="102"/>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1"/>
            <p:cNvSpPr/>
            <p:nvPr/>
          </p:nvSpPr>
          <p:spPr>
            <a:xfrm>
              <a:off x="3809525" y="2426625"/>
              <a:ext cx="4425" cy="6750"/>
            </a:xfrm>
            <a:custGeom>
              <a:rect b="b" l="l" r="r" t="t"/>
              <a:pathLst>
                <a:path extrusionOk="0" h="270" w="177">
                  <a:moveTo>
                    <a:pt x="177" y="1"/>
                  </a:moveTo>
                  <a:lnTo>
                    <a:pt x="177" y="1"/>
                  </a:lnTo>
                  <a:cubicBezTo>
                    <a:pt x="140" y="38"/>
                    <a:pt x="112" y="84"/>
                    <a:pt x="75" y="131"/>
                  </a:cubicBezTo>
                  <a:lnTo>
                    <a:pt x="0" y="270"/>
                  </a:lnTo>
                  <a:cubicBezTo>
                    <a:pt x="28" y="261"/>
                    <a:pt x="47" y="233"/>
                    <a:pt x="56" y="214"/>
                  </a:cubicBezTo>
                  <a:cubicBezTo>
                    <a:pt x="84" y="186"/>
                    <a:pt x="93" y="168"/>
                    <a:pt x="112" y="140"/>
                  </a:cubicBezTo>
                  <a:cubicBezTo>
                    <a:pt x="130" y="93"/>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1"/>
            <p:cNvSpPr/>
            <p:nvPr/>
          </p:nvSpPr>
          <p:spPr>
            <a:xfrm>
              <a:off x="3804425" y="2435450"/>
              <a:ext cx="3500" cy="3750"/>
            </a:xfrm>
            <a:custGeom>
              <a:rect b="b" l="l" r="r" t="t"/>
              <a:pathLst>
                <a:path extrusionOk="0" h="150" w="140">
                  <a:moveTo>
                    <a:pt x="139" y="1"/>
                  </a:moveTo>
                  <a:cubicBezTo>
                    <a:pt x="112" y="10"/>
                    <a:pt x="93" y="38"/>
                    <a:pt x="56" y="66"/>
                  </a:cubicBezTo>
                  <a:cubicBezTo>
                    <a:pt x="28" y="93"/>
                    <a:pt x="9" y="112"/>
                    <a:pt x="0" y="149"/>
                  </a:cubicBezTo>
                  <a:cubicBezTo>
                    <a:pt x="28" y="131"/>
                    <a:pt x="56" y="103"/>
                    <a:pt x="84" y="84"/>
                  </a:cubicBezTo>
                  <a:cubicBezTo>
                    <a:pt x="102" y="56"/>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1"/>
            <p:cNvSpPr/>
            <p:nvPr/>
          </p:nvSpPr>
          <p:spPr>
            <a:xfrm>
              <a:off x="3822300" y="2414325"/>
              <a:ext cx="3050" cy="6525"/>
            </a:xfrm>
            <a:custGeom>
              <a:rect b="b" l="l" r="r" t="t"/>
              <a:pathLst>
                <a:path extrusionOk="0" h="261" w="122">
                  <a:moveTo>
                    <a:pt x="121" y="0"/>
                  </a:moveTo>
                  <a:lnTo>
                    <a:pt x="121" y="0"/>
                  </a:lnTo>
                  <a:cubicBezTo>
                    <a:pt x="84" y="47"/>
                    <a:pt x="75" y="74"/>
                    <a:pt x="47" y="121"/>
                  </a:cubicBezTo>
                  <a:cubicBezTo>
                    <a:pt x="38" y="149"/>
                    <a:pt x="38" y="167"/>
                    <a:pt x="28" y="195"/>
                  </a:cubicBezTo>
                  <a:cubicBezTo>
                    <a:pt x="10" y="214"/>
                    <a:pt x="10" y="242"/>
                    <a:pt x="0" y="260"/>
                  </a:cubicBezTo>
                  <a:cubicBezTo>
                    <a:pt x="28" y="251"/>
                    <a:pt x="38" y="232"/>
                    <a:pt x="47" y="205"/>
                  </a:cubicBezTo>
                  <a:lnTo>
                    <a:pt x="84" y="139"/>
                  </a:ln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1"/>
            <p:cNvSpPr/>
            <p:nvPr/>
          </p:nvSpPr>
          <p:spPr>
            <a:xfrm>
              <a:off x="3820675" y="2418275"/>
              <a:ext cx="1650" cy="4425"/>
            </a:xfrm>
            <a:custGeom>
              <a:rect b="b" l="l" r="r" t="t"/>
              <a:pathLst>
                <a:path extrusionOk="0" h="177" w="66">
                  <a:moveTo>
                    <a:pt x="65" y="0"/>
                  </a:moveTo>
                  <a:cubicBezTo>
                    <a:pt x="47" y="37"/>
                    <a:pt x="38" y="56"/>
                    <a:pt x="38" y="84"/>
                  </a:cubicBezTo>
                  <a:cubicBezTo>
                    <a:pt x="19" y="112"/>
                    <a:pt x="10" y="139"/>
                    <a:pt x="0" y="177"/>
                  </a:cubicBezTo>
                  <a:lnTo>
                    <a:pt x="38" y="139"/>
                  </a:lnTo>
                  <a:cubicBezTo>
                    <a:pt x="47" y="130"/>
                    <a:pt x="47" y="102"/>
                    <a:pt x="56" y="93"/>
                  </a:cubicBezTo>
                  <a:cubicBezTo>
                    <a:pt x="56" y="84"/>
                    <a:pt x="65" y="56"/>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1"/>
            <p:cNvSpPr/>
            <p:nvPr/>
          </p:nvSpPr>
          <p:spPr>
            <a:xfrm>
              <a:off x="3823000" y="2412700"/>
              <a:ext cx="950" cy="3025"/>
            </a:xfrm>
            <a:custGeom>
              <a:rect b="b" l="l" r="r" t="t"/>
              <a:pathLst>
                <a:path extrusionOk="0" h="121" w="38">
                  <a:moveTo>
                    <a:pt x="19" y="0"/>
                  </a:moveTo>
                  <a:cubicBezTo>
                    <a:pt x="10" y="28"/>
                    <a:pt x="10" y="47"/>
                    <a:pt x="0" y="65"/>
                  </a:cubicBezTo>
                  <a:lnTo>
                    <a:pt x="0" y="84"/>
                  </a:lnTo>
                  <a:lnTo>
                    <a:pt x="0" y="121"/>
                  </a:lnTo>
                  <a:cubicBezTo>
                    <a:pt x="19" y="112"/>
                    <a:pt x="37" y="93"/>
                    <a:pt x="37" y="74"/>
                  </a:cubicBezTo>
                  <a:lnTo>
                    <a:pt x="37" y="37"/>
                  </a:lnTo>
                  <a:cubicBezTo>
                    <a:pt x="37" y="28"/>
                    <a:pt x="37"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1"/>
            <p:cNvSpPr/>
            <p:nvPr/>
          </p:nvSpPr>
          <p:spPr>
            <a:xfrm>
              <a:off x="3832750" y="2424775"/>
              <a:ext cx="2125" cy="6050"/>
            </a:xfrm>
            <a:custGeom>
              <a:rect b="b" l="l" r="r" t="t"/>
              <a:pathLst>
                <a:path extrusionOk="0" h="242" w="85">
                  <a:moveTo>
                    <a:pt x="47" y="0"/>
                  </a:moveTo>
                  <a:lnTo>
                    <a:pt x="47" y="0"/>
                  </a:lnTo>
                  <a:cubicBezTo>
                    <a:pt x="75" y="28"/>
                    <a:pt x="75" y="75"/>
                    <a:pt x="56" y="112"/>
                  </a:cubicBezTo>
                  <a:cubicBezTo>
                    <a:pt x="56" y="140"/>
                    <a:pt x="47" y="149"/>
                    <a:pt x="38" y="167"/>
                  </a:cubicBezTo>
                  <a:cubicBezTo>
                    <a:pt x="38" y="186"/>
                    <a:pt x="28" y="195"/>
                    <a:pt x="28" y="205"/>
                  </a:cubicBezTo>
                  <a:cubicBezTo>
                    <a:pt x="10" y="214"/>
                    <a:pt x="1" y="232"/>
                    <a:pt x="1" y="242"/>
                  </a:cubicBezTo>
                  <a:cubicBezTo>
                    <a:pt x="1" y="232"/>
                    <a:pt x="19" y="232"/>
                    <a:pt x="28" y="214"/>
                  </a:cubicBezTo>
                  <a:cubicBezTo>
                    <a:pt x="38" y="214"/>
                    <a:pt x="38" y="205"/>
                    <a:pt x="47" y="195"/>
                  </a:cubicBezTo>
                  <a:lnTo>
                    <a:pt x="84" y="121"/>
                  </a:lnTo>
                  <a:lnTo>
                    <a:pt x="84" y="56"/>
                  </a:lnTo>
                  <a:cubicBezTo>
                    <a:pt x="84" y="28"/>
                    <a:pt x="75" y="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1"/>
            <p:cNvSpPr/>
            <p:nvPr/>
          </p:nvSpPr>
          <p:spPr>
            <a:xfrm>
              <a:off x="3828800" y="2428475"/>
              <a:ext cx="4450" cy="4900"/>
            </a:xfrm>
            <a:custGeom>
              <a:rect b="b" l="l" r="r" t="t"/>
              <a:pathLst>
                <a:path extrusionOk="0" h="196" w="178">
                  <a:moveTo>
                    <a:pt x="177" y="1"/>
                  </a:moveTo>
                  <a:lnTo>
                    <a:pt x="177" y="1"/>
                  </a:lnTo>
                  <a:cubicBezTo>
                    <a:pt x="149" y="10"/>
                    <a:pt x="140" y="38"/>
                    <a:pt x="131" y="57"/>
                  </a:cubicBezTo>
                  <a:cubicBezTo>
                    <a:pt x="103" y="66"/>
                    <a:pt x="93" y="94"/>
                    <a:pt x="84" y="103"/>
                  </a:cubicBezTo>
                  <a:lnTo>
                    <a:pt x="47" y="150"/>
                  </a:lnTo>
                  <a:lnTo>
                    <a:pt x="1" y="196"/>
                  </a:lnTo>
                  <a:cubicBezTo>
                    <a:pt x="19" y="187"/>
                    <a:pt x="47" y="177"/>
                    <a:pt x="56" y="159"/>
                  </a:cubicBezTo>
                  <a:lnTo>
                    <a:pt x="103" y="112"/>
                  </a:lnTo>
                  <a:cubicBezTo>
                    <a:pt x="140" y="84"/>
                    <a:pt x="159"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1"/>
            <p:cNvSpPr/>
            <p:nvPr/>
          </p:nvSpPr>
          <p:spPr>
            <a:xfrm>
              <a:off x="3826950" y="2432900"/>
              <a:ext cx="4675" cy="3050"/>
            </a:xfrm>
            <a:custGeom>
              <a:rect b="b" l="l" r="r" t="t"/>
              <a:pathLst>
                <a:path extrusionOk="0" h="122" w="187">
                  <a:moveTo>
                    <a:pt x="186" y="0"/>
                  </a:moveTo>
                  <a:lnTo>
                    <a:pt x="186" y="0"/>
                  </a:lnTo>
                  <a:cubicBezTo>
                    <a:pt x="158" y="19"/>
                    <a:pt x="130" y="47"/>
                    <a:pt x="93" y="56"/>
                  </a:cubicBezTo>
                  <a:cubicBezTo>
                    <a:pt x="56" y="75"/>
                    <a:pt x="37" y="103"/>
                    <a:pt x="0" y="121"/>
                  </a:cubicBezTo>
                  <a:cubicBezTo>
                    <a:pt x="28" y="121"/>
                    <a:pt x="37" y="121"/>
                    <a:pt x="56" y="112"/>
                  </a:cubicBezTo>
                  <a:cubicBezTo>
                    <a:pt x="75" y="103"/>
                    <a:pt x="93" y="93"/>
                    <a:pt x="112" y="75"/>
                  </a:cubicBezTo>
                  <a:cubicBezTo>
                    <a:pt x="130" y="65"/>
                    <a:pt x="140" y="56"/>
                    <a:pt x="158" y="38"/>
                  </a:cubicBezTo>
                  <a:cubicBezTo>
                    <a:pt x="167" y="28"/>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1"/>
            <p:cNvSpPr/>
            <p:nvPr/>
          </p:nvSpPr>
          <p:spPr>
            <a:xfrm>
              <a:off x="3829275" y="2427550"/>
              <a:ext cx="2800" cy="3275"/>
            </a:xfrm>
            <a:custGeom>
              <a:rect b="b" l="l" r="r" t="t"/>
              <a:pathLst>
                <a:path extrusionOk="0" h="131" w="112">
                  <a:moveTo>
                    <a:pt x="112" y="1"/>
                  </a:moveTo>
                  <a:lnTo>
                    <a:pt x="112" y="1"/>
                  </a:lnTo>
                  <a:cubicBezTo>
                    <a:pt x="84" y="29"/>
                    <a:pt x="74" y="47"/>
                    <a:pt x="47" y="56"/>
                  </a:cubicBezTo>
                  <a:cubicBezTo>
                    <a:pt x="37" y="84"/>
                    <a:pt x="19" y="103"/>
                    <a:pt x="0" y="131"/>
                  </a:cubicBezTo>
                  <a:cubicBezTo>
                    <a:pt x="37" y="131"/>
                    <a:pt x="65" y="103"/>
                    <a:pt x="74" y="84"/>
                  </a:cubicBezTo>
                  <a:cubicBezTo>
                    <a:pt x="84" y="75"/>
                    <a:pt x="93" y="56"/>
                    <a:pt x="93" y="47"/>
                  </a:cubicBezTo>
                  <a:cubicBezTo>
                    <a:pt x="112" y="29"/>
                    <a:pt x="112" y="1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1"/>
            <p:cNvSpPr/>
            <p:nvPr/>
          </p:nvSpPr>
          <p:spPr>
            <a:xfrm>
              <a:off x="3803725" y="2443825"/>
              <a:ext cx="5825" cy="950"/>
            </a:xfrm>
            <a:custGeom>
              <a:rect b="b" l="l" r="r" t="t"/>
              <a:pathLst>
                <a:path extrusionOk="0" h="38" w="233">
                  <a:moveTo>
                    <a:pt x="232" y="0"/>
                  </a:moveTo>
                  <a:cubicBezTo>
                    <a:pt x="205" y="9"/>
                    <a:pt x="149" y="9"/>
                    <a:pt x="121" y="9"/>
                  </a:cubicBezTo>
                  <a:cubicBezTo>
                    <a:pt x="84" y="9"/>
                    <a:pt x="47" y="9"/>
                    <a:pt x="0" y="28"/>
                  </a:cubicBezTo>
                  <a:cubicBezTo>
                    <a:pt x="28" y="28"/>
                    <a:pt x="37" y="37"/>
                    <a:pt x="56" y="37"/>
                  </a:cubicBezTo>
                  <a:lnTo>
                    <a:pt x="121" y="37"/>
                  </a:lnTo>
                  <a:cubicBezTo>
                    <a:pt x="149" y="37"/>
                    <a:pt x="205"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1"/>
            <p:cNvSpPr/>
            <p:nvPr/>
          </p:nvSpPr>
          <p:spPr>
            <a:xfrm>
              <a:off x="3805800" y="2442200"/>
              <a:ext cx="4675" cy="1100"/>
            </a:xfrm>
            <a:custGeom>
              <a:rect b="b" l="l" r="r" t="t"/>
              <a:pathLst>
                <a:path extrusionOk="0" h="44" w="187">
                  <a:moveTo>
                    <a:pt x="140" y="0"/>
                  </a:moveTo>
                  <a:cubicBezTo>
                    <a:pt x="122" y="0"/>
                    <a:pt x="103" y="9"/>
                    <a:pt x="94" y="9"/>
                  </a:cubicBezTo>
                  <a:cubicBezTo>
                    <a:pt x="57" y="19"/>
                    <a:pt x="38" y="28"/>
                    <a:pt x="1" y="28"/>
                  </a:cubicBezTo>
                  <a:cubicBezTo>
                    <a:pt x="6" y="39"/>
                    <a:pt x="18" y="43"/>
                    <a:pt x="31" y="43"/>
                  </a:cubicBezTo>
                  <a:cubicBezTo>
                    <a:pt x="40" y="43"/>
                    <a:pt x="49" y="41"/>
                    <a:pt x="57" y="37"/>
                  </a:cubicBezTo>
                  <a:lnTo>
                    <a:pt x="103" y="37"/>
                  </a:lnTo>
                  <a:cubicBezTo>
                    <a:pt x="131" y="28"/>
                    <a:pt x="168"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1"/>
            <p:cNvSpPr/>
            <p:nvPr/>
          </p:nvSpPr>
          <p:spPr>
            <a:xfrm>
              <a:off x="3807675" y="2438250"/>
              <a:ext cx="3500" cy="3025"/>
            </a:xfrm>
            <a:custGeom>
              <a:rect b="b" l="l" r="r" t="t"/>
              <a:pathLst>
                <a:path extrusionOk="0" h="121" w="140">
                  <a:moveTo>
                    <a:pt x="139" y="0"/>
                  </a:moveTo>
                  <a:lnTo>
                    <a:pt x="139" y="0"/>
                  </a:lnTo>
                  <a:cubicBezTo>
                    <a:pt x="102" y="19"/>
                    <a:pt x="74" y="28"/>
                    <a:pt x="56" y="47"/>
                  </a:cubicBezTo>
                  <a:cubicBezTo>
                    <a:pt x="28" y="74"/>
                    <a:pt x="9" y="93"/>
                    <a:pt x="0" y="121"/>
                  </a:cubicBezTo>
                  <a:cubicBezTo>
                    <a:pt x="19" y="112"/>
                    <a:pt x="56" y="84"/>
                    <a:pt x="74" y="74"/>
                  </a:cubicBezTo>
                  <a:lnTo>
                    <a:pt x="112" y="37"/>
                  </a:lnTo>
                  <a:cubicBezTo>
                    <a:pt x="121" y="28"/>
                    <a:pt x="121"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1"/>
            <p:cNvSpPr/>
            <p:nvPr/>
          </p:nvSpPr>
          <p:spPr>
            <a:xfrm>
              <a:off x="3810225" y="2439400"/>
              <a:ext cx="3725" cy="1875"/>
            </a:xfrm>
            <a:custGeom>
              <a:rect b="b" l="l" r="r" t="t"/>
              <a:pathLst>
                <a:path extrusionOk="0" h="75" w="149">
                  <a:moveTo>
                    <a:pt x="149" y="1"/>
                  </a:moveTo>
                  <a:cubicBezTo>
                    <a:pt x="112" y="1"/>
                    <a:pt x="93" y="19"/>
                    <a:pt x="65" y="28"/>
                  </a:cubicBezTo>
                  <a:cubicBezTo>
                    <a:pt x="47" y="38"/>
                    <a:pt x="19" y="47"/>
                    <a:pt x="0" y="75"/>
                  </a:cubicBezTo>
                  <a:cubicBezTo>
                    <a:pt x="19" y="66"/>
                    <a:pt x="47" y="66"/>
                    <a:pt x="84" y="47"/>
                  </a:cubicBezTo>
                  <a:cubicBezTo>
                    <a:pt x="102" y="38"/>
                    <a:pt x="121" y="2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1"/>
            <p:cNvSpPr/>
            <p:nvPr/>
          </p:nvSpPr>
          <p:spPr>
            <a:xfrm>
              <a:off x="3811625" y="2441250"/>
              <a:ext cx="4900" cy="2125"/>
            </a:xfrm>
            <a:custGeom>
              <a:rect b="b" l="l" r="r" t="t"/>
              <a:pathLst>
                <a:path extrusionOk="0" h="85" w="196">
                  <a:moveTo>
                    <a:pt x="195" y="1"/>
                  </a:moveTo>
                  <a:cubicBezTo>
                    <a:pt x="158" y="1"/>
                    <a:pt x="130" y="10"/>
                    <a:pt x="93" y="19"/>
                  </a:cubicBezTo>
                  <a:cubicBezTo>
                    <a:pt x="56" y="47"/>
                    <a:pt x="28" y="57"/>
                    <a:pt x="0" y="84"/>
                  </a:cubicBezTo>
                  <a:cubicBezTo>
                    <a:pt x="46" y="84"/>
                    <a:pt x="74" y="66"/>
                    <a:pt x="102" y="57"/>
                  </a:cubicBezTo>
                  <a:cubicBezTo>
                    <a:pt x="139" y="38"/>
                    <a:pt x="177" y="19"/>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1"/>
            <p:cNvSpPr/>
            <p:nvPr/>
          </p:nvSpPr>
          <p:spPr>
            <a:xfrm>
              <a:off x="3801850" y="2407575"/>
              <a:ext cx="3750" cy="5600"/>
            </a:xfrm>
            <a:custGeom>
              <a:rect b="b" l="l" r="r" t="t"/>
              <a:pathLst>
                <a:path extrusionOk="0" h="224" w="150">
                  <a:moveTo>
                    <a:pt x="149" y="1"/>
                  </a:moveTo>
                  <a:cubicBezTo>
                    <a:pt x="122" y="1"/>
                    <a:pt x="103" y="10"/>
                    <a:pt x="103" y="47"/>
                  </a:cubicBezTo>
                  <a:cubicBezTo>
                    <a:pt x="94" y="56"/>
                    <a:pt x="66" y="66"/>
                    <a:pt x="57" y="94"/>
                  </a:cubicBezTo>
                  <a:cubicBezTo>
                    <a:pt x="19" y="121"/>
                    <a:pt x="1" y="177"/>
                    <a:pt x="1" y="224"/>
                  </a:cubicBezTo>
                  <a:cubicBezTo>
                    <a:pt x="10" y="196"/>
                    <a:pt x="19" y="186"/>
                    <a:pt x="29" y="159"/>
                  </a:cubicBezTo>
                  <a:cubicBezTo>
                    <a:pt x="47" y="140"/>
                    <a:pt x="57" y="112"/>
                    <a:pt x="66" y="103"/>
                  </a:cubicBezTo>
                  <a:cubicBezTo>
                    <a:pt x="94" y="66"/>
                    <a:pt x="112"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1"/>
            <p:cNvSpPr/>
            <p:nvPr/>
          </p:nvSpPr>
          <p:spPr>
            <a:xfrm>
              <a:off x="3802100" y="2409900"/>
              <a:ext cx="2575" cy="4900"/>
            </a:xfrm>
            <a:custGeom>
              <a:rect b="b" l="l" r="r" t="t"/>
              <a:pathLst>
                <a:path extrusionOk="0" h="196" w="103">
                  <a:moveTo>
                    <a:pt x="102" y="1"/>
                  </a:moveTo>
                  <a:lnTo>
                    <a:pt x="102" y="1"/>
                  </a:lnTo>
                  <a:cubicBezTo>
                    <a:pt x="84" y="10"/>
                    <a:pt x="65" y="19"/>
                    <a:pt x="65" y="28"/>
                  </a:cubicBezTo>
                  <a:cubicBezTo>
                    <a:pt x="56" y="47"/>
                    <a:pt x="47" y="66"/>
                    <a:pt x="37" y="75"/>
                  </a:cubicBezTo>
                  <a:cubicBezTo>
                    <a:pt x="9" y="112"/>
                    <a:pt x="0" y="159"/>
                    <a:pt x="0" y="196"/>
                  </a:cubicBezTo>
                  <a:lnTo>
                    <a:pt x="19" y="149"/>
                  </a:lnTo>
                  <a:cubicBezTo>
                    <a:pt x="19" y="140"/>
                    <a:pt x="37" y="112"/>
                    <a:pt x="47" y="103"/>
                  </a:cubicBezTo>
                  <a:cubicBezTo>
                    <a:pt x="65" y="66"/>
                    <a:pt x="84" y="38"/>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1"/>
            <p:cNvSpPr/>
            <p:nvPr/>
          </p:nvSpPr>
          <p:spPr>
            <a:xfrm>
              <a:off x="3802100" y="2413375"/>
              <a:ext cx="2100" cy="5850"/>
            </a:xfrm>
            <a:custGeom>
              <a:rect b="b" l="l" r="r" t="t"/>
              <a:pathLst>
                <a:path extrusionOk="0" h="234" w="84">
                  <a:moveTo>
                    <a:pt x="84" y="1"/>
                  </a:moveTo>
                  <a:cubicBezTo>
                    <a:pt x="56" y="38"/>
                    <a:pt x="37" y="66"/>
                    <a:pt x="19" y="112"/>
                  </a:cubicBezTo>
                  <a:cubicBezTo>
                    <a:pt x="9" y="140"/>
                    <a:pt x="0" y="150"/>
                    <a:pt x="0" y="177"/>
                  </a:cubicBezTo>
                  <a:lnTo>
                    <a:pt x="0" y="233"/>
                  </a:lnTo>
                  <a:lnTo>
                    <a:pt x="19" y="177"/>
                  </a:lnTo>
                  <a:cubicBezTo>
                    <a:pt x="37" y="150"/>
                    <a:pt x="37" y="140"/>
                    <a:pt x="47" y="112"/>
                  </a:cubicBezTo>
                  <a:cubicBezTo>
                    <a:pt x="56" y="85"/>
                    <a:pt x="65"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1"/>
            <p:cNvSpPr/>
            <p:nvPr/>
          </p:nvSpPr>
          <p:spPr>
            <a:xfrm>
              <a:off x="3799525" y="2416875"/>
              <a:ext cx="1200" cy="6050"/>
            </a:xfrm>
            <a:custGeom>
              <a:rect b="b" l="l" r="r" t="t"/>
              <a:pathLst>
                <a:path extrusionOk="0" h="242" w="48">
                  <a:moveTo>
                    <a:pt x="47" y="0"/>
                  </a:moveTo>
                  <a:lnTo>
                    <a:pt x="47" y="0"/>
                  </a:lnTo>
                  <a:cubicBezTo>
                    <a:pt x="20" y="37"/>
                    <a:pt x="10" y="84"/>
                    <a:pt x="10" y="130"/>
                  </a:cubicBezTo>
                  <a:cubicBezTo>
                    <a:pt x="1" y="140"/>
                    <a:pt x="1" y="158"/>
                    <a:pt x="1" y="186"/>
                  </a:cubicBezTo>
                  <a:cubicBezTo>
                    <a:pt x="1" y="195"/>
                    <a:pt x="1" y="223"/>
                    <a:pt x="10" y="242"/>
                  </a:cubicBezTo>
                  <a:lnTo>
                    <a:pt x="20" y="186"/>
                  </a:lnTo>
                  <a:cubicBezTo>
                    <a:pt x="20" y="158"/>
                    <a:pt x="29" y="149"/>
                    <a:pt x="29" y="130"/>
                  </a:cubicBezTo>
                  <a:cubicBezTo>
                    <a:pt x="47" y="84"/>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1"/>
            <p:cNvSpPr/>
            <p:nvPr/>
          </p:nvSpPr>
          <p:spPr>
            <a:xfrm>
              <a:off x="3798850" y="2421750"/>
              <a:ext cx="2325" cy="6050"/>
            </a:xfrm>
            <a:custGeom>
              <a:rect b="b" l="l" r="r" t="t"/>
              <a:pathLst>
                <a:path extrusionOk="0" h="242" w="93">
                  <a:moveTo>
                    <a:pt x="93" y="0"/>
                  </a:moveTo>
                  <a:lnTo>
                    <a:pt x="93" y="0"/>
                  </a:lnTo>
                  <a:cubicBezTo>
                    <a:pt x="74" y="38"/>
                    <a:pt x="56" y="84"/>
                    <a:pt x="19" y="121"/>
                  </a:cubicBezTo>
                  <a:cubicBezTo>
                    <a:pt x="19" y="130"/>
                    <a:pt x="9" y="149"/>
                    <a:pt x="9" y="177"/>
                  </a:cubicBezTo>
                  <a:cubicBezTo>
                    <a:pt x="0" y="196"/>
                    <a:pt x="0" y="223"/>
                    <a:pt x="9" y="242"/>
                  </a:cubicBezTo>
                  <a:cubicBezTo>
                    <a:pt x="28" y="223"/>
                    <a:pt x="28" y="214"/>
                    <a:pt x="37" y="186"/>
                  </a:cubicBezTo>
                  <a:lnTo>
                    <a:pt x="56" y="130"/>
                  </a:lnTo>
                  <a:cubicBezTo>
                    <a:pt x="74"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1"/>
            <p:cNvSpPr/>
            <p:nvPr/>
          </p:nvSpPr>
          <p:spPr>
            <a:xfrm>
              <a:off x="3814175" y="2418500"/>
              <a:ext cx="1875" cy="2800"/>
            </a:xfrm>
            <a:custGeom>
              <a:rect b="b" l="l" r="r" t="t"/>
              <a:pathLst>
                <a:path extrusionOk="0" h="112" w="75">
                  <a:moveTo>
                    <a:pt x="75" y="0"/>
                  </a:moveTo>
                  <a:lnTo>
                    <a:pt x="28" y="47"/>
                  </a:lnTo>
                  <a:cubicBezTo>
                    <a:pt x="10" y="75"/>
                    <a:pt x="0" y="84"/>
                    <a:pt x="0" y="112"/>
                  </a:cubicBezTo>
                  <a:cubicBezTo>
                    <a:pt x="28" y="93"/>
                    <a:pt x="37" y="75"/>
                    <a:pt x="47" y="65"/>
                  </a:cubicBezTo>
                  <a:cubicBezTo>
                    <a:pt x="65" y="38"/>
                    <a:pt x="75"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1"/>
            <p:cNvSpPr/>
            <p:nvPr/>
          </p:nvSpPr>
          <p:spPr>
            <a:xfrm>
              <a:off x="3817200" y="2417100"/>
              <a:ext cx="1175" cy="2575"/>
            </a:xfrm>
            <a:custGeom>
              <a:rect b="b" l="l" r="r" t="t"/>
              <a:pathLst>
                <a:path extrusionOk="0" h="103" w="47">
                  <a:moveTo>
                    <a:pt x="46" y="1"/>
                  </a:moveTo>
                  <a:lnTo>
                    <a:pt x="46" y="1"/>
                  </a:lnTo>
                  <a:cubicBezTo>
                    <a:pt x="19" y="10"/>
                    <a:pt x="9" y="28"/>
                    <a:pt x="9" y="47"/>
                  </a:cubicBezTo>
                  <a:cubicBezTo>
                    <a:pt x="9" y="75"/>
                    <a:pt x="0" y="84"/>
                    <a:pt x="0" y="103"/>
                  </a:cubicBezTo>
                  <a:cubicBezTo>
                    <a:pt x="9" y="94"/>
                    <a:pt x="19" y="75"/>
                    <a:pt x="37" y="56"/>
                  </a:cubicBezTo>
                  <a:cubicBezTo>
                    <a:pt x="37" y="38"/>
                    <a:pt x="46" y="28"/>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1"/>
            <p:cNvSpPr/>
            <p:nvPr/>
          </p:nvSpPr>
          <p:spPr>
            <a:xfrm>
              <a:off x="3798600" y="2430575"/>
              <a:ext cx="1200" cy="3975"/>
            </a:xfrm>
            <a:custGeom>
              <a:rect b="b" l="l" r="r" t="t"/>
              <a:pathLst>
                <a:path extrusionOk="0" h="159" w="48">
                  <a:moveTo>
                    <a:pt x="29" y="0"/>
                  </a:moveTo>
                  <a:cubicBezTo>
                    <a:pt x="19" y="19"/>
                    <a:pt x="10" y="56"/>
                    <a:pt x="1" y="66"/>
                  </a:cubicBezTo>
                  <a:lnTo>
                    <a:pt x="1" y="112"/>
                  </a:lnTo>
                  <a:cubicBezTo>
                    <a:pt x="1" y="140"/>
                    <a:pt x="1" y="149"/>
                    <a:pt x="10" y="158"/>
                  </a:cubicBezTo>
                  <a:cubicBezTo>
                    <a:pt x="19" y="140"/>
                    <a:pt x="29" y="103"/>
                    <a:pt x="29" y="75"/>
                  </a:cubicBezTo>
                  <a:cubicBezTo>
                    <a:pt x="47" y="56"/>
                    <a:pt x="47"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1"/>
            <p:cNvSpPr/>
            <p:nvPr/>
          </p:nvSpPr>
          <p:spPr>
            <a:xfrm>
              <a:off x="3714050" y="2325225"/>
              <a:ext cx="40450" cy="39025"/>
            </a:xfrm>
            <a:custGeom>
              <a:rect b="b" l="l" r="r" t="t"/>
              <a:pathLst>
                <a:path extrusionOk="0" h="1561" w="1618">
                  <a:moveTo>
                    <a:pt x="658" y="0"/>
                  </a:moveTo>
                  <a:cubicBezTo>
                    <a:pt x="483" y="0"/>
                    <a:pt x="308" y="20"/>
                    <a:pt x="140" y="61"/>
                  </a:cubicBezTo>
                  <a:cubicBezTo>
                    <a:pt x="1" y="89"/>
                    <a:pt x="1" y="266"/>
                    <a:pt x="10" y="359"/>
                  </a:cubicBezTo>
                  <a:cubicBezTo>
                    <a:pt x="57" y="730"/>
                    <a:pt x="196" y="1102"/>
                    <a:pt x="456" y="1362"/>
                  </a:cubicBezTo>
                  <a:cubicBezTo>
                    <a:pt x="540" y="1446"/>
                    <a:pt x="633" y="1529"/>
                    <a:pt x="744" y="1548"/>
                  </a:cubicBezTo>
                  <a:cubicBezTo>
                    <a:pt x="772" y="1557"/>
                    <a:pt x="801" y="1561"/>
                    <a:pt x="829" y="1561"/>
                  </a:cubicBezTo>
                  <a:cubicBezTo>
                    <a:pt x="924" y="1561"/>
                    <a:pt x="1015" y="1515"/>
                    <a:pt x="1051" y="1437"/>
                  </a:cubicBezTo>
                  <a:cubicBezTo>
                    <a:pt x="1097" y="1316"/>
                    <a:pt x="1032" y="1195"/>
                    <a:pt x="976" y="1074"/>
                  </a:cubicBezTo>
                  <a:lnTo>
                    <a:pt x="976" y="1074"/>
                  </a:lnTo>
                  <a:cubicBezTo>
                    <a:pt x="1060" y="1121"/>
                    <a:pt x="1153" y="1167"/>
                    <a:pt x="1246" y="1176"/>
                  </a:cubicBezTo>
                  <a:cubicBezTo>
                    <a:pt x="1339" y="1176"/>
                    <a:pt x="1441" y="1130"/>
                    <a:pt x="1478" y="1037"/>
                  </a:cubicBezTo>
                  <a:cubicBezTo>
                    <a:pt x="1515" y="935"/>
                    <a:pt x="1450" y="842"/>
                    <a:pt x="1376" y="777"/>
                  </a:cubicBezTo>
                  <a:cubicBezTo>
                    <a:pt x="1292" y="703"/>
                    <a:pt x="1199" y="665"/>
                    <a:pt x="1125" y="591"/>
                  </a:cubicBezTo>
                  <a:lnTo>
                    <a:pt x="1125" y="591"/>
                  </a:lnTo>
                  <a:cubicBezTo>
                    <a:pt x="1167" y="595"/>
                    <a:pt x="1212" y="599"/>
                    <a:pt x="1258" y="599"/>
                  </a:cubicBezTo>
                  <a:cubicBezTo>
                    <a:pt x="1314" y="599"/>
                    <a:pt x="1371" y="593"/>
                    <a:pt x="1422" y="572"/>
                  </a:cubicBezTo>
                  <a:cubicBezTo>
                    <a:pt x="1515" y="545"/>
                    <a:pt x="1590" y="461"/>
                    <a:pt x="1608" y="368"/>
                  </a:cubicBezTo>
                  <a:cubicBezTo>
                    <a:pt x="1617" y="219"/>
                    <a:pt x="1441" y="108"/>
                    <a:pt x="1292" y="80"/>
                  </a:cubicBezTo>
                  <a:cubicBezTo>
                    <a:pt x="1088" y="29"/>
                    <a:pt x="873" y="0"/>
                    <a:pt x="6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1"/>
            <p:cNvSpPr/>
            <p:nvPr/>
          </p:nvSpPr>
          <p:spPr>
            <a:xfrm>
              <a:off x="3715000" y="2325600"/>
              <a:ext cx="39975" cy="39275"/>
            </a:xfrm>
            <a:custGeom>
              <a:rect b="b" l="l" r="r" t="t"/>
              <a:pathLst>
                <a:path extrusionOk="0" h="1571" w="1599">
                  <a:moveTo>
                    <a:pt x="65" y="112"/>
                  </a:moveTo>
                  <a:cubicBezTo>
                    <a:pt x="46" y="130"/>
                    <a:pt x="37" y="149"/>
                    <a:pt x="19" y="177"/>
                  </a:cubicBezTo>
                  <a:cubicBezTo>
                    <a:pt x="37" y="158"/>
                    <a:pt x="46" y="130"/>
                    <a:pt x="65" y="112"/>
                  </a:cubicBezTo>
                  <a:close/>
                  <a:moveTo>
                    <a:pt x="19" y="177"/>
                  </a:moveTo>
                  <a:cubicBezTo>
                    <a:pt x="0" y="223"/>
                    <a:pt x="0" y="270"/>
                    <a:pt x="0" y="325"/>
                  </a:cubicBezTo>
                  <a:cubicBezTo>
                    <a:pt x="0" y="325"/>
                    <a:pt x="0" y="325"/>
                    <a:pt x="0" y="325"/>
                  </a:cubicBezTo>
                  <a:lnTo>
                    <a:pt x="0" y="325"/>
                  </a:lnTo>
                  <a:cubicBezTo>
                    <a:pt x="0" y="268"/>
                    <a:pt x="2" y="219"/>
                    <a:pt x="19" y="177"/>
                  </a:cubicBezTo>
                  <a:close/>
                  <a:moveTo>
                    <a:pt x="660" y="0"/>
                  </a:moveTo>
                  <a:cubicBezTo>
                    <a:pt x="474" y="0"/>
                    <a:pt x="288" y="28"/>
                    <a:pt x="112" y="74"/>
                  </a:cubicBezTo>
                  <a:cubicBezTo>
                    <a:pt x="288" y="28"/>
                    <a:pt x="474" y="19"/>
                    <a:pt x="660" y="19"/>
                  </a:cubicBezTo>
                  <a:cubicBezTo>
                    <a:pt x="846" y="19"/>
                    <a:pt x="1031" y="37"/>
                    <a:pt x="1208" y="84"/>
                  </a:cubicBezTo>
                  <a:cubicBezTo>
                    <a:pt x="1301" y="112"/>
                    <a:pt x="1375" y="130"/>
                    <a:pt x="1459" y="186"/>
                  </a:cubicBezTo>
                  <a:cubicBezTo>
                    <a:pt x="1496" y="214"/>
                    <a:pt x="1533" y="251"/>
                    <a:pt x="1552" y="279"/>
                  </a:cubicBezTo>
                  <a:cubicBezTo>
                    <a:pt x="1579" y="316"/>
                    <a:pt x="1579" y="362"/>
                    <a:pt x="1561" y="409"/>
                  </a:cubicBezTo>
                  <a:cubicBezTo>
                    <a:pt x="1552" y="455"/>
                    <a:pt x="1533" y="492"/>
                    <a:pt x="1496" y="511"/>
                  </a:cubicBezTo>
                  <a:cubicBezTo>
                    <a:pt x="1459" y="539"/>
                    <a:pt x="1431" y="557"/>
                    <a:pt x="1375" y="576"/>
                  </a:cubicBezTo>
                  <a:cubicBezTo>
                    <a:pt x="1344" y="584"/>
                    <a:pt x="1309" y="587"/>
                    <a:pt x="1272" y="587"/>
                  </a:cubicBezTo>
                  <a:cubicBezTo>
                    <a:pt x="1222" y="587"/>
                    <a:pt x="1169" y="581"/>
                    <a:pt x="1115" y="576"/>
                  </a:cubicBezTo>
                  <a:lnTo>
                    <a:pt x="1050" y="557"/>
                  </a:lnTo>
                  <a:lnTo>
                    <a:pt x="1087" y="604"/>
                  </a:lnTo>
                  <a:cubicBezTo>
                    <a:pt x="1161" y="688"/>
                    <a:pt x="1254" y="734"/>
                    <a:pt x="1319" y="790"/>
                  </a:cubicBezTo>
                  <a:cubicBezTo>
                    <a:pt x="1357" y="827"/>
                    <a:pt x="1394" y="864"/>
                    <a:pt x="1412" y="892"/>
                  </a:cubicBezTo>
                  <a:cubicBezTo>
                    <a:pt x="1440" y="929"/>
                    <a:pt x="1449" y="976"/>
                    <a:pt x="1440" y="1022"/>
                  </a:cubicBezTo>
                  <a:cubicBezTo>
                    <a:pt x="1431" y="1059"/>
                    <a:pt x="1403" y="1096"/>
                    <a:pt x="1366" y="1115"/>
                  </a:cubicBezTo>
                  <a:cubicBezTo>
                    <a:pt x="1338" y="1143"/>
                    <a:pt x="1282" y="1152"/>
                    <a:pt x="1245" y="1152"/>
                  </a:cubicBezTo>
                  <a:cubicBezTo>
                    <a:pt x="1152" y="1152"/>
                    <a:pt x="1068" y="1106"/>
                    <a:pt x="976" y="1059"/>
                  </a:cubicBezTo>
                  <a:lnTo>
                    <a:pt x="892" y="1013"/>
                  </a:lnTo>
                  <a:lnTo>
                    <a:pt x="938" y="1096"/>
                  </a:lnTo>
                  <a:lnTo>
                    <a:pt x="1013" y="1236"/>
                  </a:lnTo>
                  <a:cubicBezTo>
                    <a:pt x="1022" y="1282"/>
                    <a:pt x="1031" y="1329"/>
                    <a:pt x="1031" y="1375"/>
                  </a:cubicBezTo>
                  <a:cubicBezTo>
                    <a:pt x="1022" y="1422"/>
                    <a:pt x="994" y="1468"/>
                    <a:pt x="966" y="1487"/>
                  </a:cubicBezTo>
                  <a:cubicBezTo>
                    <a:pt x="929" y="1524"/>
                    <a:pt x="883" y="1533"/>
                    <a:pt x="827" y="1533"/>
                  </a:cubicBezTo>
                  <a:cubicBezTo>
                    <a:pt x="780" y="1533"/>
                    <a:pt x="715" y="1533"/>
                    <a:pt x="669" y="1514"/>
                  </a:cubicBezTo>
                  <a:cubicBezTo>
                    <a:pt x="623" y="1487"/>
                    <a:pt x="576" y="1468"/>
                    <a:pt x="548" y="1431"/>
                  </a:cubicBezTo>
                  <a:cubicBezTo>
                    <a:pt x="511" y="1394"/>
                    <a:pt x="465" y="1356"/>
                    <a:pt x="427" y="1329"/>
                  </a:cubicBezTo>
                  <a:cubicBezTo>
                    <a:pt x="390" y="1291"/>
                    <a:pt x="362" y="1245"/>
                    <a:pt x="325" y="1208"/>
                  </a:cubicBezTo>
                  <a:cubicBezTo>
                    <a:pt x="195" y="1041"/>
                    <a:pt x="112" y="845"/>
                    <a:pt x="56" y="641"/>
                  </a:cubicBezTo>
                  <a:cubicBezTo>
                    <a:pt x="37" y="539"/>
                    <a:pt x="9" y="437"/>
                    <a:pt x="0" y="325"/>
                  </a:cubicBezTo>
                  <a:lnTo>
                    <a:pt x="0" y="325"/>
                  </a:lnTo>
                  <a:cubicBezTo>
                    <a:pt x="0" y="331"/>
                    <a:pt x="0" y="338"/>
                    <a:pt x="0" y="344"/>
                  </a:cubicBezTo>
                  <a:cubicBezTo>
                    <a:pt x="9" y="446"/>
                    <a:pt x="37" y="548"/>
                    <a:pt x="56" y="650"/>
                  </a:cubicBezTo>
                  <a:cubicBezTo>
                    <a:pt x="112" y="864"/>
                    <a:pt x="195" y="1059"/>
                    <a:pt x="316" y="1236"/>
                  </a:cubicBezTo>
                  <a:cubicBezTo>
                    <a:pt x="344" y="1282"/>
                    <a:pt x="372" y="1310"/>
                    <a:pt x="409" y="1366"/>
                  </a:cubicBezTo>
                  <a:cubicBezTo>
                    <a:pt x="437" y="1412"/>
                    <a:pt x="474" y="1440"/>
                    <a:pt x="520" y="1477"/>
                  </a:cubicBezTo>
                  <a:cubicBezTo>
                    <a:pt x="530" y="1477"/>
                    <a:pt x="576" y="1514"/>
                    <a:pt x="641" y="1533"/>
                  </a:cubicBezTo>
                  <a:cubicBezTo>
                    <a:pt x="688" y="1561"/>
                    <a:pt x="743" y="1570"/>
                    <a:pt x="799" y="1570"/>
                  </a:cubicBezTo>
                  <a:cubicBezTo>
                    <a:pt x="855" y="1570"/>
                    <a:pt x="920" y="1552"/>
                    <a:pt x="966" y="1514"/>
                  </a:cubicBezTo>
                  <a:cubicBezTo>
                    <a:pt x="1013" y="1477"/>
                    <a:pt x="1041" y="1422"/>
                    <a:pt x="1059" y="1366"/>
                  </a:cubicBezTo>
                  <a:cubicBezTo>
                    <a:pt x="1068" y="1301"/>
                    <a:pt x="1059" y="1245"/>
                    <a:pt x="1031" y="1199"/>
                  </a:cubicBezTo>
                  <a:cubicBezTo>
                    <a:pt x="1022" y="1180"/>
                    <a:pt x="1013" y="1152"/>
                    <a:pt x="1013" y="1133"/>
                  </a:cubicBezTo>
                  <a:lnTo>
                    <a:pt x="1013" y="1133"/>
                  </a:lnTo>
                  <a:cubicBezTo>
                    <a:pt x="1031" y="1143"/>
                    <a:pt x="1041" y="1152"/>
                    <a:pt x="1068" y="1152"/>
                  </a:cubicBezTo>
                  <a:cubicBezTo>
                    <a:pt x="1115" y="1180"/>
                    <a:pt x="1161" y="1189"/>
                    <a:pt x="1217" y="1189"/>
                  </a:cubicBezTo>
                  <a:cubicBezTo>
                    <a:pt x="1273" y="1189"/>
                    <a:pt x="1319" y="1180"/>
                    <a:pt x="1384" y="1152"/>
                  </a:cubicBezTo>
                  <a:cubicBezTo>
                    <a:pt x="1431" y="1133"/>
                    <a:pt x="1477" y="1078"/>
                    <a:pt x="1487" y="1022"/>
                  </a:cubicBezTo>
                  <a:cubicBezTo>
                    <a:pt x="1496" y="966"/>
                    <a:pt x="1487" y="911"/>
                    <a:pt x="1459" y="864"/>
                  </a:cubicBezTo>
                  <a:cubicBezTo>
                    <a:pt x="1440" y="818"/>
                    <a:pt x="1403" y="771"/>
                    <a:pt x="1357" y="743"/>
                  </a:cubicBezTo>
                  <a:cubicBezTo>
                    <a:pt x="1301" y="697"/>
                    <a:pt x="1226" y="669"/>
                    <a:pt x="1171" y="613"/>
                  </a:cubicBezTo>
                  <a:cubicBezTo>
                    <a:pt x="1245" y="613"/>
                    <a:pt x="1310" y="613"/>
                    <a:pt x="1384" y="604"/>
                  </a:cubicBezTo>
                  <a:cubicBezTo>
                    <a:pt x="1431" y="595"/>
                    <a:pt x="1477" y="567"/>
                    <a:pt x="1505" y="539"/>
                  </a:cubicBezTo>
                  <a:cubicBezTo>
                    <a:pt x="1542" y="502"/>
                    <a:pt x="1579" y="465"/>
                    <a:pt x="1589" y="409"/>
                  </a:cubicBezTo>
                  <a:cubicBezTo>
                    <a:pt x="1598" y="362"/>
                    <a:pt x="1589" y="307"/>
                    <a:pt x="1570" y="269"/>
                  </a:cubicBezTo>
                  <a:cubicBezTo>
                    <a:pt x="1542" y="223"/>
                    <a:pt x="1505" y="186"/>
                    <a:pt x="1459" y="167"/>
                  </a:cubicBezTo>
                  <a:cubicBezTo>
                    <a:pt x="1375" y="102"/>
                    <a:pt x="1282" y="84"/>
                    <a:pt x="1208" y="56"/>
                  </a:cubicBezTo>
                  <a:cubicBezTo>
                    <a:pt x="1022" y="28"/>
                    <a:pt x="846" y="0"/>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1"/>
            <p:cNvSpPr/>
            <p:nvPr/>
          </p:nvSpPr>
          <p:spPr>
            <a:xfrm>
              <a:off x="3715225" y="2328375"/>
              <a:ext cx="26975" cy="11650"/>
            </a:xfrm>
            <a:custGeom>
              <a:rect b="b" l="l" r="r" t="t"/>
              <a:pathLst>
                <a:path extrusionOk="0" h="466" w="1079">
                  <a:moveTo>
                    <a:pt x="0" y="1"/>
                  </a:moveTo>
                  <a:cubicBezTo>
                    <a:pt x="84" y="66"/>
                    <a:pt x="168" y="103"/>
                    <a:pt x="260" y="149"/>
                  </a:cubicBezTo>
                  <a:cubicBezTo>
                    <a:pt x="335" y="186"/>
                    <a:pt x="428" y="233"/>
                    <a:pt x="521" y="261"/>
                  </a:cubicBezTo>
                  <a:lnTo>
                    <a:pt x="799" y="372"/>
                  </a:lnTo>
                  <a:cubicBezTo>
                    <a:pt x="892" y="400"/>
                    <a:pt x="985" y="428"/>
                    <a:pt x="1078" y="465"/>
                  </a:cubicBezTo>
                  <a:cubicBezTo>
                    <a:pt x="1004" y="419"/>
                    <a:pt x="911" y="381"/>
                    <a:pt x="799" y="354"/>
                  </a:cubicBezTo>
                  <a:lnTo>
                    <a:pt x="530" y="242"/>
                  </a:lnTo>
                  <a:lnTo>
                    <a:pt x="270" y="121"/>
                  </a:lnTo>
                  <a:cubicBezTo>
                    <a:pt x="223" y="103"/>
                    <a:pt x="177" y="93"/>
                    <a:pt x="130" y="66"/>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1"/>
            <p:cNvSpPr/>
            <p:nvPr/>
          </p:nvSpPr>
          <p:spPr>
            <a:xfrm>
              <a:off x="3715000" y="2328850"/>
              <a:ext cx="23250" cy="23000"/>
            </a:xfrm>
            <a:custGeom>
              <a:rect b="b" l="l" r="r" t="t"/>
              <a:pathLst>
                <a:path extrusionOk="0" h="920" w="930">
                  <a:moveTo>
                    <a:pt x="0" y="0"/>
                  </a:moveTo>
                  <a:lnTo>
                    <a:pt x="112" y="121"/>
                  </a:lnTo>
                  <a:lnTo>
                    <a:pt x="232" y="232"/>
                  </a:lnTo>
                  <a:lnTo>
                    <a:pt x="465" y="465"/>
                  </a:lnTo>
                  <a:lnTo>
                    <a:pt x="697" y="697"/>
                  </a:lnTo>
                  <a:cubicBezTo>
                    <a:pt x="762" y="771"/>
                    <a:pt x="846" y="846"/>
                    <a:pt x="929" y="920"/>
                  </a:cubicBezTo>
                  <a:cubicBezTo>
                    <a:pt x="846" y="836"/>
                    <a:pt x="780" y="753"/>
                    <a:pt x="706" y="660"/>
                  </a:cubicBezTo>
                  <a:lnTo>
                    <a:pt x="474" y="427"/>
                  </a:lnTo>
                  <a:cubicBezTo>
                    <a:pt x="409" y="362"/>
                    <a:pt x="325" y="279"/>
                    <a:pt x="242" y="214"/>
                  </a:cubicBezTo>
                  <a:cubicBezTo>
                    <a:pt x="177" y="139"/>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1"/>
            <p:cNvSpPr/>
            <p:nvPr/>
          </p:nvSpPr>
          <p:spPr>
            <a:xfrm>
              <a:off x="3723825" y="2333725"/>
              <a:ext cx="7900" cy="3275"/>
            </a:xfrm>
            <a:custGeom>
              <a:rect b="b" l="l" r="r" t="t"/>
              <a:pathLst>
                <a:path extrusionOk="0" h="131" w="316">
                  <a:moveTo>
                    <a:pt x="0" y="0"/>
                  </a:moveTo>
                  <a:cubicBezTo>
                    <a:pt x="28" y="28"/>
                    <a:pt x="47" y="37"/>
                    <a:pt x="74" y="47"/>
                  </a:cubicBezTo>
                  <a:cubicBezTo>
                    <a:pt x="112" y="65"/>
                    <a:pt x="130" y="75"/>
                    <a:pt x="158" y="84"/>
                  </a:cubicBezTo>
                  <a:cubicBezTo>
                    <a:pt x="214" y="112"/>
                    <a:pt x="260" y="121"/>
                    <a:pt x="316" y="130"/>
                  </a:cubicBezTo>
                  <a:cubicBezTo>
                    <a:pt x="260" y="112"/>
                    <a:pt x="214" y="84"/>
                    <a:pt x="167" y="65"/>
                  </a:cubicBezTo>
                  <a:cubicBezTo>
                    <a:pt x="130" y="47"/>
                    <a:pt x="112" y="37"/>
                    <a:pt x="84" y="28"/>
                  </a:cubicBezTo>
                  <a:cubicBezTo>
                    <a:pt x="65"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1"/>
            <p:cNvSpPr/>
            <p:nvPr/>
          </p:nvSpPr>
          <p:spPr>
            <a:xfrm>
              <a:off x="3729400" y="2336975"/>
              <a:ext cx="5125" cy="1875"/>
            </a:xfrm>
            <a:custGeom>
              <a:rect b="b" l="l" r="r" t="t"/>
              <a:pathLst>
                <a:path extrusionOk="0" h="75" w="205">
                  <a:moveTo>
                    <a:pt x="0" y="0"/>
                  </a:moveTo>
                  <a:cubicBezTo>
                    <a:pt x="9" y="28"/>
                    <a:pt x="37" y="28"/>
                    <a:pt x="47" y="37"/>
                  </a:cubicBezTo>
                  <a:cubicBezTo>
                    <a:pt x="65" y="47"/>
                    <a:pt x="84" y="56"/>
                    <a:pt x="93" y="56"/>
                  </a:cubicBezTo>
                  <a:cubicBezTo>
                    <a:pt x="130" y="75"/>
                    <a:pt x="167" y="75"/>
                    <a:pt x="204" y="75"/>
                  </a:cubicBezTo>
                  <a:cubicBezTo>
                    <a:pt x="167" y="56"/>
                    <a:pt x="130" y="47"/>
                    <a:pt x="93" y="28"/>
                  </a:cubicBezTo>
                  <a:cubicBezTo>
                    <a:pt x="84" y="28"/>
                    <a:pt x="56" y="10"/>
                    <a:pt x="47" y="10"/>
                  </a:cubicBezTo>
                  <a:cubicBezTo>
                    <a:pt x="37" y="10"/>
                    <a:pt x="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1"/>
            <p:cNvSpPr/>
            <p:nvPr/>
          </p:nvSpPr>
          <p:spPr>
            <a:xfrm>
              <a:off x="3726825" y="2337200"/>
              <a:ext cx="6775" cy="4200"/>
            </a:xfrm>
            <a:custGeom>
              <a:rect b="b" l="l" r="r" t="t"/>
              <a:pathLst>
                <a:path extrusionOk="0" h="168" w="271">
                  <a:moveTo>
                    <a:pt x="1" y="1"/>
                  </a:moveTo>
                  <a:lnTo>
                    <a:pt x="1" y="1"/>
                  </a:lnTo>
                  <a:cubicBezTo>
                    <a:pt x="10" y="19"/>
                    <a:pt x="38" y="38"/>
                    <a:pt x="57" y="47"/>
                  </a:cubicBezTo>
                  <a:cubicBezTo>
                    <a:pt x="84" y="75"/>
                    <a:pt x="103" y="84"/>
                    <a:pt x="131" y="93"/>
                  </a:cubicBezTo>
                  <a:cubicBezTo>
                    <a:pt x="177" y="131"/>
                    <a:pt x="224" y="149"/>
                    <a:pt x="270" y="168"/>
                  </a:cubicBezTo>
                  <a:cubicBezTo>
                    <a:pt x="224" y="131"/>
                    <a:pt x="187" y="93"/>
                    <a:pt x="140" y="75"/>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1"/>
            <p:cNvSpPr/>
            <p:nvPr/>
          </p:nvSpPr>
          <p:spPr>
            <a:xfrm>
              <a:off x="3720800" y="2333025"/>
              <a:ext cx="3725" cy="2800"/>
            </a:xfrm>
            <a:custGeom>
              <a:rect b="b" l="l" r="r" t="t"/>
              <a:pathLst>
                <a:path extrusionOk="0" h="112" w="149">
                  <a:moveTo>
                    <a:pt x="0" y="0"/>
                  </a:moveTo>
                  <a:lnTo>
                    <a:pt x="65" y="65"/>
                  </a:lnTo>
                  <a:cubicBezTo>
                    <a:pt x="93" y="75"/>
                    <a:pt x="112" y="103"/>
                    <a:pt x="149" y="112"/>
                  </a:cubicBezTo>
                  <a:cubicBezTo>
                    <a:pt x="121" y="75"/>
                    <a:pt x="103" y="56"/>
                    <a:pt x="84" y="47"/>
                  </a:cubicBezTo>
                  <a:cubicBezTo>
                    <a:pt x="56"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1"/>
            <p:cNvSpPr/>
            <p:nvPr/>
          </p:nvSpPr>
          <p:spPr>
            <a:xfrm>
              <a:off x="3739600" y="2349750"/>
              <a:ext cx="6775" cy="2350"/>
            </a:xfrm>
            <a:custGeom>
              <a:rect b="b" l="l" r="r" t="t"/>
              <a:pathLst>
                <a:path extrusionOk="0" h="94" w="271">
                  <a:moveTo>
                    <a:pt x="1" y="0"/>
                  </a:moveTo>
                  <a:lnTo>
                    <a:pt x="1" y="0"/>
                  </a:lnTo>
                  <a:cubicBezTo>
                    <a:pt x="10" y="28"/>
                    <a:pt x="38" y="37"/>
                    <a:pt x="57" y="47"/>
                  </a:cubicBezTo>
                  <a:cubicBezTo>
                    <a:pt x="84" y="56"/>
                    <a:pt x="103" y="56"/>
                    <a:pt x="131" y="75"/>
                  </a:cubicBezTo>
                  <a:cubicBezTo>
                    <a:pt x="177" y="84"/>
                    <a:pt x="224" y="93"/>
                    <a:pt x="270" y="93"/>
                  </a:cubicBezTo>
                  <a:cubicBezTo>
                    <a:pt x="224" y="75"/>
                    <a:pt x="177" y="56"/>
                    <a:pt x="140" y="47"/>
                  </a:cubicBezTo>
                  <a:cubicBezTo>
                    <a:pt x="122" y="37"/>
                    <a:pt x="94" y="37"/>
                    <a:pt x="66" y="28"/>
                  </a:cubicBezTo>
                  <a:cubicBezTo>
                    <a:pt x="47" y="10"/>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1"/>
            <p:cNvSpPr/>
            <p:nvPr/>
          </p:nvSpPr>
          <p:spPr>
            <a:xfrm>
              <a:off x="3737525" y="2347650"/>
              <a:ext cx="4425" cy="1875"/>
            </a:xfrm>
            <a:custGeom>
              <a:rect b="b" l="l" r="r" t="t"/>
              <a:pathLst>
                <a:path extrusionOk="0" h="75" w="177">
                  <a:moveTo>
                    <a:pt x="0" y="1"/>
                  </a:moveTo>
                  <a:cubicBezTo>
                    <a:pt x="0" y="19"/>
                    <a:pt x="28" y="29"/>
                    <a:pt x="37" y="38"/>
                  </a:cubicBezTo>
                  <a:cubicBezTo>
                    <a:pt x="47" y="47"/>
                    <a:pt x="75" y="66"/>
                    <a:pt x="84" y="66"/>
                  </a:cubicBezTo>
                  <a:cubicBezTo>
                    <a:pt x="93" y="66"/>
                    <a:pt x="121" y="75"/>
                    <a:pt x="130" y="75"/>
                  </a:cubicBezTo>
                  <a:lnTo>
                    <a:pt x="177" y="75"/>
                  </a:lnTo>
                  <a:cubicBezTo>
                    <a:pt x="149" y="47"/>
                    <a:pt x="121" y="38"/>
                    <a:pt x="93" y="38"/>
                  </a:cubicBezTo>
                  <a:cubicBezTo>
                    <a:pt x="56" y="29"/>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1"/>
            <p:cNvSpPr/>
            <p:nvPr/>
          </p:nvSpPr>
          <p:spPr>
            <a:xfrm>
              <a:off x="3744250" y="2349975"/>
              <a:ext cx="3275" cy="950"/>
            </a:xfrm>
            <a:custGeom>
              <a:rect b="b" l="l" r="r" t="t"/>
              <a:pathLst>
                <a:path extrusionOk="0" h="38" w="131">
                  <a:moveTo>
                    <a:pt x="1" y="1"/>
                  </a:moveTo>
                  <a:cubicBezTo>
                    <a:pt x="29" y="28"/>
                    <a:pt x="38" y="38"/>
                    <a:pt x="56" y="38"/>
                  </a:cubicBezTo>
                  <a:lnTo>
                    <a:pt x="94" y="38"/>
                  </a:lnTo>
                  <a:cubicBezTo>
                    <a:pt x="103" y="38"/>
                    <a:pt x="121" y="38"/>
                    <a:pt x="131" y="28"/>
                  </a:cubicBezTo>
                  <a:cubicBezTo>
                    <a:pt x="103" y="19"/>
                    <a:pt x="94"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1"/>
            <p:cNvSpPr/>
            <p:nvPr/>
          </p:nvSpPr>
          <p:spPr>
            <a:xfrm>
              <a:off x="3730075" y="2360200"/>
              <a:ext cx="6075" cy="2225"/>
            </a:xfrm>
            <a:custGeom>
              <a:rect b="b" l="l" r="r" t="t"/>
              <a:pathLst>
                <a:path extrusionOk="0" h="89" w="243">
                  <a:moveTo>
                    <a:pt x="1" y="0"/>
                  </a:moveTo>
                  <a:cubicBezTo>
                    <a:pt x="10" y="0"/>
                    <a:pt x="10" y="10"/>
                    <a:pt x="20" y="28"/>
                  </a:cubicBezTo>
                  <a:cubicBezTo>
                    <a:pt x="20" y="38"/>
                    <a:pt x="38" y="38"/>
                    <a:pt x="47" y="47"/>
                  </a:cubicBezTo>
                  <a:lnTo>
                    <a:pt x="112" y="84"/>
                  </a:lnTo>
                  <a:cubicBezTo>
                    <a:pt x="131" y="84"/>
                    <a:pt x="145" y="88"/>
                    <a:pt x="161" y="88"/>
                  </a:cubicBezTo>
                  <a:cubicBezTo>
                    <a:pt x="169" y="88"/>
                    <a:pt x="177" y="87"/>
                    <a:pt x="187" y="84"/>
                  </a:cubicBezTo>
                  <a:cubicBezTo>
                    <a:pt x="205" y="84"/>
                    <a:pt x="233" y="75"/>
                    <a:pt x="243" y="47"/>
                  </a:cubicBezTo>
                  <a:lnTo>
                    <a:pt x="243" y="47"/>
                  </a:lnTo>
                  <a:cubicBezTo>
                    <a:pt x="224" y="61"/>
                    <a:pt x="203" y="68"/>
                    <a:pt x="183" y="68"/>
                  </a:cubicBezTo>
                  <a:cubicBezTo>
                    <a:pt x="164" y="68"/>
                    <a:pt x="145" y="61"/>
                    <a:pt x="131" y="47"/>
                  </a:cubicBezTo>
                  <a:cubicBezTo>
                    <a:pt x="112" y="47"/>
                    <a:pt x="94" y="38"/>
                    <a:pt x="66" y="28"/>
                  </a:cubicBezTo>
                  <a:cubicBezTo>
                    <a:pt x="57" y="28"/>
                    <a:pt x="47" y="10"/>
                    <a:pt x="38" y="10"/>
                  </a:cubicBezTo>
                  <a:cubicBezTo>
                    <a:pt x="20"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1"/>
            <p:cNvSpPr/>
            <p:nvPr/>
          </p:nvSpPr>
          <p:spPr>
            <a:xfrm>
              <a:off x="3727525" y="2356475"/>
              <a:ext cx="4900" cy="3975"/>
            </a:xfrm>
            <a:custGeom>
              <a:rect b="b" l="l" r="r" t="t"/>
              <a:pathLst>
                <a:path extrusionOk="0" h="159" w="196">
                  <a:moveTo>
                    <a:pt x="1" y="1"/>
                  </a:moveTo>
                  <a:lnTo>
                    <a:pt x="1" y="1"/>
                  </a:lnTo>
                  <a:cubicBezTo>
                    <a:pt x="10" y="19"/>
                    <a:pt x="19" y="47"/>
                    <a:pt x="29" y="56"/>
                  </a:cubicBezTo>
                  <a:cubicBezTo>
                    <a:pt x="47" y="84"/>
                    <a:pt x="66" y="94"/>
                    <a:pt x="75" y="103"/>
                  </a:cubicBezTo>
                  <a:cubicBezTo>
                    <a:pt x="112" y="131"/>
                    <a:pt x="149" y="149"/>
                    <a:pt x="196" y="159"/>
                  </a:cubicBezTo>
                  <a:cubicBezTo>
                    <a:pt x="187" y="149"/>
                    <a:pt x="159" y="131"/>
                    <a:pt x="140" y="112"/>
                  </a:cubicBezTo>
                  <a:cubicBezTo>
                    <a:pt x="122" y="103"/>
                    <a:pt x="103" y="94"/>
                    <a:pt x="94" y="84"/>
                  </a:cubicBezTo>
                  <a:lnTo>
                    <a:pt x="47" y="47"/>
                  </a:lnTo>
                  <a:cubicBezTo>
                    <a:pt x="29"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1"/>
            <p:cNvSpPr/>
            <p:nvPr/>
          </p:nvSpPr>
          <p:spPr>
            <a:xfrm>
              <a:off x="3723825" y="2354625"/>
              <a:ext cx="3975" cy="4675"/>
            </a:xfrm>
            <a:custGeom>
              <a:rect b="b" l="l" r="r" t="t"/>
              <a:pathLst>
                <a:path extrusionOk="0" h="187" w="159">
                  <a:moveTo>
                    <a:pt x="0" y="0"/>
                  </a:moveTo>
                  <a:lnTo>
                    <a:pt x="0" y="0"/>
                  </a:lnTo>
                  <a:cubicBezTo>
                    <a:pt x="19" y="28"/>
                    <a:pt x="19" y="38"/>
                    <a:pt x="28" y="65"/>
                  </a:cubicBezTo>
                  <a:cubicBezTo>
                    <a:pt x="37" y="75"/>
                    <a:pt x="56" y="93"/>
                    <a:pt x="65" y="112"/>
                  </a:cubicBezTo>
                  <a:lnTo>
                    <a:pt x="112" y="158"/>
                  </a:lnTo>
                  <a:cubicBezTo>
                    <a:pt x="121" y="168"/>
                    <a:pt x="130" y="177"/>
                    <a:pt x="158" y="186"/>
                  </a:cubicBezTo>
                  <a:cubicBezTo>
                    <a:pt x="149" y="158"/>
                    <a:pt x="112" y="130"/>
                    <a:pt x="74" y="93"/>
                  </a:cubicBezTo>
                  <a:cubicBezTo>
                    <a:pt x="56" y="65"/>
                    <a:pt x="28"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1"/>
            <p:cNvSpPr/>
            <p:nvPr/>
          </p:nvSpPr>
          <p:spPr>
            <a:xfrm>
              <a:off x="3730075" y="2356700"/>
              <a:ext cx="3300" cy="2600"/>
            </a:xfrm>
            <a:custGeom>
              <a:rect b="b" l="l" r="r" t="t"/>
              <a:pathLst>
                <a:path extrusionOk="0" h="104" w="132">
                  <a:moveTo>
                    <a:pt x="1" y="1"/>
                  </a:moveTo>
                  <a:cubicBezTo>
                    <a:pt x="1" y="38"/>
                    <a:pt x="20" y="57"/>
                    <a:pt x="47" y="75"/>
                  </a:cubicBezTo>
                  <a:cubicBezTo>
                    <a:pt x="57" y="85"/>
                    <a:pt x="66" y="94"/>
                    <a:pt x="75" y="94"/>
                  </a:cubicBezTo>
                  <a:cubicBezTo>
                    <a:pt x="103" y="103"/>
                    <a:pt x="112" y="103"/>
                    <a:pt x="131" y="103"/>
                  </a:cubicBezTo>
                  <a:cubicBezTo>
                    <a:pt x="103" y="94"/>
                    <a:pt x="85" y="75"/>
                    <a:pt x="66" y="47"/>
                  </a:cubicBezTo>
                  <a:cubicBezTo>
                    <a:pt x="47" y="2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1"/>
            <p:cNvSpPr/>
            <p:nvPr/>
          </p:nvSpPr>
          <p:spPr>
            <a:xfrm>
              <a:off x="3715000" y="2332100"/>
              <a:ext cx="700" cy="5825"/>
            </a:xfrm>
            <a:custGeom>
              <a:rect b="b" l="l" r="r" t="t"/>
              <a:pathLst>
                <a:path extrusionOk="0" h="233" w="28">
                  <a:moveTo>
                    <a:pt x="9" y="0"/>
                  </a:moveTo>
                  <a:cubicBezTo>
                    <a:pt x="9" y="9"/>
                    <a:pt x="0" y="37"/>
                    <a:pt x="0" y="56"/>
                  </a:cubicBezTo>
                  <a:lnTo>
                    <a:pt x="0" y="112"/>
                  </a:lnTo>
                  <a:cubicBezTo>
                    <a:pt x="0" y="158"/>
                    <a:pt x="9" y="195"/>
                    <a:pt x="28" y="232"/>
                  </a:cubicBezTo>
                  <a:cubicBezTo>
                    <a:pt x="28" y="195"/>
                    <a:pt x="19" y="149"/>
                    <a:pt x="19" y="112"/>
                  </a:cubicBezTo>
                  <a:cubicBezTo>
                    <a:pt x="19" y="84"/>
                    <a:pt x="19" y="3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1"/>
            <p:cNvSpPr/>
            <p:nvPr/>
          </p:nvSpPr>
          <p:spPr>
            <a:xfrm>
              <a:off x="3716375" y="2333725"/>
              <a:ext cx="1425" cy="4675"/>
            </a:xfrm>
            <a:custGeom>
              <a:rect b="b" l="l" r="r" t="t"/>
              <a:pathLst>
                <a:path extrusionOk="0" h="187" w="57">
                  <a:moveTo>
                    <a:pt x="10" y="0"/>
                  </a:moveTo>
                  <a:lnTo>
                    <a:pt x="10" y="65"/>
                  </a:lnTo>
                  <a:cubicBezTo>
                    <a:pt x="1" y="75"/>
                    <a:pt x="10" y="93"/>
                    <a:pt x="10" y="112"/>
                  </a:cubicBezTo>
                  <a:cubicBezTo>
                    <a:pt x="19" y="140"/>
                    <a:pt x="38" y="167"/>
                    <a:pt x="57" y="186"/>
                  </a:cubicBezTo>
                  <a:cubicBezTo>
                    <a:pt x="57" y="177"/>
                    <a:pt x="47" y="158"/>
                    <a:pt x="47" y="140"/>
                  </a:cubicBezTo>
                  <a:cubicBezTo>
                    <a:pt x="47" y="121"/>
                    <a:pt x="38" y="112"/>
                    <a:pt x="38" y="93"/>
                  </a:cubicBezTo>
                  <a:cubicBezTo>
                    <a:pt x="19" y="6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1"/>
            <p:cNvSpPr/>
            <p:nvPr/>
          </p:nvSpPr>
          <p:spPr>
            <a:xfrm>
              <a:off x="3718700" y="2335575"/>
              <a:ext cx="3275" cy="3500"/>
            </a:xfrm>
            <a:custGeom>
              <a:rect b="b" l="l" r="r" t="t"/>
              <a:pathLst>
                <a:path extrusionOk="0" h="140" w="131">
                  <a:moveTo>
                    <a:pt x="1" y="1"/>
                  </a:moveTo>
                  <a:cubicBezTo>
                    <a:pt x="10" y="19"/>
                    <a:pt x="29" y="56"/>
                    <a:pt x="56" y="84"/>
                  </a:cubicBezTo>
                  <a:lnTo>
                    <a:pt x="94" y="112"/>
                  </a:lnTo>
                  <a:cubicBezTo>
                    <a:pt x="103" y="121"/>
                    <a:pt x="121" y="140"/>
                    <a:pt x="131" y="140"/>
                  </a:cubicBezTo>
                  <a:cubicBezTo>
                    <a:pt x="103" y="103"/>
                    <a:pt x="94" y="84"/>
                    <a:pt x="66" y="56"/>
                  </a:cubicBezTo>
                  <a:cubicBezTo>
                    <a:pt x="47"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1"/>
            <p:cNvSpPr/>
            <p:nvPr/>
          </p:nvSpPr>
          <p:spPr>
            <a:xfrm>
              <a:off x="3718700" y="2338125"/>
              <a:ext cx="1900" cy="3750"/>
            </a:xfrm>
            <a:custGeom>
              <a:rect b="b" l="l" r="r" t="t"/>
              <a:pathLst>
                <a:path extrusionOk="0" h="150" w="76">
                  <a:moveTo>
                    <a:pt x="1" y="1"/>
                  </a:moveTo>
                  <a:cubicBezTo>
                    <a:pt x="1" y="29"/>
                    <a:pt x="10" y="56"/>
                    <a:pt x="29" y="84"/>
                  </a:cubicBezTo>
                  <a:cubicBezTo>
                    <a:pt x="38" y="103"/>
                    <a:pt x="47" y="131"/>
                    <a:pt x="75" y="149"/>
                  </a:cubicBezTo>
                  <a:cubicBezTo>
                    <a:pt x="75" y="122"/>
                    <a:pt x="56"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1"/>
            <p:cNvSpPr/>
            <p:nvPr/>
          </p:nvSpPr>
          <p:spPr>
            <a:xfrm>
              <a:off x="3716625" y="2340000"/>
              <a:ext cx="2325" cy="4900"/>
            </a:xfrm>
            <a:custGeom>
              <a:rect b="b" l="l" r="r" t="t"/>
              <a:pathLst>
                <a:path extrusionOk="0" h="196" w="93">
                  <a:moveTo>
                    <a:pt x="0" y="0"/>
                  </a:moveTo>
                  <a:cubicBezTo>
                    <a:pt x="0" y="28"/>
                    <a:pt x="19" y="65"/>
                    <a:pt x="37" y="102"/>
                  </a:cubicBezTo>
                  <a:cubicBezTo>
                    <a:pt x="47" y="139"/>
                    <a:pt x="74" y="167"/>
                    <a:pt x="93" y="195"/>
                  </a:cubicBezTo>
                  <a:lnTo>
                    <a:pt x="56" y="93"/>
                  </a:lnTo>
                  <a:cubicBezTo>
                    <a:pt x="47"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1"/>
            <p:cNvSpPr/>
            <p:nvPr/>
          </p:nvSpPr>
          <p:spPr>
            <a:xfrm>
              <a:off x="3746800" y="2328600"/>
              <a:ext cx="5600" cy="3750"/>
            </a:xfrm>
            <a:custGeom>
              <a:rect b="b" l="l" r="r" t="t"/>
              <a:pathLst>
                <a:path extrusionOk="0" h="150" w="224">
                  <a:moveTo>
                    <a:pt x="1" y="1"/>
                  </a:moveTo>
                  <a:cubicBezTo>
                    <a:pt x="29" y="10"/>
                    <a:pt x="38" y="19"/>
                    <a:pt x="66" y="38"/>
                  </a:cubicBezTo>
                  <a:cubicBezTo>
                    <a:pt x="85" y="47"/>
                    <a:pt x="112" y="57"/>
                    <a:pt x="122" y="66"/>
                  </a:cubicBezTo>
                  <a:cubicBezTo>
                    <a:pt x="159" y="94"/>
                    <a:pt x="187" y="131"/>
                    <a:pt x="224" y="149"/>
                  </a:cubicBezTo>
                  <a:cubicBezTo>
                    <a:pt x="215" y="131"/>
                    <a:pt x="205" y="103"/>
                    <a:pt x="177" y="94"/>
                  </a:cubicBezTo>
                  <a:cubicBezTo>
                    <a:pt x="168" y="84"/>
                    <a:pt x="159" y="57"/>
                    <a:pt x="131" y="47"/>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1"/>
            <p:cNvSpPr/>
            <p:nvPr/>
          </p:nvSpPr>
          <p:spPr>
            <a:xfrm>
              <a:off x="3744725" y="2329025"/>
              <a:ext cx="5125" cy="2400"/>
            </a:xfrm>
            <a:custGeom>
              <a:rect b="b" l="l" r="r" t="t"/>
              <a:pathLst>
                <a:path extrusionOk="0" h="96" w="205">
                  <a:moveTo>
                    <a:pt x="16" y="1"/>
                  </a:moveTo>
                  <a:cubicBezTo>
                    <a:pt x="11" y="1"/>
                    <a:pt x="5" y="1"/>
                    <a:pt x="0" y="2"/>
                  </a:cubicBezTo>
                  <a:lnTo>
                    <a:pt x="47" y="30"/>
                  </a:lnTo>
                  <a:cubicBezTo>
                    <a:pt x="65" y="40"/>
                    <a:pt x="84" y="40"/>
                    <a:pt x="93" y="49"/>
                  </a:cubicBezTo>
                  <a:cubicBezTo>
                    <a:pt x="130" y="67"/>
                    <a:pt x="168" y="86"/>
                    <a:pt x="205" y="95"/>
                  </a:cubicBezTo>
                  <a:cubicBezTo>
                    <a:pt x="195" y="77"/>
                    <a:pt x="177" y="67"/>
                    <a:pt x="168" y="67"/>
                  </a:cubicBezTo>
                  <a:cubicBezTo>
                    <a:pt x="158" y="49"/>
                    <a:pt x="130" y="40"/>
                    <a:pt x="121" y="30"/>
                  </a:cubicBezTo>
                  <a:cubicBezTo>
                    <a:pt x="89" y="22"/>
                    <a:pt x="50" y="1"/>
                    <a:pt x="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1"/>
            <p:cNvSpPr/>
            <p:nvPr/>
          </p:nvSpPr>
          <p:spPr>
            <a:xfrm>
              <a:off x="3740550" y="2329075"/>
              <a:ext cx="5825" cy="2100"/>
            </a:xfrm>
            <a:custGeom>
              <a:rect b="b" l="l" r="r" t="t"/>
              <a:pathLst>
                <a:path extrusionOk="0" h="84" w="233">
                  <a:moveTo>
                    <a:pt x="0" y="0"/>
                  </a:moveTo>
                  <a:lnTo>
                    <a:pt x="56" y="28"/>
                  </a:lnTo>
                  <a:cubicBezTo>
                    <a:pt x="84" y="38"/>
                    <a:pt x="93" y="38"/>
                    <a:pt x="112" y="47"/>
                  </a:cubicBezTo>
                  <a:cubicBezTo>
                    <a:pt x="149" y="65"/>
                    <a:pt x="186" y="75"/>
                    <a:pt x="232" y="84"/>
                  </a:cubicBezTo>
                  <a:cubicBezTo>
                    <a:pt x="195" y="65"/>
                    <a:pt x="158" y="38"/>
                    <a:pt x="112" y="19"/>
                  </a:cubicBezTo>
                  <a:cubicBezTo>
                    <a:pt x="93" y="1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1"/>
            <p:cNvSpPr/>
            <p:nvPr/>
          </p:nvSpPr>
          <p:spPr>
            <a:xfrm>
              <a:off x="3736350" y="2326275"/>
              <a:ext cx="6300" cy="1200"/>
            </a:xfrm>
            <a:custGeom>
              <a:rect b="b" l="l" r="r" t="t"/>
              <a:pathLst>
                <a:path extrusionOk="0" h="48" w="252">
                  <a:moveTo>
                    <a:pt x="66" y="1"/>
                  </a:moveTo>
                  <a:cubicBezTo>
                    <a:pt x="47" y="1"/>
                    <a:pt x="29" y="1"/>
                    <a:pt x="1" y="10"/>
                  </a:cubicBezTo>
                  <a:lnTo>
                    <a:pt x="66" y="19"/>
                  </a:lnTo>
                  <a:cubicBezTo>
                    <a:pt x="84" y="19"/>
                    <a:pt x="94" y="38"/>
                    <a:pt x="122" y="38"/>
                  </a:cubicBezTo>
                  <a:cubicBezTo>
                    <a:pt x="168" y="47"/>
                    <a:pt x="196" y="47"/>
                    <a:pt x="252" y="47"/>
                  </a:cubicBezTo>
                  <a:cubicBezTo>
                    <a:pt x="214" y="38"/>
                    <a:pt x="177" y="1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1"/>
            <p:cNvSpPr/>
            <p:nvPr/>
          </p:nvSpPr>
          <p:spPr>
            <a:xfrm>
              <a:off x="3731475" y="2326750"/>
              <a:ext cx="6075" cy="1875"/>
            </a:xfrm>
            <a:custGeom>
              <a:rect b="b" l="l" r="r" t="t"/>
              <a:pathLst>
                <a:path extrusionOk="0" h="75" w="243">
                  <a:moveTo>
                    <a:pt x="75" y="0"/>
                  </a:moveTo>
                  <a:cubicBezTo>
                    <a:pt x="47" y="0"/>
                    <a:pt x="29" y="0"/>
                    <a:pt x="1" y="19"/>
                  </a:cubicBezTo>
                  <a:cubicBezTo>
                    <a:pt x="29" y="19"/>
                    <a:pt x="38" y="19"/>
                    <a:pt x="56" y="28"/>
                  </a:cubicBezTo>
                  <a:lnTo>
                    <a:pt x="121" y="47"/>
                  </a:lnTo>
                  <a:cubicBezTo>
                    <a:pt x="159" y="66"/>
                    <a:pt x="196" y="75"/>
                    <a:pt x="242" y="75"/>
                  </a:cubicBezTo>
                  <a:cubicBezTo>
                    <a:pt x="214" y="47"/>
                    <a:pt x="177" y="28"/>
                    <a:pt x="140" y="19"/>
                  </a:cubicBezTo>
                  <a:cubicBezTo>
                    <a:pt x="121" y="19"/>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1"/>
            <p:cNvSpPr/>
            <p:nvPr/>
          </p:nvSpPr>
          <p:spPr>
            <a:xfrm>
              <a:off x="3738675" y="2342300"/>
              <a:ext cx="2575" cy="1200"/>
            </a:xfrm>
            <a:custGeom>
              <a:rect b="b" l="l" r="r" t="t"/>
              <a:pathLst>
                <a:path extrusionOk="0" h="48" w="103">
                  <a:moveTo>
                    <a:pt x="1" y="1"/>
                  </a:moveTo>
                  <a:cubicBezTo>
                    <a:pt x="19" y="10"/>
                    <a:pt x="38" y="20"/>
                    <a:pt x="47" y="29"/>
                  </a:cubicBezTo>
                  <a:cubicBezTo>
                    <a:pt x="75" y="29"/>
                    <a:pt x="84" y="47"/>
                    <a:pt x="103" y="47"/>
                  </a:cubicBezTo>
                  <a:cubicBezTo>
                    <a:pt x="103" y="20"/>
                    <a:pt x="84" y="10"/>
                    <a:pt x="56" y="10"/>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1"/>
            <p:cNvSpPr/>
            <p:nvPr/>
          </p:nvSpPr>
          <p:spPr>
            <a:xfrm>
              <a:off x="3740550" y="2343925"/>
              <a:ext cx="2575" cy="1200"/>
            </a:xfrm>
            <a:custGeom>
              <a:rect b="b" l="l" r="r" t="t"/>
              <a:pathLst>
                <a:path extrusionOk="0" h="48" w="103">
                  <a:moveTo>
                    <a:pt x="0" y="1"/>
                  </a:moveTo>
                  <a:cubicBezTo>
                    <a:pt x="9" y="10"/>
                    <a:pt x="37" y="20"/>
                    <a:pt x="46" y="38"/>
                  </a:cubicBezTo>
                  <a:cubicBezTo>
                    <a:pt x="65" y="47"/>
                    <a:pt x="84" y="47"/>
                    <a:pt x="102" y="47"/>
                  </a:cubicBezTo>
                  <a:cubicBezTo>
                    <a:pt x="93" y="38"/>
                    <a:pt x="65" y="29"/>
                    <a:pt x="56" y="10"/>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1"/>
            <p:cNvSpPr/>
            <p:nvPr/>
          </p:nvSpPr>
          <p:spPr>
            <a:xfrm>
              <a:off x="3724750" y="2326600"/>
              <a:ext cx="4200" cy="875"/>
            </a:xfrm>
            <a:custGeom>
              <a:rect b="b" l="l" r="r" t="t"/>
              <a:pathLst>
                <a:path extrusionOk="0" h="35" w="168">
                  <a:moveTo>
                    <a:pt x="121" y="1"/>
                  </a:moveTo>
                  <a:cubicBezTo>
                    <a:pt x="112" y="1"/>
                    <a:pt x="103" y="3"/>
                    <a:pt x="93" y="6"/>
                  </a:cubicBezTo>
                  <a:lnTo>
                    <a:pt x="47" y="6"/>
                  </a:lnTo>
                  <a:cubicBezTo>
                    <a:pt x="28" y="6"/>
                    <a:pt x="10" y="6"/>
                    <a:pt x="0" y="25"/>
                  </a:cubicBezTo>
                  <a:cubicBezTo>
                    <a:pt x="28" y="25"/>
                    <a:pt x="56" y="34"/>
                    <a:pt x="84" y="34"/>
                  </a:cubicBezTo>
                  <a:cubicBezTo>
                    <a:pt x="112" y="34"/>
                    <a:pt x="130" y="34"/>
                    <a:pt x="167" y="25"/>
                  </a:cubicBezTo>
                  <a:cubicBezTo>
                    <a:pt x="150" y="7"/>
                    <a:pt x="136"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1"/>
            <p:cNvSpPr/>
            <p:nvPr/>
          </p:nvSpPr>
          <p:spPr>
            <a:xfrm>
              <a:off x="3398875" y="2031300"/>
              <a:ext cx="40900" cy="42050"/>
            </a:xfrm>
            <a:custGeom>
              <a:rect b="b" l="l" r="r" t="t"/>
              <a:pathLst>
                <a:path extrusionOk="0" h="1682" w="1636">
                  <a:moveTo>
                    <a:pt x="1294" y="1"/>
                  </a:moveTo>
                  <a:cubicBezTo>
                    <a:pt x="1265" y="1"/>
                    <a:pt x="1235" y="7"/>
                    <a:pt x="1208" y="19"/>
                  </a:cubicBezTo>
                  <a:cubicBezTo>
                    <a:pt x="1087" y="84"/>
                    <a:pt x="1050" y="224"/>
                    <a:pt x="1031" y="344"/>
                  </a:cubicBezTo>
                  <a:cubicBezTo>
                    <a:pt x="985" y="270"/>
                    <a:pt x="948" y="177"/>
                    <a:pt x="883" y="103"/>
                  </a:cubicBezTo>
                  <a:cubicBezTo>
                    <a:pt x="834" y="60"/>
                    <a:pt x="769" y="29"/>
                    <a:pt x="706" y="29"/>
                  </a:cubicBezTo>
                  <a:cubicBezTo>
                    <a:pt x="674" y="29"/>
                    <a:pt x="642" y="37"/>
                    <a:pt x="613" y="56"/>
                  </a:cubicBezTo>
                  <a:cubicBezTo>
                    <a:pt x="530" y="112"/>
                    <a:pt x="511" y="233"/>
                    <a:pt x="530" y="335"/>
                  </a:cubicBezTo>
                  <a:cubicBezTo>
                    <a:pt x="558" y="428"/>
                    <a:pt x="604" y="521"/>
                    <a:pt x="604" y="623"/>
                  </a:cubicBezTo>
                  <a:cubicBezTo>
                    <a:pt x="530" y="558"/>
                    <a:pt x="465" y="484"/>
                    <a:pt x="372" y="456"/>
                  </a:cubicBezTo>
                  <a:cubicBezTo>
                    <a:pt x="341" y="442"/>
                    <a:pt x="304" y="435"/>
                    <a:pt x="268" y="435"/>
                  </a:cubicBezTo>
                  <a:cubicBezTo>
                    <a:pt x="206" y="435"/>
                    <a:pt x="143" y="456"/>
                    <a:pt x="102" y="502"/>
                  </a:cubicBezTo>
                  <a:cubicBezTo>
                    <a:pt x="0" y="614"/>
                    <a:pt x="74" y="800"/>
                    <a:pt x="167" y="930"/>
                  </a:cubicBezTo>
                  <a:cubicBezTo>
                    <a:pt x="390" y="1236"/>
                    <a:pt x="706" y="1496"/>
                    <a:pt x="1050" y="1664"/>
                  </a:cubicBezTo>
                  <a:cubicBezTo>
                    <a:pt x="1073" y="1676"/>
                    <a:pt x="1095" y="1681"/>
                    <a:pt x="1116" y="1681"/>
                  </a:cubicBezTo>
                  <a:cubicBezTo>
                    <a:pt x="1210" y="1681"/>
                    <a:pt x="1289" y="1579"/>
                    <a:pt x="1319" y="1496"/>
                  </a:cubicBezTo>
                  <a:cubicBezTo>
                    <a:pt x="1515" y="1180"/>
                    <a:pt x="1635" y="809"/>
                    <a:pt x="1607" y="437"/>
                  </a:cubicBezTo>
                  <a:cubicBezTo>
                    <a:pt x="1598" y="326"/>
                    <a:pt x="1580" y="205"/>
                    <a:pt x="1505" y="112"/>
                  </a:cubicBezTo>
                  <a:cubicBezTo>
                    <a:pt x="1458" y="44"/>
                    <a:pt x="1375" y="1"/>
                    <a:pt x="129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1"/>
            <p:cNvSpPr/>
            <p:nvPr/>
          </p:nvSpPr>
          <p:spPr>
            <a:xfrm>
              <a:off x="3399325" y="2031075"/>
              <a:ext cx="39750" cy="43225"/>
            </a:xfrm>
            <a:custGeom>
              <a:rect b="b" l="l" r="r" t="t"/>
              <a:pathLst>
                <a:path extrusionOk="0" h="1729" w="1590">
                  <a:moveTo>
                    <a:pt x="1516" y="1039"/>
                  </a:moveTo>
                  <a:cubicBezTo>
                    <a:pt x="1500" y="1093"/>
                    <a:pt x="1481" y="1147"/>
                    <a:pt x="1462" y="1201"/>
                  </a:cubicBezTo>
                  <a:lnTo>
                    <a:pt x="1462" y="1201"/>
                  </a:lnTo>
                  <a:cubicBezTo>
                    <a:pt x="1483" y="1148"/>
                    <a:pt x="1501" y="1093"/>
                    <a:pt x="1516" y="1039"/>
                  </a:cubicBezTo>
                  <a:close/>
                  <a:moveTo>
                    <a:pt x="1274" y="0"/>
                  </a:moveTo>
                  <a:cubicBezTo>
                    <a:pt x="1218" y="0"/>
                    <a:pt x="1162" y="19"/>
                    <a:pt x="1116" y="56"/>
                  </a:cubicBezTo>
                  <a:cubicBezTo>
                    <a:pt x="1069" y="93"/>
                    <a:pt x="1041" y="149"/>
                    <a:pt x="1023" y="195"/>
                  </a:cubicBezTo>
                  <a:cubicBezTo>
                    <a:pt x="1013" y="214"/>
                    <a:pt x="1013" y="242"/>
                    <a:pt x="995" y="260"/>
                  </a:cubicBezTo>
                  <a:cubicBezTo>
                    <a:pt x="986" y="242"/>
                    <a:pt x="976" y="214"/>
                    <a:pt x="967" y="205"/>
                  </a:cubicBezTo>
                  <a:cubicBezTo>
                    <a:pt x="939" y="158"/>
                    <a:pt x="902" y="112"/>
                    <a:pt x="874" y="75"/>
                  </a:cubicBezTo>
                  <a:cubicBezTo>
                    <a:pt x="828" y="47"/>
                    <a:pt x="781" y="19"/>
                    <a:pt x="716" y="10"/>
                  </a:cubicBezTo>
                  <a:cubicBezTo>
                    <a:pt x="701" y="5"/>
                    <a:pt x="686" y="2"/>
                    <a:pt x="672" y="2"/>
                  </a:cubicBezTo>
                  <a:cubicBezTo>
                    <a:pt x="631" y="2"/>
                    <a:pt x="592" y="19"/>
                    <a:pt x="558" y="47"/>
                  </a:cubicBezTo>
                  <a:cubicBezTo>
                    <a:pt x="512" y="75"/>
                    <a:pt x="484" y="140"/>
                    <a:pt x="475" y="186"/>
                  </a:cubicBezTo>
                  <a:cubicBezTo>
                    <a:pt x="465" y="242"/>
                    <a:pt x="465" y="288"/>
                    <a:pt x="475" y="344"/>
                  </a:cubicBezTo>
                  <a:cubicBezTo>
                    <a:pt x="484" y="428"/>
                    <a:pt x="521" y="493"/>
                    <a:pt x="530" y="567"/>
                  </a:cubicBezTo>
                  <a:cubicBezTo>
                    <a:pt x="475" y="521"/>
                    <a:pt x="428" y="474"/>
                    <a:pt x="363" y="446"/>
                  </a:cubicBezTo>
                  <a:cubicBezTo>
                    <a:pt x="317" y="428"/>
                    <a:pt x="270" y="428"/>
                    <a:pt x="224" y="428"/>
                  </a:cubicBezTo>
                  <a:cubicBezTo>
                    <a:pt x="177" y="428"/>
                    <a:pt x="131" y="437"/>
                    <a:pt x="84" y="474"/>
                  </a:cubicBezTo>
                  <a:cubicBezTo>
                    <a:pt x="47" y="502"/>
                    <a:pt x="10" y="548"/>
                    <a:pt x="10" y="595"/>
                  </a:cubicBezTo>
                  <a:cubicBezTo>
                    <a:pt x="1" y="641"/>
                    <a:pt x="10" y="688"/>
                    <a:pt x="19" y="734"/>
                  </a:cubicBezTo>
                  <a:cubicBezTo>
                    <a:pt x="47" y="827"/>
                    <a:pt x="103" y="911"/>
                    <a:pt x="159" y="985"/>
                  </a:cubicBezTo>
                  <a:cubicBezTo>
                    <a:pt x="279" y="1124"/>
                    <a:pt x="410" y="1264"/>
                    <a:pt x="558" y="1375"/>
                  </a:cubicBezTo>
                  <a:cubicBezTo>
                    <a:pt x="419" y="1264"/>
                    <a:pt x="289" y="1124"/>
                    <a:pt x="177" y="985"/>
                  </a:cubicBezTo>
                  <a:cubicBezTo>
                    <a:pt x="112" y="911"/>
                    <a:pt x="66" y="827"/>
                    <a:pt x="47" y="753"/>
                  </a:cubicBezTo>
                  <a:cubicBezTo>
                    <a:pt x="38" y="706"/>
                    <a:pt x="38" y="660"/>
                    <a:pt x="38" y="623"/>
                  </a:cubicBezTo>
                  <a:cubicBezTo>
                    <a:pt x="47" y="576"/>
                    <a:pt x="66" y="539"/>
                    <a:pt x="103" y="521"/>
                  </a:cubicBezTo>
                  <a:cubicBezTo>
                    <a:pt x="140" y="493"/>
                    <a:pt x="187" y="483"/>
                    <a:pt x="224" y="483"/>
                  </a:cubicBezTo>
                  <a:cubicBezTo>
                    <a:pt x="270" y="483"/>
                    <a:pt x="298" y="493"/>
                    <a:pt x="345" y="502"/>
                  </a:cubicBezTo>
                  <a:cubicBezTo>
                    <a:pt x="428" y="539"/>
                    <a:pt x="484" y="613"/>
                    <a:pt x="558" y="669"/>
                  </a:cubicBezTo>
                  <a:lnTo>
                    <a:pt x="605" y="716"/>
                  </a:lnTo>
                  <a:lnTo>
                    <a:pt x="605" y="660"/>
                  </a:lnTo>
                  <a:cubicBezTo>
                    <a:pt x="605" y="548"/>
                    <a:pt x="558" y="455"/>
                    <a:pt x="530" y="363"/>
                  </a:cubicBezTo>
                  <a:cubicBezTo>
                    <a:pt x="521" y="316"/>
                    <a:pt x="521" y="270"/>
                    <a:pt x="530" y="223"/>
                  </a:cubicBezTo>
                  <a:cubicBezTo>
                    <a:pt x="549" y="177"/>
                    <a:pt x="558" y="149"/>
                    <a:pt x="595" y="121"/>
                  </a:cubicBezTo>
                  <a:cubicBezTo>
                    <a:pt x="615" y="108"/>
                    <a:pt x="644" y="95"/>
                    <a:pt x="673" y="95"/>
                  </a:cubicBezTo>
                  <a:cubicBezTo>
                    <a:pt x="684" y="95"/>
                    <a:pt x="696" y="97"/>
                    <a:pt x="707" y="102"/>
                  </a:cubicBezTo>
                  <a:cubicBezTo>
                    <a:pt x="753" y="112"/>
                    <a:pt x="790" y="121"/>
                    <a:pt x="828" y="158"/>
                  </a:cubicBezTo>
                  <a:cubicBezTo>
                    <a:pt x="893" y="214"/>
                    <a:pt x="930" y="307"/>
                    <a:pt x="967" y="400"/>
                  </a:cubicBezTo>
                  <a:lnTo>
                    <a:pt x="995" y="483"/>
                  </a:lnTo>
                  <a:lnTo>
                    <a:pt x="1013" y="390"/>
                  </a:lnTo>
                  <a:cubicBezTo>
                    <a:pt x="1023" y="344"/>
                    <a:pt x="1032" y="288"/>
                    <a:pt x="1041" y="242"/>
                  </a:cubicBezTo>
                  <a:cubicBezTo>
                    <a:pt x="1060" y="195"/>
                    <a:pt x="1088" y="149"/>
                    <a:pt x="1125" y="112"/>
                  </a:cubicBezTo>
                  <a:cubicBezTo>
                    <a:pt x="1162" y="75"/>
                    <a:pt x="1209" y="65"/>
                    <a:pt x="1255" y="65"/>
                  </a:cubicBezTo>
                  <a:cubicBezTo>
                    <a:pt x="1301" y="65"/>
                    <a:pt x="1348" y="84"/>
                    <a:pt x="1394" y="112"/>
                  </a:cubicBezTo>
                  <a:cubicBezTo>
                    <a:pt x="1441" y="130"/>
                    <a:pt x="1459" y="177"/>
                    <a:pt x="1497" y="223"/>
                  </a:cubicBezTo>
                  <a:cubicBezTo>
                    <a:pt x="1524" y="270"/>
                    <a:pt x="1543" y="316"/>
                    <a:pt x="1543" y="363"/>
                  </a:cubicBezTo>
                  <a:cubicBezTo>
                    <a:pt x="1552" y="409"/>
                    <a:pt x="1552" y="474"/>
                    <a:pt x="1571" y="521"/>
                  </a:cubicBezTo>
                  <a:lnTo>
                    <a:pt x="1571" y="678"/>
                  </a:lnTo>
                  <a:cubicBezTo>
                    <a:pt x="1566" y="802"/>
                    <a:pt x="1548" y="922"/>
                    <a:pt x="1516" y="1039"/>
                  </a:cubicBezTo>
                  <a:lnTo>
                    <a:pt x="1516" y="1039"/>
                  </a:lnTo>
                  <a:cubicBezTo>
                    <a:pt x="1550" y="926"/>
                    <a:pt x="1575" y="811"/>
                    <a:pt x="1580" y="688"/>
                  </a:cubicBezTo>
                  <a:lnTo>
                    <a:pt x="1580" y="530"/>
                  </a:lnTo>
                  <a:cubicBezTo>
                    <a:pt x="1580" y="474"/>
                    <a:pt x="1571" y="428"/>
                    <a:pt x="1571" y="363"/>
                  </a:cubicBezTo>
                  <a:cubicBezTo>
                    <a:pt x="1589" y="288"/>
                    <a:pt x="1580" y="233"/>
                    <a:pt x="1543" y="186"/>
                  </a:cubicBezTo>
                  <a:cubicBezTo>
                    <a:pt x="1524" y="140"/>
                    <a:pt x="1487" y="93"/>
                    <a:pt x="1441" y="56"/>
                  </a:cubicBezTo>
                  <a:cubicBezTo>
                    <a:pt x="1394" y="19"/>
                    <a:pt x="1339" y="0"/>
                    <a:pt x="1274" y="0"/>
                  </a:cubicBezTo>
                  <a:close/>
                  <a:moveTo>
                    <a:pt x="1462" y="1201"/>
                  </a:moveTo>
                  <a:cubicBezTo>
                    <a:pt x="1450" y="1231"/>
                    <a:pt x="1437" y="1262"/>
                    <a:pt x="1422" y="1292"/>
                  </a:cubicBezTo>
                  <a:cubicBezTo>
                    <a:pt x="1367" y="1385"/>
                    <a:pt x="1329" y="1496"/>
                    <a:pt x="1264" y="1570"/>
                  </a:cubicBezTo>
                  <a:cubicBezTo>
                    <a:pt x="1236" y="1617"/>
                    <a:pt x="1199" y="1654"/>
                    <a:pt x="1153" y="1691"/>
                  </a:cubicBezTo>
                  <a:cubicBezTo>
                    <a:pt x="1125" y="1700"/>
                    <a:pt x="1106" y="1710"/>
                    <a:pt x="1078" y="1710"/>
                  </a:cubicBezTo>
                  <a:cubicBezTo>
                    <a:pt x="1060" y="1710"/>
                    <a:pt x="1023" y="1710"/>
                    <a:pt x="1004" y="1700"/>
                  </a:cubicBezTo>
                  <a:lnTo>
                    <a:pt x="1004" y="1700"/>
                  </a:lnTo>
                  <a:cubicBezTo>
                    <a:pt x="1023" y="1710"/>
                    <a:pt x="1051" y="1728"/>
                    <a:pt x="1078" y="1728"/>
                  </a:cubicBezTo>
                  <a:cubicBezTo>
                    <a:pt x="1106" y="1728"/>
                    <a:pt x="1125" y="1710"/>
                    <a:pt x="1153" y="1700"/>
                  </a:cubicBezTo>
                  <a:cubicBezTo>
                    <a:pt x="1199" y="1682"/>
                    <a:pt x="1236" y="1635"/>
                    <a:pt x="1264" y="1589"/>
                  </a:cubicBezTo>
                  <a:cubicBezTo>
                    <a:pt x="1329" y="1496"/>
                    <a:pt x="1376" y="1403"/>
                    <a:pt x="1422" y="1310"/>
                  </a:cubicBezTo>
                  <a:cubicBezTo>
                    <a:pt x="1436" y="1274"/>
                    <a:pt x="1449" y="1237"/>
                    <a:pt x="1462" y="120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1"/>
            <p:cNvSpPr/>
            <p:nvPr/>
          </p:nvSpPr>
          <p:spPr>
            <a:xfrm>
              <a:off x="3413975" y="2046875"/>
              <a:ext cx="13475" cy="26250"/>
            </a:xfrm>
            <a:custGeom>
              <a:rect b="b" l="l" r="r" t="t"/>
              <a:pathLst>
                <a:path extrusionOk="0" h="1050" w="539">
                  <a:moveTo>
                    <a:pt x="0" y="0"/>
                  </a:moveTo>
                  <a:cubicBezTo>
                    <a:pt x="47" y="93"/>
                    <a:pt x="84" y="177"/>
                    <a:pt x="139" y="269"/>
                  </a:cubicBezTo>
                  <a:lnTo>
                    <a:pt x="279" y="530"/>
                  </a:lnTo>
                  <a:lnTo>
                    <a:pt x="418" y="780"/>
                  </a:lnTo>
                  <a:cubicBezTo>
                    <a:pt x="437" y="818"/>
                    <a:pt x="465" y="864"/>
                    <a:pt x="483" y="911"/>
                  </a:cubicBezTo>
                  <a:cubicBezTo>
                    <a:pt x="511" y="957"/>
                    <a:pt x="520" y="1003"/>
                    <a:pt x="539" y="1050"/>
                  </a:cubicBezTo>
                  <a:cubicBezTo>
                    <a:pt x="520" y="948"/>
                    <a:pt x="483" y="864"/>
                    <a:pt x="437" y="771"/>
                  </a:cubicBezTo>
                  <a:cubicBezTo>
                    <a:pt x="390" y="678"/>
                    <a:pt x="344" y="585"/>
                    <a:pt x="297" y="502"/>
                  </a:cubicBezTo>
                  <a:cubicBezTo>
                    <a:pt x="251" y="418"/>
                    <a:pt x="195" y="325"/>
                    <a:pt x="149" y="251"/>
                  </a:cubicBezTo>
                  <a:cubicBezTo>
                    <a:pt x="102" y="16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1"/>
            <p:cNvSpPr/>
            <p:nvPr/>
          </p:nvSpPr>
          <p:spPr>
            <a:xfrm>
              <a:off x="3424875" y="2040600"/>
              <a:ext cx="4200" cy="32525"/>
            </a:xfrm>
            <a:custGeom>
              <a:rect b="b" l="l" r="r" t="t"/>
              <a:pathLst>
                <a:path extrusionOk="0" h="1301" w="168">
                  <a:moveTo>
                    <a:pt x="1" y="0"/>
                  </a:moveTo>
                  <a:cubicBezTo>
                    <a:pt x="1" y="102"/>
                    <a:pt x="10" y="223"/>
                    <a:pt x="29" y="325"/>
                  </a:cubicBezTo>
                  <a:cubicBezTo>
                    <a:pt x="38" y="428"/>
                    <a:pt x="47" y="548"/>
                    <a:pt x="56" y="651"/>
                  </a:cubicBezTo>
                  <a:cubicBezTo>
                    <a:pt x="75" y="753"/>
                    <a:pt x="94" y="874"/>
                    <a:pt x="103" y="976"/>
                  </a:cubicBezTo>
                  <a:cubicBezTo>
                    <a:pt x="112" y="1087"/>
                    <a:pt x="131" y="1199"/>
                    <a:pt x="168" y="1301"/>
                  </a:cubicBezTo>
                  <a:cubicBezTo>
                    <a:pt x="149" y="1245"/>
                    <a:pt x="149" y="1199"/>
                    <a:pt x="140" y="1134"/>
                  </a:cubicBezTo>
                  <a:cubicBezTo>
                    <a:pt x="131" y="1078"/>
                    <a:pt x="112" y="1031"/>
                    <a:pt x="112" y="976"/>
                  </a:cubicBezTo>
                  <a:lnTo>
                    <a:pt x="84" y="651"/>
                  </a:lnTo>
                  <a:lnTo>
                    <a:pt x="47" y="325"/>
                  </a:lnTo>
                  <a:cubicBezTo>
                    <a:pt x="38" y="223"/>
                    <a:pt x="10" y="10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1"/>
            <p:cNvSpPr/>
            <p:nvPr/>
          </p:nvSpPr>
          <p:spPr>
            <a:xfrm>
              <a:off x="3420475" y="2055925"/>
              <a:ext cx="3725" cy="7675"/>
            </a:xfrm>
            <a:custGeom>
              <a:rect b="b" l="l" r="r" t="t"/>
              <a:pathLst>
                <a:path extrusionOk="0" h="307" w="149">
                  <a:moveTo>
                    <a:pt x="0" y="0"/>
                  </a:moveTo>
                  <a:cubicBezTo>
                    <a:pt x="28" y="56"/>
                    <a:pt x="47" y="103"/>
                    <a:pt x="56" y="158"/>
                  </a:cubicBezTo>
                  <a:cubicBezTo>
                    <a:pt x="84" y="186"/>
                    <a:pt x="93" y="214"/>
                    <a:pt x="102" y="233"/>
                  </a:cubicBezTo>
                  <a:cubicBezTo>
                    <a:pt x="121" y="261"/>
                    <a:pt x="140" y="279"/>
                    <a:pt x="149" y="307"/>
                  </a:cubicBezTo>
                  <a:cubicBezTo>
                    <a:pt x="149" y="279"/>
                    <a:pt x="140" y="242"/>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1"/>
            <p:cNvSpPr/>
            <p:nvPr/>
          </p:nvSpPr>
          <p:spPr>
            <a:xfrm>
              <a:off x="3419775" y="2052675"/>
              <a:ext cx="2800" cy="4200"/>
            </a:xfrm>
            <a:custGeom>
              <a:rect b="b" l="l" r="r" t="t"/>
              <a:pathLst>
                <a:path extrusionOk="0" h="168" w="112">
                  <a:moveTo>
                    <a:pt x="0" y="0"/>
                  </a:moveTo>
                  <a:lnTo>
                    <a:pt x="0" y="0"/>
                  </a:lnTo>
                  <a:cubicBezTo>
                    <a:pt x="10" y="37"/>
                    <a:pt x="19" y="75"/>
                    <a:pt x="47" y="93"/>
                  </a:cubicBezTo>
                  <a:lnTo>
                    <a:pt x="75" y="130"/>
                  </a:lnTo>
                  <a:lnTo>
                    <a:pt x="112" y="168"/>
                  </a:lnTo>
                  <a:cubicBezTo>
                    <a:pt x="112" y="158"/>
                    <a:pt x="112" y="130"/>
                    <a:pt x="103" y="121"/>
                  </a:cubicBezTo>
                  <a:cubicBezTo>
                    <a:pt x="103" y="93"/>
                    <a:pt x="84" y="84"/>
                    <a:pt x="75" y="75"/>
                  </a:cubicBez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1"/>
            <p:cNvSpPr/>
            <p:nvPr/>
          </p:nvSpPr>
          <p:spPr>
            <a:xfrm>
              <a:off x="3421625" y="2051500"/>
              <a:ext cx="2575" cy="7475"/>
            </a:xfrm>
            <a:custGeom>
              <a:rect b="b" l="l" r="r" t="t"/>
              <a:pathLst>
                <a:path extrusionOk="0" h="299" w="103">
                  <a:moveTo>
                    <a:pt x="1" y="1"/>
                  </a:moveTo>
                  <a:cubicBezTo>
                    <a:pt x="10" y="47"/>
                    <a:pt x="38" y="94"/>
                    <a:pt x="38" y="159"/>
                  </a:cubicBezTo>
                  <a:lnTo>
                    <a:pt x="103" y="298"/>
                  </a:lnTo>
                  <a:cubicBezTo>
                    <a:pt x="103" y="261"/>
                    <a:pt x="103" y="233"/>
                    <a:pt x="94" y="215"/>
                  </a:cubicBezTo>
                  <a:cubicBezTo>
                    <a:pt x="94" y="187"/>
                    <a:pt x="84" y="168"/>
                    <a:pt x="75" y="140"/>
                  </a:cubicBezTo>
                  <a:cubicBezTo>
                    <a:pt x="4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1"/>
            <p:cNvSpPr/>
            <p:nvPr/>
          </p:nvSpPr>
          <p:spPr>
            <a:xfrm>
              <a:off x="3425125" y="2061500"/>
              <a:ext cx="1400" cy="4900"/>
            </a:xfrm>
            <a:custGeom>
              <a:rect b="b" l="l" r="r" t="t"/>
              <a:pathLst>
                <a:path extrusionOk="0" h="196" w="56">
                  <a:moveTo>
                    <a:pt x="19" y="0"/>
                  </a:moveTo>
                  <a:cubicBezTo>
                    <a:pt x="0" y="38"/>
                    <a:pt x="19" y="65"/>
                    <a:pt x="28" y="103"/>
                  </a:cubicBezTo>
                  <a:cubicBezTo>
                    <a:pt x="37" y="140"/>
                    <a:pt x="37" y="158"/>
                    <a:pt x="56" y="195"/>
                  </a:cubicBezTo>
                  <a:cubicBezTo>
                    <a:pt x="56" y="158"/>
                    <a:pt x="56" y="130"/>
                    <a:pt x="46" y="93"/>
                  </a:cubicBezTo>
                  <a:cubicBezTo>
                    <a:pt x="37" y="56"/>
                    <a:pt x="3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1"/>
            <p:cNvSpPr/>
            <p:nvPr/>
          </p:nvSpPr>
          <p:spPr>
            <a:xfrm>
              <a:off x="3418600" y="2035025"/>
              <a:ext cx="3750" cy="6525"/>
            </a:xfrm>
            <a:custGeom>
              <a:rect b="b" l="l" r="r" t="t"/>
              <a:pathLst>
                <a:path extrusionOk="0" h="261" w="150">
                  <a:moveTo>
                    <a:pt x="1" y="0"/>
                  </a:moveTo>
                  <a:cubicBezTo>
                    <a:pt x="19" y="47"/>
                    <a:pt x="47" y="84"/>
                    <a:pt x="57" y="140"/>
                  </a:cubicBezTo>
                  <a:cubicBezTo>
                    <a:pt x="75" y="167"/>
                    <a:pt x="94" y="177"/>
                    <a:pt x="103" y="195"/>
                  </a:cubicBezTo>
                  <a:cubicBezTo>
                    <a:pt x="122" y="223"/>
                    <a:pt x="140" y="232"/>
                    <a:pt x="150" y="260"/>
                  </a:cubicBezTo>
                  <a:cubicBezTo>
                    <a:pt x="150" y="232"/>
                    <a:pt x="131" y="214"/>
                    <a:pt x="122" y="186"/>
                  </a:cubicBezTo>
                  <a:lnTo>
                    <a:pt x="94" y="121"/>
                  </a:ln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1"/>
            <p:cNvSpPr/>
            <p:nvPr/>
          </p:nvSpPr>
          <p:spPr>
            <a:xfrm>
              <a:off x="3420225" y="2039900"/>
              <a:ext cx="2600" cy="4200"/>
            </a:xfrm>
            <a:custGeom>
              <a:rect b="b" l="l" r="r" t="t"/>
              <a:pathLst>
                <a:path extrusionOk="0" h="168" w="104">
                  <a:moveTo>
                    <a:pt x="1" y="0"/>
                  </a:moveTo>
                  <a:cubicBezTo>
                    <a:pt x="10" y="28"/>
                    <a:pt x="29" y="65"/>
                    <a:pt x="47" y="84"/>
                  </a:cubicBezTo>
                  <a:cubicBezTo>
                    <a:pt x="66" y="112"/>
                    <a:pt x="85" y="140"/>
                    <a:pt x="103" y="168"/>
                  </a:cubicBezTo>
                  <a:cubicBezTo>
                    <a:pt x="103" y="158"/>
                    <a:pt x="103" y="130"/>
                    <a:pt x="94" y="121"/>
                  </a:cubicBezTo>
                  <a:cubicBezTo>
                    <a:pt x="85" y="112"/>
                    <a:pt x="85" y="84"/>
                    <a:pt x="66" y="75"/>
                  </a:cubicBezTo>
                  <a:lnTo>
                    <a:pt x="38" y="37"/>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1"/>
            <p:cNvSpPr/>
            <p:nvPr/>
          </p:nvSpPr>
          <p:spPr>
            <a:xfrm>
              <a:off x="3416750" y="2035725"/>
              <a:ext cx="2125" cy="2325"/>
            </a:xfrm>
            <a:custGeom>
              <a:rect b="b" l="l" r="r" t="t"/>
              <a:pathLst>
                <a:path extrusionOk="0" h="93" w="85">
                  <a:moveTo>
                    <a:pt x="1" y="0"/>
                  </a:moveTo>
                  <a:cubicBezTo>
                    <a:pt x="10" y="9"/>
                    <a:pt x="28" y="19"/>
                    <a:pt x="38" y="47"/>
                  </a:cubicBezTo>
                  <a:lnTo>
                    <a:pt x="56" y="65"/>
                  </a:lnTo>
                  <a:cubicBezTo>
                    <a:pt x="75" y="74"/>
                    <a:pt x="75" y="93"/>
                    <a:pt x="84" y="93"/>
                  </a:cubicBezTo>
                  <a:cubicBezTo>
                    <a:pt x="84" y="65"/>
                    <a:pt x="66" y="47"/>
                    <a:pt x="56" y="28"/>
                  </a:cubicBezTo>
                  <a:cubicBezTo>
                    <a:pt x="47" y="19"/>
                    <a:pt x="47" y="9"/>
                    <a:pt x="38" y="9"/>
                  </a:cubicBezTo>
                  <a:cubicBezTo>
                    <a:pt x="2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1"/>
            <p:cNvSpPr/>
            <p:nvPr/>
          </p:nvSpPr>
          <p:spPr>
            <a:xfrm>
              <a:off x="3432075" y="2034000"/>
              <a:ext cx="4450" cy="5225"/>
            </a:xfrm>
            <a:custGeom>
              <a:rect b="b" l="l" r="r" t="t"/>
              <a:pathLst>
                <a:path extrusionOk="0" h="209" w="178">
                  <a:moveTo>
                    <a:pt x="22" y="0"/>
                  </a:moveTo>
                  <a:cubicBezTo>
                    <a:pt x="15" y="0"/>
                    <a:pt x="8" y="2"/>
                    <a:pt x="1" y="4"/>
                  </a:cubicBezTo>
                  <a:cubicBezTo>
                    <a:pt x="47" y="23"/>
                    <a:pt x="84" y="41"/>
                    <a:pt x="122" y="78"/>
                  </a:cubicBezTo>
                  <a:cubicBezTo>
                    <a:pt x="131" y="97"/>
                    <a:pt x="140" y="116"/>
                    <a:pt x="149" y="134"/>
                  </a:cubicBezTo>
                  <a:cubicBezTo>
                    <a:pt x="149" y="143"/>
                    <a:pt x="168" y="162"/>
                    <a:pt x="168" y="171"/>
                  </a:cubicBezTo>
                  <a:cubicBezTo>
                    <a:pt x="168" y="181"/>
                    <a:pt x="177" y="190"/>
                    <a:pt x="177" y="208"/>
                  </a:cubicBezTo>
                  <a:lnTo>
                    <a:pt x="177" y="171"/>
                  </a:lnTo>
                  <a:cubicBezTo>
                    <a:pt x="168" y="162"/>
                    <a:pt x="168" y="143"/>
                    <a:pt x="168" y="134"/>
                  </a:cubicBezTo>
                  <a:lnTo>
                    <a:pt x="131" y="69"/>
                  </a:lnTo>
                  <a:cubicBezTo>
                    <a:pt x="122" y="41"/>
                    <a:pt x="94" y="32"/>
                    <a:pt x="75" y="23"/>
                  </a:cubicBezTo>
                  <a:cubicBezTo>
                    <a:pt x="55" y="9"/>
                    <a:pt x="39" y="0"/>
                    <a:pt x="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1"/>
            <p:cNvSpPr/>
            <p:nvPr/>
          </p:nvSpPr>
          <p:spPr>
            <a:xfrm>
              <a:off x="3434875" y="2037350"/>
              <a:ext cx="1400" cy="6525"/>
            </a:xfrm>
            <a:custGeom>
              <a:rect b="b" l="l" r="r" t="t"/>
              <a:pathLst>
                <a:path extrusionOk="0" h="261" w="56">
                  <a:moveTo>
                    <a:pt x="0" y="0"/>
                  </a:moveTo>
                  <a:cubicBezTo>
                    <a:pt x="0" y="28"/>
                    <a:pt x="0" y="37"/>
                    <a:pt x="10" y="84"/>
                  </a:cubicBezTo>
                  <a:cubicBezTo>
                    <a:pt x="10" y="93"/>
                    <a:pt x="19" y="121"/>
                    <a:pt x="19" y="139"/>
                  </a:cubicBezTo>
                  <a:lnTo>
                    <a:pt x="28" y="195"/>
                  </a:lnTo>
                  <a:cubicBezTo>
                    <a:pt x="28" y="214"/>
                    <a:pt x="47" y="232"/>
                    <a:pt x="47" y="260"/>
                  </a:cubicBezTo>
                  <a:cubicBezTo>
                    <a:pt x="56" y="232"/>
                    <a:pt x="56" y="214"/>
                    <a:pt x="56" y="186"/>
                  </a:cubicBezTo>
                  <a:cubicBezTo>
                    <a:pt x="56" y="167"/>
                    <a:pt x="47" y="139"/>
                    <a:pt x="47" y="121"/>
                  </a:cubicBezTo>
                  <a:cubicBezTo>
                    <a:pt x="28"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1"/>
            <p:cNvSpPr/>
            <p:nvPr/>
          </p:nvSpPr>
          <p:spPr>
            <a:xfrm>
              <a:off x="3437425" y="2040825"/>
              <a:ext cx="500" cy="5825"/>
            </a:xfrm>
            <a:custGeom>
              <a:rect b="b" l="l" r="r" t="t"/>
              <a:pathLst>
                <a:path extrusionOk="0" h="233" w="20">
                  <a:moveTo>
                    <a:pt x="10" y="0"/>
                  </a:moveTo>
                  <a:cubicBezTo>
                    <a:pt x="0" y="47"/>
                    <a:pt x="0" y="84"/>
                    <a:pt x="0" y="121"/>
                  </a:cubicBezTo>
                  <a:lnTo>
                    <a:pt x="0" y="233"/>
                  </a:lnTo>
                  <a:cubicBezTo>
                    <a:pt x="10" y="214"/>
                    <a:pt x="19" y="196"/>
                    <a:pt x="19" y="177"/>
                  </a:cubicBezTo>
                  <a:lnTo>
                    <a:pt x="19" y="121"/>
                  </a:lnTo>
                  <a:lnTo>
                    <a:pt x="19" y="56"/>
                  </a:lnTo>
                  <a:cubicBezTo>
                    <a:pt x="19" y="38"/>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1"/>
            <p:cNvSpPr/>
            <p:nvPr/>
          </p:nvSpPr>
          <p:spPr>
            <a:xfrm>
              <a:off x="3433475" y="2037575"/>
              <a:ext cx="1175" cy="3975"/>
            </a:xfrm>
            <a:custGeom>
              <a:rect b="b" l="l" r="r" t="t"/>
              <a:pathLst>
                <a:path extrusionOk="0" h="159" w="47">
                  <a:moveTo>
                    <a:pt x="1" y="0"/>
                  </a:moveTo>
                  <a:cubicBezTo>
                    <a:pt x="1" y="28"/>
                    <a:pt x="19" y="47"/>
                    <a:pt x="19" y="75"/>
                  </a:cubicBezTo>
                  <a:cubicBezTo>
                    <a:pt x="19" y="112"/>
                    <a:pt x="28" y="130"/>
                    <a:pt x="38" y="158"/>
                  </a:cubicBezTo>
                  <a:cubicBezTo>
                    <a:pt x="47" y="130"/>
                    <a:pt x="47" y="93"/>
                    <a:pt x="38" y="75"/>
                  </a:cubicBezTo>
                  <a:cubicBezTo>
                    <a:pt x="38" y="65"/>
                    <a:pt x="38" y="47"/>
                    <a:pt x="28" y="38"/>
                  </a:cubicBezTo>
                  <a:cubicBezTo>
                    <a:pt x="2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1"/>
            <p:cNvSpPr/>
            <p:nvPr/>
          </p:nvSpPr>
          <p:spPr>
            <a:xfrm>
              <a:off x="3430225" y="2064975"/>
              <a:ext cx="3050" cy="5150"/>
            </a:xfrm>
            <a:custGeom>
              <a:rect b="b" l="l" r="r" t="t"/>
              <a:pathLst>
                <a:path extrusionOk="0" h="206" w="122">
                  <a:moveTo>
                    <a:pt x="121" y="1"/>
                  </a:moveTo>
                  <a:lnTo>
                    <a:pt x="56" y="103"/>
                  </a:lnTo>
                  <a:cubicBezTo>
                    <a:pt x="47" y="140"/>
                    <a:pt x="19" y="177"/>
                    <a:pt x="0" y="205"/>
                  </a:cubicBezTo>
                  <a:cubicBezTo>
                    <a:pt x="10" y="196"/>
                    <a:pt x="28" y="187"/>
                    <a:pt x="47" y="159"/>
                  </a:cubicBezTo>
                  <a:cubicBezTo>
                    <a:pt x="56" y="149"/>
                    <a:pt x="65" y="131"/>
                    <a:pt x="75" y="112"/>
                  </a:cubicBezTo>
                  <a:cubicBezTo>
                    <a:pt x="103" y="8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1"/>
            <p:cNvSpPr/>
            <p:nvPr/>
          </p:nvSpPr>
          <p:spPr>
            <a:xfrm>
              <a:off x="3430225" y="2063825"/>
              <a:ext cx="1875" cy="3725"/>
            </a:xfrm>
            <a:custGeom>
              <a:rect b="b" l="l" r="r" t="t"/>
              <a:pathLst>
                <a:path extrusionOk="0" h="149" w="75">
                  <a:moveTo>
                    <a:pt x="75" y="0"/>
                  </a:moveTo>
                  <a:lnTo>
                    <a:pt x="75" y="0"/>
                  </a:lnTo>
                  <a:cubicBezTo>
                    <a:pt x="65" y="10"/>
                    <a:pt x="65" y="19"/>
                    <a:pt x="56" y="37"/>
                  </a:cubicBezTo>
                  <a:cubicBezTo>
                    <a:pt x="47" y="47"/>
                    <a:pt x="47" y="56"/>
                    <a:pt x="28" y="65"/>
                  </a:cubicBezTo>
                  <a:cubicBezTo>
                    <a:pt x="19" y="93"/>
                    <a:pt x="10" y="130"/>
                    <a:pt x="0" y="149"/>
                  </a:cubicBezTo>
                  <a:cubicBezTo>
                    <a:pt x="10" y="149"/>
                    <a:pt x="19" y="140"/>
                    <a:pt x="47" y="130"/>
                  </a:cubicBezTo>
                  <a:cubicBezTo>
                    <a:pt x="56" y="112"/>
                    <a:pt x="56" y="102"/>
                    <a:pt x="65" y="93"/>
                  </a:cubicBezTo>
                  <a:cubicBezTo>
                    <a:pt x="75" y="56"/>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1"/>
            <p:cNvSpPr/>
            <p:nvPr/>
          </p:nvSpPr>
          <p:spPr>
            <a:xfrm>
              <a:off x="3429300" y="2060575"/>
              <a:ext cx="950" cy="4650"/>
            </a:xfrm>
            <a:custGeom>
              <a:rect b="b" l="l" r="r" t="t"/>
              <a:pathLst>
                <a:path extrusionOk="0" h="186" w="38">
                  <a:moveTo>
                    <a:pt x="10" y="0"/>
                  </a:moveTo>
                  <a:cubicBezTo>
                    <a:pt x="0" y="37"/>
                    <a:pt x="0" y="56"/>
                    <a:pt x="0" y="93"/>
                  </a:cubicBezTo>
                  <a:cubicBezTo>
                    <a:pt x="10" y="130"/>
                    <a:pt x="10" y="149"/>
                    <a:pt x="19" y="186"/>
                  </a:cubicBezTo>
                  <a:cubicBezTo>
                    <a:pt x="19" y="167"/>
                    <a:pt x="37" y="130"/>
                    <a:pt x="28"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1"/>
            <p:cNvSpPr/>
            <p:nvPr/>
          </p:nvSpPr>
          <p:spPr>
            <a:xfrm>
              <a:off x="3431375" y="2059400"/>
              <a:ext cx="725" cy="3750"/>
            </a:xfrm>
            <a:custGeom>
              <a:rect b="b" l="l" r="r" t="t"/>
              <a:pathLst>
                <a:path extrusionOk="0" h="150" w="29">
                  <a:moveTo>
                    <a:pt x="29" y="1"/>
                  </a:moveTo>
                  <a:cubicBezTo>
                    <a:pt x="10" y="29"/>
                    <a:pt x="10" y="47"/>
                    <a:pt x="1" y="75"/>
                  </a:cubicBezTo>
                  <a:lnTo>
                    <a:pt x="1" y="149"/>
                  </a:lnTo>
                  <a:lnTo>
                    <a:pt x="29" y="84"/>
                  </a:ln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1"/>
            <p:cNvSpPr/>
            <p:nvPr/>
          </p:nvSpPr>
          <p:spPr>
            <a:xfrm>
              <a:off x="3433950" y="2058250"/>
              <a:ext cx="1175" cy="4900"/>
            </a:xfrm>
            <a:custGeom>
              <a:rect b="b" l="l" r="r" t="t"/>
              <a:pathLst>
                <a:path extrusionOk="0" h="196" w="47">
                  <a:moveTo>
                    <a:pt x="47" y="0"/>
                  </a:moveTo>
                  <a:lnTo>
                    <a:pt x="47" y="0"/>
                  </a:lnTo>
                  <a:cubicBezTo>
                    <a:pt x="37" y="28"/>
                    <a:pt x="19" y="56"/>
                    <a:pt x="9" y="93"/>
                  </a:cubicBezTo>
                  <a:cubicBezTo>
                    <a:pt x="0" y="130"/>
                    <a:pt x="0" y="168"/>
                    <a:pt x="0" y="195"/>
                  </a:cubicBezTo>
                  <a:cubicBezTo>
                    <a:pt x="19" y="168"/>
                    <a:pt x="37" y="130"/>
                    <a:pt x="37" y="102"/>
                  </a:cubicBezTo>
                  <a:cubicBezTo>
                    <a:pt x="47" y="7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1"/>
            <p:cNvSpPr/>
            <p:nvPr/>
          </p:nvSpPr>
          <p:spPr>
            <a:xfrm>
              <a:off x="3401425" y="2046625"/>
              <a:ext cx="2100" cy="6075"/>
            </a:xfrm>
            <a:custGeom>
              <a:rect b="b" l="l" r="r" t="t"/>
              <a:pathLst>
                <a:path extrusionOk="0" h="243" w="84">
                  <a:moveTo>
                    <a:pt x="0" y="1"/>
                  </a:moveTo>
                  <a:lnTo>
                    <a:pt x="0" y="56"/>
                  </a:lnTo>
                  <a:cubicBezTo>
                    <a:pt x="0" y="84"/>
                    <a:pt x="10" y="103"/>
                    <a:pt x="10" y="131"/>
                  </a:cubicBezTo>
                  <a:cubicBezTo>
                    <a:pt x="18" y="173"/>
                    <a:pt x="41" y="207"/>
                    <a:pt x="73" y="234"/>
                  </a:cubicBezTo>
                  <a:lnTo>
                    <a:pt x="73" y="234"/>
                  </a:lnTo>
                  <a:cubicBezTo>
                    <a:pt x="65" y="223"/>
                    <a:pt x="63" y="208"/>
                    <a:pt x="56" y="187"/>
                  </a:cubicBezTo>
                  <a:cubicBezTo>
                    <a:pt x="47" y="177"/>
                    <a:pt x="38" y="149"/>
                    <a:pt x="38" y="131"/>
                  </a:cubicBezTo>
                  <a:cubicBezTo>
                    <a:pt x="19" y="94"/>
                    <a:pt x="10" y="47"/>
                    <a:pt x="0" y="1"/>
                  </a:cubicBezTo>
                  <a:close/>
                  <a:moveTo>
                    <a:pt x="73" y="234"/>
                  </a:moveTo>
                  <a:cubicBezTo>
                    <a:pt x="76" y="237"/>
                    <a:pt x="79" y="240"/>
                    <a:pt x="84" y="242"/>
                  </a:cubicBezTo>
                  <a:cubicBezTo>
                    <a:pt x="80" y="240"/>
                    <a:pt x="77" y="237"/>
                    <a:pt x="73" y="23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1"/>
            <p:cNvSpPr/>
            <p:nvPr/>
          </p:nvSpPr>
          <p:spPr>
            <a:xfrm>
              <a:off x="3402825" y="2048950"/>
              <a:ext cx="2575" cy="4900"/>
            </a:xfrm>
            <a:custGeom>
              <a:rect b="b" l="l" r="r" t="t"/>
              <a:pathLst>
                <a:path extrusionOk="0" h="196" w="103">
                  <a:moveTo>
                    <a:pt x="9" y="1"/>
                  </a:moveTo>
                  <a:lnTo>
                    <a:pt x="9" y="1"/>
                  </a:lnTo>
                  <a:cubicBezTo>
                    <a:pt x="0" y="29"/>
                    <a:pt x="9" y="38"/>
                    <a:pt x="28" y="47"/>
                  </a:cubicBezTo>
                  <a:cubicBezTo>
                    <a:pt x="28" y="66"/>
                    <a:pt x="28" y="84"/>
                    <a:pt x="37" y="103"/>
                  </a:cubicBezTo>
                  <a:cubicBezTo>
                    <a:pt x="47" y="140"/>
                    <a:pt x="74" y="177"/>
                    <a:pt x="102" y="196"/>
                  </a:cubicBezTo>
                  <a:lnTo>
                    <a:pt x="84" y="149"/>
                  </a:lnTo>
                  <a:cubicBezTo>
                    <a:pt x="65" y="140"/>
                    <a:pt x="65" y="121"/>
                    <a:pt x="56" y="103"/>
                  </a:cubicBezTo>
                  <a:cubicBezTo>
                    <a:pt x="47" y="75"/>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1"/>
            <p:cNvSpPr/>
            <p:nvPr/>
          </p:nvSpPr>
          <p:spPr>
            <a:xfrm>
              <a:off x="3405375" y="2051275"/>
              <a:ext cx="3500" cy="5125"/>
            </a:xfrm>
            <a:custGeom>
              <a:rect b="b" l="l" r="r" t="t"/>
              <a:pathLst>
                <a:path extrusionOk="0" h="205" w="140">
                  <a:moveTo>
                    <a:pt x="0" y="1"/>
                  </a:moveTo>
                  <a:cubicBezTo>
                    <a:pt x="19" y="47"/>
                    <a:pt x="28" y="84"/>
                    <a:pt x="56" y="131"/>
                  </a:cubicBezTo>
                  <a:cubicBezTo>
                    <a:pt x="75" y="140"/>
                    <a:pt x="84" y="158"/>
                    <a:pt x="93" y="177"/>
                  </a:cubicBezTo>
                  <a:cubicBezTo>
                    <a:pt x="112" y="186"/>
                    <a:pt x="121" y="196"/>
                    <a:pt x="140" y="205"/>
                  </a:cubicBezTo>
                  <a:lnTo>
                    <a:pt x="112" y="149"/>
                  </a:lnTo>
                  <a:cubicBezTo>
                    <a:pt x="93" y="140"/>
                    <a:pt x="84" y="121"/>
                    <a:pt x="75" y="103"/>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1"/>
            <p:cNvSpPr/>
            <p:nvPr/>
          </p:nvSpPr>
          <p:spPr>
            <a:xfrm>
              <a:off x="3406075" y="2056625"/>
              <a:ext cx="4200" cy="4200"/>
            </a:xfrm>
            <a:custGeom>
              <a:rect b="b" l="l" r="r" t="t"/>
              <a:pathLst>
                <a:path extrusionOk="0" h="168" w="168">
                  <a:moveTo>
                    <a:pt x="0" y="0"/>
                  </a:moveTo>
                  <a:lnTo>
                    <a:pt x="0" y="0"/>
                  </a:lnTo>
                  <a:cubicBezTo>
                    <a:pt x="19" y="28"/>
                    <a:pt x="47" y="65"/>
                    <a:pt x="65" y="93"/>
                  </a:cubicBezTo>
                  <a:cubicBezTo>
                    <a:pt x="84" y="112"/>
                    <a:pt x="102" y="121"/>
                    <a:pt x="112" y="130"/>
                  </a:cubicBezTo>
                  <a:cubicBezTo>
                    <a:pt x="140" y="149"/>
                    <a:pt x="149" y="158"/>
                    <a:pt x="167" y="167"/>
                  </a:cubicBezTo>
                  <a:lnTo>
                    <a:pt x="140" y="121"/>
                  </a:lnTo>
                  <a:cubicBezTo>
                    <a:pt x="112" y="112"/>
                    <a:pt x="102" y="93"/>
                    <a:pt x="93" y="75"/>
                  </a:cubicBezTo>
                  <a:cubicBezTo>
                    <a:pt x="65"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1"/>
            <p:cNvSpPr/>
            <p:nvPr/>
          </p:nvSpPr>
          <p:spPr>
            <a:xfrm>
              <a:off x="3410725" y="2058950"/>
              <a:ext cx="3725" cy="5125"/>
            </a:xfrm>
            <a:custGeom>
              <a:rect b="b" l="l" r="r" t="t"/>
              <a:pathLst>
                <a:path extrusionOk="0" h="205" w="149">
                  <a:moveTo>
                    <a:pt x="0" y="0"/>
                  </a:moveTo>
                  <a:lnTo>
                    <a:pt x="0" y="0"/>
                  </a:lnTo>
                  <a:cubicBezTo>
                    <a:pt x="9" y="28"/>
                    <a:pt x="19" y="74"/>
                    <a:pt x="46" y="121"/>
                  </a:cubicBezTo>
                  <a:lnTo>
                    <a:pt x="93" y="167"/>
                  </a:lnTo>
                  <a:cubicBezTo>
                    <a:pt x="111" y="186"/>
                    <a:pt x="130" y="195"/>
                    <a:pt x="149" y="205"/>
                  </a:cubicBezTo>
                  <a:cubicBezTo>
                    <a:pt x="139" y="195"/>
                    <a:pt x="130" y="167"/>
                    <a:pt x="111" y="158"/>
                  </a:cubicBezTo>
                  <a:lnTo>
                    <a:pt x="84" y="102"/>
                  </a:lnTo>
                  <a:cubicBezTo>
                    <a:pt x="56" y="65"/>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1"/>
            <p:cNvSpPr/>
            <p:nvPr/>
          </p:nvSpPr>
          <p:spPr>
            <a:xfrm>
              <a:off x="3416750" y="2045000"/>
              <a:ext cx="1200" cy="2575"/>
            </a:xfrm>
            <a:custGeom>
              <a:rect b="b" l="l" r="r" t="t"/>
              <a:pathLst>
                <a:path extrusionOk="0" h="103" w="48">
                  <a:moveTo>
                    <a:pt x="1" y="1"/>
                  </a:moveTo>
                  <a:cubicBezTo>
                    <a:pt x="1" y="19"/>
                    <a:pt x="1" y="29"/>
                    <a:pt x="10" y="56"/>
                  </a:cubicBezTo>
                  <a:cubicBezTo>
                    <a:pt x="19" y="66"/>
                    <a:pt x="38" y="94"/>
                    <a:pt x="47" y="103"/>
                  </a:cubicBezTo>
                  <a:cubicBezTo>
                    <a:pt x="47" y="75"/>
                    <a:pt x="47" y="66"/>
                    <a:pt x="38" y="47"/>
                  </a:cubicBezTo>
                  <a:cubicBezTo>
                    <a:pt x="28" y="2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1"/>
            <p:cNvSpPr/>
            <p:nvPr/>
          </p:nvSpPr>
          <p:spPr>
            <a:xfrm>
              <a:off x="3416750" y="2042225"/>
              <a:ext cx="1200" cy="2575"/>
            </a:xfrm>
            <a:custGeom>
              <a:rect b="b" l="l" r="r" t="t"/>
              <a:pathLst>
                <a:path extrusionOk="0" h="103" w="48">
                  <a:moveTo>
                    <a:pt x="1" y="0"/>
                  </a:moveTo>
                  <a:cubicBezTo>
                    <a:pt x="1" y="28"/>
                    <a:pt x="10" y="47"/>
                    <a:pt x="10" y="65"/>
                  </a:cubicBezTo>
                  <a:cubicBezTo>
                    <a:pt x="19" y="84"/>
                    <a:pt x="19" y="93"/>
                    <a:pt x="47" y="102"/>
                  </a:cubicBezTo>
                  <a:cubicBezTo>
                    <a:pt x="47" y="84"/>
                    <a:pt x="47" y="75"/>
                    <a:pt x="38" y="47"/>
                  </a:cubicBezTo>
                  <a:cubicBezTo>
                    <a:pt x="28" y="28"/>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1"/>
            <p:cNvSpPr/>
            <p:nvPr/>
          </p:nvSpPr>
          <p:spPr>
            <a:xfrm>
              <a:off x="3416050" y="2065450"/>
              <a:ext cx="3275" cy="2575"/>
            </a:xfrm>
            <a:custGeom>
              <a:rect b="b" l="l" r="r" t="t"/>
              <a:pathLst>
                <a:path extrusionOk="0" h="103" w="131">
                  <a:moveTo>
                    <a:pt x="1" y="0"/>
                  </a:moveTo>
                  <a:lnTo>
                    <a:pt x="1" y="0"/>
                  </a:lnTo>
                  <a:cubicBezTo>
                    <a:pt x="19" y="28"/>
                    <a:pt x="38" y="47"/>
                    <a:pt x="47" y="75"/>
                  </a:cubicBezTo>
                  <a:cubicBezTo>
                    <a:pt x="66" y="84"/>
                    <a:pt x="75" y="84"/>
                    <a:pt x="84" y="93"/>
                  </a:cubicBezTo>
                  <a:cubicBezTo>
                    <a:pt x="112" y="93"/>
                    <a:pt x="121" y="102"/>
                    <a:pt x="131" y="102"/>
                  </a:cubicBezTo>
                  <a:lnTo>
                    <a:pt x="75" y="47"/>
                  </a:lnTo>
                  <a:cubicBezTo>
                    <a:pt x="56" y="37"/>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1"/>
            <p:cNvSpPr/>
            <p:nvPr/>
          </p:nvSpPr>
          <p:spPr>
            <a:xfrm>
              <a:off x="3401875" y="2092175"/>
              <a:ext cx="41150" cy="41675"/>
            </a:xfrm>
            <a:custGeom>
              <a:rect b="b" l="l" r="r" t="t"/>
              <a:pathLst>
                <a:path extrusionOk="0" h="1667" w="1646">
                  <a:moveTo>
                    <a:pt x="1299" y="0"/>
                  </a:moveTo>
                  <a:cubicBezTo>
                    <a:pt x="1269" y="0"/>
                    <a:pt x="1239" y="6"/>
                    <a:pt x="1209" y="18"/>
                  </a:cubicBezTo>
                  <a:cubicBezTo>
                    <a:pt x="1097" y="74"/>
                    <a:pt x="1060" y="213"/>
                    <a:pt x="1042" y="343"/>
                  </a:cubicBezTo>
                  <a:cubicBezTo>
                    <a:pt x="995" y="260"/>
                    <a:pt x="958" y="167"/>
                    <a:pt x="884" y="93"/>
                  </a:cubicBezTo>
                  <a:cubicBezTo>
                    <a:pt x="841" y="50"/>
                    <a:pt x="774" y="19"/>
                    <a:pt x="712" y="19"/>
                  </a:cubicBezTo>
                  <a:cubicBezTo>
                    <a:pt x="679" y="19"/>
                    <a:pt x="649" y="27"/>
                    <a:pt x="623" y="46"/>
                  </a:cubicBezTo>
                  <a:cubicBezTo>
                    <a:pt x="540" y="111"/>
                    <a:pt x="512" y="223"/>
                    <a:pt x="540" y="325"/>
                  </a:cubicBezTo>
                  <a:cubicBezTo>
                    <a:pt x="558" y="418"/>
                    <a:pt x="605" y="511"/>
                    <a:pt x="605" y="622"/>
                  </a:cubicBezTo>
                  <a:cubicBezTo>
                    <a:pt x="540" y="548"/>
                    <a:pt x="465" y="483"/>
                    <a:pt x="373" y="446"/>
                  </a:cubicBezTo>
                  <a:cubicBezTo>
                    <a:pt x="345" y="432"/>
                    <a:pt x="311" y="424"/>
                    <a:pt x="276" y="424"/>
                  </a:cubicBezTo>
                  <a:cubicBezTo>
                    <a:pt x="216" y="424"/>
                    <a:pt x="153" y="445"/>
                    <a:pt x="112" y="492"/>
                  </a:cubicBezTo>
                  <a:cubicBezTo>
                    <a:pt x="1" y="604"/>
                    <a:pt x="85" y="789"/>
                    <a:pt x="177" y="920"/>
                  </a:cubicBezTo>
                  <a:cubicBezTo>
                    <a:pt x="400" y="1235"/>
                    <a:pt x="716" y="1486"/>
                    <a:pt x="1060" y="1654"/>
                  </a:cubicBezTo>
                  <a:cubicBezTo>
                    <a:pt x="1080" y="1663"/>
                    <a:pt x="1100" y="1667"/>
                    <a:pt x="1119" y="1667"/>
                  </a:cubicBezTo>
                  <a:cubicBezTo>
                    <a:pt x="1216" y="1667"/>
                    <a:pt x="1299" y="1564"/>
                    <a:pt x="1330" y="1486"/>
                  </a:cubicBezTo>
                  <a:cubicBezTo>
                    <a:pt x="1525" y="1180"/>
                    <a:pt x="1645" y="808"/>
                    <a:pt x="1618" y="436"/>
                  </a:cubicBezTo>
                  <a:cubicBezTo>
                    <a:pt x="1608" y="316"/>
                    <a:pt x="1580" y="204"/>
                    <a:pt x="1515" y="111"/>
                  </a:cubicBezTo>
                  <a:cubicBezTo>
                    <a:pt x="1461" y="43"/>
                    <a:pt x="1382" y="0"/>
                    <a:pt x="12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1"/>
            <p:cNvSpPr/>
            <p:nvPr/>
          </p:nvSpPr>
          <p:spPr>
            <a:xfrm>
              <a:off x="3402575" y="2091700"/>
              <a:ext cx="39750" cy="43225"/>
            </a:xfrm>
            <a:custGeom>
              <a:rect b="b" l="l" r="r" t="t"/>
              <a:pathLst>
                <a:path extrusionOk="0" h="1729" w="1590">
                  <a:moveTo>
                    <a:pt x="1274" y="0"/>
                  </a:moveTo>
                  <a:cubicBezTo>
                    <a:pt x="1218" y="0"/>
                    <a:pt x="1162" y="19"/>
                    <a:pt x="1116" y="56"/>
                  </a:cubicBezTo>
                  <a:cubicBezTo>
                    <a:pt x="1069" y="93"/>
                    <a:pt x="1041" y="149"/>
                    <a:pt x="1023" y="195"/>
                  </a:cubicBezTo>
                  <a:cubicBezTo>
                    <a:pt x="1004" y="214"/>
                    <a:pt x="1004" y="242"/>
                    <a:pt x="995" y="270"/>
                  </a:cubicBezTo>
                  <a:cubicBezTo>
                    <a:pt x="986" y="242"/>
                    <a:pt x="976" y="223"/>
                    <a:pt x="958" y="205"/>
                  </a:cubicBezTo>
                  <a:cubicBezTo>
                    <a:pt x="939" y="158"/>
                    <a:pt x="902" y="112"/>
                    <a:pt x="865" y="84"/>
                  </a:cubicBezTo>
                  <a:cubicBezTo>
                    <a:pt x="818" y="47"/>
                    <a:pt x="772" y="19"/>
                    <a:pt x="716" y="9"/>
                  </a:cubicBezTo>
                  <a:cubicBezTo>
                    <a:pt x="703" y="7"/>
                    <a:pt x="690" y="6"/>
                    <a:pt x="677" y="6"/>
                  </a:cubicBezTo>
                  <a:cubicBezTo>
                    <a:pt x="635" y="6"/>
                    <a:pt x="594" y="18"/>
                    <a:pt x="558" y="47"/>
                  </a:cubicBezTo>
                  <a:cubicBezTo>
                    <a:pt x="512" y="84"/>
                    <a:pt x="484" y="140"/>
                    <a:pt x="475" y="186"/>
                  </a:cubicBezTo>
                  <a:cubicBezTo>
                    <a:pt x="465" y="242"/>
                    <a:pt x="465" y="288"/>
                    <a:pt x="475" y="344"/>
                  </a:cubicBezTo>
                  <a:cubicBezTo>
                    <a:pt x="484" y="428"/>
                    <a:pt x="521" y="493"/>
                    <a:pt x="530" y="567"/>
                  </a:cubicBezTo>
                  <a:cubicBezTo>
                    <a:pt x="475" y="520"/>
                    <a:pt x="428" y="474"/>
                    <a:pt x="354" y="446"/>
                  </a:cubicBezTo>
                  <a:cubicBezTo>
                    <a:pt x="307" y="428"/>
                    <a:pt x="261" y="428"/>
                    <a:pt x="215" y="428"/>
                  </a:cubicBezTo>
                  <a:cubicBezTo>
                    <a:pt x="168" y="428"/>
                    <a:pt x="122" y="437"/>
                    <a:pt x="75" y="474"/>
                  </a:cubicBezTo>
                  <a:cubicBezTo>
                    <a:pt x="47" y="511"/>
                    <a:pt x="10" y="558"/>
                    <a:pt x="10" y="604"/>
                  </a:cubicBezTo>
                  <a:cubicBezTo>
                    <a:pt x="1" y="651"/>
                    <a:pt x="10" y="697"/>
                    <a:pt x="19" y="743"/>
                  </a:cubicBezTo>
                  <a:cubicBezTo>
                    <a:pt x="47" y="836"/>
                    <a:pt x="103" y="911"/>
                    <a:pt x="159" y="985"/>
                  </a:cubicBezTo>
                  <a:cubicBezTo>
                    <a:pt x="280" y="1124"/>
                    <a:pt x="400" y="1264"/>
                    <a:pt x="558" y="1375"/>
                  </a:cubicBezTo>
                  <a:cubicBezTo>
                    <a:pt x="419" y="1264"/>
                    <a:pt x="289" y="1124"/>
                    <a:pt x="168" y="985"/>
                  </a:cubicBezTo>
                  <a:cubicBezTo>
                    <a:pt x="112" y="911"/>
                    <a:pt x="66" y="836"/>
                    <a:pt x="47" y="753"/>
                  </a:cubicBezTo>
                  <a:cubicBezTo>
                    <a:pt x="38" y="706"/>
                    <a:pt x="38" y="660"/>
                    <a:pt x="38" y="623"/>
                  </a:cubicBezTo>
                  <a:cubicBezTo>
                    <a:pt x="47" y="576"/>
                    <a:pt x="66" y="539"/>
                    <a:pt x="103" y="520"/>
                  </a:cubicBezTo>
                  <a:cubicBezTo>
                    <a:pt x="140" y="493"/>
                    <a:pt x="187" y="483"/>
                    <a:pt x="224" y="483"/>
                  </a:cubicBezTo>
                  <a:cubicBezTo>
                    <a:pt x="270" y="483"/>
                    <a:pt x="298" y="493"/>
                    <a:pt x="345" y="511"/>
                  </a:cubicBezTo>
                  <a:cubicBezTo>
                    <a:pt x="428" y="539"/>
                    <a:pt x="484" y="613"/>
                    <a:pt x="558" y="669"/>
                  </a:cubicBezTo>
                  <a:lnTo>
                    <a:pt x="605" y="716"/>
                  </a:lnTo>
                  <a:lnTo>
                    <a:pt x="605" y="660"/>
                  </a:lnTo>
                  <a:cubicBezTo>
                    <a:pt x="605" y="558"/>
                    <a:pt x="558" y="465"/>
                    <a:pt x="530" y="372"/>
                  </a:cubicBezTo>
                  <a:cubicBezTo>
                    <a:pt x="521" y="325"/>
                    <a:pt x="521" y="279"/>
                    <a:pt x="530" y="232"/>
                  </a:cubicBezTo>
                  <a:cubicBezTo>
                    <a:pt x="540" y="186"/>
                    <a:pt x="558" y="149"/>
                    <a:pt x="595" y="121"/>
                  </a:cubicBezTo>
                  <a:cubicBezTo>
                    <a:pt x="616" y="107"/>
                    <a:pt x="646" y="99"/>
                    <a:pt x="676" y="99"/>
                  </a:cubicBezTo>
                  <a:cubicBezTo>
                    <a:pt x="686" y="99"/>
                    <a:pt x="697" y="100"/>
                    <a:pt x="707" y="102"/>
                  </a:cubicBezTo>
                  <a:cubicBezTo>
                    <a:pt x="753" y="112"/>
                    <a:pt x="791" y="121"/>
                    <a:pt x="828" y="158"/>
                  </a:cubicBezTo>
                  <a:cubicBezTo>
                    <a:pt x="893" y="214"/>
                    <a:pt x="930" y="307"/>
                    <a:pt x="967" y="400"/>
                  </a:cubicBezTo>
                  <a:lnTo>
                    <a:pt x="995" y="483"/>
                  </a:lnTo>
                  <a:lnTo>
                    <a:pt x="1004" y="390"/>
                  </a:lnTo>
                  <a:cubicBezTo>
                    <a:pt x="1023" y="344"/>
                    <a:pt x="1032" y="288"/>
                    <a:pt x="1041" y="242"/>
                  </a:cubicBezTo>
                  <a:cubicBezTo>
                    <a:pt x="1051" y="195"/>
                    <a:pt x="1088" y="149"/>
                    <a:pt x="1125" y="112"/>
                  </a:cubicBezTo>
                  <a:cubicBezTo>
                    <a:pt x="1162" y="74"/>
                    <a:pt x="1209" y="65"/>
                    <a:pt x="1255" y="65"/>
                  </a:cubicBezTo>
                  <a:cubicBezTo>
                    <a:pt x="1302" y="65"/>
                    <a:pt x="1348" y="93"/>
                    <a:pt x="1394" y="112"/>
                  </a:cubicBezTo>
                  <a:cubicBezTo>
                    <a:pt x="1441" y="140"/>
                    <a:pt x="1459" y="186"/>
                    <a:pt x="1497" y="232"/>
                  </a:cubicBezTo>
                  <a:cubicBezTo>
                    <a:pt x="1525" y="279"/>
                    <a:pt x="1543" y="325"/>
                    <a:pt x="1543" y="372"/>
                  </a:cubicBezTo>
                  <a:cubicBezTo>
                    <a:pt x="1552" y="418"/>
                    <a:pt x="1552" y="474"/>
                    <a:pt x="1571" y="520"/>
                  </a:cubicBezTo>
                  <a:lnTo>
                    <a:pt x="1571" y="678"/>
                  </a:lnTo>
                  <a:cubicBezTo>
                    <a:pt x="1552" y="892"/>
                    <a:pt x="1506" y="1096"/>
                    <a:pt x="1413" y="1301"/>
                  </a:cubicBezTo>
                  <a:cubicBezTo>
                    <a:pt x="1367" y="1394"/>
                    <a:pt x="1320" y="1496"/>
                    <a:pt x="1264" y="1580"/>
                  </a:cubicBezTo>
                  <a:cubicBezTo>
                    <a:pt x="1227" y="1626"/>
                    <a:pt x="1199" y="1654"/>
                    <a:pt x="1153" y="1691"/>
                  </a:cubicBezTo>
                  <a:cubicBezTo>
                    <a:pt x="1125" y="1700"/>
                    <a:pt x="1106" y="1719"/>
                    <a:pt x="1079" y="1719"/>
                  </a:cubicBezTo>
                  <a:cubicBezTo>
                    <a:pt x="1060" y="1719"/>
                    <a:pt x="1023" y="1719"/>
                    <a:pt x="995" y="1700"/>
                  </a:cubicBezTo>
                  <a:lnTo>
                    <a:pt x="995" y="1700"/>
                  </a:lnTo>
                  <a:cubicBezTo>
                    <a:pt x="1023" y="1719"/>
                    <a:pt x="1041" y="1728"/>
                    <a:pt x="1079" y="1728"/>
                  </a:cubicBezTo>
                  <a:cubicBezTo>
                    <a:pt x="1106" y="1728"/>
                    <a:pt x="1125" y="1719"/>
                    <a:pt x="1153" y="1700"/>
                  </a:cubicBezTo>
                  <a:cubicBezTo>
                    <a:pt x="1199" y="1682"/>
                    <a:pt x="1227" y="1635"/>
                    <a:pt x="1264" y="1589"/>
                  </a:cubicBezTo>
                  <a:cubicBezTo>
                    <a:pt x="1320" y="1496"/>
                    <a:pt x="1367" y="1403"/>
                    <a:pt x="1413" y="1310"/>
                  </a:cubicBezTo>
                  <a:cubicBezTo>
                    <a:pt x="1497" y="1115"/>
                    <a:pt x="1571" y="911"/>
                    <a:pt x="1580" y="697"/>
                  </a:cubicBezTo>
                  <a:lnTo>
                    <a:pt x="1580" y="530"/>
                  </a:lnTo>
                  <a:cubicBezTo>
                    <a:pt x="1580" y="474"/>
                    <a:pt x="1571" y="428"/>
                    <a:pt x="1571" y="372"/>
                  </a:cubicBezTo>
                  <a:cubicBezTo>
                    <a:pt x="1590" y="288"/>
                    <a:pt x="1571" y="232"/>
                    <a:pt x="1543" y="186"/>
                  </a:cubicBezTo>
                  <a:cubicBezTo>
                    <a:pt x="1525" y="140"/>
                    <a:pt x="1487" y="93"/>
                    <a:pt x="1441" y="56"/>
                  </a:cubicBezTo>
                  <a:cubicBezTo>
                    <a:pt x="1394" y="19"/>
                    <a:pt x="1329" y="0"/>
                    <a:pt x="12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1"/>
            <p:cNvSpPr/>
            <p:nvPr/>
          </p:nvSpPr>
          <p:spPr>
            <a:xfrm>
              <a:off x="3416975" y="2107725"/>
              <a:ext cx="13750" cy="26025"/>
            </a:xfrm>
            <a:custGeom>
              <a:rect b="b" l="l" r="r" t="t"/>
              <a:pathLst>
                <a:path extrusionOk="0" h="1041" w="550">
                  <a:moveTo>
                    <a:pt x="1" y="0"/>
                  </a:moveTo>
                  <a:cubicBezTo>
                    <a:pt x="47" y="93"/>
                    <a:pt x="94" y="167"/>
                    <a:pt x="140" y="260"/>
                  </a:cubicBezTo>
                  <a:lnTo>
                    <a:pt x="280" y="521"/>
                  </a:lnTo>
                  <a:lnTo>
                    <a:pt x="419" y="771"/>
                  </a:lnTo>
                  <a:cubicBezTo>
                    <a:pt x="447" y="809"/>
                    <a:pt x="465" y="855"/>
                    <a:pt x="493" y="901"/>
                  </a:cubicBezTo>
                  <a:cubicBezTo>
                    <a:pt x="512" y="948"/>
                    <a:pt x="530" y="994"/>
                    <a:pt x="549" y="1041"/>
                  </a:cubicBezTo>
                  <a:cubicBezTo>
                    <a:pt x="530" y="939"/>
                    <a:pt x="493" y="855"/>
                    <a:pt x="447" y="762"/>
                  </a:cubicBezTo>
                  <a:cubicBezTo>
                    <a:pt x="400" y="669"/>
                    <a:pt x="354" y="576"/>
                    <a:pt x="307" y="493"/>
                  </a:cubicBezTo>
                  <a:cubicBezTo>
                    <a:pt x="261" y="418"/>
                    <a:pt x="205" y="325"/>
                    <a:pt x="159" y="242"/>
                  </a:cubicBezTo>
                  <a:cubicBezTo>
                    <a:pt x="112" y="158"/>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1"/>
            <p:cNvSpPr/>
            <p:nvPr/>
          </p:nvSpPr>
          <p:spPr>
            <a:xfrm>
              <a:off x="3427675" y="2101225"/>
              <a:ext cx="4200" cy="32525"/>
            </a:xfrm>
            <a:custGeom>
              <a:rect b="b" l="l" r="r" t="t"/>
              <a:pathLst>
                <a:path extrusionOk="0" h="1301" w="168">
                  <a:moveTo>
                    <a:pt x="0" y="0"/>
                  </a:moveTo>
                  <a:cubicBezTo>
                    <a:pt x="19" y="102"/>
                    <a:pt x="19" y="214"/>
                    <a:pt x="28" y="325"/>
                  </a:cubicBezTo>
                  <a:cubicBezTo>
                    <a:pt x="37" y="427"/>
                    <a:pt x="56" y="548"/>
                    <a:pt x="65" y="650"/>
                  </a:cubicBezTo>
                  <a:cubicBezTo>
                    <a:pt x="75" y="753"/>
                    <a:pt x="102" y="873"/>
                    <a:pt x="112" y="976"/>
                  </a:cubicBezTo>
                  <a:cubicBezTo>
                    <a:pt x="121" y="1096"/>
                    <a:pt x="130" y="1199"/>
                    <a:pt x="167" y="1301"/>
                  </a:cubicBezTo>
                  <a:cubicBezTo>
                    <a:pt x="158" y="1245"/>
                    <a:pt x="158" y="1199"/>
                    <a:pt x="149" y="1143"/>
                  </a:cubicBezTo>
                  <a:cubicBezTo>
                    <a:pt x="130" y="1078"/>
                    <a:pt x="121" y="1031"/>
                    <a:pt x="121" y="976"/>
                  </a:cubicBezTo>
                  <a:lnTo>
                    <a:pt x="84" y="650"/>
                  </a:lnTo>
                  <a:lnTo>
                    <a:pt x="56" y="325"/>
                  </a:lnTo>
                  <a:cubicBezTo>
                    <a:pt x="37" y="223"/>
                    <a:pt x="19" y="10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1"/>
            <p:cNvSpPr/>
            <p:nvPr/>
          </p:nvSpPr>
          <p:spPr>
            <a:xfrm>
              <a:off x="3423725" y="2116550"/>
              <a:ext cx="3725" cy="7675"/>
            </a:xfrm>
            <a:custGeom>
              <a:rect b="b" l="l" r="r" t="t"/>
              <a:pathLst>
                <a:path extrusionOk="0" h="307" w="149">
                  <a:moveTo>
                    <a:pt x="0" y="0"/>
                  </a:moveTo>
                  <a:cubicBezTo>
                    <a:pt x="10" y="47"/>
                    <a:pt x="47" y="112"/>
                    <a:pt x="56" y="168"/>
                  </a:cubicBezTo>
                  <a:cubicBezTo>
                    <a:pt x="84" y="186"/>
                    <a:pt x="93" y="214"/>
                    <a:pt x="102" y="233"/>
                  </a:cubicBezTo>
                  <a:cubicBezTo>
                    <a:pt x="121" y="260"/>
                    <a:pt x="140" y="279"/>
                    <a:pt x="149" y="307"/>
                  </a:cubicBezTo>
                  <a:cubicBezTo>
                    <a:pt x="149" y="279"/>
                    <a:pt x="140" y="251"/>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1"/>
            <p:cNvSpPr/>
            <p:nvPr/>
          </p:nvSpPr>
          <p:spPr>
            <a:xfrm>
              <a:off x="3422550" y="2113525"/>
              <a:ext cx="3050" cy="3975"/>
            </a:xfrm>
            <a:custGeom>
              <a:rect b="b" l="l" r="r" t="t"/>
              <a:pathLst>
                <a:path extrusionOk="0" h="159" w="122">
                  <a:moveTo>
                    <a:pt x="1" y="0"/>
                  </a:moveTo>
                  <a:lnTo>
                    <a:pt x="1" y="0"/>
                  </a:lnTo>
                  <a:cubicBezTo>
                    <a:pt x="29" y="28"/>
                    <a:pt x="38" y="56"/>
                    <a:pt x="47" y="84"/>
                  </a:cubicBezTo>
                  <a:lnTo>
                    <a:pt x="84" y="121"/>
                  </a:lnTo>
                  <a:lnTo>
                    <a:pt x="122" y="158"/>
                  </a:lnTo>
                  <a:cubicBezTo>
                    <a:pt x="122" y="149"/>
                    <a:pt x="122" y="121"/>
                    <a:pt x="103" y="112"/>
                  </a:cubicBezTo>
                  <a:cubicBezTo>
                    <a:pt x="103" y="93"/>
                    <a:pt x="94" y="75"/>
                    <a:pt x="84" y="66"/>
                  </a:cubicBezTo>
                  <a:cubicBezTo>
                    <a:pt x="57" y="38"/>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1"/>
            <p:cNvSpPr/>
            <p:nvPr/>
          </p:nvSpPr>
          <p:spPr>
            <a:xfrm>
              <a:off x="3424875" y="2111900"/>
              <a:ext cx="2575" cy="7450"/>
            </a:xfrm>
            <a:custGeom>
              <a:rect b="b" l="l" r="r" t="t"/>
              <a:pathLst>
                <a:path extrusionOk="0" h="298" w="103">
                  <a:moveTo>
                    <a:pt x="1" y="0"/>
                  </a:moveTo>
                  <a:lnTo>
                    <a:pt x="1" y="0"/>
                  </a:lnTo>
                  <a:cubicBezTo>
                    <a:pt x="10" y="65"/>
                    <a:pt x="29" y="112"/>
                    <a:pt x="38" y="158"/>
                  </a:cubicBezTo>
                  <a:lnTo>
                    <a:pt x="103" y="298"/>
                  </a:lnTo>
                  <a:cubicBezTo>
                    <a:pt x="103" y="261"/>
                    <a:pt x="103" y="233"/>
                    <a:pt x="94" y="214"/>
                  </a:cubicBezTo>
                  <a:cubicBezTo>
                    <a:pt x="94" y="186"/>
                    <a:pt x="84" y="168"/>
                    <a:pt x="66" y="140"/>
                  </a:cubicBezTo>
                  <a:cubicBezTo>
                    <a:pt x="47"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1"/>
            <p:cNvSpPr/>
            <p:nvPr/>
          </p:nvSpPr>
          <p:spPr>
            <a:xfrm>
              <a:off x="3428375" y="2122125"/>
              <a:ext cx="1175" cy="4900"/>
            </a:xfrm>
            <a:custGeom>
              <a:rect b="b" l="l" r="r" t="t"/>
              <a:pathLst>
                <a:path extrusionOk="0" h="196" w="47">
                  <a:moveTo>
                    <a:pt x="0" y="0"/>
                  </a:moveTo>
                  <a:cubicBezTo>
                    <a:pt x="0" y="37"/>
                    <a:pt x="0" y="75"/>
                    <a:pt x="9" y="102"/>
                  </a:cubicBezTo>
                  <a:cubicBezTo>
                    <a:pt x="19" y="140"/>
                    <a:pt x="19" y="158"/>
                    <a:pt x="47" y="195"/>
                  </a:cubicBezTo>
                  <a:cubicBezTo>
                    <a:pt x="47" y="167"/>
                    <a:pt x="47" y="130"/>
                    <a:pt x="37" y="93"/>
                  </a:cubicBezTo>
                  <a:cubicBezTo>
                    <a:pt x="28"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1"/>
            <p:cNvSpPr/>
            <p:nvPr/>
          </p:nvSpPr>
          <p:spPr>
            <a:xfrm>
              <a:off x="3421625" y="2095650"/>
              <a:ext cx="3975" cy="6525"/>
            </a:xfrm>
            <a:custGeom>
              <a:rect b="b" l="l" r="r" t="t"/>
              <a:pathLst>
                <a:path extrusionOk="0" h="261" w="159">
                  <a:moveTo>
                    <a:pt x="1" y="0"/>
                  </a:moveTo>
                  <a:lnTo>
                    <a:pt x="1" y="0"/>
                  </a:lnTo>
                  <a:cubicBezTo>
                    <a:pt x="29" y="47"/>
                    <a:pt x="47" y="84"/>
                    <a:pt x="56" y="139"/>
                  </a:cubicBezTo>
                  <a:cubicBezTo>
                    <a:pt x="84" y="167"/>
                    <a:pt x="94" y="177"/>
                    <a:pt x="103" y="204"/>
                  </a:cubicBezTo>
                  <a:cubicBezTo>
                    <a:pt x="131" y="223"/>
                    <a:pt x="140" y="232"/>
                    <a:pt x="159" y="260"/>
                  </a:cubicBezTo>
                  <a:cubicBezTo>
                    <a:pt x="159" y="232"/>
                    <a:pt x="140" y="214"/>
                    <a:pt x="131" y="186"/>
                  </a:cubicBezTo>
                  <a:lnTo>
                    <a:pt x="94" y="121"/>
                  </a:lnTo>
                  <a:cubicBezTo>
                    <a:pt x="75" y="7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1"/>
            <p:cNvSpPr/>
            <p:nvPr/>
          </p:nvSpPr>
          <p:spPr>
            <a:xfrm>
              <a:off x="3423500" y="2100275"/>
              <a:ext cx="2575" cy="4225"/>
            </a:xfrm>
            <a:custGeom>
              <a:rect b="b" l="l" r="r" t="t"/>
              <a:pathLst>
                <a:path extrusionOk="0" h="169" w="103">
                  <a:moveTo>
                    <a:pt x="0" y="1"/>
                  </a:moveTo>
                  <a:lnTo>
                    <a:pt x="0" y="1"/>
                  </a:lnTo>
                  <a:cubicBezTo>
                    <a:pt x="9" y="38"/>
                    <a:pt x="19" y="75"/>
                    <a:pt x="46" y="85"/>
                  </a:cubicBezTo>
                  <a:cubicBezTo>
                    <a:pt x="65" y="103"/>
                    <a:pt x="74" y="140"/>
                    <a:pt x="102" y="168"/>
                  </a:cubicBezTo>
                  <a:cubicBezTo>
                    <a:pt x="102" y="159"/>
                    <a:pt x="102" y="131"/>
                    <a:pt x="93" y="122"/>
                  </a:cubicBezTo>
                  <a:cubicBezTo>
                    <a:pt x="74" y="112"/>
                    <a:pt x="74" y="85"/>
                    <a:pt x="65" y="75"/>
                  </a:cubicBezTo>
                  <a:lnTo>
                    <a:pt x="28" y="38"/>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1"/>
            <p:cNvSpPr/>
            <p:nvPr/>
          </p:nvSpPr>
          <p:spPr>
            <a:xfrm>
              <a:off x="3420000" y="2096100"/>
              <a:ext cx="2125" cy="2350"/>
            </a:xfrm>
            <a:custGeom>
              <a:rect b="b" l="l" r="r" t="t"/>
              <a:pathLst>
                <a:path extrusionOk="0" h="94" w="85">
                  <a:moveTo>
                    <a:pt x="1" y="1"/>
                  </a:moveTo>
                  <a:cubicBezTo>
                    <a:pt x="1" y="19"/>
                    <a:pt x="10" y="29"/>
                    <a:pt x="38" y="47"/>
                  </a:cubicBezTo>
                  <a:lnTo>
                    <a:pt x="56" y="66"/>
                  </a:lnTo>
                  <a:cubicBezTo>
                    <a:pt x="66" y="75"/>
                    <a:pt x="66" y="94"/>
                    <a:pt x="84" y="94"/>
                  </a:cubicBezTo>
                  <a:cubicBezTo>
                    <a:pt x="84" y="66"/>
                    <a:pt x="66" y="47"/>
                    <a:pt x="56" y="29"/>
                  </a:cubicBezTo>
                  <a:cubicBezTo>
                    <a:pt x="47" y="19"/>
                    <a:pt x="47" y="10"/>
                    <a:pt x="38" y="10"/>
                  </a:cubicBezTo>
                  <a:cubicBezTo>
                    <a:pt x="19"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1"/>
            <p:cNvSpPr/>
            <p:nvPr/>
          </p:nvSpPr>
          <p:spPr>
            <a:xfrm>
              <a:off x="3435325" y="2094750"/>
              <a:ext cx="4450" cy="5100"/>
            </a:xfrm>
            <a:custGeom>
              <a:rect b="b" l="l" r="r" t="t"/>
              <a:pathLst>
                <a:path extrusionOk="0" h="204" w="178">
                  <a:moveTo>
                    <a:pt x="25" y="0"/>
                  </a:moveTo>
                  <a:cubicBezTo>
                    <a:pt x="17" y="0"/>
                    <a:pt x="9" y="2"/>
                    <a:pt x="1" y="8"/>
                  </a:cubicBezTo>
                  <a:cubicBezTo>
                    <a:pt x="47" y="18"/>
                    <a:pt x="84" y="36"/>
                    <a:pt x="122" y="73"/>
                  </a:cubicBezTo>
                  <a:cubicBezTo>
                    <a:pt x="131" y="101"/>
                    <a:pt x="140" y="110"/>
                    <a:pt x="149" y="129"/>
                  </a:cubicBezTo>
                  <a:cubicBezTo>
                    <a:pt x="149" y="148"/>
                    <a:pt x="159" y="157"/>
                    <a:pt x="159" y="166"/>
                  </a:cubicBezTo>
                  <a:cubicBezTo>
                    <a:pt x="159" y="175"/>
                    <a:pt x="177" y="194"/>
                    <a:pt x="177" y="203"/>
                  </a:cubicBezTo>
                  <a:lnTo>
                    <a:pt x="177" y="166"/>
                  </a:lnTo>
                  <a:cubicBezTo>
                    <a:pt x="159" y="157"/>
                    <a:pt x="159" y="148"/>
                    <a:pt x="159" y="129"/>
                  </a:cubicBezTo>
                  <a:lnTo>
                    <a:pt x="131" y="64"/>
                  </a:lnTo>
                  <a:cubicBezTo>
                    <a:pt x="122" y="36"/>
                    <a:pt x="94" y="27"/>
                    <a:pt x="75" y="18"/>
                  </a:cubicBezTo>
                  <a:cubicBezTo>
                    <a:pt x="56" y="11"/>
                    <a:pt x="41" y="0"/>
                    <a:pt x="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1"/>
            <p:cNvSpPr/>
            <p:nvPr/>
          </p:nvSpPr>
          <p:spPr>
            <a:xfrm>
              <a:off x="3437900" y="2097725"/>
              <a:ext cx="1400" cy="6525"/>
            </a:xfrm>
            <a:custGeom>
              <a:rect b="b" l="l" r="r" t="t"/>
              <a:pathLst>
                <a:path extrusionOk="0" h="261" w="56">
                  <a:moveTo>
                    <a:pt x="0" y="1"/>
                  </a:moveTo>
                  <a:cubicBezTo>
                    <a:pt x="0" y="29"/>
                    <a:pt x="0" y="47"/>
                    <a:pt x="19" y="84"/>
                  </a:cubicBezTo>
                  <a:cubicBezTo>
                    <a:pt x="19" y="94"/>
                    <a:pt x="28" y="121"/>
                    <a:pt x="28" y="140"/>
                  </a:cubicBezTo>
                  <a:lnTo>
                    <a:pt x="37" y="196"/>
                  </a:lnTo>
                  <a:cubicBezTo>
                    <a:pt x="37" y="214"/>
                    <a:pt x="46" y="233"/>
                    <a:pt x="46" y="261"/>
                  </a:cubicBezTo>
                  <a:cubicBezTo>
                    <a:pt x="56" y="233"/>
                    <a:pt x="56" y="214"/>
                    <a:pt x="56" y="187"/>
                  </a:cubicBezTo>
                  <a:cubicBezTo>
                    <a:pt x="56" y="168"/>
                    <a:pt x="46" y="140"/>
                    <a:pt x="46" y="121"/>
                  </a:cubicBezTo>
                  <a:cubicBezTo>
                    <a:pt x="37"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1"/>
            <p:cNvSpPr/>
            <p:nvPr/>
          </p:nvSpPr>
          <p:spPr>
            <a:xfrm>
              <a:off x="3440450" y="2101450"/>
              <a:ext cx="725" cy="5825"/>
            </a:xfrm>
            <a:custGeom>
              <a:rect b="b" l="l" r="r" t="t"/>
              <a:pathLst>
                <a:path extrusionOk="0" h="233" w="29">
                  <a:moveTo>
                    <a:pt x="19" y="0"/>
                  </a:moveTo>
                  <a:cubicBezTo>
                    <a:pt x="10" y="47"/>
                    <a:pt x="10" y="84"/>
                    <a:pt x="0" y="121"/>
                  </a:cubicBezTo>
                  <a:lnTo>
                    <a:pt x="0" y="233"/>
                  </a:lnTo>
                  <a:cubicBezTo>
                    <a:pt x="19" y="214"/>
                    <a:pt x="28" y="205"/>
                    <a:pt x="28" y="177"/>
                  </a:cubicBezTo>
                  <a:lnTo>
                    <a:pt x="28" y="121"/>
                  </a:lnTo>
                  <a:lnTo>
                    <a:pt x="28" y="65"/>
                  </a:lnTo>
                  <a:cubicBezTo>
                    <a:pt x="28" y="38"/>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1"/>
            <p:cNvSpPr/>
            <p:nvPr/>
          </p:nvSpPr>
          <p:spPr>
            <a:xfrm>
              <a:off x="3436500" y="2097975"/>
              <a:ext cx="1175" cy="3950"/>
            </a:xfrm>
            <a:custGeom>
              <a:rect b="b" l="l" r="r" t="t"/>
              <a:pathLst>
                <a:path extrusionOk="0" h="158" w="47">
                  <a:moveTo>
                    <a:pt x="0" y="0"/>
                  </a:moveTo>
                  <a:cubicBezTo>
                    <a:pt x="10" y="37"/>
                    <a:pt x="10" y="65"/>
                    <a:pt x="10" y="74"/>
                  </a:cubicBezTo>
                  <a:cubicBezTo>
                    <a:pt x="10" y="111"/>
                    <a:pt x="28" y="130"/>
                    <a:pt x="37" y="158"/>
                  </a:cubicBezTo>
                  <a:cubicBezTo>
                    <a:pt x="47" y="130"/>
                    <a:pt x="47" y="93"/>
                    <a:pt x="37" y="74"/>
                  </a:cubicBezTo>
                  <a:cubicBezTo>
                    <a:pt x="37" y="65"/>
                    <a:pt x="37" y="46"/>
                    <a:pt x="28" y="37"/>
                  </a:cubicBezTo>
                  <a:cubicBezTo>
                    <a:pt x="28" y="2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1"/>
            <p:cNvSpPr/>
            <p:nvPr/>
          </p:nvSpPr>
          <p:spPr>
            <a:xfrm>
              <a:off x="3433250" y="2125600"/>
              <a:ext cx="3275" cy="5375"/>
            </a:xfrm>
            <a:custGeom>
              <a:rect b="b" l="l" r="r" t="t"/>
              <a:pathLst>
                <a:path extrusionOk="0" h="215" w="131">
                  <a:moveTo>
                    <a:pt x="130" y="1"/>
                  </a:moveTo>
                  <a:lnTo>
                    <a:pt x="65" y="103"/>
                  </a:lnTo>
                  <a:cubicBezTo>
                    <a:pt x="47" y="140"/>
                    <a:pt x="28" y="177"/>
                    <a:pt x="0" y="214"/>
                  </a:cubicBezTo>
                  <a:lnTo>
                    <a:pt x="47" y="168"/>
                  </a:lnTo>
                  <a:cubicBezTo>
                    <a:pt x="56" y="149"/>
                    <a:pt x="75" y="131"/>
                    <a:pt x="84" y="121"/>
                  </a:cubicBezTo>
                  <a:cubicBezTo>
                    <a:pt x="102" y="84"/>
                    <a:pt x="130"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1"/>
            <p:cNvSpPr/>
            <p:nvPr/>
          </p:nvSpPr>
          <p:spPr>
            <a:xfrm>
              <a:off x="3433250" y="2124450"/>
              <a:ext cx="2100" cy="3725"/>
            </a:xfrm>
            <a:custGeom>
              <a:rect b="b" l="l" r="r" t="t"/>
              <a:pathLst>
                <a:path extrusionOk="0" h="149" w="84">
                  <a:moveTo>
                    <a:pt x="84" y="0"/>
                  </a:moveTo>
                  <a:cubicBezTo>
                    <a:pt x="75" y="9"/>
                    <a:pt x="75" y="28"/>
                    <a:pt x="65" y="37"/>
                  </a:cubicBezTo>
                  <a:cubicBezTo>
                    <a:pt x="47" y="47"/>
                    <a:pt x="47" y="56"/>
                    <a:pt x="37" y="74"/>
                  </a:cubicBezTo>
                  <a:cubicBezTo>
                    <a:pt x="28" y="93"/>
                    <a:pt x="10" y="130"/>
                    <a:pt x="0" y="149"/>
                  </a:cubicBezTo>
                  <a:cubicBezTo>
                    <a:pt x="10" y="149"/>
                    <a:pt x="28" y="140"/>
                    <a:pt x="47" y="130"/>
                  </a:cubicBezTo>
                  <a:cubicBezTo>
                    <a:pt x="65" y="121"/>
                    <a:pt x="65" y="102"/>
                    <a:pt x="75" y="93"/>
                  </a:cubicBezTo>
                  <a:cubicBezTo>
                    <a:pt x="84" y="56"/>
                    <a:pt x="84" y="3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1"/>
            <p:cNvSpPr/>
            <p:nvPr/>
          </p:nvSpPr>
          <p:spPr>
            <a:xfrm>
              <a:off x="3432075" y="2121200"/>
              <a:ext cx="950" cy="4650"/>
            </a:xfrm>
            <a:custGeom>
              <a:rect b="b" l="l" r="r" t="t"/>
              <a:pathLst>
                <a:path extrusionOk="0" h="186" w="38">
                  <a:moveTo>
                    <a:pt x="10" y="0"/>
                  </a:moveTo>
                  <a:cubicBezTo>
                    <a:pt x="1" y="37"/>
                    <a:pt x="1" y="65"/>
                    <a:pt x="1" y="93"/>
                  </a:cubicBezTo>
                  <a:cubicBezTo>
                    <a:pt x="19" y="130"/>
                    <a:pt x="19" y="158"/>
                    <a:pt x="29" y="186"/>
                  </a:cubicBezTo>
                  <a:cubicBezTo>
                    <a:pt x="38" y="158"/>
                    <a:pt x="38" y="130"/>
                    <a:pt x="38" y="93"/>
                  </a:cubicBezTo>
                  <a:cubicBezTo>
                    <a:pt x="29" y="84"/>
                    <a:pt x="29" y="65"/>
                    <a:pt x="29" y="47"/>
                  </a:cubicBezTo>
                  <a:cubicBezTo>
                    <a:pt x="29" y="37"/>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1"/>
            <p:cNvSpPr/>
            <p:nvPr/>
          </p:nvSpPr>
          <p:spPr>
            <a:xfrm>
              <a:off x="3434400" y="2120025"/>
              <a:ext cx="950" cy="3975"/>
            </a:xfrm>
            <a:custGeom>
              <a:rect b="b" l="l" r="r" t="t"/>
              <a:pathLst>
                <a:path extrusionOk="0" h="159" w="38">
                  <a:moveTo>
                    <a:pt x="38" y="1"/>
                  </a:moveTo>
                  <a:cubicBezTo>
                    <a:pt x="19" y="29"/>
                    <a:pt x="19" y="47"/>
                    <a:pt x="1" y="75"/>
                  </a:cubicBezTo>
                  <a:lnTo>
                    <a:pt x="1" y="159"/>
                  </a:lnTo>
                  <a:cubicBezTo>
                    <a:pt x="19" y="131"/>
                    <a:pt x="29" y="94"/>
                    <a:pt x="38" y="84"/>
                  </a:cubicBezTo>
                  <a:lnTo>
                    <a:pt x="3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1"/>
            <p:cNvSpPr/>
            <p:nvPr/>
          </p:nvSpPr>
          <p:spPr>
            <a:xfrm>
              <a:off x="3437200" y="2118875"/>
              <a:ext cx="950" cy="5125"/>
            </a:xfrm>
            <a:custGeom>
              <a:rect b="b" l="l" r="r" t="t"/>
              <a:pathLst>
                <a:path extrusionOk="0" h="205" w="38">
                  <a:moveTo>
                    <a:pt x="37" y="0"/>
                  </a:moveTo>
                  <a:cubicBezTo>
                    <a:pt x="28" y="28"/>
                    <a:pt x="19" y="65"/>
                    <a:pt x="9" y="93"/>
                  </a:cubicBezTo>
                  <a:cubicBezTo>
                    <a:pt x="0" y="130"/>
                    <a:pt x="0" y="167"/>
                    <a:pt x="0" y="205"/>
                  </a:cubicBezTo>
                  <a:cubicBezTo>
                    <a:pt x="19" y="167"/>
                    <a:pt x="28" y="130"/>
                    <a:pt x="28" y="112"/>
                  </a:cubicBezTo>
                  <a:cubicBezTo>
                    <a:pt x="37" y="75"/>
                    <a:pt x="37" y="3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1"/>
            <p:cNvSpPr/>
            <p:nvPr/>
          </p:nvSpPr>
          <p:spPr>
            <a:xfrm>
              <a:off x="3404200" y="2107250"/>
              <a:ext cx="2350" cy="6300"/>
            </a:xfrm>
            <a:custGeom>
              <a:rect b="b" l="l" r="r" t="t"/>
              <a:pathLst>
                <a:path extrusionOk="0" h="252" w="94">
                  <a:moveTo>
                    <a:pt x="10" y="1"/>
                  </a:moveTo>
                  <a:cubicBezTo>
                    <a:pt x="10" y="29"/>
                    <a:pt x="1" y="47"/>
                    <a:pt x="19" y="66"/>
                  </a:cubicBezTo>
                  <a:cubicBezTo>
                    <a:pt x="19" y="84"/>
                    <a:pt x="29" y="112"/>
                    <a:pt x="29" y="131"/>
                  </a:cubicBezTo>
                  <a:cubicBezTo>
                    <a:pt x="38" y="177"/>
                    <a:pt x="66" y="214"/>
                    <a:pt x="94" y="251"/>
                  </a:cubicBezTo>
                  <a:cubicBezTo>
                    <a:pt x="84" y="233"/>
                    <a:pt x="84" y="214"/>
                    <a:pt x="75" y="186"/>
                  </a:cubicBezTo>
                  <a:cubicBezTo>
                    <a:pt x="57" y="177"/>
                    <a:pt x="47" y="159"/>
                    <a:pt x="47" y="131"/>
                  </a:cubicBezTo>
                  <a:cubicBezTo>
                    <a:pt x="38"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1"/>
            <p:cNvSpPr/>
            <p:nvPr/>
          </p:nvSpPr>
          <p:spPr>
            <a:xfrm>
              <a:off x="3406075" y="2109575"/>
              <a:ext cx="2350" cy="4900"/>
            </a:xfrm>
            <a:custGeom>
              <a:rect b="b" l="l" r="r" t="t"/>
              <a:pathLst>
                <a:path extrusionOk="0" h="196" w="94">
                  <a:moveTo>
                    <a:pt x="0" y="1"/>
                  </a:moveTo>
                  <a:cubicBezTo>
                    <a:pt x="0" y="19"/>
                    <a:pt x="0" y="38"/>
                    <a:pt x="9" y="47"/>
                  </a:cubicBezTo>
                  <a:cubicBezTo>
                    <a:pt x="9" y="75"/>
                    <a:pt x="9" y="84"/>
                    <a:pt x="19" y="103"/>
                  </a:cubicBezTo>
                  <a:cubicBezTo>
                    <a:pt x="37" y="140"/>
                    <a:pt x="56" y="177"/>
                    <a:pt x="93" y="196"/>
                  </a:cubicBezTo>
                  <a:lnTo>
                    <a:pt x="65" y="158"/>
                  </a:lnTo>
                  <a:cubicBezTo>
                    <a:pt x="56" y="140"/>
                    <a:pt x="56" y="121"/>
                    <a:pt x="47" y="112"/>
                  </a:cubicBezTo>
                  <a:cubicBezTo>
                    <a:pt x="28"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1"/>
            <p:cNvSpPr/>
            <p:nvPr/>
          </p:nvSpPr>
          <p:spPr>
            <a:xfrm>
              <a:off x="3408625" y="2111900"/>
              <a:ext cx="3500" cy="5375"/>
            </a:xfrm>
            <a:custGeom>
              <a:rect b="b" l="l" r="r" t="t"/>
              <a:pathLst>
                <a:path extrusionOk="0" h="215" w="140">
                  <a:moveTo>
                    <a:pt x="0" y="0"/>
                  </a:moveTo>
                  <a:lnTo>
                    <a:pt x="0" y="0"/>
                  </a:lnTo>
                  <a:cubicBezTo>
                    <a:pt x="10" y="47"/>
                    <a:pt x="28" y="84"/>
                    <a:pt x="56" y="131"/>
                  </a:cubicBezTo>
                  <a:cubicBezTo>
                    <a:pt x="65" y="140"/>
                    <a:pt x="84" y="168"/>
                    <a:pt x="93" y="177"/>
                  </a:cubicBezTo>
                  <a:cubicBezTo>
                    <a:pt x="103" y="186"/>
                    <a:pt x="112" y="196"/>
                    <a:pt x="140" y="214"/>
                  </a:cubicBezTo>
                  <a:lnTo>
                    <a:pt x="103" y="149"/>
                  </a:lnTo>
                  <a:cubicBezTo>
                    <a:pt x="93" y="140"/>
                    <a:pt x="84" y="121"/>
                    <a:pt x="65" y="103"/>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1"/>
            <p:cNvSpPr/>
            <p:nvPr/>
          </p:nvSpPr>
          <p:spPr>
            <a:xfrm>
              <a:off x="3409325" y="2117000"/>
              <a:ext cx="4200" cy="4225"/>
            </a:xfrm>
            <a:custGeom>
              <a:rect b="b" l="l" r="r" t="t"/>
              <a:pathLst>
                <a:path extrusionOk="0" h="169" w="168">
                  <a:moveTo>
                    <a:pt x="0" y="1"/>
                  </a:moveTo>
                  <a:lnTo>
                    <a:pt x="0" y="1"/>
                  </a:lnTo>
                  <a:cubicBezTo>
                    <a:pt x="10" y="47"/>
                    <a:pt x="37" y="75"/>
                    <a:pt x="65" y="94"/>
                  </a:cubicBezTo>
                  <a:cubicBezTo>
                    <a:pt x="75" y="112"/>
                    <a:pt x="102" y="122"/>
                    <a:pt x="112" y="131"/>
                  </a:cubicBezTo>
                  <a:cubicBezTo>
                    <a:pt x="140" y="150"/>
                    <a:pt x="149" y="159"/>
                    <a:pt x="167" y="168"/>
                  </a:cubicBezTo>
                  <a:lnTo>
                    <a:pt x="140" y="122"/>
                  </a:lnTo>
                  <a:cubicBezTo>
                    <a:pt x="112" y="112"/>
                    <a:pt x="102" y="94"/>
                    <a:pt x="93" y="75"/>
                  </a:cubicBezTo>
                  <a:cubicBezTo>
                    <a:pt x="65" y="5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1"/>
            <p:cNvSpPr/>
            <p:nvPr/>
          </p:nvSpPr>
          <p:spPr>
            <a:xfrm>
              <a:off x="3413500" y="2119325"/>
              <a:ext cx="3975" cy="5150"/>
            </a:xfrm>
            <a:custGeom>
              <a:rect b="b" l="l" r="r" t="t"/>
              <a:pathLst>
                <a:path extrusionOk="0" h="206" w="159">
                  <a:moveTo>
                    <a:pt x="0" y="1"/>
                  </a:moveTo>
                  <a:lnTo>
                    <a:pt x="0" y="1"/>
                  </a:lnTo>
                  <a:cubicBezTo>
                    <a:pt x="19" y="47"/>
                    <a:pt x="38" y="75"/>
                    <a:pt x="47" y="122"/>
                  </a:cubicBezTo>
                  <a:lnTo>
                    <a:pt x="93" y="168"/>
                  </a:lnTo>
                  <a:cubicBezTo>
                    <a:pt x="121" y="177"/>
                    <a:pt x="131" y="196"/>
                    <a:pt x="158" y="205"/>
                  </a:cubicBezTo>
                  <a:cubicBezTo>
                    <a:pt x="140" y="196"/>
                    <a:pt x="131" y="168"/>
                    <a:pt x="121" y="159"/>
                  </a:cubicBezTo>
                  <a:lnTo>
                    <a:pt x="84" y="103"/>
                  </a:lnTo>
                  <a:cubicBezTo>
                    <a:pt x="66" y="66"/>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1"/>
            <p:cNvSpPr/>
            <p:nvPr/>
          </p:nvSpPr>
          <p:spPr>
            <a:xfrm>
              <a:off x="3420000" y="2105625"/>
              <a:ext cx="1200" cy="2575"/>
            </a:xfrm>
            <a:custGeom>
              <a:rect b="b" l="l" r="r" t="t"/>
              <a:pathLst>
                <a:path extrusionOk="0" h="103" w="48">
                  <a:moveTo>
                    <a:pt x="1" y="1"/>
                  </a:moveTo>
                  <a:cubicBezTo>
                    <a:pt x="1" y="19"/>
                    <a:pt x="1" y="38"/>
                    <a:pt x="10" y="56"/>
                  </a:cubicBezTo>
                  <a:cubicBezTo>
                    <a:pt x="19" y="66"/>
                    <a:pt x="38" y="94"/>
                    <a:pt x="47" y="103"/>
                  </a:cubicBezTo>
                  <a:cubicBezTo>
                    <a:pt x="47" y="84"/>
                    <a:pt x="47" y="66"/>
                    <a:pt x="38" y="47"/>
                  </a:cubicBezTo>
                  <a:cubicBezTo>
                    <a:pt x="1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1"/>
            <p:cNvSpPr/>
            <p:nvPr/>
          </p:nvSpPr>
          <p:spPr>
            <a:xfrm>
              <a:off x="3420000" y="2103075"/>
              <a:ext cx="1200" cy="2575"/>
            </a:xfrm>
            <a:custGeom>
              <a:rect b="b" l="l" r="r" t="t"/>
              <a:pathLst>
                <a:path extrusionOk="0" h="103" w="48">
                  <a:moveTo>
                    <a:pt x="1" y="0"/>
                  </a:moveTo>
                  <a:cubicBezTo>
                    <a:pt x="1" y="19"/>
                    <a:pt x="1" y="47"/>
                    <a:pt x="10" y="56"/>
                  </a:cubicBezTo>
                  <a:cubicBezTo>
                    <a:pt x="19" y="75"/>
                    <a:pt x="19" y="93"/>
                    <a:pt x="47" y="103"/>
                  </a:cubicBezTo>
                  <a:cubicBezTo>
                    <a:pt x="47" y="75"/>
                    <a:pt x="47" y="65"/>
                    <a:pt x="38" y="47"/>
                  </a:cubicBezTo>
                  <a:cubicBezTo>
                    <a:pt x="19"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1"/>
            <p:cNvSpPr/>
            <p:nvPr/>
          </p:nvSpPr>
          <p:spPr>
            <a:xfrm>
              <a:off x="3419300" y="2125825"/>
              <a:ext cx="3275" cy="2825"/>
            </a:xfrm>
            <a:custGeom>
              <a:rect b="b" l="l" r="r" t="t"/>
              <a:pathLst>
                <a:path extrusionOk="0" h="113" w="131">
                  <a:moveTo>
                    <a:pt x="1" y="1"/>
                  </a:moveTo>
                  <a:lnTo>
                    <a:pt x="1" y="1"/>
                  </a:lnTo>
                  <a:cubicBezTo>
                    <a:pt x="19" y="38"/>
                    <a:pt x="38" y="66"/>
                    <a:pt x="66" y="75"/>
                  </a:cubicBezTo>
                  <a:cubicBezTo>
                    <a:pt x="75" y="85"/>
                    <a:pt x="84" y="85"/>
                    <a:pt x="94" y="94"/>
                  </a:cubicBezTo>
                  <a:cubicBezTo>
                    <a:pt x="103" y="94"/>
                    <a:pt x="122" y="112"/>
                    <a:pt x="131" y="112"/>
                  </a:cubicBezTo>
                  <a:lnTo>
                    <a:pt x="75" y="47"/>
                  </a:lnTo>
                  <a:cubicBezTo>
                    <a:pt x="47" y="38"/>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1"/>
            <p:cNvSpPr/>
            <p:nvPr/>
          </p:nvSpPr>
          <p:spPr>
            <a:xfrm>
              <a:off x="3439750" y="2044350"/>
              <a:ext cx="40675" cy="39500"/>
            </a:xfrm>
            <a:custGeom>
              <a:rect b="b" l="l" r="r" t="t"/>
              <a:pathLst>
                <a:path extrusionOk="0" h="1580" w="1627">
                  <a:moveTo>
                    <a:pt x="526" y="0"/>
                  </a:moveTo>
                  <a:cubicBezTo>
                    <a:pt x="402" y="0"/>
                    <a:pt x="308" y="145"/>
                    <a:pt x="242" y="268"/>
                  </a:cubicBezTo>
                  <a:cubicBezTo>
                    <a:pt x="84" y="612"/>
                    <a:pt x="0" y="1012"/>
                    <a:pt x="19" y="1392"/>
                  </a:cubicBezTo>
                  <a:cubicBezTo>
                    <a:pt x="10" y="1532"/>
                    <a:pt x="186" y="1569"/>
                    <a:pt x="279" y="1578"/>
                  </a:cubicBezTo>
                  <a:cubicBezTo>
                    <a:pt x="305" y="1579"/>
                    <a:pt x="330" y="1579"/>
                    <a:pt x="355" y="1579"/>
                  </a:cubicBezTo>
                  <a:cubicBezTo>
                    <a:pt x="703" y="1579"/>
                    <a:pt x="1053" y="1518"/>
                    <a:pt x="1348" y="1327"/>
                  </a:cubicBezTo>
                  <a:cubicBezTo>
                    <a:pt x="1440" y="1262"/>
                    <a:pt x="1533" y="1188"/>
                    <a:pt x="1580" y="1077"/>
                  </a:cubicBezTo>
                  <a:cubicBezTo>
                    <a:pt x="1626" y="974"/>
                    <a:pt x="1617" y="835"/>
                    <a:pt x="1524" y="770"/>
                  </a:cubicBezTo>
                  <a:cubicBezTo>
                    <a:pt x="1477" y="739"/>
                    <a:pt x="1423" y="727"/>
                    <a:pt x="1368" y="727"/>
                  </a:cubicBezTo>
                  <a:cubicBezTo>
                    <a:pt x="1294" y="727"/>
                    <a:pt x="1217" y="749"/>
                    <a:pt x="1152" y="770"/>
                  </a:cubicBezTo>
                  <a:cubicBezTo>
                    <a:pt x="1217" y="696"/>
                    <a:pt x="1273" y="612"/>
                    <a:pt x="1301" y="519"/>
                  </a:cubicBezTo>
                  <a:cubicBezTo>
                    <a:pt x="1320" y="426"/>
                    <a:pt x="1292" y="315"/>
                    <a:pt x="1208" y="268"/>
                  </a:cubicBezTo>
                  <a:cubicBezTo>
                    <a:pt x="1179" y="254"/>
                    <a:pt x="1150" y="248"/>
                    <a:pt x="1120" y="248"/>
                  </a:cubicBezTo>
                  <a:cubicBezTo>
                    <a:pt x="1054" y="248"/>
                    <a:pt x="987" y="279"/>
                    <a:pt x="929" y="324"/>
                  </a:cubicBezTo>
                  <a:cubicBezTo>
                    <a:pt x="846" y="380"/>
                    <a:pt x="781" y="473"/>
                    <a:pt x="697" y="519"/>
                  </a:cubicBezTo>
                  <a:cubicBezTo>
                    <a:pt x="734" y="426"/>
                    <a:pt x="753" y="324"/>
                    <a:pt x="744" y="231"/>
                  </a:cubicBezTo>
                  <a:cubicBezTo>
                    <a:pt x="734" y="129"/>
                    <a:pt x="669" y="36"/>
                    <a:pt x="576" y="8"/>
                  </a:cubicBezTo>
                  <a:cubicBezTo>
                    <a:pt x="559" y="3"/>
                    <a:pt x="542" y="0"/>
                    <a:pt x="5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1"/>
            <p:cNvSpPr/>
            <p:nvPr/>
          </p:nvSpPr>
          <p:spPr>
            <a:xfrm>
              <a:off x="3439550" y="2044425"/>
              <a:ext cx="41100" cy="40325"/>
            </a:xfrm>
            <a:custGeom>
              <a:rect b="b" l="l" r="r" t="t"/>
              <a:pathLst>
                <a:path extrusionOk="0" h="1613" w="1644">
                  <a:moveTo>
                    <a:pt x="36" y="878"/>
                  </a:moveTo>
                  <a:cubicBezTo>
                    <a:pt x="16" y="1007"/>
                    <a:pt x="1" y="1140"/>
                    <a:pt x="1" y="1274"/>
                  </a:cubicBezTo>
                  <a:lnTo>
                    <a:pt x="1" y="1274"/>
                  </a:lnTo>
                  <a:cubicBezTo>
                    <a:pt x="1" y="1144"/>
                    <a:pt x="16" y="1011"/>
                    <a:pt x="36" y="878"/>
                  </a:cubicBezTo>
                  <a:close/>
                  <a:moveTo>
                    <a:pt x="1" y="1274"/>
                  </a:moveTo>
                  <a:cubicBezTo>
                    <a:pt x="1" y="1325"/>
                    <a:pt x="3" y="1376"/>
                    <a:pt x="8" y="1427"/>
                  </a:cubicBezTo>
                  <a:cubicBezTo>
                    <a:pt x="3" y="1376"/>
                    <a:pt x="1" y="1325"/>
                    <a:pt x="1" y="1274"/>
                  </a:cubicBezTo>
                  <a:close/>
                  <a:moveTo>
                    <a:pt x="18" y="1437"/>
                  </a:moveTo>
                  <a:cubicBezTo>
                    <a:pt x="18" y="1464"/>
                    <a:pt x="27" y="1492"/>
                    <a:pt x="36" y="1510"/>
                  </a:cubicBezTo>
                  <a:cubicBezTo>
                    <a:pt x="27" y="1483"/>
                    <a:pt x="18" y="1464"/>
                    <a:pt x="18" y="1437"/>
                  </a:cubicBezTo>
                  <a:close/>
                  <a:moveTo>
                    <a:pt x="36" y="1510"/>
                  </a:moveTo>
                  <a:lnTo>
                    <a:pt x="36" y="1510"/>
                  </a:lnTo>
                  <a:cubicBezTo>
                    <a:pt x="55" y="1529"/>
                    <a:pt x="73" y="1557"/>
                    <a:pt x="101" y="1566"/>
                  </a:cubicBezTo>
                  <a:cubicBezTo>
                    <a:pt x="73" y="1538"/>
                    <a:pt x="55" y="1529"/>
                    <a:pt x="36" y="1510"/>
                  </a:cubicBezTo>
                  <a:close/>
                  <a:moveTo>
                    <a:pt x="101" y="1566"/>
                  </a:moveTo>
                  <a:lnTo>
                    <a:pt x="101" y="1566"/>
                  </a:lnTo>
                  <a:cubicBezTo>
                    <a:pt x="148" y="1585"/>
                    <a:pt x="194" y="1603"/>
                    <a:pt x="250" y="1612"/>
                  </a:cubicBezTo>
                  <a:cubicBezTo>
                    <a:pt x="204" y="1603"/>
                    <a:pt x="148" y="1585"/>
                    <a:pt x="101" y="1566"/>
                  </a:cubicBezTo>
                  <a:close/>
                  <a:moveTo>
                    <a:pt x="519" y="0"/>
                  </a:moveTo>
                  <a:cubicBezTo>
                    <a:pt x="494" y="0"/>
                    <a:pt x="468" y="5"/>
                    <a:pt x="445" y="14"/>
                  </a:cubicBezTo>
                  <a:cubicBezTo>
                    <a:pt x="399" y="33"/>
                    <a:pt x="361" y="61"/>
                    <a:pt x="334" y="98"/>
                  </a:cubicBezTo>
                  <a:cubicBezTo>
                    <a:pt x="259" y="172"/>
                    <a:pt x="222" y="247"/>
                    <a:pt x="194" y="349"/>
                  </a:cubicBezTo>
                  <a:cubicBezTo>
                    <a:pt x="120" y="516"/>
                    <a:pt x="64" y="693"/>
                    <a:pt x="36" y="878"/>
                  </a:cubicBezTo>
                  <a:cubicBezTo>
                    <a:pt x="73" y="693"/>
                    <a:pt x="129" y="516"/>
                    <a:pt x="203" y="358"/>
                  </a:cubicBezTo>
                  <a:cubicBezTo>
                    <a:pt x="241" y="275"/>
                    <a:pt x="287" y="191"/>
                    <a:pt x="352" y="126"/>
                  </a:cubicBezTo>
                  <a:cubicBezTo>
                    <a:pt x="389" y="89"/>
                    <a:pt x="426" y="70"/>
                    <a:pt x="454" y="52"/>
                  </a:cubicBezTo>
                  <a:cubicBezTo>
                    <a:pt x="475" y="48"/>
                    <a:pt x="491" y="46"/>
                    <a:pt x="507" y="46"/>
                  </a:cubicBezTo>
                  <a:cubicBezTo>
                    <a:pt x="533" y="46"/>
                    <a:pt x="555" y="52"/>
                    <a:pt x="584" y="70"/>
                  </a:cubicBezTo>
                  <a:cubicBezTo>
                    <a:pt x="622" y="89"/>
                    <a:pt x="659" y="117"/>
                    <a:pt x="677" y="144"/>
                  </a:cubicBezTo>
                  <a:cubicBezTo>
                    <a:pt x="705" y="182"/>
                    <a:pt x="714" y="228"/>
                    <a:pt x="714" y="275"/>
                  </a:cubicBezTo>
                  <a:cubicBezTo>
                    <a:pt x="724" y="367"/>
                    <a:pt x="687" y="451"/>
                    <a:pt x="668" y="544"/>
                  </a:cubicBezTo>
                  <a:lnTo>
                    <a:pt x="659" y="600"/>
                  </a:lnTo>
                  <a:lnTo>
                    <a:pt x="714" y="563"/>
                  </a:lnTo>
                  <a:cubicBezTo>
                    <a:pt x="807" y="507"/>
                    <a:pt x="863" y="423"/>
                    <a:pt x="937" y="367"/>
                  </a:cubicBezTo>
                  <a:cubicBezTo>
                    <a:pt x="965" y="330"/>
                    <a:pt x="1012" y="312"/>
                    <a:pt x="1049" y="302"/>
                  </a:cubicBezTo>
                  <a:cubicBezTo>
                    <a:pt x="1072" y="293"/>
                    <a:pt x="1095" y="288"/>
                    <a:pt x="1117" y="288"/>
                  </a:cubicBezTo>
                  <a:cubicBezTo>
                    <a:pt x="1140" y="288"/>
                    <a:pt x="1160" y="293"/>
                    <a:pt x="1179" y="302"/>
                  </a:cubicBezTo>
                  <a:cubicBezTo>
                    <a:pt x="1216" y="312"/>
                    <a:pt x="1244" y="349"/>
                    <a:pt x="1263" y="395"/>
                  </a:cubicBezTo>
                  <a:cubicBezTo>
                    <a:pt x="1272" y="442"/>
                    <a:pt x="1272" y="488"/>
                    <a:pt x="1272" y="516"/>
                  </a:cubicBezTo>
                  <a:cubicBezTo>
                    <a:pt x="1244" y="609"/>
                    <a:pt x="1188" y="683"/>
                    <a:pt x="1133" y="767"/>
                  </a:cubicBezTo>
                  <a:lnTo>
                    <a:pt x="1077" y="832"/>
                  </a:lnTo>
                  <a:lnTo>
                    <a:pt x="1151" y="813"/>
                  </a:lnTo>
                  <a:cubicBezTo>
                    <a:pt x="1198" y="795"/>
                    <a:pt x="1263" y="776"/>
                    <a:pt x="1309" y="776"/>
                  </a:cubicBezTo>
                  <a:cubicBezTo>
                    <a:pt x="1328" y="772"/>
                    <a:pt x="1349" y="770"/>
                    <a:pt x="1370" y="770"/>
                  </a:cubicBezTo>
                  <a:cubicBezTo>
                    <a:pt x="1400" y="770"/>
                    <a:pt x="1431" y="775"/>
                    <a:pt x="1458" y="786"/>
                  </a:cubicBezTo>
                  <a:cubicBezTo>
                    <a:pt x="1504" y="795"/>
                    <a:pt x="1541" y="832"/>
                    <a:pt x="1560" y="878"/>
                  </a:cubicBezTo>
                  <a:cubicBezTo>
                    <a:pt x="1588" y="925"/>
                    <a:pt x="1597" y="971"/>
                    <a:pt x="1588" y="1018"/>
                  </a:cubicBezTo>
                  <a:cubicBezTo>
                    <a:pt x="1588" y="1064"/>
                    <a:pt x="1560" y="1111"/>
                    <a:pt x="1541" y="1157"/>
                  </a:cubicBezTo>
                  <a:cubicBezTo>
                    <a:pt x="1513" y="1204"/>
                    <a:pt x="1476" y="1241"/>
                    <a:pt x="1430" y="1278"/>
                  </a:cubicBezTo>
                  <a:cubicBezTo>
                    <a:pt x="1402" y="1306"/>
                    <a:pt x="1356" y="1343"/>
                    <a:pt x="1309" y="1371"/>
                  </a:cubicBezTo>
                  <a:cubicBezTo>
                    <a:pt x="1263" y="1389"/>
                    <a:pt x="1216" y="1427"/>
                    <a:pt x="1170" y="1445"/>
                  </a:cubicBezTo>
                  <a:cubicBezTo>
                    <a:pt x="984" y="1538"/>
                    <a:pt x="770" y="1585"/>
                    <a:pt x="566" y="1612"/>
                  </a:cubicBezTo>
                  <a:cubicBezTo>
                    <a:pt x="770" y="1603"/>
                    <a:pt x="984" y="1557"/>
                    <a:pt x="1179" y="1464"/>
                  </a:cubicBezTo>
                  <a:lnTo>
                    <a:pt x="1318" y="1389"/>
                  </a:lnTo>
                  <a:cubicBezTo>
                    <a:pt x="1365" y="1371"/>
                    <a:pt x="1411" y="1334"/>
                    <a:pt x="1448" y="1297"/>
                  </a:cubicBezTo>
                  <a:cubicBezTo>
                    <a:pt x="1504" y="1213"/>
                    <a:pt x="1541" y="1185"/>
                    <a:pt x="1579" y="1139"/>
                  </a:cubicBezTo>
                  <a:cubicBezTo>
                    <a:pt x="1606" y="1092"/>
                    <a:pt x="1634" y="1027"/>
                    <a:pt x="1634" y="981"/>
                  </a:cubicBezTo>
                  <a:cubicBezTo>
                    <a:pt x="1644" y="925"/>
                    <a:pt x="1634" y="869"/>
                    <a:pt x="1606" y="823"/>
                  </a:cubicBezTo>
                  <a:cubicBezTo>
                    <a:pt x="1588" y="767"/>
                    <a:pt x="1541" y="730"/>
                    <a:pt x="1486" y="702"/>
                  </a:cubicBezTo>
                  <a:cubicBezTo>
                    <a:pt x="1448" y="691"/>
                    <a:pt x="1413" y="687"/>
                    <a:pt x="1379" y="687"/>
                  </a:cubicBezTo>
                  <a:cubicBezTo>
                    <a:pt x="1355" y="687"/>
                    <a:pt x="1332" y="689"/>
                    <a:pt x="1309" y="693"/>
                  </a:cubicBezTo>
                  <a:cubicBezTo>
                    <a:pt x="1281" y="693"/>
                    <a:pt x="1253" y="702"/>
                    <a:pt x="1225" y="702"/>
                  </a:cubicBezTo>
                  <a:cubicBezTo>
                    <a:pt x="1235" y="683"/>
                    <a:pt x="1253" y="674"/>
                    <a:pt x="1263" y="646"/>
                  </a:cubicBezTo>
                  <a:cubicBezTo>
                    <a:pt x="1281" y="600"/>
                    <a:pt x="1309" y="553"/>
                    <a:pt x="1318" y="507"/>
                  </a:cubicBezTo>
                  <a:cubicBezTo>
                    <a:pt x="1328" y="451"/>
                    <a:pt x="1328" y="405"/>
                    <a:pt x="1309" y="349"/>
                  </a:cubicBezTo>
                  <a:cubicBezTo>
                    <a:pt x="1281" y="302"/>
                    <a:pt x="1253" y="237"/>
                    <a:pt x="1188" y="219"/>
                  </a:cubicBezTo>
                  <a:cubicBezTo>
                    <a:pt x="1160" y="205"/>
                    <a:pt x="1133" y="198"/>
                    <a:pt x="1106" y="198"/>
                  </a:cubicBezTo>
                  <a:cubicBezTo>
                    <a:pt x="1079" y="198"/>
                    <a:pt x="1054" y="205"/>
                    <a:pt x="1030" y="219"/>
                  </a:cubicBezTo>
                  <a:cubicBezTo>
                    <a:pt x="984" y="228"/>
                    <a:pt x="937" y="265"/>
                    <a:pt x="891" y="302"/>
                  </a:cubicBezTo>
                  <a:cubicBezTo>
                    <a:pt x="835" y="349"/>
                    <a:pt x="780" y="414"/>
                    <a:pt x="724" y="460"/>
                  </a:cubicBezTo>
                  <a:cubicBezTo>
                    <a:pt x="733" y="386"/>
                    <a:pt x="761" y="321"/>
                    <a:pt x="752" y="247"/>
                  </a:cubicBezTo>
                  <a:cubicBezTo>
                    <a:pt x="752" y="210"/>
                    <a:pt x="724" y="154"/>
                    <a:pt x="705" y="117"/>
                  </a:cubicBezTo>
                  <a:cubicBezTo>
                    <a:pt x="677" y="70"/>
                    <a:pt x="640" y="33"/>
                    <a:pt x="594" y="14"/>
                  </a:cubicBezTo>
                  <a:cubicBezTo>
                    <a:pt x="570" y="5"/>
                    <a:pt x="545"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1"/>
            <p:cNvSpPr/>
            <p:nvPr/>
          </p:nvSpPr>
          <p:spPr>
            <a:xfrm>
              <a:off x="3441375" y="2057075"/>
              <a:ext cx="16050" cy="24425"/>
            </a:xfrm>
            <a:custGeom>
              <a:rect b="b" l="l" r="r" t="t"/>
              <a:pathLst>
                <a:path extrusionOk="0" h="977" w="642">
                  <a:moveTo>
                    <a:pt x="641" y="1"/>
                  </a:moveTo>
                  <a:lnTo>
                    <a:pt x="641" y="1"/>
                  </a:lnTo>
                  <a:cubicBezTo>
                    <a:pt x="586" y="84"/>
                    <a:pt x="530" y="168"/>
                    <a:pt x="502" y="252"/>
                  </a:cubicBezTo>
                  <a:lnTo>
                    <a:pt x="344" y="503"/>
                  </a:lnTo>
                  <a:lnTo>
                    <a:pt x="177" y="744"/>
                  </a:lnTo>
                  <a:cubicBezTo>
                    <a:pt x="149" y="781"/>
                    <a:pt x="121" y="828"/>
                    <a:pt x="93" y="865"/>
                  </a:cubicBezTo>
                  <a:cubicBezTo>
                    <a:pt x="65" y="893"/>
                    <a:pt x="38" y="939"/>
                    <a:pt x="0" y="976"/>
                  </a:cubicBezTo>
                  <a:cubicBezTo>
                    <a:pt x="75" y="921"/>
                    <a:pt x="130" y="837"/>
                    <a:pt x="186" y="753"/>
                  </a:cubicBezTo>
                  <a:cubicBezTo>
                    <a:pt x="242" y="670"/>
                    <a:pt x="298" y="595"/>
                    <a:pt x="353" y="512"/>
                  </a:cubicBezTo>
                  <a:cubicBezTo>
                    <a:pt x="400" y="419"/>
                    <a:pt x="456" y="335"/>
                    <a:pt x="502" y="261"/>
                  </a:cubicBezTo>
                  <a:cubicBezTo>
                    <a:pt x="549" y="177"/>
                    <a:pt x="595" y="84"/>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1"/>
            <p:cNvSpPr/>
            <p:nvPr/>
          </p:nvSpPr>
          <p:spPr>
            <a:xfrm>
              <a:off x="3441825" y="2063575"/>
              <a:ext cx="26275" cy="18850"/>
            </a:xfrm>
            <a:custGeom>
              <a:rect b="b" l="l" r="r" t="t"/>
              <a:pathLst>
                <a:path extrusionOk="0" h="754" w="1051">
                  <a:moveTo>
                    <a:pt x="1051" y="1"/>
                  </a:moveTo>
                  <a:lnTo>
                    <a:pt x="1051" y="1"/>
                  </a:lnTo>
                  <a:cubicBezTo>
                    <a:pt x="958" y="57"/>
                    <a:pt x="884" y="112"/>
                    <a:pt x="791" y="159"/>
                  </a:cubicBezTo>
                  <a:cubicBezTo>
                    <a:pt x="698" y="215"/>
                    <a:pt x="614" y="289"/>
                    <a:pt x="521" y="345"/>
                  </a:cubicBezTo>
                  <a:cubicBezTo>
                    <a:pt x="428" y="419"/>
                    <a:pt x="335" y="475"/>
                    <a:pt x="252" y="540"/>
                  </a:cubicBezTo>
                  <a:cubicBezTo>
                    <a:pt x="167" y="608"/>
                    <a:pt x="89" y="661"/>
                    <a:pt x="20" y="733"/>
                  </a:cubicBezTo>
                  <a:lnTo>
                    <a:pt x="20" y="733"/>
                  </a:lnTo>
                  <a:cubicBezTo>
                    <a:pt x="47" y="708"/>
                    <a:pt x="85" y="690"/>
                    <a:pt x="122" y="661"/>
                  </a:cubicBezTo>
                  <a:cubicBezTo>
                    <a:pt x="159" y="623"/>
                    <a:pt x="205" y="605"/>
                    <a:pt x="252" y="568"/>
                  </a:cubicBezTo>
                  <a:lnTo>
                    <a:pt x="521" y="382"/>
                  </a:lnTo>
                  <a:lnTo>
                    <a:pt x="791" y="196"/>
                  </a:lnTo>
                  <a:cubicBezTo>
                    <a:pt x="884" y="122"/>
                    <a:pt x="977" y="66"/>
                    <a:pt x="1051" y="1"/>
                  </a:cubicBezTo>
                  <a:close/>
                  <a:moveTo>
                    <a:pt x="20" y="733"/>
                  </a:moveTo>
                  <a:cubicBezTo>
                    <a:pt x="13" y="739"/>
                    <a:pt x="7" y="746"/>
                    <a:pt x="1" y="754"/>
                  </a:cubicBezTo>
                  <a:cubicBezTo>
                    <a:pt x="7" y="747"/>
                    <a:pt x="13" y="740"/>
                    <a:pt x="20"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1"/>
            <p:cNvSpPr/>
            <p:nvPr/>
          </p:nvSpPr>
          <p:spPr>
            <a:xfrm>
              <a:off x="3448100" y="2067075"/>
              <a:ext cx="4675" cy="7000"/>
            </a:xfrm>
            <a:custGeom>
              <a:rect b="b" l="l" r="r" t="t"/>
              <a:pathLst>
                <a:path extrusionOk="0" h="280" w="187">
                  <a:moveTo>
                    <a:pt x="187" y="0"/>
                  </a:moveTo>
                  <a:lnTo>
                    <a:pt x="187" y="0"/>
                  </a:lnTo>
                  <a:cubicBezTo>
                    <a:pt x="149" y="47"/>
                    <a:pt x="112" y="93"/>
                    <a:pt x="94" y="140"/>
                  </a:cubicBezTo>
                  <a:cubicBezTo>
                    <a:pt x="75" y="158"/>
                    <a:pt x="57" y="186"/>
                    <a:pt x="47" y="205"/>
                  </a:cubicBezTo>
                  <a:cubicBezTo>
                    <a:pt x="29" y="233"/>
                    <a:pt x="10" y="251"/>
                    <a:pt x="1" y="279"/>
                  </a:cubicBezTo>
                  <a:cubicBezTo>
                    <a:pt x="29" y="260"/>
                    <a:pt x="38" y="242"/>
                    <a:pt x="57" y="214"/>
                  </a:cubicBezTo>
                  <a:cubicBezTo>
                    <a:pt x="75" y="195"/>
                    <a:pt x="94" y="168"/>
                    <a:pt x="103" y="149"/>
                  </a:cubicBezTo>
                  <a:cubicBezTo>
                    <a:pt x="140" y="103"/>
                    <a:pt x="168" y="56"/>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1"/>
            <p:cNvSpPr/>
            <p:nvPr/>
          </p:nvSpPr>
          <p:spPr>
            <a:xfrm>
              <a:off x="3452750" y="2064750"/>
              <a:ext cx="2125" cy="4675"/>
            </a:xfrm>
            <a:custGeom>
              <a:rect b="b" l="l" r="r" t="t"/>
              <a:pathLst>
                <a:path extrusionOk="0" h="187" w="85">
                  <a:moveTo>
                    <a:pt x="84" y="0"/>
                  </a:moveTo>
                  <a:cubicBezTo>
                    <a:pt x="56" y="28"/>
                    <a:pt x="47" y="56"/>
                    <a:pt x="47" y="93"/>
                  </a:cubicBezTo>
                  <a:cubicBezTo>
                    <a:pt x="38" y="103"/>
                    <a:pt x="38" y="121"/>
                    <a:pt x="29" y="140"/>
                  </a:cubicBezTo>
                  <a:cubicBezTo>
                    <a:pt x="10" y="149"/>
                    <a:pt x="10" y="168"/>
                    <a:pt x="1" y="186"/>
                  </a:cubicBezTo>
                  <a:lnTo>
                    <a:pt x="38" y="149"/>
                  </a:lnTo>
                  <a:cubicBezTo>
                    <a:pt x="47" y="140"/>
                    <a:pt x="47" y="112"/>
                    <a:pt x="56" y="103"/>
                  </a:cubicBezTo>
                  <a:cubicBezTo>
                    <a:pt x="75" y="65"/>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1"/>
            <p:cNvSpPr/>
            <p:nvPr/>
          </p:nvSpPr>
          <p:spPr>
            <a:xfrm>
              <a:off x="3451825" y="2066150"/>
              <a:ext cx="5375" cy="5825"/>
            </a:xfrm>
            <a:custGeom>
              <a:rect b="b" l="l" r="r" t="t"/>
              <a:pathLst>
                <a:path extrusionOk="0" h="233" w="215">
                  <a:moveTo>
                    <a:pt x="214" y="0"/>
                  </a:moveTo>
                  <a:lnTo>
                    <a:pt x="214" y="0"/>
                  </a:lnTo>
                  <a:cubicBezTo>
                    <a:pt x="177" y="37"/>
                    <a:pt x="140" y="65"/>
                    <a:pt x="93" y="102"/>
                  </a:cubicBezTo>
                  <a:cubicBezTo>
                    <a:pt x="66" y="149"/>
                    <a:pt x="38" y="186"/>
                    <a:pt x="0" y="232"/>
                  </a:cubicBezTo>
                  <a:cubicBezTo>
                    <a:pt x="28" y="223"/>
                    <a:pt x="38" y="205"/>
                    <a:pt x="66" y="186"/>
                  </a:cubicBezTo>
                  <a:cubicBezTo>
                    <a:pt x="84" y="158"/>
                    <a:pt x="112" y="149"/>
                    <a:pt x="121" y="130"/>
                  </a:cubicBezTo>
                  <a:cubicBezTo>
                    <a:pt x="158" y="93"/>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1"/>
            <p:cNvSpPr/>
            <p:nvPr/>
          </p:nvSpPr>
          <p:spPr>
            <a:xfrm>
              <a:off x="3446475" y="2074050"/>
              <a:ext cx="3750" cy="3025"/>
            </a:xfrm>
            <a:custGeom>
              <a:rect b="b" l="l" r="r" t="t"/>
              <a:pathLst>
                <a:path extrusionOk="0" h="121" w="150">
                  <a:moveTo>
                    <a:pt x="149" y="0"/>
                  </a:moveTo>
                  <a:lnTo>
                    <a:pt x="149" y="0"/>
                  </a:lnTo>
                  <a:cubicBezTo>
                    <a:pt x="112" y="9"/>
                    <a:pt x="94" y="28"/>
                    <a:pt x="66" y="56"/>
                  </a:cubicBezTo>
                  <a:cubicBezTo>
                    <a:pt x="47" y="65"/>
                    <a:pt x="10" y="93"/>
                    <a:pt x="1" y="121"/>
                  </a:cubicBezTo>
                  <a:cubicBezTo>
                    <a:pt x="29" y="102"/>
                    <a:pt x="57" y="93"/>
                    <a:pt x="75" y="65"/>
                  </a:cubicBezTo>
                  <a:cubicBezTo>
                    <a:pt x="103" y="56"/>
                    <a:pt x="122"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1"/>
            <p:cNvSpPr/>
            <p:nvPr/>
          </p:nvSpPr>
          <p:spPr>
            <a:xfrm>
              <a:off x="3466700" y="2055450"/>
              <a:ext cx="3500" cy="6300"/>
            </a:xfrm>
            <a:custGeom>
              <a:rect b="b" l="l" r="r" t="t"/>
              <a:pathLst>
                <a:path extrusionOk="0" h="252" w="140">
                  <a:moveTo>
                    <a:pt x="139" y="1"/>
                  </a:moveTo>
                  <a:lnTo>
                    <a:pt x="139" y="1"/>
                  </a:lnTo>
                  <a:cubicBezTo>
                    <a:pt x="102" y="47"/>
                    <a:pt x="84" y="75"/>
                    <a:pt x="65" y="112"/>
                  </a:cubicBezTo>
                  <a:lnTo>
                    <a:pt x="37" y="177"/>
                  </a:lnTo>
                  <a:lnTo>
                    <a:pt x="0" y="252"/>
                  </a:lnTo>
                  <a:cubicBezTo>
                    <a:pt x="9" y="233"/>
                    <a:pt x="37" y="214"/>
                    <a:pt x="47" y="196"/>
                  </a:cubicBezTo>
                  <a:cubicBezTo>
                    <a:pt x="56" y="177"/>
                    <a:pt x="74" y="159"/>
                    <a:pt x="84" y="140"/>
                  </a:cubicBezTo>
                  <a:cubicBezTo>
                    <a:pt x="102" y="94"/>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1"/>
            <p:cNvSpPr/>
            <p:nvPr/>
          </p:nvSpPr>
          <p:spPr>
            <a:xfrm>
              <a:off x="3463900" y="2059175"/>
              <a:ext cx="2825" cy="4200"/>
            </a:xfrm>
            <a:custGeom>
              <a:rect b="b" l="l" r="r" t="t"/>
              <a:pathLst>
                <a:path extrusionOk="0" h="168" w="113">
                  <a:moveTo>
                    <a:pt x="112" y="0"/>
                  </a:moveTo>
                  <a:lnTo>
                    <a:pt x="112" y="0"/>
                  </a:lnTo>
                  <a:cubicBezTo>
                    <a:pt x="94" y="19"/>
                    <a:pt x="75" y="56"/>
                    <a:pt x="47" y="75"/>
                  </a:cubicBezTo>
                  <a:cubicBezTo>
                    <a:pt x="28" y="112"/>
                    <a:pt x="10" y="140"/>
                    <a:pt x="1" y="168"/>
                  </a:cubicBezTo>
                  <a:cubicBezTo>
                    <a:pt x="19" y="158"/>
                    <a:pt x="28" y="149"/>
                    <a:pt x="47" y="140"/>
                  </a:cubicBezTo>
                  <a:cubicBezTo>
                    <a:pt x="56" y="121"/>
                    <a:pt x="66" y="103"/>
                    <a:pt x="75" y="93"/>
                  </a:cubicBezTo>
                  <a:cubicBezTo>
                    <a:pt x="94" y="84"/>
                    <a:pt x="103" y="56"/>
                    <a:pt x="103" y="47"/>
                  </a:cubicBezTo>
                  <a:cubicBezTo>
                    <a:pt x="112" y="38"/>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1"/>
            <p:cNvSpPr/>
            <p:nvPr/>
          </p:nvSpPr>
          <p:spPr>
            <a:xfrm>
              <a:off x="3467850" y="2053825"/>
              <a:ext cx="1175" cy="3050"/>
            </a:xfrm>
            <a:custGeom>
              <a:rect b="b" l="l" r="r" t="t"/>
              <a:pathLst>
                <a:path extrusionOk="0" h="122" w="47">
                  <a:moveTo>
                    <a:pt x="38" y="1"/>
                  </a:moveTo>
                  <a:cubicBezTo>
                    <a:pt x="19" y="29"/>
                    <a:pt x="19" y="38"/>
                    <a:pt x="10" y="66"/>
                  </a:cubicBezTo>
                  <a:cubicBezTo>
                    <a:pt x="1" y="66"/>
                    <a:pt x="1" y="75"/>
                    <a:pt x="1" y="84"/>
                  </a:cubicBezTo>
                  <a:lnTo>
                    <a:pt x="1" y="122"/>
                  </a:lnTo>
                  <a:cubicBezTo>
                    <a:pt x="10" y="112"/>
                    <a:pt x="28" y="94"/>
                    <a:pt x="38" y="75"/>
                  </a:cubicBezTo>
                  <a:cubicBezTo>
                    <a:pt x="47" y="66"/>
                    <a:pt x="47" y="47"/>
                    <a:pt x="47" y="38"/>
                  </a:cubicBezTo>
                  <a:cubicBezTo>
                    <a:pt x="47" y="29"/>
                    <a:pt x="38"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1"/>
            <p:cNvSpPr/>
            <p:nvPr/>
          </p:nvSpPr>
          <p:spPr>
            <a:xfrm>
              <a:off x="3475050" y="2067075"/>
              <a:ext cx="3050" cy="6050"/>
            </a:xfrm>
            <a:custGeom>
              <a:rect b="b" l="l" r="r" t="t"/>
              <a:pathLst>
                <a:path extrusionOk="0" h="242" w="122">
                  <a:moveTo>
                    <a:pt x="93" y="0"/>
                  </a:moveTo>
                  <a:lnTo>
                    <a:pt x="93" y="0"/>
                  </a:lnTo>
                  <a:cubicBezTo>
                    <a:pt x="112" y="47"/>
                    <a:pt x="93" y="93"/>
                    <a:pt x="84" y="140"/>
                  </a:cubicBezTo>
                  <a:cubicBezTo>
                    <a:pt x="75" y="158"/>
                    <a:pt x="66" y="168"/>
                    <a:pt x="47" y="195"/>
                  </a:cubicBezTo>
                  <a:cubicBezTo>
                    <a:pt x="38" y="195"/>
                    <a:pt x="38" y="205"/>
                    <a:pt x="28" y="214"/>
                  </a:cubicBezTo>
                  <a:cubicBezTo>
                    <a:pt x="19" y="214"/>
                    <a:pt x="19" y="233"/>
                    <a:pt x="1" y="242"/>
                  </a:cubicBezTo>
                  <a:cubicBezTo>
                    <a:pt x="19" y="233"/>
                    <a:pt x="28" y="233"/>
                    <a:pt x="38" y="214"/>
                  </a:cubicBezTo>
                  <a:cubicBezTo>
                    <a:pt x="38" y="205"/>
                    <a:pt x="47" y="205"/>
                    <a:pt x="66" y="195"/>
                  </a:cubicBezTo>
                  <a:cubicBezTo>
                    <a:pt x="84" y="186"/>
                    <a:pt x="93" y="158"/>
                    <a:pt x="112" y="140"/>
                  </a:cubicBezTo>
                  <a:cubicBezTo>
                    <a:pt x="121" y="112"/>
                    <a:pt x="121" y="93"/>
                    <a:pt x="121" y="65"/>
                  </a:cubicBezTo>
                  <a:cubicBezTo>
                    <a:pt x="121" y="37"/>
                    <a:pt x="112"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1"/>
            <p:cNvSpPr/>
            <p:nvPr/>
          </p:nvSpPr>
          <p:spPr>
            <a:xfrm>
              <a:off x="3471100" y="2070775"/>
              <a:ext cx="4900" cy="3975"/>
            </a:xfrm>
            <a:custGeom>
              <a:rect b="b" l="l" r="r" t="t"/>
              <a:pathLst>
                <a:path extrusionOk="0" h="159" w="196">
                  <a:moveTo>
                    <a:pt x="196" y="1"/>
                  </a:moveTo>
                  <a:lnTo>
                    <a:pt x="196" y="1"/>
                  </a:lnTo>
                  <a:cubicBezTo>
                    <a:pt x="177" y="10"/>
                    <a:pt x="159" y="20"/>
                    <a:pt x="140" y="38"/>
                  </a:cubicBezTo>
                  <a:cubicBezTo>
                    <a:pt x="131" y="57"/>
                    <a:pt x="103" y="66"/>
                    <a:pt x="94" y="85"/>
                  </a:cubicBezTo>
                  <a:lnTo>
                    <a:pt x="47" y="122"/>
                  </a:lnTo>
                  <a:cubicBezTo>
                    <a:pt x="38" y="140"/>
                    <a:pt x="19" y="150"/>
                    <a:pt x="1" y="159"/>
                  </a:cubicBezTo>
                  <a:cubicBezTo>
                    <a:pt x="19" y="159"/>
                    <a:pt x="38" y="150"/>
                    <a:pt x="56" y="140"/>
                  </a:cubicBezTo>
                  <a:cubicBezTo>
                    <a:pt x="84" y="122"/>
                    <a:pt x="103" y="112"/>
                    <a:pt x="112" y="103"/>
                  </a:cubicBezTo>
                  <a:cubicBezTo>
                    <a:pt x="149"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1"/>
            <p:cNvSpPr/>
            <p:nvPr/>
          </p:nvSpPr>
          <p:spPr>
            <a:xfrm>
              <a:off x="3468775" y="2074725"/>
              <a:ext cx="5150" cy="3050"/>
            </a:xfrm>
            <a:custGeom>
              <a:rect b="b" l="l" r="r" t="t"/>
              <a:pathLst>
                <a:path extrusionOk="0" h="122" w="206">
                  <a:moveTo>
                    <a:pt x="205" y="1"/>
                  </a:moveTo>
                  <a:lnTo>
                    <a:pt x="205" y="1"/>
                  </a:lnTo>
                  <a:cubicBezTo>
                    <a:pt x="177" y="29"/>
                    <a:pt x="140" y="38"/>
                    <a:pt x="103" y="66"/>
                  </a:cubicBezTo>
                  <a:cubicBezTo>
                    <a:pt x="66" y="85"/>
                    <a:pt x="29" y="94"/>
                    <a:pt x="1" y="122"/>
                  </a:cubicBezTo>
                  <a:cubicBezTo>
                    <a:pt x="19" y="122"/>
                    <a:pt x="29" y="122"/>
                    <a:pt x="56" y="112"/>
                  </a:cubicBezTo>
                  <a:cubicBezTo>
                    <a:pt x="75" y="112"/>
                    <a:pt x="103" y="94"/>
                    <a:pt x="112" y="85"/>
                  </a:cubicBezTo>
                  <a:cubicBezTo>
                    <a:pt x="131" y="75"/>
                    <a:pt x="149" y="66"/>
                    <a:pt x="159" y="47"/>
                  </a:cubicBezTo>
                  <a:cubicBezTo>
                    <a:pt x="187" y="38"/>
                    <a:pt x="196" y="2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1"/>
            <p:cNvSpPr/>
            <p:nvPr/>
          </p:nvSpPr>
          <p:spPr>
            <a:xfrm>
              <a:off x="3472500" y="2069625"/>
              <a:ext cx="2575" cy="2575"/>
            </a:xfrm>
            <a:custGeom>
              <a:rect b="b" l="l" r="r" t="t"/>
              <a:pathLst>
                <a:path extrusionOk="0" h="103" w="103">
                  <a:moveTo>
                    <a:pt x="103" y="1"/>
                  </a:moveTo>
                  <a:cubicBezTo>
                    <a:pt x="84" y="19"/>
                    <a:pt x="56" y="38"/>
                    <a:pt x="56" y="47"/>
                  </a:cubicBezTo>
                  <a:lnTo>
                    <a:pt x="0" y="103"/>
                  </a:lnTo>
                  <a:cubicBezTo>
                    <a:pt x="28" y="103"/>
                    <a:pt x="47" y="93"/>
                    <a:pt x="75" y="66"/>
                  </a:cubicBezTo>
                  <a:cubicBezTo>
                    <a:pt x="84" y="56"/>
                    <a:pt x="84" y="47"/>
                    <a:pt x="93" y="38"/>
                  </a:cubicBezTo>
                  <a:cubicBezTo>
                    <a:pt x="93" y="19"/>
                    <a:pt x="103"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1"/>
            <p:cNvSpPr/>
            <p:nvPr/>
          </p:nvSpPr>
          <p:spPr>
            <a:xfrm>
              <a:off x="3444625" y="2082400"/>
              <a:ext cx="5825" cy="1175"/>
            </a:xfrm>
            <a:custGeom>
              <a:rect b="b" l="l" r="r" t="t"/>
              <a:pathLst>
                <a:path extrusionOk="0" h="47" w="233">
                  <a:moveTo>
                    <a:pt x="0" y="1"/>
                  </a:moveTo>
                  <a:cubicBezTo>
                    <a:pt x="19" y="10"/>
                    <a:pt x="47" y="10"/>
                    <a:pt x="56" y="38"/>
                  </a:cubicBezTo>
                  <a:cubicBezTo>
                    <a:pt x="84" y="47"/>
                    <a:pt x="93" y="47"/>
                    <a:pt x="121" y="47"/>
                  </a:cubicBezTo>
                  <a:cubicBezTo>
                    <a:pt x="149" y="47"/>
                    <a:pt x="196" y="47"/>
                    <a:pt x="233" y="19"/>
                  </a:cubicBezTo>
                  <a:cubicBezTo>
                    <a:pt x="196" y="19"/>
                    <a:pt x="149" y="10"/>
                    <a:pt x="121" y="10"/>
                  </a:cubicBezTo>
                  <a:cubicBezTo>
                    <a:pt x="84"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1"/>
            <p:cNvSpPr/>
            <p:nvPr/>
          </p:nvSpPr>
          <p:spPr>
            <a:xfrm>
              <a:off x="3446950" y="2081250"/>
              <a:ext cx="4675" cy="950"/>
            </a:xfrm>
            <a:custGeom>
              <a:rect b="b" l="l" r="r" t="t"/>
              <a:pathLst>
                <a:path extrusionOk="0" h="38" w="187">
                  <a:moveTo>
                    <a:pt x="0" y="0"/>
                  </a:moveTo>
                  <a:cubicBezTo>
                    <a:pt x="10" y="9"/>
                    <a:pt x="28" y="9"/>
                    <a:pt x="47" y="37"/>
                  </a:cubicBezTo>
                  <a:lnTo>
                    <a:pt x="93" y="37"/>
                  </a:lnTo>
                  <a:cubicBezTo>
                    <a:pt x="130" y="19"/>
                    <a:pt x="16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1"/>
            <p:cNvSpPr/>
            <p:nvPr/>
          </p:nvSpPr>
          <p:spPr>
            <a:xfrm>
              <a:off x="3448800" y="2077525"/>
              <a:ext cx="3750" cy="2350"/>
            </a:xfrm>
            <a:custGeom>
              <a:rect b="b" l="l" r="r" t="t"/>
              <a:pathLst>
                <a:path extrusionOk="0" h="94" w="150">
                  <a:moveTo>
                    <a:pt x="149" y="0"/>
                  </a:moveTo>
                  <a:lnTo>
                    <a:pt x="149" y="0"/>
                  </a:lnTo>
                  <a:cubicBezTo>
                    <a:pt x="121" y="10"/>
                    <a:pt x="84" y="19"/>
                    <a:pt x="66" y="28"/>
                  </a:cubicBezTo>
                  <a:cubicBezTo>
                    <a:pt x="47" y="47"/>
                    <a:pt x="19" y="65"/>
                    <a:pt x="1" y="93"/>
                  </a:cubicBezTo>
                  <a:cubicBezTo>
                    <a:pt x="29" y="75"/>
                    <a:pt x="66" y="65"/>
                    <a:pt x="75" y="56"/>
                  </a:cubicBezTo>
                  <a:cubicBezTo>
                    <a:pt x="84" y="56"/>
                    <a:pt x="103" y="47"/>
                    <a:pt x="112" y="28"/>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1"/>
            <p:cNvSpPr/>
            <p:nvPr/>
          </p:nvSpPr>
          <p:spPr>
            <a:xfrm>
              <a:off x="3451350" y="2078925"/>
              <a:ext cx="3750" cy="1175"/>
            </a:xfrm>
            <a:custGeom>
              <a:rect b="b" l="l" r="r" t="t"/>
              <a:pathLst>
                <a:path extrusionOk="0" h="47" w="150">
                  <a:moveTo>
                    <a:pt x="150" y="0"/>
                  </a:moveTo>
                  <a:cubicBezTo>
                    <a:pt x="112" y="0"/>
                    <a:pt x="94" y="0"/>
                    <a:pt x="66" y="9"/>
                  </a:cubicBezTo>
                  <a:cubicBezTo>
                    <a:pt x="47" y="19"/>
                    <a:pt x="19" y="19"/>
                    <a:pt x="1" y="47"/>
                  </a:cubicBezTo>
                  <a:cubicBezTo>
                    <a:pt x="38" y="47"/>
                    <a:pt x="57" y="47"/>
                    <a:pt x="85" y="28"/>
                  </a:cubicBezTo>
                  <a:cubicBezTo>
                    <a:pt x="103" y="19"/>
                    <a:pt x="131"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1"/>
            <p:cNvSpPr/>
            <p:nvPr/>
          </p:nvSpPr>
          <p:spPr>
            <a:xfrm>
              <a:off x="3452750" y="2081000"/>
              <a:ext cx="4900" cy="1425"/>
            </a:xfrm>
            <a:custGeom>
              <a:rect b="b" l="l" r="r" t="t"/>
              <a:pathLst>
                <a:path extrusionOk="0" h="57" w="196">
                  <a:moveTo>
                    <a:pt x="196" y="1"/>
                  </a:moveTo>
                  <a:cubicBezTo>
                    <a:pt x="159" y="1"/>
                    <a:pt x="131" y="1"/>
                    <a:pt x="94" y="10"/>
                  </a:cubicBezTo>
                  <a:cubicBezTo>
                    <a:pt x="75" y="19"/>
                    <a:pt x="38" y="29"/>
                    <a:pt x="1" y="57"/>
                  </a:cubicBezTo>
                  <a:cubicBezTo>
                    <a:pt x="38" y="57"/>
                    <a:pt x="75" y="57"/>
                    <a:pt x="103" y="47"/>
                  </a:cubicBezTo>
                  <a:cubicBezTo>
                    <a:pt x="131" y="29"/>
                    <a:pt x="168" y="1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1"/>
            <p:cNvSpPr/>
            <p:nvPr/>
          </p:nvSpPr>
          <p:spPr>
            <a:xfrm>
              <a:off x="3446725" y="2046175"/>
              <a:ext cx="4900" cy="4425"/>
            </a:xfrm>
            <a:custGeom>
              <a:rect b="b" l="l" r="r" t="t"/>
              <a:pathLst>
                <a:path extrusionOk="0" h="177" w="196">
                  <a:moveTo>
                    <a:pt x="195" y="0"/>
                  </a:moveTo>
                  <a:cubicBezTo>
                    <a:pt x="167" y="0"/>
                    <a:pt x="158" y="9"/>
                    <a:pt x="121" y="19"/>
                  </a:cubicBezTo>
                  <a:cubicBezTo>
                    <a:pt x="102" y="28"/>
                    <a:pt x="74" y="56"/>
                    <a:pt x="65" y="65"/>
                  </a:cubicBezTo>
                  <a:cubicBezTo>
                    <a:pt x="28" y="102"/>
                    <a:pt x="9" y="140"/>
                    <a:pt x="0" y="177"/>
                  </a:cubicBezTo>
                  <a:cubicBezTo>
                    <a:pt x="19" y="167"/>
                    <a:pt x="28" y="149"/>
                    <a:pt x="47" y="140"/>
                  </a:cubicBezTo>
                  <a:lnTo>
                    <a:pt x="93" y="93"/>
                  </a:lnTo>
                  <a:cubicBezTo>
                    <a:pt x="130" y="56"/>
                    <a:pt x="158" y="2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1"/>
            <p:cNvSpPr/>
            <p:nvPr/>
          </p:nvSpPr>
          <p:spPr>
            <a:xfrm>
              <a:off x="3446950" y="2048500"/>
              <a:ext cx="3500" cy="4650"/>
            </a:xfrm>
            <a:custGeom>
              <a:rect b="b" l="l" r="r" t="t"/>
              <a:pathLst>
                <a:path extrusionOk="0" h="186" w="140">
                  <a:moveTo>
                    <a:pt x="140" y="0"/>
                  </a:moveTo>
                  <a:lnTo>
                    <a:pt x="140" y="0"/>
                  </a:lnTo>
                  <a:cubicBezTo>
                    <a:pt x="121" y="9"/>
                    <a:pt x="103" y="9"/>
                    <a:pt x="93" y="28"/>
                  </a:cubicBezTo>
                  <a:cubicBezTo>
                    <a:pt x="75" y="47"/>
                    <a:pt x="56" y="65"/>
                    <a:pt x="47" y="74"/>
                  </a:cubicBezTo>
                  <a:cubicBezTo>
                    <a:pt x="28" y="102"/>
                    <a:pt x="0" y="149"/>
                    <a:pt x="0" y="186"/>
                  </a:cubicBezTo>
                  <a:lnTo>
                    <a:pt x="38" y="139"/>
                  </a:lnTo>
                  <a:cubicBezTo>
                    <a:pt x="47" y="121"/>
                    <a:pt x="56" y="102"/>
                    <a:pt x="75" y="93"/>
                  </a:cubicBezTo>
                  <a:cubicBezTo>
                    <a:pt x="93" y="56"/>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1"/>
            <p:cNvSpPr/>
            <p:nvPr/>
          </p:nvSpPr>
          <p:spPr>
            <a:xfrm>
              <a:off x="3446475" y="2051500"/>
              <a:ext cx="3050" cy="4900"/>
            </a:xfrm>
            <a:custGeom>
              <a:rect b="b" l="l" r="r" t="t"/>
              <a:pathLst>
                <a:path extrusionOk="0" h="196" w="122">
                  <a:moveTo>
                    <a:pt x="122" y="1"/>
                  </a:moveTo>
                  <a:lnTo>
                    <a:pt x="122" y="1"/>
                  </a:lnTo>
                  <a:cubicBezTo>
                    <a:pt x="94" y="38"/>
                    <a:pt x="66" y="75"/>
                    <a:pt x="29" y="84"/>
                  </a:cubicBezTo>
                  <a:cubicBezTo>
                    <a:pt x="19" y="103"/>
                    <a:pt x="19" y="122"/>
                    <a:pt x="10" y="140"/>
                  </a:cubicBezTo>
                  <a:cubicBezTo>
                    <a:pt x="1" y="159"/>
                    <a:pt x="1" y="177"/>
                    <a:pt x="1" y="196"/>
                  </a:cubicBezTo>
                  <a:lnTo>
                    <a:pt x="29" y="159"/>
                  </a:lnTo>
                  <a:cubicBezTo>
                    <a:pt x="38" y="140"/>
                    <a:pt x="57" y="122"/>
                    <a:pt x="66" y="112"/>
                  </a:cubicBezTo>
                  <a:cubicBezTo>
                    <a:pt x="94" y="75"/>
                    <a:pt x="112"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1"/>
            <p:cNvSpPr/>
            <p:nvPr/>
          </p:nvSpPr>
          <p:spPr>
            <a:xfrm>
              <a:off x="3443225" y="2054525"/>
              <a:ext cx="1900" cy="5825"/>
            </a:xfrm>
            <a:custGeom>
              <a:rect b="b" l="l" r="r" t="t"/>
              <a:pathLst>
                <a:path extrusionOk="0" h="233" w="76">
                  <a:moveTo>
                    <a:pt x="75" y="1"/>
                  </a:moveTo>
                  <a:cubicBezTo>
                    <a:pt x="56" y="38"/>
                    <a:pt x="47" y="84"/>
                    <a:pt x="10" y="103"/>
                  </a:cubicBezTo>
                  <a:cubicBezTo>
                    <a:pt x="10" y="112"/>
                    <a:pt x="1" y="140"/>
                    <a:pt x="1" y="159"/>
                  </a:cubicBezTo>
                  <a:lnTo>
                    <a:pt x="1" y="233"/>
                  </a:lnTo>
                  <a:lnTo>
                    <a:pt x="19" y="177"/>
                  </a:lnTo>
                  <a:cubicBezTo>
                    <a:pt x="38" y="149"/>
                    <a:pt x="38" y="140"/>
                    <a:pt x="47" y="112"/>
                  </a:cubicBezTo>
                  <a:cubicBezTo>
                    <a:pt x="66" y="8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1"/>
            <p:cNvSpPr/>
            <p:nvPr/>
          </p:nvSpPr>
          <p:spPr>
            <a:xfrm>
              <a:off x="3443225" y="2059650"/>
              <a:ext cx="2350" cy="5825"/>
            </a:xfrm>
            <a:custGeom>
              <a:rect b="b" l="l" r="r" t="t"/>
              <a:pathLst>
                <a:path extrusionOk="0" h="233" w="94">
                  <a:moveTo>
                    <a:pt x="94" y="0"/>
                  </a:moveTo>
                  <a:lnTo>
                    <a:pt x="94" y="0"/>
                  </a:lnTo>
                  <a:cubicBezTo>
                    <a:pt x="56" y="37"/>
                    <a:pt x="38" y="74"/>
                    <a:pt x="19" y="102"/>
                  </a:cubicBezTo>
                  <a:cubicBezTo>
                    <a:pt x="10" y="121"/>
                    <a:pt x="10" y="139"/>
                    <a:pt x="1" y="167"/>
                  </a:cubicBezTo>
                  <a:lnTo>
                    <a:pt x="1" y="232"/>
                  </a:lnTo>
                  <a:cubicBezTo>
                    <a:pt x="1" y="214"/>
                    <a:pt x="10" y="204"/>
                    <a:pt x="19" y="177"/>
                  </a:cubicBezTo>
                  <a:lnTo>
                    <a:pt x="47" y="121"/>
                  </a:lnTo>
                  <a:cubicBezTo>
                    <a:pt x="56" y="84"/>
                    <a:pt x="84" y="4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1"/>
            <p:cNvSpPr/>
            <p:nvPr/>
          </p:nvSpPr>
          <p:spPr>
            <a:xfrm>
              <a:off x="3458800" y="2058475"/>
              <a:ext cx="1875" cy="2350"/>
            </a:xfrm>
            <a:custGeom>
              <a:rect b="b" l="l" r="r" t="t"/>
              <a:pathLst>
                <a:path extrusionOk="0" h="94" w="75">
                  <a:moveTo>
                    <a:pt x="75" y="1"/>
                  </a:moveTo>
                  <a:cubicBezTo>
                    <a:pt x="47" y="19"/>
                    <a:pt x="37" y="28"/>
                    <a:pt x="28" y="38"/>
                  </a:cubicBezTo>
                  <a:cubicBezTo>
                    <a:pt x="10" y="66"/>
                    <a:pt x="0" y="75"/>
                    <a:pt x="0" y="93"/>
                  </a:cubicBezTo>
                  <a:cubicBezTo>
                    <a:pt x="28" y="84"/>
                    <a:pt x="37" y="75"/>
                    <a:pt x="47" y="66"/>
                  </a:cubicBezTo>
                  <a:cubicBezTo>
                    <a:pt x="65"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1"/>
            <p:cNvSpPr/>
            <p:nvPr/>
          </p:nvSpPr>
          <p:spPr>
            <a:xfrm>
              <a:off x="3461125" y="2057325"/>
              <a:ext cx="1875" cy="2350"/>
            </a:xfrm>
            <a:custGeom>
              <a:rect b="b" l="l" r="r" t="t"/>
              <a:pathLst>
                <a:path extrusionOk="0" h="94" w="75">
                  <a:moveTo>
                    <a:pt x="74" y="0"/>
                  </a:moveTo>
                  <a:lnTo>
                    <a:pt x="74" y="0"/>
                  </a:lnTo>
                  <a:cubicBezTo>
                    <a:pt x="47" y="19"/>
                    <a:pt x="37" y="28"/>
                    <a:pt x="28" y="37"/>
                  </a:cubicBezTo>
                  <a:cubicBezTo>
                    <a:pt x="9" y="65"/>
                    <a:pt x="0" y="74"/>
                    <a:pt x="0" y="93"/>
                  </a:cubicBezTo>
                  <a:cubicBezTo>
                    <a:pt x="28" y="84"/>
                    <a:pt x="37" y="74"/>
                    <a:pt x="47" y="65"/>
                  </a:cubicBezTo>
                  <a:cubicBezTo>
                    <a:pt x="65" y="37"/>
                    <a:pt x="7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1"/>
            <p:cNvSpPr/>
            <p:nvPr/>
          </p:nvSpPr>
          <p:spPr>
            <a:xfrm>
              <a:off x="3441150" y="2067775"/>
              <a:ext cx="1175" cy="4200"/>
            </a:xfrm>
            <a:custGeom>
              <a:rect b="b" l="l" r="r" t="t"/>
              <a:pathLst>
                <a:path extrusionOk="0" h="168" w="47">
                  <a:moveTo>
                    <a:pt x="47" y="0"/>
                  </a:moveTo>
                  <a:lnTo>
                    <a:pt x="47" y="0"/>
                  </a:lnTo>
                  <a:cubicBezTo>
                    <a:pt x="28" y="28"/>
                    <a:pt x="28" y="65"/>
                    <a:pt x="9" y="75"/>
                  </a:cubicBezTo>
                  <a:cubicBezTo>
                    <a:pt x="0" y="93"/>
                    <a:pt x="0" y="112"/>
                    <a:pt x="0" y="121"/>
                  </a:cubicBezTo>
                  <a:lnTo>
                    <a:pt x="0" y="167"/>
                  </a:lnTo>
                  <a:cubicBezTo>
                    <a:pt x="28" y="140"/>
                    <a:pt x="28" y="112"/>
                    <a:pt x="37" y="84"/>
                  </a:cubicBezTo>
                  <a:cubicBezTo>
                    <a:pt x="47" y="6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1"/>
            <p:cNvSpPr/>
            <p:nvPr/>
          </p:nvSpPr>
          <p:spPr>
            <a:xfrm>
              <a:off x="3437200" y="2122150"/>
              <a:ext cx="40675" cy="39500"/>
            </a:xfrm>
            <a:custGeom>
              <a:rect b="b" l="l" r="r" t="t"/>
              <a:pathLst>
                <a:path extrusionOk="0" h="1580" w="1627">
                  <a:moveTo>
                    <a:pt x="525" y="1"/>
                  </a:moveTo>
                  <a:cubicBezTo>
                    <a:pt x="400" y="1"/>
                    <a:pt x="299" y="146"/>
                    <a:pt x="242" y="269"/>
                  </a:cubicBezTo>
                  <a:cubicBezTo>
                    <a:pt x="74" y="612"/>
                    <a:pt x="0" y="1012"/>
                    <a:pt x="19" y="1393"/>
                  </a:cubicBezTo>
                  <a:cubicBezTo>
                    <a:pt x="19" y="1532"/>
                    <a:pt x="186" y="1569"/>
                    <a:pt x="279" y="1579"/>
                  </a:cubicBezTo>
                  <a:cubicBezTo>
                    <a:pt x="304" y="1579"/>
                    <a:pt x="330" y="1580"/>
                    <a:pt x="355" y="1580"/>
                  </a:cubicBezTo>
                  <a:cubicBezTo>
                    <a:pt x="702" y="1580"/>
                    <a:pt x="1053" y="1518"/>
                    <a:pt x="1347" y="1328"/>
                  </a:cubicBezTo>
                  <a:cubicBezTo>
                    <a:pt x="1440" y="1263"/>
                    <a:pt x="1533" y="1188"/>
                    <a:pt x="1580" y="1077"/>
                  </a:cubicBezTo>
                  <a:cubicBezTo>
                    <a:pt x="1626" y="975"/>
                    <a:pt x="1607" y="835"/>
                    <a:pt x="1515" y="770"/>
                  </a:cubicBezTo>
                  <a:cubicBezTo>
                    <a:pt x="1471" y="739"/>
                    <a:pt x="1420" y="727"/>
                    <a:pt x="1366" y="727"/>
                  </a:cubicBezTo>
                  <a:cubicBezTo>
                    <a:pt x="1292" y="727"/>
                    <a:pt x="1213" y="749"/>
                    <a:pt x="1143" y="770"/>
                  </a:cubicBezTo>
                  <a:cubicBezTo>
                    <a:pt x="1217" y="696"/>
                    <a:pt x="1273" y="612"/>
                    <a:pt x="1301" y="520"/>
                  </a:cubicBezTo>
                  <a:cubicBezTo>
                    <a:pt x="1319" y="427"/>
                    <a:pt x="1282" y="315"/>
                    <a:pt x="1208" y="269"/>
                  </a:cubicBezTo>
                  <a:cubicBezTo>
                    <a:pt x="1179" y="254"/>
                    <a:pt x="1149" y="248"/>
                    <a:pt x="1118" y="248"/>
                  </a:cubicBezTo>
                  <a:cubicBezTo>
                    <a:pt x="1050" y="248"/>
                    <a:pt x="981" y="280"/>
                    <a:pt x="929" y="324"/>
                  </a:cubicBezTo>
                  <a:cubicBezTo>
                    <a:pt x="846" y="380"/>
                    <a:pt x="771" y="473"/>
                    <a:pt x="697" y="520"/>
                  </a:cubicBezTo>
                  <a:cubicBezTo>
                    <a:pt x="725" y="427"/>
                    <a:pt x="753" y="324"/>
                    <a:pt x="743" y="232"/>
                  </a:cubicBezTo>
                  <a:cubicBezTo>
                    <a:pt x="725" y="129"/>
                    <a:pt x="669" y="36"/>
                    <a:pt x="576" y="9"/>
                  </a:cubicBezTo>
                  <a:cubicBezTo>
                    <a:pt x="559" y="3"/>
                    <a:pt x="542" y="1"/>
                    <a:pt x="5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1"/>
            <p:cNvSpPr/>
            <p:nvPr/>
          </p:nvSpPr>
          <p:spPr>
            <a:xfrm>
              <a:off x="3436875" y="2122300"/>
              <a:ext cx="41225" cy="40250"/>
            </a:xfrm>
            <a:custGeom>
              <a:rect b="b" l="l" r="r" t="t"/>
              <a:pathLst>
                <a:path extrusionOk="0" h="1610" w="1649">
                  <a:moveTo>
                    <a:pt x="41" y="876"/>
                  </a:moveTo>
                  <a:lnTo>
                    <a:pt x="41" y="876"/>
                  </a:lnTo>
                  <a:cubicBezTo>
                    <a:pt x="12" y="1012"/>
                    <a:pt x="0" y="1153"/>
                    <a:pt x="1" y="1295"/>
                  </a:cubicBezTo>
                  <a:lnTo>
                    <a:pt x="1" y="1295"/>
                  </a:lnTo>
                  <a:cubicBezTo>
                    <a:pt x="1" y="1158"/>
                    <a:pt x="13" y="1017"/>
                    <a:pt x="41" y="876"/>
                  </a:cubicBezTo>
                  <a:close/>
                  <a:moveTo>
                    <a:pt x="1" y="1295"/>
                  </a:moveTo>
                  <a:cubicBezTo>
                    <a:pt x="0" y="1339"/>
                    <a:pt x="2" y="1382"/>
                    <a:pt x="4" y="1424"/>
                  </a:cubicBezTo>
                  <a:cubicBezTo>
                    <a:pt x="2" y="1381"/>
                    <a:pt x="1" y="1338"/>
                    <a:pt x="1" y="1295"/>
                  </a:cubicBezTo>
                  <a:close/>
                  <a:moveTo>
                    <a:pt x="22" y="1434"/>
                  </a:moveTo>
                  <a:cubicBezTo>
                    <a:pt x="23" y="1462"/>
                    <a:pt x="32" y="1489"/>
                    <a:pt x="41" y="1508"/>
                  </a:cubicBezTo>
                  <a:cubicBezTo>
                    <a:pt x="32" y="1480"/>
                    <a:pt x="23" y="1462"/>
                    <a:pt x="22" y="1434"/>
                  </a:cubicBezTo>
                  <a:close/>
                  <a:moveTo>
                    <a:pt x="41" y="1508"/>
                  </a:moveTo>
                  <a:lnTo>
                    <a:pt x="41" y="1508"/>
                  </a:lnTo>
                  <a:cubicBezTo>
                    <a:pt x="50" y="1526"/>
                    <a:pt x="78" y="1554"/>
                    <a:pt x="97" y="1563"/>
                  </a:cubicBezTo>
                  <a:cubicBezTo>
                    <a:pt x="78" y="1536"/>
                    <a:pt x="50" y="1526"/>
                    <a:pt x="41" y="1508"/>
                  </a:cubicBezTo>
                  <a:close/>
                  <a:moveTo>
                    <a:pt x="97" y="1563"/>
                  </a:moveTo>
                  <a:lnTo>
                    <a:pt x="97" y="1563"/>
                  </a:lnTo>
                  <a:cubicBezTo>
                    <a:pt x="143" y="1582"/>
                    <a:pt x="190" y="1601"/>
                    <a:pt x="255" y="1610"/>
                  </a:cubicBezTo>
                  <a:cubicBezTo>
                    <a:pt x="208" y="1601"/>
                    <a:pt x="143" y="1582"/>
                    <a:pt x="97" y="1563"/>
                  </a:cubicBezTo>
                  <a:close/>
                  <a:moveTo>
                    <a:pt x="524" y="0"/>
                  </a:moveTo>
                  <a:cubicBezTo>
                    <a:pt x="499" y="0"/>
                    <a:pt x="473" y="7"/>
                    <a:pt x="450" y="21"/>
                  </a:cubicBezTo>
                  <a:cubicBezTo>
                    <a:pt x="403" y="30"/>
                    <a:pt x="366" y="58"/>
                    <a:pt x="329" y="95"/>
                  </a:cubicBezTo>
                  <a:cubicBezTo>
                    <a:pt x="264" y="170"/>
                    <a:pt x="227" y="253"/>
                    <a:pt x="190" y="346"/>
                  </a:cubicBezTo>
                  <a:cubicBezTo>
                    <a:pt x="125" y="514"/>
                    <a:pt x="69" y="690"/>
                    <a:pt x="41" y="876"/>
                  </a:cubicBezTo>
                  <a:cubicBezTo>
                    <a:pt x="78" y="690"/>
                    <a:pt x="134" y="514"/>
                    <a:pt x="208" y="356"/>
                  </a:cubicBezTo>
                  <a:cubicBezTo>
                    <a:pt x="236" y="272"/>
                    <a:pt x="283" y="188"/>
                    <a:pt x="357" y="123"/>
                  </a:cubicBezTo>
                  <a:cubicBezTo>
                    <a:pt x="394" y="86"/>
                    <a:pt x="422" y="68"/>
                    <a:pt x="459" y="49"/>
                  </a:cubicBezTo>
                  <a:cubicBezTo>
                    <a:pt x="476" y="46"/>
                    <a:pt x="492" y="43"/>
                    <a:pt x="507" y="43"/>
                  </a:cubicBezTo>
                  <a:cubicBezTo>
                    <a:pt x="534" y="43"/>
                    <a:pt x="560" y="50"/>
                    <a:pt x="589" y="68"/>
                  </a:cubicBezTo>
                  <a:cubicBezTo>
                    <a:pt x="626" y="86"/>
                    <a:pt x="654" y="114"/>
                    <a:pt x="682" y="142"/>
                  </a:cubicBezTo>
                  <a:cubicBezTo>
                    <a:pt x="701" y="179"/>
                    <a:pt x="719" y="226"/>
                    <a:pt x="719" y="272"/>
                  </a:cubicBezTo>
                  <a:cubicBezTo>
                    <a:pt x="729" y="365"/>
                    <a:pt x="691" y="449"/>
                    <a:pt x="673" y="541"/>
                  </a:cubicBezTo>
                  <a:lnTo>
                    <a:pt x="654" y="597"/>
                  </a:lnTo>
                  <a:lnTo>
                    <a:pt x="719" y="560"/>
                  </a:lnTo>
                  <a:cubicBezTo>
                    <a:pt x="812" y="504"/>
                    <a:pt x="868" y="421"/>
                    <a:pt x="933" y="365"/>
                  </a:cubicBezTo>
                  <a:cubicBezTo>
                    <a:pt x="970" y="328"/>
                    <a:pt x="1017" y="309"/>
                    <a:pt x="1054" y="300"/>
                  </a:cubicBezTo>
                  <a:cubicBezTo>
                    <a:pt x="1077" y="291"/>
                    <a:pt x="1100" y="286"/>
                    <a:pt x="1122" y="286"/>
                  </a:cubicBezTo>
                  <a:cubicBezTo>
                    <a:pt x="1144" y="286"/>
                    <a:pt x="1165" y="291"/>
                    <a:pt x="1184" y="300"/>
                  </a:cubicBezTo>
                  <a:cubicBezTo>
                    <a:pt x="1212" y="309"/>
                    <a:pt x="1249" y="346"/>
                    <a:pt x="1258" y="393"/>
                  </a:cubicBezTo>
                  <a:cubicBezTo>
                    <a:pt x="1277" y="439"/>
                    <a:pt x="1277" y="486"/>
                    <a:pt x="1277" y="514"/>
                  </a:cubicBezTo>
                  <a:cubicBezTo>
                    <a:pt x="1249" y="606"/>
                    <a:pt x="1193" y="681"/>
                    <a:pt x="1137" y="764"/>
                  </a:cubicBezTo>
                  <a:lnTo>
                    <a:pt x="1072" y="829"/>
                  </a:lnTo>
                  <a:lnTo>
                    <a:pt x="1156" y="811"/>
                  </a:lnTo>
                  <a:cubicBezTo>
                    <a:pt x="1202" y="792"/>
                    <a:pt x="1258" y="774"/>
                    <a:pt x="1305" y="774"/>
                  </a:cubicBezTo>
                  <a:cubicBezTo>
                    <a:pt x="1324" y="770"/>
                    <a:pt x="1346" y="768"/>
                    <a:pt x="1369" y="768"/>
                  </a:cubicBezTo>
                  <a:cubicBezTo>
                    <a:pt x="1402" y="768"/>
                    <a:pt x="1435" y="772"/>
                    <a:pt x="1463" y="783"/>
                  </a:cubicBezTo>
                  <a:cubicBezTo>
                    <a:pt x="1509" y="792"/>
                    <a:pt x="1537" y="829"/>
                    <a:pt x="1565" y="876"/>
                  </a:cubicBezTo>
                  <a:cubicBezTo>
                    <a:pt x="1583" y="922"/>
                    <a:pt x="1602" y="969"/>
                    <a:pt x="1583" y="1015"/>
                  </a:cubicBezTo>
                  <a:cubicBezTo>
                    <a:pt x="1583" y="1062"/>
                    <a:pt x="1565" y="1108"/>
                    <a:pt x="1537" y="1155"/>
                  </a:cubicBezTo>
                  <a:cubicBezTo>
                    <a:pt x="1518" y="1201"/>
                    <a:pt x="1481" y="1238"/>
                    <a:pt x="1435" y="1275"/>
                  </a:cubicBezTo>
                  <a:cubicBezTo>
                    <a:pt x="1398" y="1303"/>
                    <a:pt x="1351" y="1340"/>
                    <a:pt x="1305" y="1368"/>
                  </a:cubicBezTo>
                  <a:cubicBezTo>
                    <a:pt x="1258" y="1387"/>
                    <a:pt x="1212" y="1424"/>
                    <a:pt x="1165" y="1443"/>
                  </a:cubicBezTo>
                  <a:cubicBezTo>
                    <a:pt x="979" y="1536"/>
                    <a:pt x="775" y="1582"/>
                    <a:pt x="561" y="1610"/>
                  </a:cubicBezTo>
                  <a:cubicBezTo>
                    <a:pt x="775" y="1601"/>
                    <a:pt x="979" y="1554"/>
                    <a:pt x="1184" y="1461"/>
                  </a:cubicBezTo>
                  <a:lnTo>
                    <a:pt x="1323" y="1387"/>
                  </a:lnTo>
                  <a:cubicBezTo>
                    <a:pt x="1370" y="1368"/>
                    <a:pt x="1416" y="1331"/>
                    <a:pt x="1444" y="1294"/>
                  </a:cubicBezTo>
                  <a:cubicBezTo>
                    <a:pt x="1509" y="1210"/>
                    <a:pt x="1555" y="1182"/>
                    <a:pt x="1574" y="1136"/>
                  </a:cubicBezTo>
                  <a:cubicBezTo>
                    <a:pt x="1611" y="1090"/>
                    <a:pt x="1639" y="1025"/>
                    <a:pt x="1639" y="978"/>
                  </a:cubicBezTo>
                  <a:cubicBezTo>
                    <a:pt x="1648" y="922"/>
                    <a:pt x="1639" y="867"/>
                    <a:pt x="1611" y="820"/>
                  </a:cubicBezTo>
                  <a:cubicBezTo>
                    <a:pt x="1583" y="764"/>
                    <a:pt x="1546" y="727"/>
                    <a:pt x="1481" y="699"/>
                  </a:cubicBezTo>
                  <a:cubicBezTo>
                    <a:pt x="1448" y="688"/>
                    <a:pt x="1416" y="684"/>
                    <a:pt x="1383" y="684"/>
                  </a:cubicBezTo>
                  <a:cubicBezTo>
                    <a:pt x="1360" y="684"/>
                    <a:pt x="1337" y="686"/>
                    <a:pt x="1314" y="690"/>
                  </a:cubicBezTo>
                  <a:cubicBezTo>
                    <a:pt x="1286" y="690"/>
                    <a:pt x="1249" y="699"/>
                    <a:pt x="1230" y="699"/>
                  </a:cubicBezTo>
                  <a:cubicBezTo>
                    <a:pt x="1240" y="681"/>
                    <a:pt x="1249" y="671"/>
                    <a:pt x="1258" y="644"/>
                  </a:cubicBezTo>
                  <a:cubicBezTo>
                    <a:pt x="1286" y="597"/>
                    <a:pt x="1314" y="551"/>
                    <a:pt x="1323" y="504"/>
                  </a:cubicBezTo>
                  <a:cubicBezTo>
                    <a:pt x="1332" y="449"/>
                    <a:pt x="1332" y="402"/>
                    <a:pt x="1314" y="346"/>
                  </a:cubicBezTo>
                  <a:cubicBezTo>
                    <a:pt x="1286" y="300"/>
                    <a:pt x="1249" y="235"/>
                    <a:pt x="1193" y="216"/>
                  </a:cubicBezTo>
                  <a:cubicBezTo>
                    <a:pt x="1165" y="202"/>
                    <a:pt x="1137" y="195"/>
                    <a:pt x="1109" y="195"/>
                  </a:cubicBezTo>
                  <a:cubicBezTo>
                    <a:pt x="1082" y="195"/>
                    <a:pt x="1054" y="202"/>
                    <a:pt x="1026" y="216"/>
                  </a:cubicBezTo>
                  <a:cubicBezTo>
                    <a:pt x="979" y="226"/>
                    <a:pt x="942" y="263"/>
                    <a:pt x="887" y="300"/>
                  </a:cubicBezTo>
                  <a:cubicBezTo>
                    <a:pt x="831" y="346"/>
                    <a:pt x="784" y="402"/>
                    <a:pt x="729" y="458"/>
                  </a:cubicBezTo>
                  <a:cubicBezTo>
                    <a:pt x="738" y="383"/>
                    <a:pt x="766" y="318"/>
                    <a:pt x="747" y="253"/>
                  </a:cubicBezTo>
                  <a:cubicBezTo>
                    <a:pt x="747" y="207"/>
                    <a:pt x="729" y="151"/>
                    <a:pt x="701" y="114"/>
                  </a:cubicBezTo>
                  <a:cubicBezTo>
                    <a:pt x="682" y="68"/>
                    <a:pt x="645" y="30"/>
                    <a:pt x="598" y="21"/>
                  </a:cubicBezTo>
                  <a:cubicBezTo>
                    <a:pt x="575" y="7"/>
                    <a:pt x="550" y="0"/>
                    <a:pt x="5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1"/>
            <p:cNvSpPr/>
            <p:nvPr/>
          </p:nvSpPr>
          <p:spPr>
            <a:xfrm>
              <a:off x="3438825" y="2134900"/>
              <a:ext cx="16050" cy="24400"/>
            </a:xfrm>
            <a:custGeom>
              <a:rect b="b" l="l" r="r" t="t"/>
              <a:pathLst>
                <a:path extrusionOk="0" h="976" w="642">
                  <a:moveTo>
                    <a:pt x="641" y="0"/>
                  </a:moveTo>
                  <a:cubicBezTo>
                    <a:pt x="586" y="84"/>
                    <a:pt x="539" y="167"/>
                    <a:pt x="502" y="251"/>
                  </a:cubicBezTo>
                  <a:lnTo>
                    <a:pt x="335" y="502"/>
                  </a:lnTo>
                  <a:lnTo>
                    <a:pt x="177" y="744"/>
                  </a:lnTo>
                  <a:cubicBezTo>
                    <a:pt x="149" y="781"/>
                    <a:pt x="121" y="827"/>
                    <a:pt x="93" y="864"/>
                  </a:cubicBezTo>
                  <a:cubicBezTo>
                    <a:pt x="56" y="892"/>
                    <a:pt x="37" y="939"/>
                    <a:pt x="0" y="976"/>
                  </a:cubicBezTo>
                  <a:cubicBezTo>
                    <a:pt x="75" y="920"/>
                    <a:pt x="130" y="836"/>
                    <a:pt x="186" y="753"/>
                  </a:cubicBezTo>
                  <a:cubicBezTo>
                    <a:pt x="242" y="678"/>
                    <a:pt x="288" y="595"/>
                    <a:pt x="353" y="511"/>
                  </a:cubicBezTo>
                  <a:cubicBezTo>
                    <a:pt x="400" y="418"/>
                    <a:pt x="455" y="335"/>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1"/>
            <p:cNvSpPr/>
            <p:nvPr/>
          </p:nvSpPr>
          <p:spPr>
            <a:xfrm>
              <a:off x="3439525" y="2141400"/>
              <a:ext cx="26250" cy="18825"/>
            </a:xfrm>
            <a:custGeom>
              <a:rect b="b" l="l" r="r" t="t"/>
              <a:pathLst>
                <a:path extrusionOk="0" h="753" w="1050">
                  <a:moveTo>
                    <a:pt x="1050" y="0"/>
                  </a:moveTo>
                  <a:cubicBezTo>
                    <a:pt x="957" y="56"/>
                    <a:pt x="864" y="112"/>
                    <a:pt x="790" y="158"/>
                  </a:cubicBezTo>
                  <a:cubicBezTo>
                    <a:pt x="697" y="214"/>
                    <a:pt x="613" y="288"/>
                    <a:pt x="520" y="344"/>
                  </a:cubicBezTo>
                  <a:cubicBezTo>
                    <a:pt x="427" y="418"/>
                    <a:pt x="335" y="474"/>
                    <a:pt x="251" y="539"/>
                  </a:cubicBezTo>
                  <a:cubicBezTo>
                    <a:pt x="166" y="607"/>
                    <a:pt x="88" y="660"/>
                    <a:pt x="19" y="733"/>
                  </a:cubicBezTo>
                  <a:lnTo>
                    <a:pt x="19" y="733"/>
                  </a:lnTo>
                  <a:cubicBezTo>
                    <a:pt x="46" y="708"/>
                    <a:pt x="84" y="690"/>
                    <a:pt x="121" y="660"/>
                  </a:cubicBezTo>
                  <a:cubicBezTo>
                    <a:pt x="158" y="623"/>
                    <a:pt x="204" y="604"/>
                    <a:pt x="251" y="567"/>
                  </a:cubicBezTo>
                  <a:lnTo>
                    <a:pt x="520" y="381"/>
                  </a:lnTo>
                  <a:lnTo>
                    <a:pt x="790" y="195"/>
                  </a:lnTo>
                  <a:cubicBezTo>
                    <a:pt x="883" y="121"/>
                    <a:pt x="976" y="65"/>
                    <a:pt x="1050" y="0"/>
                  </a:cubicBezTo>
                  <a:close/>
                  <a:moveTo>
                    <a:pt x="19" y="733"/>
                  </a:moveTo>
                  <a:lnTo>
                    <a:pt x="19" y="733"/>
                  </a:lnTo>
                  <a:cubicBezTo>
                    <a:pt x="12" y="739"/>
                    <a:pt x="6" y="746"/>
                    <a:pt x="0" y="753"/>
                  </a:cubicBezTo>
                  <a:cubicBezTo>
                    <a:pt x="6" y="746"/>
                    <a:pt x="12" y="739"/>
                    <a:pt x="19"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1"/>
            <p:cNvSpPr/>
            <p:nvPr/>
          </p:nvSpPr>
          <p:spPr>
            <a:xfrm>
              <a:off x="3445550" y="2144875"/>
              <a:ext cx="4675" cy="7000"/>
            </a:xfrm>
            <a:custGeom>
              <a:rect b="b" l="l" r="r" t="t"/>
              <a:pathLst>
                <a:path extrusionOk="0" h="280" w="187">
                  <a:moveTo>
                    <a:pt x="186" y="1"/>
                  </a:moveTo>
                  <a:lnTo>
                    <a:pt x="186" y="1"/>
                  </a:lnTo>
                  <a:cubicBezTo>
                    <a:pt x="149" y="47"/>
                    <a:pt x="112" y="94"/>
                    <a:pt x="94" y="140"/>
                  </a:cubicBezTo>
                  <a:cubicBezTo>
                    <a:pt x="66" y="159"/>
                    <a:pt x="56" y="187"/>
                    <a:pt x="47" y="205"/>
                  </a:cubicBezTo>
                  <a:cubicBezTo>
                    <a:pt x="19" y="233"/>
                    <a:pt x="10" y="252"/>
                    <a:pt x="1" y="279"/>
                  </a:cubicBezTo>
                  <a:cubicBezTo>
                    <a:pt x="19" y="261"/>
                    <a:pt x="29" y="242"/>
                    <a:pt x="56" y="214"/>
                  </a:cubicBezTo>
                  <a:cubicBezTo>
                    <a:pt x="66" y="196"/>
                    <a:pt x="94" y="168"/>
                    <a:pt x="103" y="149"/>
                  </a:cubicBezTo>
                  <a:cubicBezTo>
                    <a:pt x="140" y="103"/>
                    <a:pt x="159" y="56"/>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1"/>
            <p:cNvSpPr/>
            <p:nvPr/>
          </p:nvSpPr>
          <p:spPr>
            <a:xfrm>
              <a:off x="3450425" y="2142550"/>
              <a:ext cx="2125" cy="4450"/>
            </a:xfrm>
            <a:custGeom>
              <a:rect b="b" l="l" r="r" t="t"/>
              <a:pathLst>
                <a:path extrusionOk="0" h="178" w="85">
                  <a:moveTo>
                    <a:pt x="84" y="1"/>
                  </a:moveTo>
                  <a:lnTo>
                    <a:pt x="84" y="1"/>
                  </a:lnTo>
                  <a:cubicBezTo>
                    <a:pt x="56" y="29"/>
                    <a:pt x="47" y="57"/>
                    <a:pt x="47" y="94"/>
                  </a:cubicBezTo>
                  <a:cubicBezTo>
                    <a:pt x="38" y="103"/>
                    <a:pt x="38" y="122"/>
                    <a:pt x="19" y="140"/>
                  </a:cubicBezTo>
                  <a:cubicBezTo>
                    <a:pt x="10" y="149"/>
                    <a:pt x="10" y="168"/>
                    <a:pt x="1" y="177"/>
                  </a:cubicBezTo>
                  <a:lnTo>
                    <a:pt x="38" y="149"/>
                  </a:lnTo>
                  <a:cubicBezTo>
                    <a:pt x="47" y="140"/>
                    <a:pt x="47" y="112"/>
                    <a:pt x="56" y="103"/>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1"/>
            <p:cNvSpPr/>
            <p:nvPr/>
          </p:nvSpPr>
          <p:spPr>
            <a:xfrm>
              <a:off x="3449500" y="2143950"/>
              <a:ext cx="5375" cy="5825"/>
            </a:xfrm>
            <a:custGeom>
              <a:rect b="b" l="l" r="r" t="t"/>
              <a:pathLst>
                <a:path extrusionOk="0" h="233" w="215">
                  <a:moveTo>
                    <a:pt x="214" y="1"/>
                  </a:moveTo>
                  <a:cubicBezTo>
                    <a:pt x="168" y="38"/>
                    <a:pt x="131" y="66"/>
                    <a:pt x="93" y="103"/>
                  </a:cubicBezTo>
                  <a:cubicBezTo>
                    <a:pt x="66" y="149"/>
                    <a:pt x="38" y="186"/>
                    <a:pt x="1" y="233"/>
                  </a:cubicBezTo>
                  <a:cubicBezTo>
                    <a:pt x="28" y="224"/>
                    <a:pt x="38" y="205"/>
                    <a:pt x="66" y="186"/>
                  </a:cubicBezTo>
                  <a:cubicBezTo>
                    <a:pt x="84" y="159"/>
                    <a:pt x="112" y="149"/>
                    <a:pt x="121" y="131"/>
                  </a:cubicBezTo>
                  <a:cubicBezTo>
                    <a:pt x="159" y="93"/>
                    <a:pt x="186" y="4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1"/>
            <p:cNvSpPr/>
            <p:nvPr/>
          </p:nvSpPr>
          <p:spPr>
            <a:xfrm>
              <a:off x="3443700" y="2151850"/>
              <a:ext cx="3975" cy="3050"/>
            </a:xfrm>
            <a:custGeom>
              <a:rect b="b" l="l" r="r" t="t"/>
              <a:pathLst>
                <a:path extrusionOk="0" h="122" w="159">
                  <a:moveTo>
                    <a:pt x="158" y="0"/>
                  </a:moveTo>
                  <a:cubicBezTo>
                    <a:pt x="130" y="10"/>
                    <a:pt x="93" y="28"/>
                    <a:pt x="75" y="56"/>
                  </a:cubicBezTo>
                  <a:cubicBezTo>
                    <a:pt x="47" y="66"/>
                    <a:pt x="19" y="93"/>
                    <a:pt x="0" y="121"/>
                  </a:cubicBezTo>
                  <a:cubicBezTo>
                    <a:pt x="37" y="103"/>
                    <a:pt x="65" y="93"/>
                    <a:pt x="84" y="66"/>
                  </a:cubicBezTo>
                  <a:cubicBezTo>
                    <a:pt x="112" y="56"/>
                    <a:pt x="130"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1"/>
            <p:cNvSpPr/>
            <p:nvPr/>
          </p:nvSpPr>
          <p:spPr>
            <a:xfrm>
              <a:off x="3464125" y="2133275"/>
              <a:ext cx="3525" cy="6300"/>
            </a:xfrm>
            <a:custGeom>
              <a:rect b="b" l="l" r="r" t="t"/>
              <a:pathLst>
                <a:path extrusionOk="0" h="252" w="141">
                  <a:moveTo>
                    <a:pt x="140" y="0"/>
                  </a:moveTo>
                  <a:cubicBezTo>
                    <a:pt x="112" y="28"/>
                    <a:pt x="94" y="75"/>
                    <a:pt x="66" y="112"/>
                  </a:cubicBezTo>
                  <a:lnTo>
                    <a:pt x="29" y="177"/>
                  </a:lnTo>
                  <a:lnTo>
                    <a:pt x="1" y="251"/>
                  </a:lnTo>
                  <a:cubicBezTo>
                    <a:pt x="10" y="232"/>
                    <a:pt x="38" y="214"/>
                    <a:pt x="47" y="195"/>
                  </a:cubicBezTo>
                  <a:cubicBezTo>
                    <a:pt x="57" y="177"/>
                    <a:pt x="66" y="158"/>
                    <a:pt x="85" y="140"/>
                  </a:cubicBezTo>
                  <a:cubicBezTo>
                    <a:pt x="103" y="93"/>
                    <a:pt x="13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1"/>
            <p:cNvSpPr/>
            <p:nvPr/>
          </p:nvSpPr>
          <p:spPr>
            <a:xfrm>
              <a:off x="3461125" y="2136975"/>
              <a:ext cx="3025" cy="4225"/>
            </a:xfrm>
            <a:custGeom>
              <a:rect b="b" l="l" r="r" t="t"/>
              <a:pathLst>
                <a:path extrusionOk="0" h="169" w="121">
                  <a:moveTo>
                    <a:pt x="121" y="1"/>
                  </a:moveTo>
                  <a:lnTo>
                    <a:pt x="121" y="1"/>
                  </a:lnTo>
                  <a:cubicBezTo>
                    <a:pt x="93" y="19"/>
                    <a:pt x="84" y="57"/>
                    <a:pt x="47" y="75"/>
                  </a:cubicBezTo>
                  <a:cubicBezTo>
                    <a:pt x="37" y="112"/>
                    <a:pt x="9" y="140"/>
                    <a:pt x="0" y="168"/>
                  </a:cubicBezTo>
                  <a:cubicBezTo>
                    <a:pt x="28" y="159"/>
                    <a:pt x="37" y="150"/>
                    <a:pt x="47" y="140"/>
                  </a:cubicBezTo>
                  <a:cubicBezTo>
                    <a:pt x="56" y="131"/>
                    <a:pt x="74" y="103"/>
                    <a:pt x="84" y="94"/>
                  </a:cubicBezTo>
                  <a:cubicBezTo>
                    <a:pt x="93" y="84"/>
                    <a:pt x="112" y="57"/>
                    <a:pt x="112" y="47"/>
                  </a:cubicBezTo>
                  <a:cubicBezTo>
                    <a:pt x="121" y="38"/>
                    <a:pt x="12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1"/>
            <p:cNvSpPr/>
            <p:nvPr/>
          </p:nvSpPr>
          <p:spPr>
            <a:xfrm>
              <a:off x="3465525" y="2131650"/>
              <a:ext cx="1200" cy="3025"/>
            </a:xfrm>
            <a:custGeom>
              <a:rect b="b" l="l" r="r" t="t"/>
              <a:pathLst>
                <a:path extrusionOk="0" h="121" w="48">
                  <a:moveTo>
                    <a:pt x="38" y="0"/>
                  </a:moveTo>
                  <a:cubicBezTo>
                    <a:pt x="29" y="28"/>
                    <a:pt x="10" y="37"/>
                    <a:pt x="10" y="65"/>
                  </a:cubicBezTo>
                  <a:cubicBezTo>
                    <a:pt x="1" y="65"/>
                    <a:pt x="1" y="75"/>
                    <a:pt x="1" y="84"/>
                  </a:cubicBezTo>
                  <a:lnTo>
                    <a:pt x="1" y="121"/>
                  </a:lnTo>
                  <a:cubicBezTo>
                    <a:pt x="10" y="112"/>
                    <a:pt x="29" y="93"/>
                    <a:pt x="38" y="75"/>
                  </a:cubicBezTo>
                  <a:cubicBezTo>
                    <a:pt x="47" y="65"/>
                    <a:pt x="47" y="47"/>
                    <a:pt x="47" y="37"/>
                  </a:cubicBezTo>
                  <a:cubicBezTo>
                    <a:pt x="47" y="28"/>
                    <a:pt x="38"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1"/>
            <p:cNvSpPr/>
            <p:nvPr/>
          </p:nvSpPr>
          <p:spPr>
            <a:xfrm>
              <a:off x="3472500" y="2144875"/>
              <a:ext cx="3050" cy="6075"/>
            </a:xfrm>
            <a:custGeom>
              <a:rect b="b" l="l" r="r" t="t"/>
              <a:pathLst>
                <a:path extrusionOk="0" h="243" w="122">
                  <a:moveTo>
                    <a:pt x="93" y="1"/>
                  </a:moveTo>
                  <a:lnTo>
                    <a:pt x="93" y="1"/>
                  </a:lnTo>
                  <a:cubicBezTo>
                    <a:pt x="103" y="47"/>
                    <a:pt x="103" y="94"/>
                    <a:pt x="84" y="140"/>
                  </a:cubicBezTo>
                  <a:cubicBezTo>
                    <a:pt x="75" y="159"/>
                    <a:pt x="56" y="168"/>
                    <a:pt x="47" y="196"/>
                  </a:cubicBezTo>
                  <a:cubicBezTo>
                    <a:pt x="38" y="196"/>
                    <a:pt x="38" y="205"/>
                    <a:pt x="28" y="214"/>
                  </a:cubicBezTo>
                  <a:cubicBezTo>
                    <a:pt x="10" y="214"/>
                    <a:pt x="10" y="233"/>
                    <a:pt x="0" y="242"/>
                  </a:cubicBezTo>
                  <a:cubicBezTo>
                    <a:pt x="10" y="233"/>
                    <a:pt x="28" y="233"/>
                    <a:pt x="38" y="214"/>
                  </a:cubicBezTo>
                  <a:cubicBezTo>
                    <a:pt x="38" y="205"/>
                    <a:pt x="47" y="205"/>
                    <a:pt x="56" y="196"/>
                  </a:cubicBezTo>
                  <a:cubicBezTo>
                    <a:pt x="84" y="187"/>
                    <a:pt x="93" y="159"/>
                    <a:pt x="103" y="140"/>
                  </a:cubicBezTo>
                  <a:cubicBezTo>
                    <a:pt x="121" y="112"/>
                    <a:pt x="121" y="94"/>
                    <a:pt x="121" y="66"/>
                  </a:cubicBezTo>
                  <a:cubicBezTo>
                    <a:pt x="121"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1"/>
            <p:cNvSpPr/>
            <p:nvPr/>
          </p:nvSpPr>
          <p:spPr>
            <a:xfrm>
              <a:off x="3468325" y="2148600"/>
              <a:ext cx="5125" cy="3975"/>
            </a:xfrm>
            <a:custGeom>
              <a:rect b="b" l="l" r="r" t="t"/>
              <a:pathLst>
                <a:path extrusionOk="0" h="159" w="205">
                  <a:moveTo>
                    <a:pt x="205" y="0"/>
                  </a:moveTo>
                  <a:cubicBezTo>
                    <a:pt x="177" y="10"/>
                    <a:pt x="167" y="19"/>
                    <a:pt x="149" y="38"/>
                  </a:cubicBezTo>
                  <a:cubicBezTo>
                    <a:pt x="130" y="56"/>
                    <a:pt x="112" y="65"/>
                    <a:pt x="102" y="84"/>
                  </a:cubicBezTo>
                  <a:lnTo>
                    <a:pt x="56" y="130"/>
                  </a:lnTo>
                  <a:cubicBezTo>
                    <a:pt x="37" y="140"/>
                    <a:pt x="28" y="149"/>
                    <a:pt x="0" y="158"/>
                  </a:cubicBezTo>
                  <a:cubicBezTo>
                    <a:pt x="28" y="158"/>
                    <a:pt x="37" y="149"/>
                    <a:pt x="65" y="140"/>
                  </a:cubicBezTo>
                  <a:cubicBezTo>
                    <a:pt x="84" y="130"/>
                    <a:pt x="112" y="112"/>
                    <a:pt x="121" y="103"/>
                  </a:cubicBezTo>
                  <a:cubicBezTo>
                    <a:pt x="158" y="65"/>
                    <a:pt x="177"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1"/>
            <p:cNvSpPr/>
            <p:nvPr/>
          </p:nvSpPr>
          <p:spPr>
            <a:xfrm>
              <a:off x="3466450" y="2152550"/>
              <a:ext cx="5150" cy="3050"/>
            </a:xfrm>
            <a:custGeom>
              <a:rect b="b" l="l" r="r" t="t"/>
              <a:pathLst>
                <a:path extrusionOk="0" h="122" w="206">
                  <a:moveTo>
                    <a:pt x="205" y="0"/>
                  </a:moveTo>
                  <a:lnTo>
                    <a:pt x="205" y="0"/>
                  </a:lnTo>
                  <a:cubicBezTo>
                    <a:pt x="159" y="19"/>
                    <a:pt x="131" y="38"/>
                    <a:pt x="103" y="65"/>
                  </a:cubicBezTo>
                  <a:cubicBezTo>
                    <a:pt x="66" y="84"/>
                    <a:pt x="29" y="93"/>
                    <a:pt x="1" y="121"/>
                  </a:cubicBezTo>
                  <a:cubicBezTo>
                    <a:pt x="19" y="121"/>
                    <a:pt x="29" y="121"/>
                    <a:pt x="57" y="103"/>
                  </a:cubicBezTo>
                  <a:cubicBezTo>
                    <a:pt x="75" y="103"/>
                    <a:pt x="103" y="93"/>
                    <a:pt x="112" y="84"/>
                  </a:cubicBezTo>
                  <a:cubicBezTo>
                    <a:pt x="131" y="75"/>
                    <a:pt x="149" y="65"/>
                    <a:pt x="159" y="47"/>
                  </a:cubicBezTo>
                  <a:cubicBezTo>
                    <a:pt x="187" y="3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1"/>
            <p:cNvSpPr/>
            <p:nvPr/>
          </p:nvSpPr>
          <p:spPr>
            <a:xfrm>
              <a:off x="3469950" y="2147425"/>
              <a:ext cx="2575" cy="2600"/>
            </a:xfrm>
            <a:custGeom>
              <a:rect b="b" l="l" r="r" t="t"/>
              <a:pathLst>
                <a:path extrusionOk="0" h="104" w="103">
                  <a:moveTo>
                    <a:pt x="102" y="1"/>
                  </a:moveTo>
                  <a:cubicBezTo>
                    <a:pt x="84" y="20"/>
                    <a:pt x="56" y="38"/>
                    <a:pt x="56" y="47"/>
                  </a:cubicBezTo>
                  <a:cubicBezTo>
                    <a:pt x="37" y="57"/>
                    <a:pt x="19" y="85"/>
                    <a:pt x="0" y="103"/>
                  </a:cubicBezTo>
                  <a:cubicBezTo>
                    <a:pt x="19" y="103"/>
                    <a:pt x="47" y="94"/>
                    <a:pt x="65" y="66"/>
                  </a:cubicBezTo>
                  <a:cubicBezTo>
                    <a:pt x="84" y="57"/>
                    <a:pt x="84" y="47"/>
                    <a:pt x="93" y="38"/>
                  </a:cubicBezTo>
                  <a:cubicBezTo>
                    <a:pt x="93" y="20"/>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1"/>
            <p:cNvSpPr/>
            <p:nvPr/>
          </p:nvSpPr>
          <p:spPr>
            <a:xfrm>
              <a:off x="3442300" y="2160200"/>
              <a:ext cx="5825" cy="1200"/>
            </a:xfrm>
            <a:custGeom>
              <a:rect b="b" l="l" r="r" t="t"/>
              <a:pathLst>
                <a:path extrusionOk="0" h="48" w="233">
                  <a:moveTo>
                    <a:pt x="1" y="1"/>
                  </a:moveTo>
                  <a:cubicBezTo>
                    <a:pt x="10" y="1"/>
                    <a:pt x="38" y="10"/>
                    <a:pt x="56" y="38"/>
                  </a:cubicBezTo>
                  <a:cubicBezTo>
                    <a:pt x="84" y="47"/>
                    <a:pt x="93" y="47"/>
                    <a:pt x="112" y="47"/>
                  </a:cubicBezTo>
                  <a:cubicBezTo>
                    <a:pt x="149" y="47"/>
                    <a:pt x="196" y="47"/>
                    <a:pt x="233" y="20"/>
                  </a:cubicBezTo>
                  <a:cubicBezTo>
                    <a:pt x="196" y="20"/>
                    <a:pt x="149" y="10"/>
                    <a:pt x="11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1"/>
            <p:cNvSpPr/>
            <p:nvPr/>
          </p:nvSpPr>
          <p:spPr>
            <a:xfrm>
              <a:off x="3444400" y="2159050"/>
              <a:ext cx="4650" cy="950"/>
            </a:xfrm>
            <a:custGeom>
              <a:rect b="b" l="l" r="r" t="t"/>
              <a:pathLst>
                <a:path extrusionOk="0" h="38" w="186">
                  <a:moveTo>
                    <a:pt x="0" y="0"/>
                  </a:moveTo>
                  <a:cubicBezTo>
                    <a:pt x="9" y="10"/>
                    <a:pt x="28" y="10"/>
                    <a:pt x="47" y="38"/>
                  </a:cubicBezTo>
                  <a:lnTo>
                    <a:pt x="93" y="38"/>
                  </a:lnTo>
                  <a:cubicBezTo>
                    <a:pt x="130"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1"/>
            <p:cNvSpPr/>
            <p:nvPr/>
          </p:nvSpPr>
          <p:spPr>
            <a:xfrm>
              <a:off x="3446475" y="2154875"/>
              <a:ext cx="3750" cy="2350"/>
            </a:xfrm>
            <a:custGeom>
              <a:rect b="b" l="l" r="r" t="t"/>
              <a:pathLst>
                <a:path extrusionOk="0" h="94" w="150">
                  <a:moveTo>
                    <a:pt x="149" y="0"/>
                  </a:moveTo>
                  <a:lnTo>
                    <a:pt x="149" y="0"/>
                  </a:lnTo>
                  <a:cubicBezTo>
                    <a:pt x="122" y="19"/>
                    <a:pt x="94" y="28"/>
                    <a:pt x="66" y="37"/>
                  </a:cubicBezTo>
                  <a:cubicBezTo>
                    <a:pt x="47" y="47"/>
                    <a:pt x="19" y="75"/>
                    <a:pt x="1" y="93"/>
                  </a:cubicBezTo>
                  <a:cubicBezTo>
                    <a:pt x="29" y="93"/>
                    <a:pt x="57" y="84"/>
                    <a:pt x="75" y="65"/>
                  </a:cubicBezTo>
                  <a:cubicBezTo>
                    <a:pt x="94" y="65"/>
                    <a:pt x="103" y="47"/>
                    <a:pt x="112" y="37"/>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1"/>
            <p:cNvSpPr/>
            <p:nvPr/>
          </p:nvSpPr>
          <p:spPr>
            <a:xfrm>
              <a:off x="3449025" y="2156725"/>
              <a:ext cx="3750" cy="1200"/>
            </a:xfrm>
            <a:custGeom>
              <a:rect b="b" l="l" r="r" t="t"/>
              <a:pathLst>
                <a:path extrusionOk="0" h="48" w="150">
                  <a:moveTo>
                    <a:pt x="150" y="1"/>
                  </a:moveTo>
                  <a:cubicBezTo>
                    <a:pt x="112" y="1"/>
                    <a:pt x="94" y="1"/>
                    <a:pt x="66" y="10"/>
                  </a:cubicBezTo>
                  <a:cubicBezTo>
                    <a:pt x="47" y="19"/>
                    <a:pt x="20" y="19"/>
                    <a:pt x="1" y="47"/>
                  </a:cubicBezTo>
                  <a:cubicBezTo>
                    <a:pt x="20" y="47"/>
                    <a:pt x="57" y="38"/>
                    <a:pt x="85" y="38"/>
                  </a:cubicBezTo>
                  <a:cubicBezTo>
                    <a:pt x="103" y="19"/>
                    <a:pt x="131" y="1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1"/>
            <p:cNvSpPr/>
            <p:nvPr/>
          </p:nvSpPr>
          <p:spPr>
            <a:xfrm>
              <a:off x="3450200" y="2158825"/>
              <a:ext cx="4900" cy="1400"/>
            </a:xfrm>
            <a:custGeom>
              <a:rect b="b" l="l" r="r" t="t"/>
              <a:pathLst>
                <a:path extrusionOk="0" h="56" w="196">
                  <a:moveTo>
                    <a:pt x="196" y="0"/>
                  </a:moveTo>
                  <a:cubicBezTo>
                    <a:pt x="158" y="0"/>
                    <a:pt x="121" y="0"/>
                    <a:pt x="93" y="9"/>
                  </a:cubicBezTo>
                  <a:cubicBezTo>
                    <a:pt x="65" y="19"/>
                    <a:pt x="28" y="28"/>
                    <a:pt x="0" y="56"/>
                  </a:cubicBezTo>
                  <a:cubicBezTo>
                    <a:pt x="28" y="56"/>
                    <a:pt x="65" y="47"/>
                    <a:pt x="103" y="47"/>
                  </a:cubicBezTo>
                  <a:cubicBezTo>
                    <a:pt x="131" y="28"/>
                    <a:pt x="158"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1"/>
            <p:cNvSpPr/>
            <p:nvPr/>
          </p:nvSpPr>
          <p:spPr>
            <a:xfrm>
              <a:off x="3444400" y="2123525"/>
              <a:ext cx="4900" cy="4650"/>
            </a:xfrm>
            <a:custGeom>
              <a:rect b="b" l="l" r="r" t="t"/>
              <a:pathLst>
                <a:path extrusionOk="0" h="186" w="196">
                  <a:moveTo>
                    <a:pt x="195" y="0"/>
                  </a:moveTo>
                  <a:lnTo>
                    <a:pt x="195" y="0"/>
                  </a:lnTo>
                  <a:cubicBezTo>
                    <a:pt x="177" y="19"/>
                    <a:pt x="149" y="28"/>
                    <a:pt x="121" y="28"/>
                  </a:cubicBezTo>
                  <a:cubicBezTo>
                    <a:pt x="102" y="37"/>
                    <a:pt x="75" y="56"/>
                    <a:pt x="65" y="74"/>
                  </a:cubicBezTo>
                  <a:cubicBezTo>
                    <a:pt x="28" y="102"/>
                    <a:pt x="9" y="139"/>
                    <a:pt x="0" y="186"/>
                  </a:cubicBezTo>
                  <a:cubicBezTo>
                    <a:pt x="19" y="177"/>
                    <a:pt x="28" y="158"/>
                    <a:pt x="47" y="139"/>
                  </a:cubicBezTo>
                  <a:lnTo>
                    <a:pt x="93" y="93"/>
                  </a:lnTo>
                  <a:cubicBezTo>
                    <a:pt x="130" y="65"/>
                    <a:pt x="158" y="3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1"/>
            <p:cNvSpPr/>
            <p:nvPr/>
          </p:nvSpPr>
          <p:spPr>
            <a:xfrm>
              <a:off x="3444400" y="2126300"/>
              <a:ext cx="3500" cy="4675"/>
            </a:xfrm>
            <a:custGeom>
              <a:rect b="b" l="l" r="r" t="t"/>
              <a:pathLst>
                <a:path extrusionOk="0" h="187" w="140">
                  <a:moveTo>
                    <a:pt x="140" y="0"/>
                  </a:moveTo>
                  <a:cubicBezTo>
                    <a:pt x="130" y="0"/>
                    <a:pt x="102" y="10"/>
                    <a:pt x="93" y="28"/>
                  </a:cubicBezTo>
                  <a:cubicBezTo>
                    <a:pt x="65" y="47"/>
                    <a:pt x="56" y="66"/>
                    <a:pt x="47" y="75"/>
                  </a:cubicBezTo>
                  <a:cubicBezTo>
                    <a:pt x="19" y="103"/>
                    <a:pt x="0" y="149"/>
                    <a:pt x="0" y="186"/>
                  </a:cubicBezTo>
                  <a:lnTo>
                    <a:pt x="37" y="140"/>
                  </a:lnTo>
                  <a:cubicBezTo>
                    <a:pt x="47" y="121"/>
                    <a:pt x="56" y="103"/>
                    <a:pt x="65" y="93"/>
                  </a:cubicBezTo>
                  <a:cubicBezTo>
                    <a:pt x="93"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1"/>
            <p:cNvSpPr/>
            <p:nvPr/>
          </p:nvSpPr>
          <p:spPr>
            <a:xfrm>
              <a:off x="3443700" y="2129325"/>
              <a:ext cx="3275" cy="4900"/>
            </a:xfrm>
            <a:custGeom>
              <a:rect b="b" l="l" r="r" t="t"/>
              <a:pathLst>
                <a:path extrusionOk="0" h="196" w="131">
                  <a:moveTo>
                    <a:pt x="130" y="0"/>
                  </a:moveTo>
                  <a:cubicBezTo>
                    <a:pt x="93" y="37"/>
                    <a:pt x="75" y="65"/>
                    <a:pt x="37" y="84"/>
                  </a:cubicBezTo>
                  <a:cubicBezTo>
                    <a:pt x="28" y="102"/>
                    <a:pt x="28" y="121"/>
                    <a:pt x="19" y="140"/>
                  </a:cubicBezTo>
                  <a:cubicBezTo>
                    <a:pt x="0" y="149"/>
                    <a:pt x="0" y="177"/>
                    <a:pt x="0" y="195"/>
                  </a:cubicBezTo>
                  <a:lnTo>
                    <a:pt x="37" y="149"/>
                  </a:lnTo>
                  <a:cubicBezTo>
                    <a:pt x="47" y="140"/>
                    <a:pt x="65" y="121"/>
                    <a:pt x="75" y="102"/>
                  </a:cubicBezTo>
                  <a:cubicBezTo>
                    <a:pt x="93" y="7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1"/>
            <p:cNvSpPr/>
            <p:nvPr/>
          </p:nvSpPr>
          <p:spPr>
            <a:xfrm>
              <a:off x="3440900" y="2132350"/>
              <a:ext cx="2125" cy="5825"/>
            </a:xfrm>
            <a:custGeom>
              <a:rect b="b" l="l" r="r" t="t"/>
              <a:pathLst>
                <a:path extrusionOk="0" h="233" w="85">
                  <a:moveTo>
                    <a:pt x="84" y="0"/>
                  </a:moveTo>
                  <a:lnTo>
                    <a:pt x="84" y="0"/>
                  </a:lnTo>
                  <a:cubicBezTo>
                    <a:pt x="57" y="37"/>
                    <a:pt x="38" y="84"/>
                    <a:pt x="10" y="102"/>
                  </a:cubicBezTo>
                  <a:cubicBezTo>
                    <a:pt x="10" y="112"/>
                    <a:pt x="1" y="139"/>
                    <a:pt x="1" y="158"/>
                  </a:cubicBezTo>
                  <a:lnTo>
                    <a:pt x="1" y="232"/>
                  </a:lnTo>
                  <a:lnTo>
                    <a:pt x="19" y="177"/>
                  </a:lnTo>
                  <a:cubicBezTo>
                    <a:pt x="38" y="149"/>
                    <a:pt x="38" y="139"/>
                    <a:pt x="47" y="112"/>
                  </a:cubicBezTo>
                  <a:cubicBezTo>
                    <a:pt x="66" y="8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1"/>
            <p:cNvSpPr/>
            <p:nvPr/>
          </p:nvSpPr>
          <p:spPr>
            <a:xfrm>
              <a:off x="3440450" y="2137450"/>
              <a:ext cx="2575" cy="5825"/>
            </a:xfrm>
            <a:custGeom>
              <a:rect b="b" l="l" r="r" t="t"/>
              <a:pathLst>
                <a:path extrusionOk="0" h="233" w="103">
                  <a:moveTo>
                    <a:pt x="102" y="0"/>
                  </a:moveTo>
                  <a:cubicBezTo>
                    <a:pt x="65" y="28"/>
                    <a:pt x="37" y="75"/>
                    <a:pt x="28" y="112"/>
                  </a:cubicBezTo>
                  <a:cubicBezTo>
                    <a:pt x="19" y="121"/>
                    <a:pt x="19" y="140"/>
                    <a:pt x="0" y="168"/>
                  </a:cubicBezTo>
                  <a:lnTo>
                    <a:pt x="0" y="233"/>
                  </a:lnTo>
                  <a:cubicBezTo>
                    <a:pt x="0" y="214"/>
                    <a:pt x="19" y="205"/>
                    <a:pt x="28" y="177"/>
                  </a:cubicBezTo>
                  <a:lnTo>
                    <a:pt x="47" y="121"/>
                  </a:lnTo>
                  <a:cubicBezTo>
                    <a:pt x="65" y="84"/>
                    <a:pt x="84"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1"/>
            <p:cNvSpPr/>
            <p:nvPr/>
          </p:nvSpPr>
          <p:spPr>
            <a:xfrm>
              <a:off x="3456250" y="2136275"/>
              <a:ext cx="1875" cy="2350"/>
            </a:xfrm>
            <a:custGeom>
              <a:rect b="b" l="l" r="r" t="t"/>
              <a:pathLst>
                <a:path extrusionOk="0" h="94" w="75">
                  <a:moveTo>
                    <a:pt x="74" y="1"/>
                  </a:moveTo>
                  <a:cubicBezTo>
                    <a:pt x="56" y="1"/>
                    <a:pt x="37" y="29"/>
                    <a:pt x="19" y="38"/>
                  </a:cubicBezTo>
                  <a:cubicBezTo>
                    <a:pt x="9" y="66"/>
                    <a:pt x="0" y="75"/>
                    <a:pt x="0" y="94"/>
                  </a:cubicBezTo>
                  <a:cubicBezTo>
                    <a:pt x="19" y="85"/>
                    <a:pt x="37" y="75"/>
                    <a:pt x="46" y="66"/>
                  </a:cubicBezTo>
                  <a:cubicBezTo>
                    <a:pt x="56" y="38"/>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1"/>
            <p:cNvSpPr/>
            <p:nvPr/>
          </p:nvSpPr>
          <p:spPr>
            <a:xfrm>
              <a:off x="3458550" y="2135125"/>
              <a:ext cx="1900" cy="2350"/>
            </a:xfrm>
            <a:custGeom>
              <a:rect b="b" l="l" r="r" t="t"/>
              <a:pathLst>
                <a:path extrusionOk="0" h="94" w="76">
                  <a:moveTo>
                    <a:pt x="75" y="1"/>
                  </a:moveTo>
                  <a:lnTo>
                    <a:pt x="75" y="1"/>
                  </a:lnTo>
                  <a:cubicBezTo>
                    <a:pt x="47" y="19"/>
                    <a:pt x="38" y="28"/>
                    <a:pt x="20" y="38"/>
                  </a:cubicBezTo>
                  <a:cubicBezTo>
                    <a:pt x="10" y="66"/>
                    <a:pt x="1" y="75"/>
                    <a:pt x="1" y="93"/>
                  </a:cubicBezTo>
                  <a:cubicBezTo>
                    <a:pt x="20" y="84"/>
                    <a:pt x="38" y="75"/>
                    <a:pt x="47" y="66"/>
                  </a:cubicBezTo>
                  <a:cubicBezTo>
                    <a:pt x="57"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1"/>
            <p:cNvSpPr/>
            <p:nvPr/>
          </p:nvSpPr>
          <p:spPr>
            <a:xfrm>
              <a:off x="3438575" y="2145575"/>
              <a:ext cx="1200" cy="4200"/>
            </a:xfrm>
            <a:custGeom>
              <a:rect b="b" l="l" r="r" t="t"/>
              <a:pathLst>
                <a:path extrusionOk="0" h="168" w="48">
                  <a:moveTo>
                    <a:pt x="47" y="1"/>
                  </a:moveTo>
                  <a:lnTo>
                    <a:pt x="10" y="75"/>
                  </a:lnTo>
                  <a:cubicBezTo>
                    <a:pt x="1" y="94"/>
                    <a:pt x="1" y="112"/>
                    <a:pt x="1" y="121"/>
                  </a:cubicBezTo>
                  <a:lnTo>
                    <a:pt x="1" y="168"/>
                  </a:lnTo>
                  <a:cubicBezTo>
                    <a:pt x="19" y="140"/>
                    <a:pt x="19" y="112"/>
                    <a:pt x="38" y="84"/>
                  </a:cubicBezTo>
                  <a:cubicBezTo>
                    <a:pt x="47" y="66"/>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1"/>
            <p:cNvSpPr/>
            <p:nvPr/>
          </p:nvSpPr>
          <p:spPr>
            <a:xfrm>
              <a:off x="3452750" y="2267325"/>
              <a:ext cx="40675" cy="39500"/>
            </a:xfrm>
            <a:custGeom>
              <a:rect b="b" l="l" r="r" t="t"/>
              <a:pathLst>
                <a:path extrusionOk="0" h="1580" w="1627">
                  <a:moveTo>
                    <a:pt x="533" y="0"/>
                  </a:moveTo>
                  <a:cubicBezTo>
                    <a:pt x="403" y="0"/>
                    <a:pt x="308" y="145"/>
                    <a:pt x="242" y="268"/>
                  </a:cubicBezTo>
                  <a:cubicBezTo>
                    <a:pt x="84" y="612"/>
                    <a:pt x="1" y="1012"/>
                    <a:pt x="29" y="1393"/>
                  </a:cubicBezTo>
                  <a:cubicBezTo>
                    <a:pt x="29" y="1532"/>
                    <a:pt x="196" y="1569"/>
                    <a:pt x="279" y="1578"/>
                  </a:cubicBezTo>
                  <a:cubicBezTo>
                    <a:pt x="305" y="1579"/>
                    <a:pt x="330" y="1579"/>
                    <a:pt x="356" y="1579"/>
                  </a:cubicBezTo>
                  <a:cubicBezTo>
                    <a:pt x="703" y="1579"/>
                    <a:pt x="1054" y="1518"/>
                    <a:pt x="1348" y="1328"/>
                  </a:cubicBezTo>
                  <a:cubicBezTo>
                    <a:pt x="1441" y="1263"/>
                    <a:pt x="1534" y="1188"/>
                    <a:pt x="1580" y="1077"/>
                  </a:cubicBezTo>
                  <a:cubicBezTo>
                    <a:pt x="1627" y="975"/>
                    <a:pt x="1617" y="835"/>
                    <a:pt x="1524" y="770"/>
                  </a:cubicBezTo>
                  <a:cubicBezTo>
                    <a:pt x="1481" y="739"/>
                    <a:pt x="1428" y="727"/>
                    <a:pt x="1373" y="727"/>
                  </a:cubicBezTo>
                  <a:cubicBezTo>
                    <a:pt x="1297" y="727"/>
                    <a:pt x="1217" y="749"/>
                    <a:pt x="1153" y="770"/>
                  </a:cubicBezTo>
                  <a:cubicBezTo>
                    <a:pt x="1218" y="696"/>
                    <a:pt x="1283" y="612"/>
                    <a:pt x="1301" y="519"/>
                  </a:cubicBezTo>
                  <a:cubicBezTo>
                    <a:pt x="1329" y="426"/>
                    <a:pt x="1292" y="315"/>
                    <a:pt x="1208" y="268"/>
                  </a:cubicBezTo>
                  <a:cubicBezTo>
                    <a:pt x="1180" y="254"/>
                    <a:pt x="1150" y="248"/>
                    <a:pt x="1120" y="248"/>
                  </a:cubicBezTo>
                  <a:cubicBezTo>
                    <a:pt x="1054" y="248"/>
                    <a:pt x="987" y="279"/>
                    <a:pt x="930" y="324"/>
                  </a:cubicBezTo>
                  <a:cubicBezTo>
                    <a:pt x="846" y="380"/>
                    <a:pt x="781" y="473"/>
                    <a:pt x="697" y="519"/>
                  </a:cubicBezTo>
                  <a:cubicBezTo>
                    <a:pt x="735" y="426"/>
                    <a:pt x="753" y="324"/>
                    <a:pt x="744" y="231"/>
                  </a:cubicBezTo>
                  <a:cubicBezTo>
                    <a:pt x="735" y="129"/>
                    <a:pt x="679" y="36"/>
                    <a:pt x="586" y="8"/>
                  </a:cubicBezTo>
                  <a:cubicBezTo>
                    <a:pt x="568" y="3"/>
                    <a:pt x="550" y="0"/>
                    <a:pt x="5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1"/>
            <p:cNvSpPr/>
            <p:nvPr/>
          </p:nvSpPr>
          <p:spPr>
            <a:xfrm>
              <a:off x="3452900" y="2267450"/>
              <a:ext cx="41000" cy="40275"/>
            </a:xfrm>
            <a:custGeom>
              <a:rect b="b" l="l" r="r" t="t"/>
              <a:pathLst>
                <a:path extrusionOk="0" h="1611" w="1640">
                  <a:moveTo>
                    <a:pt x="41" y="877"/>
                  </a:moveTo>
                  <a:lnTo>
                    <a:pt x="41" y="877"/>
                  </a:lnTo>
                  <a:cubicBezTo>
                    <a:pt x="13" y="1012"/>
                    <a:pt x="0" y="1153"/>
                    <a:pt x="1" y="1296"/>
                  </a:cubicBezTo>
                  <a:lnTo>
                    <a:pt x="1" y="1296"/>
                  </a:lnTo>
                  <a:cubicBezTo>
                    <a:pt x="1" y="1159"/>
                    <a:pt x="13" y="1018"/>
                    <a:pt x="41" y="877"/>
                  </a:cubicBezTo>
                  <a:close/>
                  <a:moveTo>
                    <a:pt x="1" y="1296"/>
                  </a:moveTo>
                  <a:lnTo>
                    <a:pt x="1" y="1296"/>
                  </a:lnTo>
                  <a:cubicBezTo>
                    <a:pt x="1" y="1339"/>
                    <a:pt x="2" y="1382"/>
                    <a:pt x="4" y="1425"/>
                  </a:cubicBezTo>
                  <a:cubicBezTo>
                    <a:pt x="2" y="1382"/>
                    <a:pt x="1" y="1339"/>
                    <a:pt x="1" y="1296"/>
                  </a:cubicBezTo>
                  <a:close/>
                  <a:moveTo>
                    <a:pt x="13" y="1435"/>
                  </a:moveTo>
                  <a:cubicBezTo>
                    <a:pt x="13" y="1462"/>
                    <a:pt x="32" y="1490"/>
                    <a:pt x="41" y="1508"/>
                  </a:cubicBezTo>
                  <a:cubicBezTo>
                    <a:pt x="32" y="1481"/>
                    <a:pt x="13" y="1462"/>
                    <a:pt x="13" y="1435"/>
                  </a:cubicBezTo>
                  <a:close/>
                  <a:moveTo>
                    <a:pt x="41" y="1508"/>
                  </a:moveTo>
                  <a:cubicBezTo>
                    <a:pt x="50" y="1527"/>
                    <a:pt x="78" y="1555"/>
                    <a:pt x="97" y="1564"/>
                  </a:cubicBezTo>
                  <a:cubicBezTo>
                    <a:pt x="78" y="1536"/>
                    <a:pt x="50" y="1527"/>
                    <a:pt x="41" y="1508"/>
                  </a:cubicBezTo>
                  <a:close/>
                  <a:moveTo>
                    <a:pt x="97" y="1564"/>
                  </a:moveTo>
                  <a:cubicBezTo>
                    <a:pt x="143" y="1583"/>
                    <a:pt x="190" y="1601"/>
                    <a:pt x="246" y="1611"/>
                  </a:cubicBezTo>
                  <a:cubicBezTo>
                    <a:pt x="199" y="1601"/>
                    <a:pt x="143" y="1583"/>
                    <a:pt x="97" y="1564"/>
                  </a:cubicBezTo>
                  <a:close/>
                  <a:moveTo>
                    <a:pt x="524" y="1"/>
                  </a:moveTo>
                  <a:cubicBezTo>
                    <a:pt x="499" y="1"/>
                    <a:pt x="473" y="8"/>
                    <a:pt x="450" y="22"/>
                  </a:cubicBezTo>
                  <a:cubicBezTo>
                    <a:pt x="403" y="31"/>
                    <a:pt x="366" y="59"/>
                    <a:pt x="329" y="96"/>
                  </a:cubicBezTo>
                  <a:cubicBezTo>
                    <a:pt x="264" y="171"/>
                    <a:pt x="227" y="254"/>
                    <a:pt x="190" y="347"/>
                  </a:cubicBezTo>
                  <a:cubicBezTo>
                    <a:pt x="125" y="514"/>
                    <a:pt x="60" y="691"/>
                    <a:pt x="41" y="877"/>
                  </a:cubicBezTo>
                  <a:cubicBezTo>
                    <a:pt x="78" y="691"/>
                    <a:pt x="134" y="514"/>
                    <a:pt x="199" y="356"/>
                  </a:cubicBezTo>
                  <a:cubicBezTo>
                    <a:pt x="236" y="273"/>
                    <a:pt x="283" y="189"/>
                    <a:pt x="357" y="124"/>
                  </a:cubicBezTo>
                  <a:cubicBezTo>
                    <a:pt x="385" y="87"/>
                    <a:pt x="422" y="68"/>
                    <a:pt x="459" y="50"/>
                  </a:cubicBezTo>
                  <a:cubicBezTo>
                    <a:pt x="476" y="46"/>
                    <a:pt x="492" y="44"/>
                    <a:pt x="507" y="44"/>
                  </a:cubicBezTo>
                  <a:cubicBezTo>
                    <a:pt x="534" y="44"/>
                    <a:pt x="560" y="51"/>
                    <a:pt x="589" y="68"/>
                  </a:cubicBezTo>
                  <a:cubicBezTo>
                    <a:pt x="617" y="87"/>
                    <a:pt x="654" y="115"/>
                    <a:pt x="682" y="143"/>
                  </a:cubicBezTo>
                  <a:cubicBezTo>
                    <a:pt x="701" y="180"/>
                    <a:pt x="710" y="226"/>
                    <a:pt x="710" y="273"/>
                  </a:cubicBezTo>
                  <a:cubicBezTo>
                    <a:pt x="729" y="366"/>
                    <a:pt x="691" y="449"/>
                    <a:pt x="664" y="542"/>
                  </a:cubicBezTo>
                  <a:lnTo>
                    <a:pt x="654" y="598"/>
                  </a:lnTo>
                  <a:lnTo>
                    <a:pt x="654" y="598"/>
                  </a:lnTo>
                  <a:lnTo>
                    <a:pt x="710" y="561"/>
                  </a:lnTo>
                  <a:cubicBezTo>
                    <a:pt x="803" y="505"/>
                    <a:pt x="868" y="421"/>
                    <a:pt x="933" y="366"/>
                  </a:cubicBezTo>
                  <a:cubicBezTo>
                    <a:pt x="970" y="328"/>
                    <a:pt x="1017" y="310"/>
                    <a:pt x="1054" y="301"/>
                  </a:cubicBezTo>
                  <a:cubicBezTo>
                    <a:pt x="1077" y="291"/>
                    <a:pt x="1100" y="287"/>
                    <a:pt x="1121" y="287"/>
                  </a:cubicBezTo>
                  <a:cubicBezTo>
                    <a:pt x="1142" y="287"/>
                    <a:pt x="1161" y="291"/>
                    <a:pt x="1175" y="301"/>
                  </a:cubicBezTo>
                  <a:cubicBezTo>
                    <a:pt x="1212" y="310"/>
                    <a:pt x="1249" y="347"/>
                    <a:pt x="1258" y="394"/>
                  </a:cubicBezTo>
                  <a:cubicBezTo>
                    <a:pt x="1267" y="440"/>
                    <a:pt x="1267" y="486"/>
                    <a:pt x="1267" y="514"/>
                  </a:cubicBezTo>
                  <a:cubicBezTo>
                    <a:pt x="1249" y="607"/>
                    <a:pt x="1193" y="682"/>
                    <a:pt x="1128" y="765"/>
                  </a:cubicBezTo>
                  <a:lnTo>
                    <a:pt x="1072" y="830"/>
                  </a:lnTo>
                  <a:lnTo>
                    <a:pt x="1072" y="830"/>
                  </a:lnTo>
                  <a:lnTo>
                    <a:pt x="1156" y="812"/>
                  </a:lnTo>
                  <a:cubicBezTo>
                    <a:pt x="1202" y="793"/>
                    <a:pt x="1258" y="774"/>
                    <a:pt x="1305" y="774"/>
                  </a:cubicBezTo>
                  <a:cubicBezTo>
                    <a:pt x="1324" y="771"/>
                    <a:pt x="1345" y="768"/>
                    <a:pt x="1366" y="768"/>
                  </a:cubicBezTo>
                  <a:cubicBezTo>
                    <a:pt x="1396" y="768"/>
                    <a:pt x="1426" y="773"/>
                    <a:pt x="1453" y="784"/>
                  </a:cubicBezTo>
                  <a:cubicBezTo>
                    <a:pt x="1500" y="793"/>
                    <a:pt x="1537" y="830"/>
                    <a:pt x="1565" y="877"/>
                  </a:cubicBezTo>
                  <a:cubicBezTo>
                    <a:pt x="1583" y="923"/>
                    <a:pt x="1593" y="970"/>
                    <a:pt x="1583" y="1016"/>
                  </a:cubicBezTo>
                  <a:cubicBezTo>
                    <a:pt x="1583" y="1062"/>
                    <a:pt x="1565" y="1109"/>
                    <a:pt x="1537" y="1155"/>
                  </a:cubicBezTo>
                  <a:cubicBezTo>
                    <a:pt x="1518" y="1202"/>
                    <a:pt x="1481" y="1239"/>
                    <a:pt x="1435" y="1276"/>
                  </a:cubicBezTo>
                  <a:cubicBezTo>
                    <a:pt x="1398" y="1304"/>
                    <a:pt x="1351" y="1341"/>
                    <a:pt x="1305" y="1369"/>
                  </a:cubicBezTo>
                  <a:cubicBezTo>
                    <a:pt x="1258" y="1388"/>
                    <a:pt x="1212" y="1425"/>
                    <a:pt x="1165" y="1443"/>
                  </a:cubicBezTo>
                  <a:cubicBezTo>
                    <a:pt x="979" y="1536"/>
                    <a:pt x="775" y="1583"/>
                    <a:pt x="561" y="1611"/>
                  </a:cubicBezTo>
                  <a:cubicBezTo>
                    <a:pt x="775" y="1601"/>
                    <a:pt x="979" y="1555"/>
                    <a:pt x="1175" y="1462"/>
                  </a:cubicBezTo>
                  <a:lnTo>
                    <a:pt x="1314" y="1388"/>
                  </a:lnTo>
                  <a:cubicBezTo>
                    <a:pt x="1360" y="1369"/>
                    <a:pt x="1407" y="1332"/>
                    <a:pt x="1444" y="1295"/>
                  </a:cubicBezTo>
                  <a:cubicBezTo>
                    <a:pt x="1509" y="1211"/>
                    <a:pt x="1537" y="1183"/>
                    <a:pt x="1574" y="1137"/>
                  </a:cubicBezTo>
                  <a:cubicBezTo>
                    <a:pt x="1611" y="1090"/>
                    <a:pt x="1630" y="1025"/>
                    <a:pt x="1630" y="979"/>
                  </a:cubicBezTo>
                  <a:cubicBezTo>
                    <a:pt x="1639" y="923"/>
                    <a:pt x="1630" y="867"/>
                    <a:pt x="1611" y="821"/>
                  </a:cubicBezTo>
                  <a:cubicBezTo>
                    <a:pt x="1583" y="765"/>
                    <a:pt x="1537" y="728"/>
                    <a:pt x="1481" y="700"/>
                  </a:cubicBezTo>
                  <a:cubicBezTo>
                    <a:pt x="1449" y="689"/>
                    <a:pt x="1416" y="685"/>
                    <a:pt x="1381" y="685"/>
                  </a:cubicBezTo>
                  <a:cubicBezTo>
                    <a:pt x="1357" y="685"/>
                    <a:pt x="1332" y="687"/>
                    <a:pt x="1305" y="691"/>
                  </a:cubicBezTo>
                  <a:cubicBezTo>
                    <a:pt x="1286" y="691"/>
                    <a:pt x="1249" y="700"/>
                    <a:pt x="1230" y="700"/>
                  </a:cubicBezTo>
                  <a:cubicBezTo>
                    <a:pt x="1240" y="682"/>
                    <a:pt x="1249" y="672"/>
                    <a:pt x="1258" y="644"/>
                  </a:cubicBezTo>
                  <a:cubicBezTo>
                    <a:pt x="1286" y="598"/>
                    <a:pt x="1305" y="551"/>
                    <a:pt x="1314" y="505"/>
                  </a:cubicBezTo>
                  <a:cubicBezTo>
                    <a:pt x="1333" y="449"/>
                    <a:pt x="1333" y="403"/>
                    <a:pt x="1305" y="347"/>
                  </a:cubicBezTo>
                  <a:cubicBezTo>
                    <a:pt x="1286" y="301"/>
                    <a:pt x="1249" y="236"/>
                    <a:pt x="1193" y="217"/>
                  </a:cubicBezTo>
                  <a:cubicBezTo>
                    <a:pt x="1165" y="203"/>
                    <a:pt x="1135" y="196"/>
                    <a:pt x="1106" y="196"/>
                  </a:cubicBezTo>
                  <a:cubicBezTo>
                    <a:pt x="1077" y="196"/>
                    <a:pt x="1049" y="203"/>
                    <a:pt x="1026" y="217"/>
                  </a:cubicBezTo>
                  <a:cubicBezTo>
                    <a:pt x="979" y="226"/>
                    <a:pt x="933" y="263"/>
                    <a:pt x="887" y="301"/>
                  </a:cubicBezTo>
                  <a:cubicBezTo>
                    <a:pt x="831" y="347"/>
                    <a:pt x="784" y="412"/>
                    <a:pt x="729" y="459"/>
                  </a:cubicBezTo>
                  <a:cubicBezTo>
                    <a:pt x="738" y="384"/>
                    <a:pt x="757" y="319"/>
                    <a:pt x="747" y="254"/>
                  </a:cubicBezTo>
                  <a:cubicBezTo>
                    <a:pt x="747" y="208"/>
                    <a:pt x="729" y="152"/>
                    <a:pt x="701" y="115"/>
                  </a:cubicBezTo>
                  <a:cubicBezTo>
                    <a:pt x="682" y="68"/>
                    <a:pt x="645" y="31"/>
                    <a:pt x="599" y="22"/>
                  </a:cubicBezTo>
                  <a:cubicBezTo>
                    <a:pt x="575" y="8"/>
                    <a:pt x="550" y="1"/>
                    <a:pt x="5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1"/>
            <p:cNvSpPr/>
            <p:nvPr/>
          </p:nvSpPr>
          <p:spPr>
            <a:xfrm>
              <a:off x="3454850" y="2280075"/>
              <a:ext cx="16050" cy="24400"/>
            </a:xfrm>
            <a:custGeom>
              <a:rect b="b" l="l" r="r" t="t"/>
              <a:pathLst>
                <a:path extrusionOk="0" h="976" w="642">
                  <a:moveTo>
                    <a:pt x="641" y="0"/>
                  </a:moveTo>
                  <a:lnTo>
                    <a:pt x="641" y="0"/>
                  </a:lnTo>
                  <a:cubicBezTo>
                    <a:pt x="576" y="84"/>
                    <a:pt x="521" y="167"/>
                    <a:pt x="502" y="251"/>
                  </a:cubicBezTo>
                  <a:lnTo>
                    <a:pt x="335" y="502"/>
                  </a:lnTo>
                  <a:lnTo>
                    <a:pt x="177" y="743"/>
                  </a:lnTo>
                  <a:cubicBezTo>
                    <a:pt x="149" y="780"/>
                    <a:pt x="112" y="827"/>
                    <a:pt x="93" y="864"/>
                  </a:cubicBezTo>
                  <a:cubicBezTo>
                    <a:pt x="56" y="892"/>
                    <a:pt x="37" y="938"/>
                    <a:pt x="0" y="976"/>
                  </a:cubicBezTo>
                  <a:cubicBezTo>
                    <a:pt x="65" y="920"/>
                    <a:pt x="130" y="836"/>
                    <a:pt x="186" y="753"/>
                  </a:cubicBezTo>
                  <a:cubicBezTo>
                    <a:pt x="242" y="678"/>
                    <a:pt x="288" y="595"/>
                    <a:pt x="344" y="511"/>
                  </a:cubicBezTo>
                  <a:cubicBezTo>
                    <a:pt x="390" y="418"/>
                    <a:pt x="456" y="334"/>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1"/>
            <p:cNvSpPr/>
            <p:nvPr/>
          </p:nvSpPr>
          <p:spPr>
            <a:xfrm>
              <a:off x="3455075" y="2286575"/>
              <a:ext cx="26500" cy="18825"/>
            </a:xfrm>
            <a:custGeom>
              <a:rect b="b" l="l" r="r" t="t"/>
              <a:pathLst>
                <a:path extrusionOk="0" h="753" w="1060">
                  <a:moveTo>
                    <a:pt x="1060" y="0"/>
                  </a:moveTo>
                  <a:cubicBezTo>
                    <a:pt x="967" y="56"/>
                    <a:pt x="874" y="112"/>
                    <a:pt x="790" y="158"/>
                  </a:cubicBezTo>
                  <a:cubicBezTo>
                    <a:pt x="697" y="214"/>
                    <a:pt x="614" y="288"/>
                    <a:pt x="521" y="344"/>
                  </a:cubicBezTo>
                  <a:cubicBezTo>
                    <a:pt x="428" y="418"/>
                    <a:pt x="335" y="474"/>
                    <a:pt x="261" y="539"/>
                  </a:cubicBezTo>
                  <a:cubicBezTo>
                    <a:pt x="168" y="613"/>
                    <a:pt x="84" y="669"/>
                    <a:pt x="1" y="753"/>
                  </a:cubicBezTo>
                  <a:cubicBezTo>
                    <a:pt x="38" y="716"/>
                    <a:pt x="84" y="697"/>
                    <a:pt x="131" y="660"/>
                  </a:cubicBezTo>
                  <a:cubicBezTo>
                    <a:pt x="168" y="623"/>
                    <a:pt x="214" y="604"/>
                    <a:pt x="261" y="567"/>
                  </a:cubicBezTo>
                  <a:lnTo>
                    <a:pt x="521" y="381"/>
                  </a:lnTo>
                  <a:lnTo>
                    <a:pt x="790" y="195"/>
                  </a:lnTo>
                  <a:cubicBezTo>
                    <a:pt x="883" y="121"/>
                    <a:pt x="976" y="65"/>
                    <a:pt x="10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1"/>
            <p:cNvSpPr/>
            <p:nvPr/>
          </p:nvSpPr>
          <p:spPr>
            <a:xfrm>
              <a:off x="3461350" y="2290050"/>
              <a:ext cx="4900" cy="7000"/>
            </a:xfrm>
            <a:custGeom>
              <a:rect b="b" l="l" r="r" t="t"/>
              <a:pathLst>
                <a:path extrusionOk="0" h="280" w="196">
                  <a:moveTo>
                    <a:pt x="196" y="1"/>
                  </a:moveTo>
                  <a:lnTo>
                    <a:pt x="196" y="1"/>
                  </a:lnTo>
                  <a:cubicBezTo>
                    <a:pt x="149" y="47"/>
                    <a:pt x="121" y="93"/>
                    <a:pt x="103" y="140"/>
                  </a:cubicBezTo>
                  <a:cubicBezTo>
                    <a:pt x="75" y="158"/>
                    <a:pt x="65" y="186"/>
                    <a:pt x="47" y="205"/>
                  </a:cubicBezTo>
                  <a:cubicBezTo>
                    <a:pt x="28" y="233"/>
                    <a:pt x="19" y="251"/>
                    <a:pt x="0" y="279"/>
                  </a:cubicBezTo>
                  <a:cubicBezTo>
                    <a:pt x="28" y="261"/>
                    <a:pt x="38" y="242"/>
                    <a:pt x="65" y="214"/>
                  </a:cubicBezTo>
                  <a:cubicBezTo>
                    <a:pt x="75" y="196"/>
                    <a:pt x="103" y="168"/>
                    <a:pt x="112" y="149"/>
                  </a:cubicBezTo>
                  <a:cubicBezTo>
                    <a:pt x="14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1"/>
            <p:cNvSpPr/>
            <p:nvPr/>
          </p:nvSpPr>
          <p:spPr>
            <a:xfrm>
              <a:off x="3466225" y="2287725"/>
              <a:ext cx="1875" cy="4450"/>
            </a:xfrm>
            <a:custGeom>
              <a:rect b="b" l="l" r="r" t="t"/>
              <a:pathLst>
                <a:path extrusionOk="0" h="178" w="75">
                  <a:moveTo>
                    <a:pt x="75" y="1"/>
                  </a:moveTo>
                  <a:lnTo>
                    <a:pt x="75" y="1"/>
                  </a:lnTo>
                  <a:cubicBezTo>
                    <a:pt x="56" y="28"/>
                    <a:pt x="47" y="56"/>
                    <a:pt x="47" y="94"/>
                  </a:cubicBezTo>
                  <a:cubicBezTo>
                    <a:pt x="28" y="103"/>
                    <a:pt x="28" y="121"/>
                    <a:pt x="19" y="140"/>
                  </a:cubicBezTo>
                  <a:cubicBezTo>
                    <a:pt x="10" y="149"/>
                    <a:pt x="10" y="168"/>
                    <a:pt x="1" y="177"/>
                  </a:cubicBezTo>
                  <a:lnTo>
                    <a:pt x="28" y="149"/>
                  </a:lnTo>
                  <a:cubicBezTo>
                    <a:pt x="47" y="140"/>
                    <a:pt x="47" y="112"/>
                    <a:pt x="56" y="103"/>
                  </a:cubicBezTo>
                  <a:cubicBezTo>
                    <a:pt x="66" y="66"/>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1"/>
            <p:cNvSpPr/>
            <p:nvPr/>
          </p:nvSpPr>
          <p:spPr>
            <a:xfrm>
              <a:off x="3465300" y="2289125"/>
              <a:ext cx="5125" cy="5825"/>
            </a:xfrm>
            <a:custGeom>
              <a:rect b="b" l="l" r="r" t="t"/>
              <a:pathLst>
                <a:path extrusionOk="0" h="233" w="205">
                  <a:moveTo>
                    <a:pt x="205" y="0"/>
                  </a:moveTo>
                  <a:cubicBezTo>
                    <a:pt x="177" y="38"/>
                    <a:pt x="140" y="65"/>
                    <a:pt x="93" y="103"/>
                  </a:cubicBezTo>
                  <a:cubicBezTo>
                    <a:pt x="56" y="149"/>
                    <a:pt x="38" y="186"/>
                    <a:pt x="0" y="233"/>
                  </a:cubicBezTo>
                  <a:cubicBezTo>
                    <a:pt x="19" y="223"/>
                    <a:pt x="38" y="205"/>
                    <a:pt x="56" y="186"/>
                  </a:cubicBezTo>
                  <a:cubicBezTo>
                    <a:pt x="84" y="158"/>
                    <a:pt x="103" y="149"/>
                    <a:pt x="112" y="130"/>
                  </a:cubicBezTo>
                  <a:cubicBezTo>
                    <a:pt x="149" y="93"/>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1"/>
            <p:cNvSpPr/>
            <p:nvPr/>
          </p:nvSpPr>
          <p:spPr>
            <a:xfrm>
              <a:off x="3459725" y="2297025"/>
              <a:ext cx="3750" cy="3050"/>
            </a:xfrm>
            <a:custGeom>
              <a:rect b="b" l="l" r="r" t="t"/>
              <a:pathLst>
                <a:path extrusionOk="0" h="122" w="150">
                  <a:moveTo>
                    <a:pt x="149" y="0"/>
                  </a:moveTo>
                  <a:lnTo>
                    <a:pt x="149" y="0"/>
                  </a:lnTo>
                  <a:cubicBezTo>
                    <a:pt x="112" y="10"/>
                    <a:pt x="93" y="28"/>
                    <a:pt x="75" y="56"/>
                  </a:cubicBezTo>
                  <a:cubicBezTo>
                    <a:pt x="47" y="65"/>
                    <a:pt x="10" y="93"/>
                    <a:pt x="0" y="121"/>
                  </a:cubicBezTo>
                  <a:cubicBezTo>
                    <a:pt x="38" y="102"/>
                    <a:pt x="56" y="93"/>
                    <a:pt x="84" y="65"/>
                  </a:cubicBezTo>
                  <a:cubicBezTo>
                    <a:pt x="103" y="56"/>
                    <a:pt x="130"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1"/>
            <p:cNvSpPr/>
            <p:nvPr/>
          </p:nvSpPr>
          <p:spPr>
            <a:xfrm>
              <a:off x="3479925" y="2278425"/>
              <a:ext cx="3750" cy="6300"/>
            </a:xfrm>
            <a:custGeom>
              <a:rect b="b" l="l" r="r" t="t"/>
              <a:pathLst>
                <a:path extrusionOk="0" h="252" w="150">
                  <a:moveTo>
                    <a:pt x="149" y="1"/>
                  </a:moveTo>
                  <a:lnTo>
                    <a:pt x="149" y="1"/>
                  </a:lnTo>
                  <a:cubicBezTo>
                    <a:pt x="112" y="47"/>
                    <a:pt x="84" y="75"/>
                    <a:pt x="75" y="112"/>
                  </a:cubicBezTo>
                  <a:lnTo>
                    <a:pt x="38" y="178"/>
                  </a:lnTo>
                  <a:lnTo>
                    <a:pt x="1" y="252"/>
                  </a:lnTo>
                  <a:cubicBezTo>
                    <a:pt x="19" y="233"/>
                    <a:pt x="38" y="215"/>
                    <a:pt x="56" y="196"/>
                  </a:cubicBezTo>
                  <a:cubicBezTo>
                    <a:pt x="66" y="178"/>
                    <a:pt x="75" y="159"/>
                    <a:pt x="84" y="140"/>
                  </a:cubicBezTo>
                  <a:cubicBezTo>
                    <a:pt x="112" y="94"/>
                    <a:pt x="131"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1"/>
            <p:cNvSpPr/>
            <p:nvPr/>
          </p:nvSpPr>
          <p:spPr>
            <a:xfrm>
              <a:off x="3477150" y="2282150"/>
              <a:ext cx="2800" cy="4200"/>
            </a:xfrm>
            <a:custGeom>
              <a:rect b="b" l="l" r="r" t="t"/>
              <a:pathLst>
                <a:path extrusionOk="0" h="168" w="112">
                  <a:moveTo>
                    <a:pt x="112" y="1"/>
                  </a:moveTo>
                  <a:lnTo>
                    <a:pt x="112" y="1"/>
                  </a:lnTo>
                  <a:cubicBezTo>
                    <a:pt x="93" y="19"/>
                    <a:pt x="75" y="56"/>
                    <a:pt x="47" y="75"/>
                  </a:cubicBezTo>
                  <a:cubicBezTo>
                    <a:pt x="37" y="112"/>
                    <a:pt x="9" y="140"/>
                    <a:pt x="0" y="168"/>
                  </a:cubicBezTo>
                  <a:cubicBezTo>
                    <a:pt x="28" y="159"/>
                    <a:pt x="37" y="149"/>
                    <a:pt x="47" y="140"/>
                  </a:cubicBezTo>
                  <a:cubicBezTo>
                    <a:pt x="56" y="131"/>
                    <a:pt x="75" y="103"/>
                    <a:pt x="84" y="94"/>
                  </a:cubicBezTo>
                  <a:cubicBezTo>
                    <a:pt x="93" y="84"/>
                    <a:pt x="102" y="56"/>
                    <a:pt x="102" y="47"/>
                  </a:cubicBezTo>
                  <a:cubicBezTo>
                    <a:pt x="11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1"/>
            <p:cNvSpPr/>
            <p:nvPr/>
          </p:nvSpPr>
          <p:spPr>
            <a:xfrm>
              <a:off x="3481325" y="2276800"/>
              <a:ext cx="950" cy="3050"/>
            </a:xfrm>
            <a:custGeom>
              <a:rect b="b" l="l" r="r" t="t"/>
              <a:pathLst>
                <a:path extrusionOk="0" h="122" w="38">
                  <a:moveTo>
                    <a:pt x="28" y="1"/>
                  </a:moveTo>
                  <a:cubicBezTo>
                    <a:pt x="19" y="29"/>
                    <a:pt x="19" y="38"/>
                    <a:pt x="10" y="66"/>
                  </a:cubicBezTo>
                  <a:cubicBezTo>
                    <a:pt x="0" y="66"/>
                    <a:pt x="0" y="75"/>
                    <a:pt x="0" y="85"/>
                  </a:cubicBezTo>
                  <a:lnTo>
                    <a:pt x="0" y="122"/>
                  </a:lnTo>
                  <a:cubicBezTo>
                    <a:pt x="10" y="112"/>
                    <a:pt x="19" y="94"/>
                    <a:pt x="28" y="75"/>
                  </a:cubicBezTo>
                  <a:cubicBezTo>
                    <a:pt x="38" y="66"/>
                    <a:pt x="38" y="47"/>
                    <a:pt x="38" y="38"/>
                  </a:cubicBezTo>
                  <a:cubicBezTo>
                    <a:pt x="38" y="29"/>
                    <a:pt x="28"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1"/>
            <p:cNvSpPr/>
            <p:nvPr/>
          </p:nvSpPr>
          <p:spPr>
            <a:xfrm>
              <a:off x="3488525" y="2290050"/>
              <a:ext cx="2800" cy="6075"/>
            </a:xfrm>
            <a:custGeom>
              <a:rect b="b" l="l" r="r" t="t"/>
              <a:pathLst>
                <a:path extrusionOk="0" h="243" w="112">
                  <a:moveTo>
                    <a:pt x="93" y="1"/>
                  </a:moveTo>
                  <a:lnTo>
                    <a:pt x="93" y="1"/>
                  </a:lnTo>
                  <a:cubicBezTo>
                    <a:pt x="103" y="47"/>
                    <a:pt x="93" y="93"/>
                    <a:pt x="84" y="140"/>
                  </a:cubicBezTo>
                  <a:cubicBezTo>
                    <a:pt x="65" y="158"/>
                    <a:pt x="56" y="168"/>
                    <a:pt x="47" y="196"/>
                  </a:cubicBezTo>
                  <a:cubicBezTo>
                    <a:pt x="38" y="196"/>
                    <a:pt x="38" y="205"/>
                    <a:pt x="19" y="214"/>
                  </a:cubicBezTo>
                  <a:cubicBezTo>
                    <a:pt x="10" y="214"/>
                    <a:pt x="10" y="233"/>
                    <a:pt x="0" y="242"/>
                  </a:cubicBezTo>
                  <a:cubicBezTo>
                    <a:pt x="10" y="233"/>
                    <a:pt x="19" y="233"/>
                    <a:pt x="38" y="214"/>
                  </a:cubicBezTo>
                  <a:cubicBezTo>
                    <a:pt x="38" y="205"/>
                    <a:pt x="47" y="205"/>
                    <a:pt x="56" y="196"/>
                  </a:cubicBezTo>
                  <a:cubicBezTo>
                    <a:pt x="84" y="186"/>
                    <a:pt x="93" y="158"/>
                    <a:pt x="103" y="140"/>
                  </a:cubicBezTo>
                  <a:cubicBezTo>
                    <a:pt x="112" y="112"/>
                    <a:pt x="112" y="93"/>
                    <a:pt x="112" y="66"/>
                  </a:cubicBezTo>
                  <a:cubicBezTo>
                    <a:pt x="112"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1"/>
            <p:cNvSpPr/>
            <p:nvPr/>
          </p:nvSpPr>
          <p:spPr>
            <a:xfrm>
              <a:off x="3484350" y="2293775"/>
              <a:ext cx="5125" cy="3975"/>
            </a:xfrm>
            <a:custGeom>
              <a:rect b="b" l="l" r="r" t="t"/>
              <a:pathLst>
                <a:path extrusionOk="0" h="159" w="205">
                  <a:moveTo>
                    <a:pt x="205" y="0"/>
                  </a:moveTo>
                  <a:cubicBezTo>
                    <a:pt x="177" y="9"/>
                    <a:pt x="167" y="19"/>
                    <a:pt x="140" y="37"/>
                  </a:cubicBezTo>
                  <a:cubicBezTo>
                    <a:pt x="130" y="56"/>
                    <a:pt x="112" y="65"/>
                    <a:pt x="93" y="84"/>
                  </a:cubicBezTo>
                  <a:lnTo>
                    <a:pt x="47" y="130"/>
                  </a:lnTo>
                  <a:cubicBezTo>
                    <a:pt x="37" y="140"/>
                    <a:pt x="28" y="149"/>
                    <a:pt x="0" y="158"/>
                  </a:cubicBezTo>
                  <a:cubicBezTo>
                    <a:pt x="28" y="158"/>
                    <a:pt x="37" y="149"/>
                    <a:pt x="56" y="140"/>
                  </a:cubicBezTo>
                  <a:cubicBezTo>
                    <a:pt x="84" y="130"/>
                    <a:pt x="112" y="112"/>
                    <a:pt x="121" y="102"/>
                  </a:cubicBezTo>
                  <a:cubicBezTo>
                    <a:pt x="149" y="65"/>
                    <a:pt x="17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1"/>
            <p:cNvSpPr/>
            <p:nvPr/>
          </p:nvSpPr>
          <p:spPr>
            <a:xfrm>
              <a:off x="3482025" y="2297725"/>
              <a:ext cx="5350" cy="3025"/>
            </a:xfrm>
            <a:custGeom>
              <a:rect b="b" l="l" r="r" t="t"/>
              <a:pathLst>
                <a:path extrusionOk="0" h="121" w="214">
                  <a:moveTo>
                    <a:pt x="214" y="0"/>
                  </a:moveTo>
                  <a:lnTo>
                    <a:pt x="214" y="0"/>
                  </a:lnTo>
                  <a:cubicBezTo>
                    <a:pt x="177" y="28"/>
                    <a:pt x="140" y="37"/>
                    <a:pt x="102" y="65"/>
                  </a:cubicBezTo>
                  <a:cubicBezTo>
                    <a:pt x="75" y="84"/>
                    <a:pt x="37" y="93"/>
                    <a:pt x="0" y="121"/>
                  </a:cubicBezTo>
                  <a:cubicBezTo>
                    <a:pt x="28" y="121"/>
                    <a:pt x="37" y="121"/>
                    <a:pt x="56" y="102"/>
                  </a:cubicBezTo>
                  <a:cubicBezTo>
                    <a:pt x="84" y="102"/>
                    <a:pt x="102" y="93"/>
                    <a:pt x="121" y="84"/>
                  </a:cubicBezTo>
                  <a:cubicBezTo>
                    <a:pt x="130" y="74"/>
                    <a:pt x="149" y="65"/>
                    <a:pt x="168" y="47"/>
                  </a:cubicBezTo>
                  <a:cubicBezTo>
                    <a:pt x="186" y="37"/>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1"/>
            <p:cNvSpPr/>
            <p:nvPr/>
          </p:nvSpPr>
          <p:spPr>
            <a:xfrm>
              <a:off x="3485975" y="2292600"/>
              <a:ext cx="2575" cy="2575"/>
            </a:xfrm>
            <a:custGeom>
              <a:rect b="b" l="l" r="r" t="t"/>
              <a:pathLst>
                <a:path extrusionOk="0" h="103" w="103">
                  <a:moveTo>
                    <a:pt x="102" y="1"/>
                  </a:moveTo>
                  <a:cubicBezTo>
                    <a:pt x="75" y="19"/>
                    <a:pt x="56" y="38"/>
                    <a:pt x="56" y="47"/>
                  </a:cubicBezTo>
                  <a:lnTo>
                    <a:pt x="0" y="103"/>
                  </a:lnTo>
                  <a:cubicBezTo>
                    <a:pt x="19" y="103"/>
                    <a:pt x="47" y="94"/>
                    <a:pt x="65" y="66"/>
                  </a:cubicBezTo>
                  <a:cubicBezTo>
                    <a:pt x="75" y="56"/>
                    <a:pt x="75" y="47"/>
                    <a:pt x="93" y="38"/>
                  </a:cubicBezTo>
                  <a:cubicBezTo>
                    <a:pt x="93" y="19"/>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1"/>
            <p:cNvSpPr/>
            <p:nvPr/>
          </p:nvSpPr>
          <p:spPr>
            <a:xfrm>
              <a:off x="3458100" y="2305375"/>
              <a:ext cx="5825" cy="1200"/>
            </a:xfrm>
            <a:custGeom>
              <a:rect b="b" l="l" r="r" t="t"/>
              <a:pathLst>
                <a:path extrusionOk="0" h="48" w="233">
                  <a:moveTo>
                    <a:pt x="0" y="1"/>
                  </a:moveTo>
                  <a:cubicBezTo>
                    <a:pt x="19" y="10"/>
                    <a:pt x="28" y="10"/>
                    <a:pt x="56" y="38"/>
                  </a:cubicBezTo>
                  <a:cubicBezTo>
                    <a:pt x="75" y="47"/>
                    <a:pt x="93" y="47"/>
                    <a:pt x="112" y="47"/>
                  </a:cubicBezTo>
                  <a:cubicBezTo>
                    <a:pt x="149" y="47"/>
                    <a:pt x="195" y="47"/>
                    <a:pt x="233" y="19"/>
                  </a:cubicBezTo>
                  <a:cubicBezTo>
                    <a:pt x="195" y="19"/>
                    <a:pt x="149" y="10"/>
                    <a:pt x="112" y="10"/>
                  </a:cubicBezTo>
                  <a:cubicBezTo>
                    <a:pt x="75"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1"/>
            <p:cNvSpPr/>
            <p:nvPr/>
          </p:nvSpPr>
          <p:spPr>
            <a:xfrm>
              <a:off x="3460425" y="2304225"/>
              <a:ext cx="4675" cy="950"/>
            </a:xfrm>
            <a:custGeom>
              <a:rect b="b" l="l" r="r" t="t"/>
              <a:pathLst>
                <a:path extrusionOk="0" h="38" w="187">
                  <a:moveTo>
                    <a:pt x="0" y="0"/>
                  </a:moveTo>
                  <a:cubicBezTo>
                    <a:pt x="10" y="10"/>
                    <a:pt x="19" y="10"/>
                    <a:pt x="47" y="37"/>
                  </a:cubicBezTo>
                  <a:lnTo>
                    <a:pt x="93" y="37"/>
                  </a:lnTo>
                  <a:cubicBezTo>
                    <a:pt x="121"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1"/>
            <p:cNvSpPr/>
            <p:nvPr/>
          </p:nvSpPr>
          <p:spPr>
            <a:xfrm>
              <a:off x="3462050" y="2300500"/>
              <a:ext cx="3725" cy="2350"/>
            </a:xfrm>
            <a:custGeom>
              <a:rect b="b" l="l" r="r" t="t"/>
              <a:pathLst>
                <a:path extrusionOk="0" h="94" w="149">
                  <a:moveTo>
                    <a:pt x="149" y="1"/>
                  </a:moveTo>
                  <a:lnTo>
                    <a:pt x="149" y="1"/>
                  </a:lnTo>
                  <a:cubicBezTo>
                    <a:pt x="130" y="10"/>
                    <a:pt x="93" y="19"/>
                    <a:pt x="75" y="28"/>
                  </a:cubicBezTo>
                  <a:cubicBezTo>
                    <a:pt x="47" y="47"/>
                    <a:pt x="28" y="66"/>
                    <a:pt x="0" y="94"/>
                  </a:cubicBezTo>
                  <a:cubicBezTo>
                    <a:pt x="37" y="75"/>
                    <a:pt x="75" y="66"/>
                    <a:pt x="84" y="56"/>
                  </a:cubicBezTo>
                  <a:cubicBezTo>
                    <a:pt x="93" y="56"/>
                    <a:pt x="102" y="47"/>
                    <a:pt x="121" y="28"/>
                  </a:cubicBez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1"/>
            <p:cNvSpPr/>
            <p:nvPr/>
          </p:nvSpPr>
          <p:spPr>
            <a:xfrm>
              <a:off x="3464600" y="2301900"/>
              <a:ext cx="3750" cy="1175"/>
            </a:xfrm>
            <a:custGeom>
              <a:rect b="b" l="l" r="r" t="t"/>
              <a:pathLst>
                <a:path extrusionOk="0" h="47" w="150">
                  <a:moveTo>
                    <a:pt x="149" y="0"/>
                  </a:moveTo>
                  <a:cubicBezTo>
                    <a:pt x="121" y="0"/>
                    <a:pt x="93" y="0"/>
                    <a:pt x="75" y="10"/>
                  </a:cubicBezTo>
                  <a:cubicBezTo>
                    <a:pt x="47" y="19"/>
                    <a:pt x="28" y="19"/>
                    <a:pt x="0" y="47"/>
                  </a:cubicBezTo>
                  <a:cubicBezTo>
                    <a:pt x="38" y="47"/>
                    <a:pt x="66" y="47"/>
                    <a:pt x="84" y="38"/>
                  </a:cubicBezTo>
                  <a:cubicBezTo>
                    <a:pt x="103" y="19"/>
                    <a:pt x="13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1"/>
            <p:cNvSpPr/>
            <p:nvPr/>
          </p:nvSpPr>
          <p:spPr>
            <a:xfrm>
              <a:off x="3466225" y="2303975"/>
              <a:ext cx="4900" cy="1425"/>
            </a:xfrm>
            <a:custGeom>
              <a:rect b="b" l="l" r="r" t="t"/>
              <a:pathLst>
                <a:path extrusionOk="0" h="57" w="196">
                  <a:moveTo>
                    <a:pt x="196" y="1"/>
                  </a:moveTo>
                  <a:cubicBezTo>
                    <a:pt x="158" y="1"/>
                    <a:pt x="121" y="1"/>
                    <a:pt x="84" y="10"/>
                  </a:cubicBezTo>
                  <a:cubicBezTo>
                    <a:pt x="66" y="20"/>
                    <a:pt x="28" y="29"/>
                    <a:pt x="1" y="57"/>
                  </a:cubicBezTo>
                  <a:cubicBezTo>
                    <a:pt x="28" y="57"/>
                    <a:pt x="66" y="57"/>
                    <a:pt x="103" y="47"/>
                  </a:cubicBezTo>
                  <a:cubicBezTo>
                    <a:pt x="121" y="29"/>
                    <a:pt x="15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1"/>
            <p:cNvSpPr/>
            <p:nvPr/>
          </p:nvSpPr>
          <p:spPr>
            <a:xfrm>
              <a:off x="3459950" y="2269150"/>
              <a:ext cx="5150" cy="4675"/>
            </a:xfrm>
            <a:custGeom>
              <a:rect b="b" l="l" r="r" t="t"/>
              <a:pathLst>
                <a:path extrusionOk="0" h="187" w="206">
                  <a:moveTo>
                    <a:pt x="205" y="0"/>
                  </a:moveTo>
                  <a:cubicBezTo>
                    <a:pt x="177" y="0"/>
                    <a:pt x="159" y="10"/>
                    <a:pt x="131" y="19"/>
                  </a:cubicBezTo>
                  <a:cubicBezTo>
                    <a:pt x="103" y="28"/>
                    <a:pt x="84" y="56"/>
                    <a:pt x="75" y="65"/>
                  </a:cubicBezTo>
                  <a:cubicBezTo>
                    <a:pt x="38" y="103"/>
                    <a:pt x="10" y="140"/>
                    <a:pt x="1" y="186"/>
                  </a:cubicBezTo>
                  <a:cubicBezTo>
                    <a:pt x="29" y="168"/>
                    <a:pt x="38" y="149"/>
                    <a:pt x="47" y="140"/>
                  </a:cubicBezTo>
                  <a:lnTo>
                    <a:pt x="94" y="93"/>
                  </a:lnTo>
                  <a:cubicBezTo>
                    <a:pt x="131" y="56"/>
                    <a:pt x="168"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1"/>
            <p:cNvSpPr/>
            <p:nvPr/>
          </p:nvSpPr>
          <p:spPr>
            <a:xfrm>
              <a:off x="3460425" y="2271475"/>
              <a:ext cx="3500" cy="4675"/>
            </a:xfrm>
            <a:custGeom>
              <a:rect b="b" l="l" r="r" t="t"/>
              <a:pathLst>
                <a:path extrusionOk="0" h="187" w="140">
                  <a:moveTo>
                    <a:pt x="140" y="0"/>
                  </a:moveTo>
                  <a:cubicBezTo>
                    <a:pt x="112" y="0"/>
                    <a:pt x="102" y="10"/>
                    <a:pt x="93" y="28"/>
                  </a:cubicBezTo>
                  <a:cubicBezTo>
                    <a:pt x="65" y="47"/>
                    <a:pt x="56" y="65"/>
                    <a:pt x="47" y="75"/>
                  </a:cubicBezTo>
                  <a:cubicBezTo>
                    <a:pt x="19" y="102"/>
                    <a:pt x="0" y="149"/>
                    <a:pt x="0" y="186"/>
                  </a:cubicBezTo>
                  <a:lnTo>
                    <a:pt x="28" y="140"/>
                  </a:lnTo>
                  <a:cubicBezTo>
                    <a:pt x="47" y="121"/>
                    <a:pt x="56" y="102"/>
                    <a:pt x="65" y="93"/>
                  </a:cubicBezTo>
                  <a:cubicBezTo>
                    <a:pt x="84"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1"/>
            <p:cNvSpPr/>
            <p:nvPr/>
          </p:nvSpPr>
          <p:spPr>
            <a:xfrm>
              <a:off x="3459725" y="2274500"/>
              <a:ext cx="3275" cy="4900"/>
            </a:xfrm>
            <a:custGeom>
              <a:rect b="b" l="l" r="r" t="t"/>
              <a:pathLst>
                <a:path extrusionOk="0" h="196" w="131">
                  <a:moveTo>
                    <a:pt x="130" y="0"/>
                  </a:moveTo>
                  <a:cubicBezTo>
                    <a:pt x="93" y="37"/>
                    <a:pt x="75" y="74"/>
                    <a:pt x="38" y="84"/>
                  </a:cubicBezTo>
                  <a:cubicBezTo>
                    <a:pt x="28" y="102"/>
                    <a:pt x="28" y="121"/>
                    <a:pt x="10" y="139"/>
                  </a:cubicBezTo>
                  <a:cubicBezTo>
                    <a:pt x="0" y="149"/>
                    <a:pt x="0" y="177"/>
                    <a:pt x="0" y="195"/>
                  </a:cubicBezTo>
                  <a:lnTo>
                    <a:pt x="38" y="149"/>
                  </a:lnTo>
                  <a:cubicBezTo>
                    <a:pt x="47" y="139"/>
                    <a:pt x="56" y="121"/>
                    <a:pt x="75" y="102"/>
                  </a:cubicBezTo>
                  <a:cubicBezTo>
                    <a:pt x="93" y="74"/>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1"/>
            <p:cNvSpPr/>
            <p:nvPr/>
          </p:nvSpPr>
          <p:spPr>
            <a:xfrm>
              <a:off x="3456475" y="2277500"/>
              <a:ext cx="2100" cy="5850"/>
            </a:xfrm>
            <a:custGeom>
              <a:rect b="b" l="l" r="r" t="t"/>
              <a:pathLst>
                <a:path extrusionOk="0" h="234" w="84">
                  <a:moveTo>
                    <a:pt x="84" y="1"/>
                  </a:moveTo>
                  <a:lnTo>
                    <a:pt x="84" y="1"/>
                  </a:lnTo>
                  <a:cubicBezTo>
                    <a:pt x="65" y="38"/>
                    <a:pt x="47" y="84"/>
                    <a:pt x="10" y="103"/>
                  </a:cubicBezTo>
                  <a:cubicBezTo>
                    <a:pt x="10" y="112"/>
                    <a:pt x="0" y="140"/>
                    <a:pt x="0" y="159"/>
                  </a:cubicBezTo>
                  <a:lnTo>
                    <a:pt x="0" y="233"/>
                  </a:lnTo>
                  <a:lnTo>
                    <a:pt x="28" y="177"/>
                  </a:lnTo>
                  <a:cubicBezTo>
                    <a:pt x="37" y="149"/>
                    <a:pt x="37" y="140"/>
                    <a:pt x="47" y="112"/>
                  </a:cubicBezTo>
                  <a:cubicBezTo>
                    <a:pt x="75" y="84"/>
                    <a:pt x="8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1"/>
            <p:cNvSpPr/>
            <p:nvPr/>
          </p:nvSpPr>
          <p:spPr>
            <a:xfrm>
              <a:off x="3456475" y="2282625"/>
              <a:ext cx="2350" cy="5825"/>
            </a:xfrm>
            <a:custGeom>
              <a:rect b="b" l="l" r="r" t="t"/>
              <a:pathLst>
                <a:path extrusionOk="0" h="233" w="94">
                  <a:moveTo>
                    <a:pt x="93" y="0"/>
                  </a:moveTo>
                  <a:cubicBezTo>
                    <a:pt x="65" y="37"/>
                    <a:pt x="37" y="75"/>
                    <a:pt x="28" y="112"/>
                  </a:cubicBezTo>
                  <a:cubicBezTo>
                    <a:pt x="10" y="121"/>
                    <a:pt x="10" y="140"/>
                    <a:pt x="0" y="167"/>
                  </a:cubicBezTo>
                  <a:lnTo>
                    <a:pt x="0" y="232"/>
                  </a:lnTo>
                  <a:cubicBezTo>
                    <a:pt x="0" y="214"/>
                    <a:pt x="10" y="205"/>
                    <a:pt x="28" y="177"/>
                  </a:cubicBezTo>
                  <a:lnTo>
                    <a:pt x="47" y="121"/>
                  </a:lnTo>
                  <a:cubicBezTo>
                    <a:pt x="65"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1"/>
            <p:cNvSpPr/>
            <p:nvPr/>
          </p:nvSpPr>
          <p:spPr>
            <a:xfrm>
              <a:off x="3472275" y="2281450"/>
              <a:ext cx="1650" cy="2350"/>
            </a:xfrm>
            <a:custGeom>
              <a:rect b="b" l="l" r="r" t="t"/>
              <a:pathLst>
                <a:path extrusionOk="0" h="94" w="66">
                  <a:moveTo>
                    <a:pt x="65" y="1"/>
                  </a:moveTo>
                  <a:lnTo>
                    <a:pt x="65" y="1"/>
                  </a:lnTo>
                  <a:cubicBezTo>
                    <a:pt x="47" y="19"/>
                    <a:pt x="37" y="29"/>
                    <a:pt x="19" y="38"/>
                  </a:cubicBezTo>
                  <a:cubicBezTo>
                    <a:pt x="9" y="66"/>
                    <a:pt x="0" y="75"/>
                    <a:pt x="0" y="94"/>
                  </a:cubicBezTo>
                  <a:cubicBezTo>
                    <a:pt x="19" y="84"/>
                    <a:pt x="37" y="75"/>
                    <a:pt x="47" y="66"/>
                  </a:cubicBezTo>
                  <a:cubicBezTo>
                    <a:pt x="56" y="38"/>
                    <a:pt x="65" y="2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1"/>
            <p:cNvSpPr/>
            <p:nvPr/>
          </p:nvSpPr>
          <p:spPr>
            <a:xfrm>
              <a:off x="3474575" y="2280300"/>
              <a:ext cx="1675" cy="2350"/>
            </a:xfrm>
            <a:custGeom>
              <a:rect b="b" l="l" r="r" t="t"/>
              <a:pathLst>
                <a:path extrusionOk="0" h="94" w="67">
                  <a:moveTo>
                    <a:pt x="66" y="0"/>
                  </a:moveTo>
                  <a:cubicBezTo>
                    <a:pt x="47" y="19"/>
                    <a:pt x="38" y="28"/>
                    <a:pt x="20" y="37"/>
                  </a:cubicBezTo>
                  <a:cubicBezTo>
                    <a:pt x="10" y="65"/>
                    <a:pt x="1" y="75"/>
                    <a:pt x="1" y="93"/>
                  </a:cubicBezTo>
                  <a:cubicBezTo>
                    <a:pt x="20" y="84"/>
                    <a:pt x="38" y="75"/>
                    <a:pt x="47" y="65"/>
                  </a:cubicBezTo>
                  <a:cubicBezTo>
                    <a:pt x="57" y="37"/>
                    <a:pt x="66"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1"/>
            <p:cNvSpPr/>
            <p:nvPr/>
          </p:nvSpPr>
          <p:spPr>
            <a:xfrm>
              <a:off x="3454600" y="2290750"/>
              <a:ext cx="1200" cy="4200"/>
            </a:xfrm>
            <a:custGeom>
              <a:rect b="b" l="l" r="r" t="t"/>
              <a:pathLst>
                <a:path extrusionOk="0" h="168" w="48">
                  <a:moveTo>
                    <a:pt x="47" y="0"/>
                  </a:moveTo>
                  <a:lnTo>
                    <a:pt x="47" y="0"/>
                  </a:lnTo>
                  <a:cubicBezTo>
                    <a:pt x="20" y="28"/>
                    <a:pt x="20" y="65"/>
                    <a:pt x="10" y="75"/>
                  </a:cubicBezTo>
                  <a:cubicBezTo>
                    <a:pt x="1" y="93"/>
                    <a:pt x="1" y="112"/>
                    <a:pt x="1" y="121"/>
                  </a:cubicBezTo>
                  <a:lnTo>
                    <a:pt x="1" y="168"/>
                  </a:lnTo>
                  <a:cubicBezTo>
                    <a:pt x="20" y="140"/>
                    <a:pt x="20" y="112"/>
                    <a:pt x="29" y="84"/>
                  </a:cubicBezTo>
                  <a:cubicBezTo>
                    <a:pt x="47" y="65"/>
                    <a:pt x="47"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1"/>
            <p:cNvSpPr/>
            <p:nvPr/>
          </p:nvSpPr>
          <p:spPr>
            <a:xfrm>
              <a:off x="3458100" y="2313300"/>
              <a:ext cx="40675" cy="39500"/>
            </a:xfrm>
            <a:custGeom>
              <a:rect b="b" l="l" r="r" t="t"/>
              <a:pathLst>
                <a:path extrusionOk="0" h="1580" w="1627">
                  <a:moveTo>
                    <a:pt x="523" y="1"/>
                  </a:moveTo>
                  <a:cubicBezTo>
                    <a:pt x="399" y="1"/>
                    <a:pt x="299" y="137"/>
                    <a:pt x="242" y="260"/>
                  </a:cubicBezTo>
                  <a:cubicBezTo>
                    <a:pt x="75" y="613"/>
                    <a:pt x="0" y="1003"/>
                    <a:pt x="19" y="1393"/>
                  </a:cubicBezTo>
                  <a:cubicBezTo>
                    <a:pt x="19" y="1514"/>
                    <a:pt x="195" y="1560"/>
                    <a:pt x="279" y="1579"/>
                  </a:cubicBezTo>
                  <a:cubicBezTo>
                    <a:pt x="304" y="1580"/>
                    <a:pt x="330" y="1580"/>
                    <a:pt x="355" y="1580"/>
                  </a:cubicBezTo>
                  <a:cubicBezTo>
                    <a:pt x="702" y="1580"/>
                    <a:pt x="1053" y="1518"/>
                    <a:pt x="1348" y="1319"/>
                  </a:cubicBezTo>
                  <a:cubicBezTo>
                    <a:pt x="1440" y="1263"/>
                    <a:pt x="1533" y="1180"/>
                    <a:pt x="1580" y="1077"/>
                  </a:cubicBezTo>
                  <a:cubicBezTo>
                    <a:pt x="1626" y="975"/>
                    <a:pt x="1608" y="836"/>
                    <a:pt x="1515" y="761"/>
                  </a:cubicBezTo>
                  <a:cubicBezTo>
                    <a:pt x="1470" y="733"/>
                    <a:pt x="1417" y="722"/>
                    <a:pt x="1361" y="722"/>
                  </a:cubicBezTo>
                  <a:cubicBezTo>
                    <a:pt x="1288" y="722"/>
                    <a:pt x="1211" y="740"/>
                    <a:pt x="1143" y="761"/>
                  </a:cubicBezTo>
                  <a:cubicBezTo>
                    <a:pt x="1217" y="696"/>
                    <a:pt x="1273" y="613"/>
                    <a:pt x="1301" y="520"/>
                  </a:cubicBezTo>
                  <a:cubicBezTo>
                    <a:pt x="1320" y="427"/>
                    <a:pt x="1282" y="306"/>
                    <a:pt x="1208" y="260"/>
                  </a:cubicBezTo>
                  <a:cubicBezTo>
                    <a:pt x="1180" y="246"/>
                    <a:pt x="1150" y="239"/>
                    <a:pt x="1120" y="239"/>
                  </a:cubicBezTo>
                  <a:cubicBezTo>
                    <a:pt x="1051" y="239"/>
                    <a:pt x="981" y="273"/>
                    <a:pt x="929" y="325"/>
                  </a:cubicBezTo>
                  <a:cubicBezTo>
                    <a:pt x="846" y="381"/>
                    <a:pt x="771" y="473"/>
                    <a:pt x="697" y="520"/>
                  </a:cubicBezTo>
                  <a:cubicBezTo>
                    <a:pt x="725" y="427"/>
                    <a:pt x="753" y="325"/>
                    <a:pt x="744" y="232"/>
                  </a:cubicBezTo>
                  <a:cubicBezTo>
                    <a:pt x="725" y="120"/>
                    <a:pt x="669" y="27"/>
                    <a:pt x="576" y="9"/>
                  </a:cubicBezTo>
                  <a:cubicBezTo>
                    <a:pt x="558" y="3"/>
                    <a:pt x="541" y="1"/>
                    <a:pt x="52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1"/>
            <p:cNvSpPr/>
            <p:nvPr/>
          </p:nvSpPr>
          <p:spPr>
            <a:xfrm>
              <a:off x="3458125" y="2312975"/>
              <a:ext cx="41100" cy="40275"/>
            </a:xfrm>
            <a:custGeom>
              <a:rect b="b" l="l" r="r" t="t"/>
              <a:pathLst>
                <a:path extrusionOk="0" h="1611" w="1644">
                  <a:moveTo>
                    <a:pt x="37" y="877"/>
                  </a:moveTo>
                  <a:lnTo>
                    <a:pt x="37" y="877"/>
                  </a:lnTo>
                  <a:cubicBezTo>
                    <a:pt x="16" y="1005"/>
                    <a:pt x="1" y="1138"/>
                    <a:pt x="1" y="1272"/>
                  </a:cubicBezTo>
                  <a:lnTo>
                    <a:pt x="1" y="1272"/>
                  </a:lnTo>
                  <a:cubicBezTo>
                    <a:pt x="1" y="1143"/>
                    <a:pt x="17" y="1010"/>
                    <a:pt x="37" y="877"/>
                  </a:cubicBezTo>
                  <a:close/>
                  <a:moveTo>
                    <a:pt x="1" y="1272"/>
                  </a:moveTo>
                  <a:cubicBezTo>
                    <a:pt x="1" y="1324"/>
                    <a:pt x="3" y="1375"/>
                    <a:pt x="9" y="1425"/>
                  </a:cubicBezTo>
                  <a:cubicBezTo>
                    <a:pt x="4" y="1374"/>
                    <a:pt x="1" y="1323"/>
                    <a:pt x="1" y="1272"/>
                  </a:cubicBezTo>
                  <a:close/>
                  <a:moveTo>
                    <a:pt x="18" y="1435"/>
                  </a:moveTo>
                  <a:cubicBezTo>
                    <a:pt x="18" y="1463"/>
                    <a:pt x="27" y="1499"/>
                    <a:pt x="37" y="1508"/>
                  </a:cubicBezTo>
                  <a:cubicBezTo>
                    <a:pt x="27" y="1481"/>
                    <a:pt x="18" y="1462"/>
                    <a:pt x="18" y="1435"/>
                  </a:cubicBezTo>
                  <a:close/>
                  <a:moveTo>
                    <a:pt x="37" y="1508"/>
                  </a:moveTo>
                  <a:lnTo>
                    <a:pt x="37" y="1508"/>
                  </a:lnTo>
                  <a:cubicBezTo>
                    <a:pt x="55" y="1527"/>
                    <a:pt x="74" y="1555"/>
                    <a:pt x="102" y="1564"/>
                  </a:cubicBezTo>
                  <a:cubicBezTo>
                    <a:pt x="74" y="1546"/>
                    <a:pt x="55" y="1527"/>
                    <a:pt x="37" y="1508"/>
                  </a:cubicBezTo>
                  <a:close/>
                  <a:moveTo>
                    <a:pt x="102" y="1564"/>
                  </a:moveTo>
                  <a:lnTo>
                    <a:pt x="102" y="1564"/>
                  </a:lnTo>
                  <a:cubicBezTo>
                    <a:pt x="148" y="1592"/>
                    <a:pt x="194" y="1601"/>
                    <a:pt x="250" y="1611"/>
                  </a:cubicBezTo>
                  <a:cubicBezTo>
                    <a:pt x="204" y="1601"/>
                    <a:pt x="148" y="1592"/>
                    <a:pt x="102" y="1564"/>
                  </a:cubicBezTo>
                  <a:close/>
                  <a:moveTo>
                    <a:pt x="520" y="1"/>
                  </a:moveTo>
                  <a:cubicBezTo>
                    <a:pt x="494" y="1"/>
                    <a:pt x="469" y="8"/>
                    <a:pt x="445" y="22"/>
                  </a:cubicBezTo>
                  <a:cubicBezTo>
                    <a:pt x="399" y="31"/>
                    <a:pt x="362" y="68"/>
                    <a:pt x="334" y="96"/>
                  </a:cubicBezTo>
                  <a:cubicBezTo>
                    <a:pt x="259" y="171"/>
                    <a:pt x="222" y="254"/>
                    <a:pt x="194" y="347"/>
                  </a:cubicBezTo>
                  <a:cubicBezTo>
                    <a:pt x="120" y="524"/>
                    <a:pt x="64" y="691"/>
                    <a:pt x="37" y="877"/>
                  </a:cubicBezTo>
                  <a:cubicBezTo>
                    <a:pt x="74" y="691"/>
                    <a:pt x="129" y="524"/>
                    <a:pt x="204" y="356"/>
                  </a:cubicBezTo>
                  <a:cubicBezTo>
                    <a:pt x="241" y="273"/>
                    <a:pt x="287" y="198"/>
                    <a:pt x="352" y="124"/>
                  </a:cubicBezTo>
                  <a:cubicBezTo>
                    <a:pt x="390" y="87"/>
                    <a:pt x="427" y="68"/>
                    <a:pt x="455" y="59"/>
                  </a:cubicBezTo>
                  <a:cubicBezTo>
                    <a:pt x="475" y="51"/>
                    <a:pt x="494" y="46"/>
                    <a:pt x="513" y="46"/>
                  </a:cubicBezTo>
                  <a:cubicBezTo>
                    <a:pt x="536" y="46"/>
                    <a:pt x="559" y="53"/>
                    <a:pt x="585" y="68"/>
                  </a:cubicBezTo>
                  <a:cubicBezTo>
                    <a:pt x="622" y="87"/>
                    <a:pt x="659" y="115"/>
                    <a:pt x="678" y="152"/>
                  </a:cubicBezTo>
                  <a:cubicBezTo>
                    <a:pt x="705" y="180"/>
                    <a:pt x="715" y="226"/>
                    <a:pt x="715" y="273"/>
                  </a:cubicBezTo>
                  <a:cubicBezTo>
                    <a:pt x="724" y="366"/>
                    <a:pt x="687" y="449"/>
                    <a:pt x="668" y="542"/>
                  </a:cubicBezTo>
                  <a:lnTo>
                    <a:pt x="659" y="598"/>
                  </a:lnTo>
                  <a:lnTo>
                    <a:pt x="715" y="570"/>
                  </a:lnTo>
                  <a:cubicBezTo>
                    <a:pt x="808" y="505"/>
                    <a:pt x="863" y="431"/>
                    <a:pt x="938" y="366"/>
                  </a:cubicBezTo>
                  <a:cubicBezTo>
                    <a:pt x="966" y="338"/>
                    <a:pt x="1012" y="310"/>
                    <a:pt x="1049" y="301"/>
                  </a:cubicBezTo>
                  <a:cubicBezTo>
                    <a:pt x="1072" y="296"/>
                    <a:pt x="1096" y="294"/>
                    <a:pt x="1118" y="294"/>
                  </a:cubicBezTo>
                  <a:cubicBezTo>
                    <a:pt x="1140" y="294"/>
                    <a:pt x="1161" y="296"/>
                    <a:pt x="1179" y="301"/>
                  </a:cubicBezTo>
                  <a:cubicBezTo>
                    <a:pt x="1216" y="310"/>
                    <a:pt x="1244" y="347"/>
                    <a:pt x="1263" y="394"/>
                  </a:cubicBezTo>
                  <a:cubicBezTo>
                    <a:pt x="1272" y="440"/>
                    <a:pt x="1272" y="486"/>
                    <a:pt x="1272" y="524"/>
                  </a:cubicBezTo>
                  <a:cubicBezTo>
                    <a:pt x="1244" y="617"/>
                    <a:pt x="1189" y="682"/>
                    <a:pt x="1133" y="765"/>
                  </a:cubicBezTo>
                  <a:lnTo>
                    <a:pt x="1077" y="830"/>
                  </a:lnTo>
                  <a:lnTo>
                    <a:pt x="1151" y="812"/>
                  </a:lnTo>
                  <a:cubicBezTo>
                    <a:pt x="1198" y="802"/>
                    <a:pt x="1263" y="774"/>
                    <a:pt x="1309" y="774"/>
                  </a:cubicBezTo>
                  <a:cubicBezTo>
                    <a:pt x="1329" y="771"/>
                    <a:pt x="1349" y="768"/>
                    <a:pt x="1371" y="768"/>
                  </a:cubicBezTo>
                  <a:cubicBezTo>
                    <a:pt x="1400" y="768"/>
                    <a:pt x="1431" y="773"/>
                    <a:pt x="1458" y="784"/>
                  </a:cubicBezTo>
                  <a:cubicBezTo>
                    <a:pt x="1504" y="802"/>
                    <a:pt x="1542" y="830"/>
                    <a:pt x="1560" y="877"/>
                  </a:cubicBezTo>
                  <a:cubicBezTo>
                    <a:pt x="1588" y="923"/>
                    <a:pt x="1597" y="970"/>
                    <a:pt x="1588" y="1016"/>
                  </a:cubicBezTo>
                  <a:cubicBezTo>
                    <a:pt x="1588" y="1062"/>
                    <a:pt x="1560" y="1109"/>
                    <a:pt x="1542" y="1155"/>
                  </a:cubicBezTo>
                  <a:cubicBezTo>
                    <a:pt x="1514" y="1202"/>
                    <a:pt x="1477" y="1239"/>
                    <a:pt x="1430" y="1276"/>
                  </a:cubicBezTo>
                  <a:cubicBezTo>
                    <a:pt x="1402" y="1313"/>
                    <a:pt x="1356" y="1341"/>
                    <a:pt x="1309" y="1369"/>
                  </a:cubicBezTo>
                  <a:cubicBezTo>
                    <a:pt x="1263" y="1388"/>
                    <a:pt x="1216" y="1425"/>
                    <a:pt x="1170" y="1453"/>
                  </a:cubicBezTo>
                  <a:cubicBezTo>
                    <a:pt x="984" y="1546"/>
                    <a:pt x="770" y="1592"/>
                    <a:pt x="566" y="1611"/>
                  </a:cubicBezTo>
                  <a:cubicBezTo>
                    <a:pt x="770" y="1601"/>
                    <a:pt x="984" y="1555"/>
                    <a:pt x="1179" y="1462"/>
                  </a:cubicBezTo>
                  <a:lnTo>
                    <a:pt x="1319" y="1388"/>
                  </a:lnTo>
                  <a:cubicBezTo>
                    <a:pt x="1365" y="1369"/>
                    <a:pt x="1412" y="1332"/>
                    <a:pt x="1449" y="1295"/>
                  </a:cubicBezTo>
                  <a:cubicBezTo>
                    <a:pt x="1504" y="1230"/>
                    <a:pt x="1542" y="1183"/>
                    <a:pt x="1569" y="1137"/>
                  </a:cubicBezTo>
                  <a:cubicBezTo>
                    <a:pt x="1607" y="1090"/>
                    <a:pt x="1635" y="1035"/>
                    <a:pt x="1635" y="988"/>
                  </a:cubicBezTo>
                  <a:cubicBezTo>
                    <a:pt x="1644" y="923"/>
                    <a:pt x="1635" y="867"/>
                    <a:pt x="1607" y="821"/>
                  </a:cubicBezTo>
                  <a:cubicBezTo>
                    <a:pt x="1588" y="765"/>
                    <a:pt x="1542" y="728"/>
                    <a:pt x="1486" y="709"/>
                  </a:cubicBezTo>
                  <a:cubicBezTo>
                    <a:pt x="1445" y="692"/>
                    <a:pt x="1407" y="685"/>
                    <a:pt x="1371" y="685"/>
                  </a:cubicBezTo>
                  <a:cubicBezTo>
                    <a:pt x="1350" y="685"/>
                    <a:pt x="1330" y="687"/>
                    <a:pt x="1309" y="691"/>
                  </a:cubicBezTo>
                  <a:cubicBezTo>
                    <a:pt x="1281" y="691"/>
                    <a:pt x="1254" y="709"/>
                    <a:pt x="1226" y="709"/>
                  </a:cubicBezTo>
                  <a:cubicBezTo>
                    <a:pt x="1235" y="682"/>
                    <a:pt x="1254" y="672"/>
                    <a:pt x="1263" y="644"/>
                  </a:cubicBezTo>
                  <a:cubicBezTo>
                    <a:pt x="1281" y="598"/>
                    <a:pt x="1309" y="551"/>
                    <a:pt x="1319" y="505"/>
                  </a:cubicBezTo>
                  <a:cubicBezTo>
                    <a:pt x="1328" y="449"/>
                    <a:pt x="1328" y="403"/>
                    <a:pt x="1309" y="347"/>
                  </a:cubicBezTo>
                  <a:cubicBezTo>
                    <a:pt x="1281" y="301"/>
                    <a:pt x="1254" y="245"/>
                    <a:pt x="1189" y="217"/>
                  </a:cubicBezTo>
                  <a:cubicBezTo>
                    <a:pt x="1161" y="208"/>
                    <a:pt x="1133" y="203"/>
                    <a:pt x="1106" y="203"/>
                  </a:cubicBezTo>
                  <a:cubicBezTo>
                    <a:pt x="1079" y="203"/>
                    <a:pt x="1054" y="208"/>
                    <a:pt x="1031" y="217"/>
                  </a:cubicBezTo>
                  <a:cubicBezTo>
                    <a:pt x="984" y="226"/>
                    <a:pt x="938" y="263"/>
                    <a:pt x="891" y="301"/>
                  </a:cubicBezTo>
                  <a:cubicBezTo>
                    <a:pt x="826" y="347"/>
                    <a:pt x="780" y="412"/>
                    <a:pt x="724" y="459"/>
                  </a:cubicBezTo>
                  <a:cubicBezTo>
                    <a:pt x="733" y="394"/>
                    <a:pt x="761" y="319"/>
                    <a:pt x="752" y="254"/>
                  </a:cubicBezTo>
                  <a:cubicBezTo>
                    <a:pt x="752" y="208"/>
                    <a:pt x="724" y="161"/>
                    <a:pt x="705" y="115"/>
                  </a:cubicBezTo>
                  <a:cubicBezTo>
                    <a:pt x="678" y="68"/>
                    <a:pt x="640" y="31"/>
                    <a:pt x="594" y="22"/>
                  </a:cubicBezTo>
                  <a:cubicBezTo>
                    <a:pt x="571" y="8"/>
                    <a:pt x="545" y="1"/>
                    <a:pt x="5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1"/>
            <p:cNvSpPr/>
            <p:nvPr/>
          </p:nvSpPr>
          <p:spPr>
            <a:xfrm>
              <a:off x="3459950" y="2325600"/>
              <a:ext cx="16050" cy="24400"/>
            </a:xfrm>
            <a:custGeom>
              <a:rect b="b" l="l" r="r" t="t"/>
              <a:pathLst>
                <a:path extrusionOk="0" h="976" w="642">
                  <a:moveTo>
                    <a:pt x="642" y="0"/>
                  </a:moveTo>
                  <a:cubicBezTo>
                    <a:pt x="586" y="84"/>
                    <a:pt x="530" y="177"/>
                    <a:pt x="502" y="260"/>
                  </a:cubicBezTo>
                  <a:cubicBezTo>
                    <a:pt x="549" y="177"/>
                    <a:pt x="595" y="84"/>
                    <a:pt x="642" y="0"/>
                  </a:cubicBezTo>
                  <a:close/>
                  <a:moveTo>
                    <a:pt x="502" y="260"/>
                  </a:moveTo>
                  <a:lnTo>
                    <a:pt x="344" y="502"/>
                  </a:lnTo>
                  <a:lnTo>
                    <a:pt x="177" y="743"/>
                  </a:lnTo>
                  <a:cubicBezTo>
                    <a:pt x="159" y="780"/>
                    <a:pt x="121" y="827"/>
                    <a:pt x="94" y="864"/>
                  </a:cubicBezTo>
                  <a:cubicBezTo>
                    <a:pt x="66" y="901"/>
                    <a:pt x="38" y="948"/>
                    <a:pt x="1" y="976"/>
                  </a:cubicBezTo>
                  <a:cubicBezTo>
                    <a:pt x="75" y="920"/>
                    <a:pt x="131" y="836"/>
                    <a:pt x="186" y="762"/>
                  </a:cubicBezTo>
                  <a:cubicBezTo>
                    <a:pt x="252" y="678"/>
                    <a:pt x="298" y="595"/>
                    <a:pt x="354" y="511"/>
                  </a:cubicBezTo>
                  <a:cubicBezTo>
                    <a:pt x="400" y="418"/>
                    <a:pt x="456" y="344"/>
                    <a:pt x="502" y="26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1"/>
            <p:cNvSpPr/>
            <p:nvPr/>
          </p:nvSpPr>
          <p:spPr>
            <a:xfrm>
              <a:off x="3460425" y="2332100"/>
              <a:ext cx="26275" cy="18825"/>
            </a:xfrm>
            <a:custGeom>
              <a:rect b="b" l="l" r="r" t="t"/>
              <a:pathLst>
                <a:path extrusionOk="0" h="753" w="1051">
                  <a:moveTo>
                    <a:pt x="1050" y="0"/>
                  </a:moveTo>
                  <a:lnTo>
                    <a:pt x="1050" y="0"/>
                  </a:lnTo>
                  <a:cubicBezTo>
                    <a:pt x="957" y="56"/>
                    <a:pt x="864" y="112"/>
                    <a:pt x="790" y="158"/>
                  </a:cubicBezTo>
                  <a:cubicBezTo>
                    <a:pt x="697" y="223"/>
                    <a:pt x="613" y="288"/>
                    <a:pt x="521" y="344"/>
                  </a:cubicBezTo>
                  <a:cubicBezTo>
                    <a:pt x="428" y="418"/>
                    <a:pt x="335" y="474"/>
                    <a:pt x="251" y="548"/>
                  </a:cubicBezTo>
                  <a:cubicBezTo>
                    <a:pt x="166" y="608"/>
                    <a:pt x="89" y="660"/>
                    <a:pt x="19" y="732"/>
                  </a:cubicBezTo>
                  <a:lnTo>
                    <a:pt x="19" y="732"/>
                  </a:lnTo>
                  <a:cubicBezTo>
                    <a:pt x="47" y="707"/>
                    <a:pt x="84" y="690"/>
                    <a:pt x="121" y="660"/>
                  </a:cubicBezTo>
                  <a:cubicBezTo>
                    <a:pt x="158" y="623"/>
                    <a:pt x="205" y="604"/>
                    <a:pt x="251" y="567"/>
                  </a:cubicBezTo>
                  <a:lnTo>
                    <a:pt x="521" y="381"/>
                  </a:lnTo>
                  <a:lnTo>
                    <a:pt x="790" y="195"/>
                  </a:lnTo>
                  <a:cubicBezTo>
                    <a:pt x="883" y="130"/>
                    <a:pt x="976" y="65"/>
                    <a:pt x="1050" y="0"/>
                  </a:cubicBezTo>
                  <a:close/>
                  <a:moveTo>
                    <a:pt x="19" y="732"/>
                  </a:moveTo>
                  <a:cubicBezTo>
                    <a:pt x="12" y="739"/>
                    <a:pt x="6" y="745"/>
                    <a:pt x="0" y="753"/>
                  </a:cubicBezTo>
                  <a:cubicBezTo>
                    <a:pt x="6" y="746"/>
                    <a:pt x="13" y="739"/>
                    <a:pt x="19" y="7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1"/>
            <p:cNvSpPr/>
            <p:nvPr/>
          </p:nvSpPr>
          <p:spPr>
            <a:xfrm>
              <a:off x="3466700" y="2335800"/>
              <a:ext cx="4650" cy="7000"/>
            </a:xfrm>
            <a:custGeom>
              <a:rect b="b" l="l" r="r" t="t"/>
              <a:pathLst>
                <a:path extrusionOk="0" h="280" w="186">
                  <a:moveTo>
                    <a:pt x="186" y="1"/>
                  </a:moveTo>
                  <a:lnTo>
                    <a:pt x="186" y="1"/>
                  </a:lnTo>
                  <a:cubicBezTo>
                    <a:pt x="139" y="38"/>
                    <a:pt x="121" y="84"/>
                    <a:pt x="93" y="140"/>
                  </a:cubicBezTo>
                  <a:cubicBezTo>
                    <a:pt x="65" y="168"/>
                    <a:pt x="56" y="187"/>
                    <a:pt x="47" y="215"/>
                  </a:cubicBezTo>
                  <a:cubicBezTo>
                    <a:pt x="19" y="233"/>
                    <a:pt x="9" y="261"/>
                    <a:pt x="0" y="280"/>
                  </a:cubicBezTo>
                  <a:cubicBezTo>
                    <a:pt x="19" y="270"/>
                    <a:pt x="37" y="242"/>
                    <a:pt x="56" y="224"/>
                  </a:cubicBezTo>
                  <a:cubicBezTo>
                    <a:pt x="65" y="196"/>
                    <a:pt x="93" y="177"/>
                    <a:pt x="102" y="149"/>
                  </a:cubicBezTo>
                  <a:cubicBezTo>
                    <a:pt x="139" y="103"/>
                    <a:pt x="158" y="5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1"/>
            <p:cNvSpPr/>
            <p:nvPr/>
          </p:nvSpPr>
          <p:spPr>
            <a:xfrm>
              <a:off x="3471325" y="2333475"/>
              <a:ext cx="2125" cy="4675"/>
            </a:xfrm>
            <a:custGeom>
              <a:rect b="b" l="l" r="r" t="t"/>
              <a:pathLst>
                <a:path extrusionOk="0" h="187" w="85">
                  <a:moveTo>
                    <a:pt x="85" y="1"/>
                  </a:moveTo>
                  <a:lnTo>
                    <a:pt x="85" y="1"/>
                  </a:lnTo>
                  <a:cubicBezTo>
                    <a:pt x="57" y="29"/>
                    <a:pt x="47" y="57"/>
                    <a:pt x="47" y="94"/>
                  </a:cubicBezTo>
                  <a:cubicBezTo>
                    <a:pt x="38" y="103"/>
                    <a:pt x="38" y="131"/>
                    <a:pt x="29" y="140"/>
                  </a:cubicBezTo>
                  <a:cubicBezTo>
                    <a:pt x="10" y="150"/>
                    <a:pt x="10" y="177"/>
                    <a:pt x="1" y="187"/>
                  </a:cubicBezTo>
                  <a:lnTo>
                    <a:pt x="38" y="150"/>
                  </a:lnTo>
                  <a:cubicBezTo>
                    <a:pt x="47" y="140"/>
                    <a:pt x="47" y="122"/>
                    <a:pt x="57" y="103"/>
                  </a:cubicBezTo>
                  <a:cubicBezTo>
                    <a:pt x="75" y="75"/>
                    <a:pt x="85" y="38"/>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1"/>
            <p:cNvSpPr/>
            <p:nvPr/>
          </p:nvSpPr>
          <p:spPr>
            <a:xfrm>
              <a:off x="3470400" y="2334650"/>
              <a:ext cx="5375" cy="5825"/>
            </a:xfrm>
            <a:custGeom>
              <a:rect b="b" l="l" r="r" t="t"/>
              <a:pathLst>
                <a:path extrusionOk="0" h="233" w="215">
                  <a:moveTo>
                    <a:pt x="214" y="0"/>
                  </a:moveTo>
                  <a:lnTo>
                    <a:pt x="214" y="0"/>
                  </a:lnTo>
                  <a:cubicBezTo>
                    <a:pt x="168" y="38"/>
                    <a:pt x="131" y="84"/>
                    <a:pt x="94" y="103"/>
                  </a:cubicBezTo>
                  <a:cubicBezTo>
                    <a:pt x="66" y="149"/>
                    <a:pt x="38" y="186"/>
                    <a:pt x="1" y="233"/>
                  </a:cubicBezTo>
                  <a:cubicBezTo>
                    <a:pt x="29" y="223"/>
                    <a:pt x="38" y="214"/>
                    <a:pt x="66" y="186"/>
                  </a:cubicBezTo>
                  <a:cubicBezTo>
                    <a:pt x="84" y="168"/>
                    <a:pt x="112" y="149"/>
                    <a:pt x="122" y="130"/>
                  </a:cubicBezTo>
                  <a:cubicBezTo>
                    <a:pt x="149" y="93"/>
                    <a:pt x="18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1"/>
            <p:cNvSpPr/>
            <p:nvPr/>
          </p:nvSpPr>
          <p:spPr>
            <a:xfrm>
              <a:off x="3465075" y="2342550"/>
              <a:ext cx="3725" cy="3275"/>
            </a:xfrm>
            <a:custGeom>
              <a:rect b="b" l="l" r="r" t="t"/>
              <a:pathLst>
                <a:path extrusionOk="0" h="131" w="149">
                  <a:moveTo>
                    <a:pt x="149" y="0"/>
                  </a:moveTo>
                  <a:lnTo>
                    <a:pt x="149" y="0"/>
                  </a:lnTo>
                  <a:cubicBezTo>
                    <a:pt x="112" y="19"/>
                    <a:pt x="93" y="37"/>
                    <a:pt x="65" y="56"/>
                  </a:cubicBezTo>
                  <a:cubicBezTo>
                    <a:pt x="47" y="65"/>
                    <a:pt x="9" y="93"/>
                    <a:pt x="0" y="130"/>
                  </a:cubicBezTo>
                  <a:cubicBezTo>
                    <a:pt x="28" y="102"/>
                    <a:pt x="56" y="93"/>
                    <a:pt x="74" y="65"/>
                  </a:cubicBezTo>
                  <a:cubicBezTo>
                    <a:pt x="102" y="56"/>
                    <a:pt x="121"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1"/>
            <p:cNvSpPr/>
            <p:nvPr/>
          </p:nvSpPr>
          <p:spPr>
            <a:xfrm>
              <a:off x="3485275" y="2324200"/>
              <a:ext cx="3500" cy="6525"/>
            </a:xfrm>
            <a:custGeom>
              <a:rect b="b" l="l" r="r" t="t"/>
              <a:pathLst>
                <a:path extrusionOk="0" h="261" w="140">
                  <a:moveTo>
                    <a:pt x="140" y="0"/>
                  </a:moveTo>
                  <a:lnTo>
                    <a:pt x="140" y="0"/>
                  </a:lnTo>
                  <a:cubicBezTo>
                    <a:pt x="103" y="37"/>
                    <a:pt x="84" y="84"/>
                    <a:pt x="65" y="112"/>
                  </a:cubicBezTo>
                  <a:lnTo>
                    <a:pt x="38" y="186"/>
                  </a:lnTo>
                  <a:lnTo>
                    <a:pt x="7" y="246"/>
                  </a:lnTo>
                  <a:lnTo>
                    <a:pt x="7" y="246"/>
                  </a:lnTo>
                  <a:cubicBezTo>
                    <a:pt x="20" y="228"/>
                    <a:pt x="39" y="218"/>
                    <a:pt x="47" y="195"/>
                  </a:cubicBezTo>
                  <a:cubicBezTo>
                    <a:pt x="56" y="186"/>
                    <a:pt x="75" y="168"/>
                    <a:pt x="84" y="140"/>
                  </a:cubicBezTo>
                  <a:cubicBezTo>
                    <a:pt x="103" y="93"/>
                    <a:pt x="130" y="47"/>
                    <a:pt x="140" y="0"/>
                  </a:cubicBezTo>
                  <a:close/>
                  <a:moveTo>
                    <a:pt x="7" y="246"/>
                  </a:moveTo>
                  <a:lnTo>
                    <a:pt x="7" y="246"/>
                  </a:lnTo>
                  <a:cubicBezTo>
                    <a:pt x="5" y="250"/>
                    <a:pt x="2" y="255"/>
                    <a:pt x="0" y="260"/>
                  </a:cubicBezTo>
                  <a:lnTo>
                    <a:pt x="7" y="24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1"/>
            <p:cNvSpPr/>
            <p:nvPr/>
          </p:nvSpPr>
          <p:spPr>
            <a:xfrm>
              <a:off x="3482475" y="2327675"/>
              <a:ext cx="2825" cy="4450"/>
            </a:xfrm>
            <a:custGeom>
              <a:rect b="b" l="l" r="r" t="t"/>
              <a:pathLst>
                <a:path extrusionOk="0" h="178" w="113">
                  <a:moveTo>
                    <a:pt x="112" y="1"/>
                  </a:moveTo>
                  <a:cubicBezTo>
                    <a:pt x="94" y="38"/>
                    <a:pt x="66" y="56"/>
                    <a:pt x="47" y="84"/>
                  </a:cubicBezTo>
                  <a:cubicBezTo>
                    <a:pt x="29" y="112"/>
                    <a:pt x="10" y="140"/>
                    <a:pt x="1" y="177"/>
                  </a:cubicBezTo>
                  <a:cubicBezTo>
                    <a:pt x="19" y="159"/>
                    <a:pt x="29" y="149"/>
                    <a:pt x="47" y="140"/>
                  </a:cubicBezTo>
                  <a:cubicBezTo>
                    <a:pt x="57" y="131"/>
                    <a:pt x="66" y="103"/>
                    <a:pt x="75" y="94"/>
                  </a:cubicBezTo>
                  <a:cubicBezTo>
                    <a:pt x="94" y="84"/>
                    <a:pt x="103" y="56"/>
                    <a:pt x="103" y="47"/>
                  </a:cubicBezTo>
                  <a:cubicBezTo>
                    <a:pt x="112" y="38"/>
                    <a:pt x="112"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1"/>
            <p:cNvSpPr/>
            <p:nvPr/>
          </p:nvSpPr>
          <p:spPr>
            <a:xfrm>
              <a:off x="3486425" y="2322800"/>
              <a:ext cx="1200" cy="2825"/>
            </a:xfrm>
            <a:custGeom>
              <a:rect b="b" l="l" r="r" t="t"/>
              <a:pathLst>
                <a:path extrusionOk="0" h="113" w="48">
                  <a:moveTo>
                    <a:pt x="38" y="1"/>
                  </a:moveTo>
                  <a:cubicBezTo>
                    <a:pt x="29" y="10"/>
                    <a:pt x="10" y="19"/>
                    <a:pt x="10" y="56"/>
                  </a:cubicBezTo>
                  <a:cubicBezTo>
                    <a:pt x="1" y="56"/>
                    <a:pt x="1" y="66"/>
                    <a:pt x="1" y="84"/>
                  </a:cubicBezTo>
                  <a:lnTo>
                    <a:pt x="1" y="112"/>
                  </a:lnTo>
                  <a:cubicBezTo>
                    <a:pt x="10" y="103"/>
                    <a:pt x="29" y="93"/>
                    <a:pt x="38" y="66"/>
                  </a:cubicBezTo>
                  <a:cubicBezTo>
                    <a:pt x="47" y="56"/>
                    <a:pt x="47" y="47"/>
                    <a:pt x="47" y="38"/>
                  </a:cubicBezTo>
                  <a:cubicBezTo>
                    <a:pt x="47" y="19"/>
                    <a:pt x="38" y="1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1"/>
            <p:cNvSpPr/>
            <p:nvPr/>
          </p:nvSpPr>
          <p:spPr>
            <a:xfrm>
              <a:off x="3493625" y="2335575"/>
              <a:ext cx="3050" cy="6075"/>
            </a:xfrm>
            <a:custGeom>
              <a:rect b="b" l="l" r="r" t="t"/>
              <a:pathLst>
                <a:path extrusionOk="0" h="243" w="122">
                  <a:moveTo>
                    <a:pt x="94" y="1"/>
                  </a:moveTo>
                  <a:cubicBezTo>
                    <a:pt x="112" y="47"/>
                    <a:pt x="94" y="93"/>
                    <a:pt x="84" y="140"/>
                  </a:cubicBezTo>
                  <a:cubicBezTo>
                    <a:pt x="75" y="158"/>
                    <a:pt x="66" y="177"/>
                    <a:pt x="47" y="196"/>
                  </a:cubicBezTo>
                  <a:cubicBezTo>
                    <a:pt x="38" y="196"/>
                    <a:pt x="38" y="205"/>
                    <a:pt x="29" y="224"/>
                  </a:cubicBezTo>
                  <a:cubicBezTo>
                    <a:pt x="10" y="224"/>
                    <a:pt x="10" y="233"/>
                    <a:pt x="1" y="242"/>
                  </a:cubicBezTo>
                  <a:cubicBezTo>
                    <a:pt x="10" y="233"/>
                    <a:pt x="29" y="233"/>
                    <a:pt x="38" y="224"/>
                  </a:cubicBezTo>
                  <a:cubicBezTo>
                    <a:pt x="38" y="205"/>
                    <a:pt x="47" y="205"/>
                    <a:pt x="66" y="196"/>
                  </a:cubicBezTo>
                  <a:cubicBezTo>
                    <a:pt x="84" y="186"/>
                    <a:pt x="94" y="158"/>
                    <a:pt x="112" y="140"/>
                  </a:cubicBezTo>
                  <a:cubicBezTo>
                    <a:pt x="122" y="112"/>
                    <a:pt x="122" y="93"/>
                    <a:pt x="122" y="66"/>
                  </a:cubicBezTo>
                  <a:cubicBezTo>
                    <a:pt x="122" y="47"/>
                    <a:pt x="103"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1"/>
            <p:cNvSpPr/>
            <p:nvPr/>
          </p:nvSpPr>
          <p:spPr>
            <a:xfrm>
              <a:off x="3489675" y="2339300"/>
              <a:ext cx="4900" cy="4200"/>
            </a:xfrm>
            <a:custGeom>
              <a:rect b="b" l="l" r="r" t="t"/>
              <a:pathLst>
                <a:path extrusionOk="0" h="168" w="196">
                  <a:moveTo>
                    <a:pt x="196" y="0"/>
                  </a:moveTo>
                  <a:cubicBezTo>
                    <a:pt x="177" y="9"/>
                    <a:pt x="150" y="28"/>
                    <a:pt x="140" y="37"/>
                  </a:cubicBezTo>
                  <a:cubicBezTo>
                    <a:pt x="131" y="56"/>
                    <a:pt x="103" y="65"/>
                    <a:pt x="94" y="84"/>
                  </a:cubicBezTo>
                  <a:lnTo>
                    <a:pt x="47" y="130"/>
                  </a:lnTo>
                  <a:cubicBezTo>
                    <a:pt x="29" y="140"/>
                    <a:pt x="19" y="149"/>
                    <a:pt x="1" y="167"/>
                  </a:cubicBezTo>
                  <a:cubicBezTo>
                    <a:pt x="19" y="167"/>
                    <a:pt x="29" y="149"/>
                    <a:pt x="57" y="140"/>
                  </a:cubicBezTo>
                  <a:cubicBezTo>
                    <a:pt x="75" y="130"/>
                    <a:pt x="103" y="121"/>
                    <a:pt x="112" y="102"/>
                  </a:cubicBezTo>
                  <a:cubicBezTo>
                    <a:pt x="150" y="75"/>
                    <a:pt x="168" y="3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1"/>
            <p:cNvSpPr/>
            <p:nvPr/>
          </p:nvSpPr>
          <p:spPr>
            <a:xfrm>
              <a:off x="3487350" y="2343700"/>
              <a:ext cx="5150" cy="2825"/>
            </a:xfrm>
            <a:custGeom>
              <a:rect b="b" l="l" r="r" t="t"/>
              <a:pathLst>
                <a:path extrusionOk="0" h="113" w="206">
                  <a:moveTo>
                    <a:pt x="205" y="1"/>
                  </a:moveTo>
                  <a:lnTo>
                    <a:pt x="205" y="1"/>
                  </a:lnTo>
                  <a:cubicBezTo>
                    <a:pt x="168" y="10"/>
                    <a:pt x="140" y="38"/>
                    <a:pt x="103" y="56"/>
                  </a:cubicBezTo>
                  <a:cubicBezTo>
                    <a:pt x="66" y="84"/>
                    <a:pt x="29" y="94"/>
                    <a:pt x="1" y="112"/>
                  </a:cubicBezTo>
                  <a:cubicBezTo>
                    <a:pt x="20" y="112"/>
                    <a:pt x="29" y="112"/>
                    <a:pt x="57" y="103"/>
                  </a:cubicBezTo>
                  <a:cubicBezTo>
                    <a:pt x="85" y="103"/>
                    <a:pt x="103" y="94"/>
                    <a:pt x="112" y="84"/>
                  </a:cubicBezTo>
                  <a:cubicBezTo>
                    <a:pt x="131" y="66"/>
                    <a:pt x="150" y="56"/>
                    <a:pt x="159" y="47"/>
                  </a:cubicBezTo>
                  <a:cubicBezTo>
                    <a:pt x="187" y="38"/>
                    <a:pt x="196" y="1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1"/>
            <p:cNvSpPr/>
            <p:nvPr/>
          </p:nvSpPr>
          <p:spPr>
            <a:xfrm>
              <a:off x="3490850" y="2338375"/>
              <a:ext cx="2575" cy="2800"/>
            </a:xfrm>
            <a:custGeom>
              <a:rect b="b" l="l" r="r" t="t"/>
              <a:pathLst>
                <a:path extrusionOk="0" h="112" w="103">
                  <a:moveTo>
                    <a:pt x="103" y="0"/>
                  </a:moveTo>
                  <a:lnTo>
                    <a:pt x="103" y="0"/>
                  </a:lnTo>
                  <a:cubicBezTo>
                    <a:pt x="84" y="19"/>
                    <a:pt x="65" y="37"/>
                    <a:pt x="56" y="46"/>
                  </a:cubicBezTo>
                  <a:cubicBezTo>
                    <a:pt x="38" y="65"/>
                    <a:pt x="19" y="84"/>
                    <a:pt x="0" y="112"/>
                  </a:cubicBezTo>
                  <a:cubicBezTo>
                    <a:pt x="19" y="112"/>
                    <a:pt x="47" y="93"/>
                    <a:pt x="65" y="74"/>
                  </a:cubicBezTo>
                  <a:cubicBezTo>
                    <a:pt x="84" y="65"/>
                    <a:pt x="84" y="46"/>
                    <a:pt x="93" y="37"/>
                  </a:cubicBezTo>
                  <a:cubicBezTo>
                    <a:pt x="93" y="28"/>
                    <a:pt x="103" y="19"/>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1"/>
            <p:cNvSpPr/>
            <p:nvPr/>
          </p:nvSpPr>
          <p:spPr>
            <a:xfrm>
              <a:off x="3463200" y="2350900"/>
              <a:ext cx="5825" cy="1200"/>
            </a:xfrm>
            <a:custGeom>
              <a:rect b="b" l="l" r="r" t="t"/>
              <a:pathLst>
                <a:path extrusionOk="0" h="48" w="233">
                  <a:moveTo>
                    <a:pt x="1" y="1"/>
                  </a:moveTo>
                  <a:cubicBezTo>
                    <a:pt x="29" y="10"/>
                    <a:pt x="38" y="29"/>
                    <a:pt x="56" y="38"/>
                  </a:cubicBezTo>
                  <a:cubicBezTo>
                    <a:pt x="84" y="47"/>
                    <a:pt x="94" y="47"/>
                    <a:pt x="122" y="47"/>
                  </a:cubicBezTo>
                  <a:cubicBezTo>
                    <a:pt x="149" y="47"/>
                    <a:pt x="196" y="47"/>
                    <a:pt x="233" y="29"/>
                  </a:cubicBezTo>
                  <a:cubicBezTo>
                    <a:pt x="196" y="29"/>
                    <a:pt x="149" y="10"/>
                    <a:pt x="12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1"/>
            <p:cNvSpPr/>
            <p:nvPr/>
          </p:nvSpPr>
          <p:spPr>
            <a:xfrm>
              <a:off x="3465525" y="2349750"/>
              <a:ext cx="4675" cy="950"/>
            </a:xfrm>
            <a:custGeom>
              <a:rect b="b" l="l" r="r" t="t"/>
              <a:pathLst>
                <a:path extrusionOk="0" h="38" w="187">
                  <a:moveTo>
                    <a:pt x="1" y="0"/>
                  </a:moveTo>
                  <a:cubicBezTo>
                    <a:pt x="10" y="10"/>
                    <a:pt x="29" y="28"/>
                    <a:pt x="47" y="37"/>
                  </a:cubicBezTo>
                  <a:lnTo>
                    <a:pt x="94" y="37"/>
                  </a:lnTo>
                  <a:cubicBezTo>
                    <a:pt x="131" y="28"/>
                    <a:pt x="168"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1"/>
            <p:cNvSpPr/>
            <p:nvPr/>
          </p:nvSpPr>
          <p:spPr>
            <a:xfrm>
              <a:off x="3467375" y="2346025"/>
              <a:ext cx="3750" cy="2350"/>
            </a:xfrm>
            <a:custGeom>
              <a:rect b="b" l="l" r="r" t="t"/>
              <a:pathLst>
                <a:path extrusionOk="0" h="94" w="150">
                  <a:moveTo>
                    <a:pt x="150" y="1"/>
                  </a:moveTo>
                  <a:cubicBezTo>
                    <a:pt x="122" y="10"/>
                    <a:pt x="94" y="19"/>
                    <a:pt x="66" y="38"/>
                  </a:cubicBezTo>
                  <a:cubicBezTo>
                    <a:pt x="47" y="47"/>
                    <a:pt x="20" y="66"/>
                    <a:pt x="1" y="94"/>
                  </a:cubicBezTo>
                  <a:cubicBezTo>
                    <a:pt x="29" y="84"/>
                    <a:pt x="57" y="66"/>
                    <a:pt x="75" y="56"/>
                  </a:cubicBezTo>
                  <a:cubicBezTo>
                    <a:pt x="94" y="56"/>
                    <a:pt x="103" y="47"/>
                    <a:pt x="112" y="38"/>
                  </a:cubicBez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1"/>
            <p:cNvSpPr/>
            <p:nvPr/>
          </p:nvSpPr>
          <p:spPr>
            <a:xfrm>
              <a:off x="3469950" y="2347425"/>
              <a:ext cx="3725" cy="1175"/>
            </a:xfrm>
            <a:custGeom>
              <a:rect b="b" l="l" r="r" t="t"/>
              <a:pathLst>
                <a:path extrusionOk="0" h="47" w="149">
                  <a:moveTo>
                    <a:pt x="149" y="0"/>
                  </a:moveTo>
                  <a:cubicBezTo>
                    <a:pt x="112" y="0"/>
                    <a:pt x="93" y="0"/>
                    <a:pt x="65" y="10"/>
                  </a:cubicBezTo>
                  <a:cubicBezTo>
                    <a:pt x="47" y="28"/>
                    <a:pt x="19" y="28"/>
                    <a:pt x="0" y="47"/>
                  </a:cubicBezTo>
                  <a:cubicBezTo>
                    <a:pt x="37" y="47"/>
                    <a:pt x="56" y="47"/>
                    <a:pt x="84" y="38"/>
                  </a:cubicBezTo>
                  <a:cubicBezTo>
                    <a:pt x="102" y="19"/>
                    <a:pt x="12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1"/>
            <p:cNvSpPr/>
            <p:nvPr/>
          </p:nvSpPr>
          <p:spPr>
            <a:xfrm>
              <a:off x="3471325" y="2349500"/>
              <a:ext cx="4925" cy="1525"/>
            </a:xfrm>
            <a:custGeom>
              <a:rect b="b" l="l" r="r" t="t"/>
              <a:pathLst>
                <a:path extrusionOk="0" h="61" w="197">
                  <a:moveTo>
                    <a:pt x="196" y="1"/>
                  </a:moveTo>
                  <a:cubicBezTo>
                    <a:pt x="159" y="1"/>
                    <a:pt x="131" y="1"/>
                    <a:pt x="94" y="10"/>
                  </a:cubicBezTo>
                  <a:cubicBezTo>
                    <a:pt x="66" y="20"/>
                    <a:pt x="38" y="38"/>
                    <a:pt x="1" y="57"/>
                  </a:cubicBezTo>
                  <a:cubicBezTo>
                    <a:pt x="12" y="59"/>
                    <a:pt x="23" y="61"/>
                    <a:pt x="33" y="61"/>
                  </a:cubicBezTo>
                  <a:cubicBezTo>
                    <a:pt x="59" y="61"/>
                    <a:pt x="83" y="54"/>
                    <a:pt x="103" y="47"/>
                  </a:cubicBezTo>
                  <a:cubicBezTo>
                    <a:pt x="131" y="38"/>
                    <a:pt x="16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1"/>
            <p:cNvSpPr/>
            <p:nvPr/>
          </p:nvSpPr>
          <p:spPr>
            <a:xfrm>
              <a:off x="3465300" y="2314675"/>
              <a:ext cx="4900" cy="4675"/>
            </a:xfrm>
            <a:custGeom>
              <a:rect b="b" l="l" r="r" t="t"/>
              <a:pathLst>
                <a:path extrusionOk="0" h="187" w="196">
                  <a:moveTo>
                    <a:pt x="195" y="0"/>
                  </a:moveTo>
                  <a:cubicBezTo>
                    <a:pt x="177" y="0"/>
                    <a:pt x="149" y="10"/>
                    <a:pt x="121" y="19"/>
                  </a:cubicBezTo>
                  <a:cubicBezTo>
                    <a:pt x="103" y="28"/>
                    <a:pt x="75" y="56"/>
                    <a:pt x="65" y="65"/>
                  </a:cubicBezTo>
                  <a:cubicBezTo>
                    <a:pt x="28" y="103"/>
                    <a:pt x="10" y="140"/>
                    <a:pt x="0" y="186"/>
                  </a:cubicBezTo>
                  <a:cubicBezTo>
                    <a:pt x="19" y="177"/>
                    <a:pt x="38" y="149"/>
                    <a:pt x="47" y="140"/>
                  </a:cubicBezTo>
                  <a:lnTo>
                    <a:pt x="93" y="93"/>
                  </a:lnTo>
                  <a:cubicBezTo>
                    <a:pt x="130" y="56"/>
                    <a:pt x="158" y="3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1"/>
            <p:cNvSpPr/>
            <p:nvPr/>
          </p:nvSpPr>
          <p:spPr>
            <a:xfrm>
              <a:off x="3465525" y="2317000"/>
              <a:ext cx="3500" cy="4675"/>
            </a:xfrm>
            <a:custGeom>
              <a:rect b="b" l="l" r="r" t="t"/>
              <a:pathLst>
                <a:path extrusionOk="0" h="187" w="140">
                  <a:moveTo>
                    <a:pt x="140" y="0"/>
                  </a:moveTo>
                  <a:cubicBezTo>
                    <a:pt x="112" y="10"/>
                    <a:pt x="103" y="19"/>
                    <a:pt x="94" y="37"/>
                  </a:cubicBezTo>
                  <a:cubicBezTo>
                    <a:pt x="75" y="47"/>
                    <a:pt x="56" y="65"/>
                    <a:pt x="47" y="84"/>
                  </a:cubicBezTo>
                  <a:cubicBezTo>
                    <a:pt x="29" y="102"/>
                    <a:pt x="1" y="149"/>
                    <a:pt x="1" y="186"/>
                  </a:cubicBezTo>
                  <a:lnTo>
                    <a:pt x="38" y="140"/>
                  </a:lnTo>
                  <a:cubicBezTo>
                    <a:pt x="47" y="130"/>
                    <a:pt x="56" y="102"/>
                    <a:pt x="75" y="93"/>
                  </a:cubicBezTo>
                  <a:cubicBezTo>
                    <a:pt x="94" y="56"/>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1"/>
            <p:cNvSpPr/>
            <p:nvPr/>
          </p:nvSpPr>
          <p:spPr>
            <a:xfrm>
              <a:off x="3465075" y="2320475"/>
              <a:ext cx="3025" cy="4900"/>
            </a:xfrm>
            <a:custGeom>
              <a:rect b="b" l="l" r="r" t="t"/>
              <a:pathLst>
                <a:path extrusionOk="0" h="196" w="121">
                  <a:moveTo>
                    <a:pt x="121" y="1"/>
                  </a:moveTo>
                  <a:lnTo>
                    <a:pt x="121" y="1"/>
                  </a:lnTo>
                  <a:cubicBezTo>
                    <a:pt x="93" y="19"/>
                    <a:pt x="65" y="56"/>
                    <a:pt x="28" y="75"/>
                  </a:cubicBezTo>
                  <a:cubicBezTo>
                    <a:pt x="19" y="103"/>
                    <a:pt x="19" y="112"/>
                    <a:pt x="9" y="140"/>
                  </a:cubicBezTo>
                  <a:cubicBezTo>
                    <a:pt x="0" y="149"/>
                    <a:pt x="0" y="168"/>
                    <a:pt x="0" y="196"/>
                  </a:cubicBezTo>
                  <a:lnTo>
                    <a:pt x="28" y="149"/>
                  </a:lnTo>
                  <a:cubicBezTo>
                    <a:pt x="47" y="140"/>
                    <a:pt x="56" y="112"/>
                    <a:pt x="65" y="103"/>
                  </a:cubicBezTo>
                  <a:cubicBezTo>
                    <a:pt x="93" y="66"/>
                    <a:pt x="112" y="38"/>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1"/>
            <p:cNvSpPr/>
            <p:nvPr/>
          </p:nvSpPr>
          <p:spPr>
            <a:xfrm>
              <a:off x="3461800" y="2323275"/>
              <a:ext cx="2125" cy="5825"/>
            </a:xfrm>
            <a:custGeom>
              <a:rect b="b" l="l" r="r" t="t"/>
              <a:pathLst>
                <a:path extrusionOk="0" h="233" w="85">
                  <a:moveTo>
                    <a:pt x="85" y="0"/>
                  </a:moveTo>
                  <a:cubicBezTo>
                    <a:pt x="57" y="37"/>
                    <a:pt x="47" y="74"/>
                    <a:pt x="10" y="112"/>
                  </a:cubicBezTo>
                  <a:cubicBezTo>
                    <a:pt x="10" y="121"/>
                    <a:pt x="1" y="139"/>
                    <a:pt x="1" y="167"/>
                  </a:cubicBezTo>
                  <a:lnTo>
                    <a:pt x="1" y="232"/>
                  </a:lnTo>
                  <a:lnTo>
                    <a:pt x="20" y="177"/>
                  </a:lnTo>
                  <a:cubicBezTo>
                    <a:pt x="38" y="158"/>
                    <a:pt x="38" y="139"/>
                    <a:pt x="47" y="121"/>
                  </a:cubicBezTo>
                  <a:cubicBezTo>
                    <a:pt x="66" y="84"/>
                    <a:pt x="85" y="47"/>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1"/>
            <p:cNvSpPr/>
            <p:nvPr/>
          </p:nvSpPr>
          <p:spPr>
            <a:xfrm>
              <a:off x="3461800" y="2328375"/>
              <a:ext cx="2350" cy="5825"/>
            </a:xfrm>
            <a:custGeom>
              <a:rect b="b" l="l" r="r" t="t"/>
              <a:pathLst>
                <a:path extrusionOk="0" h="233" w="94">
                  <a:moveTo>
                    <a:pt x="94" y="1"/>
                  </a:moveTo>
                  <a:lnTo>
                    <a:pt x="94" y="1"/>
                  </a:lnTo>
                  <a:cubicBezTo>
                    <a:pt x="57" y="28"/>
                    <a:pt x="29" y="66"/>
                    <a:pt x="20" y="103"/>
                  </a:cubicBezTo>
                  <a:cubicBezTo>
                    <a:pt x="10" y="112"/>
                    <a:pt x="10" y="140"/>
                    <a:pt x="1" y="158"/>
                  </a:cubicBezTo>
                  <a:lnTo>
                    <a:pt x="1" y="233"/>
                  </a:lnTo>
                  <a:cubicBezTo>
                    <a:pt x="1" y="205"/>
                    <a:pt x="10" y="196"/>
                    <a:pt x="20" y="168"/>
                  </a:cubicBezTo>
                  <a:lnTo>
                    <a:pt x="47" y="112"/>
                  </a:lnTo>
                  <a:cubicBezTo>
                    <a:pt x="57" y="75"/>
                    <a:pt x="8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1"/>
            <p:cNvSpPr/>
            <p:nvPr/>
          </p:nvSpPr>
          <p:spPr>
            <a:xfrm>
              <a:off x="3477375" y="2327225"/>
              <a:ext cx="1875" cy="2325"/>
            </a:xfrm>
            <a:custGeom>
              <a:rect b="b" l="l" r="r" t="t"/>
              <a:pathLst>
                <a:path extrusionOk="0" h="93" w="75">
                  <a:moveTo>
                    <a:pt x="75" y="0"/>
                  </a:moveTo>
                  <a:lnTo>
                    <a:pt x="75" y="0"/>
                  </a:lnTo>
                  <a:cubicBezTo>
                    <a:pt x="47" y="9"/>
                    <a:pt x="38" y="19"/>
                    <a:pt x="28" y="28"/>
                  </a:cubicBezTo>
                  <a:cubicBezTo>
                    <a:pt x="10" y="56"/>
                    <a:pt x="0" y="65"/>
                    <a:pt x="0" y="93"/>
                  </a:cubicBezTo>
                  <a:cubicBezTo>
                    <a:pt x="28" y="74"/>
                    <a:pt x="38" y="65"/>
                    <a:pt x="47" y="56"/>
                  </a:cubicBezTo>
                  <a:cubicBezTo>
                    <a:pt x="66" y="28"/>
                    <a:pt x="75"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1"/>
            <p:cNvSpPr/>
            <p:nvPr/>
          </p:nvSpPr>
          <p:spPr>
            <a:xfrm>
              <a:off x="3479475" y="2326050"/>
              <a:ext cx="1875" cy="2350"/>
            </a:xfrm>
            <a:custGeom>
              <a:rect b="b" l="l" r="r" t="t"/>
              <a:pathLst>
                <a:path extrusionOk="0" h="94" w="75">
                  <a:moveTo>
                    <a:pt x="74" y="1"/>
                  </a:moveTo>
                  <a:lnTo>
                    <a:pt x="74" y="1"/>
                  </a:lnTo>
                  <a:cubicBezTo>
                    <a:pt x="56" y="10"/>
                    <a:pt x="37" y="19"/>
                    <a:pt x="19" y="28"/>
                  </a:cubicBezTo>
                  <a:cubicBezTo>
                    <a:pt x="9" y="56"/>
                    <a:pt x="0" y="66"/>
                    <a:pt x="0" y="94"/>
                  </a:cubicBezTo>
                  <a:cubicBezTo>
                    <a:pt x="19" y="75"/>
                    <a:pt x="37" y="66"/>
                    <a:pt x="47" y="56"/>
                  </a:cubicBezTo>
                  <a:cubicBezTo>
                    <a:pt x="56" y="28"/>
                    <a:pt x="74" y="1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1"/>
            <p:cNvSpPr/>
            <p:nvPr/>
          </p:nvSpPr>
          <p:spPr>
            <a:xfrm>
              <a:off x="3459725" y="2336725"/>
              <a:ext cx="1175" cy="3975"/>
            </a:xfrm>
            <a:custGeom>
              <a:rect b="b" l="l" r="r" t="t"/>
              <a:pathLst>
                <a:path extrusionOk="0" h="159" w="47">
                  <a:moveTo>
                    <a:pt x="47" y="1"/>
                  </a:moveTo>
                  <a:lnTo>
                    <a:pt x="47" y="1"/>
                  </a:lnTo>
                  <a:cubicBezTo>
                    <a:pt x="28" y="20"/>
                    <a:pt x="10" y="47"/>
                    <a:pt x="10" y="66"/>
                  </a:cubicBezTo>
                  <a:cubicBezTo>
                    <a:pt x="0" y="94"/>
                    <a:pt x="0" y="103"/>
                    <a:pt x="0" y="112"/>
                  </a:cubicBezTo>
                  <a:lnTo>
                    <a:pt x="0" y="159"/>
                  </a:lnTo>
                  <a:cubicBezTo>
                    <a:pt x="28" y="140"/>
                    <a:pt x="28" y="103"/>
                    <a:pt x="38" y="85"/>
                  </a:cubicBezTo>
                  <a:cubicBezTo>
                    <a:pt x="47" y="57"/>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1"/>
            <p:cNvSpPr/>
            <p:nvPr/>
          </p:nvSpPr>
          <p:spPr>
            <a:xfrm>
              <a:off x="3829275" y="2140750"/>
              <a:ext cx="70400" cy="64625"/>
            </a:xfrm>
            <a:custGeom>
              <a:rect b="b" l="l" r="r" t="t"/>
              <a:pathLst>
                <a:path extrusionOk="0" h="2585" w="2816">
                  <a:moveTo>
                    <a:pt x="2062" y="1"/>
                  </a:moveTo>
                  <a:cubicBezTo>
                    <a:pt x="2018" y="1"/>
                    <a:pt x="1974" y="3"/>
                    <a:pt x="1933" y="8"/>
                  </a:cubicBezTo>
                  <a:cubicBezTo>
                    <a:pt x="1319" y="82"/>
                    <a:pt x="697" y="324"/>
                    <a:pt x="186" y="686"/>
                  </a:cubicBezTo>
                  <a:cubicBezTo>
                    <a:pt x="0" y="798"/>
                    <a:pt x="93" y="1067"/>
                    <a:pt x="177" y="1206"/>
                  </a:cubicBezTo>
                  <a:cubicBezTo>
                    <a:pt x="474" y="1745"/>
                    <a:pt x="892" y="2210"/>
                    <a:pt x="1450" y="2461"/>
                  </a:cubicBezTo>
                  <a:cubicBezTo>
                    <a:pt x="1603" y="2533"/>
                    <a:pt x="1764" y="2585"/>
                    <a:pt x="1925" y="2585"/>
                  </a:cubicBezTo>
                  <a:cubicBezTo>
                    <a:pt x="1949" y="2585"/>
                    <a:pt x="1973" y="2584"/>
                    <a:pt x="1998" y="2581"/>
                  </a:cubicBezTo>
                  <a:cubicBezTo>
                    <a:pt x="2184" y="2553"/>
                    <a:pt x="2369" y="2405"/>
                    <a:pt x="2379" y="2219"/>
                  </a:cubicBezTo>
                  <a:cubicBezTo>
                    <a:pt x="2397" y="2005"/>
                    <a:pt x="2230" y="1847"/>
                    <a:pt x="2072" y="1708"/>
                  </a:cubicBezTo>
                  <a:lnTo>
                    <a:pt x="2072" y="1708"/>
                  </a:lnTo>
                  <a:cubicBezTo>
                    <a:pt x="2146" y="1717"/>
                    <a:pt x="2223" y="1724"/>
                    <a:pt x="2301" y="1724"/>
                  </a:cubicBezTo>
                  <a:cubicBezTo>
                    <a:pt x="2379" y="1724"/>
                    <a:pt x="2458" y="1717"/>
                    <a:pt x="2537" y="1699"/>
                  </a:cubicBezTo>
                  <a:cubicBezTo>
                    <a:pt x="2685" y="1634"/>
                    <a:pt x="2815" y="1494"/>
                    <a:pt x="2797" y="1346"/>
                  </a:cubicBezTo>
                  <a:cubicBezTo>
                    <a:pt x="2787" y="1188"/>
                    <a:pt x="2629" y="1058"/>
                    <a:pt x="2472" y="1011"/>
                  </a:cubicBezTo>
                  <a:cubicBezTo>
                    <a:pt x="2314" y="955"/>
                    <a:pt x="2146" y="937"/>
                    <a:pt x="1998" y="872"/>
                  </a:cubicBezTo>
                  <a:cubicBezTo>
                    <a:pt x="2146" y="825"/>
                    <a:pt x="2304" y="779"/>
                    <a:pt x="2434" y="677"/>
                  </a:cubicBezTo>
                  <a:cubicBezTo>
                    <a:pt x="2546" y="565"/>
                    <a:pt x="2629" y="407"/>
                    <a:pt x="2583" y="259"/>
                  </a:cubicBezTo>
                  <a:cubicBezTo>
                    <a:pt x="2513" y="65"/>
                    <a:pt x="2282" y="1"/>
                    <a:pt x="20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1"/>
            <p:cNvSpPr/>
            <p:nvPr/>
          </p:nvSpPr>
          <p:spPr>
            <a:xfrm>
              <a:off x="3832050" y="2140400"/>
              <a:ext cx="68775" cy="65350"/>
            </a:xfrm>
            <a:custGeom>
              <a:rect b="b" l="l" r="r" t="t"/>
              <a:pathLst>
                <a:path extrusionOk="0" h="2614" w="2751">
                  <a:moveTo>
                    <a:pt x="103" y="700"/>
                  </a:moveTo>
                  <a:cubicBezTo>
                    <a:pt x="66" y="719"/>
                    <a:pt x="29" y="756"/>
                    <a:pt x="19" y="793"/>
                  </a:cubicBezTo>
                  <a:cubicBezTo>
                    <a:pt x="47" y="756"/>
                    <a:pt x="66" y="719"/>
                    <a:pt x="103" y="700"/>
                  </a:cubicBezTo>
                  <a:close/>
                  <a:moveTo>
                    <a:pt x="19" y="793"/>
                  </a:moveTo>
                  <a:cubicBezTo>
                    <a:pt x="1" y="821"/>
                    <a:pt x="1" y="867"/>
                    <a:pt x="1" y="913"/>
                  </a:cubicBezTo>
                  <a:lnTo>
                    <a:pt x="1" y="913"/>
                  </a:lnTo>
                  <a:cubicBezTo>
                    <a:pt x="1" y="867"/>
                    <a:pt x="1" y="839"/>
                    <a:pt x="19" y="793"/>
                  </a:cubicBezTo>
                  <a:close/>
                  <a:moveTo>
                    <a:pt x="1" y="916"/>
                  </a:moveTo>
                  <a:cubicBezTo>
                    <a:pt x="1" y="999"/>
                    <a:pt x="29" y="1091"/>
                    <a:pt x="66" y="1165"/>
                  </a:cubicBezTo>
                  <a:cubicBezTo>
                    <a:pt x="29" y="1082"/>
                    <a:pt x="1" y="999"/>
                    <a:pt x="1" y="916"/>
                  </a:cubicBezTo>
                  <a:close/>
                  <a:moveTo>
                    <a:pt x="2012" y="1"/>
                  </a:moveTo>
                  <a:cubicBezTo>
                    <a:pt x="1920" y="1"/>
                    <a:pt x="1827" y="14"/>
                    <a:pt x="1738" y="31"/>
                  </a:cubicBezTo>
                  <a:cubicBezTo>
                    <a:pt x="1441" y="78"/>
                    <a:pt x="1143" y="161"/>
                    <a:pt x="883" y="282"/>
                  </a:cubicBezTo>
                  <a:cubicBezTo>
                    <a:pt x="1162" y="180"/>
                    <a:pt x="1450" y="96"/>
                    <a:pt x="1747" y="59"/>
                  </a:cubicBezTo>
                  <a:cubicBezTo>
                    <a:pt x="1839" y="48"/>
                    <a:pt x="1927" y="38"/>
                    <a:pt x="2012" y="38"/>
                  </a:cubicBezTo>
                  <a:cubicBezTo>
                    <a:pt x="2074" y="38"/>
                    <a:pt x="2134" y="43"/>
                    <a:pt x="2193" y="59"/>
                  </a:cubicBezTo>
                  <a:cubicBezTo>
                    <a:pt x="2258" y="87"/>
                    <a:pt x="2333" y="105"/>
                    <a:pt x="2388" y="152"/>
                  </a:cubicBezTo>
                  <a:cubicBezTo>
                    <a:pt x="2444" y="198"/>
                    <a:pt x="2481" y="254"/>
                    <a:pt x="2481" y="328"/>
                  </a:cubicBezTo>
                  <a:cubicBezTo>
                    <a:pt x="2491" y="393"/>
                    <a:pt x="2472" y="468"/>
                    <a:pt x="2435" y="524"/>
                  </a:cubicBezTo>
                  <a:cubicBezTo>
                    <a:pt x="2398" y="579"/>
                    <a:pt x="2351" y="644"/>
                    <a:pt x="2295" y="691"/>
                  </a:cubicBezTo>
                  <a:cubicBezTo>
                    <a:pt x="2175" y="765"/>
                    <a:pt x="2035" y="812"/>
                    <a:pt x="1887" y="849"/>
                  </a:cubicBezTo>
                  <a:lnTo>
                    <a:pt x="1794" y="867"/>
                  </a:lnTo>
                  <a:lnTo>
                    <a:pt x="1887" y="914"/>
                  </a:lnTo>
                  <a:cubicBezTo>
                    <a:pt x="2035" y="997"/>
                    <a:pt x="2212" y="1007"/>
                    <a:pt x="2351" y="1053"/>
                  </a:cubicBezTo>
                  <a:cubicBezTo>
                    <a:pt x="2426" y="1081"/>
                    <a:pt x="2491" y="1118"/>
                    <a:pt x="2556" y="1165"/>
                  </a:cubicBezTo>
                  <a:cubicBezTo>
                    <a:pt x="2611" y="1211"/>
                    <a:pt x="2639" y="1267"/>
                    <a:pt x="2658" y="1332"/>
                  </a:cubicBezTo>
                  <a:cubicBezTo>
                    <a:pt x="2667" y="1406"/>
                    <a:pt x="2649" y="1471"/>
                    <a:pt x="2602" y="1518"/>
                  </a:cubicBezTo>
                  <a:cubicBezTo>
                    <a:pt x="2556" y="1583"/>
                    <a:pt x="2491" y="1629"/>
                    <a:pt x="2426" y="1648"/>
                  </a:cubicBezTo>
                  <a:cubicBezTo>
                    <a:pt x="2356" y="1671"/>
                    <a:pt x="2279" y="1680"/>
                    <a:pt x="2201" y="1680"/>
                  </a:cubicBezTo>
                  <a:cubicBezTo>
                    <a:pt x="2124" y="1680"/>
                    <a:pt x="2045" y="1671"/>
                    <a:pt x="1970" y="1657"/>
                  </a:cubicBezTo>
                  <a:lnTo>
                    <a:pt x="1822" y="1638"/>
                  </a:lnTo>
                  <a:lnTo>
                    <a:pt x="1933" y="1731"/>
                  </a:lnTo>
                  <a:cubicBezTo>
                    <a:pt x="2007" y="1787"/>
                    <a:pt x="2063" y="1852"/>
                    <a:pt x="2119" y="1908"/>
                  </a:cubicBezTo>
                  <a:cubicBezTo>
                    <a:pt x="2175" y="1964"/>
                    <a:pt x="2212" y="2038"/>
                    <a:pt x="2240" y="2112"/>
                  </a:cubicBezTo>
                  <a:cubicBezTo>
                    <a:pt x="2258" y="2187"/>
                    <a:pt x="2249" y="2270"/>
                    <a:pt x="2203" y="2335"/>
                  </a:cubicBezTo>
                  <a:cubicBezTo>
                    <a:pt x="2165" y="2410"/>
                    <a:pt x="2100" y="2465"/>
                    <a:pt x="2026" y="2493"/>
                  </a:cubicBezTo>
                  <a:cubicBezTo>
                    <a:pt x="1961" y="2530"/>
                    <a:pt x="1877" y="2558"/>
                    <a:pt x="1794" y="2558"/>
                  </a:cubicBezTo>
                  <a:cubicBezTo>
                    <a:pt x="1710" y="2558"/>
                    <a:pt x="1636" y="2540"/>
                    <a:pt x="1552" y="2512"/>
                  </a:cubicBezTo>
                  <a:cubicBezTo>
                    <a:pt x="1469" y="2484"/>
                    <a:pt x="1394" y="2447"/>
                    <a:pt x="1320" y="2419"/>
                  </a:cubicBezTo>
                  <a:cubicBezTo>
                    <a:pt x="1236" y="2382"/>
                    <a:pt x="1171" y="2335"/>
                    <a:pt x="1097" y="2289"/>
                  </a:cubicBezTo>
                  <a:cubicBezTo>
                    <a:pt x="809" y="2103"/>
                    <a:pt x="549" y="1871"/>
                    <a:pt x="344" y="1592"/>
                  </a:cubicBezTo>
                  <a:cubicBezTo>
                    <a:pt x="242" y="1453"/>
                    <a:pt x="149" y="1314"/>
                    <a:pt x="66" y="1165"/>
                  </a:cubicBezTo>
                  <a:lnTo>
                    <a:pt x="66" y="1165"/>
                  </a:lnTo>
                  <a:cubicBezTo>
                    <a:pt x="149" y="1314"/>
                    <a:pt x="242" y="1462"/>
                    <a:pt x="344" y="1601"/>
                  </a:cubicBezTo>
                  <a:cubicBezTo>
                    <a:pt x="549" y="1880"/>
                    <a:pt x="800" y="2140"/>
                    <a:pt x="1088" y="2326"/>
                  </a:cubicBezTo>
                  <a:cubicBezTo>
                    <a:pt x="1162" y="2372"/>
                    <a:pt x="1236" y="2419"/>
                    <a:pt x="1311" y="2447"/>
                  </a:cubicBezTo>
                  <a:cubicBezTo>
                    <a:pt x="1394" y="2493"/>
                    <a:pt x="1469" y="2530"/>
                    <a:pt x="1552" y="2558"/>
                  </a:cubicBezTo>
                  <a:cubicBezTo>
                    <a:pt x="1599" y="2595"/>
                    <a:pt x="1692" y="2614"/>
                    <a:pt x="1784" y="2614"/>
                  </a:cubicBezTo>
                  <a:cubicBezTo>
                    <a:pt x="1877" y="2614"/>
                    <a:pt x="1970" y="2605"/>
                    <a:pt x="2054" y="2567"/>
                  </a:cubicBezTo>
                  <a:cubicBezTo>
                    <a:pt x="2138" y="2530"/>
                    <a:pt x="2212" y="2465"/>
                    <a:pt x="2258" y="2382"/>
                  </a:cubicBezTo>
                  <a:cubicBezTo>
                    <a:pt x="2305" y="2298"/>
                    <a:pt x="2333" y="2196"/>
                    <a:pt x="2305" y="2103"/>
                  </a:cubicBezTo>
                  <a:cubicBezTo>
                    <a:pt x="2286" y="2010"/>
                    <a:pt x="2240" y="1926"/>
                    <a:pt x="2184" y="1861"/>
                  </a:cubicBezTo>
                  <a:cubicBezTo>
                    <a:pt x="2156" y="1824"/>
                    <a:pt x="2119" y="1787"/>
                    <a:pt x="2091" y="1768"/>
                  </a:cubicBezTo>
                  <a:cubicBezTo>
                    <a:pt x="2119" y="1768"/>
                    <a:pt x="2156" y="1768"/>
                    <a:pt x="2193" y="1778"/>
                  </a:cubicBezTo>
                  <a:cubicBezTo>
                    <a:pt x="2277" y="1778"/>
                    <a:pt x="2370" y="1768"/>
                    <a:pt x="2444" y="1741"/>
                  </a:cubicBezTo>
                  <a:cubicBezTo>
                    <a:pt x="2528" y="1713"/>
                    <a:pt x="2611" y="1666"/>
                    <a:pt x="2658" y="1592"/>
                  </a:cubicBezTo>
                  <a:cubicBezTo>
                    <a:pt x="2714" y="1518"/>
                    <a:pt x="2751" y="1434"/>
                    <a:pt x="2723" y="1341"/>
                  </a:cubicBezTo>
                  <a:cubicBezTo>
                    <a:pt x="2714" y="1248"/>
                    <a:pt x="2658" y="1165"/>
                    <a:pt x="2584" y="1109"/>
                  </a:cubicBezTo>
                  <a:cubicBezTo>
                    <a:pt x="2518" y="1044"/>
                    <a:pt x="2435" y="1016"/>
                    <a:pt x="2370" y="988"/>
                  </a:cubicBezTo>
                  <a:cubicBezTo>
                    <a:pt x="2240" y="951"/>
                    <a:pt x="2119" y="932"/>
                    <a:pt x="2007" y="895"/>
                  </a:cubicBezTo>
                  <a:cubicBezTo>
                    <a:pt x="2110" y="858"/>
                    <a:pt x="2230" y="812"/>
                    <a:pt x="2323" y="746"/>
                  </a:cubicBezTo>
                  <a:cubicBezTo>
                    <a:pt x="2379" y="700"/>
                    <a:pt x="2435" y="626"/>
                    <a:pt x="2472" y="561"/>
                  </a:cubicBezTo>
                  <a:cubicBezTo>
                    <a:pt x="2509" y="486"/>
                    <a:pt x="2528" y="403"/>
                    <a:pt x="2518" y="328"/>
                  </a:cubicBezTo>
                  <a:cubicBezTo>
                    <a:pt x="2509" y="245"/>
                    <a:pt x="2463" y="170"/>
                    <a:pt x="2398" y="115"/>
                  </a:cubicBezTo>
                  <a:cubicBezTo>
                    <a:pt x="2342" y="68"/>
                    <a:pt x="2258" y="31"/>
                    <a:pt x="2193" y="22"/>
                  </a:cubicBezTo>
                  <a:cubicBezTo>
                    <a:pt x="2134" y="7"/>
                    <a:pt x="2073" y="1"/>
                    <a:pt x="20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1"/>
            <p:cNvSpPr/>
            <p:nvPr/>
          </p:nvSpPr>
          <p:spPr>
            <a:xfrm>
              <a:off x="3832050" y="2160675"/>
              <a:ext cx="47650" cy="2350"/>
            </a:xfrm>
            <a:custGeom>
              <a:rect b="b" l="l" r="r" t="t"/>
              <a:pathLst>
                <a:path extrusionOk="0" h="94" w="1906">
                  <a:moveTo>
                    <a:pt x="1" y="1"/>
                  </a:moveTo>
                  <a:lnTo>
                    <a:pt x="1" y="1"/>
                  </a:lnTo>
                  <a:cubicBezTo>
                    <a:pt x="149" y="47"/>
                    <a:pt x="307" y="66"/>
                    <a:pt x="474" y="75"/>
                  </a:cubicBezTo>
                  <a:cubicBezTo>
                    <a:pt x="623" y="84"/>
                    <a:pt x="790" y="93"/>
                    <a:pt x="948" y="93"/>
                  </a:cubicBezTo>
                  <a:lnTo>
                    <a:pt x="1422" y="93"/>
                  </a:lnTo>
                  <a:cubicBezTo>
                    <a:pt x="1589" y="93"/>
                    <a:pt x="1738" y="84"/>
                    <a:pt x="1905" y="75"/>
                  </a:cubicBezTo>
                  <a:cubicBezTo>
                    <a:pt x="1738" y="66"/>
                    <a:pt x="1580" y="66"/>
                    <a:pt x="1422" y="66"/>
                  </a:cubicBezTo>
                  <a:lnTo>
                    <a:pt x="948" y="47"/>
                  </a:lnTo>
                  <a:lnTo>
                    <a:pt x="474" y="38"/>
                  </a:lnTo>
                  <a:cubicBezTo>
                    <a:pt x="391" y="38"/>
                    <a:pt x="307" y="28"/>
                    <a:pt x="233" y="28"/>
                  </a:cubicBezTo>
                  <a:cubicBezTo>
                    <a:pt x="159" y="28"/>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1"/>
            <p:cNvSpPr/>
            <p:nvPr/>
          </p:nvSpPr>
          <p:spPr>
            <a:xfrm>
              <a:off x="3831125" y="2163000"/>
              <a:ext cx="49025" cy="20225"/>
            </a:xfrm>
            <a:custGeom>
              <a:rect b="b" l="l" r="r" t="t"/>
              <a:pathLst>
                <a:path extrusionOk="0" h="809" w="1961">
                  <a:moveTo>
                    <a:pt x="0" y="0"/>
                  </a:moveTo>
                  <a:lnTo>
                    <a:pt x="0" y="0"/>
                  </a:lnTo>
                  <a:cubicBezTo>
                    <a:pt x="84" y="28"/>
                    <a:pt x="158" y="65"/>
                    <a:pt x="242" y="93"/>
                  </a:cubicBezTo>
                  <a:lnTo>
                    <a:pt x="484" y="205"/>
                  </a:lnTo>
                  <a:lnTo>
                    <a:pt x="976" y="409"/>
                  </a:lnTo>
                  <a:lnTo>
                    <a:pt x="1459" y="604"/>
                  </a:lnTo>
                  <a:cubicBezTo>
                    <a:pt x="1636" y="679"/>
                    <a:pt x="1803" y="744"/>
                    <a:pt x="1961" y="809"/>
                  </a:cubicBezTo>
                  <a:cubicBezTo>
                    <a:pt x="1812" y="725"/>
                    <a:pt x="1645" y="642"/>
                    <a:pt x="1478" y="576"/>
                  </a:cubicBezTo>
                  <a:lnTo>
                    <a:pt x="985" y="363"/>
                  </a:lnTo>
                  <a:cubicBezTo>
                    <a:pt x="827" y="298"/>
                    <a:pt x="660" y="223"/>
                    <a:pt x="502" y="168"/>
                  </a:cubicBezTo>
                  <a:cubicBezTo>
                    <a:pt x="335" y="112"/>
                    <a:pt x="17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1"/>
            <p:cNvSpPr/>
            <p:nvPr/>
          </p:nvSpPr>
          <p:spPr>
            <a:xfrm>
              <a:off x="3847850" y="2163925"/>
              <a:ext cx="13725" cy="1425"/>
            </a:xfrm>
            <a:custGeom>
              <a:rect b="b" l="l" r="r" t="t"/>
              <a:pathLst>
                <a:path extrusionOk="0" h="57" w="549">
                  <a:moveTo>
                    <a:pt x="140" y="1"/>
                  </a:moveTo>
                  <a:cubicBezTo>
                    <a:pt x="93" y="10"/>
                    <a:pt x="47" y="10"/>
                    <a:pt x="0" y="10"/>
                  </a:cubicBezTo>
                  <a:cubicBezTo>
                    <a:pt x="47" y="38"/>
                    <a:pt x="93" y="47"/>
                    <a:pt x="140" y="47"/>
                  </a:cubicBezTo>
                  <a:cubicBezTo>
                    <a:pt x="186" y="56"/>
                    <a:pt x="233" y="56"/>
                    <a:pt x="279" y="56"/>
                  </a:cubicBezTo>
                  <a:cubicBezTo>
                    <a:pt x="363" y="56"/>
                    <a:pt x="456" y="56"/>
                    <a:pt x="549" y="38"/>
                  </a:cubicBezTo>
                  <a:cubicBezTo>
                    <a:pt x="465" y="10"/>
                    <a:pt x="372" y="10"/>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1"/>
            <p:cNvSpPr/>
            <p:nvPr/>
          </p:nvSpPr>
          <p:spPr>
            <a:xfrm>
              <a:off x="3858525" y="2165550"/>
              <a:ext cx="8400" cy="1200"/>
            </a:xfrm>
            <a:custGeom>
              <a:rect b="b" l="l" r="r" t="t"/>
              <a:pathLst>
                <a:path extrusionOk="0" h="48" w="336">
                  <a:moveTo>
                    <a:pt x="168" y="1"/>
                  </a:moveTo>
                  <a:cubicBezTo>
                    <a:pt x="140" y="1"/>
                    <a:pt x="112" y="19"/>
                    <a:pt x="84" y="19"/>
                  </a:cubicBezTo>
                  <a:cubicBezTo>
                    <a:pt x="66" y="19"/>
                    <a:pt x="38" y="29"/>
                    <a:pt x="1" y="29"/>
                  </a:cubicBezTo>
                  <a:cubicBezTo>
                    <a:pt x="29" y="38"/>
                    <a:pt x="66" y="47"/>
                    <a:pt x="84" y="47"/>
                  </a:cubicBezTo>
                  <a:lnTo>
                    <a:pt x="168" y="47"/>
                  </a:lnTo>
                  <a:cubicBezTo>
                    <a:pt x="224" y="47"/>
                    <a:pt x="280" y="29"/>
                    <a:pt x="335" y="10"/>
                  </a:cubicBezTo>
                  <a:lnTo>
                    <a:pt x="16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1"/>
            <p:cNvSpPr/>
            <p:nvPr/>
          </p:nvSpPr>
          <p:spPr>
            <a:xfrm>
              <a:off x="3854575" y="2168100"/>
              <a:ext cx="12575" cy="2100"/>
            </a:xfrm>
            <a:custGeom>
              <a:rect b="b" l="l" r="r" t="t"/>
              <a:pathLst>
                <a:path extrusionOk="0" h="84" w="503">
                  <a:moveTo>
                    <a:pt x="1" y="1"/>
                  </a:moveTo>
                  <a:cubicBezTo>
                    <a:pt x="38" y="19"/>
                    <a:pt x="75" y="29"/>
                    <a:pt x="122" y="47"/>
                  </a:cubicBezTo>
                  <a:cubicBezTo>
                    <a:pt x="168" y="57"/>
                    <a:pt x="196" y="57"/>
                    <a:pt x="242" y="66"/>
                  </a:cubicBezTo>
                  <a:cubicBezTo>
                    <a:pt x="300" y="72"/>
                    <a:pt x="362" y="83"/>
                    <a:pt x="423" y="83"/>
                  </a:cubicBezTo>
                  <a:cubicBezTo>
                    <a:pt x="450" y="83"/>
                    <a:pt x="477" y="81"/>
                    <a:pt x="503" y="75"/>
                  </a:cubicBezTo>
                  <a:cubicBezTo>
                    <a:pt x="410" y="57"/>
                    <a:pt x="326" y="29"/>
                    <a:pt x="261" y="19"/>
                  </a:cubicBezTo>
                  <a:cubicBezTo>
                    <a:pt x="177"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1"/>
            <p:cNvSpPr/>
            <p:nvPr/>
          </p:nvSpPr>
          <p:spPr>
            <a:xfrm>
              <a:off x="3842050" y="2164850"/>
              <a:ext cx="7925" cy="2350"/>
            </a:xfrm>
            <a:custGeom>
              <a:rect b="b" l="l" r="r" t="t"/>
              <a:pathLst>
                <a:path extrusionOk="0" h="94" w="317">
                  <a:moveTo>
                    <a:pt x="0" y="1"/>
                  </a:moveTo>
                  <a:cubicBezTo>
                    <a:pt x="47" y="38"/>
                    <a:pt x="102" y="57"/>
                    <a:pt x="149" y="66"/>
                  </a:cubicBezTo>
                  <a:cubicBezTo>
                    <a:pt x="214" y="75"/>
                    <a:pt x="260" y="94"/>
                    <a:pt x="316" y="94"/>
                  </a:cubicBezTo>
                  <a:cubicBezTo>
                    <a:pt x="270" y="57"/>
                    <a:pt x="223" y="38"/>
                    <a:pt x="167" y="19"/>
                  </a:cubicBezTo>
                  <a:cubicBezTo>
                    <a:pt x="112"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1"/>
            <p:cNvSpPr/>
            <p:nvPr/>
          </p:nvSpPr>
          <p:spPr>
            <a:xfrm>
              <a:off x="3881300" y="2178625"/>
              <a:ext cx="11625" cy="1350"/>
            </a:xfrm>
            <a:custGeom>
              <a:rect b="b" l="l" r="r" t="t"/>
              <a:pathLst>
                <a:path extrusionOk="0" h="54" w="465">
                  <a:moveTo>
                    <a:pt x="345" y="0"/>
                  </a:moveTo>
                  <a:cubicBezTo>
                    <a:pt x="307" y="0"/>
                    <a:pt x="270" y="3"/>
                    <a:pt x="233" y="7"/>
                  </a:cubicBezTo>
                  <a:cubicBezTo>
                    <a:pt x="195" y="7"/>
                    <a:pt x="149" y="17"/>
                    <a:pt x="121" y="17"/>
                  </a:cubicBezTo>
                  <a:cubicBezTo>
                    <a:pt x="84" y="17"/>
                    <a:pt x="37" y="26"/>
                    <a:pt x="0" y="26"/>
                  </a:cubicBezTo>
                  <a:cubicBezTo>
                    <a:pt x="37" y="35"/>
                    <a:pt x="84" y="54"/>
                    <a:pt x="121" y="54"/>
                  </a:cubicBezTo>
                  <a:lnTo>
                    <a:pt x="233" y="54"/>
                  </a:lnTo>
                  <a:cubicBezTo>
                    <a:pt x="316" y="44"/>
                    <a:pt x="381" y="26"/>
                    <a:pt x="465" y="7"/>
                  </a:cubicBezTo>
                  <a:cubicBezTo>
                    <a:pt x="423" y="3"/>
                    <a:pt x="384" y="0"/>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1"/>
            <p:cNvSpPr/>
            <p:nvPr/>
          </p:nvSpPr>
          <p:spPr>
            <a:xfrm>
              <a:off x="3876650" y="2176825"/>
              <a:ext cx="8150" cy="1075"/>
            </a:xfrm>
            <a:custGeom>
              <a:rect b="b" l="l" r="r" t="t"/>
              <a:pathLst>
                <a:path extrusionOk="0" h="43" w="326">
                  <a:moveTo>
                    <a:pt x="270" y="1"/>
                  </a:moveTo>
                  <a:cubicBezTo>
                    <a:pt x="233" y="1"/>
                    <a:pt x="196" y="5"/>
                    <a:pt x="158" y="5"/>
                  </a:cubicBezTo>
                  <a:cubicBezTo>
                    <a:pt x="103" y="5"/>
                    <a:pt x="56" y="23"/>
                    <a:pt x="0" y="23"/>
                  </a:cubicBezTo>
                  <a:cubicBezTo>
                    <a:pt x="19" y="33"/>
                    <a:pt x="56" y="42"/>
                    <a:pt x="84" y="42"/>
                  </a:cubicBezTo>
                  <a:lnTo>
                    <a:pt x="158" y="42"/>
                  </a:lnTo>
                  <a:cubicBezTo>
                    <a:pt x="186" y="42"/>
                    <a:pt x="223" y="42"/>
                    <a:pt x="242" y="33"/>
                  </a:cubicBezTo>
                  <a:cubicBezTo>
                    <a:pt x="279" y="33"/>
                    <a:pt x="307" y="23"/>
                    <a:pt x="326" y="5"/>
                  </a:cubicBezTo>
                  <a:cubicBezTo>
                    <a:pt x="307" y="2"/>
                    <a:pt x="289"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1"/>
            <p:cNvSpPr/>
            <p:nvPr/>
          </p:nvSpPr>
          <p:spPr>
            <a:xfrm>
              <a:off x="3889425" y="2175550"/>
              <a:ext cx="4425" cy="1600"/>
            </a:xfrm>
            <a:custGeom>
              <a:rect b="b" l="l" r="r" t="t"/>
              <a:pathLst>
                <a:path extrusionOk="0" h="64" w="177">
                  <a:moveTo>
                    <a:pt x="177" y="0"/>
                  </a:moveTo>
                  <a:cubicBezTo>
                    <a:pt x="140" y="0"/>
                    <a:pt x="103" y="0"/>
                    <a:pt x="93" y="9"/>
                  </a:cubicBezTo>
                  <a:cubicBezTo>
                    <a:pt x="75" y="9"/>
                    <a:pt x="56" y="28"/>
                    <a:pt x="47" y="28"/>
                  </a:cubicBezTo>
                  <a:cubicBezTo>
                    <a:pt x="38" y="37"/>
                    <a:pt x="10" y="37"/>
                    <a:pt x="0" y="47"/>
                  </a:cubicBezTo>
                  <a:cubicBezTo>
                    <a:pt x="20" y="53"/>
                    <a:pt x="39" y="64"/>
                    <a:pt x="61" y="64"/>
                  </a:cubicBezTo>
                  <a:cubicBezTo>
                    <a:pt x="71" y="64"/>
                    <a:pt x="82" y="62"/>
                    <a:pt x="93" y="56"/>
                  </a:cubicBezTo>
                  <a:cubicBezTo>
                    <a:pt x="103" y="47"/>
                    <a:pt x="131" y="47"/>
                    <a:pt x="140" y="37"/>
                  </a:cubicBezTo>
                  <a:lnTo>
                    <a:pt x="17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1"/>
            <p:cNvSpPr/>
            <p:nvPr/>
          </p:nvSpPr>
          <p:spPr>
            <a:xfrm>
              <a:off x="3873175" y="2198775"/>
              <a:ext cx="10225" cy="3500"/>
            </a:xfrm>
            <a:custGeom>
              <a:rect b="b" l="l" r="r" t="t"/>
              <a:pathLst>
                <a:path extrusionOk="0" h="140" w="409">
                  <a:moveTo>
                    <a:pt x="409" y="0"/>
                  </a:moveTo>
                  <a:lnTo>
                    <a:pt x="409" y="0"/>
                  </a:lnTo>
                  <a:cubicBezTo>
                    <a:pt x="353" y="56"/>
                    <a:pt x="279" y="84"/>
                    <a:pt x="223" y="93"/>
                  </a:cubicBezTo>
                  <a:lnTo>
                    <a:pt x="56" y="93"/>
                  </a:lnTo>
                  <a:cubicBezTo>
                    <a:pt x="37" y="84"/>
                    <a:pt x="28" y="84"/>
                    <a:pt x="0" y="84"/>
                  </a:cubicBezTo>
                  <a:cubicBezTo>
                    <a:pt x="9" y="84"/>
                    <a:pt x="28" y="93"/>
                    <a:pt x="47" y="102"/>
                  </a:cubicBezTo>
                  <a:cubicBezTo>
                    <a:pt x="74" y="112"/>
                    <a:pt x="84" y="130"/>
                    <a:pt x="102" y="130"/>
                  </a:cubicBezTo>
                  <a:cubicBezTo>
                    <a:pt x="139" y="140"/>
                    <a:pt x="177" y="140"/>
                    <a:pt x="223" y="140"/>
                  </a:cubicBezTo>
                  <a:cubicBezTo>
                    <a:pt x="270" y="130"/>
                    <a:pt x="307" y="121"/>
                    <a:pt x="335" y="93"/>
                  </a:cubicBezTo>
                  <a:cubicBezTo>
                    <a:pt x="372" y="75"/>
                    <a:pt x="400" y="37"/>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1"/>
            <p:cNvSpPr/>
            <p:nvPr/>
          </p:nvSpPr>
          <p:spPr>
            <a:xfrm>
              <a:off x="3867125" y="2196450"/>
              <a:ext cx="9775" cy="3275"/>
            </a:xfrm>
            <a:custGeom>
              <a:rect b="b" l="l" r="r" t="t"/>
              <a:pathLst>
                <a:path extrusionOk="0" h="131" w="391">
                  <a:moveTo>
                    <a:pt x="1" y="0"/>
                  </a:moveTo>
                  <a:cubicBezTo>
                    <a:pt x="10" y="37"/>
                    <a:pt x="47" y="56"/>
                    <a:pt x="75" y="75"/>
                  </a:cubicBezTo>
                  <a:lnTo>
                    <a:pt x="186" y="103"/>
                  </a:lnTo>
                  <a:cubicBezTo>
                    <a:pt x="251" y="121"/>
                    <a:pt x="326" y="130"/>
                    <a:pt x="391" y="130"/>
                  </a:cubicBezTo>
                  <a:cubicBezTo>
                    <a:pt x="363" y="121"/>
                    <a:pt x="326" y="103"/>
                    <a:pt x="298" y="93"/>
                  </a:cubicBezTo>
                  <a:lnTo>
                    <a:pt x="196" y="56"/>
                  </a:lnTo>
                  <a:lnTo>
                    <a:pt x="93" y="37"/>
                  </a:lnTo>
                  <a:cubicBezTo>
                    <a:pt x="66" y="28"/>
                    <a:pt x="2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1"/>
            <p:cNvSpPr/>
            <p:nvPr/>
          </p:nvSpPr>
          <p:spPr>
            <a:xfrm>
              <a:off x="3861325" y="2196225"/>
              <a:ext cx="8150" cy="4650"/>
            </a:xfrm>
            <a:custGeom>
              <a:rect b="b" l="l" r="r" t="t"/>
              <a:pathLst>
                <a:path extrusionOk="0" h="186" w="326">
                  <a:moveTo>
                    <a:pt x="0" y="0"/>
                  </a:moveTo>
                  <a:lnTo>
                    <a:pt x="0" y="0"/>
                  </a:lnTo>
                  <a:cubicBezTo>
                    <a:pt x="10" y="19"/>
                    <a:pt x="37" y="46"/>
                    <a:pt x="56" y="65"/>
                  </a:cubicBezTo>
                  <a:cubicBezTo>
                    <a:pt x="84" y="93"/>
                    <a:pt x="112" y="112"/>
                    <a:pt x="140" y="130"/>
                  </a:cubicBezTo>
                  <a:cubicBezTo>
                    <a:pt x="177" y="139"/>
                    <a:pt x="195" y="149"/>
                    <a:pt x="233" y="158"/>
                  </a:cubicBezTo>
                  <a:cubicBezTo>
                    <a:pt x="251" y="177"/>
                    <a:pt x="288" y="186"/>
                    <a:pt x="325" y="186"/>
                  </a:cubicBezTo>
                  <a:cubicBezTo>
                    <a:pt x="270" y="149"/>
                    <a:pt x="223" y="112"/>
                    <a:pt x="158" y="93"/>
                  </a:cubicBezTo>
                  <a:cubicBezTo>
                    <a:pt x="102" y="56"/>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1"/>
            <p:cNvSpPr/>
            <p:nvPr/>
          </p:nvSpPr>
          <p:spPr>
            <a:xfrm>
              <a:off x="3871075" y="2195750"/>
              <a:ext cx="6525" cy="2125"/>
            </a:xfrm>
            <a:custGeom>
              <a:rect b="b" l="l" r="r" t="t"/>
              <a:pathLst>
                <a:path extrusionOk="0" h="85" w="261">
                  <a:moveTo>
                    <a:pt x="1" y="0"/>
                  </a:moveTo>
                  <a:cubicBezTo>
                    <a:pt x="38" y="38"/>
                    <a:pt x="75" y="65"/>
                    <a:pt x="121" y="75"/>
                  </a:cubicBezTo>
                  <a:cubicBezTo>
                    <a:pt x="140" y="84"/>
                    <a:pt x="168" y="84"/>
                    <a:pt x="186" y="84"/>
                  </a:cubicBezTo>
                  <a:cubicBezTo>
                    <a:pt x="214" y="84"/>
                    <a:pt x="233" y="84"/>
                    <a:pt x="261" y="75"/>
                  </a:cubicBezTo>
                  <a:cubicBezTo>
                    <a:pt x="214" y="65"/>
                    <a:pt x="168" y="56"/>
                    <a:pt x="131"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1"/>
            <p:cNvSpPr/>
            <p:nvPr/>
          </p:nvSpPr>
          <p:spPr>
            <a:xfrm>
              <a:off x="3833900" y="2166950"/>
              <a:ext cx="4675" cy="8625"/>
            </a:xfrm>
            <a:custGeom>
              <a:rect b="b" l="l" r="r" t="t"/>
              <a:pathLst>
                <a:path extrusionOk="0" h="345" w="187">
                  <a:moveTo>
                    <a:pt x="1" y="0"/>
                  </a:moveTo>
                  <a:cubicBezTo>
                    <a:pt x="1" y="28"/>
                    <a:pt x="1" y="65"/>
                    <a:pt x="29" y="103"/>
                  </a:cubicBezTo>
                  <a:cubicBezTo>
                    <a:pt x="38" y="140"/>
                    <a:pt x="47" y="158"/>
                    <a:pt x="66" y="195"/>
                  </a:cubicBezTo>
                  <a:cubicBezTo>
                    <a:pt x="85" y="251"/>
                    <a:pt x="131" y="307"/>
                    <a:pt x="187" y="344"/>
                  </a:cubicBezTo>
                  <a:cubicBezTo>
                    <a:pt x="159" y="288"/>
                    <a:pt x="122" y="233"/>
                    <a:pt x="94" y="168"/>
                  </a:cubicBezTo>
                  <a:cubicBezTo>
                    <a:pt x="75" y="112"/>
                    <a:pt x="38"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1"/>
            <p:cNvSpPr/>
            <p:nvPr/>
          </p:nvSpPr>
          <p:spPr>
            <a:xfrm>
              <a:off x="3837175" y="2168800"/>
              <a:ext cx="4425" cy="6300"/>
            </a:xfrm>
            <a:custGeom>
              <a:rect b="b" l="l" r="r" t="t"/>
              <a:pathLst>
                <a:path extrusionOk="0" h="252" w="177">
                  <a:moveTo>
                    <a:pt x="9" y="1"/>
                  </a:moveTo>
                  <a:lnTo>
                    <a:pt x="9" y="1"/>
                  </a:lnTo>
                  <a:cubicBezTo>
                    <a:pt x="0" y="38"/>
                    <a:pt x="9" y="66"/>
                    <a:pt x="28" y="84"/>
                  </a:cubicBezTo>
                  <a:lnTo>
                    <a:pt x="56" y="159"/>
                  </a:lnTo>
                  <a:cubicBezTo>
                    <a:pt x="93" y="187"/>
                    <a:pt x="130" y="224"/>
                    <a:pt x="177" y="252"/>
                  </a:cubicBezTo>
                  <a:lnTo>
                    <a:pt x="139" y="177"/>
                  </a:lnTo>
                  <a:cubicBezTo>
                    <a:pt x="121" y="159"/>
                    <a:pt x="102" y="140"/>
                    <a:pt x="93" y="121"/>
                  </a:cubicBezTo>
                  <a:cubicBezTo>
                    <a:pt x="74" y="8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1"/>
            <p:cNvSpPr/>
            <p:nvPr/>
          </p:nvSpPr>
          <p:spPr>
            <a:xfrm>
              <a:off x="3840875" y="2170425"/>
              <a:ext cx="6775" cy="3050"/>
            </a:xfrm>
            <a:custGeom>
              <a:rect b="b" l="l" r="r" t="t"/>
              <a:pathLst>
                <a:path extrusionOk="0" h="122" w="271">
                  <a:moveTo>
                    <a:pt x="1" y="1"/>
                  </a:moveTo>
                  <a:cubicBezTo>
                    <a:pt x="38" y="29"/>
                    <a:pt x="84" y="56"/>
                    <a:pt x="121" y="84"/>
                  </a:cubicBezTo>
                  <a:cubicBezTo>
                    <a:pt x="140" y="84"/>
                    <a:pt x="168" y="103"/>
                    <a:pt x="187" y="112"/>
                  </a:cubicBezTo>
                  <a:cubicBezTo>
                    <a:pt x="214" y="122"/>
                    <a:pt x="252" y="122"/>
                    <a:pt x="270" y="122"/>
                  </a:cubicBezTo>
                  <a:cubicBezTo>
                    <a:pt x="224" y="84"/>
                    <a:pt x="187" y="66"/>
                    <a:pt x="140" y="47"/>
                  </a:cubicBezTo>
                  <a:cubicBezTo>
                    <a:pt x="112" y="19"/>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1"/>
            <p:cNvSpPr/>
            <p:nvPr/>
          </p:nvSpPr>
          <p:spPr>
            <a:xfrm>
              <a:off x="3842975" y="2174150"/>
              <a:ext cx="4900" cy="4425"/>
            </a:xfrm>
            <a:custGeom>
              <a:rect b="b" l="l" r="r" t="t"/>
              <a:pathLst>
                <a:path extrusionOk="0" h="177" w="196">
                  <a:moveTo>
                    <a:pt x="0" y="0"/>
                  </a:moveTo>
                  <a:lnTo>
                    <a:pt x="0" y="0"/>
                  </a:lnTo>
                  <a:cubicBezTo>
                    <a:pt x="10" y="47"/>
                    <a:pt x="47" y="65"/>
                    <a:pt x="84" y="103"/>
                  </a:cubicBezTo>
                  <a:cubicBezTo>
                    <a:pt x="112" y="140"/>
                    <a:pt x="149" y="158"/>
                    <a:pt x="195" y="177"/>
                  </a:cubicBezTo>
                  <a:cubicBezTo>
                    <a:pt x="177" y="130"/>
                    <a:pt x="149" y="93"/>
                    <a:pt x="112" y="65"/>
                  </a:cubicBezTo>
                  <a:cubicBezTo>
                    <a:pt x="84"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1"/>
            <p:cNvSpPr/>
            <p:nvPr/>
          </p:nvSpPr>
          <p:spPr>
            <a:xfrm>
              <a:off x="3840650" y="2177875"/>
              <a:ext cx="6050" cy="5825"/>
            </a:xfrm>
            <a:custGeom>
              <a:rect b="b" l="l" r="r" t="t"/>
              <a:pathLst>
                <a:path extrusionOk="0" h="233" w="242">
                  <a:moveTo>
                    <a:pt x="0" y="0"/>
                  </a:moveTo>
                  <a:lnTo>
                    <a:pt x="0" y="0"/>
                  </a:lnTo>
                  <a:cubicBezTo>
                    <a:pt x="28" y="56"/>
                    <a:pt x="75" y="93"/>
                    <a:pt x="103" y="130"/>
                  </a:cubicBezTo>
                  <a:cubicBezTo>
                    <a:pt x="149" y="177"/>
                    <a:pt x="186" y="214"/>
                    <a:pt x="242" y="232"/>
                  </a:cubicBezTo>
                  <a:cubicBezTo>
                    <a:pt x="223" y="186"/>
                    <a:pt x="186" y="139"/>
                    <a:pt x="140" y="102"/>
                  </a:cubicBezTo>
                  <a:cubicBezTo>
                    <a:pt x="93" y="56"/>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1"/>
            <p:cNvSpPr/>
            <p:nvPr/>
          </p:nvSpPr>
          <p:spPr>
            <a:xfrm>
              <a:off x="3879425" y="2142225"/>
              <a:ext cx="10725" cy="2925"/>
            </a:xfrm>
            <a:custGeom>
              <a:rect b="b" l="l" r="r" t="t"/>
              <a:pathLst>
                <a:path extrusionOk="0" h="117" w="429">
                  <a:moveTo>
                    <a:pt x="128" y="1"/>
                  </a:moveTo>
                  <a:cubicBezTo>
                    <a:pt x="86" y="1"/>
                    <a:pt x="42" y="8"/>
                    <a:pt x="1" y="23"/>
                  </a:cubicBezTo>
                  <a:cubicBezTo>
                    <a:pt x="38" y="23"/>
                    <a:pt x="75" y="23"/>
                    <a:pt x="112" y="32"/>
                  </a:cubicBezTo>
                  <a:cubicBezTo>
                    <a:pt x="150" y="42"/>
                    <a:pt x="178" y="42"/>
                    <a:pt x="215" y="60"/>
                  </a:cubicBezTo>
                  <a:cubicBezTo>
                    <a:pt x="280" y="70"/>
                    <a:pt x="354" y="88"/>
                    <a:pt x="428" y="116"/>
                  </a:cubicBezTo>
                  <a:cubicBezTo>
                    <a:pt x="391" y="79"/>
                    <a:pt x="363" y="70"/>
                    <a:pt x="335" y="51"/>
                  </a:cubicBezTo>
                  <a:cubicBezTo>
                    <a:pt x="298" y="32"/>
                    <a:pt x="261" y="23"/>
                    <a:pt x="224" y="14"/>
                  </a:cubicBezTo>
                  <a:cubicBezTo>
                    <a:pt x="195" y="5"/>
                    <a:pt x="162" y="1"/>
                    <a:pt x="1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1"/>
            <p:cNvSpPr/>
            <p:nvPr/>
          </p:nvSpPr>
          <p:spPr>
            <a:xfrm>
              <a:off x="3876425" y="2143500"/>
              <a:ext cx="9300" cy="1875"/>
            </a:xfrm>
            <a:custGeom>
              <a:rect b="b" l="l" r="r" t="t"/>
              <a:pathLst>
                <a:path extrusionOk="0" h="75" w="372">
                  <a:moveTo>
                    <a:pt x="186" y="0"/>
                  </a:moveTo>
                  <a:cubicBezTo>
                    <a:pt x="130" y="0"/>
                    <a:pt x="56" y="0"/>
                    <a:pt x="0" y="37"/>
                  </a:cubicBezTo>
                  <a:lnTo>
                    <a:pt x="93" y="37"/>
                  </a:lnTo>
                  <a:cubicBezTo>
                    <a:pt x="130" y="37"/>
                    <a:pt x="149" y="56"/>
                    <a:pt x="186" y="56"/>
                  </a:cubicBezTo>
                  <a:cubicBezTo>
                    <a:pt x="242" y="65"/>
                    <a:pt x="298" y="74"/>
                    <a:pt x="372" y="74"/>
                  </a:cubicBezTo>
                  <a:cubicBezTo>
                    <a:pt x="335" y="56"/>
                    <a:pt x="316" y="37"/>
                    <a:pt x="279" y="28"/>
                  </a:cubicBezTo>
                  <a:cubicBezTo>
                    <a:pt x="242" y="19"/>
                    <a:pt x="22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1"/>
            <p:cNvSpPr/>
            <p:nvPr/>
          </p:nvSpPr>
          <p:spPr>
            <a:xfrm>
              <a:off x="3870375" y="2146275"/>
              <a:ext cx="9775" cy="1175"/>
            </a:xfrm>
            <a:custGeom>
              <a:rect b="b" l="l" r="r" t="t"/>
              <a:pathLst>
                <a:path extrusionOk="0" h="47" w="391">
                  <a:moveTo>
                    <a:pt x="196" y="0"/>
                  </a:moveTo>
                  <a:cubicBezTo>
                    <a:pt x="159" y="0"/>
                    <a:pt x="121" y="0"/>
                    <a:pt x="94" y="10"/>
                  </a:cubicBezTo>
                  <a:cubicBezTo>
                    <a:pt x="56" y="10"/>
                    <a:pt x="19" y="19"/>
                    <a:pt x="1" y="47"/>
                  </a:cubicBezTo>
                  <a:lnTo>
                    <a:pt x="196" y="47"/>
                  </a:lnTo>
                  <a:cubicBezTo>
                    <a:pt x="261" y="47"/>
                    <a:pt x="326" y="38"/>
                    <a:pt x="391" y="19"/>
                  </a:cubicBezTo>
                  <a:cubicBezTo>
                    <a:pt x="326" y="10"/>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1"/>
            <p:cNvSpPr/>
            <p:nvPr/>
          </p:nvSpPr>
          <p:spPr>
            <a:xfrm>
              <a:off x="3862725" y="2143725"/>
              <a:ext cx="10000" cy="2800"/>
            </a:xfrm>
            <a:custGeom>
              <a:rect b="b" l="l" r="r" t="t"/>
              <a:pathLst>
                <a:path extrusionOk="0" h="112" w="400">
                  <a:moveTo>
                    <a:pt x="400" y="0"/>
                  </a:moveTo>
                  <a:cubicBezTo>
                    <a:pt x="325" y="0"/>
                    <a:pt x="251" y="10"/>
                    <a:pt x="186" y="19"/>
                  </a:cubicBezTo>
                  <a:cubicBezTo>
                    <a:pt x="158" y="28"/>
                    <a:pt x="130" y="47"/>
                    <a:pt x="93" y="56"/>
                  </a:cubicBezTo>
                  <a:cubicBezTo>
                    <a:pt x="56" y="65"/>
                    <a:pt x="19" y="93"/>
                    <a:pt x="0" y="112"/>
                  </a:cubicBezTo>
                  <a:lnTo>
                    <a:pt x="102" y="93"/>
                  </a:lnTo>
                  <a:cubicBezTo>
                    <a:pt x="130" y="75"/>
                    <a:pt x="167" y="75"/>
                    <a:pt x="195" y="65"/>
                  </a:cubicBezTo>
                  <a:cubicBezTo>
                    <a:pt x="269" y="47"/>
                    <a:pt x="335" y="28"/>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1"/>
            <p:cNvSpPr/>
            <p:nvPr/>
          </p:nvSpPr>
          <p:spPr>
            <a:xfrm>
              <a:off x="3855275" y="2147800"/>
              <a:ext cx="10475" cy="1975"/>
            </a:xfrm>
            <a:custGeom>
              <a:rect b="b" l="l" r="r" t="t"/>
              <a:pathLst>
                <a:path extrusionOk="0" h="79" w="419">
                  <a:moveTo>
                    <a:pt x="260" y="1"/>
                  </a:moveTo>
                  <a:cubicBezTo>
                    <a:pt x="239" y="1"/>
                    <a:pt x="218" y="2"/>
                    <a:pt x="196" y="5"/>
                  </a:cubicBezTo>
                  <a:cubicBezTo>
                    <a:pt x="159" y="23"/>
                    <a:pt x="122" y="23"/>
                    <a:pt x="84" y="32"/>
                  </a:cubicBezTo>
                  <a:cubicBezTo>
                    <a:pt x="56" y="42"/>
                    <a:pt x="19" y="51"/>
                    <a:pt x="1" y="79"/>
                  </a:cubicBezTo>
                  <a:cubicBezTo>
                    <a:pt x="29" y="70"/>
                    <a:pt x="66" y="70"/>
                    <a:pt x="103" y="70"/>
                  </a:cubicBezTo>
                  <a:lnTo>
                    <a:pt x="205" y="51"/>
                  </a:lnTo>
                  <a:cubicBezTo>
                    <a:pt x="279" y="42"/>
                    <a:pt x="344" y="42"/>
                    <a:pt x="419" y="23"/>
                  </a:cubicBezTo>
                  <a:cubicBezTo>
                    <a:pt x="364" y="10"/>
                    <a:pt x="315" y="1"/>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1"/>
            <p:cNvSpPr/>
            <p:nvPr/>
          </p:nvSpPr>
          <p:spPr>
            <a:xfrm>
              <a:off x="3875725" y="2167175"/>
              <a:ext cx="4675" cy="1200"/>
            </a:xfrm>
            <a:custGeom>
              <a:rect b="b" l="l" r="r" t="t"/>
              <a:pathLst>
                <a:path extrusionOk="0" h="48" w="187">
                  <a:moveTo>
                    <a:pt x="93" y="1"/>
                  </a:moveTo>
                  <a:cubicBezTo>
                    <a:pt x="65" y="1"/>
                    <a:pt x="37" y="1"/>
                    <a:pt x="0" y="10"/>
                  </a:cubicBezTo>
                  <a:cubicBezTo>
                    <a:pt x="37" y="38"/>
                    <a:pt x="65" y="47"/>
                    <a:pt x="93" y="47"/>
                  </a:cubicBezTo>
                  <a:cubicBezTo>
                    <a:pt x="130" y="47"/>
                    <a:pt x="158" y="47"/>
                    <a:pt x="186" y="38"/>
                  </a:cubicBezTo>
                  <a:cubicBezTo>
                    <a:pt x="158" y="19"/>
                    <a:pt x="130"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1"/>
            <p:cNvSpPr/>
            <p:nvPr/>
          </p:nvSpPr>
          <p:spPr>
            <a:xfrm>
              <a:off x="3878975" y="2169500"/>
              <a:ext cx="4675" cy="1200"/>
            </a:xfrm>
            <a:custGeom>
              <a:rect b="b" l="l" r="r" t="t"/>
              <a:pathLst>
                <a:path extrusionOk="0" h="48" w="187">
                  <a:moveTo>
                    <a:pt x="93" y="1"/>
                  </a:moveTo>
                  <a:cubicBezTo>
                    <a:pt x="56" y="1"/>
                    <a:pt x="38" y="1"/>
                    <a:pt x="0" y="10"/>
                  </a:cubicBezTo>
                  <a:cubicBezTo>
                    <a:pt x="38" y="38"/>
                    <a:pt x="56" y="47"/>
                    <a:pt x="93" y="47"/>
                  </a:cubicBezTo>
                  <a:cubicBezTo>
                    <a:pt x="130" y="47"/>
                    <a:pt x="149" y="47"/>
                    <a:pt x="186" y="38"/>
                  </a:cubicBezTo>
                  <a:cubicBezTo>
                    <a:pt x="168"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1"/>
            <p:cNvSpPr/>
            <p:nvPr/>
          </p:nvSpPr>
          <p:spPr>
            <a:xfrm>
              <a:off x="3844825" y="2151050"/>
              <a:ext cx="6525" cy="2225"/>
            </a:xfrm>
            <a:custGeom>
              <a:rect b="b" l="l" r="r" t="t"/>
              <a:pathLst>
                <a:path extrusionOk="0" h="89" w="261">
                  <a:moveTo>
                    <a:pt x="220" y="1"/>
                  </a:moveTo>
                  <a:cubicBezTo>
                    <a:pt x="187" y="1"/>
                    <a:pt x="154" y="7"/>
                    <a:pt x="121" y="14"/>
                  </a:cubicBezTo>
                  <a:cubicBezTo>
                    <a:pt x="103" y="14"/>
                    <a:pt x="75" y="32"/>
                    <a:pt x="56" y="42"/>
                  </a:cubicBezTo>
                  <a:cubicBezTo>
                    <a:pt x="29" y="51"/>
                    <a:pt x="10" y="60"/>
                    <a:pt x="1" y="88"/>
                  </a:cubicBezTo>
                  <a:cubicBezTo>
                    <a:pt x="56" y="88"/>
                    <a:pt x="94" y="79"/>
                    <a:pt x="140" y="60"/>
                  </a:cubicBezTo>
                  <a:cubicBezTo>
                    <a:pt x="186" y="51"/>
                    <a:pt x="233" y="42"/>
                    <a:pt x="261" y="5"/>
                  </a:cubicBezTo>
                  <a:cubicBezTo>
                    <a:pt x="247" y="2"/>
                    <a:pt x="234" y="1"/>
                    <a:pt x="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1"/>
            <p:cNvSpPr/>
            <p:nvPr/>
          </p:nvSpPr>
          <p:spPr>
            <a:xfrm>
              <a:off x="3668525" y="2170775"/>
              <a:ext cx="76675" cy="69400"/>
            </a:xfrm>
            <a:custGeom>
              <a:rect b="b" l="l" r="r" t="t"/>
              <a:pathLst>
                <a:path extrusionOk="0" h="2776" w="3067">
                  <a:moveTo>
                    <a:pt x="1852" y="0"/>
                  </a:moveTo>
                  <a:cubicBezTo>
                    <a:pt x="1674" y="0"/>
                    <a:pt x="1478" y="108"/>
                    <a:pt x="1339" y="228"/>
                  </a:cubicBezTo>
                  <a:cubicBezTo>
                    <a:pt x="800" y="656"/>
                    <a:pt x="382" y="1222"/>
                    <a:pt x="112" y="1854"/>
                  </a:cubicBezTo>
                  <a:cubicBezTo>
                    <a:pt x="1" y="2059"/>
                    <a:pt x="242" y="2263"/>
                    <a:pt x="373" y="2337"/>
                  </a:cubicBezTo>
                  <a:cubicBezTo>
                    <a:pt x="855" y="2602"/>
                    <a:pt x="1403" y="2775"/>
                    <a:pt x="1951" y="2775"/>
                  </a:cubicBezTo>
                  <a:cubicBezTo>
                    <a:pt x="2057" y="2775"/>
                    <a:pt x="2163" y="2769"/>
                    <a:pt x="2268" y="2755"/>
                  </a:cubicBezTo>
                  <a:cubicBezTo>
                    <a:pt x="2472" y="2737"/>
                    <a:pt x="2686" y="2681"/>
                    <a:pt x="2835" y="2551"/>
                  </a:cubicBezTo>
                  <a:cubicBezTo>
                    <a:pt x="2983" y="2421"/>
                    <a:pt x="3067" y="2189"/>
                    <a:pt x="2974" y="2003"/>
                  </a:cubicBezTo>
                  <a:cubicBezTo>
                    <a:pt x="2872" y="1808"/>
                    <a:pt x="2612" y="1752"/>
                    <a:pt x="2389" y="1715"/>
                  </a:cubicBezTo>
                  <a:cubicBezTo>
                    <a:pt x="2556" y="1641"/>
                    <a:pt x="2714" y="1566"/>
                    <a:pt x="2825" y="1436"/>
                  </a:cubicBezTo>
                  <a:cubicBezTo>
                    <a:pt x="2937" y="1297"/>
                    <a:pt x="2983" y="1102"/>
                    <a:pt x="2881" y="962"/>
                  </a:cubicBezTo>
                  <a:cubicBezTo>
                    <a:pt x="2809" y="864"/>
                    <a:pt x="2680" y="821"/>
                    <a:pt x="2549" y="821"/>
                  </a:cubicBezTo>
                  <a:cubicBezTo>
                    <a:pt x="2495" y="821"/>
                    <a:pt x="2440" y="828"/>
                    <a:pt x="2389" y="841"/>
                  </a:cubicBezTo>
                  <a:cubicBezTo>
                    <a:pt x="2221" y="879"/>
                    <a:pt x="2054" y="972"/>
                    <a:pt x="1878" y="981"/>
                  </a:cubicBezTo>
                  <a:cubicBezTo>
                    <a:pt x="1998" y="841"/>
                    <a:pt x="2110" y="711"/>
                    <a:pt x="2175" y="553"/>
                  </a:cubicBezTo>
                  <a:cubicBezTo>
                    <a:pt x="2231" y="386"/>
                    <a:pt x="2203" y="191"/>
                    <a:pt x="2082" y="80"/>
                  </a:cubicBezTo>
                  <a:cubicBezTo>
                    <a:pt x="2014" y="24"/>
                    <a:pt x="1935" y="0"/>
                    <a:pt x="18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1"/>
            <p:cNvSpPr/>
            <p:nvPr/>
          </p:nvSpPr>
          <p:spPr>
            <a:xfrm>
              <a:off x="3670850" y="2170525"/>
              <a:ext cx="74825" cy="70550"/>
            </a:xfrm>
            <a:custGeom>
              <a:rect b="b" l="l" r="r" t="t"/>
              <a:pathLst>
                <a:path extrusionOk="0" h="2822" w="2993">
                  <a:moveTo>
                    <a:pt x="10" y="2152"/>
                  </a:moveTo>
                  <a:lnTo>
                    <a:pt x="10" y="2152"/>
                  </a:lnTo>
                  <a:cubicBezTo>
                    <a:pt x="57" y="2236"/>
                    <a:pt x="140" y="2292"/>
                    <a:pt x="224" y="2338"/>
                  </a:cubicBezTo>
                  <a:cubicBezTo>
                    <a:pt x="140" y="2292"/>
                    <a:pt x="66" y="2217"/>
                    <a:pt x="10" y="2152"/>
                  </a:cubicBezTo>
                  <a:close/>
                  <a:moveTo>
                    <a:pt x="1755" y="0"/>
                  </a:moveTo>
                  <a:cubicBezTo>
                    <a:pt x="1687" y="0"/>
                    <a:pt x="1617" y="22"/>
                    <a:pt x="1552" y="43"/>
                  </a:cubicBezTo>
                  <a:cubicBezTo>
                    <a:pt x="1394" y="99"/>
                    <a:pt x="1264" y="201"/>
                    <a:pt x="1134" y="303"/>
                  </a:cubicBezTo>
                  <a:cubicBezTo>
                    <a:pt x="893" y="526"/>
                    <a:pt x="670" y="768"/>
                    <a:pt x="475" y="1028"/>
                  </a:cubicBezTo>
                  <a:cubicBezTo>
                    <a:pt x="289" y="1297"/>
                    <a:pt x="131" y="1576"/>
                    <a:pt x="1" y="1873"/>
                  </a:cubicBezTo>
                  <a:cubicBezTo>
                    <a:pt x="131" y="1576"/>
                    <a:pt x="289" y="1297"/>
                    <a:pt x="484" y="1028"/>
                  </a:cubicBezTo>
                  <a:cubicBezTo>
                    <a:pt x="688" y="768"/>
                    <a:pt x="902" y="526"/>
                    <a:pt x="1162" y="313"/>
                  </a:cubicBezTo>
                  <a:cubicBezTo>
                    <a:pt x="1292" y="210"/>
                    <a:pt x="1413" y="118"/>
                    <a:pt x="1571" y="71"/>
                  </a:cubicBezTo>
                  <a:cubicBezTo>
                    <a:pt x="1617" y="58"/>
                    <a:pt x="1672" y="45"/>
                    <a:pt x="1730" y="45"/>
                  </a:cubicBezTo>
                  <a:cubicBezTo>
                    <a:pt x="1754" y="45"/>
                    <a:pt x="1779" y="47"/>
                    <a:pt x="1803" y="52"/>
                  </a:cubicBezTo>
                  <a:cubicBezTo>
                    <a:pt x="1868" y="62"/>
                    <a:pt x="1943" y="99"/>
                    <a:pt x="1989" y="155"/>
                  </a:cubicBezTo>
                  <a:cubicBezTo>
                    <a:pt x="2035" y="210"/>
                    <a:pt x="2054" y="285"/>
                    <a:pt x="2063" y="359"/>
                  </a:cubicBezTo>
                  <a:cubicBezTo>
                    <a:pt x="2063" y="443"/>
                    <a:pt x="2054" y="517"/>
                    <a:pt x="2035" y="582"/>
                  </a:cubicBezTo>
                  <a:cubicBezTo>
                    <a:pt x="1970" y="721"/>
                    <a:pt x="1868" y="851"/>
                    <a:pt x="1757" y="963"/>
                  </a:cubicBezTo>
                  <a:lnTo>
                    <a:pt x="1682" y="1047"/>
                  </a:lnTo>
                  <a:lnTo>
                    <a:pt x="1682" y="1047"/>
                  </a:lnTo>
                  <a:lnTo>
                    <a:pt x="1785" y="1037"/>
                  </a:lnTo>
                  <a:cubicBezTo>
                    <a:pt x="1970" y="1028"/>
                    <a:pt x="2138" y="944"/>
                    <a:pt x="2296" y="898"/>
                  </a:cubicBezTo>
                  <a:cubicBezTo>
                    <a:pt x="2342" y="883"/>
                    <a:pt x="2388" y="876"/>
                    <a:pt x="2434" y="876"/>
                  </a:cubicBezTo>
                  <a:cubicBezTo>
                    <a:pt x="2471" y="876"/>
                    <a:pt x="2509" y="880"/>
                    <a:pt x="2546" y="889"/>
                  </a:cubicBezTo>
                  <a:cubicBezTo>
                    <a:pt x="2621" y="898"/>
                    <a:pt x="2695" y="935"/>
                    <a:pt x="2742" y="991"/>
                  </a:cubicBezTo>
                  <a:cubicBezTo>
                    <a:pt x="2788" y="1047"/>
                    <a:pt x="2807" y="1121"/>
                    <a:pt x="2797" y="1195"/>
                  </a:cubicBezTo>
                  <a:cubicBezTo>
                    <a:pt x="2788" y="1279"/>
                    <a:pt x="2760" y="1353"/>
                    <a:pt x="2704" y="1409"/>
                  </a:cubicBezTo>
                  <a:cubicBezTo>
                    <a:pt x="2602" y="1539"/>
                    <a:pt x="2454" y="1604"/>
                    <a:pt x="2286" y="1688"/>
                  </a:cubicBezTo>
                  <a:lnTo>
                    <a:pt x="2138" y="1753"/>
                  </a:lnTo>
                  <a:lnTo>
                    <a:pt x="2296" y="1781"/>
                  </a:lnTo>
                  <a:cubicBezTo>
                    <a:pt x="2389" y="1790"/>
                    <a:pt x="2481" y="1799"/>
                    <a:pt x="2565" y="1836"/>
                  </a:cubicBezTo>
                  <a:cubicBezTo>
                    <a:pt x="2649" y="1864"/>
                    <a:pt x="2732" y="1911"/>
                    <a:pt x="2788" y="1966"/>
                  </a:cubicBezTo>
                  <a:cubicBezTo>
                    <a:pt x="2844" y="2022"/>
                    <a:pt x="2881" y="2106"/>
                    <a:pt x="2881" y="2189"/>
                  </a:cubicBezTo>
                  <a:cubicBezTo>
                    <a:pt x="2881" y="2264"/>
                    <a:pt x="2853" y="2357"/>
                    <a:pt x="2807" y="2431"/>
                  </a:cubicBezTo>
                  <a:cubicBezTo>
                    <a:pt x="2760" y="2496"/>
                    <a:pt x="2695" y="2570"/>
                    <a:pt x="2621" y="2617"/>
                  </a:cubicBezTo>
                  <a:cubicBezTo>
                    <a:pt x="2546" y="2663"/>
                    <a:pt x="2463" y="2700"/>
                    <a:pt x="2370" y="2719"/>
                  </a:cubicBezTo>
                  <a:cubicBezTo>
                    <a:pt x="2277" y="2747"/>
                    <a:pt x="2184" y="2756"/>
                    <a:pt x="2101" y="2765"/>
                  </a:cubicBezTo>
                  <a:cubicBezTo>
                    <a:pt x="2008" y="2775"/>
                    <a:pt x="1915" y="2775"/>
                    <a:pt x="1822" y="2775"/>
                  </a:cubicBezTo>
                  <a:cubicBezTo>
                    <a:pt x="1450" y="2775"/>
                    <a:pt x="1079" y="2700"/>
                    <a:pt x="735" y="2570"/>
                  </a:cubicBezTo>
                  <a:cubicBezTo>
                    <a:pt x="558" y="2496"/>
                    <a:pt x="382" y="2431"/>
                    <a:pt x="224" y="2338"/>
                  </a:cubicBezTo>
                  <a:lnTo>
                    <a:pt x="224" y="2338"/>
                  </a:lnTo>
                  <a:cubicBezTo>
                    <a:pt x="382" y="2431"/>
                    <a:pt x="558" y="2515"/>
                    <a:pt x="735" y="2580"/>
                  </a:cubicBezTo>
                  <a:cubicBezTo>
                    <a:pt x="1079" y="2719"/>
                    <a:pt x="1450" y="2812"/>
                    <a:pt x="1822" y="2821"/>
                  </a:cubicBezTo>
                  <a:cubicBezTo>
                    <a:pt x="1915" y="2821"/>
                    <a:pt x="2008" y="2821"/>
                    <a:pt x="2101" y="2812"/>
                  </a:cubicBezTo>
                  <a:cubicBezTo>
                    <a:pt x="2193" y="2803"/>
                    <a:pt x="2286" y="2793"/>
                    <a:pt x="2379" y="2765"/>
                  </a:cubicBezTo>
                  <a:cubicBezTo>
                    <a:pt x="2509" y="2738"/>
                    <a:pt x="2602" y="2700"/>
                    <a:pt x="2686" y="2654"/>
                  </a:cubicBezTo>
                  <a:cubicBezTo>
                    <a:pt x="2760" y="2607"/>
                    <a:pt x="2844" y="2533"/>
                    <a:pt x="2900" y="2459"/>
                  </a:cubicBezTo>
                  <a:cubicBezTo>
                    <a:pt x="2965" y="2375"/>
                    <a:pt x="2992" y="2273"/>
                    <a:pt x="2992" y="2162"/>
                  </a:cubicBezTo>
                  <a:cubicBezTo>
                    <a:pt x="2992" y="2059"/>
                    <a:pt x="2965" y="1957"/>
                    <a:pt x="2881" y="1883"/>
                  </a:cubicBezTo>
                  <a:cubicBezTo>
                    <a:pt x="2807" y="1818"/>
                    <a:pt x="2714" y="1771"/>
                    <a:pt x="2621" y="1734"/>
                  </a:cubicBezTo>
                  <a:lnTo>
                    <a:pt x="2481" y="1697"/>
                  </a:lnTo>
                  <a:cubicBezTo>
                    <a:pt x="2519" y="1678"/>
                    <a:pt x="2556" y="1669"/>
                    <a:pt x="2593" y="1641"/>
                  </a:cubicBezTo>
                  <a:cubicBezTo>
                    <a:pt x="2667" y="1595"/>
                    <a:pt x="2742" y="1539"/>
                    <a:pt x="2797" y="1465"/>
                  </a:cubicBezTo>
                  <a:cubicBezTo>
                    <a:pt x="2853" y="1390"/>
                    <a:pt x="2900" y="1307"/>
                    <a:pt x="2900" y="1205"/>
                  </a:cubicBezTo>
                  <a:cubicBezTo>
                    <a:pt x="2918" y="1112"/>
                    <a:pt x="2890" y="991"/>
                    <a:pt x="2825" y="926"/>
                  </a:cubicBezTo>
                  <a:cubicBezTo>
                    <a:pt x="2751" y="842"/>
                    <a:pt x="2658" y="805"/>
                    <a:pt x="2565" y="796"/>
                  </a:cubicBezTo>
                  <a:cubicBezTo>
                    <a:pt x="2538" y="790"/>
                    <a:pt x="2511" y="788"/>
                    <a:pt x="2483" y="788"/>
                  </a:cubicBezTo>
                  <a:cubicBezTo>
                    <a:pt x="2418" y="788"/>
                    <a:pt x="2352" y="801"/>
                    <a:pt x="2286" y="814"/>
                  </a:cubicBezTo>
                  <a:cubicBezTo>
                    <a:pt x="2147" y="851"/>
                    <a:pt x="2035" y="907"/>
                    <a:pt x="1905" y="944"/>
                  </a:cubicBezTo>
                  <a:cubicBezTo>
                    <a:pt x="1989" y="851"/>
                    <a:pt x="2054" y="749"/>
                    <a:pt x="2101" y="619"/>
                  </a:cubicBezTo>
                  <a:cubicBezTo>
                    <a:pt x="2138" y="536"/>
                    <a:pt x="2147" y="443"/>
                    <a:pt x="2138" y="368"/>
                  </a:cubicBezTo>
                  <a:cubicBezTo>
                    <a:pt x="2128" y="285"/>
                    <a:pt x="2101" y="192"/>
                    <a:pt x="2045" y="118"/>
                  </a:cubicBezTo>
                  <a:cubicBezTo>
                    <a:pt x="1989" y="52"/>
                    <a:pt x="1905" y="15"/>
                    <a:pt x="1812" y="6"/>
                  </a:cubicBezTo>
                  <a:cubicBezTo>
                    <a:pt x="1794" y="2"/>
                    <a:pt x="1774" y="0"/>
                    <a:pt x="17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1"/>
            <p:cNvSpPr/>
            <p:nvPr/>
          </p:nvSpPr>
          <p:spPr>
            <a:xfrm>
              <a:off x="3670850" y="2195275"/>
              <a:ext cx="45100" cy="25825"/>
            </a:xfrm>
            <a:custGeom>
              <a:rect b="b" l="l" r="r" t="t"/>
              <a:pathLst>
                <a:path extrusionOk="0" h="1033" w="1804">
                  <a:moveTo>
                    <a:pt x="1803" y="1"/>
                  </a:moveTo>
                  <a:lnTo>
                    <a:pt x="1803" y="1"/>
                  </a:lnTo>
                  <a:cubicBezTo>
                    <a:pt x="1645" y="84"/>
                    <a:pt x="1497" y="177"/>
                    <a:pt x="1339" y="252"/>
                  </a:cubicBezTo>
                  <a:lnTo>
                    <a:pt x="893" y="521"/>
                  </a:lnTo>
                  <a:lnTo>
                    <a:pt x="456" y="791"/>
                  </a:lnTo>
                  <a:cubicBezTo>
                    <a:pt x="382" y="837"/>
                    <a:pt x="317" y="874"/>
                    <a:pt x="233" y="921"/>
                  </a:cubicBezTo>
                  <a:cubicBezTo>
                    <a:pt x="149" y="967"/>
                    <a:pt x="84" y="1004"/>
                    <a:pt x="1" y="1032"/>
                  </a:cubicBezTo>
                  <a:cubicBezTo>
                    <a:pt x="159" y="986"/>
                    <a:pt x="326" y="911"/>
                    <a:pt x="475" y="828"/>
                  </a:cubicBezTo>
                  <a:cubicBezTo>
                    <a:pt x="623" y="744"/>
                    <a:pt x="781" y="661"/>
                    <a:pt x="930" y="568"/>
                  </a:cubicBezTo>
                  <a:cubicBezTo>
                    <a:pt x="1079" y="475"/>
                    <a:pt x="1227" y="382"/>
                    <a:pt x="1367" y="289"/>
                  </a:cubicBezTo>
                  <a:cubicBezTo>
                    <a:pt x="1515" y="196"/>
                    <a:pt x="1655" y="103"/>
                    <a:pt x="18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1"/>
            <p:cNvSpPr/>
            <p:nvPr/>
          </p:nvSpPr>
          <p:spPr>
            <a:xfrm>
              <a:off x="3671550" y="2213625"/>
              <a:ext cx="56700" cy="9550"/>
            </a:xfrm>
            <a:custGeom>
              <a:rect b="b" l="l" r="r" t="t"/>
              <a:pathLst>
                <a:path extrusionOk="0" h="382" w="2268">
                  <a:moveTo>
                    <a:pt x="2268" y="1"/>
                  </a:moveTo>
                  <a:lnTo>
                    <a:pt x="2268" y="1"/>
                  </a:lnTo>
                  <a:cubicBezTo>
                    <a:pt x="2073" y="19"/>
                    <a:pt x="1887" y="47"/>
                    <a:pt x="1701" y="57"/>
                  </a:cubicBezTo>
                  <a:cubicBezTo>
                    <a:pt x="1515" y="84"/>
                    <a:pt x="1320" y="112"/>
                    <a:pt x="1134" y="140"/>
                  </a:cubicBezTo>
                  <a:cubicBezTo>
                    <a:pt x="948" y="168"/>
                    <a:pt x="744" y="205"/>
                    <a:pt x="558" y="242"/>
                  </a:cubicBezTo>
                  <a:cubicBezTo>
                    <a:pt x="372" y="289"/>
                    <a:pt x="186" y="326"/>
                    <a:pt x="1" y="382"/>
                  </a:cubicBezTo>
                  <a:cubicBezTo>
                    <a:pt x="94" y="372"/>
                    <a:pt x="186" y="345"/>
                    <a:pt x="279" y="335"/>
                  </a:cubicBezTo>
                  <a:cubicBezTo>
                    <a:pt x="372" y="326"/>
                    <a:pt x="465" y="298"/>
                    <a:pt x="558" y="289"/>
                  </a:cubicBezTo>
                  <a:lnTo>
                    <a:pt x="1134" y="196"/>
                  </a:lnTo>
                  <a:lnTo>
                    <a:pt x="1701" y="103"/>
                  </a:lnTo>
                  <a:cubicBezTo>
                    <a:pt x="1896" y="66"/>
                    <a:pt x="2082" y="38"/>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1"/>
            <p:cNvSpPr/>
            <p:nvPr/>
          </p:nvSpPr>
          <p:spPr>
            <a:xfrm>
              <a:off x="3688050" y="2207600"/>
              <a:ext cx="12550" cy="7225"/>
            </a:xfrm>
            <a:custGeom>
              <a:rect b="b" l="l" r="r" t="t"/>
              <a:pathLst>
                <a:path extrusionOk="0" h="289" w="502">
                  <a:moveTo>
                    <a:pt x="502" y="0"/>
                  </a:moveTo>
                  <a:lnTo>
                    <a:pt x="502" y="0"/>
                  </a:lnTo>
                  <a:cubicBezTo>
                    <a:pt x="418" y="28"/>
                    <a:pt x="325" y="75"/>
                    <a:pt x="251" y="121"/>
                  </a:cubicBezTo>
                  <a:cubicBezTo>
                    <a:pt x="205" y="149"/>
                    <a:pt x="168" y="186"/>
                    <a:pt x="121" y="205"/>
                  </a:cubicBezTo>
                  <a:cubicBezTo>
                    <a:pt x="75" y="233"/>
                    <a:pt x="47" y="260"/>
                    <a:pt x="0" y="288"/>
                  </a:cubicBezTo>
                  <a:cubicBezTo>
                    <a:pt x="47" y="288"/>
                    <a:pt x="93" y="260"/>
                    <a:pt x="140" y="242"/>
                  </a:cubicBezTo>
                  <a:cubicBezTo>
                    <a:pt x="186" y="214"/>
                    <a:pt x="214" y="195"/>
                    <a:pt x="260" y="168"/>
                  </a:cubicBezTo>
                  <a:cubicBezTo>
                    <a:pt x="353" y="121"/>
                    <a:pt x="437" y="65"/>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1"/>
            <p:cNvSpPr/>
            <p:nvPr/>
          </p:nvSpPr>
          <p:spPr>
            <a:xfrm>
              <a:off x="3698725" y="2205500"/>
              <a:ext cx="7225" cy="5600"/>
            </a:xfrm>
            <a:custGeom>
              <a:rect b="b" l="l" r="r" t="t"/>
              <a:pathLst>
                <a:path extrusionOk="0" h="224" w="289">
                  <a:moveTo>
                    <a:pt x="289" y="1"/>
                  </a:moveTo>
                  <a:lnTo>
                    <a:pt x="289" y="1"/>
                  </a:lnTo>
                  <a:cubicBezTo>
                    <a:pt x="233" y="19"/>
                    <a:pt x="186" y="66"/>
                    <a:pt x="140" y="103"/>
                  </a:cubicBezTo>
                  <a:cubicBezTo>
                    <a:pt x="112" y="131"/>
                    <a:pt x="94" y="140"/>
                    <a:pt x="66" y="159"/>
                  </a:cubicBezTo>
                  <a:cubicBezTo>
                    <a:pt x="47" y="186"/>
                    <a:pt x="19" y="196"/>
                    <a:pt x="1" y="224"/>
                  </a:cubicBezTo>
                  <a:cubicBezTo>
                    <a:pt x="38" y="224"/>
                    <a:pt x="66" y="205"/>
                    <a:pt x="94" y="196"/>
                  </a:cubicBezTo>
                  <a:cubicBezTo>
                    <a:pt x="131" y="177"/>
                    <a:pt x="149" y="159"/>
                    <a:pt x="177" y="140"/>
                  </a:cubicBezTo>
                  <a:cubicBezTo>
                    <a:pt x="224" y="103"/>
                    <a:pt x="252" y="56"/>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1"/>
            <p:cNvSpPr/>
            <p:nvPr/>
          </p:nvSpPr>
          <p:spPr>
            <a:xfrm>
              <a:off x="3695700" y="2209225"/>
              <a:ext cx="12800" cy="5600"/>
            </a:xfrm>
            <a:custGeom>
              <a:rect b="b" l="l" r="r" t="t"/>
              <a:pathLst>
                <a:path extrusionOk="0" h="224" w="512">
                  <a:moveTo>
                    <a:pt x="512" y="0"/>
                  </a:moveTo>
                  <a:cubicBezTo>
                    <a:pt x="419" y="28"/>
                    <a:pt x="345" y="56"/>
                    <a:pt x="252" y="93"/>
                  </a:cubicBezTo>
                  <a:cubicBezTo>
                    <a:pt x="168" y="130"/>
                    <a:pt x="85" y="177"/>
                    <a:pt x="1" y="223"/>
                  </a:cubicBezTo>
                  <a:lnTo>
                    <a:pt x="140" y="186"/>
                  </a:lnTo>
                  <a:cubicBezTo>
                    <a:pt x="187" y="177"/>
                    <a:pt x="224" y="158"/>
                    <a:pt x="270" y="140"/>
                  </a:cubicBezTo>
                  <a:cubicBezTo>
                    <a:pt x="354" y="93"/>
                    <a:pt x="447" y="56"/>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1"/>
            <p:cNvSpPr/>
            <p:nvPr/>
          </p:nvSpPr>
          <p:spPr>
            <a:xfrm>
              <a:off x="3682700" y="2216325"/>
              <a:ext cx="8400" cy="2450"/>
            </a:xfrm>
            <a:custGeom>
              <a:rect b="b" l="l" r="r" t="t"/>
              <a:pathLst>
                <a:path extrusionOk="0" h="98" w="336">
                  <a:moveTo>
                    <a:pt x="293" y="1"/>
                  </a:moveTo>
                  <a:cubicBezTo>
                    <a:pt x="251" y="1"/>
                    <a:pt x="210" y="11"/>
                    <a:pt x="168" y="32"/>
                  </a:cubicBezTo>
                  <a:cubicBezTo>
                    <a:pt x="103" y="41"/>
                    <a:pt x="47" y="69"/>
                    <a:pt x="1" y="97"/>
                  </a:cubicBezTo>
                  <a:cubicBezTo>
                    <a:pt x="56" y="97"/>
                    <a:pt x="112" y="88"/>
                    <a:pt x="177" y="79"/>
                  </a:cubicBezTo>
                  <a:cubicBezTo>
                    <a:pt x="233" y="69"/>
                    <a:pt x="289" y="41"/>
                    <a:pt x="335" y="4"/>
                  </a:cubicBezTo>
                  <a:cubicBezTo>
                    <a:pt x="321" y="2"/>
                    <a:pt x="307" y="1"/>
                    <a:pt x="2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1"/>
            <p:cNvSpPr/>
            <p:nvPr/>
          </p:nvSpPr>
          <p:spPr>
            <a:xfrm>
              <a:off x="3726600" y="2202475"/>
              <a:ext cx="10700" cy="7475"/>
            </a:xfrm>
            <a:custGeom>
              <a:rect b="b" l="l" r="r" t="t"/>
              <a:pathLst>
                <a:path extrusionOk="0" h="299" w="428">
                  <a:moveTo>
                    <a:pt x="428" y="1"/>
                  </a:moveTo>
                  <a:lnTo>
                    <a:pt x="428" y="1"/>
                  </a:lnTo>
                  <a:cubicBezTo>
                    <a:pt x="354" y="38"/>
                    <a:pt x="279" y="84"/>
                    <a:pt x="205" y="131"/>
                  </a:cubicBezTo>
                  <a:cubicBezTo>
                    <a:pt x="177" y="168"/>
                    <a:pt x="140" y="187"/>
                    <a:pt x="103" y="215"/>
                  </a:cubicBezTo>
                  <a:cubicBezTo>
                    <a:pt x="66" y="252"/>
                    <a:pt x="38" y="270"/>
                    <a:pt x="1" y="298"/>
                  </a:cubicBezTo>
                  <a:cubicBezTo>
                    <a:pt x="47" y="280"/>
                    <a:pt x="93" y="270"/>
                    <a:pt x="131" y="252"/>
                  </a:cubicBezTo>
                  <a:cubicBezTo>
                    <a:pt x="177" y="224"/>
                    <a:pt x="205" y="205"/>
                    <a:pt x="242" y="177"/>
                  </a:cubicBezTo>
                  <a:cubicBezTo>
                    <a:pt x="316" y="131"/>
                    <a:pt x="372" y="75"/>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1"/>
            <p:cNvSpPr/>
            <p:nvPr/>
          </p:nvSpPr>
          <p:spPr>
            <a:xfrm>
              <a:off x="3721250" y="2205725"/>
              <a:ext cx="7700" cy="4925"/>
            </a:xfrm>
            <a:custGeom>
              <a:rect b="b" l="l" r="r" t="t"/>
              <a:pathLst>
                <a:path extrusionOk="0" h="197" w="308">
                  <a:moveTo>
                    <a:pt x="307" y="1"/>
                  </a:moveTo>
                  <a:cubicBezTo>
                    <a:pt x="261" y="29"/>
                    <a:pt x="205" y="47"/>
                    <a:pt x="140" y="94"/>
                  </a:cubicBezTo>
                  <a:lnTo>
                    <a:pt x="1" y="196"/>
                  </a:lnTo>
                  <a:cubicBezTo>
                    <a:pt x="38" y="196"/>
                    <a:pt x="75" y="187"/>
                    <a:pt x="94" y="177"/>
                  </a:cubicBezTo>
                  <a:cubicBezTo>
                    <a:pt x="131" y="168"/>
                    <a:pt x="159" y="140"/>
                    <a:pt x="177" y="131"/>
                  </a:cubicBezTo>
                  <a:cubicBezTo>
                    <a:pt x="196" y="122"/>
                    <a:pt x="224" y="94"/>
                    <a:pt x="252" y="75"/>
                  </a:cubicBezTo>
                  <a:cubicBezTo>
                    <a:pt x="270" y="47"/>
                    <a:pt x="298" y="2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1"/>
            <p:cNvSpPr/>
            <p:nvPr/>
          </p:nvSpPr>
          <p:spPr>
            <a:xfrm>
              <a:off x="3732875" y="2199000"/>
              <a:ext cx="3500" cy="3750"/>
            </a:xfrm>
            <a:custGeom>
              <a:rect b="b" l="l" r="r" t="t"/>
              <a:pathLst>
                <a:path extrusionOk="0" h="150" w="140">
                  <a:moveTo>
                    <a:pt x="140" y="1"/>
                  </a:moveTo>
                  <a:cubicBezTo>
                    <a:pt x="103" y="28"/>
                    <a:pt x="84" y="38"/>
                    <a:pt x="75" y="75"/>
                  </a:cubicBezTo>
                  <a:lnTo>
                    <a:pt x="38" y="103"/>
                  </a:lnTo>
                  <a:cubicBezTo>
                    <a:pt x="28" y="121"/>
                    <a:pt x="19" y="131"/>
                    <a:pt x="0" y="149"/>
                  </a:cubicBezTo>
                  <a:cubicBezTo>
                    <a:pt x="38" y="149"/>
                    <a:pt x="75" y="131"/>
                    <a:pt x="93" y="103"/>
                  </a:cubicBezTo>
                  <a:cubicBezTo>
                    <a:pt x="112" y="93"/>
                    <a:pt x="121" y="75"/>
                    <a:pt x="131" y="66"/>
                  </a:cubicBezTo>
                  <a:cubicBezTo>
                    <a:pt x="131" y="38"/>
                    <a:pt x="140" y="28"/>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1"/>
            <p:cNvSpPr/>
            <p:nvPr/>
          </p:nvSpPr>
          <p:spPr>
            <a:xfrm>
              <a:off x="3731700" y="2226400"/>
              <a:ext cx="8400" cy="7475"/>
            </a:xfrm>
            <a:custGeom>
              <a:rect b="b" l="l" r="r" t="t"/>
              <a:pathLst>
                <a:path extrusionOk="0" h="299" w="336">
                  <a:moveTo>
                    <a:pt x="326" y="1"/>
                  </a:moveTo>
                  <a:lnTo>
                    <a:pt x="326" y="1"/>
                  </a:lnTo>
                  <a:cubicBezTo>
                    <a:pt x="317" y="84"/>
                    <a:pt x="270" y="149"/>
                    <a:pt x="215" y="196"/>
                  </a:cubicBezTo>
                  <a:cubicBezTo>
                    <a:pt x="187" y="224"/>
                    <a:pt x="150" y="233"/>
                    <a:pt x="122" y="252"/>
                  </a:cubicBezTo>
                  <a:cubicBezTo>
                    <a:pt x="94" y="252"/>
                    <a:pt x="85" y="270"/>
                    <a:pt x="66" y="280"/>
                  </a:cubicBezTo>
                  <a:cubicBezTo>
                    <a:pt x="38" y="280"/>
                    <a:pt x="29" y="289"/>
                    <a:pt x="1" y="298"/>
                  </a:cubicBezTo>
                  <a:lnTo>
                    <a:pt x="66" y="298"/>
                  </a:lnTo>
                  <a:cubicBezTo>
                    <a:pt x="75" y="298"/>
                    <a:pt x="94" y="289"/>
                    <a:pt x="122" y="289"/>
                  </a:cubicBezTo>
                  <a:cubicBezTo>
                    <a:pt x="168" y="280"/>
                    <a:pt x="205" y="252"/>
                    <a:pt x="233" y="233"/>
                  </a:cubicBezTo>
                  <a:cubicBezTo>
                    <a:pt x="270" y="205"/>
                    <a:pt x="308" y="177"/>
                    <a:pt x="317" y="131"/>
                  </a:cubicBezTo>
                  <a:cubicBezTo>
                    <a:pt x="335" y="94"/>
                    <a:pt x="335" y="4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1"/>
            <p:cNvSpPr/>
            <p:nvPr/>
          </p:nvSpPr>
          <p:spPr>
            <a:xfrm>
              <a:off x="3723575" y="2231050"/>
              <a:ext cx="11175" cy="2825"/>
            </a:xfrm>
            <a:custGeom>
              <a:rect b="b" l="l" r="r" t="t"/>
              <a:pathLst>
                <a:path extrusionOk="0" h="113" w="447">
                  <a:moveTo>
                    <a:pt x="447" y="1"/>
                  </a:moveTo>
                  <a:cubicBezTo>
                    <a:pt x="410" y="10"/>
                    <a:pt x="372" y="10"/>
                    <a:pt x="317" y="10"/>
                  </a:cubicBezTo>
                  <a:lnTo>
                    <a:pt x="214" y="47"/>
                  </a:lnTo>
                  <a:lnTo>
                    <a:pt x="112" y="84"/>
                  </a:lnTo>
                  <a:cubicBezTo>
                    <a:pt x="75" y="94"/>
                    <a:pt x="38" y="94"/>
                    <a:pt x="1" y="103"/>
                  </a:cubicBezTo>
                  <a:cubicBezTo>
                    <a:pt x="38" y="112"/>
                    <a:pt x="84" y="112"/>
                    <a:pt x="122" y="112"/>
                  </a:cubicBezTo>
                  <a:cubicBezTo>
                    <a:pt x="168" y="112"/>
                    <a:pt x="205" y="103"/>
                    <a:pt x="233" y="94"/>
                  </a:cubicBezTo>
                  <a:cubicBezTo>
                    <a:pt x="307" y="66"/>
                    <a:pt x="372" y="47"/>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1"/>
            <p:cNvSpPr/>
            <p:nvPr/>
          </p:nvSpPr>
          <p:spPr>
            <a:xfrm>
              <a:off x="3717775" y="2236275"/>
              <a:ext cx="10475" cy="1550"/>
            </a:xfrm>
            <a:custGeom>
              <a:rect b="b" l="l" r="r" t="t"/>
              <a:pathLst>
                <a:path extrusionOk="0" h="62" w="419">
                  <a:moveTo>
                    <a:pt x="321" y="1"/>
                  </a:moveTo>
                  <a:cubicBezTo>
                    <a:pt x="286" y="1"/>
                    <a:pt x="247" y="5"/>
                    <a:pt x="196" y="15"/>
                  </a:cubicBezTo>
                  <a:cubicBezTo>
                    <a:pt x="140" y="15"/>
                    <a:pt x="75" y="24"/>
                    <a:pt x="1" y="24"/>
                  </a:cubicBezTo>
                  <a:cubicBezTo>
                    <a:pt x="38" y="43"/>
                    <a:pt x="75" y="61"/>
                    <a:pt x="103" y="61"/>
                  </a:cubicBezTo>
                  <a:lnTo>
                    <a:pt x="214" y="61"/>
                  </a:lnTo>
                  <a:cubicBezTo>
                    <a:pt x="242" y="61"/>
                    <a:pt x="279" y="61"/>
                    <a:pt x="316" y="43"/>
                  </a:cubicBezTo>
                  <a:lnTo>
                    <a:pt x="419" y="15"/>
                  </a:lnTo>
                  <a:cubicBezTo>
                    <a:pt x="386" y="5"/>
                    <a:pt x="356"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1"/>
            <p:cNvSpPr/>
            <p:nvPr/>
          </p:nvSpPr>
          <p:spPr>
            <a:xfrm>
              <a:off x="3727075" y="2228975"/>
              <a:ext cx="6975" cy="2375"/>
            </a:xfrm>
            <a:custGeom>
              <a:rect b="b" l="l" r="r" t="t"/>
              <a:pathLst>
                <a:path extrusionOk="0" h="95" w="279">
                  <a:moveTo>
                    <a:pt x="279" y="0"/>
                  </a:moveTo>
                  <a:cubicBezTo>
                    <a:pt x="232" y="0"/>
                    <a:pt x="186" y="28"/>
                    <a:pt x="130" y="37"/>
                  </a:cubicBezTo>
                  <a:cubicBezTo>
                    <a:pt x="93" y="46"/>
                    <a:pt x="47" y="56"/>
                    <a:pt x="0" y="84"/>
                  </a:cubicBezTo>
                  <a:cubicBezTo>
                    <a:pt x="28" y="92"/>
                    <a:pt x="50" y="94"/>
                    <a:pt x="71" y="94"/>
                  </a:cubicBezTo>
                  <a:cubicBezTo>
                    <a:pt x="100" y="94"/>
                    <a:pt x="126" y="89"/>
                    <a:pt x="158" y="84"/>
                  </a:cubicBezTo>
                  <a:lnTo>
                    <a:pt x="223" y="46"/>
                  </a:lnTo>
                  <a:cubicBezTo>
                    <a:pt x="251" y="37"/>
                    <a:pt x="270" y="28"/>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1"/>
            <p:cNvSpPr/>
            <p:nvPr/>
          </p:nvSpPr>
          <p:spPr>
            <a:xfrm>
              <a:off x="3676425" y="2225475"/>
              <a:ext cx="8850" cy="5150"/>
            </a:xfrm>
            <a:custGeom>
              <a:rect b="b" l="l" r="r" t="t"/>
              <a:pathLst>
                <a:path extrusionOk="0" h="206" w="354">
                  <a:moveTo>
                    <a:pt x="1" y="1"/>
                  </a:moveTo>
                  <a:lnTo>
                    <a:pt x="1" y="1"/>
                  </a:lnTo>
                  <a:cubicBezTo>
                    <a:pt x="10" y="29"/>
                    <a:pt x="38" y="47"/>
                    <a:pt x="66" y="84"/>
                  </a:cubicBezTo>
                  <a:cubicBezTo>
                    <a:pt x="94" y="112"/>
                    <a:pt x="112" y="131"/>
                    <a:pt x="149" y="149"/>
                  </a:cubicBezTo>
                  <a:cubicBezTo>
                    <a:pt x="214" y="186"/>
                    <a:pt x="289" y="205"/>
                    <a:pt x="354" y="205"/>
                  </a:cubicBezTo>
                  <a:lnTo>
                    <a:pt x="187" y="103"/>
                  </a:lnTo>
                  <a:cubicBezTo>
                    <a:pt x="122"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1"/>
            <p:cNvSpPr/>
            <p:nvPr/>
          </p:nvSpPr>
          <p:spPr>
            <a:xfrm>
              <a:off x="3680600" y="2225250"/>
              <a:ext cx="7225" cy="3350"/>
            </a:xfrm>
            <a:custGeom>
              <a:rect b="b" l="l" r="r" t="t"/>
              <a:pathLst>
                <a:path extrusionOk="0" h="134" w="289">
                  <a:moveTo>
                    <a:pt x="1" y="0"/>
                  </a:moveTo>
                  <a:cubicBezTo>
                    <a:pt x="20" y="38"/>
                    <a:pt x="38" y="56"/>
                    <a:pt x="57" y="56"/>
                  </a:cubicBezTo>
                  <a:cubicBezTo>
                    <a:pt x="85" y="84"/>
                    <a:pt x="103" y="93"/>
                    <a:pt x="131" y="103"/>
                  </a:cubicBezTo>
                  <a:cubicBezTo>
                    <a:pt x="166" y="123"/>
                    <a:pt x="206" y="134"/>
                    <a:pt x="247" y="134"/>
                  </a:cubicBezTo>
                  <a:cubicBezTo>
                    <a:pt x="261" y="134"/>
                    <a:pt x="275" y="133"/>
                    <a:pt x="289" y="130"/>
                  </a:cubicBezTo>
                  <a:lnTo>
                    <a:pt x="224" y="93"/>
                  </a:lnTo>
                  <a:lnTo>
                    <a:pt x="159" y="56"/>
                  </a:lnTo>
                  <a:cubicBezTo>
                    <a:pt x="94" y="4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1"/>
            <p:cNvSpPr/>
            <p:nvPr/>
          </p:nvSpPr>
          <p:spPr>
            <a:xfrm>
              <a:off x="3684800" y="2223400"/>
              <a:ext cx="8150" cy="1175"/>
            </a:xfrm>
            <a:custGeom>
              <a:rect b="b" l="l" r="r" t="t"/>
              <a:pathLst>
                <a:path extrusionOk="0" h="47" w="326">
                  <a:moveTo>
                    <a:pt x="158" y="0"/>
                  </a:moveTo>
                  <a:cubicBezTo>
                    <a:pt x="102" y="0"/>
                    <a:pt x="56" y="19"/>
                    <a:pt x="0" y="37"/>
                  </a:cubicBezTo>
                  <a:cubicBezTo>
                    <a:pt x="56" y="47"/>
                    <a:pt x="102" y="47"/>
                    <a:pt x="158" y="47"/>
                  </a:cubicBezTo>
                  <a:cubicBezTo>
                    <a:pt x="186" y="47"/>
                    <a:pt x="223" y="47"/>
                    <a:pt x="242" y="37"/>
                  </a:cubicBezTo>
                  <a:cubicBezTo>
                    <a:pt x="279" y="28"/>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1"/>
            <p:cNvSpPr/>
            <p:nvPr/>
          </p:nvSpPr>
          <p:spPr>
            <a:xfrm>
              <a:off x="3688750" y="2226700"/>
              <a:ext cx="6975" cy="1700"/>
            </a:xfrm>
            <a:custGeom>
              <a:rect b="b" l="l" r="r" t="t"/>
              <a:pathLst>
                <a:path extrusionOk="0" h="68" w="279">
                  <a:moveTo>
                    <a:pt x="70" y="0"/>
                  </a:moveTo>
                  <a:cubicBezTo>
                    <a:pt x="47" y="0"/>
                    <a:pt x="23" y="3"/>
                    <a:pt x="0" y="7"/>
                  </a:cubicBezTo>
                  <a:cubicBezTo>
                    <a:pt x="37" y="35"/>
                    <a:pt x="84" y="45"/>
                    <a:pt x="140" y="54"/>
                  </a:cubicBezTo>
                  <a:cubicBezTo>
                    <a:pt x="163" y="63"/>
                    <a:pt x="186" y="68"/>
                    <a:pt x="209" y="68"/>
                  </a:cubicBezTo>
                  <a:cubicBezTo>
                    <a:pt x="232" y="68"/>
                    <a:pt x="256" y="63"/>
                    <a:pt x="279" y="54"/>
                  </a:cubicBezTo>
                  <a:cubicBezTo>
                    <a:pt x="232" y="35"/>
                    <a:pt x="186" y="26"/>
                    <a:pt x="140" y="7"/>
                  </a:cubicBezTo>
                  <a:cubicBezTo>
                    <a:pt x="116"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1"/>
            <p:cNvSpPr/>
            <p:nvPr/>
          </p:nvSpPr>
          <p:spPr>
            <a:xfrm>
              <a:off x="3688750" y="2231775"/>
              <a:ext cx="9075" cy="1950"/>
            </a:xfrm>
            <a:custGeom>
              <a:rect b="b" l="l" r="r" t="t"/>
              <a:pathLst>
                <a:path extrusionOk="0" h="78" w="363">
                  <a:moveTo>
                    <a:pt x="65" y="1"/>
                  </a:moveTo>
                  <a:cubicBezTo>
                    <a:pt x="44" y="1"/>
                    <a:pt x="23" y="3"/>
                    <a:pt x="0" y="9"/>
                  </a:cubicBezTo>
                  <a:cubicBezTo>
                    <a:pt x="65" y="27"/>
                    <a:pt x="121" y="55"/>
                    <a:pt x="177" y="65"/>
                  </a:cubicBezTo>
                  <a:cubicBezTo>
                    <a:pt x="216" y="71"/>
                    <a:pt x="260" y="78"/>
                    <a:pt x="306" y="78"/>
                  </a:cubicBezTo>
                  <a:cubicBezTo>
                    <a:pt x="324" y="78"/>
                    <a:pt x="343" y="77"/>
                    <a:pt x="363" y="74"/>
                  </a:cubicBezTo>
                  <a:cubicBezTo>
                    <a:pt x="307" y="37"/>
                    <a:pt x="242" y="27"/>
                    <a:pt x="186" y="18"/>
                  </a:cubicBezTo>
                  <a:cubicBezTo>
                    <a:pt x="148" y="12"/>
                    <a:pt x="109"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1"/>
            <p:cNvSpPr/>
            <p:nvPr/>
          </p:nvSpPr>
          <p:spPr>
            <a:xfrm>
              <a:off x="3704525" y="2172300"/>
              <a:ext cx="10950" cy="4200"/>
            </a:xfrm>
            <a:custGeom>
              <a:rect b="b" l="l" r="r" t="t"/>
              <a:pathLst>
                <a:path extrusionOk="0" h="168" w="438">
                  <a:moveTo>
                    <a:pt x="326" y="0"/>
                  </a:moveTo>
                  <a:cubicBezTo>
                    <a:pt x="289" y="0"/>
                    <a:pt x="243" y="9"/>
                    <a:pt x="205" y="28"/>
                  </a:cubicBezTo>
                  <a:cubicBezTo>
                    <a:pt x="122" y="65"/>
                    <a:pt x="47" y="93"/>
                    <a:pt x="1" y="167"/>
                  </a:cubicBezTo>
                  <a:cubicBezTo>
                    <a:pt x="38" y="158"/>
                    <a:pt x="66" y="130"/>
                    <a:pt x="103" y="121"/>
                  </a:cubicBezTo>
                  <a:lnTo>
                    <a:pt x="205" y="84"/>
                  </a:lnTo>
                  <a:cubicBezTo>
                    <a:pt x="289" y="65"/>
                    <a:pt x="363" y="47"/>
                    <a:pt x="438" y="28"/>
                  </a:cubicBezTo>
                  <a:cubicBezTo>
                    <a:pt x="391" y="28"/>
                    <a:pt x="363"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1"/>
            <p:cNvSpPr/>
            <p:nvPr/>
          </p:nvSpPr>
          <p:spPr>
            <a:xfrm>
              <a:off x="3702225" y="2175775"/>
              <a:ext cx="9300" cy="4675"/>
            </a:xfrm>
            <a:custGeom>
              <a:rect b="b" l="l" r="r" t="t"/>
              <a:pathLst>
                <a:path extrusionOk="0" h="187" w="372">
                  <a:moveTo>
                    <a:pt x="372" y="0"/>
                  </a:moveTo>
                  <a:cubicBezTo>
                    <a:pt x="335" y="0"/>
                    <a:pt x="297" y="0"/>
                    <a:pt x="242" y="10"/>
                  </a:cubicBezTo>
                  <a:cubicBezTo>
                    <a:pt x="223" y="28"/>
                    <a:pt x="186" y="38"/>
                    <a:pt x="149" y="47"/>
                  </a:cubicBezTo>
                  <a:cubicBezTo>
                    <a:pt x="93" y="84"/>
                    <a:pt x="37" y="131"/>
                    <a:pt x="0" y="186"/>
                  </a:cubicBezTo>
                  <a:lnTo>
                    <a:pt x="93" y="140"/>
                  </a:lnTo>
                  <a:cubicBezTo>
                    <a:pt x="130" y="121"/>
                    <a:pt x="149" y="112"/>
                    <a:pt x="186" y="93"/>
                  </a:cubicBezTo>
                  <a:cubicBezTo>
                    <a:pt x="251" y="65"/>
                    <a:pt x="316" y="3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1"/>
            <p:cNvSpPr/>
            <p:nvPr/>
          </p:nvSpPr>
          <p:spPr>
            <a:xfrm>
              <a:off x="3698500" y="2180425"/>
              <a:ext cx="8850" cy="6300"/>
            </a:xfrm>
            <a:custGeom>
              <a:rect b="b" l="l" r="r" t="t"/>
              <a:pathLst>
                <a:path extrusionOk="0" h="252" w="354">
                  <a:moveTo>
                    <a:pt x="353" y="0"/>
                  </a:moveTo>
                  <a:lnTo>
                    <a:pt x="353" y="0"/>
                  </a:lnTo>
                  <a:cubicBezTo>
                    <a:pt x="288" y="28"/>
                    <a:pt x="233" y="65"/>
                    <a:pt x="149" y="84"/>
                  </a:cubicBezTo>
                  <a:cubicBezTo>
                    <a:pt x="121" y="112"/>
                    <a:pt x="93" y="130"/>
                    <a:pt x="65" y="158"/>
                  </a:cubicBezTo>
                  <a:cubicBezTo>
                    <a:pt x="47" y="186"/>
                    <a:pt x="10" y="214"/>
                    <a:pt x="0" y="251"/>
                  </a:cubicBezTo>
                  <a:lnTo>
                    <a:pt x="93" y="186"/>
                  </a:lnTo>
                  <a:cubicBezTo>
                    <a:pt x="121" y="167"/>
                    <a:pt x="149" y="158"/>
                    <a:pt x="186" y="130"/>
                  </a:cubicBezTo>
                  <a:cubicBezTo>
                    <a:pt x="242" y="93"/>
                    <a:pt x="298" y="65"/>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1"/>
            <p:cNvSpPr/>
            <p:nvPr/>
          </p:nvSpPr>
          <p:spPr>
            <a:xfrm>
              <a:off x="3691075" y="2182050"/>
              <a:ext cx="7675" cy="8375"/>
            </a:xfrm>
            <a:custGeom>
              <a:rect b="b" l="l" r="r" t="t"/>
              <a:pathLst>
                <a:path extrusionOk="0" h="335" w="307">
                  <a:moveTo>
                    <a:pt x="307" y="0"/>
                  </a:moveTo>
                  <a:lnTo>
                    <a:pt x="307" y="0"/>
                  </a:lnTo>
                  <a:cubicBezTo>
                    <a:pt x="232" y="28"/>
                    <a:pt x="177" y="75"/>
                    <a:pt x="121" y="149"/>
                  </a:cubicBezTo>
                  <a:cubicBezTo>
                    <a:pt x="93" y="168"/>
                    <a:pt x="74" y="195"/>
                    <a:pt x="47" y="233"/>
                  </a:cubicBezTo>
                  <a:cubicBezTo>
                    <a:pt x="37" y="260"/>
                    <a:pt x="9" y="298"/>
                    <a:pt x="0" y="335"/>
                  </a:cubicBezTo>
                  <a:lnTo>
                    <a:pt x="84" y="251"/>
                  </a:lnTo>
                  <a:lnTo>
                    <a:pt x="167" y="168"/>
                  </a:lnTo>
                  <a:cubicBezTo>
                    <a:pt x="214" y="112"/>
                    <a:pt x="260" y="6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1"/>
            <p:cNvSpPr/>
            <p:nvPr/>
          </p:nvSpPr>
          <p:spPr>
            <a:xfrm>
              <a:off x="3686175" y="2190175"/>
              <a:ext cx="8625" cy="7225"/>
            </a:xfrm>
            <a:custGeom>
              <a:rect b="b" l="l" r="r" t="t"/>
              <a:pathLst>
                <a:path extrusionOk="0" h="289" w="345">
                  <a:moveTo>
                    <a:pt x="345" y="0"/>
                  </a:moveTo>
                  <a:lnTo>
                    <a:pt x="345" y="0"/>
                  </a:lnTo>
                  <a:cubicBezTo>
                    <a:pt x="270" y="19"/>
                    <a:pt x="215" y="56"/>
                    <a:pt x="140" y="103"/>
                  </a:cubicBezTo>
                  <a:lnTo>
                    <a:pt x="57" y="186"/>
                  </a:lnTo>
                  <a:cubicBezTo>
                    <a:pt x="38" y="214"/>
                    <a:pt x="10" y="251"/>
                    <a:pt x="1" y="288"/>
                  </a:cubicBezTo>
                  <a:cubicBezTo>
                    <a:pt x="29" y="261"/>
                    <a:pt x="47" y="242"/>
                    <a:pt x="85" y="214"/>
                  </a:cubicBezTo>
                  <a:lnTo>
                    <a:pt x="178" y="149"/>
                  </a:lnTo>
                  <a:cubicBezTo>
                    <a:pt x="233" y="103"/>
                    <a:pt x="289" y="56"/>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1"/>
            <p:cNvSpPr/>
            <p:nvPr/>
          </p:nvSpPr>
          <p:spPr>
            <a:xfrm>
              <a:off x="3715225" y="2199925"/>
              <a:ext cx="4675" cy="2125"/>
            </a:xfrm>
            <a:custGeom>
              <a:rect b="b" l="l" r="r" t="t"/>
              <a:pathLst>
                <a:path extrusionOk="0" h="85" w="187">
                  <a:moveTo>
                    <a:pt x="186" y="1"/>
                  </a:moveTo>
                  <a:cubicBezTo>
                    <a:pt x="140" y="1"/>
                    <a:pt x="112" y="10"/>
                    <a:pt x="84" y="29"/>
                  </a:cubicBezTo>
                  <a:cubicBezTo>
                    <a:pt x="47" y="38"/>
                    <a:pt x="28" y="47"/>
                    <a:pt x="0" y="84"/>
                  </a:cubicBezTo>
                  <a:cubicBezTo>
                    <a:pt x="47" y="84"/>
                    <a:pt x="75" y="75"/>
                    <a:pt x="103" y="56"/>
                  </a:cubicBezTo>
                  <a:cubicBezTo>
                    <a:pt x="140" y="47"/>
                    <a:pt x="168"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1"/>
            <p:cNvSpPr/>
            <p:nvPr/>
          </p:nvSpPr>
          <p:spPr>
            <a:xfrm>
              <a:off x="3719625" y="2199925"/>
              <a:ext cx="4675" cy="2350"/>
            </a:xfrm>
            <a:custGeom>
              <a:rect b="b" l="l" r="r" t="t"/>
              <a:pathLst>
                <a:path extrusionOk="0" h="94" w="187">
                  <a:moveTo>
                    <a:pt x="187" y="1"/>
                  </a:moveTo>
                  <a:cubicBezTo>
                    <a:pt x="140" y="1"/>
                    <a:pt x="112" y="10"/>
                    <a:pt x="84" y="29"/>
                  </a:cubicBezTo>
                  <a:cubicBezTo>
                    <a:pt x="47" y="47"/>
                    <a:pt x="19" y="56"/>
                    <a:pt x="1" y="94"/>
                  </a:cubicBezTo>
                  <a:cubicBezTo>
                    <a:pt x="47" y="94"/>
                    <a:pt x="66" y="84"/>
                    <a:pt x="103" y="75"/>
                  </a:cubicBezTo>
                  <a:cubicBezTo>
                    <a:pt x="140" y="47"/>
                    <a:pt x="159" y="38"/>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1"/>
            <p:cNvSpPr/>
            <p:nvPr/>
          </p:nvSpPr>
          <p:spPr>
            <a:xfrm>
              <a:off x="3678975" y="2200850"/>
              <a:ext cx="4675" cy="5850"/>
            </a:xfrm>
            <a:custGeom>
              <a:rect b="b" l="l" r="r" t="t"/>
              <a:pathLst>
                <a:path extrusionOk="0" h="234" w="187">
                  <a:moveTo>
                    <a:pt x="187" y="1"/>
                  </a:moveTo>
                  <a:cubicBezTo>
                    <a:pt x="140" y="19"/>
                    <a:pt x="94" y="57"/>
                    <a:pt x="66" y="103"/>
                  </a:cubicBezTo>
                  <a:cubicBezTo>
                    <a:pt x="47" y="112"/>
                    <a:pt x="29" y="140"/>
                    <a:pt x="20" y="159"/>
                  </a:cubicBezTo>
                  <a:cubicBezTo>
                    <a:pt x="10" y="187"/>
                    <a:pt x="1" y="205"/>
                    <a:pt x="1" y="233"/>
                  </a:cubicBezTo>
                  <a:lnTo>
                    <a:pt x="103" y="131"/>
                  </a:lnTo>
                  <a:cubicBezTo>
                    <a:pt x="140" y="94"/>
                    <a:pt x="159" y="47"/>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1"/>
            <p:cNvSpPr/>
            <p:nvPr/>
          </p:nvSpPr>
          <p:spPr>
            <a:xfrm>
              <a:off x="3617200" y="2272475"/>
              <a:ext cx="72950" cy="68850"/>
            </a:xfrm>
            <a:custGeom>
              <a:rect b="b" l="l" r="r" t="t"/>
              <a:pathLst>
                <a:path extrusionOk="0" h="2754" w="2918">
                  <a:moveTo>
                    <a:pt x="1043" y="0"/>
                  </a:moveTo>
                  <a:cubicBezTo>
                    <a:pt x="817" y="0"/>
                    <a:pt x="626" y="233"/>
                    <a:pt x="521" y="443"/>
                  </a:cubicBezTo>
                  <a:cubicBezTo>
                    <a:pt x="196" y="1047"/>
                    <a:pt x="19" y="1735"/>
                    <a:pt x="19" y="2422"/>
                  </a:cubicBezTo>
                  <a:cubicBezTo>
                    <a:pt x="1" y="2655"/>
                    <a:pt x="298" y="2729"/>
                    <a:pt x="474" y="2729"/>
                  </a:cubicBezTo>
                  <a:cubicBezTo>
                    <a:pt x="615" y="2745"/>
                    <a:pt x="757" y="2753"/>
                    <a:pt x="899" y="2753"/>
                  </a:cubicBezTo>
                  <a:cubicBezTo>
                    <a:pt x="1422" y="2753"/>
                    <a:pt x="1943" y="2641"/>
                    <a:pt x="2388" y="2385"/>
                  </a:cubicBezTo>
                  <a:cubicBezTo>
                    <a:pt x="2565" y="2283"/>
                    <a:pt x="2732" y="2153"/>
                    <a:pt x="2825" y="1967"/>
                  </a:cubicBezTo>
                  <a:cubicBezTo>
                    <a:pt x="2918" y="1781"/>
                    <a:pt x="2909" y="1521"/>
                    <a:pt x="2751" y="1400"/>
                  </a:cubicBezTo>
                  <a:cubicBezTo>
                    <a:pt x="2664" y="1332"/>
                    <a:pt x="2561" y="1309"/>
                    <a:pt x="2451" y="1309"/>
                  </a:cubicBezTo>
                  <a:cubicBezTo>
                    <a:pt x="2336" y="1309"/>
                    <a:pt x="2214" y="1335"/>
                    <a:pt x="2100" y="1363"/>
                  </a:cubicBezTo>
                  <a:cubicBezTo>
                    <a:pt x="2212" y="1233"/>
                    <a:pt x="2333" y="1103"/>
                    <a:pt x="2379" y="945"/>
                  </a:cubicBezTo>
                  <a:cubicBezTo>
                    <a:pt x="2426" y="778"/>
                    <a:pt x="2388" y="583"/>
                    <a:pt x="2240" y="490"/>
                  </a:cubicBezTo>
                  <a:cubicBezTo>
                    <a:pt x="2192" y="460"/>
                    <a:pt x="2138" y="447"/>
                    <a:pt x="2081" y="447"/>
                  </a:cubicBezTo>
                  <a:cubicBezTo>
                    <a:pt x="1962" y="447"/>
                    <a:pt x="1833" y="504"/>
                    <a:pt x="1738" y="573"/>
                  </a:cubicBezTo>
                  <a:cubicBezTo>
                    <a:pt x="1599" y="676"/>
                    <a:pt x="1487" y="824"/>
                    <a:pt x="1320" y="908"/>
                  </a:cubicBezTo>
                  <a:cubicBezTo>
                    <a:pt x="1376" y="750"/>
                    <a:pt x="1441" y="583"/>
                    <a:pt x="1422" y="406"/>
                  </a:cubicBezTo>
                  <a:cubicBezTo>
                    <a:pt x="1413" y="248"/>
                    <a:pt x="1311" y="62"/>
                    <a:pt x="1143" y="16"/>
                  </a:cubicBezTo>
                  <a:cubicBezTo>
                    <a:pt x="1109" y="5"/>
                    <a:pt x="1075"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1"/>
            <p:cNvSpPr/>
            <p:nvPr/>
          </p:nvSpPr>
          <p:spPr>
            <a:xfrm>
              <a:off x="3616500" y="2271925"/>
              <a:ext cx="73900" cy="69950"/>
            </a:xfrm>
            <a:custGeom>
              <a:rect b="b" l="l" r="r" t="t"/>
              <a:pathLst>
                <a:path extrusionOk="0" h="2798" w="2956">
                  <a:moveTo>
                    <a:pt x="131" y="1469"/>
                  </a:moveTo>
                  <a:lnTo>
                    <a:pt x="131" y="1469"/>
                  </a:lnTo>
                  <a:cubicBezTo>
                    <a:pt x="47" y="1775"/>
                    <a:pt x="10" y="2101"/>
                    <a:pt x="10" y="2426"/>
                  </a:cubicBezTo>
                  <a:cubicBezTo>
                    <a:pt x="10" y="2101"/>
                    <a:pt x="56" y="1775"/>
                    <a:pt x="131" y="1469"/>
                  </a:cubicBezTo>
                  <a:close/>
                  <a:moveTo>
                    <a:pt x="1" y="2446"/>
                  </a:moveTo>
                  <a:cubicBezTo>
                    <a:pt x="1" y="2492"/>
                    <a:pt x="10" y="2547"/>
                    <a:pt x="38" y="2584"/>
                  </a:cubicBezTo>
                  <a:cubicBezTo>
                    <a:pt x="10" y="2538"/>
                    <a:pt x="1" y="2492"/>
                    <a:pt x="1" y="2446"/>
                  </a:cubicBezTo>
                  <a:close/>
                  <a:moveTo>
                    <a:pt x="38" y="2584"/>
                  </a:moveTo>
                  <a:cubicBezTo>
                    <a:pt x="57" y="2630"/>
                    <a:pt x="94" y="2658"/>
                    <a:pt x="131" y="2686"/>
                  </a:cubicBezTo>
                  <a:cubicBezTo>
                    <a:pt x="94" y="2649"/>
                    <a:pt x="57" y="2630"/>
                    <a:pt x="38" y="2584"/>
                  </a:cubicBezTo>
                  <a:close/>
                  <a:moveTo>
                    <a:pt x="131" y="2686"/>
                  </a:moveTo>
                  <a:lnTo>
                    <a:pt x="131" y="2686"/>
                  </a:lnTo>
                  <a:cubicBezTo>
                    <a:pt x="205" y="2742"/>
                    <a:pt x="298" y="2760"/>
                    <a:pt x="391" y="2779"/>
                  </a:cubicBezTo>
                  <a:cubicBezTo>
                    <a:pt x="298" y="2760"/>
                    <a:pt x="205" y="2732"/>
                    <a:pt x="131" y="2686"/>
                  </a:cubicBezTo>
                  <a:close/>
                  <a:moveTo>
                    <a:pt x="1037" y="1"/>
                  </a:moveTo>
                  <a:cubicBezTo>
                    <a:pt x="1009" y="1"/>
                    <a:pt x="982" y="4"/>
                    <a:pt x="958" y="10"/>
                  </a:cubicBezTo>
                  <a:cubicBezTo>
                    <a:pt x="874" y="38"/>
                    <a:pt x="800" y="84"/>
                    <a:pt x="735" y="140"/>
                  </a:cubicBezTo>
                  <a:cubicBezTo>
                    <a:pt x="605" y="261"/>
                    <a:pt x="521" y="400"/>
                    <a:pt x="456" y="549"/>
                  </a:cubicBezTo>
                  <a:cubicBezTo>
                    <a:pt x="317" y="837"/>
                    <a:pt x="196" y="1153"/>
                    <a:pt x="131" y="1469"/>
                  </a:cubicBezTo>
                  <a:cubicBezTo>
                    <a:pt x="214" y="1153"/>
                    <a:pt x="326" y="837"/>
                    <a:pt x="475" y="558"/>
                  </a:cubicBezTo>
                  <a:cubicBezTo>
                    <a:pt x="549" y="419"/>
                    <a:pt x="642" y="280"/>
                    <a:pt x="753" y="177"/>
                  </a:cubicBezTo>
                  <a:cubicBezTo>
                    <a:pt x="818" y="131"/>
                    <a:pt x="883" y="84"/>
                    <a:pt x="958" y="57"/>
                  </a:cubicBezTo>
                  <a:cubicBezTo>
                    <a:pt x="979" y="50"/>
                    <a:pt x="1003" y="47"/>
                    <a:pt x="1028" y="47"/>
                  </a:cubicBezTo>
                  <a:cubicBezTo>
                    <a:pt x="1076" y="47"/>
                    <a:pt x="1128" y="60"/>
                    <a:pt x="1171" y="84"/>
                  </a:cubicBezTo>
                  <a:cubicBezTo>
                    <a:pt x="1246" y="112"/>
                    <a:pt x="1292" y="177"/>
                    <a:pt x="1329" y="242"/>
                  </a:cubicBezTo>
                  <a:cubicBezTo>
                    <a:pt x="1357" y="317"/>
                    <a:pt x="1385" y="382"/>
                    <a:pt x="1385" y="465"/>
                  </a:cubicBezTo>
                  <a:cubicBezTo>
                    <a:pt x="1385" y="614"/>
                    <a:pt x="1339" y="763"/>
                    <a:pt x="1283" y="930"/>
                  </a:cubicBezTo>
                  <a:lnTo>
                    <a:pt x="1246" y="1032"/>
                  </a:lnTo>
                  <a:lnTo>
                    <a:pt x="1339" y="986"/>
                  </a:lnTo>
                  <a:cubicBezTo>
                    <a:pt x="1497" y="902"/>
                    <a:pt x="1617" y="763"/>
                    <a:pt x="1757" y="660"/>
                  </a:cubicBezTo>
                  <a:cubicBezTo>
                    <a:pt x="1822" y="614"/>
                    <a:pt x="1896" y="577"/>
                    <a:pt x="1980" y="558"/>
                  </a:cubicBezTo>
                  <a:cubicBezTo>
                    <a:pt x="2014" y="545"/>
                    <a:pt x="2049" y="538"/>
                    <a:pt x="2082" y="538"/>
                  </a:cubicBezTo>
                  <a:cubicBezTo>
                    <a:pt x="2121" y="538"/>
                    <a:pt x="2159" y="548"/>
                    <a:pt x="2193" y="568"/>
                  </a:cubicBezTo>
                  <a:cubicBezTo>
                    <a:pt x="2268" y="605"/>
                    <a:pt x="2314" y="660"/>
                    <a:pt x="2323" y="744"/>
                  </a:cubicBezTo>
                  <a:cubicBezTo>
                    <a:pt x="2351" y="809"/>
                    <a:pt x="2351" y="893"/>
                    <a:pt x="2323" y="976"/>
                  </a:cubicBezTo>
                  <a:cubicBezTo>
                    <a:pt x="2277" y="1125"/>
                    <a:pt x="2165" y="1264"/>
                    <a:pt x="2045" y="1394"/>
                  </a:cubicBezTo>
                  <a:lnTo>
                    <a:pt x="1943" y="1506"/>
                  </a:lnTo>
                  <a:lnTo>
                    <a:pt x="2091" y="1469"/>
                  </a:lnTo>
                  <a:cubicBezTo>
                    <a:pt x="2184" y="1441"/>
                    <a:pt x="2268" y="1422"/>
                    <a:pt x="2361" y="1404"/>
                  </a:cubicBezTo>
                  <a:cubicBezTo>
                    <a:pt x="2384" y="1401"/>
                    <a:pt x="2406" y="1400"/>
                    <a:pt x="2427" y="1400"/>
                  </a:cubicBezTo>
                  <a:cubicBezTo>
                    <a:pt x="2491" y="1400"/>
                    <a:pt x="2549" y="1411"/>
                    <a:pt x="2611" y="1432"/>
                  </a:cubicBezTo>
                  <a:cubicBezTo>
                    <a:pt x="2695" y="1469"/>
                    <a:pt x="2751" y="1525"/>
                    <a:pt x="2788" y="1590"/>
                  </a:cubicBezTo>
                  <a:cubicBezTo>
                    <a:pt x="2825" y="1673"/>
                    <a:pt x="2834" y="1757"/>
                    <a:pt x="2825" y="1850"/>
                  </a:cubicBezTo>
                  <a:cubicBezTo>
                    <a:pt x="2816" y="1924"/>
                    <a:pt x="2779" y="2017"/>
                    <a:pt x="2714" y="2091"/>
                  </a:cubicBezTo>
                  <a:cubicBezTo>
                    <a:pt x="2667" y="2166"/>
                    <a:pt x="2602" y="2231"/>
                    <a:pt x="2528" y="2286"/>
                  </a:cubicBezTo>
                  <a:cubicBezTo>
                    <a:pt x="2463" y="2342"/>
                    <a:pt x="2379" y="2389"/>
                    <a:pt x="2296" y="2435"/>
                  </a:cubicBezTo>
                  <a:cubicBezTo>
                    <a:pt x="2221" y="2481"/>
                    <a:pt x="2138" y="2519"/>
                    <a:pt x="2045" y="2565"/>
                  </a:cubicBezTo>
                  <a:cubicBezTo>
                    <a:pt x="1692" y="2704"/>
                    <a:pt x="1320" y="2788"/>
                    <a:pt x="948" y="2797"/>
                  </a:cubicBezTo>
                  <a:cubicBezTo>
                    <a:pt x="1320" y="2788"/>
                    <a:pt x="1710" y="2732"/>
                    <a:pt x="2054" y="2593"/>
                  </a:cubicBezTo>
                  <a:cubicBezTo>
                    <a:pt x="2147" y="2556"/>
                    <a:pt x="2231" y="2519"/>
                    <a:pt x="2314" y="2472"/>
                  </a:cubicBezTo>
                  <a:cubicBezTo>
                    <a:pt x="2388" y="2426"/>
                    <a:pt x="2472" y="2379"/>
                    <a:pt x="2556" y="2324"/>
                  </a:cubicBezTo>
                  <a:cubicBezTo>
                    <a:pt x="2686" y="2268"/>
                    <a:pt x="2751" y="2212"/>
                    <a:pt x="2816" y="2128"/>
                  </a:cubicBezTo>
                  <a:cubicBezTo>
                    <a:pt x="2872" y="2045"/>
                    <a:pt x="2918" y="1952"/>
                    <a:pt x="2927" y="1859"/>
                  </a:cubicBezTo>
                  <a:cubicBezTo>
                    <a:pt x="2955" y="1766"/>
                    <a:pt x="2937" y="1664"/>
                    <a:pt x="2890" y="1562"/>
                  </a:cubicBezTo>
                  <a:cubicBezTo>
                    <a:pt x="2862" y="1469"/>
                    <a:pt x="2779" y="1385"/>
                    <a:pt x="2667" y="1339"/>
                  </a:cubicBezTo>
                  <a:cubicBezTo>
                    <a:pt x="2609" y="1307"/>
                    <a:pt x="2538" y="1297"/>
                    <a:pt x="2466" y="1297"/>
                  </a:cubicBezTo>
                  <a:cubicBezTo>
                    <a:pt x="2434" y="1297"/>
                    <a:pt x="2401" y="1299"/>
                    <a:pt x="2370" y="1302"/>
                  </a:cubicBezTo>
                  <a:cubicBezTo>
                    <a:pt x="2323" y="1302"/>
                    <a:pt x="2277" y="1311"/>
                    <a:pt x="2231" y="1329"/>
                  </a:cubicBezTo>
                  <a:cubicBezTo>
                    <a:pt x="2258" y="1292"/>
                    <a:pt x="2277" y="1264"/>
                    <a:pt x="2296" y="1237"/>
                  </a:cubicBezTo>
                  <a:cubicBezTo>
                    <a:pt x="2361" y="1162"/>
                    <a:pt x="2407" y="1079"/>
                    <a:pt x="2426" y="986"/>
                  </a:cubicBezTo>
                  <a:cubicBezTo>
                    <a:pt x="2454" y="893"/>
                    <a:pt x="2454" y="791"/>
                    <a:pt x="2426" y="698"/>
                  </a:cubicBezTo>
                  <a:cubicBezTo>
                    <a:pt x="2407" y="605"/>
                    <a:pt x="2333" y="512"/>
                    <a:pt x="2240" y="465"/>
                  </a:cubicBezTo>
                  <a:cubicBezTo>
                    <a:pt x="2183" y="437"/>
                    <a:pt x="2122" y="426"/>
                    <a:pt x="2063" y="426"/>
                  </a:cubicBezTo>
                  <a:cubicBezTo>
                    <a:pt x="2025" y="426"/>
                    <a:pt x="1988" y="430"/>
                    <a:pt x="1952" y="438"/>
                  </a:cubicBezTo>
                  <a:cubicBezTo>
                    <a:pt x="1859" y="465"/>
                    <a:pt x="1775" y="512"/>
                    <a:pt x="1710" y="568"/>
                  </a:cubicBezTo>
                  <a:cubicBezTo>
                    <a:pt x="1599" y="651"/>
                    <a:pt x="1506" y="753"/>
                    <a:pt x="1404" y="837"/>
                  </a:cubicBezTo>
                  <a:cubicBezTo>
                    <a:pt x="1441" y="726"/>
                    <a:pt x="1478" y="595"/>
                    <a:pt x="1469" y="465"/>
                  </a:cubicBezTo>
                  <a:cubicBezTo>
                    <a:pt x="1469" y="382"/>
                    <a:pt x="1441" y="289"/>
                    <a:pt x="1394" y="224"/>
                  </a:cubicBezTo>
                  <a:cubicBezTo>
                    <a:pt x="1348" y="140"/>
                    <a:pt x="1292" y="84"/>
                    <a:pt x="1209" y="38"/>
                  </a:cubicBezTo>
                  <a:cubicBezTo>
                    <a:pt x="1153" y="13"/>
                    <a:pt x="1093" y="1"/>
                    <a:pt x="10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1"/>
            <p:cNvSpPr/>
            <p:nvPr/>
          </p:nvSpPr>
          <p:spPr>
            <a:xfrm>
              <a:off x="3618825" y="2295400"/>
              <a:ext cx="31375" cy="41825"/>
            </a:xfrm>
            <a:custGeom>
              <a:rect b="b" l="l" r="r" t="t"/>
              <a:pathLst>
                <a:path extrusionOk="0" h="1673" w="1255">
                  <a:moveTo>
                    <a:pt x="1255" y="0"/>
                  </a:moveTo>
                  <a:lnTo>
                    <a:pt x="1255" y="0"/>
                  </a:lnTo>
                  <a:cubicBezTo>
                    <a:pt x="1153" y="140"/>
                    <a:pt x="1050" y="279"/>
                    <a:pt x="930" y="437"/>
                  </a:cubicBezTo>
                  <a:lnTo>
                    <a:pt x="632" y="855"/>
                  </a:lnTo>
                  <a:lnTo>
                    <a:pt x="326" y="1273"/>
                  </a:lnTo>
                  <a:cubicBezTo>
                    <a:pt x="270" y="1338"/>
                    <a:pt x="224" y="1412"/>
                    <a:pt x="168" y="1477"/>
                  </a:cubicBezTo>
                  <a:cubicBezTo>
                    <a:pt x="121" y="1552"/>
                    <a:pt x="56" y="1617"/>
                    <a:pt x="1" y="1673"/>
                  </a:cubicBezTo>
                  <a:cubicBezTo>
                    <a:pt x="140" y="1561"/>
                    <a:pt x="242" y="1422"/>
                    <a:pt x="363" y="1292"/>
                  </a:cubicBezTo>
                  <a:lnTo>
                    <a:pt x="679" y="874"/>
                  </a:lnTo>
                  <a:cubicBezTo>
                    <a:pt x="781" y="734"/>
                    <a:pt x="883" y="586"/>
                    <a:pt x="976" y="446"/>
                  </a:cubicBezTo>
                  <a:cubicBezTo>
                    <a:pt x="1069" y="298"/>
                    <a:pt x="1162" y="158"/>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1"/>
            <p:cNvSpPr/>
            <p:nvPr/>
          </p:nvSpPr>
          <p:spPr>
            <a:xfrm>
              <a:off x="3620225" y="2307700"/>
              <a:ext cx="48575" cy="31150"/>
            </a:xfrm>
            <a:custGeom>
              <a:rect b="b" l="l" r="r" t="t"/>
              <a:pathLst>
                <a:path extrusionOk="0" h="1246" w="1943">
                  <a:moveTo>
                    <a:pt x="1942" y="1"/>
                  </a:moveTo>
                  <a:cubicBezTo>
                    <a:pt x="1784" y="94"/>
                    <a:pt x="1608" y="186"/>
                    <a:pt x="1440" y="289"/>
                  </a:cubicBezTo>
                  <a:cubicBezTo>
                    <a:pt x="1283" y="391"/>
                    <a:pt x="1115" y="484"/>
                    <a:pt x="957" y="595"/>
                  </a:cubicBezTo>
                  <a:lnTo>
                    <a:pt x="465" y="902"/>
                  </a:lnTo>
                  <a:cubicBezTo>
                    <a:pt x="307" y="1013"/>
                    <a:pt x="140" y="1116"/>
                    <a:pt x="0" y="1246"/>
                  </a:cubicBezTo>
                  <a:cubicBezTo>
                    <a:pt x="84" y="1181"/>
                    <a:pt x="168" y="1125"/>
                    <a:pt x="251" y="1078"/>
                  </a:cubicBezTo>
                  <a:cubicBezTo>
                    <a:pt x="326" y="1032"/>
                    <a:pt x="409" y="976"/>
                    <a:pt x="493" y="930"/>
                  </a:cubicBezTo>
                  <a:lnTo>
                    <a:pt x="976" y="623"/>
                  </a:lnTo>
                  <a:lnTo>
                    <a:pt x="1468" y="317"/>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1"/>
            <p:cNvSpPr/>
            <p:nvPr/>
          </p:nvSpPr>
          <p:spPr>
            <a:xfrm>
              <a:off x="3632300" y="2312575"/>
              <a:ext cx="8850" cy="11875"/>
            </a:xfrm>
            <a:custGeom>
              <a:rect b="b" l="l" r="r" t="t"/>
              <a:pathLst>
                <a:path extrusionOk="0" h="475" w="354">
                  <a:moveTo>
                    <a:pt x="354" y="1"/>
                  </a:moveTo>
                  <a:cubicBezTo>
                    <a:pt x="279" y="75"/>
                    <a:pt x="214" y="149"/>
                    <a:pt x="158" y="233"/>
                  </a:cubicBezTo>
                  <a:cubicBezTo>
                    <a:pt x="140" y="270"/>
                    <a:pt x="103" y="307"/>
                    <a:pt x="75" y="344"/>
                  </a:cubicBezTo>
                  <a:cubicBezTo>
                    <a:pt x="47" y="400"/>
                    <a:pt x="19" y="428"/>
                    <a:pt x="0" y="475"/>
                  </a:cubicBezTo>
                  <a:cubicBezTo>
                    <a:pt x="47" y="447"/>
                    <a:pt x="75" y="410"/>
                    <a:pt x="112" y="372"/>
                  </a:cubicBezTo>
                  <a:cubicBezTo>
                    <a:pt x="149" y="335"/>
                    <a:pt x="168" y="289"/>
                    <a:pt x="205" y="261"/>
                  </a:cubicBezTo>
                  <a:cubicBezTo>
                    <a:pt x="261" y="177"/>
                    <a:pt x="326"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1"/>
            <p:cNvSpPr/>
            <p:nvPr/>
          </p:nvSpPr>
          <p:spPr>
            <a:xfrm>
              <a:off x="3640900" y="2308625"/>
              <a:ext cx="4425" cy="7700"/>
            </a:xfrm>
            <a:custGeom>
              <a:rect b="b" l="l" r="r" t="t"/>
              <a:pathLst>
                <a:path extrusionOk="0" h="308" w="177">
                  <a:moveTo>
                    <a:pt x="177" y="1"/>
                  </a:moveTo>
                  <a:lnTo>
                    <a:pt x="177" y="1"/>
                  </a:lnTo>
                  <a:cubicBezTo>
                    <a:pt x="130" y="57"/>
                    <a:pt x="93" y="103"/>
                    <a:pt x="65" y="149"/>
                  </a:cubicBezTo>
                  <a:cubicBezTo>
                    <a:pt x="56" y="168"/>
                    <a:pt x="47" y="205"/>
                    <a:pt x="37" y="233"/>
                  </a:cubicBezTo>
                  <a:cubicBezTo>
                    <a:pt x="28" y="252"/>
                    <a:pt x="10" y="289"/>
                    <a:pt x="0" y="307"/>
                  </a:cubicBezTo>
                  <a:cubicBezTo>
                    <a:pt x="19" y="298"/>
                    <a:pt x="47" y="280"/>
                    <a:pt x="65" y="252"/>
                  </a:cubicBezTo>
                  <a:cubicBezTo>
                    <a:pt x="84" y="233"/>
                    <a:pt x="102" y="196"/>
                    <a:pt x="121" y="168"/>
                  </a:cubicBezTo>
                  <a:cubicBezTo>
                    <a:pt x="140" y="112"/>
                    <a:pt x="167"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1"/>
            <p:cNvSpPr/>
            <p:nvPr/>
          </p:nvSpPr>
          <p:spPr>
            <a:xfrm>
              <a:off x="3639025" y="2311175"/>
              <a:ext cx="10025" cy="9800"/>
            </a:xfrm>
            <a:custGeom>
              <a:rect b="b" l="l" r="r" t="t"/>
              <a:pathLst>
                <a:path extrusionOk="0" h="392" w="401">
                  <a:moveTo>
                    <a:pt x="400" y="1"/>
                  </a:moveTo>
                  <a:lnTo>
                    <a:pt x="400" y="1"/>
                  </a:lnTo>
                  <a:cubicBezTo>
                    <a:pt x="335" y="57"/>
                    <a:pt x="261" y="131"/>
                    <a:pt x="177" y="187"/>
                  </a:cubicBezTo>
                  <a:lnTo>
                    <a:pt x="1" y="391"/>
                  </a:lnTo>
                  <a:cubicBezTo>
                    <a:pt x="57" y="373"/>
                    <a:pt x="85" y="345"/>
                    <a:pt x="122" y="317"/>
                  </a:cubicBezTo>
                  <a:cubicBezTo>
                    <a:pt x="159" y="289"/>
                    <a:pt x="196" y="252"/>
                    <a:pt x="224" y="224"/>
                  </a:cubicBezTo>
                  <a:cubicBezTo>
                    <a:pt x="298" y="150"/>
                    <a:pt x="354" y="8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1"/>
            <p:cNvSpPr/>
            <p:nvPr/>
          </p:nvSpPr>
          <p:spPr>
            <a:xfrm>
              <a:off x="3629050" y="2324425"/>
              <a:ext cx="7000" cy="5375"/>
            </a:xfrm>
            <a:custGeom>
              <a:rect b="b" l="l" r="r" t="t"/>
              <a:pathLst>
                <a:path extrusionOk="0" h="215" w="280">
                  <a:moveTo>
                    <a:pt x="279" y="1"/>
                  </a:moveTo>
                  <a:lnTo>
                    <a:pt x="279" y="1"/>
                  </a:lnTo>
                  <a:cubicBezTo>
                    <a:pt x="223" y="19"/>
                    <a:pt x="158" y="47"/>
                    <a:pt x="130" y="84"/>
                  </a:cubicBezTo>
                  <a:cubicBezTo>
                    <a:pt x="84" y="121"/>
                    <a:pt x="38" y="168"/>
                    <a:pt x="0" y="214"/>
                  </a:cubicBezTo>
                  <a:cubicBezTo>
                    <a:pt x="56" y="205"/>
                    <a:pt x="103" y="168"/>
                    <a:pt x="149" y="131"/>
                  </a:cubicBezTo>
                  <a:cubicBezTo>
                    <a:pt x="196" y="93"/>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1"/>
            <p:cNvSpPr/>
            <p:nvPr/>
          </p:nvSpPr>
          <p:spPr>
            <a:xfrm>
              <a:off x="3666200" y="2293775"/>
              <a:ext cx="6775" cy="10700"/>
            </a:xfrm>
            <a:custGeom>
              <a:rect b="b" l="l" r="r" t="t"/>
              <a:pathLst>
                <a:path extrusionOk="0" h="428" w="271">
                  <a:moveTo>
                    <a:pt x="270" y="0"/>
                  </a:moveTo>
                  <a:lnTo>
                    <a:pt x="270" y="0"/>
                  </a:lnTo>
                  <a:cubicBezTo>
                    <a:pt x="205" y="56"/>
                    <a:pt x="159" y="140"/>
                    <a:pt x="140" y="195"/>
                  </a:cubicBezTo>
                  <a:cubicBezTo>
                    <a:pt x="112" y="242"/>
                    <a:pt x="94" y="279"/>
                    <a:pt x="66" y="316"/>
                  </a:cubicBezTo>
                  <a:cubicBezTo>
                    <a:pt x="47" y="363"/>
                    <a:pt x="20" y="390"/>
                    <a:pt x="1" y="428"/>
                  </a:cubicBezTo>
                  <a:cubicBezTo>
                    <a:pt x="38" y="409"/>
                    <a:pt x="66" y="372"/>
                    <a:pt x="94" y="335"/>
                  </a:cubicBezTo>
                  <a:lnTo>
                    <a:pt x="159" y="232"/>
                  </a:lnTo>
                  <a:cubicBezTo>
                    <a:pt x="205" y="158"/>
                    <a:pt x="24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1"/>
            <p:cNvSpPr/>
            <p:nvPr/>
          </p:nvSpPr>
          <p:spPr>
            <a:xfrm>
              <a:off x="3661100" y="2299800"/>
              <a:ext cx="5375" cy="7700"/>
            </a:xfrm>
            <a:custGeom>
              <a:rect b="b" l="l" r="r" t="t"/>
              <a:pathLst>
                <a:path extrusionOk="0" h="308" w="215">
                  <a:moveTo>
                    <a:pt x="214" y="1"/>
                  </a:moveTo>
                  <a:cubicBezTo>
                    <a:pt x="168" y="47"/>
                    <a:pt x="149" y="94"/>
                    <a:pt x="93" y="149"/>
                  </a:cubicBezTo>
                  <a:cubicBezTo>
                    <a:pt x="66" y="196"/>
                    <a:pt x="38" y="242"/>
                    <a:pt x="1" y="307"/>
                  </a:cubicBezTo>
                  <a:cubicBezTo>
                    <a:pt x="38" y="289"/>
                    <a:pt x="66" y="270"/>
                    <a:pt x="84" y="242"/>
                  </a:cubicBezTo>
                  <a:cubicBezTo>
                    <a:pt x="112" y="224"/>
                    <a:pt x="131" y="196"/>
                    <a:pt x="140" y="177"/>
                  </a:cubicBezTo>
                  <a:cubicBezTo>
                    <a:pt x="168" y="149"/>
                    <a:pt x="177" y="122"/>
                    <a:pt x="186" y="94"/>
                  </a:cubicBezTo>
                  <a:cubicBezTo>
                    <a:pt x="20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1"/>
            <p:cNvSpPr/>
            <p:nvPr/>
          </p:nvSpPr>
          <p:spPr>
            <a:xfrm>
              <a:off x="3669000" y="2290750"/>
              <a:ext cx="2125" cy="5125"/>
            </a:xfrm>
            <a:custGeom>
              <a:rect b="b" l="l" r="r" t="t"/>
              <a:pathLst>
                <a:path extrusionOk="0" h="205" w="85">
                  <a:moveTo>
                    <a:pt x="75" y="0"/>
                  </a:moveTo>
                  <a:cubicBezTo>
                    <a:pt x="47" y="38"/>
                    <a:pt x="38" y="65"/>
                    <a:pt x="28" y="93"/>
                  </a:cubicBezTo>
                  <a:cubicBezTo>
                    <a:pt x="28" y="112"/>
                    <a:pt x="19" y="130"/>
                    <a:pt x="19" y="140"/>
                  </a:cubicBezTo>
                  <a:cubicBezTo>
                    <a:pt x="19" y="168"/>
                    <a:pt x="0" y="177"/>
                    <a:pt x="0" y="205"/>
                  </a:cubicBezTo>
                  <a:cubicBezTo>
                    <a:pt x="38" y="177"/>
                    <a:pt x="65" y="158"/>
                    <a:pt x="75" y="121"/>
                  </a:cubicBezTo>
                  <a:cubicBezTo>
                    <a:pt x="75" y="93"/>
                    <a:pt x="84" y="84"/>
                    <a:pt x="84" y="65"/>
                  </a:cubicBezTo>
                  <a:cubicBezTo>
                    <a:pt x="84" y="38"/>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1"/>
            <p:cNvSpPr/>
            <p:nvPr/>
          </p:nvSpPr>
          <p:spPr>
            <a:xfrm>
              <a:off x="3680375" y="2314675"/>
              <a:ext cx="5600" cy="10250"/>
            </a:xfrm>
            <a:custGeom>
              <a:rect b="b" l="l" r="r" t="t"/>
              <a:pathLst>
                <a:path extrusionOk="0" h="410" w="224">
                  <a:moveTo>
                    <a:pt x="177" y="0"/>
                  </a:moveTo>
                  <a:cubicBezTo>
                    <a:pt x="187" y="93"/>
                    <a:pt x="177" y="158"/>
                    <a:pt x="149" y="223"/>
                  </a:cubicBezTo>
                  <a:cubicBezTo>
                    <a:pt x="131" y="251"/>
                    <a:pt x="103" y="279"/>
                    <a:pt x="84" y="316"/>
                  </a:cubicBezTo>
                  <a:cubicBezTo>
                    <a:pt x="75" y="326"/>
                    <a:pt x="56" y="344"/>
                    <a:pt x="47" y="363"/>
                  </a:cubicBezTo>
                  <a:cubicBezTo>
                    <a:pt x="29" y="372"/>
                    <a:pt x="10" y="391"/>
                    <a:pt x="1" y="409"/>
                  </a:cubicBezTo>
                  <a:cubicBezTo>
                    <a:pt x="29" y="409"/>
                    <a:pt x="38" y="391"/>
                    <a:pt x="56" y="381"/>
                  </a:cubicBezTo>
                  <a:cubicBezTo>
                    <a:pt x="75" y="372"/>
                    <a:pt x="94" y="363"/>
                    <a:pt x="103" y="344"/>
                  </a:cubicBezTo>
                  <a:cubicBezTo>
                    <a:pt x="140" y="316"/>
                    <a:pt x="168" y="279"/>
                    <a:pt x="187" y="242"/>
                  </a:cubicBezTo>
                  <a:cubicBezTo>
                    <a:pt x="214" y="205"/>
                    <a:pt x="224" y="158"/>
                    <a:pt x="224" y="112"/>
                  </a:cubicBezTo>
                  <a:cubicBezTo>
                    <a:pt x="224" y="84"/>
                    <a:pt x="196" y="3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1"/>
            <p:cNvSpPr/>
            <p:nvPr/>
          </p:nvSpPr>
          <p:spPr>
            <a:xfrm>
              <a:off x="3672475" y="2320950"/>
              <a:ext cx="9100" cy="6975"/>
            </a:xfrm>
            <a:custGeom>
              <a:rect b="b" l="l" r="r" t="t"/>
              <a:pathLst>
                <a:path extrusionOk="0" h="279" w="364">
                  <a:moveTo>
                    <a:pt x="363" y="0"/>
                  </a:moveTo>
                  <a:cubicBezTo>
                    <a:pt x="326" y="28"/>
                    <a:pt x="307" y="47"/>
                    <a:pt x="270" y="75"/>
                  </a:cubicBezTo>
                  <a:cubicBezTo>
                    <a:pt x="233" y="93"/>
                    <a:pt x="215" y="121"/>
                    <a:pt x="177" y="140"/>
                  </a:cubicBezTo>
                  <a:lnTo>
                    <a:pt x="94" y="214"/>
                  </a:lnTo>
                  <a:cubicBezTo>
                    <a:pt x="66" y="232"/>
                    <a:pt x="38" y="260"/>
                    <a:pt x="1" y="279"/>
                  </a:cubicBezTo>
                  <a:cubicBezTo>
                    <a:pt x="47" y="279"/>
                    <a:pt x="84" y="270"/>
                    <a:pt x="122" y="251"/>
                  </a:cubicBezTo>
                  <a:cubicBezTo>
                    <a:pt x="159" y="223"/>
                    <a:pt x="177" y="205"/>
                    <a:pt x="215" y="177"/>
                  </a:cubicBezTo>
                  <a:cubicBezTo>
                    <a:pt x="270" y="121"/>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1"/>
            <p:cNvSpPr/>
            <p:nvPr/>
          </p:nvSpPr>
          <p:spPr>
            <a:xfrm>
              <a:off x="3668525" y="2328600"/>
              <a:ext cx="9325" cy="4450"/>
            </a:xfrm>
            <a:custGeom>
              <a:rect b="b" l="l" r="r" t="t"/>
              <a:pathLst>
                <a:path extrusionOk="0" h="178" w="373">
                  <a:moveTo>
                    <a:pt x="373" y="1"/>
                  </a:moveTo>
                  <a:cubicBezTo>
                    <a:pt x="317" y="10"/>
                    <a:pt x="242" y="47"/>
                    <a:pt x="187" y="84"/>
                  </a:cubicBezTo>
                  <a:cubicBezTo>
                    <a:pt x="112" y="112"/>
                    <a:pt x="66" y="149"/>
                    <a:pt x="1" y="177"/>
                  </a:cubicBezTo>
                  <a:cubicBezTo>
                    <a:pt x="38" y="177"/>
                    <a:pt x="66" y="177"/>
                    <a:pt x="103" y="159"/>
                  </a:cubicBezTo>
                  <a:cubicBezTo>
                    <a:pt x="131" y="149"/>
                    <a:pt x="159" y="140"/>
                    <a:pt x="196" y="131"/>
                  </a:cubicBezTo>
                  <a:cubicBezTo>
                    <a:pt x="233" y="103"/>
                    <a:pt x="270" y="94"/>
                    <a:pt x="289" y="66"/>
                  </a:cubicBezTo>
                  <a:cubicBezTo>
                    <a:pt x="326" y="47"/>
                    <a:pt x="345" y="1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1"/>
            <p:cNvSpPr/>
            <p:nvPr/>
          </p:nvSpPr>
          <p:spPr>
            <a:xfrm>
              <a:off x="3674575" y="2319325"/>
              <a:ext cx="5600" cy="4650"/>
            </a:xfrm>
            <a:custGeom>
              <a:rect b="b" l="l" r="r" t="t"/>
              <a:pathLst>
                <a:path extrusionOk="0" h="186" w="224">
                  <a:moveTo>
                    <a:pt x="223" y="0"/>
                  </a:moveTo>
                  <a:cubicBezTo>
                    <a:pt x="186" y="19"/>
                    <a:pt x="149" y="56"/>
                    <a:pt x="103" y="84"/>
                  </a:cubicBezTo>
                  <a:lnTo>
                    <a:pt x="0" y="186"/>
                  </a:lnTo>
                  <a:cubicBezTo>
                    <a:pt x="56" y="186"/>
                    <a:pt x="103" y="158"/>
                    <a:pt x="140" y="130"/>
                  </a:cubicBezTo>
                  <a:cubicBezTo>
                    <a:pt x="149" y="102"/>
                    <a:pt x="177" y="93"/>
                    <a:pt x="186" y="65"/>
                  </a:cubicBezTo>
                  <a:cubicBezTo>
                    <a:pt x="214" y="47"/>
                    <a:pt x="223"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1"/>
            <p:cNvSpPr/>
            <p:nvPr/>
          </p:nvSpPr>
          <p:spPr>
            <a:xfrm>
              <a:off x="3625575" y="2338375"/>
              <a:ext cx="10475" cy="2000"/>
            </a:xfrm>
            <a:custGeom>
              <a:rect b="b" l="l" r="r" t="t"/>
              <a:pathLst>
                <a:path extrusionOk="0" h="80" w="419">
                  <a:moveTo>
                    <a:pt x="0" y="0"/>
                  </a:moveTo>
                  <a:cubicBezTo>
                    <a:pt x="37" y="28"/>
                    <a:pt x="65" y="37"/>
                    <a:pt x="102" y="46"/>
                  </a:cubicBezTo>
                  <a:cubicBezTo>
                    <a:pt x="139" y="56"/>
                    <a:pt x="177" y="74"/>
                    <a:pt x="204" y="74"/>
                  </a:cubicBezTo>
                  <a:cubicBezTo>
                    <a:pt x="229" y="77"/>
                    <a:pt x="253" y="79"/>
                    <a:pt x="276" y="79"/>
                  </a:cubicBezTo>
                  <a:cubicBezTo>
                    <a:pt x="323" y="79"/>
                    <a:pt x="369" y="71"/>
                    <a:pt x="418" y="46"/>
                  </a:cubicBezTo>
                  <a:cubicBezTo>
                    <a:pt x="344" y="46"/>
                    <a:pt x="279" y="37"/>
                    <a:pt x="204" y="28"/>
                  </a:cubicBezTo>
                  <a:cubicBezTo>
                    <a:pt x="139"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1"/>
            <p:cNvSpPr/>
            <p:nvPr/>
          </p:nvSpPr>
          <p:spPr>
            <a:xfrm>
              <a:off x="3629525" y="2336725"/>
              <a:ext cx="8150" cy="1425"/>
            </a:xfrm>
            <a:custGeom>
              <a:rect b="b" l="l" r="r" t="t"/>
              <a:pathLst>
                <a:path extrusionOk="0" h="57" w="326">
                  <a:moveTo>
                    <a:pt x="0" y="1"/>
                  </a:moveTo>
                  <a:cubicBezTo>
                    <a:pt x="28" y="20"/>
                    <a:pt x="46" y="38"/>
                    <a:pt x="84" y="47"/>
                  </a:cubicBezTo>
                  <a:cubicBezTo>
                    <a:pt x="111" y="57"/>
                    <a:pt x="139" y="57"/>
                    <a:pt x="167" y="57"/>
                  </a:cubicBezTo>
                  <a:cubicBezTo>
                    <a:pt x="223" y="57"/>
                    <a:pt x="279" y="47"/>
                    <a:pt x="325" y="10"/>
                  </a:cubicBezTo>
                  <a:cubicBezTo>
                    <a:pt x="307" y="1"/>
                    <a:pt x="269"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1"/>
            <p:cNvSpPr/>
            <p:nvPr/>
          </p:nvSpPr>
          <p:spPr>
            <a:xfrm>
              <a:off x="3633000" y="2330700"/>
              <a:ext cx="7000" cy="3750"/>
            </a:xfrm>
            <a:custGeom>
              <a:rect b="b" l="l" r="r" t="t"/>
              <a:pathLst>
                <a:path extrusionOk="0" h="150" w="280">
                  <a:moveTo>
                    <a:pt x="279" y="0"/>
                  </a:moveTo>
                  <a:lnTo>
                    <a:pt x="279" y="0"/>
                  </a:lnTo>
                  <a:cubicBezTo>
                    <a:pt x="223" y="10"/>
                    <a:pt x="177" y="28"/>
                    <a:pt x="130" y="56"/>
                  </a:cubicBezTo>
                  <a:cubicBezTo>
                    <a:pt x="84" y="75"/>
                    <a:pt x="38" y="103"/>
                    <a:pt x="0" y="149"/>
                  </a:cubicBezTo>
                  <a:cubicBezTo>
                    <a:pt x="65" y="140"/>
                    <a:pt x="112" y="112"/>
                    <a:pt x="149" y="103"/>
                  </a:cubicBezTo>
                  <a:cubicBezTo>
                    <a:pt x="177" y="93"/>
                    <a:pt x="195" y="65"/>
                    <a:pt x="223"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1"/>
            <p:cNvSpPr/>
            <p:nvPr/>
          </p:nvSpPr>
          <p:spPr>
            <a:xfrm>
              <a:off x="3637650" y="2333475"/>
              <a:ext cx="6750" cy="1900"/>
            </a:xfrm>
            <a:custGeom>
              <a:rect b="b" l="l" r="r" t="t"/>
              <a:pathLst>
                <a:path extrusionOk="0" h="76" w="270">
                  <a:moveTo>
                    <a:pt x="270" y="1"/>
                  </a:moveTo>
                  <a:cubicBezTo>
                    <a:pt x="223" y="1"/>
                    <a:pt x="177" y="1"/>
                    <a:pt x="130" y="10"/>
                  </a:cubicBezTo>
                  <a:cubicBezTo>
                    <a:pt x="84" y="29"/>
                    <a:pt x="47" y="38"/>
                    <a:pt x="0" y="75"/>
                  </a:cubicBezTo>
                  <a:cubicBezTo>
                    <a:pt x="47" y="75"/>
                    <a:pt x="93" y="75"/>
                    <a:pt x="140" y="57"/>
                  </a:cubicBezTo>
                  <a:cubicBezTo>
                    <a:pt x="186" y="47"/>
                    <a:pt x="22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1"/>
            <p:cNvSpPr/>
            <p:nvPr/>
          </p:nvSpPr>
          <p:spPr>
            <a:xfrm>
              <a:off x="3639725" y="2337800"/>
              <a:ext cx="9100" cy="1750"/>
            </a:xfrm>
            <a:custGeom>
              <a:rect b="b" l="l" r="r" t="t"/>
              <a:pathLst>
                <a:path extrusionOk="0" h="70" w="364">
                  <a:moveTo>
                    <a:pt x="306" y="1"/>
                  </a:moveTo>
                  <a:cubicBezTo>
                    <a:pt x="261" y="1"/>
                    <a:pt x="217" y="7"/>
                    <a:pt x="177" y="14"/>
                  </a:cubicBezTo>
                  <a:cubicBezTo>
                    <a:pt x="112" y="23"/>
                    <a:pt x="57" y="42"/>
                    <a:pt x="1" y="69"/>
                  </a:cubicBezTo>
                  <a:cubicBezTo>
                    <a:pt x="57" y="69"/>
                    <a:pt x="112" y="69"/>
                    <a:pt x="187" y="60"/>
                  </a:cubicBezTo>
                  <a:cubicBezTo>
                    <a:pt x="242" y="51"/>
                    <a:pt x="298" y="42"/>
                    <a:pt x="363" y="4"/>
                  </a:cubicBezTo>
                  <a:cubicBezTo>
                    <a:pt x="344" y="2"/>
                    <a:pt x="325" y="1"/>
                    <a:pt x="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1"/>
            <p:cNvSpPr/>
            <p:nvPr/>
          </p:nvSpPr>
          <p:spPr>
            <a:xfrm>
              <a:off x="3632525" y="2275175"/>
              <a:ext cx="8625" cy="7925"/>
            </a:xfrm>
            <a:custGeom>
              <a:rect b="b" l="l" r="r" t="t"/>
              <a:pathLst>
                <a:path extrusionOk="0" h="317" w="345">
                  <a:moveTo>
                    <a:pt x="345" y="1"/>
                  </a:moveTo>
                  <a:cubicBezTo>
                    <a:pt x="317" y="10"/>
                    <a:pt x="270" y="19"/>
                    <a:pt x="242" y="47"/>
                  </a:cubicBezTo>
                  <a:lnTo>
                    <a:pt x="140" y="112"/>
                  </a:lnTo>
                  <a:cubicBezTo>
                    <a:pt x="66" y="159"/>
                    <a:pt x="19" y="233"/>
                    <a:pt x="1" y="317"/>
                  </a:cubicBezTo>
                  <a:lnTo>
                    <a:pt x="84" y="233"/>
                  </a:lnTo>
                  <a:cubicBezTo>
                    <a:pt x="103" y="196"/>
                    <a:pt x="131" y="177"/>
                    <a:pt x="159" y="150"/>
                  </a:cubicBezTo>
                  <a:cubicBezTo>
                    <a:pt x="224" y="94"/>
                    <a:pt x="280" y="47"/>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1"/>
            <p:cNvSpPr/>
            <p:nvPr/>
          </p:nvSpPr>
          <p:spPr>
            <a:xfrm>
              <a:off x="3632525" y="2279125"/>
              <a:ext cx="6300" cy="7700"/>
            </a:xfrm>
            <a:custGeom>
              <a:rect b="b" l="l" r="r" t="t"/>
              <a:pathLst>
                <a:path extrusionOk="0" h="308" w="252">
                  <a:moveTo>
                    <a:pt x="252" y="1"/>
                  </a:moveTo>
                  <a:cubicBezTo>
                    <a:pt x="224" y="19"/>
                    <a:pt x="187" y="38"/>
                    <a:pt x="177" y="47"/>
                  </a:cubicBezTo>
                  <a:cubicBezTo>
                    <a:pt x="140" y="75"/>
                    <a:pt x="112" y="94"/>
                    <a:pt x="94" y="122"/>
                  </a:cubicBezTo>
                  <a:cubicBezTo>
                    <a:pt x="47" y="168"/>
                    <a:pt x="10" y="233"/>
                    <a:pt x="1" y="307"/>
                  </a:cubicBezTo>
                  <a:lnTo>
                    <a:pt x="57" y="224"/>
                  </a:lnTo>
                  <a:lnTo>
                    <a:pt x="131" y="159"/>
                  </a:lnTo>
                  <a:cubicBezTo>
                    <a:pt x="159" y="112"/>
                    <a:pt x="205" y="66"/>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1"/>
            <p:cNvSpPr/>
            <p:nvPr/>
          </p:nvSpPr>
          <p:spPr>
            <a:xfrm>
              <a:off x="3631375" y="2284950"/>
              <a:ext cx="5375" cy="9300"/>
            </a:xfrm>
            <a:custGeom>
              <a:rect b="b" l="l" r="r" t="t"/>
              <a:pathLst>
                <a:path extrusionOk="0" h="372" w="215">
                  <a:moveTo>
                    <a:pt x="214" y="0"/>
                  </a:moveTo>
                  <a:lnTo>
                    <a:pt x="214" y="0"/>
                  </a:lnTo>
                  <a:cubicBezTo>
                    <a:pt x="158" y="47"/>
                    <a:pt x="112" y="112"/>
                    <a:pt x="65" y="177"/>
                  </a:cubicBezTo>
                  <a:cubicBezTo>
                    <a:pt x="56" y="205"/>
                    <a:pt x="28" y="232"/>
                    <a:pt x="19" y="270"/>
                  </a:cubicBezTo>
                  <a:cubicBezTo>
                    <a:pt x="10" y="307"/>
                    <a:pt x="0" y="344"/>
                    <a:pt x="0" y="372"/>
                  </a:cubicBezTo>
                  <a:lnTo>
                    <a:pt x="56" y="279"/>
                  </a:lnTo>
                  <a:cubicBezTo>
                    <a:pt x="75" y="251"/>
                    <a:pt x="93" y="223"/>
                    <a:pt x="112" y="186"/>
                  </a:cubicBezTo>
                  <a:cubicBezTo>
                    <a:pt x="149" y="130"/>
                    <a:pt x="195" y="74"/>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1"/>
            <p:cNvSpPr/>
            <p:nvPr/>
          </p:nvSpPr>
          <p:spPr>
            <a:xfrm>
              <a:off x="3625100" y="2289575"/>
              <a:ext cx="4200" cy="10500"/>
            </a:xfrm>
            <a:custGeom>
              <a:rect b="b" l="l" r="r" t="t"/>
              <a:pathLst>
                <a:path extrusionOk="0" h="420" w="168">
                  <a:moveTo>
                    <a:pt x="168" y="1"/>
                  </a:moveTo>
                  <a:cubicBezTo>
                    <a:pt x="121" y="75"/>
                    <a:pt x="84" y="131"/>
                    <a:pt x="66" y="205"/>
                  </a:cubicBezTo>
                  <a:lnTo>
                    <a:pt x="28" y="308"/>
                  </a:lnTo>
                  <a:cubicBezTo>
                    <a:pt x="19" y="345"/>
                    <a:pt x="0" y="391"/>
                    <a:pt x="19" y="419"/>
                  </a:cubicBezTo>
                  <a:lnTo>
                    <a:pt x="66" y="317"/>
                  </a:lnTo>
                  <a:cubicBezTo>
                    <a:pt x="84" y="280"/>
                    <a:pt x="103" y="252"/>
                    <a:pt x="112" y="215"/>
                  </a:cubicBezTo>
                  <a:cubicBezTo>
                    <a:pt x="131" y="140"/>
                    <a:pt x="158" y="75"/>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1"/>
            <p:cNvSpPr/>
            <p:nvPr/>
          </p:nvSpPr>
          <p:spPr>
            <a:xfrm>
              <a:off x="3623475" y="2298650"/>
              <a:ext cx="5600" cy="10250"/>
            </a:xfrm>
            <a:custGeom>
              <a:rect b="b" l="l" r="r" t="t"/>
              <a:pathLst>
                <a:path extrusionOk="0" h="410" w="224">
                  <a:moveTo>
                    <a:pt x="223" y="0"/>
                  </a:moveTo>
                  <a:cubicBezTo>
                    <a:pt x="168" y="56"/>
                    <a:pt x="121" y="121"/>
                    <a:pt x="65" y="186"/>
                  </a:cubicBezTo>
                  <a:cubicBezTo>
                    <a:pt x="56" y="223"/>
                    <a:pt x="38" y="260"/>
                    <a:pt x="19" y="288"/>
                  </a:cubicBezTo>
                  <a:cubicBezTo>
                    <a:pt x="10" y="325"/>
                    <a:pt x="0" y="372"/>
                    <a:pt x="10" y="409"/>
                  </a:cubicBezTo>
                  <a:cubicBezTo>
                    <a:pt x="28" y="363"/>
                    <a:pt x="38" y="335"/>
                    <a:pt x="56" y="307"/>
                  </a:cubicBezTo>
                  <a:lnTo>
                    <a:pt x="121" y="214"/>
                  </a:lnTo>
                  <a:cubicBezTo>
                    <a:pt x="168" y="140"/>
                    <a:pt x="196" y="7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1"/>
            <p:cNvSpPr/>
            <p:nvPr/>
          </p:nvSpPr>
          <p:spPr>
            <a:xfrm>
              <a:off x="3652500" y="2298175"/>
              <a:ext cx="3275" cy="3750"/>
            </a:xfrm>
            <a:custGeom>
              <a:rect b="b" l="l" r="r" t="t"/>
              <a:pathLst>
                <a:path extrusionOk="0" h="150" w="131">
                  <a:moveTo>
                    <a:pt x="131" y="1"/>
                  </a:moveTo>
                  <a:cubicBezTo>
                    <a:pt x="94" y="10"/>
                    <a:pt x="66" y="29"/>
                    <a:pt x="47" y="56"/>
                  </a:cubicBezTo>
                  <a:cubicBezTo>
                    <a:pt x="19" y="75"/>
                    <a:pt x="10" y="112"/>
                    <a:pt x="1" y="149"/>
                  </a:cubicBezTo>
                  <a:cubicBezTo>
                    <a:pt x="38" y="140"/>
                    <a:pt x="57" y="112"/>
                    <a:pt x="84" y="94"/>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1"/>
            <p:cNvSpPr/>
            <p:nvPr/>
          </p:nvSpPr>
          <p:spPr>
            <a:xfrm>
              <a:off x="3656450" y="2296325"/>
              <a:ext cx="3275" cy="3750"/>
            </a:xfrm>
            <a:custGeom>
              <a:rect b="b" l="l" r="r" t="t"/>
              <a:pathLst>
                <a:path extrusionOk="0" h="150" w="131">
                  <a:moveTo>
                    <a:pt x="131" y="0"/>
                  </a:moveTo>
                  <a:lnTo>
                    <a:pt x="131" y="0"/>
                  </a:lnTo>
                  <a:cubicBezTo>
                    <a:pt x="103" y="28"/>
                    <a:pt x="75" y="47"/>
                    <a:pt x="56" y="56"/>
                  </a:cubicBezTo>
                  <a:cubicBezTo>
                    <a:pt x="29" y="84"/>
                    <a:pt x="19" y="121"/>
                    <a:pt x="1" y="149"/>
                  </a:cubicBezTo>
                  <a:cubicBezTo>
                    <a:pt x="38" y="140"/>
                    <a:pt x="66" y="121"/>
                    <a:pt x="84" y="93"/>
                  </a:cubicBezTo>
                  <a:cubicBezTo>
                    <a:pt x="112" y="75"/>
                    <a:pt x="122" y="3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1"/>
            <p:cNvSpPr/>
            <p:nvPr/>
          </p:nvSpPr>
          <p:spPr>
            <a:xfrm>
              <a:off x="3620225" y="2312825"/>
              <a:ext cx="2350" cy="7450"/>
            </a:xfrm>
            <a:custGeom>
              <a:rect b="b" l="l" r="r" t="t"/>
              <a:pathLst>
                <a:path extrusionOk="0" h="298" w="94">
                  <a:moveTo>
                    <a:pt x="93" y="0"/>
                  </a:moveTo>
                  <a:cubicBezTo>
                    <a:pt x="65" y="46"/>
                    <a:pt x="38" y="93"/>
                    <a:pt x="28" y="139"/>
                  </a:cubicBezTo>
                  <a:cubicBezTo>
                    <a:pt x="28" y="167"/>
                    <a:pt x="19" y="186"/>
                    <a:pt x="19" y="214"/>
                  </a:cubicBezTo>
                  <a:cubicBezTo>
                    <a:pt x="0" y="232"/>
                    <a:pt x="0" y="269"/>
                    <a:pt x="19" y="297"/>
                  </a:cubicBezTo>
                  <a:cubicBezTo>
                    <a:pt x="38" y="251"/>
                    <a:pt x="65" y="204"/>
                    <a:pt x="75" y="158"/>
                  </a:cubicBezTo>
                  <a:cubicBezTo>
                    <a:pt x="84" y="112"/>
                    <a:pt x="93"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1"/>
            <p:cNvSpPr/>
            <p:nvPr/>
          </p:nvSpPr>
          <p:spPr>
            <a:xfrm>
              <a:off x="3696900" y="2249250"/>
              <a:ext cx="72925" cy="68825"/>
            </a:xfrm>
            <a:custGeom>
              <a:rect b="b" l="l" r="r" t="t"/>
              <a:pathLst>
                <a:path extrusionOk="0" h="2753" w="2917">
                  <a:moveTo>
                    <a:pt x="1041" y="0"/>
                  </a:moveTo>
                  <a:cubicBezTo>
                    <a:pt x="815" y="0"/>
                    <a:pt x="624" y="232"/>
                    <a:pt x="510" y="443"/>
                  </a:cubicBezTo>
                  <a:cubicBezTo>
                    <a:pt x="185" y="1047"/>
                    <a:pt x="18" y="1735"/>
                    <a:pt x="18" y="2422"/>
                  </a:cubicBezTo>
                  <a:cubicBezTo>
                    <a:pt x="1" y="2635"/>
                    <a:pt x="250" y="2731"/>
                    <a:pt x="420" y="2731"/>
                  </a:cubicBezTo>
                  <a:cubicBezTo>
                    <a:pt x="435" y="2731"/>
                    <a:pt x="450" y="2730"/>
                    <a:pt x="464" y="2729"/>
                  </a:cubicBezTo>
                  <a:cubicBezTo>
                    <a:pt x="607" y="2745"/>
                    <a:pt x="750" y="2753"/>
                    <a:pt x="892" y="2753"/>
                  </a:cubicBezTo>
                  <a:cubicBezTo>
                    <a:pt x="1418" y="2753"/>
                    <a:pt x="1934" y="2641"/>
                    <a:pt x="2387" y="2385"/>
                  </a:cubicBezTo>
                  <a:cubicBezTo>
                    <a:pt x="2554" y="2283"/>
                    <a:pt x="2731" y="2153"/>
                    <a:pt x="2824" y="1967"/>
                  </a:cubicBezTo>
                  <a:cubicBezTo>
                    <a:pt x="2917" y="1781"/>
                    <a:pt x="2907" y="1521"/>
                    <a:pt x="2740" y="1400"/>
                  </a:cubicBezTo>
                  <a:cubicBezTo>
                    <a:pt x="2654" y="1332"/>
                    <a:pt x="2550" y="1308"/>
                    <a:pt x="2440" y="1308"/>
                  </a:cubicBezTo>
                  <a:cubicBezTo>
                    <a:pt x="2325" y="1308"/>
                    <a:pt x="2204" y="1335"/>
                    <a:pt x="2090" y="1363"/>
                  </a:cubicBezTo>
                  <a:cubicBezTo>
                    <a:pt x="2211" y="1233"/>
                    <a:pt x="2322" y="1103"/>
                    <a:pt x="2369" y="945"/>
                  </a:cubicBezTo>
                  <a:cubicBezTo>
                    <a:pt x="2415" y="778"/>
                    <a:pt x="2387" y="583"/>
                    <a:pt x="2229" y="490"/>
                  </a:cubicBezTo>
                  <a:cubicBezTo>
                    <a:pt x="2182" y="460"/>
                    <a:pt x="2128" y="447"/>
                    <a:pt x="2073" y="447"/>
                  </a:cubicBezTo>
                  <a:cubicBezTo>
                    <a:pt x="1956" y="447"/>
                    <a:pt x="1831" y="504"/>
                    <a:pt x="1737" y="573"/>
                  </a:cubicBezTo>
                  <a:cubicBezTo>
                    <a:pt x="1597" y="676"/>
                    <a:pt x="1477" y="824"/>
                    <a:pt x="1319" y="908"/>
                  </a:cubicBezTo>
                  <a:cubicBezTo>
                    <a:pt x="1374" y="750"/>
                    <a:pt x="1430" y="583"/>
                    <a:pt x="1421" y="406"/>
                  </a:cubicBezTo>
                  <a:cubicBezTo>
                    <a:pt x="1412" y="248"/>
                    <a:pt x="1300" y="62"/>
                    <a:pt x="1142" y="16"/>
                  </a:cubicBezTo>
                  <a:cubicBezTo>
                    <a:pt x="1108" y="5"/>
                    <a:pt x="1074" y="0"/>
                    <a:pt x="10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1"/>
            <p:cNvSpPr/>
            <p:nvPr/>
          </p:nvSpPr>
          <p:spPr>
            <a:xfrm>
              <a:off x="3696175" y="2248700"/>
              <a:ext cx="73650" cy="69950"/>
            </a:xfrm>
            <a:custGeom>
              <a:rect b="b" l="l" r="r" t="t"/>
              <a:pathLst>
                <a:path extrusionOk="0" h="2798" w="2946">
                  <a:moveTo>
                    <a:pt x="121" y="1469"/>
                  </a:moveTo>
                  <a:cubicBezTo>
                    <a:pt x="47" y="1775"/>
                    <a:pt x="10" y="2100"/>
                    <a:pt x="10" y="2426"/>
                  </a:cubicBezTo>
                  <a:cubicBezTo>
                    <a:pt x="10" y="2100"/>
                    <a:pt x="56" y="1775"/>
                    <a:pt x="121" y="1469"/>
                  </a:cubicBezTo>
                  <a:close/>
                  <a:moveTo>
                    <a:pt x="0" y="2446"/>
                  </a:moveTo>
                  <a:cubicBezTo>
                    <a:pt x="1" y="2492"/>
                    <a:pt x="10" y="2547"/>
                    <a:pt x="28" y="2584"/>
                  </a:cubicBezTo>
                  <a:cubicBezTo>
                    <a:pt x="10" y="2538"/>
                    <a:pt x="1" y="2492"/>
                    <a:pt x="0" y="2446"/>
                  </a:cubicBezTo>
                  <a:close/>
                  <a:moveTo>
                    <a:pt x="28" y="2584"/>
                  </a:moveTo>
                  <a:cubicBezTo>
                    <a:pt x="56" y="2630"/>
                    <a:pt x="93" y="2658"/>
                    <a:pt x="121" y="2686"/>
                  </a:cubicBezTo>
                  <a:cubicBezTo>
                    <a:pt x="93" y="2649"/>
                    <a:pt x="56" y="2630"/>
                    <a:pt x="28" y="2584"/>
                  </a:cubicBezTo>
                  <a:close/>
                  <a:moveTo>
                    <a:pt x="121" y="2686"/>
                  </a:moveTo>
                  <a:lnTo>
                    <a:pt x="121" y="2686"/>
                  </a:lnTo>
                  <a:cubicBezTo>
                    <a:pt x="205" y="2742"/>
                    <a:pt x="298" y="2760"/>
                    <a:pt x="391" y="2779"/>
                  </a:cubicBezTo>
                  <a:cubicBezTo>
                    <a:pt x="298" y="2760"/>
                    <a:pt x="205" y="2732"/>
                    <a:pt x="121" y="2686"/>
                  </a:cubicBezTo>
                  <a:close/>
                  <a:moveTo>
                    <a:pt x="1034" y="1"/>
                  </a:moveTo>
                  <a:cubicBezTo>
                    <a:pt x="1005" y="1"/>
                    <a:pt x="976" y="4"/>
                    <a:pt x="948" y="10"/>
                  </a:cubicBezTo>
                  <a:cubicBezTo>
                    <a:pt x="865" y="38"/>
                    <a:pt x="799" y="84"/>
                    <a:pt x="725" y="140"/>
                  </a:cubicBezTo>
                  <a:cubicBezTo>
                    <a:pt x="604" y="261"/>
                    <a:pt x="521" y="400"/>
                    <a:pt x="446" y="549"/>
                  </a:cubicBezTo>
                  <a:cubicBezTo>
                    <a:pt x="307" y="837"/>
                    <a:pt x="196" y="1153"/>
                    <a:pt x="121" y="1469"/>
                  </a:cubicBezTo>
                  <a:cubicBezTo>
                    <a:pt x="205" y="1153"/>
                    <a:pt x="326" y="837"/>
                    <a:pt x="474" y="558"/>
                  </a:cubicBezTo>
                  <a:cubicBezTo>
                    <a:pt x="539" y="419"/>
                    <a:pt x="632" y="279"/>
                    <a:pt x="753" y="177"/>
                  </a:cubicBezTo>
                  <a:cubicBezTo>
                    <a:pt x="809" y="131"/>
                    <a:pt x="883" y="84"/>
                    <a:pt x="948" y="56"/>
                  </a:cubicBezTo>
                  <a:cubicBezTo>
                    <a:pt x="973" y="50"/>
                    <a:pt x="998" y="47"/>
                    <a:pt x="1022" y="47"/>
                  </a:cubicBezTo>
                  <a:cubicBezTo>
                    <a:pt x="1072" y="47"/>
                    <a:pt x="1122" y="60"/>
                    <a:pt x="1171" y="84"/>
                  </a:cubicBezTo>
                  <a:cubicBezTo>
                    <a:pt x="1236" y="112"/>
                    <a:pt x="1283" y="177"/>
                    <a:pt x="1320" y="242"/>
                  </a:cubicBezTo>
                  <a:cubicBezTo>
                    <a:pt x="1357" y="317"/>
                    <a:pt x="1376" y="382"/>
                    <a:pt x="1376" y="465"/>
                  </a:cubicBezTo>
                  <a:cubicBezTo>
                    <a:pt x="1376" y="614"/>
                    <a:pt x="1329" y="763"/>
                    <a:pt x="1273" y="930"/>
                  </a:cubicBezTo>
                  <a:lnTo>
                    <a:pt x="1236" y="1032"/>
                  </a:lnTo>
                  <a:lnTo>
                    <a:pt x="1329" y="986"/>
                  </a:lnTo>
                  <a:cubicBezTo>
                    <a:pt x="1496" y="902"/>
                    <a:pt x="1608" y="763"/>
                    <a:pt x="1747" y="660"/>
                  </a:cubicBezTo>
                  <a:cubicBezTo>
                    <a:pt x="1821" y="614"/>
                    <a:pt x="1887" y="577"/>
                    <a:pt x="1970" y="558"/>
                  </a:cubicBezTo>
                  <a:cubicBezTo>
                    <a:pt x="2009" y="545"/>
                    <a:pt x="2044" y="538"/>
                    <a:pt x="2077" y="538"/>
                  </a:cubicBezTo>
                  <a:cubicBezTo>
                    <a:pt x="2116" y="538"/>
                    <a:pt x="2153" y="548"/>
                    <a:pt x="2193" y="567"/>
                  </a:cubicBezTo>
                  <a:cubicBezTo>
                    <a:pt x="2258" y="605"/>
                    <a:pt x="2305" y="660"/>
                    <a:pt x="2323" y="744"/>
                  </a:cubicBezTo>
                  <a:cubicBezTo>
                    <a:pt x="2342" y="809"/>
                    <a:pt x="2342" y="893"/>
                    <a:pt x="2323" y="976"/>
                  </a:cubicBezTo>
                  <a:cubicBezTo>
                    <a:pt x="2277" y="1125"/>
                    <a:pt x="2156" y="1264"/>
                    <a:pt x="2044" y="1394"/>
                  </a:cubicBezTo>
                  <a:lnTo>
                    <a:pt x="1933" y="1506"/>
                  </a:lnTo>
                  <a:lnTo>
                    <a:pt x="2091" y="1469"/>
                  </a:lnTo>
                  <a:cubicBezTo>
                    <a:pt x="2184" y="1441"/>
                    <a:pt x="2258" y="1422"/>
                    <a:pt x="2351" y="1404"/>
                  </a:cubicBezTo>
                  <a:cubicBezTo>
                    <a:pt x="2374" y="1401"/>
                    <a:pt x="2397" y="1400"/>
                    <a:pt x="2419" y="1400"/>
                  </a:cubicBezTo>
                  <a:cubicBezTo>
                    <a:pt x="2486" y="1400"/>
                    <a:pt x="2549" y="1411"/>
                    <a:pt x="2611" y="1432"/>
                  </a:cubicBezTo>
                  <a:cubicBezTo>
                    <a:pt x="2695" y="1469"/>
                    <a:pt x="2751" y="1524"/>
                    <a:pt x="2788" y="1589"/>
                  </a:cubicBezTo>
                  <a:cubicBezTo>
                    <a:pt x="2816" y="1673"/>
                    <a:pt x="2834" y="1757"/>
                    <a:pt x="2816" y="1850"/>
                  </a:cubicBezTo>
                  <a:cubicBezTo>
                    <a:pt x="2806" y="1924"/>
                    <a:pt x="2769" y="2017"/>
                    <a:pt x="2713" y="2091"/>
                  </a:cubicBezTo>
                  <a:cubicBezTo>
                    <a:pt x="2667" y="2166"/>
                    <a:pt x="2593" y="2231"/>
                    <a:pt x="2528" y="2286"/>
                  </a:cubicBezTo>
                  <a:cubicBezTo>
                    <a:pt x="2463" y="2342"/>
                    <a:pt x="2379" y="2388"/>
                    <a:pt x="2295" y="2435"/>
                  </a:cubicBezTo>
                  <a:cubicBezTo>
                    <a:pt x="2212" y="2481"/>
                    <a:pt x="2128" y="2519"/>
                    <a:pt x="2035" y="2565"/>
                  </a:cubicBezTo>
                  <a:cubicBezTo>
                    <a:pt x="1691" y="2704"/>
                    <a:pt x="1320" y="2788"/>
                    <a:pt x="948" y="2797"/>
                  </a:cubicBezTo>
                  <a:cubicBezTo>
                    <a:pt x="1320" y="2788"/>
                    <a:pt x="1701" y="2732"/>
                    <a:pt x="2054" y="2593"/>
                  </a:cubicBezTo>
                  <a:cubicBezTo>
                    <a:pt x="2147" y="2556"/>
                    <a:pt x="2221" y="2519"/>
                    <a:pt x="2305" y="2472"/>
                  </a:cubicBezTo>
                  <a:cubicBezTo>
                    <a:pt x="2388" y="2426"/>
                    <a:pt x="2472" y="2379"/>
                    <a:pt x="2546" y="2323"/>
                  </a:cubicBezTo>
                  <a:cubicBezTo>
                    <a:pt x="2676" y="2277"/>
                    <a:pt x="2751" y="2212"/>
                    <a:pt x="2806" y="2128"/>
                  </a:cubicBezTo>
                  <a:cubicBezTo>
                    <a:pt x="2862" y="2045"/>
                    <a:pt x="2909" y="1952"/>
                    <a:pt x="2927" y="1859"/>
                  </a:cubicBezTo>
                  <a:cubicBezTo>
                    <a:pt x="2946" y="1766"/>
                    <a:pt x="2936" y="1664"/>
                    <a:pt x="2890" y="1562"/>
                  </a:cubicBezTo>
                  <a:cubicBezTo>
                    <a:pt x="2853" y="1469"/>
                    <a:pt x="2769" y="1385"/>
                    <a:pt x="2667" y="1339"/>
                  </a:cubicBezTo>
                  <a:cubicBezTo>
                    <a:pt x="2603" y="1307"/>
                    <a:pt x="2534" y="1297"/>
                    <a:pt x="2464" y="1297"/>
                  </a:cubicBezTo>
                  <a:cubicBezTo>
                    <a:pt x="2433" y="1297"/>
                    <a:pt x="2401" y="1299"/>
                    <a:pt x="2370" y="1301"/>
                  </a:cubicBezTo>
                  <a:cubicBezTo>
                    <a:pt x="2323" y="1301"/>
                    <a:pt x="2277" y="1311"/>
                    <a:pt x="2230" y="1329"/>
                  </a:cubicBezTo>
                  <a:cubicBezTo>
                    <a:pt x="2249" y="1292"/>
                    <a:pt x="2277" y="1264"/>
                    <a:pt x="2295" y="1236"/>
                  </a:cubicBezTo>
                  <a:cubicBezTo>
                    <a:pt x="2351" y="1162"/>
                    <a:pt x="2398" y="1078"/>
                    <a:pt x="2425" y="986"/>
                  </a:cubicBezTo>
                  <a:cubicBezTo>
                    <a:pt x="2444" y="893"/>
                    <a:pt x="2444" y="790"/>
                    <a:pt x="2425" y="698"/>
                  </a:cubicBezTo>
                  <a:cubicBezTo>
                    <a:pt x="2398" y="605"/>
                    <a:pt x="2332" y="512"/>
                    <a:pt x="2240" y="465"/>
                  </a:cubicBezTo>
                  <a:cubicBezTo>
                    <a:pt x="2183" y="437"/>
                    <a:pt x="2119" y="426"/>
                    <a:pt x="2059" y="426"/>
                  </a:cubicBezTo>
                  <a:cubicBezTo>
                    <a:pt x="2021" y="426"/>
                    <a:pt x="1984" y="430"/>
                    <a:pt x="1952" y="437"/>
                  </a:cubicBezTo>
                  <a:cubicBezTo>
                    <a:pt x="1859" y="465"/>
                    <a:pt x="1775" y="512"/>
                    <a:pt x="1701" y="567"/>
                  </a:cubicBezTo>
                  <a:cubicBezTo>
                    <a:pt x="1599" y="651"/>
                    <a:pt x="1506" y="753"/>
                    <a:pt x="1403" y="837"/>
                  </a:cubicBezTo>
                  <a:cubicBezTo>
                    <a:pt x="1441" y="725"/>
                    <a:pt x="1468" y="595"/>
                    <a:pt x="1459" y="465"/>
                  </a:cubicBezTo>
                  <a:cubicBezTo>
                    <a:pt x="1459" y="382"/>
                    <a:pt x="1441" y="289"/>
                    <a:pt x="1394" y="224"/>
                  </a:cubicBezTo>
                  <a:cubicBezTo>
                    <a:pt x="1348" y="140"/>
                    <a:pt x="1283" y="84"/>
                    <a:pt x="1208" y="38"/>
                  </a:cubicBezTo>
                  <a:cubicBezTo>
                    <a:pt x="1153" y="13"/>
                    <a:pt x="1093" y="1"/>
                    <a:pt x="10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1"/>
            <p:cNvSpPr/>
            <p:nvPr/>
          </p:nvSpPr>
          <p:spPr>
            <a:xfrm>
              <a:off x="3698500" y="2272175"/>
              <a:ext cx="31150" cy="41825"/>
            </a:xfrm>
            <a:custGeom>
              <a:rect b="b" l="l" r="r" t="t"/>
              <a:pathLst>
                <a:path extrusionOk="0" h="1673" w="1246">
                  <a:moveTo>
                    <a:pt x="1245" y="0"/>
                  </a:moveTo>
                  <a:lnTo>
                    <a:pt x="1245" y="0"/>
                  </a:lnTo>
                  <a:cubicBezTo>
                    <a:pt x="1143" y="139"/>
                    <a:pt x="1041" y="279"/>
                    <a:pt x="929" y="437"/>
                  </a:cubicBezTo>
                  <a:lnTo>
                    <a:pt x="623" y="855"/>
                  </a:lnTo>
                  <a:lnTo>
                    <a:pt x="326" y="1273"/>
                  </a:lnTo>
                  <a:cubicBezTo>
                    <a:pt x="261" y="1338"/>
                    <a:pt x="214" y="1412"/>
                    <a:pt x="158" y="1477"/>
                  </a:cubicBezTo>
                  <a:cubicBezTo>
                    <a:pt x="112" y="1552"/>
                    <a:pt x="56" y="1617"/>
                    <a:pt x="0" y="1672"/>
                  </a:cubicBezTo>
                  <a:cubicBezTo>
                    <a:pt x="130" y="1561"/>
                    <a:pt x="242" y="1422"/>
                    <a:pt x="353" y="1292"/>
                  </a:cubicBezTo>
                  <a:lnTo>
                    <a:pt x="669" y="873"/>
                  </a:lnTo>
                  <a:cubicBezTo>
                    <a:pt x="772" y="734"/>
                    <a:pt x="874" y="585"/>
                    <a:pt x="967" y="446"/>
                  </a:cubicBezTo>
                  <a:cubicBezTo>
                    <a:pt x="1069" y="297"/>
                    <a:pt x="1162" y="158"/>
                    <a:pt x="12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1"/>
            <p:cNvSpPr/>
            <p:nvPr/>
          </p:nvSpPr>
          <p:spPr>
            <a:xfrm>
              <a:off x="3699900" y="2284475"/>
              <a:ext cx="48550" cy="31150"/>
            </a:xfrm>
            <a:custGeom>
              <a:rect b="b" l="l" r="r" t="t"/>
              <a:pathLst>
                <a:path extrusionOk="0" h="1246" w="1942">
                  <a:moveTo>
                    <a:pt x="1942" y="1"/>
                  </a:moveTo>
                  <a:lnTo>
                    <a:pt x="1942" y="1"/>
                  </a:lnTo>
                  <a:cubicBezTo>
                    <a:pt x="1775" y="93"/>
                    <a:pt x="1598" y="186"/>
                    <a:pt x="1440" y="289"/>
                  </a:cubicBezTo>
                  <a:cubicBezTo>
                    <a:pt x="1273" y="391"/>
                    <a:pt x="1115" y="484"/>
                    <a:pt x="948" y="595"/>
                  </a:cubicBezTo>
                  <a:lnTo>
                    <a:pt x="465" y="902"/>
                  </a:lnTo>
                  <a:cubicBezTo>
                    <a:pt x="297" y="1013"/>
                    <a:pt x="139" y="1115"/>
                    <a:pt x="0" y="1246"/>
                  </a:cubicBezTo>
                  <a:cubicBezTo>
                    <a:pt x="84" y="1180"/>
                    <a:pt x="158" y="1125"/>
                    <a:pt x="242" y="1078"/>
                  </a:cubicBezTo>
                  <a:cubicBezTo>
                    <a:pt x="325" y="1032"/>
                    <a:pt x="409" y="976"/>
                    <a:pt x="483" y="930"/>
                  </a:cubicBezTo>
                  <a:lnTo>
                    <a:pt x="976" y="623"/>
                  </a:lnTo>
                  <a:lnTo>
                    <a:pt x="1459" y="316"/>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1"/>
            <p:cNvSpPr/>
            <p:nvPr/>
          </p:nvSpPr>
          <p:spPr>
            <a:xfrm>
              <a:off x="3711725" y="2289350"/>
              <a:ext cx="9100" cy="11875"/>
            </a:xfrm>
            <a:custGeom>
              <a:rect b="b" l="l" r="r" t="t"/>
              <a:pathLst>
                <a:path extrusionOk="0" h="475" w="364">
                  <a:moveTo>
                    <a:pt x="363" y="1"/>
                  </a:moveTo>
                  <a:lnTo>
                    <a:pt x="363" y="1"/>
                  </a:lnTo>
                  <a:cubicBezTo>
                    <a:pt x="280" y="75"/>
                    <a:pt x="224" y="149"/>
                    <a:pt x="168" y="233"/>
                  </a:cubicBezTo>
                  <a:cubicBezTo>
                    <a:pt x="140" y="270"/>
                    <a:pt x="103" y="307"/>
                    <a:pt x="85" y="344"/>
                  </a:cubicBezTo>
                  <a:cubicBezTo>
                    <a:pt x="47" y="400"/>
                    <a:pt x="29" y="428"/>
                    <a:pt x="1" y="474"/>
                  </a:cubicBezTo>
                  <a:cubicBezTo>
                    <a:pt x="47" y="447"/>
                    <a:pt x="85" y="409"/>
                    <a:pt x="122" y="372"/>
                  </a:cubicBezTo>
                  <a:cubicBezTo>
                    <a:pt x="150" y="335"/>
                    <a:pt x="177" y="289"/>
                    <a:pt x="215" y="261"/>
                  </a:cubicBezTo>
                  <a:cubicBezTo>
                    <a:pt x="270" y="177"/>
                    <a:pt x="32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1"/>
            <p:cNvSpPr/>
            <p:nvPr/>
          </p:nvSpPr>
          <p:spPr>
            <a:xfrm>
              <a:off x="3720575" y="2285625"/>
              <a:ext cx="4200" cy="7925"/>
            </a:xfrm>
            <a:custGeom>
              <a:rect b="b" l="l" r="r" t="t"/>
              <a:pathLst>
                <a:path extrusionOk="0" h="317" w="168">
                  <a:moveTo>
                    <a:pt x="167" y="1"/>
                  </a:moveTo>
                  <a:lnTo>
                    <a:pt x="167" y="1"/>
                  </a:lnTo>
                  <a:cubicBezTo>
                    <a:pt x="121" y="47"/>
                    <a:pt x="93" y="94"/>
                    <a:pt x="65" y="150"/>
                  </a:cubicBezTo>
                  <a:cubicBezTo>
                    <a:pt x="56" y="178"/>
                    <a:pt x="46" y="205"/>
                    <a:pt x="28" y="233"/>
                  </a:cubicBezTo>
                  <a:cubicBezTo>
                    <a:pt x="19" y="252"/>
                    <a:pt x="9" y="289"/>
                    <a:pt x="0" y="317"/>
                  </a:cubicBezTo>
                  <a:cubicBezTo>
                    <a:pt x="19" y="298"/>
                    <a:pt x="46" y="280"/>
                    <a:pt x="65" y="252"/>
                  </a:cubicBezTo>
                  <a:cubicBezTo>
                    <a:pt x="74" y="233"/>
                    <a:pt x="102" y="196"/>
                    <a:pt x="112" y="178"/>
                  </a:cubicBezTo>
                  <a:cubicBezTo>
                    <a:pt x="139" y="112"/>
                    <a:pt x="158" y="5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1"/>
            <p:cNvSpPr/>
            <p:nvPr/>
          </p:nvSpPr>
          <p:spPr>
            <a:xfrm>
              <a:off x="3718700" y="2288200"/>
              <a:ext cx="10025" cy="10000"/>
            </a:xfrm>
            <a:custGeom>
              <a:rect b="b" l="l" r="r" t="t"/>
              <a:pathLst>
                <a:path extrusionOk="0" h="400" w="401">
                  <a:moveTo>
                    <a:pt x="400" y="0"/>
                  </a:moveTo>
                  <a:lnTo>
                    <a:pt x="400" y="0"/>
                  </a:lnTo>
                  <a:cubicBezTo>
                    <a:pt x="326" y="47"/>
                    <a:pt x="261" y="121"/>
                    <a:pt x="177" y="186"/>
                  </a:cubicBezTo>
                  <a:lnTo>
                    <a:pt x="1" y="400"/>
                  </a:lnTo>
                  <a:cubicBezTo>
                    <a:pt x="47" y="372"/>
                    <a:pt x="84" y="353"/>
                    <a:pt x="121" y="316"/>
                  </a:cubicBezTo>
                  <a:cubicBezTo>
                    <a:pt x="149" y="288"/>
                    <a:pt x="187" y="260"/>
                    <a:pt x="224" y="223"/>
                  </a:cubicBezTo>
                  <a:cubicBezTo>
                    <a:pt x="289" y="149"/>
                    <a:pt x="354" y="84"/>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1"/>
            <p:cNvSpPr/>
            <p:nvPr/>
          </p:nvSpPr>
          <p:spPr>
            <a:xfrm>
              <a:off x="3708475" y="2301200"/>
              <a:ext cx="7000" cy="5375"/>
            </a:xfrm>
            <a:custGeom>
              <a:rect b="b" l="l" r="r" t="t"/>
              <a:pathLst>
                <a:path extrusionOk="0" h="215" w="280">
                  <a:moveTo>
                    <a:pt x="280" y="0"/>
                  </a:moveTo>
                  <a:lnTo>
                    <a:pt x="280" y="0"/>
                  </a:lnTo>
                  <a:cubicBezTo>
                    <a:pt x="224" y="28"/>
                    <a:pt x="168" y="66"/>
                    <a:pt x="131" y="84"/>
                  </a:cubicBezTo>
                  <a:cubicBezTo>
                    <a:pt x="85" y="121"/>
                    <a:pt x="38" y="168"/>
                    <a:pt x="1" y="214"/>
                  </a:cubicBezTo>
                  <a:cubicBezTo>
                    <a:pt x="66" y="205"/>
                    <a:pt x="112" y="168"/>
                    <a:pt x="159" y="131"/>
                  </a:cubicBezTo>
                  <a:cubicBezTo>
                    <a:pt x="205" y="93"/>
                    <a:pt x="252" y="47"/>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1"/>
            <p:cNvSpPr/>
            <p:nvPr/>
          </p:nvSpPr>
          <p:spPr>
            <a:xfrm>
              <a:off x="3745650" y="2270550"/>
              <a:ext cx="6750" cy="10700"/>
            </a:xfrm>
            <a:custGeom>
              <a:rect b="b" l="l" r="r" t="t"/>
              <a:pathLst>
                <a:path extrusionOk="0" h="428" w="270">
                  <a:moveTo>
                    <a:pt x="270" y="0"/>
                  </a:moveTo>
                  <a:lnTo>
                    <a:pt x="270" y="0"/>
                  </a:lnTo>
                  <a:cubicBezTo>
                    <a:pt x="214" y="65"/>
                    <a:pt x="168" y="139"/>
                    <a:pt x="140" y="195"/>
                  </a:cubicBezTo>
                  <a:cubicBezTo>
                    <a:pt x="121" y="242"/>
                    <a:pt x="93" y="279"/>
                    <a:pt x="75" y="316"/>
                  </a:cubicBezTo>
                  <a:cubicBezTo>
                    <a:pt x="47" y="362"/>
                    <a:pt x="28" y="390"/>
                    <a:pt x="0" y="427"/>
                  </a:cubicBezTo>
                  <a:cubicBezTo>
                    <a:pt x="38" y="409"/>
                    <a:pt x="75" y="372"/>
                    <a:pt x="93" y="335"/>
                  </a:cubicBezTo>
                  <a:lnTo>
                    <a:pt x="168" y="232"/>
                  </a:lnTo>
                  <a:cubicBezTo>
                    <a:pt x="214" y="158"/>
                    <a:pt x="251"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1"/>
            <p:cNvSpPr/>
            <p:nvPr/>
          </p:nvSpPr>
          <p:spPr>
            <a:xfrm>
              <a:off x="3740775" y="2276575"/>
              <a:ext cx="5375" cy="7700"/>
            </a:xfrm>
            <a:custGeom>
              <a:rect b="b" l="l" r="r" t="t"/>
              <a:pathLst>
                <a:path extrusionOk="0" h="308" w="215">
                  <a:moveTo>
                    <a:pt x="214" y="1"/>
                  </a:moveTo>
                  <a:cubicBezTo>
                    <a:pt x="168" y="47"/>
                    <a:pt x="140" y="94"/>
                    <a:pt x="93" y="149"/>
                  </a:cubicBezTo>
                  <a:cubicBezTo>
                    <a:pt x="56" y="196"/>
                    <a:pt x="37" y="242"/>
                    <a:pt x="0" y="307"/>
                  </a:cubicBezTo>
                  <a:cubicBezTo>
                    <a:pt x="37" y="289"/>
                    <a:pt x="56" y="270"/>
                    <a:pt x="84" y="242"/>
                  </a:cubicBezTo>
                  <a:cubicBezTo>
                    <a:pt x="103" y="224"/>
                    <a:pt x="130" y="196"/>
                    <a:pt x="140" y="177"/>
                  </a:cubicBezTo>
                  <a:cubicBezTo>
                    <a:pt x="168" y="149"/>
                    <a:pt x="177" y="121"/>
                    <a:pt x="186" y="94"/>
                  </a:cubicBezTo>
                  <a:cubicBezTo>
                    <a:pt x="19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1"/>
            <p:cNvSpPr/>
            <p:nvPr/>
          </p:nvSpPr>
          <p:spPr>
            <a:xfrm>
              <a:off x="3748675" y="2267975"/>
              <a:ext cx="2100" cy="4900"/>
            </a:xfrm>
            <a:custGeom>
              <a:rect b="b" l="l" r="r" t="t"/>
              <a:pathLst>
                <a:path extrusionOk="0" h="196" w="84">
                  <a:moveTo>
                    <a:pt x="65" y="1"/>
                  </a:moveTo>
                  <a:cubicBezTo>
                    <a:pt x="47" y="19"/>
                    <a:pt x="37" y="57"/>
                    <a:pt x="19" y="94"/>
                  </a:cubicBezTo>
                  <a:cubicBezTo>
                    <a:pt x="19" y="103"/>
                    <a:pt x="10" y="122"/>
                    <a:pt x="10" y="140"/>
                  </a:cubicBezTo>
                  <a:cubicBezTo>
                    <a:pt x="10" y="159"/>
                    <a:pt x="0" y="168"/>
                    <a:pt x="0" y="196"/>
                  </a:cubicBezTo>
                  <a:cubicBezTo>
                    <a:pt x="37" y="168"/>
                    <a:pt x="56" y="150"/>
                    <a:pt x="65" y="112"/>
                  </a:cubicBezTo>
                  <a:cubicBezTo>
                    <a:pt x="65" y="94"/>
                    <a:pt x="84" y="75"/>
                    <a:pt x="84" y="57"/>
                  </a:cubicBezTo>
                  <a:cubicBezTo>
                    <a:pt x="84" y="29"/>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1"/>
            <p:cNvSpPr/>
            <p:nvPr/>
          </p:nvSpPr>
          <p:spPr>
            <a:xfrm>
              <a:off x="3760050" y="2291675"/>
              <a:ext cx="5375" cy="10250"/>
            </a:xfrm>
            <a:custGeom>
              <a:rect b="b" l="l" r="r" t="t"/>
              <a:pathLst>
                <a:path extrusionOk="0" h="410" w="215">
                  <a:moveTo>
                    <a:pt x="168" y="1"/>
                  </a:moveTo>
                  <a:lnTo>
                    <a:pt x="168" y="1"/>
                  </a:lnTo>
                  <a:cubicBezTo>
                    <a:pt x="177" y="84"/>
                    <a:pt x="168" y="149"/>
                    <a:pt x="149" y="224"/>
                  </a:cubicBezTo>
                  <a:cubicBezTo>
                    <a:pt x="121" y="261"/>
                    <a:pt x="103" y="279"/>
                    <a:pt x="75" y="316"/>
                  </a:cubicBezTo>
                  <a:cubicBezTo>
                    <a:pt x="66" y="326"/>
                    <a:pt x="56" y="354"/>
                    <a:pt x="47" y="363"/>
                  </a:cubicBezTo>
                  <a:cubicBezTo>
                    <a:pt x="19" y="372"/>
                    <a:pt x="10" y="400"/>
                    <a:pt x="0" y="409"/>
                  </a:cubicBezTo>
                  <a:cubicBezTo>
                    <a:pt x="19" y="409"/>
                    <a:pt x="28" y="400"/>
                    <a:pt x="56" y="381"/>
                  </a:cubicBezTo>
                  <a:cubicBezTo>
                    <a:pt x="66" y="372"/>
                    <a:pt x="93" y="363"/>
                    <a:pt x="103" y="354"/>
                  </a:cubicBezTo>
                  <a:cubicBezTo>
                    <a:pt x="140" y="316"/>
                    <a:pt x="158" y="279"/>
                    <a:pt x="186" y="242"/>
                  </a:cubicBezTo>
                  <a:cubicBezTo>
                    <a:pt x="205" y="214"/>
                    <a:pt x="214" y="168"/>
                    <a:pt x="214" y="121"/>
                  </a:cubicBezTo>
                  <a:cubicBezTo>
                    <a:pt x="214" y="84"/>
                    <a:pt x="196"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1"/>
            <p:cNvSpPr/>
            <p:nvPr/>
          </p:nvSpPr>
          <p:spPr>
            <a:xfrm>
              <a:off x="3752150" y="2298175"/>
              <a:ext cx="9075" cy="7000"/>
            </a:xfrm>
            <a:custGeom>
              <a:rect b="b" l="l" r="r" t="t"/>
              <a:pathLst>
                <a:path extrusionOk="0" h="280" w="363">
                  <a:moveTo>
                    <a:pt x="363" y="1"/>
                  </a:moveTo>
                  <a:lnTo>
                    <a:pt x="363" y="1"/>
                  </a:lnTo>
                  <a:cubicBezTo>
                    <a:pt x="326" y="10"/>
                    <a:pt x="298" y="29"/>
                    <a:pt x="270" y="66"/>
                  </a:cubicBezTo>
                  <a:cubicBezTo>
                    <a:pt x="233" y="94"/>
                    <a:pt x="205" y="112"/>
                    <a:pt x="177" y="140"/>
                  </a:cubicBezTo>
                  <a:lnTo>
                    <a:pt x="93" y="205"/>
                  </a:lnTo>
                  <a:cubicBezTo>
                    <a:pt x="56" y="233"/>
                    <a:pt x="38" y="252"/>
                    <a:pt x="1" y="279"/>
                  </a:cubicBezTo>
                  <a:cubicBezTo>
                    <a:pt x="47" y="279"/>
                    <a:pt x="84" y="261"/>
                    <a:pt x="112" y="242"/>
                  </a:cubicBezTo>
                  <a:cubicBezTo>
                    <a:pt x="149" y="214"/>
                    <a:pt x="177" y="196"/>
                    <a:pt x="205" y="168"/>
                  </a:cubicBezTo>
                  <a:cubicBezTo>
                    <a:pt x="270" y="112"/>
                    <a:pt x="316" y="6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1"/>
            <p:cNvSpPr/>
            <p:nvPr/>
          </p:nvSpPr>
          <p:spPr>
            <a:xfrm>
              <a:off x="3747975" y="2305375"/>
              <a:ext cx="9300" cy="4450"/>
            </a:xfrm>
            <a:custGeom>
              <a:rect b="b" l="l" r="r" t="t"/>
              <a:pathLst>
                <a:path extrusionOk="0" h="178" w="372">
                  <a:moveTo>
                    <a:pt x="372" y="1"/>
                  </a:moveTo>
                  <a:cubicBezTo>
                    <a:pt x="316" y="19"/>
                    <a:pt x="251" y="47"/>
                    <a:pt x="186" y="84"/>
                  </a:cubicBezTo>
                  <a:cubicBezTo>
                    <a:pt x="121" y="112"/>
                    <a:pt x="75" y="149"/>
                    <a:pt x="0" y="177"/>
                  </a:cubicBezTo>
                  <a:cubicBezTo>
                    <a:pt x="38" y="177"/>
                    <a:pt x="75" y="177"/>
                    <a:pt x="112" y="159"/>
                  </a:cubicBezTo>
                  <a:cubicBezTo>
                    <a:pt x="130" y="149"/>
                    <a:pt x="168" y="140"/>
                    <a:pt x="195" y="131"/>
                  </a:cubicBezTo>
                  <a:cubicBezTo>
                    <a:pt x="233" y="103"/>
                    <a:pt x="270" y="94"/>
                    <a:pt x="288" y="66"/>
                  </a:cubicBezTo>
                  <a:cubicBezTo>
                    <a:pt x="326" y="47"/>
                    <a:pt x="353"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1"/>
            <p:cNvSpPr/>
            <p:nvPr/>
          </p:nvSpPr>
          <p:spPr>
            <a:xfrm>
              <a:off x="3754250" y="2296100"/>
              <a:ext cx="5350" cy="4650"/>
            </a:xfrm>
            <a:custGeom>
              <a:rect b="b" l="l" r="r" t="t"/>
              <a:pathLst>
                <a:path extrusionOk="0" h="186" w="214">
                  <a:moveTo>
                    <a:pt x="214" y="0"/>
                  </a:moveTo>
                  <a:lnTo>
                    <a:pt x="214" y="0"/>
                  </a:lnTo>
                  <a:cubicBezTo>
                    <a:pt x="177" y="37"/>
                    <a:pt x="149" y="56"/>
                    <a:pt x="102" y="84"/>
                  </a:cubicBezTo>
                  <a:lnTo>
                    <a:pt x="0" y="186"/>
                  </a:lnTo>
                  <a:cubicBezTo>
                    <a:pt x="56" y="186"/>
                    <a:pt x="102" y="158"/>
                    <a:pt x="140" y="130"/>
                  </a:cubicBezTo>
                  <a:cubicBezTo>
                    <a:pt x="149" y="102"/>
                    <a:pt x="167" y="93"/>
                    <a:pt x="186" y="65"/>
                  </a:cubicBezTo>
                  <a:cubicBezTo>
                    <a:pt x="205" y="47"/>
                    <a:pt x="214"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1"/>
            <p:cNvSpPr/>
            <p:nvPr/>
          </p:nvSpPr>
          <p:spPr>
            <a:xfrm>
              <a:off x="3705000" y="2315600"/>
              <a:ext cx="10475" cy="1800"/>
            </a:xfrm>
            <a:custGeom>
              <a:rect b="b" l="l" r="r" t="t"/>
              <a:pathLst>
                <a:path extrusionOk="0" h="72" w="419">
                  <a:moveTo>
                    <a:pt x="1" y="1"/>
                  </a:moveTo>
                  <a:cubicBezTo>
                    <a:pt x="38" y="19"/>
                    <a:pt x="75" y="28"/>
                    <a:pt x="103" y="47"/>
                  </a:cubicBezTo>
                  <a:cubicBezTo>
                    <a:pt x="140" y="56"/>
                    <a:pt x="177" y="66"/>
                    <a:pt x="214" y="66"/>
                  </a:cubicBezTo>
                  <a:cubicBezTo>
                    <a:pt x="238" y="69"/>
                    <a:pt x="263" y="71"/>
                    <a:pt x="288" y="71"/>
                  </a:cubicBezTo>
                  <a:cubicBezTo>
                    <a:pt x="332" y="71"/>
                    <a:pt x="377" y="65"/>
                    <a:pt x="419" y="47"/>
                  </a:cubicBezTo>
                  <a:cubicBezTo>
                    <a:pt x="354" y="47"/>
                    <a:pt x="279" y="28"/>
                    <a:pt x="214" y="19"/>
                  </a:cubicBezTo>
                  <a:cubicBezTo>
                    <a:pt x="140"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1"/>
            <p:cNvSpPr/>
            <p:nvPr/>
          </p:nvSpPr>
          <p:spPr>
            <a:xfrm>
              <a:off x="3709175" y="2313750"/>
              <a:ext cx="8150" cy="1400"/>
            </a:xfrm>
            <a:custGeom>
              <a:rect b="b" l="l" r="r" t="t"/>
              <a:pathLst>
                <a:path extrusionOk="0" h="56" w="326">
                  <a:moveTo>
                    <a:pt x="1" y="0"/>
                  </a:moveTo>
                  <a:cubicBezTo>
                    <a:pt x="19" y="28"/>
                    <a:pt x="47" y="28"/>
                    <a:pt x="84" y="47"/>
                  </a:cubicBezTo>
                  <a:cubicBezTo>
                    <a:pt x="103" y="56"/>
                    <a:pt x="140" y="56"/>
                    <a:pt x="159" y="56"/>
                  </a:cubicBezTo>
                  <a:cubicBezTo>
                    <a:pt x="224" y="56"/>
                    <a:pt x="279" y="47"/>
                    <a:pt x="326" y="9"/>
                  </a:cubicBezTo>
                  <a:cubicBezTo>
                    <a:pt x="298" y="0"/>
                    <a:pt x="270"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1"/>
            <p:cNvSpPr/>
            <p:nvPr/>
          </p:nvSpPr>
          <p:spPr>
            <a:xfrm>
              <a:off x="3712675" y="2307475"/>
              <a:ext cx="6975" cy="3725"/>
            </a:xfrm>
            <a:custGeom>
              <a:rect b="b" l="l" r="r" t="t"/>
              <a:pathLst>
                <a:path extrusionOk="0" h="149" w="279">
                  <a:moveTo>
                    <a:pt x="279" y="0"/>
                  </a:moveTo>
                  <a:lnTo>
                    <a:pt x="279" y="0"/>
                  </a:lnTo>
                  <a:cubicBezTo>
                    <a:pt x="214" y="10"/>
                    <a:pt x="177" y="28"/>
                    <a:pt x="130" y="56"/>
                  </a:cubicBezTo>
                  <a:cubicBezTo>
                    <a:pt x="84" y="75"/>
                    <a:pt x="37" y="103"/>
                    <a:pt x="0" y="149"/>
                  </a:cubicBezTo>
                  <a:cubicBezTo>
                    <a:pt x="56" y="149"/>
                    <a:pt x="102" y="121"/>
                    <a:pt x="149" y="103"/>
                  </a:cubicBezTo>
                  <a:cubicBezTo>
                    <a:pt x="167" y="93"/>
                    <a:pt x="195" y="65"/>
                    <a:pt x="214"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1"/>
            <p:cNvSpPr/>
            <p:nvPr/>
          </p:nvSpPr>
          <p:spPr>
            <a:xfrm>
              <a:off x="3717300" y="2310250"/>
              <a:ext cx="6550" cy="1975"/>
            </a:xfrm>
            <a:custGeom>
              <a:rect b="b" l="l" r="r" t="t"/>
              <a:pathLst>
                <a:path extrusionOk="0" h="79" w="262">
                  <a:moveTo>
                    <a:pt x="261" y="1"/>
                  </a:moveTo>
                  <a:cubicBezTo>
                    <a:pt x="215" y="1"/>
                    <a:pt x="177" y="1"/>
                    <a:pt x="122" y="10"/>
                  </a:cubicBezTo>
                  <a:cubicBezTo>
                    <a:pt x="85" y="29"/>
                    <a:pt x="47" y="38"/>
                    <a:pt x="1" y="75"/>
                  </a:cubicBezTo>
                  <a:cubicBezTo>
                    <a:pt x="13" y="78"/>
                    <a:pt x="26" y="79"/>
                    <a:pt x="38" y="79"/>
                  </a:cubicBezTo>
                  <a:cubicBezTo>
                    <a:pt x="72" y="79"/>
                    <a:pt x="106" y="70"/>
                    <a:pt x="140" y="57"/>
                  </a:cubicBezTo>
                  <a:cubicBezTo>
                    <a:pt x="187" y="47"/>
                    <a:pt x="215"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1"/>
            <p:cNvSpPr/>
            <p:nvPr/>
          </p:nvSpPr>
          <p:spPr>
            <a:xfrm>
              <a:off x="3719400" y="2314575"/>
              <a:ext cx="8850" cy="1950"/>
            </a:xfrm>
            <a:custGeom>
              <a:rect b="b" l="l" r="r" t="t"/>
              <a:pathLst>
                <a:path extrusionOk="0" h="78" w="354">
                  <a:moveTo>
                    <a:pt x="302" y="0"/>
                  </a:moveTo>
                  <a:cubicBezTo>
                    <a:pt x="260" y="0"/>
                    <a:pt x="214" y="7"/>
                    <a:pt x="168" y="14"/>
                  </a:cubicBezTo>
                  <a:cubicBezTo>
                    <a:pt x="112" y="23"/>
                    <a:pt x="56" y="42"/>
                    <a:pt x="1" y="69"/>
                  </a:cubicBezTo>
                  <a:cubicBezTo>
                    <a:pt x="18" y="75"/>
                    <a:pt x="36" y="77"/>
                    <a:pt x="55" y="77"/>
                  </a:cubicBezTo>
                  <a:cubicBezTo>
                    <a:pt x="96" y="77"/>
                    <a:pt x="139" y="67"/>
                    <a:pt x="177" y="60"/>
                  </a:cubicBezTo>
                  <a:cubicBezTo>
                    <a:pt x="242" y="51"/>
                    <a:pt x="298" y="42"/>
                    <a:pt x="354" y="4"/>
                  </a:cubicBezTo>
                  <a:cubicBezTo>
                    <a:pt x="337" y="2"/>
                    <a:pt x="320" y="0"/>
                    <a:pt x="3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1"/>
            <p:cNvSpPr/>
            <p:nvPr/>
          </p:nvSpPr>
          <p:spPr>
            <a:xfrm>
              <a:off x="3711975" y="2251950"/>
              <a:ext cx="8850" cy="7925"/>
            </a:xfrm>
            <a:custGeom>
              <a:rect b="b" l="l" r="r" t="t"/>
              <a:pathLst>
                <a:path extrusionOk="0" h="317" w="354">
                  <a:moveTo>
                    <a:pt x="353" y="1"/>
                  </a:moveTo>
                  <a:lnTo>
                    <a:pt x="353" y="1"/>
                  </a:lnTo>
                  <a:cubicBezTo>
                    <a:pt x="316" y="10"/>
                    <a:pt x="270" y="19"/>
                    <a:pt x="251" y="47"/>
                  </a:cubicBezTo>
                  <a:lnTo>
                    <a:pt x="140" y="112"/>
                  </a:lnTo>
                  <a:cubicBezTo>
                    <a:pt x="75" y="159"/>
                    <a:pt x="28" y="233"/>
                    <a:pt x="0" y="317"/>
                  </a:cubicBezTo>
                  <a:lnTo>
                    <a:pt x="84" y="233"/>
                  </a:lnTo>
                  <a:cubicBezTo>
                    <a:pt x="112" y="196"/>
                    <a:pt x="130" y="177"/>
                    <a:pt x="167" y="149"/>
                  </a:cubicBezTo>
                  <a:cubicBezTo>
                    <a:pt x="223" y="94"/>
                    <a:pt x="279"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1"/>
            <p:cNvSpPr/>
            <p:nvPr/>
          </p:nvSpPr>
          <p:spPr>
            <a:xfrm>
              <a:off x="3711975" y="2255900"/>
              <a:ext cx="6525" cy="7700"/>
            </a:xfrm>
            <a:custGeom>
              <a:rect b="b" l="l" r="r" t="t"/>
              <a:pathLst>
                <a:path extrusionOk="0" h="308" w="261">
                  <a:moveTo>
                    <a:pt x="260" y="1"/>
                  </a:moveTo>
                  <a:lnTo>
                    <a:pt x="260" y="1"/>
                  </a:lnTo>
                  <a:cubicBezTo>
                    <a:pt x="223" y="19"/>
                    <a:pt x="186" y="38"/>
                    <a:pt x="177" y="47"/>
                  </a:cubicBezTo>
                  <a:cubicBezTo>
                    <a:pt x="140" y="75"/>
                    <a:pt x="121" y="94"/>
                    <a:pt x="93" y="122"/>
                  </a:cubicBezTo>
                  <a:cubicBezTo>
                    <a:pt x="47" y="168"/>
                    <a:pt x="19" y="233"/>
                    <a:pt x="0" y="307"/>
                  </a:cubicBezTo>
                  <a:lnTo>
                    <a:pt x="65" y="224"/>
                  </a:lnTo>
                  <a:lnTo>
                    <a:pt x="130" y="159"/>
                  </a:lnTo>
                  <a:cubicBezTo>
                    <a:pt x="167" y="112"/>
                    <a:pt x="214" y="66"/>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1"/>
            <p:cNvSpPr/>
            <p:nvPr/>
          </p:nvSpPr>
          <p:spPr>
            <a:xfrm>
              <a:off x="3710800" y="2262175"/>
              <a:ext cx="5600" cy="9325"/>
            </a:xfrm>
            <a:custGeom>
              <a:rect b="b" l="l" r="r" t="t"/>
              <a:pathLst>
                <a:path extrusionOk="0" h="373" w="224">
                  <a:moveTo>
                    <a:pt x="224" y="1"/>
                  </a:moveTo>
                  <a:lnTo>
                    <a:pt x="224" y="1"/>
                  </a:lnTo>
                  <a:cubicBezTo>
                    <a:pt x="168" y="28"/>
                    <a:pt x="122" y="94"/>
                    <a:pt x="75" y="168"/>
                  </a:cubicBezTo>
                  <a:cubicBezTo>
                    <a:pt x="57" y="196"/>
                    <a:pt x="38" y="233"/>
                    <a:pt x="29" y="261"/>
                  </a:cubicBezTo>
                  <a:cubicBezTo>
                    <a:pt x="10" y="298"/>
                    <a:pt x="1" y="335"/>
                    <a:pt x="1" y="372"/>
                  </a:cubicBezTo>
                  <a:lnTo>
                    <a:pt x="57" y="279"/>
                  </a:lnTo>
                  <a:cubicBezTo>
                    <a:pt x="84" y="242"/>
                    <a:pt x="94" y="214"/>
                    <a:pt x="122" y="186"/>
                  </a:cubicBezTo>
                  <a:cubicBezTo>
                    <a:pt x="159" y="121"/>
                    <a:pt x="205"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1"/>
            <p:cNvSpPr/>
            <p:nvPr/>
          </p:nvSpPr>
          <p:spPr>
            <a:xfrm>
              <a:off x="3704775" y="2266825"/>
              <a:ext cx="4200" cy="10250"/>
            </a:xfrm>
            <a:custGeom>
              <a:rect b="b" l="l" r="r" t="t"/>
              <a:pathLst>
                <a:path extrusionOk="0" h="410" w="168">
                  <a:moveTo>
                    <a:pt x="167" y="0"/>
                  </a:moveTo>
                  <a:lnTo>
                    <a:pt x="167" y="0"/>
                  </a:lnTo>
                  <a:cubicBezTo>
                    <a:pt x="121" y="56"/>
                    <a:pt x="84" y="121"/>
                    <a:pt x="56" y="196"/>
                  </a:cubicBezTo>
                  <a:lnTo>
                    <a:pt x="19" y="298"/>
                  </a:lnTo>
                  <a:cubicBezTo>
                    <a:pt x="10" y="335"/>
                    <a:pt x="0" y="381"/>
                    <a:pt x="10" y="409"/>
                  </a:cubicBezTo>
                  <a:lnTo>
                    <a:pt x="56" y="307"/>
                  </a:lnTo>
                  <a:cubicBezTo>
                    <a:pt x="84" y="279"/>
                    <a:pt x="93" y="242"/>
                    <a:pt x="102" y="205"/>
                  </a:cubicBezTo>
                  <a:cubicBezTo>
                    <a:pt x="130" y="140"/>
                    <a:pt x="14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1"/>
            <p:cNvSpPr/>
            <p:nvPr/>
          </p:nvSpPr>
          <p:spPr>
            <a:xfrm>
              <a:off x="3702900" y="2275650"/>
              <a:ext cx="5600" cy="10250"/>
            </a:xfrm>
            <a:custGeom>
              <a:rect b="b" l="l" r="r" t="t"/>
              <a:pathLst>
                <a:path extrusionOk="0" h="410" w="224">
                  <a:moveTo>
                    <a:pt x="224" y="0"/>
                  </a:moveTo>
                  <a:lnTo>
                    <a:pt x="224" y="0"/>
                  </a:lnTo>
                  <a:cubicBezTo>
                    <a:pt x="168" y="47"/>
                    <a:pt x="122" y="121"/>
                    <a:pt x="75" y="186"/>
                  </a:cubicBezTo>
                  <a:cubicBezTo>
                    <a:pt x="66" y="223"/>
                    <a:pt x="38" y="261"/>
                    <a:pt x="29" y="298"/>
                  </a:cubicBezTo>
                  <a:cubicBezTo>
                    <a:pt x="19" y="326"/>
                    <a:pt x="1" y="372"/>
                    <a:pt x="19" y="409"/>
                  </a:cubicBezTo>
                  <a:cubicBezTo>
                    <a:pt x="29" y="363"/>
                    <a:pt x="38" y="344"/>
                    <a:pt x="66" y="307"/>
                  </a:cubicBezTo>
                  <a:lnTo>
                    <a:pt x="122" y="214"/>
                  </a:lnTo>
                  <a:cubicBezTo>
                    <a:pt x="159" y="140"/>
                    <a:pt x="205" y="75"/>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1"/>
            <p:cNvSpPr/>
            <p:nvPr/>
          </p:nvSpPr>
          <p:spPr>
            <a:xfrm>
              <a:off x="3731950" y="2275175"/>
              <a:ext cx="3275" cy="3750"/>
            </a:xfrm>
            <a:custGeom>
              <a:rect b="b" l="l" r="r" t="t"/>
              <a:pathLst>
                <a:path extrusionOk="0" h="150" w="131">
                  <a:moveTo>
                    <a:pt x="130" y="1"/>
                  </a:moveTo>
                  <a:lnTo>
                    <a:pt x="130" y="1"/>
                  </a:lnTo>
                  <a:cubicBezTo>
                    <a:pt x="102" y="10"/>
                    <a:pt x="75" y="38"/>
                    <a:pt x="56" y="57"/>
                  </a:cubicBezTo>
                  <a:cubicBezTo>
                    <a:pt x="28" y="85"/>
                    <a:pt x="19" y="112"/>
                    <a:pt x="0" y="150"/>
                  </a:cubicBezTo>
                  <a:cubicBezTo>
                    <a:pt x="37" y="140"/>
                    <a:pt x="65" y="112"/>
                    <a:pt x="84" y="94"/>
                  </a:cubicBezTo>
                  <a:cubicBezTo>
                    <a:pt x="112" y="66"/>
                    <a:pt x="121"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1"/>
            <p:cNvSpPr/>
            <p:nvPr/>
          </p:nvSpPr>
          <p:spPr>
            <a:xfrm>
              <a:off x="3736125" y="2273325"/>
              <a:ext cx="3275" cy="3975"/>
            </a:xfrm>
            <a:custGeom>
              <a:rect b="b" l="l" r="r" t="t"/>
              <a:pathLst>
                <a:path extrusionOk="0" h="159" w="131">
                  <a:moveTo>
                    <a:pt x="131" y="1"/>
                  </a:moveTo>
                  <a:lnTo>
                    <a:pt x="131" y="1"/>
                  </a:lnTo>
                  <a:cubicBezTo>
                    <a:pt x="93" y="19"/>
                    <a:pt x="75" y="38"/>
                    <a:pt x="47" y="66"/>
                  </a:cubicBezTo>
                  <a:cubicBezTo>
                    <a:pt x="28" y="84"/>
                    <a:pt x="10" y="121"/>
                    <a:pt x="1" y="159"/>
                  </a:cubicBezTo>
                  <a:cubicBezTo>
                    <a:pt x="38" y="140"/>
                    <a:pt x="56" y="121"/>
                    <a:pt x="84" y="93"/>
                  </a:cubicBezTo>
                  <a:cubicBezTo>
                    <a:pt x="103" y="75"/>
                    <a:pt x="121"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1"/>
            <p:cNvSpPr/>
            <p:nvPr/>
          </p:nvSpPr>
          <p:spPr>
            <a:xfrm>
              <a:off x="3699900" y="2290050"/>
              <a:ext cx="2350" cy="7225"/>
            </a:xfrm>
            <a:custGeom>
              <a:rect b="b" l="l" r="r" t="t"/>
              <a:pathLst>
                <a:path extrusionOk="0" h="289" w="94">
                  <a:moveTo>
                    <a:pt x="93" y="1"/>
                  </a:moveTo>
                  <a:cubicBezTo>
                    <a:pt x="56" y="28"/>
                    <a:pt x="28" y="75"/>
                    <a:pt x="19" y="140"/>
                  </a:cubicBezTo>
                  <a:cubicBezTo>
                    <a:pt x="19" y="158"/>
                    <a:pt x="9" y="186"/>
                    <a:pt x="9" y="205"/>
                  </a:cubicBezTo>
                  <a:cubicBezTo>
                    <a:pt x="0" y="233"/>
                    <a:pt x="0" y="261"/>
                    <a:pt x="9" y="289"/>
                  </a:cubicBezTo>
                  <a:cubicBezTo>
                    <a:pt x="28" y="242"/>
                    <a:pt x="56" y="196"/>
                    <a:pt x="65" y="149"/>
                  </a:cubicBezTo>
                  <a:cubicBezTo>
                    <a:pt x="84" y="103"/>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1"/>
            <p:cNvSpPr/>
            <p:nvPr/>
          </p:nvSpPr>
          <p:spPr>
            <a:xfrm>
              <a:off x="3676675" y="2100500"/>
              <a:ext cx="70850" cy="74150"/>
            </a:xfrm>
            <a:custGeom>
              <a:rect b="b" l="l" r="r" t="t"/>
              <a:pathLst>
                <a:path extrusionOk="0" h="2966" w="2834">
                  <a:moveTo>
                    <a:pt x="1485" y="1"/>
                  </a:moveTo>
                  <a:cubicBezTo>
                    <a:pt x="1479" y="1"/>
                    <a:pt x="1474" y="1"/>
                    <a:pt x="1468" y="1"/>
                  </a:cubicBezTo>
                  <a:cubicBezTo>
                    <a:pt x="1301" y="29"/>
                    <a:pt x="1171" y="196"/>
                    <a:pt x="1115" y="364"/>
                  </a:cubicBezTo>
                  <a:cubicBezTo>
                    <a:pt x="1050" y="531"/>
                    <a:pt x="1041" y="717"/>
                    <a:pt x="957" y="875"/>
                  </a:cubicBezTo>
                  <a:cubicBezTo>
                    <a:pt x="920" y="717"/>
                    <a:pt x="873" y="540"/>
                    <a:pt x="753" y="410"/>
                  </a:cubicBezTo>
                  <a:cubicBezTo>
                    <a:pt x="671" y="314"/>
                    <a:pt x="537" y="235"/>
                    <a:pt x="401" y="235"/>
                  </a:cubicBezTo>
                  <a:cubicBezTo>
                    <a:pt x="367" y="235"/>
                    <a:pt x="332" y="241"/>
                    <a:pt x="297" y="252"/>
                  </a:cubicBezTo>
                  <a:cubicBezTo>
                    <a:pt x="28" y="336"/>
                    <a:pt x="0" y="689"/>
                    <a:pt x="28" y="958"/>
                  </a:cubicBezTo>
                  <a:cubicBezTo>
                    <a:pt x="121" y="1646"/>
                    <a:pt x="390" y="2296"/>
                    <a:pt x="790" y="2853"/>
                  </a:cubicBezTo>
                  <a:cubicBezTo>
                    <a:pt x="837" y="2936"/>
                    <a:pt x="916" y="2965"/>
                    <a:pt x="1002" y="2965"/>
                  </a:cubicBezTo>
                  <a:cubicBezTo>
                    <a:pt x="1120" y="2965"/>
                    <a:pt x="1252" y="2911"/>
                    <a:pt x="1338" y="2863"/>
                  </a:cubicBezTo>
                  <a:cubicBezTo>
                    <a:pt x="1905" y="2528"/>
                    <a:pt x="2416" y="2064"/>
                    <a:pt x="2676" y="1460"/>
                  </a:cubicBezTo>
                  <a:cubicBezTo>
                    <a:pt x="2759" y="1274"/>
                    <a:pt x="2834" y="1060"/>
                    <a:pt x="2797" y="865"/>
                  </a:cubicBezTo>
                  <a:cubicBezTo>
                    <a:pt x="2759" y="670"/>
                    <a:pt x="2611" y="466"/>
                    <a:pt x="2397" y="456"/>
                  </a:cubicBezTo>
                  <a:cubicBezTo>
                    <a:pt x="2392" y="456"/>
                    <a:pt x="2387" y="456"/>
                    <a:pt x="2382" y="456"/>
                  </a:cubicBezTo>
                  <a:cubicBezTo>
                    <a:pt x="2174" y="456"/>
                    <a:pt x="1994" y="637"/>
                    <a:pt x="1858" y="810"/>
                  </a:cubicBezTo>
                  <a:cubicBezTo>
                    <a:pt x="1877" y="633"/>
                    <a:pt x="1905" y="456"/>
                    <a:pt x="1840" y="299"/>
                  </a:cubicBezTo>
                  <a:cubicBezTo>
                    <a:pt x="1795" y="137"/>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1"/>
            <p:cNvSpPr/>
            <p:nvPr/>
          </p:nvSpPr>
          <p:spPr>
            <a:xfrm>
              <a:off x="3675975" y="2099100"/>
              <a:ext cx="71800" cy="75525"/>
            </a:xfrm>
            <a:custGeom>
              <a:rect b="b" l="l" r="r" t="t"/>
              <a:pathLst>
                <a:path extrusionOk="0" h="3021" w="2872">
                  <a:moveTo>
                    <a:pt x="818" y="2909"/>
                  </a:moveTo>
                  <a:cubicBezTo>
                    <a:pt x="836" y="2956"/>
                    <a:pt x="874" y="2975"/>
                    <a:pt x="920" y="3002"/>
                  </a:cubicBezTo>
                  <a:cubicBezTo>
                    <a:pt x="874" y="2975"/>
                    <a:pt x="836" y="2947"/>
                    <a:pt x="818" y="2909"/>
                  </a:cubicBezTo>
                  <a:close/>
                  <a:moveTo>
                    <a:pt x="1479" y="0"/>
                  </a:moveTo>
                  <a:cubicBezTo>
                    <a:pt x="1469" y="0"/>
                    <a:pt x="1459" y="1"/>
                    <a:pt x="1450" y="1"/>
                  </a:cubicBezTo>
                  <a:cubicBezTo>
                    <a:pt x="1347" y="20"/>
                    <a:pt x="1264" y="85"/>
                    <a:pt x="1208" y="159"/>
                  </a:cubicBezTo>
                  <a:cubicBezTo>
                    <a:pt x="1152" y="224"/>
                    <a:pt x="1106" y="317"/>
                    <a:pt x="1078" y="401"/>
                  </a:cubicBezTo>
                  <a:cubicBezTo>
                    <a:pt x="1050" y="531"/>
                    <a:pt x="1022" y="670"/>
                    <a:pt x="985" y="791"/>
                  </a:cubicBezTo>
                  <a:cubicBezTo>
                    <a:pt x="939" y="680"/>
                    <a:pt x="901" y="559"/>
                    <a:pt x="818" y="457"/>
                  </a:cubicBezTo>
                  <a:cubicBezTo>
                    <a:pt x="753" y="392"/>
                    <a:pt x="697" y="327"/>
                    <a:pt x="613" y="299"/>
                  </a:cubicBezTo>
                  <a:cubicBezTo>
                    <a:pt x="555" y="270"/>
                    <a:pt x="492" y="246"/>
                    <a:pt x="422" y="246"/>
                  </a:cubicBezTo>
                  <a:cubicBezTo>
                    <a:pt x="403" y="246"/>
                    <a:pt x="383" y="248"/>
                    <a:pt x="363" y="252"/>
                  </a:cubicBezTo>
                  <a:cubicBezTo>
                    <a:pt x="270" y="262"/>
                    <a:pt x="195" y="317"/>
                    <a:pt x="140" y="373"/>
                  </a:cubicBezTo>
                  <a:cubicBezTo>
                    <a:pt x="84" y="447"/>
                    <a:pt x="56" y="531"/>
                    <a:pt x="37" y="605"/>
                  </a:cubicBezTo>
                  <a:cubicBezTo>
                    <a:pt x="0" y="773"/>
                    <a:pt x="9" y="949"/>
                    <a:pt x="47" y="1098"/>
                  </a:cubicBezTo>
                  <a:cubicBezTo>
                    <a:pt x="102" y="1423"/>
                    <a:pt x="195" y="1739"/>
                    <a:pt x="325" y="2036"/>
                  </a:cubicBezTo>
                  <a:cubicBezTo>
                    <a:pt x="455" y="2343"/>
                    <a:pt x="613" y="2631"/>
                    <a:pt x="799" y="2882"/>
                  </a:cubicBezTo>
                  <a:cubicBezTo>
                    <a:pt x="613" y="2621"/>
                    <a:pt x="455" y="2343"/>
                    <a:pt x="335" y="2036"/>
                  </a:cubicBezTo>
                  <a:cubicBezTo>
                    <a:pt x="223" y="1739"/>
                    <a:pt x="130" y="1423"/>
                    <a:pt x="84" y="1098"/>
                  </a:cubicBezTo>
                  <a:cubicBezTo>
                    <a:pt x="56" y="931"/>
                    <a:pt x="47" y="773"/>
                    <a:pt x="84" y="624"/>
                  </a:cubicBezTo>
                  <a:cubicBezTo>
                    <a:pt x="102" y="540"/>
                    <a:pt x="130" y="466"/>
                    <a:pt x="177" y="410"/>
                  </a:cubicBezTo>
                  <a:cubicBezTo>
                    <a:pt x="223" y="355"/>
                    <a:pt x="288" y="317"/>
                    <a:pt x="363" y="308"/>
                  </a:cubicBezTo>
                  <a:cubicBezTo>
                    <a:pt x="374" y="306"/>
                    <a:pt x="385" y="306"/>
                    <a:pt x="397" y="306"/>
                  </a:cubicBezTo>
                  <a:cubicBezTo>
                    <a:pt x="456" y="306"/>
                    <a:pt x="524" y="324"/>
                    <a:pt x="586" y="355"/>
                  </a:cubicBezTo>
                  <a:cubicBezTo>
                    <a:pt x="651" y="392"/>
                    <a:pt x="706" y="438"/>
                    <a:pt x="753" y="503"/>
                  </a:cubicBezTo>
                  <a:cubicBezTo>
                    <a:pt x="846" y="633"/>
                    <a:pt x="892" y="782"/>
                    <a:pt x="939" y="931"/>
                  </a:cubicBezTo>
                  <a:lnTo>
                    <a:pt x="976" y="1042"/>
                  </a:lnTo>
                  <a:lnTo>
                    <a:pt x="1022" y="949"/>
                  </a:lnTo>
                  <a:cubicBezTo>
                    <a:pt x="1106" y="782"/>
                    <a:pt x="1115" y="596"/>
                    <a:pt x="1171" y="438"/>
                  </a:cubicBezTo>
                  <a:cubicBezTo>
                    <a:pt x="1199" y="355"/>
                    <a:pt x="1236" y="280"/>
                    <a:pt x="1292" y="224"/>
                  </a:cubicBezTo>
                  <a:cubicBezTo>
                    <a:pt x="1338" y="169"/>
                    <a:pt x="1403" y="122"/>
                    <a:pt x="1477" y="113"/>
                  </a:cubicBezTo>
                  <a:cubicBezTo>
                    <a:pt x="1491" y="109"/>
                    <a:pt x="1506" y="107"/>
                    <a:pt x="1521" y="107"/>
                  </a:cubicBezTo>
                  <a:cubicBezTo>
                    <a:pt x="1577" y="107"/>
                    <a:pt x="1638" y="132"/>
                    <a:pt x="1682" y="169"/>
                  </a:cubicBezTo>
                  <a:cubicBezTo>
                    <a:pt x="1747" y="215"/>
                    <a:pt x="1793" y="280"/>
                    <a:pt x="1821" y="355"/>
                  </a:cubicBezTo>
                  <a:cubicBezTo>
                    <a:pt x="1886" y="503"/>
                    <a:pt x="1858" y="680"/>
                    <a:pt x="1849" y="856"/>
                  </a:cubicBezTo>
                  <a:lnTo>
                    <a:pt x="1821" y="1014"/>
                  </a:lnTo>
                  <a:lnTo>
                    <a:pt x="1933" y="884"/>
                  </a:lnTo>
                  <a:cubicBezTo>
                    <a:pt x="1988" y="819"/>
                    <a:pt x="2044" y="745"/>
                    <a:pt x="2118" y="689"/>
                  </a:cubicBezTo>
                  <a:cubicBezTo>
                    <a:pt x="2184" y="633"/>
                    <a:pt x="2258" y="587"/>
                    <a:pt x="2332" y="559"/>
                  </a:cubicBezTo>
                  <a:cubicBezTo>
                    <a:pt x="2359" y="553"/>
                    <a:pt x="2385" y="550"/>
                    <a:pt x="2412" y="550"/>
                  </a:cubicBezTo>
                  <a:cubicBezTo>
                    <a:pt x="2469" y="550"/>
                    <a:pt x="2526" y="564"/>
                    <a:pt x="2583" y="596"/>
                  </a:cubicBezTo>
                  <a:cubicBezTo>
                    <a:pt x="2648" y="643"/>
                    <a:pt x="2722" y="698"/>
                    <a:pt x="2750" y="782"/>
                  </a:cubicBezTo>
                  <a:cubicBezTo>
                    <a:pt x="2797" y="866"/>
                    <a:pt x="2815" y="949"/>
                    <a:pt x="2815" y="1042"/>
                  </a:cubicBezTo>
                  <a:cubicBezTo>
                    <a:pt x="2815" y="1135"/>
                    <a:pt x="2797" y="1228"/>
                    <a:pt x="2769" y="1302"/>
                  </a:cubicBezTo>
                  <a:cubicBezTo>
                    <a:pt x="2741" y="1395"/>
                    <a:pt x="2704" y="1479"/>
                    <a:pt x="2657" y="1562"/>
                  </a:cubicBezTo>
                  <a:cubicBezTo>
                    <a:pt x="2629" y="1646"/>
                    <a:pt x="2583" y="1720"/>
                    <a:pt x="2537" y="1804"/>
                  </a:cubicBezTo>
                  <a:cubicBezTo>
                    <a:pt x="2332" y="2120"/>
                    <a:pt x="2081" y="2398"/>
                    <a:pt x="1793" y="2631"/>
                  </a:cubicBezTo>
                  <a:cubicBezTo>
                    <a:pt x="1635" y="2742"/>
                    <a:pt x="1487" y="2854"/>
                    <a:pt x="1329" y="2947"/>
                  </a:cubicBezTo>
                  <a:cubicBezTo>
                    <a:pt x="1245" y="2975"/>
                    <a:pt x="1152" y="3012"/>
                    <a:pt x="1059" y="3021"/>
                  </a:cubicBezTo>
                  <a:cubicBezTo>
                    <a:pt x="1152" y="3021"/>
                    <a:pt x="1245" y="2993"/>
                    <a:pt x="1329" y="2956"/>
                  </a:cubicBezTo>
                  <a:cubicBezTo>
                    <a:pt x="1487" y="2863"/>
                    <a:pt x="1654" y="2761"/>
                    <a:pt x="1803" y="2649"/>
                  </a:cubicBezTo>
                  <a:cubicBezTo>
                    <a:pt x="2100" y="2436"/>
                    <a:pt x="2369" y="2166"/>
                    <a:pt x="2583" y="1841"/>
                  </a:cubicBezTo>
                  <a:cubicBezTo>
                    <a:pt x="2629" y="1757"/>
                    <a:pt x="2685" y="1674"/>
                    <a:pt x="2722" y="1599"/>
                  </a:cubicBezTo>
                  <a:cubicBezTo>
                    <a:pt x="2769" y="1516"/>
                    <a:pt x="2797" y="1423"/>
                    <a:pt x="2834" y="1330"/>
                  </a:cubicBezTo>
                  <a:cubicBezTo>
                    <a:pt x="2843" y="1237"/>
                    <a:pt x="2871" y="1144"/>
                    <a:pt x="2871" y="1042"/>
                  </a:cubicBezTo>
                  <a:cubicBezTo>
                    <a:pt x="2871" y="949"/>
                    <a:pt x="2862" y="838"/>
                    <a:pt x="2815" y="745"/>
                  </a:cubicBezTo>
                  <a:cubicBezTo>
                    <a:pt x="2769" y="652"/>
                    <a:pt x="2704" y="577"/>
                    <a:pt x="2611" y="531"/>
                  </a:cubicBezTo>
                  <a:cubicBezTo>
                    <a:pt x="2556" y="488"/>
                    <a:pt x="2489" y="470"/>
                    <a:pt x="2421" y="470"/>
                  </a:cubicBezTo>
                  <a:cubicBezTo>
                    <a:pt x="2385" y="470"/>
                    <a:pt x="2349" y="475"/>
                    <a:pt x="2314" y="485"/>
                  </a:cubicBezTo>
                  <a:cubicBezTo>
                    <a:pt x="2211" y="503"/>
                    <a:pt x="2128" y="559"/>
                    <a:pt x="2044" y="624"/>
                  </a:cubicBezTo>
                  <a:cubicBezTo>
                    <a:pt x="2016" y="652"/>
                    <a:pt x="1979" y="680"/>
                    <a:pt x="1942" y="717"/>
                  </a:cubicBezTo>
                  <a:lnTo>
                    <a:pt x="1942" y="596"/>
                  </a:lnTo>
                  <a:cubicBezTo>
                    <a:pt x="1942" y="503"/>
                    <a:pt x="1933" y="410"/>
                    <a:pt x="1896" y="317"/>
                  </a:cubicBezTo>
                  <a:cubicBezTo>
                    <a:pt x="1858" y="224"/>
                    <a:pt x="1803" y="141"/>
                    <a:pt x="1728" y="85"/>
                  </a:cubicBezTo>
                  <a:cubicBezTo>
                    <a:pt x="1662" y="35"/>
                    <a:pt x="1565" y="0"/>
                    <a:pt x="14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1"/>
            <p:cNvSpPr/>
            <p:nvPr/>
          </p:nvSpPr>
          <p:spPr>
            <a:xfrm>
              <a:off x="3699900" y="2122350"/>
              <a:ext cx="1875" cy="52050"/>
            </a:xfrm>
            <a:custGeom>
              <a:rect b="b" l="l" r="r" t="t"/>
              <a:pathLst>
                <a:path extrusionOk="0" h="2082" w="75">
                  <a:moveTo>
                    <a:pt x="28" y="1"/>
                  </a:moveTo>
                  <a:lnTo>
                    <a:pt x="28" y="530"/>
                  </a:lnTo>
                  <a:lnTo>
                    <a:pt x="28" y="1050"/>
                  </a:lnTo>
                  <a:lnTo>
                    <a:pt x="28" y="1571"/>
                  </a:lnTo>
                  <a:cubicBezTo>
                    <a:pt x="28" y="1654"/>
                    <a:pt x="19" y="1747"/>
                    <a:pt x="19" y="1831"/>
                  </a:cubicBezTo>
                  <a:cubicBezTo>
                    <a:pt x="19" y="1905"/>
                    <a:pt x="9" y="1998"/>
                    <a:pt x="0" y="2082"/>
                  </a:cubicBezTo>
                  <a:cubicBezTo>
                    <a:pt x="47" y="1924"/>
                    <a:pt x="56" y="1747"/>
                    <a:pt x="65" y="1571"/>
                  </a:cubicBezTo>
                  <a:cubicBezTo>
                    <a:pt x="74" y="1394"/>
                    <a:pt x="74" y="1227"/>
                    <a:pt x="74" y="1050"/>
                  </a:cubicBezTo>
                  <a:cubicBezTo>
                    <a:pt x="74" y="874"/>
                    <a:pt x="74" y="697"/>
                    <a:pt x="65" y="530"/>
                  </a:cubicBez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1"/>
            <p:cNvSpPr/>
            <p:nvPr/>
          </p:nvSpPr>
          <p:spPr>
            <a:xfrm>
              <a:off x="3701750" y="2121200"/>
              <a:ext cx="21400" cy="53425"/>
            </a:xfrm>
            <a:custGeom>
              <a:rect b="b" l="l" r="r" t="t"/>
              <a:pathLst>
                <a:path extrusionOk="0" h="2137" w="856">
                  <a:moveTo>
                    <a:pt x="855" y="0"/>
                  </a:moveTo>
                  <a:lnTo>
                    <a:pt x="604" y="530"/>
                  </a:lnTo>
                  <a:cubicBezTo>
                    <a:pt x="539" y="697"/>
                    <a:pt x="456" y="883"/>
                    <a:pt x="391" y="1059"/>
                  </a:cubicBezTo>
                  <a:cubicBezTo>
                    <a:pt x="316" y="1236"/>
                    <a:pt x="251" y="1412"/>
                    <a:pt x="177" y="1598"/>
                  </a:cubicBezTo>
                  <a:cubicBezTo>
                    <a:pt x="121" y="1765"/>
                    <a:pt x="47" y="1951"/>
                    <a:pt x="0" y="2137"/>
                  </a:cubicBezTo>
                  <a:cubicBezTo>
                    <a:pt x="38" y="2044"/>
                    <a:pt x="75" y="1970"/>
                    <a:pt x="112" y="1877"/>
                  </a:cubicBezTo>
                  <a:cubicBezTo>
                    <a:pt x="149" y="1784"/>
                    <a:pt x="177" y="1700"/>
                    <a:pt x="214" y="1607"/>
                  </a:cubicBezTo>
                  <a:lnTo>
                    <a:pt x="437" y="1069"/>
                  </a:lnTo>
                  <a:lnTo>
                    <a:pt x="642" y="539"/>
                  </a:lnTo>
                  <a:cubicBezTo>
                    <a:pt x="716" y="362"/>
                    <a:pt x="781" y="186"/>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1"/>
            <p:cNvSpPr/>
            <p:nvPr/>
          </p:nvSpPr>
          <p:spPr>
            <a:xfrm>
              <a:off x="3702450" y="2141625"/>
              <a:ext cx="1425" cy="14900"/>
            </a:xfrm>
            <a:custGeom>
              <a:rect b="b" l="l" r="r" t="t"/>
              <a:pathLst>
                <a:path extrusionOk="0" h="596" w="57">
                  <a:moveTo>
                    <a:pt x="37" y="1"/>
                  </a:moveTo>
                  <a:cubicBezTo>
                    <a:pt x="28" y="103"/>
                    <a:pt x="10" y="196"/>
                    <a:pt x="0" y="289"/>
                  </a:cubicBezTo>
                  <a:lnTo>
                    <a:pt x="0" y="437"/>
                  </a:lnTo>
                  <a:cubicBezTo>
                    <a:pt x="0" y="484"/>
                    <a:pt x="10" y="549"/>
                    <a:pt x="10" y="595"/>
                  </a:cubicBezTo>
                  <a:cubicBezTo>
                    <a:pt x="37" y="549"/>
                    <a:pt x="47" y="484"/>
                    <a:pt x="47" y="437"/>
                  </a:cubicBezTo>
                  <a:cubicBezTo>
                    <a:pt x="56" y="391"/>
                    <a:pt x="56" y="335"/>
                    <a:pt x="56" y="289"/>
                  </a:cubicBezTo>
                  <a:cubicBezTo>
                    <a:pt x="56" y="196"/>
                    <a:pt x="56" y="94"/>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1"/>
            <p:cNvSpPr/>
            <p:nvPr/>
          </p:nvSpPr>
          <p:spPr>
            <a:xfrm>
              <a:off x="3704300" y="2136050"/>
              <a:ext cx="1875" cy="9100"/>
            </a:xfrm>
            <a:custGeom>
              <a:rect b="b" l="l" r="r" t="t"/>
              <a:pathLst>
                <a:path extrusionOk="0" h="364" w="75">
                  <a:moveTo>
                    <a:pt x="10" y="1"/>
                  </a:moveTo>
                  <a:lnTo>
                    <a:pt x="10" y="1"/>
                  </a:lnTo>
                  <a:cubicBezTo>
                    <a:pt x="1" y="56"/>
                    <a:pt x="10" y="131"/>
                    <a:pt x="19" y="177"/>
                  </a:cubicBezTo>
                  <a:cubicBezTo>
                    <a:pt x="19" y="214"/>
                    <a:pt x="19" y="233"/>
                    <a:pt x="29" y="270"/>
                  </a:cubicBezTo>
                  <a:cubicBezTo>
                    <a:pt x="29" y="307"/>
                    <a:pt x="47" y="326"/>
                    <a:pt x="47" y="363"/>
                  </a:cubicBezTo>
                  <a:cubicBezTo>
                    <a:pt x="56" y="335"/>
                    <a:pt x="66" y="307"/>
                    <a:pt x="66" y="270"/>
                  </a:cubicBezTo>
                  <a:cubicBezTo>
                    <a:pt x="75" y="233"/>
                    <a:pt x="66" y="214"/>
                    <a:pt x="66" y="177"/>
                  </a:cubicBezTo>
                  <a:cubicBezTo>
                    <a:pt x="5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1"/>
            <p:cNvSpPr/>
            <p:nvPr/>
          </p:nvSpPr>
          <p:spPr>
            <a:xfrm>
              <a:off x="3707100" y="2135825"/>
              <a:ext cx="2350" cy="13725"/>
            </a:xfrm>
            <a:custGeom>
              <a:rect b="b" l="l" r="r" t="t"/>
              <a:pathLst>
                <a:path extrusionOk="0" h="549" w="94">
                  <a:moveTo>
                    <a:pt x="84" y="0"/>
                  </a:moveTo>
                  <a:lnTo>
                    <a:pt x="84" y="0"/>
                  </a:lnTo>
                  <a:cubicBezTo>
                    <a:pt x="47" y="93"/>
                    <a:pt x="37" y="186"/>
                    <a:pt x="28" y="270"/>
                  </a:cubicBezTo>
                  <a:cubicBezTo>
                    <a:pt x="9" y="363"/>
                    <a:pt x="0" y="456"/>
                    <a:pt x="0" y="549"/>
                  </a:cubicBezTo>
                  <a:cubicBezTo>
                    <a:pt x="28" y="511"/>
                    <a:pt x="37" y="465"/>
                    <a:pt x="47" y="418"/>
                  </a:cubicBezTo>
                  <a:cubicBezTo>
                    <a:pt x="56" y="372"/>
                    <a:pt x="56" y="326"/>
                    <a:pt x="74"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1"/>
            <p:cNvSpPr/>
            <p:nvPr/>
          </p:nvSpPr>
          <p:spPr>
            <a:xfrm>
              <a:off x="3703600" y="2154400"/>
              <a:ext cx="2350" cy="8400"/>
            </a:xfrm>
            <a:custGeom>
              <a:rect b="b" l="l" r="r" t="t"/>
              <a:pathLst>
                <a:path extrusionOk="0" h="336" w="94">
                  <a:moveTo>
                    <a:pt x="94" y="1"/>
                  </a:moveTo>
                  <a:cubicBezTo>
                    <a:pt x="57" y="47"/>
                    <a:pt x="47" y="103"/>
                    <a:pt x="29" y="159"/>
                  </a:cubicBezTo>
                  <a:cubicBezTo>
                    <a:pt x="10" y="224"/>
                    <a:pt x="1" y="279"/>
                    <a:pt x="1" y="335"/>
                  </a:cubicBezTo>
                  <a:cubicBezTo>
                    <a:pt x="38" y="279"/>
                    <a:pt x="57" y="233"/>
                    <a:pt x="75" y="177"/>
                  </a:cubicBezTo>
                  <a:cubicBezTo>
                    <a:pt x="84" y="112"/>
                    <a:pt x="94" y="56"/>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1"/>
            <p:cNvSpPr/>
            <p:nvPr/>
          </p:nvSpPr>
          <p:spPr>
            <a:xfrm>
              <a:off x="3717775" y="2107725"/>
              <a:ext cx="1650" cy="12800"/>
            </a:xfrm>
            <a:custGeom>
              <a:rect b="b" l="l" r="r" t="t"/>
              <a:pathLst>
                <a:path extrusionOk="0" h="512" w="66">
                  <a:moveTo>
                    <a:pt x="10" y="0"/>
                  </a:moveTo>
                  <a:cubicBezTo>
                    <a:pt x="1" y="93"/>
                    <a:pt x="10" y="167"/>
                    <a:pt x="19" y="251"/>
                  </a:cubicBezTo>
                  <a:cubicBezTo>
                    <a:pt x="19" y="298"/>
                    <a:pt x="28" y="335"/>
                    <a:pt x="28" y="381"/>
                  </a:cubicBezTo>
                  <a:cubicBezTo>
                    <a:pt x="28" y="428"/>
                    <a:pt x="38" y="465"/>
                    <a:pt x="38" y="511"/>
                  </a:cubicBezTo>
                  <a:cubicBezTo>
                    <a:pt x="47" y="474"/>
                    <a:pt x="66" y="428"/>
                    <a:pt x="66" y="381"/>
                  </a:cubicBezTo>
                  <a:lnTo>
                    <a:pt x="66" y="251"/>
                  </a:lnTo>
                  <a:cubicBezTo>
                    <a:pt x="66" y="167"/>
                    <a:pt x="47"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1"/>
            <p:cNvSpPr/>
            <p:nvPr/>
          </p:nvSpPr>
          <p:spPr>
            <a:xfrm>
              <a:off x="3716375" y="2116300"/>
              <a:ext cx="1425" cy="9100"/>
            </a:xfrm>
            <a:custGeom>
              <a:rect b="b" l="l" r="r" t="t"/>
              <a:pathLst>
                <a:path extrusionOk="0" h="364" w="57">
                  <a:moveTo>
                    <a:pt x="10" y="1"/>
                  </a:moveTo>
                  <a:cubicBezTo>
                    <a:pt x="1" y="75"/>
                    <a:pt x="1" y="131"/>
                    <a:pt x="10" y="187"/>
                  </a:cubicBezTo>
                  <a:cubicBezTo>
                    <a:pt x="10" y="243"/>
                    <a:pt x="19" y="308"/>
                    <a:pt x="19" y="363"/>
                  </a:cubicBezTo>
                  <a:cubicBezTo>
                    <a:pt x="47" y="326"/>
                    <a:pt x="57" y="308"/>
                    <a:pt x="57" y="270"/>
                  </a:cubicBezTo>
                  <a:lnTo>
                    <a:pt x="57" y="178"/>
                  </a:lnTo>
                  <a:cubicBezTo>
                    <a:pt x="57" y="140"/>
                    <a:pt x="57" y="122"/>
                    <a:pt x="47" y="85"/>
                  </a:cubicBezTo>
                  <a:cubicBezTo>
                    <a:pt x="38" y="5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1"/>
            <p:cNvSpPr/>
            <p:nvPr/>
          </p:nvSpPr>
          <p:spPr>
            <a:xfrm>
              <a:off x="3714750" y="2106800"/>
              <a:ext cx="1650" cy="4650"/>
            </a:xfrm>
            <a:custGeom>
              <a:rect b="b" l="l" r="r" t="t"/>
              <a:pathLst>
                <a:path extrusionOk="0" h="186" w="66">
                  <a:moveTo>
                    <a:pt x="1" y="0"/>
                  </a:moveTo>
                  <a:cubicBezTo>
                    <a:pt x="1" y="37"/>
                    <a:pt x="10" y="65"/>
                    <a:pt x="10" y="93"/>
                  </a:cubicBezTo>
                  <a:cubicBezTo>
                    <a:pt x="10" y="102"/>
                    <a:pt x="19" y="130"/>
                    <a:pt x="19" y="139"/>
                  </a:cubicBezTo>
                  <a:cubicBezTo>
                    <a:pt x="29" y="149"/>
                    <a:pt x="29" y="177"/>
                    <a:pt x="47" y="186"/>
                  </a:cubicBezTo>
                  <a:cubicBezTo>
                    <a:pt x="66" y="149"/>
                    <a:pt x="66" y="112"/>
                    <a:pt x="56" y="84"/>
                  </a:cubicBezTo>
                  <a:cubicBezTo>
                    <a:pt x="47" y="65"/>
                    <a:pt x="47" y="47"/>
                    <a:pt x="29" y="37"/>
                  </a:cubicBezTo>
                  <a:cubicBezTo>
                    <a:pt x="29" y="19"/>
                    <a:pt x="10"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1"/>
            <p:cNvSpPr/>
            <p:nvPr/>
          </p:nvSpPr>
          <p:spPr>
            <a:xfrm>
              <a:off x="3739850" y="2117700"/>
              <a:ext cx="4200" cy="11175"/>
            </a:xfrm>
            <a:custGeom>
              <a:rect b="b" l="l" r="r" t="t"/>
              <a:pathLst>
                <a:path extrusionOk="0" h="447" w="168">
                  <a:moveTo>
                    <a:pt x="0" y="1"/>
                  </a:moveTo>
                  <a:cubicBezTo>
                    <a:pt x="74" y="66"/>
                    <a:pt x="112" y="140"/>
                    <a:pt x="93" y="214"/>
                  </a:cubicBezTo>
                  <a:lnTo>
                    <a:pt x="93" y="326"/>
                  </a:lnTo>
                  <a:lnTo>
                    <a:pt x="93" y="391"/>
                  </a:lnTo>
                  <a:cubicBezTo>
                    <a:pt x="84" y="400"/>
                    <a:pt x="84" y="419"/>
                    <a:pt x="84" y="447"/>
                  </a:cubicBezTo>
                  <a:cubicBezTo>
                    <a:pt x="93" y="419"/>
                    <a:pt x="112" y="410"/>
                    <a:pt x="121" y="391"/>
                  </a:cubicBezTo>
                  <a:cubicBezTo>
                    <a:pt x="130" y="372"/>
                    <a:pt x="130" y="354"/>
                    <a:pt x="140" y="326"/>
                  </a:cubicBezTo>
                  <a:cubicBezTo>
                    <a:pt x="158" y="298"/>
                    <a:pt x="167" y="252"/>
                    <a:pt x="158" y="205"/>
                  </a:cubicBezTo>
                  <a:cubicBezTo>
                    <a:pt x="158" y="159"/>
                    <a:pt x="130" y="112"/>
                    <a:pt x="112" y="75"/>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1"/>
            <p:cNvSpPr/>
            <p:nvPr/>
          </p:nvSpPr>
          <p:spPr>
            <a:xfrm>
              <a:off x="3738225" y="2124675"/>
              <a:ext cx="3025" cy="10950"/>
            </a:xfrm>
            <a:custGeom>
              <a:rect b="b" l="l" r="r" t="t"/>
              <a:pathLst>
                <a:path extrusionOk="0" h="438" w="121">
                  <a:moveTo>
                    <a:pt x="121" y="0"/>
                  </a:moveTo>
                  <a:lnTo>
                    <a:pt x="121" y="0"/>
                  </a:lnTo>
                  <a:cubicBezTo>
                    <a:pt x="102" y="38"/>
                    <a:pt x="93" y="75"/>
                    <a:pt x="93" y="121"/>
                  </a:cubicBezTo>
                  <a:lnTo>
                    <a:pt x="56" y="223"/>
                  </a:lnTo>
                  <a:lnTo>
                    <a:pt x="37" y="326"/>
                  </a:lnTo>
                  <a:lnTo>
                    <a:pt x="0" y="437"/>
                  </a:lnTo>
                  <a:cubicBezTo>
                    <a:pt x="37" y="409"/>
                    <a:pt x="56" y="372"/>
                    <a:pt x="65" y="344"/>
                  </a:cubicBezTo>
                  <a:lnTo>
                    <a:pt x="102" y="233"/>
                  </a:lnTo>
                  <a:cubicBezTo>
                    <a:pt x="121" y="158"/>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1"/>
            <p:cNvSpPr/>
            <p:nvPr/>
          </p:nvSpPr>
          <p:spPr>
            <a:xfrm>
              <a:off x="3737275" y="2132800"/>
              <a:ext cx="5375" cy="9075"/>
            </a:xfrm>
            <a:custGeom>
              <a:rect b="b" l="l" r="r" t="t"/>
              <a:pathLst>
                <a:path extrusionOk="0" h="363" w="215">
                  <a:moveTo>
                    <a:pt x="215" y="1"/>
                  </a:moveTo>
                  <a:lnTo>
                    <a:pt x="215" y="1"/>
                  </a:lnTo>
                  <a:cubicBezTo>
                    <a:pt x="159" y="66"/>
                    <a:pt x="140" y="121"/>
                    <a:pt x="94" y="186"/>
                  </a:cubicBezTo>
                  <a:cubicBezTo>
                    <a:pt x="57" y="251"/>
                    <a:pt x="38" y="307"/>
                    <a:pt x="1" y="363"/>
                  </a:cubicBezTo>
                  <a:cubicBezTo>
                    <a:pt x="38" y="354"/>
                    <a:pt x="57" y="317"/>
                    <a:pt x="85" y="298"/>
                  </a:cubicBezTo>
                  <a:cubicBezTo>
                    <a:pt x="103" y="261"/>
                    <a:pt x="131" y="233"/>
                    <a:pt x="140" y="205"/>
                  </a:cubicBezTo>
                  <a:cubicBezTo>
                    <a:pt x="159" y="177"/>
                    <a:pt x="177" y="140"/>
                    <a:pt x="187" y="112"/>
                  </a:cubicBezTo>
                  <a:cubicBezTo>
                    <a:pt x="196" y="75"/>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1"/>
            <p:cNvSpPr/>
            <p:nvPr/>
          </p:nvSpPr>
          <p:spPr>
            <a:xfrm>
              <a:off x="3737275" y="2124200"/>
              <a:ext cx="2125" cy="6775"/>
            </a:xfrm>
            <a:custGeom>
              <a:rect b="b" l="l" r="r" t="t"/>
              <a:pathLst>
                <a:path extrusionOk="0" h="271" w="85">
                  <a:moveTo>
                    <a:pt x="75" y="1"/>
                  </a:moveTo>
                  <a:cubicBezTo>
                    <a:pt x="47" y="47"/>
                    <a:pt x="38" y="94"/>
                    <a:pt x="29" y="131"/>
                  </a:cubicBezTo>
                  <a:cubicBezTo>
                    <a:pt x="10" y="177"/>
                    <a:pt x="1" y="224"/>
                    <a:pt x="1" y="270"/>
                  </a:cubicBezTo>
                  <a:cubicBezTo>
                    <a:pt x="38" y="233"/>
                    <a:pt x="57" y="187"/>
                    <a:pt x="75" y="140"/>
                  </a:cubicBezTo>
                  <a:cubicBezTo>
                    <a:pt x="85" y="112"/>
                    <a:pt x="85" y="94"/>
                    <a:pt x="85" y="66"/>
                  </a:cubicBezTo>
                  <a:cubicBezTo>
                    <a:pt x="85" y="47"/>
                    <a:pt x="85"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1"/>
            <p:cNvSpPr/>
            <p:nvPr/>
          </p:nvSpPr>
          <p:spPr>
            <a:xfrm>
              <a:off x="3705925" y="2166950"/>
              <a:ext cx="9325" cy="4900"/>
            </a:xfrm>
            <a:custGeom>
              <a:rect b="b" l="l" r="r" t="t"/>
              <a:pathLst>
                <a:path extrusionOk="0" h="196" w="373">
                  <a:moveTo>
                    <a:pt x="372" y="0"/>
                  </a:moveTo>
                  <a:lnTo>
                    <a:pt x="372" y="0"/>
                  </a:lnTo>
                  <a:cubicBezTo>
                    <a:pt x="307" y="28"/>
                    <a:pt x="242" y="56"/>
                    <a:pt x="187" y="93"/>
                  </a:cubicBezTo>
                  <a:cubicBezTo>
                    <a:pt x="121" y="121"/>
                    <a:pt x="56" y="149"/>
                    <a:pt x="1" y="195"/>
                  </a:cubicBezTo>
                  <a:cubicBezTo>
                    <a:pt x="38" y="195"/>
                    <a:pt x="75" y="186"/>
                    <a:pt x="103" y="186"/>
                  </a:cubicBezTo>
                  <a:cubicBezTo>
                    <a:pt x="140" y="168"/>
                    <a:pt x="177" y="149"/>
                    <a:pt x="205" y="140"/>
                  </a:cubicBezTo>
                  <a:cubicBezTo>
                    <a:pt x="279" y="103"/>
                    <a:pt x="335"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1"/>
            <p:cNvSpPr/>
            <p:nvPr/>
          </p:nvSpPr>
          <p:spPr>
            <a:xfrm>
              <a:off x="3708250" y="2163475"/>
              <a:ext cx="6775" cy="4650"/>
            </a:xfrm>
            <a:custGeom>
              <a:rect b="b" l="l" r="r" t="t"/>
              <a:pathLst>
                <a:path extrusionOk="0" h="186" w="271">
                  <a:moveTo>
                    <a:pt x="270" y="0"/>
                  </a:moveTo>
                  <a:cubicBezTo>
                    <a:pt x="242" y="9"/>
                    <a:pt x="224" y="28"/>
                    <a:pt x="196" y="46"/>
                  </a:cubicBezTo>
                  <a:cubicBezTo>
                    <a:pt x="177" y="56"/>
                    <a:pt x="149" y="74"/>
                    <a:pt x="131" y="93"/>
                  </a:cubicBezTo>
                  <a:cubicBezTo>
                    <a:pt x="84" y="121"/>
                    <a:pt x="47" y="149"/>
                    <a:pt x="1" y="186"/>
                  </a:cubicBezTo>
                  <a:cubicBezTo>
                    <a:pt x="28" y="186"/>
                    <a:pt x="56" y="186"/>
                    <a:pt x="94" y="167"/>
                  </a:cubicBezTo>
                  <a:cubicBezTo>
                    <a:pt x="112" y="158"/>
                    <a:pt x="140" y="139"/>
                    <a:pt x="159" y="121"/>
                  </a:cubicBezTo>
                  <a:cubicBezTo>
                    <a:pt x="20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1"/>
            <p:cNvSpPr/>
            <p:nvPr/>
          </p:nvSpPr>
          <p:spPr>
            <a:xfrm>
              <a:off x="3709425" y="2156725"/>
              <a:ext cx="3500" cy="7225"/>
            </a:xfrm>
            <a:custGeom>
              <a:rect b="b" l="l" r="r" t="t"/>
              <a:pathLst>
                <a:path extrusionOk="0" h="289" w="140">
                  <a:moveTo>
                    <a:pt x="139" y="1"/>
                  </a:moveTo>
                  <a:lnTo>
                    <a:pt x="139" y="1"/>
                  </a:lnTo>
                  <a:cubicBezTo>
                    <a:pt x="93" y="47"/>
                    <a:pt x="74" y="93"/>
                    <a:pt x="47" y="140"/>
                  </a:cubicBezTo>
                  <a:cubicBezTo>
                    <a:pt x="28" y="186"/>
                    <a:pt x="9" y="233"/>
                    <a:pt x="0" y="289"/>
                  </a:cubicBezTo>
                  <a:cubicBezTo>
                    <a:pt x="47" y="251"/>
                    <a:pt x="74" y="205"/>
                    <a:pt x="93" y="159"/>
                  </a:cubicBezTo>
                  <a:cubicBezTo>
                    <a:pt x="102" y="131"/>
                    <a:pt x="121" y="103"/>
                    <a:pt x="130" y="84"/>
                  </a:cubicBezTo>
                  <a:cubicBezTo>
                    <a:pt x="139" y="56"/>
                    <a:pt x="139"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1"/>
            <p:cNvSpPr/>
            <p:nvPr/>
          </p:nvSpPr>
          <p:spPr>
            <a:xfrm>
              <a:off x="3713825" y="2156500"/>
              <a:ext cx="4675" cy="5350"/>
            </a:xfrm>
            <a:custGeom>
              <a:rect b="b" l="l" r="r" t="t"/>
              <a:pathLst>
                <a:path extrusionOk="0" h="214" w="187">
                  <a:moveTo>
                    <a:pt x="186" y="0"/>
                  </a:moveTo>
                  <a:lnTo>
                    <a:pt x="186" y="0"/>
                  </a:lnTo>
                  <a:cubicBezTo>
                    <a:pt x="140" y="19"/>
                    <a:pt x="103" y="56"/>
                    <a:pt x="66" y="93"/>
                  </a:cubicBezTo>
                  <a:cubicBezTo>
                    <a:pt x="47" y="140"/>
                    <a:pt x="10" y="168"/>
                    <a:pt x="1" y="214"/>
                  </a:cubicBezTo>
                  <a:cubicBezTo>
                    <a:pt x="47" y="195"/>
                    <a:pt x="84" y="158"/>
                    <a:pt x="112" y="121"/>
                  </a:cubicBezTo>
                  <a:cubicBezTo>
                    <a:pt x="140" y="75"/>
                    <a:pt x="16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1"/>
            <p:cNvSpPr/>
            <p:nvPr/>
          </p:nvSpPr>
          <p:spPr>
            <a:xfrm>
              <a:off x="3717775" y="2157650"/>
              <a:ext cx="6300" cy="6525"/>
            </a:xfrm>
            <a:custGeom>
              <a:rect b="b" l="l" r="r" t="t"/>
              <a:pathLst>
                <a:path extrusionOk="0" h="261" w="252">
                  <a:moveTo>
                    <a:pt x="251" y="1"/>
                  </a:moveTo>
                  <a:lnTo>
                    <a:pt x="251" y="1"/>
                  </a:lnTo>
                  <a:cubicBezTo>
                    <a:pt x="205" y="19"/>
                    <a:pt x="158" y="66"/>
                    <a:pt x="112" y="112"/>
                  </a:cubicBezTo>
                  <a:cubicBezTo>
                    <a:pt x="75" y="159"/>
                    <a:pt x="28" y="205"/>
                    <a:pt x="1" y="261"/>
                  </a:cubicBezTo>
                  <a:cubicBezTo>
                    <a:pt x="66" y="242"/>
                    <a:pt x="112" y="196"/>
                    <a:pt x="140" y="149"/>
                  </a:cubicBezTo>
                  <a:cubicBezTo>
                    <a:pt x="177" y="103"/>
                    <a:pt x="224" y="5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1"/>
            <p:cNvSpPr/>
            <p:nvPr/>
          </p:nvSpPr>
          <p:spPr>
            <a:xfrm>
              <a:off x="3678050" y="2111200"/>
              <a:ext cx="3525" cy="11650"/>
            </a:xfrm>
            <a:custGeom>
              <a:rect b="b" l="l" r="r" t="t"/>
              <a:pathLst>
                <a:path extrusionOk="0" h="466" w="141">
                  <a:moveTo>
                    <a:pt x="140" y="1"/>
                  </a:moveTo>
                  <a:lnTo>
                    <a:pt x="75" y="103"/>
                  </a:lnTo>
                  <a:cubicBezTo>
                    <a:pt x="47" y="140"/>
                    <a:pt x="38" y="186"/>
                    <a:pt x="29" y="214"/>
                  </a:cubicBezTo>
                  <a:cubicBezTo>
                    <a:pt x="10" y="298"/>
                    <a:pt x="1" y="382"/>
                    <a:pt x="38" y="465"/>
                  </a:cubicBezTo>
                  <a:cubicBezTo>
                    <a:pt x="38" y="428"/>
                    <a:pt x="38" y="382"/>
                    <a:pt x="47" y="344"/>
                  </a:cubicBezTo>
                  <a:cubicBezTo>
                    <a:pt x="57" y="298"/>
                    <a:pt x="57" y="261"/>
                    <a:pt x="75" y="233"/>
                  </a:cubicBezTo>
                  <a:cubicBezTo>
                    <a:pt x="94" y="149"/>
                    <a:pt x="122"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1"/>
            <p:cNvSpPr/>
            <p:nvPr/>
          </p:nvSpPr>
          <p:spPr>
            <a:xfrm>
              <a:off x="3680375" y="2116075"/>
              <a:ext cx="1900" cy="9775"/>
            </a:xfrm>
            <a:custGeom>
              <a:rect b="b" l="l" r="r" t="t"/>
              <a:pathLst>
                <a:path extrusionOk="0" h="391" w="76">
                  <a:moveTo>
                    <a:pt x="75" y="1"/>
                  </a:moveTo>
                  <a:lnTo>
                    <a:pt x="75" y="1"/>
                  </a:lnTo>
                  <a:cubicBezTo>
                    <a:pt x="47" y="19"/>
                    <a:pt x="38" y="56"/>
                    <a:pt x="38" y="84"/>
                  </a:cubicBezTo>
                  <a:cubicBezTo>
                    <a:pt x="29" y="112"/>
                    <a:pt x="10" y="149"/>
                    <a:pt x="10" y="187"/>
                  </a:cubicBezTo>
                  <a:cubicBezTo>
                    <a:pt x="1" y="252"/>
                    <a:pt x="10" y="335"/>
                    <a:pt x="47" y="391"/>
                  </a:cubicBezTo>
                  <a:lnTo>
                    <a:pt x="47" y="289"/>
                  </a:lnTo>
                  <a:cubicBezTo>
                    <a:pt x="56" y="270"/>
                    <a:pt x="56" y="233"/>
                    <a:pt x="56" y="196"/>
                  </a:cubicBezTo>
                  <a:cubicBezTo>
                    <a:pt x="56"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1"/>
            <p:cNvSpPr/>
            <p:nvPr/>
          </p:nvSpPr>
          <p:spPr>
            <a:xfrm>
              <a:off x="3683175" y="2121875"/>
              <a:ext cx="1400" cy="10500"/>
            </a:xfrm>
            <a:custGeom>
              <a:rect b="b" l="l" r="r" t="t"/>
              <a:pathLst>
                <a:path extrusionOk="0" h="420" w="56">
                  <a:moveTo>
                    <a:pt x="28" y="1"/>
                  </a:moveTo>
                  <a:cubicBezTo>
                    <a:pt x="0" y="66"/>
                    <a:pt x="0" y="140"/>
                    <a:pt x="9" y="205"/>
                  </a:cubicBezTo>
                  <a:cubicBezTo>
                    <a:pt x="9" y="243"/>
                    <a:pt x="9" y="280"/>
                    <a:pt x="19" y="317"/>
                  </a:cubicBezTo>
                  <a:cubicBezTo>
                    <a:pt x="19" y="345"/>
                    <a:pt x="28" y="382"/>
                    <a:pt x="56" y="419"/>
                  </a:cubicBezTo>
                  <a:lnTo>
                    <a:pt x="56" y="317"/>
                  </a:lnTo>
                  <a:lnTo>
                    <a:pt x="56" y="205"/>
                  </a:lnTo>
                  <a:cubicBezTo>
                    <a:pt x="56" y="140"/>
                    <a:pt x="3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1"/>
            <p:cNvSpPr/>
            <p:nvPr/>
          </p:nvSpPr>
          <p:spPr>
            <a:xfrm>
              <a:off x="3680375" y="2130025"/>
              <a:ext cx="2825" cy="10475"/>
            </a:xfrm>
            <a:custGeom>
              <a:rect b="b" l="l" r="r" t="t"/>
              <a:pathLst>
                <a:path extrusionOk="0" h="419" w="113">
                  <a:moveTo>
                    <a:pt x="1" y="0"/>
                  </a:moveTo>
                  <a:cubicBezTo>
                    <a:pt x="1" y="84"/>
                    <a:pt x="10" y="149"/>
                    <a:pt x="29" y="223"/>
                  </a:cubicBezTo>
                  <a:lnTo>
                    <a:pt x="56" y="325"/>
                  </a:lnTo>
                  <a:cubicBezTo>
                    <a:pt x="66" y="362"/>
                    <a:pt x="94" y="390"/>
                    <a:pt x="112" y="418"/>
                  </a:cubicBezTo>
                  <a:lnTo>
                    <a:pt x="94" y="316"/>
                  </a:lnTo>
                  <a:cubicBezTo>
                    <a:pt x="94" y="279"/>
                    <a:pt x="84" y="242"/>
                    <a:pt x="66" y="205"/>
                  </a:cubicBezTo>
                  <a:cubicBezTo>
                    <a:pt x="56" y="14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1"/>
            <p:cNvSpPr/>
            <p:nvPr/>
          </p:nvSpPr>
          <p:spPr>
            <a:xfrm>
              <a:off x="3685025" y="2137450"/>
              <a:ext cx="2125" cy="11400"/>
            </a:xfrm>
            <a:custGeom>
              <a:rect b="b" l="l" r="r" t="t"/>
              <a:pathLst>
                <a:path extrusionOk="0" h="456" w="85">
                  <a:moveTo>
                    <a:pt x="28" y="0"/>
                  </a:moveTo>
                  <a:cubicBezTo>
                    <a:pt x="1" y="84"/>
                    <a:pt x="1" y="158"/>
                    <a:pt x="1" y="233"/>
                  </a:cubicBezTo>
                  <a:cubicBezTo>
                    <a:pt x="10" y="279"/>
                    <a:pt x="10" y="316"/>
                    <a:pt x="19" y="353"/>
                  </a:cubicBezTo>
                  <a:cubicBezTo>
                    <a:pt x="38" y="381"/>
                    <a:pt x="56" y="437"/>
                    <a:pt x="84" y="456"/>
                  </a:cubicBezTo>
                  <a:cubicBezTo>
                    <a:pt x="84" y="409"/>
                    <a:pt x="75" y="372"/>
                    <a:pt x="75" y="344"/>
                  </a:cubicBezTo>
                  <a:lnTo>
                    <a:pt x="56" y="223"/>
                  </a:lnTo>
                  <a:cubicBezTo>
                    <a:pt x="56" y="158"/>
                    <a:pt x="47"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1"/>
            <p:cNvSpPr/>
            <p:nvPr/>
          </p:nvSpPr>
          <p:spPr>
            <a:xfrm>
              <a:off x="3705925" y="2121200"/>
              <a:ext cx="1200" cy="5125"/>
            </a:xfrm>
            <a:custGeom>
              <a:rect b="b" l="l" r="r" t="t"/>
              <a:pathLst>
                <a:path extrusionOk="0" h="205" w="48">
                  <a:moveTo>
                    <a:pt x="38" y="0"/>
                  </a:moveTo>
                  <a:cubicBezTo>
                    <a:pt x="10" y="37"/>
                    <a:pt x="10" y="74"/>
                    <a:pt x="1" y="93"/>
                  </a:cubicBezTo>
                  <a:cubicBezTo>
                    <a:pt x="1" y="130"/>
                    <a:pt x="1" y="167"/>
                    <a:pt x="10" y="204"/>
                  </a:cubicBezTo>
                  <a:cubicBezTo>
                    <a:pt x="38" y="177"/>
                    <a:pt x="47" y="139"/>
                    <a:pt x="47" y="112"/>
                  </a:cubicBezTo>
                  <a:cubicBezTo>
                    <a:pt x="47" y="74"/>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1"/>
            <p:cNvSpPr/>
            <p:nvPr/>
          </p:nvSpPr>
          <p:spPr>
            <a:xfrm>
              <a:off x="3708025" y="2117475"/>
              <a:ext cx="1650" cy="4900"/>
            </a:xfrm>
            <a:custGeom>
              <a:rect b="b" l="l" r="r" t="t"/>
              <a:pathLst>
                <a:path extrusionOk="0" h="196" w="66">
                  <a:moveTo>
                    <a:pt x="47" y="0"/>
                  </a:moveTo>
                  <a:cubicBezTo>
                    <a:pt x="19" y="38"/>
                    <a:pt x="19" y="75"/>
                    <a:pt x="10" y="93"/>
                  </a:cubicBezTo>
                  <a:cubicBezTo>
                    <a:pt x="0" y="131"/>
                    <a:pt x="10" y="168"/>
                    <a:pt x="19" y="196"/>
                  </a:cubicBezTo>
                  <a:cubicBezTo>
                    <a:pt x="47" y="177"/>
                    <a:pt x="56" y="140"/>
                    <a:pt x="56" y="103"/>
                  </a:cubicBezTo>
                  <a:cubicBezTo>
                    <a:pt x="65" y="7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1"/>
            <p:cNvSpPr/>
            <p:nvPr/>
          </p:nvSpPr>
          <p:spPr>
            <a:xfrm>
              <a:off x="3688500" y="2153000"/>
              <a:ext cx="2825" cy="7225"/>
            </a:xfrm>
            <a:custGeom>
              <a:rect b="b" l="l" r="r" t="t"/>
              <a:pathLst>
                <a:path extrusionOk="0" h="289" w="113">
                  <a:moveTo>
                    <a:pt x="10" y="1"/>
                  </a:moveTo>
                  <a:lnTo>
                    <a:pt x="10" y="1"/>
                  </a:lnTo>
                  <a:cubicBezTo>
                    <a:pt x="1" y="47"/>
                    <a:pt x="10" y="94"/>
                    <a:pt x="38" y="159"/>
                  </a:cubicBezTo>
                  <a:lnTo>
                    <a:pt x="66" y="233"/>
                  </a:lnTo>
                  <a:cubicBezTo>
                    <a:pt x="85" y="252"/>
                    <a:pt x="94" y="280"/>
                    <a:pt x="112" y="289"/>
                  </a:cubicBezTo>
                  <a:cubicBezTo>
                    <a:pt x="103" y="233"/>
                    <a:pt x="94" y="187"/>
                    <a:pt x="85" y="140"/>
                  </a:cubicBezTo>
                  <a:cubicBezTo>
                    <a:pt x="57" y="94"/>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1"/>
            <p:cNvSpPr/>
            <p:nvPr/>
          </p:nvSpPr>
          <p:spPr>
            <a:xfrm>
              <a:off x="3673650" y="2023275"/>
              <a:ext cx="72500" cy="73675"/>
            </a:xfrm>
            <a:custGeom>
              <a:rect b="b" l="l" r="r" t="t"/>
              <a:pathLst>
                <a:path extrusionOk="0" h="2947" w="2900">
                  <a:moveTo>
                    <a:pt x="2000" y="1"/>
                  </a:moveTo>
                  <a:cubicBezTo>
                    <a:pt x="1903" y="1"/>
                    <a:pt x="1809" y="31"/>
                    <a:pt x="1738" y="99"/>
                  </a:cubicBezTo>
                  <a:cubicBezTo>
                    <a:pt x="1570" y="247"/>
                    <a:pt x="1580" y="517"/>
                    <a:pt x="1608" y="740"/>
                  </a:cubicBezTo>
                  <a:cubicBezTo>
                    <a:pt x="1487" y="610"/>
                    <a:pt x="1375" y="470"/>
                    <a:pt x="1227" y="396"/>
                  </a:cubicBezTo>
                  <a:cubicBezTo>
                    <a:pt x="1165" y="371"/>
                    <a:pt x="1096" y="356"/>
                    <a:pt x="1030" y="356"/>
                  </a:cubicBezTo>
                  <a:cubicBezTo>
                    <a:pt x="925" y="356"/>
                    <a:pt x="824" y="391"/>
                    <a:pt x="762" y="470"/>
                  </a:cubicBezTo>
                  <a:cubicBezTo>
                    <a:pt x="641" y="600"/>
                    <a:pt x="688" y="805"/>
                    <a:pt x="771" y="972"/>
                  </a:cubicBezTo>
                  <a:cubicBezTo>
                    <a:pt x="855" y="1130"/>
                    <a:pt x="976" y="1269"/>
                    <a:pt x="1041" y="1436"/>
                  </a:cubicBezTo>
                  <a:cubicBezTo>
                    <a:pt x="874" y="1362"/>
                    <a:pt x="725" y="1288"/>
                    <a:pt x="548" y="1269"/>
                  </a:cubicBezTo>
                  <a:cubicBezTo>
                    <a:pt x="540" y="1269"/>
                    <a:pt x="532" y="1269"/>
                    <a:pt x="523" y="1269"/>
                  </a:cubicBezTo>
                  <a:cubicBezTo>
                    <a:pt x="362" y="1269"/>
                    <a:pt x="183" y="1351"/>
                    <a:pt x="121" y="1492"/>
                  </a:cubicBezTo>
                  <a:cubicBezTo>
                    <a:pt x="0" y="1752"/>
                    <a:pt x="233" y="2012"/>
                    <a:pt x="456" y="2180"/>
                  </a:cubicBezTo>
                  <a:cubicBezTo>
                    <a:pt x="1004" y="2589"/>
                    <a:pt x="1663" y="2849"/>
                    <a:pt x="2342" y="2942"/>
                  </a:cubicBezTo>
                  <a:cubicBezTo>
                    <a:pt x="2359" y="2945"/>
                    <a:pt x="2376" y="2947"/>
                    <a:pt x="2392" y="2947"/>
                  </a:cubicBezTo>
                  <a:cubicBezTo>
                    <a:pt x="2592" y="2947"/>
                    <a:pt x="2697" y="2696"/>
                    <a:pt x="2732" y="2533"/>
                  </a:cubicBezTo>
                  <a:cubicBezTo>
                    <a:pt x="2880" y="1901"/>
                    <a:pt x="2899" y="1213"/>
                    <a:pt x="2648" y="600"/>
                  </a:cubicBezTo>
                  <a:cubicBezTo>
                    <a:pt x="2574" y="396"/>
                    <a:pt x="2481" y="210"/>
                    <a:pt x="2304" y="99"/>
                  </a:cubicBezTo>
                  <a:cubicBezTo>
                    <a:pt x="2213" y="36"/>
                    <a:pt x="2104" y="1"/>
                    <a:pt x="200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1"/>
            <p:cNvSpPr/>
            <p:nvPr/>
          </p:nvSpPr>
          <p:spPr>
            <a:xfrm>
              <a:off x="3674800" y="2023075"/>
              <a:ext cx="70175" cy="74425"/>
            </a:xfrm>
            <a:custGeom>
              <a:rect b="b" l="l" r="r" t="t"/>
              <a:pathLst>
                <a:path extrusionOk="0" h="2977" w="2807">
                  <a:moveTo>
                    <a:pt x="2649" y="2671"/>
                  </a:moveTo>
                  <a:cubicBezTo>
                    <a:pt x="2630" y="2754"/>
                    <a:pt x="2584" y="2847"/>
                    <a:pt x="2528" y="2922"/>
                  </a:cubicBezTo>
                  <a:cubicBezTo>
                    <a:pt x="2584" y="2847"/>
                    <a:pt x="2630" y="2764"/>
                    <a:pt x="2649" y="2671"/>
                  </a:cubicBezTo>
                  <a:close/>
                  <a:moveTo>
                    <a:pt x="1957" y="1"/>
                  </a:moveTo>
                  <a:cubicBezTo>
                    <a:pt x="1911" y="1"/>
                    <a:pt x="1863" y="5"/>
                    <a:pt x="1812" y="14"/>
                  </a:cubicBezTo>
                  <a:cubicBezTo>
                    <a:pt x="1710" y="42"/>
                    <a:pt x="1627" y="107"/>
                    <a:pt x="1571" y="199"/>
                  </a:cubicBezTo>
                  <a:cubicBezTo>
                    <a:pt x="1515" y="292"/>
                    <a:pt x="1506" y="385"/>
                    <a:pt x="1487" y="487"/>
                  </a:cubicBezTo>
                  <a:lnTo>
                    <a:pt x="1487" y="627"/>
                  </a:lnTo>
                  <a:cubicBezTo>
                    <a:pt x="1469" y="599"/>
                    <a:pt x="1432" y="571"/>
                    <a:pt x="1413" y="553"/>
                  </a:cubicBezTo>
                  <a:cubicBezTo>
                    <a:pt x="1339" y="487"/>
                    <a:pt x="1274" y="432"/>
                    <a:pt x="1181" y="385"/>
                  </a:cubicBezTo>
                  <a:cubicBezTo>
                    <a:pt x="1113" y="358"/>
                    <a:pt x="1045" y="341"/>
                    <a:pt x="977" y="341"/>
                  </a:cubicBezTo>
                  <a:cubicBezTo>
                    <a:pt x="952" y="341"/>
                    <a:pt x="927" y="343"/>
                    <a:pt x="902" y="348"/>
                  </a:cubicBezTo>
                  <a:cubicBezTo>
                    <a:pt x="809" y="367"/>
                    <a:pt x="698" y="422"/>
                    <a:pt x="642" y="506"/>
                  </a:cubicBezTo>
                  <a:cubicBezTo>
                    <a:pt x="586" y="580"/>
                    <a:pt x="577" y="692"/>
                    <a:pt x="586" y="785"/>
                  </a:cubicBezTo>
                  <a:cubicBezTo>
                    <a:pt x="595" y="878"/>
                    <a:pt x="633" y="971"/>
                    <a:pt x="679" y="1045"/>
                  </a:cubicBezTo>
                  <a:cubicBezTo>
                    <a:pt x="744" y="1166"/>
                    <a:pt x="828" y="1268"/>
                    <a:pt x="902" y="1389"/>
                  </a:cubicBezTo>
                  <a:cubicBezTo>
                    <a:pt x="781" y="1324"/>
                    <a:pt x="670" y="1296"/>
                    <a:pt x="540" y="1268"/>
                  </a:cubicBezTo>
                  <a:cubicBezTo>
                    <a:pt x="520" y="1266"/>
                    <a:pt x="500" y="1265"/>
                    <a:pt x="479" y="1265"/>
                  </a:cubicBezTo>
                  <a:cubicBezTo>
                    <a:pt x="413" y="1265"/>
                    <a:pt x="343" y="1277"/>
                    <a:pt x="279" y="1305"/>
                  </a:cubicBezTo>
                  <a:cubicBezTo>
                    <a:pt x="205" y="1342"/>
                    <a:pt x="122" y="1389"/>
                    <a:pt x="75" y="1454"/>
                  </a:cubicBezTo>
                  <a:cubicBezTo>
                    <a:pt x="29" y="1528"/>
                    <a:pt x="1" y="1621"/>
                    <a:pt x="19" y="1714"/>
                  </a:cubicBezTo>
                  <a:cubicBezTo>
                    <a:pt x="29" y="1788"/>
                    <a:pt x="66" y="1872"/>
                    <a:pt x="112" y="1946"/>
                  </a:cubicBezTo>
                  <a:cubicBezTo>
                    <a:pt x="205" y="2086"/>
                    <a:pt x="344" y="2188"/>
                    <a:pt x="465" y="2281"/>
                  </a:cubicBezTo>
                  <a:cubicBezTo>
                    <a:pt x="735" y="2466"/>
                    <a:pt x="1041" y="2615"/>
                    <a:pt x="1339" y="2727"/>
                  </a:cubicBezTo>
                  <a:cubicBezTo>
                    <a:pt x="1643" y="2847"/>
                    <a:pt x="1948" y="2930"/>
                    <a:pt x="2272" y="2977"/>
                  </a:cubicBezTo>
                  <a:lnTo>
                    <a:pt x="2272" y="2977"/>
                  </a:lnTo>
                  <a:cubicBezTo>
                    <a:pt x="1948" y="2930"/>
                    <a:pt x="1643" y="2847"/>
                    <a:pt x="1339" y="2717"/>
                  </a:cubicBezTo>
                  <a:cubicBezTo>
                    <a:pt x="1041" y="2606"/>
                    <a:pt x="744" y="2439"/>
                    <a:pt x="493" y="2253"/>
                  </a:cubicBezTo>
                  <a:cubicBezTo>
                    <a:pt x="363" y="2160"/>
                    <a:pt x="233" y="2058"/>
                    <a:pt x="140" y="1928"/>
                  </a:cubicBezTo>
                  <a:cubicBezTo>
                    <a:pt x="94" y="1863"/>
                    <a:pt x="66" y="1788"/>
                    <a:pt x="66" y="1723"/>
                  </a:cubicBezTo>
                  <a:cubicBezTo>
                    <a:pt x="47" y="1649"/>
                    <a:pt x="75" y="1565"/>
                    <a:pt x="122" y="1509"/>
                  </a:cubicBezTo>
                  <a:cubicBezTo>
                    <a:pt x="168" y="1454"/>
                    <a:pt x="224" y="1407"/>
                    <a:pt x="307" y="1379"/>
                  </a:cubicBezTo>
                  <a:cubicBezTo>
                    <a:pt x="355" y="1366"/>
                    <a:pt x="412" y="1357"/>
                    <a:pt x="469" y="1357"/>
                  </a:cubicBezTo>
                  <a:cubicBezTo>
                    <a:pt x="490" y="1357"/>
                    <a:pt x="510" y="1358"/>
                    <a:pt x="530" y="1361"/>
                  </a:cubicBezTo>
                  <a:cubicBezTo>
                    <a:pt x="679" y="1379"/>
                    <a:pt x="828" y="1454"/>
                    <a:pt x="967" y="1519"/>
                  </a:cubicBezTo>
                  <a:lnTo>
                    <a:pt x="1060" y="1565"/>
                  </a:lnTo>
                  <a:lnTo>
                    <a:pt x="1023" y="1463"/>
                  </a:lnTo>
                  <a:cubicBezTo>
                    <a:pt x="967" y="1286"/>
                    <a:pt x="837" y="1147"/>
                    <a:pt x="763" y="1008"/>
                  </a:cubicBezTo>
                  <a:cubicBezTo>
                    <a:pt x="725" y="943"/>
                    <a:pt x="688" y="859"/>
                    <a:pt x="679" y="775"/>
                  </a:cubicBezTo>
                  <a:cubicBezTo>
                    <a:pt x="670" y="701"/>
                    <a:pt x="679" y="618"/>
                    <a:pt x="725" y="562"/>
                  </a:cubicBezTo>
                  <a:cubicBezTo>
                    <a:pt x="772" y="506"/>
                    <a:pt x="828" y="469"/>
                    <a:pt x="911" y="460"/>
                  </a:cubicBezTo>
                  <a:cubicBezTo>
                    <a:pt x="935" y="454"/>
                    <a:pt x="957" y="452"/>
                    <a:pt x="979" y="452"/>
                  </a:cubicBezTo>
                  <a:cubicBezTo>
                    <a:pt x="1036" y="452"/>
                    <a:pt x="1090" y="467"/>
                    <a:pt x="1143" y="487"/>
                  </a:cubicBezTo>
                  <a:cubicBezTo>
                    <a:pt x="1292" y="562"/>
                    <a:pt x="1394" y="692"/>
                    <a:pt x="1515" y="813"/>
                  </a:cubicBezTo>
                  <a:lnTo>
                    <a:pt x="1617" y="943"/>
                  </a:lnTo>
                  <a:lnTo>
                    <a:pt x="1599" y="785"/>
                  </a:lnTo>
                  <a:cubicBezTo>
                    <a:pt x="1580" y="692"/>
                    <a:pt x="1571" y="599"/>
                    <a:pt x="1580" y="515"/>
                  </a:cubicBezTo>
                  <a:cubicBezTo>
                    <a:pt x="1580" y="422"/>
                    <a:pt x="1608" y="339"/>
                    <a:pt x="1645" y="274"/>
                  </a:cubicBezTo>
                  <a:cubicBezTo>
                    <a:pt x="1692" y="199"/>
                    <a:pt x="1747" y="144"/>
                    <a:pt x="1831" y="116"/>
                  </a:cubicBezTo>
                  <a:cubicBezTo>
                    <a:pt x="1868" y="107"/>
                    <a:pt x="1910" y="102"/>
                    <a:pt x="1953" y="102"/>
                  </a:cubicBezTo>
                  <a:cubicBezTo>
                    <a:pt x="1996" y="102"/>
                    <a:pt x="2040" y="107"/>
                    <a:pt x="2082" y="116"/>
                  </a:cubicBezTo>
                  <a:cubicBezTo>
                    <a:pt x="2165" y="144"/>
                    <a:pt x="2249" y="190"/>
                    <a:pt x="2305" y="255"/>
                  </a:cubicBezTo>
                  <a:cubicBezTo>
                    <a:pt x="2370" y="320"/>
                    <a:pt x="2416" y="395"/>
                    <a:pt x="2463" y="478"/>
                  </a:cubicBezTo>
                  <a:cubicBezTo>
                    <a:pt x="2509" y="562"/>
                    <a:pt x="2546" y="636"/>
                    <a:pt x="2584" y="738"/>
                  </a:cubicBezTo>
                  <a:cubicBezTo>
                    <a:pt x="2621" y="813"/>
                    <a:pt x="2639" y="906"/>
                    <a:pt x="2667" y="998"/>
                  </a:cubicBezTo>
                  <a:cubicBezTo>
                    <a:pt x="2760" y="1361"/>
                    <a:pt x="2779" y="1742"/>
                    <a:pt x="2742" y="2113"/>
                  </a:cubicBezTo>
                  <a:cubicBezTo>
                    <a:pt x="2723" y="2299"/>
                    <a:pt x="2695" y="2485"/>
                    <a:pt x="2649" y="2671"/>
                  </a:cubicBezTo>
                  <a:cubicBezTo>
                    <a:pt x="2695" y="2485"/>
                    <a:pt x="2732" y="2318"/>
                    <a:pt x="2760" y="2113"/>
                  </a:cubicBezTo>
                  <a:cubicBezTo>
                    <a:pt x="2807" y="1742"/>
                    <a:pt x="2788" y="1361"/>
                    <a:pt x="2714" y="989"/>
                  </a:cubicBezTo>
                  <a:cubicBezTo>
                    <a:pt x="2686" y="896"/>
                    <a:pt x="2667" y="803"/>
                    <a:pt x="2630" y="720"/>
                  </a:cubicBezTo>
                  <a:cubicBezTo>
                    <a:pt x="2593" y="627"/>
                    <a:pt x="2556" y="553"/>
                    <a:pt x="2509" y="460"/>
                  </a:cubicBezTo>
                  <a:cubicBezTo>
                    <a:pt x="2491" y="320"/>
                    <a:pt x="2426" y="237"/>
                    <a:pt x="2361" y="181"/>
                  </a:cubicBezTo>
                  <a:cubicBezTo>
                    <a:pt x="2296" y="107"/>
                    <a:pt x="2212" y="51"/>
                    <a:pt x="2119" y="23"/>
                  </a:cubicBezTo>
                  <a:cubicBezTo>
                    <a:pt x="2068" y="8"/>
                    <a:pt x="2014" y="1"/>
                    <a:pt x="1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1"/>
            <p:cNvSpPr/>
            <p:nvPr/>
          </p:nvSpPr>
          <p:spPr>
            <a:xfrm>
              <a:off x="3699650" y="2059400"/>
              <a:ext cx="36500" cy="36725"/>
            </a:xfrm>
            <a:custGeom>
              <a:rect b="b" l="l" r="r" t="t"/>
              <a:pathLst>
                <a:path extrusionOk="0" h="1469" w="1460">
                  <a:moveTo>
                    <a:pt x="1" y="1"/>
                  </a:moveTo>
                  <a:cubicBezTo>
                    <a:pt x="112" y="131"/>
                    <a:pt x="242" y="242"/>
                    <a:pt x="354" y="363"/>
                  </a:cubicBezTo>
                  <a:lnTo>
                    <a:pt x="726" y="716"/>
                  </a:lnTo>
                  <a:lnTo>
                    <a:pt x="1097" y="1078"/>
                  </a:lnTo>
                  <a:cubicBezTo>
                    <a:pt x="1171" y="1144"/>
                    <a:pt x="1227" y="1209"/>
                    <a:pt x="1283" y="1264"/>
                  </a:cubicBezTo>
                  <a:cubicBezTo>
                    <a:pt x="1348" y="1339"/>
                    <a:pt x="1404" y="1394"/>
                    <a:pt x="1460" y="1469"/>
                  </a:cubicBezTo>
                  <a:cubicBezTo>
                    <a:pt x="1367" y="1311"/>
                    <a:pt x="1255" y="1190"/>
                    <a:pt x="1134" y="1060"/>
                  </a:cubicBezTo>
                  <a:cubicBezTo>
                    <a:pt x="1023" y="930"/>
                    <a:pt x="902" y="800"/>
                    <a:pt x="772" y="688"/>
                  </a:cubicBezTo>
                  <a:lnTo>
                    <a:pt x="391" y="335"/>
                  </a:lnTo>
                  <a:cubicBezTo>
                    <a:pt x="261" y="224"/>
                    <a:pt x="140"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1"/>
            <p:cNvSpPr/>
            <p:nvPr/>
          </p:nvSpPr>
          <p:spPr>
            <a:xfrm>
              <a:off x="3714050" y="2042675"/>
              <a:ext cx="23725" cy="52300"/>
            </a:xfrm>
            <a:custGeom>
              <a:rect b="b" l="l" r="r" t="t"/>
              <a:pathLst>
                <a:path extrusionOk="0" h="2092" w="949">
                  <a:moveTo>
                    <a:pt x="1" y="1"/>
                  </a:moveTo>
                  <a:lnTo>
                    <a:pt x="1" y="1"/>
                  </a:lnTo>
                  <a:cubicBezTo>
                    <a:pt x="75" y="187"/>
                    <a:pt x="140" y="354"/>
                    <a:pt x="196" y="521"/>
                  </a:cubicBezTo>
                  <a:cubicBezTo>
                    <a:pt x="280" y="707"/>
                    <a:pt x="345" y="883"/>
                    <a:pt x="428" y="1051"/>
                  </a:cubicBezTo>
                  <a:lnTo>
                    <a:pt x="670" y="1580"/>
                  </a:lnTo>
                  <a:cubicBezTo>
                    <a:pt x="772" y="1747"/>
                    <a:pt x="846" y="1924"/>
                    <a:pt x="949" y="2091"/>
                  </a:cubicBezTo>
                  <a:cubicBezTo>
                    <a:pt x="911" y="2008"/>
                    <a:pt x="856" y="1924"/>
                    <a:pt x="828" y="1831"/>
                  </a:cubicBezTo>
                  <a:cubicBezTo>
                    <a:pt x="791" y="1738"/>
                    <a:pt x="744" y="1655"/>
                    <a:pt x="707" y="1562"/>
                  </a:cubicBezTo>
                  <a:lnTo>
                    <a:pt x="475" y="1041"/>
                  </a:lnTo>
                  <a:lnTo>
                    <a:pt x="242" y="521"/>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1"/>
            <p:cNvSpPr/>
            <p:nvPr/>
          </p:nvSpPr>
          <p:spPr>
            <a:xfrm>
              <a:off x="3715225" y="2070775"/>
              <a:ext cx="10475" cy="10500"/>
            </a:xfrm>
            <a:custGeom>
              <a:rect b="b" l="l" r="r" t="t"/>
              <a:pathLst>
                <a:path extrusionOk="0" h="420" w="419">
                  <a:moveTo>
                    <a:pt x="0" y="1"/>
                  </a:moveTo>
                  <a:lnTo>
                    <a:pt x="0" y="1"/>
                  </a:lnTo>
                  <a:cubicBezTo>
                    <a:pt x="56" y="85"/>
                    <a:pt x="130" y="159"/>
                    <a:pt x="195" y="224"/>
                  </a:cubicBezTo>
                  <a:lnTo>
                    <a:pt x="307" y="326"/>
                  </a:lnTo>
                  <a:cubicBezTo>
                    <a:pt x="335" y="363"/>
                    <a:pt x="381" y="382"/>
                    <a:pt x="418" y="419"/>
                  </a:cubicBezTo>
                  <a:cubicBezTo>
                    <a:pt x="400" y="373"/>
                    <a:pt x="372" y="326"/>
                    <a:pt x="335" y="289"/>
                  </a:cubicBezTo>
                  <a:lnTo>
                    <a:pt x="233" y="187"/>
                  </a:lnTo>
                  <a:cubicBezTo>
                    <a:pt x="168" y="112"/>
                    <a:pt x="84"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1"/>
            <p:cNvSpPr/>
            <p:nvPr/>
          </p:nvSpPr>
          <p:spPr>
            <a:xfrm>
              <a:off x="3711975" y="2066375"/>
              <a:ext cx="6975" cy="5600"/>
            </a:xfrm>
            <a:custGeom>
              <a:rect b="b" l="l" r="r" t="t"/>
              <a:pathLst>
                <a:path extrusionOk="0" h="224" w="279">
                  <a:moveTo>
                    <a:pt x="0" y="0"/>
                  </a:moveTo>
                  <a:lnTo>
                    <a:pt x="0" y="0"/>
                  </a:lnTo>
                  <a:cubicBezTo>
                    <a:pt x="37" y="47"/>
                    <a:pt x="84" y="84"/>
                    <a:pt x="130" y="131"/>
                  </a:cubicBezTo>
                  <a:cubicBezTo>
                    <a:pt x="158" y="140"/>
                    <a:pt x="177" y="168"/>
                    <a:pt x="205" y="177"/>
                  </a:cubicBezTo>
                  <a:cubicBezTo>
                    <a:pt x="233" y="186"/>
                    <a:pt x="260" y="196"/>
                    <a:pt x="279" y="223"/>
                  </a:cubicBezTo>
                  <a:cubicBezTo>
                    <a:pt x="279" y="186"/>
                    <a:pt x="260" y="168"/>
                    <a:pt x="233" y="140"/>
                  </a:cubicBezTo>
                  <a:cubicBezTo>
                    <a:pt x="214" y="121"/>
                    <a:pt x="186" y="103"/>
                    <a:pt x="167" y="84"/>
                  </a:cubicBezTo>
                  <a:cubicBezTo>
                    <a:pt x="121" y="47"/>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1"/>
            <p:cNvSpPr/>
            <p:nvPr/>
          </p:nvSpPr>
          <p:spPr>
            <a:xfrm>
              <a:off x="3715000" y="2062900"/>
              <a:ext cx="8600" cy="11175"/>
            </a:xfrm>
            <a:custGeom>
              <a:rect b="b" l="l" r="r" t="t"/>
              <a:pathLst>
                <a:path extrusionOk="0" h="447" w="344">
                  <a:moveTo>
                    <a:pt x="0" y="0"/>
                  </a:moveTo>
                  <a:cubicBezTo>
                    <a:pt x="46" y="84"/>
                    <a:pt x="102" y="149"/>
                    <a:pt x="158" y="232"/>
                  </a:cubicBezTo>
                  <a:cubicBezTo>
                    <a:pt x="223" y="316"/>
                    <a:pt x="279" y="372"/>
                    <a:pt x="344" y="446"/>
                  </a:cubicBezTo>
                  <a:cubicBezTo>
                    <a:pt x="325" y="400"/>
                    <a:pt x="297" y="353"/>
                    <a:pt x="279" y="316"/>
                  </a:cubicBezTo>
                  <a:cubicBezTo>
                    <a:pt x="251" y="270"/>
                    <a:pt x="223" y="232"/>
                    <a:pt x="195" y="195"/>
                  </a:cubicBezTo>
                  <a:cubicBezTo>
                    <a:pt x="139"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1"/>
            <p:cNvSpPr/>
            <p:nvPr/>
          </p:nvSpPr>
          <p:spPr>
            <a:xfrm>
              <a:off x="3726375" y="2077750"/>
              <a:ext cx="4200" cy="7475"/>
            </a:xfrm>
            <a:custGeom>
              <a:rect b="b" l="l" r="r" t="t"/>
              <a:pathLst>
                <a:path extrusionOk="0" h="299" w="168">
                  <a:moveTo>
                    <a:pt x="0" y="1"/>
                  </a:moveTo>
                  <a:lnTo>
                    <a:pt x="0" y="1"/>
                  </a:lnTo>
                  <a:cubicBezTo>
                    <a:pt x="10" y="56"/>
                    <a:pt x="28" y="112"/>
                    <a:pt x="65" y="159"/>
                  </a:cubicBezTo>
                  <a:cubicBezTo>
                    <a:pt x="93" y="205"/>
                    <a:pt x="121" y="270"/>
                    <a:pt x="168" y="298"/>
                  </a:cubicBezTo>
                  <a:cubicBezTo>
                    <a:pt x="158" y="242"/>
                    <a:pt x="121" y="187"/>
                    <a:pt x="102" y="140"/>
                  </a:cubicBezTo>
                  <a:cubicBezTo>
                    <a:pt x="7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1"/>
            <p:cNvSpPr/>
            <p:nvPr/>
          </p:nvSpPr>
          <p:spPr>
            <a:xfrm>
              <a:off x="3701050" y="2036875"/>
              <a:ext cx="9550" cy="8375"/>
            </a:xfrm>
            <a:custGeom>
              <a:rect b="b" l="l" r="r" t="t"/>
              <a:pathLst>
                <a:path extrusionOk="0" h="335" w="382">
                  <a:moveTo>
                    <a:pt x="1" y="1"/>
                  </a:moveTo>
                  <a:lnTo>
                    <a:pt x="1" y="1"/>
                  </a:lnTo>
                  <a:cubicBezTo>
                    <a:pt x="47" y="56"/>
                    <a:pt x="112" y="112"/>
                    <a:pt x="168" y="168"/>
                  </a:cubicBezTo>
                  <a:cubicBezTo>
                    <a:pt x="205" y="205"/>
                    <a:pt x="242" y="233"/>
                    <a:pt x="279" y="251"/>
                  </a:cubicBezTo>
                  <a:cubicBezTo>
                    <a:pt x="316" y="279"/>
                    <a:pt x="344" y="307"/>
                    <a:pt x="382" y="335"/>
                  </a:cubicBezTo>
                  <a:cubicBezTo>
                    <a:pt x="372" y="298"/>
                    <a:pt x="344" y="261"/>
                    <a:pt x="316" y="233"/>
                  </a:cubicBezTo>
                  <a:cubicBezTo>
                    <a:pt x="289" y="196"/>
                    <a:pt x="251" y="158"/>
                    <a:pt x="224" y="140"/>
                  </a:cubicBezTo>
                  <a:cubicBezTo>
                    <a:pt x="149" y="75"/>
                    <a:pt x="84"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1"/>
            <p:cNvSpPr/>
            <p:nvPr/>
          </p:nvSpPr>
          <p:spPr>
            <a:xfrm>
              <a:off x="3706150" y="2044075"/>
              <a:ext cx="6550" cy="5825"/>
            </a:xfrm>
            <a:custGeom>
              <a:rect b="b" l="l" r="r" t="t"/>
              <a:pathLst>
                <a:path extrusionOk="0" h="233" w="262">
                  <a:moveTo>
                    <a:pt x="1" y="1"/>
                  </a:moveTo>
                  <a:lnTo>
                    <a:pt x="1" y="1"/>
                  </a:lnTo>
                  <a:cubicBezTo>
                    <a:pt x="38" y="47"/>
                    <a:pt x="85" y="84"/>
                    <a:pt x="122" y="112"/>
                  </a:cubicBezTo>
                  <a:cubicBezTo>
                    <a:pt x="168" y="158"/>
                    <a:pt x="215" y="196"/>
                    <a:pt x="261" y="233"/>
                  </a:cubicBezTo>
                  <a:cubicBezTo>
                    <a:pt x="243" y="196"/>
                    <a:pt x="233" y="177"/>
                    <a:pt x="215" y="149"/>
                  </a:cubicBezTo>
                  <a:cubicBezTo>
                    <a:pt x="205" y="131"/>
                    <a:pt x="178" y="103"/>
                    <a:pt x="159" y="84"/>
                  </a:cubicBezTo>
                  <a:cubicBezTo>
                    <a:pt x="131" y="66"/>
                    <a:pt x="112" y="47"/>
                    <a:pt x="85" y="38"/>
                  </a:cubicBezTo>
                  <a:cubicBezTo>
                    <a:pt x="6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1"/>
            <p:cNvSpPr/>
            <p:nvPr/>
          </p:nvSpPr>
          <p:spPr>
            <a:xfrm>
              <a:off x="3697800" y="2038500"/>
              <a:ext cx="4450" cy="2575"/>
            </a:xfrm>
            <a:custGeom>
              <a:rect b="b" l="l" r="r" t="t"/>
              <a:pathLst>
                <a:path extrusionOk="0" h="103" w="178">
                  <a:moveTo>
                    <a:pt x="1" y="1"/>
                  </a:moveTo>
                  <a:cubicBezTo>
                    <a:pt x="28" y="28"/>
                    <a:pt x="56" y="47"/>
                    <a:pt x="84" y="56"/>
                  </a:cubicBezTo>
                  <a:cubicBezTo>
                    <a:pt x="103" y="75"/>
                    <a:pt x="112" y="75"/>
                    <a:pt x="131" y="84"/>
                  </a:cubicBezTo>
                  <a:cubicBezTo>
                    <a:pt x="140" y="93"/>
                    <a:pt x="149" y="103"/>
                    <a:pt x="177" y="103"/>
                  </a:cubicBezTo>
                  <a:cubicBezTo>
                    <a:pt x="168" y="75"/>
                    <a:pt x="140" y="47"/>
                    <a:pt x="103" y="28"/>
                  </a:cubicBezTo>
                  <a:cubicBezTo>
                    <a:pt x="93" y="1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1"/>
            <p:cNvSpPr/>
            <p:nvPr/>
          </p:nvSpPr>
          <p:spPr>
            <a:xfrm>
              <a:off x="3723350" y="2027400"/>
              <a:ext cx="10250" cy="6475"/>
            </a:xfrm>
            <a:custGeom>
              <a:rect b="b" l="l" r="r" t="t"/>
              <a:pathLst>
                <a:path extrusionOk="0" h="259" w="410">
                  <a:moveTo>
                    <a:pt x="90" y="0"/>
                  </a:moveTo>
                  <a:cubicBezTo>
                    <a:pt x="58" y="0"/>
                    <a:pt x="27" y="13"/>
                    <a:pt x="1" y="26"/>
                  </a:cubicBezTo>
                  <a:cubicBezTo>
                    <a:pt x="9" y="25"/>
                    <a:pt x="18" y="25"/>
                    <a:pt x="27" y="25"/>
                  </a:cubicBezTo>
                  <a:cubicBezTo>
                    <a:pt x="102" y="25"/>
                    <a:pt x="177" y="57"/>
                    <a:pt x="251" y="82"/>
                  </a:cubicBezTo>
                  <a:lnTo>
                    <a:pt x="335" y="166"/>
                  </a:lnTo>
                  <a:cubicBezTo>
                    <a:pt x="344" y="175"/>
                    <a:pt x="363" y="203"/>
                    <a:pt x="372" y="212"/>
                  </a:cubicBezTo>
                  <a:cubicBezTo>
                    <a:pt x="379" y="220"/>
                    <a:pt x="393" y="239"/>
                    <a:pt x="402" y="251"/>
                  </a:cubicBezTo>
                  <a:lnTo>
                    <a:pt x="402" y="251"/>
                  </a:lnTo>
                  <a:cubicBezTo>
                    <a:pt x="391" y="235"/>
                    <a:pt x="389" y="219"/>
                    <a:pt x="381" y="203"/>
                  </a:cubicBezTo>
                  <a:cubicBezTo>
                    <a:pt x="372" y="175"/>
                    <a:pt x="363" y="166"/>
                    <a:pt x="344" y="147"/>
                  </a:cubicBezTo>
                  <a:cubicBezTo>
                    <a:pt x="326" y="110"/>
                    <a:pt x="289" y="73"/>
                    <a:pt x="251" y="54"/>
                  </a:cubicBezTo>
                  <a:cubicBezTo>
                    <a:pt x="214" y="26"/>
                    <a:pt x="177" y="8"/>
                    <a:pt x="131" y="8"/>
                  </a:cubicBezTo>
                  <a:cubicBezTo>
                    <a:pt x="117" y="2"/>
                    <a:pt x="103" y="0"/>
                    <a:pt x="90" y="0"/>
                  </a:cubicBezTo>
                  <a:close/>
                  <a:moveTo>
                    <a:pt x="402" y="251"/>
                  </a:moveTo>
                  <a:cubicBezTo>
                    <a:pt x="404" y="253"/>
                    <a:pt x="407" y="256"/>
                    <a:pt x="409" y="259"/>
                  </a:cubicBezTo>
                  <a:cubicBezTo>
                    <a:pt x="407" y="257"/>
                    <a:pt x="405" y="254"/>
                    <a:pt x="402" y="25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1"/>
            <p:cNvSpPr/>
            <p:nvPr/>
          </p:nvSpPr>
          <p:spPr>
            <a:xfrm>
              <a:off x="3729150" y="2031775"/>
              <a:ext cx="5600" cy="10000"/>
            </a:xfrm>
            <a:custGeom>
              <a:rect b="b" l="l" r="r" t="t"/>
              <a:pathLst>
                <a:path extrusionOk="0" h="400" w="224">
                  <a:moveTo>
                    <a:pt x="1" y="0"/>
                  </a:moveTo>
                  <a:cubicBezTo>
                    <a:pt x="19" y="37"/>
                    <a:pt x="38" y="74"/>
                    <a:pt x="47" y="112"/>
                  </a:cubicBezTo>
                  <a:cubicBezTo>
                    <a:pt x="75" y="130"/>
                    <a:pt x="84" y="167"/>
                    <a:pt x="103" y="205"/>
                  </a:cubicBezTo>
                  <a:lnTo>
                    <a:pt x="168" y="297"/>
                  </a:lnTo>
                  <a:cubicBezTo>
                    <a:pt x="187" y="325"/>
                    <a:pt x="214" y="362"/>
                    <a:pt x="224" y="400"/>
                  </a:cubicBezTo>
                  <a:cubicBezTo>
                    <a:pt x="224" y="362"/>
                    <a:pt x="214" y="316"/>
                    <a:pt x="196" y="279"/>
                  </a:cubicBezTo>
                  <a:cubicBezTo>
                    <a:pt x="187" y="251"/>
                    <a:pt x="177" y="214"/>
                    <a:pt x="149" y="177"/>
                  </a:cubicBezTo>
                  <a:cubicBezTo>
                    <a:pt x="103" y="121"/>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1"/>
            <p:cNvSpPr/>
            <p:nvPr/>
          </p:nvSpPr>
          <p:spPr>
            <a:xfrm>
              <a:off x="3736125" y="2036400"/>
              <a:ext cx="3275" cy="10025"/>
            </a:xfrm>
            <a:custGeom>
              <a:rect b="b" l="l" r="r" t="t"/>
              <a:pathLst>
                <a:path extrusionOk="0" h="401" w="131">
                  <a:moveTo>
                    <a:pt x="1" y="1"/>
                  </a:moveTo>
                  <a:cubicBezTo>
                    <a:pt x="10" y="75"/>
                    <a:pt x="28" y="140"/>
                    <a:pt x="56" y="205"/>
                  </a:cubicBezTo>
                  <a:cubicBezTo>
                    <a:pt x="75" y="270"/>
                    <a:pt x="93" y="326"/>
                    <a:pt x="121" y="400"/>
                  </a:cubicBezTo>
                  <a:cubicBezTo>
                    <a:pt x="131" y="363"/>
                    <a:pt x="131" y="326"/>
                    <a:pt x="131" y="298"/>
                  </a:cubicBezTo>
                  <a:cubicBezTo>
                    <a:pt x="131" y="261"/>
                    <a:pt x="121" y="224"/>
                    <a:pt x="103" y="187"/>
                  </a:cubicBezTo>
                  <a:cubicBezTo>
                    <a:pt x="93" y="159"/>
                    <a:pt x="66" y="131"/>
                    <a:pt x="56" y="94"/>
                  </a:cubicBezTo>
                  <a:cubicBezTo>
                    <a:pt x="47" y="66"/>
                    <a:pt x="2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1"/>
            <p:cNvSpPr/>
            <p:nvPr/>
          </p:nvSpPr>
          <p:spPr>
            <a:xfrm>
              <a:off x="3727525" y="2032925"/>
              <a:ext cx="3750" cy="5825"/>
            </a:xfrm>
            <a:custGeom>
              <a:rect b="b" l="l" r="r" t="t"/>
              <a:pathLst>
                <a:path extrusionOk="0" h="233" w="150">
                  <a:moveTo>
                    <a:pt x="1" y="1"/>
                  </a:moveTo>
                  <a:lnTo>
                    <a:pt x="1" y="1"/>
                  </a:lnTo>
                  <a:cubicBezTo>
                    <a:pt x="10" y="47"/>
                    <a:pt x="29" y="93"/>
                    <a:pt x="66" y="121"/>
                  </a:cubicBezTo>
                  <a:cubicBezTo>
                    <a:pt x="94" y="159"/>
                    <a:pt x="112" y="205"/>
                    <a:pt x="149" y="233"/>
                  </a:cubicBezTo>
                  <a:cubicBezTo>
                    <a:pt x="149" y="186"/>
                    <a:pt x="122" y="140"/>
                    <a:pt x="103" y="93"/>
                  </a:cubicBezTo>
                  <a:cubicBezTo>
                    <a:pt x="84" y="75"/>
                    <a:pt x="75" y="47"/>
                    <a:pt x="56" y="38"/>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1"/>
            <p:cNvSpPr/>
            <p:nvPr/>
          </p:nvSpPr>
          <p:spPr>
            <a:xfrm>
              <a:off x="3738675" y="2079850"/>
              <a:ext cx="3275" cy="10000"/>
            </a:xfrm>
            <a:custGeom>
              <a:rect b="b" l="l" r="r" t="t"/>
              <a:pathLst>
                <a:path extrusionOk="0" h="400" w="131">
                  <a:moveTo>
                    <a:pt x="112" y="0"/>
                  </a:moveTo>
                  <a:cubicBezTo>
                    <a:pt x="84" y="65"/>
                    <a:pt x="75" y="121"/>
                    <a:pt x="47" y="195"/>
                  </a:cubicBezTo>
                  <a:cubicBezTo>
                    <a:pt x="38" y="260"/>
                    <a:pt x="19" y="335"/>
                    <a:pt x="1" y="400"/>
                  </a:cubicBezTo>
                  <a:cubicBezTo>
                    <a:pt x="29" y="381"/>
                    <a:pt x="47" y="344"/>
                    <a:pt x="66" y="326"/>
                  </a:cubicBezTo>
                  <a:lnTo>
                    <a:pt x="94" y="214"/>
                  </a:lnTo>
                  <a:cubicBezTo>
                    <a:pt x="121" y="149"/>
                    <a:pt x="131" y="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1"/>
            <p:cNvSpPr/>
            <p:nvPr/>
          </p:nvSpPr>
          <p:spPr>
            <a:xfrm>
              <a:off x="3737525" y="2077525"/>
              <a:ext cx="2100" cy="8150"/>
            </a:xfrm>
            <a:custGeom>
              <a:rect b="b" l="l" r="r" t="t"/>
              <a:pathLst>
                <a:path extrusionOk="0" h="326" w="84">
                  <a:moveTo>
                    <a:pt x="65" y="0"/>
                  </a:moveTo>
                  <a:cubicBezTo>
                    <a:pt x="47" y="19"/>
                    <a:pt x="37" y="56"/>
                    <a:pt x="37" y="75"/>
                  </a:cubicBezTo>
                  <a:cubicBezTo>
                    <a:pt x="37" y="112"/>
                    <a:pt x="28" y="140"/>
                    <a:pt x="28" y="158"/>
                  </a:cubicBezTo>
                  <a:cubicBezTo>
                    <a:pt x="10" y="214"/>
                    <a:pt x="10" y="261"/>
                    <a:pt x="0" y="326"/>
                  </a:cubicBezTo>
                  <a:cubicBezTo>
                    <a:pt x="28" y="307"/>
                    <a:pt x="37" y="288"/>
                    <a:pt x="65" y="242"/>
                  </a:cubicBezTo>
                  <a:cubicBezTo>
                    <a:pt x="75" y="214"/>
                    <a:pt x="84" y="186"/>
                    <a:pt x="84" y="158"/>
                  </a:cubicBezTo>
                  <a:cubicBezTo>
                    <a:pt x="84" y="103"/>
                    <a:pt x="84" y="56"/>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1"/>
            <p:cNvSpPr/>
            <p:nvPr/>
          </p:nvSpPr>
          <p:spPr>
            <a:xfrm>
              <a:off x="3732650" y="2074275"/>
              <a:ext cx="2800" cy="7450"/>
            </a:xfrm>
            <a:custGeom>
              <a:rect b="b" l="l" r="r" t="t"/>
              <a:pathLst>
                <a:path extrusionOk="0" h="298" w="112">
                  <a:moveTo>
                    <a:pt x="0" y="0"/>
                  </a:moveTo>
                  <a:cubicBezTo>
                    <a:pt x="0" y="56"/>
                    <a:pt x="9" y="112"/>
                    <a:pt x="37" y="158"/>
                  </a:cubicBezTo>
                  <a:cubicBezTo>
                    <a:pt x="56" y="205"/>
                    <a:pt x="84" y="251"/>
                    <a:pt x="112" y="298"/>
                  </a:cubicBezTo>
                  <a:cubicBezTo>
                    <a:pt x="112" y="242"/>
                    <a:pt x="102" y="195"/>
                    <a:pt x="84" y="140"/>
                  </a:cubicBezTo>
                  <a:lnTo>
                    <a:pt x="47" y="65"/>
                  </a:lnTo>
                  <a:cubicBezTo>
                    <a:pt x="37"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1"/>
            <p:cNvSpPr/>
            <p:nvPr/>
          </p:nvSpPr>
          <p:spPr>
            <a:xfrm>
              <a:off x="3736125" y="2070550"/>
              <a:ext cx="1425" cy="7000"/>
            </a:xfrm>
            <a:custGeom>
              <a:rect b="b" l="l" r="r" t="t"/>
              <a:pathLst>
                <a:path extrusionOk="0" h="280" w="57">
                  <a:moveTo>
                    <a:pt x="10" y="1"/>
                  </a:moveTo>
                  <a:cubicBezTo>
                    <a:pt x="1" y="47"/>
                    <a:pt x="1" y="94"/>
                    <a:pt x="1" y="140"/>
                  </a:cubicBezTo>
                  <a:cubicBezTo>
                    <a:pt x="1" y="187"/>
                    <a:pt x="10" y="233"/>
                    <a:pt x="38" y="279"/>
                  </a:cubicBezTo>
                  <a:cubicBezTo>
                    <a:pt x="56" y="233"/>
                    <a:pt x="56" y="187"/>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1"/>
            <p:cNvSpPr/>
            <p:nvPr/>
          </p:nvSpPr>
          <p:spPr>
            <a:xfrm>
              <a:off x="3740775" y="2066600"/>
              <a:ext cx="1425" cy="9325"/>
            </a:xfrm>
            <a:custGeom>
              <a:rect b="b" l="l" r="r" t="t"/>
              <a:pathLst>
                <a:path extrusionOk="0" h="373" w="57">
                  <a:moveTo>
                    <a:pt x="10" y="1"/>
                  </a:moveTo>
                  <a:cubicBezTo>
                    <a:pt x="0" y="56"/>
                    <a:pt x="0" y="131"/>
                    <a:pt x="0" y="187"/>
                  </a:cubicBezTo>
                  <a:cubicBezTo>
                    <a:pt x="0" y="261"/>
                    <a:pt x="10" y="317"/>
                    <a:pt x="37" y="372"/>
                  </a:cubicBezTo>
                  <a:cubicBezTo>
                    <a:pt x="56" y="317"/>
                    <a:pt x="56" y="252"/>
                    <a:pt x="47" y="187"/>
                  </a:cubicBezTo>
                  <a:cubicBezTo>
                    <a:pt x="47" y="12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1"/>
            <p:cNvSpPr/>
            <p:nvPr/>
          </p:nvSpPr>
          <p:spPr>
            <a:xfrm>
              <a:off x="3678050" y="2065450"/>
              <a:ext cx="6300" cy="10000"/>
            </a:xfrm>
            <a:custGeom>
              <a:rect b="b" l="l" r="r" t="t"/>
              <a:pathLst>
                <a:path extrusionOk="0" h="400" w="252">
                  <a:moveTo>
                    <a:pt x="1" y="0"/>
                  </a:moveTo>
                  <a:lnTo>
                    <a:pt x="1" y="0"/>
                  </a:lnTo>
                  <a:cubicBezTo>
                    <a:pt x="10" y="47"/>
                    <a:pt x="10" y="84"/>
                    <a:pt x="10" y="121"/>
                  </a:cubicBezTo>
                  <a:cubicBezTo>
                    <a:pt x="38" y="168"/>
                    <a:pt x="47" y="205"/>
                    <a:pt x="66" y="233"/>
                  </a:cubicBezTo>
                  <a:cubicBezTo>
                    <a:pt x="112" y="307"/>
                    <a:pt x="177" y="363"/>
                    <a:pt x="252" y="400"/>
                  </a:cubicBezTo>
                  <a:cubicBezTo>
                    <a:pt x="233" y="363"/>
                    <a:pt x="205" y="344"/>
                    <a:pt x="187" y="307"/>
                  </a:cubicBezTo>
                  <a:cubicBezTo>
                    <a:pt x="168" y="279"/>
                    <a:pt x="140" y="251"/>
                    <a:pt x="122" y="214"/>
                  </a:cubicBezTo>
                  <a:cubicBezTo>
                    <a:pt x="84" y="140"/>
                    <a:pt x="4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1"/>
            <p:cNvSpPr/>
            <p:nvPr/>
          </p:nvSpPr>
          <p:spPr>
            <a:xfrm>
              <a:off x="3681775" y="2068475"/>
              <a:ext cx="7000" cy="7225"/>
            </a:xfrm>
            <a:custGeom>
              <a:rect b="b" l="l" r="r" t="t"/>
              <a:pathLst>
                <a:path extrusionOk="0" h="289" w="280">
                  <a:moveTo>
                    <a:pt x="0" y="0"/>
                  </a:moveTo>
                  <a:lnTo>
                    <a:pt x="0" y="0"/>
                  </a:lnTo>
                  <a:cubicBezTo>
                    <a:pt x="19" y="37"/>
                    <a:pt x="28" y="65"/>
                    <a:pt x="47" y="93"/>
                  </a:cubicBezTo>
                  <a:cubicBezTo>
                    <a:pt x="56" y="112"/>
                    <a:pt x="84" y="149"/>
                    <a:pt x="103" y="177"/>
                  </a:cubicBezTo>
                  <a:cubicBezTo>
                    <a:pt x="149" y="232"/>
                    <a:pt x="214" y="279"/>
                    <a:pt x="279" y="288"/>
                  </a:cubicBezTo>
                  <a:lnTo>
                    <a:pt x="214" y="223"/>
                  </a:lnTo>
                  <a:lnTo>
                    <a:pt x="140" y="149"/>
                  </a:lnTo>
                  <a:cubicBezTo>
                    <a:pt x="93"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1"/>
            <p:cNvSpPr/>
            <p:nvPr/>
          </p:nvSpPr>
          <p:spPr>
            <a:xfrm>
              <a:off x="3687350" y="2071250"/>
              <a:ext cx="8375" cy="6750"/>
            </a:xfrm>
            <a:custGeom>
              <a:rect b="b" l="l" r="r" t="t"/>
              <a:pathLst>
                <a:path extrusionOk="0" h="270" w="335">
                  <a:moveTo>
                    <a:pt x="0" y="1"/>
                  </a:moveTo>
                  <a:cubicBezTo>
                    <a:pt x="38" y="66"/>
                    <a:pt x="93" y="121"/>
                    <a:pt x="140" y="159"/>
                  </a:cubicBezTo>
                  <a:cubicBezTo>
                    <a:pt x="177" y="177"/>
                    <a:pt x="196" y="205"/>
                    <a:pt x="233" y="224"/>
                  </a:cubicBezTo>
                  <a:cubicBezTo>
                    <a:pt x="270" y="251"/>
                    <a:pt x="307" y="261"/>
                    <a:pt x="335" y="270"/>
                  </a:cubicBezTo>
                  <a:lnTo>
                    <a:pt x="261" y="205"/>
                  </a:lnTo>
                  <a:cubicBezTo>
                    <a:pt x="233" y="177"/>
                    <a:pt x="196" y="159"/>
                    <a:pt x="177" y="131"/>
                  </a:cubicBezTo>
                  <a:cubicBezTo>
                    <a:pt x="121" y="84"/>
                    <a:pt x="6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1"/>
            <p:cNvSpPr/>
            <p:nvPr/>
          </p:nvSpPr>
          <p:spPr>
            <a:xfrm>
              <a:off x="3691075" y="2079375"/>
              <a:ext cx="9525" cy="5375"/>
            </a:xfrm>
            <a:custGeom>
              <a:rect b="b" l="l" r="r" t="t"/>
              <a:pathLst>
                <a:path extrusionOk="0" h="215" w="381">
                  <a:moveTo>
                    <a:pt x="0" y="1"/>
                  </a:moveTo>
                  <a:lnTo>
                    <a:pt x="0" y="1"/>
                  </a:lnTo>
                  <a:cubicBezTo>
                    <a:pt x="47" y="66"/>
                    <a:pt x="112" y="112"/>
                    <a:pt x="167" y="140"/>
                  </a:cubicBezTo>
                  <a:cubicBezTo>
                    <a:pt x="204" y="159"/>
                    <a:pt x="232" y="177"/>
                    <a:pt x="270" y="187"/>
                  </a:cubicBezTo>
                  <a:cubicBezTo>
                    <a:pt x="307" y="205"/>
                    <a:pt x="353" y="214"/>
                    <a:pt x="381" y="214"/>
                  </a:cubicBezTo>
                  <a:lnTo>
                    <a:pt x="297" y="159"/>
                  </a:lnTo>
                  <a:cubicBezTo>
                    <a:pt x="260" y="131"/>
                    <a:pt x="232" y="122"/>
                    <a:pt x="204" y="94"/>
                  </a:cubicBezTo>
                  <a:cubicBezTo>
                    <a:pt x="13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1"/>
            <p:cNvSpPr/>
            <p:nvPr/>
          </p:nvSpPr>
          <p:spPr>
            <a:xfrm>
              <a:off x="3699900" y="2081000"/>
              <a:ext cx="9300" cy="6525"/>
            </a:xfrm>
            <a:custGeom>
              <a:rect b="b" l="l" r="r" t="t"/>
              <a:pathLst>
                <a:path extrusionOk="0" h="261" w="372">
                  <a:moveTo>
                    <a:pt x="0" y="1"/>
                  </a:moveTo>
                  <a:cubicBezTo>
                    <a:pt x="47" y="66"/>
                    <a:pt x="102" y="122"/>
                    <a:pt x="158" y="168"/>
                  </a:cubicBezTo>
                  <a:cubicBezTo>
                    <a:pt x="186" y="196"/>
                    <a:pt x="214" y="205"/>
                    <a:pt x="251" y="233"/>
                  </a:cubicBezTo>
                  <a:cubicBezTo>
                    <a:pt x="288" y="252"/>
                    <a:pt x="335" y="261"/>
                    <a:pt x="372" y="261"/>
                  </a:cubicBezTo>
                  <a:cubicBezTo>
                    <a:pt x="335" y="242"/>
                    <a:pt x="307" y="214"/>
                    <a:pt x="279" y="196"/>
                  </a:cubicBezTo>
                  <a:lnTo>
                    <a:pt x="186" y="122"/>
                  </a:lnTo>
                  <a:cubicBezTo>
                    <a:pt x="121" y="75"/>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1"/>
            <p:cNvSpPr/>
            <p:nvPr/>
          </p:nvSpPr>
          <p:spPr>
            <a:xfrm>
              <a:off x="3703150" y="2054525"/>
              <a:ext cx="3025" cy="3750"/>
            </a:xfrm>
            <a:custGeom>
              <a:rect b="b" l="l" r="r" t="t"/>
              <a:pathLst>
                <a:path extrusionOk="0" h="150" w="121">
                  <a:moveTo>
                    <a:pt x="0" y="1"/>
                  </a:moveTo>
                  <a:cubicBezTo>
                    <a:pt x="9" y="38"/>
                    <a:pt x="19" y="56"/>
                    <a:pt x="47" y="94"/>
                  </a:cubicBezTo>
                  <a:cubicBezTo>
                    <a:pt x="65" y="112"/>
                    <a:pt x="93" y="140"/>
                    <a:pt x="121" y="149"/>
                  </a:cubicBezTo>
                  <a:cubicBezTo>
                    <a:pt x="112" y="112"/>
                    <a:pt x="102" y="84"/>
                    <a:pt x="75" y="56"/>
                  </a:cubicBezTo>
                  <a:cubicBezTo>
                    <a:pt x="56"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1"/>
            <p:cNvSpPr/>
            <p:nvPr/>
          </p:nvSpPr>
          <p:spPr>
            <a:xfrm>
              <a:off x="3701975" y="2050125"/>
              <a:ext cx="3050" cy="3725"/>
            </a:xfrm>
            <a:custGeom>
              <a:rect b="b" l="l" r="r" t="t"/>
              <a:pathLst>
                <a:path extrusionOk="0" h="149" w="122">
                  <a:moveTo>
                    <a:pt x="1" y="0"/>
                  </a:moveTo>
                  <a:cubicBezTo>
                    <a:pt x="10" y="37"/>
                    <a:pt x="19" y="74"/>
                    <a:pt x="47" y="93"/>
                  </a:cubicBezTo>
                  <a:cubicBezTo>
                    <a:pt x="66" y="121"/>
                    <a:pt x="94" y="139"/>
                    <a:pt x="122" y="149"/>
                  </a:cubicBezTo>
                  <a:cubicBezTo>
                    <a:pt x="122" y="121"/>
                    <a:pt x="103" y="84"/>
                    <a:pt x="75" y="56"/>
                  </a:cubicBezTo>
                  <a:cubicBezTo>
                    <a:pt x="56" y="37"/>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1"/>
            <p:cNvSpPr/>
            <p:nvPr/>
          </p:nvSpPr>
          <p:spPr>
            <a:xfrm>
              <a:off x="3713125" y="2089375"/>
              <a:ext cx="6775" cy="3275"/>
            </a:xfrm>
            <a:custGeom>
              <a:rect b="b" l="l" r="r" t="t"/>
              <a:pathLst>
                <a:path extrusionOk="0" h="131" w="271">
                  <a:moveTo>
                    <a:pt x="1" y="0"/>
                  </a:moveTo>
                  <a:cubicBezTo>
                    <a:pt x="38" y="37"/>
                    <a:pt x="75" y="56"/>
                    <a:pt x="121" y="93"/>
                  </a:cubicBezTo>
                  <a:cubicBezTo>
                    <a:pt x="140" y="102"/>
                    <a:pt x="168" y="102"/>
                    <a:pt x="187" y="112"/>
                  </a:cubicBezTo>
                  <a:cubicBezTo>
                    <a:pt x="214" y="130"/>
                    <a:pt x="252" y="130"/>
                    <a:pt x="270" y="130"/>
                  </a:cubicBezTo>
                  <a:cubicBezTo>
                    <a:pt x="224" y="93"/>
                    <a:pt x="187" y="65"/>
                    <a:pt x="140" y="47"/>
                  </a:cubicBezTo>
                  <a:cubicBezTo>
                    <a:pt x="11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1"/>
            <p:cNvSpPr/>
            <p:nvPr/>
          </p:nvSpPr>
          <p:spPr>
            <a:xfrm>
              <a:off x="3592825" y="1985600"/>
              <a:ext cx="75725" cy="69250"/>
            </a:xfrm>
            <a:custGeom>
              <a:rect b="b" l="l" r="r" t="t"/>
              <a:pathLst>
                <a:path extrusionOk="0" h="2770" w="3029">
                  <a:moveTo>
                    <a:pt x="1459" y="0"/>
                  </a:moveTo>
                  <a:cubicBezTo>
                    <a:pt x="1258" y="0"/>
                    <a:pt x="1052" y="171"/>
                    <a:pt x="911" y="342"/>
                  </a:cubicBezTo>
                  <a:cubicBezTo>
                    <a:pt x="483" y="872"/>
                    <a:pt x="186" y="1513"/>
                    <a:pt x="56" y="2191"/>
                  </a:cubicBezTo>
                  <a:cubicBezTo>
                    <a:pt x="0" y="2405"/>
                    <a:pt x="260" y="2544"/>
                    <a:pt x="427" y="2609"/>
                  </a:cubicBezTo>
                  <a:cubicBezTo>
                    <a:pt x="764" y="2709"/>
                    <a:pt x="1119" y="2769"/>
                    <a:pt x="1474" y="2769"/>
                  </a:cubicBezTo>
                  <a:cubicBezTo>
                    <a:pt x="1776" y="2769"/>
                    <a:pt x="2079" y="2726"/>
                    <a:pt x="2369" y="2628"/>
                  </a:cubicBezTo>
                  <a:cubicBezTo>
                    <a:pt x="2564" y="2563"/>
                    <a:pt x="2750" y="2470"/>
                    <a:pt x="2880" y="2302"/>
                  </a:cubicBezTo>
                  <a:cubicBezTo>
                    <a:pt x="2992" y="2144"/>
                    <a:pt x="3029" y="1894"/>
                    <a:pt x="2899" y="1736"/>
                  </a:cubicBezTo>
                  <a:cubicBezTo>
                    <a:pt x="2785" y="1592"/>
                    <a:pt x="2586" y="1565"/>
                    <a:pt x="2401" y="1565"/>
                  </a:cubicBezTo>
                  <a:cubicBezTo>
                    <a:pt x="2358" y="1565"/>
                    <a:pt x="2316" y="1567"/>
                    <a:pt x="2276" y="1568"/>
                  </a:cubicBezTo>
                  <a:cubicBezTo>
                    <a:pt x="2416" y="1466"/>
                    <a:pt x="2555" y="1364"/>
                    <a:pt x="2629" y="1215"/>
                  </a:cubicBezTo>
                  <a:cubicBezTo>
                    <a:pt x="2713" y="1057"/>
                    <a:pt x="2713" y="853"/>
                    <a:pt x="2583" y="732"/>
                  </a:cubicBezTo>
                  <a:cubicBezTo>
                    <a:pt x="2523" y="672"/>
                    <a:pt x="2439" y="646"/>
                    <a:pt x="2351" y="646"/>
                  </a:cubicBezTo>
                  <a:cubicBezTo>
                    <a:pt x="2262" y="646"/>
                    <a:pt x="2169" y="672"/>
                    <a:pt x="2090" y="714"/>
                  </a:cubicBezTo>
                  <a:cubicBezTo>
                    <a:pt x="1923" y="779"/>
                    <a:pt x="1784" y="909"/>
                    <a:pt x="1607" y="955"/>
                  </a:cubicBezTo>
                  <a:cubicBezTo>
                    <a:pt x="1700" y="807"/>
                    <a:pt x="1784" y="658"/>
                    <a:pt x="1812" y="481"/>
                  </a:cubicBezTo>
                  <a:cubicBezTo>
                    <a:pt x="1830" y="314"/>
                    <a:pt x="1765" y="119"/>
                    <a:pt x="1607" y="35"/>
                  </a:cubicBezTo>
                  <a:cubicBezTo>
                    <a:pt x="1559" y="11"/>
                    <a:pt x="1509" y="0"/>
                    <a:pt x="14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1"/>
            <p:cNvSpPr/>
            <p:nvPr/>
          </p:nvSpPr>
          <p:spPr>
            <a:xfrm>
              <a:off x="3594675" y="1985025"/>
              <a:ext cx="74350" cy="69950"/>
            </a:xfrm>
            <a:custGeom>
              <a:rect b="b" l="l" r="r" t="t"/>
              <a:pathLst>
                <a:path extrusionOk="0" h="2798" w="2974">
                  <a:moveTo>
                    <a:pt x="0" y="2344"/>
                  </a:moveTo>
                  <a:lnTo>
                    <a:pt x="0" y="2344"/>
                  </a:lnTo>
                  <a:cubicBezTo>
                    <a:pt x="10" y="2390"/>
                    <a:pt x="47" y="2428"/>
                    <a:pt x="84" y="2465"/>
                  </a:cubicBezTo>
                  <a:cubicBezTo>
                    <a:pt x="47" y="2428"/>
                    <a:pt x="28" y="2390"/>
                    <a:pt x="0" y="2344"/>
                  </a:cubicBezTo>
                  <a:close/>
                  <a:moveTo>
                    <a:pt x="84" y="2465"/>
                  </a:moveTo>
                  <a:lnTo>
                    <a:pt x="84" y="2465"/>
                  </a:lnTo>
                  <a:cubicBezTo>
                    <a:pt x="149" y="2530"/>
                    <a:pt x="233" y="2576"/>
                    <a:pt x="326" y="2604"/>
                  </a:cubicBezTo>
                  <a:cubicBezTo>
                    <a:pt x="242" y="2567"/>
                    <a:pt x="149" y="2520"/>
                    <a:pt x="84" y="2465"/>
                  </a:cubicBezTo>
                  <a:close/>
                  <a:moveTo>
                    <a:pt x="1413" y="0"/>
                  </a:moveTo>
                  <a:cubicBezTo>
                    <a:pt x="1400" y="0"/>
                    <a:pt x="1387" y="1"/>
                    <a:pt x="1375" y="3"/>
                  </a:cubicBezTo>
                  <a:cubicBezTo>
                    <a:pt x="1292" y="12"/>
                    <a:pt x="1208" y="49"/>
                    <a:pt x="1143" y="86"/>
                  </a:cubicBezTo>
                  <a:cubicBezTo>
                    <a:pt x="1004" y="179"/>
                    <a:pt x="883" y="300"/>
                    <a:pt x="790" y="430"/>
                  </a:cubicBezTo>
                  <a:cubicBezTo>
                    <a:pt x="595" y="699"/>
                    <a:pt x="428" y="978"/>
                    <a:pt x="307" y="1276"/>
                  </a:cubicBezTo>
                  <a:cubicBezTo>
                    <a:pt x="177" y="1582"/>
                    <a:pt x="75" y="1879"/>
                    <a:pt x="10" y="2205"/>
                  </a:cubicBezTo>
                  <a:cubicBezTo>
                    <a:pt x="75" y="1898"/>
                    <a:pt x="177" y="1582"/>
                    <a:pt x="316" y="1276"/>
                  </a:cubicBezTo>
                  <a:cubicBezTo>
                    <a:pt x="456" y="987"/>
                    <a:pt x="632" y="709"/>
                    <a:pt x="827" y="458"/>
                  </a:cubicBezTo>
                  <a:cubicBezTo>
                    <a:pt x="929" y="328"/>
                    <a:pt x="1032" y="207"/>
                    <a:pt x="1171" y="133"/>
                  </a:cubicBezTo>
                  <a:cubicBezTo>
                    <a:pt x="1245" y="96"/>
                    <a:pt x="1310" y="58"/>
                    <a:pt x="1394" y="58"/>
                  </a:cubicBezTo>
                  <a:cubicBezTo>
                    <a:pt x="1468" y="58"/>
                    <a:pt x="1543" y="86"/>
                    <a:pt x="1608" y="133"/>
                  </a:cubicBezTo>
                  <a:cubicBezTo>
                    <a:pt x="1663" y="179"/>
                    <a:pt x="1701" y="244"/>
                    <a:pt x="1719" y="319"/>
                  </a:cubicBezTo>
                  <a:cubicBezTo>
                    <a:pt x="1747" y="384"/>
                    <a:pt x="1747" y="467"/>
                    <a:pt x="1728" y="532"/>
                  </a:cubicBezTo>
                  <a:cubicBezTo>
                    <a:pt x="1710" y="690"/>
                    <a:pt x="1626" y="830"/>
                    <a:pt x="1543" y="969"/>
                  </a:cubicBezTo>
                  <a:lnTo>
                    <a:pt x="1487" y="1062"/>
                  </a:lnTo>
                  <a:lnTo>
                    <a:pt x="1487" y="1062"/>
                  </a:lnTo>
                  <a:lnTo>
                    <a:pt x="1589" y="1025"/>
                  </a:lnTo>
                  <a:cubicBezTo>
                    <a:pt x="1766" y="969"/>
                    <a:pt x="1914" y="857"/>
                    <a:pt x="2072" y="783"/>
                  </a:cubicBezTo>
                  <a:cubicBezTo>
                    <a:pt x="2137" y="746"/>
                    <a:pt x="2221" y="718"/>
                    <a:pt x="2305" y="718"/>
                  </a:cubicBezTo>
                  <a:cubicBezTo>
                    <a:pt x="2379" y="718"/>
                    <a:pt x="2462" y="737"/>
                    <a:pt x="2509" y="783"/>
                  </a:cubicBezTo>
                  <a:cubicBezTo>
                    <a:pt x="2565" y="830"/>
                    <a:pt x="2602" y="895"/>
                    <a:pt x="2602" y="969"/>
                  </a:cubicBezTo>
                  <a:cubicBezTo>
                    <a:pt x="2611" y="1043"/>
                    <a:pt x="2593" y="1127"/>
                    <a:pt x="2555" y="1201"/>
                  </a:cubicBezTo>
                  <a:cubicBezTo>
                    <a:pt x="2490" y="1341"/>
                    <a:pt x="2351" y="1452"/>
                    <a:pt x="2212" y="1545"/>
                  </a:cubicBezTo>
                  <a:lnTo>
                    <a:pt x="2082" y="1638"/>
                  </a:lnTo>
                  <a:lnTo>
                    <a:pt x="2082" y="1638"/>
                  </a:lnTo>
                  <a:lnTo>
                    <a:pt x="2239" y="1629"/>
                  </a:lnTo>
                  <a:cubicBezTo>
                    <a:pt x="2286" y="1624"/>
                    <a:pt x="2332" y="1622"/>
                    <a:pt x="2378" y="1622"/>
                  </a:cubicBezTo>
                  <a:cubicBezTo>
                    <a:pt x="2423" y="1622"/>
                    <a:pt x="2467" y="1624"/>
                    <a:pt x="2509" y="1629"/>
                  </a:cubicBezTo>
                  <a:cubicBezTo>
                    <a:pt x="2602" y="1638"/>
                    <a:pt x="2685" y="1666"/>
                    <a:pt x="2750" y="1712"/>
                  </a:cubicBezTo>
                  <a:cubicBezTo>
                    <a:pt x="2825" y="1759"/>
                    <a:pt x="2871" y="1824"/>
                    <a:pt x="2890" y="1907"/>
                  </a:cubicBezTo>
                  <a:cubicBezTo>
                    <a:pt x="2918" y="1991"/>
                    <a:pt x="2908" y="2084"/>
                    <a:pt x="2881" y="2158"/>
                  </a:cubicBezTo>
                  <a:cubicBezTo>
                    <a:pt x="2862" y="2242"/>
                    <a:pt x="2797" y="2316"/>
                    <a:pt x="2732" y="2381"/>
                  </a:cubicBezTo>
                  <a:cubicBezTo>
                    <a:pt x="2658" y="2437"/>
                    <a:pt x="2593" y="2502"/>
                    <a:pt x="2509" y="2530"/>
                  </a:cubicBezTo>
                  <a:cubicBezTo>
                    <a:pt x="2425" y="2576"/>
                    <a:pt x="2332" y="2604"/>
                    <a:pt x="2258" y="2641"/>
                  </a:cubicBezTo>
                  <a:cubicBezTo>
                    <a:pt x="2165" y="2669"/>
                    <a:pt x="2082" y="2697"/>
                    <a:pt x="1989" y="2706"/>
                  </a:cubicBezTo>
                  <a:cubicBezTo>
                    <a:pt x="1789" y="2752"/>
                    <a:pt x="1584" y="2773"/>
                    <a:pt x="1378" y="2773"/>
                  </a:cubicBezTo>
                  <a:cubicBezTo>
                    <a:pt x="1210" y="2773"/>
                    <a:pt x="1041" y="2759"/>
                    <a:pt x="874" y="2734"/>
                  </a:cubicBezTo>
                  <a:cubicBezTo>
                    <a:pt x="688" y="2697"/>
                    <a:pt x="502" y="2660"/>
                    <a:pt x="326" y="2604"/>
                  </a:cubicBezTo>
                  <a:lnTo>
                    <a:pt x="326" y="2604"/>
                  </a:lnTo>
                  <a:cubicBezTo>
                    <a:pt x="502" y="2660"/>
                    <a:pt x="688" y="2706"/>
                    <a:pt x="874" y="2743"/>
                  </a:cubicBezTo>
                  <a:cubicBezTo>
                    <a:pt x="1085" y="2775"/>
                    <a:pt x="1299" y="2798"/>
                    <a:pt x="1513" y="2798"/>
                  </a:cubicBezTo>
                  <a:cubicBezTo>
                    <a:pt x="1676" y="2798"/>
                    <a:pt x="1838" y="2785"/>
                    <a:pt x="1998" y="2753"/>
                  </a:cubicBezTo>
                  <a:cubicBezTo>
                    <a:pt x="2091" y="2734"/>
                    <a:pt x="2184" y="2716"/>
                    <a:pt x="2277" y="2688"/>
                  </a:cubicBezTo>
                  <a:cubicBezTo>
                    <a:pt x="2370" y="2660"/>
                    <a:pt x="2462" y="2623"/>
                    <a:pt x="2546" y="2595"/>
                  </a:cubicBezTo>
                  <a:cubicBezTo>
                    <a:pt x="2593" y="2548"/>
                    <a:pt x="2676" y="2502"/>
                    <a:pt x="2760" y="2428"/>
                  </a:cubicBezTo>
                  <a:cubicBezTo>
                    <a:pt x="2825" y="2363"/>
                    <a:pt x="2899" y="2279"/>
                    <a:pt x="2927" y="2186"/>
                  </a:cubicBezTo>
                  <a:cubicBezTo>
                    <a:pt x="2964" y="2093"/>
                    <a:pt x="2973" y="1991"/>
                    <a:pt x="2955" y="1889"/>
                  </a:cubicBezTo>
                  <a:cubicBezTo>
                    <a:pt x="2927" y="1777"/>
                    <a:pt x="2871" y="1684"/>
                    <a:pt x="2778" y="1629"/>
                  </a:cubicBezTo>
                  <a:cubicBezTo>
                    <a:pt x="2695" y="1573"/>
                    <a:pt x="2593" y="1545"/>
                    <a:pt x="2500" y="1536"/>
                  </a:cubicBezTo>
                  <a:cubicBezTo>
                    <a:pt x="2453" y="1536"/>
                    <a:pt x="2407" y="1526"/>
                    <a:pt x="2360" y="1526"/>
                  </a:cubicBezTo>
                  <a:cubicBezTo>
                    <a:pt x="2397" y="1498"/>
                    <a:pt x="2416" y="1480"/>
                    <a:pt x="2453" y="1443"/>
                  </a:cubicBezTo>
                  <a:cubicBezTo>
                    <a:pt x="2518" y="1387"/>
                    <a:pt x="2583" y="1303"/>
                    <a:pt x="2630" y="1220"/>
                  </a:cubicBezTo>
                  <a:cubicBezTo>
                    <a:pt x="2676" y="1145"/>
                    <a:pt x="2685" y="1034"/>
                    <a:pt x="2685" y="941"/>
                  </a:cubicBezTo>
                  <a:cubicBezTo>
                    <a:pt x="2676" y="848"/>
                    <a:pt x="2630" y="746"/>
                    <a:pt x="2546" y="690"/>
                  </a:cubicBezTo>
                  <a:cubicBezTo>
                    <a:pt x="2473" y="642"/>
                    <a:pt x="2386" y="614"/>
                    <a:pt x="2303" y="614"/>
                  </a:cubicBezTo>
                  <a:cubicBezTo>
                    <a:pt x="2291" y="614"/>
                    <a:pt x="2279" y="615"/>
                    <a:pt x="2267" y="616"/>
                  </a:cubicBezTo>
                  <a:cubicBezTo>
                    <a:pt x="2174" y="634"/>
                    <a:pt x="2082" y="653"/>
                    <a:pt x="1998" y="699"/>
                  </a:cubicBezTo>
                  <a:cubicBezTo>
                    <a:pt x="1868" y="755"/>
                    <a:pt x="1766" y="839"/>
                    <a:pt x="1654" y="895"/>
                  </a:cubicBezTo>
                  <a:cubicBezTo>
                    <a:pt x="1710" y="783"/>
                    <a:pt x="1766" y="662"/>
                    <a:pt x="1775" y="532"/>
                  </a:cubicBezTo>
                  <a:cubicBezTo>
                    <a:pt x="1794" y="458"/>
                    <a:pt x="1794" y="365"/>
                    <a:pt x="1756" y="281"/>
                  </a:cubicBezTo>
                  <a:cubicBezTo>
                    <a:pt x="1728" y="198"/>
                    <a:pt x="1682" y="123"/>
                    <a:pt x="1617" y="68"/>
                  </a:cubicBezTo>
                  <a:cubicBezTo>
                    <a:pt x="1555" y="21"/>
                    <a:pt x="1479" y="0"/>
                    <a:pt x="14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1"/>
            <p:cNvSpPr/>
            <p:nvPr/>
          </p:nvSpPr>
          <p:spPr>
            <a:xfrm>
              <a:off x="3594450" y="2009700"/>
              <a:ext cx="38575" cy="34875"/>
            </a:xfrm>
            <a:custGeom>
              <a:rect b="b" l="l" r="r" t="t"/>
              <a:pathLst>
                <a:path extrusionOk="0" h="1395" w="1543">
                  <a:moveTo>
                    <a:pt x="1542" y="0"/>
                  </a:moveTo>
                  <a:cubicBezTo>
                    <a:pt x="1422" y="121"/>
                    <a:pt x="1292" y="233"/>
                    <a:pt x="1161" y="363"/>
                  </a:cubicBezTo>
                  <a:lnTo>
                    <a:pt x="781" y="716"/>
                  </a:lnTo>
                  <a:lnTo>
                    <a:pt x="400" y="1060"/>
                  </a:lnTo>
                  <a:cubicBezTo>
                    <a:pt x="325" y="1115"/>
                    <a:pt x="270" y="1180"/>
                    <a:pt x="195" y="1236"/>
                  </a:cubicBezTo>
                  <a:cubicBezTo>
                    <a:pt x="139" y="1292"/>
                    <a:pt x="65" y="1348"/>
                    <a:pt x="0" y="1394"/>
                  </a:cubicBezTo>
                  <a:cubicBezTo>
                    <a:pt x="149" y="1320"/>
                    <a:pt x="279" y="1199"/>
                    <a:pt x="418" y="1097"/>
                  </a:cubicBezTo>
                  <a:cubicBezTo>
                    <a:pt x="558" y="976"/>
                    <a:pt x="688" y="865"/>
                    <a:pt x="818" y="744"/>
                  </a:cubicBezTo>
                  <a:cubicBezTo>
                    <a:pt x="938" y="632"/>
                    <a:pt x="1069" y="511"/>
                    <a:pt x="1189" y="391"/>
                  </a:cubicBezTo>
                  <a:cubicBezTo>
                    <a:pt x="1310" y="261"/>
                    <a:pt x="1431" y="131"/>
                    <a:pt x="15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1"/>
            <p:cNvSpPr/>
            <p:nvPr/>
          </p:nvSpPr>
          <p:spPr>
            <a:xfrm>
              <a:off x="3595600" y="2025250"/>
              <a:ext cx="53450" cy="21175"/>
            </a:xfrm>
            <a:custGeom>
              <a:rect b="b" l="l" r="r" t="t"/>
              <a:pathLst>
                <a:path extrusionOk="0" h="847" w="2138">
                  <a:moveTo>
                    <a:pt x="2137" y="1"/>
                  </a:moveTo>
                  <a:lnTo>
                    <a:pt x="2137" y="1"/>
                  </a:lnTo>
                  <a:cubicBezTo>
                    <a:pt x="1961" y="57"/>
                    <a:pt x="1775" y="112"/>
                    <a:pt x="1608" y="187"/>
                  </a:cubicBezTo>
                  <a:cubicBezTo>
                    <a:pt x="1422" y="243"/>
                    <a:pt x="1236" y="308"/>
                    <a:pt x="1060" y="382"/>
                  </a:cubicBezTo>
                  <a:cubicBezTo>
                    <a:pt x="883" y="456"/>
                    <a:pt x="697" y="521"/>
                    <a:pt x="521" y="596"/>
                  </a:cubicBezTo>
                  <a:cubicBezTo>
                    <a:pt x="354" y="670"/>
                    <a:pt x="168" y="754"/>
                    <a:pt x="1" y="846"/>
                  </a:cubicBezTo>
                  <a:cubicBezTo>
                    <a:pt x="93" y="809"/>
                    <a:pt x="177" y="772"/>
                    <a:pt x="270" y="744"/>
                  </a:cubicBezTo>
                  <a:cubicBezTo>
                    <a:pt x="363" y="707"/>
                    <a:pt x="446" y="670"/>
                    <a:pt x="539" y="633"/>
                  </a:cubicBezTo>
                  <a:lnTo>
                    <a:pt x="1069" y="428"/>
                  </a:lnTo>
                  <a:lnTo>
                    <a:pt x="1608" y="215"/>
                  </a:lnTo>
                  <a:cubicBezTo>
                    <a:pt x="1775" y="150"/>
                    <a:pt x="1961" y="75"/>
                    <a:pt x="2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1"/>
            <p:cNvSpPr/>
            <p:nvPr/>
          </p:nvSpPr>
          <p:spPr>
            <a:xfrm>
              <a:off x="3609775" y="2024800"/>
              <a:ext cx="11175" cy="10000"/>
            </a:xfrm>
            <a:custGeom>
              <a:rect b="b" l="l" r="r" t="t"/>
              <a:pathLst>
                <a:path extrusionOk="0" h="400" w="447">
                  <a:moveTo>
                    <a:pt x="446" y="0"/>
                  </a:moveTo>
                  <a:lnTo>
                    <a:pt x="446" y="0"/>
                  </a:lnTo>
                  <a:cubicBezTo>
                    <a:pt x="363" y="47"/>
                    <a:pt x="298" y="121"/>
                    <a:pt x="214" y="186"/>
                  </a:cubicBezTo>
                  <a:lnTo>
                    <a:pt x="112" y="298"/>
                  </a:lnTo>
                  <a:lnTo>
                    <a:pt x="0" y="400"/>
                  </a:lnTo>
                  <a:cubicBezTo>
                    <a:pt x="47" y="372"/>
                    <a:pt x="93" y="353"/>
                    <a:pt x="130" y="316"/>
                  </a:cubicBezTo>
                  <a:cubicBezTo>
                    <a:pt x="177" y="298"/>
                    <a:pt x="214" y="261"/>
                    <a:pt x="242" y="223"/>
                  </a:cubicBezTo>
                  <a:cubicBezTo>
                    <a:pt x="316" y="158"/>
                    <a:pt x="381"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1"/>
            <p:cNvSpPr/>
            <p:nvPr/>
          </p:nvSpPr>
          <p:spPr>
            <a:xfrm>
              <a:off x="3619750" y="2021775"/>
              <a:ext cx="6075" cy="7000"/>
            </a:xfrm>
            <a:custGeom>
              <a:rect b="b" l="l" r="r" t="t"/>
              <a:pathLst>
                <a:path extrusionOk="0" h="280" w="243">
                  <a:moveTo>
                    <a:pt x="242" y="1"/>
                  </a:moveTo>
                  <a:lnTo>
                    <a:pt x="242" y="1"/>
                  </a:lnTo>
                  <a:cubicBezTo>
                    <a:pt x="187" y="28"/>
                    <a:pt x="149" y="75"/>
                    <a:pt x="112" y="131"/>
                  </a:cubicBezTo>
                  <a:cubicBezTo>
                    <a:pt x="94" y="159"/>
                    <a:pt x="66" y="186"/>
                    <a:pt x="57" y="205"/>
                  </a:cubicBezTo>
                  <a:cubicBezTo>
                    <a:pt x="38" y="233"/>
                    <a:pt x="19" y="251"/>
                    <a:pt x="1" y="279"/>
                  </a:cubicBezTo>
                  <a:cubicBezTo>
                    <a:pt x="38" y="261"/>
                    <a:pt x="57" y="251"/>
                    <a:pt x="84" y="233"/>
                  </a:cubicBezTo>
                  <a:cubicBezTo>
                    <a:pt x="112" y="205"/>
                    <a:pt x="131" y="186"/>
                    <a:pt x="149" y="159"/>
                  </a:cubicBezTo>
                  <a:cubicBezTo>
                    <a:pt x="196" y="112"/>
                    <a:pt x="214" y="5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1"/>
            <p:cNvSpPr/>
            <p:nvPr/>
          </p:nvSpPr>
          <p:spPr>
            <a:xfrm>
              <a:off x="3617675" y="2024800"/>
              <a:ext cx="11400" cy="7925"/>
            </a:xfrm>
            <a:custGeom>
              <a:rect b="b" l="l" r="r" t="t"/>
              <a:pathLst>
                <a:path extrusionOk="0" h="317" w="456">
                  <a:moveTo>
                    <a:pt x="455" y="0"/>
                  </a:moveTo>
                  <a:lnTo>
                    <a:pt x="214" y="140"/>
                  </a:lnTo>
                  <a:lnTo>
                    <a:pt x="0" y="316"/>
                  </a:lnTo>
                  <a:cubicBezTo>
                    <a:pt x="47" y="307"/>
                    <a:pt x="93" y="279"/>
                    <a:pt x="130" y="261"/>
                  </a:cubicBezTo>
                  <a:cubicBezTo>
                    <a:pt x="167" y="233"/>
                    <a:pt x="214" y="214"/>
                    <a:pt x="242" y="186"/>
                  </a:cubicBezTo>
                  <a:cubicBezTo>
                    <a:pt x="325" y="130"/>
                    <a:pt x="400" y="75"/>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1"/>
            <p:cNvSpPr/>
            <p:nvPr/>
          </p:nvSpPr>
          <p:spPr>
            <a:xfrm>
              <a:off x="3606050" y="2035250"/>
              <a:ext cx="7450" cy="4200"/>
            </a:xfrm>
            <a:custGeom>
              <a:rect b="b" l="l" r="r" t="t"/>
              <a:pathLst>
                <a:path extrusionOk="0" h="168" w="298">
                  <a:moveTo>
                    <a:pt x="298" y="0"/>
                  </a:moveTo>
                  <a:lnTo>
                    <a:pt x="298" y="0"/>
                  </a:lnTo>
                  <a:cubicBezTo>
                    <a:pt x="242" y="19"/>
                    <a:pt x="186" y="38"/>
                    <a:pt x="140" y="66"/>
                  </a:cubicBezTo>
                  <a:cubicBezTo>
                    <a:pt x="94" y="93"/>
                    <a:pt x="47" y="121"/>
                    <a:pt x="1" y="168"/>
                  </a:cubicBezTo>
                  <a:cubicBezTo>
                    <a:pt x="56" y="149"/>
                    <a:pt x="112" y="131"/>
                    <a:pt x="159" y="112"/>
                  </a:cubicBezTo>
                  <a:cubicBezTo>
                    <a:pt x="214" y="75"/>
                    <a:pt x="251"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1"/>
            <p:cNvSpPr/>
            <p:nvPr/>
          </p:nvSpPr>
          <p:spPr>
            <a:xfrm>
              <a:off x="3646925" y="2012475"/>
              <a:ext cx="9100" cy="9325"/>
            </a:xfrm>
            <a:custGeom>
              <a:rect b="b" l="l" r="r" t="t"/>
              <a:pathLst>
                <a:path extrusionOk="0" h="373" w="364">
                  <a:moveTo>
                    <a:pt x="363" y="1"/>
                  </a:moveTo>
                  <a:lnTo>
                    <a:pt x="363" y="1"/>
                  </a:lnTo>
                  <a:cubicBezTo>
                    <a:pt x="289" y="47"/>
                    <a:pt x="224" y="103"/>
                    <a:pt x="168" y="187"/>
                  </a:cubicBezTo>
                  <a:cubicBezTo>
                    <a:pt x="140" y="205"/>
                    <a:pt x="112" y="243"/>
                    <a:pt x="84" y="280"/>
                  </a:cubicBezTo>
                  <a:cubicBezTo>
                    <a:pt x="66" y="298"/>
                    <a:pt x="38" y="335"/>
                    <a:pt x="1" y="373"/>
                  </a:cubicBezTo>
                  <a:cubicBezTo>
                    <a:pt x="47" y="354"/>
                    <a:pt x="84" y="326"/>
                    <a:pt x="122" y="298"/>
                  </a:cubicBezTo>
                  <a:lnTo>
                    <a:pt x="215" y="205"/>
                  </a:lnTo>
                  <a:cubicBezTo>
                    <a:pt x="270" y="150"/>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1"/>
            <p:cNvSpPr/>
            <p:nvPr/>
          </p:nvSpPr>
          <p:spPr>
            <a:xfrm>
              <a:off x="3642275" y="2017125"/>
              <a:ext cx="6075" cy="6075"/>
            </a:xfrm>
            <a:custGeom>
              <a:rect b="b" l="l" r="r" t="t"/>
              <a:pathLst>
                <a:path extrusionOk="0" h="243" w="243">
                  <a:moveTo>
                    <a:pt x="243" y="1"/>
                  </a:moveTo>
                  <a:lnTo>
                    <a:pt x="243" y="1"/>
                  </a:lnTo>
                  <a:cubicBezTo>
                    <a:pt x="187" y="29"/>
                    <a:pt x="159" y="75"/>
                    <a:pt x="122" y="112"/>
                  </a:cubicBezTo>
                  <a:cubicBezTo>
                    <a:pt x="85" y="149"/>
                    <a:pt x="47" y="196"/>
                    <a:pt x="1" y="242"/>
                  </a:cubicBezTo>
                  <a:cubicBezTo>
                    <a:pt x="29" y="242"/>
                    <a:pt x="66" y="214"/>
                    <a:pt x="85" y="205"/>
                  </a:cubicBezTo>
                  <a:cubicBezTo>
                    <a:pt x="103" y="196"/>
                    <a:pt x="131" y="168"/>
                    <a:pt x="159" y="149"/>
                  </a:cubicBezTo>
                  <a:cubicBezTo>
                    <a:pt x="178" y="122"/>
                    <a:pt x="205" y="103"/>
                    <a:pt x="215" y="75"/>
                  </a:cubicBezTo>
                  <a:cubicBezTo>
                    <a:pt x="224" y="57"/>
                    <a:pt x="233" y="29"/>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1"/>
            <p:cNvSpPr/>
            <p:nvPr/>
          </p:nvSpPr>
          <p:spPr>
            <a:xfrm>
              <a:off x="3651350" y="2009225"/>
              <a:ext cx="2800" cy="3975"/>
            </a:xfrm>
            <a:custGeom>
              <a:rect b="b" l="l" r="r" t="t"/>
              <a:pathLst>
                <a:path extrusionOk="0" h="159" w="112">
                  <a:moveTo>
                    <a:pt x="112" y="1"/>
                  </a:moveTo>
                  <a:cubicBezTo>
                    <a:pt x="84" y="19"/>
                    <a:pt x="75" y="47"/>
                    <a:pt x="47" y="66"/>
                  </a:cubicBezTo>
                  <a:cubicBezTo>
                    <a:pt x="38" y="94"/>
                    <a:pt x="38" y="103"/>
                    <a:pt x="28" y="112"/>
                  </a:cubicBezTo>
                  <a:cubicBezTo>
                    <a:pt x="10" y="131"/>
                    <a:pt x="0" y="140"/>
                    <a:pt x="0" y="159"/>
                  </a:cubicBezTo>
                  <a:cubicBezTo>
                    <a:pt x="47" y="159"/>
                    <a:pt x="65" y="140"/>
                    <a:pt x="93" y="103"/>
                  </a:cubicBezTo>
                  <a:cubicBezTo>
                    <a:pt x="103" y="94"/>
                    <a:pt x="112" y="85"/>
                    <a:pt x="112" y="57"/>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1"/>
            <p:cNvSpPr/>
            <p:nvPr/>
          </p:nvSpPr>
          <p:spPr>
            <a:xfrm>
              <a:off x="3656925" y="2035250"/>
              <a:ext cx="7000" cy="9075"/>
            </a:xfrm>
            <a:custGeom>
              <a:rect b="b" l="l" r="r" t="t"/>
              <a:pathLst>
                <a:path extrusionOk="0" h="363" w="280">
                  <a:moveTo>
                    <a:pt x="251" y="0"/>
                  </a:moveTo>
                  <a:cubicBezTo>
                    <a:pt x="251" y="84"/>
                    <a:pt x="233" y="158"/>
                    <a:pt x="177" y="214"/>
                  </a:cubicBezTo>
                  <a:cubicBezTo>
                    <a:pt x="149" y="251"/>
                    <a:pt x="130" y="270"/>
                    <a:pt x="93" y="298"/>
                  </a:cubicBezTo>
                  <a:cubicBezTo>
                    <a:pt x="84" y="307"/>
                    <a:pt x="56" y="316"/>
                    <a:pt x="47" y="326"/>
                  </a:cubicBezTo>
                  <a:cubicBezTo>
                    <a:pt x="37" y="344"/>
                    <a:pt x="10" y="354"/>
                    <a:pt x="0" y="363"/>
                  </a:cubicBezTo>
                  <a:cubicBezTo>
                    <a:pt x="10" y="363"/>
                    <a:pt x="37" y="363"/>
                    <a:pt x="56" y="354"/>
                  </a:cubicBezTo>
                  <a:cubicBezTo>
                    <a:pt x="84" y="354"/>
                    <a:pt x="93" y="344"/>
                    <a:pt x="112" y="326"/>
                  </a:cubicBezTo>
                  <a:cubicBezTo>
                    <a:pt x="158" y="307"/>
                    <a:pt x="195" y="279"/>
                    <a:pt x="223" y="251"/>
                  </a:cubicBezTo>
                  <a:cubicBezTo>
                    <a:pt x="242" y="214"/>
                    <a:pt x="270" y="177"/>
                    <a:pt x="279" y="131"/>
                  </a:cubicBezTo>
                  <a:cubicBezTo>
                    <a:pt x="279" y="84"/>
                    <a:pt x="279"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1"/>
            <p:cNvSpPr/>
            <p:nvPr/>
          </p:nvSpPr>
          <p:spPr>
            <a:xfrm>
              <a:off x="3649025" y="2040825"/>
              <a:ext cx="10250" cy="5000"/>
            </a:xfrm>
            <a:custGeom>
              <a:rect b="b" l="l" r="r" t="t"/>
              <a:pathLst>
                <a:path extrusionOk="0" h="200" w="410">
                  <a:moveTo>
                    <a:pt x="409" y="0"/>
                  </a:moveTo>
                  <a:lnTo>
                    <a:pt x="409" y="0"/>
                  </a:lnTo>
                  <a:cubicBezTo>
                    <a:pt x="372" y="10"/>
                    <a:pt x="335" y="38"/>
                    <a:pt x="307" y="47"/>
                  </a:cubicBezTo>
                  <a:cubicBezTo>
                    <a:pt x="270" y="56"/>
                    <a:pt x="233" y="84"/>
                    <a:pt x="196" y="93"/>
                  </a:cubicBezTo>
                  <a:lnTo>
                    <a:pt x="103" y="149"/>
                  </a:lnTo>
                  <a:cubicBezTo>
                    <a:pt x="65" y="158"/>
                    <a:pt x="38" y="186"/>
                    <a:pt x="0" y="196"/>
                  </a:cubicBezTo>
                  <a:cubicBezTo>
                    <a:pt x="11" y="198"/>
                    <a:pt x="23" y="199"/>
                    <a:pt x="35" y="199"/>
                  </a:cubicBezTo>
                  <a:cubicBezTo>
                    <a:pt x="64" y="199"/>
                    <a:pt x="95" y="193"/>
                    <a:pt x="121" y="186"/>
                  </a:cubicBezTo>
                  <a:cubicBezTo>
                    <a:pt x="149" y="177"/>
                    <a:pt x="186" y="158"/>
                    <a:pt x="223" y="140"/>
                  </a:cubicBezTo>
                  <a:cubicBezTo>
                    <a:pt x="288" y="103"/>
                    <a:pt x="353" y="5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1"/>
            <p:cNvSpPr/>
            <p:nvPr/>
          </p:nvSpPr>
          <p:spPr>
            <a:xfrm>
              <a:off x="3644150" y="2047325"/>
              <a:ext cx="9775" cy="2825"/>
            </a:xfrm>
            <a:custGeom>
              <a:rect b="b" l="l" r="r" t="t"/>
              <a:pathLst>
                <a:path extrusionOk="0" h="113" w="391">
                  <a:moveTo>
                    <a:pt x="391" y="1"/>
                  </a:moveTo>
                  <a:cubicBezTo>
                    <a:pt x="326" y="10"/>
                    <a:pt x="270" y="28"/>
                    <a:pt x="195" y="47"/>
                  </a:cubicBezTo>
                  <a:cubicBezTo>
                    <a:pt x="121" y="66"/>
                    <a:pt x="65" y="94"/>
                    <a:pt x="0" y="103"/>
                  </a:cubicBezTo>
                  <a:cubicBezTo>
                    <a:pt x="37" y="112"/>
                    <a:pt x="65" y="112"/>
                    <a:pt x="103" y="112"/>
                  </a:cubicBezTo>
                  <a:cubicBezTo>
                    <a:pt x="140" y="103"/>
                    <a:pt x="177" y="103"/>
                    <a:pt x="205" y="94"/>
                  </a:cubicBezTo>
                  <a:cubicBezTo>
                    <a:pt x="233" y="75"/>
                    <a:pt x="270" y="66"/>
                    <a:pt x="298" y="56"/>
                  </a:cubicBezTo>
                  <a:cubicBezTo>
                    <a:pt x="335" y="28"/>
                    <a:pt x="372" y="19"/>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1"/>
            <p:cNvSpPr/>
            <p:nvPr/>
          </p:nvSpPr>
          <p:spPr>
            <a:xfrm>
              <a:off x="3652050" y="2038725"/>
              <a:ext cx="6050" cy="3525"/>
            </a:xfrm>
            <a:custGeom>
              <a:rect b="b" l="l" r="r" t="t"/>
              <a:pathLst>
                <a:path extrusionOk="0" h="141" w="242">
                  <a:moveTo>
                    <a:pt x="242" y="1"/>
                  </a:moveTo>
                  <a:cubicBezTo>
                    <a:pt x="195" y="29"/>
                    <a:pt x="158" y="47"/>
                    <a:pt x="112" y="66"/>
                  </a:cubicBezTo>
                  <a:cubicBezTo>
                    <a:pt x="75" y="84"/>
                    <a:pt x="28" y="112"/>
                    <a:pt x="0" y="140"/>
                  </a:cubicBezTo>
                  <a:cubicBezTo>
                    <a:pt x="47" y="140"/>
                    <a:pt x="84" y="131"/>
                    <a:pt x="140" y="112"/>
                  </a:cubicBezTo>
                  <a:cubicBezTo>
                    <a:pt x="158" y="94"/>
                    <a:pt x="186" y="84"/>
                    <a:pt x="195" y="66"/>
                  </a:cubicBezTo>
                  <a:cubicBezTo>
                    <a:pt x="214" y="47"/>
                    <a:pt x="232"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1"/>
            <p:cNvSpPr/>
            <p:nvPr/>
          </p:nvSpPr>
          <p:spPr>
            <a:xfrm>
              <a:off x="3600950" y="2047325"/>
              <a:ext cx="9775" cy="3350"/>
            </a:xfrm>
            <a:custGeom>
              <a:rect b="b" l="l" r="r" t="t"/>
              <a:pathLst>
                <a:path extrusionOk="0" h="134" w="391">
                  <a:moveTo>
                    <a:pt x="0" y="1"/>
                  </a:moveTo>
                  <a:lnTo>
                    <a:pt x="0" y="1"/>
                  </a:lnTo>
                  <a:cubicBezTo>
                    <a:pt x="19" y="28"/>
                    <a:pt x="56" y="47"/>
                    <a:pt x="93" y="56"/>
                  </a:cubicBezTo>
                  <a:cubicBezTo>
                    <a:pt x="112" y="75"/>
                    <a:pt x="149" y="94"/>
                    <a:pt x="186" y="103"/>
                  </a:cubicBezTo>
                  <a:cubicBezTo>
                    <a:pt x="225" y="116"/>
                    <a:pt x="277" y="133"/>
                    <a:pt x="327" y="133"/>
                  </a:cubicBezTo>
                  <a:cubicBezTo>
                    <a:pt x="349" y="133"/>
                    <a:pt x="371" y="130"/>
                    <a:pt x="390" y="121"/>
                  </a:cubicBezTo>
                  <a:cubicBezTo>
                    <a:pt x="325" y="103"/>
                    <a:pt x="260" y="75"/>
                    <a:pt x="195" y="56"/>
                  </a:cubicBezTo>
                  <a:cubicBezTo>
                    <a:pt x="140"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1"/>
            <p:cNvSpPr/>
            <p:nvPr/>
          </p:nvSpPr>
          <p:spPr>
            <a:xfrm>
              <a:off x="3604900" y="2046400"/>
              <a:ext cx="7925" cy="2250"/>
            </a:xfrm>
            <a:custGeom>
              <a:rect b="b" l="l" r="r" t="t"/>
              <a:pathLst>
                <a:path extrusionOk="0" h="90" w="317">
                  <a:moveTo>
                    <a:pt x="0" y="0"/>
                  </a:moveTo>
                  <a:lnTo>
                    <a:pt x="0" y="0"/>
                  </a:lnTo>
                  <a:cubicBezTo>
                    <a:pt x="28" y="19"/>
                    <a:pt x="47" y="47"/>
                    <a:pt x="65" y="56"/>
                  </a:cubicBezTo>
                  <a:cubicBezTo>
                    <a:pt x="93" y="65"/>
                    <a:pt x="130" y="84"/>
                    <a:pt x="149" y="84"/>
                  </a:cubicBezTo>
                  <a:cubicBezTo>
                    <a:pt x="166" y="87"/>
                    <a:pt x="185" y="90"/>
                    <a:pt x="206" y="90"/>
                  </a:cubicBezTo>
                  <a:cubicBezTo>
                    <a:pt x="242" y="90"/>
                    <a:pt x="281" y="83"/>
                    <a:pt x="316" y="65"/>
                  </a:cubicBezTo>
                  <a:cubicBezTo>
                    <a:pt x="288" y="56"/>
                    <a:pt x="260" y="47"/>
                    <a:pt x="232" y="47"/>
                  </a:cubicBezTo>
                  <a:cubicBezTo>
                    <a:pt x="195" y="47"/>
                    <a:pt x="177" y="38"/>
                    <a:pt x="149" y="38"/>
                  </a:cubicBezTo>
                  <a:cubicBezTo>
                    <a:pt x="102"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1"/>
            <p:cNvSpPr/>
            <p:nvPr/>
          </p:nvSpPr>
          <p:spPr>
            <a:xfrm>
              <a:off x="3609075" y="2041975"/>
              <a:ext cx="7675" cy="2600"/>
            </a:xfrm>
            <a:custGeom>
              <a:rect b="b" l="l" r="r" t="t"/>
              <a:pathLst>
                <a:path extrusionOk="0" h="104" w="307">
                  <a:moveTo>
                    <a:pt x="307" y="1"/>
                  </a:moveTo>
                  <a:cubicBezTo>
                    <a:pt x="251" y="10"/>
                    <a:pt x="196" y="19"/>
                    <a:pt x="149" y="38"/>
                  </a:cubicBezTo>
                  <a:cubicBezTo>
                    <a:pt x="93" y="47"/>
                    <a:pt x="47" y="75"/>
                    <a:pt x="0" y="103"/>
                  </a:cubicBezTo>
                  <a:cubicBezTo>
                    <a:pt x="56" y="103"/>
                    <a:pt x="103" y="94"/>
                    <a:pt x="158" y="85"/>
                  </a:cubicBezTo>
                  <a:cubicBezTo>
                    <a:pt x="196" y="66"/>
                    <a:pt x="214" y="57"/>
                    <a:pt x="242" y="47"/>
                  </a:cubicBezTo>
                  <a:cubicBezTo>
                    <a:pt x="261" y="38"/>
                    <a:pt x="288"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1"/>
            <p:cNvSpPr/>
            <p:nvPr/>
          </p:nvSpPr>
          <p:spPr>
            <a:xfrm>
              <a:off x="3613250" y="2045475"/>
              <a:ext cx="7000" cy="1425"/>
            </a:xfrm>
            <a:custGeom>
              <a:rect b="b" l="l" r="r" t="t"/>
              <a:pathLst>
                <a:path extrusionOk="0" h="57" w="280">
                  <a:moveTo>
                    <a:pt x="140" y="0"/>
                  </a:moveTo>
                  <a:cubicBezTo>
                    <a:pt x="94" y="10"/>
                    <a:pt x="47" y="10"/>
                    <a:pt x="1" y="37"/>
                  </a:cubicBezTo>
                  <a:cubicBezTo>
                    <a:pt x="47" y="47"/>
                    <a:pt x="94" y="47"/>
                    <a:pt x="140" y="56"/>
                  </a:cubicBezTo>
                  <a:cubicBezTo>
                    <a:pt x="186" y="47"/>
                    <a:pt x="233" y="47"/>
                    <a:pt x="279" y="28"/>
                  </a:cubicBezTo>
                  <a:cubicBezTo>
                    <a:pt x="233" y="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1"/>
            <p:cNvSpPr/>
            <p:nvPr/>
          </p:nvSpPr>
          <p:spPr>
            <a:xfrm>
              <a:off x="3614425" y="2050350"/>
              <a:ext cx="9300" cy="1175"/>
            </a:xfrm>
            <a:custGeom>
              <a:rect b="b" l="l" r="r" t="t"/>
              <a:pathLst>
                <a:path extrusionOk="0" h="47" w="372">
                  <a:moveTo>
                    <a:pt x="186" y="0"/>
                  </a:moveTo>
                  <a:cubicBezTo>
                    <a:pt x="130" y="0"/>
                    <a:pt x="65" y="0"/>
                    <a:pt x="0" y="28"/>
                  </a:cubicBezTo>
                  <a:cubicBezTo>
                    <a:pt x="65" y="47"/>
                    <a:pt x="121" y="47"/>
                    <a:pt x="186" y="47"/>
                  </a:cubicBezTo>
                  <a:cubicBezTo>
                    <a:pt x="251" y="47"/>
                    <a:pt x="316" y="47"/>
                    <a:pt x="372" y="28"/>
                  </a:cubicBezTo>
                  <a:cubicBezTo>
                    <a:pt x="316" y="0"/>
                    <a:pt x="25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1"/>
            <p:cNvSpPr/>
            <p:nvPr/>
          </p:nvSpPr>
          <p:spPr>
            <a:xfrm>
              <a:off x="3617900" y="1988100"/>
              <a:ext cx="10250" cy="5825"/>
            </a:xfrm>
            <a:custGeom>
              <a:rect b="b" l="l" r="r" t="t"/>
              <a:pathLst>
                <a:path extrusionOk="0" h="233" w="410">
                  <a:moveTo>
                    <a:pt x="409" y="0"/>
                  </a:moveTo>
                  <a:cubicBezTo>
                    <a:pt x="372" y="0"/>
                    <a:pt x="326" y="10"/>
                    <a:pt x="288" y="10"/>
                  </a:cubicBezTo>
                  <a:cubicBezTo>
                    <a:pt x="242" y="19"/>
                    <a:pt x="214" y="28"/>
                    <a:pt x="177" y="56"/>
                  </a:cubicBezTo>
                  <a:cubicBezTo>
                    <a:pt x="112" y="103"/>
                    <a:pt x="38" y="149"/>
                    <a:pt x="0" y="233"/>
                  </a:cubicBezTo>
                  <a:cubicBezTo>
                    <a:pt x="38" y="205"/>
                    <a:pt x="56" y="177"/>
                    <a:pt x="93" y="158"/>
                  </a:cubicBezTo>
                  <a:cubicBezTo>
                    <a:pt x="131" y="131"/>
                    <a:pt x="168" y="121"/>
                    <a:pt x="205" y="103"/>
                  </a:cubicBezTo>
                  <a:lnTo>
                    <a:pt x="40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1"/>
            <p:cNvSpPr/>
            <p:nvPr/>
          </p:nvSpPr>
          <p:spPr>
            <a:xfrm>
              <a:off x="3616975" y="1991825"/>
              <a:ext cx="8150" cy="6275"/>
            </a:xfrm>
            <a:custGeom>
              <a:rect b="b" l="l" r="r" t="t"/>
              <a:pathLst>
                <a:path extrusionOk="0" h="251" w="326">
                  <a:moveTo>
                    <a:pt x="325" y="0"/>
                  </a:moveTo>
                  <a:cubicBezTo>
                    <a:pt x="288" y="0"/>
                    <a:pt x="260" y="9"/>
                    <a:pt x="223" y="37"/>
                  </a:cubicBezTo>
                  <a:cubicBezTo>
                    <a:pt x="186" y="56"/>
                    <a:pt x="158" y="65"/>
                    <a:pt x="130" y="93"/>
                  </a:cubicBezTo>
                  <a:cubicBezTo>
                    <a:pt x="75" y="130"/>
                    <a:pt x="28" y="186"/>
                    <a:pt x="0" y="251"/>
                  </a:cubicBezTo>
                  <a:lnTo>
                    <a:pt x="84" y="186"/>
                  </a:lnTo>
                  <a:cubicBezTo>
                    <a:pt x="121" y="158"/>
                    <a:pt x="140" y="149"/>
                    <a:pt x="168" y="130"/>
                  </a:cubicBezTo>
                  <a:cubicBezTo>
                    <a:pt x="223" y="84"/>
                    <a:pt x="270"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1"/>
            <p:cNvSpPr/>
            <p:nvPr/>
          </p:nvSpPr>
          <p:spPr>
            <a:xfrm>
              <a:off x="3614875" y="1996925"/>
              <a:ext cx="7225" cy="7700"/>
            </a:xfrm>
            <a:custGeom>
              <a:rect b="b" l="l" r="r" t="t"/>
              <a:pathLst>
                <a:path extrusionOk="0" h="308" w="289">
                  <a:moveTo>
                    <a:pt x="289" y="0"/>
                  </a:moveTo>
                  <a:cubicBezTo>
                    <a:pt x="214" y="38"/>
                    <a:pt x="168" y="84"/>
                    <a:pt x="112" y="121"/>
                  </a:cubicBezTo>
                  <a:cubicBezTo>
                    <a:pt x="94" y="140"/>
                    <a:pt x="66" y="168"/>
                    <a:pt x="47" y="205"/>
                  </a:cubicBezTo>
                  <a:cubicBezTo>
                    <a:pt x="19" y="233"/>
                    <a:pt x="10" y="270"/>
                    <a:pt x="1" y="307"/>
                  </a:cubicBezTo>
                  <a:lnTo>
                    <a:pt x="75" y="233"/>
                  </a:lnTo>
                  <a:lnTo>
                    <a:pt x="149" y="168"/>
                  </a:lnTo>
                  <a:cubicBezTo>
                    <a:pt x="196" y="121"/>
                    <a:pt x="242" y="6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1"/>
            <p:cNvSpPr/>
            <p:nvPr/>
          </p:nvSpPr>
          <p:spPr>
            <a:xfrm>
              <a:off x="3608150" y="2000175"/>
              <a:ext cx="5350" cy="9550"/>
            </a:xfrm>
            <a:custGeom>
              <a:rect b="b" l="l" r="r" t="t"/>
              <a:pathLst>
                <a:path extrusionOk="0" h="382" w="214">
                  <a:moveTo>
                    <a:pt x="214" y="1"/>
                  </a:moveTo>
                  <a:lnTo>
                    <a:pt x="214" y="1"/>
                  </a:lnTo>
                  <a:cubicBezTo>
                    <a:pt x="158" y="47"/>
                    <a:pt x="112" y="103"/>
                    <a:pt x="65" y="186"/>
                  </a:cubicBezTo>
                  <a:cubicBezTo>
                    <a:pt x="56" y="214"/>
                    <a:pt x="28" y="242"/>
                    <a:pt x="19" y="279"/>
                  </a:cubicBezTo>
                  <a:cubicBezTo>
                    <a:pt x="10" y="316"/>
                    <a:pt x="0" y="354"/>
                    <a:pt x="0" y="381"/>
                  </a:cubicBezTo>
                  <a:lnTo>
                    <a:pt x="56" y="289"/>
                  </a:lnTo>
                  <a:cubicBezTo>
                    <a:pt x="75" y="261"/>
                    <a:pt x="93" y="233"/>
                    <a:pt x="112" y="196"/>
                  </a:cubicBezTo>
                  <a:cubicBezTo>
                    <a:pt x="149" y="140"/>
                    <a:pt x="195"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1"/>
            <p:cNvSpPr/>
            <p:nvPr/>
          </p:nvSpPr>
          <p:spPr>
            <a:xfrm>
              <a:off x="3604650" y="2009000"/>
              <a:ext cx="7000" cy="8850"/>
            </a:xfrm>
            <a:custGeom>
              <a:rect b="b" l="l" r="r" t="t"/>
              <a:pathLst>
                <a:path extrusionOk="0" h="354" w="280">
                  <a:moveTo>
                    <a:pt x="280" y="1"/>
                  </a:moveTo>
                  <a:lnTo>
                    <a:pt x="280" y="1"/>
                  </a:lnTo>
                  <a:cubicBezTo>
                    <a:pt x="205" y="47"/>
                    <a:pt x="159" y="94"/>
                    <a:pt x="103" y="149"/>
                  </a:cubicBezTo>
                  <a:cubicBezTo>
                    <a:pt x="84" y="168"/>
                    <a:pt x="57" y="205"/>
                    <a:pt x="38" y="242"/>
                  </a:cubicBezTo>
                  <a:cubicBezTo>
                    <a:pt x="19" y="279"/>
                    <a:pt x="1" y="326"/>
                    <a:pt x="1" y="354"/>
                  </a:cubicBezTo>
                  <a:cubicBezTo>
                    <a:pt x="19" y="326"/>
                    <a:pt x="47" y="289"/>
                    <a:pt x="66" y="261"/>
                  </a:cubicBezTo>
                  <a:lnTo>
                    <a:pt x="140" y="186"/>
                  </a:lnTo>
                  <a:cubicBezTo>
                    <a:pt x="187" y="121"/>
                    <a:pt x="242" y="66"/>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1"/>
            <p:cNvSpPr/>
            <p:nvPr/>
          </p:nvSpPr>
          <p:spPr>
            <a:xfrm>
              <a:off x="3633925" y="2013650"/>
              <a:ext cx="4200" cy="2800"/>
            </a:xfrm>
            <a:custGeom>
              <a:rect b="b" l="l" r="r" t="t"/>
              <a:pathLst>
                <a:path extrusionOk="0" h="112" w="168">
                  <a:moveTo>
                    <a:pt x="168" y="0"/>
                  </a:moveTo>
                  <a:cubicBezTo>
                    <a:pt x="131" y="0"/>
                    <a:pt x="103" y="19"/>
                    <a:pt x="75" y="28"/>
                  </a:cubicBezTo>
                  <a:cubicBezTo>
                    <a:pt x="38" y="56"/>
                    <a:pt x="10" y="75"/>
                    <a:pt x="1" y="112"/>
                  </a:cubicBezTo>
                  <a:cubicBezTo>
                    <a:pt x="38" y="112"/>
                    <a:pt x="75" y="103"/>
                    <a:pt x="93" y="75"/>
                  </a:cubicBezTo>
                  <a:cubicBezTo>
                    <a:pt x="131" y="56"/>
                    <a:pt x="149"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1"/>
            <p:cNvSpPr/>
            <p:nvPr/>
          </p:nvSpPr>
          <p:spPr>
            <a:xfrm>
              <a:off x="3638575" y="2012475"/>
              <a:ext cx="3725" cy="3050"/>
            </a:xfrm>
            <a:custGeom>
              <a:rect b="b" l="l" r="r" t="t"/>
              <a:pathLst>
                <a:path extrusionOk="0" h="122" w="149">
                  <a:moveTo>
                    <a:pt x="149" y="1"/>
                  </a:moveTo>
                  <a:lnTo>
                    <a:pt x="149" y="1"/>
                  </a:lnTo>
                  <a:cubicBezTo>
                    <a:pt x="121" y="10"/>
                    <a:pt x="84" y="20"/>
                    <a:pt x="56" y="47"/>
                  </a:cubicBezTo>
                  <a:cubicBezTo>
                    <a:pt x="38" y="66"/>
                    <a:pt x="10" y="94"/>
                    <a:pt x="0" y="122"/>
                  </a:cubicBezTo>
                  <a:cubicBezTo>
                    <a:pt x="38" y="112"/>
                    <a:pt x="75" y="103"/>
                    <a:pt x="93" y="75"/>
                  </a:cubicBezTo>
                  <a:cubicBezTo>
                    <a:pt x="121" y="57"/>
                    <a:pt x="14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1"/>
            <p:cNvSpPr/>
            <p:nvPr/>
          </p:nvSpPr>
          <p:spPr>
            <a:xfrm>
              <a:off x="3599775" y="2021775"/>
              <a:ext cx="3050" cy="6525"/>
            </a:xfrm>
            <a:custGeom>
              <a:rect b="b" l="l" r="r" t="t"/>
              <a:pathLst>
                <a:path extrusionOk="0" h="261" w="122">
                  <a:moveTo>
                    <a:pt x="122" y="1"/>
                  </a:moveTo>
                  <a:cubicBezTo>
                    <a:pt x="75" y="28"/>
                    <a:pt x="57" y="75"/>
                    <a:pt x="38" y="112"/>
                  </a:cubicBezTo>
                  <a:lnTo>
                    <a:pt x="10" y="186"/>
                  </a:lnTo>
                  <a:cubicBezTo>
                    <a:pt x="1" y="205"/>
                    <a:pt x="1" y="242"/>
                    <a:pt x="1" y="261"/>
                  </a:cubicBezTo>
                  <a:cubicBezTo>
                    <a:pt x="29" y="214"/>
                    <a:pt x="57" y="186"/>
                    <a:pt x="75" y="140"/>
                  </a:cubicBezTo>
                  <a:cubicBezTo>
                    <a:pt x="103" y="94"/>
                    <a:pt x="112" y="56"/>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1"/>
            <p:cNvSpPr/>
            <p:nvPr/>
          </p:nvSpPr>
          <p:spPr>
            <a:xfrm>
              <a:off x="3574925" y="2099400"/>
              <a:ext cx="75975" cy="69250"/>
            </a:xfrm>
            <a:custGeom>
              <a:rect b="b" l="l" r="r" t="t"/>
              <a:pathLst>
                <a:path extrusionOk="0" h="2770" w="3039">
                  <a:moveTo>
                    <a:pt x="1468" y="1"/>
                  </a:moveTo>
                  <a:cubicBezTo>
                    <a:pt x="1268" y="1"/>
                    <a:pt x="1062" y="172"/>
                    <a:pt x="920" y="343"/>
                  </a:cubicBezTo>
                  <a:cubicBezTo>
                    <a:pt x="493" y="872"/>
                    <a:pt x="186" y="1513"/>
                    <a:pt x="66" y="2191"/>
                  </a:cubicBezTo>
                  <a:cubicBezTo>
                    <a:pt x="1" y="2405"/>
                    <a:pt x="270" y="2563"/>
                    <a:pt x="437" y="2609"/>
                  </a:cubicBezTo>
                  <a:cubicBezTo>
                    <a:pt x="774" y="2710"/>
                    <a:pt x="1129" y="2770"/>
                    <a:pt x="1483" y="2770"/>
                  </a:cubicBezTo>
                  <a:cubicBezTo>
                    <a:pt x="1784" y="2770"/>
                    <a:pt x="2084" y="2726"/>
                    <a:pt x="2370" y="2628"/>
                  </a:cubicBezTo>
                  <a:cubicBezTo>
                    <a:pt x="2574" y="2563"/>
                    <a:pt x="2760" y="2461"/>
                    <a:pt x="2881" y="2303"/>
                  </a:cubicBezTo>
                  <a:cubicBezTo>
                    <a:pt x="3002" y="2145"/>
                    <a:pt x="3039" y="1894"/>
                    <a:pt x="2909" y="1736"/>
                  </a:cubicBezTo>
                  <a:cubicBezTo>
                    <a:pt x="2795" y="1593"/>
                    <a:pt x="2596" y="1566"/>
                    <a:pt x="2405" y="1566"/>
                  </a:cubicBezTo>
                  <a:cubicBezTo>
                    <a:pt x="2362" y="1566"/>
                    <a:pt x="2319" y="1567"/>
                    <a:pt x="2277" y="1569"/>
                  </a:cubicBezTo>
                  <a:cubicBezTo>
                    <a:pt x="2416" y="1467"/>
                    <a:pt x="2556" y="1365"/>
                    <a:pt x="2639" y="1216"/>
                  </a:cubicBezTo>
                  <a:cubicBezTo>
                    <a:pt x="2723" y="1058"/>
                    <a:pt x="2723" y="854"/>
                    <a:pt x="2593" y="733"/>
                  </a:cubicBezTo>
                  <a:cubicBezTo>
                    <a:pt x="2528" y="672"/>
                    <a:pt x="2444" y="647"/>
                    <a:pt x="2356" y="647"/>
                  </a:cubicBezTo>
                  <a:cubicBezTo>
                    <a:pt x="2268" y="647"/>
                    <a:pt x="2175" y="672"/>
                    <a:pt x="2091" y="714"/>
                  </a:cubicBezTo>
                  <a:cubicBezTo>
                    <a:pt x="1933" y="779"/>
                    <a:pt x="1794" y="909"/>
                    <a:pt x="1617" y="956"/>
                  </a:cubicBezTo>
                  <a:cubicBezTo>
                    <a:pt x="1710" y="807"/>
                    <a:pt x="1794" y="658"/>
                    <a:pt x="1812" y="482"/>
                  </a:cubicBezTo>
                  <a:cubicBezTo>
                    <a:pt x="1840" y="315"/>
                    <a:pt x="1766" y="120"/>
                    <a:pt x="1617" y="36"/>
                  </a:cubicBezTo>
                  <a:cubicBezTo>
                    <a:pt x="1569" y="12"/>
                    <a:pt x="1519" y="1"/>
                    <a:pt x="146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1"/>
            <p:cNvSpPr/>
            <p:nvPr/>
          </p:nvSpPr>
          <p:spPr>
            <a:xfrm>
              <a:off x="3577025" y="2098825"/>
              <a:ext cx="74350" cy="69975"/>
            </a:xfrm>
            <a:custGeom>
              <a:rect b="b" l="l" r="r" t="t"/>
              <a:pathLst>
                <a:path extrusionOk="0" h="2799" w="2974">
                  <a:moveTo>
                    <a:pt x="0" y="2344"/>
                  </a:moveTo>
                  <a:cubicBezTo>
                    <a:pt x="10" y="2391"/>
                    <a:pt x="47" y="2428"/>
                    <a:pt x="84" y="2465"/>
                  </a:cubicBezTo>
                  <a:cubicBezTo>
                    <a:pt x="47" y="2428"/>
                    <a:pt x="19" y="2391"/>
                    <a:pt x="0" y="2344"/>
                  </a:cubicBezTo>
                  <a:close/>
                  <a:moveTo>
                    <a:pt x="84" y="2465"/>
                  </a:moveTo>
                  <a:lnTo>
                    <a:pt x="84" y="2465"/>
                  </a:lnTo>
                  <a:cubicBezTo>
                    <a:pt x="149" y="2530"/>
                    <a:pt x="233" y="2577"/>
                    <a:pt x="325" y="2605"/>
                  </a:cubicBezTo>
                  <a:cubicBezTo>
                    <a:pt x="242" y="2567"/>
                    <a:pt x="149" y="2521"/>
                    <a:pt x="84" y="2465"/>
                  </a:cubicBezTo>
                  <a:close/>
                  <a:moveTo>
                    <a:pt x="1407" y="1"/>
                  </a:moveTo>
                  <a:cubicBezTo>
                    <a:pt x="1393" y="1"/>
                    <a:pt x="1380" y="2"/>
                    <a:pt x="1366" y="3"/>
                  </a:cubicBezTo>
                  <a:cubicBezTo>
                    <a:pt x="1292" y="12"/>
                    <a:pt x="1208" y="50"/>
                    <a:pt x="1134" y="87"/>
                  </a:cubicBezTo>
                  <a:cubicBezTo>
                    <a:pt x="994" y="180"/>
                    <a:pt x="883" y="300"/>
                    <a:pt x="790" y="431"/>
                  </a:cubicBezTo>
                  <a:cubicBezTo>
                    <a:pt x="595" y="700"/>
                    <a:pt x="428" y="979"/>
                    <a:pt x="298" y="1276"/>
                  </a:cubicBezTo>
                  <a:cubicBezTo>
                    <a:pt x="177" y="1583"/>
                    <a:pt x="65" y="1880"/>
                    <a:pt x="10" y="2205"/>
                  </a:cubicBezTo>
                  <a:cubicBezTo>
                    <a:pt x="65" y="1898"/>
                    <a:pt x="177" y="1583"/>
                    <a:pt x="316" y="1276"/>
                  </a:cubicBezTo>
                  <a:cubicBezTo>
                    <a:pt x="456" y="988"/>
                    <a:pt x="623" y="709"/>
                    <a:pt x="827" y="458"/>
                  </a:cubicBezTo>
                  <a:cubicBezTo>
                    <a:pt x="929" y="328"/>
                    <a:pt x="1032" y="208"/>
                    <a:pt x="1171" y="133"/>
                  </a:cubicBezTo>
                  <a:cubicBezTo>
                    <a:pt x="1245" y="96"/>
                    <a:pt x="1310" y="59"/>
                    <a:pt x="1394" y="59"/>
                  </a:cubicBezTo>
                  <a:cubicBezTo>
                    <a:pt x="1459" y="59"/>
                    <a:pt x="1543" y="87"/>
                    <a:pt x="1598" y="133"/>
                  </a:cubicBezTo>
                  <a:cubicBezTo>
                    <a:pt x="1663" y="180"/>
                    <a:pt x="1691" y="245"/>
                    <a:pt x="1719" y="319"/>
                  </a:cubicBezTo>
                  <a:cubicBezTo>
                    <a:pt x="1738" y="384"/>
                    <a:pt x="1738" y="468"/>
                    <a:pt x="1728" y="533"/>
                  </a:cubicBezTo>
                  <a:cubicBezTo>
                    <a:pt x="1710" y="691"/>
                    <a:pt x="1626" y="830"/>
                    <a:pt x="1543" y="969"/>
                  </a:cubicBezTo>
                  <a:lnTo>
                    <a:pt x="1487" y="1062"/>
                  </a:lnTo>
                  <a:lnTo>
                    <a:pt x="1487" y="1062"/>
                  </a:lnTo>
                  <a:lnTo>
                    <a:pt x="1589" y="1025"/>
                  </a:lnTo>
                  <a:cubicBezTo>
                    <a:pt x="1766" y="969"/>
                    <a:pt x="1914" y="858"/>
                    <a:pt x="2063" y="784"/>
                  </a:cubicBezTo>
                  <a:cubicBezTo>
                    <a:pt x="2137" y="746"/>
                    <a:pt x="2221" y="719"/>
                    <a:pt x="2295" y="719"/>
                  </a:cubicBezTo>
                  <a:cubicBezTo>
                    <a:pt x="2379" y="719"/>
                    <a:pt x="2462" y="737"/>
                    <a:pt x="2509" y="784"/>
                  </a:cubicBezTo>
                  <a:cubicBezTo>
                    <a:pt x="2565" y="830"/>
                    <a:pt x="2602" y="895"/>
                    <a:pt x="2602" y="969"/>
                  </a:cubicBezTo>
                  <a:cubicBezTo>
                    <a:pt x="2611" y="1044"/>
                    <a:pt x="2592" y="1127"/>
                    <a:pt x="2555" y="1202"/>
                  </a:cubicBezTo>
                  <a:cubicBezTo>
                    <a:pt x="2481" y="1341"/>
                    <a:pt x="2342" y="1453"/>
                    <a:pt x="2202" y="1545"/>
                  </a:cubicBezTo>
                  <a:lnTo>
                    <a:pt x="2081" y="1638"/>
                  </a:lnTo>
                  <a:lnTo>
                    <a:pt x="2239" y="1629"/>
                  </a:lnTo>
                  <a:cubicBezTo>
                    <a:pt x="2286" y="1624"/>
                    <a:pt x="2332" y="1622"/>
                    <a:pt x="2378" y="1622"/>
                  </a:cubicBezTo>
                  <a:cubicBezTo>
                    <a:pt x="2423" y="1622"/>
                    <a:pt x="2467" y="1624"/>
                    <a:pt x="2509" y="1629"/>
                  </a:cubicBezTo>
                  <a:cubicBezTo>
                    <a:pt x="2602" y="1638"/>
                    <a:pt x="2685" y="1666"/>
                    <a:pt x="2750" y="1713"/>
                  </a:cubicBezTo>
                  <a:cubicBezTo>
                    <a:pt x="2825" y="1759"/>
                    <a:pt x="2871" y="1824"/>
                    <a:pt x="2890" y="1908"/>
                  </a:cubicBezTo>
                  <a:cubicBezTo>
                    <a:pt x="2918" y="1991"/>
                    <a:pt x="2899" y="2084"/>
                    <a:pt x="2880" y="2159"/>
                  </a:cubicBezTo>
                  <a:cubicBezTo>
                    <a:pt x="2853" y="2242"/>
                    <a:pt x="2797" y="2317"/>
                    <a:pt x="2732" y="2382"/>
                  </a:cubicBezTo>
                  <a:cubicBezTo>
                    <a:pt x="2657" y="2437"/>
                    <a:pt x="2592" y="2502"/>
                    <a:pt x="2509" y="2530"/>
                  </a:cubicBezTo>
                  <a:cubicBezTo>
                    <a:pt x="2425" y="2577"/>
                    <a:pt x="2332" y="2605"/>
                    <a:pt x="2249" y="2642"/>
                  </a:cubicBezTo>
                  <a:cubicBezTo>
                    <a:pt x="2156" y="2670"/>
                    <a:pt x="2081" y="2698"/>
                    <a:pt x="1989" y="2707"/>
                  </a:cubicBezTo>
                  <a:cubicBezTo>
                    <a:pt x="1789" y="2753"/>
                    <a:pt x="1584" y="2774"/>
                    <a:pt x="1378" y="2774"/>
                  </a:cubicBezTo>
                  <a:cubicBezTo>
                    <a:pt x="1210" y="2774"/>
                    <a:pt x="1041" y="2760"/>
                    <a:pt x="874" y="2735"/>
                  </a:cubicBezTo>
                  <a:cubicBezTo>
                    <a:pt x="688" y="2698"/>
                    <a:pt x="502" y="2660"/>
                    <a:pt x="326" y="2605"/>
                  </a:cubicBezTo>
                  <a:lnTo>
                    <a:pt x="326" y="2605"/>
                  </a:lnTo>
                  <a:cubicBezTo>
                    <a:pt x="502" y="2660"/>
                    <a:pt x="688" y="2707"/>
                    <a:pt x="874" y="2744"/>
                  </a:cubicBezTo>
                  <a:cubicBezTo>
                    <a:pt x="1085" y="2776"/>
                    <a:pt x="1299" y="2798"/>
                    <a:pt x="1513" y="2798"/>
                  </a:cubicBezTo>
                  <a:cubicBezTo>
                    <a:pt x="1676" y="2798"/>
                    <a:pt x="1838" y="2785"/>
                    <a:pt x="1998" y="2753"/>
                  </a:cubicBezTo>
                  <a:cubicBezTo>
                    <a:pt x="2091" y="2735"/>
                    <a:pt x="2184" y="2716"/>
                    <a:pt x="2277" y="2688"/>
                  </a:cubicBezTo>
                  <a:cubicBezTo>
                    <a:pt x="2369" y="2660"/>
                    <a:pt x="2462" y="2623"/>
                    <a:pt x="2546" y="2595"/>
                  </a:cubicBezTo>
                  <a:cubicBezTo>
                    <a:pt x="2592" y="2549"/>
                    <a:pt x="2676" y="2502"/>
                    <a:pt x="2750" y="2428"/>
                  </a:cubicBezTo>
                  <a:cubicBezTo>
                    <a:pt x="2825" y="2363"/>
                    <a:pt x="2890" y="2279"/>
                    <a:pt x="2927" y="2187"/>
                  </a:cubicBezTo>
                  <a:cubicBezTo>
                    <a:pt x="2964" y="2094"/>
                    <a:pt x="2973" y="1991"/>
                    <a:pt x="2955" y="1889"/>
                  </a:cubicBezTo>
                  <a:cubicBezTo>
                    <a:pt x="2927" y="1778"/>
                    <a:pt x="2871" y="1685"/>
                    <a:pt x="2778" y="1629"/>
                  </a:cubicBezTo>
                  <a:cubicBezTo>
                    <a:pt x="2695" y="1573"/>
                    <a:pt x="2592" y="1545"/>
                    <a:pt x="2500" y="1536"/>
                  </a:cubicBezTo>
                  <a:cubicBezTo>
                    <a:pt x="2453" y="1536"/>
                    <a:pt x="2407" y="1527"/>
                    <a:pt x="2360" y="1527"/>
                  </a:cubicBezTo>
                  <a:cubicBezTo>
                    <a:pt x="2388" y="1499"/>
                    <a:pt x="2416" y="1480"/>
                    <a:pt x="2453" y="1443"/>
                  </a:cubicBezTo>
                  <a:cubicBezTo>
                    <a:pt x="2518" y="1388"/>
                    <a:pt x="2574" y="1304"/>
                    <a:pt x="2620" y="1220"/>
                  </a:cubicBezTo>
                  <a:cubicBezTo>
                    <a:pt x="2676" y="1146"/>
                    <a:pt x="2685" y="1034"/>
                    <a:pt x="2685" y="942"/>
                  </a:cubicBezTo>
                  <a:cubicBezTo>
                    <a:pt x="2676" y="849"/>
                    <a:pt x="2620" y="746"/>
                    <a:pt x="2546" y="691"/>
                  </a:cubicBezTo>
                  <a:cubicBezTo>
                    <a:pt x="2473" y="642"/>
                    <a:pt x="2386" y="615"/>
                    <a:pt x="2303" y="615"/>
                  </a:cubicBezTo>
                  <a:cubicBezTo>
                    <a:pt x="2291" y="615"/>
                    <a:pt x="2279" y="615"/>
                    <a:pt x="2267" y="616"/>
                  </a:cubicBezTo>
                  <a:cubicBezTo>
                    <a:pt x="2174" y="635"/>
                    <a:pt x="2081" y="654"/>
                    <a:pt x="1998" y="700"/>
                  </a:cubicBezTo>
                  <a:cubicBezTo>
                    <a:pt x="1868" y="756"/>
                    <a:pt x="1766" y="839"/>
                    <a:pt x="1645" y="895"/>
                  </a:cubicBezTo>
                  <a:cubicBezTo>
                    <a:pt x="1710" y="784"/>
                    <a:pt x="1766" y="663"/>
                    <a:pt x="1775" y="533"/>
                  </a:cubicBezTo>
                  <a:cubicBezTo>
                    <a:pt x="1784" y="458"/>
                    <a:pt x="1784" y="366"/>
                    <a:pt x="1756" y="282"/>
                  </a:cubicBezTo>
                  <a:cubicBezTo>
                    <a:pt x="1728" y="198"/>
                    <a:pt x="1682" y="124"/>
                    <a:pt x="1617" y="68"/>
                  </a:cubicBezTo>
                  <a:cubicBezTo>
                    <a:pt x="1555" y="22"/>
                    <a:pt x="1479" y="1"/>
                    <a:pt x="14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1"/>
            <p:cNvSpPr/>
            <p:nvPr/>
          </p:nvSpPr>
          <p:spPr>
            <a:xfrm>
              <a:off x="3576775" y="2123500"/>
              <a:ext cx="38600" cy="34875"/>
            </a:xfrm>
            <a:custGeom>
              <a:rect b="b" l="l" r="r" t="t"/>
              <a:pathLst>
                <a:path extrusionOk="0" h="1395" w="1544">
                  <a:moveTo>
                    <a:pt x="1543" y="1"/>
                  </a:moveTo>
                  <a:lnTo>
                    <a:pt x="1543" y="1"/>
                  </a:lnTo>
                  <a:cubicBezTo>
                    <a:pt x="1413" y="122"/>
                    <a:pt x="1292" y="233"/>
                    <a:pt x="1162" y="363"/>
                  </a:cubicBezTo>
                  <a:lnTo>
                    <a:pt x="781" y="716"/>
                  </a:lnTo>
                  <a:lnTo>
                    <a:pt x="391" y="1060"/>
                  </a:lnTo>
                  <a:cubicBezTo>
                    <a:pt x="326" y="1116"/>
                    <a:pt x="270" y="1181"/>
                    <a:pt x="196" y="1237"/>
                  </a:cubicBezTo>
                  <a:cubicBezTo>
                    <a:pt x="140" y="1292"/>
                    <a:pt x="66" y="1348"/>
                    <a:pt x="1" y="1395"/>
                  </a:cubicBezTo>
                  <a:cubicBezTo>
                    <a:pt x="150" y="1320"/>
                    <a:pt x="280" y="1200"/>
                    <a:pt x="419" y="1097"/>
                  </a:cubicBezTo>
                  <a:cubicBezTo>
                    <a:pt x="558" y="977"/>
                    <a:pt x="688" y="865"/>
                    <a:pt x="809" y="744"/>
                  </a:cubicBezTo>
                  <a:cubicBezTo>
                    <a:pt x="939" y="633"/>
                    <a:pt x="1069" y="512"/>
                    <a:pt x="1181" y="391"/>
                  </a:cubicBezTo>
                  <a:cubicBezTo>
                    <a:pt x="1311" y="261"/>
                    <a:pt x="1432" y="131"/>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1"/>
            <p:cNvSpPr/>
            <p:nvPr/>
          </p:nvSpPr>
          <p:spPr>
            <a:xfrm>
              <a:off x="3578175" y="2139075"/>
              <a:ext cx="53450" cy="21150"/>
            </a:xfrm>
            <a:custGeom>
              <a:rect b="b" l="l" r="r" t="t"/>
              <a:pathLst>
                <a:path extrusionOk="0" h="846" w="2138">
                  <a:moveTo>
                    <a:pt x="2138" y="0"/>
                  </a:moveTo>
                  <a:cubicBezTo>
                    <a:pt x="1952" y="56"/>
                    <a:pt x="1766" y="121"/>
                    <a:pt x="1608" y="177"/>
                  </a:cubicBezTo>
                  <a:cubicBezTo>
                    <a:pt x="1422" y="242"/>
                    <a:pt x="1236" y="307"/>
                    <a:pt x="1060" y="381"/>
                  </a:cubicBezTo>
                  <a:cubicBezTo>
                    <a:pt x="883" y="456"/>
                    <a:pt x="698" y="521"/>
                    <a:pt x="521" y="595"/>
                  </a:cubicBezTo>
                  <a:cubicBezTo>
                    <a:pt x="354" y="669"/>
                    <a:pt x="168" y="753"/>
                    <a:pt x="1" y="846"/>
                  </a:cubicBezTo>
                  <a:cubicBezTo>
                    <a:pt x="94" y="809"/>
                    <a:pt x="177" y="772"/>
                    <a:pt x="270" y="744"/>
                  </a:cubicBezTo>
                  <a:cubicBezTo>
                    <a:pt x="363" y="707"/>
                    <a:pt x="447" y="669"/>
                    <a:pt x="540" y="632"/>
                  </a:cubicBezTo>
                  <a:lnTo>
                    <a:pt x="1069" y="428"/>
                  </a:lnTo>
                  <a:lnTo>
                    <a:pt x="1608" y="214"/>
                  </a:lnTo>
                  <a:cubicBezTo>
                    <a:pt x="1775" y="149"/>
                    <a:pt x="1961" y="75"/>
                    <a:pt x="2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1"/>
            <p:cNvSpPr/>
            <p:nvPr/>
          </p:nvSpPr>
          <p:spPr>
            <a:xfrm>
              <a:off x="3592125" y="2138600"/>
              <a:ext cx="11175" cy="10025"/>
            </a:xfrm>
            <a:custGeom>
              <a:rect b="b" l="l" r="r" t="t"/>
              <a:pathLst>
                <a:path extrusionOk="0" h="401" w="447">
                  <a:moveTo>
                    <a:pt x="446" y="1"/>
                  </a:moveTo>
                  <a:lnTo>
                    <a:pt x="446" y="1"/>
                  </a:lnTo>
                  <a:cubicBezTo>
                    <a:pt x="363" y="66"/>
                    <a:pt x="288" y="122"/>
                    <a:pt x="214" y="187"/>
                  </a:cubicBezTo>
                  <a:lnTo>
                    <a:pt x="102" y="298"/>
                  </a:lnTo>
                  <a:lnTo>
                    <a:pt x="0" y="400"/>
                  </a:lnTo>
                  <a:cubicBezTo>
                    <a:pt x="47" y="373"/>
                    <a:pt x="93" y="354"/>
                    <a:pt x="130" y="317"/>
                  </a:cubicBezTo>
                  <a:cubicBezTo>
                    <a:pt x="177" y="298"/>
                    <a:pt x="214" y="261"/>
                    <a:pt x="242" y="224"/>
                  </a:cubicBezTo>
                  <a:cubicBezTo>
                    <a:pt x="316" y="159"/>
                    <a:pt x="381" y="85"/>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1"/>
            <p:cNvSpPr/>
            <p:nvPr/>
          </p:nvSpPr>
          <p:spPr>
            <a:xfrm>
              <a:off x="3602100" y="2135600"/>
              <a:ext cx="6075" cy="6975"/>
            </a:xfrm>
            <a:custGeom>
              <a:rect b="b" l="l" r="r" t="t"/>
              <a:pathLst>
                <a:path extrusionOk="0" h="279" w="243">
                  <a:moveTo>
                    <a:pt x="242" y="0"/>
                  </a:moveTo>
                  <a:cubicBezTo>
                    <a:pt x="186" y="47"/>
                    <a:pt x="149" y="93"/>
                    <a:pt x="112" y="130"/>
                  </a:cubicBezTo>
                  <a:cubicBezTo>
                    <a:pt x="94" y="158"/>
                    <a:pt x="66" y="186"/>
                    <a:pt x="56" y="205"/>
                  </a:cubicBezTo>
                  <a:cubicBezTo>
                    <a:pt x="29" y="232"/>
                    <a:pt x="19" y="251"/>
                    <a:pt x="1" y="279"/>
                  </a:cubicBezTo>
                  <a:cubicBezTo>
                    <a:pt x="29" y="260"/>
                    <a:pt x="56" y="251"/>
                    <a:pt x="75" y="232"/>
                  </a:cubicBezTo>
                  <a:cubicBezTo>
                    <a:pt x="112" y="205"/>
                    <a:pt x="121" y="186"/>
                    <a:pt x="149" y="158"/>
                  </a:cubicBezTo>
                  <a:cubicBezTo>
                    <a:pt x="196" y="112"/>
                    <a:pt x="214"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1"/>
            <p:cNvSpPr/>
            <p:nvPr/>
          </p:nvSpPr>
          <p:spPr>
            <a:xfrm>
              <a:off x="3600025" y="2139075"/>
              <a:ext cx="11400" cy="7700"/>
            </a:xfrm>
            <a:custGeom>
              <a:rect b="b" l="l" r="r" t="t"/>
              <a:pathLst>
                <a:path extrusionOk="0" h="308" w="456">
                  <a:moveTo>
                    <a:pt x="455" y="0"/>
                  </a:moveTo>
                  <a:lnTo>
                    <a:pt x="455" y="0"/>
                  </a:lnTo>
                  <a:cubicBezTo>
                    <a:pt x="372" y="28"/>
                    <a:pt x="288" y="75"/>
                    <a:pt x="204" y="140"/>
                  </a:cubicBezTo>
                  <a:lnTo>
                    <a:pt x="0" y="307"/>
                  </a:lnTo>
                  <a:cubicBezTo>
                    <a:pt x="47" y="298"/>
                    <a:pt x="93" y="279"/>
                    <a:pt x="130" y="251"/>
                  </a:cubicBezTo>
                  <a:cubicBezTo>
                    <a:pt x="158" y="233"/>
                    <a:pt x="204" y="205"/>
                    <a:pt x="242" y="186"/>
                  </a:cubicBezTo>
                  <a:cubicBezTo>
                    <a:pt x="325" y="121"/>
                    <a:pt x="390" y="66"/>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1"/>
            <p:cNvSpPr/>
            <p:nvPr/>
          </p:nvSpPr>
          <p:spPr>
            <a:xfrm>
              <a:off x="3588400" y="2149525"/>
              <a:ext cx="7450" cy="3975"/>
            </a:xfrm>
            <a:custGeom>
              <a:rect b="b" l="l" r="r" t="t"/>
              <a:pathLst>
                <a:path extrusionOk="0" h="159" w="298">
                  <a:moveTo>
                    <a:pt x="298" y="1"/>
                  </a:moveTo>
                  <a:cubicBezTo>
                    <a:pt x="242" y="1"/>
                    <a:pt x="186" y="19"/>
                    <a:pt x="140" y="56"/>
                  </a:cubicBezTo>
                  <a:cubicBezTo>
                    <a:pt x="93" y="93"/>
                    <a:pt x="47" y="112"/>
                    <a:pt x="1" y="159"/>
                  </a:cubicBezTo>
                  <a:cubicBezTo>
                    <a:pt x="56" y="149"/>
                    <a:pt x="112" y="121"/>
                    <a:pt x="158" y="103"/>
                  </a:cubicBezTo>
                  <a:cubicBezTo>
                    <a:pt x="205" y="66"/>
                    <a:pt x="25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1"/>
            <p:cNvSpPr/>
            <p:nvPr/>
          </p:nvSpPr>
          <p:spPr>
            <a:xfrm>
              <a:off x="3629275" y="2126300"/>
              <a:ext cx="9100" cy="9325"/>
            </a:xfrm>
            <a:custGeom>
              <a:rect b="b" l="l" r="r" t="t"/>
              <a:pathLst>
                <a:path extrusionOk="0" h="373" w="364">
                  <a:moveTo>
                    <a:pt x="363" y="0"/>
                  </a:moveTo>
                  <a:cubicBezTo>
                    <a:pt x="289" y="47"/>
                    <a:pt x="224" y="112"/>
                    <a:pt x="168" y="186"/>
                  </a:cubicBezTo>
                  <a:cubicBezTo>
                    <a:pt x="140" y="205"/>
                    <a:pt x="103" y="242"/>
                    <a:pt x="84" y="279"/>
                  </a:cubicBezTo>
                  <a:cubicBezTo>
                    <a:pt x="56" y="298"/>
                    <a:pt x="38" y="335"/>
                    <a:pt x="1" y="372"/>
                  </a:cubicBezTo>
                  <a:cubicBezTo>
                    <a:pt x="47" y="354"/>
                    <a:pt x="84" y="326"/>
                    <a:pt x="121" y="298"/>
                  </a:cubicBezTo>
                  <a:lnTo>
                    <a:pt x="214" y="205"/>
                  </a:lnTo>
                  <a:cubicBezTo>
                    <a:pt x="270" y="149"/>
                    <a:pt x="326"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1"/>
            <p:cNvSpPr/>
            <p:nvPr/>
          </p:nvSpPr>
          <p:spPr>
            <a:xfrm>
              <a:off x="3624625" y="2130950"/>
              <a:ext cx="6075" cy="6050"/>
            </a:xfrm>
            <a:custGeom>
              <a:rect b="b" l="l" r="r" t="t"/>
              <a:pathLst>
                <a:path extrusionOk="0" h="242" w="243">
                  <a:moveTo>
                    <a:pt x="242" y="0"/>
                  </a:moveTo>
                  <a:lnTo>
                    <a:pt x="242" y="0"/>
                  </a:lnTo>
                  <a:cubicBezTo>
                    <a:pt x="187" y="47"/>
                    <a:pt x="150" y="75"/>
                    <a:pt x="122" y="112"/>
                  </a:cubicBezTo>
                  <a:cubicBezTo>
                    <a:pt x="85" y="149"/>
                    <a:pt x="47" y="195"/>
                    <a:pt x="1" y="242"/>
                  </a:cubicBezTo>
                  <a:cubicBezTo>
                    <a:pt x="29" y="242"/>
                    <a:pt x="57" y="214"/>
                    <a:pt x="85" y="205"/>
                  </a:cubicBezTo>
                  <a:cubicBezTo>
                    <a:pt x="103" y="195"/>
                    <a:pt x="131" y="168"/>
                    <a:pt x="150" y="149"/>
                  </a:cubicBezTo>
                  <a:cubicBezTo>
                    <a:pt x="177" y="121"/>
                    <a:pt x="196" y="103"/>
                    <a:pt x="215" y="75"/>
                  </a:cubicBezTo>
                  <a:cubicBezTo>
                    <a:pt x="224" y="56"/>
                    <a:pt x="233" y="28"/>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1"/>
            <p:cNvSpPr/>
            <p:nvPr/>
          </p:nvSpPr>
          <p:spPr>
            <a:xfrm>
              <a:off x="3633700" y="2123050"/>
              <a:ext cx="2800" cy="3975"/>
            </a:xfrm>
            <a:custGeom>
              <a:rect b="b" l="l" r="r" t="t"/>
              <a:pathLst>
                <a:path extrusionOk="0" h="159" w="112">
                  <a:moveTo>
                    <a:pt x="112" y="0"/>
                  </a:moveTo>
                  <a:cubicBezTo>
                    <a:pt x="84" y="19"/>
                    <a:pt x="65" y="47"/>
                    <a:pt x="47" y="65"/>
                  </a:cubicBezTo>
                  <a:cubicBezTo>
                    <a:pt x="37" y="93"/>
                    <a:pt x="37" y="103"/>
                    <a:pt x="19" y="112"/>
                  </a:cubicBezTo>
                  <a:cubicBezTo>
                    <a:pt x="10" y="121"/>
                    <a:pt x="0" y="140"/>
                    <a:pt x="0" y="158"/>
                  </a:cubicBezTo>
                  <a:cubicBezTo>
                    <a:pt x="47" y="158"/>
                    <a:pt x="65" y="140"/>
                    <a:pt x="93" y="103"/>
                  </a:cubicBezTo>
                  <a:cubicBezTo>
                    <a:pt x="102" y="93"/>
                    <a:pt x="112" y="84"/>
                    <a:pt x="112" y="56"/>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1"/>
            <p:cNvSpPr/>
            <p:nvPr/>
          </p:nvSpPr>
          <p:spPr>
            <a:xfrm>
              <a:off x="3639025" y="2149050"/>
              <a:ext cx="7225" cy="9100"/>
            </a:xfrm>
            <a:custGeom>
              <a:rect b="b" l="l" r="r" t="t"/>
              <a:pathLst>
                <a:path extrusionOk="0" h="364" w="289">
                  <a:moveTo>
                    <a:pt x="261" y="1"/>
                  </a:moveTo>
                  <a:cubicBezTo>
                    <a:pt x="270" y="85"/>
                    <a:pt x="242" y="159"/>
                    <a:pt x="177" y="215"/>
                  </a:cubicBezTo>
                  <a:cubicBezTo>
                    <a:pt x="159" y="252"/>
                    <a:pt x="131" y="270"/>
                    <a:pt x="103" y="298"/>
                  </a:cubicBezTo>
                  <a:cubicBezTo>
                    <a:pt x="85" y="308"/>
                    <a:pt x="66" y="317"/>
                    <a:pt x="57" y="326"/>
                  </a:cubicBezTo>
                  <a:cubicBezTo>
                    <a:pt x="38" y="345"/>
                    <a:pt x="20" y="354"/>
                    <a:pt x="1" y="363"/>
                  </a:cubicBezTo>
                  <a:cubicBezTo>
                    <a:pt x="20" y="363"/>
                    <a:pt x="38" y="363"/>
                    <a:pt x="66" y="354"/>
                  </a:cubicBezTo>
                  <a:cubicBezTo>
                    <a:pt x="85" y="354"/>
                    <a:pt x="94" y="345"/>
                    <a:pt x="122" y="326"/>
                  </a:cubicBezTo>
                  <a:cubicBezTo>
                    <a:pt x="168" y="308"/>
                    <a:pt x="205" y="280"/>
                    <a:pt x="224" y="252"/>
                  </a:cubicBezTo>
                  <a:cubicBezTo>
                    <a:pt x="252" y="215"/>
                    <a:pt x="270" y="178"/>
                    <a:pt x="289" y="131"/>
                  </a:cubicBezTo>
                  <a:cubicBezTo>
                    <a:pt x="289" y="85"/>
                    <a:pt x="289"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1"/>
            <p:cNvSpPr/>
            <p:nvPr/>
          </p:nvSpPr>
          <p:spPr>
            <a:xfrm>
              <a:off x="3631375" y="2154625"/>
              <a:ext cx="10250" cy="5125"/>
            </a:xfrm>
            <a:custGeom>
              <a:rect b="b" l="l" r="r" t="t"/>
              <a:pathLst>
                <a:path extrusionOk="0" h="205" w="410">
                  <a:moveTo>
                    <a:pt x="409" y="1"/>
                  </a:moveTo>
                  <a:lnTo>
                    <a:pt x="409" y="1"/>
                  </a:lnTo>
                  <a:cubicBezTo>
                    <a:pt x="372" y="10"/>
                    <a:pt x="335" y="38"/>
                    <a:pt x="298" y="47"/>
                  </a:cubicBezTo>
                  <a:cubicBezTo>
                    <a:pt x="270" y="57"/>
                    <a:pt x="233" y="85"/>
                    <a:pt x="195" y="94"/>
                  </a:cubicBezTo>
                  <a:lnTo>
                    <a:pt x="103" y="150"/>
                  </a:lnTo>
                  <a:cubicBezTo>
                    <a:pt x="65" y="168"/>
                    <a:pt x="37" y="187"/>
                    <a:pt x="0" y="196"/>
                  </a:cubicBezTo>
                  <a:cubicBezTo>
                    <a:pt x="12" y="202"/>
                    <a:pt x="24" y="204"/>
                    <a:pt x="37" y="204"/>
                  </a:cubicBezTo>
                  <a:cubicBezTo>
                    <a:pt x="65" y="204"/>
                    <a:pt x="93" y="193"/>
                    <a:pt x="112" y="187"/>
                  </a:cubicBezTo>
                  <a:cubicBezTo>
                    <a:pt x="149" y="177"/>
                    <a:pt x="186" y="168"/>
                    <a:pt x="223" y="140"/>
                  </a:cubicBezTo>
                  <a:cubicBezTo>
                    <a:pt x="288" y="103"/>
                    <a:pt x="344" y="5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1"/>
            <p:cNvSpPr/>
            <p:nvPr/>
          </p:nvSpPr>
          <p:spPr>
            <a:xfrm>
              <a:off x="3626725" y="2161375"/>
              <a:ext cx="9775" cy="2800"/>
            </a:xfrm>
            <a:custGeom>
              <a:rect b="b" l="l" r="r" t="t"/>
              <a:pathLst>
                <a:path extrusionOk="0" h="112" w="391">
                  <a:moveTo>
                    <a:pt x="391" y="0"/>
                  </a:moveTo>
                  <a:cubicBezTo>
                    <a:pt x="316" y="0"/>
                    <a:pt x="251" y="19"/>
                    <a:pt x="196" y="47"/>
                  </a:cubicBezTo>
                  <a:cubicBezTo>
                    <a:pt x="121" y="65"/>
                    <a:pt x="66" y="93"/>
                    <a:pt x="1" y="103"/>
                  </a:cubicBezTo>
                  <a:cubicBezTo>
                    <a:pt x="38" y="112"/>
                    <a:pt x="66" y="112"/>
                    <a:pt x="103" y="112"/>
                  </a:cubicBezTo>
                  <a:cubicBezTo>
                    <a:pt x="140" y="103"/>
                    <a:pt x="177" y="103"/>
                    <a:pt x="205" y="93"/>
                  </a:cubicBezTo>
                  <a:cubicBezTo>
                    <a:pt x="233" y="84"/>
                    <a:pt x="270" y="65"/>
                    <a:pt x="298" y="56"/>
                  </a:cubicBezTo>
                  <a:cubicBezTo>
                    <a:pt x="335" y="38"/>
                    <a:pt x="372" y="19"/>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1"/>
            <p:cNvSpPr/>
            <p:nvPr/>
          </p:nvSpPr>
          <p:spPr>
            <a:xfrm>
              <a:off x="3634150" y="2152550"/>
              <a:ext cx="6300" cy="3500"/>
            </a:xfrm>
            <a:custGeom>
              <a:rect b="b" l="l" r="r" t="t"/>
              <a:pathLst>
                <a:path extrusionOk="0" h="140" w="252">
                  <a:moveTo>
                    <a:pt x="252" y="0"/>
                  </a:moveTo>
                  <a:lnTo>
                    <a:pt x="252" y="0"/>
                  </a:lnTo>
                  <a:cubicBezTo>
                    <a:pt x="205" y="28"/>
                    <a:pt x="168" y="47"/>
                    <a:pt x="122" y="65"/>
                  </a:cubicBezTo>
                  <a:cubicBezTo>
                    <a:pt x="84" y="84"/>
                    <a:pt x="38" y="103"/>
                    <a:pt x="1" y="140"/>
                  </a:cubicBezTo>
                  <a:cubicBezTo>
                    <a:pt x="47" y="140"/>
                    <a:pt x="94" y="130"/>
                    <a:pt x="140" y="103"/>
                  </a:cubicBezTo>
                  <a:cubicBezTo>
                    <a:pt x="168" y="93"/>
                    <a:pt x="187" y="84"/>
                    <a:pt x="196" y="65"/>
                  </a:cubicBezTo>
                  <a:cubicBezTo>
                    <a:pt x="224" y="47"/>
                    <a:pt x="233" y="28"/>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1"/>
            <p:cNvSpPr/>
            <p:nvPr/>
          </p:nvSpPr>
          <p:spPr>
            <a:xfrm>
              <a:off x="3583050" y="2161375"/>
              <a:ext cx="10025" cy="3450"/>
            </a:xfrm>
            <a:custGeom>
              <a:rect b="b" l="l" r="r" t="t"/>
              <a:pathLst>
                <a:path extrusionOk="0" h="138" w="401">
                  <a:moveTo>
                    <a:pt x="1" y="0"/>
                  </a:moveTo>
                  <a:cubicBezTo>
                    <a:pt x="29" y="19"/>
                    <a:pt x="57" y="47"/>
                    <a:pt x="94" y="56"/>
                  </a:cubicBezTo>
                  <a:cubicBezTo>
                    <a:pt x="122" y="84"/>
                    <a:pt x="159" y="93"/>
                    <a:pt x="187" y="103"/>
                  </a:cubicBezTo>
                  <a:cubicBezTo>
                    <a:pt x="234" y="123"/>
                    <a:pt x="285" y="138"/>
                    <a:pt x="338" y="138"/>
                  </a:cubicBezTo>
                  <a:cubicBezTo>
                    <a:pt x="359" y="138"/>
                    <a:pt x="380" y="136"/>
                    <a:pt x="400" y="130"/>
                  </a:cubicBezTo>
                  <a:cubicBezTo>
                    <a:pt x="326" y="103"/>
                    <a:pt x="270" y="84"/>
                    <a:pt x="205" y="56"/>
                  </a:cubicBezTo>
                  <a:cubicBezTo>
                    <a:pt x="140" y="38"/>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1"/>
            <p:cNvSpPr/>
            <p:nvPr/>
          </p:nvSpPr>
          <p:spPr>
            <a:xfrm>
              <a:off x="3587475" y="2160200"/>
              <a:ext cx="7925" cy="2275"/>
            </a:xfrm>
            <a:custGeom>
              <a:rect b="b" l="l" r="r" t="t"/>
              <a:pathLst>
                <a:path extrusionOk="0" h="91" w="317">
                  <a:moveTo>
                    <a:pt x="0" y="1"/>
                  </a:moveTo>
                  <a:cubicBezTo>
                    <a:pt x="10" y="20"/>
                    <a:pt x="38" y="47"/>
                    <a:pt x="65" y="57"/>
                  </a:cubicBezTo>
                  <a:cubicBezTo>
                    <a:pt x="93" y="66"/>
                    <a:pt x="130" y="85"/>
                    <a:pt x="149" y="85"/>
                  </a:cubicBezTo>
                  <a:cubicBezTo>
                    <a:pt x="166" y="88"/>
                    <a:pt x="186" y="90"/>
                    <a:pt x="206" y="90"/>
                  </a:cubicBezTo>
                  <a:cubicBezTo>
                    <a:pt x="242" y="90"/>
                    <a:pt x="281" y="84"/>
                    <a:pt x="316" y="66"/>
                  </a:cubicBezTo>
                  <a:cubicBezTo>
                    <a:pt x="288" y="57"/>
                    <a:pt x="260" y="47"/>
                    <a:pt x="233" y="47"/>
                  </a:cubicBezTo>
                  <a:cubicBezTo>
                    <a:pt x="195" y="47"/>
                    <a:pt x="177" y="38"/>
                    <a:pt x="149" y="38"/>
                  </a:cubicBezTo>
                  <a:cubicBezTo>
                    <a:pt x="103" y="20"/>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1"/>
            <p:cNvSpPr/>
            <p:nvPr/>
          </p:nvSpPr>
          <p:spPr>
            <a:xfrm>
              <a:off x="3591200" y="2155800"/>
              <a:ext cx="7900" cy="2575"/>
            </a:xfrm>
            <a:custGeom>
              <a:rect b="b" l="l" r="r" t="t"/>
              <a:pathLst>
                <a:path extrusionOk="0" h="103" w="316">
                  <a:moveTo>
                    <a:pt x="316" y="0"/>
                  </a:moveTo>
                  <a:cubicBezTo>
                    <a:pt x="260" y="10"/>
                    <a:pt x="204" y="19"/>
                    <a:pt x="158" y="38"/>
                  </a:cubicBezTo>
                  <a:cubicBezTo>
                    <a:pt x="93" y="47"/>
                    <a:pt x="46" y="75"/>
                    <a:pt x="0" y="103"/>
                  </a:cubicBezTo>
                  <a:cubicBezTo>
                    <a:pt x="65" y="103"/>
                    <a:pt x="111" y="93"/>
                    <a:pt x="167" y="84"/>
                  </a:cubicBezTo>
                  <a:cubicBezTo>
                    <a:pt x="204" y="65"/>
                    <a:pt x="223" y="56"/>
                    <a:pt x="251" y="47"/>
                  </a:cubicBezTo>
                  <a:cubicBezTo>
                    <a:pt x="269" y="38"/>
                    <a:pt x="297"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1"/>
            <p:cNvSpPr/>
            <p:nvPr/>
          </p:nvSpPr>
          <p:spPr>
            <a:xfrm>
              <a:off x="3595600" y="2159275"/>
              <a:ext cx="7000" cy="1425"/>
            </a:xfrm>
            <a:custGeom>
              <a:rect b="b" l="l" r="r" t="t"/>
              <a:pathLst>
                <a:path extrusionOk="0" h="57" w="280">
                  <a:moveTo>
                    <a:pt x="140" y="1"/>
                  </a:moveTo>
                  <a:cubicBezTo>
                    <a:pt x="93" y="10"/>
                    <a:pt x="47" y="10"/>
                    <a:pt x="1" y="38"/>
                  </a:cubicBezTo>
                  <a:cubicBezTo>
                    <a:pt x="47" y="47"/>
                    <a:pt x="93" y="57"/>
                    <a:pt x="140" y="57"/>
                  </a:cubicBezTo>
                  <a:cubicBezTo>
                    <a:pt x="186" y="47"/>
                    <a:pt x="233" y="47"/>
                    <a:pt x="279" y="29"/>
                  </a:cubicBezTo>
                  <a:cubicBezTo>
                    <a:pt x="233" y="1"/>
                    <a:pt x="186"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1"/>
            <p:cNvSpPr/>
            <p:nvPr/>
          </p:nvSpPr>
          <p:spPr>
            <a:xfrm>
              <a:off x="3596750" y="2164150"/>
              <a:ext cx="9325" cy="1200"/>
            </a:xfrm>
            <a:custGeom>
              <a:rect b="b" l="l" r="r" t="t"/>
              <a:pathLst>
                <a:path extrusionOk="0" h="48" w="373">
                  <a:moveTo>
                    <a:pt x="187" y="1"/>
                  </a:moveTo>
                  <a:cubicBezTo>
                    <a:pt x="131" y="1"/>
                    <a:pt x="57" y="1"/>
                    <a:pt x="1" y="29"/>
                  </a:cubicBezTo>
                  <a:cubicBezTo>
                    <a:pt x="57" y="47"/>
                    <a:pt x="131" y="47"/>
                    <a:pt x="187" y="47"/>
                  </a:cubicBezTo>
                  <a:cubicBezTo>
                    <a:pt x="243" y="47"/>
                    <a:pt x="317" y="47"/>
                    <a:pt x="373" y="29"/>
                  </a:cubicBezTo>
                  <a:cubicBezTo>
                    <a:pt x="317" y="1"/>
                    <a:pt x="24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1"/>
            <p:cNvSpPr/>
            <p:nvPr/>
          </p:nvSpPr>
          <p:spPr>
            <a:xfrm>
              <a:off x="3600475" y="2102050"/>
              <a:ext cx="10250" cy="5925"/>
            </a:xfrm>
            <a:custGeom>
              <a:rect b="b" l="l" r="r" t="t"/>
              <a:pathLst>
                <a:path extrusionOk="0" h="237" w="410">
                  <a:moveTo>
                    <a:pt x="369" y="0"/>
                  </a:moveTo>
                  <a:cubicBezTo>
                    <a:pt x="337" y="0"/>
                    <a:pt x="308" y="7"/>
                    <a:pt x="289" y="14"/>
                  </a:cubicBezTo>
                  <a:cubicBezTo>
                    <a:pt x="242" y="23"/>
                    <a:pt x="214" y="41"/>
                    <a:pt x="177" y="60"/>
                  </a:cubicBezTo>
                  <a:cubicBezTo>
                    <a:pt x="112" y="106"/>
                    <a:pt x="38" y="153"/>
                    <a:pt x="1" y="237"/>
                  </a:cubicBezTo>
                  <a:cubicBezTo>
                    <a:pt x="38" y="209"/>
                    <a:pt x="56" y="190"/>
                    <a:pt x="94" y="162"/>
                  </a:cubicBezTo>
                  <a:cubicBezTo>
                    <a:pt x="131" y="144"/>
                    <a:pt x="168" y="134"/>
                    <a:pt x="205" y="106"/>
                  </a:cubicBezTo>
                  <a:lnTo>
                    <a:pt x="409" y="4"/>
                  </a:lnTo>
                  <a:cubicBezTo>
                    <a:pt x="396" y="2"/>
                    <a:pt x="382" y="0"/>
                    <a:pt x="3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1"/>
            <p:cNvSpPr/>
            <p:nvPr/>
          </p:nvSpPr>
          <p:spPr>
            <a:xfrm>
              <a:off x="3599325" y="2105625"/>
              <a:ext cx="8150" cy="6300"/>
            </a:xfrm>
            <a:custGeom>
              <a:rect b="b" l="l" r="r" t="t"/>
              <a:pathLst>
                <a:path extrusionOk="0" h="252" w="326">
                  <a:moveTo>
                    <a:pt x="325" y="1"/>
                  </a:moveTo>
                  <a:cubicBezTo>
                    <a:pt x="297" y="1"/>
                    <a:pt x="260" y="10"/>
                    <a:pt x="223" y="38"/>
                  </a:cubicBezTo>
                  <a:cubicBezTo>
                    <a:pt x="186" y="56"/>
                    <a:pt x="149" y="66"/>
                    <a:pt x="130" y="94"/>
                  </a:cubicBezTo>
                  <a:cubicBezTo>
                    <a:pt x="75" y="131"/>
                    <a:pt x="28" y="186"/>
                    <a:pt x="0" y="251"/>
                  </a:cubicBezTo>
                  <a:lnTo>
                    <a:pt x="84" y="186"/>
                  </a:lnTo>
                  <a:cubicBezTo>
                    <a:pt x="121" y="159"/>
                    <a:pt x="140" y="149"/>
                    <a:pt x="167" y="131"/>
                  </a:cubicBezTo>
                  <a:cubicBezTo>
                    <a:pt x="223" y="84"/>
                    <a:pt x="270"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1"/>
            <p:cNvSpPr/>
            <p:nvPr/>
          </p:nvSpPr>
          <p:spPr>
            <a:xfrm>
              <a:off x="3597000" y="2110750"/>
              <a:ext cx="7450" cy="7675"/>
            </a:xfrm>
            <a:custGeom>
              <a:rect b="b" l="l" r="r" t="t"/>
              <a:pathLst>
                <a:path extrusionOk="0" h="307" w="298">
                  <a:moveTo>
                    <a:pt x="298" y="0"/>
                  </a:moveTo>
                  <a:cubicBezTo>
                    <a:pt x="223" y="37"/>
                    <a:pt x="177" y="84"/>
                    <a:pt x="121" y="121"/>
                  </a:cubicBezTo>
                  <a:cubicBezTo>
                    <a:pt x="93" y="139"/>
                    <a:pt x="75" y="167"/>
                    <a:pt x="47" y="204"/>
                  </a:cubicBezTo>
                  <a:cubicBezTo>
                    <a:pt x="28" y="232"/>
                    <a:pt x="19" y="269"/>
                    <a:pt x="0" y="307"/>
                  </a:cubicBezTo>
                  <a:lnTo>
                    <a:pt x="84" y="232"/>
                  </a:lnTo>
                  <a:lnTo>
                    <a:pt x="158" y="167"/>
                  </a:lnTo>
                  <a:cubicBezTo>
                    <a:pt x="205" y="121"/>
                    <a:pt x="251" y="65"/>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1"/>
            <p:cNvSpPr/>
            <p:nvPr/>
          </p:nvSpPr>
          <p:spPr>
            <a:xfrm>
              <a:off x="3590250" y="2114000"/>
              <a:ext cx="5600" cy="9525"/>
            </a:xfrm>
            <a:custGeom>
              <a:rect b="b" l="l" r="r" t="t"/>
              <a:pathLst>
                <a:path extrusionOk="0" h="381" w="224">
                  <a:moveTo>
                    <a:pt x="224" y="0"/>
                  </a:moveTo>
                  <a:cubicBezTo>
                    <a:pt x="168" y="47"/>
                    <a:pt x="122" y="102"/>
                    <a:pt x="75" y="186"/>
                  </a:cubicBezTo>
                  <a:cubicBezTo>
                    <a:pt x="66" y="214"/>
                    <a:pt x="38" y="242"/>
                    <a:pt x="29" y="279"/>
                  </a:cubicBezTo>
                  <a:cubicBezTo>
                    <a:pt x="19" y="316"/>
                    <a:pt x="1" y="353"/>
                    <a:pt x="1" y="381"/>
                  </a:cubicBezTo>
                  <a:lnTo>
                    <a:pt x="66" y="288"/>
                  </a:lnTo>
                  <a:cubicBezTo>
                    <a:pt x="84" y="260"/>
                    <a:pt x="94" y="232"/>
                    <a:pt x="122" y="195"/>
                  </a:cubicBezTo>
                  <a:cubicBezTo>
                    <a:pt x="159" y="139"/>
                    <a:pt x="205" y="7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1"/>
            <p:cNvSpPr/>
            <p:nvPr/>
          </p:nvSpPr>
          <p:spPr>
            <a:xfrm>
              <a:off x="3587000" y="2122825"/>
              <a:ext cx="7000" cy="8850"/>
            </a:xfrm>
            <a:custGeom>
              <a:rect b="b" l="l" r="r" t="t"/>
              <a:pathLst>
                <a:path extrusionOk="0" h="354" w="280">
                  <a:moveTo>
                    <a:pt x="279" y="0"/>
                  </a:moveTo>
                  <a:lnTo>
                    <a:pt x="279" y="0"/>
                  </a:lnTo>
                  <a:cubicBezTo>
                    <a:pt x="214" y="47"/>
                    <a:pt x="159" y="93"/>
                    <a:pt x="103" y="149"/>
                  </a:cubicBezTo>
                  <a:cubicBezTo>
                    <a:pt x="75" y="167"/>
                    <a:pt x="57" y="205"/>
                    <a:pt x="29" y="242"/>
                  </a:cubicBezTo>
                  <a:cubicBezTo>
                    <a:pt x="19" y="279"/>
                    <a:pt x="1" y="325"/>
                    <a:pt x="1" y="353"/>
                  </a:cubicBezTo>
                  <a:cubicBezTo>
                    <a:pt x="19" y="325"/>
                    <a:pt x="47" y="288"/>
                    <a:pt x="66" y="260"/>
                  </a:cubicBezTo>
                  <a:lnTo>
                    <a:pt x="131" y="186"/>
                  </a:lnTo>
                  <a:cubicBezTo>
                    <a:pt x="187" y="121"/>
                    <a:pt x="242"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1"/>
            <p:cNvSpPr/>
            <p:nvPr/>
          </p:nvSpPr>
          <p:spPr>
            <a:xfrm>
              <a:off x="3616275" y="2127450"/>
              <a:ext cx="3975" cy="2825"/>
            </a:xfrm>
            <a:custGeom>
              <a:rect b="b" l="l" r="r" t="t"/>
              <a:pathLst>
                <a:path extrusionOk="0" h="113" w="159">
                  <a:moveTo>
                    <a:pt x="158" y="1"/>
                  </a:moveTo>
                  <a:cubicBezTo>
                    <a:pt x="121" y="1"/>
                    <a:pt x="103" y="20"/>
                    <a:pt x="65" y="29"/>
                  </a:cubicBezTo>
                  <a:cubicBezTo>
                    <a:pt x="38" y="57"/>
                    <a:pt x="10" y="75"/>
                    <a:pt x="0" y="112"/>
                  </a:cubicBezTo>
                  <a:cubicBezTo>
                    <a:pt x="38" y="112"/>
                    <a:pt x="65" y="103"/>
                    <a:pt x="93" y="75"/>
                  </a:cubicBezTo>
                  <a:cubicBezTo>
                    <a:pt x="130" y="57"/>
                    <a:pt x="149"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1"/>
            <p:cNvSpPr/>
            <p:nvPr/>
          </p:nvSpPr>
          <p:spPr>
            <a:xfrm>
              <a:off x="3620925" y="2126525"/>
              <a:ext cx="3725" cy="3050"/>
            </a:xfrm>
            <a:custGeom>
              <a:rect b="b" l="l" r="r" t="t"/>
              <a:pathLst>
                <a:path extrusionOk="0" h="122" w="149">
                  <a:moveTo>
                    <a:pt x="149" y="1"/>
                  </a:moveTo>
                  <a:cubicBezTo>
                    <a:pt x="112" y="1"/>
                    <a:pt x="84" y="19"/>
                    <a:pt x="56" y="47"/>
                  </a:cubicBezTo>
                  <a:cubicBezTo>
                    <a:pt x="37" y="66"/>
                    <a:pt x="10" y="94"/>
                    <a:pt x="0" y="122"/>
                  </a:cubicBezTo>
                  <a:cubicBezTo>
                    <a:pt x="37" y="112"/>
                    <a:pt x="65" y="103"/>
                    <a:pt x="93" y="84"/>
                  </a:cubicBezTo>
                  <a:cubicBezTo>
                    <a:pt x="112" y="57"/>
                    <a:pt x="14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1"/>
            <p:cNvSpPr/>
            <p:nvPr/>
          </p:nvSpPr>
          <p:spPr>
            <a:xfrm>
              <a:off x="3581900" y="2135600"/>
              <a:ext cx="3275" cy="6525"/>
            </a:xfrm>
            <a:custGeom>
              <a:rect b="b" l="l" r="r" t="t"/>
              <a:pathLst>
                <a:path extrusionOk="0" h="261" w="131">
                  <a:moveTo>
                    <a:pt x="130" y="0"/>
                  </a:moveTo>
                  <a:lnTo>
                    <a:pt x="130" y="0"/>
                  </a:lnTo>
                  <a:cubicBezTo>
                    <a:pt x="84" y="28"/>
                    <a:pt x="65" y="74"/>
                    <a:pt x="47" y="112"/>
                  </a:cubicBezTo>
                  <a:lnTo>
                    <a:pt x="10" y="186"/>
                  </a:lnTo>
                  <a:cubicBezTo>
                    <a:pt x="0" y="205"/>
                    <a:pt x="0" y="242"/>
                    <a:pt x="0" y="260"/>
                  </a:cubicBezTo>
                  <a:cubicBezTo>
                    <a:pt x="38" y="214"/>
                    <a:pt x="56" y="186"/>
                    <a:pt x="84" y="139"/>
                  </a:cubicBezTo>
                  <a:cubicBezTo>
                    <a:pt x="103" y="93"/>
                    <a:pt x="121" y="56"/>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1"/>
            <p:cNvSpPr/>
            <p:nvPr/>
          </p:nvSpPr>
          <p:spPr>
            <a:xfrm>
              <a:off x="3511975" y="2003475"/>
              <a:ext cx="73200" cy="73700"/>
            </a:xfrm>
            <a:custGeom>
              <a:rect b="b" l="l" r="r" t="t"/>
              <a:pathLst>
                <a:path extrusionOk="0" h="2948" w="2928">
                  <a:moveTo>
                    <a:pt x="2111" y="1"/>
                  </a:moveTo>
                  <a:cubicBezTo>
                    <a:pt x="2033" y="1"/>
                    <a:pt x="1958" y="20"/>
                    <a:pt x="1896" y="64"/>
                  </a:cubicBezTo>
                  <a:cubicBezTo>
                    <a:pt x="1710" y="194"/>
                    <a:pt x="1701" y="463"/>
                    <a:pt x="1701" y="686"/>
                  </a:cubicBezTo>
                  <a:cubicBezTo>
                    <a:pt x="1599" y="528"/>
                    <a:pt x="1506" y="389"/>
                    <a:pt x="1357" y="296"/>
                  </a:cubicBezTo>
                  <a:cubicBezTo>
                    <a:pt x="1285" y="251"/>
                    <a:pt x="1201" y="225"/>
                    <a:pt x="1119" y="225"/>
                  </a:cubicBezTo>
                  <a:cubicBezTo>
                    <a:pt x="1033" y="225"/>
                    <a:pt x="950" y="253"/>
                    <a:pt x="883" y="315"/>
                  </a:cubicBezTo>
                  <a:cubicBezTo>
                    <a:pt x="753" y="426"/>
                    <a:pt x="772" y="649"/>
                    <a:pt x="837" y="807"/>
                  </a:cubicBezTo>
                  <a:cubicBezTo>
                    <a:pt x="911" y="974"/>
                    <a:pt x="1014" y="1123"/>
                    <a:pt x="1060" y="1299"/>
                  </a:cubicBezTo>
                  <a:cubicBezTo>
                    <a:pt x="911" y="1206"/>
                    <a:pt x="772" y="1114"/>
                    <a:pt x="595" y="1076"/>
                  </a:cubicBezTo>
                  <a:cubicBezTo>
                    <a:pt x="560" y="1068"/>
                    <a:pt x="522" y="1064"/>
                    <a:pt x="485" y="1064"/>
                  </a:cubicBezTo>
                  <a:cubicBezTo>
                    <a:pt x="349" y="1064"/>
                    <a:pt x="213" y="1120"/>
                    <a:pt x="140" y="1244"/>
                  </a:cubicBezTo>
                  <a:cubicBezTo>
                    <a:pt x="1" y="1485"/>
                    <a:pt x="196" y="1773"/>
                    <a:pt x="400" y="1959"/>
                  </a:cubicBezTo>
                  <a:cubicBezTo>
                    <a:pt x="893" y="2424"/>
                    <a:pt x="1525" y="2758"/>
                    <a:pt x="2184" y="2935"/>
                  </a:cubicBezTo>
                  <a:cubicBezTo>
                    <a:pt x="2210" y="2943"/>
                    <a:pt x="2236" y="2947"/>
                    <a:pt x="2260" y="2947"/>
                  </a:cubicBezTo>
                  <a:cubicBezTo>
                    <a:pt x="2443" y="2947"/>
                    <a:pt x="2571" y="2723"/>
                    <a:pt x="2612" y="2600"/>
                  </a:cubicBezTo>
                  <a:cubicBezTo>
                    <a:pt x="2844" y="1968"/>
                    <a:pt x="2927" y="1299"/>
                    <a:pt x="2751" y="658"/>
                  </a:cubicBezTo>
                  <a:cubicBezTo>
                    <a:pt x="2695" y="463"/>
                    <a:pt x="2612" y="268"/>
                    <a:pt x="2463" y="129"/>
                  </a:cubicBezTo>
                  <a:cubicBezTo>
                    <a:pt x="2366" y="49"/>
                    <a:pt x="2235" y="1"/>
                    <a:pt x="2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1"/>
            <p:cNvSpPr/>
            <p:nvPr/>
          </p:nvSpPr>
          <p:spPr>
            <a:xfrm>
              <a:off x="3513375" y="2002175"/>
              <a:ext cx="72025" cy="75350"/>
            </a:xfrm>
            <a:custGeom>
              <a:rect b="b" l="l" r="r" t="t"/>
              <a:pathLst>
                <a:path extrusionOk="0" h="3014" w="2881">
                  <a:moveTo>
                    <a:pt x="2053" y="1"/>
                  </a:moveTo>
                  <a:cubicBezTo>
                    <a:pt x="2031" y="1"/>
                    <a:pt x="2010" y="2"/>
                    <a:pt x="1989" y="4"/>
                  </a:cubicBezTo>
                  <a:cubicBezTo>
                    <a:pt x="1887" y="13"/>
                    <a:pt x="1794" y="69"/>
                    <a:pt x="1719" y="153"/>
                  </a:cubicBezTo>
                  <a:cubicBezTo>
                    <a:pt x="1664" y="236"/>
                    <a:pt x="1626" y="339"/>
                    <a:pt x="1608" y="432"/>
                  </a:cubicBezTo>
                  <a:cubicBezTo>
                    <a:pt x="1599" y="478"/>
                    <a:pt x="1599" y="524"/>
                    <a:pt x="1599" y="571"/>
                  </a:cubicBezTo>
                  <a:cubicBezTo>
                    <a:pt x="1571" y="534"/>
                    <a:pt x="1552" y="506"/>
                    <a:pt x="1524" y="478"/>
                  </a:cubicBezTo>
                  <a:cubicBezTo>
                    <a:pt x="1469" y="413"/>
                    <a:pt x="1394" y="339"/>
                    <a:pt x="1320" y="292"/>
                  </a:cubicBezTo>
                  <a:cubicBezTo>
                    <a:pt x="1236" y="246"/>
                    <a:pt x="1143" y="218"/>
                    <a:pt x="1041" y="218"/>
                  </a:cubicBezTo>
                  <a:cubicBezTo>
                    <a:pt x="948" y="218"/>
                    <a:pt x="837" y="264"/>
                    <a:pt x="772" y="339"/>
                  </a:cubicBezTo>
                  <a:cubicBezTo>
                    <a:pt x="697" y="422"/>
                    <a:pt x="679" y="524"/>
                    <a:pt x="679" y="617"/>
                  </a:cubicBezTo>
                  <a:cubicBezTo>
                    <a:pt x="679" y="710"/>
                    <a:pt x="697" y="803"/>
                    <a:pt x="735" y="887"/>
                  </a:cubicBezTo>
                  <a:cubicBezTo>
                    <a:pt x="790" y="1008"/>
                    <a:pt x="865" y="1128"/>
                    <a:pt x="911" y="1240"/>
                  </a:cubicBezTo>
                  <a:cubicBezTo>
                    <a:pt x="809" y="1175"/>
                    <a:pt x="688" y="1119"/>
                    <a:pt x="558" y="1091"/>
                  </a:cubicBezTo>
                  <a:cubicBezTo>
                    <a:pt x="521" y="1082"/>
                    <a:pt x="479" y="1077"/>
                    <a:pt x="436" y="1077"/>
                  </a:cubicBezTo>
                  <a:cubicBezTo>
                    <a:pt x="393" y="1077"/>
                    <a:pt x="349" y="1082"/>
                    <a:pt x="307" y="1091"/>
                  </a:cubicBezTo>
                  <a:cubicBezTo>
                    <a:pt x="224" y="1119"/>
                    <a:pt x="140" y="1147"/>
                    <a:pt x="84" y="1221"/>
                  </a:cubicBezTo>
                  <a:cubicBezTo>
                    <a:pt x="28" y="1296"/>
                    <a:pt x="1" y="1370"/>
                    <a:pt x="1" y="1463"/>
                  </a:cubicBezTo>
                  <a:cubicBezTo>
                    <a:pt x="1" y="1556"/>
                    <a:pt x="38" y="1639"/>
                    <a:pt x="75" y="1714"/>
                  </a:cubicBezTo>
                  <a:cubicBezTo>
                    <a:pt x="159" y="1862"/>
                    <a:pt x="270" y="1974"/>
                    <a:pt x="400" y="2085"/>
                  </a:cubicBezTo>
                  <a:cubicBezTo>
                    <a:pt x="642" y="2290"/>
                    <a:pt x="920" y="2476"/>
                    <a:pt x="1208" y="2624"/>
                  </a:cubicBezTo>
                  <a:cubicBezTo>
                    <a:pt x="1505" y="2782"/>
                    <a:pt x="1802" y="2893"/>
                    <a:pt x="2117" y="2977"/>
                  </a:cubicBezTo>
                  <a:lnTo>
                    <a:pt x="2117" y="2977"/>
                  </a:lnTo>
                  <a:cubicBezTo>
                    <a:pt x="1802" y="2893"/>
                    <a:pt x="1505" y="2782"/>
                    <a:pt x="1208" y="2615"/>
                  </a:cubicBezTo>
                  <a:cubicBezTo>
                    <a:pt x="920" y="2466"/>
                    <a:pt x="651" y="2280"/>
                    <a:pt x="419" y="2057"/>
                  </a:cubicBezTo>
                  <a:cubicBezTo>
                    <a:pt x="307" y="1955"/>
                    <a:pt x="186" y="1834"/>
                    <a:pt x="121" y="1686"/>
                  </a:cubicBezTo>
                  <a:cubicBezTo>
                    <a:pt x="84" y="1611"/>
                    <a:pt x="66" y="1537"/>
                    <a:pt x="66" y="1463"/>
                  </a:cubicBezTo>
                  <a:cubicBezTo>
                    <a:pt x="66" y="1398"/>
                    <a:pt x="84" y="1314"/>
                    <a:pt x="140" y="1258"/>
                  </a:cubicBezTo>
                  <a:cubicBezTo>
                    <a:pt x="186" y="1203"/>
                    <a:pt x="261" y="1166"/>
                    <a:pt x="344" y="1156"/>
                  </a:cubicBezTo>
                  <a:cubicBezTo>
                    <a:pt x="377" y="1147"/>
                    <a:pt x="414" y="1142"/>
                    <a:pt x="453" y="1142"/>
                  </a:cubicBezTo>
                  <a:cubicBezTo>
                    <a:pt x="493" y="1142"/>
                    <a:pt x="535" y="1147"/>
                    <a:pt x="577" y="1156"/>
                  </a:cubicBezTo>
                  <a:cubicBezTo>
                    <a:pt x="725" y="1184"/>
                    <a:pt x="865" y="1277"/>
                    <a:pt x="995" y="1370"/>
                  </a:cubicBezTo>
                  <a:lnTo>
                    <a:pt x="1088" y="1435"/>
                  </a:lnTo>
                  <a:lnTo>
                    <a:pt x="1060" y="1323"/>
                  </a:lnTo>
                  <a:cubicBezTo>
                    <a:pt x="1013" y="1138"/>
                    <a:pt x="911" y="998"/>
                    <a:pt x="855" y="840"/>
                  </a:cubicBezTo>
                  <a:cubicBezTo>
                    <a:pt x="818" y="757"/>
                    <a:pt x="809" y="692"/>
                    <a:pt x="809" y="608"/>
                  </a:cubicBezTo>
                  <a:cubicBezTo>
                    <a:pt x="809" y="524"/>
                    <a:pt x="827" y="459"/>
                    <a:pt x="874" y="394"/>
                  </a:cubicBezTo>
                  <a:cubicBezTo>
                    <a:pt x="920" y="339"/>
                    <a:pt x="985" y="320"/>
                    <a:pt x="1069" y="320"/>
                  </a:cubicBezTo>
                  <a:cubicBezTo>
                    <a:pt x="1153" y="320"/>
                    <a:pt x="1218" y="339"/>
                    <a:pt x="1292" y="376"/>
                  </a:cubicBezTo>
                  <a:cubicBezTo>
                    <a:pt x="1431" y="459"/>
                    <a:pt x="1524" y="599"/>
                    <a:pt x="1626" y="747"/>
                  </a:cubicBezTo>
                  <a:lnTo>
                    <a:pt x="1719" y="887"/>
                  </a:lnTo>
                  <a:lnTo>
                    <a:pt x="1719" y="720"/>
                  </a:lnTo>
                  <a:cubicBezTo>
                    <a:pt x="1719" y="627"/>
                    <a:pt x="1719" y="534"/>
                    <a:pt x="1738" y="459"/>
                  </a:cubicBezTo>
                  <a:cubicBezTo>
                    <a:pt x="1747" y="367"/>
                    <a:pt x="1784" y="283"/>
                    <a:pt x="1831" y="209"/>
                  </a:cubicBezTo>
                  <a:cubicBezTo>
                    <a:pt x="1877" y="144"/>
                    <a:pt x="1952" y="97"/>
                    <a:pt x="2035" y="79"/>
                  </a:cubicBezTo>
                  <a:cubicBezTo>
                    <a:pt x="2055" y="76"/>
                    <a:pt x="2075" y="75"/>
                    <a:pt x="2096" y="75"/>
                  </a:cubicBezTo>
                  <a:cubicBezTo>
                    <a:pt x="2162" y="75"/>
                    <a:pt x="2232" y="87"/>
                    <a:pt x="2295" y="116"/>
                  </a:cubicBezTo>
                  <a:cubicBezTo>
                    <a:pt x="2370" y="153"/>
                    <a:pt x="2444" y="209"/>
                    <a:pt x="2500" y="283"/>
                  </a:cubicBezTo>
                  <a:cubicBezTo>
                    <a:pt x="2556" y="348"/>
                    <a:pt x="2602" y="432"/>
                    <a:pt x="2639" y="515"/>
                  </a:cubicBezTo>
                  <a:cubicBezTo>
                    <a:pt x="2676" y="590"/>
                    <a:pt x="2704" y="682"/>
                    <a:pt x="2732" y="775"/>
                  </a:cubicBezTo>
                  <a:cubicBezTo>
                    <a:pt x="2760" y="878"/>
                    <a:pt x="2779" y="970"/>
                    <a:pt x="2788" y="1045"/>
                  </a:cubicBezTo>
                  <a:cubicBezTo>
                    <a:pt x="2844" y="1416"/>
                    <a:pt x="2825" y="1788"/>
                    <a:pt x="2741" y="2160"/>
                  </a:cubicBezTo>
                  <a:cubicBezTo>
                    <a:pt x="2704" y="2345"/>
                    <a:pt x="2648" y="2522"/>
                    <a:pt x="2583" y="2699"/>
                  </a:cubicBezTo>
                  <a:cubicBezTo>
                    <a:pt x="2546" y="2782"/>
                    <a:pt x="2500" y="2856"/>
                    <a:pt x="2425" y="2931"/>
                  </a:cubicBezTo>
                  <a:cubicBezTo>
                    <a:pt x="2500" y="2875"/>
                    <a:pt x="2546" y="2782"/>
                    <a:pt x="2593" y="2699"/>
                  </a:cubicBezTo>
                  <a:cubicBezTo>
                    <a:pt x="2658" y="2522"/>
                    <a:pt x="2723" y="2345"/>
                    <a:pt x="2760" y="2160"/>
                  </a:cubicBezTo>
                  <a:cubicBezTo>
                    <a:pt x="2834" y="1807"/>
                    <a:pt x="2881" y="1416"/>
                    <a:pt x="2834" y="1045"/>
                  </a:cubicBezTo>
                  <a:cubicBezTo>
                    <a:pt x="2825" y="952"/>
                    <a:pt x="2816" y="859"/>
                    <a:pt x="2788" y="766"/>
                  </a:cubicBezTo>
                  <a:cubicBezTo>
                    <a:pt x="2769" y="673"/>
                    <a:pt x="2741" y="580"/>
                    <a:pt x="2704" y="506"/>
                  </a:cubicBezTo>
                  <a:cubicBezTo>
                    <a:pt x="2630" y="394"/>
                    <a:pt x="2583" y="301"/>
                    <a:pt x="2509" y="236"/>
                  </a:cubicBezTo>
                  <a:cubicBezTo>
                    <a:pt x="2453" y="153"/>
                    <a:pt x="2370" y="97"/>
                    <a:pt x="2277" y="51"/>
                  </a:cubicBezTo>
                  <a:cubicBezTo>
                    <a:pt x="2205" y="15"/>
                    <a:pt x="2127" y="1"/>
                    <a:pt x="2053" y="1"/>
                  </a:cubicBezTo>
                  <a:close/>
                  <a:moveTo>
                    <a:pt x="2314" y="2996"/>
                  </a:moveTo>
                  <a:lnTo>
                    <a:pt x="2314" y="2996"/>
                  </a:lnTo>
                  <a:cubicBezTo>
                    <a:pt x="2291" y="3005"/>
                    <a:pt x="2268" y="3010"/>
                    <a:pt x="2244" y="3010"/>
                  </a:cubicBezTo>
                  <a:cubicBezTo>
                    <a:pt x="2221" y="3010"/>
                    <a:pt x="2198" y="3005"/>
                    <a:pt x="2175" y="2996"/>
                  </a:cubicBezTo>
                  <a:lnTo>
                    <a:pt x="2175" y="2996"/>
                  </a:lnTo>
                  <a:cubicBezTo>
                    <a:pt x="2200" y="3006"/>
                    <a:pt x="2226" y="3013"/>
                    <a:pt x="2251" y="3013"/>
                  </a:cubicBezTo>
                  <a:cubicBezTo>
                    <a:pt x="2272" y="3013"/>
                    <a:pt x="2293" y="3008"/>
                    <a:pt x="2314" y="29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1"/>
            <p:cNvSpPr/>
            <p:nvPr/>
          </p:nvSpPr>
          <p:spPr>
            <a:xfrm>
              <a:off x="3538450" y="2035950"/>
              <a:ext cx="32550" cy="40675"/>
            </a:xfrm>
            <a:custGeom>
              <a:rect b="b" l="l" r="r" t="t"/>
              <a:pathLst>
                <a:path extrusionOk="0" h="1627" w="1302">
                  <a:moveTo>
                    <a:pt x="1" y="0"/>
                  </a:moveTo>
                  <a:cubicBezTo>
                    <a:pt x="103" y="140"/>
                    <a:pt x="215" y="270"/>
                    <a:pt x="335" y="409"/>
                  </a:cubicBezTo>
                  <a:lnTo>
                    <a:pt x="661" y="799"/>
                  </a:lnTo>
                  <a:lnTo>
                    <a:pt x="986" y="1208"/>
                  </a:lnTo>
                  <a:cubicBezTo>
                    <a:pt x="1042" y="1273"/>
                    <a:pt x="1107" y="1348"/>
                    <a:pt x="1153" y="1413"/>
                  </a:cubicBezTo>
                  <a:cubicBezTo>
                    <a:pt x="1209" y="1487"/>
                    <a:pt x="1255" y="1552"/>
                    <a:pt x="1302" y="1626"/>
                  </a:cubicBezTo>
                  <a:cubicBezTo>
                    <a:pt x="1227" y="1459"/>
                    <a:pt x="1125" y="1320"/>
                    <a:pt x="1023" y="1180"/>
                  </a:cubicBezTo>
                  <a:cubicBezTo>
                    <a:pt x="921" y="1041"/>
                    <a:pt x="800" y="920"/>
                    <a:pt x="698" y="781"/>
                  </a:cubicBezTo>
                  <a:cubicBezTo>
                    <a:pt x="596" y="641"/>
                    <a:pt x="475" y="511"/>
                    <a:pt x="363" y="381"/>
                  </a:cubicBezTo>
                  <a:cubicBezTo>
                    <a:pt x="243" y="251"/>
                    <a:pt x="131"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1"/>
            <p:cNvSpPr/>
            <p:nvPr/>
          </p:nvSpPr>
          <p:spPr>
            <a:xfrm>
              <a:off x="3554950" y="2020850"/>
              <a:ext cx="17675" cy="54600"/>
            </a:xfrm>
            <a:custGeom>
              <a:rect b="b" l="l" r="r" t="t"/>
              <a:pathLst>
                <a:path extrusionOk="0" h="2184" w="707">
                  <a:moveTo>
                    <a:pt x="1" y="0"/>
                  </a:moveTo>
                  <a:lnTo>
                    <a:pt x="140" y="558"/>
                  </a:lnTo>
                  <a:cubicBezTo>
                    <a:pt x="186" y="725"/>
                    <a:pt x="242" y="911"/>
                    <a:pt x="307" y="1097"/>
                  </a:cubicBezTo>
                  <a:cubicBezTo>
                    <a:pt x="363" y="1283"/>
                    <a:pt x="419" y="1459"/>
                    <a:pt x="484" y="1645"/>
                  </a:cubicBezTo>
                  <a:cubicBezTo>
                    <a:pt x="558" y="1831"/>
                    <a:pt x="614" y="2007"/>
                    <a:pt x="707" y="2184"/>
                  </a:cubicBezTo>
                  <a:cubicBezTo>
                    <a:pt x="679" y="2100"/>
                    <a:pt x="642" y="2007"/>
                    <a:pt x="614" y="1914"/>
                  </a:cubicBezTo>
                  <a:cubicBezTo>
                    <a:pt x="595" y="1821"/>
                    <a:pt x="558" y="1729"/>
                    <a:pt x="540" y="1636"/>
                  </a:cubicBezTo>
                  <a:lnTo>
                    <a:pt x="363" y="1087"/>
                  </a:lnTo>
                  <a:lnTo>
                    <a:pt x="186" y="549"/>
                  </a:lnTo>
                  <a:cubicBezTo>
                    <a:pt x="131" y="363"/>
                    <a:pt x="75"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1"/>
            <p:cNvSpPr/>
            <p:nvPr/>
          </p:nvSpPr>
          <p:spPr>
            <a:xfrm>
              <a:off x="3552875" y="2048950"/>
              <a:ext cx="9300" cy="11400"/>
            </a:xfrm>
            <a:custGeom>
              <a:rect b="b" l="l" r="r" t="t"/>
              <a:pathLst>
                <a:path extrusionOk="0" h="456" w="372">
                  <a:moveTo>
                    <a:pt x="0" y="1"/>
                  </a:moveTo>
                  <a:cubicBezTo>
                    <a:pt x="46" y="94"/>
                    <a:pt x="102" y="177"/>
                    <a:pt x="177" y="233"/>
                  </a:cubicBezTo>
                  <a:cubicBezTo>
                    <a:pt x="195" y="279"/>
                    <a:pt x="232" y="317"/>
                    <a:pt x="269" y="354"/>
                  </a:cubicBezTo>
                  <a:lnTo>
                    <a:pt x="372" y="456"/>
                  </a:lnTo>
                  <a:cubicBezTo>
                    <a:pt x="362" y="409"/>
                    <a:pt x="325" y="372"/>
                    <a:pt x="307" y="326"/>
                  </a:cubicBezTo>
                  <a:cubicBezTo>
                    <a:pt x="269" y="289"/>
                    <a:pt x="251" y="242"/>
                    <a:pt x="214" y="214"/>
                  </a:cubicBezTo>
                  <a:cubicBezTo>
                    <a:pt x="158" y="140"/>
                    <a:pt x="84"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1"/>
            <p:cNvSpPr/>
            <p:nvPr/>
          </p:nvSpPr>
          <p:spPr>
            <a:xfrm>
              <a:off x="3550075" y="2044075"/>
              <a:ext cx="6300" cy="6300"/>
            </a:xfrm>
            <a:custGeom>
              <a:rect b="b" l="l" r="r" t="t"/>
              <a:pathLst>
                <a:path extrusionOk="0" h="252" w="252">
                  <a:moveTo>
                    <a:pt x="1" y="1"/>
                  </a:moveTo>
                  <a:lnTo>
                    <a:pt x="1" y="1"/>
                  </a:lnTo>
                  <a:cubicBezTo>
                    <a:pt x="38" y="56"/>
                    <a:pt x="84" y="93"/>
                    <a:pt x="112" y="140"/>
                  </a:cubicBezTo>
                  <a:cubicBezTo>
                    <a:pt x="140" y="158"/>
                    <a:pt x="158" y="177"/>
                    <a:pt x="186" y="196"/>
                  </a:cubicBezTo>
                  <a:cubicBezTo>
                    <a:pt x="205" y="224"/>
                    <a:pt x="233" y="233"/>
                    <a:pt x="251" y="251"/>
                  </a:cubicBezTo>
                  <a:cubicBezTo>
                    <a:pt x="242" y="233"/>
                    <a:pt x="233" y="196"/>
                    <a:pt x="205" y="177"/>
                  </a:cubicBezTo>
                  <a:cubicBezTo>
                    <a:pt x="196" y="149"/>
                    <a:pt x="177" y="131"/>
                    <a:pt x="149" y="103"/>
                  </a:cubicBezTo>
                  <a:cubicBezTo>
                    <a:pt x="103" y="56"/>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1"/>
            <p:cNvSpPr/>
            <p:nvPr/>
          </p:nvSpPr>
          <p:spPr>
            <a:xfrm>
              <a:off x="3553550" y="2040825"/>
              <a:ext cx="7225" cy="11625"/>
            </a:xfrm>
            <a:custGeom>
              <a:rect b="b" l="l" r="r" t="t"/>
              <a:pathLst>
                <a:path extrusionOk="0" h="465" w="289">
                  <a:moveTo>
                    <a:pt x="1" y="0"/>
                  </a:moveTo>
                  <a:lnTo>
                    <a:pt x="1" y="0"/>
                  </a:lnTo>
                  <a:cubicBezTo>
                    <a:pt x="38" y="93"/>
                    <a:pt x="75" y="177"/>
                    <a:pt x="131" y="242"/>
                  </a:cubicBezTo>
                  <a:cubicBezTo>
                    <a:pt x="177" y="316"/>
                    <a:pt x="233" y="391"/>
                    <a:pt x="289" y="465"/>
                  </a:cubicBezTo>
                  <a:cubicBezTo>
                    <a:pt x="280" y="419"/>
                    <a:pt x="270" y="381"/>
                    <a:pt x="242" y="335"/>
                  </a:cubicBezTo>
                  <a:cubicBezTo>
                    <a:pt x="224" y="298"/>
                    <a:pt x="196" y="261"/>
                    <a:pt x="177" y="223"/>
                  </a:cubicBezTo>
                  <a:cubicBezTo>
                    <a:pt x="112" y="140"/>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1"/>
            <p:cNvSpPr/>
            <p:nvPr/>
          </p:nvSpPr>
          <p:spPr>
            <a:xfrm>
              <a:off x="3563075" y="2057075"/>
              <a:ext cx="3525" cy="8150"/>
            </a:xfrm>
            <a:custGeom>
              <a:rect b="b" l="l" r="r" t="t"/>
              <a:pathLst>
                <a:path extrusionOk="0" h="326" w="141">
                  <a:moveTo>
                    <a:pt x="1" y="1"/>
                  </a:moveTo>
                  <a:cubicBezTo>
                    <a:pt x="1" y="57"/>
                    <a:pt x="29" y="122"/>
                    <a:pt x="47" y="177"/>
                  </a:cubicBezTo>
                  <a:cubicBezTo>
                    <a:pt x="75" y="233"/>
                    <a:pt x="94" y="280"/>
                    <a:pt x="140" y="326"/>
                  </a:cubicBezTo>
                  <a:cubicBezTo>
                    <a:pt x="140" y="261"/>
                    <a:pt x="122" y="215"/>
                    <a:pt x="94" y="149"/>
                  </a:cubicBezTo>
                  <a:cubicBezTo>
                    <a:pt x="7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1"/>
            <p:cNvSpPr/>
            <p:nvPr/>
          </p:nvSpPr>
          <p:spPr>
            <a:xfrm>
              <a:off x="3542400" y="2013650"/>
              <a:ext cx="8625" cy="9550"/>
            </a:xfrm>
            <a:custGeom>
              <a:rect b="b" l="l" r="r" t="t"/>
              <a:pathLst>
                <a:path extrusionOk="0" h="382" w="345">
                  <a:moveTo>
                    <a:pt x="1" y="0"/>
                  </a:moveTo>
                  <a:cubicBezTo>
                    <a:pt x="47" y="65"/>
                    <a:pt x="112" y="121"/>
                    <a:pt x="159" y="196"/>
                  </a:cubicBezTo>
                  <a:lnTo>
                    <a:pt x="252" y="288"/>
                  </a:lnTo>
                  <a:lnTo>
                    <a:pt x="345" y="381"/>
                  </a:lnTo>
                  <a:cubicBezTo>
                    <a:pt x="326" y="335"/>
                    <a:pt x="308" y="298"/>
                    <a:pt x="280" y="261"/>
                  </a:cubicBezTo>
                  <a:cubicBezTo>
                    <a:pt x="261" y="214"/>
                    <a:pt x="233" y="196"/>
                    <a:pt x="205" y="158"/>
                  </a:cubicBezTo>
                  <a:cubicBezTo>
                    <a:pt x="140" y="103"/>
                    <a:pt x="8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1"/>
            <p:cNvSpPr/>
            <p:nvPr/>
          </p:nvSpPr>
          <p:spPr>
            <a:xfrm>
              <a:off x="3546825" y="2021325"/>
              <a:ext cx="6050" cy="6525"/>
            </a:xfrm>
            <a:custGeom>
              <a:rect b="b" l="l" r="r" t="t"/>
              <a:pathLst>
                <a:path extrusionOk="0" h="261" w="242">
                  <a:moveTo>
                    <a:pt x="0" y="0"/>
                  </a:moveTo>
                  <a:lnTo>
                    <a:pt x="0" y="0"/>
                  </a:lnTo>
                  <a:cubicBezTo>
                    <a:pt x="38" y="46"/>
                    <a:pt x="75" y="93"/>
                    <a:pt x="112" y="130"/>
                  </a:cubicBezTo>
                  <a:lnTo>
                    <a:pt x="242" y="260"/>
                  </a:lnTo>
                  <a:cubicBezTo>
                    <a:pt x="242" y="232"/>
                    <a:pt x="223" y="204"/>
                    <a:pt x="205" y="177"/>
                  </a:cubicBezTo>
                  <a:cubicBezTo>
                    <a:pt x="186" y="149"/>
                    <a:pt x="177" y="130"/>
                    <a:pt x="149" y="112"/>
                  </a:cubicBezTo>
                  <a:cubicBezTo>
                    <a:pt x="131" y="84"/>
                    <a:pt x="103" y="74"/>
                    <a:pt x="84" y="46"/>
                  </a:cubicBezTo>
                  <a:cubicBezTo>
                    <a:pt x="56" y="28"/>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1"/>
            <p:cNvSpPr/>
            <p:nvPr/>
          </p:nvSpPr>
          <p:spPr>
            <a:xfrm>
              <a:off x="3539400" y="2015050"/>
              <a:ext cx="3975" cy="3275"/>
            </a:xfrm>
            <a:custGeom>
              <a:rect b="b" l="l" r="r" t="t"/>
              <a:pathLst>
                <a:path extrusionOk="0" h="131" w="159">
                  <a:moveTo>
                    <a:pt x="0" y="0"/>
                  </a:moveTo>
                  <a:lnTo>
                    <a:pt x="74" y="84"/>
                  </a:lnTo>
                  <a:cubicBezTo>
                    <a:pt x="93" y="84"/>
                    <a:pt x="102" y="93"/>
                    <a:pt x="112" y="102"/>
                  </a:cubicBezTo>
                  <a:cubicBezTo>
                    <a:pt x="121" y="112"/>
                    <a:pt x="140" y="112"/>
                    <a:pt x="158" y="130"/>
                  </a:cubicBezTo>
                  <a:cubicBezTo>
                    <a:pt x="149" y="84"/>
                    <a:pt x="121" y="56"/>
                    <a:pt x="102" y="37"/>
                  </a:cubicBezTo>
                  <a:cubicBezTo>
                    <a:pt x="93" y="19"/>
                    <a:pt x="65" y="9"/>
                    <a:pt x="56"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1"/>
            <p:cNvSpPr/>
            <p:nvPr/>
          </p:nvSpPr>
          <p:spPr>
            <a:xfrm>
              <a:off x="3565650" y="2007000"/>
              <a:ext cx="9075" cy="7150"/>
            </a:xfrm>
            <a:custGeom>
              <a:rect b="b" l="l" r="r" t="t"/>
              <a:pathLst>
                <a:path extrusionOk="0" h="286" w="363">
                  <a:moveTo>
                    <a:pt x="73" y="0"/>
                  </a:moveTo>
                  <a:cubicBezTo>
                    <a:pt x="47" y="0"/>
                    <a:pt x="22" y="5"/>
                    <a:pt x="0" y="16"/>
                  </a:cubicBezTo>
                  <a:cubicBezTo>
                    <a:pt x="84" y="16"/>
                    <a:pt x="158" y="53"/>
                    <a:pt x="214" y="99"/>
                  </a:cubicBezTo>
                  <a:cubicBezTo>
                    <a:pt x="242" y="136"/>
                    <a:pt x="269" y="155"/>
                    <a:pt x="288" y="192"/>
                  </a:cubicBezTo>
                  <a:cubicBezTo>
                    <a:pt x="307" y="201"/>
                    <a:pt x="316" y="229"/>
                    <a:pt x="325" y="239"/>
                  </a:cubicBezTo>
                  <a:cubicBezTo>
                    <a:pt x="334" y="248"/>
                    <a:pt x="353" y="276"/>
                    <a:pt x="362" y="285"/>
                  </a:cubicBezTo>
                  <a:cubicBezTo>
                    <a:pt x="362" y="276"/>
                    <a:pt x="353" y="248"/>
                    <a:pt x="353" y="229"/>
                  </a:cubicBezTo>
                  <a:cubicBezTo>
                    <a:pt x="334" y="201"/>
                    <a:pt x="334" y="192"/>
                    <a:pt x="325" y="164"/>
                  </a:cubicBezTo>
                  <a:cubicBezTo>
                    <a:pt x="307" y="136"/>
                    <a:pt x="279" y="99"/>
                    <a:pt x="242" y="62"/>
                  </a:cubicBezTo>
                  <a:cubicBezTo>
                    <a:pt x="214" y="43"/>
                    <a:pt x="177" y="16"/>
                    <a:pt x="130" y="6"/>
                  </a:cubicBezTo>
                  <a:cubicBezTo>
                    <a:pt x="111" y="2"/>
                    <a:pt x="92" y="0"/>
                    <a:pt x="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1"/>
            <p:cNvSpPr/>
            <p:nvPr/>
          </p:nvSpPr>
          <p:spPr>
            <a:xfrm>
              <a:off x="3571200" y="2011800"/>
              <a:ext cx="4450" cy="10225"/>
            </a:xfrm>
            <a:custGeom>
              <a:rect b="b" l="l" r="r" t="t"/>
              <a:pathLst>
                <a:path extrusionOk="0" h="409" w="178">
                  <a:moveTo>
                    <a:pt x="1" y="0"/>
                  </a:moveTo>
                  <a:lnTo>
                    <a:pt x="1" y="0"/>
                  </a:lnTo>
                  <a:cubicBezTo>
                    <a:pt x="10" y="47"/>
                    <a:pt x="29" y="84"/>
                    <a:pt x="20" y="93"/>
                  </a:cubicBezTo>
                  <a:cubicBezTo>
                    <a:pt x="38" y="130"/>
                    <a:pt x="57" y="167"/>
                    <a:pt x="66" y="195"/>
                  </a:cubicBezTo>
                  <a:lnTo>
                    <a:pt x="112" y="307"/>
                  </a:lnTo>
                  <a:cubicBezTo>
                    <a:pt x="140" y="335"/>
                    <a:pt x="150" y="372"/>
                    <a:pt x="159" y="409"/>
                  </a:cubicBezTo>
                  <a:cubicBezTo>
                    <a:pt x="178" y="372"/>
                    <a:pt x="178" y="325"/>
                    <a:pt x="159" y="288"/>
                  </a:cubicBezTo>
                  <a:cubicBezTo>
                    <a:pt x="159" y="260"/>
                    <a:pt x="140" y="223"/>
                    <a:pt x="131" y="186"/>
                  </a:cubicBezTo>
                  <a:cubicBezTo>
                    <a:pt x="94" y="130"/>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1"/>
            <p:cNvSpPr/>
            <p:nvPr/>
          </p:nvSpPr>
          <p:spPr>
            <a:xfrm>
              <a:off x="3577250" y="2017375"/>
              <a:ext cx="2350" cy="10000"/>
            </a:xfrm>
            <a:custGeom>
              <a:rect b="b" l="l" r="r" t="t"/>
              <a:pathLst>
                <a:path extrusionOk="0" h="400" w="94">
                  <a:moveTo>
                    <a:pt x="1" y="0"/>
                  </a:moveTo>
                  <a:cubicBezTo>
                    <a:pt x="1" y="65"/>
                    <a:pt x="19" y="139"/>
                    <a:pt x="28" y="204"/>
                  </a:cubicBezTo>
                  <a:cubicBezTo>
                    <a:pt x="47" y="279"/>
                    <a:pt x="56" y="335"/>
                    <a:pt x="75" y="400"/>
                  </a:cubicBezTo>
                  <a:cubicBezTo>
                    <a:pt x="93" y="372"/>
                    <a:pt x="93" y="335"/>
                    <a:pt x="93" y="297"/>
                  </a:cubicBezTo>
                  <a:cubicBezTo>
                    <a:pt x="93" y="270"/>
                    <a:pt x="93" y="232"/>
                    <a:pt x="84" y="195"/>
                  </a:cubicBezTo>
                  <a:lnTo>
                    <a:pt x="47" y="93"/>
                  </a:lnTo>
                  <a:cubicBezTo>
                    <a:pt x="38" y="56"/>
                    <a:pt x="2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1"/>
            <p:cNvSpPr/>
            <p:nvPr/>
          </p:nvSpPr>
          <p:spPr>
            <a:xfrm>
              <a:off x="3568900" y="2012950"/>
              <a:ext cx="3500" cy="6075"/>
            </a:xfrm>
            <a:custGeom>
              <a:rect b="b" l="l" r="r" t="t"/>
              <a:pathLst>
                <a:path extrusionOk="0" h="243" w="140">
                  <a:moveTo>
                    <a:pt x="0" y="1"/>
                  </a:moveTo>
                  <a:lnTo>
                    <a:pt x="0" y="1"/>
                  </a:lnTo>
                  <a:cubicBezTo>
                    <a:pt x="28" y="47"/>
                    <a:pt x="37" y="84"/>
                    <a:pt x="56" y="112"/>
                  </a:cubicBezTo>
                  <a:cubicBezTo>
                    <a:pt x="84" y="168"/>
                    <a:pt x="93" y="196"/>
                    <a:pt x="130" y="242"/>
                  </a:cubicBezTo>
                  <a:cubicBezTo>
                    <a:pt x="139" y="196"/>
                    <a:pt x="130" y="149"/>
                    <a:pt x="102" y="103"/>
                  </a:cubicBezTo>
                  <a:cubicBezTo>
                    <a:pt x="93" y="84"/>
                    <a:pt x="74" y="75"/>
                    <a:pt x="56" y="47"/>
                  </a:cubicBezTo>
                  <a:cubicBezTo>
                    <a:pt x="47" y="2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1"/>
            <p:cNvSpPr/>
            <p:nvPr/>
          </p:nvSpPr>
          <p:spPr>
            <a:xfrm>
              <a:off x="3574225" y="2060575"/>
              <a:ext cx="3975" cy="10000"/>
            </a:xfrm>
            <a:custGeom>
              <a:rect b="b" l="l" r="r" t="t"/>
              <a:pathLst>
                <a:path extrusionOk="0" h="400" w="159">
                  <a:moveTo>
                    <a:pt x="149" y="0"/>
                  </a:moveTo>
                  <a:lnTo>
                    <a:pt x="149" y="0"/>
                  </a:lnTo>
                  <a:cubicBezTo>
                    <a:pt x="112" y="75"/>
                    <a:pt x="94" y="130"/>
                    <a:pt x="66" y="195"/>
                  </a:cubicBezTo>
                  <a:cubicBezTo>
                    <a:pt x="47" y="270"/>
                    <a:pt x="19" y="325"/>
                    <a:pt x="1" y="400"/>
                  </a:cubicBezTo>
                  <a:cubicBezTo>
                    <a:pt x="19" y="372"/>
                    <a:pt x="47" y="353"/>
                    <a:pt x="66" y="307"/>
                  </a:cubicBezTo>
                  <a:cubicBezTo>
                    <a:pt x="75" y="279"/>
                    <a:pt x="103" y="242"/>
                    <a:pt x="112" y="214"/>
                  </a:cubicBezTo>
                  <a:cubicBezTo>
                    <a:pt x="149" y="149"/>
                    <a:pt x="159" y="7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1"/>
            <p:cNvSpPr/>
            <p:nvPr/>
          </p:nvSpPr>
          <p:spPr>
            <a:xfrm>
              <a:off x="3573300" y="2058250"/>
              <a:ext cx="2350" cy="7925"/>
            </a:xfrm>
            <a:custGeom>
              <a:rect b="b" l="l" r="r" t="t"/>
              <a:pathLst>
                <a:path extrusionOk="0" h="317" w="94">
                  <a:moveTo>
                    <a:pt x="84" y="0"/>
                  </a:moveTo>
                  <a:cubicBezTo>
                    <a:pt x="66" y="37"/>
                    <a:pt x="66" y="56"/>
                    <a:pt x="56" y="84"/>
                  </a:cubicBezTo>
                  <a:cubicBezTo>
                    <a:pt x="47" y="121"/>
                    <a:pt x="47" y="140"/>
                    <a:pt x="38" y="168"/>
                  </a:cubicBezTo>
                  <a:cubicBezTo>
                    <a:pt x="19" y="214"/>
                    <a:pt x="10" y="260"/>
                    <a:pt x="1" y="316"/>
                  </a:cubicBezTo>
                  <a:cubicBezTo>
                    <a:pt x="38" y="307"/>
                    <a:pt x="47" y="279"/>
                    <a:pt x="47" y="242"/>
                  </a:cubicBezTo>
                  <a:cubicBezTo>
                    <a:pt x="66" y="223"/>
                    <a:pt x="66" y="186"/>
                    <a:pt x="84" y="168"/>
                  </a:cubicBezTo>
                  <a:cubicBezTo>
                    <a:pt x="94" y="121"/>
                    <a:pt x="9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1"/>
            <p:cNvSpPr/>
            <p:nvPr/>
          </p:nvSpPr>
          <p:spPr>
            <a:xfrm>
              <a:off x="3569825" y="2054525"/>
              <a:ext cx="2350" cy="7925"/>
            </a:xfrm>
            <a:custGeom>
              <a:rect b="b" l="l" r="r" t="t"/>
              <a:pathLst>
                <a:path extrusionOk="0" h="317" w="94">
                  <a:moveTo>
                    <a:pt x="0" y="1"/>
                  </a:moveTo>
                  <a:cubicBezTo>
                    <a:pt x="0" y="56"/>
                    <a:pt x="10" y="103"/>
                    <a:pt x="19" y="159"/>
                  </a:cubicBezTo>
                  <a:cubicBezTo>
                    <a:pt x="37" y="205"/>
                    <a:pt x="47" y="270"/>
                    <a:pt x="84" y="317"/>
                  </a:cubicBezTo>
                  <a:cubicBezTo>
                    <a:pt x="93" y="251"/>
                    <a:pt x="84" y="196"/>
                    <a:pt x="65" y="149"/>
                  </a:cubicBezTo>
                  <a:cubicBezTo>
                    <a:pt x="65" y="112"/>
                    <a:pt x="56" y="94"/>
                    <a:pt x="47" y="66"/>
                  </a:cubicBezTo>
                  <a:cubicBezTo>
                    <a:pt x="37"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1"/>
            <p:cNvSpPr/>
            <p:nvPr/>
          </p:nvSpPr>
          <p:spPr>
            <a:xfrm>
              <a:off x="3573300" y="2051050"/>
              <a:ext cx="1200" cy="6975"/>
            </a:xfrm>
            <a:custGeom>
              <a:rect b="b" l="l" r="r" t="t"/>
              <a:pathLst>
                <a:path extrusionOk="0" h="279" w="48">
                  <a:moveTo>
                    <a:pt x="19" y="0"/>
                  </a:moveTo>
                  <a:cubicBezTo>
                    <a:pt x="10" y="47"/>
                    <a:pt x="1" y="93"/>
                    <a:pt x="1" y="140"/>
                  </a:cubicBezTo>
                  <a:cubicBezTo>
                    <a:pt x="1" y="186"/>
                    <a:pt x="1" y="233"/>
                    <a:pt x="19" y="279"/>
                  </a:cubicBezTo>
                  <a:cubicBezTo>
                    <a:pt x="47" y="233"/>
                    <a:pt x="47" y="186"/>
                    <a:pt x="47" y="140"/>
                  </a:cubicBezTo>
                  <a:cubicBezTo>
                    <a:pt x="47" y="93"/>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1"/>
            <p:cNvSpPr/>
            <p:nvPr/>
          </p:nvSpPr>
          <p:spPr>
            <a:xfrm>
              <a:off x="3577950" y="2047800"/>
              <a:ext cx="1650" cy="9300"/>
            </a:xfrm>
            <a:custGeom>
              <a:rect b="b" l="l" r="r" t="t"/>
              <a:pathLst>
                <a:path extrusionOk="0" h="372" w="66">
                  <a:moveTo>
                    <a:pt x="47" y="0"/>
                  </a:moveTo>
                  <a:cubicBezTo>
                    <a:pt x="19" y="56"/>
                    <a:pt x="10" y="130"/>
                    <a:pt x="10" y="186"/>
                  </a:cubicBezTo>
                  <a:cubicBezTo>
                    <a:pt x="0" y="242"/>
                    <a:pt x="10" y="316"/>
                    <a:pt x="19" y="372"/>
                  </a:cubicBezTo>
                  <a:cubicBezTo>
                    <a:pt x="47" y="316"/>
                    <a:pt x="56" y="260"/>
                    <a:pt x="56" y="186"/>
                  </a:cubicBezTo>
                  <a:cubicBezTo>
                    <a:pt x="65"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1"/>
            <p:cNvSpPr/>
            <p:nvPr/>
          </p:nvSpPr>
          <p:spPr>
            <a:xfrm>
              <a:off x="3516625" y="2039675"/>
              <a:ext cx="5600" cy="10700"/>
            </a:xfrm>
            <a:custGeom>
              <a:rect b="b" l="l" r="r" t="t"/>
              <a:pathLst>
                <a:path extrusionOk="0" h="428" w="224">
                  <a:moveTo>
                    <a:pt x="1" y="0"/>
                  </a:moveTo>
                  <a:cubicBezTo>
                    <a:pt x="1" y="37"/>
                    <a:pt x="1" y="84"/>
                    <a:pt x="19" y="130"/>
                  </a:cubicBezTo>
                  <a:cubicBezTo>
                    <a:pt x="19" y="158"/>
                    <a:pt x="47" y="204"/>
                    <a:pt x="56" y="242"/>
                  </a:cubicBezTo>
                  <a:cubicBezTo>
                    <a:pt x="94" y="325"/>
                    <a:pt x="149" y="390"/>
                    <a:pt x="224" y="427"/>
                  </a:cubicBezTo>
                  <a:lnTo>
                    <a:pt x="149" y="325"/>
                  </a:lnTo>
                  <a:cubicBezTo>
                    <a:pt x="131" y="288"/>
                    <a:pt x="103" y="260"/>
                    <a:pt x="94" y="223"/>
                  </a:cubicBezTo>
                  <a:cubicBezTo>
                    <a:pt x="56" y="14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1"/>
            <p:cNvSpPr/>
            <p:nvPr/>
          </p:nvSpPr>
          <p:spPr>
            <a:xfrm>
              <a:off x="3519875" y="2042925"/>
              <a:ext cx="5825" cy="8150"/>
            </a:xfrm>
            <a:custGeom>
              <a:rect b="b" l="l" r="r" t="t"/>
              <a:pathLst>
                <a:path extrusionOk="0" h="326" w="233">
                  <a:moveTo>
                    <a:pt x="1" y="0"/>
                  </a:moveTo>
                  <a:cubicBezTo>
                    <a:pt x="10" y="37"/>
                    <a:pt x="19" y="65"/>
                    <a:pt x="19" y="93"/>
                  </a:cubicBezTo>
                  <a:cubicBezTo>
                    <a:pt x="29" y="130"/>
                    <a:pt x="47" y="149"/>
                    <a:pt x="66" y="186"/>
                  </a:cubicBezTo>
                  <a:cubicBezTo>
                    <a:pt x="112" y="242"/>
                    <a:pt x="159" y="297"/>
                    <a:pt x="233" y="325"/>
                  </a:cubicBezTo>
                  <a:lnTo>
                    <a:pt x="177" y="242"/>
                  </a:lnTo>
                  <a:cubicBezTo>
                    <a:pt x="149" y="223"/>
                    <a:pt x="140" y="186"/>
                    <a:pt x="112" y="158"/>
                  </a:cubicBezTo>
                  <a:cubicBezTo>
                    <a:pt x="84" y="11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1"/>
            <p:cNvSpPr/>
            <p:nvPr/>
          </p:nvSpPr>
          <p:spPr>
            <a:xfrm>
              <a:off x="3525000" y="2046400"/>
              <a:ext cx="7675" cy="7925"/>
            </a:xfrm>
            <a:custGeom>
              <a:rect b="b" l="l" r="r" t="t"/>
              <a:pathLst>
                <a:path extrusionOk="0" h="317" w="307">
                  <a:moveTo>
                    <a:pt x="0" y="0"/>
                  </a:moveTo>
                  <a:cubicBezTo>
                    <a:pt x="37" y="65"/>
                    <a:pt x="74" y="131"/>
                    <a:pt x="130" y="186"/>
                  </a:cubicBezTo>
                  <a:cubicBezTo>
                    <a:pt x="149" y="205"/>
                    <a:pt x="177" y="233"/>
                    <a:pt x="214" y="251"/>
                  </a:cubicBezTo>
                  <a:cubicBezTo>
                    <a:pt x="232" y="279"/>
                    <a:pt x="270" y="298"/>
                    <a:pt x="307" y="316"/>
                  </a:cubicBezTo>
                  <a:lnTo>
                    <a:pt x="232" y="233"/>
                  </a:lnTo>
                  <a:cubicBezTo>
                    <a:pt x="214" y="205"/>
                    <a:pt x="186" y="177"/>
                    <a:pt x="167" y="149"/>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1"/>
            <p:cNvSpPr/>
            <p:nvPr/>
          </p:nvSpPr>
          <p:spPr>
            <a:xfrm>
              <a:off x="3527775" y="2054750"/>
              <a:ext cx="8625" cy="6550"/>
            </a:xfrm>
            <a:custGeom>
              <a:rect b="b" l="l" r="r" t="t"/>
              <a:pathLst>
                <a:path extrusionOk="0" h="262" w="345">
                  <a:moveTo>
                    <a:pt x="1" y="1"/>
                  </a:moveTo>
                  <a:cubicBezTo>
                    <a:pt x="47" y="75"/>
                    <a:pt x="103" y="122"/>
                    <a:pt x="149" y="168"/>
                  </a:cubicBezTo>
                  <a:cubicBezTo>
                    <a:pt x="168" y="187"/>
                    <a:pt x="205" y="215"/>
                    <a:pt x="242" y="224"/>
                  </a:cubicBezTo>
                  <a:cubicBezTo>
                    <a:pt x="279" y="233"/>
                    <a:pt x="307" y="261"/>
                    <a:pt x="344" y="261"/>
                  </a:cubicBezTo>
                  <a:lnTo>
                    <a:pt x="261" y="187"/>
                  </a:lnTo>
                  <a:cubicBezTo>
                    <a:pt x="242" y="168"/>
                    <a:pt x="214" y="140"/>
                    <a:pt x="177" y="122"/>
                  </a:cubicBezTo>
                  <a:cubicBezTo>
                    <a:pt x="121"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1"/>
            <p:cNvSpPr/>
            <p:nvPr/>
          </p:nvSpPr>
          <p:spPr>
            <a:xfrm>
              <a:off x="3536375" y="2057325"/>
              <a:ext cx="8375" cy="7675"/>
            </a:xfrm>
            <a:custGeom>
              <a:rect b="b" l="l" r="r" t="t"/>
              <a:pathLst>
                <a:path extrusionOk="0" h="307" w="335">
                  <a:moveTo>
                    <a:pt x="0" y="0"/>
                  </a:moveTo>
                  <a:lnTo>
                    <a:pt x="0" y="0"/>
                  </a:lnTo>
                  <a:cubicBezTo>
                    <a:pt x="38" y="74"/>
                    <a:pt x="84" y="130"/>
                    <a:pt x="140" y="186"/>
                  </a:cubicBezTo>
                  <a:cubicBezTo>
                    <a:pt x="177" y="214"/>
                    <a:pt x="195" y="232"/>
                    <a:pt x="233" y="260"/>
                  </a:cubicBezTo>
                  <a:cubicBezTo>
                    <a:pt x="261" y="279"/>
                    <a:pt x="307" y="307"/>
                    <a:pt x="335" y="307"/>
                  </a:cubicBezTo>
                  <a:cubicBezTo>
                    <a:pt x="307" y="279"/>
                    <a:pt x="279" y="260"/>
                    <a:pt x="261" y="232"/>
                  </a:cubicBezTo>
                  <a:lnTo>
                    <a:pt x="177" y="158"/>
                  </a:lnTo>
                  <a:cubicBezTo>
                    <a:pt x="121"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1"/>
            <p:cNvSpPr/>
            <p:nvPr/>
          </p:nvSpPr>
          <p:spPr>
            <a:xfrm>
              <a:off x="3542400" y="2031300"/>
              <a:ext cx="2600" cy="3975"/>
            </a:xfrm>
            <a:custGeom>
              <a:rect b="b" l="l" r="r" t="t"/>
              <a:pathLst>
                <a:path extrusionOk="0" h="159" w="104">
                  <a:moveTo>
                    <a:pt x="1" y="1"/>
                  </a:moveTo>
                  <a:cubicBezTo>
                    <a:pt x="1" y="38"/>
                    <a:pt x="29" y="66"/>
                    <a:pt x="38" y="93"/>
                  </a:cubicBezTo>
                  <a:cubicBezTo>
                    <a:pt x="47" y="112"/>
                    <a:pt x="75" y="149"/>
                    <a:pt x="103" y="158"/>
                  </a:cubicBezTo>
                  <a:cubicBezTo>
                    <a:pt x="103" y="131"/>
                    <a:pt x="94" y="93"/>
                    <a:pt x="75" y="66"/>
                  </a:cubicBezTo>
                  <a:cubicBezTo>
                    <a:pt x="57"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1"/>
            <p:cNvSpPr/>
            <p:nvPr/>
          </p:nvSpPr>
          <p:spPr>
            <a:xfrm>
              <a:off x="3541950" y="2026900"/>
              <a:ext cx="2800" cy="4200"/>
            </a:xfrm>
            <a:custGeom>
              <a:rect b="b" l="l" r="r" t="t"/>
              <a:pathLst>
                <a:path extrusionOk="0" h="168" w="112">
                  <a:moveTo>
                    <a:pt x="0" y="0"/>
                  </a:moveTo>
                  <a:cubicBezTo>
                    <a:pt x="0" y="37"/>
                    <a:pt x="10" y="74"/>
                    <a:pt x="38" y="93"/>
                  </a:cubicBezTo>
                  <a:cubicBezTo>
                    <a:pt x="56" y="130"/>
                    <a:pt x="84" y="149"/>
                    <a:pt x="112" y="167"/>
                  </a:cubicBezTo>
                  <a:cubicBezTo>
                    <a:pt x="112" y="130"/>
                    <a:pt x="103" y="93"/>
                    <a:pt x="84" y="74"/>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1"/>
            <p:cNvSpPr/>
            <p:nvPr/>
          </p:nvSpPr>
          <p:spPr>
            <a:xfrm>
              <a:off x="3548675" y="2067075"/>
              <a:ext cx="6300" cy="3725"/>
            </a:xfrm>
            <a:custGeom>
              <a:rect b="b" l="l" r="r" t="t"/>
              <a:pathLst>
                <a:path extrusionOk="0" h="149" w="252">
                  <a:moveTo>
                    <a:pt x="1" y="0"/>
                  </a:moveTo>
                  <a:lnTo>
                    <a:pt x="1" y="0"/>
                  </a:lnTo>
                  <a:cubicBezTo>
                    <a:pt x="29" y="47"/>
                    <a:pt x="66" y="75"/>
                    <a:pt x="103" y="103"/>
                  </a:cubicBezTo>
                  <a:lnTo>
                    <a:pt x="168" y="140"/>
                  </a:lnTo>
                  <a:cubicBezTo>
                    <a:pt x="196" y="140"/>
                    <a:pt x="233" y="149"/>
                    <a:pt x="252" y="149"/>
                  </a:cubicBezTo>
                  <a:cubicBezTo>
                    <a:pt x="214" y="112"/>
                    <a:pt x="187" y="7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1"/>
            <p:cNvSpPr/>
            <p:nvPr/>
          </p:nvSpPr>
          <p:spPr>
            <a:xfrm>
              <a:off x="3735425" y="1897475"/>
              <a:ext cx="70650" cy="73825"/>
            </a:xfrm>
            <a:custGeom>
              <a:rect b="b" l="l" r="r" t="t"/>
              <a:pathLst>
                <a:path extrusionOk="0" h="2953" w="2826">
                  <a:moveTo>
                    <a:pt x="1534" y="1"/>
                  </a:moveTo>
                  <a:cubicBezTo>
                    <a:pt x="1525" y="1"/>
                    <a:pt x="1515" y="1"/>
                    <a:pt x="1506" y="2"/>
                  </a:cubicBezTo>
                  <a:cubicBezTo>
                    <a:pt x="1329" y="11"/>
                    <a:pt x="1190" y="188"/>
                    <a:pt x="1134" y="346"/>
                  </a:cubicBezTo>
                  <a:cubicBezTo>
                    <a:pt x="1078" y="522"/>
                    <a:pt x="1051" y="699"/>
                    <a:pt x="967" y="857"/>
                  </a:cubicBezTo>
                  <a:cubicBezTo>
                    <a:pt x="920" y="680"/>
                    <a:pt x="874" y="522"/>
                    <a:pt x="772" y="383"/>
                  </a:cubicBezTo>
                  <a:cubicBezTo>
                    <a:pt x="688" y="276"/>
                    <a:pt x="547" y="194"/>
                    <a:pt x="407" y="194"/>
                  </a:cubicBezTo>
                  <a:cubicBezTo>
                    <a:pt x="377" y="194"/>
                    <a:pt x="346" y="198"/>
                    <a:pt x="317" y="206"/>
                  </a:cubicBezTo>
                  <a:cubicBezTo>
                    <a:pt x="56" y="290"/>
                    <a:pt x="1" y="634"/>
                    <a:pt x="29" y="913"/>
                  </a:cubicBezTo>
                  <a:cubicBezTo>
                    <a:pt x="103" y="1600"/>
                    <a:pt x="335" y="2260"/>
                    <a:pt x="716" y="2826"/>
                  </a:cubicBezTo>
                  <a:cubicBezTo>
                    <a:pt x="767" y="2919"/>
                    <a:pt x="858" y="2953"/>
                    <a:pt x="955" y="2953"/>
                  </a:cubicBezTo>
                  <a:cubicBezTo>
                    <a:pt x="1072" y="2953"/>
                    <a:pt x="1198" y="2905"/>
                    <a:pt x="1273" y="2854"/>
                  </a:cubicBezTo>
                  <a:cubicBezTo>
                    <a:pt x="1850" y="2538"/>
                    <a:pt x="2379" y="2092"/>
                    <a:pt x="2667" y="1498"/>
                  </a:cubicBezTo>
                  <a:cubicBezTo>
                    <a:pt x="2760" y="1312"/>
                    <a:pt x="2825" y="1098"/>
                    <a:pt x="2806" y="903"/>
                  </a:cubicBezTo>
                  <a:cubicBezTo>
                    <a:pt x="2779" y="708"/>
                    <a:pt x="2630" y="504"/>
                    <a:pt x="2426" y="485"/>
                  </a:cubicBezTo>
                  <a:cubicBezTo>
                    <a:pt x="2415" y="484"/>
                    <a:pt x="2405" y="484"/>
                    <a:pt x="2395" y="484"/>
                  </a:cubicBezTo>
                  <a:cubicBezTo>
                    <a:pt x="2185" y="484"/>
                    <a:pt x="2010" y="660"/>
                    <a:pt x="1868" y="810"/>
                  </a:cubicBezTo>
                  <a:cubicBezTo>
                    <a:pt x="1887" y="634"/>
                    <a:pt x="1915" y="467"/>
                    <a:pt x="1868" y="299"/>
                  </a:cubicBezTo>
                  <a:cubicBezTo>
                    <a:pt x="1824" y="150"/>
                    <a:pt x="1697" y="1"/>
                    <a:pt x="15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1"/>
            <p:cNvSpPr/>
            <p:nvPr/>
          </p:nvSpPr>
          <p:spPr>
            <a:xfrm>
              <a:off x="3735200" y="1896375"/>
              <a:ext cx="71550" cy="75500"/>
            </a:xfrm>
            <a:custGeom>
              <a:rect b="b" l="l" r="r" t="t"/>
              <a:pathLst>
                <a:path extrusionOk="0" h="3020" w="2862">
                  <a:moveTo>
                    <a:pt x="957" y="1003"/>
                  </a:moveTo>
                  <a:lnTo>
                    <a:pt x="957" y="1003"/>
                  </a:lnTo>
                  <a:lnTo>
                    <a:pt x="957" y="1003"/>
                  </a:lnTo>
                  <a:close/>
                  <a:moveTo>
                    <a:pt x="279" y="1997"/>
                  </a:moveTo>
                  <a:cubicBezTo>
                    <a:pt x="400" y="2304"/>
                    <a:pt x="549" y="2601"/>
                    <a:pt x="725" y="2861"/>
                  </a:cubicBezTo>
                  <a:cubicBezTo>
                    <a:pt x="549" y="2582"/>
                    <a:pt x="400" y="2294"/>
                    <a:pt x="279" y="1997"/>
                  </a:cubicBezTo>
                  <a:close/>
                  <a:moveTo>
                    <a:pt x="725" y="2889"/>
                  </a:moveTo>
                  <a:cubicBezTo>
                    <a:pt x="744" y="2935"/>
                    <a:pt x="781" y="2954"/>
                    <a:pt x="827" y="2982"/>
                  </a:cubicBezTo>
                  <a:cubicBezTo>
                    <a:pt x="781" y="2954"/>
                    <a:pt x="744" y="2926"/>
                    <a:pt x="725" y="2889"/>
                  </a:cubicBezTo>
                  <a:close/>
                  <a:moveTo>
                    <a:pt x="1541" y="1"/>
                  </a:moveTo>
                  <a:cubicBezTo>
                    <a:pt x="1519" y="1"/>
                    <a:pt x="1498" y="3"/>
                    <a:pt x="1478" y="9"/>
                  </a:cubicBezTo>
                  <a:cubicBezTo>
                    <a:pt x="1375" y="18"/>
                    <a:pt x="1292" y="74"/>
                    <a:pt x="1217" y="148"/>
                  </a:cubicBezTo>
                  <a:cubicBezTo>
                    <a:pt x="1162" y="213"/>
                    <a:pt x="1115" y="297"/>
                    <a:pt x="1078" y="390"/>
                  </a:cubicBezTo>
                  <a:cubicBezTo>
                    <a:pt x="1032" y="520"/>
                    <a:pt x="1013" y="659"/>
                    <a:pt x="976" y="771"/>
                  </a:cubicBezTo>
                  <a:cubicBezTo>
                    <a:pt x="939" y="659"/>
                    <a:pt x="892" y="529"/>
                    <a:pt x="818" y="427"/>
                  </a:cubicBezTo>
                  <a:cubicBezTo>
                    <a:pt x="771" y="353"/>
                    <a:pt x="697" y="297"/>
                    <a:pt x="614" y="250"/>
                  </a:cubicBezTo>
                  <a:cubicBezTo>
                    <a:pt x="552" y="220"/>
                    <a:pt x="484" y="202"/>
                    <a:pt x="410" y="202"/>
                  </a:cubicBezTo>
                  <a:cubicBezTo>
                    <a:pt x="394" y="202"/>
                    <a:pt x="379" y="202"/>
                    <a:pt x="363" y="204"/>
                  </a:cubicBezTo>
                  <a:cubicBezTo>
                    <a:pt x="270" y="213"/>
                    <a:pt x="186" y="260"/>
                    <a:pt x="140" y="334"/>
                  </a:cubicBezTo>
                  <a:cubicBezTo>
                    <a:pt x="84" y="399"/>
                    <a:pt x="47" y="483"/>
                    <a:pt x="38" y="566"/>
                  </a:cubicBezTo>
                  <a:cubicBezTo>
                    <a:pt x="0" y="724"/>
                    <a:pt x="10" y="901"/>
                    <a:pt x="38" y="1049"/>
                  </a:cubicBezTo>
                  <a:cubicBezTo>
                    <a:pt x="84" y="1375"/>
                    <a:pt x="168" y="1691"/>
                    <a:pt x="279" y="1997"/>
                  </a:cubicBezTo>
                  <a:cubicBezTo>
                    <a:pt x="168" y="1691"/>
                    <a:pt x="93" y="1365"/>
                    <a:pt x="56" y="1049"/>
                  </a:cubicBezTo>
                  <a:cubicBezTo>
                    <a:pt x="38" y="891"/>
                    <a:pt x="38" y="724"/>
                    <a:pt x="75" y="576"/>
                  </a:cubicBezTo>
                  <a:cubicBezTo>
                    <a:pt x="93" y="492"/>
                    <a:pt x="130" y="427"/>
                    <a:pt x="177" y="371"/>
                  </a:cubicBezTo>
                  <a:cubicBezTo>
                    <a:pt x="223" y="306"/>
                    <a:pt x="288" y="278"/>
                    <a:pt x="372" y="260"/>
                  </a:cubicBezTo>
                  <a:cubicBezTo>
                    <a:pt x="382" y="258"/>
                    <a:pt x="392" y="258"/>
                    <a:pt x="402" y="258"/>
                  </a:cubicBezTo>
                  <a:cubicBezTo>
                    <a:pt x="466" y="258"/>
                    <a:pt x="531" y="282"/>
                    <a:pt x="595" y="306"/>
                  </a:cubicBezTo>
                  <a:cubicBezTo>
                    <a:pt x="660" y="343"/>
                    <a:pt x="725" y="399"/>
                    <a:pt x="753" y="464"/>
                  </a:cubicBezTo>
                  <a:cubicBezTo>
                    <a:pt x="846" y="585"/>
                    <a:pt x="883" y="743"/>
                    <a:pt x="929" y="901"/>
                  </a:cubicBezTo>
                  <a:lnTo>
                    <a:pt x="957" y="1003"/>
                  </a:lnTo>
                  <a:lnTo>
                    <a:pt x="1004" y="910"/>
                  </a:lnTo>
                  <a:cubicBezTo>
                    <a:pt x="1097" y="752"/>
                    <a:pt x="1106" y="566"/>
                    <a:pt x="1162" y="418"/>
                  </a:cubicBezTo>
                  <a:cubicBezTo>
                    <a:pt x="1190" y="334"/>
                    <a:pt x="1236" y="260"/>
                    <a:pt x="1282" y="204"/>
                  </a:cubicBezTo>
                  <a:cubicBezTo>
                    <a:pt x="1338" y="148"/>
                    <a:pt x="1394" y="102"/>
                    <a:pt x="1478" y="92"/>
                  </a:cubicBezTo>
                  <a:cubicBezTo>
                    <a:pt x="1491" y="89"/>
                    <a:pt x="1506" y="87"/>
                    <a:pt x="1520" y="87"/>
                  </a:cubicBezTo>
                  <a:cubicBezTo>
                    <a:pt x="1576" y="87"/>
                    <a:pt x="1638" y="113"/>
                    <a:pt x="1682" y="158"/>
                  </a:cubicBezTo>
                  <a:cubicBezTo>
                    <a:pt x="1747" y="204"/>
                    <a:pt x="1793" y="278"/>
                    <a:pt x="1812" y="343"/>
                  </a:cubicBezTo>
                  <a:cubicBezTo>
                    <a:pt x="1859" y="492"/>
                    <a:pt x="1840" y="669"/>
                    <a:pt x="1812" y="845"/>
                  </a:cubicBezTo>
                  <a:lnTo>
                    <a:pt x="1793" y="1003"/>
                  </a:lnTo>
                  <a:lnTo>
                    <a:pt x="1896" y="891"/>
                  </a:lnTo>
                  <a:cubicBezTo>
                    <a:pt x="1951" y="817"/>
                    <a:pt x="2026" y="752"/>
                    <a:pt x="2091" y="696"/>
                  </a:cubicBezTo>
                  <a:cubicBezTo>
                    <a:pt x="2165" y="631"/>
                    <a:pt x="2239" y="585"/>
                    <a:pt x="2323" y="576"/>
                  </a:cubicBezTo>
                  <a:cubicBezTo>
                    <a:pt x="2345" y="571"/>
                    <a:pt x="2366" y="568"/>
                    <a:pt x="2388" y="568"/>
                  </a:cubicBezTo>
                  <a:cubicBezTo>
                    <a:pt x="2449" y="568"/>
                    <a:pt x="2510" y="588"/>
                    <a:pt x="2565" y="622"/>
                  </a:cubicBezTo>
                  <a:cubicBezTo>
                    <a:pt x="2639" y="669"/>
                    <a:pt x="2695" y="743"/>
                    <a:pt x="2732" y="817"/>
                  </a:cubicBezTo>
                  <a:cubicBezTo>
                    <a:pt x="2769" y="901"/>
                    <a:pt x="2788" y="984"/>
                    <a:pt x="2778" y="1077"/>
                  </a:cubicBezTo>
                  <a:cubicBezTo>
                    <a:pt x="2778" y="1170"/>
                    <a:pt x="2750" y="1254"/>
                    <a:pt x="2732" y="1347"/>
                  </a:cubicBezTo>
                  <a:cubicBezTo>
                    <a:pt x="2695" y="1421"/>
                    <a:pt x="2658" y="1514"/>
                    <a:pt x="2630" y="1598"/>
                  </a:cubicBezTo>
                  <a:lnTo>
                    <a:pt x="2490" y="1839"/>
                  </a:lnTo>
                  <a:cubicBezTo>
                    <a:pt x="2277" y="2155"/>
                    <a:pt x="2007" y="2424"/>
                    <a:pt x="1710" y="2647"/>
                  </a:cubicBezTo>
                  <a:cubicBezTo>
                    <a:pt x="1561" y="2750"/>
                    <a:pt x="1394" y="2852"/>
                    <a:pt x="1236" y="2935"/>
                  </a:cubicBezTo>
                  <a:cubicBezTo>
                    <a:pt x="1152" y="2973"/>
                    <a:pt x="1060" y="3001"/>
                    <a:pt x="967" y="3001"/>
                  </a:cubicBezTo>
                  <a:cubicBezTo>
                    <a:pt x="920" y="3001"/>
                    <a:pt x="874" y="2991"/>
                    <a:pt x="827" y="2982"/>
                  </a:cubicBezTo>
                  <a:lnTo>
                    <a:pt x="827" y="2982"/>
                  </a:lnTo>
                  <a:cubicBezTo>
                    <a:pt x="874" y="3001"/>
                    <a:pt x="920" y="3001"/>
                    <a:pt x="967" y="3019"/>
                  </a:cubicBezTo>
                  <a:cubicBezTo>
                    <a:pt x="1060" y="3019"/>
                    <a:pt x="1152" y="2991"/>
                    <a:pt x="1236" y="2945"/>
                  </a:cubicBezTo>
                  <a:cubicBezTo>
                    <a:pt x="1394" y="2861"/>
                    <a:pt x="1561" y="2759"/>
                    <a:pt x="1719" y="2657"/>
                  </a:cubicBezTo>
                  <a:cubicBezTo>
                    <a:pt x="2026" y="2434"/>
                    <a:pt x="2314" y="2183"/>
                    <a:pt x="2518" y="1867"/>
                  </a:cubicBezTo>
                  <a:cubicBezTo>
                    <a:pt x="2583" y="1783"/>
                    <a:pt x="2630" y="1700"/>
                    <a:pt x="2676" y="1625"/>
                  </a:cubicBezTo>
                  <a:cubicBezTo>
                    <a:pt x="2723" y="1542"/>
                    <a:pt x="2750" y="1458"/>
                    <a:pt x="2788" y="1365"/>
                  </a:cubicBezTo>
                  <a:cubicBezTo>
                    <a:pt x="2825" y="1272"/>
                    <a:pt x="2853" y="1180"/>
                    <a:pt x="2853" y="1077"/>
                  </a:cubicBezTo>
                  <a:cubicBezTo>
                    <a:pt x="2862" y="984"/>
                    <a:pt x="2834" y="882"/>
                    <a:pt x="2797" y="780"/>
                  </a:cubicBezTo>
                  <a:cubicBezTo>
                    <a:pt x="2769" y="687"/>
                    <a:pt x="2695" y="613"/>
                    <a:pt x="2620" y="548"/>
                  </a:cubicBezTo>
                  <a:cubicBezTo>
                    <a:pt x="2558" y="506"/>
                    <a:pt x="2474" y="485"/>
                    <a:pt x="2393" y="485"/>
                  </a:cubicBezTo>
                  <a:cubicBezTo>
                    <a:pt x="2366" y="485"/>
                    <a:pt x="2339" y="487"/>
                    <a:pt x="2314" y="492"/>
                  </a:cubicBezTo>
                  <a:cubicBezTo>
                    <a:pt x="2212" y="520"/>
                    <a:pt x="2119" y="566"/>
                    <a:pt x="2044" y="622"/>
                  </a:cubicBezTo>
                  <a:cubicBezTo>
                    <a:pt x="2016" y="659"/>
                    <a:pt x="1979" y="678"/>
                    <a:pt x="1942" y="715"/>
                  </a:cubicBezTo>
                  <a:cubicBezTo>
                    <a:pt x="1942" y="678"/>
                    <a:pt x="1951" y="631"/>
                    <a:pt x="1951" y="603"/>
                  </a:cubicBezTo>
                  <a:cubicBezTo>
                    <a:pt x="1951" y="511"/>
                    <a:pt x="1951" y="418"/>
                    <a:pt x="1924" y="325"/>
                  </a:cubicBezTo>
                  <a:cubicBezTo>
                    <a:pt x="1886" y="232"/>
                    <a:pt x="1840" y="148"/>
                    <a:pt x="1756" y="92"/>
                  </a:cubicBezTo>
                  <a:cubicBezTo>
                    <a:pt x="1704" y="41"/>
                    <a:pt x="1623" y="1"/>
                    <a:pt x="1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1"/>
            <p:cNvSpPr/>
            <p:nvPr/>
          </p:nvSpPr>
          <p:spPr>
            <a:xfrm>
              <a:off x="3756800" y="1919125"/>
              <a:ext cx="3275" cy="52050"/>
            </a:xfrm>
            <a:custGeom>
              <a:rect b="b" l="l" r="r" t="t"/>
              <a:pathLst>
                <a:path extrusionOk="0" h="2082" w="131">
                  <a:moveTo>
                    <a:pt x="112" y="0"/>
                  </a:moveTo>
                  <a:cubicBezTo>
                    <a:pt x="103" y="167"/>
                    <a:pt x="93" y="335"/>
                    <a:pt x="84" y="530"/>
                  </a:cubicBezTo>
                  <a:lnTo>
                    <a:pt x="56" y="1050"/>
                  </a:lnTo>
                  <a:lnTo>
                    <a:pt x="38" y="1570"/>
                  </a:lnTo>
                  <a:cubicBezTo>
                    <a:pt x="38" y="1654"/>
                    <a:pt x="38" y="1747"/>
                    <a:pt x="19" y="1830"/>
                  </a:cubicBezTo>
                  <a:cubicBezTo>
                    <a:pt x="19" y="1905"/>
                    <a:pt x="10" y="1998"/>
                    <a:pt x="0" y="2081"/>
                  </a:cubicBezTo>
                  <a:cubicBezTo>
                    <a:pt x="47" y="1923"/>
                    <a:pt x="56" y="1747"/>
                    <a:pt x="84" y="1570"/>
                  </a:cubicBezTo>
                  <a:cubicBezTo>
                    <a:pt x="103" y="1394"/>
                    <a:pt x="103" y="1226"/>
                    <a:pt x="112" y="1050"/>
                  </a:cubicBezTo>
                  <a:cubicBezTo>
                    <a:pt x="130" y="873"/>
                    <a:pt x="130" y="697"/>
                    <a:pt x="130" y="530"/>
                  </a:cubicBezTo>
                  <a:cubicBezTo>
                    <a:pt x="130" y="353"/>
                    <a:pt x="130" y="17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1"/>
            <p:cNvSpPr/>
            <p:nvPr/>
          </p:nvSpPr>
          <p:spPr>
            <a:xfrm>
              <a:off x="3758650" y="1918875"/>
              <a:ext cx="23025" cy="53000"/>
            </a:xfrm>
            <a:custGeom>
              <a:rect b="b" l="l" r="r" t="t"/>
              <a:pathLst>
                <a:path extrusionOk="0" h="2120" w="921">
                  <a:moveTo>
                    <a:pt x="921" y="1"/>
                  </a:moveTo>
                  <a:lnTo>
                    <a:pt x="921" y="1"/>
                  </a:lnTo>
                  <a:cubicBezTo>
                    <a:pt x="846" y="168"/>
                    <a:pt x="753" y="335"/>
                    <a:pt x="679" y="512"/>
                  </a:cubicBezTo>
                  <a:lnTo>
                    <a:pt x="437" y="1032"/>
                  </a:lnTo>
                  <a:cubicBezTo>
                    <a:pt x="354" y="1218"/>
                    <a:pt x="270" y="1394"/>
                    <a:pt x="205" y="1571"/>
                  </a:cubicBezTo>
                  <a:cubicBezTo>
                    <a:pt x="131" y="1757"/>
                    <a:pt x="56" y="1933"/>
                    <a:pt x="1" y="2119"/>
                  </a:cubicBezTo>
                  <a:cubicBezTo>
                    <a:pt x="38" y="2026"/>
                    <a:pt x="84" y="1943"/>
                    <a:pt x="122" y="1850"/>
                  </a:cubicBezTo>
                  <a:cubicBezTo>
                    <a:pt x="159" y="1757"/>
                    <a:pt x="205" y="1664"/>
                    <a:pt x="233" y="1580"/>
                  </a:cubicBezTo>
                  <a:lnTo>
                    <a:pt x="465" y="1060"/>
                  </a:lnTo>
                  <a:lnTo>
                    <a:pt x="698" y="540"/>
                  </a:lnTo>
                  <a:cubicBezTo>
                    <a:pt x="772" y="363"/>
                    <a:pt x="855" y="177"/>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1"/>
            <p:cNvSpPr/>
            <p:nvPr/>
          </p:nvSpPr>
          <p:spPr>
            <a:xfrm>
              <a:off x="3760750" y="1938400"/>
              <a:ext cx="1650" cy="15125"/>
            </a:xfrm>
            <a:custGeom>
              <a:rect b="b" l="l" r="r" t="t"/>
              <a:pathLst>
                <a:path extrusionOk="0" h="605" w="66">
                  <a:moveTo>
                    <a:pt x="38" y="0"/>
                  </a:moveTo>
                  <a:cubicBezTo>
                    <a:pt x="19" y="102"/>
                    <a:pt x="0" y="195"/>
                    <a:pt x="0" y="298"/>
                  </a:cubicBezTo>
                  <a:lnTo>
                    <a:pt x="0" y="455"/>
                  </a:lnTo>
                  <a:lnTo>
                    <a:pt x="0" y="604"/>
                  </a:lnTo>
                  <a:cubicBezTo>
                    <a:pt x="28" y="558"/>
                    <a:pt x="28" y="502"/>
                    <a:pt x="38" y="455"/>
                  </a:cubicBezTo>
                  <a:cubicBezTo>
                    <a:pt x="38" y="390"/>
                    <a:pt x="47" y="344"/>
                    <a:pt x="47" y="298"/>
                  </a:cubicBezTo>
                  <a:cubicBezTo>
                    <a:pt x="65" y="195"/>
                    <a:pt x="65"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1"/>
            <p:cNvSpPr/>
            <p:nvPr/>
          </p:nvSpPr>
          <p:spPr>
            <a:xfrm>
              <a:off x="3762600" y="1932825"/>
              <a:ext cx="1425" cy="9075"/>
            </a:xfrm>
            <a:custGeom>
              <a:rect b="b" l="l" r="r" t="t"/>
              <a:pathLst>
                <a:path extrusionOk="0" h="363" w="57">
                  <a:moveTo>
                    <a:pt x="10" y="0"/>
                  </a:moveTo>
                  <a:cubicBezTo>
                    <a:pt x="1" y="75"/>
                    <a:pt x="1" y="130"/>
                    <a:pt x="10" y="177"/>
                  </a:cubicBezTo>
                  <a:cubicBezTo>
                    <a:pt x="10" y="214"/>
                    <a:pt x="19" y="233"/>
                    <a:pt x="19" y="270"/>
                  </a:cubicBezTo>
                  <a:cubicBezTo>
                    <a:pt x="19" y="307"/>
                    <a:pt x="38" y="325"/>
                    <a:pt x="38" y="363"/>
                  </a:cubicBezTo>
                  <a:cubicBezTo>
                    <a:pt x="47" y="335"/>
                    <a:pt x="56" y="307"/>
                    <a:pt x="56" y="270"/>
                  </a:cubicBezTo>
                  <a:lnTo>
                    <a:pt x="56" y="177"/>
                  </a:lnTo>
                  <a:cubicBezTo>
                    <a:pt x="56" y="121"/>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1"/>
            <p:cNvSpPr/>
            <p:nvPr/>
          </p:nvSpPr>
          <p:spPr>
            <a:xfrm>
              <a:off x="3764925" y="1932825"/>
              <a:ext cx="2825" cy="13725"/>
            </a:xfrm>
            <a:custGeom>
              <a:rect b="b" l="l" r="r" t="t"/>
              <a:pathLst>
                <a:path extrusionOk="0" h="549" w="113">
                  <a:moveTo>
                    <a:pt x="103" y="0"/>
                  </a:moveTo>
                  <a:cubicBezTo>
                    <a:pt x="66" y="93"/>
                    <a:pt x="47" y="177"/>
                    <a:pt x="28" y="270"/>
                  </a:cubicBezTo>
                  <a:cubicBezTo>
                    <a:pt x="10" y="363"/>
                    <a:pt x="1" y="455"/>
                    <a:pt x="1" y="548"/>
                  </a:cubicBezTo>
                  <a:cubicBezTo>
                    <a:pt x="19" y="511"/>
                    <a:pt x="38" y="465"/>
                    <a:pt x="47" y="418"/>
                  </a:cubicBezTo>
                  <a:cubicBezTo>
                    <a:pt x="66" y="372"/>
                    <a:pt x="66" y="325"/>
                    <a:pt x="75" y="279"/>
                  </a:cubicBezTo>
                  <a:cubicBezTo>
                    <a:pt x="103" y="186"/>
                    <a:pt x="112" y="93"/>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1"/>
            <p:cNvSpPr/>
            <p:nvPr/>
          </p:nvSpPr>
          <p:spPr>
            <a:xfrm>
              <a:off x="3760750" y="1951175"/>
              <a:ext cx="3050" cy="8375"/>
            </a:xfrm>
            <a:custGeom>
              <a:rect b="b" l="l" r="r" t="t"/>
              <a:pathLst>
                <a:path extrusionOk="0" h="335" w="122">
                  <a:moveTo>
                    <a:pt x="121" y="0"/>
                  </a:moveTo>
                  <a:lnTo>
                    <a:pt x="121" y="0"/>
                  </a:lnTo>
                  <a:cubicBezTo>
                    <a:pt x="84" y="47"/>
                    <a:pt x="65" y="102"/>
                    <a:pt x="38" y="158"/>
                  </a:cubicBezTo>
                  <a:cubicBezTo>
                    <a:pt x="10" y="214"/>
                    <a:pt x="0" y="279"/>
                    <a:pt x="0" y="335"/>
                  </a:cubicBezTo>
                  <a:cubicBezTo>
                    <a:pt x="38" y="279"/>
                    <a:pt x="65" y="232"/>
                    <a:pt x="84" y="177"/>
                  </a:cubicBezTo>
                  <a:cubicBezTo>
                    <a:pt x="112" y="112"/>
                    <a:pt x="121" y="56"/>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1"/>
            <p:cNvSpPr/>
            <p:nvPr/>
          </p:nvSpPr>
          <p:spPr>
            <a:xfrm>
              <a:off x="3777000" y="1904950"/>
              <a:ext cx="1650" cy="12800"/>
            </a:xfrm>
            <a:custGeom>
              <a:rect b="b" l="l" r="r" t="t"/>
              <a:pathLst>
                <a:path extrusionOk="0" h="512" w="66">
                  <a:moveTo>
                    <a:pt x="19" y="0"/>
                  </a:moveTo>
                  <a:cubicBezTo>
                    <a:pt x="1" y="84"/>
                    <a:pt x="19" y="177"/>
                    <a:pt x="1" y="260"/>
                  </a:cubicBezTo>
                  <a:cubicBezTo>
                    <a:pt x="1" y="307"/>
                    <a:pt x="19" y="335"/>
                    <a:pt x="19" y="381"/>
                  </a:cubicBezTo>
                  <a:cubicBezTo>
                    <a:pt x="19" y="428"/>
                    <a:pt x="29" y="465"/>
                    <a:pt x="29" y="511"/>
                  </a:cubicBezTo>
                  <a:cubicBezTo>
                    <a:pt x="47" y="474"/>
                    <a:pt x="66" y="428"/>
                    <a:pt x="66" y="381"/>
                  </a:cubicBezTo>
                  <a:lnTo>
                    <a:pt x="66" y="260"/>
                  </a:lnTo>
                  <a:cubicBezTo>
                    <a:pt x="47" y="177"/>
                    <a:pt x="38"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1"/>
            <p:cNvSpPr/>
            <p:nvPr/>
          </p:nvSpPr>
          <p:spPr>
            <a:xfrm>
              <a:off x="3775375" y="1913775"/>
              <a:ext cx="1425" cy="8625"/>
            </a:xfrm>
            <a:custGeom>
              <a:rect b="b" l="l" r="r" t="t"/>
              <a:pathLst>
                <a:path extrusionOk="0" h="345" w="57">
                  <a:moveTo>
                    <a:pt x="10" y="0"/>
                  </a:moveTo>
                  <a:cubicBezTo>
                    <a:pt x="1" y="56"/>
                    <a:pt x="1" y="112"/>
                    <a:pt x="1" y="168"/>
                  </a:cubicBezTo>
                  <a:cubicBezTo>
                    <a:pt x="1" y="233"/>
                    <a:pt x="10" y="288"/>
                    <a:pt x="10" y="344"/>
                  </a:cubicBezTo>
                  <a:cubicBezTo>
                    <a:pt x="38" y="326"/>
                    <a:pt x="38" y="298"/>
                    <a:pt x="47" y="261"/>
                  </a:cubicBezTo>
                  <a:cubicBezTo>
                    <a:pt x="56" y="233"/>
                    <a:pt x="56" y="205"/>
                    <a:pt x="56" y="168"/>
                  </a:cubicBezTo>
                  <a:cubicBezTo>
                    <a:pt x="56" y="140"/>
                    <a:pt x="56" y="112"/>
                    <a:pt x="47" y="75"/>
                  </a:cubicBezTo>
                  <a:cubicBezTo>
                    <a:pt x="38" y="56"/>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1"/>
            <p:cNvSpPr/>
            <p:nvPr/>
          </p:nvSpPr>
          <p:spPr>
            <a:xfrm>
              <a:off x="3774225" y="1903775"/>
              <a:ext cx="1650" cy="4900"/>
            </a:xfrm>
            <a:custGeom>
              <a:rect b="b" l="l" r="r" t="t"/>
              <a:pathLst>
                <a:path extrusionOk="0" h="196" w="66">
                  <a:moveTo>
                    <a:pt x="0" y="1"/>
                  </a:moveTo>
                  <a:lnTo>
                    <a:pt x="0" y="103"/>
                  </a:lnTo>
                  <a:cubicBezTo>
                    <a:pt x="0" y="112"/>
                    <a:pt x="10" y="140"/>
                    <a:pt x="10" y="150"/>
                  </a:cubicBezTo>
                  <a:cubicBezTo>
                    <a:pt x="19" y="159"/>
                    <a:pt x="19" y="177"/>
                    <a:pt x="37" y="196"/>
                  </a:cubicBezTo>
                  <a:cubicBezTo>
                    <a:pt x="56" y="159"/>
                    <a:pt x="65" y="131"/>
                    <a:pt x="56" y="94"/>
                  </a:cubicBezTo>
                  <a:cubicBezTo>
                    <a:pt x="47" y="84"/>
                    <a:pt x="47" y="57"/>
                    <a:pt x="37" y="47"/>
                  </a:cubicBezTo>
                  <a:cubicBezTo>
                    <a:pt x="19"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1"/>
            <p:cNvSpPr/>
            <p:nvPr/>
          </p:nvSpPr>
          <p:spPr>
            <a:xfrm>
              <a:off x="3798850" y="1915850"/>
              <a:ext cx="3725" cy="11425"/>
            </a:xfrm>
            <a:custGeom>
              <a:rect b="b" l="l" r="r" t="t"/>
              <a:pathLst>
                <a:path extrusionOk="0" h="457" w="149">
                  <a:moveTo>
                    <a:pt x="0" y="1"/>
                  </a:moveTo>
                  <a:lnTo>
                    <a:pt x="0" y="1"/>
                  </a:lnTo>
                  <a:cubicBezTo>
                    <a:pt x="74" y="66"/>
                    <a:pt x="93" y="131"/>
                    <a:pt x="102" y="224"/>
                  </a:cubicBezTo>
                  <a:cubicBezTo>
                    <a:pt x="121" y="261"/>
                    <a:pt x="102" y="308"/>
                    <a:pt x="102" y="345"/>
                  </a:cubicBezTo>
                  <a:cubicBezTo>
                    <a:pt x="93" y="363"/>
                    <a:pt x="93" y="382"/>
                    <a:pt x="93" y="401"/>
                  </a:cubicBezTo>
                  <a:cubicBezTo>
                    <a:pt x="84" y="410"/>
                    <a:pt x="84" y="438"/>
                    <a:pt x="84" y="456"/>
                  </a:cubicBezTo>
                  <a:cubicBezTo>
                    <a:pt x="93" y="438"/>
                    <a:pt x="102" y="428"/>
                    <a:pt x="121" y="401"/>
                  </a:cubicBezTo>
                  <a:cubicBezTo>
                    <a:pt x="130" y="382"/>
                    <a:pt x="130" y="363"/>
                    <a:pt x="139" y="345"/>
                  </a:cubicBezTo>
                  <a:cubicBezTo>
                    <a:pt x="149" y="308"/>
                    <a:pt x="149" y="261"/>
                    <a:pt x="149" y="215"/>
                  </a:cubicBezTo>
                  <a:cubicBezTo>
                    <a:pt x="139" y="168"/>
                    <a:pt x="130" y="122"/>
                    <a:pt x="102" y="85"/>
                  </a:cubicBezTo>
                  <a:cubicBezTo>
                    <a:pt x="84" y="4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1"/>
            <p:cNvSpPr/>
            <p:nvPr/>
          </p:nvSpPr>
          <p:spPr>
            <a:xfrm>
              <a:off x="3796275" y="1923075"/>
              <a:ext cx="3750" cy="10700"/>
            </a:xfrm>
            <a:custGeom>
              <a:rect b="b" l="l" r="r" t="t"/>
              <a:pathLst>
                <a:path extrusionOk="0" h="428" w="150">
                  <a:moveTo>
                    <a:pt x="150" y="0"/>
                  </a:moveTo>
                  <a:lnTo>
                    <a:pt x="150" y="0"/>
                  </a:lnTo>
                  <a:cubicBezTo>
                    <a:pt x="122" y="28"/>
                    <a:pt x="112" y="65"/>
                    <a:pt x="103" y="112"/>
                  </a:cubicBezTo>
                  <a:lnTo>
                    <a:pt x="66" y="214"/>
                  </a:lnTo>
                  <a:lnTo>
                    <a:pt x="38" y="325"/>
                  </a:lnTo>
                  <a:lnTo>
                    <a:pt x="1" y="427"/>
                  </a:lnTo>
                  <a:cubicBezTo>
                    <a:pt x="19" y="400"/>
                    <a:pt x="47" y="372"/>
                    <a:pt x="66" y="334"/>
                  </a:cubicBezTo>
                  <a:cubicBezTo>
                    <a:pt x="94" y="297"/>
                    <a:pt x="103" y="260"/>
                    <a:pt x="112" y="232"/>
                  </a:cubicBezTo>
                  <a:cubicBezTo>
                    <a:pt x="140" y="149"/>
                    <a:pt x="150" y="74"/>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1"/>
            <p:cNvSpPr/>
            <p:nvPr/>
          </p:nvSpPr>
          <p:spPr>
            <a:xfrm>
              <a:off x="3795575" y="1931200"/>
              <a:ext cx="5375" cy="8600"/>
            </a:xfrm>
            <a:custGeom>
              <a:rect b="b" l="l" r="r" t="t"/>
              <a:pathLst>
                <a:path extrusionOk="0" h="344" w="215">
                  <a:moveTo>
                    <a:pt x="215" y="0"/>
                  </a:moveTo>
                  <a:lnTo>
                    <a:pt x="215" y="0"/>
                  </a:lnTo>
                  <a:cubicBezTo>
                    <a:pt x="168" y="56"/>
                    <a:pt x="131" y="112"/>
                    <a:pt x="103" y="167"/>
                  </a:cubicBezTo>
                  <a:lnTo>
                    <a:pt x="1" y="344"/>
                  </a:lnTo>
                  <a:cubicBezTo>
                    <a:pt x="38" y="316"/>
                    <a:pt x="57" y="298"/>
                    <a:pt x="85" y="279"/>
                  </a:cubicBezTo>
                  <a:cubicBezTo>
                    <a:pt x="103" y="251"/>
                    <a:pt x="122" y="232"/>
                    <a:pt x="140" y="195"/>
                  </a:cubicBezTo>
                  <a:cubicBezTo>
                    <a:pt x="168" y="167"/>
                    <a:pt x="178" y="140"/>
                    <a:pt x="187" y="102"/>
                  </a:cubicBezTo>
                  <a:cubicBezTo>
                    <a:pt x="205" y="65"/>
                    <a:pt x="215" y="28"/>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1"/>
            <p:cNvSpPr/>
            <p:nvPr/>
          </p:nvSpPr>
          <p:spPr>
            <a:xfrm>
              <a:off x="3795575" y="1922125"/>
              <a:ext cx="2350" cy="6775"/>
            </a:xfrm>
            <a:custGeom>
              <a:rect b="b" l="l" r="r" t="t"/>
              <a:pathLst>
                <a:path extrusionOk="0" h="271" w="94">
                  <a:moveTo>
                    <a:pt x="85" y="1"/>
                  </a:moveTo>
                  <a:cubicBezTo>
                    <a:pt x="75" y="47"/>
                    <a:pt x="47" y="94"/>
                    <a:pt x="29" y="131"/>
                  </a:cubicBezTo>
                  <a:cubicBezTo>
                    <a:pt x="29" y="177"/>
                    <a:pt x="1" y="224"/>
                    <a:pt x="1" y="270"/>
                  </a:cubicBezTo>
                  <a:cubicBezTo>
                    <a:pt x="47" y="233"/>
                    <a:pt x="75" y="187"/>
                    <a:pt x="85" y="140"/>
                  </a:cubicBezTo>
                  <a:cubicBezTo>
                    <a:pt x="94" y="112"/>
                    <a:pt x="94" y="94"/>
                    <a:pt x="94" y="66"/>
                  </a:cubicBezTo>
                  <a:cubicBezTo>
                    <a:pt x="94" y="47"/>
                    <a:pt x="94" y="19"/>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1"/>
            <p:cNvSpPr/>
            <p:nvPr/>
          </p:nvSpPr>
          <p:spPr>
            <a:xfrm>
              <a:off x="3763075" y="1963950"/>
              <a:ext cx="9300" cy="4675"/>
            </a:xfrm>
            <a:custGeom>
              <a:rect b="b" l="l" r="r" t="t"/>
              <a:pathLst>
                <a:path extrusionOk="0" h="187" w="372">
                  <a:moveTo>
                    <a:pt x="372" y="0"/>
                  </a:moveTo>
                  <a:cubicBezTo>
                    <a:pt x="316" y="37"/>
                    <a:pt x="242" y="56"/>
                    <a:pt x="186" y="93"/>
                  </a:cubicBezTo>
                  <a:cubicBezTo>
                    <a:pt x="130" y="112"/>
                    <a:pt x="56" y="149"/>
                    <a:pt x="0" y="186"/>
                  </a:cubicBezTo>
                  <a:cubicBezTo>
                    <a:pt x="37" y="186"/>
                    <a:pt x="75" y="186"/>
                    <a:pt x="102" y="167"/>
                  </a:cubicBezTo>
                  <a:lnTo>
                    <a:pt x="214" y="140"/>
                  </a:lnTo>
                  <a:cubicBezTo>
                    <a:pt x="270" y="102"/>
                    <a:pt x="335"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1"/>
            <p:cNvSpPr/>
            <p:nvPr/>
          </p:nvSpPr>
          <p:spPr>
            <a:xfrm>
              <a:off x="3765400" y="1960700"/>
              <a:ext cx="6750" cy="4425"/>
            </a:xfrm>
            <a:custGeom>
              <a:rect b="b" l="l" r="r" t="t"/>
              <a:pathLst>
                <a:path extrusionOk="0" h="177" w="270">
                  <a:moveTo>
                    <a:pt x="270" y="0"/>
                  </a:moveTo>
                  <a:lnTo>
                    <a:pt x="195" y="37"/>
                  </a:lnTo>
                  <a:cubicBezTo>
                    <a:pt x="177" y="47"/>
                    <a:pt x="158" y="65"/>
                    <a:pt x="130" y="84"/>
                  </a:cubicBezTo>
                  <a:cubicBezTo>
                    <a:pt x="93" y="121"/>
                    <a:pt x="47" y="139"/>
                    <a:pt x="0" y="177"/>
                  </a:cubicBezTo>
                  <a:cubicBezTo>
                    <a:pt x="37" y="177"/>
                    <a:pt x="65" y="177"/>
                    <a:pt x="93" y="167"/>
                  </a:cubicBezTo>
                  <a:cubicBezTo>
                    <a:pt x="121" y="167"/>
                    <a:pt x="140" y="139"/>
                    <a:pt x="167" y="130"/>
                  </a:cubicBezTo>
                  <a:cubicBezTo>
                    <a:pt x="19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1"/>
            <p:cNvSpPr/>
            <p:nvPr/>
          </p:nvSpPr>
          <p:spPr>
            <a:xfrm>
              <a:off x="3767025" y="1953725"/>
              <a:ext cx="3725" cy="7225"/>
            </a:xfrm>
            <a:custGeom>
              <a:rect b="b" l="l" r="r" t="t"/>
              <a:pathLst>
                <a:path extrusionOk="0" h="289" w="149">
                  <a:moveTo>
                    <a:pt x="149" y="0"/>
                  </a:moveTo>
                  <a:cubicBezTo>
                    <a:pt x="112" y="47"/>
                    <a:pt x="75" y="93"/>
                    <a:pt x="56" y="140"/>
                  </a:cubicBezTo>
                  <a:cubicBezTo>
                    <a:pt x="28" y="186"/>
                    <a:pt x="9" y="233"/>
                    <a:pt x="0" y="288"/>
                  </a:cubicBezTo>
                  <a:cubicBezTo>
                    <a:pt x="47" y="261"/>
                    <a:pt x="65" y="214"/>
                    <a:pt x="102" y="149"/>
                  </a:cubicBezTo>
                  <a:lnTo>
                    <a:pt x="140" y="84"/>
                  </a:lnTo>
                  <a:cubicBezTo>
                    <a:pt x="140" y="56"/>
                    <a:pt x="149"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1"/>
            <p:cNvSpPr/>
            <p:nvPr/>
          </p:nvSpPr>
          <p:spPr>
            <a:xfrm>
              <a:off x="3771200" y="1953950"/>
              <a:ext cx="5125" cy="5150"/>
            </a:xfrm>
            <a:custGeom>
              <a:rect b="b" l="l" r="r" t="t"/>
              <a:pathLst>
                <a:path extrusionOk="0" h="206" w="205">
                  <a:moveTo>
                    <a:pt x="205" y="1"/>
                  </a:moveTo>
                  <a:lnTo>
                    <a:pt x="205" y="1"/>
                  </a:lnTo>
                  <a:cubicBezTo>
                    <a:pt x="158" y="10"/>
                    <a:pt x="121" y="47"/>
                    <a:pt x="84" y="84"/>
                  </a:cubicBezTo>
                  <a:cubicBezTo>
                    <a:pt x="47" y="121"/>
                    <a:pt x="28" y="159"/>
                    <a:pt x="0" y="205"/>
                  </a:cubicBezTo>
                  <a:cubicBezTo>
                    <a:pt x="47" y="187"/>
                    <a:pt x="84" y="159"/>
                    <a:pt x="121" y="121"/>
                  </a:cubicBezTo>
                  <a:cubicBezTo>
                    <a:pt x="158" y="84"/>
                    <a:pt x="186"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1"/>
            <p:cNvSpPr/>
            <p:nvPr/>
          </p:nvSpPr>
          <p:spPr>
            <a:xfrm>
              <a:off x="3775375" y="1954875"/>
              <a:ext cx="6525" cy="6775"/>
            </a:xfrm>
            <a:custGeom>
              <a:rect b="b" l="l" r="r" t="t"/>
              <a:pathLst>
                <a:path extrusionOk="0" h="271" w="261">
                  <a:moveTo>
                    <a:pt x="261" y="1"/>
                  </a:moveTo>
                  <a:lnTo>
                    <a:pt x="261" y="1"/>
                  </a:lnTo>
                  <a:cubicBezTo>
                    <a:pt x="205" y="38"/>
                    <a:pt x="159" y="75"/>
                    <a:pt x="112" y="122"/>
                  </a:cubicBezTo>
                  <a:cubicBezTo>
                    <a:pt x="66" y="168"/>
                    <a:pt x="19" y="215"/>
                    <a:pt x="1" y="270"/>
                  </a:cubicBezTo>
                  <a:cubicBezTo>
                    <a:pt x="56" y="233"/>
                    <a:pt x="103" y="196"/>
                    <a:pt x="149" y="150"/>
                  </a:cubicBezTo>
                  <a:cubicBezTo>
                    <a:pt x="196" y="103"/>
                    <a:pt x="233" y="57"/>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1"/>
            <p:cNvSpPr/>
            <p:nvPr/>
          </p:nvSpPr>
          <p:spPr>
            <a:xfrm>
              <a:off x="3737050" y="1907275"/>
              <a:ext cx="3750" cy="11400"/>
            </a:xfrm>
            <a:custGeom>
              <a:rect b="b" l="l" r="r" t="t"/>
              <a:pathLst>
                <a:path extrusionOk="0" h="456" w="150">
                  <a:moveTo>
                    <a:pt x="149" y="0"/>
                  </a:moveTo>
                  <a:lnTo>
                    <a:pt x="149" y="0"/>
                  </a:lnTo>
                  <a:cubicBezTo>
                    <a:pt x="131" y="28"/>
                    <a:pt x="103" y="56"/>
                    <a:pt x="84" y="93"/>
                  </a:cubicBezTo>
                  <a:cubicBezTo>
                    <a:pt x="56" y="130"/>
                    <a:pt x="47" y="177"/>
                    <a:pt x="38" y="205"/>
                  </a:cubicBezTo>
                  <a:cubicBezTo>
                    <a:pt x="10" y="288"/>
                    <a:pt x="1" y="372"/>
                    <a:pt x="38" y="455"/>
                  </a:cubicBezTo>
                  <a:cubicBezTo>
                    <a:pt x="47" y="418"/>
                    <a:pt x="47" y="372"/>
                    <a:pt x="56" y="335"/>
                  </a:cubicBezTo>
                  <a:cubicBezTo>
                    <a:pt x="56" y="288"/>
                    <a:pt x="66" y="251"/>
                    <a:pt x="84" y="223"/>
                  </a:cubicBezTo>
                  <a:cubicBezTo>
                    <a:pt x="103" y="149"/>
                    <a:pt x="131" y="84"/>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1"/>
            <p:cNvSpPr/>
            <p:nvPr/>
          </p:nvSpPr>
          <p:spPr>
            <a:xfrm>
              <a:off x="3739150" y="1911925"/>
              <a:ext cx="1875" cy="9775"/>
            </a:xfrm>
            <a:custGeom>
              <a:rect b="b" l="l" r="r" t="t"/>
              <a:pathLst>
                <a:path extrusionOk="0" h="391" w="75">
                  <a:moveTo>
                    <a:pt x="75" y="0"/>
                  </a:moveTo>
                  <a:cubicBezTo>
                    <a:pt x="56" y="37"/>
                    <a:pt x="47" y="56"/>
                    <a:pt x="19" y="84"/>
                  </a:cubicBezTo>
                  <a:cubicBezTo>
                    <a:pt x="10" y="112"/>
                    <a:pt x="0" y="149"/>
                    <a:pt x="0" y="186"/>
                  </a:cubicBezTo>
                  <a:cubicBezTo>
                    <a:pt x="0" y="260"/>
                    <a:pt x="0" y="335"/>
                    <a:pt x="28" y="390"/>
                  </a:cubicBezTo>
                  <a:lnTo>
                    <a:pt x="47" y="288"/>
                  </a:lnTo>
                  <a:cubicBezTo>
                    <a:pt x="47" y="269"/>
                    <a:pt x="56" y="232"/>
                    <a:pt x="56" y="195"/>
                  </a:cubicBezTo>
                  <a:cubicBezTo>
                    <a:pt x="65" y="139"/>
                    <a:pt x="75" y="7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1"/>
            <p:cNvSpPr/>
            <p:nvPr/>
          </p:nvSpPr>
          <p:spPr>
            <a:xfrm>
              <a:off x="3741925" y="1917725"/>
              <a:ext cx="1425" cy="10475"/>
            </a:xfrm>
            <a:custGeom>
              <a:rect b="b" l="l" r="r" t="t"/>
              <a:pathLst>
                <a:path extrusionOk="0" h="419" w="57">
                  <a:moveTo>
                    <a:pt x="38" y="0"/>
                  </a:moveTo>
                  <a:cubicBezTo>
                    <a:pt x="10" y="84"/>
                    <a:pt x="1" y="149"/>
                    <a:pt x="10" y="214"/>
                  </a:cubicBezTo>
                  <a:cubicBezTo>
                    <a:pt x="10" y="242"/>
                    <a:pt x="10" y="279"/>
                    <a:pt x="29" y="316"/>
                  </a:cubicBezTo>
                  <a:cubicBezTo>
                    <a:pt x="29" y="344"/>
                    <a:pt x="38" y="381"/>
                    <a:pt x="57" y="418"/>
                  </a:cubicBezTo>
                  <a:lnTo>
                    <a:pt x="57" y="316"/>
                  </a:lnTo>
                  <a:lnTo>
                    <a:pt x="57" y="214"/>
                  </a:lnTo>
                  <a:cubicBezTo>
                    <a:pt x="47" y="140"/>
                    <a:pt x="47" y="7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1"/>
            <p:cNvSpPr/>
            <p:nvPr/>
          </p:nvSpPr>
          <p:spPr>
            <a:xfrm>
              <a:off x="3738675" y="1926075"/>
              <a:ext cx="3275" cy="10475"/>
            </a:xfrm>
            <a:custGeom>
              <a:rect b="b" l="l" r="r" t="t"/>
              <a:pathLst>
                <a:path extrusionOk="0" h="419" w="131">
                  <a:moveTo>
                    <a:pt x="19" y="1"/>
                  </a:moveTo>
                  <a:lnTo>
                    <a:pt x="19" y="1"/>
                  </a:lnTo>
                  <a:cubicBezTo>
                    <a:pt x="1" y="75"/>
                    <a:pt x="19" y="159"/>
                    <a:pt x="38" y="224"/>
                  </a:cubicBezTo>
                  <a:lnTo>
                    <a:pt x="75" y="326"/>
                  </a:lnTo>
                  <a:cubicBezTo>
                    <a:pt x="84" y="363"/>
                    <a:pt x="103" y="400"/>
                    <a:pt x="131" y="419"/>
                  </a:cubicBezTo>
                  <a:lnTo>
                    <a:pt x="103" y="317"/>
                  </a:lnTo>
                  <a:cubicBezTo>
                    <a:pt x="94" y="280"/>
                    <a:pt x="94" y="252"/>
                    <a:pt x="84" y="214"/>
                  </a:cubicBezTo>
                  <a:cubicBezTo>
                    <a:pt x="66"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1"/>
            <p:cNvSpPr/>
            <p:nvPr/>
          </p:nvSpPr>
          <p:spPr>
            <a:xfrm>
              <a:off x="3743100" y="1933750"/>
              <a:ext cx="2100" cy="11175"/>
            </a:xfrm>
            <a:custGeom>
              <a:rect b="b" l="l" r="r" t="t"/>
              <a:pathLst>
                <a:path extrusionOk="0" h="447" w="84">
                  <a:moveTo>
                    <a:pt x="28" y="0"/>
                  </a:moveTo>
                  <a:cubicBezTo>
                    <a:pt x="10" y="65"/>
                    <a:pt x="0" y="149"/>
                    <a:pt x="10" y="233"/>
                  </a:cubicBezTo>
                  <a:cubicBezTo>
                    <a:pt x="19" y="270"/>
                    <a:pt x="19" y="316"/>
                    <a:pt x="37" y="344"/>
                  </a:cubicBezTo>
                  <a:cubicBezTo>
                    <a:pt x="37" y="381"/>
                    <a:pt x="56" y="428"/>
                    <a:pt x="84" y="446"/>
                  </a:cubicBezTo>
                  <a:cubicBezTo>
                    <a:pt x="75" y="409"/>
                    <a:pt x="75" y="372"/>
                    <a:pt x="75" y="335"/>
                  </a:cubicBezTo>
                  <a:lnTo>
                    <a:pt x="56" y="214"/>
                  </a:lnTo>
                  <a:cubicBezTo>
                    <a:pt x="47" y="149"/>
                    <a:pt x="47"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1"/>
            <p:cNvSpPr/>
            <p:nvPr/>
          </p:nvSpPr>
          <p:spPr>
            <a:xfrm>
              <a:off x="3764925" y="1918425"/>
              <a:ext cx="1200" cy="4900"/>
            </a:xfrm>
            <a:custGeom>
              <a:rect b="b" l="l" r="r" t="t"/>
              <a:pathLst>
                <a:path extrusionOk="0" h="196" w="48">
                  <a:moveTo>
                    <a:pt x="38" y="0"/>
                  </a:moveTo>
                  <a:cubicBezTo>
                    <a:pt x="10" y="19"/>
                    <a:pt x="1" y="56"/>
                    <a:pt x="1" y="93"/>
                  </a:cubicBezTo>
                  <a:cubicBezTo>
                    <a:pt x="1" y="121"/>
                    <a:pt x="1" y="158"/>
                    <a:pt x="10" y="195"/>
                  </a:cubicBezTo>
                  <a:cubicBezTo>
                    <a:pt x="38" y="167"/>
                    <a:pt x="38" y="130"/>
                    <a:pt x="47" y="102"/>
                  </a:cubicBezTo>
                  <a:cubicBezTo>
                    <a:pt x="47" y="65"/>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1"/>
            <p:cNvSpPr/>
            <p:nvPr/>
          </p:nvSpPr>
          <p:spPr>
            <a:xfrm>
              <a:off x="3767250" y="1914475"/>
              <a:ext cx="1175" cy="4900"/>
            </a:xfrm>
            <a:custGeom>
              <a:rect b="b" l="l" r="r" t="t"/>
              <a:pathLst>
                <a:path extrusionOk="0" h="196" w="47">
                  <a:moveTo>
                    <a:pt x="38" y="0"/>
                  </a:moveTo>
                  <a:cubicBezTo>
                    <a:pt x="10" y="37"/>
                    <a:pt x="0" y="75"/>
                    <a:pt x="0" y="93"/>
                  </a:cubicBezTo>
                  <a:cubicBezTo>
                    <a:pt x="0" y="130"/>
                    <a:pt x="0" y="167"/>
                    <a:pt x="10" y="195"/>
                  </a:cubicBezTo>
                  <a:cubicBezTo>
                    <a:pt x="38" y="177"/>
                    <a:pt x="47" y="140"/>
                    <a:pt x="47" y="102"/>
                  </a:cubicBezTo>
                  <a:cubicBezTo>
                    <a:pt x="47" y="75"/>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1"/>
            <p:cNvSpPr/>
            <p:nvPr/>
          </p:nvSpPr>
          <p:spPr>
            <a:xfrm>
              <a:off x="3746350" y="1949075"/>
              <a:ext cx="2350" cy="7225"/>
            </a:xfrm>
            <a:custGeom>
              <a:rect b="b" l="l" r="r" t="t"/>
              <a:pathLst>
                <a:path extrusionOk="0" h="289" w="94">
                  <a:moveTo>
                    <a:pt x="10" y="1"/>
                  </a:moveTo>
                  <a:lnTo>
                    <a:pt x="10" y="1"/>
                  </a:lnTo>
                  <a:cubicBezTo>
                    <a:pt x="0" y="47"/>
                    <a:pt x="10" y="103"/>
                    <a:pt x="19" y="168"/>
                  </a:cubicBezTo>
                  <a:cubicBezTo>
                    <a:pt x="19" y="186"/>
                    <a:pt x="37" y="214"/>
                    <a:pt x="47" y="233"/>
                  </a:cubicBezTo>
                  <a:cubicBezTo>
                    <a:pt x="56" y="261"/>
                    <a:pt x="65" y="270"/>
                    <a:pt x="93" y="289"/>
                  </a:cubicBezTo>
                  <a:cubicBezTo>
                    <a:pt x="93" y="233"/>
                    <a:pt x="84" y="186"/>
                    <a:pt x="65" y="140"/>
                  </a:cubicBezTo>
                  <a:cubicBezTo>
                    <a:pt x="56" y="9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1"/>
            <p:cNvSpPr/>
            <p:nvPr/>
          </p:nvSpPr>
          <p:spPr>
            <a:xfrm>
              <a:off x="3696400" y="1953650"/>
              <a:ext cx="73200" cy="74000"/>
            </a:xfrm>
            <a:custGeom>
              <a:rect b="b" l="l" r="r" t="t"/>
              <a:pathLst>
                <a:path extrusionOk="0" h="2960" w="2928">
                  <a:moveTo>
                    <a:pt x="2171" y="0"/>
                  </a:moveTo>
                  <a:cubicBezTo>
                    <a:pt x="2098" y="0"/>
                    <a:pt x="2025" y="19"/>
                    <a:pt x="1961" y="59"/>
                  </a:cubicBezTo>
                  <a:cubicBezTo>
                    <a:pt x="1775" y="180"/>
                    <a:pt x="1738" y="449"/>
                    <a:pt x="1729" y="663"/>
                  </a:cubicBezTo>
                  <a:cubicBezTo>
                    <a:pt x="1645" y="514"/>
                    <a:pt x="1552" y="366"/>
                    <a:pt x="1413" y="273"/>
                  </a:cubicBezTo>
                  <a:cubicBezTo>
                    <a:pt x="1338" y="212"/>
                    <a:pt x="1243" y="179"/>
                    <a:pt x="1152" y="179"/>
                  </a:cubicBezTo>
                  <a:cubicBezTo>
                    <a:pt x="1074" y="179"/>
                    <a:pt x="999" y="203"/>
                    <a:pt x="939" y="254"/>
                  </a:cubicBezTo>
                  <a:cubicBezTo>
                    <a:pt x="809" y="375"/>
                    <a:pt x="809" y="579"/>
                    <a:pt x="865" y="756"/>
                  </a:cubicBezTo>
                  <a:cubicBezTo>
                    <a:pt x="930" y="932"/>
                    <a:pt x="1032" y="1081"/>
                    <a:pt x="1069" y="1258"/>
                  </a:cubicBezTo>
                  <a:cubicBezTo>
                    <a:pt x="930" y="1155"/>
                    <a:pt x="781" y="1044"/>
                    <a:pt x="614" y="1016"/>
                  </a:cubicBezTo>
                  <a:cubicBezTo>
                    <a:pt x="570" y="1004"/>
                    <a:pt x="525" y="999"/>
                    <a:pt x="480" y="999"/>
                  </a:cubicBezTo>
                  <a:cubicBezTo>
                    <a:pt x="346" y="999"/>
                    <a:pt x="219" y="1051"/>
                    <a:pt x="149" y="1155"/>
                  </a:cubicBezTo>
                  <a:cubicBezTo>
                    <a:pt x="1" y="1388"/>
                    <a:pt x="168" y="1685"/>
                    <a:pt x="372" y="1880"/>
                  </a:cubicBezTo>
                  <a:cubicBezTo>
                    <a:pt x="856" y="2373"/>
                    <a:pt x="1459" y="2735"/>
                    <a:pt x="2110" y="2939"/>
                  </a:cubicBezTo>
                  <a:cubicBezTo>
                    <a:pt x="2143" y="2953"/>
                    <a:pt x="2175" y="2959"/>
                    <a:pt x="2205" y="2959"/>
                  </a:cubicBezTo>
                  <a:cubicBezTo>
                    <a:pt x="2378" y="2959"/>
                    <a:pt x="2500" y="2759"/>
                    <a:pt x="2556" y="2633"/>
                  </a:cubicBezTo>
                  <a:cubicBezTo>
                    <a:pt x="2807" y="2020"/>
                    <a:pt x="2927" y="1341"/>
                    <a:pt x="2788" y="700"/>
                  </a:cubicBezTo>
                  <a:cubicBezTo>
                    <a:pt x="2742" y="505"/>
                    <a:pt x="2667" y="291"/>
                    <a:pt x="2519" y="152"/>
                  </a:cubicBezTo>
                  <a:cubicBezTo>
                    <a:pt x="2430" y="57"/>
                    <a:pt x="2299" y="0"/>
                    <a:pt x="2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1"/>
            <p:cNvSpPr/>
            <p:nvPr/>
          </p:nvSpPr>
          <p:spPr>
            <a:xfrm>
              <a:off x="3698500" y="1952500"/>
              <a:ext cx="70400" cy="75350"/>
            </a:xfrm>
            <a:custGeom>
              <a:rect b="b" l="l" r="r" t="t"/>
              <a:pathLst>
                <a:path extrusionOk="0" h="3014" w="2816">
                  <a:moveTo>
                    <a:pt x="2089" y="1"/>
                  </a:moveTo>
                  <a:cubicBezTo>
                    <a:pt x="2072" y="1"/>
                    <a:pt x="2054" y="1"/>
                    <a:pt x="2035" y="3"/>
                  </a:cubicBezTo>
                  <a:cubicBezTo>
                    <a:pt x="1933" y="12"/>
                    <a:pt x="1831" y="59"/>
                    <a:pt x="1775" y="142"/>
                  </a:cubicBezTo>
                  <a:cubicBezTo>
                    <a:pt x="1701" y="226"/>
                    <a:pt x="1663" y="319"/>
                    <a:pt x="1645" y="412"/>
                  </a:cubicBezTo>
                  <a:cubicBezTo>
                    <a:pt x="1636" y="458"/>
                    <a:pt x="1626" y="505"/>
                    <a:pt x="1626" y="551"/>
                  </a:cubicBezTo>
                  <a:cubicBezTo>
                    <a:pt x="1598" y="514"/>
                    <a:pt x="1571" y="477"/>
                    <a:pt x="1552" y="458"/>
                  </a:cubicBezTo>
                  <a:cubicBezTo>
                    <a:pt x="1496" y="384"/>
                    <a:pt x="1440" y="319"/>
                    <a:pt x="1357" y="263"/>
                  </a:cubicBezTo>
                  <a:cubicBezTo>
                    <a:pt x="1273" y="217"/>
                    <a:pt x="1180" y="179"/>
                    <a:pt x="1078" y="179"/>
                  </a:cubicBezTo>
                  <a:cubicBezTo>
                    <a:pt x="985" y="179"/>
                    <a:pt x="874" y="217"/>
                    <a:pt x="809" y="282"/>
                  </a:cubicBezTo>
                  <a:cubicBezTo>
                    <a:pt x="744" y="356"/>
                    <a:pt x="706" y="458"/>
                    <a:pt x="706" y="551"/>
                  </a:cubicBezTo>
                  <a:cubicBezTo>
                    <a:pt x="706" y="644"/>
                    <a:pt x="716" y="737"/>
                    <a:pt x="753" y="830"/>
                  </a:cubicBezTo>
                  <a:cubicBezTo>
                    <a:pt x="799" y="960"/>
                    <a:pt x="864" y="1071"/>
                    <a:pt x="911" y="1201"/>
                  </a:cubicBezTo>
                  <a:cubicBezTo>
                    <a:pt x="809" y="1127"/>
                    <a:pt x="706" y="1062"/>
                    <a:pt x="576" y="1025"/>
                  </a:cubicBezTo>
                  <a:cubicBezTo>
                    <a:pt x="530" y="1010"/>
                    <a:pt x="482" y="1003"/>
                    <a:pt x="433" y="1003"/>
                  </a:cubicBezTo>
                  <a:cubicBezTo>
                    <a:pt x="393" y="1003"/>
                    <a:pt x="354" y="1007"/>
                    <a:pt x="316" y="1016"/>
                  </a:cubicBezTo>
                  <a:cubicBezTo>
                    <a:pt x="242" y="1025"/>
                    <a:pt x="158" y="1071"/>
                    <a:pt x="84" y="1127"/>
                  </a:cubicBezTo>
                  <a:cubicBezTo>
                    <a:pt x="28" y="1201"/>
                    <a:pt x="0" y="1276"/>
                    <a:pt x="0" y="1369"/>
                  </a:cubicBezTo>
                  <a:cubicBezTo>
                    <a:pt x="0" y="1462"/>
                    <a:pt x="19" y="1545"/>
                    <a:pt x="56" y="1620"/>
                  </a:cubicBezTo>
                  <a:cubicBezTo>
                    <a:pt x="121" y="1768"/>
                    <a:pt x="242" y="1898"/>
                    <a:pt x="353" y="2000"/>
                  </a:cubicBezTo>
                  <a:cubicBezTo>
                    <a:pt x="595" y="2223"/>
                    <a:pt x="855" y="2419"/>
                    <a:pt x="1134" y="2586"/>
                  </a:cubicBezTo>
                  <a:cubicBezTo>
                    <a:pt x="1413" y="2744"/>
                    <a:pt x="1710" y="2883"/>
                    <a:pt x="2026" y="2976"/>
                  </a:cubicBezTo>
                  <a:cubicBezTo>
                    <a:pt x="1710" y="2883"/>
                    <a:pt x="1422" y="2744"/>
                    <a:pt x="1143" y="2586"/>
                  </a:cubicBezTo>
                  <a:cubicBezTo>
                    <a:pt x="864" y="2419"/>
                    <a:pt x="614" y="2214"/>
                    <a:pt x="381" y="1991"/>
                  </a:cubicBezTo>
                  <a:cubicBezTo>
                    <a:pt x="261" y="1870"/>
                    <a:pt x="158" y="1759"/>
                    <a:pt x="93" y="1601"/>
                  </a:cubicBezTo>
                  <a:cubicBezTo>
                    <a:pt x="56" y="1536"/>
                    <a:pt x="47" y="1452"/>
                    <a:pt x="47" y="1387"/>
                  </a:cubicBezTo>
                  <a:cubicBezTo>
                    <a:pt x="47" y="1313"/>
                    <a:pt x="75" y="1229"/>
                    <a:pt x="140" y="1192"/>
                  </a:cubicBezTo>
                  <a:cubicBezTo>
                    <a:pt x="195" y="1127"/>
                    <a:pt x="261" y="1109"/>
                    <a:pt x="335" y="1090"/>
                  </a:cubicBezTo>
                  <a:cubicBezTo>
                    <a:pt x="359" y="1087"/>
                    <a:pt x="385" y="1084"/>
                    <a:pt x="412" y="1084"/>
                  </a:cubicBezTo>
                  <a:cubicBezTo>
                    <a:pt x="460" y="1084"/>
                    <a:pt x="511" y="1091"/>
                    <a:pt x="558" y="1109"/>
                  </a:cubicBezTo>
                  <a:cubicBezTo>
                    <a:pt x="706" y="1155"/>
                    <a:pt x="837" y="1248"/>
                    <a:pt x="957" y="1341"/>
                  </a:cubicBezTo>
                  <a:lnTo>
                    <a:pt x="1041" y="1406"/>
                  </a:lnTo>
                  <a:lnTo>
                    <a:pt x="1022" y="1304"/>
                  </a:lnTo>
                  <a:cubicBezTo>
                    <a:pt x="985" y="1118"/>
                    <a:pt x="892" y="969"/>
                    <a:pt x="837" y="802"/>
                  </a:cubicBezTo>
                  <a:cubicBezTo>
                    <a:pt x="809" y="728"/>
                    <a:pt x="790" y="644"/>
                    <a:pt x="799" y="560"/>
                  </a:cubicBezTo>
                  <a:cubicBezTo>
                    <a:pt x="799" y="477"/>
                    <a:pt x="818" y="412"/>
                    <a:pt x="883" y="356"/>
                  </a:cubicBezTo>
                  <a:cubicBezTo>
                    <a:pt x="929" y="291"/>
                    <a:pt x="1004" y="272"/>
                    <a:pt x="1078" y="272"/>
                  </a:cubicBezTo>
                  <a:cubicBezTo>
                    <a:pt x="1162" y="272"/>
                    <a:pt x="1227" y="291"/>
                    <a:pt x="1301" y="337"/>
                  </a:cubicBezTo>
                  <a:cubicBezTo>
                    <a:pt x="1440" y="421"/>
                    <a:pt x="1515" y="570"/>
                    <a:pt x="1608" y="728"/>
                  </a:cubicBezTo>
                  <a:lnTo>
                    <a:pt x="1691" y="867"/>
                  </a:lnTo>
                  <a:lnTo>
                    <a:pt x="1701" y="700"/>
                  </a:lnTo>
                  <a:cubicBezTo>
                    <a:pt x="1701" y="607"/>
                    <a:pt x="1719" y="514"/>
                    <a:pt x="1728" y="430"/>
                  </a:cubicBezTo>
                  <a:cubicBezTo>
                    <a:pt x="1747" y="337"/>
                    <a:pt x="1775" y="263"/>
                    <a:pt x="1831" y="198"/>
                  </a:cubicBezTo>
                  <a:cubicBezTo>
                    <a:pt x="1886" y="133"/>
                    <a:pt x="1961" y="96"/>
                    <a:pt x="2044" y="87"/>
                  </a:cubicBezTo>
                  <a:cubicBezTo>
                    <a:pt x="2057" y="85"/>
                    <a:pt x="2070" y="84"/>
                    <a:pt x="2084" y="84"/>
                  </a:cubicBezTo>
                  <a:cubicBezTo>
                    <a:pt x="2150" y="84"/>
                    <a:pt x="2226" y="102"/>
                    <a:pt x="2295" y="133"/>
                  </a:cubicBezTo>
                  <a:cubicBezTo>
                    <a:pt x="2379" y="170"/>
                    <a:pt x="2444" y="226"/>
                    <a:pt x="2490" y="310"/>
                  </a:cubicBezTo>
                  <a:cubicBezTo>
                    <a:pt x="2555" y="375"/>
                    <a:pt x="2583" y="458"/>
                    <a:pt x="2620" y="551"/>
                  </a:cubicBezTo>
                  <a:cubicBezTo>
                    <a:pt x="2658" y="635"/>
                    <a:pt x="2676" y="728"/>
                    <a:pt x="2695" y="821"/>
                  </a:cubicBezTo>
                  <a:cubicBezTo>
                    <a:pt x="2713" y="913"/>
                    <a:pt x="2723" y="1006"/>
                    <a:pt x="2741" y="1099"/>
                  </a:cubicBezTo>
                  <a:cubicBezTo>
                    <a:pt x="2769" y="1471"/>
                    <a:pt x="2741" y="1843"/>
                    <a:pt x="2630" y="2196"/>
                  </a:cubicBezTo>
                  <a:cubicBezTo>
                    <a:pt x="2583" y="2381"/>
                    <a:pt x="2528" y="2558"/>
                    <a:pt x="2444" y="2734"/>
                  </a:cubicBezTo>
                  <a:cubicBezTo>
                    <a:pt x="2397" y="2818"/>
                    <a:pt x="2351" y="2892"/>
                    <a:pt x="2286" y="2957"/>
                  </a:cubicBezTo>
                  <a:cubicBezTo>
                    <a:pt x="2351" y="2892"/>
                    <a:pt x="2416" y="2818"/>
                    <a:pt x="2462" y="2734"/>
                  </a:cubicBezTo>
                  <a:cubicBezTo>
                    <a:pt x="2537" y="2558"/>
                    <a:pt x="2602" y="2381"/>
                    <a:pt x="2658" y="2214"/>
                  </a:cubicBezTo>
                  <a:cubicBezTo>
                    <a:pt x="2760" y="1852"/>
                    <a:pt x="2816" y="1480"/>
                    <a:pt x="2788" y="1099"/>
                  </a:cubicBezTo>
                  <a:lnTo>
                    <a:pt x="2750" y="821"/>
                  </a:lnTo>
                  <a:cubicBezTo>
                    <a:pt x="2741" y="728"/>
                    <a:pt x="2713" y="635"/>
                    <a:pt x="2676" y="542"/>
                  </a:cubicBezTo>
                  <a:cubicBezTo>
                    <a:pt x="2658" y="430"/>
                    <a:pt x="2611" y="337"/>
                    <a:pt x="2555" y="263"/>
                  </a:cubicBezTo>
                  <a:cubicBezTo>
                    <a:pt x="2490" y="179"/>
                    <a:pt x="2425" y="105"/>
                    <a:pt x="2332" y="59"/>
                  </a:cubicBezTo>
                  <a:cubicBezTo>
                    <a:pt x="2255" y="20"/>
                    <a:pt x="2178" y="1"/>
                    <a:pt x="2089" y="1"/>
                  </a:cubicBezTo>
                  <a:close/>
                  <a:moveTo>
                    <a:pt x="2286" y="2957"/>
                  </a:moveTo>
                  <a:lnTo>
                    <a:pt x="2286" y="2957"/>
                  </a:lnTo>
                  <a:cubicBezTo>
                    <a:pt x="2249" y="2976"/>
                    <a:pt x="2202" y="3004"/>
                    <a:pt x="2156" y="3013"/>
                  </a:cubicBezTo>
                  <a:cubicBezTo>
                    <a:pt x="2202" y="3013"/>
                    <a:pt x="2249" y="2985"/>
                    <a:pt x="2286" y="29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1"/>
            <p:cNvSpPr/>
            <p:nvPr/>
          </p:nvSpPr>
          <p:spPr>
            <a:xfrm>
              <a:off x="3723125" y="1985075"/>
              <a:ext cx="30450" cy="42075"/>
            </a:xfrm>
            <a:custGeom>
              <a:rect b="b" l="l" r="r" t="t"/>
              <a:pathLst>
                <a:path extrusionOk="0" h="1683" w="1218">
                  <a:moveTo>
                    <a:pt x="0" y="1"/>
                  </a:moveTo>
                  <a:cubicBezTo>
                    <a:pt x="102" y="140"/>
                    <a:pt x="205" y="279"/>
                    <a:pt x="298" y="419"/>
                  </a:cubicBezTo>
                  <a:lnTo>
                    <a:pt x="613" y="837"/>
                  </a:lnTo>
                  <a:lnTo>
                    <a:pt x="929" y="1255"/>
                  </a:lnTo>
                  <a:cubicBezTo>
                    <a:pt x="976" y="1329"/>
                    <a:pt x="1032" y="1394"/>
                    <a:pt x="1078" y="1459"/>
                  </a:cubicBezTo>
                  <a:cubicBezTo>
                    <a:pt x="1124" y="1534"/>
                    <a:pt x="1171" y="1617"/>
                    <a:pt x="1217" y="1682"/>
                  </a:cubicBezTo>
                  <a:cubicBezTo>
                    <a:pt x="1143" y="1524"/>
                    <a:pt x="1050" y="1385"/>
                    <a:pt x="957" y="1227"/>
                  </a:cubicBezTo>
                  <a:cubicBezTo>
                    <a:pt x="874" y="1078"/>
                    <a:pt x="762" y="939"/>
                    <a:pt x="660" y="800"/>
                  </a:cubicBezTo>
                  <a:cubicBezTo>
                    <a:pt x="558" y="660"/>
                    <a:pt x="437" y="530"/>
                    <a:pt x="335" y="391"/>
                  </a:cubicBezTo>
                  <a:cubicBezTo>
                    <a:pt x="232" y="270"/>
                    <a:pt x="11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1"/>
            <p:cNvSpPr/>
            <p:nvPr/>
          </p:nvSpPr>
          <p:spPr>
            <a:xfrm>
              <a:off x="3740300" y="1970900"/>
              <a:ext cx="15125" cy="55775"/>
            </a:xfrm>
            <a:custGeom>
              <a:rect b="b" l="l" r="r" t="t"/>
              <a:pathLst>
                <a:path extrusionOk="0" h="2231" w="605">
                  <a:moveTo>
                    <a:pt x="1" y="1"/>
                  </a:moveTo>
                  <a:lnTo>
                    <a:pt x="1" y="1"/>
                  </a:lnTo>
                  <a:cubicBezTo>
                    <a:pt x="29" y="196"/>
                    <a:pt x="75" y="382"/>
                    <a:pt x="122" y="568"/>
                  </a:cubicBezTo>
                  <a:lnTo>
                    <a:pt x="261" y="1125"/>
                  </a:lnTo>
                  <a:cubicBezTo>
                    <a:pt x="307" y="1311"/>
                    <a:pt x="354" y="1497"/>
                    <a:pt x="419" y="1683"/>
                  </a:cubicBezTo>
                  <a:cubicBezTo>
                    <a:pt x="475" y="1868"/>
                    <a:pt x="521" y="2054"/>
                    <a:pt x="605" y="2231"/>
                  </a:cubicBezTo>
                  <a:cubicBezTo>
                    <a:pt x="567" y="2138"/>
                    <a:pt x="540" y="2045"/>
                    <a:pt x="521" y="1952"/>
                  </a:cubicBezTo>
                  <a:lnTo>
                    <a:pt x="447" y="1673"/>
                  </a:lnTo>
                  <a:lnTo>
                    <a:pt x="307" y="1116"/>
                  </a:lnTo>
                  <a:lnTo>
                    <a:pt x="159" y="558"/>
                  </a:lnTo>
                  <a:cubicBezTo>
                    <a:pt x="103" y="373"/>
                    <a:pt x="56" y="18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1"/>
            <p:cNvSpPr/>
            <p:nvPr/>
          </p:nvSpPr>
          <p:spPr>
            <a:xfrm>
              <a:off x="3736825" y="1999025"/>
              <a:ext cx="8625" cy="12325"/>
            </a:xfrm>
            <a:custGeom>
              <a:rect b="b" l="l" r="r" t="t"/>
              <a:pathLst>
                <a:path extrusionOk="0" h="493" w="345">
                  <a:moveTo>
                    <a:pt x="0" y="0"/>
                  </a:moveTo>
                  <a:lnTo>
                    <a:pt x="0" y="0"/>
                  </a:lnTo>
                  <a:cubicBezTo>
                    <a:pt x="47" y="93"/>
                    <a:pt x="103" y="177"/>
                    <a:pt x="158" y="260"/>
                  </a:cubicBezTo>
                  <a:cubicBezTo>
                    <a:pt x="195" y="288"/>
                    <a:pt x="214" y="335"/>
                    <a:pt x="251" y="372"/>
                  </a:cubicBezTo>
                  <a:cubicBezTo>
                    <a:pt x="279" y="418"/>
                    <a:pt x="307" y="455"/>
                    <a:pt x="344" y="493"/>
                  </a:cubicBezTo>
                  <a:cubicBezTo>
                    <a:pt x="326" y="427"/>
                    <a:pt x="298" y="400"/>
                    <a:pt x="279" y="353"/>
                  </a:cubicBezTo>
                  <a:cubicBezTo>
                    <a:pt x="251" y="307"/>
                    <a:pt x="214" y="260"/>
                    <a:pt x="195" y="223"/>
                  </a:cubicBezTo>
                  <a:cubicBezTo>
                    <a:pt x="140" y="139"/>
                    <a:pt x="75"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1"/>
            <p:cNvSpPr/>
            <p:nvPr/>
          </p:nvSpPr>
          <p:spPr>
            <a:xfrm>
              <a:off x="3734500" y="1993900"/>
              <a:ext cx="6075" cy="6525"/>
            </a:xfrm>
            <a:custGeom>
              <a:rect b="b" l="l" r="r" t="t"/>
              <a:pathLst>
                <a:path extrusionOk="0" h="261" w="243">
                  <a:moveTo>
                    <a:pt x="0" y="1"/>
                  </a:moveTo>
                  <a:cubicBezTo>
                    <a:pt x="19" y="56"/>
                    <a:pt x="66" y="103"/>
                    <a:pt x="103" y="149"/>
                  </a:cubicBezTo>
                  <a:cubicBezTo>
                    <a:pt x="121" y="168"/>
                    <a:pt x="149" y="187"/>
                    <a:pt x="168" y="205"/>
                  </a:cubicBezTo>
                  <a:cubicBezTo>
                    <a:pt x="196" y="214"/>
                    <a:pt x="214" y="242"/>
                    <a:pt x="242" y="261"/>
                  </a:cubicBezTo>
                  <a:cubicBezTo>
                    <a:pt x="242" y="233"/>
                    <a:pt x="214" y="196"/>
                    <a:pt x="205" y="168"/>
                  </a:cubicBezTo>
                  <a:cubicBezTo>
                    <a:pt x="196" y="149"/>
                    <a:pt x="168" y="121"/>
                    <a:pt x="149" y="103"/>
                  </a:cubicBezTo>
                  <a:cubicBezTo>
                    <a:pt x="103"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1"/>
            <p:cNvSpPr/>
            <p:nvPr/>
          </p:nvSpPr>
          <p:spPr>
            <a:xfrm>
              <a:off x="3737975" y="1990875"/>
              <a:ext cx="6525" cy="11875"/>
            </a:xfrm>
            <a:custGeom>
              <a:rect b="b" l="l" r="r" t="t"/>
              <a:pathLst>
                <a:path extrusionOk="0" h="475" w="261">
                  <a:moveTo>
                    <a:pt x="1" y="1"/>
                  </a:moveTo>
                  <a:cubicBezTo>
                    <a:pt x="29" y="94"/>
                    <a:pt x="66" y="177"/>
                    <a:pt x="112" y="242"/>
                  </a:cubicBezTo>
                  <a:cubicBezTo>
                    <a:pt x="159" y="326"/>
                    <a:pt x="205" y="410"/>
                    <a:pt x="261" y="475"/>
                  </a:cubicBezTo>
                  <a:cubicBezTo>
                    <a:pt x="252" y="428"/>
                    <a:pt x="242" y="391"/>
                    <a:pt x="215" y="354"/>
                  </a:cubicBezTo>
                  <a:cubicBezTo>
                    <a:pt x="205" y="298"/>
                    <a:pt x="187" y="252"/>
                    <a:pt x="159" y="224"/>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1"/>
            <p:cNvSpPr/>
            <p:nvPr/>
          </p:nvSpPr>
          <p:spPr>
            <a:xfrm>
              <a:off x="3746575" y="2007375"/>
              <a:ext cx="3050" cy="8150"/>
            </a:xfrm>
            <a:custGeom>
              <a:rect b="b" l="l" r="r" t="t"/>
              <a:pathLst>
                <a:path extrusionOk="0" h="326" w="122">
                  <a:moveTo>
                    <a:pt x="1" y="1"/>
                  </a:moveTo>
                  <a:cubicBezTo>
                    <a:pt x="1" y="66"/>
                    <a:pt x="10" y="121"/>
                    <a:pt x="38" y="177"/>
                  </a:cubicBezTo>
                  <a:cubicBezTo>
                    <a:pt x="56" y="224"/>
                    <a:pt x="84" y="279"/>
                    <a:pt x="121" y="326"/>
                  </a:cubicBezTo>
                  <a:cubicBezTo>
                    <a:pt x="121" y="270"/>
                    <a:pt x="103" y="214"/>
                    <a:pt x="84" y="159"/>
                  </a:cubicBezTo>
                  <a:cubicBezTo>
                    <a:pt x="56"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1"/>
            <p:cNvSpPr/>
            <p:nvPr/>
          </p:nvSpPr>
          <p:spPr>
            <a:xfrm>
              <a:off x="3728225" y="1963025"/>
              <a:ext cx="8625" cy="10000"/>
            </a:xfrm>
            <a:custGeom>
              <a:rect b="b" l="l" r="r" t="t"/>
              <a:pathLst>
                <a:path extrusionOk="0" h="400" w="345">
                  <a:moveTo>
                    <a:pt x="1" y="0"/>
                  </a:moveTo>
                  <a:lnTo>
                    <a:pt x="1" y="0"/>
                  </a:lnTo>
                  <a:cubicBezTo>
                    <a:pt x="38" y="74"/>
                    <a:pt x="94" y="139"/>
                    <a:pt x="168" y="204"/>
                  </a:cubicBezTo>
                  <a:cubicBezTo>
                    <a:pt x="186" y="242"/>
                    <a:pt x="214" y="269"/>
                    <a:pt x="251" y="307"/>
                  </a:cubicBezTo>
                  <a:cubicBezTo>
                    <a:pt x="279" y="335"/>
                    <a:pt x="317" y="362"/>
                    <a:pt x="344" y="400"/>
                  </a:cubicBezTo>
                  <a:cubicBezTo>
                    <a:pt x="326" y="353"/>
                    <a:pt x="307" y="316"/>
                    <a:pt x="279" y="279"/>
                  </a:cubicBezTo>
                  <a:cubicBezTo>
                    <a:pt x="261" y="242"/>
                    <a:pt x="224" y="214"/>
                    <a:pt x="205" y="177"/>
                  </a:cubicBezTo>
                  <a:cubicBezTo>
                    <a:pt x="140" y="102"/>
                    <a:pt x="75"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1"/>
            <p:cNvSpPr/>
            <p:nvPr/>
          </p:nvSpPr>
          <p:spPr>
            <a:xfrm>
              <a:off x="3732175" y="1970900"/>
              <a:ext cx="5375" cy="6775"/>
            </a:xfrm>
            <a:custGeom>
              <a:rect b="b" l="l" r="r" t="t"/>
              <a:pathLst>
                <a:path extrusionOk="0" h="271" w="215">
                  <a:moveTo>
                    <a:pt x="1" y="1"/>
                  </a:moveTo>
                  <a:lnTo>
                    <a:pt x="1" y="1"/>
                  </a:lnTo>
                  <a:cubicBezTo>
                    <a:pt x="28" y="57"/>
                    <a:pt x="66" y="103"/>
                    <a:pt x="103" y="140"/>
                  </a:cubicBezTo>
                  <a:cubicBezTo>
                    <a:pt x="140" y="187"/>
                    <a:pt x="168" y="224"/>
                    <a:pt x="214" y="270"/>
                  </a:cubicBezTo>
                  <a:cubicBezTo>
                    <a:pt x="214" y="233"/>
                    <a:pt x="205" y="196"/>
                    <a:pt x="196" y="177"/>
                  </a:cubicBezTo>
                  <a:cubicBezTo>
                    <a:pt x="186" y="150"/>
                    <a:pt x="168" y="122"/>
                    <a:pt x="149" y="103"/>
                  </a:cubicBezTo>
                  <a:cubicBezTo>
                    <a:pt x="121" y="85"/>
                    <a:pt x="103" y="66"/>
                    <a:pt x="75" y="47"/>
                  </a:cubicBezTo>
                  <a:cubicBezTo>
                    <a:pt x="56" y="3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1"/>
            <p:cNvSpPr/>
            <p:nvPr/>
          </p:nvSpPr>
          <p:spPr>
            <a:xfrm>
              <a:off x="3724750" y="1964175"/>
              <a:ext cx="4200" cy="3275"/>
            </a:xfrm>
            <a:custGeom>
              <a:rect b="b" l="l" r="r" t="t"/>
              <a:pathLst>
                <a:path extrusionOk="0" h="131" w="168">
                  <a:moveTo>
                    <a:pt x="0" y="0"/>
                  </a:moveTo>
                  <a:cubicBezTo>
                    <a:pt x="28" y="38"/>
                    <a:pt x="47" y="56"/>
                    <a:pt x="84" y="75"/>
                  </a:cubicBezTo>
                  <a:lnTo>
                    <a:pt x="121" y="103"/>
                  </a:lnTo>
                  <a:cubicBezTo>
                    <a:pt x="130" y="121"/>
                    <a:pt x="140" y="121"/>
                    <a:pt x="167" y="131"/>
                  </a:cubicBezTo>
                  <a:cubicBezTo>
                    <a:pt x="158" y="93"/>
                    <a:pt x="130" y="56"/>
                    <a:pt x="112" y="38"/>
                  </a:cubicBezTo>
                  <a:cubicBezTo>
                    <a:pt x="93" y="28"/>
                    <a:pt x="75" y="28"/>
                    <a:pt x="65" y="10"/>
                  </a:cubicBezTo>
                  <a:cubicBezTo>
                    <a:pt x="3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1"/>
            <p:cNvSpPr/>
            <p:nvPr/>
          </p:nvSpPr>
          <p:spPr>
            <a:xfrm>
              <a:off x="3751925" y="1957775"/>
              <a:ext cx="8625" cy="7575"/>
            </a:xfrm>
            <a:custGeom>
              <a:rect b="b" l="l" r="r" t="t"/>
              <a:pathLst>
                <a:path extrusionOk="0" h="303" w="345">
                  <a:moveTo>
                    <a:pt x="54" y="1"/>
                  </a:moveTo>
                  <a:cubicBezTo>
                    <a:pt x="33" y="1"/>
                    <a:pt x="14" y="6"/>
                    <a:pt x="0" y="15"/>
                  </a:cubicBezTo>
                  <a:cubicBezTo>
                    <a:pt x="75" y="15"/>
                    <a:pt x="149" y="61"/>
                    <a:pt x="205" y="108"/>
                  </a:cubicBezTo>
                  <a:cubicBezTo>
                    <a:pt x="223" y="126"/>
                    <a:pt x="251" y="164"/>
                    <a:pt x="270" y="201"/>
                  </a:cubicBezTo>
                  <a:cubicBezTo>
                    <a:pt x="288" y="210"/>
                    <a:pt x="298" y="219"/>
                    <a:pt x="307" y="247"/>
                  </a:cubicBezTo>
                  <a:cubicBezTo>
                    <a:pt x="316" y="266"/>
                    <a:pt x="335" y="284"/>
                    <a:pt x="344" y="303"/>
                  </a:cubicBezTo>
                  <a:cubicBezTo>
                    <a:pt x="344" y="294"/>
                    <a:pt x="335" y="266"/>
                    <a:pt x="335" y="247"/>
                  </a:cubicBezTo>
                  <a:cubicBezTo>
                    <a:pt x="316" y="219"/>
                    <a:pt x="316" y="210"/>
                    <a:pt x="307" y="182"/>
                  </a:cubicBezTo>
                  <a:cubicBezTo>
                    <a:pt x="298" y="154"/>
                    <a:pt x="270" y="117"/>
                    <a:pt x="242" y="80"/>
                  </a:cubicBezTo>
                  <a:cubicBezTo>
                    <a:pt x="205" y="52"/>
                    <a:pt x="168" y="24"/>
                    <a:pt x="121" y="15"/>
                  </a:cubicBezTo>
                  <a:cubicBezTo>
                    <a:pt x="98" y="6"/>
                    <a:pt x="75"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1"/>
            <p:cNvSpPr/>
            <p:nvPr/>
          </p:nvSpPr>
          <p:spPr>
            <a:xfrm>
              <a:off x="3757025" y="1962775"/>
              <a:ext cx="3975" cy="10725"/>
            </a:xfrm>
            <a:custGeom>
              <a:rect b="b" l="l" r="r" t="t"/>
              <a:pathLst>
                <a:path extrusionOk="0" h="429" w="159">
                  <a:moveTo>
                    <a:pt x="1" y="1"/>
                  </a:moveTo>
                  <a:cubicBezTo>
                    <a:pt x="1" y="38"/>
                    <a:pt x="10" y="84"/>
                    <a:pt x="38" y="112"/>
                  </a:cubicBezTo>
                  <a:lnTo>
                    <a:pt x="66" y="224"/>
                  </a:lnTo>
                  <a:lnTo>
                    <a:pt x="121" y="326"/>
                  </a:lnTo>
                  <a:lnTo>
                    <a:pt x="149" y="428"/>
                  </a:lnTo>
                  <a:cubicBezTo>
                    <a:pt x="159" y="391"/>
                    <a:pt x="159" y="345"/>
                    <a:pt x="149" y="317"/>
                  </a:cubicBezTo>
                  <a:cubicBezTo>
                    <a:pt x="140" y="270"/>
                    <a:pt x="131" y="233"/>
                    <a:pt x="121" y="196"/>
                  </a:cubicBezTo>
                  <a:cubicBezTo>
                    <a:pt x="94" y="13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1"/>
            <p:cNvSpPr/>
            <p:nvPr/>
          </p:nvSpPr>
          <p:spPr>
            <a:xfrm>
              <a:off x="3762825" y="1968600"/>
              <a:ext cx="2125" cy="10000"/>
            </a:xfrm>
            <a:custGeom>
              <a:rect b="b" l="l" r="r" t="t"/>
              <a:pathLst>
                <a:path extrusionOk="0" h="400" w="85">
                  <a:moveTo>
                    <a:pt x="1" y="0"/>
                  </a:moveTo>
                  <a:cubicBezTo>
                    <a:pt x="1" y="65"/>
                    <a:pt x="10" y="139"/>
                    <a:pt x="29" y="204"/>
                  </a:cubicBezTo>
                  <a:cubicBezTo>
                    <a:pt x="38" y="260"/>
                    <a:pt x="47" y="334"/>
                    <a:pt x="57" y="400"/>
                  </a:cubicBezTo>
                  <a:cubicBezTo>
                    <a:pt x="75" y="372"/>
                    <a:pt x="85" y="334"/>
                    <a:pt x="85" y="297"/>
                  </a:cubicBezTo>
                  <a:cubicBezTo>
                    <a:pt x="85" y="269"/>
                    <a:pt x="75" y="232"/>
                    <a:pt x="75" y="195"/>
                  </a:cubicBezTo>
                  <a:cubicBezTo>
                    <a:pt x="75" y="158"/>
                    <a:pt x="57" y="130"/>
                    <a:pt x="47" y="93"/>
                  </a:cubicBezTo>
                  <a:cubicBezTo>
                    <a:pt x="38" y="56"/>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1"/>
            <p:cNvSpPr/>
            <p:nvPr/>
          </p:nvSpPr>
          <p:spPr>
            <a:xfrm>
              <a:off x="3754700" y="1963700"/>
              <a:ext cx="3275" cy="6300"/>
            </a:xfrm>
            <a:custGeom>
              <a:rect b="b" l="l" r="r" t="t"/>
              <a:pathLst>
                <a:path extrusionOk="0" h="252" w="131">
                  <a:moveTo>
                    <a:pt x="1" y="1"/>
                  </a:moveTo>
                  <a:lnTo>
                    <a:pt x="1" y="1"/>
                  </a:lnTo>
                  <a:cubicBezTo>
                    <a:pt x="29" y="47"/>
                    <a:pt x="38" y="94"/>
                    <a:pt x="47" y="122"/>
                  </a:cubicBezTo>
                  <a:cubicBezTo>
                    <a:pt x="75" y="168"/>
                    <a:pt x="94" y="205"/>
                    <a:pt x="122" y="252"/>
                  </a:cubicBezTo>
                  <a:cubicBezTo>
                    <a:pt x="131" y="196"/>
                    <a:pt x="122" y="150"/>
                    <a:pt x="94" y="103"/>
                  </a:cubicBezTo>
                  <a:cubicBezTo>
                    <a:pt x="84" y="85"/>
                    <a:pt x="75" y="66"/>
                    <a:pt x="57" y="4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1"/>
            <p:cNvSpPr/>
            <p:nvPr/>
          </p:nvSpPr>
          <p:spPr>
            <a:xfrm>
              <a:off x="3757025" y="2012025"/>
              <a:ext cx="4675" cy="9775"/>
            </a:xfrm>
            <a:custGeom>
              <a:rect b="b" l="l" r="r" t="t"/>
              <a:pathLst>
                <a:path extrusionOk="0" h="391" w="187">
                  <a:moveTo>
                    <a:pt x="177" y="0"/>
                  </a:moveTo>
                  <a:lnTo>
                    <a:pt x="177" y="0"/>
                  </a:lnTo>
                  <a:cubicBezTo>
                    <a:pt x="140" y="65"/>
                    <a:pt x="121" y="130"/>
                    <a:pt x="84" y="186"/>
                  </a:cubicBezTo>
                  <a:cubicBezTo>
                    <a:pt x="56" y="261"/>
                    <a:pt x="29" y="316"/>
                    <a:pt x="1" y="391"/>
                  </a:cubicBezTo>
                  <a:cubicBezTo>
                    <a:pt x="29" y="363"/>
                    <a:pt x="47" y="326"/>
                    <a:pt x="66" y="307"/>
                  </a:cubicBezTo>
                  <a:cubicBezTo>
                    <a:pt x="94" y="270"/>
                    <a:pt x="121" y="251"/>
                    <a:pt x="131" y="214"/>
                  </a:cubicBezTo>
                  <a:cubicBezTo>
                    <a:pt x="168" y="158"/>
                    <a:pt x="187"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1"/>
            <p:cNvSpPr/>
            <p:nvPr/>
          </p:nvSpPr>
          <p:spPr>
            <a:xfrm>
              <a:off x="3756575" y="2009700"/>
              <a:ext cx="2800" cy="7700"/>
            </a:xfrm>
            <a:custGeom>
              <a:rect b="b" l="l" r="r" t="t"/>
              <a:pathLst>
                <a:path extrusionOk="0" h="308" w="112">
                  <a:moveTo>
                    <a:pt x="102" y="0"/>
                  </a:moveTo>
                  <a:lnTo>
                    <a:pt x="102" y="0"/>
                  </a:lnTo>
                  <a:cubicBezTo>
                    <a:pt x="74" y="38"/>
                    <a:pt x="74" y="66"/>
                    <a:pt x="65" y="84"/>
                  </a:cubicBezTo>
                  <a:cubicBezTo>
                    <a:pt x="56" y="112"/>
                    <a:pt x="56" y="131"/>
                    <a:pt x="47" y="158"/>
                  </a:cubicBezTo>
                  <a:cubicBezTo>
                    <a:pt x="28" y="205"/>
                    <a:pt x="19" y="251"/>
                    <a:pt x="0" y="307"/>
                  </a:cubicBezTo>
                  <a:lnTo>
                    <a:pt x="56" y="242"/>
                  </a:lnTo>
                  <a:cubicBezTo>
                    <a:pt x="65" y="223"/>
                    <a:pt x="74" y="186"/>
                    <a:pt x="93" y="168"/>
                  </a:cubicBezTo>
                  <a:cubicBezTo>
                    <a:pt x="112" y="121"/>
                    <a:pt x="112" y="6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1"/>
            <p:cNvSpPr/>
            <p:nvPr/>
          </p:nvSpPr>
          <p:spPr>
            <a:xfrm>
              <a:off x="3753325" y="2005525"/>
              <a:ext cx="2100" cy="7675"/>
            </a:xfrm>
            <a:custGeom>
              <a:rect b="b" l="l" r="r" t="t"/>
              <a:pathLst>
                <a:path extrusionOk="0" h="307" w="84">
                  <a:moveTo>
                    <a:pt x="0" y="0"/>
                  </a:moveTo>
                  <a:cubicBezTo>
                    <a:pt x="0" y="56"/>
                    <a:pt x="0" y="102"/>
                    <a:pt x="9" y="158"/>
                  </a:cubicBezTo>
                  <a:cubicBezTo>
                    <a:pt x="19" y="205"/>
                    <a:pt x="46" y="260"/>
                    <a:pt x="65" y="307"/>
                  </a:cubicBezTo>
                  <a:cubicBezTo>
                    <a:pt x="84" y="251"/>
                    <a:pt x="84" y="195"/>
                    <a:pt x="56" y="149"/>
                  </a:cubicBezTo>
                  <a:cubicBezTo>
                    <a:pt x="46" y="121"/>
                    <a:pt x="46" y="93"/>
                    <a:pt x="37" y="65"/>
                  </a:cubicBezTo>
                  <a:cubicBezTo>
                    <a:pt x="37"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1"/>
            <p:cNvSpPr/>
            <p:nvPr/>
          </p:nvSpPr>
          <p:spPr>
            <a:xfrm>
              <a:off x="3756800" y="2002025"/>
              <a:ext cx="1650" cy="7000"/>
            </a:xfrm>
            <a:custGeom>
              <a:rect b="b" l="l" r="r" t="t"/>
              <a:pathLst>
                <a:path extrusionOk="0" h="280" w="66">
                  <a:moveTo>
                    <a:pt x="47" y="1"/>
                  </a:moveTo>
                  <a:cubicBezTo>
                    <a:pt x="19" y="38"/>
                    <a:pt x="10" y="94"/>
                    <a:pt x="10" y="140"/>
                  </a:cubicBezTo>
                  <a:cubicBezTo>
                    <a:pt x="0" y="187"/>
                    <a:pt x="10" y="233"/>
                    <a:pt x="19" y="280"/>
                  </a:cubicBezTo>
                  <a:cubicBezTo>
                    <a:pt x="47" y="242"/>
                    <a:pt x="47" y="196"/>
                    <a:pt x="56" y="140"/>
                  </a:cubicBezTo>
                  <a:cubicBezTo>
                    <a:pt x="65" y="94"/>
                    <a:pt x="56"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1"/>
            <p:cNvSpPr/>
            <p:nvPr/>
          </p:nvSpPr>
          <p:spPr>
            <a:xfrm>
              <a:off x="3761675" y="1999025"/>
              <a:ext cx="1425" cy="9300"/>
            </a:xfrm>
            <a:custGeom>
              <a:rect b="b" l="l" r="r" t="t"/>
              <a:pathLst>
                <a:path extrusionOk="0" h="372" w="57">
                  <a:moveTo>
                    <a:pt x="47" y="0"/>
                  </a:moveTo>
                  <a:cubicBezTo>
                    <a:pt x="10" y="56"/>
                    <a:pt x="10" y="130"/>
                    <a:pt x="1" y="186"/>
                  </a:cubicBezTo>
                  <a:cubicBezTo>
                    <a:pt x="1" y="242"/>
                    <a:pt x="1" y="316"/>
                    <a:pt x="10" y="372"/>
                  </a:cubicBezTo>
                  <a:cubicBezTo>
                    <a:pt x="47" y="316"/>
                    <a:pt x="47" y="260"/>
                    <a:pt x="56" y="186"/>
                  </a:cubicBezTo>
                  <a:cubicBezTo>
                    <a:pt x="56"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1"/>
            <p:cNvSpPr/>
            <p:nvPr/>
          </p:nvSpPr>
          <p:spPr>
            <a:xfrm>
              <a:off x="3701050" y="1987625"/>
              <a:ext cx="4675" cy="10725"/>
            </a:xfrm>
            <a:custGeom>
              <a:rect b="b" l="l" r="r" t="t"/>
              <a:pathLst>
                <a:path extrusionOk="0" h="429" w="187">
                  <a:moveTo>
                    <a:pt x="1" y="1"/>
                  </a:moveTo>
                  <a:lnTo>
                    <a:pt x="1" y="131"/>
                  </a:lnTo>
                  <a:cubicBezTo>
                    <a:pt x="10" y="168"/>
                    <a:pt x="19" y="215"/>
                    <a:pt x="38" y="242"/>
                  </a:cubicBezTo>
                  <a:cubicBezTo>
                    <a:pt x="66" y="317"/>
                    <a:pt x="112" y="382"/>
                    <a:pt x="186" y="428"/>
                  </a:cubicBezTo>
                  <a:cubicBezTo>
                    <a:pt x="159" y="400"/>
                    <a:pt x="149" y="363"/>
                    <a:pt x="131" y="326"/>
                  </a:cubicBezTo>
                  <a:cubicBezTo>
                    <a:pt x="112" y="298"/>
                    <a:pt x="93" y="261"/>
                    <a:pt x="84" y="224"/>
                  </a:cubicBezTo>
                  <a:cubicBezTo>
                    <a:pt x="56" y="159"/>
                    <a:pt x="38"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1"/>
            <p:cNvSpPr/>
            <p:nvPr/>
          </p:nvSpPr>
          <p:spPr>
            <a:xfrm>
              <a:off x="3704300" y="1991125"/>
              <a:ext cx="5150" cy="8600"/>
            </a:xfrm>
            <a:custGeom>
              <a:rect b="b" l="l" r="r" t="t"/>
              <a:pathLst>
                <a:path extrusionOk="0" h="344" w="206">
                  <a:moveTo>
                    <a:pt x="1" y="0"/>
                  </a:moveTo>
                  <a:cubicBezTo>
                    <a:pt x="1" y="37"/>
                    <a:pt x="10" y="75"/>
                    <a:pt x="10" y="112"/>
                  </a:cubicBezTo>
                  <a:cubicBezTo>
                    <a:pt x="19" y="140"/>
                    <a:pt x="29" y="167"/>
                    <a:pt x="56" y="205"/>
                  </a:cubicBezTo>
                  <a:cubicBezTo>
                    <a:pt x="94" y="260"/>
                    <a:pt x="140" y="316"/>
                    <a:pt x="205" y="344"/>
                  </a:cubicBezTo>
                  <a:lnTo>
                    <a:pt x="149" y="260"/>
                  </a:lnTo>
                  <a:cubicBezTo>
                    <a:pt x="140" y="232"/>
                    <a:pt x="112" y="205"/>
                    <a:pt x="103" y="177"/>
                  </a:cubicBezTo>
                  <a:cubicBezTo>
                    <a:pt x="66" y="121"/>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1"/>
            <p:cNvSpPr/>
            <p:nvPr/>
          </p:nvSpPr>
          <p:spPr>
            <a:xfrm>
              <a:off x="3709175" y="1994600"/>
              <a:ext cx="7225" cy="7925"/>
            </a:xfrm>
            <a:custGeom>
              <a:rect b="b" l="l" r="r" t="t"/>
              <a:pathLst>
                <a:path extrusionOk="0" h="317" w="289">
                  <a:moveTo>
                    <a:pt x="1" y="1"/>
                  </a:moveTo>
                  <a:lnTo>
                    <a:pt x="1" y="1"/>
                  </a:lnTo>
                  <a:cubicBezTo>
                    <a:pt x="38" y="84"/>
                    <a:pt x="66" y="140"/>
                    <a:pt x="112" y="177"/>
                  </a:cubicBezTo>
                  <a:cubicBezTo>
                    <a:pt x="140" y="214"/>
                    <a:pt x="168" y="233"/>
                    <a:pt x="196" y="261"/>
                  </a:cubicBezTo>
                  <a:cubicBezTo>
                    <a:pt x="214" y="279"/>
                    <a:pt x="252" y="307"/>
                    <a:pt x="289" y="316"/>
                  </a:cubicBezTo>
                  <a:lnTo>
                    <a:pt x="214" y="233"/>
                  </a:lnTo>
                  <a:cubicBezTo>
                    <a:pt x="196" y="214"/>
                    <a:pt x="177" y="177"/>
                    <a:pt x="149" y="159"/>
                  </a:cubicBezTo>
                  <a:cubicBezTo>
                    <a:pt x="103" y="103"/>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1"/>
            <p:cNvSpPr/>
            <p:nvPr/>
          </p:nvSpPr>
          <p:spPr>
            <a:xfrm>
              <a:off x="3711500" y="2003650"/>
              <a:ext cx="8625" cy="6775"/>
            </a:xfrm>
            <a:custGeom>
              <a:rect b="b" l="l" r="r" t="t"/>
              <a:pathLst>
                <a:path extrusionOk="0" h="271" w="345">
                  <a:moveTo>
                    <a:pt x="1" y="1"/>
                  </a:moveTo>
                  <a:cubicBezTo>
                    <a:pt x="47" y="57"/>
                    <a:pt x="94" y="103"/>
                    <a:pt x="149" y="168"/>
                  </a:cubicBezTo>
                  <a:cubicBezTo>
                    <a:pt x="186" y="187"/>
                    <a:pt x="205" y="196"/>
                    <a:pt x="242" y="224"/>
                  </a:cubicBezTo>
                  <a:cubicBezTo>
                    <a:pt x="279" y="242"/>
                    <a:pt x="317" y="270"/>
                    <a:pt x="344" y="270"/>
                  </a:cubicBezTo>
                  <a:lnTo>
                    <a:pt x="261" y="196"/>
                  </a:lnTo>
                  <a:cubicBezTo>
                    <a:pt x="242" y="177"/>
                    <a:pt x="205" y="150"/>
                    <a:pt x="186" y="131"/>
                  </a:cubicBezTo>
                  <a:cubicBezTo>
                    <a:pt x="121" y="8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1"/>
            <p:cNvSpPr/>
            <p:nvPr/>
          </p:nvSpPr>
          <p:spPr>
            <a:xfrm>
              <a:off x="3720100" y="2006675"/>
              <a:ext cx="7925" cy="7700"/>
            </a:xfrm>
            <a:custGeom>
              <a:rect b="b" l="l" r="r" t="t"/>
              <a:pathLst>
                <a:path extrusionOk="0" h="308" w="317">
                  <a:moveTo>
                    <a:pt x="0" y="1"/>
                  </a:moveTo>
                  <a:lnTo>
                    <a:pt x="0" y="1"/>
                  </a:lnTo>
                  <a:cubicBezTo>
                    <a:pt x="28" y="66"/>
                    <a:pt x="75" y="121"/>
                    <a:pt x="131" y="187"/>
                  </a:cubicBezTo>
                  <a:cubicBezTo>
                    <a:pt x="149" y="214"/>
                    <a:pt x="177" y="242"/>
                    <a:pt x="214" y="261"/>
                  </a:cubicBezTo>
                  <a:cubicBezTo>
                    <a:pt x="251" y="289"/>
                    <a:pt x="279" y="307"/>
                    <a:pt x="316" y="307"/>
                  </a:cubicBezTo>
                  <a:cubicBezTo>
                    <a:pt x="279" y="289"/>
                    <a:pt x="261" y="252"/>
                    <a:pt x="233" y="233"/>
                  </a:cubicBezTo>
                  <a:lnTo>
                    <a:pt x="168" y="149"/>
                  </a:lnTo>
                  <a:cubicBezTo>
                    <a:pt x="121"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1"/>
            <p:cNvSpPr/>
            <p:nvPr/>
          </p:nvSpPr>
          <p:spPr>
            <a:xfrm>
              <a:off x="3727525" y="1980675"/>
              <a:ext cx="2125" cy="4425"/>
            </a:xfrm>
            <a:custGeom>
              <a:rect b="b" l="l" r="r" t="t"/>
              <a:pathLst>
                <a:path extrusionOk="0" h="177" w="85">
                  <a:moveTo>
                    <a:pt x="1" y="0"/>
                  </a:moveTo>
                  <a:cubicBezTo>
                    <a:pt x="1" y="37"/>
                    <a:pt x="10" y="74"/>
                    <a:pt x="19" y="102"/>
                  </a:cubicBezTo>
                  <a:cubicBezTo>
                    <a:pt x="29" y="130"/>
                    <a:pt x="56" y="158"/>
                    <a:pt x="84" y="177"/>
                  </a:cubicBezTo>
                  <a:cubicBezTo>
                    <a:pt x="84" y="130"/>
                    <a:pt x="75" y="112"/>
                    <a:pt x="66" y="74"/>
                  </a:cubicBezTo>
                  <a:cubicBezTo>
                    <a:pt x="56"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1"/>
            <p:cNvSpPr/>
            <p:nvPr/>
          </p:nvSpPr>
          <p:spPr>
            <a:xfrm>
              <a:off x="3726825" y="1976475"/>
              <a:ext cx="2600" cy="3975"/>
            </a:xfrm>
            <a:custGeom>
              <a:rect b="b" l="l" r="r" t="t"/>
              <a:pathLst>
                <a:path extrusionOk="0" h="159" w="104">
                  <a:moveTo>
                    <a:pt x="1" y="1"/>
                  </a:moveTo>
                  <a:lnTo>
                    <a:pt x="1" y="1"/>
                  </a:lnTo>
                  <a:cubicBezTo>
                    <a:pt x="10" y="29"/>
                    <a:pt x="29" y="66"/>
                    <a:pt x="38" y="94"/>
                  </a:cubicBezTo>
                  <a:cubicBezTo>
                    <a:pt x="47" y="112"/>
                    <a:pt x="66" y="140"/>
                    <a:pt x="103" y="159"/>
                  </a:cubicBezTo>
                  <a:cubicBezTo>
                    <a:pt x="103" y="122"/>
                    <a:pt x="94" y="94"/>
                    <a:pt x="66" y="66"/>
                  </a:cubicBezTo>
                  <a:cubicBezTo>
                    <a:pt x="57"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1"/>
            <p:cNvSpPr/>
            <p:nvPr/>
          </p:nvSpPr>
          <p:spPr>
            <a:xfrm>
              <a:off x="3731700" y="2016675"/>
              <a:ext cx="6550" cy="4200"/>
            </a:xfrm>
            <a:custGeom>
              <a:rect b="b" l="l" r="r" t="t"/>
              <a:pathLst>
                <a:path extrusionOk="0" h="168" w="262">
                  <a:moveTo>
                    <a:pt x="1" y="0"/>
                  </a:moveTo>
                  <a:lnTo>
                    <a:pt x="1" y="0"/>
                  </a:lnTo>
                  <a:cubicBezTo>
                    <a:pt x="29" y="47"/>
                    <a:pt x="75" y="84"/>
                    <a:pt x="122" y="112"/>
                  </a:cubicBezTo>
                  <a:lnTo>
                    <a:pt x="187" y="140"/>
                  </a:lnTo>
                  <a:cubicBezTo>
                    <a:pt x="215" y="158"/>
                    <a:pt x="233" y="167"/>
                    <a:pt x="261" y="167"/>
                  </a:cubicBezTo>
                  <a:cubicBezTo>
                    <a:pt x="224" y="130"/>
                    <a:pt x="187" y="93"/>
                    <a:pt x="140" y="75"/>
                  </a:cubicBezTo>
                  <a:cubicBezTo>
                    <a:pt x="94" y="3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1"/>
            <p:cNvSpPr/>
            <p:nvPr/>
          </p:nvSpPr>
          <p:spPr>
            <a:xfrm>
              <a:off x="3560300" y="2197825"/>
              <a:ext cx="70875" cy="74150"/>
            </a:xfrm>
            <a:custGeom>
              <a:rect b="b" l="l" r="r" t="t"/>
              <a:pathLst>
                <a:path extrusionOk="0" h="2966" w="2835">
                  <a:moveTo>
                    <a:pt x="1485" y="1"/>
                  </a:moveTo>
                  <a:cubicBezTo>
                    <a:pt x="1479" y="1"/>
                    <a:pt x="1474" y="1"/>
                    <a:pt x="1468" y="1"/>
                  </a:cubicBezTo>
                  <a:cubicBezTo>
                    <a:pt x="1292" y="29"/>
                    <a:pt x="1171" y="187"/>
                    <a:pt x="1115" y="363"/>
                  </a:cubicBezTo>
                  <a:cubicBezTo>
                    <a:pt x="1050" y="521"/>
                    <a:pt x="1041" y="716"/>
                    <a:pt x="957" y="874"/>
                  </a:cubicBezTo>
                  <a:cubicBezTo>
                    <a:pt x="911" y="716"/>
                    <a:pt x="864" y="540"/>
                    <a:pt x="753" y="410"/>
                  </a:cubicBezTo>
                  <a:cubicBezTo>
                    <a:pt x="674" y="309"/>
                    <a:pt x="544" y="231"/>
                    <a:pt x="412" y="231"/>
                  </a:cubicBezTo>
                  <a:cubicBezTo>
                    <a:pt x="374" y="231"/>
                    <a:pt x="335" y="237"/>
                    <a:pt x="298" y="252"/>
                  </a:cubicBezTo>
                  <a:cubicBezTo>
                    <a:pt x="28" y="326"/>
                    <a:pt x="0" y="689"/>
                    <a:pt x="28" y="958"/>
                  </a:cubicBezTo>
                  <a:cubicBezTo>
                    <a:pt x="121" y="1646"/>
                    <a:pt x="391" y="2296"/>
                    <a:pt x="790" y="2853"/>
                  </a:cubicBezTo>
                  <a:cubicBezTo>
                    <a:pt x="837" y="2936"/>
                    <a:pt x="916" y="2965"/>
                    <a:pt x="1002" y="2965"/>
                  </a:cubicBezTo>
                  <a:cubicBezTo>
                    <a:pt x="1119" y="2965"/>
                    <a:pt x="1249" y="2911"/>
                    <a:pt x="1329" y="2863"/>
                  </a:cubicBezTo>
                  <a:cubicBezTo>
                    <a:pt x="1896" y="2519"/>
                    <a:pt x="2416" y="2054"/>
                    <a:pt x="2676" y="1450"/>
                  </a:cubicBezTo>
                  <a:cubicBezTo>
                    <a:pt x="2760" y="1265"/>
                    <a:pt x="2834" y="1060"/>
                    <a:pt x="2797" y="865"/>
                  </a:cubicBezTo>
                  <a:cubicBezTo>
                    <a:pt x="2760" y="661"/>
                    <a:pt x="2611" y="466"/>
                    <a:pt x="2397" y="456"/>
                  </a:cubicBezTo>
                  <a:cubicBezTo>
                    <a:pt x="2392" y="456"/>
                    <a:pt x="2387" y="456"/>
                    <a:pt x="2381" y="456"/>
                  </a:cubicBezTo>
                  <a:cubicBezTo>
                    <a:pt x="2165" y="456"/>
                    <a:pt x="1985" y="637"/>
                    <a:pt x="1849" y="800"/>
                  </a:cubicBezTo>
                  <a:cubicBezTo>
                    <a:pt x="1877" y="633"/>
                    <a:pt x="1896" y="456"/>
                    <a:pt x="1840" y="289"/>
                  </a:cubicBezTo>
                  <a:cubicBezTo>
                    <a:pt x="1795" y="136"/>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1"/>
            <p:cNvSpPr/>
            <p:nvPr/>
          </p:nvSpPr>
          <p:spPr>
            <a:xfrm>
              <a:off x="3559600" y="2196400"/>
              <a:ext cx="71800" cy="75550"/>
            </a:xfrm>
            <a:custGeom>
              <a:rect b="b" l="l" r="r" t="t"/>
              <a:pathLst>
                <a:path extrusionOk="0" h="3022" w="2872">
                  <a:moveTo>
                    <a:pt x="809" y="2910"/>
                  </a:moveTo>
                  <a:lnTo>
                    <a:pt x="809" y="2910"/>
                  </a:lnTo>
                  <a:cubicBezTo>
                    <a:pt x="837" y="2957"/>
                    <a:pt x="874" y="2975"/>
                    <a:pt x="920" y="3003"/>
                  </a:cubicBezTo>
                  <a:cubicBezTo>
                    <a:pt x="874" y="2975"/>
                    <a:pt x="837" y="2938"/>
                    <a:pt x="809" y="2910"/>
                  </a:cubicBezTo>
                  <a:close/>
                  <a:moveTo>
                    <a:pt x="1479" y="1"/>
                  </a:moveTo>
                  <a:cubicBezTo>
                    <a:pt x="1469" y="1"/>
                    <a:pt x="1459" y="1"/>
                    <a:pt x="1450" y="2"/>
                  </a:cubicBezTo>
                  <a:cubicBezTo>
                    <a:pt x="1348" y="12"/>
                    <a:pt x="1264" y="86"/>
                    <a:pt x="1208" y="151"/>
                  </a:cubicBezTo>
                  <a:cubicBezTo>
                    <a:pt x="1153" y="225"/>
                    <a:pt x="1106" y="318"/>
                    <a:pt x="1078" y="402"/>
                  </a:cubicBezTo>
                  <a:cubicBezTo>
                    <a:pt x="1050" y="523"/>
                    <a:pt x="1022" y="662"/>
                    <a:pt x="985" y="792"/>
                  </a:cubicBezTo>
                  <a:cubicBezTo>
                    <a:pt x="939" y="681"/>
                    <a:pt x="892" y="560"/>
                    <a:pt x="818" y="458"/>
                  </a:cubicBezTo>
                  <a:cubicBezTo>
                    <a:pt x="753" y="383"/>
                    <a:pt x="697" y="327"/>
                    <a:pt x="614" y="290"/>
                  </a:cubicBezTo>
                  <a:cubicBezTo>
                    <a:pt x="541" y="266"/>
                    <a:pt x="476" y="242"/>
                    <a:pt x="399" y="242"/>
                  </a:cubicBezTo>
                  <a:cubicBezTo>
                    <a:pt x="387" y="242"/>
                    <a:pt x="375" y="243"/>
                    <a:pt x="363" y="244"/>
                  </a:cubicBezTo>
                  <a:cubicBezTo>
                    <a:pt x="270" y="262"/>
                    <a:pt x="196" y="318"/>
                    <a:pt x="140" y="374"/>
                  </a:cubicBezTo>
                  <a:cubicBezTo>
                    <a:pt x="84" y="448"/>
                    <a:pt x="56" y="523"/>
                    <a:pt x="38" y="606"/>
                  </a:cubicBezTo>
                  <a:cubicBezTo>
                    <a:pt x="0" y="773"/>
                    <a:pt x="10" y="941"/>
                    <a:pt x="47" y="1099"/>
                  </a:cubicBezTo>
                  <a:cubicBezTo>
                    <a:pt x="103" y="1424"/>
                    <a:pt x="196" y="1730"/>
                    <a:pt x="326" y="2037"/>
                  </a:cubicBezTo>
                  <a:cubicBezTo>
                    <a:pt x="456" y="2334"/>
                    <a:pt x="614" y="2632"/>
                    <a:pt x="799" y="2882"/>
                  </a:cubicBezTo>
                  <a:cubicBezTo>
                    <a:pt x="614" y="2613"/>
                    <a:pt x="456" y="2334"/>
                    <a:pt x="335" y="2037"/>
                  </a:cubicBezTo>
                  <a:cubicBezTo>
                    <a:pt x="223" y="1730"/>
                    <a:pt x="131" y="1424"/>
                    <a:pt x="84" y="1099"/>
                  </a:cubicBezTo>
                  <a:cubicBezTo>
                    <a:pt x="56" y="931"/>
                    <a:pt x="47" y="773"/>
                    <a:pt x="84" y="616"/>
                  </a:cubicBezTo>
                  <a:cubicBezTo>
                    <a:pt x="103" y="541"/>
                    <a:pt x="131" y="467"/>
                    <a:pt x="177" y="411"/>
                  </a:cubicBezTo>
                  <a:cubicBezTo>
                    <a:pt x="223" y="355"/>
                    <a:pt x="288" y="318"/>
                    <a:pt x="363" y="309"/>
                  </a:cubicBezTo>
                  <a:cubicBezTo>
                    <a:pt x="377" y="305"/>
                    <a:pt x="392" y="303"/>
                    <a:pt x="408" y="303"/>
                  </a:cubicBezTo>
                  <a:cubicBezTo>
                    <a:pt x="464" y="303"/>
                    <a:pt x="526" y="326"/>
                    <a:pt x="576" y="355"/>
                  </a:cubicBezTo>
                  <a:cubicBezTo>
                    <a:pt x="651" y="383"/>
                    <a:pt x="707" y="430"/>
                    <a:pt x="753" y="504"/>
                  </a:cubicBezTo>
                  <a:cubicBezTo>
                    <a:pt x="846" y="634"/>
                    <a:pt x="892" y="783"/>
                    <a:pt x="939" y="931"/>
                  </a:cubicBezTo>
                  <a:lnTo>
                    <a:pt x="976" y="1034"/>
                  </a:lnTo>
                  <a:lnTo>
                    <a:pt x="1022" y="941"/>
                  </a:lnTo>
                  <a:cubicBezTo>
                    <a:pt x="1106" y="783"/>
                    <a:pt x="1115" y="597"/>
                    <a:pt x="1171" y="430"/>
                  </a:cubicBezTo>
                  <a:cubicBezTo>
                    <a:pt x="1199" y="355"/>
                    <a:pt x="1227" y="281"/>
                    <a:pt x="1292" y="225"/>
                  </a:cubicBezTo>
                  <a:cubicBezTo>
                    <a:pt x="1338" y="170"/>
                    <a:pt x="1403" y="123"/>
                    <a:pt x="1478" y="105"/>
                  </a:cubicBezTo>
                  <a:cubicBezTo>
                    <a:pt x="1486" y="103"/>
                    <a:pt x="1495" y="103"/>
                    <a:pt x="1504" y="103"/>
                  </a:cubicBezTo>
                  <a:cubicBezTo>
                    <a:pt x="1564" y="103"/>
                    <a:pt x="1634" y="129"/>
                    <a:pt x="1682" y="170"/>
                  </a:cubicBezTo>
                  <a:cubicBezTo>
                    <a:pt x="1738" y="216"/>
                    <a:pt x="1784" y="281"/>
                    <a:pt x="1821" y="355"/>
                  </a:cubicBezTo>
                  <a:cubicBezTo>
                    <a:pt x="1877" y="504"/>
                    <a:pt x="1859" y="681"/>
                    <a:pt x="1849" y="848"/>
                  </a:cubicBezTo>
                  <a:lnTo>
                    <a:pt x="1821" y="1015"/>
                  </a:lnTo>
                  <a:lnTo>
                    <a:pt x="1924" y="885"/>
                  </a:lnTo>
                  <a:cubicBezTo>
                    <a:pt x="1989" y="820"/>
                    <a:pt x="2044" y="746"/>
                    <a:pt x="2109" y="690"/>
                  </a:cubicBezTo>
                  <a:cubicBezTo>
                    <a:pt x="2184" y="634"/>
                    <a:pt x="2249" y="588"/>
                    <a:pt x="2332" y="560"/>
                  </a:cubicBezTo>
                  <a:cubicBezTo>
                    <a:pt x="2359" y="554"/>
                    <a:pt x="2385" y="551"/>
                    <a:pt x="2412" y="551"/>
                  </a:cubicBezTo>
                  <a:cubicBezTo>
                    <a:pt x="2468" y="551"/>
                    <a:pt x="2523" y="565"/>
                    <a:pt x="2574" y="597"/>
                  </a:cubicBezTo>
                  <a:cubicBezTo>
                    <a:pt x="2648" y="643"/>
                    <a:pt x="2713" y="699"/>
                    <a:pt x="2751" y="783"/>
                  </a:cubicBezTo>
                  <a:cubicBezTo>
                    <a:pt x="2797" y="866"/>
                    <a:pt x="2806" y="941"/>
                    <a:pt x="2806" y="1034"/>
                  </a:cubicBezTo>
                  <a:cubicBezTo>
                    <a:pt x="2806" y="1127"/>
                    <a:pt x="2797" y="1210"/>
                    <a:pt x="2760" y="1303"/>
                  </a:cubicBezTo>
                  <a:cubicBezTo>
                    <a:pt x="2741" y="1396"/>
                    <a:pt x="2704" y="1480"/>
                    <a:pt x="2658" y="1563"/>
                  </a:cubicBezTo>
                  <a:cubicBezTo>
                    <a:pt x="2620" y="1638"/>
                    <a:pt x="2574" y="1721"/>
                    <a:pt x="2528" y="1805"/>
                  </a:cubicBezTo>
                  <a:cubicBezTo>
                    <a:pt x="2332" y="2121"/>
                    <a:pt x="2082" y="2399"/>
                    <a:pt x="1784" y="2632"/>
                  </a:cubicBezTo>
                  <a:cubicBezTo>
                    <a:pt x="1636" y="2743"/>
                    <a:pt x="1487" y="2845"/>
                    <a:pt x="1320" y="2938"/>
                  </a:cubicBezTo>
                  <a:cubicBezTo>
                    <a:pt x="1245" y="2975"/>
                    <a:pt x="1153" y="3013"/>
                    <a:pt x="1060" y="3022"/>
                  </a:cubicBezTo>
                  <a:cubicBezTo>
                    <a:pt x="1153" y="3022"/>
                    <a:pt x="1245" y="2985"/>
                    <a:pt x="1320" y="2957"/>
                  </a:cubicBezTo>
                  <a:cubicBezTo>
                    <a:pt x="1487" y="2864"/>
                    <a:pt x="1645" y="2752"/>
                    <a:pt x="1803" y="2650"/>
                  </a:cubicBezTo>
                  <a:cubicBezTo>
                    <a:pt x="2100" y="2427"/>
                    <a:pt x="2370" y="2167"/>
                    <a:pt x="2574" y="1842"/>
                  </a:cubicBezTo>
                  <a:cubicBezTo>
                    <a:pt x="2620" y="1758"/>
                    <a:pt x="2686" y="1675"/>
                    <a:pt x="2713" y="1591"/>
                  </a:cubicBezTo>
                  <a:cubicBezTo>
                    <a:pt x="2760" y="1517"/>
                    <a:pt x="2797" y="1424"/>
                    <a:pt x="2834" y="1331"/>
                  </a:cubicBezTo>
                  <a:cubicBezTo>
                    <a:pt x="2843" y="1238"/>
                    <a:pt x="2871" y="1145"/>
                    <a:pt x="2871" y="1034"/>
                  </a:cubicBezTo>
                  <a:cubicBezTo>
                    <a:pt x="2871" y="941"/>
                    <a:pt x="2862" y="838"/>
                    <a:pt x="2816" y="746"/>
                  </a:cubicBezTo>
                  <a:cubicBezTo>
                    <a:pt x="2769" y="653"/>
                    <a:pt x="2704" y="569"/>
                    <a:pt x="2611" y="523"/>
                  </a:cubicBezTo>
                  <a:cubicBezTo>
                    <a:pt x="2546" y="484"/>
                    <a:pt x="2477" y="467"/>
                    <a:pt x="2406" y="467"/>
                  </a:cubicBezTo>
                  <a:cubicBezTo>
                    <a:pt x="2376" y="467"/>
                    <a:pt x="2345" y="471"/>
                    <a:pt x="2314" y="476"/>
                  </a:cubicBezTo>
                  <a:cubicBezTo>
                    <a:pt x="2212" y="504"/>
                    <a:pt x="2128" y="560"/>
                    <a:pt x="2044" y="616"/>
                  </a:cubicBezTo>
                  <a:cubicBezTo>
                    <a:pt x="2007" y="653"/>
                    <a:pt x="1979" y="681"/>
                    <a:pt x="1942" y="708"/>
                  </a:cubicBezTo>
                  <a:lnTo>
                    <a:pt x="1942" y="597"/>
                  </a:lnTo>
                  <a:cubicBezTo>
                    <a:pt x="1942" y="504"/>
                    <a:pt x="1933" y="411"/>
                    <a:pt x="1896" y="318"/>
                  </a:cubicBezTo>
                  <a:cubicBezTo>
                    <a:pt x="1859" y="225"/>
                    <a:pt x="1803" y="142"/>
                    <a:pt x="1729" y="86"/>
                  </a:cubicBezTo>
                  <a:cubicBezTo>
                    <a:pt x="1654" y="36"/>
                    <a:pt x="1564" y="1"/>
                    <a:pt x="14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1"/>
            <p:cNvSpPr/>
            <p:nvPr/>
          </p:nvSpPr>
          <p:spPr>
            <a:xfrm>
              <a:off x="3583525" y="2219675"/>
              <a:ext cx="1875" cy="52050"/>
            </a:xfrm>
            <a:custGeom>
              <a:rect b="b" l="l" r="r" t="t"/>
              <a:pathLst>
                <a:path extrusionOk="0" h="2082" w="75">
                  <a:moveTo>
                    <a:pt x="28" y="0"/>
                  </a:moveTo>
                  <a:lnTo>
                    <a:pt x="28" y="521"/>
                  </a:lnTo>
                  <a:lnTo>
                    <a:pt x="28" y="1050"/>
                  </a:lnTo>
                  <a:lnTo>
                    <a:pt x="28" y="1571"/>
                  </a:lnTo>
                  <a:cubicBezTo>
                    <a:pt x="28" y="1654"/>
                    <a:pt x="19" y="1747"/>
                    <a:pt x="19" y="1821"/>
                  </a:cubicBezTo>
                  <a:cubicBezTo>
                    <a:pt x="19" y="1905"/>
                    <a:pt x="10" y="1998"/>
                    <a:pt x="0" y="2082"/>
                  </a:cubicBezTo>
                  <a:cubicBezTo>
                    <a:pt x="38" y="1914"/>
                    <a:pt x="56" y="1747"/>
                    <a:pt x="65" y="1571"/>
                  </a:cubicBezTo>
                  <a:cubicBezTo>
                    <a:pt x="75" y="1394"/>
                    <a:pt x="75" y="1217"/>
                    <a:pt x="75" y="1050"/>
                  </a:cubicBezTo>
                  <a:cubicBezTo>
                    <a:pt x="75" y="874"/>
                    <a:pt x="75" y="697"/>
                    <a:pt x="65" y="521"/>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1"/>
            <p:cNvSpPr/>
            <p:nvPr/>
          </p:nvSpPr>
          <p:spPr>
            <a:xfrm>
              <a:off x="3585375" y="2218500"/>
              <a:ext cx="21400" cy="53450"/>
            </a:xfrm>
            <a:custGeom>
              <a:rect b="b" l="l" r="r" t="t"/>
              <a:pathLst>
                <a:path extrusionOk="0" h="2138" w="856">
                  <a:moveTo>
                    <a:pt x="855" y="1"/>
                  </a:moveTo>
                  <a:lnTo>
                    <a:pt x="855" y="1"/>
                  </a:lnTo>
                  <a:cubicBezTo>
                    <a:pt x="763" y="177"/>
                    <a:pt x="688" y="354"/>
                    <a:pt x="605" y="521"/>
                  </a:cubicBezTo>
                  <a:cubicBezTo>
                    <a:pt x="540" y="698"/>
                    <a:pt x="456" y="884"/>
                    <a:pt x="382" y="1060"/>
                  </a:cubicBezTo>
                  <a:cubicBezTo>
                    <a:pt x="317" y="1237"/>
                    <a:pt x="242" y="1404"/>
                    <a:pt x="177" y="1590"/>
                  </a:cubicBezTo>
                  <a:cubicBezTo>
                    <a:pt x="122" y="1766"/>
                    <a:pt x="47" y="1952"/>
                    <a:pt x="1" y="2138"/>
                  </a:cubicBezTo>
                  <a:cubicBezTo>
                    <a:pt x="38" y="2045"/>
                    <a:pt x="75" y="1961"/>
                    <a:pt x="112" y="1868"/>
                  </a:cubicBezTo>
                  <a:cubicBezTo>
                    <a:pt x="140" y="1775"/>
                    <a:pt x="177" y="1701"/>
                    <a:pt x="214" y="1608"/>
                  </a:cubicBezTo>
                  <a:lnTo>
                    <a:pt x="437" y="1069"/>
                  </a:lnTo>
                  <a:lnTo>
                    <a:pt x="642" y="540"/>
                  </a:lnTo>
                  <a:cubicBezTo>
                    <a:pt x="716" y="363"/>
                    <a:pt x="781" y="187"/>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1"/>
            <p:cNvSpPr/>
            <p:nvPr/>
          </p:nvSpPr>
          <p:spPr>
            <a:xfrm>
              <a:off x="3586075" y="2238950"/>
              <a:ext cx="1425" cy="14650"/>
            </a:xfrm>
            <a:custGeom>
              <a:rect b="b" l="l" r="r" t="t"/>
              <a:pathLst>
                <a:path extrusionOk="0" h="586" w="57">
                  <a:moveTo>
                    <a:pt x="38" y="1"/>
                  </a:moveTo>
                  <a:cubicBezTo>
                    <a:pt x="19" y="103"/>
                    <a:pt x="10" y="196"/>
                    <a:pt x="1" y="289"/>
                  </a:cubicBezTo>
                  <a:lnTo>
                    <a:pt x="1" y="437"/>
                  </a:lnTo>
                  <a:cubicBezTo>
                    <a:pt x="1" y="484"/>
                    <a:pt x="10" y="539"/>
                    <a:pt x="10" y="586"/>
                  </a:cubicBezTo>
                  <a:cubicBezTo>
                    <a:pt x="38" y="539"/>
                    <a:pt x="47" y="484"/>
                    <a:pt x="47" y="437"/>
                  </a:cubicBezTo>
                  <a:cubicBezTo>
                    <a:pt x="56" y="391"/>
                    <a:pt x="56" y="335"/>
                    <a:pt x="56" y="289"/>
                  </a:cubicBezTo>
                  <a:cubicBezTo>
                    <a:pt x="56" y="196"/>
                    <a:pt x="56" y="93"/>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1"/>
            <p:cNvSpPr/>
            <p:nvPr/>
          </p:nvSpPr>
          <p:spPr>
            <a:xfrm>
              <a:off x="3587700" y="2233375"/>
              <a:ext cx="2125" cy="9075"/>
            </a:xfrm>
            <a:custGeom>
              <a:rect b="b" l="l" r="r" t="t"/>
              <a:pathLst>
                <a:path extrusionOk="0" h="363" w="85">
                  <a:moveTo>
                    <a:pt x="19" y="1"/>
                  </a:moveTo>
                  <a:cubicBezTo>
                    <a:pt x="1" y="56"/>
                    <a:pt x="19" y="131"/>
                    <a:pt x="29" y="177"/>
                  </a:cubicBezTo>
                  <a:cubicBezTo>
                    <a:pt x="29" y="205"/>
                    <a:pt x="29" y="233"/>
                    <a:pt x="38" y="270"/>
                  </a:cubicBezTo>
                  <a:cubicBezTo>
                    <a:pt x="38" y="298"/>
                    <a:pt x="47" y="326"/>
                    <a:pt x="47" y="363"/>
                  </a:cubicBezTo>
                  <a:cubicBezTo>
                    <a:pt x="66" y="335"/>
                    <a:pt x="75" y="298"/>
                    <a:pt x="75" y="270"/>
                  </a:cubicBezTo>
                  <a:cubicBezTo>
                    <a:pt x="84" y="233"/>
                    <a:pt x="75" y="205"/>
                    <a:pt x="75" y="177"/>
                  </a:cubicBezTo>
                  <a:cubicBezTo>
                    <a:pt x="66"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1"/>
            <p:cNvSpPr/>
            <p:nvPr/>
          </p:nvSpPr>
          <p:spPr>
            <a:xfrm>
              <a:off x="3590725" y="2233150"/>
              <a:ext cx="2350" cy="13500"/>
            </a:xfrm>
            <a:custGeom>
              <a:rect b="b" l="l" r="r" t="t"/>
              <a:pathLst>
                <a:path extrusionOk="0" h="540" w="94">
                  <a:moveTo>
                    <a:pt x="84" y="0"/>
                  </a:moveTo>
                  <a:cubicBezTo>
                    <a:pt x="47" y="93"/>
                    <a:pt x="38" y="186"/>
                    <a:pt x="19" y="260"/>
                  </a:cubicBezTo>
                  <a:cubicBezTo>
                    <a:pt x="10" y="353"/>
                    <a:pt x="0" y="446"/>
                    <a:pt x="0" y="539"/>
                  </a:cubicBezTo>
                  <a:cubicBezTo>
                    <a:pt x="19" y="511"/>
                    <a:pt x="38" y="465"/>
                    <a:pt x="47" y="418"/>
                  </a:cubicBezTo>
                  <a:cubicBezTo>
                    <a:pt x="56" y="372"/>
                    <a:pt x="56" y="325"/>
                    <a:pt x="65"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1"/>
            <p:cNvSpPr/>
            <p:nvPr/>
          </p:nvSpPr>
          <p:spPr>
            <a:xfrm>
              <a:off x="3587250" y="2251725"/>
              <a:ext cx="2325" cy="8375"/>
            </a:xfrm>
            <a:custGeom>
              <a:rect b="b" l="l" r="r" t="t"/>
              <a:pathLst>
                <a:path extrusionOk="0" h="335" w="93">
                  <a:moveTo>
                    <a:pt x="93" y="1"/>
                  </a:moveTo>
                  <a:cubicBezTo>
                    <a:pt x="56" y="47"/>
                    <a:pt x="47" y="103"/>
                    <a:pt x="19" y="158"/>
                  </a:cubicBezTo>
                  <a:cubicBezTo>
                    <a:pt x="9" y="214"/>
                    <a:pt x="0" y="279"/>
                    <a:pt x="0" y="335"/>
                  </a:cubicBezTo>
                  <a:cubicBezTo>
                    <a:pt x="37" y="279"/>
                    <a:pt x="56" y="233"/>
                    <a:pt x="65" y="168"/>
                  </a:cubicBezTo>
                  <a:cubicBezTo>
                    <a:pt x="84" y="112"/>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1"/>
            <p:cNvSpPr/>
            <p:nvPr/>
          </p:nvSpPr>
          <p:spPr>
            <a:xfrm>
              <a:off x="3601400" y="2204800"/>
              <a:ext cx="1425" cy="12800"/>
            </a:xfrm>
            <a:custGeom>
              <a:rect b="b" l="l" r="r" t="t"/>
              <a:pathLst>
                <a:path extrusionOk="0" h="512" w="57">
                  <a:moveTo>
                    <a:pt x="10" y="1"/>
                  </a:moveTo>
                  <a:cubicBezTo>
                    <a:pt x="1" y="94"/>
                    <a:pt x="10" y="177"/>
                    <a:pt x="10" y="261"/>
                  </a:cubicBezTo>
                  <a:cubicBezTo>
                    <a:pt x="10" y="307"/>
                    <a:pt x="29" y="345"/>
                    <a:pt x="29" y="391"/>
                  </a:cubicBezTo>
                  <a:cubicBezTo>
                    <a:pt x="29" y="437"/>
                    <a:pt x="38" y="465"/>
                    <a:pt x="38" y="512"/>
                  </a:cubicBezTo>
                  <a:cubicBezTo>
                    <a:pt x="47" y="484"/>
                    <a:pt x="57" y="437"/>
                    <a:pt x="57" y="391"/>
                  </a:cubicBezTo>
                  <a:lnTo>
                    <a:pt x="57" y="261"/>
                  </a:lnTo>
                  <a:cubicBezTo>
                    <a:pt x="57" y="177"/>
                    <a:pt x="47"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1"/>
            <p:cNvSpPr/>
            <p:nvPr/>
          </p:nvSpPr>
          <p:spPr>
            <a:xfrm>
              <a:off x="3600025" y="2213625"/>
              <a:ext cx="1175" cy="9100"/>
            </a:xfrm>
            <a:custGeom>
              <a:rect b="b" l="l" r="r" t="t"/>
              <a:pathLst>
                <a:path extrusionOk="0" h="364" w="47">
                  <a:moveTo>
                    <a:pt x="0" y="1"/>
                  </a:moveTo>
                  <a:lnTo>
                    <a:pt x="0" y="187"/>
                  </a:lnTo>
                  <a:cubicBezTo>
                    <a:pt x="0" y="242"/>
                    <a:pt x="9" y="298"/>
                    <a:pt x="9" y="363"/>
                  </a:cubicBezTo>
                  <a:cubicBezTo>
                    <a:pt x="37" y="326"/>
                    <a:pt x="47" y="298"/>
                    <a:pt x="47" y="270"/>
                  </a:cubicBezTo>
                  <a:lnTo>
                    <a:pt x="47" y="177"/>
                  </a:lnTo>
                  <a:cubicBezTo>
                    <a:pt x="47" y="140"/>
                    <a:pt x="47" y="112"/>
                    <a:pt x="37" y="84"/>
                  </a:cubicBezTo>
                  <a:cubicBezTo>
                    <a:pt x="19" y="57"/>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1"/>
            <p:cNvSpPr/>
            <p:nvPr/>
          </p:nvSpPr>
          <p:spPr>
            <a:xfrm>
              <a:off x="3598150" y="2204100"/>
              <a:ext cx="1900" cy="4675"/>
            </a:xfrm>
            <a:custGeom>
              <a:rect b="b" l="l" r="r" t="t"/>
              <a:pathLst>
                <a:path extrusionOk="0" h="187" w="76">
                  <a:moveTo>
                    <a:pt x="1" y="1"/>
                  </a:moveTo>
                  <a:cubicBezTo>
                    <a:pt x="1" y="29"/>
                    <a:pt x="19" y="66"/>
                    <a:pt x="19" y="94"/>
                  </a:cubicBezTo>
                  <a:cubicBezTo>
                    <a:pt x="19" y="103"/>
                    <a:pt x="29" y="122"/>
                    <a:pt x="29" y="140"/>
                  </a:cubicBezTo>
                  <a:cubicBezTo>
                    <a:pt x="38" y="150"/>
                    <a:pt x="38" y="168"/>
                    <a:pt x="47" y="187"/>
                  </a:cubicBezTo>
                  <a:cubicBezTo>
                    <a:pt x="75" y="150"/>
                    <a:pt x="75" y="112"/>
                    <a:pt x="66" y="75"/>
                  </a:cubicBezTo>
                  <a:cubicBezTo>
                    <a:pt x="47" y="66"/>
                    <a:pt x="47" y="47"/>
                    <a:pt x="38" y="29"/>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1"/>
            <p:cNvSpPr/>
            <p:nvPr/>
          </p:nvSpPr>
          <p:spPr>
            <a:xfrm>
              <a:off x="3623475" y="2215025"/>
              <a:ext cx="4200" cy="11175"/>
            </a:xfrm>
            <a:custGeom>
              <a:rect b="b" l="l" r="r" t="t"/>
              <a:pathLst>
                <a:path extrusionOk="0" h="447" w="168">
                  <a:moveTo>
                    <a:pt x="0" y="1"/>
                  </a:moveTo>
                  <a:lnTo>
                    <a:pt x="0" y="1"/>
                  </a:lnTo>
                  <a:cubicBezTo>
                    <a:pt x="65" y="56"/>
                    <a:pt x="93" y="140"/>
                    <a:pt x="93" y="214"/>
                  </a:cubicBezTo>
                  <a:lnTo>
                    <a:pt x="93" y="326"/>
                  </a:lnTo>
                  <a:lnTo>
                    <a:pt x="93" y="382"/>
                  </a:lnTo>
                  <a:cubicBezTo>
                    <a:pt x="84" y="400"/>
                    <a:pt x="84" y="419"/>
                    <a:pt x="84" y="447"/>
                  </a:cubicBezTo>
                  <a:cubicBezTo>
                    <a:pt x="93" y="419"/>
                    <a:pt x="103" y="409"/>
                    <a:pt x="121" y="382"/>
                  </a:cubicBezTo>
                  <a:cubicBezTo>
                    <a:pt x="131" y="372"/>
                    <a:pt x="131" y="354"/>
                    <a:pt x="140" y="326"/>
                  </a:cubicBezTo>
                  <a:cubicBezTo>
                    <a:pt x="149" y="289"/>
                    <a:pt x="168" y="242"/>
                    <a:pt x="149" y="196"/>
                  </a:cubicBezTo>
                  <a:cubicBezTo>
                    <a:pt x="149" y="149"/>
                    <a:pt x="131" y="103"/>
                    <a:pt x="103" y="75"/>
                  </a:cubicBezTo>
                  <a:cubicBezTo>
                    <a:pt x="84"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1"/>
            <p:cNvSpPr/>
            <p:nvPr/>
          </p:nvSpPr>
          <p:spPr>
            <a:xfrm>
              <a:off x="3621850" y="2222000"/>
              <a:ext cx="3050" cy="10700"/>
            </a:xfrm>
            <a:custGeom>
              <a:rect b="b" l="l" r="r" t="t"/>
              <a:pathLst>
                <a:path extrusionOk="0" h="428" w="122">
                  <a:moveTo>
                    <a:pt x="121" y="0"/>
                  </a:moveTo>
                  <a:lnTo>
                    <a:pt x="121" y="0"/>
                  </a:lnTo>
                  <a:cubicBezTo>
                    <a:pt x="103" y="37"/>
                    <a:pt x="93" y="75"/>
                    <a:pt x="93" y="121"/>
                  </a:cubicBezTo>
                  <a:lnTo>
                    <a:pt x="56" y="223"/>
                  </a:lnTo>
                  <a:lnTo>
                    <a:pt x="28" y="325"/>
                  </a:lnTo>
                  <a:lnTo>
                    <a:pt x="0" y="428"/>
                  </a:lnTo>
                  <a:cubicBezTo>
                    <a:pt x="28" y="409"/>
                    <a:pt x="56" y="372"/>
                    <a:pt x="65" y="335"/>
                  </a:cubicBezTo>
                  <a:lnTo>
                    <a:pt x="103" y="233"/>
                  </a:lnTo>
                  <a:cubicBezTo>
                    <a:pt x="121" y="149"/>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1"/>
            <p:cNvSpPr/>
            <p:nvPr/>
          </p:nvSpPr>
          <p:spPr>
            <a:xfrm>
              <a:off x="3620925" y="2230125"/>
              <a:ext cx="5125" cy="9075"/>
            </a:xfrm>
            <a:custGeom>
              <a:rect b="b" l="l" r="r" t="t"/>
              <a:pathLst>
                <a:path extrusionOk="0" h="363" w="205">
                  <a:moveTo>
                    <a:pt x="205" y="0"/>
                  </a:moveTo>
                  <a:lnTo>
                    <a:pt x="205" y="0"/>
                  </a:lnTo>
                  <a:cubicBezTo>
                    <a:pt x="158" y="56"/>
                    <a:pt x="140" y="121"/>
                    <a:pt x="93" y="186"/>
                  </a:cubicBezTo>
                  <a:cubicBezTo>
                    <a:pt x="56" y="242"/>
                    <a:pt x="28" y="307"/>
                    <a:pt x="0" y="363"/>
                  </a:cubicBezTo>
                  <a:cubicBezTo>
                    <a:pt x="28" y="354"/>
                    <a:pt x="56" y="316"/>
                    <a:pt x="84" y="289"/>
                  </a:cubicBezTo>
                  <a:cubicBezTo>
                    <a:pt x="102" y="261"/>
                    <a:pt x="130" y="233"/>
                    <a:pt x="140" y="196"/>
                  </a:cubicBezTo>
                  <a:cubicBezTo>
                    <a:pt x="158" y="177"/>
                    <a:pt x="177" y="140"/>
                    <a:pt x="186" y="103"/>
                  </a:cubicBezTo>
                  <a:cubicBezTo>
                    <a:pt x="195" y="75"/>
                    <a:pt x="205"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1"/>
            <p:cNvSpPr/>
            <p:nvPr/>
          </p:nvSpPr>
          <p:spPr>
            <a:xfrm>
              <a:off x="3620925" y="2221525"/>
              <a:ext cx="2100" cy="6525"/>
            </a:xfrm>
            <a:custGeom>
              <a:rect b="b" l="l" r="r" t="t"/>
              <a:pathLst>
                <a:path extrusionOk="0" h="261" w="84">
                  <a:moveTo>
                    <a:pt x="65" y="1"/>
                  </a:moveTo>
                  <a:cubicBezTo>
                    <a:pt x="47" y="47"/>
                    <a:pt x="37" y="94"/>
                    <a:pt x="19" y="122"/>
                  </a:cubicBezTo>
                  <a:cubicBezTo>
                    <a:pt x="10" y="168"/>
                    <a:pt x="0" y="214"/>
                    <a:pt x="0" y="261"/>
                  </a:cubicBezTo>
                  <a:cubicBezTo>
                    <a:pt x="37" y="233"/>
                    <a:pt x="56" y="187"/>
                    <a:pt x="65" y="140"/>
                  </a:cubicBezTo>
                  <a:cubicBezTo>
                    <a:pt x="84" y="112"/>
                    <a:pt x="84" y="94"/>
                    <a:pt x="84" y="66"/>
                  </a:cubicBezTo>
                  <a:cubicBezTo>
                    <a:pt x="84" y="47"/>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1"/>
            <p:cNvSpPr/>
            <p:nvPr/>
          </p:nvSpPr>
          <p:spPr>
            <a:xfrm>
              <a:off x="3589550" y="2264025"/>
              <a:ext cx="9325" cy="5150"/>
            </a:xfrm>
            <a:custGeom>
              <a:rect b="b" l="l" r="r" t="t"/>
              <a:pathLst>
                <a:path extrusionOk="0" h="206" w="373">
                  <a:moveTo>
                    <a:pt x="373" y="1"/>
                  </a:moveTo>
                  <a:cubicBezTo>
                    <a:pt x="298" y="38"/>
                    <a:pt x="243" y="66"/>
                    <a:pt x="187" y="94"/>
                  </a:cubicBezTo>
                  <a:cubicBezTo>
                    <a:pt x="112" y="131"/>
                    <a:pt x="57" y="159"/>
                    <a:pt x="1" y="205"/>
                  </a:cubicBezTo>
                  <a:cubicBezTo>
                    <a:pt x="29" y="205"/>
                    <a:pt x="66" y="187"/>
                    <a:pt x="103" y="187"/>
                  </a:cubicBezTo>
                  <a:cubicBezTo>
                    <a:pt x="140" y="177"/>
                    <a:pt x="168" y="159"/>
                    <a:pt x="205" y="140"/>
                  </a:cubicBezTo>
                  <a:cubicBezTo>
                    <a:pt x="280" y="112"/>
                    <a:pt x="335" y="75"/>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1"/>
            <p:cNvSpPr/>
            <p:nvPr/>
          </p:nvSpPr>
          <p:spPr>
            <a:xfrm>
              <a:off x="3591875" y="2260550"/>
              <a:ext cx="6550" cy="4675"/>
            </a:xfrm>
            <a:custGeom>
              <a:rect b="b" l="l" r="r" t="t"/>
              <a:pathLst>
                <a:path extrusionOk="0" h="187" w="262">
                  <a:moveTo>
                    <a:pt x="261" y="1"/>
                  </a:moveTo>
                  <a:lnTo>
                    <a:pt x="261" y="1"/>
                  </a:lnTo>
                  <a:cubicBezTo>
                    <a:pt x="242" y="19"/>
                    <a:pt x="215" y="38"/>
                    <a:pt x="196" y="47"/>
                  </a:cubicBezTo>
                  <a:cubicBezTo>
                    <a:pt x="168" y="66"/>
                    <a:pt x="150" y="84"/>
                    <a:pt x="122" y="93"/>
                  </a:cubicBezTo>
                  <a:cubicBezTo>
                    <a:pt x="84" y="131"/>
                    <a:pt x="47" y="159"/>
                    <a:pt x="1" y="186"/>
                  </a:cubicBezTo>
                  <a:cubicBezTo>
                    <a:pt x="19" y="186"/>
                    <a:pt x="57" y="186"/>
                    <a:pt x="94" y="177"/>
                  </a:cubicBezTo>
                  <a:cubicBezTo>
                    <a:pt x="112" y="168"/>
                    <a:pt x="140" y="140"/>
                    <a:pt x="159" y="131"/>
                  </a:cubicBezTo>
                  <a:cubicBezTo>
                    <a:pt x="205" y="93"/>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1"/>
            <p:cNvSpPr/>
            <p:nvPr/>
          </p:nvSpPr>
          <p:spPr>
            <a:xfrm>
              <a:off x="3593050" y="2254050"/>
              <a:ext cx="3500" cy="7225"/>
            </a:xfrm>
            <a:custGeom>
              <a:rect b="b" l="l" r="r" t="t"/>
              <a:pathLst>
                <a:path extrusionOk="0" h="289" w="140">
                  <a:moveTo>
                    <a:pt x="140" y="0"/>
                  </a:moveTo>
                  <a:lnTo>
                    <a:pt x="140" y="0"/>
                  </a:lnTo>
                  <a:cubicBezTo>
                    <a:pt x="93" y="47"/>
                    <a:pt x="65" y="93"/>
                    <a:pt x="47" y="140"/>
                  </a:cubicBezTo>
                  <a:cubicBezTo>
                    <a:pt x="19" y="186"/>
                    <a:pt x="10" y="233"/>
                    <a:pt x="0" y="288"/>
                  </a:cubicBezTo>
                  <a:cubicBezTo>
                    <a:pt x="47" y="251"/>
                    <a:pt x="65" y="205"/>
                    <a:pt x="93" y="158"/>
                  </a:cubicBezTo>
                  <a:cubicBezTo>
                    <a:pt x="103" y="121"/>
                    <a:pt x="112" y="103"/>
                    <a:pt x="130" y="75"/>
                  </a:cubicBezTo>
                  <a:cubicBezTo>
                    <a:pt x="140" y="56"/>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1"/>
            <p:cNvSpPr/>
            <p:nvPr/>
          </p:nvSpPr>
          <p:spPr>
            <a:xfrm>
              <a:off x="3597450" y="2253575"/>
              <a:ext cx="4450" cy="5600"/>
            </a:xfrm>
            <a:custGeom>
              <a:rect b="b" l="l" r="r" t="t"/>
              <a:pathLst>
                <a:path extrusionOk="0" h="224" w="178">
                  <a:moveTo>
                    <a:pt x="177" y="1"/>
                  </a:moveTo>
                  <a:lnTo>
                    <a:pt x="177" y="1"/>
                  </a:lnTo>
                  <a:cubicBezTo>
                    <a:pt x="131" y="29"/>
                    <a:pt x="103" y="66"/>
                    <a:pt x="66" y="94"/>
                  </a:cubicBezTo>
                  <a:cubicBezTo>
                    <a:pt x="47" y="140"/>
                    <a:pt x="10" y="177"/>
                    <a:pt x="1" y="224"/>
                  </a:cubicBezTo>
                  <a:cubicBezTo>
                    <a:pt x="47" y="205"/>
                    <a:pt x="75" y="168"/>
                    <a:pt x="112" y="131"/>
                  </a:cubicBezTo>
                  <a:cubicBezTo>
                    <a:pt x="131" y="8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1"/>
            <p:cNvSpPr/>
            <p:nvPr/>
          </p:nvSpPr>
          <p:spPr>
            <a:xfrm>
              <a:off x="3601400" y="2254750"/>
              <a:ext cx="6075" cy="6750"/>
            </a:xfrm>
            <a:custGeom>
              <a:rect b="b" l="l" r="r" t="t"/>
              <a:pathLst>
                <a:path extrusionOk="0" h="270" w="243">
                  <a:moveTo>
                    <a:pt x="242" y="0"/>
                  </a:moveTo>
                  <a:cubicBezTo>
                    <a:pt x="196" y="28"/>
                    <a:pt x="149" y="75"/>
                    <a:pt x="103" y="121"/>
                  </a:cubicBezTo>
                  <a:cubicBezTo>
                    <a:pt x="75" y="168"/>
                    <a:pt x="29" y="214"/>
                    <a:pt x="1" y="270"/>
                  </a:cubicBezTo>
                  <a:cubicBezTo>
                    <a:pt x="57" y="251"/>
                    <a:pt x="103" y="205"/>
                    <a:pt x="140" y="158"/>
                  </a:cubicBezTo>
                  <a:cubicBezTo>
                    <a:pt x="177" y="103"/>
                    <a:pt x="224" y="6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1"/>
            <p:cNvSpPr/>
            <p:nvPr/>
          </p:nvSpPr>
          <p:spPr>
            <a:xfrm>
              <a:off x="3561700" y="2208300"/>
              <a:ext cx="3500" cy="11625"/>
            </a:xfrm>
            <a:custGeom>
              <a:rect b="b" l="l" r="r" t="t"/>
              <a:pathLst>
                <a:path extrusionOk="0" h="465" w="140">
                  <a:moveTo>
                    <a:pt x="139" y="0"/>
                  </a:moveTo>
                  <a:lnTo>
                    <a:pt x="65" y="112"/>
                  </a:lnTo>
                  <a:cubicBezTo>
                    <a:pt x="47" y="140"/>
                    <a:pt x="37" y="186"/>
                    <a:pt x="19" y="223"/>
                  </a:cubicBezTo>
                  <a:cubicBezTo>
                    <a:pt x="9" y="307"/>
                    <a:pt x="0" y="390"/>
                    <a:pt x="37" y="465"/>
                  </a:cubicBezTo>
                  <a:cubicBezTo>
                    <a:pt x="37" y="437"/>
                    <a:pt x="37" y="390"/>
                    <a:pt x="47" y="353"/>
                  </a:cubicBezTo>
                  <a:cubicBezTo>
                    <a:pt x="56" y="307"/>
                    <a:pt x="56" y="270"/>
                    <a:pt x="65" y="232"/>
                  </a:cubicBezTo>
                  <a:cubicBezTo>
                    <a:pt x="93" y="158"/>
                    <a:pt x="112" y="84"/>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1"/>
            <p:cNvSpPr/>
            <p:nvPr/>
          </p:nvSpPr>
          <p:spPr>
            <a:xfrm>
              <a:off x="3564000" y="2213400"/>
              <a:ext cx="1650" cy="9775"/>
            </a:xfrm>
            <a:custGeom>
              <a:rect b="b" l="l" r="r" t="t"/>
              <a:pathLst>
                <a:path extrusionOk="0" h="391" w="66">
                  <a:moveTo>
                    <a:pt x="66" y="1"/>
                  </a:moveTo>
                  <a:cubicBezTo>
                    <a:pt x="47" y="19"/>
                    <a:pt x="38" y="56"/>
                    <a:pt x="38" y="75"/>
                  </a:cubicBezTo>
                  <a:cubicBezTo>
                    <a:pt x="20" y="112"/>
                    <a:pt x="10" y="149"/>
                    <a:pt x="10" y="186"/>
                  </a:cubicBezTo>
                  <a:cubicBezTo>
                    <a:pt x="1" y="251"/>
                    <a:pt x="10" y="335"/>
                    <a:pt x="47" y="391"/>
                  </a:cubicBezTo>
                  <a:lnTo>
                    <a:pt x="47" y="289"/>
                  </a:lnTo>
                  <a:cubicBezTo>
                    <a:pt x="47" y="261"/>
                    <a:pt x="57" y="233"/>
                    <a:pt x="57" y="196"/>
                  </a:cubicBezTo>
                  <a:cubicBezTo>
                    <a:pt x="57" y="140"/>
                    <a:pt x="66" y="66"/>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1"/>
            <p:cNvSpPr/>
            <p:nvPr/>
          </p:nvSpPr>
          <p:spPr>
            <a:xfrm>
              <a:off x="3566800" y="2219200"/>
              <a:ext cx="1175" cy="10475"/>
            </a:xfrm>
            <a:custGeom>
              <a:rect b="b" l="l" r="r" t="t"/>
              <a:pathLst>
                <a:path extrusionOk="0" h="419" w="47">
                  <a:moveTo>
                    <a:pt x="28" y="1"/>
                  </a:moveTo>
                  <a:cubicBezTo>
                    <a:pt x="0" y="66"/>
                    <a:pt x="0" y="140"/>
                    <a:pt x="0" y="205"/>
                  </a:cubicBezTo>
                  <a:cubicBezTo>
                    <a:pt x="0" y="242"/>
                    <a:pt x="0" y="280"/>
                    <a:pt x="19" y="307"/>
                  </a:cubicBezTo>
                  <a:cubicBezTo>
                    <a:pt x="19" y="345"/>
                    <a:pt x="28" y="382"/>
                    <a:pt x="47" y="419"/>
                  </a:cubicBezTo>
                  <a:lnTo>
                    <a:pt x="47" y="307"/>
                  </a:lnTo>
                  <a:lnTo>
                    <a:pt x="47" y="205"/>
                  </a:lnTo>
                  <a:cubicBezTo>
                    <a:pt x="47" y="140"/>
                    <a:pt x="38"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1"/>
            <p:cNvSpPr/>
            <p:nvPr/>
          </p:nvSpPr>
          <p:spPr>
            <a:xfrm>
              <a:off x="3564000" y="2227325"/>
              <a:ext cx="2825" cy="10500"/>
            </a:xfrm>
            <a:custGeom>
              <a:rect b="b" l="l" r="r" t="t"/>
              <a:pathLst>
                <a:path extrusionOk="0" h="420" w="113">
                  <a:moveTo>
                    <a:pt x="1" y="1"/>
                  </a:moveTo>
                  <a:cubicBezTo>
                    <a:pt x="1" y="75"/>
                    <a:pt x="10" y="150"/>
                    <a:pt x="20" y="215"/>
                  </a:cubicBezTo>
                  <a:lnTo>
                    <a:pt x="57" y="326"/>
                  </a:lnTo>
                  <a:cubicBezTo>
                    <a:pt x="66" y="354"/>
                    <a:pt x="94" y="391"/>
                    <a:pt x="112" y="419"/>
                  </a:cubicBezTo>
                  <a:lnTo>
                    <a:pt x="94" y="308"/>
                  </a:lnTo>
                  <a:cubicBezTo>
                    <a:pt x="94" y="280"/>
                    <a:pt x="75" y="243"/>
                    <a:pt x="66" y="205"/>
                  </a:cubicBezTo>
                  <a:cubicBezTo>
                    <a:pt x="57" y="140"/>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1"/>
            <p:cNvSpPr/>
            <p:nvPr/>
          </p:nvSpPr>
          <p:spPr>
            <a:xfrm>
              <a:off x="3568650" y="2234775"/>
              <a:ext cx="1900" cy="11400"/>
            </a:xfrm>
            <a:custGeom>
              <a:rect b="b" l="l" r="r" t="t"/>
              <a:pathLst>
                <a:path extrusionOk="0" h="456" w="76">
                  <a:moveTo>
                    <a:pt x="19" y="0"/>
                  </a:moveTo>
                  <a:cubicBezTo>
                    <a:pt x="1" y="84"/>
                    <a:pt x="1" y="149"/>
                    <a:pt x="1" y="233"/>
                  </a:cubicBezTo>
                  <a:cubicBezTo>
                    <a:pt x="10" y="270"/>
                    <a:pt x="10" y="316"/>
                    <a:pt x="19" y="353"/>
                  </a:cubicBezTo>
                  <a:cubicBezTo>
                    <a:pt x="29" y="381"/>
                    <a:pt x="57" y="428"/>
                    <a:pt x="75" y="456"/>
                  </a:cubicBezTo>
                  <a:cubicBezTo>
                    <a:pt x="75" y="409"/>
                    <a:pt x="66" y="372"/>
                    <a:pt x="66" y="335"/>
                  </a:cubicBezTo>
                  <a:lnTo>
                    <a:pt x="57" y="223"/>
                  </a:lnTo>
                  <a:cubicBezTo>
                    <a:pt x="57" y="149"/>
                    <a:pt x="47"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1"/>
            <p:cNvSpPr/>
            <p:nvPr/>
          </p:nvSpPr>
          <p:spPr>
            <a:xfrm>
              <a:off x="3589550" y="2218500"/>
              <a:ext cx="1200" cy="4925"/>
            </a:xfrm>
            <a:custGeom>
              <a:rect b="b" l="l" r="r" t="t"/>
              <a:pathLst>
                <a:path extrusionOk="0" h="197" w="48">
                  <a:moveTo>
                    <a:pt x="29" y="1"/>
                  </a:moveTo>
                  <a:cubicBezTo>
                    <a:pt x="10" y="38"/>
                    <a:pt x="10" y="75"/>
                    <a:pt x="1" y="94"/>
                  </a:cubicBezTo>
                  <a:cubicBezTo>
                    <a:pt x="1" y="131"/>
                    <a:pt x="1" y="168"/>
                    <a:pt x="10" y="196"/>
                  </a:cubicBezTo>
                  <a:cubicBezTo>
                    <a:pt x="29" y="177"/>
                    <a:pt x="47" y="140"/>
                    <a:pt x="47" y="103"/>
                  </a:cubicBezTo>
                  <a:cubicBezTo>
                    <a:pt x="47" y="75"/>
                    <a:pt x="47"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1"/>
            <p:cNvSpPr/>
            <p:nvPr/>
          </p:nvSpPr>
          <p:spPr>
            <a:xfrm>
              <a:off x="3591650" y="2214800"/>
              <a:ext cx="1650" cy="4900"/>
            </a:xfrm>
            <a:custGeom>
              <a:rect b="b" l="l" r="r" t="t"/>
              <a:pathLst>
                <a:path extrusionOk="0" h="196" w="66">
                  <a:moveTo>
                    <a:pt x="47" y="0"/>
                  </a:moveTo>
                  <a:cubicBezTo>
                    <a:pt x="19" y="37"/>
                    <a:pt x="19" y="65"/>
                    <a:pt x="10" y="93"/>
                  </a:cubicBezTo>
                  <a:cubicBezTo>
                    <a:pt x="1" y="130"/>
                    <a:pt x="10" y="158"/>
                    <a:pt x="19" y="195"/>
                  </a:cubicBezTo>
                  <a:cubicBezTo>
                    <a:pt x="47" y="177"/>
                    <a:pt x="56" y="140"/>
                    <a:pt x="56" y="102"/>
                  </a:cubicBezTo>
                  <a:cubicBezTo>
                    <a:pt x="66" y="65"/>
                    <a:pt x="56"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1"/>
            <p:cNvSpPr/>
            <p:nvPr/>
          </p:nvSpPr>
          <p:spPr>
            <a:xfrm>
              <a:off x="3572150" y="2250100"/>
              <a:ext cx="2800" cy="7450"/>
            </a:xfrm>
            <a:custGeom>
              <a:rect b="b" l="l" r="r" t="t"/>
              <a:pathLst>
                <a:path extrusionOk="0" h="298" w="112">
                  <a:moveTo>
                    <a:pt x="9" y="0"/>
                  </a:moveTo>
                  <a:lnTo>
                    <a:pt x="9" y="0"/>
                  </a:lnTo>
                  <a:cubicBezTo>
                    <a:pt x="0" y="47"/>
                    <a:pt x="9" y="93"/>
                    <a:pt x="28" y="168"/>
                  </a:cubicBezTo>
                  <a:lnTo>
                    <a:pt x="65" y="233"/>
                  </a:lnTo>
                  <a:cubicBezTo>
                    <a:pt x="84" y="261"/>
                    <a:pt x="93" y="279"/>
                    <a:pt x="112" y="298"/>
                  </a:cubicBezTo>
                  <a:cubicBezTo>
                    <a:pt x="102" y="233"/>
                    <a:pt x="93" y="186"/>
                    <a:pt x="84" y="140"/>
                  </a:cubicBezTo>
                  <a:cubicBezTo>
                    <a:pt x="56" y="93"/>
                    <a:pt x="47"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1"/>
            <p:cNvSpPr/>
            <p:nvPr/>
          </p:nvSpPr>
          <p:spPr>
            <a:xfrm>
              <a:off x="3491550" y="2185650"/>
              <a:ext cx="72725" cy="73475"/>
            </a:xfrm>
            <a:custGeom>
              <a:rect b="b" l="l" r="r" t="t"/>
              <a:pathLst>
                <a:path extrusionOk="0" h="2939" w="2909">
                  <a:moveTo>
                    <a:pt x="2025" y="0"/>
                  </a:moveTo>
                  <a:cubicBezTo>
                    <a:pt x="1925" y="0"/>
                    <a:pt x="1828" y="31"/>
                    <a:pt x="1756" y="98"/>
                  </a:cubicBezTo>
                  <a:cubicBezTo>
                    <a:pt x="1580" y="246"/>
                    <a:pt x="1598" y="516"/>
                    <a:pt x="1617" y="739"/>
                  </a:cubicBezTo>
                  <a:cubicBezTo>
                    <a:pt x="1515" y="600"/>
                    <a:pt x="1394" y="460"/>
                    <a:pt x="1245" y="386"/>
                  </a:cubicBezTo>
                  <a:cubicBezTo>
                    <a:pt x="1184" y="360"/>
                    <a:pt x="1114" y="346"/>
                    <a:pt x="1045" y="346"/>
                  </a:cubicBezTo>
                  <a:cubicBezTo>
                    <a:pt x="938" y="346"/>
                    <a:pt x="834" y="381"/>
                    <a:pt x="771" y="460"/>
                  </a:cubicBezTo>
                  <a:cubicBezTo>
                    <a:pt x="651" y="581"/>
                    <a:pt x="688" y="795"/>
                    <a:pt x="771" y="953"/>
                  </a:cubicBezTo>
                  <a:cubicBezTo>
                    <a:pt x="855" y="1120"/>
                    <a:pt x="976" y="1250"/>
                    <a:pt x="1041" y="1417"/>
                  </a:cubicBezTo>
                  <a:cubicBezTo>
                    <a:pt x="883" y="1343"/>
                    <a:pt x="734" y="1259"/>
                    <a:pt x="558" y="1250"/>
                  </a:cubicBezTo>
                  <a:cubicBezTo>
                    <a:pt x="541" y="1248"/>
                    <a:pt x="524" y="1247"/>
                    <a:pt x="506" y="1247"/>
                  </a:cubicBezTo>
                  <a:cubicBezTo>
                    <a:pt x="351" y="1247"/>
                    <a:pt x="179" y="1321"/>
                    <a:pt x="121" y="1454"/>
                  </a:cubicBezTo>
                  <a:cubicBezTo>
                    <a:pt x="0" y="1696"/>
                    <a:pt x="223" y="1975"/>
                    <a:pt x="446" y="2142"/>
                  </a:cubicBezTo>
                  <a:cubicBezTo>
                    <a:pt x="1004" y="2560"/>
                    <a:pt x="1654" y="2829"/>
                    <a:pt x="2323" y="2932"/>
                  </a:cubicBezTo>
                  <a:cubicBezTo>
                    <a:pt x="2343" y="2936"/>
                    <a:pt x="2363" y="2939"/>
                    <a:pt x="2382" y="2939"/>
                  </a:cubicBezTo>
                  <a:cubicBezTo>
                    <a:pt x="2577" y="2939"/>
                    <a:pt x="2689" y="2693"/>
                    <a:pt x="2722" y="2532"/>
                  </a:cubicBezTo>
                  <a:cubicBezTo>
                    <a:pt x="2890" y="1900"/>
                    <a:pt x="2908" y="1213"/>
                    <a:pt x="2667" y="600"/>
                  </a:cubicBezTo>
                  <a:cubicBezTo>
                    <a:pt x="2592" y="404"/>
                    <a:pt x="2490" y="209"/>
                    <a:pt x="2323" y="98"/>
                  </a:cubicBezTo>
                  <a:cubicBezTo>
                    <a:pt x="2241" y="35"/>
                    <a:pt x="2132" y="0"/>
                    <a:pt x="202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1"/>
            <p:cNvSpPr/>
            <p:nvPr/>
          </p:nvSpPr>
          <p:spPr>
            <a:xfrm>
              <a:off x="3493400" y="2184750"/>
              <a:ext cx="71100" cy="74350"/>
            </a:xfrm>
            <a:custGeom>
              <a:rect b="b" l="l" r="r" t="t"/>
              <a:pathLst>
                <a:path extrusionOk="0" h="2974" w="2844">
                  <a:moveTo>
                    <a:pt x="1955" y="1"/>
                  </a:moveTo>
                  <a:cubicBezTo>
                    <a:pt x="1912" y="1"/>
                    <a:pt x="1868" y="5"/>
                    <a:pt x="1822" y="13"/>
                  </a:cubicBezTo>
                  <a:cubicBezTo>
                    <a:pt x="1719" y="41"/>
                    <a:pt x="1626" y="106"/>
                    <a:pt x="1580" y="199"/>
                  </a:cubicBezTo>
                  <a:cubicBezTo>
                    <a:pt x="1524" y="292"/>
                    <a:pt x="1496" y="385"/>
                    <a:pt x="1496" y="496"/>
                  </a:cubicBezTo>
                  <a:lnTo>
                    <a:pt x="1496" y="636"/>
                  </a:lnTo>
                  <a:cubicBezTo>
                    <a:pt x="1478" y="598"/>
                    <a:pt x="1441" y="571"/>
                    <a:pt x="1422" y="543"/>
                  </a:cubicBezTo>
                  <a:cubicBezTo>
                    <a:pt x="1348" y="478"/>
                    <a:pt x="1283" y="422"/>
                    <a:pt x="1199" y="375"/>
                  </a:cubicBezTo>
                  <a:cubicBezTo>
                    <a:pt x="1122" y="345"/>
                    <a:pt x="1045" y="327"/>
                    <a:pt x="968" y="327"/>
                  </a:cubicBezTo>
                  <a:cubicBezTo>
                    <a:pt x="952" y="327"/>
                    <a:pt x="936" y="327"/>
                    <a:pt x="920" y="329"/>
                  </a:cubicBezTo>
                  <a:cubicBezTo>
                    <a:pt x="827" y="338"/>
                    <a:pt x="716" y="385"/>
                    <a:pt x="660" y="478"/>
                  </a:cubicBezTo>
                  <a:cubicBezTo>
                    <a:pt x="604" y="561"/>
                    <a:pt x="595" y="663"/>
                    <a:pt x="604" y="756"/>
                  </a:cubicBezTo>
                  <a:cubicBezTo>
                    <a:pt x="614" y="849"/>
                    <a:pt x="651" y="942"/>
                    <a:pt x="688" y="1026"/>
                  </a:cubicBezTo>
                  <a:cubicBezTo>
                    <a:pt x="753" y="1147"/>
                    <a:pt x="837" y="1258"/>
                    <a:pt x="892" y="1360"/>
                  </a:cubicBezTo>
                  <a:cubicBezTo>
                    <a:pt x="781" y="1304"/>
                    <a:pt x="660" y="1258"/>
                    <a:pt x="539" y="1249"/>
                  </a:cubicBezTo>
                  <a:cubicBezTo>
                    <a:pt x="517" y="1246"/>
                    <a:pt x="494" y="1245"/>
                    <a:pt x="471" y="1245"/>
                  </a:cubicBezTo>
                  <a:cubicBezTo>
                    <a:pt x="407" y="1245"/>
                    <a:pt x="340" y="1254"/>
                    <a:pt x="279" y="1267"/>
                  </a:cubicBezTo>
                  <a:cubicBezTo>
                    <a:pt x="196" y="1295"/>
                    <a:pt x="112" y="1351"/>
                    <a:pt x="75" y="1425"/>
                  </a:cubicBezTo>
                  <a:cubicBezTo>
                    <a:pt x="19" y="1490"/>
                    <a:pt x="1" y="1583"/>
                    <a:pt x="10" y="1676"/>
                  </a:cubicBezTo>
                  <a:cubicBezTo>
                    <a:pt x="19" y="1760"/>
                    <a:pt x="56" y="1843"/>
                    <a:pt x="103" y="1908"/>
                  </a:cubicBezTo>
                  <a:cubicBezTo>
                    <a:pt x="196" y="2048"/>
                    <a:pt x="326" y="2150"/>
                    <a:pt x="465" y="2243"/>
                  </a:cubicBezTo>
                  <a:cubicBezTo>
                    <a:pt x="735" y="2429"/>
                    <a:pt x="1023" y="2587"/>
                    <a:pt x="1320" y="2707"/>
                  </a:cubicBezTo>
                  <a:cubicBezTo>
                    <a:pt x="1626" y="2828"/>
                    <a:pt x="1942" y="2921"/>
                    <a:pt x="2267" y="2967"/>
                  </a:cubicBezTo>
                  <a:lnTo>
                    <a:pt x="2267" y="2967"/>
                  </a:lnTo>
                  <a:cubicBezTo>
                    <a:pt x="1942" y="2921"/>
                    <a:pt x="1626" y="2828"/>
                    <a:pt x="1320" y="2698"/>
                  </a:cubicBezTo>
                  <a:cubicBezTo>
                    <a:pt x="1023" y="2568"/>
                    <a:pt x="744" y="2410"/>
                    <a:pt x="474" y="2224"/>
                  </a:cubicBezTo>
                  <a:cubicBezTo>
                    <a:pt x="354" y="2131"/>
                    <a:pt x="224" y="2029"/>
                    <a:pt x="140" y="1890"/>
                  </a:cubicBezTo>
                  <a:cubicBezTo>
                    <a:pt x="93" y="1815"/>
                    <a:pt x="75" y="1750"/>
                    <a:pt x="56" y="1667"/>
                  </a:cubicBezTo>
                  <a:cubicBezTo>
                    <a:pt x="47" y="1593"/>
                    <a:pt x="66" y="1518"/>
                    <a:pt x="112" y="1453"/>
                  </a:cubicBezTo>
                  <a:cubicBezTo>
                    <a:pt x="158" y="1397"/>
                    <a:pt x="233" y="1351"/>
                    <a:pt x="298" y="1332"/>
                  </a:cubicBezTo>
                  <a:cubicBezTo>
                    <a:pt x="354" y="1311"/>
                    <a:pt x="415" y="1301"/>
                    <a:pt x="469" y="1301"/>
                  </a:cubicBezTo>
                  <a:cubicBezTo>
                    <a:pt x="487" y="1301"/>
                    <a:pt x="505" y="1302"/>
                    <a:pt x="521" y="1304"/>
                  </a:cubicBezTo>
                  <a:cubicBezTo>
                    <a:pt x="669" y="1332"/>
                    <a:pt x="827" y="1397"/>
                    <a:pt x="967" y="1481"/>
                  </a:cubicBezTo>
                  <a:lnTo>
                    <a:pt x="1060" y="1527"/>
                  </a:lnTo>
                  <a:lnTo>
                    <a:pt x="1023" y="1425"/>
                  </a:lnTo>
                  <a:cubicBezTo>
                    <a:pt x="967" y="1249"/>
                    <a:pt x="837" y="1109"/>
                    <a:pt x="762" y="961"/>
                  </a:cubicBezTo>
                  <a:cubicBezTo>
                    <a:pt x="735" y="886"/>
                    <a:pt x="697" y="803"/>
                    <a:pt x="697" y="728"/>
                  </a:cubicBezTo>
                  <a:cubicBezTo>
                    <a:pt x="688" y="645"/>
                    <a:pt x="697" y="561"/>
                    <a:pt x="744" y="505"/>
                  </a:cubicBezTo>
                  <a:cubicBezTo>
                    <a:pt x="790" y="450"/>
                    <a:pt x="855" y="413"/>
                    <a:pt x="930" y="403"/>
                  </a:cubicBezTo>
                  <a:cubicBezTo>
                    <a:pt x="953" y="398"/>
                    <a:pt x="976" y="396"/>
                    <a:pt x="998" y="396"/>
                  </a:cubicBezTo>
                  <a:cubicBezTo>
                    <a:pt x="1055" y="396"/>
                    <a:pt x="1108" y="411"/>
                    <a:pt x="1162" y="431"/>
                  </a:cubicBezTo>
                  <a:cubicBezTo>
                    <a:pt x="1311" y="505"/>
                    <a:pt x="1413" y="636"/>
                    <a:pt x="1534" y="775"/>
                  </a:cubicBezTo>
                  <a:lnTo>
                    <a:pt x="1636" y="896"/>
                  </a:lnTo>
                  <a:lnTo>
                    <a:pt x="1626" y="738"/>
                  </a:lnTo>
                  <a:cubicBezTo>
                    <a:pt x="1617" y="645"/>
                    <a:pt x="1617" y="552"/>
                    <a:pt x="1617" y="468"/>
                  </a:cubicBezTo>
                  <a:cubicBezTo>
                    <a:pt x="1617" y="375"/>
                    <a:pt x="1636" y="292"/>
                    <a:pt x="1682" y="227"/>
                  </a:cubicBezTo>
                  <a:cubicBezTo>
                    <a:pt x="1729" y="152"/>
                    <a:pt x="1803" y="97"/>
                    <a:pt x="1887" y="78"/>
                  </a:cubicBezTo>
                  <a:cubicBezTo>
                    <a:pt x="1921" y="65"/>
                    <a:pt x="1960" y="58"/>
                    <a:pt x="1999" y="58"/>
                  </a:cubicBezTo>
                  <a:cubicBezTo>
                    <a:pt x="2045" y="58"/>
                    <a:pt x="2093" y="67"/>
                    <a:pt x="2137" y="87"/>
                  </a:cubicBezTo>
                  <a:cubicBezTo>
                    <a:pt x="2221" y="106"/>
                    <a:pt x="2305" y="152"/>
                    <a:pt x="2360" y="227"/>
                  </a:cubicBezTo>
                  <a:cubicBezTo>
                    <a:pt x="2425" y="282"/>
                    <a:pt x="2472" y="366"/>
                    <a:pt x="2518" y="450"/>
                  </a:cubicBezTo>
                  <a:cubicBezTo>
                    <a:pt x="2565" y="524"/>
                    <a:pt x="2602" y="608"/>
                    <a:pt x="2639" y="701"/>
                  </a:cubicBezTo>
                  <a:cubicBezTo>
                    <a:pt x="2676" y="784"/>
                    <a:pt x="2695" y="877"/>
                    <a:pt x="2723" y="970"/>
                  </a:cubicBezTo>
                  <a:cubicBezTo>
                    <a:pt x="2816" y="1332"/>
                    <a:pt x="2825" y="1713"/>
                    <a:pt x="2779" y="2085"/>
                  </a:cubicBezTo>
                  <a:cubicBezTo>
                    <a:pt x="2751" y="2271"/>
                    <a:pt x="2723" y="2457"/>
                    <a:pt x="2676" y="2633"/>
                  </a:cubicBezTo>
                  <a:cubicBezTo>
                    <a:pt x="2639" y="2726"/>
                    <a:pt x="2602" y="2800"/>
                    <a:pt x="2546" y="2875"/>
                  </a:cubicBezTo>
                  <a:cubicBezTo>
                    <a:pt x="2602" y="2800"/>
                    <a:pt x="2648" y="2726"/>
                    <a:pt x="2686" y="2633"/>
                  </a:cubicBezTo>
                  <a:cubicBezTo>
                    <a:pt x="2732" y="2447"/>
                    <a:pt x="2779" y="2271"/>
                    <a:pt x="2797" y="2085"/>
                  </a:cubicBezTo>
                  <a:cubicBezTo>
                    <a:pt x="2844" y="1713"/>
                    <a:pt x="2844" y="1332"/>
                    <a:pt x="2769" y="961"/>
                  </a:cubicBezTo>
                  <a:cubicBezTo>
                    <a:pt x="2741" y="868"/>
                    <a:pt x="2723" y="775"/>
                    <a:pt x="2686" y="691"/>
                  </a:cubicBezTo>
                  <a:cubicBezTo>
                    <a:pt x="2648" y="598"/>
                    <a:pt x="2611" y="515"/>
                    <a:pt x="2583" y="422"/>
                  </a:cubicBezTo>
                  <a:cubicBezTo>
                    <a:pt x="2500" y="338"/>
                    <a:pt x="2444" y="264"/>
                    <a:pt x="2370" y="190"/>
                  </a:cubicBezTo>
                  <a:cubicBezTo>
                    <a:pt x="2305" y="125"/>
                    <a:pt x="2221" y="60"/>
                    <a:pt x="2128" y="32"/>
                  </a:cubicBezTo>
                  <a:cubicBezTo>
                    <a:pt x="2074" y="10"/>
                    <a:pt x="2016" y="1"/>
                    <a:pt x="1955" y="1"/>
                  </a:cubicBezTo>
                  <a:close/>
                  <a:moveTo>
                    <a:pt x="2425" y="2958"/>
                  </a:moveTo>
                  <a:lnTo>
                    <a:pt x="2425" y="2958"/>
                  </a:lnTo>
                  <a:cubicBezTo>
                    <a:pt x="2393" y="2965"/>
                    <a:pt x="2360" y="2971"/>
                    <a:pt x="2327" y="2971"/>
                  </a:cubicBezTo>
                  <a:cubicBezTo>
                    <a:pt x="2313" y="2971"/>
                    <a:pt x="2300" y="2970"/>
                    <a:pt x="2286" y="2968"/>
                  </a:cubicBezTo>
                  <a:lnTo>
                    <a:pt x="2286" y="2968"/>
                  </a:lnTo>
                  <a:cubicBezTo>
                    <a:pt x="2305" y="2971"/>
                    <a:pt x="2325" y="2974"/>
                    <a:pt x="2344" y="2974"/>
                  </a:cubicBezTo>
                  <a:cubicBezTo>
                    <a:pt x="2371" y="2974"/>
                    <a:pt x="2398" y="2969"/>
                    <a:pt x="2425" y="29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1"/>
            <p:cNvSpPr/>
            <p:nvPr/>
          </p:nvSpPr>
          <p:spPr>
            <a:xfrm>
              <a:off x="3517800" y="2221075"/>
              <a:ext cx="36475" cy="36950"/>
            </a:xfrm>
            <a:custGeom>
              <a:rect b="b" l="l" r="r" t="t"/>
              <a:pathLst>
                <a:path extrusionOk="0" h="1478" w="1459">
                  <a:moveTo>
                    <a:pt x="0" y="0"/>
                  </a:moveTo>
                  <a:lnTo>
                    <a:pt x="0" y="0"/>
                  </a:lnTo>
                  <a:cubicBezTo>
                    <a:pt x="112" y="130"/>
                    <a:pt x="242" y="251"/>
                    <a:pt x="372" y="362"/>
                  </a:cubicBezTo>
                  <a:lnTo>
                    <a:pt x="743" y="725"/>
                  </a:lnTo>
                  <a:lnTo>
                    <a:pt x="1115" y="1096"/>
                  </a:lnTo>
                  <a:cubicBezTo>
                    <a:pt x="1171" y="1152"/>
                    <a:pt x="1226" y="1227"/>
                    <a:pt x="1292" y="1282"/>
                  </a:cubicBezTo>
                  <a:cubicBezTo>
                    <a:pt x="1357" y="1347"/>
                    <a:pt x="1403" y="1412"/>
                    <a:pt x="1459" y="1477"/>
                  </a:cubicBezTo>
                  <a:cubicBezTo>
                    <a:pt x="1366" y="1329"/>
                    <a:pt x="1254" y="1199"/>
                    <a:pt x="1134" y="1069"/>
                  </a:cubicBezTo>
                  <a:cubicBezTo>
                    <a:pt x="1022" y="948"/>
                    <a:pt x="901" y="827"/>
                    <a:pt x="781" y="697"/>
                  </a:cubicBezTo>
                  <a:cubicBezTo>
                    <a:pt x="650" y="576"/>
                    <a:pt x="520" y="455"/>
                    <a:pt x="400" y="344"/>
                  </a:cubicBezTo>
                  <a:cubicBezTo>
                    <a:pt x="270" y="223"/>
                    <a:pt x="13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1"/>
            <p:cNvSpPr/>
            <p:nvPr/>
          </p:nvSpPr>
          <p:spPr>
            <a:xfrm>
              <a:off x="3532650" y="2204575"/>
              <a:ext cx="23250" cy="52975"/>
            </a:xfrm>
            <a:custGeom>
              <a:rect b="b" l="l" r="r" t="t"/>
              <a:pathLst>
                <a:path extrusionOk="0" h="2119" w="930">
                  <a:moveTo>
                    <a:pt x="1" y="0"/>
                  </a:moveTo>
                  <a:cubicBezTo>
                    <a:pt x="66" y="177"/>
                    <a:pt x="140" y="363"/>
                    <a:pt x="205" y="549"/>
                  </a:cubicBezTo>
                  <a:cubicBezTo>
                    <a:pt x="279" y="734"/>
                    <a:pt x="363" y="911"/>
                    <a:pt x="428" y="1078"/>
                  </a:cubicBezTo>
                  <a:cubicBezTo>
                    <a:pt x="502" y="1255"/>
                    <a:pt x="577" y="1431"/>
                    <a:pt x="660" y="1608"/>
                  </a:cubicBezTo>
                  <a:cubicBezTo>
                    <a:pt x="744" y="1775"/>
                    <a:pt x="828" y="1952"/>
                    <a:pt x="930" y="2119"/>
                  </a:cubicBezTo>
                  <a:cubicBezTo>
                    <a:pt x="893" y="2026"/>
                    <a:pt x="846" y="1942"/>
                    <a:pt x="809" y="1849"/>
                  </a:cubicBezTo>
                  <a:cubicBezTo>
                    <a:pt x="763" y="1756"/>
                    <a:pt x="735" y="1673"/>
                    <a:pt x="698" y="1580"/>
                  </a:cubicBezTo>
                  <a:lnTo>
                    <a:pt x="475" y="1050"/>
                  </a:lnTo>
                  <a:lnTo>
                    <a:pt x="242" y="521"/>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1"/>
            <p:cNvSpPr/>
            <p:nvPr/>
          </p:nvSpPr>
          <p:spPr>
            <a:xfrm>
              <a:off x="3533575" y="2232675"/>
              <a:ext cx="10475" cy="10475"/>
            </a:xfrm>
            <a:custGeom>
              <a:rect b="b" l="l" r="r" t="t"/>
              <a:pathLst>
                <a:path extrusionOk="0" h="419" w="419">
                  <a:moveTo>
                    <a:pt x="1" y="1"/>
                  </a:moveTo>
                  <a:lnTo>
                    <a:pt x="1" y="1"/>
                  </a:lnTo>
                  <a:cubicBezTo>
                    <a:pt x="57" y="84"/>
                    <a:pt x="112" y="159"/>
                    <a:pt x="196" y="224"/>
                  </a:cubicBezTo>
                  <a:lnTo>
                    <a:pt x="298" y="326"/>
                  </a:lnTo>
                  <a:cubicBezTo>
                    <a:pt x="345" y="354"/>
                    <a:pt x="382" y="391"/>
                    <a:pt x="419" y="419"/>
                  </a:cubicBezTo>
                  <a:cubicBezTo>
                    <a:pt x="391" y="372"/>
                    <a:pt x="373" y="326"/>
                    <a:pt x="335" y="298"/>
                  </a:cubicBezTo>
                  <a:lnTo>
                    <a:pt x="233" y="187"/>
                  </a:lnTo>
                  <a:cubicBezTo>
                    <a:pt x="159" y="121"/>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1"/>
            <p:cNvSpPr/>
            <p:nvPr/>
          </p:nvSpPr>
          <p:spPr>
            <a:xfrm>
              <a:off x="3530100" y="2228025"/>
              <a:ext cx="7000" cy="5600"/>
            </a:xfrm>
            <a:custGeom>
              <a:rect b="b" l="l" r="r" t="t"/>
              <a:pathLst>
                <a:path extrusionOk="0" h="224" w="280">
                  <a:moveTo>
                    <a:pt x="1" y="1"/>
                  </a:moveTo>
                  <a:lnTo>
                    <a:pt x="1" y="1"/>
                  </a:lnTo>
                  <a:cubicBezTo>
                    <a:pt x="47" y="47"/>
                    <a:pt x="84" y="84"/>
                    <a:pt x="140" y="131"/>
                  </a:cubicBezTo>
                  <a:cubicBezTo>
                    <a:pt x="158" y="140"/>
                    <a:pt x="186" y="168"/>
                    <a:pt x="205" y="177"/>
                  </a:cubicBezTo>
                  <a:cubicBezTo>
                    <a:pt x="233" y="187"/>
                    <a:pt x="251" y="205"/>
                    <a:pt x="279" y="224"/>
                  </a:cubicBezTo>
                  <a:cubicBezTo>
                    <a:pt x="279" y="187"/>
                    <a:pt x="251" y="168"/>
                    <a:pt x="233" y="140"/>
                  </a:cubicBezTo>
                  <a:cubicBezTo>
                    <a:pt x="205" y="122"/>
                    <a:pt x="186" y="103"/>
                    <a:pt x="158" y="84"/>
                  </a:cubicBezTo>
                  <a:cubicBezTo>
                    <a:pt x="112" y="4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1"/>
            <p:cNvSpPr/>
            <p:nvPr/>
          </p:nvSpPr>
          <p:spPr>
            <a:xfrm>
              <a:off x="3533125" y="2224550"/>
              <a:ext cx="8150" cy="11175"/>
            </a:xfrm>
            <a:custGeom>
              <a:rect b="b" l="l" r="r" t="t"/>
              <a:pathLst>
                <a:path extrusionOk="0" h="447" w="326">
                  <a:moveTo>
                    <a:pt x="0" y="1"/>
                  </a:moveTo>
                  <a:cubicBezTo>
                    <a:pt x="47" y="84"/>
                    <a:pt x="112" y="168"/>
                    <a:pt x="140" y="233"/>
                  </a:cubicBezTo>
                  <a:cubicBezTo>
                    <a:pt x="205" y="307"/>
                    <a:pt x="260" y="372"/>
                    <a:pt x="325" y="446"/>
                  </a:cubicBezTo>
                  <a:cubicBezTo>
                    <a:pt x="316" y="400"/>
                    <a:pt x="298" y="354"/>
                    <a:pt x="270" y="316"/>
                  </a:cubicBezTo>
                  <a:cubicBezTo>
                    <a:pt x="251" y="270"/>
                    <a:pt x="214" y="233"/>
                    <a:pt x="186" y="205"/>
                  </a:cubicBezTo>
                  <a:cubicBezTo>
                    <a:pt x="140" y="131"/>
                    <a:pt x="75"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1"/>
            <p:cNvSpPr/>
            <p:nvPr/>
          </p:nvSpPr>
          <p:spPr>
            <a:xfrm>
              <a:off x="3544275" y="2239650"/>
              <a:ext cx="3975" cy="7675"/>
            </a:xfrm>
            <a:custGeom>
              <a:rect b="b" l="l" r="r" t="t"/>
              <a:pathLst>
                <a:path extrusionOk="0" h="307" w="159">
                  <a:moveTo>
                    <a:pt x="0" y="0"/>
                  </a:moveTo>
                  <a:lnTo>
                    <a:pt x="0" y="0"/>
                  </a:lnTo>
                  <a:cubicBezTo>
                    <a:pt x="10" y="65"/>
                    <a:pt x="37" y="121"/>
                    <a:pt x="56" y="168"/>
                  </a:cubicBezTo>
                  <a:cubicBezTo>
                    <a:pt x="84" y="214"/>
                    <a:pt x="112" y="261"/>
                    <a:pt x="158" y="307"/>
                  </a:cubicBezTo>
                  <a:cubicBezTo>
                    <a:pt x="149" y="242"/>
                    <a:pt x="130" y="186"/>
                    <a:pt x="102" y="140"/>
                  </a:cubicBezTo>
                  <a:cubicBezTo>
                    <a:pt x="84" y="93"/>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1"/>
            <p:cNvSpPr/>
            <p:nvPr/>
          </p:nvSpPr>
          <p:spPr>
            <a:xfrm>
              <a:off x="3519650" y="2198300"/>
              <a:ext cx="9550" cy="8400"/>
            </a:xfrm>
            <a:custGeom>
              <a:rect b="b" l="l" r="r" t="t"/>
              <a:pathLst>
                <a:path extrusionOk="0" h="336" w="382">
                  <a:moveTo>
                    <a:pt x="0" y="1"/>
                  </a:moveTo>
                  <a:lnTo>
                    <a:pt x="0" y="1"/>
                  </a:lnTo>
                  <a:cubicBezTo>
                    <a:pt x="56" y="66"/>
                    <a:pt x="112" y="121"/>
                    <a:pt x="168" y="168"/>
                  </a:cubicBezTo>
                  <a:cubicBezTo>
                    <a:pt x="205" y="196"/>
                    <a:pt x="242" y="233"/>
                    <a:pt x="270" y="251"/>
                  </a:cubicBezTo>
                  <a:cubicBezTo>
                    <a:pt x="307" y="279"/>
                    <a:pt x="344" y="307"/>
                    <a:pt x="381" y="335"/>
                  </a:cubicBezTo>
                  <a:cubicBezTo>
                    <a:pt x="372" y="298"/>
                    <a:pt x="335" y="261"/>
                    <a:pt x="307" y="233"/>
                  </a:cubicBezTo>
                  <a:cubicBezTo>
                    <a:pt x="288" y="196"/>
                    <a:pt x="251" y="159"/>
                    <a:pt x="214" y="140"/>
                  </a:cubicBezTo>
                  <a:cubicBezTo>
                    <a:pt x="149" y="75"/>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1"/>
            <p:cNvSpPr/>
            <p:nvPr/>
          </p:nvSpPr>
          <p:spPr>
            <a:xfrm>
              <a:off x="3524525" y="2205725"/>
              <a:ext cx="6300" cy="6075"/>
            </a:xfrm>
            <a:custGeom>
              <a:rect b="b" l="l" r="r" t="t"/>
              <a:pathLst>
                <a:path extrusionOk="0" h="243" w="252">
                  <a:moveTo>
                    <a:pt x="1" y="1"/>
                  </a:moveTo>
                  <a:cubicBezTo>
                    <a:pt x="47" y="47"/>
                    <a:pt x="75" y="85"/>
                    <a:pt x="112" y="131"/>
                  </a:cubicBezTo>
                  <a:cubicBezTo>
                    <a:pt x="158" y="177"/>
                    <a:pt x="205" y="215"/>
                    <a:pt x="251" y="243"/>
                  </a:cubicBezTo>
                  <a:cubicBezTo>
                    <a:pt x="242" y="215"/>
                    <a:pt x="233" y="187"/>
                    <a:pt x="205" y="168"/>
                  </a:cubicBezTo>
                  <a:cubicBezTo>
                    <a:pt x="196" y="140"/>
                    <a:pt x="177" y="122"/>
                    <a:pt x="149" y="94"/>
                  </a:cubicBezTo>
                  <a:cubicBezTo>
                    <a:pt x="131" y="75"/>
                    <a:pt x="103" y="47"/>
                    <a:pt x="84" y="38"/>
                  </a:cubicBezTo>
                  <a:cubicBezTo>
                    <a:pt x="5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1"/>
            <p:cNvSpPr/>
            <p:nvPr/>
          </p:nvSpPr>
          <p:spPr>
            <a:xfrm>
              <a:off x="3516400" y="2200150"/>
              <a:ext cx="4200" cy="2825"/>
            </a:xfrm>
            <a:custGeom>
              <a:rect b="b" l="l" r="r" t="t"/>
              <a:pathLst>
                <a:path extrusionOk="0" h="113" w="168">
                  <a:moveTo>
                    <a:pt x="0" y="1"/>
                  </a:moveTo>
                  <a:cubicBezTo>
                    <a:pt x="38" y="29"/>
                    <a:pt x="56" y="47"/>
                    <a:pt x="75" y="66"/>
                  </a:cubicBezTo>
                  <a:cubicBezTo>
                    <a:pt x="103" y="75"/>
                    <a:pt x="112" y="75"/>
                    <a:pt x="121" y="85"/>
                  </a:cubicBezTo>
                  <a:cubicBezTo>
                    <a:pt x="140" y="94"/>
                    <a:pt x="149" y="112"/>
                    <a:pt x="168" y="112"/>
                  </a:cubicBezTo>
                  <a:cubicBezTo>
                    <a:pt x="158" y="75"/>
                    <a:pt x="140" y="47"/>
                    <a:pt x="103" y="29"/>
                  </a:cubicBezTo>
                  <a:cubicBezTo>
                    <a:pt x="93" y="2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1"/>
            <p:cNvSpPr/>
            <p:nvPr/>
          </p:nvSpPr>
          <p:spPr>
            <a:xfrm>
              <a:off x="3542175" y="2189475"/>
              <a:ext cx="9325" cy="6525"/>
            </a:xfrm>
            <a:custGeom>
              <a:rect b="b" l="l" r="r" t="t"/>
              <a:pathLst>
                <a:path extrusionOk="0" h="261" w="373">
                  <a:moveTo>
                    <a:pt x="131" y="1"/>
                  </a:moveTo>
                  <a:cubicBezTo>
                    <a:pt x="84" y="1"/>
                    <a:pt x="38" y="1"/>
                    <a:pt x="1" y="28"/>
                  </a:cubicBezTo>
                  <a:cubicBezTo>
                    <a:pt x="16" y="25"/>
                    <a:pt x="31" y="24"/>
                    <a:pt x="45" y="24"/>
                  </a:cubicBezTo>
                  <a:cubicBezTo>
                    <a:pt x="108" y="24"/>
                    <a:pt x="163" y="54"/>
                    <a:pt x="224" y="84"/>
                  </a:cubicBezTo>
                  <a:lnTo>
                    <a:pt x="307" y="168"/>
                  </a:lnTo>
                  <a:cubicBezTo>
                    <a:pt x="317" y="177"/>
                    <a:pt x="326" y="196"/>
                    <a:pt x="335" y="214"/>
                  </a:cubicBezTo>
                  <a:cubicBezTo>
                    <a:pt x="354" y="224"/>
                    <a:pt x="363" y="242"/>
                    <a:pt x="372" y="261"/>
                  </a:cubicBezTo>
                  <a:cubicBezTo>
                    <a:pt x="363" y="233"/>
                    <a:pt x="363" y="224"/>
                    <a:pt x="354" y="196"/>
                  </a:cubicBezTo>
                  <a:cubicBezTo>
                    <a:pt x="354" y="177"/>
                    <a:pt x="335" y="168"/>
                    <a:pt x="326" y="140"/>
                  </a:cubicBezTo>
                  <a:cubicBezTo>
                    <a:pt x="298" y="103"/>
                    <a:pt x="279" y="75"/>
                    <a:pt x="242" y="47"/>
                  </a:cubicBezTo>
                  <a:cubicBezTo>
                    <a:pt x="214" y="28"/>
                    <a:pt x="177"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1"/>
            <p:cNvSpPr/>
            <p:nvPr/>
          </p:nvSpPr>
          <p:spPr>
            <a:xfrm>
              <a:off x="3547975" y="2193900"/>
              <a:ext cx="5600" cy="9775"/>
            </a:xfrm>
            <a:custGeom>
              <a:rect b="b" l="l" r="r" t="t"/>
              <a:pathLst>
                <a:path extrusionOk="0" h="391" w="224">
                  <a:moveTo>
                    <a:pt x="1" y="0"/>
                  </a:moveTo>
                  <a:lnTo>
                    <a:pt x="38" y="102"/>
                  </a:lnTo>
                  <a:cubicBezTo>
                    <a:pt x="57" y="130"/>
                    <a:pt x="66" y="158"/>
                    <a:pt x="94" y="195"/>
                  </a:cubicBezTo>
                  <a:lnTo>
                    <a:pt x="150" y="288"/>
                  </a:lnTo>
                  <a:cubicBezTo>
                    <a:pt x="177" y="325"/>
                    <a:pt x="196" y="362"/>
                    <a:pt x="215" y="390"/>
                  </a:cubicBezTo>
                  <a:cubicBezTo>
                    <a:pt x="224" y="362"/>
                    <a:pt x="215" y="316"/>
                    <a:pt x="196" y="279"/>
                  </a:cubicBezTo>
                  <a:cubicBezTo>
                    <a:pt x="187" y="242"/>
                    <a:pt x="177" y="205"/>
                    <a:pt x="150" y="177"/>
                  </a:cubicBezTo>
                  <a:cubicBezTo>
                    <a:pt x="103" y="112"/>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1"/>
            <p:cNvSpPr/>
            <p:nvPr/>
          </p:nvSpPr>
          <p:spPr>
            <a:xfrm>
              <a:off x="3554725" y="2198775"/>
              <a:ext cx="2800" cy="10000"/>
            </a:xfrm>
            <a:custGeom>
              <a:rect b="b" l="l" r="r" t="t"/>
              <a:pathLst>
                <a:path extrusionOk="0" h="400" w="112">
                  <a:moveTo>
                    <a:pt x="0" y="0"/>
                  </a:moveTo>
                  <a:lnTo>
                    <a:pt x="0" y="0"/>
                  </a:lnTo>
                  <a:cubicBezTo>
                    <a:pt x="10" y="75"/>
                    <a:pt x="19" y="130"/>
                    <a:pt x="47" y="195"/>
                  </a:cubicBezTo>
                  <a:cubicBezTo>
                    <a:pt x="56" y="270"/>
                    <a:pt x="84" y="325"/>
                    <a:pt x="103" y="400"/>
                  </a:cubicBezTo>
                  <a:cubicBezTo>
                    <a:pt x="112" y="363"/>
                    <a:pt x="112" y="325"/>
                    <a:pt x="112" y="288"/>
                  </a:cubicBezTo>
                  <a:cubicBezTo>
                    <a:pt x="112" y="260"/>
                    <a:pt x="103" y="223"/>
                    <a:pt x="93" y="186"/>
                  </a:cubicBezTo>
                  <a:cubicBezTo>
                    <a:pt x="84" y="149"/>
                    <a:pt x="65" y="130"/>
                    <a:pt x="56" y="93"/>
                  </a:cubicBezTo>
                  <a:cubicBezTo>
                    <a:pt x="47" y="5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1"/>
            <p:cNvSpPr/>
            <p:nvPr/>
          </p:nvSpPr>
          <p:spPr>
            <a:xfrm>
              <a:off x="3545900" y="2195050"/>
              <a:ext cx="3975" cy="5825"/>
            </a:xfrm>
            <a:custGeom>
              <a:rect b="b" l="l" r="r" t="t"/>
              <a:pathLst>
                <a:path extrusionOk="0" h="233" w="159">
                  <a:moveTo>
                    <a:pt x="0" y="1"/>
                  </a:moveTo>
                  <a:lnTo>
                    <a:pt x="65" y="112"/>
                  </a:lnTo>
                  <a:cubicBezTo>
                    <a:pt x="84" y="149"/>
                    <a:pt x="112" y="196"/>
                    <a:pt x="140" y="233"/>
                  </a:cubicBezTo>
                  <a:cubicBezTo>
                    <a:pt x="158" y="186"/>
                    <a:pt x="130" y="140"/>
                    <a:pt x="112" y="93"/>
                  </a:cubicBezTo>
                  <a:cubicBezTo>
                    <a:pt x="93" y="66"/>
                    <a:pt x="84" y="47"/>
                    <a:pt x="65" y="38"/>
                  </a:cubicBezTo>
                  <a:cubicBezTo>
                    <a:pt x="4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1"/>
            <p:cNvSpPr/>
            <p:nvPr/>
          </p:nvSpPr>
          <p:spPr>
            <a:xfrm>
              <a:off x="3556800" y="2241750"/>
              <a:ext cx="3525" cy="10225"/>
            </a:xfrm>
            <a:custGeom>
              <a:rect b="b" l="l" r="r" t="t"/>
              <a:pathLst>
                <a:path extrusionOk="0" h="409" w="141">
                  <a:moveTo>
                    <a:pt x="112" y="0"/>
                  </a:moveTo>
                  <a:lnTo>
                    <a:pt x="112" y="0"/>
                  </a:lnTo>
                  <a:cubicBezTo>
                    <a:pt x="94" y="74"/>
                    <a:pt x="75" y="130"/>
                    <a:pt x="57" y="195"/>
                  </a:cubicBezTo>
                  <a:cubicBezTo>
                    <a:pt x="29" y="269"/>
                    <a:pt x="10" y="334"/>
                    <a:pt x="1" y="409"/>
                  </a:cubicBezTo>
                  <a:cubicBezTo>
                    <a:pt x="20" y="381"/>
                    <a:pt x="47" y="353"/>
                    <a:pt x="57" y="316"/>
                  </a:cubicBezTo>
                  <a:cubicBezTo>
                    <a:pt x="75" y="279"/>
                    <a:pt x="94" y="242"/>
                    <a:pt x="103" y="214"/>
                  </a:cubicBezTo>
                  <a:cubicBezTo>
                    <a:pt x="122" y="149"/>
                    <a:pt x="140"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1"/>
            <p:cNvSpPr/>
            <p:nvPr/>
          </p:nvSpPr>
          <p:spPr>
            <a:xfrm>
              <a:off x="3555425" y="2239650"/>
              <a:ext cx="2100" cy="8150"/>
            </a:xfrm>
            <a:custGeom>
              <a:rect b="b" l="l" r="r" t="t"/>
              <a:pathLst>
                <a:path extrusionOk="0" h="326" w="84">
                  <a:moveTo>
                    <a:pt x="65" y="0"/>
                  </a:moveTo>
                  <a:cubicBezTo>
                    <a:pt x="47" y="28"/>
                    <a:pt x="37" y="65"/>
                    <a:pt x="37" y="84"/>
                  </a:cubicBezTo>
                  <a:cubicBezTo>
                    <a:pt x="37" y="121"/>
                    <a:pt x="28" y="140"/>
                    <a:pt x="28" y="168"/>
                  </a:cubicBezTo>
                  <a:cubicBezTo>
                    <a:pt x="19" y="223"/>
                    <a:pt x="19" y="270"/>
                    <a:pt x="0" y="326"/>
                  </a:cubicBezTo>
                  <a:cubicBezTo>
                    <a:pt x="28" y="307"/>
                    <a:pt x="56" y="279"/>
                    <a:pt x="65" y="251"/>
                  </a:cubicBezTo>
                  <a:cubicBezTo>
                    <a:pt x="75" y="223"/>
                    <a:pt x="84" y="186"/>
                    <a:pt x="84" y="168"/>
                  </a:cubicBezTo>
                  <a:cubicBezTo>
                    <a:pt x="84" y="112"/>
                    <a:pt x="84" y="65"/>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1"/>
            <p:cNvSpPr/>
            <p:nvPr/>
          </p:nvSpPr>
          <p:spPr>
            <a:xfrm>
              <a:off x="3551000" y="2236625"/>
              <a:ext cx="2825" cy="7450"/>
            </a:xfrm>
            <a:custGeom>
              <a:rect b="b" l="l" r="r" t="t"/>
              <a:pathLst>
                <a:path extrusionOk="0" h="298" w="113">
                  <a:moveTo>
                    <a:pt x="1" y="1"/>
                  </a:moveTo>
                  <a:cubicBezTo>
                    <a:pt x="1" y="56"/>
                    <a:pt x="10" y="112"/>
                    <a:pt x="29" y="159"/>
                  </a:cubicBezTo>
                  <a:cubicBezTo>
                    <a:pt x="56" y="205"/>
                    <a:pt x="75" y="251"/>
                    <a:pt x="112" y="298"/>
                  </a:cubicBezTo>
                  <a:cubicBezTo>
                    <a:pt x="112" y="242"/>
                    <a:pt x="94" y="186"/>
                    <a:pt x="75" y="140"/>
                  </a:cubicBezTo>
                  <a:lnTo>
                    <a:pt x="47" y="66"/>
                  </a:lnTo>
                  <a:cubicBezTo>
                    <a:pt x="29"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1"/>
            <p:cNvSpPr/>
            <p:nvPr/>
          </p:nvSpPr>
          <p:spPr>
            <a:xfrm>
              <a:off x="3554500" y="2232675"/>
              <a:ext cx="950" cy="7000"/>
            </a:xfrm>
            <a:custGeom>
              <a:rect b="b" l="l" r="r" t="t"/>
              <a:pathLst>
                <a:path extrusionOk="0" h="280" w="38">
                  <a:moveTo>
                    <a:pt x="9" y="1"/>
                  </a:moveTo>
                  <a:cubicBezTo>
                    <a:pt x="0" y="47"/>
                    <a:pt x="0" y="94"/>
                    <a:pt x="0" y="140"/>
                  </a:cubicBezTo>
                  <a:cubicBezTo>
                    <a:pt x="0" y="187"/>
                    <a:pt x="9" y="233"/>
                    <a:pt x="28" y="279"/>
                  </a:cubicBezTo>
                  <a:cubicBezTo>
                    <a:pt x="37" y="224"/>
                    <a:pt x="37" y="177"/>
                    <a:pt x="37" y="140"/>
                  </a:cubicBez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1"/>
            <p:cNvSpPr/>
            <p:nvPr/>
          </p:nvSpPr>
          <p:spPr>
            <a:xfrm>
              <a:off x="3559125" y="2228975"/>
              <a:ext cx="1200" cy="9300"/>
            </a:xfrm>
            <a:custGeom>
              <a:rect b="b" l="l" r="r" t="t"/>
              <a:pathLst>
                <a:path extrusionOk="0" h="372" w="48">
                  <a:moveTo>
                    <a:pt x="10" y="0"/>
                  </a:moveTo>
                  <a:cubicBezTo>
                    <a:pt x="1" y="56"/>
                    <a:pt x="1" y="130"/>
                    <a:pt x="1" y="186"/>
                  </a:cubicBezTo>
                  <a:cubicBezTo>
                    <a:pt x="1" y="260"/>
                    <a:pt x="10" y="316"/>
                    <a:pt x="29" y="372"/>
                  </a:cubicBezTo>
                  <a:cubicBezTo>
                    <a:pt x="47" y="307"/>
                    <a:pt x="47" y="242"/>
                    <a:pt x="38" y="186"/>
                  </a:cubicBezTo>
                  <a:cubicBezTo>
                    <a:pt x="38" y="130"/>
                    <a:pt x="2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1"/>
            <p:cNvSpPr/>
            <p:nvPr/>
          </p:nvSpPr>
          <p:spPr>
            <a:xfrm>
              <a:off x="3496425" y="2226875"/>
              <a:ext cx="6050" cy="10000"/>
            </a:xfrm>
            <a:custGeom>
              <a:rect b="b" l="l" r="r" t="t"/>
              <a:pathLst>
                <a:path extrusionOk="0" h="400" w="242">
                  <a:moveTo>
                    <a:pt x="0" y="0"/>
                  </a:moveTo>
                  <a:cubicBezTo>
                    <a:pt x="0" y="38"/>
                    <a:pt x="10" y="84"/>
                    <a:pt x="10" y="121"/>
                  </a:cubicBezTo>
                  <a:cubicBezTo>
                    <a:pt x="19" y="168"/>
                    <a:pt x="28" y="205"/>
                    <a:pt x="56" y="233"/>
                  </a:cubicBezTo>
                  <a:cubicBezTo>
                    <a:pt x="103" y="307"/>
                    <a:pt x="158" y="363"/>
                    <a:pt x="242" y="400"/>
                  </a:cubicBezTo>
                  <a:cubicBezTo>
                    <a:pt x="214" y="363"/>
                    <a:pt x="195" y="344"/>
                    <a:pt x="168" y="307"/>
                  </a:cubicBezTo>
                  <a:cubicBezTo>
                    <a:pt x="158" y="279"/>
                    <a:pt x="140" y="251"/>
                    <a:pt x="112" y="214"/>
                  </a:cubicBezTo>
                  <a:cubicBezTo>
                    <a:pt x="75" y="140"/>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1"/>
            <p:cNvSpPr/>
            <p:nvPr/>
          </p:nvSpPr>
          <p:spPr>
            <a:xfrm>
              <a:off x="3500125" y="2229900"/>
              <a:ext cx="6550" cy="7225"/>
            </a:xfrm>
            <a:custGeom>
              <a:rect b="b" l="l" r="r" t="t"/>
              <a:pathLst>
                <a:path extrusionOk="0" h="289" w="262">
                  <a:moveTo>
                    <a:pt x="1" y="0"/>
                  </a:moveTo>
                  <a:lnTo>
                    <a:pt x="1" y="0"/>
                  </a:lnTo>
                  <a:cubicBezTo>
                    <a:pt x="10" y="37"/>
                    <a:pt x="20" y="65"/>
                    <a:pt x="29" y="93"/>
                  </a:cubicBezTo>
                  <a:cubicBezTo>
                    <a:pt x="47" y="112"/>
                    <a:pt x="66" y="149"/>
                    <a:pt x="94" y="177"/>
                  </a:cubicBezTo>
                  <a:cubicBezTo>
                    <a:pt x="140" y="223"/>
                    <a:pt x="196" y="279"/>
                    <a:pt x="261" y="288"/>
                  </a:cubicBezTo>
                  <a:lnTo>
                    <a:pt x="196" y="223"/>
                  </a:lnTo>
                  <a:lnTo>
                    <a:pt x="122" y="149"/>
                  </a:lnTo>
                  <a:cubicBezTo>
                    <a:pt x="9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1"/>
            <p:cNvSpPr/>
            <p:nvPr/>
          </p:nvSpPr>
          <p:spPr>
            <a:xfrm>
              <a:off x="3505700" y="2232675"/>
              <a:ext cx="8400" cy="6775"/>
            </a:xfrm>
            <a:custGeom>
              <a:rect b="b" l="l" r="r" t="t"/>
              <a:pathLst>
                <a:path extrusionOk="0" h="271" w="336">
                  <a:moveTo>
                    <a:pt x="1" y="1"/>
                  </a:moveTo>
                  <a:lnTo>
                    <a:pt x="1" y="1"/>
                  </a:lnTo>
                  <a:cubicBezTo>
                    <a:pt x="29" y="66"/>
                    <a:pt x="75" y="121"/>
                    <a:pt x="140" y="159"/>
                  </a:cubicBezTo>
                  <a:cubicBezTo>
                    <a:pt x="168" y="177"/>
                    <a:pt x="196" y="205"/>
                    <a:pt x="233" y="224"/>
                  </a:cubicBezTo>
                  <a:cubicBezTo>
                    <a:pt x="261" y="252"/>
                    <a:pt x="298" y="261"/>
                    <a:pt x="335" y="270"/>
                  </a:cubicBezTo>
                  <a:lnTo>
                    <a:pt x="252" y="205"/>
                  </a:lnTo>
                  <a:cubicBezTo>
                    <a:pt x="233" y="177"/>
                    <a:pt x="196" y="159"/>
                    <a:pt x="168" y="131"/>
                  </a:cubicBezTo>
                  <a:cubicBezTo>
                    <a:pt x="112" y="84"/>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1"/>
            <p:cNvSpPr/>
            <p:nvPr/>
          </p:nvSpPr>
          <p:spPr>
            <a:xfrm>
              <a:off x="3508975" y="2240800"/>
              <a:ext cx="9775" cy="5375"/>
            </a:xfrm>
            <a:custGeom>
              <a:rect b="b" l="l" r="r" t="t"/>
              <a:pathLst>
                <a:path extrusionOk="0" h="215" w="391">
                  <a:moveTo>
                    <a:pt x="0" y="1"/>
                  </a:moveTo>
                  <a:lnTo>
                    <a:pt x="0" y="1"/>
                  </a:lnTo>
                  <a:cubicBezTo>
                    <a:pt x="56" y="66"/>
                    <a:pt x="121" y="112"/>
                    <a:pt x="177" y="140"/>
                  </a:cubicBezTo>
                  <a:cubicBezTo>
                    <a:pt x="214" y="159"/>
                    <a:pt x="251" y="177"/>
                    <a:pt x="279" y="187"/>
                  </a:cubicBezTo>
                  <a:cubicBezTo>
                    <a:pt x="307" y="205"/>
                    <a:pt x="353" y="215"/>
                    <a:pt x="390" y="215"/>
                  </a:cubicBezTo>
                  <a:lnTo>
                    <a:pt x="297" y="159"/>
                  </a:lnTo>
                  <a:cubicBezTo>
                    <a:pt x="260" y="131"/>
                    <a:pt x="232" y="122"/>
                    <a:pt x="204" y="94"/>
                  </a:cubicBezTo>
                  <a:cubicBezTo>
                    <a:pt x="14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1"/>
            <p:cNvSpPr/>
            <p:nvPr/>
          </p:nvSpPr>
          <p:spPr>
            <a:xfrm>
              <a:off x="3517800" y="2242675"/>
              <a:ext cx="9075" cy="6750"/>
            </a:xfrm>
            <a:custGeom>
              <a:rect b="b" l="l" r="r" t="t"/>
              <a:pathLst>
                <a:path extrusionOk="0" h="270" w="363">
                  <a:moveTo>
                    <a:pt x="0" y="0"/>
                  </a:moveTo>
                  <a:lnTo>
                    <a:pt x="0" y="0"/>
                  </a:lnTo>
                  <a:cubicBezTo>
                    <a:pt x="47" y="65"/>
                    <a:pt x="102" y="112"/>
                    <a:pt x="149" y="158"/>
                  </a:cubicBezTo>
                  <a:cubicBezTo>
                    <a:pt x="177" y="195"/>
                    <a:pt x="204" y="205"/>
                    <a:pt x="242" y="232"/>
                  </a:cubicBezTo>
                  <a:cubicBezTo>
                    <a:pt x="279" y="251"/>
                    <a:pt x="325" y="270"/>
                    <a:pt x="362" y="270"/>
                  </a:cubicBezTo>
                  <a:cubicBezTo>
                    <a:pt x="325" y="242"/>
                    <a:pt x="297" y="223"/>
                    <a:pt x="270" y="195"/>
                  </a:cubicBezTo>
                  <a:lnTo>
                    <a:pt x="186" y="130"/>
                  </a:lnTo>
                  <a:cubicBezTo>
                    <a:pt x="130"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1"/>
            <p:cNvSpPr/>
            <p:nvPr/>
          </p:nvSpPr>
          <p:spPr>
            <a:xfrm>
              <a:off x="3521275" y="2215950"/>
              <a:ext cx="3275" cy="3750"/>
            </a:xfrm>
            <a:custGeom>
              <a:rect b="b" l="l" r="r" t="t"/>
              <a:pathLst>
                <a:path extrusionOk="0" h="150" w="131">
                  <a:moveTo>
                    <a:pt x="0" y="1"/>
                  </a:moveTo>
                  <a:lnTo>
                    <a:pt x="0" y="1"/>
                  </a:lnTo>
                  <a:cubicBezTo>
                    <a:pt x="10" y="47"/>
                    <a:pt x="28" y="66"/>
                    <a:pt x="47" y="94"/>
                  </a:cubicBezTo>
                  <a:cubicBezTo>
                    <a:pt x="75" y="112"/>
                    <a:pt x="93" y="140"/>
                    <a:pt x="131" y="149"/>
                  </a:cubicBezTo>
                  <a:cubicBezTo>
                    <a:pt x="121" y="112"/>
                    <a:pt x="103" y="84"/>
                    <a:pt x="84" y="56"/>
                  </a:cubicBezTo>
                  <a:cubicBezTo>
                    <a:pt x="56"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1"/>
            <p:cNvSpPr/>
            <p:nvPr/>
          </p:nvSpPr>
          <p:spPr>
            <a:xfrm>
              <a:off x="3520350" y="2211775"/>
              <a:ext cx="3275" cy="3975"/>
            </a:xfrm>
            <a:custGeom>
              <a:rect b="b" l="l" r="r" t="t"/>
              <a:pathLst>
                <a:path extrusionOk="0" h="159" w="131">
                  <a:moveTo>
                    <a:pt x="0" y="1"/>
                  </a:moveTo>
                  <a:cubicBezTo>
                    <a:pt x="0" y="38"/>
                    <a:pt x="28" y="66"/>
                    <a:pt x="47" y="93"/>
                  </a:cubicBezTo>
                  <a:cubicBezTo>
                    <a:pt x="75" y="121"/>
                    <a:pt x="93" y="140"/>
                    <a:pt x="130" y="158"/>
                  </a:cubicBezTo>
                  <a:cubicBezTo>
                    <a:pt x="121" y="121"/>
                    <a:pt x="112" y="84"/>
                    <a:pt x="84" y="66"/>
                  </a:cubicBezTo>
                  <a:cubicBezTo>
                    <a:pt x="65" y="38"/>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1"/>
            <p:cNvSpPr/>
            <p:nvPr/>
          </p:nvSpPr>
          <p:spPr>
            <a:xfrm>
              <a:off x="3531250" y="2251025"/>
              <a:ext cx="6550" cy="3275"/>
            </a:xfrm>
            <a:custGeom>
              <a:rect b="b" l="l" r="r" t="t"/>
              <a:pathLst>
                <a:path extrusionOk="0" h="131" w="262">
                  <a:moveTo>
                    <a:pt x="1" y="1"/>
                  </a:moveTo>
                  <a:cubicBezTo>
                    <a:pt x="29" y="38"/>
                    <a:pt x="66" y="75"/>
                    <a:pt x="112" y="94"/>
                  </a:cubicBezTo>
                  <a:cubicBezTo>
                    <a:pt x="131" y="103"/>
                    <a:pt x="159" y="103"/>
                    <a:pt x="187" y="112"/>
                  </a:cubicBezTo>
                  <a:cubicBezTo>
                    <a:pt x="205" y="131"/>
                    <a:pt x="243" y="131"/>
                    <a:pt x="261" y="131"/>
                  </a:cubicBezTo>
                  <a:cubicBezTo>
                    <a:pt x="215" y="94"/>
                    <a:pt x="187" y="75"/>
                    <a:pt x="140" y="47"/>
                  </a:cubicBezTo>
                  <a:cubicBezTo>
                    <a:pt x="103" y="2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1"/>
            <p:cNvSpPr/>
            <p:nvPr/>
          </p:nvSpPr>
          <p:spPr>
            <a:xfrm>
              <a:off x="3681775" y="1828700"/>
              <a:ext cx="61575" cy="62400"/>
            </a:xfrm>
            <a:custGeom>
              <a:rect b="b" l="l" r="r" t="t"/>
              <a:pathLst>
                <a:path extrusionOk="0" h="2496" w="2463">
                  <a:moveTo>
                    <a:pt x="1816" y="0"/>
                  </a:moveTo>
                  <a:cubicBezTo>
                    <a:pt x="1755" y="0"/>
                    <a:pt x="1696" y="16"/>
                    <a:pt x="1645" y="49"/>
                  </a:cubicBezTo>
                  <a:cubicBezTo>
                    <a:pt x="1487" y="161"/>
                    <a:pt x="1468" y="375"/>
                    <a:pt x="1459" y="560"/>
                  </a:cubicBezTo>
                  <a:cubicBezTo>
                    <a:pt x="1385" y="449"/>
                    <a:pt x="1301" y="319"/>
                    <a:pt x="1190" y="235"/>
                  </a:cubicBezTo>
                  <a:cubicBezTo>
                    <a:pt x="1126" y="196"/>
                    <a:pt x="1049" y="172"/>
                    <a:pt x="975" y="172"/>
                  </a:cubicBezTo>
                  <a:cubicBezTo>
                    <a:pt x="908" y="172"/>
                    <a:pt x="843" y="191"/>
                    <a:pt x="790" y="235"/>
                  </a:cubicBezTo>
                  <a:cubicBezTo>
                    <a:pt x="679" y="347"/>
                    <a:pt x="688" y="514"/>
                    <a:pt x="734" y="653"/>
                  </a:cubicBezTo>
                  <a:cubicBezTo>
                    <a:pt x="781" y="802"/>
                    <a:pt x="874" y="923"/>
                    <a:pt x="902" y="1071"/>
                  </a:cubicBezTo>
                  <a:cubicBezTo>
                    <a:pt x="781" y="997"/>
                    <a:pt x="651" y="913"/>
                    <a:pt x="511" y="876"/>
                  </a:cubicBezTo>
                  <a:cubicBezTo>
                    <a:pt x="489" y="873"/>
                    <a:pt x="466" y="872"/>
                    <a:pt x="443" y="872"/>
                  </a:cubicBezTo>
                  <a:cubicBezTo>
                    <a:pt x="323" y="872"/>
                    <a:pt x="201" y="913"/>
                    <a:pt x="131" y="1006"/>
                  </a:cubicBezTo>
                  <a:cubicBezTo>
                    <a:pt x="0" y="1192"/>
                    <a:pt x="158" y="1452"/>
                    <a:pt x="316" y="1610"/>
                  </a:cubicBezTo>
                  <a:cubicBezTo>
                    <a:pt x="725" y="2019"/>
                    <a:pt x="1236" y="2316"/>
                    <a:pt x="1784" y="2484"/>
                  </a:cubicBezTo>
                  <a:cubicBezTo>
                    <a:pt x="1806" y="2492"/>
                    <a:pt x="1828" y="2496"/>
                    <a:pt x="1849" y="2496"/>
                  </a:cubicBezTo>
                  <a:cubicBezTo>
                    <a:pt x="1991" y="2496"/>
                    <a:pt x="2116" y="2324"/>
                    <a:pt x="2156" y="2186"/>
                  </a:cubicBezTo>
                  <a:cubicBezTo>
                    <a:pt x="2360" y="1675"/>
                    <a:pt x="2463" y="1109"/>
                    <a:pt x="2342" y="579"/>
                  </a:cubicBezTo>
                  <a:cubicBezTo>
                    <a:pt x="2305" y="412"/>
                    <a:pt x="2240" y="235"/>
                    <a:pt x="2119" y="124"/>
                  </a:cubicBezTo>
                  <a:cubicBezTo>
                    <a:pt x="2036" y="47"/>
                    <a:pt x="1923" y="0"/>
                    <a:pt x="18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1"/>
            <p:cNvSpPr/>
            <p:nvPr/>
          </p:nvSpPr>
          <p:spPr>
            <a:xfrm>
              <a:off x="3682925" y="1828225"/>
              <a:ext cx="58325" cy="62800"/>
            </a:xfrm>
            <a:custGeom>
              <a:rect b="b" l="l" r="r" t="t"/>
              <a:pathLst>
                <a:path extrusionOk="0" h="2512" w="2333">
                  <a:moveTo>
                    <a:pt x="1906" y="2447"/>
                  </a:moveTo>
                  <a:lnTo>
                    <a:pt x="1906" y="2447"/>
                  </a:lnTo>
                  <a:cubicBezTo>
                    <a:pt x="1868" y="2465"/>
                    <a:pt x="1840" y="2493"/>
                    <a:pt x="1803" y="2503"/>
                  </a:cubicBezTo>
                  <a:cubicBezTo>
                    <a:pt x="1840" y="2493"/>
                    <a:pt x="1868" y="2475"/>
                    <a:pt x="1906" y="2447"/>
                  </a:cubicBezTo>
                  <a:close/>
                  <a:moveTo>
                    <a:pt x="1763" y="1"/>
                  </a:moveTo>
                  <a:cubicBezTo>
                    <a:pt x="1749" y="1"/>
                    <a:pt x="1734" y="2"/>
                    <a:pt x="1720" y="3"/>
                  </a:cubicBezTo>
                  <a:cubicBezTo>
                    <a:pt x="1645" y="13"/>
                    <a:pt x="1552" y="59"/>
                    <a:pt x="1506" y="124"/>
                  </a:cubicBezTo>
                  <a:cubicBezTo>
                    <a:pt x="1441" y="189"/>
                    <a:pt x="1422" y="273"/>
                    <a:pt x="1395" y="356"/>
                  </a:cubicBezTo>
                  <a:cubicBezTo>
                    <a:pt x="1385" y="384"/>
                    <a:pt x="1385" y="431"/>
                    <a:pt x="1376" y="468"/>
                  </a:cubicBezTo>
                  <a:cubicBezTo>
                    <a:pt x="1348" y="449"/>
                    <a:pt x="1339" y="412"/>
                    <a:pt x="1320" y="384"/>
                  </a:cubicBezTo>
                  <a:cubicBezTo>
                    <a:pt x="1264" y="329"/>
                    <a:pt x="1209" y="273"/>
                    <a:pt x="1153" y="226"/>
                  </a:cubicBezTo>
                  <a:cubicBezTo>
                    <a:pt x="1088" y="180"/>
                    <a:pt x="1004" y="152"/>
                    <a:pt x="921" y="152"/>
                  </a:cubicBezTo>
                  <a:cubicBezTo>
                    <a:pt x="837" y="152"/>
                    <a:pt x="744" y="180"/>
                    <a:pt x="688" y="245"/>
                  </a:cubicBezTo>
                  <a:cubicBezTo>
                    <a:pt x="633" y="310"/>
                    <a:pt x="605" y="403"/>
                    <a:pt x="605" y="477"/>
                  </a:cubicBezTo>
                  <a:cubicBezTo>
                    <a:pt x="605" y="561"/>
                    <a:pt x="614" y="644"/>
                    <a:pt x="642" y="709"/>
                  </a:cubicBezTo>
                  <a:cubicBezTo>
                    <a:pt x="688" y="821"/>
                    <a:pt x="744" y="923"/>
                    <a:pt x="781" y="1016"/>
                  </a:cubicBezTo>
                  <a:cubicBezTo>
                    <a:pt x="688" y="960"/>
                    <a:pt x="596" y="895"/>
                    <a:pt x="493" y="877"/>
                  </a:cubicBezTo>
                  <a:cubicBezTo>
                    <a:pt x="452" y="861"/>
                    <a:pt x="414" y="854"/>
                    <a:pt x="374" y="854"/>
                  </a:cubicBezTo>
                  <a:cubicBezTo>
                    <a:pt x="342" y="854"/>
                    <a:pt x="308" y="859"/>
                    <a:pt x="270" y="867"/>
                  </a:cubicBezTo>
                  <a:cubicBezTo>
                    <a:pt x="196" y="877"/>
                    <a:pt x="131" y="914"/>
                    <a:pt x="85" y="970"/>
                  </a:cubicBezTo>
                  <a:cubicBezTo>
                    <a:pt x="38" y="1025"/>
                    <a:pt x="1" y="1100"/>
                    <a:pt x="1" y="1165"/>
                  </a:cubicBezTo>
                  <a:cubicBezTo>
                    <a:pt x="1" y="1239"/>
                    <a:pt x="29" y="1304"/>
                    <a:pt x="47" y="1378"/>
                  </a:cubicBezTo>
                  <a:cubicBezTo>
                    <a:pt x="103" y="1499"/>
                    <a:pt x="215" y="1611"/>
                    <a:pt x="308" y="1704"/>
                  </a:cubicBezTo>
                  <a:cubicBezTo>
                    <a:pt x="503" y="1889"/>
                    <a:pt x="726" y="2047"/>
                    <a:pt x="967" y="2187"/>
                  </a:cubicBezTo>
                  <a:cubicBezTo>
                    <a:pt x="1199" y="2326"/>
                    <a:pt x="1460" y="2428"/>
                    <a:pt x="1720" y="2512"/>
                  </a:cubicBezTo>
                  <a:cubicBezTo>
                    <a:pt x="1469" y="2428"/>
                    <a:pt x="1209" y="2326"/>
                    <a:pt x="976" y="2187"/>
                  </a:cubicBezTo>
                  <a:cubicBezTo>
                    <a:pt x="744" y="2047"/>
                    <a:pt x="521" y="1889"/>
                    <a:pt x="326" y="1685"/>
                  </a:cubicBezTo>
                  <a:cubicBezTo>
                    <a:pt x="233" y="1592"/>
                    <a:pt x="140" y="1490"/>
                    <a:pt x="85" y="1378"/>
                  </a:cubicBezTo>
                  <a:cubicBezTo>
                    <a:pt x="66" y="1313"/>
                    <a:pt x="38" y="1248"/>
                    <a:pt x="38" y="1193"/>
                  </a:cubicBezTo>
                  <a:cubicBezTo>
                    <a:pt x="38" y="1128"/>
                    <a:pt x="66" y="1063"/>
                    <a:pt x="103" y="1016"/>
                  </a:cubicBezTo>
                  <a:cubicBezTo>
                    <a:pt x="159" y="970"/>
                    <a:pt x="215" y="942"/>
                    <a:pt x="270" y="932"/>
                  </a:cubicBezTo>
                  <a:cubicBezTo>
                    <a:pt x="293" y="929"/>
                    <a:pt x="320" y="926"/>
                    <a:pt x="347" y="926"/>
                  </a:cubicBezTo>
                  <a:cubicBezTo>
                    <a:pt x="384" y="926"/>
                    <a:pt x="423" y="931"/>
                    <a:pt x="456" y="942"/>
                  </a:cubicBezTo>
                  <a:cubicBezTo>
                    <a:pt x="586" y="979"/>
                    <a:pt x="688" y="1063"/>
                    <a:pt x="800" y="1146"/>
                  </a:cubicBezTo>
                  <a:lnTo>
                    <a:pt x="874" y="1202"/>
                  </a:lnTo>
                  <a:lnTo>
                    <a:pt x="874" y="1202"/>
                  </a:lnTo>
                  <a:lnTo>
                    <a:pt x="865" y="1109"/>
                  </a:lnTo>
                  <a:cubicBezTo>
                    <a:pt x="828" y="960"/>
                    <a:pt x="744" y="830"/>
                    <a:pt x="698" y="691"/>
                  </a:cubicBezTo>
                  <a:cubicBezTo>
                    <a:pt x="679" y="617"/>
                    <a:pt x="661" y="561"/>
                    <a:pt x="661" y="496"/>
                  </a:cubicBezTo>
                  <a:cubicBezTo>
                    <a:pt x="661" y="421"/>
                    <a:pt x="688" y="366"/>
                    <a:pt x="735" y="319"/>
                  </a:cubicBezTo>
                  <a:cubicBezTo>
                    <a:pt x="781" y="273"/>
                    <a:pt x="837" y="245"/>
                    <a:pt x="893" y="245"/>
                  </a:cubicBezTo>
                  <a:cubicBezTo>
                    <a:pt x="967" y="245"/>
                    <a:pt x="1023" y="273"/>
                    <a:pt x="1079" y="310"/>
                  </a:cubicBezTo>
                  <a:cubicBezTo>
                    <a:pt x="1199" y="375"/>
                    <a:pt x="1264" y="505"/>
                    <a:pt x="1348" y="617"/>
                  </a:cubicBezTo>
                  <a:lnTo>
                    <a:pt x="1422" y="737"/>
                  </a:lnTo>
                  <a:lnTo>
                    <a:pt x="1422" y="598"/>
                  </a:lnTo>
                  <a:cubicBezTo>
                    <a:pt x="1422" y="514"/>
                    <a:pt x="1432" y="449"/>
                    <a:pt x="1441" y="366"/>
                  </a:cubicBezTo>
                  <a:cubicBezTo>
                    <a:pt x="1450" y="291"/>
                    <a:pt x="1478" y="226"/>
                    <a:pt x="1525" y="171"/>
                  </a:cubicBezTo>
                  <a:cubicBezTo>
                    <a:pt x="1571" y="106"/>
                    <a:pt x="1627" y="78"/>
                    <a:pt x="1701" y="59"/>
                  </a:cubicBezTo>
                  <a:cubicBezTo>
                    <a:pt x="1716" y="57"/>
                    <a:pt x="1732" y="56"/>
                    <a:pt x="1748" y="56"/>
                  </a:cubicBezTo>
                  <a:cubicBezTo>
                    <a:pt x="1801" y="56"/>
                    <a:pt x="1856" y="68"/>
                    <a:pt x="1906" y="96"/>
                  </a:cubicBezTo>
                  <a:cubicBezTo>
                    <a:pt x="1980" y="133"/>
                    <a:pt x="2036" y="180"/>
                    <a:pt x="2082" y="236"/>
                  </a:cubicBezTo>
                  <a:cubicBezTo>
                    <a:pt x="2129" y="291"/>
                    <a:pt x="2166" y="366"/>
                    <a:pt x="2184" y="431"/>
                  </a:cubicBezTo>
                  <a:cubicBezTo>
                    <a:pt x="2212" y="505"/>
                    <a:pt x="2231" y="589"/>
                    <a:pt x="2240" y="654"/>
                  </a:cubicBezTo>
                  <a:cubicBezTo>
                    <a:pt x="2268" y="737"/>
                    <a:pt x="2268" y="802"/>
                    <a:pt x="2277" y="886"/>
                  </a:cubicBezTo>
                  <a:cubicBezTo>
                    <a:pt x="2314" y="1202"/>
                    <a:pt x="2277" y="1518"/>
                    <a:pt x="2194" y="1815"/>
                  </a:cubicBezTo>
                  <a:cubicBezTo>
                    <a:pt x="2166" y="1964"/>
                    <a:pt x="2101" y="2122"/>
                    <a:pt x="2045" y="2261"/>
                  </a:cubicBezTo>
                  <a:cubicBezTo>
                    <a:pt x="2101" y="2122"/>
                    <a:pt x="2166" y="1964"/>
                    <a:pt x="2212" y="1815"/>
                  </a:cubicBezTo>
                  <a:cubicBezTo>
                    <a:pt x="2286" y="1518"/>
                    <a:pt x="2333" y="1202"/>
                    <a:pt x="2314" y="886"/>
                  </a:cubicBezTo>
                  <a:cubicBezTo>
                    <a:pt x="2305" y="802"/>
                    <a:pt x="2305" y="728"/>
                    <a:pt x="2277" y="654"/>
                  </a:cubicBezTo>
                  <a:cubicBezTo>
                    <a:pt x="2268" y="570"/>
                    <a:pt x="2249" y="505"/>
                    <a:pt x="2221" y="421"/>
                  </a:cubicBezTo>
                  <a:cubicBezTo>
                    <a:pt x="2231" y="356"/>
                    <a:pt x="2203" y="282"/>
                    <a:pt x="2156" y="217"/>
                  </a:cubicBezTo>
                  <a:cubicBezTo>
                    <a:pt x="2101" y="143"/>
                    <a:pt x="2036" y="87"/>
                    <a:pt x="1971" y="50"/>
                  </a:cubicBezTo>
                  <a:cubicBezTo>
                    <a:pt x="1909" y="19"/>
                    <a:pt x="1835" y="1"/>
                    <a:pt x="1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1"/>
            <p:cNvSpPr/>
            <p:nvPr/>
          </p:nvSpPr>
          <p:spPr>
            <a:xfrm>
              <a:off x="3703850" y="1855700"/>
              <a:ext cx="26025" cy="34400"/>
            </a:xfrm>
            <a:custGeom>
              <a:rect b="b" l="l" r="r" t="t"/>
              <a:pathLst>
                <a:path extrusionOk="0" h="1376" w="1041">
                  <a:moveTo>
                    <a:pt x="0" y="1"/>
                  </a:moveTo>
                  <a:cubicBezTo>
                    <a:pt x="93" y="112"/>
                    <a:pt x="177" y="233"/>
                    <a:pt x="260" y="317"/>
                  </a:cubicBezTo>
                  <a:lnTo>
                    <a:pt x="530" y="670"/>
                  </a:lnTo>
                  <a:lnTo>
                    <a:pt x="790" y="1013"/>
                  </a:lnTo>
                  <a:cubicBezTo>
                    <a:pt x="836" y="1078"/>
                    <a:pt x="873" y="1134"/>
                    <a:pt x="920" y="1190"/>
                  </a:cubicBezTo>
                  <a:cubicBezTo>
                    <a:pt x="966" y="1246"/>
                    <a:pt x="1003" y="1320"/>
                    <a:pt x="1041" y="1376"/>
                  </a:cubicBezTo>
                  <a:cubicBezTo>
                    <a:pt x="976" y="1255"/>
                    <a:pt x="901" y="1125"/>
                    <a:pt x="818" y="1004"/>
                  </a:cubicBezTo>
                  <a:cubicBezTo>
                    <a:pt x="734" y="893"/>
                    <a:pt x="650" y="772"/>
                    <a:pt x="558" y="660"/>
                  </a:cubicBezTo>
                  <a:cubicBezTo>
                    <a:pt x="483" y="540"/>
                    <a:pt x="390" y="437"/>
                    <a:pt x="297" y="326"/>
                  </a:cubicBezTo>
                  <a:cubicBezTo>
                    <a:pt x="204"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1"/>
            <p:cNvSpPr/>
            <p:nvPr/>
          </p:nvSpPr>
          <p:spPr>
            <a:xfrm>
              <a:off x="3718475" y="1843625"/>
              <a:ext cx="13025" cy="46475"/>
            </a:xfrm>
            <a:custGeom>
              <a:rect b="b" l="l" r="r" t="t"/>
              <a:pathLst>
                <a:path extrusionOk="0" h="1859" w="521">
                  <a:moveTo>
                    <a:pt x="0" y="1"/>
                  </a:moveTo>
                  <a:cubicBezTo>
                    <a:pt x="19" y="158"/>
                    <a:pt x="65" y="316"/>
                    <a:pt x="103" y="484"/>
                  </a:cubicBezTo>
                  <a:cubicBezTo>
                    <a:pt x="140" y="632"/>
                    <a:pt x="186" y="790"/>
                    <a:pt x="214" y="948"/>
                  </a:cubicBezTo>
                  <a:cubicBezTo>
                    <a:pt x="261" y="1097"/>
                    <a:pt x="307" y="1255"/>
                    <a:pt x="353" y="1413"/>
                  </a:cubicBezTo>
                  <a:cubicBezTo>
                    <a:pt x="400" y="1561"/>
                    <a:pt x="446" y="1710"/>
                    <a:pt x="521" y="1859"/>
                  </a:cubicBezTo>
                  <a:cubicBezTo>
                    <a:pt x="502" y="1784"/>
                    <a:pt x="474" y="1710"/>
                    <a:pt x="446" y="1626"/>
                  </a:cubicBezTo>
                  <a:cubicBezTo>
                    <a:pt x="437" y="1552"/>
                    <a:pt x="418" y="1478"/>
                    <a:pt x="391" y="1394"/>
                  </a:cubicBezTo>
                  <a:lnTo>
                    <a:pt x="270" y="930"/>
                  </a:lnTo>
                  <a:lnTo>
                    <a:pt x="140" y="465"/>
                  </a:lnTo>
                  <a:cubicBezTo>
                    <a:pt x="93" y="316"/>
                    <a:pt x="47" y="15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1"/>
            <p:cNvSpPr/>
            <p:nvPr/>
          </p:nvSpPr>
          <p:spPr>
            <a:xfrm>
              <a:off x="3715450" y="1867325"/>
              <a:ext cx="7450" cy="10000"/>
            </a:xfrm>
            <a:custGeom>
              <a:rect b="b" l="l" r="r" t="t"/>
              <a:pathLst>
                <a:path extrusionOk="0" h="400" w="298">
                  <a:moveTo>
                    <a:pt x="1" y="0"/>
                  </a:moveTo>
                  <a:lnTo>
                    <a:pt x="1" y="0"/>
                  </a:lnTo>
                  <a:cubicBezTo>
                    <a:pt x="47" y="65"/>
                    <a:pt x="94" y="140"/>
                    <a:pt x="131" y="214"/>
                  </a:cubicBezTo>
                  <a:cubicBezTo>
                    <a:pt x="168" y="242"/>
                    <a:pt x="186" y="279"/>
                    <a:pt x="214" y="307"/>
                  </a:cubicBezTo>
                  <a:cubicBezTo>
                    <a:pt x="233" y="344"/>
                    <a:pt x="270" y="372"/>
                    <a:pt x="298" y="400"/>
                  </a:cubicBezTo>
                  <a:cubicBezTo>
                    <a:pt x="279" y="353"/>
                    <a:pt x="261" y="325"/>
                    <a:pt x="233" y="288"/>
                  </a:cubicBezTo>
                  <a:lnTo>
                    <a:pt x="168" y="186"/>
                  </a:lnTo>
                  <a:cubicBezTo>
                    <a:pt x="121" y="112"/>
                    <a:pt x="7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1"/>
            <p:cNvSpPr/>
            <p:nvPr/>
          </p:nvSpPr>
          <p:spPr>
            <a:xfrm>
              <a:off x="3713600" y="1862900"/>
              <a:ext cx="5125" cy="5600"/>
            </a:xfrm>
            <a:custGeom>
              <a:rect b="b" l="l" r="r" t="t"/>
              <a:pathLst>
                <a:path extrusionOk="0" h="224" w="205">
                  <a:moveTo>
                    <a:pt x="0" y="1"/>
                  </a:moveTo>
                  <a:cubicBezTo>
                    <a:pt x="19" y="47"/>
                    <a:pt x="56" y="84"/>
                    <a:pt x="93" y="131"/>
                  </a:cubicBezTo>
                  <a:cubicBezTo>
                    <a:pt x="112" y="140"/>
                    <a:pt x="121" y="159"/>
                    <a:pt x="149" y="177"/>
                  </a:cubicBezTo>
                  <a:cubicBezTo>
                    <a:pt x="168" y="187"/>
                    <a:pt x="177" y="196"/>
                    <a:pt x="205" y="224"/>
                  </a:cubicBezTo>
                  <a:lnTo>
                    <a:pt x="168" y="149"/>
                  </a:lnTo>
                  <a:cubicBezTo>
                    <a:pt x="158" y="131"/>
                    <a:pt x="149" y="112"/>
                    <a:pt x="121" y="94"/>
                  </a:cubicBezTo>
                  <a:cubicBezTo>
                    <a:pt x="93"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1"/>
            <p:cNvSpPr/>
            <p:nvPr/>
          </p:nvSpPr>
          <p:spPr>
            <a:xfrm>
              <a:off x="3716375" y="1860350"/>
              <a:ext cx="5850" cy="10000"/>
            </a:xfrm>
            <a:custGeom>
              <a:rect b="b" l="l" r="r" t="t"/>
              <a:pathLst>
                <a:path extrusionOk="0" h="400" w="234">
                  <a:moveTo>
                    <a:pt x="1" y="0"/>
                  </a:moveTo>
                  <a:lnTo>
                    <a:pt x="1" y="0"/>
                  </a:lnTo>
                  <a:cubicBezTo>
                    <a:pt x="29" y="75"/>
                    <a:pt x="57" y="149"/>
                    <a:pt x="103" y="205"/>
                  </a:cubicBezTo>
                  <a:cubicBezTo>
                    <a:pt x="140" y="270"/>
                    <a:pt x="187" y="344"/>
                    <a:pt x="233" y="400"/>
                  </a:cubicBezTo>
                  <a:cubicBezTo>
                    <a:pt x="233" y="354"/>
                    <a:pt x="214" y="326"/>
                    <a:pt x="196" y="289"/>
                  </a:cubicBezTo>
                  <a:cubicBezTo>
                    <a:pt x="177" y="251"/>
                    <a:pt x="168" y="214"/>
                    <a:pt x="140" y="186"/>
                  </a:cubicBezTo>
                  <a:cubicBezTo>
                    <a:pt x="94" y="121"/>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1"/>
            <p:cNvSpPr/>
            <p:nvPr/>
          </p:nvSpPr>
          <p:spPr>
            <a:xfrm>
              <a:off x="3723825" y="1874275"/>
              <a:ext cx="2800" cy="6550"/>
            </a:xfrm>
            <a:custGeom>
              <a:rect b="b" l="l" r="r" t="t"/>
              <a:pathLst>
                <a:path extrusionOk="0" h="262" w="112">
                  <a:moveTo>
                    <a:pt x="0" y="1"/>
                  </a:moveTo>
                  <a:cubicBezTo>
                    <a:pt x="0" y="38"/>
                    <a:pt x="19" y="94"/>
                    <a:pt x="37" y="140"/>
                  </a:cubicBezTo>
                  <a:cubicBezTo>
                    <a:pt x="47" y="187"/>
                    <a:pt x="74" y="233"/>
                    <a:pt x="112" y="261"/>
                  </a:cubicBezTo>
                  <a:cubicBezTo>
                    <a:pt x="112" y="215"/>
                    <a:pt x="84" y="168"/>
                    <a:pt x="74" y="122"/>
                  </a:cubicBezTo>
                  <a:cubicBezTo>
                    <a:pt x="65" y="75"/>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1"/>
            <p:cNvSpPr/>
            <p:nvPr/>
          </p:nvSpPr>
          <p:spPr>
            <a:xfrm>
              <a:off x="3708250" y="1837125"/>
              <a:ext cx="7000" cy="7925"/>
            </a:xfrm>
            <a:custGeom>
              <a:rect b="b" l="l" r="r" t="t"/>
              <a:pathLst>
                <a:path extrusionOk="0" h="317" w="280">
                  <a:moveTo>
                    <a:pt x="1" y="0"/>
                  </a:moveTo>
                  <a:lnTo>
                    <a:pt x="1" y="0"/>
                  </a:lnTo>
                  <a:cubicBezTo>
                    <a:pt x="38" y="56"/>
                    <a:pt x="84" y="112"/>
                    <a:pt x="140" y="158"/>
                  </a:cubicBezTo>
                  <a:cubicBezTo>
                    <a:pt x="168" y="196"/>
                    <a:pt x="186" y="214"/>
                    <a:pt x="214" y="242"/>
                  </a:cubicBezTo>
                  <a:cubicBezTo>
                    <a:pt x="233" y="261"/>
                    <a:pt x="261" y="298"/>
                    <a:pt x="279" y="316"/>
                  </a:cubicBezTo>
                  <a:cubicBezTo>
                    <a:pt x="270" y="270"/>
                    <a:pt x="261" y="251"/>
                    <a:pt x="233" y="214"/>
                  </a:cubicBezTo>
                  <a:cubicBezTo>
                    <a:pt x="214" y="196"/>
                    <a:pt x="186" y="158"/>
                    <a:pt x="168" y="130"/>
                  </a:cubicBezTo>
                  <a:cubicBezTo>
                    <a:pt x="121" y="93"/>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1"/>
            <p:cNvSpPr/>
            <p:nvPr/>
          </p:nvSpPr>
          <p:spPr>
            <a:xfrm>
              <a:off x="3711500" y="1843625"/>
              <a:ext cx="4900" cy="5825"/>
            </a:xfrm>
            <a:custGeom>
              <a:rect b="b" l="l" r="r" t="t"/>
              <a:pathLst>
                <a:path extrusionOk="0" h="233" w="196">
                  <a:moveTo>
                    <a:pt x="1" y="1"/>
                  </a:moveTo>
                  <a:cubicBezTo>
                    <a:pt x="19" y="47"/>
                    <a:pt x="56" y="84"/>
                    <a:pt x="94" y="131"/>
                  </a:cubicBezTo>
                  <a:lnTo>
                    <a:pt x="196" y="233"/>
                  </a:lnTo>
                  <a:cubicBezTo>
                    <a:pt x="196" y="214"/>
                    <a:pt x="186" y="186"/>
                    <a:pt x="177" y="168"/>
                  </a:cubicBezTo>
                  <a:cubicBezTo>
                    <a:pt x="159" y="140"/>
                    <a:pt x="140" y="131"/>
                    <a:pt x="121" y="103"/>
                  </a:cubicBezTo>
                  <a:cubicBezTo>
                    <a:pt x="103" y="84"/>
                    <a:pt x="94" y="66"/>
                    <a:pt x="66" y="47"/>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1"/>
            <p:cNvSpPr/>
            <p:nvPr/>
          </p:nvSpPr>
          <p:spPr>
            <a:xfrm>
              <a:off x="3705475" y="1838275"/>
              <a:ext cx="3025" cy="2825"/>
            </a:xfrm>
            <a:custGeom>
              <a:rect b="b" l="l" r="r" t="t"/>
              <a:pathLst>
                <a:path extrusionOk="0" h="113" w="121">
                  <a:moveTo>
                    <a:pt x="0" y="1"/>
                  </a:moveTo>
                  <a:cubicBezTo>
                    <a:pt x="19" y="19"/>
                    <a:pt x="28" y="29"/>
                    <a:pt x="56" y="66"/>
                  </a:cubicBezTo>
                  <a:cubicBezTo>
                    <a:pt x="65" y="75"/>
                    <a:pt x="74" y="75"/>
                    <a:pt x="93" y="94"/>
                  </a:cubicBezTo>
                  <a:cubicBezTo>
                    <a:pt x="102" y="103"/>
                    <a:pt x="112" y="103"/>
                    <a:pt x="121" y="112"/>
                  </a:cubicBezTo>
                  <a:cubicBezTo>
                    <a:pt x="121" y="75"/>
                    <a:pt x="102" y="57"/>
                    <a:pt x="74" y="29"/>
                  </a:cubicBezTo>
                  <a:cubicBezTo>
                    <a:pt x="65" y="19"/>
                    <a:pt x="56" y="10"/>
                    <a:pt x="47" y="10"/>
                  </a:cubicBezTo>
                  <a:cubicBezTo>
                    <a:pt x="28"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1"/>
            <p:cNvSpPr/>
            <p:nvPr/>
          </p:nvSpPr>
          <p:spPr>
            <a:xfrm>
              <a:off x="3728000" y="1832350"/>
              <a:ext cx="7000" cy="6650"/>
            </a:xfrm>
            <a:custGeom>
              <a:rect b="b" l="l" r="r" t="t"/>
              <a:pathLst>
                <a:path extrusionOk="0" h="266" w="280">
                  <a:moveTo>
                    <a:pt x="51" y="1"/>
                  </a:moveTo>
                  <a:cubicBezTo>
                    <a:pt x="35" y="1"/>
                    <a:pt x="19" y="6"/>
                    <a:pt x="0" y="15"/>
                  </a:cubicBezTo>
                  <a:cubicBezTo>
                    <a:pt x="65" y="24"/>
                    <a:pt x="130" y="52"/>
                    <a:pt x="177" y="99"/>
                  </a:cubicBezTo>
                  <a:cubicBezTo>
                    <a:pt x="195" y="117"/>
                    <a:pt x="205" y="154"/>
                    <a:pt x="233" y="173"/>
                  </a:cubicBezTo>
                  <a:cubicBezTo>
                    <a:pt x="233" y="201"/>
                    <a:pt x="242" y="210"/>
                    <a:pt x="251" y="219"/>
                  </a:cubicBezTo>
                  <a:cubicBezTo>
                    <a:pt x="251" y="229"/>
                    <a:pt x="270" y="256"/>
                    <a:pt x="279" y="266"/>
                  </a:cubicBezTo>
                  <a:cubicBezTo>
                    <a:pt x="279" y="247"/>
                    <a:pt x="270" y="229"/>
                    <a:pt x="270" y="210"/>
                  </a:cubicBezTo>
                  <a:cubicBezTo>
                    <a:pt x="270" y="201"/>
                    <a:pt x="270" y="173"/>
                    <a:pt x="260" y="164"/>
                  </a:cubicBezTo>
                  <a:cubicBezTo>
                    <a:pt x="242" y="126"/>
                    <a:pt x="223" y="89"/>
                    <a:pt x="195" y="71"/>
                  </a:cubicBezTo>
                  <a:cubicBezTo>
                    <a:pt x="177" y="52"/>
                    <a:pt x="140" y="24"/>
                    <a:pt x="103" y="15"/>
                  </a:cubicBezTo>
                  <a:cubicBezTo>
                    <a:pt x="84" y="6"/>
                    <a:pt x="68"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1"/>
            <p:cNvSpPr/>
            <p:nvPr/>
          </p:nvSpPr>
          <p:spPr>
            <a:xfrm>
              <a:off x="3732400" y="1836650"/>
              <a:ext cx="3525" cy="8850"/>
            </a:xfrm>
            <a:custGeom>
              <a:rect b="b" l="l" r="r" t="t"/>
              <a:pathLst>
                <a:path extrusionOk="0" h="354" w="141">
                  <a:moveTo>
                    <a:pt x="1" y="1"/>
                  </a:moveTo>
                  <a:cubicBezTo>
                    <a:pt x="1" y="29"/>
                    <a:pt x="10" y="66"/>
                    <a:pt x="19" y="84"/>
                  </a:cubicBezTo>
                  <a:cubicBezTo>
                    <a:pt x="38" y="122"/>
                    <a:pt x="47" y="140"/>
                    <a:pt x="57" y="177"/>
                  </a:cubicBezTo>
                  <a:lnTo>
                    <a:pt x="94" y="261"/>
                  </a:lnTo>
                  <a:cubicBezTo>
                    <a:pt x="103" y="298"/>
                    <a:pt x="112" y="317"/>
                    <a:pt x="131" y="354"/>
                  </a:cubicBezTo>
                  <a:cubicBezTo>
                    <a:pt x="140" y="326"/>
                    <a:pt x="140" y="298"/>
                    <a:pt x="131" y="261"/>
                  </a:cubicBezTo>
                  <a:cubicBezTo>
                    <a:pt x="131" y="224"/>
                    <a:pt x="112" y="205"/>
                    <a:pt x="103" y="168"/>
                  </a:cubicBezTo>
                  <a:cubicBezTo>
                    <a:pt x="66" y="112"/>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1"/>
            <p:cNvSpPr/>
            <p:nvPr/>
          </p:nvSpPr>
          <p:spPr>
            <a:xfrm>
              <a:off x="3737275" y="1841300"/>
              <a:ext cx="1900" cy="8400"/>
            </a:xfrm>
            <a:custGeom>
              <a:rect b="b" l="l" r="r" t="t"/>
              <a:pathLst>
                <a:path extrusionOk="0" h="336" w="76">
                  <a:moveTo>
                    <a:pt x="1" y="1"/>
                  </a:moveTo>
                  <a:cubicBezTo>
                    <a:pt x="1" y="66"/>
                    <a:pt x="10" y="121"/>
                    <a:pt x="20" y="177"/>
                  </a:cubicBezTo>
                  <a:cubicBezTo>
                    <a:pt x="20" y="224"/>
                    <a:pt x="38" y="279"/>
                    <a:pt x="47" y="335"/>
                  </a:cubicBezTo>
                  <a:cubicBezTo>
                    <a:pt x="75" y="317"/>
                    <a:pt x="75" y="298"/>
                    <a:pt x="75" y="261"/>
                  </a:cubicBezTo>
                  <a:cubicBezTo>
                    <a:pt x="75" y="224"/>
                    <a:pt x="57" y="186"/>
                    <a:pt x="57" y="168"/>
                  </a:cubicBezTo>
                  <a:cubicBezTo>
                    <a:pt x="47" y="140"/>
                    <a:pt x="47" y="103"/>
                    <a:pt x="38" y="84"/>
                  </a:cubicBezTo>
                  <a:cubicBezTo>
                    <a:pt x="29" y="4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1"/>
            <p:cNvSpPr/>
            <p:nvPr/>
          </p:nvSpPr>
          <p:spPr>
            <a:xfrm>
              <a:off x="3730325" y="1837350"/>
              <a:ext cx="2575" cy="5825"/>
            </a:xfrm>
            <a:custGeom>
              <a:rect b="b" l="l" r="r" t="t"/>
              <a:pathLst>
                <a:path extrusionOk="0" h="233" w="103">
                  <a:moveTo>
                    <a:pt x="0" y="1"/>
                  </a:moveTo>
                  <a:cubicBezTo>
                    <a:pt x="10" y="47"/>
                    <a:pt x="37" y="84"/>
                    <a:pt x="37" y="131"/>
                  </a:cubicBezTo>
                  <a:cubicBezTo>
                    <a:pt x="56" y="159"/>
                    <a:pt x="65" y="196"/>
                    <a:pt x="93" y="233"/>
                  </a:cubicBezTo>
                  <a:cubicBezTo>
                    <a:pt x="102" y="187"/>
                    <a:pt x="93" y="140"/>
                    <a:pt x="84" y="103"/>
                  </a:cubicBezTo>
                  <a:cubicBezTo>
                    <a:pt x="75" y="84"/>
                    <a:pt x="56" y="56"/>
                    <a:pt x="47" y="47"/>
                  </a:cubicBezTo>
                  <a:cubicBezTo>
                    <a:pt x="3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1"/>
            <p:cNvSpPr/>
            <p:nvPr/>
          </p:nvSpPr>
          <p:spPr>
            <a:xfrm>
              <a:off x="3732650" y="1877775"/>
              <a:ext cx="3725" cy="8150"/>
            </a:xfrm>
            <a:custGeom>
              <a:rect b="b" l="l" r="r" t="t"/>
              <a:pathLst>
                <a:path extrusionOk="0" h="326" w="149">
                  <a:moveTo>
                    <a:pt x="140" y="0"/>
                  </a:moveTo>
                  <a:lnTo>
                    <a:pt x="140" y="0"/>
                  </a:lnTo>
                  <a:cubicBezTo>
                    <a:pt x="112" y="56"/>
                    <a:pt x="93" y="103"/>
                    <a:pt x="65" y="158"/>
                  </a:cubicBezTo>
                  <a:cubicBezTo>
                    <a:pt x="47" y="214"/>
                    <a:pt x="28" y="260"/>
                    <a:pt x="0" y="325"/>
                  </a:cubicBezTo>
                  <a:cubicBezTo>
                    <a:pt x="28" y="307"/>
                    <a:pt x="47" y="288"/>
                    <a:pt x="56" y="251"/>
                  </a:cubicBezTo>
                  <a:cubicBezTo>
                    <a:pt x="84" y="233"/>
                    <a:pt x="93" y="195"/>
                    <a:pt x="102" y="168"/>
                  </a:cubicBezTo>
                  <a:cubicBezTo>
                    <a:pt x="130" y="121"/>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1"/>
            <p:cNvSpPr/>
            <p:nvPr/>
          </p:nvSpPr>
          <p:spPr>
            <a:xfrm>
              <a:off x="3732400" y="1875900"/>
              <a:ext cx="2350" cy="6550"/>
            </a:xfrm>
            <a:custGeom>
              <a:rect b="b" l="l" r="r" t="t"/>
              <a:pathLst>
                <a:path extrusionOk="0" h="262" w="94">
                  <a:moveTo>
                    <a:pt x="84" y="1"/>
                  </a:moveTo>
                  <a:cubicBezTo>
                    <a:pt x="66" y="29"/>
                    <a:pt x="66" y="47"/>
                    <a:pt x="57" y="75"/>
                  </a:cubicBezTo>
                  <a:cubicBezTo>
                    <a:pt x="47" y="85"/>
                    <a:pt x="47" y="103"/>
                    <a:pt x="38" y="131"/>
                  </a:cubicBezTo>
                  <a:cubicBezTo>
                    <a:pt x="19" y="178"/>
                    <a:pt x="10" y="215"/>
                    <a:pt x="1" y="261"/>
                  </a:cubicBezTo>
                  <a:cubicBezTo>
                    <a:pt x="10" y="243"/>
                    <a:pt x="38" y="224"/>
                    <a:pt x="57" y="205"/>
                  </a:cubicBezTo>
                  <a:cubicBezTo>
                    <a:pt x="66" y="187"/>
                    <a:pt x="66" y="159"/>
                    <a:pt x="84" y="140"/>
                  </a:cubicBezTo>
                  <a:cubicBezTo>
                    <a:pt x="94" y="94"/>
                    <a:pt x="9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1"/>
            <p:cNvSpPr/>
            <p:nvPr/>
          </p:nvSpPr>
          <p:spPr>
            <a:xfrm>
              <a:off x="3729625" y="1872200"/>
              <a:ext cx="1650" cy="6750"/>
            </a:xfrm>
            <a:custGeom>
              <a:rect b="b" l="l" r="r" t="t"/>
              <a:pathLst>
                <a:path extrusionOk="0" h="270" w="66">
                  <a:moveTo>
                    <a:pt x="0" y="0"/>
                  </a:moveTo>
                  <a:cubicBezTo>
                    <a:pt x="0" y="47"/>
                    <a:pt x="0" y="93"/>
                    <a:pt x="19" y="140"/>
                  </a:cubicBezTo>
                  <a:cubicBezTo>
                    <a:pt x="28" y="186"/>
                    <a:pt x="38" y="223"/>
                    <a:pt x="65" y="270"/>
                  </a:cubicBezTo>
                  <a:lnTo>
                    <a:pt x="65" y="130"/>
                  </a:lnTo>
                  <a:cubicBezTo>
                    <a:pt x="47" y="103"/>
                    <a:pt x="47" y="84"/>
                    <a:pt x="38" y="56"/>
                  </a:cubicBezTo>
                  <a:cubicBezTo>
                    <a:pt x="28"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1"/>
            <p:cNvSpPr/>
            <p:nvPr/>
          </p:nvSpPr>
          <p:spPr>
            <a:xfrm>
              <a:off x="3732650" y="1869400"/>
              <a:ext cx="950" cy="5850"/>
            </a:xfrm>
            <a:custGeom>
              <a:rect b="b" l="l" r="r" t="t"/>
              <a:pathLst>
                <a:path extrusionOk="0" h="234" w="38">
                  <a:moveTo>
                    <a:pt x="28" y="1"/>
                  </a:moveTo>
                  <a:cubicBezTo>
                    <a:pt x="9" y="38"/>
                    <a:pt x="0" y="84"/>
                    <a:pt x="0" y="122"/>
                  </a:cubicBezTo>
                  <a:cubicBezTo>
                    <a:pt x="0" y="159"/>
                    <a:pt x="0" y="205"/>
                    <a:pt x="9" y="233"/>
                  </a:cubicBezTo>
                  <a:cubicBezTo>
                    <a:pt x="28" y="205"/>
                    <a:pt x="37" y="159"/>
                    <a:pt x="37" y="122"/>
                  </a:cubicBezTo>
                  <a:cubicBezTo>
                    <a:pt x="37" y="84"/>
                    <a:pt x="37"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1"/>
            <p:cNvSpPr/>
            <p:nvPr/>
          </p:nvSpPr>
          <p:spPr>
            <a:xfrm>
              <a:off x="3736350" y="1867075"/>
              <a:ext cx="1200" cy="7700"/>
            </a:xfrm>
            <a:custGeom>
              <a:rect b="b" l="l" r="r" t="t"/>
              <a:pathLst>
                <a:path extrusionOk="0" h="308" w="48">
                  <a:moveTo>
                    <a:pt x="38" y="1"/>
                  </a:moveTo>
                  <a:cubicBezTo>
                    <a:pt x="19" y="57"/>
                    <a:pt x="1" y="112"/>
                    <a:pt x="1" y="159"/>
                  </a:cubicBezTo>
                  <a:cubicBezTo>
                    <a:pt x="1" y="205"/>
                    <a:pt x="1" y="252"/>
                    <a:pt x="19" y="308"/>
                  </a:cubicBezTo>
                  <a:cubicBezTo>
                    <a:pt x="38" y="261"/>
                    <a:pt x="47" y="205"/>
                    <a:pt x="47" y="159"/>
                  </a:cubicBezTo>
                  <a:cubicBezTo>
                    <a:pt x="47" y="112"/>
                    <a:pt x="47" y="6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1"/>
            <p:cNvSpPr/>
            <p:nvPr/>
          </p:nvSpPr>
          <p:spPr>
            <a:xfrm>
              <a:off x="3685725" y="1857800"/>
              <a:ext cx="3975" cy="9075"/>
            </a:xfrm>
            <a:custGeom>
              <a:rect b="b" l="l" r="r" t="t"/>
              <a:pathLst>
                <a:path extrusionOk="0" h="363" w="159">
                  <a:moveTo>
                    <a:pt x="0" y="0"/>
                  </a:moveTo>
                  <a:lnTo>
                    <a:pt x="0" y="112"/>
                  </a:lnTo>
                  <a:cubicBezTo>
                    <a:pt x="10" y="130"/>
                    <a:pt x="19" y="168"/>
                    <a:pt x="28" y="205"/>
                  </a:cubicBezTo>
                  <a:cubicBezTo>
                    <a:pt x="56" y="270"/>
                    <a:pt x="103" y="335"/>
                    <a:pt x="158" y="363"/>
                  </a:cubicBezTo>
                  <a:cubicBezTo>
                    <a:pt x="149" y="344"/>
                    <a:pt x="121" y="307"/>
                    <a:pt x="112" y="288"/>
                  </a:cubicBezTo>
                  <a:cubicBezTo>
                    <a:pt x="93" y="251"/>
                    <a:pt x="75" y="223"/>
                    <a:pt x="65" y="195"/>
                  </a:cubicBezTo>
                  <a:cubicBezTo>
                    <a:pt x="47" y="130"/>
                    <a:pt x="19"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1"/>
            <p:cNvSpPr/>
            <p:nvPr/>
          </p:nvSpPr>
          <p:spPr>
            <a:xfrm>
              <a:off x="3688275" y="1860825"/>
              <a:ext cx="4675" cy="6975"/>
            </a:xfrm>
            <a:custGeom>
              <a:rect b="b" l="l" r="r" t="t"/>
              <a:pathLst>
                <a:path extrusionOk="0" h="279" w="187">
                  <a:moveTo>
                    <a:pt x="1" y="0"/>
                  </a:moveTo>
                  <a:cubicBezTo>
                    <a:pt x="1" y="37"/>
                    <a:pt x="10" y="56"/>
                    <a:pt x="19" y="84"/>
                  </a:cubicBezTo>
                  <a:cubicBezTo>
                    <a:pt x="38" y="121"/>
                    <a:pt x="47" y="139"/>
                    <a:pt x="56" y="167"/>
                  </a:cubicBezTo>
                  <a:cubicBezTo>
                    <a:pt x="94" y="214"/>
                    <a:pt x="131" y="260"/>
                    <a:pt x="186" y="279"/>
                  </a:cubicBezTo>
                  <a:lnTo>
                    <a:pt x="140" y="214"/>
                  </a:lnTo>
                  <a:cubicBezTo>
                    <a:pt x="121" y="186"/>
                    <a:pt x="103" y="158"/>
                    <a:pt x="94" y="139"/>
                  </a:cubicBezTo>
                  <a:cubicBezTo>
                    <a:pt x="56" y="93"/>
                    <a:pt x="2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1"/>
            <p:cNvSpPr/>
            <p:nvPr/>
          </p:nvSpPr>
          <p:spPr>
            <a:xfrm>
              <a:off x="3692700" y="1863600"/>
              <a:ext cx="6050" cy="6750"/>
            </a:xfrm>
            <a:custGeom>
              <a:rect b="b" l="l" r="r" t="t"/>
              <a:pathLst>
                <a:path extrusionOk="0" h="270" w="242">
                  <a:moveTo>
                    <a:pt x="0" y="1"/>
                  </a:moveTo>
                  <a:lnTo>
                    <a:pt x="0" y="1"/>
                  </a:lnTo>
                  <a:cubicBezTo>
                    <a:pt x="19" y="66"/>
                    <a:pt x="56" y="121"/>
                    <a:pt x="84" y="159"/>
                  </a:cubicBezTo>
                  <a:lnTo>
                    <a:pt x="158" y="224"/>
                  </a:lnTo>
                  <a:cubicBezTo>
                    <a:pt x="177" y="251"/>
                    <a:pt x="205" y="261"/>
                    <a:pt x="242" y="270"/>
                  </a:cubicBezTo>
                  <a:lnTo>
                    <a:pt x="177" y="205"/>
                  </a:lnTo>
                  <a:cubicBezTo>
                    <a:pt x="158" y="177"/>
                    <a:pt x="149" y="159"/>
                    <a:pt x="121" y="131"/>
                  </a:cubicBezTo>
                  <a:cubicBezTo>
                    <a:pt x="84"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1"/>
            <p:cNvSpPr/>
            <p:nvPr/>
          </p:nvSpPr>
          <p:spPr>
            <a:xfrm>
              <a:off x="3694325" y="1871025"/>
              <a:ext cx="7225" cy="5375"/>
            </a:xfrm>
            <a:custGeom>
              <a:rect b="b" l="l" r="r" t="t"/>
              <a:pathLst>
                <a:path extrusionOk="0" h="215" w="289">
                  <a:moveTo>
                    <a:pt x="0" y="1"/>
                  </a:moveTo>
                  <a:lnTo>
                    <a:pt x="0" y="1"/>
                  </a:lnTo>
                  <a:cubicBezTo>
                    <a:pt x="37" y="57"/>
                    <a:pt x="84" y="103"/>
                    <a:pt x="112" y="140"/>
                  </a:cubicBezTo>
                  <a:cubicBezTo>
                    <a:pt x="140" y="150"/>
                    <a:pt x="177" y="168"/>
                    <a:pt x="195" y="187"/>
                  </a:cubicBezTo>
                  <a:cubicBezTo>
                    <a:pt x="232" y="196"/>
                    <a:pt x="251" y="215"/>
                    <a:pt x="288" y="215"/>
                  </a:cubicBezTo>
                  <a:lnTo>
                    <a:pt x="223" y="159"/>
                  </a:lnTo>
                  <a:cubicBezTo>
                    <a:pt x="195" y="140"/>
                    <a:pt x="177" y="122"/>
                    <a:pt x="149" y="103"/>
                  </a:cubicBezTo>
                  <a:cubicBezTo>
                    <a:pt x="102" y="6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1"/>
            <p:cNvSpPr/>
            <p:nvPr/>
          </p:nvSpPr>
          <p:spPr>
            <a:xfrm>
              <a:off x="3701525" y="1873600"/>
              <a:ext cx="6750" cy="6750"/>
            </a:xfrm>
            <a:custGeom>
              <a:rect b="b" l="l" r="r" t="t"/>
              <a:pathLst>
                <a:path extrusionOk="0" h="270" w="270">
                  <a:moveTo>
                    <a:pt x="0" y="0"/>
                  </a:moveTo>
                  <a:cubicBezTo>
                    <a:pt x="28" y="56"/>
                    <a:pt x="74" y="102"/>
                    <a:pt x="112" y="149"/>
                  </a:cubicBezTo>
                  <a:lnTo>
                    <a:pt x="177" y="223"/>
                  </a:lnTo>
                  <a:cubicBezTo>
                    <a:pt x="214" y="242"/>
                    <a:pt x="232" y="270"/>
                    <a:pt x="270" y="270"/>
                  </a:cubicBezTo>
                  <a:lnTo>
                    <a:pt x="205" y="195"/>
                  </a:lnTo>
                  <a:lnTo>
                    <a:pt x="140" y="130"/>
                  </a:ln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1"/>
            <p:cNvSpPr/>
            <p:nvPr/>
          </p:nvSpPr>
          <p:spPr>
            <a:xfrm>
              <a:off x="3707800" y="1851750"/>
              <a:ext cx="1875" cy="3525"/>
            </a:xfrm>
            <a:custGeom>
              <a:rect b="b" l="l" r="r" t="t"/>
              <a:pathLst>
                <a:path extrusionOk="0" h="141" w="75">
                  <a:moveTo>
                    <a:pt x="0" y="1"/>
                  </a:moveTo>
                  <a:cubicBezTo>
                    <a:pt x="0" y="38"/>
                    <a:pt x="9" y="66"/>
                    <a:pt x="19" y="84"/>
                  </a:cubicBezTo>
                  <a:cubicBezTo>
                    <a:pt x="28" y="112"/>
                    <a:pt x="56" y="131"/>
                    <a:pt x="74" y="140"/>
                  </a:cubicBezTo>
                  <a:cubicBezTo>
                    <a:pt x="74" y="112"/>
                    <a:pt x="65" y="84"/>
                    <a:pt x="56" y="66"/>
                  </a:cubicBezTo>
                  <a:cubicBezTo>
                    <a:pt x="46"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1"/>
            <p:cNvSpPr/>
            <p:nvPr/>
          </p:nvSpPr>
          <p:spPr>
            <a:xfrm>
              <a:off x="3707100" y="1848275"/>
              <a:ext cx="2100" cy="3500"/>
            </a:xfrm>
            <a:custGeom>
              <a:rect b="b" l="l" r="r" t="t"/>
              <a:pathLst>
                <a:path extrusionOk="0" h="140" w="84">
                  <a:moveTo>
                    <a:pt x="0" y="0"/>
                  </a:moveTo>
                  <a:cubicBezTo>
                    <a:pt x="0" y="28"/>
                    <a:pt x="28" y="65"/>
                    <a:pt x="28" y="84"/>
                  </a:cubicBezTo>
                  <a:cubicBezTo>
                    <a:pt x="37" y="112"/>
                    <a:pt x="47" y="130"/>
                    <a:pt x="84" y="140"/>
                  </a:cubicBezTo>
                  <a:cubicBezTo>
                    <a:pt x="84" y="112"/>
                    <a:pt x="65" y="84"/>
                    <a:pt x="56" y="65"/>
                  </a:cubicBezTo>
                  <a:cubicBezTo>
                    <a:pt x="47"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1"/>
            <p:cNvSpPr/>
            <p:nvPr/>
          </p:nvSpPr>
          <p:spPr>
            <a:xfrm>
              <a:off x="3711500" y="1881950"/>
              <a:ext cx="5150" cy="3500"/>
            </a:xfrm>
            <a:custGeom>
              <a:rect b="b" l="l" r="r" t="t"/>
              <a:pathLst>
                <a:path extrusionOk="0" h="140" w="206">
                  <a:moveTo>
                    <a:pt x="1" y="1"/>
                  </a:moveTo>
                  <a:cubicBezTo>
                    <a:pt x="19" y="38"/>
                    <a:pt x="56" y="75"/>
                    <a:pt x="94" y="93"/>
                  </a:cubicBezTo>
                  <a:cubicBezTo>
                    <a:pt x="112" y="103"/>
                    <a:pt x="121" y="121"/>
                    <a:pt x="149" y="131"/>
                  </a:cubicBezTo>
                  <a:cubicBezTo>
                    <a:pt x="159" y="131"/>
                    <a:pt x="186" y="140"/>
                    <a:pt x="205" y="140"/>
                  </a:cubicBezTo>
                  <a:cubicBezTo>
                    <a:pt x="186" y="103"/>
                    <a:pt x="149" y="84"/>
                    <a:pt x="112" y="66"/>
                  </a:cubicBezTo>
                  <a:cubicBezTo>
                    <a:pt x="8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1"/>
            <p:cNvSpPr/>
            <p:nvPr/>
          </p:nvSpPr>
          <p:spPr>
            <a:xfrm>
              <a:off x="4097300" y="1752475"/>
              <a:ext cx="77600" cy="69125"/>
            </a:xfrm>
            <a:custGeom>
              <a:rect b="b" l="l" r="r" t="t"/>
              <a:pathLst>
                <a:path extrusionOk="0" h="2765" w="3104">
                  <a:moveTo>
                    <a:pt x="1710" y="1"/>
                  </a:moveTo>
                  <a:cubicBezTo>
                    <a:pt x="1522" y="1"/>
                    <a:pt x="1322" y="137"/>
                    <a:pt x="1171" y="274"/>
                  </a:cubicBezTo>
                  <a:cubicBezTo>
                    <a:pt x="679" y="748"/>
                    <a:pt x="307" y="1352"/>
                    <a:pt x="94" y="2002"/>
                  </a:cubicBezTo>
                  <a:cubicBezTo>
                    <a:pt x="1" y="2225"/>
                    <a:pt x="261" y="2392"/>
                    <a:pt x="428" y="2457"/>
                  </a:cubicBezTo>
                  <a:cubicBezTo>
                    <a:pt x="864" y="2645"/>
                    <a:pt x="1338" y="2765"/>
                    <a:pt x="1813" y="2765"/>
                  </a:cubicBezTo>
                  <a:cubicBezTo>
                    <a:pt x="1996" y="2765"/>
                    <a:pt x="2179" y="2747"/>
                    <a:pt x="2361" y="2708"/>
                  </a:cubicBezTo>
                  <a:cubicBezTo>
                    <a:pt x="2556" y="2671"/>
                    <a:pt x="2769" y="2606"/>
                    <a:pt x="2909" y="2457"/>
                  </a:cubicBezTo>
                  <a:cubicBezTo>
                    <a:pt x="3048" y="2318"/>
                    <a:pt x="3104" y="2067"/>
                    <a:pt x="3002" y="1891"/>
                  </a:cubicBezTo>
                  <a:cubicBezTo>
                    <a:pt x="2881" y="1714"/>
                    <a:pt x="2612" y="1677"/>
                    <a:pt x="2398" y="1658"/>
                  </a:cubicBezTo>
                  <a:cubicBezTo>
                    <a:pt x="2537" y="1584"/>
                    <a:pt x="2695" y="1491"/>
                    <a:pt x="2788" y="1352"/>
                  </a:cubicBezTo>
                  <a:cubicBezTo>
                    <a:pt x="2881" y="1212"/>
                    <a:pt x="2918" y="999"/>
                    <a:pt x="2797" y="878"/>
                  </a:cubicBezTo>
                  <a:cubicBezTo>
                    <a:pt x="2729" y="793"/>
                    <a:pt x="2622" y="759"/>
                    <a:pt x="2512" y="759"/>
                  </a:cubicBezTo>
                  <a:cubicBezTo>
                    <a:pt x="2442" y="759"/>
                    <a:pt x="2370" y="773"/>
                    <a:pt x="2305" y="794"/>
                  </a:cubicBezTo>
                  <a:cubicBezTo>
                    <a:pt x="2138" y="850"/>
                    <a:pt x="1980" y="943"/>
                    <a:pt x="1803" y="980"/>
                  </a:cubicBezTo>
                  <a:cubicBezTo>
                    <a:pt x="1896" y="841"/>
                    <a:pt x="1998" y="692"/>
                    <a:pt x="2045" y="525"/>
                  </a:cubicBezTo>
                  <a:cubicBezTo>
                    <a:pt x="2091" y="367"/>
                    <a:pt x="2045" y="153"/>
                    <a:pt x="1905" y="60"/>
                  </a:cubicBezTo>
                  <a:cubicBezTo>
                    <a:pt x="1844" y="18"/>
                    <a:pt x="1778" y="1"/>
                    <a:pt x="17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1"/>
            <p:cNvSpPr/>
            <p:nvPr/>
          </p:nvSpPr>
          <p:spPr>
            <a:xfrm>
              <a:off x="4098475" y="1751875"/>
              <a:ext cx="76200" cy="69650"/>
            </a:xfrm>
            <a:custGeom>
              <a:rect b="b" l="l" r="r" t="t"/>
              <a:pathLst>
                <a:path extrusionOk="0" h="2786" w="3048">
                  <a:moveTo>
                    <a:pt x="446" y="1143"/>
                  </a:moveTo>
                  <a:lnTo>
                    <a:pt x="446" y="1143"/>
                  </a:lnTo>
                  <a:cubicBezTo>
                    <a:pt x="270" y="1422"/>
                    <a:pt x="140" y="1710"/>
                    <a:pt x="37" y="2026"/>
                  </a:cubicBezTo>
                  <a:cubicBezTo>
                    <a:pt x="140" y="1719"/>
                    <a:pt x="279" y="1422"/>
                    <a:pt x="446" y="1143"/>
                  </a:cubicBezTo>
                  <a:close/>
                  <a:moveTo>
                    <a:pt x="28" y="1998"/>
                  </a:moveTo>
                  <a:cubicBezTo>
                    <a:pt x="0" y="2045"/>
                    <a:pt x="0" y="2091"/>
                    <a:pt x="10" y="2138"/>
                  </a:cubicBezTo>
                  <a:cubicBezTo>
                    <a:pt x="0" y="2091"/>
                    <a:pt x="10" y="2045"/>
                    <a:pt x="28" y="1998"/>
                  </a:cubicBezTo>
                  <a:close/>
                  <a:moveTo>
                    <a:pt x="10" y="2138"/>
                  </a:moveTo>
                  <a:cubicBezTo>
                    <a:pt x="10" y="2184"/>
                    <a:pt x="47" y="2230"/>
                    <a:pt x="75" y="2268"/>
                  </a:cubicBezTo>
                  <a:cubicBezTo>
                    <a:pt x="47" y="2230"/>
                    <a:pt x="28" y="2184"/>
                    <a:pt x="10" y="2138"/>
                  </a:cubicBezTo>
                  <a:close/>
                  <a:moveTo>
                    <a:pt x="75" y="2268"/>
                  </a:moveTo>
                  <a:cubicBezTo>
                    <a:pt x="130" y="2351"/>
                    <a:pt x="214" y="2398"/>
                    <a:pt x="288" y="2444"/>
                  </a:cubicBezTo>
                  <a:cubicBezTo>
                    <a:pt x="214" y="2398"/>
                    <a:pt x="130" y="2342"/>
                    <a:pt x="75" y="2268"/>
                  </a:cubicBezTo>
                  <a:close/>
                  <a:moveTo>
                    <a:pt x="288" y="2444"/>
                  </a:moveTo>
                  <a:cubicBezTo>
                    <a:pt x="456" y="2528"/>
                    <a:pt x="641" y="2593"/>
                    <a:pt x="818" y="2639"/>
                  </a:cubicBezTo>
                  <a:cubicBezTo>
                    <a:pt x="641" y="2593"/>
                    <a:pt x="465" y="2528"/>
                    <a:pt x="288" y="2444"/>
                  </a:cubicBezTo>
                  <a:close/>
                  <a:moveTo>
                    <a:pt x="1673" y="1"/>
                  </a:moveTo>
                  <a:cubicBezTo>
                    <a:pt x="1580" y="1"/>
                    <a:pt x="1496" y="29"/>
                    <a:pt x="1431" y="66"/>
                  </a:cubicBezTo>
                  <a:cubicBezTo>
                    <a:pt x="1282" y="131"/>
                    <a:pt x="1152" y="252"/>
                    <a:pt x="1032" y="363"/>
                  </a:cubicBezTo>
                  <a:cubicBezTo>
                    <a:pt x="818" y="595"/>
                    <a:pt x="613" y="865"/>
                    <a:pt x="446" y="1143"/>
                  </a:cubicBezTo>
                  <a:cubicBezTo>
                    <a:pt x="613" y="865"/>
                    <a:pt x="818" y="605"/>
                    <a:pt x="1050" y="391"/>
                  </a:cubicBezTo>
                  <a:cubicBezTo>
                    <a:pt x="1162" y="270"/>
                    <a:pt x="1292" y="168"/>
                    <a:pt x="1431" y="112"/>
                  </a:cubicBezTo>
                  <a:cubicBezTo>
                    <a:pt x="1496" y="75"/>
                    <a:pt x="1580" y="66"/>
                    <a:pt x="1654" y="66"/>
                  </a:cubicBezTo>
                  <a:cubicBezTo>
                    <a:pt x="1719" y="66"/>
                    <a:pt x="1803" y="94"/>
                    <a:pt x="1849" y="159"/>
                  </a:cubicBezTo>
                  <a:cubicBezTo>
                    <a:pt x="1896" y="214"/>
                    <a:pt x="1933" y="279"/>
                    <a:pt x="1942" y="354"/>
                  </a:cubicBezTo>
                  <a:cubicBezTo>
                    <a:pt x="1951" y="419"/>
                    <a:pt x="1942" y="502"/>
                    <a:pt x="1933" y="577"/>
                  </a:cubicBezTo>
                  <a:cubicBezTo>
                    <a:pt x="1886" y="725"/>
                    <a:pt x="1793" y="855"/>
                    <a:pt x="1682" y="976"/>
                  </a:cubicBezTo>
                  <a:lnTo>
                    <a:pt x="1617" y="1060"/>
                  </a:lnTo>
                  <a:lnTo>
                    <a:pt x="1719" y="1041"/>
                  </a:lnTo>
                  <a:cubicBezTo>
                    <a:pt x="1905" y="1004"/>
                    <a:pt x="2054" y="911"/>
                    <a:pt x="2221" y="855"/>
                  </a:cubicBezTo>
                  <a:cubicBezTo>
                    <a:pt x="2304" y="828"/>
                    <a:pt x="2379" y="818"/>
                    <a:pt x="2462" y="818"/>
                  </a:cubicBezTo>
                  <a:cubicBezTo>
                    <a:pt x="2546" y="818"/>
                    <a:pt x="2611" y="855"/>
                    <a:pt x="2676" y="902"/>
                  </a:cubicBezTo>
                  <a:cubicBezTo>
                    <a:pt x="2732" y="948"/>
                    <a:pt x="2750" y="1023"/>
                    <a:pt x="2741" y="1097"/>
                  </a:cubicBezTo>
                  <a:cubicBezTo>
                    <a:pt x="2741" y="1181"/>
                    <a:pt x="2722" y="1246"/>
                    <a:pt x="2676" y="1320"/>
                  </a:cubicBezTo>
                  <a:cubicBezTo>
                    <a:pt x="2583" y="1459"/>
                    <a:pt x="2444" y="1534"/>
                    <a:pt x="2286" y="1627"/>
                  </a:cubicBezTo>
                  <a:lnTo>
                    <a:pt x="2146" y="1710"/>
                  </a:lnTo>
                  <a:lnTo>
                    <a:pt x="2314" y="1719"/>
                  </a:lnTo>
                  <a:cubicBezTo>
                    <a:pt x="2407" y="1719"/>
                    <a:pt x="2500" y="1738"/>
                    <a:pt x="2583" y="1757"/>
                  </a:cubicBezTo>
                  <a:cubicBezTo>
                    <a:pt x="2657" y="1785"/>
                    <a:pt x="2750" y="1803"/>
                    <a:pt x="2815" y="1859"/>
                  </a:cubicBezTo>
                  <a:cubicBezTo>
                    <a:pt x="2880" y="1915"/>
                    <a:pt x="2918" y="1989"/>
                    <a:pt x="2927" y="2073"/>
                  </a:cubicBezTo>
                  <a:cubicBezTo>
                    <a:pt x="2936" y="2147"/>
                    <a:pt x="2918" y="2249"/>
                    <a:pt x="2880" y="2323"/>
                  </a:cubicBezTo>
                  <a:cubicBezTo>
                    <a:pt x="2843" y="2407"/>
                    <a:pt x="2788" y="2481"/>
                    <a:pt x="2704" y="2518"/>
                  </a:cubicBezTo>
                  <a:cubicBezTo>
                    <a:pt x="2639" y="2584"/>
                    <a:pt x="2555" y="2611"/>
                    <a:pt x="2462" y="2649"/>
                  </a:cubicBezTo>
                  <a:cubicBezTo>
                    <a:pt x="2379" y="2686"/>
                    <a:pt x="2286" y="2714"/>
                    <a:pt x="2193" y="2723"/>
                  </a:cubicBezTo>
                  <a:cubicBezTo>
                    <a:pt x="2100" y="2741"/>
                    <a:pt x="2007" y="2760"/>
                    <a:pt x="1914" y="2760"/>
                  </a:cubicBezTo>
                  <a:cubicBezTo>
                    <a:pt x="1843" y="2765"/>
                    <a:pt x="1771" y="2768"/>
                    <a:pt x="1700" y="2768"/>
                  </a:cubicBezTo>
                  <a:cubicBezTo>
                    <a:pt x="1401" y="2768"/>
                    <a:pt x="1103" y="2722"/>
                    <a:pt x="818" y="2639"/>
                  </a:cubicBezTo>
                  <a:lnTo>
                    <a:pt x="818" y="2639"/>
                  </a:lnTo>
                  <a:cubicBezTo>
                    <a:pt x="1116" y="2725"/>
                    <a:pt x="1426" y="2785"/>
                    <a:pt x="1750" y="2785"/>
                  </a:cubicBezTo>
                  <a:cubicBezTo>
                    <a:pt x="1810" y="2785"/>
                    <a:pt x="1871" y="2783"/>
                    <a:pt x="1933" y="2779"/>
                  </a:cubicBezTo>
                  <a:cubicBezTo>
                    <a:pt x="2026" y="2769"/>
                    <a:pt x="2119" y="2769"/>
                    <a:pt x="2211" y="2741"/>
                  </a:cubicBezTo>
                  <a:cubicBezTo>
                    <a:pt x="2304" y="2732"/>
                    <a:pt x="2397" y="2714"/>
                    <a:pt x="2490" y="2676"/>
                  </a:cubicBezTo>
                  <a:cubicBezTo>
                    <a:pt x="2602" y="2676"/>
                    <a:pt x="2695" y="2639"/>
                    <a:pt x="2778" y="2584"/>
                  </a:cubicBezTo>
                  <a:cubicBezTo>
                    <a:pt x="2862" y="2528"/>
                    <a:pt x="2927" y="2453"/>
                    <a:pt x="2973" y="2361"/>
                  </a:cubicBezTo>
                  <a:cubicBezTo>
                    <a:pt x="3020" y="2268"/>
                    <a:pt x="3048" y="2175"/>
                    <a:pt x="3029" y="2073"/>
                  </a:cubicBezTo>
                  <a:cubicBezTo>
                    <a:pt x="3020" y="1970"/>
                    <a:pt x="2973" y="1859"/>
                    <a:pt x="2890" y="1803"/>
                  </a:cubicBezTo>
                  <a:cubicBezTo>
                    <a:pt x="2815" y="1738"/>
                    <a:pt x="2722" y="1701"/>
                    <a:pt x="2630" y="1673"/>
                  </a:cubicBezTo>
                  <a:cubicBezTo>
                    <a:pt x="2583" y="1664"/>
                    <a:pt x="2537" y="1654"/>
                    <a:pt x="2490" y="1654"/>
                  </a:cubicBezTo>
                  <a:lnTo>
                    <a:pt x="2592" y="1580"/>
                  </a:lnTo>
                  <a:cubicBezTo>
                    <a:pt x="2657" y="1524"/>
                    <a:pt x="2732" y="1469"/>
                    <a:pt x="2788" y="1385"/>
                  </a:cubicBezTo>
                  <a:cubicBezTo>
                    <a:pt x="2843" y="1301"/>
                    <a:pt x="2871" y="1208"/>
                    <a:pt x="2871" y="1116"/>
                  </a:cubicBezTo>
                  <a:cubicBezTo>
                    <a:pt x="2871" y="1023"/>
                    <a:pt x="2834" y="920"/>
                    <a:pt x="2769" y="837"/>
                  </a:cubicBezTo>
                  <a:cubicBezTo>
                    <a:pt x="2695" y="772"/>
                    <a:pt x="2592" y="735"/>
                    <a:pt x="2500" y="735"/>
                  </a:cubicBezTo>
                  <a:cubicBezTo>
                    <a:pt x="2407" y="735"/>
                    <a:pt x="2314" y="744"/>
                    <a:pt x="2221" y="781"/>
                  </a:cubicBezTo>
                  <a:cubicBezTo>
                    <a:pt x="2091" y="828"/>
                    <a:pt x="1979" y="902"/>
                    <a:pt x="1849" y="930"/>
                  </a:cubicBezTo>
                  <a:cubicBezTo>
                    <a:pt x="1914" y="828"/>
                    <a:pt x="1989" y="725"/>
                    <a:pt x="2026" y="595"/>
                  </a:cubicBezTo>
                  <a:cubicBezTo>
                    <a:pt x="2044" y="512"/>
                    <a:pt x="2044" y="419"/>
                    <a:pt x="2035" y="344"/>
                  </a:cubicBezTo>
                  <a:cubicBezTo>
                    <a:pt x="2026" y="261"/>
                    <a:pt x="1979" y="168"/>
                    <a:pt x="1914" y="112"/>
                  </a:cubicBezTo>
                  <a:cubicBezTo>
                    <a:pt x="1849" y="47"/>
                    <a:pt x="1766" y="19"/>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1"/>
            <p:cNvSpPr/>
            <p:nvPr/>
          </p:nvSpPr>
          <p:spPr>
            <a:xfrm>
              <a:off x="4099625" y="1776975"/>
              <a:ext cx="42525" cy="30200"/>
            </a:xfrm>
            <a:custGeom>
              <a:rect b="b" l="l" r="r" t="t"/>
              <a:pathLst>
                <a:path extrusionOk="0" h="1208" w="1701">
                  <a:moveTo>
                    <a:pt x="1701" y="0"/>
                  </a:moveTo>
                  <a:lnTo>
                    <a:pt x="1701" y="0"/>
                  </a:lnTo>
                  <a:cubicBezTo>
                    <a:pt x="1562" y="102"/>
                    <a:pt x="1422" y="204"/>
                    <a:pt x="1264" y="316"/>
                  </a:cubicBezTo>
                  <a:lnTo>
                    <a:pt x="846" y="613"/>
                  </a:lnTo>
                  <a:lnTo>
                    <a:pt x="428" y="911"/>
                  </a:lnTo>
                  <a:cubicBezTo>
                    <a:pt x="363" y="976"/>
                    <a:pt x="289" y="1022"/>
                    <a:pt x="224" y="1069"/>
                  </a:cubicBezTo>
                  <a:cubicBezTo>
                    <a:pt x="149" y="1115"/>
                    <a:pt x="84" y="1161"/>
                    <a:pt x="1" y="1208"/>
                  </a:cubicBezTo>
                  <a:cubicBezTo>
                    <a:pt x="168" y="1134"/>
                    <a:pt x="307" y="1041"/>
                    <a:pt x="456" y="948"/>
                  </a:cubicBezTo>
                  <a:cubicBezTo>
                    <a:pt x="605" y="846"/>
                    <a:pt x="744" y="753"/>
                    <a:pt x="883" y="650"/>
                  </a:cubicBezTo>
                  <a:lnTo>
                    <a:pt x="1301" y="335"/>
                  </a:lnTo>
                  <a:cubicBezTo>
                    <a:pt x="1432" y="223"/>
                    <a:pt x="1571" y="112"/>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1"/>
            <p:cNvSpPr/>
            <p:nvPr/>
          </p:nvSpPr>
          <p:spPr>
            <a:xfrm>
              <a:off x="4100325" y="1794375"/>
              <a:ext cx="55775" cy="14425"/>
            </a:xfrm>
            <a:custGeom>
              <a:rect b="b" l="l" r="r" t="t"/>
              <a:pathLst>
                <a:path extrusionOk="0" h="577" w="2231">
                  <a:moveTo>
                    <a:pt x="2230" y="1"/>
                  </a:moveTo>
                  <a:lnTo>
                    <a:pt x="2230" y="1"/>
                  </a:lnTo>
                  <a:cubicBezTo>
                    <a:pt x="2045" y="38"/>
                    <a:pt x="1859" y="66"/>
                    <a:pt x="1654" y="112"/>
                  </a:cubicBezTo>
                  <a:cubicBezTo>
                    <a:pt x="1469" y="150"/>
                    <a:pt x="1283" y="196"/>
                    <a:pt x="1097" y="242"/>
                  </a:cubicBezTo>
                  <a:cubicBezTo>
                    <a:pt x="911" y="289"/>
                    <a:pt x="725" y="335"/>
                    <a:pt x="539" y="391"/>
                  </a:cubicBezTo>
                  <a:cubicBezTo>
                    <a:pt x="354" y="447"/>
                    <a:pt x="168" y="503"/>
                    <a:pt x="1" y="577"/>
                  </a:cubicBezTo>
                  <a:cubicBezTo>
                    <a:pt x="94" y="549"/>
                    <a:pt x="186" y="521"/>
                    <a:pt x="279" y="503"/>
                  </a:cubicBezTo>
                  <a:lnTo>
                    <a:pt x="558" y="428"/>
                  </a:lnTo>
                  <a:lnTo>
                    <a:pt x="1115" y="289"/>
                  </a:lnTo>
                  <a:lnTo>
                    <a:pt x="1673" y="150"/>
                  </a:lnTo>
                  <a:cubicBezTo>
                    <a:pt x="1859" y="103"/>
                    <a:pt x="2045" y="57"/>
                    <a:pt x="22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1"/>
            <p:cNvSpPr/>
            <p:nvPr/>
          </p:nvSpPr>
          <p:spPr>
            <a:xfrm>
              <a:off x="4115900" y="1790675"/>
              <a:ext cx="12325" cy="8375"/>
            </a:xfrm>
            <a:custGeom>
              <a:rect b="b" l="l" r="r" t="t"/>
              <a:pathLst>
                <a:path extrusionOk="0" h="335" w="493">
                  <a:moveTo>
                    <a:pt x="492" y="0"/>
                  </a:moveTo>
                  <a:lnTo>
                    <a:pt x="492" y="0"/>
                  </a:lnTo>
                  <a:cubicBezTo>
                    <a:pt x="400" y="47"/>
                    <a:pt x="316" y="93"/>
                    <a:pt x="232" y="149"/>
                  </a:cubicBezTo>
                  <a:cubicBezTo>
                    <a:pt x="195" y="177"/>
                    <a:pt x="149" y="205"/>
                    <a:pt x="121" y="242"/>
                  </a:cubicBezTo>
                  <a:cubicBezTo>
                    <a:pt x="65" y="260"/>
                    <a:pt x="37" y="298"/>
                    <a:pt x="0" y="335"/>
                  </a:cubicBezTo>
                  <a:cubicBezTo>
                    <a:pt x="47" y="316"/>
                    <a:pt x="93" y="298"/>
                    <a:pt x="139" y="270"/>
                  </a:cubicBezTo>
                  <a:cubicBezTo>
                    <a:pt x="186" y="251"/>
                    <a:pt x="232" y="214"/>
                    <a:pt x="270" y="195"/>
                  </a:cubicBezTo>
                  <a:cubicBezTo>
                    <a:pt x="353" y="130"/>
                    <a:pt x="418" y="65"/>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1"/>
            <p:cNvSpPr/>
            <p:nvPr/>
          </p:nvSpPr>
          <p:spPr>
            <a:xfrm>
              <a:off x="4126575" y="1787875"/>
              <a:ext cx="6750" cy="6300"/>
            </a:xfrm>
            <a:custGeom>
              <a:rect b="b" l="l" r="r" t="t"/>
              <a:pathLst>
                <a:path extrusionOk="0" h="252" w="270">
                  <a:moveTo>
                    <a:pt x="270" y="1"/>
                  </a:moveTo>
                  <a:cubicBezTo>
                    <a:pt x="214" y="38"/>
                    <a:pt x="168" y="84"/>
                    <a:pt x="121" y="112"/>
                  </a:cubicBezTo>
                  <a:cubicBezTo>
                    <a:pt x="112" y="131"/>
                    <a:pt x="84" y="159"/>
                    <a:pt x="65" y="177"/>
                  </a:cubicBezTo>
                  <a:cubicBezTo>
                    <a:pt x="47" y="205"/>
                    <a:pt x="28" y="224"/>
                    <a:pt x="0" y="252"/>
                  </a:cubicBezTo>
                  <a:cubicBezTo>
                    <a:pt x="38" y="252"/>
                    <a:pt x="75" y="224"/>
                    <a:pt x="93" y="214"/>
                  </a:cubicBezTo>
                  <a:cubicBezTo>
                    <a:pt x="121" y="205"/>
                    <a:pt x="140" y="177"/>
                    <a:pt x="168" y="159"/>
                  </a:cubicBezTo>
                  <a:cubicBezTo>
                    <a:pt x="205" y="112"/>
                    <a:pt x="251"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1"/>
            <p:cNvSpPr/>
            <p:nvPr/>
          </p:nvSpPr>
          <p:spPr>
            <a:xfrm>
              <a:off x="4124025" y="1791825"/>
              <a:ext cx="12325" cy="6300"/>
            </a:xfrm>
            <a:custGeom>
              <a:rect b="b" l="l" r="r" t="t"/>
              <a:pathLst>
                <a:path extrusionOk="0" h="252" w="493">
                  <a:moveTo>
                    <a:pt x="493" y="1"/>
                  </a:moveTo>
                  <a:lnTo>
                    <a:pt x="493" y="1"/>
                  </a:lnTo>
                  <a:cubicBezTo>
                    <a:pt x="400" y="19"/>
                    <a:pt x="316" y="66"/>
                    <a:pt x="233" y="103"/>
                  </a:cubicBezTo>
                  <a:cubicBezTo>
                    <a:pt x="149" y="149"/>
                    <a:pt x="84" y="196"/>
                    <a:pt x="0" y="252"/>
                  </a:cubicBezTo>
                  <a:cubicBezTo>
                    <a:pt x="47" y="242"/>
                    <a:pt x="84" y="224"/>
                    <a:pt x="130" y="205"/>
                  </a:cubicBezTo>
                  <a:cubicBezTo>
                    <a:pt x="177" y="196"/>
                    <a:pt x="223" y="168"/>
                    <a:pt x="260" y="149"/>
                  </a:cubicBezTo>
                  <a:cubicBezTo>
                    <a:pt x="335" y="112"/>
                    <a:pt x="418" y="56"/>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1"/>
            <p:cNvSpPr/>
            <p:nvPr/>
          </p:nvSpPr>
          <p:spPr>
            <a:xfrm>
              <a:off x="4111250" y="1800200"/>
              <a:ext cx="8150" cy="2800"/>
            </a:xfrm>
            <a:custGeom>
              <a:rect b="b" l="l" r="r" t="t"/>
              <a:pathLst>
                <a:path extrusionOk="0" h="112" w="326">
                  <a:moveTo>
                    <a:pt x="325" y="0"/>
                  </a:moveTo>
                  <a:cubicBezTo>
                    <a:pt x="270" y="0"/>
                    <a:pt x="214" y="19"/>
                    <a:pt x="149" y="37"/>
                  </a:cubicBezTo>
                  <a:cubicBezTo>
                    <a:pt x="102" y="56"/>
                    <a:pt x="47" y="84"/>
                    <a:pt x="0" y="112"/>
                  </a:cubicBezTo>
                  <a:cubicBezTo>
                    <a:pt x="56" y="112"/>
                    <a:pt x="121" y="102"/>
                    <a:pt x="177" y="84"/>
                  </a:cubicBezTo>
                  <a:cubicBezTo>
                    <a:pt x="223" y="56"/>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1"/>
            <p:cNvSpPr/>
            <p:nvPr/>
          </p:nvSpPr>
          <p:spPr>
            <a:xfrm>
              <a:off x="4154450" y="1782550"/>
              <a:ext cx="10000" cy="8375"/>
            </a:xfrm>
            <a:custGeom>
              <a:rect b="b" l="l" r="r" t="t"/>
              <a:pathLst>
                <a:path extrusionOk="0" h="335" w="400">
                  <a:moveTo>
                    <a:pt x="400" y="0"/>
                  </a:moveTo>
                  <a:lnTo>
                    <a:pt x="400" y="0"/>
                  </a:lnTo>
                  <a:cubicBezTo>
                    <a:pt x="316" y="28"/>
                    <a:pt x="251" y="93"/>
                    <a:pt x="186" y="167"/>
                  </a:cubicBezTo>
                  <a:cubicBezTo>
                    <a:pt x="149" y="195"/>
                    <a:pt x="130" y="214"/>
                    <a:pt x="93" y="251"/>
                  </a:cubicBezTo>
                  <a:cubicBezTo>
                    <a:pt x="65" y="279"/>
                    <a:pt x="38" y="307"/>
                    <a:pt x="0" y="335"/>
                  </a:cubicBezTo>
                  <a:cubicBezTo>
                    <a:pt x="38" y="325"/>
                    <a:pt x="84" y="297"/>
                    <a:pt x="121" y="279"/>
                  </a:cubicBezTo>
                  <a:cubicBezTo>
                    <a:pt x="158" y="251"/>
                    <a:pt x="186" y="214"/>
                    <a:pt x="223" y="195"/>
                  </a:cubicBezTo>
                  <a:cubicBezTo>
                    <a:pt x="298" y="139"/>
                    <a:pt x="35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1"/>
            <p:cNvSpPr/>
            <p:nvPr/>
          </p:nvSpPr>
          <p:spPr>
            <a:xfrm>
              <a:off x="4149325" y="1786250"/>
              <a:ext cx="7000" cy="5375"/>
            </a:xfrm>
            <a:custGeom>
              <a:rect b="b" l="l" r="r" t="t"/>
              <a:pathLst>
                <a:path extrusionOk="0" h="215" w="280">
                  <a:moveTo>
                    <a:pt x="280" y="1"/>
                  </a:moveTo>
                  <a:lnTo>
                    <a:pt x="280" y="1"/>
                  </a:lnTo>
                  <a:cubicBezTo>
                    <a:pt x="224" y="19"/>
                    <a:pt x="177" y="66"/>
                    <a:pt x="122" y="103"/>
                  </a:cubicBezTo>
                  <a:cubicBezTo>
                    <a:pt x="94" y="140"/>
                    <a:pt x="47" y="168"/>
                    <a:pt x="1" y="214"/>
                  </a:cubicBezTo>
                  <a:cubicBezTo>
                    <a:pt x="38" y="214"/>
                    <a:pt x="66" y="205"/>
                    <a:pt x="94" y="196"/>
                  </a:cubicBezTo>
                  <a:cubicBezTo>
                    <a:pt x="122" y="187"/>
                    <a:pt x="150" y="168"/>
                    <a:pt x="177" y="149"/>
                  </a:cubicBezTo>
                  <a:cubicBezTo>
                    <a:pt x="187" y="131"/>
                    <a:pt x="205" y="103"/>
                    <a:pt x="233" y="75"/>
                  </a:cubicBezTo>
                  <a:cubicBezTo>
                    <a:pt x="243" y="56"/>
                    <a:pt x="270" y="1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1"/>
            <p:cNvSpPr/>
            <p:nvPr/>
          </p:nvSpPr>
          <p:spPr>
            <a:xfrm>
              <a:off x="4159800" y="1779050"/>
              <a:ext cx="3275" cy="3750"/>
            </a:xfrm>
            <a:custGeom>
              <a:rect b="b" l="l" r="r" t="t"/>
              <a:pathLst>
                <a:path extrusionOk="0" h="150" w="131">
                  <a:moveTo>
                    <a:pt x="130" y="1"/>
                  </a:moveTo>
                  <a:lnTo>
                    <a:pt x="130" y="1"/>
                  </a:lnTo>
                  <a:cubicBezTo>
                    <a:pt x="93" y="19"/>
                    <a:pt x="84" y="47"/>
                    <a:pt x="56" y="66"/>
                  </a:cubicBezTo>
                  <a:lnTo>
                    <a:pt x="19" y="103"/>
                  </a:lnTo>
                  <a:cubicBezTo>
                    <a:pt x="9" y="112"/>
                    <a:pt x="9" y="121"/>
                    <a:pt x="0" y="149"/>
                  </a:cubicBezTo>
                  <a:cubicBezTo>
                    <a:pt x="37" y="149"/>
                    <a:pt x="65" y="121"/>
                    <a:pt x="93" y="103"/>
                  </a:cubicBezTo>
                  <a:cubicBezTo>
                    <a:pt x="102" y="94"/>
                    <a:pt x="102" y="66"/>
                    <a:pt x="112" y="56"/>
                  </a:cubicBezTo>
                  <a:cubicBezTo>
                    <a:pt x="130" y="29"/>
                    <a:pt x="130"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1"/>
            <p:cNvSpPr/>
            <p:nvPr/>
          </p:nvSpPr>
          <p:spPr>
            <a:xfrm>
              <a:off x="4161875" y="1806000"/>
              <a:ext cx="7450" cy="8625"/>
            </a:xfrm>
            <a:custGeom>
              <a:rect b="b" l="l" r="r" t="t"/>
              <a:pathLst>
                <a:path extrusionOk="0" h="345" w="298">
                  <a:moveTo>
                    <a:pt x="289" y="0"/>
                  </a:moveTo>
                  <a:cubicBezTo>
                    <a:pt x="279" y="84"/>
                    <a:pt x="242" y="149"/>
                    <a:pt x="196" y="205"/>
                  </a:cubicBezTo>
                  <a:cubicBezTo>
                    <a:pt x="168" y="233"/>
                    <a:pt x="140" y="251"/>
                    <a:pt x="103" y="279"/>
                  </a:cubicBezTo>
                  <a:cubicBezTo>
                    <a:pt x="94" y="288"/>
                    <a:pt x="75" y="298"/>
                    <a:pt x="56" y="316"/>
                  </a:cubicBezTo>
                  <a:cubicBezTo>
                    <a:pt x="29" y="326"/>
                    <a:pt x="19" y="335"/>
                    <a:pt x="1" y="344"/>
                  </a:cubicBezTo>
                  <a:cubicBezTo>
                    <a:pt x="10" y="344"/>
                    <a:pt x="29" y="335"/>
                    <a:pt x="56" y="335"/>
                  </a:cubicBezTo>
                  <a:cubicBezTo>
                    <a:pt x="75" y="326"/>
                    <a:pt x="94" y="326"/>
                    <a:pt x="112" y="316"/>
                  </a:cubicBezTo>
                  <a:cubicBezTo>
                    <a:pt x="149" y="298"/>
                    <a:pt x="186" y="279"/>
                    <a:pt x="214" y="242"/>
                  </a:cubicBezTo>
                  <a:cubicBezTo>
                    <a:pt x="252" y="205"/>
                    <a:pt x="279" y="177"/>
                    <a:pt x="289" y="131"/>
                  </a:cubicBezTo>
                  <a:cubicBezTo>
                    <a:pt x="298" y="84"/>
                    <a:pt x="298" y="38"/>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1"/>
            <p:cNvSpPr/>
            <p:nvPr/>
          </p:nvSpPr>
          <p:spPr>
            <a:xfrm>
              <a:off x="4153275" y="1811100"/>
              <a:ext cx="10950" cy="4150"/>
            </a:xfrm>
            <a:custGeom>
              <a:rect b="b" l="l" r="r" t="t"/>
              <a:pathLst>
                <a:path extrusionOk="0" h="166" w="438">
                  <a:moveTo>
                    <a:pt x="438" y="1"/>
                  </a:moveTo>
                  <a:cubicBezTo>
                    <a:pt x="400" y="1"/>
                    <a:pt x="363" y="10"/>
                    <a:pt x="317" y="38"/>
                  </a:cubicBezTo>
                  <a:lnTo>
                    <a:pt x="215" y="75"/>
                  </a:lnTo>
                  <a:lnTo>
                    <a:pt x="112" y="122"/>
                  </a:lnTo>
                  <a:lnTo>
                    <a:pt x="1" y="159"/>
                  </a:lnTo>
                  <a:cubicBezTo>
                    <a:pt x="19" y="163"/>
                    <a:pt x="40" y="166"/>
                    <a:pt x="61" y="166"/>
                  </a:cubicBezTo>
                  <a:cubicBezTo>
                    <a:pt x="82" y="166"/>
                    <a:pt x="103" y="163"/>
                    <a:pt x="122" y="159"/>
                  </a:cubicBezTo>
                  <a:cubicBezTo>
                    <a:pt x="168" y="140"/>
                    <a:pt x="205" y="131"/>
                    <a:pt x="233" y="122"/>
                  </a:cubicBezTo>
                  <a:cubicBezTo>
                    <a:pt x="308" y="84"/>
                    <a:pt x="373" y="47"/>
                    <a:pt x="4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1"/>
            <p:cNvSpPr/>
            <p:nvPr/>
          </p:nvSpPr>
          <p:spPr>
            <a:xfrm>
              <a:off x="4148175" y="1816925"/>
              <a:ext cx="10250" cy="1975"/>
            </a:xfrm>
            <a:custGeom>
              <a:rect b="b" l="l" r="r" t="t"/>
              <a:pathLst>
                <a:path extrusionOk="0" h="79" w="410">
                  <a:moveTo>
                    <a:pt x="409" y="0"/>
                  </a:moveTo>
                  <a:cubicBezTo>
                    <a:pt x="335" y="0"/>
                    <a:pt x="270" y="0"/>
                    <a:pt x="196" y="9"/>
                  </a:cubicBezTo>
                  <a:cubicBezTo>
                    <a:pt x="140" y="28"/>
                    <a:pt x="66" y="37"/>
                    <a:pt x="1" y="47"/>
                  </a:cubicBezTo>
                  <a:cubicBezTo>
                    <a:pt x="38" y="56"/>
                    <a:pt x="66" y="74"/>
                    <a:pt x="103" y="74"/>
                  </a:cubicBezTo>
                  <a:cubicBezTo>
                    <a:pt x="115" y="78"/>
                    <a:pt x="127" y="79"/>
                    <a:pt x="140" y="79"/>
                  </a:cubicBezTo>
                  <a:cubicBezTo>
                    <a:pt x="164" y="79"/>
                    <a:pt x="186" y="74"/>
                    <a:pt x="205" y="74"/>
                  </a:cubicBezTo>
                  <a:cubicBezTo>
                    <a:pt x="242" y="74"/>
                    <a:pt x="279" y="65"/>
                    <a:pt x="316" y="47"/>
                  </a:cubicBezTo>
                  <a:cubicBezTo>
                    <a:pt x="344" y="37"/>
                    <a:pt x="372"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1"/>
            <p:cNvSpPr/>
            <p:nvPr/>
          </p:nvSpPr>
          <p:spPr>
            <a:xfrm>
              <a:off x="4156775" y="1808775"/>
              <a:ext cx="6525" cy="3150"/>
            </a:xfrm>
            <a:custGeom>
              <a:rect b="b" l="l" r="r" t="t"/>
              <a:pathLst>
                <a:path extrusionOk="0" h="126" w="261">
                  <a:moveTo>
                    <a:pt x="260" y="1"/>
                  </a:moveTo>
                  <a:lnTo>
                    <a:pt x="260" y="1"/>
                  </a:lnTo>
                  <a:cubicBezTo>
                    <a:pt x="214" y="20"/>
                    <a:pt x="168" y="38"/>
                    <a:pt x="130" y="66"/>
                  </a:cubicBezTo>
                  <a:cubicBezTo>
                    <a:pt x="84" y="75"/>
                    <a:pt x="47" y="94"/>
                    <a:pt x="0" y="122"/>
                  </a:cubicBezTo>
                  <a:cubicBezTo>
                    <a:pt x="17" y="124"/>
                    <a:pt x="32" y="125"/>
                    <a:pt x="46" y="125"/>
                  </a:cubicBezTo>
                  <a:cubicBezTo>
                    <a:pt x="89" y="125"/>
                    <a:pt x="123" y="115"/>
                    <a:pt x="158" y="94"/>
                  </a:cubicBezTo>
                  <a:cubicBezTo>
                    <a:pt x="168" y="85"/>
                    <a:pt x="186" y="75"/>
                    <a:pt x="214" y="66"/>
                  </a:cubicBezTo>
                  <a:cubicBezTo>
                    <a:pt x="223"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1"/>
            <p:cNvSpPr/>
            <p:nvPr/>
          </p:nvSpPr>
          <p:spPr>
            <a:xfrm>
              <a:off x="4105425" y="1810650"/>
              <a:ext cx="9550" cy="4475"/>
            </a:xfrm>
            <a:custGeom>
              <a:rect b="b" l="l" r="r" t="t"/>
              <a:pathLst>
                <a:path extrusionOk="0" h="179" w="382">
                  <a:moveTo>
                    <a:pt x="1" y="0"/>
                  </a:moveTo>
                  <a:lnTo>
                    <a:pt x="1" y="0"/>
                  </a:lnTo>
                  <a:cubicBezTo>
                    <a:pt x="29" y="19"/>
                    <a:pt x="47" y="47"/>
                    <a:pt x="85" y="65"/>
                  </a:cubicBezTo>
                  <a:cubicBezTo>
                    <a:pt x="122" y="93"/>
                    <a:pt x="140" y="112"/>
                    <a:pt x="178" y="130"/>
                  </a:cubicBezTo>
                  <a:cubicBezTo>
                    <a:pt x="226" y="154"/>
                    <a:pt x="295" y="179"/>
                    <a:pt x="355" y="179"/>
                  </a:cubicBezTo>
                  <a:cubicBezTo>
                    <a:pt x="364" y="179"/>
                    <a:pt x="373" y="178"/>
                    <a:pt x="382" y="177"/>
                  </a:cubicBezTo>
                  <a:cubicBezTo>
                    <a:pt x="326" y="140"/>
                    <a:pt x="261" y="112"/>
                    <a:pt x="196" y="84"/>
                  </a:cubicBezTo>
                  <a:cubicBezTo>
                    <a:pt x="131" y="56"/>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1"/>
            <p:cNvSpPr/>
            <p:nvPr/>
          </p:nvSpPr>
          <p:spPr>
            <a:xfrm>
              <a:off x="4109850" y="1809950"/>
              <a:ext cx="7450" cy="2900"/>
            </a:xfrm>
            <a:custGeom>
              <a:rect b="b" l="l" r="r" t="t"/>
              <a:pathLst>
                <a:path extrusionOk="0" h="116" w="298">
                  <a:moveTo>
                    <a:pt x="1" y="0"/>
                  </a:moveTo>
                  <a:cubicBezTo>
                    <a:pt x="10" y="28"/>
                    <a:pt x="38" y="47"/>
                    <a:pt x="56" y="56"/>
                  </a:cubicBezTo>
                  <a:cubicBezTo>
                    <a:pt x="75" y="75"/>
                    <a:pt x="112" y="84"/>
                    <a:pt x="140" y="93"/>
                  </a:cubicBezTo>
                  <a:cubicBezTo>
                    <a:pt x="165" y="109"/>
                    <a:pt x="194" y="116"/>
                    <a:pt x="224" y="116"/>
                  </a:cubicBezTo>
                  <a:cubicBezTo>
                    <a:pt x="248" y="116"/>
                    <a:pt x="273" y="111"/>
                    <a:pt x="298" y="103"/>
                  </a:cubicBezTo>
                  <a:cubicBezTo>
                    <a:pt x="270" y="93"/>
                    <a:pt x="242" y="84"/>
                    <a:pt x="224" y="75"/>
                  </a:cubicBezTo>
                  <a:cubicBezTo>
                    <a:pt x="196" y="56"/>
                    <a:pt x="177" y="56"/>
                    <a:pt x="149" y="47"/>
                  </a:cubicBezTo>
                  <a:cubicBezTo>
                    <a:pt x="103" y="38"/>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1"/>
            <p:cNvSpPr/>
            <p:nvPr/>
          </p:nvSpPr>
          <p:spPr>
            <a:xfrm>
              <a:off x="4113800" y="1807150"/>
              <a:ext cx="7925" cy="1850"/>
            </a:xfrm>
            <a:custGeom>
              <a:rect b="b" l="l" r="r" t="t"/>
              <a:pathLst>
                <a:path extrusionOk="0" h="74" w="317">
                  <a:moveTo>
                    <a:pt x="316" y="1"/>
                  </a:moveTo>
                  <a:cubicBezTo>
                    <a:pt x="261" y="1"/>
                    <a:pt x="214" y="1"/>
                    <a:pt x="158" y="10"/>
                  </a:cubicBezTo>
                  <a:cubicBezTo>
                    <a:pt x="112" y="19"/>
                    <a:pt x="47" y="47"/>
                    <a:pt x="0" y="66"/>
                  </a:cubicBezTo>
                  <a:cubicBezTo>
                    <a:pt x="15" y="72"/>
                    <a:pt x="31" y="74"/>
                    <a:pt x="48" y="74"/>
                  </a:cubicBezTo>
                  <a:cubicBezTo>
                    <a:pt x="86" y="74"/>
                    <a:pt x="129" y="63"/>
                    <a:pt x="168" y="57"/>
                  </a:cubicBezTo>
                  <a:cubicBezTo>
                    <a:pt x="186" y="47"/>
                    <a:pt x="223" y="47"/>
                    <a:pt x="251" y="38"/>
                  </a:cubicBezTo>
                  <a:cubicBezTo>
                    <a:pt x="270" y="38"/>
                    <a:pt x="298" y="1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1"/>
            <p:cNvSpPr/>
            <p:nvPr/>
          </p:nvSpPr>
          <p:spPr>
            <a:xfrm>
              <a:off x="4117975" y="1810650"/>
              <a:ext cx="7000" cy="1175"/>
            </a:xfrm>
            <a:custGeom>
              <a:rect b="b" l="l" r="r" t="t"/>
              <a:pathLst>
                <a:path extrusionOk="0" h="47" w="280">
                  <a:moveTo>
                    <a:pt x="140" y="0"/>
                  </a:moveTo>
                  <a:cubicBezTo>
                    <a:pt x="94" y="0"/>
                    <a:pt x="47" y="0"/>
                    <a:pt x="1" y="10"/>
                  </a:cubicBezTo>
                  <a:cubicBezTo>
                    <a:pt x="47" y="28"/>
                    <a:pt x="94" y="47"/>
                    <a:pt x="140" y="47"/>
                  </a:cubicBezTo>
                  <a:cubicBezTo>
                    <a:pt x="187" y="47"/>
                    <a:pt x="233" y="47"/>
                    <a:pt x="279"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1"/>
            <p:cNvSpPr/>
            <p:nvPr/>
          </p:nvSpPr>
          <p:spPr>
            <a:xfrm>
              <a:off x="4118450" y="1815575"/>
              <a:ext cx="9300" cy="1550"/>
            </a:xfrm>
            <a:custGeom>
              <a:rect b="b" l="l" r="r" t="t"/>
              <a:pathLst>
                <a:path extrusionOk="0" h="62" w="372">
                  <a:moveTo>
                    <a:pt x="97" y="1"/>
                  </a:moveTo>
                  <a:cubicBezTo>
                    <a:pt x="65" y="1"/>
                    <a:pt x="33" y="3"/>
                    <a:pt x="0" y="8"/>
                  </a:cubicBezTo>
                  <a:cubicBezTo>
                    <a:pt x="65" y="36"/>
                    <a:pt x="121" y="45"/>
                    <a:pt x="186" y="54"/>
                  </a:cubicBezTo>
                  <a:cubicBezTo>
                    <a:pt x="219" y="59"/>
                    <a:pt x="249" y="61"/>
                    <a:pt x="279" y="61"/>
                  </a:cubicBezTo>
                  <a:cubicBezTo>
                    <a:pt x="309" y="61"/>
                    <a:pt x="339" y="59"/>
                    <a:pt x="372" y="54"/>
                  </a:cubicBezTo>
                  <a:cubicBezTo>
                    <a:pt x="316" y="36"/>
                    <a:pt x="251" y="26"/>
                    <a:pt x="186" y="8"/>
                  </a:cubicBezTo>
                  <a:cubicBezTo>
                    <a:pt x="158" y="3"/>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1"/>
            <p:cNvSpPr/>
            <p:nvPr/>
          </p:nvSpPr>
          <p:spPr>
            <a:xfrm>
              <a:off x="4128900" y="1754900"/>
              <a:ext cx="10950" cy="4675"/>
            </a:xfrm>
            <a:custGeom>
              <a:rect b="b" l="l" r="r" t="t"/>
              <a:pathLst>
                <a:path extrusionOk="0" h="187" w="438">
                  <a:moveTo>
                    <a:pt x="307" y="0"/>
                  </a:moveTo>
                  <a:cubicBezTo>
                    <a:pt x="270" y="10"/>
                    <a:pt x="223" y="19"/>
                    <a:pt x="186" y="38"/>
                  </a:cubicBezTo>
                  <a:cubicBezTo>
                    <a:pt x="121" y="65"/>
                    <a:pt x="47" y="112"/>
                    <a:pt x="0" y="186"/>
                  </a:cubicBezTo>
                  <a:cubicBezTo>
                    <a:pt x="38" y="158"/>
                    <a:pt x="75" y="140"/>
                    <a:pt x="103" y="131"/>
                  </a:cubicBezTo>
                  <a:cubicBezTo>
                    <a:pt x="140" y="112"/>
                    <a:pt x="177" y="93"/>
                    <a:pt x="214" y="84"/>
                  </a:cubicBezTo>
                  <a:cubicBezTo>
                    <a:pt x="279" y="56"/>
                    <a:pt x="353" y="19"/>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1"/>
            <p:cNvSpPr/>
            <p:nvPr/>
          </p:nvSpPr>
          <p:spPr>
            <a:xfrm>
              <a:off x="4127725" y="1758150"/>
              <a:ext cx="8625" cy="5125"/>
            </a:xfrm>
            <a:custGeom>
              <a:rect b="b" l="l" r="r" t="t"/>
              <a:pathLst>
                <a:path extrusionOk="0" h="205" w="345">
                  <a:moveTo>
                    <a:pt x="345" y="1"/>
                  </a:moveTo>
                  <a:cubicBezTo>
                    <a:pt x="308" y="1"/>
                    <a:pt x="270" y="10"/>
                    <a:pt x="233" y="10"/>
                  </a:cubicBezTo>
                  <a:cubicBezTo>
                    <a:pt x="205" y="19"/>
                    <a:pt x="177" y="47"/>
                    <a:pt x="140" y="56"/>
                  </a:cubicBezTo>
                  <a:cubicBezTo>
                    <a:pt x="85" y="93"/>
                    <a:pt x="29" y="140"/>
                    <a:pt x="1" y="205"/>
                  </a:cubicBezTo>
                  <a:lnTo>
                    <a:pt x="85" y="149"/>
                  </a:lnTo>
                  <a:cubicBezTo>
                    <a:pt x="112" y="140"/>
                    <a:pt x="140" y="112"/>
                    <a:pt x="168" y="103"/>
                  </a:cubicBezTo>
                  <a:lnTo>
                    <a:pt x="34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1"/>
            <p:cNvSpPr/>
            <p:nvPr/>
          </p:nvSpPr>
          <p:spPr>
            <a:xfrm>
              <a:off x="4124250" y="1763025"/>
              <a:ext cx="8150" cy="7225"/>
            </a:xfrm>
            <a:custGeom>
              <a:rect b="b" l="l" r="r" t="t"/>
              <a:pathLst>
                <a:path extrusionOk="0" h="289" w="326">
                  <a:moveTo>
                    <a:pt x="326" y="1"/>
                  </a:moveTo>
                  <a:lnTo>
                    <a:pt x="326" y="1"/>
                  </a:lnTo>
                  <a:cubicBezTo>
                    <a:pt x="261" y="19"/>
                    <a:pt x="205" y="66"/>
                    <a:pt x="140" y="112"/>
                  </a:cubicBezTo>
                  <a:cubicBezTo>
                    <a:pt x="112" y="140"/>
                    <a:pt x="84" y="177"/>
                    <a:pt x="56" y="196"/>
                  </a:cubicBezTo>
                  <a:cubicBezTo>
                    <a:pt x="38" y="224"/>
                    <a:pt x="10" y="251"/>
                    <a:pt x="1" y="289"/>
                  </a:cubicBezTo>
                  <a:lnTo>
                    <a:pt x="84" y="224"/>
                  </a:lnTo>
                  <a:cubicBezTo>
                    <a:pt x="112" y="196"/>
                    <a:pt x="140" y="177"/>
                    <a:pt x="168" y="149"/>
                  </a:cubicBezTo>
                  <a:cubicBezTo>
                    <a:pt x="224" y="103"/>
                    <a:pt x="279" y="56"/>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1"/>
            <p:cNvSpPr/>
            <p:nvPr/>
          </p:nvSpPr>
          <p:spPr>
            <a:xfrm>
              <a:off x="4117050" y="1765350"/>
              <a:ext cx="6750" cy="8625"/>
            </a:xfrm>
            <a:custGeom>
              <a:rect b="b" l="l" r="r" t="t"/>
              <a:pathLst>
                <a:path extrusionOk="0" h="345" w="270">
                  <a:moveTo>
                    <a:pt x="270" y="1"/>
                  </a:moveTo>
                  <a:cubicBezTo>
                    <a:pt x="214" y="38"/>
                    <a:pt x="149" y="93"/>
                    <a:pt x="103" y="149"/>
                  </a:cubicBezTo>
                  <a:cubicBezTo>
                    <a:pt x="84" y="186"/>
                    <a:pt x="75" y="205"/>
                    <a:pt x="47" y="242"/>
                  </a:cubicBezTo>
                  <a:cubicBezTo>
                    <a:pt x="28" y="279"/>
                    <a:pt x="10" y="307"/>
                    <a:pt x="1" y="344"/>
                  </a:cubicBezTo>
                  <a:lnTo>
                    <a:pt x="75" y="270"/>
                  </a:lnTo>
                  <a:cubicBezTo>
                    <a:pt x="93" y="242"/>
                    <a:pt x="121" y="205"/>
                    <a:pt x="140" y="186"/>
                  </a:cubicBezTo>
                  <a:cubicBezTo>
                    <a:pt x="186" y="131"/>
                    <a:pt x="233"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1"/>
            <p:cNvSpPr/>
            <p:nvPr/>
          </p:nvSpPr>
          <p:spPr>
            <a:xfrm>
              <a:off x="4112650" y="1773725"/>
              <a:ext cx="8150" cy="7900"/>
            </a:xfrm>
            <a:custGeom>
              <a:rect b="b" l="l" r="r" t="t"/>
              <a:pathLst>
                <a:path extrusionOk="0" h="316" w="326">
                  <a:moveTo>
                    <a:pt x="325" y="0"/>
                  </a:moveTo>
                  <a:cubicBezTo>
                    <a:pt x="260" y="37"/>
                    <a:pt x="186" y="74"/>
                    <a:pt x="130" y="130"/>
                  </a:cubicBezTo>
                  <a:cubicBezTo>
                    <a:pt x="93" y="149"/>
                    <a:pt x="74" y="177"/>
                    <a:pt x="46" y="214"/>
                  </a:cubicBezTo>
                  <a:cubicBezTo>
                    <a:pt x="28" y="242"/>
                    <a:pt x="0" y="279"/>
                    <a:pt x="0" y="316"/>
                  </a:cubicBezTo>
                  <a:cubicBezTo>
                    <a:pt x="28" y="279"/>
                    <a:pt x="56" y="260"/>
                    <a:pt x="84" y="232"/>
                  </a:cubicBezTo>
                  <a:lnTo>
                    <a:pt x="167" y="167"/>
                  </a:lnTo>
                  <a:cubicBezTo>
                    <a:pt x="223" y="121"/>
                    <a:pt x="279" y="56"/>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1"/>
            <p:cNvSpPr/>
            <p:nvPr/>
          </p:nvSpPr>
          <p:spPr>
            <a:xfrm>
              <a:off x="4142125" y="1781375"/>
              <a:ext cx="4225" cy="2350"/>
            </a:xfrm>
            <a:custGeom>
              <a:rect b="b" l="l" r="r" t="t"/>
              <a:pathLst>
                <a:path extrusionOk="0" h="94" w="169">
                  <a:moveTo>
                    <a:pt x="168" y="1"/>
                  </a:moveTo>
                  <a:cubicBezTo>
                    <a:pt x="140" y="1"/>
                    <a:pt x="103" y="10"/>
                    <a:pt x="66" y="19"/>
                  </a:cubicBezTo>
                  <a:cubicBezTo>
                    <a:pt x="47" y="28"/>
                    <a:pt x="20" y="56"/>
                    <a:pt x="1" y="94"/>
                  </a:cubicBezTo>
                  <a:cubicBezTo>
                    <a:pt x="47" y="94"/>
                    <a:pt x="66" y="75"/>
                    <a:pt x="103" y="66"/>
                  </a:cubicBezTo>
                  <a:cubicBezTo>
                    <a:pt x="122" y="56"/>
                    <a:pt x="150" y="2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1"/>
            <p:cNvSpPr/>
            <p:nvPr/>
          </p:nvSpPr>
          <p:spPr>
            <a:xfrm>
              <a:off x="4146775" y="1780925"/>
              <a:ext cx="3975" cy="2800"/>
            </a:xfrm>
            <a:custGeom>
              <a:rect b="b" l="l" r="r" t="t"/>
              <a:pathLst>
                <a:path extrusionOk="0" h="112" w="159">
                  <a:moveTo>
                    <a:pt x="159" y="0"/>
                  </a:moveTo>
                  <a:cubicBezTo>
                    <a:pt x="122" y="0"/>
                    <a:pt x="94" y="19"/>
                    <a:pt x="66" y="37"/>
                  </a:cubicBezTo>
                  <a:cubicBezTo>
                    <a:pt x="47" y="46"/>
                    <a:pt x="19" y="74"/>
                    <a:pt x="1" y="112"/>
                  </a:cubicBezTo>
                  <a:cubicBezTo>
                    <a:pt x="29" y="112"/>
                    <a:pt x="66" y="84"/>
                    <a:pt x="94" y="74"/>
                  </a:cubicBezTo>
                  <a:cubicBezTo>
                    <a:pt x="112" y="65"/>
                    <a:pt x="140" y="37"/>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1"/>
            <p:cNvSpPr/>
            <p:nvPr/>
          </p:nvSpPr>
          <p:spPr>
            <a:xfrm>
              <a:off x="4106375" y="1785325"/>
              <a:ext cx="3975" cy="6525"/>
            </a:xfrm>
            <a:custGeom>
              <a:rect b="b" l="l" r="r" t="t"/>
              <a:pathLst>
                <a:path extrusionOk="0" h="261" w="159">
                  <a:moveTo>
                    <a:pt x="158" y="1"/>
                  </a:moveTo>
                  <a:lnTo>
                    <a:pt x="158" y="1"/>
                  </a:lnTo>
                  <a:cubicBezTo>
                    <a:pt x="112" y="28"/>
                    <a:pt x="84" y="56"/>
                    <a:pt x="56" y="121"/>
                  </a:cubicBezTo>
                  <a:lnTo>
                    <a:pt x="19" y="186"/>
                  </a:lnTo>
                  <a:cubicBezTo>
                    <a:pt x="9" y="214"/>
                    <a:pt x="0" y="233"/>
                    <a:pt x="0" y="261"/>
                  </a:cubicBezTo>
                  <a:cubicBezTo>
                    <a:pt x="37" y="224"/>
                    <a:pt x="65" y="177"/>
                    <a:pt x="93" y="140"/>
                  </a:cubicBezTo>
                  <a:cubicBezTo>
                    <a:pt x="130" y="93"/>
                    <a:pt x="149" y="47"/>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1"/>
            <p:cNvSpPr/>
            <p:nvPr/>
          </p:nvSpPr>
          <p:spPr>
            <a:xfrm>
              <a:off x="4024850" y="1822625"/>
              <a:ext cx="78300" cy="70200"/>
            </a:xfrm>
            <a:custGeom>
              <a:rect b="b" l="l" r="r" t="t"/>
              <a:pathLst>
                <a:path extrusionOk="0" h="2808" w="3132">
                  <a:moveTo>
                    <a:pt x="2150" y="0"/>
                  </a:moveTo>
                  <a:cubicBezTo>
                    <a:pt x="2005" y="0"/>
                    <a:pt x="1848" y="51"/>
                    <a:pt x="1719" y="116"/>
                  </a:cubicBezTo>
                  <a:cubicBezTo>
                    <a:pt x="1096" y="413"/>
                    <a:pt x="558" y="850"/>
                    <a:pt x="149" y="1407"/>
                  </a:cubicBezTo>
                  <a:cubicBezTo>
                    <a:pt x="0" y="1584"/>
                    <a:pt x="186" y="1835"/>
                    <a:pt x="297" y="1946"/>
                  </a:cubicBezTo>
                  <a:cubicBezTo>
                    <a:pt x="799" y="2392"/>
                    <a:pt x="1394" y="2727"/>
                    <a:pt x="2053" y="2792"/>
                  </a:cubicBezTo>
                  <a:cubicBezTo>
                    <a:pt x="2126" y="2801"/>
                    <a:pt x="2199" y="2808"/>
                    <a:pt x="2272" y="2808"/>
                  </a:cubicBezTo>
                  <a:cubicBezTo>
                    <a:pt x="2405" y="2808"/>
                    <a:pt x="2537" y="2787"/>
                    <a:pt x="2657" y="2727"/>
                  </a:cubicBezTo>
                  <a:cubicBezTo>
                    <a:pt x="2843" y="2634"/>
                    <a:pt x="2973" y="2420"/>
                    <a:pt x="2927" y="2225"/>
                  </a:cubicBezTo>
                  <a:cubicBezTo>
                    <a:pt x="2862" y="2002"/>
                    <a:pt x="2629" y="1890"/>
                    <a:pt x="2425" y="1807"/>
                  </a:cubicBezTo>
                  <a:cubicBezTo>
                    <a:pt x="2583" y="1770"/>
                    <a:pt x="2759" y="1742"/>
                    <a:pt x="2899" y="1630"/>
                  </a:cubicBezTo>
                  <a:cubicBezTo>
                    <a:pt x="3038" y="1537"/>
                    <a:pt x="3131" y="1352"/>
                    <a:pt x="3066" y="1194"/>
                  </a:cubicBezTo>
                  <a:cubicBezTo>
                    <a:pt x="2992" y="1026"/>
                    <a:pt x="2787" y="961"/>
                    <a:pt x="2611" y="961"/>
                  </a:cubicBezTo>
                  <a:cubicBezTo>
                    <a:pt x="2475" y="961"/>
                    <a:pt x="2334" y="989"/>
                    <a:pt x="2195" y="989"/>
                  </a:cubicBezTo>
                  <a:cubicBezTo>
                    <a:pt x="2154" y="989"/>
                    <a:pt x="2113" y="986"/>
                    <a:pt x="2072" y="980"/>
                  </a:cubicBezTo>
                  <a:cubicBezTo>
                    <a:pt x="2230" y="878"/>
                    <a:pt x="2369" y="785"/>
                    <a:pt x="2462" y="636"/>
                  </a:cubicBezTo>
                  <a:cubicBezTo>
                    <a:pt x="2555" y="478"/>
                    <a:pt x="2574" y="283"/>
                    <a:pt x="2471" y="144"/>
                  </a:cubicBezTo>
                  <a:cubicBezTo>
                    <a:pt x="2393" y="40"/>
                    <a:pt x="2277" y="0"/>
                    <a:pt x="21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1"/>
            <p:cNvSpPr/>
            <p:nvPr/>
          </p:nvSpPr>
          <p:spPr>
            <a:xfrm>
              <a:off x="4025775" y="1821675"/>
              <a:ext cx="77375" cy="71675"/>
            </a:xfrm>
            <a:custGeom>
              <a:rect b="b" l="l" r="r" t="t"/>
              <a:pathLst>
                <a:path extrusionOk="0" h="2867" w="3095">
                  <a:moveTo>
                    <a:pt x="65" y="1436"/>
                  </a:moveTo>
                  <a:cubicBezTo>
                    <a:pt x="28" y="1473"/>
                    <a:pt x="0" y="1520"/>
                    <a:pt x="0" y="1566"/>
                  </a:cubicBezTo>
                  <a:cubicBezTo>
                    <a:pt x="19" y="1520"/>
                    <a:pt x="28" y="1473"/>
                    <a:pt x="65" y="1436"/>
                  </a:cubicBezTo>
                  <a:close/>
                  <a:moveTo>
                    <a:pt x="0" y="1566"/>
                  </a:moveTo>
                  <a:cubicBezTo>
                    <a:pt x="0" y="1613"/>
                    <a:pt x="0" y="1659"/>
                    <a:pt x="28" y="1705"/>
                  </a:cubicBezTo>
                  <a:cubicBezTo>
                    <a:pt x="19" y="1659"/>
                    <a:pt x="0" y="1613"/>
                    <a:pt x="0" y="1566"/>
                  </a:cubicBezTo>
                  <a:close/>
                  <a:moveTo>
                    <a:pt x="28" y="1705"/>
                  </a:moveTo>
                  <a:cubicBezTo>
                    <a:pt x="47" y="1798"/>
                    <a:pt x="112" y="1863"/>
                    <a:pt x="177" y="1938"/>
                  </a:cubicBezTo>
                  <a:cubicBezTo>
                    <a:pt x="121" y="1863"/>
                    <a:pt x="65" y="1798"/>
                    <a:pt x="28" y="1705"/>
                  </a:cubicBezTo>
                  <a:close/>
                  <a:moveTo>
                    <a:pt x="2111" y="0"/>
                  </a:moveTo>
                  <a:cubicBezTo>
                    <a:pt x="2082" y="0"/>
                    <a:pt x="2054" y="2"/>
                    <a:pt x="2026" y="5"/>
                  </a:cubicBezTo>
                  <a:cubicBezTo>
                    <a:pt x="1858" y="33"/>
                    <a:pt x="1700" y="89"/>
                    <a:pt x="1561" y="172"/>
                  </a:cubicBezTo>
                  <a:cubicBezTo>
                    <a:pt x="1273" y="321"/>
                    <a:pt x="1004" y="507"/>
                    <a:pt x="762" y="721"/>
                  </a:cubicBezTo>
                  <a:cubicBezTo>
                    <a:pt x="511" y="925"/>
                    <a:pt x="279" y="1167"/>
                    <a:pt x="93" y="1436"/>
                  </a:cubicBezTo>
                  <a:cubicBezTo>
                    <a:pt x="298" y="1185"/>
                    <a:pt x="511" y="934"/>
                    <a:pt x="762" y="730"/>
                  </a:cubicBezTo>
                  <a:cubicBezTo>
                    <a:pt x="1004" y="516"/>
                    <a:pt x="1282" y="349"/>
                    <a:pt x="1570" y="191"/>
                  </a:cubicBezTo>
                  <a:cubicBezTo>
                    <a:pt x="1710" y="126"/>
                    <a:pt x="1858" y="70"/>
                    <a:pt x="2026" y="42"/>
                  </a:cubicBezTo>
                  <a:cubicBezTo>
                    <a:pt x="2047" y="40"/>
                    <a:pt x="2067" y="39"/>
                    <a:pt x="2087" y="39"/>
                  </a:cubicBezTo>
                  <a:cubicBezTo>
                    <a:pt x="2146" y="39"/>
                    <a:pt x="2202" y="49"/>
                    <a:pt x="2258" y="70"/>
                  </a:cubicBezTo>
                  <a:cubicBezTo>
                    <a:pt x="2323" y="89"/>
                    <a:pt x="2388" y="145"/>
                    <a:pt x="2416" y="219"/>
                  </a:cubicBezTo>
                  <a:cubicBezTo>
                    <a:pt x="2453" y="284"/>
                    <a:pt x="2453" y="358"/>
                    <a:pt x="2444" y="442"/>
                  </a:cubicBezTo>
                  <a:cubicBezTo>
                    <a:pt x="2434" y="507"/>
                    <a:pt x="2397" y="591"/>
                    <a:pt x="2351" y="646"/>
                  </a:cubicBezTo>
                  <a:cubicBezTo>
                    <a:pt x="2258" y="776"/>
                    <a:pt x="2128" y="869"/>
                    <a:pt x="1988" y="962"/>
                  </a:cubicBezTo>
                  <a:lnTo>
                    <a:pt x="1896" y="1018"/>
                  </a:lnTo>
                  <a:lnTo>
                    <a:pt x="2007" y="1027"/>
                  </a:lnTo>
                  <a:cubicBezTo>
                    <a:pt x="2058" y="1035"/>
                    <a:pt x="2107" y="1038"/>
                    <a:pt x="2155" y="1038"/>
                  </a:cubicBezTo>
                  <a:cubicBezTo>
                    <a:pt x="2284" y="1038"/>
                    <a:pt x="2406" y="1018"/>
                    <a:pt x="2527" y="1018"/>
                  </a:cubicBezTo>
                  <a:cubicBezTo>
                    <a:pt x="2611" y="1018"/>
                    <a:pt x="2685" y="1027"/>
                    <a:pt x="2760" y="1064"/>
                  </a:cubicBezTo>
                  <a:cubicBezTo>
                    <a:pt x="2825" y="1102"/>
                    <a:pt x="2899" y="1148"/>
                    <a:pt x="2936" y="1204"/>
                  </a:cubicBezTo>
                  <a:cubicBezTo>
                    <a:pt x="2964" y="1278"/>
                    <a:pt x="2964" y="1343"/>
                    <a:pt x="2945" y="1417"/>
                  </a:cubicBezTo>
                  <a:cubicBezTo>
                    <a:pt x="2918" y="1482"/>
                    <a:pt x="2871" y="1557"/>
                    <a:pt x="2806" y="1603"/>
                  </a:cubicBezTo>
                  <a:cubicBezTo>
                    <a:pt x="2676" y="1705"/>
                    <a:pt x="2509" y="1743"/>
                    <a:pt x="2342" y="1770"/>
                  </a:cubicBezTo>
                  <a:lnTo>
                    <a:pt x="2174" y="1808"/>
                  </a:lnTo>
                  <a:lnTo>
                    <a:pt x="2323" y="1863"/>
                  </a:lnTo>
                  <a:cubicBezTo>
                    <a:pt x="2407" y="1901"/>
                    <a:pt x="2499" y="1938"/>
                    <a:pt x="2574" y="1984"/>
                  </a:cubicBezTo>
                  <a:cubicBezTo>
                    <a:pt x="2648" y="2031"/>
                    <a:pt x="2722" y="2086"/>
                    <a:pt x="2760" y="2161"/>
                  </a:cubicBezTo>
                  <a:cubicBezTo>
                    <a:pt x="2806" y="2226"/>
                    <a:pt x="2815" y="2319"/>
                    <a:pt x="2806" y="2402"/>
                  </a:cubicBezTo>
                  <a:cubicBezTo>
                    <a:pt x="2787" y="2486"/>
                    <a:pt x="2741" y="2560"/>
                    <a:pt x="2676" y="2625"/>
                  </a:cubicBezTo>
                  <a:cubicBezTo>
                    <a:pt x="2620" y="2681"/>
                    <a:pt x="2537" y="2727"/>
                    <a:pt x="2453" y="2765"/>
                  </a:cubicBezTo>
                  <a:cubicBezTo>
                    <a:pt x="2369" y="2783"/>
                    <a:pt x="2276" y="2792"/>
                    <a:pt x="2184" y="2811"/>
                  </a:cubicBezTo>
                  <a:cubicBezTo>
                    <a:pt x="2091" y="2811"/>
                    <a:pt x="1998" y="2811"/>
                    <a:pt x="1905" y="2792"/>
                  </a:cubicBezTo>
                  <a:cubicBezTo>
                    <a:pt x="1812" y="2783"/>
                    <a:pt x="1719" y="2774"/>
                    <a:pt x="1626" y="2746"/>
                  </a:cubicBezTo>
                  <a:cubicBezTo>
                    <a:pt x="1273" y="2672"/>
                    <a:pt x="920" y="2504"/>
                    <a:pt x="623" y="2281"/>
                  </a:cubicBezTo>
                  <a:cubicBezTo>
                    <a:pt x="465" y="2179"/>
                    <a:pt x="316" y="2068"/>
                    <a:pt x="177" y="1938"/>
                  </a:cubicBezTo>
                  <a:lnTo>
                    <a:pt x="177" y="1938"/>
                  </a:lnTo>
                  <a:cubicBezTo>
                    <a:pt x="316" y="2068"/>
                    <a:pt x="456" y="2179"/>
                    <a:pt x="604" y="2300"/>
                  </a:cubicBezTo>
                  <a:cubicBezTo>
                    <a:pt x="911" y="2504"/>
                    <a:pt x="1254" y="2690"/>
                    <a:pt x="1617" y="2783"/>
                  </a:cubicBezTo>
                  <a:cubicBezTo>
                    <a:pt x="1710" y="2811"/>
                    <a:pt x="1803" y="2830"/>
                    <a:pt x="1896" y="2839"/>
                  </a:cubicBezTo>
                  <a:cubicBezTo>
                    <a:pt x="1988" y="2857"/>
                    <a:pt x="2081" y="2867"/>
                    <a:pt x="2174" y="2867"/>
                  </a:cubicBezTo>
                  <a:cubicBezTo>
                    <a:pt x="2332" y="2867"/>
                    <a:pt x="2434" y="2867"/>
                    <a:pt x="2527" y="2830"/>
                  </a:cubicBezTo>
                  <a:cubicBezTo>
                    <a:pt x="2620" y="2811"/>
                    <a:pt x="2713" y="2765"/>
                    <a:pt x="2778" y="2690"/>
                  </a:cubicBezTo>
                  <a:cubicBezTo>
                    <a:pt x="2853" y="2625"/>
                    <a:pt x="2908" y="2532"/>
                    <a:pt x="2936" y="2439"/>
                  </a:cubicBezTo>
                  <a:cubicBezTo>
                    <a:pt x="2955" y="2337"/>
                    <a:pt x="2945" y="2226"/>
                    <a:pt x="2890" y="2133"/>
                  </a:cubicBezTo>
                  <a:cubicBezTo>
                    <a:pt x="2825" y="2040"/>
                    <a:pt x="2760" y="1984"/>
                    <a:pt x="2667" y="1928"/>
                  </a:cubicBezTo>
                  <a:cubicBezTo>
                    <a:pt x="2630" y="1901"/>
                    <a:pt x="2583" y="1882"/>
                    <a:pt x="2537" y="1854"/>
                  </a:cubicBezTo>
                  <a:cubicBezTo>
                    <a:pt x="2574" y="1845"/>
                    <a:pt x="2620" y="1836"/>
                    <a:pt x="2657" y="1817"/>
                  </a:cubicBezTo>
                  <a:cubicBezTo>
                    <a:pt x="2732" y="1798"/>
                    <a:pt x="2825" y="1752"/>
                    <a:pt x="2899" y="1696"/>
                  </a:cubicBezTo>
                  <a:cubicBezTo>
                    <a:pt x="2973" y="1631"/>
                    <a:pt x="3038" y="1557"/>
                    <a:pt x="3057" y="1464"/>
                  </a:cubicBezTo>
                  <a:cubicBezTo>
                    <a:pt x="3094" y="1371"/>
                    <a:pt x="3094" y="1259"/>
                    <a:pt x="3048" y="1167"/>
                  </a:cubicBezTo>
                  <a:cubicBezTo>
                    <a:pt x="3001" y="1074"/>
                    <a:pt x="2918" y="1018"/>
                    <a:pt x="2825" y="981"/>
                  </a:cubicBezTo>
                  <a:cubicBezTo>
                    <a:pt x="2732" y="953"/>
                    <a:pt x="2639" y="934"/>
                    <a:pt x="2546" y="934"/>
                  </a:cubicBezTo>
                  <a:cubicBezTo>
                    <a:pt x="2407" y="934"/>
                    <a:pt x="2276" y="971"/>
                    <a:pt x="2156" y="971"/>
                  </a:cubicBezTo>
                  <a:cubicBezTo>
                    <a:pt x="2258" y="906"/>
                    <a:pt x="2351" y="814"/>
                    <a:pt x="2416" y="702"/>
                  </a:cubicBezTo>
                  <a:cubicBezTo>
                    <a:pt x="2462" y="637"/>
                    <a:pt x="2499" y="553"/>
                    <a:pt x="2509" y="460"/>
                  </a:cubicBezTo>
                  <a:cubicBezTo>
                    <a:pt x="2527" y="377"/>
                    <a:pt x="2509" y="284"/>
                    <a:pt x="2481" y="210"/>
                  </a:cubicBezTo>
                  <a:cubicBezTo>
                    <a:pt x="2434" y="126"/>
                    <a:pt x="2360" y="70"/>
                    <a:pt x="2276" y="33"/>
                  </a:cubicBezTo>
                  <a:cubicBezTo>
                    <a:pt x="2227" y="8"/>
                    <a:pt x="2169" y="0"/>
                    <a:pt x="2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1"/>
            <p:cNvSpPr/>
            <p:nvPr/>
          </p:nvSpPr>
          <p:spPr>
            <a:xfrm>
              <a:off x="4027400" y="1846875"/>
              <a:ext cx="49725" cy="15125"/>
            </a:xfrm>
            <a:custGeom>
              <a:rect b="b" l="l" r="r" t="t"/>
              <a:pathLst>
                <a:path extrusionOk="0" h="605" w="1989">
                  <a:moveTo>
                    <a:pt x="1989" y="1"/>
                  </a:moveTo>
                  <a:lnTo>
                    <a:pt x="1989" y="1"/>
                  </a:lnTo>
                  <a:cubicBezTo>
                    <a:pt x="1812" y="47"/>
                    <a:pt x="1645" y="103"/>
                    <a:pt x="1496" y="168"/>
                  </a:cubicBezTo>
                  <a:lnTo>
                    <a:pt x="994" y="326"/>
                  </a:lnTo>
                  <a:lnTo>
                    <a:pt x="493" y="474"/>
                  </a:lnTo>
                  <a:lnTo>
                    <a:pt x="251" y="549"/>
                  </a:lnTo>
                  <a:cubicBezTo>
                    <a:pt x="167" y="567"/>
                    <a:pt x="84" y="595"/>
                    <a:pt x="0" y="605"/>
                  </a:cubicBezTo>
                  <a:cubicBezTo>
                    <a:pt x="167" y="595"/>
                    <a:pt x="344" y="558"/>
                    <a:pt x="511" y="512"/>
                  </a:cubicBezTo>
                  <a:cubicBezTo>
                    <a:pt x="669" y="465"/>
                    <a:pt x="846" y="409"/>
                    <a:pt x="1013" y="363"/>
                  </a:cubicBezTo>
                  <a:lnTo>
                    <a:pt x="1496" y="186"/>
                  </a:lnTo>
                  <a:cubicBezTo>
                    <a:pt x="1663" y="131"/>
                    <a:pt x="1821" y="75"/>
                    <a:pt x="19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1"/>
            <p:cNvSpPr/>
            <p:nvPr/>
          </p:nvSpPr>
          <p:spPr>
            <a:xfrm>
              <a:off x="4027400" y="1863725"/>
              <a:ext cx="57400" cy="4075"/>
            </a:xfrm>
            <a:custGeom>
              <a:rect b="b" l="l" r="r" t="t"/>
              <a:pathLst>
                <a:path extrusionOk="0" h="163" w="2296">
                  <a:moveTo>
                    <a:pt x="288" y="0"/>
                  </a:moveTo>
                  <a:cubicBezTo>
                    <a:pt x="193" y="0"/>
                    <a:pt x="98" y="5"/>
                    <a:pt x="0" y="14"/>
                  </a:cubicBezTo>
                  <a:cubicBezTo>
                    <a:pt x="102" y="14"/>
                    <a:pt x="195" y="14"/>
                    <a:pt x="288" y="23"/>
                  </a:cubicBezTo>
                  <a:cubicBezTo>
                    <a:pt x="390" y="33"/>
                    <a:pt x="483" y="33"/>
                    <a:pt x="576" y="51"/>
                  </a:cubicBezTo>
                  <a:lnTo>
                    <a:pt x="1152" y="98"/>
                  </a:lnTo>
                  <a:lnTo>
                    <a:pt x="1719" y="126"/>
                  </a:lnTo>
                  <a:cubicBezTo>
                    <a:pt x="1914" y="144"/>
                    <a:pt x="2100" y="154"/>
                    <a:pt x="2295" y="163"/>
                  </a:cubicBezTo>
                  <a:cubicBezTo>
                    <a:pt x="2100" y="144"/>
                    <a:pt x="1914" y="116"/>
                    <a:pt x="1728" y="98"/>
                  </a:cubicBezTo>
                  <a:cubicBezTo>
                    <a:pt x="1543" y="79"/>
                    <a:pt x="1347" y="61"/>
                    <a:pt x="1162" y="51"/>
                  </a:cubicBezTo>
                  <a:cubicBezTo>
                    <a:pt x="967" y="33"/>
                    <a:pt x="781" y="23"/>
                    <a:pt x="576" y="14"/>
                  </a:cubicBezTo>
                  <a:cubicBezTo>
                    <a:pt x="479" y="5"/>
                    <a:pt x="384"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1"/>
            <p:cNvSpPr/>
            <p:nvPr/>
          </p:nvSpPr>
          <p:spPr>
            <a:xfrm>
              <a:off x="4045050" y="1855250"/>
              <a:ext cx="14200" cy="4300"/>
            </a:xfrm>
            <a:custGeom>
              <a:rect b="b" l="l" r="r" t="t"/>
              <a:pathLst>
                <a:path extrusionOk="0" h="172" w="568">
                  <a:moveTo>
                    <a:pt x="567" y="0"/>
                  </a:moveTo>
                  <a:lnTo>
                    <a:pt x="567" y="0"/>
                  </a:lnTo>
                  <a:cubicBezTo>
                    <a:pt x="474" y="19"/>
                    <a:pt x="381" y="47"/>
                    <a:pt x="279" y="65"/>
                  </a:cubicBezTo>
                  <a:cubicBezTo>
                    <a:pt x="233" y="74"/>
                    <a:pt x="186" y="93"/>
                    <a:pt x="140" y="112"/>
                  </a:cubicBezTo>
                  <a:cubicBezTo>
                    <a:pt x="93" y="130"/>
                    <a:pt x="47" y="139"/>
                    <a:pt x="0" y="167"/>
                  </a:cubicBezTo>
                  <a:cubicBezTo>
                    <a:pt x="17" y="170"/>
                    <a:pt x="32" y="171"/>
                    <a:pt x="47" y="171"/>
                  </a:cubicBezTo>
                  <a:cubicBezTo>
                    <a:pt x="83" y="171"/>
                    <a:pt x="116" y="165"/>
                    <a:pt x="149" y="158"/>
                  </a:cubicBezTo>
                  <a:lnTo>
                    <a:pt x="288" y="121"/>
                  </a:lnTo>
                  <a:cubicBezTo>
                    <a:pt x="400" y="84"/>
                    <a:pt x="474" y="47"/>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1"/>
            <p:cNvSpPr/>
            <p:nvPr/>
          </p:nvSpPr>
          <p:spPr>
            <a:xfrm>
              <a:off x="4056900" y="1854775"/>
              <a:ext cx="8150" cy="3750"/>
            </a:xfrm>
            <a:custGeom>
              <a:rect b="b" l="l" r="r" t="t"/>
              <a:pathLst>
                <a:path extrusionOk="0" h="150" w="326">
                  <a:moveTo>
                    <a:pt x="325" y="1"/>
                  </a:moveTo>
                  <a:lnTo>
                    <a:pt x="325" y="1"/>
                  </a:lnTo>
                  <a:cubicBezTo>
                    <a:pt x="260" y="10"/>
                    <a:pt x="214" y="38"/>
                    <a:pt x="167" y="56"/>
                  </a:cubicBezTo>
                  <a:cubicBezTo>
                    <a:pt x="140" y="84"/>
                    <a:pt x="112" y="93"/>
                    <a:pt x="84" y="103"/>
                  </a:cubicBezTo>
                  <a:cubicBezTo>
                    <a:pt x="65" y="131"/>
                    <a:pt x="28" y="140"/>
                    <a:pt x="0" y="149"/>
                  </a:cubicBezTo>
                  <a:cubicBezTo>
                    <a:pt x="37" y="149"/>
                    <a:pt x="65" y="149"/>
                    <a:pt x="93" y="140"/>
                  </a:cubicBezTo>
                  <a:cubicBezTo>
                    <a:pt x="121" y="121"/>
                    <a:pt x="158" y="112"/>
                    <a:pt x="177" y="103"/>
                  </a:cubicBezTo>
                  <a:cubicBezTo>
                    <a:pt x="232" y="84"/>
                    <a:pt x="279"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1"/>
            <p:cNvSpPr/>
            <p:nvPr/>
          </p:nvSpPr>
          <p:spPr>
            <a:xfrm>
              <a:off x="4052950" y="1859200"/>
              <a:ext cx="13725" cy="2575"/>
            </a:xfrm>
            <a:custGeom>
              <a:rect b="b" l="l" r="r" t="t"/>
              <a:pathLst>
                <a:path extrusionOk="0" h="103" w="549">
                  <a:moveTo>
                    <a:pt x="548" y="0"/>
                  </a:moveTo>
                  <a:cubicBezTo>
                    <a:pt x="456" y="0"/>
                    <a:pt x="372" y="9"/>
                    <a:pt x="260" y="28"/>
                  </a:cubicBezTo>
                  <a:cubicBezTo>
                    <a:pt x="177" y="56"/>
                    <a:pt x="93" y="74"/>
                    <a:pt x="0" y="102"/>
                  </a:cubicBezTo>
                  <a:lnTo>
                    <a:pt x="140" y="102"/>
                  </a:lnTo>
                  <a:cubicBezTo>
                    <a:pt x="186" y="93"/>
                    <a:pt x="233" y="93"/>
                    <a:pt x="279" y="74"/>
                  </a:cubicBezTo>
                  <a:cubicBezTo>
                    <a:pt x="372" y="56"/>
                    <a:pt x="465" y="28"/>
                    <a:pt x="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1"/>
            <p:cNvSpPr/>
            <p:nvPr/>
          </p:nvSpPr>
          <p:spPr>
            <a:xfrm>
              <a:off x="4039475" y="1861050"/>
              <a:ext cx="8850" cy="1175"/>
            </a:xfrm>
            <a:custGeom>
              <a:rect b="b" l="l" r="r" t="t"/>
              <a:pathLst>
                <a:path extrusionOk="0" h="47" w="354">
                  <a:moveTo>
                    <a:pt x="177" y="0"/>
                  </a:moveTo>
                  <a:cubicBezTo>
                    <a:pt x="121" y="0"/>
                    <a:pt x="65" y="0"/>
                    <a:pt x="0" y="28"/>
                  </a:cubicBezTo>
                  <a:cubicBezTo>
                    <a:pt x="65" y="47"/>
                    <a:pt x="121" y="47"/>
                    <a:pt x="177" y="47"/>
                  </a:cubicBezTo>
                  <a:cubicBezTo>
                    <a:pt x="233" y="47"/>
                    <a:pt x="298" y="47"/>
                    <a:pt x="353" y="28"/>
                  </a:cubicBezTo>
                  <a:cubicBezTo>
                    <a:pt x="298" y="19"/>
                    <a:pt x="233"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1"/>
            <p:cNvSpPr/>
            <p:nvPr/>
          </p:nvSpPr>
          <p:spPr>
            <a:xfrm>
              <a:off x="4084300" y="1859200"/>
              <a:ext cx="12100" cy="4750"/>
            </a:xfrm>
            <a:custGeom>
              <a:rect b="b" l="l" r="r" t="t"/>
              <a:pathLst>
                <a:path extrusionOk="0" h="190" w="484">
                  <a:moveTo>
                    <a:pt x="484" y="0"/>
                  </a:moveTo>
                  <a:lnTo>
                    <a:pt x="484" y="0"/>
                  </a:lnTo>
                  <a:cubicBezTo>
                    <a:pt x="391" y="9"/>
                    <a:pt x="316" y="46"/>
                    <a:pt x="233" y="93"/>
                  </a:cubicBezTo>
                  <a:cubicBezTo>
                    <a:pt x="196" y="102"/>
                    <a:pt x="149" y="112"/>
                    <a:pt x="112" y="139"/>
                  </a:cubicBezTo>
                  <a:cubicBezTo>
                    <a:pt x="84" y="149"/>
                    <a:pt x="47" y="167"/>
                    <a:pt x="1" y="186"/>
                  </a:cubicBezTo>
                  <a:cubicBezTo>
                    <a:pt x="13" y="188"/>
                    <a:pt x="25" y="189"/>
                    <a:pt x="36" y="189"/>
                  </a:cubicBezTo>
                  <a:cubicBezTo>
                    <a:pt x="68" y="189"/>
                    <a:pt x="97" y="181"/>
                    <a:pt x="131" y="167"/>
                  </a:cubicBezTo>
                  <a:cubicBezTo>
                    <a:pt x="177" y="158"/>
                    <a:pt x="224" y="139"/>
                    <a:pt x="251" y="121"/>
                  </a:cubicBezTo>
                  <a:cubicBezTo>
                    <a:pt x="335" y="93"/>
                    <a:pt x="419"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1"/>
            <p:cNvSpPr/>
            <p:nvPr/>
          </p:nvSpPr>
          <p:spPr>
            <a:xfrm>
              <a:off x="4078950" y="1860350"/>
              <a:ext cx="8625" cy="3150"/>
            </a:xfrm>
            <a:custGeom>
              <a:rect b="b" l="l" r="r" t="t"/>
              <a:pathLst>
                <a:path extrusionOk="0" h="126" w="345">
                  <a:moveTo>
                    <a:pt x="345" y="0"/>
                  </a:moveTo>
                  <a:cubicBezTo>
                    <a:pt x="280" y="0"/>
                    <a:pt x="224" y="19"/>
                    <a:pt x="168" y="56"/>
                  </a:cubicBezTo>
                  <a:cubicBezTo>
                    <a:pt x="112" y="75"/>
                    <a:pt x="66" y="103"/>
                    <a:pt x="1" y="121"/>
                  </a:cubicBezTo>
                  <a:cubicBezTo>
                    <a:pt x="13" y="124"/>
                    <a:pt x="25" y="125"/>
                    <a:pt x="35" y="125"/>
                  </a:cubicBezTo>
                  <a:cubicBezTo>
                    <a:pt x="57" y="125"/>
                    <a:pt x="75" y="121"/>
                    <a:pt x="94" y="121"/>
                  </a:cubicBezTo>
                  <a:cubicBezTo>
                    <a:pt x="131" y="121"/>
                    <a:pt x="168" y="112"/>
                    <a:pt x="187" y="103"/>
                  </a:cubicBezTo>
                  <a:cubicBezTo>
                    <a:pt x="215" y="93"/>
                    <a:pt x="252" y="66"/>
                    <a:pt x="270" y="56"/>
                  </a:cubicBezTo>
                  <a:cubicBezTo>
                    <a:pt x="298" y="38"/>
                    <a:pt x="317" y="19"/>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1"/>
            <p:cNvSpPr/>
            <p:nvPr/>
          </p:nvSpPr>
          <p:spPr>
            <a:xfrm>
              <a:off x="4091725" y="1855250"/>
              <a:ext cx="4450" cy="2575"/>
            </a:xfrm>
            <a:custGeom>
              <a:rect b="b" l="l" r="r" t="t"/>
              <a:pathLst>
                <a:path extrusionOk="0" h="103" w="178">
                  <a:moveTo>
                    <a:pt x="177" y="0"/>
                  </a:moveTo>
                  <a:cubicBezTo>
                    <a:pt x="140" y="19"/>
                    <a:pt x="112" y="37"/>
                    <a:pt x="75" y="47"/>
                  </a:cubicBezTo>
                  <a:cubicBezTo>
                    <a:pt x="57" y="47"/>
                    <a:pt x="47" y="56"/>
                    <a:pt x="38" y="74"/>
                  </a:cubicBezTo>
                  <a:lnTo>
                    <a:pt x="1" y="102"/>
                  </a:lnTo>
                  <a:cubicBezTo>
                    <a:pt x="38" y="102"/>
                    <a:pt x="75" y="102"/>
                    <a:pt x="103" y="84"/>
                  </a:cubicBezTo>
                  <a:cubicBezTo>
                    <a:pt x="131" y="74"/>
                    <a:pt x="140" y="65"/>
                    <a:pt x="159" y="47"/>
                  </a:cubicBezTo>
                  <a:cubicBezTo>
                    <a:pt x="168" y="37"/>
                    <a:pt x="177"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1"/>
            <p:cNvSpPr/>
            <p:nvPr/>
          </p:nvSpPr>
          <p:spPr>
            <a:xfrm>
              <a:off x="4083375" y="1882875"/>
              <a:ext cx="10000" cy="6075"/>
            </a:xfrm>
            <a:custGeom>
              <a:rect b="b" l="l" r="r" t="t"/>
              <a:pathLst>
                <a:path extrusionOk="0" h="243" w="400">
                  <a:moveTo>
                    <a:pt x="400" y="1"/>
                  </a:moveTo>
                  <a:lnTo>
                    <a:pt x="400" y="1"/>
                  </a:lnTo>
                  <a:cubicBezTo>
                    <a:pt x="363" y="84"/>
                    <a:pt x="307" y="131"/>
                    <a:pt x="233" y="177"/>
                  </a:cubicBezTo>
                  <a:cubicBezTo>
                    <a:pt x="195" y="187"/>
                    <a:pt x="149" y="196"/>
                    <a:pt x="121" y="205"/>
                  </a:cubicBezTo>
                  <a:cubicBezTo>
                    <a:pt x="93" y="205"/>
                    <a:pt x="84" y="224"/>
                    <a:pt x="56" y="224"/>
                  </a:cubicBezTo>
                  <a:cubicBezTo>
                    <a:pt x="47" y="224"/>
                    <a:pt x="28" y="224"/>
                    <a:pt x="0" y="233"/>
                  </a:cubicBezTo>
                  <a:cubicBezTo>
                    <a:pt x="10" y="233"/>
                    <a:pt x="38" y="242"/>
                    <a:pt x="56" y="242"/>
                  </a:cubicBezTo>
                  <a:lnTo>
                    <a:pt x="130" y="242"/>
                  </a:lnTo>
                  <a:cubicBezTo>
                    <a:pt x="177" y="233"/>
                    <a:pt x="223" y="233"/>
                    <a:pt x="261" y="214"/>
                  </a:cubicBezTo>
                  <a:cubicBezTo>
                    <a:pt x="307" y="196"/>
                    <a:pt x="335" y="168"/>
                    <a:pt x="363" y="131"/>
                  </a:cubicBezTo>
                  <a:cubicBezTo>
                    <a:pt x="381" y="84"/>
                    <a:pt x="400"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1"/>
            <p:cNvSpPr/>
            <p:nvPr/>
          </p:nvSpPr>
          <p:spPr>
            <a:xfrm>
              <a:off x="4075950" y="1886200"/>
              <a:ext cx="11175" cy="1350"/>
            </a:xfrm>
            <a:custGeom>
              <a:rect b="b" l="l" r="r" t="t"/>
              <a:pathLst>
                <a:path extrusionOk="0" h="54" w="447">
                  <a:moveTo>
                    <a:pt x="388" y="0"/>
                  </a:moveTo>
                  <a:cubicBezTo>
                    <a:pt x="372" y="0"/>
                    <a:pt x="358" y="2"/>
                    <a:pt x="344" y="7"/>
                  </a:cubicBezTo>
                  <a:lnTo>
                    <a:pt x="232" y="7"/>
                  </a:lnTo>
                  <a:lnTo>
                    <a:pt x="112" y="16"/>
                  </a:lnTo>
                  <a:lnTo>
                    <a:pt x="0" y="16"/>
                  </a:lnTo>
                  <a:cubicBezTo>
                    <a:pt x="28" y="44"/>
                    <a:pt x="74" y="54"/>
                    <a:pt x="112" y="54"/>
                  </a:cubicBezTo>
                  <a:lnTo>
                    <a:pt x="232" y="54"/>
                  </a:lnTo>
                  <a:cubicBezTo>
                    <a:pt x="297" y="54"/>
                    <a:pt x="381" y="26"/>
                    <a:pt x="446" y="7"/>
                  </a:cubicBezTo>
                  <a:cubicBezTo>
                    <a:pt x="423" y="2"/>
                    <a:pt x="404" y="0"/>
                    <a:pt x="3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1"/>
            <p:cNvSpPr/>
            <p:nvPr/>
          </p:nvSpPr>
          <p:spPr>
            <a:xfrm>
              <a:off x="4069425" y="1887750"/>
              <a:ext cx="10250" cy="2350"/>
            </a:xfrm>
            <a:custGeom>
              <a:rect b="b" l="l" r="r" t="t"/>
              <a:pathLst>
                <a:path extrusionOk="0" h="94" w="410">
                  <a:moveTo>
                    <a:pt x="1" y="1"/>
                  </a:moveTo>
                  <a:lnTo>
                    <a:pt x="1" y="1"/>
                  </a:lnTo>
                  <a:cubicBezTo>
                    <a:pt x="19" y="29"/>
                    <a:pt x="57" y="47"/>
                    <a:pt x="94" y="66"/>
                  </a:cubicBezTo>
                  <a:cubicBezTo>
                    <a:pt x="131" y="75"/>
                    <a:pt x="159" y="75"/>
                    <a:pt x="196" y="84"/>
                  </a:cubicBezTo>
                  <a:cubicBezTo>
                    <a:pt x="233" y="94"/>
                    <a:pt x="270" y="94"/>
                    <a:pt x="298" y="94"/>
                  </a:cubicBezTo>
                  <a:cubicBezTo>
                    <a:pt x="335" y="94"/>
                    <a:pt x="373" y="94"/>
                    <a:pt x="410" y="84"/>
                  </a:cubicBezTo>
                  <a:cubicBezTo>
                    <a:pt x="354" y="66"/>
                    <a:pt x="280"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1"/>
            <p:cNvSpPr/>
            <p:nvPr/>
          </p:nvSpPr>
          <p:spPr>
            <a:xfrm>
              <a:off x="4079875" y="1883800"/>
              <a:ext cx="7000" cy="1425"/>
            </a:xfrm>
            <a:custGeom>
              <a:rect b="b" l="l" r="r" t="t"/>
              <a:pathLst>
                <a:path extrusionOk="0" h="57" w="280">
                  <a:moveTo>
                    <a:pt x="140" y="1"/>
                  </a:moveTo>
                  <a:cubicBezTo>
                    <a:pt x="94" y="10"/>
                    <a:pt x="47" y="10"/>
                    <a:pt x="1" y="19"/>
                  </a:cubicBezTo>
                  <a:cubicBezTo>
                    <a:pt x="38" y="57"/>
                    <a:pt x="94" y="57"/>
                    <a:pt x="140" y="57"/>
                  </a:cubicBezTo>
                  <a:cubicBezTo>
                    <a:pt x="168" y="57"/>
                    <a:pt x="187" y="57"/>
                    <a:pt x="215" y="47"/>
                  </a:cubicBezTo>
                  <a:cubicBezTo>
                    <a:pt x="233" y="29"/>
                    <a:pt x="261" y="29"/>
                    <a:pt x="280" y="10"/>
                  </a:cubicBezTo>
                  <a:cubicBezTo>
                    <a:pt x="256" y="6"/>
                    <a:pt x="233" y="6"/>
                    <a:pt x="210" y="6"/>
                  </a:cubicBezTo>
                  <a:cubicBezTo>
                    <a:pt x="187" y="6"/>
                    <a:pt x="164" y="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1"/>
            <p:cNvSpPr/>
            <p:nvPr/>
          </p:nvSpPr>
          <p:spPr>
            <a:xfrm>
              <a:off x="4031350" y="1867325"/>
              <a:ext cx="7675" cy="6975"/>
            </a:xfrm>
            <a:custGeom>
              <a:rect b="b" l="l" r="r" t="t"/>
              <a:pathLst>
                <a:path extrusionOk="0" h="279" w="307">
                  <a:moveTo>
                    <a:pt x="0" y="0"/>
                  </a:moveTo>
                  <a:lnTo>
                    <a:pt x="0" y="0"/>
                  </a:lnTo>
                  <a:cubicBezTo>
                    <a:pt x="9" y="28"/>
                    <a:pt x="37" y="56"/>
                    <a:pt x="47" y="93"/>
                  </a:cubicBezTo>
                  <a:cubicBezTo>
                    <a:pt x="75" y="112"/>
                    <a:pt x="93" y="149"/>
                    <a:pt x="121" y="167"/>
                  </a:cubicBezTo>
                  <a:cubicBezTo>
                    <a:pt x="167" y="214"/>
                    <a:pt x="232" y="260"/>
                    <a:pt x="307" y="279"/>
                  </a:cubicBezTo>
                  <a:cubicBezTo>
                    <a:pt x="242" y="232"/>
                    <a:pt x="205" y="186"/>
                    <a:pt x="158" y="140"/>
                  </a:cubicBezTo>
                  <a:cubicBezTo>
                    <a:pt x="112"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1"/>
            <p:cNvSpPr/>
            <p:nvPr/>
          </p:nvSpPr>
          <p:spPr>
            <a:xfrm>
              <a:off x="4035750" y="1868025"/>
              <a:ext cx="6075" cy="4900"/>
            </a:xfrm>
            <a:custGeom>
              <a:rect b="b" l="l" r="r" t="t"/>
              <a:pathLst>
                <a:path extrusionOk="0" h="196" w="243">
                  <a:moveTo>
                    <a:pt x="1" y="0"/>
                  </a:moveTo>
                  <a:cubicBezTo>
                    <a:pt x="1" y="28"/>
                    <a:pt x="29" y="56"/>
                    <a:pt x="38" y="84"/>
                  </a:cubicBezTo>
                  <a:cubicBezTo>
                    <a:pt x="47" y="102"/>
                    <a:pt x="66" y="130"/>
                    <a:pt x="94" y="139"/>
                  </a:cubicBezTo>
                  <a:cubicBezTo>
                    <a:pt x="140" y="177"/>
                    <a:pt x="187" y="195"/>
                    <a:pt x="242" y="195"/>
                  </a:cubicBezTo>
                  <a:cubicBezTo>
                    <a:pt x="233" y="177"/>
                    <a:pt x="214" y="158"/>
                    <a:pt x="187" y="139"/>
                  </a:cubicBezTo>
                  <a:cubicBezTo>
                    <a:pt x="177" y="130"/>
                    <a:pt x="149" y="112"/>
                    <a:pt x="131" y="93"/>
                  </a:cubicBezTo>
                  <a:cubicBezTo>
                    <a:pt x="8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1"/>
            <p:cNvSpPr/>
            <p:nvPr/>
          </p:nvSpPr>
          <p:spPr>
            <a:xfrm>
              <a:off x="4040175" y="1867850"/>
              <a:ext cx="8150" cy="1575"/>
            </a:xfrm>
            <a:custGeom>
              <a:rect b="b" l="l" r="r" t="t"/>
              <a:pathLst>
                <a:path extrusionOk="0" h="63" w="326">
                  <a:moveTo>
                    <a:pt x="83" y="0"/>
                  </a:moveTo>
                  <a:cubicBezTo>
                    <a:pt x="56" y="0"/>
                    <a:pt x="28" y="2"/>
                    <a:pt x="0" y="7"/>
                  </a:cubicBezTo>
                  <a:cubicBezTo>
                    <a:pt x="47" y="35"/>
                    <a:pt x="102" y="54"/>
                    <a:pt x="158" y="63"/>
                  </a:cubicBezTo>
                  <a:lnTo>
                    <a:pt x="242" y="63"/>
                  </a:lnTo>
                  <a:cubicBezTo>
                    <a:pt x="270" y="63"/>
                    <a:pt x="298" y="63"/>
                    <a:pt x="325" y="54"/>
                  </a:cubicBezTo>
                  <a:cubicBezTo>
                    <a:pt x="270" y="35"/>
                    <a:pt x="223" y="26"/>
                    <a:pt x="158" y="7"/>
                  </a:cubicBezTo>
                  <a:cubicBezTo>
                    <a:pt x="135" y="2"/>
                    <a:pt x="109"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1"/>
            <p:cNvSpPr/>
            <p:nvPr/>
          </p:nvSpPr>
          <p:spPr>
            <a:xfrm>
              <a:off x="4043200" y="1871500"/>
              <a:ext cx="6525" cy="3050"/>
            </a:xfrm>
            <a:custGeom>
              <a:rect b="b" l="l" r="r" t="t"/>
              <a:pathLst>
                <a:path extrusionOk="0" h="122" w="261">
                  <a:moveTo>
                    <a:pt x="0" y="0"/>
                  </a:moveTo>
                  <a:cubicBezTo>
                    <a:pt x="37" y="38"/>
                    <a:pt x="74" y="65"/>
                    <a:pt x="121" y="84"/>
                  </a:cubicBezTo>
                  <a:cubicBezTo>
                    <a:pt x="167" y="112"/>
                    <a:pt x="214" y="121"/>
                    <a:pt x="260" y="121"/>
                  </a:cubicBezTo>
                  <a:cubicBezTo>
                    <a:pt x="223" y="84"/>
                    <a:pt x="195" y="65"/>
                    <a:pt x="149" y="38"/>
                  </a:cubicBezTo>
                  <a:cubicBezTo>
                    <a:pt x="10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1"/>
            <p:cNvSpPr/>
            <p:nvPr/>
          </p:nvSpPr>
          <p:spPr>
            <a:xfrm>
              <a:off x="4042500" y="1876150"/>
              <a:ext cx="8375" cy="4200"/>
            </a:xfrm>
            <a:custGeom>
              <a:rect b="b" l="l" r="r" t="t"/>
              <a:pathLst>
                <a:path extrusionOk="0" h="168" w="335">
                  <a:moveTo>
                    <a:pt x="0" y="0"/>
                  </a:moveTo>
                  <a:lnTo>
                    <a:pt x="0" y="0"/>
                  </a:lnTo>
                  <a:cubicBezTo>
                    <a:pt x="47" y="47"/>
                    <a:pt x="93" y="75"/>
                    <a:pt x="158" y="102"/>
                  </a:cubicBezTo>
                  <a:cubicBezTo>
                    <a:pt x="205" y="130"/>
                    <a:pt x="270" y="149"/>
                    <a:pt x="335" y="168"/>
                  </a:cubicBezTo>
                  <a:cubicBezTo>
                    <a:pt x="288" y="121"/>
                    <a:pt x="232" y="84"/>
                    <a:pt x="177" y="65"/>
                  </a:cubicBezTo>
                  <a:cubicBezTo>
                    <a:pt x="130" y="3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1"/>
            <p:cNvSpPr/>
            <p:nvPr/>
          </p:nvSpPr>
          <p:spPr>
            <a:xfrm>
              <a:off x="4070125" y="1824575"/>
              <a:ext cx="11650" cy="2125"/>
            </a:xfrm>
            <a:custGeom>
              <a:rect b="b" l="l" r="r" t="t"/>
              <a:pathLst>
                <a:path extrusionOk="0" h="85" w="466">
                  <a:moveTo>
                    <a:pt x="233" y="1"/>
                  </a:moveTo>
                  <a:cubicBezTo>
                    <a:pt x="149" y="1"/>
                    <a:pt x="57" y="19"/>
                    <a:pt x="1" y="84"/>
                  </a:cubicBezTo>
                  <a:cubicBezTo>
                    <a:pt x="29" y="66"/>
                    <a:pt x="75" y="56"/>
                    <a:pt x="112" y="56"/>
                  </a:cubicBezTo>
                  <a:cubicBezTo>
                    <a:pt x="149" y="56"/>
                    <a:pt x="196" y="47"/>
                    <a:pt x="233" y="47"/>
                  </a:cubicBezTo>
                  <a:cubicBezTo>
                    <a:pt x="298" y="38"/>
                    <a:pt x="382" y="38"/>
                    <a:pt x="465" y="38"/>
                  </a:cubicBezTo>
                  <a:cubicBezTo>
                    <a:pt x="437" y="17"/>
                    <a:pt x="410" y="7"/>
                    <a:pt x="382" y="7"/>
                  </a:cubicBezTo>
                  <a:cubicBezTo>
                    <a:pt x="372" y="7"/>
                    <a:pt x="363" y="8"/>
                    <a:pt x="354" y="10"/>
                  </a:cubicBezTo>
                  <a:cubicBezTo>
                    <a:pt x="307" y="1"/>
                    <a:pt x="280"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1"/>
            <p:cNvSpPr/>
            <p:nvPr/>
          </p:nvSpPr>
          <p:spPr>
            <a:xfrm>
              <a:off x="4067800" y="1826900"/>
              <a:ext cx="9550" cy="2575"/>
            </a:xfrm>
            <a:custGeom>
              <a:rect b="b" l="l" r="r" t="t"/>
              <a:pathLst>
                <a:path extrusionOk="0" h="103" w="382">
                  <a:moveTo>
                    <a:pt x="289" y="1"/>
                  </a:moveTo>
                  <a:cubicBezTo>
                    <a:pt x="252" y="1"/>
                    <a:pt x="215" y="1"/>
                    <a:pt x="187" y="10"/>
                  </a:cubicBezTo>
                  <a:cubicBezTo>
                    <a:pt x="112" y="19"/>
                    <a:pt x="47" y="47"/>
                    <a:pt x="1" y="103"/>
                  </a:cubicBezTo>
                  <a:lnTo>
                    <a:pt x="94" y="75"/>
                  </a:lnTo>
                  <a:cubicBezTo>
                    <a:pt x="112" y="66"/>
                    <a:pt x="150" y="66"/>
                    <a:pt x="187" y="56"/>
                  </a:cubicBezTo>
                  <a:cubicBezTo>
                    <a:pt x="252" y="47"/>
                    <a:pt x="307" y="38"/>
                    <a:pt x="382" y="10"/>
                  </a:cubicBezTo>
                  <a:cubicBezTo>
                    <a:pt x="345" y="1"/>
                    <a:pt x="307"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1"/>
            <p:cNvSpPr/>
            <p:nvPr/>
          </p:nvSpPr>
          <p:spPr>
            <a:xfrm>
              <a:off x="4062225" y="1830625"/>
              <a:ext cx="10250" cy="4200"/>
            </a:xfrm>
            <a:custGeom>
              <a:rect b="b" l="l" r="r" t="t"/>
              <a:pathLst>
                <a:path extrusionOk="0" h="168" w="410">
                  <a:moveTo>
                    <a:pt x="410" y="0"/>
                  </a:moveTo>
                  <a:cubicBezTo>
                    <a:pt x="335" y="0"/>
                    <a:pt x="252" y="28"/>
                    <a:pt x="168" y="47"/>
                  </a:cubicBezTo>
                  <a:cubicBezTo>
                    <a:pt x="150" y="56"/>
                    <a:pt x="112" y="75"/>
                    <a:pt x="75" y="93"/>
                  </a:cubicBezTo>
                  <a:cubicBezTo>
                    <a:pt x="57" y="121"/>
                    <a:pt x="19" y="130"/>
                    <a:pt x="1" y="168"/>
                  </a:cubicBezTo>
                  <a:lnTo>
                    <a:pt x="103" y="130"/>
                  </a:lnTo>
                  <a:lnTo>
                    <a:pt x="205" y="93"/>
                  </a:lnTo>
                  <a:cubicBezTo>
                    <a:pt x="280" y="75"/>
                    <a:pt x="345" y="3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1"/>
            <p:cNvSpPr/>
            <p:nvPr/>
          </p:nvSpPr>
          <p:spPr>
            <a:xfrm>
              <a:off x="4054350" y="1830150"/>
              <a:ext cx="9075" cy="6075"/>
            </a:xfrm>
            <a:custGeom>
              <a:rect b="b" l="l" r="r" t="t"/>
              <a:pathLst>
                <a:path extrusionOk="0" h="243" w="363">
                  <a:moveTo>
                    <a:pt x="362" y="1"/>
                  </a:moveTo>
                  <a:lnTo>
                    <a:pt x="362" y="1"/>
                  </a:lnTo>
                  <a:cubicBezTo>
                    <a:pt x="288" y="10"/>
                    <a:pt x="223" y="47"/>
                    <a:pt x="167" y="94"/>
                  </a:cubicBezTo>
                  <a:cubicBezTo>
                    <a:pt x="130" y="112"/>
                    <a:pt x="93" y="140"/>
                    <a:pt x="74" y="159"/>
                  </a:cubicBezTo>
                  <a:cubicBezTo>
                    <a:pt x="46" y="187"/>
                    <a:pt x="28" y="205"/>
                    <a:pt x="0" y="242"/>
                  </a:cubicBezTo>
                  <a:lnTo>
                    <a:pt x="93" y="187"/>
                  </a:lnTo>
                  <a:cubicBezTo>
                    <a:pt x="130" y="159"/>
                    <a:pt x="149" y="149"/>
                    <a:pt x="186" y="121"/>
                  </a:cubicBezTo>
                  <a:cubicBezTo>
                    <a:pt x="242" y="94"/>
                    <a:pt x="307" y="56"/>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1"/>
            <p:cNvSpPr/>
            <p:nvPr/>
          </p:nvSpPr>
          <p:spPr>
            <a:xfrm>
              <a:off x="4047600" y="1837125"/>
              <a:ext cx="10250" cy="4900"/>
            </a:xfrm>
            <a:custGeom>
              <a:rect b="b" l="l" r="r" t="t"/>
              <a:pathLst>
                <a:path extrusionOk="0" h="196" w="410">
                  <a:moveTo>
                    <a:pt x="409" y="0"/>
                  </a:moveTo>
                  <a:lnTo>
                    <a:pt x="409" y="0"/>
                  </a:lnTo>
                  <a:cubicBezTo>
                    <a:pt x="326" y="10"/>
                    <a:pt x="261" y="28"/>
                    <a:pt x="186" y="56"/>
                  </a:cubicBezTo>
                  <a:cubicBezTo>
                    <a:pt x="149" y="75"/>
                    <a:pt x="121" y="84"/>
                    <a:pt x="84" y="112"/>
                  </a:cubicBezTo>
                  <a:cubicBezTo>
                    <a:pt x="47" y="130"/>
                    <a:pt x="28" y="158"/>
                    <a:pt x="1" y="196"/>
                  </a:cubicBezTo>
                  <a:cubicBezTo>
                    <a:pt x="38" y="168"/>
                    <a:pt x="75" y="158"/>
                    <a:pt x="103" y="149"/>
                  </a:cubicBezTo>
                  <a:lnTo>
                    <a:pt x="214" y="103"/>
                  </a:lnTo>
                  <a:cubicBezTo>
                    <a:pt x="279" y="65"/>
                    <a:pt x="344" y="3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1"/>
            <p:cNvSpPr/>
            <p:nvPr/>
          </p:nvSpPr>
          <p:spPr>
            <a:xfrm>
              <a:off x="4075000" y="1852100"/>
              <a:ext cx="4900" cy="1650"/>
            </a:xfrm>
            <a:custGeom>
              <a:rect b="b" l="l" r="r" t="t"/>
              <a:pathLst>
                <a:path extrusionOk="0" h="66" w="196">
                  <a:moveTo>
                    <a:pt x="141" y="1"/>
                  </a:moveTo>
                  <a:cubicBezTo>
                    <a:pt x="126" y="1"/>
                    <a:pt x="112" y="5"/>
                    <a:pt x="94" y="15"/>
                  </a:cubicBezTo>
                  <a:cubicBezTo>
                    <a:pt x="57" y="24"/>
                    <a:pt x="19" y="33"/>
                    <a:pt x="1" y="61"/>
                  </a:cubicBezTo>
                  <a:cubicBezTo>
                    <a:pt x="13" y="64"/>
                    <a:pt x="25" y="65"/>
                    <a:pt x="36" y="65"/>
                  </a:cubicBezTo>
                  <a:cubicBezTo>
                    <a:pt x="58" y="65"/>
                    <a:pt x="78" y="61"/>
                    <a:pt x="103" y="61"/>
                  </a:cubicBezTo>
                  <a:cubicBezTo>
                    <a:pt x="140" y="52"/>
                    <a:pt x="177" y="33"/>
                    <a:pt x="196" y="15"/>
                  </a:cubicBezTo>
                  <a:cubicBezTo>
                    <a:pt x="173" y="5"/>
                    <a:pt x="157" y="1"/>
                    <a:pt x="1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1"/>
            <p:cNvSpPr/>
            <p:nvPr/>
          </p:nvSpPr>
          <p:spPr>
            <a:xfrm>
              <a:off x="4078950" y="1853450"/>
              <a:ext cx="5150" cy="1525"/>
            </a:xfrm>
            <a:custGeom>
              <a:rect b="b" l="l" r="r" t="t"/>
              <a:pathLst>
                <a:path extrusionOk="0" h="61" w="206">
                  <a:moveTo>
                    <a:pt x="149" y="0"/>
                  </a:moveTo>
                  <a:cubicBezTo>
                    <a:pt x="131" y="0"/>
                    <a:pt x="112" y="2"/>
                    <a:pt x="94" y="7"/>
                  </a:cubicBezTo>
                  <a:cubicBezTo>
                    <a:pt x="66" y="16"/>
                    <a:pt x="29" y="26"/>
                    <a:pt x="1" y="54"/>
                  </a:cubicBezTo>
                  <a:cubicBezTo>
                    <a:pt x="19" y="58"/>
                    <a:pt x="38" y="60"/>
                    <a:pt x="57" y="60"/>
                  </a:cubicBezTo>
                  <a:cubicBezTo>
                    <a:pt x="75" y="60"/>
                    <a:pt x="94" y="58"/>
                    <a:pt x="112" y="54"/>
                  </a:cubicBezTo>
                  <a:cubicBezTo>
                    <a:pt x="140" y="44"/>
                    <a:pt x="177" y="26"/>
                    <a:pt x="205" y="7"/>
                  </a:cubicBezTo>
                  <a:cubicBezTo>
                    <a:pt x="187" y="2"/>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1"/>
            <p:cNvSpPr/>
            <p:nvPr/>
          </p:nvSpPr>
          <p:spPr>
            <a:xfrm>
              <a:off x="4038300" y="1844800"/>
              <a:ext cx="5850" cy="4425"/>
            </a:xfrm>
            <a:custGeom>
              <a:rect b="b" l="l" r="r" t="t"/>
              <a:pathLst>
                <a:path extrusionOk="0" h="177" w="234">
                  <a:moveTo>
                    <a:pt x="233" y="0"/>
                  </a:moveTo>
                  <a:lnTo>
                    <a:pt x="233" y="0"/>
                  </a:lnTo>
                  <a:cubicBezTo>
                    <a:pt x="187" y="19"/>
                    <a:pt x="140" y="37"/>
                    <a:pt x="112" y="56"/>
                  </a:cubicBezTo>
                  <a:cubicBezTo>
                    <a:pt x="85" y="74"/>
                    <a:pt x="66" y="84"/>
                    <a:pt x="47" y="102"/>
                  </a:cubicBezTo>
                  <a:cubicBezTo>
                    <a:pt x="29" y="130"/>
                    <a:pt x="20" y="158"/>
                    <a:pt x="1" y="177"/>
                  </a:cubicBezTo>
                  <a:cubicBezTo>
                    <a:pt x="47" y="167"/>
                    <a:pt x="94" y="139"/>
                    <a:pt x="131" y="102"/>
                  </a:cubicBezTo>
                  <a:cubicBezTo>
                    <a:pt x="168" y="84"/>
                    <a:pt x="205" y="4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1"/>
            <p:cNvSpPr/>
            <p:nvPr/>
          </p:nvSpPr>
          <p:spPr>
            <a:xfrm>
              <a:off x="3949575" y="1826975"/>
              <a:ext cx="75525" cy="67250"/>
            </a:xfrm>
            <a:custGeom>
              <a:rect b="b" l="l" r="r" t="t"/>
              <a:pathLst>
                <a:path extrusionOk="0" h="2690" w="3021">
                  <a:moveTo>
                    <a:pt x="2084" y="0"/>
                  </a:moveTo>
                  <a:cubicBezTo>
                    <a:pt x="1944" y="0"/>
                    <a:pt x="1789" y="49"/>
                    <a:pt x="1655" y="109"/>
                  </a:cubicBezTo>
                  <a:cubicBezTo>
                    <a:pt x="1069" y="406"/>
                    <a:pt x="549" y="834"/>
                    <a:pt x="149" y="1363"/>
                  </a:cubicBezTo>
                  <a:cubicBezTo>
                    <a:pt x="1" y="1540"/>
                    <a:pt x="177" y="1772"/>
                    <a:pt x="298" y="1865"/>
                  </a:cubicBezTo>
                  <a:cubicBezTo>
                    <a:pt x="781" y="2283"/>
                    <a:pt x="1357" y="2608"/>
                    <a:pt x="1989" y="2673"/>
                  </a:cubicBezTo>
                  <a:cubicBezTo>
                    <a:pt x="2058" y="2683"/>
                    <a:pt x="2128" y="2690"/>
                    <a:pt x="2198" y="2690"/>
                  </a:cubicBezTo>
                  <a:cubicBezTo>
                    <a:pt x="2325" y="2690"/>
                    <a:pt x="2451" y="2668"/>
                    <a:pt x="2565" y="2608"/>
                  </a:cubicBezTo>
                  <a:cubicBezTo>
                    <a:pt x="2742" y="2515"/>
                    <a:pt x="2872" y="2302"/>
                    <a:pt x="2825" y="2116"/>
                  </a:cubicBezTo>
                  <a:cubicBezTo>
                    <a:pt x="2779" y="1912"/>
                    <a:pt x="2547" y="1809"/>
                    <a:pt x="2342" y="1726"/>
                  </a:cubicBezTo>
                  <a:cubicBezTo>
                    <a:pt x="2509" y="1689"/>
                    <a:pt x="2686" y="1651"/>
                    <a:pt x="2807" y="1558"/>
                  </a:cubicBezTo>
                  <a:cubicBezTo>
                    <a:pt x="2937" y="1466"/>
                    <a:pt x="3020" y="1280"/>
                    <a:pt x="2965" y="1131"/>
                  </a:cubicBezTo>
                  <a:cubicBezTo>
                    <a:pt x="2900" y="982"/>
                    <a:pt x="2704" y="908"/>
                    <a:pt x="2528" y="908"/>
                  </a:cubicBezTo>
                  <a:cubicBezTo>
                    <a:pt x="2396" y="908"/>
                    <a:pt x="2252" y="940"/>
                    <a:pt x="2105" y="940"/>
                  </a:cubicBezTo>
                  <a:cubicBezTo>
                    <a:pt x="2076" y="940"/>
                    <a:pt x="2046" y="939"/>
                    <a:pt x="2017" y="936"/>
                  </a:cubicBezTo>
                  <a:cubicBezTo>
                    <a:pt x="2147" y="843"/>
                    <a:pt x="2286" y="741"/>
                    <a:pt x="2379" y="602"/>
                  </a:cubicBezTo>
                  <a:cubicBezTo>
                    <a:pt x="2463" y="462"/>
                    <a:pt x="2500" y="267"/>
                    <a:pt x="2389" y="137"/>
                  </a:cubicBezTo>
                  <a:cubicBezTo>
                    <a:pt x="2315" y="38"/>
                    <a:pt x="2205" y="0"/>
                    <a:pt x="208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1"/>
            <p:cNvSpPr/>
            <p:nvPr/>
          </p:nvSpPr>
          <p:spPr>
            <a:xfrm>
              <a:off x="3952375" y="1826800"/>
              <a:ext cx="73425" cy="68550"/>
            </a:xfrm>
            <a:custGeom>
              <a:rect b="b" l="l" r="r" t="t"/>
              <a:pathLst>
                <a:path extrusionOk="0" h="2742" w="2937">
                  <a:moveTo>
                    <a:pt x="688" y="701"/>
                  </a:moveTo>
                  <a:cubicBezTo>
                    <a:pt x="456" y="897"/>
                    <a:pt x="233" y="1129"/>
                    <a:pt x="47" y="1389"/>
                  </a:cubicBezTo>
                  <a:cubicBezTo>
                    <a:pt x="233" y="1129"/>
                    <a:pt x="456" y="906"/>
                    <a:pt x="688" y="701"/>
                  </a:cubicBezTo>
                  <a:close/>
                  <a:moveTo>
                    <a:pt x="65" y="1389"/>
                  </a:moveTo>
                  <a:lnTo>
                    <a:pt x="65" y="1389"/>
                  </a:lnTo>
                  <a:cubicBezTo>
                    <a:pt x="28" y="1408"/>
                    <a:pt x="0" y="1454"/>
                    <a:pt x="0" y="1500"/>
                  </a:cubicBezTo>
                  <a:cubicBezTo>
                    <a:pt x="19" y="1463"/>
                    <a:pt x="28" y="1417"/>
                    <a:pt x="65" y="1389"/>
                  </a:cubicBezTo>
                  <a:close/>
                  <a:moveTo>
                    <a:pt x="0" y="1500"/>
                  </a:moveTo>
                  <a:cubicBezTo>
                    <a:pt x="0" y="1547"/>
                    <a:pt x="0" y="1593"/>
                    <a:pt x="28" y="1631"/>
                  </a:cubicBezTo>
                  <a:cubicBezTo>
                    <a:pt x="19" y="1584"/>
                    <a:pt x="0" y="1538"/>
                    <a:pt x="0" y="1500"/>
                  </a:cubicBezTo>
                  <a:close/>
                  <a:moveTo>
                    <a:pt x="28" y="1631"/>
                  </a:moveTo>
                  <a:cubicBezTo>
                    <a:pt x="65" y="1714"/>
                    <a:pt x="112" y="1788"/>
                    <a:pt x="177" y="1853"/>
                  </a:cubicBezTo>
                  <a:cubicBezTo>
                    <a:pt x="121" y="1779"/>
                    <a:pt x="65" y="1714"/>
                    <a:pt x="28" y="1631"/>
                  </a:cubicBezTo>
                  <a:close/>
                  <a:moveTo>
                    <a:pt x="1985" y="1"/>
                  </a:moveTo>
                  <a:cubicBezTo>
                    <a:pt x="1964" y="1"/>
                    <a:pt x="1943" y="2"/>
                    <a:pt x="1924" y="5"/>
                  </a:cubicBezTo>
                  <a:cubicBezTo>
                    <a:pt x="1756" y="23"/>
                    <a:pt x="1608" y="88"/>
                    <a:pt x="1468" y="163"/>
                  </a:cubicBezTo>
                  <a:cubicBezTo>
                    <a:pt x="1190" y="321"/>
                    <a:pt x="929" y="488"/>
                    <a:pt x="688" y="701"/>
                  </a:cubicBezTo>
                  <a:cubicBezTo>
                    <a:pt x="929" y="506"/>
                    <a:pt x="1190" y="330"/>
                    <a:pt x="1478" y="190"/>
                  </a:cubicBezTo>
                  <a:cubicBezTo>
                    <a:pt x="1617" y="116"/>
                    <a:pt x="1766" y="60"/>
                    <a:pt x="1924" y="51"/>
                  </a:cubicBezTo>
                  <a:cubicBezTo>
                    <a:pt x="1943" y="49"/>
                    <a:pt x="1963" y="47"/>
                    <a:pt x="1983" y="47"/>
                  </a:cubicBezTo>
                  <a:cubicBezTo>
                    <a:pt x="2037" y="47"/>
                    <a:pt x="2090" y="56"/>
                    <a:pt x="2137" y="70"/>
                  </a:cubicBezTo>
                  <a:cubicBezTo>
                    <a:pt x="2212" y="98"/>
                    <a:pt x="2267" y="153"/>
                    <a:pt x="2295" y="209"/>
                  </a:cubicBezTo>
                  <a:cubicBezTo>
                    <a:pt x="2323" y="283"/>
                    <a:pt x="2323" y="348"/>
                    <a:pt x="2314" y="423"/>
                  </a:cubicBezTo>
                  <a:cubicBezTo>
                    <a:pt x="2304" y="488"/>
                    <a:pt x="2267" y="562"/>
                    <a:pt x="2230" y="618"/>
                  </a:cubicBezTo>
                  <a:cubicBezTo>
                    <a:pt x="2156" y="739"/>
                    <a:pt x="2007" y="831"/>
                    <a:pt x="1886" y="924"/>
                  </a:cubicBezTo>
                  <a:lnTo>
                    <a:pt x="1803" y="980"/>
                  </a:lnTo>
                  <a:lnTo>
                    <a:pt x="1905" y="989"/>
                  </a:lnTo>
                  <a:cubicBezTo>
                    <a:pt x="1953" y="997"/>
                    <a:pt x="2001" y="1000"/>
                    <a:pt x="2049" y="1000"/>
                  </a:cubicBezTo>
                  <a:cubicBezTo>
                    <a:pt x="2176" y="1000"/>
                    <a:pt x="2301" y="980"/>
                    <a:pt x="2416" y="980"/>
                  </a:cubicBezTo>
                  <a:cubicBezTo>
                    <a:pt x="2500" y="980"/>
                    <a:pt x="2583" y="989"/>
                    <a:pt x="2648" y="1017"/>
                  </a:cubicBezTo>
                  <a:cubicBezTo>
                    <a:pt x="2723" y="1036"/>
                    <a:pt x="2778" y="1082"/>
                    <a:pt x="2815" y="1157"/>
                  </a:cubicBezTo>
                  <a:cubicBezTo>
                    <a:pt x="2853" y="1212"/>
                    <a:pt x="2853" y="1296"/>
                    <a:pt x="2825" y="1361"/>
                  </a:cubicBezTo>
                  <a:cubicBezTo>
                    <a:pt x="2806" y="1435"/>
                    <a:pt x="2760" y="1491"/>
                    <a:pt x="2695" y="1538"/>
                  </a:cubicBezTo>
                  <a:cubicBezTo>
                    <a:pt x="2583" y="1631"/>
                    <a:pt x="2407" y="1668"/>
                    <a:pt x="2249" y="1696"/>
                  </a:cubicBezTo>
                  <a:lnTo>
                    <a:pt x="2091" y="1733"/>
                  </a:lnTo>
                  <a:lnTo>
                    <a:pt x="2230" y="1788"/>
                  </a:lnTo>
                  <a:cubicBezTo>
                    <a:pt x="2314" y="1826"/>
                    <a:pt x="2397" y="1863"/>
                    <a:pt x="2462" y="1909"/>
                  </a:cubicBezTo>
                  <a:cubicBezTo>
                    <a:pt x="2537" y="1956"/>
                    <a:pt x="2602" y="2002"/>
                    <a:pt x="2648" y="2067"/>
                  </a:cubicBezTo>
                  <a:cubicBezTo>
                    <a:pt x="2695" y="2142"/>
                    <a:pt x="2713" y="2225"/>
                    <a:pt x="2695" y="2299"/>
                  </a:cubicBezTo>
                  <a:cubicBezTo>
                    <a:pt x="2685" y="2383"/>
                    <a:pt x="2639" y="2457"/>
                    <a:pt x="2583" y="2522"/>
                  </a:cubicBezTo>
                  <a:cubicBezTo>
                    <a:pt x="2527" y="2578"/>
                    <a:pt x="2444" y="2625"/>
                    <a:pt x="2360" y="2652"/>
                  </a:cubicBezTo>
                  <a:cubicBezTo>
                    <a:pt x="2277" y="2671"/>
                    <a:pt x="2184" y="2690"/>
                    <a:pt x="2109" y="2690"/>
                  </a:cubicBezTo>
                  <a:cubicBezTo>
                    <a:pt x="2016" y="2690"/>
                    <a:pt x="1933" y="2690"/>
                    <a:pt x="1840" y="2671"/>
                  </a:cubicBezTo>
                  <a:cubicBezTo>
                    <a:pt x="1747" y="2662"/>
                    <a:pt x="1663" y="2652"/>
                    <a:pt x="1570" y="2625"/>
                  </a:cubicBezTo>
                  <a:cubicBezTo>
                    <a:pt x="1227" y="2550"/>
                    <a:pt x="902" y="2383"/>
                    <a:pt x="595" y="2188"/>
                  </a:cubicBezTo>
                  <a:lnTo>
                    <a:pt x="595" y="2188"/>
                  </a:lnTo>
                  <a:cubicBezTo>
                    <a:pt x="883" y="2392"/>
                    <a:pt x="1208" y="2560"/>
                    <a:pt x="1570" y="2652"/>
                  </a:cubicBezTo>
                  <a:cubicBezTo>
                    <a:pt x="1663" y="2671"/>
                    <a:pt x="1747" y="2699"/>
                    <a:pt x="1840" y="2708"/>
                  </a:cubicBezTo>
                  <a:cubicBezTo>
                    <a:pt x="1933" y="2718"/>
                    <a:pt x="2026" y="2736"/>
                    <a:pt x="2109" y="2736"/>
                  </a:cubicBezTo>
                  <a:cubicBezTo>
                    <a:pt x="2131" y="2739"/>
                    <a:pt x="2156" y="2741"/>
                    <a:pt x="2183" y="2741"/>
                  </a:cubicBezTo>
                  <a:cubicBezTo>
                    <a:pt x="2236" y="2741"/>
                    <a:pt x="2298" y="2733"/>
                    <a:pt x="2360" y="2708"/>
                  </a:cubicBezTo>
                  <a:cubicBezTo>
                    <a:pt x="2453" y="2690"/>
                    <a:pt x="2537" y="2634"/>
                    <a:pt x="2602" y="2569"/>
                  </a:cubicBezTo>
                  <a:cubicBezTo>
                    <a:pt x="2676" y="2504"/>
                    <a:pt x="2732" y="2420"/>
                    <a:pt x="2750" y="2327"/>
                  </a:cubicBezTo>
                  <a:cubicBezTo>
                    <a:pt x="2778" y="2234"/>
                    <a:pt x="2769" y="2114"/>
                    <a:pt x="2704" y="2039"/>
                  </a:cubicBezTo>
                  <a:cubicBezTo>
                    <a:pt x="2658" y="1956"/>
                    <a:pt x="2583" y="1881"/>
                    <a:pt x="2500" y="1835"/>
                  </a:cubicBezTo>
                  <a:cubicBezTo>
                    <a:pt x="2462" y="1816"/>
                    <a:pt x="2416" y="1788"/>
                    <a:pt x="2379" y="1770"/>
                  </a:cubicBezTo>
                  <a:cubicBezTo>
                    <a:pt x="2416" y="1751"/>
                    <a:pt x="2453" y="1742"/>
                    <a:pt x="2500" y="1733"/>
                  </a:cubicBezTo>
                  <a:cubicBezTo>
                    <a:pt x="2583" y="1705"/>
                    <a:pt x="2658" y="1658"/>
                    <a:pt x="2741" y="1612"/>
                  </a:cubicBezTo>
                  <a:cubicBezTo>
                    <a:pt x="2815" y="1556"/>
                    <a:pt x="2871" y="1491"/>
                    <a:pt x="2908" y="1398"/>
                  </a:cubicBezTo>
                  <a:cubicBezTo>
                    <a:pt x="2936" y="1305"/>
                    <a:pt x="2936" y="1203"/>
                    <a:pt x="2890" y="1120"/>
                  </a:cubicBezTo>
                  <a:cubicBezTo>
                    <a:pt x="2843" y="1027"/>
                    <a:pt x="2769" y="971"/>
                    <a:pt x="2685" y="934"/>
                  </a:cubicBezTo>
                  <a:cubicBezTo>
                    <a:pt x="2602" y="897"/>
                    <a:pt x="2509" y="887"/>
                    <a:pt x="2416" y="887"/>
                  </a:cubicBezTo>
                  <a:cubicBezTo>
                    <a:pt x="2277" y="887"/>
                    <a:pt x="2156" y="906"/>
                    <a:pt x="2035" y="924"/>
                  </a:cubicBezTo>
                  <a:cubicBezTo>
                    <a:pt x="2128" y="850"/>
                    <a:pt x="2221" y="766"/>
                    <a:pt x="2295" y="664"/>
                  </a:cubicBezTo>
                  <a:cubicBezTo>
                    <a:pt x="2342" y="599"/>
                    <a:pt x="2369" y="516"/>
                    <a:pt x="2388" y="432"/>
                  </a:cubicBezTo>
                  <a:cubicBezTo>
                    <a:pt x="2397" y="348"/>
                    <a:pt x="2388" y="255"/>
                    <a:pt x="2351" y="190"/>
                  </a:cubicBezTo>
                  <a:cubicBezTo>
                    <a:pt x="2314" y="107"/>
                    <a:pt x="2239" y="51"/>
                    <a:pt x="2165" y="23"/>
                  </a:cubicBezTo>
                  <a:cubicBezTo>
                    <a:pt x="2104" y="10"/>
                    <a:pt x="2043" y="1"/>
                    <a:pt x="1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1"/>
            <p:cNvSpPr/>
            <p:nvPr/>
          </p:nvSpPr>
          <p:spPr>
            <a:xfrm>
              <a:off x="3952150" y="1850600"/>
              <a:ext cx="47625" cy="14650"/>
            </a:xfrm>
            <a:custGeom>
              <a:rect b="b" l="l" r="r" t="t"/>
              <a:pathLst>
                <a:path extrusionOk="0" h="586" w="1905">
                  <a:moveTo>
                    <a:pt x="1905" y="0"/>
                  </a:moveTo>
                  <a:cubicBezTo>
                    <a:pt x="1747" y="47"/>
                    <a:pt x="1579" y="93"/>
                    <a:pt x="1440" y="149"/>
                  </a:cubicBezTo>
                  <a:lnTo>
                    <a:pt x="966" y="307"/>
                  </a:lnTo>
                  <a:lnTo>
                    <a:pt x="483" y="456"/>
                  </a:lnTo>
                  <a:lnTo>
                    <a:pt x="242" y="521"/>
                  </a:lnTo>
                  <a:cubicBezTo>
                    <a:pt x="167" y="548"/>
                    <a:pt x="84" y="567"/>
                    <a:pt x="0" y="586"/>
                  </a:cubicBezTo>
                  <a:cubicBezTo>
                    <a:pt x="167" y="567"/>
                    <a:pt x="325" y="521"/>
                    <a:pt x="492" y="493"/>
                  </a:cubicBezTo>
                  <a:cubicBezTo>
                    <a:pt x="650" y="456"/>
                    <a:pt x="799" y="400"/>
                    <a:pt x="966" y="353"/>
                  </a:cubicBezTo>
                  <a:cubicBezTo>
                    <a:pt x="1124" y="307"/>
                    <a:pt x="1291" y="251"/>
                    <a:pt x="1440" y="186"/>
                  </a:cubicBezTo>
                  <a:cubicBezTo>
                    <a:pt x="1589" y="130"/>
                    <a:pt x="1756" y="75"/>
                    <a:pt x="19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1"/>
            <p:cNvSpPr/>
            <p:nvPr/>
          </p:nvSpPr>
          <p:spPr>
            <a:xfrm>
              <a:off x="3951675" y="1866975"/>
              <a:ext cx="55775" cy="3850"/>
            </a:xfrm>
            <a:custGeom>
              <a:rect b="b" l="l" r="r" t="t"/>
              <a:pathLst>
                <a:path extrusionOk="0" h="154" w="2231">
                  <a:moveTo>
                    <a:pt x="276" y="0"/>
                  </a:moveTo>
                  <a:cubicBezTo>
                    <a:pt x="182" y="0"/>
                    <a:pt x="89" y="5"/>
                    <a:pt x="0" y="14"/>
                  </a:cubicBezTo>
                  <a:cubicBezTo>
                    <a:pt x="93" y="14"/>
                    <a:pt x="186" y="14"/>
                    <a:pt x="279" y="24"/>
                  </a:cubicBezTo>
                  <a:cubicBezTo>
                    <a:pt x="372" y="33"/>
                    <a:pt x="465" y="33"/>
                    <a:pt x="558" y="42"/>
                  </a:cubicBezTo>
                  <a:lnTo>
                    <a:pt x="1115" y="89"/>
                  </a:lnTo>
                  <a:lnTo>
                    <a:pt x="1673" y="126"/>
                  </a:lnTo>
                  <a:cubicBezTo>
                    <a:pt x="1859" y="126"/>
                    <a:pt x="2044" y="135"/>
                    <a:pt x="2230" y="154"/>
                  </a:cubicBezTo>
                  <a:cubicBezTo>
                    <a:pt x="2035" y="126"/>
                    <a:pt x="1859" y="98"/>
                    <a:pt x="1664" y="89"/>
                  </a:cubicBezTo>
                  <a:cubicBezTo>
                    <a:pt x="1487" y="79"/>
                    <a:pt x="1292" y="61"/>
                    <a:pt x="1106" y="42"/>
                  </a:cubicBezTo>
                  <a:lnTo>
                    <a:pt x="558" y="14"/>
                  </a:lnTo>
                  <a:cubicBezTo>
                    <a:pt x="465" y="5"/>
                    <a:pt x="370"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1"/>
            <p:cNvSpPr/>
            <p:nvPr/>
          </p:nvSpPr>
          <p:spPr>
            <a:xfrm>
              <a:off x="3969325" y="1858725"/>
              <a:ext cx="13725" cy="4300"/>
            </a:xfrm>
            <a:custGeom>
              <a:rect b="b" l="l" r="r" t="t"/>
              <a:pathLst>
                <a:path extrusionOk="0" h="172" w="549">
                  <a:moveTo>
                    <a:pt x="549" y="0"/>
                  </a:moveTo>
                  <a:lnTo>
                    <a:pt x="549" y="0"/>
                  </a:lnTo>
                  <a:cubicBezTo>
                    <a:pt x="456" y="19"/>
                    <a:pt x="363" y="38"/>
                    <a:pt x="261" y="75"/>
                  </a:cubicBezTo>
                  <a:cubicBezTo>
                    <a:pt x="214" y="84"/>
                    <a:pt x="168" y="112"/>
                    <a:pt x="121" y="121"/>
                  </a:cubicBezTo>
                  <a:cubicBezTo>
                    <a:pt x="93" y="131"/>
                    <a:pt x="47" y="140"/>
                    <a:pt x="1" y="168"/>
                  </a:cubicBezTo>
                  <a:cubicBezTo>
                    <a:pt x="14" y="170"/>
                    <a:pt x="28" y="172"/>
                    <a:pt x="41" y="172"/>
                  </a:cubicBezTo>
                  <a:cubicBezTo>
                    <a:pt x="74" y="172"/>
                    <a:pt x="107" y="165"/>
                    <a:pt x="140" y="158"/>
                  </a:cubicBezTo>
                  <a:lnTo>
                    <a:pt x="279" y="121"/>
                  </a:lnTo>
                  <a:cubicBezTo>
                    <a:pt x="372" y="84"/>
                    <a:pt x="465" y="47"/>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1"/>
            <p:cNvSpPr/>
            <p:nvPr/>
          </p:nvSpPr>
          <p:spPr>
            <a:xfrm>
              <a:off x="3980700" y="1858250"/>
              <a:ext cx="7700" cy="3750"/>
            </a:xfrm>
            <a:custGeom>
              <a:rect b="b" l="l" r="r" t="t"/>
              <a:pathLst>
                <a:path extrusionOk="0" h="150" w="308">
                  <a:moveTo>
                    <a:pt x="307" y="1"/>
                  </a:moveTo>
                  <a:cubicBezTo>
                    <a:pt x="242" y="10"/>
                    <a:pt x="196" y="38"/>
                    <a:pt x="159" y="66"/>
                  </a:cubicBezTo>
                  <a:cubicBezTo>
                    <a:pt x="122" y="84"/>
                    <a:pt x="103" y="94"/>
                    <a:pt x="75" y="103"/>
                  </a:cubicBezTo>
                  <a:cubicBezTo>
                    <a:pt x="47" y="131"/>
                    <a:pt x="19" y="140"/>
                    <a:pt x="1" y="150"/>
                  </a:cubicBezTo>
                  <a:cubicBezTo>
                    <a:pt x="29" y="150"/>
                    <a:pt x="66" y="150"/>
                    <a:pt x="94" y="140"/>
                  </a:cubicBezTo>
                  <a:cubicBezTo>
                    <a:pt x="112" y="122"/>
                    <a:pt x="149" y="112"/>
                    <a:pt x="168" y="103"/>
                  </a:cubicBezTo>
                  <a:cubicBezTo>
                    <a:pt x="214" y="84"/>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1"/>
            <p:cNvSpPr/>
            <p:nvPr/>
          </p:nvSpPr>
          <p:spPr>
            <a:xfrm>
              <a:off x="3976750" y="1862200"/>
              <a:ext cx="13275" cy="2125"/>
            </a:xfrm>
            <a:custGeom>
              <a:rect b="b" l="l" r="r" t="t"/>
              <a:pathLst>
                <a:path extrusionOk="0" h="85" w="531">
                  <a:moveTo>
                    <a:pt x="530" y="1"/>
                  </a:moveTo>
                  <a:cubicBezTo>
                    <a:pt x="438" y="1"/>
                    <a:pt x="354" y="19"/>
                    <a:pt x="261" y="29"/>
                  </a:cubicBezTo>
                  <a:cubicBezTo>
                    <a:pt x="177" y="38"/>
                    <a:pt x="84" y="66"/>
                    <a:pt x="1" y="84"/>
                  </a:cubicBezTo>
                  <a:lnTo>
                    <a:pt x="140" y="84"/>
                  </a:lnTo>
                  <a:cubicBezTo>
                    <a:pt x="177" y="84"/>
                    <a:pt x="224" y="84"/>
                    <a:pt x="270" y="75"/>
                  </a:cubicBezTo>
                  <a:cubicBezTo>
                    <a:pt x="354" y="57"/>
                    <a:pt x="447" y="38"/>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1"/>
            <p:cNvSpPr/>
            <p:nvPr/>
          </p:nvSpPr>
          <p:spPr>
            <a:xfrm>
              <a:off x="3963750" y="1864300"/>
              <a:ext cx="8400" cy="1175"/>
            </a:xfrm>
            <a:custGeom>
              <a:rect b="b" l="l" r="r" t="t"/>
              <a:pathLst>
                <a:path extrusionOk="0" h="47" w="336">
                  <a:moveTo>
                    <a:pt x="159" y="0"/>
                  </a:moveTo>
                  <a:cubicBezTo>
                    <a:pt x="112" y="0"/>
                    <a:pt x="56" y="0"/>
                    <a:pt x="1" y="28"/>
                  </a:cubicBezTo>
                  <a:cubicBezTo>
                    <a:pt x="56" y="47"/>
                    <a:pt x="112" y="47"/>
                    <a:pt x="177" y="47"/>
                  </a:cubicBezTo>
                  <a:cubicBezTo>
                    <a:pt x="224" y="47"/>
                    <a:pt x="279" y="47"/>
                    <a:pt x="335" y="28"/>
                  </a:cubicBezTo>
                  <a:cubicBezTo>
                    <a:pt x="279" y="10"/>
                    <a:pt x="224" y="1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1"/>
            <p:cNvSpPr/>
            <p:nvPr/>
          </p:nvSpPr>
          <p:spPr>
            <a:xfrm>
              <a:off x="4006725" y="1862200"/>
              <a:ext cx="11625" cy="4550"/>
            </a:xfrm>
            <a:custGeom>
              <a:rect b="b" l="l" r="r" t="t"/>
              <a:pathLst>
                <a:path extrusionOk="0" h="182" w="465">
                  <a:moveTo>
                    <a:pt x="465" y="1"/>
                  </a:moveTo>
                  <a:lnTo>
                    <a:pt x="465" y="1"/>
                  </a:lnTo>
                  <a:cubicBezTo>
                    <a:pt x="381" y="29"/>
                    <a:pt x="316" y="47"/>
                    <a:pt x="233" y="84"/>
                  </a:cubicBezTo>
                  <a:cubicBezTo>
                    <a:pt x="186" y="94"/>
                    <a:pt x="149" y="122"/>
                    <a:pt x="121" y="131"/>
                  </a:cubicBezTo>
                  <a:cubicBezTo>
                    <a:pt x="84" y="140"/>
                    <a:pt x="38" y="168"/>
                    <a:pt x="0" y="177"/>
                  </a:cubicBezTo>
                  <a:cubicBezTo>
                    <a:pt x="14" y="180"/>
                    <a:pt x="28" y="181"/>
                    <a:pt x="41" y="181"/>
                  </a:cubicBezTo>
                  <a:cubicBezTo>
                    <a:pt x="73" y="181"/>
                    <a:pt x="104" y="175"/>
                    <a:pt x="130" y="168"/>
                  </a:cubicBezTo>
                  <a:cubicBezTo>
                    <a:pt x="158" y="168"/>
                    <a:pt x="214" y="140"/>
                    <a:pt x="242" y="131"/>
                  </a:cubicBezTo>
                  <a:cubicBezTo>
                    <a:pt x="326" y="94"/>
                    <a:pt x="400" y="57"/>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1"/>
            <p:cNvSpPr/>
            <p:nvPr/>
          </p:nvSpPr>
          <p:spPr>
            <a:xfrm>
              <a:off x="4001850" y="1863375"/>
              <a:ext cx="8150" cy="3150"/>
            </a:xfrm>
            <a:custGeom>
              <a:rect b="b" l="l" r="r" t="t"/>
              <a:pathLst>
                <a:path extrusionOk="0" h="126" w="326">
                  <a:moveTo>
                    <a:pt x="325" y="0"/>
                  </a:moveTo>
                  <a:cubicBezTo>
                    <a:pt x="260" y="10"/>
                    <a:pt x="205" y="28"/>
                    <a:pt x="149" y="47"/>
                  </a:cubicBezTo>
                  <a:cubicBezTo>
                    <a:pt x="102" y="75"/>
                    <a:pt x="56" y="93"/>
                    <a:pt x="0" y="121"/>
                  </a:cubicBezTo>
                  <a:cubicBezTo>
                    <a:pt x="10" y="124"/>
                    <a:pt x="19" y="125"/>
                    <a:pt x="28" y="125"/>
                  </a:cubicBezTo>
                  <a:cubicBezTo>
                    <a:pt x="48" y="125"/>
                    <a:pt x="68" y="121"/>
                    <a:pt x="93" y="121"/>
                  </a:cubicBezTo>
                  <a:cubicBezTo>
                    <a:pt x="112" y="121"/>
                    <a:pt x="149" y="112"/>
                    <a:pt x="177" y="93"/>
                  </a:cubicBezTo>
                  <a:cubicBezTo>
                    <a:pt x="205" y="84"/>
                    <a:pt x="233" y="75"/>
                    <a:pt x="251" y="65"/>
                  </a:cubicBezTo>
                  <a:cubicBezTo>
                    <a:pt x="279" y="37"/>
                    <a:pt x="298" y="2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1"/>
            <p:cNvSpPr/>
            <p:nvPr/>
          </p:nvSpPr>
          <p:spPr>
            <a:xfrm>
              <a:off x="4014150" y="1858725"/>
              <a:ext cx="4200" cy="2575"/>
            </a:xfrm>
            <a:custGeom>
              <a:rect b="b" l="l" r="r" t="t"/>
              <a:pathLst>
                <a:path extrusionOk="0" h="103" w="168">
                  <a:moveTo>
                    <a:pt x="168" y="0"/>
                  </a:moveTo>
                  <a:lnTo>
                    <a:pt x="168" y="0"/>
                  </a:lnTo>
                  <a:cubicBezTo>
                    <a:pt x="131" y="19"/>
                    <a:pt x="103" y="28"/>
                    <a:pt x="75" y="47"/>
                  </a:cubicBezTo>
                  <a:cubicBezTo>
                    <a:pt x="66" y="47"/>
                    <a:pt x="47" y="56"/>
                    <a:pt x="38" y="75"/>
                  </a:cubicBezTo>
                  <a:lnTo>
                    <a:pt x="1" y="103"/>
                  </a:lnTo>
                  <a:cubicBezTo>
                    <a:pt x="38" y="103"/>
                    <a:pt x="75" y="93"/>
                    <a:pt x="112" y="84"/>
                  </a:cubicBezTo>
                  <a:lnTo>
                    <a:pt x="149" y="47"/>
                  </a:lnTo>
                  <a:cubicBezTo>
                    <a:pt x="159" y="38"/>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1"/>
            <p:cNvSpPr/>
            <p:nvPr/>
          </p:nvSpPr>
          <p:spPr>
            <a:xfrm>
              <a:off x="4006500" y="1885200"/>
              <a:ext cx="9075" cy="5825"/>
            </a:xfrm>
            <a:custGeom>
              <a:rect b="b" l="l" r="r" t="t"/>
              <a:pathLst>
                <a:path extrusionOk="0" h="233" w="363">
                  <a:moveTo>
                    <a:pt x="362" y="1"/>
                  </a:moveTo>
                  <a:lnTo>
                    <a:pt x="362" y="1"/>
                  </a:lnTo>
                  <a:cubicBezTo>
                    <a:pt x="325" y="84"/>
                    <a:pt x="270" y="131"/>
                    <a:pt x="223" y="159"/>
                  </a:cubicBezTo>
                  <a:lnTo>
                    <a:pt x="112" y="196"/>
                  </a:lnTo>
                  <a:cubicBezTo>
                    <a:pt x="93" y="196"/>
                    <a:pt x="84" y="205"/>
                    <a:pt x="56" y="205"/>
                  </a:cubicBezTo>
                  <a:cubicBezTo>
                    <a:pt x="37" y="205"/>
                    <a:pt x="19" y="224"/>
                    <a:pt x="0" y="224"/>
                  </a:cubicBezTo>
                  <a:cubicBezTo>
                    <a:pt x="19" y="224"/>
                    <a:pt x="37" y="233"/>
                    <a:pt x="56" y="233"/>
                  </a:cubicBezTo>
                  <a:lnTo>
                    <a:pt x="112" y="233"/>
                  </a:lnTo>
                  <a:cubicBezTo>
                    <a:pt x="149" y="224"/>
                    <a:pt x="195" y="224"/>
                    <a:pt x="232" y="196"/>
                  </a:cubicBezTo>
                  <a:cubicBezTo>
                    <a:pt x="270" y="177"/>
                    <a:pt x="297" y="149"/>
                    <a:pt x="325" y="121"/>
                  </a:cubicBezTo>
                  <a:cubicBezTo>
                    <a:pt x="344" y="84"/>
                    <a:pt x="362"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1"/>
            <p:cNvSpPr/>
            <p:nvPr/>
          </p:nvSpPr>
          <p:spPr>
            <a:xfrm>
              <a:off x="3998600" y="1888525"/>
              <a:ext cx="11175" cy="1350"/>
            </a:xfrm>
            <a:custGeom>
              <a:rect b="b" l="l" r="r" t="t"/>
              <a:pathLst>
                <a:path extrusionOk="0" h="54" w="447">
                  <a:moveTo>
                    <a:pt x="378" y="0"/>
                  </a:moveTo>
                  <a:cubicBezTo>
                    <a:pt x="358" y="0"/>
                    <a:pt x="339" y="2"/>
                    <a:pt x="316" y="7"/>
                  </a:cubicBezTo>
                  <a:lnTo>
                    <a:pt x="214" y="7"/>
                  </a:lnTo>
                  <a:lnTo>
                    <a:pt x="102" y="16"/>
                  </a:lnTo>
                  <a:lnTo>
                    <a:pt x="0" y="16"/>
                  </a:lnTo>
                  <a:cubicBezTo>
                    <a:pt x="37" y="44"/>
                    <a:pt x="75" y="53"/>
                    <a:pt x="102" y="53"/>
                  </a:cubicBezTo>
                  <a:lnTo>
                    <a:pt x="223" y="53"/>
                  </a:lnTo>
                  <a:cubicBezTo>
                    <a:pt x="307" y="44"/>
                    <a:pt x="372" y="35"/>
                    <a:pt x="446" y="7"/>
                  </a:cubicBezTo>
                  <a:cubicBezTo>
                    <a:pt x="418" y="2"/>
                    <a:pt x="397" y="0"/>
                    <a:pt x="3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1"/>
            <p:cNvSpPr/>
            <p:nvPr/>
          </p:nvSpPr>
          <p:spPr>
            <a:xfrm>
              <a:off x="3992775" y="1890075"/>
              <a:ext cx="9550" cy="2350"/>
            </a:xfrm>
            <a:custGeom>
              <a:rect b="b" l="l" r="r" t="t"/>
              <a:pathLst>
                <a:path extrusionOk="0" h="94" w="382">
                  <a:moveTo>
                    <a:pt x="1" y="1"/>
                  </a:moveTo>
                  <a:cubicBezTo>
                    <a:pt x="20" y="38"/>
                    <a:pt x="47" y="47"/>
                    <a:pt x="85" y="66"/>
                  </a:cubicBezTo>
                  <a:cubicBezTo>
                    <a:pt x="103" y="75"/>
                    <a:pt x="140" y="75"/>
                    <a:pt x="177" y="84"/>
                  </a:cubicBezTo>
                  <a:cubicBezTo>
                    <a:pt x="215" y="94"/>
                    <a:pt x="242" y="94"/>
                    <a:pt x="280" y="94"/>
                  </a:cubicBezTo>
                  <a:cubicBezTo>
                    <a:pt x="317" y="94"/>
                    <a:pt x="354" y="94"/>
                    <a:pt x="382" y="84"/>
                  </a:cubicBezTo>
                  <a:cubicBezTo>
                    <a:pt x="326" y="66"/>
                    <a:pt x="261"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1"/>
            <p:cNvSpPr/>
            <p:nvPr/>
          </p:nvSpPr>
          <p:spPr>
            <a:xfrm>
              <a:off x="4002775" y="1886375"/>
              <a:ext cx="6525" cy="1175"/>
            </a:xfrm>
            <a:custGeom>
              <a:rect b="b" l="l" r="r" t="t"/>
              <a:pathLst>
                <a:path extrusionOk="0" h="47" w="261">
                  <a:moveTo>
                    <a:pt x="140" y="0"/>
                  </a:moveTo>
                  <a:cubicBezTo>
                    <a:pt x="93" y="9"/>
                    <a:pt x="47" y="9"/>
                    <a:pt x="0" y="28"/>
                  </a:cubicBezTo>
                  <a:cubicBezTo>
                    <a:pt x="47" y="47"/>
                    <a:pt x="93" y="47"/>
                    <a:pt x="140" y="47"/>
                  </a:cubicBezTo>
                  <a:cubicBezTo>
                    <a:pt x="158" y="47"/>
                    <a:pt x="186" y="47"/>
                    <a:pt x="205" y="37"/>
                  </a:cubicBezTo>
                  <a:cubicBezTo>
                    <a:pt x="233" y="19"/>
                    <a:pt x="242" y="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1"/>
            <p:cNvSpPr/>
            <p:nvPr/>
          </p:nvSpPr>
          <p:spPr>
            <a:xfrm>
              <a:off x="3955850" y="1870100"/>
              <a:ext cx="7450" cy="7000"/>
            </a:xfrm>
            <a:custGeom>
              <a:rect b="b" l="l" r="r" t="t"/>
              <a:pathLst>
                <a:path extrusionOk="0" h="280" w="298">
                  <a:moveTo>
                    <a:pt x="1" y="1"/>
                  </a:moveTo>
                  <a:cubicBezTo>
                    <a:pt x="10" y="38"/>
                    <a:pt x="38" y="56"/>
                    <a:pt x="47" y="94"/>
                  </a:cubicBezTo>
                  <a:cubicBezTo>
                    <a:pt x="75" y="131"/>
                    <a:pt x="94" y="149"/>
                    <a:pt x="121" y="177"/>
                  </a:cubicBezTo>
                  <a:cubicBezTo>
                    <a:pt x="168" y="224"/>
                    <a:pt x="224" y="270"/>
                    <a:pt x="298" y="279"/>
                  </a:cubicBezTo>
                  <a:lnTo>
                    <a:pt x="159" y="140"/>
                  </a:lnTo>
                  <a:cubicBezTo>
                    <a:pt x="11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1"/>
            <p:cNvSpPr/>
            <p:nvPr/>
          </p:nvSpPr>
          <p:spPr>
            <a:xfrm>
              <a:off x="3960025" y="1871025"/>
              <a:ext cx="6075" cy="4675"/>
            </a:xfrm>
            <a:custGeom>
              <a:rect b="b" l="l" r="r" t="t"/>
              <a:pathLst>
                <a:path extrusionOk="0" h="187" w="243">
                  <a:moveTo>
                    <a:pt x="1" y="1"/>
                  </a:moveTo>
                  <a:lnTo>
                    <a:pt x="1" y="1"/>
                  </a:lnTo>
                  <a:cubicBezTo>
                    <a:pt x="10" y="38"/>
                    <a:pt x="19" y="57"/>
                    <a:pt x="38" y="66"/>
                  </a:cubicBezTo>
                  <a:cubicBezTo>
                    <a:pt x="47" y="94"/>
                    <a:pt x="66" y="112"/>
                    <a:pt x="94" y="122"/>
                  </a:cubicBezTo>
                  <a:cubicBezTo>
                    <a:pt x="140" y="159"/>
                    <a:pt x="187" y="187"/>
                    <a:pt x="242" y="187"/>
                  </a:cubicBezTo>
                  <a:cubicBezTo>
                    <a:pt x="233" y="168"/>
                    <a:pt x="205" y="150"/>
                    <a:pt x="187" y="140"/>
                  </a:cubicBezTo>
                  <a:cubicBezTo>
                    <a:pt x="177" y="131"/>
                    <a:pt x="150" y="103"/>
                    <a:pt x="131" y="94"/>
                  </a:cubicBezTo>
                  <a:cubicBezTo>
                    <a:pt x="85" y="57"/>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1"/>
            <p:cNvSpPr/>
            <p:nvPr/>
          </p:nvSpPr>
          <p:spPr>
            <a:xfrm>
              <a:off x="3964450" y="1870675"/>
              <a:ext cx="7700" cy="1550"/>
            </a:xfrm>
            <a:custGeom>
              <a:rect b="b" l="l" r="r" t="t"/>
              <a:pathLst>
                <a:path extrusionOk="0" h="62" w="308">
                  <a:moveTo>
                    <a:pt x="79" y="1"/>
                  </a:moveTo>
                  <a:cubicBezTo>
                    <a:pt x="54" y="1"/>
                    <a:pt x="28" y="6"/>
                    <a:pt x="0" y="15"/>
                  </a:cubicBezTo>
                  <a:cubicBezTo>
                    <a:pt x="47" y="52"/>
                    <a:pt x="93" y="61"/>
                    <a:pt x="149" y="61"/>
                  </a:cubicBezTo>
                  <a:lnTo>
                    <a:pt x="233" y="61"/>
                  </a:lnTo>
                  <a:cubicBezTo>
                    <a:pt x="251" y="61"/>
                    <a:pt x="288" y="61"/>
                    <a:pt x="307" y="52"/>
                  </a:cubicBezTo>
                  <a:cubicBezTo>
                    <a:pt x="261" y="33"/>
                    <a:pt x="205" y="24"/>
                    <a:pt x="158" y="15"/>
                  </a:cubicBezTo>
                  <a:cubicBezTo>
                    <a:pt x="131" y="6"/>
                    <a:pt x="105"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1"/>
            <p:cNvSpPr/>
            <p:nvPr/>
          </p:nvSpPr>
          <p:spPr>
            <a:xfrm>
              <a:off x="3967225" y="1874275"/>
              <a:ext cx="6550" cy="2600"/>
            </a:xfrm>
            <a:custGeom>
              <a:rect b="b" l="l" r="r" t="t"/>
              <a:pathLst>
                <a:path extrusionOk="0" h="104" w="262">
                  <a:moveTo>
                    <a:pt x="1" y="1"/>
                  </a:moveTo>
                  <a:cubicBezTo>
                    <a:pt x="38" y="29"/>
                    <a:pt x="85" y="57"/>
                    <a:pt x="122" y="66"/>
                  </a:cubicBezTo>
                  <a:cubicBezTo>
                    <a:pt x="168" y="94"/>
                    <a:pt x="215" y="103"/>
                    <a:pt x="261" y="103"/>
                  </a:cubicBezTo>
                  <a:cubicBezTo>
                    <a:pt x="224" y="66"/>
                    <a:pt x="187" y="57"/>
                    <a:pt x="140" y="29"/>
                  </a:cubicBezTo>
                  <a:cubicBezTo>
                    <a:pt x="9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1"/>
            <p:cNvSpPr/>
            <p:nvPr/>
          </p:nvSpPr>
          <p:spPr>
            <a:xfrm>
              <a:off x="3966300" y="1878925"/>
              <a:ext cx="8150" cy="3525"/>
            </a:xfrm>
            <a:custGeom>
              <a:rect b="b" l="l" r="r" t="t"/>
              <a:pathLst>
                <a:path extrusionOk="0" h="141" w="326">
                  <a:moveTo>
                    <a:pt x="1" y="1"/>
                  </a:moveTo>
                  <a:lnTo>
                    <a:pt x="1" y="1"/>
                  </a:lnTo>
                  <a:cubicBezTo>
                    <a:pt x="47" y="47"/>
                    <a:pt x="112" y="66"/>
                    <a:pt x="149" y="94"/>
                  </a:cubicBezTo>
                  <a:cubicBezTo>
                    <a:pt x="214" y="112"/>
                    <a:pt x="270" y="122"/>
                    <a:pt x="326" y="140"/>
                  </a:cubicBezTo>
                  <a:cubicBezTo>
                    <a:pt x="279" y="103"/>
                    <a:pt x="233" y="66"/>
                    <a:pt x="177" y="47"/>
                  </a:cubicBezTo>
                  <a:cubicBezTo>
                    <a:pt x="122" y="1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1"/>
            <p:cNvSpPr/>
            <p:nvPr/>
          </p:nvSpPr>
          <p:spPr>
            <a:xfrm>
              <a:off x="3992775" y="1829000"/>
              <a:ext cx="11650" cy="1875"/>
            </a:xfrm>
            <a:custGeom>
              <a:rect b="b" l="l" r="r" t="t"/>
              <a:pathLst>
                <a:path extrusionOk="0" h="75" w="466">
                  <a:moveTo>
                    <a:pt x="224" y="0"/>
                  </a:moveTo>
                  <a:cubicBezTo>
                    <a:pt x="140" y="10"/>
                    <a:pt x="57" y="28"/>
                    <a:pt x="1" y="75"/>
                  </a:cubicBezTo>
                  <a:cubicBezTo>
                    <a:pt x="47" y="65"/>
                    <a:pt x="85" y="56"/>
                    <a:pt x="122" y="56"/>
                  </a:cubicBezTo>
                  <a:cubicBezTo>
                    <a:pt x="168" y="56"/>
                    <a:pt x="196" y="47"/>
                    <a:pt x="233" y="47"/>
                  </a:cubicBezTo>
                  <a:cubicBezTo>
                    <a:pt x="317" y="28"/>
                    <a:pt x="382" y="28"/>
                    <a:pt x="465" y="28"/>
                  </a:cubicBezTo>
                  <a:cubicBezTo>
                    <a:pt x="428" y="19"/>
                    <a:pt x="382" y="1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1"/>
            <p:cNvSpPr/>
            <p:nvPr/>
          </p:nvSpPr>
          <p:spPr>
            <a:xfrm>
              <a:off x="3990700" y="1831450"/>
              <a:ext cx="9300" cy="2675"/>
            </a:xfrm>
            <a:custGeom>
              <a:rect b="b" l="l" r="r" t="t"/>
              <a:pathLst>
                <a:path extrusionOk="0" h="107" w="372">
                  <a:moveTo>
                    <a:pt x="311" y="1"/>
                  </a:moveTo>
                  <a:cubicBezTo>
                    <a:pt x="301" y="1"/>
                    <a:pt x="290" y="2"/>
                    <a:pt x="279" y="4"/>
                  </a:cubicBezTo>
                  <a:cubicBezTo>
                    <a:pt x="251" y="4"/>
                    <a:pt x="214" y="4"/>
                    <a:pt x="177" y="14"/>
                  </a:cubicBezTo>
                  <a:cubicBezTo>
                    <a:pt x="121" y="23"/>
                    <a:pt x="47" y="60"/>
                    <a:pt x="0" y="107"/>
                  </a:cubicBezTo>
                  <a:lnTo>
                    <a:pt x="93" y="79"/>
                  </a:lnTo>
                  <a:cubicBezTo>
                    <a:pt x="130" y="69"/>
                    <a:pt x="158" y="69"/>
                    <a:pt x="186" y="60"/>
                  </a:cubicBezTo>
                  <a:cubicBezTo>
                    <a:pt x="251" y="51"/>
                    <a:pt x="307" y="32"/>
                    <a:pt x="372" y="14"/>
                  </a:cubicBezTo>
                  <a:cubicBezTo>
                    <a:pt x="359" y="7"/>
                    <a:pt x="336"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1"/>
            <p:cNvSpPr/>
            <p:nvPr/>
          </p:nvSpPr>
          <p:spPr>
            <a:xfrm>
              <a:off x="3986050" y="1835025"/>
              <a:ext cx="9325" cy="3975"/>
            </a:xfrm>
            <a:custGeom>
              <a:rect b="b" l="l" r="r" t="t"/>
              <a:pathLst>
                <a:path extrusionOk="0" h="159" w="373">
                  <a:moveTo>
                    <a:pt x="372" y="1"/>
                  </a:moveTo>
                  <a:cubicBezTo>
                    <a:pt x="307" y="1"/>
                    <a:pt x="233" y="19"/>
                    <a:pt x="177" y="47"/>
                  </a:cubicBezTo>
                  <a:cubicBezTo>
                    <a:pt x="140" y="57"/>
                    <a:pt x="121" y="66"/>
                    <a:pt x="84" y="94"/>
                  </a:cubicBezTo>
                  <a:cubicBezTo>
                    <a:pt x="47" y="112"/>
                    <a:pt x="28" y="140"/>
                    <a:pt x="0" y="159"/>
                  </a:cubicBezTo>
                  <a:lnTo>
                    <a:pt x="93" y="131"/>
                  </a:lnTo>
                  <a:cubicBezTo>
                    <a:pt x="121" y="112"/>
                    <a:pt x="158" y="103"/>
                    <a:pt x="186" y="94"/>
                  </a:cubicBezTo>
                  <a:cubicBezTo>
                    <a:pt x="251" y="57"/>
                    <a:pt x="316"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1"/>
            <p:cNvSpPr/>
            <p:nvPr/>
          </p:nvSpPr>
          <p:spPr>
            <a:xfrm>
              <a:off x="3977700" y="1834325"/>
              <a:ext cx="9075" cy="6300"/>
            </a:xfrm>
            <a:custGeom>
              <a:rect b="b" l="l" r="r" t="t"/>
              <a:pathLst>
                <a:path extrusionOk="0" h="252" w="363">
                  <a:moveTo>
                    <a:pt x="362" y="1"/>
                  </a:moveTo>
                  <a:lnTo>
                    <a:pt x="362" y="1"/>
                  </a:lnTo>
                  <a:cubicBezTo>
                    <a:pt x="288" y="10"/>
                    <a:pt x="223" y="47"/>
                    <a:pt x="149" y="94"/>
                  </a:cubicBezTo>
                  <a:cubicBezTo>
                    <a:pt x="130" y="122"/>
                    <a:pt x="93" y="140"/>
                    <a:pt x="65" y="168"/>
                  </a:cubicBezTo>
                  <a:cubicBezTo>
                    <a:pt x="46" y="187"/>
                    <a:pt x="9" y="215"/>
                    <a:pt x="0" y="252"/>
                  </a:cubicBezTo>
                  <a:lnTo>
                    <a:pt x="93" y="187"/>
                  </a:lnTo>
                  <a:cubicBezTo>
                    <a:pt x="130" y="168"/>
                    <a:pt x="149" y="159"/>
                    <a:pt x="186" y="131"/>
                  </a:cubicBezTo>
                  <a:cubicBezTo>
                    <a:pt x="242" y="94"/>
                    <a:pt x="297"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1"/>
            <p:cNvSpPr/>
            <p:nvPr/>
          </p:nvSpPr>
          <p:spPr>
            <a:xfrm>
              <a:off x="3971650" y="1841075"/>
              <a:ext cx="9775" cy="4900"/>
            </a:xfrm>
            <a:custGeom>
              <a:rect b="b" l="l" r="r" t="t"/>
              <a:pathLst>
                <a:path extrusionOk="0" h="196" w="391">
                  <a:moveTo>
                    <a:pt x="391" y="0"/>
                  </a:moveTo>
                  <a:lnTo>
                    <a:pt x="391" y="0"/>
                  </a:lnTo>
                  <a:cubicBezTo>
                    <a:pt x="307" y="10"/>
                    <a:pt x="242" y="38"/>
                    <a:pt x="168" y="56"/>
                  </a:cubicBezTo>
                  <a:cubicBezTo>
                    <a:pt x="149" y="84"/>
                    <a:pt x="112" y="93"/>
                    <a:pt x="75" y="112"/>
                  </a:cubicBezTo>
                  <a:cubicBezTo>
                    <a:pt x="47" y="140"/>
                    <a:pt x="10" y="158"/>
                    <a:pt x="0" y="195"/>
                  </a:cubicBezTo>
                  <a:cubicBezTo>
                    <a:pt x="19" y="177"/>
                    <a:pt x="56" y="168"/>
                    <a:pt x="93" y="149"/>
                  </a:cubicBezTo>
                  <a:lnTo>
                    <a:pt x="196" y="103"/>
                  </a:lnTo>
                  <a:cubicBezTo>
                    <a:pt x="270" y="75"/>
                    <a:pt x="335" y="47"/>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1"/>
            <p:cNvSpPr/>
            <p:nvPr/>
          </p:nvSpPr>
          <p:spPr>
            <a:xfrm>
              <a:off x="3997425" y="1855825"/>
              <a:ext cx="4900" cy="1400"/>
            </a:xfrm>
            <a:custGeom>
              <a:rect b="b" l="l" r="r" t="t"/>
              <a:pathLst>
                <a:path extrusionOk="0" h="56" w="196">
                  <a:moveTo>
                    <a:pt x="167" y="1"/>
                  </a:moveTo>
                  <a:cubicBezTo>
                    <a:pt x="147" y="1"/>
                    <a:pt x="125" y="5"/>
                    <a:pt x="94" y="5"/>
                  </a:cubicBezTo>
                  <a:cubicBezTo>
                    <a:pt x="56" y="14"/>
                    <a:pt x="29" y="24"/>
                    <a:pt x="1" y="51"/>
                  </a:cubicBezTo>
                  <a:cubicBezTo>
                    <a:pt x="16" y="55"/>
                    <a:pt x="30" y="56"/>
                    <a:pt x="42" y="56"/>
                  </a:cubicBezTo>
                  <a:cubicBezTo>
                    <a:pt x="66" y="56"/>
                    <a:pt x="84" y="51"/>
                    <a:pt x="103" y="51"/>
                  </a:cubicBezTo>
                  <a:cubicBezTo>
                    <a:pt x="140" y="42"/>
                    <a:pt x="177" y="24"/>
                    <a:pt x="196" y="5"/>
                  </a:cubicBezTo>
                  <a:cubicBezTo>
                    <a:pt x="187" y="2"/>
                    <a:pt x="177"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1"/>
            <p:cNvSpPr/>
            <p:nvPr/>
          </p:nvSpPr>
          <p:spPr>
            <a:xfrm>
              <a:off x="4001850" y="1856925"/>
              <a:ext cx="4900" cy="1525"/>
            </a:xfrm>
            <a:custGeom>
              <a:rect b="b" l="l" r="r" t="t"/>
              <a:pathLst>
                <a:path extrusionOk="0" h="61" w="196">
                  <a:moveTo>
                    <a:pt x="144" y="0"/>
                  </a:moveTo>
                  <a:cubicBezTo>
                    <a:pt x="128" y="0"/>
                    <a:pt x="112" y="3"/>
                    <a:pt x="93" y="7"/>
                  </a:cubicBezTo>
                  <a:cubicBezTo>
                    <a:pt x="56" y="17"/>
                    <a:pt x="19" y="26"/>
                    <a:pt x="0" y="54"/>
                  </a:cubicBezTo>
                  <a:cubicBezTo>
                    <a:pt x="19" y="59"/>
                    <a:pt x="35" y="61"/>
                    <a:pt x="51" y="61"/>
                  </a:cubicBezTo>
                  <a:cubicBezTo>
                    <a:pt x="68" y="61"/>
                    <a:pt x="84" y="59"/>
                    <a:pt x="102" y="54"/>
                  </a:cubicBezTo>
                  <a:cubicBezTo>
                    <a:pt x="140" y="45"/>
                    <a:pt x="177" y="26"/>
                    <a:pt x="195" y="7"/>
                  </a:cubicBezTo>
                  <a:cubicBezTo>
                    <a:pt x="177" y="3"/>
                    <a:pt x="161" y="0"/>
                    <a:pt x="1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1"/>
            <p:cNvSpPr/>
            <p:nvPr/>
          </p:nvSpPr>
          <p:spPr>
            <a:xfrm>
              <a:off x="3962600" y="1848725"/>
              <a:ext cx="5825" cy="4225"/>
            </a:xfrm>
            <a:custGeom>
              <a:rect b="b" l="l" r="r" t="t"/>
              <a:pathLst>
                <a:path extrusionOk="0" h="169" w="233">
                  <a:moveTo>
                    <a:pt x="232" y="1"/>
                  </a:moveTo>
                  <a:cubicBezTo>
                    <a:pt x="177" y="10"/>
                    <a:pt x="139" y="29"/>
                    <a:pt x="102" y="66"/>
                  </a:cubicBezTo>
                  <a:cubicBezTo>
                    <a:pt x="84" y="75"/>
                    <a:pt x="56" y="94"/>
                    <a:pt x="47" y="112"/>
                  </a:cubicBezTo>
                  <a:cubicBezTo>
                    <a:pt x="28" y="122"/>
                    <a:pt x="9" y="150"/>
                    <a:pt x="0" y="168"/>
                  </a:cubicBezTo>
                  <a:cubicBezTo>
                    <a:pt x="47" y="150"/>
                    <a:pt x="93" y="122"/>
                    <a:pt x="130" y="103"/>
                  </a:cubicBezTo>
                  <a:cubicBezTo>
                    <a:pt x="167" y="66"/>
                    <a:pt x="205" y="38"/>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1"/>
            <p:cNvSpPr/>
            <p:nvPr/>
          </p:nvSpPr>
          <p:spPr>
            <a:xfrm>
              <a:off x="3985825" y="1936475"/>
              <a:ext cx="74575" cy="66400"/>
            </a:xfrm>
            <a:custGeom>
              <a:rect b="b" l="l" r="r" t="t"/>
              <a:pathLst>
                <a:path extrusionOk="0" h="2656" w="2983">
                  <a:moveTo>
                    <a:pt x="1584" y="1"/>
                  </a:moveTo>
                  <a:cubicBezTo>
                    <a:pt x="1399" y="1"/>
                    <a:pt x="1200" y="141"/>
                    <a:pt x="1059" y="282"/>
                  </a:cubicBezTo>
                  <a:cubicBezTo>
                    <a:pt x="604" y="765"/>
                    <a:pt x="270" y="1341"/>
                    <a:pt x="84" y="1982"/>
                  </a:cubicBezTo>
                  <a:cubicBezTo>
                    <a:pt x="0" y="2186"/>
                    <a:pt x="242" y="2353"/>
                    <a:pt x="418" y="2400"/>
                  </a:cubicBezTo>
                  <a:cubicBezTo>
                    <a:pt x="822" y="2558"/>
                    <a:pt x="1251" y="2655"/>
                    <a:pt x="1677" y="2655"/>
                  </a:cubicBezTo>
                  <a:cubicBezTo>
                    <a:pt x="1879" y="2655"/>
                    <a:pt x="2080" y="2633"/>
                    <a:pt x="2276" y="2586"/>
                  </a:cubicBezTo>
                  <a:cubicBezTo>
                    <a:pt x="2472" y="2539"/>
                    <a:pt x="2676" y="2465"/>
                    <a:pt x="2797" y="2316"/>
                  </a:cubicBezTo>
                  <a:cubicBezTo>
                    <a:pt x="2927" y="2168"/>
                    <a:pt x="2983" y="1935"/>
                    <a:pt x="2871" y="1768"/>
                  </a:cubicBezTo>
                  <a:cubicBezTo>
                    <a:pt x="2741" y="1582"/>
                    <a:pt x="2499" y="1564"/>
                    <a:pt x="2276" y="1564"/>
                  </a:cubicBezTo>
                  <a:cubicBezTo>
                    <a:pt x="2416" y="1480"/>
                    <a:pt x="2555" y="1387"/>
                    <a:pt x="2648" y="1248"/>
                  </a:cubicBezTo>
                  <a:cubicBezTo>
                    <a:pt x="2741" y="1118"/>
                    <a:pt x="2769" y="913"/>
                    <a:pt x="2648" y="793"/>
                  </a:cubicBezTo>
                  <a:cubicBezTo>
                    <a:pt x="2585" y="724"/>
                    <a:pt x="2488" y="697"/>
                    <a:pt x="2386" y="697"/>
                  </a:cubicBezTo>
                  <a:cubicBezTo>
                    <a:pt x="2309" y="697"/>
                    <a:pt x="2228" y="713"/>
                    <a:pt x="2156" y="737"/>
                  </a:cubicBezTo>
                  <a:cubicBezTo>
                    <a:pt x="1998" y="793"/>
                    <a:pt x="1858" y="904"/>
                    <a:pt x="1682" y="932"/>
                  </a:cubicBezTo>
                  <a:cubicBezTo>
                    <a:pt x="1775" y="793"/>
                    <a:pt x="1868" y="653"/>
                    <a:pt x="1905" y="495"/>
                  </a:cubicBezTo>
                  <a:cubicBezTo>
                    <a:pt x="1942" y="328"/>
                    <a:pt x="1896" y="142"/>
                    <a:pt x="1756" y="49"/>
                  </a:cubicBezTo>
                  <a:cubicBezTo>
                    <a:pt x="1702" y="15"/>
                    <a:pt x="1643" y="1"/>
                    <a:pt x="15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1"/>
            <p:cNvSpPr/>
            <p:nvPr/>
          </p:nvSpPr>
          <p:spPr>
            <a:xfrm>
              <a:off x="3987225" y="1935375"/>
              <a:ext cx="72700" cy="67700"/>
            </a:xfrm>
            <a:custGeom>
              <a:rect b="b" l="l" r="r" t="t"/>
              <a:pathLst>
                <a:path extrusionOk="0" h="2708" w="2908">
                  <a:moveTo>
                    <a:pt x="28" y="2017"/>
                  </a:moveTo>
                  <a:lnTo>
                    <a:pt x="28" y="2017"/>
                  </a:lnTo>
                  <a:cubicBezTo>
                    <a:pt x="4" y="2040"/>
                    <a:pt x="1" y="2077"/>
                    <a:pt x="6" y="2116"/>
                  </a:cubicBezTo>
                  <a:lnTo>
                    <a:pt x="6" y="2116"/>
                  </a:lnTo>
                  <a:cubicBezTo>
                    <a:pt x="5" y="2089"/>
                    <a:pt x="13" y="2053"/>
                    <a:pt x="28" y="2017"/>
                  </a:cubicBezTo>
                  <a:close/>
                  <a:moveTo>
                    <a:pt x="6" y="2116"/>
                  </a:moveTo>
                  <a:cubicBezTo>
                    <a:pt x="6" y="2124"/>
                    <a:pt x="7" y="2131"/>
                    <a:pt x="9" y="2137"/>
                  </a:cubicBezTo>
                  <a:cubicBezTo>
                    <a:pt x="8" y="2130"/>
                    <a:pt x="7" y="2123"/>
                    <a:pt x="6" y="2116"/>
                  </a:cubicBezTo>
                  <a:close/>
                  <a:moveTo>
                    <a:pt x="9" y="2137"/>
                  </a:moveTo>
                  <a:cubicBezTo>
                    <a:pt x="9" y="2184"/>
                    <a:pt x="37" y="2221"/>
                    <a:pt x="74" y="2258"/>
                  </a:cubicBezTo>
                  <a:cubicBezTo>
                    <a:pt x="46" y="2221"/>
                    <a:pt x="28" y="2184"/>
                    <a:pt x="9" y="2137"/>
                  </a:cubicBezTo>
                  <a:close/>
                  <a:moveTo>
                    <a:pt x="1514" y="0"/>
                  </a:moveTo>
                  <a:cubicBezTo>
                    <a:pt x="1431" y="0"/>
                    <a:pt x="1347" y="28"/>
                    <a:pt x="1282" y="65"/>
                  </a:cubicBezTo>
                  <a:cubicBezTo>
                    <a:pt x="1143" y="131"/>
                    <a:pt x="1013" y="251"/>
                    <a:pt x="920" y="363"/>
                  </a:cubicBezTo>
                  <a:cubicBezTo>
                    <a:pt x="715" y="595"/>
                    <a:pt x="530" y="855"/>
                    <a:pt x="372" y="1134"/>
                  </a:cubicBezTo>
                  <a:cubicBezTo>
                    <a:pt x="223" y="1413"/>
                    <a:pt x="93" y="1701"/>
                    <a:pt x="19" y="1998"/>
                  </a:cubicBezTo>
                  <a:cubicBezTo>
                    <a:pt x="111" y="1701"/>
                    <a:pt x="223" y="1413"/>
                    <a:pt x="372" y="1143"/>
                  </a:cubicBezTo>
                  <a:cubicBezTo>
                    <a:pt x="530" y="874"/>
                    <a:pt x="725" y="623"/>
                    <a:pt x="929" y="391"/>
                  </a:cubicBezTo>
                  <a:cubicBezTo>
                    <a:pt x="1041" y="270"/>
                    <a:pt x="1152" y="168"/>
                    <a:pt x="1291" y="112"/>
                  </a:cubicBezTo>
                  <a:cubicBezTo>
                    <a:pt x="1342" y="83"/>
                    <a:pt x="1399" y="60"/>
                    <a:pt x="1461" y="60"/>
                  </a:cubicBezTo>
                  <a:cubicBezTo>
                    <a:pt x="1478" y="60"/>
                    <a:pt x="1496" y="61"/>
                    <a:pt x="1514" y="65"/>
                  </a:cubicBezTo>
                  <a:cubicBezTo>
                    <a:pt x="1579" y="65"/>
                    <a:pt x="1654" y="93"/>
                    <a:pt x="1709" y="140"/>
                  </a:cubicBezTo>
                  <a:cubicBezTo>
                    <a:pt x="1756" y="186"/>
                    <a:pt x="1793" y="261"/>
                    <a:pt x="1802" y="326"/>
                  </a:cubicBezTo>
                  <a:cubicBezTo>
                    <a:pt x="1812" y="400"/>
                    <a:pt x="1812" y="484"/>
                    <a:pt x="1793" y="549"/>
                  </a:cubicBezTo>
                  <a:cubicBezTo>
                    <a:pt x="1756" y="688"/>
                    <a:pt x="1663" y="818"/>
                    <a:pt x="1570" y="948"/>
                  </a:cubicBezTo>
                  <a:lnTo>
                    <a:pt x="1514" y="1022"/>
                  </a:lnTo>
                  <a:lnTo>
                    <a:pt x="1617" y="1004"/>
                  </a:lnTo>
                  <a:cubicBezTo>
                    <a:pt x="1793" y="967"/>
                    <a:pt x="1942" y="864"/>
                    <a:pt x="2090" y="818"/>
                  </a:cubicBezTo>
                  <a:cubicBezTo>
                    <a:pt x="2165" y="790"/>
                    <a:pt x="2239" y="772"/>
                    <a:pt x="2323" y="772"/>
                  </a:cubicBezTo>
                  <a:cubicBezTo>
                    <a:pt x="2406" y="772"/>
                    <a:pt x="2481" y="790"/>
                    <a:pt x="2527" y="837"/>
                  </a:cubicBezTo>
                  <a:cubicBezTo>
                    <a:pt x="2574" y="883"/>
                    <a:pt x="2601" y="957"/>
                    <a:pt x="2601" y="1022"/>
                  </a:cubicBezTo>
                  <a:cubicBezTo>
                    <a:pt x="2601" y="1097"/>
                    <a:pt x="2583" y="1180"/>
                    <a:pt x="2546" y="1236"/>
                  </a:cubicBezTo>
                  <a:cubicBezTo>
                    <a:pt x="2462" y="1366"/>
                    <a:pt x="2323" y="1459"/>
                    <a:pt x="2183" y="1552"/>
                  </a:cubicBezTo>
                  <a:lnTo>
                    <a:pt x="2063" y="1626"/>
                  </a:lnTo>
                  <a:lnTo>
                    <a:pt x="2211" y="1626"/>
                  </a:lnTo>
                  <a:cubicBezTo>
                    <a:pt x="2304" y="1626"/>
                    <a:pt x="2388" y="1626"/>
                    <a:pt x="2481" y="1654"/>
                  </a:cubicBezTo>
                  <a:cubicBezTo>
                    <a:pt x="2555" y="1663"/>
                    <a:pt x="2639" y="1701"/>
                    <a:pt x="2713" y="1747"/>
                  </a:cubicBezTo>
                  <a:cubicBezTo>
                    <a:pt x="2778" y="1794"/>
                    <a:pt x="2815" y="1859"/>
                    <a:pt x="2824" y="1942"/>
                  </a:cubicBezTo>
                  <a:cubicBezTo>
                    <a:pt x="2834" y="2026"/>
                    <a:pt x="2824" y="2109"/>
                    <a:pt x="2787" y="2184"/>
                  </a:cubicBezTo>
                  <a:cubicBezTo>
                    <a:pt x="2759" y="2267"/>
                    <a:pt x="2694" y="2323"/>
                    <a:pt x="2629" y="2388"/>
                  </a:cubicBezTo>
                  <a:cubicBezTo>
                    <a:pt x="2555" y="2444"/>
                    <a:pt x="2481" y="2481"/>
                    <a:pt x="2397" y="2509"/>
                  </a:cubicBezTo>
                  <a:cubicBezTo>
                    <a:pt x="2313" y="2546"/>
                    <a:pt x="2230" y="2574"/>
                    <a:pt x="2137" y="2593"/>
                  </a:cubicBezTo>
                  <a:cubicBezTo>
                    <a:pt x="2063" y="2620"/>
                    <a:pt x="1970" y="2630"/>
                    <a:pt x="1877" y="2639"/>
                  </a:cubicBezTo>
                  <a:cubicBezTo>
                    <a:pt x="1767" y="2653"/>
                    <a:pt x="1657" y="2660"/>
                    <a:pt x="1547" y="2660"/>
                  </a:cubicBezTo>
                  <a:cubicBezTo>
                    <a:pt x="1296" y="2660"/>
                    <a:pt x="1048" y="2626"/>
                    <a:pt x="808" y="2574"/>
                  </a:cubicBezTo>
                  <a:cubicBezTo>
                    <a:pt x="632" y="2528"/>
                    <a:pt x="455" y="2481"/>
                    <a:pt x="297" y="2407"/>
                  </a:cubicBezTo>
                  <a:cubicBezTo>
                    <a:pt x="214" y="2370"/>
                    <a:pt x="130" y="2314"/>
                    <a:pt x="74" y="2258"/>
                  </a:cubicBezTo>
                  <a:lnTo>
                    <a:pt x="74" y="2258"/>
                  </a:lnTo>
                  <a:cubicBezTo>
                    <a:pt x="130" y="2323"/>
                    <a:pt x="214" y="2370"/>
                    <a:pt x="297" y="2416"/>
                  </a:cubicBezTo>
                  <a:cubicBezTo>
                    <a:pt x="455" y="2490"/>
                    <a:pt x="632" y="2546"/>
                    <a:pt x="808" y="2593"/>
                  </a:cubicBezTo>
                  <a:cubicBezTo>
                    <a:pt x="1071" y="2664"/>
                    <a:pt x="1345" y="2708"/>
                    <a:pt x="1626" y="2708"/>
                  </a:cubicBezTo>
                  <a:cubicBezTo>
                    <a:pt x="1712" y="2708"/>
                    <a:pt x="1799" y="2703"/>
                    <a:pt x="1886" y="2695"/>
                  </a:cubicBezTo>
                  <a:cubicBezTo>
                    <a:pt x="1979" y="2685"/>
                    <a:pt x="2072" y="2676"/>
                    <a:pt x="2155" y="2667"/>
                  </a:cubicBezTo>
                  <a:cubicBezTo>
                    <a:pt x="2239" y="2648"/>
                    <a:pt x="2323" y="2630"/>
                    <a:pt x="2416" y="2593"/>
                  </a:cubicBezTo>
                  <a:cubicBezTo>
                    <a:pt x="2499" y="2555"/>
                    <a:pt x="2583" y="2528"/>
                    <a:pt x="2666" y="2462"/>
                  </a:cubicBezTo>
                  <a:cubicBezTo>
                    <a:pt x="2731" y="2407"/>
                    <a:pt x="2806" y="2342"/>
                    <a:pt x="2852" y="2249"/>
                  </a:cubicBezTo>
                  <a:cubicBezTo>
                    <a:pt x="2899" y="2165"/>
                    <a:pt x="2908" y="2063"/>
                    <a:pt x="2899" y="1970"/>
                  </a:cubicBezTo>
                  <a:cubicBezTo>
                    <a:pt x="2880" y="1877"/>
                    <a:pt x="2834" y="1766"/>
                    <a:pt x="2759" y="1710"/>
                  </a:cubicBezTo>
                  <a:cubicBezTo>
                    <a:pt x="2676" y="1654"/>
                    <a:pt x="2583" y="1617"/>
                    <a:pt x="2490" y="1598"/>
                  </a:cubicBezTo>
                  <a:cubicBezTo>
                    <a:pt x="2443" y="1580"/>
                    <a:pt x="2397" y="1580"/>
                    <a:pt x="2360" y="1571"/>
                  </a:cubicBezTo>
                  <a:cubicBezTo>
                    <a:pt x="2397" y="1552"/>
                    <a:pt x="2416" y="1524"/>
                    <a:pt x="2453" y="1506"/>
                  </a:cubicBezTo>
                  <a:cubicBezTo>
                    <a:pt x="2527" y="1441"/>
                    <a:pt x="2583" y="1385"/>
                    <a:pt x="2639" y="1301"/>
                  </a:cubicBezTo>
                  <a:cubicBezTo>
                    <a:pt x="2685" y="1227"/>
                    <a:pt x="2722" y="1134"/>
                    <a:pt x="2713" y="1041"/>
                  </a:cubicBezTo>
                  <a:cubicBezTo>
                    <a:pt x="2713" y="948"/>
                    <a:pt x="2676" y="837"/>
                    <a:pt x="2592" y="781"/>
                  </a:cubicBezTo>
                  <a:cubicBezTo>
                    <a:pt x="2527" y="716"/>
                    <a:pt x="2416" y="688"/>
                    <a:pt x="2323" y="688"/>
                  </a:cubicBezTo>
                  <a:cubicBezTo>
                    <a:pt x="2230" y="688"/>
                    <a:pt x="2137" y="697"/>
                    <a:pt x="2063" y="734"/>
                  </a:cubicBezTo>
                  <a:cubicBezTo>
                    <a:pt x="1932" y="781"/>
                    <a:pt x="1830" y="855"/>
                    <a:pt x="1709" y="902"/>
                  </a:cubicBezTo>
                  <a:cubicBezTo>
                    <a:pt x="1774" y="790"/>
                    <a:pt x="1840" y="688"/>
                    <a:pt x="1858" y="558"/>
                  </a:cubicBezTo>
                  <a:cubicBezTo>
                    <a:pt x="1886" y="484"/>
                    <a:pt x="1886" y="400"/>
                    <a:pt x="1858" y="316"/>
                  </a:cubicBezTo>
                  <a:cubicBezTo>
                    <a:pt x="1840" y="233"/>
                    <a:pt x="1802" y="158"/>
                    <a:pt x="1747" y="93"/>
                  </a:cubicBezTo>
                  <a:cubicBezTo>
                    <a:pt x="1691" y="38"/>
                    <a:pt x="1598" y="0"/>
                    <a:pt x="1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1"/>
            <p:cNvSpPr/>
            <p:nvPr/>
          </p:nvSpPr>
          <p:spPr>
            <a:xfrm>
              <a:off x="3987900" y="1959750"/>
              <a:ext cx="39750" cy="30225"/>
            </a:xfrm>
            <a:custGeom>
              <a:rect b="b" l="l" r="r" t="t"/>
              <a:pathLst>
                <a:path extrusionOk="0" h="1209" w="1590">
                  <a:moveTo>
                    <a:pt x="1590" y="1"/>
                  </a:moveTo>
                  <a:lnTo>
                    <a:pt x="1590" y="1"/>
                  </a:lnTo>
                  <a:cubicBezTo>
                    <a:pt x="1459" y="103"/>
                    <a:pt x="1320" y="205"/>
                    <a:pt x="1199" y="308"/>
                  </a:cubicBezTo>
                  <a:lnTo>
                    <a:pt x="800" y="614"/>
                  </a:lnTo>
                  <a:lnTo>
                    <a:pt x="410" y="921"/>
                  </a:lnTo>
                  <a:cubicBezTo>
                    <a:pt x="345" y="977"/>
                    <a:pt x="280" y="1023"/>
                    <a:pt x="205" y="1069"/>
                  </a:cubicBezTo>
                  <a:lnTo>
                    <a:pt x="1" y="1209"/>
                  </a:lnTo>
                  <a:cubicBezTo>
                    <a:pt x="149" y="1144"/>
                    <a:pt x="289" y="1051"/>
                    <a:pt x="428" y="958"/>
                  </a:cubicBezTo>
                  <a:cubicBezTo>
                    <a:pt x="568" y="865"/>
                    <a:pt x="707" y="754"/>
                    <a:pt x="837" y="651"/>
                  </a:cubicBezTo>
                  <a:lnTo>
                    <a:pt x="1218" y="335"/>
                  </a:lnTo>
                  <a:cubicBezTo>
                    <a:pt x="1348" y="224"/>
                    <a:pt x="1478" y="122"/>
                    <a:pt x="1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1"/>
            <p:cNvSpPr/>
            <p:nvPr/>
          </p:nvSpPr>
          <p:spPr>
            <a:xfrm>
              <a:off x="3988375" y="1976025"/>
              <a:ext cx="53450" cy="15825"/>
            </a:xfrm>
            <a:custGeom>
              <a:rect b="b" l="l" r="r" t="t"/>
              <a:pathLst>
                <a:path extrusionOk="0" h="633" w="2138">
                  <a:moveTo>
                    <a:pt x="2137" y="0"/>
                  </a:moveTo>
                  <a:lnTo>
                    <a:pt x="2137" y="0"/>
                  </a:lnTo>
                  <a:cubicBezTo>
                    <a:pt x="1951" y="37"/>
                    <a:pt x="1784" y="84"/>
                    <a:pt x="1598" y="121"/>
                  </a:cubicBezTo>
                  <a:cubicBezTo>
                    <a:pt x="1422" y="168"/>
                    <a:pt x="1236" y="223"/>
                    <a:pt x="1060" y="270"/>
                  </a:cubicBezTo>
                  <a:cubicBezTo>
                    <a:pt x="874" y="326"/>
                    <a:pt x="697" y="372"/>
                    <a:pt x="530" y="437"/>
                  </a:cubicBezTo>
                  <a:cubicBezTo>
                    <a:pt x="353" y="493"/>
                    <a:pt x="168" y="548"/>
                    <a:pt x="0" y="632"/>
                  </a:cubicBezTo>
                  <a:cubicBezTo>
                    <a:pt x="93" y="595"/>
                    <a:pt x="177" y="576"/>
                    <a:pt x="270" y="548"/>
                  </a:cubicBezTo>
                  <a:cubicBezTo>
                    <a:pt x="363" y="511"/>
                    <a:pt x="446" y="493"/>
                    <a:pt x="539" y="465"/>
                  </a:cubicBezTo>
                  <a:lnTo>
                    <a:pt x="1069" y="316"/>
                  </a:lnTo>
                  <a:lnTo>
                    <a:pt x="1608" y="168"/>
                  </a:lnTo>
                  <a:cubicBezTo>
                    <a:pt x="1794" y="121"/>
                    <a:pt x="1961" y="65"/>
                    <a:pt x="21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1"/>
            <p:cNvSpPr/>
            <p:nvPr/>
          </p:nvSpPr>
          <p:spPr>
            <a:xfrm>
              <a:off x="4003475" y="1973225"/>
              <a:ext cx="11400" cy="8625"/>
            </a:xfrm>
            <a:custGeom>
              <a:rect b="b" l="l" r="r" t="t"/>
              <a:pathLst>
                <a:path extrusionOk="0" h="345" w="456">
                  <a:moveTo>
                    <a:pt x="456" y="1"/>
                  </a:moveTo>
                  <a:lnTo>
                    <a:pt x="456" y="1"/>
                  </a:lnTo>
                  <a:cubicBezTo>
                    <a:pt x="363" y="47"/>
                    <a:pt x="298" y="103"/>
                    <a:pt x="214" y="159"/>
                  </a:cubicBezTo>
                  <a:cubicBezTo>
                    <a:pt x="177" y="196"/>
                    <a:pt x="140" y="224"/>
                    <a:pt x="112" y="252"/>
                  </a:cubicBezTo>
                  <a:cubicBezTo>
                    <a:pt x="75" y="280"/>
                    <a:pt x="37" y="317"/>
                    <a:pt x="0" y="345"/>
                  </a:cubicBezTo>
                  <a:cubicBezTo>
                    <a:pt x="47" y="326"/>
                    <a:pt x="93" y="298"/>
                    <a:pt x="130" y="280"/>
                  </a:cubicBezTo>
                  <a:cubicBezTo>
                    <a:pt x="168" y="252"/>
                    <a:pt x="214" y="224"/>
                    <a:pt x="251" y="196"/>
                  </a:cubicBezTo>
                  <a:cubicBezTo>
                    <a:pt x="316" y="140"/>
                    <a:pt x="400"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1"/>
            <p:cNvSpPr/>
            <p:nvPr/>
          </p:nvSpPr>
          <p:spPr>
            <a:xfrm>
              <a:off x="4013225" y="1970900"/>
              <a:ext cx="6300" cy="6075"/>
            </a:xfrm>
            <a:custGeom>
              <a:rect b="b" l="l" r="r" t="t"/>
              <a:pathLst>
                <a:path extrusionOk="0" h="243" w="252">
                  <a:moveTo>
                    <a:pt x="251" y="1"/>
                  </a:moveTo>
                  <a:lnTo>
                    <a:pt x="112" y="103"/>
                  </a:lnTo>
                  <a:cubicBezTo>
                    <a:pt x="93" y="131"/>
                    <a:pt x="75" y="150"/>
                    <a:pt x="56" y="177"/>
                  </a:cubicBezTo>
                  <a:cubicBezTo>
                    <a:pt x="28" y="196"/>
                    <a:pt x="19" y="224"/>
                    <a:pt x="1" y="242"/>
                  </a:cubicBezTo>
                  <a:cubicBezTo>
                    <a:pt x="28" y="242"/>
                    <a:pt x="56" y="224"/>
                    <a:pt x="75" y="205"/>
                  </a:cubicBezTo>
                  <a:cubicBezTo>
                    <a:pt x="103" y="196"/>
                    <a:pt x="121" y="177"/>
                    <a:pt x="149" y="150"/>
                  </a:cubicBezTo>
                  <a:cubicBezTo>
                    <a:pt x="196" y="103"/>
                    <a:pt x="233" y="57"/>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1"/>
            <p:cNvSpPr/>
            <p:nvPr/>
          </p:nvSpPr>
          <p:spPr>
            <a:xfrm>
              <a:off x="4011125" y="1973925"/>
              <a:ext cx="11425" cy="6775"/>
            </a:xfrm>
            <a:custGeom>
              <a:rect b="b" l="l" r="r" t="t"/>
              <a:pathLst>
                <a:path extrusionOk="0" h="271" w="457">
                  <a:moveTo>
                    <a:pt x="456" y="1"/>
                  </a:moveTo>
                  <a:lnTo>
                    <a:pt x="456" y="1"/>
                  </a:lnTo>
                  <a:cubicBezTo>
                    <a:pt x="373" y="38"/>
                    <a:pt x="289" y="84"/>
                    <a:pt x="224" y="121"/>
                  </a:cubicBezTo>
                  <a:cubicBezTo>
                    <a:pt x="140" y="168"/>
                    <a:pt x="66" y="214"/>
                    <a:pt x="1" y="270"/>
                  </a:cubicBezTo>
                  <a:cubicBezTo>
                    <a:pt x="47" y="261"/>
                    <a:pt x="94" y="252"/>
                    <a:pt x="131" y="224"/>
                  </a:cubicBezTo>
                  <a:cubicBezTo>
                    <a:pt x="159" y="214"/>
                    <a:pt x="205" y="187"/>
                    <a:pt x="242" y="168"/>
                  </a:cubicBezTo>
                  <a:cubicBezTo>
                    <a:pt x="317" y="121"/>
                    <a:pt x="382"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1"/>
            <p:cNvSpPr/>
            <p:nvPr/>
          </p:nvSpPr>
          <p:spPr>
            <a:xfrm>
              <a:off x="3998825" y="1982750"/>
              <a:ext cx="7925" cy="2825"/>
            </a:xfrm>
            <a:custGeom>
              <a:rect b="b" l="l" r="r" t="t"/>
              <a:pathLst>
                <a:path extrusionOk="0" h="113" w="317">
                  <a:moveTo>
                    <a:pt x="316" y="1"/>
                  </a:moveTo>
                  <a:cubicBezTo>
                    <a:pt x="261" y="10"/>
                    <a:pt x="205" y="29"/>
                    <a:pt x="149" y="38"/>
                  </a:cubicBezTo>
                  <a:cubicBezTo>
                    <a:pt x="93" y="57"/>
                    <a:pt x="47" y="84"/>
                    <a:pt x="0" y="112"/>
                  </a:cubicBezTo>
                  <a:cubicBezTo>
                    <a:pt x="66" y="112"/>
                    <a:pt x="121" y="103"/>
                    <a:pt x="168" y="84"/>
                  </a:cubicBezTo>
                  <a:cubicBezTo>
                    <a:pt x="223" y="57"/>
                    <a:pt x="270" y="38"/>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1"/>
            <p:cNvSpPr/>
            <p:nvPr/>
          </p:nvSpPr>
          <p:spPr>
            <a:xfrm>
              <a:off x="4040175" y="1964175"/>
              <a:ext cx="9300" cy="8150"/>
            </a:xfrm>
            <a:custGeom>
              <a:rect b="b" l="l" r="r" t="t"/>
              <a:pathLst>
                <a:path extrusionOk="0" h="326" w="372">
                  <a:moveTo>
                    <a:pt x="372" y="0"/>
                  </a:moveTo>
                  <a:lnTo>
                    <a:pt x="372" y="0"/>
                  </a:lnTo>
                  <a:cubicBezTo>
                    <a:pt x="288" y="47"/>
                    <a:pt x="233" y="103"/>
                    <a:pt x="186" y="168"/>
                  </a:cubicBezTo>
                  <a:cubicBezTo>
                    <a:pt x="149" y="186"/>
                    <a:pt x="112" y="214"/>
                    <a:pt x="93" y="242"/>
                  </a:cubicBezTo>
                  <a:cubicBezTo>
                    <a:pt x="56" y="270"/>
                    <a:pt x="37" y="307"/>
                    <a:pt x="0" y="326"/>
                  </a:cubicBezTo>
                  <a:cubicBezTo>
                    <a:pt x="47" y="316"/>
                    <a:pt x="84" y="289"/>
                    <a:pt x="112" y="270"/>
                  </a:cubicBezTo>
                  <a:cubicBezTo>
                    <a:pt x="149" y="242"/>
                    <a:pt x="177" y="214"/>
                    <a:pt x="205" y="186"/>
                  </a:cubicBezTo>
                  <a:cubicBezTo>
                    <a:pt x="270" y="131"/>
                    <a:pt x="325" y="7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1"/>
            <p:cNvSpPr/>
            <p:nvPr/>
          </p:nvSpPr>
          <p:spPr>
            <a:xfrm>
              <a:off x="4035300" y="1968125"/>
              <a:ext cx="6275" cy="5600"/>
            </a:xfrm>
            <a:custGeom>
              <a:rect b="b" l="l" r="r" t="t"/>
              <a:pathLst>
                <a:path extrusionOk="0" h="224" w="251">
                  <a:moveTo>
                    <a:pt x="251" y="0"/>
                  </a:moveTo>
                  <a:lnTo>
                    <a:pt x="251" y="0"/>
                  </a:lnTo>
                  <a:cubicBezTo>
                    <a:pt x="205" y="28"/>
                    <a:pt x="158" y="75"/>
                    <a:pt x="121" y="112"/>
                  </a:cubicBezTo>
                  <a:cubicBezTo>
                    <a:pt x="74" y="140"/>
                    <a:pt x="47" y="177"/>
                    <a:pt x="0" y="223"/>
                  </a:cubicBezTo>
                  <a:cubicBezTo>
                    <a:pt x="19" y="214"/>
                    <a:pt x="56" y="205"/>
                    <a:pt x="74" y="186"/>
                  </a:cubicBezTo>
                  <a:cubicBezTo>
                    <a:pt x="102" y="177"/>
                    <a:pt x="121" y="168"/>
                    <a:pt x="149" y="140"/>
                  </a:cubicBezTo>
                  <a:cubicBezTo>
                    <a:pt x="167" y="131"/>
                    <a:pt x="177"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1"/>
            <p:cNvSpPr/>
            <p:nvPr/>
          </p:nvSpPr>
          <p:spPr>
            <a:xfrm>
              <a:off x="4044825" y="1960925"/>
              <a:ext cx="3275" cy="4200"/>
            </a:xfrm>
            <a:custGeom>
              <a:rect b="b" l="l" r="r" t="t"/>
              <a:pathLst>
                <a:path extrusionOk="0" h="168" w="131">
                  <a:moveTo>
                    <a:pt x="130" y="0"/>
                  </a:moveTo>
                  <a:lnTo>
                    <a:pt x="130" y="0"/>
                  </a:lnTo>
                  <a:cubicBezTo>
                    <a:pt x="93" y="28"/>
                    <a:pt x="84" y="47"/>
                    <a:pt x="47" y="84"/>
                  </a:cubicBezTo>
                  <a:cubicBezTo>
                    <a:pt x="47" y="93"/>
                    <a:pt x="37" y="103"/>
                    <a:pt x="19" y="121"/>
                  </a:cubicBezTo>
                  <a:cubicBezTo>
                    <a:pt x="9" y="130"/>
                    <a:pt x="9" y="140"/>
                    <a:pt x="0" y="168"/>
                  </a:cubicBezTo>
                  <a:cubicBezTo>
                    <a:pt x="47" y="149"/>
                    <a:pt x="65" y="130"/>
                    <a:pt x="93" y="103"/>
                  </a:cubicBezTo>
                  <a:cubicBezTo>
                    <a:pt x="102" y="93"/>
                    <a:pt x="102" y="75"/>
                    <a:pt x="112" y="56"/>
                  </a:cubicBezTo>
                  <a:cubicBezTo>
                    <a:pt x="130" y="38"/>
                    <a:pt x="130"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1"/>
            <p:cNvSpPr/>
            <p:nvPr/>
          </p:nvSpPr>
          <p:spPr>
            <a:xfrm>
              <a:off x="4047600" y="1986925"/>
              <a:ext cx="7450" cy="8400"/>
            </a:xfrm>
            <a:custGeom>
              <a:rect b="b" l="l" r="r" t="t"/>
              <a:pathLst>
                <a:path extrusionOk="0" h="336" w="298">
                  <a:moveTo>
                    <a:pt x="279" y="1"/>
                  </a:moveTo>
                  <a:cubicBezTo>
                    <a:pt x="270" y="75"/>
                    <a:pt x="233" y="150"/>
                    <a:pt x="177" y="196"/>
                  </a:cubicBezTo>
                  <a:cubicBezTo>
                    <a:pt x="159" y="215"/>
                    <a:pt x="131" y="243"/>
                    <a:pt x="93" y="261"/>
                  </a:cubicBezTo>
                  <a:cubicBezTo>
                    <a:pt x="84" y="280"/>
                    <a:pt x="66" y="289"/>
                    <a:pt x="47" y="298"/>
                  </a:cubicBezTo>
                  <a:cubicBezTo>
                    <a:pt x="38" y="308"/>
                    <a:pt x="10" y="326"/>
                    <a:pt x="1" y="335"/>
                  </a:cubicBezTo>
                  <a:cubicBezTo>
                    <a:pt x="28" y="335"/>
                    <a:pt x="38" y="326"/>
                    <a:pt x="66" y="326"/>
                  </a:cubicBezTo>
                  <a:cubicBezTo>
                    <a:pt x="84" y="308"/>
                    <a:pt x="93" y="308"/>
                    <a:pt x="121" y="298"/>
                  </a:cubicBezTo>
                  <a:cubicBezTo>
                    <a:pt x="159" y="289"/>
                    <a:pt x="186" y="261"/>
                    <a:pt x="224" y="233"/>
                  </a:cubicBezTo>
                  <a:cubicBezTo>
                    <a:pt x="261" y="205"/>
                    <a:pt x="279" y="168"/>
                    <a:pt x="298" y="122"/>
                  </a:cubicBezTo>
                  <a:cubicBezTo>
                    <a:pt x="298" y="75"/>
                    <a:pt x="298"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1"/>
            <p:cNvSpPr/>
            <p:nvPr/>
          </p:nvSpPr>
          <p:spPr>
            <a:xfrm>
              <a:off x="4039925" y="1992050"/>
              <a:ext cx="10025" cy="4075"/>
            </a:xfrm>
            <a:custGeom>
              <a:rect b="b" l="l" r="r" t="t"/>
              <a:pathLst>
                <a:path extrusionOk="0" h="163" w="401">
                  <a:moveTo>
                    <a:pt x="400" y="0"/>
                  </a:moveTo>
                  <a:cubicBezTo>
                    <a:pt x="373" y="0"/>
                    <a:pt x="335" y="10"/>
                    <a:pt x="298" y="28"/>
                  </a:cubicBezTo>
                  <a:cubicBezTo>
                    <a:pt x="261" y="47"/>
                    <a:pt x="233" y="56"/>
                    <a:pt x="196" y="75"/>
                  </a:cubicBezTo>
                  <a:lnTo>
                    <a:pt x="103" y="121"/>
                  </a:lnTo>
                  <a:lnTo>
                    <a:pt x="1" y="149"/>
                  </a:lnTo>
                  <a:cubicBezTo>
                    <a:pt x="15" y="158"/>
                    <a:pt x="33" y="163"/>
                    <a:pt x="53" y="163"/>
                  </a:cubicBezTo>
                  <a:cubicBezTo>
                    <a:pt x="73" y="163"/>
                    <a:pt x="94" y="158"/>
                    <a:pt x="112" y="149"/>
                  </a:cubicBezTo>
                  <a:lnTo>
                    <a:pt x="215" y="121"/>
                  </a:lnTo>
                  <a:cubicBezTo>
                    <a:pt x="289" y="93"/>
                    <a:pt x="345"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1"/>
            <p:cNvSpPr/>
            <p:nvPr/>
          </p:nvSpPr>
          <p:spPr>
            <a:xfrm>
              <a:off x="4034825" y="1997850"/>
              <a:ext cx="10025" cy="2125"/>
            </a:xfrm>
            <a:custGeom>
              <a:rect b="b" l="l" r="r" t="t"/>
              <a:pathLst>
                <a:path extrusionOk="0" h="85" w="401">
                  <a:moveTo>
                    <a:pt x="400" y="1"/>
                  </a:moveTo>
                  <a:cubicBezTo>
                    <a:pt x="326" y="1"/>
                    <a:pt x="261" y="10"/>
                    <a:pt x="196" y="29"/>
                  </a:cubicBezTo>
                  <a:cubicBezTo>
                    <a:pt x="131" y="38"/>
                    <a:pt x="75" y="47"/>
                    <a:pt x="1" y="56"/>
                  </a:cubicBezTo>
                  <a:cubicBezTo>
                    <a:pt x="38" y="84"/>
                    <a:pt x="75" y="84"/>
                    <a:pt x="103" y="84"/>
                  </a:cubicBezTo>
                  <a:cubicBezTo>
                    <a:pt x="140" y="84"/>
                    <a:pt x="177" y="75"/>
                    <a:pt x="214" y="75"/>
                  </a:cubicBezTo>
                  <a:cubicBezTo>
                    <a:pt x="233" y="75"/>
                    <a:pt x="270" y="56"/>
                    <a:pt x="307" y="47"/>
                  </a:cubicBezTo>
                  <a:cubicBezTo>
                    <a:pt x="335" y="38"/>
                    <a:pt x="372" y="29"/>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1"/>
            <p:cNvSpPr/>
            <p:nvPr/>
          </p:nvSpPr>
          <p:spPr>
            <a:xfrm>
              <a:off x="4042950" y="1989950"/>
              <a:ext cx="6300" cy="3150"/>
            </a:xfrm>
            <a:custGeom>
              <a:rect b="b" l="l" r="r" t="t"/>
              <a:pathLst>
                <a:path extrusionOk="0" h="126" w="252">
                  <a:moveTo>
                    <a:pt x="252" y="1"/>
                  </a:moveTo>
                  <a:cubicBezTo>
                    <a:pt x="205" y="19"/>
                    <a:pt x="168" y="29"/>
                    <a:pt x="122" y="47"/>
                  </a:cubicBezTo>
                  <a:cubicBezTo>
                    <a:pt x="84" y="75"/>
                    <a:pt x="47" y="94"/>
                    <a:pt x="1" y="122"/>
                  </a:cubicBezTo>
                  <a:cubicBezTo>
                    <a:pt x="12" y="124"/>
                    <a:pt x="24" y="125"/>
                    <a:pt x="36" y="125"/>
                  </a:cubicBezTo>
                  <a:cubicBezTo>
                    <a:pt x="70" y="125"/>
                    <a:pt x="105" y="115"/>
                    <a:pt x="140" y="94"/>
                  </a:cubicBezTo>
                  <a:cubicBezTo>
                    <a:pt x="168" y="84"/>
                    <a:pt x="177" y="75"/>
                    <a:pt x="196" y="57"/>
                  </a:cubicBezTo>
                  <a:cubicBezTo>
                    <a:pt x="224" y="38"/>
                    <a:pt x="233" y="29"/>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1"/>
            <p:cNvSpPr/>
            <p:nvPr/>
          </p:nvSpPr>
          <p:spPr>
            <a:xfrm>
              <a:off x="3993475" y="1993200"/>
              <a:ext cx="9100" cy="4125"/>
            </a:xfrm>
            <a:custGeom>
              <a:rect b="b" l="l" r="r" t="t"/>
              <a:pathLst>
                <a:path extrusionOk="0" h="165" w="364">
                  <a:moveTo>
                    <a:pt x="1" y="1"/>
                  </a:moveTo>
                  <a:lnTo>
                    <a:pt x="1" y="1"/>
                  </a:lnTo>
                  <a:cubicBezTo>
                    <a:pt x="19" y="29"/>
                    <a:pt x="57" y="47"/>
                    <a:pt x="66" y="84"/>
                  </a:cubicBezTo>
                  <a:cubicBezTo>
                    <a:pt x="103" y="94"/>
                    <a:pt x="122" y="112"/>
                    <a:pt x="159" y="131"/>
                  </a:cubicBezTo>
                  <a:cubicBezTo>
                    <a:pt x="209" y="145"/>
                    <a:pt x="264" y="165"/>
                    <a:pt x="317" y="165"/>
                  </a:cubicBezTo>
                  <a:cubicBezTo>
                    <a:pt x="332" y="165"/>
                    <a:pt x="348" y="163"/>
                    <a:pt x="363" y="159"/>
                  </a:cubicBezTo>
                  <a:cubicBezTo>
                    <a:pt x="298" y="140"/>
                    <a:pt x="242" y="103"/>
                    <a:pt x="187" y="84"/>
                  </a:cubicBezTo>
                  <a:cubicBezTo>
                    <a:pt x="122" y="4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1"/>
            <p:cNvSpPr/>
            <p:nvPr/>
          </p:nvSpPr>
          <p:spPr>
            <a:xfrm>
              <a:off x="3997675" y="1992750"/>
              <a:ext cx="7225" cy="2450"/>
            </a:xfrm>
            <a:custGeom>
              <a:rect b="b" l="l" r="r" t="t"/>
              <a:pathLst>
                <a:path extrusionOk="0" h="98" w="289">
                  <a:moveTo>
                    <a:pt x="0" y="0"/>
                  </a:moveTo>
                  <a:lnTo>
                    <a:pt x="0" y="0"/>
                  </a:lnTo>
                  <a:cubicBezTo>
                    <a:pt x="19" y="19"/>
                    <a:pt x="37" y="47"/>
                    <a:pt x="56" y="56"/>
                  </a:cubicBezTo>
                  <a:cubicBezTo>
                    <a:pt x="84" y="75"/>
                    <a:pt x="102" y="75"/>
                    <a:pt x="130" y="84"/>
                  </a:cubicBezTo>
                  <a:cubicBezTo>
                    <a:pt x="158" y="93"/>
                    <a:pt x="184" y="98"/>
                    <a:pt x="209" y="98"/>
                  </a:cubicBezTo>
                  <a:cubicBezTo>
                    <a:pt x="235" y="98"/>
                    <a:pt x="260" y="93"/>
                    <a:pt x="288" y="84"/>
                  </a:cubicBezTo>
                  <a:cubicBezTo>
                    <a:pt x="269" y="75"/>
                    <a:pt x="251" y="75"/>
                    <a:pt x="223" y="65"/>
                  </a:cubicBezTo>
                  <a:cubicBezTo>
                    <a:pt x="204" y="56"/>
                    <a:pt x="177" y="56"/>
                    <a:pt x="158" y="47"/>
                  </a:cubicBezTo>
                  <a:cubicBezTo>
                    <a:pt x="93" y="19"/>
                    <a:pt x="4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1"/>
            <p:cNvSpPr/>
            <p:nvPr/>
          </p:nvSpPr>
          <p:spPr>
            <a:xfrm>
              <a:off x="4001600" y="1989500"/>
              <a:ext cx="7475" cy="1800"/>
            </a:xfrm>
            <a:custGeom>
              <a:rect b="b" l="l" r="r" t="t"/>
              <a:pathLst>
                <a:path extrusionOk="0" h="72" w="299">
                  <a:moveTo>
                    <a:pt x="298" y="0"/>
                  </a:moveTo>
                  <a:cubicBezTo>
                    <a:pt x="252" y="0"/>
                    <a:pt x="196" y="0"/>
                    <a:pt x="150" y="9"/>
                  </a:cubicBezTo>
                  <a:cubicBezTo>
                    <a:pt x="94" y="19"/>
                    <a:pt x="47" y="47"/>
                    <a:pt x="1" y="65"/>
                  </a:cubicBezTo>
                  <a:cubicBezTo>
                    <a:pt x="24" y="69"/>
                    <a:pt x="46" y="71"/>
                    <a:pt x="67" y="71"/>
                  </a:cubicBezTo>
                  <a:cubicBezTo>
                    <a:pt x="97" y="71"/>
                    <a:pt x="126" y="67"/>
                    <a:pt x="159" y="56"/>
                  </a:cubicBezTo>
                  <a:cubicBezTo>
                    <a:pt x="187" y="47"/>
                    <a:pt x="205" y="47"/>
                    <a:pt x="233" y="37"/>
                  </a:cubicBezTo>
                  <a:cubicBezTo>
                    <a:pt x="252" y="37"/>
                    <a:pt x="270" y="19"/>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1"/>
            <p:cNvSpPr/>
            <p:nvPr/>
          </p:nvSpPr>
          <p:spPr>
            <a:xfrm>
              <a:off x="4005550" y="1992750"/>
              <a:ext cx="7000" cy="1425"/>
            </a:xfrm>
            <a:custGeom>
              <a:rect b="b" l="l" r="r" t="t"/>
              <a:pathLst>
                <a:path extrusionOk="0" h="57" w="280">
                  <a:moveTo>
                    <a:pt x="140" y="0"/>
                  </a:moveTo>
                  <a:cubicBezTo>
                    <a:pt x="94" y="0"/>
                    <a:pt x="47" y="10"/>
                    <a:pt x="1" y="19"/>
                  </a:cubicBezTo>
                  <a:cubicBezTo>
                    <a:pt x="47" y="47"/>
                    <a:pt x="94" y="56"/>
                    <a:pt x="140" y="56"/>
                  </a:cubicBezTo>
                  <a:cubicBezTo>
                    <a:pt x="187" y="56"/>
                    <a:pt x="233" y="47"/>
                    <a:pt x="280"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1"/>
            <p:cNvSpPr/>
            <p:nvPr/>
          </p:nvSpPr>
          <p:spPr>
            <a:xfrm>
              <a:off x="4006250" y="1997625"/>
              <a:ext cx="8625" cy="1175"/>
            </a:xfrm>
            <a:custGeom>
              <a:rect b="b" l="l" r="r" t="t"/>
              <a:pathLst>
                <a:path extrusionOk="0" h="47" w="345">
                  <a:moveTo>
                    <a:pt x="168" y="0"/>
                  </a:moveTo>
                  <a:cubicBezTo>
                    <a:pt x="112" y="0"/>
                    <a:pt x="57" y="0"/>
                    <a:pt x="1" y="10"/>
                  </a:cubicBezTo>
                  <a:cubicBezTo>
                    <a:pt x="57" y="38"/>
                    <a:pt x="122" y="47"/>
                    <a:pt x="168" y="47"/>
                  </a:cubicBezTo>
                  <a:cubicBezTo>
                    <a:pt x="233" y="47"/>
                    <a:pt x="289" y="47"/>
                    <a:pt x="345" y="38"/>
                  </a:cubicBezTo>
                  <a:cubicBezTo>
                    <a:pt x="289" y="1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1"/>
            <p:cNvSpPr/>
            <p:nvPr/>
          </p:nvSpPr>
          <p:spPr>
            <a:xfrm>
              <a:off x="4014625" y="1938625"/>
              <a:ext cx="10250" cy="4675"/>
            </a:xfrm>
            <a:custGeom>
              <a:rect b="b" l="l" r="r" t="t"/>
              <a:pathLst>
                <a:path extrusionOk="0" h="187" w="410">
                  <a:moveTo>
                    <a:pt x="288" y="1"/>
                  </a:moveTo>
                  <a:cubicBezTo>
                    <a:pt x="242" y="10"/>
                    <a:pt x="205" y="19"/>
                    <a:pt x="177" y="38"/>
                  </a:cubicBezTo>
                  <a:cubicBezTo>
                    <a:pt x="102" y="66"/>
                    <a:pt x="37" y="112"/>
                    <a:pt x="0" y="186"/>
                  </a:cubicBezTo>
                  <a:cubicBezTo>
                    <a:pt x="19" y="158"/>
                    <a:pt x="56" y="149"/>
                    <a:pt x="93" y="131"/>
                  </a:cubicBezTo>
                  <a:cubicBezTo>
                    <a:pt x="130" y="121"/>
                    <a:pt x="158" y="93"/>
                    <a:pt x="195" y="84"/>
                  </a:cubicBezTo>
                  <a:cubicBezTo>
                    <a:pt x="270" y="56"/>
                    <a:pt x="335" y="3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1"/>
            <p:cNvSpPr/>
            <p:nvPr/>
          </p:nvSpPr>
          <p:spPr>
            <a:xfrm>
              <a:off x="4013450" y="1941875"/>
              <a:ext cx="8150" cy="5125"/>
            </a:xfrm>
            <a:custGeom>
              <a:rect b="b" l="l" r="r" t="t"/>
              <a:pathLst>
                <a:path extrusionOk="0" h="205" w="326">
                  <a:moveTo>
                    <a:pt x="326" y="1"/>
                  </a:moveTo>
                  <a:cubicBezTo>
                    <a:pt x="289" y="1"/>
                    <a:pt x="252" y="10"/>
                    <a:pt x="215" y="10"/>
                  </a:cubicBezTo>
                  <a:cubicBezTo>
                    <a:pt x="187" y="19"/>
                    <a:pt x="149" y="28"/>
                    <a:pt x="122" y="56"/>
                  </a:cubicBezTo>
                  <a:cubicBezTo>
                    <a:pt x="75" y="93"/>
                    <a:pt x="19" y="140"/>
                    <a:pt x="1" y="205"/>
                  </a:cubicBezTo>
                  <a:lnTo>
                    <a:pt x="75" y="149"/>
                  </a:lnTo>
                  <a:cubicBezTo>
                    <a:pt x="103" y="140"/>
                    <a:pt x="140" y="112"/>
                    <a:pt x="159" y="103"/>
                  </a:cubicBezTo>
                  <a:cubicBezTo>
                    <a:pt x="215" y="66"/>
                    <a:pt x="261" y="38"/>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1"/>
            <p:cNvSpPr/>
            <p:nvPr/>
          </p:nvSpPr>
          <p:spPr>
            <a:xfrm>
              <a:off x="4010200" y="1946750"/>
              <a:ext cx="7925" cy="7225"/>
            </a:xfrm>
            <a:custGeom>
              <a:rect b="b" l="l" r="r" t="t"/>
              <a:pathLst>
                <a:path extrusionOk="0" h="289" w="317">
                  <a:moveTo>
                    <a:pt x="317" y="1"/>
                  </a:moveTo>
                  <a:lnTo>
                    <a:pt x="317" y="1"/>
                  </a:lnTo>
                  <a:cubicBezTo>
                    <a:pt x="261" y="29"/>
                    <a:pt x="196" y="75"/>
                    <a:pt x="131" y="131"/>
                  </a:cubicBezTo>
                  <a:lnTo>
                    <a:pt x="56" y="196"/>
                  </a:lnTo>
                  <a:cubicBezTo>
                    <a:pt x="38" y="224"/>
                    <a:pt x="10" y="261"/>
                    <a:pt x="1" y="289"/>
                  </a:cubicBezTo>
                  <a:lnTo>
                    <a:pt x="84" y="224"/>
                  </a:lnTo>
                  <a:cubicBezTo>
                    <a:pt x="122" y="196"/>
                    <a:pt x="140" y="177"/>
                    <a:pt x="168" y="149"/>
                  </a:cubicBezTo>
                  <a:cubicBezTo>
                    <a:pt x="224" y="103"/>
                    <a:pt x="270" y="56"/>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1"/>
            <p:cNvSpPr/>
            <p:nvPr/>
          </p:nvSpPr>
          <p:spPr>
            <a:xfrm>
              <a:off x="4003475" y="1949075"/>
              <a:ext cx="6525" cy="8400"/>
            </a:xfrm>
            <a:custGeom>
              <a:rect b="b" l="l" r="r" t="t"/>
              <a:pathLst>
                <a:path extrusionOk="0" h="336" w="261">
                  <a:moveTo>
                    <a:pt x="260" y="1"/>
                  </a:moveTo>
                  <a:lnTo>
                    <a:pt x="260" y="1"/>
                  </a:lnTo>
                  <a:cubicBezTo>
                    <a:pt x="186" y="47"/>
                    <a:pt x="140" y="93"/>
                    <a:pt x="93" y="140"/>
                  </a:cubicBezTo>
                  <a:cubicBezTo>
                    <a:pt x="75" y="177"/>
                    <a:pt x="47" y="196"/>
                    <a:pt x="37" y="233"/>
                  </a:cubicBezTo>
                  <a:cubicBezTo>
                    <a:pt x="28" y="270"/>
                    <a:pt x="0" y="298"/>
                    <a:pt x="0" y="335"/>
                  </a:cubicBezTo>
                  <a:lnTo>
                    <a:pt x="75" y="261"/>
                  </a:lnTo>
                  <a:cubicBezTo>
                    <a:pt x="93" y="233"/>
                    <a:pt x="121" y="196"/>
                    <a:pt x="140" y="177"/>
                  </a:cubicBezTo>
                  <a:cubicBezTo>
                    <a:pt x="186" y="131"/>
                    <a:pt x="223" y="75"/>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1"/>
            <p:cNvSpPr/>
            <p:nvPr/>
          </p:nvSpPr>
          <p:spPr>
            <a:xfrm>
              <a:off x="3999750" y="1957200"/>
              <a:ext cx="7700" cy="7925"/>
            </a:xfrm>
            <a:custGeom>
              <a:rect b="b" l="l" r="r" t="t"/>
              <a:pathLst>
                <a:path extrusionOk="0" h="317" w="308">
                  <a:moveTo>
                    <a:pt x="307" y="1"/>
                  </a:moveTo>
                  <a:lnTo>
                    <a:pt x="307" y="1"/>
                  </a:lnTo>
                  <a:cubicBezTo>
                    <a:pt x="233" y="38"/>
                    <a:pt x="177" y="84"/>
                    <a:pt x="121" y="131"/>
                  </a:cubicBezTo>
                  <a:cubicBezTo>
                    <a:pt x="94" y="149"/>
                    <a:pt x="75" y="177"/>
                    <a:pt x="47" y="214"/>
                  </a:cubicBezTo>
                  <a:cubicBezTo>
                    <a:pt x="29" y="242"/>
                    <a:pt x="1" y="279"/>
                    <a:pt x="1" y="317"/>
                  </a:cubicBezTo>
                  <a:cubicBezTo>
                    <a:pt x="29" y="279"/>
                    <a:pt x="47" y="261"/>
                    <a:pt x="75" y="233"/>
                  </a:cubicBezTo>
                  <a:lnTo>
                    <a:pt x="149" y="168"/>
                  </a:lnTo>
                  <a:cubicBezTo>
                    <a:pt x="214" y="122"/>
                    <a:pt x="261"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1"/>
            <p:cNvSpPr/>
            <p:nvPr/>
          </p:nvSpPr>
          <p:spPr>
            <a:xfrm>
              <a:off x="4028325" y="1963950"/>
              <a:ext cx="3975" cy="2575"/>
            </a:xfrm>
            <a:custGeom>
              <a:rect b="b" l="l" r="r" t="t"/>
              <a:pathLst>
                <a:path extrusionOk="0" h="103" w="159">
                  <a:moveTo>
                    <a:pt x="158" y="0"/>
                  </a:moveTo>
                  <a:cubicBezTo>
                    <a:pt x="112" y="0"/>
                    <a:pt x="93" y="9"/>
                    <a:pt x="65" y="37"/>
                  </a:cubicBezTo>
                  <a:cubicBezTo>
                    <a:pt x="47" y="47"/>
                    <a:pt x="19" y="65"/>
                    <a:pt x="0" y="102"/>
                  </a:cubicBezTo>
                  <a:cubicBezTo>
                    <a:pt x="28" y="102"/>
                    <a:pt x="65" y="84"/>
                    <a:pt x="93" y="65"/>
                  </a:cubicBezTo>
                  <a:cubicBezTo>
                    <a:pt x="112" y="56"/>
                    <a:pt x="130"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1"/>
            <p:cNvSpPr/>
            <p:nvPr/>
          </p:nvSpPr>
          <p:spPr>
            <a:xfrm>
              <a:off x="4032275" y="1963250"/>
              <a:ext cx="4200" cy="2800"/>
            </a:xfrm>
            <a:custGeom>
              <a:rect b="b" l="l" r="r" t="t"/>
              <a:pathLst>
                <a:path extrusionOk="0" h="112" w="168">
                  <a:moveTo>
                    <a:pt x="168" y="0"/>
                  </a:moveTo>
                  <a:cubicBezTo>
                    <a:pt x="130" y="0"/>
                    <a:pt x="93" y="28"/>
                    <a:pt x="75" y="37"/>
                  </a:cubicBezTo>
                  <a:cubicBezTo>
                    <a:pt x="38" y="47"/>
                    <a:pt x="10" y="75"/>
                    <a:pt x="0" y="112"/>
                  </a:cubicBezTo>
                  <a:cubicBezTo>
                    <a:pt x="38" y="112"/>
                    <a:pt x="75" y="93"/>
                    <a:pt x="93" y="75"/>
                  </a:cubicBezTo>
                  <a:cubicBezTo>
                    <a:pt x="130" y="65"/>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1"/>
            <p:cNvSpPr/>
            <p:nvPr/>
          </p:nvSpPr>
          <p:spPr>
            <a:xfrm>
              <a:off x="3993725" y="1968825"/>
              <a:ext cx="3725" cy="6050"/>
            </a:xfrm>
            <a:custGeom>
              <a:rect b="b" l="l" r="r" t="t"/>
              <a:pathLst>
                <a:path extrusionOk="0" h="242" w="149">
                  <a:moveTo>
                    <a:pt x="149" y="0"/>
                  </a:moveTo>
                  <a:lnTo>
                    <a:pt x="149" y="0"/>
                  </a:lnTo>
                  <a:cubicBezTo>
                    <a:pt x="112" y="28"/>
                    <a:pt x="84" y="75"/>
                    <a:pt x="47" y="103"/>
                  </a:cubicBezTo>
                  <a:lnTo>
                    <a:pt x="9" y="177"/>
                  </a:lnTo>
                  <a:cubicBezTo>
                    <a:pt x="9" y="195"/>
                    <a:pt x="0" y="223"/>
                    <a:pt x="0" y="242"/>
                  </a:cubicBezTo>
                  <a:cubicBezTo>
                    <a:pt x="37" y="214"/>
                    <a:pt x="65" y="168"/>
                    <a:pt x="93" y="130"/>
                  </a:cubicBezTo>
                  <a:cubicBezTo>
                    <a:pt x="112" y="93"/>
                    <a:pt x="13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1"/>
            <p:cNvSpPr/>
            <p:nvPr/>
          </p:nvSpPr>
          <p:spPr>
            <a:xfrm>
              <a:off x="3348475" y="2267450"/>
              <a:ext cx="72475" cy="67075"/>
            </a:xfrm>
            <a:custGeom>
              <a:rect b="b" l="l" r="r" t="t"/>
              <a:pathLst>
                <a:path extrusionOk="0" h="2683" w="2899">
                  <a:moveTo>
                    <a:pt x="967" y="1"/>
                  </a:moveTo>
                  <a:cubicBezTo>
                    <a:pt x="948" y="1"/>
                    <a:pt x="929" y="2"/>
                    <a:pt x="911" y="3"/>
                  </a:cubicBezTo>
                  <a:cubicBezTo>
                    <a:pt x="715" y="31"/>
                    <a:pt x="511" y="171"/>
                    <a:pt x="492" y="366"/>
                  </a:cubicBezTo>
                  <a:cubicBezTo>
                    <a:pt x="455" y="589"/>
                    <a:pt x="632" y="765"/>
                    <a:pt x="790" y="914"/>
                  </a:cubicBezTo>
                  <a:cubicBezTo>
                    <a:pt x="693" y="897"/>
                    <a:pt x="593" y="880"/>
                    <a:pt x="493" y="880"/>
                  </a:cubicBezTo>
                  <a:cubicBezTo>
                    <a:pt x="430" y="880"/>
                    <a:pt x="368" y="887"/>
                    <a:pt x="307" y="905"/>
                  </a:cubicBezTo>
                  <a:cubicBezTo>
                    <a:pt x="139" y="951"/>
                    <a:pt x="0" y="1090"/>
                    <a:pt x="0" y="1248"/>
                  </a:cubicBezTo>
                  <a:cubicBezTo>
                    <a:pt x="9" y="1416"/>
                    <a:pt x="167" y="1555"/>
                    <a:pt x="325" y="1611"/>
                  </a:cubicBezTo>
                  <a:cubicBezTo>
                    <a:pt x="492" y="1666"/>
                    <a:pt x="669" y="1694"/>
                    <a:pt x="818" y="1769"/>
                  </a:cubicBezTo>
                  <a:cubicBezTo>
                    <a:pt x="650" y="1815"/>
                    <a:pt x="492" y="1861"/>
                    <a:pt x="353" y="1954"/>
                  </a:cubicBezTo>
                  <a:cubicBezTo>
                    <a:pt x="214" y="2047"/>
                    <a:pt x="121" y="2224"/>
                    <a:pt x="167" y="2391"/>
                  </a:cubicBezTo>
                  <a:cubicBezTo>
                    <a:pt x="225" y="2613"/>
                    <a:pt x="501" y="2682"/>
                    <a:pt x="744" y="2682"/>
                  </a:cubicBezTo>
                  <a:cubicBezTo>
                    <a:pt x="776" y="2682"/>
                    <a:pt x="806" y="2681"/>
                    <a:pt x="836" y="2679"/>
                  </a:cubicBezTo>
                  <a:cubicBezTo>
                    <a:pt x="1505" y="2623"/>
                    <a:pt x="2137" y="2410"/>
                    <a:pt x="2694" y="2047"/>
                  </a:cubicBezTo>
                  <a:cubicBezTo>
                    <a:pt x="2899" y="1945"/>
                    <a:pt x="2815" y="1657"/>
                    <a:pt x="2759" y="1518"/>
                  </a:cubicBezTo>
                  <a:cubicBezTo>
                    <a:pt x="2462" y="951"/>
                    <a:pt x="2044" y="440"/>
                    <a:pt x="1477" y="143"/>
                  </a:cubicBezTo>
                  <a:cubicBezTo>
                    <a:pt x="1318" y="75"/>
                    <a:pt x="1143" y="1"/>
                    <a:pt x="9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1"/>
            <p:cNvSpPr/>
            <p:nvPr/>
          </p:nvSpPr>
          <p:spPr>
            <a:xfrm>
              <a:off x="3347300" y="2266275"/>
              <a:ext cx="72275" cy="68575"/>
            </a:xfrm>
            <a:custGeom>
              <a:rect b="b" l="l" r="r" t="t"/>
              <a:pathLst>
                <a:path extrusionOk="0" h="2743" w="2891">
                  <a:moveTo>
                    <a:pt x="2834" y="1620"/>
                  </a:moveTo>
                  <a:cubicBezTo>
                    <a:pt x="2871" y="1713"/>
                    <a:pt x="2890" y="1796"/>
                    <a:pt x="2890" y="1889"/>
                  </a:cubicBezTo>
                  <a:lnTo>
                    <a:pt x="2890" y="1889"/>
                  </a:lnTo>
                  <a:cubicBezTo>
                    <a:pt x="2890" y="1796"/>
                    <a:pt x="2871" y="1704"/>
                    <a:pt x="2834" y="1620"/>
                  </a:cubicBezTo>
                  <a:close/>
                  <a:moveTo>
                    <a:pt x="997" y="1"/>
                  </a:moveTo>
                  <a:cubicBezTo>
                    <a:pt x="925" y="1"/>
                    <a:pt x="853" y="14"/>
                    <a:pt x="781" y="50"/>
                  </a:cubicBezTo>
                  <a:cubicBezTo>
                    <a:pt x="688" y="87"/>
                    <a:pt x="605" y="143"/>
                    <a:pt x="558" y="227"/>
                  </a:cubicBezTo>
                  <a:cubicBezTo>
                    <a:pt x="502" y="310"/>
                    <a:pt x="474" y="413"/>
                    <a:pt x="502" y="515"/>
                  </a:cubicBezTo>
                  <a:cubicBezTo>
                    <a:pt x="512" y="626"/>
                    <a:pt x="567" y="701"/>
                    <a:pt x="632" y="775"/>
                  </a:cubicBezTo>
                  <a:cubicBezTo>
                    <a:pt x="651" y="812"/>
                    <a:pt x="688" y="840"/>
                    <a:pt x="725" y="877"/>
                  </a:cubicBezTo>
                  <a:cubicBezTo>
                    <a:pt x="688" y="877"/>
                    <a:pt x="642" y="868"/>
                    <a:pt x="605" y="868"/>
                  </a:cubicBezTo>
                  <a:cubicBezTo>
                    <a:pt x="512" y="868"/>
                    <a:pt x="428" y="868"/>
                    <a:pt x="335" y="886"/>
                  </a:cubicBezTo>
                  <a:cubicBezTo>
                    <a:pt x="242" y="914"/>
                    <a:pt x="168" y="970"/>
                    <a:pt x="103" y="1035"/>
                  </a:cubicBezTo>
                  <a:cubicBezTo>
                    <a:pt x="47" y="1109"/>
                    <a:pt x="1" y="1212"/>
                    <a:pt x="10" y="1305"/>
                  </a:cubicBezTo>
                  <a:cubicBezTo>
                    <a:pt x="28" y="1407"/>
                    <a:pt x="84" y="1490"/>
                    <a:pt x="140" y="1555"/>
                  </a:cubicBezTo>
                  <a:cubicBezTo>
                    <a:pt x="214" y="1611"/>
                    <a:pt x="289" y="1658"/>
                    <a:pt x="372" y="1695"/>
                  </a:cubicBezTo>
                  <a:cubicBezTo>
                    <a:pt x="502" y="1732"/>
                    <a:pt x="632" y="1760"/>
                    <a:pt x="744" y="1806"/>
                  </a:cubicBezTo>
                  <a:cubicBezTo>
                    <a:pt x="632" y="1843"/>
                    <a:pt x="512" y="1881"/>
                    <a:pt x="409" y="1955"/>
                  </a:cubicBezTo>
                  <a:cubicBezTo>
                    <a:pt x="335" y="2001"/>
                    <a:pt x="279" y="2076"/>
                    <a:pt x="242" y="2141"/>
                  </a:cubicBezTo>
                  <a:cubicBezTo>
                    <a:pt x="214" y="2215"/>
                    <a:pt x="186" y="2308"/>
                    <a:pt x="186" y="2392"/>
                  </a:cubicBezTo>
                  <a:cubicBezTo>
                    <a:pt x="196" y="2466"/>
                    <a:pt x="242" y="2550"/>
                    <a:pt x="307" y="2605"/>
                  </a:cubicBezTo>
                  <a:cubicBezTo>
                    <a:pt x="363" y="2670"/>
                    <a:pt x="447" y="2698"/>
                    <a:pt x="521" y="2717"/>
                  </a:cubicBezTo>
                  <a:cubicBezTo>
                    <a:pt x="600" y="2735"/>
                    <a:pt x="679" y="2742"/>
                    <a:pt x="759" y="2742"/>
                  </a:cubicBezTo>
                  <a:cubicBezTo>
                    <a:pt x="839" y="2742"/>
                    <a:pt x="920" y="2735"/>
                    <a:pt x="1004" y="2726"/>
                  </a:cubicBezTo>
                  <a:cubicBezTo>
                    <a:pt x="1311" y="2689"/>
                    <a:pt x="1617" y="2605"/>
                    <a:pt x="1915" y="2503"/>
                  </a:cubicBezTo>
                  <a:cubicBezTo>
                    <a:pt x="2212" y="2401"/>
                    <a:pt x="2500" y="2262"/>
                    <a:pt x="2769" y="2085"/>
                  </a:cubicBezTo>
                  <a:lnTo>
                    <a:pt x="2769" y="2085"/>
                  </a:lnTo>
                  <a:cubicBezTo>
                    <a:pt x="2500" y="2252"/>
                    <a:pt x="2221" y="2392"/>
                    <a:pt x="1915" y="2494"/>
                  </a:cubicBezTo>
                  <a:cubicBezTo>
                    <a:pt x="1617" y="2596"/>
                    <a:pt x="1311" y="2652"/>
                    <a:pt x="1004" y="2689"/>
                  </a:cubicBezTo>
                  <a:cubicBezTo>
                    <a:pt x="946" y="2692"/>
                    <a:pt x="888" y="2694"/>
                    <a:pt x="831" y="2694"/>
                  </a:cubicBezTo>
                  <a:cubicBezTo>
                    <a:pt x="732" y="2694"/>
                    <a:pt x="634" y="2688"/>
                    <a:pt x="539" y="2670"/>
                  </a:cubicBezTo>
                  <a:cubicBezTo>
                    <a:pt x="465" y="2642"/>
                    <a:pt x="400" y="2605"/>
                    <a:pt x="335" y="2559"/>
                  </a:cubicBezTo>
                  <a:cubicBezTo>
                    <a:pt x="279" y="2512"/>
                    <a:pt x="242" y="2447"/>
                    <a:pt x="242" y="2373"/>
                  </a:cubicBezTo>
                  <a:cubicBezTo>
                    <a:pt x="233" y="2308"/>
                    <a:pt x="261" y="2234"/>
                    <a:pt x="307" y="2169"/>
                  </a:cubicBezTo>
                  <a:cubicBezTo>
                    <a:pt x="335" y="2113"/>
                    <a:pt x="400" y="2048"/>
                    <a:pt x="456" y="2001"/>
                  </a:cubicBezTo>
                  <a:cubicBezTo>
                    <a:pt x="586" y="1927"/>
                    <a:pt x="735" y="1890"/>
                    <a:pt x="883" y="1853"/>
                  </a:cubicBezTo>
                  <a:lnTo>
                    <a:pt x="985" y="1834"/>
                  </a:lnTo>
                  <a:lnTo>
                    <a:pt x="893" y="1788"/>
                  </a:lnTo>
                  <a:cubicBezTo>
                    <a:pt x="744" y="1695"/>
                    <a:pt x="567" y="1667"/>
                    <a:pt x="419" y="1611"/>
                  </a:cubicBezTo>
                  <a:cubicBezTo>
                    <a:pt x="354" y="1583"/>
                    <a:pt x="279" y="1537"/>
                    <a:pt x="224" y="1490"/>
                  </a:cubicBezTo>
                  <a:cubicBezTo>
                    <a:pt x="168" y="1444"/>
                    <a:pt x="131" y="1379"/>
                    <a:pt x="121" y="1305"/>
                  </a:cubicBezTo>
                  <a:cubicBezTo>
                    <a:pt x="103" y="1240"/>
                    <a:pt x="140" y="1165"/>
                    <a:pt x="186" y="1109"/>
                  </a:cubicBezTo>
                  <a:cubicBezTo>
                    <a:pt x="233" y="1054"/>
                    <a:pt x="307" y="1017"/>
                    <a:pt x="372" y="998"/>
                  </a:cubicBezTo>
                  <a:cubicBezTo>
                    <a:pt x="435" y="978"/>
                    <a:pt x="500" y="970"/>
                    <a:pt x="567" y="970"/>
                  </a:cubicBezTo>
                  <a:cubicBezTo>
                    <a:pt x="660" y="970"/>
                    <a:pt x="754" y="986"/>
                    <a:pt x="846" y="1007"/>
                  </a:cubicBezTo>
                  <a:lnTo>
                    <a:pt x="1004" y="1026"/>
                  </a:lnTo>
                  <a:lnTo>
                    <a:pt x="1004" y="1026"/>
                  </a:lnTo>
                  <a:lnTo>
                    <a:pt x="883" y="924"/>
                  </a:lnTo>
                  <a:cubicBezTo>
                    <a:pt x="818" y="868"/>
                    <a:pt x="753" y="812"/>
                    <a:pt x="697" y="738"/>
                  </a:cubicBezTo>
                  <a:cubicBezTo>
                    <a:pt x="642" y="673"/>
                    <a:pt x="605" y="598"/>
                    <a:pt x="595" y="515"/>
                  </a:cubicBezTo>
                  <a:cubicBezTo>
                    <a:pt x="586" y="441"/>
                    <a:pt x="595" y="357"/>
                    <a:pt x="642" y="283"/>
                  </a:cubicBezTo>
                  <a:cubicBezTo>
                    <a:pt x="688" y="218"/>
                    <a:pt x="753" y="162"/>
                    <a:pt x="827" y="125"/>
                  </a:cubicBezTo>
                  <a:cubicBezTo>
                    <a:pt x="911" y="87"/>
                    <a:pt x="985" y="78"/>
                    <a:pt x="1069" y="78"/>
                  </a:cubicBezTo>
                  <a:cubicBezTo>
                    <a:pt x="1153" y="78"/>
                    <a:pt x="1246" y="97"/>
                    <a:pt x="1329" y="134"/>
                  </a:cubicBezTo>
                  <a:cubicBezTo>
                    <a:pt x="1404" y="171"/>
                    <a:pt x="1487" y="208"/>
                    <a:pt x="1571" y="255"/>
                  </a:cubicBezTo>
                  <a:cubicBezTo>
                    <a:pt x="1654" y="301"/>
                    <a:pt x="1719" y="348"/>
                    <a:pt x="1803" y="394"/>
                  </a:cubicBezTo>
                  <a:cubicBezTo>
                    <a:pt x="2091" y="589"/>
                    <a:pt x="2351" y="859"/>
                    <a:pt x="2556" y="1156"/>
                  </a:cubicBezTo>
                  <a:cubicBezTo>
                    <a:pt x="2658" y="1305"/>
                    <a:pt x="2751" y="1463"/>
                    <a:pt x="2834" y="1620"/>
                  </a:cubicBezTo>
                  <a:cubicBezTo>
                    <a:pt x="2751" y="1463"/>
                    <a:pt x="2676" y="1295"/>
                    <a:pt x="2565" y="1156"/>
                  </a:cubicBezTo>
                  <a:cubicBezTo>
                    <a:pt x="2370" y="859"/>
                    <a:pt x="2128" y="580"/>
                    <a:pt x="1822" y="366"/>
                  </a:cubicBezTo>
                  <a:cubicBezTo>
                    <a:pt x="1757" y="310"/>
                    <a:pt x="1673" y="264"/>
                    <a:pt x="1589" y="218"/>
                  </a:cubicBezTo>
                  <a:cubicBezTo>
                    <a:pt x="1515" y="171"/>
                    <a:pt x="1431" y="125"/>
                    <a:pt x="1348" y="97"/>
                  </a:cubicBezTo>
                  <a:cubicBezTo>
                    <a:pt x="1246" y="41"/>
                    <a:pt x="1153" y="22"/>
                    <a:pt x="1060" y="4"/>
                  </a:cubicBezTo>
                  <a:cubicBezTo>
                    <a:pt x="1039" y="2"/>
                    <a:pt x="1018"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1"/>
            <p:cNvSpPr/>
            <p:nvPr/>
          </p:nvSpPr>
          <p:spPr>
            <a:xfrm>
              <a:off x="3368675" y="2311650"/>
              <a:ext cx="49500" cy="4200"/>
            </a:xfrm>
            <a:custGeom>
              <a:rect b="b" l="l" r="r" t="t"/>
              <a:pathLst>
                <a:path extrusionOk="0" h="168" w="1980">
                  <a:moveTo>
                    <a:pt x="0" y="1"/>
                  </a:moveTo>
                  <a:cubicBezTo>
                    <a:pt x="168" y="19"/>
                    <a:pt x="335" y="28"/>
                    <a:pt x="493" y="38"/>
                  </a:cubicBezTo>
                  <a:lnTo>
                    <a:pt x="994" y="75"/>
                  </a:lnTo>
                  <a:lnTo>
                    <a:pt x="1496" y="112"/>
                  </a:lnTo>
                  <a:cubicBezTo>
                    <a:pt x="1580" y="121"/>
                    <a:pt x="1654" y="121"/>
                    <a:pt x="1738" y="131"/>
                  </a:cubicBezTo>
                  <a:lnTo>
                    <a:pt x="1979" y="168"/>
                  </a:lnTo>
                  <a:cubicBezTo>
                    <a:pt x="1831" y="121"/>
                    <a:pt x="1654" y="93"/>
                    <a:pt x="1496" y="75"/>
                  </a:cubicBezTo>
                  <a:cubicBezTo>
                    <a:pt x="1329" y="47"/>
                    <a:pt x="1162" y="38"/>
                    <a:pt x="994" y="28"/>
                  </a:cubicBezTo>
                  <a:cubicBezTo>
                    <a:pt x="837" y="19"/>
                    <a:pt x="660"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1"/>
            <p:cNvSpPr/>
            <p:nvPr/>
          </p:nvSpPr>
          <p:spPr>
            <a:xfrm>
              <a:off x="3368900" y="2290275"/>
              <a:ext cx="50425" cy="23250"/>
            </a:xfrm>
            <a:custGeom>
              <a:rect b="b" l="l" r="r" t="t"/>
              <a:pathLst>
                <a:path extrusionOk="0" h="930" w="2017">
                  <a:moveTo>
                    <a:pt x="1" y="1"/>
                  </a:moveTo>
                  <a:cubicBezTo>
                    <a:pt x="159" y="94"/>
                    <a:pt x="326" y="177"/>
                    <a:pt x="502" y="252"/>
                  </a:cubicBezTo>
                  <a:cubicBezTo>
                    <a:pt x="660" y="335"/>
                    <a:pt x="837" y="419"/>
                    <a:pt x="995" y="503"/>
                  </a:cubicBezTo>
                  <a:cubicBezTo>
                    <a:pt x="1162" y="577"/>
                    <a:pt x="1320" y="660"/>
                    <a:pt x="1496" y="735"/>
                  </a:cubicBezTo>
                  <a:cubicBezTo>
                    <a:pt x="1673" y="800"/>
                    <a:pt x="1850" y="883"/>
                    <a:pt x="2017" y="930"/>
                  </a:cubicBezTo>
                  <a:cubicBezTo>
                    <a:pt x="1924" y="893"/>
                    <a:pt x="1850" y="846"/>
                    <a:pt x="1766" y="809"/>
                  </a:cubicBezTo>
                  <a:cubicBezTo>
                    <a:pt x="1673" y="781"/>
                    <a:pt x="1589" y="735"/>
                    <a:pt x="1506" y="698"/>
                  </a:cubicBezTo>
                  <a:lnTo>
                    <a:pt x="1013" y="456"/>
                  </a:lnTo>
                  <a:lnTo>
                    <a:pt x="512" y="224"/>
                  </a:lnTo>
                  <a:cubicBezTo>
                    <a:pt x="335"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1"/>
            <p:cNvSpPr/>
            <p:nvPr/>
          </p:nvSpPr>
          <p:spPr>
            <a:xfrm>
              <a:off x="3387475" y="2310025"/>
              <a:ext cx="14200" cy="1175"/>
            </a:xfrm>
            <a:custGeom>
              <a:rect b="b" l="l" r="r" t="t"/>
              <a:pathLst>
                <a:path extrusionOk="0" h="47" w="568">
                  <a:moveTo>
                    <a:pt x="289" y="1"/>
                  </a:moveTo>
                  <a:cubicBezTo>
                    <a:pt x="187" y="1"/>
                    <a:pt x="94" y="1"/>
                    <a:pt x="1" y="10"/>
                  </a:cubicBezTo>
                  <a:cubicBezTo>
                    <a:pt x="94" y="38"/>
                    <a:pt x="187" y="38"/>
                    <a:pt x="289" y="47"/>
                  </a:cubicBezTo>
                  <a:lnTo>
                    <a:pt x="568" y="47"/>
                  </a:lnTo>
                  <a:lnTo>
                    <a:pt x="428" y="10"/>
                  </a:lnTo>
                  <a:cubicBezTo>
                    <a:pt x="382" y="10"/>
                    <a:pt x="335"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1"/>
            <p:cNvSpPr/>
            <p:nvPr/>
          </p:nvSpPr>
          <p:spPr>
            <a:xfrm>
              <a:off x="3381900" y="2307700"/>
              <a:ext cx="9100" cy="1375"/>
            </a:xfrm>
            <a:custGeom>
              <a:rect b="b" l="l" r="r" t="t"/>
              <a:pathLst>
                <a:path extrusionOk="0" h="55" w="364">
                  <a:moveTo>
                    <a:pt x="177" y="1"/>
                  </a:moveTo>
                  <a:cubicBezTo>
                    <a:pt x="122" y="10"/>
                    <a:pt x="57" y="19"/>
                    <a:pt x="1" y="47"/>
                  </a:cubicBezTo>
                  <a:cubicBezTo>
                    <a:pt x="38" y="52"/>
                    <a:pt x="71" y="54"/>
                    <a:pt x="102" y="54"/>
                  </a:cubicBezTo>
                  <a:cubicBezTo>
                    <a:pt x="133" y="54"/>
                    <a:pt x="164" y="52"/>
                    <a:pt x="196" y="47"/>
                  </a:cubicBezTo>
                  <a:cubicBezTo>
                    <a:pt x="224" y="47"/>
                    <a:pt x="252" y="38"/>
                    <a:pt x="280" y="38"/>
                  </a:cubicBezTo>
                  <a:cubicBezTo>
                    <a:pt x="298" y="38"/>
                    <a:pt x="326" y="19"/>
                    <a:pt x="363" y="19"/>
                  </a:cubicBezTo>
                  <a:cubicBezTo>
                    <a:pt x="326" y="10"/>
                    <a:pt x="298"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1"/>
            <p:cNvSpPr/>
            <p:nvPr/>
          </p:nvSpPr>
          <p:spPr>
            <a:xfrm>
              <a:off x="3382150" y="2304450"/>
              <a:ext cx="13025" cy="2575"/>
            </a:xfrm>
            <a:custGeom>
              <a:rect b="b" l="l" r="r" t="t"/>
              <a:pathLst>
                <a:path extrusionOk="0" h="103" w="521">
                  <a:moveTo>
                    <a:pt x="0" y="1"/>
                  </a:moveTo>
                  <a:cubicBezTo>
                    <a:pt x="84" y="38"/>
                    <a:pt x="167" y="47"/>
                    <a:pt x="260" y="66"/>
                  </a:cubicBezTo>
                  <a:cubicBezTo>
                    <a:pt x="353" y="93"/>
                    <a:pt x="428" y="93"/>
                    <a:pt x="521" y="103"/>
                  </a:cubicBezTo>
                  <a:cubicBezTo>
                    <a:pt x="483" y="84"/>
                    <a:pt x="446" y="75"/>
                    <a:pt x="400" y="56"/>
                  </a:cubicBezTo>
                  <a:cubicBezTo>
                    <a:pt x="353" y="47"/>
                    <a:pt x="316" y="38"/>
                    <a:pt x="270" y="28"/>
                  </a:cubicBezTo>
                  <a:cubicBezTo>
                    <a:pt x="177" y="10"/>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1"/>
            <p:cNvSpPr/>
            <p:nvPr/>
          </p:nvSpPr>
          <p:spPr>
            <a:xfrm>
              <a:off x="3399575" y="2308175"/>
              <a:ext cx="7900" cy="3025"/>
            </a:xfrm>
            <a:custGeom>
              <a:rect b="b" l="l" r="r" t="t"/>
              <a:pathLst>
                <a:path extrusionOk="0" h="121" w="316">
                  <a:moveTo>
                    <a:pt x="0" y="0"/>
                  </a:moveTo>
                  <a:cubicBezTo>
                    <a:pt x="46" y="37"/>
                    <a:pt x="93" y="65"/>
                    <a:pt x="158" y="84"/>
                  </a:cubicBezTo>
                  <a:cubicBezTo>
                    <a:pt x="204" y="112"/>
                    <a:pt x="260" y="121"/>
                    <a:pt x="316" y="121"/>
                  </a:cubicBezTo>
                  <a:cubicBezTo>
                    <a:pt x="269" y="84"/>
                    <a:pt x="214" y="65"/>
                    <a:pt x="167" y="37"/>
                  </a:cubicBezTo>
                  <a:cubicBezTo>
                    <a:pt x="121"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1"/>
            <p:cNvSpPr/>
            <p:nvPr/>
          </p:nvSpPr>
          <p:spPr>
            <a:xfrm>
              <a:off x="3355425" y="2293075"/>
              <a:ext cx="12575" cy="1475"/>
            </a:xfrm>
            <a:custGeom>
              <a:rect b="b" l="l" r="r" t="t"/>
              <a:pathLst>
                <a:path extrusionOk="0" h="59" w="503">
                  <a:moveTo>
                    <a:pt x="252" y="0"/>
                  </a:moveTo>
                  <a:cubicBezTo>
                    <a:pt x="168" y="0"/>
                    <a:pt x="84" y="19"/>
                    <a:pt x="1" y="37"/>
                  </a:cubicBezTo>
                  <a:cubicBezTo>
                    <a:pt x="43" y="51"/>
                    <a:pt x="84" y="58"/>
                    <a:pt x="126" y="58"/>
                  </a:cubicBezTo>
                  <a:cubicBezTo>
                    <a:pt x="168" y="58"/>
                    <a:pt x="210" y="51"/>
                    <a:pt x="252" y="37"/>
                  </a:cubicBezTo>
                  <a:lnTo>
                    <a:pt x="502" y="37"/>
                  </a:lnTo>
                  <a:cubicBezTo>
                    <a:pt x="456" y="19"/>
                    <a:pt x="419"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1"/>
            <p:cNvSpPr/>
            <p:nvPr/>
          </p:nvSpPr>
          <p:spPr>
            <a:xfrm>
              <a:off x="3363550" y="2295150"/>
              <a:ext cx="8625" cy="1300"/>
            </a:xfrm>
            <a:custGeom>
              <a:rect b="b" l="l" r="r" t="t"/>
              <a:pathLst>
                <a:path extrusionOk="0" h="52" w="345">
                  <a:moveTo>
                    <a:pt x="168" y="1"/>
                  </a:moveTo>
                  <a:cubicBezTo>
                    <a:pt x="140" y="1"/>
                    <a:pt x="112" y="10"/>
                    <a:pt x="85" y="10"/>
                  </a:cubicBezTo>
                  <a:cubicBezTo>
                    <a:pt x="66" y="10"/>
                    <a:pt x="29" y="29"/>
                    <a:pt x="1" y="38"/>
                  </a:cubicBezTo>
                  <a:cubicBezTo>
                    <a:pt x="54" y="45"/>
                    <a:pt x="92" y="51"/>
                    <a:pt x="127" y="51"/>
                  </a:cubicBezTo>
                  <a:cubicBezTo>
                    <a:pt x="141" y="51"/>
                    <a:pt x="155" y="50"/>
                    <a:pt x="168" y="47"/>
                  </a:cubicBezTo>
                  <a:lnTo>
                    <a:pt x="345" y="47"/>
                  </a:lnTo>
                  <a:cubicBezTo>
                    <a:pt x="317" y="29"/>
                    <a:pt x="280" y="29"/>
                    <a:pt x="261" y="10"/>
                  </a:cubicBezTo>
                  <a:cubicBezTo>
                    <a:pt x="224" y="1"/>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1"/>
            <p:cNvSpPr/>
            <p:nvPr/>
          </p:nvSpPr>
          <p:spPr>
            <a:xfrm>
              <a:off x="3354275" y="2296100"/>
              <a:ext cx="5125" cy="1400"/>
            </a:xfrm>
            <a:custGeom>
              <a:rect b="b" l="l" r="r" t="t"/>
              <a:pathLst>
                <a:path extrusionOk="0" h="56" w="205">
                  <a:moveTo>
                    <a:pt x="93" y="0"/>
                  </a:moveTo>
                  <a:cubicBezTo>
                    <a:pt x="84" y="0"/>
                    <a:pt x="65" y="0"/>
                    <a:pt x="47" y="9"/>
                  </a:cubicBezTo>
                  <a:cubicBezTo>
                    <a:pt x="28" y="19"/>
                    <a:pt x="10" y="37"/>
                    <a:pt x="0" y="47"/>
                  </a:cubicBezTo>
                  <a:cubicBezTo>
                    <a:pt x="37" y="56"/>
                    <a:pt x="75" y="56"/>
                    <a:pt x="112" y="56"/>
                  </a:cubicBezTo>
                  <a:cubicBezTo>
                    <a:pt x="121" y="56"/>
                    <a:pt x="140" y="47"/>
                    <a:pt x="158" y="47"/>
                  </a:cubicBezTo>
                  <a:cubicBezTo>
                    <a:pt x="168" y="37"/>
                    <a:pt x="186" y="37"/>
                    <a:pt x="205" y="19"/>
                  </a:cubicBezTo>
                  <a:cubicBezTo>
                    <a:pt x="168" y="0"/>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1"/>
            <p:cNvSpPr/>
            <p:nvPr/>
          </p:nvSpPr>
          <p:spPr>
            <a:xfrm>
              <a:off x="3366575" y="2270550"/>
              <a:ext cx="10950" cy="3275"/>
            </a:xfrm>
            <a:custGeom>
              <a:rect b="b" l="l" r="r" t="t"/>
              <a:pathLst>
                <a:path extrusionOk="0" h="131" w="438">
                  <a:moveTo>
                    <a:pt x="196" y="0"/>
                  </a:moveTo>
                  <a:cubicBezTo>
                    <a:pt x="159" y="0"/>
                    <a:pt x="112" y="9"/>
                    <a:pt x="84" y="37"/>
                  </a:cubicBezTo>
                  <a:cubicBezTo>
                    <a:pt x="47" y="56"/>
                    <a:pt x="10" y="93"/>
                    <a:pt x="1" y="130"/>
                  </a:cubicBezTo>
                  <a:cubicBezTo>
                    <a:pt x="56" y="65"/>
                    <a:pt x="122" y="47"/>
                    <a:pt x="205" y="47"/>
                  </a:cubicBezTo>
                  <a:cubicBezTo>
                    <a:pt x="218" y="40"/>
                    <a:pt x="231" y="38"/>
                    <a:pt x="245" y="38"/>
                  </a:cubicBezTo>
                  <a:cubicBezTo>
                    <a:pt x="272" y="38"/>
                    <a:pt x="301" y="47"/>
                    <a:pt x="326" y="47"/>
                  </a:cubicBezTo>
                  <a:cubicBezTo>
                    <a:pt x="344" y="56"/>
                    <a:pt x="354" y="56"/>
                    <a:pt x="382" y="56"/>
                  </a:cubicBezTo>
                  <a:cubicBezTo>
                    <a:pt x="410" y="56"/>
                    <a:pt x="419" y="65"/>
                    <a:pt x="437" y="65"/>
                  </a:cubicBezTo>
                  <a:cubicBezTo>
                    <a:pt x="419" y="56"/>
                    <a:pt x="410" y="47"/>
                    <a:pt x="382" y="37"/>
                  </a:cubicBezTo>
                  <a:cubicBezTo>
                    <a:pt x="354" y="19"/>
                    <a:pt x="344" y="19"/>
                    <a:pt x="326" y="9"/>
                  </a:cubicBezTo>
                  <a:cubicBezTo>
                    <a:pt x="279" y="0"/>
                    <a:pt x="242"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1"/>
            <p:cNvSpPr/>
            <p:nvPr/>
          </p:nvSpPr>
          <p:spPr>
            <a:xfrm>
              <a:off x="3373325" y="2272850"/>
              <a:ext cx="10000" cy="3750"/>
            </a:xfrm>
            <a:custGeom>
              <a:rect b="b" l="l" r="r" t="t"/>
              <a:pathLst>
                <a:path extrusionOk="0" h="150" w="400">
                  <a:moveTo>
                    <a:pt x="0" y="1"/>
                  </a:moveTo>
                  <a:cubicBezTo>
                    <a:pt x="28" y="20"/>
                    <a:pt x="65" y="38"/>
                    <a:pt x="84" y="47"/>
                  </a:cubicBezTo>
                  <a:lnTo>
                    <a:pt x="195" y="85"/>
                  </a:lnTo>
                  <a:lnTo>
                    <a:pt x="297" y="112"/>
                  </a:lnTo>
                  <a:lnTo>
                    <a:pt x="400" y="150"/>
                  </a:lnTo>
                  <a:cubicBezTo>
                    <a:pt x="390" y="131"/>
                    <a:pt x="353" y="103"/>
                    <a:pt x="325" y="85"/>
                  </a:cubicBezTo>
                  <a:cubicBezTo>
                    <a:pt x="288" y="57"/>
                    <a:pt x="251" y="47"/>
                    <a:pt x="214" y="38"/>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1"/>
            <p:cNvSpPr/>
            <p:nvPr/>
          </p:nvSpPr>
          <p:spPr>
            <a:xfrm>
              <a:off x="3380975" y="2271925"/>
              <a:ext cx="8150" cy="5150"/>
            </a:xfrm>
            <a:custGeom>
              <a:rect b="b" l="l" r="r" t="t"/>
              <a:pathLst>
                <a:path extrusionOk="0" h="206" w="326">
                  <a:moveTo>
                    <a:pt x="1" y="1"/>
                  </a:moveTo>
                  <a:cubicBezTo>
                    <a:pt x="47" y="47"/>
                    <a:pt x="112" y="84"/>
                    <a:pt x="168" y="103"/>
                  </a:cubicBezTo>
                  <a:cubicBezTo>
                    <a:pt x="214" y="140"/>
                    <a:pt x="270" y="177"/>
                    <a:pt x="326" y="205"/>
                  </a:cubicBezTo>
                  <a:cubicBezTo>
                    <a:pt x="317" y="177"/>
                    <a:pt x="298" y="149"/>
                    <a:pt x="270" y="131"/>
                  </a:cubicBezTo>
                  <a:cubicBezTo>
                    <a:pt x="242" y="103"/>
                    <a:pt x="214" y="94"/>
                    <a:pt x="187" y="75"/>
                  </a:cubicBezTo>
                  <a:cubicBezTo>
                    <a:pt x="159" y="47"/>
                    <a:pt x="131" y="38"/>
                    <a:pt x="94" y="29"/>
                  </a:cubicBezTo>
                  <a:cubicBezTo>
                    <a:pt x="75" y="1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1"/>
            <p:cNvSpPr/>
            <p:nvPr/>
          </p:nvSpPr>
          <p:spPr>
            <a:xfrm>
              <a:off x="3372400" y="2274500"/>
              <a:ext cx="6275" cy="2325"/>
            </a:xfrm>
            <a:custGeom>
              <a:rect b="b" l="l" r="r" t="t"/>
              <a:pathLst>
                <a:path extrusionOk="0" h="93" w="251">
                  <a:moveTo>
                    <a:pt x="65" y="0"/>
                  </a:moveTo>
                  <a:cubicBezTo>
                    <a:pt x="46" y="0"/>
                    <a:pt x="19" y="0"/>
                    <a:pt x="0" y="19"/>
                  </a:cubicBezTo>
                  <a:cubicBezTo>
                    <a:pt x="46" y="37"/>
                    <a:pt x="93" y="46"/>
                    <a:pt x="121" y="65"/>
                  </a:cubicBezTo>
                  <a:cubicBezTo>
                    <a:pt x="158" y="74"/>
                    <a:pt x="204" y="84"/>
                    <a:pt x="251" y="93"/>
                  </a:cubicBezTo>
                  <a:cubicBezTo>
                    <a:pt x="232" y="46"/>
                    <a:pt x="186" y="28"/>
                    <a:pt x="139" y="19"/>
                  </a:cubicBezTo>
                  <a:cubicBezTo>
                    <a:pt x="111"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1"/>
            <p:cNvSpPr/>
            <p:nvPr/>
          </p:nvSpPr>
          <p:spPr>
            <a:xfrm>
              <a:off x="3412100" y="2300050"/>
              <a:ext cx="4450" cy="9300"/>
            </a:xfrm>
            <a:custGeom>
              <a:rect b="b" l="l" r="r" t="t"/>
              <a:pathLst>
                <a:path extrusionOk="0" h="372" w="178">
                  <a:moveTo>
                    <a:pt x="1" y="0"/>
                  </a:moveTo>
                  <a:lnTo>
                    <a:pt x="1" y="0"/>
                  </a:lnTo>
                  <a:cubicBezTo>
                    <a:pt x="29" y="74"/>
                    <a:pt x="56" y="130"/>
                    <a:pt x="84" y="186"/>
                  </a:cubicBezTo>
                  <a:cubicBezTo>
                    <a:pt x="122" y="260"/>
                    <a:pt x="140" y="316"/>
                    <a:pt x="177" y="372"/>
                  </a:cubicBezTo>
                  <a:cubicBezTo>
                    <a:pt x="177" y="325"/>
                    <a:pt x="177" y="307"/>
                    <a:pt x="159" y="260"/>
                  </a:cubicBezTo>
                  <a:cubicBezTo>
                    <a:pt x="149" y="232"/>
                    <a:pt x="140" y="195"/>
                    <a:pt x="131" y="167"/>
                  </a:cubicBezTo>
                  <a:cubicBezTo>
                    <a:pt x="103" y="102"/>
                    <a:pt x="5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1"/>
            <p:cNvSpPr/>
            <p:nvPr/>
          </p:nvSpPr>
          <p:spPr>
            <a:xfrm>
              <a:off x="3408850" y="2300050"/>
              <a:ext cx="4200" cy="6750"/>
            </a:xfrm>
            <a:custGeom>
              <a:rect b="b" l="l" r="r" t="t"/>
              <a:pathLst>
                <a:path extrusionOk="0" h="270" w="168">
                  <a:moveTo>
                    <a:pt x="1" y="0"/>
                  </a:moveTo>
                  <a:lnTo>
                    <a:pt x="38" y="74"/>
                  </a:lnTo>
                  <a:cubicBezTo>
                    <a:pt x="56" y="93"/>
                    <a:pt x="75" y="121"/>
                    <a:pt x="84" y="139"/>
                  </a:cubicBezTo>
                  <a:cubicBezTo>
                    <a:pt x="112" y="186"/>
                    <a:pt x="140" y="223"/>
                    <a:pt x="168" y="269"/>
                  </a:cubicBezTo>
                  <a:cubicBezTo>
                    <a:pt x="168" y="251"/>
                    <a:pt x="168" y="223"/>
                    <a:pt x="149" y="177"/>
                  </a:cubicBezTo>
                  <a:lnTo>
                    <a:pt x="121" y="102"/>
                  </a:lnTo>
                  <a:cubicBezTo>
                    <a:pt x="9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1"/>
            <p:cNvSpPr/>
            <p:nvPr/>
          </p:nvSpPr>
          <p:spPr>
            <a:xfrm>
              <a:off x="3402350" y="2301675"/>
              <a:ext cx="7000" cy="3725"/>
            </a:xfrm>
            <a:custGeom>
              <a:rect b="b" l="l" r="r" t="t"/>
              <a:pathLst>
                <a:path extrusionOk="0" h="149" w="280">
                  <a:moveTo>
                    <a:pt x="1" y="0"/>
                  </a:moveTo>
                  <a:cubicBezTo>
                    <a:pt x="28" y="28"/>
                    <a:pt x="75" y="65"/>
                    <a:pt x="121" y="93"/>
                  </a:cubicBezTo>
                  <a:cubicBezTo>
                    <a:pt x="168" y="112"/>
                    <a:pt x="214" y="139"/>
                    <a:pt x="279" y="149"/>
                  </a:cubicBezTo>
                  <a:cubicBezTo>
                    <a:pt x="242" y="112"/>
                    <a:pt x="196" y="74"/>
                    <a:pt x="149" y="56"/>
                  </a:cubicBezTo>
                  <a:lnTo>
                    <a:pt x="75" y="19"/>
                  </a:lnTo>
                  <a:cubicBezTo>
                    <a:pt x="56"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1"/>
            <p:cNvSpPr/>
            <p:nvPr/>
          </p:nvSpPr>
          <p:spPr>
            <a:xfrm>
              <a:off x="3402575" y="2296325"/>
              <a:ext cx="4900" cy="4900"/>
            </a:xfrm>
            <a:custGeom>
              <a:rect b="b" l="l" r="r" t="t"/>
              <a:pathLst>
                <a:path extrusionOk="0" h="196" w="196">
                  <a:moveTo>
                    <a:pt x="1" y="0"/>
                  </a:moveTo>
                  <a:lnTo>
                    <a:pt x="1" y="0"/>
                  </a:lnTo>
                  <a:cubicBezTo>
                    <a:pt x="19" y="47"/>
                    <a:pt x="47" y="84"/>
                    <a:pt x="75" y="121"/>
                  </a:cubicBezTo>
                  <a:cubicBezTo>
                    <a:pt x="112" y="149"/>
                    <a:pt x="149" y="177"/>
                    <a:pt x="196" y="195"/>
                  </a:cubicBezTo>
                  <a:cubicBezTo>
                    <a:pt x="177" y="149"/>
                    <a:pt x="149" y="121"/>
                    <a:pt x="112" y="84"/>
                  </a:cubicBezTo>
                  <a:cubicBezTo>
                    <a:pt x="75"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1"/>
            <p:cNvSpPr/>
            <p:nvPr/>
          </p:nvSpPr>
          <p:spPr>
            <a:xfrm>
              <a:off x="3403750" y="2290750"/>
              <a:ext cx="6050" cy="6525"/>
            </a:xfrm>
            <a:custGeom>
              <a:rect b="b" l="l" r="r" t="t"/>
              <a:pathLst>
                <a:path extrusionOk="0" h="261" w="242">
                  <a:moveTo>
                    <a:pt x="0" y="0"/>
                  </a:moveTo>
                  <a:cubicBezTo>
                    <a:pt x="19" y="47"/>
                    <a:pt x="56" y="93"/>
                    <a:pt x="102" y="140"/>
                  </a:cubicBezTo>
                  <a:cubicBezTo>
                    <a:pt x="140" y="186"/>
                    <a:pt x="186" y="233"/>
                    <a:pt x="242" y="261"/>
                  </a:cubicBezTo>
                  <a:cubicBezTo>
                    <a:pt x="223" y="214"/>
                    <a:pt x="186" y="168"/>
                    <a:pt x="140" y="121"/>
                  </a:cubicBezTo>
                  <a:cubicBezTo>
                    <a:pt x="102" y="75"/>
                    <a:pt x="56"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1"/>
            <p:cNvSpPr/>
            <p:nvPr/>
          </p:nvSpPr>
          <p:spPr>
            <a:xfrm>
              <a:off x="3357050" y="2329525"/>
              <a:ext cx="10950" cy="3575"/>
            </a:xfrm>
            <a:custGeom>
              <a:rect b="b" l="l" r="r" t="t"/>
              <a:pathLst>
                <a:path extrusionOk="0" h="143" w="438">
                  <a:moveTo>
                    <a:pt x="1" y="1"/>
                  </a:moveTo>
                  <a:lnTo>
                    <a:pt x="1" y="1"/>
                  </a:lnTo>
                  <a:cubicBezTo>
                    <a:pt x="19" y="29"/>
                    <a:pt x="57" y="57"/>
                    <a:pt x="103" y="75"/>
                  </a:cubicBezTo>
                  <a:cubicBezTo>
                    <a:pt x="140" y="103"/>
                    <a:pt x="168" y="112"/>
                    <a:pt x="205" y="122"/>
                  </a:cubicBezTo>
                  <a:cubicBezTo>
                    <a:pt x="242" y="136"/>
                    <a:pt x="284" y="143"/>
                    <a:pt x="325" y="143"/>
                  </a:cubicBezTo>
                  <a:cubicBezTo>
                    <a:pt x="365" y="143"/>
                    <a:pt x="405" y="136"/>
                    <a:pt x="437" y="122"/>
                  </a:cubicBezTo>
                  <a:cubicBezTo>
                    <a:pt x="391" y="112"/>
                    <a:pt x="354" y="112"/>
                    <a:pt x="326" y="103"/>
                  </a:cubicBezTo>
                  <a:lnTo>
                    <a:pt x="215" y="66"/>
                  </a:lnTo>
                  <a:cubicBezTo>
                    <a:pt x="140" y="57"/>
                    <a:pt x="66"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1"/>
            <p:cNvSpPr/>
            <p:nvPr/>
          </p:nvSpPr>
          <p:spPr>
            <a:xfrm>
              <a:off x="3361250" y="2329075"/>
              <a:ext cx="9775" cy="2000"/>
            </a:xfrm>
            <a:custGeom>
              <a:rect b="b" l="l" r="r" t="t"/>
              <a:pathLst>
                <a:path extrusionOk="0" h="80" w="391">
                  <a:moveTo>
                    <a:pt x="0" y="0"/>
                  </a:moveTo>
                  <a:cubicBezTo>
                    <a:pt x="37" y="28"/>
                    <a:pt x="65" y="47"/>
                    <a:pt x="93" y="47"/>
                  </a:cubicBezTo>
                  <a:cubicBezTo>
                    <a:pt x="121" y="65"/>
                    <a:pt x="158" y="65"/>
                    <a:pt x="186" y="75"/>
                  </a:cubicBezTo>
                  <a:cubicBezTo>
                    <a:pt x="211" y="78"/>
                    <a:pt x="234" y="80"/>
                    <a:pt x="257" y="80"/>
                  </a:cubicBezTo>
                  <a:cubicBezTo>
                    <a:pt x="304" y="80"/>
                    <a:pt x="347" y="72"/>
                    <a:pt x="390" y="47"/>
                  </a:cubicBezTo>
                  <a:lnTo>
                    <a:pt x="297" y="38"/>
                  </a:lnTo>
                  <a:cubicBezTo>
                    <a:pt x="260" y="38"/>
                    <a:pt x="232" y="28"/>
                    <a:pt x="204" y="28"/>
                  </a:cubicBezTo>
                  <a:cubicBezTo>
                    <a:pt x="130" y="28"/>
                    <a:pt x="74"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1"/>
            <p:cNvSpPr/>
            <p:nvPr/>
          </p:nvSpPr>
          <p:spPr>
            <a:xfrm>
              <a:off x="3367050" y="2327450"/>
              <a:ext cx="10475" cy="1175"/>
            </a:xfrm>
            <a:custGeom>
              <a:rect b="b" l="l" r="r" t="t"/>
              <a:pathLst>
                <a:path extrusionOk="0" h="47" w="419">
                  <a:moveTo>
                    <a:pt x="214" y="0"/>
                  </a:moveTo>
                  <a:cubicBezTo>
                    <a:pt x="140" y="0"/>
                    <a:pt x="75" y="0"/>
                    <a:pt x="0" y="10"/>
                  </a:cubicBezTo>
                  <a:cubicBezTo>
                    <a:pt x="75" y="47"/>
                    <a:pt x="140" y="47"/>
                    <a:pt x="214" y="47"/>
                  </a:cubicBezTo>
                  <a:cubicBezTo>
                    <a:pt x="251" y="47"/>
                    <a:pt x="279" y="47"/>
                    <a:pt x="316" y="38"/>
                  </a:cubicBezTo>
                  <a:cubicBezTo>
                    <a:pt x="353" y="19"/>
                    <a:pt x="391" y="1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1"/>
            <p:cNvSpPr/>
            <p:nvPr/>
          </p:nvSpPr>
          <p:spPr>
            <a:xfrm>
              <a:off x="3374950" y="2329075"/>
              <a:ext cx="10475" cy="2675"/>
            </a:xfrm>
            <a:custGeom>
              <a:rect b="b" l="l" r="r" t="t"/>
              <a:pathLst>
                <a:path extrusionOk="0" h="107" w="419">
                  <a:moveTo>
                    <a:pt x="418" y="0"/>
                  </a:moveTo>
                  <a:lnTo>
                    <a:pt x="316" y="19"/>
                  </a:lnTo>
                  <a:cubicBezTo>
                    <a:pt x="279" y="28"/>
                    <a:pt x="242" y="28"/>
                    <a:pt x="214" y="38"/>
                  </a:cubicBezTo>
                  <a:cubicBezTo>
                    <a:pt x="140" y="47"/>
                    <a:pt x="75" y="75"/>
                    <a:pt x="0" y="93"/>
                  </a:cubicBezTo>
                  <a:cubicBezTo>
                    <a:pt x="34" y="102"/>
                    <a:pt x="67" y="106"/>
                    <a:pt x="100" y="106"/>
                  </a:cubicBezTo>
                  <a:cubicBezTo>
                    <a:pt x="141" y="106"/>
                    <a:pt x="182" y="99"/>
                    <a:pt x="223" y="84"/>
                  </a:cubicBezTo>
                  <a:cubicBezTo>
                    <a:pt x="260" y="84"/>
                    <a:pt x="288" y="75"/>
                    <a:pt x="325" y="65"/>
                  </a:cubicBezTo>
                  <a:cubicBezTo>
                    <a:pt x="363" y="38"/>
                    <a:pt x="400" y="28"/>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1"/>
            <p:cNvSpPr/>
            <p:nvPr/>
          </p:nvSpPr>
          <p:spPr>
            <a:xfrm>
              <a:off x="3382600" y="2326275"/>
              <a:ext cx="10725" cy="1425"/>
            </a:xfrm>
            <a:custGeom>
              <a:rect b="b" l="l" r="r" t="t"/>
              <a:pathLst>
                <a:path extrusionOk="0" h="57" w="429">
                  <a:moveTo>
                    <a:pt x="428" y="1"/>
                  </a:moveTo>
                  <a:lnTo>
                    <a:pt x="428" y="1"/>
                  </a:lnTo>
                  <a:cubicBezTo>
                    <a:pt x="391" y="10"/>
                    <a:pt x="354" y="10"/>
                    <a:pt x="326" y="10"/>
                  </a:cubicBezTo>
                  <a:lnTo>
                    <a:pt x="214" y="10"/>
                  </a:lnTo>
                  <a:cubicBezTo>
                    <a:pt x="149" y="10"/>
                    <a:pt x="66" y="19"/>
                    <a:pt x="1" y="38"/>
                  </a:cubicBezTo>
                  <a:cubicBezTo>
                    <a:pt x="66" y="57"/>
                    <a:pt x="140" y="57"/>
                    <a:pt x="205" y="57"/>
                  </a:cubicBezTo>
                  <a:cubicBezTo>
                    <a:pt x="252" y="57"/>
                    <a:pt x="289" y="57"/>
                    <a:pt x="326" y="47"/>
                  </a:cubicBezTo>
                  <a:cubicBezTo>
                    <a:pt x="354" y="38"/>
                    <a:pt x="400" y="1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1"/>
            <p:cNvSpPr/>
            <p:nvPr/>
          </p:nvSpPr>
          <p:spPr>
            <a:xfrm>
              <a:off x="3367975" y="2305375"/>
              <a:ext cx="4900" cy="1200"/>
            </a:xfrm>
            <a:custGeom>
              <a:rect b="b" l="l" r="r" t="t"/>
              <a:pathLst>
                <a:path extrusionOk="0" h="48" w="196">
                  <a:moveTo>
                    <a:pt x="103" y="1"/>
                  </a:moveTo>
                  <a:cubicBezTo>
                    <a:pt x="66" y="1"/>
                    <a:pt x="38" y="1"/>
                    <a:pt x="0" y="10"/>
                  </a:cubicBezTo>
                  <a:cubicBezTo>
                    <a:pt x="38" y="38"/>
                    <a:pt x="56" y="47"/>
                    <a:pt x="93" y="47"/>
                  </a:cubicBezTo>
                  <a:cubicBezTo>
                    <a:pt x="131" y="47"/>
                    <a:pt x="168" y="47"/>
                    <a:pt x="196" y="38"/>
                  </a:cubicBezTo>
                  <a:cubicBezTo>
                    <a:pt x="168" y="10"/>
                    <a:pt x="140"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1"/>
            <p:cNvSpPr/>
            <p:nvPr/>
          </p:nvSpPr>
          <p:spPr>
            <a:xfrm>
              <a:off x="3364500" y="2303050"/>
              <a:ext cx="4900" cy="1200"/>
            </a:xfrm>
            <a:custGeom>
              <a:rect b="b" l="l" r="r" t="t"/>
              <a:pathLst>
                <a:path extrusionOk="0" h="48" w="196">
                  <a:moveTo>
                    <a:pt x="102" y="1"/>
                  </a:moveTo>
                  <a:cubicBezTo>
                    <a:pt x="65" y="1"/>
                    <a:pt x="37" y="1"/>
                    <a:pt x="0" y="10"/>
                  </a:cubicBezTo>
                  <a:cubicBezTo>
                    <a:pt x="37" y="38"/>
                    <a:pt x="56" y="47"/>
                    <a:pt x="93" y="47"/>
                  </a:cubicBezTo>
                  <a:cubicBezTo>
                    <a:pt x="130" y="47"/>
                    <a:pt x="167" y="47"/>
                    <a:pt x="195" y="38"/>
                  </a:cubicBezTo>
                  <a:cubicBezTo>
                    <a:pt x="167" y="10"/>
                    <a:pt x="139"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1"/>
            <p:cNvSpPr/>
            <p:nvPr/>
          </p:nvSpPr>
          <p:spPr>
            <a:xfrm>
              <a:off x="3397250" y="2322800"/>
              <a:ext cx="6750" cy="2200"/>
            </a:xfrm>
            <a:custGeom>
              <a:rect b="b" l="l" r="r" t="t"/>
              <a:pathLst>
                <a:path extrusionOk="0" h="88" w="270">
                  <a:moveTo>
                    <a:pt x="270" y="1"/>
                  </a:moveTo>
                  <a:cubicBezTo>
                    <a:pt x="223" y="1"/>
                    <a:pt x="177" y="10"/>
                    <a:pt x="130" y="19"/>
                  </a:cubicBezTo>
                  <a:cubicBezTo>
                    <a:pt x="93" y="38"/>
                    <a:pt x="47" y="47"/>
                    <a:pt x="0" y="84"/>
                  </a:cubicBezTo>
                  <a:cubicBezTo>
                    <a:pt x="13" y="87"/>
                    <a:pt x="25" y="88"/>
                    <a:pt x="37" y="88"/>
                  </a:cubicBezTo>
                  <a:cubicBezTo>
                    <a:pt x="71" y="88"/>
                    <a:pt x="105" y="79"/>
                    <a:pt x="139" y="66"/>
                  </a:cubicBezTo>
                  <a:cubicBezTo>
                    <a:pt x="167" y="66"/>
                    <a:pt x="186" y="56"/>
                    <a:pt x="214" y="47"/>
                  </a:cubicBezTo>
                  <a:cubicBezTo>
                    <a:pt x="232" y="38"/>
                    <a:pt x="260"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1"/>
            <p:cNvSpPr/>
            <p:nvPr/>
          </p:nvSpPr>
          <p:spPr>
            <a:xfrm>
              <a:off x="3308750" y="2195450"/>
              <a:ext cx="72250" cy="67075"/>
            </a:xfrm>
            <a:custGeom>
              <a:rect b="b" l="l" r="r" t="t"/>
              <a:pathLst>
                <a:path extrusionOk="0" h="2683" w="2890">
                  <a:moveTo>
                    <a:pt x="960" y="1"/>
                  </a:moveTo>
                  <a:cubicBezTo>
                    <a:pt x="941" y="1"/>
                    <a:pt x="921" y="1"/>
                    <a:pt x="902" y="3"/>
                  </a:cubicBezTo>
                  <a:cubicBezTo>
                    <a:pt x="706" y="31"/>
                    <a:pt x="511" y="170"/>
                    <a:pt x="493" y="365"/>
                  </a:cubicBezTo>
                  <a:cubicBezTo>
                    <a:pt x="456" y="588"/>
                    <a:pt x="623" y="765"/>
                    <a:pt x="790" y="914"/>
                  </a:cubicBezTo>
                  <a:cubicBezTo>
                    <a:pt x="688" y="897"/>
                    <a:pt x="589" y="880"/>
                    <a:pt x="489" y="880"/>
                  </a:cubicBezTo>
                  <a:cubicBezTo>
                    <a:pt x="426" y="880"/>
                    <a:pt x="362" y="886"/>
                    <a:pt x="298" y="904"/>
                  </a:cubicBezTo>
                  <a:cubicBezTo>
                    <a:pt x="140" y="942"/>
                    <a:pt x="0" y="1090"/>
                    <a:pt x="0" y="1248"/>
                  </a:cubicBezTo>
                  <a:cubicBezTo>
                    <a:pt x="10" y="1415"/>
                    <a:pt x="158" y="1555"/>
                    <a:pt x="325" y="1610"/>
                  </a:cubicBezTo>
                  <a:cubicBezTo>
                    <a:pt x="493" y="1666"/>
                    <a:pt x="660" y="1694"/>
                    <a:pt x="809" y="1768"/>
                  </a:cubicBezTo>
                  <a:cubicBezTo>
                    <a:pt x="651" y="1815"/>
                    <a:pt x="474" y="1852"/>
                    <a:pt x="344" y="1954"/>
                  </a:cubicBezTo>
                  <a:cubicBezTo>
                    <a:pt x="214" y="2047"/>
                    <a:pt x="112" y="2224"/>
                    <a:pt x="168" y="2391"/>
                  </a:cubicBezTo>
                  <a:cubicBezTo>
                    <a:pt x="225" y="2613"/>
                    <a:pt x="494" y="2682"/>
                    <a:pt x="742" y="2682"/>
                  </a:cubicBezTo>
                  <a:cubicBezTo>
                    <a:pt x="774" y="2682"/>
                    <a:pt x="806" y="2681"/>
                    <a:pt x="836" y="2679"/>
                  </a:cubicBezTo>
                  <a:cubicBezTo>
                    <a:pt x="1496" y="2623"/>
                    <a:pt x="2137" y="2409"/>
                    <a:pt x="2695" y="2047"/>
                  </a:cubicBezTo>
                  <a:cubicBezTo>
                    <a:pt x="2890" y="1945"/>
                    <a:pt x="2815" y="1666"/>
                    <a:pt x="2750" y="1518"/>
                  </a:cubicBezTo>
                  <a:cubicBezTo>
                    <a:pt x="2462" y="942"/>
                    <a:pt x="2044" y="440"/>
                    <a:pt x="1478" y="143"/>
                  </a:cubicBezTo>
                  <a:cubicBezTo>
                    <a:pt x="1318" y="75"/>
                    <a:pt x="1143" y="1"/>
                    <a:pt x="9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1"/>
            <p:cNvSpPr/>
            <p:nvPr/>
          </p:nvSpPr>
          <p:spPr>
            <a:xfrm>
              <a:off x="3307575" y="2194625"/>
              <a:ext cx="72275" cy="68550"/>
            </a:xfrm>
            <a:custGeom>
              <a:rect b="b" l="l" r="r" t="t"/>
              <a:pathLst>
                <a:path extrusionOk="0" h="2742" w="2891">
                  <a:moveTo>
                    <a:pt x="2835" y="1616"/>
                  </a:moveTo>
                  <a:cubicBezTo>
                    <a:pt x="2872" y="1708"/>
                    <a:pt x="2890" y="1791"/>
                    <a:pt x="2890" y="1884"/>
                  </a:cubicBezTo>
                  <a:lnTo>
                    <a:pt x="2890" y="1884"/>
                  </a:lnTo>
                  <a:cubicBezTo>
                    <a:pt x="2890" y="1791"/>
                    <a:pt x="2872" y="1699"/>
                    <a:pt x="2835" y="1616"/>
                  </a:cubicBezTo>
                  <a:close/>
                  <a:moveTo>
                    <a:pt x="985" y="1"/>
                  </a:moveTo>
                  <a:cubicBezTo>
                    <a:pt x="917" y="1"/>
                    <a:pt x="849" y="18"/>
                    <a:pt x="781" y="45"/>
                  </a:cubicBezTo>
                  <a:cubicBezTo>
                    <a:pt x="688" y="83"/>
                    <a:pt x="605" y="148"/>
                    <a:pt x="558" y="222"/>
                  </a:cubicBezTo>
                  <a:cubicBezTo>
                    <a:pt x="503" y="306"/>
                    <a:pt x="475" y="408"/>
                    <a:pt x="503" y="510"/>
                  </a:cubicBezTo>
                  <a:cubicBezTo>
                    <a:pt x="512" y="621"/>
                    <a:pt x="568" y="705"/>
                    <a:pt x="623" y="770"/>
                  </a:cubicBezTo>
                  <a:cubicBezTo>
                    <a:pt x="651" y="807"/>
                    <a:pt x="688" y="844"/>
                    <a:pt x="716" y="872"/>
                  </a:cubicBezTo>
                  <a:cubicBezTo>
                    <a:pt x="688" y="872"/>
                    <a:pt x="642" y="863"/>
                    <a:pt x="605" y="863"/>
                  </a:cubicBezTo>
                  <a:cubicBezTo>
                    <a:pt x="512" y="863"/>
                    <a:pt x="428" y="863"/>
                    <a:pt x="335" y="882"/>
                  </a:cubicBezTo>
                  <a:cubicBezTo>
                    <a:pt x="242" y="909"/>
                    <a:pt x="159" y="965"/>
                    <a:pt x="103" y="1040"/>
                  </a:cubicBezTo>
                  <a:cubicBezTo>
                    <a:pt x="47" y="1105"/>
                    <a:pt x="1" y="1207"/>
                    <a:pt x="10" y="1300"/>
                  </a:cubicBezTo>
                  <a:cubicBezTo>
                    <a:pt x="19" y="1411"/>
                    <a:pt x="84" y="1486"/>
                    <a:pt x="140" y="1551"/>
                  </a:cubicBezTo>
                  <a:cubicBezTo>
                    <a:pt x="205" y="1606"/>
                    <a:pt x="289" y="1653"/>
                    <a:pt x="372" y="1690"/>
                  </a:cubicBezTo>
                  <a:cubicBezTo>
                    <a:pt x="503" y="1736"/>
                    <a:pt x="623" y="1755"/>
                    <a:pt x="744" y="1801"/>
                  </a:cubicBezTo>
                  <a:cubicBezTo>
                    <a:pt x="623" y="1839"/>
                    <a:pt x="512" y="1876"/>
                    <a:pt x="410" y="1950"/>
                  </a:cubicBezTo>
                  <a:cubicBezTo>
                    <a:pt x="335" y="1997"/>
                    <a:pt x="280" y="2071"/>
                    <a:pt x="242" y="2136"/>
                  </a:cubicBezTo>
                  <a:cubicBezTo>
                    <a:pt x="205" y="2210"/>
                    <a:pt x="187" y="2303"/>
                    <a:pt x="187" y="2387"/>
                  </a:cubicBezTo>
                  <a:cubicBezTo>
                    <a:pt x="196" y="2470"/>
                    <a:pt x="242" y="2545"/>
                    <a:pt x="298" y="2600"/>
                  </a:cubicBezTo>
                  <a:cubicBezTo>
                    <a:pt x="363" y="2665"/>
                    <a:pt x="438" y="2703"/>
                    <a:pt x="521" y="2712"/>
                  </a:cubicBezTo>
                  <a:cubicBezTo>
                    <a:pt x="590" y="2734"/>
                    <a:pt x="664" y="2741"/>
                    <a:pt x="738" y="2741"/>
                  </a:cubicBezTo>
                  <a:cubicBezTo>
                    <a:pt x="823" y="2741"/>
                    <a:pt x="911" y="2731"/>
                    <a:pt x="995" y="2721"/>
                  </a:cubicBezTo>
                  <a:cubicBezTo>
                    <a:pt x="1311" y="2684"/>
                    <a:pt x="1617" y="2600"/>
                    <a:pt x="1915" y="2498"/>
                  </a:cubicBezTo>
                  <a:cubicBezTo>
                    <a:pt x="2203" y="2396"/>
                    <a:pt x="2500" y="2257"/>
                    <a:pt x="2760" y="2080"/>
                  </a:cubicBezTo>
                  <a:lnTo>
                    <a:pt x="2760" y="2080"/>
                  </a:lnTo>
                  <a:cubicBezTo>
                    <a:pt x="2500" y="2247"/>
                    <a:pt x="2221" y="2387"/>
                    <a:pt x="1915" y="2489"/>
                  </a:cubicBezTo>
                  <a:cubicBezTo>
                    <a:pt x="1617" y="2591"/>
                    <a:pt x="1311" y="2647"/>
                    <a:pt x="995" y="2684"/>
                  </a:cubicBezTo>
                  <a:cubicBezTo>
                    <a:pt x="933" y="2692"/>
                    <a:pt x="870" y="2696"/>
                    <a:pt x="806" y="2696"/>
                  </a:cubicBezTo>
                  <a:cubicBezTo>
                    <a:pt x="715" y="2696"/>
                    <a:pt x="623" y="2687"/>
                    <a:pt x="530" y="2665"/>
                  </a:cubicBezTo>
                  <a:cubicBezTo>
                    <a:pt x="465" y="2638"/>
                    <a:pt x="391" y="2600"/>
                    <a:pt x="335" y="2563"/>
                  </a:cubicBezTo>
                  <a:cubicBezTo>
                    <a:pt x="280" y="2517"/>
                    <a:pt x="242" y="2442"/>
                    <a:pt x="242" y="2368"/>
                  </a:cubicBezTo>
                  <a:cubicBezTo>
                    <a:pt x="233" y="2303"/>
                    <a:pt x="252" y="2238"/>
                    <a:pt x="298" y="2164"/>
                  </a:cubicBezTo>
                  <a:cubicBezTo>
                    <a:pt x="335" y="2108"/>
                    <a:pt x="391" y="2043"/>
                    <a:pt x="456" y="2006"/>
                  </a:cubicBezTo>
                  <a:cubicBezTo>
                    <a:pt x="577" y="1922"/>
                    <a:pt x="735" y="1885"/>
                    <a:pt x="883" y="1848"/>
                  </a:cubicBezTo>
                  <a:lnTo>
                    <a:pt x="986" y="1829"/>
                  </a:lnTo>
                  <a:lnTo>
                    <a:pt x="893" y="1783"/>
                  </a:lnTo>
                  <a:cubicBezTo>
                    <a:pt x="744" y="1690"/>
                    <a:pt x="568" y="1662"/>
                    <a:pt x="419" y="1606"/>
                  </a:cubicBezTo>
                  <a:cubicBezTo>
                    <a:pt x="345" y="1588"/>
                    <a:pt x="280" y="1541"/>
                    <a:pt x="224" y="1495"/>
                  </a:cubicBezTo>
                  <a:cubicBezTo>
                    <a:pt x="159" y="1448"/>
                    <a:pt x="131" y="1374"/>
                    <a:pt x="112" y="1309"/>
                  </a:cubicBezTo>
                  <a:cubicBezTo>
                    <a:pt x="103" y="1235"/>
                    <a:pt x="140" y="1170"/>
                    <a:pt x="187" y="1105"/>
                  </a:cubicBezTo>
                  <a:cubicBezTo>
                    <a:pt x="233" y="1049"/>
                    <a:pt x="298" y="1012"/>
                    <a:pt x="372" y="993"/>
                  </a:cubicBezTo>
                  <a:cubicBezTo>
                    <a:pt x="435" y="974"/>
                    <a:pt x="501" y="966"/>
                    <a:pt x="568" y="966"/>
                  </a:cubicBezTo>
                  <a:cubicBezTo>
                    <a:pt x="660" y="966"/>
                    <a:pt x="755" y="981"/>
                    <a:pt x="846" y="1002"/>
                  </a:cubicBezTo>
                  <a:lnTo>
                    <a:pt x="995" y="1030"/>
                  </a:lnTo>
                  <a:lnTo>
                    <a:pt x="883" y="919"/>
                  </a:lnTo>
                  <a:cubicBezTo>
                    <a:pt x="809" y="863"/>
                    <a:pt x="753" y="807"/>
                    <a:pt x="698" y="733"/>
                  </a:cubicBezTo>
                  <a:cubicBezTo>
                    <a:pt x="642" y="668"/>
                    <a:pt x="605" y="594"/>
                    <a:pt x="595" y="519"/>
                  </a:cubicBezTo>
                  <a:cubicBezTo>
                    <a:pt x="577" y="436"/>
                    <a:pt x="595" y="352"/>
                    <a:pt x="642" y="287"/>
                  </a:cubicBezTo>
                  <a:cubicBezTo>
                    <a:pt x="688" y="213"/>
                    <a:pt x="753" y="157"/>
                    <a:pt x="828" y="120"/>
                  </a:cubicBezTo>
                  <a:cubicBezTo>
                    <a:pt x="902" y="83"/>
                    <a:pt x="986" y="73"/>
                    <a:pt x="1069" y="73"/>
                  </a:cubicBezTo>
                  <a:cubicBezTo>
                    <a:pt x="1153" y="73"/>
                    <a:pt x="1246" y="101"/>
                    <a:pt x="1320" y="129"/>
                  </a:cubicBezTo>
                  <a:cubicBezTo>
                    <a:pt x="1404" y="166"/>
                    <a:pt x="1487" y="203"/>
                    <a:pt x="1571" y="250"/>
                  </a:cubicBezTo>
                  <a:cubicBezTo>
                    <a:pt x="1645" y="296"/>
                    <a:pt x="1720" y="343"/>
                    <a:pt x="1803" y="389"/>
                  </a:cubicBezTo>
                  <a:cubicBezTo>
                    <a:pt x="2091" y="584"/>
                    <a:pt x="2342" y="854"/>
                    <a:pt x="2556" y="1151"/>
                  </a:cubicBezTo>
                  <a:cubicBezTo>
                    <a:pt x="2658" y="1309"/>
                    <a:pt x="2751" y="1458"/>
                    <a:pt x="2835" y="1616"/>
                  </a:cubicBezTo>
                  <a:cubicBezTo>
                    <a:pt x="2751" y="1458"/>
                    <a:pt x="2667" y="1290"/>
                    <a:pt x="2565" y="1151"/>
                  </a:cubicBezTo>
                  <a:cubicBezTo>
                    <a:pt x="2370" y="854"/>
                    <a:pt x="2128" y="575"/>
                    <a:pt x="1822" y="361"/>
                  </a:cubicBezTo>
                  <a:cubicBezTo>
                    <a:pt x="1757" y="306"/>
                    <a:pt x="1673" y="259"/>
                    <a:pt x="1590" y="213"/>
                  </a:cubicBezTo>
                  <a:cubicBezTo>
                    <a:pt x="1506" y="166"/>
                    <a:pt x="1432" y="120"/>
                    <a:pt x="1348" y="101"/>
                  </a:cubicBezTo>
                  <a:cubicBezTo>
                    <a:pt x="1246" y="36"/>
                    <a:pt x="1153" y="18"/>
                    <a:pt x="1060" y="8"/>
                  </a:cubicBezTo>
                  <a:cubicBezTo>
                    <a:pt x="1035" y="3"/>
                    <a:pt x="1010"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1"/>
            <p:cNvSpPr/>
            <p:nvPr/>
          </p:nvSpPr>
          <p:spPr>
            <a:xfrm>
              <a:off x="3328950" y="2239650"/>
              <a:ext cx="49725" cy="4200"/>
            </a:xfrm>
            <a:custGeom>
              <a:rect b="b" l="l" r="r" t="t"/>
              <a:pathLst>
                <a:path extrusionOk="0" h="168" w="1989">
                  <a:moveTo>
                    <a:pt x="1" y="0"/>
                  </a:moveTo>
                  <a:cubicBezTo>
                    <a:pt x="168" y="19"/>
                    <a:pt x="335" y="28"/>
                    <a:pt x="502" y="38"/>
                  </a:cubicBezTo>
                  <a:lnTo>
                    <a:pt x="1004" y="75"/>
                  </a:lnTo>
                  <a:lnTo>
                    <a:pt x="1506" y="103"/>
                  </a:lnTo>
                  <a:cubicBezTo>
                    <a:pt x="1580" y="121"/>
                    <a:pt x="1664" y="121"/>
                    <a:pt x="1747" y="130"/>
                  </a:cubicBezTo>
                  <a:lnTo>
                    <a:pt x="1989" y="168"/>
                  </a:lnTo>
                  <a:cubicBezTo>
                    <a:pt x="1840" y="121"/>
                    <a:pt x="1664" y="93"/>
                    <a:pt x="1506" y="75"/>
                  </a:cubicBezTo>
                  <a:cubicBezTo>
                    <a:pt x="1339" y="47"/>
                    <a:pt x="1162" y="38"/>
                    <a:pt x="1004" y="28"/>
                  </a:cubicBezTo>
                  <a:cubicBezTo>
                    <a:pt x="846" y="19"/>
                    <a:pt x="670" y="0"/>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1"/>
            <p:cNvSpPr/>
            <p:nvPr/>
          </p:nvSpPr>
          <p:spPr>
            <a:xfrm>
              <a:off x="3328950" y="2218275"/>
              <a:ext cx="50675" cy="23250"/>
            </a:xfrm>
            <a:custGeom>
              <a:rect b="b" l="l" r="r" t="t"/>
              <a:pathLst>
                <a:path extrusionOk="0" h="930" w="2027">
                  <a:moveTo>
                    <a:pt x="1" y="1"/>
                  </a:moveTo>
                  <a:lnTo>
                    <a:pt x="1" y="1"/>
                  </a:lnTo>
                  <a:cubicBezTo>
                    <a:pt x="168" y="94"/>
                    <a:pt x="335" y="177"/>
                    <a:pt x="502" y="252"/>
                  </a:cubicBezTo>
                  <a:cubicBezTo>
                    <a:pt x="670" y="335"/>
                    <a:pt x="846" y="419"/>
                    <a:pt x="1004" y="502"/>
                  </a:cubicBezTo>
                  <a:cubicBezTo>
                    <a:pt x="1162" y="577"/>
                    <a:pt x="1329" y="660"/>
                    <a:pt x="1506" y="735"/>
                  </a:cubicBezTo>
                  <a:cubicBezTo>
                    <a:pt x="1682" y="800"/>
                    <a:pt x="1849" y="883"/>
                    <a:pt x="2026" y="930"/>
                  </a:cubicBezTo>
                  <a:cubicBezTo>
                    <a:pt x="1933" y="893"/>
                    <a:pt x="1849" y="846"/>
                    <a:pt x="1775" y="809"/>
                  </a:cubicBezTo>
                  <a:cubicBezTo>
                    <a:pt x="1682" y="781"/>
                    <a:pt x="1599" y="735"/>
                    <a:pt x="1515" y="697"/>
                  </a:cubicBezTo>
                  <a:lnTo>
                    <a:pt x="1013" y="456"/>
                  </a:lnTo>
                  <a:lnTo>
                    <a:pt x="521" y="224"/>
                  </a:lnTo>
                  <a:cubicBezTo>
                    <a:pt x="344"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1"/>
            <p:cNvSpPr/>
            <p:nvPr/>
          </p:nvSpPr>
          <p:spPr>
            <a:xfrm>
              <a:off x="3347775" y="2238025"/>
              <a:ext cx="14175" cy="1175"/>
            </a:xfrm>
            <a:custGeom>
              <a:rect b="b" l="l" r="r" t="t"/>
              <a:pathLst>
                <a:path extrusionOk="0" h="47" w="567">
                  <a:moveTo>
                    <a:pt x="288" y="0"/>
                  </a:moveTo>
                  <a:cubicBezTo>
                    <a:pt x="177" y="0"/>
                    <a:pt x="93" y="0"/>
                    <a:pt x="0" y="10"/>
                  </a:cubicBezTo>
                  <a:cubicBezTo>
                    <a:pt x="93" y="38"/>
                    <a:pt x="177" y="47"/>
                    <a:pt x="288" y="47"/>
                  </a:cubicBezTo>
                  <a:lnTo>
                    <a:pt x="567" y="47"/>
                  </a:lnTo>
                  <a:lnTo>
                    <a:pt x="428" y="10"/>
                  </a:lnTo>
                  <a:cubicBezTo>
                    <a:pt x="381" y="10"/>
                    <a:pt x="335"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1"/>
            <p:cNvSpPr/>
            <p:nvPr/>
          </p:nvSpPr>
          <p:spPr>
            <a:xfrm>
              <a:off x="3342425" y="2235925"/>
              <a:ext cx="9075" cy="1200"/>
            </a:xfrm>
            <a:custGeom>
              <a:rect b="b" l="l" r="r" t="t"/>
              <a:pathLst>
                <a:path extrusionOk="0" h="48" w="363">
                  <a:moveTo>
                    <a:pt x="177" y="1"/>
                  </a:moveTo>
                  <a:cubicBezTo>
                    <a:pt x="121" y="10"/>
                    <a:pt x="56" y="29"/>
                    <a:pt x="0" y="47"/>
                  </a:cubicBezTo>
                  <a:lnTo>
                    <a:pt x="196" y="47"/>
                  </a:lnTo>
                  <a:cubicBezTo>
                    <a:pt x="223" y="47"/>
                    <a:pt x="251" y="38"/>
                    <a:pt x="279" y="38"/>
                  </a:cubicBezTo>
                  <a:cubicBezTo>
                    <a:pt x="307" y="38"/>
                    <a:pt x="326" y="29"/>
                    <a:pt x="363" y="29"/>
                  </a:cubicBezTo>
                  <a:cubicBezTo>
                    <a:pt x="326" y="10"/>
                    <a:pt x="307"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1"/>
            <p:cNvSpPr/>
            <p:nvPr/>
          </p:nvSpPr>
          <p:spPr>
            <a:xfrm>
              <a:off x="3342425" y="2232450"/>
              <a:ext cx="13025" cy="2575"/>
            </a:xfrm>
            <a:custGeom>
              <a:rect b="b" l="l" r="r" t="t"/>
              <a:pathLst>
                <a:path extrusionOk="0" h="103" w="521">
                  <a:moveTo>
                    <a:pt x="0" y="0"/>
                  </a:moveTo>
                  <a:cubicBezTo>
                    <a:pt x="84" y="38"/>
                    <a:pt x="177" y="56"/>
                    <a:pt x="251" y="65"/>
                  </a:cubicBezTo>
                  <a:cubicBezTo>
                    <a:pt x="344" y="93"/>
                    <a:pt x="428" y="93"/>
                    <a:pt x="521" y="103"/>
                  </a:cubicBezTo>
                  <a:cubicBezTo>
                    <a:pt x="474" y="84"/>
                    <a:pt x="446" y="75"/>
                    <a:pt x="391" y="56"/>
                  </a:cubicBezTo>
                  <a:cubicBezTo>
                    <a:pt x="354" y="47"/>
                    <a:pt x="316" y="38"/>
                    <a:pt x="270" y="28"/>
                  </a:cubicBezTo>
                  <a:cubicBezTo>
                    <a:pt x="177" y="10"/>
                    <a:pt x="93"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1"/>
            <p:cNvSpPr/>
            <p:nvPr/>
          </p:nvSpPr>
          <p:spPr>
            <a:xfrm>
              <a:off x="3359850" y="2236175"/>
              <a:ext cx="7925" cy="3025"/>
            </a:xfrm>
            <a:custGeom>
              <a:rect b="b" l="l" r="r" t="t"/>
              <a:pathLst>
                <a:path extrusionOk="0" h="121" w="317">
                  <a:moveTo>
                    <a:pt x="0" y="0"/>
                  </a:moveTo>
                  <a:cubicBezTo>
                    <a:pt x="47" y="47"/>
                    <a:pt x="103" y="74"/>
                    <a:pt x="149" y="84"/>
                  </a:cubicBezTo>
                  <a:cubicBezTo>
                    <a:pt x="195" y="112"/>
                    <a:pt x="260" y="121"/>
                    <a:pt x="316" y="121"/>
                  </a:cubicBezTo>
                  <a:cubicBezTo>
                    <a:pt x="270" y="84"/>
                    <a:pt x="223" y="65"/>
                    <a:pt x="168" y="3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1"/>
            <p:cNvSpPr/>
            <p:nvPr/>
          </p:nvSpPr>
          <p:spPr>
            <a:xfrm>
              <a:off x="3315725" y="2221525"/>
              <a:ext cx="12550" cy="1075"/>
            </a:xfrm>
            <a:custGeom>
              <a:rect b="b" l="l" r="r" t="t"/>
              <a:pathLst>
                <a:path extrusionOk="0" h="43" w="502">
                  <a:moveTo>
                    <a:pt x="242" y="1"/>
                  </a:moveTo>
                  <a:cubicBezTo>
                    <a:pt x="167" y="1"/>
                    <a:pt x="84" y="10"/>
                    <a:pt x="0" y="29"/>
                  </a:cubicBezTo>
                  <a:cubicBezTo>
                    <a:pt x="42" y="38"/>
                    <a:pt x="84" y="43"/>
                    <a:pt x="124" y="43"/>
                  </a:cubicBezTo>
                  <a:cubicBezTo>
                    <a:pt x="165" y="43"/>
                    <a:pt x="204" y="38"/>
                    <a:pt x="242" y="29"/>
                  </a:cubicBezTo>
                  <a:lnTo>
                    <a:pt x="502" y="29"/>
                  </a:lnTo>
                  <a:cubicBezTo>
                    <a:pt x="455" y="10"/>
                    <a:pt x="418"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1"/>
            <p:cNvSpPr/>
            <p:nvPr/>
          </p:nvSpPr>
          <p:spPr>
            <a:xfrm>
              <a:off x="3324075" y="2223400"/>
              <a:ext cx="8625" cy="1175"/>
            </a:xfrm>
            <a:custGeom>
              <a:rect b="b" l="l" r="r" t="t"/>
              <a:pathLst>
                <a:path extrusionOk="0" h="47" w="345">
                  <a:moveTo>
                    <a:pt x="168" y="0"/>
                  </a:moveTo>
                  <a:cubicBezTo>
                    <a:pt x="140" y="0"/>
                    <a:pt x="112" y="19"/>
                    <a:pt x="84" y="19"/>
                  </a:cubicBezTo>
                  <a:cubicBezTo>
                    <a:pt x="66" y="19"/>
                    <a:pt x="28" y="28"/>
                    <a:pt x="1" y="37"/>
                  </a:cubicBezTo>
                  <a:cubicBezTo>
                    <a:pt x="66" y="47"/>
                    <a:pt x="121" y="47"/>
                    <a:pt x="168" y="47"/>
                  </a:cubicBezTo>
                  <a:lnTo>
                    <a:pt x="344" y="47"/>
                  </a:lnTo>
                  <a:cubicBezTo>
                    <a:pt x="316" y="28"/>
                    <a:pt x="279" y="28"/>
                    <a:pt x="261" y="19"/>
                  </a:cubicBezTo>
                  <a:cubicBezTo>
                    <a:pt x="223" y="0"/>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1"/>
            <p:cNvSpPr/>
            <p:nvPr/>
          </p:nvSpPr>
          <p:spPr>
            <a:xfrm>
              <a:off x="3314550" y="2224325"/>
              <a:ext cx="4900" cy="1400"/>
            </a:xfrm>
            <a:custGeom>
              <a:rect b="b" l="l" r="r" t="t"/>
              <a:pathLst>
                <a:path extrusionOk="0" h="56" w="196">
                  <a:moveTo>
                    <a:pt x="93" y="0"/>
                  </a:moveTo>
                  <a:cubicBezTo>
                    <a:pt x="84" y="0"/>
                    <a:pt x="56" y="0"/>
                    <a:pt x="47" y="10"/>
                  </a:cubicBezTo>
                  <a:cubicBezTo>
                    <a:pt x="28" y="28"/>
                    <a:pt x="10" y="37"/>
                    <a:pt x="1" y="47"/>
                  </a:cubicBezTo>
                  <a:cubicBezTo>
                    <a:pt x="47" y="47"/>
                    <a:pt x="75" y="47"/>
                    <a:pt x="103" y="56"/>
                  </a:cubicBezTo>
                  <a:cubicBezTo>
                    <a:pt x="121" y="56"/>
                    <a:pt x="140" y="47"/>
                    <a:pt x="149" y="47"/>
                  </a:cubicBezTo>
                  <a:cubicBezTo>
                    <a:pt x="168" y="37"/>
                    <a:pt x="186" y="37"/>
                    <a:pt x="196" y="19"/>
                  </a:cubicBezTo>
                  <a:cubicBezTo>
                    <a:pt x="168" y="0"/>
                    <a:pt x="131"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1"/>
            <p:cNvSpPr/>
            <p:nvPr/>
          </p:nvSpPr>
          <p:spPr>
            <a:xfrm>
              <a:off x="3326850" y="2198525"/>
              <a:ext cx="10950" cy="3275"/>
            </a:xfrm>
            <a:custGeom>
              <a:rect b="b" l="l" r="r" t="t"/>
              <a:pathLst>
                <a:path extrusionOk="0" h="131" w="438">
                  <a:moveTo>
                    <a:pt x="196" y="1"/>
                  </a:moveTo>
                  <a:cubicBezTo>
                    <a:pt x="159" y="1"/>
                    <a:pt x="112" y="10"/>
                    <a:pt x="75" y="38"/>
                  </a:cubicBezTo>
                  <a:cubicBezTo>
                    <a:pt x="47" y="57"/>
                    <a:pt x="10" y="94"/>
                    <a:pt x="1" y="131"/>
                  </a:cubicBezTo>
                  <a:cubicBezTo>
                    <a:pt x="57" y="66"/>
                    <a:pt x="122" y="47"/>
                    <a:pt x="205" y="47"/>
                  </a:cubicBezTo>
                  <a:cubicBezTo>
                    <a:pt x="218" y="41"/>
                    <a:pt x="231" y="39"/>
                    <a:pt x="245" y="39"/>
                  </a:cubicBezTo>
                  <a:cubicBezTo>
                    <a:pt x="271" y="39"/>
                    <a:pt x="298" y="47"/>
                    <a:pt x="317" y="47"/>
                  </a:cubicBezTo>
                  <a:cubicBezTo>
                    <a:pt x="345" y="57"/>
                    <a:pt x="354" y="57"/>
                    <a:pt x="382" y="57"/>
                  </a:cubicBezTo>
                  <a:cubicBezTo>
                    <a:pt x="401" y="57"/>
                    <a:pt x="410" y="66"/>
                    <a:pt x="438" y="66"/>
                  </a:cubicBezTo>
                  <a:cubicBezTo>
                    <a:pt x="410" y="57"/>
                    <a:pt x="401" y="47"/>
                    <a:pt x="382" y="38"/>
                  </a:cubicBezTo>
                  <a:cubicBezTo>
                    <a:pt x="354" y="20"/>
                    <a:pt x="345" y="20"/>
                    <a:pt x="317" y="10"/>
                  </a:cubicBezTo>
                  <a:cubicBezTo>
                    <a:pt x="280" y="1"/>
                    <a:pt x="24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1"/>
            <p:cNvSpPr/>
            <p:nvPr/>
          </p:nvSpPr>
          <p:spPr>
            <a:xfrm>
              <a:off x="3333375" y="2200850"/>
              <a:ext cx="10225" cy="3750"/>
            </a:xfrm>
            <a:custGeom>
              <a:rect b="b" l="l" r="r" t="t"/>
              <a:pathLst>
                <a:path extrusionOk="0" h="150" w="409">
                  <a:moveTo>
                    <a:pt x="0" y="1"/>
                  </a:moveTo>
                  <a:cubicBezTo>
                    <a:pt x="37" y="19"/>
                    <a:pt x="74" y="38"/>
                    <a:pt x="93" y="47"/>
                  </a:cubicBezTo>
                  <a:lnTo>
                    <a:pt x="205" y="84"/>
                  </a:lnTo>
                  <a:lnTo>
                    <a:pt x="307" y="112"/>
                  </a:lnTo>
                  <a:lnTo>
                    <a:pt x="409" y="149"/>
                  </a:lnTo>
                  <a:cubicBezTo>
                    <a:pt x="400" y="131"/>
                    <a:pt x="362" y="103"/>
                    <a:pt x="325" y="84"/>
                  </a:cubicBezTo>
                  <a:cubicBezTo>
                    <a:pt x="288" y="57"/>
                    <a:pt x="260" y="47"/>
                    <a:pt x="223" y="38"/>
                  </a:cubicBezTo>
                  <a:cubicBezTo>
                    <a:pt x="149" y="10"/>
                    <a:pt x="7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1"/>
            <p:cNvSpPr/>
            <p:nvPr/>
          </p:nvSpPr>
          <p:spPr>
            <a:xfrm>
              <a:off x="3341275" y="2200150"/>
              <a:ext cx="8150" cy="5375"/>
            </a:xfrm>
            <a:custGeom>
              <a:rect b="b" l="l" r="r" t="t"/>
              <a:pathLst>
                <a:path extrusionOk="0" h="215" w="326">
                  <a:moveTo>
                    <a:pt x="0" y="1"/>
                  </a:moveTo>
                  <a:cubicBezTo>
                    <a:pt x="56" y="47"/>
                    <a:pt x="121" y="85"/>
                    <a:pt x="158" y="112"/>
                  </a:cubicBezTo>
                  <a:cubicBezTo>
                    <a:pt x="204" y="140"/>
                    <a:pt x="269" y="177"/>
                    <a:pt x="325" y="215"/>
                  </a:cubicBezTo>
                  <a:cubicBezTo>
                    <a:pt x="316" y="177"/>
                    <a:pt x="288" y="159"/>
                    <a:pt x="269" y="131"/>
                  </a:cubicBezTo>
                  <a:cubicBezTo>
                    <a:pt x="242" y="112"/>
                    <a:pt x="204" y="94"/>
                    <a:pt x="186" y="75"/>
                  </a:cubicBezTo>
                  <a:cubicBezTo>
                    <a:pt x="149" y="47"/>
                    <a:pt x="130" y="38"/>
                    <a:pt x="93" y="29"/>
                  </a:cubicBezTo>
                  <a:cubicBezTo>
                    <a:pt x="6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1"/>
            <p:cNvSpPr/>
            <p:nvPr/>
          </p:nvSpPr>
          <p:spPr>
            <a:xfrm>
              <a:off x="3332900" y="2202950"/>
              <a:ext cx="6300" cy="2350"/>
            </a:xfrm>
            <a:custGeom>
              <a:rect b="b" l="l" r="r" t="t"/>
              <a:pathLst>
                <a:path extrusionOk="0" h="94" w="252">
                  <a:moveTo>
                    <a:pt x="66" y="0"/>
                  </a:moveTo>
                  <a:cubicBezTo>
                    <a:pt x="47" y="0"/>
                    <a:pt x="19" y="0"/>
                    <a:pt x="1" y="10"/>
                  </a:cubicBezTo>
                  <a:cubicBezTo>
                    <a:pt x="47" y="28"/>
                    <a:pt x="75" y="47"/>
                    <a:pt x="131" y="56"/>
                  </a:cubicBezTo>
                  <a:cubicBezTo>
                    <a:pt x="159" y="65"/>
                    <a:pt x="205" y="75"/>
                    <a:pt x="251" y="93"/>
                  </a:cubicBezTo>
                  <a:cubicBezTo>
                    <a:pt x="233" y="47"/>
                    <a:pt x="186" y="19"/>
                    <a:pt x="140" y="10"/>
                  </a:cubicBezTo>
                  <a:cubicBezTo>
                    <a:pt x="112" y="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1"/>
            <p:cNvSpPr/>
            <p:nvPr/>
          </p:nvSpPr>
          <p:spPr>
            <a:xfrm>
              <a:off x="3372400" y="2228025"/>
              <a:ext cx="4650" cy="9325"/>
            </a:xfrm>
            <a:custGeom>
              <a:rect b="b" l="l" r="r" t="t"/>
              <a:pathLst>
                <a:path extrusionOk="0" h="373" w="186">
                  <a:moveTo>
                    <a:pt x="0" y="1"/>
                  </a:moveTo>
                  <a:cubicBezTo>
                    <a:pt x="19" y="75"/>
                    <a:pt x="56" y="131"/>
                    <a:pt x="84" y="187"/>
                  </a:cubicBezTo>
                  <a:cubicBezTo>
                    <a:pt x="111" y="261"/>
                    <a:pt x="139" y="317"/>
                    <a:pt x="177" y="373"/>
                  </a:cubicBezTo>
                  <a:cubicBezTo>
                    <a:pt x="186" y="345"/>
                    <a:pt x="177" y="307"/>
                    <a:pt x="158" y="261"/>
                  </a:cubicBezTo>
                  <a:cubicBezTo>
                    <a:pt x="149" y="233"/>
                    <a:pt x="139" y="205"/>
                    <a:pt x="121" y="168"/>
                  </a:cubicBezTo>
                  <a:cubicBezTo>
                    <a:pt x="102" y="103"/>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1"/>
            <p:cNvSpPr/>
            <p:nvPr/>
          </p:nvSpPr>
          <p:spPr>
            <a:xfrm>
              <a:off x="3369125" y="2228275"/>
              <a:ext cx="4450" cy="6750"/>
            </a:xfrm>
            <a:custGeom>
              <a:rect b="b" l="l" r="r" t="t"/>
              <a:pathLst>
                <a:path extrusionOk="0" h="270" w="178">
                  <a:moveTo>
                    <a:pt x="1" y="0"/>
                  </a:moveTo>
                  <a:lnTo>
                    <a:pt x="38" y="74"/>
                  </a:lnTo>
                  <a:cubicBezTo>
                    <a:pt x="57" y="102"/>
                    <a:pt x="75" y="121"/>
                    <a:pt x="85" y="149"/>
                  </a:cubicBezTo>
                  <a:cubicBezTo>
                    <a:pt x="103" y="195"/>
                    <a:pt x="140" y="223"/>
                    <a:pt x="168" y="270"/>
                  </a:cubicBezTo>
                  <a:cubicBezTo>
                    <a:pt x="177" y="242"/>
                    <a:pt x="168" y="214"/>
                    <a:pt x="150" y="177"/>
                  </a:cubicBezTo>
                  <a:lnTo>
                    <a:pt x="112" y="112"/>
                  </a:ln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1"/>
            <p:cNvSpPr/>
            <p:nvPr/>
          </p:nvSpPr>
          <p:spPr>
            <a:xfrm>
              <a:off x="3362400" y="2229900"/>
              <a:ext cx="7000" cy="3725"/>
            </a:xfrm>
            <a:custGeom>
              <a:rect b="b" l="l" r="r" t="t"/>
              <a:pathLst>
                <a:path extrusionOk="0" h="149" w="280">
                  <a:moveTo>
                    <a:pt x="1" y="0"/>
                  </a:moveTo>
                  <a:cubicBezTo>
                    <a:pt x="38" y="37"/>
                    <a:pt x="84" y="65"/>
                    <a:pt x="131" y="93"/>
                  </a:cubicBezTo>
                  <a:cubicBezTo>
                    <a:pt x="177" y="112"/>
                    <a:pt x="223" y="140"/>
                    <a:pt x="279" y="149"/>
                  </a:cubicBezTo>
                  <a:cubicBezTo>
                    <a:pt x="251" y="102"/>
                    <a:pt x="205" y="84"/>
                    <a:pt x="158" y="56"/>
                  </a:cubicBezTo>
                  <a:lnTo>
                    <a:pt x="84" y="19"/>
                  </a:lnTo>
                  <a:cubicBezTo>
                    <a:pt x="66" y="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1"/>
            <p:cNvSpPr/>
            <p:nvPr/>
          </p:nvSpPr>
          <p:spPr>
            <a:xfrm>
              <a:off x="3362875" y="2224325"/>
              <a:ext cx="4900" cy="4900"/>
            </a:xfrm>
            <a:custGeom>
              <a:rect b="b" l="l" r="r" t="t"/>
              <a:pathLst>
                <a:path extrusionOk="0" h="196" w="196">
                  <a:moveTo>
                    <a:pt x="0" y="0"/>
                  </a:moveTo>
                  <a:lnTo>
                    <a:pt x="0" y="0"/>
                  </a:lnTo>
                  <a:cubicBezTo>
                    <a:pt x="19" y="47"/>
                    <a:pt x="47" y="84"/>
                    <a:pt x="74" y="121"/>
                  </a:cubicBezTo>
                  <a:cubicBezTo>
                    <a:pt x="112" y="149"/>
                    <a:pt x="149" y="177"/>
                    <a:pt x="195" y="195"/>
                  </a:cubicBezTo>
                  <a:cubicBezTo>
                    <a:pt x="186" y="167"/>
                    <a:pt x="149" y="130"/>
                    <a:pt x="112" y="84"/>
                  </a:cubicBezTo>
                  <a:cubicBezTo>
                    <a:pt x="74" y="4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1"/>
            <p:cNvSpPr/>
            <p:nvPr/>
          </p:nvSpPr>
          <p:spPr>
            <a:xfrm>
              <a:off x="3364250" y="2219200"/>
              <a:ext cx="6075" cy="6300"/>
            </a:xfrm>
            <a:custGeom>
              <a:rect b="b" l="l" r="r" t="t"/>
              <a:pathLst>
                <a:path extrusionOk="0" h="252" w="243">
                  <a:moveTo>
                    <a:pt x="1" y="1"/>
                  </a:moveTo>
                  <a:lnTo>
                    <a:pt x="1" y="1"/>
                  </a:lnTo>
                  <a:cubicBezTo>
                    <a:pt x="19" y="47"/>
                    <a:pt x="57" y="94"/>
                    <a:pt x="103" y="140"/>
                  </a:cubicBezTo>
                  <a:cubicBezTo>
                    <a:pt x="140" y="187"/>
                    <a:pt x="187" y="233"/>
                    <a:pt x="242" y="252"/>
                  </a:cubicBezTo>
                  <a:cubicBezTo>
                    <a:pt x="205" y="196"/>
                    <a:pt x="177" y="149"/>
                    <a:pt x="140" y="112"/>
                  </a:cubicBezTo>
                  <a:cubicBezTo>
                    <a:pt x="103" y="66"/>
                    <a:pt x="5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1"/>
            <p:cNvSpPr/>
            <p:nvPr/>
          </p:nvSpPr>
          <p:spPr>
            <a:xfrm>
              <a:off x="3317100" y="2257525"/>
              <a:ext cx="11175" cy="3575"/>
            </a:xfrm>
            <a:custGeom>
              <a:rect b="b" l="l" r="r" t="t"/>
              <a:pathLst>
                <a:path extrusionOk="0" h="143" w="447">
                  <a:moveTo>
                    <a:pt x="1" y="1"/>
                  </a:moveTo>
                  <a:lnTo>
                    <a:pt x="1" y="1"/>
                  </a:lnTo>
                  <a:cubicBezTo>
                    <a:pt x="29" y="29"/>
                    <a:pt x="66" y="57"/>
                    <a:pt x="112" y="75"/>
                  </a:cubicBezTo>
                  <a:cubicBezTo>
                    <a:pt x="140" y="103"/>
                    <a:pt x="177" y="112"/>
                    <a:pt x="214" y="122"/>
                  </a:cubicBezTo>
                  <a:cubicBezTo>
                    <a:pt x="247" y="136"/>
                    <a:pt x="286" y="142"/>
                    <a:pt x="327" y="142"/>
                  </a:cubicBezTo>
                  <a:cubicBezTo>
                    <a:pt x="368" y="142"/>
                    <a:pt x="410" y="136"/>
                    <a:pt x="447" y="122"/>
                  </a:cubicBezTo>
                  <a:cubicBezTo>
                    <a:pt x="400" y="112"/>
                    <a:pt x="363" y="112"/>
                    <a:pt x="326" y="103"/>
                  </a:cubicBezTo>
                  <a:lnTo>
                    <a:pt x="224" y="66"/>
                  </a:lnTo>
                  <a:cubicBezTo>
                    <a:pt x="140" y="57"/>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1"/>
            <p:cNvSpPr/>
            <p:nvPr/>
          </p:nvSpPr>
          <p:spPr>
            <a:xfrm>
              <a:off x="3321750" y="2257525"/>
              <a:ext cx="9550" cy="1800"/>
            </a:xfrm>
            <a:custGeom>
              <a:rect b="b" l="l" r="r" t="t"/>
              <a:pathLst>
                <a:path extrusionOk="0" h="72" w="382">
                  <a:moveTo>
                    <a:pt x="1" y="1"/>
                  </a:moveTo>
                  <a:cubicBezTo>
                    <a:pt x="28" y="19"/>
                    <a:pt x="56" y="29"/>
                    <a:pt x="94" y="47"/>
                  </a:cubicBezTo>
                  <a:cubicBezTo>
                    <a:pt x="121" y="57"/>
                    <a:pt x="149" y="57"/>
                    <a:pt x="186" y="66"/>
                  </a:cubicBezTo>
                  <a:cubicBezTo>
                    <a:pt x="214" y="69"/>
                    <a:pt x="240" y="71"/>
                    <a:pt x="264" y="71"/>
                  </a:cubicBezTo>
                  <a:cubicBezTo>
                    <a:pt x="307" y="71"/>
                    <a:pt x="346" y="65"/>
                    <a:pt x="382" y="47"/>
                  </a:cubicBezTo>
                  <a:lnTo>
                    <a:pt x="289" y="29"/>
                  </a:lnTo>
                  <a:cubicBezTo>
                    <a:pt x="261" y="29"/>
                    <a:pt x="233" y="19"/>
                    <a:pt x="205" y="19"/>
                  </a:cubicBezTo>
                  <a:cubicBezTo>
                    <a:pt x="131"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1"/>
            <p:cNvSpPr/>
            <p:nvPr/>
          </p:nvSpPr>
          <p:spPr>
            <a:xfrm>
              <a:off x="3327550" y="2255675"/>
              <a:ext cx="10475" cy="1175"/>
            </a:xfrm>
            <a:custGeom>
              <a:rect b="b" l="l" r="r" t="t"/>
              <a:pathLst>
                <a:path extrusionOk="0" h="47" w="419">
                  <a:moveTo>
                    <a:pt x="215" y="0"/>
                  </a:moveTo>
                  <a:cubicBezTo>
                    <a:pt x="140" y="0"/>
                    <a:pt x="75" y="0"/>
                    <a:pt x="1" y="10"/>
                  </a:cubicBezTo>
                  <a:cubicBezTo>
                    <a:pt x="57" y="38"/>
                    <a:pt x="131" y="47"/>
                    <a:pt x="215" y="47"/>
                  </a:cubicBezTo>
                  <a:cubicBezTo>
                    <a:pt x="252" y="47"/>
                    <a:pt x="280" y="47"/>
                    <a:pt x="317" y="38"/>
                  </a:cubicBezTo>
                  <a:cubicBezTo>
                    <a:pt x="354" y="28"/>
                    <a:pt x="391" y="28"/>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1"/>
            <p:cNvSpPr/>
            <p:nvPr/>
          </p:nvSpPr>
          <p:spPr>
            <a:xfrm>
              <a:off x="3335450" y="2257525"/>
              <a:ext cx="10475" cy="2450"/>
            </a:xfrm>
            <a:custGeom>
              <a:rect b="b" l="l" r="r" t="t"/>
              <a:pathLst>
                <a:path extrusionOk="0" h="98" w="419">
                  <a:moveTo>
                    <a:pt x="419" y="1"/>
                  </a:moveTo>
                  <a:lnTo>
                    <a:pt x="317" y="10"/>
                  </a:lnTo>
                  <a:cubicBezTo>
                    <a:pt x="279" y="19"/>
                    <a:pt x="242" y="19"/>
                    <a:pt x="205" y="29"/>
                  </a:cubicBezTo>
                  <a:cubicBezTo>
                    <a:pt x="140" y="47"/>
                    <a:pt x="66" y="66"/>
                    <a:pt x="1" y="94"/>
                  </a:cubicBezTo>
                  <a:cubicBezTo>
                    <a:pt x="21" y="96"/>
                    <a:pt x="40" y="97"/>
                    <a:pt x="59" y="97"/>
                  </a:cubicBezTo>
                  <a:cubicBezTo>
                    <a:pt x="111" y="97"/>
                    <a:pt x="163" y="89"/>
                    <a:pt x="224" y="75"/>
                  </a:cubicBezTo>
                  <a:cubicBezTo>
                    <a:pt x="261" y="75"/>
                    <a:pt x="289" y="66"/>
                    <a:pt x="326" y="57"/>
                  </a:cubicBezTo>
                  <a:cubicBezTo>
                    <a:pt x="363" y="29"/>
                    <a:pt x="400" y="1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1"/>
            <p:cNvSpPr/>
            <p:nvPr/>
          </p:nvSpPr>
          <p:spPr>
            <a:xfrm>
              <a:off x="3342650" y="2254525"/>
              <a:ext cx="10950" cy="1400"/>
            </a:xfrm>
            <a:custGeom>
              <a:rect b="b" l="l" r="r" t="t"/>
              <a:pathLst>
                <a:path extrusionOk="0" h="56" w="438">
                  <a:moveTo>
                    <a:pt x="437" y="0"/>
                  </a:moveTo>
                  <a:lnTo>
                    <a:pt x="437" y="0"/>
                  </a:lnTo>
                  <a:cubicBezTo>
                    <a:pt x="400" y="9"/>
                    <a:pt x="363" y="9"/>
                    <a:pt x="326" y="9"/>
                  </a:cubicBezTo>
                  <a:lnTo>
                    <a:pt x="224" y="9"/>
                  </a:lnTo>
                  <a:cubicBezTo>
                    <a:pt x="149" y="9"/>
                    <a:pt x="75" y="28"/>
                    <a:pt x="1" y="37"/>
                  </a:cubicBezTo>
                  <a:cubicBezTo>
                    <a:pt x="75" y="46"/>
                    <a:pt x="149" y="56"/>
                    <a:pt x="214" y="56"/>
                  </a:cubicBezTo>
                  <a:cubicBezTo>
                    <a:pt x="261" y="56"/>
                    <a:pt x="298" y="56"/>
                    <a:pt x="326" y="46"/>
                  </a:cubicBezTo>
                  <a:cubicBezTo>
                    <a:pt x="363" y="37"/>
                    <a:pt x="410" y="2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1"/>
            <p:cNvSpPr/>
            <p:nvPr/>
          </p:nvSpPr>
          <p:spPr>
            <a:xfrm>
              <a:off x="3328500" y="2233600"/>
              <a:ext cx="4900" cy="1200"/>
            </a:xfrm>
            <a:custGeom>
              <a:rect b="b" l="l" r="r" t="t"/>
              <a:pathLst>
                <a:path extrusionOk="0" h="48" w="196">
                  <a:moveTo>
                    <a:pt x="102" y="1"/>
                  </a:moveTo>
                  <a:cubicBezTo>
                    <a:pt x="74" y="1"/>
                    <a:pt x="37" y="1"/>
                    <a:pt x="0" y="10"/>
                  </a:cubicBezTo>
                  <a:cubicBezTo>
                    <a:pt x="19" y="38"/>
                    <a:pt x="56" y="47"/>
                    <a:pt x="93" y="47"/>
                  </a:cubicBezTo>
                  <a:cubicBezTo>
                    <a:pt x="130" y="47"/>
                    <a:pt x="167" y="47"/>
                    <a:pt x="195" y="38"/>
                  </a:cubicBezTo>
                  <a:cubicBezTo>
                    <a:pt x="167" y="10"/>
                    <a:pt x="139"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1"/>
            <p:cNvSpPr/>
            <p:nvPr/>
          </p:nvSpPr>
          <p:spPr>
            <a:xfrm>
              <a:off x="3324775" y="2231275"/>
              <a:ext cx="4900" cy="1200"/>
            </a:xfrm>
            <a:custGeom>
              <a:rect b="b" l="l" r="r" t="t"/>
              <a:pathLst>
                <a:path extrusionOk="0" h="48" w="196">
                  <a:moveTo>
                    <a:pt x="103" y="1"/>
                  </a:moveTo>
                  <a:cubicBezTo>
                    <a:pt x="65" y="1"/>
                    <a:pt x="28" y="1"/>
                    <a:pt x="0" y="10"/>
                  </a:cubicBezTo>
                  <a:cubicBezTo>
                    <a:pt x="38" y="38"/>
                    <a:pt x="65" y="38"/>
                    <a:pt x="93" y="47"/>
                  </a:cubicBezTo>
                  <a:cubicBezTo>
                    <a:pt x="130" y="47"/>
                    <a:pt x="158" y="47"/>
                    <a:pt x="195" y="38"/>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1"/>
            <p:cNvSpPr/>
            <p:nvPr/>
          </p:nvSpPr>
          <p:spPr>
            <a:xfrm>
              <a:off x="3357525" y="2251025"/>
              <a:ext cx="6750" cy="2125"/>
            </a:xfrm>
            <a:custGeom>
              <a:rect b="b" l="l" r="r" t="t"/>
              <a:pathLst>
                <a:path extrusionOk="0" h="85" w="270">
                  <a:moveTo>
                    <a:pt x="270" y="1"/>
                  </a:moveTo>
                  <a:cubicBezTo>
                    <a:pt x="223" y="1"/>
                    <a:pt x="177" y="10"/>
                    <a:pt x="130" y="29"/>
                  </a:cubicBezTo>
                  <a:cubicBezTo>
                    <a:pt x="93" y="38"/>
                    <a:pt x="47" y="47"/>
                    <a:pt x="0" y="84"/>
                  </a:cubicBezTo>
                  <a:cubicBezTo>
                    <a:pt x="56" y="84"/>
                    <a:pt x="103" y="84"/>
                    <a:pt x="140" y="75"/>
                  </a:cubicBezTo>
                  <a:cubicBezTo>
                    <a:pt x="168" y="75"/>
                    <a:pt x="186" y="56"/>
                    <a:pt x="214" y="47"/>
                  </a:cubicBezTo>
                  <a:cubicBezTo>
                    <a:pt x="233" y="38"/>
                    <a:pt x="261"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1"/>
            <p:cNvSpPr/>
            <p:nvPr/>
          </p:nvSpPr>
          <p:spPr>
            <a:xfrm>
              <a:off x="3812300" y="1714900"/>
              <a:ext cx="69950" cy="72275"/>
            </a:xfrm>
            <a:custGeom>
              <a:rect b="b" l="l" r="r" t="t"/>
              <a:pathLst>
                <a:path extrusionOk="0" h="2891" w="2798">
                  <a:moveTo>
                    <a:pt x="1375" y="0"/>
                  </a:moveTo>
                  <a:cubicBezTo>
                    <a:pt x="1348" y="0"/>
                    <a:pt x="1320" y="4"/>
                    <a:pt x="1292" y="12"/>
                  </a:cubicBezTo>
                  <a:cubicBezTo>
                    <a:pt x="1134" y="58"/>
                    <a:pt x="1041" y="244"/>
                    <a:pt x="1032" y="411"/>
                  </a:cubicBezTo>
                  <a:cubicBezTo>
                    <a:pt x="1004" y="578"/>
                    <a:pt x="1041" y="764"/>
                    <a:pt x="995" y="922"/>
                  </a:cubicBezTo>
                  <a:cubicBezTo>
                    <a:pt x="911" y="774"/>
                    <a:pt x="819" y="634"/>
                    <a:pt x="698" y="532"/>
                  </a:cubicBezTo>
                  <a:cubicBezTo>
                    <a:pt x="617" y="469"/>
                    <a:pt x="511" y="430"/>
                    <a:pt x="409" y="430"/>
                  </a:cubicBezTo>
                  <a:cubicBezTo>
                    <a:pt x="347" y="430"/>
                    <a:pt x="286" y="445"/>
                    <a:pt x="233" y="476"/>
                  </a:cubicBezTo>
                  <a:cubicBezTo>
                    <a:pt x="1" y="597"/>
                    <a:pt x="29" y="950"/>
                    <a:pt x="122" y="1192"/>
                  </a:cubicBezTo>
                  <a:cubicBezTo>
                    <a:pt x="354" y="1823"/>
                    <a:pt x="735" y="2381"/>
                    <a:pt x="1227" y="2818"/>
                  </a:cubicBezTo>
                  <a:cubicBezTo>
                    <a:pt x="1274" y="2870"/>
                    <a:pt x="1332" y="2891"/>
                    <a:pt x="1393" y="2891"/>
                  </a:cubicBezTo>
                  <a:cubicBezTo>
                    <a:pt x="1526" y="2891"/>
                    <a:pt x="1674" y="2795"/>
                    <a:pt x="1757" y="2725"/>
                  </a:cubicBezTo>
                  <a:cubicBezTo>
                    <a:pt x="2221" y="2288"/>
                    <a:pt x="2612" y="1749"/>
                    <a:pt x="2732" y="1127"/>
                  </a:cubicBezTo>
                  <a:cubicBezTo>
                    <a:pt x="2779" y="941"/>
                    <a:pt x="2797" y="727"/>
                    <a:pt x="2723" y="541"/>
                  </a:cubicBezTo>
                  <a:cubicBezTo>
                    <a:pt x="2665" y="375"/>
                    <a:pt x="2510" y="238"/>
                    <a:pt x="2331" y="238"/>
                  </a:cubicBezTo>
                  <a:cubicBezTo>
                    <a:pt x="2310" y="238"/>
                    <a:pt x="2289" y="240"/>
                    <a:pt x="2268" y="244"/>
                  </a:cubicBezTo>
                  <a:cubicBezTo>
                    <a:pt x="2063" y="272"/>
                    <a:pt x="1933" y="486"/>
                    <a:pt x="1831" y="681"/>
                  </a:cubicBezTo>
                  <a:cubicBezTo>
                    <a:pt x="1822" y="523"/>
                    <a:pt x="1794" y="346"/>
                    <a:pt x="1710" y="207"/>
                  </a:cubicBezTo>
                  <a:cubicBezTo>
                    <a:pt x="1633" y="91"/>
                    <a:pt x="1510" y="0"/>
                    <a:pt x="13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1"/>
            <p:cNvSpPr/>
            <p:nvPr/>
          </p:nvSpPr>
          <p:spPr>
            <a:xfrm>
              <a:off x="3813000" y="1713425"/>
              <a:ext cx="69250" cy="73750"/>
            </a:xfrm>
            <a:custGeom>
              <a:rect b="b" l="l" r="r" t="t"/>
              <a:pathLst>
                <a:path extrusionOk="0" h="2950" w="2770">
                  <a:moveTo>
                    <a:pt x="1334" y="1"/>
                  </a:moveTo>
                  <a:cubicBezTo>
                    <a:pt x="1292" y="1"/>
                    <a:pt x="1249" y="8"/>
                    <a:pt x="1209" y="24"/>
                  </a:cubicBezTo>
                  <a:cubicBezTo>
                    <a:pt x="1116" y="52"/>
                    <a:pt x="1051" y="136"/>
                    <a:pt x="1013" y="219"/>
                  </a:cubicBezTo>
                  <a:cubicBezTo>
                    <a:pt x="967" y="303"/>
                    <a:pt x="958" y="396"/>
                    <a:pt x="939" y="470"/>
                  </a:cubicBezTo>
                  <a:cubicBezTo>
                    <a:pt x="930" y="610"/>
                    <a:pt x="939" y="740"/>
                    <a:pt x="930" y="860"/>
                  </a:cubicBezTo>
                  <a:cubicBezTo>
                    <a:pt x="874" y="749"/>
                    <a:pt x="791" y="647"/>
                    <a:pt x="698" y="582"/>
                  </a:cubicBezTo>
                  <a:cubicBezTo>
                    <a:pt x="642" y="517"/>
                    <a:pt x="558" y="489"/>
                    <a:pt x="475" y="461"/>
                  </a:cubicBezTo>
                  <a:cubicBezTo>
                    <a:pt x="441" y="453"/>
                    <a:pt x="404" y="448"/>
                    <a:pt x="367" y="448"/>
                  </a:cubicBezTo>
                  <a:cubicBezTo>
                    <a:pt x="321" y="448"/>
                    <a:pt x="274" y="455"/>
                    <a:pt x="233" y="470"/>
                  </a:cubicBezTo>
                  <a:cubicBezTo>
                    <a:pt x="149" y="507"/>
                    <a:pt x="94" y="563"/>
                    <a:pt x="47" y="647"/>
                  </a:cubicBezTo>
                  <a:cubicBezTo>
                    <a:pt x="19" y="730"/>
                    <a:pt x="1" y="814"/>
                    <a:pt x="1" y="888"/>
                  </a:cubicBezTo>
                  <a:cubicBezTo>
                    <a:pt x="1" y="1056"/>
                    <a:pt x="66" y="1204"/>
                    <a:pt x="122" y="1353"/>
                  </a:cubicBezTo>
                  <a:cubicBezTo>
                    <a:pt x="233" y="1650"/>
                    <a:pt x="382" y="1929"/>
                    <a:pt x="577" y="2180"/>
                  </a:cubicBezTo>
                  <a:cubicBezTo>
                    <a:pt x="763" y="2430"/>
                    <a:pt x="967" y="2663"/>
                    <a:pt x="1199" y="2876"/>
                  </a:cubicBezTo>
                  <a:lnTo>
                    <a:pt x="1199" y="2876"/>
                  </a:lnTo>
                  <a:cubicBezTo>
                    <a:pt x="967" y="2663"/>
                    <a:pt x="763" y="2430"/>
                    <a:pt x="586" y="2170"/>
                  </a:cubicBezTo>
                  <a:cubicBezTo>
                    <a:pt x="410" y="1910"/>
                    <a:pt x="261" y="1632"/>
                    <a:pt x="159" y="1344"/>
                  </a:cubicBezTo>
                  <a:cubicBezTo>
                    <a:pt x="94" y="1204"/>
                    <a:pt x="47" y="1046"/>
                    <a:pt x="66" y="888"/>
                  </a:cubicBezTo>
                  <a:cubicBezTo>
                    <a:pt x="66" y="814"/>
                    <a:pt x="75" y="740"/>
                    <a:pt x="112" y="665"/>
                  </a:cubicBezTo>
                  <a:cubicBezTo>
                    <a:pt x="140" y="600"/>
                    <a:pt x="205" y="554"/>
                    <a:pt x="270" y="535"/>
                  </a:cubicBezTo>
                  <a:cubicBezTo>
                    <a:pt x="307" y="521"/>
                    <a:pt x="342" y="514"/>
                    <a:pt x="377" y="514"/>
                  </a:cubicBezTo>
                  <a:cubicBezTo>
                    <a:pt x="412" y="514"/>
                    <a:pt x="447" y="521"/>
                    <a:pt x="484" y="535"/>
                  </a:cubicBezTo>
                  <a:cubicBezTo>
                    <a:pt x="549" y="554"/>
                    <a:pt x="623" y="591"/>
                    <a:pt x="679" y="637"/>
                  </a:cubicBezTo>
                  <a:cubicBezTo>
                    <a:pt x="791" y="730"/>
                    <a:pt x="865" y="870"/>
                    <a:pt x="948" y="1009"/>
                  </a:cubicBezTo>
                  <a:lnTo>
                    <a:pt x="995" y="1102"/>
                  </a:lnTo>
                  <a:lnTo>
                    <a:pt x="1013" y="1000"/>
                  </a:lnTo>
                  <a:cubicBezTo>
                    <a:pt x="1060" y="823"/>
                    <a:pt x="1041" y="647"/>
                    <a:pt x="1051" y="489"/>
                  </a:cubicBezTo>
                  <a:cubicBezTo>
                    <a:pt x="1060" y="405"/>
                    <a:pt x="1069" y="331"/>
                    <a:pt x="1106" y="266"/>
                  </a:cubicBezTo>
                  <a:cubicBezTo>
                    <a:pt x="1144" y="192"/>
                    <a:pt x="1199" y="136"/>
                    <a:pt x="1255" y="108"/>
                  </a:cubicBezTo>
                  <a:cubicBezTo>
                    <a:pt x="1286" y="100"/>
                    <a:pt x="1315" y="96"/>
                    <a:pt x="1344" y="96"/>
                  </a:cubicBezTo>
                  <a:cubicBezTo>
                    <a:pt x="1385" y="96"/>
                    <a:pt x="1425" y="105"/>
                    <a:pt x="1469" y="126"/>
                  </a:cubicBezTo>
                  <a:cubicBezTo>
                    <a:pt x="1534" y="154"/>
                    <a:pt x="1599" y="201"/>
                    <a:pt x="1627" y="275"/>
                  </a:cubicBezTo>
                  <a:cubicBezTo>
                    <a:pt x="1710" y="405"/>
                    <a:pt x="1738" y="572"/>
                    <a:pt x="1747" y="740"/>
                  </a:cubicBezTo>
                  <a:lnTo>
                    <a:pt x="1757" y="888"/>
                  </a:lnTo>
                  <a:lnTo>
                    <a:pt x="1831" y="749"/>
                  </a:lnTo>
                  <a:cubicBezTo>
                    <a:pt x="1859" y="675"/>
                    <a:pt x="1905" y="591"/>
                    <a:pt x="1970" y="535"/>
                  </a:cubicBezTo>
                  <a:cubicBezTo>
                    <a:pt x="2017" y="461"/>
                    <a:pt x="2082" y="405"/>
                    <a:pt x="2156" y="368"/>
                  </a:cubicBezTo>
                  <a:cubicBezTo>
                    <a:pt x="2196" y="346"/>
                    <a:pt x="2242" y="333"/>
                    <a:pt x="2291" y="333"/>
                  </a:cubicBezTo>
                  <a:cubicBezTo>
                    <a:pt x="2323" y="333"/>
                    <a:pt x="2356" y="338"/>
                    <a:pt x="2389" y="349"/>
                  </a:cubicBezTo>
                  <a:cubicBezTo>
                    <a:pt x="2463" y="368"/>
                    <a:pt x="2537" y="414"/>
                    <a:pt x="2584" y="489"/>
                  </a:cubicBezTo>
                  <a:cubicBezTo>
                    <a:pt x="2639" y="554"/>
                    <a:pt x="2677" y="619"/>
                    <a:pt x="2686" y="721"/>
                  </a:cubicBezTo>
                  <a:cubicBezTo>
                    <a:pt x="2714" y="795"/>
                    <a:pt x="2714" y="888"/>
                    <a:pt x="2695" y="972"/>
                  </a:cubicBezTo>
                  <a:cubicBezTo>
                    <a:pt x="2686" y="1065"/>
                    <a:pt x="2677" y="1148"/>
                    <a:pt x="2649" y="1241"/>
                  </a:cubicBezTo>
                  <a:cubicBezTo>
                    <a:pt x="2630" y="1334"/>
                    <a:pt x="2602" y="1418"/>
                    <a:pt x="2584" y="1492"/>
                  </a:cubicBezTo>
                  <a:cubicBezTo>
                    <a:pt x="2463" y="1827"/>
                    <a:pt x="2277" y="2143"/>
                    <a:pt x="2045" y="2421"/>
                  </a:cubicBezTo>
                  <a:cubicBezTo>
                    <a:pt x="1933" y="2561"/>
                    <a:pt x="1803" y="2691"/>
                    <a:pt x="1673" y="2812"/>
                  </a:cubicBezTo>
                  <a:cubicBezTo>
                    <a:pt x="1608" y="2867"/>
                    <a:pt x="1524" y="2914"/>
                    <a:pt x="1441" y="2932"/>
                  </a:cubicBezTo>
                  <a:cubicBezTo>
                    <a:pt x="1394" y="2942"/>
                    <a:pt x="1348" y="2942"/>
                    <a:pt x="1320" y="2942"/>
                  </a:cubicBezTo>
                  <a:cubicBezTo>
                    <a:pt x="1336" y="2948"/>
                    <a:pt x="1351" y="2950"/>
                    <a:pt x="1367" y="2950"/>
                  </a:cubicBezTo>
                  <a:cubicBezTo>
                    <a:pt x="1398" y="2950"/>
                    <a:pt x="1428" y="2942"/>
                    <a:pt x="1459" y="2942"/>
                  </a:cubicBezTo>
                  <a:cubicBezTo>
                    <a:pt x="1552" y="2923"/>
                    <a:pt x="1617" y="2877"/>
                    <a:pt x="1692" y="2821"/>
                  </a:cubicBezTo>
                  <a:cubicBezTo>
                    <a:pt x="1831" y="2700"/>
                    <a:pt x="1952" y="2579"/>
                    <a:pt x="2073" y="2431"/>
                  </a:cubicBezTo>
                  <a:cubicBezTo>
                    <a:pt x="2305" y="2152"/>
                    <a:pt x="2500" y="1855"/>
                    <a:pt x="2630" y="1502"/>
                  </a:cubicBezTo>
                  <a:cubicBezTo>
                    <a:pt x="2667" y="1427"/>
                    <a:pt x="2686" y="1334"/>
                    <a:pt x="2714" y="1251"/>
                  </a:cubicBezTo>
                  <a:cubicBezTo>
                    <a:pt x="2732" y="1158"/>
                    <a:pt x="2760" y="1074"/>
                    <a:pt x="2760" y="981"/>
                  </a:cubicBezTo>
                  <a:cubicBezTo>
                    <a:pt x="2769" y="879"/>
                    <a:pt x="2769" y="786"/>
                    <a:pt x="2760" y="693"/>
                  </a:cubicBezTo>
                  <a:cubicBezTo>
                    <a:pt x="2732" y="600"/>
                    <a:pt x="2695" y="507"/>
                    <a:pt x="2639" y="442"/>
                  </a:cubicBezTo>
                  <a:cubicBezTo>
                    <a:pt x="2584" y="368"/>
                    <a:pt x="2500" y="303"/>
                    <a:pt x="2407" y="266"/>
                  </a:cubicBezTo>
                  <a:cubicBezTo>
                    <a:pt x="2366" y="250"/>
                    <a:pt x="2324" y="242"/>
                    <a:pt x="2281" y="242"/>
                  </a:cubicBezTo>
                  <a:cubicBezTo>
                    <a:pt x="2226" y="242"/>
                    <a:pt x="2171" y="254"/>
                    <a:pt x="2119" y="275"/>
                  </a:cubicBezTo>
                  <a:cubicBezTo>
                    <a:pt x="2026" y="322"/>
                    <a:pt x="1952" y="396"/>
                    <a:pt x="1896" y="461"/>
                  </a:cubicBezTo>
                  <a:cubicBezTo>
                    <a:pt x="1868" y="498"/>
                    <a:pt x="1840" y="535"/>
                    <a:pt x="1813" y="582"/>
                  </a:cubicBezTo>
                  <a:cubicBezTo>
                    <a:pt x="1813" y="545"/>
                    <a:pt x="1803" y="498"/>
                    <a:pt x="1794" y="461"/>
                  </a:cubicBezTo>
                  <a:cubicBezTo>
                    <a:pt x="1766" y="377"/>
                    <a:pt x="1747" y="284"/>
                    <a:pt x="1701" y="219"/>
                  </a:cubicBezTo>
                  <a:cubicBezTo>
                    <a:pt x="1655" y="136"/>
                    <a:pt x="1580" y="80"/>
                    <a:pt x="1487" y="34"/>
                  </a:cubicBezTo>
                  <a:cubicBezTo>
                    <a:pt x="1440" y="13"/>
                    <a:pt x="1388" y="1"/>
                    <a:pt x="13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1"/>
            <p:cNvSpPr/>
            <p:nvPr/>
          </p:nvSpPr>
          <p:spPr>
            <a:xfrm>
              <a:off x="3836925" y="1737950"/>
              <a:ext cx="9775" cy="49025"/>
            </a:xfrm>
            <a:custGeom>
              <a:rect b="b" l="l" r="r" t="t"/>
              <a:pathLst>
                <a:path extrusionOk="0" h="1961" w="391">
                  <a:moveTo>
                    <a:pt x="1" y="0"/>
                  </a:moveTo>
                  <a:cubicBezTo>
                    <a:pt x="38" y="167"/>
                    <a:pt x="66" y="325"/>
                    <a:pt x="103" y="502"/>
                  </a:cubicBezTo>
                  <a:lnTo>
                    <a:pt x="205" y="994"/>
                  </a:lnTo>
                  <a:lnTo>
                    <a:pt x="317" y="1477"/>
                  </a:lnTo>
                  <a:cubicBezTo>
                    <a:pt x="326" y="1561"/>
                    <a:pt x="345" y="1645"/>
                    <a:pt x="363" y="1719"/>
                  </a:cubicBezTo>
                  <a:lnTo>
                    <a:pt x="391" y="1961"/>
                  </a:lnTo>
                  <a:cubicBezTo>
                    <a:pt x="391" y="1803"/>
                    <a:pt x="372" y="1626"/>
                    <a:pt x="345" y="1468"/>
                  </a:cubicBezTo>
                  <a:cubicBezTo>
                    <a:pt x="326" y="1301"/>
                    <a:pt x="289" y="1143"/>
                    <a:pt x="252" y="976"/>
                  </a:cubicBezTo>
                  <a:cubicBezTo>
                    <a:pt x="224" y="818"/>
                    <a:pt x="187" y="651"/>
                    <a:pt x="140" y="493"/>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1"/>
            <p:cNvSpPr/>
            <p:nvPr/>
          </p:nvSpPr>
          <p:spPr>
            <a:xfrm>
              <a:off x="3848775" y="1732600"/>
              <a:ext cx="9075" cy="54375"/>
            </a:xfrm>
            <a:custGeom>
              <a:rect b="b" l="l" r="r" t="t"/>
              <a:pathLst>
                <a:path extrusionOk="0" h="2175" w="363">
                  <a:moveTo>
                    <a:pt x="363" y="1"/>
                  </a:moveTo>
                  <a:lnTo>
                    <a:pt x="363" y="1"/>
                  </a:lnTo>
                  <a:cubicBezTo>
                    <a:pt x="316" y="168"/>
                    <a:pt x="279" y="354"/>
                    <a:pt x="233" y="530"/>
                  </a:cubicBezTo>
                  <a:cubicBezTo>
                    <a:pt x="196" y="716"/>
                    <a:pt x="168" y="892"/>
                    <a:pt x="131" y="1078"/>
                  </a:cubicBezTo>
                  <a:cubicBezTo>
                    <a:pt x="103" y="1264"/>
                    <a:pt x="75" y="1431"/>
                    <a:pt x="47" y="1617"/>
                  </a:cubicBezTo>
                  <a:cubicBezTo>
                    <a:pt x="28" y="1812"/>
                    <a:pt x="1" y="1989"/>
                    <a:pt x="1" y="2175"/>
                  </a:cubicBezTo>
                  <a:cubicBezTo>
                    <a:pt x="10" y="2082"/>
                    <a:pt x="38" y="1989"/>
                    <a:pt x="47" y="1896"/>
                  </a:cubicBezTo>
                  <a:cubicBezTo>
                    <a:pt x="56" y="1822"/>
                    <a:pt x="84" y="1729"/>
                    <a:pt x="93" y="1636"/>
                  </a:cubicBezTo>
                  <a:lnTo>
                    <a:pt x="186" y="1088"/>
                  </a:lnTo>
                  <a:lnTo>
                    <a:pt x="279" y="539"/>
                  </a:lnTo>
                  <a:cubicBezTo>
                    <a:pt x="307" y="363"/>
                    <a:pt x="335" y="18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1"/>
            <p:cNvSpPr/>
            <p:nvPr/>
          </p:nvSpPr>
          <p:spPr>
            <a:xfrm>
              <a:off x="3843675" y="1755375"/>
              <a:ext cx="2800" cy="13950"/>
            </a:xfrm>
            <a:custGeom>
              <a:rect b="b" l="l" r="r" t="t"/>
              <a:pathLst>
                <a:path extrusionOk="0" h="558" w="112">
                  <a:moveTo>
                    <a:pt x="0" y="0"/>
                  </a:moveTo>
                  <a:cubicBezTo>
                    <a:pt x="0" y="112"/>
                    <a:pt x="9" y="204"/>
                    <a:pt x="28" y="279"/>
                  </a:cubicBezTo>
                  <a:lnTo>
                    <a:pt x="65" y="418"/>
                  </a:lnTo>
                  <a:lnTo>
                    <a:pt x="102" y="557"/>
                  </a:lnTo>
                  <a:cubicBezTo>
                    <a:pt x="112" y="511"/>
                    <a:pt x="102" y="465"/>
                    <a:pt x="102" y="418"/>
                  </a:cubicBezTo>
                  <a:cubicBezTo>
                    <a:pt x="102" y="372"/>
                    <a:pt x="84" y="325"/>
                    <a:pt x="75" y="279"/>
                  </a:cubicBezTo>
                  <a:cubicBezTo>
                    <a:pt x="65" y="186"/>
                    <a:pt x="28"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1"/>
            <p:cNvSpPr/>
            <p:nvPr/>
          </p:nvSpPr>
          <p:spPr>
            <a:xfrm>
              <a:off x="3843200" y="1750250"/>
              <a:ext cx="3275" cy="8150"/>
            </a:xfrm>
            <a:custGeom>
              <a:rect b="b" l="l" r="r" t="t"/>
              <a:pathLst>
                <a:path extrusionOk="0" h="326" w="131">
                  <a:moveTo>
                    <a:pt x="1" y="1"/>
                  </a:moveTo>
                  <a:lnTo>
                    <a:pt x="1" y="1"/>
                  </a:lnTo>
                  <a:cubicBezTo>
                    <a:pt x="19" y="56"/>
                    <a:pt x="28" y="112"/>
                    <a:pt x="47" y="159"/>
                  </a:cubicBezTo>
                  <a:cubicBezTo>
                    <a:pt x="66" y="186"/>
                    <a:pt x="75" y="224"/>
                    <a:pt x="84" y="242"/>
                  </a:cubicBezTo>
                  <a:cubicBezTo>
                    <a:pt x="94" y="270"/>
                    <a:pt x="112" y="298"/>
                    <a:pt x="121" y="326"/>
                  </a:cubicBezTo>
                  <a:cubicBezTo>
                    <a:pt x="131" y="289"/>
                    <a:pt x="121" y="270"/>
                    <a:pt x="121" y="233"/>
                  </a:cubicBezTo>
                  <a:cubicBezTo>
                    <a:pt x="121" y="205"/>
                    <a:pt x="103" y="177"/>
                    <a:pt x="94" y="149"/>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1"/>
            <p:cNvSpPr/>
            <p:nvPr/>
          </p:nvSpPr>
          <p:spPr>
            <a:xfrm>
              <a:off x="3847375" y="1749100"/>
              <a:ext cx="1425" cy="13025"/>
            </a:xfrm>
            <a:custGeom>
              <a:rect b="b" l="l" r="r" t="t"/>
              <a:pathLst>
                <a:path extrusionOk="0" h="521" w="57">
                  <a:moveTo>
                    <a:pt x="10" y="0"/>
                  </a:moveTo>
                  <a:cubicBezTo>
                    <a:pt x="1" y="84"/>
                    <a:pt x="1" y="177"/>
                    <a:pt x="10" y="251"/>
                  </a:cubicBezTo>
                  <a:cubicBezTo>
                    <a:pt x="10" y="344"/>
                    <a:pt x="19" y="428"/>
                    <a:pt x="47" y="520"/>
                  </a:cubicBezTo>
                  <a:cubicBezTo>
                    <a:pt x="57" y="483"/>
                    <a:pt x="57" y="437"/>
                    <a:pt x="57" y="390"/>
                  </a:cubicBezTo>
                  <a:lnTo>
                    <a:pt x="57" y="270"/>
                  </a:lnTo>
                  <a:cubicBezTo>
                    <a:pt x="47" y="177"/>
                    <a:pt x="38" y="8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1"/>
            <p:cNvSpPr/>
            <p:nvPr/>
          </p:nvSpPr>
          <p:spPr>
            <a:xfrm>
              <a:off x="3847625" y="1766975"/>
              <a:ext cx="1175" cy="8625"/>
            </a:xfrm>
            <a:custGeom>
              <a:rect b="b" l="l" r="r" t="t"/>
              <a:pathLst>
                <a:path extrusionOk="0" h="345" w="47">
                  <a:moveTo>
                    <a:pt x="37" y="1"/>
                  </a:moveTo>
                  <a:cubicBezTo>
                    <a:pt x="9" y="47"/>
                    <a:pt x="9" y="112"/>
                    <a:pt x="0" y="168"/>
                  </a:cubicBezTo>
                  <a:cubicBezTo>
                    <a:pt x="0" y="224"/>
                    <a:pt x="0" y="279"/>
                    <a:pt x="9" y="344"/>
                  </a:cubicBezTo>
                  <a:cubicBezTo>
                    <a:pt x="37" y="298"/>
                    <a:pt x="47" y="233"/>
                    <a:pt x="47" y="177"/>
                  </a:cubicBezTo>
                  <a:cubicBezTo>
                    <a:pt x="47" y="121"/>
                    <a:pt x="47" y="6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1"/>
            <p:cNvSpPr/>
            <p:nvPr/>
          </p:nvSpPr>
          <p:spPr>
            <a:xfrm>
              <a:off x="3850175" y="1720525"/>
              <a:ext cx="3500" cy="12325"/>
            </a:xfrm>
            <a:custGeom>
              <a:rect b="b" l="l" r="r" t="t"/>
              <a:pathLst>
                <a:path extrusionOk="0" h="493" w="140">
                  <a:moveTo>
                    <a:pt x="0" y="0"/>
                  </a:moveTo>
                  <a:cubicBezTo>
                    <a:pt x="19" y="84"/>
                    <a:pt x="37" y="168"/>
                    <a:pt x="65" y="261"/>
                  </a:cubicBezTo>
                  <a:cubicBezTo>
                    <a:pt x="75" y="298"/>
                    <a:pt x="84" y="335"/>
                    <a:pt x="93" y="372"/>
                  </a:cubicBezTo>
                  <a:cubicBezTo>
                    <a:pt x="112" y="409"/>
                    <a:pt x="121" y="446"/>
                    <a:pt x="130" y="493"/>
                  </a:cubicBezTo>
                  <a:cubicBezTo>
                    <a:pt x="140" y="446"/>
                    <a:pt x="140" y="409"/>
                    <a:pt x="130" y="363"/>
                  </a:cubicBezTo>
                  <a:cubicBezTo>
                    <a:pt x="130" y="316"/>
                    <a:pt x="121" y="270"/>
                    <a:pt x="112" y="233"/>
                  </a:cubicBezTo>
                  <a:cubicBezTo>
                    <a:pt x="84" y="158"/>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1"/>
            <p:cNvSpPr/>
            <p:nvPr/>
          </p:nvSpPr>
          <p:spPr>
            <a:xfrm>
              <a:off x="3850625" y="1729125"/>
              <a:ext cx="2350" cy="8150"/>
            </a:xfrm>
            <a:custGeom>
              <a:rect b="b" l="l" r="r" t="t"/>
              <a:pathLst>
                <a:path extrusionOk="0" h="326" w="94">
                  <a:moveTo>
                    <a:pt x="1" y="0"/>
                  </a:moveTo>
                  <a:lnTo>
                    <a:pt x="1" y="0"/>
                  </a:lnTo>
                  <a:cubicBezTo>
                    <a:pt x="10" y="65"/>
                    <a:pt x="19" y="112"/>
                    <a:pt x="29" y="158"/>
                  </a:cubicBezTo>
                  <a:cubicBezTo>
                    <a:pt x="47" y="214"/>
                    <a:pt x="57" y="260"/>
                    <a:pt x="75" y="325"/>
                  </a:cubicBezTo>
                  <a:cubicBezTo>
                    <a:pt x="94" y="288"/>
                    <a:pt x="94" y="260"/>
                    <a:pt x="94" y="223"/>
                  </a:cubicBezTo>
                  <a:cubicBezTo>
                    <a:pt x="94" y="205"/>
                    <a:pt x="94" y="167"/>
                    <a:pt x="75" y="149"/>
                  </a:cubicBezTo>
                  <a:cubicBezTo>
                    <a:pt x="66" y="121"/>
                    <a:pt x="57" y="93"/>
                    <a:pt x="47" y="65"/>
                  </a:cubicBezTo>
                  <a:cubicBezTo>
                    <a:pt x="29"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1"/>
            <p:cNvSpPr/>
            <p:nvPr/>
          </p:nvSpPr>
          <p:spPr>
            <a:xfrm>
              <a:off x="3847150" y="1720300"/>
              <a:ext cx="2575" cy="4650"/>
            </a:xfrm>
            <a:custGeom>
              <a:rect b="b" l="l" r="r" t="t"/>
              <a:pathLst>
                <a:path extrusionOk="0" h="186" w="103">
                  <a:moveTo>
                    <a:pt x="1" y="0"/>
                  </a:moveTo>
                  <a:cubicBezTo>
                    <a:pt x="1" y="37"/>
                    <a:pt x="10" y="74"/>
                    <a:pt x="28" y="93"/>
                  </a:cubicBezTo>
                  <a:cubicBezTo>
                    <a:pt x="47" y="121"/>
                    <a:pt x="47" y="130"/>
                    <a:pt x="56" y="139"/>
                  </a:cubicBezTo>
                  <a:cubicBezTo>
                    <a:pt x="66" y="167"/>
                    <a:pt x="75" y="177"/>
                    <a:pt x="93" y="186"/>
                  </a:cubicBezTo>
                  <a:cubicBezTo>
                    <a:pt x="103" y="149"/>
                    <a:pt x="93" y="121"/>
                    <a:pt x="75" y="84"/>
                  </a:cubicBezTo>
                  <a:cubicBezTo>
                    <a:pt x="66" y="56"/>
                    <a:pt x="56" y="47"/>
                    <a:pt x="47" y="37"/>
                  </a:cubicBezTo>
                  <a:cubicBezTo>
                    <a:pt x="28" y="9"/>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1"/>
            <p:cNvSpPr/>
            <p:nvPr/>
          </p:nvSpPr>
          <p:spPr>
            <a:xfrm>
              <a:off x="3872925" y="1725625"/>
              <a:ext cx="5150" cy="9800"/>
            </a:xfrm>
            <a:custGeom>
              <a:rect b="b" l="l" r="r" t="t"/>
              <a:pathLst>
                <a:path extrusionOk="0" h="392" w="206">
                  <a:moveTo>
                    <a:pt x="1" y="1"/>
                  </a:moveTo>
                  <a:cubicBezTo>
                    <a:pt x="66" y="47"/>
                    <a:pt x="112" y="103"/>
                    <a:pt x="140" y="168"/>
                  </a:cubicBezTo>
                  <a:cubicBezTo>
                    <a:pt x="149" y="205"/>
                    <a:pt x="149" y="242"/>
                    <a:pt x="159" y="280"/>
                  </a:cubicBezTo>
                  <a:cubicBezTo>
                    <a:pt x="177" y="298"/>
                    <a:pt x="177" y="307"/>
                    <a:pt x="177" y="335"/>
                  </a:cubicBezTo>
                  <a:cubicBezTo>
                    <a:pt x="187" y="354"/>
                    <a:pt x="187" y="372"/>
                    <a:pt x="187" y="391"/>
                  </a:cubicBezTo>
                  <a:cubicBezTo>
                    <a:pt x="187" y="372"/>
                    <a:pt x="196" y="354"/>
                    <a:pt x="196" y="335"/>
                  </a:cubicBezTo>
                  <a:cubicBezTo>
                    <a:pt x="205" y="326"/>
                    <a:pt x="205" y="298"/>
                    <a:pt x="205" y="280"/>
                  </a:cubicBezTo>
                  <a:cubicBezTo>
                    <a:pt x="205" y="233"/>
                    <a:pt x="196" y="187"/>
                    <a:pt x="187" y="149"/>
                  </a:cubicBezTo>
                  <a:cubicBezTo>
                    <a:pt x="177" y="112"/>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1"/>
            <p:cNvSpPr/>
            <p:nvPr/>
          </p:nvSpPr>
          <p:spPr>
            <a:xfrm>
              <a:off x="3874550" y="1731900"/>
              <a:ext cx="1650" cy="11175"/>
            </a:xfrm>
            <a:custGeom>
              <a:rect b="b" l="l" r="r" t="t"/>
              <a:pathLst>
                <a:path extrusionOk="0" h="447" w="66">
                  <a:moveTo>
                    <a:pt x="38" y="1"/>
                  </a:moveTo>
                  <a:cubicBezTo>
                    <a:pt x="38" y="38"/>
                    <a:pt x="29" y="75"/>
                    <a:pt x="29" y="131"/>
                  </a:cubicBezTo>
                  <a:cubicBezTo>
                    <a:pt x="10" y="168"/>
                    <a:pt x="10" y="196"/>
                    <a:pt x="10" y="233"/>
                  </a:cubicBezTo>
                  <a:lnTo>
                    <a:pt x="10" y="335"/>
                  </a:lnTo>
                  <a:cubicBezTo>
                    <a:pt x="10" y="372"/>
                    <a:pt x="10" y="409"/>
                    <a:pt x="1" y="447"/>
                  </a:cubicBezTo>
                  <a:cubicBezTo>
                    <a:pt x="29" y="409"/>
                    <a:pt x="38" y="372"/>
                    <a:pt x="47" y="335"/>
                  </a:cubicBezTo>
                  <a:cubicBezTo>
                    <a:pt x="47" y="289"/>
                    <a:pt x="66" y="261"/>
                    <a:pt x="66" y="224"/>
                  </a:cubicBezTo>
                  <a:cubicBezTo>
                    <a:pt x="66" y="149"/>
                    <a:pt x="66" y="75"/>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1"/>
            <p:cNvSpPr/>
            <p:nvPr/>
          </p:nvSpPr>
          <p:spPr>
            <a:xfrm>
              <a:off x="3875500" y="1739100"/>
              <a:ext cx="3025" cy="9325"/>
            </a:xfrm>
            <a:custGeom>
              <a:rect b="b" l="l" r="r" t="t"/>
              <a:pathLst>
                <a:path extrusionOk="0" h="373" w="121">
                  <a:moveTo>
                    <a:pt x="121" y="1"/>
                  </a:moveTo>
                  <a:cubicBezTo>
                    <a:pt x="93" y="75"/>
                    <a:pt x="74" y="131"/>
                    <a:pt x="56" y="186"/>
                  </a:cubicBezTo>
                  <a:cubicBezTo>
                    <a:pt x="37" y="252"/>
                    <a:pt x="28" y="307"/>
                    <a:pt x="0" y="372"/>
                  </a:cubicBezTo>
                  <a:cubicBezTo>
                    <a:pt x="28" y="354"/>
                    <a:pt x="46" y="326"/>
                    <a:pt x="56" y="298"/>
                  </a:cubicBezTo>
                  <a:cubicBezTo>
                    <a:pt x="65" y="270"/>
                    <a:pt x="84" y="233"/>
                    <a:pt x="93" y="205"/>
                  </a:cubicBezTo>
                  <a:cubicBezTo>
                    <a:pt x="102" y="177"/>
                    <a:pt x="121" y="140"/>
                    <a:pt x="121" y="112"/>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1"/>
            <p:cNvSpPr/>
            <p:nvPr/>
          </p:nvSpPr>
          <p:spPr>
            <a:xfrm>
              <a:off x="3873175" y="1731900"/>
              <a:ext cx="1400" cy="7000"/>
            </a:xfrm>
            <a:custGeom>
              <a:rect b="b" l="l" r="r" t="t"/>
              <a:pathLst>
                <a:path extrusionOk="0" h="280" w="56">
                  <a:moveTo>
                    <a:pt x="9" y="1"/>
                  </a:moveTo>
                  <a:cubicBezTo>
                    <a:pt x="0" y="47"/>
                    <a:pt x="0" y="94"/>
                    <a:pt x="0" y="140"/>
                  </a:cubicBezTo>
                  <a:cubicBezTo>
                    <a:pt x="0" y="186"/>
                    <a:pt x="0" y="233"/>
                    <a:pt x="9" y="279"/>
                  </a:cubicBezTo>
                  <a:cubicBezTo>
                    <a:pt x="47" y="233"/>
                    <a:pt x="56" y="186"/>
                    <a:pt x="56" y="140"/>
                  </a:cubicBezTo>
                  <a:cubicBezTo>
                    <a:pt x="56" y="121"/>
                    <a:pt x="56" y="94"/>
                    <a:pt x="47" y="75"/>
                  </a:cubicBezTo>
                  <a:lnTo>
                    <a:pt x="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1"/>
            <p:cNvSpPr/>
            <p:nvPr/>
          </p:nvSpPr>
          <p:spPr>
            <a:xfrm>
              <a:off x="3852025" y="1776725"/>
              <a:ext cx="7450" cy="6525"/>
            </a:xfrm>
            <a:custGeom>
              <a:rect b="b" l="l" r="r" t="t"/>
              <a:pathLst>
                <a:path extrusionOk="0" h="261" w="298">
                  <a:moveTo>
                    <a:pt x="298" y="1"/>
                  </a:moveTo>
                  <a:lnTo>
                    <a:pt x="298" y="1"/>
                  </a:lnTo>
                  <a:cubicBezTo>
                    <a:pt x="252" y="47"/>
                    <a:pt x="196" y="75"/>
                    <a:pt x="149" y="122"/>
                  </a:cubicBezTo>
                  <a:cubicBezTo>
                    <a:pt x="103" y="168"/>
                    <a:pt x="47" y="214"/>
                    <a:pt x="1" y="261"/>
                  </a:cubicBezTo>
                  <a:cubicBezTo>
                    <a:pt x="38" y="261"/>
                    <a:pt x="66" y="242"/>
                    <a:pt x="103" y="214"/>
                  </a:cubicBezTo>
                  <a:cubicBezTo>
                    <a:pt x="131" y="205"/>
                    <a:pt x="159" y="187"/>
                    <a:pt x="186" y="159"/>
                  </a:cubicBezTo>
                  <a:cubicBezTo>
                    <a:pt x="233" y="122"/>
                    <a:pt x="279" y="66"/>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1"/>
            <p:cNvSpPr/>
            <p:nvPr/>
          </p:nvSpPr>
          <p:spPr>
            <a:xfrm>
              <a:off x="3853425" y="1773725"/>
              <a:ext cx="5375" cy="5825"/>
            </a:xfrm>
            <a:custGeom>
              <a:rect b="b" l="l" r="r" t="t"/>
              <a:pathLst>
                <a:path extrusionOk="0" h="233" w="215">
                  <a:moveTo>
                    <a:pt x="214" y="0"/>
                  </a:moveTo>
                  <a:lnTo>
                    <a:pt x="149" y="56"/>
                  </a:lnTo>
                  <a:cubicBezTo>
                    <a:pt x="140" y="84"/>
                    <a:pt x="121" y="93"/>
                    <a:pt x="103" y="121"/>
                  </a:cubicBezTo>
                  <a:cubicBezTo>
                    <a:pt x="75" y="149"/>
                    <a:pt x="38" y="195"/>
                    <a:pt x="0" y="232"/>
                  </a:cubicBezTo>
                  <a:cubicBezTo>
                    <a:pt x="28" y="223"/>
                    <a:pt x="56" y="214"/>
                    <a:pt x="84" y="195"/>
                  </a:cubicBezTo>
                  <a:lnTo>
                    <a:pt x="140" y="139"/>
                  </a:lnTo>
                  <a:cubicBezTo>
                    <a:pt x="177" y="102"/>
                    <a:pt x="196"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1"/>
            <p:cNvSpPr/>
            <p:nvPr/>
          </p:nvSpPr>
          <p:spPr>
            <a:xfrm>
              <a:off x="3853650" y="1767675"/>
              <a:ext cx="2125" cy="7925"/>
            </a:xfrm>
            <a:custGeom>
              <a:rect b="b" l="l" r="r" t="t"/>
              <a:pathLst>
                <a:path extrusionOk="0" h="317" w="85">
                  <a:moveTo>
                    <a:pt x="75" y="0"/>
                  </a:moveTo>
                  <a:cubicBezTo>
                    <a:pt x="47" y="47"/>
                    <a:pt x="29" y="103"/>
                    <a:pt x="10" y="149"/>
                  </a:cubicBezTo>
                  <a:cubicBezTo>
                    <a:pt x="1" y="205"/>
                    <a:pt x="1" y="251"/>
                    <a:pt x="1" y="316"/>
                  </a:cubicBezTo>
                  <a:cubicBezTo>
                    <a:pt x="38" y="270"/>
                    <a:pt x="66" y="205"/>
                    <a:pt x="66" y="158"/>
                  </a:cubicBezTo>
                  <a:cubicBezTo>
                    <a:pt x="66" y="140"/>
                    <a:pt x="75" y="103"/>
                    <a:pt x="75" y="75"/>
                  </a:cubicBezTo>
                  <a:cubicBezTo>
                    <a:pt x="84" y="56"/>
                    <a:pt x="84"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1"/>
            <p:cNvSpPr/>
            <p:nvPr/>
          </p:nvSpPr>
          <p:spPr>
            <a:xfrm>
              <a:off x="3857375" y="1766750"/>
              <a:ext cx="3275" cy="5825"/>
            </a:xfrm>
            <a:custGeom>
              <a:rect b="b" l="l" r="r" t="t"/>
              <a:pathLst>
                <a:path extrusionOk="0" h="233" w="131">
                  <a:moveTo>
                    <a:pt x="130" y="0"/>
                  </a:moveTo>
                  <a:cubicBezTo>
                    <a:pt x="103" y="28"/>
                    <a:pt x="75" y="75"/>
                    <a:pt x="56" y="102"/>
                  </a:cubicBezTo>
                  <a:cubicBezTo>
                    <a:pt x="28" y="140"/>
                    <a:pt x="0" y="186"/>
                    <a:pt x="0" y="233"/>
                  </a:cubicBezTo>
                  <a:cubicBezTo>
                    <a:pt x="38" y="195"/>
                    <a:pt x="65" y="168"/>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1"/>
            <p:cNvSpPr/>
            <p:nvPr/>
          </p:nvSpPr>
          <p:spPr>
            <a:xfrm>
              <a:off x="3861775" y="1766500"/>
              <a:ext cx="4450" cy="7475"/>
            </a:xfrm>
            <a:custGeom>
              <a:rect b="b" l="l" r="r" t="t"/>
              <a:pathLst>
                <a:path extrusionOk="0" h="299" w="178">
                  <a:moveTo>
                    <a:pt x="177" y="1"/>
                  </a:moveTo>
                  <a:cubicBezTo>
                    <a:pt x="131" y="38"/>
                    <a:pt x="103" y="94"/>
                    <a:pt x="75" y="140"/>
                  </a:cubicBezTo>
                  <a:cubicBezTo>
                    <a:pt x="38" y="187"/>
                    <a:pt x="10" y="243"/>
                    <a:pt x="1" y="298"/>
                  </a:cubicBezTo>
                  <a:cubicBezTo>
                    <a:pt x="47" y="252"/>
                    <a:pt x="84" y="205"/>
                    <a:pt x="112" y="159"/>
                  </a:cubicBezTo>
                  <a:cubicBezTo>
                    <a:pt x="140" y="112"/>
                    <a:pt x="168"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1"/>
            <p:cNvSpPr/>
            <p:nvPr/>
          </p:nvSpPr>
          <p:spPr>
            <a:xfrm>
              <a:off x="3815100" y="1731450"/>
              <a:ext cx="1425" cy="11625"/>
            </a:xfrm>
            <a:custGeom>
              <a:rect b="b" l="l" r="r" t="t"/>
              <a:pathLst>
                <a:path extrusionOk="0" h="465" w="57">
                  <a:moveTo>
                    <a:pt x="56" y="0"/>
                  </a:moveTo>
                  <a:cubicBezTo>
                    <a:pt x="47" y="28"/>
                    <a:pt x="28" y="65"/>
                    <a:pt x="10" y="112"/>
                  </a:cubicBezTo>
                  <a:cubicBezTo>
                    <a:pt x="10" y="149"/>
                    <a:pt x="0" y="195"/>
                    <a:pt x="0" y="232"/>
                  </a:cubicBezTo>
                  <a:cubicBezTo>
                    <a:pt x="0" y="307"/>
                    <a:pt x="10"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1"/>
            <p:cNvSpPr/>
            <p:nvPr/>
          </p:nvSpPr>
          <p:spPr>
            <a:xfrm>
              <a:off x="3817200" y="1735625"/>
              <a:ext cx="1875" cy="9775"/>
            </a:xfrm>
            <a:custGeom>
              <a:rect b="b" l="l" r="r" t="t"/>
              <a:pathLst>
                <a:path extrusionOk="0" h="391" w="75">
                  <a:moveTo>
                    <a:pt x="37" y="0"/>
                  </a:moveTo>
                  <a:cubicBezTo>
                    <a:pt x="19" y="37"/>
                    <a:pt x="19" y="75"/>
                    <a:pt x="0" y="93"/>
                  </a:cubicBezTo>
                  <a:lnTo>
                    <a:pt x="0" y="205"/>
                  </a:lnTo>
                  <a:cubicBezTo>
                    <a:pt x="9" y="270"/>
                    <a:pt x="28" y="344"/>
                    <a:pt x="74" y="391"/>
                  </a:cubicBezTo>
                  <a:lnTo>
                    <a:pt x="65" y="298"/>
                  </a:lnTo>
                  <a:cubicBezTo>
                    <a:pt x="65" y="260"/>
                    <a:pt x="56" y="233"/>
                    <a:pt x="56" y="205"/>
                  </a:cubicBezTo>
                  <a:cubicBezTo>
                    <a:pt x="56" y="130"/>
                    <a:pt x="46"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1"/>
            <p:cNvSpPr/>
            <p:nvPr/>
          </p:nvSpPr>
          <p:spPr>
            <a:xfrm>
              <a:off x="3820900" y="1740975"/>
              <a:ext cx="3050" cy="10225"/>
            </a:xfrm>
            <a:custGeom>
              <a:rect b="b" l="l" r="r" t="t"/>
              <a:pathLst>
                <a:path extrusionOk="0" h="409" w="122">
                  <a:moveTo>
                    <a:pt x="1" y="0"/>
                  </a:moveTo>
                  <a:cubicBezTo>
                    <a:pt x="1" y="65"/>
                    <a:pt x="10" y="139"/>
                    <a:pt x="29" y="204"/>
                  </a:cubicBezTo>
                  <a:lnTo>
                    <a:pt x="56" y="316"/>
                  </a:lnTo>
                  <a:cubicBezTo>
                    <a:pt x="66" y="344"/>
                    <a:pt x="94" y="381"/>
                    <a:pt x="121" y="409"/>
                  </a:cubicBezTo>
                  <a:lnTo>
                    <a:pt x="94" y="297"/>
                  </a:lnTo>
                  <a:cubicBezTo>
                    <a:pt x="84" y="260"/>
                    <a:pt x="84" y="232"/>
                    <a:pt x="66" y="195"/>
                  </a:cubicBezTo>
                  <a:cubicBezTo>
                    <a:pt x="47" y="13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1"/>
            <p:cNvSpPr/>
            <p:nvPr/>
          </p:nvSpPr>
          <p:spPr>
            <a:xfrm>
              <a:off x="3819500" y="1749325"/>
              <a:ext cx="5150" cy="9325"/>
            </a:xfrm>
            <a:custGeom>
              <a:rect b="b" l="l" r="r" t="t"/>
              <a:pathLst>
                <a:path extrusionOk="0" h="373" w="206">
                  <a:moveTo>
                    <a:pt x="1" y="0"/>
                  </a:moveTo>
                  <a:lnTo>
                    <a:pt x="1" y="0"/>
                  </a:lnTo>
                  <a:cubicBezTo>
                    <a:pt x="10" y="84"/>
                    <a:pt x="38" y="140"/>
                    <a:pt x="66" y="196"/>
                  </a:cubicBezTo>
                  <a:cubicBezTo>
                    <a:pt x="94" y="233"/>
                    <a:pt x="103" y="261"/>
                    <a:pt x="131" y="288"/>
                  </a:cubicBezTo>
                  <a:cubicBezTo>
                    <a:pt x="150" y="326"/>
                    <a:pt x="177" y="354"/>
                    <a:pt x="205" y="372"/>
                  </a:cubicBezTo>
                  <a:lnTo>
                    <a:pt x="159" y="279"/>
                  </a:lnTo>
                  <a:cubicBezTo>
                    <a:pt x="150" y="242"/>
                    <a:pt x="122" y="223"/>
                    <a:pt x="112" y="186"/>
                  </a:cubicBezTo>
                  <a:cubicBezTo>
                    <a:pt x="85"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1"/>
            <p:cNvSpPr/>
            <p:nvPr/>
          </p:nvSpPr>
          <p:spPr>
            <a:xfrm>
              <a:off x="3825775" y="1755375"/>
              <a:ext cx="3975" cy="10225"/>
            </a:xfrm>
            <a:custGeom>
              <a:rect b="b" l="l" r="r" t="t"/>
              <a:pathLst>
                <a:path extrusionOk="0" h="409" w="159">
                  <a:moveTo>
                    <a:pt x="1" y="0"/>
                  </a:moveTo>
                  <a:cubicBezTo>
                    <a:pt x="1" y="74"/>
                    <a:pt x="19" y="158"/>
                    <a:pt x="38" y="223"/>
                  </a:cubicBezTo>
                  <a:cubicBezTo>
                    <a:pt x="47" y="260"/>
                    <a:pt x="66" y="297"/>
                    <a:pt x="84" y="325"/>
                  </a:cubicBezTo>
                  <a:cubicBezTo>
                    <a:pt x="94" y="353"/>
                    <a:pt x="122" y="390"/>
                    <a:pt x="159" y="409"/>
                  </a:cubicBezTo>
                  <a:lnTo>
                    <a:pt x="122" y="307"/>
                  </a:lnTo>
                  <a:lnTo>
                    <a:pt x="84" y="204"/>
                  </a:lnTo>
                  <a:cubicBezTo>
                    <a:pt x="66" y="13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1"/>
            <p:cNvSpPr/>
            <p:nvPr/>
          </p:nvSpPr>
          <p:spPr>
            <a:xfrm>
              <a:off x="3842050" y="1735625"/>
              <a:ext cx="1650" cy="4675"/>
            </a:xfrm>
            <a:custGeom>
              <a:rect b="b" l="l" r="r" t="t"/>
              <a:pathLst>
                <a:path extrusionOk="0" h="187" w="66">
                  <a:moveTo>
                    <a:pt x="28" y="0"/>
                  </a:moveTo>
                  <a:cubicBezTo>
                    <a:pt x="0" y="37"/>
                    <a:pt x="0" y="75"/>
                    <a:pt x="19" y="93"/>
                  </a:cubicBezTo>
                  <a:cubicBezTo>
                    <a:pt x="19" y="130"/>
                    <a:pt x="28" y="158"/>
                    <a:pt x="47" y="186"/>
                  </a:cubicBezTo>
                  <a:cubicBezTo>
                    <a:pt x="65" y="168"/>
                    <a:pt x="65" y="130"/>
                    <a:pt x="65" y="93"/>
                  </a:cubicBezTo>
                  <a:cubicBezTo>
                    <a:pt x="65" y="65"/>
                    <a:pt x="47" y="3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1"/>
            <p:cNvSpPr/>
            <p:nvPr/>
          </p:nvSpPr>
          <p:spPr>
            <a:xfrm>
              <a:off x="3843675" y="1731900"/>
              <a:ext cx="1175" cy="4900"/>
            </a:xfrm>
            <a:custGeom>
              <a:rect b="b" l="l" r="r" t="t"/>
              <a:pathLst>
                <a:path extrusionOk="0" h="196" w="47">
                  <a:moveTo>
                    <a:pt x="9" y="1"/>
                  </a:moveTo>
                  <a:cubicBezTo>
                    <a:pt x="0" y="38"/>
                    <a:pt x="0" y="56"/>
                    <a:pt x="0" y="103"/>
                  </a:cubicBezTo>
                  <a:cubicBezTo>
                    <a:pt x="0" y="140"/>
                    <a:pt x="9" y="168"/>
                    <a:pt x="28" y="196"/>
                  </a:cubicBezTo>
                  <a:cubicBezTo>
                    <a:pt x="47" y="168"/>
                    <a:pt x="47" y="131"/>
                    <a:pt x="47" y="94"/>
                  </a:cubicBezTo>
                  <a:cubicBezTo>
                    <a:pt x="47" y="56"/>
                    <a:pt x="28"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1"/>
            <p:cNvSpPr/>
            <p:nvPr/>
          </p:nvSpPr>
          <p:spPr>
            <a:xfrm>
              <a:off x="3832050" y="1769075"/>
              <a:ext cx="3750" cy="6050"/>
            </a:xfrm>
            <a:custGeom>
              <a:rect b="b" l="l" r="r" t="t"/>
              <a:pathLst>
                <a:path extrusionOk="0" h="242" w="150">
                  <a:moveTo>
                    <a:pt x="1" y="0"/>
                  </a:moveTo>
                  <a:cubicBezTo>
                    <a:pt x="1" y="47"/>
                    <a:pt x="19" y="93"/>
                    <a:pt x="38" y="140"/>
                  </a:cubicBezTo>
                  <a:cubicBezTo>
                    <a:pt x="56" y="167"/>
                    <a:pt x="75" y="177"/>
                    <a:pt x="84" y="195"/>
                  </a:cubicBezTo>
                  <a:cubicBezTo>
                    <a:pt x="103" y="214"/>
                    <a:pt x="121" y="232"/>
                    <a:pt x="149" y="242"/>
                  </a:cubicBezTo>
                  <a:cubicBezTo>
                    <a:pt x="140" y="195"/>
                    <a:pt x="112" y="167"/>
                    <a:pt x="84" y="121"/>
                  </a:cubicBez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1"/>
            <p:cNvSpPr/>
            <p:nvPr/>
          </p:nvSpPr>
          <p:spPr>
            <a:xfrm>
              <a:off x="3937275" y="1993425"/>
              <a:ext cx="75275" cy="67925"/>
            </a:xfrm>
            <a:custGeom>
              <a:rect b="b" l="l" r="r" t="t"/>
              <a:pathLst>
                <a:path extrusionOk="0" h="2717" w="3011">
                  <a:moveTo>
                    <a:pt x="2044" y="0"/>
                  </a:moveTo>
                  <a:cubicBezTo>
                    <a:pt x="1899" y="0"/>
                    <a:pt x="1737" y="59"/>
                    <a:pt x="1608" y="131"/>
                  </a:cubicBezTo>
                  <a:cubicBezTo>
                    <a:pt x="1022" y="429"/>
                    <a:pt x="511" y="884"/>
                    <a:pt x="140" y="1432"/>
                  </a:cubicBezTo>
                  <a:cubicBezTo>
                    <a:pt x="0" y="1608"/>
                    <a:pt x="186" y="1831"/>
                    <a:pt x="307" y="1952"/>
                  </a:cubicBezTo>
                  <a:cubicBezTo>
                    <a:pt x="799" y="2361"/>
                    <a:pt x="1385" y="2668"/>
                    <a:pt x="2026" y="2714"/>
                  </a:cubicBezTo>
                  <a:cubicBezTo>
                    <a:pt x="2063" y="2716"/>
                    <a:pt x="2100" y="2717"/>
                    <a:pt x="2137" y="2717"/>
                  </a:cubicBezTo>
                  <a:cubicBezTo>
                    <a:pt x="2297" y="2717"/>
                    <a:pt x="2459" y="2697"/>
                    <a:pt x="2602" y="2621"/>
                  </a:cubicBezTo>
                  <a:cubicBezTo>
                    <a:pt x="2778" y="2528"/>
                    <a:pt x="2908" y="2315"/>
                    <a:pt x="2843" y="2129"/>
                  </a:cubicBezTo>
                  <a:cubicBezTo>
                    <a:pt x="2778" y="1924"/>
                    <a:pt x="2555" y="1813"/>
                    <a:pt x="2351" y="1748"/>
                  </a:cubicBezTo>
                  <a:cubicBezTo>
                    <a:pt x="2509" y="1701"/>
                    <a:pt x="2676" y="1664"/>
                    <a:pt x="2797" y="1562"/>
                  </a:cubicBezTo>
                  <a:cubicBezTo>
                    <a:pt x="2927" y="1460"/>
                    <a:pt x="3011" y="1274"/>
                    <a:pt x="2936" y="1116"/>
                  </a:cubicBezTo>
                  <a:cubicBezTo>
                    <a:pt x="2878" y="976"/>
                    <a:pt x="2718" y="909"/>
                    <a:pt x="2559" y="909"/>
                  </a:cubicBezTo>
                  <a:cubicBezTo>
                    <a:pt x="2539" y="909"/>
                    <a:pt x="2519" y="910"/>
                    <a:pt x="2500" y="912"/>
                  </a:cubicBezTo>
                  <a:cubicBezTo>
                    <a:pt x="2348" y="912"/>
                    <a:pt x="2211" y="953"/>
                    <a:pt x="2063" y="953"/>
                  </a:cubicBezTo>
                  <a:cubicBezTo>
                    <a:pt x="2039" y="953"/>
                    <a:pt x="2014" y="951"/>
                    <a:pt x="1989" y="949"/>
                  </a:cubicBezTo>
                  <a:cubicBezTo>
                    <a:pt x="2119" y="837"/>
                    <a:pt x="2258" y="735"/>
                    <a:pt x="2332" y="596"/>
                  </a:cubicBezTo>
                  <a:cubicBezTo>
                    <a:pt x="2416" y="456"/>
                    <a:pt x="2444" y="261"/>
                    <a:pt x="2332" y="131"/>
                  </a:cubicBezTo>
                  <a:cubicBezTo>
                    <a:pt x="2263" y="37"/>
                    <a:pt x="2158" y="0"/>
                    <a:pt x="20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1"/>
            <p:cNvSpPr/>
            <p:nvPr/>
          </p:nvSpPr>
          <p:spPr>
            <a:xfrm>
              <a:off x="3939125" y="1993050"/>
              <a:ext cx="73425" cy="68475"/>
            </a:xfrm>
            <a:custGeom>
              <a:rect b="b" l="l" r="r" t="t"/>
              <a:pathLst>
                <a:path extrusionOk="0" h="2739" w="2937">
                  <a:moveTo>
                    <a:pt x="1" y="1578"/>
                  </a:moveTo>
                  <a:cubicBezTo>
                    <a:pt x="1" y="1624"/>
                    <a:pt x="10" y="1670"/>
                    <a:pt x="19" y="1698"/>
                  </a:cubicBezTo>
                  <a:cubicBezTo>
                    <a:pt x="10" y="1652"/>
                    <a:pt x="1" y="1624"/>
                    <a:pt x="1" y="1578"/>
                  </a:cubicBezTo>
                  <a:close/>
                  <a:moveTo>
                    <a:pt x="19" y="1698"/>
                  </a:moveTo>
                  <a:lnTo>
                    <a:pt x="19" y="1698"/>
                  </a:lnTo>
                  <a:cubicBezTo>
                    <a:pt x="56" y="1791"/>
                    <a:pt x="112" y="1865"/>
                    <a:pt x="187" y="1921"/>
                  </a:cubicBezTo>
                  <a:cubicBezTo>
                    <a:pt x="112" y="1856"/>
                    <a:pt x="56" y="1781"/>
                    <a:pt x="19" y="1698"/>
                  </a:cubicBezTo>
                  <a:close/>
                  <a:moveTo>
                    <a:pt x="187" y="1921"/>
                  </a:moveTo>
                  <a:cubicBezTo>
                    <a:pt x="317" y="2051"/>
                    <a:pt x="465" y="2153"/>
                    <a:pt x="614" y="2246"/>
                  </a:cubicBezTo>
                  <a:cubicBezTo>
                    <a:pt x="465" y="2153"/>
                    <a:pt x="326" y="2042"/>
                    <a:pt x="187" y="1921"/>
                  </a:cubicBezTo>
                  <a:close/>
                  <a:moveTo>
                    <a:pt x="1969" y="1"/>
                  </a:moveTo>
                  <a:cubicBezTo>
                    <a:pt x="1936" y="1"/>
                    <a:pt x="1903" y="3"/>
                    <a:pt x="1868" y="7"/>
                  </a:cubicBezTo>
                  <a:cubicBezTo>
                    <a:pt x="1701" y="25"/>
                    <a:pt x="1571" y="100"/>
                    <a:pt x="1432" y="183"/>
                  </a:cubicBezTo>
                  <a:cubicBezTo>
                    <a:pt x="1162" y="341"/>
                    <a:pt x="903" y="527"/>
                    <a:pt x="671" y="740"/>
                  </a:cubicBezTo>
                  <a:lnTo>
                    <a:pt x="671" y="740"/>
                  </a:lnTo>
                  <a:cubicBezTo>
                    <a:pt x="903" y="527"/>
                    <a:pt x="1162" y="341"/>
                    <a:pt x="1441" y="202"/>
                  </a:cubicBezTo>
                  <a:cubicBezTo>
                    <a:pt x="1580" y="118"/>
                    <a:pt x="1720" y="63"/>
                    <a:pt x="1868" y="44"/>
                  </a:cubicBezTo>
                  <a:cubicBezTo>
                    <a:pt x="1895" y="36"/>
                    <a:pt x="1925" y="32"/>
                    <a:pt x="1957" y="32"/>
                  </a:cubicBezTo>
                  <a:cubicBezTo>
                    <a:pt x="2001" y="32"/>
                    <a:pt x="2048" y="41"/>
                    <a:pt x="2091" y="63"/>
                  </a:cubicBezTo>
                  <a:cubicBezTo>
                    <a:pt x="2156" y="90"/>
                    <a:pt x="2221" y="137"/>
                    <a:pt x="2249" y="202"/>
                  </a:cubicBezTo>
                  <a:cubicBezTo>
                    <a:pt x="2286" y="258"/>
                    <a:pt x="2296" y="341"/>
                    <a:pt x="2286" y="416"/>
                  </a:cubicBezTo>
                  <a:cubicBezTo>
                    <a:pt x="2277" y="481"/>
                    <a:pt x="2249" y="555"/>
                    <a:pt x="2203" y="620"/>
                  </a:cubicBezTo>
                  <a:cubicBezTo>
                    <a:pt x="2128" y="750"/>
                    <a:pt x="1998" y="843"/>
                    <a:pt x="1868" y="936"/>
                  </a:cubicBezTo>
                  <a:lnTo>
                    <a:pt x="1785" y="992"/>
                  </a:lnTo>
                  <a:lnTo>
                    <a:pt x="1896" y="1001"/>
                  </a:lnTo>
                  <a:cubicBezTo>
                    <a:pt x="1934" y="1007"/>
                    <a:pt x="1972" y="1010"/>
                    <a:pt x="2011" y="1010"/>
                  </a:cubicBezTo>
                  <a:cubicBezTo>
                    <a:pt x="2143" y="1010"/>
                    <a:pt x="2278" y="980"/>
                    <a:pt x="2407" y="973"/>
                  </a:cubicBezTo>
                  <a:cubicBezTo>
                    <a:pt x="2481" y="973"/>
                    <a:pt x="2565" y="982"/>
                    <a:pt x="2639" y="1001"/>
                  </a:cubicBezTo>
                  <a:cubicBezTo>
                    <a:pt x="2704" y="1029"/>
                    <a:pt x="2779" y="1075"/>
                    <a:pt x="2797" y="1131"/>
                  </a:cubicBezTo>
                  <a:cubicBezTo>
                    <a:pt x="2834" y="1187"/>
                    <a:pt x="2834" y="1270"/>
                    <a:pt x="2807" y="1345"/>
                  </a:cubicBezTo>
                  <a:cubicBezTo>
                    <a:pt x="2788" y="1410"/>
                    <a:pt x="2742" y="1484"/>
                    <a:pt x="2686" y="1531"/>
                  </a:cubicBezTo>
                  <a:cubicBezTo>
                    <a:pt x="2565" y="1633"/>
                    <a:pt x="2407" y="1670"/>
                    <a:pt x="2240" y="1716"/>
                  </a:cubicBezTo>
                  <a:lnTo>
                    <a:pt x="2091" y="1754"/>
                  </a:lnTo>
                  <a:lnTo>
                    <a:pt x="2240" y="1800"/>
                  </a:lnTo>
                  <a:cubicBezTo>
                    <a:pt x="2323" y="1828"/>
                    <a:pt x="2407" y="1856"/>
                    <a:pt x="2481" y="1902"/>
                  </a:cubicBezTo>
                  <a:cubicBezTo>
                    <a:pt x="2556" y="1949"/>
                    <a:pt x="2621" y="1995"/>
                    <a:pt x="2667" y="2060"/>
                  </a:cubicBezTo>
                  <a:cubicBezTo>
                    <a:pt x="2714" y="2134"/>
                    <a:pt x="2732" y="2209"/>
                    <a:pt x="2714" y="2292"/>
                  </a:cubicBezTo>
                  <a:cubicBezTo>
                    <a:pt x="2704" y="2376"/>
                    <a:pt x="2658" y="2460"/>
                    <a:pt x="2602" y="2515"/>
                  </a:cubicBezTo>
                  <a:cubicBezTo>
                    <a:pt x="2546" y="2571"/>
                    <a:pt x="2472" y="2618"/>
                    <a:pt x="2388" y="2655"/>
                  </a:cubicBezTo>
                  <a:cubicBezTo>
                    <a:pt x="2314" y="2692"/>
                    <a:pt x="2231" y="2701"/>
                    <a:pt x="2138" y="2701"/>
                  </a:cubicBezTo>
                  <a:cubicBezTo>
                    <a:pt x="2045" y="2701"/>
                    <a:pt x="1961" y="2701"/>
                    <a:pt x="1868" y="2692"/>
                  </a:cubicBezTo>
                  <a:cubicBezTo>
                    <a:pt x="1775" y="2673"/>
                    <a:pt x="1692" y="2664"/>
                    <a:pt x="1599" y="2655"/>
                  </a:cubicBezTo>
                  <a:cubicBezTo>
                    <a:pt x="1255" y="2580"/>
                    <a:pt x="921" y="2441"/>
                    <a:pt x="614" y="2246"/>
                  </a:cubicBezTo>
                  <a:lnTo>
                    <a:pt x="614" y="2246"/>
                  </a:lnTo>
                  <a:cubicBezTo>
                    <a:pt x="921" y="2441"/>
                    <a:pt x="1255" y="2599"/>
                    <a:pt x="1599" y="2673"/>
                  </a:cubicBezTo>
                  <a:cubicBezTo>
                    <a:pt x="1692" y="2701"/>
                    <a:pt x="1775" y="2710"/>
                    <a:pt x="1868" y="2720"/>
                  </a:cubicBezTo>
                  <a:cubicBezTo>
                    <a:pt x="1961" y="2738"/>
                    <a:pt x="2054" y="2738"/>
                    <a:pt x="2147" y="2738"/>
                  </a:cubicBezTo>
                  <a:cubicBezTo>
                    <a:pt x="2249" y="2738"/>
                    <a:pt x="2342" y="2729"/>
                    <a:pt x="2435" y="2692"/>
                  </a:cubicBezTo>
                  <a:cubicBezTo>
                    <a:pt x="2528" y="2655"/>
                    <a:pt x="2611" y="2608"/>
                    <a:pt x="2686" y="2543"/>
                  </a:cubicBezTo>
                  <a:cubicBezTo>
                    <a:pt x="2751" y="2469"/>
                    <a:pt x="2797" y="2385"/>
                    <a:pt x="2825" y="2283"/>
                  </a:cubicBezTo>
                  <a:cubicBezTo>
                    <a:pt x="2844" y="2190"/>
                    <a:pt x="2825" y="2079"/>
                    <a:pt x="2760" y="1995"/>
                  </a:cubicBezTo>
                  <a:cubicBezTo>
                    <a:pt x="2704" y="1911"/>
                    <a:pt x="2621" y="1846"/>
                    <a:pt x="2537" y="1809"/>
                  </a:cubicBezTo>
                  <a:cubicBezTo>
                    <a:pt x="2509" y="1781"/>
                    <a:pt x="2463" y="1763"/>
                    <a:pt x="2426" y="1754"/>
                  </a:cubicBezTo>
                  <a:lnTo>
                    <a:pt x="2528" y="1716"/>
                  </a:lnTo>
                  <a:cubicBezTo>
                    <a:pt x="2611" y="1679"/>
                    <a:pt x="2695" y="1642"/>
                    <a:pt x="2760" y="1586"/>
                  </a:cubicBezTo>
                  <a:cubicBezTo>
                    <a:pt x="2834" y="1531"/>
                    <a:pt x="2890" y="1447"/>
                    <a:pt x="2918" y="1354"/>
                  </a:cubicBezTo>
                  <a:cubicBezTo>
                    <a:pt x="2937" y="1261"/>
                    <a:pt x="2937" y="1159"/>
                    <a:pt x="2890" y="1075"/>
                  </a:cubicBezTo>
                  <a:cubicBezTo>
                    <a:pt x="2844" y="992"/>
                    <a:pt x="2751" y="936"/>
                    <a:pt x="2667" y="899"/>
                  </a:cubicBezTo>
                  <a:cubicBezTo>
                    <a:pt x="2584" y="871"/>
                    <a:pt x="2491" y="871"/>
                    <a:pt x="2398" y="871"/>
                  </a:cubicBezTo>
                  <a:cubicBezTo>
                    <a:pt x="2258" y="880"/>
                    <a:pt x="2147" y="899"/>
                    <a:pt x="2017" y="908"/>
                  </a:cubicBezTo>
                  <a:cubicBezTo>
                    <a:pt x="2110" y="834"/>
                    <a:pt x="2203" y="750"/>
                    <a:pt x="2277" y="648"/>
                  </a:cubicBezTo>
                  <a:cubicBezTo>
                    <a:pt x="2323" y="574"/>
                    <a:pt x="2342" y="490"/>
                    <a:pt x="2361" y="416"/>
                  </a:cubicBezTo>
                  <a:cubicBezTo>
                    <a:pt x="2370" y="332"/>
                    <a:pt x="2361" y="239"/>
                    <a:pt x="2305" y="165"/>
                  </a:cubicBezTo>
                  <a:cubicBezTo>
                    <a:pt x="2258" y="100"/>
                    <a:pt x="2193" y="44"/>
                    <a:pt x="2110" y="16"/>
                  </a:cubicBezTo>
                  <a:cubicBezTo>
                    <a:pt x="2061" y="5"/>
                    <a:pt x="2015" y="1"/>
                    <a:pt x="19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1"/>
            <p:cNvSpPr/>
            <p:nvPr/>
          </p:nvSpPr>
          <p:spPr>
            <a:xfrm>
              <a:off x="3939600" y="2016675"/>
              <a:ext cx="47400" cy="16750"/>
            </a:xfrm>
            <a:custGeom>
              <a:rect b="b" l="l" r="r" t="t"/>
              <a:pathLst>
                <a:path extrusionOk="0" h="670" w="1896">
                  <a:moveTo>
                    <a:pt x="1896" y="0"/>
                  </a:moveTo>
                  <a:lnTo>
                    <a:pt x="1896" y="0"/>
                  </a:lnTo>
                  <a:cubicBezTo>
                    <a:pt x="1738" y="65"/>
                    <a:pt x="1580" y="121"/>
                    <a:pt x="1431" y="177"/>
                  </a:cubicBezTo>
                  <a:lnTo>
                    <a:pt x="957" y="353"/>
                  </a:lnTo>
                  <a:lnTo>
                    <a:pt x="483" y="511"/>
                  </a:lnTo>
                  <a:cubicBezTo>
                    <a:pt x="409" y="548"/>
                    <a:pt x="325" y="576"/>
                    <a:pt x="251" y="595"/>
                  </a:cubicBezTo>
                  <a:cubicBezTo>
                    <a:pt x="168" y="632"/>
                    <a:pt x="84" y="641"/>
                    <a:pt x="0" y="669"/>
                  </a:cubicBezTo>
                  <a:cubicBezTo>
                    <a:pt x="168" y="641"/>
                    <a:pt x="325" y="595"/>
                    <a:pt x="493" y="548"/>
                  </a:cubicBezTo>
                  <a:cubicBezTo>
                    <a:pt x="651" y="502"/>
                    <a:pt x="809" y="446"/>
                    <a:pt x="967" y="390"/>
                  </a:cubicBezTo>
                  <a:cubicBezTo>
                    <a:pt x="1115" y="325"/>
                    <a:pt x="1282" y="260"/>
                    <a:pt x="1431" y="205"/>
                  </a:cubicBezTo>
                  <a:cubicBezTo>
                    <a:pt x="1598" y="140"/>
                    <a:pt x="1747" y="75"/>
                    <a:pt x="18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1"/>
            <p:cNvSpPr/>
            <p:nvPr/>
          </p:nvSpPr>
          <p:spPr>
            <a:xfrm>
              <a:off x="3939375" y="2034775"/>
              <a:ext cx="55750" cy="2125"/>
            </a:xfrm>
            <a:custGeom>
              <a:rect b="b" l="l" r="r" t="t"/>
              <a:pathLst>
                <a:path extrusionOk="0" h="85" w="2230">
                  <a:moveTo>
                    <a:pt x="557" y="1"/>
                  </a:moveTo>
                  <a:cubicBezTo>
                    <a:pt x="372" y="1"/>
                    <a:pt x="186" y="1"/>
                    <a:pt x="0" y="19"/>
                  </a:cubicBezTo>
                  <a:cubicBezTo>
                    <a:pt x="31" y="16"/>
                    <a:pt x="62" y="15"/>
                    <a:pt x="93" y="15"/>
                  </a:cubicBezTo>
                  <a:cubicBezTo>
                    <a:pt x="155" y="15"/>
                    <a:pt x="217" y="19"/>
                    <a:pt x="279" y="19"/>
                  </a:cubicBezTo>
                  <a:cubicBezTo>
                    <a:pt x="372" y="19"/>
                    <a:pt x="465" y="38"/>
                    <a:pt x="557" y="38"/>
                  </a:cubicBezTo>
                  <a:lnTo>
                    <a:pt x="1115" y="57"/>
                  </a:lnTo>
                  <a:lnTo>
                    <a:pt x="1672" y="66"/>
                  </a:lnTo>
                  <a:cubicBezTo>
                    <a:pt x="1858" y="85"/>
                    <a:pt x="2044" y="85"/>
                    <a:pt x="2230" y="85"/>
                  </a:cubicBezTo>
                  <a:cubicBezTo>
                    <a:pt x="2053" y="57"/>
                    <a:pt x="1867" y="47"/>
                    <a:pt x="1672" y="38"/>
                  </a:cubicBezTo>
                  <a:cubicBezTo>
                    <a:pt x="1487" y="19"/>
                    <a:pt x="1301" y="19"/>
                    <a:pt x="1115" y="10"/>
                  </a:cubicBezTo>
                  <a:cubicBezTo>
                    <a:pt x="929" y="10"/>
                    <a:pt x="743" y="1"/>
                    <a:pt x="5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1"/>
            <p:cNvSpPr/>
            <p:nvPr/>
          </p:nvSpPr>
          <p:spPr>
            <a:xfrm>
              <a:off x="3957025" y="2025725"/>
              <a:ext cx="13475" cy="4675"/>
            </a:xfrm>
            <a:custGeom>
              <a:rect b="b" l="l" r="r" t="t"/>
              <a:pathLst>
                <a:path extrusionOk="0" h="187" w="539">
                  <a:moveTo>
                    <a:pt x="539" y="1"/>
                  </a:moveTo>
                  <a:lnTo>
                    <a:pt x="539" y="1"/>
                  </a:lnTo>
                  <a:cubicBezTo>
                    <a:pt x="446" y="10"/>
                    <a:pt x="353" y="38"/>
                    <a:pt x="260" y="84"/>
                  </a:cubicBezTo>
                  <a:cubicBezTo>
                    <a:pt x="223" y="93"/>
                    <a:pt x="177" y="103"/>
                    <a:pt x="130" y="131"/>
                  </a:cubicBezTo>
                  <a:cubicBezTo>
                    <a:pt x="84" y="149"/>
                    <a:pt x="47" y="168"/>
                    <a:pt x="0" y="186"/>
                  </a:cubicBezTo>
                  <a:cubicBezTo>
                    <a:pt x="47" y="186"/>
                    <a:pt x="93" y="177"/>
                    <a:pt x="139" y="168"/>
                  </a:cubicBezTo>
                  <a:cubicBezTo>
                    <a:pt x="186" y="149"/>
                    <a:pt x="232" y="131"/>
                    <a:pt x="279" y="121"/>
                  </a:cubicBezTo>
                  <a:cubicBezTo>
                    <a:pt x="362" y="93"/>
                    <a:pt x="455" y="47"/>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1"/>
            <p:cNvSpPr/>
            <p:nvPr/>
          </p:nvSpPr>
          <p:spPr>
            <a:xfrm>
              <a:off x="3967700" y="2024575"/>
              <a:ext cx="7925" cy="3725"/>
            </a:xfrm>
            <a:custGeom>
              <a:rect b="b" l="l" r="r" t="t"/>
              <a:pathLst>
                <a:path extrusionOk="0" h="149" w="317">
                  <a:moveTo>
                    <a:pt x="316" y="0"/>
                  </a:moveTo>
                  <a:cubicBezTo>
                    <a:pt x="261" y="28"/>
                    <a:pt x="214" y="47"/>
                    <a:pt x="158" y="56"/>
                  </a:cubicBezTo>
                  <a:cubicBezTo>
                    <a:pt x="131" y="74"/>
                    <a:pt x="112" y="93"/>
                    <a:pt x="84" y="102"/>
                  </a:cubicBezTo>
                  <a:cubicBezTo>
                    <a:pt x="56" y="121"/>
                    <a:pt x="28" y="139"/>
                    <a:pt x="1" y="149"/>
                  </a:cubicBezTo>
                  <a:cubicBezTo>
                    <a:pt x="38" y="149"/>
                    <a:pt x="75" y="149"/>
                    <a:pt x="93" y="139"/>
                  </a:cubicBezTo>
                  <a:cubicBezTo>
                    <a:pt x="121" y="130"/>
                    <a:pt x="158" y="121"/>
                    <a:pt x="177" y="102"/>
                  </a:cubicBezTo>
                  <a:cubicBezTo>
                    <a:pt x="223" y="84"/>
                    <a:pt x="289"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1"/>
            <p:cNvSpPr/>
            <p:nvPr/>
          </p:nvSpPr>
          <p:spPr>
            <a:xfrm>
              <a:off x="3964450" y="2028975"/>
              <a:ext cx="13025" cy="2675"/>
            </a:xfrm>
            <a:custGeom>
              <a:rect b="b" l="l" r="r" t="t"/>
              <a:pathLst>
                <a:path extrusionOk="0" h="107" w="521">
                  <a:moveTo>
                    <a:pt x="521" y="1"/>
                  </a:moveTo>
                  <a:cubicBezTo>
                    <a:pt x="437" y="1"/>
                    <a:pt x="344" y="10"/>
                    <a:pt x="251" y="38"/>
                  </a:cubicBezTo>
                  <a:cubicBezTo>
                    <a:pt x="168" y="47"/>
                    <a:pt x="75" y="66"/>
                    <a:pt x="0" y="103"/>
                  </a:cubicBezTo>
                  <a:cubicBezTo>
                    <a:pt x="16" y="106"/>
                    <a:pt x="31" y="107"/>
                    <a:pt x="47" y="107"/>
                  </a:cubicBezTo>
                  <a:cubicBezTo>
                    <a:pt x="78" y="107"/>
                    <a:pt x="109" y="103"/>
                    <a:pt x="140" y="103"/>
                  </a:cubicBezTo>
                  <a:cubicBezTo>
                    <a:pt x="186" y="94"/>
                    <a:pt x="214" y="94"/>
                    <a:pt x="261" y="84"/>
                  </a:cubicBezTo>
                  <a:cubicBezTo>
                    <a:pt x="353" y="56"/>
                    <a:pt x="437"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1"/>
            <p:cNvSpPr/>
            <p:nvPr/>
          </p:nvSpPr>
          <p:spPr>
            <a:xfrm>
              <a:off x="3951200" y="2031775"/>
              <a:ext cx="8625" cy="1175"/>
            </a:xfrm>
            <a:custGeom>
              <a:rect b="b" l="l" r="r" t="t"/>
              <a:pathLst>
                <a:path extrusionOk="0" h="47" w="345">
                  <a:moveTo>
                    <a:pt x="168" y="0"/>
                  </a:moveTo>
                  <a:cubicBezTo>
                    <a:pt x="112" y="0"/>
                    <a:pt x="57" y="19"/>
                    <a:pt x="1" y="37"/>
                  </a:cubicBezTo>
                  <a:cubicBezTo>
                    <a:pt x="57" y="47"/>
                    <a:pt x="122" y="47"/>
                    <a:pt x="177" y="47"/>
                  </a:cubicBezTo>
                  <a:cubicBezTo>
                    <a:pt x="233" y="47"/>
                    <a:pt x="280" y="37"/>
                    <a:pt x="345" y="19"/>
                  </a:cubicBezTo>
                  <a:cubicBezTo>
                    <a:pt x="298" y="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1"/>
            <p:cNvSpPr/>
            <p:nvPr/>
          </p:nvSpPr>
          <p:spPr>
            <a:xfrm>
              <a:off x="3994875" y="2027825"/>
              <a:ext cx="11400" cy="4900"/>
            </a:xfrm>
            <a:custGeom>
              <a:rect b="b" l="l" r="r" t="t"/>
              <a:pathLst>
                <a:path extrusionOk="0" h="196" w="456">
                  <a:moveTo>
                    <a:pt x="456" y="0"/>
                  </a:moveTo>
                  <a:lnTo>
                    <a:pt x="456" y="0"/>
                  </a:lnTo>
                  <a:cubicBezTo>
                    <a:pt x="372" y="19"/>
                    <a:pt x="289" y="56"/>
                    <a:pt x="233" y="84"/>
                  </a:cubicBezTo>
                  <a:cubicBezTo>
                    <a:pt x="186" y="102"/>
                    <a:pt x="149" y="112"/>
                    <a:pt x="112" y="140"/>
                  </a:cubicBezTo>
                  <a:cubicBezTo>
                    <a:pt x="66" y="158"/>
                    <a:pt x="38" y="186"/>
                    <a:pt x="1" y="195"/>
                  </a:cubicBezTo>
                  <a:cubicBezTo>
                    <a:pt x="47" y="195"/>
                    <a:pt x="93" y="186"/>
                    <a:pt x="131" y="177"/>
                  </a:cubicBezTo>
                  <a:cubicBezTo>
                    <a:pt x="158" y="158"/>
                    <a:pt x="205" y="140"/>
                    <a:pt x="242" y="130"/>
                  </a:cubicBezTo>
                  <a:cubicBezTo>
                    <a:pt x="307" y="93"/>
                    <a:pt x="38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1"/>
            <p:cNvSpPr/>
            <p:nvPr/>
          </p:nvSpPr>
          <p:spPr>
            <a:xfrm>
              <a:off x="3989300" y="2029200"/>
              <a:ext cx="8150" cy="3400"/>
            </a:xfrm>
            <a:custGeom>
              <a:rect b="b" l="l" r="r" t="t"/>
              <a:pathLst>
                <a:path extrusionOk="0" h="136" w="326">
                  <a:moveTo>
                    <a:pt x="326" y="1"/>
                  </a:moveTo>
                  <a:cubicBezTo>
                    <a:pt x="270" y="10"/>
                    <a:pt x="224" y="38"/>
                    <a:pt x="149" y="57"/>
                  </a:cubicBezTo>
                  <a:cubicBezTo>
                    <a:pt x="103" y="85"/>
                    <a:pt x="56" y="103"/>
                    <a:pt x="1" y="131"/>
                  </a:cubicBezTo>
                  <a:cubicBezTo>
                    <a:pt x="13" y="134"/>
                    <a:pt x="24" y="135"/>
                    <a:pt x="35" y="135"/>
                  </a:cubicBezTo>
                  <a:cubicBezTo>
                    <a:pt x="56" y="135"/>
                    <a:pt x="75" y="131"/>
                    <a:pt x="93" y="131"/>
                  </a:cubicBezTo>
                  <a:cubicBezTo>
                    <a:pt x="121" y="131"/>
                    <a:pt x="149" y="122"/>
                    <a:pt x="177" y="103"/>
                  </a:cubicBezTo>
                  <a:cubicBezTo>
                    <a:pt x="214" y="94"/>
                    <a:pt x="233" y="75"/>
                    <a:pt x="261" y="57"/>
                  </a:cubicBezTo>
                  <a:cubicBezTo>
                    <a:pt x="279"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1"/>
            <p:cNvSpPr/>
            <p:nvPr/>
          </p:nvSpPr>
          <p:spPr>
            <a:xfrm>
              <a:off x="4001850" y="2024325"/>
              <a:ext cx="3975" cy="2675"/>
            </a:xfrm>
            <a:custGeom>
              <a:rect b="b" l="l" r="r" t="t"/>
              <a:pathLst>
                <a:path extrusionOk="0" h="107" w="159">
                  <a:moveTo>
                    <a:pt x="158" y="1"/>
                  </a:moveTo>
                  <a:lnTo>
                    <a:pt x="158" y="1"/>
                  </a:lnTo>
                  <a:cubicBezTo>
                    <a:pt x="130" y="10"/>
                    <a:pt x="93" y="38"/>
                    <a:pt x="65" y="47"/>
                  </a:cubicBezTo>
                  <a:cubicBezTo>
                    <a:pt x="56" y="47"/>
                    <a:pt x="47" y="57"/>
                    <a:pt x="28" y="66"/>
                  </a:cubicBezTo>
                  <a:lnTo>
                    <a:pt x="0" y="103"/>
                  </a:lnTo>
                  <a:cubicBezTo>
                    <a:pt x="13" y="106"/>
                    <a:pt x="23" y="107"/>
                    <a:pt x="32" y="107"/>
                  </a:cubicBezTo>
                  <a:cubicBezTo>
                    <a:pt x="58" y="107"/>
                    <a:pt x="75" y="98"/>
                    <a:pt x="102" y="84"/>
                  </a:cubicBezTo>
                  <a:lnTo>
                    <a:pt x="140" y="47"/>
                  </a:lnTo>
                  <a:cubicBezTo>
                    <a:pt x="149" y="38"/>
                    <a:pt x="158"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1"/>
            <p:cNvSpPr/>
            <p:nvPr/>
          </p:nvSpPr>
          <p:spPr>
            <a:xfrm>
              <a:off x="3995100" y="2051050"/>
              <a:ext cx="9100" cy="5825"/>
            </a:xfrm>
            <a:custGeom>
              <a:rect b="b" l="l" r="r" t="t"/>
              <a:pathLst>
                <a:path extrusionOk="0" h="233" w="364">
                  <a:moveTo>
                    <a:pt x="363" y="0"/>
                  </a:moveTo>
                  <a:lnTo>
                    <a:pt x="363" y="0"/>
                  </a:lnTo>
                  <a:cubicBezTo>
                    <a:pt x="326" y="65"/>
                    <a:pt x="270" y="130"/>
                    <a:pt x="224" y="149"/>
                  </a:cubicBezTo>
                  <a:cubicBezTo>
                    <a:pt x="187" y="167"/>
                    <a:pt x="149" y="186"/>
                    <a:pt x="122" y="195"/>
                  </a:cubicBezTo>
                  <a:cubicBezTo>
                    <a:pt x="94" y="195"/>
                    <a:pt x="84" y="205"/>
                    <a:pt x="57" y="205"/>
                  </a:cubicBezTo>
                  <a:cubicBezTo>
                    <a:pt x="38" y="205"/>
                    <a:pt x="29" y="205"/>
                    <a:pt x="1" y="214"/>
                  </a:cubicBezTo>
                  <a:cubicBezTo>
                    <a:pt x="10" y="233"/>
                    <a:pt x="38" y="233"/>
                    <a:pt x="57" y="233"/>
                  </a:cubicBezTo>
                  <a:lnTo>
                    <a:pt x="122" y="233"/>
                  </a:lnTo>
                  <a:cubicBezTo>
                    <a:pt x="149" y="233"/>
                    <a:pt x="196" y="214"/>
                    <a:pt x="233" y="195"/>
                  </a:cubicBezTo>
                  <a:cubicBezTo>
                    <a:pt x="270" y="186"/>
                    <a:pt x="298" y="149"/>
                    <a:pt x="326" y="112"/>
                  </a:cubicBezTo>
                  <a:cubicBezTo>
                    <a:pt x="354" y="84"/>
                    <a:pt x="363" y="47"/>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1"/>
            <p:cNvSpPr/>
            <p:nvPr/>
          </p:nvSpPr>
          <p:spPr>
            <a:xfrm>
              <a:off x="3986975" y="2054350"/>
              <a:ext cx="11175" cy="1600"/>
            </a:xfrm>
            <a:custGeom>
              <a:rect b="b" l="l" r="r" t="t"/>
              <a:pathLst>
                <a:path extrusionOk="0" h="64" w="447">
                  <a:moveTo>
                    <a:pt x="389" y="1"/>
                  </a:moveTo>
                  <a:cubicBezTo>
                    <a:pt x="368" y="1"/>
                    <a:pt x="344" y="3"/>
                    <a:pt x="317" y="8"/>
                  </a:cubicBezTo>
                  <a:cubicBezTo>
                    <a:pt x="279" y="8"/>
                    <a:pt x="242" y="17"/>
                    <a:pt x="214" y="17"/>
                  </a:cubicBezTo>
                  <a:lnTo>
                    <a:pt x="103" y="26"/>
                  </a:lnTo>
                  <a:lnTo>
                    <a:pt x="1" y="26"/>
                  </a:lnTo>
                  <a:cubicBezTo>
                    <a:pt x="19" y="54"/>
                    <a:pt x="75" y="63"/>
                    <a:pt x="103" y="63"/>
                  </a:cubicBezTo>
                  <a:lnTo>
                    <a:pt x="224" y="63"/>
                  </a:lnTo>
                  <a:cubicBezTo>
                    <a:pt x="307" y="54"/>
                    <a:pt x="372" y="45"/>
                    <a:pt x="447" y="8"/>
                  </a:cubicBezTo>
                  <a:cubicBezTo>
                    <a:pt x="428" y="3"/>
                    <a:pt x="409" y="1"/>
                    <a:pt x="3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1"/>
            <p:cNvSpPr/>
            <p:nvPr/>
          </p:nvSpPr>
          <p:spPr>
            <a:xfrm>
              <a:off x="3981175" y="2056850"/>
              <a:ext cx="9775" cy="1650"/>
            </a:xfrm>
            <a:custGeom>
              <a:rect b="b" l="l" r="r" t="t"/>
              <a:pathLst>
                <a:path extrusionOk="0" h="66" w="391">
                  <a:moveTo>
                    <a:pt x="0" y="1"/>
                  </a:moveTo>
                  <a:lnTo>
                    <a:pt x="0" y="1"/>
                  </a:lnTo>
                  <a:cubicBezTo>
                    <a:pt x="38" y="19"/>
                    <a:pt x="56" y="38"/>
                    <a:pt x="93" y="47"/>
                  </a:cubicBezTo>
                  <a:cubicBezTo>
                    <a:pt x="112" y="56"/>
                    <a:pt x="149" y="66"/>
                    <a:pt x="186" y="66"/>
                  </a:cubicBezTo>
                  <a:lnTo>
                    <a:pt x="288" y="66"/>
                  </a:lnTo>
                  <a:cubicBezTo>
                    <a:pt x="326" y="66"/>
                    <a:pt x="363" y="66"/>
                    <a:pt x="391" y="56"/>
                  </a:cubicBezTo>
                  <a:cubicBezTo>
                    <a:pt x="335" y="38"/>
                    <a:pt x="270" y="19"/>
                    <a:pt x="195" y="19"/>
                  </a:cubicBezTo>
                  <a:cubicBezTo>
                    <a:pt x="130" y="19"/>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1"/>
            <p:cNvSpPr/>
            <p:nvPr/>
          </p:nvSpPr>
          <p:spPr>
            <a:xfrm>
              <a:off x="3991400" y="2052200"/>
              <a:ext cx="6750" cy="1425"/>
            </a:xfrm>
            <a:custGeom>
              <a:rect b="b" l="l" r="r" t="t"/>
              <a:pathLst>
                <a:path extrusionOk="0" h="57" w="270">
                  <a:moveTo>
                    <a:pt x="270" y="1"/>
                  </a:moveTo>
                  <a:cubicBezTo>
                    <a:pt x="214" y="1"/>
                    <a:pt x="177" y="1"/>
                    <a:pt x="140" y="10"/>
                  </a:cubicBezTo>
                  <a:cubicBezTo>
                    <a:pt x="93" y="10"/>
                    <a:pt x="47" y="19"/>
                    <a:pt x="0" y="38"/>
                  </a:cubicBezTo>
                  <a:cubicBezTo>
                    <a:pt x="47" y="56"/>
                    <a:pt x="93" y="56"/>
                    <a:pt x="140" y="56"/>
                  </a:cubicBezTo>
                  <a:cubicBezTo>
                    <a:pt x="158" y="47"/>
                    <a:pt x="186" y="47"/>
                    <a:pt x="205" y="38"/>
                  </a:cubicBezTo>
                  <a:cubicBezTo>
                    <a:pt x="232" y="38"/>
                    <a:pt x="242"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1"/>
            <p:cNvSpPr/>
            <p:nvPr/>
          </p:nvSpPr>
          <p:spPr>
            <a:xfrm>
              <a:off x="3944000" y="2038025"/>
              <a:ext cx="7700" cy="6550"/>
            </a:xfrm>
            <a:custGeom>
              <a:rect b="b" l="l" r="r" t="t"/>
              <a:pathLst>
                <a:path extrusionOk="0" h="262" w="308">
                  <a:moveTo>
                    <a:pt x="1" y="1"/>
                  </a:moveTo>
                  <a:cubicBezTo>
                    <a:pt x="10" y="29"/>
                    <a:pt x="38" y="57"/>
                    <a:pt x="47" y="94"/>
                  </a:cubicBezTo>
                  <a:cubicBezTo>
                    <a:pt x="75" y="122"/>
                    <a:pt x="94" y="150"/>
                    <a:pt x="122" y="168"/>
                  </a:cubicBezTo>
                  <a:cubicBezTo>
                    <a:pt x="177" y="205"/>
                    <a:pt x="233" y="252"/>
                    <a:pt x="307" y="261"/>
                  </a:cubicBezTo>
                  <a:cubicBezTo>
                    <a:pt x="242" y="215"/>
                    <a:pt x="196" y="168"/>
                    <a:pt x="149" y="122"/>
                  </a:cubicBezTo>
                  <a:cubicBezTo>
                    <a:pt x="103" y="75"/>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1"/>
            <p:cNvSpPr/>
            <p:nvPr/>
          </p:nvSpPr>
          <p:spPr>
            <a:xfrm>
              <a:off x="3948200" y="2038725"/>
              <a:ext cx="6050" cy="4450"/>
            </a:xfrm>
            <a:custGeom>
              <a:rect b="b" l="l" r="r" t="t"/>
              <a:pathLst>
                <a:path extrusionOk="0" h="178" w="242">
                  <a:moveTo>
                    <a:pt x="0" y="1"/>
                  </a:moveTo>
                  <a:cubicBezTo>
                    <a:pt x="9" y="29"/>
                    <a:pt x="19" y="47"/>
                    <a:pt x="28" y="57"/>
                  </a:cubicBezTo>
                  <a:cubicBezTo>
                    <a:pt x="37" y="84"/>
                    <a:pt x="65" y="103"/>
                    <a:pt x="84" y="122"/>
                  </a:cubicBezTo>
                  <a:cubicBezTo>
                    <a:pt x="130" y="149"/>
                    <a:pt x="177" y="177"/>
                    <a:pt x="242" y="177"/>
                  </a:cubicBezTo>
                  <a:cubicBezTo>
                    <a:pt x="232" y="168"/>
                    <a:pt x="204" y="140"/>
                    <a:pt x="177" y="131"/>
                  </a:cubicBezTo>
                  <a:cubicBezTo>
                    <a:pt x="167" y="112"/>
                    <a:pt x="149" y="94"/>
                    <a:pt x="121" y="84"/>
                  </a:cubicBezTo>
                  <a:cubicBezTo>
                    <a:pt x="74" y="66"/>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1"/>
            <p:cNvSpPr/>
            <p:nvPr/>
          </p:nvSpPr>
          <p:spPr>
            <a:xfrm>
              <a:off x="3952150" y="2038275"/>
              <a:ext cx="7900" cy="1175"/>
            </a:xfrm>
            <a:custGeom>
              <a:rect b="b" l="l" r="r" t="t"/>
              <a:pathLst>
                <a:path extrusionOk="0" h="47" w="316">
                  <a:moveTo>
                    <a:pt x="167" y="0"/>
                  </a:moveTo>
                  <a:cubicBezTo>
                    <a:pt x="102" y="0"/>
                    <a:pt x="56" y="0"/>
                    <a:pt x="0" y="10"/>
                  </a:cubicBezTo>
                  <a:cubicBezTo>
                    <a:pt x="46" y="37"/>
                    <a:pt x="102" y="47"/>
                    <a:pt x="149" y="47"/>
                  </a:cubicBezTo>
                  <a:lnTo>
                    <a:pt x="232" y="47"/>
                  </a:lnTo>
                  <a:cubicBezTo>
                    <a:pt x="260" y="47"/>
                    <a:pt x="288" y="47"/>
                    <a:pt x="316" y="37"/>
                  </a:cubicBezTo>
                  <a:cubicBezTo>
                    <a:pt x="269" y="10"/>
                    <a:pt x="214" y="0"/>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1"/>
            <p:cNvSpPr/>
            <p:nvPr/>
          </p:nvSpPr>
          <p:spPr>
            <a:xfrm>
              <a:off x="3955400" y="2041750"/>
              <a:ext cx="6275" cy="2350"/>
            </a:xfrm>
            <a:custGeom>
              <a:rect b="b" l="l" r="r" t="t"/>
              <a:pathLst>
                <a:path extrusionOk="0" h="94" w="251">
                  <a:moveTo>
                    <a:pt x="0" y="1"/>
                  </a:moveTo>
                  <a:cubicBezTo>
                    <a:pt x="28" y="38"/>
                    <a:pt x="84" y="56"/>
                    <a:pt x="112" y="66"/>
                  </a:cubicBezTo>
                  <a:cubicBezTo>
                    <a:pt x="158" y="84"/>
                    <a:pt x="204" y="94"/>
                    <a:pt x="251" y="94"/>
                  </a:cubicBezTo>
                  <a:cubicBezTo>
                    <a:pt x="223" y="56"/>
                    <a:pt x="186" y="38"/>
                    <a:pt x="139" y="19"/>
                  </a:cubicBezTo>
                  <a:cubicBezTo>
                    <a:pt x="93"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1"/>
            <p:cNvSpPr/>
            <p:nvPr/>
          </p:nvSpPr>
          <p:spPr>
            <a:xfrm>
              <a:off x="3954700" y="2046400"/>
              <a:ext cx="8150" cy="3500"/>
            </a:xfrm>
            <a:custGeom>
              <a:rect b="b" l="l" r="r" t="t"/>
              <a:pathLst>
                <a:path extrusionOk="0" h="140" w="326">
                  <a:moveTo>
                    <a:pt x="0" y="0"/>
                  </a:moveTo>
                  <a:cubicBezTo>
                    <a:pt x="47" y="38"/>
                    <a:pt x="93" y="65"/>
                    <a:pt x="149" y="93"/>
                  </a:cubicBezTo>
                  <a:cubicBezTo>
                    <a:pt x="214" y="112"/>
                    <a:pt x="270" y="140"/>
                    <a:pt x="325" y="140"/>
                  </a:cubicBezTo>
                  <a:cubicBezTo>
                    <a:pt x="279" y="93"/>
                    <a:pt x="232" y="65"/>
                    <a:pt x="177" y="4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1"/>
            <p:cNvSpPr/>
            <p:nvPr/>
          </p:nvSpPr>
          <p:spPr>
            <a:xfrm>
              <a:off x="3979075" y="1994600"/>
              <a:ext cx="11650" cy="2350"/>
            </a:xfrm>
            <a:custGeom>
              <a:rect b="b" l="l" r="r" t="t"/>
              <a:pathLst>
                <a:path extrusionOk="0" h="94" w="466">
                  <a:moveTo>
                    <a:pt x="224" y="1"/>
                  </a:moveTo>
                  <a:cubicBezTo>
                    <a:pt x="140" y="19"/>
                    <a:pt x="66" y="38"/>
                    <a:pt x="1" y="93"/>
                  </a:cubicBezTo>
                  <a:cubicBezTo>
                    <a:pt x="47" y="84"/>
                    <a:pt x="84" y="84"/>
                    <a:pt x="122" y="75"/>
                  </a:cubicBezTo>
                  <a:cubicBezTo>
                    <a:pt x="168" y="75"/>
                    <a:pt x="205" y="66"/>
                    <a:pt x="233" y="66"/>
                  </a:cubicBezTo>
                  <a:cubicBezTo>
                    <a:pt x="317" y="66"/>
                    <a:pt x="391" y="66"/>
                    <a:pt x="465" y="47"/>
                  </a:cubicBezTo>
                  <a:cubicBezTo>
                    <a:pt x="437" y="38"/>
                    <a:pt x="400" y="2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1"/>
            <p:cNvSpPr/>
            <p:nvPr/>
          </p:nvSpPr>
          <p:spPr>
            <a:xfrm>
              <a:off x="3977450" y="1997625"/>
              <a:ext cx="9325" cy="2800"/>
            </a:xfrm>
            <a:custGeom>
              <a:rect b="b" l="l" r="r" t="t"/>
              <a:pathLst>
                <a:path extrusionOk="0" h="112" w="373">
                  <a:moveTo>
                    <a:pt x="279" y="0"/>
                  </a:moveTo>
                  <a:cubicBezTo>
                    <a:pt x="242" y="0"/>
                    <a:pt x="205" y="0"/>
                    <a:pt x="177" y="10"/>
                  </a:cubicBezTo>
                  <a:cubicBezTo>
                    <a:pt x="103" y="38"/>
                    <a:pt x="47" y="56"/>
                    <a:pt x="1" y="112"/>
                  </a:cubicBezTo>
                  <a:lnTo>
                    <a:pt x="94" y="84"/>
                  </a:lnTo>
                  <a:cubicBezTo>
                    <a:pt x="131" y="65"/>
                    <a:pt x="149" y="65"/>
                    <a:pt x="187" y="56"/>
                  </a:cubicBezTo>
                  <a:cubicBezTo>
                    <a:pt x="242" y="47"/>
                    <a:pt x="298" y="38"/>
                    <a:pt x="372" y="10"/>
                  </a:cubicBezTo>
                  <a:cubicBezTo>
                    <a:pt x="335" y="0"/>
                    <a:pt x="298"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1"/>
            <p:cNvSpPr/>
            <p:nvPr/>
          </p:nvSpPr>
          <p:spPr>
            <a:xfrm>
              <a:off x="3972800" y="2001350"/>
              <a:ext cx="9325" cy="4200"/>
            </a:xfrm>
            <a:custGeom>
              <a:rect b="b" l="l" r="r" t="t"/>
              <a:pathLst>
                <a:path extrusionOk="0" h="168" w="373">
                  <a:moveTo>
                    <a:pt x="373" y="0"/>
                  </a:moveTo>
                  <a:lnTo>
                    <a:pt x="373" y="0"/>
                  </a:lnTo>
                  <a:cubicBezTo>
                    <a:pt x="289" y="9"/>
                    <a:pt x="233" y="28"/>
                    <a:pt x="177" y="46"/>
                  </a:cubicBezTo>
                  <a:cubicBezTo>
                    <a:pt x="140" y="56"/>
                    <a:pt x="112" y="74"/>
                    <a:pt x="85" y="93"/>
                  </a:cubicBezTo>
                  <a:cubicBezTo>
                    <a:pt x="47" y="121"/>
                    <a:pt x="19" y="130"/>
                    <a:pt x="1" y="167"/>
                  </a:cubicBezTo>
                  <a:lnTo>
                    <a:pt x="94" y="130"/>
                  </a:lnTo>
                  <a:cubicBezTo>
                    <a:pt x="131" y="121"/>
                    <a:pt x="150" y="102"/>
                    <a:pt x="187" y="93"/>
                  </a:cubicBezTo>
                  <a:cubicBezTo>
                    <a:pt x="242" y="74"/>
                    <a:pt x="317" y="37"/>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1"/>
            <p:cNvSpPr/>
            <p:nvPr/>
          </p:nvSpPr>
          <p:spPr>
            <a:xfrm>
              <a:off x="3964675" y="2001100"/>
              <a:ext cx="8625" cy="6300"/>
            </a:xfrm>
            <a:custGeom>
              <a:rect b="b" l="l" r="r" t="t"/>
              <a:pathLst>
                <a:path extrusionOk="0" h="252" w="345">
                  <a:moveTo>
                    <a:pt x="344" y="1"/>
                  </a:moveTo>
                  <a:lnTo>
                    <a:pt x="344" y="1"/>
                  </a:lnTo>
                  <a:cubicBezTo>
                    <a:pt x="279" y="19"/>
                    <a:pt x="205" y="56"/>
                    <a:pt x="149" y="103"/>
                  </a:cubicBezTo>
                  <a:cubicBezTo>
                    <a:pt x="122" y="131"/>
                    <a:pt x="94" y="149"/>
                    <a:pt x="66" y="177"/>
                  </a:cubicBezTo>
                  <a:cubicBezTo>
                    <a:pt x="47" y="196"/>
                    <a:pt x="10" y="224"/>
                    <a:pt x="1" y="252"/>
                  </a:cubicBezTo>
                  <a:lnTo>
                    <a:pt x="94" y="196"/>
                  </a:lnTo>
                  <a:cubicBezTo>
                    <a:pt x="122" y="177"/>
                    <a:pt x="149" y="159"/>
                    <a:pt x="187" y="140"/>
                  </a:cubicBezTo>
                  <a:cubicBezTo>
                    <a:pt x="242" y="94"/>
                    <a:pt x="298" y="56"/>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1"/>
            <p:cNvSpPr/>
            <p:nvPr/>
          </p:nvSpPr>
          <p:spPr>
            <a:xfrm>
              <a:off x="3958875" y="2008075"/>
              <a:ext cx="9325" cy="4900"/>
            </a:xfrm>
            <a:custGeom>
              <a:rect b="b" l="l" r="r" t="t"/>
              <a:pathLst>
                <a:path extrusionOk="0" h="196" w="373">
                  <a:moveTo>
                    <a:pt x="372" y="0"/>
                  </a:moveTo>
                  <a:lnTo>
                    <a:pt x="372" y="0"/>
                  </a:lnTo>
                  <a:cubicBezTo>
                    <a:pt x="298" y="10"/>
                    <a:pt x="233" y="38"/>
                    <a:pt x="158" y="56"/>
                  </a:cubicBezTo>
                  <a:cubicBezTo>
                    <a:pt x="131" y="65"/>
                    <a:pt x="103" y="93"/>
                    <a:pt x="65" y="112"/>
                  </a:cubicBezTo>
                  <a:cubicBezTo>
                    <a:pt x="47" y="140"/>
                    <a:pt x="10" y="158"/>
                    <a:pt x="0" y="196"/>
                  </a:cubicBezTo>
                  <a:cubicBezTo>
                    <a:pt x="19" y="186"/>
                    <a:pt x="56" y="158"/>
                    <a:pt x="93" y="149"/>
                  </a:cubicBezTo>
                  <a:lnTo>
                    <a:pt x="186" y="103"/>
                  </a:lnTo>
                  <a:cubicBezTo>
                    <a:pt x="242"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1"/>
            <p:cNvSpPr/>
            <p:nvPr/>
          </p:nvSpPr>
          <p:spPr>
            <a:xfrm>
              <a:off x="3984900" y="2022075"/>
              <a:ext cx="5125" cy="1525"/>
            </a:xfrm>
            <a:custGeom>
              <a:rect b="b" l="l" r="r" t="t"/>
              <a:pathLst>
                <a:path extrusionOk="0" h="61" w="205">
                  <a:moveTo>
                    <a:pt x="149" y="0"/>
                  </a:moveTo>
                  <a:cubicBezTo>
                    <a:pt x="130" y="0"/>
                    <a:pt x="112" y="3"/>
                    <a:pt x="93" y="7"/>
                  </a:cubicBezTo>
                  <a:cubicBezTo>
                    <a:pt x="65" y="16"/>
                    <a:pt x="28" y="35"/>
                    <a:pt x="0" y="54"/>
                  </a:cubicBezTo>
                  <a:cubicBezTo>
                    <a:pt x="23" y="58"/>
                    <a:pt x="42" y="61"/>
                    <a:pt x="59" y="61"/>
                  </a:cubicBezTo>
                  <a:cubicBezTo>
                    <a:pt x="77" y="61"/>
                    <a:pt x="93" y="58"/>
                    <a:pt x="112" y="54"/>
                  </a:cubicBezTo>
                  <a:cubicBezTo>
                    <a:pt x="139" y="44"/>
                    <a:pt x="177" y="35"/>
                    <a:pt x="204" y="7"/>
                  </a:cubicBezTo>
                  <a:cubicBezTo>
                    <a:pt x="186" y="3"/>
                    <a:pt x="16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1"/>
            <p:cNvSpPr/>
            <p:nvPr/>
          </p:nvSpPr>
          <p:spPr>
            <a:xfrm>
              <a:off x="3989300" y="2022725"/>
              <a:ext cx="4675" cy="1575"/>
            </a:xfrm>
            <a:custGeom>
              <a:rect b="b" l="l" r="r" t="t"/>
              <a:pathLst>
                <a:path extrusionOk="0" h="63" w="187">
                  <a:moveTo>
                    <a:pt x="152" y="1"/>
                  </a:moveTo>
                  <a:cubicBezTo>
                    <a:pt x="130" y="1"/>
                    <a:pt x="109" y="9"/>
                    <a:pt x="84" y="9"/>
                  </a:cubicBezTo>
                  <a:cubicBezTo>
                    <a:pt x="56" y="18"/>
                    <a:pt x="19" y="28"/>
                    <a:pt x="1" y="56"/>
                  </a:cubicBezTo>
                  <a:cubicBezTo>
                    <a:pt x="24" y="60"/>
                    <a:pt x="40" y="62"/>
                    <a:pt x="55" y="62"/>
                  </a:cubicBezTo>
                  <a:cubicBezTo>
                    <a:pt x="70" y="62"/>
                    <a:pt x="84" y="60"/>
                    <a:pt x="103" y="56"/>
                  </a:cubicBezTo>
                  <a:cubicBezTo>
                    <a:pt x="131" y="37"/>
                    <a:pt x="159" y="28"/>
                    <a:pt x="186" y="9"/>
                  </a:cubicBezTo>
                  <a:cubicBezTo>
                    <a:pt x="174" y="3"/>
                    <a:pt x="163" y="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1"/>
            <p:cNvSpPr/>
            <p:nvPr/>
          </p:nvSpPr>
          <p:spPr>
            <a:xfrm>
              <a:off x="3949825" y="2016200"/>
              <a:ext cx="5600" cy="4675"/>
            </a:xfrm>
            <a:custGeom>
              <a:rect b="b" l="l" r="r" t="t"/>
              <a:pathLst>
                <a:path extrusionOk="0" h="187" w="224">
                  <a:moveTo>
                    <a:pt x="223" y="1"/>
                  </a:moveTo>
                  <a:lnTo>
                    <a:pt x="223" y="1"/>
                  </a:lnTo>
                  <a:cubicBezTo>
                    <a:pt x="177" y="10"/>
                    <a:pt x="139" y="38"/>
                    <a:pt x="93" y="66"/>
                  </a:cubicBezTo>
                  <a:cubicBezTo>
                    <a:pt x="65" y="75"/>
                    <a:pt x="47" y="94"/>
                    <a:pt x="37" y="112"/>
                  </a:cubicBezTo>
                  <a:lnTo>
                    <a:pt x="0" y="186"/>
                  </a:lnTo>
                  <a:cubicBezTo>
                    <a:pt x="37" y="159"/>
                    <a:pt x="84" y="140"/>
                    <a:pt x="112" y="103"/>
                  </a:cubicBezTo>
                  <a:cubicBezTo>
                    <a:pt x="167" y="8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1"/>
            <p:cNvSpPr/>
            <p:nvPr/>
          </p:nvSpPr>
          <p:spPr>
            <a:xfrm>
              <a:off x="3883850" y="1976900"/>
              <a:ext cx="66925" cy="67850"/>
            </a:xfrm>
            <a:custGeom>
              <a:rect b="b" l="l" r="r" t="t"/>
              <a:pathLst>
                <a:path extrusionOk="0" h="2714" w="2677">
                  <a:moveTo>
                    <a:pt x="455" y="0"/>
                  </a:moveTo>
                  <a:cubicBezTo>
                    <a:pt x="443" y="0"/>
                    <a:pt x="431" y="1"/>
                    <a:pt x="419" y="2"/>
                  </a:cubicBezTo>
                  <a:cubicBezTo>
                    <a:pt x="168" y="21"/>
                    <a:pt x="66" y="346"/>
                    <a:pt x="38" y="616"/>
                  </a:cubicBezTo>
                  <a:cubicBezTo>
                    <a:pt x="1" y="1285"/>
                    <a:pt x="121" y="1944"/>
                    <a:pt x="391" y="2548"/>
                  </a:cubicBezTo>
                  <a:cubicBezTo>
                    <a:pt x="432" y="2673"/>
                    <a:pt x="544" y="2713"/>
                    <a:pt x="657" y="2713"/>
                  </a:cubicBezTo>
                  <a:cubicBezTo>
                    <a:pt x="745" y="2713"/>
                    <a:pt x="835" y="2688"/>
                    <a:pt x="892" y="2660"/>
                  </a:cubicBezTo>
                  <a:cubicBezTo>
                    <a:pt x="1496" y="2465"/>
                    <a:pt x="2072" y="2121"/>
                    <a:pt x="2444" y="1610"/>
                  </a:cubicBezTo>
                  <a:cubicBezTo>
                    <a:pt x="2555" y="1452"/>
                    <a:pt x="2648" y="1266"/>
                    <a:pt x="2658" y="1071"/>
                  </a:cubicBezTo>
                  <a:cubicBezTo>
                    <a:pt x="2676" y="876"/>
                    <a:pt x="2555" y="662"/>
                    <a:pt x="2370" y="606"/>
                  </a:cubicBezTo>
                  <a:cubicBezTo>
                    <a:pt x="2338" y="598"/>
                    <a:pt x="2306" y="594"/>
                    <a:pt x="2275" y="594"/>
                  </a:cubicBezTo>
                  <a:cubicBezTo>
                    <a:pt x="2103" y="594"/>
                    <a:pt x="1935" y="712"/>
                    <a:pt x="1794" y="829"/>
                  </a:cubicBezTo>
                  <a:cubicBezTo>
                    <a:pt x="1840" y="681"/>
                    <a:pt x="1896" y="513"/>
                    <a:pt x="1877" y="356"/>
                  </a:cubicBezTo>
                  <a:cubicBezTo>
                    <a:pt x="1849" y="188"/>
                    <a:pt x="1738" y="30"/>
                    <a:pt x="1571" y="2"/>
                  </a:cubicBezTo>
                  <a:cubicBezTo>
                    <a:pt x="1560" y="1"/>
                    <a:pt x="1549" y="1"/>
                    <a:pt x="1539" y="1"/>
                  </a:cubicBezTo>
                  <a:cubicBezTo>
                    <a:pt x="1376" y="1"/>
                    <a:pt x="1240" y="132"/>
                    <a:pt x="1162" y="272"/>
                  </a:cubicBezTo>
                  <a:cubicBezTo>
                    <a:pt x="1088" y="421"/>
                    <a:pt x="1041" y="588"/>
                    <a:pt x="930" y="727"/>
                  </a:cubicBezTo>
                  <a:cubicBezTo>
                    <a:pt x="911" y="560"/>
                    <a:pt x="883" y="402"/>
                    <a:pt x="818" y="244"/>
                  </a:cubicBezTo>
                  <a:cubicBezTo>
                    <a:pt x="749" y="106"/>
                    <a:pt x="609" y="0"/>
                    <a:pt x="45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1"/>
            <p:cNvSpPr/>
            <p:nvPr/>
          </p:nvSpPr>
          <p:spPr>
            <a:xfrm>
              <a:off x="3883850" y="1975550"/>
              <a:ext cx="68075" cy="68775"/>
            </a:xfrm>
            <a:custGeom>
              <a:rect b="b" l="l" r="r" t="t"/>
              <a:pathLst>
                <a:path extrusionOk="0" h="2751" w="2723">
                  <a:moveTo>
                    <a:pt x="1543" y="1"/>
                  </a:moveTo>
                  <a:cubicBezTo>
                    <a:pt x="1441" y="1"/>
                    <a:pt x="1348" y="38"/>
                    <a:pt x="1283" y="94"/>
                  </a:cubicBezTo>
                  <a:cubicBezTo>
                    <a:pt x="1208" y="149"/>
                    <a:pt x="1153" y="224"/>
                    <a:pt x="1106" y="298"/>
                  </a:cubicBezTo>
                  <a:cubicBezTo>
                    <a:pt x="1050" y="419"/>
                    <a:pt x="1004" y="549"/>
                    <a:pt x="939" y="651"/>
                  </a:cubicBezTo>
                  <a:cubicBezTo>
                    <a:pt x="930" y="530"/>
                    <a:pt x="911" y="410"/>
                    <a:pt x="846" y="298"/>
                  </a:cubicBezTo>
                  <a:cubicBezTo>
                    <a:pt x="818" y="233"/>
                    <a:pt x="753" y="159"/>
                    <a:pt x="697" y="103"/>
                  </a:cubicBezTo>
                  <a:cubicBezTo>
                    <a:pt x="632" y="56"/>
                    <a:pt x="549" y="19"/>
                    <a:pt x="465" y="10"/>
                  </a:cubicBezTo>
                  <a:cubicBezTo>
                    <a:pt x="381" y="10"/>
                    <a:pt x="289" y="38"/>
                    <a:pt x="233" y="94"/>
                  </a:cubicBezTo>
                  <a:cubicBezTo>
                    <a:pt x="168" y="149"/>
                    <a:pt x="131" y="224"/>
                    <a:pt x="93" y="289"/>
                  </a:cubicBezTo>
                  <a:cubicBezTo>
                    <a:pt x="38" y="437"/>
                    <a:pt x="10" y="605"/>
                    <a:pt x="10" y="753"/>
                  </a:cubicBezTo>
                  <a:cubicBezTo>
                    <a:pt x="1" y="1069"/>
                    <a:pt x="38" y="1385"/>
                    <a:pt x="93" y="1692"/>
                  </a:cubicBezTo>
                  <a:cubicBezTo>
                    <a:pt x="38" y="1385"/>
                    <a:pt x="28" y="1069"/>
                    <a:pt x="38" y="763"/>
                  </a:cubicBezTo>
                  <a:cubicBezTo>
                    <a:pt x="47" y="614"/>
                    <a:pt x="75" y="456"/>
                    <a:pt x="131" y="317"/>
                  </a:cubicBezTo>
                  <a:cubicBezTo>
                    <a:pt x="168" y="242"/>
                    <a:pt x="196" y="187"/>
                    <a:pt x="261" y="140"/>
                  </a:cubicBezTo>
                  <a:cubicBezTo>
                    <a:pt x="316" y="94"/>
                    <a:pt x="381" y="66"/>
                    <a:pt x="456" y="66"/>
                  </a:cubicBezTo>
                  <a:cubicBezTo>
                    <a:pt x="521" y="66"/>
                    <a:pt x="595" y="103"/>
                    <a:pt x="651" y="149"/>
                  </a:cubicBezTo>
                  <a:cubicBezTo>
                    <a:pt x="707" y="196"/>
                    <a:pt x="753" y="252"/>
                    <a:pt x="781" y="326"/>
                  </a:cubicBezTo>
                  <a:cubicBezTo>
                    <a:pt x="837" y="465"/>
                    <a:pt x="865" y="614"/>
                    <a:pt x="874" y="763"/>
                  </a:cubicBezTo>
                  <a:lnTo>
                    <a:pt x="883" y="874"/>
                  </a:lnTo>
                  <a:lnTo>
                    <a:pt x="957" y="790"/>
                  </a:lnTo>
                  <a:cubicBezTo>
                    <a:pt x="1069" y="651"/>
                    <a:pt x="1115" y="475"/>
                    <a:pt x="1199" y="335"/>
                  </a:cubicBezTo>
                  <a:cubicBezTo>
                    <a:pt x="1236" y="270"/>
                    <a:pt x="1292" y="205"/>
                    <a:pt x="1348" y="159"/>
                  </a:cubicBezTo>
                  <a:cubicBezTo>
                    <a:pt x="1396" y="118"/>
                    <a:pt x="1459" y="92"/>
                    <a:pt x="1517" y="92"/>
                  </a:cubicBezTo>
                  <a:cubicBezTo>
                    <a:pt x="1526" y="92"/>
                    <a:pt x="1534" y="92"/>
                    <a:pt x="1543" y="94"/>
                  </a:cubicBezTo>
                  <a:cubicBezTo>
                    <a:pt x="1617" y="94"/>
                    <a:pt x="1682" y="131"/>
                    <a:pt x="1729" y="187"/>
                  </a:cubicBezTo>
                  <a:cubicBezTo>
                    <a:pt x="1775" y="242"/>
                    <a:pt x="1812" y="317"/>
                    <a:pt x="1822" y="382"/>
                  </a:cubicBezTo>
                  <a:cubicBezTo>
                    <a:pt x="1849" y="530"/>
                    <a:pt x="1803" y="698"/>
                    <a:pt x="1747" y="855"/>
                  </a:cubicBezTo>
                  <a:lnTo>
                    <a:pt x="1701" y="1013"/>
                  </a:lnTo>
                  <a:lnTo>
                    <a:pt x="1812" y="921"/>
                  </a:lnTo>
                  <a:cubicBezTo>
                    <a:pt x="1887" y="855"/>
                    <a:pt x="1952" y="809"/>
                    <a:pt x="2026" y="763"/>
                  </a:cubicBezTo>
                  <a:cubicBezTo>
                    <a:pt x="2091" y="716"/>
                    <a:pt x="2175" y="698"/>
                    <a:pt x="2258" y="688"/>
                  </a:cubicBezTo>
                  <a:cubicBezTo>
                    <a:pt x="2333" y="688"/>
                    <a:pt x="2416" y="707"/>
                    <a:pt x="2472" y="763"/>
                  </a:cubicBezTo>
                  <a:cubicBezTo>
                    <a:pt x="2537" y="828"/>
                    <a:pt x="2583" y="893"/>
                    <a:pt x="2602" y="976"/>
                  </a:cubicBezTo>
                  <a:cubicBezTo>
                    <a:pt x="2630" y="1060"/>
                    <a:pt x="2630" y="1134"/>
                    <a:pt x="2611" y="1227"/>
                  </a:cubicBezTo>
                  <a:cubicBezTo>
                    <a:pt x="2602" y="1311"/>
                    <a:pt x="2565" y="1394"/>
                    <a:pt x="2518" y="1478"/>
                  </a:cubicBezTo>
                  <a:cubicBezTo>
                    <a:pt x="2472" y="1552"/>
                    <a:pt x="2425" y="1627"/>
                    <a:pt x="2370" y="1692"/>
                  </a:cubicBezTo>
                  <a:lnTo>
                    <a:pt x="2193" y="1905"/>
                  </a:lnTo>
                  <a:cubicBezTo>
                    <a:pt x="1952" y="2175"/>
                    <a:pt x="1654" y="2379"/>
                    <a:pt x="1329" y="2528"/>
                  </a:cubicBezTo>
                  <a:cubicBezTo>
                    <a:pt x="1654" y="2379"/>
                    <a:pt x="1961" y="2175"/>
                    <a:pt x="2221" y="1915"/>
                  </a:cubicBezTo>
                  <a:cubicBezTo>
                    <a:pt x="2277" y="1850"/>
                    <a:pt x="2351" y="1785"/>
                    <a:pt x="2407" y="1710"/>
                  </a:cubicBezTo>
                  <a:cubicBezTo>
                    <a:pt x="2463" y="1636"/>
                    <a:pt x="2509" y="1552"/>
                    <a:pt x="2555" y="1487"/>
                  </a:cubicBezTo>
                  <a:cubicBezTo>
                    <a:pt x="2639" y="1432"/>
                    <a:pt x="2676" y="1339"/>
                    <a:pt x="2695" y="1246"/>
                  </a:cubicBezTo>
                  <a:cubicBezTo>
                    <a:pt x="2723" y="1153"/>
                    <a:pt x="2723" y="1060"/>
                    <a:pt x="2695" y="967"/>
                  </a:cubicBezTo>
                  <a:cubicBezTo>
                    <a:pt x="2676" y="874"/>
                    <a:pt x="2630" y="781"/>
                    <a:pt x="2555" y="716"/>
                  </a:cubicBezTo>
                  <a:cubicBezTo>
                    <a:pt x="2490" y="651"/>
                    <a:pt x="2388" y="614"/>
                    <a:pt x="2277" y="614"/>
                  </a:cubicBezTo>
                  <a:cubicBezTo>
                    <a:pt x="2175" y="614"/>
                    <a:pt x="2082" y="651"/>
                    <a:pt x="1998" y="698"/>
                  </a:cubicBezTo>
                  <a:cubicBezTo>
                    <a:pt x="1961" y="716"/>
                    <a:pt x="1914" y="744"/>
                    <a:pt x="1887" y="763"/>
                  </a:cubicBezTo>
                  <a:cubicBezTo>
                    <a:pt x="1896" y="735"/>
                    <a:pt x="1905" y="698"/>
                    <a:pt x="1905" y="651"/>
                  </a:cubicBezTo>
                  <a:cubicBezTo>
                    <a:pt x="1933" y="567"/>
                    <a:pt x="1933" y="475"/>
                    <a:pt x="1914" y="382"/>
                  </a:cubicBezTo>
                  <a:cubicBezTo>
                    <a:pt x="1905" y="289"/>
                    <a:pt x="1868" y="205"/>
                    <a:pt x="1803" y="131"/>
                  </a:cubicBezTo>
                  <a:cubicBezTo>
                    <a:pt x="1747" y="56"/>
                    <a:pt x="1654" y="1"/>
                    <a:pt x="1543" y="1"/>
                  </a:cubicBezTo>
                  <a:close/>
                  <a:moveTo>
                    <a:pt x="94" y="1692"/>
                  </a:moveTo>
                  <a:lnTo>
                    <a:pt x="94" y="1692"/>
                  </a:lnTo>
                  <a:cubicBezTo>
                    <a:pt x="149" y="1999"/>
                    <a:pt x="242" y="2296"/>
                    <a:pt x="372" y="2593"/>
                  </a:cubicBezTo>
                  <a:cubicBezTo>
                    <a:pt x="251" y="2296"/>
                    <a:pt x="149" y="1999"/>
                    <a:pt x="94" y="1692"/>
                  </a:cubicBezTo>
                  <a:close/>
                  <a:moveTo>
                    <a:pt x="354" y="2602"/>
                  </a:moveTo>
                  <a:cubicBezTo>
                    <a:pt x="363" y="2649"/>
                    <a:pt x="400" y="2686"/>
                    <a:pt x="428" y="2704"/>
                  </a:cubicBezTo>
                  <a:cubicBezTo>
                    <a:pt x="400" y="2686"/>
                    <a:pt x="363" y="2639"/>
                    <a:pt x="354" y="2602"/>
                  </a:cubicBezTo>
                  <a:close/>
                  <a:moveTo>
                    <a:pt x="1329" y="2528"/>
                  </a:moveTo>
                  <a:cubicBezTo>
                    <a:pt x="1162" y="2612"/>
                    <a:pt x="1004" y="2667"/>
                    <a:pt x="827" y="2732"/>
                  </a:cubicBezTo>
                  <a:cubicBezTo>
                    <a:pt x="1004" y="2686"/>
                    <a:pt x="1162" y="2612"/>
                    <a:pt x="1329" y="2528"/>
                  </a:cubicBezTo>
                  <a:close/>
                  <a:moveTo>
                    <a:pt x="428" y="2704"/>
                  </a:moveTo>
                  <a:lnTo>
                    <a:pt x="428" y="2704"/>
                  </a:lnTo>
                  <a:cubicBezTo>
                    <a:pt x="465" y="2732"/>
                    <a:pt x="512" y="2751"/>
                    <a:pt x="558" y="2751"/>
                  </a:cubicBezTo>
                  <a:cubicBezTo>
                    <a:pt x="512" y="2742"/>
                    <a:pt x="465" y="2732"/>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1"/>
            <p:cNvSpPr/>
            <p:nvPr/>
          </p:nvSpPr>
          <p:spPr>
            <a:xfrm>
              <a:off x="3896400" y="1995075"/>
              <a:ext cx="11175" cy="48800"/>
            </a:xfrm>
            <a:custGeom>
              <a:rect b="b" l="l" r="r" t="t"/>
              <a:pathLst>
                <a:path extrusionOk="0" h="1952" w="447">
                  <a:moveTo>
                    <a:pt x="446" y="0"/>
                  </a:moveTo>
                  <a:cubicBezTo>
                    <a:pt x="400" y="158"/>
                    <a:pt x="363" y="316"/>
                    <a:pt x="335" y="483"/>
                  </a:cubicBezTo>
                  <a:lnTo>
                    <a:pt x="232" y="976"/>
                  </a:lnTo>
                  <a:lnTo>
                    <a:pt x="130" y="1459"/>
                  </a:lnTo>
                  <a:cubicBezTo>
                    <a:pt x="102" y="1542"/>
                    <a:pt x="93" y="1626"/>
                    <a:pt x="65" y="1700"/>
                  </a:cubicBezTo>
                  <a:lnTo>
                    <a:pt x="0" y="1951"/>
                  </a:lnTo>
                  <a:cubicBezTo>
                    <a:pt x="75" y="1793"/>
                    <a:pt x="121" y="1635"/>
                    <a:pt x="167" y="1468"/>
                  </a:cubicBezTo>
                  <a:cubicBezTo>
                    <a:pt x="214" y="1310"/>
                    <a:pt x="242" y="1143"/>
                    <a:pt x="279" y="985"/>
                  </a:cubicBezTo>
                  <a:cubicBezTo>
                    <a:pt x="316" y="818"/>
                    <a:pt x="353" y="660"/>
                    <a:pt x="372" y="493"/>
                  </a:cubicBezTo>
                  <a:cubicBezTo>
                    <a:pt x="390" y="335"/>
                    <a:pt x="418" y="15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1"/>
            <p:cNvSpPr/>
            <p:nvPr/>
          </p:nvSpPr>
          <p:spPr>
            <a:xfrm>
              <a:off x="3898250" y="1998550"/>
              <a:ext cx="30450" cy="46475"/>
            </a:xfrm>
            <a:custGeom>
              <a:rect b="b" l="l" r="r" t="t"/>
              <a:pathLst>
                <a:path extrusionOk="0" h="1859" w="1218">
                  <a:moveTo>
                    <a:pt x="1218" y="1"/>
                  </a:moveTo>
                  <a:lnTo>
                    <a:pt x="1218" y="1"/>
                  </a:lnTo>
                  <a:cubicBezTo>
                    <a:pt x="1097" y="140"/>
                    <a:pt x="995" y="289"/>
                    <a:pt x="883" y="446"/>
                  </a:cubicBezTo>
                  <a:lnTo>
                    <a:pt x="567" y="902"/>
                  </a:lnTo>
                  <a:cubicBezTo>
                    <a:pt x="465" y="1050"/>
                    <a:pt x="354" y="1208"/>
                    <a:pt x="261" y="1366"/>
                  </a:cubicBezTo>
                  <a:cubicBezTo>
                    <a:pt x="168" y="1534"/>
                    <a:pt x="75" y="1682"/>
                    <a:pt x="1" y="1859"/>
                  </a:cubicBezTo>
                  <a:cubicBezTo>
                    <a:pt x="47" y="1775"/>
                    <a:pt x="103" y="1701"/>
                    <a:pt x="149" y="1626"/>
                  </a:cubicBezTo>
                  <a:cubicBezTo>
                    <a:pt x="196" y="1543"/>
                    <a:pt x="242" y="1468"/>
                    <a:pt x="298" y="1394"/>
                  </a:cubicBezTo>
                  <a:lnTo>
                    <a:pt x="614" y="930"/>
                  </a:lnTo>
                  <a:lnTo>
                    <a:pt x="911" y="465"/>
                  </a:lnTo>
                  <a:cubicBezTo>
                    <a:pt x="1013" y="307"/>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1"/>
            <p:cNvSpPr/>
            <p:nvPr/>
          </p:nvSpPr>
          <p:spPr>
            <a:xfrm>
              <a:off x="3902900" y="2013650"/>
              <a:ext cx="3050" cy="13500"/>
            </a:xfrm>
            <a:custGeom>
              <a:rect b="b" l="l" r="r" t="t"/>
              <a:pathLst>
                <a:path extrusionOk="0" h="540" w="122">
                  <a:moveTo>
                    <a:pt x="121" y="0"/>
                  </a:moveTo>
                  <a:cubicBezTo>
                    <a:pt x="93" y="93"/>
                    <a:pt x="65" y="186"/>
                    <a:pt x="47" y="261"/>
                  </a:cubicBezTo>
                  <a:cubicBezTo>
                    <a:pt x="28" y="307"/>
                    <a:pt x="28" y="353"/>
                    <a:pt x="19" y="400"/>
                  </a:cubicBezTo>
                  <a:cubicBezTo>
                    <a:pt x="10" y="446"/>
                    <a:pt x="10" y="493"/>
                    <a:pt x="0" y="539"/>
                  </a:cubicBezTo>
                  <a:cubicBezTo>
                    <a:pt x="19" y="511"/>
                    <a:pt x="47" y="456"/>
                    <a:pt x="56" y="419"/>
                  </a:cubicBezTo>
                  <a:lnTo>
                    <a:pt x="93" y="279"/>
                  </a:lnTo>
                  <a:cubicBezTo>
                    <a:pt x="112" y="186"/>
                    <a:pt x="121" y="9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1"/>
            <p:cNvSpPr/>
            <p:nvPr/>
          </p:nvSpPr>
          <p:spPr>
            <a:xfrm>
              <a:off x="3907550" y="2008550"/>
              <a:ext cx="1175" cy="8850"/>
            </a:xfrm>
            <a:custGeom>
              <a:rect b="b" l="l" r="r" t="t"/>
              <a:pathLst>
                <a:path extrusionOk="0" h="354" w="47">
                  <a:moveTo>
                    <a:pt x="19" y="0"/>
                  </a:moveTo>
                  <a:cubicBezTo>
                    <a:pt x="9" y="65"/>
                    <a:pt x="0" y="121"/>
                    <a:pt x="0" y="177"/>
                  </a:cubicBezTo>
                  <a:lnTo>
                    <a:pt x="0" y="260"/>
                  </a:lnTo>
                  <a:lnTo>
                    <a:pt x="0" y="353"/>
                  </a:lnTo>
                  <a:cubicBezTo>
                    <a:pt x="9" y="325"/>
                    <a:pt x="19" y="297"/>
                    <a:pt x="28" y="269"/>
                  </a:cubicBezTo>
                  <a:cubicBezTo>
                    <a:pt x="28" y="232"/>
                    <a:pt x="47" y="214"/>
                    <a:pt x="47" y="177"/>
                  </a:cubicBezTo>
                  <a:cubicBezTo>
                    <a:pt x="47" y="121"/>
                    <a:pt x="47"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1"/>
            <p:cNvSpPr/>
            <p:nvPr/>
          </p:nvSpPr>
          <p:spPr>
            <a:xfrm>
              <a:off x="3908250" y="2009225"/>
              <a:ext cx="4425" cy="12575"/>
            </a:xfrm>
            <a:custGeom>
              <a:rect b="b" l="l" r="r" t="t"/>
              <a:pathLst>
                <a:path extrusionOk="0" h="503" w="177">
                  <a:moveTo>
                    <a:pt x="177" y="1"/>
                  </a:moveTo>
                  <a:lnTo>
                    <a:pt x="177" y="1"/>
                  </a:lnTo>
                  <a:cubicBezTo>
                    <a:pt x="130" y="85"/>
                    <a:pt x="93" y="159"/>
                    <a:pt x="74" y="242"/>
                  </a:cubicBezTo>
                  <a:cubicBezTo>
                    <a:pt x="47" y="326"/>
                    <a:pt x="28" y="410"/>
                    <a:pt x="0" y="503"/>
                  </a:cubicBezTo>
                  <a:cubicBezTo>
                    <a:pt x="37" y="465"/>
                    <a:pt x="47" y="419"/>
                    <a:pt x="74" y="382"/>
                  </a:cubicBezTo>
                  <a:cubicBezTo>
                    <a:pt x="84" y="335"/>
                    <a:pt x="112" y="298"/>
                    <a:pt x="121" y="252"/>
                  </a:cubicBezTo>
                  <a:cubicBezTo>
                    <a:pt x="139" y="177"/>
                    <a:pt x="167" y="94"/>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1"/>
            <p:cNvSpPr/>
            <p:nvPr/>
          </p:nvSpPr>
          <p:spPr>
            <a:xfrm>
              <a:off x="3902200" y="2025950"/>
              <a:ext cx="4200" cy="7700"/>
            </a:xfrm>
            <a:custGeom>
              <a:rect b="b" l="l" r="r" t="t"/>
              <a:pathLst>
                <a:path extrusionOk="0" h="308" w="168">
                  <a:moveTo>
                    <a:pt x="168" y="1"/>
                  </a:moveTo>
                  <a:lnTo>
                    <a:pt x="168" y="1"/>
                  </a:lnTo>
                  <a:cubicBezTo>
                    <a:pt x="121" y="47"/>
                    <a:pt x="84" y="94"/>
                    <a:pt x="56" y="140"/>
                  </a:cubicBezTo>
                  <a:cubicBezTo>
                    <a:pt x="38" y="205"/>
                    <a:pt x="10" y="252"/>
                    <a:pt x="0" y="307"/>
                  </a:cubicBezTo>
                  <a:cubicBezTo>
                    <a:pt x="47" y="261"/>
                    <a:pt x="84" y="215"/>
                    <a:pt x="103" y="168"/>
                  </a:cubicBezTo>
                  <a:cubicBezTo>
                    <a:pt x="131" y="112"/>
                    <a:pt x="14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1"/>
            <p:cNvSpPr/>
            <p:nvPr/>
          </p:nvSpPr>
          <p:spPr>
            <a:xfrm>
              <a:off x="3924950" y="1984625"/>
              <a:ext cx="1900" cy="12325"/>
            </a:xfrm>
            <a:custGeom>
              <a:rect b="b" l="l" r="r" t="t"/>
              <a:pathLst>
                <a:path extrusionOk="0" h="493" w="76">
                  <a:moveTo>
                    <a:pt x="66" y="0"/>
                  </a:moveTo>
                  <a:cubicBezTo>
                    <a:pt x="47" y="74"/>
                    <a:pt x="29" y="158"/>
                    <a:pt x="20" y="242"/>
                  </a:cubicBezTo>
                  <a:cubicBezTo>
                    <a:pt x="20" y="288"/>
                    <a:pt x="10" y="325"/>
                    <a:pt x="10" y="372"/>
                  </a:cubicBezTo>
                  <a:cubicBezTo>
                    <a:pt x="10" y="418"/>
                    <a:pt x="10" y="446"/>
                    <a:pt x="1" y="492"/>
                  </a:cubicBezTo>
                  <a:cubicBezTo>
                    <a:pt x="20" y="465"/>
                    <a:pt x="29" y="418"/>
                    <a:pt x="47" y="381"/>
                  </a:cubicBezTo>
                  <a:cubicBezTo>
                    <a:pt x="57" y="335"/>
                    <a:pt x="66" y="297"/>
                    <a:pt x="66" y="251"/>
                  </a:cubicBezTo>
                  <a:cubicBezTo>
                    <a:pt x="75" y="158"/>
                    <a:pt x="75" y="74"/>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1"/>
            <p:cNvSpPr/>
            <p:nvPr/>
          </p:nvSpPr>
          <p:spPr>
            <a:xfrm>
              <a:off x="3921950" y="1992275"/>
              <a:ext cx="1650" cy="8850"/>
            </a:xfrm>
            <a:custGeom>
              <a:rect b="b" l="l" r="r" t="t"/>
              <a:pathLst>
                <a:path extrusionOk="0" h="354" w="66">
                  <a:moveTo>
                    <a:pt x="56" y="1"/>
                  </a:moveTo>
                  <a:cubicBezTo>
                    <a:pt x="37" y="66"/>
                    <a:pt x="28" y="121"/>
                    <a:pt x="19" y="177"/>
                  </a:cubicBezTo>
                  <a:cubicBezTo>
                    <a:pt x="9" y="233"/>
                    <a:pt x="9" y="298"/>
                    <a:pt x="0" y="354"/>
                  </a:cubicBezTo>
                  <a:cubicBezTo>
                    <a:pt x="19" y="326"/>
                    <a:pt x="37" y="298"/>
                    <a:pt x="47" y="270"/>
                  </a:cubicBezTo>
                  <a:cubicBezTo>
                    <a:pt x="56" y="252"/>
                    <a:pt x="65" y="214"/>
                    <a:pt x="65" y="186"/>
                  </a:cubicBezTo>
                  <a:lnTo>
                    <a:pt x="65" y="94"/>
                  </a:lnTo>
                  <a:cubicBezTo>
                    <a:pt x="65" y="66"/>
                    <a:pt x="65"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1"/>
            <p:cNvSpPr/>
            <p:nvPr/>
          </p:nvSpPr>
          <p:spPr>
            <a:xfrm>
              <a:off x="3923325" y="1983000"/>
              <a:ext cx="1200" cy="4650"/>
            </a:xfrm>
            <a:custGeom>
              <a:rect b="b" l="l" r="r" t="t"/>
              <a:pathLst>
                <a:path extrusionOk="0" h="186" w="48">
                  <a:moveTo>
                    <a:pt x="20" y="0"/>
                  </a:moveTo>
                  <a:cubicBezTo>
                    <a:pt x="1" y="37"/>
                    <a:pt x="1" y="65"/>
                    <a:pt x="1" y="93"/>
                  </a:cubicBezTo>
                  <a:lnTo>
                    <a:pt x="1" y="139"/>
                  </a:lnTo>
                  <a:cubicBezTo>
                    <a:pt x="1" y="149"/>
                    <a:pt x="1" y="167"/>
                    <a:pt x="20" y="186"/>
                  </a:cubicBezTo>
                  <a:cubicBezTo>
                    <a:pt x="38" y="167"/>
                    <a:pt x="47" y="130"/>
                    <a:pt x="47" y="93"/>
                  </a:cubicBezTo>
                  <a:cubicBezTo>
                    <a:pt x="47" y="84"/>
                    <a:pt x="47" y="65"/>
                    <a:pt x="38" y="47"/>
                  </a:cubicBezTo>
                  <a:cubicBezTo>
                    <a:pt x="38" y="37"/>
                    <a:pt x="29" y="1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1"/>
            <p:cNvSpPr/>
            <p:nvPr/>
          </p:nvSpPr>
          <p:spPr>
            <a:xfrm>
              <a:off x="3945175" y="1998550"/>
              <a:ext cx="2575" cy="10950"/>
            </a:xfrm>
            <a:custGeom>
              <a:rect b="b" l="l" r="r" t="t"/>
              <a:pathLst>
                <a:path extrusionOk="0" h="438" w="103">
                  <a:moveTo>
                    <a:pt x="0" y="1"/>
                  </a:moveTo>
                  <a:lnTo>
                    <a:pt x="0" y="1"/>
                  </a:lnTo>
                  <a:cubicBezTo>
                    <a:pt x="47" y="56"/>
                    <a:pt x="75" y="140"/>
                    <a:pt x="56" y="205"/>
                  </a:cubicBezTo>
                  <a:cubicBezTo>
                    <a:pt x="56" y="251"/>
                    <a:pt x="47" y="289"/>
                    <a:pt x="37" y="326"/>
                  </a:cubicBezTo>
                  <a:cubicBezTo>
                    <a:pt x="37" y="344"/>
                    <a:pt x="28" y="354"/>
                    <a:pt x="28" y="381"/>
                  </a:cubicBezTo>
                  <a:cubicBezTo>
                    <a:pt x="10" y="400"/>
                    <a:pt x="0" y="419"/>
                    <a:pt x="0" y="437"/>
                  </a:cubicBezTo>
                  <a:cubicBezTo>
                    <a:pt x="10" y="428"/>
                    <a:pt x="28" y="400"/>
                    <a:pt x="37" y="391"/>
                  </a:cubicBezTo>
                  <a:cubicBezTo>
                    <a:pt x="47" y="372"/>
                    <a:pt x="56" y="354"/>
                    <a:pt x="75" y="335"/>
                  </a:cubicBezTo>
                  <a:cubicBezTo>
                    <a:pt x="93" y="298"/>
                    <a:pt x="102" y="261"/>
                    <a:pt x="102" y="214"/>
                  </a:cubicBezTo>
                  <a:cubicBezTo>
                    <a:pt x="102" y="168"/>
                    <a:pt x="102" y="121"/>
                    <a:pt x="84" y="93"/>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1"/>
            <p:cNvSpPr/>
            <p:nvPr/>
          </p:nvSpPr>
          <p:spPr>
            <a:xfrm>
              <a:off x="3940050" y="2005050"/>
              <a:ext cx="5150" cy="9325"/>
            </a:xfrm>
            <a:custGeom>
              <a:rect b="b" l="l" r="r" t="t"/>
              <a:pathLst>
                <a:path extrusionOk="0" h="373" w="206">
                  <a:moveTo>
                    <a:pt x="205" y="1"/>
                  </a:moveTo>
                  <a:lnTo>
                    <a:pt x="205" y="1"/>
                  </a:lnTo>
                  <a:cubicBezTo>
                    <a:pt x="177" y="38"/>
                    <a:pt x="159" y="66"/>
                    <a:pt x="150" y="94"/>
                  </a:cubicBezTo>
                  <a:cubicBezTo>
                    <a:pt x="140" y="121"/>
                    <a:pt x="112" y="159"/>
                    <a:pt x="103" y="186"/>
                  </a:cubicBezTo>
                  <a:lnTo>
                    <a:pt x="57" y="279"/>
                  </a:lnTo>
                  <a:cubicBezTo>
                    <a:pt x="29" y="317"/>
                    <a:pt x="19" y="344"/>
                    <a:pt x="1" y="372"/>
                  </a:cubicBezTo>
                  <a:cubicBezTo>
                    <a:pt x="29" y="363"/>
                    <a:pt x="57" y="344"/>
                    <a:pt x="75" y="307"/>
                  </a:cubicBezTo>
                  <a:cubicBezTo>
                    <a:pt x="103" y="279"/>
                    <a:pt x="122" y="252"/>
                    <a:pt x="140" y="214"/>
                  </a:cubicBezTo>
                  <a:cubicBezTo>
                    <a:pt x="168" y="140"/>
                    <a:pt x="196"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1"/>
            <p:cNvSpPr/>
            <p:nvPr/>
          </p:nvSpPr>
          <p:spPr>
            <a:xfrm>
              <a:off x="3937975" y="2012950"/>
              <a:ext cx="6525" cy="7225"/>
            </a:xfrm>
            <a:custGeom>
              <a:rect b="b" l="l" r="r" t="t"/>
              <a:pathLst>
                <a:path extrusionOk="0" h="289" w="261">
                  <a:moveTo>
                    <a:pt x="260" y="1"/>
                  </a:moveTo>
                  <a:lnTo>
                    <a:pt x="260" y="1"/>
                  </a:lnTo>
                  <a:cubicBezTo>
                    <a:pt x="223" y="47"/>
                    <a:pt x="177" y="103"/>
                    <a:pt x="121" y="140"/>
                  </a:cubicBezTo>
                  <a:cubicBezTo>
                    <a:pt x="84" y="186"/>
                    <a:pt x="47" y="242"/>
                    <a:pt x="0" y="289"/>
                  </a:cubicBezTo>
                  <a:cubicBezTo>
                    <a:pt x="28" y="279"/>
                    <a:pt x="65" y="270"/>
                    <a:pt x="93" y="242"/>
                  </a:cubicBezTo>
                  <a:lnTo>
                    <a:pt x="158" y="177"/>
                  </a:lnTo>
                  <a:cubicBezTo>
                    <a:pt x="186" y="149"/>
                    <a:pt x="205" y="131"/>
                    <a:pt x="214" y="93"/>
                  </a:cubicBezTo>
                  <a:cubicBezTo>
                    <a:pt x="242" y="56"/>
                    <a:pt x="251"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1"/>
            <p:cNvSpPr/>
            <p:nvPr/>
          </p:nvSpPr>
          <p:spPr>
            <a:xfrm>
              <a:off x="3940300" y="2004350"/>
              <a:ext cx="3025" cy="6075"/>
            </a:xfrm>
            <a:custGeom>
              <a:rect b="b" l="l" r="r" t="t"/>
              <a:pathLst>
                <a:path extrusionOk="0" h="243" w="121">
                  <a:moveTo>
                    <a:pt x="112" y="1"/>
                  </a:moveTo>
                  <a:cubicBezTo>
                    <a:pt x="93" y="29"/>
                    <a:pt x="65" y="75"/>
                    <a:pt x="47" y="112"/>
                  </a:cubicBezTo>
                  <a:cubicBezTo>
                    <a:pt x="28" y="159"/>
                    <a:pt x="9" y="196"/>
                    <a:pt x="0" y="242"/>
                  </a:cubicBezTo>
                  <a:cubicBezTo>
                    <a:pt x="47" y="214"/>
                    <a:pt x="65" y="187"/>
                    <a:pt x="93" y="140"/>
                  </a:cubicBezTo>
                  <a:cubicBezTo>
                    <a:pt x="102" y="112"/>
                    <a:pt x="112" y="94"/>
                    <a:pt x="112" y="66"/>
                  </a:cubicBezTo>
                  <a:cubicBezTo>
                    <a:pt x="112" y="47"/>
                    <a:pt x="121"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1"/>
            <p:cNvSpPr/>
            <p:nvPr/>
          </p:nvSpPr>
          <p:spPr>
            <a:xfrm>
              <a:off x="3902900" y="2039675"/>
              <a:ext cx="9775" cy="3275"/>
            </a:xfrm>
            <a:custGeom>
              <a:rect b="b" l="l" r="r" t="t"/>
              <a:pathLst>
                <a:path extrusionOk="0" h="131" w="391">
                  <a:moveTo>
                    <a:pt x="391" y="0"/>
                  </a:moveTo>
                  <a:lnTo>
                    <a:pt x="391" y="0"/>
                  </a:lnTo>
                  <a:cubicBezTo>
                    <a:pt x="326" y="28"/>
                    <a:pt x="261" y="37"/>
                    <a:pt x="195" y="56"/>
                  </a:cubicBezTo>
                  <a:cubicBezTo>
                    <a:pt x="121" y="74"/>
                    <a:pt x="65" y="93"/>
                    <a:pt x="0" y="121"/>
                  </a:cubicBezTo>
                  <a:cubicBezTo>
                    <a:pt x="28" y="130"/>
                    <a:pt x="65" y="130"/>
                    <a:pt x="112" y="130"/>
                  </a:cubicBezTo>
                  <a:cubicBezTo>
                    <a:pt x="149" y="121"/>
                    <a:pt x="186" y="121"/>
                    <a:pt x="214" y="102"/>
                  </a:cubicBezTo>
                  <a:cubicBezTo>
                    <a:pt x="279" y="84"/>
                    <a:pt x="344" y="56"/>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1"/>
            <p:cNvSpPr/>
            <p:nvPr/>
          </p:nvSpPr>
          <p:spPr>
            <a:xfrm>
              <a:off x="3905450" y="2036400"/>
              <a:ext cx="7000" cy="3300"/>
            </a:xfrm>
            <a:custGeom>
              <a:rect b="b" l="l" r="r" t="t"/>
              <a:pathLst>
                <a:path extrusionOk="0" h="132" w="280">
                  <a:moveTo>
                    <a:pt x="279" y="1"/>
                  </a:moveTo>
                  <a:cubicBezTo>
                    <a:pt x="251" y="1"/>
                    <a:pt x="233" y="10"/>
                    <a:pt x="205" y="29"/>
                  </a:cubicBezTo>
                  <a:lnTo>
                    <a:pt x="140" y="66"/>
                  </a:lnTo>
                  <a:cubicBezTo>
                    <a:pt x="93" y="75"/>
                    <a:pt x="47" y="94"/>
                    <a:pt x="1" y="122"/>
                  </a:cubicBezTo>
                  <a:cubicBezTo>
                    <a:pt x="38" y="131"/>
                    <a:pt x="56" y="131"/>
                    <a:pt x="66" y="131"/>
                  </a:cubicBezTo>
                  <a:cubicBezTo>
                    <a:pt x="103" y="131"/>
                    <a:pt x="121" y="122"/>
                    <a:pt x="149" y="103"/>
                  </a:cubicBezTo>
                  <a:cubicBezTo>
                    <a:pt x="196" y="85"/>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1"/>
            <p:cNvSpPr/>
            <p:nvPr/>
          </p:nvSpPr>
          <p:spPr>
            <a:xfrm>
              <a:off x="3907550" y="2029450"/>
              <a:ext cx="4650" cy="6525"/>
            </a:xfrm>
            <a:custGeom>
              <a:rect b="b" l="l" r="r" t="t"/>
              <a:pathLst>
                <a:path extrusionOk="0" h="261" w="186">
                  <a:moveTo>
                    <a:pt x="186" y="0"/>
                  </a:moveTo>
                  <a:lnTo>
                    <a:pt x="186" y="0"/>
                  </a:lnTo>
                  <a:cubicBezTo>
                    <a:pt x="149" y="37"/>
                    <a:pt x="112" y="75"/>
                    <a:pt x="75" y="121"/>
                  </a:cubicBezTo>
                  <a:cubicBezTo>
                    <a:pt x="47" y="167"/>
                    <a:pt x="19" y="205"/>
                    <a:pt x="0" y="260"/>
                  </a:cubicBezTo>
                  <a:cubicBezTo>
                    <a:pt x="47" y="232"/>
                    <a:pt x="84" y="186"/>
                    <a:pt x="112" y="158"/>
                  </a:cubicBezTo>
                  <a:cubicBezTo>
                    <a:pt x="140" y="130"/>
                    <a:pt x="149" y="112"/>
                    <a:pt x="158" y="84"/>
                  </a:cubicBezTo>
                  <a:cubicBezTo>
                    <a:pt x="167" y="65"/>
                    <a:pt x="186"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1"/>
            <p:cNvSpPr/>
            <p:nvPr/>
          </p:nvSpPr>
          <p:spPr>
            <a:xfrm>
              <a:off x="3911725" y="2030600"/>
              <a:ext cx="5600" cy="4200"/>
            </a:xfrm>
            <a:custGeom>
              <a:rect b="b" l="l" r="r" t="t"/>
              <a:pathLst>
                <a:path extrusionOk="0" h="168" w="224">
                  <a:moveTo>
                    <a:pt x="223" y="1"/>
                  </a:moveTo>
                  <a:cubicBezTo>
                    <a:pt x="168" y="19"/>
                    <a:pt x="130" y="38"/>
                    <a:pt x="93" y="66"/>
                  </a:cubicBezTo>
                  <a:cubicBezTo>
                    <a:pt x="65" y="94"/>
                    <a:pt x="28" y="121"/>
                    <a:pt x="0" y="168"/>
                  </a:cubicBezTo>
                  <a:cubicBezTo>
                    <a:pt x="65" y="159"/>
                    <a:pt x="93" y="131"/>
                    <a:pt x="130" y="112"/>
                  </a:cubicBezTo>
                  <a:cubicBezTo>
                    <a:pt x="168" y="75"/>
                    <a:pt x="196"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1"/>
            <p:cNvSpPr/>
            <p:nvPr/>
          </p:nvSpPr>
          <p:spPr>
            <a:xfrm>
              <a:off x="3915450" y="2032700"/>
              <a:ext cx="7450" cy="5350"/>
            </a:xfrm>
            <a:custGeom>
              <a:rect b="b" l="l" r="r" t="t"/>
              <a:pathLst>
                <a:path extrusionOk="0" h="214" w="298">
                  <a:moveTo>
                    <a:pt x="297" y="0"/>
                  </a:moveTo>
                  <a:lnTo>
                    <a:pt x="297" y="0"/>
                  </a:lnTo>
                  <a:cubicBezTo>
                    <a:pt x="232" y="10"/>
                    <a:pt x="177" y="47"/>
                    <a:pt x="130" y="84"/>
                  </a:cubicBezTo>
                  <a:cubicBezTo>
                    <a:pt x="84" y="121"/>
                    <a:pt x="37" y="168"/>
                    <a:pt x="0" y="214"/>
                  </a:cubicBezTo>
                  <a:cubicBezTo>
                    <a:pt x="65" y="186"/>
                    <a:pt x="112" y="168"/>
                    <a:pt x="167" y="130"/>
                  </a:cubicBezTo>
                  <a:cubicBezTo>
                    <a:pt x="214" y="93"/>
                    <a:pt x="260" y="47"/>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1"/>
            <p:cNvSpPr/>
            <p:nvPr/>
          </p:nvSpPr>
          <p:spPr>
            <a:xfrm>
              <a:off x="3886400" y="1980675"/>
              <a:ext cx="5150" cy="10225"/>
            </a:xfrm>
            <a:custGeom>
              <a:rect b="b" l="l" r="r" t="t"/>
              <a:pathLst>
                <a:path extrusionOk="0" h="409" w="206">
                  <a:moveTo>
                    <a:pt x="205" y="0"/>
                  </a:moveTo>
                  <a:cubicBezTo>
                    <a:pt x="168" y="28"/>
                    <a:pt x="149" y="47"/>
                    <a:pt x="112" y="74"/>
                  </a:cubicBezTo>
                  <a:cubicBezTo>
                    <a:pt x="84" y="102"/>
                    <a:pt x="75" y="140"/>
                    <a:pt x="47" y="177"/>
                  </a:cubicBezTo>
                  <a:cubicBezTo>
                    <a:pt x="19" y="242"/>
                    <a:pt x="1" y="325"/>
                    <a:pt x="19" y="409"/>
                  </a:cubicBezTo>
                  <a:lnTo>
                    <a:pt x="47" y="307"/>
                  </a:lnTo>
                  <a:cubicBezTo>
                    <a:pt x="66" y="270"/>
                    <a:pt x="84" y="232"/>
                    <a:pt x="94" y="195"/>
                  </a:cubicBezTo>
                  <a:cubicBezTo>
                    <a:pt x="131" y="140"/>
                    <a:pt x="168" y="74"/>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1"/>
            <p:cNvSpPr/>
            <p:nvPr/>
          </p:nvSpPr>
          <p:spPr>
            <a:xfrm>
              <a:off x="3887575" y="1985300"/>
              <a:ext cx="3275" cy="9325"/>
            </a:xfrm>
            <a:custGeom>
              <a:rect b="b" l="l" r="r" t="t"/>
              <a:pathLst>
                <a:path extrusionOk="0" h="373" w="131">
                  <a:moveTo>
                    <a:pt x="130" y="1"/>
                  </a:moveTo>
                  <a:cubicBezTo>
                    <a:pt x="112" y="29"/>
                    <a:pt x="102" y="47"/>
                    <a:pt x="65" y="85"/>
                  </a:cubicBezTo>
                  <a:cubicBezTo>
                    <a:pt x="47" y="122"/>
                    <a:pt x="37" y="140"/>
                    <a:pt x="28" y="177"/>
                  </a:cubicBezTo>
                  <a:cubicBezTo>
                    <a:pt x="19" y="233"/>
                    <a:pt x="0" y="308"/>
                    <a:pt x="28" y="373"/>
                  </a:cubicBezTo>
                  <a:lnTo>
                    <a:pt x="47" y="280"/>
                  </a:lnTo>
                  <a:cubicBezTo>
                    <a:pt x="47" y="252"/>
                    <a:pt x="65" y="224"/>
                    <a:pt x="74" y="187"/>
                  </a:cubicBezTo>
                  <a:cubicBezTo>
                    <a:pt x="102" y="131"/>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1"/>
            <p:cNvSpPr/>
            <p:nvPr/>
          </p:nvSpPr>
          <p:spPr>
            <a:xfrm>
              <a:off x="3889425" y="1991125"/>
              <a:ext cx="2125" cy="10475"/>
            </a:xfrm>
            <a:custGeom>
              <a:rect b="b" l="l" r="r" t="t"/>
              <a:pathLst>
                <a:path extrusionOk="0" h="419" w="85">
                  <a:moveTo>
                    <a:pt x="84" y="0"/>
                  </a:moveTo>
                  <a:lnTo>
                    <a:pt x="84" y="0"/>
                  </a:lnTo>
                  <a:cubicBezTo>
                    <a:pt x="47" y="65"/>
                    <a:pt x="38" y="130"/>
                    <a:pt x="10" y="214"/>
                  </a:cubicBezTo>
                  <a:cubicBezTo>
                    <a:pt x="0" y="242"/>
                    <a:pt x="0" y="279"/>
                    <a:pt x="0" y="316"/>
                  </a:cubicBezTo>
                  <a:cubicBezTo>
                    <a:pt x="10" y="353"/>
                    <a:pt x="10" y="381"/>
                    <a:pt x="28" y="418"/>
                  </a:cubicBezTo>
                  <a:lnTo>
                    <a:pt x="47" y="316"/>
                  </a:lnTo>
                  <a:cubicBezTo>
                    <a:pt x="56" y="279"/>
                    <a:pt x="75" y="251"/>
                    <a:pt x="75" y="214"/>
                  </a:cubicBezTo>
                  <a:cubicBezTo>
                    <a:pt x="75" y="140"/>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1"/>
            <p:cNvSpPr/>
            <p:nvPr/>
          </p:nvSpPr>
          <p:spPr>
            <a:xfrm>
              <a:off x="3886175" y="1998550"/>
              <a:ext cx="1175" cy="10475"/>
            </a:xfrm>
            <a:custGeom>
              <a:rect b="b" l="l" r="r" t="t"/>
              <a:pathLst>
                <a:path extrusionOk="0" h="419" w="47">
                  <a:moveTo>
                    <a:pt x="28" y="1"/>
                  </a:moveTo>
                  <a:cubicBezTo>
                    <a:pt x="0" y="66"/>
                    <a:pt x="0" y="140"/>
                    <a:pt x="0" y="205"/>
                  </a:cubicBezTo>
                  <a:cubicBezTo>
                    <a:pt x="0" y="242"/>
                    <a:pt x="0" y="279"/>
                    <a:pt x="19" y="307"/>
                  </a:cubicBezTo>
                  <a:cubicBezTo>
                    <a:pt x="19" y="344"/>
                    <a:pt x="28" y="381"/>
                    <a:pt x="47" y="419"/>
                  </a:cubicBezTo>
                  <a:lnTo>
                    <a:pt x="47" y="307"/>
                  </a:lnTo>
                  <a:lnTo>
                    <a:pt x="47" y="205"/>
                  </a:lnTo>
                  <a:cubicBezTo>
                    <a:pt x="47" y="140"/>
                    <a:pt x="4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1"/>
            <p:cNvSpPr/>
            <p:nvPr/>
          </p:nvSpPr>
          <p:spPr>
            <a:xfrm>
              <a:off x="3888500" y="2006225"/>
              <a:ext cx="1650" cy="10700"/>
            </a:xfrm>
            <a:custGeom>
              <a:rect b="b" l="l" r="r" t="t"/>
              <a:pathLst>
                <a:path extrusionOk="0" h="428" w="66">
                  <a:moveTo>
                    <a:pt x="65" y="0"/>
                  </a:moveTo>
                  <a:lnTo>
                    <a:pt x="65" y="0"/>
                  </a:lnTo>
                  <a:cubicBezTo>
                    <a:pt x="28" y="74"/>
                    <a:pt x="19" y="139"/>
                    <a:pt x="0" y="214"/>
                  </a:cubicBezTo>
                  <a:lnTo>
                    <a:pt x="0" y="325"/>
                  </a:lnTo>
                  <a:cubicBezTo>
                    <a:pt x="19" y="362"/>
                    <a:pt x="19" y="400"/>
                    <a:pt x="37" y="428"/>
                  </a:cubicBezTo>
                  <a:cubicBezTo>
                    <a:pt x="28" y="400"/>
                    <a:pt x="37" y="362"/>
                    <a:pt x="37" y="325"/>
                  </a:cubicBezTo>
                  <a:lnTo>
                    <a:pt x="47" y="223"/>
                  </a:lnTo>
                  <a:cubicBezTo>
                    <a:pt x="65" y="158"/>
                    <a:pt x="65" y="74"/>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1"/>
            <p:cNvSpPr/>
            <p:nvPr/>
          </p:nvSpPr>
          <p:spPr>
            <a:xfrm>
              <a:off x="3911250" y="1995300"/>
              <a:ext cx="2350" cy="4675"/>
            </a:xfrm>
            <a:custGeom>
              <a:rect b="b" l="l" r="r" t="t"/>
              <a:pathLst>
                <a:path extrusionOk="0" h="187" w="94">
                  <a:moveTo>
                    <a:pt x="84" y="0"/>
                  </a:moveTo>
                  <a:cubicBezTo>
                    <a:pt x="57" y="19"/>
                    <a:pt x="47" y="56"/>
                    <a:pt x="19" y="75"/>
                  </a:cubicBezTo>
                  <a:cubicBezTo>
                    <a:pt x="10" y="112"/>
                    <a:pt x="1" y="149"/>
                    <a:pt x="10" y="186"/>
                  </a:cubicBezTo>
                  <a:cubicBezTo>
                    <a:pt x="47" y="158"/>
                    <a:pt x="57" y="140"/>
                    <a:pt x="66" y="103"/>
                  </a:cubicBezTo>
                  <a:cubicBezTo>
                    <a:pt x="84" y="65"/>
                    <a:pt x="94" y="3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1"/>
            <p:cNvSpPr/>
            <p:nvPr/>
          </p:nvSpPr>
          <p:spPr>
            <a:xfrm>
              <a:off x="3914750" y="1992050"/>
              <a:ext cx="1650" cy="4675"/>
            </a:xfrm>
            <a:custGeom>
              <a:rect b="b" l="l" r="r" t="t"/>
              <a:pathLst>
                <a:path extrusionOk="0" h="187" w="66">
                  <a:moveTo>
                    <a:pt x="56" y="0"/>
                  </a:moveTo>
                  <a:cubicBezTo>
                    <a:pt x="28" y="28"/>
                    <a:pt x="19" y="56"/>
                    <a:pt x="9" y="84"/>
                  </a:cubicBezTo>
                  <a:cubicBezTo>
                    <a:pt x="9" y="112"/>
                    <a:pt x="0" y="149"/>
                    <a:pt x="9" y="186"/>
                  </a:cubicBezTo>
                  <a:cubicBezTo>
                    <a:pt x="28" y="168"/>
                    <a:pt x="47" y="140"/>
                    <a:pt x="56" y="103"/>
                  </a:cubicBezTo>
                  <a:cubicBezTo>
                    <a:pt x="56" y="75"/>
                    <a:pt x="65"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1"/>
            <p:cNvSpPr/>
            <p:nvPr/>
          </p:nvSpPr>
          <p:spPr>
            <a:xfrm>
              <a:off x="3889650" y="2021325"/>
              <a:ext cx="1425" cy="6975"/>
            </a:xfrm>
            <a:custGeom>
              <a:rect b="b" l="l" r="r" t="t"/>
              <a:pathLst>
                <a:path extrusionOk="0" h="279" w="57">
                  <a:moveTo>
                    <a:pt x="19" y="0"/>
                  </a:moveTo>
                  <a:cubicBezTo>
                    <a:pt x="1" y="46"/>
                    <a:pt x="1" y="93"/>
                    <a:pt x="1" y="139"/>
                  </a:cubicBezTo>
                  <a:cubicBezTo>
                    <a:pt x="1" y="167"/>
                    <a:pt x="1" y="186"/>
                    <a:pt x="19" y="214"/>
                  </a:cubicBezTo>
                  <a:lnTo>
                    <a:pt x="47" y="279"/>
                  </a:lnTo>
                  <a:cubicBezTo>
                    <a:pt x="57" y="232"/>
                    <a:pt x="47" y="186"/>
                    <a:pt x="47" y="139"/>
                  </a:cubicBezTo>
                  <a:cubicBezTo>
                    <a:pt x="47" y="93"/>
                    <a:pt x="38" y="4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1"/>
            <p:cNvSpPr/>
            <p:nvPr/>
          </p:nvSpPr>
          <p:spPr>
            <a:xfrm>
              <a:off x="3804425" y="1931125"/>
              <a:ext cx="69925" cy="72600"/>
            </a:xfrm>
            <a:custGeom>
              <a:rect b="b" l="l" r="r" t="t"/>
              <a:pathLst>
                <a:path extrusionOk="0" h="2904" w="2797">
                  <a:moveTo>
                    <a:pt x="1345" y="0"/>
                  </a:moveTo>
                  <a:cubicBezTo>
                    <a:pt x="1317" y="0"/>
                    <a:pt x="1290" y="4"/>
                    <a:pt x="1264" y="12"/>
                  </a:cubicBezTo>
                  <a:cubicBezTo>
                    <a:pt x="1106" y="68"/>
                    <a:pt x="1022" y="254"/>
                    <a:pt x="1013" y="431"/>
                  </a:cubicBezTo>
                  <a:cubicBezTo>
                    <a:pt x="994" y="589"/>
                    <a:pt x="1022" y="774"/>
                    <a:pt x="985" y="942"/>
                  </a:cubicBezTo>
                  <a:cubicBezTo>
                    <a:pt x="901" y="802"/>
                    <a:pt x="808" y="663"/>
                    <a:pt x="688" y="551"/>
                  </a:cubicBezTo>
                  <a:cubicBezTo>
                    <a:pt x="608" y="500"/>
                    <a:pt x="504" y="463"/>
                    <a:pt x="404" y="463"/>
                  </a:cubicBezTo>
                  <a:cubicBezTo>
                    <a:pt x="340" y="463"/>
                    <a:pt x="277" y="478"/>
                    <a:pt x="223" y="514"/>
                  </a:cubicBezTo>
                  <a:cubicBezTo>
                    <a:pt x="0" y="654"/>
                    <a:pt x="46" y="988"/>
                    <a:pt x="139" y="1230"/>
                  </a:cubicBezTo>
                  <a:cubicBezTo>
                    <a:pt x="372" y="1843"/>
                    <a:pt x="762" y="2400"/>
                    <a:pt x="1264" y="2837"/>
                  </a:cubicBezTo>
                  <a:cubicBezTo>
                    <a:pt x="1311" y="2884"/>
                    <a:pt x="1366" y="2903"/>
                    <a:pt x="1424" y="2903"/>
                  </a:cubicBezTo>
                  <a:cubicBezTo>
                    <a:pt x="1559" y="2903"/>
                    <a:pt x="1706" y="2798"/>
                    <a:pt x="1784" y="2707"/>
                  </a:cubicBezTo>
                  <a:cubicBezTo>
                    <a:pt x="2248" y="2261"/>
                    <a:pt x="2620" y="1722"/>
                    <a:pt x="2741" y="1090"/>
                  </a:cubicBezTo>
                  <a:cubicBezTo>
                    <a:pt x="2769" y="895"/>
                    <a:pt x="2797" y="681"/>
                    <a:pt x="2713" y="514"/>
                  </a:cubicBezTo>
                  <a:cubicBezTo>
                    <a:pt x="2636" y="352"/>
                    <a:pt x="2473" y="214"/>
                    <a:pt x="2296" y="214"/>
                  </a:cubicBezTo>
                  <a:cubicBezTo>
                    <a:pt x="2280" y="214"/>
                    <a:pt x="2264" y="215"/>
                    <a:pt x="2248" y="217"/>
                  </a:cubicBezTo>
                  <a:cubicBezTo>
                    <a:pt x="2035" y="263"/>
                    <a:pt x="1905" y="477"/>
                    <a:pt x="1812" y="672"/>
                  </a:cubicBezTo>
                  <a:cubicBezTo>
                    <a:pt x="1784" y="514"/>
                    <a:pt x="1775" y="338"/>
                    <a:pt x="1682" y="198"/>
                  </a:cubicBezTo>
                  <a:cubicBezTo>
                    <a:pt x="1605" y="84"/>
                    <a:pt x="1472" y="0"/>
                    <a:pt x="13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1"/>
            <p:cNvSpPr/>
            <p:nvPr/>
          </p:nvSpPr>
          <p:spPr>
            <a:xfrm>
              <a:off x="3805800" y="1930325"/>
              <a:ext cx="69475" cy="72975"/>
            </a:xfrm>
            <a:custGeom>
              <a:rect b="b" l="l" r="r" t="t"/>
              <a:pathLst>
                <a:path extrusionOk="0" h="2919" w="2779">
                  <a:moveTo>
                    <a:pt x="1246" y="2850"/>
                  </a:moveTo>
                  <a:lnTo>
                    <a:pt x="1246" y="2850"/>
                  </a:lnTo>
                  <a:cubicBezTo>
                    <a:pt x="1274" y="2887"/>
                    <a:pt x="1311" y="2915"/>
                    <a:pt x="1357" y="2915"/>
                  </a:cubicBezTo>
                  <a:cubicBezTo>
                    <a:pt x="1311" y="2897"/>
                    <a:pt x="1274" y="2878"/>
                    <a:pt x="1246" y="2850"/>
                  </a:cubicBezTo>
                  <a:close/>
                  <a:moveTo>
                    <a:pt x="1300" y="0"/>
                  </a:moveTo>
                  <a:cubicBezTo>
                    <a:pt x="1261" y="0"/>
                    <a:pt x="1221" y="6"/>
                    <a:pt x="1181" y="17"/>
                  </a:cubicBezTo>
                  <a:cubicBezTo>
                    <a:pt x="1088" y="54"/>
                    <a:pt x="1023" y="137"/>
                    <a:pt x="986" y="221"/>
                  </a:cubicBezTo>
                  <a:cubicBezTo>
                    <a:pt x="948" y="295"/>
                    <a:pt x="930" y="388"/>
                    <a:pt x="921" y="472"/>
                  </a:cubicBezTo>
                  <a:cubicBezTo>
                    <a:pt x="902" y="611"/>
                    <a:pt x="930" y="741"/>
                    <a:pt x="921" y="853"/>
                  </a:cubicBezTo>
                  <a:cubicBezTo>
                    <a:pt x="846" y="751"/>
                    <a:pt x="781" y="658"/>
                    <a:pt x="688" y="574"/>
                  </a:cubicBezTo>
                  <a:cubicBezTo>
                    <a:pt x="614" y="528"/>
                    <a:pt x="549" y="481"/>
                    <a:pt x="465" y="472"/>
                  </a:cubicBezTo>
                  <a:cubicBezTo>
                    <a:pt x="437" y="466"/>
                    <a:pt x="409" y="463"/>
                    <a:pt x="380" y="463"/>
                  </a:cubicBezTo>
                  <a:cubicBezTo>
                    <a:pt x="323" y="463"/>
                    <a:pt x="267" y="475"/>
                    <a:pt x="224" y="500"/>
                  </a:cubicBezTo>
                  <a:cubicBezTo>
                    <a:pt x="140" y="528"/>
                    <a:pt x="84" y="593"/>
                    <a:pt x="47" y="667"/>
                  </a:cubicBezTo>
                  <a:cubicBezTo>
                    <a:pt x="10" y="751"/>
                    <a:pt x="1" y="834"/>
                    <a:pt x="1" y="918"/>
                  </a:cubicBezTo>
                  <a:cubicBezTo>
                    <a:pt x="1" y="1076"/>
                    <a:pt x="57" y="1224"/>
                    <a:pt x="112" y="1364"/>
                  </a:cubicBezTo>
                  <a:cubicBezTo>
                    <a:pt x="242" y="1661"/>
                    <a:pt x="391" y="1921"/>
                    <a:pt x="577" y="2181"/>
                  </a:cubicBezTo>
                  <a:cubicBezTo>
                    <a:pt x="763" y="2432"/>
                    <a:pt x="976" y="2664"/>
                    <a:pt x="1218" y="2869"/>
                  </a:cubicBezTo>
                  <a:cubicBezTo>
                    <a:pt x="986" y="2655"/>
                    <a:pt x="763" y="2423"/>
                    <a:pt x="595" y="2172"/>
                  </a:cubicBezTo>
                  <a:cubicBezTo>
                    <a:pt x="410" y="1912"/>
                    <a:pt x="252" y="1633"/>
                    <a:pt x="149" y="1345"/>
                  </a:cubicBezTo>
                  <a:cubicBezTo>
                    <a:pt x="94" y="1206"/>
                    <a:pt x="47" y="1048"/>
                    <a:pt x="47" y="890"/>
                  </a:cubicBezTo>
                  <a:cubicBezTo>
                    <a:pt x="47" y="806"/>
                    <a:pt x="57" y="741"/>
                    <a:pt x="94" y="667"/>
                  </a:cubicBezTo>
                  <a:cubicBezTo>
                    <a:pt x="131" y="602"/>
                    <a:pt x="187" y="555"/>
                    <a:pt x="242" y="528"/>
                  </a:cubicBezTo>
                  <a:cubicBezTo>
                    <a:pt x="286" y="517"/>
                    <a:pt x="326" y="512"/>
                    <a:pt x="367" y="512"/>
                  </a:cubicBezTo>
                  <a:cubicBezTo>
                    <a:pt x="396" y="512"/>
                    <a:pt x="425" y="514"/>
                    <a:pt x="456" y="518"/>
                  </a:cubicBezTo>
                  <a:cubicBezTo>
                    <a:pt x="521" y="546"/>
                    <a:pt x="595" y="574"/>
                    <a:pt x="651" y="621"/>
                  </a:cubicBezTo>
                  <a:cubicBezTo>
                    <a:pt x="763" y="713"/>
                    <a:pt x="846" y="853"/>
                    <a:pt x="921" y="992"/>
                  </a:cubicBezTo>
                  <a:lnTo>
                    <a:pt x="967" y="1085"/>
                  </a:lnTo>
                  <a:lnTo>
                    <a:pt x="986" y="983"/>
                  </a:lnTo>
                  <a:cubicBezTo>
                    <a:pt x="1032" y="806"/>
                    <a:pt x="995" y="639"/>
                    <a:pt x="1013" y="472"/>
                  </a:cubicBezTo>
                  <a:cubicBezTo>
                    <a:pt x="1023" y="388"/>
                    <a:pt x="1032" y="323"/>
                    <a:pt x="1069" y="249"/>
                  </a:cubicBezTo>
                  <a:cubicBezTo>
                    <a:pt x="1106" y="184"/>
                    <a:pt x="1153" y="128"/>
                    <a:pt x="1218" y="100"/>
                  </a:cubicBezTo>
                  <a:cubicBezTo>
                    <a:pt x="1251" y="92"/>
                    <a:pt x="1283" y="87"/>
                    <a:pt x="1314" y="87"/>
                  </a:cubicBezTo>
                  <a:cubicBezTo>
                    <a:pt x="1353" y="87"/>
                    <a:pt x="1391" y="94"/>
                    <a:pt x="1432" y="110"/>
                  </a:cubicBezTo>
                  <a:cubicBezTo>
                    <a:pt x="1497" y="147"/>
                    <a:pt x="1552" y="193"/>
                    <a:pt x="1599" y="249"/>
                  </a:cubicBezTo>
                  <a:cubicBezTo>
                    <a:pt x="1682" y="379"/>
                    <a:pt x="1710" y="546"/>
                    <a:pt x="1729" y="713"/>
                  </a:cubicBezTo>
                  <a:lnTo>
                    <a:pt x="1757" y="871"/>
                  </a:lnTo>
                  <a:lnTo>
                    <a:pt x="1822" y="732"/>
                  </a:lnTo>
                  <a:cubicBezTo>
                    <a:pt x="1859" y="648"/>
                    <a:pt x="1905" y="565"/>
                    <a:pt x="1952" y="500"/>
                  </a:cubicBezTo>
                  <a:cubicBezTo>
                    <a:pt x="1998" y="425"/>
                    <a:pt x="2054" y="370"/>
                    <a:pt x="2138" y="323"/>
                  </a:cubicBezTo>
                  <a:cubicBezTo>
                    <a:pt x="2181" y="298"/>
                    <a:pt x="2233" y="286"/>
                    <a:pt x="2287" y="286"/>
                  </a:cubicBezTo>
                  <a:cubicBezTo>
                    <a:pt x="2314" y="286"/>
                    <a:pt x="2342" y="289"/>
                    <a:pt x="2370" y="295"/>
                  </a:cubicBezTo>
                  <a:cubicBezTo>
                    <a:pt x="2454" y="323"/>
                    <a:pt x="2519" y="370"/>
                    <a:pt x="2574" y="435"/>
                  </a:cubicBezTo>
                  <a:cubicBezTo>
                    <a:pt x="2639" y="500"/>
                    <a:pt x="2667" y="574"/>
                    <a:pt x="2695" y="658"/>
                  </a:cubicBezTo>
                  <a:cubicBezTo>
                    <a:pt x="2714" y="741"/>
                    <a:pt x="2714" y="834"/>
                    <a:pt x="2714" y="918"/>
                  </a:cubicBezTo>
                  <a:cubicBezTo>
                    <a:pt x="2714" y="1011"/>
                    <a:pt x="2695" y="1085"/>
                    <a:pt x="2686" y="1178"/>
                  </a:cubicBezTo>
                  <a:cubicBezTo>
                    <a:pt x="2667" y="1271"/>
                    <a:pt x="2639" y="1354"/>
                    <a:pt x="2612" y="1438"/>
                  </a:cubicBezTo>
                  <a:cubicBezTo>
                    <a:pt x="2500" y="1773"/>
                    <a:pt x="2323" y="2098"/>
                    <a:pt x="2091" y="2376"/>
                  </a:cubicBezTo>
                  <a:cubicBezTo>
                    <a:pt x="1970" y="2516"/>
                    <a:pt x="1859" y="2655"/>
                    <a:pt x="1720" y="2776"/>
                  </a:cubicBezTo>
                  <a:cubicBezTo>
                    <a:pt x="1645" y="2832"/>
                    <a:pt x="1571" y="2878"/>
                    <a:pt x="1487" y="2897"/>
                  </a:cubicBezTo>
                  <a:cubicBezTo>
                    <a:pt x="1441" y="2915"/>
                    <a:pt x="1394" y="2915"/>
                    <a:pt x="1357" y="2915"/>
                  </a:cubicBezTo>
                  <a:cubicBezTo>
                    <a:pt x="1370" y="2918"/>
                    <a:pt x="1382" y="2919"/>
                    <a:pt x="1395" y="2919"/>
                  </a:cubicBezTo>
                  <a:cubicBezTo>
                    <a:pt x="1429" y="2919"/>
                    <a:pt x="1463" y="2910"/>
                    <a:pt x="1497" y="2897"/>
                  </a:cubicBezTo>
                  <a:cubicBezTo>
                    <a:pt x="1590" y="2878"/>
                    <a:pt x="1664" y="2832"/>
                    <a:pt x="1729" y="2776"/>
                  </a:cubicBezTo>
                  <a:cubicBezTo>
                    <a:pt x="1868" y="2655"/>
                    <a:pt x="1989" y="2516"/>
                    <a:pt x="2101" y="2376"/>
                  </a:cubicBezTo>
                  <a:cubicBezTo>
                    <a:pt x="2333" y="2098"/>
                    <a:pt x="2528" y="1782"/>
                    <a:pt x="2649" y="1447"/>
                  </a:cubicBezTo>
                  <a:cubicBezTo>
                    <a:pt x="2686" y="1364"/>
                    <a:pt x="2704" y="1271"/>
                    <a:pt x="2732" y="1178"/>
                  </a:cubicBezTo>
                  <a:cubicBezTo>
                    <a:pt x="2751" y="1085"/>
                    <a:pt x="2760" y="1011"/>
                    <a:pt x="2779" y="918"/>
                  </a:cubicBezTo>
                  <a:cubicBezTo>
                    <a:pt x="2742" y="843"/>
                    <a:pt x="2742" y="751"/>
                    <a:pt x="2732" y="658"/>
                  </a:cubicBezTo>
                  <a:cubicBezTo>
                    <a:pt x="2704" y="565"/>
                    <a:pt x="2677" y="472"/>
                    <a:pt x="2612" y="407"/>
                  </a:cubicBezTo>
                  <a:cubicBezTo>
                    <a:pt x="2556" y="333"/>
                    <a:pt x="2472" y="267"/>
                    <a:pt x="2379" y="240"/>
                  </a:cubicBezTo>
                  <a:cubicBezTo>
                    <a:pt x="2345" y="226"/>
                    <a:pt x="2309" y="220"/>
                    <a:pt x="2272" y="220"/>
                  </a:cubicBezTo>
                  <a:cubicBezTo>
                    <a:pt x="2208" y="220"/>
                    <a:pt x="2144" y="238"/>
                    <a:pt x="2091" y="267"/>
                  </a:cubicBezTo>
                  <a:cubicBezTo>
                    <a:pt x="1998" y="314"/>
                    <a:pt x="1924" y="379"/>
                    <a:pt x="1868" y="453"/>
                  </a:cubicBezTo>
                  <a:cubicBezTo>
                    <a:pt x="1850" y="481"/>
                    <a:pt x="1822" y="518"/>
                    <a:pt x="1803" y="565"/>
                  </a:cubicBezTo>
                  <a:cubicBezTo>
                    <a:pt x="1794" y="528"/>
                    <a:pt x="1794" y="500"/>
                    <a:pt x="1775" y="453"/>
                  </a:cubicBezTo>
                  <a:cubicBezTo>
                    <a:pt x="1757" y="370"/>
                    <a:pt x="1729" y="277"/>
                    <a:pt x="1673" y="202"/>
                  </a:cubicBezTo>
                  <a:cubicBezTo>
                    <a:pt x="1627" y="128"/>
                    <a:pt x="1543" y="63"/>
                    <a:pt x="1459" y="35"/>
                  </a:cubicBezTo>
                  <a:cubicBezTo>
                    <a:pt x="1414" y="13"/>
                    <a:pt x="1359" y="0"/>
                    <a:pt x="13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1"/>
            <p:cNvSpPr/>
            <p:nvPr/>
          </p:nvSpPr>
          <p:spPr>
            <a:xfrm>
              <a:off x="3829275" y="1954650"/>
              <a:ext cx="10925" cy="48800"/>
            </a:xfrm>
            <a:custGeom>
              <a:rect b="b" l="l" r="r" t="t"/>
              <a:pathLst>
                <a:path extrusionOk="0" h="1952" w="437">
                  <a:moveTo>
                    <a:pt x="0" y="1"/>
                  </a:moveTo>
                  <a:lnTo>
                    <a:pt x="0" y="1"/>
                  </a:lnTo>
                  <a:cubicBezTo>
                    <a:pt x="37" y="159"/>
                    <a:pt x="74" y="326"/>
                    <a:pt x="121" y="484"/>
                  </a:cubicBezTo>
                  <a:lnTo>
                    <a:pt x="232" y="976"/>
                  </a:lnTo>
                  <a:lnTo>
                    <a:pt x="353" y="1459"/>
                  </a:lnTo>
                  <a:cubicBezTo>
                    <a:pt x="362" y="1543"/>
                    <a:pt x="390" y="1626"/>
                    <a:pt x="400" y="1701"/>
                  </a:cubicBezTo>
                  <a:lnTo>
                    <a:pt x="437" y="1952"/>
                  </a:lnTo>
                  <a:cubicBezTo>
                    <a:pt x="437" y="1775"/>
                    <a:pt x="400" y="1608"/>
                    <a:pt x="372" y="1450"/>
                  </a:cubicBezTo>
                  <a:lnTo>
                    <a:pt x="270" y="967"/>
                  </a:lnTo>
                  <a:cubicBezTo>
                    <a:pt x="223" y="800"/>
                    <a:pt x="186" y="642"/>
                    <a:pt x="140" y="474"/>
                  </a:cubicBezTo>
                  <a:cubicBezTo>
                    <a:pt x="112" y="307"/>
                    <a:pt x="65"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1"/>
            <p:cNvSpPr/>
            <p:nvPr/>
          </p:nvSpPr>
          <p:spPr>
            <a:xfrm>
              <a:off x="3841800" y="1948850"/>
              <a:ext cx="8175" cy="54825"/>
            </a:xfrm>
            <a:custGeom>
              <a:rect b="b" l="l" r="r" t="t"/>
              <a:pathLst>
                <a:path extrusionOk="0" h="2193" w="327">
                  <a:moveTo>
                    <a:pt x="326" y="0"/>
                  </a:moveTo>
                  <a:cubicBezTo>
                    <a:pt x="280" y="177"/>
                    <a:pt x="242" y="363"/>
                    <a:pt x="224" y="539"/>
                  </a:cubicBezTo>
                  <a:cubicBezTo>
                    <a:pt x="187" y="725"/>
                    <a:pt x="168" y="902"/>
                    <a:pt x="131" y="1087"/>
                  </a:cubicBezTo>
                  <a:cubicBezTo>
                    <a:pt x="94" y="1264"/>
                    <a:pt x="75" y="1450"/>
                    <a:pt x="47" y="1635"/>
                  </a:cubicBezTo>
                  <a:cubicBezTo>
                    <a:pt x="29" y="1821"/>
                    <a:pt x="1" y="2007"/>
                    <a:pt x="1" y="2193"/>
                  </a:cubicBezTo>
                  <a:lnTo>
                    <a:pt x="38" y="1914"/>
                  </a:lnTo>
                  <a:cubicBezTo>
                    <a:pt x="47" y="1821"/>
                    <a:pt x="75" y="1728"/>
                    <a:pt x="84" y="1635"/>
                  </a:cubicBezTo>
                  <a:lnTo>
                    <a:pt x="177" y="1087"/>
                  </a:lnTo>
                  <a:lnTo>
                    <a:pt x="261" y="539"/>
                  </a:lnTo>
                  <a:cubicBezTo>
                    <a:pt x="280" y="372"/>
                    <a:pt x="307"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1"/>
            <p:cNvSpPr/>
            <p:nvPr/>
          </p:nvSpPr>
          <p:spPr>
            <a:xfrm>
              <a:off x="3836000" y="1972075"/>
              <a:ext cx="3275" cy="13500"/>
            </a:xfrm>
            <a:custGeom>
              <a:rect b="b" l="l" r="r" t="t"/>
              <a:pathLst>
                <a:path extrusionOk="0" h="540" w="131">
                  <a:moveTo>
                    <a:pt x="1" y="0"/>
                  </a:moveTo>
                  <a:cubicBezTo>
                    <a:pt x="1" y="103"/>
                    <a:pt x="28" y="195"/>
                    <a:pt x="38" y="270"/>
                  </a:cubicBezTo>
                  <a:lnTo>
                    <a:pt x="75" y="409"/>
                  </a:lnTo>
                  <a:cubicBezTo>
                    <a:pt x="93" y="446"/>
                    <a:pt x="103" y="502"/>
                    <a:pt x="121" y="539"/>
                  </a:cubicBezTo>
                  <a:cubicBezTo>
                    <a:pt x="131" y="502"/>
                    <a:pt x="121" y="446"/>
                    <a:pt x="121" y="409"/>
                  </a:cubicBezTo>
                  <a:cubicBezTo>
                    <a:pt x="121" y="363"/>
                    <a:pt x="103" y="307"/>
                    <a:pt x="93" y="270"/>
                  </a:cubicBezTo>
                  <a:cubicBezTo>
                    <a:pt x="75" y="177"/>
                    <a:pt x="47"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1"/>
            <p:cNvSpPr/>
            <p:nvPr/>
          </p:nvSpPr>
          <p:spPr>
            <a:xfrm>
              <a:off x="3835775" y="1966725"/>
              <a:ext cx="3050" cy="8150"/>
            </a:xfrm>
            <a:custGeom>
              <a:rect b="b" l="l" r="r" t="t"/>
              <a:pathLst>
                <a:path extrusionOk="0" h="326" w="122">
                  <a:moveTo>
                    <a:pt x="0" y="1"/>
                  </a:moveTo>
                  <a:lnTo>
                    <a:pt x="0" y="1"/>
                  </a:lnTo>
                  <a:cubicBezTo>
                    <a:pt x="10" y="56"/>
                    <a:pt x="19" y="112"/>
                    <a:pt x="47" y="168"/>
                  </a:cubicBezTo>
                  <a:cubicBezTo>
                    <a:pt x="56" y="187"/>
                    <a:pt x="65" y="224"/>
                    <a:pt x="84" y="252"/>
                  </a:cubicBezTo>
                  <a:cubicBezTo>
                    <a:pt x="93" y="270"/>
                    <a:pt x="102" y="307"/>
                    <a:pt x="112" y="326"/>
                  </a:cubicBezTo>
                  <a:cubicBezTo>
                    <a:pt x="121" y="289"/>
                    <a:pt x="112" y="270"/>
                    <a:pt x="112" y="233"/>
                  </a:cubicBezTo>
                  <a:cubicBezTo>
                    <a:pt x="112" y="214"/>
                    <a:pt x="102" y="177"/>
                    <a:pt x="93" y="159"/>
                  </a:cubicBez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1"/>
            <p:cNvSpPr/>
            <p:nvPr/>
          </p:nvSpPr>
          <p:spPr>
            <a:xfrm>
              <a:off x="3839725" y="1965325"/>
              <a:ext cx="2100" cy="13050"/>
            </a:xfrm>
            <a:custGeom>
              <a:rect b="b" l="l" r="r" t="t"/>
              <a:pathLst>
                <a:path extrusionOk="0" h="522" w="84">
                  <a:moveTo>
                    <a:pt x="10" y="1"/>
                  </a:moveTo>
                  <a:lnTo>
                    <a:pt x="10" y="1"/>
                  </a:lnTo>
                  <a:cubicBezTo>
                    <a:pt x="0" y="94"/>
                    <a:pt x="10" y="187"/>
                    <a:pt x="28" y="252"/>
                  </a:cubicBezTo>
                  <a:cubicBezTo>
                    <a:pt x="37" y="345"/>
                    <a:pt x="47" y="428"/>
                    <a:pt x="75" y="521"/>
                  </a:cubicBezTo>
                  <a:cubicBezTo>
                    <a:pt x="84" y="475"/>
                    <a:pt x="84" y="428"/>
                    <a:pt x="84" y="382"/>
                  </a:cubicBezTo>
                  <a:cubicBezTo>
                    <a:pt x="84" y="345"/>
                    <a:pt x="75" y="298"/>
                    <a:pt x="75" y="252"/>
                  </a:cubicBezTo>
                  <a:cubicBezTo>
                    <a:pt x="65" y="177"/>
                    <a:pt x="47"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1"/>
            <p:cNvSpPr/>
            <p:nvPr/>
          </p:nvSpPr>
          <p:spPr>
            <a:xfrm>
              <a:off x="3840425" y="1983450"/>
              <a:ext cx="1175" cy="8400"/>
            </a:xfrm>
            <a:custGeom>
              <a:rect b="b" l="l" r="r" t="t"/>
              <a:pathLst>
                <a:path extrusionOk="0" h="336" w="47">
                  <a:moveTo>
                    <a:pt x="37" y="1"/>
                  </a:moveTo>
                  <a:cubicBezTo>
                    <a:pt x="9" y="56"/>
                    <a:pt x="9" y="112"/>
                    <a:pt x="0" y="159"/>
                  </a:cubicBezTo>
                  <a:cubicBezTo>
                    <a:pt x="0" y="214"/>
                    <a:pt x="0" y="279"/>
                    <a:pt x="9" y="335"/>
                  </a:cubicBezTo>
                  <a:cubicBezTo>
                    <a:pt x="37" y="289"/>
                    <a:pt x="47" y="233"/>
                    <a:pt x="47" y="168"/>
                  </a:cubicBezTo>
                  <a:cubicBezTo>
                    <a:pt x="47" y="112"/>
                    <a:pt x="47"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1"/>
            <p:cNvSpPr/>
            <p:nvPr/>
          </p:nvSpPr>
          <p:spPr>
            <a:xfrm>
              <a:off x="3842500" y="1937000"/>
              <a:ext cx="3750" cy="11875"/>
            </a:xfrm>
            <a:custGeom>
              <a:rect b="b" l="l" r="r" t="t"/>
              <a:pathLst>
                <a:path extrusionOk="0" h="475" w="150">
                  <a:moveTo>
                    <a:pt x="1" y="0"/>
                  </a:moveTo>
                  <a:lnTo>
                    <a:pt x="1" y="0"/>
                  </a:lnTo>
                  <a:cubicBezTo>
                    <a:pt x="10" y="75"/>
                    <a:pt x="29" y="158"/>
                    <a:pt x="56" y="242"/>
                  </a:cubicBezTo>
                  <a:cubicBezTo>
                    <a:pt x="66" y="279"/>
                    <a:pt x="75" y="326"/>
                    <a:pt x="94" y="354"/>
                  </a:cubicBezTo>
                  <a:cubicBezTo>
                    <a:pt x="112" y="391"/>
                    <a:pt x="122" y="437"/>
                    <a:pt x="140" y="474"/>
                  </a:cubicBezTo>
                  <a:cubicBezTo>
                    <a:pt x="149" y="428"/>
                    <a:pt x="149" y="391"/>
                    <a:pt x="140" y="344"/>
                  </a:cubicBezTo>
                  <a:cubicBezTo>
                    <a:pt x="122" y="307"/>
                    <a:pt x="112" y="261"/>
                    <a:pt x="103" y="233"/>
                  </a:cubicBezTo>
                  <a:cubicBezTo>
                    <a:pt x="75" y="149"/>
                    <a:pt x="47"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1"/>
            <p:cNvSpPr/>
            <p:nvPr/>
          </p:nvSpPr>
          <p:spPr>
            <a:xfrm>
              <a:off x="3842750" y="1945600"/>
              <a:ext cx="2325" cy="8150"/>
            </a:xfrm>
            <a:custGeom>
              <a:rect b="b" l="l" r="r" t="t"/>
              <a:pathLst>
                <a:path extrusionOk="0" h="326" w="93">
                  <a:moveTo>
                    <a:pt x="0" y="0"/>
                  </a:moveTo>
                  <a:lnTo>
                    <a:pt x="0" y="0"/>
                  </a:lnTo>
                  <a:cubicBezTo>
                    <a:pt x="9" y="56"/>
                    <a:pt x="19" y="121"/>
                    <a:pt x="19" y="167"/>
                  </a:cubicBezTo>
                  <a:cubicBezTo>
                    <a:pt x="46" y="223"/>
                    <a:pt x="56" y="270"/>
                    <a:pt x="84" y="325"/>
                  </a:cubicBezTo>
                  <a:cubicBezTo>
                    <a:pt x="93" y="288"/>
                    <a:pt x="93" y="270"/>
                    <a:pt x="93" y="232"/>
                  </a:cubicBezTo>
                  <a:cubicBezTo>
                    <a:pt x="93" y="214"/>
                    <a:pt x="93" y="177"/>
                    <a:pt x="84" y="149"/>
                  </a:cubicBezTo>
                  <a:cubicBezTo>
                    <a:pt x="65" y="130"/>
                    <a:pt x="56" y="93"/>
                    <a:pt x="46" y="75"/>
                  </a:cubicBezTo>
                  <a:cubicBezTo>
                    <a:pt x="37"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1"/>
            <p:cNvSpPr/>
            <p:nvPr/>
          </p:nvSpPr>
          <p:spPr>
            <a:xfrm>
              <a:off x="3839025" y="1937000"/>
              <a:ext cx="2575" cy="4675"/>
            </a:xfrm>
            <a:custGeom>
              <a:rect b="b" l="l" r="r" t="t"/>
              <a:pathLst>
                <a:path extrusionOk="0" h="187" w="103">
                  <a:moveTo>
                    <a:pt x="0" y="0"/>
                  </a:moveTo>
                  <a:cubicBezTo>
                    <a:pt x="10" y="28"/>
                    <a:pt x="19" y="56"/>
                    <a:pt x="28" y="93"/>
                  </a:cubicBezTo>
                  <a:cubicBezTo>
                    <a:pt x="47" y="112"/>
                    <a:pt x="47" y="121"/>
                    <a:pt x="56" y="140"/>
                  </a:cubicBezTo>
                  <a:cubicBezTo>
                    <a:pt x="65" y="158"/>
                    <a:pt x="75" y="168"/>
                    <a:pt x="93" y="186"/>
                  </a:cubicBezTo>
                  <a:cubicBezTo>
                    <a:pt x="103" y="149"/>
                    <a:pt x="93" y="112"/>
                    <a:pt x="75" y="75"/>
                  </a:cubicBezTo>
                  <a:cubicBezTo>
                    <a:pt x="65" y="56"/>
                    <a:pt x="56" y="47"/>
                    <a:pt x="47" y="28"/>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1"/>
            <p:cNvSpPr/>
            <p:nvPr/>
          </p:nvSpPr>
          <p:spPr>
            <a:xfrm>
              <a:off x="3865025" y="1941875"/>
              <a:ext cx="5375" cy="9775"/>
            </a:xfrm>
            <a:custGeom>
              <a:rect b="b" l="l" r="r" t="t"/>
              <a:pathLst>
                <a:path extrusionOk="0" h="391" w="215">
                  <a:moveTo>
                    <a:pt x="1" y="1"/>
                  </a:moveTo>
                  <a:cubicBezTo>
                    <a:pt x="75" y="38"/>
                    <a:pt x="122" y="93"/>
                    <a:pt x="150" y="177"/>
                  </a:cubicBezTo>
                  <a:cubicBezTo>
                    <a:pt x="168" y="205"/>
                    <a:pt x="168" y="242"/>
                    <a:pt x="177" y="279"/>
                  </a:cubicBezTo>
                  <a:cubicBezTo>
                    <a:pt x="177" y="298"/>
                    <a:pt x="187" y="316"/>
                    <a:pt x="187" y="335"/>
                  </a:cubicBezTo>
                  <a:cubicBezTo>
                    <a:pt x="187" y="354"/>
                    <a:pt x="196" y="372"/>
                    <a:pt x="196" y="391"/>
                  </a:cubicBezTo>
                  <a:cubicBezTo>
                    <a:pt x="196" y="372"/>
                    <a:pt x="215" y="354"/>
                    <a:pt x="215" y="335"/>
                  </a:cubicBezTo>
                  <a:lnTo>
                    <a:pt x="215" y="279"/>
                  </a:lnTo>
                  <a:cubicBezTo>
                    <a:pt x="215" y="233"/>
                    <a:pt x="196" y="186"/>
                    <a:pt x="187" y="149"/>
                  </a:cubicBezTo>
                  <a:cubicBezTo>
                    <a:pt x="177" y="112"/>
                    <a:pt x="150" y="66"/>
                    <a:pt x="122" y="47"/>
                  </a:cubicBezTo>
                  <a:cubicBezTo>
                    <a:pt x="85"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1"/>
            <p:cNvSpPr/>
            <p:nvPr/>
          </p:nvSpPr>
          <p:spPr>
            <a:xfrm>
              <a:off x="3867125" y="1947925"/>
              <a:ext cx="1425" cy="10925"/>
            </a:xfrm>
            <a:custGeom>
              <a:rect b="b" l="l" r="r" t="t"/>
              <a:pathLst>
                <a:path extrusionOk="0" h="437" w="57">
                  <a:moveTo>
                    <a:pt x="38" y="0"/>
                  </a:moveTo>
                  <a:cubicBezTo>
                    <a:pt x="19" y="37"/>
                    <a:pt x="10" y="74"/>
                    <a:pt x="10" y="130"/>
                  </a:cubicBezTo>
                  <a:lnTo>
                    <a:pt x="10" y="232"/>
                  </a:lnTo>
                  <a:lnTo>
                    <a:pt x="10" y="335"/>
                  </a:lnTo>
                  <a:cubicBezTo>
                    <a:pt x="10" y="372"/>
                    <a:pt x="10" y="409"/>
                    <a:pt x="1" y="437"/>
                  </a:cubicBezTo>
                  <a:cubicBezTo>
                    <a:pt x="19" y="409"/>
                    <a:pt x="38" y="372"/>
                    <a:pt x="47" y="335"/>
                  </a:cubicBezTo>
                  <a:cubicBezTo>
                    <a:pt x="56" y="288"/>
                    <a:pt x="56" y="251"/>
                    <a:pt x="56" y="223"/>
                  </a:cubicBezTo>
                  <a:cubicBezTo>
                    <a:pt x="56" y="149"/>
                    <a:pt x="56" y="74"/>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1"/>
            <p:cNvSpPr/>
            <p:nvPr/>
          </p:nvSpPr>
          <p:spPr>
            <a:xfrm>
              <a:off x="3868300" y="1955125"/>
              <a:ext cx="2575" cy="9550"/>
            </a:xfrm>
            <a:custGeom>
              <a:rect b="b" l="l" r="r" t="t"/>
              <a:pathLst>
                <a:path extrusionOk="0" h="382" w="103">
                  <a:moveTo>
                    <a:pt x="102" y="0"/>
                  </a:moveTo>
                  <a:cubicBezTo>
                    <a:pt x="65" y="74"/>
                    <a:pt x="56" y="130"/>
                    <a:pt x="46" y="195"/>
                  </a:cubicBezTo>
                  <a:cubicBezTo>
                    <a:pt x="37" y="260"/>
                    <a:pt x="19" y="316"/>
                    <a:pt x="0" y="381"/>
                  </a:cubicBezTo>
                  <a:cubicBezTo>
                    <a:pt x="19" y="362"/>
                    <a:pt x="46" y="335"/>
                    <a:pt x="56" y="307"/>
                  </a:cubicBezTo>
                  <a:cubicBezTo>
                    <a:pt x="65" y="279"/>
                    <a:pt x="84" y="242"/>
                    <a:pt x="93" y="214"/>
                  </a:cubicBezTo>
                  <a:cubicBezTo>
                    <a:pt x="93" y="177"/>
                    <a:pt x="102" y="140"/>
                    <a:pt x="102" y="102"/>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1"/>
            <p:cNvSpPr/>
            <p:nvPr/>
          </p:nvSpPr>
          <p:spPr>
            <a:xfrm>
              <a:off x="3865275" y="1947925"/>
              <a:ext cx="1650" cy="6975"/>
            </a:xfrm>
            <a:custGeom>
              <a:rect b="b" l="l" r="r" t="t"/>
              <a:pathLst>
                <a:path extrusionOk="0" h="279" w="66">
                  <a:moveTo>
                    <a:pt x="19" y="0"/>
                  </a:moveTo>
                  <a:cubicBezTo>
                    <a:pt x="0" y="47"/>
                    <a:pt x="0" y="93"/>
                    <a:pt x="19" y="139"/>
                  </a:cubicBezTo>
                  <a:cubicBezTo>
                    <a:pt x="19" y="186"/>
                    <a:pt x="19" y="232"/>
                    <a:pt x="28" y="279"/>
                  </a:cubicBezTo>
                  <a:cubicBezTo>
                    <a:pt x="47" y="232"/>
                    <a:pt x="65" y="186"/>
                    <a:pt x="65" y="139"/>
                  </a:cubicBezTo>
                  <a:cubicBezTo>
                    <a:pt x="65" y="112"/>
                    <a:pt x="65" y="93"/>
                    <a:pt x="47" y="7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1"/>
            <p:cNvSpPr/>
            <p:nvPr/>
          </p:nvSpPr>
          <p:spPr>
            <a:xfrm>
              <a:off x="3845050" y="1993200"/>
              <a:ext cx="7475" cy="6775"/>
            </a:xfrm>
            <a:custGeom>
              <a:rect b="b" l="l" r="r" t="t"/>
              <a:pathLst>
                <a:path extrusionOk="0" h="271" w="299">
                  <a:moveTo>
                    <a:pt x="298" y="1"/>
                  </a:moveTo>
                  <a:lnTo>
                    <a:pt x="298" y="1"/>
                  </a:lnTo>
                  <a:cubicBezTo>
                    <a:pt x="252" y="47"/>
                    <a:pt x="196" y="84"/>
                    <a:pt x="150" y="131"/>
                  </a:cubicBezTo>
                  <a:cubicBezTo>
                    <a:pt x="94" y="177"/>
                    <a:pt x="47" y="224"/>
                    <a:pt x="1" y="270"/>
                  </a:cubicBezTo>
                  <a:lnTo>
                    <a:pt x="103" y="233"/>
                  </a:lnTo>
                  <a:cubicBezTo>
                    <a:pt x="122" y="224"/>
                    <a:pt x="159" y="196"/>
                    <a:pt x="187" y="177"/>
                  </a:cubicBezTo>
                  <a:cubicBezTo>
                    <a:pt x="233" y="131"/>
                    <a:pt x="28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1"/>
            <p:cNvSpPr/>
            <p:nvPr/>
          </p:nvSpPr>
          <p:spPr>
            <a:xfrm>
              <a:off x="3846450" y="1989950"/>
              <a:ext cx="5375" cy="5850"/>
            </a:xfrm>
            <a:custGeom>
              <a:rect b="b" l="l" r="r" t="t"/>
              <a:pathLst>
                <a:path extrusionOk="0" h="234" w="215">
                  <a:moveTo>
                    <a:pt x="214" y="1"/>
                  </a:moveTo>
                  <a:cubicBezTo>
                    <a:pt x="186" y="29"/>
                    <a:pt x="168" y="38"/>
                    <a:pt x="149" y="57"/>
                  </a:cubicBezTo>
                  <a:cubicBezTo>
                    <a:pt x="140" y="84"/>
                    <a:pt x="121" y="94"/>
                    <a:pt x="103" y="122"/>
                  </a:cubicBezTo>
                  <a:cubicBezTo>
                    <a:pt x="66" y="159"/>
                    <a:pt x="38" y="196"/>
                    <a:pt x="1" y="233"/>
                  </a:cubicBezTo>
                  <a:cubicBezTo>
                    <a:pt x="29" y="233"/>
                    <a:pt x="47" y="214"/>
                    <a:pt x="84" y="196"/>
                  </a:cubicBezTo>
                  <a:lnTo>
                    <a:pt x="140" y="140"/>
                  </a:lnTo>
                  <a:cubicBezTo>
                    <a:pt x="177" y="103"/>
                    <a:pt x="196" y="5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1"/>
            <p:cNvSpPr/>
            <p:nvPr/>
          </p:nvSpPr>
          <p:spPr>
            <a:xfrm>
              <a:off x="3846450" y="1983925"/>
              <a:ext cx="2125" cy="7925"/>
            </a:xfrm>
            <a:custGeom>
              <a:rect b="b" l="l" r="r" t="t"/>
              <a:pathLst>
                <a:path extrusionOk="0" h="317" w="85">
                  <a:moveTo>
                    <a:pt x="75" y="0"/>
                  </a:moveTo>
                  <a:cubicBezTo>
                    <a:pt x="47" y="47"/>
                    <a:pt x="38" y="102"/>
                    <a:pt x="29" y="149"/>
                  </a:cubicBezTo>
                  <a:cubicBezTo>
                    <a:pt x="10" y="214"/>
                    <a:pt x="1" y="260"/>
                    <a:pt x="10" y="316"/>
                  </a:cubicBezTo>
                  <a:cubicBezTo>
                    <a:pt x="47" y="270"/>
                    <a:pt x="56" y="214"/>
                    <a:pt x="56" y="167"/>
                  </a:cubicBezTo>
                  <a:cubicBezTo>
                    <a:pt x="56" y="140"/>
                    <a:pt x="75" y="102"/>
                    <a:pt x="75" y="84"/>
                  </a:cubicBezTo>
                  <a:cubicBezTo>
                    <a:pt x="84" y="56"/>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1"/>
            <p:cNvSpPr/>
            <p:nvPr/>
          </p:nvSpPr>
          <p:spPr>
            <a:xfrm>
              <a:off x="3850175" y="1983000"/>
              <a:ext cx="3275" cy="5825"/>
            </a:xfrm>
            <a:custGeom>
              <a:rect b="b" l="l" r="r" t="t"/>
              <a:pathLst>
                <a:path extrusionOk="0" h="233" w="131">
                  <a:moveTo>
                    <a:pt x="130" y="0"/>
                  </a:moveTo>
                  <a:cubicBezTo>
                    <a:pt x="93" y="28"/>
                    <a:pt x="75" y="74"/>
                    <a:pt x="47" y="102"/>
                  </a:cubicBezTo>
                  <a:cubicBezTo>
                    <a:pt x="28" y="139"/>
                    <a:pt x="0" y="186"/>
                    <a:pt x="0" y="232"/>
                  </a:cubicBezTo>
                  <a:cubicBezTo>
                    <a:pt x="37" y="204"/>
                    <a:pt x="56" y="167"/>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1"/>
            <p:cNvSpPr/>
            <p:nvPr/>
          </p:nvSpPr>
          <p:spPr>
            <a:xfrm>
              <a:off x="3854575" y="1982525"/>
              <a:ext cx="4450" cy="7450"/>
            </a:xfrm>
            <a:custGeom>
              <a:rect b="b" l="l" r="r" t="t"/>
              <a:pathLst>
                <a:path extrusionOk="0" h="298" w="178">
                  <a:moveTo>
                    <a:pt x="177" y="0"/>
                  </a:moveTo>
                  <a:lnTo>
                    <a:pt x="177" y="0"/>
                  </a:lnTo>
                  <a:cubicBezTo>
                    <a:pt x="131" y="38"/>
                    <a:pt x="103" y="93"/>
                    <a:pt x="66" y="140"/>
                  </a:cubicBezTo>
                  <a:cubicBezTo>
                    <a:pt x="38" y="186"/>
                    <a:pt x="10" y="242"/>
                    <a:pt x="1" y="298"/>
                  </a:cubicBezTo>
                  <a:cubicBezTo>
                    <a:pt x="47" y="270"/>
                    <a:pt x="84" y="205"/>
                    <a:pt x="103" y="158"/>
                  </a:cubicBezTo>
                  <a:cubicBezTo>
                    <a:pt x="140" y="112"/>
                    <a:pt x="16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1"/>
            <p:cNvSpPr/>
            <p:nvPr/>
          </p:nvSpPr>
          <p:spPr>
            <a:xfrm>
              <a:off x="3807675" y="1948625"/>
              <a:ext cx="1400" cy="11625"/>
            </a:xfrm>
            <a:custGeom>
              <a:rect b="b" l="l" r="r" t="t"/>
              <a:pathLst>
                <a:path extrusionOk="0" h="465" w="56">
                  <a:moveTo>
                    <a:pt x="56" y="0"/>
                  </a:moveTo>
                  <a:lnTo>
                    <a:pt x="56" y="0"/>
                  </a:lnTo>
                  <a:cubicBezTo>
                    <a:pt x="28" y="19"/>
                    <a:pt x="19" y="65"/>
                    <a:pt x="9" y="121"/>
                  </a:cubicBezTo>
                  <a:cubicBezTo>
                    <a:pt x="0" y="158"/>
                    <a:pt x="0" y="204"/>
                    <a:pt x="0" y="242"/>
                  </a:cubicBezTo>
                  <a:cubicBezTo>
                    <a:pt x="0" y="307"/>
                    <a:pt x="9"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1"/>
            <p:cNvSpPr/>
            <p:nvPr/>
          </p:nvSpPr>
          <p:spPr>
            <a:xfrm>
              <a:off x="3810000" y="1952800"/>
              <a:ext cx="1875" cy="9775"/>
            </a:xfrm>
            <a:custGeom>
              <a:rect b="b" l="l" r="r" t="t"/>
              <a:pathLst>
                <a:path extrusionOk="0" h="391" w="75">
                  <a:moveTo>
                    <a:pt x="19" y="0"/>
                  </a:moveTo>
                  <a:cubicBezTo>
                    <a:pt x="0" y="28"/>
                    <a:pt x="0" y="65"/>
                    <a:pt x="0" y="93"/>
                  </a:cubicBezTo>
                  <a:lnTo>
                    <a:pt x="0" y="205"/>
                  </a:lnTo>
                  <a:cubicBezTo>
                    <a:pt x="9" y="270"/>
                    <a:pt x="28" y="344"/>
                    <a:pt x="74" y="390"/>
                  </a:cubicBezTo>
                  <a:lnTo>
                    <a:pt x="56" y="298"/>
                  </a:lnTo>
                  <a:cubicBezTo>
                    <a:pt x="56" y="260"/>
                    <a:pt x="46" y="233"/>
                    <a:pt x="46" y="205"/>
                  </a:cubicBezTo>
                  <a:cubicBezTo>
                    <a:pt x="46" y="130"/>
                    <a:pt x="28"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1"/>
            <p:cNvSpPr/>
            <p:nvPr/>
          </p:nvSpPr>
          <p:spPr>
            <a:xfrm>
              <a:off x="3813000" y="1957900"/>
              <a:ext cx="3275" cy="9775"/>
            </a:xfrm>
            <a:custGeom>
              <a:rect b="b" l="l" r="r" t="t"/>
              <a:pathLst>
                <a:path extrusionOk="0" h="391" w="131">
                  <a:moveTo>
                    <a:pt x="19" y="1"/>
                  </a:moveTo>
                  <a:lnTo>
                    <a:pt x="19" y="1"/>
                  </a:lnTo>
                  <a:cubicBezTo>
                    <a:pt x="1" y="66"/>
                    <a:pt x="29" y="140"/>
                    <a:pt x="38" y="205"/>
                  </a:cubicBezTo>
                  <a:cubicBezTo>
                    <a:pt x="47" y="224"/>
                    <a:pt x="66" y="261"/>
                    <a:pt x="75" y="298"/>
                  </a:cubicBezTo>
                  <a:cubicBezTo>
                    <a:pt x="84" y="335"/>
                    <a:pt x="112" y="372"/>
                    <a:pt x="131" y="391"/>
                  </a:cubicBezTo>
                  <a:lnTo>
                    <a:pt x="112" y="289"/>
                  </a:lnTo>
                  <a:cubicBezTo>
                    <a:pt x="112" y="261"/>
                    <a:pt x="94" y="233"/>
                    <a:pt x="84" y="196"/>
                  </a:cubicBezTo>
                  <a:cubicBezTo>
                    <a:pt x="66"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1"/>
            <p:cNvSpPr/>
            <p:nvPr/>
          </p:nvSpPr>
          <p:spPr>
            <a:xfrm>
              <a:off x="3811850" y="1966500"/>
              <a:ext cx="5375" cy="9075"/>
            </a:xfrm>
            <a:custGeom>
              <a:rect b="b" l="l" r="r" t="t"/>
              <a:pathLst>
                <a:path extrusionOk="0" h="363" w="215">
                  <a:moveTo>
                    <a:pt x="0" y="0"/>
                  </a:moveTo>
                  <a:lnTo>
                    <a:pt x="0" y="0"/>
                  </a:lnTo>
                  <a:cubicBezTo>
                    <a:pt x="19" y="65"/>
                    <a:pt x="37" y="130"/>
                    <a:pt x="75" y="186"/>
                  </a:cubicBezTo>
                  <a:cubicBezTo>
                    <a:pt x="93" y="223"/>
                    <a:pt x="112" y="261"/>
                    <a:pt x="130" y="279"/>
                  </a:cubicBezTo>
                  <a:cubicBezTo>
                    <a:pt x="158" y="316"/>
                    <a:pt x="177" y="335"/>
                    <a:pt x="214" y="363"/>
                  </a:cubicBezTo>
                  <a:lnTo>
                    <a:pt x="168" y="270"/>
                  </a:lnTo>
                  <a:cubicBezTo>
                    <a:pt x="158" y="233"/>
                    <a:pt x="130" y="214"/>
                    <a:pt x="121" y="177"/>
                  </a:cubicBezTo>
                  <a:cubicBezTo>
                    <a:pt x="84"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1"/>
            <p:cNvSpPr/>
            <p:nvPr/>
          </p:nvSpPr>
          <p:spPr>
            <a:xfrm>
              <a:off x="3818350" y="1972300"/>
              <a:ext cx="3750" cy="10250"/>
            </a:xfrm>
            <a:custGeom>
              <a:rect b="b" l="l" r="r" t="t"/>
              <a:pathLst>
                <a:path extrusionOk="0" h="410" w="150">
                  <a:moveTo>
                    <a:pt x="0" y="1"/>
                  </a:moveTo>
                  <a:cubicBezTo>
                    <a:pt x="0" y="66"/>
                    <a:pt x="19" y="140"/>
                    <a:pt x="28" y="224"/>
                  </a:cubicBezTo>
                  <a:cubicBezTo>
                    <a:pt x="47" y="252"/>
                    <a:pt x="56" y="289"/>
                    <a:pt x="84" y="326"/>
                  </a:cubicBezTo>
                  <a:cubicBezTo>
                    <a:pt x="93" y="344"/>
                    <a:pt x="112" y="382"/>
                    <a:pt x="149" y="409"/>
                  </a:cubicBezTo>
                  <a:lnTo>
                    <a:pt x="112" y="298"/>
                  </a:lnTo>
                  <a:lnTo>
                    <a:pt x="84" y="196"/>
                  </a:lnTo>
                  <a:cubicBezTo>
                    <a:pt x="56" y="140"/>
                    <a:pt x="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1"/>
            <p:cNvSpPr/>
            <p:nvPr/>
          </p:nvSpPr>
          <p:spPr>
            <a:xfrm>
              <a:off x="3834150" y="1952325"/>
              <a:ext cx="1650" cy="4675"/>
            </a:xfrm>
            <a:custGeom>
              <a:rect b="b" l="l" r="r" t="t"/>
              <a:pathLst>
                <a:path extrusionOk="0" h="187" w="66">
                  <a:moveTo>
                    <a:pt x="28" y="1"/>
                  </a:moveTo>
                  <a:cubicBezTo>
                    <a:pt x="19" y="38"/>
                    <a:pt x="0" y="66"/>
                    <a:pt x="19" y="94"/>
                  </a:cubicBezTo>
                  <a:cubicBezTo>
                    <a:pt x="19" y="131"/>
                    <a:pt x="28" y="149"/>
                    <a:pt x="56" y="186"/>
                  </a:cubicBezTo>
                  <a:cubicBezTo>
                    <a:pt x="65" y="159"/>
                    <a:pt x="65" y="131"/>
                    <a:pt x="65" y="94"/>
                  </a:cubicBezTo>
                  <a:cubicBezTo>
                    <a:pt x="65" y="56"/>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1"/>
            <p:cNvSpPr/>
            <p:nvPr/>
          </p:nvSpPr>
          <p:spPr>
            <a:xfrm>
              <a:off x="3835775" y="1948150"/>
              <a:ext cx="1175" cy="5125"/>
            </a:xfrm>
            <a:custGeom>
              <a:rect b="b" l="l" r="r" t="t"/>
              <a:pathLst>
                <a:path extrusionOk="0" h="205" w="47">
                  <a:moveTo>
                    <a:pt x="10" y="0"/>
                  </a:moveTo>
                  <a:cubicBezTo>
                    <a:pt x="0" y="38"/>
                    <a:pt x="0" y="75"/>
                    <a:pt x="0" y="103"/>
                  </a:cubicBezTo>
                  <a:cubicBezTo>
                    <a:pt x="0" y="140"/>
                    <a:pt x="10" y="177"/>
                    <a:pt x="37" y="205"/>
                  </a:cubicBezTo>
                  <a:cubicBezTo>
                    <a:pt x="47" y="168"/>
                    <a:pt x="47" y="130"/>
                    <a:pt x="47" y="93"/>
                  </a:cubicBezTo>
                  <a:cubicBezTo>
                    <a:pt x="4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1"/>
            <p:cNvSpPr/>
            <p:nvPr/>
          </p:nvSpPr>
          <p:spPr>
            <a:xfrm>
              <a:off x="3824625" y="1985550"/>
              <a:ext cx="3725" cy="6300"/>
            </a:xfrm>
            <a:custGeom>
              <a:rect b="b" l="l" r="r" t="t"/>
              <a:pathLst>
                <a:path extrusionOk="0" h="252" w="149">
                  <a:moveTo>
                    <a:pt x="0" y="0"/>
                  </a:moveTo>
                  <a:cubicBezTo>
                    <a:pt x="19" y="65"/>
                    <a:pt x="37" y="112"/>
                    <a:pt x="47" y="149"/>
                  </a:cubicBezTo>
                  <a:cubicBezTo>
                    <a:pt x="65" y="167"/>
                    <a:pt x="84" y="177"/>
                    <a:pt x="93" y="205"/>
                  </a:cubicBezTo>
                  <a:cubicBezTo>
                    <a:pt x="103" y="223"/>
                    <a:pt x="130" y="233"/>
                    <a:pt x="149" y="251"/>
                  </a:cubicBezTo>
                  <a:cubicBezTo>
                    <a:pt x="140" y="205"/>
                    <a:pt x="121" y="158"/>
                    <a:pt x="93" y="121"/>
                  </a:cubicBezTo>
                  <a:cubicBezTo>
                    <a:pt x="75" y="7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1"/>
            <p:cNvSpPr/>
            <p:nvPr/>
          </p:nvSpPr>
          <p:spPr>
            <a:xfrm>
              <a:off x="3797225" y="1862075"/>
              <a:ext cx="74575" cy="66750"/>
            </a:xfrm>
            <a:custGeom>
              <a:rect b="b" l="l" r="r" t="t"/>
              <a:pathLst>
                <a:path extrusionOk="0" h="2670" w="2983">
                  <a:moveTo>
                    <a:pt x="1746" y="1"/>
                  </a:moveTo>
                  <a:cubicBezTo>
                    <a:pt x="1577" y="1"/>
                    <a:pt x="1387" y="108"/>
                    <a:pt x="1254" y="229"/>
                  </a:cubicBezTo>
                  <a:cubicBezTo>
                    <a:pt x="743" y="656"/>
                    <a:pt x="344" y="1204"/>
                    <a:pt x="102" y="1818"/>
                  </a:cubicBezTo>
                  <a:cubicBezTo>
                    <a:pt x="0" y="2031"/>
                    <a:pt x="242" y="2217"/>
                    <a:pt x="381" y="2273"/>
                  </a:cubicBezTo>
                  <a:cubicBezTo>
                    <a:pt x="844" y="2508"/>
                    <a:pt x="1358" y="2669"/>
                    <a:pt x="1870" y="2669"/>
                  </a:cubicBezTo>
                  <a:cubicBezTo>
                    <a:pt x="1984" y="2669"/>
                    <a:pt x="2098" y="2661"/>
                    <a:pt x="2211" y="2644"/>
                  </a:cubicBezTo>
                  <a:cubicBezTo>
                    <a:pt x="2416" y="2617"/>
                    <a:pt x="2611" y="2561"/>
                    <a:pt x="2759" y="2431"/>
                  </a:cubicBezTo>
                  <a:cubicBezTo>
                    <a:pt x="2908" y="2310"/>
                    <a:pt x="2982" y="2078"/>
                    <a:pt x="2889" y="1901"/>
                  </a:cubicBezTo>
                  <a:cubicBezTo>
                    <a:pt x="2787" y="1706"/>
                    <a:pt x="2536" y="1660"/>
                    <a:pt x="2323" y="1632"/>
                  </a:cubicBezTo>
                  <a:cubicBezTo>
                    <a:pt x="2471" y="1567"/>
                    <a:pt x="2620" y="1483"/>
                    <a:pt x="2722" y="1353"/>
                  </a:cubicBezTo>
                  <a:cubicBezTo>
                    <a:pt x="2834" y="1223"/>
                    <a:pt x="2862" y="1028"/>
                    <a:pt x="2769" y="898"/>
                  </a:cubicBezTo>
                  <a:cubicBezTo>
                    <a:pt x="2701" y="806"/>
                    <a:pt x="2589" y="770"/>
                    <a:pt x="2473" y="770"/>
                  </a:cubicBezTo>
                  <a:cubicBezTo>
                    <a:pt x="2413" y="770"/>
                    <a:pt x="2352" y="780"/>
                    <a:pt x="2295" y="796"/>
                  </a:cubicBezTo>
                  <a:cubicBezTo>
                    <a:pt x="2118" y="842"/>
                    <a:pt x="1970" y="926"/>
                    <a:pt x="1793" y="953"/>
                  </a:cubicBezTo>
                  <a:cubicBezTo>
                    <a:pt x="1905" y="823"/>
                    <a:pt x="2016" y="693"/>
                    <a:pt x="2063" y="526"/>
                  </a:cubicBezTo>
                  <a:cubicBezTo>
                    <a:pt x="2109" y="377"/>
                    <a:pt x="2090" y="182"/>
                    <a:pt x="1960" y="80"/>
                  </a:cubicBezTo>
                  <a:cubicBezTo>
                    <a:pt x="1898" y="24"/>
                    <a:pt x="1824" y="1"/>
                    <a:pt x="174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1"/>
            <p:cNvSpPr/>
            <p:nvPr/>
          </p:nvSpPr>
          <p:spPr>
            <a:xfrm>
              <a:off x="3798850" y="1861925"/>
              <a:ext cx="72725" cy="67425"/>
            </a:xfrm>
            <a:custGeom>
              <a:rect b="b" l="l" r="r" t="t"/>
              <a:pathLst>
                <a:path extrusionOk="0" h="2697" w="2909">
                  <a:moveTo>
                    <a:pt x="37" y="1833"/>
                  </a:moveTo>
                  <a:cubicBezTo>
                    <a:pt x="9" y="1870"/>
                    <a:pt x="0" y="1916"/>
                    <a:pt x="9" y="1963"/>
                  </a:cubicBezTo>
                  <a:cubicBezTo>
                    <a:pt x="9" y="1916"/>
                    <a:pt x="9" y="1870"/>
                    <a:pt x="37" y="1833"/>
                  </a:cubicBezTo>
                  <a:close/>
                  <a:moveTo>
                    <a:pt x="9" y="1963"/>
                  </a:moveTo>
                  <a:cubicBezTo>
                    <a:pt x="9" y="2009"/>
                    <a:pt x="37" y="2056"/>
                    <a:pt x="56" y="2093"/>
                  </a:cubicBezTo>
                  <a:cubicBezTo>
                    <a:pt x="37" y="2047"/>
                    <a:pt x="28" y="2009"/>
                    <a:pt x="9" y="1963"/>
                  </a:cubicBezTo>
                  <a:close/>
                  <a:moveTo>
                    <a:pt x="56" y="2093"/>
                  </a:moveTo>
                  <a:cubicBezTo>
                    <a:pt x="102" y="2158"/>
                    <a:pt x="177" y="2223"/>
                    <a:pt x="260" y="2269"/>
                  </a:cubicBezTo>
                  <a:cubicBezTo>
                    <a:pt x="186" y="2223"/>
                    <a:pt x="102" y="2158"/>
                    <a:pt x="56" y="2093"/>
                  </a:cubicBezTo>
                  <a:close/>
                  <a:moveTo>
                    <a:pt x="260" y="2269"/>
                  </a:moveTo>
                  <a:cubicBezTo>
                    <a:pt x="386" y="2343"/>
                    <a:pt x="517" y="2399"/>
                    <a:pt x="649" y="2447"/>
                  </a:cubicBezTo>
                  <a:lnTo>
                    <a:pt x="649" y="2447"/>
                  </a:lnTo>
                  <a:cubicBezTo>
                    <a:pt x="520" y="2395"/>
                    <a:pt x="387" y="2329"/>
                    <a:pt x="260" y="2269"/>
                  </a:cubicBezTo>
                  <a:close/>
                  <a:moveTo>
                    <a:pt x="1702" y="0"/>
                  </a:moveTo>
                  <a:cubicBezTo>
                    <a:pt x="1633" y="0"/>
                    <a:pt x="1565" y="17"/>
                    <a:pt x="1496" y="40"/>
                  </a:cubicBezTo>
                  <a:cubicBezTo>
                    <a:pt x="1347" y="95"/>
                    <a:pt x="1217" y="198"/>
                    <a:pt x="1106" y="309"/>
                  </a:cubicBezTo>
                  <a:cubicBezTo>
                    <a:pt x="873" y="514"/>
                    <a:pt x="660" y="755"/>
                    <a:pt x="492" y="1015"/>
                  </a:cubicBezTo>
                  <a:cubicBezTo>
                    <a:pt x="318" y="1263"/>
                    <a:pt x="170" y="1539"/>
                    <a:pt x="50" y="1833"/>
                  </a:cubicBezTo>
                  <a:lnTo>
                    <a:pt x="50" y="1833"/>
                  </a:lnTo>
                  <a:cubicBezTo>
                    <a:pt x="170" y="1539"/>
                    <a:pt x="318" y="1263"/>
                    <a:pt x="502" y="1015"/>
                  </a:cubicBezTo>
                  <a:cubicBezTo>
                    <a:pt x="688" y="755"/>
                    <a:pt x="892" y="523"/>
                    <a:pt x="1124" y="318"/>
                  </a:cubicBezTo>
                  <a:cubicBezTo>
                    <a:pt x="1245" y="216"/>
                    <a:pt x="1375" y="123"/>
                    <a:pt x="1514" y="77"/>
                  </a:cubicBezTo>
                  <a:cubicBezTo>
                    <a:pt x="1579" y="49"/>
                    <a:pt x="1663" y="40"/>
                    <a:pt x="1728" y="40"/>
                  </a:cubicBezTo>
                  <a:cubicBezTo>
                    <a:pt x="1802" y="49"/>
                    <a:pt x="1868" y="86"/>
                    <a:pt x="1914" y="142"/>
                  </a:cubicBezTo>
                  <a:cubicBezTo>
                    <a:pt x="1960" y="198"/>
                    <a:pt x="1988" y="272"/>
                    <a:pt x="1998" y="337"/>
                  </a:cubicBezTo>
                  <a:cubicBezTo>
                    <a:pt x="2007" y="411"/>
                    <a:pt x="1998" y="495"/>
                    <a:pt x="1960" y="560"/>
                  </a:cubicBezTo>
                  <a:cubicBezTo>
                    <a:pt x="1905" y="699"/>
                    <a:pt x="1812" y="811"/>
                    <a:pt x="1710" y="932"/>
                  </a:cubicBezTo>
                  <a:lnTo>
                    <a:pt x="1635" y="1015"/>
                  </a:lnTo>
                  <a:lnTo>
                    <a:pt x="1747" y="997"/>
                  </a:lnTo>
                  <a:cubicBezTo>
                    <a:pt x="1914" y="978"/>
                    <a:pt x="2081" y="894"/>
                    <a:pt x="2230" y="857"/>
                  </a:cubicBezTo>
                  <a:cubicBezTo>
                    <a:pt x="2313" y="839"/>
                    <a:pt x="2379" y="839"/>
                    <a:pt x="2462" y="839"/>
                  </a:cubicBezTo>
                  <a:cubicBezTo>
                    <a:pt x="2546" y="848"/>
                    <a:pt x="2611" y="876"/>
                    <a:pt x="2657" y="932"/>
                  </a:cubicBezTo>
                  <a:cubicBezTo>
                    <a:pt x="2704" y="978"/>
                    <a:pt x="2732" y="1062"/>
                    <a:pt x="2722" y="1127"/>
                  </a:cubicBezTo>
                  <a:cubicBezTo>
                    <a:pt x="2704" y="1201"/>
                    <a:pt x="2685" y="1275"/>
                    <a:pt x="2639" y="1340"/>
                  </a:cubicBezTo>
                  <a:cubicBezTo>
                    <a:pt x="2546" y="1461"/>
                    <a:pt x="2397" y="1536"/>
                    <a:pt x="2239" y="1601"/>
                  </a:cubicBezTo>
                  <a:lnTo>
                    <a:pt x="2100" y="1675"/>
                  </a:lnTo>
                  <a:lnTo>
                    <a:pt x="2258" y="1693"/>
                  </a:lnTo>
                  <a:cubicBezTo>
                    <a:pt x="2351" y="1712"/>
                    <a:pt x="2425" y="1721"/>
                    <a:pt x="2509" y="1740"/>
                  </a:cubicBezTo>
                  <a:cubicBezTo>
                    <a:pt x="2592" y="1768"/>
                    <a:pt x="2676" y="1805"/>
                    <a:pt x="2732" y="1861"/>
                  </a:cubicBezTo>
                  <a:cubicBezTo>
                    <a:pt x="2787" y="1916"/>
                    <a:pt x="2824" y="1991"/>
                    <a:pt x="2824" y="2065"/>
                  </a:cubicBezTo>
                  <a:cubicBezTo>
                    <a:pt x="2824" y="2149"/>
                    <a:pt x="2797" y="2232"/>
                    <a:pt x="2769" y="2316"/>
                  </a:cubicBezTo>
                  <a:cubicBezTo>
                    <a:pt x="2722" y="2381"/>
                    <a:pt x="2657" y="2446"/>
                    <a:pt x="2592" y="2502"/>
                  </a:cubicBezTo>
                  <a:cubicBezTo>
                    <a:pt x="2518" y="2548"/>
                    <a:pt x="2444" y="2585"/>
                    <a:pt x="2351" y="2604"/>
                  </a:cubicBezTo>
                  <a:cubicBezTo>
                    <a:pt x="2267" y="2623"/>
                    <a:pt x="2174" y="2650"/>
                    <a:pt x="2081" y="2650"/>
                  </a:cubicBezTo>
                  <a:cubicBezTo>
                    <a:pt x="1988" y="2660"/>
                    <a:pt x="1905" y="2669"/>
                    <a:pt x="1812" y="2669"/>
                  </a:cubicBezTo>
                  <a:cubicBezTo>
                    <a:pt x="1775" y="2671"/>
                    <a:pt x="1738" y="2672"/>
                    <a:pt x="1701" y="2672"/>
                  </a:cubicBezTo>
                  <a:cubicBezTo>
                    <a:pt x="1377" y="2672"/>
                    <a:pt x="1061" y="2600"/>
                    <a:pt x="753" y="2483"/>
                  </a:cubicBezTo>
                  <a:cubicBezTo>
                    <a:pt x="718" y="2472"/>
                    <a:pt x="684" y="2460"/>
                    <a:pt x="649" y="2447"/>
                  </a:cubicBezTo>
                  <a:lnTo>
                    <a:pt x="649" y="2447"/>
                  </a:lnTo>
                  <a:cubicBezTo>
                    <a:pt x="681" y="2460"/>
                    <a:pt x="712" y="2472"/>
                    <a:pt x="743" y="2483"/>
                  </a:cubicBezTo>
                  <a:cubicBezTo>
                    <a:pt x="1078" y="2613"/>
                    <a:pt x="1440" y="2697"/>
                    <a:pt x="1802" y="2697"/>
                  </a:cubicBezTo>
                  <a:cubicBezTo>
                    <a:pt x="1895" y="2697"/>
                    <a:pt x="1988" y="2697"/>
                    <a:pt x="2072" y="2688"/>
                  </a:cubicBezTo>
                  <a:cubicBezTo>
                    <a:pt x="2165" y="2669"/>
                    <a:pt x="2258" y="2660"/>
                    <a:pt x="2332" y="2641"/>
                  </a:cubicBezTo>
                  <a:cubicBezTo>
                    <a:pt x="2453" y="2613"/>
                    <a:pt x="2546" y="2595"/>
                    <a:pt x="2611" y="2548"/>
                  </a:cubicBezTo>
                  <a:cubicBezTo>
                    <a:pt x="2694" y="2502"/>
                    <a:pt x="2769" y="2427"/>
                    <a:pt x="2824" y="2353"/>
                  </a:cubicBezTo>
                  <a:cubicBezTo>
                    <a:pt x="2871" y="2269"/>
                    <a:pt x="2908" y="2177"/>
                    <a:pt x="2908" y="2074"/>
                  </a:cubicBezTo>
                  <a:cubicBezTo>
                    <a:pt x="2908" y="1963"/>
                    <a:pt x="2862" y="1870"/>
                    <a:pt x="2787" y="1805"/>
                  </a:cubicBezTo>
                  <a:cubicBezTo>
                    <a:pt x="2722" y="1731"/>
                    <a:pt x="2629" y="1684"/>
                    <a:pt x="2536" y="1666"/>
                  </a:cubicBezTo>
                  <a:cubicBezTo>
                    <a:pt x="2490" y="1656"/>
                    <a:pt x="2444" y="1638"/>
                    <a:pt x="2406" y="1628"/>
                  </a:cubicBezTo>
                  <a:cubicBezTo>
                    <a:pt x="2444" y="1610"/>
                    <a:pt x="2471" y="1591"/>
                    <a:pt x="2509" y="1573"/>
                  </a:cubicBezTo>
                  <a:cubicBezTo>
                    <a:pt x="2583" y="1526"/>
                    <a:pt x="2648" y="1470"/>
                    <a:pt x="2704" y="1396"/>
                  </a:cubicBezTo>
                  <a:cubicBezTo>
                    <a:pt x="2769" y="1331"/>
                    <a:pt x="2797" y="1238"/>
                    <a:pt x="2815" y="1145"/>
                  </a:cubicBezTo>
                  <a:cubicBezTo>
                    <a:pt x="2824" y="1052"/>
                    <a:pt x="2797" y="941"/>
                    <a:pt x="2732" y="876"/>
                  </a:cubicBezTo>
                  <a:cubicBezTo>
                    <a:pt x="2657" y="802"/>
                    <a:pt x="2564" y="755"/>
                    <a:pt x="2471" y="755"/>
                  </a:cubicBezTo>
                  <a:cubicBezTo>
                    <a:pt x="2448" y="753"/>
                    <a:pt x="2425" y="752"/>
                    <a:pt x="2402" y="752"/>
                  </a:cubicBezTo>
                  <a:cubicBezTo>
                    <a:pt x="2333" y="752"/>
                    <a:pt x="2267" y="762"/>
                    <a:pt x="2211" y="783"/>
                  </a:cubicBezTo>
                  <a:cubicBezTo>
                    <a:pt x="2081" y="820"/>
                    <a:pt x="1960" y="876"/>
                    <a:pt x="1849" y="913"/>
                  </a:cubicBezTo>
                  <a:cubicBezTo>
                    <a:pt x="1914" y="820"/>
                    <a:pt x="1998" y="709"/>
                    <a:pt x="2035" y="597"/>
                  </a:cubicBezTo>
                  <a:cubicBezTo>
                    <a:pt x="2053" y="514"/>
                    <a:pt x="2072" y="430"/>
                    <a:pt x="2053" y="356"/>
                  </a:cubicBezTo>
                  <a:cubicBezTo>
                    <a:pt x="2044" y="272"/>
                    <a:pt x="2025" y="188"/>
                    <a:pt x="1960" y="123"/>
                  </a:cubicBezTo>
                  <a:cubicBezTo>
                    <a:pt x="1905" y="58"/>
                    <a:pt x="1821" y="12"/>
                    <a:pt x="1747" y="3"/>
                  </a:cubicBezTo>
                  <a:cubicBezTo>
                    <a:pt x="1732" y="1"/>
                    <a:pt x="1717" y="0"/>
                    <a:pt x="17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1"/>
            <p:cNvSpPr/>
            <p:nvPr/>
          </p:nvSpPr>
          <p:spPr>
            <a:xfrm>
              <a:off x="3799300" y="1885900"/>
              <a:ext cx="42775" cy="25800"/>
            </a:xfrm>
            <a:custGeom>
              <a:rect b="b" l="l" r="r" t="t"/>
              <a:pathLst>
                <a:path extrusionOk="0" h="1032" w="1711">
                  <a:moveTo>
                    <a:pt x="1710" y="0"/>
                  </a:moveTo>
                  <a:cubicBezTo>
                    <a:pt x="1571" y="75"/>
                    <a:pt x="1431" y="168"/>
                    <a:pt x="1273" y="251"/>
                  </a:cubicBezTo>
                  <a:lnTo>
                    <a:pt x="855" y="521"/>
                  </a:lnTo>
                  <a:lnTo>
                    <a:pt x="437" y="781"/>
                  </a:lnTo>
                  <a:cubicBezTo>
                    <a:pt x="363" y="837"/>
                    <a:pt x="298" y="865"/>
                    <a:pt x="224" y="911"/>
                  </a:cubicBezTo>
                  <a:cubicBezTo>
                    <a:pt x="159" y="957"/>
                    <a:pt x="84" y="995"/>
                    <a:pt x="1" y="1032"/>
                  </a:cubicBezTo>
                  <a:cubicBezTo>
                    <a:pt x="168" y="985"/>
                    <a:pt x="307" y="902"/>
                    <a:pt x="456" y="818"/>
                  </a:cubicBezTo>
                  <a:cubicBezTo>
                    <a:pt x="614" y="734"/>
                    <a:pt x="753" y="660"/>
                    <a:pt x="893" y="567"/>
                  </a:cubicBezTo>
                  <a:lnTo>
                    <a:pt x="1311" y="288"/>
                  </a:lnTo>
                  <a:cubicBezTo>
                    <a:pt x="1450" y="196"/>
                    <a:pt x="1589" y="103"/>
                    <a:pt x="17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1"/>
            <p:cNvSpPr/>
            <p:nvPr/>
          </p:nvSpPr>
          <p:spPr>
            <a:xfrm>
              <a:off x="3800225" y="1903550"/>
              <a:ext cx="54375" cy="10475"/>
            </a:xfrm>
            <a:custGeom>
              <a:rect b="b" l="l" r="r" t="t"/>
              <a:pathLst>
                <a:path extrusionOk="0" h="419" w="2175">
                  <a:moveTo>
                    <a:pt x="2175" y="1"/>
                  </a:moveTo>
                  <a:cubicBezTo>
                    <a:pt x="1989" y="10"/>
                    <a:pt x="1803" y="47"/>
                    <a:pt x="1627" y="84"/>
                  </a:cubicBezTo>
                  <a:cubicBezTo>
                    <a:pt x="1441" y="112"/>
                    <a:pt x="1264" y="140"/>
                    <a:pt x="1079" y="177"/>
                  </a:cubicBezTo>
                  <a:cubicBezTo>
                    <a:pt x="893" y="205"/>
                    <a:pt x="725" y="242"/>
                    <a:pt x="540" y="279"/>
                  </a:cubicBezTo>
                  <a:cubicBezTo>
                    <a:pt x="377" y="314"/>
                    <a:pt x="205" y="356"/>
                    <a:pt x="41" y="406"/>
                  </a:cubicBezTo>
                  <a:lnTo>
                    <a:pt x="41" y="406"/>
                  </a:lnTo>
                  <a:cubicBezTo>
                    <a:pt x="114" y="385"/>
                    <a:pt x="192" y="371"/>
                    <a:pt x="270" y="363"/>
                  </a:cubicBezTo>
                  <a:cubicBezTo>
                    <a:pt x="354" y="344"/>
                    <a:pt x="447" y="326"/>
                    <a:pt x="540" y="316"/>
                  </a:cubicBezTo>
                  <a:lnTo>
                    <a:pt x="1079" y="224"/>
                  </a:lnTo>
                  <a:lnTo>
                    <a:pt x="1627" y="112"/>
                  </a:lnTo>
                  <a:cubicBezTo>
                    <a:pt x="1813" y="84"/>
                    <a:pt x="1989" y="38"/>
                    <a:pt x="2175" y="1"/>
                  </a:cubicBezTo>
                  <a:close/>
                  <a:moveTo>
                    <a:pt x="41" y="406"/>
                  </a:moveTo>
                  <a:cubicBezTo>
                    <a:pt x="27" y="410"/>
                    <a:pt x="14" y="414"/>
                    <a:pt x="1" y="419"/>
                  </a:cubicBezTo>
                  <a:cubicBezTo>
                    <a:pt x="14" y="414"/>
                    <a:pt x="28" y="410"/>
                    <a:pt x="41" y="40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1"/>
            <p:cNvSpPr/>
            <p:nvPr/>
          </p:nvSpPr>
          <p:spPr>
            <a:xfrm>
              <a:off x="3815325" y="1897975"/>
              <a:ext cx="12575" cy="7225"/>
            </a:xfrm>
            <a:custGeom>
              <a:rect b="b" l="l" r="r" t="t"/>
              <a:pathLst>
                <a:path extrusionOk="0" h="289" w="503">
                  <a:moveTo>
                    <a:pt x="502" y="1"/>
                  </a:moveTo>
                  <a:cubicBezTo>
                    <a:pt x="409" y="38"/>
                    <a:pt x="326" y="84"/>
                    <a:pt x="233" y="131"/>
                  </a:cubicBezTo>
                  <a:cubicBezTo>
                    <a:pt x="205" y="149"/>
                    <a:pt x="159" y="186"/>
                    <a:pt x="121" y="214"/>
                  </a:cubicBezTo>
                  <a:cubicBezTo>
                    <a:pt x="84" y="233"/>
                    <a:pt x="38" y="270"/>
                    <a:pt x="1" y="289"/>
                  </a:cubicBezTo>
                  <a:cubicBezTo>
                    <a:pt x="47" y="289"/>
                    <a:pt x="94" y="270"/>
                    <a:pt x="140" y="242"/>
                  </a:cubicBezTo>
                  <a:cubicBezTo>
                    <a:pt x="187" y="224"/>
                    <a:pt x="224" y="196"/>
                    <a:pt x="270" y="177"/>
                  </a:cubicBezTo>
                  <a:cubicBezTo>
                    <a:pt x="354" y="131"/>
                    <a:pt x="437" y="75"/>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1"/>
            <p:cNvSpPr/>
            <p:nvPr/>
          </p:nvSpPr>
          <p:spPr>
            <a:xfrm>
              <a:off x="3826250" y="1895875"/>
              <a:ext cx="6525" cy="5600"/>
            </a:xfrm>
            <a:custGeom>
              <a:rect b="b" l="l" r="r" t="t"/>
              <a:pathLst>
                <a:path extrusionOk="0" h="224" w="261">
                  <a:moveTo>
                    <a:pt x="261" y="1"/>
                  </a:moveTo>
                  <a:cubicBezTo>
                    <a:pt x="214" y="29"/>
                    <a:pt x="168" y="66"/>
                    <a:pt x="130" y="103"/>
                  </a:cubicBezTo>
                  <a:cubicBezTo>
                    <a:pt x="112" y="131"/>
                    <a:pt x="84" y="140"/>
                    <a:pt x="65" y="168"/>
                  </a:cubicBezTo>
                  <a:cubicBezTo>
                    <a:pt x="47" y="187"/>
                    <a:pt x="19" y="205"/>
                    <a:pt x="0" y="224"/>
                  </a:cubicBezTo>
                  <a:cubicBezTo>
                    <a:pt x="19" y="215"/>
                    <a:pt x="56" y="205"/>
                    <a:pt x="75" y="187"/>
                  </a:cubicBezTo>
                  <a:cubicBezTo>
                    <a:pt x="103" y="178"/>
                    <a:pt x="121" y="168"/>
                    <a:pt x="149" y="140"/>
                  </a:cubicBezTo>
                  <a:cubicBezTo>
                    <a:pt x="195" y="94"/>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1"/>
            <p:cNvSpPr/>
            <p:nvPr/>
          </p:nvSpPr>
          <p:spPr>
            <a:xfrm>
              <a:off x="3823225" y="1899375"/>
              <a:ext cx="12325" cy="5600"/>
            </a:xfrm>
            <a:custGeom>
              <a:rect b="b" l="l" r="r" t="t"/>
              <a:pathLst>
                <a:path extrusionOk="0" h="224" w="493">
                  <a:moveTo>
                    <a:pt x="493" y="0"/>
                  </a:moveTo>
                  <a:lnTo>
                    <a:pt x="493" y="0"/>
                  </a:lnTo>
                  <a:cubicBezTo>
                    <a:pt x="409" y="28"/>
                    <a:pt x="326" y="65"/>
                    <a:pt x="233" y="93"/>
                  </a:cubicBezTo>
                  <a:cubicBezTo>
                    <a:pt x="149" y="130"/>
                    <a:pt x="84" y="177"/>
                    <a:pt x="1" y="223"/>
                  </a:cubicBezTo>
                  <a:cubicBezTo>
                    <a:pt x="47" y="214"/>
                    <a:pt x="84" y="195"/>
                    <a:pt x="131" y="186"/>
                  </a:cubicBezTo>
                  <a:cubicBezTo>
                    <a:pt x="177" y="177"/>
                    <a:pt x="224" y="168"/>
                    <a:pt x="261" y="140"/>
                  </a:cubicBezTo>
                  <a:cubicBezTo>
                    <a:pt x="335" y="93"/>
                    <a:pt x="419"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1"/>
            <p:cNvSpPr/>
            <p:nvPr/>
          </p:nvSpPr>
          <p:spPr>
            <a:xfrm>
              <a:off x="3810925" y="1906800"/>
              <a:ext cx="7925" cy="2350"/>
            </a:xfrm>
            <a:custGeom>
              <a:rect b="b" l="l" r="r" t="t"/>
              <a:pathLst>
                <a:path extrusionOk="0" h="94" w="317">
                  <a:moveTo>
                    <a:pt x="316" y="1"/>
                  </a:moveTo>
                  <a:cubicBezTo>
                    <a:pt x="260" y="1"/>
                    <a:pt x="205" y="10"/>
                    <a:pt x="158" y="19"/>
                  </a:cubicBezTo>
                  <a:cubicBezTo>
                    <a:pt x="112" y="29"/>
                    <a:pt x="56" y="56"/>
                    <a:pt x="0" y="94"/>
                  </a:cubicBezTo>
                  <a:cubicBezTo>
                    <a:pt x="65" y="94"/>
                    <a:pt x="112" y="75"/>
                    <a:pt x="167" y="66"/>
                  </a:cubicBezTo>
                  <a:cubicBezTo>
                    <a:pt x="214" y="56"/>
                    <a:pt x="270" y="2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1"/>
            <p:cNvSpPr/>
            <p:nvPr/>
          </p:nvSpPr>
          <p:spPr>
            <a:xfrm>
              <a:off x="3852950" y="1892400"/>
              <a:ext cx="10025" cy="7450"/>
            </a:xfrm>
            <a:custGeom>
              <a:rect b="b" l="l" r="r" t="t"/>
              <a:pathLst>
                <a:path extrusionOk="0" h="298" w="401">
                  <a:moveTo>
                    <a:pt x="400" y="1"/>
                  </a:moveTo>
                  <a:cubicBezTo>
                    <a:pt x="335" y="38"/>
                    <a:pt x="261" y="84"/>
                    <a:pt x="177" y="131"/>
                  </a:cubicBezTo>
                  <a:cubicBezTo>
                    <a:pt x="159" y="168"/>
                    <a:pt x="122" y="186"/>
                    <a:pt x="94" y="214"/>
                  </a:cubicBezTo>
                  <a:cubicBezTo>
                    <a:pt x="66" y="251"/>
                    <a:pt x="29" y="270"/>
                    <a:pt x="1" y="298"/>
                  </a:cubicBezTo>
                  <a:cubicBezTo>
                    <a:pt x="29" y="279"/>
                    <a:pt x="75" y="270"/>
                    <a:pt x="112" y="251"/>
                  </a:cubicBezTo>
                  <a:lnTo>
                    <a:pt x="215" y="177"/>
                  </a:lnTo>
                  <a:cubicBezTo>
                    <a:pt x="289" y="131"/>
                    <a:pt x="354" y="7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1"/>
            <p:cNvSpPr/>
            <p:nvPr/>
          </p:nvSpPr>
          <p:spPr>
            <a:xfrm>
              <a:off x="3847850" y="1895650"/>
              <a:ext cx="7450" cy="4900"/>
            </a:xfrm>
            <a:custGeom>
              <a:rect b="b" l="l" r="r" t="t"/>
              <a:pathLst>
                <a:path extrusionOk="0" h="196" w="298">
                  <a:moveTo>
                    <a:pt x="298" y="1"/>
                  </a:moveTo>
                  <a:lnTo>
                    <a:pt x="298" y="1"/>
                  </a:lnTo>
                  <a:cubicBezTo>
                    <a:pt x="233" y="29"/>
                    <a:pt x="186" y="56"/>
                    <a:pt x="140" y="94"/>
                  </a:cubicBezTo>
                  <a:lnTo>
                    <a:pt x="0" y="196"/>
                  </a:lnTo>
                  <a:cubicBezTo>
                    <a:pt x="28" y="196"/>
                    <a:pt x="65" y="187"/>
                    <a:pt x="84" y="177"/>
                  </a:cubicBezTo>
                  <a:cubicBezTo>
                    <a:pt x="121" y="168"/>
                    <a:pt x="140" y="140"/>
                    <a:pt x="168" y="131"/>
                  </a:cubicBezTo>
                  <a:cubicBezTo>
                    <a:pt x="186" y="103"/>
                    <a:pt x="214" y="94"/>
                    <a:pt x="233" y="75"/>
                  </a:cubicBezTo>
                  <a:cubicBezTo>
                    <a:pt x="261" y="47"/>
                    <a:pt x="279" y="1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1"/>
            <p:cNvSpPr/>
            <p:nvPr/>
          </p:nvSpPr>
          <p:spPr>
            <a:xfrm>
              <a:off x="3858775" y="1888925"/>
              <a:ext cx="3500" cy="3500"/>
            </a:xfrm>
            <a:custGeom>
              <a:rect b="b" l="l" r="r" t="t"/>
              <a:pathLst>
                <a:path extrusionOk="0" h="140" w="140">
                  <a:moveTo>
                    <a:pt x="139" y="0"/>
                  </a:moveTo>
                  <a:lnTo>
                    <a:pt x="139" y="0"/>
                  </a:lnTo>
                  <a:cubicBezTo>
                    <a:pt x="102" y="28"/>
                    <a:pt x="74" y="47"/>
                    <a:pt x="56" y="56"/>
                  </a:cubicBezTo>
                  <a:lnTo>
                    <a:pt x="19" y="93"/>
                  </a:lnTo>
                  <a:cubicBezTo>
                    <a:pt x="19" y="102"/>
                    <a:pt x="9" y="130"/>
                    <a:pt x="0" y="140"/>
                  </a:cubicBezTo>
                  <a:cubicBezTo>
                    <a:pt x="28" y="140"/>
                    <a:pt x="65" y="121"/>
                    <a:pt x="93" y="93"/>
                  </a:cubicBezTo>
                  <a:cubicBezTo>
                    <a:pt x="102" y="84"/>
                    <a:pt x="112" y="65"/>
                    <a:pt x="121" y="47"/>
                  </a:cubicBezTo>
                  <a:cubicBezTo>
                    <a:pt x="139" y="37"/>
                    <a:pt x="139" y="28"/>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1"/>
            <p:cNvSpPr/>
            <p:nvPr/>
          </p:nvSpPr>
          <p:spPr>
            <a:xfrm>
              <a:off x="3858775" y="1915400"/>
              <a:ext cx="7675" cy="7700"/>
            </a:xfrm>
            <a:custGeom>
              <a:rect b="b" l="l" r="r" t="t"/>
              <a:pathLst>
                <a:path extrusionOk="0" h="308" w="307">
                  <a:moveTo>
                    <a:pt x="297" y="0"/>
                  </a:moveTo>
                  <a:lnTo>
                    <a:pt x="297" y="0"/>
                  </a:lnTo>
                  <a:cubicBezTo>
                    <a:pt x="279" y="84"/>
                    <a:pt x="242" y="140"/>
                    <a:pt x="195" y="196"/>
                  </a:cubicBezTo>
                  <a:cubicBezTo>
                    <a:pt x="167" y="223"/>
                    <a:pt x="139" y="233"/>
                    <a:pt x="102" y="261"/>
                  </a:cubicBezTo>
                  <a:cubicBezTo>
                    <a:pt x="93" y="261"/>
                    <a:pt x="74" y="270"/>
                    <a:pt x="56" y="279"/>
                  </a:cubicBezTo>
                  <a:cubicBezTo>
                    <a:pt x="28" y="279"/>
                    <a:pt x="19" y="288"/>
                    <a:pt x="0" y="307"/>
                  </a:cubicBezTo>
                  <a:lnTo>
                    <a:pt x="56" y="307"/>
                  </a:lnTo>
                  <a:cubicBezTo>
                    <a:pt x="74" y="307"/>
                    <a:pt x="93" y="307"/>
                    <a:pt x="112" y="288"/>
                  </a:cubicBezTo>
                  <a:cubicBezTo>
                    <a:pt x="149" y="279"/>
                    <a:pt x="186" y="251"/>
                    <a:pt x="214" y="233"/>
                  </a:cubicBezTo>
                  <a:cubicBezTo>
                    <a:pt x="242" y="196"/>
                    <a:pt x="279" y="168"/>
                    <a:pt x="288" y="130"/>
                  </a:cubicBezTo>
                  <a:cubicBezTo>
                    <a:pt x="307" y="84"/>
                    <a:pt x="307" y="38"/>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1"/>
            <p:cNvSpPr/>
            <p:nvPr/>
          </p:nvSpPr>
          <p:spPr>
            <a:xfrm>
              <a:off x="3850875" y="1920050"/>
              <a:ext cx="10475" cy="3050"/>
            </a:xfrm>
            <a:custGeom>
              <a:rect b="b" l="l" r="r" t="t"/>
              <a:pathLst>
                <a:path extrusionOk="0" h="122" w="419">
                  <a:moveTo>
                    <a:pt x="418" y="0"/>
                  </a:moveTo>
                  <a:cubicBezTo>
                    <a:pt x="372" y="0"/>
                    <a:pt x="335" y="10"/>
                    <a:pt x="316" y="10"/>
                  </a:cubicBezTo>
                  <a:lnTo>
                    <a:pt x="205" y="47"/>
                  </a:lnTo>
                  <a:lnTo>
                    <a:pt x="102" y="84"/>
                  </a:lnTo>
                  <a:cubicBezTo>
                    <a:pt x="65" y="93"/>
                    <a:pt x="28" y="93"/>
                    <a:pt x="0" y="102"/>
                  </a:cubicBezTo>
                  <a:cubicBezTo>
                    <a:pt x="28" y="121"/>
                    <a:pt x="84" y="121"/>
                    <a:pt x="112" y="121"/>
                  </a:cubicBezTo>
                  <a:cubicBezTo>
                    <a:pt x="149" y="121"/>
                    <a:pt x="186" y="102"/>
                    <a:pt x="223" y="93"/>
                  </a:cubicBezTo>
                  <a:cubicBezTo>
                    <a:pt x="288" y="75"/>
                    <a:pt x="36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1"/>
            <p:cNvSpPr/>
            <p:nvPr/>
          </p:nvSpPr>
          <p:spPr>
            <a:xfrm>
              <a:off x="3845300" y="1925175"/>
              <a:ext cx="10000" cy="1400"/>
            </a:xfrm>
            <a:custGeom>
              <a:rect b="b" l="l" r="r" t="t"/>
              <a:pathLst>
                <a:path extrusionOk="0" h="56" w="400">
                  <a:moveTo>
                    <a:pt x="330" y="1"/>
                  </a:moveTo>
                  <a:cubicBezTo>
                    <a:pt x="286" y="1"/>
                    <a:pt x="245" y="9"/>
                    <a:pt x="195" y="9"/>
                  </a:cubicBezTo>
                  <a:cubicBezTo>
                    <a:pt x="130" y="9"/>
                    <a:pt x="65" y="18"/>
                    <a:pt x="0" y="18"/>
                  </a:cubicBezTo>
                  <a:cubicBezTo>
                    <a:pt x="19" y="37"/>
                    <a:pt x="56" y="55"/>
                    <a:pt x="93" y="55"/>
                  </a:cubicBezTo>
                  <a:lnTo>
                    <a:pt x="195" y="55"/>
                  </a:lnTo>
                  <a:cubicBezTo>
                    <a:pt x="232" y="55"/>
                    <a:pt x="270" y="55"/>
                    <a:pt x="307" y="37"/>
                  </a:cubicBezTo>
                  <a:cubicBezTo>
                    <a:pt x="335" y="28"/>
                    <a:pt x="363" y="18"/>
                    <a:pt x="400" y="9"/>
                  </a:cubicBezTo>
                  <a:cubicBezTo>
                    <a:pt x="375" y="3"/>
                    <a:pt x="352" y="1"/>
                    <a:pt x="3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1"/>
            <p:cNvSpPr/>
            <p:nvPr/>
          </p:nvSpPr>
          <p:spPr>
            <a:xfrm>
              <a:off x="3854350" y="1917950"/>
              <a:ext cx="6075" cy="2550"/>
            </a:xfrm>
            <a:custGeom>
              <a:rect b="b" l="l" r="r" t="t"/>
              <a:pathLst>
                <a:path extrusionOk="0" h="102" w="243">
                  <a:moveTo>
                    <a:pt x="242" y="1"/>
                  </a:moveTo>
                  <a:cubicBezTo>
                    <a:pt x="196" y="1"/>
                    <a:pt x="159" y="19"/>
                    <a:pt x="121" y="38"/>
                  </a:cubicBezTo>
                  <a:cubicBezTo>
                    <a:pt x="75" y="66"/>
                    <a:pt x="47" y="75"/>
                    <a:pt x="1" y="94"/>
                  </a:cubicBezTo>
                  <a:cubicBezTo>
                    <a:pt x="15" y="99"/>
                    <a:pt x="29" y="101"/>
                    <a:pt x="44" y="101"/>
                  </a:cubicBezTo>
                  <a:cubicBezTo>
                    <a:pt x="76" y="101"/>
                    <a:pt x="108" y="91"/>
                    <a:pt x="140" y="84"/>
                  </a:cubicBezTo>
                  <a:cubicBezTo>
                    <a:pt x="149" y="75"/>
                    <a:pt x="168" y="66"/>
                    <a:pt x="196" y="47"/>
                  </a:cubicBezTo>
                  <a:cubicBezTo>
                    <a:pt x="205" y="38"/>
                    <a:pt x="233" y="28"/>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1"/>
            <p:cNvSpPr/>
            <p:nvPr/>
          </p:nvSpPr>
          <p:spPr>
            <a:xfrm>
              <a:off x="3804650" y="1915625"/>
              <a:ext cx="8850" cy="4675"/>
            </a:xfrm>
            <a:custGeom>
              <a:rect b="b" l="l" r="r" t="t"/>
              <a:pathLst>
                <a:path extrusionOk="0" h="187" w="354">
                  <a:moveTo>
                    <a:pt x="0" y="1"/>
                  </a:moveTo>
                  <a:lnTo>
                    <a:pt x="75" y="75"/>
                  </a:lnTo>
                  <a:cubicBezTo>
                    <a:pt x="93" y="94"/>
                    <a:pt x="121" y="112"/>
                    <a:pt x="149" y="131"/>
                  </a:cubicBezTo>
                  <a:cubicBezTo>
                    <a:pt x="214" y="168"/>
                    <a:pt x="279" y="187"/>
                    <a:pt x="353" y="187"/>
                  </a:cubicBezTo>
                  <a:cubicBezTo>
                    <a:pt x="288" y="168"/>
                    <a:pt x="233" y="131"/>
                    <a:pt x="177" y="94"/>
                  </a:cubicBezTo>
                  <a:cubicBezTo>
                    <a:pt x="121" y="66"/>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1"/>
            <p:cNvSpPr/>
            <p:nvPr/>
          </p:nvSpPr>
          <p:spPr>
            <a:xfrm>
              <a:off x="3809050" y="1915400"/>
              <a:ext cx="7000" cy="3125"/>
            </a:xfrm>
            <a:custGeom>
              <a:rect b="b" l="l" r="r" t="t"/>
              <a:pathLst>
                <a:path extrusionOk="0" h="125" w="280">
                  <a:moveTo>
                    <a:pt x="1" y="0"/>
                  </a:moveTo>
                  <a:lnTo>
                    <a:pt x="1" y="0"/>
                  </a:lnTo>
                  <a:cubicBezTo>
                    <a:pt x="10" y="38"/>
                    <a:pt x="19" y="47"/>
                    <a:pt x="47" y="56"/>
                  </a:cubicBezTo>
                  <a:lnTo>
                    <a:pt x="112" y="93"/>
                  </a:lnTo>
                  <a:cubicBezTo>
                    <a:pt x="154" y="114"/>
                    <a:pt x="196" y="125"/>
                    <a:pt x="238" y="125"/>
                  </a:cubicBezTo>
                  <a:cubicBezTo>
                    <a:pt x="252" y="125"/>
                    <a:pt x="266" y="124"/>
                    <a:pt x="280" y="121"/>
                  </a:cubicBezTo>
                  <a:lnTo>
                    <a:pt x="205" y="84"/>
                  </a:lnTo>
                  <a:cubicBezTo>
                    <a:pt x="187" y="84"/>
                    <a:pt x="159" y="75"/>
                    <a:pt x="140" y="56"/>
                  </a:cubicBezTo>
                  <a:cubicBezTo>
                    <a:pt x="94" y="3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1"/>
            <p:cNvSpPr/>
            <p:nvPr/>
          </p:nvSpPr>
          <p:spPr>
            <a:xfrm>
              <a:off x="3812775" y="1913125"/>
              <a:ext cx="7925" cy="1725"/>
            </a:xfrm>
            <a:custGeom>
              <a:rect b="b" l="l" r="r" t="t"/>
              <a:pathLst>
                <a:path extrusionOk="0" h="69" w="317">
                  <a:moveTo>
                    <a:pt x="229" y="1"/>
                  </a:moveTo>
                  <a:cubicBezTo>
                    <a:pt x="200" y="1"/>
                    <a:pt x="172" y="3"/>
                    <a:pt x="149" y="8"/>
                  </a:cubicBezTo>
                  <a:cubicBezTo>
                    <a:pt x="103" y="17"/>
                    <a:pt x="47" y="36"/>
                    <a:pt x="0" y="54"/>
                  </a:cubicBezTo>
                  <a:cubicBezTo>
                    <a:pt x="28" y="64"/>
                    <a:pt x="54" y="68"/>
                    <a:pt x="81" y="68"/>
                  </a:cubicBezTo>
                  <a:cubicBezTo>
                    <a:pt x="107" y="68"/>
                    <a:pt x="135" y="64"/>
                    <a:pt x="168" y="54"/>
                  </a:cubicBezTo>
                  <a:cubicBezTo>
                    <a:pt x="196" y="54"/>
                    <a:pt x="223" y="54"/>
                    <a:pt x="242" y="45"/>
                  </a:cubicBezTo>
                  <a:lnTo>
                    <a:pt x="316" y="8"/>
                  </a:lnTo>
                  <a:cubicBezTo>
                    <a:pt x="289" y="3"/>
                    <a:pt x="258" y="1"/>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1"/>
            <p:cNvSpPr/>
            <p:nvPr/>
          </p:nvSpPr>
          <p:spPr>
            <a:xfrm>
              <a:off x="3816725" y="1916625"/>
              <a:ext cx="6750" cy="1700"/>
            </a:xfrm>
            <a:custGeom>
              <a:rect b="b" l="l" r="r" t="t"/>
              <a:pathLst>
                <a:path extrusionOk="0" h="68" w="270">
                  <a:moveTo>
                    <a:pt x="75" y="0"/>
                  </a:moveTo>
                  <a:cubicBezTo>
                    <a:pt x="52" y="0"/>
                    <a:pt x="28" y="3"/>
                    <a:pt x="0" y="7"/>
                  </a:cubicBezTo>
                  <a:cubicBezTo>
                    <a:pt x="38" y="35"/>
                    <a:pt x="84" y="44"/>
                    <a:pt x="131" y="54"/>
                  </a:cubicBezTo>
                  <a:cubicBezTo>
                    <a:pt x="154" y="63"/>
                    <a:pt x="177" y="68"/>
                    <a:pt x="200" y="68"/>
                  </a:cubicBezTo>
                  <a:cubicBezTo>
                    <a:pt x="223" y="68"/>
                    <a:pt x="247" y="63"/>
                    <a:pt x="270" y="54"/>
                  </a:cubicBezTo>
                  <a:cubicBezTo>
                    <a:pt x="233" y="35"/>
                    <a:pt x="196" y="26"/>
                    <a:pt x="149" y="7"/>
                  </a:cubicBezTo>
                  <a:cubicBezTo>
                    <a:pt x="121" y="3"/>
                    <a:pt x="98"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1"/>
            <p:cNvSpPr/>
            <p:nvPr/>
          </p:nvSpPr>
          <p:spPr>
            <a:xfrm>
              <a:off x="3816725" y="1921350"/>
              <a:ext cx="8850" cy="2075"/>
            </a:xfrm>
            <a:custGeom>
              <a:rect b="b" l="l" r="r" t="t"/>
              <a:pathLst>
                <a:path extrusionOk="0" h="83" w="354">
                  <a:moveTo>
                    <a:pt x="51" y="0"/>
                  </a:moveTo>
                  <a:cubicBezTo>
                    <a:pt x="35" y="0"/>
                    <a:pt x="18" y="1"/>
                    <a:pt x="0" y="4"/>
                  </a:cubicBezTo>
                  <a:cubicBezTo>
                    <a:pt x="65" y="41"/>
                    <a:pt x="121" y="50"/>
                    <a:pt x="177" y="69"/>
                  </a:cubicBezTo>
                  <a:cubicBezTo>
                    <a:pt x="216" y="76"/>
                    <a:pt x="260" y="82"/>
                    <a:pt x="303" y="82"/>
                  </a:cubicBezTo>
                  <a:cubicBezTo>
                    <a:pt x="320" y="82"/>
                    <a:pt x="337" y="81"/>
                    <a:pt x="353" y="78"/>
                  </a:cubicBezTo>
                  <a:cubicBezTo>
                    <a:pt x="298" y="41"/>
                    <a:pt x="233" y="32"/>
                    <a:pt x="177" y="23"/>
                  </a:cubicBezTo>
                  <a:cubicBezTo>
                    <a:pt x="136" y="9"/>
                    <a:pt x="95" y="0"/>
                    <a:pt x="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1"/>
            <p:cNvSpPr/>
            <p:nvPr/>
          </p:nvSpPr>
          <p:spPr>
            <a:xfrm>
              <a:off x="3830425" y="1864350"/>
              <a:ext cx="10950" cy="4150"/>
            </a:xfrm>
            <a:custGeom>
              <a:rect b="b" l="l" r="r" t="t"/>
              <a:pathLst>
                <a:path extrusionOk="0" h="166" w="438">
                  <a:moveTo>
                    <a:pt x="380" y="1"/>
                  </a:moveTo>
                  <a:cubicBezTo>
                    <a:pt x="361" y="1"/>
                    <a:pt x="340" y="3"/>
                    <a:pt x="316" y="8"/>
                  </a:cubicBezTo>
                  <a:cubicBezTo>
                    <a:pt x="279" y="8"/>
                    <a:pt x="233" y="17"/>
                    <a:pt x="196" y="36"/>
                  </a:cubicBezTo>
                  <a:cubicBezTo>
                    <a:pt x="121" y="54"/>
                    <a:pt x="47" y="91"/>
                    <a:pt x="1" y="166"/>
                  </a:cubicBezTo>
                  <a:cubicBezTo>
                    <a:pt x="38" y="147"/>
                    <a:pt x="75" y="129"/>
                    <a:pt x="103" y="119"/>
                  </a:cubicBezTo>
                  <a:lnTo>
                    <a:pt x="214" y="82"/>
                  </a:lnTo>
                  <a:cubicBezTo>
                    <a:pt x="279" y="54"/>
                    <a:pt x="363" y="36"/>
                    <a:pt x="437" y="8"/>
                  </a:cubicBezTo>
                  <a:cubicBezTo>
                    <a:pt x="419" y="3"/>
                    <a:pt x="400" y="1"/>
                    <a:pt x="3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1"/>
            <p:cNvSpPr/>
            <p:nvPr/>
          </p:nvSpPr>
          <p:spPr>
            <a:xfrm>
              <a:off x="3829275" y="1867325"/>
              <a:ext cx="8600" cy="4675"/>
            </a:xfrm>
            <a:custGeom>
              <a:rect b="b" l="l" r="r" t="t"/>
              <a:pathLst>
                <a:path extrusionOk="0" h="187" w="344">
                  <a:moveTo>
                    <a:pt x="344" y="0"/>
                  </a:moveTo>
                  <a:cubicBezTo>
                    <a:pt x="307" y="0"/>
                    <a:pt x="270" y="10"/>
                    <a:pt x="242" y="10"/>
                  </a:cubicBezTo>
                  <a:cubicBezTo>
                    <a:pt x="214" y="19"/>
                    <a:pt x="186" y="28"/>
                    <a:pt x="149" y="47"/>
                  </a:cubicBezTo>
                  <a:cubicBezTo>
                    <a:pt x="93" y="75"/>
                    <a:pt x="37" y="121"/>
                    <a:pt x="0" y="186"/>
                  </a:cubicBezTo>
                  <a:lnTo>
                    <a:pt x="84" y="140"/>
                  </a:lnTo>
                  <a:cubicBezTo>
                    <a:pt x="112" y="121"/>
                    <a:pt x="140" y="102"/>
                    <a:pt x="167" y="93"/>
                  </a:cubicBezTo>
                  <a:cubicBezTo>
                    <a:pt x="223" y="56"/>
                    <a:pt x="279" y="2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1"/>
            <p:cNvSpPr/>
            <p:nvPr/>
          </p:nvSpPr>
          <p:spPr>
            <a:xfrm>
              <a:off x="3825775" y="1871975"/>
              <a:ext cx="8150" cy="6050"/>
            </a:xfrm>
            <a:custGeom>
              <a:rect b="b" l="l" r="r" t="t"/>
              <a:pathLst>
                <a:path extrusionOk="0" h="242" w="326">
                  <a:moveTo>
                    <a:pt x="326" y="0"/>
                  </a:moveTo>
                  <a:cubicBezTo>
                    <a:pt x="261" y="19"/>
                    <a:pt x="205" y="46"/>
                    <a:pt x="140" y="93"/>
                  </a:cubicBezTo>
                  <a:cubicBezTo>
                    <a:pt x="122" y="112"/>
                    <a:pt x="84" y="139"/>
                    <a:pt x="57" y="158"/>
                  </a:cubicBezTo>
                  <a:cubicBezTo>
                    <a:pt x="38" y="186"/>
                    <a:pt x="10" y="204"/>
                    <a:pt x="1" y="242"/>
                  </a:cubicBezTo>
                  <a:lnTo>
                    <a:pt x="84" y="186"/>
                  </a:lnTo>
                  <a:cubicBezTo>
                    <a:pt x="103" y="158"/>
                    <a:pt x="140" y="149"/>
                    <a:pt x="168" y="121"/>
                  </a:cubicBezTo>
                  <a:cubicBezTo>
                    <a:pt x="224" y="93"/>
                    <a:pt x="280" y="3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1"/>
            <p:cNvSpPr/>
            <p:nvPr/>
          </p:nvSpPr>
          <p:spPr>
            <a:xfrm>
              <a:off x="3818350" y="1873350"/>
              <a:ext cx="7000" cy="7475"/>
            </a:xfrm>
            <a:custGeom>
              <a:rect b="b" l="l" r="r" t="t"/>
              <a:pathLst>
                <a:path extrusionOk="0" h="299" w="280">
                  <a:moveTo>
                    <a:pt x="279" y="1"/>
                  </a:moveTo>
                  <a:lnTo>
                    <a:pt x="279" y="1"/>
                  </a:lnTo>
                  <a:cubicBezTo>
                    <a:pt x="223" y="38"/>
                    <a:pt x="158" y="75"/>
                    <a:pt x="112" y="131"/>
                  </a:cubicBezTo>
                  <a:cubicBezTo>
                    <a:pt x="93" y="149"/>
                    <a:pt x="66" y="177"/>
                    <a:pt x="47" y="205"/>
                  </a:cubicBezTo>
                  <a:cubicBezTo>
                    <a:pt x="19" y="233"/>
                    <a:pt x="10" y="270"/>
                    <a:pt x="0" y="298"/>
                  </a:cubicBezTo>
                  <a:lnTo>
                    <a:pt x="84" y="233"/>
                  </a:lnTo>
                  <a:lnTo>
                    <a:pt x="149" y="159"/>
                  </a:lnTo>
                  <a:cubicBezTo>
                    <a:pt x="196" y="112"/>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1"/>
            <p:cNvSpPr/>
            <p:nvPr/>
          </p:nvSpPr>
          <p:spPr>
            <a:xfrm>
              <a:off x="3813925" y="1881025"/>
              <a:ext cx="8175" cy="7450"/>
            </a:xfrm>
            <a:custGeom>
              <a:rect b="b" l="l" r="r" t="t"/>
              <a:pathLst>
                <a:path extrusionOk="0" h="298" w="327">
                  <a:moveTo>
                    <a:pt x="326" y="0"/>
                  </a:moveTo>
                  <a:cubicBezTo>
                    <a:pt x="243" y="38"/>
                    <a:pt x="187" y="75"/>
                    <a:pt x="140" y="121"/>
                  </a:cubicBezTo>
                  <a:lnTo>
                    <a:pt x="57" y="205"/>
                  </a:lnTo>
                  <a:cubicBezTo>
                    <a:pt x="38" y="223"/>
                    <a:pt x="10" y="261"/>
                    <a:pt x="1" y="298"/>
                  </a:cubicBezTo>
                  <a:cubicBezTo>
                    <a:pt x="29" y="270"/>
                    <a:pt x="57" y="251"/>
                    <a:pt x="85" y="223"/>
                  </a:cubicBezTo>
                  <a:lnTo>
                    <a:pt x="168" y="158"/>
                  </a:lnTo>
                  <a:cubicBezTo>
                    <a:pt x="224" y="112"/>
                    <a:pt x="280" y="65"/>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1"/>
            <p:cNvSpPr/>
            <p:nvPr/>
          </p:nvSpPr>
          <p:spPr>
            <a:xfrm>
              <a:off x="3841800" y="1890350"/>
              <a:ext cx="4450" cy="2075"/>
            </a:xfrm>
            <a:custGeom>
              <a:rect b="b" l="l" r="r" t="t"/>
              <a:pathLst>
                <a:path extrusionOk="0" h="83" w="178">
                  <a:moveTo>
                    <a:pt x="145" y="1"/>
                  </a:moveTo>
                  <a:cubicBezTo>
                    <a:pt x="120" y="1"/>
                    <a:pt x="98" y="14"/>
                    <a:pt x="84" y="27"/>
                  </a:cubicBezTo>
                  <a:cubicBezTo>
                    <a:pt x="47" y="36"/>
                    <a:pt x="29" y="55"/>
                    <a:pt x="1" y="83"/>
                  </a:cubicBezTo>
                  <a:cubicBezTo>
                    <a:pt x="38" y="83"/>
                    <a:pt x="57" y="73"/>
                    <a:pt x="94" y="64"/>
                  </a:cubicBezTo>
                  <a:cubicBezTo>
                    <a:pt x="131" y="55"/>
                    <a:pt x="150" y="36"/>
                    <a:pt x="177" y="8"/>
                  </a:cubicBezTo>
                  <a:cubicBezTo>
                    <a:pt x="166" y="3"/>
                    <a:pt x="156" y="1"/>
                    <a:pt x="1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1"/>
            <p:cNvSpPr/>
            <p:nvPr/>
          </p:nvSpPr>
          <p:spPr>
            <a:xfrm>
              <a:off x="3846225" y="1890075"/>
              <a:ext cx="3975" cy="2350"/>
            </a:xfrm>
            <a:custGeom>
              <a:rect b="b" l="l" r="r" t="t"/>
              <a:pathLst>
                <a:path extrusionOk="0" h="94" w="159">
                  <a:moveTo>
                    <a:pt x="158" y="1"/>
                  </a:moveTo>
                  <a:cubicBezTo>
                    <a:pt x="130" y="1"/>
                    <a:pt x="103" y="19"/>
                    <a:pt x="65" y="29"/>
                  </a:cubicBezTo>
                  <a:cubicBezTo>
                    <a:pt x="47" y="47"/>
                    <a:pt x="19" y="66"/>
                    <a:pt x="0" y="94"/>
                  </a:cubicBezTo>
                  <a:cubicBezTo>
                    <a:pt x="38" y="94"/>
                    <a:pt x="65" y="84"/>
                    <a:pt x="93" y="75"/>
                  </a:cubicBezTo>
                  <a:cubicBezTo>
                    <a:pt x="112" y="47"/>
                    <a:pt x="140"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1"/>
            <p:cNvSpPr/>
            <p:nvPr/>
          </p:nvSpPr>
          <p:spPr>
            <a:xfrm>
              <a:off x="3806975" y="1891950"/>
              <a:ext cx="4425" cy="5825"/>
            </a:xfrm>
            <a:custGeom>
              <a:rect b="b" l="l" r="r" t="t"/>
              <a:pathLst>
                <a:path extrusionOk="0" h="233" w="177">
                  <a:moveTo>
                    <a:pt x="177" y="0"/>
                  </a:moveTo>
                  <a:lnTo>
                    <a:pt x="177" y="0"/>
                  </a:lnTo>
                  <a:cubicBezTo>
                    <a:pt x="130" y="19"/>
                    <a:pt x="93" y="56"/>
                    <a:pt x="56" y="102"/>
                  </a:cubicBezTo>
                  <a:cubicBezTo>
                    <a:pt x="47" y="112"/>
                    <a:pt x="37" y="139"/>
                    <a:pt x="28" y="158"/>
                  </a:cubicBezTo>
                  <a:cubicBezTo>
                    <a:pt x="10" y="186"/>
                    <a:pt x="0" y="204"/>
                    <a:pt x="0" y="232"/>
                  </a:cubicBezTo>
                  <a:cubicBezTo>
                    <a:pt x="47" y="195"/>
                    <a:pt x="75" y="158"/>
                    <a:pt x="102" y="130"/>
                  </a:cubicBezTo>
                  <a:cubicBezTo>
                    <a:pt x="130" y="93"/>
                    <a:pt x="149" y="4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1"/>
            <p:cNvSpPr/>
            <p:nvPr/>
          </p:nvSpPr>
          <p:spPr>
            <a:xfrm>
              <a:off x="3787000" y="2073750"/>
              <a:ext cx="66675" cy="67825"/>
            </a:xfrm>
            <a:custGeom>
              <a:rect b="b" l="l" r="r" t="t"/>
              <a:pathLst>
                <a:path extrusionOk="0" h="2713" w="2667">
                  <a:moveTo>
                    <a:pt x="451" y="1"/>
                  </a:moveTo>
                  <a:cubicBezTo>
                    <a:pt x="440" y="1"/>
                    <a:pt x="429" y="1"/>
                    <a:pt x="418" y="3"/>
                  </a:cubicBezTo>
                  <a:cubicBezTo>
                    <a:pt x="158" y="31"/>
                    <a:pt x="56" y="356"/>
                    <a:pt x="28" y="625"/>
                  </a:cubicBezTo>
                  <a:cubicBezTo>
                    <a:pt x="0" y="1285"/>
                    <a:pt x="112" y="1945"/>
                    <a:pt x="381" y="2548"/>
                  </a:cubicBezTo>
                  <a:cubicBezTo>
                    <a:pt x="425" y="2673"/>
                    <a:pt x="544" y="2712"/>
                    <a:pt x="663" y="2712"/>
                  </a:cubicBezTo>
                  <a:cubicBezTo>
                    <a:pt x="749" y="2712"/>
                    <a:pt x="834" y="2692"/>
                    <a:pt x="892" y="2669"/>
                  </a:cubicBezTo>
                  <a:cubicBezTo>
                    <a:pt x="1496" y="2474"/>
                    <a:pt x="2063" y="2121"/>
                    <a:pt x="2434" y="1610"/>
                  </a:cubicBezTo>
                  <a:cubicBezTo>
                    <a:pt x="2555" y="1461"/>
                    <a:pt x="2648" y="1276"/>
                    <a:pt x="2657" y="1080"/>
                  </a:cubicBezTo>
                  <a:cubicBezTo>
                    <a:pt x="2667" y="876"/>
                    <a:pt x="2555" y="672"/>
                    <a:pt x="2369" y="616"/>
                  </a:cubicBezTo>
                  <a:cubicBezTo>
                    <a:pt x="2332" y="605"/>
                    <a:pt x="2295" y="599"/>
                    <a:pt x="2259" y="599"/>
                  </a:cubicBezTo>
                  <a:cubicBezTo>
                    <a:pt x="2088" y="599"/>
                    <a:pt x="1930" y="715"/>
                    <a:pt x="1784" y="830"/>
                  </a:cubicBezTo>
                  <a:cubicBezTo>
                    <a:pt x="1831" y="681"/>
                    <a:pt x="1886" y="523"/>
                    <a:pt x="1868" y="356"/>
                  </a:cubicBezTo>
                  <a:cubicBezTo>
                    <a:pt x="1849" y="198"/>
                    <a:pt x="1728" y="31"/>
                    <a:pt x="1570" y="12"/>
                  </a:cubicBezTo>
                  <a:cubicBezTo>
                    <a:pt x="1555" y="10"/>
                    <a:pt x="1540" y="8"/>
                    <a:pt x="1525" y="8"/>
                  </a:cubicBezTo>
                  <a:cubicBezTo>
                    <a:pt x="1368" y="8"/>
                    <a:pt x="1238" y="136"/>
                    <a:pt x="1162" y="272"/>
                  </a:cubicBezTo>
                  <a:cubicBezTo>
                    <a:pt x="1078" y="430"/>
                    <a:pt x="1031" y="588"/>
                    <a:pt x="929" y="727"/>
                  </a:cubicBezTo>
                  <a:cubicBezTo>
                    <a:pt x="901" y="570"/>
                    <a:pt x="892" y="402"/>
                    <a:pt x="809" y="254"/>
                  </a:cubicBezTo>
                  <a:cubicBezTo>
                    <a:pt x="748" y="115"/>
                    <a:pt x="599" y="1"/>
                    <a:pt x="4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1"/>
            <p:cNvSpPr/>
            <p:nvPr/>
          </p:nvSpPr>
          <p:spPr>
            <a:xfrm>
              <a:off x="3787000" y="2072425"/>
              <a:ext cx="67850" cy="69000"/>
            </a:xfrm>
            <a:custGeom>
              <a:rect b="b" l="l" r="r" t="t"/>
              <a:pathLst>
                <a:path extrusionOk="0" h="2760" w="2714">
                  <a:moveTo>
                    <a:pt x="1542" y="0"/>
                  </a:moveTo>
                  <a:cubicBezTo>
                    <a:pt x="1440" y="0"/>
                    <a:pt x="1347" y="37"/>
                    <a:pt x="1273" y="93"/>
                  </a:cubicBezTo>
                  <a:cubicBezTo>
                    <a:pt x="1208" y="158"/>
                    <a:pt x="1143" y="223"/>
                    <a:pt x="1097" y="307"/>
                  </a:cubicBezTo>
                  <a:cubicBezTo>
                    <a:pt x="1041" y="418"/>
                    <a:pt x="994" y="548"/>
                    <a:pt x="939" y="650"/>
                  </a:cubicBezTo>
                  <a:cubicBezTo>
                    <a:pt x="929" y="539"/>
                    <a:pt x="901" y="409"/>
                    <a:pt x="846" y="307"/>
                  </a:cubicBezTo>
                  <a:cubicBezTo>
                    <a:pt x="809" y="232"/>
                    <a:pt x="753" y="167"/>
                    <a:pt x="697" y="112"/>
                  </a:cubicBezTo>
                  <a:cubicBezTo>
                    <a:pt x="623" y="65"/>
                    <a:pt x="539" y="28"/>
                    <a:pt x="465" y="19"/>
                  </a:cubicBezTo>
                  <a:cubicBezTo>
                    <a:pt x="381" y="19"/>
                    <a:pt x="288" y="37"/>
                    <a:pt x="232" y="93"/>
                  </a:cubicBezTo>
                  <a:cubicBezTo>
                    <a:pt x="158" y="158"/>
                    <a:pt x="121" y="223"/>
                    <a:pt x="93" y="297"/>
                  </a:cubicBezTo>
                  <a:cubicBezTo>
                    <a:pt x="28" y="446"/>
                    <a:pt x="10" y="604"/>
                    <a:pt x="10" y="762"/>
                  </a:cubicBezTo>
                  <a:cubicBezTo>
                    <a:pt x="0" y="1068"/>
                    <a:pt x="28" y="1384"/>
                    <a:pt x="93" y="1700"/>
                  </a:cubicBezTo>
                  <a:cubicBezTo>
                    <a:pt x="28" y="1384"/>
                    <a:pt x="19" y="1068"/>
                    <a:pt x="28" y="771"/>
                  </a:cubicBezTo>
                  <a:cubicBezTo>
                    <a:pt x="47" y="623"/>
                    <a:pt x="65" y="455"/>
                    <a:pt x="121" y="316"/>
                  </a:cubicBezTo>
                  <a:cubicBezTo>
                    <a:pt x="158" y="251"/>
                    <a:pt x="195" y="186"/>
                    <a:pt x="251" y="139"/>
                  </a:cubicBezTo>
                  <a:cubicBezTo>
                    <a:pt x="307" y="93"/>
                    <a:pt x="381" y="74"/>
                    <a:pt x="446" y="74"/>
                  </a:cubicBezTo>
                  <a:cubicBezTo>
                    <a:pt x="521" y="74"/>
                    <a:pt x="586" y="112"/>
                    <a:pt x="651" y="158"/>
                  </a:cubicBezTo>
                  <a:cubicBezTo>
                    <a:pt x="706" y="204"/>
                    <a:pt x="753" y="260"/>
                    <a:pt x="771" y="325"/>
                  </a:cubicBezTo>
                  <a:cubicBezTo>
                    <a:pt x="836" y="465"/>
                    <a:pt x="855" y="623"/>
                    <a:pt x="864" y="771"/>
                  </a:cubicBezTo>
                  <a:lnTo>
                    <a:pt x="883" y="873"/>
                  </a:lnTo>
                  <a:lnTo>
                    <a:pt x="948" y="790"/>
                  </a:lnTo>
                  <a:cubicBezTo>
                    <a:pt x="1069" y="650"/>
                    <a:pt x="1115" y="483"/>
                    <a:pt x="1189" y="344"/>
                  </a:cubicBezTo>
                  <a:cubicBezTo>
                    <a:pt x="1227" y="269"/>
                    <a:pt x="1282" y="214"/>
                    <a:pt x="1347" y="167"/>
                  </a:cubicBezTo>
                  <a:cubicBezTo>
                    <a:pt x="1397" y="126"/>
                    <a:pt x="1455" y="91"/>
                    <a:pt x="1520" y="91"/>
                  </a:cubicBezTo>
                  <a:cubicBezTo>
                    <a:pt x="1527" y="91"/>
                    <a:pt x="1535" y="92"/>
                    <a:pt x="1542" y="93"/>
                  </a:cubicBezTo>
                  <a:cubicBezTo>
                    <a:pt x="1608" y="93"/>
                    <a:pt x="1682" y="130"/>
                    <a:pt x="1728" y="186"/>
                  </a:cubicBezTo>
                  <a:cubicBezTo>
                    <a:pt x="1775" y="251"/>
                    <a:pt x="1812" y="316"/>
                    <a:pt x="1821" y="390"/>
                  </a:cubicBezTo>
                  <a:cubicBezTo>
                    <a:pt x="1840" y="539"/>
                    <a:pt x="1793" y="697"/>
                    <a:pt x="1738" y="864"/>
                  </a:cubicBezTo>
                  <a:lnTo>
                    <a:pt x="1691" y="1013"/>
                  </a:lnTo>
                  <a:lnTo>
                    <a:pt x="1812" y="920"/>
                  </a:lnTo>
                  <a:cubicBezTo>
                    <a:pt x="1877" y="864"/>
                    <a:pt x="1951" y="818"/>
                    <a:pt x="2016" y="771"/>
                  </a:cubicBezTo>
                  <a:cubicBezTo>
                    <a:pt x="2091" y="725"/>
                    <a:pt x="2165" y="697"/>
                    <a:pt x="2249" y="688"/>
                  </a:cubicBezTo>
                  <a:cubicBezTo>
                    <a:pt x="2332" y="688"/>
                    <a:pt x="2416" y="715"/>
                    <a:pt x="2472" y="771"/>
                  </a:cubicBezTo>
                  <a:cubicBezTo>
                    <a:pt x="2527" y="827"/>
                    <a:pt x="2574" y="901"/>
                    <a:pt x="2602" y="976"/>
                  </a:cubicBezTo>
                  <a:cubicBezTo>
                    <a:pt x="2620" y="1059"/>
                    <a:pt x="2620" y="1143"/>
                    <a:pt x="2611" y="1236"/>
                  </a:cubicBezTo>
                  <a:cubicBezTo>
                    <a:pt x="2602" y="1319"/>
                    <a:pt x="2564" y="1394"/>
                    <a:pt x="2518" y="1477"/>
                  </a:cubicBezTo>
                  <a:cubicBezTo>
                    <a:pt x="2472" y="1561"/>
                    <a:pt x="2425" y="1626"/>
                    <a:pt x="2369" y="1700"/>
                  </a:cubicBezTo>
                  <a:lnTo>
                    <a:pt x="2193" y="1905"/>
                  </a:lnTo>
                  <a:cubicBezTo>
                    <a:pt x="1951" y="2174"/>
                    <a:pt x="1645" y="2388"/>
                    <a:pt x="1320" y="2536"/>
                  </a:cubicBezTo>
                  <a:cubicBezTo>
                    <a:pt x="1645" y="2388"/>
                    <a:pt x="1961" y="2174"/>
                    <a:pt x="2211" y="1923"/>
                  </a:cubicBezTo>
                  <a:cubicBezTo>
                    <a:pt x="2276" y="1849"/>
                    <a:pt x="2342" y="1793"/>
                    <a:pt x="2397" y="1710"/>
                  </a:cubicBezTo>
                  <a:cubicBezTo>
                    <a:pt x="2462" y="1644"/>
                    <a:pt x="2509" y="1561"/>
                    <a:pt x="2555" y="1487"/>
                  </a:cubicBezTo>
                  <a:cubicBezTo>
                    <a:pt x="2620" y="1422"/>
                    <a:pt x="2667" y="1338"/>
                    <a:pt x="2695" y="1245"/>
                  </a:cubicBezTo>
                  <a:cubicBezTo>
                    <a:pt x="2713" y="1152"/>
                    <a:pt x="2713" y="1059"/>
                    <a:pt x="2695" y="966"/>
                  </a:cubicBezTo>
                  <a:cubicBezTo>
                    <a:pt x="2667" y="873"/>
                    <a:pt x="2620" y="780"/>
                    <a:pt x="2555" y="725"/>
                  </a:cubicBezTo>
                  <a:cubicBezTo>
                    <a:pt x="2481" y="650"/>
                    <a:pt x="2379" y="623"/>
                    <a:pt x="2276" y="623"/>
                  </a:cubicBezTo>
                  <a:cubicBezTo>
                    <a:pt x="2165" y="623"/>
                    <a:pt x="2072" y="650"/>
                    <a:pt x="1998" y="697"/>
                  </a:cubicBezTo>
                  <a:cubicBezTo>
                    <a:pt x="1961" y="725"/>
                    <a:pt x="1914" y="743"/>
                    <a:pt x="1877" y="771"/>
                  </a:cubicBezTo>
                  <a:cubicBezTo>
                    <a:pt x="1886" y="734"/>
                    <a:pt x="1905" y="697"/>
                    <a:pt x="1905" y="650"/>
                  </a:cubicBezTo>
                  <a:cubicBezTo>
                    <a:pt x="1923" y="576"/>
                    <a:pt x="1923" y="483"/>
                    <a:pt x="1914" y="390"/>
                  </a:cubicBezTo>
                  <a:cubicBezTo>
                    <a:pt x="1905" y="297"/>
                    <a:pt x="1868" y="214"/>
                    <a:pt x="1793" y="130"/>
                  </a:cubicBezTo>
                  <a:cubicBezTo>
                    <a:pt x="1738" y="65"/>
                    <a:pt x="1645" y="0"/>
                    <a:pt x="1542" y="0"/>
                  </a:cubicBezTo>
                  <a:close/>
                  <a:moveTo>
                    <a:pt x="344" y="2601"/>
                  </a:moveTo>
                  <a:cubicBezTo>
                    <a:pt x="353" y="2648"/>
                    <a:pt x="390" y="2685"/>
                    <a:pt x="428" y="2713"/>
                  </a:cubicBezTo>
                  <a:cubicBezTo>
                    <a:pt x="390" y="2685"/>
                    <a:pt x="372" y="2639"/>
                    <a:pt x="344" y="2601"/>
                  </a:cubicBezTo>
                  <a:close/>
                  <a:moveTo>
                    <a:pt x="1319" y="2537"/>
                  </a:moveTo>
                  <a:lnTo>
                    <a:pt x="1319" y="2537"/>
                  </a:lnTo>
                  <a:cubicBezTo>
                    <a:pt x="1161" y="2620"/>
                    <a:pt x="994" y="2676"/>
                    <a:pt x="818" y="2732"/>
                  </a:cubicBezTo>
                  <a:cubicBezTo>
                    <a:pt x="994" y="2685"/>
                    <a:pt x="1161" y="2620"/>
                    <a:pt x="1319" y="2537"/>
                  </a:cubicBezTo>
                  <a:close/>
                  <a:moveTo>
                    <a:pt x="428" y="2713"/>
                  </a:moveTo>
                  <a:cubicBezTo>
                    <a:pt x="465" y="2732"/>
                    <a:pt x="511" y="2759"/>
                    <a:pt x="558" y="2759"/>
                  </a:cubicBezTo>
                  <a:cubicBezTo>
                    <a:pt x="511" y="2741"/>
                    <a:pt x="465" y="2732"/>
                    <a:pt x="428" y="27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1"/>
            <p:cNvSpPr/>
            <p:nvPr/>
          </p:nvSpPr>
          <p:spPr>
            <a:xfrm>
              <a:off x="3799525" y="2091925"/>
              <a:ext cx="10950" cy="48800"/>
            </a:xfrm>
            <a:custGeom>
              <a:rect b="b" l="l" r="r" t="t"/>
              <a:pathLst>
                <a:path extrusionOk="0" h="1952" w="438">
                  <a:moveTo>
                    <a:pt x="438" y="0"/>
                  </a:moveTo>
                  <a:cubicBezTo>
                    <a:pt x="391" y="168"/>
                    <a:pt x="354" y="326"/>
                    <a:pt x="335" y="493"/>
                  </a:cubicBezTo>
                  <a:lnTo>
                    <a:pt x="233" y="976"/>
                  </a:lnTo>
                  <a:lnTo>
                    <a:pt x="122" y="1468"/>
                  </a:lnTo>
                  <a:cubicBezTo>
                    <a:pt x="103" y="1543"/>
                    <a:pt x="94" y="1626"/>
                    <a:pt x="66" y="1710"/>
                  </a:cubicBezTo>
                  <a:lnTo>
                    <a:pt x="1" y="1952"/>
                  </a:lnTo>
                  <a:cubicBezTo>
                    <a:pt x="66" y="1803"/>
                    <a:pt x="112" y="1636"/>
                    <a:pt x="159" y="1478"/>
                  </a:cubicBezTo>
                  <a:cubicBezTo>
                    <a:pt x="205" y="1310"/>
                    <a:pt x="242" y="1153"/>
                    <a:pt x="280" y="985"/>
                  </a:cubicBezTo>
                  <a:cubicBezTo>
                    <a:pt x="308" y="827"/>
                    <a:pt x="345" y="660"/>
                    <a:pt x="373" y="502"/>
                  </a:cubicBezTo>
                  <a:cubicBezTo>
                    <a:pt x="391" y="335"/>
                    <a:pt x="419" y="168"/>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1"/>
            <p:cNvSpPr/>
            <p:nvPr/>
          </p:nvSpPr>
          <p:spPr>
            <a:xfrm>
              <a:off x="3801150" y="2095175"/>
              <a:ext cx="30475" cy="46475"/>
            </a:xfrm>
            <a:custGeom>
              <a:rect b="b" l="l" r="r" t="t"/>
              <a:pathLst>
                <a:path extrusionOk="0" h="1859" w="1219">
                  <a:moveTo>
                    <a:pt x="1218" y="1"/>
                  </a:moveTo>
                  <a:cubicBezTo>
                    <a:pt x="1107" y="149"/>
                    <a:pt x="1004" y="298"/>
                    <a:pt x="884" y="456"/>
                  </a:cubicBezTo>
                  <a:lnTo>
                    <a:pt x="568" y="902"/>
                  </a:lnTo>
                  <a:cubicBezTo>
                    <a:pt x="465" y="1060"/>
                    <a:pt x="363" y="1208"/>
                    <a:pt x="270" y="1366"/>
                  </a:cubicBezTo>
                  <a:cubicBezTo>
                    <a:pt x="177" y="1534"/>
                    <a:pt x="85" y="1682"/>
                    <a:pt x="1" y="1859"/>
                  </a:cubicBezTo>
                  <a:cubicBezTo>
                    <a:pt x="47" y="1775"/>
                    <a:pt x="103" y="1710"/>
                    <a:pt x="150" y="1626"/>
                  </a:cubicBezTo>
                  <a:cubicBezTo>
                    <a:pt x="196" y="1543"/>
                    <a:pt x="261" y="1478"/>
                    <a:pt x="308" y="1394"/>
                  </a:cubicBezTo>
                  <a:lnTo>
                    <a:pt x="614" y="930"/>
                  </a:lnTo>
                  <a:lnTo>
                    <a:pt x="921" y="465"/>
                  </a:lnTo>
                  <a:cubicBezTo>
                    <a:pt x="1023" y="316"/>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1"/>
            <p:cNvSpPr/>
            <p:nvPr/>
          </p:nvSpPr>
          <p:spPr>
            <a:xfrm>
              <a:off x="3805800" y="2110500"/>
              <a:ext cx="3275" cy="13725"/>
            </a:xfrm>
            <a:custGeom>
              <a:rect b="b" l="l" r="r" t="t"/>
              <a:pathLst>
                <a:path extrusionOk="0" h="549" w="131">
                  <a:moveTo>
                    <a:pt x="131" y="1"/>
                  </a:moveTo>
                  <a:lnTo>
                    <a:pt x="131" y="1"/>
                  </a:lnTo>
                  <a:cubicBezTo>
                    <a:pt x="94" y="94"/>
                    <a:pt x="75" y="187"/>
                    <a:pt x="47" y="270"/>
                  </a:cubicBezTo>
                  <a:cubicBezTo>
                    <a:pt x="38" y="317"/>
                    <a:pt x="38" y="363"/>
                    <a:pt x="29" y="410"/>
                  </a:cubicBezTo>
                  <a:cubicBezTo>
                    <a:pt x="10" y="456"/>
                    <a:pt x="10" y="502"/>
                    <a:pt x="1" y="549"/>
                  </a:cubicBezTo>
                  <a:cubicBezTo>
                    <a:pt x="29" y="512"/>
                    <a:pt x="47" y="465"/>
                    <a:pt x="57" y="419"/>
                  </a:cubicBezTo>
                  <a:lnTo>
                    <a:pt x="94" y="279"/>
                  </a:lnTo>
                  <a:cubicBezTo>
                    <a:pt x="122" y="187"/>
                    <a:pt x="131" y="94"/>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1"/>
            <p:cNvSpPr/>
            <p:nvPr/>
          </p:nvSpPr>
          <p:spPr>
            <a:xfrm>
              <a:off x="3810450" y="2105625"/>
              <a:ext cx="1200" cy="8625"/>
            </a:xfrm>
            <a:custGeom>
              <a:rect b="b" l="l" r="r" t="t"/>
              <a:pathLst>
                <a:path extrusionOk="0" h="345" w="48">
                  <a:moveTo>
                    <a:pt x="19" y="1"/>
                  </a:moveTo>
                  <a:cubicBezTo>
                    <a:pt x="10" y="56"/>
                    <a:pt x="1" y="112"/>
                    <a:pt x="1" y="177"/>
                  </a:cubicBezTo>
                  <a:lnTo>
                    <a:pt x="1" y="251"/>
                  </a:lnTo>
                  <a:lnTo>
                    <a:pt x="1" y="344"/>
                  </a:lnTo>
                  <a:cubicBezTo>
                    <a:pt x="10" y="326"/>
                    <a:pt x="28" y="289"/>
                    <a:pt x="38" y="270"/>
                  </a:cubicBezTo>
                  <a:cubicBezTo>
                    <a:pt x="38" y="233"/>
                    <a:pt x="47" y="205"/>
                    <a:pt x="47" y="177"/>
                  </a:cubicBezTo>
                  <a:cubicBezTo>
                    <a:pt x="47"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1"/>
            <p:cNvSpPr/>
            <p:nvPr/>
          </p:nvSpPr>
          <p:spPr>
            <a:xfrm>
              <a:off x="3811375" y="2106100"/>
              <a:ext cx="4450" cy="12550"/>
            </a:xfrm>
            <a:custGeom>
              <a:rect b="b" l="l" r="r" t="t"/>
              <a:pathLst>
                <a:path extrusionOk="0" h="502" w="178">
                  <a:moveTo>
                    <a:pt x="177" y="0"/>
                  </a:moveTo>
                  <a:cubicBezTo>
                    <a:pt x="131" y="84"/>
                    <a:pt x="94" y="167"/>
                    <a:pt x="66" y="251"/>
                  </a:cubicBezTo>
                  <a:cubicBezTo>
                    <a:pt x="47" y="325"/>
                    <a:pt x="19" y="409"/>
                    <a:pt x="1" y="502"/>
                  </a:cubicBezTo>
                  <a:cubicBezTo>
                    <a:pt x="38" y="465"/>
                    <a:pt x="47" y="418"/>
                    <a:pt x="66" y="390"/>
                  </a:cubicBezTo>
                  <a:cubicBezTo>
                    <a:pt x="84" y="335"/>
                    <a:pt x="103" y="307"/>
                    <a:pt x="112" y="260"/>
                  </a:cubicBezTo>
                  <a:cubicBezTo>
                    <a:pt x="140" y="177"/>
                    <a:pt x="159" y="9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1"/>
            <p:cNvSpPr/>
            <p:nvPr/>
          </p:nvSpPr>
          <p:spPr>
            <a:xfrm>
              <a:off x="3805100" y="2123050"/>
              <a:ext cx="4225" cy="7450"/>
            </a:xfrm>
            <a:custGeom>
              <a:rect b="b" l="l" r="r" t="t"/>
              <a:pathLst>
                <a:path extrusionOk="0" h="298" w="169">
                  <a:moveTo>
                    <a:pt x="168" y="0"/>
                  </a:moveTo>
                  <a:lnTo>
                    <a:pt x="168" y="0"/>
                  </a:lnTo>
                  <a:cubicBezTo>
                    <a:pt x="122" y="47"/>
                    <a:pt x="85" y="93"/>
                    <a:pt x="66" y="140"/>
                  </a:cubicBezTo>
                  <a:cubicBezTo>
                    <a:pt x="38" y="196"/>
                    <a:pt x="19" y="242"/>
                    <a:pt x="1" y="298"/>
                  </a:cubicBezTo>
                  <a:cubicBezTo>
                    <a:pt x="57" y="251"/>
                    <a:pt x="85" y="205"/>
                    <a:pt x="112" y="158"/>
                  </a:cubicBezTo>
                  <a:cubicBezTo>
                    <a:pt x="131" y="103"/>
                    <a:pt x="159" y="56"/>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1"/>
            <p:cNvSpPr/>
            <p:nvPr/>
          </p:nvSpPr>
          <p:spPr>
            <a:xfrm>
              <a:off x="3827875" y="2081475"/>
              <a:ext cx="2125" cy="12575"/>
            </a:xfrm>
            <a:custGeom>
              <a:rect b="b" l="l" r="r" t="t"/>
              <a:pathLst>
                <a:path extrusionOk="0" h="503" w="85">
                  <a:moveTo>
                    <a:pt x="75" y="0"/>
                  </a:moveTo>
                  <a:cubicBezTo>
                    <a:pt x="47" y="84"/>
                    <a:pt x="38" y="168"/>
                    <a:pt x="19" y="242"/>
                  </a:cubicBezTo>
                  <a:cubicBezTo>
                    <a:pt x="19" y="288"/>
                    <a:pt x="10" y="326"/>
                    <a:pt x="10" y="372"/>
                  </a:cubicBezTo>
                  <a:cubicBezTo>
                    <a:pt x="10" y="418"/>
                    <a:pt x="10" y="456"/>
                    <a:pt x="0" y="502"/>
                  </a:cubicBezTo>
                  <a:cubicBezTo>
                    <a:pt x="19" y="465"/>
                    <a:pt x="38" y="418"/>
                    <a:pt x="47" y="381"/>
                  </a:cubicBezTo>
                  <a:cubicBezTo>
                    <a:pt x="56" y="335"/>
                    <a:pt x="75" y="298"/>
                    <a:pt x="75" y="261"/>
                  </a:cubicBezTo>
                  <a:cubicBezTo>
                    <a:pt x="84" y="158"/>
                    <a:pt x="84" y="8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1"/>
            <p:cNvSpPr/>
            <p:nvPr/>
          </p:nvSpPr>
          <p:spPr>
            <a:xfrm>
              <a:off x="3824850" y="2089375"/>
              <a:ext cx="1875" cy="8600"/>
            </a:xfrm>
            <a:custGeom>
              <a:rect b="b" l="l" r="r" t="t"/>
              <a:pathLst>
                <a:path extrusionOk="0" h="344" w="75">
                  <a:moveTo>
                    <a:pt x="66" y="0"/>
                  </a:moveTo>
                  <a:cubicBezTo>
                    <a:pt x="38" y="56"/>
                    <a:pt x="28" y="112"/>
                    <a:pt x="28" y="177"/>
                  </a:cubicBezTo>
                  <a:cubicBezTo>
                    <a:pt x="19" y="233"/>
                    <a:pt x="19" y="288"/>
                    <a:pt x="1" y="344"/>
                  </a:cubicBezTo>
                  <a:cubicBezTo>
                    <a:pt x="28" y="325"/>
                    <a:pt x="38" y="288"/>
                    <a:pt x="56" y="270"/>
                  </a:cubicBezTo>
                  <a:cubicBezTo>
                    <a:pt x="66" y="242"/>
                    <a:pt x="75" y="205"/>
                    <a:pt x="75" y="186"/>
                  </a:cubicBezTo>
                  <a:lnTo>
                    <a:pt x="75" y="93"/>
                  </a:lnTo>
                  <a:cubicBezTo>
                    <a:pt x="75" y="56"/>
                    <a:pt x="75"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1"/>
            <p:cNvSpPr/>
            <p:nvPr/>
          </p:nvSpPr>
          <p:spPr>
            <a:xfrm>
              <a:off x="3826475" y="2079850"/>
              <a:ext cx="1200" cy="4675"/>
            </a:xfrm>
            <a:custGeom>
              <a:rect b="b" l="l" r="r" t="t"/>
              <a:pathLst>
                <a:path extrusionOk="0" h="187" w="48">
                  <a:moveTo>
                    <a:pt x="10" y="0"/>
                  </a:moveTo>
                  <a:cubicBezTo>
                    <a:pt x="1" y="28"/>
                    <a:pt x="1" y="65"/>
                    <a:pt x="1" y="93"/>
                  </a:cubicBezTo>
                  <a:lnTo>
                    <a:pt x="1" y="140"/>
                  </a:lnTo>
                  <a:cubicBezTo>
                    <a:pt x="1" y="149"/>
                    <a:pt x="1" y="158"/>
                    <a:pt x="10" y="186"/>
                  </a:cubicBezTo>
                  <a:cubicBezTo>
                    <a:pt x="38" y="158"/>
                    <a:pt x="47" y="121"/>
                    <a:pt x="47" y="93"/>
                  </a:cubicBezTo>
                  <a:cubicBezTo>
                    <a:pt x="47" y="75"/>
                    <a:pt x="47" y="56"/>
                    <a:pt x="38" y="47"/>
                  </a:cubicBezTo>
                  <a:cubicBezTo>
                    <a:pt x="38" y="2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1"/>
            <p:cNvSpPr/>
            <p:nvPr/>
          </p:nvSpPr>
          <p:spPr>
            <a:xfrm>
              <a:off x="3848325" y="2095400"/>
              <a:ext cx="2575" cy="11175"/>
            </a:xfrm>
            <a:custGeom>
              <a:rect b="b" l="l" r="r" t="t"/>
              <a:pathLst>
                <a:path extrusionOk="0" h="447" w="103">
                  <a:moveTo>
                    <a:pt x="0" y="1"/>
                  </a:moveTo>
                  <a:lnTo>
                    <a:pt x="0" y="1"/>
                  </a:lnTo>
                  <a:cubicBezTo>
                    <a:pt x="46" y="57"/>
                    <a:pt x="65" y="140"/>
                    <a:pt x="56" y="214"/>
                  </a:cubicBezTo>
                  <a:cubicBezTo>
                    <a:pt x="56" y="261"/>
                    <a:pt x="46" y="289"/>
                    <a:pt x="28" y="326"/>
                  </a:cubicBezTo>
                  <a:cubicBezTo>
                    <a:pt x="28" y="354"/>
                    <a:pt x="19" y="363"/>
                    <a:pt x="19" y="382"/>
                  </a:cubicBezTo>
                  <a:cubicBezTo>
                    <a:pt x="9" y="410"/>
                    <a:pt x="0" y="419"/>
                    <a:pt x="0" y="447"/>
                  </a:cubicBezTo>
                  <a:cubicBezTo>
                    <a:pt x="9" y="428"/>
                    <a:pt x="19" y="410"/>
                    <a:pt x="28" y="400"/>
                  </a:cubicBezTo>
                  <a:cubicBezTo>
                    <a:pt x="46" y="372"/>
                    <a:pt x="56" y="363"/>
                    <a:pt x="65" y="335"/>
                  </a:cubicBezTo>
                  <a:cubicBezTo>
                    <a:pt x="93" y="307"/>
                    <a:pt x="102" y="270"/>
                    <a:pt x="102" y="224"/>
                  </a:cubicBezTo>
                  <a:cubicBezTo>
                    <a:pt x="102" y="177"/>
                    <a:pt x="102" y="131"/>
                    <a:pt x="74" y="94"/>
                  </a:cubicBezTo>
                  <a:cubicBezTo>
                    <a:pt x="65"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1"/>
            <p:cNvSpPr/>
            <p:nvPr/>
          </p:nvSpPr>
          <p:spPr>
            <a:xfrm>
              <a:off x="3842975" y="2102150"/>
              <a:ext cx="5350" cy="9300"/>
            </a:xfrm>
            <a:custGeom>
              <a:rect b="b" l="l" r="r" t="t"/>
              <a:pathLst>
                <a:path extrusionOk="0" h="372" w="214">
                  <a:moveTo>
                    <a:pt x="214" y="0"/>
                  </a:moveTo>
                  <a:cubicBezTo>
                    <a:pt x="186" y="19"/>
                    <a:pt x="168" y="56"/>
                    <a:pt x="149" y="93"/>
                  </a:cubicBezTo>
                  <a:cubicBezTo>
                    <a:pt x="140" y="112"/>
                    <a:pt x="121" y="149"/>
                    <a:pt x="103" y="186"/>
                  </a:cubicBezTo>
                  <a:lnTo>
                    <a:pt x="56" y="279"/>
                  </a:lnTo>
                  <a:cubicBezTo>
                    <a:pt x="37" y="316"/>
                    <a:pt x="28" y="335"/>
                    <a:pt x="0" y="372"/>
                  </a:cubicBezTo>
                  <a:cubicBezTo>
                    <a:pt x="37" y="363"/>
                    <a:pt x="56" y="335"/>
                    <a:pt x="84" y="298"/>
                  </a:cubicBezTo>
                  <a:cubicBezTo>
                    <a:pt x="103" y="279"/>
                    <a:pt x="130" y="242"/>
                    <a:pt x="140" y="205"/>
                  </a:cubicBezTo>
                  <a:cubicBezTo>
                    <a:pt x="177" y="140"/>
                    <a:pt x="195" y="65"/>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1"/>
            <p:cNvSpPr/>
            <p:nvPr/>
          </p:nvSpPr>
          <p:spPr>
            <a:xfrm>
              <a:off x="3840875" y="2110050"/>
              <a:ext cx="6775" cy="7225"/>
            </a:xfrm>
            <a:custGeom>
              <a:rect b="b" l="l" r="r" t="t"/>
              <a:pathLst>
                <a:path extrusionOk="0" h="289" w="271">
                  <a:moveTo>
                    <a:pt x="270" y="0"/>
                  </a:moveTo>
                  <a:lnTo>
                    <a:pt x="131" y="139"/>
                  </a:lnTo>
                  <a:cubicBezTo>
                    <a:pt x="84" y="186"/>
                    <a:pt x="47" y="242"/>
                    <a:pt x="1" y="288"/>
                  </a:cubicBezTo>
                  <a:cubicBezTo>
                    <a:pt x="38" y="279"/>
                    <a:pt x="75" y="260"/>
                    <a:pt x="94" y="242"/>
                  </a:cubicBezTo>
                  <a:lnTo>
                    <a:pt x="168" y="167"/>
                  </a:lnTo>
                  <a:cubicBezTo>
                    <a:pt x="187" y="149"/>
                    <a:pt x="214" y="121"/>
                    <a:pt x="224" y="93"/>
                  </a:cubicBezTo>
                  <a:cubicBezTo>
                    <a:pt x="252" y="56"/>
                    <a:pt x="26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1"/>
            <p:cNvSpPr/>
            <p:nvPr/>
          </p:nvSpPr>
          <p:spPr>
            <a:xfrm>
              <a:off x="3843200" y="2100975"/>
              <a:ext cx="3275" cy="6075"/>
            </a:xfrm>
            <a:custGeom>
              <a:rect b="b" l="l" r="r" t="t"/>
              <a:pathLst>
                <a:path extrusionOk="0" h="243" w="131">
                  <a:moveTo>
                    <a:pt x="121" y="1"/>
                  </a:moveTo>
                  <a:cubicBezTo>
                    <a:pt x="84" y="47"/>
                    <a:pt x="75" y="84"/>
                    <a:pt x="47" y="112"/>
                  </a:cubicBezTo>
                  <a:cubicBezTo>
                    <a:pt x="38" y="159"/>
                    <a:pt x="19" y="196"/>
                    <a:pt x="1" y="242"/>
                  </a:cubicBezTo>
                  <a:cubicBezTo>
                    <a:pt x="47" y="224"/>
                    <a:pt x="75" y="187"/>
                    <a:pt x="94" y="140"/>
                  </a:cubicBezTo>
                  <a:cubicBezTo>
                    <a:pt x="112" y="112"/>
                    <a:pt x="121" y="94"/>
                    <a:pt x="121" y="66"/>
                  </a:cubicBezTo>
                  <a:cubicBezTo>
                    <a:pt x="121" y="47"/>
                    <a:pt x="13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1"/>
            <p:cNvSpPr/>
            <p:nvPr/>
          </p:nvSpPr>
          <p:spPr>
            <a:xfrm>
              <a:off x="3805575" y="2136750"/>
              <a:ext cx="9775" cy="3050"/>
            </a:xfrm>
            <a:custGeom>
              <a:rect b="b" l="l" r="r" t="t"/>
              <a:pathLst>
                <a:path extrusionOk="0" h="122" w="391">
                  <a:moveTo>
                    <a:pt x="391" y="1"/>
                  </a:moveTo>
                  <a:lnTo>
                    <a:pt x="391" y="1"/>
                  </a:lnTo>
                  <a:cubicBezTo>
                    <a:pt x="326" y="19"/>
                    <a:pt x="270" y="28"/>
                    <a:pt x="196" y="56"/>
                  </a:cubicBezTo>
                  <a:cubicBezTo>
                    <a:pt x="131" y="66"/>
                    <a:pt x="66" y="93"/>
                    <a:pt x="0" y="112"/>
                  </a:cubicBezTo>
                  <a:cubicBezTo>
                    <a:pt x="38" y="112"/>
                    <a:pt x="66" y="112"/>
                    <a:pt x="112" y="121"/>
                  </a:cubicBezTo>
                  <a:cubicBezTo>
                    <a:pt x="149" y="112"/>
                    <a:pt x="186" y="112"/>
                    <a:pt x="223" y="103"/>
                  </a:cubicBezTo>
                  <a:cubicBezTo>
                    <a:pt x="279" y="75"/>
                    <a:pt x="344" y="56"/>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1"/>
            <p:cNvSpPr/>
            <p:nvPr/>
          </p:nvSpPr>
          <p:spPr>
            <a:xfrm>
              <a:off x="3808350" y="2133500"/>
              <a:ext cx="7000" cy="3275"/>
            </a:xfrm>
            <a:custGeom>
              <a:rect b="b" l="l" r="r" t="t"/>
              <a:pathLst>
                <a:path extrusionOk="0" h="131" w="280">
                  <a:moveTo>
                    <a:pt x="280" y="1"/>
                  </a:moveTo>
                  <a:cubicBezTo>
                    <a:pt x="261" y="1"/>
                    <a:pt x="233" y="10"/>
                    <a:pt x="215" y="19"/>
                  </a:cubicBezTo>
                  <a:lnTo>
                    <a:pt x="140" y="56"/>
                  </a:lnTo>
                  <a:cubicBezTo>
                    <a:pt x="94" y="66"/>
                    <a:pt x="47" y="93"/>
                    <a:pt x="1" y="112"/>
                  </a:cubicBezTo>
                  <a:cubicBezTo>
                    <a:pt x="38" y="131"/>
                    <a:pt x="66" y="131"/>
                    <a:pt x="75" y="131"/>
                  </a:cubicBezTo>
                  <a:cubicBezTo>
                    <a:pt x="103" y="131"/>
                    <a:pt x="131" y="112"/>
                    <a:pt x="159" y="103"/>
                  </a:cubicBezTo>
                  <a:cubicBezTo>
                    <a:pt x="196" y="84"/>
                    <a:pt x="252" y="4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1"/>
            <p:cNvSpPr/>
            <p:nvPr/>
          </p:nvSpPr>
          <p:spPr>
            <a:xfrm>
              <a:off x="3810450" y="2126525"/>
              <a:ext cx="4675" cy="6300"/>
            </a:xfrm>
            <a:custGeom>
              <a:rect b="b" l="l" r="r" t="t"/>
              <a:pathLst>
                <a:path extrusionOk="0" h="252" w="187">
                  <a:moveTo>
                    <a:pt x="186" y="1"/>
                  </a:moveTo>
                  <a:lnTo>
                    <a:pt x="186" y="1"/>
                  </a:lnTo>
                  <a:cubicBezTo>
                    <a:pt x="149" y="38"/>
                    <a:pt x="121" y="66"/>
                    <a:pt x="84" y="112"/>
                  </a:cubicBezTo>
                  <a:cubicBezTo>
                    <a:pt x="47" y="159"/>
                    <a:pt x="28" y="196"/>
                    <a:pt x="1" y="252"/>
                  </a:cubicBezTo>
                  <a:cubicBezTo>
                    <a:pt x="47" y="224"/>
                    <a:pt x="84" y="187"/>
                    <a:pt x="121" y="149"/>
                  </a:cubicBezTo>
                  <a:cubicBezTo>
                    <a:pt x="140" y="131"/>
                    <a:pt x="149" y="103"/>
                    <a:pt x="168" y="84"/>
                  </a:cubicBezTo>
                  <a:cubicBezTo>
                    <a:pt x="177" y="57"/>
                    <a:pt x="186"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1"/>
            <p:cNvSpPr/>
            <p:nvPr/>
          </p:nvSpPr>
          <p:spPr>
            <a:xfrm>
              <a:off x="3814875" y="2127700"/>
              <a:ext cx="5600" cy="3975"/>
            </a:xfrm>
            <a:custGeom>
              <a:rect b="b" l="l" r="r" t="t"/>
              <a:pathLst>
                <a:path extrusionOk="0" h="159" w="224">
                  <a:moveTo>
                    <a:pt x="223" y="0"/>
                  </a:moveTo>
                  <a:lnTo>
                    <a:pt x="223" y="0"/>
                  </a:lnTo>
                  <a:cubicBezTo>
                    <a:pt x="158" y="10"/>
                    <a:pt x="130" y="37"/>
                    <a:pt x="93" y="56"/>
                  </a:cubicBezTo>
                  <a:cubicBezTo>
                    <a:pt x="56" y="93"/>
                    <a:pt x="19" y="112"/>
                    <a:pt x="0" y="158"/>
                  </a:cubicBezTo>
                  <a:cubicBezTo>
                    <a:pt x="47" y="149"/>
                    <a:pt x="93" y="130"/>
                    <a:pt x="130" y="102"/>
                  </a:cubicBezTo>
                  <a:cubicBezTo>
                    <a:pt x="158" y="6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1"/>
            <p:cNvSpPr/>
            <p:nvPr/>
          </p:nvSpPr>
          <p:spPr>
            <a:xfrm>
              <a:off x="3818575" y="2129775"/>
              <a:ext cx="7225" cy="5150"/>
            </a:xfrm>
            <a:custGeom>
              <a:rect b="b" l="l" r="r" t="t"/>
              <a:pathLst>
                <a:path extrusionOk="0" h="206" w="289">
                  <a:moveTo>
                    <a:pt x="289" y="1"/>
                  </a:moveTo>
                  <a:cubicBezTo>
                    <a:pt x="233" y="10"/>
                    <a:pt x="177" y="47"/>
                    <a:pt x="131" y="75"/>
                  </a:cubicBezTo>
                  <a:cubicBezTo>
                    <a:pt x="84" y="112"/>
                    <a:pt x="38" y="159"/>
                    <a:pt x="1" y="205"/>
                  </a:cubicBezTo>
                  <a:cubicBezTo>
                    <a:pt x="57" y="187"/>
                    <a:pt x="103" y="150"/>
                    <a:pt x="168" y="122"/>
                  </a:cubicBezTo>
                  <a:cubicBezTo>
                    <a:pt x="214" y="94"/>
                    <a:pt x="261" y="47"/>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1"/>
            <p:cNvSpPr/>
            <p:nvPr/>
          </p:nvSpPr>
          <p:spPr>
            <a:xfrm>
              <a:off x="3789550" y="2077750"/>
              <a:ext cx="4900" cy="10250"/>
            </a:xfrm>
            <a:custGeom>
              <a:rect b="b" l="l" r="r" t="t"/>
              <a:pathLst>
                <a:path extrusionOk="0" h="410" w="196">
                  <a:moveTo>
                    <a:pt x="196" y="1"/>
                  </a:moveTo>
                  <a:lnTo>
                    <a:pt x="196" y="1"/>
                  </a:lnTo>
                  <a:cubicBezTo>
                    <a:pt x="158" y="19"/>
                    <a:pt x="140" y="47"/>
                    <a:pt x="103" y="66"/>
                  </a:cubicBezTo>
                  <a:cubicBezTo>
                    <a:pt x="84" y="103"/>
                    <a:pt x="75" y="140"/>
                    <a:pt x="47" y="177"/>
                  </a:cubicBezTo>
                  <a:cubicBezTo>
                    <a:pt x="10" y="242"/>
                    <a:pt x="0" y="326"/>
                    <a:pt x="10" y="410"/>
                  </a:cubicBezTo>
                  <a:lnTo>
                    <a:pt x="47" y="298"/>
                  </a:lnTo>
                  <a:cubicBezTo>
                    <a:pt x="56" y="270"/>
                    <a:pt x="84" y="233"/>
                    <a:pt x="93" y="196"/>
                  </a:cubicBezTo>
                  <a:cubicBezTo>
                    <a:pt x="130" y="140"/>
                    <a:pt x="168" y="6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1"/>
            <p:cNvSpPr/>
            <p:nvPr/>
          </p:nvSpPr>
          <p:spPr>
            <a:xfrm>
              <a:off x="3790700" y="2082175"/>
              <a:ext cx="3275" cy="9300"/>
            </a:xfrm>
            <a:custGeom>
              <a:rect b="b" l="l" r="r" t="t"/>
              <a:pathLst>
                <a:path extrusionOk="0" h="372" w="131">
                  <a:moveTo>
                    <a:pt x="131" y="0"/>
                  </a:moveTo>
                  <a:cubicBezTo>
                    <a:pt x="103" y="19"/>
                    <a:pt x="84" y="56"/>
                    <a:pt x="57" y="75"/>
                  </a:cubicBezTo>
                  <a:cubicBezTo>
                    <a:pt x="47" y="112"/>
                    <a:pt x="38" y="140"/>
                    <a:pt x="29" y="167"/>
                  </a:cubicBezTo>
                  <a:cubicBezTo>
                    <a:pt x="10" y="233"/>
                    <a:pt x="1" y="298"/>
                    <a:pt x="29" y="372"/>
                  </a:cubicBezTo>
                  <a:lnTo>
                    <a:pt x="47" y="279"/>
                  </a:lnTo>
                  <a:cubicBezTo>
                    <a:pt x="47" y="242"/>
                    <a:pt x="57" y="214"/>
                    <a:pt x="75" y="186"/>
                  </a:cubicBezTo>
                  <a:cubicBezTo>
                    <a:pt x="94" y="121"/>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1"/>
            <p:cNvSpPr/>
            <p:nvPr/>
          </p:nvSpPr>
          <p:spPr>
            <a:xfrm>
              <a:off x="3792575" y="2088200"/>
              <a:ext cx="1875" cy="10475"/>
            </a:xfrm>
            <a:custGeom>
              <a:rect b="b" l="l" r="r" t="t"/>
              <a:pathLst>
                <a:path extrusionOk="0" h="419" w="75">
                  <a:moveTo>
                    <a:pt x="75" y="1"/>
                  </a:moveTo>
                  <a:cubicBezTo>
                    <a:pt x="37" y="57"/>
                    <a:pt x="28" y="131"/>
                    <a:pt x="9" y="205"/>
                  </a:cubicBezTo>
                  <a:cubicBezTo>
                    <a:pt x="0" y="242"/>
                    <a:pt x="0" y="280"/>
                    <a:pt x="0" y="317"/>
                  </a:cubicBezTo>
                  <a:cubicBezTo>
                    <a:pt x="9" y="345"/>
                    <a:pt x="9" y="382"/>
                    <a:pt x="19" y="419"/>
                  </a:cubicBezTo>
                  <a:lnTo>
                    <a:pt x="47" y="317"/>
                  </a:lnTo>
                  <a:cubicBezTo>
                    <a:pt x="56" y="280"/>
                    <a:pt x="65" y="242"/>
                    <a:pt x="65" y="205"/>
                  </a:cubicBezTo>
                  <a:cubicBezTo>
                    <a:pt x="65"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1"/>
            <p:cNvSpPr/>
            <p:nvPr/>
          </p:nvSpPr>
          <p:spPr>
            <a:xfrm>
              <a:off x="3789075" y="2095175"/>
              <a:ext cx="1200" cy="10475"/>
            </a:xfrm>
            <a:custGeom>
              <a:rect b="b" l="l" r="r" t="t"/>
              <a:pathLst>
                <a:path extrusionOk="0" h="419" w="48">
                  <a:moveTo>
                    <a:pt x="19" y="1"/>
                  </a:moveTo>
                  <a:cubicBezTo>
                    <a:pt x="10" y="66"/>
                    <a:pt x="1" y="149"/>
                    <a:pt x="1" y="205"/>
                  </a:cubicBezTo>
                  <a:cubicBezTo>
                    <a:pt x="1" y="242"/>
                    <a:pt x="1" y="279"/>
                    <a:pt x="10" y="316"/>
                  </a:cubicBezTo>
                  <a:cubicBezTo>
                    <a:pt x="10" y="344"/>
                    <a:pt x="19" y="381"/>
                    <a:pt x="47" y="419"/>
                  </a:cubicBezTo>
                  <a:lnTo>
                    <a:pt x="47" y="316"/>
                  </a:lnTo>
                  <a:lnTo>
                    <a:pt x="47" y="205"/>
                  </a:lnTo>
                  <a:cubicBezTo>
                    <a:pt x="47" y="140"/>
                    <a:pt x="47"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1"/>
            <p:cNvSpPr/>
            <p:nvPr/>
          </p:nvSpPr>
          <p:spPr>
            <a:xfrm>
              <a:off x="3791650" y="2103300"/>
              <a:ext cx="1400" cy="10725"/>
            </a:xfrm>
            <a:custGeom>
              <a:rect b="b" l="l" r="r" t="t"/>
              <a:pathLst>
                <a:path extrusionOk="0" h="429" w="56">
                  <a:moveTo>
                    <a:pt x="56" y="1"/>
                  </a:moveTo>
                  <a:lnTo>
                    <a:pt x="56" y="1"/>
                  </a:lnTo>
                  <a:cubicBezTo>
                    <a:pt x="19" y="66"/>
                    <a:pt x="9" y="140"/>
                    <a:pt x="0" y="205"/>
                  </a:cubicBezTo>
                  <a:lnTo>
                    <a:pt x="0" y="326"/>
                  </a:lnTo>
                  <a:cubicBezTo>
                    <a:pt x="9" y="354"/>
                    <a:pt x="9" y="391"/>
                    <a:pt x="37" y="428"/>
                  </a:cubicBezTo>
                  <a:cubicBezTo>
                    <a:pt x="19" y="391"/>
                    <a:pt x="37" y="354"/>
                    <a:pt x="37" y="326"/>
                  </a:cubicBezTo>
                  <a:lnTo>
                    <a:pt x="46" y="214"/>
                  </a:lnTo>
                  <a:cubicBezTo>
                    <a:pt x="56" y="149"/>
                    <a:pt x="56" y="6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1"/>
            <p:cNvSpPr/>
            <p:nvPr/>
          </p:nvSpPr>
          <p:spPr>
            <a:xfrm>
              <a:off x="3814175" y="2092150"/>
              <a:ext cx="2350" cy="4675"/>
            </a:xfrm>
            <a:custGeom>
              <a:rect b="b" l="l" r="r" t="t"/>
              <a:pathLst>
                <a:path extrusionOk="0" h="187" w="94">
                  <a:moveTo>
                    <a:pt x="84" y="1"/>
                  </a:moveTo>
                  <a:lnTo>
                    <a:pt x="84" y="1"/>
                  </a:lnTo>
                  <a:cubicBezTo>
                    <a:pt x="65" y="29"/>
                    <a:pt x="47" y="47"/>
                    <a:pt x="28" y="84"/>
                  </a:cubicBezTo>
                  <a:cubicBezTo>
                    <a:pt x="19" y="122"/>
                    <a:pt x="0" y="159"/>
                    <a:pt x="19" y="187"/>
                  </a:cubicBezTo>
                  <a:cubicBezTo>
                    <a:pt x="47" y="168"/>
                    <a:pt x="65" y="140"/>
                    <a:pt x="75" y="112"/>
                  </a:cubicBezTo>
                  <a:cubicBezTo>
                    <a:pt x="84" y="75"/>
                    <a:pt x="93"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1"/>
            <p:cNvSpPr/>
            <p:nvPr/>
          </p:nvSpPr>
          <p:spPr>
            <a:xfrm>
              <a:off x="3817650" y="2089125"/>
              <a:ext cx="1875" cy="4675"/>
            </a:xfrm>
            <a:custGeom>
              <a:rect b="b" l="l" r="r" t="t"/>
              <a:pathLst>
                <a:path extrusionOk="0" h="187" w="75">
                  <a:moveTo>
                    <a:pt x="66" y="1"/>
                  </a:moveTo>
                  <a:cubicBezTo>
                    <a:pt x="38" y="20"/>
                    <a:pt x="28" y="57"/>
                    <a:pt x="19" y="75"/>
                  </a:cubicBezTo>
                  <a:cubicBezTo>
                    <a:pt x="19" y="112"/>
                    <a:pt x="1" y="150"/>
                    <a:pt x="19" y="187"/>
                  </a:cubicBezTo>
                  <a:cubicBezTo>
                    <a:pt x="38" y="159"/>
                    <a:pt x="47" y="140"/>
                    <a:pt x="66" y="103"/>
                  </a:cubicBezTo>
                  <a:cubicBezTo>
                    <a:pt x="66" y="66"/>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1"/>
            <p:cNvSpPr/>
            <p:nvPr/>
          </p:nvSpPr>
          <p:spPr>
            <a:xfrm>
              <a:off x="3792800" y="2118400"/>
              <a:ext cx="1425" cy="7000"/>
            </a:xfrm>
            <a:custGeom>
              <a:rect b="b" l="l" r="r" t="t"/>
              <a:pathLst>
                <a:path extrusionOk="0" h="280" w="57">
                  <a:moveTo>
                    <a:pt x="10" y="1"/>
                  </a:moveTo>
                  <a:cubicBezTo>
                    <a:pt x="0" y="47"/>
                    <a:pt x="0" y="94"/>
                    <a:pt x="0" y="140"/>
                  </a:cubicBezTo>
                  <a:cubicBezTo>
                    <a:pt x="0" y="159"/>
                    <a:pt x="0" y="186"/>
                    <a:pt x="10" y="205"/>
                  </a:cubicBezTo>
                  <a:lnTo>
                    <a:pt x="47" y="279"/>
                  </a:lnTo>
                  <a:cubicBezTo>
                    <a:pt x="56" y="233"/>
                    <a:pt x="47" y="186"/>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1"/>
            <p:cNvSpPr/>
            <p:nvPr/>
          </p:nvSpPr>
          <p:spPr>
            <a:xfrm>
              <a:off x="3854575" y="2042825"/>
              <a:ext cx="66700" cy="67650"/>
            </a:xfrm>
            <a:custGeom>
              <a:rect b="b" l="l" r="r" t="t"/>
              <a:pathLst>
                <a:path extrusionOk="0" h="2706" w="2668">
                  <a:moveTo>
                    <a:pt x="468" y="0"/>
                  </a:moveTo>
                  <a:cubicBezTo>
                    <a:pt x="452" y="0"/>
                    <a:pt x="435" y="1"/>
                    <a:pt x="419" y="4"/>
                  </a:cubicBezTo>
                  <a:cubicBezTo>
                    <a:pt x="168" y="23"/>
                    <a:pt x="57" y="348"/>
                    <a:pt x="38" y="617"/>
                  </a:cubicBezTo>
                  <a:cubicBezTo>
                    <a:pt x="1" y="1277"/>
                    <a:pt x="122" y="1946"/>
                    <a:pt x="382" y="2550"/>
                  </a:cubicBezTo>
                  <a:cubicBezTo>
                    <a:pt x="430" y="2668"/>
                    <a:pt x="546" y="2705"/>
                    <a:pt x="663" y="2705"/>
                  </a:cubicBezTo>
                  <a:cubicBezTo>
                    <a:pt x="748" y="2705"/>
                    <a:pt x="834" y="2685"/>
                    <a:pt x="893" y="2661"/>
                  </a:cubicBezTo>
                  <a:cubicBezTo>
                    <a:pt x="1497" y="2466"/>
                    <a:pt x="2063" y="2113"/>
                    <a:pt x="2435" y="1602"/>
                  </a:cubicBezTo>
                  <a:cubicBezTo>
                    <a:pt x="2556" y="1453"/>
                    <a:pt x="2649" y="1268"/>
                    <a:pt x="2658" y="1073"/>
                  </a:cubicBezTo>
                  <a:cubicBezTo>
                    <a:pt x="2667" y="877"/>
                    <a:pt x="2556" y="664"/>
                    <a:pt x="2370" y="608"/>
                  </a:cubicBezTo>
                  <a:cubicBezTo>
                    <a:pt x="2338" y="599"/>
                    <a:pt x="2307" y="595"/>
                    <a:pt x="2275" y="595"/>
                  </a:cubicBezTo>
                  <a:cubicBezTo>
                    <a:pt x="2103" y="595"/>
                    <a:pt x="1935" y="713"/>
                    <a:pt x="1794" y="831"/>
                  </a:cubicBezTo>
                  <a:cubicBezTo>
                    <a:pt x="1840" y="673"/>
                    <a:pt x="1896" y="515"/>
                    <a:pt x="1868" y="348"/>
                  </a:cubicBezTo>
                  <a:cubicBezTo>
                    <a:pt x="1850" y="190"/>
                    <a:pt x="1729" y="23"/>
                    <a:pt x="1571" y="4"/>
                  </a:cubicBezTo>
                  <a:cubicBezTo>
                    <a:pt x="1556" y="2"/>
                    <a:pt x="1541" y="1"/>
                    <a:pt x="1526" y="1"/>
                  </a:cubicBezTo>
                  <a:cubicBezTo>
                    <a:pt x="1369" y="1"/>
                    <a:pt x="1239" y="129"/>
                    <a:pt x="1162" y="274"/>
                  </a:cubicBezTo>
                  <a:cubicBezTo>
                    <a:pt x="1079" y="422"/>
                    <a:pt x="1032" y="580"/>
                    <a:pt x="930" y="719"/>
                  </a:cubicBezTo>
                  <a:cubicBezTo>
                    <a:pt x="911" y="562"/>
                    <a:pt x="893" y="394"/>
                    <a:pt x="818" y="246"/>
                  </a:cubicBezTo>
                  <a:cubicBezTo>
                    <a:pt x="751" y="112"/>
                    <a:pt x="616" y="0"/>
                    <a:pt x="4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1"/>
            <p:cNvSpPr/>
            <p:nvPr/>
          </p:nvSpPr>
          <p:spPr>
            <a:xfrm>
              <a:off x="3854575" y="2041525"/>
              <a:ext cx="68100" cy="68775"/>
            </a:xfrm>
            <a:custGeom>
              <a:rect b="b" l="l" r="r" t="t"/>
              <a:pathLst>
                <a:path extrusionOk="0" h="2751" w="2724">
                  <a:moveTo>
                    <a:pt x="1543" y="0"/>
                  </a:moveTo>
                  <a:cubicBezTo>
                    <a:pt x="1441" y="0"/>
                    <a:pt x="1348" y="28"/>
                    <a:pt x="1274" y="93"/>
                  </a:cubicBezTo>
                  <a:cubicBezTo>
                    <a:pt x="1209" y="149"/>
                    <a:pt x="1153" y="214"/>
                    <a:pt x="1106" y="298"/>
                  </a:cubicBezTo>
                  <a:cubicBezTo>
                    <a:pt x="1041" y="418"/>
                    <a:pt x="995" y="539"/>
                    <a:pt x="939" y="651"/>
                  </a:cubicBezTo>
                  <a:cubicBezTo>
                    <a:pt x="930" y="530"/>
                    <a:pt x="902" y="400"/>
                    <a:pt x="846" y="298"/>
                  </a:cubicBezTo>
                  <a:cubicBezTo>
                    <a:pt x="809" y="233"/>
                    <a:pt x="753" y="158"/>
                    <a:pt x="698" y="103"/>
                  </a:cubicBezTo>
                  <a:cubicBezTo>
                    <a:pt x="623" y="56"/>
                    <a:pt x="549" y="19"/>
                    <a:pt x="465" y="10"/>
                  </a:cubicBezTo>
                  <a:cubicBezTo>
                    <a:pt x="382" y="10"/>
                    <a:pt x="289" y="28"/>
                    <a:pt x="233" y="93"/>
                  </a:cubicBezTo>
                  <a:cubicBezTo>
                    <a:pt x="159" y="149"/>
                    <a:pt x="131" y="214"/>
                    <a:pt x="94" y="288"/>
                  </a:cubicBezTo>
                  <a:cubicBezTo>
                    <a:pt x="38" y="437"/>
                    <a:pt x="10" y="604"/>
                    <a:pt x="10" y="753"/>
                  </a:cubicBezTo>
                  <a:cubicBezTo>
                    <a:pt x="1" y="1069"/>
                    <a:pt x="38" y="1375"/>
                    <a:pt x="94" y="1691"/>
                  </a:cubicBezTo>
                  <a:cubicBezTo>
                    <a:pt x="38" y="1375"/>
                    <a:pt x="19" y="1069"/>
                    <a:pt x="38" y="762"/>
                  </a:cubicBezTo>
                  <a:cubicBezTo>
                    <a:pt x="47" y="614"/>
                    <a:pt x="66" y="446"/>
                    <a:pt x="131" y="307"/>
                  </a:cubicBezTo>
                  <a:cubicBezTo>
                    <a:pt x="159" y="242"/>
                    <a:pt x="196" y="186"/>
                    <a:pt x="252" y="140"/>
                  </a:cubicBezTo>
                  <a:cubicBezTo>
                    <a:pt x="317" y="93"/>
                    <a:pt x="382" y="65"/>
                    <a:pt x="456" y="65"/>
                  </a:cubicBezTo>
                  <a:cubicBezTo>
                    <a:pt x="521" y="65"/>
                    <a:pt x="595" y="103"/>
                    <a:pt x="651" y="149"/>
                  </a:cubicBezTo>
                  <a:cubicBezTo>
                    <a:pt x="707" y="195"/>
                    <a:pt x="753" y="251"/>
                    <a:pt x="781" y="326"/>
                  </a:cubicBezTo>
                  <a:cubicBezTo>
                    <a:pt x="837" y="465"/>
                    <a:pt x="856" y="614"/>
                    <a:pt x="874" y="762"/>
                  </a:cubicBezTo>
                  <a:lnTo>
                    <a:pt x="883" y="864"/>
                  </a:lnTo>
                  <a:lnTo>
                    <a:pt x="949" y="790"/>
                  </a:lnTo>
                  <a:cubicBezTo>
                    <a:pt x="1069" y="651"/>
                    <a:pt x="1116" y="474"/>
                    <a:pt x="1199" y="335"/>
                  </a:cubicBezTo>
                  <a:cubicBezTo>
                    <a:pt x="1227" y="260"/>
                    <a:pt x="1292" y="205"/>
                    <a:pt x="1348" y="158"/>
                  </a:cubicBezTo>
                  <a:cubicBezTo>
                    <a:pt x="1394" y="120"/>
                    <a:pt x="1452" y="88"/>
                    <a:pt x="1507" y="88"/>
                  </a:cubicBezTo>
                  <a:cubicBezTo>
                    <a:pt x="1519" y="88"/>
                    <a:pt x="1531" y="90"/>
                    <a:pt x="1543" y="93"/>
                  </a:cubicBezTo>
                  <a:cubicBezTo>
                    <a:pt x="1617" y="93"/>
                    <a:pt x="1683" y="121"/>
                    <a:pt x="1729" y="186"/>
                  </a:cubicBezTo>
                  <a:cubicBezTo>
                    <a:pt x="1775" y="242"/>
                    <a:pt x="1813" y="307"/>
                    <a:pt x="1822" y="381"/>
                  </a:cubicBezTo>
                  <a:cubicBezTo>
                    <a:pt x="1850" y="530"/>
                    <a:pt x="1803" y="697"/>
                    <a:pt x="1738" y="855"/>
                  </a:cubicBezTo>
                  <a:lnTo>
                    <a:pt x="1692" y="1004"/>
                  </a:lnTo>
                  <a:lnTo>
                    <a:pt x="1813" y="911"/>
                  </a:lnTo>
                  <a:cubicBezTo>
                    <a:pt x="1878" y="855"/>
                    <a:pt x="1952" y="809"/>
                    <a:pt x="2017" y="762"/>
                  </a:cubicBezTo>
                  <a:cubicBezTo>
                    <a:pt x="2091" y="716"/>
                    <a:pt x="2175" y="697"/>
                    <a:pt x="2249" y="679"/>
                  </a:cubicBezTo>
                  <a:cubicBezTo>
                    <a:pt x="2333" y="679"/>
                    <a:pt x="2416" y="706"/>
                    <a:pt x="2472" y="762"/>
                  </a:cubicBezTo>
                  <a:cubicBezTo>
                    <a:pt x="2528" y="818"/>
                    <a:pt x="2574" y="892"/>
                    <a:pt x="2602" y="976"/>
                  </a:cubicBezTo>
                  <a:cubicBezTo>
                    <a:pt x="2621" y="1050"/>
                    <a:pt x="2621" y="1134"/>
                    <a:pt x="2612" y="1227"/>
                  </a:cubicBezTo>
                  <a:cubicBezTo>
                    <a:pt x="2602" y="1310"/>
                    <a:pt x="2565" y="1394"/>
                    <a:pt x="2519" y="1468"/>
                  </a:cubicBezTo>
                  <a:cubicBezTo>
                    <a:pt x="2472" y="1552"/>
                    <a:pt x="2426" y="1626"/>
                    <a:pt x="2370" y="1691"/>
                  </a:cubicBezTo>
                  <a:lnTo>
                    <a:pt x="2194" y="1905"/>
                  </a:lnTo>
                  <a:cubicBezTo>
                    <a:pt x="1952" y="2165"/>
                    <a:pt x="1645" y="2379"/>
                    <a:pt x="1320" y="2527"/>
                  </a:cubicBezTo>
                  <a:cubicBezTo>
                    <a:pt x="1645" y="2379"/>
                    <a:pt x="1961" y="2165"/>
                    <a:pt x="2221" y="1914"/>
                  </a:cubicBezTo>
                  <a:cubicBezTo>
                    <a:pt x="2277" y="1840"/>
                    <a:pt x="2342" y="1784"/>
                    <a:pt x="2407" y="1701"/>
                  </a:cubicBezTo>
                  <a:cubicBezTo>
                    <a:pt x="2463" y="1636"/>
                    <a:pt x="2509" y="1552"/>
                    <a:pt x="2556" y="1487"/>
                  </a:cubicBezTo>
                  <a:cubicBezTo>
                    <a:pt x="2639" y="1413"/>
                    <a:pt x="2667" y="1329"/>
                    <a:pt x="2695" y="1236"/>
                  </a:cubicBezTo>
                  <a:cubicBezTo>
                    <a:pt x="2723" y="1143"/>
                    <a:pt x="2723" y="1050"/>
                    <a:pt x="2695" y="957"/>
                  </a:cubicBezTo>
                  <a:cubicBezTo>
                    <a:pt x="2667" y="864"/>
                    <a:pt x="2630" y="771"/>
                    <a:pt x="2556" y="716"/>
                  </a:cubicBezTo>
                  <a:cubicBezTo>
                    <a:pt x="2491" y="651"/>
                    <a:pt x="2379" y="614"/>
                    <a:pt x="2277" y="614"/>
                  </a:cubicBezTo>
                  <a:cubicBezTo>
                    <a:pt x="2175" y="614"/>
                    <a:pt x="2082" y="651"/>
                    <a:pt x="1998" y="697"/>
                  </a:cubicBezTo>
                  <a:cubicBezTo>
                    <a:pt x="1961" y="716"/>
                    <a:pt x="1915" y="744"/>
                    <a:pt x="1878" y="762"/>
                  </a:cubicBezTo>
                  <a:cubicBezTo>
                    <a:pt x="1896" y="725"/>
                    <a:pt x="1905" y="697"/>
                    <a:pt x="1905" y="651"/>
                  </a:cubicBezTo>
                  <a:cubicBezTo>
                    <a:pt x="1924" y="567"/>
                    <a:pt x="1924" y="474"/>
                    <a:pt x="1915" y="381"/>
                  </a:cubicBezTo>
                  <a:cubicBezTo>
                    <a:pt x="1905" y="288"/>
                    <a:pt x="1868" y="205"/>
                    <a:pt x="1803" y="121"/>
                  </a:cubicBezTo>
                  <a:cubicBezTo>
                    <a:pt x="1738" y="56"/>
                    <a:pt x="1645" y="0"/>
                    <a:pt x="1543" y="0"/>
                  </a:cubicBezTo>
                  <a:close/>
                  <a:moveTo>
                    <a:pt x="345" y="2602"/>
                  </a:moveTo>
                  <a:lnTo>
                    <a:pt x="345" y="2602"/>
                  </a:lnTo>
                  <a:cubicBezTo>
                    <a:pt x="363" y="2648"/>
                    <a:pt x="391" y="2676"/>
                    <a:pt x="428" y="2704"/>
                  </a:cubicBezTo>
                  <a:cubicBezTo>
                    <a:pt x="391" y="2676"/>
                    <a:pt x="372" y="2630"/>
                    <a:pt x="345" y="2602"/>
                  </a:cubicBezTo>
                  <a:close/>
                  <a:moveTo>
                    <a:pt x="1320" y="2528"/>
                  </a:moveTo>
                  <a:cubicBezTo>
                    <a:pt x="1162" y="2611"/>
                    <a:pt x="995" y="2667"/>
                    <a:pt x="828" y="2723"/>
                  </a:cubicBezTo>
                  <a:cubicBezTo>
                    <a:pt x="995" y="2676"/>
                    <a:pt x="1162" y="2611"/>
                    <a:pt x="1320" y="2528"/>
                  </a:cubicBezTo>
                  <a:close/>
                  <a:moveTo>
                    <a:pt x="428" y="2704"/>
                  </a:moveTo>
                  <a:lnTo>
                    <a:pt x="428" y="2704"/>
                  </a:lnTo>
                  <a:cubicBezTo>
                    <a:pt x="465" y="2723"/>
                    <a:pt x="512" y="2750"/>
                    <a:pt x="558" y="2750"/>
                  </a:cubicBezTo>
                  <a:cubicBezTo>
                    <a:pt x="512" y="2741"/>
                    <a:pt x="465" y="2723"/>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1"/>
            <p:cNvSpPr/>
            <p:nvPr/>
          </p:nvSpPr>
          <p:spPr>
            <a:xfrm>
              <a:off x="3867125" y="2060800"/>
              <a:ext cx="10950" cy="48800"/>
            </a:xfrm>
            <a:custGeom>
              <a:rect b="b" l="l" r="r" t="t"/>
              <a:pathLst>
                <a:path extrusionOk="0" h="1952" w="438">
                  <a:moveTo>
                    <a:pt x="437" y="0"/>
                  </a:moveTo>
                  <a:lnTo>
                    <a:pt x="335" y="493"/>
                  </a:lnTo>
                  <a:lnTo>
                    <a:pt x="233" y="976"/>
                  </a:lnTo>
                  <a:lnTo>
                    <a:pt x="131" y="1468"/>
                  </a:lnTo>
                  <a:cubicBezTo>
                    <a:pt x="103" y="1552"/>
                    <a:pt x="93" y="1626"/>
                    <a:pt x="66" y="1710"/>
                  </a:cubicBezTo>
                  <a:lnTo>
                    <a:pt x="1" y="1952"/>
                  </a:lnTo>
                  <a:cubicBezTo>
                    <a:pt x="66" y="1803"/>
                    <a:pt x="112" y="1645"/>
                    <a:pt x="159" y="1478"/>
                  </a:cubicBezTo>
                  <a:cubicBezTo>
                    <a:pt x="205" y="1320"/>
                    <a:pt x="242" y="1153"/>
                    <a:pt x="279" y="995"/>
                  </a:cubicBezTo>
                  <a:cubicBezTo>
                    <a:pt x="316" y="827"/>
                    <a:pt x="344" y="669"/>
                    <a:pt x="372" y="502"/>
                  </a:cubicBezTo>
                  <a:cubicBezTo>
                    <a:pt x="391" y="344"/>
                    <a:pt x="419" y="16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1"/>
            <p:cNvSpPr/>
            <p:nvPr/>
          </p:nvSpPr>
          <p:spPr>
            <a:xfrm>
              <a:off x="3868750" y="2064050"/>
              <a:ext cx="30675" cy="46475"/>
            </a:xfrm>
            <a:custGeom>
              <a:rect b="b" l="l" r="r" t="t"/>
              <a:pathLst>
                <a:path extrusionOk="0" h="1859" w="1227">
                  <a:moveTo>
                    <a:pt x="1227" y="1"/>
                  </a:moveTo>
                  <a:cubicBezTo>
                    <a:pt x="1106" y="149"/>
                    <a:pt x="1004" y="307"/>
                    <a:pt x="883" y="456"/>
                  </a:cubicBezTo>
                  <a:lnTo>
                    <a:pt x="577" y="911"/>
                  </a:lnTo>
                  <a:cubicBezTo>
                    <a:pt x="465" y="1060"/>
                    <a:pt x="363" y="1208"/>
                    <a:pt x="270" y="1376"/>
                  </a:cubicBezTo>
                  <a:cubicBezTo>
                    <a:pt x="177" y="1534"/>
                    <a:pt x="84" y="1682"/>
                    <a:pt x="1" y="1859"/>
                  </a:cubicBezTo>
                  <a:cubicBezTo>
                    <a:pt x="47" y="1775"/>
                    <a:pt x="112" y="1710"/>
                    <a:pt x="159" y="1626"/>
                  </a:cubicBezTo>
                  <a:cubicBezTo>
                    <a:pt x="205" y="1543"/>
                    <a:pt x="251" y="1478"/>
                    <a:pt x="307" y="1394"/>
                  </a:cubicBezTo>
                  <a:lnTo>
                    <a:pt x="623" y="930"/>
                  </a:lnTo>
                  <a:lnTo>
                    <a:pt x="920" y="465"/>
                  </a:lnTo>
                  <a:cubicBezTo>
                    <a:pt x="1023" y="316"/>
                    <a:pt x="1134" y="158"/>
                    <a:pt x="12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1"/>
            <p:cNvSpPr/>
            <p:nvPr/>
          </p:nvSpPr>
          <p:spPr>
            <a:xfrm>
              <a:off x="3873850" y="2079375"/>
              <a:ext cx="3050" cy="13725"/>
            </a:xfrm>
            <a:custGeom>
              <a:rect b="b" l="l" r="r" t="t"/>
              <a:pathLst>
                <a:path extrusionOk="0" h="549" w="122">
                  <a:moveTo>
                    <a:pt x="122" y="1"/>
                  </a:moveTo>
                  <a:cubicBezTo>
                    <a:pt x="94" y="94"/>
                    <a:pt x="66" y="187"/>
                    <a:pt x="47" y="270"/>
                  </a:cubicBezTo>
                  <a:cubicBezTo>
                    <a:pt x="29" y="317"/>
                    <a:pt x="29" y="363"/>
                    <a:pt x="20" y="410"/>
                  </a:cubicBezTo>
                  <a:cubicBezTo>
                    <a:pt x="10" y="456"/>
                    <a:pt x="10" y="502"/>
                    <a:pt x="1" y="549"/>
                  </a:cubicBezTo>
                  <a:cubicBezTo>
                    <a:pt x="20" y="512"/>
                    <a:pt x="47" y="465"/>
                    <a:pt x="57" y="419"/>
                  </a:cubicBezTo>
                  <a:lnTo>
                    <a:pt x="94" y="279"/>
                  </a:lnTo>
                  <a:cubicBezTo>
                    <a:pt x="112" y="187"/>
                    <a:pt x="122" y="94"/>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1"/>
            <p:cNvSpPr/>
            <p:nvPr/>
          </p:nvSpPr>
          <p:spPr>
            <a:xfrm>
              <a:off x="3878500" y="2074500"/>
              <a:ext cx="1200" cy="8850"/>
            </a:xfrm>
            <a:custGeom>
              <a:rect b="b" l="l" r="r" t="t"/>
              <a:pathLst>
                <a:path extrusionOk="0" h="354" w="48">
                  <a:moveTo>
                    <a:pt x="19" y="1"/>
                  </a:moveTo>
                  <a:cubicBezTo>
                    <a:pt x="1" y="56"/>
                    <a:pt x="1" y="121"/>
                    <a:pt x="1" y="177"/>
                  </a:cubicBezTo>
                  <a:lnTo>
                    <a:pt x="1" y="261"/>
                  </a:lnTo>
                  <a:lnTo>
                    <a:pt x="1" y="354"/>
                  </a:lnTo>
                  <a:cubicBezTo>
                    <a:pt x="10" y="326"/>
                    <a:pt x="19" y="289"/>
                    <a:pt x="29" y="270"/>
                  </a:cubicBezTo>
                  <a:cubicBezTo>
                    <a:pt x="29" y="233"/>
                    <a:pt x="47" y="214"/>
                    <a:pt x="47" y="177"/>
                  </a:cubicBezTo>
                  <a:cubicBezTo>
                    <a:pt x="47"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1"/>
            <p:cNvSpPr/>
            <p:nvPr/>
          </p:nvSpPr>
          <p:spPr>
            <a:xfrm>
              <a:off x="3878975" y="2075200"/>
              <a:ext cx="4425" cy="12325"/>
            </a:xfrm>
            <a:custGeom>
              <a:rect b="b" l="l" r="r" t="t"/>
              <a:pathLst>
                <a:path extrusionOk="0" h="493" w="177">
                  <a:moveTo>
                    <a:pt x="177" y="1"/>
                  </a:moveTo>
                  <a:lnTo>
                    <a:pt x="177" y="1"/>
                  </a:lnTo>
                  <a:cubicBezTo>
                    <a:pt x="130" y="75"/>
                    <a:pt x="93" y="158"/>
                    <a:pt x="65" y="242"/>
                  </a:cubicBezTo>
                  <a:cubicBezTo>
                    <a:pt x="47" y="326"/>
                    <a:pt x="28" y="400"/>
                    <a:pt x="0" y="493"/>
                  </a:cubicBezTo>
                  <a:cubicBezTo>
                    <a:pt x="38" y="465"/>
                    <a:pt x="47" y="419"/>
                    <a:pt x="65" y="381"/>
                  </a:cubicBezTo>
                  <a:cubicBezTo>
                    <a:pt x="84" y="335"/>
                    <a:pt x="103" y="298"/>
                    <a:pt x="121" y="251"/>
                  </a:cubicBezTo>
                  <a:cubicBezTo>
                    <a:pt x="140" y="168"/>
                    <a:pt x="168" y="9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1"/>
            <p:cNvSpPr/>
            <p:nvPr/>
          </p:nvSpPr>
          <p:spPr>
            <a:xfrm>
              <a:off x="3872925" y="2091925"/>
              <a:ext cx="3975" cy="7700"/>
            </a:xfrm>
            <a:custGeom>
              <a:rect b="b" l="l" r="r" t="t"/>
              <a:pathLst>
                <a:path extrusionOk="0" h="308" w="159">
                  <a:moveTo>
                    <a:pt x="159" y="0"/>
                  </a:moveTo>
                  <a:lnTo>
                    <a:pt x="159" y="0"/>
                  </a:lnTo>
                  <a:cubicBezTo>
                    <a:pt x="112" y="47"/>
                    <a:pt x="94" y="93"/>
                    <a:pt x="57" y="140"/>
                  </a:cubicBezTo>
                  <a:cubicBezTo>
                    <a:pt x="29" y="196"/>
                    <a:pt x="10" y="242"/>
                    <a:pt x="1" y="307"/>
                  </a:cubicBezTo>
                  <a:cubicBezTo>
                    <a:pt x="47" y="261"/>
                    <a:pt x="75" y="205"/>
                    <a:pt x="103" y="168"/>
                  </a:cubicBezTo>
                  <a:cubicBezTo>
                    <a:pt x="131" y="103"/>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1"/>
            <p:cNvSpPr/>
            <p:nvPr/>
          </p:nvSpPr>
          <p:spPr>
            <a:xfrm>
              <a:off x="3895475" y="2050350"/>
              <a:ext cx="2100" cy="12575"/>
            </a:xfrm>
            <a:custGeom>
              <a:rect b="b" l="l" r="r" t="t"/>
              <a:pathLst>
                <a:path extrusionOk="0" h="503" w="84">
                  <a:moveTo>
                    <a:pt x="74" y="0"/>
                  </a:moveTo>
                  <a:cubicBezTo>
                    <a:pt x="47" y="84"/>
                    <a:pt x="37" y="168"/>
                    <a:pt x="28" y="242"/>
                  </a:cubicBezTo>
                  <a:cubicBezTo>
                    <a:pt x="28" y="298"/>
                    <a:pt x="9" y="326"/>
                    <a:pt x="9" y="372"/>
                  </a:cubicBezTo>
                  <a:cubicBezTo>
                    <a:pt x="9" y="418"/>
                    <a:pt x="9" y="456"/>
                    <a:pt x="0" y="502"/>
                  </a:cubicBezTo>
                  <a:cubicBezTo>
                    <a:pt x="28" y="465"/>
                    <a:pt x="37" y="418"/>
                    <a:pt x="47" y="391"/>
                  </a:cubicBezTo>
                  <a:cubicBezTo>
                    <a:pt x="65" y="344"/>
                    <a:pt x="74" y="307"/>
                    <a:pt x="74" y="261"/>
                  </a:cubicBezTo>
                  <a:cubicBezTo>
                    <a:pt x="84" y="168"/>
                    <a:pt x="84" y="84"/>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1"/>
            <p:cNvSpPr/>
            <p:nvPr/>
          </p:nvSpPr>
          <p:spPr>
            <a:xfrm>
              <a:off x="3892675" y="2058250"/>
              <a:ext cx="1650" cy="8375"/>
            </a:xfrm>
            <a:custGeom>
              <a:rect b="b" l="l" r="r" t="t"/>
              <a:pathLst>
                <a:path extrusionOk="0" h="335" w="66">
                  <a:moveTo>
                    <a:pt x="56" y="0"/>
                  </a:moveTo>
                  <a:cubicBezTo>
                    <a:pt x="38" y="56"/>
                    <a:pt x="38" y="121"/>
                    <a:pt x="19" y="158"/>
                  </a:cubicBezTo>
                  <a:cubicBezTo>
                    <a:pt x="10" y="223"/>
                    <a:pt x="10" y="279"/>
                    <a:pt x="1" y="335"/>
                  </a:cubicBezTo>
                  <a:cubicBezTo>
                    <a:pt x="19" y="316"/>
                    <a:pt x="38" y="279"/>
                    <a:pt x="47" y="260"/>
                  </a:cubicBezTo>
                  <a:cubicBezTo>
                    <a:pt x="56" y="233"/>
                    <a:pt x="66" y="195"/>
                    <a:pt x="66" y="177"/>
                  </a:cubicBezTo>
                  <a:lnTo>
                    <a:pt x="66" y="93"/>
                  </a:lnTo>
                  <a:cubicBezTo>
                    <a:pt x="66" y="56"/>
                    <a:pt x="66"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1"/>
            <p:cNvSpPr/>
            <p:nvPr/>
          </p:nvSpPr>
          <p:spPr>
            <a:xfrm>
              <a:off x="3894075" y="2048725"/>
              <a:ext cx="1175" cy="4675"/>
            </a:xfrm>
            <a:custGeom>
              <a:rect b="b" l="l" r="r" t="t"/>
              <a:pathLst>
                <a:path extrusionOk="0" h="187" w="47">
                  <a:moveTo>
                    <a:pt x="10" y="0"/>
                  </a:moveTo>
                  <a:cubicBezTo>
                    <a:pt x="0" y="38"/>
                    <a:pt x="0" y="65"/>
                    <a:pt x="0" y="93"/>
                  </a:cubicBezTo>
                  <a:lnTo>
                    <a:pt x="0" y="140"/>
                  </a:lnTo>
                  <a:cubicBezTo>
                    <a:pt x="0" y="149"/>
                    <a:pt x="0" y="158"/>
                    <a:pt x="10" y="186"/>
                  </a:cubicBezTo>
                  <a:cubicBezTo>
                    <a:pt x="37" y="158"/>
                    <a:pt x="47" y="130"/>
                    <a:pt x="47" y="93"/>
                  </a:cubicBezTo>
                  <a:cubicBezTo>
                    <a:pt x="47" y="84"/>
                    <a:pt x="47" y="56"/>
                    <a:pt x="37" y="47"/>
                  </a:cubicBezTo>
                  <a:cubicBezTo>
                    <a:pt x="37" y="3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1"/>
            <p:cNvSpPr/>
            <p:nvPr/>
          </p:nvSpPr>
          <p:spPr>
            <a:xfrm>
              <a:off x="3916125" y="2064275"/>
              <a:ext cx="2600" cy="11175"/>
            </a:xfrm>
            <a:custGeom>
              <a:rect b="b" l="l" r="r" t="t"/>
              <a:pathLst>
                <a:path extrusionOk="0" h="447" w="104">
                  <a:moveTo>
                    <a:pt x="1" y="1"/>
                  </a:moveTo>
                  <a:lnTo>
                    <a:pt x="1" y="1"/>
                  </a:lnTo>
                  <a:cubicBezTo>
                    <a:pt x="47" y="66"/>
                    <a:pt x="57" y="140"/>
                    <a:pt x="57" y="215"/>
                  </a:cubicBezTo>
                  <a:cubicBezTo>
                    <a:pt x="57" y="261"/>
                    <a:pt x="47" y="298"/>
                    <a:pt x="38" y="326"/>
                  </a:cubicBezTo>
                  <a:cubicBezTo>
                    <a:pt x="38" y="354"/>
                    <a:pt x="29" y="363"/>
                    <a:pt x="29" y="391"/>
                  </a:cubicBezTo>
                  <a:cubicBezTo>
                    <a:pt x="10" y="410"/>
                    <a:pt x="1" y="419"/>
                    <a:pt x="1" y="447"/>
                  </a:cubicBezTo>
                  <a:cubicBezTo>
                    <a:pt x="10" y="438"/>
                    <a:pt x="29" y="410"/>
                    <a:pt x="38" y="400"/>
                  </a:cubicBezTo>
                  <a:cubicBezTo>
                    <a:pt x="47" y="372"/>
                    <a:pt x="57" y="363"/>
                    <a:pt x="75" y="345"/>
                  </a:cubicBezTo>
                  <a:cubicBezTo>
                    <a:pt x="94" y="307"/>
                    <a:pt x="103" y="270"/>
                    <a:pt x="103" y="224"/>
                  </a:cubicBezTo>
                  <a:cubicBezTo>
                    <a:pt x="103" y="177"/>
                    <a:pt x="103" y="131"/>
                    <a:pt x="85" y="94"/>
                  </a:cubicBezTo>
                  <a:cubicBezTo>
                    <a:pt x="66" y="4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1"/>
            <p:cNvSpPr/>
            <p:nvPr/>
          </p:nvSpPr>
          <p:spPr>
            <a:xfrm>
              <a:off x="3910550" y="2071025"/>
              <a:ext cx="5375" cy="9300"/>
            </a:xfrm>
            <a:custGeom>
              <a:rect b="b" l="l" r="r" t="t"/>
              <a:pathLst>
                <a:path extrusionOk="0" h="372" w="215">
                  <a:moveTo>
                    <a:pt x="215" y="0"/>
                  </a:moveTo>
                  <a:lnTo>
                    <a:pt x="215" y="0"/>
                  </a:lnTo>
                  <a:cubicBezTo>
                    <a:pt x="187" y="28"/>
                    <a:pt x="168" y="56"/>
                    <a:pt x="159" y="93"/>
                  </a:cubicBezTo>
                  <a:cubicBezTo>
                    <a:pt x="140" y="121"/>
                    <a:pt x="122" y="149"/>
                    <a:pt x="112" y="186"/>
                  </a:cubicBezTo>
                  <a:lnTo>
                    <a:pt x="66" y="279"/>
                  </a:lnTo>
                  <a:cubicBezTo>
                    <a:pt x="38" y="316"/>
                    <a:pt x="29" y="335"/>
                    <a:pt x="1" y="372"/>
                  </a:cubicBezTo>
                  <a:cubicBezTo>
                    <a:pt x="38" y="363"/>
                    <a:pt x="66" y="335"/>
                    <a:pt x="85" y="307"/>
                  </a:cubicBezTo>
                  <a:cubicBezTo>
                    <a:pt x="112" y="279"/>
                    <a:pt x="131" y="242"/>
                    <a:pt x="140" y="214"/>
                  </a:cubicBezTo>
                  <a:cubicBezTo>
                    <a:pt x="177" y="140"/>
                    <a:pt x="205" y="75"/>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1"/>
            <p:cNvSpPr/>
            <p:nvPr/>
          </p:nvSpPr>
          <p:spPr>
            <a:xfrm>
              <a:off x="3908925" y="2078925"/>
              <a:ext cx="6550" cy="7225"/>
            </a:xfrm>
            <a:custGeom>
              <a:rect b="b" l="l" r="r" t="t"/>
              <a:pathLst>
                <a:path extrusionOk="0" h="289" w="262">
                  <a:moveTo>
                    <a:pt x="261" y="0"/>
                  </a:moveTo>
                  <a:lnTo>
                    <a:pt x="261" y="0"/>
                  </a:lnTo>
                  <a:cubicBezTo>
                    <a:pt x="205" y="47"/>
                    <a:pt x="177" y="93"/>
                    <a:pt x="122" y="140"/>
                  </a:cubicBezTo>
                  <a:cubicBezTo>
                    <a:pt x="85" y="186"/>
                    <a:pt x="47" y="242"/>
                    <a:pt x="1" y="288"/>
                  </a:cubicBezTo>
                  <a:cubicBezTo>
                    <a:pt x="29" y="279"/>
                    <a:pt x="66" y="270"/>
                    <a:pt x="94" y="242"/>
                  </a:cubicBezTo>
                  <a:lnTo>
                    <a:pt x="159" y="177"/>
                  </a:lnTo>
                  <a:cubicBezTo>
                    <a:pt x="187" y="149"/>
                    <a:pt x="205" y="130"/>
                    <a:pt x="215" y="93"/>
                  </a:cubicBezTo>
                  <a:cubicBezTo>
                    <a:pt x="242" y="56"/>
                    <a:pt x="252" y="37"/>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1"/>
            <p:cNvSpPr/>
            <p:nvPr/>
          </p:nvSpPr>
          <p:spPr>
            <a:xfrm>
              <a:off x="3911025" y="2069850"/>
              <a:ext cx="3050" cy="6075"/>
            </a:xfrm>
            <a:custGeom>
              <a:rect b="b" l="l" r="r" t="t"/>
              <a:pathLst>
                <a:path extrusionOk="0" h="243" w="122">
                  <a:moveTo>
                    <a:pt x="112" y="1"/>
                  </a:moveTo>
                  <a:cubicBezTo>
                    <a:pt x="93" y="47"/>
                    <a:pt x="66" y="84"/>
                    <a:pt x="47" y="122"/>
                  </a:cubicBezTo>
                  <a:cubicBezTo>
                    <a:pt x="28" y="168"/>
                    <a:pt x="10" y="196"/>
                    <a:pt x="1" y="242"/>
                  </a:cubicBezTo>
                  <a:cubicBezTo>
                    <a:pt x="38" y="224"/>
                    <a:pt x="66" y="187"/>
                    <a:pt x="93" y="140"/>
                  </a:cubicBezTo>
                  <a:cubicBezTo>
                    <a:pt x="103" y="122"/>
                    <a:pt x="112" y="94"/>
                    <a:pt x="112" y="75"/>
                  </a:cubicBezTo>
                  <a:cubicBezTo>
                    <a:pt x="112" y="47"/>
                    <a:pt x="121"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1"/>
            <p:cNvSpPr/>
            <p:nvPr/>
          </p:nvSpPr>
          <p:spPr>
            <a:xfrm>
              <a:off x="3873400" y="2105625"/>
              <a:ext cx="10000" cy="3050"/>
            </a:xfrm>
            <a:custGeom>
              <a:rect b="b" l="l" r="r" t="t"/>
              <a:pathLst>
                <a:path extrusionOk="0" h="122" w="400">
                  <a:moveTo>
                    <a:pt x="400" y="1"/>
                  </a:moveTo>
                  <a:lnTo>
                    <a:pt x="400" y="1"/>
                  </a:lnTo>
                  <a:cubicBezTo>
                    <a:pt x="326" y="19"/>
                    <a:pt x="270" y="38"/>
                    <a:pt x="205" y="56"/>
                  </a:cubicBezTo>
                  <a:cubicBezTo>
                    <a:pt x="130" y="66"/>
                    <a:pt x="75" y="94"/>
                    <a:pt x="0" y="112"/>
                  </a:cubicBezTo>
                  <a:cubicBezTo>
                    <a:pt x="38" y="112"/>
                    <a:pt x="75" y="112"/>
                    <a:pt x="121" y="121"/>
                  </a:cubicBezTo>
                  <a:cubicBezTo>
                    <a:pt x="158" y="112"/>
                    <a:pt x="186" y="112"/>
                    <a:pt x="223" y="103"/>
                  </a:cubicBezTo>
                  <a:cubicBezTo>
                    <a:pt x="279" y="84"/>
                    <a:pt x="353" y="56"/>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1"/>
            <p:cNvSpPr/>
            <p:nvPr/>
          </p:nvSpPr>
          <p:spPr>
            <a:xfrm>
              <a:off x="3876425" y="2102375"/>
              <a:ext cx="6975" cy="3275"/>
            </a:xfrm>
            <a:custGeom>
              <a:rect b="b" l="l" r="r" t="t"/>
              <a:pathLst>
                <a:path extrusionOk="0" h="131" w="279">
                  <a:moveTo>
                    <a:pt x="279" y="1"/>
                  </a:moveTo>
                  <a:cubicBezTo>
                    <a:pt x="251" y="1"/>
                    <a:pt x="232" y="10"/>
                    <a:pt x="205" y="28"/>
                  </a:cubicBezTo>
                  <a:lnTo>
                    <a:pt x="140" y="56"/>
                  </a:lnTo>
                  <a:cubicBezTo>
                    <a:pt x="93" y="75"/>
                    <a:pt x="47" y="93"/>
                    <a:pt x="0" y="121"/>
                  </a:cubicBezTo>
                  <a:cubicBezTo>
                    <a:pt x="19" y="131"/>
                    <a:pt x="47" y="131"/>
                    <a:pt x="65" y="131"/>
                  </a:cubicBezTo>
                  <a:cubicBezTo>
                    <a:pt x="102" y="131"/>
                    <a:pt x="121" y="121"/>
                    <a:pt x="149" y="103"/>
                  </a:cubicBezTo>
                  <a:cubicBezTo>
                    <a:pt x="195" y="84"/>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1"/>
            <p:cNvSpPr/>
            <p:nvPr/>
          </p:nvSpPr>
          <p:spPr>
            <a:xfrm>
              <a:off x="3878500" y="2095400"/>
              <a:ext cx="4675" cy="6525"/>
            </a:xfrm>
            <a:custGeom>
              <a:rect b="b" l="l" r="r" t="t"/>
              <a:pathLst>
                <a:path extrusionOk="0" h="261" w="187">
                  <a:moveTo>
                    <a:pt x="187" y="1"/>
                  </a:moveTo>
                  <a:lnTo>
                    <a:pt x="187" y="1"/>
                  </a:lnTo>
                  <a:cubicBezTo>
                    <a:pt x="149" y="38"/>
                    <a:pt x="112" y="75"/>
                    <a:pt x="75" y="122"/>
                  </a:cubicBezTo>
                  <a:cubicBezTo>
                    <a:pt x="47" y="168"/>
                    <a:pt x="19" y="196"/>
                    <a:pt x="1" y="261"/>
                  </a:cubicBezTo>
                  <a:cubicBezTo>
                    <a:pt x="47" y="224"/>
                    <a:pt x="75" y="187"/>
                    <a:pt x="112" y="149"/>
                  </a:cubicBezTo>
                  <a:cubicBezTo>
                    <a:pt x="140" y="131"/>
                    <a:pt x="149" y="103"/>
                    <a:pt x="159" y="84"/>
                  </a:cubicBezTo>
                  <a:cubicBezTo>
                    <a:pt x="168" y="5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1"/>
            <p:cNvSpPr/>
            <p:nvPr/>
          </p:nvSpPr>
          <p:spPr>
            <a:xfrm>
              <a:off x="3882700" y="2096575"/>
              <a:ext cx="5600" cy="4200"/>
            </a:xfrm>
            <a:custGeom>
              <a:rect b="b" l="l" r="r" t="t"/>
              <a:pathLst>
                <a:path extrusionOk="0" h="168" w="224">
                  <a:moveTo>
                    <a:pt x="223" y="0"/>
                  </a:moveTo>
                  <a:cubicBezTo>
                    <a:pt x="167" y="10"/>
                    <a:pt x="130" y="37"/>
                    <a:pt x="93" y="56"/>
                  </a:cubicBezTo>
                  <a:cubicBezTo>
                    <a:pt x="65" y="93"/>
                    <a:pt x="28" y="121"/>
                    <a:pt x="0" y="167"/>
                  </a:cubicBezTo>
                  <a:cubicBezTo>
                    <a:pt x="47" y="149"/>
                    <a:pt x="84" y="130"/>
                    <a:pt x="130" y="102"/>
                  </a:cubicBezTo>
                  <a:cubicBezTo>
                    <a:pt x="167" y="7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1"/>
            <p:cNvSpPr/>
            <p:nvPr/>
          </p:nvSpPr>
          <p:spPr>
            <a:xfrm>
              <a:off x="3886175" y="2098650"/>
              <a:ext cx="7450" cy="5150"/>
            </a:xfrm>
            <a:custGeom>
              <a:rect b="b" l="l" r="r" t="t"/>
              <a:pathLst>
                <a:path extrusionOk="0" h="206" w="298">
                  <a:moveTo>
                    <a:pt x="298" y="1"/>
                  </a:moveTo>
                  <a:lnTo>
                    <a:pt x="298" y="1"/>
                  </a:lnTo>
                  <a:cubicBezTo>
                    <a:pt x="233" y="10"/>
                    <a:pt x="177" y="47"/>
                    <a:pt x="130" y="84"/>
                  </a:cubicBezTo>
                  <a:cubicBezTo>
                    <a:pt x="84" y="112"/>
                    <a:pt x="38" y="159"/>
                    <a:pt x="0" y="205"/>
                  </a:cubicBezTo>
                  <a:cubicBezTo>
                    <a:pt x="65" y="187"/>
                    <a:pt x="112" y="150"/>
                    <a:pt x="168" y="131"/>
                  </a:cubicBezTo>
                  <a:cubicBezTo>
                    <a:pt x="214" y="9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1"/>
            <p:cNvSpPr/>
            <p:nvPr/>
          </p:nvSpPr>
          <p:spPr>
            <a:xfrm>
              <a:off x="3857150" y="2046625"/>
              <a:ext cx="5125" cy="10250"/>
            </a:xfrm>
            <a:custGeom>
              <a:rect b="b" l="l" r="r" t="t"/>
              <a:pathLst>
                <a:path extrusionOk="0" h="410" w="205">
                  <a:moveTo>
                    <a:pt x="204" y="1"/>
                  </a:moveTo>
                  <a:lnTo>
                    <a:pt x="204" y="1"/>
                  </a:lnTo>
                  <a:cubicBezTo>
                    <a:pt x="177" y="29"/>
                    <a:pt x="139" y="47"/>
                    <a:pt x="102" y="66"/>
                  </a:cubicBezTo>
                  <a:cubicBezTo>
                    <a:pt x="84" y="103"/>
                    <a:pt x="74" y="140"/>
                    <a:pt x="47" y="177"/>
                  </a:cubicBezTo>
                  <a:cubicBezTo>
                    <a:pt x="9" y="242"/>
                    <a:pt x="0" y="326"/>
                    <a:pt x="9" y="410"/>
                  </a:cubicBezTo>
                  <a:lnTo>
                    <a:pt x="47" y="298"/>
                  </a:lnTo>
                  <a:cubicBezTo>
                    <a:pt x="65" y="270"/>
                    <a:pt x="84" y="233"/>
                    <a:pt x="93" y="196"/>
                  </a:cubicBezTo>
                  <a:cubicBezTo>
                    <a:pt x="130" y="140"/>
                    <a:pt x="167" y="75"/>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1"/>
            <p:cNvSpPr/>
            <p:nvPr/>
          </p:nvSpPr>
          <p:spPr>
            <a:xfrm>
              <a:off x="3858525" y="2051050"/>
              <a:ext cx="3275" cy="9300"/>
            </a:xfrm>
            <a:custGeom>
              <a:rect b="b" l="l" r="r" t="t"/>
              <a:pathLst>
                <a:path extrusionOk="0" h="372" w="131">
                  <a:moveTo>
                    <a:pt x="131" y="0"/>
                  </a:moveTo>
                  <a:lnTo>
                    <a:pt x="131" y="0"/>
                  </a:lnTo>
                  <a:cubicBezTo>
                    <a:pt x="103" y="19"/>
                    <a:pt x="84" y="56"/>
                    <a:pt x="66" y="84"/>
                  </a:cubicBezTo>
                  <a:cubicBezTo>
                    <a:pt x="47" y="112"/>
                    <a:pt x="38" y="140"/>
                    <a:pt x="29" y="177"/>
                  </a:cubicBezTo>
                  <a:cubicBezTo>
                    <a:pt x="19" y="233"/>
                    <a:pt x="1" y="298"/>
                    <a:pt x="29" y="372"/>
                  </a:cubicBezTo>
                  <a:lnTo>
                    <a:pt x="47" y="279"/>
                  </a:lnTo>
                  <a:cubicBezTo>
                    <a:pt x="47" y="242"/>
                    <a:pt x="66" y="223"/>
                    <a:pt x="75" y="186"/>
                  </a:cubicBezTo>
                  <a:cubicBezTo>
                    <a:pt x="103" y="13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1"/>
            <p:cNvSpPr/>
            <p:nvPr/>
          </p:nvSpPr>
          <p:spPr>
            <a:xfrm>
              <a:off x="3860400" y="2057075"/>
              <a:ext cx="2100" cy="10475"/>
            </a:xfrm>
            <a:custGeom>
              <a:rect b="b" l="l" r="r" t="t"/>
              <a:pathLst>
                <a:path extrusionOk="0" h="419" w="84">
                  <a:moveTo>
                    <a:pt x="84" y="1"/>
                  </a:moveTo>
                  <a:lnTo>
                    <a:pt x="84" y="1"/>
                  </a:lnTo>
                  <a:cubicBezTo>
                    <a:pt x="47" y="57"/>
                    <a:pt x="28" y="131"/>
                    <a:pt x="9" y="215"/>
                  </a:cubicBezTo>
                  <a:cubicBezTo>
                    <a:pt x="0" y="242"/>
                    <a:pt x="0" y="280"/>
                    <a:pt x="0" y="317"/>
                  </a:cubicBezTo>
                  <a:cubicBezTo>
                    <a:pt x="9" y="345"/>
                    <a:pt x="9" y="382"/>
                    <a:pt x="28" y="419"/>
                  </a:cubicBezTo>
                  <a:lnTo>
                    <a:pt x="47" y="317"/>
                  </a:lnTo>
                  <a:cubicBezTo>
                    <a:pt x="56" y="280"/>
                    <a:pt x="74" y="242"/>
                    <a:pt x="74" y="215"/>
                  </a:cubicBezTo>
                  <a:cubicBezTo>
                    <a:pt x="74" y="140"/>
                    <a:pt x="84"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1"/>
            <p:cNvSpPr/>
            <p:nvPr/>
          </p:nvSpPr>
          <p:spPr>
            <a:xfrm>
              <a:off x="3856900" y="2064050"/>
              <a:ext cx="1200" cy="10475"/>
            </a:xfrm>
            <a:custGeom>
              <a:rect b="b" l="l" r="r" t="t"/>
              <a:pathLst>
                <a:path extrusionOk="0" h="419" w="48">
                  <a:moveTo>
                    <a:pt x="19" y="1"/>
                  </a:moveTo>
                  <a:cubicBezTo>
                    <a:pt x="1" y="75"/>
                    <a:pt x="1" y="149"/>
                    <a:pt x="1" y="214"/>
                  </a:cubicBezTo>
                  <a:cubicBezTo>
                    <a:pt x="1" y="242"/>
                    <a:pt x="1" y="279"/>
                    <a:pt x="10" y="316"/>
                  </a:cubicBezTo>
                  <a:cubicBezTo>
                    <a:pt x="10" y="344"/>
                    <a:pt x="19" y="381"/>
                    <a:pt x="47" y="419"/>
                  </a:cubicBezTo>
                  <a:lnTo>
                    <a:pt x="47" y="316"/>
                  </a:lnTo>
                  <a:lnTo>
                    <a:pt x="47" y="214"/>
                  </a:lnTo>
                  <a:cubicBezTo>
                    <a:pt x="47"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1"/>
            <p:cNvSpPr/>
            <p:nvPr/>
          </p:nvSpPr>
          <p:spPr>
            <a:xfrm>
              <a:off x="3859225" y="2072175"/>
              <a:ext cx="1425" cy="10725"/>
            </a:xfrm>
            <a:custGeom>
              <a:rect b="b" l="l" r="r" t="t"/>
              <a:pathLst>
                <a:path extrusionOk="0" h="429" w="57">
                  <a:moveTo>
                    <a:pt x="56" y="1"/>
                  </a:moveTo>
                  <a:cubicBezTo>
                    <a:pt x="29" y="75"/>
                    <a:pt x="10" y="140"/>
                    <a:pt x="1" y="205"/>
                  </a:cubicBezTo>
                  <a:lnTo>
                    <a:pt x="1" y="326"/>
                  </a:lnTo>
                  <a:cubicBezTo>
                    <a:pt x="10" y="363"/>
                    <a:pt x="10" y="391"/>
                    <a:pt x="38" y="428"/>
                  </a:cubicBezTo>
                  <a:cubicBezTo>
                    <a:pt x="29" y="400"/>
                    <a:pt x="38" y="363"/>
                    <a:pt x="38" y="326"/>
                  </a:cubicBezTo>
                  <a:lnTo>
                    <a:pt x="47" y="224"/>
                  </a:lnTo>
                  <a:cubicBezTo>
                    <a:pt x="56" y="149"/>
                    <a:pt x="56" y="75"/>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1"/>
            <p:cNvSpPr/>
            <p:nvPr/>
          </p:nvSpPr>
          <p:spPr>
            <a:xfrm>
              <a:off x="3882225" y="2061275"/>
              <a:ext cx="2350" cy="4425"/>
            </a:xfrm>
            <a:custGeom>
              <a:rect b="b" l="l" r="r" t="t"/>
              <a:pathLst>
                <a:path extrusionOk="0" h="177" w="94">
                  <a:moveTo>
                    <a:pt x="84" y="0"/>
                  </a:moveTo>
                  <a:lnTo>
                    <a:pt x="84" y="0"/>
                  </a:lnTo>
                  <a:cubicBezTo>
                    <a:pt x="47" y="19"/>
                    <a:pt x="38" y="47"/>
                    <a:pt x="19" y="74"/>
                  </a:cubicBezTo>
                  <a:cubicBezTo>
                    <a:pt x="10" y="112"/>
                    <a:pt x="0" y="149"/>
                    <a:pt x="10" y="177"/>
                  </a:cubicBezTo>
                  <a:cubicBezTo>
                    <a:pt x="47" y="158"/>
                    <a:pt x="56" y="139"/>
                    <a:pt x="66" y="102"/>
                  </a:cubicBezTo>
                  <a:cubicBezTo>
                    <a:pt x="84" y="65"/>
                    <a:pt x="93"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1"/>
            <p:cNvSpPr/>
            <p:nvPr/>
          </p:nvSpPr>
          <p:spPr>
            <a:xfrm>
              <a:off x="3885475" y="2058000"/>
              <a:ext cx="1650" cy="4675"/>
            </a:xfrm>
            <a:custGeom>
              <a:rect b="b" l="l" r="r" t="t"/>
              <a:pathLst>
                <a:path extrusionOk="0" h="187" w="66">
                  <a:moveTo>
                    <a:pt x="56" y="1"/>
                  </a:moveTo>
                  <a:cubicBezTo>
                    <a:pt x="28" y="20"/>
                    <a:pt x="19" y="57"/>
                    <a:pt x="10" y="85"/>
                  </a:cubicBezTo>
                  <a:cubicBezTo>
                    <a:pt x="10" y="112"/>
                    <a:pt x="1" y="150"/>
                    <a:pt x="10" y="187"/>
                  </a:cubicBezTo>
                  <a:cubicBezTo>
                    <a:pt x="28" y="159"/>
                    <a:pt x="47" y="140"/>
                    <a:pt x="56" y="103"/>
                  </a:cubicBezTo>
                  <a:cubicBezTo>
                    <a:pt x="56" y="66"/>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1"/>
            <p:cNvSpPr/>
            <p:nvPr/>
          </p:nvSpPr>
          <p:spPr>
            <a:xfrm>
              <a:off x="3860400" y="2087275"/>
              <a:ext cx="1400" cy="7000"/>
            </a:xfrm>
            <a:custGeom>
              <a:rect b="b" l="l" r="r" t="t"/>
              <a:pathLst>
                <a:path extrusionOk="0" h="280" w="56">
                  <a:moveTo>
                    <a:pt x="9" y="1"/>
                  </a:moveTo>
                  <a:cubicBezTo>
                    <a:pt x="0" y="47"/>
                    <a:pt x="0" y="94"/>
                    <a:pt x="0" y="140"/>
                  </a:cubicBezTo>
                  <a:cubicBezTo>
                    <a:pt x="0" y="159"/>
                    <a:pt x="0" y="186"/>
                    <a:pt x="9" y="205"/>
                  </a:cubicBezTo>
                  <a:lnTo>
                    <a:pt x="47" y="279"/>
                  </a:lnTo>
                  <a:cubicBezTo>
                    <a:pt x="56" y="233"/>
                    <a:pt x="47" y="186"/>
                    <a:pt x="47" y="140"/>
                  </a:cubicBezTo>
                  <a:cubicBezTo>
                    <a:pt x="47" y="9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1"/>
            <p:cNvSpPr/>
            <p:nvPr/>
          </p:nvSpPr>
          <p:spPr>
            <a:xfrm>
              <a:off x="3990225" y="2033325"/>
              <a:ext cx="75050" cy="67750"/>
            </a:xfrm>
            <a:custGeom>
              <a:rect b="b" l="l" r="r" t="t"/>
              <a:pathLst>
                <a:path extrusionOk="0" h="2710" w="3002">
                  <a:moveTo>
                    <a:pt x="2043" y="0"/>
                  </a:moveTo>
                  <a:cubicBezTo>
                    <a:pt x="1895" y="0"/>
                    <a:pt x="1729" y="56"/>
                    <a:pt x="1599" y="124"/>
                  </a:cubicBezTo>
                  <a:cubicBezTo>
                    <a:pt x="1023" y="431"/>
                    <a:pt x="512" y="886"/>
                    <a:pt x="140" y="1425"/>
                  </a:cubicBezTo>
                  <a:cubicBezTo>
                    <a:pt x="1" y="1601"/>
                    <a:pt x="187" y="1833"/>
                    <a:pt x="298" y="1954"/>
                  </a:cubicBezTo>
                  <a:cubicBezTo>
                    <a:pt x="800" y="2354"/>
                    <a:pt x="1376" y="2660"/>
                    <a:pt x="2017" y="2707"/>
                  </a:cubicBezTo>
                  <a:cubicBezTo>
                    <a:pt x="2055" y="2709"/>
                    <a:pt x="2094" y="2710"/>
                    <a:pt x="2132" y="2710"/>
                  </a:cubicBezTo>
                  <a:cubicBezTo>
                    <a:pt x="2297" y="2710"/>
                    <a:pt x="2459" y="2689"/>
                    <a:pt x="2602" y="2614"/>
                  </a:cubicBezTo>
                  <a:cubicBezTo>
                    <a:pt x="2769" y="2521"/>
                    <a:pt x="2899" y="2307"/>
                    <a:pt x="2844" y="2121"/>
                  </a:cubicBezTo>
                  <a:cubicBezTo>
                    <a:pt x="2769" y="1917"/>
                    <a:pt x="2556" y="1815"/>
                    <a:pt x="2342" y="1741"/>
                  </a:cubicBezTo>
                  <a:cubicBezTo>
                    <a:pt x="2509" y="1694"/>
                    <a:pt x="2667" y="1657"/>
                    <a:pt x="2797" y="1555"/>
                  </a:cubicBezTo>
                  <a:cubicBezTo>
                    <a:pt x="2927" y="1453"/>
                    <a:pt x="3002" y="1267"/>
                    <a:pt x="2937" y="1118"/>
                  </a:cubicBezTo>
                  <a:cubicBezTo>
                    <a:pt x="2876" y="962"/>
                    <a:pt x="2695" y="903"/>
                    <a:pt x="2535" y="903"/>
                  </a:cubicBezTo>
                  <a:cubicBezTo>
                    <a:pt x="2523" y="903"/>
                    <a:pt x="2512" y="904"/>
                    <a:pt x="2500" y="904"/>
                  </a:cubicBezTo>
                  <a:cubicBezTo>
                    <a:pt x="2349" y="904"/>
                    <a:pt x="2204" y="945"/>
                    <a:pt x="2055" y="945"/>
                  </a:cubicBezTo>
                  <a:cubicBezTo>
                    <a:pt x="2030" y="945"/>
                    <a:pt x="2005" y="944"/>
                    <a:pt x="1980" y="942"/>
                  </a:cubicBezTo>
                  <a:cubicBezTo>
                    <a:pt x="2110" y="839"/>
                    <a:pt x="2249" y="728"/>
                    <a:pt x="2333" y="588"/>
                  </a:cubicBezTo>
                  <a:cubicBezTo>
                    <a:pt x="2416" y="449"/>
                    <a:pt x="2435" y="254"/>
                    <a:pt x="2333" y="124"/>
                  </a:cubicBezTo>
                  <a:cubicBezTo>
                    <a:pt x="2263" y="34"/>
                    <a:pt x="2158" y="0"/>
                    <a:pt x="2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1"/>
            <p:cNvSpPr/>
            <p:nvPr/>
          </p:nvSpPr>
          <p:spPr>
            <a:xfrm>
              <a:off x="3991850" y="2033025"/>
              <a:ext cx="73650" cy="68450"/>
            </a:xfrm>
            <a:custGeom>
              <a:rect b="b" l="l" r="r" t="t"/>
              <a:pathLst>
                <a:path extrusionOk="0" h="2738" w="2946">
                  <a:moveTo>
                    <a:pt x="1" y="1577"/>
                  </a:moveTo>
                  <a:cubicBezTo>
                    <a:pt x="1" y="1623"/>
                    <a:pt x="19" y="1669"/>
                    <a:pt x="29" y="1706"/>
                  </a:cubicBezTo>
                  <a:cubicBezTo>
                    <a:pt x="19" y="1660"/>
                    <a:pt x="1" y="1623"/>
                    <a:pt x="1" y="1577"/>
                  </a:cubicBezTo>
                  <a:close/>
                  <a:moveTo>
                    <a:pt x="29" y="1706"/>
                  </a:moveTo>
                  <a:cubicBezTo>
                    <a:pt x="66" y="1799"/>
                    <a:pt x="122" y="1864"/>
                    <a:pt x="187" y="1929"/>
                  </a:cubicBezTo>
                  <a:cubicBezTo>
                    <a:pt x="122" y="1855"/>
                    <a:pt x="66" y="1790"/>
                    <a:pt x="29" y="1706"/>
                  </a:cubicBezTo>
                  <a:close/>
                  <a:moveTo>
                    <a:pt x="187" y="1929"/>
                  </a:moveTo>
                  <a:lnTo>
                    <a:pt x="187" y="1929"/>
                  </a:lnTo>
                  <a:cubicBezTo>
                    <a:pt x="317" y="2050"/>
                    <a:pt x="465" y="2161"/>
                    <a:pt x="623" y="2254"/>
                  </a:cubicBezTo>
                  <a:cubicBezTo>
                    <a:pt x="465" y="2161"/>
                    <a:pt x="326" y="2041"/>
                    <a:pt x="187" y="1929"/>
                  </a:cubicBezTo>
                  <a:close/>
                  <a:moveTo>
                    <a:pt x="1962" y="0"/>
                  </a:moveTo>
                  <a:cubicBezTo>
                    <a:pt x="1933" y="0"/>
                    <a:pt x="1905" y="2"/>
                    <a:pt x="1878" y="6"/>
                  </a:cubicBezTo>
                  <a:cubicBezTo>
                    <a:pt x="1710" y="34"/>
                    <a:pt x="1571" y="99"/>
                    <a:pt x="1432" y="182"/>
                  </a:cubicBezTo>
                  <a:cubicBezTo>
                    <a:pt x="1162" y="349"/>
                    <a:pt x="912" y="535"/>
                    <a:pt x="680" y="739"/>
                  </a:cubicBezTo>
                  <a:lnTo>
                    <a:pt x="680" y="739"/>
                  </a:lnTo>
                  <a:cubicBezTo>
                    <a:pt x="912" y="535"/>
                    <a:pt x="1162" y="349"/>
                    <a:pt x="1441" y="210"/>
                  </a:cubicBezTo>
                  <a:cubicBezTo>
                    <a:pt x="1580" y="127"/>
                    <a:pt x="1720" y="71"/>
                    <a:pt x="1878" y="43"/>
                  </a:cubicBezTo>
                  <a:cubicBezTo>
                    <a:pt x="1899" y="40"/>
                    <a:pt x="1923" y="38"/>
                    <a:pt x="1947" y="38"/>
                  </a:cubicBezTo>
                  <a:cubicBezTo>
                    <a:pt x="1996" y="38"/>
                    <a:pt x="2048" y="46"/>
                    <a:pt x="2091" y="71"/>
                  </a:cubicBezTo>
                  <a:cubicBezTo>
                    <a:pt x="2166" y="89"/>
                    <a:pt x="2221" y="136"/>
                    <a:pt x="2258" y="210"/>
                  </a:cubicBezTo>
                  <a:cubicBezTo>
                    <a:pt x="2296" y="266"/>
                    <a:pt x="2305" y="350"/>
                    <a:pt x="2296" y="415"/>
                  </a:cubicBezTo>
                  <a:cubicBezTo>
                    <a:pt x="2277" y="489"/>
                    <a:pt x="2258" y="554"/>
                    <a:pt x="2212" y="628"/>
                  </a:cubicBezTo>
                  <a:cubicBezTo>
                    <a:pt x="2128" y="749"/>
                    <a:pt x="1998" y="842"/>
                    <a:pt x="1878" y="935"/>
                  </a:cubicBezTo>
                  <a:lnTo>
                    <a:pt x="1794" y="1000"/>
                  </a:lnTo>
                  <a:lnTo>
                    <a:pt x="1896" y="1009"/>
                  </a:lnTo>
                  <a:cubicBezTo>
                    <a:pt x="1925" y="1012"/>
                    <a:pt x="1954" y="1014"/>
                    <a:pt x="1983" y="1014"/>
                  </a:cubicBezTo>
                  <a:cubicBezTo>
                    <a:pt x="2130" y="1014"/>
                    <a:pt x="2275" y="980"/>
                    <a:pt x="2407" y="972"/>
                  </a:cubicBezTo>
                  <a:cubicBezTo>
                    <a:pt x="2491" y="972"/>
                    <a:pt x="2574" y="981"/>
                    <a:pt x="2639" y="1009"/>
                  </a:cubicBezTo>
                  <a:cubicBezTo>
                    <a:pt x="2714" y="1028"/>
                    <a:pt x="2779" y="1074"/>
                    <a:pt x="2807" y="1139"/>
                  </a:cubicBezTo>
                  <a:cubicBezTo>
                    <a:pt x="2834" y="1195"/>
                    <a:pt x="2834" y="1279"/>
                    <a:pt x="2816" y="1344"/>
                  </a:cubicBezTo>
                  <a:cubicBezTo>
                    <a:pt x="2788" y="1418"/>
                    <a:pt x="2742" y="1483"/>
                    <a:pt x="2686" y="1530"/>
                  </a:cubicBezTo>
                  <a:cubicBezTo>
                    <a:pt x="2574" y="1632"/>
                    <a:pt x="2407" y="1669"/>
                    <a:pt x="2249" y="1715"/>
                  </a:cubicBezTo>
                  <a:lnTo>
                    <a:pt x="2091" y="1753"/>
                  </a:lnTo>
                  <a:lnTo>
                    <a:pt x="2249" y="1799"/>
                  </a:lnTo>
                  <a:cubicBezTo>
                    <a:pt x="2323" y="1836"/>
                    <a:pt x="2407" y="1855"/>
                    <a:pt x="2491" y="1901"/>
                  </a:cubicBezTo>
                  <a:cubicBezTo>
                    <a:pt x="2556" y="1948"/>
                    <a:pt x="2630" y="1994"/>
                    <a:pt x="2677" y="2068"/>
                  </a:cubicBezTo>
                  <a:cubicBezTo>
                    <a:pt x="2723" y="2133"/>
                    <a:pt x="2732" y="2217"/>
                    <a:pt x="2723" y="2301"/>
                  </a:cubicBezTo>
                  <a:cubicBezTo>
                    <a:pt x="2714" y="2375"/>
                    <a:pt x="2667" y="2459"/>
                    <a:pt x="2602" y="2514"/>
                  </a:cubicBezTo>
                  <a:cubicBezTo>
                    <a:pt x="2546" y="2579"/>
                    <a:pt x="2481" y="2626"/>
                    <a:pt x="2398" y="2654"/>
                  </a:cubicBezTo>
                  <a:cubicBezTo>
                    <a:pt x="2314" y="2691"/>
                    <a:pt x="2231" y="2700"/>
                    <a:pt x="2138" y="2700"/>
                  </a:cubicBezTo>
                  <a:cubicBezTo>
                    <a:pt x="2045" y="2700"/>
                    <a:pt x="1970" y="2700"/>
                    <a:pt x="1878" y="2691"/>
                  </a:cubicBezTo>
                  <a:cubicBezTo>
                    <a:pt x="1785" y="2682"/>
                    <a:pt x="1701" y="2672"/>
                    <a:pt x="1608" y="2654"/>
                  </a:cubicBezTo>
                  <a:cubicBezTo>
                    <a:pt x="1255" y="2589"/>
                    <a:pt x="921" y="2450"/>
                    <a:pt x="624" y="2255"/>
                  </a:cubicBezTo>
                  <a:lnTo>
                    <a:pt x="624" y="2255"/>
                  </a:lnTo>
                  <a:cubicBezTo>
                    <a:pt x="921" y="2450"/>
                    <a:pt x="1255" y="2598"/>
                    <a:pt x="1608" y="2682"/>
                  </a:cubicBezTo>
                  <a:cubicBezTo>
                    <a:pt x="1701" y="2700"/>
                    <a:pt x="1785" y="2719"/>
                    <a:pt x="1878" y="2728"/>
                  </a:cubicBezTo>
                  <a:cubicBezTo>
                    <a:pt x="1970" y="2737"/>
                    <a:pt x="2063" y="2737"/>
                    <a:pt x="2156" y="2737"/>
                  </a:cubicBezTo>
                  <a:cubicBezTo>
                    <a:pt x="2258" y="2728"/>
                    <a:pt x="2351" y="2719"/>
                    <a:pt x="2444" y="2691"/>
                  </a:cubicBezTo>
                  <a:cubicBezTo>
                    <a:pt x="2537" y="2663"/>
                    <a:pt x="2621" y="2617"/>
                    <a:pt x="2686" y="2542"/>
                  </a:cubicBezTo>
                  <a:cubicBezTo>
                    <a:pt x="2760" y="2468"/>
                    <a:pt x="2807" y="2394"/>
                    <a:pt x="2825" y="2291"/>
                  </a:cubicBezTo>
                  <a:cubicBezTo>
                    <a:pt x="2853" y="2199"/>
                    <a:pt x="2825" y="2078"/>
                    <a:pt x="2769" y="1994"/>
                  </a:cubicBezTo>
                  <a:cubicBezTo>
                    <a:pt x="2714" y="1920"/>
                    <a:pt x="2630" y="1845"/>
                    <a:pt x="2546" y="1808"/>
                  </a:cubicBezTo>
                  <a:cubicBezTo>
                    <a:pt x="2509" y="1790"/>
                    <a:pt x="2463" y="1762"/>
                    <a:pt x="2435" y="1753"/>
                  </a:cubicBezTo>
                  <a:lnTo>
                    <a:pt x="2537" y="1715"/>
                  </a:lnTo>
                  <a:cubicBezTo>
                    <a:pt x="2621" y="1678"/>
                    <a:pt x="2695" y="1650"/>
                    <a:pt x="2769" y="1585"/>
                  </a:cubicBezTo>
                  <a:cubicBezTo>
                    <a:pt x="2834" y="1530"/>
                    <a:pt x="2900" y="1446"/>
                    <a:pt x="2918" y="1353"/>
                  </a:cubicBezTo>
                  <a:cubicBezTo>
                    <a:pt x="2946" y="1260"/>
                    <a:pt x="2946" y="1158"/>
                    <a:pt x="2900" y="1074"/>
                  </a:cubicBezTo>
                  <a:cubicBezTo>
                    <a:pt x="2853" y="1000"/>
                    <a:pt x="2760" y="935"/>
                    <a:pt x="2677" y="907"/>
                  </a:cubicBezTo>
                  <a:cubicBezTo>
                    <a:pt x="2593" y="870"/>
                    <a:pt x="2500" y="870"/>
                    <a:pt x="2407" y="870"/>
                  </a:cubicBezTo>
                  <a:cubicBezTo>
                    <a:pt x="2268" y="879"/>
                    <a:pt x="2156" y="907"/>
                    <a:pt x="2026" y="916"/>
                  </a:cubicBezTo>
                  <a:cubicBezTo>
                    <a:pt x="2119" y="833"/>
                    <a:pt x="2212" y="749"/>
                    <a:pt x="2277" y="647"/>
                  </a:cubicBezTo>
                  <a:cubicBezTo>
                    <a:pt x="2323" y="582"/>
                    <a:pt x="2351" y="498"/>
                    <a:pt x="2361" y="415"/>
                  </a:cubicBezTo>
                  <a:cubicBezTo>
                    <a:pt x="2370" y="331"/>
                    <a:pt x="2361" y="238"/>
                    <a:pt x="2314" y="173"/>
                  </a:cubicBezTo>
                  <a:cubicBezTo>
                    <a:pt x="2268" y="99"/>
                    <a:pt x="2203" y="43"/>
                    <a:pt x="2119" y="24"/>
                  </a:cubicBezTo>
                  <a:cubicBezTo>
                    <a:pt x="2066" y="7"/>
                    <a:pt x="2013"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1"/>
            <p:cNvSpPr/>
            <p:nvPr/>
          </p:nvSpPr>
          <p:spPr>
            <a:xfrm>
              <a:off x="3992550" y="2056850"/>
              <a:ext cx="47400" cy="16525"/>
            </a:xfrm>
            <a:custGeom>
              <a:rect b="b" l="l" r="r" t="t"/>
              <a:pathLst>
                <a:path extrusionOk="0" h="661" w="1896">
                  <a:moveTo>
                    <a:pt x="1896" y="1"/>
                  </a:moveTo>
                  <a:lnTo>
                    <a:pt x="1896" y="1"/>
                  </a:lnTo>
                  <a:cubicBezTo>
                    <a:pt x="1729" y="56"/>
                    <a:pt x="1580" y="103"/>
                    <a:pt x="1422" y="177"/>
                  </a:cubicBezTo>
                  <a:lnTo>
                    <a:pt x="948" y="344"/>
                  </a:lnTo>
                  <a:lnTo>
                    <a:pt x="474" y="512"/>
                  </a:lnTo>
                  <a:cubicBezTo>
                    <a:pt x="409" y="549"/>
                    <a:pt x="326" y="567"/>
                    <a:pt x="242" y="586"/>
                  </a:cubicBezTo>
                  <a:cubicBezTo>
                    <a:pt x="159" y="623"/>
                    <a:pt x="84" y="642"/>
                    <a:pt x="1" y="660"/>
                  </a:cubicBezTo>
                  <a:cubicBezTo>
                    <a:pt x="159" y="642"/>
                    <a:pt x="326" y="586"/>
                    <a:pt x="484" y="549"/>
                  </a:cubicBezTo>
                  <a:cubicBezTo>
                    <a:pt x="651" y="502"/>
                    <a:pt x="800" y="437"/>
                    <a:pt x="967" y="381"/>
                  </a:cubicBezTo>
                  <a:cubicBezTo>
                    <a:pt x="1116" y="326"/>
                    <a:pt x="1273" y="251"/>
                    <a:pt x="1431" y="196"/>
                  </a:cubicBezTo>
                  <a:cubicBezTo>
                    <a:pt x="1589" y="140"/>
                    <a:pt x="1738" y="66"/>
                    <a:pt x="18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1"/>
            <p:cNvSpPr/>
            <p:nvPr/>
          </p:nvSpPr>
          <p:spPr>
            <a:xfrm>
              <a:off x="3992325" y="2074500"/>
              <a:ext cx="55775" cy="2125"/>
            </a:xfrm>
            <a:custGeom>
              <a:rect b="b" l="l" r="r" t="t"/>
              <a:pathLst>
                <a:path extrusionOk="0" h="85" w="2231">
                  <a:moveTo>
                    <a:pt x="558" y="1"/>
                  </a:moveTo>
                  <a:cubicBezTo>
                    <a:pt x="372" y="1"/>
                    <a:pt x="177" y="1"/>
                    <a:pt x="0" y="19"/>
                  </a:cubicBezTo>
                  <a:cubicBezTo>
                    <a:pt x="31" y="16"/>
                    <a:pt x="62" y="15"/>
                    <a:pt x="93" y="15"/>
                  </a:cubicBezTo>
                  <a:cubicBezTo>
                    <a:pt x="155" y="15"/>
                    <a:pt x="217" y="19"/>
                    <a:pt x="279" y="19"/>
                  </a:cubicBezTo>
                  <a:cubicBezTo>
                    <a:pt x="372" y="19"/>
                    <a:pt x="465" y="38"/>
                    <a:pt x="558" y="38"/>
                  </a:cubicBezTo>
                  <a:lnTo>
                    <a:pt x="1115" y="56"/>
                  </a:lnTo>
                  <a:lnTo>
                    <a:pt x="1673" y="75"/>
                  </a:lnTo>
                  <a:cubicBezTo>
                    <a:pt x="1859" y="84"/>
                    <a:pt x="2044" y="84"/>
                    <a:pt x="2230" y="84"/>
                  </a:cubicBezTo>
                  <a:cubicBezTo>
                    <a:pt x="2054" y="75"/>
                    <a:pt x="1868" y="47"/>
                    <a:pt x="1663" y="38"/>
                  </a:cubicBezTo>
                  <a:cubicBezTo>
                    <a:pt x="1487" y="29"/>
                    <a:pt x="1292" y="29"/>
                    <a:pt x="1106" y="10"/>
                  </a:cubicBezTo>
                  <a:cubicBezTo>
                    <a:pt x="929" y="10"/>
                    <a:pt x="734" y="1"/>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1"/>
            <p:cNvSpPr/>
            <p:nvPr/>
          </p:nvSpPr>
          <p:spPr>
            <a:xfrm>
              <a:off x="4009975" y="2065450"/>
              <a:ext cx="13275" cy="4675"/>
            </a:xfrm>
            <a:custGeom>
              <a:rect b="b" l="l" r="r" t="t"/>
              <a:pathLst>
                <a:path extrusionOk="0" h="187" w="531">
                  <a:moveTo>
                    <a:pt x="530" y="0"/>
                  </a:moveTo>
                  <a:lnTo>
                    <a:pt x="530" y="0"/>
                  </a:lnTo>
                  <a:cubicBezTo>
                    <a:pt x="437" y="28"/>
                    <a:pt x="344" y="47"/>
                    <a:pt x="251" y="84"/>
                  </a:cubicBezTo>
                  <a:cubicBezTo>
                    <a:pt x="214" y="93"/>
                    <a:pt x="168" y="102"/>
                    <a:pt x="121" y="130"/>
                  </a:cubicBezTo>
                  <a:cubicBezTo>
                    <a:pt x="84" y="149"/>
                    <a:pt x="47" y="168"/>
                    <a:pt x="0" y="186"/>
                  </a:cubicBezTo>
                  <a:cubicBezTo>
                    <a:pt x="47" y="186"/>
                    <a:pt x="93" y="177"/>
                    <a:pt x="140" y="168"/>
                  </a:cubicBezTo>
                  <a:cubicBezTo>
                    <a:pt x="186" y="158"/>
                    <a:pt x="233" y="130"/>
                    <a:pt x="279" y="121"/>
                  </a:cubicBezTo>
                  <a:cubicBezTo>
                    <a:pt x="363" y="93"/>
                    <a:pt x="456"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1"/>
            <p:cNvSpPr/>
            <p:nvPr/>
          </p:nvSpPr>
          <p:spPr>
            <a:xfrm>
              <a:off x="4020650" y="2064750"/>
              <a:ext cx="7925" cy="3750"/>
            </a:xfrm>
            <a:custGeom>
              <a:rect b="b" l="l" r="r" t="t"/>
              <a:pathLst>
                <a:path extrusionOk="0" h="150" w="317">
                  <a:moveTo>
                    <a:pt x="317" y="0"/>
                  </a:moveTo>
                  <a:cubicBezTo>
                    <a:pt x="261" y="10"/>
                    <a:pt x="205" y="47"/>
                    <a:pt x="149" y="56"/>
                  </a:cubicBezTo>
                  <a:cubicBezTo>
                    <a:pt x="131" y="65"/>
                    <a:pt x="103" y="93"/>
                    <a:pt x="84" y="103"/>
                  </a:cubicBezTo>
                  <a:cubicBezTo>
                    <a:pt x="47" y="112"/>
                    <a:pt x="29" y="140"/>
                    <a:pt x="1" y="149"/>
                  </a:cubicBezTo>
                  <a:cubicBezTo>
                    <a:pt x="38" y="149"/>
                    <a:pt x="66" y="149"/>
                    <a:pt x="94" y="140"/>
                  </a:cubicBezTo>
                  <a:cubicBezTo>
                    <a:pt x="122" y="121"/>
                    <a:pt x="149" y="112"/>
                    <a:pt x="177" y="103"/>
                  </a:cubicBezTo>
                  <a:cubicBezTo>
                    <a:pt x="224" y="75"/>
                    <a:pt x="280"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1"/>
            <p:cNvSpPr/>
            <p:nvPr/>
          </p:nvSpPr>
          <p:spPr>
            <a:xfrm>
              <a:off x="4017175" y="2068700"/>
              <a:ext cx="13025" cy="2775"/>
            </a:xfrm>
            <a:custGeom>
              <a:rect b="b" l="l" r="r" t="t"/>
              <a:pathLst>
                <a:path extrusionOk="0" h="111" w="521">
                  <a:moveTo>
                    <a:pt x="521" y="0"/>
                  </a:moveTo>
                  <a:lnTo>
                    <a:pt x="521" y="0"/>
                  </a:lnTo>
                  <a:cubicBezTo>
                    <a:pt x="446" y="10"/>
                    <a:pt x="344" y="28"/>
                    <a:pt x="261" y="38"/>
                  </a:cubicBezTo>
                  <a:cubicBezTo>
                    <a:pt x="177" y="47"/>
                    <a:pt x="84" y="75"/>
                    <a:pt x="0" y="103"/>
                  </a:cubicBezTo>
                  <a:cubicBezTo>
                    <a:pt x="16" y="109"/>
                    <a:pt x="31" y="111"/>
                    <a:pt x="47" y="111"/>
                  </a:cubicBezTo>
                  <a:cubicBezTo>
                    <a:pt x="78" y="111"/>
                    <a:pt x="109" y="103"/>
                    <a:pt x="140" y="103"/>
                  </a:cubicBezTo>
                  <a:cubicBezTo>
                    <a:pt x="186" y="93"/>
                    <a:pt x="223" y="93"/>
                    <a:pt x="270" y="84"/>
                  </a:cubicBezTo>
                  <a:cubicBezTo>
                    <a:pt x="363" y="56"/>
                    <a:pt x="437" y="38"/>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1"/>
            <p:cNvSpPr/>
            <p:nvPr/>
          </p:nvSpPr>
          <p:spPr>
            <a:xfrm>
              <a:off x="4004175" y="2071950"/>
              <a:ext cx="8375" cy="1175"/>
            </a:xfrm>
            <a:custGeom>
              <a:rect b="b" l="l" r="r" t="t"/>
              <a:pathLst>
                <a:path extrusionOk="0" h="47" w="335">
                  <a:moveTo>
                    <a:pt x="158" y="0"/>
                  </a:moveTo>
                  <a:cubicBezTo>
                    <a:pt x="102" y="0"/>
                    <a:pt x="56" y="10"/>
                    <a:pt x="0" y="38"/>
                  </a:cubicBezTo>
                  <a:cubicBezTo>
                    <a:pt x="56" y="47"/>
                    <a:pt x="112" y="47"/>
                    <a:pt x="167" y="47"/>
                  </a:cubicBezTo>
                  <a:cubicBezTo>
                    <a:pt x="232" y="47"/>
                    <a:pt x="279" y="38"/>
                    <a:pt x="335" y="10"/>
                  </a:cubicBezTo>
                  <a:cubicBezTo>
                    <a:pt x="288" y="0"/>
                    <a:pt x="232"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1"/>
            <p:cNvSpPr/>
            <p:nvPr/>
          </p:nvSpPr>
          <p:spPr>
            <a:xfrm>
              <a:off x="4047600" y="2067775"/>
              <a:ext cx="11400" cy="5125"/>
            </a:xfrm>
            <a:custGeom>
              <a:rect b="b" l="l" r="r" t="t"/>
              <a:pathLst>
                <a:path extrusionOk="0" h="205" w="456">
                  <a:moveTo>
                    <a:pt x="456" y="0"/>
                  </a:moveTo>
                  <a:lnTo>
                    <a:pt x="456" y="0"/>
                  </a:lnTo>
                  <a:cubicBezTo>
                    <a:pt x="372" y="19"/>
                    <a:pt x="298" y="47"/>
                    <a:pt x="233" y="84"/>
                  </a:cubicBezTo>
                  <a:cubicBezTo>
                    <a:pt x="186" y="112"/>
                    <a:pt x="159" y="121"/>
                    <a:pt x="121" y="140"/>
                  </a:cubicBezTo>
                  <a:cubicBezTo>
                    <a:pt x="75" y="167"/>
                    <a:pt x="38" y="186"/>
                    <a:pt x="1" y="205"/>
                  </a:cubicBezTo>
                  <a:cubicBezTo>
                    <a:pt x="47" y="205"/>
                    <a:pt x="93" y="186"/>
                    <a:pt x="131" y="177"/>
                  </a:cubicBezTo>
                  <a:cubicBezTo>
                    <a:pt x="168" y="167"/>
                    <a:pt x="214" y="140"/>
                    <a:pt x="251" y="130"/>
                  </a:cubicBezTo>
                  <a:cubicBezTo>
                    <a:pt x="316" y="93"/>
                    <a:pt x="391" y="65"/>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1"/>
            <p:cNvSpPr/>
            <p:nvPr/>
          </p:nvSpPr>
          <p:spPr>
            <a:xfrm>
              <a:off x="4042250" y="2068925"/>
              <a:ext cx="8175" cy="3375"/>
            </a:xfrm>
            <a:custGeom>
              <a:rect b="b" l="l" r="r" t="t"/>
              <a:pathLst>
                <a:path extrusionOk="0" h="135" w="327">
                  <a:moveTo>
                    <a:pt x="326" y="1"/>
                  </a:moveTo>
                  <a:lnTo>
                    <a:pt x="326" y="1"/>
                  </a:lnTo>
                  <a:cubicBezTo>
                    <a:pt x="261" y="19"/>
                    <a:pt x="215" y="38"/>
                    <a:pt x="150" y="66"/>
                  </a:cubicBezTo>
                  <a:cubicBezTo>
                    <a:pt x="103" y="84"/>
                    <a:pt x="57" y="112"/>
                    <a:pt x="1" y="131"/>
                  </a:cubicBezTo>
                  <a:cubicBezTo>
                    <a:pt x="10" y="134"/>
                    <a:pt x="20" y="135"/>
                    <a:pt x="31" y="135"/>
                  </a:cubicBezTo>
                  <a:cubicBezTo>
                    <a:pt x="52" y="135"/>
                    <a:pt x="75" y="131"/>
                    <a:pt x="94" y="131"/>
                  </a:cubicBezTo>
                  <a:cubicBezTo>
                    <a:pt x="112" y="131"/>
                    <a:pt x="150" y="121"/>
                    <a:pt x="168" y="112"/>
                  </a:cubicBezTo>
                  <a:cubicBezTo>
                    <a:pt x="205" y="94"/>
                    <a:pt x="233" y="75"/>
                    <a:pt x="252" y="66"/>
                  </a:cubicBezTo>
                  <a:cubicBezTo>
                    <a:pt x="280"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1"/>
            <p:cNvSpPr/>
            <p:nvPr/>
          </p:nvSpPr>
          <p:spPr>
            <a:xfrm>
              <a:off x="4054575" y="2064275"/>
              <a:ext cx="4200" cy="2900"/>
            </a:xfrm>
            <a:custGeom>
              <a:rect b="b" l="l" r="r" t="t"/>
              <a:pathLst>
                <a:path extrusionOk="0" h="116" w="168">
                  <a:moveTo>
                    <a:pt x="168" y="1"/>
                  </a:moveTo>
                  <a:cubicBezTo>
                    <a:pt x="130" y="19"/>
                    <a:pt x="93" y="29"/>
                    <a:pt x="75" y="47"/>
                  </a:cubicBezTo>
                  <a:cubicBezTo>
                    <a:pt x="65" y="47"/>
                    <a:pt x="47" y="57"/>
                    <a:pt x="37" y="75"/>
                  </a:cubicBezTo>
                  <a:lnTo>
                    <a:pt x="0" y="112"/>
                  </a:lnTo>
                  <a:cubicBezTo>
                    <a:pt x="12" y="115"/>
                    <a:pt x="22" y="116"/>
                    <a:pt x="32" y="116"/>
                  </a:cubicBezTo>
                  <a:cubicBezTo>
                    <a:pt x="61" y="116"/>
                    <a:pt x="84" y="105"/>
                    <a:pt x="112" y="84"/>
                  </a:cubicBezTo>
                  <a:lnTo>
                    <a:pt x="140" y="47"/>
                  </a:ln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1"/>
            <p:cNvSpPr/>
            <p:nvPr/>
          </p:nvSpPr>
          <p:spPr>
            <a:xfrm>
              <a:off x="4047600" y="2090750"/>
              <a:ext cx="9075" cy="5850"/>
            </a:xfrm>
            <a:custGeom>
              <a:rect b="b" l="l" r="r" t="t"/>
              <a:pathLst>
                <a:path extrusionOk="0" h="234" w="363">
                  <a:moveTo>
                    <a:pt x="363" y="1"/>
                  </a:moveTo>
                  <a:cubicBezTo>
                    <a:pt x="344" y="85"/>
                    <a:pt x="279" y="131"/>
                    <a:pt x="224" y="150"/>
                  </a:cubicBezTo>
                  <a:cubicBezTo>
                    <a:pt x="186" y="178"/>
                    <a:pt x="159" y="187"/>
                    <a:pt x="121" y="196"/>
                  </a:cubicBezTo>
                  <a:cubicBezTo>
                    <a:pt x="93" y="196"/>
                    <a:pt x="84" y="215"/>
                    <a:pt x="66" y="215"/>
                  </a:cubicBezTo>
                  <a:cubicBezTo>
                    <a:pt x="38" y="215"/>
                    <a:pt x="28" y="215"/>
                    <a:pt x="1" y="224"/>
                  </a:cubicBezTo>
                  <a:cubicBezTo>
                    <a:pt x="19" y="233"/>
                    <a:pt x="38" y="233"/>
                    <a:pt x="66" y="233"/>
                  </a:cubicBezTo>
                  <a:lnTo>
                    <a:pt x="121" y="233"/>
                  </a:lnTo>
                  <a:cubicBezTo>
                    <a:pt x="159" y="233"/>
                    <a:pt x="205" y="224"/>
                    <a:pt x="233" y="196"/>
                  </a:cubicBezTo>
                  <a:cubicBezTo>
                    <a:pt x="270" y="187"/>
                    <a:pt x="307" y="150"/>
                    <a:pt x="326" y="122"/>
                  </a:cubicBezTo>
                  <a:cubicBezTo>
                    <a:pt x="354" y="85"/>
                    <a:pt x="363"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1"/>
            <p:cNvSpPr/>
            <p:nvPr/>
          </p:nvSpPr>
          <p:spPr>
            <a:xfrm>
              <a:off x="4039700" y="2094250"/>
              <a:ext cx="11175" cy="1425"/>
            </a:xfrm>
            <a:custGeom>
              <a:rect b="b" l="l" r="r" t="t"/>
              <a:pathLst>
                <a:path extrusionOk="0" h="57" w="447">
                  <a:moveTo>
                    <a:pt x="317" y="0"/>
                  </a:moveTo>
                  <a:cubicBezTo>
                    <a:pt x="289" y="0"/>
                    <a:pt x="252" y="10"/>
                    <a:pt x="214" y="10"/>
                  </a:cubicBezTo>
                  <a:lnTo>
                    <a:pt x="112" y="28"/>
                  </a:lnTo>
                  <a:lnTo>
                    <a:pt x="1" y="28"/>
                  </a:lnTo>
                  <a:cubicBezTo>
                    <a:pt x="29" y="47"/>
                    <a:pt x="75" y="56"/>
                    <a:pt x="112" y="56"/>
                  </a:cubicBezTo>
                  <a:lnTo>
                    <a:pt x="224" y="56"/>
                  </a:lnTo>
                  <a:cubicBezTo>
                    <a:pt x="307" y="47"/>
                    <a:pt x="382" y="38"/>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1"/>
            <p:cNvSpPr/>
            <p:nvPr/>
          </p:nvSpPr>
          <p:spPr>
            <a:xfrm>
              <a:off x="4033900" y="2096575"/>
              <a:ext cx="10000" cy="1875"/>
            </a:xfrm>
            <a:custGeom>
              <a:rect b="b" l="l" r="r" t="t"/>
              <a:pathLst>
                <a:path extrusionOk="0" h="75" w="400">
                  <a:moveTo>
                    <a:pt x="0" y="0"/>
                  </a:moveTo>
                  <a:cubicBezTo>
                    <a:pt x="38" y="28"/>
                    <a:pt x="65" y="37"/>
                    <a:pt x="93" y="47"/>
                  </a:cubicBezTo>
                  <a:cubicBezTo>
                    <a:pt x="121" y="56"/>
                    <a:pt x="158" y="75"/>
                    <a:pt x="186" y="75"/>
                  </a:cubicBezTo>
                  <a:lnTo>
                    <a:pt x="298" y="75"/>
                  </a:lnTo>
                  <a:cubicBezTo>
                    <a:pt x="335" y="75"/>
                    <a:pt x="363" y="75"/>
                    <a:pt x="400" y="56"/>
                  </a:cubicBezTo>
                  <a:cubicBezTo>
                    <a:pt x="344" y="37"/>
                    <a:pt x="270" y="37"/>
                    <a:pt x="205" y="28"/>
                  </a:cubicBezTo>
                  <a:cubicBezTo>
                    <a:pt x="130" y="2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1"/>
            <p:cNvSpPr/>
            <p:nvPr/>
          </p:nvSpPr>
          <p:spPr>
            <a:xfrm>
              <a:off x="4044125" y="2091925"/>
              <a:ext cx="6750" cy="1425"/>
            </a:xfrm>
            <a:custGeom>
              <a:rect b="b" l="l" r="r" t="t"/>
              <a:pathLst>
                <a:path extrusionOk="0" h="57" w="270">
                  <a:moveTo>
                    <a:pt x="270" y="0"/>
                  </a:moveTo>
                  <a:cubicBezTo>
                    <a:pt x="214" y="0"/>
                    <a:pt x="177" y="10"/>
                    <a:pt x="140" y="10"/>
                  </a:cubicBezTo>
                  <a:cubicBezTo>
                    <a:pt x="93" y="10"/>
                    <a:pt x="47" y="28"/>
                    <a:pt x="0" y="38"/>
                  </a:cubicBezTo>
                  <a:cubicBezTo>
                    <a:pt x="47" y="56"/>
                    <a:pt x="93" y="56"/>
                    <a:pt x="140" y="56"/>
                  </a:cubicBezTo>
                  <a:cubicBezTo>
                    <a:pt x="167" y="47"/>
                    <a:pt x="186" y="47"/>
                    <a:pt x="214" y="38"/>
                  </a:cubicBezTo>
                  <a:cubicBezTo>
                    <a:pt x="232" y="38"/>
                    <a:pt x="25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1"/>
            <p:cNvSpPr/>
            <p:nvPr/>
          </p:nvSpPr>
          <p:spPr>
            <a:xfrm>
              <a:off x="3996725" y="2077975"/>
              <a:ext cx="7700" cy="6775"/>
            </a:xfrm>
            <a:custGeom>
              <a:rect b="b" l="l" r="r" t="t"/>
              <a:pathLst>
                <a:path extrusionOk="0" h="271" w="308">
                  <a:moveTo>
                    <a:pt x="1" y="1"/>
                  </a:moveTo>
                  <a:cubicBezTo>
                    <a:pt x="19" y="29"/>
                    <a:pt x="38" y="57"/>
                    <a:pt x="57" y="94"/>
                  </a:cubicBezTo>
                  <a:cubicBezTo>
                    <a:pt x="75" y="131"/>
                    <a:pt x="94" y="150"/>
                    <a:pt x="122" y="178"/>
                  </a:cubicBezTo>
                  <a:cubicBezTo>
                    <a:pt x="177" y="215"/>
                    <a:pt x="233" y="261"/>
                    <a:pt x="307" y="270"/>
                  </a:cubicBezTo>
                  <a:cubicBezTo>
                    <a:pt x="252" y="224"/>
                    <a:pt x="205" y="178"/>
                    <a:pt x="159" y="131"/>
                  </a:cubicBezTo>
                  <a:cubicBezTo>
                    <a:pt x="112" y="85"/>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1"/>
            <p:cNvSpPr/>
            <p:nvPr/>
          </p:nvSpPr>
          <p:spPr>
            <a:xfrm>
              <a:off x="4000925" y="2078675"/>
              <a:ext cx="6050" cy="4225"/>
            </a:xfrm>
            <a:custGeom>
              <a:rect b="b" l="l" r="r" t="t"/>
              <a:pathLst>
                <a:path extrusionOk="0" h="169" w="242">
                  <a:moveTo>
                    <a:pt x="0" y="1"/>
                  </a:moveTo>
                  <a:lnTo>
                    <a:pt x="0" y="1"/>
                  </a:lnTo>
                  <a:cubicBezTo>
                    <a:pt x="9" y="29"/>
                    <a:pt x="28" y="57"/>
                    <a:pt x="37" y="57"/>
                  </a:cubicBezTo>
                  <a:cubicBezTo>
                    <a:pt x="47" y="75"/>
                    <a:pt x="65" y="103"/>
                    <a:pt x="93" y="112"/>
                  </a:cubicBezTo>
                  <a:cubicBezTo>
                    <a:pt x="139" y="150"/>
                    <a:pt x="186" y="168"/>
                    <a:pt x="242" y="168"/>
                  </a:cubicBezTo>
                  <a:cubicBezTo>
                    <a:pt x="232" y="159"/>
                    <a:pt x="214" y="140"/>
                    <a:pt x="186" y="122"/>
                  </a:cubicBezTo>
                  <a:cubicBezTo>
                    <a:pt x="177" y="103"/>
                    <a:pt x="149" y="94"/>
                    <a:pt x="130" y="75"/>
                  </a:cubicBezTo>
                  <a:cubicBezTo>
                    <a:pt x="84" y="57"/>
                    <a:pt x="4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1"/>
            <p:cNvSpPr/>
            <p:nvPr/>
          </p:nvSpPr>
          <p:spPr>
            <a:xfrm>
              <a:off x="4005100" y="2078225"/>
              <a:ext cx="7675" cy="1175"/>
            </a:xfrm>
            <a:custGeom>
              <a:rect b="b" l="l" r="r" t="t"/>
              <a:pathLst>
                <a:path extrusionOk="0" h="47" w="307">
                  <a:moveTo>
                    <a:pt x="158" y="0"/>
                  </a:moveTo>
                  <a:cubicBezTo>
                    <a:pt x="103" y="0"/>
                    <a:pt x="56" y="0"/>
                    <a:pt x="0" y="19"/>
                  </a:cubicBezTo>
                  <a:cubicBezTo>
                    <a:pt x="47" y="37"/>
                    <a:pt x="103" y="47"/>
                    <a:pt x="149" y="47"/>
                  </a:cubicBezTo>
                  <a:lnTo>
                    <a:pt x="233" y="47"/>
                  </a:lnTo>
                  <a:cubicBezTo>
                    <a:pt x="251" y="47"/>
                    <a:pt x="288" y="47"/>
                    <a:pt x="307" y="37"/>
                  </a:cubicBezTo>
                  <a:cubicBezTo>
                    <a:pt x="26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1"/>
            <p:cNvSpPr/>
            <p:nvPr/>
          </p:nvSpPr>
          <p:spPr>
            <a:xfrm>
              <a:off x="4008125" y="2081700"/>
              <a:ext cx="6525" cy="2350"/>
            </a:xfrm>
            <a:custGeom>
              <a:rect b="b" l="l" r="r" t="t"/>
              <a:pathLst>
                <a:path extrusionOk="0" h="94" w="261">
                  <a:moveTo>
                    <a:pt x="0" y="1"/>
                  </a:moveTo>
                  <a:cubicBezTo>
                    <a:pt x="37" y="29"/>
                    <a:pt x="84" y="47"/>
                    <a:pt x="121" y="75"/>
                  </a:cubicBezTo>
                  <a:cubicBezTo>
                    <a:pt x="167" y="84"/>
                    <a:pt x="214" y="94"/>
                    <a:pt x="260" y="94"/>
                  </a:cubicBezTo>
                  <a:cubicBezTo>
                    <a:pt x="223" y="66"/>
                    <a:pt x="186" y="38"/>
                    <a:pt x="139" y="29"/>
                  </a:cubicBezTo>
                  <a:cubicBezTo>
                    <a:pt x="93" y="19"/>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1"/>
            <p:cNvSpPr/>
            <p:nvPr/>
          </p:nvSpPr>
          <p:spPr>
            <a:xfrm>
              <a:off x="4007650" y="2086125"/>
              <a:ext cx="8150" cy="3500"/>
            </a:xfrm>
            <a:custGeom>
              <a:rect b="b" l="l" r="r" t="t"/>
              <a:pathLst>
                <a:path extrusionOk="0" h="140" w="326">
                  <a:moveTo>
                    <a:pt x="1" y="0"/>
                  </a:moveTo>
                  <a:cubicBezTo>
                    <a:pt x="47" y="47"/>
                    <a:pt x="93" y="75"/>
                    <a:pt x="149" y="93"/>
                  </a:cubicBezTo>
                  <a:cubicBezTo>
                    <a:pt x="205" y="121"/>
                    <a:pt x="261" y="140"/>
                    <a:pt x="326" y="140"/>
                  </a:cubicBezTo>
                  <a:cubicBezTo>
                    <a:pt x="279" y="93"/>
                    <a:pt x="233" y="75"/>
                    <a:pt x="177" y="47"/>
                  </a:cubicBezTo>
                  <a:cubicBezTo>
                    <a:pt x="112" y="28"/>
                    <a:pt x="5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1"/>
            <p:cNvSpPr/>
            <p:nvPr/>
          </p:nvSpPr>
          <p:spPr>
            <a:xfrm>
              <a:off x="4032050" y="2034775"/>
              <a:ext cx="11625" cy="2350"/>
            </a:xfrm>
            <a:custGeom>
              <a:rect b="b" l="l" r="r" t="t"/>
              <a:pathLst>
                <a:path extrusionOk="0" h="94" w="465">
                  <a:moveTo>
                    <a:pt x="223" y="1"/>
                  </a:moveTo>
                  <a:cubicBezTo>
                    <a:pt x="139" y="10"/>
                    <a:pt x="56" y="38"/>
                    <a:pt x="0" y="94"/>
                  </a:cubicBezTo>
                  <a:cubicBezTo>
                    <a:pt x="47" y="85"/>
                    <a:pt x="84" y="85"/>
                    <a:pt x="112" y="66"/>
                  </a:cubicBezTo>
                  <a:cubicBezTo>
                    <a:pt x="158" y="66"/>
                    <a:pt x="195" y="57"/>
                    <a:pt x="232" y="57"/>
                  </a:cubicBezTo>
                  <a:cubicBezTo>
                    <a:pt x="316" y="57"/>
                    <a:pt x="381" y="57"/>
                    <a:pt x="465" y="47"/>
                  </a:cubicBezTo>
                  <a:cubicBezTo>
                    <a:pt x="427" y="19"/>
                    <a:pt x="390" y="1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1"/>
            <p:cNvSpPr/>
            <p:nvPr/>
          </p:nvSpPr>
          <p:spPr>
            <a:xfrm>
              <a:off x="4030175" y="2037350"/>
              <a:ext cx="9325" cy="3025"/>
            </a:xfrm>
            <a:custGeom>
              <a:rect b="b" l="l" r="r" t="t"/>
              <a:pathLst>
                <a:path extrusionOk="0" h="121" w="373">
                  <a:moveTo>
                    <a:pt x="279" y="0"/>
                  </a:moveTo>
                  <a:cubicBezTo>
                    <a:pt x="252" y="0"/>
                    <a:pt x="214" y="0"/>
                    <a:pt x="177" y="9"/>
                  </a:cubicBezTo>
                  <a:cubicBezTo>
                    <a:pt x="112" y="37"/>
                    <a:pt x="47" y="56"/>
                    <a:pt x="1" y="121"/>
                  </a:cubicBezTo>
                  <a:lnTo>
                    <a:pt x="94" y="84"/>
                  </a:lnTo>
                  <a:cubicBezTo>
                    <a:pt x="131" y="74"/>
                    <a:pt x="159" y="74"/>
                    <a:pt x="187" y="56"/>
                  </a:cubicBezTo>
                  <a:cubicBezTo>
                    <a:pt x="252" y="47"/>
                    <a:pt x="307" y="37"/>
                    <a:pt x="372" y="9"/>
                  </a:cubicBezTo>
                  <a:cubicBezTo>
                    <a:pt x="345" y="9"/>
                    <a:pt x="307" y="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1"/>
            <p:cNvSpPr/>
            <p:nvPr/>
          </p:nvSpPr>
          <p:spPr>
            <a:xfrm>
              <a:off x="4025525" y="2041525"/>
              <a:ext cx="9325" cy="3975"/>
            </a:xfrm>
            <a:custGeom>
              <a:rect b="b" l="l" r="r" t="t"/>
              <a:pathLst>
                <a:path extrusionOk="0" h="159" w="373">
                  <a:moveTo>
                    <a:pt x="373" y="0"/>
                  </a:moveTo>
                  <a:cubicBezTo>
                    <a:pt x="298" y="0"/>
                    <a:pt x="233" y="19"/>
                    <a:pt x="177" y="47"/>
                  </a:cubicBezTo>
                  <a:cubicBezTo>
                    <a:pt x="140" y="56"/>
                    <a:pt x="122" y="65"/>
                    <a:pt x="85" y="93"/>
                  </a:cubicBezTo>
                  <a:cubicBezTo>
                    <a:pt x="47" y="112"/>
                    <a:pt x="29" y="121"/>
                    <a:pt x="1" y="158"/>
                  </a:cubicBezTo>
                  <a:lnTo>
                    <a:pt x="94" y="121"/>
                  </a:lnTo>
                  <a:cubicBezTo>
                    <a:pt x="131" y="112"/>
                    <a:pt x="159" y="103"/>
                    <a:pt x="187" y="93"/>
                  </a:cubicBezTo>
                  <a:cubicBezTo>
                    <a:pt x="252" y="65"/>
                    <a:pt x="317" y="28"/>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1"/>
            <p:cNvSpPr/>
            <p:nvPr/>
          </p:nvSpPr>
          <p:spPr>
            <a:xfrm>
              <a:off x="4017400" y="2041050"/>
              <a:ext cx="8850" cy="6525"/>
            </a:xfrm>
            <a:custGeom>
              <a:rect b="b" l="l" r="r" t="t"/>
              <a:pathLst>
                <a:path extrusionOk="0" h="261" w="354">
                  <a:moveTo>
                    <a:pt x="354" y="1"/>
                  </a:moveTo>
                  <a:lnTo>
                    <a:pt x="354" y="1"/>
                  </a:lnTo>
                  <a:cubicBezTo>
                    <a:pt x="279" y="19"/>
                    <a:pt x="214" y="47"/>
                    <a:pt x="159" y="112"/>
                  </a:cubicBezTo>
                  <a:cubicBezTo>
                    <a:pt x="131" y="131"/>
                    <a:pt x="94" y="159"/>
                    <a:pt x="75" y="177"/>
                  </a:cubicBezTo>
                  <a:cubicBezTo>
                    <a:pt x="47" y="205"/>
                    <a:pt x="19" y="224"/>
                    <a:pt x="1" y="261"/>
                  </a:cubicBezTo>
                  <a:lnTo>
                    <a:pt x="94" y="205"/>
                  </a:lnTo>
                  <a:cubicBezTo>
                    <a:pt x="131" y="177"/>
                    <a:pt x="159" y="168"/>
                    <a:pt x="187" y="140"/>
                  </a:cubicBezTo>
                  <a:cubicBezTo>
                    <a:pt x="252" y="94"/>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1"/>
            <p:cNvSpPr/>
            <p:nvPr/>
          </p:nvSpPr>
          <p:spPr>
            <a:xfrm>
              <a:off x="4011600" y="2048025"/>
              <a:ext cx="9325" cy="4900"/>
            </a:xfrm>
            <a:custGeom>
              <a:rect b="b" l="l" r="r" t="t"/>
              <a:pathLst>
                <a:path extrusionOk="0" h="196" w="373">
                  <a:moveTo>
                    <a:pt x="372" y="0"/>
                  </a:moveTo>
                  <a:cubicBezTo>
                    <a:pt x="307" y="0"/>
                    <a:pt x="233" y="38"/>
                    <a:pt x="168" y="56"/>
                  </a:cubicBezTo>
                  <a:cubicBezTo>
                    <a:pt x="131" y="75"/>
                    <a:pt x="112" y="93"/>
                    <a:pt x="75" y="121"/>
                  </a:cubicBezTo>
                  <a:cubicBezTo>
                    <a:pt x="47" y="140"/>
                    <a:pt x="19" y="168"/>
                    <a:pt x="0" y="196"/>
                  </a:cubicBezTo>
                  <a:cubicBezTo>
                    <a:pt x="28" y="186"/>
                    <a:pt x="66" y="168"/>
                    <a:pt x="93" y="149"/>
                  </a:cubicBezTo>
                  <a:lnTo>
                    <a:pt x="186" y="103"/>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1"/>
            <p:cNvSpPr/>
            <p:nvPr/>
          </p:nvSpPr>
          <p:spPr>
            <a:xfrm>
              <a:off x="4037850" y="2061775"/>
              <a:ext cx="4900" cy="1725"/>
            </a:xfrm>
            <a:custGeom>
              <a:rect b="b" l="l" r="r" t="t"/>
              <a:pathLst>
                <a:path extrusionOk="0" h="69" w="196">
                  <a:moveTo>
                    <a:pt x="144" y="1"/>
                  </a:moveTo>
                  <a:cubicBezTo>
                    <a:pt x="128" y="1"/>
                    <a:pt x="112" y="3"/>
                    <a:pt x="93" y="8"/>
                  </a:cubicBezTo>
                  <a:cubicBezTo>
                    <a:pt x="56" y="17"/>
                    <a:pt x="19" y="36"/>
                    <a:pt x="0" y="54"/>
                  </a:cubicBezTo>
                  <a:cubicBezTo>
                    <a:pt x="24" y="64"/>
                    <a:pt x="40" y="68"/>
                    <a:pt x="55" y="68"/>
                  </a:cubicBezTo>
                  <a:cubicBezTo>
                    <a:pt x="70" y="68"/>
                    <a:pt x="84" y="64"/>
                    <a:pt x="103" y="54"/>
                  </a:cubicBezTo>
                  <a:cubicBezTo>
                    <a:pt x="140" y="45"/>
                    <a:pt x="177" y="36"/>
                    <a:pt x="195" y="8"/>
                  </a:cubicBezTo>
                  <a:cubicBezTo>
                    <a:pt x="177" y="3"/>
                    <a:pt x="161" y="1"/>
                    <a:pt x="1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1"/>
            <p:cNvSpPr/>
            <p:nvPr/>
          </p:nvSpPr>
          <p:spPr>
            <a:xfrm>
              <a:off x="4042025" y="2062725"/>
              <a:ext cx="4900" cy="1525"/>
            </a:xfrm>
            <a:custGeom>
              <a:rect b="b" l="l" r="r" t="t"/>
              <a:pathLst>
                <a:path extrusionOk="0" h="61" w="196">
                  <a:moveTo>
                    <a:pt x="140" y="0"/>
                  </a:moveTo>
                  <a:cubicBezTo>
                    <a:pt x="121" y="0"/>
                    <a:pt x="103" y="2"/>
                    <a:pt x="84" y="7"/>
                  </a:cubicBezTo>
                  <a:cubicBezTo>
                    <a:pt x="66" y="16"/>
                    <a:pt x="28" y="35"/>
                    <a:pt x="1" y="54"/>
                  </a:cubicBezTo>
                  <a:cubicBezTo>
                    <a:pt x="24" y="58"/>
                    <a:pt x="42" y="61"/>
                    <a:pt x="60" y="61"/>
                  </a:cubicBezTo>
                  <a:cubicBezTo>
                    <a:pt x="77" y="61"/>
                    <a:pt x="93" y="58"/>
                    <a:pt x="112" y="54"/>
                  </a:cubicBezTo>
                  <a:cubicBezTo>
                    <a:pt x="131" y="44"/>
                    <a:pt x="168" y="35"/>
                    <a:pt x="196" y="7"/>
                  </a:cubicBezTo>
                  <a:cubicBezTo>
                    <a:pt x="177" y="2"/>
                    <a:pt x="159"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1"/>
            <p:cNvSpPr/>
            <p:nvPr/>
          </p:nvSpPr>
          <p:spPr>
            <a:xfrm>
              <a:off x="4002550" y="2055925"/>
              <a:ext cx="5600" cy="4675"/>
            </a:xfrm>
            <a:custGeom>
              <a:rect b="b" l="l" r="r" t="t"/>
              <a:pathLst>
                <a:path extrusionOk="0" h="187" w="224">
                  <a:moveTo>
                    <a:pt x="223" y="0"/>
                  </a:moveTo>
                  <a:cubicBezTo>
                    <a:pt x="177" y="10"/>
                    <a:pt x="149" y="38"/>
                    <a:pt x="93" y="75"/>
                  </a:cubicBezTo>
                  <a:cubicBezTo>
                    <a:pt x="74" y="84"/>
                    <a:pt x="47" y="93"/>
                    <a:pt x="37" y="121"/>
                  </a:cubicBezTo>
                  <a:lnTo>
                    <a:pt x="0" y="186"/>
                  </a:lnTo>
                  <a:cubicBezTo>
                    <a:pt x="37" y="168"/>
                    <a:pt x="84" y="140"/>
                    <a:pt x="121" y="103"/>
                  </a:cubicBezTo>
                  <a:cubicBezTo>
                    <a:pt x="167" y="84"/>
                    <a:pt x="20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1"/>
            <p:cNvSpPr/>
            <p:nvPr/>
          </p:nvSpPr>
          <p:spPr>
            <a:xfrm>
              <a:off x="3753325" y="2156675"/>
              <a:ext cx="75500" cy="67525"/>
            </a:xfrm>
            <a:custGeom>
              <a:rect b="b" l="l" r="r" t="t"/>
              <a:pathLst>
                <a:path extrusionOk="0" h="2701" w="3020">
                  <a:moveTo>
                    <a:pt x="2195" y="0"/>
                  </a:moveTo>
                  <a:cubicBezTo>
                    <a:pt x="2096" y="0"/>
                    <a:pt x="1995" y="16"/>
                    <a:pt x="1905" y="40"/>
                  </a:cubicBezTo>
                  <a:cubicBezTo>
                    <a:pt x="1264" y="198"/>
                    <a:pt x="660" y="514"/>
                    <a:pt x="177" y="950"/>
                  </a:cubicBezTo>
                  <a:cubicBezTo>
                    <a:pt x="0" y="1090"/>
                    <a:pt x="130" y="1359"/>
                    <a:pt x="232" y="1489"/>
                  </a:cubicBezTo>
                  <a:cubicBezTo>
                    <a:pt x="613" y="2000"/>
                    <a:pt x="1115" y="2427"/>
                    <a:pt x="1719" y="2623"/>
                  </a:cubicBezTo>
                  <a:cubicBezTo>
                    <a:pt x="1842" y="2666"/>
                    <a:pt x="1972" y="2700"/>
                    <a:pt x="2100" y="2700"/>
                  </a:cubicBezTo>
                  <a:cubicBezTo>
                    <a:pt x="2166" y="2700"/>
                    <a:pt x="2232" y="2691"/>
                    <a:pt x="2295" y="2669"/>
                  </a:cubicBezTo>
                  <a:cubicBezTo>
                    <a:pt x="2481" y="2623"/>
                    <a:pt x="2657" y="2455"/>
                    <a:pt x="2648" y="2251"/>
                  </a:cubicBezTo>
                  <a:cubicBezTo>
                    <a:pt x="2639" y="2037"/>
                    <a:pt x="2434" y="1879"/>
                    <a:pt x="2248" y="1768"/>
                  </a:cubicBezTo>
                  <a:cubicBezTo>
                    <a:pt x="2425" y="1768"/>
                    <a:pt x="2592" y="1768"/>
                    <a:pt x="2741" y="1694"/>
                  </a:cubicBezTo>
                  <a:cubicBezTo>
                    <a:pt x="2889" y="1628"/>
                    <a:pt x="3020" y="1461"/>
                    <a:pt x="2982" y="1303"/>
                  </a:cubicBezTo>
                  <a:cubicBezTo>
                    <a:pt x="2945" y="1136"/>
                    <a:pt x="2778" y="1034"/>
                    <a:pt x="2601" y="997"/>
                  </a:cubicBezTo>
                  <a:cubicBezTo>
                    <a:pt x="2425" y="969"/>
                    <a:pt x="2248" y="978"/>
                    <a:pt x="2090" y="922"/>
                  </a:cubicBezTo>
                  <a:cubicBezTo>
                    <a:pt x="2239" y="848"/>
                    <a:pt x="2388" y="783"/>
                    <a:pt x="2509" y="662"/>
                  </a:cubicBezTo>
                  <a:cubicBezTo>
                    <a:pt x="2620" y="551"/>
                    <a:pt x="2685" y="365"/>
                    <a:pt x="2611" y="207"/>
                  </a:cubicBezTo>
                  <a:cubicBezTo>
                    <a:pt x="2539" y="52"/>
                    <a:pt x="2372" y="0"/>
                    <a:pt x="219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1"/>
            <p:cNvSpPr/>
            <p:nvPr/>
          </p:nvSpPr>
          <p:spPr>
            <a:xfrm>
              <a:off x="3754475" y="2156925"/>
              <a:ext cx="74825" cy="68200"/>
            </a:xfrm>
            <a:custGeom>
              <a:rect b="b" l="l" r="r" t="t"/>
              <a:pathLst>
                <a:path extrusionOk="0" h="2728" w="2993">
                  <a:moveTo>
                    <a:pt x="103" y="968"/>
                  </a:moveTo>
                  <a:cubicBezTo>
                    <a:pt x="65" y="987"/>
                    <a:pt x="28" y="1024"/>
                    <a:pt x="19" y="1070"/>
                  </a:cubicBezTo>
                  <a:cubicBezTo>
                    <a:pt x="47" y="1033"/>
                    <a:pt x="66" y="987"/>
                    <a:pt x="103" y="968"/>
                  </a:cubicBezTo>
                  <a:close/>
                  <a:moveTo>
                    <a:pt x="19" y="1070"/>
                  </a:moveTo>
                  <a:cubicBezTo>
                    <a:pt x="10" y="1107"/>
                    <a:pt x="0" y="1154"/>
                    <a:pt x="10" y="1200"/>
                  </a:cubicBezTo>
                  <a:cubicBezTo>
                    <a:pt x="10" y="1200"/>
                    <a:pt x="10" y="1200"/>
                    <a:pt x="10" y="1200"/>
                  </a:cubicBezTo>
                  <a:lnTo>
                    <a:pt x="10" y="1200"/>
                  </a:lnTo>
                  <a:cubicBezTo>
                    <a:pt x="10" y="1157"/>
                    <a:pt x="10" y="1114"/>
                    <a:pt x="19" y="1070"/>
                  </a:cubicBezTo>
                  <a:close/>
                  <a:moveTo>
                    <a:pt x="2177" y="0"/>
                  </a:moveTo>
                  <a:cubicBezTo>
                    <a:pt x="2030" y="0"/>
                    <a:pt x="1890" y="33"/>
                    <a:pt x="1766" y="58"/>
                  </a:cubicBezTo>
                  <a:cubicBezTo>
                    <a:pt x="1459" y="151"/>
                    <a:pt x="1171" y="271"/>
                    <a:pt x="892" y="420"/>
                  </a:cubicBezTo>
                  <a:cubicBezTo>
                    <a:pt x="614" y="569"/>
                    <a:pt x="354" y="754"/>
                    <a:pt x="121" y="968"/>
                  </a:cubicBezTo>
                  <a:cubicBezTo>
                    <a:pt x="354" y="754"/>
                    <a:pt x="614" y="569"/>
                    <a:pt x="892" y="429"/>
                  </a:cubicBezTo>
                  <a:cubicBezTo>
                    <a:pt x="1171" y="281"/>
                    <a:pt x="1459" y="160"/>
                    <a:pt x="1766" y="95"/>
                  </a:cubicBezTo>
                  <a:cubicBezTo>
                    <a:pt x="1876" y="60"/>
                    <a:pt x="1986" y="41"/>
                    <a:pt x="2097" y="41"/>
                  </a:cubicBezTo>
                  <a:cubicBezTo>
                    <a:pt x="2135" y="41"/>
                    <a:pt x="2173" y="44"/>
                    <a:pt x="2212" y="48"/>
                  </a:cubicBezTo>
                  <a:cubicBezTo>
                    <a:pt x="2286" y="58"/>
                    <a:pt x="2370" y="85"/>
                    <a:pt x="2425" y="123"/>
                  </a:cubicBezTo>
                  <a:cubicBezTo>
                    <a:pt x="2481" y="169"/>
                    <a:pt x="2528" y="225"/>
                    <a:pt x="2555" y="290"/>
                  </a:cubicBezTo>
                  <a:cubicBezTo>
                    <a:pt x="2574" y="364"/>
                    <a:pt x="2565" y="429"/>
                    <a:pt x="2528" y="504"/>
                  </a:cubicBezTo>
                  <a:cubicBezTo>
                    <a:pt x="2509" y="569"/>
                    <a:pt x="2463" y="634"/>
                    <a:pt x="2398" y="680"/>
                  </a:cubicBezTo>
                  <a:cubicBezTo>
                    <a:pt x="2295" y="782"/>
                    <a:pt x="2147" y="838"/>
                    <a:pt x="2007" y="894"/>
                  </a:cubicBezTo>
                  <a:lnTo>
                    <a:pt x="1914" y="931"/>
                  </a:lnTo>
                  <a:lnTo>
                    <a:pt x="2007" y="968"/>
                  </a:lnTo>
                  <a:cubicBezTo>
                    <a:pt x="2184" y="1024"/>
                    <a:pt x="2351" y="1024"/>
                    <a:pt x="2509" y="1061"/>
                  </a:cubicBezTo>
                  <a:cubicBezTo>
                    <a:pt x="2583" y="1070"/>
                    <a:pt x="2658" y="1107"/>
                    <a:pt x="2723" y="1145"/>
                  </a:cubicBezTo>
                  <a:cubicBezTo>
                    <a:pt x="2788" y="1191"/>
                    <a:pt x="2843" y="1247"/>
                    <a:pt x="2853" y="1303"/>
                  </a:cubicBezTo>
                  <a:cubicBezTo>
                    <a:pt x="2881" y="1377"/>
                    <a:pt x="2853" y="1442"/>
                    <a:pt x="2816" y="1516"/>
                  </a:cubicBezTo>
                  <a:cubicBezTo>
                    <a:pt x="2788" y="1572"/>
                    <a:pt x="2723" y="1628"/>
                    <a:pt x="2658" y="1665"/>
                  </a:cubicBezTo>
                  <a:cubicBezTo>
                    <a:pt x="2518" y="1730"/>
                    <a:pt x="2351" y="1730"/>
                    <a:pt x="2184" y="1730"/>
                  </a:cubicBezTo>
                  <a:lnTo>
                    <a:pt x="2026" y="1730"/>
                  </a:lnTo>
                  <a:lnTo>
                    <a:pt x="2156" y="1814"/>
                  </a:lnTo>
                  <a:cubicBezTo>
                    <a:pt x="2230" y="1860"/>
                    <a:pt x="2305" y="1916"/>
                    <a:pt x="2370" y="1981"/>
                  </a:cubicBezTo>
                  <a:cubicBezTo>
                    <a:pt x="2425" y="2037"/>
                    <a:pt x="2481" y="2102"/>
                    <a:pt x="2509" y="2176"/>
                  </a:cubicBezTo>
                  <a:cubicBezTo>
                    <a:pt x="2528" y="2260"/>
                    <a:pt x="2528" y="2334"/>
                    <a:pt x="2490" y="2408"/>
                  </a:cubicBezTo>
                  <a:cubicBezTo>
                    <a:pt x="2463" y="2473"/>
                    <a:pt x="2398" y="2548"/>
                    <a:pt x="2332" y="2594"/>
                  </a:cubicBezTo>
                  <a:cubicBezTo>
                    <a:pt x="2258" y="2640"/>
                    <a:pt x="2184" y="2659"/>
                    <a:pt x="2091" y="2678"/>
                  </a:cubicBezTo>
                  <a:cubicBezTo>
                    <a:pt x="2069" y="2680"/>
                    <a:pt x="2045" y="2681"/>
                    <a:pt x="2022" y="2681"/>
                  </a:cubicBezTo>
                  <a:cubicBezTo>
                    <a:pt x="1958" y="2681"/>
                    <a:pt x="1892" y="2673"/>
                    <a:pt x="1831" y="2659"/>
                  </a:cubicBezTo>
                  <a:cubicBezTo>
                    <a:pt x="1747" y="2650"/>
                    <a:pt x="1654" y="2631"/>
                    <a:pt x="1580" y="2594"/>
                  </a:cubicBezTo>
                  <a:cubicBezTo>
                    <a:pt x="1496" y="2566"/>
                    <a:pt x="1413" y="2538"/>
                    <a:pt x="1329" y="2492"/>
                  </a:cubicBezTo>
                  <a:cubicBezTo>
                    <a:pt x="1004" y="2334"/>
                    <a:pt x="716" y="2120"/>
                    <a:pt x="465" y="1860"/>
                  </a:cubicBezTo>
                  <a:cubicBezTo>
                    <a:pt x="335" y="1730"/>
                    <a:pt x="214" y="1591"/>
                    <a:pt x="112" y="1442"/>
                  </a:cubicBezTo>
                  <a:cubicBezTo>
                    <a:pt x="66" y="1358"/>
                    <a:pt x="19" y="1284"/>
                    <a:pt x="10" y="1200"/>
                  </a:cubicBezTo>
                  <a:lnTo>
                    <a:pt x="10" y="1200"/>
                  </a:lnTo>
                  <a:cubicBezTo>
                    <a:pt x="10" y="1204"/>
                    <a:pt x="10" y="1207"/>
                    <a:pt x="10" y="1210"/>
                  </a:cubicBezTo>
                  <a:cubicBezTo>
                    <a:pt x="19" y="1303"/>
                    <a:pt x="66" y="1386"/>
                    <a:pt x="112" y="1451"/>
                  </a:cubicBezTo>
                  <a:cubicBezTo>
                    <a:pt x="214" y="1609"/>
                    <a:pt x="335" y="1749"/>
                    <a:pt x="446" y="1869"/>
                  </a:cubicBezTo>
                  <a:cubicBezTo>
                    <a:pt x="697" y="2139"/>
                    <a:pt x="985" y="2371"/>
                    <a:pt x="1311" y="2538"/>
                  </a:cubicBezTo>
                  <a:cubicBezTo>
                    <a:pt x="1394" y="2566"/>
                    <a:pt x="1478" y="2613"/>
                    <a:pt x="1561" y="2640"/>
                  </a:cubicBezTo>
                  <a:cubicBezTo>
                    <a:pt x="1645" y="2678"/>
                    <a:pt x="1738" y="2696"/>
                    <a:pt x="1831" y="2715"/>
                  </a:cubicBezTo>
                  <a:cubicBezTo>
                    <a:pt x="1916" y="2721"/>
                    <a:pt x="1988" y="2728"/>
                    <a:pt x="2055" y="2728"/>
                  </a:cubicBezTo>
                  <a:cubicBezTo>
                    <a:pt x="2083" y="2728"/>
                    <a:pt x="2110" y="2727"/>
                    <a:pt x="2137" y="2724"/>
                  </a:cubicBezTo>
                  <a:cubicBezTo>
                    <a:pt x="2230" y="2706"/>
                    <a:pt x="2323" y="2687"/>
                    <a:pt x="2407" y="2640"/>
                  </a:cubicBezTo>
                  <a:cubicBezTo>
                    <a:pt x="2481" y="2594"/>
                    <a:pt x="2555" y="2510"/>
                    <a:pt x="2602" y="2427"/>
                  </a:cubicBezTo>
                  <a:cubicBezTo>
                    <a:pt x="2648" y="2334"/>
                    <a:pt x="2648" y="2232"/>
                    <a:pt x="2611" y="2139"/>
                  </a:cubicBezTo>
                  <a:cubicBezTo>
                    <a:pt x="2574" y="2046"/>
                    <a:pt x="2518" y="1962"/>
                    <a:pt x="2444" y="1906"/>
                  </a:cubicBezTo>
                  <a:cubicBezTo>
                    <a:pt x="2416" y="1869"/>
                    <a:pt x="2379" y="1851"/>
                    <a:pt x="2342" y="1823"/>
                  </a:cubicBezTo>
                  <a:cubicBezTo>
                    <a:pt x="2379" y="1823"/>
                    <a:pt x="2425" y="1823"/>
                    <a:pt x="2463" y="1814"/>
                  </a:cubicBezTo>
                  <a:cubicBezTo>
                    <a:pt x="2537" y="1804"/>
                    <a:pt x="2630" y="1776"/>
                    <a:pt x="2713" y="1749"/>
                  </a:cubicBezTo>
                  <a:cubicBezTo>
                    <a:pt x="2797" y="1702"/>
                    <a:pt x="2862" y="1637"/>
                    <a:pt x="2927" y="1553"/>
                  </a:cubicBezTo>
                  <a:cubicBezTo>
                    <a:pt x="2974" y="1479"/>
                    <a:pt x="2992" y="1368"/>
                    <a:pt x="2974" y="1284"/>
                  </a:cubicBezTo>
                  <a:cubicBezTo>
                    <a:pt x="2946" y="1191"/>
                    <a:pt x="2881" y="1107"/>
                    <a:pt x="2797" y="1061"/>
                  </a:cubicBezTo>
                  <a:cubicBezTo>
                    <a:pt x="2713" y="1015"/>
                    <a:pt x="2630" y="977"/>
                    <a:pt x="2537" y="968"/>
                  </a:cubicBezTo>
                  <a:cubicBezTo>
                    <a:pt x="2416" y="940"/>
                    <a:pt x="2277" y="940"/>
                    <a:pt x="2156" y="922"/>
                  </a:cubicBezTo>
                  <a:cubicBezTo>
                    <a:pt x="2258" y="875"/>
                    <a:pt x="2379" y="801"/>
                    <a:pt x="2463" y="727"/>
                  </a:cubicBezTo>
                  <a:cubicBezTo>
                    <a:pt x="2518" y="662"/>
                    <a:pt x="2565" y="596"/>
                    <a:pt x="2602" y="513"/>
                  </a:cubicBezTo>
                  <a:cubicBezTo>
                    <a:pt x="2621" y="429"/>
                    <a:pt x="2630" y="355"/>
                    <a:pt x="2611" y="271"/>
                  </a:cubicBezTo>
                  <a:cubicBezTo>
                    <a:pt x="2583" y="188"/>
                    <a:pt x="2528" y="123"/>
                    <a:pt x="2463" y="76"/>
                  </a:cubicBezTo>
                  <a:cubicBezTo>
                    <a:pt x="2388" y="30"/>
                    <a:pt x="2305" y="2"/>
                    <a:pt x="2230" y="2"/>
                  </a:cubicBezTo>
                  <a:cubicBezTo>
                    <a:pt x="2212" y="1"/>
                    <a:pt x="2195" y="0"/>
                    <a:pt x="2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1"/>
            <p:cNvSpPr/>
            <p:nvPr/>
          </p:nvSpPr>
          <p:spPr>
            <a:xfrm>
              <a:off x="3755625" y="2179725"/>
              <a:ext cx="49975" cy="4525"/>
            </a:xfrm>
            <a:custGeom>
              <a:rect b="b" l="l" r="r" t="t"/>
              <a:pathLst>
                <a:path extrusionOk="0" h="181" w="1999">
                  <a:moveTo>
                    <a:pt x="1998" y="0"/>
                  </a:moveTo>
                  <a:lnTo>
                    <a:pt x="1998" y="0"/>
                  </a:lnTo>
                  <a:cubicBezTo>
                    <a:pt x="1822" y="10"/>
                    <a:pt x="1664" y="28"/>
                    <a:pt x="1497" y="28"/>
                  </a:cubicBezTo>
                  <a:lnTo>
                    <a:pt x="995" y="75"/>
                  </a:lnTo>
                  <a:lnTo>
                    <a:pt x="503" y="121"/>
                  </a:lnTo>
                  <a:cubicBezTo>
                    <a:pt x="419" y="130"/>
                    <a:pt x="335" y="149"/>
                    <a:pt x="252" y="149"/>
                  </a:cubicBezTo>
                  <a:cubicBezTo>
                    <a:pt x="159" y="158"/>
                    <a:pt x="85" y="158"/>
                    <a:pt x="1" y="158"/>
                  </a:cubicBezTo>
                  <a:cubicBezTo>
                    <a:pt x="88" y="174"/>
                    <a:pt x="180" y="181"/>
                    <a:pt x="274" y="181"/>
                  </a:cubicBezTo>
                  <a:cubicBezTo>
                    <a:pt x="350" y="181"/>
                    <a:pt x="427" y="176"/>
                    <a:pt x="503" y="168"/>
                  </a:cubicBezTo>
                  <a:cubicBezTo>
                    <a:pt x="661" y="168"/>
                    <a:pt x="837" y="149"/>
                    <a:pt x="995" y="140"/>
                  </a:cubicBezTo>
                  <a:cubicBezTo>
                    <a:pt x="1172" y="121"/>
                    <a:pt x="1339" y="103"/>
                    <a:pt x="1497" y="75"/>
                  </a:cubicBezTo>
                  <a:cubicBezTo>
                    <a:pt x="1673" y="56"/>
                    <a:pt x="1831" y="28"/>
                    <a:pt x="19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1"/>
            <p:cNvSpPr/>
            <p:nvPr/>
          </p:nvSpPr>
          <p:spPr>
            <a:xfrm>
              <a:off x="3755400" y="2186000"/>
              <a:ext cx="53450" cy="14875"/>
            </a:xfrm>
            <a:custGeom>
              <a:rect b="b" l="l" r="r" t="t"/>
              <a:pathLst>
                <a:path extrusionOk="0" h="595" w="2138">
                  <a:moveTo>
                    <a:pt x="1" y="0"/>
                  </a:moveTo>
                  <a:lnTo>
                    <a:pt x="1" y="0"/>
                  </a:lnTo>
                  <a:cubicBezTo>
                    <a:pt x="94" y="28"/>
                    <a:pt x="168" y="47"/>
                    <a:pt x="261" y="75"/>
                  </a:cubicBezTo>
                  <a:cubicBezTo>
                    <a:pt x="354" y="102"/>
                    <a:pt x="437" y="130"/>
                    <a:pt x="530" y="149"/>
                  </a:cubicBezTo>
                  <a:lnTo>
                    <a:pt x="1069" y="307"/>
                  </a:lnTo>
                  <a:lnTo>
                    <a:pt x="1599" y="455"/>
                  </a:lnTo>
                  <a:cubicBezTo>
                    <a:pt x="1775" y="502"/>
                    <a:pt x="1961" y="548"/>
                    <a:pt x="2138" y="595"/>
                  </a:cubicBezTo>
                  <a:lnTo>
                    <a:pt x="1608" y="418"/>
                  </a:lnTo>
                  <a:cubicBezTo>
                    <a:pt x="1441" y="363"/>
                    <a:pt x="1255" y="316"/>
                    <a:pt x="1078" y="260"/>
                  </a:cubicBezTo>
                  <a:cubicBezTo>
                    <a:pt x="902" y="214"/>
                    <a:pt x="716" y="158"/>
                    <a:pt x="540" y="121"/>
                  </a:cubicBezTo>
                  <a:cubicBezTo>
                    <a:pt x="354" y="75"/>
                    <a:pt x="18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1"/>
            <p:cNvSpPr/>
            <p:nvPr/>
          </p:nvSpPr>
          <p:spPr>
            <a:xfrm>
              <a:off x="3773300" y="2184175"/>
              <a:ext cx="13950" cy="1850"/>
            </a:xfrm>
            <a:custGeom>
              <a:rect b="b" l="l" r="r" t="t"/>
              <a:pathLst>
                <a:path extrusionOk="0" h="74" w="558">
                  <a:moveTo>
                    <a:pt x="471" y="0"/>
                  </a:moveTo>
                  <a:cubicBezTo>
                    <a:pt x="407" y="0"/>
                    <a:pt x="343" y="11"/>
                    <a:pt x="279" y="17"/>
                  </a:cubicBezTo>
                  <a:cubicBezTo>
                    <a:pt x="232" y="27"/>
                    <a:pt x="186" y="27"/>
                    <a:pt x="139" y="36"/>
                  </a:cubicBezTo>
                  <a:cubicBezTo>
                    <a:pt x="93" y="55"/>
                    <a:pt x="47" y="55"/>
                    <a:pt x="0" y="64"/>
                  </a:cubicBezTo>
                  <a:cubicBezTo>
                    <a:pt x="47" y="73"/>
                    <a:pt x="93" y="73"/>
                    <a:pt x="139" y="73"/>
                  </a:cubicBezTo>
                  <a:cubicBezTo>
                    <a:pt x="186" y="73"/>
                    <a:pt x="232" y="64"/>
                    <a:pt x="279" y="64"/>
                  </a:cubicBezTo>
                  <a:cubicBezTo>
                    <a:pt x="372" y="55"/>
                    <a:pt x="465" y="36"/>
                    <a:pt x="558" y="8"/>
                  </a:cubicBezTo>
                  <a:cubicBezTo>
                    <a:pt x="529" y="2"/>
                    <a:pt x="500" y="0"/>
                    <a:pt x="4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1"/>
            <p:cNvSpPr/>
            <p:nvPr/>
          </p:nvSpPr>
          <p:spPr>
            <a:xfrm>
              <a:off x="3783975" y="2184600"/>
              <a:ext cx="8850" cy="2125"/>
            </a:xfrm>
            <a:custGeom>
              <a:rect b="b" l="l" r="r" t="t"/>
              <a:pathLst>
                <a:path extrusionOk="0" h="85" w="354">
                  <a:moveTo>
                    <a:pt x="353" y="0"/>
                  </a:moveTo>
                  <a:cubicBezTo>
                    <a:pt x="298" y="0"/>
                    <a:pt x="233" y="10"/>
                    <a:pt x="168" y="19"/>
                  </a:cubicBezTo>
                  <a:cubicBezTo>
                    <a:pt x="140" y="38"/>
                    <a:pt x="112" y="38"/>
                    <a:pt x="84" y="47"/>
                  </a:cubicBezTo>
                  <a:cubicBezTo>
                    <a:pt x="65" y="56"/>
                    <a:pt x="38" y="56"/>
                    <a:pt x="0" y="66"/>
                  </a:cubicBezTo>
                  <a:cubicBezTo>
                    <a:pt x="38" y="84"/>
                    <a:pt x="65" y="84"/>
                    <a:pt x="93" y="84"/>
                  </a:cubicBezTo>
                  <a:cubicBezTo>
                    <a:pt x="131" y="84"/>
                    <a:pt x="168" y="84"/>
                    <a:pt x="186" y="66"/>
                  </a:cubicBezTo>
                  <a:cubicBezTo>
                    <a:pt x="242" y="56"/>
                    <a:pt x="307" y="38"/>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1"/>
            <p:cNvSpPr/>
            <p:nvPr/>
          </p:nvSpPr>
          <p:spPr>
            <a:xfrm>
              <a:off x="3780250" y="2188550"/>
              <a:ext cx="13050" cy="1175"/>
            </a:xfrm>
            <a:custGeom>
              <a:rect b="b" l="l" r="r" t="t"/>
              <a:pathLst>
                <a:path extrusionOk="0" h="47" w="522">
                  <a:moveTo>
                    <a:pt x="270" y="0"/>
                  </a:moveTo>
                  <a:cubicBezTo>
                    <a:pt x="177" y="0"/>
                    <a:pt x="94" y="0"/>
                    <a:pt x="1" y="19"/>
                  </a:cubicBezTo>
                  <a:cubicBezTo>
                    <a:pt x="38" y="28"/>
                    <a:pt x="84" y="38"/>
                    <a:pt x="131" y="38"/>
                  </a:cubicBezTo>
                  <a:cubicBezTo>
                    <a:pt x="168" y="47"/>
                    <a:pt x="214" y="47"/>
                    <a:pt x="261" y="47"/>
                  </a:cubicBezTo>
                  <a:cubicBezTo>
                    <a:pt x="354" y="47"/>
                    <a:pt x="428" y="47"/>
                    <a:pt x="521" y="28"/>
                  </a:cubicBezTo>
                  <a:cubicBezTo>
                    <a:pt x="447" y="0"/>
                    <a:pt x="354"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1"/>
            <p:cNvSpPr/>
            <p:nvPr/>
          </p:nvSpPr>
          <p:spPr>
            <a:xfrm>
              <a:off x="3766775" y="2186125"/>
              <a:ext cx="8625" cy="2075"/>
            </a:xfrm>
            <a:custGeom>
              <a:rect b="b" l="l" r="r" t="t"/>
              <a:pathLst>
                <a:path extrusionOk="0" h="83" w="345">
                  <a:moveTo>
                    <a:pt x="51" y="1"/>
                  </a:moveTo>
                  <a:cubicBezTo>
                    <a:pt x="35" y="1"/>
                    <a:pt x="18" y="2"/>
                    <a:pt x="1" y="5"/>
                  </a:cubicBezTo>
                  <a:cubicBezTo>
                    <a:pt x="66" y="42"/>
                    <a:pt x="112" y="51"/>
                    <a:pt x="168" y="70"/>
                  </a:cubicBezTo>
                  <a:cubicBezTo>
                    <a:pt x="208" y="76"/>
                    <a:pt x="252" y="83"/>
                    <a:pt x="294" y="83"/>
                  </a:cubicBezTo>
                  <a:cubicBezTo>
                    <a:pt x="311" y="83"/>
                    <a:pt x="328" y="82"/>
                    <a:pt x="345" y="79"/>
                  </a:cubicBezTo>
                  <a:cubicBezTo>
                    <a:pt x="298" y="51"/>
                    <a:pt x="242" y="42"/>
                    <a:pt x="177" y="23"/>
                  </a:cubicBezTo>
                  <a:cubicBezTo>
                    <a:pt x="137" y="9"/>
                    <a:pt x="96"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1"/>
            <p:cNvSpPr/>
            <p:nvPr/>
          </p:nvSpPr>
          <p:spPr>
            <a:xfrm>
              <a:off x="3809050" y="2195050"/>
              <a:ext cx="12575" cy="2350"/>
            </a:xfrm>
            <a:custGeom>
              <a:rect b="b" l="l" r="r" t="t"/>
              <a:pathLst>
                <a:path extrusionOk="0" h="94" w="503">
                  <a:moveTo>
                    <a:pt x="503" y="1"/>
                  </a:moveTo>
                  <a:cubicBezTo>
                    <a:pt x="410" y="1"/>
                    <a:pt x="326" y="10"/>
                    <a:pt x="233" y="38"/>
                  </a:cubicBezTo>
                  <a:cubicBezTo>
                    <a:pt x="196" y="47"/>
                    <a:pt x="149" y="47"/>
                    <a:pt x="112" y="56"/>
                  </a:cubicBezTo>
                  <a:cubicBezTo>
                    <a:pt x="84" y="66"/>
                    <a:pt x="47" y="66"/>
                    <a:pt x="1" y="84"/>
                  </a:cubicBezTo>
                  <a:cubicBezTo>
                    <a:pt x="47" y="93"/>
                    <a:pt x="84" y="93"/>
                    <a:pt x="131" y="93"/>
                  </a:cubicBezTo>
                  <a:cubicBezTo>
                    <a:pt x="177" y="93"/>
                    <a:pt x="205" y="93"/>
                    <a:pt x="252" y="84"/>
                  </a:cubicBezTo>
                  <a:cubicBezTo>
                    <a:pt x="335" y="56"/>
                    <a:pt x="419" y="38"/>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1"/>
            <p:cNvSpPr/>
            <p:nvPr/>
          </p:nvSpPr>
          <p:spPr>
            <a:xfrm>
              <a:off x="3804425" y="2194125"/>
              <a:ext cx="8375" cy="1875"/>
            </a:xfrm>
            <a:custGeom>
              <a:rect b="b" l="l" r="r" t="t"/>
              <a:pathLst>
                <a:path extrusionOk="0" h="75" w="335">
                  <a:moveTo>
                    <a:pt x="334" y="0"/>
                  </a:moveTo>
                  <a:cubicBezTo>
                    <a:pt x="279" y="0"/>
                    <a:pt x="223" y="10"/>
                    <a:pt x="158" y="10"/>
                  </a:cubicBezTo>
                  <a:cubicBezTo>
                    <a:pt x="112" y="28"/>
                    <a:pt x="56" y="38"/>
                    <a:pt x="0" y="47"/>
                  </a:cubicBezTo>
                  <a:cubicBezTo>
                    <a:pt x="19" y="56"/>
                    <a:pt x="46" y="75"/>
                    <a:pt x="84" y="75"/>
                  </a:cubicBezTo>
                  <a:cubicBezTo>
                    <a:pt x="112" y="75"/>
                    <a:pt x="149" y="56"/>
                    <a:pt x="177" y="56"/>
                  </a:cubicBezTo>
                  <a:cubicBezTo>
                    <a:pt x="195" y="47"/>
                    <a:pt x="232" y="47"/>
                    <a:pt x="251" y="38"/>
                  </a:cubicBezTo>
                  <a:cubicBezTo>
                    <a:pt x="288" y="38"/>
                    <a:pt x="316" y="28"/>
                    <a:pt x="3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1"/>
            <p:cNvSpPr/>
            <p:nvPr/>
          </p:nvSpPr>
          <p:spPr>
            <a:xfrm>
              <a:off x="3817200" y="2191575"/>
              <a:ext cx="4650" cy="2000"/>
            </a:xfrm>
            <a:custGeom>
              <a:rect b="b" l="l" r="r" t="t"/>
              <a:pathLst>
                <a:path extrusionOk="0" h="80" w="186">
                  <a:moveTo>
                    <a:pt x="186" y="0"/>
                  </a:moveTo>
                  <a:cubicBezTo>
                    <a:pt x="149" y="0"/>
                    <a:pt x="130" y="9"/>
                    <a:pt x="93" y="37"/>
                  </a:cubicBezTo>
                  <a:cubicBezTo>
                    <a:pt x="65" y="37"/>
                    <a:pt x="56" y="37"/>
                    <a:pt x="46" y="47"/>
                  </a:cubicBezTo>
                  <a:cubicBezTo>
                    <a:pt x="28" y="47"/>
                    <a:pt x="9" y="56"/>
                    <a:pt x="0" y="65"/>
                  </a:cubicBezTo>
                  <a:cubicBezTo>
                    <a:pt x="19" y="75"/>
                    <a:pt x="35" y="79"/>
                    <a:pt x="51" y="79"/>
                  </a:cubicBezTo>
                  <a:cubicBezTo>
                    <a:pt x="67" y="79"/>
                    <a:pt x="84" y="75"/>
                    <a:pt x="102" y="65"/>
                  </a:cubicBezTo>
                  <a:cubicBezTo>
                    <a:pt x="112" y="65"/>
                    <a:pt x="139" y="56"/>
                    <a:pt x="149" y="47"/>
                  </a:cubicBezTo>
                  <a:cubicBezTo>
                    <a:pt x="158" y="37"/>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1"/>
            <p:cNvSpPr/>
            <p:nvPr/>
          </p:nvSpPr>
          <p:spPr>
            <a:xfrm>
              <a:off x="3803475" y="2216875"/>
              <a:ext cx="10475" cy="4225"/>
            </a:xfrm>
            <a:custGeom>
              <a:rect b="b" l="l" r="r" t="t"/>
              <a:pathLst>
                <a:path extrusionOk="0" h="169" w="419">
                  <a:moveTo>
                    <a:pt x="419" y="1"/>
                  </a:moveTo>
                  <a:lnTo>
                    <a:pt x="419" y="1"/>
                  </a:lnTo>
                  <a:cubicBezTo>
                    <a:pt x="363" y="66"/>
                    <a:pt x="298" y="103"/>
                    <a:pt x="233" y="122"/>
                  </a:cubicBezTo>
                  <a:cubicBezTo>
                    <a:pt x="196" y="140"/>
                    <a:pt x="150" y="140"/>
                    <a:pt x="122" y="140"/>
                  </a:cubicBezTo>
                  <a:lnTo>
                    <a:pt x="1" y="140"/>
                  </a:lnTo>
                  <a:cubicBezTo>
                    <a:pt x="29" y="150"/>
                    <a:pt x="38" y="150"/>
                    <a:pt x="57" y="159"/>
                  </a:cubicBezTo>
                  <a:cubicBezTo>
                    <a:pt x="84" y="159"/>
                    <a:pt x="94" y="168"/>
                    <a:pt x="122" y="168"/>
                  </a:cubicBezTo>
                  <a:cubicBezTo>
                    <a:pt x="159" y="168"/>
                    <a:pt x="196" y="168"/>
                    <a:pt x="242" y="159"/>
                  </a:cubicBezTo>
                  <a:cubicBezTo>
                    <a:pt x="289" y="150"/>
                    <a:pt x="326" y="140"/>
                    <a:pt x="363" y="103"/>
                  </a:cubicBezTo>
                  <a:cubicBezTo>
                    <a:pt x="382" y="75"/>
                    <a:pt x="419" y="47"/>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1"/>
            <p:cNvSpPr/>
            <p:nvPr/>
          </p:nvSpPr>
          <p:spPr>
            <a:xfrm>
              <a:off x="3796750" y="2216875"/>
              <a:ext cx="10475" cy="2250"/>
            </a:xfrm>
            <a:custGeom>
              <a:rect b="b" l="l" r="r" t="t"/>
              <a:pathLst>
                <a:path extrusionOk="0" h="90" w="419">
                  <a:moveTo>
                    <a:pt x="0" y="1"/>
                  </a:moveTo>
                  <a:lnTo>
                    <a:pt x="0" y="1"/>
                  </a:lnTo>
                  <a:cubicBezTo>
                    <a:pt x="28" y="19"/>
                    <a:pt x="56" y="47"/>
                    <a:pt x="93" y="57"/>
                  </a:cubicBezTo>
                  <a:cubicBezTo>
                    <a:pt x="131" y="66"/>
                    <a:pt x="168" y="66"/>
                    <a:pt x="196" y="75"/>
                  </a:cubicBezTo>
                  <a:cubicBezTo>
                    <a:pt x="233" y="85"/>
                    <a:pt x="272" y="89"/>
                    <a:pt x="311" y="89"/>
                  </a:cubicBezTo>
                  <a:cubicBezTo>
                    <a:pt x="349" y="89"/>
                    <a:pt x="386" y="85"/>
                    <a:pt x="419" y="75"/>
                  </a:cubicBezTo>
                  <a:cubicBezTo>
                    <a:pt x="391" y="66"/>
                    <a:pt x="353" y="57"/>
                    <a:pt x="316" y="57"/>
                  </a:cubicBezTo>
                  <a:cubicBezTo>
                    <a:pt x="279" y="47"/>
                    <a:pt x="251" y="47"/>
                    <a:pt x="214" y="29"/>
                  </a:cubicBezTo>
                  <a:lnTo>
                    <a:pt x="103" y="19"/>
                  </a:lnTo>
                  <a:cubicBezTo>
                    <a:pt x="75" y="10"/>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1"/>
            <p:cNvSpPr/>
            <p:nvPr/>
          </p:nvSpPr>
          <p:spPr>
            <a:xfrm>
              <a:off x="3790700" y="2216650"/>
              <a:ext cx="9100" cy="4200"/>
            </a:xfrm>
            <a:custGeom>
              <a:rect b="b" l="l" r="r" t="t"/>
              <a:pathLst>
                <a:path extrusionOk="0" h="168" w="364">
                  <a:moveTo>
                    <a:pt x="1" y="1"/>
                  </a:moveTo>
                  <a:cubicBezTo>
                    <a:pt x="10" y="28"/>
                    <a:pt x="47" y="56"/>
                    <a:pt x="75" y="75"/>
                  </a:cubicBezTo>
                  <a:cubicBezTo>
                    <a:pt x="103" y="94"/>
                    <a:pt x="131" y="112"/>
                    <a:pt x="168" y="121"/>
                  </a:cubicBezTo>
                  <a:cubicBezTo>
                    <a:pt x="187" y="140"/>
                    <a:pt x="224" y="140"/>
                    <a:pt x="261" y="159"/>
                  </a:cubicBezTo>
                  <a:cubicBezTo>
                    <a:pt x="289" y="168"/>
                    <a:pt x="326" y="168"/>
                    <a:pt x="363" y="168"/>
                  </a:cubicBezTo>
                  <a:cubicBezTo>
                    <a:pt x="307" y="131"/>
                    <a:pt x="242" y="112"/>
                    <a:pt x="187" y="75"/>
                  </a:cubicBezTo>
                  <a:cubicBezTo>
                    <a:pt x="122" y="47"/>
                    <a:pt x="5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1"/>
            <p:cNvSpPr/>
            <p:nvPr/>
          </p:nvSpPr>
          <p:spPr>
            <a:xfrm>
              <a:off x="3800925" y="2215725"/>
              <a:ext cx="6775" cy="1425"/>
            </a:xfrm>
            <a:custGeom>
              <a:rect b="b" l="l" r="r" t="t"/>
              <a:pathLst>
                <a:path extrusionOk="0" h="57" w="271">
                  <a:moveTo>
                    <a:pt x="1" y="0"/>
                  </a:moveTo>
                  <a:cubicBezTo>
                    <a:pt x="38" y="28"/>
                    <a:pt x="84" y="38"/>
                    <a:pt x="131" y="56"/>
                  </a:cubicBezTo>
                  <a:lnTo>
                    <a:pt x="196" y="56"/>
                  </a:lnTo>
                  <a:cubicBezTo>
                    <a:pt x="224" y="56"/>
                    <a:pt x="242" y="47"/>
                    <a:pt x="270" y="28"/>
                  </a:cubicBezTo>
                  <a:cubicBezTo>
                    <a:pt x="224" y="19"/>
                    <a:pt x="186" y="19"/>
                    <a:pt x="140" y="10"/>
                  </a:cubicBezTo>
                  <a:cubicBezTo>
                    <a:pt x="94" y="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1"/>
            <p:cNvSpPr/>
            <p:nvPr/>
          </p:nvSpPr>
          <p:spPr>
            <a:xfrm>
              <a:off x="3758650" y="2189700"/>
              <a:ext cx="5825" cy="8175"/>
            </a:xfrm>
            <a:custGeom>
              <a:rect b="b" l="l" r="r" t="t"/>
              <a:pathLst>
                <a:path extrusionOk="0" h="327" w="233">
                  <a:moveTo>
                    <a:pt x="1" y="1"/>
                  </a:moveTo>
                  <a:cubicBezTo>
                    <a:pt x="1" y="38"/>
                    <a:pt x="19" y="75"/>
                    <a:pt x="38" y="94"/>
                  </a:cubicBezTo>
                  <a:cubicBezTo>
                    <a:pt x="56" y="131"/>
                    <a:pt x="66" y="168"/>
                    <a:pt x="84" y="187"/>
                  </a:cubicBezTo>
                  <a:cubicBezTo>
                    <a:pt x="122" y="242"/>
                    <a:pt x="168" y="307"/>
                    <a:pt x="233" y="326"/>
                  </a:cubicBezTo>
                  <a:cubicBezTo>
                    <a:pt x="187" y="270"/>
                    <a:pt x="159" y="224"/>
                    <a:pt x="122" y="168"/>
                  </a:cubicBezTo>
                  <a:cubicBezTo>
                    <a:pt x="84" y="112"/>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1"/>
            <p:cNvSpPr/>
            <p:nvPr/>
          </p:nvSpPr>
          <p:spPr>
            <a:xfrm>
              <a:off x="3762600" y="2191575"/>
              <a:ext cx="4900" cy="5825"/>
            </a:xfrm>
            <a:custGeom>
              <a:rect b="b" l="l" r="r" t="t"/>
              <a:pathLst>
                <a:path extrusionOk="0" h="233" w="196">
                  <a:moveTo>
                    <a:pt x="1" y="0"/>
                  </a:moveTo>
                  <a:cubicBezTo>
                    <a:pt x="1" y="37"/>
                    <a:pt x="10" y="56"/>
                    <a:pt x="10" y="65"/>
                  </a:cubicBezTo>
                  <a:cubicBezTo>
                    <a:pt x="19" y="93"/>
                    <a:pt x="38" y="112"/>
                    <a:pt x="56" y="140"/>
                  </a:cubicBezTo>
                  <a:cubicBezTo>
                    <a:pt x="103" y="186"/>
                    <a:pt x="140" y="223"/>
                    <a:pt x="196" y="232"/>
                  </a:cubicBezTo>
                  <a:cubicBezTo>
                    <a:pt x="186" y="205"/>
                    <a:pt x="159" y="195"/>
                    <a:pt x="149" y="177"/>
                  </a:cubicBezTo>
                  <a:cubicBezTo>
                    <a:pt x="140" y="149"/>
                    <a:pt x="112" y="140"/>
                    <a:pt x="103" y="112"/>
                  </a:cubicBezTo>
                  <a:cubicBezTo>
                    <a:pt x="66" y="84"/>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1"/>
            <p:cNvSpPr/>
            <p:nvPr/>
          </p:nvSpPr>
          <p:spPr>
            <a:xfrm>
              <a:off x="3766550" y="2192500"/>
              <a:ext cx="7450" cy="2575"/>
            </a:xfrm>
            <a:custGeom>
              <a:rect b="b" l="l" r="r" t="t"/>
              <a:pathLst>
                <a:path extrusionOk="0" h="103" w="298">
                  <a:moveTo>
                    <a:pt x="1" y="0"/>
                  </a:moveTo>
                  <a:cubicBezTo>
                    <a:pt x="38" y="28"/>
                    <a:pt x="84" y="56"/>
                    <a:pt x="131" y="75"/>
                  </a:cubicBezTo>
                  <a:cubicBezTo>
                    <a:pt x="168" y="93"/>
                    <a:pt x="186" y="103"/>
                    <a:pt x="214" y="103"/>
                  </a:cubicBezTo>
                  <a:lnTo>
                    <a:pt x="298" y="103"/>
                  </a:lnTo>
                  <a:cubicBezTo>
                    <a:pt x="242" y="65"/>
                    <a:pt x="205" y="56"/>
                    <a:pt x="149" y="28"/>
                  </a:cubicBezTo>
                  <a:cubicBezTo>
                    <a:pt x="11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1"/>
            <p:cNvSpPr/>
            <p:nvPr/>
          </p:nvSpPr>
          <p:spPr>
            <a:xfrm>
              <a:off x="3768875" y="2196450"/>
              <a:ext cx="5600" cy="3725"/>
            </a:xfrm>
            <a:custGeom>
              <a:rect b="b" l="l" r="r" t="t"/>
              <a:pathLst>
                <a:path extrusionOk="0" h="149" w="224">
                  <a:moveTo>
                    <a:pt x="1" y="0"/>
                  </a:moveTo>
                  <a:cubicBezTo>
                    <a:pt x="28" y="37"/>
                    <a:pt x="56" y="75"/>
                    <a:pt x="93" y="93"/>
                  </a:cubicBezTo>
                  <a:cubicBezTo>
                    <a:pt x="131" y="121"/>
                    <a:pt x="177" y="140"/>
                    <a:pt x="224" y="149"/>
                  </a:cubicBezTo>
                  <a:cubicBezTo>
                    <a:pt x="196" y="121"/>
                    <a:pt x="168" y="84"/>
                    <a:pt x="131" y="56"/>
                  </a:cubicBezTo>
                  <a:cubicBezTo>
                    <a:pt x="93"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1"/>
            <p:cNvSpPr/>
            <p:nvPr/>
          </p:nvSpPr>
          <p:spPr>
            <a:xfrm>
              <a:off x="3767250" y="2200625"/>
              <a:ext cx="7225" cy="5125"/>
            </a:xfrm>
            <a:custGeom>
              <a:rect b="b" l="l" r="r" t="t"/>
              <a:pathLst>
                <a:path extrusionOk="0" h="205" w="289">
                  <a:moveTo>
                    <a:pt x="0" y="1"/>
                  </a:moveTo>
                  <a:lnTo>
                    <a:pt x="0" y="1"/>
                  </a:lnTo>
                  <a:cubicBezTo>
                    <a:pt x="38" y="56"/>
                    <a:pt x="84" y="93"/>
                    <a:pt x="121" y="121"/>
                  </a:cubicBezTo>
                  <a:cubicBezTo>
                    <a:pt x="186" y="158"/>
                    <a:pt x="233" y="186"/>
                    <a:pt x="289" y="205"/>
                  </a:cubicBezTo>
                  <a:cubicBezTo>
                    <a:pt x="251" y="149"/>
                    <a:pt x="205" y="112"/>
                    <a:pt x="158" y="75"/>
                  </a:cubicBezTo>
                  <a:cubicBezTo>
                    <a:pt x="103" y="38"/>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1"/>
            <p:cNvSpPr/>
            <p:nvPr/>
          </p:nvSpPr>
          <p:spPr>
            <a:xfrm>
              <a:off x="3803025" y="2158025"/>
              <a:ext cx="11175" cy="2200"/>
            </a:xfrm>
            <a:custGeom>
              <a:rect b="b" l="l" r="r" t="t"/>
              <a:pathLst>
                <a:path extrusionOk="0" h="88" w="447">
                  <a:moveTo>
                    <a:pt x="174" y="1"/>
                  </a:moveTo>
                  <a:cubicBezTo>
                    <a:pt x="110" y="1"/>
                    <a:pt x="50" y="13"/>
                    <a:pt x="0" y="41"/>
                  </a:cubicBezTo>
                  <a:lnTo>
                    <a:pt x="112" y="41"/>
                  </a:lnTo>
                  <a:cubicBezTo>
                    <a:pt x="158" y="41"/>
                    <a:pt x="195" y="41"/>
                    <a:pt x="233" y="51"/>
                  </a:cubicBezTo>
                  <a:cubicBezTo>
                    <a:pt x="298" y="60"/>
                    <a:pt x="372" y="79"/>
                    <a:pt x="446" y="88"/>
                  </a:cubicBezTo>
                  <a:cubicBezTo>
                    <a:pt x="418" y="60"/>
                    <a:pt x="381" y="51"/>
                    <a:pt x="344" y="41"/>
                  </a:cubicBezTo>
                  <a:cubicBezTo>
                    <a:pt x="307" y="14"/>
                    <a:pt x="260" y="14"/>
                    <a:pt x="233" y="4"/>
                  </a:cubicBezTo>
                  <a:cubicBezTo>
                    <a:pt x="213" y="2"/>
                    <a:pt x="193"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1"/>
            <p:cNvSpPr/>
            <p:nvPr/>
          </p:nvSpPr>
          <p:spPr>
            <a:xfrm>
              <a:off x="3800000" y="2159975"/>
              <a:ext cx="9550" cy="1425"/>
            </a:xfrm>
            <a:custGeom>
              <a:rect b="b" l="l" r="r" t="t"/>
              <a:pathLst>
                <a:path extrusionOk="0" h="57" w="382">
                  <a:moveTo>
                    <a:pt x="196" y="1"/>
                  </a:moveTo>
                  <a:cubicBezTo>
                    <a:pt x="131" y="1"/>
                    <a:pt x="56" y="10"/>
                    <a:pt x="1" y="56"/>
                  </a:cubicBezTo>
                  <a:lnTo>
                    <a:pt x="93" y="47"/>
                  </a:lnTo>
                  <a:lnTo>
                    <a:pt x="381" y="47"/>
                  </a:lnTo>
                  <a:cubicBezTo>
                    <a:pt x="363" y="29"/>
                    <a:pt x="326" y="19"/>
                    <a:pt x="307"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1"/>
            <p:cNvSpPr/>
            <p:nvPr/>
          </p:nvSpPr>
          <p:spPr>
            <a:xfrm>
              <a:off x="3794200" y="2163325"/>
              <a:ext cx="10250" cy="2025"/>
            </a:xfrm>
            <a:custGeom>
              <a:rect b="b" l="l" r="r" t="t"/>
              <a:pathLst>
                <a:path extrusionOk="0" h="81" w="410">
                  <a:moveTo>
                    <a:pt x="322" y="1"/>
                  </a:moveTo>
                  <a:cubicBezTo>
                    <a:pt x="278" y="1"/>
                    <a:pt x="235" y="10"/>
                    <a:pt x="195" y="15"/>
                  </a:cubicBezTo>
                  <a:cubicBezTo>
                    <a:pt x="158" y="15"/>
                    <a:pt x="130" y="25"/>
                    <a:pt x="93" y="34"/>
                  </a:cubicBezTo>
                  <a:cubicBezTo>
                    <a:pt x="56" y="52"/>
                    <a:pt x="19" y="62"/>
                    <a:pt x="0" y="80"/>
                  </a:cubicBezTo>
                  <a:lnTo>
                    <a:pt x="102" y="71"/>
                  </a:lnTo>
                  <a:cubicBezTo>
                    <a:pt x="140" y="71"/>
                    <a:pt x="177" y="62"/>
                    <a:pt x="205" y="62"/>
                  </a:cubicBezTo>
                  <a:cubicBezTo>
                    <a:pt x="270" y="52"/>
                    <a:pt x="335" y="34"/>
                    <a:pt x="409" y="15"/>
                  </a:cubicBezTo>
                  <a:cubicBezTo>
                    <a:pt x="380" y="4"/>
                    <a:pt x="351" y="1"/>
                    <a:pt x="3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1"/>
            <p:cNvSpPr/>
            <p:nvPr/>
          </p:nvSpPr>
          <p:spPr>
            <a:xfrm>
              <a:off x="3785825" y="2161150"/>
              <a:ext cx="10250" cy="3975"/>
            </a:xfrm>
            <a:custGeom>
              <a:rect b="b" l="l" r="r" t="t"/>
              <a:pathLst>
                <a:path extrusionOk="0" h="159" w="410">
                  <a:moveTo>
                    <a:pt x="410" y="0"/>
                  </a:moveTo>
                  <a:cubicBezTo>
                    <a:pt x="335" y="0"/>
                    <a:pt x="270" y="19"/>
                    <a:pt x="168" y="47"/>
                  </a:cubicBezTo>
                  <a:cubicBezTo>
                    <a:pt x="149" y="56"/>
                    <a:pt x="112" y="65"/>
                    <a:pt x="75" y="93"/>
                  </a:cubicBezTo>
                  <a:cubicBezTo>
                    <a:pt x="57" y="112"/>
                    <a:pt x="19" y="139"/>
                    <a:pt x="1" y="158"/>
                  </a:cubicBezTo>
                  <a:lnTo>
                    <a:pt x="103" y="121"/>
                  </a:lnTo>
                  <a:lnTo>
                    <a:pt x="205" y="93"/>
                  </a:lnTo>
                  <a:cubicBezTo>
                    <a:pt x="279" y="65"/>
                    <a:pt x="345" y="28"/>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1"/>
            <p:cNvSpPr/>
            <p:nvPr/>
          </p:nvSpPr>
          <p:spPr>
            <a:xfrm>
              <a:off x="3778875" y="2166625"/>
              <a:ext cx="10475" cy="2900"/>
            </a:xfrm>
            <a:custGeom>
              <a:rect b="b" l="l" r="r" t="t"/>
              <a:pathLst>
                <a:path extrusionOk="0" h="116" w="419">
                  <a:moveTo>
                    <a:pt x="318" y="0"/>
                  </a:moveTo>
                  <a:cubicBezTo>
                    <a:pt x="277" y="0"/>
                    <a:pt x="236" y="7"/>
                    <a:pt x="195" y="23"/>
                  </a:cubicBezTo>
                  <a:lnTo>
                    <a:pt x="93" y="60"/>
                  </a:lnTo>
                  <a:cubicBezTo>
                    <a:pt x="56" y="69"/>
                    <a:pt x="19" y="78"/>
                    <a:pt x="0" y="116"/>
                  </a:cubicBezTo>
                  <a:cubicBezTo>
                    <a:pt x="37" y="106"/>
                    <a:pt x="65" y="106"/>
                    <a:pt x="102" y="88"/>
                  </a:cubicBezTo>
                  <a:lnTo>
                    <a:pt x="204" y="69"/>
                  </a:lnTo>
                  <a:cubicBezTo>
                    <a:pt x="279" y="60"/>
                    <a:pt x="344" y="32"/>
                    <a:pt x="418" y="13"/>
                  </a:cubicBezTo>
                  <a:cubicBezTo>
                    <a:pt x="385" y="5"/>
                    <a:pt x="351"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1"/>
            <p:cNvSpPr/>
            <p:nvPr/>
          </p:nvSpPr>
          <p:spPr>
            <a:xfrm>
              <a:off x="3802325" y="2184825"/>
              <a:ext cx="4675" cy="1200"/>
            </a:xfrm>
            <a:custGeom>
              <a:rect b="b" l="l" r="r" t="t"/>
              <a:pathLst>
                <a:path extrusionOk="0" h="48" w="187">
                  <a:moveTo>
                    <a:pt x="93" y="1"/>
                  </a:moveTo>
                  <a:cubicBezTo>
                    <a:pt x="75" y="1"/>
                    <a:pt x="38" y="1"/>
                    <a:pt x="0" y="29"/>
                  </a:cubicBezTo>
                  <a:cubicBezTo>
                    <a:pt x="28" y="47"/>
                    <a:pt x="56" y="47"/>
                    <a:pt x="93" y="47"/>
                  </a:cubicBezTo>
                  <a:cubicBezTo>
                    <a:pt x="121" y="47"/>
                    <a:pt x="149" y="47"/>
                    <a:pt x="186" y="29"/>
                  </a:cubicBezTo>
                  <a:cubicBezTo>
                    <a:pt x="149"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1"/>
            <p:cNvSpPr/>
            <p:nvPr/>
          </p:nvSpPr>
          <p:spPr>
            <a:xfrm>
              <a:off x="3806050" y="2186700"/>
              <a:ext cx="4650" cy="1175"/>
            </a:xfrm>
            <a:custGeom>
              <a:rect b="b" l="l" r="r" t="t"/>
              <a:pathLst>
                <a:path extrusionOk="0" h="47" w="186">
                  <a:moveTo>
                    <a:pt x="93" y="0"/>
                  </a:moveTo>
                  <a:cubicBezTo>
                    <a:pt x="65" y="0"/>
                    <a:pt x="37" y="0"/>
                    <a:pt x="0" y="19"/>
                  </a:cubicBezTo>
                  <a:cubicBezTo>
                    <a:pt x="28" y="47"/>
                    <a:pt x="65" y="47"/>
                    <a:pt x="93" y="47"/>
                  </a:cubicBezTo>
                  <a:cubicBezTo>
                    <a:pt x="130" y="47"/>
                    <a:pt x="158" y="47"/>
                    <a:pt x="186" y="19"/>
                  </a:cubicBezTo>
                  <a:cubicBezTo>
                    <a:pt x="167" y="9"/>
                    <a:pt x="130" y="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1"/>
            <p:cNvSpPr/>
            <p:nvPr/>
          </p:nvSpPr>
          <p:spPr>
            <a:xfrm>
              <a:off x="3768650" y="2171600"/>
              <a:ext cx="6525" cy="3025"/>
            </a:xfrm>
            <a:custGeom>
              <a:rect b="b" l="l" r="r" t="t"/>
              <a:pathLst>
                <a:path extrusionOk="0" h="121" w="261">
                  <a:moveTo>
                    <a:pt x="260" y="0"/>
                  </a:moveTo>
                  <a:cubicBezTo>
                    <a:pt x="214" y="0"/>
                    <a:pt x="167" y="9"/>
                    <a:pt x="121" y="28"/>
                  </a:cubicBezTo>
                  <a:cubicBezTo>
                    <a:pt x="102" y="37"/>
                    <a:pt x="84" y="56"/>
                    <a:pt x="56" y="65"/>
                  </a:cubicBezTo>
                  <a:cubicBezTo>
                    <a:pt x="37" y="84"/>
                    <a:pt x="10" y="102"/>
                    <a:pt x="0" y="121"/>
                  </a:cubicBezTo>
                  <a:cubicBezTo>
                    <a:pt x="56" y="112"/>
                    <a:pt x="93" y="102"/>
                    <a:pt x="140" y="75"/>
                  </a:cubicBezTo>
                  <a:cubicBezTo>
                    <a:pt x="177" y="56"/>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1"/>
            <p:cNvSpPr/>
            <p:nvPr/>
          </p:nvSpPr>
          <p:spPr>
            <a:xfrm>
              <a:off x="3830900" y="2207700"/>
              <a:ext cx="69000" cy="67125"/>
            </a:xfrm>
            <a:custGeom>
              <a:rect b="b" l="l" r="r" t="t"/>
              <a:pathLst>
                <a:path extrusionOk="0" h="2685" w="2760">
                  <a:moveTo>
                    <a:pt x="833" y="0"/>
                  </a:moveTo>
                  <a:cubicBezTo>
                    <a:pt x="594" y="0"/>
                    <a:pt x="421" y="256"/>
                    <a:pt x="335" y="479"/>
                  </a:cubicBezTo>
                  <a:cubicBezTo>
                    <a:pt x="93" y="1093"/>
                    <a:pt x="0" y="1771"/>
                    <a:pt x="65" y="2421"/>
                  </a:cubicBezTo>
                  <a:cubicBezTo>
                    <a:pt x="65" y="2618"/>
                    <a:pt x="297" y="2685"/>
                    <a:pt x="460" y="2685"/>
                  </a:cubicBezTo>
                  <a:cubicBezTo>
                    <a:pt x="482" y="2685"/>
                    <a:pt x="502" y="2683"/>
                    <a:pt x="520" y="2681"/>
                  </a:cubicBezTo>
                  <a:cubicBezTo>
                    <a:pt x="1152" y="2672"/>
                    <a:pt x="1793" y="2514"/>
                    <a:pt x="2304" y="2142"/>
                  </a:cubicBezTo>
                  <a:cubicBezTo>
                    <a:pt x="2472" y="2022"/>
                    <a:pt x="2620" y="1882"/>
                    <a:pt x="2685" y="1696"/>
                  </a:cubicBezTo>
                  <a:cubicBezTo>
                    <a:pt x="2760" y="1511"/>
                    <a:pt x="2713" y="1269"/>
                    <a:pt x="2546" y="1167"/>
                  </a:cubicBezTo>
                  <a:cubicBezTo>
                    <a:pt x="2475" y="1121"/>
                    <a:pt x="2395" y="1103"/>
                    <a:pt x="2314" y="1103"/>
                  </a:cubicBezTo>
                  <a:cubicBezTo>
                    <a:pt x="2182" y="1103"/>
                    <a:pt x="2044" y="1149"/>
                    <a:pt x="1923" y="1195"/>
                  </a:cubicBezTo>
                  <a:cubicBezTo>
                    <a:pt x="2016" y="1074"/>
                    <a:pt x="2109" y="935"/>
                    <a:pt x="2146" y="767"/>
                  </a:cubicBezTo>
                  <a:cubicBezTo>
                    <a:pt x="2174" y="609"/>
                    <a:pt x="2119" y="424"/>
                    <a:pt x="1970" y="349"/>
                  </a:cubicBezTo>
                  <a:cubicBezTo>
                    <a:pt x="1932" y="333"/>
                    <a:pt x="1892" y="325"/>
                    <a:pt x="1850" y="325"/>
                  </a:cubicBezTo>
                  <a:cubicBezTo>
                    <a:pt x="1730" y="325"/>
                    <a:pt x="1602" y="389"/>
                    <a:pt x="1505" y="479"/>
                  </a:cubicBezTo>
                  <a:cubicBezTo>
                    <a:pt x="1385" y="591"/>
                    <a:pt x="1282" y="749"/>
                    <a:pt x="1143" y="842"/>
                  </a:cubicBezTo>
                  <a:cubicBezTo>
                    <a:pt x="1189" y="675"/>
                    <a:pt x="1227" y="517"/>
                    <a:pt x="1189" y="349"/>
                  </a:cubicBezTo>
                  <a:cubicBezTo>
                    <a:pt x="1171" y="191"/>
                    <a:pt x="1050" y="43"/>
                    <a:pt x="892" y="6"/>
                  </a:cubicBezTo>
                  <a:cubicBezTo>
                    <a:pt x="872" y="2"/>
                    <a:pt x="852" y="0"/>
                    <a:pt x="8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1"/>
            <p:cNvSpPr/>
            <p:nvPr/>
          </p:nvSpPr>
          <p:spPr>
            <a:xfrm>
              <a:off x="3831350" y="2207225"/>
              <a:ext cx="68775" cy="68925"/>
            </a:xfrm>
            <a:custGeom>
              <a:rect b="b" l="l" r="r" t="t"/>
              <a:pathLst>
                <a:path extrusionOk="0" h="2757" w="2751">
                  <a:moveTo>
                    <a:pt x="19" y="2468"/>
                  </a:moveTo>
                  <a:cubicBezTo>
                    <a:pt x="19" y="2515"/>
                    <a:pt x="38" y="2561"/>
                    <a:pt x="66" y="2598"/>
                  </a:cubicBezTo>
                  <a:cubicBezTo>
                    <a:pt x="47" y="2561"/>
                    <a:pt x="19" y="2524"/>
                    <a:pt x="19" y="2468"/>
                  </a:cubicBezTo>
                  <a:close/>
                  <a:moveTo>
                    <a:pt x="66" y="2598"/>
                  </a:moveTo>
                  <a:cubicBezTo>
                    <a:pt x="94" y="2635"/>
                    <a:pt x="131" y="2672"/>
                    <a:pt x="177" y="2682"/>
                  </a:cubicBezTo>
                  <a:cubicBezTo>
                    <a:pt x="140" y="2663"/>
                    <a:pt x="94" y="2635"/>
                    <a:pt x="66" y="2598"/>
                  </a:cubicBezTo>
                  <a:close/>
                  <a:moveTo>
                    <a:pt x="797" y="1"/>
                  </a:moveTo>
                  <a:cubicBezTo>
                    <a:pt x="750" y="1"/>
                    <a:pt x="702" y="13"/>
                    <a:pt x="660" y="34"/>
                  </a:cubicBezTo>
                  <a:cubicBezTo>
                    <a:pt x="577" y="71"/>
                    <a:pt x="521" y="117"/>
                    <a:pt x="465" y="183"/>
                  </a:cubicBezTo>
                  <a:cubicBezTo>
                    <a:pt x="363" y="313"/>
                    <a:pt x="289" y="452"/>
                    <a:pt x="242" y="601"/>
                  </a:cubicBezTo>
                  <a:cubicBezTo>
                    <a:pt x="140" y="907"/>
                    <a:pt x="66" y="1205"/>
                    <a:pt x="38" y="1520"/>
                  </a:cubicBezTo>
                  <a:cubicBezTo>
                    <a:pt x="1" y="1836"/>
                    <a:pt x="1" y="2152"/>
                    <a:pt x="38" y="2459"/>
                  </a:cubicBezTo>
                  <a:cubicBezTo>
                    <a:pt x="1" y="2152"/>
                    <a:pt x="1" y="1836"/>
                    <a:pt x="47" y="1520"/>
                  </a:cubicBezTo>
                  <a:cubicBezTo>
                    <a:pt x="84" y="1205"/>
                    <a:pt x="159" y="907"/>
                    <a:pt x="279" y="619"/>
                  </a:cubicBezTo>
                  <a:cubicBezTo>
                    <a:pt x="335" y="461"/>
                    <a:pt x="410" y="322"/>
                    <a:pt x="502" y="220"/>
                  </a:cubicBezTo>
                  <a:cubicBezTo>
                    <a:pt x="549" y="164"/>
                    <a:pt x="614" y="117"/>
                    <a:pt x="688" y="90"/>
                  </a:cubicBezTo>
                  <a:cubicBezTo>
                    <a:pt x="721" y="80"/>
                    <a:pt x="756" y="76"/>
                    <a:pt x="790" y="76"/>
                  </a:cubicBezTo>
                  <a:cubicBezTo>
                    <a:pt x="825" y="76"/>
                    <a:pt x="860" y="80"/>
                    <a:pt x="893" y="90"/>
                  </a:cubicBezTo>
                  <a:cubicBezTo>
                    <a:pt x="967" y="117"/>
                    <a:pt x="1023" y="173"/>
                    <a:pt x="1060" y="229"/>
                  </a:cubicBezTo>
                  <a:cubicBezTo>
                    <a:pt x="1088" y="294"/>
                    <a:pt x="1125" y="359"/>
                    <a:pt x="1125" y="443"/>
                  </a:cubicBezTo>
                  <a:cubicBezTo>
                    <a:pt x="1153" y="591"/>
                    <a:pt x="1116" y="740"/>
                    <a:pt x="1079" y="898"/>
                  </a:cubicBezTo>
                  <a:lnTo>
                    <a:pt x="1060" y="1000"/>
                  </a:lnTo>
                  <a:lnTo>
                    <a:pt x="1060" y="1000"/>
                  </a:lnTo>
                  <a:lnTo>
                    <a:pt x="1134" y="944"/>
                  </a:lnTo>
                  <a:cubicBezTo>
                    <a:pt x="1292" y="833"/>
                    <a:pt x="1385" y="694"/>
                    <a:pt x="1497" y="582"/>
                  </a:cubicBezTo>
                  <a:cubicBezTo>
                    <a:pt x="1552" y="526"/>
                    <a:pt x="1627" y="489"/>
                    <a:pt x="1692" y="452"/>
                  </a:cubicBezTo>
                  <a:cubicBezTo>
                    <a:pt x="1739" y="440"/>
                    <a:pt x="1789" y="428"/>
                    <a:pt x="1834" y="428"/>
                  </a:cubicBezTo>
                  <a:cubicBezTo>
                    <a:pt x="1861" y="428"/>
                    <a:pt x="1885" y="432"/>
                    <a:pt x="1905" y="443"/>
                  </a:cubicBezTo>
                  <a:cubicBezTo>
                    <a:pt x="1970" y="461"/>
                    <a:pt x="2017" y="517"/>
                    <a:pt x="2054" y="591"/>
                  </a:cubicBezTo>
                  <a:cubicBezTo>
                    <a:pt x="2082" y="666"/>
                    <a:pt x="2091" y="740"/>
                    <a:pt x="2082" y="814"/>
                  </a:cubicBezTo>
                  <a:cubicBezTo>
                    <a:pt x="2054" y="963"/>
                    <a:pt x="1961" y="1102"/>
                    <a:pt x="1859" y="1242"/>
                  </a:cubicBezTo>
                  <a:lnTo>
                    <a:pt x="1766" y="1372"/>
                  </a:lnTo>
                  <a:lnTo>
                    <a:pt x="1905" y="1307"/>
                  </a:lnTo>
                  <a:cubicBezTo>
                    <a:pt x="1989" y="1279"/>
                    <a:pt x="2063" y="1251"/>
                    <a:pt x="2156" y="1232"/>
                  </a:cubicBezTo>
                  <a:cubicBezTo>
                    <a:pt x="2198" y="1218"/>
                    <a:pt x="2242" y="1211"/>
                    <a:pt x="2285" y="1211"/>
                  </a:cubicBezTo>
                  <a:cubicBezTo>
                    <a:pt x="2328" y="1211"/>
                    <a:pt x="2370" y="1218"/>
                    <a:pt x="2407" y="1232"/>
                  </a:cubicBezTo>
                  <a:cubicBezTo>
                    <a:pt x="2481" y="1251"/>
                    <a:pt x="2546" y="1297"/>
                    <a:pt x="2593" y="1372"/>
                  </a:cubicBezTo>
                  <a:cubicBezTo>
                    <a:pt x="2639" y="1437"/>
                    <a:pt x="2649" y="1520"/>
                    <a:pt x="2649" y="1613"/>
                  </a:cubicBezTo>
                  <a:cubicBezTo>
                    <a:pt x="2649" y="1697"/>
                    <a:pt x="2621" y="1771"/>
                    <a:pt x="2574" y="1855"/>
                  </a:cubicBezTo>
                  <a:cubicBezTo>
                    <a:pt x="2528" y="1938"/>
                    <a:pt x="2472" y="1994"/>
                    <a:pt x="2416" y="2069"/>
                  </a:cubicBezTo>
                  <a:cubicBezTo>
                    <a:pt x="2361" y="2124"/>
                    <a:pt x="2286" y="2180"/>
                    <a:pt x="2203" y="2226"/>
                  </a:cubicBezTo>
                  <a:cubicBezTo>
                    <a:pt x="2138" y="2292"/>
                    <a:pt x="2054" y="2329"/>
                    <a:pt x="1989" y="2366"/>
                  </a:cubicBezTo>
                  <a:cubicBezTo>
                    <a:pt x="1673" y="2542"/>
                    <a:pt x="1320" y="2645"/>
                    <a:pt x="967" y="2700"/>
                  </a:cubicBezTo>
                  <a:cubicBezTo>
                    <a:pt x="822" y="2723"/>
                    <a:pt x="670" y="2740"/>
                    <a:pt x="523" y="2740"/>
                  </a:cubicBezTo>
                  <a:cubicBezTo>
                    <a:pt x="491" y="2740"/>
                    <a:pt x="459" y="2739"/>
                    <a:pt x="428" y="2737"/>
                  </a:cubicBezTo>
                  <a:cubicBezTo>
                    <a:pt x="335" y="2737"/>
                    <a:pt x="242" y="2719"/>
                    <a:pt x="177" y="2682"/>
                  </a:cubicBezTo>
                  <a:lnTo>
                    <a:pt x="177" y="2682"/>
                  </a:lnTo>
                  <a:cubicBezTo>
                    <a:pt x="252" y="2728"/>
                    <a:pt x="345" y="2737"/>
                    <a:pt x="437" y="2756"/>
                  </a:cubicBezTo>
                  <a:cubicBezTo>
                    <a:pt x="623" y="2756"/>
                    <a:pt x="800" y="2737"/>
                    <a:pt x="986" y="2719"/>
                  </a:cubicBezTo>
                  <a:cubicBezTo>
                    <a:pt x="1348" y="2672"/>
                    <a:pt x="1692" y="2580"/>
                    <a:pt x="2017" y="2403"/>
                  </a:cubicBezTo>
                  <a:cubicBezTo>
                    <a:pt x="2101" y="2357"/>
                    <a:pt x="2184" y="2310"/>
                    <a:pt x="2249" y="2264"/>
                  </a:cubicBezTo>
                  <a:cubicBezTo>
                    <a:pt x="2333" y="2217"/>
                    <a:pt x="2407" y="2161"/>
                    <a:pt x="2472" y="2106"/>
                  </a:cubicBezTo>
                  <a:cubicBezTo>
                    <a:pt x="2546" y="1994"/>
                    <a:pt x="2612" y="1929"/>
                    <a:pt x="2658" y="1846"/>
                  </a:cubicBezTo>
                  <a:cubicBezTo>
                    <a:pt x="2704" y="1762"/>
                    <a:pt x="2742" y="1669"/>
                    <a:pt x="2742" y="1576"/>
                  </a:cubicBezTo>
                  <a:cubicBezTo>
                    <a:pt x="2751" y="1483"/>
                    <a:pt x="2732" y="1381"/>
                    <a:pt x="2686" y="1297"/>
                  </a:cubicBezTo>
                  <a:cubicBezTo>
                    <a:pt x="2639" y="1223"/>
                    <a:pt x="2556" y="1149"/>
                    <a:pt x="2454" y="1112"/>
                  </a:cubicBezTo>
                  <a:cubicBezTo>
                    <a:pt x="2407" y="1102"/>
                    <a:pt x="2358" y="1098"/>
                    <a:pt x="2310" y="1098"/>
                  </a:cubicBezTo>
                  <a:cubicBezTo>
                    <a:pt x="2261" y="1098"/>
                    <a:pt x="2212" y="1102"/>
                    <a:pt x="2166" y="1112"/>
                  </a:cubicBezTo>
                  <a:cubicBezTo>
                    <a:pt x="2119" y="1130"/>
                    <a:pt x="2073" y="1139"/>
                    <a:pt x="2035" y="1149"/>
                  </a:cubicBezTo>
                  <a:cubicBezTo>
                    <a:pt x="2054" y="1112"/>
                    <a:pt x="2082" y="1084"/>
                    <a:pt x="2091" y="1056"/>
                  </a:cubicBezTo>
                  <a:cubicBezTo>
                    <a:pt x="2138" y="972"/>
                    <a:pt x="2175" y="898"/>
                    <a:pt x="2184" y="805"/>
                  </a:cubicBezTo>
                  <a:cubicBezTo>
                    <a:pt x="2193" y="712"/>
                    <a:pt x="2184" y="619"/>
                    <a:pt x="2147" y="526"/>
                  </a:cubicBezTo>
                  <a:cubicBezTo>
                    <a:pt x="2119" y="443"/>
                    <a:pt x="2045" y="359"/>
                    <a:pt x="1952" y="322"/>
                  </a:cubicBezTo>
                  <a:cubicBezTo>
                    <a:pt x="1915" y="311"/>
                    <a:pt x="1877" y="306"/>
                    <a:pt x="1839" y="306"/>
                  </a:cubicBezTo>
                  <a:cubicBezTo>
                    <a:pt x="1781" y="306"/>
                    <a:pt x="1724" y="318"/>
                    <a:pt x="1673" y="340"/>
                  </a:cubicBezTo>
                  <a:cubicBezTo>
                    <a:pt x="1590" y="368"/>
                    <a:pt x="1506" y="415"/>
                    <a:pt x="1450" y="489"/>
                  </a:cubicBezTo>
                  <a:cubicBezTo>
                    <a:pt x="1357" y="582"/>
                    <a:pt x="1274" y="684"/>
                    <a:pt x="1190" y="768"/>
                  </a:cubicBezTo>
                  <a:cubicBezTo>
                    <a:pt x="1209" y="647"/>
                    <a:pt x="1218" y="526"/>
                    <a:pt x="1199" y="405"/>
                  </a:cubicBezTo>
                  <a:cubicBezTo>
                    <a:pt x="1190" y="322"/>
                    <a:pt x="1153" y="248"/>
                    <a:pt x="1106" y="173"/>
                  </a:cubicBezTo>
                  <a:cubicBezTo>
                    <a:pt x="1060" y="108"/>
                    <a:pt x="986" y="43"/>
                    <a:pt x="902" y="25"/>
                  </a:cubicBezTo>
                  <a:cubicBezTo>
                    <a:pt x="869" y="8"/>
                    <a:pt x="833" y="1"/>
                    <a:pt x="7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1"/>
            <p:cNvSpPr/>
            <p:nvPr/>
          </p:nvSpPr>
          <p:spPr>
            <a:xfrm>
              <a:off x="3833900" y="2228975"/>
              <a:ext cx="25575" cy="43225"/>
            </a:xfrm>
            <a:custGeom>
              <a:rect b="b" l="l" r="r" t="t"/>
              <a:pathLst>
                <a:path extrusionOk="0" h="1729" w="1023">
                  <a:moveTo>
                    <a:pt x="1023" y="0"/>
                  </a:moveTo>
                  <a:lnTo>
                    <a:pt x="1023" y="0"/>
                  </a:lnTo>
                  <a:cubicBezTo>
                    <a:pt x="939" y="139"/>
                    <a:pt x="865" y="288"/>
                    <a:pt x="754" y="455"/>
                  </a:cubicBezTo>
                  <a:lnTo>
                    <a:pt x="512" y="883"/>
                  </a:lnTo>
                  <a:lnTo>
                    <a:pt x="270" y="1310"/>
                  </a:lnTo>
                  <a:cubicBezTo>
                    <a:pt x="224" y="1384"/>
                    <a:pt x="187" y="1449"/>
                    <a:pt x="140" y="1524"/>
                  </a:cubicBezTo>
                  <a:lnTo>
                    <a:pt x="1" y="1728"/>
                  </a:lnTo>
                  <a:cubicBezTo>
                    <a:pt x="122" y="1598"/>
                    <a:pt x="215" y="1459"/>
                    <a:pt x="308" y="1329"/>
                  </a:cubicBezTo>
                  <a:cubicBezTo>
                    <a:pt x="400" y="1189"/>
                    <a:pt x="475" y="1031"/>
                    <a:pt x="558" y="892"/>
                  </a:cubicBezTo>
                  <a:cubicBezTo>
                    <a:pt x="651" y="743"/>
                    <a:pt x="726" y="604"/>
                    <a:pt x="800" y="455"/>
                  </a:cubicBezTo>
                  <a:cubicBezTo>
                    <a:pt x="884" y="307"/>
                    <a:pt x="958" y="149"/>
                    <a:pt x="10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1"/>
            <p:cNvSpPr/>
            <p:nvPr/>
          </p:nvSpPr>
          <p:spPr>
            <a:xfrm>
              <a:off x="3835775" y="2238475"/>
              <a:ext cx="43000" cy="35350"/>
            </a:xfrm>
            <a:custGeom>
              <a:rect b="b" l="l" r="r" t="t"/>
              <a:pathLst>
                <a:path extrusionOk="0" h="1414" w="1720">
                  <a:moveTo>
                    <a:pt x="1719" y="1"/>
                  </a:moveTo>
                  <a:lnTo>
                    <a:pt x="1719" y="1"/>
                  </a:lnTo>
                  <a:cubicBezTo>
                    <a:pt x="1561" y="112"/>
                    <a:pt x="1413" y="215"/>
                    <a:pt x="1273" y="345"/>
                  </a:cubicBezTo>
                  <a:cubicBezTo>
                    <a:pt x="1124" y="447"/>
                    <a:pt x="985" y="558"/>
                    <a:pt x="836" y="679"/>
                  </a:cubicBezTo>
                  <a:cubicBezTo>
                    <a:pt x="697" y="791"/>
                    <a:pt x="548" y="911"/>
                    <a:pt x="400" y="1023"/>
                  </a:cubicBezTo>
                  <a:cubicBezTo>
                    <a:pt x="260" y="1153"/>
                    <a:pt x="121" y="1274"/>
                    <a:pt x="0" y="1413"/>
                  </a:cubicBezTo>
                  <a:lnTo>
                    <a:pt x="205" y="1237"/>
                  </a:lnTo>
                  <a:cubicBezTo>
                    <a:pt x="279" y="1181"/>
                    <a:pt x="363" y="1116"/>
                    <a:pt x="428" y="1060"/>
                  </a:cubicBezTo>
                  <a:lnTo>
                    <a:pt x="855" y="716"/>
                  </a:lnTo>
                  <a:lnTo>
                    <a:pt x="1292" y="363"/>
                  </a:lnTo>
                  <a:cubicBezTo>
                    <a:pt x="1440" y="233"/>
                    <a:pt x="1580" y="122"/>
                    <a:pt x="17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1"/>
            <p:cNvSpPr/>
            <p:nvPr/>
          </p:nvSpPr>
          <p:spPr>
            <a:xfrm>
              <a:off x="3845300" y="2246375"/>
              <a:ext cx="7225" cy="11875"/>
            </a:xfrm>
            <a:custGeom>
              <a:rect b="b" l="l" r="r" t="t"/>
              <a:pathLst>
                <a:path extrusionOk="0" h="475" w="289">
                  <a:moveTo>
                    <a:pt x="288" y="1"/>
                  </a:moveTo>
                  <a:lnTo>
                    <a:pt x="288" y="1"/>
                  </a:lnTo>
                  <a:cubicBezTo>
                    <a:pt x="232" y="75"/>
                    <a:pt x="186" y="149"/>
                    <a:pt x="130" y="224"/>
                  </a:cubicBezTo>
                  <a:cubicBezTo>
                    <a:pt x="102" y="270"/>
                    <a:pt x="84" y="298"/>
                    <a:pt x="56" y="345"/>
                  </a:cubicBezTo>
                  <a:cubicBezTo>
                    <a:pt x="47" y="400"/>
                    <a:pt x="28" y="428"/>
                    <a:pt x="0" y="475"/>
                  </a:cubicBezTo>
                  <a:cubicBezTo>
                    <a:pt x="37" y="456"/>
                    <a:pt x="75" y="410"/>
                    <a:pt x="93" y="372"/>
                  </a:cubicBezTo>
                  <a:cubicBezTo>
                    <a:pt x="130" y="335"/>
                    <a:pt x="149" y="298"/>
                    <a:pt x="177" y="261"/>
                  </a:cubicBezTo>
                  <a:cubicBezTo>
                    <a:pt x="223" y="177"/>
                    <a:pt x="270" y="94"/>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1"/>
            <p:cNvSpPr/>
            <p:nvPr/>
          </p:nvSpPr>
          <p:spPr>
            <a:xfrm>
              <a:off x="3852950" y="2241975"/>
              <a:ext cx="3050" cy="8150"/>
            </a:xfrm>
            <a:custGeom>
              <a:rect b="b" l="l" r="r" t="t"/>
              <a:pathLst>
                <a:path extrusionOk="0" h="326" w="122">
                  <a:moveTo>
                    <a:pt x="122" y="0"/>
                  </a:moveTo>
                  <a:lnTo>
                    <a:pt x="122" y="0"/>
                  </a:lnTo>
                  <a:cubicBezTo>
                    <a:pt x="94" y="65"/>
                    <a:pt x="66" y="112"/>
                    <a:pt x="57" y="168"/>
                  </a:cubicBezTo>
                  <a:cubicBezTo>
                    <a:pt x="47" y="186"/>
                    <a:pt x="29" y="223"/>
                    <a:pt x="19" y="251"/>
                  </a:cubicBezTo>
                  <a:cubicBezTo>
                    <a:pt x="19" y="270"/>
                    <a:pt x="10" y="307"/>
                    <a:pt x="1" y="325"/>
                  </a:cubicBezTo>
                  <a:cubicBezTo>
                    <a:pt x="19" y="307"/>
                    <a:pt x="47" y="279"/>
                    <a:pt x="57" y="260"/>
                  </a:cubicBezTo>
                  <a:cubicBezTo>
                    <a:pt x="66" y="233"/>
                    <a:pt x="75" y="205"/>
                    <a:pt x="94" y="177"/>
                  </a:cubicBezTo>
                  <a:cubicBezTo>
                    <a:pt x="112" y="121"/>
                    <a:pt x="122" y="6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1"/>
            <p:cNvSpPr/>
            <p:nvPr/>
          </p:nvSpPr>
          <p:spPr>
            <a:xfrm>
              <a:off x="3852025" y="2244050"/>
              <a:ext cx="8150" cy="10725"/>
            </a:xfrm>
            <a:custGeom>
              <a:rect b="b" l="l" r="r" t="t"/>
              <a:pathLst>
                <a:path extrusionOk="0" h="429" w="326">
                  <a:moveTo>
                    <a:pt x="326" y="1"/>
                  </a:moveTo>
                  <a:cubicBezTo>
                    <a:pt x="270" y="75"/>
                    <a:pt x="205" y="131"/>
                    <a:pt x="149" y="215"/>
                  </a:cubicBezTo>
                  <a:cubicBezTo>
                    <a:pt x="94" y="280"/>
                    <a:pt x="47" y="354"/>
                    <a:pt x="1" y="428"/>
                  </a:cubicBezTo>
                  <a:cubicBezTo>
                    <a:pt x="47" y="410"/>
                    <a:pt x="66" y="373"/>
                    <a:pt x="103" y="335"/>
                  </a:cubicBezTo>
                  <a:cubicBezTo>
                    <a:pt x="131" y="308"/>
                    <a:pt x="159" y="270"/>
                    <a:pt x="186" y="233"/>
                  </a:cubicBezTo>
                  <a:cubicBezTo>
                    <a:pt x="242" y="150"/>
                    <a:pt x="289" y="85"/>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1"/>
            <p:cNvSpPr/>
            <p:nvPr/>
          </p:nvSpPr>
          <p:spPr>
            <a:xfrm>
              <a:off x="3842975" y="2258225"/>
              <a:ext cx="6050" cy="5825"/>
            </a:xfrm>
            <a:custGeom>
              <a:rect b="b" l="l" r="r" t="t"/>
              <a:pathLst>
                <a:path extrusionOk="0" h="233" w="242">
                  <a:moveTo>
                    <a:pt x="242" y="1"/>
                  </a:moveTo>
                  <a:lnTo>
                    <a:pt x="242" y="1"/>
                  </a:lnTo>
                  <a:cubicBezTo>
                    <a:pt x="186" y="29"/>
                    <a:pt x="140" y="66"/>
                    <a:pt x="103" y="112"/>
                  </a:cubicBezTo>
                  <a:cubicBezTo>
                    <a:pt x="65" y="140"/>
                    <a:pt x="28" y="186"/>
                    <a:pt x="0" y="233"/>
                  </a:cubicBezTo>
                  <a:cubicBezTo>
                    <a:pt x="56" y="205"/>
                    <a:pt x="103" y="168"/>
                    <a:pt x="140" y="131"/>
                  </a:cubicBezTo>
                  <a:cubicBezTo>
                    <a:pt x="177" y="94"/>
                    <a:pt x="223" y="6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1"/>
            <p:cNvSpPr/>
            <p:nvPr/>
          </p:nvSpPr>
          <p:spPr>
            <a:xfrm>
              <a:off x="3875725" y="2224550"/>
              <a:ext cx="5600" cy="10950"/>
            </a:xfrm>
            <a:custGeom>
              <a:rect b="b" l="l" r="r" t="t"/>
              <a:pathLst>
                <a:path extrusionOk="0" h="438" w="224">
                  <a:moveTo>
                    <a:pt x="223" y="1"/>
                  </a:moveTo>
                  <a:lnTo>
                    <a:pt x="223" y="1"/>
                  </a:lnTo>
                  <a:cubicBezTo>
                    <a:pt x="168" y="75"/>
                    <a:pt x="130" y="158"/>
                    <a:pt x="93" y="205"/>
                  </a:cubicBezTo>
                  <a:cubicBezTo>
                    <a:pt x="84" y="242"/>
                    <a:pt x="56" y="279"/>
                    <a:pt x="47" y="316"/>
                  </a:cubicBezTo>
                  <a:cubicBezTo>
                    <a:pt x="37" y="354"/>
                    <a:pt x="28" y="400"/>
                    <a:pt x="0" y="437"/>
                  </a:cubicBezTo>
                  <a:cubicBezTo>
                    <a:pt x="37" y="409"/>
                    <a:pt x="56" y="372"/>
                    <a:pt x="84" y="344"/>
                  </a:cubicBezTo>
                  <a:cubicBezTo>
                    <a:pt x="112" y="307"/>
                    <a:pt x="121" y="270"/>
                    <a:pt x="140" y="233"/>
                  </a:cubicBezTo>
                  <a:cubicBezTo>
                    <a:pt x="177" y="168"/>
                    <a:pt x="214" y="8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1"/>
            <p:cNvSpPr/>
            <p:nvPr/>
          </p:nvSpPr>
          <p:spPr>
            <a:xfrm>
              <a:off x="3871550" y="2231275"/>
              <a:ext cx="3975" cy="7700"/>
            </a:xfrm>
            <a:custGeom>
              <a:rect b="b" l="l" r="r" t="t"/>
              <a:pathLst>
                <a:path extrusionOk="0" h="308" w="159">
                  <a:moveTo>
                    <a:pt x="158" y="1"/>
                  </a:moveTo>
                  <a:cubicBezTo>
                    <a:pt x="121" y="47"/>
                    <a:pt x="102" y="103"/>
                    <a:pt x="65" y="150"/>
                  </a:cubicBezTo>
                  <a:cubicBezTo>
                    <a:pt x="47" y="196"/>
                    <a:pt x="19" y="243"/>
                    <a:pt x="0" y="308"/>
                  </a:cubicBezTo>
                  <a:cubicBezTo>
                    <a:pt x="28" y="289"/>
                    <a:pt x="47" y="270"/>
                    <a:pt x="65" y="243"/>
                  </a:cubicBezTo>
                  <a:cubicBezTo>
                    <a:pt x="93" y="224"/>
                    <a:pt x="102" y="196"/>
                    <a:pt x="112" y="177"/>
                  </a:cubicBezTo>
                  <a:cubicBezTo>
                    <a:pt x="121" y="150"/>
                    <a:pt x="139" y="122"/>
                    <a:pt x="149" y="94"/>
                  </a:cubicBezTo>
                  <a:cubicBezTo>
                    <a:pt x="158" y="57"/>
                    <a:pt x="158"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1"/>
            <p:cNvSpPr/>
            <p:nvPr/>
          </p:nvSpPr>
          <p:spPr>
            <a:xfrm>
              <a:off x="3877350" y="2222225"/>
              <a:ext cx="1650" cy="4450"/>
            </a:xfrm>
            <a:custGeom>
              <a:rect b="b" l="l" r="r" t="t"/>
              <a:pathLst>
                <a:path extrusionOk="0" h="178" w="66">
                  <a:moveTo>
                    <a:pt x="56" y="1"/>
                  </a:moveTo>
                  <a:cubicBezTo>
                    <a:pt x="47" y="38"/>
                    <a:pt x="28" y="66"/>
                    <a:pt x="10" y="84"/>
                  </a:cubicBezTo>
                  <a:cubicBezTo>
                    <a:pt x="10" y="94"/>
                    <a:pt x="0" y="121"/>
                    <a:pt x="0" y="131"/>
                  </a:cubicBezTo>
                  <a:lnTo>
                    <a:pt x="0" y="177"/>
                  </a:lnTo>
                  <a:cubicBezTo>
                    <a:pt x="19" y="168"/>
                    <a:pt x="47" y="131"/>
                    <a:pt x="56" y="94"/>
                  </a:cubicBezTo>
                  <a:cubicBezTo>
                    <a:pt x="65" y="84"/>
                    <a:pt x="65" y="75"/>
                    <a:pt x="65" y="47"/>
                  </a:cubicBezTo>
                  <a:cubicBezTo>
                    <a:pt x="65" y="38"/>
                    <a:pt x="65"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1"/>
            <p:cNvSpPr/>
            <p:nvPr/>
          </p:nvSpPr>
          <p:spPr>
            <a:xfrm>
              <a:off x="3891525" y="2243825"/>
              <a:ext cx="4650" cy="10725"/>
            </a:xfrm>
            <a:custGeom>
              <a:rect b="b" l="l" r="r" t="t"/>
              <a:pathLst>
                <a:path extrusionOk="0" h="429" w="186">
                  <a:moveTo>
                    <a:pt x="130" y="1"/>
                  </a:moveTo>
                  <a:cubicBezTo>
                    <a:pt x="149" y="66"/>
                    <a:pt x="149" y="149"/>
                    <a:pt x="121" y="233"/>
                  </a:cubicBezTo>
                  <a:cubicBezTo>
                    <a:pt x="102" y="270"/>
                    <a:pt x="93" y="298"/>
                    <a:pt x="65" y="335"/>
                  </a:cubicBezTo>
                  <a:cubicBezTo>
                    <a:pt x="56" y="344"/>
                    <a:pt x="47" y="372"/>
                    <a:pt x="28" y="382"/>
                  </a:cubicBezTo>
                  <a:cubicBezTo>
                    <a:pt x="19" y="391"/>
                    <a:pt x="9" y="409"/>
                    <a:pt x="0" y="428"/>
                  </a:cubicBezTo>
                  <a:cubicBezTo>
                    <a:pt x="9" y="419"/>
                    <a:pt x="37" y="409"/>
                    <a:pt x="47" y="391"/>
                  </a:cubicBezTo>
                  <a:cubicBezTo>
                    <a:pt x="56" y="372"/>
                    <a:pt x="84" y="363"/>
                    <a:pt x="93" y="344"/>
                  </a:cubicBezTo>
                  <a:cubicBezTo>
                    <a:pt x="112" y="317"/>
                    <a:pt x="149" y="279"/>
                    <a:pt x="158" y="242"/>
                  </a:cubicBezTo>
                  <a:cubicBezTo>
                    <a:pt x="186" y="196"/>
                    <a:pt x="186" y="159"/>
                    <a:pt x="186" y="112"/>
                  </a:cubicBezTo>
                  <a:cubicBezTo>
                    <a:pt x="177" y="66"/>
                    <a:pt x="158"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1"/>
            <p:cNvSpPr/>
            <p:nvPr/>
          </p:nvSpPr>
          <p:spPr>
            <a:xfrm>
              <a:off x="3884550" y="2250100"/>
              <a:ext cx="7675" cy="7700"/>
            </a:xfrm>
            <a:custGeom>
              <a:rect b="b" l="l" r="r" t="t"/>
              <a:pathLst>
                <a:path extrusionOk="0" h="308" w="307">
                  <a:moveTo>
                    <a:pt x="307" y="0"/>
                  </a:moveTo>
                  <a:cubicBezTo>
                    <a:pt x="288" y="28"/>
                    <a:pt x="251" y="47"/>
                    <a:pt x="233" y="75"/>
                  </a:cubicBezTo>
                  <a:lnTo>
                    <a:pt x="149" y="158"/>
                  </a:lnTo>
                  <a:lnTo>
                    <a:pt x="75" y="233"/>
                  </a:lnTo>
                  <a:cubicBezTo>
                    <a:pt x="56" y="261"/>
                    <a:pt x="28" y="279"/>
                    <a:pt x="0" y="307"/>
                  </a:cubicBezTo>
                  <a:cubicBezTo>
                    <a:pt x="38" y="298"/>
                    <a:pt x="65" y="279"/>
                    <a:pt x="103" y="261"/>
                  </a:cubicBezTo>
                  <a:cubicBezTo>
                    <a:pt x="130" y="233"/>
                    <a:pt x="158" y="214"/>
                    <a:pt x="186" y="186"/>
                  </a:cubicBezTo>
                  <a:cubicBezTo>
                    <a:pt x="233" y="131"/>
                    <a:pt x="279" y="7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1"/>
            <p:cNvSpPr/>
            <p:nvPr/>
          </p:nvSpPr>
          <p:spPr>
            <a:xfrm>
              <a:off x="3881075" y="2257525"/>
              <a:ext cx="8600" cy="4900"/>
            </a:xfrm>
            <a:custGeom>
              <a:rect b="b" l="l" r="r" t="t"/>
              <a:pathLst>
                <a:path extrusionOk="0" h="196" w="344">
                  <a:moveTo>
                    <a:pt x="344" y="1"/>
                  </a:moveTo>
                  <a:lnTo>
                    <a:pt x="344" y="1"/>
                  </a:lnTo>
                  <a:cubicBezTo>
                    <a:pt x="279" y="29"/>
                    <a:pt x="232" y="66"/>
                    <a:pt x="158" y="94"/>
                  </a:cubicBezTo>
                  <a:cubicBezTo>
                    <a:pt x="102" y="122"/>
                    <a:pt x="56" y="159"/>
                    <a:pt x="0" y="196"/>
                  </a:cubicBezTo>
                  <a:cubicBezTo>
                    <a:pt x="37" y="196"/>
                    <a:pt x="65" y="187"/>
                    <a:pt x="102" y="168"/>
                  </a:cubicBezTo>
                  <a:cubicBezTo>
                    <a:pt x="139" y="159"/>
                    <a:pt x="177" y="149"/>
                    <a:pt x="195" y="122"/>
                  </a:cubicBezTo>
                  <a:cubicBezTo>
                    <a:pt x="232" y="112"/>
                    <a:pt x="251" y="94"/>
                    <a:pt x="279" y="66"/>
                  </a:cubicBezTo>
                  <a:cubicBezTo>
                    <a:pt x="297" y="57"/>
                    <a:pt x="325"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1"/>
            <p:cNvSpPr/>
            <p:nvPr/>
          </p:nvSpPr>
          <p:spPr>
            <a:xfrm>
              <a:off x="3886175" y="2248475"/>
              <a:ext cx="4675" cy="4900"/>
            </a:xfrm>
            <a:custGeom>
              <a:rect b="b" l="l" r="r" t="t"/>
              <a:pathLst>
                <a:path extrusionOk="0" h="196" w="187">
                  <a:moveTo>
                    <a:pt x="186" y="0"/>
                  </a:moveTo>
                  <a:lnTo>
                    <a:pt x="186" y="0"/>
                  </a:lnTo>
                  <a:cubicBezTo>
                    <a:pt x="158" y="38"/>
                    <a:pt x="121" y="65"/>
                    <a:pt x="84" y="93"/>
                  </a:cubicBezTo>
                  <a:cubicBezTo>
                    <a:pt x="56" y="131"/>
                    <a:pt x="28" y="149"/>
                    <a:pt x="0" y="196"/>
                  </a:cubicBezTo>
                  <a:cubicBezTo>
                    <a:pt x="47" y="186"/>
                    <a:pt x="84" y="158"/>
                    <a:pt x="121" y="131"/>
                  </a:cubicBezTo>
                  <a:cubicBezTo>
                    <a:pt x="140" y="103"/>
                    <a:pt x="158" y="93"/>
                    <a:pt x="168" y="65"/>
                  </a:cubicBezTo>
                  <a:cubicBezTo>
                    <a:pt x="177" y="47"/>
                    <a:pt x="186"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1"/>
            <p:cNvSpPr/>
            <p:nvPr/>
          </p:nvSpPr>
          <p:spPr>
            <a:xfrm>
              <a:off x="3840650" y="2272750"/>
              <a:ext cx="10000" cy="1300"/>
            </a:xfrm>
            <a:custGeom>
              <a:rect b="b" l="l" r="r" t="t"/>
              <a:pathLst>
                <a:path extrusionOk="0" h="52" w="400">
                  <a:moveTo>
                    <a:pt x="68" y="1"/>
                  </a:moveTo>
                  <a:cubicBezTo>
                    <a:pt x="45" y="1"/>
                    <a:pt x="22" y="2"/>
                    <a:pt x="0" y="5"/>
                  </a:cubicBezTo>
                  <a:cubicBezTo>
                    <a:pt x="38" y="24"/>
                    <a:pt x="56" y="24"/>
                    <a:pt x="93" y="42"/>
                  </a:cubicBezTo>
                  <a:cubicBezTo>
                    <a:pt x="130" y="51"/>
                    <a:pt x="168" y="51"/>
                    <a:pt x="196" y="51"/>
                  </a:cubicBezTo>
                  <a:cubicBezTo>
                    <a:pt x="261" y="51"/>
                    <a:pt x="335" y="42"/>
                    <a:pt x="400" y="5"/>
                  </a:cubicBezTo>
                  <a:lnTo>
                    <a:pt x="196" y="5"/>
                  </a:lnTo>
                  <a:cubicBezTo>
                    <a:pt x="158" y="5"/>
                    <a:pt x="113" y="1"/>
                    <a:pt x="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1"/>
            <p:cNvSpPr/>
            <p:nvPr/>
          </p:nvSpPr>
          <p:spPr>
            <a:xfrm>
              <a:off x="3844125" y="2269850"/>
              <a:ext cx="7925" cy="1650"/>
            </a:xfrm>
            <a:custGeom>
              <a:rect b="b" l="l" r="r" t="t"/>
              <a:pathLst>
                <a:path extrusionOk="0" h="66" w="317">
                  <a:moveTo>
                    <a:pt x="233" y="0"/>
                  </a:moveTo>
                  <a:cubicBezTo>
                    <a:pt x="196" y="0"/>
                    <a:pt x="177" y="19"/>
                    <a:pt x="149" y="19"/>
                  </a:cubicBezTo>
                  <a:cubicBezTo>
                    <a:pt x="103" y="28"/>
                    <a:pt x="57" y="37"/>
                    <a:pt x="1" y="37"/>
                  </a:cubicBezTo>
                  <a:cubicBezTo>
                    <a:pt x="29" y="47"/>
                    <a:pt x="57" y="65"/>
                    <a:pt x="84" y="65"/>
                  </a:cubicBezTo>
                  <a:lnTo>
                    <a:pt x="168" y="65"/>
                  </a:lnTo>
                  <a:cubicBezTo>
                    <a:pt x="224" y="47"/>
                    <a:pt x="270" y="3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1"/>
            <p:cNvSpPr/>
            <p:nvPr/>
          </p:nvSpPr>
          <p:spPr>
            <a:xfrm>
              <a:off x="3847375" y="2263575"/>
              <a:ext cx="6300" cy="4425"/>
            </a:xfrm>
            <a:custGeom>
              <a:rect b="b" l="l" r="r" t="t"/>
              <a:pathLst>
                <a:path extrusionOk="0" h="177" w="252">
                  <a:moveTo>
                    <a:pt x="252" y="0"/>
                  </a:moveTo>
                  <a:lnTo>
                    <a:pt x="252" y="0"/>
                  </a:lnTo>
                  <a:cubicBezTo>
                    <a:pt x="205" y="10"/>
                    <a:pt x="159" y="38"/>
                    <a:pt x="112" y="65"/>
                  </a:cubicBezTo>
                  <a:cubicBezTo>
                    <a:pt x="66" y="93"/>
                    <a:pt x="29" y="130"/>
                    <a:pt x="1" y="177"/>
                  </a:cubicBezTo>
                  <a:cubicBezTo>
                    <a:pt x="47" y="158"/>
                    <a:pt x="94" y="140"/>
                    <a:pt x="149" y="103"/>
                  </a:cubicBezTo>
                  <a:cubicBezTo>
                    <a:pt x="168" y="93"/>
                    <a:pt x="187" y="84"/>
                    <a:pt x="205" y="56"/>
                  </a:cubicBezTo>
                  <a:cubicBezTo>
                    <a:pt x="224" y="47"/>
                    <a:pt x="242"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1"/>
            <p:cNvSpPr/>
            <p:nvPr/>
          </p:nvSpPr>
          <p:spPr>
            <a:xfrm>
              <a:off x="3851575" y="2265900"/>
              <a:ext cx="6525" cy="2425"/>
            </a:xfrm>
            <a:custGeom>
              <a:rect b="b" l="l" r="r" t="t"/>
              <a:pathLst>
                <a:path extrusionOk="0" h="97" w="261">
                  <a:moveTo>
                    <a:pt x="260" y="0"/>
                  </a:moveTo>
                  <a:cubicBezTo>
                    <a:pt x="204" y="0"/>
                    <a:pt x="167" y="10"/>
                    <a:pt x="121" y="19"/>
                  </a:cubicBezTo>
                  <a:cubicBezTo>
                    <a:pt x="84" y="37"/>
                    <a:pt x="37" y="56"/>
                    <a:pt x="0" y="93"/>
                  </a:cubicBezTo>
                  <a:cubicBezTo>
                    <a:pt x="14" y="96"/>
                    <a:pt x="27" y="97"/>
                    <a:pt x="40" y="97"/>
                  </a:cubicBezTo>
                  <a:cubicBezTo>
                    <a:pt x="79" y="97"/>
                    <a:pt x="114" y="86"/>
                    <a:pt x="149" y="65"/>
                  </a:cubicBezTo>
                  <a:cubicBezTo>
                    <a:pt x="177" y="56"/>
                    <a:pt x="223" y="37"/>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1"/>
            <p:cNvSpPr/>
            <p:nvPr/>
          </p:nvSpPr>
          <p:spPr>
            <a:xfrm>
              <a:off x="3854350" y="2269375"/>
              <a:ext cx="8400" cy="2825"/>
            </a:xfrm>
            <a:custGeom>
              <a:rect b="b" l="l" r="r" t="t"/>
              <a:pathLst>
                <a:path extrusionOk="0" h="113" w="336">
                  <a:moveTo>
                    <a:pt x="335" y="1"/>
                  </a:moveTo>
                  <a:cubicBezTo>
                    <a:pt x="279" y="1"/>
                    <a:pt x="224" y="10"/>
                    <a:pt x="159" y="38"/>
                  </a:cubicBezTo>
                  <a:cubicBezTo>
                    <a:pt x="103" y="56"/>
                    <a:pt x="47" y="84"/>
                    <a:pt x="1" y="112"/>
                  </a:cubicBezTo>
                  <a:cubicBezTo>
                    <a:pt x="56" y="112"/>
                    <a:pt x="112" y="103"/>
                    <a:pt x="177" y="84"/>
                  </a:cubicBezTo>
                  <a:cubicBezTo>
                    <a:pt x="233" y="56"/>
                    <a:pt x="28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1"/>
            <p:cNvSpPr/>
            <p:nvPr/>
          </p:nvSpPr>
          <p:spPr>
            <a:xfrm>
              <a:off x="3841350" y="2210375"/>
              <a:ext cx="7450" cy="8400"/>
            </a:xfrm>
            <a:custGeom>
              <a:rect b="b" l="l" r="r" t="t"/>
              <a:pathLst>
                <a:path extrusionOk="0" h="336" w="298">
                  <a:moveTo>
                    <a:pt x="298" y="1"/>
                  </a:moveTo>
                  <a:cubicBezTo>
                    <a:pt x="260" y="10"/>
                    <a:pt x="233" y="38"/>
                    <a:pt x="195" y="47"/>
                  </a:cubicBezTo>
                  <a:cubicBezTo>
                    <a:pt x="158" y="75"/>
                    <a:pt x="121" y="103"/>
                    <a:pt x="102" y="131"/>
                  </a:cubicBezTo>
                  <a:cubicBezTo>
                    <a:pt x="56" y="187"/>
                    <a:pt x="10" y="261"/>
                    <a:pt x="0" y="335"/>
                  </a:cubicBezTo>
                  <a:cubicBezTo>
                    <a:pt x="19" y="307"/>
                    <a:pt x="37" y="270"/>
                    <a:pt x="65" y="242"/>
                  </a:cubicBezTo>
                  <a:cubicBezTo>
                    <a:pt x="84" y="224"/>
                    <a:pt x="112" y="187"/>
                    <a:pt x="130" y="168"/>
                  </a:cubicBezTo>
                  <a:cubicBezTo>
                    <a:pt x="177" y="103"/>
                    <a:pt x="242"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1"/>
            <p:cNvSpPr/>
            <p:nvPr/>
          </p:nvSpPr>
          <p:spPr>
            <a:xfrm>
              <a:off x="3841800" y="2214800"/>
              <a:ext cx="5375" cy="8150"/>
            </a:xfrm>
            <a:custGeom>
              <a:rect b="b" l="l" r="r" t="t"/>
              <a:pathLst>
                <a:path extrusionOk="0" h="326" w="215">
                  <a:moveTo>
                    <a:pt x="215" y="0"/>
                  </a:moveTo>
                  <a:lnTo>
                    <a:pt x="215" y="0"/>
                  </a:lnTo>
                  <a:cubicBezTo>
                    <a:pt x="177" y="10"/>
                    <a:pt x="150" y="37"/>
                    <a:pt x="140" y="65"/>
                  </a:cubicBezTo>
                  <a:cubicBezTo>
                    <a:pt x="112" y="75"/>
                    <a:pt x="94" y="112"/>
                    <a:pt x="66" y="140"/>
                  </a:cubicBezTo>
                  <a:cubicBezTo>
                    <a:pt x="19" y="186"/>
                    <a:pt x="1" y="251"/>
                    <a:pt x="1" y="325"/>
                  </a:cubicBezTo>
                  <a:lnTo>
                    <a:pt x="47" y="242"/>
                  </a:lnTo>
                  <a:cubicBezTo>
                    <a:pt x="75" y="205"/>
                    <a:pt x="84" y="186"/>
                    <a:pt x="103" y="158"/>
                  </a:cubicBezTo>
                  <a:cubicBezTo>
                    <a:pt x="140" y="102"/>
                    <a:pt x="177" y="56"/>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1"/>
            <p:cNvSpPr/>
            <p:nvPr/>
          </p:nvSpPr>
          <p:spPr>
            <a:xfrm>
              <a:off x="3841100" y="2220600"/>
              <a:ext cx="4450" cy="9550"/>
            </a:xfrm>
            <a:custGeom>
              <a:rect b="b" l="l" r="r" t="t"/>
              <a:pathLst>
                <a:path extrusionOk="0" h="382" w="178">
                  <a:moveTo>
                    <a:pt x="178" y="1"/>
                  </a:moveTo>
                  <a:lnTo>
                    <a:pt x="178" y="1"/>
                  </a:lnTo>
                  <a:cubicBezTo>
                    <a:pt x="131" y="47"/>
                    <a:pt x="103" y="103"/>
                    <a:pt x="47" y="186"/>
                  </a:cubicBezTo>
                  <a:cubicBezTo>
                    <a:pt x="38" y="205"/>
                    <a:pt x="29" y="242"/>
                    <a:pt x="20" y="279"/>
                  </a:cubicBezTo>
                  <a:cubicBezTo>
                    <a:pt x="1" y="316"/>
                    <a:pt x="1" y="344"/>
                    <a:pt x="1" y="381"/>
                  </a:cubicBezTo>
                  <a:lnTo>
                    <a:pt x="47" y="289"/>
                  </a:lnTo>
                  <a:cubicBezTo>
                    <a:pt x="66" y="251"/>
                    <a:pt x="85" y="233"/>
                    <a:pt x="103" y="196"/>
                  </a:cubicBezTo>
                  <a:cubicBezTo>
                    <a:pt x="131" y="131"/>
                    <a:pt x="159" y="66"/>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1"/>
            <p:cNvSpPr/>
            <p:nvPr/>
          </p:nvSpPr>
          <p:spPr>
            <a:xfrm>
              <a:off x="3836000" y="2225700"/>
              <a:ext cx="3050" cy="10500"/>
            </a:xfrm>
            <a:custGeom>
              <a:rect b="b" l="l" r="r" t="t"/>
              <a:pathLst>
                <a:path extrusionOk="0" h="420" w="122">
                  <a:moveTo>
                    <a:pt x="121" y="1"/>
                  </a:moveTo>
                  <a:lnTo>
                    <a:pt x="121" y="1"/>
                  </a:lnTo>
                  <a:cubicBezTo>
                    <a:pt x="75" y="66"/>
                    <a:pt x="47" y="131"/>
                    <a:pt x="38" y="215"/>
                  </a:cubicBezTo>
                  <a:cubicBezTo>
                    <a:pt x="28" y="252"/>
                    <a:pt x="10" y="280"/>
                    <a:pt x="10" y="317"/>
                  </a:cubicBezTo>
                  <a:cubicBezTo>
                    <a:pt x="1" y="354"/>
                    <a:pt x="1" y="391"/>
                    <a:pt x="10" y="419"/>
                  </a:cubicBezTo>
                  <a:lnTo>
                    <a:pt x="47" y="317"/>
                  </a:lnTo>
                  <a:lnTo>
                    <a:pt x="84" y="215"/>
                  </a:lnTo>
                  <a:cubicBezTo>
                    <a:pt x="93" y="140"/>
                    <a:pt x="121" y="7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1"/>
            <p:cNvSpPr/>
            <p:nvPr/>
          </p:nvSpPr>
          <p:spPr>
            <a:xfrm>
              <a:off x="3835550" y="2234550"/>
              <a:ext cx="3950" cy="10225"/>
            </a:xfrm>
            <a:custGeom>
              <a:rect b="b" l="l" r="r" t="t"/>
              <a:pathLst>
                <a:path extrusionOk="0" h="409" w="158">
                  <a:moveTo>
                    <a:pt x="158" y="0"/>
                  </a:moveTo>
                  <a:cubicBezTo>
                    <a:pt x="111" y="56"/>
                    <a:pt x="74" y="112"/>
                    <a:pt x="46" y="186"/>
                  </a:cubicBezTo>
                  <a:lnTo>
                    <a:pt x="9" y="288"/>
                  </a:lnTo>
                  <a:cubicBezTo>
                    <a:pt x="9" y="325"/>
                    <a:pt x="0" y="372"/>
                    <a:pt x="9" y="409"/>
                  </a:cubicBezTo>
                  <a:cubicBezTo>
                    <a:pt x="9" y="372"/>
                    <a:pt x="28" y="334"/>
                    <a:pt x="46" y="297"/>
                  </a:cubicBezTo>
                  <a:lnTo>
                    <a:pt x="93" y="204"/>
                  </a:ln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1"/>
            <p:cNvSpPr/>
            <p:nvPr/>
          </p:nvSpPr>
          <p:spPr>
            <a:xfrm>
              <a:off x="3862475" y="2231050"/>
              <a:ext cx="2825" cy="3750"/>
            </a:xfrm>
            <a:custGeom>
              <a:rect b="b" l="l" r="r" t="t"/>
              <a:pathLst>
                <a:path extrusionOk="0" h="150" w="113">
                  <a:moveTo>
                    <a:pt x="112" y="1"/>
                  </a:moveTo>
                  <a:lnTo>
                    <a:pt x="112" y="1"/>
                  </a:lnTo>
                  <a:cubicBezTo>
                    <a:pt x="84" y="10"/>
                    <a:pt x="56" y="38"/>
                    <a:pt x="29" y="56"/>
                  </a:cubicBezTo>
                  <a:cubicBezTo>
                    <a:pt x="19" y="84"/>
                    <a:pt x="1" y="112"/>
                    <a:pt x="1" y="149"/>
                  </a:cubicBezTo>
                  <a:cubicBezTo>
                    <a:pt x="29" y="140"/>
                    <a:pt x="56" y="112"/>
                    <a:pt x="84" y="94"/>
                  </a:cubicBezTo>
                  <a:cubicBezTo>
                    <a:pt x="94" y="66"/>
                    <a:pt x="112"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1"/>
            <p:cNvSpPr/>
            <p:nvPr/>
          </p:nvSpPr>
          <p:spPr>
            <a:xfrm>
              <a:off x="3866200" y="2228975"/>
              <a:ext cx="2575" cy="4200"/>
            </a:xfrm>
            <a:custGeom>
              <a:rect b="b" l="l" r="r" t="t"/>
              <a:pathLst>
                <a:path extrusionOk="0" h="168" w="103">
                  <a:moveTo>
                    <a:pt x="103" y="0"/>
                  </a:moveTo>
                  <a:lnTo>
                    <a:pt x="103" y="0"/>
                  </a:lnTo>
                  <a:cubicBezTo>
                    <a:pt x="75" y="9"/>
                    <a:pt x="47" y="37"/>
                    <a:pt x="38" y="74"/>
                  </a:cubicBezTo>
                  <a:cubicBezTo>
                    <a:pt x="10" y="93"/>
                    <a:pt x="0" y="130"/>
                    <a:pt x="0" y="167"/>
                  </a:cubicBezTo>
                  <a:cubicBezTo>
                    <a:pt x="38" y="139"/>
                    <a:pt x="47" y="121"/>
                    <a:pt x="75" y="93"/>
                  </a:cubicBezTo>
                  <a:cubicBezTo>
                    <a:pt x="93" y="74"/>
                    <a:pt x="10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1"/>
            <p:cNvSpPr/>
            <p:nvPr/>
          </p:nvSpPr>
          <p:spPr>
            <a:xfrm>
              <a:off x="3833450" y="2248700"/>
              <a:ext cx="2100" cy="7000"/>
            </a:xfrm>
            <a:custGeom>
              <a:rect b="b" l="l" r="r" t="t"/>
              <a:pathLst>
                <a:path extrusionOk="0" h="280" w="84">
                  <a:moveTo>
                    <a:pt x="65" y="1"/>
                  </a:moveTo>
                  <a:cubicBezTo>
                    <a:pt x="28" y="47"/>
                    <a:pt x="19" y="94"/>
                    <a:pt x="10" y="140"/>
                  </a:cubicBezTo>
                  <a:cubicBezTo>
                    <a:pt x="0" y="168"/>
                    <a:pt x="0" y="187"/>
                    <a:pt x="0" y="205"/>
                  </a:cubicBezTo>
                  <a:cubicBezTo>
                    <a:pt x="0" y="233"/>
                    <a:pt x="0" y="261"/>
                    <a:pt x="10" y="279"/>
                  </a:cubicBezTo>
                  <a:cubicBezTo>
                    <a:pt x="38" y="233"/>
                    <a:pt x="47" y="187"/>
                    <a:pt x="56" y="140"/>
                  </a:cubicBezTo>
                  <a:cubicBezTo>
                    <a:pt x="65" y="94"/>
                    <a:pt x="84"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1"/>
            <p:cNvSpPr/>
            <p:nvPr/>
          </p:nvSpPr>
          <p:spPr>
            <a:xfrm>
              <a:off x="3837400" y="2373200"/>
              <a:ext cx="68075" cy="68000"/>
            </a:xfrm>
            <a:custGeom>
              <a:rect b="b" l="l" r="r" t="t"/>
              <a:pathLst>
                <a:path extrusionOk="0" h="2720" w="2723">
                  <a:moveTo>
                    <a:pt x="593" y="0"/>
                  </a:moveTo>
                  <a:cubicBezTo>
                    <a:pt x="340" y="0"/>
                    <a:pt x="204" y="311"/>
                    <a:pt x="140" y="558"/>
                  </a:cubicBezTo>
                  <a:cubicBezTo>
                    <a:pt x="0" y="1208"/>
                    <a:pt x="28" y="1887"/>
                    <a:pt x="214" y="2528"/>
                  </a:cubicBezTo>
                  <a:cubicBezTo>
                    <a:pt x="246" y="2673"/>
                    <a:pt x="394" y="2720"/>
                    <a:pt x="535" y="2720"/>
                  </a:cubicBezTo>
                  <a:cubicBezTo>
                    <a:pt x="601" y="2720"/>
                    <a:pt x="666" y="2710"/>
                    <a:pt x="716" y="2695"/>
                  </a:cubicBezTo>
                  <a:cubicBezTo>
                    <a:pt x="1338" y="2583"/>
                    <a:pt x="1942" y="2314"/>
                    <a:pt x="2388" y="1859"/>
                  </a:cubicBezTo>
                  <a:cubicBezTo>
                    <a:pt x="2518" y="1719"/>
                    <a:pt x="2648" y="1561"/>
                    <a:pt x="2685" y="1366"/>
                  </a:cubicBezTo>
                  <a:cubicBezTo>
                    <a:pt x="2723" y="1162"/>
                    <a:pt x="2639" y="948"/>
                    <a:pt x="2453" y="865"/>
                  </a:cubicBezTo>
                  <a:cubicBezTo>
                    <a:pt x="2404" y="843"/>
                    <a:pt x="2352" y="834"/>
                    <a:pt x="2300" y="834"/>
                  </a:cubicBezTo>
                  <a:cubicBezTo>
                    <a:pt x="2147" y="834"/>
                    <a:pt x="1988" y="914"/>
                    <a:pt x="1849" y="1004"/>
                  </a:cubicBezTo>
                  <a:cubicBezTo>
                    <a:pt x="1933" y="855"/>
                    <a:pt x="1998" y="697"/>
                    <a:pt x="1998" y="540"/>
                  </a:cubicBezTo>
                  <a:cubicBezTo>
                    <a:pt x="2016" y="372"/>
                    <a:pt x="1924" y="205"/>
                    <a:pt x="1756" y="159"/>
                  </a:cubicBezTo>
                  <a:cubicBezTo>
                    <a:pt x="1731" y="151"/>
                    <a:pt x="1706" y="148"/>
                    <a:pt x="1681" y="148"/>
                  </a:cubicBezTo>
                  <a:cubicBezTo>
                    <a:pt x="1545" y="148"/>
                    <a:pt x="1406" y="246"/>
                    <a:pt x="1320" y="363"/>
                  </a:cubicBezTo>
                  <a:cubicBezTo>
                    <a:pt x="1208" y="502"/>
                    <a:pt x="1143" y="670"/>
                    <a:pt x="1013" y="781"/>
                  </a:cubicBezTo>
                  <a:cubicBezTo>
                    <a:pt x="1013" y="623"/>
                    <a:pt x="1022" y="447"/>
                    <a:pt x="967" y="298"/>
                  </a:cubicBezTo>
                  <a:cubicBezTo>
                    <a:pt x="911" y="140"/>
                    <a:pt x="771" y="1"/>
                    <a:pt x="604" y="1"/>
                  </a:cubicBezTo>
                  <a:cubicBezTo>
                    <a:pt x="600" y="1"/>
                    <a:pt x="597" y="0"/>
                    <a:pt x="5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1"/>
            <p:cNvSpPr/>
            <p:nvPr/>
          </p:nvSpPr>
          <p:spPr>
            <a:xfrm>
              <a:off x="3838100" y="2372900"/>
              <a:ext cx="67600" cy="68375"/>
            </a:xfrm>
            <a:custGeom>
              <a:rect b="b" l="l" r="r" t="t"/>
              <a:pathLst>
                <a:path extrusionOk="0" h="2735" w="2704">
                  <a:moveTo>
                    <a:pt x="566" y="0"/>
                  </a:moveTo>
                  <a:cubicBezTo>
                    <a:pt x="502" y="0"/>
                    <a:pt x="439" y="14"/>
                    <a:pt x="381" y="50"/>
                  </a:cubicBezTo>
                  <a:cubicBezTo>
                    <a:pt x="316" y="96"/>
                    <a:pt x="251" y="152"/>
                    <a:pt x="223" y="226"/>
                  </a:cubicBezTo>
                  <a:cubicBezTo>
                    <a:pt x="140" y="366"/>
                    <a:pt x="93" y="524"/>
                    <a:pt x="65" y="682"/>
                  </a:cubicBezTo>
                  <a:cubicBezTo>
                    <a:pt x="19" y="988"/>
                    <a:pt x="0" y="1304"/>
                    <a:pt x="19" y="1620"/>
                  </a:cubicBezTo>
                  <a:cubicBezTo>
                    <a:pt x="47" y="1936"/>
                    <a:pt x="93" y="2242"/>
                    <a:pt x="186" y="2549"/>
                  </a:cubicBezTo>
                  <a:cubicBezTo>
                    <a:pt x="102" y="2242"/>
                    <a:pt x="47" y="1936"/>
                    <a:pt x="37" y="1620"/>
                  </a:cubicBezTo>
                  <a:cubicBezTo>
                    <a:pt x="19" y="1304"/>
                    <a:pt x="47" y="988"/>
                    <a:pt x="102" y="691"/>
                  </a:cubicBezTo>
                  <a:cubicBezTo>
                    <a:pt x="130" y="542"/>
                    <a:pt x="167" y="384"/>
                    <a:pt x="251" y="263"/>
                  </a:cubicBezTo>
                  <a:cubicBezTo>
                    <a:pt x="298" y="198"/>
                    <a:pt x="344" y="143"/>
                    <a:pt x="400" y="96"/>
                  </a:cubicBezTo>
                  <a:cubicBezTo>
                    <a:pt x="449" y="68"/>
                    <a:pt x="504" y="56"/>
                    <a:pt x="561" y="56"/>
                  </a:cubicBezTo>
                  <a:cubicBezTo>
                    <a:pt x="578" y="56"/>
                    <a:pt x="596" y="57"/>
                    <a:pt x="613" y="59"/>
                  </a:cubicBezTo>
                  <a:cubicBezTo>
                    <a:pt x="678" y="78"/>
                    <a:pt x="753" y="124"/>
                    <a:pt x="799" y="171"/>
                  </a:cubicBezTo>
                  <a:cubicBezTo>
                    <a:pt x="846" y="226"/>
                    <a:pt x="892" y="282"/>
                    <a:pt x="901" y="356"/>
                  </a:cubicBezTo>
                  <a:cubicBezTo>
                    <a:pt x="948" y="496"/>
                    <a:pt x="939" y="654"/>
                    <a:pt x="929" y="802"/>
                  </a:cubicBezTo>
                  <a:lnTo>
                    <a:pt x="929" y="914"/>
                  </a:lnTo>
                  <a:lnTo>
                    <a:pt x="994" y="840"/>
                  </a:lnTo>
                  <a:cubicBezTo>
                    <a:pt x="1124" y="709"/>
                    <a:pt x="1189" y="552"/>
                    <a:pt x="1301" y="421"/>
                  </a:cubicBezTo>
                  <a:cubicBezTo>
                    <a:pt x="1347" y="366"/>
                    <a:pt x="1403" y="301"/>
                    <a:pt x="1468" y="254"/>
                  </a:cubicBezTo>
                  <a:cubicBezTo>
                    <a:pt x="1526" y="233"/>
                    <a:pt x="1578" y="211"/>
                    <a:pt x="1633" y="211"/>
                  </a:cubicBezTo>
                  <a:cubicBezTo>
                    <a:pt x="1649" y="211"/>
                    <a:pt x="1665" y="213"/>
                    <a:pt x="1682" y="217"/>
                  </a:cubicBezTo>
                  <a:cubicBezTo>
                    <a:pt x="1747" y="226"/>
                    <a:pt x="1812" y="273"/>
                    <a:pt x="1858" y="329"/>
                  </a:cubicBezTo>
                  <a:cubicBezTo>
                    <a:pt x="1886" y="384"/>
                    <a:pt x="1914" y="468"/>
                    <a:pt x="1914" y="542"/>
                  </a:cubicBezTo>
                  <a:cubicBezTo>
                    <a:pt x="1914" y="691"/>
                    <a:pt x="1840" y="840"/>
                    <a:pt x="1775" y="988"/>
                  </a:cubicBezTo>
                  <a:lnTo>
                    <a:pt x="1700" y="1128"/>
                  </a:lnTo>
                  <a:lnTo>
                    <a:pt x="1831" y="1044"/>
                  </a:lnTo>
                  <a:cubicBezTo>
                    <a:pt x="1914" y="1007"/>
                    <a:pt x="1979" y="951"/>
                    <a:pt x="2063" y="932"/>
                  </a:cubicBezTo>
                  <a:cubicBezTo>
                    <a:pt x="2146" y="895"/>
                    <a:pt x="2230" y="886"/>
                    <a:pt x="2304" y="886"/>
                  </a:cubicBezTo>
                  <a:cubicBezTo>
                    <a:pt x="2388" y="895"/>
                    <a:pt x="2462" y="932"/>
                    <a:pt x="2518" y="988"/>
                  </a:cubicBezTo>
                  <a:cubicBezTo>
                    <a:pt x="2574" y="1044"/>
                    <a:pt x="2602" y="1128"/>
                    <a:pt x="2611" y="1211"/>
                  </a:cubicBezTo>
                  <a:cubicBezTo>
                    <a:pt x="2620" y="1295"/>
                    <a:pt x="2611" y="1388"/>
                    <a:pt x="2583" y="1462"/>
                  </a:cubicBezTo>
                  <a:cubicBezTo>
                    <a:pt x="2564" y="1546"/>
                    <a:pt x="2518" y="1629"/>
                    <a:pt x="2462" y="1694"/>
                  </a:cubicBezTo>
                  <a:cubicBezTo>
                    <a:pt x="2416" y="1769"/>
                    <a:pt x="2342" y="1834"/>
                    <a:pt x="2286" y="1899"/>
                  </a:cubicBezTo>
                  <a:cubicBezTo>
                    <a:pt x="2230" y="1964"/>
                    <a:pt x="2156" y="2019"/>
                    <a:pt x="2091" y="2084"/>
                  </a:cubicBezTo>
                  <a:cubicBezTo>
                    <a:pt x="1812" y="2298"/>
                    <a:pt x="1487" y="2475"/>
                    <a:pt x="1143" y="2595"/>
                  </a:cubicBezTo>
                  <a:cubicBezTo>
                    <a:pt x="976" y="2651"/>
                    <a:pt x="799" y="2698"/>
                    <a:pt x="623" y="2716"/>
                  </a:cubicBezTo>
                  <a:cubicBezTo>
                    <a:pt x="581" y="2725"/>
                    <a:pt x="539" y="2729"/>
                    <a:pt x="498" y="2729"/>
                  </a:cubicBezTo>
                  <a:cubicBezTo>
                    <a:pt x="448" y="2729"/>
                    <a:pt x="399" y="2722"/>
                    <a:pt x="353" y="2707"/>
                  </a:cubicBezTo>
                  <a:cubicBezTo>
                    <a:pt x="307" y="2698"/>
                    <a:pt x="279" y="2670"/>
                    <a:pt x="242" y="2642"/>
                  </a:cubicBezTo>
                  <a:cubicBezTo>
                    <a:pt x="205" y="2605"/>
                    <a:pt x="186" y="2568"/>
                    <a:pt x="168" y="2523"/>
                  </a:cubicBezTo>
                  <a:lnTo>
                    <a:pt x="168" y="2523"/>
                  </a:lnTo>
                  <a:cubicBezTo>
                    <a:pt x="186" y="2568"/>
                    <a:pt x="205" y="2605"/>
                    <a:pt x="232" y="2642"/>
                  </a:cubicBezTo>
                  <a:cubicBezTo>
                    <a:pt x="260" y="2670"/>
                    <a:pt x="298" y="2698"/>
                    <a:pt x="344" y="2707"/>
                  </a:cubicBezTo>
                  <a:cubicBezTo>
                    <a:pt x="428" y="2735"/>
                    <a:pt x="520" y="2735"/>
                    <a:pt x="613" y="2735"/>
                  </a:cubicBezTo>
                  <a:cubicBezTo>
                    <a:pt x="790" y="2707"/>
                    <a:pt x="957" y="2661"/>
                    <a:pt x="1134" y="2605"/>
                  </a:cubicBezTo>
                  <a:cubicBezTo>
                    <a:pt x="1487" y="2503"/>
                    <a:pt x="1812" y="2335"/>
                    <a:pt x="2100" y="2112"/>
                  </a:cubicBezTo>
                  <a:lnTo>
                    <a:pt x="2304" y="1945"/>
                  </a:lnTo>
                  <a:cubicBezTo>
                    <a:pt x="2379" y="1880"/>
                    <a:pt x="2434" y="1815"/>
                    <a:pt x="2490" y="1741"/>
                  </a:cubicBezTo>
                  <a:cubicBezTo>
                    <a:pt x="2574" y="1676"/>
                    <a:pt x="2620" y="1592"/>
                    <a:pt x="2657" y="1499"/>
                  </a:cubicBezTo>
                  <a:cubicBezTo>
                    <a:pt x="2695" y="1406"/>
                    <a:pt x="2704" y="1313"/>
                    <a:pt x="2695" y="1220"/>
                  </a:cubicBezTo>
                  <a:cubicBezTo>
                    <a:pt x="2685" y="1128"/>
                    <a:pt x="2648" y="1035"/>
                    <a:pt x="2583" y="960"/>
                  </a:cubicBezTo>
                  <a:cubicBezTo>
                    <a:pt x="2527" y="877"/>
                    <a:pt x="2425" y="830"/>
                    <a:pt x="2332" y="821"/>
                  </a:cubicBezTo>
                  <a:cubicBezTo>
                    <a:pt x="2310" y="817"/>
                    <a:pt x="2288" y="815"/>
                    <a:pt x="2266" y="815"/>
                  </a:cubicBezTo>
                  <a:cubicBezTo>
                    <a:pt x="2189" y="815"/>
                    <a:pt x="2117" y="838"/>
                    <a:pt x="2044" y="867"/>
                  </a:cubicBezTo>
                  <a:cubicBezTo>
                    <a:pt x="1998" y="877"/>
                    <a:pt x="1961" y="895"/>
                    <a:pt x="1914" y="923"/>
                  </a:cubicBezTo>
                  <a:cubicBezTo>
                    <a:pt x="1923" y="886"/>
                    <a:pt x="1951" y="849"/>
                    <a:pt x="1961" y="821"/>
                  </a:cubicBezTo>
                  <a:cubicBezTo>
                    <a:pt x="1998" y="737"/>
                    <a:pt x="2007" y="644"/>
                    <a:pt x="2007" y="552"/>
                  </a:cubicBezTo>
                  <a:cubicBezTo>
                    <a:pt x="2007" y="459"/>
                    <a:pt x="1988" y="366"/>
                    <a:pt x="1923" y="282"/>
                  </a:cubicBezTo>
                  <a:cubicBezTo>
                    <a:pt x="1877" y="198"/>
                    <a:pt x="1784" y="143"/>
                    <a:pt x="1691" y="124"/>
                  </a:cubicBezTo>
                  <a:cubicBezTo>
                    <a:pt x="1669" y="117"/>
                    <a:pt x="1646" y="115"/>
                    <a:pt x="1624" y="115"/>
                  </a:cubicBezTo>
                  <a:cubicBezTo>
                    <a:pt x="1552" y="115"/>
                    <a:pt x="1481" y="145"/>
                    <a:pt x="1431" y="180"/>
                  </a:cubicBezTo>
                  <a:cubicBezTo>
                    <a:pt x="1347" y="226"/>
                    <a:pt x="1292" y="291"/>
                    <a:pt x="1227" y="366"/>
                  </a:cubicBezTo>
                  <a:cubicBezTo>
                    <a:pt x="1152" y="468"/>
                    <a:pt x="1087" y="589"/>
                    <a:pt x="1022" y="691"/>
                  </a:cubicBezTo>
                  <a:cubicBezTo>
                    <a:pt x="1022" y="570"/>
                    <a:pt x="1013" y="449"/>
                    <a:pt x="976" y="329"/>
                  </a:cubicBezTo>
                  <a:cubicBezTo>
                    <a:pt x="948" y="245"/>
                    <a:pt x="901" y="180"/>
                    <a:pt x="846" y="124"/>
                  </a:cubicBezTo>
                  <a:cubicBezTo>
                    <a:pt x="790" y="59"/>
                    <a:pt x="706" y="13"/>
                    <a:pt x="623" y="3"/>
                  </a:cubicBezTo>
                  <a:cubicBezTo>
                    <a:pt x="604" y="1"/>
                    <a:pt x="585" y="0"/>
                    <a:pt x="5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1"/>
            <p:cNvSpPr/>
            <p:nvPr/>
          </p:nvSpPr>
          <p:spPr>
            <a:xfrm>
              <a:off x="3845050" y="2392950"/>
              <a:ext cx="17700" cy="46950"/>
            </a:xfrm>
            <a:custGeom>
              <a:rect b="b" l="l" r="r" t="t"/>
              <a:pathLst>
                <a:path extrusionOk="0" h="1878" w="708">
                  <a:moveTo>
                    <a:pt x="707" y="0"/>
                  </a:moveTo>
                  <a:lnTo>
                    <a:pt x="707" y="0"/>
                  </a:lnTo>
                  <a:cubicBezTo>
                    <a:pt x="651" y="158"/>
                    <a:pt x="596" y="316"/>
                    <a:pt x="549" y="465"/>
                  </a:cubicBezTo>
                  <a:lnTo>
                    <a:pt x="373" y="948"/>
                  </a:lnTo>
                  <a:lnTo>
                    <a:pt x="196" y="1413"/>
                  </a:lnTo>
                  <a:cubicBezTo>
                    <a:pt x="159" y="1487"/>
                    <a:pt x="140" y="1561"/>
                    <a:pt x="103" y="1645"/>
                  </a:cubicBezTo>
                  <a:cubicBezTo>
                    <a:pt x="66" y="1719"/>
                    <a:pt x="29" y="1803"/>
                    <a:pt x="1" y="1877"/>
                  </a:cubicBezTo>
                  <a:cubicBezTo>
                    <a:pt x="94" y="1738"/>
                    <a:pt x="150" y="1571"/>
                    <a:pt x="224" y="1422"/>
                  </a:cubicBezTo>
                  <a:cubicBezTo>
                    <a:pt x="289" y="1273"/>
                    <a:pt x="345" y="1115"/>
                    <a:pt x="410" y="957"/>
                  </a:cubicBezTo>
                  <a:cubicBezTo>
                    <a:pt x="465" y="790"/>
                    <a:pt x="521" y="641"/>
                    <a:pt x="568" y="483"/>
                  </a:cubicBezTo>
                  <a:cubicBezTo>
                    <a:pt x="614" y="326"/>
                    <a:pt x="661" y="16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1"/>
            <p:cNvSpPr/>
            <p:nvPr/>
          </p:nvSpPr>
          <p:spPr>
            <a:xfrm>
              <a:off x="3846675" y="2399225"/>
              <a:ext cx="36725" cy="41825"/>
            </a:xfrm>
            <a:custGeom>
              <a:rect b="b" l="l" r="r" t="t"/>
              <a:pathLst>
                <a:path extrusionOk="0" h="1673" w="1469">
                  <a:moveTo>
                    <a:pt x="1469" y="0"/>
                  </a:moveTo>
                  <a:cubicBezTo>
                    <a:pt x="1330" y="121"/>
                    <a:pt x="1199" y="260"/>
                    <a:pt x="1069" y="400"/>
                  </a:cubicBezTo>
                  <a:cubicBezTo>
                    <a:pt x="949" y="530"/>
                    <a:pt x="828" y="669"/>
                    <a:pt x="698" y="809"/>
                  </a:cubicBezTo>
                  <a:cubicBezTo>
                    <a:pt x="586" y="948"/>
                    <a:pt x="456" y="1087"/>
                    <a:pt x="345" y="1227"/>
                  </a:cubicBezTo>
                  <a:cubicBezTo>
                    <a:pt x="236" y="1353"/>
                    <a:pt x="134" y="1486"/>
                    <a:pt x="33" y="1627"/>
                  </a:cubicBezTo>
                  <a:lnTo>
                    <a:pt x="33" y="1627"/>
                  </a:lnTo>
                  <a:cubicBezTo>
                    <a:pt x="78" y="1571"/>
                    <a:pt x="133" y="1518"/>
                    <a:pt x="177" y="1459"/>
                  </a:cubicBezTo>
                  <a:cubicBezTo>
                    <a:pt x="233" y="1394"/>
                    <a:pt x="308" y="1320"/>
                    <a:pt x="363" y="1254"/>
                  </a:cubicBezTo>
                  <a:lnTo>
                    <a:pt x="735" y="836"/>
                  </a:lnTo>
                  <a:lnTo>
                    <a:pt x="1107" y="418"/>
                  </a:lnTo>
                  <a:cubicBezTo>
                    <a:pt x="1227" y="279"/>
                    <a:pt x="1348" y="140"/>
                    <a:pt x="1469" y="0"/>
                  </a:cubicBezTo>
                  <a:close/>
                  <a:moveTo>
                    <a:pt x="33" y="1627"/>
                  </a:moveTo>
                  <a:cubicBezTo>
                    <a:pt x="22" y="1642"/>
                    <a:pt x="11" y="1657"/>
                    <a:pt x="1" y="1673"/>
                  </a:cubicBezTo>
                  <a:cubicBezTo>
                    <a:pt x="12" y="1657"/>
                    <a:pt x="22" y="1642"/>
                    <a:pt x="33" y="162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1"/>
            <p:cNvSpPr/>
            <p:nvPr/>
          </p:nvSpPr>
          <p:spPr>
            <a:xfrm>
              <a:off x="3854125" y="2411300"/>
              <a:ext cx="4900" cy="13500"/>
            </a:xfrm>
            <a:custGeom>
              <a:rect b="b" l="l" r="r" t="t"/>
              <a:pathLst>
                <a:path extrusionOk="0" h="540" w="196">
                  <a:moveTo>
                    <a:pt x="195" y="0"/>
                  </a:moveTo>
                  <a:cubicBezTo>
                    <a:pt x="149" y="84"/>
                    <a:pt x="112" y="177"/>
                    <a:pt x="75" y="260"/>
                  </a:cubicBezTo>
                  <a:cubicBezTo>
                    <a:pt x="65" y="307"/>
                    <a:pt x="47" y="353"/>
                    <a:pt x="28" y="400"/>
                  </a:cubicBezTo>
                  <a:lnTo>
                    <a:pt x="0" y="539"/>
                  </a:lnTo>
                  <a:cubicBezTo>
                    <a:pt x="19" y="493"/>
                    <a:pt x="47" y="456"/>
                    <a:pt x="65" y="409"/>
                  </a:cubicBezTo>
                  <a:cubicBezTo>
                    <a:pt x="93" y="372"/>
                    <a:pt x="112" y="326"/>
                    <a:pt x="121" y="279"/>
                  </a:cubicBezTo>
                  <a:cubicBezTo>
                    <a:pt x="158" y="186"/>
                    <a:pt x="186" y="93"/>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1"/>
            <p:cNvSpPr/>
            <p:nvPr/>
          </p:nvSpPr>
          <p:spPr>
            <a:xfrm>
              <a:off x="3859700" y="2406650"/>
              <a:ext cx="2100" cy="8375"/>
            </a:xfrm>
            <a:custGeom>
              <a:rect b="b" l="l" r="r" t="t"/>
              <a:pathLst>
                <a:path extrusionOk="0" h="335" w="84">
                  <a:moveTo>
                    <a:pt x="75" y="1"/>
                  </a:moveTo>
                  <a:cubicBezTo>
                    <a:pt x="56" y="47"/>
                    <a:pt x="37" y="103"/>
                    <a:pt x="28" y="177"/>
                  </a:cubicBezTo>
                  <a:cubicBezTo>
                    <a:pt x="28" y="196"/>
                    <a:pt x="19" y="233"/>
                    <a:pt x="19" y="261"/>
                  </a:cubicBezTo>
                  <a:cubicBezTo>
                    <a:pt x="19" y="279"/>
                    <a:pt x="19" y="298"/>
                    <a:pt x="0" y="335"/>
                  </a:cubicBezTo>
                  <a:cubicBezTo>
                    <a:pt x="28" y="316"/>
                    <a:pt x="37" y="279"/>
                    <a:pt x="56" y="261"/>
                  </a:cubicBezTo>
                  <a:cubicBezTo>
                    <a:pt x="65" y="233"/>
                    <a:pt x="65" y="196"/>
                    <a:pt x="75" y="177"/>
                  </a:cubicBezTo>
                  <a:cubicBezTo>
                    <a:pt x="84" y="121"/>
                    <a:pt x="84"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1"/>
            <p:cNvSpPr/>
            <p:nvPr/>
          </p:nvSpPr>
          <p:spPr>
            <a:xfrm>
              <a:off x="3859925" y="2407800"/>
              <a:ext cx="6075" cy="11650"/>
            </a:xfrm>
            <a:custGeom>
              <a:rect b="b" l="l" r="r" t="t"/>
              <a:pathLst>
                <a:path extrusionOk="0" h="466" w="243">
                  <a:moveTo>
                    <a:pt x="242" y="1"/>
                  </a:moveTo>
                  <a:lnTo>
                    <a:pt x="242" y="1"/>
                  </a:lnTo>
                  <a:cubicBezTo>
                    <a:pt x="186" y="75"/>
                    <a:pt x="149" y="150"/>
                    <a:pt x="103" y="224"/>
                  </a:cubicBezTo>
                  <a:lnTo>
                    <a:pt x="1" y="466"/>
                  </a:lnTo>
                  <a:cubicBezTo>
                    <a:pt x="28" y="428"/>
                    <a:pt x="56" y="400"/>
                    <a:pt x="75" y="363"/>
                  </a:cubicBezTo>
                  <a:cubicBezTo>
                    <a:pt x="103" y="326"/>
                    <a:pt x="121" y="280"/>
                    <a:pt x="149" y="243"/>
                  </a:cubicBezTo>
                  <a:cubicBezTo>
                    <a:pt x="186" y="177"/>
                    <a:pt x="214" y="9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1"/>
            <p:cNvSpPr/>
            <p:nvPr/>
          </p:nvSpPr>
          <p:spPr>
            <a:xfrm>
              <a:off x="3852250" y="2423850"/>
              <a:ext cx="4925" cy="6750"/>
            </a:xfrm>
            <a:custGeom>
              <a:rect b="b" l="l" r="r" t="t"/>
              <a:pathLst>
                <a:path extrusionOk="0" h="270" w="197">
                  <a:moveTo>
                    <a:pt x="196" y="0"/>
                  </a:moveTo>
                  <a:cubicBezTo>
                    <a:pt x="150" y="19"/>
                    <a:pt x="122" y="65"/>
                    <a:pt x="85" y="112"/>
                  </a:cubicBezTo>
                  <a:cubicBezTo>
                    <a:pt x="47" y="158"/>
                    <a:pt x="10" y="204"/>
                    <a:pt x="1" y="269"/>
                  </a:cubicBezTo>
                  <a:cubicBezTo>
                    <a:pt x="47" y="242"/>
                    <a:pt x="85" y="195"/>
                    <a:pt x="122" y="149"/>
                  </a:cubicBezTo>
                  <a:cubicBezTo>
                    <a:pt x="150" y="102"/>
                    <a:pt x="177" y="56"/>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1"/>
            <p:cNvSpPr/>
            <p:nvPr/>
          </p:nvSpPr>
          <p:spPr>
            <a:xfrm>
              <a:off x="3879900" y="2385275"/>
              <a:ext cx="3500" cy="11650"/>
            </a:xfrm>
            <a:custGeom>
              <a:rect b="b" l="l" r="r" t="t"/>
              <a:pathLst>
                <a:path extrusionOk="0" h="466" w="140">
                  <a:moveTo>
                    <a:pt x="140" y="1"/>
                  </a:moveTo>
                  <a:cubicBezTo>
                    <a:pt x="103" y="75"/>
                    <a:pt x="84" y="149"/>
                    <a:pt x="66" y="233"/>
                  </a:cubicBezTo>
                  <a:cubicBezTo>
                    <a:pt x="56" y="261"/>
                    <a:pt x="47" y="307"/>
                    <a:pt x="38" y="345"/>
                  </a:cubicBezTo>
                  <a:cubicBezTo>
                    <a:pt x="19" y="382"/>
                    <a:pt x="10" y="428"/>
                    <a:pt x="1" y="465"/>
                  </a:cubicBezTo>
                  <a:cubicBezTo>
                    <a:pt x="38" y="437"/>
                    <a:pt x="56" y="391"/>
                    <a:pt x="66" y="354"/>
                  </a:cubicBezTo>
                  <a:cubicBezTo>
                    <a:pt x="84" y="326"/>
                    <a:pt x="93" y="279"/>
                    <a:pt x="103" y="242"/>
                  </a:cubicBezTo>
                  <a:cubicBezTo>
                    <a:pt x="13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1"/>
            <p:cNvSpPr/>
            <p:nvPr/>
          </p:nvSpPr>
          <p:spPr>
            <a:xfrm>
              <a:off x="3876425" y="2392725"/>
              <a:ext cx="2575" cy="8150"/>
            </a:xfrm>
            <a:custGeom>
              <a:rect b="b" l="l" r="r" t="t"/>
              <a:pathLst>
                <a:path extrusionOk="0" h="326" w="103">
                  <a:moveTo>
                    <a:pt x="102" y="0"/>
                  </a:moveTo>
                  <a:cubicBezTo>
                    <a:pt x="65" y="47"/>
                    <a:pt x="56" y="102"/>
                    <a:pt x="47" y="167"/>
                  </a:cubicBezTo>
                  <a:cubicBezTo>
                    <a:pt x="19" y="223"/>
                    <a:pt x="9" y="269"/>
                    <a:pt x="0" y="325"/>
                  </a:cubicBezTo>
                  <a:cubicBezTo>
                    <a:pt x="19" y="307"/>
                    <a:pt x="47" y="279"/>
                    <a:pt x="56" y="260"/>
                  </a:cubicBezTo>
                  <a:cubicBezTo>
                    <a:pt x="65" y="232"/>
                    <a:pt x="84" y="195"/>
                    <a:pt x="93" y="177"/>
                  </a:cubicBezTo>
                  <a:cubicBezTo>
                    <a:pt x="93" y="149"/>
                    <a:pt x="102" y="130"/>
                    <a:pt x="102" y="93"/>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1"/>
            <p:cNvSpPr/>
            <p:nvPr/>
          </p:nvSpPr>
          <p:spPr>
            <a:xfrm>
              <a:off x="3879900" y="2383200"/>
              <a:ext cx="1175" cy="4650"/>
            </a:xfrm>
            <a:custGeom>
              <a:rect b="b" l="l" r="r" t="t"/>
              <a:pathLst>
                <a:path extrusionOk="0" h="186" w="47">
                  <a:moveTo>
                    <a:pt x="19" y="0"/>
                  </a:moveTo>
                  <a:cubicBezTo>
                    <a:pt x="10" y="37"/>
                    <a:pt x="1" y="65"/>
                    <a:pt x="1" y="93"/>
                  </a:cubicBezTo>
                  <a:lnTo>
                    <a:pt x="1" y="140"/>
                  </a:lnTo>
                  <a:lnTo>
                    <a:pt x="1" y="186"/>
                  </a:lnTo>
                  <a:cubicBezTo>
                    <a:pt x="19" y="158"/>
                    <a:pt x="47" y="130"/>
                    <a:pt x="47" y="93"/>
                  </a:cubicBezTo>
                  <a:lnTo>
                    <a:pt x="47" y="47"/>
                  </a:lnTo>
                  <a:cubicBezTo>
                    <a:pt x="47" y="37"/>
                    <a:pt x="28"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1"/>
            <p:cNvSpPr/>
            <p:nvPr/>
          </p:nvSpPr>
          <p:spPr>
            <a:xfrm>
              <a:off x="3898475" y="2401550"/>
              <a:ext cx="3525" cy="10925"/>
            </a:xfrm>
            <a:custGeom>
              <a:rect b="b" l="l" r="r" t="t"/>
              <a:pathLst>
                <a:path extrusionOk="0" h="437" w="141">
                  <a:moveTo>
                    <a:pt x="57" y="0"/>
                  </a:moveTo>
                  <a:lnTo>
                    <a:pt x="57" y="0"/>
                  </a:lnTo>
                  <a:cubicBezTo>
                    <a:pt x="94" y="74"/>
                    <a:pt x="94" y="149"/>
                    <a:pt x="75" y="214"/>
                  </a:cubicBezTo>
                  <a:lnTo>
                    <a:pt x="47" y="325"/>
                  </a:lnTo>
                  <a:cubicBezTo>
                    <a:pt x="29" y="344"/>
                    <a:pt x="29" y="353"/>
                    <a:pt x="19" y="381"/>
                  </a:cubicBezTo>
                  <a:cubicBezTo>
                    <a:pt x="10" y="400"/>
                    <a:pt x="10" y="418"/>
                    <a:pt x="1" y="437"/>
                  </a:cubicBezTo>
                  <a:cubicBezTo>
                    <a:pt x="10" y="418"/>
                    <a:pt x="38" y="400"/>
                    <a:pt x="47" y="390"/>
                  </a:cubicBezTo>
                  <a:cubicBezTo>
                    <a:pt x="57" y="381"/>
                    <a:pt x="66" y="353"/>
                    <a:pt x="75" y="344"/>
                  </a:cubicBezTo>
                  <a:cubicBezTo>
                    <a:pt x="103" y="307"/>
                    <a:pt x="112" y="279"/>
                    <a:pt x="131" y="232"/>
                  </a:cubicBezTo>
                  <a:cubicBezTo>
                    <a:pt x="140" y="186"/>
                    <a:pt x="140" y="149"/>
                    <a:pt x="131" y="102"/>
                  </a:cubicBezTo>
                  <a:cubicBezTo>
                    <a:pt x="112" y="56"/>
                    <a:pt x="94" y="1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1"/>
            <p:cNvSpPr/>
            <p:nvPr/>
          </p:nvSpPr>
          <p:spPr>
            <a:xfrm>
              <a:off x="3892450" y="2408050"/>
              <a:ext cx="6300" cy="8375"/>
            </a:xfrm>
            <a:custGeom>
              <a:rect b="b" l="l" r="r" t="t"/>
              <a:pathLst>
                <a:path extrusionOk="0" h="335" w="252">
                  <a:moveTo>
                    <a:pt x="251" y="0"/>
                  </a:moveTo>
                  <a:cubicBezTo>
                    <a:pt x="223" y="37"/>
                    <a:pt x="205" y="65"/>
                    <a:pt x="186" y="75"/>
                  </a:cubicBezTo>
                  <a:cubicBezTo>
                    <a:pt x="168" y="102"/>
                    <a:pt x="149" y="130"/>
                    <a:pt x="121" y="167"/>
                  </a:cubicBezTo>
                  <a:lnTo>
                    <a:pt x="65" y="260"/>
                  </a:lnTo>
                  <a:cubicBezTo>
                    <a:pt x="47" y="279"/>
                    <a:pt x="19" y="316"/>
                    <a:pt x="0" y="335"/>
                  </a:cubicBezTo>
                  <a:cubicBezTo>
                    <a:pt x="28" y="325"/>
                    <a:pt x="65" y="307"/>
                    <a:pt x="93" y="279"/>
                  </a:cubicBezTo>
                  <a:cubicBezTo>
                    <a:pt x="112" y="260"/>
                    <a:pt x="140" y="233"/>
                    <a:pt x="158" y="205"/>
                  </a:cubicBezTo>
                  <a:cubicBezTo>
                    <a:pt x="195" y="140"/>
                    <a:pt x="223" y="75"/>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1"/>
            <p:cNvSpPr/>
            <p:nvPr/>
          </p:nvSpPr>
          <p:spPr>
            <a:xfrm>
              <a:off x="3889650" y="2415950"/>
              <a:ext cx="7700" cy="6050"/>
            </a:xfrm>
            <a:custGeom>
              <a:rect b="b" l="l" r="r" t="t"/>
              <a:pathLst>
                <a:path extrusionOk="0" h="242" w="308">
                  <a:moveTo>
                    <a:pt x="307" y="0"/>
                  </a:moveTo>
                  <a:cubicBezTo>
                    <a:pt x="252" y="37"/>
                    <a:pt x="205" y="84"/>
                    <a:pt x="140" y="121"/>
                  </a:cubicBezTo>
                  <a:cubicBezTo>
                    <a:pt x="94" y="149"/>
                    <a:pt x="47" y="195"/>
                    <a:pt x="1" y="242"/>
                  </a:cubicBezTo>
                  <a:cubicBezTo>
                    <a:pt x="38" y="242"/>
                    <a:pt x="66" y="223"/>
                    <a:pt x="94" y="214"/>
                  </a:cubicBezTo>
                  <a:cubicBezTo>
                    <a:pt x="131" y="195"/>
                    <a:pt x="159" y="177"/>
                    <a:pt x="177" y="149"/>
                  </a:cubicBezTo>
                  <a:lnTo>
                    <a:pt x="252" y="84"/>
                  </a:lnTo>
                  <a:cubicBezTo>
                    <a:pt x="270" y="56"/>
                    <a:pt x="298" y="3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1"/>
            <p:cNvSpPr/>
            <p:nvPr/>
          </p:nvSpPr>
          <p:spPr>
            <a:xfrm>
              <a:off x="3893150" y="2406875"/>
              <a:ext cx="3975" cy="5850"/>
            </a:xfrm>
            <a:custGeom>
              <a:rect b="b" l="l" r="r" t="t"/>
              <a:pathLst>
                <a:path extrusionOk="0" h="234" w="159">
                  <a:moveTo>
                    <a:pt x="158" y="1"/>
                  </a:moveTo>
                  <a:lnTo>
                    <a:pt x="158" y="1"/>
                  </a:lnTo>
                  <a:cubicBezTo>
                    <a:pt x="121" y="38"/>
                    <a:pt x="93" y="75"/>
                    <a:pt x="74" y="122"/>
                  </a:cubicBezTo>
                  <a:cubicBezTo>
                    <a:pt x="47" y="159"/>
                    <a:pt x="28" y="187"/>
                    <a:pt x="0" y="233"/>
                  </a:cubicBezTo>
                  <a:cubicBezTo>
                    <a:pt x="47" y="214"/>
                    <a:pt x="84" y="177"/>
                    <a:pt x="112" y="140"/>
                  </a:cubicBezTo>
                  <a:lnTo>
                    <a:pt x="140" y="75"/>
                  </a:lnTo>
                  <a:cubicBezTo>
                    <a:pt x="158"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1"/>
            <p:cNvSpPr/>
            <p:nvPr/>
          </p:nvSpPr>
          <p:spPr>
            <a:xfrm>
              <a:off x="3851575" y="2437775"/>
              <a:ext cx="10000" cy="2100"/>
            </a:xfrm>
            <a:custGeom>
              <a:rect b="b" l="l" r="r" t="t"/>
              <a:pathLst>
                <a:path extrusionOk="0" h="84" w="400">
                  <a:moveTo>
                    <a:pt x="400" y="0"/>
                  </a:moveTo>
                  <a:cubicBezTo>
                    <a:pt x="325" y="10"/>
                    <a:pt x="270" y="19"/>
                    <a:pt x="204" y="38"/>
                  </a:cubicBezTo>
                  <a:cubicBezTo>
                    <a:pt x="149" y="47"/>
                    <a:pt x="74" y="47"/>
                    <a:pt x="0" y="66"/>
                  </a:cubicBezTo>
                  <a:cubicBezTo>
                    <a:pt x="16" y="76"/>
                    <a:pt x="36" y="81"/>
                    <a:pt x="55" y="81"/>
                  </a:cubicBezTo>
                  <a:cubicBezTo>
                    <a:pt x="68" y="81"/>
                    <a:pt x="81" y="79"/>
                    <a:pt x="93" y="75"/>
                  </a:cubicBezTo>
                  <a:cubicBezTo>
                    <a:pt x="105" y="81"/>
                    <a:pt x="118" y="83"/>
                    <a:pt x="130" y="83"/>
                  </a:cubicBezTo>
                  <a:cubicBezTo>
                    <a:pt x="155" y="83"/>
                    <a:pt x="180" y="75"/>
                    <a:pt x="204" y="75"/>
                  </a:cubicBezTo>
                  <a:cubicBezTo>
                    <a:pt x="270" y="66"/>
                    <a:pt x="344"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1"/>
            <p:cNvSpPr/>
            <p:nvPr/>
          </p:nvSpPr>
          <p:spPr>
            <a:xfrm>
              <a:off x="3854825" y="2434750"/>
              <a:ext cx="7675" cy="2350"/>
            </a:xfrm>
            <a:custGeom>
              <a:rect b="b" l="l" r="r" t="t"/>
              <a:pathLst>
                <a:path extrusionOk="0" h="94" w="307">
                  <a:moveTo>
                    <a:pt x="307" y="1"/>
                  </a:moveTo>
                  <a:cubicBezTo>
                    <a:pt x="270" y="1"/>
                    <a:pt x="251" y="1"/>
                    <a:pt x="223" y="19"/>
                  </a:cubicBezTo>
                  <a:cubicBezTo>
                    <a:pt x="205" y="29"/>
                    <a:pt x="177" y="29"/>
                    <a:pt x="158" y="38"/>
                  </a:cubicBezTo>
                  <a:cubicBezTo>
                    <a:pt x="93" y="66"/>
                    <a:pt x="65" y="75"/>
                    <a:pt x="0" y="84"/>
                  </a:cubicBezTo>
                  <a:cubicBezTo>
                    <a:pt x="28" y="94"/>
                    <a:pt x="47" y="94"/>
                    <a:pt x="84" y="94"/>
                  </a:cubicBezTo>
                  <a:cubicBezTo>
                    <a:pt x="102" y="94"/>
                    <a:pt x="140" y="94"/>
                    <a:pt x="167" y="84"/>
                  </a:cubicBezTo>
                  <a:cubicBezTo>
                    <a:pt x="223" y="75"/>
                    <a:pt x="270"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1"/>
            <p:cNvSpPr/>
            <p:nvPr/>
          </p:nvSpPr>
          <p:spPr>
            <a:xfrm>
              <a:off x="3857150" y="2428025"/>
              <a:ext cx="5600" cy="5600"/>
            </a:xfrm>
            <a:custGeom>
              <a:rect b="b" l="l" r="r" t="t"/>
              <a:pathLst>
                <a:path extrusionOk="0" h="224" w="224">
                  <a:moveTo>
                    <a:pt x="223" y="0"/>
                  </a:moveTo>
                  <a:cubicBezTo>
                    <a:pt x="177" y="28"/>
                    <a:pt x="130" y="65"/>
                    <a:pt x="93" y="102"/>
                  </a:cubicBezTo>
                  <a:cubicBezTo>
                    <a:pt x="65" y="130"/>
                    <a:pt x="28" y="177"/>
                    <a:pt x="0" y="223"/>
                  </a:cubicBezTo>
                  <a:cubicBezTo>
                    <a:pt x="65" y="205"/>
                    <a:pt x="93" y="168"/>
                    <a:pt x="139" y="130"/>
                  </a:cubicBezTo>
                  <a:cubicBezTo>
                    <a:pt x="158" y="121"/>
                    <a:pt x="177" y="102"/>
                    <a:pt x="186" y="75"/>
                  </a:cubicBezTo>
                  <a:lnTo>
                    <a:pt x="22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1"/>
            <p:cNvSpPr/>
            <p:nvPr/>
          </p:nvSpPr>
          <p:spPr>
            <a:xfrm>
              <a:off x="3861775" y="2429650"/>
              <a:ext cx="5850" cy="3500"/>
            </a:xfrm>
            <a:custGeom>
              <a:rect b="b" l="l" r="r" t="t"/>
              <a:pathLst>
                <a:path extrusionOk="0" h="140" w="234">
                  <a:moveTo>
                    <a:pt x="233" y="0"/>
                  </a:moveTo>
                  <a:lnTo>
                    <a:pt x="233" y="0"/>
                  </a:lnTo>
                  <a:cubicBezTo>
                    <a:pt x="187" y="10"/>
                    <a:pt x="140" y="19"/>
                    <a:pt x="112" y="47"/>
                  </a:cubicBezTo>
                  <a:cubicBezTo>
                    <a:pt x="75" y="65"/>
                    <a:pt x="38" y="103"/>
                    <a:pt x="1" y="140"/>
                  </a:cubicBezTo>
                  <a:cubicBezTo>
                    <a:pt x="47" y="140"/>
                    <a:pt x="84" y="112"/>
                    <a:pt x="131" y="93"/>
                  </a:cubicBezTo>
                  <a:cubicBezTo>
                    <a:pt x="168" y="65"/>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1"/>
            <p:cNvSpPr/>
            <p:nvPr/>
          </p:nvSpPr>
          <p:spPr>
            <a:xfrm>
              <a:off x="3864800" y="2432425"/>
              <a:ext cx="7925" cy="4225"/>
            </a:xfrm>
            <a:custGeom>
              <a:rect b="b" l="l" r="r" t="t"/>
              <a:pathLst>
                <a:path extrusionOk="0" h="169" w="317">
                  <a:moveTo>
                    <a:pt x="317" y="1"/>
                  </a:moveTo>
                  <a:lnTo>
                    <a:pt x="317" y="1"/>
                  </a:lnTo>
                  <a:cubicBezTo>
                    <a:pt x="252" y="19"/>
                    <a:pt x="205" y="38"/>
                    <a:pt x="149" y="66"/>
                  </a:cubicBezTo>
                  <a:cubicBezTo>
                    <a:pt x="94" y="84"/>
                    <a:pt x="47" y="122"/>
                    <a:pt x="1" y="168"/>
                  </a:cubicBezTo>
                  <a:cubicBezTo>
                    <a:pt x="66" y="159"/>
                    <a:pt x="112" y="131"/>
                    <a:pt x="159" y="112"/>
                  </a:cubicBezTo>
                  <a:cubicBezTo>
                    <a:pt x="224" y="84"/>
                    <a:pt x="261"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1"/>
            <p:cNvSpPr/>
            <p:nvPr/>
          </p:nvSpPr>
          <p:spPr>
            <a:xfrm>
              <a:off x="3843200" y="2376675"/>
              <a:ext cx="5825" cy="9800"/>
            </a:xfrm>
            <a:custGeom>
              <a:rect b="b" l="l" r="r" t="t"/>
              <a:pathLst>
                <a:path extrusionOk="0" h="392" w="233">
                  <a:moveTo>
                    <a:pt x="233" y="1"/>
                  </a:moveTo>
                  <a:lnTo>
                    <a:pt x="233" y="1"/>
                  </a:lnTo>
                  <a:cubicBezTo>
                    <a:pt x="205" y="20"/>
                    <a:pt x="168" y="38"/>
                    <a:pt x="159" y="75"/>
                  </a:cubicBezTo>
                  <a:cubicBezTo>
                    <a:pt x="121" y="112"/>
                    <a:pt x="94" y="131"/>
                    <a:pt x="75" y="168"/>
                  </a:cubicBezTo>
                  <a:cubicBezTo>
                    <a:pt x="28" y="224"/>
                    <a:pt x="1" y="308"/>
                    <a:pt x="1" y="391"/>
                  </a:cubicBezTo>
                  <a:cubicBezTo>
                    <a:pt x="19" y="354"/>
                    <a:pt x="28" y="317"/>
                    <a:pt x="47" y="280"/>
                  </a:cubicBezTo>
                  <a:cubicBezTo>
                    <a:pt x="75" y="252"/>
                    <a:pt x="84" y="224"/>
                    <a:pt x="112" y="187"/>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1"/>
            <p:cNvSpPr/>
            <p:nvPr/>
          </p:nvSpPr>
          <p:spPr>
            <a:xfrm>
              <a:off x="3843900" y="2381100"/>
              <a:ext cx="3975" cy="8850"/>
            </a:xfrm>
            <a:custGeom>
              <a:rect b="b" l="l" r="r" t="t"/>
              <a:pathLst>
                <a:path extrusionOk="0" h="354" w="159">
                  <a:moveTo>
                    <a:pt x="158" y="1"/>
                  </a:moveTo>
                  <a:lnTo>
                    <a:pt x="158" y="1"/>
                  </a:lnTo>
                  <a:cubicBezTo>
                    <a:pt x="131" y="28"/>
                    <a:pt x="103" y="47"/>
                    <a:pt x="103" y="75"/>
                  </a:cubicBezTo>
                  <a:cubicBezTo>
                    <a:pt x="75" y="93"/>
                    <a:pt x="56" y="121"/>
                    <a:pt x="47" y="149"/>
                  </a:cubicBezTo>
                  <a:cubicBezTo>
                    <a:pt x="10" y="214"/>
                    <a:pt x="0" y="279"/>
                    <a:pt x="10" y="354"/>
                  </a:cubicBezTo>
                  <a:lnTo>
                    <a:pt x="47" y="261"/>
                  </a:lnTo>
                  <a:cubicBezTo>
                    <a:pt x="56" y="233"/>
                    <a:pt x="66" y="196"/>
                    <a:pt x="75" y="177"/>
                  </a:cubicBezTo>
                  <a:cubicBezTo>
                    <a:pt x="103" y="121"/>
                    <a:pt x="140" y="5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1"/>
            <p:cNvSpPr/>
            <p:nvPr/>
          </p:nvSpPr>
          <p:spPr>
            <a:xfrm>
              <a:off x="3844375" y="2386900"/>
              <a:ext cx="3275" cy="9550"/>
            </a:xfrm>
            <a:custGeom>
              <a:rect b="b" l="l" r="r" t="t"/>
              <a:pathLst>
                <a:path extrusionOk="0" h="382" w="131">
                  <a:moveTo>
                    <a:pt x="130" y="1"/>
                  </a:moveTo>
                  <a:lnTo>
                    <a:pt x="130" y="1"/>
                  </a:lnTo>
                  <a:cubicBezTo>
                    <a:pt x="84" y="57"/>
                    <a:pt x="56" y="131"/>
                    <a:pt x="37" y="177"/>
                  </a:cubicBezTo>
                  <a:cubicBezTo>
                    <a:pt x="28" y="214"/>
                    <a:pt x="19" y="242"/>
                    <a:pt x="19" y="280"/>
                  </a:cubicBezTo>
                  <a:cubicBezTo>
                    <a:pt x="0" y="317"/>
                    <a:pt x="0" y="354"/>
                    <a:pt x="19" y="382"/>
                  </a:cubicBezTo>
                  <a:lnTo>
                    <a:pt x="47" y="289"/>
                  </a:lnTo>
                  <a:cubicBezTo>
                    <a:pt x="56" y="270"/>
                    <a:pt x="74" y="233"/>
                    <a:pt x="84" y="196"/>
                  </a:cubicBezTo>
                  <a:cubicBezTo>
                    <a:pt x="112" y="140"/>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1"/>
            <p:cNvSpPr/>
            <p:nvPr/>
          </p:nvSpPr>
          <p:spPr>
            <a:xfrm>
              <a:off x="3840650" y="2393400"/>
              <a:ext cx="1425" cy="10500"/>
            </a:xfrm>
            <a:custGeom>
              <a:rect b="b" l="l" r="r" t="t"/>
              <a:pathLst>
                <a:path extrusionOk="0" h="420" w="57">
                  <a:moveTo>
                    <a:pt x="47" y="1"/>
                  </a:moveTo>
                  <a:cubicBezTo>
                    <a:pt x="10" y="66"/>
                    <a:pt x="0" y="140"/>
                    <a:pt x="0" y="205"/>
                  </a:cubicBezTo>
                  <a:lnTo>
                    <a:pt x="0" y="308"/>
                  </a:lnTo>
                  <a:cubicBezTo>
                    <a:pt x="0" y="345"/>
                    <a:pt x="10" y="382"/>
                    <a:pt x="28" y="419"/>
                  </a:cubicBezTo>
                  <a:lnTo>
                    <a:pt x="38" y="308"/>
                  </a:lnTo>
                  <a:cubicBezTo>
                    <a:pt x="38" y="280"/>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1"/>
            <p:cNvSpPr/>
            <p:nvPr/>
          </p:nvSpPr>
          <p:spPr>
            <a:xfrm>
              <a:off x="3841350" y="2401775"/>
              <a:ext cx="2575" cy="10700"/>
            </a:xfrm>
            <a:custGeom>
              <a:rect b="b" l="l" r="r" t="t"/>
              <a:pathLst>
                <a:path extrusionOk="0" h="428" w="103">
                  <a:moveTo>
                    <a:pt x="102" y="0"/>
                  </a:moveTo>
                  <a:cubicBezTo>
                    <a:pt x="65" y="65"/>
                    <a:pt x="47" y="140"/>
                    <a:pt x="19" y="205"/>
                  </a:cubicBezTo>
                  <a:cubicBezTo>
                    <a:pt x="19" y="242"/>
                    <a:pt x="10" y="279"/>
                    <a:pt x="10" y="307"/>
                  </a:cubicBezTo>
                  <a:cubicBezTo>
                    <a:pt x="0" y="353"/>
                    <a:pt x="10" y="391"/>
                    <a:pt x="19" y="428"/>
                  </a:cubicBezTo>
                  <a:cubicBezTo>
                    <a:pt x="19" y="391"/>
                    <a:pt x="28" y="353"/>
                    <a:pt x="47" y="326"/>
                  </a:cubicBezTo>
                  <a:lnTo>
                    <a:pt x="65" y="223"/>
                  </a:lnTo>
                  <a:cubicBezTo>
                    <a:pt x="75" y="149"/>
                    <a:pt x="102" y="65"/>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1"/>
            <p:cNvSpPr/>
            <p:nvPr/>
          </p:nvSpPr>
          <p:spPr>
            <a:xfrm>
              <a:off x="3866200" y="2394100"/>
              <a:ext cx="2350" cy="4225"/>
            </a:xfrm>
            <a:custGeom>
              <a:rect b="b" l="l" r="r" t="t"/>
              <a:pathLst>
                <a:path extrusionOk="0" h="169" w="94">
                  <a:moveTo>
                    <a:pt x="93" y="1"/>
                  </a:moveTo>
                  <a:cubicBezTo>
                    <a:pt x="75" y="19"/>
                    <a:pt x="47" y="47"/>
                    <a:pt x="28" y="75"/>
                  </a:cubicBezTo>
                  <a:cubicBezTo>
                    <a:pt x="10" y="94"/>
                    <a:pt x="0" y="131"/>
                    <a:pt x="0" y="168"/>
                  </a:cubicBezTo>
                  <a:cubicBezTo>
                    <a:pt x="38" y="159"/>
                    <a:pt x="56" y="122"/>
                    <a:pt x="75" y="94"/>
                  </a:cubicBezTo>
                  <a:cubicBezTo>
                    <a:pt x="84" y="75"/>
                    <a:pt x="9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1"/>
            <p:cNvSpPr/>
            <p:nvPr/>
          </p:nvSpPr>
          <p:spPr>
            <a:xfrm>
              <a:off x="3869925" y="2391325"/>
              <a:ext cx="1875" cy="4425"/>
            </a:xfrm>
            <a:custGeom>
              <a:rect b="b" l="l" r="r" t="t"/>
              <a:pathLst>
                <a:path extrusionOk="0" h="177" w="75">
                  <a:moveTo>
                    <a:pt x="74" y="0"/>
                  </a:moveTo>
                  <a:lnTo>
                    <a:pt x="74" y="0"/>
                  </a:lnTo>
                  <a:cubicBezTo>
                    <a:pt x="47" y="19"/>
                    <a:pt x="28" y="56"/>
                    <a:pt x="19" y="84"/>
                  </a:cubicBezTo>
                  <a:cubicBezTo>
                    <a:pt x="0" y="103"/>
                    <a:pt x="0" y="140"/>
                    <a:pt x="0" y="177"/>
                  </a:cubicBezTo>
                  <a:cubicBezTo>
                    <a:pt x="28" y="149"/>
                    <a:pt x="47" y="130"/>
                    <a:pt x="65" y="93"/>
                  </a:cubicBezTo>
                  <a:cubicBezTo>
                    <a:pt x="74" y="65"/>
                    <a:pt x="74" y="3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1"/>
            <p:cNvSpPr/>
            <p:nvPr/>
          </p:nvSpPr>
          <p:spPr>
            <a:xfrm>
              <a:off x="3841350" y="2416875"/>
              <a:ext cx="1425" cy="7000"/>
            </a:xfrm>
            <a:custGeom>
              <a:rect b="b" l="l" r="r" t="t"/>
              <a:pathLst>
                <a:path extrusionOk="0" h="280" w="57">
                  <a:moveTo>
                    <a:pt x="28" y="0"/>
                  </a:moveTo>
                  <a:cubicBezTo>
                    <a:pt x="10" y="47"/>
                    <a:pt x="0" y="93"/>
                    <a:pt x="10" y="140"/>
                  </a:cubicBezTo>
                  <a:lnTo>
                    <a:pt x="10" y="205"/>
                  </a:lnTo>
                  <a:cubicBezTo>
                    <a:pt x="10" y="233"/>
                    <a:pt x="19" y="251"/>
                    <a:pt x="28" y="279"/>
                  </a:cubicBezTo>
                  <a:cubicBezTo>
                    <a:pt x="47" y="233"/>
                    <a:pt x="56" y="186"/>
                    <a:pt x="56" y="140"/>
                  </a:cubicBezTo>
                  <a:cubicBezTo>
                    <a:pt x="56" y="93"/>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1"/>
            <p:cNvSpPr/>
            <p:nvPr/>
          </p:nvSpPr>
          <p:spPr>
            <a:xfrm>
              <a:off x="3723125" y="2400600"/>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87" y="2720"/>
                    <a:pt x="529" y="2720"/>
                  </a:cubicBezTo>
                  <a:cubicBezTo>
                    <a:pt x="594" y="2720"/>
                    <a:pt x="657" y="2710"/>
                    <a:pt x="706" y="2695"/>
                  </a:cubicBezTo>
                  <a:cubicBezTo>
                    <a:pt x="1338" y="2575"/>
                    <a:pt x="1942" y="2314"/>
                    <a:pt x="2379" y="1859"/>
                  </a:cubicBezTo>
                  <a:cubicBezTo>
                    <a:pt x="2518" y="1720"/>
                    <a:pt x="2648" y="1553"/>
                    <a:pt x="2676" y="1357"/>
                  </a:cubicBezTo>
                  <a:cubicBezTo>
                    <a:pt x="2713" y="1162"/>
                    <a:pt x="2630" y="939"/>
                    <a:pt x="2444" y="856"/>
                  </a:cubicBezTo>
                  <a:cubicBezTo>
                    <a:pt x="2397" y="838"/>
                    <a:pt x="2350" y="830"/>
                    <a:pt x="2301" y="830"/>
                  </a:cubicBezTo>
                  <a:cubicBezTo>
                    <a:pt x="2145" y="830"/>
                    <a:pt x="1982" y="910"/>
                    <a:pt x="1840" y="995"/>
                  </a:cubicBezTo>
                  <a:cubicBezTo>
                    <a:pt x="1923" y="846"/>
                    <a:pt x="1998" y="698"/>
                    <a:pt x="1998" y="531"/>
                  </a:cubicBezTo>
                  <a:cubicBezTo>
                    <a:pt x="2007" y="373"/>
                    <a:pt x="1914" y="196"/>
                    <a:pt x="1747" y="150"/>
                  </a:cubicBezTo>
                  <a:cubicBezTo>
                    <a:pt x="1723" y="143"/>
                    <a:pt x="1700" y="139"/>
                    <a:pt x="1676" y="139"/>
                  </a:cubicBezTo>
                  <a:cubicBezTo>
                    <a:pt x="1538" y="139"/>
                    <a:pt x="1397" y="245"/>
                    <a:pt x="1310" y="363"/>
                  </a:cubicBezTo>
                  <a:cubicBezTo>
                    <a:pt x="1208" y="503"/>
                    <a:pt x="1134" y="661"/>
                    <a:pt x="1013" y="781"/>
                  </a:cubicBezTo>
                  <a:cubicBezTo>
                    <a:pt x="1013" y="614"/>
                    <a:pt x="1022" y="438"/>
                    <a:pt x="95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1"/>
            <p:cNvSpPr/>
            <p:nvPr/>
          </p:nvSpPr>
          <p:spPr>
            <a:xfrm>
              <a:off x="3723350" y="2400200"/>
              <a:ext cx="67625" cy="68250"/>
            </a:xfrm>
            <a:custGeom>
              <a:rect b="b" l="l" r="r" t="t"/>
              <a:pathLst>
                <a:path extrusionOk="0" h="2730" w="2705">
                  <a:moveTo>
                    <a:pt x="566" y="1"/>
                  </a:moveTo>
                  <a:cubicBezTo>
                    <a:pt x="502" y="1"/>
                    <a:pt x="437" y="20"/>
                    <a:pt x="381" y="54"/>
                  </a:cubicBezTo>
                  <a:cubicBezTo>
                    <a:pt x="316" y="101"/>
                    <a:pt x="261" y="156"/>
                    <a:pt x="223" y="221"/>
                  </a:cubicBezTo>
                  <a:cubicBezTo>
                    <a:pt x="140" y="361"/>
                    <a:pt x="93" y="528"/>
                    <a:pt x="75" y="677"/>
                  </a:cubicBezTo>
                  <a:cubicBezTo>
                    <a:pt x="19" y="992"/>
                    <a:pt x="1" y="1308"/>
                    <a:pt x="19" y="1615"/>
                  </a:cubicBezTo>
                  <a:cubicBezTo>
                    <a:pt x="47" y="1931"/>
                    <a:pt x="93" y="2247"/>
                    <a:pt x="186" y="2544"/>
                  </a:cubicBezTo>
                  <a:cubicBezTo>
                    <a:pt x="103" y="2247"/>
                    <a:pt x="47" y="1931"/>
                    <a:pt x="38" y="1615"/>
                  </a:cubicBezTo>
                  <a:cubicBezTo>
                    <a:pt x="28" y="1308"/>
                    <a:pt x="47" y="992"/>
                    <a:pt x="103" y="686"/>
                  </a:cubicBezTo>
                  <a:cubicBezTo>
                    <a:pt x="131" y="537"/>
                    <a:pt x="177" y="389"/>
                    <a:pt x="251" y="259"/>
                  </a:cubicBezTo>
                  <a:cubicBezTo>
                    <a:pt x="307" y="203"/>
                    <a:pt x="344" y="147"/>
                    <a:pt x="409" y="101"/>
                  </a:cubicBezTo>
                  <a:cubicBezTo>
                    <a:pt x="452" y="72"/>
                    <a:pt x="511" y="60"/>
                    <a:pt x="565" y="60"/>
                  </a:cubicBezTo>
                  <a:cubicBezTo>
                    <a:pt x="582" y="60"/>
                    <a:pt x="598" y="61"/>
                    <a:pt x="614" y="63"/>
                  </a:cubicBezTo>
                  <a:cubicBezTo>
                    <a:pt x="688" y="73"/>
                    <a:pt x="753" y="119"/>
                    <a:pt x="800" y="166"/>
                  </a:cubicBezTo>
                  <a:cubicBezTo>
                    <a:pt x="846" y="221"/>
                    <a:pt x="892" y="286"/>
                    <a:pt x="902" y="351"/>
                  </a:cubicBezTo>
                  <a:cubicBezTo>
                    <a:pt x="948" y="491"/>
                    <a:pt x="939" y="658"/>
                    <a:pt x="930" y="807"/>
                  </a:cubicBezTo>
                  <a:lnTo>
                    <a:pt x="930" y="909"/>
                  </a:lnTo>
                  <a:lnTo>
                    <a:pt x="995" y="844"/>
                  </a:lnTo>
                  <a:cubicBezTo>
                    <a:pt x="1125" y="714"/>
                    <a:pt x="1199" y="547"/>
                    <a:pt x="1301" y="416"/>
                  </a:cubicBezTo>
                  <a:cubicBezTo>
                    <a:pt x="1348" y="361"/>
                    <a:pt x="1403" y="305"/>
                    <a:pt x="1478" y="259"/>
                  </a:cubicBezTo>
                  <a:cubicBezTo>
                    <a:pt x="1532" y="228"/>
                    <a:pt x="1592" y="210"/>
                    <a:pt x="1648" y="210"/>
                  </a:cubicBezTo>
                  <a:cubicBezTo>
                    <a:pt x="1660" y="210"/>
                    <a:pt x="1671" y="210"/>
                    <a:pt x="1682" y="212"/>
                  </a:cubicBezTo>
                  <a:cubicBezTo>
                    <a:pt x="1756" y="221"/>
                    <a:pt x="1812" y="268"/>
                    <a:pt x="1859" y="333"/>
                  </a:cubicBezTo>
                  <a:cubicBezTo>
                    <a:pt x="1896" y="389"/>
                    <a:pt x="1914" y="472"/>
                    <a:pt x="1914" y="537"/>
                  </a:cubicBezTo>
                  <a:cubicBezTo>
                    <a:pt x="1914" y="686"/>
                    <a:pt x="1849" y="844"/>
                    <a:pt x="1775" y="992"/>
                  </a:cubicBezTo>
                  <a:lnTo>
                    <a:pt x="1710" y="1132"/>
                  </a:lnTo>
                  <a:lnTo>
                    <a:pt x="1831" y="1048"/>
                  </a:lnTo>
                  <a:cubicBezTo>
                    <a:pt x="1914" y="1002"/>
                    <a:pt x="1989" y="955"/>
                    <a:pt x="2063" y="937"/>
                  </a:cubicBezTo>
                  <a:cubicBezTo>
                    <a:pt x="2147" y="900"/>
                    <a:pt x="2230" y="890"/>
                    <a:pt x="2314" y="890"/>
                  </a:cubicBezTo>
                  <a:cubicBezTo>
                    <a:pt x="2388" y="900"/>
                    <a:pt x="2463" y="937"/>
                    <a:pt x="2518" y="992"/>
                  </a:cubicBezTo>
                  <a:cubicBezTo>
                    <a:pt x="2574" y="1048"/>
                    <a:pt x="2602" y="1132"/>
                    <a:pt x="2611" y="1215"/>
                  </a:cubicBezTo>
                  <a:cubicBezTo>
                    <a:pt x="2621" y="1290"/>
                    <a:pt x="2611" y="1383"/>
                    <a:pt x="2593" y="1466"/>
                  </a:cubicBezTo>
                  <a:cubicBezTo>
                    <a:pt x="2565" y="1550"/>
                    <a:pt x="2518" y="1624"/>
                    <a:pt x="2463" y="1699"/>
                  </a:cubicBezTo>
                  <a:cubicBezTo>
                    <a:pt x="2416" y="1773"/>
                    <a:pt x="2342" y="1838"/>
                    <a:pt x="2286" y="1894"/>
                  </a:cubicBezTo>
                  <a:cubicBezTo>
                    <a:pt x="2230" y="1968"/>
                    <a:pt x="2156" y="2024"/>
                    <a:pt x="2091" y="2080"/>
                  </a:cubicBezTo>
                  <a:cubicBezTo>
                    <a:pt x="1812" y="2302"/>
                    <a:pt x="1487" y="2479"/>
                    <a:pt x="1153" y="2591"/>
                  </a:cubicBezTo>
                  <a:cubicBezTo>
                    <a:pt x="976" y="2646"/>
                    <a:pt x="800" y="2693"/>
                    <a:pt x="623" y="2721"/>
                  </a:cubicBezTo>
                  <a:cubicBezTo>
                    <a:pt x="585" y="2724"/>
                    <a:pt x="546" y="2727"/>
                    <a:pt x="509" y="2727"/>
                  </a:cubicBezTo>
                  <a:cubicBezTo>
                    <a:pt x="456" y="2727"/>
                    <a:pt x="406" y="2722"/>
                    <a:pt x="363" y="2711"/>
                  </a:cubicBezTo>
                  <a:cubicBezTo>
                    <a:pt x="316" y="2693"/>
                    <a:pt x="279" y="2674"/>
                    <a:pt x="242" y="2637"/>
                  </a:cubicBezTo>
                  <a:cubicBezTo>
                    <a:pt x="205" y="2600"/>
                    <a:pt x="187" y="2573"/>
                    <a:pt x="177" y="2527"/>
                  </a:cubicBezTo>
                  <a:lnTo>
                    <a:pt x="177" y="2527"/>
                  </a:lnTo>
                  <a:cubicBezTo>
                    <a:pt x="187" y="2573"/>
                    <a:pt x="205" y="2600"/>
                    <a:pt x="233" y="2637"/>
                  </a:cubicBezTo>
                  <a:cubicBezTo>
                    <a:pt x="270" y="2674"/>
                    <a:pt x="298" y="2693"/>
                    <a:pt x="344" y="2711"/>
                  </a:cubicBezTo>
                  <a:cubicBezTo>
                    <a:pt x="428" y="2730"/>
                    <a:pt x="521" y="2730"/>
                    <a:pt x="614" y="2730"/>
                  </a:cubicBezTo>
                  <a:cubicBezTo>
                    <a:pt x="790" y="2711"/>
                    <a:pt x="967" y="2665"/>
                    <a:pt x="1134" y="2600"/>
                  </a:cubicBezTo>
                  <a:cubicBezTo>
                    <a:pt x="1487" y="2498"/>
                    <a:pt x="1812" y="2340"/>
                    <a:pt x="2100" y="2117"/>
                  </a:cubicBezTo>
                  <a:lnTo>
                    <a:pt x="2314" y="1940"/>
                  </a:lnTo>
                  <a:cubicBezTo>
                    <a:pt x="2379" y="1884"/>
                    <a:pt x="2435" y="1810"/>
                    <a:pt x="2500" y="1745"/>
                  </a:cubicBezTo>
                  <a:cubicBezTo>
                    <a:pt x="2574" y="1680"/>
                    <a:pt x="2639" y="1596"/>
                    <a:pt x="2658" y="1503"/>
                  </a:cubicBezTo>
                  <a:cubicBezTo>
                    <a:pt x="2695" y="1411"/>
                    <a:pt x="2704" y="1318"/>
                    <a:pt x="2695" y="1225"/>
                  </a:cubicBezTo>
                  <a:cubicBezTo>
                    <a:pt x="2686" y="1132"/>
                    <a:pt x="2648" y="1039"/>
                    <a:pt x="2593" y="955"/>
                  </a:cubicBezTo>
                  <a:cubicBezTo>
                    <a:pt x="2528" y="872"/>
                    <a:pt x="2425" y="825"/>
                    <a:pt x="2333" y="816"/>
                  </a:cubicBezTo>
                  <a:cubicBezTo>
                    <a:pt x="2315" y="814"/>
                    <a:pt x="2298" y="814"/>
                    <a:pt x="2281" y="814"/>
                  </a:cubicBezTo>
                  <a:cubicBezTo>
                    <a:pt x="2198" y="814"/>
                    <a:pt x="2121" y="832"/>
                    <a:pt x="2045" y="862"/>
                  </a:cubicBezTo>
                  <a:cubicBezTo>
                    <a:pt x="1998" y="872"/>
                    <a:pt x="1961" y="900"/>
                    <a:pt x="1914" y="918"/>
                  </a:cubicBezTo>
                  <a:cubicBezTo>
                    <a:pt x="1924" y="890"/>
                    <a:pt x="1952" y="853"/>
                    <a:pt x="1961" y="816"/>
                  </a:cubicBezTo>
                  <a:cubicBezTo>
                    <a:pt x="1998" y="732"/>
                    <a:pt x="2007" y="639"/>
                    <a:pt x="2007" y="547"/>
                  </a:cubicBezTo>
                  <a:cubicBezTo>
                    <a:pt x="2007" y="454"/>
                    <a:pt x="1989" y="361"/>
                    <a:pt x="1933" y="286"/>
                  </a:cubicBezTo>
                  <a:cubicBezTo>
                    <a:pt x="1877" y="203"/>
                    <a:pt x="1794" y="147"/>
                    <a:pt x="1701" y="119"/>
                  </a:cubicBezTo>
                  <a:cubicBezTo>
                    <a:pt x="1681" y="115"/>
                    <a:pt x="1660" y="113"/>
                    <a:pt x="1639" y="113"/>
                  </a:cubicBezTo>
                  <a:cubicBezTo>
                    <a:pt x="1562" y="113"/>
                    <a:pt x="1482" y="138"/>
                    <a:pt x="1431" y="175"/>
                  </a:cubicBezTo>
                  <a:cubicBezTo>
                    <a:pt x="1348" y="221"/>
                    <a:pt x="1292" y="296"/>
                    <a:pt x="1236" y="361"/>
                  </a:cubicBezTo>
                  <a:cubicBezTo>
                    <a:pt x="1153" y="472"/>
                    <a:pt x="1097" y="584"/>
                    <a:pt x="1023" y="686"/>
                  </a:cubicBezTo>
                  <a:cubicBezTo>
                    <a:pt x="1023" y="574"/>
                    <a:pt x="1013" y="444"/>
                    <a:pt x="976" y="333"/>
                  </a:cubicBezTo>
                  <a:cubicBezTo>
                    <a:pt x="948" y="249"/>
                    <a:pt x="911" y="175"/>
                    <a:pt x="846" y="119"/>
                  </a:cubicBezTo>
                  <a:cubicBezTo>
                    <a:pt x="790" y="63"/>
                    <a:pt x="707" y="17"/>
                    <a:pt x="632" y="8"/>
                  </a:cubicBezTo>
                  <a:cubicBezTo>
                    <a:pt x="611" y="3"/>
                    <a:pt x="588"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1"/>
            <p:cNvSpPr/>
            <p:nvPr/>
          </p:nvSpPr>
          <p:spPr>
            <a:xfrm>
              <a:off x="3730325" y="2420350"/>
              <a:ext cx="17675" cy="46725"/>
            </a:xfrm>
            <a:custGeom>
              <a:rect b="b" l="l" r="r" t="t"/>
              <a:pathLst>
                <a:path extrusionOk="0" h="1869" w="707">
                  <a:moveTo>
                    <a:pt x="706" y="1"/>
                  </a:moveTo>
                  <a:lnTo>
                    <a:pt x="706" y="1"/>
                  </a:lnTo>
                  <a:cubicBezTo>
                    <a:pt x="651" y="149"/>
                    <a:pt x="595" y="317"/>
                    <a:pt x="548" y="465"/>
                  </a:cubicBezTo>
                  <a:lnTo>
                    <a:pt x="372" y="939"/>
                  </a:lnTo>
                  <a:lnTo>
                    <a:pt x="195" y="1404"/>
                  </a:lnTo>
                  <a:cubicBezTo>
                    <a:pt x="167" y="1487"/>
                    <a:pt x="140" y="1552"/>
                    <a:pt x="102" y="1636"/>
                  </a:cubicBezTo>
                  <a:cubicBezTo>
                    <a:pt x="65" y="1719"/>
                    <a:pt x="37" y="1803"/>
                    <a:pt x="0" y="1868"/>
                  </a:cubicBezTo>
                  <a:cubicBezTo>
                    <a:pt x="93" y="1729"/>
                    <a:pt x="149" y="1571"/>
                    <a:pt x="223" y="1413"/>
                  </a:cubicBezTo>
                  <a:cubicBezTo>
                    <a:pt x="288" y="1264"/>
                    <a:pt x="353" y="1116"/>
                    <a:pt x="409" y="948"/>
                  </a:cubicBezTo>
                  <a:cubicBezTo>
                    <a:pt x="465" y="790"/>
                    <a:pt x="521" y="642"/>
                    <a:pt x="567" y="475"/>
                  </a:cubicBezTo>
                  <a:cubicBezTo>
                    <a:pt x="613" y="326"/>
                    <a:pt x="660" y="159"/>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1"/>
            <p:cNvSpPr/>
            <p:nvPr/>
          </p:nvSpPr>
          <p:spPr>
            <a:xfrm>
              <a:off x="3732175" y="2426400"/>
              <a:ext cx="36500" cy="41825"/>
            </a:xfrm>
            <a:custGeom>
              <a:rect b="b" l="l" r="r" t="t"/>
              <a:pathLst>
                <a:path extrusionOk="0" h="1673" w="1460">
                  <a:moveTo>
                    <a:pt x="1459" y="0"/>
                  </a:moveTo>
                  <a:lnTo>
                    <a:pt x="1459" y="0"/>
                  </a:lnTo>
                  <a:cubicBezTo>
                    <a:pt x="1329" y="130"/>
                    <a:pt x="1208" y="270"/>
                    <a:pt x="1069" y="409"/>
                  </a:cubicBezTo>
                  <a:cubicBezTo>
                    <a:pt x="939" y="539"/>
                    <a:pt x="818" y="678"/>
                    <a:pt x="697" y="818"/>
                  </a:cubicBezTo>
                  <a:cubicBezTo>
                    <a:pt x="577" y="957"/>
                    <a:pt x="447" y="1097"/>
                    <a:pt x="335" y="1236"/>
                  </a:cubicBezTo>
                  <a:cubicBezTo>
                    <a:pt x="214" y="1375"/>
                    <a:pt x="103" y="1524"/>
                    <a:pt x="1" y="1673"/>
                  </a:cubicBezTo>
                  <a:cubicBezTo>
                    <a:pt x="47" y="1608"/>
                    <a:pt x="112" y="1533"/>
                    <a:pt x="168" y="1468"/>
                  </a:cubicBezTo>
                  <a:cubicBezTo>
                    <a:pt x="233" y="1394"/>
                    <a:pt x="298" y="1329"/>
                    <a:pt x="354" y="1254"/>
                  </a:cubicBezTo>
                  <a:lnTo>
                    <a:pt x="725" y="836"/>
                  </a:lnTo>
                  <a:lnTo>
                    <a:pt x="1097" y="418"/>
                  </a:lnTo>
                  <a:cubicBezTo>
                    <a:pt x="1218" y="279"/>
                    <a:pt x="1348" y="140"/>
                    <a:pt x="14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1"/>
            <p:cNvSpPr/>
            <p:nvPr/>
          </p:nvSpPr>
          <p:spPr>
            <a:xfrm>
              <a:off x="3739375" y="2438700"/>
              <a:ext cx="4900" cy="13275"/>
            </a:xfrm>
            <a:custGeom>
              <a:rect b="b" l="l" r="r" t="t"/>
              <a:pathLst>
                <a:path extrusionOk="0" h="531" w="196">
                  <a:moveTo>
                    <a:pt x="196" y="1"/>
                  </a:moveTo>
                  <a:lnTo>
                    <a:pt x="196" y="1"/>
                  </a:lnTo>
                  <a:cubicBezTo>
                    <a:pt x="149" y="75"/>
                    <a:pt x="112" y="168"/>
                    <a:pt x="84" y="251"/>
                  </a:cubicBezTo>
                  <a:cubicBezTo>
                    <a:pt x="66" y="298"/>
                    <a:pt x="47" y="344"/>
                    <a:pt x="38" y="391"/>
                  </a:cubicBezTo>
                  <a:lnTo>
                    <a:pt x="1" y="530"/>
                  </a:lnTo>
                  <a:cubicBezTo>
                    <a:pt x="19" y="484"/>
                    <a:pt x="47" y="447"/>
                    <a:pt x="66" y="400"/>
                  </a:cubicBezTo>
                  <a:cubicBezTo>
                    <a:pt x="93" y="372"/>
                    <a:pt x="112" y="317"/>
                    <a:pt x="131" y="270"/>
                  </a:cubicBezTo>
                  <a:cubicBezTo>
                    <a:pt x="159" y="186"/>
                    <a:pt x="186" y="9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1"/>
            <p:cNvSpPr/>
            <p:nvPr/>
          </p:nvSpPr>
          <p:spPr>
            <a:xfrm>
              <a:off x="3745425" y="2434050"/>
              <a:ext cx="2100" cy="8400"/>
            </a:xfrm>
            <a:custGeom>
              <a:rect b="b" l="l" r="r" t="t"/>
              <a:pathLst>
                <a:path extrusionOk="0" h="336" w="84">
                  <a:moveTo>
                    <a:pt x="65" y="1"/>
                  </a:moveTo>
                  <a:cubicBezTo>
                    <a:pt x="37" y="47"/>
                    <a:pt x="28" y="103"/>
                    <a:pt x="19" y="168"/>
                  </a:cubicBezTo>
                  <a:cubicBezTo>
                    <a:pt x="19" y="196"/>
                    <a:pt x="9" y="233"/>
                    <a:pt x="9" y="252"/>
                  </a:cubicBezTo>
                  <a:cubicBezTo>
                    <a:pt x="9" y="280"/>
                    <a:pt x="9" y="298"/>
                    <a:pt x="0" y="335"/>
                  </a:cubicBezTo>
                  <a:cubicBezTo>
                    <a:pt x="19" y="307"/>
                    <a:pt x="37" y="280"/>
                    <a:pt x="47" y="252"/>
                  </a:cubicBezTo>
                  <a:cubicBezTo>
                    <a:pt x="56" y="233"/>
                    <a:pt x="56" y="196"/>
                    <a:pt x="65" y="168"/>
                  </a:cubicBezTo>
                  <a:cubicBezTo>
                    <a:pt x="84" y="112"/>
                    <a:pt x="84" y="5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1"/>
            <p:cNvSpPr/>
            <p:nvPr/>
          </p:nvSpPr>
          <p:spPr>
            <a:xfrm>
              <a:off x="3745175" y="2435225"/>
              <a:ext cx="6075" cy="11625"/>
            </a:xfrm>
            <a:custGeom>
              <a:rect b="b" l="l" r="r" t="t"/>
              <a:pathLst>
                <a:path extrusionOk="0" h="465" w="243">
                  <a:moveTo>
                    <a:pt x="242" y="0"/>
                  </a:moveTo>
                  <a:lnTo>
                    <a:pt x="242" y="0"/>
                  </a:lnTo>
                  <a:cubicBezTo>
                    <a:pt x="196" y="65"/>
                    <a:pt x="150" y="149"/>
                    <a:pt x="103" y="214"/>
                  </a:cubicBezTo>
                  <a:lnTo>
                    <a:pt x="1" y="465"/>
                  </a:lnTo>
                  <a:cubicBezTo>
                    <a:pt x="38" y="428"/>
                    <a:pt x="57" y="390"/>
                    <a:pt x="84" y="353"/>
                  </a:cubicBezTo>
                  <a:cubicBezTo>
                    <a:pt x="103" y="325"/>
                    <a:pt x="131" y="279"/>
                    <a:pt x="150" y="242"/>
                  </a:cubicBezTo>
                  <a:cubicBezTo>
                    <a:pt x="187" y="168"/>
                    <a:pt x="22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1"/>
            <p:cNvSpPr/>
            <p:nvPr/>
          </p:nvSpPr>
          <p:spPr>
            <a:xfrm>
              <a:off x="3737750" y="2451025"/>
              <a:ext cx="5125" cy="6750"/>
            </a:xfrm>
            <a:custGeom>
              <a:rect b="b" l="l" r="r" t="t"/>
              <a:pathLst>
                <a:path extrusionOk="0" h="270" w="205">
                  <a:moveTo>
                    <a:pt x="205" y="0"/>
                  </a:moveTo>
                  <a:cubicBezTo>
                    <a:pt x="140" y="28"/>
                    <a:pt x="112" y="74"/>
                    <a:pt x="84" y="121"/>
                  </a:cubicBezTo>
                  <a:cubicBezTo>
                    <a:pt x="56" y="167"/>
                    <a:pt x="19" y="214"/>
                    <a:pt x="1" y="269"/>
                  </a:cubicBezTo>
                  <a:cubicBezTo>
                    <a:pt x="56" y="251"/>
                    <a:pt x="84" y="204"/>
                    <a:pt x="121" y="158"/>
                  </a:cubicBezTo>
                  <a:cubicBezTo>
                    <a:pt x="158" y="112"/>
                    <a:pt x="177"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1"/>
            <p:cNvSpPr/>
            <p:nvPr/>
          </p:nvSpPr>
          <p:spPr>
            <a:xfrm>
              <a:off x="3765150" y="2412450"/>
              <a:ext cx="3525" cy="11650"/>
            </a:xfrm>
            <a:custGeom>
              <a:rect b="b" l="l" r="r" t="t"/>
              <a:pathLst>
                <a:path extrusionOk="0" h="466" w="141">
                  <a:moveTo>
                    <a:pt x="140" y="1"/>
                  </a:moveTo>
                  <a:lnTo>
                    <a:pt x="140" y="1"/>
                  </a:lnTo>
                  <a:cubicBezTo>
                    <a:pt x="103" y="84"/>
                    <a:pt x="84" y="149"/>
                    <a:pt x="75" y="233"/>
                  </a:cubicBezTo>
                  <a:cubicBezTo>
                    <a:pt x="57" y="270"/>
                    <a:pt x="47" y="317"/>
                    <a:pt x="38" y="354"/>
                  </a:cubicBezTo>
                  <a:cubicBezTo>
                    <a:pt x="29" y="382"/>
                    <a:pt x="10" y="428"/>
                    <a:pt x="1" y="465"/>
                  </a:cubicBezTo>
                  <a:cubicBezTo>
                    <a:pt x="38" y="447"/>
                    <a:pt x="57" y="400"/>
                    <a:pt x="75" y="363"/>
                  </a:cubicBezTo>
                  <a:cubicBezTo>
                    <a:pt x="84" y="326"/>
                    <a:pt x="94" y="280"/>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1"/>
            <p:cNvSpPr/>
            <p:nvPr/>
          </p:nvSpPr>
          <p:spPr>
            <a:xfrm>
              <a:off x="3761675" y="2420125"/>
              <a:ext cx="2575" cy="8150"/>
            </a:xfrm>
            <a:custGeom>
              <a:rect b="b" l="l" r="r" t="t"/>
              <a:pathLst>
                <a:path extrusionOk="0" h="326" w="103">
                  <a:moveTo>
                    <a:pt x="103" y="0"/>
                  </a:moveTo>
                  <a:cubicBezTo>
                    <a:pt x="84" y="47"/>
                    <a:pt x="56" y="103"/>
                    <a:pt x="47" y="158"/>
                  </a:cubicBezTo>
                  <a:cubicBezTo>
                    <a:pt x="28" y="214"/>
                    <a:pt x="10" y="261"/>
                    <a:pt x="1" y="326"/>
                  </a:cubicBezTo>
                  <a:cubicBezTo>
                    <a:pt x="28" y="298"/>
                    <a:pt x="47" y="279"/>
                    <a:pt x="56" y="251"/>
                  </a:cubicBezTo>
                  <a:cubicBezTo>
                    <a:pt x="75" y="233"/>
                    <a:pt x="84" y="195"/>
                    <a:pt x="93" y="168"/>
                  </a:cubicBezTo>
                  <a:cubicBezTo>
                    <a:pt x="93" y="149"/>
                    <a:pt x="103" y="121"/>
                    <a:pt x="103" y="93"/>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1"/>
            <p:cNvSpPr/>
            <p:nvPr/>
          </p:nvSpPr>
          <p:spPr>
            <a:xfrm>
              <a:off x="3765400" y="2410375"/>
              <a:ext cx="1175" cy="4650"/>
            </a:xfrm>
            <a:custGeom>
              <a:rect b="b" l="l" r="r" t="t"/>
              <a:pathLst>
                <a:path extrusionOk="0" h="186" w="47">
                  <a:moveTo>
                    <a:pt x="28" y="0"/>
                  </a:moveTo>
                  <a:cubicBezTo>
                    <a:pt x="0" y="37"/>
                    <a:pt x="0" y="74"/>
                    <a:pt x="0" y="93"/>
                  </a:cubicBezTo>
                  <a:lnTo>
                    <a:pt x="0" y="140"/>
                  </a:lnTo>
                  <a:lnTo>
                    <a:pt x="0" y="186"/>
                  </a:lnTo>
                  <a:cubicBezTo>
                    <a:pt x="28" y="167"/>
                    <a:pt x="47" y="130"/>
                    <a:pt x="47" y="93"/>
                  </a:cubicBezTo>
                  <a:lnTo>
                    <a:pt x="47" y="47"/>
                  </a:lnTo>
                  <a:cubicBezTo>
                    <a:pt x="47" y="37"/>
                    <a:pt x="3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1"/>
            <p:cNvSpPr/>
            <p:nvPr/>
          </p:nvSpPr>
          <p:spPr>
            <a:xfrm>
              <a:off x="3783750" y="2428725"/>
              <a:ext cx="3500" cy="10925"/>
            </a:xfrm>
            <a:custGeom>
              <a:rect b="b" l="l" r="r" t="t"/>
              <a:pathLst>
                <a:path extrusionOk="0" h="437" w="140">
                  <a:moveTo>
                    <a:pt x="56" y="0"/>
                  </a:moveTo>
                  <a:lnTo>
                    <a:pt x="56" y="0"/>
                  </a:lnTo>
                  <a:cubicBezTo>
                    <a:pt x="93" y="74"/>
                    <a:pt x="102" y="149"/>
                    <a:pt x="84" y="223"/>
                  </a:cubicBezTo>
                  <a:lnTo>
                    <a:pt x="47" y="325"/>
                  </a:lnTo>
                  <a:cubicBezTo>
                    <a:pt x="37" y="344"/>
                    <a:pt x="37" y="362"/>
                    <a:pt x="19" y="381"/>
                  </a:cubicBezTo>
                  <a:cubicBezTo>
                    <a:pt x="9" y="409"/>
                    <a:pt x="9" y="418"/>
                    <a:pt x="0" y="437"/>
                  </a:cubicBezTo>
                  <a:cubicBezTo>
                    <a:pt x="9" y="418"/>
                    <a:pt x="37" y="409"/>
                    <a:pt x="47" y="400"/>
                  </a:cubicBezTo>
                  <a:cubicBezTo>
                    <a:pt x="56" y="381"/>
                    <a:pt x="74" y="362"/>
                    <a:pt x="84" y="353"/>
                  </a:cubicBezTo>
                  <a:cubicBezTo>
                    <a:pt x="102" y="316"/>
                    <a:pt x="121" y="279"/>
                    <a:pt x="130" y="232"/>
                  </a:cubicBezTo>
                  <a:cubicBezTo>
                    <a:pt x="140" y="186"/>
                    <a:pt x="140" y="149"/>
                    <a:pt x="130" y="102"/>
                  </a:cubicBezTo>
                  <a:cubicBezTo>
                    <a:pt x="121" y="56"/>
                    <a:pt x="93"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1"/>
            <p:cNvSpPr/>
            <p:nvPr/>
          </p:nvSpPr>
          <p:spPr>
            <a:xfrm>
              <a:off x="3777700" y="2435450"/>
              <a:ext cx="6300" cy="8400"/>
            </a:xfrm>
            <a:custGeom>
              <a:rect b="b" l="l" r="r" t="t"/>
              <a:pathLst>
                <a:path extrusionOk="0" h="336" w="252">
                  <a:moveTo>
                    <a:pt x="251" y="1"/>
                  </a:moveTo>
                  <a:lnTo>
                    <a:pt x="251" y="1"/>
                  </a:lnTo>
                  <a:cubicBezTo>
                    <a:pt x="233" y="38"/>
                    <a:pt x="205" y="56"/>
                    <a:pt x="186" y="66"/>
                  </a:cubicBezTo>
                  <a:cubicBezTo>
                    <a:pt x="177" y="103"/>
                    <a:pt x="149" y="131"/>
                    <a:pt x="131" y="159"/>
                  </a:cubicBezTo>
                  <a:lnTo>
                    <a:pt x="66" y="251"/>
                  </a:lnTo>
                  <a:cubicBezTo>
                    <a:pt x="47" y="279"/>
                    <a:pt x="19" y="316"/>
                    <a:pt x="1" y="335"/>
                  </a:cubicBezTo>
                  <a:cubicBezTo>
                    <a:pt x="38" y="326"/>
                    <a:pt x="66" y="298"/>
                    <a:pt x="93" y="279"/>
                  </a:cubicBezTo>
                  <a:cubicBezTo>
                    <a:pt x="112" y="251"/>
                    <a:pt x="140" y="233"/>
                    <a:pt x="159" y="196"/>
                  </a:cubicBezTo>
                  <a:cubicBezTo>
                    <a:pt x="196" y="140"/>
                    <a:pt x="233" y="6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1"/>
            <p:cNvSpPr/>
            <p:nvPr/>
          </p:nvSpPr>
          <p:spPr>
            <a:xfrm>
              <a:off x="3775150" y="2443350"/>
              <a:ext cx="7450" cy="6075"/>
            </a:xfrm>
            <a:custGeom>
              <a:rect b="b" l="l" r="r" t="t"/>
              <a:pathLst>
                <a:path extrusionOk="0" h="243" w="298">
                  <a:moveTo>
                    <a:pt x="298" y="0"/>
                  </a:moveTo>
                  <a:cubicBezTo>
                    <a:pt x="242" y="28"/>
                    <a:pt x="195" y="75"/>
                    <a:pt x="140" y="112"/>
                  </a:cubicBezTo>
                  <a:cubicBezTo>
                    <a:pt x="93" y="149"/>
                    <a:pt x="47" y="196"/>
                    <a:pt x="0" y="242"/>
                  </a:cubicBezTo>
                  <a:cubicBezTo>
                    <a:pt x="28" y="242"/>
                    <a:pt x="56" y="214"/>
                    <a:pt x="93" y="205"/>
                  </a:cubicBezTo>
                  <a:cubicBezTo>
                    <a:pt x="121" y="196"/>
                    <a:pt x="149" y="168"/>
                    <a:pt x="168" y="149"/>
                  </a:cubicBezTo>
                  <a:lnTo>
                    <a:pt x="242" y="75"/>
                  </a:lnTo>
                  <a:cubicBezTo>
                    <a:pt x="261" y="56"/>
                    <a:pt x="288"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1"/>
            <p:cNvSpPr/>
            <p:nvPr/>
          </p:nvSpPr>
          <p:spPr>
            <a:xfrm>
              <a:off x="3778625" y="2434300"/>
              <a:ext cx="3750" cy="5825"/>
            </a:xfrm>
            <a:custGeom>
              <a:rect b="b" l="l" r="r" t="t"/>
              <a:pathLst>
                <a:path extrusionOk="0" h="233" w="150">
                  <a:moveTo>
                    <a:pt x="149" y="0"/>
                  </a:moveTo>
                  <a:cubicBezTo>
                    <a:pt x="112" y="37"/>
                    <a:pt x="94" y="65"/>
                    <a:pt x="66" y="112"/>
                  </a:cubicBezTo>
                  <a:cubicBezTo>
                    <a:pt x="47" y="149"/>
                    <a:pt x="19" y="186"/>
                    <a:pt x="1" y="232"/>
                  </a:cubicBezTo>
                  <a:cubicBezTo>
                    <a:pt x="47" y="205"/>
                    <a:pt x="75" y="177"/>
                    <a:pt x="103" y="139"/>
                  </a:cubicBezTo>
                  <a:lnTo>
                    <a:pt x="140" y="65"/>
                  </a:lnTo>
                  <a:cubicBezTo>
                    <a:pt x="149" y="47"/>
                    <a:pt x="149"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1"/>
            <p:cNvSpPr/>
            <p:nvPr/>
          </p:nvSpPr>
          <p:spPr>
            <a:xfrm>
              <a:off x="3737050" y="2464950"/>
              <a:ext cx="9775" cy="2225"/>
            </a:xfrm>
            <a:custGeom>
              <a:rect b="b" l="l" r="r" t="t"/>
              <a:pathLst>
                <a:path extrusionOk="0" h="89" w="391">
                  <a:moveTo>
                    <a:pt x="391" y="1"/>
                  </a:moveTo>
                  <a:cubicBezTo>
                    <a:pt x="326" y="19"/>
                    <a:pt x="261" y="28"/>
                    <a:pt x="196" y="38"/>
                  </a:cubicBezTo>
                  <a:cubicBezTo>
                    <a:pt x="140" y="47"/>
                    <a:pt x="66" y="47"/>
                    <a:pt x="1" y="75"/>
                  </a:cubicBezTo>
                  <a:cubicBezTo>
                    <a:pt x="38" y="84"/>
                    <a:pt x="66" y="84"/>
                    <a:pt x="94" y="84"/>
                  </a:cubicBezTo>
                  <a:cubicBezTo>
                    <a:pt x="106" y="87"/>
                    <a:pt x="117" y="88"/>
                    <a:pt x="128" y="88"/>
                  </a:cubicBezTo>
                  <a:cubicBezTo>
                    <a:pt x="150" y="88"/>
                    <a:pt x="171" y="84"/>
                    <a:pt x="196" y="84"/>
                  </a:cubicBezTo>
                  <a:cubicBezTo>
                    <a:pt x="270" y="75"/>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1"/>
            <p:cNvSpPr/>
            <p:nvPr/>
          </p:nvSpPr>
          <p:spPr>
            <a:xfrm>
              <a:off x="3740300" y="2462175"/>
              <a:ext cx="7475" cy="2325"/>
            </a:xfrm>
            <a:custGeom>
              <a:rect b="b" l="l" r="r" t="t"/>
              <a:pathLst>
                <a:path extrusionOk="0" h="93" w="299">
                  <a:moveTo>
                    <a:pt x="298" y="0"/>
                  </a:moveTo>
                  <a:cubicBezTo>
                    <a:pt x="261" y="0"/>
                    <a:pt x="242" y="0"/>
                    <a:pt x="214" y="9"/>
                  </a:cubicBezTo>
                  <a:cubicBezTo>
                    <a:pt x="196" y="19"/>
                    <a:pt x="168" y="19"/>
                    <a:pt x="149" y="37"/>
                  </a:cubicBezTo>
                  <a:cubicBezTo>
                    <a:pt x="94" y="56"/>
                    <a:pt x="56" y="65"/>
                    <a:pt x="1" y="84"/>
                  </a:cubicBezTo>
                  <a:cubicBezTo>
                    <a:pt x="19" y="93"/>
                    <a:pt x="56" y="93"/>
                    <a:pt x="75" y="93"/>
                  </a:cubicBezTo>
                  <a:cubicBezTo>
                    <a:pt x="103" y="93"/>
                    <a:pt x="131" y="93"/>
                    <a:pt x="159" y="84"/>
                  </a:cubicBezTo>
                  <a:cubicBezTo>
                    <a:pt x="214" y="65"/>
                    <a:pt x="261" y="4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1"/>
            <p:cNvSpPr/>
            <p:nvPr/>
          </p:nvSpPr>
          <p:spPr>
            <a:xfrm>
              <a:off x="3742850" y="2455425"/>
              <a:ext cx="5375" cy="5600"/>
            </a:xfrm>
            <a:custGeom>
              <a:rect b="b" l="l" r="r" t="t"/>
              <a:pathLst>
                <a:path extrusionOk="0" h="224" w="215">
                  <a:moveTo>
                    <a:pt x="215" y="1"/>
                  </a:moveTo>
                  <a:cubicBezTo>
                    <a:pt x="168" y="28"/>
                    <a:pt x="122" y="56"/>
                    <a:pt x="94" y="93"/>
                  </a:cubicBezTo>
                  <a:cubicBezTo>
                    <a:pt x="57" y="131"/>
                    <a:pt x="20" y="177"/>
                    <a:pt x="1" y="224"/>
                  </a:cubicBezTo>
                  <a:cubicBezTo>
                    <a:pt x="47" y="196"/>
                    <a:pt x="94" y="168"/>
                    <a:pt x="140" y="131"/>
                  </a:cubicBezTo>
                  <a:cubicBezTo>
                    <a:pt x="150" y="121"/>
                    <a:pt x="168" y="93"/>
                    <a:pt x="187" y="75"/>
                  </a:cubicBezTo>
                  <a:lnTo>
                    <a:pt x="21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1"/>
            <p:cNvSpPr/>
            <p:nvPr/>
          </p:nvSpPr>
          <p:spPr>
            <a:xfrm>
              <a:off x="3747050" y="2456825"/>
              <a:ext cx="5825" cy="3500"/>
            </a:xfrm>
            <a:custGeom>
              <a:rect b="b" l="l" r="r" t="t"/>
              <a:pathLst>
                <a:path extrusionOk="0" h="140" w="233">
                  <a:moveTo>
                    <a:pt x="232" y="0"/>
                  </a:moveTo>
                  <a:lnTo>
                    <a:pt x="232" y="0"/>
                  </a:lnTo>
                  <a:cubicBezTo>
                    <a:pt x="195" y="10"/>
                    <a:pt x="149" y="28"/>
                    <a:pt x="112" y="47"/>
                  </a:cubicBezTo>
                  <a:cubicBezTo>
                    <a:pt x="75" y="75"/>
                    <a:pt x="37" y="112"/>
                    <a:pt x="0" y="140"/>
                  </a:cubicBezTo>
                  <a:cubicBezTo>
                    <a:pt x="56" y="130"/>
                    <a:pt x="102" y="121"/>
                    <a:pt x="130" y="93"/>
                  </a:cubicBezTo>
                  <a:cubicBezTo>
                    <a:pt x="167" y="75"/>
                    <a:pt x="205"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1"/>
            <p:cNvSpPr/>
            <p:nvPr/>
          </p:nvSpPr>
          <p:spPr>
            <a:xfrm>
              <a:off x="3750300" y="2459850"/>
              <a:ext cx="7925" cy="3975"/>
            </a:xfrm>
            <a:custGeom>
              <a:rect b="b" l="l" r="r" t="t"/>
              <a:pathLst>
                <a:path extrusionOk="0" h="159" w="317">
                  <a:moveTo>
                    <a:pt x="316" y="0"/>
                  </a:moveTo>
                  <a:cubicBezTo>
                    <a:pt x="260" y="9"/>
                    <a:pt x="214" y="37"/>
                    <a:pt x="158" y="56"/>
                  </a:cubicBezTo>
                  <a:cubicBezTo>
                    <a:pt x="93" y="84"/>
                    <a:pt x="47" y="112"/>
                    <a:pt x="0" y="158"/>
                  </a:cubicBezTo>
                  <a:cubicBezTo>
                    <a:pt x="65" y="149"/>
                    <a:pt x="121" y="130"/>
                    <a:pt x="167" y="102"/>
                  </a:cubicBezTo>
                  <a:cubicBezTo>
                    <a:pt x="223" y="84"/>
                    <a:pt x="270"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1"/>
            <p:cNvSpPr/>
            <p:nvPr/>
          </p:nvSpPr>
          <p:spPr>
            <a:xfrm>
              <a:off x="3728700" y="2404100"/>
              <a:ext cx="5825" cy="9550"/>
            </a:xfrm>
            <a:custGeom>
              <a:rect b="b" l="l" r="r" t="t"/>
              <a:pathLst>
                <a:path extrusionOk="0" h="382" w="233">
                  <a:moveTo>
                    <a:pt x="232" y="0"/>
                  </a:moveTo>
                  <a:lnTo>
                    <a:pt x="232" y="0"/>
                  </a:lnTo>
                  <a:cubicBezTo>
                    <a:pt x="195" y="10"/>
                    <a:pt x="158" y="37"/>
                    <a:pt x="149" y="65"/>
                  </a:cubicBezTo>
                  <a:cubicBezTo>
                    <a:pt x="112" y="103"/>
                    <a:pt x="93" y="130"/>
                    <a:pt x="65" y="158"/>
                  </a:cubicBezTo>
                  <a:cubicBezTo>
                    <a:pt x="19" y="223"/>
                    <a:pt x="0" y="298"/>
                    <a:pt x="0" y="381"/>
                  </a:cubicBezTo>
                  <a:cubicBezTo>
                    <a:pt x="9" y="344"/>
                    <a:pt x="19" y="316"/>
                    <a:pt x="47" y="279"/>
                  </a:cubicBezTo>
                  <a:cubicBezTo>
                    <a:pt x="65" y="242"/>
                    <a:pt x="75" y="223"/>
                    <a:pt x="102" y="186"/>
                  </a:cubicBezTo>
                  <a:cubicBezTo>
                    <a:pt x="140" y="130"/>
                    <a:pt x="186" y="65"/>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1"/>
            <p:cNvSpPr/>
            <p:nvPr/>
          </p:nvSpPr>
          <p:spPr>
            <a:xfrm>
              <a:off x="3729150" y="2408500"/>
              <a:ext cx="4225" cy="8625"/>
            </a:xfrm>
            <a:custGeom>
              <a:rect b="b" l="l" r="r" t="t"/>
              <a:pathLst>
                <a:path extrusionOk="0" h="345" w="169">
                  <a:moveTo>
                    <a:pt x="168" y="1"/>
                  </a:moveTo>
                  <a:lnTo>
                    <a:pt x="168" y="1"/>
                  </a:lnTo>
                  <a:cubicBezTo>
                    <a:pt x="140" y="19"/>
                    <a:pt x="122" y="47"/>
                    <a:pt x="103" y="66"/>
                  </a:cubicBezTo>
                  <a:cubicBezTo>
                    <a:pt x="84" y="94"/>
                    <a:pt x="57" y="112"/>
                    <a:pt x="47" y="149"/>
                  </a:cubicBezTo>
                  <a:cubicBezTo>
                    <a:pt x="10" y="205"/>
                    <a:pt x="1" y="280"/>
                    <a:pt x="10" y="345"/>
                  </a:cubicBezTo>
                  <a:lnTo>
                    <a:pt x="47" y="252"/>
                  </a:lnTo>
                  <a:cubicBezTo>
                    <a:pt x="57" y="233"/>
                    <a:pt x="75" y="196"/>
                    <a:pt x="84" y="168"/>
                  </a:cubicBezTo>
                  <a:cubicBezTo>
                    <a:pt x="103" y="112"/>
                    <a:pt x="14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1"/>
            <p:cNvSpPr/>
            <p:nvPr/>
          </p:nvSpPr>
          <p:spPr>
            <a:xfrm>
              <a:off x="3729850" y="2414325"/>
              <a:ext cx="3050" cy="9550"/>
            </a:xfrm>
            <a:custGeom>
              <a:rect b="b" l="l" r="r" t="t"/>
              <a:pathLst>
                <a:path extrusionOk="0" h="382" w="122">
                  <a:moveTo>
                    <a:pt x="121" y="0"/>
                  </a:moveTo>
                  <a:cubicBezTo>
                    <a:pt x="94" y="56"/>
                    <a:pt x="56" y="121"/>
                    <a:pt x="29" y="167"/>
                  </a:cubicBezTo>
                  <a:cubicBezTo>
                    <a:pt x="19" y="205"/>
                    <a:pt x="10" y="242"/>
                    <a:pt x="10" y="279"/>
                  </a:cubicBezTo>
                  <a:cubicBezTo>
                    <a:pt x="1" y="307"/>
                    <a:pt x="1" y="344"/>
                    <a:pt x="10" y="381"/>
                  </a:cubicBezTo>
                  <a:lnTo>
                    <a:pt x="47" y="288"/>
                  </a:lnTo>
                  <a:cubicBezTo>
                    <a:pt x="56" y="260"/>
                    <a:pt x="66" y="232"/>
                    <a:pt x="75" y="195"/>
                  </a:cubicBezTo>
                  <a:cubicBezTo>
                    <a:pt x="103" y="139"/>
                    <a:pt x="112" y="6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1"/>
            <p:cNvSpPr/>
            <p:nvPr/>
          </p:nvSpPr>
          <p:spPr>
            <a:xfrm>
              <a:off x="3725900" y="2420575"/>
              <a:ext cx="1650" cy="10500"/>
            </a:xfrm>
            <a:custGeom>
              <a:rect b="b" l="l" r="r" t="t"/>
              <a:pathLst>
                <a:path extrusionOk="0" h="420" w="66">
                  <a:moveTo>
                    <a:pt x="47" y="1"/>
                  </a:moveTo>
                  <a:cubicBezTo>
                    <a:pt x="29" y="75"/>
                    <a:pt x="19" y="140"/>
                    <a:pt x="1" y="215"/>
                  </a:cubicBezTo>
                  <a:lnTo>
                    <a:pt x="1" y="317"/>
                  </a:lnTo>
                  <a:cubicBezTo>
                    <a:pt x="1" y="345"/>
                    <a:pt x="19" y="382"/>
                    <a:pt x="29" y="419"/>
                  </a:cubicBezTo>
                  <a:lnTo>
                    <a:pt x="38" y="317"/>
                  </a:lnTo>
                  <a:cubicBezTo>
                    <a:pt x="38" y="280"/>
                    <a:pt x="47" y="243"/>
                    <a:pt x="47" y="215"/>
                  </a:cubicBezTo>
                  <a:cubicBezTo>
                    <a:pt x="47" y="140"/>
                    <a:pt x="6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1"/>
            <p:cNvSpPr/>
            <p:nvPr/>
          </p:nvSpPr>
          <p:spPr>
            <a:xfrm>
              <a:off x="3726825" y="2428950"/>
              <a:ext cx="2600" cy="10700"/>
            </a:xfrm>
            <a:custGeom>
              <a:rect b="b" l="l" r="r" t="t"/>
              <a:pathLst>
                <a:path extrusionOk="0" h="428" w="104">
                  <a:moveTo>
                    <a:pt x="103" y="0"/>
                  </a:moveTo>
                  <a:cubicBezTo>
                    <a:pt x="57" y="75"/>
                    <a:pt x="38" y="140"/>
                    <a:pt x="29" y="214"/>
                  </a:cubicBezTo>
                  <a:cubicBezTo>
                    <a:pt x="29" y="242"/>
                    <a:pt x="10" y="279"/>
                    <a:pt x="10" y="316"/>
                  </a:cubicBezTo>
                  <a:cubicBezTo>
                    <a:pt x="1" y="363"/>
                    <a:pt x="10" y="400"/>
                    <a:pt x="29" y="428"/>
                  </a:cubicBezTo>
                  <a:cubicBezTo>
                    <a:pt x="29" y="400"/>
                    <a:pt x="38" y="363"/>
                    <a:pt x="47" y="326"/>
                  </a:cubicBezTo>
                  <a:lnTo>
                    <a:pt x="75" y="223"/>
                  </a:lnTo>
                  <a:cubicBezTo>
                    <a:pt x="84" y="158"/>
                    <a:pt x="103" y="7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1"/>
            <p:cNvSpPr/>
            <p:nvPr/>
          </p:nvSpPr>
          <p:spPr>
            <a:xfrm>
              <a:off x="3751925" y="2421525"/>
              <a:ext cx="2350" cy="3975"/>
            </a:xfrm>
            <a:custGeom>
              <a:rect b="b" l="l" r="r" t="t"/>
              <a:pathLst>
                <a:path extrusionOk="0" h="159" w="94">
                  <a:moveTo>
                    <a:pt x="93" y="0"/>
                  </a:moveTo>
                  <a:lnTo>
                    <a:pt x="93" y="0"/>
                  </a:lnTo>
                  <a:cubicBezTo>
                    <a:pt x="56" y="9"/>
                    <a:pt x="28" y="47"/>
                    <a:pt x="19" y="65"/>
                  </a:cubicBezTo>
                  <a:cubicBezTo>
                    <a:pt x="10" y="93"/>
                    <a:pt x="0" y="130"/>
                    <a:pt x="0" y="158"/>
                  </a:cubicBezTo>
                  <a:cubicBezTo>
                    <a:pt x="28" y="149"/>
                    <a:pt x="56" y="112"/>
                    <a:pt x="65" y="93"/>
                  </a:cubicBezTo>
                  <a:cubicBezTo>
                    <a:pt x="75" y="6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1"/>
            <p:cNvSpPr/>
            <p:nvPr/>
          </p:nvSpPr>
          <p:spPr>
            <a:xfrm>
              <a:off x="3755625" y="2418500"/>
              <a:ext cx="1650" cy="4425"/>
            </a:xfrm>
            <a:custGeom>
              <a:rect b="b" l="l" r="r" t="t"/>
              <a:pathLst>
                <a:path extrusionOk="0" h="177" w="66">
                  <a:moveTo>
                    <a:pt x="66" y="0"/>
                  </a:moveTo>
                  <a:lnTo>
                    <a:pt x="66" y="0"/>
                  </a:lnTo>
                  <a:cubicBezTo>
                    <a:pt x="38" y="28"/>
                    <a:pt x="20" y="47"/>
                    <a:pt x="10" y="84"/>
                  </a:cubicBezTo>
                  <a:cubicBezTo>
                    <a:pt x="1" y="112"/>
                    <a:pt x="1" y="140"/>
                    <a:pt x="1" y="177"/>
                  </a:cubicBezTo>
                  <a:cubicBezTo>
                    <a:pt x="20" y="158"/>
                    <a:pt x="47" y="130"/>
                    <a:pt x="57" y="93"/>
                  </a:cubicBezTo>
                  <a:cubicBezTo>
                    <a:pt x="66" y="75"/>
                    <a:pt x="66"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1"/>
            <p:cNvSpPr/>
            <p:nvPr/>
          </p:nvSpPr>
          <p:spPr>
            <a:xfrm>
              <a:off x="3726825" y="2444050"/>
              <a:ext cx="1200" cy="7000"/>
            </a:xfrm>
            <a:custGeom>
              <a:rect b="b" l="l" r="r" t="t"/>
              <a:pathLst>
                <a:path extrusionOk="0" h="280" w="48">
                  <a:moveTo>
                    <a:pt x="29" y="0"/>
                  </a:moveTo>
                  <a:cubicBezTo>
                    <a:pt x="1" y="47"/>
                    <a:pt x="1" y="93"/>
                    <a:pt x="1" y="140"/>
                  </a:cubicBezTo>
                  <a:lnTo>
                    <a:pt x="1" y="214"/>
                  </a:lnTo>
                  <a:cubicBezTo>
                    <a:pt x="1" y="233"/>
                    <a:pt x="10" y="260"/>
                    <a:pt x="29" y="279"/>
                  </a:cubicBezTo>
                  <a:cubicBezTo>
                    <a:pt x="38" y="233"/>
                    <a:pt x="47" y="186"/>
                    <a:pt x="47" y="140"/>
                  </a:cubicBezTo>
                  <a:cubicBezTo>
                    <a:pt x="47" y="93"/>
                    <a:pt x="38" y="4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1"/>
            <p:cNvSpPr/>
            <p:nvPr/>
          </p:nvSpPr>
          <p:spPr>
            <a:xfrm>
              <a:off x="3645775" y="2415925"/>
              <a:ext cx="68075" cy="68025"/>
            </a:xfrm>
            <a:custGeom>
              <a:rect b="b" l="l" r="r" t="t"/>
              <a:pathLst>
                <a:path extrusionOk="0" h="2721" w="2723">
                  <a:moveTo>
                    <a:pt x="593" y="1"/>
                  </a:moveTo>
                  <a:cubicBezTo>
                    <a:pt x="340" y="1"/>
                    <a:pt x="204" y="311"/>
                    <a:pt x="140" y="559"/>
                  </a:cubicBezTo>
                  <a:cubicBezTo>
                    <a:pt x="0" y="1209"/>
                    <a:pt x="28" y="1887"/>
                    <a:pt x="214" y="2519"/>
                  </a:cubicBezTo>
                  <a:cubicBezTo>
                    <a:pt x="246" y="2672"/>
                    <a:pt x="392" y="2720"/>
                    <a:pt x="534" y="2720"/>
                  </a:cubicBezTo>
                  <a:cubicBezTo>
                    <a:pt x="599" y="2720"/>
                    <a:pt x="663" y="2710"/>
                    <a:pt x="716" y="2695"/>
                  </a:cubicBezTo>
                  <a:cubicBezTo>
                    <a:pt x="1338" y="2584"/>
                    <a:pt x="1942" y="2315"/>
                    <a:pt x="2388" y="1859"/>
                  </a:cubicBezTo>
                  <a:cubicBezTo>
                    <a:pt x="2518" y="1720"/>
                    <a:pt x="2648" y="1562"/>
                    <a:pt x="2685" y="1358"/>
                  </a:cubicBezTo>
                  <a:cubicBezTo>
                    <a:pt x="2723" y="1162"/>
                    <a:pt x="2639" y="940"/>
                    <a:pt x="2453" y="865"/>
                  </a:cubicBezTo>
                  <a:cubicBezTo>
                    <a:pt x="2404" y="844"/>
                    <a:pt x="2352" y="835"/>
                    <a:pt x="2300" y="835"/>
                  </a:cubicBezTo>
                  <a:cubicBezTo>
                    <a:pt x="2147" y="835"/>
                    <a:pt x="1988" y="914"/>
                    <a:pt x="1849" y="1005"/>
                  </a:cubicBezTo>
                  <a:cubicBezTo>
                    <a:pt x="1933" y="847"/>
                    <a:pt x="1998" y="698"/>
                    <a:pt x="1998" y="540"/>
                  </a:cubicBezTo>
                  <a:cubicBezTo>
                    <a:pt x="2016" y="373"/>
                    <a:pt x="1924" y="196"/>
                    <a:pt x="1756" y="150"/>
                  </a:cubicBezTo>
                  <a:cubicBezTo>
                    <a:pt x="1733" y="143"/>
                    <a:pt x="1709" y="140"/>
                    <a:pt x="1685" y="140"/>
                  </a:cubicBezTo>
                  <a:cubicBezTo>
                    <a:pt x="1548" y="140"/>
                    <a:pt x="1407" y="245"/>
                    <a:pt x="1320" y="363"/>
                  </a:cubicBezTo>
                  <a:cubicBezTo>
                    <a:pt x="1208" y="503"/>
                    <a:pt x="1143" y="661"/>
                    <a:pt x="1013" y="782"/>
                  </a:cubicBezTo>
                  <a:cubicBezTo>
                    <a:pt x="1013" y="614"/>
                    <a:pt x="1022" y="447"/>
                    <a:pt x="967" y="289"/>
                  </a:cubicBezTo>
                  <a:cubicBezTo>
                    <a:pt x="911" y="141"/>
                    <a:pt x="772" y="1"/>
                    <a:pt x="604" y="1"/>
                  </a:cubicBezTo>
                  <a:cubicBezTo>
                    <a:pt x="601" y="1"/>
                    <a:pt x="597" y="1"/>
                    <a:pt x="5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1"/>
            <p:cNvSpPr/>
            <p:nvPr/>
          </p:nvSpPr>
          <p:spPr>
            <a:xfrm>
              <a:off x="3646475" y="2415625"/>
              <a:ext cx="67600" cy="68175"/>
            </a:xfrm>
            <a:custGeom>
              <a:rect b="b" l="l" r="r" t="t"/>
              <a:pathLst>
                <a:path extrusionOk="0" h="2727" w="2704">
                  <a:moveTo>
                    <a:pt x="566" y="1"/>
                  </a:moveTo>
                  <a:cubicBezTo>
                    <a:pt x="502" y="1"/>
                    <a:pt x="439" y="14"/>
                    <a:pt x="381" y="50"/>
                  </a:cubicBezTo>
                  <a:cubicBezTo>
                    <a:pt x="316" y="97"/>
                    <a:pt x="251" y="153"/>
                    <a:pt x="223" y="227"/>
                  </a:cubicBezTo>
                  <a:cubicBezTo>
                    <a:pt x="140" y="366"/>
                    <a:pt x="93" y="524"/>
                    <a:pt x="65" y="673"/>
                  </a:cubicBezTo>
                  <a:cubicBezTo>
                    <a:pt x="19" y="989"/>
                    <a:pt x="0" y="1305"/>
                    <a:pt x="19" y="1620"/>
                  </a:cubicBezTo>
                  <a:cubicBezTo>
                    <a:pt x="47" y="1927"/>
                    <a:pt x="93" y="2243"/>
                    <a:pt x="186" y="2550"/>
                  </a:cubicBezTo>
                  <a:cubicBezTo>
                    <a:pt x="102" y="2243"/>
                    <a:pt x="47" y="1927"/>
                    <a:pt x="37" y="1620"/>
                  </a:cubicBezTo>
                  <a:cubicBezTo>
                    <a:pt x="19" y="1305"/>
                    <a:pt x="47" y="989"/>
                    <a:pt x="102" y="691"/>
                  </a:cubicBezTo>
                  <a:cubicBezTo>
                    <a:pt x="130" y="533"/>
                    <a:pt x="167" y="385"/>
                    <a:pt x="251" y="255"/>
                  </a:cubicBezTo>
                  <a:cubicBezTo>
                    <a:pt x="298" y="199"/>
                    <a:pt x="344" y="143"/>
                    <a:pt x="400" y="97"/>
                  </a:cubicBezTo>
                  <a:cubicBezTo>
                    <a:pt x="449" y="68"/>
                    <a:pt x="505" y="56"/>
                    <a:pt x="561" y="56"/>
                  </a:cubicBezTo>
                  <a:cubicBezTo>
                    <a:pt x="578" y="56"/>
                    <a:pt x="596" y="57"/>
                    <a:pt x="613" y="60"/>
                  </a:cubicBezTo>
                  <a:cubicBezTo>
                    <a:pt x="678" y="69"/>
                    <a:pt x="753" y="115"/>
                    <a:pt x="799" y="162"/>
                  </a:cubicBezTo>
                  <a:cubicBezTo>
                    <a:pt x="846" y="227"/>
                    <a:pt x="892" y="283"/>
                    <a:pt x="901" y="348"/>
                  </a:cubicBezTo>
                  <a:cubicBezTo>
                    <a:pt x="948" y="487"/>
                    <a:pt x="939" y="654"/>
                    <a:pt x="929" y="803"/>
                  </a:cubicBezTo>
                  <a:lnTo>
                    <a:pt x="929" y="905"/>
                  </a:lnTo>
                  <a:lnTo>
                    <a:pt x="994" y="840"/>
                  </a:lnTo>
                  <a:cubicBezTo>
                    <a:pt x="1124" y="710"/>
                    <a:pt x="1189" y="543"/>
                    <a:pt x="1301" y="422"/>
                  </a:cubicBezTo>
                  <a:cubicBezTo>
                    <a:pt x="1347" y="357"/>
                    <a:pt x="1403" y="301"/>
                    <a:pt x="1468" y="255"/>
                  </a:cubicBezTo>
                  <a:cubicBezTo>
                    <a:pt x="1530" y="224"/>
                    <a:pt x="1585" y="206"/>
                    <a:pt x="1644" y="206"/>
                  </a:cubicBezTo>
                  <a:cubicBezTo>
                    <a:pt x="1657" y="206"/>
                    <a:pt x="1669" y="207"/>
                    <a:pt x="1682" y="208"/>
                  </a:cubicBezTo>
                  <a:cubicBezTo>
                    <a:pt x="1747" y="227"/>
                    <a:pt x="1812" y="264"/>
                    <a:pt x="1858" y="329"/>
                  </a:cubicBezTo>
                  <a:cubicBezTo>
                    <a:pt x="1886" y="385"/>
                    <a:pt x="1914" y="468"/>
                    <a:pt x="1914" y="533"/>
                  </a:cubicBezTo>
                  <a:cubicBezTo>
                    <a:pt x="1914" y="691"/>
                    <a:pt x="1840" y="840"/>
                    <a:pt x="1775" y="989"/>
                  </a:cubicBezTo>
                  <a:lnTo>
                    <a:pt x="1700" y="1128"/>
                  </a:lnTo>
                  <a:lnTo>
                    <a:pt x="1831" y="1044"/>
                  </a:lnTo>
                  <a:cubicBezTo>
                    <a:pt x="1914" y="998"/>
                    <a:pt x="1979" y="952"/>
                    <a:pt x="2063" y="933"/>
                  </a:cubicBezTo>
                  <a:cubicBezTo>
                    <a:pt x="2146" y="896"/>
                    <a:pt x="2230" y="886"/>
                    <a:pt x="2304" y="886"/>
                  </a:cubicBezTo>
                  <a:cubicBezTo>
                    <a:pt x="2388" y="896"/>
                    <a:pt x="2462" y="933"/>
                    <a:pt x="2518" y="989"/>
                  </a:cubicBezTo>
                  <a:cubicBezTo>
                    <a:pt x="2574" y="1044"/>
                    <a:pt x="2602" y="1128"/>
                    <a:pt x="2611" y="1212"/>
                  </a:cubicBezTo>
                  <a:cubicBezTo>
                    <a:pt x="2620" y="1286"/>
                    <a:pt x="2611" y="1379"/>
                    <a:pt x="2583" y="1463"/>
                  </a:cubicBezTo>
                  <a:cubicBezTo>
                    <a:pt x="2565" y="1546"/>
                    <a:pt x="2518" y="1630"/>
                    <a:pt x="2462" y="1695"/>
                  </a:cubicBezTo>
                  <a:cubicBezTo>
                    <a:pt x="2416" y="1769"/>
                    <a:pt x="2342" y="1834"/>
                    <a:pt x="2286" y="1890"/>
                  </a:cubicBezTo>
                  <a:cubicBezTo>
                    <a:pt x="2230" y="1964"/>
                    <a:pt x="2156" y="2020"/>
                    <a:pt x="2091" y="2076"/>
                  </a:cubicBezTo>
                  <a:cubicBezTo>
                    <a:pt x="1812" y="2299"/>
                    <a:pt x="1487" y="2475"/>
                    <a:pt x="1143" y="2587"/>
                  </a:cubicBezTo>
                  <a:cubicBezTo>
                    <a:pt x="976" y="2652"/>
                    <a:pt x="799" y="2698"/>
                    <a:pt x="623" y="2717"/>
                  </a:cubicBezTo>
                  <a:cubicBezTo>
                    <a:pt x="584" y="2721"/>
                    <a:pt x="546" y="2723"/>
                    <a:pt x="508" y="2723"/>
                  </a:cubicBezTo>
                  <a:cubicBezTo>
                    <a:pt x="454" y="2723"/>
                    <a:pt x="402" y="2718"/>
                    <a:pt x="353" y="2707"/>
                  </a:cubicBezTo>
                  <a:cubicBezTo>
                    <a:pt x="307" y="2698"/>
                    <a:pt x="279" y="2670"/>
                    <a:pt x="242" y="2633"/>
                  </a:cubicBezTo>
                  <a:cubicBezTo>
                    <a:pt x="205" y="2606"/>
                    <a:pt x="186" y="2569"/>
                    <a:pt x="168" y="2523"/>
                  </a:cubicBezTo>
                  <a:lnTo>
                    <a:pt x="168" y="2523"/>
                  </a:lnTo>
                  <a:cubicBezTo>
                    <a:pt x="186" y="2569"/>
                    <a:pt x="205" y="2606"/>
                    <a:pt x="233" y="2633"/>
                  </a:cubicBezTo>
                  <a:cubicBezTo>
                    <a:pt x="260" y="2670"/>
                    <a:pt x="298" y="2698"/>
                    <a:pt x="344" y="2707"/>
                  </a:cubicBezTo>
                  <a:cubicBezTo>
                    <a:pt x="428" y="2726"/>
                    <a:pt x="521" y="2726"/>
                    <a:pt x="613" y="2726"/>
                  </a:cubicBezTo>
                  <a:cubicBezTo>
                    <a:pt x="790" y="2707"/>
                    <a:pt x="957" y="2661"/>
                    <a:pt x="1134" y="2605"/>
                  </a:cubicBezTo>
                  <a:cubicBezTo>
                    <a:pt x="1487" y="2494"/>
                    <a:pt x="1812" y="2336"/>
                    <a:pt x="2100" y="2113"/>
                  </a:cubicBezTo>
                  <a:lnTo>
                    <a:pt x="2304" y="1936"/>
                  </a:lnTo>
                  <a:cubicBezTo>
                    <a:pt x="2379" y="1881"/>
                    <a:pt x="2434" y="1816"/>
                    <a:pt x="2490" y="1741"/>
                  </a:cubicBezTo>
                  <a:cubicBezTo>
                    <a:pt x="2565" y="1676"/>
                    <a:pt x="2620" y="1593"/>
                    <a:pt x="2657" y="1500"/>
                  </a:cubicBezTo>
                  <a:cubicBezTo>
                    <a:pt x="2695" y="1407"/>
                    <a:pt x="2704" y="1314"/>
                    <a:pt x="2695" y="1221"/>
                  </a:cubicBezTo>
                  <a:cubicBezTo>
                    <a:pt x="2685" y="1128"/>
                    <a:pt x="2648" y="1035"/>
                    <a:pt x="2583" y="952"/>
                  </a:cubicBezTo>
                  <a:cubicBezTo>
                    <a:pt x="2527" y="877"/>
                    <a:pt x="2425" y="831"/>
                    <a:pt x="2332" y="812"/>
                  </a:cubicBezTo>
                  <a:cubicBezTo>
                    <a:pt x="2319" y="811"/>
                    <a:pt x="2305" y="810"/>
                    <a:pt x="2292" y="810"/>
                  </a:cubicBezTo>
                  <a:cubicBezTo>
                    <a:pt x="2205" y="810"/>
                    <a:pt x="2125" y="834"/>
                    <a:pt x="2044" y="859"/>
                  </a:cubicBezTo>
                  <a:cubicBezTo>
                    <a:pt x="1998" y="877"/>
                    <a:pt x="1961" y="896"/>
                    <a:pt x="1914" y="924"/>
                  </a:cubicBezTo>
                  <a:cubicBezTo>
                    <a:pt x="1923" y="886"/>
                    <a:pt x="1951" y="849"/>
                    <a:pt x="1961" y="812"/>
                  </a:cubicBezTo>
                  <a:cubicBezTo>
                    <a:pt x="1998" y="738"/>
                    <a:pt x="2007" y="645"/>
                    <a:pt x="2007" y="552"/>
                  </a:cubicBezTo>
                  <a:cubicBezTo>
                    <a:pt x="2007" y="459"/>
                    <a:pt x="1988" y="366"/>
                    <a:pt x="1923" y="283"/>
                  </a:cubicBezTo>
                  <a:cubicBezTo>
                    <a:pt x="1877" y="199"/>
                    <a:pt x="1784" y="143"/>
                    <a:pt x="1691" y="115"/>
                  </a:cubicBezTo>
                  <a:cubicBezTo>
                    <a:pt x="1674" y="112"/>
                    <a:pt x="1657" y="110"/>
                    <a:pt x="1640" y="110"/>
                  </a:cubicBezTo>
                  <a:cubicBezTo>
                    <a:pt x="1563" y="110"/>
                    <a:pt x="1484" y="142"/>
                    <a:pt x="1431" y="180"/>
                  </a:cubicBezTo>
                  <a:cubicBezTo>
                    <a:pt x="1347" y="227"/>
                    <a:pt x="1292" y="292"/>
                    <a:pt x="1227" y="366"/>
                  </a:cubicBezTo>
                  <a:cubicBezTo>
                    <a:pt x="1152" y="468"/>
                    <a:pt x="1087" y="580"/>
                    <a:pt x="1022" y="691"/>
                  </a:cubicBezTo>
                  <a:cubicBezTo>
                    <a:pt x="1022" y="571"/>
                    <a:pt x="1013" y="441"/>
                    <a:pt x="976" y="329"/>
                  </a:cubicBezTo>
                  <a:cubicBezTo>
                    <a:pt x="948" y="245"/>
                    <a:pt x="901" y="180"/>
                    <a:pt x="846" y="115"/>
                  </a:cubicBezTo>
                  <a:cubicBezTo>
                    <a:pt x="790" y="60"/>
                    <a:pt x="706" y="13"/>
                    <a:pt x="623" y="4"/>
                  </a:cubicBezTo>
                  <a:cubicBezTo>
                    <a:pt x="604" y="2"/>
                    <a:pt x="585"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1"/>
            <p:cNvSpPr/>
            <p:nvPr/>
          </p:nvSpPr>
          <p:spPr>
            <a:xfrm>
              <a:off x="3652975" y="2435675"/>
              <a:ext cx="17900" cy="46725"/>
            </a:xfrm>
            <a:custGeom>
              <a:rect b="b" l="l" r="r" t="t"/>
              <a:pathLst>
                <a:path extrusionOk="0" h="1869" w="716">
                  <a:moveTo>
                    <a:pt x="716" y="1"/>
                  </a:moveTo>
                  <a:lnTo>
                    <a:pt x="716" y="1"/>
                  </a:lnTo>
                  <a:cubicBezTo>
                    <a:pt x="660" y="150"/>
                    <a:pt x="595" y="317"/>
                    <a:pt x="549" y="465"/>
                  </a:cubicBezTo>
                  <a:lnTo>
                    <a:pt x="372" y="939"/>
                  </a:lnTo>
                  <a:lnTo>
                    <a:pt x="205" y="1404"/>
                  </a:lnTo>
                  <a:cubicBezTo>
                    <a:pt x="168" y="1487"/>
                    <a:pt x="140" y="1562"/>
                    <a:pt x="112" y="1636"/>
                  </a:cubicBezTo>
                  <a:cubicBezTo>
                    <a:pt x="75" y="1720"/>
                    <a:pt x="38" y="1803"/>
                    <a:pt x="0" y="1868"/>
                  </a:cubicBezTo>
                  <a:cubicBezTo>
                    <a:pt x="103" y="1729"/>
                    <a:pt x="158" y="1571"/>
                    <a:pt x="223" y="1422"/>
                  </a:cubicBezTo>
                  <a:cubicBezTo>
                    <a:pt x="298" y="1264"/>
                    <a:pt x="353" y="1116"/>
                    <a:pt x="409" y="958"/>
                  </a:cubicBezTo>
                  <a:cubicBezTo>
                    <a:pt x="465" y="791"/>
                    <a:pt x="530" y="642"/>
                    <a:pt x="576" y="475"/>
                  </a:cubicBezTo>
                  <a:cubicBezTo>
                    <a:pt x="623" y="326"/>
                    <a:pt x="669" y="159"/>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1"/>
            <p:cNvSpPr/>
            <p:nvPr/>
          </p:nvSpPr>
          <p:spPr>
            <a:xfrm>
              <a:off x="3654825" y="2441725"/>
              <a:ext cx="36725" cy="41825"/>
            </a:xfrm>
            <a:custGeom>
              <a:rect b="b" l="l" r="r" t="t"/>
              <a:pathLst>
                <a:path extrusionOk="0" h="1673" w="1469">
                  <a:moveTo>
                    <a:pt x="1469" y="0"/>
                  </a:moveTo>
                  <a:cubicBezTo>
                    <a:pt x="1339" y="130"/>
                    <a:pt x="1209" y="270"/>
                    <a:pt x="1069" y="409"/>
                  </a:cubicBezTo>
                  <a:cubicBezTo>
                    <a:pt x="939" y="539"/>
                    <a:pt x="828" y="679"/>
                    <a:pt x="698" y="818"/>
                  </a:cubicBezTo>
                  <a:cubicBezTo>
                    <a:pt x="586" y="957"/>
                    <a:pt x="456" y="1097"/>
                    <a:pt x="335" y="1236"/>
                  </a:cubicBezTo>
                  <a:cubicBezTo>
                    <a:pt x="224" y="1375"/>
                    <a:pt x="103" y="1524"/>
                    <a:pt x="1" y="1673"/>
                  </a:cubicBezTo>
                  <a:cubicBezTo>
                    <a:pt x="47" y="1608"/>
                    <a:pt x="121" y="1533"/>
                    <a:pt x="177" y="1468"/>
                  </a:cubicBezTo>
                  <a:cubicBezTo>
                    <a:pt x="233" y="1394"/>
                    <a:pt x="307" y="1329"/>
                    <a:pt x="363" y="1255"/>
                  </a:cubicBezTo>
                  <a:lnTo>
                    <a:pt x="735" y="837"/>
                  </a:lnTo>
                  <a:lnTo>
                    <a:pt x="1106" y="419"/>
                  </a:lnTo>
                  <a:cubicBezTo>
                    <a:pt x="1218" y="279"/>
                    <a:pt x="1348" y="140"/>
                    <a:pt x="14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1"/>
            <p:cNvSpPr/>
            <p:nvPr/>
          </p:nvSpPr>
          <p:spPr>
            <a:xfrm>
              <a:off x="3662025" y="2454025"/>
              <a:ext cx="5150" cy="13275"/>
            </a:xfrm>
            <a:custGeom>
              <a:rect b="b" l="l" r="r" t="t"/>
              <a:pathLst>
                <a:path extrusionOk="0" h="531" w="206">
                  <a:moveTo>
                    <a:pt x="205" y="1"/>
                  </a:moveTo>
                  <a:lnTo>
                    <a:pt x="205" y="1"/>
                  </a:lnTo>
                  <a:cubicBezTo>
                    <a:pt x="149" y="84"/>
                    <a:pt x="122" y="177"/>
                    <a:pt x="84" y="252"/>
                  </a:cubicBezTo>
                  <a:cubicBezTo>
                    <a:pt x="75" y="298"/>
                    <a:pt x="47" y="345"/>
                    <a:pt x="38" y="391"/>
                  </a:cubicBezTo>
                  <a:lnTo>
                    <a:pt x="1" y="530"/>
                  </a:lnTo>
                  <a:cubicBezTo>
                    <a:pt x="29" y="484"/>
                    <a:pt x="47" y="456"/>
                    <a:pt x="75" y="410"/>
                  </a:cubicBezTo>
                  <a:cubicBezTo>
                    <a:pt x="94" y="372"/>
                    <a:pt x="122" y="326"/>
                    <a:pt x="131" y="280"/>
                  </a:cubicBezTo>
                  <a:cubicBezTo>
                    <a:pt x="168" y="187"/>
                    <a:pt x="187" y="94"/>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1"/>
            <p:cNvSpPr/>
            <p:nvPr/>
          </p:nvSpPr>
          <p:spPr>
            <a:xfrm>
              <a:off x="3668075" y="2449400"/>
              <a:ext cx="2100" cy="8375"/>
            </a:xfrm>
            <a:custGeom>
              <a:rect b="b" l="l" r="r" t="t"/>
              <a:pathLst>
                <a:path extrusionOk="0" h="335" w="84">
                  <a:moveTo>
                    <a:pt x="75" y="0"/>
                  </a:moveTo>
                  <a:cubicBezTo>
                    <a:pt x="37" y="56"/>
                    <a:pt x="28" y="102"/>
                    <a:pt x="28" y="177"/>
                  </a:cubicBezTo>
                  <a:cubicBezTo>
                    <a:pt x="28" y="195"/>
                    <a:pt x="19" y="232"/>
                    <a:pt x="19" y="251"/>
                  </a:cubicBezTo>
                  <a:cubicBezTo>
                    <a:pt x="19" y="279"/>
                    <a:pt x="19" y="297"/>
                    <a:pt x="0" y="334"/>
                  </a:cubicBezTo>
                  <a:cubicBezTo>
                    <a:pt x="28" y="316"/>
                    <a:pt x="37" y="279"/>
                    <a:pt x="56" y="251"/>
                  </a:cubicBezTo>
                  <a:cubicBezTo>
                    <a:pt x="65" y="232"/>
                    <a:pt x="65" y="195"/>
                    <a:pt x="75" y="177"/>
                  </a:cubicBezTo>
                  <a:cubicBezTo>
                    <a:pt x="75" y="112"/>
                    <a:pt x="84"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1"/>
            <p:cNvSpPr/>
            <p:nvPr/>
          </p:nvSpPr>
          <p:spPr>
            <a:xfrm>
              <a:off x="3668300" y="2450550"/>
              <a:ext cx="6075" cy="11650"/>
            </a:xfrm>
            <a:custGeom>
              <a:rect b="b" l="l" r="r" t="t"/>
              <a:pathLst>
                <a:path extrusionOk="0" h="466" w="243">
                  <a:moveTo>
                    <a:pt x="242" y="0"/>
                  </a:moveTo>
                  <a:cubicBezTo>
                    <a:pt x="186" y="66"/>
                    <a:pt x="131" y="149"/>
                    <a:pt x="103" y="223"/>
                  </a:cubicBezTo>
                  <a:lnTo>
                    <a:pt x="1" y="465"/>
                  </a:lnTo>
                  <a:cubicBezTo>
                    <a:pt x="28" y="428"/>
                    <a:pt x="56" y="391"/>
                    <a:pt x="75" y="363"/>
                  </a:cubicBezTo>
                  <a:cubicBezTo>
                    <a:pt x="103" y="326"/>
                    <a:pt x="121" y="279"/>
                    <a:pt x="149" y="242"/>
                  </a:cubicBezTo>
                  <a:cubicBezTo>
                    <a:pt x="186" y="177"/>
                    <a:pt x="21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1"/>
            <p:cNvSpPr/>
            <p:nvPr/>
          </p:nvSpPr>
          <p:spPr>
            <a:xfrm>
              <a:off x="3660625" y="2466575"/>
              <a:ext cx="4925" cy="6525"/>
            </a:xfrm>
            <a:custGeom>
              <a:rect b="b" l="l" r="r" t="t"/>
              <a:pathLst>
                <a:path extrusionOk="0" h="261" w="197">
                  <a:moveTo>
                    <a:pt x="196" y="1"/>
                  </a:moveTo>
                  <a:cubicBezTo>
                    <a:pt x="150" y="28"/>
                    <a:pt x="103" y="66"/>
                    <a:pt x="85" y="112"/>
                  </a:cubicBezTo>
                  <a:cubicBezTo>
                    <a:pt x="47" y="158"/>
                    <a:pt x="10" y="205"/>
                    <a:pt x="1" y="261"/>
                  </a:cubicBezTo>
                  <a:cubicBezTo>
                    <a:pt x="47" y="242"/>
                    <a:pt x="85" y="196"/>
                    <a:pt x="122" y="149"/>
                  </a:cubicBezTo>
                  <a:cubicBezTo>
                    <a:pt x="150" y="103"/>
                    <a:pt x="17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1"/>
            <p:cNvSpPr/>
            <p:nvPr/>
          </p:nvSpPr>
          <p:spPr>
            <a:xfrm>
              <a:off x="3688050" y="2427775"/>
              <a:ext cx="3500" cy="11650"/>
            </a:xfrm>
            <a:custGeom>
              <a:rect b="b" l="l" r="r" t="t"/>
              <a:pathLst>
                <a:path extrusionOk="0" h="466" w="140">
                  <a:moveTo>
                    <a:pt x="140" y="1"/>
                  </a:moveTo>
                  <a:lnTo>
                    <a:pt x="140" y="1"/>
                  </a:lnTo>
                  <a:cubicBezTo>
                    <a:pt x="103" y="85"/>
                    <a:pt x="75" y="159"/>
                    <a:pt x="65" y="233"/>
                  </a:cubicBezTo>
                  <a:cubicBezTo>
                    <a:pt x="56" y="270"/>
                    <a:pt x="47" y="317"/>
                    <a:pt x="28" y="354"/>
                  </a:cubicBezTo>
                  <a:cubicBezTo>
                    <a:pt x="19" y="391"/>
                    <a:pt x="10" y="438"/>
                    <a:pt x="0" y="466"/>
                  </a:cubicBezTo>
                  <a:cubicBezTo>
                    <a:pt x="28" y="447"/>
                    <a:pt x="56" y="400"/>
                    <a:pt x="65" y="363"/>
                  </a:cubicBezTo>
                  <a:cubicBezTo>
                    <a:pt x="75" y="326"/>
                    <a:pt x="93" y="280"/>
                    <a:pt x="103" y="252"/>
                  </a:cubicBezTo>
                  <a:cubicBezTo>
                    <a:pt x="121" y="168"/>
                    <a:pt x="140"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1"/>
            <p:cNvSpPr/>
            <p:nvPr/>
          </p:nvSpPr>
          <p:spPr>
            <a:xfrm>
              <a:off x="3684550" y="2435450"/>
              <a:ext cx="2600" cy="8150"/>
            </a:xfrm>
            <a:custGeom>
              <a:rect b="b" l="l" r="r" t="t"/>
              <a:pathLst>
                <a:path extrusionOk="0" h="326" w="104">
                  <a:moveTo>
                    <a:pt x="103" y="1"/>
                  </a:moveTo>
                  <a:cubicBezTo>
                    <a:pt x="75" y="47"/>
                    <a:pt x="66" y="103"/>
                    <a:pt x="47" y="159"/>
                  </a:cubicBezTo>
                  <a:cubicBezTo>
                    <a:pt x="20" y="224"/>
                    <a:pt x="10" y="270"/>
                    <a:pt x="1" y="326"/>
                  </a:cubicBezTo>
                  <a:cubicBezTo>
                    <a:pt x="20" y="298"/>
                    <a:pt x="47" y="279"/>
                    <a:pt x="57" y="251"/>
                  </a:cubicBezTo>
                  <a:cubicBezTo>
                    <a:pt x="66" y="233"/>
                    <a:pt x="75" y="196"/>
                    <a:pt x="94" y="177"/>
                  </a:cubicBezTo>
                  <a:cubicBezTo>
                    <a:pt x="94" y="149"/>
                    <a:pt x="103" y="131"/>
                    <a:pt x="103" y="93"/>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1"/>
            <p:cNvSpPr/>
            <p:nvPr/>
          </p:nvSpPr>
          <p:spPr>
            <a:xfrm>
              <a:off x="3688275" y="2425925"/>
              <a:ext cx="1200" cy="4675"/>
            </a:xfrm>
            <a:custGeom>
              <a:rect b="b" l="l" r="r" t="t"/>
              <a:pathLst>
                <a:path extrusionOk="0" h="187" w="48">
                  <a:moveTo>
                    <a:pt x="19" y="1"/>
                  </a:moveTo>
                  <a:cubicBezTo>
                    <a:pt x="1" y="29"/>
                    <a:pt x="1" y="66"/>
                    <a:pt x="1" y="94"/>
                  </a:cubicBezTo>
                  <a:lnTo>
                    <a:pt x="1" y="140"/>
                  </a:lnTo>
                  <a:lnTo>
                    <a:pt x="1" y="186"/>
                  </a:lnTo>
                  <a:cubicBezTo>
                    <a:pt x="19" y="159"/>
                    <a:pt x="47" y="121"/>
                    <a:pt x="47" y="84"/>
                  </a:cubicBezTo>
                  <a:lnTo>
                    <a:pt x="47" y="47"/>
                  </a:lnTo>
                  <a:cubicBezTo>
                    <a:pt x="47" y="2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1"/>
            <p:cNvSpPr/>
            <p:nvPr/>
          </p:nvSpPr>
          <p:spPr>
            <a:xfrm>
              <a:off x="3706400" y="2444050"/>
              <a:ext cx="3500" cy="11175"/>
            </a:xfrm>
            <a:custGeom>
              <a:rect b="b" l="l" r="r" t="t"/>
              <a:pathLst>
                <a:path extrusionOk="0" h="447" w="140">
                  <a:moveTo>
                    <a:pt x="65" y="0"/>
                  </a:moveTo>
                  <a:cubicBezTo>
                    <a:pt x="102" y="84"/>
                    <a:pt x="112" y="158"/>
                    <a:pt x="84" y="223"/>
                  </a:cubicBezTo>
                  <a:lnTo>
                    <a:pt x="47" y="326"/>
                  </a:lnTo>
                  <a:cubicBezTo>
                    <a:pt x="37" y="353"/>
                    <a:pt x="37" y="363"/>
                    <a:pt x="28" y="391"/>
                  </a:cubicBezTo>
                  <a:cubicBezTo>
                    <a:pt x="19" y="409"/>
                    <a:pt x="19" y="418"/>
                    <a:pt x="0" y="446"/>
                  </a:cubicBezTo>
                  <a:cubicBezTo>
                    <a:pt x="19" y="418"/>
                    <a:pt x="37" y="409"/>
                    <a:pt x="47" y="400"/>
                  </a:cubicBezTo>
                  <a:cubicBezTo>
                    <a:pt x="65" y="391"/>
                    <a:pt x="75" y="363"/>
                    <a:pt x="84" y="353"/>
                  </a:cubicBezTo>
                  <a:cubicBezTo>
                    <a:pt x="112" y="316"/>
                    <a:pt x="121" y="279"/>
                    <a:pt x="130" y="233"/>
                  </a:cubicBezTo>
                  <a:cubicBezTo>
                    <a:pt x="140" y="186"/>
                    <a:pt x="140" y="158"/>
                    <a:pt x="130" y="112"/>
                  </a:cubicBezTo>
                  <a:cubicBezTo>
                    <a:pt x="121" y="65"/>
                    <a:pt x="93"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1"/>
            <p:cNvSpPr/>
            <p:nvPr/>
          </p:nvSpPr>
          <p:spPr>
            <a:xfrm>
              <a:off x="3700825" y="2450775"/>
              <a:ext cx="6300" cy="8400"/>
            </a:xfrm>
            <a:custGeom>
              <a:rect b="b" l="l" r="r" t="t"/>
              <a:pathLst>
                <a:path extrusionOk="0" h="336" w="252">
                  <a:moveTo>
                    <a:pt x="251" y="1"/>
                  </a:moveTo>
                  <a:lnTo>
                    <a:pt x="186" y="75"/>
                  </a:lnTo>
                  <a:cubicBezTo>
                    <a:pt x="168" y="103"/>
                    <a:pt x="149" y="131"/>
                    <a:pt x="121" y="168"/>
                  </a:cubicBezTo>
                  <a:lnTo>
                    <a:pt x="65" y="261"/>
                  </a:lnTo>
                  <a:cubicBezTo>
                    <a:pt x="47" y="279"/>
                    <a:pt x="19" y="317"/>
                    <a:pt x="0" y="335"/>
                  </a:cubicBezTo>
                  <a:cubicBezTo>
                    <a:pt x="28" y="326"/>
                    <a:pt x="65" y="307"/>
                    <a:pt x="93" y="279"/>
                  </a:cubicBezTo>
                  <a:cubicBezTo>
                    <a:pt x="112" y="261"/>
                    <a:pt x="140" y="233"/>
                    <a:pt x="158" y="196"/>
                  </a:cubicBezTo>
                  <a:cubicBezTo>
                    <a:pt x="195" y="140"/>
                    <a:pt x="223" y="75"/>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1"/>
            <p:cNvSpPr/>
            <p:nvPr/>
          </p:nvSpPr>
          <p:spPr>
            <a:xfrm>
              <a:off x="3697800" y="2458675"/>
              <a:ext cx="7700" cy="6075"/>
            </a:xfrm>
            <a:custGeom>
              <a:rect b="b" l="l" r="r" t="t"/>
              <a:pathLst>
                <a:path extrusionOk="0" h="243" w="308">
                  <a:moveTo>
                    <a:pt x="307" y="1"/>
                  </a:moveTo>
                  <a:lnTo>
                    <a:pt x="307" y="1"/>
                  </a:lnTo>
                  <a:cubicBezTo>
                    <a:pt x="242" y="38"/>
                    <a:pt x="196" y="84"/>
                    <a:pt x="140" y="112"/>
                  </a:cubicBezTo>
                  <a:cubicBezTo>
                    <a:pt x="93" y="149"/>
                    <a:pt x="47" y="196"/>
                    <a:pt x="1" y="242"/>
                  </a:cubicBezTo>
                  <a:cubicBezTo>
                    <a:pt x="38" y="242"/>
                    <a:pt x="56" y="224"/>
                    <a:pt x="93" y="205"/>
                  </a:cubicBezTo>
                  <a:cubicBezTo>
                    <a:pt x="131" y="196"/>
                    <a:pt x="149" y="177"/>
                    <a:pt x="177" y="149"/>
                  </a:cubicBezTo>
                  <a:lnTo>
                    <a:pt x="242" y="84"/>
                  </a:lnTo>
                  <a:cubicBezTo>
                    <a:pt x="270" y="56"/>
                    <a:pt x="289" y="3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1"/>
            <p:cNvSpPr/>
            <p:nvPr/>
          </p:nvSpPr>
          <p:spPr>
            <a:xfrm>
              <a:off x="3701275" y="2449625"/>
              <a:ext cx="3750" cy="5825"/>
            </a:xfrm>
            <a:custGeom>
              <a:rect b="b" l="l" r="r" t="t"/>
              <a:pathLst>
                <a:path extrusionOk="0" h="233" w="150">
                  <a:moveTo>
                    <a:pt x="150" y="0"/>
                  </a:moveTo>
                  <a:lnTo>
                    <a:pt x="150" y="0"/>
                  </a:lnTo>
                  <a:cubicBezTo>
                    <a:pt x="122" y="37"/>
                    <a:pt x="94" y="75"/>
                    <a:pt x="66" y="121"/>
                  </a:cubicBezTo>
                  <a:cubicBezTo>
                    <a:pt x="47" y="149"/>
                    <a:pt x="29" y="186"/>
                    <a:pt x="1" y="233"/>
                  </a:cubicBezTo>
                  <a:cubicBezTo>
                    <a:pt x="47" y="214"/>
                    <a:pt x="84" y="177"/>
                    <a:pt x="103" y="140"/>
                  </a:cubicBezTo>
                  <a:lnTo>
                    <a:pt x="140" y="75"/>
                  </a:lnTo>
                  <a:cubicBezTo>
                    <a:pt x="15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1"/>
            <p:cNvSpPr/>
            <p:nvPr/>
          </p:nvSpPr>
          <p:spPr>
            <a:xfrm>
              <a:off x="3659700" y="2480275"/>
              <a:ext cx="10025" cy="2325"/>
            </a:xfrm>
            <a:custGeom>
              <a:rect b="b" l="l" r="r" t="t"/>
              <a:pathLst>
                <a:path extrusionOk="0" h="93" w="401">
                  <a:moveTo>
                    <a:pt x="400" y="1"/>
                  </a:moveTo>
                  <a:lnTo>
                    <a:pt x="400" y="1"/>
                  </a:lnTo>
                  <a:cubicBezTo>
                    <a:pt x="326" y="19"/>
                    <a:pt x="270" y="29"/>
                    <a:pt x="205" y="38"/>
                  </a:cubicBezTo>
                  <a:cubicBezTo>
                    <a:pt x="140" y="56"/>
                    <a:pt x="75" y="56"/>
                    <a:pt x="1" y="75"/>
                  </a:cubicBezTo>
                  <a:cubicBezTo>
                    <a:pt x="26" y="81"/>
                    <a:pt x="52" y="92"/>
                    <a:pt x="72" y="92"/>
                  </a:cubicBezTo>
                  <a:cubicBezTo>
                    <a:pt x="80" y="92"/>
                    <a:pt x="88" y="90"/>
                    <a:pt x="94" y="84"/>
                  </a:cubicBezTo>
                  <a:cubicBezTo>
                    <a:pt x="106" y="91"/>
                    <a:pt x="118" y="93"/>
                    <a:pt x="131" y="93"/>
                  </a:cubicBezTo>
                  <a:cubicBezTo>
                    <a:pt x="156" y="93"/>
                    <a:pt x="180" y="84"/>
                    <a:pt x="205" y="84"/>
                  </a:cubicBezTo>
                  <a:cubicBezTo>
                    <a:pt x="270" y="75"/>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1"/>
            <p:cNvSpPr/>
            <p:nvPr/>
          </p:nvSpPr>
          <p:spPr>
            <a:xfrm>
              <a:off x="3662950" y="2477500"/>
              <a:ext cx="7475" cy="2350"/>
            </a:xfrm>
            <a:custGeom>
              <a:rect b="b" l="l" r="r" t="t"/>
              <a:pathLst>
                <a:path extrusionOk="0" h="94" w="299">
                  <a:moveTo>
                    <a:pt x="298" y="0"/>
                  </a:moveTo>
                  <a:cubicBezTo>
                    <a:pt x="270" y="0"/>
                    <a:pt x="242" y="0"/>
                    <a:pt x="224" y="10"/>
                  </a:cubicBezTo>
                  <a:cubicBezTo>
                    <a:pt x="196" y="28"/>
                    <a:pt x="177" y="28"/>
                    <a:pt x="150" y="37"/>
                  </a:cubicBezTo>
                  <a:cubicBezTo>
                    <a:pt x="94" y="56"/>
                    <a:pt x="57" y="75"/>
                    <a:pt x="1" y="84"/>
                  </a:cubicBezTo>
                  <a:cubicBezTo>
                    <a:pt x="29" y="93"/>
                    <a:pt x="57" y="93"/>
                    <a:pt x="85" y="93"/>
                  </a:cubicBezTo>
                  <a:cubicBezTo>
                    <a:pt x="103" y="93"/>
                    <a:pt x="140" y="93"/>
                    <a:pt x="159" y="84"/>
                  </a:cubicBezTo>
                  <a:cubicBezTo>
                    <a:pt x="224" y="75"/>
                    <a:pt x="270"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1"/>
            <p:cNvSpPr/>
            <p:nvPr/>
          </p:nvSpPr>
          <p:spPr>
            <a:xfrm>
              <a:off x="3665525" y="2470750"/>
              <a:ext cx="5600" cy="5600"/>
            </a:xfrm>
            <a:custGeom>
              <a:rect b="b" l="l" r="r" t="t"/>
              <a:pathLst>
                <a:path extrusionOk="0" h="224" w="224">
                  <a:moveTo>
                    <a:pt x="223" y="1"/>
                  </a:moveTo>
                  <a:cubicBezTo>
                    <a:pt x="177" y="29"/>
                    <a:pt x="130" y="57"/>
                    <a:pt x="93" y="94"/>
                  </a:cubicBezTo>
                  <a:cubicBezTo>
                    <a:pt x="65" y="131"/>
                    <a:pt x="28" y="177"/>
                    <a:pt x="0" y="224"/>
                  </a:cubicBezTo>
                  <a:cubicBezTo>
                    <a:pt x="47" y="205"/>
                    <a:pt x="93" y="168"/>
                    <a:pt x="139" y="131"/>
                  </a:cubicBezTo>
                  <a:cubicBezTo>
                    <a:pt x="158" y="122"/>
                    <a:pt x="177" y="94"/>
                    <a:pt x="186" y="75"/>
                  </a:cubicBezTo>
                  <a:lnTo>
                    <a:pt x="2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1"/>
            <p:cNvSpPr/>
            <p:nvPr/>
          </p:nvSpPr>
          <p:spPr>
            <a:xfrm>
              <a:off x="3669925" y="2472375"/>
              <a:ext cx="5825" cy="3525"/>
            </a:xfrm>
            <a:custGeom>
              <a:rect b="b" l="l" r="r" t="t"/>
              <a:pathLst>
                <a:path extrusionOk="0" h="141" w="233">
                  <a:moveTo>
                    <a:pt x="233" y="1"/>
                  </a:moveTo>
                  <a:cubicBezTo>
                    <a:pt x="186" y="10"/>
                    <a:pt x="140" y="19"/>
                    <a:pt x="103" y="47"/>
                  </a:cubicBezTo>
                  <a:cubicBezTo>
                    <a:pt x="66" y="66"/>
                    <a:pt x="38" y="103"/>
                    <a:pt x="1" y="140"/>
                  </a:cubicBezTo>
                  <a:cubicBezTo>
                    <a:pt x="47" y="140"/>
                    <a:pt x="94" y="112"/>
                    <a:pt x="131" y="94"/>
                  </a:cubicBezTo>
                  <a:cubicBezTo>
                    <a:pt x="168" y="66"/>
                    <a:pt x="196"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1"/>
            <p:cNvSpPr/>
            <p:nvPr/>
          </p:nvSpPr>
          <p:spPr>
            <a:xfrm>
              <a:off x="3673175" y="2475175"/>
              <a:ext cx="7925" cy="4200"/>
            </a:xfrm>
            <a:custGeom>
              <a:rect b="b" l="l" r="r" t="t"/>
              <a:pathLst>
                <a:path extrusionOk="0" h="168" w="317">
                  <a:moveTo>
                    <a:pt x="317" y="0"/>
                  </a:moveTo>
                  <a:cubicBezTo>
                    <a:pt x="252" y="10"/>
                    <a:pt x="205" y="37"/>
                    <a:pt x="149" y="56"/>
                  </a:cubicBezTo>
                  <a:cubicBezTo>
                    <a:pt x="94" y="84"/>
                    <a:pt x="47" y="121"/>
                    <a:pt x="1" y="168"/>
                  </a:cubicBezTo>
                  <a:cubicBezTo>
                    <a:pt x="56" y="149"/>
                    <a:pt x="112" y="130"/>
                    <a:pt x="159" y="103"/>
                  </a:cubicBezTo>
                  <a:cubicBezTo>
                    <a:pt x="224" y="84"/>
                    <a:pt x="261"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1"/>
            <p:cNvSpPr/>
            <p:nvPr/>
          </p:nvSpPr>
          <p:spPr>
            <a:xfrm>
              <a:off x="3651350" y="2419425"/>
              <a:ext cx="5825" cy="9550"/>
            </a:xfrm>
            <a:custGeom>
              <a:rect b="b" l="l" r="r" t="t"/>
              <a:pathLst>
                <a:path extrusionOk="0" h="382" w="233">
                  <a:moveTo>
                    <a:pt x="233" y="1"/>
                  </a:moveTo>
                  <a:lnTo>
                    <a:pt x="233" y="1"/>
                  </a:lnTo>
                  <a:cubicBezTo>
                    <a:pt x="195" y="10"/>
                    <a:pt x="168" y="38"/>
                    <a:pt x="149" y="75"/>
                  </a:cubicBezTo>
                  <a:cubicBezTo>
                    <a:pt x="112" y="103"/>
                    <a:pt x="93" y="131"/>
                    <a:pt x="65" y="168"/>
                  </a:cubicBezTo>
                  <a:cubicBezTo>
                    <a:pt x="28" y="223"/>
                    <a:pt x="0" y="307"/>
                    <a:pt x="0" y="381"/>
                  </a:cubicBezTo>
                  <a:cubicBezTo>
                    <a:pt x="10" y="354"/>
                    <a:pt x="28" y="316"/>
                    <a:pt x="47" y="279"/>
                  </a:cubicBezTo>
                  <a:cubicBezTo>
                    <a:pt x="75" y="242"/>
                    <a:pt x="84" y="223"/>
                    <a:pt x="103" y="186"/>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1"/>
            <p:cNvSpPr/>
            <p:nvPr/>
          </p:nvSpPr>
          <p:spPr>
            <a:xfrm>
              <a:off x="3652050" y="2423850"/>
              <a:ext cx="3975" cy="8600"/>
            </a:xfrm>
            <a:custGeom>
              <a:rect b="b" l="l" r="r" t="t"/>
              <a:pathLst>
                <a:path extrusionOk="0" h="344" w="159">
                  <a:moveTo>
                    <a:pt x="158" y="0"/>
                  </a:moveTo>
                  <a:lnTo>
                    <a:pt x="158" y="0"/>
                  </a:lnTo>
                  <a:cubicBezTo>
                    <a:pt x="140" y="19"/>
                    <a:pt x="112" y="46"/>
                    <a:pt x="102" y="65"/>
                  </a:cubicBezTo>
                  <a:cubicBezTo>
                    <a:pt x="75" y="93"/>
                    <a:pt x="56" y="112"/>
                    <a:pt x="47" y="149"/>
                  </a:cubicBezTo>
                  <a:cubicBezTo>
                    <a:pt x="10" y="204"/>
                    <a:pt x="0" y="279"/>
                    <a:pt x="10" y="344"/>
                  </a:cubicBezTo>
                  <a:lnTo>
                    <a:pt x="47" y="251"/>
                  </a:lnTo>
                  <a:cubicBezTo>
                    <a:pt x="56" y="232"/>
                    <a:pt x="65" y="195"/>
                    <a:pt x="75" y="177"/>
                  </a:cubicBezTo>
                  <a:cubicBezTo>
                    <a:pt x="102" y="112"/>
                    <a:pt x="140" y="56"/>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1"/>
            <p:cNvSpPr/>
            <p:nvPr/>
          </p:nvSpPr>
          <p:spPr>
            <a:xfrm>
              <a:off x="3652500" y="2429650"/>
              <a:ext cx="3275" cy="9550"/>
            </a:xfrm>
            <a:custGeom>
              <a:rect b="b" l="l" r="r" t="t"/>
              <a:pathLst>
                <a:path extrusionOk="0" h="382" w="131">
                  <a:moveTo>
                    <a:pt x="131" y="0"/>
                  </a:moveTo>
                  <a:lnTo>
                    <a:pt x="131" y="0"/>
                  </a:lnTo>
                  <a:cubicBezTo>
                    <a:pt x="94" y="56"/>
                    <a:pt x="57" y="130"/>
                    <a:pt x="38" y="177"/>
                  </a:cubicBezTo>
                  <a:cubicBezTo>
                    <a:pt x="19" y="205"/>
                    <a:pt x="10" y="242"/>
                    <a:pt x="10" y="279"/>
                  </a:cubicBezTo>
                  <a:cubicBezTo>
                    <a:pt x="1" y="316"/>
                    <a:pt x="1" y="344"/>
                    <a:pt x="10" y="381"/>
                  </a:cubicBezTo>
                  <a:lnTo>
                    <a:pt x="47" y="288"/>
                  </a:lnTo>
                  <a:cubicBezTo>
                    <a:pt x="57" y="270"/>
                    <a:pt x="66" y="233"/>
                    <a:pt x="84" y="195"/>
                  </a:cubicBezTo>
                  <a:cubicBezTo>
                    <a:pt x="103" y="14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1"/>
            <p:cNvSpPr/>
            <p:nvPr/>
          </p:nvSpPr>
          <p:spPr>
            <a:xfrm>
              <a:off x="3648800" y="2436375"/>
              <a:ext cx="1400" cy="10475"/>
            </a:xfrm>
            <a:custGeom>
              <a:rect b="b" l="l" r="r" t="t"/>
              <a:pathLst>
                <a:path extrusionOk="0" h="419" w="56">
                  <a:moveTo>
                    <a:pt x="47" y="1"/>
                  </a:moveTo>
                  <a:cubicBezTo>
                    <a:pt x="19" y="56"/>
                    <a:pt x="9" y="122"/>
                    <a:pt x="0" y="205"/>
                  </a:cubicBezTo>
                  <a:lnTo>
                    <a:pt x="0" y="307"/>
                  </a:lnTo>
                  <a:cubicBezTo>
                    <a:pt x="0" y="344"/>
                    <a:pt x="9" y="382"/>
                    <a:pt x="19" y="419"/>
                  </a:cubicBezTo>
                  <a:lnTo>
                    <a:pt x="37" y="307"/>
                  </a:lnTo>
                  <a:cubicBezTo>
                    <a:pt x="37" y="279"/>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1"/>
            <p:cNvSpPr/>
            <p:nvPr/>
          </p:nvSpPr>
          <p:spPr>
            <a:xfrm>
              <a:off x="3649725" y="2444500"/>
              <a:ext cx="2575" cy="10725"/>
            </a:xfrm>
            <a:custGeom>
              <a:rect b="b" l="l" r="r" t="t"/>
              <a:pathLst>
                <a:path extrusionOk="0" h="429" w="103">
                  <a:moveTo>
                    <a:pt x="103" y="1"/>
                  </a:moveTo>
                  <a:cubicBezTo>
                    <a:pt x="56" y="66"/>
                    <a:pt x="28" y="140"/>
                    <a:pt x="19" y="205"/>
                  </a:cubicBezTo>
                  <a:cubicBezTo>
                    <a:pt x="19" y="242"/>
                    <a:pt x="10" y="270"/>
                    <a:pt x="10" y="308"/>
                  </a:cubicBezTo>
                  <a:cubicBezTo>
                    <a:pt x="0" y="354"/>
                    <a:pt x="10" y="391"/>
                    <a:pt x="19" y="428"/>
                  </a:cubicBezTo>
                  <a:cubicBezTo>
                    <a:pt x="19" y="391"/>
                    <a:pt x="28" y="354"/>
                    <a:pt x="47" y="317"/>
                  </a:cubicBezTo>
                  <a:lnTo>
                    <a:pt x="65" y="215"/>
                  </a:lnTo>
                  <a:cubicBezTo>
                    <a:pt x="75" y="150"/>
                    <a:pt x="103"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1"/>
            <p:cNvSpPr/>
            <p:nvPr/>
          </p:nvSpPr>
          <p:spPr>
            <a:xfrm>
              <a:off x="3674575" y="2436850"/>
              <a:ext cx="2350" cy="4200"/>
            </a:xfrm>
            <a:custGeom>
              <a:rect b="b" l="l" r="r" t="t"/>
              <a:pathLst>
                <a:path extrusionOk="0" h="168" w="94">
                  <a:moveTo>
                    <a:pt x="93" y="0"/>
                  </a:moveTo>
                  <a:cubicBezTo>
                    <a:pt x="56" y="10"/>
                    <a:pt x="47" y="47"/>
                    <a:pt x="28" y="75"/>
                  </a:cubicBezTo>
                  <a:cubicBezTo>
                    <a:pt x="10" y="93"/>
                    <a:pt x="0" y="130"/>
                    <a:pt x="0" y="168"/>
                  </a:cubicBezTo>
                  <a:cubicBezTo>
                    <a:pt x="38" y="149"/>
                    <a:pt x="56" y="121"/>
                    <a:pt x="75" y="93"/>
                  </a:cubicBezTo>
                  <a:cubicBezTo>
                    <a:pt x="84" y="7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1"/>
            <p:cNvSpPr/>
            <p:nvPr/>
          </p:nvSpPr>
          <p:spPr>
            <a:xfrm>
              <a:off x="3678300" y="2434050"/>
              <a:ext cx="1875" cy="4225"/>
            </a:xfrm>
            <a:custGeom>
              <a:rect b="b" l="l" r="r" t="t"/>
              <a:pathLst>
                <a:path extrusionOk="0" h="169" w="75">
                  <a:moveTo>
                    <a:pt x="74" y="1"/>
                  </a:moveTo>
                  <a:cubicBezTo>
                    <a:pt x="37" y="19"/>
                    <a:pt x="28" y="57"/>
                    <a:pt x="19" y="75"/>
                  </a:cubicBezTo>
                  <a:cubicBezTo>
                    <a:pt x="0" y="103"/>
                    <a:pt x="0" y="140"/>
                    <a:pt x="0" y="168"/>
                  </a:cubicBezTo>
                  <a:cubicBezTo>
                    <a:pt x="28" y="149"/>
                    <a:pt x="47" y="122"/>
                    <a:pt x="65" y="94"/>
                  </a:cubicBezTo>
                  <a:cubicBezTo>
                    <a:pt x="74" y="66"/>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1"/>
            <p:cNvSpPr/>
            <p:nvPr/>
          </p:nvSpPr>
          <p:spPr>
            <a:xfrm>
              <a:off x="3649725" y="2459600"/>
              <a:ext cx="1175" cy="7000"/>
            </a:xfrm>
            <a:custGeom>
              <a:rect b="b" l="l" r="r" t="t"/>
              <a:pathLst>
                <a:path extrusionOk="0" h="280" w="47">
                  <a:moveTo>
                    <a:pt x="19" y="1"/>
                  </a:moveTo>
                  <a:cubicBezTo>
                    <a:pt x="0" y="47"/>
                    <a:pt x="0" y="94"/>
                    <a:pt x="0" y="131"/>
                  </a:cubicBezTo>
                  <a:lnTo>
                    <a:pt x="0" y="205"/>
                  </a:lnTo>
                  <a:cubicBezTo>
                    <a:pt x="0" y="233"/>
                    <a:pt x="10" y="252"/>
                    <a:pt x="19" y="280"/>
                  </a:cubicBezTo>
                  <a:cubicBezTo>
                    <a:pt x="28" y="233"/>
                    <a:pt x="47" y="187"/>
                    <a:pt x="47" y="140"/>
                  </a:cubicBezTo>
                  <a:cubicBezTo>
                    <a:pt x="47" y="94"/>
                    <a:pt x="2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1"/>
            <p:cNvSpPr/>
            <p:nvPr/>
          </p:nvSpPr>
          <p:spPr>
            <a:xfrm>
              <a:off x="3533575" y="2493625"/>
              <a:ext cx="69725" cy="70600"/>
            </a:xfrm>
            <a:custGeom>
              <a:rect b="b" l="l" r="r" t="t"/>
              <a:pathLst>
                <a:path extrusionOk="0" h="2824" w="2789">
                  <a:moveTo>
                    <a:pt x="517" y="0"/>
                  </a:moveTo>
                  <a:cubicBezTo>
                    <a:pt x="325" y="0"/>
                    <a:pt x="212" y="239"/>
                    <a:pt x="187" y="368"/>
                  </a:cubicBezTo>
                  <a:cubicBezTo>
                    <a:pt x="19" y="981"/>
                    <a:pt x="1" y="1641"/>
                    <a:pt x="215" y="2235"/>
                  </a:cubicBezTo>
                  <a:cubicBezTo>
                    <a:pt x="289" y="2421"/>
                    <a:pt x="382" y="2607"/>
                    <a:pt x="540" y="2728"/>
                  </a:cubicBezTo>
                  <a:cubicBezTo>
                    <a:pt x="630" y="2788"/>
                    <a:pt x="739" y="2824"/>
                    <a:pt x="843" y="2824"/>
                  </a:cubicBezTo>
                  <a:cubicBezTo>
                    <a:pt x="933" y="2824"/>
                    <a:pt x="1019" y="2797"/>
                    <a:pt x="1088" y="2737"/>
                  </a:cubicBezTo>
                  <a:cubicBezTo>
                    <a:pt x="1255" y="2598"/>
                    <a:pt x="1255" y="2356"/>
                    <a:pt x="1227" y="2133"/>
                  </a:cubicBezTo>
                  <a:lnTo>
                    <a:pt x="1227" y="2133"/>
                  </a:lnTo>
                  <a:cubicBezTo>
                    <a:pt x="1329" y="2263"/>
                    <a:pt x="1441" y="2403"/>
                    <a:pt x="1590" y="2468"/>
                  </a:cubicBezTo>
                  <a:cubicBezTo>
                    <a:pt x="1654" y="2500"/>
                    <a:pt x="1726" y="2518"/>
                    <a:pt x="1797" y="2518"/>
                  </a:cubicBezTo>
                  <a:cubicBezTo>
                    <a:pt x="1891" y="2518"/>
                    <a:pt x="1981" y="2486"/>
                    <a:pt x="2045" y="2412"/>
                  </a:cubicBezTo>
                  <a:cubicBezTo>
                    <a:pt x="2147" y="2282"/>
                    <a:pt x="2119" y="2068"/>
                    <a:pt x="2045" y="1919"/>
                  </a:cubicBezTo>
                  <a:cubicBezTo>
                    <a:pt x="1961" y="1771"/>
                    <a:pt x="1840" y="1631"/>
                    <a:pt x="1785" y="1464"/>
                  </a:cubicBezTo>
                  <a:lnTo>
                    <a:pt x="1785" y="1464"/>
                  </a:lnTo>
                  <a:cubicBezTo>
                    <a:pt x="1933" y="1548"/>
                    <a:pt x="2091" y="1631"/>
                    <a:pt x="2249" y="1641"/>
                  </a:cubicBezTo>
                  <a:cubicBezTo>
                    <a:pt x="2268" y="1643"/>
                    <a:pt x="2287" y="1644"/>
                    <a:pt x="2306" y="1644"/>
                  </a:cubicBezTo>
                  <a:cubicBezTo>
                    <a:pt x="2456" y="1644"/>
                    <a:pt x="2610" y="1578"/>
                    <a:pt x="2667" y="1446"/>
                  </a:cubicBezTo>
                  <a:cubicBezTo>
                    <a:pt x="2788" y="1213"/>
                    <a:pt x="2574" y="944"/>
                    <a:pt x="2370" y="786"/>
                  </a:cubicBezTo>
                  <a:cubicBezTo>
                    <a:pt x="1840" y="386"/>
                    <a:pt x="1218" y="108"/>
                    <a:pt x="568" y="6"/>
                  </a:cubicBezTo>
                  <a:cubicBezTo>
                    <a:pt x="550" y="2"/>
                    <a:pt x="533" y="0"/>
                    <a:pt x="51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1"/>
            <p:cNvSpPr/>
            <p:nvPr/>
          </p:nvSpPr>
          <p:spPr>
            <a:xfrm>
              <a:off x="3534050" y="2494075"/>
              <a:ext cx="67850" cy="71700"/>
            </a:xfrm>
            <a:custGeom>
              <a:rect b="b" l="l" r="r" t="t"/>
              <a:pathLst>
                <a:path extrusionOk="0" h="2868" w="2714">
                  <a:moveTo>
                    <a:pt x="509" y="3"/>
                  </a:moveTo>
                  <a:cubicBezTo>
                    <a:pt x="516" y="4"/>
                    <a:pt x="523" y="5"/>
                    <a:pt x="530" y="6"/>
                  </a:cubicBezTo>
                  <a:cubicBezTo>
                    <a:pt x="524" y="4"/>
                    <a:pt x="517" y="3"/>
                    <a:pt x="509" y="3"/>
                  </a:cubicBezTo>
                  <a:close/>
                  <a:moveTo>
                    <a:pt x="480" y="1"/>
                  </a:moveTo>
                  <a:cubicBezTo>
                    <a:pt x="452" y="1"/>
                    <a:pt x="427" y="7"/>
                    <a:pt x="409" y="25"/>
                  </a:cubicBezTo>
                  <a:cubicBezTo>
                    <a:pt x="443" y="11"/>
                    <a:pt x="477" y="3"/>
                    <a:pt x="504" y="3"/>
                  </a:cubicBezTo>
                  <a:cubicBezTo>
                    <a:pt x="506" y="3"/>
                    <a:pt x="507" y="3"/>
                    <a:pt x="509" y="3"/>
                  </a:cubicBezTo>
                  <a:lnTo>
                    <a:pt x="509" y="3"/>
                  </a:lnTo>
                  <a:cubicBezTo>
                    <a:pt x="499" y="1"/>
                    <a:pt x="489" y="1"/>
                    <a:pt x="480" y="1"/>
                  </a:cubicBezTo>
                  <a:close/>
                  <a:moveTo>
                    <a:pt x="409" y="25"/>
                  </a:moveTo>
                  <a:lnTo>
                    <a:pt x="409" y="25"/>
                  </a:lnTo>
                  <a:cubicBezTo>
                    <a:pt x="363" y="34"/>
                    <a:pt x="326" y="71"/>
                    <a:pt x="298" y="99"/>
                  </a:cubicBezTo>
                  <a:cubicBezTo>
                    <a:pt x="335" y="71"/>
                    <a:pt x="372" y="43"/>
                    <a:pt x="409" y="25"/>
                  </a:cubicBezTo>
                  <a:close/>
                  <a:moveTo>
                    <a:pt x="298" y="99"/>
                  </a:moveTo>
                  <a:cubicBezTo>
                    <a:pt x="242" y="174"/>
                    <a:pt x="196" y="257"/>
                    <a:pt x="177" y="331"/>
                  </a:cubicBezTo>
                  <a:cubicBezTo>
                    <a:pt x="205" y="257"/>
                    <a:pt x="242" y="174"/>
                    <a:pt x="298" y="99"/>
                  </a:cubicBezTo>
                  <a:close/>
                  <a:moveTo>
                    <a:pt x="539" y="15"/>
                  </a:moveTo>
                  <a:cubicBezTo>
                    <a:pt x="846" y="71"/>
                    <a:pt x="1153" y="146"/>
                    <a:pt x="1431" y="276"/>
                  </a:cubicBezTo>
                  <a:cubicBezTo>
                    <a:pt x="1719" y="406"/>
                    <a:pt x="1989" y="554"/>
                    <a:pt x="2240" y="740"/>
                  </a:cubicBezTo>
                  <a:cubicBezTo>
                    <a:pt x="2370" y="833"/>
                    <a:pt x="2481" y="945"/>
                    <a:pt x="2565" y="1065"/>
                  </a:cubicBezTo>
                  <a:cubicBezTo>
                    <a:pt x="2602" y="1140"/>
                    <a:pt x="2639" y="1205"/>
                    <a:pt x="2648" y="1279"/>
                  </a:cubicBezTo>
                  <a:cubicBezTo>
                    <a:pt x="2648" y="1344"/>
                    <a:pt x="2639" y="1428"/>
                    <a:pt x="2593" y="1474"/>
                  </a:cubicBezTo>
                  <a:cubicBezTo>
                    <a:pt x="2546" y="1530"/>
                    <a:pt x="2481" y="1567"/>
                    <a:pt x="2416" y="1595"/>
                  </a:cubicBezTo>
                  <a:cubicBezTo>
                    <a:pt x="2378" y="1606"/>
                    <a:pt x="2337" y="1610"/>
                    <a:pt x="2292" y="1610"/>
                  </a:cubicBezTo>
                  <a:cubicBezTo>
                    <a:pt x="2261" y="1610"/>
                    <a:pt x="2228" y="1608"/>
                    <a:pt x="2193" y="1604"/>
                  </a:cubicBezTo>
                  <a:cubicBezTo>
                    <a:pt x="2044" y="1576"/>
                    <a:pt x="1914" y="1511"/>
                    <a:pt x="1775" y="1428"/>
                  </a:cubicBezTo>
                  <a:lnTo>
                    <a:pt x="1682" y="1381"/>
                  </a:lnTo>
                  <a:lnTo>
                    <a:pt x="1719" y="1483"/>
                  </a:lnTo>
                  <a:cubicBezTo>
                    <a:pt x="1775" y="1660"/>
                    <a:pt x="1896" y="1790"/>
                    <a:pt x="1961" y="1939"/>
                  </a:cubicBezTo>
                  <a:cubicBezTo>
                    <a:pt x="1998" y="2013"/>
                    <a:pt x="2017" y="2087"/>
                    <a:pt x="2035" y="2162"/>
                  </a:cubicBezTo>
                  <a:cubicBezTo>
                    <a:pt x="2044" y="2245"/>
                    <a:pt x="2017" y="2310"/>
                    <a:pt x="1989" y="2366"/>
                  </a:cubicBezTo>
                  <a:cubicBezTo>
                    <a:pt x="1942" y="2431"/>
                    <a:pt x="1877" y="2459"/>
                    <a:pt x="1803" y="2468"/>
                  </a:cubicBezTo>
                  <a:cubicBezTo>
                    <a:pt x="1782" y="2473"/>
                    <a:pt x="1761" y="2476"/>
                    <a:pt x="1739" y="2476"/>
                  </a:cubicBezTo>
                  <a:cubicBezTo>
                    <a:pt x="1683" y="2476"/>
                    <a:pt x="1627" y="2460"/>
                    <a:pt x="1580" y="2440"/>
                  </a:cubicBezTo>
                  <a:cubicBezTo>
                    <a:pt x="1441" y="2366"/>
                    <a:pt x="1338" y="2236"/>
                    <a:pt x="1227" y="2115"/>
                  </a:cubicBezTo>
                  <a:lnTo>
                    <a:pt x="1134" y="1994"/>
                  </a:lnTo>
                  <a:lnTo>
                    <a:pt x="1153" y="2152"/>
                  </a:lnTo>
                  <a:cubicBezTo>
                    <a:pt x="1162" y="2236"/>
                    <a:pt x="1162" y="2320"/>
                    <a:pt x="1162" y="2412"/>
                  </a:cubicBezTo>
                  <a:cubicBezTo>
                    <a:pt x="1162" y="2496"/>
                    <a:pt x="1134" y="2589"/>
                    <a:pt x="1087" y="2663"/>
                  </a:cubicBezTo>
                  <a:cubicBezTo>
                    <a:pt x="1041" y="2728"/>
                    <a:pt x="985" y="2775"/>
                    <a:pt x="902" y="2803"/>
                  </a:cubicBezTo>
                  <a:cubicBezTo>
                    <a:pt x="875" y="2809"/>
                    <a:pt x="848" y="2812"/>
                    <a:pt x="820" y="2812"/>
                  </a:cubicBezTo>
                  <a:cubicBezTo>
                    <a:pt x="768" y="2812"/>
                    <a:pt x="714" y="2802"/>
                    <a:pt x="660" y="2784"/>
                  </a:cubicBezTo>
                  <a:cubicBezTo>
                    <a:pt x="576" y="2766"/>
                    <a:pt x="511" y="2719"/>
                    <a:pt x="456" y="2645"/>
                  </a:cubicBezTo>
                  <a:cubicBezTo>
                    <a:pt x="391" y="2589"/>
                    <a:pt x="335" y="2505"/>
                    <a:pt x="307" y="2440"/>
                  </a:cubicBezTo>
                  <a:cubicBezTo>
                    <a:pt x="251" y="2357"/>
                    <a:pt x="223" y="2273"/>
                    <a:pt x="196" y="2199"/>
                  </a:cubicBezTo>
                  <a:cubicBezTo>
                    <a:pt x="158" y="2115"/>
                    <a:pt x="140" y="2022"/>
                    <a:pt x="112" y="1939"/>
                  </a:cubicBezTo>
                  <a:cubicBezTo>
                    <a:pt x="38" y="1586"/>
                    <a:pt x="19" y="1233"/>
                    <a:pt x="65" y="870"/>
                  </a:cubicBezTo>
                  <a:cubicBezTo>
                    <a:pt x="93" y="694"/>
                    <a:pt x="130" y="508"/>
                    <a:pt x="177" y="332"/>
                  </a:cubicBezTo>
                  <a:lnTo>
                    <a:pt x="177" y="332"/>
                  </a:lnTo>
                  <a:cubicBezTo>
                    <a:pt x="130" y="508"/>
                    <a:pt x="84" y="685"/>
                    <a:pt x="56" y="870"/>
                  </a:cubicBezTo>
                  <a:cubicBezTo>
                    <a:pt x="10" y="1233"/>
                    <a:pt x="0" y="1586"/>
                    <a:pt x="84" y="1948"/>
                  </a:cubicBezTo>
                  <a:cubicBezTo>
                    <a:pt x="103" y="2041"/>
                    <a:pt x="131" y="2124"/>
                    <a:pt x="149" y="2217"/>
                  </a:cubicBezTo>
                  <a:cubicBezTo>
                    <a:pt x="177" y="2301"/>
                    <a:pt x="205" y="2394"/>
                    <a:pt x="251" y="2468"/>
                  </a:cubicBezTo>
                  <a:cubicBezTo>
                    <a:pt x="288" y="2524"/>
                    <a:pt x="335" y="2598"/>
                    <a:pt x="409" y="2673"/>
                  </a:cubicBezTo>
                  <a:cubicBezTo>
                    <a:pt x="474" y="2738"/>
                    <a:pt x="549" y="2803"/>
                    <a:pt x="642" y="2831"/>
                  </a:cubicBezTo>
                  <a:cubicBezTo>
                    <a:pt x="703" y="2855"/>
                    <a:pt x="765" y="2868"/>
                    <a:pt x="830" y="2868"/>
                  </a:cubicBezTo>
                  <a:cubicBezTo>
                    <a:pt x="862" y="2868"/>
                    <a:pt x="895" y="2865"/>
                    <a:pt x="930" y="2858"/>
                  </a:cubicBezTo>
                  <a:cubicBezTo>
                    <a:pt x="1022" y="2831"/>
                    <a:pt x="1115" y="2775"/>
                    <a:pt x="1171" y="2682"/>
                  </a:cubicBezTo>
                  <a:cubicBezTo>
                    <a:pt x="1236" y="2598"/>
                    <a:pt x="1255" y="2496"/>
                    <a:pt x="1255" y="2403"/>
                  </a:cubicBezTo>
                  <a:lnTo>
                    <a:pt x="1255" y="2264"/>
                  </a:lnTo>
                  <a:cubicBezTo>
                    <a:pt x="1283" y="2292"/>
                    <a:pt x="1301" y="2320"/>
                    <a:pt x="1338" y="2347"/>
                  </a:cubicBezTo>
                  <a:cubicBezTo>
                    <a:pt x="1394" y="2403"/>
                    <a:pt x="1468" y="2459"/>
                    <a:pt x="1561" y="2505"/>
                  </a:cubicBezTo>
                  <a:cubicBezTo>
                    <a:pt x="1619" y="2534"/>
                    <a:pt x="1689" y="2558"/>
                    <a:pt x="1761" y="2558"/>
                  </a:cubicBezTo>
                  <a:cubicBezTo>
                    <a:pt x="1781" y="2558"/>
                    <a:pt x="1801" y="2556"/>
                    <a:pt x="1821" y="2552"/>
                  </a:cubicBezTo>
                  <a:cubicBezTo>
                    <a:pt x="1914" y="2543"/>
                    <a:pt x="2007" y="2496"/>
                    <a:pt x="2072" y="2412"/>
                  </a:cubicBezTo>
                  <a:cubicBezTo>
                    <a:pt x="2128" y="2329"/>
                    <a:pt x="2137" y="2227"/>
                    <a:pt x="2137" y="2152"/>
                  </a:cubicBezTo>
                  <a:cubicBezTo>
                    <a:pt x="2128" y="2059"/>
                    <a:pt x="2100" y="1976"/>
                    <a:pt x="2054" y="1892"/>
                  </a:cubicBezTo>
                  <a:cubicBezTo>
                    <a:pt x="1998" y="1771"/>
                    <a:pt x="1914" y="1669"/>
                    <a:pt x="1859" y="1567"/>
                  </a:cubicBezTo>
                  <a:lnTo>
                    <a:pt x="1859" y="1567"/>
                  </a:lnTo>
                  <a:cubicBezTo>
                    <a:pt x="1961" y="1623"/>
                    <a:pt x="2082" y="1669"/>
                    <a:pt x="2202" y="1679"/>
                  </a:cubicBezTo>
                  <a:cubicBezTo>
                    <a:pt x="2227" y="1684"/>
                    <a:pt x="2251" y="1686"/>
                    <a:pt x="2276" y="1686"/>
                  </a:cubicBezTo>
                  <a:cubicBezTo>
                    <a:pt x="2335" y="1686"/>
                    <a:pt x="2394" y="1673"/>
                    <a:pt x="2453" y="1660"/>
                  </a:cubicBezTo>
                  <a:cubicBezTo>
                    <a:pt x="2528" y="1641"/>
                    <a:pt x="2602" y="1586"/>
                    <a:pt x="2648" y="1521"/>
                  </a:cubicBezTo>
                  <a:cubicBezTo>
                    <a:pt x="2695" y="1446"/>
                    <a:pt x="2713" y="1363"/>
                    <a:pt x="2704" y="1279"/>
                  </a:cubicBezTo>
                  <a:cubicBezTo>
                    <a:pt x="2695" y="1195"/>
                    <a:pt x="2658" y="1112"/>
                    <a:pt x="2611" y="1047"/>
                  </a:cubicBezTo>
                  <a:cubicBezTo>
                    <a:pt x="2518" y="907"/>
                    <a:pt x="2407" y="796"/>
                    <a:pt x="2267" y="722"/>
                  </a:cubicBezTo>
                  <a:cubicBezTo>
                    <a:pt x="2007" y="536"/>
                    <a:pt x="1729" y="378"/>
                    <a:pt x="1441" y="266"/>
                  </a:cubicBezTo>
                  <a:cubicBezTo>
                    <a:pt x="1153" y="146"/>
                    <a:pt x="846" y="53"/>
                    <a:pt x="539" y="1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1"/>
            <p:cNvSpPr/>
            <p:nvPr/>
          </p:nvSpPr>
          <p:spPr>
            <a:xfrm>
              <a:off x="3543575" y="2494675"/>
              <a:ext cx="34625" cy="36025"/>
            </a:xfrm>
            <a:custGeom>
              <a:rect b="b" l="l" r="r" t="t"/>
              <a:pathLst>
                <a:path extrusionOk="0" h="1441" w="1385">
                  <a:moveTo>
                    <a:pt x="0" y="1"/>
                  </a:moveTo>
                  <a:cubicBezTo>
                    <a:pt x="84" y="140"/>
                    <a:pt x="205" y="270"/>
                    <a:pt x="307" y="391"/>
                  </a:cubicBezTo>
                  <a:cubicBezTo>
                    <a:pt x="418" y="512"/>
                    <a:pt x="539" y="642"/>
                    <a:pt x="651" y="753"/>
                  </a:cubicBezTo>
                  <a:cubicBezTo>
                    <a:pt x="772" y="874"/>
                    <a:pt x="883" y="986"/>
                    <a:pt x="1013" y="1106"/>
                  </a:cubicBezTo>
                  <a:cubicBezTo>
                    <a:pt x="1134" y="1218"/>
                    <a:pt x="1255" y="1339"/>
                    <a:pt x="1385" y="1441"/>
                  </a:cubicBezTo>
                  <a:cubicBezTo>
                    <a:pt x="1273" y="1320"/>
                    <a:pt x="1152" y="1199"/>
                    <a:pt x="1041" y="1088"/>
                  </a:cubicBezTo>
                  <a:lnTo>
                    <a:pt x="688" y="735"/>
                  </a:lnTo>
                  <a:lnTo>
                    <a:pt x="344" y="372"/>
                  </a:lnTo>
                  <a:cubicBezTo>
                    <a:pt x="279" y="317"/>
                    <a:pt x="223" y="242"/>
                    <a:pt x="168" y="187"/>
                  </a:cubicBezTo>
                  <a:cubicBezTo>
                    <a:pt x="112" y="131"/>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1"/>
            <p:cNvSpPr/>
            <p:nvPr/>
          </p:nvSpPr>
          <p:spPr>
            <a:xfrm>
              <a:off x="3541950" y="2495150"/>
              <a:ext cx="21850" cy="51125"/>
            </a:xfrm>
            <a:custGeom>
              <a:rect b="b" l="l" r="r" t="t"/>
              <a:pathLst>
                <a:path extrusionOk="0" h="2045" w="874">
                  <a:moveTo>
                    <a:pt x="0" y="0"/>
                  </a:moveTo>
                  <a:cubicBezTo>
                    <a:pt x="47" y="84"/>
                    <a:pt x="75" y="177"/>
                    <a:pt x="112" y="260"/>
                  </a:cubicBezTo>
                  <a:cubicBezTo>
                    <a:pt x="149" y="344"/>
                    <a:pt x="186" y="437"/>
                    <a:pt x="223" y="511"/>
                  </a:cubicBezTo>
                  <a:lnTo>
                    <a:pt x="428" y="1022"/>
                  </a:lnTo>
                  <a:lnTo>
                    <a:pt x="651" y="1533"/>
                  </a:lnTo>
                  <a:cubicBezTo>
                    <a:pt x="716" y="1710"/>
                    <a:pt x="790" y="1886"/>
                    <a:pt x="874" y="2044"/>
                  </a:cubicBezTo>
                  <a:cubicBezTo>
                    <a:pt x="809" y="1877"/>
                    <a:pt x="744" y="1701"/>
                    <a:pt x="688" y="1524"/>
                  </a:cubicBezTo>
                  <a:cubicBezTo>
                    <a:pt x="614" y="1347"/>
                    <a:pt x="539" y="1190"/>
                    <a:pt x="474" y="1013"/>
                  </a:cubicBezTo>
                  <a:cubicBezTo>
                    <a:pt x="400" y="836"/>
                    <a:pt x="335" y="669"/>
                    <a:pt x="251" y="502"/>
                  </a:cubicBezTo>
                  <a:cubicBezTo>
                    <a:pt x="168" y="326"/>
                    <a:pt x="93"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1"/>
            <p:cNvSpPr/>
            <p:nvPr/>
          </p:nvSpPr>
          <p:spPr>
            <a:xfrm>
              <a:off x="3553550" y="2509075"/>
              <a:ext cx="9800" cy="10250"/>
            </a:xfrm>
            <a:custGeom>
              <a:rect b="b" l="l" r="r" t="t"/>
              <a:pathLst>
                <a:path extrusionOk="0" h="410" w="392">
                  <a:moveTo>
                    <a:pt x="1" y="1"/>
                  </a:moveTo>
                  <a:cubicBezTo>
                    <a:pt x="19" y="38"/>
                    <a:pt x="47" y="84"/>
                    <a:pt x="75" y="122"/>
                  </a:cubicBezTo>
                  <a:cubicBezTo>
                    <a:pt x="103" y="149"/>
                    <a:pt x="140" y="187"/>
                    <a:pt x="168" y="224"/>
                  </a:cubicBezTo>
                  <a:cubicBezTo>
                    <a:pt x="242" y="298"/>
                    <a:pt x="307" y="354"/>
                    <a:pt x="391" y="410"/>
                  </a:cubicBezTo>
                  <a:cubicBezTo>
                    <a:pt x="335" y="326"/>
                    <a:pt x="270" y="261"/>
                    <a:pt x="205" y="205"/>
                  </a:cubicBezTo>
                  <a:lnTo>
                    <a:pt x="103" y="94"/>
                  </a:lnTo>
                  <a:cubicBezTo>
                    <a:pt x="6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1"/>
            <p:cNvSpPr/>
            <p:nvPr/>
          </p:nvSpPr>
          <p:spPr>
            <a:xfrm>
              <a:off x="3559375" y="2518150"/>
              <a:ext cx="6975" cy="5600"/>
            </a:xfrm>
            <a:custGeom>
              <a:rect b="b" l="l" r="r" t="t"/>
              <a:pathLst>
                <a:path extrusionOk="0" h="224" w="279">
                  <a:moveTo>
                    <a:pt x="0" y="0"/>
                  </a:moveTo>
                  <a:lnTo>
                    <a:pt x="0" y="0"/>
                  </a:lnTo>
                  <a:cubicBezTo>
                    <a:pt x="9" y="37"/>
                    <a:pt x="19" y="56"/>
                    <a:pt x="47" y="84"/>
                  </a:cubicBezTo>
                  <a:cubicBezTo>
                    <a:pt x="65" y="102"/>
                    <a:pt x="93" y="121"/>
                    <a:pt x="112" y="139"/>
                  </a:cubicBezTo>
                  <a:cubicBezTo>
                    <a:pt x="158" y="177"/>
                    <a:pt x="223" y="214"/>
                    <a:pt x="279" y="223"/>
                  </a:cubicBezTo>
                  <a:cubicBezTo>
                    <a:pt x="242" y="177"/>
                    <a:pt x="195" y="139"/>
                    <a:pt x="140" y="93"/>
                  </a:cubicBezTo>
                  <a:cubicBezTo>
                    <a:pt x="112" y="84"/>
                    <a:pt x="93" y="56"/>
                    <a:pt x="65" y="47"/>
                  </a:cubicBezTo>
                  <a:cubicBezTo>
                    <a:pt x="47"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1"/>
            <p:cNvSpPr/>
            <p:nvPr/>
          </p:nvSpPr>
          <p:spPr>
            <a:xfrm>
              <a:off x="3555650" y="2516750"/>
              <a:ext cx="7700" cy="10475"/>
            </a:xfrm>
            <a:custGeom>
              <a:rect b="b" l="l" r="r" t="t"/>
              <a:pathLst>
                <a:path extrusionOk="0" h="419" w="308">
                  <a:moveTo>
                    <a:pt x="1" y="0"/>
                  </a:moveTo>
                  <a:lnTo>
                    <a:pt x="1" y="0"/>
                  </a:lnTo>
                  <a:cubicBezTo>
                    <a:pt x="10" y="38"/>
                    <a:pt x="28" y="84"/>
                    <a:pt x="56" y="112"/>
                  </a:cubicBezTo>
                  <a:lnTo>
                    <a:pt x="121" y="223"/>
                  </a:lnTo>
                  <a:cubicBezTo>
                    <a:pt x="186" y="288"/>
                    <a:pt x="242" y="363"/>
                    <a:pt x="307" y="418"/>
                  </a:cubicBezTo>
                  <a:cubicBezTo>
                    <a:pt x="261" y="335"/>
                    <a:pt x="214" y="270"/>
                    <a:pt x="168" y="195"/>
                  </a:cubicBezTo>
                  <a:cubicBezTo>
                    <a:pt x="112" y="13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1"/>
            <p:cNvSpPr/>
            <p:nvPr/>
          </p:nvSpPr>
          <p:spPr>
            <a:xfrm>
              <a:off x="3548925" y="2504900"/>
              <a:ext cx="3950" cy="7450"/>
            </a:xfrm>
            <a:custGeom>
              <a:rect b="b" l="l" r="r" t="t"/>
              <a:pathLst>
                <a:path extrusionOk="0" h="298" w="158">
                  <a:moveTo>
                    <a:pt x="0" y="1"/>
                  </a:moveTo>
                  <a:lnTo>
                    <a:pt x="0" y="1"/>
                  </a:lnTo>
                  <a:cubicBezTo>
                    <a:pt x="9" y="56"/>
                    <a:pt x="28" y="112"/>
                    <a:pt x="56" y="158"/>
                  </a:cubicBezTo>
                  <a:cubicBezTo>
                    <a:pt x="93" y="205"/>
                    <a:pt x="112" y="261"/>
                    <a:pt x="158" y="298"/>
                  </a:cubicBezTo>
                  <a:cubicBezTo>
                    <a:pt x="149" y="242"/>
                    <a:pt x="130" y="196"/>
                    <a:pt x="102" y="140"/>
                  </a:cubicBezTo>
                  <a:cubicBezTo>
                    <a:pt x="65" y="93"/>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1"/>
            <p:cNvSpPr/>
            <p:nvPr/>
          </p:nvSpPr>
          <p:spPr>
            <a:xfrm>
              <a:off x="3566800" y="2543925"/>
              <a:ext cx="9325" cy="8625"/>
            </a:xfrm>
            <a:custGeom>
              <a:rect b="b" l="l" r="r" t="t"/>
              <a:pathLst>
                <a:path extrusionOk="0" h="345" w="373">
                  <a:moveTo>
                    <a:pt x="0" y="0"/>
                  </a:moveTo>
                  <a:lnTo>
                    <a:pt x="0" y="0"/>
                  </a:lnTo>
                  <a:cubicBezTo>
                    <a:pt x="19" y="38"/>
                    <a:pt x="47" y="75"/>
                    <a:pt x="75" y="112"/>
                  </a:cubicBezTo>
                  <a:cubicBezTo>
                    <a:pt x="112" y="140"/>
                    <a:pt x="131" y="177"/>
                    <a:pt x="168" y="205"/>
                  </a:cubicBezTo>
                  <a:cubicBezTo>
                    <a:pt x="233" y="261"/>
                    <a:pt x="298" y="307"/>
                    <a:pt x="372" y="344"/>
                  </a:cubicBezTo>
                  <a:cubicBezTo>
                    <a:pt x="326" y="279"/>
                    <a:pt x="270" y="223"/>
                    <a:pt x="186" y="168"/>
                  </a:cubicBezTo>
                  <a:cubicBezTo>
                    <a:pt x="158" y="130"/>
                    <a:pt x="131" y="112"/>
                    <a:pt x="93" y="84"/>
                  </a:cubicBezTo>
                  <a:cubicBezTo>
                    <a:pt x="75"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1"/>
            <p:cNvSpPr/>
            <p:nvPr/>
          </p:nvSpPr>
          <p:spPr>
            <a:xfrm>
              <a:off x="3565400" y="2539750"/>
              <a:ext cx="6075" cy="5825"/>
            </a:xfrm>
            <a:custGeom>
              <a:rect b="b" l="l" r="r" t="t"/>
              <a:pathLst>
                <a:path extrusionOk="0" h="233" w="243">
                  <a:moveTo>
                    <a:pt x="1" y="0"/>
                  </a:moveTo>
                  <a:cubicBezTo>
                    <a:pt x="1" y="28"/>
                    <a:pt x="29" y="56"/>
                    <a:pt x="38" y="74"/>
                  </a:cubicBezTo>
                  <a:cubicBezTo>
                    <a:pt x="47" y="112"/>
                    <a:pt x="66" y="121"/>
                    <a:pt x="94" y="149"/>
                  </a:cubicBezTo>
                  <a:cubicBezTo>
                    <a:pt x="112" y="158"/>
                    <a:pt x="140" y="186"/>
                    <a:pt x="159" y="195"/>
                  </a:cubicBezTo>
                  <a:cubicBezTo>
                    <a:pt x="187" y="205"/>
                    <a:pt x="214" y="214"/>
                    <a:pt x="242" y="232"/>
                  </a:cubicBezTo>
                  <a:cubicBezTo>
                    <a:pt x="214" y="177"/>
                    <a:pt x="168" y="140"/>
                    <a:pt x="131" y="102"/>
                  </a:cubicBez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1"/>
            <p:cNvSpPr/>
            <p:nvPr/>
          </p:nvSpPr>
          <p:spPr>
            <a:xfrm>
              <a:off x="3575150" y="2548325"/>
              <a:ext cx="4225" cy="2600"/>
            </a:xfrm>
            <a:custGeom>
              <a:rect b="b" l="l" r="r" t="t"/>
              <a:pathLst>
                <a:path extrusionOk="0" h="104" w="169">
                  <a:moveTo>
                    <a:pt x="1" y="1"/>
                  </a:moveTo>
                  <a:cubicBezTo>
                    <a:pt x="1" y="38"/>
                    <a:pt x="38" y="57"/>
                    <a:pt x="66" y="85"/>
                  </a:cubicBezTo>
                  <a:cubicBezTo>
                    <a:pt x="75" y="94"/>
                    <a:pt x="103" y="103"/>
                    <a:pt x="112" y="103"/>
                  </a:cubicBezTo>
                  <a:lnTo>
                    <a:pt x="168" y="103"/>
                  </a:lnTo>
                  <a:cubicBezTo>
                    <a:pt x="131" y="66"/>
                    <a:pt x="112" y="57"/>
                    <a:pt x="103" y="47"/>
                  </a:cubicBezTo>
                  <a:cubicBezTo>
                    <a:pt x="75" y="38"/>
                    <a:pt x="66" y="38"/>
                    <a:pt x="57" y="29"/>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1"/>
            <p:cNvSpPr/>
            <p:nvPr/>
          </p:nvSpPr>
          <p:spPr>
            <a:xfrm>
              <a:off x="3545200" y="2554375"/>
              <a:ext cx="9325" cy="6525"/>
            </a:xfrm>
            <a:custGeom>
              <a:rect b="b" l="l" r="r" t="t"/>
              <a:pathLst>
                <a:path extrusionOk="0" h="261" w="373">
                  <a:moveTo>
                    <a:pt x="0" y="0"/>
                  </a:moveTo>
                  <a:cubicBezTo>
                    <a:pt x="10" y="28"/>
                    <a:pt x="10" y="38"/>
                    <a:pt x="19" y="66"/>
                  </a:cubicBezTo>
                  <a:cubicBezTo>
                    <a:pt x="19" y="84"/>
                    <a:pt x="28" y="93"/>
                    <a:pt x="47" y="121"/>
                  </a:cubicBezTo>
                  <a:cubicBezTo>
                    <a:pt x="65" y="158"/>
                    <a:pt x="93" y="186"/>
                    <a:pt x="121" y="214"/>
                  </a:cubicBezTo>
                  <a:cubicBezTo>
                    <a:pt x="158" y="233"/>
                    <a:pt x="196" y="251"/>
                    <a:pt x="242" y="261"/>
                  </a:cubicBezTo>
                  <a:cubicBezTo>
                    <a:pt x="288" y="261"/>
                    <a:pt x="335" y="261"/>
                    <a:pt x="372" y="233"/>
                  </a:cubicBezTo>
                  <a:lnTo>
                    <a:pt x="372" y="233"/>
                  </a:lnTo>
                  <a:cubicBezTo>
                    <a:pt x="357" y="236"/>
                    <a:pt x="342" y="238"/>
                    <a:pt x="327" y="238"/>
                  </a:cubicBezTo>
                  <a:cubicBezTo>
                    <a:pt x="261" y="238"/>
                    <a:pt x="202" y="207"/>
                    <a:pt x="149" y="177"/>
                  </a:cubicBezTo>
                  <a:cubicBezTo>
                    <a:pt x="112" y="158"/>
                    <a:pt x="93" y="121"/>
                    <a:pt x="65" y="93"/>
                  </a:cubicBezTo>
                  <a:cubicBezTo>
                    <a:pt x="56" y="84"/>
                    <a:pt x="38" y="66"/>
                    <a:pt x="28" y="47"/>
                  </a:cubicBezTo>
                  <a:cubicBezTo>
                    <a:pt x="19" y="3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1"/>
            <p:cNvSpPr/>
            <p:nvPr/>
          </p:nvSpPr>
          <p:spPr>
            <a:xfrm>
              <a:off x="3543575" y="2546700"/>
              <a:ext cx="5375" cy="9800"/>
            </a:xfrm>
            <a:custGeom>
              <a:rect b="b" l="l" r="r" t="t"/>
              <a:pathLst>
                <a:path extrusionOk="0" h="392" w="215">
                  <a:moveTo>
                    <a:pt x="10" y="1"/>
                  </a:moveTo>
                  <a:cubicBezTo>
                    <a:pt x="0" y="47"/>
                    <a:pt x="10" y="75"/>
                    <a:pt x="28" y="112"/>
                  </a:cubicBezTo>
                  <a:cubicBezTo>
                    <a:pt x="38" y="150"/>
                    <a:pt x="47" y="187"/>
                    <a:pt x="75" y="215"/>
                  </a:cubicBezTo>
                  <a:cubicBezTo>
                    <a:pt x="103" y="289"/>
                    <a:pt x="158" y="345"/>
                    <a:pt x="214" y="391"/>
                  </a:cubicBezTo>
                  <a:cubicBezTo>
                    <a:pt x="205" y="354"/>
                    <a:pt x="177" y="326"/>
                    <a:pt x="168" y="270"/>
                  </a:cubicBezTo>
                  <a:cubicBezTo>
                    <a:pt x="158" y="242"/>
                    <a:pt x="140" y="215"/>
                    <a:pt x="121" y="177"/>
                  </a:cubicBezTo>
                  <a:lnTo>
                    <a:pt x="65" y="94"/>
                  </a:lnTo>
                  <a:cubicBezTo>
                    <a:pt x="47" y="66"/>
                    <a:pt x="2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1"/>
            <p:cNvSpPr/>
            <p:nvPr/>
          </p:nvSpPr>
          <p:spPr>
            <a:xfrm>
              <a:off x="3539625" y="2542300"/>
              <a:ext cx="2800" cy="9550"/>
            </a:xfrm>
            <a:custGeom>
              <a:rect b="b" l="l" r="r" t="t"/>
              <a:pathLst>
                <a:path extrusionOk="0" h="382" w="112">
                  <a:moveTo>
                    <a:pt x="10" y="0"/>
                  </a:moveTo>
                  <a:cubicBezTo>
                    <a:pt x="0" y="38"/>
                    <a:pt x="0" y="65"/>
                    <a:pt x="0" y="103"/>
                  </a:cubicBezTo>
                  <a:cubicBezTo>
                    <a:pt x="10" y="140"/>
                    <a:pt x="10" y="177"/>
                    <a:pt x="19" y="205"/>
                  </a:cubicBezTo>
                  <a:cubicBezTo>
                    <a:pt x="28" y="242"/>
                    <a:pt x="47" y="270"/>
                    <a:pt x="56" y="298"/>
                  </a:cubicBezTo>
                  <a:cubicBezTo>
                    <a:pt x="84" y="326"/>
                    <a:pt x="93" y="353"/>
                    <a:pt x="112" y="381"/>
                  </a:cubicBezTo>
                  <a:cubicBezTo>
                    <a:pt x="103" y="307"/>
                    <a:pt x="93" y="251"/>
                    <a:pt x="65" y="186"/>
                  </a:cubicBezTo>
                  <a:cubicBezTo>
                    <a:pt x="47" y="130"/>
                    <a:pt x="28"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1"/>
            <p:cNvSpPr/>
            <p:nvPr/>
          </p:nvSpPr>
          <p:spPr>
            <a:xfrm>
              <a:off x="3547050" y="2549500"/>
              <a:ext cx="3975" cy="5825"/>
            </a:xfrm>
            <a:custGeom>
              <a:rect b="b" l="l" r="r" t="t"/>
              <a:pathLst>
                <a:path extrusionOk="0" h="233" w="159">
                  <a:moveTo>
                    <a:pt x="19" y="0"/>
                  </a:moveTo>
                  <a:lnTo>
                    <a:pt x="19" y="0"/>
                  </a:lnTo>
                  <a:cubicBezTo>
                    <a:pt x="1" y="47"/>
                    <a:pt x="29" y="103"/>
                    <a:pt x="47" y="140"/>
                  </a:cubicBezTo>
                  <a:cubicBezTo>
                    <a:pt x="66" y="168"/>
                    <a:pt x="75" y="186"/>
                    <a:pt x="94" y="195"/>
                  </a:cubicBezTo>
                  <a:cubicBezTo>
                    <a:pt x="103" y="214"/>
                    <a:pt x="131" y="223"/>
                    <a:pt x="159" y="233"/>
                  </a:cubicBezTo>
                  <a:cubicBezTo>
                    <a:pt x="131" y="186"/>
                    <a:pt x="103" y="149"/>
                    <a:pt x="94" y="121"/>
                  </a:cubicBezTo>
                  <a:cubicBezTo>
                    <a:pt x="75" y="75"/>
                    <a:pt x="4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1"/>
            <p:cNvSpPr/>
            <p:nvPr/>
          </p:nvSpPr>
          <p:spPr>
            <a:xfrm>
              <a:off x="3537525" y="2500500"/>
              <a:ext cx="3525" cy="9775"/>
            </a:xfrm>
            <a:custGeom>
              <a:rect b="b" l="l" r="r" t="t"/>
              <a:pathLst>
                <a:path extrusionOk="0" h="391" w="141">
                  <a:moveTo>
                    <a:pt x="140" y="0"/>
                  </a:moveTo>
                  <a:lnTo>
                    <a:pt x="140" y="0"/>
                  </a:lnTo>
                  <a:cubicBezTo>
                    <a:pt x="122" y="19"/>
                    <a:pt x="94" y="56"/>
                    <a:pt x="66" y="93"/>
                  </a:cubicBezTo>
                  <a:cubicBezTo>
                    <a:pt x="57" y="111"/>
                    <a:pt x="47" y="149"/>
                    <a:pt x="38" y="186"/>
                  </a:cubicBezTo>
                  <a:cubicBezTo>
                    <a:pt x="10" y="251"/>
                    <a:pt x="1" y="325"/>
                    <a:pt x="19" y="390"/>
                  </a:cubicBezTo>
                  <a:cubicBezTo>
                    <a:pt x="47" y="325"/>
                    <a:pt x="57" y="251"/>
                    <a:pt x="84" y="195"/>
                  </a:cubicBezTo>
                  <a:cubicBezTo>
                    <a:pt x="103" y="130"/>
                    <a:pt x="131" y="65"/>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1"/>
            <p:cNvSpPr/>
            <p:nvPr/>
          </p:nvSpPr>
          <p:spPr>
            <a:xfrm>
              <a:off x="3540100" y="2504425"/>
              <a:ext cx="2100" cy="7700"/>
            </a:xfrm>
            <a:custGeom>
              <a:rect b="b" l="l" r="r" t="t"/>
              <a:pathLst>
                <a:path extrusionOk="0" h="308" w="84">
                  <a:moveTo>
                    <a:pt x="84" y="1"/>
                  </a:moveTo>
                  <a:lnTo>
                    <a:pt x="84" y="1"/>
                  </a:lnTo>
                  <a:cubicBezTo>
                    <a:pt x="65" y="29"/>
                    <a:pt x="37" y="47"/>
                    <a:pt x="37" y="66"/>
                  </a:cubicBezTo>
                  <a:cubicBezTo>
                    <a:pt x="28" y="85"/>
                    <a:pt x="19" y="122"/>
                    <a:pt x="19" y="140"/>
                  </a:cubicBezTo>
                  <a:cubicBezTo>
                    <a:pt x="0" y="205"/>
                    <a:pt x="0" y="261"/>
                    <a:pt x="28" y="308"/>
                  </a:cubicBezTo>
                  <a:cubicBezTo>
                    <a:pt x="37" y="270"/>
                    <a:pt x="46" y="252"/>
                    <a:pt x="46" y="224"/>
                  </a:cubicBezTo>
                  <a:cubicBezTo>
                    <a:pt x="46" y="205"/>
                    <a:pt x="65" y="177"/>
                    <a:pt x="65" y="159"/>
                  </a:cubicBezTo>
                  <a:cubicBezTo>
                    <a:pt x="74" y="112"/>
                    <a:pt x="74" y="66"/>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1"/>
            <p:cNvSpPr/>
            <p:nvPr/>
          </p:nvSpPr>
          <p:spPr>
            <a:xfrm>
              <a:off x="3543800" y="2508375"/>
              <a:ext cx="2825" cy="7225"/>
            </a:xfrm>
            <a:custGeom>
              <a:rect b="b" l="l" r="r" t="t"/>
              <a:pathLst>
                <a:path extrusionOk="0" h="289" w="113">
                  <a:moveTo>
                    <a:pt x="1" y="1"/>
                  </a:moveTo>
                  <a:cubicBezTo>
                    <a:pt x="1" y="47"/>
                    <a:pt x="19" y="103"/>
                    <a:pt x="29" y="150"/>
                  </a:cubicBezTo>
                  <a:lnTo>
                    <a:pt x="66" y="215"/>
                  </a:lnTo>
                  <a:cubicBezTo>
                    <a:pt x="75" y="242"/>
                    <a:pt x="84" y="261"/>
                    <a:pt x="112" y="289"/>
                  </a:cubicBezTo>
                  <a:cubicBezTo>
                    <a:pt x="94" y="242"/>
                    <a:pt x="84" y="177"/>
                    <a:pt x="75" y="140"/>
                  </a:cubicBezTo>
                  <a:cubicBezTo>
                    <a:pt x="66" y="9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1"/>
            <p:cNvSpPr/>
            <p:nvPr/>
          </p:nvSpPr>
          <p:spPr>
            <a:xfrm>
              <a:off x="3541950" y="2512325"/>
              <a:ext cx="1425" cy="7000"/>
            </a:xfrm>
            <a:custGeom>
              <a:rect b="b" l="l" r="r" t="t"/>
              <a:pathLst>
                <a:path extrusionOk="0" h="280" w="57">
                  <a:moveTo>
                    <a:pt x="19" y="1"/>
                  </a:moveTo>
                  <a:cubicBezTo>
                    <a:pt x="0" y="47"/>
                    <a:pt x="0" y="94"/>
                    <a:pt x="10" y="140"/>
                  </a:cubicBezTo>
                  <a:cubicBezTo>
                    <a:pt x="10" y="187"/>
                    <a:pt x="19" y="233"/>
                    <a:pt x="47" y="280"/>
                  </a:cubicBezTo>
                  <a:cubicBezTo>
                    <a:pt x="56" y="233"/>
                    <a:pt x="56" y="187"/>
                    <a:pt x="56" y="140"/>
                  </a:cubicBezTo>
                  <a:cubicBezTo>
                    <a:pt x="56" y="9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1"/>
            <p:cNvSpPr/>
            <p:nvPr/>
          </p:nvSpPr>
          <p:spPr>
            <a:xfrm>
              <a:off x="3537525" y="2513725"/>
              <a:ext cx="1200" cy="8850"/>
            </a:xfrm>
            <a:custGeom>
              <a:rect b="b" l="l" r="r" t="t"/>
              <a:pathLst>
                <a:path extrusionOk="0" h="354" w="48">
                  <a:moveTo>
                    <a:pt x="10" y="1"/>
                  </a:moveTo>
                  <a:cubicBezTo>
                    <a:pt x="1" y="66"/>
                    <a:pt x="1" y="121"/>
                    <a:pt x="1" y="177"/>
                  </a:cubicBezTo>
                  <a:cubicBezTo>
                    <a:pt x="10" y="233"/>
                    <a:pt x="10" y="298"/>
                    <a:pt x="38" y="354"/>
                  </a:cubicBezTo>
                  <a:cubicBezTo>
                    <a:pt x="47" y="298"/>
                    <a:pt x="47" y="233"/>
                    <a:pt x="47" y="177"/>
                  </a:cubicBezTo>
                  <a:cubicBezTo>
                    <a:pt x="38" y="121"/>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1"/>
            <p:cNvSpPr/>
            <p:nvPr/>
          </p:nvSpPr>
          <p:spPr>
            <a:xfrm>
              <a:off x="3592825" y="2515825"/>
              <a:ext cx="6050" cy="9550"/>
            </a:xfrm>
            <a:custGeom>
              <a:rect b="b" l="l" r="r" t="t"/>
              <a:pathLst>
                <a:path extrusionOk="0" h="382" w="242">
                  <a:moveTo>
                    <a:pt x="0" y="0"/>
                  </a:moveTo>
                  <a:lnTo>
                    <a:pt x="0" y="0"/>
                  </a:lnTo>
                  <a:cubicBezTo>
                    <a:pt x="19" y="37"/>
                    <a:pt x="46" y="56"/>
                    <a:pt x="65" y="93"/>
                  </a:cubicBezTo>
                  <a:cubicBezTo>
                    <a:pt x="93" y="130"/>
                    <a:pt x="102" y="149"/>
                    <a:pt x="121" y="186"/>
                  </a:cubicBezTo>
                  <a:cubicBezTo>
                    <a:pt x="167" y="242"/>
                    <a:pt x="204" y="316"/>
                    <a:pt x="242" y="381"/>
                  </a:cubicBezTo>
                  <a:cubicBezTo>
                    <a:pt x="242" y="335"/>
                    <a:pt x="232" y="307"/>
                    <a:pt x="214" y="270"/>
                  </a:cubicBezTo>
                  <a:cubicBezTo>
                    <a:pt x="204" y="232"/>
                    <a:pt x="195" y="195"/>
                    <a:pt x="167" y="167"/>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1"/>
            <p:cNvSpPr/>
            <p:nvPr/>
          </p:nvSpPr>
          <p:spPr>
            <a:xfrm>
              <a:off x="3588875" y="2515125"/>
              <a:ext cx="6525" cy="7450"/>
            </a:xfrm>
            <a:custGeom>
              <a:rect b="b" l="l" r="r" t="t"/>
              <a:pathLst>
                <a:path extrusionOk="0" h="298" w="261">
                  <a:moveTo>
                    <a:pt x="0" y="0"/>
                  </a:moveTo>
                  <a:lnTo>
                    <a:pt x="74" y="75"/>
                  </a:lnTo>
                  <a:cubicBezTo>
                    <a:pt x="93" y="103"/>
                    <a:pt x="112" y="121"/>
                    <a:pt x="130" y="149"/>
                  </a:cubicBezTo>
                  <a:cubicBezTo>
                    <a:pt x="177" y="195"/>
                    <a:pt x="214" y="251"/>
                    <a:pt x="260" y="298"/>
                  </a:cubicBezTo>
                  <a:cubicBezTo>
                    <a:pt x="260" y="260"/>
                    <a:pt x="232" y="223"/>
                    <a:pt x="223" y="205"/>
                  </a:cubicBezTo>
                  <a:cubicBezTo>
                    <a:pt x="204" y="177"/>
                    <a:pt x="186" y="140"/>
                    <a:pt x="167" y="121"/>
                  </a:cubicBezTo>
                  <a:cubicBezTo>
                    <a:pt x="121" y="65"/>
                    <a:pt x="7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1"/>
            <p:cNvSpPr/>
            <p:nvPr/>
          </p:nvSpPr>
          <p:spPr>
            <a:xfrm>
              <a:off x="3582600" y="2512800"/>
              <a:ext cx="7450" cy="6750"/>
            </a:xfrm>
            <a:custGeom>
              <a:rect b="b" l="l" r="r" t="t"/>
              <a:pathLst>
                <a:path extrusionOk="0" h="270" w="298">
                  <a:moveTo>
                    <a:pt x="0" y="0"/>
                  </a:moveTo>
                  <a:lnTo>
                    <a:pt x="65" y="75"/>
                  </a:lnTo>
                  <a:lnTo>
                    <a:pt x="140" y="149"/>
                  </a:lnTo>
                  <a:cubicBezTo>
                    <a:pt x="186" y="196"/>
                    <a:pt x="242" y="242"/>
                    <a:pt x="298" y="270"/>
                  </a:cubicBezTo>
                  <a:cubicBezTo>
                    <a:pt x="270" y="214"/>
                    <a:pt x="223" y="158"/>
                    <a:pt x="177" y="121"/>
                  </a:cubicBezTo>
                  <a:cubicBezTo>
                    <a:pt x="149" y="93"/>
                    <a:pt x="130" y="75"/>
                    <a:pt x="93" y="47"/>
                  </a:cubicBezTo>
                  <a:cubicBezTo>
                    <a:pt x="65" y="2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1"/>
            <p:cNvSpPr/>
            <p:nvPr/>
          </p:nvSpPr>
          <p:spPr>
            <a:xfrm>
              <a:off x="3577725" y="2506300"/>
              <a:ext cx="9300" cy="5125"/>
            </a:xfrm>
            <a:custGeom>
              <a:rect b="b" l="l" r="r" t="t"/>
              <a:pathLst>
                <a:path extrusionOk="0" h="205" w="372">
                  <a:moveTo>
                    <a:pt x="0" y="0"/>
                  </a:moveTo>
                  <a:lnTo>
                    <a:pt x="93" y="56"/>
                  </a:lnTo>
                  <a:cubicBezTo>
                    <a:pt x="121" y="84"/>
                    <a:pt x="149" y="93"/>
                    <a:pt x="186" y="112"/>
                  </a:cubicBezTo>
                  <a:cubicBezTo>
                    <a:pt x="242" y="149"/>
                    <a:pt x="297" y="186"/>
                    <a:pt x="372" y="205"/>
                  </a:cubicBezTo>
                  <a:cubicBezTo>
                    <a:pt x="325" y="158"/>
                    <a:pt x="260" y="112"/>
                    <a:pt x="195" y="65"/>
                  </a:cubicBezTo>
                  <a:cubicBezTo>
                    <a:pt x="167" y="56"/>
                    <a:pt x="140" y="37"/>
                    <a:pt x="102" y="19"/>
                  </a:cubicBezTo>
                  <a:cubicBezTo>
                    <a:pt x="65"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1"/>
            <p:cNvSpPr/>
            <p:nvPr/>
          </p:nvSpPr>
          <p:spPr>
            <a:xfrm>
              <a:off x="3569825" y="2503275"/>
              <a:ext cx="8375" cy="6750"/>
            </a:xfrm>
            <a:custGeom>
              <a:rect b="b" l="l" r="r" t="t"/>
              <a:pathLst>
                <a:path extrusionOk="0" h="270" w="335">
                  <a:moveTo>
                    <a:pt x="0" y="0"/>
                  </a:moveTo>
                  <a:cubicBezTo>
                    <a:pt x="19" y="28"/>
                    <a:pt x="56" y="47"/>
                    <a:pt x="84" y="75"/>
                  </a:cubicBezTo>
                  <a:lnTo>
                    <a:pt x="158" y="140"/>
                  </a:lnTo>
                  <a:cubicBezTo>
                    <a:pt x="223" y="186"/>
                    <a:pt x="270" y="233"/>
                    <a:pt x="335" y="270"/>
                  </a:cubicBezTo>
                  <a:cubicBezTo>
                    <a:pt x="298" y="205"/>
                    <a:pt x="251" y="158"/>
                    <a:pt x="195" y="93"/>
                  </a:cubicBezTo>
                  <a:cubicBezTo>
                    <a:pt x="158" y="75"/>
                    <a:pt x="140" y="56"/>
                    <a:pt x="102" y="38"/>
                  </a:cubicBezTo>
                  <a:cubicBezTo>
                    <a:pt x="65" y="1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1"/>
            <p:cNvSpPr/>
            <p:nvPr/>
          </p:nvSpPr>
          <p:spPr>
            <a:xfrm>
              <a:off x="3571900" y="2531850"/>
              <a:ext cx="2825" cy="3725"/>
            </a:xfrm>
            <a:custGeom>
              <a:rect b="b" l="l" r="r" t="t"/>
              <a:pathLst>
                <a:path extrusionOk="0" h="149" w="113">
                  <a:moveTo>
                    <a:pt x="1" y="0"/>
                  </a:moveTo>
                  <a:cubicBezTo>
                    <a:pt x="1" y="37"/>
                    <a:pt x="10" y="65"/>
                    <a:pt x="29" y="93"/>
                  </a:cubicBezTo>
                  <a:cubicBezTo>
                    <a:pt x="57" y="112"/>
                    <a:pt x="75" y="140"/>
                    <a:pt x="112" y="149"/>
                  </a:cubicBezTo>
                  <a:cubicBezTo>
                    <a:pt x="103" y="112"/>
                    <a:pt x="94" y="84"/>
                    <a:pt x="75" y="56"/>
                  </a:cubicBezTo>
                  <a:cubicBezTo>
                    <a:pt x="57" y="37"/>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1"/>
            <p:cNvSpPr/>
            <p:nvPr/>
          </p:nvSpPr>
          <p:spPr>
            <a:xfrm>
              <a:off x="3572375" y="2535800"/>
              <a:ext cx="3275" cy="3975"/>
            </a:xfrm>
            <a:custGeom>
              <a:rect b="b" l="l" r="r" t="t"/>
              <a:pathLst>
                <a:path extrusionOk="0" h="159" w="131">
                  <a:moveTo>
                    <a:pt x="0" y="0"/>
                  </a:moveTo>
                  <a:lnTo>
                    <a:pt x="0" y="0"/>
                  </a:lnTo>
                  <a:cubicBezTo>
                    <a:pt x="10" y="37"/>
                    <a:pt x="19" y="75"/>
                    <a:pt x="47" y="93"/>
                  </a:cubicBezTo>
                  <a:cubicBezTo>
                    <a:pt x="75" y="121"/>
                    <a:pt x="93" y="140"/>
                    <a:pt x="131" y="158"/>
                  </a:cubicBezTo>
                  <a:cubicBezTo>
                    <a:pt x="131" y="121"/>
                    <a:pt x="103" y="84"/>
                    <a:pt x="84" y="65"/>
                  </a:cubicBezTo>
                  <a:cubicBezTo>
                    <a:pt x="56" y="3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1"/>
            <p:cNvSpPr/>
            <p:nvPr/>
          </p:nvSpPr>
          <p:spPr>
            <a:xfrm>
              <a:off x="3559375" y="2498400"/>
              <a:ext cx="6275" cy="3275"/>
            </a:xfrm>
            <a:custGeom>
              <a:rect b="b" l="l" r="r" t="t"/>
              <a:pathLst>
                <a:path extrusionOk="0" h="131" w="251">
                  <a:moveTo>
                    <a:pt x="0" y="0"/>
                  </a:moveTo>
                  <a:cubicBezTo>
                    <a:pt x="28" y="38"/>
                    <a:pt x="65" y="56"/>
                    <a:pt x="112" y="84"/>
                  </a:cubicBezTo>
                  <a:cubicBezTo>
                    <a:pt x="158" y="103"/>
                    <a:pt x="205" y="121"/>
                    <a:pt x="251" y="130"/>
                  </a:cubicBezTo>
                  <a:cubicBezTo>
                    <a:pt x="223" y="93"/>
                    <a:pt x="186" y="75"/>
                    <a:pt x="140" y="38"/>
                  </a:cubicBezTo>
                  <a:cubicBezTo>
                    <a:pt x="112" y="28"/>
                    <a:pt x="93" y="28"/>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1"/>
            <p:cNvSpPr/>
            <p:nvPr/>
          </p:nvSpPr>
          <p:spPr>
            <a:xfrm>
              <a:off x="3518725" y="2418025"/>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91" y="2720"/>
                    <a:pt x="533" y="2720"/>
                  </a:cubicBezTo>
                  <a:cubicBezTo>
                    <a:pt x="598" y="2720"/>
                    <a:pt x="660" y="2710"/>
                    <a:pt x="706" y="2695"/>
                  </a:cubicBezTo>
                  <a:cubicBezTo>
                    <a:pt x="1338" y="2574"/>
                    <a:pt x="1942" y="2314"/>
                    <a:pt x="2379" y="1859"/>
                  </a:cubicBezTo>
                  <a:cubicBezTo>
                    <a:pt x="2518" y="1720"/>
                    <a:pt x="2648" y="1552"/>
                    <a:pt x="2685" y="1357"/>
                  </a:cubicBezTo>
                  <a:cubicBezTo>
                    <a:pt x="2713" y="1162"/>
                    <a:pt x="2630" y="939"/>
                    <a:pt x="2453" y="856"/>
                  </a:cubicBezTo>
                  <a:cubicBezTo>
                    <a:pt x="2405" y="838"/>
                    <a:pt x="2355" y="830"/>
                    <a:pt x="2305" y="830"/>
                  </a:cubicBezTo>
                  <a:cubicBezTo>
                    <a:pt x="2145" y="830"/>
                    <a:pt x="1984" y="910"/>
                    <a:pt x="1849" y="995"/>
                  </a:cubicBezTo>
                  <a:cubicBezTo>
                    <a:pt x="1923" y="846"/>
                    <a:pt x="1998" y="698"/>
                    <a:pt x="1998" y="530"/>
                  </a:cubicBezTo>
                  <a:cubicBezTo>
                    <a:pt x="2007" y="372"/>
                    <a:pt x="1914" y="196"/>
                    <a:pt x="1756" y="149"/>
                  </a:cubicBezTo>
                  <a:cubicBezTo>
                    <a:pt x="1731" y="143"/>
                    <a:pt x="1706" y="139"/>
                    <a:pt x="1681" y="139"/>
                  </a:cubicBezTo>
                  <a:cubicBezTo>
                    <a:pt x="1538" y="139"/>
                    <a:pt x="1397" y="244"/>
                    <a:pt x="1310" y="363"/>
                  </a:cubicBezTo>
                  <a:cubicBezTo>
                    <a:pt x="1208" y="502"/>
                    <a:pt x="1134" y="660"/>
                    <a:pt x="1013" y="781"/>
                  </a:cubicBezTo>
                  <a:cubicBezTo>
                    <a:pt x="1013" y="614"/>
                    <a:pt x="1022" y="437"/>
                    <a:pt x="96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1"/>
            <p:cNvSpPr/>
            <p:nvPr/>
          </p:nvSpPr>
          <p:spPr>
            <a:xfrm>
              <a:off x="3519175" y="2417625"/>
              <a:ext cx="67850" cy="68250"/>
            </a:xfrm>
            <a:custGeom>
              <a:rect b="b" l="l" r="r" t="t"/>
              <a:pathLst>
                <a:path extrusionOk="0" h="2730" w="2714">
                  <a:moveTo>
                    <a:pt x="567" y="0"/>
                  </a:moveTo>
                  <a:cubicBezTo>
                    <a:pt x="503" y="0"/>
                    <a:pt x="439" y="19"/>
                    <a:pt x="391" y="54"/>
                  </a:cubicBezTo>
                  <a:cubicBezTo>
                    <a:pt x="317" y="100"/>
                    <a:pt x="261" y="156"/>
                    <a:pt x="224" y="221"/>
                  </a:cubicBezTo>
                  <a:cubicBezTo>
                    <a:pt x="140" y="361"/>
                    <a:pt x="94" y="528"/>
                    <a:pt x="75" y="676"/>
                  </a:cubicBezTo>
                  <a:cubicBezTo>
                    <a:pt x="29" y="992"/>
                    <a:pt x="1" y="1308"/>
                    <a:pt x="29" y="1615"/>
                  </a:cubicBezTo>
                  <a:cubicBezTo>
                    <a:pt x="47" y="1931"/>
                    <a:pt x="94" y="2247"/>
                    <a:pt x="187" y="2544"/>
                  </a:cubicBezTo>
                  <a:cubicBezTo>
                    <a:pt x="112" y="2247"/>
                    <a:pt x="47" y="1931"/>
                    <a:pt x="38" y="1615"/>
                  </a:cubicBezTo>
                  <a:cubicBezTo>
                    <a:pt x="29" y="1308"/>
                    <a:pt x="47" y="992"/>
                    <a:pt x="112" y="686"/>
                  </a:cubicBezTo>
                  <a:cubicBezTo>
                    <a:pt x="131" y="537"/>
                    <a:pt x="177" y="388"/>
                    <a:pt x="261" y="258"/>
                  </a:cubicBezTo>
                  <a:cubicBezTo>
                    <a:pt x="307" y="203"/>
                    <a:pt x="354" y="147"/>
                    <a:pt x="410" y="100"/>
                  </a:cubicBezTo>
                  <a:cubicBezTo>
                    <a:pt x="452" y="72"/>
                    <a:pt x="511" y="60"/>
                    <a:pt x="565" y="60"/>
                  </a:cubicBezTo>
                  <a:cubicBezTo>
                    <a:pt x="582" y="60"/>
                    <a:pt x="599" y="61"/>
                    <a:pt x="614" y="63"/>
                  </a:cubicBezTo>
                  <a:cubicBezTo>
                    <a:pt x="688" y="73"/>
                    <a:pt x="753" y="119"/>
                    <a:pt x="800" y="165"/>
                  </a:cubicBezTo>
                  <a:cubicBezTo>
                    <a:pt x="846" y="221"/>
                    <a:pt x="893" y="286"/>
                    <a:pt x="911" y="351"/>
                  </a:cubicBezTo>
                  <a:cubicBezTo>
                    <a:pt x="958" y="491"/>
                    <a:pt x="939" y="658"/>
                    <a:pt x="930" y="806"/>
                  </a:cubicBezTo>
                  <a:lnTo>
                    <a:pt x="930" y="909"/>
                  </a:lnTo>
                  <a:lnTo>
                    <a:pt x="1004" y="844"/>
                  </a:lnTo>
                  <a:cubicBezTo>
                    <a:pt x="1125" y="714"/>
                    <a:pt x="1199" y="546"/>
                    <a:pt x="1302" y="416"/>
                  </a:cubicBezTo>
                  <a:cubicBezTo>
                    <a:pt x="1348" y="361"/>
                    <a:pt x="1404" y="305"/>
                    <a:pt x="1478" y="258"/>
                  </a:cubicBezTo>
                  <a:cubicBezTo>
                    <a:pt x="1532" y="228"/>
                    <a:pt x="1592" y="210"/>
                    <a:pt x="1648" y="210"/>
                  </a:cubicBezTo>
                  <a:cubicBezTo>
                    <a:pt x="1660" y="210"/>
                    <a:pt x="1671" y="210"/>
                    <a:pt x="1682" y="212"/>
                  </a:cubicBezTo>
                  <a:cubicBezTo>
                    <a:pt x="1757" y="221"/>
                    <a:pt x="1813" y="268"/>
                    <a:pt x="1859" y="333"/>
                  </a:cubicBezTo>
                  <a:cubicBezTo>
                    <a:pt x="1896" y="388"/>
                    <a:pt x="1915" y="472"/>
                    <a:pt x="1915" y="537"/>
                  </a:cubicBezTo>
                  <a:cubicBezTo>
                    <a:pt x="1915" y="686"/>
                    <a:pt x="1850" y="844"/>
                    <a:pt x="1775" y="992"/>
                  </a:cubicBezTo>
                  <a:lnTo>
                    <a:pt x="1710" y="1132"/>
                  </a:lnTo>
                  <a:lnTo>
                    <a:pt x="1840" y="1048"/>
                  </a:lnTo>
                  <a:cubicBezTo>
                    <a:pt x="1915" y="1002"/>
                    <a:pt x="1989" y="955"/>
                    <a:pt x="2073" y="937"/>
                  </a:cubicBezTo>
                  <a:cubicBezTo>
                    <a:pt x="2147" y="899"/>
                    <a:pt x="2231" y="890"/>
                    <a:pt x="2314" y="890"/>
                  </a:cubicBezTo>
                  <a:cubicBezTo>
                    <a:pt x="2398" y="899"/>
                    <a:pt x="2463" y="937"/>
                    <a:pt x="2519" y="992"/>
                  </a:cubicBezTo>
                  <a:cubicBezTo>
                    <a:pt x="2584" y="1048"/>
                    <a:pt x="2602" y="1132"/>
                    <a:pt x="2612" y="1215"/>
                  </a:cubicBezTo>
                  <a:cubicBezTo>
                    <a:pt x="2630" y="1290"/>
                    <a:pt x="2612" y="1383"/>
                    <a:pt x="2593" y="1466"/>
                  </a:cubicBezTo>
                  <a:cubicBezTo>
                    <a:pt x="2565" y="1550"/>
                    <a:pt x="2519" y="1624"/>
                    <a:pt x="2463" y="1698"/>
                  </a:cubicBezTo>
                  <a:cubicBezTo>
                    <a:pt x="2416" y="1773"/>
                    <a:pt x="2351" y="1838"/>
                    <a:pt x="2286" y="1894"/>
                  </a:cubicBezTo>
                  <a:cubicBezTo>
                    <a:pt x="2231" y="1968"/>
                    <a:pt x="2166" y="2024"/>
                    <a:pt x="2091" y="2079"/>
                  </a:cubicBezTo>
                  <a:cubicBezTo>
                    <a:pt x="1813" y="2302"/>
                    <a:pt x="1487" y="2479"/>
                    <a:pt x="1153" y="2590"/>
                  </a:cubicBezTo>
                  <a:cubicBezTo>
                    <a:pt x="976" y="2646"/>
                    <a:pt x="800" y="2693"/>
                    <a:pt x="633" y="2720"/>
                  </a:cubicBezTo>
                  <a:cubicBezTo>
                    <a:pt x="594" y="2724"/>
                    <a:pt x="556" y="2726"/>
                    <a:pt x="518" y="2726"/>
                  </a:cubicBezTo>
                  <a:cubicBezTo>
                    <a:pt x="464" y="2726"/>
                    <a:pt x="412" y="2722"/>
                    <a:pt x="363" y="2711"/>
                  </a:cubicBezTo>
                  <a:cubicBezTo>
                    <a:pt x="317" y="2693"/>
                    <a:pt x="280" y="2674"/>
                    <a:pt x="242" y="2637"/>
                  </a:cubicBezTo>
                  <a:cubicBezTo>
                    <a:pt x="215" y="2600"/>
                    <a:pt x="187" y="2572"/>
                    <a:pt x="178" y="2527"/>
                  </a:cubicBezTo>
                  <a:lnTo>
                    <a:pt x="178" y="2527"/>
                  </a:lnTo>
                  <a:cubicBezTo>
                    <a:pt x="187" y="2572"/>
                    <a:pt x="215" y="2600"/>
                    <a:pt x="233" y="2637"/>
                  </a:cubicBezTo>
                  <a:cubicBezTo>
                    <a:pt x="270" y="2674"/>
                    <a:pt x="307" y="2693"/>
                    <a:pt x="354" y="2711"/>
                  </a:cubicBezTo>
                  <a:cubicBezTo>
                    <a:pt x="428" y="2730"/>
                    <a:pt x="521" y="2730"/>
                    <a:pt x="614" y="2730"/>
                  </a:cubicBezTo>
                  <a:cubicBezTo>
                    <a:pt x="791" y="2711"/>
                    <a:pt x="967" y="2665"/>
                    <a:pt x="1144" y="2600"/>
                  </a:cubicBezTo>
                  <a:cubicBezTo>
                    <a:pt x="1487" y="2497"/>
                    <a:pt x="1813" y="2339"/>
                    <a:pt x="2101" y="2116"/>
                  </a:cubicBezTo>
                  <a:lnTo>
                    <a:pt x="2314" y="1940"/>
                  </a:lnTo>
                  <a:cubicBezTo>
                    <a:pt x="2379" y="1884"/>
                    <a:pt x="2444" y="1810"/>
                    <a:pt x="2500" y="1745"/>
                  </a:cubicBezTo>
                  <a:cubicBezTo>
                    <a:pt x="2584" y="1661"/>
                    <a:pt x="2630" y="1587"/>
                    <a:pt x="2667" y="1503"/>
                  </a:cubicBezTo>
                  <a:cubicBezTo>
                    <a:pt x="2695" y="1410"/>
                    <a:pt x="2714" y="1317"/>
                    <a:pt x="2695" y="1225"/>
                  </a:cubicBezTo>
                  <a:cubicBezTo>
                    <a:pt x="2686" y="1132"/>
                    <a:pt x="2649" y="1039"/>
                    <a:pt x="2593" y="955"/>
                  </a:cubicBezTo>
                  <a:cubicBezTo>
                    <a:pt x="2537" y="872"/>
                    <a:pt x="2426" y="825"/>
                    <a:pt x="2333" y="816"/>
                  </a:cubicBezTo>
                  <a:cubicBezTo>
                    <a:pt x="2315" y="814"/>
                    <a:pt x="2298" y="813"/>
                    <a:pt x="2281" y="813"/>
                  </a:cubicBezTo>
                  <a:cubicBezTo>
                    <a:pt x="2199" y="813"/>
                    <a:pt x="2122" y="831"/>
                    <a:pt x="2045" y="862"/>
                  </a:cubicBezTo>
                  <a:cubicBezTo>
                    <a:pt x="1998" y="872"/>
                    <a:pt x="1961" y="899"/>
                    <a:pt x="1915" y="918"/>
                  </a:cubicBezTo>
                  <a:cubicBezTo>
                    <a:pt x="1933" y="890"/>
                    <a:pt x="1952" y="853"/>
                    <a:pt x="1971" y="816"/>
                  </a:cubicBezTo>
                  <a:cubicBezTo>
                    <a:pt x="1998" y="732"/>
                    <a:pt x="2017" y="639"/>
                    <a:pt x="2017" y="546"/>
                  </a:cubicBezTo>
                  <a:cubicBezTo>
                    <a:pt x="2017" y="453"/>
                    <a:pt x="1989" y="361"/>
                    <a:pt x="1933" y="286"/>
                  </a:cubicBezTo>
                  <a:cubicBezTo>
                    <a:pt x="1887" y="203"/>
                    <a:pt x="1794" y="147"/>
                    <a:pt x="1701" y="119"/>
                  </a:cubicBezTo>
                  <a:cubicBezTo>
                    <a:pt x="1681" y="115"/>
                    <a:pt x="1661" y="113"/>
                    <a:pt x="1641" y="113"/>
                  </a:cubicBezTo>
                  <a:cubicBezTo>
                    <a:pt x="1566" y="113"/>
                    <a:pt x="1490" y="138"/>
                    <a:pt x="1432" y="175"/>
                  </a:cubicBezTo>
                  <a:cubicBezTo>
                    <a:pt x="1348" y="221"/>
                    <a:pt x="1292" y="295"/>
                    <a:pt x="1237" y="361"/>
                  </a:cubicBezTo>
                  <a:cubicBezTo>
                    <a:pt x="1153" y="472"/>
                    <a:pt x="1097" y="584"/>
                    <a:pt x="1023" y="686"/>
                  </a:cubicBezTo>
                  <a:cubicBezTo>
                    <a:pt x="1023" y="574"/>
                    <a:pt x="1014" y="444"/>
                    <a:pt x="976" y="333"/>
                  </a:cubicBezTo>
                  <a:cubicBezTo>
                    <a:pt x="958" y="249"/>
                    <a:pt x="911" y="175"/>
                    <a:pt x="856" y="119"/>
                  </a:cubicBezTo>
                  <a:cubicBezTo>
                    <a:pt x="791" y="63"/>
                    <a:pt x="716" y="17"/>
                    <a:pt x="633" y="7"/>
                  </a:cubicBezTo>
                  <a:cubicBezTo>
                    <a:pt x="611" y="3"/>
                    <a:pt x="589"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1"/>
            <p:cNvSpPr/>
            <p:nvPr/>
          </p:nvSpPr>
          <p:spPr>
            <a:xfrm>
              <a:off x="3526150" y="2437550"/>
              <a:ext cx="17675" cy="46700"/>
            </a:xfrm>
            <a:custGeom>
              <a:rect b="b" l="l" r="r" t="t"/>
              <a:pathLst>
                <a:path extrusionOk="0" h="1868" w="707">
                  <a:moveTo>
                    <a:pt x="707" y="0"/>
                  </a:moveTo>
                  <a:lnTo>
                    <a:pt x="707" y="0"/>
                  </a:lnTo>
                  <a:cubicBezTo>
                    <a:pt x="651" y="158"/>
                    <a:pt x="595" y="307"/>
                    <a:pt x="549" y="465"/>
                  </a:cubicBezTo>
                  <a:lnTo>
                    <a:pt x="372" y="939"/>
                  </a:lnTo>
                  <a:lnTo>
                    <a:pt x="196" y="1403"/>
                  </a:lnTo>
                  <a:cubicBezTo>
                    <a:pt x="168" y="1487"/>
                    <a:pt x="140" y="1552"/>
                    <a:pt x="103" y="1635"/>
                  </a:cubicBezTo>
                  <a:cubicBezTo>
                    <a:pt x="75" y="1719"/>
                    <a:pt x="38" y="1793"/>
                    <a:pt x="1" y="1868"/>
                  </a:cubicBezTo>
                  <a:cubicBezTo>
                    <a:pt x="93" y="1728"/>
                    <a:pt x="159" y="1561"/>
                    <a:pt x="224" y="1412"/>
                  </a:cubicBezTo>
                  <a:cubicBezTo>
                    <a:pt x="289" y="1264"/>
                    <a:pt x="354" y="1115"/>
                    <a:pt x="409" y="948"/>
                  </a:cubicBezTo>
                  <a:cubicBezTo>
                    <a:pt x="465" y="790"/>
                    <a:pt x="521" y="632"/>
                    <a:pt x="567" y="474"/>
                  </a:cubicBezTo>
                  <a:cubicBezTo>
                    <a:pt x="623" y="325"/>
                    <a:pt x="660" y="15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1"/>
            <p:cNvSpPr/>
            <p:nvPr/>
          </p:nvSpPr>
          <p:spPr>
            <a:xfrm>
              <a:off x="3528000" y="2443825"/>
              <a:ext cx="36500" cy="41825"/>
            </a:xfrm>
            <a:custGeom>
              <a:rect b="b" l="l" r="r" t="t"/>
              <a:pathLst>
                <a:path extrusionOk="0" h="1673" w="1460">
                  <a:moveTo>
                    <a:pt x="1460" y="0"/>
                  </a:moveTo>
                  <a:lnTo>
                    <a:pt x="1460" y="0"/>
                  </a:lnTo>
                  <a:cubicBezTo>
                    <a:pt x="1320" y="130"/>
                    <a:pt x="1199" y="260"/>
                    <a:pt x="1069" y="409"/>
                  </a:cubicBezTo>
                  <a:cubicBezTo>
                    <a:pt x="939" y="539"/>
                    <a:pt x="828" y="678"/>
                    <a:pt x="698" y="818"/>
                  </a:cubicBezTo>
                  <a:cubicBezTo>
                    <a:pt x="577" y="957"/>
                    <a:pt x="456" y="1096"/>
                    <a:pt x="335" y="1236"/>
                  </a:cubicBezTo>
                  <a:cubicBezTo>
                    <a:pt x="224" y="1375"/>
                    <a:pt x="103" y="1524"/>
                    <a:pt x="1" y="1672"/>
                  </a:cubicBezTo>
                  <a:cubicBezTo>
                    <a:pt x="47" y="1607"/>
                    <a:pt x="112" y="1533"/>
                    <a:pt x="177" y="1468"/>
                  </a:cubicBezTo>
                  <a:cubicBezTo>
                    <a:pt x="233" y="1394"/>
                    <a:pt x="298" y="1329"/>
                    <a:pt x="363" y="1254"/>
                  </a:cubicBezTo>
                  <a:lnTo>
                    <a:pt x="735" y="836"/>
                  </a:lnTo>
                  <a:lnTo>
                    <a:pt x="1107" y="418"/>
                  </a:lnTo>
                  <a:cubicBezTo>
                    <a:pt x="1218" y="279"/>
                    <a:pt x="1348" y="139"/>
                    <a:pt x="14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1"/>
            <p:cNvSpPr/>
            <p:nvPr/>
          </p:nvSpPr>
          <p:spPr>
            <a:xfrm>
              <a:off x="3535200" y="2456125"/>
              <a:ext cx="4925" cy="13275"/>
            </a:xfrm>
            <a:custGeom>
              <a:rect b="b" l="l" r="r" t="t"/>
              <a:pathLst>
                <a:path extrusionOk="0" h="531" w="197">
                  <a:moveTo>
                    <a:pt x="196" y="0"/>
                  </a:moveTo>
                  <a:lnTo>
                    <a:pt x="196" y="0"/>
                  </a:lnTo>
                  <a:cubicBezTo>
                    <a:pt x="150" y="75"/>
                    <a:pt x="112" y="158"/>
                    <a:pt x="85" y="251"/>
                  </a:cubicBezTo>
                  <a:cubicBezTo>
                    <a:pt x="75" y="298"/>
                    <a:pt x="47" y="344"/>
                    <a:pt x="38" y="391"/>
                  </a:cubicBezTo>
                  <a:lnTo>
                    <a:pt x="1" y="530"/>
                  </a:lnTo>
                  <a:cubicBezTo>
                    <a:pt x="29" y="484"/>
                    <a:pt x="47" y="446"/>
                    <a:pt x="75" y="400"/>
                  </a:cubicBezTo>
                  <a:cubicBezTo>
                    <a:pt x="94" y="372"/>
                    <a:pt x="122" y="316"/>
                    <a:pt x="131" y="270"/>
                  </a:cubicBezTo>
                  <a:cubicBezTo>
                    <a:pt x="168" y="186"/>
                    <a:pt x="187" y="93"/>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1"/>
            <p:cNvSpPr/>
            <p:nvPr/>
          </p:nvSpPr>
          <p:spPr>
            <a:xfrm>
              <a:off x="3541025" y="2451025"/>
              <a:ext cx="2100" cy="8600"/>
            </a:xfrm>
            <a:custGeom>
              <a:rect b="b" l="l" r="r" t="t"/>
              <a:pathLst>
                <a:path extrusionOk="0" h="344" w="84">
                  <a:moveTo>
                    <a:pt x="75" y="0"/>
                  </a:moveTo>
                  <a:cubicBezTo>
                    <a:pt x="47" y="65"/>
                    <a:pt x="37" y="121"/>
                    <a:pt x="19" y="177"/>
                  </a:cubicBezTo>
                  <a:cubicBezTo>
                    <a:pt x="19" y="204"/>
                    <a:pt x="9" y="232"/>
                    <a:pt x="9" y="260"/>
                  </a:cubicBezTo>
                  <a:cubicBezTo>
                    <a:pt x="9" y="279"/>
                    <a:pt x="9" y="307"/>
                    <a:pt x="0" y="344"/>
                  </a:cubicBezTo>
                  <a:cubicBezTo>
                    <a:pt x="28" y="316"/>
                    <a:pt x="37" y="279"/>
                    <a:pt x="47" y="260"/>
                  </a:cubicBezTo>
                  <a:cubicBezTo>
                    <a:pt x="56" y="232"/>
                    <a:pt x="56" y="204"/>
                    <a:pt x="75" y="177"/>
                  </a:cubicBezTo>
                  <a:cubicBezTo>
                    <a:pt x="75"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1"/>
            <p:cNvSpPr/>
            <p:nvPr/>
          </p:nvSpPr>
          <p:spPr>
            <a:xfrm>
              <a:off x="3541025" y="2452650"/>
              <a:ext cx="6050" cy="11625"/>
            </a:xfrm>
            <a:custGeom>
              <a:rect b="b" l="l" r="r" t="t"/>
              <a:pathLst>
                <a:path extrusionOk="0" h="465" w="242">
                  <a:moveTo>
                    <a:pt x="242" y="0"/>
                  </a:moveTo>
                  <a:lnTo>
                    <a:pt x="242" y="0"/>
                  </a:lnTo>
                  <a:cubicBezTo>
                    <a:pt x="186" y="65"/>
                    <a:pt x="149" y="149"/>
                    <a:pt x="102" y="214"/>
                  </a:cubicBezTo>
                  <a:lnTo>
                    <a:pt x="0" y="465"/>
                  </a:lnTo>
                  <a:cubicBezTo>
                    <a:pt x="37" y="427"/>
                    <a:pt x="56" y="390"/>
                    <a:pt x="84" y="353"/>
                  </a:cubicBezTo>
                  <a:cubicBezTo>
                    <a:pt x="102" y="325"/>
                    <a:pt x="130" y="279"/>
                    <a:pt x="149" y="242"/>
                  </a:cubicBezTo>
                  <a:cubicBezTo>
                    <a:pt x="186" y="167"/>
                    <a:pt x="223"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1"/>
            <p:cNvSpPr/>
            <p:nvPr/>
          </p:nvSpPr>
          <p:spPr>
            <a:xfrm>
              <a:off x="3533575" y="2468200"/>
              <a:ext cx="4900" cy="6775"/>
            </a:xfrm>
            <a:custGeom>
              <a:rect b="b" l="l" r="r" t="t"/>
              <a:pathLst>
                <a:path extrusionOk="0" h="271" w="196">
                  <a:moveTo>
                    <a:pt x="196" y="1"/>
                  </a:moveTo>
                  <a:lnTo>
                    <a:pt x="196" y="1"/>
                  </a:lnTo>
                  <a:cubicBezTo>
                    <a:pt x="150" y="38"/>
                    <a:pt x="112" y="84"/>
                    <a:pt x="75" y="121"/>
                  </a:cubicBezTo>
                  <a:cubicBezTo>
                    <a:pt x="47" y="168"/>
                    <a:pt x="10" y="214"/>
                    <a:pt x="1" y="270"/>
                  </a:cubicBezTo>
                  <a:cubicBezTo>
                    <a:pt x="47" y="242"/>
                    <a:pt x="75" y="196"/>
                    <a:pt x="112" y="149"/>
                  </a:cubicBezTo>
                  <a:cubicBezTo>
                    <a:pt x="15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1"/>
            <p:cNvSpPr/>
            <p:nvPr/>
          </p:nvSpPr>
          <p:spPr>
            <a:xfrm>
              <a:off x="3561000" y="2429875"/>
              <a:ext cx="3500" cy="11650"/>
            </a:xfrm>
            <a:custGeom>
              <a:rect b="b" l="l" r="r" t="t"/>
              <a:pathLst>
                <a:path extrusionOk="0" h="466" w="140">
                  <a:moveTo>
                    <a:pt x="140" y="1"/>
                  </a:moveTo>
                  <a:lnTo>
                    <a:pt x="140" y="1"/>
                  </a:lnTo>
                  <a:cubicBezTo>
                    <a:pt x="112" y="75"/>
                    <a:pt x="84" y="149"/>
                    <a:pt x="75" y="233"/>
                  </a:cubicBezTo>
                  <a:cubicBezTo>
                    <a:pt x="65" y="270"/>
                    <a:pt x="47" y="316"/>
                    <a:pt x="37" y="354"/>
                  </a:cubicBezTo>
                  <a:cubicBezTo>
                    <a:pt x="28" y="382"/>
                    <a:pt x="19" y="428"/>
                    <a:pt x="0" y="465"/>
                  </a:cubicBezTo>
                  <a:cubicBezTo>
                    <a:pt x="37" y="447"/>
                    <a:pt x="65" y="400"/>
                    <a:pt x="75" y="363"/>
                  </a:cubicBezTo>
                  <a:cubicBezTo>
                    <a:pt x="84" y="326"/>
                    <a:pt x="93" y="279"/>
                    <a:pt x="112" y="242"/>
                  </a:cubicBezTo>
                  <a:cubicBezTo>
                    <a:pt x="130"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1"/>
            <p:cNvSpPr/>
            <p:nvPr/>
          </p:nvSpPr>
          <p:spPr>
            <a:xfrm>
              <a:off x="3557500" y="2437075"/>
              <a:ext cx="2825" cy="8150"/>
            </a:xfrm>
            <a:custGeom>
              <a:rect b="b" l="l" r="r" t="t"/>
              <a:pathLst>
                <a:path extrusionOk="0" h="326" w="113">
                  <a:moveTo>
                    <a:pt x="112" y="1"/>
                  </a:moveTo>
                  <a:cubicBezTo>
                    <a:pt x="84" y="66"/>
                    <a:pt x="66" y="112"/>
                    <a:pt x="47" y="168"/>
                  </a:cubicBezTo>
                  <a:cubicBezTo>
                    <a:pt x="29" y="224"/>
                    <a:pt x="19" y="270"/>
                    <a:pt x="1" y="326"/>
                  </a:cubicBezTo>
                  <a:cubicBezTo>
                    <a:pt x="29" y="307"/>
                    <a:pt x="47" y="279"/>
                    <a:pt x="66" y="261"/>
                  </a:cubicBezTo>
                  <a:cubicBezTo>
                    <a:pt x="75" y="233"/>
                    <a:pt x="84" y="205"/>
                    <a:pt x="94" y="177"/>
                  </a:cubicBezTo>
                  <a:cubicBezTo>
                    <a:pt x="94" y="159"/>
                    <a:pt x="112" y="131"/>
                    <a:pt x="112" y="94"/>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1"/>
            <p:cNvSpPr/>
            <p:nvPr/>
          </p:nvSpPr>
          <p:spPr>
            <a:xfrm>
              <a:off x="3561000" y="2427775"/>
              <a:ext cx="1175" cy="4675"/>
            </a:xfrm>
            <a:custGeom>
              <a:rect b="b" l="l" r="r" t="t"/>
              <a:pathLst>
                <a:path extrusionOk="0" h="187" w="47">
                  <a:moveTo>
                    <a:pt x="28" y="1"/>
                  </a:moveTo>
                  <a:cubicBezTo>
                    <a:pt x="9" y="38"/>
                    <a:pt x="9" y="66"/>
                    <a:pt x="0" y="94"/>
                  </a:cubicBezTo>
                  <a:lnTo>
                    <a:pt x="0" y="140"/>
                  </a:lnTo>
                  <a:lnTo>
                    <a:pt x="0" y="187"/>
                  </a:lnTo>
                  <a:cubicBezTo>
                    <a:pt x="28" y="168"/>
                    <a:pt x="47" y="131"/>
                    <a:pt x="47" y="94"/>
                  </a:cubicBezTo>
                  <a:lnTo>
                    <a:pt x="47" y="47"/>
                  </a:lnTo>
                  <a:cubicBezTo>
                    <a:pt x="47" y="38"/>
                    <a:pt x="37"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1"/>
            <p:cNvSpPr/>
            <p:nvPr/>
          </p:nvSpPr>
          <p:spPr>
            <a:xfrm>
              <a:off x="3579575" y="2446125"/>
              <a:ext cx="3500" cy="10950"/>
            </a:xfrm>
            <a:custGeom>
              <a:rect b="b" l="l" r="r" t="t"/>
              <a:pathLst>
                <a:path extrusionOk="0" h="438" w="140">
                  <a:moveTo>
                    <a:pt x="66" y="1"/>
                  </a:moveTo>
                  <a:lnTo>
                    <a:pt x="66" y="1"/>
                  </a:lnTo>
                  <a:cubicBezTo>
                    <a:pt x="93" y="75"/>
                    <a:pt x="112" y="150"/>
                    <a:pt x="84" y="224"/>
                  </a:cubicBezTo>
                  <a:lnTo>
                    <a:pt x="47" y="326"/>
                  </a:lnTo>
                  <a:cubicBezTo>
                    <a:pt x="38" y="345"/>
                    <a:pt x="38" y="363"/>
                    <a:pt x="28" y="382"/>
                  </a:cubicBezTo>
                  <a:cubicBezTo>
                    <a:pt x="10" y="410"/>
                    <a:pt x="10" y="419"/>
                    <a:pt x="0" y="438"/>
                  </a:cubicBezTo>
                  <a:cubicBezTo>
                    <a:pt x="19" y="419"/>
                    <a:pt x="38" y="410"/>
                    <a:pt x="47" y="400"/>
                  </a:cubicBezTo>
                  <a:cubicBezTo>
                    <a:pt x="56" y="382"/>
                    <a:pt x="75" y="363"/>
                    <a:pt x="84" y="354"/>
                  </a:cubicBezTo>
                  <a:cubicBezTo>
                    <a:pt x="112" y="317"/>
                    <a:pt x="121" y="280"/>
                    <a:pt x="131" y="233"/>
                  </a:cubicBezTo>
                  <a:cubicBezTo>
                    <a:pt x="140" y="187"/>
                    <a:pt x="140" y="150"/>
                    <a:pt x="131" y="103"/>
                  </a:cubicBezTo>
                  <a:cubicBezTo>
                    <a:pt x="121" y="57"/>
                    <a:pt x="93"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1"/>
            <p:cNvSpPr/>
            <p:nvPr/>
          </p:nvSpPr>
          <p:spPr>
            <a:xfrm>
              <a:off x="3573525" y="2452875"/>
              <a:ext cx="6550" cy="8375"/>
            </a:xfrm>
            <a:custGeom>
              <a:rect b="b" l="l" r="r" t="t"/>
              <a:pathLst>
                <a:path extrusionOk="0" h="335" w="262">
                  <a:moveTo>
                    <a:pt x="261" y="0"/>
                  </a:moveTo>
                  <a:cubicBezTo>
                    <a:pt x="233" y="19"/>
                    <a:pt x="205" y="56"/>
                    <a:pt x="187" y="65"/>
                  </a:cubicBezTo>
                  <a:cubicBezTo>
                    <a:pt x="177" y="103"/>
                    <a:pt x="150" y="130"/>
                    <a:pt x="131" y="158"/>
                  </a:cubicBezTo>
                  <a:lnTo>
                    <a:pt x="75" y="251"/>
                  </a:lnTo>
                  <a:cubicBezTo>
                    <a:pt x="47" y="279"/>
                    <a:pt x="29" y="316"/>
                    <a:pt x="1" y="335"/>
                  </a:cubicBezTo>
                  <a:cubicBezTo>
                    <a:pt x="38" y="326"/>
                    <a:pt x="75" y="298"/>
                    <a:pt x="94" y="279"/>
                  </a:cubicBezTo>
                  <a:cubicBezTo>
                    <a:pt x="122" y="251"/>
                    <a:pt x="140" y="233"/>
                    <a:pt x="168" y="195"/>
                  </a:cubicBezTo>
                  <a:cubicBezTo>
                    <a:pt x="196" y="140"/>
                    <a:pt x="233" y="6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1"/>
            <p:cNvSpPr/>
            <p:nvPr/>
          </p:nvSpPr>
          <p:spPr>
            <a:xfrm>
              <a:off x="3570975" y="2460775"/>
              <a:ext cx="7450" cy="6050"/>
            </a:xfrm>
            <a:custGeom>
              <a:rect b="b" l="l" r="r" t="t"/>
              <a:pathLst>
                <a:path extrusionOk="0" h="242" w="298">
                  <a:moveTo>
                    <a:pt x="298" y="0"/>
                  </a:moveTo>
                  <a:lnTo>
                    <a:pt x="298" y="0"/>
                  </a:lnTo>
                  <a:cubicBezTo>
                    <a:pt x="242" y="28"/>
                    <a:pt x="196" y="75"/>
                    <a:pt x="140" y="112"/>
                  </a:cubicBezTo>
                  <a:cubicBezTo>
                    <a:pt x="94" y="149"/>
                    <a:pt x="47" y="195"/>
                    <a:pt x="1" y="242"/>
                  </a:cubicBezTo>
                  <a:cubicBezTo>
                    <a:pt x="38" y="242"/>
                    <a:pt x="56" y="214"/>
                    <a:pt x="94" y="205"/>
                  </a:cubicBezTo>
                  <a:cubicBezTo>
                    <a:pt x="131" y="195"/>
                    <a:pt x="149" y="168"/>
                    <a:pt x="177" y="149"/>
                  </a:cubicBezTo>
                  <a:lnTo>
                    <a:pt x="242" y="75"/>
                  </a:lnTo>
                  <a:cubicBezTo>
                    <a:pt x="270" y="56"/>
                    <a:pt x="289"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1"/>
            <p:cNvSpPr/>
            <p:nvPr/>
          </p:nvSpPr>
          <p:spPr>
            <a:xfrm>
              <a:off x="3574475" y="2451700"/>
              <a:ext cx="3725" cy="5850"/>
            </a:xfrm>
            <a:custGeom>
              <a:rect b="b" l="l" r="r" t="t"/>
              <a:pathLst>
                <a:path extrusionOk="0" h="234" w="149">
                  <a:moveTo>
                    <a:pt x="149" y="1"/>
                  </a:moveTo>
                  <a:lnTo>
                    <a:pt x="149" y="1"/>
                  </a:lnTo>
                  <a:cubicBezTo>
                    <a:pt x="112" y="38"/>
                    <a:pt x="93" y="66"/>
                    <a:pt x="65" y="112"/>
                  </a:cubicBezTo>
                  <a:cubicBezTo>
                    <a:pt x="47" y="150"/>
                    <a:pt x="19" y="187"/>
                    <a:pt x="0" y="233"/>
                  </a:cubicBezTo>
                  <a:cubicBezTo>
                    <a:pt x="47" y="205"/>
                    <a:pt x="84" y="177"/>
                    <a:pt x="102" y="140"/>
                  </a:cubicBezTo>
                  <a:lnTo>
                    <a:pt x="139" y="66"/>
                  </a:lnTo>
                  <a:cubicBezTo>
                    <a:pt x="149" y="47"/>
                    <a:pt x="149" y="2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1"/>
            <p:cNvSpPr/>
            <p:nvPr/>
          </p:nvSpPr>
          <p:spPr>
            <a:xfrm>
              <a:off x="3532875" y="2482375"/>
              <a:ext cx="10025" cy="2225"/>
            </a:xfrm>
            <a:custGeom>
              <a:rect b="b" l="l" r="r" t="t"/>
              <a:pathLst>
                <a:path extrusionOk="0" h="89" w="401">
                  <a:moveTo>
                    <a:pt x="401" y="0"/>
                  </a:moveTo>
                  <a:cubicBezTo>
                    <a:pt x="326" y="19"/>
                    <a:pt x="270" y="28"/>
                    <a:pt x="196" y="37"/>
                  </a:cubicBezTo>
                  <a:cubicBezTo>
                    <a:pt x="140" y="47"/>
                    <a:pt x="66" y="47"/>
                    <a:pt x="1" y="75"/>
                  </a:cubicBezTo>
                  <a:cubicBezTo>
                    <a:pt x="38" y="84"/>
                    <a:pt x="75" y="84"/>
                    <a:pt x="94" y="84"/>
                  </a:cubicBezTo>
                  <a:cubicBezTo>
                    <a:pt x="106" y="87"/>
                    <a:pt x="119" y="88"/>
                    <a:pt x="131" y="88"/>
                  </a:cubicBezTo>
                  <a:cubicBezTo>
                    <a:pt x="155" y="88"/>
                    <a:pt x="178" y="84"/>
                    <a:pt x="196" y="84"/>
                  </a:cubicBezTo>
                  <a:cubicBezTo>
                    <a:pt x="270" y="75"/>
                    <a:pt x="335" y="4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1"/>
            <p:cNvSpPr/>
            <p:nvPr/>
          </p:nvSpPr>
          <p:spPr>
            <a:xfrm>
              <a:off x="3536150" y="2479350"/>
              <a:ext cx="7450" cy="2475"/>
            </a:xfrm>
            <a:custGeom>
              <a:rect b="b" l="l" r="r" t="t"/>
              <a:pathLst>
                <a:path extrusionOk="0" h="99" w="298">
                  <a:moveTo>
                    <a:pt x="297" y="1"/>
                  </a:moveTo>
                  <a:cubicBezTo>
                    <a:pt x="270" y="1"/>
                    <a:pt x="242" y="1"/>
                    <a:pt x="223" y="10"/>
                  </a:cubicBezTo>
                  <a:cubicBezTo>
                    <a:pt x="195" y="19"/>
                    <a:pt x="177" y="19"/>
                    <a:pt x="149" y="28"/>
                  </a:cubicBezTo>
                  <a:cubicBezTo>
                    <a:pt x="93" y="56"/>
                    <a:pt x="56" y="66"/>
                    <a:pt x="0" y="75"/>
                  </a:cubicBezTo>
                  <a:cubicBezTo>
                    <a:pt x="12" y="93"/>
                    <a:pt x="27" y="99"/>
                    <a:pt x="44" y="99"/>
                  </a:cubicBezTo>
                  <a:cubicBezTo>
                    <a:pt x="54" y="99"/>
                    <a:pt x="64" y="97"/>
                    <a:pt x="74" y="93"/>
                  </a:cubicBezTo>
                  <a:cubicBezTo>
                    <a:pt x="102" y="93"/>
                    <a:pt x="139" y="93"/>
                    <a:pt x="158" y="75"/>
                  </a:cubicBezTo>
                  <a:cubicBezTo>
                    <a:pt x="223" y="66"/>
                    <a:pt x="270" y="47"/>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1"/>
            <p:cNvSpPr/>
            <p:nvPr/>
          </p:nvSpPr>
          <p:spPr>
            <a:xfrm>
              <a:off x="3538450" y="2472625"/>
              <a:ext cx="5375" cy="5600"/>
            </a:xfrm>
            <a:custGeom>
              <a:rect b="b" l="l" r="r" t="t"/>
              <a:pathLst>
                <a:path extrusionOk="0" h="224" w="215">
                  <a:moveTo>
                    <a:pt x="215" y="0"/>
                  </a:moveTo>
                  <a:lnTo>
                    <a:pt x="215" y="0"/>
                  </a:lnTo>
                  <a:cubicBezTo>
                    <a:pt x="178" y="19"/>
                    <a:pt x="131" y="56"/>
                    <a:pt x="94" y="93"/>
                  </a:cubicBezTo>
                  <a:cubicBezTo>
                    <a:pt x="57" y="130"/>
                    <a:pt x="20" y="177"/>
                    <a:pt x="1" y="223"/>
                  </a:cubicBezTo>
                  <a:cubicBezTo>
                    <a:pt x="57" y="195"/>
                    <a:pt x="94" y="158"/>
                    <a:pt x="140" y="130"/>
                  </a:cubicBezTo>
                  <a:cubicBezTo>
                    <a:pt x="150" y="112"/>
                    <a:pt x="178" y="93"/>
                    <a:pt x="187" y="65"/>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1"/>
            <p:cNvSpPr/>
            <p:nvPr/>
          </p:nvSpPr>
          <p:spPr>
            <a:xfrm>
              <a:off x="3543100" y="2474250"/>
              <a:ext cx="5850" cy="3500"/>
            </a:xfrm>
            <a:custGeom>
              <a:rect b="b" l="l" r="r" t="t"/>
              <a:pathLst>
                <a:path extrusionOk="0" h="140" w="234">
                  <a:moveTo>
                    <a:pt x="233" y="0"/>
                  </a:moveTo>
                  <a:lnTo>
                    <a:pt x="233" y="0"/>
                  </a:lnTo>
                  <a:cubicBezTo>
                    <a:pt x="187" y="9"/>
                    <a:pt x="140" y="28"/>
                    <a:pt x="103" y="47"/>
                  </a:cubicBezTo>
                  <a:cubicBezTo>
                    <a:pt x="66" y="74"/>
                    <a:pt x="29" y="112"/>
                    <a:pt x="1" y="140"/>
                  </a:cubicBezTo>
                  <a:cubicBezTo>
                    <a:pt x="47" y="130"/>
                    <a:pt x="94" y="112"/>
                    <a:pt x="122" y="93"/>
                  </a:cubicBezTo>
                  <a:cubicBezTo>
                    <a:pt x="159" y="74"/>
                    <a:pt x="196"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1"/>
            <p:cNvSpPr/>
            <p:nvPr/>
          </p:nvSpPr>
          <p:spPr>
            <a:xfrm>
              <a:off x="3546350" y="2477250"/>
              <a:ext cx="7700" cy="3975"/>
            </a:xfrm>
            <a:custGeom>
              <a:rect b="b" l="l" r="r" t="t"/>
              <a:pathLst>
                <a:path extrusionOk="0" h="159" w="308">
                  <a:moveTo>
                    <a:pt x="307" y="1"/>
                  </a:moveTo>
                  <a:cubicBezTo>
                    <a:pt x="252" y="10"/>
                    <a:pt x="205" y="38"/>
                    <a:pt x="150" y="57"/>
                  </a:cubicBezTo>
                  <a:cubicBezTo>
                    <a:pt x="94" y="85"/>
                    <a:pt x="47" y="112"/>
                    <a:pt x="1" y="159"/>
                  </a:cubicBezTo>
                  <a:cubicBezTo>
                    <a:pt x="57" y="150"/>
                    <a:pt x="103" y="131"/>
                    <a:pt x="159" y="103"/>
                  </a:cubicBezTo>
                  <a:cubicBezTo>
                    <a:pt x="215" y="85"/>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1"/>
            <p:cNvSpPr/>
            <p:nvPr/>
          </p:nvSpPr>
          <p:spPr>
            <a:xfrm>
              <a:off x="3524525" y="2421275"/>
              <a:ext cx="5825" cy="9550"/>
            </a:xfrm>
            <a:custGeom>
              <a:rect b="b" l="l" r="r" t="t"/>
              <a:pathLst>
                <a:path extrusionOk="0" h="382" w="233">
                  <a:moveTo>
                    <a:pt x="233" y="1"/>
                  </a:moveTo>
                  <a:lnTo>
                    <a:pt x="233" y="1"/>
                  </a:lnTo>
                  <a:cubicBezTo>
                    <a:pt x="196" y="19"/>
                    <a:pt x="158" y="47"/>
                    <a:pt x="149" y="66"/>
                  </a:cubicBezTo>
                  <a:cubicBezTo>
                    <a:pt x="112" y="103"/>
                    <a:pt x="93" y="122"/>
                    <a:pt x="66" y="159"/>
                  </a:cubicBezTo>
                  <a:cubicBezTo>
                    <a:pt x="19" y="215"/>
                    <a:pt x="1" y="298"/>
                    <a:pt x="1" y="382"/>
                  </a:cubicBezTo>
                  <a:cubicBezTo>
                    <a:pt x="10" y="345"/>
                    <a:pt x="19" y="307"/>
                    <a:pt x="47" y="280"/>
                  </a:cubicBezTo>
                  <a:cubicBezTo>
                    <a:pt x="66" y="242"/>
                    <a:pt x="84" y="215"/>
                    <a:pt x="103" y="187"/>
                  </a:cubicBezTo>
                  <a:cubicBezTo>
                    <a:pt x="140" y="122"/>
                    <a:pt x="186" y="6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1"/>
            <p:cNvSpPr/>
            <p:nvPr/>
          </p:nvSpPr>
          <p:spPr>
            <a:xfrm>
              <a:off x="3525000" y="2425475"/>
              <a:ext cx="4200" cy="8850"/>
            </a:xfrm>
            <a:custGeom>
              <a:rect b="b" l="l" r="r" t="t"/>
              <a:pathLst>
                <a:path extrusionOk="0" h="354" w="168">
                  <a:moveTo>
                    <a:pt x="167" y="0"/>
                  </a:moveTo>
                  <a:cubicBezTo>
                    <a:pt x="130" y="28"/>
                    <a:pt x="121" y="47"/>
                    <a:pt x="112" y="74"/>
                  </a:cubicBezTo>
                  <a:cubicBezTo>
                    <a:pt x="84" y="93"/>
                    <a:pt x="56" y="121"/>
                    <a:pt x="47" y="158"/>
                  </a:cubicBezTo>
                  <a:cubicBezTo>
                    <a:pt x="19" y="214"/>
                    <a:pt x="0" y="279"/>
                    <a:pt x="19" y="353"/>
                  </a:cubicBezTo>
                  <a:lnTo>
                    <a:pt x="47" y="260"/>
                  </a:lnTo>
                  <a:cubicBezTo>
                    <a:pt x="56" y="232"/>
                    <a:pt x="74" y="204"/>
                    <a:pt x="84" y="177"/>
                  </a:cubicBezTo>
                  <a:cubicBezTo>
                    <a:pt x="112" y="121"/>
                    <a:pt x="13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1"/>
            <p:cNvSpPr/>
            <p:nvPr/>
          </p:nvSpPr>
          <p:spPr>
            <a:xfrm>
              <a:off x="3525675" y="2431725"/>
              <a:ext cx="3300" cy="9550"/>
            </a:xfrm>
            <a:custGeom>
              <a:rect b="b" l="l" r="r" t="t"/>
              <a:pathLst>
                <a:path extrusionOk="0" h="382" w="132">
                  <a:moveTo>
                    <a:pt x="131" y="1"/>
                  </a:moveTo>
                  <a:cubicBezTo>
                    <a:pt x="85" y="57"/>
                    <a:pt x="57" y="112"/>
                    <a:pt x="38" y="168"/>
                  </a:cubicBezTo>
                  <a:cubicBezTo>
                    <a:pt x="20" y="205"/>
                    <a:pt x="10" y="242"/>
                    <a:pt x="10" y="280"/>
                  </a:cubicBezTo>
                  <a:cubicBezTo>
                    <a:pt x="1" y="308"/>
                    <a:pt x="1" y="345"/>
                    <a:pt x="10" y="382"/>
                  </a:cubicBezTo>
                  <a:lnTo>
                    <a:pt x="47" y="289"/>
                  </a:lnTo>
                  <a:cubicBezTo>
                    <a:pt x="57" y="261"/>
                    <a:pt x="66" y="233"/>
                    <a:pt x="85" y="196"/>
                  </a:cubicBezTo>
                  <a:cubicBezTo>
                    <a:pt x="103" y="140"/>
                    <a:pt x="112" y="6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1"/>
            <p:cNvSpPr/>
            <p:nvPr/>
          </p:nvSpPr>
          <p:spPr>
            <a:xfrm>
              <a:off x="3521975" y="2438000"/>
              <a:ext cx="1425" cy="10475"/>
            </a:xfrm>
            <a:custGeom>
              <a:rect b="b" l="l" r="r" t="t"/>
              <a:pathLst>
                <a:path extrusionOk="0" h="419" w="57">
                  <a:moveTo>
                    <a:pt x="47" y="1"/>
                  </a:moveTo>
                  <a:cubicBezTo>
                    <a:pt x="19" y="75"/>
                    <a:pt x="0" y="140"/>
                    <a:pt x="0" y="214"/>
                  </a:cubicBezTo>
                  <a:lnTo>
                    <a:pt x="0" y="317"/>
                  </a:lnTo>
                  <a:cubicBezTo>
                    <a:pt x="0" y="345"/>
                    <a:pt x="10" y="382"/>
                    <a:pt x="19" y="419"/>
                  </a:cubicBezTo>
                  <a:lnTo>
                    <a:pt x="28" y="317"/>
                  </a:lnTo>
                  <a:cubicBezTo>
                    <a:pt x="28" y="279"/>
                    <a:pt x="47" y="242"/>
                    <a:pt x="47" y="214"/>
                  </a:cubicBezTo>
                  <a:cubicBezTo>
                    <a:pt x="47" y="140"/>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1"/>
            <p:cNvSpPr/>
            <p:nvPr/>
          </p:nvSpPr>
          <p:spPr>
            <a:xfrm>
              <a:off x="3522675" y="2446375"/>
              <a:ext cx="2800" cy="10700"/>
            </a:xfrm>
            <a:custGeom>
              <a:rect b="b" l="l" r="r" t="t"/>
              <a:pathLst>
                <a:path extrusionOk="0" h="428" w="112">
                  <a:moveTo>
                    <a:pt x="112" y="0"/>
                  </a:moveTo>
                  <a:cubicBezTo>
                    <a:pt x="65" y="65"/>
                    <a:pt x="37" y="130"/>
                    <a:pt x="28" y="214"/>
                  </a:cubicBezTo>
                  <a:cubicBezTo>
                    <a:pt x="28" y="242"/>
                    <a:pt x="19" y="279"/>
                    <a:pt x="19" y="316"/>
                  </a:cubicBezTo>
                  <a:cubicBezTo>
                    <a:pt x="0" y="363"/>
                    <a:pt x="19" y="400"/>
                    <a:pt x="28" y="428"/>
                  </a:cubicBezTo>
                  <a:cubicBezTo>
                    <a:pt x="28" y="400"/>
                    <a:pt x="37" y="363"/>
                    <a:pt x="47" y="325"/>
                  </a:cubicBezTo>
                  <a:lnTo>
                    <a:pt x="75" y="223"/>
                  </a:lnTo>
                  <a:cubicBezTo>
                    <a:pt x="84" y="158"/>
                    <a:pt x="112"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1"/>
            <p:cNvSpPr/>
            <p:nvPr/>
          </p:nvSpPr>
          <p:spPr>
            <a:xfrm>
              <a:off x="3547525" y="2438700"/>
              <a:ext cx="2100" cy="3975"/>
            </a:xfrm>
            <a:custGeom>
              <a:rect b="b" l="l" r="r" t="t"/>
              <a:pathLst>
                <a:path extrusionOk="0" h="159" w="84">
                  <a:moveTo>
                    <a:pt x="84" y="1"/>
                  </a:moveTo>
                  <a:lnTo>
                    <a:pt x="19" y="66"/>
                  </a:lnTo>
                  <a:cubicBezTo>
                    <a:pt x="10" y="94"/>
                    <a:pt x="0" y="121"/>
                    <a:pt x="0" y="159"/>
                  </a:cubicBezTo>
                  <a:cubicBezTo>
                    <a:pt x="28" y="149"/>
                    <a:pt x="56" y="112"/>
                    <a:pt x="65" y="94"/>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1"/>
            <p:cNvSpPr/>
            <p:nvPr/>
          </p:nvSpPr>
          <p:spPr>
            <a:xfrm>
              <a:off x="3551475" y="2435925"/>
              <a:ext cx="1875" cy="4425"/>
            </a:xfrm>
            <a:custGeom>
              <a:rect b="b" l="l" r="r" t="t"/>
              <a:pathLst>
                <a:path extrusionOk="0" h="177" w="75">
                  <a:moveTo>
                    <a:pt x="75" y="0"/>
                  </a:moveTo>
                  <a:cubicBezTo>
                    <a:pt x="37" y="28"/>
                    <a:pt x="28" y="47"/>
                    <a:pt x="10" y="84"/>
                  </a:cubicBezTo>
                  <a:cubicBezTo>
                    <a:pt x="0" y="112"/>
                    <a:pt x="0" y="140"/>
                    <a:pt x="0" y="177"/>
                  </a:cubicBezTo>
                  <a:cubicBezTo>
                    <a:pt x="28" y="158"/>
                    <a:pt x="47" y="130"/>
                    <a:pt x="56" y="93"/>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1"/>
            <p:cNvSpPr/>
            <p:nvPr/>
          </p:nvSpPr>
          <p:spPr>
            <a:xfrm>
              <a:off x="3522425" y="2461225"/>
              <a:ext cx="1425" cy="7000"/>
            </a:xfrm>
            <a:custGeom>
              <a:rect b="b" l="l" r="r" t="t"/>
              <a:pathLst>
                <a:path extrusionOk="0" h="280" w="57">
                  <a:moveTo>
                    <a:pt x="38" y="1"/>
                  </a:moveTo>
                  <a:cubicBezTo>
                    <a:pt x="10" y="47"/>
                    <a:pt x="1" y="94"/>
                    <a:pt x="10" y="140"/>
                  </a:cubicBezTo>
                  <a:lnTo>
                    <a:pt x="10" y="205"/>
                  </a:lnTo>
                  <a:cubicBezTo>
                    <a:pt x="10" y="233"/>
                    <a:pt x="29" y="261"/>
                    <a:pt x="38" y="280"/>
                  </a:cubicBezTo>
                  <a:cubicBezTo>
                    <a:pt x="47" y="233"/>
                    <a:pt x="57" y="187"/>
                    <a:pt x="57" y="140"/>
                  </a:cubicBezTo>
                  <a:cubicBezTo>
                    <a:pt x="57" y="94"/>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1"/>
            <p:cNvSpPr/>
            <p:nvPr/>
          </p:nvSpPr>
          <p:spPr>
            <a:xfrm>
              <a:off x="3903125" y="2389350"/>
              <a:ext cx="76675" cy="60700"/>
            </a:xfrm>
            <a:custGeom>
              <a:rect b="b" l="l" r="r" t="t"/>
              <a:pathLst>
                <a:path extrusionOk="0" h="2428" w="3067">
                  <a:moveTo>
                    <a:pt x="2017" y="1"/>
                  </a:moveTo>
                  <a:cubicBezTo>
                    <a:pt x="1846" y="1"/>
                    <a:pt x="1651" y="89"/>
                    <a:pt x="1496" y="182"/>
                  </a:cubicBezTo>
                  <a:cubicBezTo>
                    <a:pt x="930" y="544"/>
                    <a:pt x="456" y="1018"/>
                    <a:pt x="131" y="1566"/>
                  </a:cubicBezTo>
                  <a:cubicBezTo>
                    <a:pt x="1" y="1742"/>
                    <a:pt x="224" y="1928"/>
                    <a:pt x="372" y="1993"/>
                  </a:cubicBezTo>
                  <a:cubicBezTo>
                    <a:pt x="864" y="2252"/>
                    <a:pt x="1416" y="2428"/>
                    <a:pt x="2000" y="2428"/>
                  </a:cubicBezTo>
                  <a:cubicBezTo>
                    <a:pt x="2067" y="2428"/>
                    <a:pt x="2135" y="2425"/>
                    <a:pt x="2203" y="2421"/>
                  </a:cubicBezTo>
                  <a:cubicBezTo>
                    <a:pt x="2407" y="2411"/>
                    <a:pt x="2621" y="2374"/>
                    <a:pt x="2788" y="2263"/>
                  </a:cubicBezTo>
                  <a:cubicBezTo>
                    <a:pt x="2964" y="2160"/>
                    <a:pt x="3067" y="1947"/>
                    <a:pt x="2983" y="1789"/>
                  </a:cubicBezTo>
                  <a:cubicBezTo>
                    <a:pt x="2899" y="1612"/>
                    <a:pt x="2658" y="1557"/>
                    <a:pt x="2435" y="1519"/>
                  </a:cubicBezTo>
                  <a:cubicBezTo>
                    <a:pt x="2593" y="1464"/>
                    <a:pt x="2760" y="1399"/>
                    <a:pt x="2881" y="1287"/>
                  </a:cubicBezTo>
                  <a:cubicBezTo>
                    <a:pt x="2992" y="1185"/>
                    <a:pt x="3057" y="1008"/>
                    <a:pt x="2974" y="878"/>
                  </a:cubicBezTo>
                  <a:cubicBezTo>
                    <a:pt x="2904" y="774"/>
                    <a:pt x="2766" y="737"/>
                    <a:pt x="2631" y="737"/>
                  </a:cubicBezTo>
                  <a:cubicBezTo>
                    <a:pt x="2586" y="737"/>
                    <a:pt x="2542" y="741"/>
                    <a:pt x="2500" y="748"/>
                  </a:cubicBezTo>
                  <a:cubicBezTo>
                    <a:pt x="2323" y="776"/>
                    <a:pt x="2147" y="841"/>
                    <a:pt x="1970" y="860"/>
                  </a:cubicBezTo>
                  <a:cubicBezTo>
                    <a:pt x="2100" y="748"/>
                    <a:pt x="2230" y="637"/>
                    <a:pt x="2295" y="497"/>
                  </a:cubicBezTo>
                  <a:cubicBezTo>
                    <a:pt x="2379" y="358"/>
                    <a:pt x="2370" y="182"/>
                    <a:pt x="2249" y="79"/>
                  </a:cubicBezTo>
                  <a:cubicBezTo>
                    <a:pt x="2183" y="23"/>
                    <a:pt x="2103" y="1"/>
                    <a:pt x="201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1"/>
            <p:cNvSpPr/>
            <p:nvPr/>
          </p:nvSpPr>
          <p:spPr>
            <a:xfrm>
              <a:off x="3904750" y="2389150"/>
              <a:ext cx="75275" cy="62700"/>
            </a:xfrm>
            <a:custGeom>
              <a:rect b="b" l="l" r="r" t="t"/>
              <a:pathLst>
                <a:path extrusionOk="0" h="2508" w="3011">
                  <a:moveTo>
                    <a:pt x="38" y="1620"/>
                  </a:moveTo>
                  <a:cubicBezTo>
                    <a:pt x="19" y="1658"/>
                    <a:pt x="1" y="1685"/>
                    <a:pt x="1" y="1732"/>
                  </a:cubicBezTo>
                  <a:cubicBezTo>
                    <a:pt x="1" y="1704"/>
                    <a:pt x="19" y="1658"/>
                    <a:pt x="38" y="1620"/>
                  </a:cubicBezTo>
                  <a:close/>
                  <a:moveTo>
                    <a:pt x="1962" y="0"/>
                  </a:moveTo>
                  <a:cubicBezTo>
                    <a:pt x="1897" y="0"/>
                    <a:pt x="1829" y="11"/>
                    <a:pt x="1766" y="32"/>
                  </a:cubicBezTo>
                  <a:cubicBezTo>
                    <a:pt x="1608" y="78"/>
                    <a:pt x="1469" y="152"/>
                    <a:pt x="1329" y="245"/>
                  </a:cubicBezTo>
                  <a:cubicBezTo>
                    <a:pt x="1060" y="431"/>
                    <a:pt x="828" y="635"/>
                    <a:pt x="605" y="868"/>
                  </a:cubicBezTo>
                  <a:cubicBezTo>
                    <a:pt x="400" y="1081"/>
                    <a:pt x="205" y="1332"/>
                    <a:pt x="47" y="1592"/>
                  </a:cubicBezTo>
                  <a:cubicBezTo>
                    <a:pt x="205" y="1342"/>
                    <a:pt x="400" y="1100"/>
                    <a:pt x="605" y="877"/>
                  </a:cubicBezTo>
                  <a:cubicBezTo>
                    <a:pt x="828" y="654"/>
                    <a:pt x="1069" y="459"/>
                    <a:pt x="1339" y="282"/>
                  </a:cubicBezTo>
                  <a:cubicBezTo>
                    <a:pt x="1469" y="190"/>
                    <a:pt x="1617" y="124"/>
                    <a:pt x="1766" y="87"/>
                  </a:cubicBezTo>
                  <a:cubicBezTo>
                    <a:pt x="1812" y="72"/>
                    <a:pt x="1855" y="65"/>
                    <a:pt x="1897" y="65"/>
                  </a:cubicBezTo>
                  <a:cubicBezTo>
                    <a:pt x="1931" y="65"/>
                    <a:pt x="1965" y="70"/>
                    <a:pt x="1998" y="78"/>
                  </a:cubicBezTo>
                  <a:cubicBezTo>
                    <a:pt x="2073" y="87"/>
                    <a:pt x="2138" y="124"/>
                    <a:pt x="2175" y="180"/>
                  </a:cubicBezTo>
                  <a:cubicBezTo>
                    <a:pt x="2221" y="227"/>
                    <a:pt x="2230" y="292"/>
                    <a:pt x="2230" y="366"/>
                  </a:cubicBezTo>
                  <a:cubicBezTo>
                    <a:pt x="2230" y="431"/>
                    <a:pt x="2212" y="505"/>
                    <a:pt x="2175" y="561"/>
                  </a:cubicBezTo>
                  <a:cubicBezTo>
                    <a:pt x="2110" y="691"/>
                    <a:pt x="1989" y="784"/>
                    <a:pt x="1859" y="886"/>
                  </a:cubicBezTo>
                  <a:lnTo>
                    <a:pt x="1785" y="961"/>
                  </a:lnTo>
                  <a:lnTo>
                    <a:pt x="1887" y="961"/>
                  </a:lnTo>
                  <a:cubicBezTo>
                    <a:pt x="2073" y="942"/>
                    <a:pt x="2249" y="886"/>
                    <a:pt x="2407" y="849"/>
                  </a:cubicBezTo>
                  <a:cubicBezTo>
                    <a:pt x="2449" y="845"/>
                    <a:pt x="2491" y="842"/>
                    <a:pt x="2531" y="842"/>
                  </a:cubicBezTo>
                  <a:cubicBezTo>
                    <a:pt x="2572" y="842"/>
                    <a:pt x="2611" y="845"/>
                    <a:pt x="2649" y="849"/>
                  </a:cubicBezTo>
                  <a:cubicBezTo>
                    <a:pt x="2732" y="868"/>
                    <a:pt x="2807" y="896"/>
                    <a:pt x="2834" y="942"/>
                  </a:cubicBezTo>
                  <a:cubicBezTo>
                    <a:pt x="2881" y="989"/>
                    <a:pt x="2881" y="1063"/>
                    <a:pt x="2872" y="1128"/>
                  </a:cubicBezTo>
                  <a:cubicBezTo>
                    <a:pt x="2862" y="1202"/>
                    <a:pt x="2816" y="1258"/>
                    <a:pt x="2769" y="1314"/>
                  </a:cubicBezTo>
                  <a:cubicBezTo>
                    <a:pt x="2649" y="1425"/>
                    <a:pt x="2491" y="1481"/>
                    <a:pt x="2342" y="1537"/>
                  </a:cubicBezTo>
                  <a:lnTo>
                    <a:pt x="2184" y="1592"/>
                  </a:lnTo>
                  <a:lnTo>
                    <a:pt x="2342" y="1620"/>
                  </a:lnTo>
                  <a:cubicBezTo>
                    <a:pt x="2435" y="1630"/>
                    <a:pt x="2509" y="1657"/>
                    <a:pt x="2593" y="1676"/>
                  </a:cubicBezTo>
                  <a:cubicBezTo>
                    <a:pt x="2676" y="1704"/>
                    <a:pt x="2760" y="1732"/>
                    <a:pt x="2807" y="1797"/>
                  </a:cubicBezTo>
                  <a:cubicBezTo>
                    <a:pt x="2862" y="1853"/>
                    <a:pt x="2881" y="1918"/>
                    <a:pt x="2872" y="1992"/>
                  </a:cubicBezTo>
                  <a:cubicBezTo>
                    <a:pt x="2872" y="2057"/>
                    <a:pt x="2834" y="2141"/>
                    <a:pt x="2779" y="2196"/>
                  </a:cubicBezTo>
                  <a:cubicBezTo>
                    <a:pt x="2732" y="2271"/>
                    <a:pt x="2649" y="2317"/>
                    <a:pt x="2574" y="2354"/>
                  </a:cubicBezTo>
                  <a:cubicBezTo>
                    <a:pt x="2491" y="2382"/>
                    <a:pt x="2398" y="2410"/>
                    <a:pt x="2314" y="2429"/>
                  </a:cubicBezTo>
                  <a:lnTo>
                    <a:pt x="2035" y="2466"/>
                  </a:lnTo>
                  <a:cubicBezTo>
                    <a:pt x="1989" y="2470"/>
                    <a:pt x="1942" y="2473"/>
                    <a:pt x="1896" y="2473"/>
                  </a:cubicBezTo>
                  <a:cubicBezTo>
                    <a:pt x="1850" y="2473"/>
                    <a:pt x="1803" y="2470"/>
                    <a:pt x="1757" y="2466"/>
                  </a:cubicBezTo>
                  <a:cubicBezTo>
                    <a:pt x="1385" y="2456"/>
                    <a:pt x="1023" y="2373"/>
                    <a:pt x="697" y="2243"/>
                  </a:cubicBezTo>
                  <a:cubicBezTo>
                    <a:pt x="540" y="2178"/>
                    <a:pt x="372" y="2103"/>
                    <a:pt x="224" y="2029"/>
                  </a:cubicBezTo>
                  <a:lnTo>
                    <a:pt x="224" y="2029"/>
                  </a:lnTo>
                  <a:cubicBezTo>
                    <a:pt x="372" y="2122"/>
                    <a:pt x="540" y="2187"/>
                    <a:pt x="697" y="2261"/>
                  </a:cubicBezTo>
                  <a:cubicBezTo>
                    <a:pt x="1041" y="2382"/>
                    <a:pt x="1385" y="2494"/>
                    <a:pt x="1757" y="2503"/>
                  </a:cubicBezTo>
                  <a:cubicBezTo>
                    <a:pt x="1819" y="2503"/>
                    <a:pt x="1881" y="2507"/>
                    <a:pt x="1942" y="2507"/>
                  </a:cubicBezTo>
                  <a:cubicBezTo>
                    <a:pt x="1973" y="2507"/>
                    <a:pt x="2004" y="2506"/>
                    <a:pt x="2035" y="2503"/>
                  </a:cubicBezTo>
                  <a:cubicBezTo>
                    <a:pt x="2128" y="2503"/>
                    <a:pt x="2221" y="2494"/>
                    <a:pt x="2314" y="2475"/>
                  </a:cubicBezTo>
                  <a:cubicBezTo>
                    <a:pt x="2444" y="2419"/>
                    <a:pt x="2537" y="2401"/>
                    <a:pt x="2621" y="2364"/>
                  </a:cubicBezTo>
                  <a:cubicBezTo>
                    <a:pt x="2714" y="2326"/>
                    <a:pt x="2788" y="2271"/>
                    <a:pt x="2853" y="2196"/>
                  </a:cubicBezTo>
                  <a:cubicBezTo>
                    <a:pt x="2909" y="2131"/>
                    <a:pt x="2955" y="2048"/>
                    <a:pt x="2964" y="1955"/>
                  </a:cubicBezTo>
                  <a:cubicBezTo>
                    <a:pt x="2974" y="1862"/>
                    <a:pt x="2946" y="1769"/>
                    <a:pt x="2881" y="1704"/>
                  </a:cubicBezTo>
                  <a:cubicBezTo>
                    <a:pt x="2816" y="1630"/>
                    <a:pt x="2732" y="1583"/>
                    <a:pt x="2639" y="1565"/>
                  </a:cubicBezTo>
                  <a:cubicBezTo>
                    <a:pt x="2593" y="1546"/>
                    <a:pt x="2556" y="1537"/>
                    <a:pt x="2509" y="1527"/>
                  </a:cubicBezTo>
                  <a:cubicBezTo>
                    <a:pt x="2546" y="1518"/>
                    <a:pt x="2584" y="1490"/>
                    <a:pt x="2621" y="1481"/>
                  </a:cubicBezTo>
                  <a:cubicBezTo>
                    <a:pt x="2695" y="1444"/>
                    <a:pt x="2779" y="1397"/>
                    <a:pt x="2853" y="1332"/>
                  </a:cubicBezTo>
                  <a:cubicBezTo>
                    <a:pt x="2918" y="1258"/>
                    <a:pt x="2964" y="1193"/>
                    <a:pt x="2992" y="1100"/>
                  </a:cubicBezTo>
                  <a:cubicBezTo>
                    <a:pt x="3011" y="1016"/>
                    <a:pt x="3002" y="923"/>
                    <a:pt x="2927" y="849"/>
                  </a:cubicBezTo>
                  <a:cubicBezTo>
                    <a:pt x="2872" y="784"/>
                    <a:pt x="2779" y="747"/>
                    <a:pt x="2686" y="728"/>
                  </a:cubicBezTo>
                  <a:cubicBezTo>
                    <a:pt x="2644" y="720"/>
                    <a:pt x="2602" y="715"/>
                    <a:pt x="2560" y="715"/>
                  </a:cubicBezTo>
                  <a:cubicBezTo>
                    <a:pt x="2509" y="715"/>
                    <a:pt x="2458" y="722"/>
                    <a:pt x="2407" y="738"/>
                  </a:cubicBezTo>
                  <a:cubicBezTo>
                    <a:pt x="2268" y="756"/>
                    <a:pt x="2138" y="803"/>
                    <a:pt x="2017" y="831"/>
                  </a:cubicBezTo>
                  <a:cubicBezTo>
                    <a:pt x="2110" y="747"/>
                    <a:pt x="2184" y="654"/>
                    <a:pt x="2249" y="552"/>
                  </a:cubicBezTo>
                  <a:cubicBezTo>
                    <a:pt x="2277" y="478"/>
                    <a:pt x="2305" y="403"/>
                    <a:pt x="2305" y="329"/>
                  </a:cubicBezTo>
                  <a:cubicBezTo>
                    <a:pt x="2305" y="245"/>
                    <a:pt x="2277" y="180"/>
                    <a:pt x="2230" y="124"/>
                  </a:cubicBezTo>
                  <a:cubicBezTo>
                    <a:pt x="2184" y="59"/>
                    <a:pt x="2110" y="13"/>
                    <a:pt x="2026" y="4"/>
                  </a:cubicBezTo>
                  <a:cubicBezTo>
                    <a:pt x="2005" y="1"/>
                    <a:pt x="1984"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1"/>
            <p:cNvSpPr/>
            <p:nvPr/>
          </p:nvSpPr>
          <p:spPr>
            <a:xfrm>
              <a:off x="3905450" y="2410825"/>
              <a:ext cx="46950" cy="21400"/>
            </a:xfrm>
            <a:custGeom>
              <a:rect b="b" l="l" r="r" t="t"/>
              <a:pathLst>
                <a:path extrusionOk="0" h="856" w="1878">
                  <a:moveTo>
                    <a:pt x="1877" y="1"/>
                  </a:moveTo>
                  <a:lnTo>
                    <a:pt x="1877" y="1"/>
                  </a:lnTo>
                  <a:cubicBezTo>
                    <a:pt x="1719" y="66"/>
                    <a:pt x="1561" y="149"/>
                    <a:pt x="1403" y="214"/>
                  </a:cubicBezTo>
                  <a:lnTo>
                    <a:pt x="939" y="437"/>
                  </a:lnTo>
                  <a:lnTo>
                    <a:pt x="474" y="660"/>
                  </a:lnTo>
                  <a:cubicBezTo>
                    <a:pt x="400" y="698"/>
                    <a:pt x="326" y="725"/>
                    <a:pt x="242" y="763"/>
                  </a:cubicBezTo>
                  <a:cubicBezTo>
                    <a:pt x="189" y="786"/>
                    <a:pt x="140" y="810"/>
                    <a:pt x="89" y="829"/>
                  </a:cubicBezTo>
                  <a:lnTo>
                    <a:pt x="89" y="829"/>
                  </a:lnTo>
                  <a:cubicBezTo>
                    <a:pt x="220" y="788"/>
                    <a:pt x="355" y="740"/>
                    <a:pt x="484" y="679"/>
                  </a:cubicBezTo>
                  <a:cubicBezTo>
                    <a:pt x="651" y="614"/>
                    <a:pt x="809" y="540"/>
                    <a:pt x="958" y="475"/>
                  </a:cubicBezTo>
                  <a:cubicBezTo>
                    <a:pt x="1125" y="391"/>
                    <a:pt x="1273" y="326"/>
                    <a:pt x="1422" y="242"/>
                  </a:cubicBezTo>
                  <a:lnTo>
                    <a:pt x="1877" y="1"/>
                  </a:lnTo>
                  <a:close/>
                  <a:moveTo>
                    <a:pt x="89" y="829"/>
                  </a:moveTo>
                  <a:cubicBezTo>
                    <a:pt x="60" y="838"/>
                    <a:pt x="30" y="847"/>
                    <a:pt x="1" y="856"/>
                  </a:cubicBezTo>
                  <a:cubicBezTo>
                    <a:pt x="31" y="849"/>
                    <a:pt x="60" y="839"/>
                    <a:pt x="89" y="8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1"/>
            <p:cNvSpPr/>
            <p:nvPr/>
          </p:nvSpPr>
          <p:spPr>
            <a:xfrm>
              <a:off x="3905675" y="2427550"/>
              <a:ext cx="57175" cy="6525"/>
            </a:xfrm>
            <a:custGeom>
              <a:rect b="b" l="l" r="r" t="t"/>
              <a:pathLst>
                <a:path extrusionOk="0" h="261" w="2287">
                  <a:moveTo>
                    <a:pt x="2286" y="1"/>
                  </a:moveTo>
                  <a:cubicBezTo>
                    <a:pt x="2101" y="1"/>
                    <a:pt x="1905" y="29"/>
                    <a:pt x="1710" y="29"/>
                  </a:cubicBezTo>
                  <a:cubicBezTo>
                    <a:pt x="1525" y="47"/>
                    <a:pt x="1320" y="56"/>
                    <a:pt x="1144" y="84"/>
                  </a:cubicBezTo>
                  <a:cubicBezTo>
                    <a:pt x="949" y="103"/>
                    <a:pt x="753" y="131"/>
                    <a:pt x="568" y="149"/>
                  </a:cubicBezTo>
                  <a:cubicBezTo>
                    <a:pt x="382" y="187"/>
                    <a:pt x="187" y="214"/>
                    <a:pt x="1" y="261"/>
                  </a:cubicBezTo>
                  <a:cubicBezTo>
                    <a:pt x="103" y="242"/>
                    <a:pt x="196" y="233"/>
                    <a:pt x="289" y="224"/>
                  </a:cubicBezTo>
                  <a:cubicBezTo>
                    <a:pt x="391" y="214"/>
                    <a:pt x="484" y="196"/>
                    <a:pt x="577" y="187"/>
                  </a:cubicBezTo>
                  <a:lnTo>
                    <a:pt x="1153" y="131"/>
                  </a:lnTo>
                  <a:lnTo>
                    <a:pt x="1720" y="75"/>
                  </a:lnTo>
                  <a:cubicBezTo>
                    <a:pt x="1905" y="47"/>
                    <a:pt x="2101" y="29"/>
                    <a:pt x="22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1"/>
            <p:cNvSpPr/>
            <p:nvPr/>
          </p:nvSpPr>
          <p:spPr>
            <a:xfrm>
              <a:off x="3922875" y="2421275"/>
              <a:ext cx="13250" cy="6075"/>
            </a:xfrm>
            <a:custGeom>
              <a:rect b="b" l="l" r="r" t="t"/>
              <a:pathLst>
                <a:path extrusionOk="0" h="243" w="530">
                  <a:moveTo>
                    <a:pt x="530" y="1"/>
                  </a:moveTo>
                  <a:cubicBezTo>
                    <a:pt x="437" y="19"/>
                    <a:pt x="344" y="57"/>
                    <a:pt x="251" y="103"/>
                  </a:cubicBezTo>
                  <a:cubicBezTo>
                    <a:pt x="205" y="122"/>
                    <a:pt x="168" y="149"/>
                    <a:pt x="121" y="168"/>
                  </a:cubicBezTo>
                  <a:cubicBezTo>
                    <a:pt x="84" y="196"/>
                    <a:pt x="47" y="215"/>
                    <a:pt x="0" y="242"/>
                  </a:cubicBezTo>
                  <a:cubicBezTo>
                    <a:pt x="47" y="242"/>
                    <a:pt x="93" y="215"/>
                    <a:pt x="140" y="205"/>
                  </a:cubicBezTo>
                  <a:cubicBezTo>
                    <a:pt x="186" y="187"/>
                    <a:pt x="233" y="168"/>
                    <a:pt x="279" y="149"/>
                  </a:cubicBezTo>
                  <a:cubicBezTo>
                    <a:pt x="372" y="103"/>
                    <a:pt x="456" y="5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1"/>
            <p:cNvSpPr/>
            <p:nvPr/>
          </p:nvSpPr>
          <p:spPr>
            <a:xfrm>
              <a:off x="3934250" y="2419425"/>
              <a:ext cx="7450" cy="4675"/>
            </a:xfrm>
            <a:custGeom>
              <a:rect b="b" l="l" r="r" t="t"/>
              <a:pathLst>
                <a:path extrusionOk="0" h="187" w="298">
                  <a:moveTo>
                    <a:pt x="298" y="1"/>
                  </a:moveTo>
                  <a:cubicBezTo>
                    <a:pt x="242" y="28"/>
                    <a:pt x="177" y="56"/>
                    <a:pt x="131" y="93"/>
                  </a:cubicBezTo>
                  <a:cubicBezTo>
                    <a:pt x="112" y="103"/>
                    <a:pt x="94" y="131"/>
                    <a:pt x="66" y="140"/>
                  </a:cubicBezTo>
                  <a:cubicBezTo>
                    <a:pt x="47" y="149"/>
                    <a:pt x="19" y="177"/>
                    <a:pt x="1" y="186"/>
                  </a:cubicBezTo>
                  <a:cubicBezTo>
                    <a:pt x="28" y="186"/>
                    <a:pt x="66" y="177"/>
                    <a:pt x="94" y="168"/>
                  </a:cubicBezTo>
                  <a:cubicBezTo>
                    <a:pt x="112" y="149"/>
                    <a:pt x="149" y="131"/>
                    <a:pt x="168" y="121"/>
                  </a:cubicBezTo>
                  <a:cubicBezTo>
                    <a:pt x="214" y="8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1"/>
            <p:cNvSpPr/>
            <p:nvPr/>
          </p:nvSpPr>
          <p:spPr>
            <a:xfrm>
              <a:off x="3931000" y="2422900"/>
              <a:ext cx="13025" cy="4450"/>
            </a:xfrm>
            <a:custGeom>
              <a:rect b="b" l="l" r="r" t="t"/>
              <a:pathLst>
                <a:path extrusionOk="0" h="178" w="521">
                  <a:moveTo>
                    <a:pt x="521" y="1"/>
                  </a:moveTo>
                  <a:cubicBezTo>
                    <a:pt x="428" y="29"/>
                    <a:pt x="335" y="47"/>
                    <a:pt x="251" y="75"/>
                  </a:cubicBezTo>
                  <a:cubicBezTo>
                    <a:pt x="158" y="103"/>
                    <a:pt x="84" y="140"/>
                    <a:pt x="1" y="177"/>
                  </a:cubicBezTo>
                  <a:cubicBezTo>
                    <a:pt x="47" y="177"/>
                    <a:pt x="93" y="168"/>
                    <a:pt x="140" y="150"/>
                  </a:cubicBezTo>
                  <a:cubicBezTo>
                    <a:pt x="177" y="140"/>
                    <a:pt x="224" y="131"/>
                    <a:pt x="270" y="122"/>
                  </a:cubicBezTo>
                  <a:cubicBezTo>
                    <a:pt x="363" y="84"/>
                    <a:pt x="437" y="47"/>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1"/>
            <p:cNvSpPr/>
            <p:nvPr/>
          </p:nvSpPr>
          <p:spPr>
            <a:xfrm>
              <a:off x="3917525" y="2428475"/>
              <a:ext cx="8625" cy="1650"/>
            </a:xfrm>
            <a:custGeom>
              <a:rect b="b" l="l" r="r" t="t"/>
              <a:pathLst>
                <a:path extrusionOk="0" h="66" w="345">
                  <a:moveTo>
                    <a:pt x="344" y="1"/>
                  </a:moveTo>
                  <a:cubicBezTo>
                    <a:pt x="279" y="1"/>
                    <a:pt x="224" y="1"/>
                    <a:pt x="168" y="10"/>
                  </a:cubicBezTo>
                  <a:cubicBezTo>
                    <a:pt x="112" y="19"/>
                    <a:pt x="66" y="47"/>
                    <a:pt x="1" y="66"/>
                  </a:cubicBezTo>
                  <a:cubicBezTo>
                    <a:pt x="66" y="66"/>
                    <a:pt x="121" y="66"/>
                    <a:pt x="177" y="57"/>
                  </a:cubicBezTo>
                  <a:cubicBezTo>
                    <a:pt x="233" y="47"/>
                    <a:pt x="279"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1"/>
            <p:cNvSpPr/>
            <p:nvPr/>
          </p:nvSpPr>
          <p:spPr>
            <a:xfrm>
              <a:off x="3961650" y="2418025"/>
              <a:ext cx="11425" cy="6075"/>
            </a:xfrm>
            <a:custGeom>
              <a:rect b="b" l="l" r="r" t="t"/>
              <a:pathLst>
                <a:path extrusionOk="0" h="243" w="457">
                  <a:moveTo>
                    <a:pt x="456" y="1"/>
                  </a:moveTo>
                  <a:cubicBezTo>
                    <a:pt x="373" y="19"/>
                    <a:pt x="308" y="66"/>
                    <a:pt x="215" y="112"/>
                  </a:cubicBezTo>
                  <a:cubicBezTo>
                    <a:pt x="177" y="131"/>
                    <a:pt x="140" y="149"/>
                    <a:pt x="112" y="177"/>
                  </a:cubicBezTo>
                  <a:lnTo>
                    <a:pt x="1" y="242"/>
                  </a:lnTo>
                  <a:cubicBezTo>
                    <a:pt x="47" y="242"/>
                    <a:pt x="94" y="224"/>
                    <a:pt x="131" y="205"/>
                  </a:cubicBezTo>
                  <a:cubicBezTo>
                    <a:pt x="168" y="187"/>
                    <a:pt x="215" y="177"/>
                    <a:pt x="252" y="149"/>
                  </a:cubicBezTo>
                  <a:cubicBezTo>
                    <a:pt x="326" y="103"/>
                    <a:pt x="400" y="57"/>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1"/>
            <p:cNvSpPr/>
            <p:nvPr/>
          </p:nvSpPr>
          <p:spPr>
            <a:xfrm>
              <a:off x="3957025" y="2420350"/>
              <a:ext cx="7675" cy="3750"/>
            </a:xfrm>
            <a:custGeom>
              <a:rect b="b" l="l" r="r" t="t"/>
              <a:pathLst>
                <a:path extrusionOk="0" h="150" w="307">
                  <a:moveTo>
                    <a:pt x="307" y="1"/>
                  </a:moveTo>
                  <a:lnTo>
                    <a:pt x="307" y="1"/>
                  </a:lnTo>
                  <a:cubicBezTo>
                    <a:pt x="232" y="19"/>
                    <a:pt x="186" y="47"/>
                    <a:pt x="158" y="66"/>
                  </a:cubicBezTo>
                  <a:cubicBezTo>
                    <a:pt x="112" y="94"/>
                    <a:pt x="65" y="112"/>
                    <a:pt x="0" y="149"/>
                  </a:cubicBezTo>
                  <a:cubicBezTo>
                    <a:pt x="37" y="149"/>
                    <a:pt x="65" y="149"/>
                    <a:pt x="93" y="140"/>
                  </a:cubicBezTo>
                  <a:cubicBezTo>
                    <a:pt x="121" y="131"/>
                    <a:pt x="158" y="112"/>
                    <a:pt x="177" y="103"/>
                  </a:cubicBezTo>
                  <a:cubicBezTo>
                    <a:pt x="195" y="94"/>
                    <a:pt x="223" y="84"/>
                    <a:pt x="251" y="56"/>
                  </a:cubicBezTo>
                  <a:cubicBezTo>
                    <a:pt x="270" y="47"/>
                    <a:pt x="279"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1"/>
            <p:cNvSpPr/>
            <p:nvPr/>
          </p:nvSpPr>
          <p:spPr>
            <a:xfrm>
              <a:off x="3968400" y="2414775"/>
              <a:ext cx="4200" cy="3050"/>
            </a:xfrm>
            <a:custGeom>
              <a:rect b="b" l="l" r="r" t="t"/>
              <a:pathLst>
                <a:path extrusionOk="0" h="122" w="168">
                  <a:moveTo>
                    <a:pt x="168" y="1"/>
                  </a:moveTo>
                  <a:cubicBezTo>
                    <a:pt x="130" y="29"/>
                    <a:pt x="103" y="38"/>
                    <a:pt x="65" y="47"/>
                  </a:cubicBezTo>
                  <a:lnTo>
                    <a:pt x="38" y="84"/>
                  </a:lnTo>
                  <a:lnTo>
                    <a:pt x="0" y="121"/>
                  </a:lnTo>
                  <a:cubicBezTo>
                    <a:pt x="47" y="121"/>
                    <a:pt x="84" y="103"/>
                    <a:pt x="103" y="84"/>
                  </a:cubicBezTo>
                  <a:lnTo>
                    <a:pt x="140" y="47"/>
                  </a:lnTo>
                  <a:cubicBezTo>
                    <a:pt x="149"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1"/>
            <p:cNvSpPr/>
            <p:nvPr/>
          </p:nvSpPr>
          <p:spPr>
            <a:xfrm>
              <a:off x="3964675" y="2439175"/>
              <a:ext cx="8850" cy="6750"/>
            </a:xfrm>
            <a:custGeom>
              <a:rect b="b" l="l" r="r" t="t"/>
              <a:pathLst>
                <a:path extrusionOk="0" h="270" w="354">
                  <a:moveTo>
                    <a:pt x="344" y="0"/>
                  </a:moveTo>
                  <a:cubicBezTo>
                    <a:pt x="326" y="75"/>
                    <a:pt x="279" y="121"/>
                    <a:pt x="224" y="177"/>
                  </a:cubicBezTo>
                  <a:cubicBezTo>
                    <a:pt x="187" y="186"/>
                    <a:pt x="149" y="214"/>
                    <a:pt x="112" y="223"/>
                  </a:cubicBezTo>
                  <a:cubicBezTo>
                    <a:pt x="94" y="232"/>
                    <a:pt x="84" y="232"/>
                    <a:pt x="56" y="242"/>
                  </a:cubicBezTo>
                  <a:cubicBezTo>
                    <a:pt x="38" y="260"/>
                    <a:pt x="19" y="260"/>
                    <a:pt x="1" y="270"/>
                  </a:cubicBezTo>
                  <a:lnTo>
                    <a:pt x="56" y="270"/>
                  </a:lnTo>
                  <a:cubicBezTo>
                    <a:pt x="66" y="270"/>
                    <a:pt x="94" y="260"/>
                    <a:pt x="112" y="260"/>
                  </a:cubicBezTo>
                  <a:cubicBezTo>
                    <a:pt x="149" y="242"/>
                    <a:pt x="196" y="232"/>
                    <a:pt x="233" y="214"/>
                  </a:cubicBezTo>
                  <a:cubicBezTo>
                    <a:pt x="270" y="186"/>
                    <a:pt x="298" y="149"/>
                    <a:pt x="326" y="121"/>
                  </a:cubicBezTo>
                  <a:cubicBezTo>
                    <a:pt x="344" y="84"/>
                    <a:pt x="354"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1"/>
            <p:cNvSpPr/>
            <p:nvPr/>
          </p:nvSpPr>
          <p:spPr>
            <a:xfrm>
              <a:off x="3956550" y="2442875"/>
              <a:ext cx="11175" cy="2350"/>
            </a:xfrm>
            <a:custGeom>
              <a:rect b="b" l="l" r="r" t="t"/>
              <a:pathLst>
                <a:path extrusionOk="0" h="94" w="447">
                  <a:moveTo>
                    <a:pt x="447" y="1"/>
                  </a:moveTo>
                  <a:cubicBezTo>
                    <a:pt x="409" y="1"/>
                    <a:pt x="372" y="19"/>
                    <a:pt x="335" y="19"/>
                  </a:cubicBezTo>
                  <a:cubicBezTo>
                    <a:pt x="289" y="29"/>
                    <a:pt x="251" y="29"/>
                    <a:pt x="214" y="38"/>
                  </a:cubicBezTo>
                  <a:lnTo>
                    <a:pt x="112" y="66"/>
                  </a:lnTo>
                  <a:cubicBezTo>
                    <a:pt x="66" y="75"/>
                    <a:pt x="28" y="84"/>
                    <a:pt x="1" y="84"/>
                  </a:cubicBezTo>
                  <a:cubicBezTo>
                    <a:pt x="28" y="94"/>
                    <a:pt x="75" y="94"/>
                    <a:pt x="112" y="94"/>
                  </a:cubicBezTo>
                  <a:cubicBezTo>
                    <a:pt x="149" y="94"/>
                    <a:pt x="196" y="94"/>
                    <a:pt x="233" y="84"/>
                  </a:cubicBezTo>
                  <a:cubicBezTo>
                    <a:pt x="307" y="66"/>
                    <a:pt x="381" y="38"/>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1"/>
            <p:cNvSpPr/>
            <p:nvPr/>
          </p:nvSpPr>
          <p:spPr>
            <a:xfrm>
              <a:off x="3950750" y="2447075"/>
              <a:ext cx="10250" cy="1175"/>
            </a:xfrm>
            <a:custGeom>
              <a:rect b="b" l="l" r="r" t="t"/>
              <a:pathLst>
                <a:path extrusionOk="0" h="47" w="410">
                  <a:moveTo>
                    <a:pt x="0" y="0"/>
                  </a:moveTo>
                  <a:cubicBezTo>
                    <a:pt x="19" y="19"/>
                    <a:pt x="56" y="19"/>
                    <a:pt x="93" y="37"/>
                  </a:cubicBezTo>
                  <a:cubicBezTo>
                    <a:pt x="130" y="47"/>
                    <a:pt x="158" y="47"/>
                    <a:pt x="195" y="47"/>
                  </a:cubicBezTo>
                  <a:cubicBezTo>
                    <a:pt x="233" y="47"/>
                    <a:pt x="270" y="47"/>
                    <a:pt x="298" y="37"/>
                  </a:cubicBezTo>
                  <a:cubicBezTo>
                    <a:pt x="335" y="37"/>
                    <a:pt x="372" y="19"/>
                    <a:pt x="409" y="9"/>
                  </a:cubicBezTo>
                  <a:cubicBezTo>
                    <a:pt x="372" y="5"/>
                    <a:pt x="339" y="5"/>
                    <a:pt x="306" y="5"/>
                  </a:cubicBezTo>
                  <a:cubicBezTo>
                    <a:pt x="272" y="5"/>
                    <a:pt x="237" y="5"/>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1"/>
            <p:cNvSpPr/>
            <p:nvPr/>
          </p:nvSpPr>
          <p:spPr>
            <a:xfrm>
              <a:off x="3960275" y="2441025"/>
              <a:ext cx="6975" cy="1825"/>
            </a:xfrm>
            <a:custGeom>
              <a:rect b="b" l="l" r="r" t="t"/>
              <a:pathLst>
                <a:path extrusionOk="0" h="73" w="279">
                  <a:moveTo>
                    <a:pt x="279" y="1"/>
                  </a:moveTo>
                  <a:cubicBezTo>
                    <a:pt x="232" y="10"/>
                    <a:pt x="186" y="19"/>
                    <a:pt x="140" y="19"/>
                  </a:cubicBezTo>
                  <a:cubicBezTo>
                    <a:pt x="93" y="28"/>
                    <a:pt x="47" y="47"/>
                    <a:pt x="0" y="66"/>
                  </a:cubicBezTo>
                  <a:cubicBezTo>
                    <a:pt x="23" y="70"/>
                    <a:pt x="49" y="73"/>
                    <a:pt x="75" y="73"/>
                  </a:cubicBezTo>
                  <a:cubicBezTo>
                    <a:pt x="100" y="73"/>
                    <a:pt x="126" y="70"/>
                    <a:pt x="149" y="66"/>
                  </a:cubicBezTo>
                  <a:cubicBezTo>
                    <a:pt x="177" y="66"/>
                    <a:pt x="195" y="56"/>
                    <a:pt x="223" y="47"/>
                  </a:cubicBezTo>
                  <a:cubicBezTo>
                    <a:pt x="242" y="28"/>
                    <a:pt x="270" y="1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1"/>
            <p:cNvSpPr/>
            <p:nvPr/>
          </p:nvSpPr>
          <p:spPr>
            <a:xfrm>
              <a:off x="3910325" y="2435925"/>
              <a:ext cx="8400" cy="5125"/>
            </a:xfrm>
            <a:custGeom>
              <a:rect b="b" l="l" r="r" t="t"/>
              <a:pathLst>
                <a:path extrusionOk="0" h="205" w="336">
                  <a:moveTo>
                    <a:pt x="1" y="0"/>
                  </a:moveTo>
                  <a:cubicBezTo>
                    <a:pt x="10" y="28"/>
                    <a:pt x="38" y="47"/>
                    <a:pt x="56" y="84"/>
                  </a:cubicBezTo>
                  <a:cubicBezTo>
                    <a:pt x="84" y="112"/>
                    <a:pt x="121" y="121"/>
                    <a:pt x="140" y="140"/>
                  </a:cubicBezTo>
                  <a:cubicBezTo>
                    <a:pt x="196" y="177"/>
                    <a:pt x="270" y="205"/>
                    <a:pt x="335" y="205"/>
                  </a:cubicBezTo>
                  <a:cubicBezTo>
                    <a:pt x="279" y="167"/>
                    <a:pt x="233" y="130"/>
                    <a:pt x="177" y="93"/>
                  </a:cubicBezTo>
                  <a:cubicBezTo>
                    <a:pt x="121" y="65"/>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1"/>
            <p:cNvSpPr/>
            <p:nvPr/>
          </p:nvSpPr>
          <p:spPr>
            <a:xfrm>
              <a:off x="3914750" y="2435925"/>
              <a:ext cx="6975" cy="3275"/>
            </a:xfrm>
            <a:custGeom>
              <a:rect b="b" l="l" r="r" t="t"/>
              <a:pathLst>
                <a:path extrusionOk="0" h="131" w="279">
                  <a:moveTo>
                    <a:pt x="0" y="0"/>
                  </a:moveTo>
                  <a:lnTo>
                    <a:pt x="0" y="0"/>
                  </a:lnTo>
                  <a:cubicBezTo>
                    <a:pt x="9" y="28"/>
                    <a:pt x="19" y="47"/>
                    <a:pt x="47" y="74"/>
                  </a:cubicBezTo>
                  <a:lnTo>
                    <a:pt x="112" y="112"/>
                  </a:lnTo>
                  <a:cubicBezTo>
                    <a:pt x="158" y="121"/>
                    <a:pt x="214" y="130"/>
                    <a:pt x="279" y="130"/>
                  </a:cubicBezTo>
                  <a:lnTo>
                    <a:pt x="205" y="93"/>
                  </a:lnTo>
                  <a:lnTo>
                    <a:pt x="140" y="65"/>
                  </a:lnTo>
                  <a:cubicBezTo>
                    <a:pt x="93" y="3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1"/>
            <p:cNvSpPr/>
            <p:nvPr/>
          </p:nvSpPr>
          <p:spPr>
            <a:xfrm>
              <a:off x="3918700" y="2434750"/>
              <a:ext cx="8150" cy="1200"/>
            </a:xfrm>
            <a:custGeom>
              <a:rect b="b" l="l" r="r" t="t"/>
              <a:pathLst>
                <a:path extrusionOk="0" h="48" w="326">
                  <a:moveTo>
                    <a:pt x="167" y="1"/>
                  </a:moveTo>
                  <a:cubicBezTo>
                    <a:pt x="112" y="1"/>
                    <a:pt x="65" y="1"/>
                    <a:pt x="0" y="29"/>
                  </a:cubicBezTo>
                  <a:cubicBezTo>
                    <a:pt x="65" y="38"/>
                    <a:pt x="121" y="38"/>
                    <a:pt x="167" y="47"/>
                  </a:cubicBezTo>
                  <a:cubicBezTo>
                    <a:pt x="186" y="47"/>
                    <a:pt x="223" y="38"/>
                    <a:pt x="251" y="38"/>
                  </a:cubicBezTo>
                  <a:cubicBezTo>
                    <a:pt x="270" y="38"/>
                    <a:pt x="307" y="29"/>
                    <a:pt x="325" y="19"/>
                  </a:cubicBezTo>
                  <a:cubicBezTo>
                    <a:pt x="270" y="1"/>
                    <a:pt x="223"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1"/>
            <p:cNvSpPr/>
            <p:nvPr/>
          </p:nvSpPr>
          <p:spPr>
            <a:xfrm>
              <a:off x="3922650" y="2437675"/>
              <a:ext cx="6525" cy="1400"/>
            </a:xfrm>
            <a:custGeom>
              <a:rect b="b" l="l" r="r" t="t"/>
              <a:pathLst>
                <a:path extrusionOk="0" h="56" w="261">
                  <a:moveTo>
                    <a:pt x="47" y="0"/>
                  </a:moveTo>
                  <a:cubicBezTo>
                    <a:pt x="31" y="0"/>
                    <a:pt x="16" y="1"/>
                    <a:pt x="0" y="4"/>
                  </a:cubicBezTo>
                  <a:cubicBezTo>
                    <a:pt x="28" y="23"/>
                    <a:pt x="74" y="42"/>
                    <a:pt x="121" y="51"/>
                  </a:cubicBezTo>
                  <a:cubicBezTo>
                    <a:pt x="152" y="51"/>
                    <a:pt x="183" y="55"/>
                    <a:pt x="214" y="55"/>
                  </a:cubicBezTo>
                  <a:cubicBezTo>
                    <a:pt x="229" y="55"/>
                    <a:pt x="245" y="54"/>
                    <a:pt x="260" y="51"/>
                  </a:cubicBezTo>
                  <a:cubicBezTo>
                    <a:pt x="232" y="23"/>
                    <a:pt x="186" y="14"/>
                    <a:pt x="139" y="4"/>
                  </a:cubicBezTo>
                  <a:cubicBezTo>
                    <a:pt x="108"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1"/>
            <p:cNvSpPr/>
            <p:nvPr/>
          </p:nvSpPr>
          <p:spPr>
            <a:xfrm>
              <a:off x="3922175" y="2441725"/>
              <a:ext cx="9075" cy="1875"/>
            </a:xfrm>
            <a:custGeom>
              <a:rect b="b" l="l" r="r" t="t"/>
              <a:pathLst>
                <a:path extrusionOk="0" h="75" w="363">
                  <a:moveTo>
                    <a:pt x="0" y="0"/>
                  </a:moveTo>
                  <a:cubicBezTo>
                    <a:pt x="66" y="38"/>
                    <a:pt x="112" y="47"/>
                    <a:pt x="177" y="65"/>
                  </a:cubicBezTo>
                  <a:cubicBezTo>
                    <a:pt x="233" y="75"/>
                    <a:pt x="298" y="75"/>
                    <a:pt x="363" y="75"/>
                  </a:cubicBezTo>
                  <a:cubicBezTo>
                    <a:pt x="307" y="47"/>
                    <a:pt x="251" y="28"/>
                    <a:pt x="186" y="19"/>
                  </a:cubicBez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1"/>
            <p:cNvSpPr/>
            <p:nvPr/>
          </p:nvSpPr>
          <p:spPr>
            <a:xfrm>
              <a:off x="3942625" y="2391325"/>
              <a:ext cx="11625" cy="3275"/>
            </a:xfrm>
            <a:custGeom>
              <a:rect b="b" l="l" r="r" t="t"/>
              <a:pathLst>
                <a:path extrusionOk="0" h="131" w="465">
                  <a:moveTo>
                    <a:pt x="325" y="0"/>
                  </a:moveTo>
                  <a:cubicBezTo>
                    <a:pt x="288" y="0"/>
                    <a:pt x="242" y="0"/>
                    <a:pt x="204" y="10"/>
                  </a:cubicBezTo>
                  <a:cubicBezTo>
                    <a:pt x="139" y="37"/>
                    <a:pt x="56" y="65"/>
                    <a:pt x="0" y="130"/>
                  </a:cubicBezTo>
                  <a:cubicBezTo>
                    <a:pt x="47" y="112"/>
                    <a:pt x="84" y="103"/>
                    <a:pt x="112" y="93"/>
                  </a:cubicBezTo>
                  <a:cubicBezTo>
                    <a:pt x="158" y="75"/>
                    <a:pt x="195" y="65"/>
                    <a:pt x="232" y="56"/>
                  </a:cubicBezTo>
                  <a:cubicBezTo>
                    <a:pt x="316" y="47"/>
                    <a:pt x="381" y="19"/>
                    <a:pt x="465" y="10"/>
                  </a:cubicBezTo>
                  <a:cubicBezTo>
                    <a:pt x="427" y="0"/>
                    <a:pt x="381"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1"/>
            <p:cNvSpPr/>
            <p:nvPr/>
          </p:nvSpPr>
          <p:spPr>
            <a:xfrm>
              <a:off x="3940750" y="2393775"/>
              <a:ext cx="9325" cy="3600"/>
            </a:xfrm>
            <a:custGeom>
              <a:rect b="b" l="l" r="r" t="t"/>
              <a:pathLst>
                <a:path extrusionOk="0" h="144" w="373">
                  <a:moveTo>
                    <a:pt x="342" y="0"/>
                  </a:moveTo>
                  <a:cubicBezTo>
                    <a:pt x="320" y="0"/>
                    <a:pt x="295" y="5"/>
                    <a:pt x="270" y="5"/>
                  </a:cubicBezTo>
                  <a:cubicBezTo>
                    <a:pt x="233" y="5"/>
                    <a:pt x="205" y="14"/>
                    <a:pt x="168" y="32"/>
                  </a:cubicBezTo>
                  <a:cubicBezTo>
                    <a:pt x="112" y="51"/>
                    <a:pt x="38" y="88"/>
                    <a:pt x="1" y="144"/>
                  </a:cubicBezTo>
                  <a:lnTo>
                    <a:pt x="94" y="107"/>
                  </a:lnTo>
                  <a:cubicBezTo>
                    <a:pt x="131" y="97"/>
                    <a:pt x="159" y="88"/>
                    <a:pt x="187" y="79"/>
                  </a:cubicBezTo>
                  <a:cubicBezTo>
                    <a:pt x="252" y="51"/>
                    <a:pt x="307" y="32"/>
                    <a:pt x="372" y="5"/>
                  </a:cubicBezTo>
                  <a:cubicBezTo>
                    <a:pt x="363" y="1"/>
                    <a:pt x="353" y="0"/>
                    <a:pt x="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1"/>
            <p:cNvSpPr/>
            <p:nvPr/>
          </p:nvSpPr>
          <p:spPr>
            <a:xfrm>
              <a:off x="3936575" y="2397600"/>
              <a:ext cx="9325" cy="5350"/>
            </a:xfrm>
            <a:custGeom>
              <a:rect b="b" l="l" r="r" t="t"/>
              <a:pathLst>
                <a:path extrusionOk="0" h="214" w="373">
                  <a:moveTo>
                    <a:pt x="372" y="0"/>
                  </a:moveTo>
                  <a:lnTo>
                    <a:pt x="372" y="0"/>
                  </a:lnTo>
                  <a:cubicBezTo>
                    <a:pt x="289" y="19"/>
                    <a:pt x="233" y="47"/>
                    <a:pt x="158" y="84"/>
                  </a:cubicBezTo>
                  <a:cubicBezTo>
                    <a:pt x="121" y="102"/>
                    <a:pt x="93" y="121"/>
                    <a:pt x="66" y="140"/>
                  </a:cubicBezTo>
                  <a:cubicBezTo>
                    <a:pt x="47" y="158"/>
                    <a:pt x="19" y="177"/>
                    <a:pt x="1" y="214"/>
                  </a:cubicBezTo>
                  <a:lnTo>
                    <a:pt x="93" y="167"/>
                  </a:lnTo>
                  <a:cubicBezTo>
                    <a:pt x="121" y="158"/>
                    <a:pt x="149" y="130"/>
                    <a:pt x="186" y="121"/>
                  </a:cubicBezTo>
                  <a:cubicBezTo>
                    <a:pt x="251" y="84"/>
                    <a:pt x="307"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1"/>
            <p:cNvSpPr/>
            <p:nvPr/>
          </p:nvSpPr>
          <p:spPr>
            <a:xfrm>
              <a:off x="3928900" y="2398525"/>
              <a:ext cx="7925" cy="6750"/>
            </a:xfrm>
            <a:custGeom>
              <a:rect b="b" l="l" r="r" t="t"/>
              <a:pathLst>
                <a:path extrusionOk="0" h="270" w="317">
                  <a:moveTo>
                    <a:pt x="317" y="0"/>
                  </a:moveTo>
                  <a:cubicBezTo>
                    <a:pt x="242" y="37"/>
                    <a:pt x="187" y="75"/>
                    <a:pt x="140" y="121"/>
                  </a:cubicBezTo>
                  <a:cubicBezTo>
                    <a:pt x="103" y="140"/>
                    <a:pt x="85" y="168"/>
                    <a:pt x="57" y="186"/>
                  </a:cubicBezTo>
                  <a:cubicBezTo>
                    <a:pt x="38" y="214"/>
                    <a:pt x="10" y="233"/>
                    <a:pt x="1" y="270"/>
                  </a:cubicBezTo>
                  <a:lnTo>
                    <a:pt x="85" y="214"/>
                  </a:lnTo>
                  <a:cubicBezTo>
                    <a:pt x="103" y="186"/>
                    <a:pt x="140" y="168"/>
                    <a:pt x="168" y="140"/>
                  </a:cubicBezTo>
                  <a:cubicBezTo>
                    <a:pt x="215" y="103"/>
                    <a:pt x="270" y="56"/>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1"/>
            <p:cNvSpPr/>
            <p:nvPr/>
          </p:nvSpPr>
          <p:spPr>
            <a:xfrm>
              <a:off x="3922875" y="2405500"/>
              <a:ext cx="9300" cy="6050"/>
            </a:xfrm>
            <a:custGeom>
              <a:rect b="b" l="l" r="r" t="t"/>
              <a:pathLst>
                <a:path extrusionOk="0" h="242" w="372">
                  <a:moveTo>
                    <a:pt x="372" y="0"/>
                  </a:moveTo>
                  <a:lnTo>
                    <a:pt x="372" y="0"/>
                  </a:lnTo>
                  <a:cubicBezTo>
                    <a:pt x="298" y="28"/>
                    <a:pt x="233" y="56"/>
                    <a:pt x="158" y="93"/>
                  </a:cubicBezTo>
                  <a:cubicBezTo>
                    <a:pt x="130" y="121"/>
                    <a:pt x="93" y="139"/>
                    <a:pt x="65" y="167"/>
                  </a:cubicBezTo>
                  <a:cubicBezTo>
                    <a:pt x="47" y="186"/>
                    <a:pt x="10" y="214"/>
                    <a:pt x="0" y="242"/>
                  </a:cubicBezTo>
                  <a:cubicBezTo>
                    <a:pt x="38" y="223"/>
                    <a:pt x="56" y="214"/>
                    <a:pt x="93" y="186"/>
                  </a:cubicBezTo>
                  <a:lnTo>
                    <a:pt x="186" y="130"/>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1"/>
            <p:cNvSpPr/>
            <p:nvPr/>
          </p:nvSpPr>
          <p:spPr>
            <a:xfrm>
              <a:off x="3951200" y="2415000"/>
              <a:ext cx="4675" cy="2000"/>
            </a:xfrm>
            <a:custGeom>
              <a:rect b="b" l="l" r="r" t="t"/>
              <a:pathLst>
                <a:path extrusionOk="0" h="80" w="187">
                  <a:moveTo>
                    <a:pt x="187" y="1"/>
                  </a:moveTo>
                  <a:cubicBezTo>
                    <a:pt x="159" y="1"/>
                    <a:pt x="122" y="1"/>
                    <a:pt x="84" y="20"/>
                  </a:cubicBezTo>
                  <a:cubicBezTo>
                    <a:pt x="57" y="29"/>
                    <a:pt x="29" y="47"/>
                    <a:pt x="1" y="75"/>
                  </a:cubicBezTo>
                  <a:cubicBezTo>
                    <a:pt x="12" y="78"/>
                    <a:pt x="23" y="79"/>
                    <a:pt x="34" y="79"/>
                  </a:cubicBezTo>
                  <a:cubicBezTo>
                    <a:pt x="60" y="79"/>
                    <a:pt x="86" y="73"/>
                    <a:pt x="112" y="66"/>
                  </a:cubicBezTo>
                  <a:cubicBezTo>
                    <a:pt x="131" y="47"/>
                    <a:pt x="168"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1"/>
            <p:cNvSpPr/>
            <p:nvPr/>
          </p:nvSpPr>
          <p:spPr>
            <a:xfrm>
              <a:off x="3955625" y="2415275"/>
              <a:ext cx="4675" cy="1950"/>
            </a:xfrm>
            <a:custGeom>
              <a:rect b="b" l="l" r="r" t="t"/>
              <a:pathLst>
                <a:path extrusionOk="0" h="78" w="187">
                  <a:moveTo>
                    <a:pt x="154" y="1"/>
                  </a:moveTo>
                  <a:cubicBezTo>
                    <a:pt x="131" y="1"/>
                    <a:pt x="110" y="11"/>
                    <a:pt x="84" y="18"/>
                  </a:cubicBezTo>
                  <a:cubicBezTo>
                    <a:pt x="56" y="27"/>
                    <a:pt x="19" y="55"/>
                    <a:pt x="0" y="74"/>
                  </a:cubicBezTo>
                  <a:cubicBezTo>
                    <a:pt x="11" y="76"/>
                    <a:pt x="22" y="77"/>
                    <a:pt x="33" y="77"/>
                  </a:cubicBezTo>
                  <a:cubicBezTo>
                    <a:pt x="59" y="77"/>
                    <a:pt x="83" y="71"/>
                    <a:pt x="103" y="64"/>
                  </a:cubicBezTo>
                  <a:cubicBezTo>
                    <a:pt x="130" y="46"/>
                    <a:pt x="168" y="27"/>
                    <a:pt x="186" y="9"/>
                  </a:cubicBezTo>
                  <a:cubicBezTo>
                    <a:pt x="175" y="3"/>
                    <a:pt x="164" y="1"/>
                    <a:pt x="1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1"/>
            <p:cNvSpPr/>
            <p:nvPr/>
          </p:nvSpPr>
          <p:spPr>
            <a:xfrm>
              <a:off x="3914750" y="2414550"/>
              <a:ext cx="5125" cy="4675"/>
            </a:xfrm>
            <a:custGeom>
              <a:rect b="b" l="l" r="r" t="t"/>
              <a:pathLst>
                <a:path extrusionOk="0" h="187" w="205">
                  <a:moveTo>
                    <a:pt x="205" y="0"/>
                  </a:moveTo>
                  <a:lnTo>
                    <a:pt x="205" y="0"/>
                  </a:lnTo>
                  <a:cubicBezTo>
                    <a:pt x="158" y="19"/>
                    <a:pt x="112" y="47"/>
                    <a:pt x="84" y="65"/>
                  </a:cubicBezTo>
                  <a:cubicBezTo>
                    <a:pt x="65" y="93"/>
                    <a:pt x="47" y="103"/>
                    <a:pt x="28" y="130"/>
                  </a:cubicBezTo>
                  <a:cubicBezTo>
                    <a:pt x="19" y="140"/>
                    <a:pt x="9" y="158"/>
                    <a:pt x="0" y="186"/>
                  </a:cubicBezTo>
                  <a:cubicBezTo>
                    <a:pt x="47" y="158"/>
                    <a:pt x="84" y="140"/>
                    <a:pt x="112" y="103"/>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1"/>
            <p:cNvSpPr/>
            <p:nvPr/>
          </p:nvSpPr>
          <p:spPr>
            <a:xfrm>
              <a:off x="3773050" y="2465925"/>
              <a:ext cx="67400" cy="64850"/>
            </a:xfrm>
            <a:custGeom>
              <a:rect b="b" l="l" r="r" t="t"/>
              <a:pathLst>
                <a:path extrusionOk="0" h="2594" w="2696">
                  <a:moveTo>
                    <a:pt x="674" y="0"/>
                  </a:moveTo>
                  <a:cubicBezTo>
                    <a:pt x="522" y="0"/>
                    <a:pt x="371" y="9"/>
                    <a:pt x="224" y="27"/>
                  </a:cubicBezTo>
                  <a:cubicBezTo>
                    <a:pt x="10" y="36"/>
                    <a:pt x="1" y="315"/>
                    <a:pt x="1" y="491"/>
                  </a:cubicBezTo>
                  <a:cubicBezTo>
                    <a:pt x="103" y="1095"/>
                    <a:pt x="335" y="1717"/>
                    <a:pt x="772" y="2210"/>
                  </a:cubicBezTo>
                  <a:cubicBezTo>
                    <a:pt x="911" y="2359"/>
                    <a:pt x="1079" y="2498"/>
                    <a:pt x="1264" y="2563"/>
                  </a:cubicBezTo>
                  <a:cubicBezTo>
                    <a:pt x="1321" y="2583"/>
                    <a:pt x="1382" y="2593"/>
                    <a:pt x="1442" y="2593"/>
                  </a:cubicBezTo>
                  <a:cubicBezTo>
                    <a:pt x="1578" y="2593"/>
                    <a:pt x="1708" y="2540"/>
                    <a:pt x="1766" y="2424"/>
                  </a:cubicBezTo>
                  <a:cubicBezTo>
                    <a:pt x="1859" y="2256"/>
                    <a:pt x="1747" y="2024"/>
                    <a:pt x="1645" y="1820"/>
                  </a:cubicBezTo>
                  <a:lnTo>
                    <a:pt x="1645" y="1820"/>
                  </a:lnTo>
                  <a:cubicBezTo>
                    <a:pt x="1785" y="1913"/>
                    <a:pt x="1933" y="2024"/>
                    <a:pt x="2100" y="2043"/>
                  </a:cubicBezTo>
                  <a:cubicBezTo>
                    <a:pt x="2125" y="2047"/>
                    <a:pt x="2149" y="2049"/>
                    <a:pt x="2173" y="2049"/>
                  </a:cubicBezTo>
                  <a:cubicBezTo>
                    <a:pt x="2309" y="2049"/>
                    <a:pt x="2442" y="1984"/>
                    <a:pt x="2481" y="1866"/>
                  </a:cubicBezTo>
                  <a:cubicBezTo>
                    <a:pt x="2537" y="1717"/>
                    <a:pt x="2426" y="1532"/>
                    <a:pt x="2296" y="1420"/>
                  </a:cubicBezTo>
                  <a:cubicBezTo>
                    <a:pt x="2175" y="1299"/>
                    <a:pt x="2008" y="1206"/>
                    <a:pt x="1896" y="1067"/>
                  </a:cubicBezTo>
                  <a:lnTo>
                    <a:pt x="1896" y="1067"/>
                  </a:lnTo>
                  <a:cubicBezTo>
                    <a:pt x="2008" y="1093"/>
                    <a:pt x="2129" y="1120"/>
                    <a:pt x="2243" y="1120"/>
                  </a:cubicBezTo>
                  <a:cubicBezTo>
                    <a:pt x="2290" y="1120"/>
                    <a:pt x="2336" y="1115"/>
                    <a:pt x="2379" y="1104"/>
                  </a:cubicBezTo>
                  <a:cubicBezTo>
                    <a:pt x="2528" y="1067"/>
                    <a:pt x="2667" y="956"/>
                    <a:pt x="2677" y="798"/>
                  </a:cubicBezTo>
                  <a:cubicBezTo>
                    <a:pt x="2695" y="547"/>
                    <a:pt x="2407" y="361"/>
                    <a:pt x="2147" y="268"/>
                  </a:cubicBezTo>
                  <a:cubicBezTo>
                    <a:pt x="1672" y="91"/>
                    <a:pt x="1165" y="0"/>
                    <a:pt x="67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1"/>
            <p:cNvSpPr/>
            <p:nvPr/>
          </p:nvSpPr>
          <p:spPr>
            <a:xfrm>
              <a:off x="3773300" y="2465175"/>
              <a:ext cx="68300" cy="66000"/>
            </a:xfrm>
            <a:custGeom>
              <a:rect b="b" l="l" r="r" t="t"/>
              <a:pathLst>
                <a:path extrusionOk="0" h="2640" w="2732">
                  <a:moveTo>
                    <a:pt x="223" y="19"/>
                  </a:moveTo>
                  <a:cubicBezTo>
                    <a:pt x="177" y="19"/>
                    <a:pt x="139" y="29"/>
                    <a:pt x="102" y="66"/>
                  </a:cubicBezTo>
                  <a:cubicBezTo>
                    <a:pt x="139" y="38"/>
                    <a:pt x="177" y="29"/>
                    <a:pt x="223" y="19"/>
                  </a:cubicBezTo>
                  <a:close/>
                  <a:moveTo>
                    <a:pt x="102" y="66"/>
                  </a:moveTo>
                  <a:lnTo>
                    <a:pt x="102" y="66"/>
                  </a:lnTo>
                  <a:cubicBezTo>
                    <a:pt x="65" y="84"/>
                    <a:pt x="47" y="122"/>
                    <a:pt x="37" y="168"/>
                  </a:cubicBezTo>
                  <a:cubicBezTo>
                    <a:pt x="47" y="131"/>
                    <a:pt x="65" y="103"/>
                    <a:pt x="102" y="66"/>
                  </a:cubicBezTo>
                  <a:close/>
                  <a:moveTo>
                    <a:pt x="37" y="168"/>
                  </a:moveTo>
                  <a:cubicBezTo>
                    <a:pt x="3" y="246"/>
                    <a:pt x="0" y="323"/>
                    <a:pt x="8" y="408"/>
                  </a:cubicBezTo>
                  <a:lnTo>
                    <a:pt x="8" y="408"/>
                  </a:lnTo>
                  <a:cubicBezTo>
                    <a:pt x="2" y="330"/>
                    <a:pt x="12" y="245"/>
                    <a:pt x="37" y="168"/>
                  </a:cubicBezTo>
                  <a:close/>
                  <a:moveTo>
                    <a:pt x="8" y="408"/>
                  </a:moveTo>
                  <a:cubicBezTo>
                    <a:pt x="8" y="415"/>
                    <a:pt x="9" y="422"/>
                    <a:pt x="9" y="428"/>
                  </a:cubicBezTo>
                  <a:cubicBezTo>
                    <a:pt x="9" y="422"/>
                    <a:pt x="8" y="415"/>
                    <a:pt x="8" y="408"/>
                  </a:cubicBezTo>
                  <a:close/>
                  <a:moveTo>
                    <a:pt x="685" y="1"/>
                  </a:moveTo>
                  <a:cubicBezTo>
                    <a:pt x="533" y="1"/>
                    <a:pt x="382" y="10"/>
                    <a:pt x="234" y="28"/>
                  </a:cubicBezTo>
                  <a:lnTo>
                    <a:pt x="234" y="28"/>
                  </a:lnTo>
                  <a:cubicBezTo>
                    <a:pt x="374" y="11"/>
                    <a:pt x="516" y="2"/>
                    <a:pt x="660" y="2"/>
                  </a:cubicBezTo>
                  <a:cubicBezTo>
                    <a:pt x="821" y="2"/>
                    <a:pt x="985" y="13"/>
                    <a:pt x="1152" y="38"/>
                  </a:cubicBezTo>
                  <a:cubicBezTo>
                    <a:pt x="1459" y="75"/>
                    <a:pt x="1765" y="159"/>
                    <a:pt x="2063" y="261"/>
                  </a:cubicBezTo>
                  <a:cubicBezTo>
                    <a:pt x="2221" y="307"/>
                    <a:pt x="2369" y="382"/>
                    <a:pt x="2481" y="484"/>
                  </a:cubicBezTo>
                  <a:cubicBezTo>
                    <a:pt x="2546" y="530"/>
                    <a:pt x="2601" y="586"/>
                    <a:pt x="2639" y="660"/>
                  </a:cubicBezTo>
                  <a:cubicBezTo>
                    <a:pt x="2667" y="725"/>
                    <a:pt x="2685" y="800"/>
                    <a:pt x="2657" y="856"/>
                  </a:cubicBezTo>
                  <a:cubicBezTo>
                    <a:pt x="2648" y="921"/>
                    <a:pt x="2601" y="967"/>
                    <a:pt x="2546" y="1004"/>
                  </a:cubicBezTo>
                  <a:cubicBezTo>
                    <a:pt x="2481" y="1041"/>
                    <a:pt x="2425" y="1060"/>
                    <a:pt x="2360" y="1079"/>
                  </a:cubicBezTo>
                  <a:cubicBezTo>
                    <a:pt x="2334" y="1082"/>
                    <a:pt x="2307" y="1084"/>
                    <a:pt x="2280" y="1084"/>
                  </a:cubicBezTo>
                  <a:cubicBezTo>
                    <a:pt x="2162" y="1084"/>
                    <a:pt x="2035" y="1055"/>
                    <a:pt x="1914" y="1032"/>
                  </a:cubicBezTo>
                  <a:lnTo>
                    <a:pt x="1812" y="1004"/>
                  </a:lnTo>
                  <a:lnTo>
                    <a:pt x="1877" y="1088"/>
                  </a:lnTo>
                  <a:cubicBezTo>
                    <a:pt x="1998" y="1227"/>
                    <a:pt x="2156" y="1320"/>
                    <a:pt x="2276" y="1432"/>
                  </a:cubicBezTo>
                  <a:cubicBezTo>
                    <a:pt x="2332" y="1497"/>
                    <a:pt x="2388" y="1552"/>
                    <a:pt x="2425" y="1617"/>
                  </a:cubicBezTo>
                  <a:cubicBezTo>
                    <a:pt x="2462" y="1692"/>
                    <a:pt x="2481" y="1757"/>
                    <a:pt x="2462" y="1831"/>
                  </a:cubicBezTo>
                  <a:cubicBezTo>
                    <a:pt x="2453" y="1887"/>
                    <a:pt x="2406" y="1943"/>
                    <a:pt x="2332" y="1970"/>
                  </a:cubicBezTo>
                  <a:cubicBezTo>
                    <a:pt x="2293" y="1984"/>
                    <a:pt x="2239" y="1997"/>
                    <a:pt x="2188" y="1997"/>
                  </a:cubicBezTo>
                  <a:cubicBezTo>
                    <a:pt x="2167" y="1997"/>
                    <a:pt x="2147" y="1994"/>
                    <a:pt x="2128" y="1989"/>
                  </a:cubicBezTo>
                  <a:cubicBezTo>
                    <a:pt x="1970" y="1970"/>
                    <a:pt x="1821" y="1878"/>
                    <a:pt x="1682" y="1785"/>
                  </a:cubicBezTo>
                  <a:lnTo>
                    <a:pt x="1542" y="1701"/>
                  </a:lnTo>
                  <a:lnTo>
                    <a:pt x="1617" y="1840"/>
                  </a:lnTo>
                  <a:cubicBezTo>
                    <a:pt x="1663" y="1924"/>
                    <a:pt x="1691" y="2008"/>
                    <a:pt x="1728" y="2082"/>
                  </a:cubicBezTo>
                  <a:cubicBezTo>
                    <a:pt x="1765" y="2166"/>
                    <a:pt x="1775" y="2249"/>
                    <a:pt x="1765" y="2333"/>
                  </a:cubicBezTo>
                  <a:cubicBezTo>
                    <a:pt x="1756" y="2398"/>
                    <a:pt x="1719" y="2472"/>
                    <a:pt x="1645" y="2500"/>
                  </a:cubicBezTo>
                  <a:cubicBezTo>
                    <a:pt x="1589" y="2537"/>
                    <a:pt x="1505" y="2565"/>
                    <a:pt x="1431" y="2565"/>
                  </a:cubicBezTo>
                  <a:cubicBezTo>
                    <a:pt x="1347" y="2565"/>
                    <a:pt x="1264" y="2537"/>
                    <a:pt x="1180" y="2491"/>
                  </a:cubicBezTo>
                  <a:cubicBezTo>
                    <a:pt x="1106" y="2454"/>
                    <a:pt x="1031" y="2398"/>
                    <a:pt x="966" y="2342"/>
                  </a:cubicBezTo>
                  <a:cubicBezTo>
                    <a:pt x="892" y="2286"/>
                    <a:pt x="836" y="2212"/>
                    <a:pt x="762" y="2147"/>
                  </a:cubicBezTo>
                  <a:cubicBezTo>
                    <a:pt x="706" y="2073"/>
                    <a:pt x="650" y="2008"/>
                    <a:pt x="595" y="1924"/>
                  </a:cubicBezTo>
                  <a:cubicBezTo>
                    <a:pt x="381" y="1617"/>
                    <a:pt x="223" y="1283"/>
                    <a:pt x="130" y="948"/>
                  </a:cubicBezTo>
                  <a:cubicBezTo>
                    <a:pt x="84" y="772"/>
                    <a:pt x="37" y="596"/>
                    <a:pt x="9" y="428"/>
                  </a:cubicBezTo>
                  <a:lnTo>
                    <a:pt x="9" y="428"/>
                  </a:lnTo>
                  <a:cubicBezTo>
                    <a:pt x="37" y="596"/>
                    <a:pt x="65" y="772"/>
                    <a:pt x="112" y="948"/>
                  </a:cubicBezTo>
                  <a:cubicBezTo>
                    <a:pt x="204" y="1292"/>
                    <a:pt x="362" y="1636"/>
                    <a:pt x="567" y="1943"/>
                  </a:cubicBezTo>
                  <a:cubicBezTo>
                    <a:pt x="623" y="2026"/>
                    <a:pt x="669" y="2101"/>
                    <a:pt x="734" y="2166"/>
                  </a:cubicBezTo>
                  <a:cubicBezTo>
                    <a:pt x="790" y="2240"/>
                    <a:pt x="855" y="2305"/>
                    <a:pt x="929" y="2379"/>
                  </a:cubicBezTo>
                  <a:cubicBezTo>
                    <a:pt x="985" y="2454"/>
                    <a:pt x="1059" y="2519"/>
                    <a:pt x="1152" y="2565"/>
                  </a:cubicBezTo>
                  <a:cubicBezTo>
                    <a:pt x="1236" y="2612"/>
                    <a:pt x="1338" y="2639"/>
                    <a:pt x="1431" y="2639"/>
                  </a:cubicBezTo>
                  <a:cubicBezTo>
                    <a:pt x="1524" y="2639"/>
                    <a:pt x="1617" y="2630"/>
                    <a:pt x="1700" y="2584"/>
                  </a:cubicBezTo>
                  <a:cubicBezTo>
                    <a:pt x="1775" y="2537"/>
                    <a:pt x="1840" y="2454"/>
                    <a:pt x="1849" y="2361"/>
                  </a:cubicBezTo>
                  <a:cubicBezTo>
                    <a:pt x="1858" y="2268"/>
                    <a:pt x="1849" y="2175"/>
                    <a:pt x="1812" y="2082"/>
                  </a:cubicBezTo>
                  <a:cubicBezTo>
                    <a:pt x="1802" y="2035"/>
                    <a:pt x="1775" y="2008"/>
                    <a:pt x="1765" y="1961"/>
                  </a:cubicBezTo>
                  <a:lnTo>
                    <a:pt x="1765" y="1961"/>
                  </a:lnTo>
                  <a:cubicBezTo>
                    <a:pt x="1802" y="1980"/>
                    <a:pt x="1830" y="1989"/>
                    <a:pt x="1868" y="2017"/>
                  </a:cubicBezTo>
                  <a:cubicBezTo>
                    <a:pt x="1951" y="2063"/>
                    <a:pt x="2035" y="2082"/>
                    <a:pt x="2128" y="2110"/>
                  </a:cubicBezTo>
                  <a:cubicBezTo>
                    <a:pt x="2150" y="2112"/>
                    <a:pt x="2172" y="2113"/>
                    <a:pt x="2193" y="2113"/>
                  </a:cubicBezTo>
                  <a:cubicBezTo>
                    <a:pt x="2264" y="2113"/>
                    <a:pt x="2333" y="2101"/>
                    <a:pt x="2397" y="2073"/>
                  </a:cubicBezTo>
                  <a:cubicBezTo>
                    <a:pt x="2471" y="2035"/>
                    <a:pt x="2546" y="1970"/>
                    <a:pt x="2555" y="1878"/>
                  </a:cubicBezTo>
                  <a:cubicBezTo>
                    <a:pt x="2583" y="1785"/>
                    <a:pt x="2555" y="1692"/>
                    <a:pt x="2509" y="1608"/>
                  </a:cubicBezTo>
                  <a:cubicBezTo>
                    <a:pt x="2462" y="1524"/>
                    <a:pt x="2406" y="1459"/>
                    <a:pt x="2332" y="1385"/>
                  </a:cubicBezTo>
                  <a:cubicBezTo>
                    <a:pt x="2230" y="1292"/>
                    <a:pt x="2118" y="1227"/>
                    <a:pt x="2025" y="1134"/>
                  </a:cubicBezTo>
                  <a:lnTo>
                    <a:pt x="2025" y="1134"/>
                  </a:lnTo>
                  <a:cubicBezTo>
                    <a:pt x="2096" y="1146"/>
                    <a:pt x="2174" y="1158"/>
                    <a:pt x="2250" y="1158"/>
                  </a:cubicBezTo>
                  <a:cubicBezTo>
                    <a:pt x="2294" y="1158"/>
                    <a:pt x="2338" y="1154"/>
                    <a:pt x="2379" y="1144"/>
                  </a:cubicBezTo>
                  <a:cubicBezTo>
                    <a:pt x="2462" y="1134"/>
                    <a:pt x="2527" y="1097"/>
                    <a:pt x="2592" y="1051"/>
                  </a:cubicBezTo>
                  <a:cubicBezTo>
                    <a:pt x="2648" y="1004"/>
                    <a:pt x="2694" y="948"/>
                    <a:pt x="2713" y="865"/>
                  </a:cubicBezTo>
                  <a:cubicBezTo>
                    <a:pt x="2732" y="781"/>
                    <a:pt x="2713" y="707"/>
                    <a:pt x="2685" y="623"/>
                  </a:cubicBezTo>
                  <a:cubicBezTo>
                    <a:pt x="2639" y="549"/>
                    <a:pt x="2574" y="484"/>
                    <a:pt x="2509" y="437"/>
                  </a:cubicBezTo>
                  <a:cubicBezTo>
                    <a:pt x="2379" y="335"/>
                    <a:pt x="2221" y="270"/>
                    <a:pt x="2063" y="224"/>
                  </a:cubicBezTo>
                  <a:cubicBezTo>
                    <a:pt x="1765" y="122"/>
                    <a:pt x="1449" y="66"/>
                    <a:pt x="1152" y="29"/>
                  </a:cubicBezTo>
                  <a:cubicBezTo>
                    <a:pt x="994" y="10"/>
                    <a:pt x="839" y="1"/>
                    <a:pt x="6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1"/>
            <p:cNvSpPr/>
            <p:nvPr/>
          </p:nvSpPr>
          <p:spPr>
            <a:xfrm>
              <a:off x="3775375" y="2467975"/>
              <a:ext cx="45325" cy="24400"/>
            </a:xfrm>
            <a:custGeom>
              <a:rect b="b" l="l" r="r" t="t"/>
              <a:pathLst>
                <a:path extrusionOk="0" h="976" w="1813">
                  <a:moveTo>
                    <a:pt x="1" y="0"/>
                  </a:moveTo>
                  <a:cubicBezTo>
                    <a:pt x="131" y="112"/>
                    <a:pt x="279" y="195"/>
                    <a:pt x="428" y="288"/>
                  </a:cubicBezTo>
                  <a:lnTo>
                    <a:pt x="883" y="530"/>
                  </a:lnTo>
                  <a:cubicBezTo>
                    <a:pt x="1032" y="613"/>
                    <a:pt x="1199" y="697"/>
                    <a:pt x="1348" y="762"/>
                  </a:cubicBezTo>
                  <a:cubicBezTo>
                    <a:pt x="1496" y="836"/>
                    <a:pt x="1645" y="902"/>
                    <a:pt x="1812" y="976"/>
                  </a:cubicBezTo>
                  <a:cubicBezTo>
                    <a:pt x="1654" y="892"/>
                    <a:pt x="1506" y="809"/>
                    <a:pt x="1348" y="716"/>
                  </a:cubicBezTo>
                  <a:lnTo>
                    <a:pt x="893" y="483"/>
                  </a:lnTo>
                  <a:lnTo>
                    <a:pt x="437" y="251"/>
                  </a:lnTo>
                  <a:cubicBezTo>
                    <a:pt x="372" y="205"/>
                    <a:pt x="289" y="168"/>
                    <a:pt x="224" y="130"/>
                  </a:cubicBezTo>
                  <a:cubicBezTo>
                    <a:pt x="149" y="9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1"/>
            <p:cNvSpPr/>
            <p:nvPr/>
          </p:nvSpPr>
          <p:spPr>
            <a:xfrm>
              <a:off x="3774225" y="2469375"/>
              <a:ext cx="39725" cy="41600"/>
            </a:xfrm>
            <a:custGeom>
              <a:rect b="b" l="l" r="r" t="t"/>
              <a:pathLst>
                <a:path extrusionOk="0" h="1664" w="1589">
                  <a:moveTo>
                    <a:pt x="0" y="0"/>
                  </a:moveTo>
                  <a:cubicBezTo>
                    <a:pt x="65" y="74"/>
                    <a:pt x="121" y="139"/>
                    <a:pt x="195" y="204"/>
                  </a:cubicBezTo>
                  <a:cubicBezTo>
                    <a:pt x="260" y="279"/>
                    <a:pt x="325" y="344"/>
                    <a:pt x="390" y="418"/>
                  </a:cubicBezTo>
                  <a:lnTo>
                    <a:pt x="790" y="836"/>
                  </a:lnTo>
                  <a:lnTo>
                    <a:pt x="1180" y="1254"/>
                  </a:lnTo>
                  <a:lnTo>
                    <a:pt x="1589" y="1663"/>
                  </a:lnTo>
                  <a:cubicBezTo>
                    <a:pt x="1459" y="1514"/>
                    <a:pt x="1338" y="1375"/>
                    <a:pt x="1217" y="1217"/>
                  </a:cubicBezTo>
                  <a:cubicBezTo>
                    <a:pt x="1087" y="1078"/>
                    <a:pt x="948" y="938"/>
                    <a:pt x="818" y="799"/>
                  </a:cubicBezTo>
                  <a:cubicBezTo>
                    <a:pt x="678" y="669"/>
                    <a:pt x="558" y="530"/>
                    <a:pt x="418" y="390"/>
                  </a:cubicBezTo>
                  <a:cubicBezTo>
                    <a:pt x="288" y="251"/>
                    <a:pt x="14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1"/>
            <p:cNvSpPr/>
            <p:nvPr/>
          </p:nvSpPr>
          <p:spPr>
            <a:xfrm>
              <a:off x="3789775" y="2478875"/>
              <a:ext cx="12800" cy="7000"/>
            </a:xfrm>
            <a:custGeom>
              <a:rect b="b" l="l" r="r" t="t"/>
              <a:pathLst>
                <a:path extrusionOk="0" h="280" w="512">
                  <a:moveTo>
                    <a:pt x="1" y="1"/>
                  </a:moveTo>
                  <a:lnTo>
                    <a:pt x="1" y="1"/>
                  </a:lnTo>
                  <a:cubicBezTo>
                    <a:pt x="38" y="38"/>
                    <a:pt x="75" y="75"/>
                    <a:pt x="121" y="94"/>
                  </a:cubicBezTo>
                  <a:cubicBezTo>
                    <a:pt x="168" y="122"/>
                    <a:pt x="205" y="140"/>
                    <a:pt x="252" y="168"/>
                  </a:cubicBezTo>
                  <a:cubicBezTo>
                    <a:pt x="326" y="215"/>
                    <a:pt x="419" y="261"/>
                    <a:pt x="512" y="280"/>
                  </a:cubicBezTo>
                  <a:cubicBezTo>
                    <a:pt x="437" y="224"/>
                    <a:pt x="354" y="168"/>
                    <a:pt x="270" y="131"/>
                  </a:cubicBezTo>
                  <a:cubicBezTo>
                    <a:pt x="233" y="103"/>
                    <a:pt x="187" y="85"/>
                    <a:pt x="140" y="57"/>
                  </a:cubicBezTo>
                  <a:cubicBezTo>
                    <a:pt x="94" y="38"/>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1"/>
            <p:cNvSpPr/>
            <p:nvPr/>
          </p:nvSpPr>
          <p:spPr>
            <a:xfrm>
              <a:off x="3799075" y="2485850"/>
              <a:ext cx="8150" cy="3275"/>
            </a:xfrm>
            <a:custGeom>
              <a:rect b="b" l="l" r="r" t="t"/>
              <a:pathLst>
                <a:path extrusionOk="0" h="131" w="326">
                  <a:moveTo>
                    <a:pt x="0" y="1"/>
                  </a:moveTo>
                  <a:lnTo>
                    <a:pt x="0" y="1"/>
                  </a:lnTo>
                  <a:cubicBezTo>
                    <a:pt x="10" y="29"/>
                    <a:pt x="47" y="47"/>
                    <a:pt x="75" y="66"/>
                  </a:cubicBezTo>
                  <a:cubicBezTo>
                    <a:pt x="93" y="75"/>
                    <a:pt x="130" y="84"/>
                    <a:pt x="158" y="94"/>
                  </a:cubicBezTo>
                  <a:cubicBezTo>
                    <a:pt x="214" y="121"/>
                    <a:pt x="270" y="131"/>
                    <a:pt x="326" y="131"/>
                  </a:cubicBezTo>
                  <a:cubicBezTo>
                    <a:pt x="270" y="94"/>
                    <a:pt x="223" y="75"/>
                    <a:pt x="168" y="47"/>
                  </a:cubicBezTo>
                  <a:cubicBezTo>
                    <a:pt x="140" y="47"/>
                    <a:pt x="112" y="38"/>
                    <a:pt x="84" y="29"/>
                  </a:cubicBezTo>
                  <a:cubicBezTo>
                    <a:pt x="65" y="29"/>
                    <a:pt x="3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1"/>
            <p:cNvSpPr/>
            <p:nvPr/>
          </p:nvSpPr>
          <p:spPr>
            <a:xfrm>
              <a:off x="3794200" y="2485625"/>
              <a:ext cx="11625" cy="7675"/>
            </a:xfrm>
            <a:custGeom>
              <a:rect b="b" l="l" r="r" t="t"/>
              <a:pathLst>
                <a:path extrusionOk="0" h="307" w="465">
                  <a:moveTo>
                    <a:pt x="0" y="0"/>
                  </a:moveTo>
                  <a:lnTo>
                    <a:pt x="0" y="0"/>
                  </a:lnTo>
                  <a:cubicBezTo>
                    <a:pt x="37" y="38"/>
                    <a:pt x="75" y="75"/>
                    <a:pt x="102" y="93"/>
                  </a:cubicBezTo>
                  <a:cubicBezTo>
                    <a:pt x="149" y="121"/>
                    <a:pt x="186" y="149"/>
                    <a:pt x="223" y="177"/>
                  </a:cubicBezTo>
                  <a:cubicBezTo>
                    <a:pt x="298" y="223"/>
                    <a:pt x="381" y="270"/>
                    <a:pt x="465" y="307"/>
                  </a:cubicBezTo>
                  <a:cubicBezTo>
                    <a:pt x="400" y="233"/>
                    <a:pt x="325" y="177"/>
                    <a:pt x="233" y="140"/>
                  </a:cubicBezTo>
                  <a:cubicBezTo>
                    <a:pt x="167"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1"/>
            <p:cNvSpPr/>
            <p:nvPr/>
          </p:nvSpPr>
          <p:spPr>
            <a:xfrm>
              <a:off x="3784200" y="2476325"/>
              <a:ext cx="6525" cy="5850"/>
            </a:xfrm>
            <a:custGeom>
              <a:rect b="b" l="l" r="r" t="t"/>
              <a:pathLst>
                <a:path extrusionOk="0" h="234" w="261">
                  <a:moveTo>
                    <a:pt x="1" y="1"/>
                  </a:moveTo>
                  <a:cubicBezTo>
                    <a:pt x="38" y="47"/>
                    <a:pt x="75" y="94"/>
                    <a:pt x="122" y="131"/>
                  </a:cubicBezTo>
                  <a:cubicBezTo>
                    <a:pt x="159" y="177"/>
                    <a:pt x="205" y="214"/>
                    <a:pt x="261" y="233"/>
                  </a:cubicBezTo>
                  <a:cubicBezTo>
                    <a:pt x="224" y="187"/>
                    <a:pt x="177" y="140"/>
                    <a:pt x="140" y="103"/>
                  </a:cubicBezTo>
                  <a:cubicBezTo>
                    <a:pt x="112" y="5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1"/>
            <p:cNvSpPr/>
            <p:nvPr/>
          </p:nvSpPr>
          <p:spPr>
            <a:xfrm>
              <a:off x="3816025" y="2507925"/>
              <a:ext cx="11650" cy="5350"/>
            </a:xfrm>
            <a:custGeom>
              <a:rect b="b" l="l" r="r" t="t"/>
              <a:pathLst>
                <a:path extrusionOk="0" h="214" w="466">
                  <a:moveTo>
                    <a:pt x="1" y="0"/>
                  </a:moveTo>
                  <a:lnTo>
                    <a:pt x="1" y="0"/>
                  </a:lnTo>
                  <a:cubicBezTo>
                    <a:pt x="38" y="37"/>
                    <a:pt x="66" y="65"/>
                    <a:pt x="103" y="84"/>
                  </a:cubicBezTo>
                  <a:cubicBezTo>
                    <a:pt x="140" y="112"/>
                    <a:pt x="186" y="130"/>
                    <a:pt x="224" y="140"/>
                  </a:cubicBezTo>
                  <a:cubicBezTo>
                    <a:pt x="298" y="168"/>
                    <a:pt x="381" y="205"/>
                    <a:pt x="465" y="214"/>
                  </a:cubicBezTo>
                  <a:cubicBezTo>
                    <a:pt x="391" y="168"/>
                    <a:pt x="316" y="130"/>
                    <a:pt x="233" y="93"/>
                  </a:cubicBezTo>
                  <a:cubicBezTo>
                    <a:pt x="196" y="84"/>
                    <a:pt x="149" y="65"/>
                    <a:pt x="112" y="47"/>
                  </a:cubicBezTo>
                  <a:cubicBezTo>
                    <a:pt x="84" y="3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1"/>
            <p:cNvSpPr/>
            <p:nvPr/>
          </p:nvSpPr>
          <p:spPr>
            <a:xfrm>
              <a:off x="3812550" y="2503975"/>
              <a:ext cx="7925" cy="3975"/>
            </a:xfrm>
            <a:custGeom>
              <a:rect b="b" l="l" r="r" t="t"/>
              <a:pathLst>
                <a:path extrusionOk="0" h="159" w="317">
                  <a:moveTo>
                    <a:pt x="0" y="0"/>
                  </a:moveTo>
                  <a:cubicBezTo>
                    <a:pt x="19" y="38"/>
                    <a:pt x="47" y="47"/>
                    <a:pt x="65" y="65"/>
                  </a:cubicBezTo>
                  <a:cubicBezTo>
                    <a:pt x="93" y="93"/>
                    <a:pt x="121" y="103"/>
                    <a:pt x="149" y="112"/>
                  </a:cubicBezTo>
                  <a:cubicBezTo>
                    <a:pt x="167" y="130"/>
                    <a:pt x="205" y="140"/>
                    <a:pt x="232" y="149"/>
                  </a:cubicBezTo>
                  <a:cubicBezTo>
                    <a:pt x="251" y="158"/>
                    <a:pt x="279" y="158"/>
                    <a:pt x="316" y="158"/>
                  </a:cubicBezTo>
                  <a:cubicBezTo>
                    <a:pt x="270" y="130"/>
                    <a:pt x="205" y="93"/>
                    <a:pt x="158" y="65"/>
                  </a:cubicBezTo>
                  <a:cubicBezTo>
                    <a:pt x="10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1"/>
            <p:cNvSpPr/>
            <p:nvPr/>
          </p:nvSpPr>
          <p:spPr>
            <a:xfrm>
              <a:off x="3824850" y="2509550"/>
              <a:ext cx="4900" cy="1650"/>
            </a:xfrm>
            <a:custGeom>
              <a:rect b="b" l="l" r="r" t="t"/>
              <a:pathLst>
                <a:path extrusionOk="0" h="66" w="196">
                  <a:moveTo>
                    <a:pt x="1" y="0"/>
                  </a:moveTo>
                  <a:cubicBezTo>
                    <a:pt x="28" y="28"/>
                    <a:pt x="66" y="47"/>
                    <a:pt x="94" y="56"/>
                  </a:cubicBezTo>
                  <a:cubicBezTo>
                    <a:pt x="112" y="65"/>
                    <a:pt x="131" y="65"/>
                    <a:pt x="140" y="65"/>
                  </a:cubicBezTo>
                  <a:cubicBezTo>
                    <a:pt x="159" y="65"/>
                    <a:pt x="177" y="65"/>
                    <a:pt x="196" y="56"/>
                  </a:cubicBezTo>
                  <a:cubicBezTo>
                    <a:pt x="159" y="28"/>
                    <a:pt x="131" y="19"/>
                    <a:pt x="103" y="10"/>
                  </a:cubicBezTo>
                  <a:cubicBezTo>
                    <a:pt x="84" y="10"/>
                    <a:pt x="66"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1"/>
            <p:cNvSpPr/>
            <p:nvPr/>
          </p:nvSpPr>
          <p:spPr>
            <a:xfrm>
              <a:off x="3800225" y="2523025"/>
              <a:ext cx="10725" cy="4425"/>
            </a:xfrm>
            <a:custGeom>
              <a:rect b="b" l="l" r="r" t="t"/>
              <a:pathLst>
                <a:path extrusionOk="0" h="177" w="429">
                  <a:moveTo>
                    <a:pt x="1" y="0"/>
                  </a:moveTo>
                  <a:lnTo>
                    <a:pt x="1" y="0"/>
                  </a:lnTo>
                  <a:cubicBezTo>
                    <a:pt x="10" y="19"/>
                    <a:pt x="29" y="37"/>
                    <a:pt x="38" y="47"/>
                  </a:cubicBezTo>
                  <a:cubicBezTo>
                    <a:pt x="47" y="75"/>
                    <a:pt x="75" y="84"/>
                    <a:pt x="84" y="93"/>
                  </a:cubicBezTo>
                  <a:cubicBezTo>
                    <a:pt x="122" y="130"/>
                    <a:pt x="149" y="149"/>
                    <a:pt x="196" y="167"/>
                  </a:cubicBezTo>
                  <a:cubicBezTo>
                    <a:pt x="242" y="177"/>
                    <a:pt x="280" y="177"/>
                    <a:pt x="326" y="177"/>
                  </a:cubicBezTo>
                  <a:cubicBezTo>
                    <a:pt x="372" y="177"/>
                    <a:pt x="410" y="167"/>
                    <a:pt x="428" y="130"/>
                  </a:cubicBezTo>
                  <a:lnTo>
                    <a:pt x="428" y="130"/>
                  </a:lnTo>
                  <a:cubicBezTo>
                    <a:pt x="404" y="141"/>
                    <a:pt x="378" y="145"/>
                    <a:pt x="351" y="145"/>
                  </a:cubicBezTo>
                  <a:cubicBezTo>
                    <a:pt x="304" y="145"/>
                    <a:pt x="256" y="133"/>
                    <a:pt x="214" y="121"/>
                  </a:cubicBezTo>
                  <a:cubicBezTo>
                    <a:pt x="177" y="112"/>
                    <a:pt x="140" y="93"/>
                    <a:pt x="112" y="75"/>
                  </a:cubicBezTo>
                  <a:cubicBezTo>
                    <a:pt x="94" y="65"/>
                    <a:pt x="75" y="47"/>
                    <a:pt x="57" y="37"/>
                  </a:cubicBezTo>
                  <a:cubicBezTo>
                    <a:pt x="38" y="28"/>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1"/>
            <p:cNvSpPr/>
            <p:nvPr/>
          </p:nvSpPr>
          <p:spPr>
            <a:xfrm>
              <a:off x="3795825" y="2516525"/>
              <a:ext cx="8625" cy="7675"/>
            </a:xfrm>
            <a:custGeom>
              <a:rect b="b" l="l" r="r" t="t"/>
              <a:pathLst>
                <a:path extrusionOk="0" h="307" w="345">
                  <a:moveTo>
                    <a:pt x="0" y="0"/>
                  </a:moveTo>
                  <a:cubicBezTo>
                    <a:pt x="19" y="47"/>
                    <a:pt x="37" y="65"/>
                    <a:pt x="65" y="102"/>
                  </a:cubicBezTo>
                  <a:cubicBezTo>
                    <a:pt x="84" y="139"/>
                    <a:pt x="112" y="158"/>
                    <a:pt x="140" y="177"/>
                  </a:cubicBezTo>
                  <a:cubicBezTo>
                    <a:pt x="205" y="242"/>
                    <a:pt x="270" y="279"/>
                    <a:pt x="344" y="307"/>
                  </a:cubicBezTo>
                  <a:cubicBezTo>
                    <a:pt x="316" y="279"/>
                    <a:pt x="298" y="251"/>
                    <a:pt x="251" y="214"/>
                  </a:cubicBezTo>
                  <a:cubicBezTo>
                    <a:pt x="223" y="195"/>
                    <a:pt x="195" y="167"/>
                    <a:pt x="168" y="149"/>
                  </a:cubicBezTo>
                  <a:lnTo>
                    <a:pt x="84" y="74"/>
                  </a:lnTo>
                  <a:cubicBezTo>
                    <a:pt x="65"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1"/>
            <p:cNvSpPr/>
            <p:nvPr/>
          </p:nvSpPr>
          <p:spPr>
            <a:xfrm>
              <a:off x="3790700" y="2513275"/>
              <a:ext cx="6075" cy="8150"/>
            </a:xfrm>
            <a:custGeom>
              <a:rect b="b" l="l" r="r" t="t"/>
              <a:pathLst>
                <a:path extrusionOk="0" h="326" w="243">
                  <a:moveTo>
                    <a:pt x="1" y="0"/>
                  </a:moveTo>
                  <a:cubicBezTo>
                    <a:pt x="1" y="37"/>
                    <a:pt x="29" y="56"/>
                    <a:pt x="38" y="93"/>
                  </a:cubicBezTo>
                  <a:cubicBezTo>
                    <a:pt x="47" y="111"/>
                    <a:pt x="75" y="149"/>
                    <a:pt x="94" y="177"/>
                  </a:cubicBezTo>
                  <a:cubicBezTo>
                    <a:pt x="112" y="204"/>
                    <a:pt x="140" y="232"/>
                    <a:pt x="168" y="251"/>
                  </a:cubicBezTo>
                  <a:cubicBezTo>
                    <a:pt x="187" y="279"/>
                    <a:pt x="215" y="297"/>
                    <a:pt x="242" y="325"/>
                  </a:cubicBezTo>
                  <a:cubicBezTo>
                    <a:pt x="215" y="269"/>
                    <a:pt x="177" y="223"/>
                    <a:pt x="131" y="158"/>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1"/>
            <p:cNvSpPr/>
            <p:nvPr/>
          </p:nvSpPr>
          <p:spPr>
            <a:xfrm>
              <a:off x="3800225" y="2518150"/>
              <a:ext cx="5600" cy="4425"/>
            </a:xfrm>
            <a:custGeom>
              <a:rect b="b" l="l" r="r" t="t"/>
              <a:pathLst>
                <a:path extrusionOk="0" h="177" w="224">
                  <a:moveTo>
                    <a:pt x="1" y="0"/>
                  </a:moveTo>
                  <a:lnTo>
                    <a:pt x="1" y="0"/>
                  </a:lnTo>
                  <a:cubicBezTo>
                    <a:pt x="29" y="47"/>
                    <a:pt x="66" y="84"/>
                    <a:pt x="94" y="121"/>
                  </a:cubicBezTo>
                  <a:cubicBezTo>
                    <a:pt x="112" y="130"/>
                    <a:pt x="131" y="139"/>
                    <a:pt x="159" y="149"/>
                  </a:cubicBezTo>
                  <a:cubicBezTo>
                    <a:pt x="177" y="167"/>
                    <a:pt x="196" y="177"/>
                    <a:pt x="224" y="177"/>
                  </a:cubicBezTo>
                  <a:cubicBezTo>
                    <a:pt x="187" y="139"/>
                    <a:pt x="159" y="121"/>
                    <a:pt x="122" y="84"/>
                  </a:cubicBezTo>
                  <a:cubicBezTo>
                    <a:pt x="8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1"/>
            <p:cNvSpPr/>
            <p:nvPr/>
          </p:nvSpPr>
          <p:spPr>
            <a:xfrm>
              <a:off x="3774675" y="2474250"/>
              <a:ext cx="1900" cy="10000"/>
            </a:xfrm>
            <a:custGeom>
              <a:rect b="b" l="l" r="r" t="t"/>
              <a:pathLst>
                <a:path extrusionOk="0" h="400" w="76">
                  <a:moveTo>
                    <a:pt x="19" y="0"/>
                  </a:moveTo>
                  <a:cubicBezTo>
                    <a:pt x="1" y="37"/>
                    <a:pt x="1" y="65"/>
                    <a:pt x="1" y="93"/>
                  </a:cubicBezTo>
                  <a:lnTo>
                    <a:pt x="1" y="205"/>
                  </a:lnTo>
                  <a:cubicBezTo>
                    <a:pt x="19" y="270"/>
                    <a:pt x="29" y="344"/>
                    <a:pt x="75" y="400"/>
                  </a:cubicBezTo>
                  <a:cubicBezTo>
                    <a:pt x="57" y="325"/>
                    <a:pt x="57" y="270"/>
                    <a:pt x="47" y="205"/>
                  </a:cubicBezTo>
                  <a:cubicBezTo>
                    <a:pt x="38" y="130"/>
                    <a:pt x="29"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1"/>
            <p:cNvSpPr/>
            <p:nvPr/>
          </p:nvSpPr>
          <p:spPr>
            <a:xfrm>
              <a:off x="3777000" y="2477725"/>
              <a:ext cx="2350" cy="7700"/>
            </a:xfrm>
            <a:custGeom>
              <a:rect b="b" l="l" r="r" t="t"/>
              <a:pathLst>
                <a:path extrusionOk="0" h="308" w="94">
                  <a:moveTo>
                    <a:pt x="29" y="1"/>
                  </a:moveTo>
                  <a:cubicBezTo>
                    <a:pt x="19" y="28"/>
                    <a:pt x="19" y="47"/>
                    <a:pt x="1" y="84"/>
                  </a:cubicBezTo>
                  <a:cubicBezTo>
                    <a:pt x="1" y="121"/>
                    <a:pt x="1" y="140"/>
                    <a:pt x="10" y="168"/>
                  </a:cubicBezTo>
                  <a:cubicBezTo>
                    <a:pt x="38" y="214"/>
                    <a:pt x="56" y="261"/>
                    <a:pt x="94" y="307"/>
                  </a:cubicBezTo>
                  <a:cubicBezTo>
                    <a:pt x="94" y="270"/>
                    <a:pt x="84" y="251"/>
                    <a:pt x="84" y="223"/>
                  </a:cubicBezTo>
                  <a:cubicBezTo>
                    <a:pt x="75" y="205"/>
                    <a:pt x="56" y="177"/>
                    <a:pt x="56" y="158"/>
                  </a:cubicBezTo>
                  <a:cubicBezTo>
                    <a:pt x="47" y="93"/>
                    <a:pt x="38"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1"/>
            <p:cNvSpPr/>
            <p:nvPr/>
          </p:nvSpPr>
          <p:spPr>
            <a:xfrm>
              <a:off x="3780950" y="2480750"/>
              <a:ext cx="5150" cy="6300"/>
            </a:xfrm>
            <a:custGeom>
              <a:rect b="b" l="l" r="r" t="t"/>
              <a:pathLst>
                <a:path extrusionOk="0" h="252" w="206">
                  <a:moveTo>
                    <a:pt x="1" y="0"/>
                  </a:moveTo>
                  <a:cubicBezTo>
                    <a:pt x="19" y="47"/>
                    <a:pt x="38" y="93"/>
                    <a:pt x="75" y="149"/>
                  </a:cubicBezTo>
                  <a:lnTo>
                    <a:pt x="140" y="205"/>
                  </a:lnTo>
                  <a:cubicBezTo>
                    <a:pt x="159" y="214"/>
                    <a:pt x="186" y="242"/>
                    <a:pt x="205" y="251"/>
                  </a:cubicBezTo>
                  <a:cubicBezTo>
                    <a:pt x="186" y="195"/>
                    <a:pt x="149" y="158"/>
                    <a:pt x="112" y="112"/>
                  </a:cubicBezTo>
                  <a:cubicBezTo>
                    <a:pt x="75" y="65"/>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1"/>
            <p:cNvSpPr/>
            <p:nvPr/>
          </p:nvSpPr>
          <p:spPr>
            <a:xfrm>
              <a:off x="3781175" y="2485150"/>
              <a:ext cx="3275" cy="6075"/>
            </a:xfrm>
            <a:custGeom>
              <a:rect b="b" l="l" r="r" t="t"/>
              <a:pathLst>
                <a:path extrusionOk="0" h="243" w="131">
                  <a:moveTo>
                    <a:pt x="1" y="1"/>
                  </a:moveTo>
                  <a:cubicBezTo>
                    <a:pt x="10" y="47"/>
                    <a:pt x="20" y="94"/>
                    <a:pt x="47" y="122"/>
                  </a:cubicBezTo>
                  <a:cubicBezTo>
                    <a:pt x="66" y="168"/>
                    <a:pt x="94" y="205"/>
                    <a:pt x="131" y="242"/>
                  </a:cubicBezTo>
                  <a:cubicBezTo>
                    <a:pt x="112" y="196"/>
                    <a:pt x="103" y="159"/>
                    <a:pt x="85" y="112"/>
                  </a:cubicBezTo>
                  <a:cubicBezTo>
                    <a:pt x="5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1"/>
            <p:cNvSpPr/>
            <p:nvPr/>
          </p:nvSpPr>
          <p:spPr>
            <a:xfrm>
              <a:off x="3777700" y="2487475"/>
              <a:ext cx="3975" cy="8150"/>
            </a:xfrm>
            <a:custGeom>
              <a:rect b="b" l="l" r="r" t="t"/>
              <a:pathLst>
                <a:path extrusionOk="0" h="326" w="159">
                  <a:moveTo>
                    <a:pt x="1" y="1"/>
                  </a:moveTo>
                  <a:lnTo>
                    <a:pt x="1" y="1"/>
                  </a:lnTo>
                  <a:cubicBezTo>
                    <a:pt x="10" y="56"/>
                    <a:pt x="38" y="112"/>
                    <a:pt x="56" y="168"/>
                  </a:cubicBezTo>
                  <a:cubicBezTo>
                    <a:pt x="93" y="214"/>
                    <a:pt x="112" y="279"/>
                    <a:pt x="159" y="326"/>
                  </a:cubicBezTo>
                  <a:cubicBezTo>
                    <a:pt x="149" y="252"/>
                    <a:pt x="131" y="205"/>
                    <a:pt x="103" y="149"/>
                  </a:cubicBezTo>
                  <a:cubicBezTo>
                    <a:pt x="66"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1"/>
            <p:cNvSpPr/>
            <p:nvPr/>
          </p:nvSpPr>
          <p:spPr>
            <a:xfrm>
              <a:off x="3827875" y="2474950"/>
              <a:ext cx="9325" cy="7225"/>
            </a:xfrm>
            <a:custGeom>
              <a:rect b="b" l="l" r="r" t="t"/>
              <a:pathLst>
                <a:path extrusionOk="0" h="289" w="373">
                  <a:moveTo>
                    <a:pt x="0" y="0"/>
                  </a:moveTo>
                  <a:lnTo>
                    <a:pt x="103" y="65"/>
                  </a:lnTo>
                  <a:cubicBezTo>
                    <a:pt x="140" y="93"/>
                    <a:pt x="168" y="112"/>
                    <a:pt x="196" y="139"/>
                  </a:cubicBezTo>
                  <a:cubicBezTo>
                    <a:pt x="251" y="186"/>
                    <a:pt x="316" y="232"/>
                    <a:pt x="372" y="288"/>
                  </a:cubicBezTo>
                  <a:cubicBezTo>
                    <a:pt x="353" y="242"/>
                    <a:pt x="326" y="223"/>
                    <a:pt x="307" y="195"/>
                  </a:cubicBezTo>
                  <a:cubicBezTo>
                    <a:pt x="279" y="158"/>
                    <a:pt x="251" y="121"/>
                    <a:pt x="223" y="102"/>
                  </a:cubicBezTo>
                  <a:cubicBezTo>
                    <a:pt x="149" y="46"/>
                    <a:pt x="8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1"/>
            <p:cNvSpPr/>
            <p:nvPr/>
          </p:nvSpPr>
          <p:spPr>
            <a:xfrm>
              <a:off x="3824150" y="2475175"/>
              <a:ext cx="8625" cy="4900"/>
            </a:xfrm>
            <a:custGeom>
              <a:rect b="b" l="l" r="r" t="t"/>
              <a:pathLst>
                <a:path extrusionOk="0" h="196" w="345">
                  <a:moveTo>
                    <a:pt x="1" y="0"/>
                  </a:moveTo>
                  <a:lnTo>
                    <a:pt x="94" y="47"/>
                  </a:lnTo>
                  <a:cubicBezTo>
                    <a:pt x="112" y="56"/>
                    <a:pt x="149" y="75"/>
                    <a:pt x="168" y="93"/>
                  </a:cubicBezTo>
                  <a:lnTo>
                    <a:pt x="345" y="195"/>
                  </a:lnTo>
                  <a:cubicBezTo>
                    <a:pt x="326" y="177"/>
                    <a:pt x="298" y="149"/>
                    <a:pt x="279" y="121"/>
                  </a:cubicBezTo>
                  <a:cubicBezTo>
                    <a:pt x="252" y="93"/>
                    <a:pt x="233" y="84"/>
                    <a:pt x="196" y="56"/>
                  </a:cubicBezTo>
                  <a:cubicBezTo>
                    <a:pt x="140" y="28"/>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1"/>
            <p:cNvSpPr/>
            <p:nvPr/>
          </p:nvSpPr>
          <p:spPr>
            <a:xfrm>
              <a:off x="3817425" y="2474700"/>
              <a:ext cx="9550" cy="4200"/>
            </a:xfrm>
            <a:custGeom>
              <a:rect b="b" l="l" r="r" t="t"/>
              <a:pathLst>
                <a:path extrusionOk="0" h="168" w="382">
                  <a:moveTo>
                    <a:pt x="0" y="1"/>
                  </a:moveTo>
                  <a:lnTo>
                    <a:pt x="93" y="47"/>
                  </a:lnTo>
                  <a:cubicBezTo>
                    <a:pt x="130" y="56"/>
                    <a:pt x="149" y="75"/>
                    <a:pt x="186" y="94"/>
                  </a:cubicBezTo>
                  <a:cubicBezTo>
                    <a:pt x="242" y="122"/>
                    <a:pt x="316" y="149"/>
                    <a:pt x="381" y="168"/>
                  </a:cubicBezTo>
                  <a:cubicBezTo>
                    <a:pt x="325" y="122"/>
                    <a:pt x="270" y="94"/>
                    <a:pt x="214" y="47"/>
                  </a:cubicBezTo>
                  <a:lnTo>
                    <a:pt x="103" y="10"/>
                  </a:ln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1"/>
            <p:cNvSpPr/>
            <p:nvPr/>
          </p:nvSpPr>
          <p:spPr>
            <a:xfrm>
              <a:off x="3810450" y="2470125"/>
              <a:ext cx="10475" cy="2525"/>
            </a:xfrm>
            <a:custGeom>
              <a:rect b="b" l="l" r="r" t="t"/>
              <a:pathLst>
                <a:path extrusionOk="0" h="101" w="419">
                  <a:moveTo>
                    <a:pt x="52" y="0"/>
                  </a:moveTo>
                  <a:cubicBezTo>
                    <a:pt x="35" y="0"/>
                    <a:pt x="19" y="3"/>
                    <a:pt x="1" y="7"/>
                  </a:cubicBezTo>
                  <a:lnTo>
                    <a:pt x="103" y="44"/>
                  </a:lnTo>
                  <a:cubicBezTo>
                    <a:pt x="140" y="44"/>
                    <a:pt x="177" y="54"/>
                    <a:pt x="214" y="63"/>
                  </a:cubicBezTo>
                  <a:cubicBezTo>
                    <a:pt x="279" y="72"/>
                    <a:pt x="354" y="100"/>
                    <a:pt x="419" y="100"/>
                  </a:cubicBezTo>
                  <a:cubicBezTo>
                    <a:pt x="354" y="54"/>
                    <a:pt x="279" y="26"/>
                    <a:pt x="214" y="26"/>
                  </a:cubicBezTo>
                  <a:cubicBezTo>
                    <a:pt x="177" y="16"/>
                    <a:pt x="140" y="7"/>
                    <a:pt x="103" y="7"/>
                  </a:cubicBezTo>
                  <a:cubicBezTo>
                    <a:pt x="84" y="3"/>
                    <a:pt x="68"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1"/>
            <p:cNvSpPr/>
            <p:nvPr/>
          </p:nvSpPr>
          <p:spPr>
            <a:xfrm>
              <a:off x="3802100" y="2469250"/>
              <a:ext cx="10475" cy="3850"/>
            </a:xfrm>
            <a:custGeom>
              <a:rect b="b" l="l" r="r" t="t"/>
              <a:pathLst>
                <a:path extrusionOk="0" h="154" w="419">
                  <a:moveTo>
                    <a:pt x="31" y="1"/>
                  </a:moveTo>
                  <a:cubicBezTo>
                    <a:pt x="20" y="1"/>
                    <a:pt x="9" y="2"/>
                    <a:pt x="0" y="5"/>
                  </a:cubicBezTo>
                  <a:lnTo>
                    <a:pt x="102" y="42"/>
                  </a:lnTo>
                  <a:lnTo>
                    <a:pt x="205" y="89"/>
                  </a:lnTo>
                  <a:cubicBezTo>
                    <a:pt x="279" y="107"/>
                    <a:pt x="344" y="144"/>
                    <a:pt x="418" y="154"/>
                  </a:cubicBezTo>
                  <a:cubicBezTo>
                    <a:pt x="353" y="107"/>
                    <a:pt x="288" y="79"/>
                    <a:pt x="205" y="42"/>
                  </a:cubicBezTo>
                  <a:lnTo>
                    <a:pt x="102" y="5"/>
                  </a:lnTo>
                  <a:cubicBezTo>
                    <a:pt x="78" y="5"/>
                    <a:pt x="53"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1"/>
            <p:cNvSpPr/>
            <p:nvPr/>
          </p:nvSpPr>
          <p:spPr>
            <a:xfrm>
              <a:off x="3815325" y="2495150"/>
              <a:ext cx="4200" cy="2800"/>
            </a:xfrm>
            <a:custGeom>
              <a:rect b="b" l="l" r="r" t="t"/>
              <a:pathLst>
                <a:path extrusionOk="0" h="112" w="168">
                  <a:moveTo>
                    <a:pt x="1" y="0"/>
                  </a:moveTo>
                  <a:cubicBezTo>
                    <a:pt x="19" y="37"/>
                    <a:pt x="47" y="47"/>
                    <a:pt x="75" y="75"/>
                  </a:cubicBezTo>
                  <a:cubicBezTo>
                    <a:pt x="94" y="84"/>
                    <a:pt x="131" y="112"/>
                    <a:pt x="168" y="112"/>
                  </a:cubicBezTo>
                  <a:cubicBezTo>
                    <a:pt x="140" y="75"/>
                    <a:pt x="121" y="47"/>
                    <a:pt x="94" y="37"/>
                  </a:cubicBezTo>
                  <a:cubicBezTo>
                    <a:pt x="75" y="28"/>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1"/>
            <p:cNvSpPr/>
            <p:nvPr/>
          </p:nvSpPr>
          <p:spPr>
            <a:xfrm>
              <a:off x="3817425" y="2498625"/>
              <a:ext cx="4425" cy="2825"/>
            </a:xfrm>
            <a:custGeom>
              <a:rect b="b" l="l" r="r" t="t"/>
              <a:pathLst>
                <a:path extrusionOk="0" h="113" w="177">
                  <a:moveTo>
                    <a:pt x="0" y="1"/>
                  </a:moveTo>
                  <a:cubicBezTo>
                    <a:pt x="28" y="38"/>
                    <a:pt x="56" y="47"/>
                    <a:pt x="84" y="75"/>
                  </a:cubicBezTo>
                  <a:cubicBezTo>
                    <a:pt x="103" y="94"/>
                    <a:pt x="140" y="112"/>
                    <a:pt x="177" y="112"/>
                  </a:cubicBezTo>
                  <a:cubicBezTo>
                    <a:pt x="168" y="75"/>
                    <a:pt x="130" y="66"/>
                    <a:pt x="93" y="38"/>
                  </a:cubicBezTo>
                  <a:cubicBezTo>
                    <a:pt x="65" y="19"/>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1"/>
            <p:cNvSpPr/>
            <p:nvPr/>
          </p:nvSpPr>
          <p:spPr>
            <a:xfrm>
              <a:off x="3790950" y="2467275"/>
              <a:ext cx="6975" cy="1750"/>
            </a:xfrm>
            <a:custGeom>
              <a:rect b="b" l="l" r="r" t="t"/>
              <a:pathLst>
                <a:path extrusionOk="0" h="70" w="279">
                  <a:moveTo>
                    <a:pt x="74" y="0"/>
                  </a:moveTo>
                  <a:cubicBezTo>
                    <a:pt x="47" y="0"/>
                    <a:pt x="28" y="0"/>
                    <a:pt x="0" y="19"/>
                  </a:cubicBezTo>
                  <a:lnTo>
                    <a:pt x="140" y="47"/>
                  </a:lnTo>
                  <a:cubicBezTo>
                    <a:pt x="174" y="60"/>
                    <a:pt x="208" y="69"/>
                    <a:pt x="242" y="69"/>
                  </a:cubicBezTo>
                  <a:cubicBezTo>
                    <a:pt x="254" y="69"/>
                    <a:pt x="266" y="68"/>
                    <a:pt x="279" y="65"/>
                  </a:cubicBezTo>
                  <a:cubicBezTo>
                    <a:pt x="232" y="38"/>
                    <a:pt x="186" y="28"/>
                    <a:pt x="140" y="1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1"/>
          <p:cNvGrpSpPr/>
          <p:nvPr/>
        </p:nvGrpSpPr>
        <p:grpSpPr>
          <a:xfrm flipH="1" rot="-632880">
            <a:off x="7522746" y="3772102"/>
            <a:ext cx="1939659" cy="2037709"/>
            <a:chOff x="3275300" y="1643850"/>
            <a:chExt cx="899600" cy="945075"/>
          </a:xfrm>
        </p:grpSpPr>
        <p:sp>
          <p:nvSpPr>
            <p:cNvPr id="9367" name="Google Shape;9367;p11"/>
            <p:cNvSpPr/>
            <p:nvPr/>
          </p:nvSpPr>
          <p:spPr>
            <a:xfrm>
              <a:off x="3638100" y="2333625"/>
              <a:ext cx="71350" cy="69425"/>
            </a:xfrm>
            <a:custGeom>
              <a:rect b="b" l="l" r="r" t="t"/>
              <a:pathLst>
                <a:path extrusionOk="0" h="2777" w="2854">
                  <a:moveTo>
                    <a:pt x="1269" y="1"/>
                  </a:moveTo>
                  <a:cubicBezTo>
                    <a:pt x="923" y="1"/>
                    <a:pt x="577" y="45"/>
                    <a:pt x="242" y="134"/>
                  </a:cubicBezTo>
                  <a:cubicBezTo>
                    <a:pt x="10" y="181"/>
                    <a:pt x="1" y="487"/>
                    <a:pt x="38" y="673"/>
                  </a:cubicBezTo>
                  <a:cubicBezTo>
                    <a:pt x="149" y="1323"/>
                    <a:pt x="391" y="1955"/>
                    <a:pt x="856" y="2438"/>
                  </a:cubicBezTo>
                  <a:cubicBezTo>
                    <a:pt x="995" y="2587"/>
                    <a:pt x="1171" y="2717"/>
                    <a:pt x="1367" y="2764"/>
                  </a:cubicBezTo>
                  <a:cubicBezTo>
                    <a:pt x="1402" y="2772"/>
                    <a:pt x="1439" y="2776"/>
                    <a:pt x="1477" y="2776"/>
                  </a:cubicBezTo>
                  <a:cubicBezTo>
                    <a:pt x="1644" y="2776"/>
                    <a:pt x="1818" y="2693"/>
                    <a:pt x="1887" y="2541"/>
                  </a:cubicBezTo>
                  <a:cubicBezTo>
                    <a:pt x="1980" y="2327"/>
                    <a:pt x="1868" y="2095"/>
                    <a:pt x="1766" y="1900"/>
                  </a:cubicBezTo>
                  <a:lnTo>
                    <a:pt x="1766" y="1900"/>
                  </a:lnTo>
                  <a:cubicBezTo>
                    <a:pt x="1915" y="1974"/>
                    <a:pt x="2063" y="2048"/>
                    <a:pt x="2240" y="2067"/>
                  </a:cubicBezTo>
                  <a:cubicBezTo>
                    <a:pt x="2248" y="2067"/>
                    <a:pt x="2256" y="2067"/>
                    <a:pt x="2264" y="2067"/>
                  </a:cubicBezTo>
                  <a:cubicBezTo>
                    <a:pt x="2432" y="2067"/>
                    <a:pt x="2595" y="1975"/>
                    <a:pt x="2649" y="1816"/>
                  </a:cubicBezTo>
                  <a:cubicBezTo>
                    <a:pt x="2704" y="1649"/>
                    <a:pt x="2584" y="1472"/>
                    <a:pt x="2444" y="1351"/>
                  </a:cubicBezTo>
                  <a:cubicBezTo>
                    <a:pt x="2305" y="1240"/>
                    <a:pt x="2128" y="1156"/>
                    <a:pt x="2017" y="1026"/>
                  </a:cubicBezTo>
                  <a:lnTo>
                    <a:pt x="2017" y="1026"/>
                  </a:lnTo>
                  <a:cubicBezTo>
                    <a:pt x="2093" y="1030"/>
                    <a:pt x="2168" y="1036"/>
                    <a:pt x="2241" y="1036"/>
                  </a:cubicBezTo>
                  <a:cubicBezTo>
                    <a:pt x="2338" y="1036"/>
                    <a:pt x="2433" y="1026"/>
                    <a:pt x="2528" y="989"/>
                  </a:cubicBezTo>
                  <a:cubicBezTo>
                    <a:pt x="2695" y="933"/>
                    <a:pt x="2834" y="794"/>
                    <a:pt x="2844" y="627"/>
                  </a:cubicBezTo>
                  <a:cubicBezTo>
                    <a:pt x="2853" y="357"/>
                    <a:pt x="2537" y="190"/>
                    <a:pt x="2268" y="125"/>
                  </a:cubicBezTo>
                  <a:cubicBezTo>
                    <a:pt x="1942" y="42"/>
                    <a:pt x="1606" y="1"/>
                    <a:pt x="126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1"/>
            <p:cNvSpPr/>
            <p:nvPr/>
          </p:nvSpPr>
          <p:spPr>
            <a:xfrm>
              <a:off x="3638575" y="2333425"/>
              <a:ext cx="71100" cy="69825"/>
            </a:xfrm>
            <a:custGeom>
              <a:rect b="b" l="l" r="r" t="t"/>
              <a:pathLst>
                <a:path extrusionOk="0" h="2793" w="2844">
                  <a:moveTo>
                    <a:pt x="233" y="152"/>
                  </a:moveTo>
                  <a:cubicBezTo>
                    <a:pt x="186" y="152"/>
                    <a:pt x="140" y="179"/>
                    <a:pt x="103" y="207"/>
                  </a:cubicBezTo>
                  <a:cubicBezTo>
                    <a:pt x="140" y="189"/>
                    <a:pt x="186" y="161"/>
                    <a:pt x="233" y="152"/>
                  </a:cubicBezTo>
                  <a:close/>
                  <a:moveTo>
                    <a:pt x="38" y="328"/>
                  </a:moveTo>
                  <a:cubicBezTo>
                    <a:pt x="0" y="421"/>
                    <a:pt x="0" y="514"/>
                    <a:pt x="10" y="607"/>
                  </a:cubicBezTo>
                  <a:cubicBezTo>
                    <a:pt x="0" y="514"/>
                    <a:pt x="10" y="421"/>
                    <a:pt x="38" y="328"/>
                  </a:cubicBezTo>
                  <a:close/>
                  <a:moveTo>
                    <a:pt x="1313" y="1"/>
                  </a:moveTo>
                  <a:cubicBezTo>
                    <a:pt x="1262" y="1"/>
                    <a:pt x="1212" y="1"/>
                    <a:pt x="1162" y="3"/>
                  </a:cubicBezTo>
                  <a:cubicBezTo>
                    <a:pt x="837" y="12"/>
                    <a:pt x="513" y="58"/>
                    <a:pt x="197" y="142"/>
                  </a:cubicBezTo>
                  <a:lnTo>
                    <a:pt x="197" y="142"/>
                  </a:lnTo>
                  <a:cubicBezTo>
                    <a:pt x="513" y="58"/>
                    <a:pt x="837" y="12"/>
                    <a:pt x="1162" y="12"/>
                  </a:cubicBezTo>
                  <a:cubicBezTo>
                    <a:pt x="1487" y="12"/>
                    <a:pt x="1812" y="49"/>
                    <a:pt x="2128" y="114"/>
                  </a:cubicBezTo>
                  <a:cubicBezTo>
                    <a:pt x="2286" y="152"/>
                    <a:pt x="2444" y="198"/>
                    <a:pt x="2565" y="291"/>
                  </a:cubicBezTo>
                  <a:cubicBezTo>
                    <a:pt x="2639" y="337"/>
                    <a:pt x="2695" y="393"/>
                    <a:pt x="2732" y="458"/>
                  </a:cubicBezTo>
                  <a:cubicBezTo>
                    <a:pt x="2769" y="523"/>
                    <a:pt x="2778" y="598"/>
                    <a:pt x="2769" y="672"/>
                  </a:cubicBezTo>
                  <a:cubicBezTo>
                    <a:pt x="2750" y="746"/>
                    <a:pt x="2704" y="811"/>
                    <a:pt x="2648" y="858"/>
                  </a:cubicBezTo>
                  <a:cubicBezTo>
                    <a:pt x="2592" y="904"/>
                    <a:pt x="2518" y="941"/>
                    <a:pt x="2453" y="969"/>
                  </a:cubicBezTo>
                  <a:cubicBezTo>
                    <a:pt x="2390" y="989"/>
                    <a:pt x="2323" y="995"/>
                    <a:pt x="2255" y="995"/>
                  </a:cubicBezTo>
                  <a:cubicBezTo>
                    <a:pt x="2164" y="995"/>
                    <a:pt x="2070" y="984"/>
                    <a:pt x="1979" y="978"/>
                  </a:cubicBezTo>
                  <a:lnTo>
                    <a:pt x="1868" y="969"/>
                  </a:lnTo>
                  <a:lnTo>
                    <a:pt x="1942" y="1043"/>
                  </a:lnTo>
                  <a:cubicBezTo>
                    <a:pt x="2063" y="1183"/>
                    <a:pt x="2230" y="1266"/>
                    <a:pt x="2360" y="1369"/>
                  </a:cubicBezTo>
                  <a:cubicBezTo>
                    <a:pt x="2416" y="1415"/>
                    <a:pt x="2472" y="1489"/>
                    <a:pt x="2518" y="1554"/>
                  </a:cubicBezTo>
                  <a:cubicBezTo>
                    <a:pt x="2555" y="1629"/>
                    <a:pt x="2574" y="1712"/>
                    <a:pt x="2565" y="1777"/>
                  </a:cubicBezTo>
                  <a:cubicBezTo>
                    <a:pt x="2555" y="1852"/>
                    <a:pt x="2500" y="1908"/>
                    <a:pt x="2444" y="1954"/>
                  </a:cubicBezTo>
                  <a:cubicBezTo>
                    <a:pt x="2370" y="1991"/>
                    <a:pt x="2304" y="2010"/>
                    <a:pt x="2221" y="2010"/>
                  </a:cubicBezTo>
                  <a:cubicBezTo>
                    <a:pt x="2054" y="2010"/>
                    <a:pt x="1905" y="1926"/>
                    <a:pt x="1756" y="1852"/>
                  </a:cubicBezTo>
                  <a:lnTo>
                    <a:pt x="1617" y="1777"/>
                  </a:lnTo>
                  <a:lnTo>
                    <a:pt x="1701" y="1917"/>
                  </a:lnTo>
                  <a:cubicBezTo>
                    <a:pt x="1747" y="2000"/>
                    <a:pt x="1784" y="2084"/>
                    <a:pt x="1812" y="2158"/>
                  </a:cubicBezTo>
                  <a:cubicBezTo>
                    <a:pt x="1849" y="2242"/>
                    <a:pt x="1859" y="2335"/>
                    <a:pt x="1849" y="2419"/>
                  </a:cubicBezTo>
                  <a:cubicBezTo>
                    <a:pt x="1840" y="2502"/>
                    <a:pt x="1784" y="2576"/>
                    <a:pt x="1728" y="2623"/>
                  </a:cubicBezTo>
                  <a:cubicBezTo>
                    <a:pt x="1663" y="2688"/>
                    <a:pt x="1580" y="2707"/>
                    <a:pt x="1496" y="2716"/>
                  </a:cubicBezTo>
                  <a:cubicBezTo>
                    <a:pt x="1470" y="2721"/>
                    <a:pt x="1445" y="2723"/>
                    <a:pt x="1421" y="2723"/>
                  </a:cubicBezTo>
                  <a:cubicBezTo>
                    <a:pt x="1357" y="2723"/>
                    <a:pt x="1299" y="2708"/>
                    <a:pt x="1245" y="2688"/>
                  </a:cubicBezTo>
                  <a:cubicBezTo>
                    <a:pt x="1162" y="2651"/>
                    <a:pt x="1078" y="2604"/>
                    <a:pt x="1013" y="2549"/>
                  </a:cubicBezTo>
                  <a:cubicBezTo>
                    <a:pt x="939" y="2484"/>
                    <a:pt x="874" y="2428"/>
                    <a:pt x="809" y="2363"/>
                  </a:cubicBezTo>
                  <a:cubicBezTo>
                    <a:pt x="744" y="2288"/>
                    <a:pt x="688" y="2223"/>
                    <a:pt x="623" y="2149"/>
                  </a:cubicBezTo>
                  <a:cubicBezTo>
                    <a:pt x="409" y="1861"/>
                    <a:pt x="242" y="1508"/>
                    <a:pt x="130" y="1155"/>
                  </a:cubicBezTo>
                  <a:lnTo>
                    <a:pt x="130" y="1155"/>
                  </a:lnTo>
                  <a:cubicBezTo>
                    <a:pt x="233" y="1508"/>
                    <a:pt x="381" y="1861"/>
                    <a:pt x="604" y="2177"/>
                  </a:cubicBezTo>
                  <a:cubicBezTo>
                    <a:pt x="660" y="2251"/>
                    <a:pt x="716" y="2326"/>
                    <a:pt x="781" y="2391"/>
                  </a:cubicBezTo>
                  <a:cubicBezTo>
                    <a:pt x="837" y="2465"/>
                    <a:pt x="902" y="2530"/>
                    <a:pt x="985" y="2595"/>
                  </a:cubicBezTo>
                  <a:cubicBezTo>
                    <a:pt x="1032" y="2651"/>
                    <a:pt x="1115" y="2707"/>
                    <a:pt x="1208" y="2744"/>
                  </a:cubicBezTo>
                  <a:cubicBezTo>
                    <a:pt x="1285" y="2774"/>
                    <a:pt x="1362" y="2793"/>
                    <a:pt x="1444" y="2793"/>
                  </a:cubicBezTo>
                  <a:cubicBezTo>
                    <a:pt x="1461" y="2793"/>
                    <a:pt x="1479" y="2792"/>
                    <a:pt x="1496" y="2790"/>
                  </a:cubicBezTo>
                  <a:cubicBezTo>
                    <a:pt x="1608" y="2781"/>
                    <a:pt x="1701" y="2744"/>
                    <a:pt x="1775" y="2688"/>
                  </a:cubicBezTo>
                  <a:cubicBezTo>
                    <a:pt x="1859" y="2632"/>
                    <a:pt x="1914" y="2521"/>
                    <a:pt x="1933" y="2419"/>
                  </a:cubicBezTo>
                  <a:cubicBezTo>
                    <a:pt x="1942" y="2316"/>
                    <a:pt x="1933" y="2214"/>
                    <a:pt x="1896" y="2121"/>
                  </a:cubicBezTo>
                  <a:cubicBezTo>
                    <a:pt x="1886" y="2075"/>
                    <a:pt x="1859" y="2028"/>
                    <a:pt x="1840" y="1991"/>
                  </a:cubicBezTo>
                  <a:lnTo>
                    <a:pt x="1840" y="1991"/>
                  </a:lnTo>
                  <a:cubicBezTo>
                    <a:pt x="1868" y="2000"/>
                    <a:pt x="1905" y="2028"/>
                    <a:pt x="1942" y="2038"/>
                  </a:cubicBezTo>
                  <a:cubicBezTo>
                    <a:pt x="2026" y="2065"/>
                    <a:pt x="2119" y="2093"/>
                    <a:pt x="2212" y="2093"/>
                  </a:cubicBezTo>
                  <a:cubicBezTo>
                    <a:pt x="2304" y="2093"/>
                    <a:pt x="2407" y="2065"/>
                    <a:pt x="2490" y="2019"/>
                  </a:cubicBezTo>
                  <a:cubicBezTo>
                    <a:pt x="2565" y="1973"/>
                    <a:pt x="2639" y="1880"/>
                    <a:pt x="2658" y="1787"/>
                  </a:cubicBezTo>
                  <a:cubicBezTo>
                    <a:pt x="2685" y="1685"/>
                    <a:pt x="2648" y="1592"/>
                    <a:pt x="2602" y="1499"/>
                  </a:cubicBezTo>
                  <a:cubicBezTo>
                    <a:pt x="2555" y="1415"/>
                    <a:pt x="2490" y="1350"/>
                    <a:pt x="2416" y="1294"/>
                  </a:cubicBezTo>
                  <a:cubicBezTo>
                    <a:pt x="2314" y="1211"/>
                    <a:pt x="2184" y="1136"/>
                    <a:pt x="2091" y="1062"/>
                  </a:cubicBezTo>
                  <a:cubicBezTo>
                    <a:pt x="2221" y="1062"/>
                    <a:pt x="2351" y="1062"/>
                    <a:pt x="2472" y="1025"/>
                  </a:cubicBezTo>
                  <a:cubicBezTo>
                    <a:pt x="2555" y="997"/>
                    <a:pt x="2639" y="951"/>
                    <a:pt x="2695" y="895"/>
                  </a:cubicBezTo>
                  <a:cubicBezTo>
                    <a:pt x="2750" y="839"/>
                    <a:pt x="2815" y="755"/>
                    <a:pt x="2825" y="672"/>
                  </a:cubicBezTo>
                  <a:cubicBezTo>
                    <a:pt x="2843" y="579"/>
                    <a:pt x="2825" y="505"/>
                    <a:pt x="2778" y="421"/>
                  </a:cubicBezTo>
                  <a:cubicBezTo>
                    <a:pt x="2732" y="347"/>
                    <a:pt x="2676" y="291"/>
                    <a:pt x="2602" y="244"/>
                  </a:cubicBezTo>
                  <a:cubicBezTo>
                    <a:pt x="2462" y="152"/>
                    <a:pt x="2304" y="105"/>
                    <a:pt x="2137" y="87"/>
                  </a:cubicBezTo>
                  <a:cubicBezTo>
                    <a:pt x="1862" y="24"/>
                    <a:pt x="1587" y="1"/>
                    <a:pt x="13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1"/>
            <p:cNvSpPr/>
            <p:nvPr/>
          </p:nvSpPr>
          <p:spPr>
            <a:xfrm>
              <a:off x="3640425" y="2339300"/>
              <a:ext cx="47875" cy="19750"/>
            </a:xfrm>
            <a:custGeom>
              <a:rect b="b" l="l" r="r" t="t"/>
              <a:pathLst>
                <a:path extrusionOk="0" h="790" w="1915">
                  <a:moveTo>
                    <a:pt x="1" y="0"/>
                  </a:moveTo>
                  <a:lnTo>
                    <a:pt x="1" y="0"/>
                  </a:lnTo>
                  <a:cubicBezTo>
                    <a:pt x="140" y="93"/>
                    <a:pt x="298" y="177"/>
                    <a:pt x="447" y="242"/>
                  </a:cubicBezTo>
                  <a:cubicBezTo>
                    <a:pt x="605" y="316"/>
                    <a:pt x="763" y="372"/>
                    <a:pt x="930" y="446"/>
                  </a:cubicBezTo>
                  <a:cubicBezTo>
                    <a:pt x="1088" y="511"/>
                    <a:pt x="1246" y="567"/>
                    <a:pt x="1413" y="632"/>
                  </a:cubicBezTo>
                  <a:cubicBezTo>
                    <a:pt x="1571" y="688"/>
                    <a:pt x="1747" y="743"/>
                    <a:pt x="1915" y="790"/>
                  </a:cubicBezTo>
                  <a:cubicBezTo>
                    <a:pt x="1766" y="734"/>
                    <a:pt x="1599" y="660"/>
                    <a:pt x="1450" y="604"/>
                  </a:cubicBezTo>
                  <a:lnTo>
                    <a:pt x="958" y="418"/>
                  </a:lnTo>
                  <a:lnTo>
                    <a:pt x="475" y="223"/>
                  </a:lnTo>
                  <a:lnTo>
                    <a:pt x="233" y="121"/>
                  </a:lnTo>
                  <a:cubicBezTo>
                    <a:pt x="149" y="84"/>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1"/>
            <p:cNvSpPr/>
            <p:nvPr/>
          </p:nvSpPr>
          <p:spPr>
            <a:xfrm>
              <a:off x="3639275" y="2341150"/>
              <a:ext cx="42050" cy="39050"/>
            </a:xfrm>
            <a:custGeom>
              <a:rect b="b" l="l" r="r" t="t"/>
              <a:pathLst>
                <a:path extrusionOk="0" h="1562" w="1682">
                  <a:moveTo>
                    <a:pt x="0" y="1"/>
                  </a:moveTo>
                  <a:lnTo>
                    <a:pt x="0" y="1"/>
                  </a:lnTo>
                  <a:cubicBezTo>
                    <a:pt x="65" y="66"/>
                    <a:pt x="140" y="121"/>
                    <a:pt x="205" y="196"/>
                  </a:cubicBezTo>
                  <a:cubicBezTo>
                    <a:pt x="279" y="261"/>
                    <a:pt x="344" y="326"/>
                    <a:pt x="418" y="391"/>
                  </a:cubicBezTo>
                  <a:lnTo>
                    <a:pt x="836" y="790"/>
                  </a:lnTo>
                  <a:lnTo>
                    <a:pt x="1254" y="1180"/>
                  </a:lnTo>
                  <a:cubicBezTo>
                    <a:pt x="1394" y="1311"/>
                    <a:pt x="1543" y="1441"/>
                    <a:pt x="1682" y="1561"/>
                  </a:cubicBezTo>
                  <a:cubicBezTo>
                    <a:pt x="1552" y="1422"/>
                    <a:pt x="1412" y="1283"/>
                    <a:pt x="1282" y="1162"/>
                  </a:cubicBezTo>
                  <a:cubicBezTo>
                    <a:pt x="1162" y="1022"/>
                    <a:pt x="1022" y="892"/>
                    <a:pt x="883" y="753"/>
                  </a:cubicBezTo>
                  <a:cubicBezTo>
                    <a:pt x="725" y="614"/>
                    <a:pt x="586" y="484"/>
                    <a:pt x="446" y="354"/>
                  </a:cubicBezTo>
                  <a:cubicBezTo>
                    <a:pt x="298" y="233"/>
                    <a:pt x="158"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1"/>
            <p:cNvSpPr/>
            <p:nvPr/>
          </p:nvSpPr>
          <p:spPr>
            <a:xfrm>
              <a:off x="3655525" y="2349275"/>
              <a:ext cx="13975" cy="5375"/>
            </a:xfrm>
            <a:custGeom>
              <a:rect b="b" l="l" r="r" t="t"/>
              <a:pathLst>
                <a:path extrusionOk="0" h="215" w="559">
                  <a:moveTo>
                    <a:pt x="1" y="1"/>
                  </a:moveTo>
                  <a:lnTo>
                    <a:pt x="1" y="1"/>
                  </a:lnTo>
                  <a:cubicBezTo>
                    <a:pt x="28" y="29"/>
                    <a:pt x="75" y="56"/>
                    <a:pt x="121" y="75"/>
                  </a:cubicBezTo>
                  <a:cubicBezTo>
                    <a:pt x="168" y="103"/>
                    <a:pt x="214" y="112"/>
                    <a:pt x="261" y="140"/>
                  </a:cubicBezTo>
                  <a:cubicBezTo>
                    <a:pt x="354" y="168"/>
                    <a:pt x="447" y="205"/>
                    <a:pt x="558" y="214"/>
                  </a:cubicBezTo>
                  <a:cubicBezTo>
                    <a:pt x="474" y="159"/>
                    <a:pt x="382" y="121"/>
                    <a:pt x="279" y="94"/>
                  </a:cubicBezTo>
                  <a:cubicBezTo>
                    <a:pt x="233" y="75"/>
                    <a:pt x="186" y="56"/>
                    <a:pt x="140" y="47"/>
                  </a:cubicBezTo>
                  <a:cubicBezTo>
                    <a:pt x="93"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1"/>
            <p:cNvSpPr/>
            <p:nvPr/>
          </p:nvSpPr>
          <p:spPr>
            <a:xfrm>
              <a:off x="3665275" y="2355075"/>
              <a:ext cx="9100" cy="2675"/>
            </a:xfrm>
            <a:custGeom>
              <a:rect b="b" l="l" r="r" t="t"/>
              <a:pathLst>
                <a:path extrusionOk="0" h="107" w="364">
                  <a:moveTo>
                    <a:pt x="1" y="1"/>
                  </a:moveTo>
                  <a:lnTo>
                    <a:pt x="1" y="1"/>
                  </a:lnTo>
                  <a:cubicBezTo>
                    <a:pt x="29" y="29"/>
                    <a:pt x="57" y="38"/>
                    <a:pt x="84" y="57"/>
                  </a:cubicBezTo>
                  <a:cubicBezTo>
                    <a:pt x="122" y="75"/>
                    <a:pt x="140" y="75"/>
                    <a:pt x="177" y="94"/>
                  </a:cubicBezTo>
                  <a:cubicBezTo>
                    <a:pt x="217" y="100"/>
                    <a:pt x="265" y="107"/>
                    <a:pt x="310" y="107"/>
                  </a:cubicBezTo>
                  <a:cubicBezTo>
                    <a:pt x="329" y="107"/>
                    <a:pt x="347" y="106"/>
                    <a:pt x="363" y="103"/>
                  </a:cubicBezTo>
                  <a:cubicBezTo>
                    <a:pt x="307" y="66"/>
                    <a:pt x="242" y="57"/>
                    <a:pt x="187" y="38"/>
                  </a:cubicBezTo>
                  <a:cubicBezTo>
                    <a:pt x="149" y="29"/>
                    <a:pt x="131" y="20"/>
                    <a:pt x="94" y="20"/>
                  </a:cubicBezTo>
                  <a:cubicBezTo>
                    <a:pt x="57"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1"/>
            <p:cNvSpPr/>
            <p:nvPr/>
          </p:nvSpPr>
          <p:spPr>
            <a:xfrm>
              <a:off x="3660875" y="2355325"/>
              <a:ext cx="12100" cy="6750"/>
            </a:xfrm>
            <a:custGeom>
              <a:rect b="b" l="l" r="r" t="t"/>
              <a:pathLst>
                <a:path extrusionOk="0" h="270" w="484">
                  <a:moveTo>
                    <a:pt x="0" y="0"/>
                  </a:moveTo>
                  <a:lnTo>
                    <a:pt x="0" y="0"/>
                  </a:lnTo>
                  <a:cubicBezTo>
                    <a:pt x="37" y="37"/>
                    <a:pt x="75" y="65"/>
                    <a:pt x="112" y="93"/>
                  </a:cubicBezTo>
                  <a:cubicBezTo>
                    <a:pt x="140" y="112"/>
                    <a:pt x="186" y="140"/>
                    <a:pt x="223" y="158"/>
                  </a:cubicBezTo>
                  <a:cubicBezTo>
                    <a:pt x="307" y="195"/>
                    <a:pt x="390" y="242"/>
                    <a:pt x="483" y="270"/>
                  </a:cubicBezTo>
                  <a:cubicBezTo>
                    <a:pt x="409" y="205"/>
                    <a:pt x="325" y="158"/>
                    <a:pt x="242" y="112"/>
                  </a:cubicBezTo>
                  <a:cubicBezTo>
                    <a:pt x="168" y="65"/>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1"/>
            <p:cNvSpPr/>
            <p:nvPr/>
          </p:nvSpPr>
          <p:spPr>
            <a:xfrm>
              <a:off x="3649725" y="2346725"/>
              <a:ext cx="7000" cy="5600"/>
            </a:xfrm>
            <a:custGeom>
              <a:rect b="b" l="l" r="r" t="t"/>
              <a:pathLst>
                <a:path extrusionOk="0" h="224" w="280">
                  <a:moveTo>
                    <a:pt x="0" y="0"/>
                  </a:moveTo>
                  <a:lnTo>
                    <a:pt x="0" y="0"/>
                  </a:lnTo>
                  <a:cubicBezTo>
                    <a:pt x="28" y="66"/>
                    <a:pt x="75" y="103"/>
                    <a:pt x="121" y="131"/>
                  </a:cubicBezTo>
                  <a:cubicBezTo>
                    <a:pt x="168" y="168"/>
                    <a:pt x="214" y="205"/>
                    <a:pt x="279" y="223"/>
                  </a:cubicBezTo>
                  <a:cubicBezTo>
                    <a:pt x="242" y="177"/>
                    <a:pt x="205" y="149"/>
                    <a:pt x="149" y="103"/>
                  </a:cubicBezTo>
                  <a:cubicBezTo>
                    <a:pt x="103"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1"/>
            <p:cNvSpPr/>
            <p:nvPr/>
          </p:nvSpPr>
          <p:spPr>
            <a:xfrm>
              <a:off x="3683625" y="2376675"/>
              <a:ext cx="12100" cy="4225"/>
            </a:xfrm>
            <a:custGeom>
              <a:rect b="b" l="l" r="r" t="t"/>
              <a:pathLst>
                <a:path extrusionOk="0" h="169" w="484">
                  <a:moveTo>
                    <a:pt x="1" y="1"/>
                  </a:moveTo>
                  <a:cubicBezTo>
                    <a:pt x="38" y="38"/>
                    <a:pt x="84" y="47"/>
                    <a:pt x="112" y="75"/>
                  </a:cubicBezTo>
                  <a:cubicBezTo>
                    <a:pt x="149" y="94"/>
                    <a:pt x="187" y="112"/>
                    <a:pt x="233" y="122"/>
                  </a:cubicBezTo>
                  <a:cubicBezTo>
                    <a:pt x="317" y="140"/>
                    <a:pt x="391" y="168"/>
                    <a:pt x="484" y="168"/>
                  </a:cubicBezTo>
                  <a:cubicBezTo>
                    <a:pt x="410" y="122"/>
                    <a:pt x="326" y="94"/>
                    <a:pt x="252" y="75"/>
                  </a:cubicBezTo>
                  <a:cubicBezTo>
                    <a:pt x="205" y="66"/>
                    <a:pt x="177" y="47"/>
                    <a:pt x="131" y="38"/>
                  </a:cubicBezTo>
                  <a:cubicBezTo>
                    <a:pt x="84" y="29"/>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1"/>
            <p:cNvSpPr/>
            <p:nvPr/>
          </p:nvSpPr>
          <p:spPr>
            <a:xfrm>
              <a:off x="3679925" y="2372975"/>
              <a:ext cx="8375" cy="3050"/>
            </a:xfrm>
            <a:custGeom>
              <a:rect b="b" l="l" r="r" t="t"/>
              <a:pathLst>
                <a:path extrusionOk="0" h="122" w="335">
                  <a:moveTo>
                    <a:pt x="0" y="0"/>
                  </a:moveTo>
                  <a:cubicBezTo>
                    <a:pt x="9" y="28"/>
                    <a:pt x="47" y="47"/>
                    <a:pt x="65" y="56"/>
                  </a:cubicBezTo>
                  <a:cubicBezTo>
                    <a:pt x="93" y="75"/>
                    <a:pt x="121" y="84"/>
                    <a:pt x="149" y="93"/>
                  </a:cubicBezTo>
                  <a:cubicBezTo>
                    <a:pt x="186" y="103"/>
                    <a:pt x="205" y="121"/>
                    <a:pt x="242" y="121"/>
                  </a:cubicBezTo>
                  <a:lnTo>
                    <a:pt x="335" y="121"/>
                  </a:lnTo>
                  <a:cubicBezTo>
                    <a:pt x="279" y="93"/>
                    <a:pt x="214" y="75"/>
                    <a:pt x="167" y="47"/>
                  </a:cubicBezTo>
                  <a:cubicBezTo>
                    <a:pt x="112" y="3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1"/>
            <p:cNvSpPr/>
            <p:nvPr/>
          </p:nvSpPr>
          <p:spPr>
            <a:xfrm>
              <a:off x="3692925" y="2377375"/>
              <a:ext cx="4900" cy="1200"/>
            </a:xfrm>
            <a:custGeom>
              <a:rect b="b" l="l" r="r" t="t"/>
              <a:pathLst>
                <a:path extrusionOk="0" h="48" w="196">
                  <a:moveTo>
                    <a:pt x="0" y="1"/>
                  </a:moveTo>
                  <a:cubicBezTo>
                    <a:pt x="19" y="19"/>
                    <a:pt x="56" y="38"/>
                    <a:pt x="93" y="47"/>
                  </a:cubicBezTo>
                  <a:lnTo>
                    <a:pt x="149" y="47"/>
                  </a:lnTo>
                  <a:cubicBezTo>
                    <a:pt x="158" y="47"/>
                    <a:pt x="186" y="38"/>
                    <a:pt x="196" y="19"/>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1"/>
            <p:cNvSpPr/>
            <p:nvPr/>
          </p:nvSpPr>
          <p:spPr>
            <a:xfrm>
              <a:off x="3667375" y="2395275"/>
              <a:ext cx="10950" cy="4150"/>
            </a:xfrm>
            <a:custGeom>
              <a:rect b="b" l="l" r="r" t="t"/>
              <a:pathLst>
                <a:path extrusionOk="0" h="166" w="438">
                  <a:moveTo>
                    <a:pt x="1" y="1"/>
                  </a:moveTo>
                  <a:cubicBezTo>
                    <a:pt x="19" y="19"/>
                    <a:pt x="38" y="38"/>
                    <a:pt x="47" y="47"/>
                  </a:cubicBezTo>
                  <a:cubicBezTo>
                    <a:pt x="56" y="75"/>
                    <a:pt x="84" y="84"/>
                    <a:pt x="93" y="93"/>
                  </a:cubicBezTo>
                  <a:cubicBezTo>
                    <a:pt x="130" y="121"/>
                    <a:pt x="158" y="140"/>
                    <a:pt x="205" y="158"/>
                  </a:cubicBezTo>
                  <a:cubicBezTo>
                    <a:pt x="223" y="163"/>
                    <a:pt x="244" y="165"/>
                    <a:pt x="266" y="165"/>
                  </a:cubicBezTo>
                  <a:cubicBezTo>
                    <a:pt x="288" y="165"/>
                    <a:pt x="312" y="163"/>
                    <a:pt x="335" y="158"/>
                  </a:cubicBezTo>
                  <a:cubicBezTo>
                    <a:pt x="372" y="140"/>
                    <a:pt x="419" y="121"/>
                    <a:pt x="437" y="84"/>
                  </a:cubicBezTo>
                  <a:lnTo>
                    <a:pt x="437" y="84"/>
                  </a:lnTo>
                  <a:cubicBezTo>
                    <a:pt x="398" y="103"/>
                    <a:pt x="356" y="115"/>
                    <a:pt x="317" y="115"/>
                  </a:cubicBezTo>
                  <a:cubicBezTo>
                    <a:pt x="282" y="115"/>
                    <a:pt x="250" y="106"/>
                    <a:pt x="223" y="84"/>
                  </a:cubicBezTo>
                  <a:cubicBezTo>
                    <a:pt x="186" y="84"/>
                    <a:pt x="149" y="65"/>
                    <a:pt x="112" y="47"/>
                  </a:cubicBezTo>
                  <a:cubicBezTo>
                    <a:pt x="93" y="47"/>
                    <a:pt x="84" y="37"/>
                    <a:pt x="56" y="28"/>
                  </a:cubicBezTo>
                  <a:cubicBezTo>
                    <a:pt x="29"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1"/>
            <p:cNvSpPr/>
            <p:nvPr/>
          </p:nvSpPr>
          <p:spPr>
            <a:xfrm>
              <a:off x="3662725" y="2388775"/>
              <a:ext cx="8625" cy="7225"/>
            </a:xfrm>
            <a:custGeom>
              <a:rect b="b" l="l" r="r" t="t"/>
              <a:pathLst>
                <a:path extrusionOk="0" h="289" w="345">
                  <a:moveTo>
                    <a:pt x="1" y="0"/>
                  </a:moveTo>
                  <a:lnTo>
                    <a:pt x="1" y="0"/>
                  </a:lnTo>
                  <a:cubicBezTo>
                    <a:pt x="10" y="47"/>
                    <a:pt x="38" y="74"/>
                    <a:pt x="56" y="102"/>
                  </a:cubicBezTo>
                  <a:cubicBezTo>
                    <a:pt x="84" y="139"/>
                    <a:pt x="103" y="158"/>
                    <a:pt x="140" y="186"/>
                  </a:cubicBezTo>
                  <a:cubicBezTo>
                    <a:pt x="205" y="232"/>
                    <a:pt x="279" y="260"/>
                    <a:pt x="344" y="288"/>
                  </a:cubicBezTo>
                  <a:cubicBezTo>
                    <a:pt x="326" y="260"/>
                    <a:pt x="289" y="242"/>
                    <a:pt x="279" y="205"/>
                  </a:cubicBezTo>
                  <a:cubicBezTo>
                    <a:pt x="242" y="186"/>
                    <a:pt x="214" y="158"/>
                    <a:pt x="186" y="139"/>
                  </a:cubicBezTo>
                  <a:lnTo>
                    <a:pt x="94" y="65"/>
                  </a:lnTo>
                  <a:cubicBezTo>
                    <a:pt x="56"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1"/>
            <p:cNvSpPr/>
            <p:nvPr/>
          </p:nvSpPr>
          <p:spPr>
            <a:xfrm>
              <a:off x="3656925" y="2386450"/>
              <a:ext cx="6300" cy="7675"/>
            </a:xfrm>
            <a:custGeom>
              <a:rect b="b" l="l" r="r" t="t"/>
              <a:pathLst>
                <a:path extrusionOk="0" h="307" w="252">
                  <a:moveTo>
                    <a:pt x="0" y="0"/>
                  </a:moveTo>
                  <a:cubicBezTo>
                    <a:pt x="0" y="28"/>
                    <a:pt x="19" y="65"/>
                    <a:pt x="37" y="102"/>
                  </a:cubicBezTo>
                  <a:cubicBezTo>
                    <a:pt x="47" y="121"/>
                    <a:pt x="65" y="158"/>
                    <a:pt x="93" y="186"/>
                  </a:cubicBezTo>
                  <a:lnTo>
                    <a:pt x="158" y="251"/>
                  </a:lnTo>
                  <a:cubicBezTo>
                    <a:pt x="195" y="279"/>
                    <a:pt x="223" y="298"/>
                    <a:pt x="251" y="307"/>
                  </a:cubicBezTo>
                  <a:cubicBezTo>
                    <a:pt x="223" y="251"/>
                    <a:pt x="177" y="205"/>
                    <a:pt x="130" y="149"/>
                  </a:cubicBezTo>
                  <a:cubicBezTo>
                    <a:pt x="93" y="102"/>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1"/>
            <p:cNvSpPr/>
            <p:nvPr/>
          </p:nvSpPr>
          <p:spPr>
            <a:xfrm>
              <a:off x="3667150" y="2390150"/>
              <a:ext cx="5825" cy="3975"/>
            </a:xfrm>
            <a:custGeom>
              <a:rect b="b" l="l" r="r" t="t"/>
              <a:pathLst>
                <a:path extrusionOk="0" h="159" w="233">
                  <a:moveTo>
                    <a:pt x="0" y="1"/>
                  </a:moveTo>
                  <a:cubicBezTo>
                    <a:pt x="9" y="47"/>
                    <a:pt x="56" y="94"/>
                    <a:pt x="93" y="112"/>
                  </a:cubicBezTo>
                  <a:lnTo>
                    <a:pt x="158" y="150"/>
                  </a:lnTo>
                  <a:cubicBezTo>
                    <a:pt x="177" y="159"/>
                    <a:pt x="205" y="159"/>
                    <a:pt x="232" y="159"/>
                  </a:cubicBezTo>
                  <a:cubicBezTo>
                    <a:pt x="177" y="131"/>
                    <a:pt x="149" y="103"/>
                    <a:pt x="112" y="66"/>
                  </a:cubicBezTo>
                  <a:cubicBezTo>
                    <a:pt x="74" y="47"/>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1"/>
            <p:cNvSpPr/>
            <p:nvPr/>
          </p:nvSpPr>
          <p:spPr>
            <a:xfrm>
              <a:off x="3639975" y="2346025"/>
              <a:ext cx="1875" cy="10475"/>
            </a:xfrm>
            <a:custGeom>
              <a:rect b="b" l="l" r="r" t="t"/>
              <a:pathLst>
                <a:path extrusionOk="0" h="419" w="75">
                  <a:moveTo>
                    <a:pt x="19" y="1"/>
                  </a:moveTo>
                  <a:cubicBezTo>
                    <a:pt x="0" y="38"/>
                    <a:pt x="0" y="66"/>
                    <a:pt x="0" y="112"/>
                  </a:cubicBezTo>
                  <a:lnTo>
                    <a:pt x="0" y="224"/>
                  </a:lnTo>
                  <a:cubicBezTo>
                    <a:pt x="0" y="289"/>
                    <a:pt x="28" y="363"/>
                    <a:pt x="74" y="419"/>
                  </a:cubicBezTo>
                  <a:cubicBezTo>
                    <a:pt x="56" y="344"/>
                    <a:pt x="56" y="279"/>
                    <a:pt x="47" y="205"/>
                  </a:cubicBez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1"/>
            <p:cNvSpPr/>
            <p:nvPr/>
          </p:nvSpPr>
          <p:spPr>
            <a:xfrm>
              <a:off x="3642525" y="2349500"/>
              <a:ext cx="2350" cy="7925"/>
            </a:xfrm>
            <a:custGeom>
              <a:rect b="b" l="l" r="r" t="t"/>
              <a:pathLst>
                <a:path extrusionOk="0" h="317" w="94">
                  <a:moveTo>
                    <a:pt x="28" y="1"/>
                  </a:moveTo>
                  <a:cubicBezTo>
                    <a:pt x="0" y="20"/>
                    <a:pt x="0" y="57"/>
                    <a:pt x="0" y="94"/>
                  </a:cubicBezTo>
                  <a:cubicBezTo>
                    <a:pt x="0" y="112"/>
                    <a:pt x="0" y="150"/>
                    <a:pt x="19" y="177"/>
                  </a:cubicBezTo>
                  <a:cubicBezTo>
                    <a:pt x="28" y="224"/>
                    <a:pt x="47" y="280"/>
                    <a:pt x="93" y="317"/>
                  </a:cubicBezTo>
                  <a:cubicBezTo>
                    <a:pt x="93" y="289"/>
                    <a:pt x="93" y="252"/>
                    <a:pt x="84" y="233"/>
                  </a:cubicBezTo>
                  <a:cubicBezTo>
                    <a:pt x="75" y="196"/>
                    <a:pt x="75" y="177"/>
                    <a:pt x="65" y="150"/>
                  </a:cubicBezTo>
                  <a:cubicBezTo>
                    <a:pt x="56" y="103"/>
                    <a:pt x="37" y="5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1"/>
            <p:cNvSpPr/>
            <p:nvPr/>
          </p:nvSpPr>
          <p:spPr>
            <a:xfrm>
              <a:off x="3646475" y="2352075"/>
              <a:ext cx="5600" cy="5825"/>
            </a:xfrm>
            <a:custGeom>
              <a:rect b="b" l="l" r="r" t="t"/>
              <a:pathLst>
                <a:path extrusionOk="0" h="233" w="224">
                  <a:moveTo>
                    <a:pt x="0" y="0"/>
                  </a:moveTo>
                  <a:cubicBezTo>
                    <a:pt x="19" y="56"/>
                    <a:pt x="56" y="102"/>
                    <a:pt x="93" y="130"/>
                  </a:cubicBezTo>
                  <a:cubicBezTo>
                    <a:pt x="102" y="149"/>
                    <a:pt x="130" y="177"/>
                    <a:pt x="149" y="186"/>
                  </a:cubicBezTo>
                  <a:cubicBezTo>
                    <a:pt x="167" y="214"/>
                    <a:pt x="195" y="223"/>
                    <a:pt x="223" y="232"/>
                  </a:cubicBezTo>
                  <a:cubicBezTo>
                    <a:pt x="195" y="186"/>
                    <a:pt x="158" y="140"/>
                    <a:pt x="130" y="102"/>
                  </a:cubicBezTo>
                  <a:cubicBezTo>
                    <a:pt x="93" y="7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1"/>
            <p:cNvSpPr/>
            <p:nvPr/>
          </p:nvSpPr>
          <p:spPr>
            <a:xfrm>
              <a:off x="3646700" y="2356700"/>
              <a:ext cx="3500" cy="6550"/>
            </a:xfrm>
            <a:custGeom>
              <a:rect b="b" l="l" r="r" t="t"/>
              <a:pathLst>
                <a:path extrusionOk="0" h="262" w="140">
                  <a:moveTo>
                    <a:pt x="1" y="1"/>
                  </a:moveTo>
                  <a:cubicBezTo>
                    <a:pt x="1" y="57"/>
                    <a:pt x="28" y="103"/>
                    <a:pt x="47" y="140"/>
                  </a:cubicBezTo>
                  <a:cubicBezTo>
                    <a:pt x="75" y="187"/>
                    <a:pt x="103" y="224"/>
                    <a:pt x="140" y="261"/>
                  </a:cubicBezTo>
                  <a:cubicBezTo>
                    <a:pt x="131" y="196"/>
                    <a:pt x="121" y="168"/>
                    <a:pt x="93" y="122"/>
                  </a:cubicBezTo>
                  <a:cubicBezTo>
                    <a:pt x="6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1"/>
            <p:cNvSpPr/>
            <p:nvPr/>
          </p:nvSpPr>
          <p:spPr>
            <a:xfrm>
              <a:off x="3642975" y="2359975"/>
              <a:ext cx="3975" cy="8150"/>
            </a:xfrm>
            <a:custGeom>
              <a:rect b="b" l="l" r="r" t="t"/>
              <a:pathLst>
                <a:path extrusionOk="0" h="326" w="159">
                  <a:moveTo>
                    <a:pt x="1" y="0"/>
                  </a:moveTo>
                  <a:cubicBezTo>
                    <a:pt x="10" y="65"/>
                    <a:pt x="38" y="130"/>
                    <a:pt x="57" y="177"/>
                  </a:cubicBezTo>
                  <a:cubicBezTo>
                    <a:pt x="84" y="223"/>
                    <a:pt x="112" y="279"/>
                    <a:pt x="159" y="325"/>
                  </a:cubicBezTo>
                  <a:cubicBezTo>
                    <a:pt x="150" y="269"/>
                    <a:pt x="131" y="204"/>
                    <a:pt x="103" y="149"/>
                  </a:cubicBezTo>
                  <a:cubicBezTo>
                    <a:pt x="8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1"/>
            <p:cNvSpPr/>
            <p:nvPr/>
          </p:nvSpPr>
          <p:spPr>
            <a:xfrm>
              <a:off x="3696175" y="2338825"/>
              <a:ext cx="9550" cy="6525"/>
            </a:xfrm>
            <a:custGeom>
              <a:rect b="b" l="l" r="r" t="t"/>
              <a:pathLst>
                <a:path extrusionOk="0" h="261" w="382">
                  <a:moveTo>
                    <a:pt x="0" y="1"/>
                  </a:moveTo>
                  <a:cubicBezTo>
                    <a:pt x="28" y="19"/>
                    <a:pt x="66" y="28"/>
                    <a:pt x="103" y="56"/>
                  </a:cubicBezTo>
                  <a:cubicBezTo>
                    <a:pt x="140" y="75"/>
                    <a:pt x="158" y="103"/>
                    <a:pt x="196" y="121"/>
                  </a:cubicBezTo>
                  <a:cubicBezTo>
                    <a:pt x="251" y="168"/>
                    <a:pt x="307" y="214"/>
                    <a:pt x="381" y="261"/>
                  </a:cubicBezTo>
                  <a:cubicBezTo>
                    <a:pt x="372" y="233"/>
                    <a:pt x="344" y="196"/>
                    <a:pt x="326" y="159"/>
                  </a:cubicBezTo>
                  <a:cubicBezTo>
                    <a:pt x="298" y="121"/>
                    <a:pt x="261" y="103"/>
                    <a:pt x="233" y="75"/>
                  </a:cubicBezTo>
                  <a:cubicBezTo>
                    <a:pt x="158" y="28"/>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1"/>
            <p:cNvSpPr/>
            <p:nvPr/>
          </p:nvSpPr>
          <p:spPr>
            <a:xfrm>
              <a:off x="3692000" y="2339475"/>
              <a:ext cx="9300" cy="4725"/>
            </a:xfrm>
            <a:custGeom>
              <a:rect b="b" l="l" r="r" t="t"/>
              <a:pathLst>
                <a:path extrusionOk="0" h="189" w="372">
                  <a:moveTo>
                    <a:pt x="30" y="1"/>
                  </a:moveTo>
                  <a:cubicBezTo>
                    <a:pt x="20" y="1"/>
                    <a:pt x="10" y="1"/>
                    <a:pt x="0" y="2"/>
                  </a:cubicBezTo>
                  <a:lnTo>
                    <a:pt x="93" y="49"/>
                  </a:lnTo>
                  <a:cubicBezTo>
                    <a:pt x="130" y="58"/>
                    <a:pt x="149" y="86"/>
                    <a:pt x="186" y="95"/>
                  </a:cubicBezTo>
                  <a:cubicBezTo>
                    <a:pt x="242" y="133"/>
                    <a:pt x="307" y="170"/>
                    <a:pt x="372" y="188"/>
                  </a:cubicBezTo>
                  <a:cubicBezTo>
                    <a:pt x="344" y="160"/>
                    <a:pt x="325" y="133"/>
                    <a:pt x="307" y="95"/>
                  </a:cubicBezTo>
                  <a:cubicBezTo>
                    <a:pt x="270" y="77"/>
                    <a:pt x="242" y="49"/>
                    <a:pt x="214" y="40"/>
                  </a:cubicBezTo>
                  <a:cubicBezTo>
                    <a:pt x="150" y="24"/>
                    <a:pt x="93" y="1"/>
                    <a:pt x="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1"/>
            <p:cNvSpPr/>
            <p:nvPr/>
          </p:nvSpPr>
          <p:spPr>
            <a:xfrm>
              <a:off x="3684325" y="2340350"/>
              <a:ext cx="10475" cy="3375"/>
            </a:xfrm>
            <a:custGeom>
              <a:rect b="b" l="l" r="r" t="t"/>
              <a:pathLst>
                <a:path extrusionOk="0" h="135" w="419">
                  <a:moveTo>
                    <a:pt x="38" y="0"/>
                  </a:moveTo>
                  <a:cubicBezTo>
                    <a:pt x="25" y="0"/>
                    <a:pt x="13" y="2"/>
                    <a:pt x="1" y="5"/>
                  </a:cubicBezTo>
                  <a:lnTo>
                    <a:pt x="112" y="42"/>
                  </a:lnTo>
                  <a:lnTo>
                    <a:pt x="214" y="79"/>
                  </a:lnTo>
                  <a:cubicBezTo>
                    <a:pt x="279" y="98"/>
                    <a:pt x="354" y="125"/>
                    <a:pt x="419" y="135"/>
                  </a:cubicBezTo>
                  <a:cubicBezTo>
                    <a:pt x="363" y="88"/>
                    <a:pt x="307" y="51"/>
                    <a:pt x="224" y="23"/>
                  </a:cubicBezTo>
                  <a:cubicBezTo>
                    <a:pt x="186" y="14"/>
                    <a:pt x="159" y="5"/>
                    <a:pt x="121" y="5"/>
                  </a:cubicBezTo>
                  <a:cubicBezTo>
                    <a:pt x="90" y="5"/>
                    <a:pt x="6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1"/>
            <p:cNvSpPr/>
            <p:nvPr/>
          </p:nvSpPr>
          <p:spPr>
            <a:xfrm>
              <a:off x="3677825" y="2335800"/>
              <a:ext cx="10700" cy="1975"/>
            </a:xfrm>
            <a:custGeom>
              <a:rect b="b" l="l" r="r" t="t"/>
              <a:pathLst>
                <a:path extrusionOk="0" h="79" w="428">
                  <a:moveTo>
                    <a:pt x="112" y="1"/>
                  </a:moveTo>
                  <a:cubicBezTo>
                    <a:pt x="66" y="1"/>
                    <a:pt x="28" y="10"/>
                    <a:pt x="1" y="29"/>
                  </a:cubicBezTo>
                  <a:lnTo>
                    <a:pt x="103" y="47"/>
                  </a:lnTo>
                  <a:cubicBezTo>
                    <a:pt x="140" y="47"/>
                    <a:pt x="177" y="57"/>
                    <a:pt x="205" y="57"/>
                  </a:cubicBezTo>
                  <a:cubicBezTo>
                    <a:pt x="259" y="70"/>
                    <a:pt x="309" y="79"/>
                    <a:pt x="364" y="79"/>
                  </a:cubicBezTo>
                  <a:cubicBezTo>
                    <a:pt x="384" y="79"/>
                    <a:pt x="405" y="78"/>
                    <a:pt x="428" y="75"/>
                  </a:cubicBezTo>
                  <a:cubicBezTo>
                    <a:pt x="363" y="38"/>
                    <a:pt x="289" y="10"/>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1"/>
            <p:cNvSpPr/>
            <p:nvPr/>
          </p:nvSpPr>
          <p:spPr>
            <a:xfrm>
              <a:off x="3669000" y="2336500"/>
              <a:ext cx="10950" cy="2825"/>
            </a:xfrm>
            <a:custGeom>
              <a:rect b="b" l="l" r="r" t="t"/>
              <a:pathLst>
                <a:path extrusionOk="0" h="113" w="438">
                  <a:moveTo>
                    <a:pt x="121" y="1"/>
                  </a:moveTo>
                  <a:cubicBezTo>
                    <a:pt x="84" y="1"/>
                    <a:pt x="38" y="1"/>
                    <a:pt x="0" y="10"/>
                  </a:cubicBezTo>
                  <a:cubicBezTo>
                    <a:pt x="38" y="10"/>
                    <a:pt x="75" y="19"/>
                    <a:pt x="103" y="29"/>
                  </a:cubicBezTo>
                  <a:lnTo>
                    <a:pt x="214" y="66"/>
                  </a:lnTo>
                  <a:cubicBezTo>
                    <a:pt x="279" y="94"/>
                    <a:pt x="354" y="103"/>
                    <a:pt x="437" y="112"/>
                  </a:cubicBezTo>
                  <a:cubicBezTo>
                    <a:pt x="363" y="75"/>
                    <a:pt x="298" y="47"/>
                    <a:pt x="233" y="19"/>
                  </a:cubicBezTo>
                  <a:cubicBezTo>
                    <a:pt x="196"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1"/>
            <p:cNvSpPr/>
            <p:nvPr/>
          </p:nvSpPr>
          <p:spPr>
            <a:xfrm>
              <a:off x="3682475" y="2362750"/>
              <a:ext cx="4675" cy="2350"/>
            </a:xfrm>
            <a:custGeom>
              <a:rect b="b" l="l" r="r" t="t"/>
              <a:pathLst>
                <a:path extrusionOk="0" h="94" w="187">
                  <a:moveTo>
                    <a:pt x="0" y="1"/>
                  </a:moveTo>
                  <a:cubicBezTo>
                    <a:pt x="19" y="38"/>
                    <a:pt x="56" y="66"/>
                    <a:pt x="84" y="75"/>
                  </a:cubicBezTo>
                  <a:cubicBezTo>
                    <a:pt x="112" y="84"/>
                    <a:pt x="149" y="93"/>
                    <a:pt x="186" y="93"/>
                  </a:cubicBezTo>
                  <a:cubicBezTo>
                    <a:pt x="158" y="75"/>
                    <a:pt x="140" y="47"/>
                    <a:pt x="103" y="28"/>
                  </a:cubicBezTo>
                  <a:cubicBezTo>
                    <a:pt x="65"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1"/>
            <p:cNvSpPr/>
            <p:nvPr/>
          </p:nvSpPr>
          <p:spPr>
            <a:xfrm>
              <a:off x="3685025" y="2366225"/>
              <a:ext cx="4675" cy="2350"/>
            </a:xfrm>
            <a:custGeom>
              <a:rect b="b" l="l" r="r" t="t"/>
              <a:pathLst>
                <a:path extrusionOk="0" h="94" w="187">
                  <a:moveTo>
                    <a:pt x="1" y="1"/>
                  </a:moveTo>
                  <a:cubicBezTo>
                    <a:pt x="19" y="38"/>
                    <a:pt x="47" y="66"/>
                    <a:pt x="84" y="75"/>
                  </a:cubicBezTo>
                  <a:cubicBezTo>
                    <a:pt x="121" y="85"/>
                    <a:pt x="149" y="94"/>
                    <a:pt x="186" y="94"/>
                  </a:cubicBezTo>
                  <a:cubicBezTo>
                    <a:pt x="158" y="75"/>
                    <a:pt x="140" y="47"/>
                    <a:pt x="103" y="29"/>
                  </a:cubicBezTo>
                  <a:cubicBezTo>
                    <a:pt x="66"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1"/>
            <p:cNvSpPr/>
            <p:nvPr/>
          </p:nvSpPr>
          <p:spPr>
            <a:xfrm>
              <a:off x="3656925" y="2336050"/>
              <a:ext cx="7450" cy="1175"/>
            </a:xfrm>
            <a:custGeom>
              <a:rect b="b" l="l" r="r" t="t"/>
              <a:pathLst>
                <a:path extrusionOk="0" h="47" w="298">
                  <a:moveTo>
                    <a:pt x="65" y="0"/>
                  </a:moveTo>
                  <a:cubicBezTo>
                    <a:pt x="47" y="0"/>
                    <a:pt x="19" y="19"/>
                    <a:pt x="0" y="28"/>
                  </a:cubicBezTo>
                  <a:cubicBezTo>
                    <a:pt x="56" y="37"/>
                    <a:pt x="103" y="47"/>
                    <a:pt x="149" y="47"/>
                  </a:cubicBezTo>
                  <a:cubicBezTo>
                    <a:pt x="195" y="47"/>
                    <a:pt x="251" y="47"/>
                    <a:pt x="298" y="37"/>
                  </a:cubicBezTo>
                  <a:cubicBezTo>
                    <a:pt x="251" y="19"/>
                    <a:pt x="205"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1"/>
            <p:cNvSpPr/>
            <p:nvPr/>
          </p:nvSpPr>
          <p:spPr>
            <a:xfrm>
              <a:off x="4043650" y="1682650"/>
              <a:ext cx="107800" cy="96875"/>
            </a:xfrm>
            <a:custGeom>
              <a:rect b="b" l="l" r="r" t="t"/>
              <a:pathLst>
                <a:path extrusionOk="0" h="3875" w="4312">
                  <a:moveTo>
                    <a:pt x="2302" y="1"/>
                  </a:moveTo>
                  <a:cubicBezTo>
                    <a:pt x="2036" y="1"/>
                    <a:pt x="1753" y="193"/>
                    <a:pt x="1552" y="401"/>
                  </a:cubicBezTo>
                  <a:cubicBezTo>
                    <a:pt x="883" y="1088"/>
                    <a:pt x="382" y="1934"/>
                    <a:pt x="112" y="2853"/>
                  </a:cubicBezTo>
                  <a:cubicBezTo>
                    <a:pt x="1" y="3169"/>
                    <a:pt x="363" y="3401"/>
                    <a:pt x="567" y="3494"/>
                  </a:cubicBezTo>
                  <a:cubicBezTo>
                    <a:pt x="1160" y="3724"/>
                    <a:pt x="1792" y="3875"/>
                    <a:pt x="2419" y="3875"/>
                  </a:cubicBezTo>
                  <a:cubicBezTo>
                    <a:pt x="2706" y="3875"/>
                    <a:pt x="2991" y="3843"/>
                    <a:pt x="3271" y="3773"/>
                  </a:cubicBezTo>
                  <a:cubicBezTo>
                    <a:pt x="3550" y="3699"/>
                    <a:pt x="3828" y="3597"/>
                    <a:pt x="4033" y="3392"/>
                  </a:cubicBezTo>
                  <a:cubicBezTo>
                    <a:pt x="4228" y="3178"/>
                    <a:pt x="4312" y="2825"/>
                    <a:pt x="4144" y="2593"/>
                  </a:cubicBezTo>
                  <a:cubicBezTo>
                    <a:pt x="3959" y="2342"/>
                    <a:pt x="3596" y="2305"/>
                    <a:pt x="3290" y="2296"/>
                  </a:cubicBezTo>
                  <a:cubicBezTo>
                    <a:pt x="3494" y="2166"/>
                    <a:pt x="3708" y="2036"/>
                    <a:pt x="3828" y="1841"/>
                  </a:cubicBezTo>
                  <a:cubicBezTo>
                    <a:pt x="3959" y="1645"/>
                    <a:pt x="3996" y="1357"/>
                    <a:pt x="3828" y="1181"/>
                  </a:cubicBezTo>
                  <a:cubicBezTo>
                    <a:pt x="3737" y="1073"/>
                    <a:pt x="3595" y="1031"/>
                    <a:pt x="3447" y="1031"/>
                  </a:cubicBezTo>
                  <a:cubicBezTo>
                    <a:pt x="3340" y="1031"/>
                    <a:pt x="3229" y="1053"/>
                    <a:pt x="3132" y="1088"/>
                  </a:cubicBezTo>
                  <a:cubicBezTo>
                    <a:pt x="2890" y="1172"/>
                    <a:pt x="2686" y="1320"/>
                    <a:pt x="2435" y="1367"/>
                  </a:cubicBezTo>
                  <a:cubicBezTo>
                    <a:pt x="2574" y="1172"/>
                    <a:pt x="2732" y="958"/>
                    <a:pt x="2779" y="726"/>
                  </a:cubicBezTo>
                  <a:cubicBezTo>
                    <a:pt x="2834" y="484"/>
                    <a:pt x="2760" y="205"/>
                    <a:pt x="2565" y="75"/>
                  </a:cubicBezTo>
                  <a:cubicBezTo>
                    <a:pt x="2482" y="23"/>
                    <a:pt x="2393" y="1"/>
                    <a:pt x="23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1"/>
            <p:cNvSpPr/>
            <p:nvPr/>
          </p:nvSpPr>
          <p:spPr>
            <a:xfrm>
              <a:off x="4044575" y="1681975"/>
              <a:ext cx="106400" cy="98850"/>
            </a:xfrm>
            <a:custGeom>
              <a:rect b="b" l="l" r="r" t="t"/>
              <a:pathLst>
                <a:path extrusionOk="0" h="3954" w="4256">
                  <a:moveTo>
                    <a:pt x="29" y="2917"/>
                  </a:moveTo>
                  <a:cubicBezTo>
                    <a:pt x="10" y="2973"/>
                    <a:pt x="1" y="3048"/>
                    <a:pt x="19" y="3113"/>
                  </a:cubicBezTo>
                  <a:cubicBezTo>
                    <a:pt x="10" y="3057"/>
                    <a:pt x="10" y="2982"/>
                    <a:pt x="29" y="2917"/>
                  </a:cubicBezTo>
                  <a:close/>
                  <a:moveTo>
                    <a:pt x="2268" y="0"/>
                  </a:moveTo>
                  <a:cubicBezTo>
                    <a:pt x="2147" y="0"/>
                    <a:pt x="2035" y="37"/>
                    <a:pt x="1924" y="93"/>
                  </a:cubicBezTo>
                  <a:cubicBezTo>
                    <a:pt x="1710" y="195"/>
                    <a:pt x="1543" y="362"/>
                    <a:pt x="1385" y="539"/>
                  </a:cubicBezTo>
                  <a:cubicBezTo>
                    <a:pt x="1088" y="873"/>
                    <a:pt x="818" y="1245"/>
                    <a:pt x="586" y="1635"/>
                  </a:cubicBezTo>
                  <a:cubicBezTo>
                    <a:pt x="818" y="1245"/>
                    <a:pt x="1088" y="883"/>
                    <a:pt x="1404" y="558"/>
                  </a:cubicBezTo>
                  <a:cubicBezTo>
                    <a:pt x="1552" y="400"/>
                    <a:pt x="1729" y="242"/>
                    <a:pt x="1924" y="149"/>
                  </a:cubicBezTo>
                  <a:cubicBezTo>
                    <a:pt x="2013" y="108"/>
                    <a:pt x="2102" y="82"/>
                    <a:pt x="2197" y="82"/>
                  </a:cubicBezTo>
                  <a:cubicBezTo>
                    <a:pt x="2211" y="82"/>
                    <a:pt x="2225" y="83"/>
                    <a:pt x="2240" y="84"/>
                  </a:cubicBezTo>
                  <a:cubicBezTo>
                    <a:pt x="2342" y="84"/>
                    <a:pt x="2444" y="130"/>
                    <a:pt x="2519" y="195"/>
                  </a:cubicBezTo>
                  <a:cubicBezTo>
                    <a:pt x="2584" y="270"/>
                    <a:pt x="2630" y="372"/>
                    <a:pt x="2658" y="474"/>
                  </a:cubicBezTo>
                  <a:cubicBezTo>
                    <a:pt x="2677" y="585"/>
                    <a:pt x="2667" y="688"/>
                    <a:pt x="2649" y="790"/>
                  </a:cubicBezTo>
                  <a:cubicBezTo>
                    <a:pt x="2584" y="1004"/>
                    <a:pt x="2463" y="1189"/>
                    <a:pt x="2324" y="1375"/>
                  </a:cubicBezTo>
                  <a:lnTo>
                    <a:pt x="2231" y="1496"/>
                  </a:lnTo>
                  <a:lnTo>
                    <a:pt x="2379" y="1468"/>
                  </a:lnTo>
                  <a:cubicBezTo>
                    <a:pt x="2630" y="1422"/>
                    <a:pt x="2844" y="1264"/>
                    <a:pt x="3067" y="1199"/>
                  </a:cubicBezTo>
                  <a:cubicBezTo>
                    <a:pt x="3169" y="1161"/>
                    <a:pt x="3280" y="1143"/>
                    <a:pt x="3401" y="1143"/>
                  </a:cubicBezTo>
                  <a:cubicBezTo>
                    <a:pt x="3513" y="1143"/>
                    <a:pt x="3624" y="1171"/>
                    <a:pt x="3689" y="1245"/>
                  </a:cubicBezTo>
                  <a:cubicBezTo>
                    <a:pt x="3764" y="1310"/>
                    <a:pt x="3810" y="1422"/>
                    <a:pt x="3810" y="1524"/>
                  </a:cubicBezTo>
                  <a:cubicBezTo>
                    <a:pt x="3810" y="1626"/>
                    <a:pt x="3773" y="1747"/>
                    <a:pt x="3717" y="1840"/>
                  </a:cubicBezTo>
                  <a:cubicBezTo>
                    <a:pt x="3596" y="2026"/>
                    <a:pt x="3392" y="2165"/>
                    <a:pt x="3178" y="2286"/>
                  </a:cubicBezTo>
                  <a:lnTo>
                    <a:pt x="2992" y="2406"/>
                  </a:lnTo>
                  <a:lnTo>
                    <a:pt x="3215" y="2416"/>
                  </a:lnTo>
                  <a:cubicBezTo>
                    <a:pt x="3345" y="2416"/>
                    <a:pt x="3466" y="2425"/>
                    <a:pt x="3596" y="2453"/>
                  </a:cubicBezTo>
                  <a:cubicBezTo>
                    <a:pt x="3726" y="2471"/>
                    <a:pt x="3838" y="2518"/>
                    <a:pt x="3931" y="2592"/>
                  </a:cubicBezTo>
                  <a:cubicBezTo>
                    <a:pt x="4024" y="2657"/>
                    <a:pt x="4089" y="2769"/>
                    <a:pt x="4107" y="2880"/>
                  </a:cubicBezTo>
                  <a:cubicBezTo>
                    <a:pt x="4117" y="3001"/>
                    <a:pt x="4107" y="3122"/>
                    <a:pt x="4052" y="3233"/>
                  </a:cubicBezTo>
                  <a:cubicBezTo>
                    <a:pt x="4005" y="3345"/>
                    <a:pt x="3922" y="3438"/>
                    <a:pt x="3819" y="3521"/>
                  </a:cubicBezTo>
                  <a:cubicBezTo>
                    <a:pt x="3726" y="3605"/>
                    <a:pt x="3606" y="3661"/>
                    <a:pt x="3485" y="3707"/>
                  </a:cubicBezTo>
                  <a:cubicBezTo>
                    <a:pt x="3364" y="3754"/>
                    <a:pt x="3234" y="3782"/>
                    <a:pt x="3113" y="3809"/>
                  </a:cubicBezTo>
                  <a:cubicBezTo>
                    <a:pt x="2983" y="3847"/>
                    <a:pt x="2853" y="3856"/>
                    <a:pt x="2723" y="3884"/>
                  </a:cubicBezTo>
                  <a:cubicBezTo>
                    <a:pt x="2577" y="3899"/>
                    <a:pt x="2432" y="3907"/>
                    <a:pt x="2286" y="3907"/>
                  </a:cubicBezTo>
                  <a:cubicBezTo>
                    <a:pt x="1912" y="3907"/>
                    <a:pt x="1539" y="3857"/>
                    <a:pt x="1171" y="3763"/>
                  </a:cubicBezTo>
                  <a:cubicBezTo>
                    <a:pt x="911" y="3698"/>
                    <a:pt x="670" y="3614"/>
                    <a:pt x="428" y="3521"/>
                  </a:cubicBezTo>
                  <a:lnTo>
                    <a:pt x="428" y="3521"/>
                  </a:lnTo>
                  <a:cubicBezTo>
                    <a:pt x="670" y="3624"/>
                    <a:pt x="911" y="3707"/>
                    <a:pt x="1171" y="3772"/>
                  </a:cubicBezTo>
                  <a:cubicBezTo>
                    <a:pt x="1579" y="3883"/>
                    <a:pt x="1993" y="3953"/>
                    <a:pt x="2408" y="3953"/>
                  </a:cubicBezTo>
                  <a:cubicBezTo>
                    <a:pt x="2513" y="3953"/>
                    <a:pt x="2618" y="3949"/>
                    <a:pt x="2723" y="3939"/>
                  </a:cubicBezTo>
                  <a:cubicBezTo>
                    <a:pt x="2853" y="3930"/>
                    <a:pt x="2992" y="3912"/>
                    <a:pt x="3123" y="3884"/>
                  </a:cubicBezTo>
                  <a:cubicBezTo>
                    <a:pt x="3253" y="3856"/>
                    <a:pt x="3373" y="3819"/>
                    <a:pt x="3503" y="3772"/>
                  </a:cubicBezTo>
                  <a:cubicBezTo>
                    <a:pt x="3671" y="3698"/>
                    <a:pt x="3791" y="3633"/>
                    <a:pt x="3903" y="3559"/>
                  </a:cubicBezTo>
                  <a:cubicBezTo>
                    <a:pt x="4005" y="3475"/>
                    <a:pt x="4107" y="3373"/>
                    <a:pt x="4163" y="3243"/>
                  </a:cubicBezTo>
                  <a:cubicBezTo>
                    <a:pt x="4228" y="3113"/>
                    <a:pt x="4256" y="2973"/>
                    <a:pt x="4247" y="2834"/>
                  </a:cubicBezTo>
                  <a:cubicBezTo>
                    <a:pt x="4237" y="2694"/>
                    <a:pt x="4154" y="2555"/>
                    <a:pt x="4042" y="2462"/>
                  </a:cubicBezTo>
                  <a:cubicBezTo>
                    <a:pt x="3922" y="2369"/>
                    <a:pt x="3791" y="2323"/>
                    <a:pt x="3652" y="2286"/>
                  </a:cubicBezTo>
                  <a:cubicBezTo>
                    <a:pt x="3587" y="2276"/>
                    <a:pt x="3531" y="2267"/>
                    <a:pt x="3457" y="2258"/>
                  </a:cubicBezTo>
                  <a:cubicBezTo>
                    <a:pt x="3503" y="2221"/>
                    <a:pt x="3550" y="2193"/>
                    <a:pt x="3596" y="2165"/>
                  </a:cubicBezTo>
                  <a:cubicBezTo>
                    <a:pt x="3699" y="2081"/>
                    <a:pt x="3791" y="1988"/>
                    <a:pt x="3866" y="1886"/>
                  </a:cubicBezTo>
                  <a:cubicBezTo>
                    <a:pt x="3931" y="1765"/>
                    <a:pt x="3977" y="1635"/>
                    <a:pt x="3977" y="1496"/>
                  </a:cubicBezTo>
                  <a:cubicBezTo>
                    <a:pt x="3977" y="1357"/>
                    <a:pt x="3931" y="1217"/>
                    <a:pt x="3819" y="1115"/>
                  </a:cubicBezTo>
                  <a:cubicBezTo>
                    <a:pt x="3708" y="1022"/>
                    <a:pt x="3578" y="976"/>
                    <a:pt x="3438" y="976"/>
                  </a:cubicBezTo>
                  <a:cubicBezTo>
                    <a:pt x="3308" y="976"/>
                    <a:pt x="3169" y="994"/>
                    <a:pt x="3048" y="1050"/>
                  </a:cubicBezTo>
                  <a:cubicBezTo>
                    <a:pt x="2862" y="1115"/>
                    <a:pt x="2704" y="1208"/>
                    <a:pt x="2537" y="1282"/>
                  </a:cubicBezTo>
                  <a:cubicBezTo>
                    <a:pt x="2630" y="1124"/>
                    <a:pt x="2723" y="976"/>
                    <a:pt x="2769" y="799"/>
                  </a:cubicBezTo>
                  <a:cubicBezTo>
                    <a:pt x="2807" y="688"/>
                    <a:pt x="2807" y="558"/>
                    <a:pt x="2779" y="446"/>
                  </a:cubicBezTo>
                  <a:cubicBezTo>
                    <a:pt x="2760" y="325"/>
                    <a:pt x="2704" y="214"/>
                    <a:pt x="2612" y="130"/>
                  </a:cubicBezTo>
                  <a:cubicBezTo>
                    <a:pt x="2519" y="47"/>
                    <a:pt x="2389" y="0"/>
                    <a:pt x="2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1"/>
            <p:cNvSpPr/>
            <p:nvPr/>
          </p:nvSpPr>
          <p:spPr>
            <a:xfrm>
              <a:off x="4046450" y="1716800"/>
              <a:ext cx="58550" cy="43225"/>
            </a:xfrm>
            <a:custGeom>
              <a:rect b="b" l="l" r="r" t="t"/>
              <a:pathLst>
                <a:path extrusionOk="0" h="1729" w="2342">
                  <a:moveTo>
                    <a:pt x="2341" y="1"/>
                  </a:moveTo>
                  <a:cubicBezTo>
                    <a:pt x="2137" y="140"/>
                    <a:pt x="1942" y="289"/>
                    <a:pt x="1756" y="437"/>
                  </a:cubicBezTo>
                  <a:lnTo>
                    <a:pt x="1171" y="883"/>
                  </a:lnTo>
                  <a:lnTo>
                    <a:pt x="595" y="1329"/>
                  </a:lnTo>
                  <a:cubicBezTo>
                    <a:pt x="502" y="1394"/>
                    <a:pt x="409" y="1469"/>
                    <a:pt x="307" y="1534"/>
                  </a:cubicBezTo>
                  <a:cubicBezTo>
                    <a:pt x="214" y="1608"/>
                    <a:pt x="112" y="1673"/>
                    <a:pt x="0" y="1729"/>
                  </a:cubicBezTo>
                  <a:cubicBezTo>
                    <a:pt x="223" y="1627"/>
                    <a:pt x="437" y="1497"/>
                    <a:pt x="632" y="1357"/>
                  </a:cubicBezTo>
                  <a:cubicBezTo>
                    <a:pt x="836" y="1218"/>
                    <a:pt x="1022" y="1078"/>
                    <a:pt x="1217" y="930"/>
                  </a:cubicBezTo>
                  <a:cubicBezTo>
                    <a:pt x="1422" y="781"/>
                    <a:pt x="1607" y="633"/>
                    <a:pt x="1793" y="475"/>
                  </a:cubicBezTo>
                  <a:cubicBezTo>
                    <a:pt x="1979" y="326"/>
                    <a:pt x="2165" y="168"/>
                    <a:pt x="23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1"/>
            <p:cNvSpPr/>
            <p:nvPr/>
          </p:nvSpPr>
          <p:spPr>
            <a:xfrm>
              <a:off x="4047600" y="1740275"/>
              <a:ext cx="77375" cy="22075"/>
            </a:xfrm>
            <a:custGeom>
              <a:rect b="b" l="l" r="r" t="t"/>
              <a:pathLst>
                <a:path extrusionOk="0" h="883" w="3095">
                  <a:moveTo>
                    <a:pt x="3094" y="0"/>
                  </a:moveTo>
                  <a:cubicBezTo>
                    <a:pt x="2834" y="65"/>
                    <a:pt x="2574" y="121"/>
                    <a:pt x="2305" y="167"/>
                  </a:cubicBezTo>
                  <a:cubicBezTo>
                    <a:pt x="2045" y="232"/>
                    <a:pt x="1784" y="307"/>
                    <a:pt x="1524" y="372"/>
                  </a:cubicBezTo>
                  <a:cubicBezTo>
                    <a:pt x="1273" y="455"/>
                    <a:pt x="1013" y="530"/>
                    <a:pt x="762" y="604"/>
                  </a:cubicBezTo>
                  <a:cubicBezTo>
                    <a:pt x="502" y="688"/>
                    <a:pt x="251" y="771"/>
                    <a:pt x="1" y="883"/>
                  </a:cubicBezTo>
                  <a:cubicBezTo>
                    <a:pt x="131" y="836"/>
                    <a:pt x="261" y="808"/>
                    <a:pt x="391" y="771"/>
                  </a:cubicBezTo>
                  <a:lnTo>
                    <a:pt x="772" y="669"/>
                  </a:lnTo>
                  <a:lnTo>
                    <a:pt x="1552" y="455"/>
                  </a:lnTo>
                  <a:lnTo>
                    <a:pt x="2323" y="232"/>
                  </a:lnTo>
                  <a:cubicBezTo>
                    <a:pt x="2583" y="167"/>
                    <a:pt x="2834" y="84"/>
                    <a:pt x="30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1"/>
            <p:cNvSpPr/>
            <p:nvPr/>
          </p:nvSpPr>
          <p:spPr>
            <a:xfrm>
              <a:off x="4069200" y="1736325"/>
              <a:ext cx="16525" cy="12100"/>
            </a:xfrm>
            <a:custGeom>
              <a:rect b="b" l="l" r="r" t="t"/>
              <a:pathLst>
                <a:path extrusionOk="0" h="484" w="661">
                  <a:moveTo>
                    <a:pt x="660" y="0"/>
                  </a:moveTo>
                  <a:cubicBezTo>
                    <a:pt x="530" y="56"/>
                    <a:pt x="428" y="140"/>
                    <a:pt x="317" y="223"/>
                  </a:cubicBezTo>
                  <a:cubicBezTo>
                    <a:pt x="251" y="251"/>
                    <a:pt x="205" y="297"/>
                    <a:pt x="149" y="344"/>
                  </a:cubicBezTo>
                  <a:cubicBezTo>
                    <a:pt x="103" y="390"/>
                    <a:pt x="56" y="437"/>
                    <a:pt x="1" y="483"/>
                  </a:cubicBezTo>
                  <a:cubicBezTo>
                    <a:pt x="66" y="465"/>
                    <a:pt x="131" y="428"/>
                    <a:pt x="186" y="390"/>
                  </a:cubicBezTo>
                  <a:cubicBezTo>
                    <a:pt x="242" y="363"/>
                    <a:pt x="298" y="325"/>
                    <a:pt x="363" y="279"/>
                  </a:cubicBezTo>
                  <a:cubicBezTo>
                    <a:pt x="465" y="195"/>
                    <a:pt x="567" y="102"/>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1"/>
            <p:cNvSpPr/>
            <p:nvPr/>
          </p:nvSpPr>
          <p:spPr>
            <a:xfrm>
              <a:off x="4083600" y="1732600"/>
              <a:ext cx="9075" cy="8625"/>
            </a:xfrm>
            <a:custGeom>
              <a:rect b="b" l="l" r="r" t="t"/>
              <a:pathLst>
                <a:path extrusionOk="0" h="345" w="363">
                  <a:moveTo>
                    <a:pt x="363" y="1"/>
                  </a:moveTo>
                  <a:lnTo>
                    <a:pt x="363" y="1"/>
                  </a:lnTo>
                  <a:cubicBezTo>
                    <a:pt x="298" y="47"/>
                    <a:pt x="233" y="103"/>
                    <a:pt x="168" y="158"/>
                  </a:cubicBezTo>
                  <a:cubicBezTo>
                    <a:pt x="140" y="196"/>
                    <a:pt x="112" y="214"/>
                    <a:pt x="84" y="251"/>
                  </a:cubicBezTo>
                  <a:cubicBezTo>
                    <a:pt x="66" y="289"/>
                    <a:pt x="38" y="307"/>
                    <a:pt x="1" y="344"/>
                  </a:cubicBezTo>
                  <a:cubicBezTo>
                    <a:pt x="38" y="335"/>
                    <a:pt x="84" y="307"/>
                    <a:pt x="121" y="289"/>
                  </a:cubicBezTo>
                  <a:cubicBezTo>
                    <a:pt x="159" y="261"/>
                    <a:pt x="177" y="242"/>
                    <a:pt x="214" y="205"/>
                  </a:cubicBezTo>
                  <a:cubicBezTo>
                    <a:pt x="279" y="149"/>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1"/>
            <p:cNvSpPr/>
            <p:nvPr/>
          </p:nvSpPr>
          <p:spPr>
            <a:xfrm>
              <a:off x="4080125" y="1737475"/>
              <a:ext cx="16975" cy="9775"/>
            </a:xfrm>
            <a:custGeom>
              <a:rect b="b" l="l" r="r" t="t"/>
              <a:pathLst>
                <a:path extrusionOk="0" h="391" w="679">
                  <a:moveTo>
                    <a:pt x="679" y="1"/>
                  </a:moveTo>
                  <a:lnTo>
                    <a:pt x="679" y="1"/>
                  </a:lnTo>
                  <a:cubicBezTo>
                    <a:pt x="548" y="47"/>
                    <a:pt x="446" y="103"/>
                    <a:pt x="325" y="186"/>
                  </a:cubicBezTo>
                  <a:cubicBezTo>
                    <a:pt x="214" y="242"/>
                    <a:pt x="112" y="317"/>
                    <a:pt x="0" y="391"/>
                  </a:cubicBezTo>
                  <a:cubicBezTo>
                    <a:pt x="75" y="372"/>
                    <a:pt x="130" y="344"/>
                    <a:pt x="186" y="326"/>
                  </a:cubicBezTo>
                  <a:cubicBezTo>
                    <a:pt x="251" y="289"/>
                    <a:pt x="307" y="270"/>
                    <a:pt x="363" y="233"/>
                  </a:cubicBezTo>
                  <a:cubicBezTo>
                    <a:pt x="483" y="159"/>
                    <a:pt x="586"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1"/>
            <p:cNvSpPr/>
            <p:nvPr/>
          </p:nvSpPr>
          <p:spPr>
            <a:xfrm>
              <a:off x="4062700" y="1750025"/>
              <a:ext cx="11400" cy="4200"/>
            </a:xfrm>
            <a:custGeom>
              <a:rect b="b" l="l" r="r" t="t"/>
              <a:pathLst>
                <a:path extrusionOk="0" h="168" w="456">
                  <a:moveTo>
                    <a:pt x="456" y="0"/>
                  </a:moveTo>
                  <a:lnTo>
                    <a:pt x="456" y="0"/>
                  </a:lnTo>
                  <a:cubicBezTo>
                    <a:pt x="372" y="10"/>
                    <a:pt x="298" y="28"/>
                    <a:pt x="214" y="56"/>
                  </a:cubicBezTo>
                  <a:cubicBezTo>
                    <a:pt x="140" y="75"/>
                    <a:pt x="75" y="112"/>
                    <a:pt x="0" y="168"/>
                  </a:cubicBezTo>
                  <a:cubicBezTo>
                    <a:pt x="93" y="158"/>
                    <a:pt x="168" y="130"/>
                    <a:pt x="251" y="112"/>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1"/>
            <p:cNvSpPr/>
            <p:nvPr/>
          </p:nvSpPr>
          <p:spPr>
            <a:xfrm>
              <a:off x="4122625" y="1723300"/>
              <a:ext cx="13275" cy="11875"/>
            </a:xfrm>
            <a:custGeom>
              <a:rect b="b" l="l" r="r" t="t"/>
              <a:pathLst>
                <a:path extrusionOk="0" h="475" w="531">
                  <a:moveTo>
                    <a:pt x="530" y="1"/>
                  </a:moveTo>
                  <a:lnTo>
                    <a:pt x="530" y="1"/>
                  </a:lnTo>
                  <a:cubicBezTo>
                    <a:pt x="428" y="66"/>
                    <a:pt x="335" y="150"/>
                    <a:pt x="251" y="215"/>
                  </a:cubicBezTo>
                  <a:lnTo>
                    <a:pt x="121" y="345"/>
                  </a:lnTo>
                  <a:cubicBezTo>
                    <a:pt x="84" y="391"/>
                    <a:pt x="47" y="438"/>
                    <a:pt x="1" y="475"/>
                  </a:cubicBezTo>
                  <a:cubicBezTo>
                    <a:pt x="56" y="465"/>
                    <a:pt x="112" y="428"/>
                    <a:pt x="158" y="391"/>
                  </a:cubicBezTo>
                  <a:cubicBezTo>
                    <a:pt x="205" y="354"/>
                    <a:pt x="251" y="308"/>
                    <a:pt x="298" y="280"/>
                  </a:cubicBezTo>
                  <a:cubicBezTo>
                    <a:pt x="381" y="196"/>
                    <a:pt x="465" y="103"/>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1"/>
            <p:cNvSpPr/>
            <p:nvPr/>
          </p:nvSpPr>
          <p:spPr>
            <a:xfrm>
              <a:off x="4115425" y="1729125"/>
              <a:ext cx="9550" cy="7675"/>
            </a:xfrm>
            <a:custGeom>
              <a:rect b="b" l="l" r="r" t="t"/>
              <a:pathLst>
                <a:path extrusionOk="0" h="307" w="382">
                  <a:moveTo>
                    <a:pt x="381" y="0"/>
                  </a:moveTo>
                  <a:cubicBezTo>
                    <a:pt x="298" y="47"/>
                    <a:pt x="242" y="93"/>
                    <a:pt x="186" y="149"/>
                  </a:cubicBezTo>
                  <a:cubicBezTo>
                    <a:pt x="112" y="195"/>
                    <a:pt x="56" y="251"/>
                    <a:pt x="1" y="307"/>
                  </a:cubicBezTo>
                  <a:cubicBezTo>
                    <a:pt x="47" y="297"/>
                    <a:pt x="93" y="288"/>
                    <a:pt x="121" y="260"/>
                  </a:cubicBezTo>
                  <a:cubicBezTo>
                    <a:pt x="158" y="251"/>
                    <a:pt x="196" y="214"/>
                    <a:pt x="233" y="195"/>
                  </a:cubicBezTo>
                  <a:cubicBezTo>
                    <a:pt x="251" y="158"/>
                    <a:pt x="289" y="140"/>
                    <a:pt x="307" y="102"/>
                  </a:cubicBezTo>
                  <a:cubicBezTo>
                    <a:pt x="335" y="75"/>
                    <a:pt x="372" y="28"/>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1"/>
            <p:cNvSpPr/>
            <p:nvPr/>
          </p:nvSpPr>
          <p:spPr>
            <a:xfrm>
              <a:off x="4129825" y="1718900"/>
              <a:ext cx="4450" cy="5825"/>
            </a:xfrm>
            <a:custGeom>
              <a:rect b="b" l="l" r="r" t="t"/>
              <a:pathLst>
                <a:path extrusionOk="0" h="233" w="178">
                  <a:moveTo>
                    <a:pt x="177" y="0"/>
                  </a:moveTo>
                  <a:cubicBezTo>
                    <a:pt x="131" y="19"/>
                    <a:pt x="93" y="56"/>
                    <a:pt x="84" y="103"/>
                  </a:cubicBezTo>
                  <a:cubicBezTo>
                    <a:pt x="56" y="121"/>
                    <a:pt x="47" y="140"/>
                    <a:pt x="38" y="158"/>
                  </a:cubicBezTo>
                  <a:lnTo>
                    <a:pt x="1" y="233"/>
                  </a:lnTo>
                  <a:cubicBezTo>
                    <a:pt x="56" y="214"/>
                    <a:pt x="93" y="186"/>
                    <a:pt x="131" y="149"/>
                  </a:cubicBezTo>
                  <a:lnTo>
                    <a:pt x="168" y="84"/>
                  </a:lnTo>
                  <a:cubicBezTo>
                    <a:pt x="177" y="56"/>
                    <a:pt x="177"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1"/>
            <p:cNvSpPr/>
            <p:nvPr/>
          </p:nvSpPr>
          <p:spPr>
            <a:xfrm>
              <a:off x="4133300" y="1756300"/>
              <a:ext cx="10725" cy="12325"/>
            </a:xfrm>
            <a:custGeom>
              <a:rect b="b" l="l" r="r" t="t"/>
              <a:pathLst>
                <a:path extrusionOk="0" h="493" w="429">
                  <a:moveTo>
                    <a:pt x="410" y="0"/>
                  </a:moveTo>
                  <a:cubicBezTo>
                    <a:pt x="400" y="121"/>
                    <a:pt x="354" y="214"/>
                    <a:pt x="270" y="288"/>
                  </a:cubicBezTo>
                  <a:cubicBezTo>
                    <a:pt x="233" y="325"/>
                    <a:pt x="187" y="363"/>
                    <a:pt x="140" y="400"/>
                  </a:cubicBezTo>
                  <a:cubicBezTo>
                    <a:pt x="122" y="409"/>
                    <a:pt x="94" y="428"/>
                    <a:pt x="66" y="446"/>
                  </a:cubicBezTo>
                  <a:cubicBezTo>
                    <a:pt x="47" y="455"/>
                    <a:pt x="29" y="465"/>
                    <a:pt x="1" y="493"/>
                  </a:cubicBezTo>
                  <a:cubicBezTo>
                    <a:pt x="38" y="493"/>
                    <a:pt x="57" y="493"/>
                    <a:pt x="94" y="474"/>
                  </a:cubicBezTo>
                  <a:cubicBezTo>
                    <a:pt x="122" y="465"/>
                    <a:pt x="150" y="455"/>
                    <a:pt x="177" y="446"/>
                  </a:cubicBezTo>
                  <a:cubicBezTo>
                    <a:pt x="233" y="418"/>
                    <a:pt x="280" y="381"/>
                    <a:pt x="326" y="335"/>
                  </a:cubicBezTo>
                  <a:cubicBezTo>
                    <a:pt x="373" y="288"/>
                    <a:pt x="410" y="232"/>
                    <a:pt x="419" y="177"/>
                  </a:cubicBezTo>
                  <a:cubicBezTo>
                    <a:pt x="428" y="121"/>
                    <a:pt x="428" y="56"/>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1"/>
            <p:cNvSpPr/>
            <p:nvPr/>
          </p:nvSpPr>
          <p:spPr>
            <a:xfrm>
              <a:off x="4121925" y="1763500"/>
              <a:ext cx="14900" cy="5775"/>
            </a:xfrm>
            <a:custGeom>
              <a:rect b="b" l="l" r="r" t="t"/>
              <a:pathLst>
                <a:path extrusionOk="0" h="231" w="596">
                  <a:moveTo>
                    <a:pt x="595" y="0"/>
                  </a:moveTo>
                  <a:lnTo>
                    <a:pt x="595" y="0"/>
                  </a:lnTo>
                  <a:cubicBezTo>
                    <a:pt x="549" y="19"/>
                    <a:pt x="493" y="37"/>
                    <a:pt x="447" y="47"/>
                  </a:cubicBezTo>
                  <a:cubicBezTo>
                    <a:pt x="382" y="75"/>
                    <a:pt x="344" y="84"/>
                    <a:pt x="289" y="112"/>
                  </a:cubicBezTo>
                  <a:lnTo>
                    <a:pt x="149" y="167"/>
                  </a:lnTo>
                  <a:cubicBezTo>
                    <a:pt x="112" y="186"/>
                    <a:pt x="56" y="214"/>
                    <a:pt x="1" y="223"/>
                  </a:cubicBezTo>
                  <a:cubicBezTo>
                    <a:pt x="24" y="228"/>
                    <a:pt x="52" y="230"/>
                    <a:pt x="81" y="230"/>
                  </a:cubicBezTo>
                  <a:cubicBezTo>
                    <a:pt x="110" y="230"/>
                    <a:pt x="140" y="228"/>
                    <a:pt x="168" y="223"/>
                  </a:cubicBezTo>
                  <a:cubicBezTo>
                    <a:pt x="214" y="214"/>
                    <a:pt x="270" y="205"/>
                    <a:pt x="317" y="177"/>
                  </a:cubicBezTo>
                  <a:cubicBezTo>
                    <a:pt x="419" y="130"/>
                    <a:pt x="512" y="75"/>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1"/>
            <p:cNvSpPr/>
            <p:nvPr/>
          </p:nvSpPr>
          <p:spPr>
            <a:xfrm>
              <a:off x="4114725" y="1772075"/>
              <a:ext cx="14200" cy="2600"/>
            </a:xfrm>
            <a:custGeom>
              <a:rect b="b" l="l" r="r" t="t"/>
              <a:pathLst>
                <a:path extrusionOk="0" h="104" w="568">
                  <a:moveTo>
                    <a:pt x="567" y="1"/>
                  </a:moveTo>
                  <a:cubicBezTo>
                    <a:pt x="465" y="1"/>
                    <a:pt x="372" y="10"/>
                    <a:pt x="279" y="20"/>
                  </a:cubicBezTo>
                  <a:cubicBezTo>
                    <a:pt x="186" y="29"/>
                    <a:pt x="94" y="57"/>
                    <a:pt x="1" y="66"/>
                  </a:cubicBezTo>
                  <a:cubicBezTo>
                    <a:pt x="47" y="94"/>
                    <a:pt x="103" y="103"/>
                    <a:pt x="149" y="103"/>
                  </a:cubicBezTo>
                  <a:cubicBezTo>
                    <a:pt x="214" y="103"/>
                    <a:pt x="261" y="103"/>
                    <a:pt x="307" y="94"/>
                  </a:cubicBezTo>
                  <a:lnTo>
                    <a:pt x="447" y="57"/>
                  </a:lnTo>
                  <a:cubicBezTo>
                    <a:pt x="493" y="47"/>
                    <a:pt x="521" y="20"/>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1"/>
            <p:cNvSpPr/>
            <p:nvPr/>
          </p:nvSpPr>
          <p:spPr>
            <a:xfrm>
              <a:off x="4126350" y="1760700"/>
              <a:ext cx="9300" cy="4500"/>
            </a:xfrm>
            <a:custGeom>
              <a:rect b="b" l="l" r="r" t="t"/>
              <a:pathLst>
                <a:path extrusionOk="0" h="180" w="372">
                  <a:moveTo>
                    <a:pt x="372" y="1"/>
                  </a:moveTo>
                  <a:lnTo>
                    <a:pt x="372" y="1"/>
                  </a:lnTo>
                  <a:cubicBezTo>
                    <a:pt x="307" y="10"/>
                    <a:pt x="242" y="47"/>
                    <a:pt x="177" y="84"/>
                  </a:cubicBezTo>
                  <a:cubicBezTo>
                    <a:pt x="121" y="103"/>
                    <a:pt x="56" y="140"/>
                    <a:pt x="0" y="177"/>
                  </a:cubicBezTo>
                  <a:cubicBezTo>
                    <a:pt x="12" y="179"/>
                    <a:pt x="23" y="179"/>
                    <a:pt x="33" y="179"/>
                  </a:cubicBezTo>
                  <a:cubicBezTo>
                    <a:pt x="102" y="179"/>
                    <a:pt x="158" y="156"/>
                    <a:pt x="214" y="140"/>
                  </a:cubicBezTo>
                  <a:cubicBezTo>
                    <a:pt x="242" y="112"/>
                    <a:pt x="279" y="103"/>
                    <a:pt x="307" y="84"/>
                  </a:cubicBezTo>
                  <a:cubicBezTo>
                    <a:pt x="32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1"/>
            <p:cNvSpPr/>
            <p:nvPr/>
          </p:nvSpPr>
          <p:spPr>
            <a:xfrm>
              <a:off x="4054575" y="1765125"/>
              <a:ext cx="13500" cy="5875"/>
            </a:xfrm>
            <a:custGeom>
              <a:rect b="b" l="l" r="r" t="t"/>
              <a:pathLst>
                <a:path extrusionOk="0" h="235" w="540">
                  <a:moveTo>
                    <a:pt x="0" y="0"/>
                  </a:moveTo>
                  <a:lnTo>
                    <a:pt x="0" y="0"/>
                  </a:lnTo>
                  <a:cubicBezTo>
                    <a:pt x="37" y="28"/>
                    <a:pt x="75" y="65"/>
                    <a:pt x="121" y="102"/>
                  </a:cubicBezTo>
                  <a:cubicBezTo>
                    <a:pt x="158" y="121"/>
                    <a:pt x="195" y="149"/>
                    <a:pt x="251" y="167"/>
                  </a:cubicBezTo>
                  <a:cubicBezTo>
                    <a:pt x="316" y="208"/>
                    <a:pt x="402" y="234"/>
                    <a:pt x="496" y="234"/>
                  </a:cubicBezTo>
                  <a:cubicBezTo>
                    <a:pt x="511" y="234"/>
                    <a:pt x="525" y="234"/>
                    <a:pt x="539" y="233"/>
                  </a:cubicBezTo>
                  <a:cubicBezTo>
                    <a:pt x="446" y="195"/>
                    <a:pt x="363" y="158"/>
                    <a:pt x="270" y="112"/>
                  </a:cubicBezTo>
                  <a:cubicBezTo>
                    <a:pt x="186" y="65"/>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1"/>
            <p:cNvSpPr/>
            <p:nvPr/>
          </p:nvSpPr>
          <p:spPr>
            <a:xfrm>
              <a:off x="4060850" y="1764200"/>
              <a:ext cx="10475" cy="3775"/>
            </a:xfrm>
            <a:custGeom>
              <a:rect b="b" l="l" r="r" t="t"/>
              <a:pathLst>
                <a:path extrusionOk="0" h="151" w="419">
                  <a:moveTo>
                    <a:pt x="0" y="0"/>
                  </a:moveTo>
                  <a:lnTo>
                    <a:pt x="0" y="0"/>
                  </a:lnTo>
                  <a:cubicBezTo>
                    <a:pt x="19" y="37"/>
                    <a:pt x="56" y="56"/>
                    <a:pt x="74" y="93"/>
                  </a:cubicBezTo>
                  <a:cubicBezTo>
                    <a:pt x="112" y="112"/>
                    <a:pt x="149" y="130"/>
                    <a:pt x="186" y="139"/>
                  </a:cubicBezTo>
                  <a:cubicBezTo>
                    <a:pt x="224" y="145"/>
                    <a:pt x="267" y="150"/>
                    <a:pt x="314" y="150"/>
                  </a:cubicBezTo>
                  <a:cubicBezTo>
                    <a:pt x="348" y="150"/>
                    <a:pt x="383" y="147"/>
                    <a:pt x="418" y="139"/>
                  </a:cubicBezTo>
                  <a:cubicBezTo>
                    <a:pt x="381" y="112"/>
                    <a:pt x="344" y="102"/>
                    <a:pt x="307" y="93"/>
                  </a:cubicBezTo>
                  <a:lnTo>
                    <a:pt x="205" y="56"/>
                  </a:lnTo>
                  <a:cubicBezTo>
                    <a:pt x="140" y="4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1"/>
            <p:cNvSpPr/>
            <p:nvPr/>
          </p:nvSpPr>
          <p:spPr>
            <a:xfrm>
              <a:off x="4066175" y="1759550"/>
              <a:ext cx="11425" cy="2675"/>
            </a:xfrm>
            <a:custGeom>
              <a:rect b="b" l="l" r="r" t="t"/>
              <a:pathLst>
                <a:path extrusionOk="0" h="107" w="457">
                  <a:moveTo>
                    <a:pt x="456" y="0"/>
                  </a:moveTo>
                  <a:cubicBezTo>
                    <a:pt x="372" y="0"/>
                    <a:pt x="298" y="10"/>
                    <a:pt x="224" y="19"/>
                  </a:cubicBezTo>
                  <a:cubicBezTo>
                    <a:pt x="140" y="47"/>
                    <a:pt x="75" y="56"/>
                    <a:pt x="1" y="102"/>
                  </a:cubicBezTo>
                  <a:cubicBezTo>
                    <a:pt x="25" y="105"/>
                    <a:pt x="50" y="106"/>
                    <a:pt x="74" y="106"/>
                  </a:cubicBezTo>
                  <a:cubicBezTo>
                    <a:pt x="133" y="106"/>
                    <a:pt x="193" y="100"/>
                    <a:pt x="252" y="93"/>
                  </a:cubicBezTo>
                  <a:lnTo>
                    <a:pt x="354" y="56"/>
                  </a:lnTo>
                  <a:cubicBezTo>
                    <a:pt x="391" y="47"/>
                    <a:pt x="419" y="19"/>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1"/>
            <p:cNvSpPr/>
            <p:nvPr/>
          </p:nvSpPr>
          <p:spPr>
            <a:xfrm>
              <a:off x="4072000" y="1764425"/>
              <a:ext cx="10000" cy="1875"/>
            </a:xfrm>
            <a:custGeom>
              <a:rect b="b" l="l" r="r" t="t"/>
              <a:pathLst>
                <a:path extrusionOk="0" h="75" w="400">
                  <a:moveTo>
                    <a:pt x="205" y="0"/>
                  </a:moveTo>
                  <a:cubicBezTo>
                    <a:pt x="130" y="0"/>
                    <a:pt x="74" y="0"/>
                    <a:pt x="0" y="28"/>
                  </a:cubicBezTo>
                  <a:cubicBezTo>
                    <a:pt x="74" y="56"/>
                    <a:pt x="139" y="75"/>
                    <a:pt x="205" y="75"/>
                  </a:cubicBezTo>
                  <a:cubicBezTo>
                    <a:pt x="270" y="75"/>
                    <a:pt x="325" y="75"/>
                    <a:pt x="400" y="47"/>
                  </a:cubicBezTo>
                  <a:cubicBezTo>
                    <a:pt x="325" y="10"/>
                    <a:pt x="270"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1"/>
            <p:cNvSpPr/>
            <p:nvPr/>
          </p:nvSpPr>
          <p:spPr>
            <a:xfrm>
              <a:off x="4073150" y="1771250"/>
              <a:ext cx="12800" cy="2150"/>
            </a:xfrm>
            <a:custGeom>
              <a:rect b="b" l="l" r="r" t="t"/>
              <a:pathLst>
                <a:path extrusionOk="0" h="86" w="512">
                  <a:moveTo>
                    <a:pt x="156" y="0"/>
                  </a:moveTo>
                  <a:cubicBezTo>
                    <a:pt x="106" y="0"/>
                    <a:pt x="55" y="5"/>
                    <a:pt x="1" y="15"/>
                  </a:cubicBezTo>
                  <a:cubicBezTo>
                    <a:pt x="84" y="53"/>
                    <a:pt x="177" y="62"/>
                    <a:pt x="261" y="80"/>
                  </a:cubicBezTo>
                  <a:cubicBezTo>
                    <a:pt x="291" y="84"/>
                    <a:pt x="321" y="86"/>
                    <a:pt x="350" y="86"/>
                  </a:cubicBezTo>
                  <a:cubicBezTo>
                    <a:pt x="401" y="86"/>
                    <a:pt x="453" y="80"/>
                    <a:pt x="512" y="62"/>
                  </a:cubicBezTo>
                  <a:cubicBezTo>
                    <a:pt x="437" y="34"/>
                    <a:pt x="344" y="15"/>
                    <a:pt x="261" y="6"/>
                  </a:cubicBezTo>
                  <a:cubicBezTo>
                    <a:pt x="226" y="2"/>
                    <a:pt x="191" y="0"/>
                    <a:pt x="1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1"/>
            <p:cNvSpPr/>
            <p:nvPr/>
          </p:nvSpPr>
          <p:spPr>
            <a:xfrm>
              <a:off x="4085925" y="1685950"/>
              <a:ext cx="14900" cy="6950"/>
            </a:xfrm>
            <a:custGeom>
              <a:rect b="b" l="l" r="r" t="t"/>
              <a:pathLst>
                <a:path extrusionOk="0" h="278" w="596">
                  <a:moveTo>
                    <a:pt x="544" y="0"/>
                  </a:moveTo>
                  <a:cubicBezTo>
                    <a:pt x="506" y="0"/>
                    <a:pt x="469" y="11"/>
                    <a:pt x="437" y="18"/>
                  </a:cubicBezTo>
                  <a:cubicBezTo>
                    <a:pt x="372" y="27"/>
                    <a:pt x="326" y="36"/>
                    <a:pt x="270" y="64"/>
                  </a:cubicBezTo>
                  <a:cubicBezTo>
                    <a:pt x="168" y="111"/>
                    <a:pt x="66" y="176"/>
                    <a:pt x="1" y="278"/>
                  </a:cubicBezTo>
                  <a:cubicBezTo>
                    <a:pt x="47" y="259"/>
                    <a:pt x="93" y="222"/>
                    <a:pt x="140" y="203"/>
                  </a:cubicBezTo>
                  <a:cubicBezTo>
                    <a:pt x="205" y="176"/>
                    <a:pt x="251" y="157"/>
                    <a:pt x="298" y="129"/>
                  </a:cubicBezTo>
                  <a:cubicBezTo>
                    <a:pt x="391" y="83"/>
                    <a:pt x="493" y="55"/>
                    <a:pt x="595" y="8"/>
                  </a:cubicBezTo>
                  <a:cubicBezTo>
                    <a:pt x="578" y="3"/>
                    <a:pt x="561" y="0"/>
                    <a:pt x="5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1"/>
            <p:cNvSpPr/>
            <p:nvPr/>
          </p:nvSpPr>
          <p:spPr>
            <a:xfrm>
              <a:off x="4084300" y="1690325"/>
              <a:ext cx="11650" cy="7700"/>
            </a:xfrm>
            <a:custGeom>
              <a:rect b="b" l="l" r="r" t="t"/>
              <a:pathLst>
                <a:path extrusionOk="0" h="308" w="466">
                  <a:moveTo>
                    <a:pt x="465" y="1"/>
                  </a:moveTo>
                  <a:cubicBezTo>
                    <a:pt x="419" y="19"/>
                    <a:pt x="372" y="28"/>
                    <a:pt x="326" y="28"/>
                  </a:cubicBezTo>
                  <a:cubicBezTo>
                    <a:pt x="279" y="38"/>
                    <a:pt x="242" y="66"/>
                    <a:pt x="196" y="84"/>
                  </a:cubicBezTo>
                  <a:cubicBezTo>
                    <a:pt x="112" y="140"/>
                    <a:pt x="38" y="214"/>
                    <a:pt x="1" y="307"/>
                  </a:cubicBezTo>
                  <a:lnTo>
                    <a:pt x="112" y="224"/>
                  </a:lnTo>
                  <a:cubicBezTo>
                    <a:pt x="149" y="205"/>
                    <a:pt x="196" y="177"/>
                    <a:pt x="233" y="159"/>
                  </a:cubicBezTo>
                  <a:cubicBezTo>
                    <a:pt x="298" y="112"/>
                    <a:pt x="381" y="6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1"/>
            <p:cNvSpPr/>
            <p:nvPr/>
          </p:nvSpPr>
          <p:spPr>
            <a:xfrm>
              <a:off x="4079875" y="1697750"/>
              <a:ext cx="11175" cy="9800"/>
            </a:xfrm>
            <a:custGeom>
              <a:rect b="b" l="l" r="r" t="t"/>
              <a:pathLst>
                <a:path extrusionOk="0" h="392" w="447">
                  <a:moveTo>
                    <a:pt x="447" y="1"/>
                  </a:moveTo>
                  <a:lnTo>
                    <a:pt x="447" y="1"/>
                  </a:lnTo>
                  <a:cubicBezTo>
                    <a:pt x="354" y="29"/>
                    <a:pt x="270" y="94"/>
                    <a:pt x="187" y="159"/>
                  </a:cubicBezTo>
                  <a:lnTo>
                    <a:pt x="85" y="261"/>
                  </a:lnTo>
                  <a:cubicBezTo>
                    <a:pt x="47" y="298"/>
                    <a:pt x="10" y="345"/>
                    <a:pt x="1" y="391"/>
                  </a:cubicBezTo>
                  <a:lnTo>
                    <a:pt x="122" y="298"/>
                  </a:lnTo>
                  <a:cubicBezTo>
                    <a:pt x="150" y="261"/>
                    <a:pt x="196" y="242"/>
                    <a:pt x="233" y="205"/>
                  </a:cubicBezTo>
                  <a:cubicBezTo>
                    <a:pt x="308" y="150"/>
                    <a:pt x="373" y="75"/>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1"/>
            <p:cNvSpPr/>
            <p:nvPr/>
          </p:nvSpPr>
          <p:spPr>
            <a:xfrm>
              <a:off x="4069675" y="1700775"/>
              <a:ext cx="9075" cy="12350"/>
            </a:xfrm>
            <a:custGeom>
              <a:rect b="b" l="l" r="r" t="t"/>
              <a:pathLst>
                <a:path extrusionOk="0" h="494" w="363">
                  <a:moveTo>
                    <a:pt x="363" y="1"/>
                  </a:moveTo>
                  <a:lnTo>
                    <a:pt x="363" y="1"/>
                  </a:lnTo>
                  <a:cubicBezTo>
                    <a:pt x="279" y="66"/>
                    <a:pt x="214" y="140"/>
                    <a:pt x="140" y="214"/>
                  </a:cubicBezTo>
                  <a:cubicBezTo>
                    <a:pt x="121" y="242"/>
                    <a:pt x="84" y="298"/>
                    <a:pt x="56" y="344"/>
                  </a:cubicBezTo>
                  <a:cubicBezTo>
                    <a:pt x="37" y="391"/>
                    <a:pt x="9" y="437"/>
                    <a:pt x="0" y="493"/>
                  </a:cubicBezTo>
                  <a:lnTo>
                    <a:pt x="112" y="372"/>
                  </a:lnTo>
                  <a:cubicBezTo>
                    <a:pt x="140" y="344"/>
                    <a:pt x="167" y="298"/>
                    <a:pt x="205" y="261"/>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1"/>
            <p:cNvSpPr/>
            <p:nvPr/>
          </p:nvSpPr>
          <p:spPr>
            <a:xfrm>
              <a:off x="4063850" y="1712850"/>
              <a:ext cx="11175" cy="11175"/>
            </a:xfrm>
            <a:custGeom>
              <a:rect b="b" l="l" r="r" t="t"/>
              <a:pathLst>
                <a:path extrusionOk="0" h="447" w="447">
                  <a:moveTo>
                    <a:pt x="447" y="1"/>
                  </a:moveTo>
                  <a:cubicBezTo>
                    <a:pt x="345" y="47"/>
                    <a:pt x="261" y="112"/>
                    <a:pt x="177" y="187"/>
                  </a:cubicBezTo>
                  <a:cubicBezTo>
                    <a:pt x="140" y="215"/>
                    <a:pt x="103" y="252"/>
                    <a:pt x="75" y="298"/>
                  </a:cubicBezTo>
                  <a:cubicBezTo>
                    <a:pt x="38" y="345"/>
                    <a:pt x="10" y="391"/>
                    <a:pt x="1" y="447"/>
                  </a:cubicBezTo>
                  <a:cubicBezTo>
                    <a:pt x="38" y="400"/>
                    <a:pt x="75" y="372"/>
                    <a:pt x="112" y="335"/>
                  </a:cubicBezTo>
                  <a:lnTo>
                    <a:pt x="224" y="233"/>
                  </a:lnTo>
                  <a:cubicBezTo>
                    <a:pt x="308" y="159"/>
                    <a:pt x="373"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1"/>
            <p:cNvSpPr/>
            <p:nvPr/>
          </p:nvSpPr>
          <p:spPr>
            <a:xfrm>
              <a:off x="4105200" y="1722625"/>
              <a:ext cx="6075" cy="3725"/>
            </a:xfrm>
            <a:custGeom>
              <a:rect b="b" l="l" r="r" t="t"/>
              <a:pathLst>
                <a:path extrusionOk="0" h="149" w="243">
                  <a:moveTo>
                    <a:pt x="242" y="0"/>
                  </a:moveTo>
                  <a:cubicBezTo>
                    <a:pt x="187" y="0"/>
                    <a:pt x="140" y="28"/>
                    <a:pt x="103" y="46"/>
                  </a:cubicBezTo>
                  <a:cubicBezTo>
                    <a:pt x="56" y="74"/>
                    <a:pt x="19" y="102"/>
                    <a:pt x="1" y="149"/>
                  </a:cubicBezTo>
                  <a:cubicBezTo>
                    <a:pt x="56" y="149"/>
                    <a:pt x="103" y="130"/>
                    <a:pt x="140" y="102"/>
                  </a:cubicBezTo>
                  <a:cubicBezTo>
                    <a:pt x="187" y="84"/>
                    <a:pt x="224" y="4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1"/>
            <p:cNvSpPr/>
            <p:nvPr/>
          </p:nvSpPr>
          <p:spPr>
            <a:xfrm>
              <a:off x="4111475" y="1721675"/>
              <a:ext cx="5825" cy="3975"/>
            </a:xfrm>
            <a:custGeom>
              <a:rect b="b" l="l" r="r" t="t"/>
              <a:pathLst>
                <a:path extrusionOk="0" h="159" w="233">
                  <a:moveTo>
                    <a:pt x="233" y="1"/>
                  </a:moveTo>
                  <a:lnTo>
                    <a:pt x="233" y="1"/>
                  </a:lnTo>
                  <a:cubicBezTo>
                    <a:pt x="177" y="19"/>
                    <a:pt x="131" y="29"/>
                    <a:pt x="93" y="47"/>
                  </a:cubicBezTo>
                  <a:cubicBezTo>
                    <a:pt x="66" y="75"/>
                    <a:pt x="28" y="112"/>
                    <a:pt x="1" y="159"/>
                  </a:cubicBezTo>
                  <a:cubicBezTo>
                    <a:pt x="66" y="159"/>
                    <a:pt x="112" y="131"/>
                    <a:pt x="140" y="112"/>
                  </a:cubicBezTo>
                  <a:cubicBezTo>
                    <a:pt x="177" y="84"/>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1"/>
            <p:cNvSpPr/>
            <p:nvPr/>
          </p:nvSpPr>
          <p:spPr>
            <a:xfrm>
              <a:off x="4055025" y="1729575"/>
              <a:ext cx="5850" cy="8850"/>
            </a:xfrm>
            <a:custGeom>
              <a:rect b="b" l="l" r="r" t="t"/>
              <a:pathLst>
                <a:path extrusionOk="0" h="354" w="234">
                  <a:moveTo>
                    <a:pt x="233" y="1"/>
                  </a:moveTo>
                  <a:lnTo>
                    <a:pt x="233" y="1"/>
                  </a:lnTo>
                  <a:cubicBezTo>
                    <a:pt x="168" y="38"/>
                    <a:pt x="122" y="94"/>
                    <a:pt x="66" y="149"/>
                  </a:cubicBezTo>
                  <a:cubicBezTo>
                    <a:pt x="57" y="187"/>
                    <a:pt x="29" y="205"/>
                    <a:pt x="19" y="242"/>
                  </a:cubicBezTo>
                  <a:cubicBezTo>
                    <a:pt x="10" y="279"/>
                    <a:pt x="1" y="317"/>
                    <a:pt x="1" y="354"/>
                  </a:cubicBezTo>
                  <a:cubicBezTo>
                    <a:pt x="57" y="289"/>
                    <a:pt x="103" y="242"/>
                    <a:pt x="140" y="187"/>
                  </a:cubicBezTo>
                  <a:cubicBezTo>
                    <a:pt x="168" y="131"/>
                    <a:pt x="205"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1"/>
            <p:cNvSpPr/>
            <p:nvPr/>
          </p:nvSpPr>
          <p:spPr>
            <a:xfrm>
              <a:off x="3755625" y="2313075"/>
              <a:ext cx="99925" cy="96925"/>
            </a:xfrm>
            <a:custGeom>
              <a:rect b="b" l="l" r="r" t="t"/>
              <a:pathLst>
                <a:path extrusionOk="0" h="3877" w="3997">
                  <a:moveTo>
                    <a:pt x="1210" y="0"/>
                  </a:moveTo>
                  <a:cubicBezTo>
                    <a:pt x="943" y="0"/>
                    <a:pt x="675" y="19"/>
                    <a:pt x="410" y="55"/>
                  </a:cubicBezTo>
                  <a:cubicBezTo>
                    <a:pt x="85" y="64"/>
                    <a:pt x="10" y="492"/>
                    <a:pt x="1" y="724"/>
                  </a:cubicBezTo>
                  <a:cubicBezTo>
                    <a:pt x="29" y="1644"/>
                    <a:pt x="289" y="2573"/>
                    <a:pt x="846" y="3307"/>
                  </a:cubicBezTo>
                  <a:cubicBezTo>
                    <a:pt x="1032" y="3521"/>
                    <a:pt x="1237" y="3744"/>
                    <a:pt x="1506" y="3836"/>
                  </a:cubicBezTo>
                  <a:cubicBezTo>
                    <a:pt x="1583" y="3863"/>
                    <a:pt x="1667" y="3877"/>
                    <a:pt x="1750" y="3877"/>
                  </a:cubicBezTo>
                  <a:cubicBezTo>
                    <a:pt x="1957" y="3877"/>
                    <a:pt x="2165" y="3792"/>
                    <a:pt x="2277" y="3613"/>
                  </a:cubicBezTo>
                  <a:cubicBezTo>
                    <a:pt x="2435" y="3353"/>
                    <a:pt x="2324" y="3000"/>
                    <a:pt x="2203" y="2712"/>
                  </a:cubicBezTo>
                  <a:lnTo>
                    <a:pt x="2203" y="2712"/>
                  </a:lnTo>
                  <a:cubicBezTo>
                    <a:pt x="2398" y="2852"/>
                    <a:pt x="2612" y="2982"/>
                    <a:pt x="2844" y="3028"/>
                  </a:cubicBezTo>
                  <a:cubicBezTo>
                    <a:pt x="2883" y="3036"/>
                    <a:pt x="2923" y="3040"/>
                    <a:pt x="2964" y="3040"/>
                  </a:cubicBezTo>
                  <a:cubicBezTo>
                    <a:pt x="3164" y="3040"/>
                    <a:pt x="3371" y="2944"/>
                    <a:pt x="3448" y="2759"/>
                  </a:cubicBezTo>
                  <a:cubicBezTo>
                    <a:pt x="3550" y="2536"/>
                    <a:pt x="3420" y="2257"/>
                    <a:pt x="3253" y="2080"/>
                  </a:cubicBezTo>
                  <a:cubicBezTo>
                    <a:pt x="3076" y="1895"/>
                    <a:pt x="2863" y="1774"/>
                    <a:pt x="2714" y="1560"/>
                  </a:cubicBezTo>
                  <a:lnTo>
                    <a:pt x="2714" y="1560"/>
                  </a:lnTo>
                  <a:cubicBezTo>
                    <a:pt x="2891" y="1593"/>
                    <a:pt x="3064" y="1626"/>
                    <a:pt x="3232" y="1626"/>
                  </a:cubicBezTo>
                  <a:cubicBezTo>
                    <a:pt x="3302" y="1626"/>
                    <a:pt x="3371" y="1620"/>
                    <a:pt x="3439" y="1607"/>
                  </a:cubicBezTo>
                  <a:cubicBezTo>
                    <a:pt x="3671" y="1560"/>
                    <a:pt x="3903" y="1384"/>
                    <a:pt x="3931" y="1151"/>
                  </a:cubicBezTo>
                  <a:cubicBezTo>
                    <a:pt x="3996" y="770"/>
                    <a:pt x="3587" y="501"/>
                    <a:pt x="3225" y="362"/>
                  </a:cubicBezTo>
                  <a:cubicBezTo>
                    <a:pt x="2583" y="121"/>
                    <a:pt x="1897" y="0"/>
                    <a:pt x="121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1"/>
            <p:cNvSpPr/>
            <p:nvPr/>
          </p:nvSpPr>
          <p:spPr>
            <a:xfrm>
              <a:off x="3756800" y="2312575"/>
              <a:ext cx="98975" cy="99100"/>
            </a:xfrm>
            <a:custGeom>
              <a:rect b="b" l="l" r="r" t="t"/>
              <a:pathLst>
                <a:path extrusionOk="0" h="3964" w="3959">
                  <a:moveTo>
                    <a:pt x="1106" y="0"/>
                  </a:moveTo>
                  <a:cubicBezTo>
                    <a:pt x="862" y="0"/>
                    <a:pt x="618" y="17"/>
                    <a:pt x="372" y="47"/>
                  </a:cubicBezTo>
                  <a:cubicBezTo>
                    <a:pt x="623" y="16"/>
                    <a:pt x="870" y="3"/>
                    <a:pt x="1119" y="3"/>
                  </a:cubicBezTo>
                  <a:cubicBezTo>
                    <a:pt x="1208" y="3"/>
                    <a:pt x="1298" y="5"/>
                    <a:pt x="1389" y="8"/>
                  </a:cubicBezTo>
                  <a:lnTo>
                    <a:pt x="1389" y="8"/>
                  </a:lnTo>
                  <a:cubicBezTo>
                    <a:pt x="1294" y="3"/>
                    <a:pt x="1200" y="0"/>
                    <a:pt x="1106" y="0"/>
                  </a:cubicBezTo>
                  <a:close/>
                  <a:moveTo>
                    <a:pt x="381" y="66"/>
                  </a:moveTo>
                  <a:cubicBezTo>
                    <a:pt x="307" y="66"/>
                    <a:pt x="251" y="94"/>
                    <a:pt x="196" y="140"/>
                  </a:cubicBezTo>
                  <a:cubicBezTo>
                    <a:pt x="242" y="103"/>
                    <a:pt x="307" y="84"/>
                    <a:pt x="381" y="66"/>
                  </a:cubicBezTo>
                  <a:close/>
                  <a:moveTo>
                    <a:pt x="196" y="140"/>
                  </a:moveTo>
                  <a:cubicBezTo>
                    <a:pt x="140" y="177"/>
                    <a:pt x="103" y="233"/>
                    <a:pt x="75" y="289"/>
                  </a:cubicBezTo>
                  <a:cubicBezTo>
                    <a:pt x="103" y="233"/>
                    <a:pt x="149" y="177"/>
                    <a:pt x="196" y="140"/>
                  </a:cubicBezTo>
                  <a:close/>
                  <a:moveTo>
                    <a:pt x="0" y="671"/>
                  </a:moveTo>
                  <a:cubicBezTo>
                    <a:pt x="0" y="940"/>
                    <a:pt x="19" y="1200"/>
                    <a:pt x="65" y="1450"/>
                  </a:cubicBezTo>
                  <a:cubicBezTo>
                    <a:pt x="19" y="1200"/>
                    <a:pt x="0" y="931"/>
                    <a:pt x="0" y="671"/>
                  </a:cubicBezTo>
                  <a:close/>
                  <a:moveTo>
                    <a:pt x="1389" y="8"/>
                  </a:moveTo>
                  <a:lnTo>
                    <a:pt x="1389" y="8"/>
                  </a:lnTo>
                  <a:cubicBezTo>
                    <a:pt x="1501" y="14"/>
                    <a:pt x="1615" y="24"/>
                    <a:pt x="1729" y="38"/>
                  </a:cubicBezTo>
                  <a:cubicBezTo>
                    <a:pt x="2184" y="84"/>
                    <a:pt x="2620" y="187"/>
                    <a:pt x="3057" y="335"/>
                  </a:cubicBezTo>
                  <a:cubicBezTo>
                    <a:pt x="3261" y="410"/>
                    <a:pt x="3475" y="512"/>
                    <a:pt x="3642" y="651"/>
                  </a:cubicBezTo>
                  <a:cubicBezTo>
                    <a:pt x="3726" y="725"/>
                    <a:pt x="3800" y="818"/>
                    <a:pt x="3847" y="911"/>
                  </a:cubicBezTo>
                  <a:cubicBezTo>
                    <a:pt x="3875" y="1004"/>
                    <a:pt x="3893" y="1116"/>
                    <a:pt x="3856" y="1209"/>
                  </a:cubicBezTo>
                  <a:cubicBezTo>
                    <a:pt x="3819" y="1301"/>
                    <a:pt x="3754" y="1394"/>
                    <a:pt x="3661" y="1450"/>
                  </a:cubicBezTo>
                  <a:cubicBezTo>
                    <a:pt x="3568" y="1515"/>
                    <a:pt x="3475" y="1562"/>
                    <a:pt x="3364" y="1571"/>
                  </a:cubicBezTo>
                  <a:cubicBezTo>
                    <a:pt x="3312" y="1580"/>
                    <a:pt x="3258" y="1584"/>
                    <a:pt x="3203" y="1584"/>
                  </a:cubicBezTo>
                  <a:cubicBezTo>
                    <a:pt x="3042" y="1584"/>
                    <a:pt x="2870" y="1550"/>
                    <a:pt x="2704" y="1515"/>
                  </a:cubicBezTo>
                  <a:lnTo>
                    <a:pt x="2555" y="1478"/>
                  </a:lnTo>
                  <a:lnTo>
                    <a:pt x="2648" y="1608"/>
                  </a:lnTo>
                  <a:cubicBezTo>
                    <a:pt x="2797" y="1812"/>
                    <a:pt x="3020" y="1952"/>
                    <a:pt x="3169" y="2128"/>
                  </a:cubicBezTo>
                  <a:cubicBezTo>
                    <a:pt x="3252" y="2212"/>
                    <a:pt x="3317" y="2305"/>
                    <a:pt x="3354" y="2407"/>
                  </a:cubicBezTo>
                  <a:cubicBezTo>
                    <a:pt x="3401" y="2509"/>
                    <a:pt x="3410" y="2611"/>
                    <a:pt x="3382" y="2723"/>
                  </a:cubicBezTo>
                  <a:cubicBezTo>
                    <a:pt x="3345" y="2816"/>
                    <a:pt x="3261" y="2890"/>
                    <a:pt x="3169" y="2937"/>
                  </a:cubicBezTo>
                  <a:cubicBezTo>
                    <a:pt x="3100" y="2971"/>
                    <a:pt x="3021" y="2990"/>
                    <a:pt x="2939" y="2990"/>
                  </a:cubicBezTo>
                  <a:cubicBezTo>
                    <a:pt x="2910" y="2990"/>
                    <a:pt x="2881" y="2988"/>
                    <a:pt x="2853" y="2983"/>
                  </a:cubicBezTo>
                  <a:cubicBezTo>
                    <a:pt x="2630" y="2955"/>
                    <a:pt x="2425" y="2825"/>
                    <a:pt x="2230" y="2686"/>
                  </a:cubicBezTo>
                  <a:lnTo>
                    <a:pt x="2044" y="2556"/>
                  </a:lnTo>
                  <a:lnTo>
                    <a:pt x="2044" y="2556"/>
                  </a:lnTo>
                  <a:lnTo>
                    <a:pt x="2128" y="2760"/>
                  </a:lnTo>
                  <a:cubicBezTo>
                    <a:pt x="2174" y="2881"/>
                    <a:pt x="2221" y="3011"/>
                    <a:pt x="2249" y="3122"/>
                  </a:cubicBezTo>
                  <a:cubicBezTo>
                    <a:pt x="2277" y="3243"/>
                    <a:pt x="2286" y="3373"/>
                    <a:pt x="2258" y="3485"/>
                  </a:cubicBezTo>
                  <a:cubicBezTo>
                    <a:pt x="2239" y="3606"/>
                    <a:pt x="2156" y="3698"/>
                    <a:pt x="2063" y="3764"/>
                  </a:cubicBezTo>
                  <a:cubicBezTo>
                    <a:pt x="1961" y="3819"/>
                    <a:pt x="1840" y="3856"/>
                    <a:pt x="1719" y="3856"/>
                  </a:cubicBezTo>
                  <a:cubicBezTo>
                    <a:pt x="1589" y="3856"/>
                    <a:pt x="1468" y="3819"/>
                    <a:pt x="1366" y="3764"/>
                  </a:cubicBezTo>
                  <a:cubicBezTo>
                    <a:pt x="1255" y="3708"/>
                    <a:pt x="1162" y="3624"/>
                    <a:pt x="1069" y="3531"/>
                  </a:cubicBezTo>
                  <a:cubicBezTo>
                    <a:pt x="976" y="3438"/>
                    <a:pt x="892" y="3345"/>
                    <a:pt x="809" y="3243"/>
                  </a:cubicBezTo>
                  <a:cubicBezTo>
                    <a:pt x="725" y="3141"/>
                    <a:pt x="660" y="3030"/>
                    <a:pt x="586" y="2918"/>
                  </a:cubicBezTo>
                  <a:cubicBezTo>
                    <a:pt x="326" y="2463"/>
                    <a:pt x="158" y="1961"/>
                    <a:pt x="65" y="1450"/>
                  </a:cubicBezTo>
                  <a:lnTo>
                    <a:pt x="65" y="1450"/>
                  </a:lnTo>
                  <a:cubicBezTo>
                    <a:pt x="149" y="1970"/>
                    <a:pt x="298" y="2481"/>
                    <a:pt x="558" y="2937"/>
                  </a:cubicBezTo>
                  <a:cubicBezTo>
                    <a:pt x="623" y="3057"/>
                    <a:pt x="679" y="3169"/>
                    <a:pt x="762" y="3271"/>
                  </a:cubicBezTo>
                  <a:cubicBezTo>
                    <a:pt x="837" y="3383"/>
                    <a:pt x="929" y="3485"/>
                    <a:pt x="1004" y="3587"/>
                  </a:cubicBezTo>
                  <a:cubicBezTo>
                    <a:pt x="1078" y="3680"/>
                    <a:pt x="1180" y="3773"/>
                    <a:pt x="1301" y="3847"/>
                  </a:cubicBezTo>
                  <a:cubicBezTo>
                    <a:pt x="1413" y="3912"/>
                    <a:pt x="1552" y="3959"/>
                    <a:pt x="1691" y="3959"/>
                  </a:cubicBezTo>
                  <a:cubicBezTo>
                    <a:pt x="1715" y="3962"/>
                    <a:pt x="1739" y="3963"/>
                    <a:pt x="1763" y="3963"/>
                  </a:cubicBezTo>
                  <a:cubicBezTo>
                    <a:pt x="1878" y="3963"/>
                    <a:pt x="1992" y="3927"/>
                    <a:pt x="2100" y="3866"/>
                  </a:cubicBezTo>
                  <a:cubicBezTo>
                    <a:pt x="2230" y="3801"/>
                    <a:pt x="2323" y="3671"/>
                    <a:pt x="2360" y="3531"/>
                  </a:cubicBezTo>
                  <a:cubicBezTo>
                    <a:pt x="2388" y="3392"/>
                    <a:pt x="2379" y="3243"/>
                    <a:pt x="2360" y="3113"/>
                  </a:cubicBezTo>
                  <a:cubicBezTo>
                    <a:pt x="2342" y="3048"/>
                    <a:pt x="2323" y="2983"/>
                    <a:pt x="2314" y="2927"/>
                  </a:cubicBezTo>
                  <a:lnTo>
                    <a:pt x="2314" y="2927"/>
                  </a:lnTo>
                  <a:cubicBezTo>
                    <a:pt x="2360" y="2965"/>
                    <a:pt x="2397" y="2983"/>
                    <a:pt x="2453" y="3011"/>
                  </a:cubicBezTo>
                  <a:cubicBezTo>
                    <a:pt x="2565" y="3067"/>
                    <a:pt x="2685" y="3113"/>
                    <a:pt x="2825" y="3141"/>
                  </a:cubicBezTo>
                  <a:cubicBezTo>
                    <a:pt x="2854" y="3146"/>
                    <a:pt x="2885" y="3148"/>
                    <a:pt x="2916" y="3148"/>
                  </a:cubicBezTo>
                  <a:cubicBezTo>
                    <a:pt x="3013" y="3148"/>
                    <a:pt x="3117" y="3125"/>
                    <a:pt x="3215" y="3076"/>
                  </a:cubicBezTo>
                  <a:cubicBezTo>
                    <a:pt x="3345" y="3020"/>
                    <a:pt x="3447" y="2918"/>
                    <a:pt x="3494" y="2779"/>
                  </a:cubicBezTo>
                  <a:cubicBezTo>
                    <a:pt x="3540" y="2639"/>
                    <a:pt x="3522" y="2500"/>
                    <a:pt x="3475" y="2370"/>
                  </a:cubicBezTo>
                  <a:cubicBezTo>
                    <a:pt x="3429" y="2240"/>
                    <a:pt x="3345" y="2138"/>
                    <a:pt x="3252" y="2045"/>
                  </a:cubicBezTo>
                  <a:cubicBezTo>
                    <a:pt x="3113" y="1905"/>
                    <a:pt x="2964" y="1803"/>
                    <a:pt x="2834" y="1673"/>
                  </a:cubicBezTo>
                  <a:lnTo>
                    <a:pt x="2834" y="1673"/>
                  </a:lnTo>
                  <a:cubicBezTo>
                    <a:pt x="2940" y="1690"/>
                    <a:pt x="3043" y="1703"/>
                    <a:pt x="3148" y="1703"/>
                  </a:cubicBezTo>
                  <a:cubicBezTo>
                    <a:pt x="3218" y="1703"/>
                    <a:pt x="3289" y="1697"/>
                    <a:pt x="3364" y="1682"/>
                  </a:cubicBezTo>
                  <a:cubicBezTo>
                    <a:pt x="3484" y="1664"/>
                    <a:pt x="3596" y="1617"/>
                    <a:pt x="3707" y="1543"/>
                  </a:cubicBezTo>
                  <a:cubicBezTo>
                    <a:pt x="3800" y="1478"/>
                    <a:pt x="3893" y="1376"/>
                    <a:pt x="3921" y="1255"/>
                  </a:cubicBezTo>
                  <a:cubicBezTo>
                    <a:pt x="3958" y="1144"/>
                    <a:pt x="3958" y="1013"/>
                    <a:pt x="3903" y="893"/>
                  </a:cubicBezTo>
                  <a:cubicBezTo>
                    <a:pt x="3856" y="781"/>
                    <a:pt x="3772" y="698"/>
                    <a:pt x="3680" y="614"/>
                  </a:cubicBezTo>
                  <a:cubicBezTo>
                    <a:pt x="3494" y="465"/>
                    <a:pt x="3289" y="372"/>
                    <a:pt x="3066" y="307"/>
                  </a:cubicBezTo>
                  <a:cubicBezTo>
                    <a:pt x="2639" y="168"/>
                    <a:pt x="2184" y="75"/>
                    <a:pt x="1729" y="29"/>
                  </a:cubicBezTo>
                  <a:cubicBezTo>
                    <a:pt x="1615" y="19"/>
                    <a:pt x="1501" y="12"/>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1"/>
            <p:cNvSpPr/>
            <p:nvPr/>
          </p:nvSpPr>
          <p:spPr>
            <a:xfrm>
              <a:off x="3760275" y="2317000"/>
              <a:ext cx="63200" cy="35325"/>
            </a:xfrm>
            <a:custGeom>
              <a:rect b="b" l="l" r="r" t="t"/>
              <a:pathLst>
                <a:path extrusionOk="0" h="1413" w="2528">
                  <a:moveTo>
                    <a:pt x="1" y="0"/>
                  </a:moveTo>
                  <a:lnTo>
                    <a:pt x="1" y="0"/>
                  </a:lnTo>
                  <a:cubicBezTo>
                    <a:pt x="177" y="158"/>
                    <a:pt x="382" y="288"/>
                    <a:pt x="595" y="418"/>
                  </a:cubicBezTo>
                  <a:cubicBezTo>
                    <a:pt x="790" y="548"/>
                    <a:pt x="1013" y="660"/>
                    <a:pt x="1218" y="781"/>
                  </a:cubicBezTo>
                  <a:cubicBezTo>
                    <a:pt x="1441" y="892"/>
                    <a:pt x="1645" y="1013"/>
                    <a:pt x="1868" y="1115"/>
                  </a:cubicBezTo>
                  <a:cubicBezTo>
                    <a:pt x="2091" y="1217"/>
                    <a:pt x="2314" y="1320"/>
                    <a:pt x="2528" y="1412"/>
                  </a:cubicBezTo>
                  <a:cubicBezTo>
                    <a:pt x="2323" y="1292"/>
                    <a:pt x="2110" y="1180"/>
                    <a:pt x="1896" y="1069"/>
                  </a:cubicBezTo>
                  <a:lnTo>
                    <a:pt x="1255" y="716"/>
                  </a:lnTo>
                  <a:lnTo>
                    <a:pt x="614" y="372"/>
                  </a:lnTo>
                  <a:lnTo>
                    <a:pt x="298" y="195"/>
                  </a:lnTo>
                  <a:cubicBezTo>
                    <a:pt x="196" y="140"/>
                    <a:pt x="10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1"/>
            <p:cNvSpPr/>
            <p:nvPr/>
          </p:nvSpPr>
          <p:spPr>
            <a:xfrm>
              <a:off x="3757950" y="2319325"/>
              <a:ext cx="52300" cy="61325"/>
            </a:xfrm>
            <a:custGeom>
              <a:rect b="b" l="l" r="r" t="t"/>
              <a:pathLst>
                <a:path extrusionOk="0" h="2453" w="2092">
                  <a:moveTo>
                    <a:pt x="1" y="0"/>
                  </a:moveTo>
                  <a:lnTo>
                    <a:pt x="1" y="0"/>
                  </a:lnTo>
                  <a:cubicBezTo>
                    <a:pt x="94" y="93"/>
                    <a:pt x="187" y="195"/>
                    <a:pt x="261" y="297"/>
                  </a:cubicBezTo>
                  <a:cubicBezTo>
                    <a:pt x="345" y="400"/>
                    <a:pt x="438" y="511"/>
                    <a:pt x="521" y="613"/>
                  </a:cubicBezTo>
                  <a:lnTo>
                    <a:pt x="1032" y="1227"/>
                  </a:lnTo>
                  <a:lnTo>
                    <a:pt x="1552" y="1849"/>
                  </a:lnTo>
                  <a:cubicBezTo>
                    <a:pt x="1729" y="2044"/>
                    <a:pt x="1915" y="2249"/>
                    <a:pt x="2091" y="2453"/>
                  </a:cubicBezTo>
                  <a:cubicBezTo>
                    <a:pt x="1943" y="2230"/>
                    <a:pt x="1766" y="2016"/>
                    <a:pt x="1590" y="1821"/>
                  </a:cubicBezTo>
                  <a:cubicBezTo>
                    <a:pt x="1413" y="1617"/>
                    <a:pt x="1255" y="1403"/>
                    <a:pt x="1079" y="1199"/>
                  </a:cubicBezTo>
                  <a:cubicBezTo>
                    <a:pt x="902" y="985"/>
                    <a:pt x="726" y="771"/>
                    <a:pt x="558" y="576"/>
                  </a:cubicBezTo>
                  <a:cubicBezTo>
                    <a:pt x="382" y="381"/>
                    <a:pt x="205" y="16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1"/>
            <p:cNvSpPr/>
            <p:nvPr/>
          </p:nvSpPr>
          <p:spPr>
            <a:xfrm>
              <a:off x="3780025" y="2332550"/>
              <a:ext cx="17900" cy="10250"/>
            </a:xfrm>
            <a:custGeom>
              <a:rect b="b" l="l" r="r" t="t"/>
              <a:pathLst>
                <a:path extrusionOk="0" h="410" w="716">
                  <a:moveTo>
                    <a:pt x="0" y="1"/>
                  </a:moveTo>
                  <a:lnTo>
                    <a:pt x="0" y="1"/>
                  </a:lnTo>
                  <a:cubicBezTo>
                    <a:pt x="47" y="66"/>
                    <a:pt x="103" y="112"/>
                    <a:pt x="158" y="140"/>
                  </a:cubicBezTo>
                  <a:lnTo>
                    <a:pt x="335" y="252"/>
                  </a:lnTo>
                  <a:cubicBezTo>
                    <a:pt x="465" y="317"/>
                    <a:pt x="577" y="372"/>
                    <a:pt x="716" y="410"/>
                  </a:cubicBezTo>
                  <a:cubicBezTo>
                    <a:pt x="614" y="326"/>
                    <a:pt x="502" y="261"/>
                    <a:pt x="372" y="177"/>
                  </a:cubicBezTo>
                  <a:cubicBezTo>
                    <a:pt x="307" y="140"/>
                    <a:pt x="242" y="122"/>
                    <a:pt x="186" y="84"/>
                  </a:cubicBezTo>
                  <a:cubicBezTo>
                    <a:pt x="121"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1"/>
            <p:cNvSpPr/>
            <p:nvPr/>
          </p:nvSpPr>
          <p:spPr>
            <a:xfrm>
              <a:off x="3792325" y="2342775"/>
              <a:ext cx="12125" cy="4900"/>
            </a:xfrm>
            <a:custGeom>
              <a:rect b="b" l="l" r="r" t="t"/>
              <a:pathLst>
                <a:path extrusionOk="0" h="196" w="485">
                  <a:moveTo>
                    <a:pt x="1" y="1"/>
                  </a:moveTo>
                  <a:cubicBezTo>
                    <a:pt x="38" y="47"/>
                    <a:pt x="75" y="75"/>
                    <a:pt x="112" y="93"/>
                  </a:cubicBezTo>
                  <a:cubicBezTo>
                    <a:pt x="140" y="121"/>
                    <a:pt x="196" y="140"/>
                    <a:pt x="224" y="149"/>
                  </a:cubicBezTo>
                  <a:cubicBezTo>
                    <a:pt x="308" y="177"/>
                    <a:pt x="391" y="196"/>
                    <a:pt x="484" y="196"/>
                  </a:cubicBezTo>
                  <a:cubicBezTo>
                    <a:pt x="400" y="149"/>
                    <a:pt x="335" y="121"/>
                    <a:pt x="233" y="75"/>
                  </a:cubicBezTo>
                  <a:cubicBezTo>
                    <a:pt x="205" y="56"/>
                    <a:pt x="159" y="47"/>
                    <a:pt x="122" y="38"/>
                  </a:cubicBezTo>
                  <a:cubicBezTo>
                    <a:pt x="8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1"/>
            <p:cNvSpPr/>
            <p:nvPr/>
          </p:nvSpPr>
          <p:spPr>
            <a:xfrm>
              <a:off x="3785825" y="2342550"/>
              <a:ext cx="15600" cy="11400"/>
            </a:xfrm>
            <a:custGeom>
              <a:rect b="b" l="l" r="r" t="t"/>
              <a:pathLst>
                <a:path extrusionOk="0" h="456" w="624">
                  <a:moveTo>
                    <a:pt x="1" y="0"/>
                  </a:moveTo>
                  <a:lnTo>
                    <a:pt x="140" y="140"/>
                  </a:lnTo>
                  <a:cubicBezTo>
                    <a:pt x="187" y="177"/>
                    <a:pt x="242" y="223"/>
                    <a:pt x="289" y="251"/>
                  </a:cubicBezTo>
                  <a:cubicBezTo>
                    <a:pt x="391" y="335"/>
                    <a:pt x="512" y="409"/>
                    <a:pt x="623" y="455"/>
                  </a:cubicBezTo>
                  <a:cubicBezTo>
                    <a:pt x="530" y="363"/>
                    <a:pt x="437" y="279"/>
                    <a:pt x="326" y="205"/>
                  </a:cubicBezTo>
                  <a:cubicBezTo>
                    <a:pt x="224" y="130"/>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1"/>
            <p:cNvSpPr/>
            <p:nvPr/>
          </p:nvSpPr>
          <p:spPr>
            <a:xfrm>
              <a:off x="3772125" y="2329075"/>
              <a:ext cx="8850" cy="8850"/>
            </a:xfrm>
            <a:custGeom>
              <a:rect b="b" l="l" r="r" t="t"/>
              <a:pathLst>
                <a:path extrusionOk="0" h="354" w="354">
                  <a:moveTo>
                    <a:pt x="1" y="0"/>
                  </a:moveTo>
                  <a:cubicBezTo>
                    <a:pt x="47" y="84"/>
                    <a:pt x="94" y="140"/>
                    <a:pt x="149" y="205"/>
                  </a:cubicBezTo>
                  <a:cubicBezTo>
                    <a:pt x="214" y="261"/>
                    <a:pt x="270" y="316"/>
                    <a:pt x="354" y="353"/>
                  </a:cubicBezTo>
                  <a:cubicBezTo>
                    <a:pt x="307" y="270"/>
                    <a:pt x="261" y="214"/>
                    <a:pt x="196" y="158"/>
                  </a:cubicBezTo>
                  <a:cubicBezTo>
                    <a:pt x="140" y="93"/>
                    <a:pt x="8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1"/>
            <p:cNvSpPr/>
            <p:nvPr/>
          </p:nvSpPr>
          <p:spPr>
            <a:xfrm>
              <a:off x="3813925" y="2376000"/>
              <a:ext cx="16300" cy="7450"/>
            </a:xfrm>
            <a:custGeom>
              <a:rect b="b" l="l" r="r" t="t"/>
              <a:pathLst>
                <a:path extrusionOk="0" h="298" w="652">
                  <a:moveTo>
                    <a:pt x="1" y="0"/>
                  </a:moveTo>
                  <a:lnTo>
                    <a:pt x="1" y="0"/>
                  </a:lnTo>
                  <a:cubicBezTo>
                    <a:pt x="38" y="47"/>
                    <a:pt x="94" y="74"/>
                    <a:pt x="140" y="112"/>
                  </a:cubicBezTo>
                  <a:cubicBezTo>
                    <a:pt x="196" y="149"/>
                    <a:pt x="243" y="167"/>
                    <a:pt x="308" y="195"/>
                  </a:cubicBezTo>
                  <a:cubicBezTo>
                    <a:pt x="419" y="242"/>
                    <a:pt x="521" y="288"/>
                    <a:pt x="651" y="297"/>
                  </a:cubicBezTo>
                  <a:cubicBezTo>
                    <a:pt x="558" y="232"/>
                    <a:pt x="447" y="186"/>
                    <a:pt x="326" y="139"/>
                  </a:cubicBezTo>
                  <a:cubicBezTo>
                    <a:pt x="280" y="112"/>
                    <a:pt x="224" y="93"/>
                    <a:pt x="168" y="65"/>
                  </a:cubicBezTo>
                  <a:cubicBezTo>
                    <a:pt x="112" y="47"/>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1"/>
            <p:cNvSpPr/>
            <p:nvPr/>
          </p:nvSpPr>
          <p:spPr>
            <a:xfrm>
              <a:off x="3809525" y="2369950"/>
              <a:ext cx="11175" cy="5600"/>
            </a:xfrm>
            <a:custGeom>
              <a:rect b="b" l="l" r="r" t="t"/>
              <a:pathLst>
                <a:path extrusionOk="0" h="224" w="447">
                  <a:moveTo>
                    <a:pt x="0" y="1"/>
                  </a:moveTo>
                  <a:cubicBezTo>
                    <a:pt x="28" y="38"/>
                    <a:pt x="65" y="75"/>
                    <a:pt x="93" y="103"/>
                  </a:cubicBezTo>
                  <a:cubicBezTo>
                    <a:pt x="121" y="131"/>
                    <a:pt x="168" y="149"/>
                    <a:pt x="205" y="168"/>
                  </a:cubicBezTo>
                  <a:cubicBezTo>
                    <a:pt x="233" y="196"/>
                    <a:pt x="270" y="205"/>
                    <a:pt x="316" y="214"/>
                  </a:cubicBezTo>
                  <a:cubicBezTo>
                    <a:pt x="363" y="214"/>
                    <a:pt x="400" y="224"/>
                    <a:pt x="446" y="224"/>
                  </a:cubicBezTo>
                  <a:cubicBezTo>
                    <a:pt x="372" y="177"/>
                    <a:pt x="288" y="149"/>
                    <a:pt x="233" y="103"/>
                  </a:cubicBezTo>
                  <a:cubicBezTo>
                    <a:pt x="158" y="66"/>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1"/>
            <p:cNvSpPr/>
            <p:nvPr/>
          </p:nvSpPr>
          <p:spPr>
            <a:xfrm>
              <a:off x="3826950" y="2377850"/>
              <a:ext cx="6750" cy="2800"/>
            </a:xfrm>
            <a:custGeom>
              <a:rect b="b" l="l" r="r" t="t"/>
              <a:pathLst>
                <a:path extrusionOk="0" h="112" w="270">
                  <a:moveTo>
                    <a:pt x="0" y="0"/>
                  </a:moveTo>
                  <a:cubicBezTo>
                    <a:pt x="37" y="56"/>
                    <a:pt x="84" y="84"/>
                    <a:pt x="130" y="93"/>
                  </a:cubicBezTo>
                  <a:cubicBezTo>
                    <a:pt x="158" y="112"/>
                    <a:pt x="177" y="112"/>
                    <a:pt x="205" y="112"/>
                  </a:cubicBezTo>
                  <a:cubicBezTo>
                    <a:pt x="223" y="112"/>
                    <a:pt x="251" y="93"/>
                    <a:pt x="270" y="84"/>
                  </a:cubicBezTo>
                  <a:cubicBezTo>
                    <a:pt x="223" y="65"/>
                    <a:pt x="186" y="38"/>
                    <a:pt x="140" y="19"/>
                  </a:cubicBezTo>
                  <a:cubicBezTo>
                    <a:pt x="121" y="19"/>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1"/>
            <p:cNvSpPr/>
            <p:nvPr/>
          </p:nvSpPr>
          <p:spPr>
            <a:xfrm>
              <a:off x="3788150" y="2399450"/>
              <a:ext cx="15125" cy="6500"/>
            </a:xfrm>
            <a:custGeom>
              <a:rect b="b" l="l" r="r" t="t"/>
              <a:pathLst>
                <a:path extrusionOk="0" h="260" w="605">
                  <a:moveTo>
                    <a:pt x="1" y="0"/>
                  </a:moveTo>
                  <a:cubicBezTo>
                    <a:pt x="10" y="19"/>
                    <a:pt x="19" y="47"/>
                    <a:pt x="47" y="66"/>
                  </a:cubicBezTo>
                  <a:cubicBezTo>
                    <a:pt x="56" y="93"/>
                    <a:pt x="84" y="112"/>
                    <a:pt x="103" y="140"/>
                  </a:cubicBezTo>
                  <a:cubicBezTo>
                    <a:pt x="149" y="177"/>
                    <a:pt x="196" y="205"/>
                    <a:pt x="252" y="233"/>
                  </a:cubicBezTo>
                  <a:cubicBezTo>
                    <a:pt x="298" y="246"/>
                    <a:pt x="343" y="259"/>
                    <a:pt x="386" y="259"/>
                  </a:cubicBezTo>
                  <a:cubicBezTo>
                    <a:pt x="404" y="259"/>
                    <a:pt x="421" y="257"/>
                    <a:pt x="437" y="251"/>
                  </a:cubicBezTo>
                  <a:cubicBezTo>
                    <a:pt x="502" y="242"/>
                    <a:pt x="567" y="214"/>
                    <a:pt x="605" y="177"/>
                  </a:cubicBezTo>
                  <a:lnTo>
                    <a:pt x="605" y="177"/>
                  </a:lnTo>
                  <a:cubicBezTo>
                    <a:pt x="560" y="189"/>
                    <a:pt x="512" y="196"/>
                    <a:pt x="464" y="196"/>
                  </a:cubicBezTo>
                  <a:cubicBezTo>
                    <a:pt x="402" y="196"/>
                    <a:pt x="341" y="185"/>
                    <a:pt x="289" y="158"/>
                  </a:cubicBezTo>
                  <a:cubicBezTo>
                    <a:pt x="233" y="149"/>
                    <a:pt x="186" y="112"/>
                    <a:pt x="140" y="93"/>
                  </a:cubicBezTo>
                  <a:cubicBezTo>
                    <a:pt x="112" y="75"/>
                    <a:pt x="94" y="56"/>
                    <a:pt x="66" y="47"/>
                  </a:cubicBezTo>
                  <a:cubicBezTo>
                    <a:pt x="47"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1"/>
            <p:cNvSpPr/>
            <p:nvPr/>
          </p:nvSpPr>
          <p:spPr>
            <a:xfrm>
              <a:off x="3782800" y="2389450"/>
              <a:ext cx="11175" cy="11425"/>
            </a:xfrm>
            <a:custGeom>
              <a:rect b="b" l="l" r="r" t="t"/>
              <a:pathLst>
                <a:path extrusionOk="0" h="457" w="447">
                  <a:moveTo>
                    <a:pt x="1" y="1"/>
                  </a:moveTo>
                  <a:lnTo>
                    <a:pt x="1" y="1"/>
                  </a:lnTo>
                  <a:cubicBezTo>
                    <a:pt x="20" y="57"/>
                    <a:pt x="38" y="112"/>
                    <a:pt x="75" y="150"/>
                  </a:cubicBezTo>
                  <a:cubicBezTo>
                    <a:pt x="94" y="187"/>
                    <a:pt x="140" y="233"/>
                    <a:pt x="178" y="270"/>
                  </a:cubicBezTo>
                  <a:cubicBezTo>
                    <a:pt x="261" y="354"/>
                    <a:pt x="354" y="410"/>
                    <a:pt x="447" y="456"/>
                  </a:cubicBezTo>
                  <a:cubicBezTo>
                    <a:pt x="410" y="410"/>
                    <a:pt x="373" y="363"/>
                    <a:pt x="345" y="326"/>
                  </a:cubicBezTo>
                  <a:cubicBezTo>
                    <a:pt x="308" y="289"/>
                    <a:pt x="261" y="261"/>
                    <a:pt x="224" y="224"/>
                  </a:cubicBezTo>
                  <a:lnTo>
                    <a:pt x="112" y="122"/>
                  </a:lnTo>
                  <a:cubicBezTo>
                    <a:pt x="75" y="85"/>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1"/>
            <p:cNvSpPr/>
            <p:nvPr/>
          </p:nvSpPr>
          <p:spPr>
            <a:xfrm>
              <a:off x="3775375" y="2384575"/>
              <a:ext cx="7925" cy="12350"/>
            </a:xfrm>
            <a:custGeom>
              <a:rect b="b" l="l" r="r" t="t"/>
              <a:pathLst>
                <a:path extrusionOk="0" h="494" w="317">
                  <a:moveTo>
                    <a:pt x="1" y="1"/>
                  </a:moveTo>
                  <a:cubicBezTo>
                    <a:pt x="1" y="57"/>
                    <a:pt x="10" y="103"/>
                    <a:pt x="38" y="150"/>
                  </a:cubicBezTo>
                  <a:cubicBezTo>
                    <a:pt x="56" y="196"/>
                    <a:pt x="84" y="233"/>
                    <a:pt x="103" y="280"/>
                  </a:cubicBezTo>
                  <a:cubicBezTo>
                    <a:pt x="140" y="326"/>
                    <a:pt x="159" y="363"/>
                    <a:pt x="196" y="400"/>
                  </a:cubicBezTo>
                  <a:cubicBezTo>
                    <a:pt x="233" y="428"/>
                    <a:pt x="261" y="465"/>
                    <a:pt x="317" y="493"/>
                  </a:cubicBezTo>
                  <a:cubicBezTo>
                    <a:pt x="261" y="410"/>
                    <a:pt x="224" y="326"/>
                    <a:pt x="159" y="233"/>
                  </a:cubicBezTo>
                  <a:cubicBezTo>
                    <a:pt x="103" y="159"/>
                    <a:pt x="47"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1"/>
            <p:cNvSpPr/>
            <p:nvPr/>
          </p:nvSpPr>
          <p:spPr>
            <a:xfrm>
              <a:off x="3788850" y="2391550"/>
              <a:ext cx="7450" cy="6775"/>
            </a:xfrm>
            <a:custGeom>
              <a:rect b="b" l="l" r="r" t="t"/>
              <a:pathLst>
                <a:path extrusionOk="0" h="271" w="298">
                  <a:moveTo>
                    <a:pt x="1" y="1"/>
                  </a:moveTo>
                  <a:cubicBezTo>
                    <a:pt x="19" y="75"/>
                    <a:pt x="66" y="131"/>
                    <a:pt x="112" y="177"/>
                  </a:cubicBezTo>
                  <a:cubicBezTo>
                    <a:pt x="131" y="196"/>
                    <a:pt x="158" y="224"/>
                    <a:pt x="186" y="233"/>
                  </a:cubicBezTo>
                  <a:cubicBezTo>
                    <a:pt x="224" y="261"/>
                    <a:pt x="261" y="270"/>
                    <a:pt x="298" y="270"/>
                  </a:cubicBezTo>
                  <a:cubicBezTo>
                    <a:pt x="251" y="224"/>
                    <a:pt x="205" y="177"/>
                    <a:pt x="158" y="12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1"/>
            <p:cNvSpPr/>
            <p:nvPr/>
          </p:nvSpPr>
          <p:spPr>
            <a:xfrm>
              <a:off x="3757725" y="2326275"/>
              <a:ext cx="1650" cy="14425"/>
            </a:xfrm>
            <a:custGeom>
              <a:rect b="b" l="l" r="r" t="t"/>
              <a:pathLst>
                <a:path extrusionOk="0" h="577" w="66">
                  <a:moveTo>
                    <a:pt x="56" y="1"/>
                  </a:moveTo>
                  <a:cubicBezTo>
                    <a:pt x="28" y="47"/>
                    <a:pt x="19" y="94"/>
                    <a:pt x="10" y="140"/>
                  </a:cubicBezTo>
                  <a:cubicBezTo>
                    <a:pt x="1" y="187"/>
                    <a:pt x="1" y="242"/>
                    <a:pt x="1" y="289"/>
                  </a:cubicBezTo>
                  <a:cubicBezTo>
                    <a:pt x="1" y="382"/>
                    <a:pt x="10" y="484"/>
                    <a:pt x="66" y="577"/>
                  </a:cubicBezTo>
                  <a:lnTo>
                    <a:pt x="66" y="289"/>
                  </a:lnTo>
                  <a:cubicBezTo>
                    <a:pt x="66" y="196"/>
                    <a:pt x="66"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1"/>
            <p:cNvSpPr/>
            <p:nvPr/>
          </p:nvSpPr>
          <p:spPr>
            <a:xfrm>
              <a:off x="3760975" y="2331400"/>
              <a:ext cx="2825" cy="11175"/>
            </a:xfrm>
            <a:custGeom>
              <a:rect b="b" l="l" r="r" t="t"/>
              <a:pathLst>
                <a:path extrusionOk="0" h="447" w="113">
                  <a:moveTo>
                    <a:pt x="56" y="0"/>
                  </a:moveTo>
                  <a:cubicBezTo>
                    <a:pt x="29" y="37"/>
                    <a:pt x="19" y="75"/>
                    <a:pt x="19" y="121"/>
                  </a:cubicBezTo>
                  <a:cubicBezTo>
                    <a:pt x="1" y="149"/>
                    <a:pt x="19" y="195"/>
                    <a:pt x="19" y="233"/>
                  </a:cubicBezTo>
                  <a:cubicBezTo>
                    <a:pt x="29" y="307"/>
                    <a:pt x="66" y="381"/>
                    <a:pt x="112" y="446"/>
                  </a:cubicBezTo>
                  <a:cubicBezTo>
                    <a:pt x="112" y="400"/>
                    <a:pt x="94" y="363"/>
                    <a:pt x="94" y="325"/>
                  </a:cubicBezTo>
                  <a:cubicBezTo>
                    <a:pt x="94" y="298"/>
                    <a:pt x="84" y="260"/>
                    <a:pt x="84" y="223"/>
                  </a:cubicBezTo>
                  <a:cubicBezTo>
                    <a:pt x="75" y="158"/>
                    <a:pt x="66"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1"/>
            <p:cNvSpPr/>
            <p:nvPr/>
          </p:nvSpPr>
          <p:spPr>
            <a:xfrm>
              <a:off x="3766325" y="2335800"/>
              <a:ext cx="7000" cy="9100"/>
            </a:xfrm>
            <a:custGeom>
              <a:rect b="b" l="l" r="r" t="t"/>
              <a:pathLst>
                <a:path extrusionOk="0" h="364" w="280">
                  <a:moveTo>
                    <a:pt x="0" y="1"/>
                  </a:moveTo>
                  <a:cubicBezTo>
                    <a:pt x="28" y="84"/>
                    <a:pt x="75" y="140"/>
                    <a:pt x="121" y="196"/>
                  </a:cubicBezTo>
                  <a:cubicBezTo>
                    <a:pt x="140" y="233"/>
                    <a:pt x="168" y="270"/>
                    <a:pt x="186" y="289"/>
                  </a:cubicBezTo>
                  <a:cubicBezTo>
                    <a:pt x="214" y="317"/>
                    <a:pt x="242" y="335"/>
                    <a:pt x="279" y="363"/>
                  </a:cubicBezTo>
                  <a:cubicBezTo>
                    <a:pt x="242" y="289"/>
                    <a:pt x="214" y="224"/>
                    <a:pt x="168" y="168"/>
                  </a:cubicBezTo>
                  <a:cubicBezTo>
                    <a:pt x="121" y="103"/>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1"/>
            <p:cNvSpPr/>
            <p:nvPr/>
          </p:nvSpPr>
          <p:spPr>
            <a:xfrm>
              <a:off x="3766100" y="2342300"/>
              <a:ext cx="3725" cy="9325"/>
            </a:xfrm>
            <a:custGeom>
              <a:rect b="b" l="l" r="r" t="t"/>
              <a:pathLst>
                <a:path extrusionOk="0" h="373" w="149">
                  <a:moveTo>
                    <a:pt x="9" y="1"/>
                  </a:moveTo>
                  <a:lnTo>
                    <a:pt x="9" y="1"/>
                  </a:lnTo>
                  <a:cubicBezTo>
                    <a:pt x="0" y="66"/>
                    <a:pt x="19" y="140"/>
                    <a:pt x="46" y="196"/>
                  </a:cubicBezTo>
                  <a:cubicBezTo>
                    <a:pt x="65" y="261"/>
                    <a:pt x="102" y="326"/>
                    <a:pt x="149" y="373"/>
                  </a:cubicBezTo>
                  <a:cubicBezTo>
                    <a:pt x="149" y="298"/>
                    <a:pt x="139" y="233"/>
                    <a:pt x="112" y="168"/>
                  </a:cubicBezTo>
                  <a:cubicBezTo>
                    <a:pt x="93" y="112"/>
                    <a:pt x="56"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1"/>
            <p:cNvSpPr/>
            <p:nvPr/>
          </p:nvSpPr>
          <p:spPr>
            <a:xfrm>
              <a:off x="3760525" y="2346025"/>
              <a:ext cx="4425" cy="12100"/>
            </a:xfrm>
            <a:custGeom>
              <a:rect b="b" l="l" r="r" t="t"/>
              <a:pathLst>
                <a:path extrusionOk="0" h="484" w="177">
                  <a:moveTo>
                    <a:pt x="0" y="1"/>
                  </a:moveTo>
                  <a:cubicBezTo>
                    <a:pt x="0" y="94"/>
                    <a:pt x="28" y="177"/>
                    <a:pt x="56" y="251"/>
                  </a:cubicBezTo>
                  <a:cubicBezTo>
                    <a:pt x="84" y="335"/>
                    <a:pt x="121" y="419"/>
                    <a:pt x="177" y="484"/>
                  </a:cubicBezTo>
                  <a:cubicBezTo>
                    <a:pt x="167" y="391"/>
                    <a:pt x="139" y="316"/>
                    <a:pt x="121" y="233"/>
                  </a:cubicBezTo>
                  <a:cubicBezTo>
                    <a:pt x="93" y="149"/>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1"/>
            <p:cNvSpPr/>
            <p:nvPr/>
          </p:nvSpPr>
          <p:spPr>
            <a:xfrm>
              <a:off x="3837175" y="2325350"/>
              <a:ext cx="12800" cy="10725"/>
            </a:xfrm>
            <a:custGeom>
              <a:rect b="b" l="l" r="r" t="t"/>
              <a:pathLst>
                <a:path extrusionOk="0" h="429" w="512">
                  <a:moveTo>
                    <a:pt x="0" y="1"/>
                  </a:moveTo>
                  <a:cubicBezTo>
                    <a:pt x="46" y="38"/>
                    <a:pt x="93" y="56"/>
                    <a:pt x="139" y="94"/>
                  </a:cubicBezTo>
                  <a:cubicBezTo>
                    <a:pt x="186" y="131"/>
                    <a:pt x="232" y="168"/>
                    <a:pt x="269" y="196"/>
                  </a:cubicBezTo>
                  <a:cubicBezTo>
                    <a:pt x="344" y="270"/>
                    <a:pt x="427" y="354"/>
                    <a:pt x="511" y="428"/>
                  </a:cubicBezTo>
                  <a:cubicBezTo>
                    <a:pt x="502" y="372"/>
                    <a:pt x="465" y="326"/>
                    <a:pt x="418" y="279"/>
                  </a:cubicBezTo>
                  <a:cubicBezTo>
                    <a:pt x="381" y="233"/>
                    <a:pt x="353" y="187"/>
                    <a:pt x="307" y="149"/>
                  </a:cubicBezTo>
                  <a:cubicBezTo>
                    <a:pt x="223" y="75"/>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1"/>
            <p:cNvSpPr/>
            <p:nvPr/>
          </p:nvSpPr>
          <p:spPr>
            <a:xfrm>
              <a:off x="3832050" y="2326275"/>
              <a:ext cx="11875" cy="7225"/>
            </a:xfrm>
            <a:custGeom>
              <a:rect b="b" l="l" r="r" t="t"/>
              <a:pathLst>
                <a:path extrusionOk="0" h="289" w="475">
                  <a:moveTo>
                    <a:pt x="1" y="1"/>
                  </a:moveTo>
                  <a:lnTo>
                    <a:pt x="121" y="66"/>
                  </a:lnTo>
                  <a:cubicBezTo>
                    <a:pt x="159" y="94"/>
                    <a:pt x="205" y="112"/>
                    <a:pt x="242" y="140"/>
                  </a:cubicBezTo>
                  <a:cubicBezTo>
                    <a:pt x="307" y="187"/>
                    <a:pt x="391" y="242"/>
                    <a:pt x="474" y="289"/>
                  </a:cubicBezTo>
                  <a:cubicBezTo>
                    <a:pt x="447" y="242"/>
                    <a:pt x="428" y="205"/>
                    <a:pt x="391" y="187"/>
                  </a:cubicBezTo>
                  <a:cubicBezTo>
                    <a:pt x="354" y="150"/>
                    <a:pt x="307" y="112"/>
                    <a:pt x="279" y="94"/>
                  </a:cubicBezTo>
                  <a:cubicBezTo>
                    <a:pt x="196" y="29"/>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1"/>
            <p:cNvSpPr/>
            <p:nvPr/>
          </p:nvSpPr>
          <p:spPr>
            <a:xfrm>
              <a:off x="3821825" y="2326050"/>
              <a:ext cx="13725" cy="6075"/>
            </a:xfrm>
            <a:custGeom>
              <a:rect b="b" l="l" r="r" t="t"/>
              <a:pathLst>
                <a:path extrusionOk="0" h="243" w="549">
                  <a:moveTo>
                    <a:pt x="1" y="1"/>
                  </a:moveTo>
                  <a:lnTo>
                    <a:pt x="140" y="66"/>
                  </a:lnTo>
                  <a:cubicBezTo>
                    <a:pt x="177" y="94"/>
                    <a:pt x="215" y="112"/>
                    <a:pt x="261" y="140"/>
                  </a:cubicBezTo>
                  <a:cubicBezTo>
                    <a:pt x="363" y="168"/>
                    <a:pt x="438" y="214"/>
                    <a:pt x="549" y="242"/>
                  </a:cubicBezTo>
                  <a:cubicBezTo>
                    <a:pt x="475" y="159"/>
                    <a:pt x="382" y="112"/>
                    <a:pt x="289" y="75"/>
                  </a:cubicBezTo>
                  <a:cubicBezTo>
                    <a:pt x="242" y="56"/>
                    <a:pt x="196" y="28"/>
                    <a:pt x="149" y="19"/>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1"/>
            <p:cNvSpPr/>
            <p:nvPr/>
          </p:nvSpPr>
          <p:spPr>
            <a:xfrm>
              <a:off x="3812550" y="2318625"/>
              <a:ext cx="15125" cy="3500"/>
            </a:xfrm>
            <a:custGeom>
              <a:rect b="b" l="l" r="r" t="t"/>
              <a:pathLst>
                <a:path extrusionOk="0" h="140" w="605">
                  <a:moveTo>
                    <a:pt x="158" y="0"/>
                  </a:moveTo>
                  <a:cubicBezTo>
                    <a:pt x="102" y="0"/>
                    <a:pt x="47" y="0"/>
                    <a:pt x="0" y="19"/>
                  </a:cubicBezTo>
                  <a:lnTo>
                    <a:pt x="149" y="65"/>
                  </a:lnTo>
                  <a:cubicBezTo>
                    <a:pt x="205" y="75"/>
                    <a:pt x="251" y="84"/>
                    <a:pt x="298" y="93"/>
                  </a:cubicBezTo>
                  <a:cubicBezTo>
                    <a:pt x="390" y="121"/>
                    <a:pt x="493" y="140"/>
                    <a:pt x="604" y="140"/>
                  </a:cubicBezTo>
                  <a:cubicBezTo>
                    <a:pt x="511" y="84"/>
                    <a:pt x="400" y="47"/>
                    <a:pt x="316" y="28"/>
                  </a:cubicBezTo>
                  <a:cubicBezTo>
                    <a:pt x="27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1"/>
            <p:cNvSpPr/>
            <p:nvPr/>
          </p:nvSpPr>
          <p:spPr>
            <a:xfrm>
              <a:off x="3800000" y="2317975"/>
              <a:ext cx="14900" cy="5775"/>
            </a:xfrm>
            <a:custGeom>
              <a:rect b="b" l="l" r="r" t="t"/>
              <a:pathLst>
                <a:path extrusionOk="0" h="231" w="596">
                  <a:moveTo>
                    <a:pt x="88" y="1"/>
                  </a:moveTo>
                  <a:cubicBezTo>
                    <a:pt x="59" y="1"/>
                    <a:pt x="28" y="3"/>
                    <a:pt x="1" y="8"/>
                  </a:cubicBezTo>
                  <a:cubicBezTo>
                    <a:pt x="56" y="26"/>
                    <a:pt x="103" y="45"/>
                    <a:pt x="149" y="63"/>
                  </a:cubicBezTo>
                  <a:lnTo>
                    <a:pt x="289" y="119"/>
                  </a:lnTo>
                  <a:cubicBezTo>
                    <a:pt x="381" y="166"/>
                    <a:pt x="493" y="203"/>
                    <a:pt x="595" y="231"/>
                  </a:cubicBezTo>
                  <a:cubicBezTo>
                    <a:pt x="511" y="147"/>
                    <a:pt x="419" y="101"/>
                    <a:pt x="316" y="54"/>
                  </a:cubicBezTo>
                  <a:cubicBezTo>
                    <a:pt x="270" y="26"/>
                    <a:pt x="223" y="17"/>
                    <a:pt x="168" y="8"/>
                  </a:cubicBezTo>
                  <a:cubicBezTo>
                    <a:pt x="145" y="3"/>
                    <a:pt x="117"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1"/>
            <p:cNvSpPr/>
            <p:nvPr/>
          </p:nvSpPr>
          <p:spPr>
            <a:xfrm>
              <a:off x="3814875" y="2356700"/>
              <a:ext cx="5825" cy="3750"/>
            </a:xfrm>
            <a:custGeom>
              <a:rect b="b" l="l" r="r" t="t"/>
              <a:pathLst>
                <a:path extrusionOk="0" h="150" w="233">
                  <a:moveTo>
                    <a:pt x="0" y="1"/>
                  </a:moveTo>
                  <a:cubicBezTo>
                    <a:pt x="19" y="47"/>
                    <a:pt x="56" y="85"/>
                    <a:pt x="93" y="103"/>
                  </a:cubicBezTo>
                  <a:cubicBezTo>
                    <a:pt x="139" y="131"/>
                    <a:pt x="177" y="150"/>
                    <a:pt x="232" y="150"/>
                  </a:cubicBezTo>
                  <a:cubicBezTo>
                    <a:pt x="223" y="103"/>
                    <a:pt x="186" y="75"/>
                    <a:pt x="139" y="47"/>
                  </a:cubicBezTo>
                  <a:cubicBezTo>
                    <a:pt x="93"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1"/>
            <p:cNvSpPr/>
            <p:nvPr/>
          </p:nvSpPr>
          <p:spPr>
            <a:xfrm>
              <a:off x="3817650" y="2362050"/>
              <a:ext cx="6300" cy="3750"/>
            </a:xfrm>
            <a:custGeom>
              <a:rect b="b" l="l" r="r" t="t"/>
              <a:pathLst>
                <a:path extrusionOk="0" h="150" w="252">
                  <a:moveTo>
                    <a:pt x="1" y="1"/>
                  </a:moveTo>
                  <a:cubicBezTo>
                    <a:pt x="38" y="47"/>
                    <a:pt x="75" y="75"/>
                    <a:pt x="112" y="103"/>
                  </a:cubicBezTo>
                  <a:cubicBezTo>
                    <a:pt x="159" y="121"/>
                    <a:pt x="186" y="149"/>
                    <a:pt x="251" y="149"/>
                  </a:cubicBezTo>
                  <a:cubicBezTo>
                    <a:pt x="224" y="103"/>
                    <a:pt x="186" y="75"/>
                    <a:pt x="140" y="47"/>
                  </a:cubicBezTo>
                  <a:cubicBezTo>
                    <a:pt x="94" y="19"/>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1"/>
            <p:cNvSpPr/>
            <p:nvPr/>
          </p:nvSpPr>
          <p:spPr>
            <a:xfrm>
              <a:off x="3783750" y="2315600"/>
              <a:ext cx="10225" cy="2100"/>
            </a:xfrm>
            <a:custGeom>
              <a:rect b="b" l="l" r="r" t="t"/>
              <a:pathLst>
                <a:path extrusionOk="0" h="84" w="409">
                  <a:moveTo>
                    <a:pt x="102" y="1"/>
                  </a:moveTo>
                  <a:cubicBezTo>
                    <a:pt x="74" y="1"/>
                    <a:pt x="37" y="10"/>
                    <a:pt x="0" y="19"/>
                  </a:cubicBezTo>
                  <a:cubicBezTo>
                    <a:pt x="74" y="47"/>
                    <a:pt x="130" y="66"/>
                    <a:pt x="195" y="75"/>
                  </a:cubicBezTo>
                  <a:cubicBezTo>
                    <a:pt x="245" y="75"/>
                    <a:pt x="290" y="83"/>
                    <a:pt x="337" y="83"/>
                  </a:cubicBezTo>
                  <a:cubicBezTo>
                    <a:pt x="360" y="83"/>
                    <a:pt x="384" y="81"/>
                    <a:pt x="409" y="75"/>
                  </a:cubicBezTo>
                  <a:cubicBezTo>
                    <a:pt x="353" y="28"/>
                    <a:pt x="279" y="10"/>
                    <a:pt x="214" y="10"/>
                  </a:cubicBezTo>
                  <a:cubicBezTo>
                    <a:pt x="177" y="1"/>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1"/>
            <p:cNvSpPr/>
            <p:nvPr/>
          </p:nvSpPr>
          <p:spPr>
            <a:xfrm>
              <a:off x="3564000" y="2349925"/>
              <a:ext cx="99925" cy="96975"/>
            </a:xfrm>
            <a:custGeom>
              <a:rect b="b" l="l" r="r" t="t"/>
              <a:pathLst>
                <a:path extrusionOk="0" h="3879" w="3997">
                  <a:moveTo>
                    <a:pt x="1179" y="0"/>
                  </a:moveTo>
                  <a:cubicBezTo>
                    <a:pt x="922" y="0"/>
                    <a:pt x="665" y="16"/>
                    <a:pt x="410" y="49"/>
                  </a:cubicBezTo>
                  <a:cubicBezTo>
                    <a:pt x="85" y="68"/>
                    <a:pt x="10" y="495"/>
                    <a:pt x="1" y="727"/>
                  </a:cubicBezTo>
                  <a:cubicBezTo>
                    <a:pt x="29" y="1647"/>
                    <a:pt x="289" y="2576"/>
                    <a:pt x="846" y="3301"/>
                  </a:cubicBezTo>
                  <a:cubicBezTo>
                    <a:pt x="1032" y="3524"/>
                    <a:pt x="1237" y="3747"/>
                    <a:pt x="1506" y="3840"/>
                  </a:cubicBezTo>
                  <a:cubicBezTo>
                    <a:pt x="1581" y="3865"/>
                    <a:pt x="1662" y="3878"/>
                    <a:pt x="1742" y="3878"/>
                  </a:cubicBezTo>
                  <a:cubicBezTo>
                    <a:pt x="1952" y="3878"/>
                    <a:pt x="2163" y="3791"/>
                    <a:pt x="2277" y="3617"/>
                  </a:cubicBezTo>
                  <a:cubicBezTo>
                    <a:pt x="2435" y="3347"/>
                    <a:pt x="2324" y="3003"/>
                    <a:pt x="2203" y="2715"/>
                  </a:cubicBezTo>
                  <a:lnTo>
                    <a:pt x="2203" y="2715"/>
                  </a:lnTo>
                  <a:cubicBezTo>
                    <a:pt x="2398" y="2855"/>
                    <a:pt x="2612" y="2994"/>
                    <a:pt x="2844" y="3022"/>
                  </a:cubicBezTo>
                  <a:cubicBezTo>
                    <a:pt x="2883" y="3030"/>
                    <a:pt x="2924" y="3034"/>
                    <a:pt x="2964" y="3034"/>
                  </a:cubicBezTo>
                  <a:cubicBezTo>
                    <a:pt x="3165" y="3034"/>
                    <a:pt x="3371" y="2940"/>
                    <a:pt x="3448" y="2762"/>
                  </a:cubicBezTo>
                  <a:cubicBezTo>
                    <a:pt x="3550" y="2539"/>
                    <a:pt x="3420" y="2260"/>
                    <a:pt x="3253" y="2084"/>
                  </a:cubicBezTo>
                  <a:cubicBezTo>
                    <a:pt x="3076" y="1898"/>
                    <a:pt x="2863" y="1768"/>
                    <a:pt x="2714" y="1563"/>
                  </a:cubicBezTo>
                  <a:lnTo>
                    <a:pt x="2714" y="1563"/>
                  </a:lnTo>
                  <a:cubicBezTo>
                    <a:pt x="2891" y="1596"/>
                    <a:pt x="3064" y="1629"/>
                    <a:pt x="3232" y="1629"/>
                  </a:cubicBezTo>
                  <a:cubicBezTo>
                    <a:pt x="3302" y="1629"/>
                    <a:pt x="3371" y="1623"/>
                    <a:pt x="3439" y="1610"/>
                  </a:cubicBezTo>
                  <a:cubicBezTo>
                    <a:pt x="3671" y="1563"/>
                    <a:pt x="3903" y="1387"/>
                    <a:pt x="3931" y="1155"/>
                  </a:cubicBezTo>
                  <a:cubicBezTo>
                    <a:pt x="3996" y="774"/>
                    <a:pt x="3587" y="504"/>
                    <a:pt x="3225" y="365"/>
                  </a:cubicBezTo>
                  <a:cubicBezTo>
                    <a:pt x="2573" y="121"/>
                    <a:pt x="1877" y="0"/>
                    <a:pt x="11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1"/>
            <p:cNvSpPr/>
            <p:nvPr/>
          </p:nvSpPr>
          <p:spPr>
            <a:xfrm>
              <a:off x="3565175" y="2349400"/>
              <a:ext cx="98975" cy="99125"/>
            </a:xfrm>
            <a:custGeom>
              <a:rect b="b" l="l" r="r" t="t"/>
              <a:pathLst>
                <a:path extrusionOk="0" h="3965" w="3959">
                  <a:moveTo>
                    <a:pt x="1127" y="1"/>
                  </a:moveTo>
                  <a:cubicBezTo>
                    <a:pt x="876" y="1"/>
                    <a:pt x="625" y="20"/>
                    <a:pt x="372" y="51"/>
                  </a:cubicBezTo>
                  <a:cubicBezTo>
                    <a:pt x="639" y="19"/>
                    <a:pt x="902" y="5"/>
                    <a:pt x="1166" y="5"/>
                  </a:cubicBezTo>
                  <a:cubicBezTo>
                    <a:pt x="1240" y="5"/>
                    <a:pt x="1314" y="6"/>
                    <a:pt x="1389" y="8"/>
                  </a:cubicBezTo>
                  <a:lnTo>
                    <a:pt x="1389" y="8"/>
                  </a:lnTo>
                  <a:cubicBezTo>
                    <a:pt x="1301" y="3"/>
                    <a:pt x="1214" y="1"/>
                    <a:pt x="1127" y="1"/>
                  </a:cubicBezTo>
                  <a:close/>
                  <a:moveTo>
                    <a:pt x="381" y="70"/>
                  </a:moveTo>
                  <a:cubicBezTo>
                    <a:pt x="307" y="70"/>
                    <a:pt x="251" y="98"/>
                    <a:pt x="196" y="144"/>
                  </a:cubicBezTo>
                  <a:cubicBezTo>
                    <a:pt x="242" y="107"/>
                    <a:pt x="307" y="79"/>
                    <a:pt x="381" y="70"/>
                  </a:cubicBezTo>
                  <a:close/>
                  <a:moveTo>
                    <a:pt x="196" y="144"/>
                  </a:moveTo>
                  <a:lnTo>
                    <a:pt x="196" y="144"/>
                  </a:lnTo>
                  <a:cubicBezTo>
                    <a:pt x="140" y="172"/>
                    <a:pt x="103" y="237"/>
                    <a:pt x="75" y="293"/>
                  </a:cubicBezTo>
                  <a:cubicBezTo>
                    <a:pt x="103" y="237"/>
                    <a:pt x="149" y="172"/>
                    <a:pt x="196" y="144"/>
                  </a:cubicBezTo>
                  <a:close/>
                  <a:moveTo>
                    <a:pt x="0" y="675"/>
                  </a:moveTo>
                  <a:cubicBezTo>
                    <a:pt x="1" y="944"/>
                    <a:pt x="19" y="1195"/>
                    <a:pt x="65" y="1454"/>
                  </a:cubicBezTo>
                  <a:cubicBezTo>
                    <a:pt x="19" y="1195"/>
                    <a:pt x="1" y="935"/>
                    <a:pt x="0" y="675"/>
                  </a:cubicBezTo>
                  <a:close/>
                  <a:moveTo>
                    <a:pt x="1389" y="8"/>
                  </a:moveTo>
                  <a:cubicBezTo>
                    <a:pt x="1501" y="15"/>
                    <a:pt x="1615" y="26"/>
                    <a:pt x="1729" y="42"/>
                  </a:cubicBezTo>
                  <a:cubicBezTo>
                    <a:pt x="2184" y="89"/>
                    <a:pt x="2620" y="191"/>
                    <a:pt x="3057" y="339"/>
                  </a:cubicBezTo>
                  <a:cubicBezTo>
                    <a:pt x="3262" y="414"/>
                    <a:pt x="3475" y="516"/>
                    <a:pt x="3642" y="655"/>
                  </a:cubicBezTo>
                  <a:cubicBezTo>
                    <a:pt x="3726" y="720"/>
                    <a:pt x="3800" y="813"/>
                    <a:pt x="3847" y="906"/>
                  </a:cubicBezTo>
                  <a:cubicBezTo>
                    <a:pt x="3875" y="999"/>
                    <a:pt x="3893" y="1120"/>
                    <a:pt x="3856" y="1213"/>
                  </a:cubicBezTo>
                  <a:cubicBezTo>
                    <a:pt x="3819" y="1306"/>
                    <a:pt x="3754" y="1399"/>
                    <a:pt x="3661" y="1454"/>
                  </a:cubicBezTo>
                  <a:cubicBezTo>
                    <a:pt x="3568" y="1510"/>
                    <a:pt x="3475" y="1557"/>
                    <a:pt x="3364" y="1575"/>
                  </a:cubicBezTo>
                  <a:cubicBezTo>
                    <a:pt x="3321" y="1581"/>
                    <a:pt x="3277" y="1584"/>
                    <a:pt x="3232" y="1584"/>
                  </a:cubicBezTo>
                  <a:cubicBezTo>
                    <a:pt x="3062" y="1584"/>
                    <a:pt x="2880" y="1547"/>
                    <a:pt x="2704" y="1510"/>
                  </a:cubicBezTo>
                  <a:lnTo>
                    <a:pt x="2555" y="1482"/>
                  </a:lnTo>
                  <a:lnTo>
                    <a:pt x="2648" y="1603"/>
                  </a:lnTo>
                  <a:cubicBezTo>
                    <a:pt x="2797" y="1817"/>
                    <a:pt x="3020" y="1956"/>
                    <a:pt x="3169" y="2133"/>
                  </a:cubicBezTo>
                  <a:cubicBezTo>
                    <a:pt x="3252" y="2207"/>
                    <a:pt x="3317" y="2300"/>
                    <a:pt x="3354" y="2411"/>
                  </a:cubicBezTo>
                  <a:cubicBezTo>
                    <a:pt x="3401" y="2513"/>
                    <a:pt x="3410" y="2616"/>
                    <a:pt x="3382" y="2718"/>
                  </a:cubicBezTo>
                  <a:cubicBezTo>
                    <a:pt x="3345" y="2811"/>
                    <a:pt x="3262" y="2894"/>
                    <a:pt x="3169" y="2941"/>
                  </a:cubicBezTo>
                  <a:cubicBezTo>
                    <a:pt x="3097" y="2977"/>
                    <a:pt x="3013" y="2991"/>
                    <a:pt x="2928" y="2991"/>
                  </a:cubicBezTo>
                  <a:cubicBezTo>
                    <a:pt x="2903" y="2991"/>
                    <a:pt x="2878" y="2989"/>
                    <a:pt x="2853" y="2987"/>
                  </a:cubicBezTo>
                  <a:cubicBezTo>
                    <a:pt x="2630" y="2950"/>
                    <a:pt x="2425" y="2829"/>
                    <a:pt x="2230" y="2681"/>
                  </a:cubicBezTo>
                  <a:lnTo>
                    <a:pt x="2044" y="2560"/>
                  </a:lnTo>
                  <a:lnTo>
                    <a:pt x="2044" y="2560"/>
                  </a:lnTo>
                  <a:lnTo>
                    <a:pt x="2128" y="2764"/>
                  </a:lnTo>
                  <a:cubicBezTo>
                    <a:pt x="2174" y="2885"/>
                    <a:pt x="2221" y="3015"/>
                    <a:pt x="2249" y="3127"/>
                  </a:cubicBezTo>
                  <a:cubicBezTo>
                    <a:pt x="2277" y="3247"/>
                    <a:pt x="2286" y="3368"/>
                    <a:pt x="2258" y="3489"/>
                  </a:cubicBezTo>
                  <a:cubicBezTo>
                    <a:pt x="2240" y="3601"/>
                    <a:pt x="2156" y="3693"/>
                    <a:pt x="2063" y="3768"/>
                  </a:cubicBezTo>
                  <a:cubicBezTo>
                    <a:pt x="1961" y="3823"/>
                    <a:pt x="1840" y="3861"/>
                    <a:pt x="1719" y="3861"/>
                  </a:cubicBezTo>
                  <a:cubicBezTo>
                    <a:pt x="1589" y="3861"/>
                    <a:pt x="1468" y="3823"/>
                    <a:pt x="1366" y="3768"/>
                  </a:cubicBezTo>
                  <a:cubicBezTo>
                    <a:pt x="1255" y="3712"/>
                    <a:pt x="1162" y="3628"/>
                    <a:pt x="1069" y="3535"/>
                  </a:cubicBezTo>
                  <a:cubicBezTo>
                    <a:pt x="976" y="3443"/>
                    <a:pt x="892" y="3350"/>
                    <a:pt x="809" y="3247"/>
                  </a:cubicBezTo>
                  <a:cubicBezTo>
                    <a:pt x="725" y="3136"/>
                    <a:pt x="660" y="3034"/>
                    <a:pt x="586" y="2913"/>
                  </a:cubicBezTo>
                  <a:cubicBezTo>
                    <a:pt x="326" y="2467"/>
                    <a:pt x="158" y="1965"/>
                    <a:pt x="65" y="1454"/>
                  </a:cubicBezTo>
                  <a:lnTo>
                    <a:pt x="65" y="1454"/>
                  </a:lnTo>
                  <a:cubicBezTo>
                    <a:pt x="149" y="1975"/>
                    <a:pt x="298" y="2486"/>
                    <a:pt x="558" y="2941"/>
                  </a:cubicBezTo>
                  <a:cubicBezTo>
                    <a:pt x="623" y="3052"/>
                    <a:pt x="679" y="3173"/>
                    <a:pt x="762" y="3275"/>
                  </a:cubicBezTo>
                  <a:cubicBezTo>
                    <a:pt x="837" y="3378"/>
                    <a:pt x="930" y="3489"/>
                    <a:pt x="1004" y="3591"/>
                  </a:cubicBezTo>
                  <a:cubicBezTo>
                    <a:pt x="1078" y="3684"/>
                    <a:pt x="1180" y="3777"/>
                    <a:pt x="1301" y="3851"/>
                  </a:cubicBezTo>
                  <a:cubicBezTo>
                    <a:pt x="1413" y="3916"/>
                    <a:pt x="1552" y="3963"/>
                    <a:pt x="1691" y="3963"/>
                  </a:cubicBezTo>
                  <a:cubicBezTo>
                    <a:pt x="1709" y="3964"/>
                    <a:pt x="1726" y="3965"/>
                    <a:pt x="1743" y="3965"/>
                  </a:cubicBezTo>
                  <a:cubicBezTo>
                    <a:pt x="1865" y="3965"/>
                    <a:pt x="1986" y="3935"/>
                    <a:pt x="2100" y="3870"/>
                  </a:cubicBezTo>
                  <a:cubicBezTo>
                    <a:pt x="2230" y="3805"/>
                    <a:pt x="2323" y="3675"/>
                    <a:pt x="2360" y="3535"/>
                  </a:cubicBezTo>
                  <a:cubicBezTo>
                    <a:pt x="2388" y="3396"/>
                    <a:pt x="2379" y="3247"/>
                    <a:pt x="2360" y="3117"/>
                  </a:cubicBezTo>
                  <a:cubicBezTo>
                    <a:pt x="2342" y="3043"/>
                    <a:pt x="2323" y="2987"/>
                    <a:pt x="2314" y="2932"/>
                  </a:cubicBezTo>
                  <a:lnTo>
                    <a:pt x="2314" y="2932"/>
                  </a:lnTo>
                  <a:cubicBezTo>
                    <a:pt x="2360" y="2969"/>
                    <a:pt x="2397" y="2987"/>
                    <a:pt x="2453" y="3015"/>
                  </a:cubicBezTo>
                  <a:cubicBezTo>
                    <a:pt x="2565" y="3071"/>
                    <a:pt x="2685" y="3117"/>
                    <a:pt x="2825" y="3136"/>
                  </a:cubicBezTo>
                  <a:cubicBezTo>
                    <a:pt x="2857" y="3143"/>
                    <a:pt x="2891" y="3147"/>
                    <a:pt x="2925" y="3147"/>
                  </a:cubicBezTo>
                  <a:cubicBezTo>
                    <a:pt x="3020" y="3147"/>
                    <a:pt x="3120" y="3121"/>
                    <a:pt x="3215" y="3080"/>
                  </a:cubicBezTo>
                  <a:cubicBezTo>
                    <a:pt x="3345" y="3024"/>
                    <a:pt x="3447" y="2922"/>
                    <a:pt x="3494" y="2783"/>
                  </a:cubicBezTo>
                  <a:cubicBezTo>
                    <a:pt x="3540" y="2644"/>
                    <a:pt x="3522" y="2504"/>
                    <a:pt x="3475" y="2374"/>
                  </a:cubicBezTo>
                  <a:cubicBezTo>
                    <a:pt x="3429" y="2244"/>
                    <a:pt x="3345" y="2142"/>
                    <a:pt x="3252" y="2049"/>
                  </a:cubicBezTo>
                  <a:cubicBezTo>
                    <a:pt x="3113" y="1910"/>
                    <a:pt x="2964" y="1798"/>
                    <a:pt x="2834" y="1677"/>
                  </a:cubicBezTo>
                  <a:lnTo>
                    <a:pt x="2834" y="1677"/>
                  </a:lnTo>
                  <a:cubicBezTo>
                    <a:pt x="2947" y="1689"/>
                    <a:pt x="3056" y="1705"/>
                    <a:pt x="3169" y="1705"/>
                  </a:cubicBezTo>
                  <a:cubicBezTo>
                    <a:pt x="3232" y="1705"/>
                    <a:pt x="3297" y="1700"/>
                    <a:pt x="3364" y="1687"/>
                  </a:cubicBezTo>
                  <a:cubicBezTo>
                    <a:pt x="3485" y="1668"/>
                    <a:pt x="3596" y="1622"/>
                    <a:pt x="3707" y="1547"/>
                  </a:cubicBezTo>
                  <a:cubicBezTo>
                    <a:pt x="3800" y="1482"/>
                    <a:pt x="3893" y="1371"/>
                    <a:pt x="3921" y="1259"/>
                  </a:cubicBezTo>
                  <a:cubicBezTo>
                    <a:pt x="3958" y="1138"/>
                    <a:pt x="3958" y="1018"/>
                    <a:pt x="3903" y="897"/>
                  </a:cubicBezTo>
                  <a:cubicBezTo>
                    <a:pt x="3856" y="785"/>
                    <a:pt x="3773" y="702"/>
                    <a:pt x="3680" y="618"/>
                  </a:cubicBezTo>
                  <a:cubicBezTo>
                    <a:pt x="3494" y="470"/>
                    <a:pt x="3289" y="377"/>
                    <a:pt x="3066" y="302"/>
                  </a:cubicBezTo>
                  <a:cubicBezTo>
                    <a:pt x="2639" y="163"/>
                    <a:pt x="2184" y="70"/>
                    <a:pt x="1729" y="24"/>
                  </a:cubicBezTo>
                  <a:cubicBezTo>
                    <a:pt x="1615" y="17"/>
                    <a:pt x="1501" y="11"/>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1"/>
            <p:cNvSpPr/>
            <p:nvPr/>
          </p:nvSpPr>
          <p:spPr>
            <a:xfrm>
              <a:off x="3568900" y="2353700"/>
              <a:ext cx="63425" cy="35550"/>
            </a:xfrm>
            <a:custGeom>
              <a:rect b="b" l="l" r="r" t="t"/>
              <a:pathLst>
                <a:path extrusionOk="0" h="1422" w="2537">
                  <a:moveTo>
                    <a:pt x="0" y="0"/>
                  </a:moveTo>
                  <a:lnTo>
                    <a:pt x="0" y="0"/>
                  </a:lnTo>
                  <a:cubicBezTo>
                    <a:pt x="177" y="167"/>
                    <a:pt x="381" y="298"/>
                    <a:pt x="595" y="418"/>
                  </a:cubicBezTo>
                  <a:cubicBezTo>
                    <a:pt x="790" y="548"/>
                    <a:pt x="1013" y="669"/>
                    <a:pt x="1217" y="781"/>
                  </a:cubicBezTo>
                  <a:cubicBezTo>
                    <a:pt x="1440" y="901"/>
                    <a:pt x="1645" y="1013"/>
                    <a:pt x="1868" y="1115"/>
                  </a:cubicBezTo>
                  <a:cubicBezTo>
                    <a:pt x="2091" y="1227"/>
                    <a:pt x="2314" y="1329"/>
                    <a:pt x="2536" y="1422"/>
                  </a:cubicBezTo>
                  <a:cubicBezTo>
                    <a:pt x="2323" y="1292"/>
                    <a:pt x="2100" y="1189"/>
                    <a:pt x="1895" y="1069"/>
                  </a:cubicBezTo>
                  <a:lnTo>
                    <a:pt x="1254" y="725"/>
                  </a:lnTo>
                  <a:lnTo>
                    <a:pt x="613" y="372"/>
                  </a:lnTo>
                  <a:lnTo>
                    <a:pt x="307" y="205"/>
                  </a:lnTo>
                  <a:cubicBezTo>
                    <a:pt x="195" y="140"/>
                    <a:pt x="102"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1"/>
            <p:cNvSpPr/>
            <p:nvPr/>
          </p:nvSpPr>
          <p:spPr>
            <a:xfrm>
              <a:off x="3566575" y="2356250"/>
              <a:ext cx="52275" cy="61100"/>
            </a:xfrm>
            <a:custGeom>
              <a:rect b="b" l="l" r="r" t="t"/>
              <a:pathLst>
                <a:path extrusionOk="0" h="2444" w="2091">
                  <a:moveTo>
                    <a:pt x="0" y="0"/>
                  </a:moveTo>
                  <a:lnTo>
                    <a:pt x="0" y="0"/>
                  </a:lnTo>
                  <a:cubicBezTo>
                    <a:pt x="93" y="93"/>
                    <a:pt x="186" y="196"/>
                    <a:pt x="270" y="298"/>
                  </a:cubicBezTo>
                  <a:cubicBezTo>
                    <a:pt x="353" y="400"/>
                    <a:pt x="446" y="511"/>
                    <a:pt x="520" y="614"/>
                  </a:cubicBezTo>
                  <a:lnTo>
                    <a:pt x="1031" y="1227"/>
                  </a:lnTo>
                  <a:lnTo>
                    <a:pt x="1561" y="1840"/>
                  </a:lnTo>
                  <a:cubicBezTo>
                    <a:pt x="1728" y="2044"/>
                    <a:pt x="1914" y="2249"/>
                    <a:pt x="2091" y="2444"/>
                  </a:cubicBezTo>
                  <a:cubicBezTo>
                    <a:pt x="1933" y="2230"/>
                    <a:pt x="1765" y="2017"/>
                    <a:pt x="1589" y="1821"/>
                  </a:cubicBezTo>
                  <a:cubicBezTo>
                    <a:pt x="1422" y="1608"/>
                    <a:pt x="1254" y="1403"/>
                    <a:pt x="1078" y="1190"/>
                  </a:cubicBezTo>
                  <a:cubicBezTo>
                    <a:pt x="911" y="985"/>
                    <a:pt x="734" y="772"/>
                    <a:pt x="558" y="576"/>
                  </a:cubicBezTo>
                  <a:cubicBezTo>
                    <a:pt x="381" y="381"/>
                    <a:pt x="214"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1"/>
            <p:cNvSpPr/>
            <p:nvPr/>
          </p:nvSpPr>
          <p:spPr>
            <a:xfrm>
              <a:off x="3588625" y="2369475"/>
              <a:ext cx="18150" cy="10250"/>
            </a:xfrm>
            <a:custGeom>
              <a:rect b="b" l="l" r="r" t="t"/>
              <a:pathLst>
                <a:path extrusionOk="0" h="410" w="726">
                  <a:moveTo>
                    <a:pt x="1" y="1"/>
                  </a:moveTo>
                  <a:cubicBezTo>
                    <a:pt x="47" y="57"/>
                    <a:pt x="103" y="103"/>
                    <a:pt x="168" y="140"/>
                  </a:cubicBezTo>
                  <a:lnTo>
                    <a:pt x="335" y="243"/>
                  </a:lnTo>
                  <a:cubicBezTo>
                    <a:pt x="465" y="317"/>
                    <a:pt x="586" y="373"/>
                    <a:pt x="725" y="410"/>
                  </a:cubicBezTo>
                  <a:cubicBezTo>
                    <a:pt x="605" y="326"/>
                    <a:pt x="493" y="261"/>
                    <a:pt x="372" y="178"/>
                  </a:cubicBezTo>
                  <a:cubicBezTo>
                    <a:pt x="317" y="140"/>
                    <a:pt x="242" y="122"/>
                    <a:pt x="187" y="85"/>
                  </a:cubicBezTo>
                  <a:cubicBezTo>
                    <a:pt x="131" y="57"/>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1"/>
            <p:cNvSpPr/>
            <p:nvPr/>
          </p:nvSpPr>
          <p:spPr>
            <a:xfrm>
              <a:off x="3600700" y="2379700"/>
              <a:ext cx="12125" cy="4900"/>
            </a:xfrm>
            <a:custGeom>
              <a:rect b="b" l="l" r="r" t="t"/>
              <a:pathLst>
                <a:path extrusionOk="0" h="196" w="485">
                  <a:moveTo>
                    <a:pt x="1" y="1"/>
                  </a:moveTo>
                  <a:lnTo>
                    <a:pt x="1" y="1"/>
                  </a:lnTo>
                  <a:cubicBezTo>
                    <a:pt x="38" y="47"/>
                    <a:pt x="75" y="66"/>
                    <a:pt x="112" y="94"/>
                  </a:cubicBezTo>
                  <a:cubicBezTo>
                    <a:pt x="140" y="112"/>
                    <a:pt x="196" y="140"/>
                    <a:pt x="224" y="149"/>
                  </a:cubicBezTo>
                  <a:cubicBezTo>
                    <a:pt x="308" y="177"/>
                    <a:pt x="391" y="196"/>
                    <a:pt x="484" y="196"/>
                  </a:cubicBezTo>
                  <a:cubicBezTo>
                    <a:pt x="410" y="149"/>
                    <a:pt x="335" y="112"/>
                    <a:pt x="233" y="66"/>
                  </a:cubicBezTo>
                  <a:cubicBezTo>
                    <a:pt x="205" y="57"/>
                    <a:pt x="159" y="47"/>
                    <a:pt x="122" y="38"/>
                  </a:cubicBezTo>
                  <a:cubicBezTo>
                    <a:pt x="8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1"/>
            <p:cNvSpPr/>
            <p:nvPr/>
          </p:nvSpPr>
          <p:spPr>
            <a:xfrm>
              <a:off x="3594200" y="2379475"/>
              <a:ext cx="15600" cy="11175"/>
            </a:xfrm>
            <a:custGeom>
              <a:rect b="b" l="l" r="r" t="t"/>
              <a:pathLst>
                <a:path extrusionOk="0" h="447" w="624">
                  <a:moveTo>
                    <a:pt x="1" y="0"/>
                  </a:moveTo>
                  <a:lnTo>
                    <a:pt x="140" y="140"/>
                  </a:lnTo>
                  <a:cubicBezTo>
                    <a:pt x="187" y="168"/>
                    <a:pt x="242" y="214"/>
                    <a:pt x="289" y="251"/>
                  </a:cubicBezTo>
                  <a:cubicBezTo>
                    <a:pt x="391" y="335"/>
                    <a:pt x="512" y="400"/>
                    <a:pt x="623" y="446"/>
                  </a:cubicBezTo>
                  <a:cubicBezTo>
                    <a:pt x="540" y="344"/>
                    <a:pt x="437" y="279"/>
                    <a:pt x="326" y="205"/>
                  </a:cubicBezTo>
                  <a:cubicBezTo>
                    <a:pt x="224" y="121"/>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1"/>
            <p:cNvSpPr/>
            <p:nvPr/>
          </p:nvSpPr>
          <p:spPr>
            <a:xfrm>
              <a:off x="3580500" y="2366000"/>
              <a:ext cx="8850" cy="8850"/>
            </a:xfrm>
            <a:custGeom>
              <a:rect b="b" l="l" r="r" t="t"/>
              <a:pathLst>
                <a:path extrusionOk="0" h="354" w="354">
                  <a:moveTo>
                    <a:pt x="1" y="1"/>
                  </a:moveTo>
                  <a:lnTo>
                    <a:pt x="1" y="1"/>
                  </a:lnTo>
                  <a:cubicBezTo>
                    <a:pt x="47" y="84"/>
                    <a:pt x="94" y="140"/>
                    <a:pt x="149" y="196"/>
                  </a:cubicBezTo>
                  <a:cubicBezTo>
                    <a:pt x="214" y="261"/>
                    <a:pt x="270" y="317"/>
                    <a:pt x="354" y="354"/>
                  </a:cubicBezTo>
                  <a:cubicBezTo>
                    <a:pt x="317" y="270"/>
                    <a:pt x="261" y="214"/>
                    <a:pt x="196" y="149"/>
                  </a:cubicBezTo>
                  <a:cubicBezTo>
                    <a:pt x="140" y="94"/>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1"/>
            <p:cNvSpPr/>
            <p:nvPr/>
          </p:nvSpPr>
          <p:spPr>
            <a:xfrm>
              <a:off x="3622550" y="2412700"/>
              <a:ext cx="16275" cy="7675"/>
            </a:xfrm>
            <a:custGeom>
              <a:rect b="b" l="l" r="r" t="t"/>
              <a:pathLst>
                <a:path extrusionOk="0" h="307" w="651">
                  <a:moveTo>
                    <a:pt x="0" y="0"/>
                  </a:moveTo>
                  <a:cubicBezTo>
                    <a:pt x="37" y="47"/>
                    <a:pt x="93" y="84"/>
                    <a:pt x="140" y="121"/>
                  </a:cubicBezTo>
                  <a:cubicBezTo>
                    <a:pt x="195" y="158"/>
                    <a:pt x="251" y="177"/>
                    <a:pt x="307" y="204"/>
                  </a:cubicBezTo>
                  <a:cubicBezTo>
                    <a:pt x="418" y="251"/>
                    <a:pt x="530" y="297"/>
                    <a:pt x="651" y="307"/>
                  </a:cubicBezTo>
                  <a:cubicBezTo>
                    <a:pt x="548" y="232"/>
                    <a:pt x="446" y="186"/>
                    <a:pt x="325" y="139"/>
                  </a:cubicBezTo>
                  <a:cubicBezTo>
                    <a:pt x="279" y="121"/>
                    <a:pt x="223" y="93"/>
                    <a:pt x="168" y="74"/>
                  </a:cubicBezTo>
                  <a:cubicBezTo>
                    <a:pt x="121"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1"/>
            <p:cNvSpPr/>
            <p:nvPr/>
          </p:nvSpPr>
          <p:spPr>
            <a:xfrm>
              <a:off x="3617900" y="2406875"/>
              <a:ext cx="11175" cy="5600"/>
            </a:xfrm>
            <a:custGeom>
              <a:rect b="b" l="l" r="r" t="t"/>
              <a:pathLst>
                <a:path extrusionOk="0" h="224" w="447">
                  <a:moveTo>
                    <a:pt x="0" y="1"/>
                  </a:moveTo>
                  <a:lnTo>
                    <a:pt x="0" y="1"/>
                  </a:lnTo>
                  <a:cubicBezTo>
                    <a:pt x="28" y="38"/>
                    <a:pt x="65" y="75"/>
                    <a:pt x="93" y="94"/>
                  </a:cubicBezTo>
                  <a:cubicBezTo>
                    <a:pt x="121" y="131"/>
                    <a:pt x="168" y="140"/>
                    <a:pt x="205" y="168"/>
                  </a:cubicBezTo>
                  <a:cubicBezTo>
                    <a:pt x="233" y="187"/>
                    <a:pt x="270" y="196"/>
                    <a:pt x="316" y="214"/>
                  </a:cubicBezTo>
                  <a:cubicBezTo>
                    <a:pt x="363" y="214"/>
                    <a:pt x="400" y="224"/>
                    <a:pt x="446" y="224"/>
                  </a:cubicBezTo>
                  <a:cubicBezTo>
                    <a:pt x="372" y="177"/>
                    <a:pt x="307" y="140"/>
                    <a:pt x="233" y="94"/>
                  </a:cubicBezTo>
                  <a:cubicBezTo>
                    <a:pt x="158" y="57"/>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1"/>
            <p:cNvSpPr/>
            <p:nvPr/>
          </p:nvSpPr>
          <p:spPr>
            <a:xfrm>
              <a:off x="3635325" y="2414775"/>
              <a:ext cx="6750" cy="2575"/>
            </a:xfrm>
            <a:custGeom>
              <a:rect b="b" l="l" r="r" t="t"/>
              <a:pathLst>
                <a:path extrusionOk="0" h="103" w="270">
                  <a:moveTo>
                    <a:pt x="0" y="1"/>
                  </a:moveTo>
                  <a:cubicBezTo>
                    <a:pt x="37" y="56"/>
                    <a:pt x="84" y="84"/>
                    <a:pt x="130" y="94"/>
                  </a:cubicBezTo>
                  <a:cubicBezTo>
                    <a:pt x="158" y="103"/>
                    <a:pt x="177" y="103"/>
                    <a:pt x="205" y="103"/>
                  </a:cubicBezTo>
                  <a:cubicBezTo>
                    <a:pt x="223" y="103"/>
                    <a:pt x="251" y="94"/>
                    <a:pt x="270" y="84"/>
                  </a:cubicBezTo>
                  <a:cubicBezTo>
                    <a:pt x="223" y="56"/>
                    <a:pt x="186" y="38"/>
                    <a:pt x="140" y="10"/>
                  </a:cubicBezTo>
                  <a:cubicBezTo>
                    <a:pt x="121" y="10"/>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1"/>
            <p:cNvSpPr/>
            <p:nvPr/>
          </p:nvSpPr>
          <p:spPr>
            <a:xfrm>
              <a:off x="3596750" y="2436375"/>
              <a:ext cx="15125" cy="6400"/>
            </a:xfrm>
            <a:custGeom>
              <a:rect b="b" l="l" r="r" t="t"/>
              <a:pathLst>
                <a:path extrusionOk="0" h="256" w="605">
                  <a:moveTo>
                    <a:pt x="1" y="1"/>
                  </a:moveTo>
                  <a:lnTo>
                    <a:pt x="1" y="1"/>
                  </a:lnTo>
                  <a:cubicBezTo>
                    <a:pt x="10" y="19"/>
                    <a:pt x="29" y="47"/>
                    <a:pt x="47" y="66"/>
                  </a:cubicBezTo>
                  <a:cubicBezTo>
                    <a:pt x="57" y="94"/>
                    <a:pt x="85" y="112"/>
                    <a:pt x="103" y="140"/>
                  </a:cubicBezTo>
                  <a:cubicBezTo>
                    <a:pt x="150" y="168"/>
                    <a:pt x="196" y="205"/>
                    <a:pt x="261" y="233"/>
                  </a:cubicBezTo>
                  <a:cubicBezTo>
                    <a:pt x="302" y="247"/>
                    <a:pt x="348" y="255"/>
                    <a:pt x="391" y="255"/>
                  </a:cubicBezTo>
                  <a:cubicBezTo>
                    <a:pt x="407" y="255"/>
                    <a:pt x="423" y="254"/>
                    <a:pt x="438" y="252"/>
                  </a:cubicBezTo>
                  <a:cubicBezTo>
                    <a:pt x="503" y="242"/>
                    <a:pt x="568" y="214"/>
                    <a:pt x="605" y="168"/>
                  </a:cubicBezTo>
                  <a:lnTo>
                    <a:pt x="605" y="168"/>
                  </a:lnTo>
                  <a:cubicBezTo>
                    <a:pt x="552" y="186"/>
                    <a:pt x="500" y="195"/>
                    <a:pt x="449" y="195"/>
                  </a:cubicBezTo>
                  <a:cubicBezTo>
                    <a:pt x="392" y="195"/>
                    <a:pt x="338" y="183"/>
                    <a:pt x="289" y="159"/>
                  </a:cubicBezTo>
                  <a:cubicBezTo>
                    <a:pt x="233" y="149"/>
                    <a:pt x="187" y="112"/>
                    <a:pt x="140" y="84"/>
                  </a:cubicBezTo>
                  <a:cubicBezTo>
                    <a:pt x="122" y="75"/>
                    <a:pt x="94" y="56"/>
                    <a:pt x="66" y="38"/>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1"/>
            <p:cNvSpPr/>
            <p:nvPr/>
          </p:nvSpPr>
          <p:spPr>
            <a:xfrm>
              <a:off x="3591200" y="2426400"/>
              <a:ext cx="11150" cy="11400"/>
            </a:xfrm>
            <a:custGeom>
              <a:rect b="b" l="l" r="r" t="t"/>
              <a:pathLst>
                <a:path extrusionOk="0" h="456" w="446">
                  <a:moveTo>
                    <a:pt x="0" y="0"/>
                  </a:moveTo>
                  <a:lnTo>
                    <a:pt x="0" y="0"/>
                  </a:lnTo>
                  <a:cubicBezTo>
                    <a:pt x="19" y="56"/>
                    <a:pt x="37" y="102"/>
                    <a:pt x="74" y="149"/>
                  </a:cubicBezTo>
                  <a:cubicBezTo>
                    <a:pt x="93" y="186"/>
                    <a:pt x="139" y="233"/>
                    <a:pt x="177" y="270"/>
                  </a:cubicBezTo>
                  <a:cubicBezTo>
                    <a:pt x="260" y="353"/>
                    <a:pt x="353" y="409"/>
                    <a:pt x="446" y="455"/>
                  </a:cubicBezTo>
                  <a:cubicBezTo>
                    <a:pt x="418" y="409"/>
                    <a:pt x="372" y="363"/>
                    <a:pt x="344" y="325"/>
                  </a:cubicBezTo>
                  <a:cubicBezTo>
                    <a:pt x="307" y="288"/>
                    <a:pt x="260" y="260"/>
                    <a:pt x="223" y="223"/>
                  </a:cubicBezTo>
                  <a:lnTo>
                    <a:pt x="111" y="121"/>
                  </a:lnTo>
                  <a:cubicBezTo>
                    <a:pt x="74" y="84"/>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1"/>
            <p:cNvSpPr/>
            <p:nvPr/>
          </p:nvSpPr>
          <p:spPr>
            <a:xfrm>
              <a:off x="3583750" y="2421525"/>
              <a:ext cx="7925" cy="12100"/>
            </a:xfrm>
            <a:custGeom>
              <a:rect b="b" l="l" r="r" t="t"/>
              <a:pathLst>
                <a:path extrusionOk="0" h="484" w="317">
                  <a:moveTo>
                    <a:pt x="1" y="0"/>
                  </a:moveTo>
                  <a:cubicBezTo>
                    <a:pt x="1" y="56"/>
                    <a:pt x="10" y="102"/>
                    <a:pt x="38" y="149"/>
                  </a:cubicBezTo>
                  <a:cubicBezTo>
                    <a:pt x="56" y="195"/>
                    <a:pt x="84" y="232"/>
                    <a:pt x="103" y="279"/>
                  </a:cubicBezTo>
                  <a:cubicBezTo>
                    <a:pt x="140" y="325"/>
                    <a:pt x="159" y="362"/>
                    <a:pt x="196" y="390"/>
                  </a:cubicBezTo>
                  <a:cubicBezTo>
                    <a:pt x="233" y="428"/>
                    <a:pt x="261" y="465"/>
                    <a:pt x="317" y="483"/>
                  </a:cubicBezTo>
                  <a:cubicBezTo>
                    <a:pt x="261" y="409"/>
                    <a:pt x="224" y="325"/>
                    <a:pt x="159" y="232"/>
                  </a:cubicBezTo>
                  <a:cubicBezTo>
                    <a:pt x="103" y="158"/>
                    <a:pt x="4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1"/>
            <p:cNvSpPr/>
            <p:nvPr/>
          </p:nvSpPr>
          <p:spPr>
            <a:xfrm>
              <a:off x="3597225" y="2428475"/>
              <a:ext cx="7450" cy="6775"/>
            </a:xfrm>
            <a:custGeom>
              <a:rect b="b" l="l" r="r" t="t"/>
              <a:pathLst>
                <a:path extrusionOk="0" h="271" w="298">
                  <a:moveTo>
                    <a:pt x="1" y="1"/>
                  </a:moveTo>
                  <a:cubicBezTo>
                    <a:pt x="19" y="66"/>
                    <a:pt x="66" y="131"/>
                    <a:pt x="112" y="177"/>
                  </a:cubicBezTo>
                  <a:cubicBezTo>
                    <a:pt x="131" y="196"/>
                    <a:pt x="159" y="215"/>
                    <a:pt x="186" y="233"/>
                  </a:cubicBezTo>
                  <a:cubicBezTo>
                    <a:pt x="224" y="252"/>
                    <a:pt x="261" y="270"/>
                    <a:pt x="298" y="270"/>
                  </a:cubicBezTo>
                  <a:cubicBezTo>
                    <a:pt x="251" y="224"/>
                    <a:pt x="205" y="177"/>
                    <a:pt x="159" y="112"/>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1"/>
            <p:cNvSpPr/>
            <p:nvPr/>
          </p:nvSpPr>
          <p:spPr>
            <a:xfrm>
              <a:off x="3566325" y="2363225"/>
              <a:ext cx="1650" cy="14425"/>
            </a:xfrm>
            <a:custGeom>
              <a:rect b="b" l="l" r="r" t="t"/>
              <a:pathLst>
                <a:path extrusionOk="0" h="577" w="66">
                  <a:moveTo>
                    <a:pt x="57" y="0"/>
                  </a:moveTo>
                  <a:cubicBezTo>
                    <a:pt x="29" y="47"/>
                    <a:pt x="19" y="93"/>
                    <a:pt x="10" y="139"/>
                  </a:cubicBezTo>
                  <a:cubicBezTo>
                    <a:pt x="1" y="186"/>
                    <a:pt x="1" y="242"/>
                    <a:pt x="1" y="288"/>
                  </a:cubicBezTo>
                  <a:cubicBezTo>
                    <a:pt x="1" y="381"/>
                    <a:pt x="10" y="483"/>
                    <a:pt x="66" y="576"/>
                  </a:cubicBezTo>
                  <a:lnTo>
                    <a:pt x="66" y="288"/>
                  </a:lnTo>
                  <a:cubicBezTo>
                    <a:pt x="66" y="195"/>
                    <a:pt x="66" y="102"/>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1"/>
            <p:cNvSpPr/>
            <p:nvPr/>
          </p:nvSpPr>
          <p:spPr>
            <a:xfrm>
              <a:off x="3569825" y="2368325"/>
              <a:ext cx="2575" cy="10950"/>
            </a:xfrm>
            <a:custGeom>
              <a:rect b="b" l="l" r="r" t="t"/>
              <a:pathLst>
                <a:path extrusionOk="0" h="438" w="103">
                  <a:moveTo>
                    <a:pt x="47" y="1"/>
                  </a:moveTo>
                  <a:cubicBezTo>
                    <a:pt x="19" y="38"/>
                    <a:pt x="10" y="75"/>
                    <a:pt x="10" y="112"/>
                  </a:cubicBezTo>
                  <a:cubicBezTo>
                    <a:pt x="0" y="149"/>
                    <a:pt x="10" y="196"/>
                    <a:pt x="10" y="233"/>
                  </a:cubicBezTo>
                  <a:cubicBezTo>
                    <a:pt x="19" y="298"/>
                    <a:pt x="56" y="381"/>
                    <a:pt x="102" y="437"/>
                  </a:cubicBezTo>
                  <a:cubicBezTo>
                    <a:pt x="102" y="400"/>
                    <a:pt x="93" y="363"/>
                    <a:pt x="93" y="326"/>
                  </a:cubicBezTo>
                  <a:cubicBezTo>
                    <a:pt x="93" y="289"/>
                    <a:pt x="84" y="261"/>
                    <a:pt x="84" y="224"/>
                  </a:cubicBezTo>
                  <a:cubicBezTo>
                    <a:pt x="65"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1"/>
            <p:cNvSpPr/>
            <p:nvPr/>
          </p:nvSpPr>
          <p:spPr>
            <a:xfrm>
              <a:off x="3574925" y="2372750"/>
              <a:ext cx="7000" cy="8850"/>
            </a:xfrm>
            <a:custGeom>
              <a:rect b="b" l="l" r="r" t="t"/>
              <a:pathLst>
                <a:path extrusionOk="0" h="354" w="280">
                  <a:moveTo>
                    <a:pt x="1" y="0"/>
                  </a:moveTo>
                  <a:cubicBezTo>
                    <a:pt x="29" y="65"/>
                    <a:pt x="66" y="139"/>
                    <a:pt x="121" y="195"/>
                  </a:cubicBezTo>
                  <a:cubicBezTo>
                    <a:pt x="140" y="232"/>
                    <a:pt x="168" y="260"/>
                    <a:pt x="186" y="288"/>
                  </a:cubicBezTo>
                  <a:cubicBezTo>
                    <a:pt x="214" y="316"/>
                    <a:pt x="252" y="335"/>
                    <a:pt x="279" y="353"/>
                  </a:cubicBezTo>
                  <a:cubicBezTo>
                    <a:pt x="252" y="288"/>
                    <a:pt x="214" y="223"/>
                    <a:pt x="168" y="158"/>
                  </a:cubicBezTo>
                  <a:cubicBezTo>
                    <a:pt x="121" y="102"/>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1"/>
            <p:cNvSpPr/>
            <p:nvPr/>
          </p:nvSpPr>
          <p:spPr>
            <a:xfrm>
              <a:off x="3574700" y="2379000"/>
              <a:ext cx="3500" cy="9325"/>
            </a:xfrm>
            <a:custGeom>
              <a:rect b="b" l="l" r="r" t="t"/>
              <a:pathLst>
                <a:path extrusionOk="0" h="373" w="140">
                  <a:moveTo>
                    <a:pt x="0" y="1"/>
                  </a:moveTo>
                  <a:cubicBezTo>
                    <a:pt x="0" y="75"/>
                    <a:pt x="10" y="140"/>
                    <a:pt x="38" y="205"/>
                  </a:cubicBezTo>
                  <a:cubicBezTo>
                    <a:pt x="56" y="270"/>
                    <a:pt x="93" y="326"/>
                    <a:pt x="140" y="373"/>
                  </a:cubicBezTo>
                  <a:cubicBezTo>
                    <a:pt x="140" y="308"/>
                    <a:pt x="130" y="233"/>
                    <a:pt x="103" y="177"/>
                  </a:cubicBezTo>
                  <a:cubicBezTo>
                    <a:pt x="84" y="12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1"/>
            <p:cNvSpPr/>
            <p:nvPr/>
          </p:nvSpPr>
          <p:spPr>
            <a:xfrm>
              <a:off x="3568900" y="2382950"/>
              <a:ext cx="4425" cy="12100"/>
            </a:xfrm>
            <a:custGeom>
              <a:rect b="b" l="l" r="r" t="t"/>
              <a:pathLst>
                <a:path extrusionOk="0" h="484" w="177">
                  <a:moveTo>
                    <a:pt x="0" y="1"/>
                  </a:moveTo>
                  <a:cubicBezTo>
                    <a:pt x="0" y="94"/>
                    <a:pt x="28" y="168"/>
                    <a:pt x="56" y="252"/>
                  </a:cubicBezTo>
                  <a:cubicBezTo>
                    <a:pt x="84" y="335"/>
                    <a:pt x="121" y="410"/>
                    <a:pt x="177" y="484"/>
                  </a:cubicBezTo>
                  <a:cubicBezTo>
                    <a:pt x="167" y="391"/>
                    <a:pt x="139" y="307"/>
                    <a:pt x="121" y="233"/>
                  </a:cubicBezTo>
                  <a:cubicBezTo>
                    <a:pt x="93" y="150"/>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1"/>
            <p:cNvSpPr/>
            <p:nvPr/>
          </p:nvSpPr>
          <p:spPr>
            <a:xfrm>
              <a:off x="3645775" y="2362275"/>
              <a:ext cx="12800" cy="10725"/>
            </a:xfrm>
            <a:custGeom>
              <a:rect b="b" l="l" r="r" t="t"/>
              <a:pathLst>
                <a:path extrusionOk="0" h="429" w="512">
                  <a:moveTo>
                    <a:pt x="0" y="1"/>
                  </a:moveTo>
                  <a:lnTo>
                    <a:pt x="0" y="1"/>
                  </a:lnTo>
                  <a:cubicBezTo>
                    <a:pt x="47" y="38"/>
                    <a:pt x="93" y="57"/>
                    <a:pt x="140" y="94"/>
                  </a:cubicBezTo>
                  <a:cubicBezTo>
                    <a:pt x="186" y="131"/>
                    <a:pt x="233" y="159"/>
                    <a:pt x="270" y="196"/>
                  </a:cubicBezTo>
                  <a:cubicBezTo>
                    <a:pt x="353" y="270"/>
                    <a:pt x="428" y="345"/>
                    <a:pt x="511" y="428"/>
                  </a:cubicBezTo>
                  <a:cubicBezTo>
                    <a:pt x="493" y="373"/>
                    <a:pt x="465" y="326"/>
                    <a:pt x="418" y="280"/>
                  </a:cubicBezTo>
                  <a:cubicBezTo>
                    <a:pt x="391" y="233"/>
                    <a:pt x="353" y="187"/>
                    <a:pt x="307" y="150"/>
                  </a:cubicBezTo>
                  <a:cubicBezTo>
                    <a:pt x="223" y="66"/>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1"/>
            <p:cNvSpPr/>
            <p:nvPr/>
          </p:nvSpPr>
          <p:spPr>
            <a:xfrm>
              <a:off x="3640425" y="2362975"/>
              <a:ext cx="11875" cy="7475"/>
            </a:xfrm>
            <a:custGeom>
              <a:rect b="b" l="l" r="r" t="t"/>
              <a:pathLst>
                <a:path extrusionOk="0" h="299" w="475">
                  <a:moveTo>
                    <a:pt x="1" y="1"/>
                  </a:moveTo>
                  <a:lnTo>
                    <a:pt x="121" y="75"/>
                  </a:lnTo>
                  <a:cubicBezTo>
                    <a:pt x="159" y="103"/>
                    <a:pt x="205" y="122"/>
                    <a:pt x="242" y="149"/>
                  </a:cubicBezTo>
                  <a:cubicBezTo>
                    <a:pt x="307" y="196"/>
                    <a:pt x="391" y="252"/>
                    <a:pt x="475" y="298"/>
                  </a:cubicBezTo>
                  <a:cubicBezTo>
                    <a:pt x="465" y="252"/>
                    <a:pt x="428" y="215"/>
                    <a:pt x="391" y="187"/>
                  </a:cubicBezTo>
                  <a:cubicBezTo>
                    <a:pt x="354" y="159"/>
                    <a:pt x="307" y="122"/>
                    <a:pt x="279" y="94"/>
                  </a:cubicBezTo>
                  <a:cubicBezTo>
                    <a:pt x="196" y="38"/>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1"/>
            <p:cNvSpPr/>
            <p:nvPr/>
          </p:nvSpPr>
          <p:spPr>
            <a:xfrm>
              <a:off x="3630200" y="2362750"/>
              <a:ext cx="13750" cy="6300"/>
            </a:xfrm>
            <a:custGeom>
              <a:rect b="b" l="l" r="r" t="t"/>
              <a:pathLst>
                <a:path extrusionOk="0" h="252" w="550">
                  <a:moveTo>
                    <a:pt x="1" y="1"/>
                  </a:moveTo>
                  <a:lnTo>
                    <a:pt x="140" y="75"/>
                  </a:lnTo>
                  <a:cubicBezTo>
                    <a:pt x="177" y="93"/>
                    <a:pt x="215" y="121"/>
                    <a:pt x="261" y="140"/>
                  </a:cubicBezTo>
                  <a:cubicBezTo>
                    <a:pt x="363" y="177"/>
                    <a:pt x="438" y="224"/>
                    <a:pt x="549" y="251"/>
                  </a:cubicBezTo>
                  <a:cubicBezTo>
                    <a:pt x="475" y="168"/>
                    <a:pt x="391" y="121"/>
                    <a:pt x="289" y="84"/>
                  </a:cubicBezTo>
                  <a:cubicBezTo>
                    <a:pt x="242" y="56"/>
                    <a:pt x="196" y="38"/>
                    <a:pt x="150" y="28"/>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1"/>
            <p:cNvSpPr/>
            <p:nvPr/>
          </p:nvSpPr>
          <p:spPr>
            <a:xfrm>
              <a:off x="3620925" y="2355550"/>
              <a:ext cx="15125" cy="3500"/>
            </a:xfrm>
            <a:custGeom>
              <a:rect b="b" l="l" r="r" t="t"/>
              <a:pathLst>
                <a:path extrusionOk="0" h="140" w="605">
                  <a:moveTo>
                    <a:pt x="158" y="1"/>
                  </a:moveTo>
                  <a:cubicBezTo>
                    <a:pt x="102" y="1"/>
                    <a:pt x="47" y="1"/>
                    <a:pt x="0" y="10"/>
                  </a:cubicBezTo>
                  <a:lnTo>
                    <a:pt x="149" y="56"/>
                  </a:lnTo>
                  <a:cubicBezTo>
                    <a:pt x="205" y="75"/>
                    <a:pt x="251" y="84"/>
                    <a:pt x="298" y="93"/>
                  </a:cubicBezTo>
                  <a:cubicBezTo>
                    <a:pt x="390" y="121"/>
                    <a:pt x="493" y="140"/>
                    <a:pt x="604" y="140"/>
                  </a:cubicBezTo>
                  <a:cubicBezTo>
                    <a:pt x="511" y="84"/>
                    <a:pt x="418" y="47"/>
                    <a:pt x="316" y="28"/>
                  </a:cubicBezTo>
                  <a:cubicBezTo>
                    <a:pt x="270" y="10"/>
                    <a:pt x="20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1"/>
            <p:cNvSpPr/>
            <p:nvPr/>
          </p:nvSpPr>
          <p:spPr>
            <a:xfrm>
              <a:off x="3608600" y="2354750"/>
              <a:ext cx="14900" cy="5700"/>
            </a:xfrm>
            <a:custGeom>
              <a:rect b="b" l="l" r="r" t="t"/>
              <a:pathLst>
                <a:path extrusionOk="0" h="228" w="596">
                  <a:moveTo>
                    <a:pt x="91" y="0"/>
                  </a:moveTo>
                  <a:cubicBezTo>
                    <a:pt x="64" y="0"/>
                    <a:pt x="33" y="5"/>
                    <a:pt x="1" y="14"/>
                  </a:cubicBezTo>
                  <a:cubicBezTo>
                    <a:pt x="66" y="33"/>
                    <a:pt x="112" y="42"/>
                    <a:pt x="159" y="70"/>
                  </a:cubicBezTo>
                  <a:lnTo>
                    <a:pt x="298" y="125"/>
                  </a:lnTo>
                  <a:cubicBezTo>
                    <a:pt x="391" y="172"/>
                    <a:pt x="493" y="209"/>
                    <a:pt x="595" y="228"/>
                  </a:cubicBezTo>
                  <a:cubicBezTo>
                    <a:pt x="512" y="153"/>
                    <a:pt x="419" y="107"/>
                    <a:pt x="317" y="60"/>
                  </a:cubicBezTo>
                  <a:cubicBezTo>
                    <a:pt x="270" y="33"/>
                    <a:pt x="224" y="23"/>
                    <a:pt x="168" y="14"/>
                  </a:cubicBezTo>
                  <a:cubicBezTo>
                    <a:pt x="145" y="5"/>
                    <a:pt x="119" y="0"/>
                    <a:pt x="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1"/>
            <p:cNvSpPr/>
            <p:nvPr/>
          </p:nvSpPr>
          <p:spPr>
            <a:xfrm>
              <a:off x="3623475" y="2393650"/>
              <a:ext cx="5825" cy="3725"/>
            </a:xfrm>
            <a:custGeom>
              <a:rect b="b" l="l" r="r" t="t"/>
              <a:pathLst>
                <a:path extrusionOk="0" h="149" w="233">
                  <a:moveTo>
                    <a:pt x="0" y="0"/>
                  </a:moveTo>
                  <a:cubicBezTo>
                    <a:pt x="28" y="47"/>
                    <a:pt x="56" y="84"/>
                    <a:pt x="93" y="102"/>
                  </a:cubicBezTo>
                  <a:cubicBezTo>
                    <a:pt x="140" y="130"/>
                    <a:pt x="177" y="149"/>
                    <a:pt x="233" y="149"/>
                  </a:cubicBezTo>
                  <a:cubicBezTo>
                    <a:pt x="214" y="102"/>
                    <a:pt x="177" y="65"/>
                    <a:pt x="140" y="47"/>
                  </a:cubicBezTo>
                  <a:cubicBezTo>
                    <a:pt x="93"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1"/>
            <p:cNvSpPr/>
            <p:nvPr/>
          </p:nvSpPr>
          <p:spPr>
            <a:xfrm>
              <a:off x="3626250" y="2398750"/>
              <a:ext cx="6300" cy="3975"/>
            </a:xfrm>
            <a:custGeom>
              <a:rect b="b" l="l" r="r" t="t"/>
              <a:pathLst>
                <a:path extrusionOk="0" h="159" w="252">
                  <a:moveTo>
                    <a:pt x="1" y="1"/>
                  </a:moveTo>
                  <a:cubicBezTo>
                    <a:pt x="38" y="47"/>
                    <a:pt x="75" y="84"/>
                    <a:pt x="112" y="112"/>
                  </a:cubicBezTo>
                  <a:cubicBezTo>
                    <a:pt x="159" y="131"/>
                    <a:pt x="187" y="159"/>
                    <a:pt x="252" y="159"/>
                  </a:cubicBezTo>
                  <a:cubicBezTo>
                    <a:pt x="224" y="112"/>
                    <a:pt x="187" y="84"/>
                    <a:pt x="140" y="47"/>
                  </a:cubicBezTo>
                  <a:cubicBezTo>
                    <a:pt x="94" y="2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1"/>
            <p:cNvSpPr/>
            <p:nvPr/>
          </p:nvSpPr>
          <p:spPr>
            <a:xfrm>
              <a:off x="3592350" y="2352300"/>
              <a:ext cx="10250" cy="2225"/>
            </a:xfrm>
            <a:custGeom>
              <a:rect b="b" l="l" r="r" t="t"/>
              <a:pathLst>
                <a:path extrusionOk="0" h="89" w="410">
                  <a:moveTo>
                    <a:pt x="112" y="0"/>
                  </a:moveTo>
                  <a:cubicBezTo>
                    <a:pt x="75" y="0"/>
                    <a:pt x="38" y="10"/>
                    <a:pt x="0" y="28"/>
                  </a:cubicBezTo>
                  <a:cubicBezTo>
                    <a:pt x="75" y="47"/>
                    <a:pt x="131" y="75"/>
                    <a:pt x="205" y="84"/>
                  </a:cubicBezTo>
                  <a:cubicBezTo>
                    <a:pt x="248" y="84"/>
                    <a:pt x="296" y="88"/>
                    <a:pt x="342" y="88"/>
                  </a:cubicBezTo>
                  <a:cubicBezTo>
                    <a:pt x="365" y="88"/>
                    <a:pt x="388" y="87"/>
                    <a:pt x="409" y="84"/>
                  </a:cubicBezTo>
                  <a:cubicBezTo>
                    <a:pt x="344" y="38"/>
                    <a:pt x="279" y="19"/>
                    <a:pt x="214" y="19"/>
                  </a:cubicBezTo>
                  <a:cubicBezTo>
                    <a:pt x="177" y="0"/>
                    <a:pt x="140"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1"/>
            <p:cNvSpPr/>
            <p:nvPr/>
          </p:nvSpPr>
          <p:spPr>
            <a:xfrm>
              <a:off x="3606275" y="2485100"/>
              <a:ext cx="102000" cy="102500"/>
            </a:xfrm>
            <a:custGeom>
              <a:rect b="b" l="l" r="r" t="t"/>
              <a:pathLst>
                <a:path extrusionOk="0" h="4100" w="4080">
                  <a:moveTo>
                    <a:pt x="741" y="1"/>
                  </a:moveTo>
                  <a:cubicBezTo>
                    <a:pt x="471" y="1"/>
                    <a:pt x="319" y="349"/>
                    <a:pt x="252" y="551"/>
                  </a:cubicBezTo>
                  <a:cubicBezTo>
                    <a:pt x="29" y="1452"/>
                    <a:pt x="1" y="2409"/>
                    <a:pt x="345" y="3273"/>
                  </a:cubicBezTo>
                  <a:cubicBezTo>
                    <a:pt x="447" y="3543"/>
                    <a:pt x="586" y="3803"/>
                    <a:pt x="819" y="3970"/>
                  </a:cubicBezTo>
                  <a:cubicBezTo>
                    <a:pt x="944" y="4052"/>
                    <a:pt x="1100" y="4099"/>
                    <a:pt x="1249" y="4099"/>
                  </a:cubicBezTo>
                  <a:cubicBezTo>
                    <a:pt x="1387" y="4099"/>
                    <a:pt x="1519" y="4059"/>
                    <a:pt x="1618" y="3970"/>
                  </a:cubicBezTo>
                  <a:cubicBezTo>
                    <a:pt x="1850" y="3756"/>
                    <a:pt x="1841" y="3403"/>
                    <a:pt x="1803" y="3087"/>
                  </a:cubicBezTo>
                  <a:lnTo>
                    <a:pt x="1803" y="3087"/>
                  </a:lnTo>
                  <a:cubicBezTo>
                    <a:pt x="1952" y="3273"/>
                    <a:pt x="2110" y="3459"/>
                    <a:pt x="2324" y="3561"/>
                  </a:cubicBezTo>
                  <a:cubicBezTo>
                    <a:pt x="2414" y="3606"/>
                    <a:pt x="2515" y="3630"/>
                    <a:pt x="2614" y="3630"/>
                  </a:cubicBezTo>
                  <a:cubicBezTo>
                    <a:pt x="2759" y="3630"/>
                    <a:pt x="2899" y="3579"/>
                    <a:pt x="2993" y="3468"/>
                  </a:cubicBezTo>
                  <a:cubicBezTo>
                    <a:pt x="3151" y="3273"/>
                    <a:pt x="3104" y="2985"/>
                    <a:pt x="2993" y="2762"/>
                  </a:cubicBezTo>
                  <a:cubicBezTo>
                    <a:pt x="2872" y="2539"/>
                    <a:pt x="2695" y="2344"/>
                    <a:pt x="2621" y="2112"/>
                  </a:cubicBezTo>
                  <a:lnTo>
                    <a:pt x="2621" y="2112"/>
                  </a:lnTo>
                  <a:cubicBezTo>
                    <a:pt x="2825" y="2223"/>
                    <a:pt x="3048" y="2335"/>
                    <a:pt x="3290" y="2353"/>
                  </a:cubicBezTo>
                  <a:cubicBezTo>
                    <a:pt x="3302" y="2354"/>
                    <a:pt x="3314" y="2354"/>
                    <a:pt x="3326" y="2354"/>
                  </a:cubicBezTo>
                  <a:cubicBezTo>
                    <a:pt x="3558" y="2354"/>
                    <a:pt x="3806" y="2268"/>
                    <a:pt x="3903" y="2056"/>
                  </a:cubicBezTo>
                  <a:cubicBezTo>
                    <a:pt x="4080" y="1722"/>
                    <a:pt x="3764" y="1331"/>
                    <a:pt x="3457" y="1099"/>
                  </a:cubicBezTo>
                  <a:cubicBezTo>
                    <a:pt x="2686" y="532"/>
                    <a:pt x="1785" y="151"/>
                    <a:pt x="828" y="12"/>
                  </a:cubicBezTo>
                  <a:cubicBezTo>
                    <a:pt x="798" y="4"/>
                    <a:pt x="769" y="1"/>
                    <a:pt x="74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1"/>
            <p:cNvSpPr/>
            <p:nvPr/>
          </p:nvSpPr>
          <p:spPr>
            <a:xfrm>
              <a:off x="3608375" y="2484550"/>
              <a:ext cx="97800" cy="104375"/>
            </a:xfrm>
            <a:custGeom>
              <a:rect b="b" l="l" r="r" t="t"/>
              <a:pathLst>
                <a:path extrusionOk="0" h="4175" w="3912">
                  <a:moveTo>
                    <a:pt x="693" y="0"/>
                  </a:moveTo>
                  <a:cubicBezTo>
                    <a:pt x="654" y="0"/>
                    <a:pt x="619" y="5"/>
                    <a:pt x="586" y="16"/>
                  </a:cubicBezTo>
                  <a:cubicBezTo>
                    <a:pt x="623" y="5"/>
                    <a:pt x="658" y="0"/>
                    <a:pt x="695" y="0"/>
                  </a:cubicBezTo>
                  <a:lnTo>
                    <a:pt x="695" y="0"/>
                  </a:lnTo>
                  <a:cubicBezTo>
                    <a:pt x="722" y="0"/>
                    <a:pt x="751" y="2"/>
                    <a:pt x="781" y="6"/>
                  </a:cubicBezTo>
                  <a:cubicBezTo>
                    <a:pt x="750" y="2"/>
                    <a:pt x="723" y="0"/>
                    <a:pt x="696" y="0"/>
                  </a:cubicBezTo>
                  <a:cubicBezTo>
                    <a:pt x="696" y="0"/>
                    <a:pt x="695" y="0"/>
                    <a:pt x="695" y="0"/>
                  </a:cubicBezTo>
                  <a:lnTo>
                    <a:pt x="695" y="0"/>
                  </a:lnTo>
                  <a:cubicBezTo>
                    <a:pt x="694" y="0"/>
                    <a:pt x="694" y="0"/>
                    <a:pt x="693" y="0"/>
                  </a:cubicBezTo>
                  <a:close/>
                  <a:moveTo>
                    <a:pt x="586" y="16"/>
                  </a:moveTo>
                  <a:cubicBezTo>
                    <a:pt x="512" y="43"/>
                    <a:pt x="465" y="90"/>
                    <a:pt x="419" y="136"/>
                  </a:cubicBezTo>
                  <a:cubicBezTo>
                    <a:pt x="465" y="90"/>
                    <a:pt x="521" y="43"/>
                    <a:pt x="586" y="16"/>
                  </a:cubicBezTo>
                  <a:close/>
                  <a:moveTo>
                    <a:pt x="744" y="16"/>
                  </a:moveTo>
                  <a:lnTo>
                    <a:pt x="744" y="16"/>
                  </a:lnTo>
                  <a:cubicBezTo>
                    <a:pt x="1190" y="90"/>
                    <a:pt x="1626" y="220"/>
                    <a:pt x="2054" y="378"/>
                  </a:cubicBezTo>
                  <a:cubicBezTo>
                    <a:pt x="1636" y="201"/>
                    <a:pt x="1199" y="90"/>
                    <a:pt x="744" y="16"/>
                  </a:cubicBezTo>
                  <a:close/>
                  <a:moveTo>
                    <a:pt x="418" y="137"/>
                  </a:moveTo>
                  <a:cubicBezTo>
                    <a:pt x="326" y="229"/>
                    <a:pt x="279" y="341"/>
                    <a:pt x="233" y="471"/>
                  </a:cubicBezTo>
                  <a:cubicBezTo>
                    <a:pt x="212" y="548"/>
                    <a:pt x="193" y="629"/>
                    <a:pt x="176" y="711"/>
                  </a:cubicBezTo>
                  <a:lnTo>
                    <a:pt x="176" y="711"/>
                  </a:lnTo>
                  <a:cubicBezTo>
                    <a:pt x="194" y="634"/>
                    <a:pt x="213" y="558"/>
                    <a:pt x="233" y="480"/>
                  </a:cubicBezTo>
                  <a:cubicBezTo>
                    <a:pt x="270" y="359"/>
                    <a:pt x="326" y="229"/>
                    <a:pt x="418" y="137"/>
                  </a:cubicBezTo>
                  <a:close/>
                  <a:moveTo>
                    <a:pt x="2054" y="378"/>
                  </a:moveTo>
                  <a:lnTo>
                    <a:pt x="2054" y="378"/>
                  </a:lnTo>
                  <a:cubicBezTo>
                    <a:pt x="2472" y="554"/>
                    <a:pt x="2881" y="777"/>
                    <a:pt x="3243" y="1038"/>
                  </a:cubicBezTo>
                  <a:cubicBezTo>
                    <a:pt x="3429" y="1168"/>
                    <a:pt x="3605" y="1316"/>
                    <a:pt x="3717" y="1502"/>
                  </a:cubicBezTo>
                  <a:cubicBezTo>
                    <a:pt x="3773" y="1595"/>
                    <a:pt x="3819" y="1706"/>
                    <a:pt x="3838" y="1809"/>
                  </a:cubicBezTo>
                  <a:cubicBezTo>
                    <a:pt x="3847" y="1911"/>
                    <a:pt x="3810" y="2013"/>
                    <a:pt x="3754" y="2097"/>
                  </a:cubicBezTo>
                  <a:cubicBezTo>
                    <a:pt x="3698" y="2180"/>
                    <a:pt x="3605" y="2236"/>
                    <a:pt x="3494" y="2273"/>
                  </a:cubicBezTo>
                  <a:cubicBezTo>
                    <a:pt x="3426" y="2298"/>
                    <a:pt x="3358" y="2310"/>
                    <a:pt x="3290" y="2310"/>
                  </a:cubicBezTo>
                  <a:cubicBezTo>
                    <a:pt x="3255" y="2310"/>
                    <a:pt x="3221" y="2307"/>
                    <a:pt x="3187" y="2301"/>
                  </a:cubicBezTo>
                  <a:cubicBezTo>
                    <a:pt x="2964" y="2264"/>
                    <a:pt x="2769" y="2162"/>
                    <a:pt x="2565" y="2050"/>
                  </a:cubicBezTo>
                  <a:lnTo>
                    <a:pt x="2444" y="1985"/>
                  </a:lnTo>
                  <a:lnTo>
                    <a:pt x="2490" y="2125"/>
                  </a:lnTo>
                  <a:cubicBezTo>
                    <a:pt x="2565" y="2366"/>
                    <a:pt x="2741" y="2561"/>
                    <a:pt x="2844" y="2766"/>
                  </a:cubicBezTo>
                  <a:cubicBezTo>
                    <a:pt x="2909" y="2868"/>
                    <a:pt x="2936" y="2970"/>
                    <a:pt x="2955" y="3081"/>
                  </a:cubicBezTo>
                  <a:cubicBezTo>
                    <a:pt x="2964" y="3193"/>
                    <a:pt x="2936" y="3304"/>
                    <a:pt x="2881" y="3388"/>
                  </a:cubicBezTo>
                  <a:cubicBezTo>
                    <a:pt x="2825" y="3472"/>
                    <a:pt x="2732" y="3527"/>
                    <a:pt x="2630" y="3537"/>
                  </a:cubicBezTo>
                  <a:cubicBezTo>
                    <a:pt x="2605" y="3539"/>
                    <a:pt x="2580" y="3540"/>
                    <a:pt x="2555" y="3540"/>
                  </a:cubicBezTo>
                  <a:cubicBezTo>
                    <a:pt x="2469" y="3540"/>
                    <a:pt x="2386" y="3526"/>
                    <a:pt x="2314" y="3490"/>
                  </a:cubicBezTo>
                  <a:cubicBezTo>
                    <a:pt x="2100" y="3397"/>
                    <a:pt x="1952" y="3212"/>
                    <a:pt x="1803" y="3026"/>
                  </a:cubicBezTo>
                  <a:lnTo>
                    <a:pt x="1664" y="2849"/>
                  </a:lnTo>
                  <a:lnTo>
                    <a:pt x="1682" y="3072"/>
                  </a:lnTo>
                  <a:cubicBezTo>
                    <a:pt x="1701" y="3202"/>
                    <a:pt x="1710" y="3332"/>
                    <a:pt x="1710" y="3453"/>
                  </a:cubicBezTo>
                  <a:cubicBezTo>
                    <a:pt x="1701" y="3583"/>
                    <a:pt x="1673" y="3704"/>
                    <a:pt x="1617" y="3806"/>
                  </a:cubicBezTo>
                  <a:cubicBezTo>
                    <a:pt x="1561" y="3908"/>
                    <a:pt x="1468" y="3983"/>
                    <a:pt x="1348" y="4011"/>
                  </a:cubicBezTo>
                  <a:cubicBezTo>
                    <a:pt x="1299" y="4027"/>
                    <a:pt x="1246" y="4034"/>
                    <a:pt x="1193" y="4034"/>
                  </a:cubicBezTo>
                  <a:cubicBezTo>
                    <a:pt x="1124" y="4034"/>
                    <a:pt x="1053" y="4022"/>
                    <a:pt x="985" y="4001"/>
                  </a:cubicBezTo>
                  <a:cubicBezTo>
                    <a:pt x="874" y="3964"/>
                    <a:pt x="772" y="3899"/>
                    <a:pt x="679" y="3815"/>
                  </a:cubicBezTo>
                  <a:cubicBezTo>
                    <a:pt x="586" y="3723"/>
                    <a:pt x="512" y="3620"/>
                    <a:pt x="456" y="3518"/>
                  </a:cubicBezTo>
                  <a:cubicBezTo>
                    <a:pt x="400" y="3397"/>
                    <a:pt x="335" y="3286"/>
                    <a:pt x="289" y="3165"/>
                  </a:cubicBezTo>
                  <a:cubicBezTo>
                    <a:pt x="242" y="3054"/>
                    <a:pt x="214" y="2924"/>
                    <a:pt x="177" y="2793"/>
                  </a:cubicBezTo>
                  <a:cubicBezTo>
                    <a:pt x="47" y="2292"/>
                    <a:pt x="28" y="1762"/>
                    <a:pt x="84" y="1242"/>
                  </a:cubicBezTo>
                  <a:cubicBezTo>
                    <a:pt x="109" y="1065"/>
                    <a:pt x="139" y="884"/>
                    <a:pt x="176" y="711"/>
                  </a:cubicBezTo>
                  <a:lnTo>
                    <a:pt x="176" y="711"/>
                  </a:lnTo>
                  <a:cubicBezTo>
                    <a:pt x="132" y="891"/>
                    <a:pt x="94" y="1069"/>
                    <a:pt x="75" y="1251"/>
                  </a:cubicBezTo>
                  <a:cubicBezTo>
                    <a:pt x="1" y="1771"/>
                    <a:pt x="1" y="2310"/>
                    <a:pt x="131" y="2821"/>
                  </a:cubicBezTo>
                  <a:lnTo>
                    <a:pt x="233" y="3202"/>
                  </a:lnTo>
                  <a:cubicBezTo>
                    <a:pt x="279" y="3332"/>
                    <a:pt x="326" y="3444"/>
                    <a:pt x="381" y="3574"/>
                  </a:cubicBezTo>
                  <a:cubicBezTo>
                    <a:pt x="419" y="3704"/>
                    <a:pt x="502" y="3815"/>
                    <a:pt x="595" y="3908"/>
                  </a:cubicBezTo>
                  <a:cubicBezTo>
                    <a:pt x="688" y="4001"/>
                    <a:pt x="800" y="4085"/>
                    <a:pt x="939" y="4131"/>
                  </a:cubicBezTo>
                  <a:cubicBezTo>
                    <a:pt x="1020" y="4160"/>
                    <a:pt x="1109" y="4175"/>
                    <a:pt x="1198" y="4175"/>
                  </a:cubicBezTo>
                  <a:cubicBezTo>
                    <a:pt x="1251" y="4175"/>
                    <a:pt x="1305" y="4170"/>
                    <a:pt x="1357" y="4159"/>
                  </a:cubicBezTo>
                  <a:cubicBezTo>
                    <a:pt x="1496" y="4122"/>
                    <a:pt x="1626" y="4029"/>
                    <a:pt x="1701" y="3899"/>
                  </a:cubicBezTo>
                  <a:cubicBezTo>
                    <a:pt x="1775" y="3769"/>
                    <a:pt x="1803" y="3630"/>
                    <a:pt x="1812" y="3490"/>
                  </a:cubicBezTo>
                  <a:lnTo>
                    <a:pt x="1812" y="3295"/>
                  </a:lnTo>
                  <a:cubicBezTo>
                    <a:pt x="1849" y="3342"/>
                    <a:pt x="1887" y="3379"/>
                    <a:pt x="1933" y="3425"/>
                  </a:cubicBezTo>
                  <a:cubicBezTo>
                    <a:pt x="2026" y="3518"/>
                    <a:pt x="2128" y="3592"/>
                    <a:pt x="2240" y="3639"/>
                  </a:cubicBezTo>
                  <a:cubicBezTo>
                    <a:pt x="2338" y="3688"/>
                    <a:pt x="2437" y="3711"/>
                    <a:pt x="2539" y="3711"/>
                  </a:cubicBezTo>
                  <a:cubicBezTo>
                    <a:pt x="2572" y="3711"/>
                    <a:pt x="2605" y="3708"/>
                    <a:pt x="2639" y="3704"/>
                  </a:cubicBezTo>
                  <a:cubicBezTo>
                    <a:pt x="2779" y="3676"/>
                    <a:pt x="2909" y="3611"/>
                    <a:pt x="2983" y="3490"/>
                  </a:cubicBezTo>
                  <a:cubicBezTo>
                    <a:pt x="3067" y="3379"/>
                    <a:pt x="3094" y="3230"/>
                    <a:pt x="3076" y="3100"/>
                  </a:cubicBezTo>
                  <a:cubicBezTo>
                    <a:pt x="3067" y="2970"/>
                    <a:pt x="3020" y="2840"/>
                    <a:pt x="2964" y="2728"/>
                  </a:cubicBezTo>
                  <a:cubicBezTo>
                    <a:pt x="2871" y="2552"/>
                    <a:pt x="2751" y="2413"/>
                    <a:pt x="2658" y="2245"/>
                  </a:cubicBezTo>
                  <a:lnTo>
                    <a:pt x="2658" y="2245"/>
                  </a:lnTo>
                  <a:cubicBezTo>
                    <a:pt x="2825" y="2320"/>
                    <a:pt x="2983" y="2385"/>
                    <a:pt x="3169" y="2413"/>
                  </a:cubicBezTo>
                  <a:cubicBezTo>
                    <a:pt x="3196" y="2415"/>
                    <a:pt x="3223" y="2416"/>
                    <a:pt x="3251" y="2416"/>
                  </a:cubicBezTo>
                  <a:cubicBezTo>
                    <a:pt x="3347" y="2416"/>
                    <a:pt x="3445" y="2402"/>
                    <a:pt x="3531" y="2366"/>
                  </a:cubicBezTo>
                  <a:cubicBezTo>
                    <a:pt x="3652" y="2320"/>
                    <a:pt x="3754" y="2245"/>
                    <a:pt x="3819" y="2152"/>
                  </a:cubicBezTo>
                  <a:cubicBezTo>
                    <a:pt x="3893" y="2050"/>
                    <a:pt x="3912" y="1920"/>
                    <a:pt x="3903" y="1809"/>
                  </a:cubicBezTo>
                  <a:cubicBezTo>
                    <a:pt x="3893" y="1688"/>
                    <a:pt x="3838" y="1576"/>
                    <a:pt x="3763" y="1483"/>
                  </a:cubicBezTo>
                  <a:cubicBezTo>
                    <a:pt x="3633" y="1288"/>
                    <a:pt x="3447" y="1149"/>
                    <a:pt x="3262" y="1019"/>
                  </a:cubicBezTo>
                  <a:cubicBezTo>
                    <a:pt x="2890" y="759"/>
                    <a:pt x="2490" y="545"/>
                    <a:pt x="2054" y="37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1"/>
            <p:cNvSpPr/>
            <p:nvPr/>
          </p:nvSpPr>
          <p:spPr>
            <a:xfrm>
              <a:off x="3620925" y="2486325"/>
              <a:ext cx="51125" cy="51575"/>
            </a:xfrm>
            <a:custGeom>
              <a:rect b="b" l="l" r="r" t="t"/>
              <a:pathLst>
                <a:path extrusionOk="0" h="2063" w="2045">
                  <a:moveTo>
                    <a:pt x="0" y="0"/>
                  </a:moveTo>
                  <a:lnTo>
                    <a:pt x="0" y="0"/>
                  </a:lnTo>
                  <a:cubicBezTo>
                    <a:pt x="130" y="205"/>
                    <a:pt x="288" y="381"/>
                    <a:pt x="455" y="567"/>
                  </a:cubicBezTo>
                  <a:cubicBezTo>
                    <a:pt x="613" y="744"/>
                    <a:pt x="790" y="911"/>
                    <a:pt x="966" y="1087"/>
                  </a:cubicBezTo>
                  <a:cubicBezTo>
                    <a:pt x="1134" y="1264"/>
                    <a:pt x="1310" y="1422"/>
                    <a:pt x="1496" y="1589"/>
                  </a:cubicBezTo>
                  <a:cubicBezTo>
                    <a:pt x="1673" y="1747"/>
                    <a:pt x="1858" y="1914"/>
                    <a:pt x="2044" y="2063"/>
                  </a:cubicBezTo>
                  <a:cubicBezTo>
                    <a:pt x="1868" y="1886"/>
                    <a:pt x="1691" y="1728"/>
                    <a:pt x="1533" y="1552"/>
                  </a:cubicBezTo>
                  <a:lnTo>
                    <a:pt x="1013" y="1041"/>
                  </a:lnTo>
                  <a:lnTo>
                    <a:pt x="493" y="530"/>
                  </a:lnTo>
                  <a:cubicBezTo>
                    <a:pt x="400" y="446"/>
                    <a:pt x="325" y="372"/>
                    <a:pt x="242" y="279"/>
                  </a:cubicBezTo>
                  <a:cubicBezTo>
                    <a:pt x="149" y="186"/>
                    <a:pt x="84"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1"/>
            <p:cNvSpPr/>
            <p:nvPr/>
          </p:nvSpPr>
          <p:spPr>
            <a:xfrm>
              <a:off x="3618125" y="2487950"/>
              <a:ext cx="33025" cy="73425"/>
            </a:xfrm>
            <a:custGeom>
              <a:rect b="b" l="l" r="r" t="t"/>
              <a:pathLst>
                <a:path extrusionOk="0" h="2937" w="1321">
                  <a:moveTo>
                    <a:pt x="1" y="0"/>
                  </a:moveTo>
                  <a:cubicBezTo>
                    <a:pt x="75" y="121"/>
                    <a:pt x="122" y="233"/>
                    <a:pt x="177" y="363"/>
                  </a:cubicBezTo>
                  <a:cubicBezTo>
                    <a:pt x="233" y="493"/>
                    <a:pt x="298" y="604"/>
                    <a:pt x="345" y="734"/>
                  </a:cubicBezTo>
                  <a:lnTo>
                    <a:pt x="660" y="1478"/>
                  </a:lnTo>
                  <a:lnTo>
                    <a:pt x="976" y="2212"/>
                  </a:lnTo>
                  <a:cubicBezTo>
                    <a:pt x="1088" y="2453"/>
                    <a:pt x="1199" y="2695"/>
                    <a:pt x="1320" y="2936"/>
                  </a:cubicBezTo>
                  <a:cubicBezTo>
                    <a:pt x="1236" y="2685"/>
                    <a:pt x="1134" y="2425"/>
                    <a:pt x="1032" y="2184"/>
                  </a:cubicBezTo>
                  <a:cubicBezTo>
                    <a:pt x="921" y="1942"/>
                    <a:pt x="818" y="1682"/>
                    <a:pt x="716" y="1440"/>
                  </a:cubicBezTo>
                  <a:cubicBezTo>
                    <a:pt x="595" y="1199"/>
                    <a:pt x="493" y="957"/>
                    <a:pt x="372" y="706"/>
                  </a:cubicBezTo>
                  <a:cubicBezTo>
                    <a:pt x="261" y="474"/>
                    <a:pt x="159"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1"/>
            <p:cNvSpPr/>
            <p:nvPr/>
          </p:nvSpPr>
          <p:spPr>
            <a:xfrm>
              <a:off x="3635325" y="2507225"/>
              <a:ext cx="14650" cy="14650"/>
            </a:xfrm>
            <a:custGeom>
              <a:rect b="b" l="l" r="r" t="t"/>
              <a:pathLst>
                <a:path extrusionOk="0" h="586" w="586">
                  <a:moveTo>
                    <a:pt x="0" y="0"/>
                  </a:moveTo>
                  <a:cubicBezTo>
                    <a:pt x="37" y="65"/>
                    <a:pt x="75" y="112"/>
                    <a:pt x="121" y="168"/>
                  </a:cubicBezTo>
                  <a:cubicBezTo>
                    <a:pt x="168" y="214"/>
                    <a:pt x="214" y="279"/>
                    <a:pt x="260" y="326"/>
                  </a:cubicBezTo>
                  <a:cubicBezTo>
                    <a:pt x="363" y="428"/>
                    <a:pt x="465" y="521"/>
                    <a:pt x="586" y="586"/>
                  </a:cubicBezTo>
                  <a:cubicBezTo>
                    <a:pt x="502" y="474"/>
                    <a:pt x="409" y="372"/>
                    <a:pt x="307" y="279"/>
                  </a:cubicBezTo>
                  <a:cubicBezTo>
                    <a:pt x="260" y="233"/>
                    <a:pt x="205" y="186"/>
                    <a:pt x="149" y="140"/>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1"/>
            <p:cNvSpPr/>
            <p:nvPr/>
          </p:nvSpPr>
          <p:spPr>
            <a:xfrm>
              <a:off x="3644600" y="2520475"/>
              <a:ext cx="10025" cy="7900"/>
            </a:xfrm>
            <a:custGeom>
              <a:rect b="b" l="l" r="r" t="t"/>
              <a:pathLst>
                <a:path extrusionOk="0" h="316" w="401">
                  <a:moveTo>
                    <a:pt x="1" y="0"/>
                  </a:moveTo>
                  <a:lnTo>
                    <a:pt x="1" y="0"/>
                  </a:lnTo>
                  <a:cubicBezTo>
                    <a:pt x="19" y="46"/>
                    <a:pt x="38" y="84"/>
                    <a:pt x="75" y="121"/>
                  </a:cubicBezTo>
                  <a:cubicBezTo>
                    <a:pt x="94" y="139"/>
                    <a:pt x="131" y="177"/>
                    <a:pt x="168" y="195"/>
                  </a:cubicBezTo>
                  <a:cubicBezTo>
                    <a:pt x="233" y="242"/>
                    <a:pt x="317" y="288"/>
                    <a:pt x="400" y="316"/>
                  </a:cubicBezTo>
                  <a:cubicBezTo>
                    <a:pt x="345" y="242"/>
                    <a:pt x="280" y="186"/>
                    <a:pt x="215" y="139"/>
                  </a:cubicBezTo>
                  <a:lnTo>
                    <a:pt x="112" y="74"/>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1"/>
            <p:cNvSpPr/>
            <p:nvPr/>
          </p:nvSpPr>
          <p:spPr>
            <a:xfrm>
              <a:off x="3638350" y="2517900"/>
              <a:ext cx="11850" cy="15375"/>
            </a:xfrm>
            <a:custGeom>
              <a:rect b="b" l="l" r="r" t="t"/>
              <a:pathLst>
                <a:path extrusionOk="0" h="615" w="474">
                  <a:moveTo>
                    <a:pt x="0" y="1"/>
                  </a:moveTo>
                  <a:cubicBezTo>
                    <a:pt x="19" y="57"/>
                    <a:pt x="56" y="112"/>
                    <a:pt x="93" y="177"/>
                  </a:cubicBezTo>
                  <a:cubicBezTo>
                    <a:pt x="130" y="233"/>
                    <a:pt x="177" y="289"/>
                    <a:pt x="204" y="335"/>
                  </a:cubicBezTo>
                  <a:cubicBezTo>
                    <a:pt x="288" y="437"/>
                    <a:pt x="372" y="530"/>
                    <a:pt x="474" y="614"/>
                  </a:cubicBezTo>
                  <a:cubicBezTo>
                    <a:pt x="418" y="503"/>
                    <a:pt x="335" y="391"/>
                    <a:pt x="251" y="289"/>
                  </a:cubicBezTo>
                  <a:cubicBezTo>
                    <a:pt x="177" y="187"/>
                    <a:pt x="93"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1"/>
            <p:cNvSpPr/>
            <p:nvPr/>
          </p:nvSpPr>
          <p:spPr>
            <a:xfrm>
              <a:off x="3628825" y="2501425"/>
              <a:ext cx="6050" cy="10700"/>
            </a:xfrm>
            <a:custGeom>
              <a:rect b="b" l="l" r="r" t="t"/>
              <a:pathLst>
                <a:path extrusionOk="0" h="428" w="242">
                  <a:moveTo>
                    <a:pt x="0" y="0"/>
                  </a:moveTo>
                  <a:cubicBezTo>
                    <a:pt x="19" y="74"/>
                    <a:pt x="56" y="158"/>
                    <a:pt x="93" y="232"/>
                  </a:cubicBezTo>
                  <a:cubicBezTo>
                    <a:pt x="139" y="297"/>
                    <a:pt x="186" y="372"/>
                    <a:pt x="242" y="428"/>
                  </a:cubicBezTo>
                  <a:cubicBezTo>
                    <a:pt x="214" y="344"/>
                    <a:pt x="195" y="279"/>
                    <a:pt x="149" y="195"/>
                  </a:cubicBezTo>
                  <a:cubicBezTo>
                    <a:pt x="102" y="121"/>
                    <a:pt x="5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1"/>
            <p:cNvSpPr/>
            <p:nvPr/>
          </p:nvSpPr>
          <p:spPr>
            <a:xfrm>
              <a:off x="3656225" y="2557850"/>
              <a:ext cx="13500" cy="12100"/>
            </a:xfrm>
            <a:custGeom>
              <a:rect b="b" l="l" r="r" t="t"/>
              <a:pathLst>
                <a:path extrusionOk="0" h="484" w="540">
                  <a:moveTo>
                    <a:pt x="0" y="1"/>
                  </a:moveTo>
                  <a:cubicBezTo>
                    <a:pt x="28" y="66"/>
                    <a:pt x="75" y="112"/>
                    <a:pt x="112" y="149"/>
                  </a:cubicBezTo>
                  <a:cubicBezTo>
                    <a:pt x="140" y="196"/>
                    <a:pt x="186" y="252"/>
                    <a:pt x="233" y="280"/>
                  </a:cubicBezTo>
                  <a:cubicBezTo>
                    <a:pt x="326" y="363"/>
                    <a:pt x="419" y="438"/>
                    <a:pt x="539" y="484"/>
                  </a:cubicBezTo>
                  <a:cubicBezTo>
                    <a:pt x="456" y="382"/>
                    <a:pt x="363" y="307"/>
                    <a:pt x="279" y="233"/>
                  </a:cubicBezTo>
                  <a:cubicBezTo>
                    <a:pt x="233" y="187"/>
                    <a:pt x="186" y="149"/>
                    <a:pt x="140" y="122"/>
                  </a:cubicBezTo>
                  <a:cubicBezTo>
                    <a:pt x="93" y="7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1"/>
            <p:cNvSpPr/>
            <p:nvPr/>
          </p:nvSpPr>
          <p:spPr>
            <a:xfrm>
              <a:off x="3653200" y="2551575"/>
              <a:ext cx="9325" cy="8175"/>
            </a:xfrm>
            <a:custGeom>
              <a:rect b="b" l="l" r="r" t="t"/>
              <a:pathLst>
                <a:path extrusionOk="0" h="327" w="373">
                  <a:moveTo>
                    <a:pt x="1" y="1"/>
                  </a:moveTo>
                  <a:lnTo>
                    <a:pt x="1" y="1"/>
                  </a:lnTo>
                  <a:cubicBezTo>
                    <a:pt x="10" y="47"/>
                    <a:pt x="29" y="85"/>
                    <a:pt x="56" y="112"/>
                  </a:cubicBezTo>
                  <a:cubicBezTo>
                    <a:pt x="94" y="150"/>
                    <a:pt x="112" y="187"/>
                    <a:pt x="149" y="205"/>
                  </a:cubicBezTo>
                  <a:lnTo>
                    <a:pt x="252" y="280"/>
                  </a:lnTo>
                  <a:cubicBezTo>
                    <a:pt x="289" y="289"/>
                    <a:pt x="326" y="317"/>
                    <a:pt x="372" y="326"/>
                  </a:cubicBezTo>
                  <a:cubicBezTo>
                    <a:pt x="307" y="252"/>
                    <a:pt x="252" y="196"/>
                    <a:pt x="186" y="150"/>
                  </a:cubicBezTo>
                  <a:cubicBezTo>
                    <a:pt x="121" y="103"/>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1"/>
            <p:cNvSpPr/>
            <p:nvPr/>
          </p:nvSpPr>
          <p:spPr>
            <a:xfrm>
              <a:off x="3667600" y="2563675"/>
              <a:ext cx="6075" cy="3700"/>
            </a:xfrm>
            <a:custGeom>
              <a:rect b="b" l="l" r="r" t="t"/>
              <a:pathLst>
                <a:path extrusionOk="0" h="148" w="243">
                  <a:moveTo>
                    <a:pt x="1" y="0"/>
                  </a:moveTo>
                  <a:cubicBezTo>
                    <a:pt x="10" y="47"/>
                    <a:pt x="47" y="93"/>
                    <a:pt x="94" y="121"/>
                  </a:cubicBezTo>
                  <a:cubicBezTo>
                    <a:pt x="112" y="130"/>
                    <a:pt x="140" y="139"/>
                    <a:pt x="159" y="139"/>
                  </a:cubicBezTo>
                  <a:cubicBezTo>
                    <a:pt x="177" y="139"/>
                    <a:pt x="200" y="148"/>
                    <a:pt x="219" y="148"/>
                  </a:cubicBezTo>
                  <a:cubicBezTo>
                    <a:pt x="228" y="148"/>
                    <a:pt x="236" y="146"/>
                    <a:pt x="242" y="139"/>
                  </a:cubicBezTo>
                  <a:cubicBezTo>
                    <a:pt x="214" y="112"/>
                    <a:pt x="177" y="84"/>
                    <a:pt x="131" y="65"/>
                  </a:cubicBezTo>
                  <a:cubicBezTo>
                    <a:pt x="103" y="47"/>
                    <a:pt x="94" y="37"/>
                    <a:pt x="75" y="28"/>
                  </a:cubicBezTo>
                  <a:cubicBezTo>
                    <a:pt x="47" y="19"/>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1"/>
            <p:cNvSpPr/>
            <p:nvPr/>
          </p:nvSpPr>
          <p:spPr>
            <a:xfrm>
              <a:off x="3624400" y="2573200"/>
              <a:ext cx="13725" cy="9525"/>
            </a:xfrm>
            <a:custGeom>
              <a:rect b="b" l="l" r="r" t="t"/>
              <a:pathLst>
                <a:path extrusionOk="0" h="381" w="549">
                  <a:moveTo>
                    <a:pt x="1" y="0"/>
                  </a:moveTo>
                  <a:cubicBezTo>
                    <a:pt x="1" y="28"/>
                    <a:pt x="10" y="65"/>
                    <a:pt x="19" y="84"/>
                  </a:cubicBezTo>
                  <a:cubicBezTo>
                    <a:pt x="47" y="112"/>
                    <a:pt x="56" y="139"/>
                    <a:pt x="66" y="167"/>
                  </a:cubicBezTo>
                  <a:cubicBezTo>
                    <a:pt x="103" y="223"/>
                    <a:pt x="149" y="269"/>
                    <a:pt x="196" y="307"/>
                  </a:cubicBezTo>
                  <a:cubicBezTo>
                    <a:pt x="251" y="344"/>
                    <a:pt x="316" y="362"/>
                    <a:pt x="372" y="381"/>
                  </a:cubicBezTo>
                  <a:cubicBezTo>
                    <a:pt x="428" y="381"/>
                    <a:pt x="493" y="381"/>
                    <a:pt x="549" y="344"/>
                  </a:cubicBezTo>
                  <a:cubicBezTo>
                    <a:pt x="428" y="344"/>
                    <a:pt x="326" y="307"/>
                    <a:pt x="233" y="260"/>
                  </a:cubicBezTo>
                  <a:lnTo>
                    <a:pt x="112" y="139"/>
                  </a:lnTo>
                  <a:cubicBezTo>
                    <a:pt x="94" y="121"/>
                    <a:pt x="84" y="93"/>
                    <a:pt x="56" y="74"/>
                  </a:cubicBezTo>
                  <a:cubicBezTo>
                    <a:pt x="28" y="46"/>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1"/>
            <p:cNvSpPr/>
            <p:nvPr/>
          </p:nvSpPr>
          <p:spPr>
            <a:xfrm>
              <a:off x="3622075" y="2562275"/>
              <a:ext cx="7925" cy="13950"/>
            </a:xfrm>
            <a:custGeom>
              <a:rect b="b" l="l" r="r" t="t"/>
              <a:pathLst>
                <a:path extrusionOk="0" h="558" w="317">
                  <a:moveTo>
                    <a:pt x="10" y="0"/>
                  </a:moveTo>
                  <a:lnTo>
                    <a:pt x="10" y="0"/>
                  </a:lnTo>
                  <a:cubicBezTo>
                    <a:pt x="1" y="56"/>
                    <a:pt x="10" y="121"/>
                    <a:pt x="38" y="168"/>
                  </a:cubicBezTo>
                  <a:cubicBezTo>
                    <a:pt x="56" y="223"/>
                    <a:pt x="84" y="270"/>
                    <a:pt x="103" y="316"/>
                  </a:cubicBezTo>
                  <a:cubicBezTo>
                    <a:pt x="159" y="409"/>
                    <a:pt x="233" y="483"/>
                    <a:pt x="317" y="558"/>
                  </a:cubicBezTo>
                  <a:cubicBezTo>
                    <a:pt x="289" y="502"/>
                    <a:pt x="270" y="456"/>
                    <a:pt x="242" y="418"/>
                  </a:cubicBezTo>
                  <a:cubicBezTo>
                    <a:pt x="224" y="372"/>
                    <a:pt x="187" y="326"/>
                    <a:pt x="159" y="279"/>
                  </a:cubicBezTo>
                  <a:lnTo>
                    <a:pt x="84" y="140"/>
                  </a:ln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1"/>
            <p:cNvSpPr/>
            <p:nvPr/>
          </p:nvSpPr>
          <p:spPr>
            <a:xfrm>
              <a:off x="3616275" y="2555525"/>
              <a:ext cx="4425" cy="13975"/>
            </a:xfrm>
            <a:custGeom>
              <a:rect b="b" l="l" r="r" t="t"/>
              <a:pathLst>
                <a:path extrusionOk="0" h="559" w="177">
                  <a:moveTo>
                    <a:pt x="10" y="1"/>
                  </a:moveTo>
                  <a:cubicBezTo>
                    <a:pt x="0" y="47"/>
                    <a:pt x="0" y="103"/>
                    <a:pt x="0" y="150"/>
                  </a:cubicBezTo>
                  <a:lnTo>
                    <a:pt x="38" y="289"/>
                  </a:lnTo>
                  <a:cubicBezTo>
                    <a:pt x="56" y="345"/>
                    <a:pt x="65" y="391"/>
                    <a:pt x="93" y="438"/>
                  </a:cubicBezTo>
                  <a:cubicBezTo>
                    <a:pt x="112" y="475"/>
                    <a:pt x="140" y="531"/>
                    <a:pt x="177" y="558"/>
                  </a:cubicBezTo>
                  <a:cubicBezTo>
                    <a:pt x="149" y="456"/>
                    <a:pt x="121" y="363"/>
                    <a:pt x="93" y="270"/>
                  </a:cubicBezTo>
                  <a:cubicBezTo>
                    <a:pt x="65" y="187"/>
                    <a:pt x="38"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1"/>
            <p:cNvSpPr/>
            <p:nvPr/>
          </p:nvSpPr>
          <p:spPr>
            <a:xfrm>
              <a:off x="3626950" y="2566000"/>
              <a:ext cx="5600" cy="8600"/>
            </a:xfrm>
            <a:custGeom>
              <a:rect b="b" l="l" r="r" t="t"/>
              <a:pathLst>
                <a:path extrusionOk="0" h="344" w="224">
                  <a:moveTo>
                    <a:pt x="1" y="0"/>
                  </a:moveTo>
                  <a:cubicBezTo>
                    <a:pt x="1" y="74"/>
                    <a:pt x="29" y="139"/>
                    <a:pt x="57" y="204"/>
                  </a:cubicBezTo>
                  <a:cubicBezTo>
                    <a:pt x="84" y="232"/>
                    <a:pt x="103" y="260"/>
                    <a:pt x="131" y="279"/>
                  </a:cubicBezTo>
                  <a:cubicBezTo>
                    <a:pt x="159" y="307"/>
                    <a:pt x="187" y="325"/>
                    <a:pt x="224" y="344"/>
                  </a:cubicBezTo>
                  <a:cubicBezTo>
                    <a:pt x="196" y="279"/>
                    <a:pt x="159" y="223"/>
                    <a:pt x="122" y="167"/>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1"/>
            <p:cNvSpPr/>
            <p:nvPr/>
          </p:nvSpPr>
          <p:spPr>
            <a:xfrm>
              <a:off x="3613025" y="2494925"/>
              <a:ext cx="4425" cy="14175"/>
            </a:xfrm>
            <a:custGeom>
              <a:rect b="b" l="l" r="r" t="t"/>
              <a:pathLst>
                <a:path extrusionOk="0" h="567" w="177">
                  <a:moveTo>
                    <a:pt x="177" y="0"/>
                  </a:moveTo>
                  <a:lnTo>
                    <a:pt x="177" y="0"/>
                  </a:lnTo>
                  <a:cubicBezTo>
                    <a:pt x="140" y="37"/>
                    <a:pt x="103" y="84"/>
                    <a:pt x="93" y="130"/>
                  </a:cubicBezTo>
                  <a:cubicBezTo>
                    <a:pt x="75" y="177"/>
                    <a:pt x="47" y="223"/>
                    <a:pt x="38" y="269"/>
                  </a:cubicBezTo>
                  <a:cubicBezTo>
                    <a:pt x="10" y="362"/>
                    <a:pt x="0" y="465"/>
                    <a:pt x="28" y="567"/>
                  </a:cubicBezTo>
                  <a:cubicBezTo>
                    <a:pt x="47" y="474"/>
                    <a:pt x="84" y="381"/>
                    <a:pt x="103" y="288"/>
                  </a:cubicBezTo>
                  <a:cubicBezTo>
                    <a:pt x="130" y="195"/>
                    <a:pt x="149" y="102"/>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1"/>
            <p:cNvSpPr/>
            <p:nvPr/>
          </p:nvSpPr>
          <p:spPr>
            <a:xfrm>
              <a:off x="3616275" y="2500725"/>
              <a:ext cx="2575" cy="11175"/>
            </a:xfrm>
            <a:custGeom>
              <a:rect b="b" l="l" r="r" t="t"/>
              <a:pathLst>
                <a:path extrusionOk="0" h="447" w="103">
                  <a:moveTo>
                    <a:pt x="103" y="0"/>
                  </a:moveTo>
                  <a:lnTo>
                    <a:pt x="103" y="0"/>
                  </a:lnTo>
                  <a:cubicBezTo>
                    <a:pt x="65" y="37"/>
                    <a:pt x="56" y="75"/>
                    <a:pt x="47" y="93"/>
                  </a:cubicBezTo>
                  <a:cubicBezTo>
                    <a:pt x="19" y="130"/>
                    <a:pt x="19" y="177"/>
                    <a:pt x="10" y="214"/>
                  </a:cubicBezTo>
                  <a:cubicBezTo>
                    <a:pt x="0" y="288"/>
                    <a:pt x="0" y="372"/>
                    <a:pt x="38" y="446"/>
                  </a:cubicBezTo>
                  <a:cubicBezTo>
                    <a:pt x="47" y="400"/>
                    <a:pt x="47" y="363"/>
                    <a:pt x="56" y="325"/>
                  </a:cubicBezTo>
                  <a:cubicBezTo>
                    <a:pt x="56" y="288"/>
                    <a:pt x="56" y="260"/>
                    <a:pt x="65" y="223"/>
                  </a:cubicBezTo>
                  <a:cubicBezTo>
                    <a:pt x="84" y="149"/>
                    <a:pt x="93" y="84"/>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1"/>
            <p:cNvSpPr/>
            <p:nvPr/>
          </p:nvSpPr>
          <p:spPr>
            <a:xfrm>
              <a:off x="3621850" y="2506300"/>
              <a:ext cx="3750" cy="10475"/>
            </a:xfrm>
            <a:custGeom>
              <a:rect b="b" l="l" r="r" t="t"/>
              <a:pathLst>
                <a:path extrusionOk="0" h="419" w="150">
                  <a:moveTo>
                    <a:pt x="0" y="0"/>
                  </a:moveTo>
                  <a:cubicBezTo>
                    <a:pt x="0" y="65"/>
                    <a:pt x="10" y="149"/>
                    <a:pt x="28" y="223"/>
                  </a:cubicBezTo>
                  <a:cubicBezTo>
                    <a:pt x="47" y="251"/>
                    <a:pt x="56" y="288"/>
                    <a:pt x="75" y="325"/>
                  </a:cubicBezTo>
                  <a:cubicBezTo>
                    <a:pt x="103" y="353"/>
                    <a:pt x="112" y="390"/>
                    <a:pt x="149" y="418"/>
                  </a:cubicBezTo>
                  <a:cubicBezTo>
                    <a:pt x="149" y="335"/>
                    <a:pt x="121" y="270"/>
                    <a:pt x="103" y="195"/>
                  </a:cubicBezTo>
                  <a:cubicBezTo>
                    <a:pt x="75" y="13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1"/>
            <p:cNvSpPr/>
            <p:nvPr/>
          </p:nvSpPr>
          <p:spPr>
            <a:xfrm>
              <a:off x="3618825" y="2512325"/>
              <a:ext cx="1875" cy="10025"/>
            </a:xfrm>
            <a:custGeom>
              <a:rect b="b" l="l" r="r" t="t"/>
              <a:pathLst>
                <a:path extrusionOk="0" h="401" w="75">
                  <a:moveTo>
                    <a:pt x="19" y="1"/>
                  </a:moveTo>
                  <a:cubicBezTo>
                    <a:pt x="10" y="75"/>
                    <a:pt x="10" y="131"/>
                    <a:pt x="1" y="196"/>
                  </a:cubicBezTo>
                  <a:cubicBezTo>
                    <a:pt x="1" y="270"/>
                    <a:pt x="10" y="335"/>
                    <a:pt x="47" y="400"/>
                  </a:cubicBezTo>
                  <a:cubicBezTo>
                    <a:pt x="75" y="326"/>
                    <a:pt x="75" y="270"/>
                    <a:pt x="75" y="196"/>
                  </a:cubicBezTo>
                  <a:cubicBezTo>
                    <a:pt x="75" y="131"/>
                    <a:pt x="56"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1"/>
            <p:cNvSpPr/>
            <p:nvPr/>
          </p:nvSpPr>
          <p:spPr>
            <a:xfrm>
              <a:off x="3612550" y="2514200"/>
              <a:ext cx="1650" cy="12550"/>
            </a:xfrm>
            <a:custGeom>
              <a:rect b="b" l="l" r="r" t="t"/>
              <a:pathLst>
                <a:path extrusionOk="0" h="502" w="66">
                  <a:moveTo>
                    <a:pt x="19" y="0"/>
                  </a:moveTo>
                  <a:cubicBezTo>
                    <a:pt x="1" y="93"/>
                    <a:pt x="1" y="167"/>
                    <a:pt x="1" y="251"/>
                  </a:cubicBezTo>
                  <a:cubicBezTo>
                    <a:pt x="1" y="335"/>
                    <a:pt x="10" y="428"/>
                    <a:pt x="47" y="502"/>
                  </a:cubicBezTo>
                  <a:cubicBezTo>
                    <a:pt x="66" y="428"/>
                    <a:pt x="66" y="335"/>
                    <a:pt x="66" y="251"/>
                  </a:cubicBezTo>
                  <a:cubicBezTo>
                    <a:pt x="66" y="167"/>
                    <a:pt x="57"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1"/>
            <p:cNvSpPr/>
            <p:nvPr/>
          </p:nvSpPr>
          <p:spPr>
            <a:xfrm>
              <a:off x="3692925" y="2515825"/>
              <a:ext cx="9075" cy="13950"/>
            </a:xfrm>
            <a:custGeom>
              <a:rect b="b" l="l" r="r" t="t"/>
              <a:pathLst>
                <a:path extrusionOk="0" h="558" w="363">
                  <a:moveTo>
                    <a:pt x="0" y="0"/>
                  </a:moveTo>
                  <a:cubicBezTo>
                    <a:pt x="38" y="47"/>
                    <a:pt x="65" y="84"/>
                    <a:pt x="103" y="130"/>
                  </a:cubicBezTo>
                  <a:cubicBezTo>
                    <a:pt x="140" y="177"/>
                    <a:pt x="168" y="223"/>
                    <a:pt x="196" y="270"/>
                  </a:cubicBezTo>
                  <a:cubicBezTo>
                    <a:pt x="251" y="363"/>
                    <a:pt x="298" y="455"/>
                    <a:pt x="363" y="558"/>
                  </a:cubicBezTo>
                  <a:cubicBezTo>
                    <a:pt x="344" y="502"/>
                    <a:pt x="335" y="455"/>
                    <a:pt x="326" y="381"/>
                  </a:cubicBezTo>
                  <a:cubicBezTo>
                    <a:pt x="307" y="335"/>
                    <a:pt x="288" y="279"/>
                    <a:pt x="251" y="232"/>
                  </a:cubicBezTo>
                  <a:cubicBezTo>
                    <a:pt x="196" y="130"/>
                    <a:pt x="10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1"/>
            <p:cNvSpPr/>
            <p:nvPr/>
          </p:nvSpPr>
          <p:spPr>
            <a:xfrm>
              <a:off x="3687350" y="2515350"/>
              <a:ext cx="9325" cy="10475"/>
            </a:xfrm>
            <a:custGeom>
              <a:rect b="b" l="l" r="r" t="t"/>
              <a:pathLst>
                <a:path extrusionOk="0" h="419" w="373">
                  <a:moveTo>
                    <a:pt x="0" y="1"/>
                  </a:moveTo>
                  <a:lnTo>
                    <a:pt x="93" y="103"/>
                  </a:lnTo>
                  <a:cubicBezTo>
                    <a:pt x="131" y="131"/>
                    <a:pt x="149" y="168"/>
                    <a:pt x="186" y="205"/>
                  </a:cubicBezTo>
                  <a:cubicBezTo>
                    <a:pt x="242" y="279"/>
                    <a:pt x="307" y="344"/>
                    <a:pt x="372" y="419"/>
                  </a:cubicBezTo>
                  <a:cubicBezTo>
                    <a:pt x="363" y="372"/>
                    <a:pt x="335" y="326"/>
                    <a:pt x="326" y="279"/>
                  </a:cubicBezTo>
                  <a:cubicBezTo>
                    <a:pt x="307" y="242"/>
                    <a:pt x="279" y="196"/>
                    <a:pt x="242" y="159"/>
                  </a:cubicBezTo>
                  <a:cubicBezTo>
                    <a:pt x="177" y="94"/>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1"/>
            <p:cNvSpPr/>
            <p:nvPr/>
          </p:nvSpPr>
          <p:spPr>
            <a:xfrm>
              <a:off x="3677350" y="2511875"/>
              <a:ext cx="11425" cy="9775"/>
            </a:xfrm>
            <a:custGeom>
              <a:rect b="b" l="l" r="r" t="t"/>
              <a:pathLst>
                <a:path extrusionOk="0" h="391" w="457">
                  <a:moveTo>
                    <a:pt x="1" y="0"/>
                  </a:moveTo>
                  <a:lnTo>
                    <a:pt x="112" y="102"/>
                  </a:lnTo>
                  <a:lnTo>
                    <a:pt x="215" y="205"/>
                  </a:lnTo>
                  <a:cubicBezTo>
                    <a:pt x="298" y="279"/>
                    <a:pt x="363" y="335"/>
                    <a:pt x="456" y="390"/>
                  </a:cubicBezTo>
                  <a:cubicBezTo>
                    <a:pt x="410" y="307"/>
                    <a:pt x="345" y="233"/>
                    <a:pt x="270" y="149"/>
                  </a:cubicBezTo>
                  <a:cubicBezTo>
                    <a:pt x="224" y="112"/>
                    <a:pt x="196" y="75"/>
                    <a:pt x="150" y="56"/>
                  </a:cubicBezTo>
                  <a:cubicBezTo>
                    <a:pt x="112" y="28"/>
                    <a:pt x="5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1"/>
            <p:cNvSpPr/>
            <p:nvPr/>
          </p:nvSpPr>
          <p:spPr>
            <a:xfrm>
              <a:off x="3670625" y="2502800"/>
              <a:ext cx="13275" cy="7225"/>
            </a:xfrm>
            <a:custGeom>
              <a:rect b="b" l="l" r="r" t="t"/>
              <a:pathLst>
                <a:path extrusionOk="0" h="289" w="531">
                  <a:moveTo>
                    <a:pt x="0" y="1"/>
                  </a:moveTo>
                  <a:lnTo>
                    <a:pt x="121" y="85"/>
                  </a:lnTo>
                  <a:cubicBezTo>
                    <a:pt x="158" y="112"/>
                    <a:pt x="205" y="140"/>
                    <a:pt x="251" y="159"/>
                  </a:cubicBezTo>
                  <a:cubicBezTo>
                    <a:pt x="344" y="205"/>
                    <a:pt x="428" y="252"/>
                    <a:pt x="530" y="289"/>
                  </a:cubicBezTo>
                  <a:cubicBezTo>
                    <a:pt x="465" y="224"/>
                    <a:pt x="381" y="150"/>
                    <a:pt x="289" y="103"/>
                  </a:cubicBezTo>
                  <a:lnTo>
                    <a:pt x="149" y="38"/>
                  </a:lnTo>
                  <a:cubicBezTo>
                    <a:pt x="103" y="10"/>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1"/>
            <p:cNvSpPr/>
            <p:nvPr/>
          </p:nvSpPr>
          <p:spPr>
            <a:xfrm>
              <a:off x="3659250" y="2498625"/>
              <a:ext cx="12325" cy="9325"/>
            </a:xfrm>
            <a:custGeom>
              <a:rect b="b" l="l" r="r" t="t"/>
              <a:pathLst>
                <a:path extrusionOk="0" h="373" w="493">
                  <a:moveTo>
                    <a:pt x="0" y="1"/>
                  </a:moveTo>
                  <a:cubicBezTo>
                    <a:pt x="47" y="29"/>
                    <a:pt x="75" y="66"/>
                    <a:pt x="121" y="94"/>
                  </a:cubicBezTo>
                  <a:lnTo>
                    <a:pt x="242" y="186"/>
                  </a:lnTo>
                  <a:cubicBezTo>
                    <a:pt x="325" y="261"/>
                    <a:pt x="409" y="317"/>
                    <a:pt x="493" y="372"/>
                  </a:cubicBezTo>
                  <a:cubicBezTo>
                    <a:pt x="437" y="279"/>
                    <a:pt x="363" y="205"/>
                    <a:pt x="298" y="140"/>
                  </a:cubicBezTo>
                  <a:cubicBezTo>
                    <a:pt x="251" y="103"/>
                    <a:pt x="205" y="75"/>
                    <a:pt x="158" y="47"/>
                  </a:cubicBezTo>
                  <a:cubicBezTo>
                    <a:pt x="102"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1"/>
            <p:cNvSpPr/>
            <p:nvPr/>
          </p:nvSpPr>
          <p:spPr>
            <a:xfrm>
              <a:off x="3662500" y="2539750"/>
              <a:ext cx="4200" cy="5350"/>
            </a:xfrm>
            <a:custGeom>
              <a:rect b="b" l="l" r="r" t="t"/>
              <a:pathLst>
                <a:path extrusionOk="0" h="214" w="168">
                  <a:moveTo>
                    <a:pt x="0" y="0"/>
                  </a:moveTo>
                  <a:cubicBezTo>
                    <a:pt x="0" y="47"/>
                    <a:pt x="28" y="93"/>
                    <a:pt x="56" y="121"/>
                  </a:cubicBezTo>
                  <a:cubicBezTo>
                    <a:pt x="93" y="167"/>
                    <a:pt x="121" y="195"/>
                    <a:pt x="168" y="214"/>
                  </a:cubicBezTo>
                  <a:cubicBezTo>
                    <a:pt x="168" y="158"/>
                    <a:pt x="149" y="121"/>
                    <a:pt x="112" y="93"/>
                  </a:cubicBezTo>
                  <a:cubicBezTo>
                    <a:pt x="75" y="47"/>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1"/>
            <p:cNvSpPr/>
            <p:nvPr/>
          </p:nvSpPr>
          <p:spPr>
            <a:xfrm>
              <a:off x="3663900" y="2545775"/>
              <a:ext cx="4650" cy="5150"/>
            </a:xfrm>
            <a:custGeom>
              <a:rect b="b" l="l" r="r" t="t"/>
              <a:pathLst>
                <a:path extrusionOk="0" h="206" w="186">
                  <a:moveTo>
                    <a:pt x="0" y="1"/>
                  </a:moveTo>
                  <a:cubicBezTo>
                    <a:pt x="9" y="56"/>
                    <a:pt x="37" y="94"/>
                    <a:pt x="65" y="131"/>
                  </a:cubicBezTo>
                  <a:cubicBezTo>
                    <a:pt x="93" y="159"/>
                    <a:pt x="139" y="196"/>
                    <a:pt x="186" y="205"/>
                  </a:cubicBezTo>
                  <a:cubicBezTo>
                    <a:pt x="177" y="159"/>
                    <a:pt x="149" y="112"/>
                    <a:pt x="112" y="84"/>
                  </a:cubicBezTo>
                  <a:cubicBezTo>
                    <a:pt x="93" y="47"/>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1"/>
            <p:cNvSpPr/>
            <p:nvPr/>
          </p:nvSpPr>
          <p:spPr>
            <a:xfrm>
              <a:off x="3644150" y="2491650"/>
              <a:ext cx="9300" cy="4450"/>
            </a:xfrm>
            <a:custGeom>
              <a:rect b="b" l="l" r="r" t="t"/>
              <a:pathLst>
                <a:path extrusionOk="0" h="178" w="372">
                  <a:moveTo>
                    <a:pt x="0" y="1"/>
                  </a:moveTo>
                  <a:cubicBezTo>
                    <a:pt x="56" y="47"/>
                    <a:pt x="112" y="85"/>
                    <a:pt x="168" y="122"/>
                  </a:cubicBezTo>
                  <a:cubicBezTo>
                    <a:pt x="233" y="140"/>
                    <a:pt x="298" y="168"/>
                    <a:pt x="372" y="177"/>
                  </a:cubicBezTo>
                  <a:cubicBezTo>
                    <a:pt x="316" y="131"/>
                    <a:pt x="251" y="85"/>
                    <a:pt x="205" y="47"/>
                  </a:cubicBezTo>
                  <a:lnTo>
                    <a:pt x="103" y="20"/>
                  </a:lnTo>
                  <a:cubicBezTo>
                    <a:pt x="6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1"/>
            <p:cNvSpPr/>
            <p:nvPr/>
          </p:nvSpPr>
          <p:spPr>
            <a:xfrm>
              <a:off x="3331900" y="1692300"/>
              <a:ext cx="801825" cy="885025"/>
            </a:xfrm>
            <a:custGeom>
              <a:rect b="b" l="l" r="r" t="t"/>
              <a:pathLst>
                <a:path extrusionOk="0" h="35401" w="32073">
                  <a:moveTo>
                    <a:pt x="27435" y="1"/>
                  </a:moveTo>
                  <a:cubicBezTo>
                    <a:pt x="27383" y="1"/>
                    <a:pt x="27345" y="17"/>
                    <a:pt x="27328" y="52"/>
                  </a:cubicBezTo>
                  <a:cubicBezTo>
                    <a:pt x="24819" y="5812"/>
                    <a:pt x="21168" y="10755"/>
                    <a:pt x="17154" y="15474"/>
                  </a:cubicBezTo>
                  <a:cubicBezTo>
                    <a:pt x="17795" y="11164"/>
                    <a:pt x="19932" y="7196"/>
                    <a:pt x="20936" y="2969"/>
                  </a:cubicBezTo>
                  <a:cubicBezTo>
                    <a:pt x="21019" y="2585"/>
                    <a:pt x="20528" y="2191"/>
                    <a:pt x="20169" y="2191"/>
                  </a:cubicBezTo>
                  <a:cubicBezTo>
                    <a:pt x="20008" y="2191"/>
                    <a:pt x="19873" y="2271"/>
                    <a:pt x="19830" y="2467"/>
                  </a:cubicBezTo>
                  <a:cubicBezTo>
                    <a:pt x="19143" y="5366"/>
                    <a:pt x="17944" y="8135"/>
                    <a:pt x="17043" y="10978"/>
                  </a:cubicBezTo>
                  <a:cubicBezTo>
                    <a:pt x="16903" y="10522"/>
                    <a:pt x="16764" y="10086"/>
                    <a:pt x="16634" y="9631"/>
                  </a:cubicBezTo>
                  <a:cubicBezTo>
                    <a:pt x="16346" y="8692"/>
                    <a:pt x="16039" y="7763"/>
                    <a:pt x="16272" y="6760"/>
                  </a:cubicBezTo>
                  <a:cubicBezTo>
                    <a:pt x="16336" y="6490"/>
                    <a:pt x="15747" y="6051"/>
                    <a:pt x="15421" y="6051"/>
                  </a:cubicBezTo>
                  <a:cubicBezTo>
                    <a:pt x="15321" y="6051"/>
                    <a:pt x="15246" y="6092"/>
                    <a:pt x="15222" y="6193"/>
                  </a:cubicBezTo>
                  <a:cubicBezTo>
                    <a:pt x="14999" y="7122"/>
                    <a:pt x="15231" y="7995"/>
                    <a:pt x="15501" y="8887"/>
                  </a:cubicBezTo>
                  <a:cubicBezTo>
                    <a:pt x="15854" y="10086"/>
                    <a:pt x="16225" y="11284"/>
                    <a:pt x="16597" y="12474"/>
                  </a:cubicBezTo>
                  <a:cubicBezTo>
                    <a:pt x="16597" y="12474"/>
                    <a:pt x="16597" y="12492"/>
                    <a:pt x="16615" y="12492"/>
                  </a:cubicBezTo>
                  <a:cubicBezTo>
                    <a:pt x="16216" y="13951"/>
                    <a:pt x="15937" y="15437"/>
                    <a:pt x="15881" y="16980"/>
                  </a:cubicBezTo>
                  <a:cubicBezTo>
                    <a:pt x="14014" y="19116"/>
                    <a:pt x="12091" y="21235"/>
                    <a:pt x="10186" y="23344"/>
                  </a:cubicBezTo>
                  <a:cubicBezTo>
                    <a:pt x="9954" y="18884"/>
                    <a:pt x="10298" y="14415"/>
                    <a:pt x="11190" y="10039"/>
                  </a:cubicBezTo>
                  <a:cubicBezTo>
                    <a:pt x="11261" y="9658"/>
                    <a:pt x="10762" y="9269"/>
                    <a:pt x="10408" y="9269"/>
                  </a:cubicBezTo>
                  <a:cubicBezTo>
                    <a:pt x="10252" y="9269"/>
                    <a:pt x="10124" y="9344"/>
                    <a:pt x="10084" y="9528"/>
                  </a:cubicBezTo>
                  <a:cubicBezTo>
                    <a:pt x="9090" y="14452"/>
                    <a:pt x="8774" y="19497"/>
                    <a:pt x="9164" y="24514"/>
                  </a:cubicBezTo>
                  <a:cubicBezTo>
                    <a:pt x="8003" y="25824"/>
                    <a:pt x="6860" y="27134"/>
                    <a:pt x="5745" y="28472"/>
                  </a:cubicBezTo>
                  <a:cubicBezTo>
                    <a:pt x="4844" y="24161"/>
                    <a:pt x="4509" y="19758"/>
                    <a:pt x="4732" y="15363"/>
                  </a:cubicBezTo>
                  <a:cubicBezTo>
                    <a:pt x="4746" y="15039"/>
                    <a:pt x="4163" y="14639"/>
                    <a:pt x="3852" y="14639"/>
                  </a:cubicBezTo>
                  <a:cubicBezTo>
                    <a:pt x="3744" y="14639"/>
                    <a:pt x="3669" y="14688"/>
                    <a:pt x="3664" y="14806"/>
                  </a:cubicBezTo>
                  <a:cubicBezTo>
                    <a:pt x="3497" y="18076"/>
                    <a:pt x="3636" y="21356"/>
                    <a:pt x="4082" y="24579"/>
                  </a:cubicBezTo>
                  <a:cubicBezTo>
                    <a:pt x="2911" y="22480"/>
                    <a:pt x="1936" y="20296"/>
                    <a:pt x="1155" y="18011"/>
                  </a:cubicBezTo>
                  <a:cubicBezTo>
                    <a:pt x="1061" y="17734"/>
                    <a:pt x="664" y="17527"/>
                    <a:pt x="378" y="17527"/>
                  </a:cubicBezTo>
                  <a:cubicBezTo>
                    <a:pt x="155" y="17527"/>
                    <a:pt x="0" y="17652"/>
                    <a:pt x="106" y="17964"/>
                  </a:cubicBezTo>
                  <a:cubicBezTo>
                    <a:pt x="1193" y="21105"/>
                    <a:pt x="2642" y="24096"/>
                    <a:pt x="4426" y="26893"/>
                  </a:cubicBezTo>
                  <a:cubicBezTo>
                    <a:pt x="4444" y="26902"/>
                    <a:pt x="4444" y="26911"/>
                    <a:pt x="4454" y="26911"/>
                  </a:cubicBezTo>
                  <a:cubicBezTo>
                    <a:pt x="4602" y="27738"/>
                    <a:pt x="4779" y="28575"/>
                    <a:pt x="4974" y="29401"/>
                  </a:cubicBezTo>
                  <a:cubicBezTo>
                    <a:pt x="3590" y="31092"/>
                    <a:pt x="2270" y="32820"/>
                    <a:pt x="1035" y="34623"/>
                  </a:cubicBezTo>
                  <a:cubicBezTo>
                    <a:pt x="892" y="34845"/>
                    <a:pt x="1604" y="35400"/>
                    <a:pt x="1924" y="35400"/>
                  </a:cubicBezTo>
                  <a:cubicBezTo>
                    <a:pt x="1979" y="35400"/>
                    <a:pt x="2022" y="35384"/>
                    <a:pt x="2047" y="35348"/>
                  </a:cubicBezTo>
                  <a:cubicBezTo>
                    <a:pt x="2921" y="34084"/>
                    <a:pt x="3841" y="32839"/>
                    <a:pt x="4779" y="31631"/>
                  </a:cubicBezTo>
                  <a:cubicBezTo>
                    <a:pt x="4835" y="31668"/>
                    <a:pt x="4881" y="31687"/>
                    <a:pt x="4918" y="31696"/>
                  </a:cubicBezTo>
                  <a:cubicBezTo>
                    <a:pt x="6691" y="32091"/>
                    <a:pt x="8468" y="32259"/>
                    <a:pt x="10241" y="32259"/>
                  </a:cubicBezTo>
                  <a:cubicBezTo>
                    <a:pt x="15270" y="32259"/>
                    <a:pt x="20274" y="30908"/>
                    <a:pt x="25117" y="29541"/>
                  </a:cubicBezTo>
                  <a:cubicBezTo>
                    <a:pt x="25319" y="29470"/>
                    <a:pt x="24615" y="28744"/>
                    <a:pt x="24255" y="28744"/>
                  </a:cubicBezTo>
                  <a:cubicBezTo>
                    <a:pt x="24234" y="28744"/>
                    <a:pt x="24215" y="28746"/>
                    <a:pt x="24197" y="28751"/>
                  </a:cubicBezTo>
                  <a:cubicBezTo>
                    <a:pt x="19425" y="30094"/>
                    <a:pt x="14446" y="31464"/>
                    <a:pt x="9460" y="31464"/>
                  </a:cubicBezTo>
                  <a:cubicBezTo>
                    <a:pt x="8029" y="31464"/>
                    <a:pt x="6597" y="31351"/>
                    <a:pt x="5169" y="31092"/>
                  </a:cubicBezTo>
                  <a:cubicBezTo>
                    <a:pt x="5420" y="30786"/>
                    <a:pt x="5671" y="30479"/>
                    <a:pt x="5912" y="30163"/>
                  </a:cubicBezTo>
                  <a:cubicBezTo>
                    <a:pt x="6005" y="30154"/>
                    <a:pt x="6070" y="30107"/>
                    <a:pt x="6052" y="29996"/>
                  </a:cubicBezTo>
                  <a:cubicBezTo>
                    <a:pt x="6925" y="28928"/>
                    <a:pt x="7817" y="27868"/>
                    <a:pt x="8728" y="26819"/>
                  </a:cubicBezTo>
                  <a:cubicBezTo>
                    <a:pt x="11598" y="26577"/>
                    <a:pt x="14367" y="25917"/>
                    <a:pt x="17089" y="25044"/>
                  </a:cubicBezTo>
                  <a:cubicBezTo>
                    <a:pt x="18423" y="25243"/>
                    <a:pt x="19771" y="25343"/>
                    <a:pt x="21124" y="25343"/>
                  </a:cubicBezTo>
                  <a:cubicBezTo>
                    <a:pt x="21664" y="25343"/>
                    <a:pt x="22206" y="25327"/>
                    <a:pt x="22747" y="25295"/>
                  </a:cubicBezTo>
                  <a:cubicBezTo>
                    <a:pt x="23228" y="25276"/>
                    <a:pt x="22394" y="24449"/>
                    <a:pt x="22038" y="24449"/>
                  </a:cubicBezTo>
                  <a:cubicBezTo>
                    <a:pt x="22036" y="24449"/>
                    <a:pt x="22034" y="24449"/>
                    <a:pt x="22032" y="24449"/>
                  </a:cubicBezTo>
                  <a:cubicBezTo>
                    <a:pt x="21498" y="24477"/>
                    <a:pt x="20968" y="24491"/>
                    <a:pt x="20440" y="24491"/>
                  </a:cubicBezTo>
                  <a:cubicBezTo>
                    <a:pt x="19911" y="24491"/>
                    <a:pt x="19384" y="24477"/>
                    <a:pt x="18855" y="24449"/>
                  </a:cubicBezTo>
                  <a:cubicBezTo>
                    <a:pt x="20899" y="23734"/>
                    <a:pt x="22915" y="22916"/>
                    <a:pt x="24912" y="22108"/>
                  </a:cubicBezTo>
                  <a:cubicBezTo>
                    <a:pt x="25308" y="21948"/>
                    <a:pt x="24621" y="21248"/>
                    <a:pt x="24178" y="21248"/>
                  </a:cubicBezTo>
                  <a:cubicBezTo>
                    <a:pt x="24131" y="21248"/>
                    <a:pt x="24088" y="21255"/>
                    <a:pt x="24048" y="21272"/>
                  </a:cubicBezTo>
                  <a:cubicBezTo>
                    <a:pt x="19384" y="23158"/>
                    <a:pt x="14674" y="25035"/>
                    <a:pt x="9675" y="25732"/>
                  </a:cubicBezTo>
                  <a:cubicBezTo>
                    <a:pt x="9833" y="25564"/>
                    <a:pt x="9973" y="25406"/>
                    <a:pt x="10121" y="25230"/>
                  </a:cubicBezTo>
                  <a:cubicBezTo>
                    <a:pt x="10177" y="25202"/>
                    <a:pt x="10233" y="25146"/>
                    <a:pt x="10261" y="25081"/>
                  </a:cubicBezTo>
                  <a:cubicBezTo>
                    <a:pt x="11580" y="23595"/>
                    <a:pt x="12927" y="22108"/>
                    <a:pt x="14265" y="20622"/>
                  </a:cubicBezTo>
                  <a:cubicBezTo>
                    <a:pt x="14274" y="20622"/>
                    <a:pt x="14302" y="20622"/>
                    <a:pt x="14311" y="20603"/>
                  </a:cubicBezTo>
                  <a:cubicBezTo>
                    <a:pt x="18966" y="19181"/>
                    <a:pt x="23500" y="17351"/>
                    <a:pt x="27839" y="15149"/>
                  </a:cubicBezTo>
                  <a:cubicBezTo>
                    <a:pt x="28303" y="14913"/>
                    <a:pt x="27681" y="14233"/>
                    <a:pt x="27195" y="14233"/>
                  </a:cubicBezTo>
                  <a:cubicBezTo>
                    <a:pt x="27127" y="14233"/>
                    <a:pt x="27062" y="14246"/>
                    <a:pt x="27003" y="14276"/>
                  </a:cubicBezTo>
                  <a:cubicBezTo>
                    <a:pt x="25182" y="15205"/>
                    <a:pt x="23323" y="16069"/>
                    <a:pt x="21428" y="16859"/>
                  </a:cubicBezTo>
                  <a:cubicBezTo>
                    <a:pt x="23240" y="14973"/>
                    <a:pt x="25228" y="13263"/>
                    <a:pt x="27365" y="11767"/>
                  </a:cubicBezTo>
                  <a:cubicBezTo>
                    <a:pt x="27735" y="11510"/>
                    <a:pt x="27081" y="10883"/>
                    <a:pt x="26663" y="10883"/>
                  </a:cubicBezTo>
                  <a:cubicBezTo>
                    <a:pt x="26599" y="10883"/>
                    <a:pt x="26540" y="10898"/>
                    <a:pt x="26492" y="10931"/>
                  </a:cubicBezTo>
                  <a:cubicBezTo>
                    <a:pt x="23649" y="12929"/>
                    <a:pt x="21075" y="15261"/>
                    <a:pt x="18808" y="17909"/>
                  </a:cubicBezTo>
                  <a:cubicBezTo>
                    <a:pt x="17786" y="18308"/>
                    <a:pt x="16736" y="18670"/>
                    <a:pt x="15696" y="19014"/>
                  </a:cubicBezTo>
                  <a:cubicBezTo>
                    <a:pt x="17563" y="16905"/>
                    <a:pt x="19403" y="14768"/>
                    <a:pt x="21122" y="12557"/>
                  </a:cubicBezTo>
                  <a:cubicBezTo>
                    <a:pt x="21122" y="12557"/>
                    <a:pt x="21131" y="12557"/>
                    <a:pt x="21131" y="12548"/>
                  </a:cubicBezTo>
                  <a:cubicBezTo>
                    <a:pt x="24234" y="9473"/>
                    <a:pt x="27765" y="6890"/>
                    <a:pt x="31620" y="4855"/>
                  </a:cubicBezTo>
                  <a:cubicBezTo>
                    <a:pt x="32073" y="4613"/>
                    <a:pt x="31457" y="3942"/>
                    <a:pt x="30984" y="3942"/>
                  </a:cubicBezTo>
                  <a:cubicBezTo>
                    <a:pt x="30913" y="3942"/>
                    <a:pt x="30845" y="3957"/>
                    <a:pt x="30784" y="3991"/>
                  </a:cubicBezTo>
                  <a:cubicBezTo>
                    <a:pt x="28480" y="5208"/>
                    <a:pt x="26297" y="6611"/>
                    <a:pt x="24262" y="8200"/>
                  </a:cubicBezTo>
                  <a:cubicBezTo>
                    <a:pt x="25813" y="5858"/>
                    <a:pt x="27207" y="3396"/>
                    <a:pt x="28341" y="767"/>
                  </a:cubicBezTo>
                  <a:cubicBezTo>
                    <a:pt x="28459" y="491"/>
                    <a:pt x="27727" y="1"/>
                    <a:pt x="2743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1"/>
            <p:cNvSpPr/>
            <p:nvPr/>
          </p:nvSpPr>
          <p:spPr>
            <a:xfrm>
              <a:off x="3332425" y="1690800"/>
              <a:ext cx="796025" cy="886625"/>
            </a:xfrm>
            <a:custGeom>
              <a:rect b="b" l="l" r="r" t="t"/>
              <a:pathLst>
                <a:path extrusionOk="0" h="35465" w="31841">
                  <a:moveTo>
                    <a:pt x="27380" y="168"/>
                  </a:moveTo>
                  <a:cubicBezTo>
                    <a:pt x="27375" y="171"/>
                    <a:pt x="27371" y="172"/>
                    <a:pt x="27369" y="172"/>
                  </a:cubicBezTo>
                  <a:cubicBezTo>
                    <a:pt x="27366" y="172"/>
                    <a:pt x="27370" y="169"/>
                    <a:pt x="27380" y="168"/>
                  </a:cubicBezTo>
                  <a:close/>
                  <a:moveTo>
                    <a:pt x="22309" y="24701"/>
                  </a:moveTo>
                  <a:lnTo>
                    <a:pt x="22309" y="24701"/>
                  </a:lnTo>
                  <a:cubicBezTo>
                    <a:pt x="22385" y="24753"/>
                    <a:pt x="22450" y="24816"/>
                    <a:pt x="22522" y="24872"/>
                  </a:cubicBezTo>
                  <a:cubicBezTo>
                    <a:pt x="22606" y="24946"/>
                    <a:pt x="22671" y="25020"/>
                    <a:pt x="22745" y="25113"/>
                  </a:cubicBezTo>
                  <a:cubicBezTo>
                    <a:pt x="22782" y="25160"/>
                    <a:pt x="22801" y="25206"/>
                    <a:pt x="22810" y="25271"/>
                  </a:cubicBezTo>
                  <a:cubicBezTo>
                    <a:pt x="22818" y="25281"/>
                    <a:pt x="22821" y="25296"/>
                    <a:pt x="22821" y="25312"/>
                  </a:cubicBezTo>
                  <a:lnTo>
                    <a:pt x="22821" y="25312"/>
                  </a:lnTo>
                  <a:cubicBezTo>
                    <a:pt x="22827" y="25292"/>
                    <a:pt x="22824" y="25268"/>
                    <a:pt x="22819" y="25243"/>
                  </a:cubicBezTo>
                  <a:cubicBezTo>
                    <a:pt x="22801" y="25197"/>
                    <a:pt x="22782" y="25150"/>
                    <a:pt x="22745" y="25104"/>
                  </a:cubicBezTo>
                  <a:cubicBezTo>
                    <a:pt x="22689" y="25020"/>
                    <a:pt x="22615" y="24937"/>
                    <a:pt x="22541" y="24872"/>
                  </a:cubicBezTo>
                  <a:cubicBezTo>
                    <a:pt x="22466" y="24805"/>
                    <a:pt x="22391" y="24746"/>
                    <a:pt x="22309" y="24701"/>
                  </a:cubicBezTo>
                  <a:close/>
                  <a:moveTo>
                    <a:pt x="24212" y="28805"/>
                  </a:moveTo>
                  <a:lnTo>
                    <a:pt x="24212" y="28805"/>
                  </a:lnTo>
                  <a:cubicBezTo>
                    <a:pt x="24200" y="28806"/>
                    <a:pt x="24188" y="28808"/>
                    <a:pt x="24176" y="28811"/>
                  </a:cubicBezTo>
                  <a:cubicBezTo>
                    <a:pt x="24188" y="28808"/>
                    <a:pt x="24200" y="28806"/>
                    <a:pt x="24212" y="28805"/>
                  </a:cubicBezTo>
                  <a:close/>
                  <a:moveTo>
                    <a:pt x="24245" y="28803"/>
                  </a:moveTo>
                  <a:cubicBezTo>
                    <a:pt x="24234" y="28803"/>
                    <a:pt x="24223" y="28803"/>
                    <a:pt x="24212" y="28805"/>
                  </a:cubicBezTo>
                  <a:lnTo>
                    <a:pt x="24212" y="28805"/>
                  </a:lnTo>
                  <a:cubicBezTo>
                    <a:pt x="24222" y="28804"/>
                    <a:pt x="24231" y="28803"/>
                    <a:pt x="24241" y="28803"/>
                  </a:cubicBezTo>
                  <a:cubicBezTo>
                    <a:pt x="24329" y="28803"/>
                    <a:pt x="24413" y="28848"/>
                    <a:pt x="24473" y="28923"/>
                  </a:cubicBezTo>
                  <a:cubicBezTo>
                    <a:pt x="24585" y="28988"/>
                    <a:pt x="24678" y="29053"/>
                    <a:pt x="24752" y="29127"/>
                  </a:cubicBezTo>
                  <a:cubicBezTo>
                    <a:pt x="24835" y="29192"/>
                    <a:pt x="24919" y="29276"/>
                    <a:pt x="24984" y="29368"/>
                  </a:cubicBezTo>
                  <a:cubicBezTo>
                    <a:pt x="25021" y="29415"/>
                    <a:pt x="25058" y="29461"/>
                    <a:pt x="25077" y="29517"/>
                  </a:cubicBezTo>
                  <a:cubicBezTo>
                    <a:pt x="25093" y="29542"/>
                    <a:pt x="25103" y="29566"/>
                    <a:pt x="25098" y="29591"/>
                  </a:cubicBezTo>
                  <a:lnTo>
                    <a:pt x="25098" y="29591"/>
                  </a:lnTo>
                  <a:cubicBezTo>
                    <a:pt x="25109" y="29585"/>
                    <a:pt x="25119" y="29576"/>
                    <a:pt x="25123" y="29564"/>
                  </a:cubicBezTo>
                  <a:cubicBezTo>
                    <a:pt x="25142" y="29545"/>
                    <a:pt x="25123" y="29508"/>
                    <a:pt x="25114" y="29480"/>
                  </a:cubicBezTo>
                  <a:cubicBezTo>
                    <a:pt x="25096" y="29424"/>
                    <a:pt x="25058" y="29378"/>
                    <a:pt x="25021" y="29331"/>
                  </a:cubicBezTo>
                  <a:cubicBezTo>
                    <a:pt x="24938" y="29248"/>
                    <a:pt x="24863" y="29155"/>
                    <a:pt x="24780" y="29090"/>
                  </a:cubicBezTo>
                  <a:cubicBezTo>
                    <a:pt x="24696" y="29015"/>
                    <a:pt x="24603" y="28950"/>
                    <a:pt x="24501" y="28895"/>
                  </a:cubicBezTo>
                  <a:cubicBezTo>
                    <a:pt x="24427" y="28843"/>
                    <a:pt x="24335" y="28803"/>
                    <a:pt x="24245" y="28803"/>
                  </a:cubicBezTo>
                  <a:close/>
                  <a:moveTo>
                    <a:pt x="24172" y="28812"/>
                  </a:moveTo>
                  <a:lnTo>
                    <a:pt x="24172" y="28812"/>
                  </a:lnTo>
                  <a:cubicBezTo>
                    <a:pt x="22678" y="29233"/>
                    <a:pt x="21181" y="29649"/>
                    <a:pt x="19665" y="30034"/>
                  </a:cubicBezTo>
                  <a:lnTo>
                    <a:pt x="19665" y="30034"/>
                  </a:lnTo>
                  <a:cubicBezTo>
                    <a:pt x="21173" y="29653"/>
                    <a:pt x="22674" y="29234"/>
                    <a:pt x="24172" y="28812"/>
                  </a:cubicBezTo>
                  <a:close/>
                  <a:moveTo>
                    <a:pt x="17040" y="25123"/>
                  </a:moveTo>
                  <a:cubicBezTo>
                    <a:pt x="14337" y="25996"/>
                    <a:pt x="11540" y="26656"/>
                    <a:pt x="8688" y="26906"/>
                  </a:cubicBezTo>
                  <a:lnTo>
                    <a:pt x="8679" y="26906"/>
                  </a:lnTo>
                  <a:lnTo>
                    <a:pt x="6012" y="30075"/>
                  </a:lnTo>
                  <a:cubicBezTo>
                    <a:pt x="6012" y="30075"/>
                    <a:pt x="6012" y="30076"/>
                    <a:pt x="6013" y="30077"/>
                  </a:cubicBezTo>
                  <a:lnTo>
                    <a:pt x="6013" y="30077"/>
                  </a:lnTo>
                  <a:lnTo>
                    <a:pt x="8660" y="26962"/>
                  </a:lnTo>
                  <a:lnTo>
                    <a:pt x="8641" y="26962"/>
                  </a:lnTo>
                  <a:cubicBezTo>
                    <a:pt x="11493" y="26730"/>
                    <a:pt x="14288" y="26071"/>
                    <a:pt x="17000" y="25198"/>
                  </a:cubicBezTo>
                  <a:lnTo>
                    <a:pt x="17000" y="25198"/>
                  </a:lnTo>
                  <a:cubicBezTo>
                    <a:pt x="18333" y="25389"/>
                    <a:pt x="19689" y="25498"/>
                    <a:pt x="21045" y="25498"/>
                  </a:cubicBezTo>
                  <a:cubicBezTo>
                    <a:pt x="21398" y="25498"/>
                    <a:pt x="21751" y="25491"/>
                    <a:pt x="22104" y="25476"/>
                  </a:cubicBezTo>
                  <a:lnTo>
                    <a:pt x="22429" y="25466"/>
                  </a:lnTo>
                  <a:lnTo>
                    <a:pt x="22596" y="25448"/>
                  </a:lnTo>
                  <a:cubicBezTo>
                    <a:pt x="22643" y="25448"/>
                    <a:pt x="22699" y="25448"/>
                    <a:pt x="22754" y="25429"/>
                  </a:cubicBezTo>
                  <a:cubicBezTo>
                    <a:pt x="22795" y="25416"/>
                    <a:pt x="22821" y="25357"/>
                    <a:pt x="22821" y="25312"/>
                  </a:cubicBezTo>
                  <a:lnTo>
                    <a:pt x="22821" y="25312"/>
                  </a:lnTo>
                  <a:cubicBezTo>
                    <a:pt x="22816" y="25331"/>
                    <a:pt x="22804" y="25346"/>
                    <a:pt x="22782" y="25355"/>
                  </a:cubicBezTo>
                  <a:cubicBezTo>
                    <a:pt x="22736" y="25383"/>
                    <a:pt x="22689" y="25383"/>
                    <a:pt x="22634" y="25383"/>
                  </a:cubicBezTo>
                  <a:lnTo>
                    <a:pt x="22466" y="25392"/>
                  </a:lnTo>
                  <a:lnTo>
                    <a:pt x="22141" y="25401"/>
                  </a:lnTo>
                  <a:cubicBezTo>
                    <a:pt x="21779" y="25417"/>
                    <a:pt x="21416" y="25425"/>
                    <a:pt x="21052" y="25425"/>
                  </a:cubicBezTo>
                  <a:cubicBezTo>
                    <a:pt x="19715" y="25425"/>
                    <a:pt x="18369" y="25320"/>
                    <a:pt x="17040" y="25123"/>
                  </a:cubicBezTo>
                  <a:close/>
                  <a:moveTo>
                    <a:pt x="6013" y="30077"/>
                  </a:moveTo>
                  <a:lnTo>
                    <a:pt x="5975" y="30121"/>
                  </a:lnTo>
                  <a:lnTo>
                    <a:pt x="5975" y="30112"/>
                  </a:lnTo>
                  <a:cubicBezTo>
                    <a:pt x="5975" y="30146"/>
                    <a:pt x="5975" y="30180"/>
                    <a:pt x="5960" y="30214"/>
                  </a:cubicBezTo>
                  <a:lnTo>
                    <a:pt x="5960" y="30214"/>
                  </a:lnTo>
                  <a:cubicBezTo>
                    <a:pt x="5970" y="30208"/>
                    <a:pt x="5978" y="30198"/>
                    <a:pt x="5984" y="30186"/>
                  </a:cubicBezTo>
                  <a:cubicBezTo>
                    <a:pt x="6012" y="30159"/>
                    <a:pt x="6021" y="30122"/>
                    <a:pt x="6013" y="30077"/>
                  </a:cubicBezTo>
                  <a:close/>
                  <a:moveTo>
                    <a:pt x="5960" y="30214"/>
                  </a:moveTo>
                  <a:lnTo>
                    <a:pt x="5960" y="30214"/>
                  </a:lnTo>
                  <a:cubicBezTo>
                    <a:pt x="5940" y="30228"/>
                    <a:pt x="5913" y="30233"/>
                    <a:pt x="5882" y="30233"/>
                  </a:cubicBezTo>
                  <a:lnTo>
                    <a:pt x="5823" y="30306"/>
                  </a:lnTo>
                  <a:lnTo>
                    <a:pt x="5823" y="30306"/>
                  </a:lnTo>
                  <a:cubicBezTo>
                    <a:pt x="5864" y="30303"/>
                    <a:pt x="5905" y="30284"/>
                    <a:pt x="5938" y="30251"/>
                  </a:cubicBezTo>
                  <a:cubicBezTo>
                    <a:pt x="5948" y="30239"/>
                    <a:pt x="5955" y="30227"/>
                    <a:pt x="5960" y="30214"/>
                  </a:cubicBezTo>
                  <a:close/>
                  <a:moveTo>
                    <a:pt x="5823" y="30306"/>
                  </a:moveTo>
                  <a:cubicBezTo>
                    <a:pt x="5818" y="30307"/>
                    <a:pt x="5813" y="30307"/>
                    <a:pt x="5808" y="30307"/>
                  </a:cubicBezTo>
                  <a:lnTo>
                    <a:pt x="5823" y="30307"/>
                  </a:lnTo>
                  <a:lnTo>
                    <a:pt x="5823" y="30306"/>
                  </a:lnTo>
                  <a:close/>
                  <a:moveTo>
                    <a:pt x="5823" y="30307"/>
                  </a:moveTo>
                  <a:lnTo>
                    <a:pt x="5139" y="31162"/>
                  </a:lnTo>
                  <a:lnTo>
                    <a:pt x="5133" y="31174"/>
                  </a:lnTo>
                  <a:lnTo>
                    <a:pt x="5826" y="30307"/>
                  </a:lnTo>
                  <a:close/>
                  <a:moveTo>
                    <a:pt x="19665" y="30034"/>
                  </a:moveTo>
                  <a:lnTo>
                    <a:pt x="19665" y="30034"/>
                  </a:lnTo>
                  <a:cubicBezTo>
                    <a:pt x="18050" y="30441"/>
                    <a:pt x="16425" y="30804"/>
                    <a:pt x="14783" y="31078"/>
                  </a:cubicBezTo>
                  <a:cubicBezTo>
                    <a:pt x="13185" y="31329"/>
                    <a:pt x="11587" y="31505"/>
                    <a:pt x="9970" y="31543"/>
                  </a:cubicBezTo>
                  <a:cubicBezTo>
                    <a:pt x="9810" y="31545"/>
                    <a:pt x="9650" y="31547"/>
                    <a:pt x="9490" y="31547"/>
                  </a:cubicBezTo>
                  <a:cubicBezTo>
                    <a:pt x="8035" y="31547"/>
                    <a:pt x="6588" y="31431"/>
                    <a:pt x="5148" y="31180"/>
                  </a:cubicBezTo>
                  <a:lnTo>
                    <a:pt x="5130" y="31180"/>
                  </a:lnTo>
                  <a:lnTo>
                    <a:pt x="5133" y="31174"/>
                  </a:lnTo>
                  <a:lnTo>
                    <a:pt x="5094" y="31223"/>
                  </a:lnTo>
                  <a:lnTo>
                    <a:pt x="5094" y="31223"/>
                  </a:lnTo>
                  <a:cubicBezTo>
                    <a:pt x="5084" y="31221"/>
                    <a:pt x="5074" y="31219"/>
                    <a:pt x="5065" y="31217"/>
                  </a:cubicBezTo>
                  <a:lnTo>
                    <a:pt x="5065" y="31217"/>
                  </a:lnTo>
                  <a:lnTo>
                    <a:pt x="5083" y="31236"/>
                  </a:lnTo>
                  <a:lnTo>
                    <a:pt x="5094" y="31223"/>
                  </a:lnTo>
                  <a:lnTo>
                    <a:pt x="5094" y="31223"/>
                  </a:lnTo>
                  <a:cubicBezTo>
                    <a:pt x="6515" y="31477"/>
                    <a:pt x="7943" y="31584"/>
                    <a:pt x="9372" y="31584"/>
                  </a:cubicBezTo>
                  <a:cubicBezTo>
                    <a:pt x="9540" y="31584"/>
                    <a:pt x="9709" y="31583"/>
                    <a:pt x="9877" y="31580"/>
                  </a:cubicBezTo>
                  <a:cubicBezTo>
                    <a:pt x="11494" y="31552"/>
                    <a:pt x="13092" y="31385"/>
                    <a:pt x="14681" y="31134"/>
                  </a:cubicBezTo>
                  <a:cubicBezTo>
                    <a:pt x="16379" y="30826"/>
                    <a:pt x="18033" y="30448"/>
                    <a:pt x="19665" y="30034"/>
                  </a:cubicBezTo>
                  <a:close/>
                  <a:moveTo>
                    <a:pt x="4739" y="31673"/>
                  </a:moveTo>
                  <a:cubicBezTo>
                    <a:pt x="4743" y="31675"/>
                    <a:pt x="4748" y="31678"/>
                    <a:pt x="4752" y="31680"/>
                  </a:cubicBezTo>
                  <a:lnTo>
                    <a:pt x="4752" y="31680"/>
                  </a:lnTo>
                  <a:cubicBezTo>
                    <a:pt x="4754" y="31678"/>
                    <a:pt x="4756" y="31675"/>
                    <a:pt x="4758" y="31673"/>
                  </a:cubicBezTo>
                  <a:close/>
                  <a:moveTo>
                    <a:pt x="27390" y="0"/>
                  </a:moveTo>
                  <a:cubicBezTo>
                    <a:pt x="27344" y="0"/>
                    <a:pt x="27260" y="9"/>
                    <a:pt x="27214" y="93"/>
                  </a:cubicBezTo>
                  <a:cubicBezTo>
                    <a:pt x="27195" y="140"/>
                    <a:pt x="27195" y="158"/>
                    <a:pt x="27167" y="195"/>
                  </a:cubicBezTo>
                  <a:lnTo>
                    <a:pt x="27075" y="390"/>
                  </a:lnTo>
                  <a:lnTo>
                    <a:pt x="26889" y="799"/>
                  </a:lnTo>
                  <a:cubicBezTo>
                    <a:pt x="26387" y="1877"/>
                    <a:pt x="25867" y="2936"/>
                    <a:pt x="25291" y="3967"/>
                  </a:cubicBezTo>
                  <a:cubicBezTo>
                    <a:pt x="24148" y="6039"/>
                    <a:pt x="22847" y="8018"/>
                    <a:pt x="21454" y="9941"/>
                  </a:cubicBezTo>
                  <a:cubicBezTo>
                    <a:pt x="20131" y="11749"/>
                    <a:pt x="18724" y="13498"/>
                    <a:pt x="17274" y="15221"/>
                  </a:cubicBezTo>
                  <a:lnTo>
                    <a:pt x="17274" y="15221"/>
                  </a:lnTo>
                  <a:cubicBezTo>
                    <a:pt x="17580" y="13396"/>
                    <a:pt x="18149" y="11620"/>
                    <a:pt x="18759" y="9876"/>
                  </a:cubicBezTo>
                  <a:cubicBezTo>
                    <a:pt x="19419" y="8009"/>
                    <a:pt x="20144" y="6160"/>
                    <a:pt x="20673" y="4255"/>
                  </a:cubicBezTo>
                  <a:cubicBezTo>
                    <a:pt x="20747" y="4014"/>
                    <a:pt x="20813" y="3782"/>
                    <a:pt x="20878" y="3540"/>
                  </a:cubicBezTo>
                  <a:lnTo>
                    <a:pt x="20970" y="3178"/>
                  </a:lnTo>
                  <a:lnTo>
                    <a:pt x="20989" y="3085"/>
                  </a:lnTo>
                  <a:cubicBezTo>
                    <a:pt x="20989" y="3048"/>
                    <a:pt x="20998" y="3001"/>
                    <a:pt x="20998" y="2973"/>
                  </a:cubicBezTo>
                  <a:cubicBezTo>
                    <a:pt x="20998" y="2890"/>
                    <a:pt x="20989" y="2815"/>
                    <a:pt x="20970" y="2750"/>
                  </a:cubicBezTo>
                  <a:cubicBezTo>
                    <a:pt x="20859" y="2472"/>
                    <a:pt x="20627" y="2304"/>
                    <a:pt x="20376" y="2211"/>
                  </a:cubicBezTo>
                  <a:cubicBezTo>
                    <a:pt x="20306" y="2186"/>
                    <a:pt x="20230" y="2169"/>
                    <a:pt x="20151" y="2169"/>
                  </a:cubicBezTo>
                  <a:cubicBezTo>
                    <a:pt x="20085" y="2169"/>
                    <a:pt x="20017" y="2182"/>
                    <a:pt x="19948" y="2211"/>
                  </a:cubicBezTo>
                  <a:cubicBezTo>
                    <a:pt x="19902" y="2239"/>
                    <a:pt x="19874" y="2258"/>
                    <a:pt x="19837" y="2286"/>
                  </a:cubicBezTo>
                  <a:cubicBezTo>
                    <a:pt x="19818" y="2304"/>
                    <a:pt x="19791" y="2341"/>
                    <a:pt x="19772" y="2379"/>
                  </a:cubicBezTo>
                  <a:cubicBezTo>
                    <a:pt x="19735" y="2444"/>
                    <a:pt x="19716" y="2518"/>
                    <a:pt x="19698" y="2574"/>
                  </a:cubicBezTo>
                  <a:cubicBezTo>
                    <a:pt x="19465" y="3540"/>
                    <a:pt x="19196" y="4478"/>
                    <a:pt x="18880" y="5417"/>
                  </a:cubicBezTo>
                  <a:cubicBezTo>
                    <a:pt x="18295" y="7215"/>
                    <a:pt x="17610" y="8962"/>
                    <a:pt x="17024" y="10763"/>
                  </a:cubicBezTo>
                  <a:lnTo>
                    <a:pt x="17024" y="10763"/>
                  </a:lnTo>
                  <a:lnTo>
                    <a:pt x="16650" y="9551"/>
                  </a:lnTo>
                  <a:cubicBezTo>
                    <a:pt x="16502" y="9068"/>
                    <a:pt x="16344" y="8576"/>
                    <a:pt x="16279" y="8083"/>
                  </a:cubicBezTo>
                  <a:cubicBezTo>
                    <a:pt x="16241" y="7823"/>
                    <a:pt x="16232" y="7572"/>
                    <a:pt x="16251" y="7321"/>
                  </a:cubicBezTo>
                  <a:cubicBezTo>
                    <a:pt x="16251" y="7201"/>
                    <a:pt x="16279" y="7080"/>
                    <a:pt x="16297" y="6950"/>
                  </a:cubicBezTo>
                  <a:lnTo>
                    <a:pt x="16325" y="6857"/>
                  </a:lnTo>
                  <a:cubicBezTo>
                    <a:pt x="16325" y="6829"/>
                    <a:pt x="16334" y="6764"/>
                    <a:pt x="16325" y="6736"/>
                  </a:cubicBezTo>
                  <a:cubicBezTo>
                    <a:pt x="16325" y="6690"/>
                    <a:pt x="16316" y="6652"/>
                    <a:pt x="16288" y="6615"/>
                  </a:cubicBezTo>
                  <a:cubicBezTo>
                    <a:pt x="16279" y="6578"/>
                    <a:pt x="16251" y="6550"/>
                    <a:pt x="16232" y="6522"/>
                  </a:cubicBezTo>
                  <a:cubicBezTo>
                    <a:pt x="16056" y="6299"/>
                    <a:pt x="15823" y="6151"/>
                    <a:pt x="15554" y="6067"/>
                  </a:cubicBezTo>
                  <a:cubicBezTo>
                    <a:pt x="15506" y="6053"/>
                    <a:pt x="15454" y="6045"/>
                    <a:pt x="15400" y="6045"/>
                  </a:cubicBezTo>
                  <a:cubicBezTo>
                    <a:pt x="15380" y="6045"/>
                    <a:pt x="15360" y="6046"/>
                    <a:pt x="15340" y="6049"/>
                  </a:cubicBezTo>
                  <a:cubicBezTo>
                    <a:pt x="15294" y="6049"/>
                    <a:pt x="15247" y="6067"/>
                    <a:pt x="15210" y="6095"/>
                  </a:cubicBezTo>
                  <a:cubicBezTo>
                    <a:pt x="15182" y="6104"/>
                    <a:pt x="15164" y="6114"/>
                    <a:pt x="15154" y="6141"/>
                  </a:cubicBezTo>
                  <a:cubicBezTo>
                    <a:pt x="15127" y="6151"/>
                    <a:pt x="15127" y="6179"/>
                    <a:pt x="15117" y="6197"/>
                  </a:cubicBezTo>
                  <a:cubicBezTo>
                    <a:pt x="15071" y="6337"/>
                    <a:pt x="15061" y="6457"/>
                    <a:pt x="15034" y="6597"/>
                  </a:cubicBezTo>
                  <a:cubicBezTo>
                    <a:pt x="14969" y="7117"/>
                    <a:pt x="15034" y="7647"/>
                    <a:pt x="15154" y="8148"/>
                  </a:cubicBezTo>
                  <a:cubicBezTo>
                    <a:pt x="15266" y="8659"/>
                    <a:pt x="15433" y="9152"/>
                    <a:pt x="15582" y="9635"/>
                  </a:cubicBezTo>
                  <a:lnTo>
                    <a:pt x="16476" y="12568"/>
                  </a:lnTo>
                  <a:lnTo>
                    <a:pt x="16476" y="12568"/>
                  </a:lnTo>
                  <a:cubicBezTo>
                    <a:pt x="16092" y="14019"/>
                    <a:pt x="15817" y="15516"/>
                    <a:pt x="15759" y="17022"/>
                  </a:cubicBezTo>
                  <a:lnTo>
                    <a:pt x="15759" y="17022"/>
                  </a:lnTo>
                  <a:lnTo>
                    <a:pt x="10204" y="23250"/>
                  </a:lnTo>
                  <a:lnTo>
                    <a:pt x="10204" y="23250"/>
                  </a:lnTo>
                  <a:cubicBezTo>
                    <a:pt x="10093" y="20796"/>
                    <a:pt x="10142" y="18342"/>
                    <a:pt x="10351" y="15897"/>
                  </a:cubicBezTo>
                  <a:cubicBezTo>
                    <a:pt x="10472" y="14652"/>
                    <a:pt x="10630" y="13407"/>
                    <a:pt x="10834" y="12171"/>
                  </a:cubicBezTo>
                  <a:cubicBezTo>
                    <a:pt x="10936" y="11549"/>
                    <a:pt x="11048" y="10935"/>
                    <a:pt x="11169" y="10322"/>
                  </a:cubicBezTo>
                  <a:cubicBezTo>
                    <a:pt x="11187" y="10239"/>
                    <a:pt x="11206" y="10174"/>
                    <a:pt x="11215" y="10090"/>
                  </a:cubicBezTo>
                  <a:cubicBezTo>
                    <a:pt x="11224" y="9997"/>
                    <a:pt x="11215" y="9904"/>
                    <a:pt x="11178" y="9821"/>
                  </a:cubicBezTo>
                  <a:cubicBezTo>
                    <a:pt x="11113" y="9663"/>
                    <a:pt x="10992" y="9533"/>
                    <a:pt x="10853" y="9440"/>
                  </a:cubicBezTo>
                  <a:cubicBezTo>
                    <a:pt x="10723" y="9347"/>
                    <a:pt x="10565" y="9272"/>
                    <a:pt x="10388" y="9263"/>
                  </a:cubicBezTo>
                  <a:cubicBezTo>
                    <a:pt x="10305" y="9263"/>
                    <a:pt x="10212" y="9263"/>
                    <a:pt x="10137" y="9337"/>
                  </a:cubicBezTo>
                  <a:cubicBezTo>
                    <a:pt x="10091" y="9356"/>
                    <a:pt x="10063" y="9403"/>
                    <a:pt x="10044" y="9440"/>
                  </a:cubicBezTo>
                  <a:cubicBezTo>
                    <a:pt x="10017" y="9486"/>
                    <a:pt x="10007" y="9523"/>
                    <a:pt x="9998" y="9570"/>
                  </a:cubicBezTo>
                  <a:cubicBezTo>
                    <a:pt x="8996" y="14489"/>
                    <a:pt x="8679" y="19547"/>
                    <a:pt x="9077" y="24540"/>
                  </a:cubicBezTo>
                  <a:lnTo>
                    <a:pt x="9077" y="24540"/>
                  </a:lnTo>
                  <a:lnTo>
                    <a:pt x="5731" y="28431"/>
                  </a:lnTo>
                  <a:lnTo>
                    <a:pt x="5731" y="28431"/>
                  </a:lnTo>
                  <a:cubicBezTo>
                    <a:pt x="4919" y="24468"/>
                    <a:pt x="4573" y="20415"/>
                    <a:pt x="4693" y="16371"/>
                  </a:cubicBezTo>
                  <a:lnTo>
                    <a:pt x="4730" y="15599"/>
                  </a:lnTo>
                  <a:lnTo>
                    <a:pt x="4739" y="15404"/>
                  </a:lnTo>
                  <a:cubicBezTo>
                    <a:pt x="4739" y="15339"/>
                    <a:pt x="4721" y="15265"/>
                    <a:pt x="4684" y="15209"/>
                  </a:cubicBezTo>
                  <a:cubicBezTo>
                    <a:pt x="4619" y="15088"/>
                    <a:pt x="4526" y="14996"/>
                    <a:pt x="4414" y="14921"/>
                  </a:cubicBezTo>
                  <a:cubicBezTo>
                    <a:pt x="4312" y="14838"/>
                    <a:pt x="4210" y="14763"/>
                    <a:pt x="4080" y="14726"/>
                  </a:cubicBezTo>
                  <a:cubicBezTo>
                    <a:pt x="4015" y="14689"/>
                    <a:pt x="3950" y="14680"/>
                    <a:pt x="3885" y="14661"/>
                  </a:cubicBezTo>
                  <a:cubicBezTo>
                    <a:pt x="3867" y="14658"/>
                    <a:pt x="3847" y="14656"/>
                    <a:pt x="3826" y="14656"/>
                  </a:cubicBezTo>
                  <a:cubicBezTo>
                    <a:pt x="3778" y="14656"/>
                    <a:pt x="3722" y="14666"/>
                    <a:pt x="3671" y="14698"/>
                  </a:cubicBezTo>
                  <a:cubicBezTo>
                    <a:pt x="3606" y="14745"/>
                    <a:pt x="3597" y="14838"/>
                    <a:pt x="3597" y="14893"/>
                  </a:cubicBezTo>
                  <a:lnTo>
                    <a:pt x="3578" y="15079"/>
                  </a:lnTo>
                  <a:lnTo>
                    <a:pt x="3569" y="15469"/>
                  </a:lnTo>
                  <a:cubicBezTo>
                    <a:pt x="3532" y="16482"/>
                    <a:pt x="3522" y="17513"/>
                    <a:pt x="3550" y="18535"/>
                  </a:cubicBezTo>
                  <a:cubicBezTo>
                    <a:pt x="3577" y="20526"/>
                    <a:pt x="3737" y="22517"/>
                    <a:pt x="4002" y="24482"/>
                  </a:cubicBezTo>
                  <a:lnTo>
                    <a:pt x="4002" y="24482"/>
                  </a:lnTo>
                  <a:cubicBezTo>
                    <a:pt x="3271" y="23159"/>
                    <a:pt x="2610" y="21794"/>
                    <a:pt x="2036" y="20403"/>
                  </a:cubicBezTo>
                  <a:cubicBezTo>
                    <a:pt x="1738" y="19669"/>
                    <a:pt x="1460" y="18953"/>
                    <a:pt x="1200" y="18210"/>
                  </a:cubicBezTo>
                  <a:cubicBezTo>
                    <a:pt x="1162" y="18117"/>
                    <a:pt x="1144" y="18006"/>
                    <a:pt x="1088" y="17931"/>
                  </a:cubicBezTo>
                  <a:cubicBezTo>
                    <a:pt x="1023" y="17839"/>
                    <a:pt x="949" y="17774"/>
                    <a:pt x="865" y="17718"/>
                  </a:cubicBezTo>
                  <a:cubicBezTo>
                    <a:pt x="720" y="17629"/>
                    <a:pt x="554" y="17554"/>
                    <a:pt x="379" y="17554"/>
                  </a:cubicBezTo>
                  <a:cubicBezTo>
                    <a:pt x="352" y="17554"/>
                    <a:pt x="325" y="17556"/>
                    <a:pt x="298" y="17560"/>
                  </a:cubicBezTo>
                  <a:cubicBezTo>
                    <a:pt x="187" y="17560"/>
                    <a:pt x="75" y="17616"/>
                    <a:pt x="38" y="17718"/>
                  </a:cubicBezTo>
                  <a:cubicBezTo>
                    <a:pt x="1" y="17820"/>
                    <a:pt x="38" y="17931"/>
                    <a:pt x="66" y="18024"/>
                  </a:cubicBezTo>
                  <a:lnTo>
                    <a:pt x="261" y="18582"/>
                  </a:lnTo>
                  <a:cubicBezTo>
                    <a:pt x="781" y="20050"/>
                    <a:pt x="1395" y="21490"/>
                    <a:pt x="2091" y="22902"/>
                  </a:cubicBezTo>
                  <a:cubicBezTo>
                    <a:pt x="2779" y="24305"/>
                    <a:pt x="3559" y="25671"/>
                    <a:pt x="4405" y="26990"/>
                  </a:cubicBezTo>
                  <a:lnTo>
                    <a:pt x="4405" y="26971"/>
                  </a:lnTo>
                  <a:lnTo>
                    <a:pt x="4921" y="29439"/>
                  </a:lnTo>
                  <a:lnTo>
                    <a:pt x="4921" y="29439"/>
                  </a:lnTo>
                  <a:cubicBezTo>
                    <a:pt x="3603" y="31063"/>
                    <a:pt x="2341" y="32724"/>
                    <a:pt x="1144" y="34451"/>
                  </a:cubicBezTo>
                  <a:lnTo>
                    <a:pt x="1023" y="34618"/>
                  </a:lnTo>
                  <a:cubicBezTo>
                    <a:pt x="1014" y="34646"/>
                    <a:pt x="995" y="34674"/>
                    <a:pt x="977" y="34711"/>
                  </a:cubicBezTo>
                  <a:cubicBezTo>
                    <a:pt x="967" y="34739"/>
                    <a:pt x="967" y="34776"/>
                    <a:pt x="977" y="34813"/>
                  </a:cubicBezTo>
                  <a:cubicBezTo>
                    <a:pt x="1023" y="34943"/>
                    <a:pt x="1134" y="35036"/>
                    <a:pt x="1227" y="35129"/>
                  </a:cubicBezTo>
                  <a:cubicBezTo>
                    <a:pt x="1330" y="35222"/>
                    <a:pt x="1432" y="35296"/>
                    <a:pt x="1553" y="35361"/>
                  </a:cubicBezTo>
                  <a:cubicBezTo>
                    <a:pt x="1656" y="35413"/>
                    <a:pt x="1775" y="35464"/>
                    <a:pt x="1903" y="35464"/>
                  </a:cubicBezTo>
                  <a:cubicBezTo>
                    <a:pt x="1913" y="35464"/>
                    <a:pt x="1923" y="35464"/>
                    <a:pt x="1933" y="35463"/>
                  </a:cubicBezTo>
                  <a:cubicBezTo>
                    <a:pt x="1971" y="35454"/>
                    <a:pt x="1999" y="35435"/>
                    <a:pt x="2026" y="35408"/>
                  </a:cubicBezTo>
                  <a:lnTo>
                    <a:pt x="2082" y="35324"/>
                  </a:lnTo>
                  <a:lnTo>
                    <a:pt x="2203" y="35157"/>
                  </a:lnTo>
                  <a:lnTo>
                    <a:pt x="2417" y="34831"/>
                  </a:lnTo>
                  <a:lnTo>
                    <a:pt x="2872" y="34200"/>
                  </a:lnTo>
                  <a:cubicBezTo>
                    <a:pt x="3470" y="33344"/>
                    <a:pt x="4095" y="32516"/>
                    <a:pt x="4739" y="31697"/>
                  </a:cubicBezTo>
                  <a:lnTo>
                    <a:pt x="4739" y="31697"/>
                  </a:lnTo>
                  <a:cubicBezTo>
                    <a:pt x="4830" y="31757"/>
                    <a:pt x="4947" y="31775"/>
                    <a:pt x="5055" y="31793"/>
                  </a:cubicBezTo>
                  <a:lnTo>
                    <a:pt x="5399" y="31868"/>
                  </a:lnTo>
                  <a:lnTo>
                    <a:pt x="6068" y="31989"/>
                  </a:lnTo>
                  <a:cubicBezTo>
                    <a:pt x="6523" y="32063"/>
                    <a:pt x="6978" y="32119"/>
                    <a:pt x="7424" y="32174"/>
                  </a:cubicBezTo>
                  <a:cubicBezTo>
                    <a:pt x="7880" y="32211"/>
                    <a:pt x="8344" y="32258"/>
                    <a:pt x="8799" y="32286"/>
                  </a:cubicBezTo>
                  <a:cubicBezTo>
                    <a:pt x="9255" y="32295"/>
                    <a:pt x="9719" y="32314"/>
                    <a:pt x="10165" y="32314"/>
                  </a:cubicBezTo>
                  <a:cubicBezTo>
                    <a:pt x="12005" y="32314"/>
                    <a:pt x="13835" y="32146"/>
                    <a:pt x="15647" y="31849"/>
                  </a:cubicBezTo>
                  <a:cubicBezTo>
                    <a:pt x="17459" y="31561"/>
                    <a:pt x="19252" y="31152"/>
                    <a:pt x="21036" y="30716"/>
                  </a:cubicBezTo>
                  <a:cubicBezTo>
                    <a:pt x="21937" y="30493"/>
                    <a:pt x="22819" y="30251"/>
                    <a:pt x="23702" y="30010"/>
                  </a:cubicBezTo>
                  <a:lnTo>
                    <a:pt x="25021" y="29638"/>
                  </a:lnTo>
                  <a:cubicBezTo>
                    <a:pt x="25049" y="29619"/>
                    <a:pt x="25077" y="29619"/>
                    <a:pt x="25096" y="29601"/>
                  </a:cubicBezTo>
                  <a:cubicBezTo>
                    <a:pt x="25097" y="29597"/>
                    <a:pt x="25098" y="29594"/>
                    <a:pt x="25098" y="29591"/>
                  </a:cubicBezTo>
                  <a:lnTo>
                    <a:pt x="25098" y="29591"/>
                  </a:lnTo>
                  <a:cubicBezTo>
                    <a:pt x="25084" y="29598"/>
                    <a:pt x="25069" y="29601"/>
                    <a:pt x="25058" y="29601"/>
                  </a:cubicBezTo>
                  <a:lnTo>
                    <a:pt x="23730" y="29972"/>
                  </a:lnTo>
                  <a:cubicBezTo>
                    <a:pt x="22847" y="30214"/>
                    <a:pt x="21965" y="30456"/>
                    <a:pt x="21073" y="30678"/>
                  </a:cubicBezTo>
                  <a:cubicBezTo>
                    <a:pt x="19298" y="31134"/>
                    <a:pt x="17505" y="31543"/>
                    <a:pt x="15684" y="31831"/>
                  </a:cubicBezTo>
                  <a:cubicBezTo>
                    <a:pt x="13872" y="32119"/>
                    <a:pt x="12033" y="32304"/>
                    <a:pt x="10202" y="32304"/>
                  </a:cubicBezTo>
                  <a:cubicBezTo>
                    <a:pt x="9738" y="32304"/>
                    <a:pt x="9283" y="32286"/>
                    <a:pt x="8818" y="32267"/>
                  </a:cubicBezTo>
                  <a:cubicBezTo>
                    <a:pt x="8363" y="32249"/>
                    <a:pt x="7898" y="32202"/>
                    <a:pt x="7452" y="32165"/>
                  </a:cubicBezTo>
                  <a:cubicBezTo>
                    <a:pt x="6997" y="32109"/>
                    <a:pt x="6542" y="32054"/>
                    <a:pt x="6086" y="31979"/>
                  </a:cubicBezTo>
                  <a:lnTo>
                    <a:pt x="5418" y="31849"/>
                  </a:lnTo>
                  <a:lnTo>
                    <a:pt x="5083" y="31784"/>
                  </a:lnTo>
                  <a:lnTo>
                    <a:pt x="4907" y="31747"/>
                  </a:lnTo>
                  <a:cubicBezTo>
                    <a:pt x="4856" y="31738"/>
                    <a:pt x="4797" y="31707"/>
                    <a:pt x="4752" y="31680"/>
                  </a:cubicBezTo>
                  <a:lnTo>
                    <a:pt x="4752" y="31680"/>
                  </a:lnTo>
                  <a:cubicBezTo>
                    <a:pt x="4748" y="31686"/>
                    <a:pt x="4743" y="31691"/>
                    <a:pt x="4739" y="31697"/>
                  </a:cubicBezTo>
                  <a:lnTo>
                    <a:pt x="4739" y="31697"/>
                  </a:lnTo>
                  <a:cubicBezTo>
                    <a:pt x="4736" y="31695"/>
                    <a:pt x="4733" y="31693"/>
                    <a:pt x="4730" y="31691"/>
                  </a:cubicBezTo>
                  <a:lnTo>
                    <a:pt x="4721" y="31682"/>
                  </a:lnTo>
                  <a:lnTo>
                    <a:pt x="4711" y="31691"/>
                  </a:lnTo>
                  <a:cubicBezTo>
                    <a:pt x="4061" y="32518"/>
                    <a:pt x="3429" y="33354"/>
                    <a:pt x="2816" y="34200"/>
                  </a:cubicBezTo>
                  <a:lnTo>
                    <a:pt x="2361" y="34841"/>
                  </a:lnTo>
                  <a:lnTo>
                    <a:pt x="2147" y="35166"/>
                  </a:lnTo>
                  <a:lnTo>
                    <a:pt x="2026" y="35324"/>
                  </a:lnTo>
                  <a:cubicBezTo>
                    <a:pt x="1989" y="35370"/>
                    <a:pt x="1961" y="35445"/>
                    <a:pt x="1896" y="35445"/>
                  </a:cubicBezTo>
                  <a:cubicBezTo>
                    <a:pt x="1888" y="35445"/>
                    <a:pt x="1880" y="35446"/>
                    <a:pt x="1871" y="35446"/>
                  </a:cubicBezTo>
                  <a:cubicBezTo>
                    <a:pt x="1766" y="35446"/>
                    <a:pt x="1647" y="35393"/>
                    <a:pt x="1543" y="35333"/>
                  </a:cubicBezTo>
                  <a:cubicBezTo>
                    <a:pt x="1432" y="35277"/>
                    <a:pt x="1320" y="35194"/>
                    <a:pt x="1227" y="35120"/>
                  </a:cubicBezTo>
                  <a:cubicBezTo>
                    <a:pt x="1134" y="35036"/>
                    <a:pt x="1042" y="34934"/>
                    <a:pt x="995" y="34813"/>
                  </a:cubicBezTo>
                  <a:cubicBezTo>
                    <a:pt x="967" y="34757"/>
                    <a:pt x="995" y="34711"/>
                    <a:pt x="1042" y="34655"/>
                  </a:cubicBezTo>
                  <a:lnTo>
                    <a:pt x="1153" y="34488"/>
                  </a:lnTo>
                  <a:cubicBezTo>
                    <a:pt x="2352" y="32760"/>
                    <a:pt x="3634" y="31097"/>
                    <a:pt x="4953" y="29471"/>
                  </a:cubicBezTo>
                  <a:lnTo>
                    <a:pt x="4962" y="29461"/>
                  </a:lnTo>
                  <a:lnTo>
                    <a:pt x="4962" y="29452"/>
                  </a:lnTo>
                  <a:lnTo>
                    <a:pt x="4451" y="26962"/>
                  </a:lnTo>
                  <a:cubicBezTo>
                    <a:pt x="3606" y="25652"/>
                    <a:pt x="2844" y="24296"/>
                    <a:pt x="2147" y="22883"/>
                  </a:cubicBezTo>
                  <a:cubicBezTo>
                    <a:pt x="1450" y="21490"/>
                    <a:pt x="846" y="20050"/>
                    <a:pt x="308" y="18582"/>
                  </a:cubicBezTo>
                  <a:lnTo>
                    <a:pt x="112" y="18024"/>
                  </a:lnTo>
                  <a:cubicBezTo>
                    <a:pt x="75" y="17931"/>
                    <a:pt x="57" y="17839"/>
                    <a:pt x="85" y="17755"/>
                  </a:cubicBezTo>
                  <a:cubicBezTo>
                    <a:pt x="122" y="17671"/>
                    <a:pt x="205" y="17634"/>
                    <a:pt x="298" y="17625"/>
                  </a:cubicBezTo>
                  <a:cubicBezTo>
                    <a:pt x="305" y="17625"/>
                    <a:pt x="312" y="17625"/>
                    <a:pt x="319" y="17625"/>
                  </a:cubicBezTo>
                  <a:cubicBezTo>
                    <a:pt x="677" y="17625"/>
                    <a:pt x="1080" y="17855"/>
                    <a:pt x="1144" y="18229"/>
                  </a:cubicBezTo>
                  <a:cubicBezTo>
                    <a:pt x="1404" y="18972"/>
                    <a:pt x="1683" y="19706"/>
                    <a:pt x="1980" y="20421"/>
                  </a:cubicBezTo>
                  <a:cubicBezTo>
                    <a:pt x="2584" y="21880"/>
                    <a:pt x="3271" y="23283"/>
                    <a:pt x="4024" y="24649"/>
                  </a:cubicBezTo>
                  <a:lnTo>
                    <a:pt x="4108" y="24807"/>
                  </a:lnTo>
                  <a:lnTo>
                    <a:pt x="4080" y="24630"/>
                  </a:lnTo>
                  <a:cubicBezTo>
                    <a:pt x="4079" y="24627"/>
                    <a:pt x="4079" y="24624"/>
                    <a:pt x="4078" y="24621"/>
                  </a:cubicBezTo>
                  <a:lnTo>
                    <a:pt x="4078" y="24621"/>
                  </a:lnTo>
                  <a:lnTo>
                    <a:pt x="4080" y="24621"/>
                  </a:lnTo>
                  <a:cubicBezTo>
                    <a:pt x="4079" y="24620"/>
                    <a:pt x="4079" y="24619"/>
                    <a:pt x="4078" y="24618"/>
                  </a:cubicBezTo>
                  <a:lnTo>
                    <a:pt x="4078" y="24618"/>
                  </a:lnTo>
                  <a:cubicBezTo>
                    <a:pt x="3800" y="22597"/>
                    <a:pt x="3643" y="20575"/>
                    <a:pt x="3606" y="18535"/>
                  </a:cubicBezTo>
                  <a:cubicBezTo>
                    <a:pt x="3597" y="17523"/>
                    <a:pt x="3606" y="16501"/>
                    <a:pt x="3643" y="15479"/>
                  </a:cubicBezTo>
                  <a:lnTo>
                    <a:pt x="3652" y="15098"/>
                  </a:lnTo>
                  <a:lnTo>
                    <a:pt x="3662" y="14912"/>
                  </a:lnTo>
                  <a:cubicBezTo>
                    <a:pt x="3662" y="14838"/>
                    <a:pt x="3680" y="14800"/>
                    <a:pt x="3708" y="14773"/>
                  </a:cubicBezTo>
                  <a:cubicBezTo>
                    <a:pt x="3740" y="14748"/>
                    <a:pt x="3781" y="14738"/>
                    <a:pt x="3824" y="14738"/>
                  </a:cubicBezTo>
                  <a:cubicBezTo>
                    <a:pt x="3894" y="14738"/>
                    <a:pt x="3970" y="14763"/>
                    <a:pt x="4033" y="14791"/>
                  </a:cubicBezTo>
                  <a:cubicBezTo>
                    <a:pt x="4154" y="14838"/>
                    <a:pt x="4265" y="14912"/>
                    <a:pt x="4358" y="14977"/>
                  </a:cubicBezTo>
                  <a:cubicBezTo>
                    <a:pt x="4451" y="15051"/>
                    <a:pt x="4544" y="15144"/>
                    <a:pt x="4600" y="15246"/>
                  </a:cubicBezTo>
                  <a:cubicBezTo>
                    <a:pt x="4628" y="15302"/>
                    <a:pt x="4656" y="15349"/>
                    <a:pt x="4656" y="15404"/>
                  </a:cubicBezTo>
                  <a:lnTo>
                    <a:pt x="4637" y="15590"/>
                  </a:lnTo>
                  <a:lnTo>
                    <a:pt x="4609" y="16361"/>
                  </a:lnTo>
                  <a:cubicBezTo>
                    <a:pt x="4470" y="20449"/>
                    <a:pt x="4823" y="24537"/>
                    <a:pt x="5650" y="28542"/>
                  </a:cubicBezTo>
                  <a:lnTo>
                    <a:pt x="5678" y="28635"/>
                  </a:lnTo>
                  <a:lnTo>
                    <a:pt x="5743" y="28569"/>
                  </a:lnTo>
                  <a:lnTo>
                    <a:pt x="9171" y="24602"/>
                  </a:lnTo>
                  <a:lnTo>
                    <a:pt x="9180" y="24593"/>
                  </a:lnTo>
                  <a:lnTo>
                    <a:pt x="9180" y="24574"/>
                  </a:lnTo>
                  <a:cubicBezTo>
                    <a:pt x="8781" y="19576"/>
                    <a:pt x="9115" y="14522"/>
                    <a:pt x="10109" y="9607"/>
                  </a:cubicBezTo>
                  <a:cubicBezTo>
                    <a:pt x="10136" y="9475"/>
                    <a:pt x="10237" y="9402"/>
                    <a:pt x="10365" y="9402"/>
                  </a:cubicBezTo>
                  <a:cubicBezTo>
                    <a:pt x="10373" y="9402"/>
                    <a:pt x="10380" y="9402"/>
                    <a:pt x="10388" y="9403"/>
                  </a:cubicBezTo>
                  <a:cubicBezTo>
                    <a:pt x="10528" y="9412"/>
                    <a:pt x="10676" y="9468"/>
                    <a:pt x="10797" y="9551"/>
                  </a:cubicBezTo>
                  <a:cubicBezTo>
                    <a:pt x="10908" y="9635"/>
                    <a:pt x="11020" y="9746"/>
                    <a:pt x="11076" y="9876"/>
                  </a:cubicBezTo>
                  <a:cubicBezTo>
                    <a:pt x="11094" y="9932"/>
                    <a:pt x="11113" y="10006"/>
                    <a:pt x="11094" y="10071"/>
                  </a:cubicBezTo>
                  <a:cubicBezTo>
                    <a:pt x="11085" y="10146"/>
                    <a:pt x="11066" y="10229"/>
                    <a:pt x="11048" y="10304"/>
                  </a:cubicBezTo>
                  <a:cubicBezTo>
                    <a:pt x="10927" y="10926"/>
                    <a:pt x="10816" y="11549"/>
                    <a:pt x="10713" y="12162"/>
                  </a:cubicBezTo>
                  <a:cubicBezTo>
                    <a:pt x="10518" y="13407"/>
                    <a:pt x="10351" y="14652"/>
                    <a:pt x="10240" y="15906"/>
                  </a:cubicBezTo>
                  <a:cubicBezTo>
                    <a:pt x="10017" y="18405"/>
                    <a:pt x="9961" y="20923"/>
                    <a:pt x="10091" y="23432"/>
                  </a:cubicBezTo>
                  <a:lnTo>
                    <a:pt x="10100" y="23608"/>
                  </a:lnTo>
                  <a:lnTo>
                    <a:pt x="10212" y="23478"/>
                  </a:lnTo>
                  <a:lnTo>
                    <a:pt x="15907" y="17114"/>
                  </a:lnTo>
                  <a:lnTo>
                    <a:pt x="15916" y="17086"/>
                  </a:lnTo>
                  <a:lnTo>
                    <a:pt x="15916" y="17067"/>
                  </a:lnTo>
                  <a:cubicBezTo>
                    <a:pt x="15972" y="15553"/>
                    <a:pt x="16251" y="14057"/>
                    <a:pt x="16650" y="12599"/>
                  </a:cubicBezTo>
                  <a:lnTo>
                    <a:pt x="16650" y="12571"/>
                  </a:lnTo>
                  <a:lnTo>
                    <a:pt x="16641" y="12552"/>
                  </a:lnTo>
                  <a:lnTo>
                    <a:pt x="15730" y="9607"/>
                  </a:lnTo>
                  <a:cubicBezTo>
                    <a:pt x="15582" y="9124"/>
                    <a:pt x="15415" y="8641"/>
                    <a:pt x="15303" y="8139"/>
                  </a:cubicBezTo>
                  <a:cubicBezTo>
                    <a:pt x="15182" y="7647"/>
                    <a:pt x="15127" y="7136"/>
                    <a:pt x="15182" y="6643"/>
                  </a:cubicBezTo>
                  <a:lnTo>
                    <a:pt x="15210" y="6448"/>
                  </a:lnTo>
                  <a:lnTo>
                    <a:pt x="15229" y="6355"/>
                  </a:lnTo>
                  <a:cubicBezTo>
                    <a:pt x="15247" y="6327"/>
                    <a:pt x="15247" y="6290"/>
                    <a:pt x="15257" y="6281"/>
                  </a:cubicBezTo>
                  <a:cubicBezTo>
                    <a:pt x="15262" y="6234"/>
                    <a:pt x="15305" y="6213"/>
                    <a:pt x="15366" y="6213"/>
                  </a:cubicBezTo>
                  <a:cubicBezTo>
                    <a:pt x="15402" y="6213"/>
                    <a:pt x="15444" y="6220"/>
                    <a:pt x="15489" y="6234"/>
                  </a:cubicBezTo>
                  <a:cubicBezTo>
                    <a:pt x="15712" y="6290"/>
                    <a:pt x="15926" y="6439"/>
                    <a:pt x="16065" y="6625"/>
                  </a:cubicBezTo>
                  <a:cubicBezTo>
                    <a:pt x="16093" y="6652"/>
                    <a:pt x="16102" y="6671"/>
                    <a:pt x="16111" y="6699"/>
                  </a:cubicBezTo>
                  <a:cubicBezTo>
                    <a:pt x="16130" y="6717"/>
                    <a:pt x="16139" y="6745"/>
                    <a:pt x="16139" y="6764"/>
                  </a:cubicBezTo>
                  <a:cubicBezTo>
                    <a:pt x="16149" y="6792"/>
                    <a:pt x="16139" y="6801"/>
                    <a:pt x="16139" y="6829"/>
                  </a:cubicBezTo>
                  <a:lnTo>
                    <a:pt x="16111" y="6922"/>
                  </a:lnTo>
                  <a:cubicBezTo>
                    <a:pt x="16083" y="7043"/>
                    <a:pt x="16065" y="7182"/>
                    <a:pt x="16056" y="7312"/>
                  </a:cubicBezTo>
                  <a:cubicBezTo>
                    <a:pt x="16037" y="7582"/>
                    <a:pt x="16046" y="7851"/>
                    <a:pt x="16083" y="8102"/>
                  </a:cubicBezTo>
                  <a:cubicBezTo>
                    <a:pt x="16149" y="8622"/>
                    <a:pt x="16297" y="9124"/>
                    <a:pt x="16455" y="9616"/>
                  </a:cubicBezTo>
                  <a:lnTo>
                    <a:pt x="16901" y="11084"/>
                  </a:lnTo>
                  <a:lnTo>
                    <a:pt x="16985" y="11344"/>
                  </a:lnTo>
                  <a:lnTo>
                    <a:pt x="17068" y="11084"/>
                  </a:lnTo>
                  <a:cubicBezTo>
                    <a:pt x="17074" y="11066"/>
                    <a:pt x="17080" y="11047"/>
                    <a:pt x="17086" y="11028"/>
                  </a:cubicBezTo>
                  <a:lnTo>
                    <a:pt x="17105" y="11028"/>
                  </a:lnTo>
                  <a:lnTo>
                    <a:pt x="17096" y="10998"/>
                  </a:lnTo>
                  <a:lnTo>
                    <a:pt x="17096" y="10998"/>
                  </a:lnTo>
                  <a:cubicBezTo>
                    <a:pt x="17694" y="9151"/>
                    <a:pt x="18397" y="7339"/>
                    <a:pt x="19019" y="5491"/>
                  </a:cubicBezTo>
                  <a:cubicBezTo>
                    <a:pt x="19335" y="4553"/>
                    <a:pt x="19614" y="3596"/>
                    <a:pt x="19846" y="2629"/>
                  </a:cubicBezTo>
                  <a:cubicBezTo>
                    <a:pt x="19874" y="2518"/>
                    <a:pt x="19911" y="2434"/>
                    <a:pt x="19995" y="2397"/>
                  </a:cubicBezTo>
                  <a:cubicBezTo>
                    <a:pt x="20032" y="2377"/>
                    <a:pt x="20074" y="2369"/>
                    <a:pt x="20118" y="2369"/>
                  </a:cubicBezTo>
                  <a:cubicBezTo>
                    <a:pt x="20175" y="2369"/>
                    <a:pt x="20235" y="2382"/>
                    <a:pt x="20292" y="2397"/>
                  </a:cubicBezTo>
                  <a:cubicBezTo>
                    <a:pt x="20506" y="2472"/>
                    <a:pt x="20701" y="2620"/>
                    <a:pt x="20785" y="2815"/>
                  </a:cubicBezTo>
                  <a:cubicBezTo>
                    <a:pt x="20794" y="2862"/>
                    <a:pt x="20803" y="2908"/>
                    <a:pt x="20803" y="2955"/>
                  </a:cubicBezTo>
                  <a:cubicBezTo>
                    <a:pt x="20794" y="2983"/>
                    <a:pt x="20794" y="3001"/>
                    <a:pt x="20794" y="3029"/>
                  </a:cubicBezTo>
                  <a:lnTo>
                    <a:pt x="20775" y="3122"/>
                  </a:lnTo>
                  <a:lnTo>
                    <a:pt x="20682" y="3484"/>
                  </a:lnTo>
                  <a:cubicBezTo>
                    <a:pt x="20617" y="3717"/>
                    <a:pt x="20552" y="3958"/>
                    <a:pt x="20478" y="4190"/>
                  </a:cubicBezTo>
                  <a:cubicBezTo>
                    <a:pt x="19948" y="6095"/>
                    <a:pt x="19224" y="7925"/>
                    <a:pt x="18564" y="9802"/>
                  </a:cubicBezTo>
                  <a:cubicBezTo>
                    <a:pt x="17914" y="11669"/>
                    <a:pt x="17310" y="13565"/>
                    <a:pt x="17013" y="15534"/>
                  </a:cubicBezTo>
                  <a:lnTo>
                    <a:pt x="16966" y="15888"/>
                  </a:lnTo>
                  <a:lnTo>
                    <a:pt x="17180" y="15618"/>
                  </a:lnTo>
                  <a:cubicBezTo>
                    <a:pt x="17191" y="15605"/>
                    <a:pt x="17202" y="15592"/>
                    <a:pt x="17213" y="15579"/>
                  </a:cubicBezTo>
                  <a:lnTo>
                    <a:pt x="17213" y="15579"/>
                  </a:lnTo>
                  <a:lnTo>
                    <a:pt x="17217" y="15581"/>
                  </a:lnTo>
                  <a:cubicBezTo>
                    <a:pt x="17217" y="15578"/>
                    <a:pt x="17218" y="15575"/>
                    <a:pt x="17218" y="15573"/>
                  </a:cubicBezTo>
                  <a:lnTo>
                    <a:pt x="17218" y="15573"/>
                  </a:lnTo>
                  <a:cubicBezTo>
                    <a:pt x="18738" y="13775"/>
                    <a:pt x="20230" y="11942"/>
                    <a:pt x="21612" y="10044"/>
                  </a:cubicBezTo>
                  <a:cubicBezTo>
                    <a:pt x="23005" y="8120"/>
                    <a:pt x="24306" y="6123"/>
                    <a:pt x="25449" y="4051"/>
                  </a:cubicBezTo>
                  <a:cubicBezTo>
                    <a:pt x="26034" y="3010"/>
                    <a:pt x="26554" y="1942"/>
                    <a:pt x="27056" y="864"/>
                  </a:cubicBezTo>
                  <a:lnTo>
                    <a:pt x="27242" y="455"/>
                  </a:lnTo>
                  <a:lnTo>
                    <a:pt x="27335" y="260"/>
                  </a:lnTo>
                  <a:cubicBezTo>
                    <a:pt x="27353" y="224"/>
                    <a:pt x="27371" y="178"/>
                    <a:pt x="27381" y="168"/>
                  </a:cubicBezTo>
                  <a:lnTo>
                    <a:pt x="27381" y="168"/>
                  </a:lnTo>
                  <a:cubicBezTo>
                    <a:pt x="27384" y="168"/>
                    <a:pt x="27387" y="167"/>
                    <a:pt x="27390" y="167"/>
                  </a:cubicBezTo>
                  <a:cubicBezTo>
                    <a:pt x="27493" y="167"/>
                    <a:pt x="27632" y="242"/>
                    <a:pt x="27753" y="307"/>
                  </a:cubicBezTo>
                  <a:cubicBezTo>
                    <a:pt x="27864" y="381"/>
                    <a:pt x="27985" y="474"/>
                    <a:pt x="28078" y="567"/>
                  </a:cubicBezTo>
                  <a:cubicBezTo>
                    <a:pt x="28124" y="613"/>
                    <a:pt x="28171" y="669"/>
                    <a:pt x="28189" y="716"/>
                  </a:cubicBezTo>
                  <a:cubicBezTo>
                    <a:pt x="28189" y="734"/>
                    <a:pt x="28199" y="762"/>
                    <a:pt x="28199" y="781"/>
                  </a:cubicBezTo>
                  <a:lnTo>
                    <a:pt x="28199" y="808"/>
                  </a:lnTo>
                  <a:cubicBezTo>
                    <a:pt x="28199" y="818"/>
                    <a:pt x="28189" y="846"/>
                    <a:pt x="28180" y="855"/>
                  </a:cubicBezTo>
                  <a:lnTo>
                    <a:pt x="28004" y="1264"/>
                  </a:lnTo>
                  <a:cubicBezTo>
                    <a:pt x="27874" y="1524"/>
                    <a:pt x="27762" y="1793"/>
                    <a:pt x="27632" y="2063"/>
                  </a:cubicBezTo>
                  <a:cubicBezTo>
                    <a:pt x="26619" y="4200"/>
                    <a:pt x="25439" y="6253"/>
                    <a:pt x="24139" y="8232"/>
                  </a:cubicBezTo>
                  <a:lnTo>
                    <a:pt x="23832" y="8678"/>
                  </a:lnTo>
                  <a:lnTo>
                    <a:pt x="24269" y="8343"/>
                  </a:lnTo>
                  <a:cubicBezTo>
                    <a:pt x="24270" y="8342"/>
                    <a:pt x="24272" y="8341"/>
                    <a:pt x="24274" y="8339"/>
                  </a:cubicBezTo>
                  <a:lnTo>
                    <a:pt x="24274" y="8339"/>
                  </a:lnTo>
                  <a:lnTo>
                    <a:pt x="24297" y="8362"/>
                  </a:lnTo>
                  <a:cubicBezTo>
                    <a:pt x="24315" y="8334"/>
                    <a:pt x="24334" y="8306"/>
                    <a:pt x="24352" y="8278"/>
                  </a:cubicBezTo>
                  <a:lnTo>
                    <a:pt x="24352" y="8278"/>
                  </a:lnTo>
                  <a:cubicBezTo>
                    <a:pt x="25796" y="7152"/>
                    <a:pt x="27328" y="6123"/>
                    <a:pt x="28905" y="5184"/>
                  </a:cubicBezTo>
                  <a:cubicBezTo>
                    <a:pt x="29304" y="4943"/>
                    <a:pt x="29713" y="4711"/>
                    <a:pt x="30122" y="4488"/>
                  </a:cubicBezTo>
                  <a:lnTo>
                    <a:pt x="30735" y="4153"/>
                  </a:lnTo>
                  <a:cubicBezTo>
                    <a:pt x="30754" y="4125"/>
                    <a:pt x="30782" y="4116"/>
                    <a:pt x="30800" y="4116"/>
                  </a:cubicBezTo>
                  <a:cubicBezTo>
                    <a:pt x="30828" y="4107"/>
                    <a:pt x="30847" y="4097"/>
                    <a:pt x="30875" y="4097"/>
                  </a:cubicBezTo>
                  <a:cubicBezTo>
                    <a:pt x="30890" y="4091"/>
                    <a:pt x="30907" y="4089"/>
                    <a:pt x="30923" y="4089"/>
                  </a:cubicBezTo>
                  <a:cubicBezTo>
                    <a:pt x="30957" y="4089"/>
                    <a:pt x="30992" y="4097"/>
                    <a:pt x="31023" y="4097"/>
                  </a:cubicBezTo>
                  <a:cubicBezTo>
                    <a:pt x="31125" y="4116"/>
                    <a:pt x="31218" y="4162"/>
                    <a:pt x="31311" y="4218"/>
                  </a:cubicBezTo>
                  <a:cubicBezTo>
                    <a:pt x="31395" y="4293"/>
                    <a:pt x="31478" y="4358"/>
                    <a:pt x="31543" y="4441"/>
                  </a:cubicBezTo>
                  <a:cubicBezTo>
                    <a:pt x="31618" y="4525"/>
                    <a:pt x="31655" y="4627"/>
                    <a:pt x="31655" y="4711"/>
                  </a:cubicBezTo>
                  <a:cubicBezTo>
                    <a:pt x="31655" y="4794"/>
                    <a:pt x="31581" y="4841"/>
                    <a:pt x="31478" y="4896"/>
                  </a:cubicBezTo>
                  <a:lnTo>
                    <a:pt x="31163" y="5054"/>
                  </a:lnTo>
                  <a:cubicBezTo>
                    <a:pt x="30744" y="5277"/>
                    <a:pt x="30336" y="5510"/>
                    <a:pt x="29936" y="5742"/>
                  </a:cubicBezTo>
                  <a:cubicBezTo>
                    <a:pt x="28320" y="6680"/>
                    <a:pt x="26749" y="7730"/>
                    <a:pt x="25263" y="8864"/>
                  </a:cubicBezTo>
                  <a:cubicBezTo>
                    <a:pt x="23767" y="10006"/>
                    <a:pt x="22364" y="11251"/>
                    <a:pt x="21026" y="12561"/>
                  </a:cubicBezTo>
                  <a:cubicBezTo>
                    <a:pt x="19307" y="14782"/>
                    <a:pt x="17468" y="16919"/>
                    <a:pt x="15610" y="19019"/>
                  </a:cubicBezTo>
                  <a:lnTo>
                    <a:pt x="15424" y="19223"/>
                  </a:lnTo>
                  <a:lnTo>
                    <a:pt x="15424" y="19223"/>
                  </a:lnTo>
                  <a:lnTo>
                    <a:pt x="15684" y="19130"/>
                  </a:lnTo>
                  <a:lnTo>
                    <a:pt x="15690" y="19128"/>
                  </a:lnTo>
                  <a:lnTo>
                    <a:pt x="15690" y="19128"/>
                  </a:lnTo>
                  <a:lnTo>
                    <a:pt x="15730" y="19186"/>
                  </a:lnTo>
                  <a:cubicBezTo>
                    <a:pt x="15761" y="19151"/>
                    <a:pt x="15792" y="19116"/>
                    <a:pt x="15822" y="19081"/>
                  </a:cubicBezTo>
                  <a:lnTo>
                    <a:pt x="15822" y="19081"/>
                  </a:lnTo>
                  <a:lnTo>
                    <a:pt x="18796" y="18034"/>
                  </a:lnTo>
                  <a:lnTo>
                    <a:pt x="18806" y="18034"/>
                  </a:lnTo>
                  <a:lnTo>
                    <a:pt x="18815" y="18015"/>
                  </a:lnTo>
                  <a:cubicBezTo>
                    <a:pt x="20952" y="15507"/>
                    <a:pt x="23395" y="13267"/>
                    <a:pt x="26062" y="11344"/>
                  </a:cubicBezTo>
                  <a:lnTo>
                    <a:pt x="26322" y="11168"/>
                  </a:lnTo>
                  <a:cubicBezTo>
                    <a:pt x="26415" y="11112"/>
                    <a:pt x="26499" y="11028"/>
                    <a:pt x="26564" y="11019"/>
                  </a:cubicBezTo>
                  <a:cubicBezTo>
                    <a:pt x="26582" y="11015"/>
                    <a:pt x="26601" y="11013"/>
                    <a:pt x="26620" y="11013"/>
                  </a:cubicBezTo>
                  <a:cubicBezTo>
                    <a:pt x="26688" y="11013"/>
                    <a:pt x="26760" y="11037"/>
                    <a:pt x="26833" y="11066"/>
                  </a:cubicBezTo>
                  <a:cubicBezTo>
                    <a:pt x="26917" y="11093"/>
                    <a:pt x="26991" y="11158"/>
                    <a:pt x="27075" y="11214"/>
                  </a:cubicBezTo>
                  <a:cubicBezTo>
                    <a:pt x="27149" y="11270"/>
                    <a:pt x="27214" y="11344"/>
                    <a:pt x="27270" y="11419"/>
                  </a:cubicBezTo>
                  <a:cubicBezTo>
                    <a:pt x="27335" y="11502"/>
                    <a:pt x="27363" y="11586"/>
                    <a:pt x="27353" y="11669"/>
                  </a:cubicBezTo>
                  <a:cubicBezTo>
                    <a:pt x="27344" y="11744"/>
                    <a:pt x="27288" y="11790"/>
                    <a:pt x="27195" y="11855"/>
                  </a:cubicBezTo>
                  <a:lnTo>
                    <a:pt x="26935" y="12023"/>
                  </a:lnTo>
                  <a:cubicBezTo>
                    <a:pt x="26276" y="12515"/>
                    <a:pt x="25616" y="13017"/>
                    <a:pt x="24975" y="13537"/>
                  </a:cubicBezTo>
                  <a:cubicBezTo>
                    <a:pt x="23693" y="14577"/>
                    <a:pt x="22485" y="15692"/>
                    <a:pt x="21342" y="16891"/>
                  </a:cubicBezTo>
                  <a:lnTo>
                    <a:pt x="21138" y="17086"/>
                  </a:lnTo>
                  <a:lnTo>
                    <a:pt x="21395" y="16985"/>
                  </a:lnTo>
                  <a:lnTo>
                    <a:pt x="21395" y="16985"/>
                  </a:lnTo>
                  <a:lnTo>
                    <a:pt x="21416" y="17021"/>
                  </a:lnTo>
                  <a:cubicBezTo>
                    <a:pt x="21441" y="16996"/>
                    <a:pt x="21466" y="16970"/>
                    <a:pt x="21491" y="16945"/>
                  </a:cubicBezTo>
                  <a:lnTo>
                    <a:pt x="21491" y="16945"/>
                  </a:lnTo>
                  <a:cubicBezTo>
                    <a:pt x="23178" y="16240"/>
                    <a:pt x="24856" y="15473"/>
                    <a:pt x="26499" y="14652"/>
                  </a:cubicBezTo>
                  <a:lnTo>
                    <a:pt x="26805" y="14485"/>
                  </a:lnTo>
                  <a:lnTo>
                    <a:pt x="26963" y="14410"/>
                  </a:lnTo>
                  <a:cubicBezTo>
                    <a:pt x="27010" y="14392"/>
                    <a:pt x="27056" y="14373"/>
                    <a:pt x="27112" y="14373"/>
                  </a:cubicBezTo>
                  <a:cubicBezTo>
                    <a:pt x="27316" y="14373"/>
                    <a:pt x="27530" y="14485"/>
                    <a:pt x="27688" y="14643"/>
                  </a:cubicBezTo>
                  <a:cubicBezTo>
                    <a:pt x="27771" y="14717"/>
                    <a:pt x="27846" y="14810"/>
                    <a:pt x="27874" y="14903"/>
                  </a:cubicBezTo>
                  <a:cubicBezTo>
                    <a:pt x="27911" y="15014"/>
                    <a:pt x="27892" y="15107"/>
                    <a:pt x="27809" y="15163"/>
                  </a:cubicBezTo>
                  <a:cubicBezTo>
                    <a:pt x="27771" y="15200"/>
                    <a:pt x="27716" y="15219"/>
                    <a:pt x="27669" y="15246"/>
                  </a:cubicBezTo>
                  <a:lnTo>
                    <a:pt x="27521" y="15321"/>
                  </a:lnTo>
                  <a:lnTo>
                    <a:pt x="27205" y="15488"/>
                  </a:lnTo>
                  <a:cubicBezTo>
                    <a:pt x="26368" y="15906"/>
                    <a:pt x="25523" y="16315"/>
                    <a:pt x="24668" y="16696"/>
                  </a:cubicBezTo>
                  <a:cubicBezTo>
                    <a:pt x="22977" y="17486"/>
                    <a:pt x="21249" y="18201"/>
                    <a:pt x="19503" y="18870"/>
                  </a:cubicBezTo>
                  <a:cubicBezTo>
                    <a:pt x="17765" y="19530"/>
                    <a:pt x="15981" y="20143"/>
                    <a:pt x="14207" y="20682"/>
                  </a:cubicBezTo>
                  <a:lnTo>
                    <a:pt x="14197" y="20682"/>
                  </a:lnTo>
                  <a:lnTo>
                    <a:pt x="14188" y="20691"/>
                  </a:lnTo>
                  <a:lnTo>
                    <a:pt x="10174" y="25150"/>
                  </a:lnTo>
                  <a:lnTo>
                    <a:pt x="10174" y="25160"/>
                  </a:lnTo>
                  <a:lnTo>
                    <a:pt x="10174" y="25169"/>
                  </a:lnTo>
                  <a:cubicBezTo>
                    <a:pt x="10156" y="25234"/>
                    <a:pt x="10119" y="25281"/>
                    <a:pt x="10063" y="25299"/>
                  </a:cubicBezTo>
                  <a:lnTo>
                    <a:pt x="10054" y="25299"/>
                  </a:lnTo>
                  <a:lnTo>
                    <a:pt x="10044" y="25308"/>
                  </a:lnTo>
                  <a:lnTo>
                    <a:pt x="9598" y="25810"/>
                  </a:lnTo>
                  <a:lnTo>
                    <a:pt x="9533" y="25894"/>
                  </a:lnTo>
                  <a:lnTo>
                    <a:pt x="9636" y="25884"/>
                  </a:lnTo>
                  <a:cubicBezTo>
                    <a:pt x="9641" y="25884"/>
                    <a:pt x="9647" y="25883"/>
                    <a:pt x="9653" y="25882"/>
                  </a:cubicBezTo>
                  <a:lnTo>
                    <a:pt x="9653" y="25882"/>
                  </a:lnTo>
                  <a:lnTo>
                    <a:pt x="9654" y="25884"/>
                  </a:lnTo>
                  <a:lnTo>
                    <a:pt x="9657" y="25881"/>
                  </a:lnTo>
                  <a:lnTo>
                    <a:pt x="9657" y="25881"/>
                  </a:lnTo>
                  <a:cubicBezTo>
                    <a:pt x="10598" y="25742"/>
                    <a:pt x="11547" y="25567"/>
                    <a:pt x="12479" y="25355"/>
                  </a:cubicBezTo>
                  <a:cubicBezTo>
                    <a:pt x="13417" y="25150"/>
                    <a:pt x="14346" y="24890"/>
                    <a:pt x="15275" y="24630"/>
                  </a:cubicBezTo>
                  <a:cubicBezTo>
                    <a:pt x="17124" y="24073"/>
                    <a:pt x="18936" y="23422"/>
                    <a:pt x="20738" y="22726"/>
                  </a:cubicBezTo>
                  <a:cubicBezTo>
                    <a:pt x="21630" y="22372"/>
                    <a:pt x="22522" y="22019"/>
                    <a:pt x="23423" y="21657"/>
                  </a:cubicBezTo>
                  <a:lnTo>
                    <a:pt x="23758" y="21518"/>
                  </a:lnTo>
                  <a:lnTo>
                    <a:pt x="23916" y="21443"/>
                  </a:lnTo>
                  <a:cubicBezTo>
                    <a:pt x="23981" y="21425"/>
                    <a:pt x="24027" y="21388"/>
                    <a:pt x="24083" y="21388"/>
                  </a:cubicBezTo>
                  <a:cubicBezTo>
                    <a:pt x="24090" y="21387"/>
                    <a:pt x="24097" y="21387"/>
                    <a:pt x="24104" y="21387"/>
                  </a:cubicBezTo>
                  <a:cubicBezTo>
                    <a:pt x="24319" y="21387"/>
                    <a:pt x="24525" y="21522"/>
                    <a:pt x="24696" y="21666"/>
                  </a:cubicBezTo>
                  <a:cubicBezTo>
                    <a:pt x="24789" y="21731"/>
                    <a:pt x="24873" y="21824"/>
                    <a:pt x="24919" y="21936"/>
                  </a:cubicBezTo>
                  <a:cubicBezTo>
                    <a:pt x="24938" y="21982"/>
                    <a:pt x="24966" y="22038"/>
                    <a:pt x="24956" y="22084"/>
                  </a:cubicBezTo>
                  <a:cubicBezTo>
                    <a:pt x="24938" y="22131"/>
                    <a:pt x="24910" y="22168"/>
                    <a:pt x="24845" y="22187"/>
                  </a:cubicBezTo>
                  <a:lnTo>
                    <a:pt x="24176" y="22456"/>
                  </a:lnTo>
                  <a:cubicBezTo>
                    <a:pt x="22383" y="23190"/>
                    <a:pt x="20599" y="23896"/>
                    <a:pt x="18787" y="24537"/>
                  </a:cubicBezTo>
                  <a:lnTo>
                    <a:pt x="18761" y="24547"/>
                  </a:lnTo>
                  <a:lnTo>
                    <a:pt x="18761" y="24547"/>
                  </a:lnTo>
                  <a:cubicBezTo>
                    <a:pt x="18760" y="24547"/>
                    <a:pt x="18760" y="24547"/>
                    <a:pt x="18759" y="24547"/>
                  </a:cubicBezTo>
                  <a:lnTo>
                    <a:pt x="18759" y="24547"/>
                  </a:lnTo>
                  <a:lnTo>
                    <a:pt x="18759" y="24547"/>
                  </a:lnTo>
                  <a:lnTo>
                    <a:pt x="18759" y="24547"/>
                  </a:lnTo>
                  <a:lnTo>
                    <a:pt x="18657" y="24584"/>
                  </a:lnTo>
                  <a:lnTo>
                    <a:pt x="18768" y="24592"/>
                  </a:lnTo>
                  <a:lnTo>
                    <a:pt x="18768" y="24592"/>
                  </a:lnTo>
                  <a:lnTo>
                    <a:pt x="18769" y="24593"/>
                  </a:lnTo>
                  <a:cubicBezTo>
                    <a:pt x="18770" y="24593"/>
                    <a:pt x="18771" y="24592"/>
                    <a:pt x="18772" y="24592"/>
                  </a:cubicBezTo>
                  <a:lnTo>
                    <a:pt x="18772" y="24592"/>
                  </a:lnTo>
                  <a:lnTo>
                    <a:pt x="18787" y="24593"/>
                  </a:lnTo>
                  <a:cubicBezTo>
                    <a:pt x="19285" y="24620"/>
                    <a:pt x="19783" y="24635"/>
                    <a:pt x="20281" y="24635"/>
                  </a:cubicBezTo>
                  <a:cubicBezTo>
                    <a:pt x="20638" y="24635"/>
                    <a:pt x="20995" y="24627"/>
                    <a:pt x="21351" y="24612"/>
                  </a:cubicBezTo>
                  <a:lnTo>
                    <a:pt x="21992" y="24584"/>
                  </a:lnTo>
                  <a:cubicBezTo>
                    <a:pt x="22095" y="24584"/>
                    <a:pt x="22188" y="24630"/>
                    <a:pt x="22280" y="24686"/>
                  </a:cubicBezTo>
                  <a:cubicBezTo>
                    <a:pt x="22290" y="24691"/>
                    <a:pt x="22300" y="24696"/>
                    <a:pt x="22309" y="24701"/>
                  </a:cubicBezTo>
                  <a:lnTo>
                    <a:pt x="22309" y="24701"/>
                  </a:lnTo>
                  <a:cubicBezTo>
                    <a:pt x="22297" y="24692"/>
                    <a:pt x="22284" y="24684"/>
                    <a:pt x="22271" y="24677"/>
                  </a:cubicBezTo>
                  <a:cubicBezTo>
                    <a:pt x="22178" y="24612"/>
                    <a:pt x="22067" y="24556"/>
                    <a:pt x="21955" y="24556"/>
                  </a:cubicBezTo>
                  <a:lnTo>
                    <a:pt x="21314" y="24584"/>
                  </a:lnTo>
                  <a:cubicBezTo>
                    <a:pt x="21047" y="24590"/>
                    <a:pt x="20777" y="24593"/>
                    <a:pt x="20507" y="24593"/>
                  </a:cubicBezTo>
                  <a:cubicBezTo>
                    <a:pt x="19965" y="24593"/>
                    <a:pt x="19420" y="24580"/>
                    <a:pt x="18881" y="24553"/>
                  </a:cubicBezTo>
                  <a:lnTo>
                    <a:pt x="18881" y="24553"/>
                  </a:lnTo>
                  <a:cubicBezTo>
                    <a:pt x="20655" y="23923"/>
                    <a:pt x="22410" y="23231"/>
                    <a:pt x="24157" y="22521"/>
                  </a:cubicBezTo>
                  <a:lnTo>
                    <a:pt x="24835" y="22261"/>
                  </a:lnTo>
                  <a:cubicBezTo>
                    <a:pt x="24891" y="22233"/>
                    <a:pt x="24966" y="22177"/>
                    <a:pt x="24975" y="22103"/>
                  </a:cubicBezTo>
                  <a:cubicBezTo>
                    <a:pt x="24984" y="22038"/>
                    <a:pt x="24966" y="21964"/>
                    <a:pt x="24938" y="21908"/>
                  </a:cubicBezTo>
                  <a:cubicBezTo>
                    <a:pt x="24882" y="21796"/>
                    <a:pt x="24798" y="21704"/>
                    <a:pt x="24705" y="21620"/>
                  </a:cubicBezTo>
                  <a:cubicBezTo>
                    <a:pt x="24612" y="21536"/>
                    <a:pt x="24520" y="21471"/>
                    <a:pt x="24408" y="21406"/>
                  </a:cubicBezTo>
                  <a:cubicBezTo>
                    <a:pt x="24324" y="21360"/>
                    <a:pt x="24221" y="21327"/>
                    <a:pt x="24115" y="21327"/>
                  </a:cubicBezTo>
                  <a:cubicBezTo>
                    <a:pt x="24092" y="21327"/>
                    <a:pt x="24069" y="21329"/>
                    <a:pt x="24046" y="21332"/>
                  </a:cubicBezTo>
                  <a:cubicBezTo>
                    <a:pt x="23981" y="21341"/>
                    <a:pt x="23934" y="21360"/>
                    <a:pt x="23869" y="21388"/>
                  </a:cubicBezTo>
                  <a:lnTo>
                    <a:pt x="23711" y="21453"/>
                  </a:lnTo>
                  <a:lnTo>
                    <a:pt x="23368" y="21592"/>
                  </a:lnTo>
                  <a:cubicBezTo>
                    <a:pt x="22476" y="21954"/>
                    <a:pt x="21584" y="22317"/>
                    <a:pt x="20692" y="22661"/>
                  </a:cubicBezTo>
                  <a:cubicBezTo>
                    <a:pt x="18899" y="23357"/>
                    <a:pt x="17087" y="24008"/>
                    <a:pt x="15238" y="24556"/>
                  </a:cubicBezTo>
                  <a:cubicBezTo>
                    <a:pt x="14328" y="24825"/>
                    <a:pt x="13398" y="25076"/>
                    <a:pt x="12451" y="25290"/>
                  </a:cubicBezTo>
                  <a:cubicBezTo>
                    <a:pt x="11551" y="25486"/>
                    <a:pt x="10652" y="25656"/>
                    <a:pt x="9736" y="25793"/>
                  </a:cubicBezTo>
                  <a:lnTo>
                    <a:pt x="9736" y="25793"/>
                  </a:lnTo>
                  <a:lnTo>
                    <a:pt x="10100" y="25383"/>
                  </a:lnTo>
                  <a:lnTo>
                    <a:pt x="10100" y="25383"/>
                  </a:lnTo>
                  <a:cubicBezTo>
                    <a:pt x="10168" y="25348"/>
                    <a:pt x="10216" y="25293"/>
                    <a:pt x="10243" y="25230"/>
                  </a:cubicBezTo>
                  <a:lnTo>
                    <a:pt x="10243" y="25230"/>
                  </a:lnTo>
                  <a:lnTo>
                    <a:pt x="14243" y="20776"/>
                  </a:lnTo>
                  <a:lnTo>
                    <a:pt x="14243" y="20776"/>
                  </a:lnTo>
                  <a:cubicBezTo>
                    <a:pt x="16036" y="20230"/>
                    <a:pt x="17792" y="19628"/>
                    <a:pt x="19540" y="18972"/>
                  </a:cubicBezTo>
                  <a:cubicBezTo>
                    <a:pt x="21296" y="18312"/>
                    <a:pt x="23024" y="17588"/>
                    <a:pt x="24715" y="16817"/>
                  </a:cubicBezTo>
                  <a:cubicBezTo>
                    <a:pt x="25569" y="16426"/>
                    <a:pt x="26415" y="16027"/>
                    <a:pt x="27251" y="15609"/>
                  </a:cubicBezTo>
                  <a:lnTo>
                    <a:pt x="27567" y="15442"/>
                  </a:lnTo>
                  <a:lnTo>
                    <a:pt x="27716" y="15358"/>
                  </a:lnTo>
                  <a:cubicBezTo>
                    <a:pt x="27771" y="15339"/>
                    <a:pt x="27818" y="15311"/>
                    <a:pt x="27874" y="15265"/>
                  </a:cubicBezTo>
                  <a:cubicBezTo>
                    <a:pt x="27901" y="15256"/>
                    <a:pt x="27920" y="15237"/>
                    <a:pt x="27948" y="15200"/>
                  </a:cubicBezTo>
                  <a:cubicBezTo>
                    <a:pt x="27966" y="15172"/>
                    <a:pt x="27985" y="15144"/>
                    <a:pt x="27994" y="15107"/>
                  </a:cubicBezTo>
                  <a:cubicBezTo>
                    <a:pt x="28013" y="15033"/>
                    <a:pt x="28004" y="14968"/>
                    <a:pt x="27985" y="14912"/>
                  </a:cubicBezTo>
                  <a:cubicBezTo>
                    <a:pt x="27939" y="14782"/>
                    <a:pt x="27855" y="14689"/>
                    <a:pt x="27771" y="14596"/>
                  </a:cubicBezTo>
                  <a:cubicBezTo>
                    <a:pt x="27606" y="14439"/>
                    <a:pt x="27407" y="14306"/>
                    <a:pt x="27160" y="14306"/>
                  </a:cubicBezTo>
                  <a:cubicBezTo>
                    <a:pt x="27144" y="14306"/>
                    <a:pt x="27128" y="14307"/>
                    <a:pt x="27112" y="14308"/>
                  </a:cubicBezTo>
                  <a:cubicBezTo>
                    <a:pt x="27056" y="14308"/>
                    <a:pt x="26982" y="14327"/>
                    <a:pt x="26926" y="14355"/>
                  </a:cubicBezTo>
                  <a:lnTo>
                    <a:pt x="26777" y="14429"/>
                  </a:lnTo>
                  <a:lnTo>
                    <a:pt x="26461" y="14596"/>
                  </a:lnTo>
                  <a:cubicBezTo>
                    <a:pt x="24870" y="15392"/>
                    <a:pt x="23245" y="16137"/>
                    <a:pt x="21610" y="16824"/>
                  </a:cubicBezTo>
                  <a:lnTo>
                    <a:pt x="21610" y="16824"/>
                  </a:lnTo>
                  <a:cubicBezTo>
                    <a:pt x="22704" y="15715"/>
                    <a:pt x="23848" y="14650"/>
                    <a:pt x="25058" y="13676"/>
                  </a:cubicBezTo>
                  <a:cubicBezTo>
                    <a:pt x="25690" y="13156"/>
                    <a:pt x="26341" y="12654"/>
                    <a:pt x="27019" y="12180"/>
                  </a:cubicBezTo>
                  <a:lnTo>
                    <a:pt x="27270" y="12004"/>
                  </a:lnTo>
                  <a:cubicBezTo>
                    <a:pt x="27353" y="11957"/>
                    <a:pt x="27483" y="11874"/>
                    <a:pt x="27493" y="11735"/>
                  </a:cubicBezTo>
                  <a:cubicBezTo>
                    <a:pt x="27502" y="11595"/>
                    <a:pt x="27446" y="11493"/>
                    <a:pt x="27390" y="11400"/>
                  </a:cubicBezTo>
                  <a:cubicBezTo>
                    <a:pt x="27335" y="11316"/>
                    <a:pt x="27251" y="11242"/>
                    <a:pt x="27167" y="11168"/>
                  </a:cubicBezTo>
                  <a:cubicBezTo>
                    <a:pt x="27084" y="11112"/>
                    <a:pt x="26991" y="11056"/>
                    <a:pt x="26889" y="11010"/>
                  </a:cubicBezTo>
                  <a:cubicBezTo>
                    <a:pt x="26812" y="10982"/>
                    <a:pt x="26734" y="10954"/>
                    <a:pt x="26645" y="10954"/>
                  </a:cubicBezTo>
                  <a:cubicBezTo>
                    <a:pt x="26616" y="10954"/>
                    <a:pt x="26586" y="10957"/>
                    <a:pt x="26554" y="10963"/>
                  </a:cubicBezTo>
                  <a:cubicBezTo>
                    <a:pt x="26415" y="10991"/>
                    <a:pt x="26359" y="11066"/>
                    <a:pt x="26266" y="11121"/>
                  </a:cubicBezTo>
                  <a:lnTo>
                    <a:pt x="26006" y="11298"/>
                  </a:lnTo>
                  <a:cubicBezTo>
                    <a:pt x="23330" y="13214"/>
                    <a:pt x="20894" y="15463"/>
                    <a:pt x="18744" y="17961"/>
                  </a:cubicBezTo>
                  <a:lnTo>
                    <a:pt x="18744" y="17961"/>
                  </a:lnTo>
                  <a:lnTo>
                    <a:pt x="15924" y="18966"/>
                  </a:lnTo>
                  <a:lnTo>
                    <a:pt x="15924" y="18966"/>
                  </a:lnTo>
                  <a:cubicBezTo>
                    <a:pt x="17715" y="16929"/>
                    <a:pt x="19479" y="14863"/>
                    <a:pt x="21156" y="12729"/>
                  </a:cubicBezTo>
                  <a:lnTo>
                    <a:pt x="21156" y="12729"/>
                  </a:lnTo>
                  <a:lnTo>
                    <a:pt x="21138" y="12738"/>
                  </a:lnTo>
                  <a:cubicBezTo>
                    <a:pt x="22476" y="11428"/>
                    <a:pt x="23879" y="10192"/>
                    <a:pt x="25365" y="9059"/>
                  </a:cubicBezTo>
                  <a:cubicBezTo>
                    <a:pt x="26852" y="7916"/>
                    <a:pt x="28412" y="6885"/>
                    <a:pt x="30029" y="5946"/>
                  </a:cubicBezTo>
                  <a:cubicBezTo>
                    <a:pt x="30419" y="5714"/>
                    <a:pt x="30828" y="5482"/>
                    <a:pt x="31246" y="5259"/>
                  </a:cubicBezTo>
                  <a:lnTo>
                    <a:pt x="31562" y="5092"/>
                  </a:lnTo>
                  <a:cubicBezTo>
                    <a:pt x="31609" y="5073"/>
                    <a:pt x="31664" y="5027"/>
                    <a:pt x="31720" y="4980"/>
                  </a:cubicBezTo>
                  <a:cubicBezTo>
                    <a:pt x="31748" y="4952"/>
                    <a:pt x="31785" y="4924"/>
                    <a:pt x="31794" y="4887"/>
                  </a:cubicBezTo>
                  <a:cubicBezTo>
                    <a:pt x="31804" y="4850"/>
                    <a:pt x="31822" y="4804"/>
                    <a:pt x="31822" y="4766"/>
                  </a:cubicBezTo>
                  <a:cubicBezTo>
                    <a:pt x="31841" y="4608"/>
                    <a:pt x="31766" y="4488"/>
                    <a:pt x="31683" y="4385"/>
                  </a:cubicBezTo>
                  <a:cubicBezTo>
                    <a:pt x="31609" y="4283"/>
                    <a:pt x="31516" y="4200"/>
                    <a:pt x="31404" y="4135"/>
                  </a:cubicBezTo>
                  <a:cubicBezTo>
                    <a:pt x="31302" y="4060"/>
                    <a:pt x="31190" y="4005"/>
                    <a:pt x="31060" y="3977"/>
                  </a:cubicBezTo>
                  <a:cubicBezTo>
                    <a:pt x="31011" y="3977"/>
                    <a:pt x="30965" y="3973"/>
                    <a:pt x="30919" y="3973"/>
                  </a:cubicBezTo>
                  <a:cubicBezTo>
                    <a:pt x="30895" y="3973"/>
                    <a:pt x="30871" y="3974"/>
                    <a:pt x="30847" y="3977"/>
                  </a:cubicBezTo>
                  <a:cubicBezTo>
                    <a:pt x="30791" y="3995"/>
                    <a:pt x="30707" y="4023"/>
                    <a:pt x="30661" y="4051"/>
                  </a:cubicBezTo>
                  <a:lnTo>
                    <a:pt x="30048" y="4385"/>
                  </a:lnTo>
                  <a:cubicBezTo>
                    <a:pt x="29639" y="4608"/>
                    <a:pt x="29239" y="4841"/>
                    <a:pt x="28831" y="5082"/>
                  </a:cubicBezTo>
                  <a:cubicBezTo>
                    <a:pt x="27351" y="5953"/>
                    <a:pt x="25941" y="6901"/>
                    <a:pt x="24579" y="7932"/>
                  </a:cubicBezTo>
                  <a:lnTo>
                    <a:pt x="24579" y="7932"/>
                  </a:lnTo>
                  <a:cubicBezTo>
                    <a:pt x="25785" y="6078"/>
                    <a:pt x="26869" y="4166"/>
                    <a:pt x="27818" y="2165"/>
                  </a:cubicBezTo>
                  <a:cubicBezTo>
                    <a:pt x="27948" y="1905"/>
                    <a:pt x="28059" y="1626"/>
                    <a:pt x="28189" y="1357"/>
                  </a:cubicBezTo>
                  <a:lnTo>
                    <a:pt x="28375" y="948"/>
                  </a:lnTo>
                  <a:cubicBezTo>
                    <a:pt x="28385" y="929"/>
                    <a:pt x="28385" y="911"/>
                    <a:pt x="28403" y="892"/>
                  </a:cubicBezTo>
                  <a:cubicBezTo>
                    <a:pt x="28412" y="864"/>
                    <a:pt x="28412" y="836"/>
                    <a:pt x="28412" y="808"/>
                  </a:cubicBezTo>
                  <a:cubicBezTo>
                    <a:pt x="28412" y="753"/>
                    <a:pt x="28403" y="706"/>
                    <a:pt x="28375" y="660"/>
                  </a:cubicBezTo>
                  <a:cubicBezTo>
                    <a:pt x="28329" y="576"/>
                    <a:pt x="28282" y="511"/>
                    <a:pt x="28227" y="446"/>
                  </a:cubicBezTo>
                  <a:cubicBezTo>
                    <a:pt x="28106" y="335"/>
                    <a:pt x="27994" y="242"/>
                    <a:pt x="27855" y="158"/>
                  </a:cubicBezTo>
                  <a:cubicBezTo>
                    <a:pt x="27716" y="93"/>
                    <a:pt x="27586" y="9"/>
                    <a:pt x="27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1"/>
            <p:cNvSpPr/>
            <p:nvPr/>
          </p:nvSpPr>
          <p:spPr>
            <a:xfrm>
              <a:off x="3831600" y="1888225"/>
              <a:ext cx="85725" cy="119650"/>
            </a:xfrm>
            <a:custGeom>
              <a:rect b="b" l="l" r="r" t="t"/>
              <a:pathLst>
                <a:path extrusionOk="0" h="4786" w="3429">
                  <a:moveTo>
                    <a:pt x="3428" y="0"/>
                  </a:moveTo>
                  <a:cubicBezTo>
                    <a:pt x="3280" y="195"/>
                    <a:pt x="3122" y="391"/>
                    <a:pt x="2973" y="576"/>
                  </a:cubicBezTo>
                  <a:lnTo>
                    <a:pt x="2546" y="1171"/>
                  </a:lnTo>
                  <a:cubicBezTo>
                    <a:pt x="2258" y="1561"/>
                    <a:pt x="1970" y="1970"/>
                    <a:pt x="1691" y="2370"/>
                  </a:cubicBezTo>
                  <a:lnTo>
                    <a:pt x="855" y="3577"/>
                  </a:lnTo>
                  <a:cubicBezTo>
                    <a:pt x="725" y="3782"/>
                    <a:pt x="576" y="3977"/>
                    <a:pt x="437" y="4181"/>
                  </a:cubicBezTo>
                  <a:cubicBezTo>
                    <a:pt x="297" y="4386"/>
                    <a:pt x="139" y="4581"/>
                    <a:pt x="0" y="4785"/>
                  </a:cubicBezTo>
                  <a:cubicBezTo>
                    <a:pt x="353" y="4441"/>
                    <a:pt x="669" y="4060"/>
                    <a:pt x="976" y="3680"/>
                  </a:cubicBezTo>
                  <a:cubicBezTo>
                    <a:pt x="1291" y="3299"/>
                    <a:pt x="1580" y="2899"/>
                    <a:pt x="1858" y="2490"/>
                  </a:cubicBezTo>
                  <a:cubicBezTo>
                    <a:pt x="2137" y="2091"/>
                    <a:pt x="2416" y="1682"/>
                    <a:pt x="2676" y="1264"/>
                  </a:cubicBezTo>
                  <a:cubicBezTo>
                    <a:pt x="2945" y="855"/>
                    <a:pt x="3196" y="428"/>
                    <a:pt x="3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1"/>
            <p:cNvSpPr/>
            <p:nvPr/>
          </p:nvSpPr>
          <p:spPr>
            <a:xfrm>
              <a:off x="3869925" y="1927475"/>
              <a:ext cx="33700" cy="45550"/>
            </a:xfrm>
            <a:custGeom>
              <a:rect b="b" l="l" r="r" t="t"/>
              <a:pathLst>
                <a:path extrusionOk="0" h="1822" w="1348">
                  <a:moveTo>
                    <a:pt x="1347" y="1"/>
                  </a:moveTo>
                  <a:lnTo>
                    <a:pt x="1347" y="1"/>
                  </a:lnTo>
                  <a:cubicBezTo>
                    <a:pt x="1059" y="261"/>
                    <a:pt x="827" y="549"/>
                    <a:pt x="595" y="855"/>
                  </a:cubicBezTo>
                  <a:cubicBezTo>
                    <a:pt x="372" y="1153"/>
                    <a:pt x="167" y="1468"/>
                    <a:pt x="0" y="1822"/>
                  </a:cubicBezTo>
                  <a:cubicBezTo>
                    <a:pt x="297" y="1561"/>
                    <a:pt x="539" y="1273"/>
                    <a:pt x="762" y="967"/>
                  </a:cubicBezTo>
                  <a:cubicBezTo>
                    <a:pt x="976" y="669"/>
                    <a:pt x="1189" y="354"/>
                    <a:pt x="13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1"/>
            <p:cNvSpPr/>
            <p:nvPr/>
          </p:nvSpPr>
          <p:spPr>
            <a:xfrm>
              <a:off x="3772125" y="2118875"/>
              <a:ext cx="129175" cy="51575"/>
            </a:xfrm>
            <a:custGeom>
              <a:rect b="b" l="l" r="r" t="t"/>
              <a:pathLst>
                <a:path extrusionOk="0" h="2063" w="5167">
                  <a:moveTo>
                    <a:pt x="5166" y="0"/>
                  </a:moveTo>
                  <a:lnTo>
                    <a:pt x="5166" y="0"/>
                  </a:lnTo>
                  <a:cubicBezTo>
                    <a:pt x="4730" y="140"/>
                    <a:pt x="4284" y="316"/>
                    <a:pt x="3866" y="493"/>
                  </a:cubicBezTo>
                  <a:cubicBezTo>
                    <a:pt x="3438" y="651"/>
                    <a:pt x="3011" y="827"/>
                    <a:pt x="2574" y="1004"/>
                  </a:cubicBezTo>
                  <a:lnTo>
                    <a:pt x="1292" y="1533"/>
                  </a:lnTo>
                  <a:cubicBezTo>
                    <a:pt x="1078" y="1626"/>
                    <a:pt x="874" y="1719"/>
                    <a:pt x="651" y="1803"/>
                  </a:cubicBezTo>
                  <a:cubicBezTo>
                    <a:pt x="428" y="1896"/>
                    <a:pt x="224" y="1979"/>
                    <a:pt x="1" y="2063"/>
                  </a:cubicBezTo>
                  <a:cubicBezTo>
                    <a:pt x="465" y="1970"/>
                    <a:pt x="911" y="1830"/>
                    <a:pt x="1348" y="1673"/>
                  </a:cubicBezTo>
                  <a:cubicBezTo>
                    <a:pt x="1784" y="1533"/>
                    <a:pt x="2221" y="1366"/>
                    <a:pt x="2648" y="1189"/>
                  </a:cubicBezTo>
                  <a:cubicBezTo>
                    <a:pt x="3076" y="1013"/>
                    <a:pt x="3513" y="827"/>
                    <a:pt x="3931" y="632"/>
                  </a:cubicBezTo>
                  <a:cubicBezTo>
                    <a:pt x="4349" y="437"/>
                    <a:pt x="4767" y="223"/>
                    <a:pt x="5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1"/>
            <p:cNvSpPr/>
            <p:nvPr/>
          </p:nvSpPr>
          <p:spPr>
            <a:xfrm>
              <a:off x="3779325" y="2134650"/>
              <a:ext cx="55300" cy="25350"/>
            </a:xfrm>
            <a:custGeom>
              <a:rect b="b" l="l" r="r" t="t"/>
              <a:pathLst>
                <a:path extrusionOk="0" h="1014" w="2212">
                  <a:moveTo>
                    <a:pt x="2212" y="1"/>
                  </a:moveTo>
                  <a:cubicBezTo>
                    <a:pt x="1812" y="131"/>
                    <a:pt x="1459" y="289"/>
                    <a:pt x="1069" y="456"/>
                  </a:cubicBezTo>
                  <a:cubicBezTo>
                    <a:pt x="893" y="549"/>
                    <a:pt x="707" y="642"/>
                    <a:pt x="539" y="735"/>
                  </a:cubicBezTo>
                  <a:cubicBezTo>
                    <a:pt x="363" y="828"/>
                    <a:pt x="186" y="921"/>
                    <a:pt x="1" y="1014"/>
                  </a:cubicBezTo>
                  <a:cubicBezTo>
                    <a:pt x="214" y="1014"/>
                    <a:pt x="409" y="949"/>
                    <a:pt x="605" y="884"/>
                  </a:cubicBezTo>
                  <a:cubicBezTo>
                    <a:pt x="800" y="828"/>
                    <a:pt x="995" y="744"/>
                    <a:pt x="1181" y="651"/>
                  </a:cubicBezTo>
                  <a:cubicBezTo>
                    <a:pt x="1534" y="475"/>
                    <a:pt x="1896" y="270"/>
                    <a:pt x="2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1"/>
            <p:cNvSpPr/>
            <p:nvPr/>
          </p:nvSpPr>
          <p:spPr>
            <a:xfrm>
              <a:off x="3375175" y="2109100"/>
              <a:ext cx="378400" cy="446225"/>
            </a:xfrm>
            <a:custGeom>
              <a:rect b="b" l="l" r="r" t="t"/>
              <a:pathLst>
                <a:path extrusionOk="0" h="17849" w="15136">
                  <a:moveTo>
                    <a:pt x="15135" y="1"/>
                  </a:moveTo>
                  <a:cubicBezTo>
                    <a:pt x="13714" y="1348"/>
                    <a:pt x="12385" y="2779"/>
                    <a:pt x="11047" y="4182"/>
                  </a:cubicBezTo>
                  <a:cubicBezTo>
                    <a:pt x="9709" y="5603"/>
                    <a:pt x="8399" y="7062"/>
                    <a:pt x="7099" y="8521"/>
                  </a:cubicBezTo>
                  <a:cubicBezTo>
                    <a:pt x="5817" y="9998"/>
                    <a:pt x="4534" y="11484"/>
                    <a:pt x="3308" y="13008"/>
                  </a:cubicBezTo>
                  <a:cubicBezTo>
                    <a:pt x="2695" y="13770"/>
                    <a:pt x="2091" y="14550"/>
                    <a:pt x="1524" y="15340"/>
                  </a:cubicBezTo>
                  <a:cubicBezTo>
                    <a:pt x="1236" y="15749"/>
                    <a:pt x="967" y="16158"/>
                    <a:pt x="697" y="16557"/>
                  </a:cubicBezTo>
                  <a:cubicBezTo>
                    <a:pt x="446" y="16975"/>
                    <a:pt x="177" y="17393"/>
                    <a:pt x="0" y="17849"/>
                  </a:cubicBezTo>
                  <a:cubicBezTo>
                    <a:pt x="428" y="16966"/>
                    <a:pt x="1022" y="16176"/>
                    <a:pt x="1608" y="15396"/>
                  </a:cubicBezTo>
                  <a:cubicBezTo>
                    <a:pt x="2184" y="14625"/>
                    <a:pt x="2797" y="13863"/>
                    <a:pt x="3429" y="13110"/>
                  </a:cubicBezTo>
                  <a:cubicBezTo>
                    <a:pt x="4674" y="11605"/>
                    <a:pt x="5947" y="10128"/>
                    <a:pt x="7247" y="8660"/>
                  </a:cubicBezTo>
                  <a:cubicBezTo>
                    <a:pt x="8539" y="7183"/>
                    <a:pt x="9849" y="5752"/>
                    <a:pt x="11159" y="4293"/>
                  </a:cubicBezTo>
                  <a:lnTo>
                    <a:pt x="13138" y="2138"/>
                  </a:lnTo>
                  <a:cubicBezTo>
                    <a:pt x="13797" y="1413"/>
                    <a:pt x="14448" y="698"/>
                    <a:pt x="151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1"/>
            <p:cNvSpPr/>
            <p:nvPr/>
          </p:nvSpPr>
          <p:spPr>
            <a:xfrm>
              <a:off x="3495950" y="2362275"/>
              <a:ext cx="37200" cy="43000"/>
            </a:xfrm>
            <a:custGeom>
              <a:rect b="b" l="l" r="r" t="t"/>
              <a:pathLst>
                <a:path extrusionOk="0" h="1720" w="1488">
                  <a:moveTo>
                    <a:pt x="1487" y="1"/>
                  </a:moveTo>
                  <a:lnTo>
                    <a:pt x="1487" y="1"/>
                  </a:lnTo>
                  <a:cubicBezTo>
                    <a:pt x="1190" y="233"/>
                    <a:pt x="921" y="512"/>
                    <a:pt x="670" y="791"/>
                  </a:cubicBezTo>
                  <a:cubicBezTo>
                    <a:pt x="419" y="1079"/>
                    <a:pt x="187" y="1385"/>
                    <a:pt x="1" y="1720"/>
                  </a:cubicBezTo>
                  <a:cubicBezTo>
                    <a:pt x="317" y="1487"/>
                    <a:pt x="577" y="1209"/>
                    <a:pt x="828" y="930"/>
                  </a:cubicBezTo>
                  <a:cubicBezTo>
                    <a:pt x="1069" y="642"/>
                    <a:pt x="1301" y="335"/>
                    <a:pt x="14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1"/>
            <p:cNvSpPr/>
            <p:nvPr/>
          </p:nvSpPr>
          <p:spPr>
            <a:xfrm>
              <a:off x="3559825" y="2316300"/>
              <a:ext cx="20700" cy="20450"/>
            </a:xfrm>
            <a:custGeom>
              <a:rect b="b" l="l" r="r" t="t"/>
              <a:pathLst>
                <a:path extrusionOk="0" h="818" w="828">
                  <a:moveTo>
                    <a:pt x="828" y="0"/>
                  </a:moveTo>
                  <a:lnTo>
                    <a:pt x="828" y="0"/>
                  </a:lnTo>
                  <a:cubicBezTo>
                    <a:pt x="642" y="84"/>
                    <a:pt x="493" y="205"/>
                    <a:pt x="345" y="344"/>
                  </a:cubicBezTo>
                  <a:cubicBezTo>
                    <a:pt x="205" y="484"/>
                    <a:pt x="84" y="623"/>
                    <a:pt x="1" y="818"/>
                  </a:cubicBezTo>
                  <a:cubicBezTo>
                    <a:pt x="205" y="734"/>
                    <a:pt x="354" y="604"/>
                    <a:pt x="493" y="484"/>
                  </a:cubicBezTo>
                  <a:cubicBezTo>
                    <a:pt x="633" y="344"/>
                    <a:pt x="744" y="205"/>
                    <a:pt x="8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1"/>
            <p:cNvSpPr/>
            <p:nvPr/>
          </p:nvSpPr>
          <p:spPr>
            <a:xfrm>
              <a:off x="3610225" y="2313975"/>
              <a:ext cx="132900" cy="36500"/>
            </a:xfrm>
            <a:custGeom>
              <a:rect b="b" l="l" r="r" t="t"/>
              <a:pathLst>
                <a:path extrusionOk="0" h="1460" w="5316">
                  <a:moveTo>
                    <a:pt x="5315" y="0"/>
                  </a:moveTo>
                  <a:lnTo>
                    <a:pt x="5315" y="0"/>
                  </a:lnTo>
                  <a:cubicBezTo>
                    <a:pt x="5092" y="75"/>
                    <a:pt x="4888" y="168"/>
                    <a:pt x="4665" y="223"/>
                  </a:cubicBezTo>
                  <a:cubicBezTo>
                    <a:pt x="4442" y="298"/>
                    <a:pt x="4228" y="363"/>
                    <a:pt x="4005" y="419"/>
                  </a:cubicBezTo>
                  <a:cubicBezTo>
                    <a:pt x="3559" y="549"/>
                    <a:pt x="3123" y="669"/>
                    <a:pt x="2677" y="781"/>
                  </a:cubicBezTo>
                  <a:lnTo>
                    <a:pt x="1348" y="1115"/>
                  </a:lnTo>
                  <a:lnTo>
                    <a:pt x="670" y="1283"/>
                  </a:lnTo>
                  <a:lnTo>
                    <a:pt x="1" y="1459"/>
                  </a:lnTo>
                  <a:cubicBezTo>
                    <a:pt x="465" y="1422"/>
                    <a:pt x="911" y="1348"/>
                    <a:pt x="1376" y="1273"/>
                  </a:cubicBezTo>
                  <a:cubicBezTo>
                    <a:pt x="1831" y="1190"/>
                    <a:pt x="2268" y="1097"/>
                    <a:pt x="2723" y="976"/>
                  </a:cubicBezTo>
                  <a:cubicBezTo>
                    <a:pt x="3169" y="865"/>
                    <a:pt x="3615" y="734"/>
                    <a:pt x="4052" y="577"/>
                  </a:cubicBezTo>
                  <a:cubicBezTo>
                    <a:pt x="4488" y="409"/>
                    <a:pt x="4925" y="233"/>
                    <a:pt x="5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1"/>
            <p:cNvSpPr/>
            <p:nvPr/>
          </p:nvSpPr>
          <p:spPr>
            <a:xfrm>
              <a:off x="3675725" y="2314450"/>
              <a:ext cx="43000" cy="12325"/>
            </a:xfrm>
            <a:custGeom>
              <a:rect b="b" l="l" r="r" t="t"/>
              <a:pathLst>
                <a:path extrusionOk="0" h="493" w="1720">
                  <a:moveTo>
                    <a:pt x="1720" y="0"/>
                  </a:moveTo>
                  <a:lnTo>
                    <a:pt x="1720" y="0"/>
                  </a:lnTo>
                  <a:cubicBezTo>
                    <a:pt x="1422" y="9"/>
                    <a:pt x="1125" y="65"/>
                    <a:pt x="837" y="149"/>
                  </a:cubicBezTo>
                  <a:cubicBezTo>
                    <a:pt x="549" y="242"/>
                    <a:pt x="270" y="335"/>
                    <a:pt x="1" y="492"/>
                  </a:cubicBezTo>
                  <a:cubicBezTo>
                    <a:pt x="317" y="492"/>
                    <a:pt x="605" y="427"/>
                    <a:pt x="884" y="344"/>
                  </a:cubicBezTo>
                  <a:cubicBezTo>
                    <a:pt x="1172" y="251"/>
                    <a:pt x="1450" y="158"/>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1"/>
            <p:cNvSpPr/>
            <p:nvPr/>
          </p:nvSpPr>
          <p:spPr>
            <a:xfrm>
              <a:off x="3858775" y="2248700"/>
              <a:ext cx="67600" cy="27450"/>
            </a:xfrm>
            <a:custGeom>
              <a:rect b="b" l="l" r="r" t="t"/>
              <a:pathLst>
                <a:path extrusionOk="0" h="1098" w="2704">
                  <a:moveTo>
                    <a:pt x="2704" y="1"/>
                  </a:moveTo>
                  <a:lnTo>
                    <a:pt x="2704" y="1"/>
                  </a:lnTo>
                  <a:cubicBezTo>
                    <a:pt x="2230" y="103"/>
                    <a:pt x="1765" y="270"/>
                    <a:pt x="1310" y="456"/>
                  </a:cubicBezTo>
                  <a:cubicBezTo>
                    <a:pt x="864" y="642"/>
                    <a:pt x="409" y="837"/>
                    <a:pt x="0" y="1097"/>
                  </a:cubicBezTo>
                  <a:cubicBezTo>
                    <a:pt x="483" y="986"/>
                    <a:pt x="938" y="818"/>
                    <a:pt x="1394" y="642"/>
                  </a:cubicBezTo>
                  <a:cubicBezTo>
                    <a:pt x="1830" y="456"/>
                    <a:pt x="2286" y="261"/>
                    <a:pt x="27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1"/>
            <p:cNvSpPr/>
            <p:nvPr/>
          </p:nvSpPr>
          <p:spPr>
            <a:xfrm>
              <a:off x="3565875" y="1953250"/>
              <a:ext cx="24400" cy="215125"/>
            </a:xfrm>
            <a:custGeom>
              <a:rect b="b" l="l" r="r" t="t"/>
              <a:pathLst>
                <a:path extrusionOk="0" h="8605" w="976">
                  <a:moveTo>
                    <a:pt x="976" y="1"/>
                  </a:moveTo>
                  <a:lnTo>
                    <a:pt x="976" y="1"/>
                  </a:lnTo>
                  <a:cubicBezTo>
                    <a:pt x="818" y="698"/>
                    <a:pt x="679" y="1404"/>
                    <a:pt x="558" y="2147"/>
                  </a:cubicBezTo>
                  <a:cubicBezTo>
                    <a:pt x="437" y="2853"/>
                    <a:pt x="344" y="3559"/>
                    <a:pt x="251" y="4284"/>
                  </a:cubicBezTo>
                  <a:cubicBezTo>
                    <a:pt x="168" y="4999"/>
                    <a:pt x="93" y="5724"/>
                    <a:pt x="65" y="6439"/>
                  </a:cubicBezTo>
                  <a:cubicBezTo>
                    <a:pt x="37" y="7164"/>
                    <a:pt x="0" y="7898"/>
                    <a:pt x="168" y="8604"/>
                  </a:cubicBezTo>
                  <a:cubicBezTo>
                    <a:pt x="121" y="8242"/>
                    <a:pt x="121" y="7879"/>
                    <a:pt x="140" y="7526"/>
                  </a:cubicBezTo>
                  <a:cubicBezTo>
                    <a:pt x="158" y="7164"/>
                    <a:pt x="195" y="6802"/>
                    <a:pt x="223" y="6439"/>
                  </a:cubicBezTo>
                  <a:cubicBezTo>
                    <a:pt x="279" y="5724"/>
                    <a:pt x="372" y="5018"/>
                    <a:pt x="456" y="4293"/>
                  </a:cubicBezTo>
                  <a:lnTo>
                    <a:pt x="725" y="2147"/>
                  </a:lnTo>
                  <a:cubicBezTo>
                    <a:pt x="809" y="1422"/>
                    <a:pt x="902" y="71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1"/>
            <p:cNvSpPr/>
            <p:nvPr/>
          </p:nvSpPr>
          <p:spPr>
            <a:xfrm>
              <a:off x="3576550" y="2085200"/>
              <a:ext cx="7000" cy="42525"/>
            </a:xfrm>
            <a:custGeom>
              <a:rect b="b" l="l" r="r" t="t"/>
              <a:pathLst>
                <a:path extrusionOk="0" h="1701" w="280">
                  <a:moveTo>
                    <a:pt x="214" y="0"/>
                  </a:moveTo>
                  <a:cubicBezTo>
                    <a:pt x="112" y="279"/>
                    <a:pt x="66" y="557"/>
                    <a:pt x="29" y="836"/>
                  </a:cubicBezTo>
                  <a:cubicBezTo>
                    <a:pt x="10" y="1133"/>
                    <a:pt x="1" y="1403"/>
                    <a:pt x="56" y="1700"/>
                  </a:cubicBezTo>
                  <a:cubicBezTo>
                    <a:pt x="159" y="1422"/>
                    <a:pt x="205" y="1143"/>
                    <a:pt x="242" y="864"/>
                  </a:cubicBezTo>
                  <a:cubicBezTo>
                    <a:pt x="261" y="576"/>
                    <a:pt x="279" y="29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1"/>
            <p:cNvSpPr/>
            <p:nvPr/>
          </p:nvSpPr>
          <p:spPr>
            <a:xfrm>
              <a:off x="3426050" y="2099600"/>
              <a:ext cx="6525" cy="45300"/>
            </a:xfrm>
            <a:custGeom>
              <a:rect b="b" l="l" r="r" t="t"/>
              <a:pathLst>
                <a:path extrusionOk="0" h="1812" w="261">
                  <a:moveTo>
                    <a:pt x="195" y="0"/>
                  </a:moveTo>
                  <a:cubicBezTo>
                    <a:pt x="93" y="297"/>
                    <a:pt x="56" y="604"/>
                    <a:pt x="28" y="892"/>
                  </a:cubicBezTo>
                  <a:cubicBezTo>
                    <a:pt x="0" y="1189"/>
                    <a:pt x="0" y="1496"/>
                    <a:pt x="56" y="1812"/>
                  </a:cubicBezTo>
                  <a:cubicBezTo>
                    <a:pt x="167" y="1514"/>
                    <a:pt x="214" y="1217"/>
                    <a:pt x="232" y="911"/>
                  </a:cubicBezTo>
                  <a:cubicBezTo>
                    <a:pt x="260" y="613"/>
                    <a:pt x="260" y="30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1"/>
            <p:cNvSpPr/>
            <p:nvPr/>
          </p:nvSpPr>
          <p:spPr>
            <a:xfrm>
              <a:off x="3436500" y="2136275"/>
              <a:ext cx="5600" cy="78550"/>
            </a:xfrm>
            <a:custGeom>
              <a:rect b="b" l="l" r="r" t="t"/>
              <a:pathLst>
                <a:path extrusionOk="0" h="3142" w="224">
                  <a:moveTo>
                    <a:pt x="140" y="1"/>
                  </a:moveTo>
                  <a:cubicBezTo>
                    <a:pt x="56" y="531"/>
                    <a:pt x="28" y="1051"/>
                    <a:pt x="10" y="1571"/>
                  </a:cubicBezTo>
                  <a:cubicBezTo>
                    <a:pt x="0" y="2091"/>
                    <a:pt x="28" y="2621"/>
                    <a:pt x="93" y="3141"/>
                  </a:cubicBezTo>
                  <a:cubicBezTo>
                    <a:pt x="186" y="2621"/>
                    <a:pt x="214" y="2091"/>
                    <a:pt x="223" y="1571"/>
                  </a:cubicBezTo>
                  <a:cubicBezTo>
                    <a:pt x="223" y="1051"/>
                    <a:pt x="205" y="53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1"/>
            <p:cNvSpPr/>
            <p:nvPr/>
          </p:nvSpPr>
          <p:spPr>
            <a:xfrm>
              <a:off x="3376100" y="2213625"/>
              <a:ext cx="17675" cy="47650"/>
            </a:xfrm>
            <a:custGeom>
              <a:rect b="b" l="l" r="r" t="t"/>
              <a:pathLst>
                <a:path extrusionOk="0" h="1906" w="707">
                  <a:moveTo>
                    <a:pt x="1" y="1"/>
                  </a:moveTo>
                  <a:lnTo>
                    <a:pt x="1" y="1"/>
                  </a:lnTo>
                  <a:cubicBezTo>
                    <a:pt x="38" y="345"/>
                    <a:pt x="140" y="660"/>
                    <a:pt x="261" y="986"/>
                  </a:cubicBezTo>
                  <a:cubicBezTo>
                    <a:pt x="382" y="1311"/>
                    <a:pt x="512" y="1608"/>
                    <a:pt x="707" y="1905"/>
                  </a:cubicBezTo>
                  <a:cubicBezTo>
                    <a:pt x="679" y="1552"/>
                    <a:pt x="567" y="1227"/>
                    <a:pt x="456" y="911"/>
                  </a:cubicBezTo>
                  <a:cubicBezTo>
                    <a:pt x="326" y="595"/>
                    <a:pt x="196" y="28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1"/>
            <p:cNvSpPr/>
            <p:nvPr/>
          </p:nvSpPr>
          <p:spPr>
            <a:xfrm>
              <a:off x="3403750" y="2275650"/>
              <a:ext cx="10700" cy="21625"/>
            </a:xfrm>
            <a:custGeom>
              <a:rect b="b" l="l" r="r" t="t"/>
              <a:pathLst>
                <a:path extrusionOk="0" h="865" w="428">
                  <a:moveTo>
                    <a:pt x="10" y="0"/>
                  </a:moveTo>
                  <a:cubicBezTo>
                    <a:pt x="0" y="177"/>
                    <a:pt x="56" y="326"/>
                    <a:pt x="130" y="484"/>
                  </a:cubicBezTo>
                  <a:cubicBezTo>
                    <a:pt x="195" y="623"/>
                    <a:pt x="288" y="762"/>
                    <a:pt x="428" y="865"/>
                  </a:cubicBezTo>
                  <a:cubicBezTo>
                    <a:pt x="428" y="679"/>
                    <a:pt x="381" y="530"/>
                    <a:pt x="316" y="391"/>
                  </a:cubicBezTo>
                  <a:cubicBezTo>
                    <a:pt x="242" y="251"/>
                    <a:pt x="149" y="112"/>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1"/>
            <p:cNvSpPr/>
            <p:nvPr/>
          </p:nvSpPr>
          <p:spPr>
            <a:xfrm>
              <a:off x="3539850" y="2478200"/>
              <a:ext cx="189100" cy="16525"/>
            </a:xfrm>
            <a:custGeom>
              <a:rect b="b" l="l" r="r" t="t"/>
              <a:pathLst>
                <a:path extrusionOk="0" h="661" w="7564">
                  <a:moveTo>
                    <a:pt x="7563" y="0"/>
                  </a:moveTo>
                  <a:lnTo>
                    <a:pt x="7563" y="0"/>
                  </a:lnTo>
                  <a:cubicBezTo>
                    <a:pt x="7396" y="28"/>
                    <a:pt x="7248" y="65"/>
                    <a:pt x="7099" y="102"/>
                  </a:cubicBezTo>
                  <a:lnTo>
                    <a:pt x="6634" y="186"/>
                  </a:lnTo>
                  <a:cubicBezTo>
                    <a:pt x="6319" y="223"/>
                    <a:pt x="6003" y="279"/>
                    <a:pt x="5696" y="297"/>
                  </a:cubicBezTo>
                  <a:cubicBezTo>
                    <a:pt x="5064" y="353"/>
                    <a:pt x="4423" y="400"/>
                    <a:pt x="3801" y="427"/>
                  </a:cubicBezTo>
                  <a:cubicBezTo>
                    <a:pt x="3169" y="446"/>
                    <a:pt x="2537" y="474"/>
                    <a:pt x="1905" y="483"/>
                  </a:cubicBezTo>
                  <a:lnTo>
                    <a:pt x="1" y="520"/>
                  </a:lnTo>
                  <a:cubicBezTo>
                    <a:pt x="642" y="585"/>
                    <a:pt x="1264" y="623"/>
                    <a:pt x="1905" y="650"/>
                  </a:cubicBezTo>
                  <a:cubicBezTo>
                    <a:pt x="2132" y="657"/>
                    <a:pt x="2357" y="660"/>
                    <a:pt x="2581" y="660"/>
                  </a:cubicBezTo>
                  <a:cubicBezTo>
                    <a:pt x="2990" y="660"/>
                    <a:pt x="3396" y="650"/>
                    <a:pt x="3810" y="632"/>
                  </a:cubicBezTo>
                  <a:cubicBezTo>
                    <a:pt x="4451" y="613"/>
                    <a:pt x="5083" y="567"/>
                    <a:pt x="5715" y="465"/>
                  </a:cubicBezTo>
                  <a:cubicBezTo>
                    <a:pt x="6346" y="372"/>
                    <a:pt x="6969" y="242"/>
                    <a:pt x="75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1"/>
            <p:cNvSpPr/>
            <p:nvPr/>
          </p:nvSpPr>
          <p:spPr>
            <a:xfrm>
              <a:off x="3689900" y="2466350"/>
              <a:ext cx="63450" cy="11475"/>
            </a:xfrm>
            <a:custGeom>
              <a:rect b="b" l="l" r="r" t="t"/>
              <a:pathLst>
                <a:path extrusionOk="0" h="459" w="2538">
                  <a:moveTo>
                    <a:pt x="2537" y="0"/>
                  </a:moveTo>
                  <a:cubicBezTo>
                    <a:pt x="2091" y="0"/>
                    <a:pt x="1664" y="65"/>
                    <a:pt x="1246" y="130"/>
                  </a:cubicBezTo>
                  <a:cubicBezTo>
                    <a:pt x="828" y="214"/>
                    <a:pt x="409" y="307"/>
                    <a:pt x="1" y="456"/>
                  </a:cubicBezTo>
                  <a:cubicBezTo>
                    <a:pt x="50" y="458"/>
                    <a:pt x="100" y="459"/>
                    <a:pt x="150" y="459"/>
                  </a:cubicBezTo>
                  <a:cubicBezTo>
                    <a:pt x="530" y="459"/>
                    <a:pt x="914" y="399"/>
                    <a:pt x="1292" y="325"/>
                  </a:cubicBezTo>
                  <a:cubicBezTo>
                    <a:pt x="1710" y="251"/>
                    <a:pt x="2128" y="158"/>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1"/>
            <p:cNvSpPr/>
            <p:nvPr/>
          </p:nvSpPr>
          <p:spPr>
            <a:xfrm>
              <a:off x="3769350" y="2455425"/>
              <a:ext cx="77350" cy="17675"/>
            </a:xfrm>
            <a:custGeom>
              <a:rect b="b" l="l" r="r" t="t"/>
              <a:pathLst>
                <a:path extrusionOk="0" h="707" w="3094">
                  <a:moveTo>
                    <a:pt x="3094" y="1"/>
                  </a:moveTo>
                  <a:lnTo>
                    <a:pt x="3094" y="1"/>
                  </a:lnTo>
                  <a:cubicBezTo>
                    <a:pt x="2564" y="47"/>
                    <a:pt x="2053" y="140"/>
                    <a:pt x="1533" y="261"/>
                  </a:cubicBezTo>
                  <a:cubicBezTo>
                    <a:pt x="1004" y="372"/>
                    <a:pt x="493" y="512"/>
                    <a:pt x="0" y="707"/>
                  </a:cubicBezTo>
                  <a:cubicBezTo>
                    <a:pt x="530" y="660"/>
                    <a:pt x="1050" y="567"/>
                    <a:pt x="1561" y="456"/>
                  </a:cubicBezTo>
                  <a:cubicBezTo>
                    <a:pt x="2091" y="335"/>
                    <a:pt x="2602" y="196"/>
                    <a:pt x="30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1"/>
            <p:cNvSpPr/>
            <p:nvPr/>
          </p:nvSpPr>
          <p:spPr>
            <a:xfrm>
              <a:off x="3868525" y="2430575"/>
              <a:ext cx="33700" cy="8850"/>
            </a:xfrm>
            <a:custGeom>
              <a:rect b="b" l="l" r="r" t="t"/>
              <a:pathLst>
                <a:path extrusionOk="0" h="354" w="1348">
                  <a:moveTo>
                    <a:pt x="1180" y="0"/>
                  </a:moveTo>
                  <a:cubicBezTo>
                    <a:pt x="998" y="0"/>
                    <a:pt x="822" y="32"/>
                    <a:pt x="651" y="75"/>
                  </a:cubicBezTo>
                  <a:cubicBezTo>
                    <a:pt x="428" y="140"/>
                    <a:pt x="214" y="205"/>
                    <a:pt x="0" y="344"/>
                  </a:cubicBezTo>
                  <a:cubicBezTo>
                    <a:pt x="59" y="351"/>
                    <a:pt x="116" y="354"/>
                    <a:pt x="172" y="354"/>
                  </a:cubicBezTo>
                  <a:cubicBezTo>
                    <a:pt x="355" y="354"/>
                    <a:pt x="526" y="322"/>
                    <a:pt x="697" y="279"/>
                  </a:cubicBezTo>
                  <a:cubicBezTo>
                    <a:pt x="920" y="214"/>
                    <a:pt x="1143" y="149"/>
                    <a:pt x="1347" y="10"/>
                  </a:cubicBezTo>
                  <a:cubicBezTo>
                    <a:pt x="1291" y="3"/>
                    <a:pt x="1235" y="0"/>
                    <a:pt x="1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1"/>
            <p:cNvSpPr/>
            <p:nvPr/>
          </p:nvSpPr>
          <p:spPr>
            <a:xfrm>
              <a:off x="3888275" y="2437075"/>
              <a:ext cx="40900" cy="10975"/>
            </a:xfrm>
            <a:custGeom>
              <a:rect b="b" l="l" r="r" t="t"/>
              <a:pathLst>
                <a:path extrusionOk="0" h="439" w="1636">
                  <a:moveTo>
                    <a:pt x="1635" y="1"/>
                  </a:moveTo>
                  <a:cubicBezTo>
                    <a:pt x="1338" y="1"/>
                    <a:pt x="1068" y="47"/>
                    <a:pt x="790" y="121"/>
                  </a:cubicBezTo>
                  <a:cubicBezTo>
                    <a:pt x="520" y="205"/>
                    <a:pt x="260" y="279"/>
                    <a:pt x="0" y="437"/>
                  </a:cubicBezTo>
                  <a:cubicBezTo>
                    <a:pt x="21" y="438"/>
                    <a:pt x="42" y="438"/>
                    <a:pt x="63" y="438"/>
                  </a:cubicBezTo>
                  <a:cubicBezTo>
                    <a:pt x="329" y="438"/>
                    <a:pt x="587" y="385"/>
                    <a:pt x="846" y="316"/>
                  </a:cubicBezTo>
                  <a:cubicBezTo>
                    <a:pt x="1115" y="233"/>
                    <a:pt x="1384" y="159"/>
                    <a:pt x="1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1"/>
            <p:cNvSpPr/>
            <p:nvPr/>
          </p:nvSpPr>
          <p:spPr>
            <a:xfrm>
              <a:off x="3719875" y="1869175"/>
              <a:ext cx="16975" cy="78525"/>
            </a:xfrm>
            <a:custGeom>
              <a:rect b="b" l="l" r="r" t="t"/>
              <a:pathLst>
                <a:path extrusionOk="0" h="3141" w="679">
                  <a:moveTo>
                    <a:pt x="0" y="1"/>
                  </a:moveTo>
                  <a:lnTo>
                    <a:pt x="0" y="1"/>
                  </a:lnTo>
                  <a:cubicBezTo>
                    <a:pt x="9" y="539"/>
                    <a:pt x="93" y="1069"/>
                    <a:pt x="195" y="1608"/>
                  </a:cubicBezTo>
                  <a:cubicBezTo>
                    <a:pt x="242" y="1859"/>
                    <a:pt x="307" y="2128"/>
                    <a:pt x="381" y="2388"/>
                  </a:cubicBezTo>
                  <a:cubicBezTo>
                    <a:pt x="455" y="2639"/>
                    <a:pt x="548" y="2909"/>
                    <a:pt x="678" y="3141"/>
                  </a:cubicBezTo>
                  <a:cubicBezTo>
                    <a:pt x="613" y="2871"/>
                    <a:pt x="585" y="2621"/>
                    <a:pt x="539" y="2351"/>
                  </a:cubicBezTo>
                  <a:cubicBezTo>
                    <a:pt x="502" y="2082"/>
                    <a:pt x="446" y="1812"/>
                    <a:pt x="400" y="1561"/>
                  </a:cubicBezTo>
                  <a:cubicBezTo>
                    <a:pt x="288" y="1041"/>
                    <a:pt x="177"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1"/>
            <p:cNvSpPr/>
            <p:nvPr/>
          </p:nvSpPr>
          <p:spPr>
            <a:xfrm>
              <a:off x="3819500" y="1772775"/>
              <a:ext cx="17700" cy="42075"/>
            </a:xfrm>
            <a:custGeom>
              <a:rect b="b" l="l" r="r" t="t"/>
              <a:pathLst>
                <a:path extrusionOk="0" h="1683" w="708">
                  <a:moveTo>
                    <a:pt x="707" y="1"/>
                  </a:moveTo>
                  <a:lnTo>
                    <a:pt x="707" y="1"/>
                  </a:lnTo>
                  <a:cubicBezTo>
                    <a:pt x="512" y="261"/>
                    <a:pt x="382" y="530"/>
                    <a:pt x="252" y="800"/>
                  </a:cubicBezTo>
                  <a:cubicBezTo>
                    <a:pt x="140" y="1097"/>
                    <a:pt x="47" y="1376"/>
                    <a:pt x="1" y="1682"/>
                  </a:cubicBezTo>
                  <a:cubicBezTo>
                    <a:pt x="196" y="1432"/>
                    <a:pt x="335" y="1162"/>
                    <a:pt x="447" y="883"/>
                  </a:cubicBezTo>
                  <a:cubicBezTo>
                    <a:pt x="558" y="595"/>
                    <a:pt x="661" y="317"/>
                    <a:pt x="7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1"/>
            <p:cNvSpPr/>
            <p:nvPr/>
          </p:nvSpPr>
          <p:spPr>
            <a:xfrm>
              <a:off x="3817650" y="1801575"/>
              <a:ext cx="18150" cy="44400"/>
            </a:xfrm>
            <a:custGeom>
              <a:rect b="b" l="l" r="r" t="t"/>
              <a:pathLst>
                <a:path extrusionOk="0" h="1776" w="726">
                  <a:moveTo>
                    <a:pt x="725" y="1"/>
                  </a:moveTo>
                  <a:cubicBezTo>
                    <a:pt x="530" y="270"/>
                    <a:pt x="391" y="558"/>
                    <a:pt x="270" y="846"/>
                  </a:cubicBezTo>
                  <a:cubicBezTo>
                    <a:pt x="149" y="1153"/>
                    <a:pt x="47" y="1450"/>
                    <a:pt x="1" y="1775"/>
                  </a:cubicBezTo>
                  <a:cubicBezTo>
                    <a:pt x="196" y="1525"/>
                    <a:pt x="326" y="1237"/>
                    <a:pt x="456" y="930"/>
                  </a:cubicBezTo>
                  <a:cubicBezTo>
                    <a:pt x="577" y="623"/>
                    <a:pt x="679" y="326"/>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1"/>
            <p:cNvSpPr/>
            <p:nvPr/>
          </p:nvSpPr>
          <p:spPr>
            <a:xfrm>
              <a:off x="3983250" y="1645725"/>
              <a:ext cx="96650" cy="100750"/>
            </a:xfrm>
            <a:custGeom>
              <a:rect b="b" l="l" r="r" t="t"/>
              <a:pathLst>
                <a:path extrusionOk="0" h="4030" w="3866">
                  <a:moveTo>
                    <a:pt x="2131" y="0"/>
                  </a:moveTo>
                  <a:cubicBezTo>
                    <a:pt x="1887" y="0"/>
                    <a:pt x="1690" y="201"/>
                    <a:pt x="1590" y="428"/>
                  </a:cubicBezTo>
                  <a:cubicBezTo>
                    <a:pt x="1488" y="651"/>
                    <a:pt x="1441" y="902"/>
                    <a:pt x="1302" y="1116"/>
                  </a:cubicBezTo>
                  <a:cubicBezTo>
                    <a:pt x="1255" y="874"/>
                    <a:pt x="1209" y="623"/>
                    <a:pt x="1079" y="428"/>
                  </a:cubicBezTo>
                  <a:cubicBezTo>
                    <a:pt x="965" y="257"/>
                    <a:pt x="766" y="122"/>
                    <a:pt x="562" y="122"/>
                  </a:cubicBezTo>
                  <a:cubicBezTo>
                    <a:pt x="533" y="122"/>
                    <a:pt x="504" y="125"/>
                    <a:pt x="475" y="131"/>
                  </a:cubicBezTo>
                  <a:cubicBezTo>
                    <a:pt x="103" y="196"/>
                    <a:pt x="1" y="688"/>
                    <a:pt x="1" y="1069"/>
                  </a:cubicBezTo>
                  <a:cubicBezTo>
                    <a:pt x="10" y="2035"/>
                    <a:pt x="270" y="2983"/>
                    <a:pt x="735" y="3819"/>
                  </a:cubicBezTo>
                  <a:cubicBezTo>
                    <a:pt x="798" y="3978"/>
                    <a:pt x="940" y="4030"/>
                    <a:pt x="1093" y="4030"/>
                  </a:cubicBezTo>
                  <a:cubicBezTo>
                    <a:pt x="1236" y="4030"/>
                    <a:pt x="1389" y="3985"/>
                    <a:pt x="1497" y="3940"/>
                  </a:cubicBezTo>
                  <a:cubicBezTo>
                    <a:pt x="2342" y="3578"/>
                    <a:pt x="3123" y="3011"/>
                    <a:pt x="3597" y="2221"/>
                  </a:cubicBezTo>
                  <a:cubicBezTo>
                    <a:pt x="3736" y="1970"/>
                    <a:pt x="3866" y="1710"/>
                    <a:pt x="3857" y="1413"/>
                  </a:cubicBezTo>
                  <a:cubicBezTo>
                    <a:pt x="3847" y="1125"/>
                    <a:pt x="3662" y="837"/>
                    <a:pt x="3383" y="781"/>
                  </a:cubicBezTo>
                  <a:cubicBezTo>
                    <a:pt x="3347" y="774"/>
                    <a:pt x="3312" y="770"/>
                    <a:pt x="3277" y="770"/>
                  </a:cubicBezTo>
                  <a:cubicBezTo>
                    <a:pt x="3012" y="770"/>
                    <a:pt x="2771" y="974"/>
                    <a:pt x="2565" y="1171"/>
                  </a:cubicBezTo>
                  <a:cubicBezTo>
                    <a:pt x="2621" y="939"/>
                    <a:pt x="2667" y="698"/>
                    <a:pt x="2621" y="465"/>
                  </a:cubicBezTo>
                  <a:cubicBezTo>
                    <a:pt x="2575" y="233"/>
                    <a:pt x="2389" y="10"/>
                    <a:pt x="2147" y="1"/>
                  </a:cubicBezTo>
                  <a:cubicBezTo>
                    <a:pt x="2142" y="1"/>
                    <a:pt x="2136" y="0"/>
                    <a:pt x="213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1"/>
            <p:cNvSpPr/>
            <p:nvPr/>
          </p:nvSpPr>
          <p:spPr>
            <a:xfrm>
              <a:off x="3981625" y="1643850"/>
              <a:ext cx="99675" cy="102375"/>
            </a:xfrm>
            <a:custGeom>
              <a:rect b="b" l="l" r="r" t="t"/>
              <a:pathLst>
                <a:path extrusionOk="0" h="4095" w="3987">
                  <a:moveTo>
                    <a:pt x="2191" y="1"/>
                  </a:moveTo>
                  <a:cubicBezTo>
                    <a:pt x="2183" y="1"/>
                    <a:pt x="2174" y="1"/>
                    <a:pt x="2166" y="1"/>
                  </a:cubicBezTo>
                  <a:cubicBezTo>
                    <a:pt x="2026" y="20"/>
                    <a:pt x="1896" y="85"/>
                    <a:pt x="1794" y="178"/>
                  </a:cubicBezTo>
                  <a:cubicBezTo>
                    <a:pt x="1701" y="271"/>
                    <a:pt x="1627" y="392"/>
                    <a:pt x="1571" y="503"/>
                  </a:cubicBezTo>
                  <a:cubicBezTo>
                    <a:pt x="1488" y="680"/>
                    <a:pt x="1450" y="865"/>
                    <a:pt x="1376" y="1023"/>
                  </a:cubicBezTo>
                  <a:cubicBezTo>
                    <a:pt x="1339" y="856"/>
                    <a:pt x="1292" y="680"/>
                    <a:pt x="1190" y="531"/>
                  </a:cubicBezTo>
                  <a:cubicBezTo>
                    <a:pt x="1134" y="420"/>
                    <a:pt x="1042" y="327"/>
                    <a:pt x="930" y="271"/>
                  </a:cubicBezTo>
                  <a:cubicBezTo>
                    <a:pt x="828" y="206"/>
                    <a:pt x="716" y="169"/>
                    <a:pt x="586" y="169"/>
                  </a:cubicBezTo>
                  <a:cubicBezTo>
                    <a:pt x="456" y="178"/>
                    <a:pt x="345" y="224"/>
                    <a:pt x="261" y="317"/>
                  </a:cubicBezTo>
                  <a:cubicBezTo>
                    <a:pt x="177" y="401"/>
                    <a:pt x="122" y="512"/>
                    <a:pt x="85" y="624"/>
                  </a:cubicBezTo>
                  <a:cubicBezTo>
                    <a:pt x="20" y="838"/>
                    <a:pt x="1" y="1088"/>
                    <a:pt x="20" y="1302"/>
                  </a:cubicBezTo>
                  <a:cubicBezTo>
                    <a:pt x="38" y="1757"/>
                    <a:pt x="122" y="2213"/>
                    <a:pt x="252" y="2649"/>
                  </a:cubicBezTo>
                  <a:cubicBezTo>
                    <a:pt x="373" y="3095"/>
                    <a:pt x="549" y="3513"/>
                    <a:pt x="772" y="3904"/>
                  </a:cubicBezTo>
                  <a:cubicBezTo>
                    <a:pt x="549" y="3513"/>
                    <a:pt x="373" y="3086"/>
                    <a:pt x="261" y="2640"/>
                  </a:cubicBezTo>
                  <a:cubicBezTo>
                    <a:pt x="140" y="2203"/>
                    <a:pt x="75" y="1748"/>
                    <a:pt x="66" y="1293"/>
                  </a:cubicBezTo>
                  <a:cubicBezTo>
                    <a:pt x="57" y="1070"/>
                    <a:pt x="66" y="838"/>
                    <a:pt x="140" y="633"/>
                  </a:cubicBezTo>
                  <a:cubicBezTo>
                    <a:pt x="177" y="531"/>
                    <a:pt x="233" y="438"/>
                    <a:pt x="317" y="354"/>
                  </a:cubicBezTo>
                  <a:cubicBezTo>
                    <a:pt x="400" y="280"/>
                    <a:pt x="493" y="234"/>
                    <a:pt x="596" y="234"/>
                  </a:cubicBezTo>
                  <a:cubicBezTo>
                    <a:pt x="707" y="234"/>
                    <a:pt x="809" y="271"/>
                    <a:pt x="893" y="327"/>
                  </a:cubicBezTo>
                  <a:cubicBezTo>
                    <a:pt x="986" y="392"/>
                    <a:pt x="1051" y="466"/>
                    <a:pt x="1097" y="559"/>
                  </a:cubicBezTo>
                  <a:cubicBezTo>
                    <a:pt x="1199" y="745"/>
                    <a:pt x="1246" y="968"/>
                    <a:pt x="1283" y="1200"/>
                  </a:cubicBezTo>
                  <a:lnTo>
                    <a:pt x="1302" y="1349"/>
                  </a:lnTo>
                  <a:lnTo>
                    <a:pt x="1385" y="1228"/>
                  </a:lnTo>
                  <a:cubicBezTo>
                    <a:pt x="1525" y="1005"/>
                    <a:pt x="1590" y="763"/>
                    <a:pt x="1683" y="540"/>
                  </a:cubicBezTo>
                  <a:cubicBezTo>
                    <a:pt x="1729" y="438"/>
                    <a:pt x="1794" y="345"/>
                    <a:pt x="1878" y="262"/>
                  </a:cubicBezTo>
                  <a:cubicBezTo>
                    <a:pt x="1961" y="178"/>
                    <a:pt x="2054" y="132"/>
                    <a:pt x="2156" y="132"/>
                  </a:cubicBezTo>
                  <a:cubicBezTo>
                    <a:pt x="2259" y="132"/>
                    <a:pt x="2352" y="178"/>
                    <a:pt x="2435" y="252"/>
                  </a:cubicBezTo>
                  <a:cubicBezTo>
                    <a:pt x="2519" y="317"/>
                    <a:pt x="2565" y="420"/>
                    <a:pt x="2593" y="531"/>
                  </a:cubicBezTo>
                  <a:cubicBezTo>
                    <a:pt x="2640" y="745"/>
                    <a:pt x="2593" y="977"/>
                    <a:pt x="2537" y="1228"/>
                  </a:cubicBezTo>
                  <a:lnTo>
                    <a:pt x="2491" y="1442"/>
                  </a:lnTo>
                  <a:lnTo>
                    <a:pt x="2658" y="1293"/>
                  </a:lnTo>
                  <a:cubicBezTo>
                    <a:pt x="2751" y="1200"/>
                    <a:pt x="2844" y="1116"/>
                    <a:pt x="2946" y="1051"/>
                  </a:cubicBezTo>
                  <a:cubicBezTo>
                    <a:pt x="3048" y="977"/>
                    <a:pt x="3169" y="921"/>
                    <a:pt x="3281" y="912"/>
                  </a:cubicBezTo>
                  <a:cubicBezTo>
                    <a:pt x="3299" y="911"/>
                    <a:pt x="3318" y="910"/>
                    <a:pt x="3336" y="910"/>
                  </a:cubicBezTo>
                  <a:cubicBezTo>
                    <a:pt x="3435" y="910"/>
                    <a:pt x="3527" y="933"/>
                    <a:pt x="3606" y="996"/>
                  </a:cubicBezTo>
                  <a:cubicBezTo>
                    <a:pt x="3699" y="1061"/>
                    <a:pt x="3782" y="1163"/>
                    <a:pt x="3820" y="1284"/>
                  </a:cubicBezTo>
                  <a:cubicBezTo>
                    <a:pt x="3866" y="1395"/>
                    <a:pt x="3875" y="1525"/>
                    <a:pt x="3847" y="1646"/>
                  </a:cubicBezTo>
                  <a:cubicBezTo>
                    <a:pt x="3838" y="1767"/>
                    <a:pt x="3792" y="1887"/>
                    <a:pt x="3745" y="1999"/>
                  </a:cubicBezTo>
                  <a:cubicBezTo>
                    <a:pt x="3699" y="2120"/>
                    <a:pt x="3634" y="2231"/>
                    <a:pt x="3559" y="2343"/>
                  </a:cubicBezTo>
                  <a:cubicBezTo>
                    <a:pt x="3494" y="2454"/>
                    <a:pt x="3420" y="2556"/>
                    <a:pt x="3336" y="2649"/>
                  </a:cubicBezTo>
                  <a:cubicBezTo>
                    <a:pt x="3011" y="3058"/>
                    <a:pt x="2612" y="3411"/>
                    <a:pt x="2166" y="3671"/>
                  </a:cubicBezTo>
                  <a:cubicBezTo>
                    <a:pt x="1943" y="3811"/>
                    <a:pt x="1710" y="3931"/>
                    <a:pt x="1469" y="4024"/>
                  </a:cubicBezTo>
                  <a:cubicBezTo>
                    <a:pt x="1361" y="4063"/>
                    <a:pt x="1259" y="4082"/>
                    <a:pt x="1152" y="4082"/>
                  </a:cubicBezTo>
                  <a:cubicBezTo>
                    <a:pt x="1131" y="4082"/>
                    <a:pt x="1110" y="4082"/>
                    <a:pt x="1088" y="4080"/>
                  </a:cubicBezTo>
                  <a:cubicBezTo>
                    <a:pt x="1014" y="4080"/>
                    <a:pt x="958" y="4062"/>
                    <a:pt x="902" y="4024"/>
                  </a:cubicBezTo>
                  <a:cubicBezTo>
                    <a:pt x="846" y="3987"/>
                    <a:pt x="800" y="3941"/>
                    <a:pt x="772" y="3885"/>
                  </a:cubicBezTo>
                  <a:lnTo>
                    <a:pt x="772" y="3885"/>
                  </a:lnTo>
                  <a:cubicBezTo>
                    <a:pt x="800" y="3941"/>
                    <a:pt x="846" y="3997"/>
                    <a:pt x="902" y="4034"/>
                  </a:cubicBezTo>
                  <a:cubicBezTo>
                    <a:pt x="958" y="4071"/>
                    <a:pt x="1014" y="4080"/>
                    <a:pt x="1088" y="4089"/>
                  </a:cubicBezTo>
                  <a:cubicBezTo>
                    <a:pt x="1112" y="4093"/>
                    <a:pt x="1136" y="4094"/>
                    <a:pt x="1160" y="4094"/>
                  </a:cubicBezTo>
                  <a:cubicBezTo>
                    <a:pt x="1268" y="4094"/>
                    <a:pt x="1378" y="4064"/>
                    <a:pt x="1469" y="4034"/>
                  </a:cubicBezTo>
                  <a:cubicBezTo>
                    <a:pt x="1710" y="3941"/>
                    <a:pt x="1943" y="3829"/>
                    <a:pt x="2175" y="3690"/>
                  </a:cubicBezTo>
                  <a:cubicBezTo>
                    <a:pt x="2630" y="3420"/>
                    <a:pt x="3048" y="3095"/>
                    <a:pt x="3383" y="2686"/>
                  </a:cubicBezTo>
                  <a:cubicBezTo>
                    <a:pt x="3466" y="2584"/>
                    <a:pt x="3550" y="2482"/>
                    <a:pt x="3615" y="2371"/>
                  </a:cubicBezTo>
                  <a:cubicBezTo>
                    <a:pt x="3689" y="2268"/>
                    <a:pt x="3754" y="2157"/>
                    <a:pt x="3820" y="2027"/>
                  </a:cubicBezTo>
                  <a:cubicBezTo>
                    <a:pt x="3894" y="1925"/>
                    <a:pt x="3940" y="1795"/>
                    <a:pt x="3968" y="1655"/>
                  </a:cubicBezTo>
                  <a:cubicBezTo>
                    <a:pt x="3987" y="1516"/>
                    <a:pt x="3977" y="1376"/>
                    <a:pt x="3931" y="1246"/>
                  </a:cubicBezTo>
                  <a:cubicBezTo>
                    <a:pt x="3885" y="1116"/>
                    <a:pt x="3801" y="996"/>
                    <a:pt x="3699" y="903"/>
                  </a:cubicBezTo>
                  <a:cubicBezTo>
                    <a:pt x="3604" y="823"/>
                    <a:pt x="3474" y="778"/>
                    <a:pt x="3352" y="778"/>
                  </a:cubicBezTo>
                  <a:cubicBezTo>
                    <a:pt x="3331" y="778"/>
                    <a:pt x="3310" y="779"/>
                    <a:pt x="3290" y="782"/>
                  </a:cubicBezTo>
                  <a:cubicBezTo>
                    <a:pt x="3151" y="791"/>
                    <a:pt x="3011" y="865"/>
                    <a:pt x="2900" y="931"/>
                  </a:cubicBezTo>
                  <a:cubicBezTo>
                    <a:pt x="2844" y="968"/>
                    <a:pt x="2798" y="1014"/>
                    <a:pt x="2732" y="1051"/>
                  </a:cubicBezTo>
                  <a:cubicBezTo>
                    <a:pt x="2742" y="996"/>
                    <a:pt x="2760" y="949"/>
                    <a:pt x="2760" y="884"/>
                  </a:cubicBezTo>
                  <a:cubicBezTo>
                    <a:pt x="2770" y="763"/>
                    <a:pt x="2770" y="633"/>
                    <a:pt x="2751" y="503"/>
                  </a:cubicBezTo>
                  <a:cubicBezTo>
                    <a:pt x="2714" y="373"/>
                    <a:pt x="2658" y="252"/>
                    <a:pt x="2547" y="159"/>
                  </a:cubicBezTo>
                  <a:cubicBezTo>
                    <a:pt x="2459" y="72"/>
                    <a:pt x="2330" y="1"/>
                    <a:pt x="21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1"/>
            <p:cNvSpPr/>
            <p:nvPr/>
          </p:nvSpPr>
          <p:spPr>
            <a:xfrm>
              <a:off x="4005800" y="1673600"/>
              <a:ext cx="10000" cy="72025"/>
            </a:xfrm>
            <a:custGeom>
              <a:rect b="b" l="l" r="r" t="t"/>
              <a:pathLst>
                <a:path extrusionOk="0" h="2881" w="400">
                  <a:moveTo>
                    <a:pt x="400" y="1"/>
                  </a:moveTo>
                  <a:lnTo>
                    <a:pt x="400" y="1"/>
                  </a:lnTo>
                  <a:cubicBezTo>
                    <a:pt x="363" y="242"/>
                    <a:pt x="335" y="475"/>
                    <a:pt x="316" y="716"/>
                  </a:cubicBezTo>
                  <a:lnTo>
                    <a:pt x="223" y="1441"/>
                  </a:lnTo>
                  <a:lnTo>
                    <a:pt x="130" y="2156"/>
                  </a:lnTo>
                  <a:cubicBezTo>
                    <a:pt x="102" y="2277"/>
                    <a:pt x="93" y="2407"/>
                    <a:pt x="75" y="2518"/>
                  </a:cubicBezTo>
                  <a:cubicBezTo>
                    <a:pt x="56" y="2649"/>
                    <a:pt x="37" y="2760"/>
                    <a:pt x="0" y="2881"/>
                  </a:cubicBezTo>
                  <a:cubicBezTo>
                    <a:pt x="84" y="2649"/>
                    <a:pt x="130" y="2416"/>
                    <a:pt x="177" y="2175"/>
                  </a:cubicBezTo>
                  <a:cubicBezTo>
                    <a:pt x="223" y="1924"/>
                    <a:pt x="251" y="1692"/>
                    <a:pt x="279" y="1450"/>
                  </a:cubicBezTo>
                  <a:cubicBezTo>
                    <a:pt x="307" y="1218"/>
                    <a:pt x="325" y="976"/>
                    <a:pt x="353" y="735"/>
                  </a:cubicBezTo>
                  <a:cubicBezTo>
                    <a:pt x="372" y="484"/>
                    <a:pt x="390" y="242"/>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1"/>
            <p:cNvSpPr/>
            <p:nvPr/>
          </p:nvSpPr>
          <p:spPr>
            <a:xfrm>
              <a:off x="4008350" y="1675925"/>
              <a:ext cx="38575" cy="70400"/>
            </a:xfrm>
            <a:custGeom>
              <a:rect b="b" l="l" r="r" t="t"/>
              <a:pathLst>
                <a:path extrusionOk="0" h="2816" w="1543">
                  <a:moveTo>
                    <a:pt x="1543" y="1"/>
                  </a:moveTo>
                  <a:lnTo>
                    <a:pt x="1543" y="1"/>
                  </a:lnTo>
                  <a:cubicBezTo>
                    <a:pt x="1394" y="224"/>
                    <a:pt x="1264" y="456"/>
                    <a:pt x="1125" y="679"/>
                  </a:cubicBezTo>
                  <a:cubicBezTo>
                    <a:pt x="995" y="911"/>
                    <a:pt x="855" y="1143"/>
                    <a:pt x="725" y="1376"/>
                  </a:cubicBezTo>
                  <a:cubicBezTo>
                    <a:pt x="595" y="1608"/>
                    <a:pt x="456" y="1840"/>
                    <a:pt x="344" y="2091"/>
                  </a:cubicBezTo>
                  <a:cubicBezTo>
                    <a:pt x="223" y="2333"/>
                    <a:pt x="93" y="2565"/>
                    <a:pt x="0" y="2816"/>
                  </a:cubicBezTo>
                  <a:cubicBezTo>
                    <a:pt x="65" y="2695"/>
                    <a:pt x="121" y="2574"/>
                    <a:pt x="186" y="2463"/>
                  </a:cubicBezTo>
                  <a:cubicBezTo>
                    <a:pt x="261" y="2342"/>
                    <a:pt x="316" y="2230"/>
                    <a:pt x="391" y="2110"/>
                  </a:cubicBezTo>
                  <a:lnTo>
                    <a:pt x="781" y="1413"/>
                  </a:lnTo>
                  <a:lnTo>
                    <a:pt x="1162" y="707"/>
                  </a:lnTo>
                  <a:cubicBezTo>
                    <a:pt x="1292" y="474"/>
                    <a:pt x="1422" y="242"/>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1"/>
            <p:cNvSpPr/>
            <p:nvPr/>
          </p:nvSpPr>
          <p:spPr>
            <a:xfrm>
              <a:off x="4013450" y="1700775"/>
              <a:ext cx="3050" cy="20700"/>
            </a:xfrm>
            <a:custGeom>
              <a:rect b="b" l="l" r="r" t="t"/>
              <a:pathLst>
                <a:path extrusionOk="0" h="828" w="122">
                  <a:moveTo>
                    <a:pt x="112" y="1"/>
                  </a:moveTo>
                  <a:lnTo>
                    <a:pt x="112" y="1"/>
                  </a:lnTo>
                  <a:cubicBezTo>
                    <a:pt x="66" y="131"/>
                    <a:pt x="57" y="270"/>
                    <a:pt x="38" y="409"/>
                  </a:cubicBezTo>
                  <a:cubicBezTo>
                    <a:pt x="19" y="484"/>
                    <a:pt x="10" y="549"/>
                    <a:pt x="10" y="623"/>
                  </a:cubicBezTo>
                  <a:cubicBezTo>
                    <a:pt x="10" y="688"/>
                    <a:pt x="1" y="763"/>
                    <a:pt x="1" y="828"/>
                  </a:cubicBezTo>
                  <a:cubicBezTo>
                    <a:pt x="38" y="772"/>
                    <a:pt x="57" y="698"/>
                    <a:pt x="66" y="632"/>
                  </a:cubicBezTo>
                  <a:lnTo>
                    <a:pt x="103" y="419"/>
                  </a:lnTo>
                  <a:cubicBezTo>
                    <a:pt x="112" y="279"/>
                    <a:pt x="122"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1"/>
            <p:cNvSpPr/>
            <p:nvPr/>
          </p:nvSpPr>
          <p:spPr>
            <a:xfrm>
              <a:off x="4017875" y="1693350"/>
              <a:ext cx="1875" cy="12800"/>
            </a:xfrm>
            <a:custGeom>
              <a:rect b="b" l="l" r="r" t="t"/>
              <a:pathLst>
                <a:path extrusionOk="0" h="512" w="75">
                  <a:moveTo>
                    <a:pt x="28" y="0"/>
                  </a:moveTo>
                  <a:cubicBezTo>
                    <a:pt x="10" y="84"/>
                    <a:pt x="10" y="177"/>
                    <a:pt x="0" y="251"/>
                  </a:cubicBezTo>
                  <a:cubicBezTo>
                    <a:pt x="10" y="298"/>
                    <a:pt x="10" y="335"/>
                    <a:pt x="10" y="381"/>
                  </a:cubicBezTo>
                  <a:cubicBezTo>
                    <a:pt x="19" y="428"/>
                    <a:pt x="19" y="465"/>
                    <a:pt x="19" y="511"/>
                  </a:cubicBezTo>
                  <a:cubicBezTo>
                    <a:pt x="47" y="474"/>
                    <a:pt x="56" y="428"/>
                    <a:pt x="65" y="381"/>
                  </a:cubicBezTo>
                  <a:cubicBezTo>
                    <a:pt x="75" y="335"/>
                    <a:pt x="75" y="298"/>
                    <a:pt x="75" y="251"/>
                  </a:cubicBezTo>
                  <a:cubicBezTo>
                    <a:pt x="75" y="158"/>
                    <a:pt x="65"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1"/>
            <p:cNvSpPr/>
            <p:nvPr/>
          </p:nvSpPr>
          <p:spPr>
            <a:xfrm>
              <a:off x="4020425" y="1693575"/>
              <a:ext cx="4900" cy="18600"/>
            </a:xfrm>
            <a:custGeom>
              <a:rect b="b" l="l" r="r" t="t"/>
              <a:pathLst>
                <a:path extrusionOk="0" h="744" w="196">
                  <a:moveTo>
                    <a:pt x="196" y="1"/>
                  </a:moveTo>
                  <a:lnTo>
                    <a:pt x="196" y="1"/>
                  </a:lnTo>
                  <a:cubicBezTo>
                    <a:pt x="140" y="131"/>
                    <a:pt x="103" y="242"/>
                    <a:pt x="66" y="363"/>
                  </a:cubicBezTo>
                  <a:lnTo>
                    <a:pt x="1" y="744"/>
                  </a:lnTo>
                  <a:cubicBezTo>
                    <a:pt x="38" y="688"/>
                    <a:pt x="56" y="632"/>
                    <a:pt x="84" y="567"/>
                  </a:cubicBezTo>
                  <a:cubicBezTo>
                    <a:pt x="103" y="512"/>
                    <a:pt x="131" y="447"/>
                    <a:pt x="140" y="382"/>
                  </a:cubicBezTo>
                  <a:cubicBezTo>
                    <a:pt x="177" y="261"/>
                    <a:pt x="196" y="13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1"/>
            <p:cNvSpPr/>
            <p:nvPr/>
          </p:nvSpPr>
          <p:spPr>
            <a:xfrm>
              <a:off x="4013225" y="1718900"/>
              <a:ext cx="4900" cy="10950"/>
            </a:xfrm>
            <a:custGeom>
              <a:rect b="b" l="l" r="r" t="t"/>
              <a:pathLst>
                <a:path extrusionOk="0" h="438" w="196">
                  <a:moveTo>
                    <a:pt x="196" y="0"/>
                  </a:moveTo>
                  <a:cubicBezTo>
                    <a:pt x="140" y="56"/>
                    <a:pt x="93" y="140"/>
                    <a:pt x="66" y="205"/>
                  </a:cubicBezTo>
                  <a:cubicBezTo>
                    <a:pt x="28" y="279"/>
                    <a:pt x="10" y="363"/>
                    <a:pt x="1" y="437"/>
                  </a:cubicBezTo>
                  <a:cubicBezTo>
                    <a:pt x="56" y="381"/>
                    <a:pt x="93" y="298"/>
                    <a:pt x="121" y="233"/>
                  </a:cubicBezTo>
                  <a:cubicBezTo>
                    <a:pt x="158" y="158"/>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1"/>
            <p:cNvSpPr/>
            <p:nvPr/>
          </p:nvSpPr>
          <p:spPr>
            <a:xfrm>
              <a:off x="4041100" y="1656175"/>
              <a:ext cx="2125" cy="17925"/>
            </a:xfrm>
            <a:custGeom>
              <a:rect b="b" l="l" r="r" t="t"/>
              <a:pathLst>
                <a:path extrusionOk="0" h="717" w="85">
                  <a:moveTo>
                    <a:pt x="56" y="1"/>
                  </a:moveTo>
                  <a:cubicBezTo>
                    <a:pt x="28" y="112"/>
                    <a:pt x="19" y="233"/>
                    <a:pt x="0" y="363"/>
                  </a:cubicBezTo>
                  <a:lnTo>
                    <a:pt x="0" y="530"/>
                  </a:lnTo>
                  <a:lnTo>
                    <a:pt x="0" y="716"/>
                  </a:lnTo>
                  <a:cubicBezTo>
                    <a:pt x="28" y="661"/>
                    <a:pt x="47" y="605"/>
                    <a:pt x="56" y="549"/>
                  </a:cubicBezTo>
                  <a:cubicBezTo>
                    <a:pt x="65" y="475"/>
                    <a:pt x="75" y="419"/>
                    <a:pt x="75" y="363"/>
                  </a:cubicBezTo>
                  <a:cubicBezTo>
                    <a:pt x="84" y="242"/>
                    <a:pt x="75" y="112"/>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1"/>
            <p:cNvSpPr/>
            <p:nvPr/>
          </p:nvSpPr>
          <p:spPr>
            <a:xfrm>
              <a:off x="4037375" y="1668025"/>
              <a:ext cx="2350" cy="12575"/>
            </a:xfrm>
            <a:custGeom>
              <a:rect b="b" l="l" r="r" t="t"/>
              <a:pathLst>
                <a:path extrusionOk="0" h="503" w="94">
                  <a:moveTo>
                    <a:pt x="57" y="1"/>
                  </a:moveTo>
                  <a:cubicBezTo>
                    <a:pt x="29" y="84"/>
                    <a:pt x="29" y="168"/>
                    <a:pt x="19" y="261"/>
                  </a:cubicBezTo>
                  <a:cubicBezTo>
                    <a:pt x="1" y="335"/>
                    <a:pt x="1" y="419"/>
                    <a:pt x="1" y="502"/>
                  </a:cubicBezTo>
                  <a:cubicBezTo>
                    <a:pt x="38" y="465"/>
                    <a:pt x="57" y="428"/>
                    <a:pt x="66" y="382"/>
                  </a:cubicBezTo>
                  <a:cubicBezTo>
                    <a:pt x="75" y="335"/>
                    <a:pt x="84" y="307"/>
                    <a:pt x="84" y="261"/>
                  </a:cubicBezTo>
                  <a:cubicBezTo>
                    <a:pt x="94" y="214"/>
                    <a:pt x="84" y="177"/>
                    <a:pt x="84" y="131"/>
                  </a:cubicBezTo>
                  <a:cubicBezTo>
                    <a:pt x="75" y="84"/>
                    <a:pt x="66"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1"/>
            <p:cNvSpPr/>
            <p:nvPr/>
          </p:nvSpPr>
          <p:spPr>
            <a:xfrm>
              <a:off x="4037850" y="1654100"/>
              <a:ext cx="1650" cy="6975"/>
            </a:xfrm>
            <a:custGeom>
              <a:rect b="b" l="l" r="r" t="t"/>
              <a:pathLst>
                <a:path extrusionOk="0" h="279" w="66">
                  <a:moveTo>
                    <a:pt x="0" y="0"/>
                  </a:moveTo>
                  <a:lnTo>
                    <a:pt x="0" y="140"/>
                  </a:lnTo>
                  <a:cubicBezTo>
                    <a:pt x="0" y="167"/>
                    <a:pt x="10" y="186"/>
                    <a:pt x="10" y="214"/>
                  </a:cubicBezTo>
                  <a:cubicBezTo>
                    <a:pt x="19" y="233"/>
                    <a:pt x="19" y="260"/>
                    <a:pt x="38" y="279"/>
                  </a:cubicBezTo>
                  <a:cubicBezTo>
                    <a:pt x="65" y="233"/>
                    <a:pt x="65" y="177"/>
                    <a:pt x="65" y="130"/>
                  </a:cubicBezTo>
                  <a:cubicBezTo>
                    <a:pt x="56" y="102"/>
                    <a:pt x="56" y="84"/>
                    <a:pt x="47" y="56"/>
                  </a:cubicBezTo>
                  <a:cubicBezTo>
                    <a:pt x="38" y="37"/>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1"/>
            <p:cNvSpPr/>
            <p:nvPr/>
          </p:nvSpPr>
          <p:spPr>
            <a:xfrm>
              <a:off x="4071300" y="1673825"/>
              <a:ext cx="4200" cy="15375"/>
            </a:xfrm>
            <a:custGeom>
              <a:rect b="b" l="l" r="r" t="t"/>
              <a:pathLst>
                <a:path extrusionOk="0" h="615" w="168">
                  <a:moveTo>
                    <a:pt x="0" y="1"/>
                  </a:moveTo>
                  <a:cubicBezTo>
                    <a:pt x="65" y="94"/>
                    <a:pt x="102" y="196"/>
                    <a:pt x="112" y="289"/>
                  </a:cubicBezTo>
                  <a:cubicBezTo>
                    <a:pt x="121" y="354"/>
                    <a:pt x="112" y="400"/>
                    <a:pt x="102" y="456"/>
                  </a:cubicBezTo>
                  <a:cubicBezTo>
                    <a:pt x="93" y="475"/>
                    <a:pt x="93" y="512"/>
                    <a:pt x="75" y="540"/>
                  </a:cubicBezTo>
                  <a:cubicBezTo>
                    <a:pt x="65" y="558"/>
                    <a:pt x="56" y="577"/>
                    <a:pt x="56" y="614"/>
                  </a:cubicBezTo>
                  <a:cubicBezTo>
                    <a:pt x="65" y="596"/>
                    <a:pt x="93" y="568"/>
                    <a:pt x="102" y="549"/>
                  </a:cubicBezTo>
                  <a:cubicBezTo>
                    <a:pt x="112" y="521"/>
                    <a:pt x="121" y="493"/>
                    <a:pt x="140" y="466"/>
                  </a:cubicBezTo>
                  <a:cubicBezTo>
                    <a:pt x="158" y="419"/>
                    <a:pt x="167" y="354"/>
                    <a:pt x="167" y="289"/>
                  </a:cubicBezTo>
                  <a:cubicBezTo>
                    <a:pt x="167" y="233"/>
                    <a:pt x="158" y="177"/>
                    <a:pt x="121" y="122"/>
                  </a:cubicBezTo>
                  <a:cubicBezTo>
                    <a:pt x="102" y="75"/>
                    <a:pt x="56"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1"/>
            <p:cNvSpPr/>
            <p:nvPr/>
          </p:nvSpPr>
          <p:spPr>
            <a:xfrm>
              <a:off x="4065475" y="1683825"/>
              <a:ext cx="6300" cy="14200"/>
            </a:xfrm>
            <a:custGeom>
              <a:rect b="b" l="l" r="r" t="t"/>
              <a:pathLst>
                <a:path extrusionOk="0" h="568" w="252">
                  <a:moveTo>
                    <a:pt x="252" y="0"/>
                  </a:moveTo>
                  <a:cubicBezTo>
                    <a:pt x="215" y="47"/>
                    <a:pt x="196" y="93"/>
                    <a:pt x="187" y="121"/>
                  </a:cubicBezTo>
                  <a:cubicBezTo>
                    <a:pt x="159" y="177"/>
                    <a:pt x="150" y="223"/>
                    <a:pt x="122" y="279"/>
                  </a:cubicBezTo>
                  <a:lnTo>
                    <a:pt x="66" y="428"/>
                  </a:lnTo>
                  <a:lnTo>
                    <a:pt x="1" y="567"/>
                  </a:lnTo>
                  <a:cubicBezTo>
                    <a:pt x="47" y="539"/>
                    <a:pt x="75" y="493"/>
                    <a:pt x="112" y="446"/>
                  </a:cubicBezTo>
                  <a:cubicBezTo>
                    <a:pt x="140" y="419"/>
                    <a:pt x="159" y="354"/>
                    <a:pt x="187" y="307"/>
                  </a:cubicBezTo>
                  <a:cubicBezTo>
                    <a:pt x="215" y="205"/>
                    <a:pt x="243"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1"/>
            <p:cNvSpPr/>
            <p:nvPr/>
          </p:nvSpPr>
          <p:spPr>
            <a:xfrm>
              <a:off x="4063625" y="1695450"/>
              <a:ext cx="8400" cy="11400"/>
            </a:xfrm>
            <a:custGeom>
              <a:rect b="b" l="l" r="r" t="t"/>
              <a:pathLst>
                <a:path extrusionOk="0" h="456" w="336">
                  <a:moveTo>
                    <a:pt x="335" y="0"/>
                  </a:moveTo>
                  <a:cubicBezTo>
                    <a:pt x="270" y="65"/>
                    <a:pt x="224" y="139"/>
                    <a:pt x="168" y="223"/>
                  </a:cubicBezTo>
                  <a:cubicBezTo>
                    <a:pt x="103" y="307"/>
                    <a:pt x="56" y="381"/>
                    <a:pt x="1" y="455"/>
                  </a:cubicBezTo>
                  <a:cubicBezTo>
                    <a:pt x="47" y="446"/>
                    <a:pt x="94" y="418"/>
                    <a:pt x="131" y="381"/>
                  </a:cubicBezTo>
                  <a:cubicBezTo>
                    <a:pt x="168" y="344"/>
                    <a:pt x="196" y="297"/>
                    <a:pt x="224" y="260"/>
                  </a:cubicBezTo>
                  <a:cubicBezTo>
                    <a:pt x="242" y="214"/>
                    <a:pt x="270" y="186"/>
                    <a:pt x="289" y="139"/>
                  </a:cubicBezTo>
                  <a:cubicBezTo>
                    <a:pt x="317" y="93"/>
                    <a:pt x="326" y="4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1"/>
            <p:cNvSpPr/>
            <p:nvPr/>
          </p:nvSpPr>
          <p:spPr>
            <a:xfrm>
              <a:off x="4065025" y="1682675"/>
              <a:ext cx="3975" cy="9300"/>
            </a:xfrm>
            <a:custGeom>
              <a:rect b="b" l="l" r="r" t="t"/>
              <a:pathLst>
                <a:path extrusionOk="0" h="372" w="159">
                  <a:moveTo>
                    <a:pt x="140" y="0"/>
                  </a:moveTo>
                  <a:cubicBezTo>
                    <a:pt x="121" y="56"/>
                    <a:pt x="93" y="112"/>
                    <a:pt x="65" y="186"/>
                  </a:cubicBezTo>
                  <a:cubicBezTo>
                    <a:pt x="38" y="242"/>
                    <a:pt x="10" y="297"/>
                    <a:pt x="0" y="372"/>
                  </a:cubicBezTo>
                  <a:cubicBezTo>
                    <a:pt x="75" y="334"/>
                    <a:pt x="103" y="279"/>
                    <a:pt x="130" y="204"/>
                  </a:cubicBezTo>
                  <a:cubicBezTo>
                    <a:pt x="140" y="167"/>
                    <a:pt x="158" y="139"/>
                    <a:pt x="158" y="102"/>
                  </a:cubicBezTo>
                  <a:cubicBezTo>
                    <a:pt x="158" y="65"/>
                    <a:pt x="158"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1"/>
            <p:cNvSpPr/>
            <p:nvPr/>
          </p:nvSpPr>
          <p:spPr>
            <a:xfrm>
              <a:off x="4014850" y="1737700"/>
              <a:ext cx="13275" cy="5600"/>
            </a:xfrm>
            <a:custGeom>
              <a:rect b="b" l="l" r="r" t="t"/>
              <a:pathLst>
                <a:path extrusionOk="0" h="224" w="531">
                  <a:moveTo>
                    <a:pt x="530" y="1"/>
                  </a:moveTo>
                  <a:lnTo>
                    <a:pt x="530" y="1"/>
                  </a:lnTo>
                  <a:cubicBezTo>
                    <a:pt x="437" y="38"/>
                    <a:pt x="363" y="75"/>
                    <a:pt x="270" y="103"/>
                  </a:cubicBezTo>
                  <a:cubicBezTo>
                    <a:pt x="186" y="140"/>
                    <a:pt x="93" y="177"/>
                    <a:pt x="1" y="224"/>
                  </a:cubicBezTo>
                  <a:cubicBezTo>
                    <a:pt x="56" y="224"/>
                    <a:pt x="103" y="224"/>
                    <a:pt x="149" y="215"/>
                  </a:cubicBezTo>
                  <a:cubicBezTo>
                    <a:pt x="196" y="215"/>
                    <a:pt x="242" y="187"/>
                    <a:pt x="289" y="177"/>
                  </a:cubicBezTo>
                  <a:cubicBezTo>
                    <a:pt x="381" y="140"/>
                    <a:pt x="474" y="85"/>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1"/>
            <p:cNvSpPr/>
            <p:nvPr/>
          </p:nvSpPr>
          <p:spPr>
            <a:xfrm>
              <a:off x="4018575" y="1733075"/>
              <a:ext cx="10000" cy="5450"/>
            </a:xfrm>
            <a:custGeom>
              <a:rect b="b" l="l" r="r" t="t"/>
              <a:pathLst>
                <a:path extrusionOk="0" h="218" w="400">
                  <a:moveTo>
                    <a:pt x="400" y="0"/>
                  </a:moveTo>
                  <a:lnTo>
                    <a:pt x="400" y="0"/>
                  </a:lnTo>
                  <a:cubicBezTo>
                    <a:pt x="363" y="9"/>
                    <a:pt x="325" y="37"/>
                    <a:pt x="288" y="47"/>
                  </a:cubicBezTo>
                  <a:cubicBezTo>
                    <a:pt x="260" y="65"/>
                    <a:pt x="232" y="93"/>
                    <a:pt x="205" y="102"/>
                  </a:cubicBezTo>
                  <a:cubicBezTo>
                    <a:pt x="130" y="139"/>
                    <a:pt x="75" y="177"/>
                    <a:pt x="0" y="214"/>
                  </a:cubicBezTo>
                  <a:cubicBezTo>
                    <a:pt x="13" y="217"/>
                    <a:pt x="26" y="218"/>
                    <a:pt x="40" y="218"/>
                  </a:cubicBezTo>
                  <a:cubicBezTo>
                    <a:pt x="68" y="218"/>
                    <a:pt x="99" y="214"/>
                    <a:pt x="130" y="214"/>
                  </a:cubicBezTo>
                  <a:cubicBezTo>
                    <a:pt x="167" y="195"/>
                    <a:pt x="205" y="186"/>
                    <a:pt x="232" y="167"/>
                  </a:cubicBezTo>
                  <a:cubicBezTo>
                    <a:pt x="288" y="112"/>
                    <a:pt x="36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1"/>
            <p:cNvSpPr/>
            <p:nvPr/>
          </p:nvSpPr>
          <p:spPr>
            <a:xfrm>
              <a:off x="4021350" y="1723300"/>
              <a:ext cx="6075" cy="9550"/>
            </a:xfrm>
            <a:custGeom>
              <a:rect b="b" l="l" r="r" t="t"/>
              <a:pathLst>
                <a:path extrusionOk="0" h="382" w="243">
                  <a:moveTo>
                    <a:pt x="242" y="1"/>
                  </a:moveTo>
                  <a:lnTo>
                    <a:pt x="242" y="1"/>
                  </a:lnTo>
                  <a:cubicBezTo>
                    <a:pt x="177" y="47"/>
                    <a:pt x="140" y="112"/>
                    <a:pt x="94" y="168"/>
                  </a:cubicBezTo>
                  <a:cubicBezTo>
                    <a:pt x="56" y="242"/>
                    <a:pt x="19" y="298"/>
                    <a:pt x="1" y="382"/>
                  </a:cubicBezTo>
                  <a:cubicBezTo>
                    <a:pt x="56" y="335"/>
                    <a:pt x="103" y="280"/>
                    <a:pt x="149" y="215"/>
                  </a:cubicBezTo>
                  <a:cubicBezTo>
                    <a:pt x="168" y="187"/>
                    <a:pt x="196" y="150"/>
                    <a:pt x="205" y="112"/>
                  </a:cubicBezTo>
                  <a:cubicBezTo>
                    <a:pt x="214" y="75"/>
                    <a:pt x="242"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1"/>
            <p:cNvSpPr/>
            <p:nvPr/>
          </p:nvSpPr>
          <p:spPr>
            <a:xfrm>
              <a:off x="4027400" y="1724000"/>
              <a:ext cx="7450" cy="6775"/>
            </a:xfrm>
            <a:custGeom>
              <a:rect b="b" l="l" r="r" t="t"/>
              <a:pathLst>
                <a:path extrusionOk="0" h="271" w="298">
                  <a:moveTo>
                    <a:pt x="298" y="1"/>
                  </a:moveTo>
                  <a:cubicBezTo>
                    <a:pt x="233" y="29"/>
                    <a:pt x="167" y="66"/>
                    <a:pt x="121" y="112"/>
                  </a:cubicBezTo>
                  <a:cubicBezTo>
                    <a:pt x="65" y="159"/>
                    <a:pt x="28" y="205"/>
                    <a:pt x="0" y="270"/>
                  </a:cubicBezTo>
                  <a:cubicBezTo>
                    <a:pt x="65" y="252"/>
                    <a:pt x="112" y="214"/>
                    <a:pt x="167" y="168"/>
                  </a:cubicBezTo>
                  <a:cubicBezTo>
                    <a:pt x="233" y="122"/>
                    <a:pt x="26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1"/>
            <p:cNvSpPr/>
            <p:nvPr/>
          </p:nvSpPr>
          <p:spPr>
            <a:xfrm>
              <a:off x="4032975" y="1726325"/>
              <a:ext cx="9775" cy="8625"/>
            </a:xfrm>
            <a:custGeom>
              <a:rect b="b" l="l" r="r" t="t"/>
              <a:pathLst>
                <a:path extrusionOk="0" h="345" w="391">
                  <a:moveTo>
                    <a:pt x="390" y="1"/>
                  </a:moveTo>
                  <a:lnTo>
                    <a:pt x="390" y="1"/>
                  </a:lnTo>
                  <a:cubicBezTo>
                    <a:pt x="307" y="38"/>
                    <a:pt x="242" y="84"/>
                    <a:pt x="167" y="140"/>
                  </a:cubicBezTo>
                  <a:cubicBezTo>
                    <a:pt x="102" y="205"/>
                    <a:pt x="47" y="261"/>
                    <a:pt x="0" y="344"/>
                  </a:cubicBezTo>
                  <a:cubicBezTo>
                    <a:pt x="75" y="307"/>
                    <a:pt x="149" y="252"/>
                    <a:pt x="214" y="205"/>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1"/>
            <p:cNvSpPr/>
            <p:nvPr/>
          </p:nvSpPr>
          <p:spPr>
            <a:xfrm>
              <a:off x="3984650" y="1655025"/>
              <a:ext cx="6300" cy="15350"/>
            </a:xfrm>
            <a:custGeom>
              <a:rect b="b" l="l" r="r" t="t"/>
              <a:pathLst>
                <a:path extrusionOk="0" h="614" w="252">
                  <a:moveTo>
                    <a:pt x="252" y="0"/>
                  </a:moveTo>
                  <a:cubicBezTo>
                    <a:pt x="224" y="38"/>
                    <a:pt x="177" y="84"/>
                    <a:pt x="140" y="130"/>
                  </a:cubicBezTo>
                  <a:cubicBezTo>
                    <a:pt x="103" y="177"/>
                    <a:pt x="84" y="223"/>
                    <a:pt x="56" y="279"/>
                  </a:cubicBezTo>
                  <a:cubicBezTo>
                    <a:pt x="29" y="381"/>
                    <a:pt x="1" y="502"/>
                    <a:pt x="38" y="614"/>
                  </a:cubicBezTo>
                  <a:cubicBezTo>
                    <a:pt x="47" y="558"/>
                    <a:pt x="56" y="502"/>
                    <a:pt x="75" y="456"/>
                  </a:cubicBezTo>
                  <a:cubicBezTo>
                    <a:pt x="94" y="409"/>
                    <a:pt x="103" y="344"/>
                    <a:pt x="131" y="298"/>
                  </a:cubicBezTo>
                  <a:cubicBezTo>
                    <a:pt x="168" y="205"/>
                    <a:pt x="205"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1"/>
            <p:cNvSpPr/>
            <p:nvPr/>
          </p:nvSpPr>
          <p:spPr>
            <a:xfrm>
              <a:off x="3987200" y="1661750"/>
              <a:ext cx="3750" cy="13975"/>
            </a:xfrm>
            <a:custGeom>
              <a:rect b="b" l="l" r="r" t="t"/>
              <a:pathLst>
                <a:path extrusionOk="0" h="559" w="150">
                  <a:moveTo>
                    <a:pt x="150" y="1"/>
                  </a:moveTo>
                  <a:cubicBezTo>
                    <a:pt x="122" y="29"/>
                    <a:pt x="94" y="66"/>
                    <a:pt x="85" y="122"/>
                  </a:cubicBezTo>
                  <a:cubicBezTo>
                    <a:pt x="66" y="168"/>
                    <a:pt x="47" y="215"/>
                    <a:pt x="38" y="261"/>
                  </a:cubicBezTo>
                  <a:cubicBezTo>
                    <a:pt x="10" y="354"/>
                    <a:pt x="1" y="465"/>
                    <a:pt x="47" y="558"/>
                  </a:cubicBezTo>
                  <a:lnTo>
                    <a:pt x="75" y="419"/>
                  </a:lnTo>
                  <a:cubicBezTo>
                    <a:pt x="75" y="372"/>
                    <a:pt x="85" y="326"/>
                    <a:pt x="94" y="280"/>
                  </a:cubicBezTo>
                  <a:cubicBezTo>
                    <a:pt x="122" y="187"/>
                    <a:pt x="140" y="94"/>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1"/>
            <p:cNvSpPr/>
            <p:nvPr/>
          </p:nvSpPr>
          <p:spPr>
            <a:xfrm>
              <a:off x="3990925" y="1670125"/>
              <a:ext cx="1875" cy="15125"/>
            </a:xfrm>
            <a:custGeom>
              <a:rect b="b" l="l" r="r" t="t"/>
              <a:pathLst>
                <a:path extrusionOk="0" h="605" w="75">
                  <a:moveTo>
                    <a:pt x="66" y="0"/>
                  </a:moveTo>
                  <a:cubicBezTo>
                    <a:pt x="28" y="93"/>
                    <a:pt x="1" y="186"/>
                    <a:pt x="10" y="298"/>
                  </a:cubicBezTo>
                  <a:lnTo>
                    <a:pt x="10" y="456"/>
                  </a:lnTo>
                  <a:cubicBezTo>
                    <a:pt x="10" y="502"/>
                    <a:pt x="19" y="558"/>
                    <a:pt x="38" y="604"/>
                  </a:cubicBezTo>
                  <a:lnTo>
                    <a:pt x="56" y="456"/>
                  </a:lnTo>
                  <a:cubicBezTo>
                    <a:pt x="56" y="391"/>
                    <a:pt x="66" y="344"/>
                    <a:pt x="66" y="298"/>
                  </a:cubicBezTo>
                  <a:cubicBezTo>
                    <a:pt x="75" y="195"/>
                    <a:pt x="75" y="103"/>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1"/>
            <p:cNvSpPr/>
            <p:nvPr/>
          </p:nvSpPr>
          <p:spPr>
            <a:xfrm>
              <a:off x="3985825" y="1680800"/>
              <a:ext cx="2800" cy="15125"/>
            </a:xfrm>
            <a:custGeom>
              <a:rect b="b" l="l" r="r" t="t"/>
              <a:pathLst>
                <a:path extrusionOk="0" h="605" w="112">
                  <a:moveTo>
                    <a:pt x="28" y="1"/>
                  </a:moveTo>
                  <a:cubicBezTo>
                    <a:pt x="0" y="103"/>
                    <a:pt x="0" y="214"/>
                    <a:pt x="9" y="317"/>
                  </a:cubicBezTo>
                  <a:cubicBezTo>
                    <a:pt x="19" y="363"/>
                    <a:pt x="37" y="419"/>
                    <a:pt x="47" y="465"/>
                  </a:cubicBezTo>
                  <a:cubicBezTo>
                    <a:pt x="65" y="512"/>
                    <a:pt x="84" y="558"/>
                    <a:pt x="112" y="605"/>
                  </a:cubicBezTo>
                  <a:lnTo>
                    <a:pt x="102" y="456"/>
                  </a:lnTo>
                  <a:cubicBezTo>
                    <a:pt x="102" y="409"/>
                    <a:pt x="102" y="354"/>
                    <a:pt x="93" y="307"/>
                  </a:cubicBezTo>
                  <a:cubicBezTo>
                    <a:pt x="75" y="196"/>
                    <a:pt x="56" y="103"/>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1"/>
            <p:cNvSpPr/>
            <p:nvPr/>
          </p:nvSpPr>
          <p:spPr>
            <a:xfrm>
              <a:off x="3990700" y="1692175"/>
              <a:ext cx="1875" cy="15600"/>
            </a:xfrm>
            <a:custGeom>
              <a:rect b="b" l="l" r="r" t="t"/>
              <a:pathLst>
                <a:path extrusionOk="0" h="624" w="75">
                  <a:moveTo>
                    <a:pt x="65" y="1"/>
                  </a:moveTo>
                  <a:cubicBezTo>
                    <a:pt x="10" y="103"/>
                    <a:pt x="0" y="205"/>
                    <a:pt x="0" y="317"/>
                  </a:cubicBezTo>
                  <a:cubicBezTo>
                    <a:pt x="0" y="373"/>
                    <a:pt x="0" y="419"/>
                    <a:pt x="10" y="475"/>
                  </a:cubicBezTo>
                  <a:cubicBezTo>
                    <a:pt x="28" y="521"/>
                    <a:pt x="37" y="577"/>
                    <a:pt x="75" y="623"/>
                  </a:cubicBezTo>
                  <a:lnTo>
                    <a:pt x="75" y="465"/>
                  </a:lnTo>
                  <a:lnTo>
                    <a:pt x="75" y="317"/>
                  </a:lnTo>
                  <a:cubicBezTo>
                    <a:pt x="75" y="205"/>
                    <a:pt x="75" y="103"/>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1"/>
            <p:cNvSpPr/>
            <p:nvPr/>
          </p:nvSpPr>
          <p:spPr>
            <a:xfrm>
              <a:off x="4022525" y="1673375"/>
              <a:ext cx="2100" cy="6525"/>
            </a:xfrm>
            <a:custGeom>
              <a:rect b="b" l="l" r="r" t="t"/>
              <a:pathLst>
                <a:path extrusionOk="0" h="261" w="84">
                  <a:moveTo>
                    <a:pt x="74" y="0"/>
                  </a:moveTo>
                  <a:cubicBezTo>
                    <a:pt x="47" y="28"/>
                    <a:pt x="28" y="75"/>
                    <a:pt x="9" y="121"/>
                  </a:cubicBezTo>
                  <a:cubicBezTo>
                    <a:pt x="0" y="168"/>
                    <a:pt x="0" y="214"/>
                    <a:pt x="9" y="261"/>
                  </a:cubicBezTo>
                  <a:cubicBezTo>
                    <a:pt x="47" y="233"/>
                    <a:pt x="65" y="186"/>
                    <a:pt x="74" y="140"/>
                  </a:cubicBezTo>
                  <a:cubicBezTo>
                    <a:pt x="84"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1"/>
            <p:cNvSpPr/>
            <p:nvPr/>
          </p:nvSpPr>
          <p:spPr>
            <a:xfrm>
              <a:off x="4026475" y="1668250"/>
              <a:ext cx="2325" cy="6775"/>
            </a:xfrm>
            <a:custGeom>
              <a:rect b="b" l="l" r="r" t="t"/>
              <a:pathLst>
                <a:path extrusionOk="0" h="271" w="93">
                  <a:moveTo>
                    <a:pt x="74" y="1"/>
                  </a:moveTo>
                  <a:cubicBezTo>
                    <a:pt x="37" y="47"/>
                    <a:pt x="28" y="94"/>
                    <a:pt x="9" y="131"/>
                  </a:cubicBezTo>
                  <a:cubicBezTo>
                    <a:pt x="9" y="178"/>
                    <a:pt x="0" y="224"/>
                    <a:pt x="28" y="270"/>
                  </a:cubicBezTo>
                  <a:cubicBezTo>
                    <a:pt x="56" y="233"/>
                    <a:pt x="74" y="187"/>
                    <a:pt x="84" y="140"/>
                  </a:cubicBezTo>
                  <a:cubicBezTo>
                    <a:pt x="84"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1"/>
            <p:cNvSpPr/>
            <p:nvPr/>
          </p:nvSpPr>
          <p:spPr>
            <a:xfrm>
              <a:off x="3993725" y="1714025"/>
              <a:ext cx="2575" cy="10000"/>
            </a:xfrm>
            <a:custGeom>
              <a:rect b="b" l="l" r="r" t="t"/>
              <a:pathLst>
                <a:path extrusionOk="0" h="400" w="103">
                  <a:moveTo>
                    <a:pt x="9" y="0"/>
                  </a:moveTo>
                  <a:cubicBezTo>
                    <a:pt x="0" y="65"/>
                    <a:pt x="9" y="140"/>
                    <a:pt x="9" y="205"/>
                  </a:cubicBezTo>
                  <a:lnTo>
                    <a:pt x="47" y="307"/>
                  </a:lnTo>
                  <a:cubicBezTo>
                    <a:pt x="56" y="344"/>
                    <a:pt x="74" y="381"/>
                    <a:pt x="102" y="400"/>
                  </a:cubicBezTo>
                  <a:cubicBezTo>
                    <a:pt x="102" y="335"/>
                    <a:pt x="93" y="260"/>
                    <a:pt x="74" y="195"/>
                  </a:cubicBezTo>
                  <a:cubicBezTo>
                    <a:pt x="65" y="121"/>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1"/>
            <p:cNvSpPr/>
            <p:nvPr/>
          </p:nvSpPr>
          <p:spPr>
            <a:xfrm>
              <a:off x="3553325" y="1892400"/>
              <a:ext cx="97125" cy="101000"/>
            </a:xfrm>
            <a:custGeom>
              <a:rect b="b" l="l" r="r" t="t"/>
              <a:pathLst>
                <a:path extrusionOk="0" h="4040" w="3885">
                  <a:moveTo>
                    <a:pt x="2140" y="0"/>
                  </a:moveTo>
                  <a:cubicBezTo>
                    <a:pt x="1897" y="0"/>
                    <a:pt x="1699" y="210"/>
                    <a:pt x="1599" y="437"/>
                  </a:cubicBezTo>
                  <a:cubicBezTo>
                    <a:pt x="1496" y="670"/>
                    <a:pt x="1450" y="920"/>
                    <a:pt x="1311" y="1134"/>
                  </a:cubicBezTo>
                  <a:cubicBezTo>
                    <a:pt x="1264" y="883"/>
                    <a:pt x="1218" y="642"/>
                    <a:pt x="1088" y="447"/>
                  </a:cubicBezTo>
                  <a:cubicBezTo>
                    <a:pt x="974" y="268"/>
                    <a:pt x="774" y="131"/>
                    <a:pt x="571" y="131"/>
                  </a:cubicBezTo>
                  <a:cubicBezTo>
                    <a:pt x="542" y="131"/>
                    <a:pt x="513" y="134"/>
                    <a:pt x="484" y="140"/>
                  </a:cubicBezTo>
                  <a:cubicBezTo>
                    <a:pt x="112" y="214"/>
                    <a:pt x="1" y="697"/>
                    <a:pt x="10" y="1088"/>
                  </a:cubicBezTo>
                  <a:cubicBezTo>
                    <a:pt x="19" y="2045"/>
                    <a:pt x="279" y="3002"/>
                    <a:pt x="744" y="3838"/>
                  </a:cubicBezTo>
                  <a:cubicBezTo>
                    <a:pt x="815" y="3990"/>
                    <a:pt x="960" y="4040"/>
                    <a:pt x="1112" y="4040"/>
                  </a:cubicBezTo>
                  <a:cubicBezTo>
                    <a:pt x="1258" y="4040"/>
                    <a:pt x="1411" y="3995"/>
                    <a:pt x="1515" y="3949"/>
                  </a:cubicBezTo>
                  <a:cubicBezTo>
                    <a:pt x="2370" y="3578"/>
                    <a:pt x="3141" y="3011"/>
                    <a:pt x="3624" y="2221"/>
                  </a:cubicBezTo>
                  <a:cubicBezTo>
                    <a:pt x="3763" y="1980"/>
                    <a:pt x="3884" y="1710"/>
                    <a:pt x="3875" y="1422"/>
                  </a:cubicBezTo>
                  <a:cubicBezTo>
                    <a:pt x="3856" y="1134"/>
                    <a:pt x="3670" y="837"/>
                    <a:pt x="3392" y="781"/>
                  </a:cubicBezTo>
                  <a:cubicBezTo>
                    <a:pt x="3360" y="775"/>
                    <a:pt x="3329" y="773"/>
                    <a:pt x="3299" y="773"/>
                  </a:cubicBezTo>
                  <a:cubicBezTo>
                    <a:pt x="3029" y="773"/>
                    <a:pt x="2783" y="980"/>
                    <a:pt x="2574" y="1181"/>
                  </a:cubicBezTo>
                  <a:cubicBezTo>
                    <a:pt x="2630" y="948"/>
                    <a:pt x="2676" y="697"/>
                    <a:pt x="2630" y="465"/>
                  </a:cubicBezTo>
                  <a:cubicBezTo>
                    <a:pt x="2583" y="233"/>
                    <a:pt x="2398" y="19"/>
                    <a:pt x="2156" y="1"/>
                  </a:cubicBezTo>
                  <a:cubicBezTo>
                    <a:pt x="2151" y="0"/>
                    <a:pt x="2146" y="0"/>
                    <a:pt x="21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1"/>
            <p:cNvSpPr/>
            <p:nvPr/>
          </p:nvSpPr>
          <p:spPr>
            <a:xfrm>
              <a:off x="3552400" y="1890750"/>
              <a:ext cx="99200" cy="102850"/>
            </a:xfrm>
            <a:custGeom>
              <a:rect b="b" l="l" r="r" t="t"/>
              <a:pathLst>
                <a:path extrusionOk="0" h="4114" w="3968">
                  <a:moveTo>
                    <a:pt x="2186" y="1"/>
                  </a:moveTo>
                  <a:cubicBezTo>
                    <a:pt x="2176" y="1"/>
                    <a:pt x="2166" y="1"/>
                    <a:pt x="2156" y="2"/>
                  </a:cubicBezTo>
                  <a:cubicBezTo>
                    <a:pt x="2017" y="11"/>
                    <a:pt x="1896" y="76"/>
                    <a:pt x="1784" y="178"/>
                  </a:cubicBezTo>
                  <a:cubicBezTo>
                    <a:pt x="1691" y="271"/>
                    <a:pt x="1626" y="383"/>
                    <a:pt x="1571" y="503"/>
                  </a:cubicBezTo>
                  <a:cubicBezTo>
                    <a:pt x="1487" y="671"/>
                    <a:pt x="1450" y="856"/>
                    <a:pt x="1366" y="1024"/>
                  </a:cubicBezTo>
                  <a:cubicBezTo>
                    <a:pt x="1338" y="847"/>
                    <a:pt x="1292" y="671"/>
                    <a:pt x="1180" y="522"/>
                  </a:cubicBezTo>
                  <a:cubicBezTo>
                    <a:pt x="1125" y="420"/>
                    <a:pt x="1032" y="327"/>
                    <a:pt x="930" y="271"/>
                  </a:cubicBezTo>
                  <a:cubicBezTo>
                    <a:pt x="827" y="197"/>
                    <a:pt x="707" y="160"/>
                    <a:pt x="576" y="160"/>
                  </a:cubicBezTo>
                  <a:cubicBezTo>
                    <a:pt x="456" y="178"/>
                    <a:pt x="335" y="225"/>
                    <a:pt x="251" y="317"/>
                  </a:cubicBezTo>
                  <a:cubicBezTo>
                    <a:pt x="177" y="392"/>
                    <a:pt x="112" y="513"/>
                    <a:pt x="84" y="615"/>
                  </a:cubicBezTo>
                  <a:cubicBezTo>
                    <a:pt x="10" y="838"/>
                    <a:pt x="0" y="1079"/>
                    <a:pt x="19" y="1302"/>
                  </a:cubicBezTo>
                  <a:cubicBezTo>
                    <a:pt x="47" y="1758"/>
                    <a:pt x="131" y="2204"/>
                    <a:pt x="251" y="2649"/>
                  </a:cubicBezTo>
                  <a:cubicBezTo>
                    <a:pt x="381" y="3086"/>
                    <a:pt x="558" y="3504"/>
                    <a:pt x="781" y="3904"/>
                  </a:cubicBezTo>
                  <a:cubicBezTo>
                    <a:pt x="558" y="3504"/>
                    <a:pt x="381" y="3077"/>
                    <a:pt x="270" y="2640"/>
                  </a:cubicBezTo>
                  <a:cubicBezTo>
                    <a:pt x="149" y="2194"/>
                    <a:pt x="84" y="1739"/>
                    <a:pt x="65" y="1293"/>
                  </a:cubicBezTo>
                  <a:cubicBezTo>
                    <a:pt x="56" y="1070"/>
                    <a:pt x="65" y="838"/>
                    <a:pt x="149" y="624"/>
                  </a:cubicBezTo>
                  <a:cubicBezTo>
                    <a:pt x="186" y="522"/>
                    <a:pt x="242" y="429"/>
                    <a:pt x="326" y="345"/>
                  </a:cubicBezTo>
                  <a:cubicBezTo>
                    <a:pt x="409" y="280"/>
                    <a:pt x="502" y="234"/>
                    <a:pt x="604" y="234"/>
                  </a:cubicBezTo>
                  <a:cubicBezTo>
                    <a:pt x="707" y="234"/>
                    <a:pt x="809" y="271"/>
                    <a:pt x="892" y="327"/>
                  </a:cubicBezTo>
                  <a:cubicBezTo>
                    <a:pt x="985" y="383"/>
                    <a:pt x="1060" y="466"/>
                    <a:pt x="1106" y="559"/>
                  </a:cubicBezTo>
                  <a:cubicBezTo>
                    <a:pt x="1208" y="745"/>
                    <a:pt x="1255" y="968"/>
                    <a:pt x="1292" y="1200"/>
                  </a:cubicBezTo>
                  <a:lnTo>
                    <a:pt x="1310" y="1349"/>
                  </a:lnTo>
                  <a:lnTo>
                    <a:pt x="1394" y="1219"/>
                  </a:lnTo>
                  <a:cubicBezTo>
                    <a:pt x="1533" y="996"/>
                    <a:pt x="1589" y="754"/>
                    <a:pt x="1682" y="531"/>
                  </a:cubicBezTo>
                  <a:cubicBezTo>
                    <a:pt x="1729" y="429"/>
                    <a:pt x="1803" y="336"/>
                    <a:pt x="1877" y="252"/>
                  </a:cubicBezTo>
                  <a:cubicBezTo>
                    <a:pt x="1961" y="178"/>
                    <a:pt x="2054" y="132"/>
                    <a:pt x="2156" y="132"/>
                  </a:cubicBezTo>
                  <a:cubicBezTo>
                    <a:pt x="2267" y="132"/>
                    <a:pt x="2360" y="178"/>
                    <a:pt x="2435" y="243"/>
                  </a:cubicBezTo>
                  <a:cubicBezTo>
                    <a:pt x="2518" y="317"/>
                    <a:pt x="2565" y="420"/>
                    <a:pt x="2602" y="522"/>
                  </a:cubicBezTo>
                  <a:cubicBezTo>
                    <a:pt x="2658" y="745"/>
                    <a:pt x="2602" y="977"/>
                    <a:pt x="2546" y="1219"/>
                  </a:cubicBezTo>
                  <a:lnTo>
                    <a:pt x="2500" y="1442"/>
                  </a:lnTo>
                  <a:lnTo>
                    <a:pt x="2658" y="1293"/>
                  </a:lnTo>
                  <a:cubicBezTo>
                    <a:pt x="2751" y="1200"/>
                    <a:pt x="2843" y="1116"/>
                    <a:pt x="2946" y="1042"/>
                  </a:cubicBezTo>
                  <a:cubicBezTo>
                    <a:pt x="3057" y="977"/>
                    <a:pt x="3159" y="921"/>
                    <a:pt x="3289" y="903"/>
                  </a:cubicBezTo>
                  <a:cubicBezTo>
                    <a:pt x="3303" y="902"/>
                    <a:pt x="3317" y="901"/>
                    <a:pt x="3332" y="901"/>
                  </a:cubicBezTo>
                  <a:cubicBezTo>
                    <a:pt x="3431" y="901"/>
                    <a:pt x="3533" y="930"/>
                    <a:pt x="3615" y="986"/>
                  </a:cubicBezTo>
                  <a:cubicBezTo>
                    <a:pt x="3707" y="1061"/>
                    <a:pt x="3782" y="1163"/>
                    <a:pt x="3819" y="1274"/>
                  </a:cubicBezTo>
                  <a:cubicBezTo>
                    <a:pt x="3865" y="1395"/>
                    <a:pt x="3875" y="1525"/>
                    <a:pt x="3856" y="1637"/>
                  </a:cubicBezTo>
                  <a:cubicBezTo>
                    <a:pt x="3847" y="1767"/>
                    <a:pt x="3800" y="1878"/>
                    <a:pt x="3754" y="1999"/>
                  </a:cubicBezTo>
                  <a:cubicBezTo>
                    <a:pt x="3707" y="2111"/>
                    <a:pt x="3633" y="2231"/>
                    <a:pt x="3568" y="2334"/>
                  </a:cubicBezTo>
                  <a:cubicBezTo>
                    <a:pt x="3494" y="2454"/>
                    <a:pt x="3429" y="2557"/>
                    <a:pt x="3345" y="2659"/>
                  </a:cubicBezTo>
                  <a:cubicBezTo>
                    <a:pt x="3020" y="3068"/>
                    <a:pt x="2611" y="3411"/>
                    <a:pt x="2174" y="3681"/>
                  </a:cubicBezTo>
                  <a:cubicBezTo>
                    <a:pt x="1952" y="3820"/>
                    <a:pt x="1719" y="3941"/>
                    <a:pt x="1478" y="4043"/>
                  </a:cubicBezTo>
                  <a:cubicBezTo>
                    <a:pt x="1369" y="4082"/>
                    <a:pt x="1261" y="4101"/>
                    <a:pt x="1153" y="4101"/>
                  </a:cubicBezTo>
                  <a:cubicBezTo>
                    <a:pt x="1131" y="4101"/>
                    <a:pt x="1109" y="4100"/>
                    <a:pt x="1087" y="4099"/>
                  </a:cubicBezTo>
                  <a:cubicBezTo>
                    <a:pt x="1022" y="4099"/>
                    <a:pt x="967" y="4080"/>
                    <a:pt x="902" y="4043"/>
                  </a:cubicBezTo>
                  <a:cubicBezTo>
                    <a:pt x="846" y="4006"/>
                    <a:pt x="800" y="3960"/>
                    <a:pt x="781" y="3904"/>
                  </a:cubicBezTo>
                  <a:lnTo>
                    <a:pt x="781" y="3904"/>
                  </a:lnTo>
                  <a:cubicBezTo>
                    <a:pt x="800" y="3960"/>
                    <a:pt x="846" y="4015"/>
                    <a:pt x="902" y="4052"/>
                  </a:cubicBezTo>
                  <a:cubicBezTo>
                    <a:pt x="967" y="4090"/>
                    <a:pt x="1022" y="4099"/>
                    <a:pt x="1087" y="4108"/>
                  </a:cubicBezTo>
                  <a:cubicBezTo>
                    <a:pt x="1111" y="4112"/>
                    <a:pt x="1136" y="4113"/>
                    <a:pt x="1160" y="4113"/>
                  </a:cubicBezTo>
                  <a:cubicBezTo>
                    <a:pt x="1268" y="4113"/>
                    <a:pt x="1379" y="4083"/>
                    <a:pt x="1478" y="4052"/>
                  </a:cubicBezTo>
                  <a:cubicBezTo>
                    <a:pt x="1719" y="3959"/>
                    <a:pt x="1952" y="3848"/>
                    <a:pt x="2184" y="3709"/>
                  </a:cubicBezTo>
                  <a:cubicBezTo>
                    <a:pt x="2639" y="3439"/>
                    <a:pt x="3057" y="3114"/>
                    <a:pt x="3392" y="2705"/>
                  </a:cubicBezTo>
                  <a:cubicBezTo>
                    <a:pt x="3475" y="2603"/>
                    <a:pt x="3550" y="2501"/>
                    <a:pt x="3624" y="2389"/>
                  </a:cubicBezTo>
                  <a:cubicBezTo>
                    <a:pt x="3689" y="2287"/>
                    <a:pt x="3763" y="2176"/>
                    <a:pt x="3819" y="2046"/>
                  </a:cubicBezTo>
                  <a:cubicBezTo>
                    <a:pt x="3893" y="1906"/>
                    <a:pt x="3921" y="1776"/>
                    <a:pt x="3949" y="1646"/>
                  </a:cubicBezTo>
                  <a:cubicBezTo>
                    <a:pt x="3968" y="1507"/>
                    <a:pt x="3958" y="1367"/>
                    <a:pt x="3912" y="1237"/>
                  </a:cubicBezTo>
                  <a:cubicBezTo>
                    <a:pt x="3865" y="1116"/>
                    <a:pt x="3782" y="986"/>
                    <a:pt x="3670" y="894"/>
                  </a:cubicBezTo>
                  <a:cubicBezTo>
                    <a:pt x="3567" y="814"/>
                    <a:pt x="3444" y="769"/>
                    <a:pt x="3323" y="769"/>
                  </a:cubicBezTo>
                  <a:cubicBezTo>
                    <a:pt x="3302" y="769"/>
                    <a:pt x="3282" y="770"/>
                    <a:pt x="3262" y="773"/>
                  </a:cubicBezTo>
                  <a:cubicBezTo>
                    <a:pt x="3122" y="791"/>
                    <a:pt x="2983" y="856"/>
                    <a:pt x="2881" y="931"/>
                  </a:cubicBezTo>
                  <a:cubicBezTo>
                    <a:pt x="2825" y="968"/>
                    <a:pt x="2778" y="1005"/>
                    <a:pt x="2732" y="1042"/>
                  </a:cubicBezTo>
                  <a:cubicBezTo>
                    <a:pt x="2741" y="986"/>
                    <a:pt x="2751" y="940"/>
                    <a:pt x="2751" y="884"/>
                  </a:cubicBezTo>
                  <a:cubicBezTo>
                    <a:pt x="2760" y="754"/>
                    <a:pt x="2760" y="624"/>
                    <a:pt x="2741" y="503"/>
                  </a:cubicBezTo>
                  <a:cubicBezTo>
                    <a:pt x="2704" y="373"/>
                    <a:pt x="2648" y="243"/>
                    <a:pt x="2546" y="150"/>
                  </a:cubicBezTo>
                  <a:cubicBezTo>
                    <a:pt x="2459" y="63"/>
                    <a:pt x="2331" y="1"/>
                    <a:pt x="2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1"/>
            <p:cNvSpPr/>
            <p:nvPr/>
          </p:nvSpPr>
          <p:spPr>
            <a:xfrm>
              <a:off x="3576550" y="1920275"/>
              <a:ext cx="9775" cy="72025"/>
            </a:xfrm>
            <a:custGeom>
              <a:rect b="b" l="l" r="r" t="t"/>
              <a:pathLst>
                <a:path extrusionOk="0" h="2881" w="391">
                  <a:moveTo>
                    <a:pt x="391" y="1"/>
                  </a:moveTo>
                  <a:cubicBezTo>
                    <a:pt x="344" y="251"/>
                    <a:pt x="317" y="493"/>
                    <a:pt x="307" y="725"/>
                  </a:cubicBezTo>
                  <a:lnTo>
                    <a:pt x="214" y="1441"/>
                  </a:lnTo>
                  <a:lnTo>
                    <a:pt x="121" y="2165"/>
                  </a:lnTo>
                  <a:cubicBezTo>
                    <a:pt x="103" y="2277"/>
                    <a:pt x="84" y="2407"/>
                    <a:pt x="66" y="2518"/>
                  </a:cubicBezTo>
                  <a:cubicBezTo>
                    <a:pt x="56" y="2648"/>
                    <a:pt x="19" y="2769"/>
                    <a:pt x="1" y="2881"/>
                  </a:cubicBezTo>
                  <a:cubicBezTo>
                    <a:pt x="75" y="2648"/>
                    <a:pt x="121" y="2416"/>
                    <a:pt x="168" y="2175"/>
                  </a:cubicBezTo>
                  <a:cubicBezTo>
                    <a:pt x="214" y="1933"/>
                    <a:pt x="242" y="1701"/>
                    <a:pt x="279" y="1450"/>
                  </a:cubicBezTo>
                  <a:cubicBezTo>
                    <a:pt x="298" y="1218"/>
                    <a:pt x="317" y="976"/>
                    <a:pt x="344" y="735"/>
                  </a:cubicBezTo>
                  <a:cubicBezTo>
                    <a:pt x="372" y="493"/>
                    <a:pt x="382" y="25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1"/>
            <p:cNvSpPr/>
            <p:nvPr/>
          </p:nvSpPr>
          <p:spPr>
            <a:xfrm>
              <a:off x="3579100" y="1922600"/>
              <a:ext cx="38350" cy="70875"/>
            </a:xfrm>
            <a:custGeom>
              <a:rect b="b" l="l" r="r" t="t"/>
              <a:pathLst>
                <a:path extrusionOk="0" h="2835" w="1534">
                  <a:moveTo>
                    <a:pt x="1534" y="0"/>
                  </a:moveTo>
                  <a:lnTo>
                    <a:pt x="1534" y="0"/>
                  </a:lnTo>
                  <a:cubicBezTo>
                    <a:pt x="1376" y="223"/>
                    <a:pt x="1246" y="456"/>
                    <a:pt x="1116" y="697"/>
                  </a:cubicBezTo>
                  <a:cubicBezTo>
                    <a:pt x="986" y="930"/>
                    <a:pt x="846" y="1162"/>
                    <a:pt x="716" y="1394"/>
                  </a:cubicBezTo>
                  <a:cubicBezTo>
                    <a:pt x="595" y="1626"/>
                    <a:pt x="456" y="1859"/>
                    <a:pt x="335" y="2109"/>
                  </a:cubicBezTo>
                  <a:cubicBezTo>
                    <a:pt x="205" y="2351"/>
                    <a:pt x="94" y="2583"/>
                    <a:pt x="1" y="2834"/>
                  </a:cubicBezTo>
                  <a:cubicBezTo>
                    <a:pt x="57" y="2713"/>
                    <a:pt x="112" y="2593"/>
                    <a:pt x="187" y="2481"/>
                  </a:cubicBezTo>
                  <a:cubicBezTo>
                    <a:pt x="252" y="2360"/>
                    <a:pt x="317" y="2249"/>
                    <a:pt x="382" y="2128"/>
                  </a:cubicBezTo>
                  <a:lnTo>
                    <a:pt x="781" y="1422"/>
                  </a:lnTo>
                  <a:lnTo>
                    <a:pt x="1162" y="716"/>
                  </a:lnTo>
                  <a:cubicBezTo>
                    <a:pt x="1292" y="484"/>
                    <a:pt x="1413" y="251"/>
                    <a:pt x="15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1"/>
            <p:cNvSpPr/>
            <p:nvPr/>
          </p:nvSpPr>
          <p:spPr>
            <a:xfrm>
              <a:off x="3583750" y="1947675"/>
              <a:ext cx="3050" cy="20700"/>
            </a:xfrm>
            <a:custGeom>
              <a:rect b="b" l="l" r="r" t="t"/>
              <a:pathLst>
                <a:path extrusionOk="0" h="828" w="122">
                  <a:moveTo>
                    <a:pt x="112" y="1"/>
                  </a:moveTo>
                  <a:cubicBezTo>
                    <a:pt x="84" y="140"/>
                    <a:pt x="56" y="270"/>
                    <a:pt x="38" y="410"/>
                  </a:cubicBezTo>
                  <a:cubicBezTo>
                    <a:pt x="19" y="475"/>
                    <a:pt x="10" y="549"/>
                    <a:pt x="10" y="614"/>
                  </a:cubicBezTo>
                  <a:cubicBezTo>
                    <a:pt x="10" y="688"/>
                    <a:pt x="1" y="753"/>
                    <a:pt x="1" y="828"/>
                  </a:cubicBezTo>
                  <a:cubicBezTo>
                    <a:pt x="38" y="763"/>
                    <a:pt x="56" y="698"/>
                    <a:pt x="66" y="623"/>
                  </a:cubicBezTo>
                  <a:lnTo>
                    <a:pt x="103" y="419"/>
                  </a:lnTo>
                  <a:cubicBezTo>
                    <a:pt x="112" y="280"/>
                    <a:pt x="121"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1"/>
            <p:cNvSpPr/>
            <p:nvPr/>
          </p:nvSpPr>
          <p:spPr>
            <a:xfrm>
              <a:off x="3588175" y="1940025"/>
              <a:ext cx="1875" cy="12800"/>
            </a:xfrm>
            <a:custGeom>
              <a:rect b="b" l="l" r="r" t="t"/>
              <a:pathLst>
                <a:path extrusionOk="0" h="512" w="75">
                  <a:moveTo>
                    <a:pt x="28" y="0"/>
                  </a:moveTo>
                  <a:cubicBezTo>
                    <a:pt x="19" y="84"/>
                    <a:pt x="19" y="177"/>
                    <a:pt x="0" y="260"/>
                  </a:cubicBezTo>
                  <a:cubicBezTo>
                    <a:pt x="10" y="307"/>
                    <a:pt x="10" y="344"/>
                    <a:pt x="10" y="390"/>
                  </a:cubicBezTo>
                  <a:cubicBezTo>
                    <a:pt x="19" y="437"/>
                    <a:pt x="19" y="465"/>
                    <a:pt x="19" y="511"/>
                  </a:cubicBezTo>
                  <a:cubicBezTo>
                    <a:pt x="47" y="483"/>
                    <a:pt x="56" y="428"/>
                    <a:pt x="65" y="390"/>
                  </a:cubicBezTo>
                  <a:cubicBezTo>
                    <a:pt x="75" y="335"/>
                    <a:pt x="75" y="307"/>
                    <a:pt x="75" y="260"/>
                  </a:cubicBezTo>
                  <a:cubicBezTo>
                    <a:pt x="75" y="167"/>
                    <a:pt x="65"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1"/>
            <p:cNvSpPr/>
            <p:nvPr/>
          </p:nvSpPr>
          <p:spPr>
            <a:xfrm>
              <a:off x="3590725" y="1940725"/>
              <a:ext cx="4900" cy="18600"/>
            </a:xfrm>
            <a:custGeom>
              <a:rect b="b" l="l" r="r" t="t"/>
              <a:pathLst>
                <a:path extrusionOk="0" h="744" w="196">
                  <a:moveTo>
                    <a:pt x="196" y="0"/>
                  </a:moveTo>
                  <a:lnTo>
                    <a:pt x="196" y="0"/>
                  </a:lnTo>
                  <a:cubicBezTo>
                    <a:pt x="140" y="112"/>
                    <a:pt x="103" y="232"/>
                    <a:pt x="65" y="362"/>
                  </a:cubicBezTo>
                  <a:cubicBezTo>
                    <a:pt x="47" y="483"/>
                    <a:pt x="10" y="613"/>
                    <a:pt x="0" y="743"/>
                  </a:cubicBezTo>
                  <a:cubicBezTo>
                    <a:pt x="38" y="688"/>
                    <a:pt x="56" y="623"/>
                    <a:pt x="84" y="567"/>
                  </a:cubicBezTo>
                  <a:cubicBezTo>
                    <a:pt x="103" y="511"/>
                    <a:pt x="130" y="437"/>
                    <a:pt x="140" y="381"/>
                  </a:cubicBezTo>
                  <a:cubicBezTo>
                    <a:pt x="177" y="251"/>
                    <a:pt x="196" y="13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1"/>
            <p:cNvSpPr/>
            <p:nvPr/>
          </p:nvSpPr>
          <p:spPr>
            <a:xfrm>
              <a:off x="3583525" y="1965575"/>
              <a:ext cx="4900" cy="11175"/>
            </a:xfrm>
            <a:custGeom>
              <a:rect b="b" l="l" r="r" t="t"/>
              <a:pathLst>
                <a:path extrusionOk="0" h="447" w="196">
                  <a:moveTo>
                    <a:pt x="196" y="0"/>
                  </a:moveTo>
                  <a:lnTo>
                    <a:pt x="196" y="0"/>
                  </a:lnTo>
                  <a:cubicBezTo>
                    <a:pt x="140" y="75"/>
                    <a:pt x="103" y="140"/>
                    <a:pt x="65" y="214"/>
                  </a:cubicBezTo>
                  <a:cubicBezTo>
                    <a:pt x="28" y="279"/>
                    <a:pt x="10" y="363"/>
                    <a:pt x="0" y="446"/>
                  </a:cubicBezTo>
                  <a:cubicBezTo>
                    <a:pt x="56" y="390"/>
                    <a:pt x="93" y="307"/>
                    <a:pt x="121" y="233"/>
                  </a:cubicBezTo>
                  <a:cubicBezTo>
                    <a:pt x="158" y="167"/>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1"/>
            <p:cNvSpPr/>
            <p:nvPr/>
          </p:nvSpPr>
          <p:spPr>
            <a:xfrm>
              <a:off x="3611625" y="1902850"/>
              <a:ext cx="1875" cy="18150"/>
            </a:xfrm>
            <a:custGeom>
              <a:rect b="b" l="l" r="r" t="t"/>
              <a:pathLst>
                <a:path extrusionOk="0" h="726" w="75">
                  <a:moveTo>
                    <a:pt x="47" y="1"/>
                  </a:moveTo>
                  <a:cubicBezTo>
                    <a:pt x="19" y="121"/>
                    <a:pt x="10" y="233"/>
                    <a:pt x="1" y="363"/>
                  </a:cubicBezTo>
                  <a:lnTo>
                    <a:pt x="1" y="540"/>
                  </a:lnTo>
                  <a:lnTo>
                    <a:pt x="1" y="725"/>
                  </a:lnTo>
                  <a:cubicBezTo>
                    <a:pt x="28" y="670"/>
                    <a:pt x="47" y="605"/>
                    <a:pt x="56" y="549"/>
                  </a:cubicBezTo>
                  <a:cubicBezTo>
                    <a:pt x="66" y="484"/>
                    <a:pt x="75" y="419"/>
                    <a:pt x="75" y="363"/>
                  </a:cubicBezTo>
                  <a:cubicBezTo>
                    <a:pt x="75" y="252"/>
                    <a:pt x="66" y="12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1"/>
            <p:cNvSpPr/>
            <p:nvPr/>
          </p:nvSpPr>
          <p:spPr>
            <a:xfrm>
              <a:off x="3607675" y="1914925"/>
              <a:ext cx="2350" cy="12350"/>
            </a:xfrm>
            <a:custGeom>
              <a:rect b="b" l="l" r="r" t="t"/>
              <a:pathLst>
                <a:path extrusionOk="0" h="494" w="94">
                  <a:moveTo>
                    <a:pt x="56" y="1"/>
                  </a:moveTo>
                  <a:cubicBezTo>
                    <a:pt x="29" y="75"/>
                    <a:pt x="29" y="159"/>
                    <a:pt x="19" y="252"/>
                  </a:cubicBezTo>
                  <a:cubicBezTo>
                    <a:pt x="1" y="335"/>
                    <a:pt x="1" y="419"/>
                    <a:pt x="1" y="493"/>
                  </a:cubicBezTo>
                  <a:cubicBezTo>
                    <a:pt x="38" y="465"/>
                    <a:pt x="56" y="428"/>
                    <a:pt x="66" y="382"/>
                  </a:cubicBezTo>
                  <a:cubicBezTo>
                    <a:pt x="75" y="335"/>
                    <a:pt x="84" y="298"/>
                    <a:pt x="84" y="252"/>
                  </a:cubicBezTo>
                  <a:cubicBezTo>
                    <a:pt x="94" y="205"/>
                    <a:pt x="84" y="168"/>
                    <a:pt x="84" y="122"/>
                  </a:cubicBezTo>
                  <a:cubicBezTo>
                    <a:pt x="75" y="75"/>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1"/>
            <p:cNvSpPr/>
            <p:nvPr/>
          </p:nvSpPr>
          <p:spPr>
            <a:xfrm>
              <a:off x="3608150" y="1901000"/>
              <a:ext cx="1650" cy="7000"/>
            </a:xfrm>
            <a:custGeom>
              <a:rect b="b" l="l" r="r" t="t"/>
              <a:pathLst>
                <a:path extrusionOk="0" h="280" w="66">
                  <a:moveTo>
                    <a:pt x="0" y="0"/>
                  </a:moveTo>
                  <a:lnTo>
                    <a:pt x="0" y="130"/>
                  </a:lnTo>
                  <a:cubicBezTo>
                    <a:pt x="0" y="158"/>
                    <a:pt x="10" y="186"/>
                    <a:pt x="10" y="205"/>
                  </a:cubicBezTo>
                  <a:cubicBezTo>
                    <a:pt x="19" y="233"/>
                    <a:pt x="19" y="251"/>
                    <a:pt x="37" y="279"/>
                  </a:cubicBezTo>
                  <a:cubicBezTo>
                    <a:pt x="65" y="233"/>
                    <a:pt x="65" y="168"/>
                    <a:pt x="65" y="121"/>
                  </a:cubicBezTo>
                  <a:cubicBezTo>
                    <a:pt x="56" y="103"/>
                    <a:pt x="56" y="75"/>
                    <a:pt x="47" y="56"/>
                  </a:cubicBezTo>
                  <a:cubicBezTo>
                    <a:pt x="37" y="28"/>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1"/>
            <p:cNvSpPr/>
            <p:nvPr/>
          </p:nvSpPr>
          <p:spPr>
            <a:xfrm>
              <a:off x="3641600" y="1920750"/>
              <a:ext cx="4650" cy="15350"/>
            </a:xfrm>
            <a:custGeom>
              <a:rect b="b" l="l" r="r" t="t"/>
              <a:pathLst>
                <a:path extrusionOk="0" h="614" w="186">
                  <a:moveTo>
                    <a:pt x="0" y="0"/>
                  </a:moveTo>
                  <a:lnTo>
                    <a:pt x="0" y="0"/>
                  </a:lnTo>
                  <a:cubicBezTo>
                    <a:pt x="74" y="93"/>
                    <a:pt x="102" y="195"/>
                    <a:pt x="121" y="288"/>
                  </a:cubicBezTo>
                  <a:cubicBezTo>
                    <a:pt x="139" y="344"/>
                    <a:pt x="121" y="390"/>
                    <a:pt x="112" y="446"/>
                  </a:cubicBezTo>
                  <a:cubicBezTo>
                    <a:pt x="102" y="474"/>
                    <a:pt x="102" y="511"/>
                    <a:pt x="93" y="530"/>
                  </a:cubicBezTo>
                  <a:cubicBezTo>
                    <a:pt x="74" y="558"/>
                    <a:pt x="65" y="576"/>
                    <a:pt x="65" y="613"/>
                  </a:cubicBezTo>
                  <a:cubicBezTo>
                    <a:pt x="74" y="585"/>
                    <a:pt x="102" y="567"/>
                    <a:pt x="112" y="539"/>
                  </a:cubicBezTo>
                  <a:cubicBezTo>
                    <a:pt x="121" y="520"/>
                    <a:pt x="139" y="483"/>
                    <a:pt x="149" y="465"/>
                  </a:cubicBezTo>
                  <a:cubicBezTo>
                    <a:pt x="167" y="418"/>
                    <a:pt x="186" y="344"/>
                    <a:pt x="186" y="288"/>
                  </a:cubicBezTo>
                  <a:cubicBezTo>
                    <a:pt x="186" y="232"/>
                    <a:pt x="167" y="167"/>
                    <a:pt x="139" y="112"/>
                  </a:cubicBezTo>
                  <a:cubicBezTo>
                    <a:pt x="102" y="65"/>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1"/>
            <p:cNvSpPr/>
            <p:nvPr/>
          </p:nvSpPr>
          <p:spPr>
            <a:xfrm>
              <a:off x="3635775" y="1930500"/>
              <a:ext cx="6300" cy="14200"/>
            </a:xfrm>
            <a:custGeom>
              <a:rect b="b" l="l" r="r" t="t"/>
              <a:pathLst>
                <a:path extrusionOk="0" h="568" w="252">
                  <a:moveTo>
                    <a:pt x="252" y="0"/>
                  </a:moveTo>
                  <a:cubicBezTo>
                    <a:pt x="233" y="47"/>
                    <a:pt x="205" y="93"/>
                    <a:pt x="187" y="130"/>
                  </a:cubicBezTo>
                  <a:cubicBezTo>
                    <a:pt x="159" y="186"/>
                    <a:pt x="150" y="233"/>
                    <a:pt x="122" y="279"/>
                  </a:cubicBezTo>
                  <a:lnTo>
                    <a:pt x="66" y="428"/>
                  </a:lnTo>
                  <a:lnTo>
                    <a:pt x="1" y="567"/>
                  </a:lnTo>
                  <a:cubicBezTo>
                    <a:pt x="47" y="548"/>
                    <a:pt x="75" y="502"/>
                    <a:pt x="112" y="456"/>
                  </a:cubicBezTo>
                  <a:cubicBezTo>
                    <a:pt x="140" y="418"/>
                    <a:pt x="159" y="363"/>
                    <a:pt x="187" y="316"/>
                  </a:cubicBezTo>
                  <a:cubicBezTo>
                    <a:pt x="215" y="214"/>
                    <a:pt x="242"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1"/>
            <p:cNvSpPr/>
            <p:nvPr/>
          </p:nvSpPr>
          <p:spPr>
            <a:xfrm>
              <a:off x="3633925" y="1941875"/>
              <a:ext cx="8375" cy="11650"/>
            </a:xfrm>
            <a:custGeom>
              <a:rect b="b" l="l" r="r" t="t"/>
              <a:pathLst>
                <a:path extrusionOk="0" h="466" w="335">
                  <a:moveTo>
                    <a:pt x="335" y="1"/>
                  </a:moveTo>
                  <a:cubicBezTo>
                    <a:pt x="270" y="84"/>
                    <a:pt x="224" y="149"/>
                    <a:pt x="168" y="233"/>
                  </a:cubicBezTo>
                  <a:cubicBezTo>
                    <a:pt x="103" y="316"/>
                    <a:pt x="56" y="381"/>
                    <a:pt x="1" y="465"/>
                  </a:cubicBezTo>
                  <a:cubicBezTo>
                    <a:pt x="47" y="456"/>
                    <a:pt x="93" y="419"/>
                    <a:pt x="131" y="381"/>
                  </a:cubicBezTo>
                  <a:cubicBezTo>
                    <a:pt x="168" y="344"/>
                    <a:pt x="196" y="298"/>
                    <a:pt x="224" y="270"/>
                  </a:cubicBezTo>
                  <a:cubicBezTo>
                    <a:pt x="242" y="224"/>
                    <a:pt x="270" y="186"/>
                    <a:pt x="289" y="140"/>
                  </a:cubicBezTo>
                  <a:cubicBezTo>
                    <a:pt x="316" y="93"/>
                    <a:pt x="326" y="47"/>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1"/>
            <p:cNvSpPr/>
            <p:nvPr/>
          </p:nvSpPr>
          <p:spPr>
            <a:xfrm>
              <a:off x="3636025" y="1929325"/>
              <a:ext cx="3500" cy="9325"/>
            </a:xfrm>
            <a:custGeom>
              <a:rect b="b" l="l" r="r" t="t"/>
              <a:pathLst>
                <a:path extrusionOk="0" h="373" w="140">
                  <a:moveTo>
                    <a:pt x="130" y="1"/>
                  </a:moveTo>
                  <a:cubicBezTo>
                    <a:pt x="93" y="57"/>
                    <a:pt x="65" y="122"/>
                    <a:pt x="56" y="187"/>
                  </a:cubicBezTo>
                  <a:cubicBezTo>
                    <a:pt x="28" y="242"/>
                    <a:pt x="9" y="298"/>
                    <a:pt x="0" y="373"/>
                  </a:cubicBezTo>
                  <a:cubicBezTo>
                    <a:pt x="56" y="335"/>
                    <a:pt x="93" y="280"/>
                    <a:pt x="112" y="205"/>
                  </a:cubicBezTo>
                  <a:cubicBezTo>
                    <a:pt x="130" y="177"/>
                    <a:pt x="140" y="140"/>
                    <a:pt x="140" y="103"/>
                  </a:cubicBezTo>
                  <a:cubicBezTo>
                    <a:pt x="140" y="75"/>
                    <a:pt x="140"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1"/>
            <p:cNvSpPr/>
            <p:nvPr/>
          </p:nvSpPr>
          <p:spPr>
            <a:xfrm>
              <a:off x="3585375" y="1984625"/>
              <a:ext cx="13500" cy="5350"/>
            </a:xfrm>
            <a:custGeom>
              <a:rect b="b" l="l" r="r" t="t"/>
              <a:pathLst>
                <a:path extrusionOk="0" h="214" w="540">
                  <a:moveTo>
                    <a:pt x="540" y="0"/>
                  </a:moveTo>
                  <a:lnTo>
                    <a:pt x="540" y="0"/>
                  </a:lnTo>
                  <a:cubicBezTo>
                    <a:pt x="447" y="28"/>
                    <a:pt x="363" y="65"/>
                    <a:pt x="270" y="102"/>
                  </a:cubicBezTo>
                  <a:cubicBezTo>
                    <a:pt x="187" y="139"/>
                    <a:pt x="94" y="167"/>
                    <a:pt x="1" y="214"/>
                  </a:cubicBezTo>
                  <a:cubicBezTo>
                    <a:pt x="47" y="214"/>
                    <a:pt x="94" y="214"/>
                    <a:pt x="159" y="204"/>
                  </a:cubicBezTo>
                  <a:cubicBezTo>
                    <a:pt x="205" y="204"/>
                    <a:pt x="252" y="186"/>
                    <a:pt x="298" y="167"/>
                  </a:cubicBezTo>
                  <a:cubicBezTo>
                    <a:pt x="391" y="139"/>
                    <a:pt x="484" y="7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1"/>
            <p:cNvSpPr/>
            <p:nvPr/>
          </p:nvSpPr>
          <p:spPr>
            <a:xfrm>
              <a:off x="3589325" y="1979975"/>
              <a:ext cx="9775" cy="5225"/>
            </a:xfrm>
            <a:custGeom>
              <a:rect b="b" l="l" r="r" t="t"/>
              <a:pathLst>
                <a:path extrusionOk="0" h="209" w="391">
                  <a:moveTo>
                    <a:pt x="391" y="0"/>
                  </a:moveTo>
                  <a:lnTo>
                    <a:pt x="391" y="0"/>
                  </a:lnTo>
                  <a:cubicBezTo>
                    <a:pt x="354" y="10"/>
                    <a:pt x="326" y="19"/>
                    <a:pt x="289" y="47"/>
                  </a:cubicBezTo>
                  <a:cubicBezTo>
                    <a:pt x="252" y="65"/>
                    <a:pt x="233" y="93"/>
                    <a:pt x="196" y="102"/>
                  </a:cubicBezTo>
                  <a:cubicBezTo>
                    <a:pt x="121" y="130"/>
                    <a:pt x="66" y="168"/>
                    <a:pt x="1" y="205"/>
                  </a:cubicBezTo>
                  <a:cubicBezTo>
                    <a:pt x="10" y="208"/>
                    <a:pt x="21" y="209"/>
                    <a:pt x="34" y="209"/>
                  </a:cubicBezTo>
                  <a:cubicBezTo>
                    <a:pt x="60" y="209"/>
                    <a:pt x="90" y="205"/>
                    <a:pt x="121" y="205"/>
                  </a:cubicBezTo>
                  <a:cubicBezTo>
                    <a:pt x="159" y="195"/>
                    <a:pt x="196" y="186"/>
                    <a:pt x="233" y="158"/>
                  </a:cubicBezTo>
                  <a:cubicBezTo>
                    <a:pt x="289" y="121"/>
                    <a:pt x="354" y="65"/>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1"/>
            <p:cNvSpPr/>
            <p:nvPr/>
          </p:nvSpPr>
          <p:spPr>
            <a:xfrm>
              <a:off x="3591650" y="1970225"/>
              <a:ext cx="6075" cy="9525"/>
            </a:xfrm>
            <a:custGeom>
              <a:rect b="b" l="l" r="r" t="t"/>
              <a:pathLst>
                <a:path extrusionOk="0" h="381" w="243">
                  <a:moveTo>
                    <a:pt x="242" y="0"/>
                  </a:moveTo>
                  <a:lnTo>
                    <a:pt x="242" y="0"/>
                  </a:lnTo>
                  <a:cubicBezTo>
                    <a:pt x="177" y="47"/>
                    <a:pt x="140" y="121"/>
                    <a:pt x="93" y="177"/>
                  </a:cubicBezTo>
                  <a:cubicBezTo>
                    <a:pt x="56" y="251"/>
                    <a:pt x="19" y="307"/>
                    <a:pt x="1" y="381"/>
                  </a:cubicBezTo>
                  <a:cubicBezTo>
                    <a:pt x="66" y="325"/>
                    <a:pt x="112" y="269"/>
                    <a:pt x="149" y="223"/>
                  </a:cubicBezTo>
                  <a:cubicBezTo>
                    <a:pt x="168" y="186"/>
                    <a:pt x="196" y="149"/>
                    <a:pt x="205" y="121"/>
                  </a:cubicBezTo>
                  <a:cubicBezTo>
                    <a:pt x="233" y="84"/>
                    <a:pt x="242"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1"/>
            <p:cNvSpPr/>
            <p:nvPr/>
          </p:nvSpPr>
          <p:spPr>
            <a:xfrm>
              <a:off x="3597700" y="1970900"/>
              <a:ext cx="7225" cy="6775"/>
            </a:xfrm>
            <a:custGeom>
              <a:rect b="b" l="l" r="r" t="t"/>
              <a:pathLst>
                <a:path extrusionOk="0" h="271" w="289">
                  <a:moveTo>
                    <a:pt x="288" y="1"/>
                  </a:moveTo>
                  <a:cubicBezTo>
                    <a:pt x="223" y="20"/>
                    <a:pt x="158" y="57"/>
                    <a:pt x="112" y="103"/>
                  </a:cubicBezTo>
                  <a:cubicBezTo>
                    <a:pt x="65" y="150"/>
                    <a:pt x="28" y="196"/>
                    <a:pt x="0" y="270"/>
                  </a:cubicBezTo>
                  <a:cubicBezTo>
                    <a:pt x="65" y="242"/>
                    <a:pt x="130" y="205"/>
                    <a:pt x="167" y="159"/>
                  </a:cubicBezTo>
                  <a:cubicBezTo>
                    <a:pt x="223" y="112"/>
                    <a:pt x="251" y="6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1"/>
            <p:cNvSpPr/>
            <p:nvPr/>
          </p:nvSpPr>
          <p:spPr>
            <a:xfrm>
              <a:off x="3603275" y="1973225"/>
              <a:ext cx="9775" cy="8400"/>
            </a:xfrm>
            <a:custGeom>
              <a:rect b="b" l="l" r="r" t="t"/>
              <a:pathLst>
                <a:path extrusionOk="0" h="336" w="391">
                  <a:moveTo>
                    <a:pt x="390" y="1"/>
                  </a:moveTo>
                  <a:cubicBezTo>
                    <a:pt x="307" y="38"/>
                    <a:pt x="242" y="84"/>
                    <a:pt x="167" y="140"/>
                  </a:cubicBezTo>
                  <a:cubicBezTo>
                    <a:pt x="102" y="196"/>
                    <a:pt x="47" y="252"/>
                    <a:pt x="0" y="335"/>
                  </a:cubicBezTo>
                  <a:cubicBezTo>
                    <a:pt x="93" y="298"/>
                    <a:pt x="158" y="242"/>
                    <a:pt x="214" y="196"/>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1"/>
            <p:cNvSpPr/>
            <p:nvPr/>
          </p:nvSpPr>
          <p:spPr>
            <a:xfrm>
              <a:off x="3554950" y="1901700"/>
              <a:ext cx="6300" cy="15575"/>
            </a:xfrm>
            <a:custGeom>
              <a:rect b="b" l="l" r="r" t="t"/>
              <a:pathLst>
                <a:path extrusionOk="0" h="623" w="252">
                  <a:moveTo>
                    <a:pt x="251" y="0"/>
                  </a:moveTo>
                  <a:cubicBezTo>
                    <a:pt x="224" y="37"/>
                    <a:pt x="177" y="84"/>
                    <a:pt x="140" y="130"/>
                  </a:cubicBezTo>
                  <a:cubicBezTo>
                    <a:pt x="103" y="177"/>
                    <a:pt x="84" y="223"/>
                    <a:pt x="56" y="279"/>
                  </a:cubicBezTo>
                  <a:cubicBezTo>
                    <a:pt x="29" y="390"/>
                    <a:pt x="1" y="502"/>
                    <a:pt x="38" y="623"/>
                  </a:cubicBezTo>
                  <a:cubicBezTo>
                    <a:pt x="47" y="558"/>
                    <a:pt x="56" y="502"/>
                    <a:pt x="75" y="456"/>
                  </a:cubicBezTo>
                  <a:cubicBezTo>
                    <a:pt x="94" y="409"/>
                    <a:pt x="103" y="353"/>
                    <a:pt x="131" y="307"/>
                  </a:cubicBezTo>
                  <a:cubicBezTo>
                    <a:pt x="168" y="214"/>
                    <a:pt x="205" y="102"/>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1"/>
            <p:cNvSpPr/>
            <p:nvPr/>
          </p:nvSpPr>
          <p:spPr>
            <a:xfrm>
              <a:off x="3557500" y="1908425"/>
              <a:ext cx="3750" cy="13975"/>
            </a:xfrm>
            <a:custGeom>
              <a:rect b="b" l="l" r="r" t="t"/>
              <a:pathLst>
                <a:path extrusionOk="0" h="559" w="150">
                  <a:moveTo>
                    <a:pt x="149" y="1"/>
                  </a:moveTo>
                  <a:lnTo>
                    <a:pt x="149" y="1"/>
                  </a:lnTo>
                  <a:cubicBezTo>
                    <a:pt x="122" y="38"/>
                    <a:pt x="94" y="84"/>
                    <a:pt x="84" y="131"/>
                  </a:cubicBezTo>
                  <a:cubicBezTo>
                    <a:pt x="66" y="177"/>
                    <a:pt x="47" y="224"/>
                    <a:pt x="38" y="270"/>
                  </a:cubicBezTo>
                  <a:cubicBezTo>
                    <a:pt x="10" y="363"/>
                    <a:pt x="1" y="465"/>
                    <a:pt x="47" y="558"/>
                  </a:cubicBezTo>
                  <a:lnTo>
                    <a:pt x="75" y="419"/>
                  </a:lnTo>
                  <a:cubicBezTo>
                    <a:pt x="75" y="372"/>
                    <a:pt x="84" y="326"/>
                    <a:pt x="94" y="279"/>
                  </a:cubicBezTo>
                  <a:cubicBezTo>
                    <a:pt x="122" y="187"/>
                    <a:pt x="140" y="9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1"/>
            <p:cNvSpPr/>
            <p:nvPr/>
          </p:nvSpPr>
          <p:spPr>
            <a:xfrm>
              <a:off x="3561000" y="1916800"/>
              <a:ext cx="2100" cy="15125"/>
            </a:xfrm>
            <a:custGeom>
              <a:rect b="b" l="l" r="r" t="t"/>
              <a:pathLst>
                <a:path extrusionOk="0" h="605" w="84">
                  <a:moveTo>
                    <a:pt x="75" y="0"/>
                  </a:moveTo>
                  <a:cubicBezTo>
                    <a:pt x="37" y="93"/>
                    <a:pt x="9" y="195"/>
                    <a:pt x="19" y="307"/>
                  </a:cubicBezTo>
                  <a:cubicBezTo>
                    <a:pt x="19" y="353"/>
                    <a:pt x="0" y="409"/>
                    <a:pt x="19" y="455"/>
                  </a:cubicBezTo>
                  <a:cubicBezTo>
                    <a:pt x="19" y="502"/>
                    <a:pt x="28" y="558"/>
                    <a:pt x="47" y="604"/>
                  </a:cubicBezTo>
                  <a:lnTo>
                    <a:pt x="65" y="455"/>
                  </a:lnTo>
                  <a:cubicBezTo>
                    <a:pt x="65" y="400"/>
                    <a:pt x="75" y="353"/>
                    <a:pt x="75" y="307"/>
                  </a:cubicBezTo>
                  <a:cubicBezTo>
                    <a:pt x="84" y="195"/>
                    <a:pt x="84" y="102"/>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1"/>
            <p:cNvSpPr/>
            <p:nvPr/>
          </p:nvSpPr>
          <p:spPr>
            <a:xfrm>
              <a:off x="3556125" y="1927950"/>
              <a:ext cx="2800" cy="15125"/>
            </a:xfrm>
            <a:custGeom>
              <a:rect b="b" l="l" r="r" t="t"/>
              <a:pathLst>
                <a:path extrusionOk="0" h="605" w="112">
                  <a:moveTo>
                    <a:pt x="28" y="0"/>
                  </a:moveTo>
                  <a:cubicBezTo>
                    <a:pt x="0" y="102"/>
                    <a:pt x="9" y="205"/>
                    <a:pt x="9" y="316"/>
                  </a:cubicBezTo>
                  <a:cubicBezTo>
                    <a:pt x="19" y="362"/>
                    <a:pt x="37" y="418"/>
                    <a:pt x="47" y="465"/>
                  </a:cubicBezTo>
                  <a:cubicBezTo>
                    <a:pt x="56" y="511"/>
                    <a:pt x="84" y="558"/>
                    <a:pt x="112" y="604"/>
                  </a:cubicBezTo>
                  <a:lnTo>
                    <a:pt x="102" y="455"/>
                  </a:lnTo>
                  <a:cubicBezTo>
                    <a:pt x="102" y="409"/>
                    <a:pt x="102" y="344"/>
                    <a:pt x="93" y="297"/>
                  </a:cubicBezTo>
                  <a:cubicBezTo>
                    <a:pt x="74" y="195"/>
                    <a:pt x="56" y="102"/>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1"/>
            <p:cNvSpPr/>
            <p:nvPr/>
          </p:nvSpPr>
          <p:spPr>
            <a:xfrm>
              <a:off x="3561000" y="1938850"/>
              <a:ext cx="1875" cy="15825"/>
            </a:xfrm>
            <a:custGeom>
              <a:rect b="b" l="l" r="r" t="t"/>
              <a:pathLst>
                <a:path extrusionOk="0" h="633" w="75">
                  <a:moveTo>
                    <a:pt x="65" y="1"/>
                  </a:moveTo>
                  <a:cubicBezTo>
                    <a:pt x="28" y="112"/>
                    <a:pt x="9" y="214"/>
                    <a:pt x="0" y="317"/>
                  </a:cubicBezTo>
                  <a:cubicBezTo>
                    <a:pt x="0" y="372"/>
                    <a:pt x="0" y="419"/>
                    <a:pt x="9" y="475"/>
                  </a:cubicBezTo>
                  <a:cubicBezTo>
                    <a:pt x="28" y="530"/>
                    <a:pt x="37" y="586"/>
                    <a:pt x="75" y="633"/>
                  </a:cubicBezTo>
                  <a:lnTo>
                    <a:pt x="75" y="465"/>
                  </a:lnTo>
                  <a:lnTo>
                    <a:pt x="75" y="317"/>
                  </a:lnTo>
                  <a:cubicBezTo>
                    <a:pt x="75" y="214"/>
                    <a:pt x="75" y="112"/>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1"/>
            <p:cNvSpPr/>
            <p:nvPr/>
          </p:nvSpPr>
          <p:spPr>
            <a:xfrm>
              <a:off x="3593050" y="1920050"/>
              <a:ext cx="2350" cy="6750"/>
            </a:xfrm>
            <a:custGeom>
              <a:rect b="b" l="l" r="r" t="t"/>
              <a:pathLst>
                <a:path extrusionOk="0" h="270" w="94">
                  <a:moveTo>
                    <a:pt x="84" y="0"/>
                  </a:moveTo>
                  <a:cubicBezTo>
                    <a:pt x="37" y="37"/>
                    <a:pt x="19" y="84"/>
                    <a:pt x="10" y="130"/>
                  </a:cubicBezTo>
                  <a:cubicBezTo>
                    <a:pt x="0" y="177"/>
                    <a:pt x="0" y="223"/>
                    <a:pt x="10" y="270"/>
                  </a:cubicBezTo>
                  <a:cubicBezTo>
                    <a:pt x="56" y="233"/>
                    <a:pt x="65" y="186"/>
                    <a:pt x="84" y="140"/>
                  </a:cubicBezTo>
                  <a:cubicBezTo>
                    <a:pt x="93" y="93"/>
                    <a:pt x="93"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1"/>
            <p:cNvSpPr/>
            <p:nvPr/>
          </p:nvSpPr>
          <p:spPr>
            <a:xfrm>
              <a:off x="3596750" y="1915175"/>
              <a:ext cx="2350" cy="6750"/>
            </a:xfrm>
            <a:custGeom>
              <a:rect b="b" l="l" r="r" t="t"/>
              <a:pathLst>
                <a:path extrusionOk="0" h="270" w="94">
                  <a:moveTo>
                    <a:pt x="75" y="0"/>
                  </a:moveTo>
                  <a:cubicBezTo>
                    <a:pt x="38" y="47"/>
                    <a:pt x="29" y="93"/>
                    <a:pt x="10" y="130"/>
                  </a:cubicBezTo>
                  <a:cubicBezTo>
                    <a:pt x="10" y="177"/>
                    <a:pt x="1" y="223"/>
                    <a:pt x="29" y="270"/>
                  </a:cubicBezTo>
                  <a:cubicBezTo>
                    <a:pt x="57" y="232"/>
                    <a:pt x="75" y="186"/>
                    <a:pt x="85" y="139"/>
                  </a:cubicBezTo>
                  <a:cubicBezTo>
                    <a:pt x="85"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1"/>
            <p:cNvSpPr/>
            <p:nvPr/>
          </p:nvSpPr>
          <p:spPr>
            <a:xfrm>
              <a:off x="3564000" y="1960700"/>
              <a:ext cx="2825" cy="10225"/>
            </a:xfrm>
            <a:custGeom>
              <a:rect b="b" l="l" r="r" t="t"/>
              <a:pathLst>
                <a:path extrusionOk="0" h="409" w="113">
                  <a:moveTo>
                    <a:pt x="20" y="0"/>
                  </a:moveTo>
                  <a:cubicBezTo>
                    <a:pt x="1" y="65"/>
                    <a:pt x="10" y="139"/>
                    <a:pt x="20" y="214"/>
                  </a:cubicBezTo>
                  <a:lnTo>
                    <a:pt x="57" y="316"/>
                  </a:lnTo>
                  <a:cubicBezTo>
                    <a:pt x="66" y="353"/>
                    <a:pt x="94" y="381"/>
                    <a:pt x="112" y="409"/>
                  </a:cubicBezTo>
                  <a:cubicBezTo>
                    <a:pt x="112" y="335"/>
                    <a:pt x="103" y="270"/>
                    <a:pt x="94" y="195"/>
                  </a:cubicBezTo>
                  <a:cubicBezTo>
                    <a:pt x="85" y="130"/>
                    <a:pt x="57" y="7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1"/>
            <p:cNvSpPr/>
            <p:nvPr/>
          </p:nvSpPr>
          <p:spPr>
            <a:xfrm>
              <a:off x="3890825" y="1730425"/>
              <a:ext cx="101525" cy="104800"/>
            </a:xfrm>
            <a:custGeom>
              <a:rect b="b" l="l" r="r" t="t"/>
              <a:pathLst>
                <a:path extrusionOk="0" h="4192" w="4061">
                  <a:moveTo>
                    <a:pt x="1940" y="0"/>
                  </a:moveTo>
                  <a:cubicBezTo>
                    <a:pt x="1894" y="0"/>
                    <a:pt x="1848" y="7"/>
                    <a:pt x="1803" y="23"/>
                  </a:cubicBezTo>
                  <a:cubicBezTo>
                    <a:pt x="1570" y="106"/>
                    <a:pt x="1468" y="385"/>
                    <a:pt x="1450" y="645"/>
                  </a:cubicBezTo>
                  <a:cubicBezTo>
                    <a:pt x="1440" y="887"/>
                    <a:pt x="1505" y="1137"/>
                    <a:pt x="1450" y="1388"/>
                  </a:cubicBezTo>
                  <a:cubicBezTo>
                    <a:pt x="1329" y="1184"/>
                    <a:pt x="1189" y="979"/>
                    <a:pt x="985" y="840"/>
                  </a:cubicBezTo>
                  <a:cubicBezTo>
                    <a:pt x="872" y="759"/>
                    <a:pt x="730" y="709"/>
                    <a:pt x="593" y="709"/>
                  </a:cubicBezTo>
                  <a:cubicBezTo>
                    <a:pt x="494" y="709"/>
                    <a:pt x="398" y="735"/>
                    <a:pt x="316" y="794"/>
                  </a:cubicBezTo>
                  <a:cubicBezTo>
                    <a:pt x="0" y="1017"/>
                    <a:pt x="84" y="1500"/>
                    <a:pt x="233" y="1853"/>
                  </a:cubicBezTo>
                  <a:cubicBezTo>
                    <a:pt x="613" y="2735"/>
                    <a:pt x="1217" y="3507"/>
                    <a:pt x="1979" y="4101"/>
                  </a:cubicBezTo>
                  <a:cubicBezTo>
                    <a:pt x="2049" y="4165"/>
                    <a:pt x="2128" y="4191"/>
                    <a:pt x="2208" y="4191"/>
                  </a:cubicBezTo>
                  <a:cubicBezTo>
                    <a:pt x="2408" y="4191"/>
                    <a:pt x="2619" y="4034"/>
                    <a:pt x="2732" y="3915"/>
                  </a:cubicBezTo>
                  <a:cubicBezTo>
                    <a:pt x="3373" y="3237"/>
                    <a:pt x="3856" y="2429"/>
                    <a:pt x="3995" y="1509"/>
                  </a:cubicBezTo>
                  <a:cubicBezTo>
                    <a:pt x="4042" y="1221"/>
                    <a:pt x="4060" y="914"/>
                    <a:pt x="3930" y="664"/>
                  </a:cubicBezTo>
                  <a:cubicBezTo>
                    <a:pt x="3825" y="438"/>
                    <a:pt x="3594" y="261"/>
                    <a:pt x="3353" y="261"/>
                  </a:cubicBezTo>
                  <a:cubicBezTo>
                    <a:pt x="3316" y="261"/>
                    <a:pt x="3279" y="265"/>
                    <a:pt x="3243" y="273"/>
                  </a:cubicBezTo>
                  <a:cubicBezTo>
                    <a:pt x="2936" y="329"/>
                    <a:pt x="2769" y="654"/>
                    <a:pt x="2639" y="942"/>
                  </a:cubicBezTo>
                  <a:cubicBezTo>
                    <a:pt x="2592" y="710"/>
                    <a:pt x="2555" y="468"/>
                    <a:pt x="2416" y="273"/>
                  </a:cubicBezTo>
                  <a:cubicBezTo>
                    <a:pt x="2305" y="110"/>
                    <a:pt x="2123" y="0"/>
                    <a:pt x="19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1"/>
            <p:cNvSpPr/>
            <p:nvPr/>
          </p:nvSpPr>
          <p:spPr>
            <a:xfrm>
              <a:off x="3892675" y="1728850"/>
              <a:ext cx="100825" cy="107225"/>
            </a:xfrm>
            <a:custGeom>
              <a:rect b="b" l="l" r="r" t="t"/>
              <a:pathLst>
                <a:path extrusionOk="0" h="4289" w="4033">
                  <a:moveTo>
                    <a:pt x="1174" y="3490"/>
                  </a:moveTo>
                  <a:lnTo>
                    <a:pt x="1174" y="3490"/>
                  </a:lnTo>
                  <a:cubicBezTo>
                    <a:pt x="1392" y="3748"/>
                    <a:pt x="1643" y="3983"/>
                    <a:pt x="1914" y="4192"/>
                  </a:cubicBezTo>
                  <a:cubicBezTo>
                    <a:pt x="1643" y="3983"/>
                    <a:pt x="1402" y="3748"/>
                    <a:pt x="1174" y="3490"/>
                  </a:cubicBezTo>
                  <a:close/>
                  <a:moveTo>
                    <a:pt x="1877" y="1"/>
                  </a:moveTo>
                  <a:cubicBezTo>
                    <a:pt x="1811" y="1"/>
                    <a:pt x="1744" y="12"/>
                    <a:pt x="1682" y="39"/>
                  </a:cubicBezTo>
                  <a:cubicBezTo>
                    <a:pt x="1552" y="104"/>
                    <a:pt x="1459" y="216"/>
                    <a:pt x="1403" y="346"/>
                  </a:cubicBezTo>
                  <a:cubicBezTo>
                    <a:pt x="1348" y="476"/>
                    <a:pt x="1320" y="596"/>
                    <a:pt x="1320" y="727"/>
                  </a:cubicBezTo>
                  <a:cubicBezTo>
                    <a:pt x="1320" y="922"/>
                    <a:pt x="1348" y="1107"/>
                    <a:pt x="1348" y="1284"/>
                  </a:cubicBezTo>
                  <a:cubicBezTo>
                    <a:pt x="1236" y="1145"/>
                    <a:pt x="1134" y="1005"/>
                    <a:pt x="985" y="894"/>
                  </a:cubicBezTo>
                  <a:cubicBezTo>
                    <a:pt x="892" y="819"/>
                    <a:pt x="781" y="773"/>
                    <a:pt x="660" y="754"/>
                  </a:cubicBezTo>
                  <a:cubicBezTo>
                    <a:pt x="622" y="745"/>
                    <a:pt x="581" y="740"/>
                    <a:pt x="539" y="740"/>
                  </a:cubicBezTo>
                  <a:cubicBezTo>
                    <a:pt x="460" y="740"/>
                    <a:pt x="377" y="758"/>
                    <a:pt x="298" y="801"/>
                  </a:cubicBezTo>
                  <a:cubicBezTo>
                    <a:pt x="186" y="857"/>
                    <a:pt x="103" y="950"/>
                    <a:pt x="56" y="1061"/>
                  </a:cubicBezTo>
                  <a:cubicBezTo>
                    <a:pt x="10" y="1182"/>
                    <a:pt x="1" y="1293"/>
                    <a:pt x="10" y="1414"/>
                  </a:cubicBezTo>
                  <a:cubicBezTo>
                    <a:pt x="38" y="1646"/>
                    <a:pt x="112" y="1869"/>
                    <a:pt x="224" y="2074"/>
                  </a:cubicBezTo>
                  <a:cubicBezTo>
                    <a:pt x="419" y="2483"/>
                    <a:pt x="660" y="2873"/>
                    <a:pt x="948" y="3226"/>
                  </a:cubicBezTo>
                  <a:cubicBezTo>
                    <a:pt x="1023" y="3316"/>
                    <a:pt x="1097" y="3405"/>
                    <a:pt x="1174" y="3490"/>
                  </a:cubicBezTo>
                  <a:lnTo>
                    <a:pt x="1174" y="3490"/>
                  </a:lnTo>
                  <a:cubicBezTo>
                    <a:pt x="1101" y="3405"/>
                    <a:pt x="1032" y="3316"/>
                    <a:pt x="967" y="3226"/>
                  </a:cubicBezTo>
                  <a:cubicBezTo>
                    <a:pt x="679" y="2863"/>
                    <a:pt x="447" y="2473"/>
                    <a:pt x="270" y="2064"/>
                  </a:cubicBezTo>
                  <a:cubicBezTo>
                    <a:pt x="177" y="1851"/>
                    <a:pt x="93" y="1646"/>
                    <a:pt x="84" y="1423"/>
                  </a:cubicBezTo>
                  <a:cubicBezTo>
                    <a:pt x="84" y="1321"/>
                    <a:pt x="93" y="1200"/>
                    <a:pt x="131" y="1107"/>
                  </a:cubicBezTo>
                  <a:cubicBezTo>
                    <a:pt x="177" y="1015"/>
                    <a:pt x="242" y="940"/>
                    <a:pt x="344" y="894"/>
                  </a:cubicBezTo>
                  <a:cubicBezTo>
                    <a:pt x="401" y="865"/>
                    <a:pt x="469" y="854"/>
                    <a:pt x="536" y="854"/>
                  </a:cubicBezTo>
                  <a:cubicBezTo>
                    <a:pt x="578" y="854"/>
                    <a:pt x="621" y="859"/>
                    <a:pt x="660" y="866"/>
                  </a:cubicBezTo>
                  <a:cubicBezTo>
                    <a:pt x="762" y="894"/>
                    <a:pt x="874" y="940"/>
                    <a:pt x="948" y="996"/>
                  </a:cubicBezTo>
                  <a:cubicBezTo>
                    <a:pt x="1125" y="1126"/>
                    <a:pt x="1246" y="1321"/>
                    <a:pt x="1366" y="1507"/>
                  </a:cubicBezTo>
                  <a:lnTo>
                    <a:pt x="1450" y="1637"/>
                  </a:lnTo>
                  <a:lnTo>
                    <a:pt x="1478" y="1479"/>
                  </a:lnTo>
                  <a:cubicBezTo>
                    <a:pt x="1524" y="1228"/>
                    <a:pt x="1478" y="968"/>
                    <a:pt x="1478" y="736"/>
                  </a:cubicBezTo>
                  <a:cubicBezTo>
                    <a:pt x="1478" y="624"/>
                    <a:pt x="1496" y="504"/>
                    <a:pt x="1543" y="411"/>
                  </a:cubicBezTo>
                  <a:cubicBezTo>
                    <a:pt x="1589" y="308"/>
                    <a:pt x="1664" y="225"/>
                    <a:pt x="1757" y="178"/>
                  </a:cubicBezTo>
                  <a:cubicBezTo>
                    <a:pt x="1797" y="158"/>
                    <a:pt x="1840" y="150"/>
                    <a:pt x="1884" y="150"/>
                  </a:cubicBezTo>
                  <a:cubicBezTo>
                    <a:pt x="1939" y="150"/>
                    <a:pt x="1997" y="163"/>
                    <a:pt x="2054" y="178"/>
                  </a:cubicBezTo>
                  <a:cubicBezTo>
                    <a:pt x="2156" y="216"/>
                    <a:pt x="2240" y="299"/>
                    <a:pt x="2314" y="383"/>
                  </a:cubicBezTo>
                  <a:cubicBezTo>
                    <a:pt x="2435" y="569"/>
                    <a:pt x="2481" y="801"/>
                    <a:pt x="2528" y="1042"/>
                  </a:cubicBezTo>
                  <a:lnTo>
                    <a:pt x="2565" y="1265"/>
                  </a:lnTo>
                  <a:lnTo>
                    <a:pt x="2658" y="1052"/>
                  </a:lnTo>
                  <a:cubicBezTo>
                    <a:pt x="2704" y="940"/>
                    <a:pt x="2760" y="819"/>
                    <a:pt x="2834" y="717"/>
                  </a:cubicBezTo>
                  <a:cubicBezTo>
                    <a:pt x="2899" y="615"/>
                    <a:pt x="2983" y="522"/>
                    <a:pt x="3085" y="457"/>
                  </a:cubicBezTo>
                  <a:cubicBezTo>
                    <a:pt x="3162" y="419"/>
                    <a:pt x="3239" y="398"/>
                    <a:pt x="3319" y="398"/>
                  </a:cubicBezTo>
                  <a:cubicBezTo>
                    <a:pt x="3355" y="398"/>
                    <a:pt x="3391" y="402"/>
                    <a:pt x="3429" y="411"/>
                  </a:cubicBezTo>
                  <a:cubicBezTo>
                    <a:pt x="3540" y="439"/>
                    <a:pt x="3643" y="504"/>
                    <a:pt x="3726" y="596"/>
                  </a:cubicBezTo>
                  <a:cubicBezTo>
                    <a:pt x="3810" y="689"/>
                    <a:pt x="3866" y="801"/>
                    <a:pt x="3903" y="922"/>
                  </a:cubicBezTo>
                  <a:cubicBezTo>
                    <a:pt x="3940" y="1042"/>
                    <a:pt x="3949" y="1173"/>
                    <a:pt x="3949" y="1293"/>
                  </a:cubicBezTo>
                  <a:cubicBezTo>
                    <a:pt x="3949" y="1423"/>
                    <a:pt x="3940" y="1553"/>
                    <a:pt x="3912" y="1684"/>
                  </a:cubicBezTo>
                  <a:cubicBezTo>
                    <a:pt x="3893" y="1804"/>
                    <a:pt x="3866" y="1934"/>
                    <a:pt x="3828" y="2064"/>
                  </a:cubicBezTo>
                  <a:cubicBezTo>
                    <a:pt x="3689" y="2566"/>
                    <a:pt x="3447" y="3040"/>
                    <a:pt x="3132" y="3458"/>
                  </a:cubicBezTo>
                  <a:cubicBezTo>
                    <a:pt x="2983" y="3662"/>
                    <a:pt x="2806" y="3876"/>
                    <a:pt x="2621" y="4053"/>
                  </a:cubicBezTo>
                  <a:cubicBezTo>
                    <a:pt x="2528" y="4127"/>
                    <a:pt x="2416" y="4211"/>
                    <a:pt x="2295" y="4257"/>
                  </a:cubicBezTo>
                  <a:cubicBezTo>
                    <a:pt x="2425" y="4220"/>
                    <a:pt x="2528" y="4146"/>
                    <a:pt x="2639" y="4053"/>
                  </a:cubicBezTo>
                  <a:cubicBezTo>
                    <a:pt x="2825" y="3867"/>
                    <a:pt x="2992" y="3662"/>
                    <a:pt x="3159" y="3458"/>
                  </a:cubicBezTo>
                  <a:cubicBezTo>
                    <a:pt x="3475" y="3040"/>
                    <a:pt x="3735" y="2575"/>
                    <a:pt x="3893" y="2064"/>
                  </a:cubicBezTo>
                  <a:cubicBezTo>
                    <a:pt x="3921" y="1934"/>
                    <a:pt x="3958" y="1804"/>
                    <a:pt x="3986" y="1684"/>
                  </a:cubicBezTo>
                  <a:cubicBezTo>
                    <a:pt x="4005" y="1553"/>
                    <a:pt x="4033" y="1423"/>
                    <a:pt x="4033" y="1284"/>
                  </a:cubicBezTo>
                  <a:cubicBezTo>
                    <a:pt x="4005" y="1135"/>
                    <a:pt x="3996" y="996"/>
                    <a:pt x="3958" y="866"/>
                  </a:cubicBezTo>
                  <a:cubicBezTo>
                    <a:pt x="3921" y="736"/>
                    <a:pt x="3866" y="615"/>
                    <a:pt x="3773" y="504"/>
                  </a:cubicBezTo>
                  <a:cubicBezTo>
                    <a:pt x="3680" y="401"/>
                    <a:pt x="3568" y="318"/>
                    <a:pt x="3429" y="290"/>
                  </a:cubicBezTo>
                  <a:cubicBezTo>
                    <a:pt x="3377" y="276"/>
                    <a:pt x="3321" y="269"/>
                    <a:pt x="3266" y="269"/>
                  </a:cubicBezTo>
                  <a:cubicBezTo>
                    <a:pt x="3173" y="269"/>
                    <a:pt x="3081" y="290"/>
                    <a:pt x="3011" y="336"/>
                  </a:cubicBezTo>
                  <a:cubicBezTo>
                    <a:pt x="2881" y="401"/>
                    <a:pt x="2788" y="504"/>
                    <a:pt x="2704" y="624"/>
                  </a:cubicBezTo>
                  <a:lnTo>
                    <a:pt x="2602" y="801"/>
                  </a:lnTo>
                  <a:cubicBezTo>
                    <a:pt x="2593" y="736"/>
                    <a:pt x="2574" y="689"/>
                    <a:pt x="2565" y="634"/>
                  </a:cubicBezTo>
                  <a:cubicBezTo>
                    <a:pt x="2528" y="522"/>
                    <a:pt x="2481" y="392"/>
                    <a:pt x="2407" y="290"/>
                  </a:cubicBezTo>
                  <a:cubicBezTo>
                    <a:pt x="2323" y="178"/>
                    <a:pt x="2221" y="86"/>
                    <a:pt x="2091" y="39"/>
                  </a:cubicBezTo>
                  <a:cubicBezTo>
                    <a:pt x="2023" y="15"/>
                    <a:pt x="1950" y="1"/>
                    <a:pt x="1877" y="1"/>
                  </a:cubicBezTo>
                  <a:close/>
                  <a:moveTo>
                    <a:pt x="2100" y="4285"/>
                  </a:moveTo>
                  <a:lnTo>
                    <a:pt x="2100" y="4285"/>
                  </a:lnTo>
                  <a:cubicBezTo>
                    <a:pt x="2119" y="4287"/>
                    <a:pt x="2136" y="4288"/>
                    <a:pt x="2153" y="4288"/>
                  </a:cubicBezTo>
                  <a:cubicBezTo>
                    <a:pt x="2153" y="4288"/>
                    <a:pt x="2153" y="4288"/>
                    <a:pt x="2154" y="4288"/>
                  </a:cubicBezTo>
                  <a:lnTo>
                    <a:pt x="2154" y="4288"/>
                  </a:lnTo>
                  <a:cubicBezTo>
                    <a:pt x="2136" y="4288"/>
                    <a:pt x="2119" y="4287"/>
                    <a:pt x="2100" y="4285"/>
                  </a:cubicBezTo>
                  <a:close/>
                  <a:moveTo>
                    <a:pt x="2295" y="4257"/>
                  </a:moveTo>
                  <a:cubicBezTo>
                    <a:pt x="2247" y="4278"/>
                    <a:pt x="2203" y="4288"/>
                    <a:pt x="2154" y="4288"/>
                  </a:cubicBezTo>
                  <a:lnTo>
                    <a:pt x="2154" y="4288"/>
                  </a:lnTo>
                  <a:cubicBezTo>
                    <a:pt x="2154" y="4288"/>
                    <a:pt x="2154" y="4288"/>
                    <a:pt x="2154" y="4288"/>
                  </a:cubicBezTo>
                  <a:cubicBezTo>
                    <a:pt x="2207" y="4288"/>
                    <a:pt x="2254" y="4278"/>
                    <a:pt x="2295" y="42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1"/>
            <p:cNvSpPr/>
            <p:nvPr/>
          </p:nvSpPr>
          <p:spPr>
            <a:xfrm>
              <a:off x="3927525" y="1764650"/>
              <a:ext cx="18375" cy="70400"/>
            </a:xfrm>
            <a:custGeom>
              <a:rect b="b" l="l" r="r" t="t"/>
              <a:pathLst>
                <a:path extrusionOk="0" h="2816" w="735">
                  <a:moveTo>
                    <a:pt x="0" y="1"/>
                  </a:moveTo>
                  <a:cubicBezTo>
                    <a:pt x="56" y="233"/>
                    <a:pt x="112" y="484"/>
                    <a:pt x="177" y="716"/>
                  </a:cubicBezTo>
                  <a:lnTo>
                    <a:pt x="372" y="1413"/>
                  </a:lnTo>
                  <a:lnTo>
                    <a:pt x="567" y="2110"/>
                  </a:lnTo>
                  <a:cubicBezTo>
                    <a:pt x="604" y="2221"/>
                    <a:pt x="641" y="2342"/>
                    <a:pt x="660" y="2453"/>
                  </a:cubicBezTo>
                  <a:cubicBezTo>
                    <a:pt x="678" y="2574"/>
                    <a:pt x="706" y="2695"/>
                    <a:pt x="734" y="2816"/>
                  </a:cubicBezTo>
                  <a:cubicBezTo>
                    <a:pt x="734" y="2574"/>
                    <a:pt x="669" y="2323"/>
                    <a:pt x="623" y="2091"/>
                  </a:cubicBezTo>
                  <a:cubicBezTo>
                    <a:pt x="576" y="1850"/>
                    <a:pt x="520" y="1617"/>
                    <a:pt x="446" y="1385"/>
                  </a:cubicBezTo>
                  <a:cubicBezTo>
                    <a:pt x="381" y="1153"/>
                    <a:pt x="325" y="920"/>
                    <a:pt x="242" y="688"/>
                  </a:cubicBezTo>
                  <a:cubicBezTo>
                    <a:pt x="158" y="456"/>
                    <a:pt x="84"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1"/>
            <p:cNvSpPr/>
            <p:nvPr/>
          </p:nvSpPr>
          <p:spPr>
            <a:xfrm>
              <a:off x="3948425" y="1754900"/>
              <a:ext cx="8375" cy="80150"/>
            </a:xfrm>
            <a:custGeom>
              <a:rect b="b" l="l" r="r" t="t"/>
              <a:pathLst>
                <a:path extrusionOk="0" h="3206" w="335">
                  <a:moveTo>
                    <a:pt x="335" y="0"/>
                  </a:moveTo>
                  <a:lnTo>
                    <a:pt x="335" y="0"/>
                  </a:lnTo>
                  <a:cubicBezTo>
                    <a:pt x="288" y="270"/>
                    <a:pt x="251" y="530"/>
                    <a:pt x="205" y="799"/>
                  </a:cubicBezTo>
                  <a:cubicBezTo>
                    <a:pt x="158" y="1069"/>
                    <a:pt x="140" y="1338"/>
                    <a:pt x="103" y="1598"/>
                  </a:cubicBezTo>
                  <a:lnTo>
                    <a:pt x="38" y="2407"/>
                  </a:lnTo>
                  <a:cubicBezTo>
                    <a:pt x="19" y="2667"/>
                    <a:pt x="0" y="2936"/>
                    <a:pt x="10" y="3206"/>
                  </a:cubicBezTo>
                  <a:cubicBezTo>
                    <a:pt x="10" y="3066"/>
                    <a:pt x="38" y="2927"/>
                    <a:pt x="47" y="2797"/>
                  </a:cubicBezTo>
                  <a:cubicBezTo>
                    <a:pt x="56" y="2667"/>
                    <a:pt x="84" y="2528"/>
                    <a:pt x="93" y="2407"/>
                  </a:cubicBezTo>
                  <a:lnTo>
                    <a:pt x="186" y="1598"/>
                  </a:lnTo>
                  <a:lnTo>
                    <a:pt x="270" y="799"/>
                  </a:ln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1"/>
            <p:cNvSpPr/>
            <p:nvPr/>
          </p:nvSpPr>
          <p:spPr>
            <a:xfrm>
              <a:off x="3938200" y="1789750"/>
              <a:ext cx="5600" cy="19750"/>
            </a:xfrm>
            <a:custGeom>
              <a:rect b="b" l="l" r="r" t="t"/>
              <a:pathLst>
                <a:path extrusionOk="0" h="790" w="224">
                  <a:moveTo>
                    <a:pt x="1" y="0"/>
                  </a:moveTo>
                  <a:cubicBezTo>
                    <a:pt x="19" y="139"/>
                    <a:pt x="47" y="279"/>
                    <a:pt x="84" y="390"/>
                  </a:cubicBezTo>
                  <a:cubicBezTo>
                    <a:pt x="93" y="465"/>
                    <a:pt x="121" y="520"/>
                    <a:pt x="140" y="595"/>
                  </a:cubicBezTo>
                  <a:cubicBezTo>
                    <a:pt x="168" y="660"/>
                    <a:pt x="186" y="715"/>
                    <a:pt x="214" y="790"/>
                  </a:cubicBezTo>
                  <a:cubicBezTo>
                    <a:pt x="224" y="715"/>
                    <a:pt x="214" y="650"/>
                    <a:pt x="196" y="576"/>
                  </a:cubicBezTo>
                  <a:cubicBezTo>
                    <a:pt x="186" y="520"/>
                    <a:pt x="177" y="455"/>
                    <a:pt x="149" y="381"/>
                  </a:cubicBezTo>
                  <a:cubicBezTo>
                    <a:pt x="103" y="251"/>
                    <a:pt x="75"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1"/>
            <p:cNvSpPr/>
            <p:nvPr/>
          </p:nvSpPr>
          <p:spPr>
            <a:xfrm>
              <a:off x="3937725" y="1781850"/>
              <a:ext cx="4925" cy="11875"/>
            </a:xfrm>
            <a:custGeom>
              <a:rect b="b" l="l" r="r" t="t"/>
              <a:pathLst>
                <a:path extrusionOk="0" h="475" w="197">
                  <a:moveTo>
                    <a:pt x="1" y="0"/>
                  </a:moveTo>
                  <a:cubicBezTo>
                    <a:pt x="10" y="84"/>
                    <a:pt x="38" y="167"/>
                    <a:pt x="66" y="242"/>
                  </a:cubicBezTo>
                  <a:cubicBezTo>
                    <a:pt x="94" y="288"/>
                    <a:pt x="103" y="325"/>
                    <a:pt x="122" y="363"/>
                  </a:cubicBezTo>
                  <a:cubicBezTo>
                    <a:pt x="150" y="400"/>
                    <a:pt x="168" y="428"/>
                    <a:pt x="187" y="474"/>
                  </a:cubicBezTo>
                  <a:cubicBezTo>
                    <a:pt x="196" y="446"/>
                    <a:pt x="196" y="400"/>
                    <a:pt x="187" y="353"/>
                  </a:cubicBezTo>
                  <a:cubicBezTo>
                    <a:pt x="168" y="307"/>
                    <a:pt x="150" y="260"/>
                    <a:pt x="140" y="223"/>
                  </a:cubicBezTo>
                  <a:cubicBezTo>
                    <a:pt x="103" y="140"/>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1"/>
            <p:cNvSpPr/>
            <p:nvPr/>
          </p:nvSpPr>
          <p:spPr>
            <a:xfrm>
              <a:off x="3943775" y="1779750"/>
              <a:ext cx="2825" cy="19300"/>
            </a:xfrm>
            <a:custGeom>
              <a:rect b="b" l="l" r="r" t="t"/>
              <a:pathLst>
                <a:path extrusionOk="0" h="772" w="113">
                  <a:moveTo>
                    <a:pt x="1" y="1"/>
                  </a:moveTo>
                  <a:cubicBezTo>
                    <a:pt x="1" y="131"/>
                    <a:pt x="10" y="261"/>
                    <a:pt x="19" y="400"/>
                  </a:cubicBezTo>
                  <a:cubicBezTo>
                    <a:pt x="47" y="512"/>
                    <a:pt x="66" y="642"/>
                    <a:pt x="103" y="772"/>
                  </a:cubicBezTo>
                  <a:cubicBezTo>
                    <a:pt x="112" y="697"/>
                    <a:pt x="112" y="642"/>
                    <a:pt x="112" y="567"/>
                  </a:cubicBezTo>
                  <a:cubicBezTo>
                    <a:pt x="103" y="502"/>
                    <a:pt x="103" y="437"/>
                    <a:pt x="93" y="372"/>
                  </a:cubicBezTo>
                  <a:cubicBezTo>
                    <a:pt x="66" y="251"/>
                    <a:pt x="4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1"/>
            <p:cNvSpPr/>
            <p:nvPr/>
          </p:nvSpPr>
          <p:spPr>
            <a:xfrm>
              <a:off x="3945875" y="1805525"/>
              <a:ext cx="1875" cy="12350"/>
            </a:xfrm>
            <a:custGeom>
              <a:rect b="b" l="l" r="r" t="t"/>
              <a:pathLst>
                <a:path extrusionOk="0" h="494" w="75">
                  <a:moveTo>
                    <a:pt x="47" y="1"/>
                  </a:moveTo>
                  <a:cubicBezTo>
                    <a:pt x="9" y="84"/>
                    <a:pt x="0" y="168"/>
                    <a:pt x="9" y="252"/>
                  </a:cubicBezTo>
                  <a:cubicBezTo>
                    <a:pt x="9" y="335"/>
                    <a:pt x="19" y="410"/>
                    <a:pt x="47" y="493"/>
                  </a:cubicBezTo>
                  <a:cubicBezTo>
                    <a:pt x="65" y="410"/>
                    <a:pt x="74" y="335"/>
                    <a:pt x="74" y="252"/>
                  </a:cubicBezTo>
                  <a:cubicBezTo>
                    <a:pt x="74" y="168"/>
                    <a:pt x="65"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1"/>
            <p:cNvSpPr/>
            <p:nvPr/>
          </p:nvSpPr>
          <p:spPr>
            <a:xfrm>
              <a:off x="3945175" y="1738400"/>
              <a:ext cx="5825" cy="17000"/>
            </a:xfrm>
            <a:custGeom>
              <a:rect b="b" l="l" r="r" t="t"/>
              <a:pathLst>
                <a:path extrusionOk="0" h="680" w="233">
                  <a:moveTo>
                    <a:pt x="0" y="1"/>
                  </a:moveTo>
                  <a:lnTo>
                    <a:pt x="0" y="1"/>
                  </a:lnTo>
                  <a:cubicBezTo>
                    <a:pt x="28" y="112"/>
                    <a:pt x="56" y="233"/>
                    <a:pt x="84" y="354"/>
                  </a:cubicBezTo>
                  <a:cubicBezTo>
                    <a:pt x="102" y="400"/>
                    <a:pt x="130" y="465"/>
                    <a:pt x="149" y="521"/>
                  </a:cubicBezTo>
                  <a:cubicBezTo>
                    <a:pt x="177" y="568"/>
                    <a:pt x="195" y="623"/>
                    <a:pt x="223" y="679"/>
                  </a:cubicBezTo>
                  <a:cubicBezTo>
                    <a:pt x="233" y="614"/>
                    <a:pt x="223" y="558"/>
                    <a:pt x="214" y="493"/>
                  </a:cubicBezTo>
                  <a:cubicBezTo>
                    <a:pt x="195" y="437"/>
                    <a:pt x="186" y="382"/>
                    <a:pt x="168" y="326"/>
                  </a:cubicBezTo>
                  <a:cubicBezTo>
                    <a:pt x="130" y="205"/>
                    <a:pt x="65"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1"/>
            <p:cNvSpPr/>
            <p:nvPr/>
          </p:nvSpPr>
          <p:spPr>
            <a:xfrm>
              <a:off x="3946325" y="1750725"/>
              <a:ext cx="4675" cy="12100"/>
            </a:xfrm>
            <a:custGeom>
              <a:rect b="b" l="l" r="r" t="t"/>
              <a:pathLst>
                <a:path extrusionOk="0" h="484" w="187">
                  <a:moveTo>
                    <a:pt x="1" y="0"/>
                  </a:moveTo>
                  <a:lnTo>
                    <a:pt x="1" y="0"/>
                  </a:lnTo>
                  <a:cubicBezTo>
                    <a:pt x="10" y="84"/>
                    <a:pt x="38" y="167"/>
                    <a:pt x="75" y="251"/>
                  </a:cubicBezTo>
                  <a:cubicBezTo>
                    <a:pt x="103" y="325"/>
                    <a:pt x="131" y="400"/>
                    <a:pt x="168" y="483"/>
                  </a:cubicBezTo>
                  <a:cubicBezTo>
                    <a:pt x="187" y="446"/>
                    <a:pt x="177" y="400"/>
                    <a:pt x="177" y="353"/>
                  </a:cubicBezTo>
                  <a:cubicBezTo>
                    <a:pt x="168" y="307"/>
                    <a:pt x="149" y="260"/>
                    <a:pt x="140" y="223"/>
                  </a:cubicBezTo>
                  <a:cubicBezTo>
                    <a:pt x="122" y="177"/>
                    <a:pt x="103" y="140"/>
                    <a:pt x="84" y="112"/>
                  </a:cubicBezTo>
                  <a:cubicBezTo>
                    <a:pt x="5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1"/>
            <p:cNvSpPr/>
            <p:nvPr/>
          </p:nvSpPr>
          <p:spPr>
            <a:xfrm>
              <a:off x="3940300" y="1738400"/>
              <a:ext cx="3725" cy="6075"/>
            </a:xfrm>
            <a:custGeom>
              <a:rect b="b" l="l" r="r" t="t"/>
              <a:pathLst>
                <a:path extrusionOk="0" h="243" w="149">
                  <a:moveTo>
                    <a:pt x="0" y="1"/>
                  </a:moveTo>
                  <a:cubicBezTo>
                    <a:pt x="9" y="57"/>
                    <a:pt x="37" y="94"/>
                    <a:pt x="56" y="122"/>
                  </a:cubicBezTo>
                  <a:cubicBezTo>
                    <a:pt x="65" y="149"/>
                    <a:pt x="84" y="159"/>
                    <a:pt x="93" y="187"/>
                  </a:cubicBezTo>
                  <a:cubicBezTo>
                    <a:pt x="102" y="205"/>
                    <a:pt x="112" y="214"/>
                    <a:pt x="140" y="242"/>
                  </a:cubicBezTo>
                  <a:cubicBezTo>
                    <a:pt x="149" y="187"/>
                    <a:pt x="140" y="140"/>
                    <a:pt x="112" y="94"/>
                  </a:cubicBezTo>
                  <a:cubicBezTo>
                    <a:pt x="102" y="66"/>
                    <a:pt x="93" y="47"/>
                    <a:pt x="65"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1"/>
            <p:cNvSpPr/>
            <p:nvPr/>
          </p:nvSpPr>
          <p:spPr>
            <a:xfrm>
              <a:off x="3978625" y="1743750"/>
              <a:ext cx="8150" cy="13950"/>
            </a:xfrm>
            <a:custGeom>
              <a:rect b="b" l="l" r="r" t="t"/>
              <a:pathLst>
                <a:path extrusionOk="0" h="558" w="326">
                  <a:moveTo>
                    <a:pt x="0" y="0"/>
                  </a:moveTo>
                  <a:cubicBezTo>
                    <a:pt x="102" y="47"/>
                    <a:pt x="177" y="131"/>
                    <a:pt x="232" y="251"/>
                  </a:cubicBezTo>
                  <a:cubicBezTo>
                    <a:pt x="251" y="298"/>
                    <a:pt x="270" y="344"/>
                    <a:pt x="279" y="400"/>
                  </a:cubicBezTo>
                  <a:cubicBezTo>
                    <a:pt x="279" y="419"/>
                    <a:pt x="288" y="456"/>
                    <a:pt x="288" y="484"/>
                  </a:cubicBezTo>
                  <a:cubicBezTo>
                    <a:pt x="288" y="502"/>
                    <a:pt x="288" y="530"/>
                    <a:pt x="297" y="558"/>
                  </a:cubicBezTo>
                  <a:cubicBezTo>
                    <a:pt x="316" y="539"/>
                    <a:pt x="325" y="511"/>
                    <a:pt x="325" y="484"/>
                  </a:cubicBezTo>
                  <a:lnTo>
                    <a:pt x="325" y="391"/>
                  </a:lnTo>
                  <a:cubicBezTo>
                    <a:pt x="325" y="326"/>
                    <a:pt x="316" y="270"/>
                    <a:pt x="288" y="214"/>
                  </a:cubicBezTo>
                  <a:cubicBezTo>
                    <a:pt x="251" y="158"/>
                    <a:pt x="223" y="93"/>
                    <a:pt x="177" y="66"/>
                  </a:cubicBezTo>
                  <a:cubicBezTo>
                    <a:pt x="112" y="28"/>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1"/>
            <p:cNvSpPr/>
            <p:nvPr/>
          </p:nvSpPr>
          <p:spPr>
            <a:xfrm>
              <a:off x="3982575" y="1752575"/>
              <a:ext cx="1875" cy="15600"/>
            </a:xfrm>
            <a:custGeom>
              <a:rect b="b" l="l" r="r" t="t"/>
              <a:pathLst>
                <a:path extrusionOk="0" h="624" w="75">
                  <a:moveTo>
                    <a:pt x="19" y="1"/>
                  </a:moveTo>
                  <a:cubicBezTo>
                    <a:pt x="0" y="56"/>
                    <a:pt x="0" y="103"/>
                    <a:pt x="0" y="149"/>
                  </a:cubicBezTo>
                  <a:lnTo>
                    <a:pt x="0" y="316"/>
                  </a:lnTo>
                  <a:lnTo>
                    <a:pt x="0" y="465"/>
                  </a:lnTo>
                  <a:cubicBezTo>
                    <a:pt x="0" y="521"/>
                    <a:pt x="19" y="567"/>
                    <a:pt x="0" y="623"/>
                  </a:cubicBezTo>
                  <a:cubicBezTo>
                    <a:pt x="37" y="577"/>
                    <a:pt x="47" y="530"/>
                    <a:pt x="65" y="474"/>
                  </a:cubicBezTo>
                  <a:cubicBezTo>
                    <a:pt x="74" y="419"/>
                    <a:pt x="74" y="372"/>
                    <a:pt x="74" y="316"/>
                  </a:cubicBezTo>
                  <a:cubicBezTo>
                    <a:pt x="65" y="205"/>
                    <a:pt x="47"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1"/>
            <p:cNvSpPr/>
            <p:nvPr/>
          </p:nvSpPr>
          <p:spPr>
            <a:xfrm>
              <a:off x="3983950" y="1763025"/>
              <a:ext cx="3975" cy="13975"/>
            </a:xfrm>
            <a:custGeom>
              <a:rect b="b" l="l" r="r" t="t"/>
              <a:pathLst>
                <a:path extrusionOk="0" h="559" w="159">
                  <a:moveTo>
                    <a:pt x="150" y="1"/>
                  </a:moveTo>
                  <a:cubicBezTo>
                    <a:pt x="112" y="94"/>
                    <a:pt x="84" y="186"/>
                    <a:pt x="66" y="279"/>
                  </a:cubicBezTo>
                  <a:cubicBezTo>
                    <a:pt x="38" y="372"/>
                    <a:pt x="29" y="465"/>
                    <a:pt x="1" y="558"/>
                  </a:cubicBezTo>
                  <a:cubicBezTo>
                    <a:pt x="38" y="521"/>
                    <a:pt x="66" y="474"/>
                    <a:pt x="84" y="428"/>
                  </a:cubicBezTo>
                  <a:cubicBezTo>
                    <a:pt x="112" y="382"/>
                    <a:pt x="122" y="335"/>
                    <a:pt x="131" y="289"/>
                  </a:cubicBezTo>
                  <a:cubicBezTo>
                    <a:pt x="150" y="242"/>
                    <a:pt x="159" y="196"/>
                    <a:pt x="159" y="149"/>
                  </a:cubicBezTo>
                  <a:cubicBezTo>
                    <a:pt x="159" y="94"/>
                    <a:pt x="159" y="47"/>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1"/>
            <p:cNvSpPr/>
            <p:nvPr/>
          </p:nvSpPr>
          <p:spPr>
            <a:xfrm>
              <a:off x="3979325" y="1752575"/>
              <a:ext cx="2100" cy="9775"/>
            </a:xfrm>
            <a:custGeom>
              <a:rect b="b" l="l" r="r" t="t"/>
              <a:pathLst>
                <a:path extrusionOk="0" h="391" w="84">
                  <a:moveTo>
                    <a:pt x="19" y="1"/>
                  </a:moveTo>
                  <a:cubicBezTo>
                    <a:pt x="0" y="66"/>
                    <a:pt x="0" y="140"/>
                    <a:pt x="19" y="196"/>
                  </a:cubicBezTo>
                  <a:cubicBezTo>
                    <a:pt x="28" y="270"/>
                    <a:pt x="28" y="326"/>
                    <a:pt x="37" y="391"/>
                  </a:cubicBezTo>
                  <a:cubicBezTo>
                    <a:pt x="74" y="335"/>
                    <a:pt x="84" y="270"/>
                    <a:pt x="84" y="196"/>
                  </a:cubicBezTo>
                  <a:cubicBezTo>
                    <a:pt x="74" y="158"/>
                    <a:pt x="74" y="131"/>
                    <a:pt x="65" y="93"/>
                  </a:cubicBezTo>
                  <a:cubicBezTo>
                    <a:pt x="56" y="56"/>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1"/>
            <p:cNvSpPr/>
            <p:nvPr/>
          </p:nvSpPr>
          <p:spPr>
            <a:xfrm>
              <a:off x="3953300" y="1819000"/>
              <a:ext cx="10475" cy="10250"/>
            </a:xfrm>
            <a:custGeom>
              <a:rect b="b" l="l" r="r" t="t"/>
              <a:pathLst>
                <a:path extrusionOk="0" h="410" w="419">
                  <a:moveTo>
                    <a:pt x="419" y="1"/>
                  </a:moveTo>
                  <a:lnTo>
                    <a:pt x="419" y="1"/>
                  </a:lnTo>
                  <a:cubicBezTo>
                    <a:pt x="344" y="66"/>
                    <a:pt x="279" y="131"/>
                    <a:pt x="205" y="196"/>
                  </a:cubicBezTo>
                  <a:cubicBezTo>
                    <a:pt x="140" y="270"/>
                    <a:pt x="66" y="326"/>
                    <a:pt x="0" y="410"/>
                  </a:cubicBezTo>
                  <a:cubicBezTo>
                    <a:pt x="47" y="391"/>
                    <a:pt x="93" y="372"/>
                    <a:pt x="140" y="354"/>
                  </a:cubicBezTo>
                  <a:cubicBezTo>
                    <a:pt x="177" y="326"/>
                    <a:pt x="223" y="289"/>
                    <a:pt x="251" y="261"/>
                  </a:cubicBezTo>
                  <a:cubicBezTo>
                    <a:pt x="326" y="187"/>
                    <a:pt x="391" y="103"/>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1"/>
            <p:cNvSpPr/>
            <p:nvPr/>
          </p:nvSpPr>
          <p:spPr>
            <a:xfrm>
              <a:off x="3955150" y="1815050"/>
              <a:ext cx="7225" cy="8400"/>
            </a:xfrm>
            <a:custGeom>
              <a:rect b="b" l="l" r="r" t="t"/>
              <a:pathLst>
                <a:path extrusionOk="0" h="336" w="289">
                  <a:moveTo>
                    <a:pt x="289" y="1"/>
                  </a:moveTo>
                  <a:cubicBezTo>
                    <a:pt x="252" y="19"/>
                    <a:pt x="233" y="57"/>
                    <a:pt x="205" y="75"/>
                  </a:cubicBezTo>
                  <a:cubicBezTo>
                    <a:pt x="187" y="103"/>
                    <a:pt x="159" y="140"/>
                    <a:pt x="140" y="159"/>
                  </a:cubicBezTo>
                  <a:lnTo>
                    <a:pt x="1" y="335"/>
                  </a:lnTo>
                  <a:cubicBezTo>
                    <a:pt x="29" y="317"/>
                    <a:pt x="66" y="307"/>
                    <a:pt x="112" y="289"/>
                  </a:cubicBezTo>
                  <a:cubicBezTo>
                    <a:pt x="149" y="261"/>
                    <a:pt x="168" y="242"/>
                    <a:pt x="196" y="205"/>
                  </a:cubicBezTo>
                  <a:cubicBezTo>
                    <a:pt x="242" y="149"/>
                    <a:pt x="280" y="75"/>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1"/>
            <p:cNvSpPr/>
            <p:nvPr/>
          </p:nvSpPr>
          <p:spPr>
            <a:xfrm>
              <a:off x="3954700" y="1806225"/>
              <a:ext cx="2575" cy="11400"/>
            </a:xfrm>
            <a:custGeom>
              <a:rect b="b" l="l" r="r" t="t"/>
              <a:pathLst>
                <a:path extrusionOk="0" h="456" w="103">
                  <a:moveTo>
                    <a:pt x="93" y="1"/>
                  </a:moveTo>
                  <a:cubicBezTo>
                    <a:pt x="56" y="75"/>
                    <a:pt x="37" y="149"/>
                    <a:pt x="28" y="224"/>
                  </a:cubicBezTo>
                  <a:cubicBezTo>
                    <a:pt x="19" y="307"/>
                    <a:pt x="0" y="372"/>
                    <a:pt x="19" y="456"/>
                  </a:cubicBezTo>
                  <a:cubicBezTo>
                    <a:pt x="56" y="382"/>
                    <a:pt x="84" y="307"/>
                    <a:pt x="93" y="233"/>
                  </a:cubicBezTo>
                  <a:cubicBezTo>
                    <a:pt x="102" y="196"/>
                    <a:pt x="102" y="149"/>
                    <a:pt x="102" y="122"/>
                  </a:cubicBezTo>
                  <a:cubicBezTo>
                    <a:pt x="102" y="84"/>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1"/>
            <p:cNvSpPr/>
            <p:nvPr/>
          </p:nvSpPr>
          <p:spPr>
            <a:xfrm>
              <a:off x="3960025" y="1804150"/>
              <a:ext cx="3975" cy="9075"/>
            </a:xfrm>
            <a:custGeom>
              <a:rect b="b" l="l" r="r" t="t"/>
              <a:pathLst>
                <a:path extrusionOk="0" h="363" w="159">
                  <a:moveTo>
                    <a:pt x="159" y="0"/>
                  </a:moveTo>
                  <a:lnTo>
                    <a:pt x="159" y="0"/>
                  </a:lnTo>
                  <a:cubicBezTo>
                    <a:pt x="103" y="47"/>
                    <a:pt x="66" y="112"/>
                    <a:pt x="47" y="167"/>
                  </a:cubicBezTo>
                  <a:cubicBezTo>
                    <a:pt x="19" y="232"/>
                    <a:pt x="1" y="288"/>
                    <a:pt x="1" y="362"/>
                  </a:cubicBezTo>
                  <a:cubicBezTo>
                    <a:pt x="57" y="307"/>
                    <a:pt x="94" y="260"/>
                    <a:pt x="112" y="205"/>
                  </a:cubicBezTo>
                  <a:cubicBezTo>
                    <a:pt x="140" y="130"/>
                    <a:pt x="159" y="74"/>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1"/>
            <p:cNvSpPr/>
            <p:nvPr/>
          </p:nvSpPr>
          <p:spPr>
            <a:xfrm>
              <a:off x="3966775" y="1802975"/>
              <a:ext cx="5825" cy="11650"/>
            </a:xfrm>
            <a:custGeom>
              <a:rect b="b" l="l" r="r" t="t"/>
              <a:pathLst>
                <a:path extrusionOk="0" h="466" w="233">
                  <a:moveTo>
                    <a:pt x="233" y="1"/>
                  </a:moveTo>
                  <a:cubicBezTo>
                    <a:pt x="158" y="75"/>
                    <a:pt x="112" y="140"/>
                    <a:pt x="75" y="224"/>
                  </a:cubicBezTo>
                  <a:cubicBezTo>
                    <a:pt x="47" y="298"/>
                    <a:pt x="10" y="372"/>
                    <a:pt x="0" y="465"/>
                  </a:cubicBezTo>
                  <a:cubicBezTo>
                    <a:pt x="56" y="400"/>
                    <a:pt x="103" y="326"/>
                    <a:pt x="149" y="252"/>
                  </a:cubicBezTo>
                  <a:cubicBezTo>
                    <a:pt x="186" y="177"/>
                    <a:pt x="214" y="94"/>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1"/>
            <p:cNvSpPr/>
            <p:nvPr/>
          </p:nvSpPr>
          <p:spPr>
            <a:xfrm>
              <a:off x="3895475" y="1757225"/>
              <a:ext cx="2575" cy="16525"/>
            </a:xfrm>
            <a:custGeom>
              <a:rect b="b" l="l" r="r" t="t"/>
              <a:pathLst>
                <a:path extrusionOk="0" h="661" w="103">
                  <a:moveTo>
                    <a:pt x="74" y="0"/>
                  </a:moveTo>
                  <a:cubicBezTo>
                    <a:pt x="47" y="47"/>
                    <a:pt x="37" y="103"/>
                    <a:pt x="9" y="158"/>
                  </a:cubicBezTo>
                  <a:cubicBezTo>
                    <a:pt x="0" y="223"/>
                    <a:pt x="0" y="279"/>
                    <a:pt x="0" y="335"/>
                  </a:cubicBezTo>
                  <a:cubicBezTo>
                    <a:pt x="0" y="456"/>
                    <a:pt x="37" y="567"/>
                    <a:pt x="102" y="660"/>
                  </a:cubicBezTo>
                  <a:cubicBezTo>
                    <a:pt x="93" y="604"/>
                    <a:pt x="84" y="558"/>
                    <a:pt x="84" y="502"/>
                  </a:cubicBezTo>
                  <a:cubicBezTo>
                    <a:pt x="74" y="437"/>
                    <a:pt x="74" y="391"/>
                    <a:pt x="74" y="335"/>
                  </a:cubicBezTo>
                  <a:lnTo>
                    <a:pt x="7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1"/>
            <p:cNvSpPr/>
            <p:nvPr/>
          </p:nvSpPr>
          <p:spPr>
            <a:xfrm>
              <a:off x="3899400" y="1763250"/>
              <a:ext cx="3525" cy="13975"/>
            </a:xfrm>
            <a:custGeom>
              <a:rect b="b" l="l" r="r" t="t"/>
              <a:pathLst>
                <a:path extrusionOk="0" h="559" w="141">
                  <a:moveTo>
                    <a:pt x="20" y="1"/>
                  </a:moveTo>
                  <a:cubicBezTo>
                    <a:pt x="1" y="47"/>
                    <a:pt x="1" y="94"/>
                    <a:pt x="1" y="140"/>
                  </a:cubicBezTo>
                  <a:cubicBezTo>
                    <a:pt x="1" y="196"/>
                    <a:pt x="1" y="242"/>
                    <a:pt x="10" y="289"/>
                  </a:cubicBezTo>
                  <a:cubicBezTo>
                    <a:pt x="29" y="400"/>
                    <a:pt x="66" y="493"/>
                    <a:pt x="140" y="558"/>
                  </a:cubicBezTo>
                  <a:lnTo>
                    <a:pt x="103" y="419"/>
                  </a:lnTo>
                  <a:cubicBezTo>
                    <a:pt x="94" y="373"/>
                    <a:pt x="94" y="326"/>
                    <a:pt x="75" y="280"/>
                  </a:cubicBezTo>
                  <a:cubicBezTo>
                    <a:pt x="57" y="187"/>
                    <a:pt x="47" y="9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1"/>
            <p:cNvSpPr/>
            <p:nvPr/>
          </p:nvSpPr>
          <p:spPr>
            <a:xfrm>
              <a:off x="3904525" y="1770450"/>
              <a:ext cx="5375" cy="13975"/>
            </a:xfrm>
            <a:custGeom>
              <a:rect b="b" l="l" r="r" t="t"/>
              <a:pathLst>
                <a:path extrusionOk="0" h="559" w="215">
                  <a:moveTo>
                    <a:pt x="0" y="1"/>
                  </a:moveTo>
                  <a:cubicBezTo>
                    <a:pt x="0" y="112"/>
                    <a:pt x="28" y="205"/>
                    <a:pt x="56" y="298"/>
                  </a:cubicBezTo>
                  <a:cubicBezTo>
                    <a:pt x="75" y="345"/>
                    <a:pt x="93" y="391"/>
                    <a:pt x="121" y="438"/>
                  </a:cubicBezTo>
                  <a:cubicBezTo>
                    <a:pt x="140" y="484"/>
                    <a:pt x="177" y="531"/>
                    <a:pt x="214" y="558"/>
                  </a:cubicBezTo>
                  <a:lnTo>
                    <a:pt x="168" y="419"/>
                  </a:lnTo>
                  <a:cubicBezTo>
                    <a:pt x="149" y="373"/>
                    <a:pt x="130" y="326"/>
                    <a:pt x="121" y="280"/>
                  </a:cubicBezTo>
                  <a:cubicBezTo>
                    <a:pt x="84" y="187"/>
                    <a:pt x="47"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1"/>
            <p:cNvSpPr/>
            <p:nvPr/>
          </p:nvSpPr>
          <p:spPr>
            <a:xfrm>
              <a:off x="3903125" y="1783000"/>
              <a:ext cx="7700" cy="13025"/>
            </a:xfrm>
            <a:custGeom>
              <a:rect b="b" l="l" r="r" t="t"/>
              <a:pathLst>
                <a:path extrusionOk="0" h="521" w="308">
                  <a:moveTo>
                    <a:pt x="1" y="1"/>
                  </a:moveTo>
                  <a:lnTo>
                    <a:pt x="1" y="1"/>
                  </a:lnTo>
                  <a:cubicBezTo>
                    <a:pt x="19" y="103"/>
                    <a:pt x="66" y="196"/>
                    <a:pt x="103" y="289"/>
                  </a:cubicBezTo>
                  <a:cubicBezTo>
                    <a:pt x="140" y="335"/>
                    <a:pt x="159" y="382"/>
                    <a:pt x="196" y="419"/>
                  </a:cubicBezTo>
                  <a:cubicBezTo>
                    <a:pt x="233" y="456"/>
                    <a:pt x="261" y="502"/>
                    <a:pt x="307" y="521"/>
                  </a:cubicBezTo>
                  <a:lnTo>
                    <a:pt x="242" y="382"/>
                  </a:lnTo>
                  <a:cubicBezTo>
                    <a:pt x="224" y="354"/>
                    <a:pt x="196" y="307"/>
                    <a:pt x="177" y="261"/>
                  </a:cubicBezTo>
                  <a:cubicBezTo>
                    <a:pt x="121" y="168"/>
                    <a:pt x="66"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1"/>
            <p:cNvSpPr/>
            <p:nvPr/>
          </p:nvSpPr>
          <p:spPr>
            <a:xfrm>
              <a:off x="3912650" y="1791125"/>
              <a:ext cx="6750" cy="14425"/>
            </a:xfrm>
            <a:custGeom>
              <a:rect b="b" l="l" r="r" t="t"/>
              <a:pathLst>
                <a:path extrusionOk="0" h="577" w="270">
                  <a:moveTo>
                    <a:pt x="1" y="1"/>
                  </a:moveTo>
                  <a:cubicBezTo>
                    <a:pt x="1" y="103"/>
                    <a:pt x="38" y="215"/>
                    <a:pt x="84" y="326"/>
                  </a:cubicBezTo>
                  <a:cubicBezTo>
                    <a:pt x="93" y="372"/>
                    <a:pt x="112" y="419"/>
                    <a:pt x="149" y="465"/>
                  </a:cubicBezTo>
                  <a:cubicBezTo>
                    <a:pt x="186" y="512"/>
                    <a:pt x="224" y="558"/>
                    <a:pt x="270" y="577"/>
                  </a:cubicBezTo>
                  <a:cubicBezTo>
                    <a:pt x="233" y="540"/>
                    <a:pt x="224" y="484"/>
                    <a:pt x="196" y="447"/>
                  </a:cubicBezTo>
                  <a:lnTo>
                    <a:pt x="140" y="289"/>
                  </a:lnTo>
                  <a:cubicBezTo>
                    <a:pt x="93"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1"/>
            <p:cNvSpPr/>
            <p:nvPr/>
          </p:nvSpPr>
          <p:spPr>
            <a:xfrm>
              <a:off x="3934725" y="1761175"/>
              <a:ext cx="2350" cy="6750"/>
            </a:xfrm>
            <a:custGeom>
              <a:rect b="b" l="l" r="r" t="t"/>
              <a:pathLst>
                <a:path extrusionOk="0" h="270" w="94">
                  <a:moveTo>
                    <a:pt x="28" y="0"/>
                  </a:moveTo>
                  <a:cubicBezTo>
                    <a:pt x="0" y="47"/>
                    <a:pt x="0" y="93"/>
                    <a:pt x="9" y="140"/>
                  </a:cubicBezTo>
                  <a:cubicBezTo>
                    <a:pt x="28" y="186"/>
                    <a:pt x="37" y="223"/>
                    <a:pt x="75" y="270"/>
                  </a:cubicBezTo>
                  <a:cubicBezTo>
                    <a:pt x="93" y="223"/>
                    <a:pt x="93" y="177"/>
                    <a:pt x="84" y="130"/>
                  </a:cubicBezTo>
                  <a:cubicBezTo>
                    <a:pt x="75" y="84"/>
                    <a:pt x="56"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1"/>
            <p:cNvSpPr/>
            <p:nvPr/>
          </p:nvSpPr>
          <p:spPr>
            <a:xfrm>
              <a:off x="3936575" y="1755125"/>
              <a:ext cx="1875" cy="6775"/>
            </a:xfrm>
            <a:custGeom>
              <a:rect b="b" l="l" r="r" t="t"/>
              <a:pathLst>
                <a:path extrusionOk="0" h="271" w="75">
                  <a:moveTo>
                    <a:pt x="10" y="1"/>
                  </a:moveTo>
                  <a:cubicBezTo>
                    <a:pt x="1" y="56"/>
                    <a:pt x="1" y="103"/>
                    <a:pt x="1" y="140"/>
                  </a:cubicBezTo>
                  <a:cubicBezTo>
                    <a:pt x="10" y="187"/>
                    <a:pt x="19" y="233"/>
                    <a:pt x="56" y="270"/>
                  </a:cubicBezTo>
                  <a:cubicBezTo>
                    <a:pt x="75" y="224"/>
                    <a:pt x="75" y="177"/>
                    <a:pt x="66" y="131"/>
                  </a:cubicBezTo>
                  <a:cubicBezTo>
                    <a:pt x="56" y="84"/>
                    <a:pt x="4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1"/>
            <p:cNvSpPr/>
            <p:nvPr/>
          </p:nvSpPr>
          <p:spPr>
            <a:xfrm>
              <a:off x="3922875" y="1810400"/>
              <a:ext cx="6050" cy="8400"/>
            </a:xfrm>
            <a:custGeom>
              <a:rect b="b" l="l" r="r" t="t"/>
              <a:pathLst>
                <a:path extrusionOk="0" h="336" w="242">
                  <a:moveTo>
                    <a:pt x="0" y="1"/>
                  </a:moveTo>
                  <a:lnTo>
                    <a:pt x="0" y="1"/>
                  </a:lnTo>
                  <a:cubicBezTo>
                    <a:pt x="10" y="66"/>
                    <a:pt x="47" y="140"/>
                    <a:pt x="84" y="196"/>
                  </a:cubicBezTo>
                  <a:cubicBezTo>
                    <a:pt x="103" y="215"/>
                    <a:pt x="130" y="252"/>
                    <a:pt x="149" y="280"/>
                  </a:cubicBezTo>
                  <a:cubicBezTo>
                    <a:pt x="186" y="298"/>
                    <a:pt x="205" y="326"/>
                    <a:pt x="242" y="335"/>
                  </a:cubicBezTo>
                  <a:cubicBezTo>
                    <a:pt x="205" y="261"/>
                    <a:pt x="168" y="205"/>
                    <a:pt x="140" y="150"/>
                  </a:cubicBezTo>
                  <a:cubicBezTo>
                    <a:pt x="103" y="94"/>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1"/>
            <p:cNvSpPr/>
            <p:nvPr/>
          </p:nvSpPr>
          <p:spPr>
            <a:xfrm>
              <a:off x="3729150" y="1793675"/>
              <a:ext cx="100850" cy="103500"/>
            </a:xfrm>
            <a:custGeom>
              <a:rect b="b" l="l" r="r" t="t"/>
              <a:pathLst>
                <a:path extrusionOk="0" h="4140" w="4034">
                  <a:moveTo>
                    <a:pt x="1854" y="1"/>
                  </a:moveTo>
                  <a:cubicBezTo>
                    <a:pt x="1788" y="1"/>
                    <a:pt x="1723" y="15"/>
                    <a:pt x="1664" y="47"/>
                  </a:cubicBezTo>
                  <a:cubicBezTo>
                    <a:pt x="1441" y="168"/>
                    <a:pt x="1367" y="456"/>
                    <a:pt x="1394" y="698"/>
                  </a:cubicBezTo>
                  <a:cubicBezTo>
                    <a:pt x="1432" y="958"/>
                    <a:pt x="1506" y="1190"/>
                    <a:pt x="1497" y="1441"/>
                  </a:cubicBezTo>
                  <a:cubicBezTo>
                    <a:pt x="1339" y="1255"/>
                    <a:pt x="1181" y="1069"/>
                    <a:pt x="967" y="967"/>
                  </a:cubicBezTo>
                  <a:cubicBezTo>
                    <a:pt x="866" y="919"/>
                    <a:pt x="748" y="889"/>
                    <a:pt x="633" y="889"/>
                  </a:cubicBezTo>
                  <a:cubicBezTo>
                    <a:pt x="505" y="889"/>
                    <a:pt x="382" y="926"/>
                    <a:pt x="289" y="1014"/>
                  </a:cubicBezTo>
                  <a:cubicBezTo>
                    <a:pt x="1" y="1274"/>
                    <a:pt x="149" y="1748"/>
                    <a:pt x="345" y="2073"/>
                  </a:cubicBezTo>
                  <a:cubicBezTo>
                    <a:pt x="846" y="2900"/>
                    <a:pt x="1543" y="3597"/>
                    <a:pt x="2370" y="4080"/>
                  </a:cubicBezTo>
                  <a:cubicBezTo>
                    <a:pt x="2431" y="4122"/>
                    <a:pt x="2494" y="4139"/>
                    <a:pt x="2557" y="4139"/>
                  </a:cubicBezTo>
                  <a:cubicBezTo>
                    <a:pt x="2772" y="4139"/>
                    <a:pt x="2983" y="3929"/>
                    <a:pt x="3076" y="3764"/>
                  </a:cubicBezTo>
                  <a:cubicBezTo>
                    <a:pt x="3634" y="3021"/>
                    <a:pt x="4014" y="2156"/>
                    <a:pt x="4033" y="1227"/>
                  </a:cubicBezTo>
                  <a:cubicBezTo>
                    <a:pt x="4033" y="949"/>
                    <a:pt x="3996" y="642"/>
                    <a:pt x="3847" y="401"/>
                  </a:cubicBezTo>
                  <a:cubicBezTo>
                    <a:pt x="3720" y="213"/>
                    <a:pt x="3495" y="68"/>
                    <a:pt x="3272" y="68"/>
                  </a:cubicBezTo>
                  <a:cubicBezTo>
                    <a:pt x="3218" y="68"/>
                    <a:pt x="3165" y="76"/>
                    <a:pt x="3113" y="94"/>
                  </a:cubicBezTo>
                  <a:cubicBezTo>
                    <a:pt x="2807" y="205"/>
                    <a:pt x="2695" y="549"/>
                    <a:pt x="2602" y="856"/>
                  </a:cubicBezTo>
                  <a:cubicBezTo>
                    <a:pt x="2528" y="633"/>
                    <a:pt x="2463" y="391"/>
                    <a:pt x="2296" y="215"/>
                  </a:cubicBezTo>
                  <a:cubicBezTo>
                    <a:pt x="2190" y="89"/>
                    <a:pt x="2018" y="1"/>
                    <a:pt x="1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1"/>
            <p:cNvSpPr/>
            <p:nvPr/>
          </p:nvSpPr>
          <p:spPr>
            <a:xfrm>
              <a:off x="3731025" y="1792050"/>
              <a:ext cx="99425" cy="104550"/>
            </a:xfrm>
            <a:custGeom>
              <a:rect b="b" l="l" r="r" t="t"/>
              <a:pathLst>
                <a:path extrusionOk="0" h="4182" w="3977">
                  <a:moveTo>
                    <a:pt x="1777" y="1"/>
                  </a:moveTo>
                  <a:cubicBezTo>
                    <a:pt x="1683" y="1"/>
                    <a:pt x="1586" y="26"/>
                    <a:pt x="1505" y="75"/>
                  </a:cubicBezTo>
                  <a:cubicBezTo>
                    <a:pt x="1394" y="159"/>
                    <a:pt x="1310" y="289"/>
                    <a:pt x="1273" y="419"/>
                  </a:cubicBezTo>
                  <a:cubicBezTo>
                    <a:pt x="1236" y="540"/>
                    <a:pt x="1227" y="670"/>
                    <a:pt x="1254" y="800"/>
                  </a:cubicBezTo>
                  <a:cubicBezTo>
                    <a:pt x="1273" y="995"/>
                    <a:pt x="1329" y="1172"/>
                    <a:pt x="1338" y="1357"/>
                  </a:cubicBezTo>
                  <a:cubicBezTo>
                    <a:pt x="1227" y="1227"/>
                    <a:pt x="1096" y="1107"/>
                    <a:pt x="938" y="1023"/>
                  </a:cubicBezTo>
                  <a:cubicBezTo>
                    <a:pt x="827" y="967"/>
                    <a:pt x="716" y="930"/>
                    <a:pt x="585" y="930"/>
                  </a:cubicBezTo>
                  <a:cubicBezTo>
                    <a:pt x="474" y="930"/>
                    <a:pt x="344" y="949"/>
                    <a:pt x="242" y="1023"/>
                  </a:cubicBezTo>
                  <a:cubicBezTo>
                    <a:pt x="130" y="1088"/>
                    <a:pt x="65" y="1200"/>
                    <a:pt x="28" y="1311"/>
                  </a:cubicBezTo>
                  <a:cubicBezTo>
                    <a:pt x="0" y="1432"/>
                    <a:pt x="9" y="1553"/>
                    <a:pt x="28" y="1664"/>
                  </a:cubicBezTo>
                  <a:cubicBezTo>
                    <a:pt x="74" y="1896"/>
                    <a:pt x="195" y="2101"/>
                    <a:pt x="325" y="2287"/>
                  </a:cubicBezTo>
                  <a:cubicBezTo>
                    <a:pt x="576" y="2667"/>
                    <a:pt x="864" y="3021"/>
                    <a:pt x="1189" y="3327"/>
                  </a:cubicBezTo>
                  <a:cubicBezTo>
                    <a:pt x="1316" y="3450"/>
                    <a:pt x="1450" y="3568"/>
                    <a:pt x="1588" y="3679"/>
                  </a:cubicBezTo>
                  <a:lnTo>
                    <a:pt x="1588" y="3679"/>
                  </a:lnTo>
                  <a:cubicBezTo>
                    <a:pt x="1450" y="3566"/>
                    <a:pt x="1317" y="3445"/>
                    <a:pt x="1189" y="3318"/>
                  </a:cubicBezTo>
                  <a:cubicBezTo>
                    <a:pt x="864" y="3011"/>
                    <a:pt x="585" y="2649"/>
                    <a:pt x="344" y="2249"/>
                  </a:cubicBezTo>
                  <a:cubicBezTo>
                    <a:pt x="232" y="2064"/>
                    <a:pt x="121" y="1859"/>
                    <a:pt x="74" y="1636"/>
                  </a:cubicBezTo>
                  <a:cubicBezTo>
                    <a:pt x="56" y="1534"/>
                    <a:pt x="56" y="1413"/>
                    <a:pt x="93" y="1311"/>
                  </a:cubicBezTo>
                  <a:cubicBezTo>
                    <a:pt x="121" y="1209"/>
                    <a:pt x="177" y="1125"/>
                    <a:pt x="270" y="1069"/>
                  </a:cubicBezTo>
                  <a:cubicBezTo>
                    <a:pt x="362" y="1004"/>
                    <a:pt x="474" y="995"/>
                    <a:pt x="576" y="995"/>
                  </a:cubicBezTo>
                  <a:cubicBezTo>
                    <a:pt x="678" y="1004"/>
                    <a:pt x="781" y="1032"/>
                    <a:pt x="873" y="1088"/>
                  </a:cubicBezTo>
                  <a:cubicBezTo>
                    <a:pt x="1059" y="1190"/>
                    <a:pt x="1217" y="1367"/>
                    <a:pt x="1357" y="1543"/>
                  </a:cubicBezTo>
                  <a:lnTo>
                    <a:pt x="1449" y="1655"/>
                  </a:lnTo>
                  <a:lnTo>
                    <a:pt x="1459" y="1506"/>
                  </a:lnTo>
                  <a:cubicBezTo>
                    <a:pt x="1468" y="1237"/>
                    <a:pt x="1384" y="1004"/>
                    <a:pt x="1366" y="772"/>
                  </a:cubicBezTo>
                  <a:cubicBezTo>
                    <a:pt x="1357" y="661"/>
                    <a:pt x="1366" y="540"/>
                    <a:pt x="1384" y="438"/>
                  </a:cubicBezTo>
                  <a:cubicBezTo>
                    <a:pt x="1422" y="335"/>
                    <a:pt x="1477" y="243"/>
                    <a:pt x="1561" y="187"/>
                  </a:cubicBezTo>
                  <a:cubicBezTo>
                    <a:pt x="1612" y="147"/>
                    <a:pt x="1674" y="128"/>
                    <a:pt x="1740" y="128"/>
                  </a:cubicBezTo>
                  <a:cubicBezTo>
                    <a:pt x="1782" y="128"/>
                    <a:pt x="1825" y="135"/>
                    <a:pt x="1868" y="150"/>
                  </a:cubicBezTo>
                  <a:cubicBezTo>
                    <a:pt x="1970" y="168"/>
                    <a:pt x="2063" y="233"/>
                    <a:pt x="2146" y="308"/>
                  </a:cubicBezTo>
                  <a:cubicBezTo>
                    <a:pt x="2295" y="475"/>
                    <a:pt x="2379" y="707"/>
                    <a:pt x="2444" y="939"/>
                  </a:cubicBezTo>
                  <a:lnTo>
                    <a:pt x="2518" y="1144"/>
                  </a:lnTo>
                  <a:lnTo>
                    <a:pt x="2574" y="930"/>
                  </a:lnTo>
                  <a:cubicBezTo>
                    <a:pt x="2611" y="800"/>
                    <a:pt x="2639" y="679"/>
                    <a:pt x="2704" y="568"/>
                  </a:cubicBezTo>
                  <a:cubicBezTo>
                    <a:pt x="2760" y="447"/>
                    <a:pt x="2825" y="345"/>
                    <a:pt x="2917" y="280"/>
                  </a:cubicBezTo>
                  <a:cubicBezTo>
                    <a:pt x="2994" y="218"/>
                    <a:pt x="3091" y="182"/>
                    <a:pt x="3185" y="182"/>
                  </a:cubicBezTo>
                  <a:cubicBezTo>
                    <a:pt x="3204" y="182"/>
                    <a:pt x="3223" y="184"/>
                    <a:pt x="3243" y="187"/>
                  </a:cubicBezTo>
                  <a:cubicBezTo>
                    <a:pt x="3363" y="196"/>
                    <a:pt x="3475" y="252"/>
                    <a:pt x="3568" y="326"/>
                  </a:cubicBezTo>
                  <a:cubicBezTo>
                    <a:pt x="3661" y="400"/>
                    <a:pt x="3735" y="493"/>
                    <a:pt x="3791" y="614"/>
                  </a:cubicBezTo>
                  <a:cubicBezTo>
                    <a:pt x="3837" y="726"/>
                    <a:pt x="3874" y="856"/>
                    <a:pt x="3884" y="986"/>
                  </a:cubicBezTo>
                  <a:cubicBezTo>
                    <a:pt x="3893" y="1116"/>
                    <a:pt x="3912" y="1237"/>
                    <a:pt x="3893" y="1367"/>
                  </a:cubicBezTo>
                  <a:cubicBezTo>
                    <a:pt x="3893" y="1497"/>
                    <a:pt x="3884" y="1627"/>
                    <a:pt x="3865" y="1748"/>
                  </a:cubicBezTo>
                  <a:cubicBezTo>
                    <a:pt x="3791" y="2259"/>
                    <a:pt x="3605" y="2760"/>
                    <a:pt x="3363" y="3225"/>
                  </a:cubicBezTo>
                  <a:cubicBezTo>
                    <a:pt x="3234" y="3456"/>
                    <a:pt x="3096" y="3677"/>
                    <a:pt x="2939" y="3880"/>
                  </a:cubicBezTo>
                  <a:lnTo>
                    <a:pt x="2939" y="3880"/>
                  </a:lnTo>
                  <a:cubicBezTo>
                    <a:pt x="3096" y="3677"/>
                    <a:pt x="3234" y="3456"/>
                    <a:pt x="3373" y="3234"/>
                  </a:cubicBezTo>
                  <a:cubicBezTo>
                    <a:pt x="3633" y="2788"/>
                    <a:pt x="3828" y="2287"/>
                    <a:pt x="3921" y="1766"/>
                  </a:cubicBezTo>
                  <a:cubicBezTo>
                    <a:pt x="3939" y="1636"/>
                    <a:pt x="3958" y="1497"/>
                    <a:pt x="3967" y="1367"/>
                  </a:cubicBezTo>
                  <a:cubicBezTo>
                    <a:pt x="3977" y="1237"/>
                    <a:pt x="3977" y="1097"/>
                    <a:pt x="3967" y="977"/>
                  </a:cubicBezTo>
                  <a:cubicBezTo>
                    <a:pt x="3977" y="856"/>
                    <a:pt x="3958" y="735"/>
                    <a:pt x="3893" y="605"/>
                  </a:cubicBezTo>
                  <a:cubicBezTo>
                    <a:pt x="3847" y="475"/>
                    <a:pt x="3772" y="354"/>
                    <a:pt x="3661" y="270"/>
                  </a:cubicBezTo>
                  <a:cubicBezTo>
                    <a:pt x="3559" y="178"/>
                    <a:pt x="3428" y="112"/>
                    <a:pt x="3280" y="94"/>
                  </a:cubicBezTo>
                  <a:cubicBezTo>
                    <a:pt x="3249" y="88"/>
                    <a:pt x="3218" y="85"/>
                    <a:pt x="3187" y="85"/>
                  </a:cubicBezTo>
                  <a:cubicBezTo>
                    <a:pt x="3073" y="85"/>
                    <a:pt x="2956" y="123"/>
                    <a:pt x="2862" y="196"/>
                  </a:cubicBezTo>
                  <a:cubicBezTo>
                    <a:pt x="2750" y="280"/>
                    <a:pt x="2667" y="410"/>
                    <a:pt x="2611" y="521"/>
                  </a:cubicBezTo>
                  <a:cubicBezTo>
                    <a:pt x="2574" y="577"/>
                    <a:pt x="2555" y="642"/>
                    <a:pt x="2527" y="707"/>
                  </a:cubicBezTo>
                  <a:cubicBezTo>
                    <a:pt x="2499" y="651"/>
                    <a:pt x="2490" y="605"/>
                    <a:pt x="2471" y="558"/>
                  </a:cubicBezTo>
                  <a:cubicBezTo>
                    <a:pt x="2425" y="438"/>
                    <a:pt x="2351" y="326"/>
                    <a:pt x="2258" y="233"/>
                  </a:cubicBezTo>
                  <a:cubicBezTo>
                    <a:pt x="2165" y="140"/>
                    <a:pt x="2053" y="57"/>
                    <a:pt x="1914" y="20"/>
                  </a:cubicBezTo>
                  <a:cubicBezTo>
                    <a:pt x="1871" y="7"/>
                    <a:pt x="1824" y="1"/>
                    <a:pt x="1777" y="1"/>
                  </a:cubicBezTo>
                  <a:close/>
                  <a:moveTo>
                    <a:pt x="1588" y="3679"/>
                  </a:moveTo>
                  <a:cubicBezTo>
                    <a:pt x="1803" y="3854"/>
                    <a:pt x="2030" y="4013"/>
                    <a:pt x="2267" y="4154"/>
                  </a:cubicBezTo>
                  <a:cubicBezTo>
                    <a:pt x="2035" y="4012"/>
                    <a:pt x="1805" y="3853"/>
                    <a:pt x="1588" y="3679"/>
                  </a:cubicBezTo>
                  <a:close/>
                  <a:moveTo>
                    <a:pt x="2629" y="4135"/>
                  </a:moveTo>
                  <a:cubicBezTo>
                    <a:pt x="2574" y="4154"/>
                    <a:pt x="2499" y="4182"/>
                    <a:pt x="2444" y="4182"/>
                  </a:cubicBezTo>
                  <a:cubicBezTo>
                    <a:pt x="2518" y="4182"/>
                    <a:pt x="2574" y="4163"/>
                    <a:pt x="2629" y="41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1"/>
            <p:cNvSpPr/>
            <p:nvPr/>
          </p:nvSpPr>
          <p:spPr>
            <a:xfrm>
              <a:off x="3766550" y="1829700"/>
              <a:ext cx="27425" cy="67150"/>
            </a:xfrm>
            <a:custGeom>
              <a:rect b="b" l="l" r="r" t="t"/>
              <a:pathLst>
                <a:path extrusionOk="0" h="2686" w="1097">
                  <a:moveTo>
                    <a:pt x="1" y="0"/>
                  </a:moveTo>
                  <a:cubicBezTo>
                    <a:pt x="94" y="232"/>
                    <a:pt x="186" y="455"/>
                    <a:pt x="270" y="650"/>
                  </a:cubicBezTo>
                  <a:lnTo>
                    <a:pt x="558" y="1329"/>
                  </a:lnTo>
                  <a:lnTo>
                    <a:pt x="837" y="1998"/>
                  </a:lnTo>
                  <a:cubicBezTo>
                    <a:pt x="883" y="2118"/>
                    <a:pt x="930" y="2221"/>
                    <a:pt x="976" y="2341"/>
                  </a:cubicBezTo>
                  <a:cubicBezTo>
                    <a:pt x="1023" y="2453"/>
                    <a:pt x="1060" y="2574"/>
                    <a:pt x="1097" y="2685"/>
                  </a:cubicBezTo>
                  <a:cubicBezTo>
                    <a:pt x="1060" y="2453"/>
                    <a:pt x="976" y="2221"/>
                    <a:pt x="893" y="1988"/>
                  </a:cubicBezTo>
                  <a:cubicBezTo>
                    <a:pt x="818" y="1765"/>
                    <a:pt x="725" y="1533"/>
                    <a:pt x="632" y="1319"/>
                  </a:cubicBezTo>
                  <a:cubicBezTo>
                    <a:pt x="539" y="1096"/>
                    <a:pt x="437" y="873"/>
                    <a:pt x="326" y="650"/>
                  </a:cubicBezTo>
                  <a:cubicBezTo>
                    <a:pt x="224" y="427"/>
                    <a:pt x="121"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1"/>
            <p:cNvSpPr/>
            <p:nvPr/>
          </p:nvSpPr>
          <p:spPr>
            <a:xfrm>
              <a:off x="3794200" y="1816225"/>
              <a:ext cx="3275" cy="80375"/>
            </a:xfrm>
            <a:custGeom>
              <a:rect b="b" l="l" r="r" t="t"/>
              <a:pathLst>
                <a:path extrusionOk="0" h="3215" w="131">
                  <a:moveTo>
                    <a:pt x="28" y="0"/>
                  </a:moveTo>
                  <a:cubicBezTo>
                    <a:pt x="0" y="260"/>
                    <a:pt x="0" y="530"/>
                    <a:pt x="10" y="809"/>
                  </a:cubicBezTo>
                  <a:cubicBezTo>
                    <a:pt x="0" y="1078"/>
                    <a:pt x="10" y="1338"/>
                    <a:pt x="10" y="1608"/>
                  </a:cubicBezTo>
                  <a:lnTo>
                    <a:pt x="47" y="2407"/>
                  </a:lnTo>
                  <a:cubicBezTo>
                    <a:pt x="65" y="2676"/>
                    <a:pt x="84" y="2945"/>
                    <a:pt x="130" y="3215"/>
                  </a:cubicBezTo>
                  <a:cubicBezTo>
                    <a:pt x="112" y="3075"/>
                    <a:pt x="102" y="2945"/>
                    <a:pt x="102" y="2806"/>
                  </a:cubicBezTo>
                  <a:cubicBezTo>
                    <a:pt x="93" y="2667"/>
                    <a:pt x="93" y="2537"/>
                    <a:pt x="93" y="2397"/>
                  </a:cubicBezTo>
                  <a:lnTo>
                    <a:pt x="84" y="1598"/>
                  </a:lnTo>
                  <a:lnTo>
                    <a:pt x="56" y="799"/>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1"/>
            <p:cNvSpPr/>
            <p:nvPr/>
          </p:nvSpPr>
          <p:spPr>
            <a:xfrm>
              <a:off x="3780950" y="1852925"/>
              <a:ext cx="7700" cy="19300"/>
            </a:xfrm>
            <a:custGeom>
              <a:rect b="b" l="l" r="r" t="t"/>
              <a:pathLst>
                <a:path extrusionOk="0" h="772" w="308">
                  <a:moveTo>
                    <a:pt x="1" y="0"/>
                  </a:moveTo>
                  <a:lnTo>
                    <a:pt x="1" y="0"/>
                  </a:lnTo>
                  <a:cubicBezTo>
                    <a:pt x="19" y="140"/>
                    <a:pt x="75" y="270"/>
                    <a:pt x="140" y="400"/>
                  </a:cubicBezTo>
                  <a:cubicBezTo>
                    <a:pt x="159" y="455"/>
                    <a:pt x="186" y="530"/>
                    <a:pt x="214" y="586"/>
                  </a:cubicBezTo>
                  <a:cubicBezTo>
                    <a:pt x="252" y="641"/>
                    <a:pt x="279" y="716"/>
                    <a:pt x="307" y="771"/>
                  </a:cubicBezTo>
                  <a:cubicBezTo>
                    <a:pt x="298" y="697"/>
                    <a:pt x="289" y="632"/>
                    <a:pt x="261" y="558"/>
                  </a:cubicBezTo>
                  <a:cubicBezTo>
                    <a:pt x="242" y="493"/>
                    <a:pt x="214" y="437"/>
                    <a:pt x="196" y="363"/>
                  </a:cubicBezTo>
                  <a:cubicBezTo>
                    <a:pt x="140" y="251"/>
                    <a:pt x="75"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1"/>
            <p:cNvSpPr/>
            <p:nvPr/>
          </p:nvSpPr>
          <p:spPr>
            <a:xfrm>
              <a:off x="3779100" y="1845475"/>
              <a:ext cx="6525" cy="10950"/>
            </a:xfrm>
            <a:custGeom>
              <a:rect b="b" l="l" r="r" t="t"/>
              <a:pathLst>
                <a:path extrusionOk="0" h="438" w="261">
                  <a:moveTo>
                    <a:pt x="0" y="1"/>
                  </a:moveTo>
                  <a:cubicBezTo>
                    <a:pt x="28" y="84"/>
                    <a:pt x="56" y="150"/>
                    <a:pt x="121" y="233"/>
                  </a:cubicBezTo>
                  <a:lnTo>
                    <a:pt x="186" y="335"/>
                  </a:lnTo>
                  <a:lnTo>
                    <a:pt x="260" y="438"/>
                  </a:lnTo>
                  <a:cubicBezTo>
                    <a:pt x="260" y="391"/>
                    <a:pt x="242" y="363"/>
                    <a:pt x="233" y="317"/>
                  </a:cubicBezTo>
                  <a:cubicBezTo>
                    <a:pt x="223" y="270"/>
                    <a:pt x="195" y="233"/>
                    <a:pt x="177" y="196"/>
                  </a:cubicBezTo>
                  <a:cubicBezTo>
                    <a:pt x="130" y="112"/>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1"/>
            <p:cNvSpPr/>
            <p:nvPr/>
          </p:nvSpPr>
          <p:spPr>
            <a:xfrm>
              <a:off x="3784900" y="1842475"/>
              <a:ext cx="5375" cy="18600"/>
            </a:xfrm>
            <a:custGeom>
              <a:rect b="b" l="l" r="r" t="t"/>
              <a:pathLst>
                <a:path extrusionOk="0" h="744" w="215">
                  <a:moveTo>
                    <a:pt x="1" y="0"/>
                  </a:moveTo>
                  <a:cubicBezTo>
                    <a:pt x="10" y="130"/>
                    <a:pt x="38" y="260"/>
                    <a:pt x="75" y="390"/>
                  </a:cubicBezTo>
                  <a:cubicBezTo>
                    <a:pt x="103" y="502"/>
                    <a:pt x="149" y="632"/>
                    <a:pt x="196" y="743"/>
                  </a:cubicBezTo>
                  <a:cubicBezTo>
                    <a:pt x="214" y="678"/>
                    <a:pt x="196" y="604"/>
                    <a:pt x="186" y="548"/>
                  </a:cubicBezTo>
                  <a:cubicBezTo>
                    <a:pt x="177" y="493"/>
                    <a:pt x="149" y="418"/>
                    <a:pt x="140" y="362"/>
                  </a:cubicBezTo>
                  <a:cubicBezTo>
                    <a:pt x="103" y="232"/>
                    <a:pt x="56"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1"/>
            <p:cNvSpPr/>
            <p:nvPr/>
          </p:nvSpPr>
          <p:spPr>
            <a:xfrm>
              <a:off x="3790700" y="1867775"/>
              <a:ext cx="2350" cy="11875"/>
            </a:xfrm>
            <a:custGeom>
              <a:rect b="b" l="l" r="r" t="t"/>
              <a:pathLst>
                <a:path extrusionOk="0" h="475" w="94">
                  <a:moveTo>
                    <a:pt x="29" y="1"/>
                  </a:moveTo>
                  <a:cubicBezTo>
                    <a:pt x="1" y="84"/>
                    <a:pt x="1" y="168"/>
                    <a:pt x="10" y="242"/>
                  </a:cubicBezTo>
                  <a:cubicBezTo>
                    <a:pt x="10" y="326"/>
                    <a:pt x="38" y="400"/>
                    <a:pt x="75" y="475"/>
                  </a:cubicBezTo>
                  <a:cubicBezTo>
                    <a:pt x="94" y="400"/>
                    <a:pt x="94" y="317"/>
                    <a:pt x="84" y="233"/>
                  </a:cubicBezTo>
                  <a:cubicBezTo>
                    <a:pt x="84" y="168"/>
                    <a:pt x="57"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1"/>
            <p:cNvSpPr/>
            <p:nvPr/>
          </p:nvSpPr>
          <p:spPr>
            <a:xfrm>
              <a:off x="3780950" y="1801350"/>
              <a:ext cx="7700" cy="16275"/>
            </a:xfrm>
            <a:custGeom>
              <a:rect b="b" l="l" r="r" t="t"/>
              <a:pathLst>
                <a:path extrusionOk="0" h="651" w="308">
                  <a:moveTo>
                    <a:pt x="1" y="1"/>
                  </a:moveTo>
                  <a:lnTo>
                    <a:pt x="1" y="1"/>
                  </a:lnTo>
                  <a:cubicBezTo>
                    <a:pt x="29" y="112"/>
                    <a:pt x="94" y="224"/>
                    <a:pt x="131" y="335"/>
                  </a:cubicBezTo>
                  <a:cubicBezTo>
                    <a:pt x="159" y="382"/>
                    <a:pt x="186" y="437"/>
                    <a:pt x="214" y="484"/>
                  </a:cubicBezTo>
                  <a:cubicBezTo>
                    <a:pt x="252" y="549"/>
                    <a:pt x="289" y="595"/>
                    <a:pt x="307" y="651"/>
                  </a:cubicBezTo>
                  <a:cubicBezTo>
                    <a:pt x="307" y="577"/>
                    <a:pt x="298" y="521"/>
                    <a:pt x="270" y="465"/>
                  </a:cubicBezTo>
                  <a:cubicBezTo>
                    <a:pt x="261" y="400"/>
                    <a:pt x="233" y="363"/>
                    <a:pt x="205" y="298"/>
                  </a:cubicBezTo>
                  <a:cubicBezTo>
                    <a:pt x="149" y="196"/>
                    <a:pt x="75"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1"/>
            <p:cNvSpPr/>
            <p:nvPr/>
          </p:nvSpPr>
          <p:spPr>
            <a:xfrm>
              <a:off x="3783750" y="1813425"/>
              <a:ext cx="5600" cy="11175"/>
            </a:xfrm>
            <a:custGeom>
              <a:rect b="b" l="l" r="r" t="t"/>
              <a:pathLst>
                <a:path extrusionOk="0" h="447" w="224">
                  <a:moveTo>
                    <a:pt x="0" y="1"/>
                  </a:moveTo>
                  <a:lnTo>
                    <a:pt x="0" y="1"/>
                  </a:lnTo>
                  <a:cubicBezTo>
                    <a:pt x="9" y="84"/>
                    <a:pt x="56" y="149"/>
                    <a:pt x="102" y="224"/>
                  </a:cubicBezTo>
                  <a:cubicBezTo>
                    <a:pt x="140" y="307"/>
                    <a:pt x="177" y="363"/>
                    <a:pt x="223" y="447"/>
                  </a:cubicBezTo>
                  <a:cubicBezTo>
                    <a:pt x="223" y="400"/>
                    <a:pt x="223" y="363"/>
                    <a:pt x="214" y="317"/>
                  </a:cubicBezTo>
                  <a:cubicBezTo>
                    <a:pt x="195" y="279"/>
                    <a:pt x="186" y="233"/>
                    <a:pt x="158" y="205"/>
                  </a:cubicBezTo>
                  <a:lnTo>
                    <a:pt x="93" y="94"/>
                  </a:ln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1"/>
            <p:cNvSpPr/>
            <p:nvPr/>
          </p:nvSpPr>
          <p:spPr>
            <a:xfrm>
              <a:off x="3775850" y="1801825"/>
              <a:ext cx="4425" cy="5825"/>
            </a:xfrm>
            <a:custGeom>
              <a:rect b="b" l="l" r="r" t="t"/>
              <a:pathLst>
                <a:path extrusionOk="0" h="233" w="177">
                  <a:moveTo>
                    <a:pt x="0" y="0"/>
                  </a:moveTo>
                  <a:cubicBezTo>
                    <a:pt x="28" y="47"/>
                    <a:pt x="47" y="93"/>
                    <a:pt x="75" y="130"/>
                  </a:cubicBezTo>
                  <a:cubicBezTo>
                    <a:pt x="84" y="158"/>
                    <a:pt x="112" y="177"/>
                    <a:pt x="121" y="186"/>
                  </a:cubicBezTo>
                  <a:cubicBezTo>
                    <a:pt x="140" y="205"/>
                    <a:pt x="158" y="223"/>
                    <a:pt x="177" y="232"/>
                  </a:cubicBezTo>
                  <a:cubicBezTo>
                    <a:pt x="177" y="186"/>
                    <a:pt x="158" y="140"/>
                    <a:pt x="130" y="93"/>
                  </a:cubicBezTo>
                  <a:cubicBezTo>
                    <a:pt x="102" y="75"/>
                    <a:pt x="93" y="47"/>
                    <a:pt x="75" y="37"/>
                  </a:cubicBezTo>
                  <a:cubicBezTo>
                    <a:pt x="4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1"/>
            <p:cNvSpPr/>
            <p:nvPr/>
          </p:nvSpPr>
          <p:spPr>
            <a:xfrm>
              <a:off x="3814625" y="1802125"/>
              <a:ext cx="9100" cy="13200"/>
            </a:xfrm>
            <a:custGeom>
              <a:rect b="b" l="l" r="r" t="t"/>
              <a:pathLst>
                <a:path extrusionOk="0" h="528" w="364">
                  <a:moveTo>
                    <a:pt x="41" y="1"/>
                  </a:moveTo>
                  <a:cubicBezTo>
                    <a:pt x="27" y="1"/>
                    <a:pt x="14" y="2"/>
                    <a:pt x="1" y="7"/>
                  </a:cubicBezTo>
                  <a:cubicBezTo>
                    <a:pt x="112" y="35"/>
                    <a:pt x="196" y="118"/>
                    <a:pt x="242" y="211"/>
                  </a:cubicBezTo>
                  <a:cubicBezTo>
                    <a:pt x="270" y="258"/>
                    <a:pt x="289" y="313"/>
                    <a:pt x="307" y="360"/>
                  </a:cubicBezTo>
                  <a:cubicBezTo>
                    <a:pt x="307" y="388"/>
                    <a:pt x="317" y="425"/>
                    <a:pt x="335" y="443"/>
                  </a:cubicBezTo>
                  <a:cubicBezTo>
                    <a:pt x="335" y="471"/>
                    <a:pt x="345" y="499"/>
                    <a:pt x="354" y="527"/>
                  </a:cubicBezTo>
                  <a:cubicBezTo>
                    <a:pt x="363" y="490"/>
                    <a:pt x="363" y="471"/>
                    <a:pt x="363" y="434"/>
                  </a:cubicBezTo>
                  <a:cubicBezTo>
                    <a:pt x="363" y="397"/>
                    <a:pt x="354" y="378"/>
                    <a:pt x="354" y="341"/>
                  </a:cubicBezTo>
                  <a:cubicBezTo>
                    <a:pt x="345" y="286"/>
                    <a:pt x="335" y="220"/>
                    <a:pt x="298" y="165"/>
                  </a:cubicBezTo>
                  <a:cubicBezTo>
                    <a:pt x="261" y="118"/>
                    <a:pt x="233" y="72"/>
                    <a:pt x="168" y="35"/>
                  </a:cubicBezTo>
                  <a:cubicBezTo>
                    <a:pt x="132" y="20"/>
                    <a:pt x="86" y="1"/>
                    <a:pt x="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1"/>
            <p:cNvSpPr/>
            <p:nvPr/>
          </p:nvSpPr>
          <p:spPr>
            <a:xfrm>
              <a:off x="3819975" y="1810400"/>
              <a:ext cx="2575" cy="15600"/>
            </a:xfrm>
            <a:custGeom>
              <a:rect b="b" l="l" r="r" t="t"/>
              <a:pathLst>
                <a:path extrusionOk="0" h="624" w="103">
                  <a:moveTo>
                    <a:pt x="1" y="1"/>
                  </a:moveTo>
                  <a:cubicBezTo>
                    <a:pt x="1" y="57"/>
                    <a:pt x="1" y="112"/>
                    <a:pt x="19" y="159"/>
                  </a:cubicBezTo>
                  <a:cubicBezTo>
                    <a:pt x="28" y="205"/>
                    <a:pt x="28" y="261"/>
                    <a:pt x="38" y="308"/>
                  </a:cubicBezTo>
                  <a:lnTo>
                    <a:pt x="66" y="466"/>
                  </a:lnTo>
                  <a:cubicBezTo>
                    <a:pt x="66" y="521"/>
                    <a:pt x="75" y="568"/>
                    <a:pt x="75" y="623"/>
                  </a:cubicBezTo>
                  <a:cubicBezTo>
                    <a:pt x="93" y="577"/>
                    <a:pt x="103" y="521"/>
                    <a:pt x="103" y="466"/>
                  </a:cubicBezTo>
                  <a:cubicBezTo>
                    <a:pt x="103" y="400"/>
                    <a:pt x="103" y="354"/>
                    <a:pt x="93" y="298"/>
                  </a:cubicBezTo>
                  <a:cubicBezTo>
                    <a:pt x="84" y="196"/>
                    <a:pt x="47"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1"/>
            <p:cNvSpPr/>
            <p:nvPr/>
          </p:nvSpPr>
          <p:spPr>
            <a:xfrm>
              <a:off x="3824400" y="1820175"/>
              <a:ext cx="2325" cy="13950"/>
            </a:xfrm>
            <a:custGeom>
              <a:rect b="b" l="l" r="r" t="t"/>
              <a:pathLst>
                <a:path extrusionOk="0" h="558" w="93">
                  <a:moveTo>
                    <a:pt x="74" y="0"/>
                  </a:moveTo>
                  <a:cubicBezTo>
                    <a:pt x="46" y="93"/>
                    <a:pt x="37" y="186"/>
                    <a:pt x="28" y="279"/>
                  </a:cubicBezTo>
                  <a:cubicBezTo>
                    <a:pt x="9" y="372"/>
                    <a:pt x="9" y="465"/>
                    <a:pt x="0" y="558"/>
                  </a:cubicBezTo>
                  <a:cubicBezTo>
                    <a:pt x="37" y="520"/>
                    <a:pt x="56" y="474"/>
                    <a:pt x="74" y="428"/>
                  </a:cubicBezTo>
                  <a:cubicBezTo>
                    <a:pt x="84" y="381"/>
                    <a:pt x="93" y="335"/>
                    <a:pt x="93" y="288"/>
                  </a:cubicBezTo>
                  <a:lnTo>
                    <a:pt x="93" y="140"/>
                  </a:lnTo>
                  <a:cubicBezTo>
                    <a:pt x="93"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1"/>
            <p:cNvSpPr/>
            <p:nvPr/>
          </p:nvSpPr>
          <p:spPr>
            <a:xfrm>
              <a:off x="3816725" y="1810875"/>
              <a:ext cx="2800" cy="9550"/>
            </a:xfrm>
            <a:custGeom>
              <a:rect b="b" l="l" r="r" t="t"/>
              <a:pathLst>
                <a:path extrusionOk="0" h="382" w="112">
                  <a:moveTo>
                    <a:pt x="0" y="1"/>
                  </a:moveTo>
                  <a:cubicBezTo>
                    <a:pt x="0" y="75"/>
                    <a:pt x="19" y="131"/>
                    <a:pt x="28" y="186"/>
                  </a:cubicBezTo>
                  <a:cubicBezTo>
                    <a:pt x="38" y="251"/>
                    <a:pt x="47" y="316"/>
                    <a:pt x="75" y="381"/>
                  </a:cubicBezTo>
                  <a:cubicBezTo>
                    <a:pt x="112" y="316"/>
                    <a:pt x="112" y="242"/>
                    <a:pt x="93" y="177"/>
                  </a:cubicBezTo>
                  <a:cubicBezTo>
                    <a:pt x="84" y="149"/>
                    <a:pt x="75" y="121"/>
                    <a:pt x="65" y="84"/>
                  </a:cubicBezTo>
                  <a:cubicBezTo>
                    <a:pt x="56"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1"/>
            <p:cNvSpPr/>
            <p:nvPr/>
          </p:nvSpPr>
          <p:spPr>
            <a:xfrm>
              <a:off x="3800925" y="1878925"/>
              <a:ext cx="8850" cy="11650"/>
            </a:xfrm>
            <a:custGeom>
              <a:rect b="b" l="l" r="r" t="t"/>
              <a:pathLst>
                <a:path extrusionOk="0" h="466" w="354">
                  <a:moveTo>
                    <a:pt x="354" y="1"/>
                  </a:moveTo>
                  <a:lnTo>
                    <a:pt x="354" y="1"/>
                  </a:lnTo>
                  <a:cubicBezTo>
                    <a:pt x="289" y="75"/>
                    <a:pt x="233" y="159"/>
                    <a:pt x="168" y="233"/>
                  </a:cubicBezTo>
                  <a:cubicBezTo>
                    <a:pt x="112" y="298"/>
                    <a:pt x="56" y="382"/>
                    <a:pt x="1" y="465"/>
                  </a:cubicBezTo>
                  <a:cubicBezTo>
                    <a:pt x="47" y="437"/>
                    <a:pt x="84" y="400"/>
                    <a:pt x="121" y="372"/>
                  </a:cubicBezTo>
                  <a:lnTo>
                    <a:pt x="233" y="261"/>
                  </a:lnTo>
                  <a:cubicBezTo>
                    <a:pt x="289" y="196"/>
                    <a:pt x="344" y="103"/>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1"/>
            <p:cNvSpPr/>
            <p:nvPr/>
          </p:nvSpPr>
          <p:spPr>
            <a:xfrm>
              <a:off x="3801400" y="1874975"/>
              <a:ext cx="6050" cy="9325"/>
            </a:xfrm>
            <a:custGeom>
              <a:rect b="b" l="l" r="r" t="t"/>
              <a:pathLst>
                <a:path extrusionOk="0" h="373" w="242">
                  <a:moveTo>
                    <a:pt x="242" y="1"/>
                  </a:moveTo>
                  <a:lnTo>
                    <a:pt x="242" y="1"/>
                  </a:lnTo>
                  <a:cubicBezTo>
                    <a:pt x="214" y="38"/>
                    <a:pt x="205" y="57"/>
                    <a:pt x="177" y="94"/>
                  </a:cubicBezTo>
                  <a:cubicBezTo>
                    <a:pt x="149" y="131"/>
                    <a:pt x="140" y="149"/>
                    <a:pt x="121" y="187"/>
                  </a:cubicBezTo>
                  <a:cubicBezTo>
                    <a:pt x="84" y="242"/>
                    <a:pt x="47" y="307"/>
                    <a:pt x="0" y="372"/>
                  </a:cubicBezTo>
                  <a:cubicBezTo>
                    <a:pt x="47" y="363"/>
                    <a:pt x="84" y="345"/>
                    <a:pt x="121" y="317"/>
                  </a:cubicBezTo>
                  <a:cubicBezTo>
                    <a:pt x="140" y="289"/>
                    <a:pt x="167" y="261"/>
                    <a:pt x="186" y="224"/>
                  </a:cubicBezTo>
                  <a:cubicBezTo>
                    <a:pt x="223" y="149"/>
                    <a:pt x="242" y="8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1"/>
            <p:cNvSpPr/>
            <p:nvPr/>
          </p:nvSpPr>
          <p:spPr>
            <a:xfrm>
              <a:off x="3800700" y="1866850"/>
              <a:ext cx="1425" cy="11400"/>
            </a:xfrm>
            <a:custGeom>
              <a:rect b="b" l="l" r="r" t="t"/>
              <a:pathLst>
                <a:path extrusionOk="0" h="456" w="57">
                  <a:moveTo>
                    <a:pt x="28" y="1"/>
                  </a:moveTo>
                  <a:cubicBezTo>
                    <a:pt x="10" y="75"/>
                    <a:pt x="0" y="140"/>
                    <a:pt x="0" y="224"/>
                  </a:cubicBezTo>
                  <a:cubicBezTo>
                    <a:pt x="0" y="307"/>
                    <a:pt x="0" y="372"/>
                    <a:pt x="19" y="456"/>
                  </a:cubicBezTo>
                  <a:cubicBezTo>
                    <a:pt x="47" y="391"/>
                    <a:pt x="56" y="307"/>
                    <a:pt x="56" y="233"/>
                  </a:cubicBezTo>
                  <a:lnTo>
                    <a:pt x="56" y="121"/>
                  </a:lnTo>
                  <a:cubicBezTo>
                    <a:pt x="56" y="84"/>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1"/>
            <p:cNvSpPr/>
            <p:nvPr/>
          </p:nvSpPr>
          <p:spPr>
            <a:xfrm>
              <a:off x="3804875" y="1864075"/>
              <a:ext cx="3500" cy="9300"/>
            </a:xfrm>
            <a:custGeom>
              <a:rect b="b" l="l" r="r" t="t"/>
              <a:pathLst>
                <a:path extrusionOk="0" h="372" w="140">
                  <a:moveTo>
                    <a:pt x="131" y="0"/>
                  </a:moveTo>
                  <a:lnTo>
                    <a:pt x="131" y="0"/>
                  </a:lnTo>
                  <a:cubicBezTo>
                    <a:pt x="84" y="47"/>
                    <a:pt x="66" y="112"/>
                    <a:pt x="38" y="177"/>
                  </a:cubicBezTo>
                  <a:cubicBezTo>
                    <a:pt x="28" y="232"/>
                    <a:pt x="1" y="297"/>
                    <a:pt x="10" y="372"/>
                  </a:cubicBezTo>
                  <a:cubicBezTo>
                    <a:pt x="66" y="325"/>
                    <a:pt x="84" y="251"/>
                    <a:pt x="103" y="195"/>
                  </a:cubicBezTo>
                  <a:cubicBezTo>
                    <a:pt x="121" y="140"/>
                    <a:pt x="140"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1"/>
            <p:cNvSpPr/>
            <p:nvPr/>
          </p:nvSpPr>
          <p:spPr>
            <a:xfrm>
              <a:off x="3812300" y="1861975"/>
              <a:ext cx="3975" cy="12325"/>
            </a:xfrm>
            <a:custGeom>
              <a:rect b="b" l="l" r="r" t="t"/>
              <a:pathLst>
                <a:path extrusionOk="0" h="493" w="159">
                  <a:moveTo>
                    <a:pt x="159" y="1"/>
                  </a:moveTo>
                  <a:lnTo>
                    <a:pt x="159" y="1"/>
                  </a:lnTo>
                  <a:cubicBezTo>
                    <a:pt x="103" y="75"/>
                    <a:pt x="66" y="149"/>
                    <a:pt x="47" y="233"/>
                  </a:cubicBezTo>
                  <a:cubicBezTo>
                    <a:pt x="19" y="316"/>
                    <a:pt x="1" y="400"/>
                    <a:pt x="1" y="493"/>
                  </a:cubicBezTo>
                  <a:cubicBezTo>
                    <a:pt x="47" y="409"/>
                    <a:pt x="75" y="335"/>
                    <a:pt x="112" y="261"/>
                  </a:cubicBezTo>
                  <a:cubicBezTo>
                    <a:pt x="140" y="177"/>
                    <a:pt x="159" y="93"/>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1"/>
            <p:cNvSpPr/>
            <p:nvPr/>
          </p:nvSpPr>
          <p:spPr>
            <a:xfrm>
              <a:off x="3734975" y="1825975"/>
              <a:ext cx="4200" cy="16275"/>
            </a:xfrm>
            <a:custGeom>
              <a:rect b="b" l="l" r="r" t="t"/>
              <a:pathLst>
                <a:path extrusionOk="0" h="651" w="168">
                  <a:moveTo>
                    <a:pt x="37" y="0"/>
                  </a:moveTo>
                  <a:cubicBezTo>
                    <a:pt x="9" y="56"/>
                    <a:pt x="9" y="112"/>
                    <a:pt x="0" y="177"/>
                  </a:cubicBezTo>
                  <a:cubicBezTo>
                    <a:pt x="0" y="233"/>
                    <a:pt x="0" y="288"/>
                    <a:pt x="9" y="344"/>
                  </a:cubicBezTo>
                  <a:cubicBezTo>
                    <a:pt x="37" y="456"/>
                    <a:pt x="84" y="567"/>
                    <a:pt x="167" y="651"/>
                  </a:cubicBezTo>
                  <a:cubicBezTo>
                    <a:pt x="149" y="595"/>
                    <a:pt x="130" y="549"/>
                    <a:pt x="121" y="484"/>
                  </a:cubicBezTo>
                  <a:cubicBezTo>
                    <a:pt x="102" y="428"/>
                    <a:pt x="93" y="381"/>
                    <a:pt x="84" y="326"/>
                  </a:cubicBezTo>
                  <a:cubicBezTo>
                    <a:pt x="56" y="223"/>
                    <a:pt x="47" y="112"/>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1"/>
            <p:cNvSpPr/>
            <p:nvPr/>
          </p:nvSpPr>
          <p:spPr>
            <a:xfrm>
              <a:off x="3738675" y="1831775"/>
              <a:ext cx="5150" cy="13025"/>
            </a:xfrm>
            <a:custGeom>
              <a:rect b="b" l="l" r="r" t="t"/>
              <a:pathLst>
                <a:path extrusionOk="0" h="521" w="206">
                  <a:moveTo>
                    <a:pt x="19" y="1"/>
                  </a:moveTo>
                  <a:cubicBezTo>
                    <a:pt x="1" y="47"/>
                    <a:pt x="1" y="103"/>
                    <a:pt x="19" y="140"/>
                  </a:cubicBezTo>
                  <a:cubicBezTo>
                    <a:pt x="19" y="187"/>
                    <a:pt x="29" y="233"/>
                    <a:pt x="38" y="279"/>
                  </a:cubicBezTo>
                  <a:cubicBezTo>
                    <a:pt x="75" y="372"/>
                    <a:pt x="121" y="465"/>
                    <a:pt x="205" y="521"/>
                  </a:cubicBezTo>
                  <a:lnTo>
                    <a:pt x="159" y="400"/>
                  </a:lnTo>
                  <a:cubicBezTo>
                    <a:pt x="131" y="363"/>
                    <a:pt x="121" y="317"/>
                    <a:pt x="103" y="270"/>
                  </a:cubicBezTo>
                  <a:cubicBezTo>
                    <a:pt x="75" y="18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1"/>
            <p:cNvSpPr/>
            <p:nvPr/>
          </p:nvSpPr>
          <p:spPr>
            <a:xfrm>
              <a:off x="3744475" y="1838525"/>
              <a:ext cx="6775" cy="13250"/>
            </a:xfrm>
            <a:custGeom>
              <a:rect b="b" l="l" r="r" t="t"/>
              <a:pathLst>
                <a:path extrusionOk="0" h="530" w="271">
                  <a:moveTo>
                    <a:pt x="1" y="0"/>
                  </a:moveTo>
                  <a:cubicBezTo>
                    <a:pt x="20" y="102"/>
                    <a:pt x="47" y="195"/>
                    <a:pt x="85" y="297"/>
                  </a:cubicBezTo>
                  <a:cubicBezTo>
                    <a:pt x="103" y="344"/>
                    <a:pt x="131" y="381"/>
                    <a:pt x="168" y="428"/>
                  </a:cubicBezTo>
                  <a:cubicBezTo>
                    <a:pt x="187" y="465"/>
                    <a:pt x="224" y="511"/>
                    <a:pt x="270" y="530"/>
                  </a:cubicBezTo>
                  <a:lnTo>
                    <a:pt x="215" y="390"/>
                  </a:lnTo>
                  <a:cubicBezTo>
                    <a:pt x="205" y="344"/>
                    <a:pt x="178" y="297"/>
                    <a:pt x="159" y="251"/>
                  </a:cubicBezTo>
                  <a:cubicBezTo>
                    <a:pt x="112" y="177"/>
                    <a:pt x="66"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1"/>
            <p:cNvSpPr/>
            <p:nvPr/>
          </p:nvSpPr>
          <p:spPr>
            <a:xfrm>
              <a:off x="3744950" y="1851050"/>
              <a:ext cx="9775" cy="12100"/>
            </a:xfrm>
            <a:custGeom>
              <a:rect b="b" l="l" r="r" t="t"/>
              <a:pathLst>
                <a:path extrusionOk="0" h="484" w="391">
                  <a:moveTo>
                    <a:pt x="1" y="1"/>
                  </a:moveTo>
                  <a:cubicBezTo>
                    <a:pt x="28" y="103"/>
                    <a:pt x="84" y="187"/>
                    <a:pt x="159" y="280"/>
                  </a:cubicBezTo>
                  <a:cubicBezTo>
                    <a:pt x="196" y="326"/>
                    <a:pt x="233" y="354"/>
                    <a:pt x="261" y="391"/>
                  </a:cubicBezTo>
                  <a:cubicBezTo>
                    <a:pt x="298" y="428"/>
                    <a:pt x="344" y="465"/>
                    <a:pt x="391" y="484"/>
                  </a:cubicBezTo>
                  <a:lnTo>
                    <a:pt x="298" y="354"/>
                  </a:lnTo>
                  <a:cubicBezTo>
                    <a:pt x="261" y="307"/>
                    <a:pt x="242" y="261"/>
                    <a:pt x="205" y="233"/>
                  </a:cubicBezTo>
                  <a:cubicBezTo>
                    <a:pt x="149" y="15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1"/>
            <p:cNvSpPr/>
            <p:nvPr/>
          </p:nvSpPr>
          <p:spPr>
            <a:xfrm>
              <a:off x="3755625" y="1857575"/>
              <a:ext cx="8175" cy="13475"/>
            </a:xfrm>
            <a:custGeom>
              <a:rect b="b" l="l" r="r" t="t"/>
              <a:pathLst>
                <a:path extrusionOk="0" h="539" w="327">
                  <a:moveTo>
                    <a:pt x="1" y="0"/>
                  </a:moveTo>
                  <a:lnTo>
                    <a:pt x="1" y="0"/>
                  </a:lnTo>
                  <a:cubicBezTo>
                    <a:pt x="10" y="121"/>
                    <a:pt x="57" y="214"/>
                    <a:pt x="103" y="297"/>
                  </a:cubicBezTo>
                  <a:cubicBezTo>
                    <a:pt x="131" y="344"/>
                    <a:pt x="159" y="390"/>
                    <a:pt x="196" y="437"/>
                  </a:cubicBezTo>
                  <a:cubicBezTo>
                    <a:pt x="233" y="483"/>
                    <a:pt x="280" y="511"/>
                    <a:pt x="326" y="539"/>
                  </a:cubicBezTo>
                  <a:cubicBezTo>
                    <a:pt x="289" y="502"/>
                    <a:pt x="270" y="455"/>
                    <a:pt x="243" y="409"/>
                  </a:cubicBezTo>
                  <a:lnTo>
                    <a:pt x="177" y="269"/>
                  </a:lnTo>
                  <a:cubicBezTo>
                    <a:pt x="112" y="177"/>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1"/>
            <p:cNvSpPr/>
            <p:nvPr/>
          </p:nvSpPr>
          <p:spPr>
            <a:xfrm>
              <a:off x="3773525" y="1825050"/>
              <a:ext cx="2575" cy="6750"/>
            </a:xfrm>
            <a:custGeom>
              <a:rect b="b" l="l" r="r" t="t"/>
              <a:pathLst>
                <a:path extrusionOk="0" h="270" w="103">
                  <a:moveTo>
                    <a:pt x="19" y="0"/>
                  </a:moveTo>
                  <a:cubicBezTo>
                    <a:pt x="0" y="65"/>
                    <a:pt x="19" y="93"/>
                    <a:pt x="28" y="140"/>
                  </a:cubicBezTo>
                  <a:cubicBezTo>
                    <a:pt x="38" y="186"/>
                    <a:pt x="56" y="233"/>
                    <a:pt x="93" y="270"/>
                  </a:cubicBezTo>
                  <a:cubicBezTo>
                    <a:pt x="103" y="223"/>
                    <a:pt x="93" y="177"/>
                    <a:pt x="84" y="130"/>
                  </a:cubicBezTo>
                  <a:cubicBezTo>
                    <a:pt x="75" y="84"/>
                    <a:pt x="47"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1"/>
            <p:cNvSpPr/>
            <p:nvPr/>
          </p:nvSpPr>
          <p:spPr>
            <a:xfrm>
              <a:off x="3774450" y="1819000"/>
              <a:ext cx="3050" cy="6525"/>
            </a:xfrm>
            <a:custGeom>
              <a:rect b="b" l="l" r="r" t="t"/>
              <a:pathLst>
                <a:path extrusionOk="0" h="261" w="122">
                  <a:moveTo>
                    <a:pt x="10" y="1"/>
                  </a:moveTo>
                  <a:lnTo>
                    <a:pt x="10" y="1"/>
                  </a:lnTo>
                  <a:cubicBezTo>
                    <a:pt x="1" y="56"/>
                    <a:pt x="10" y="103"/>
                    <a:pt x="19" y="140"/>
                  </a:cubicBezTo>
                  <a:cubicBezTo>
                    <a:pt x="47" y="177"/>
                    <a:pt x="56" y="224"/>
                    <a:pt x="103" y="261"/>
                  </a:cubicBezTo>
                  <a:cubicBezTo>
                    <a:pt x="121" y="214"/>
                    <a:pt x="103" y="159"/>
                    <a:pt x="93" y="122"/>
                  </a:cubicBezTo>
                  <a:cubicBezTo>
                    <a:pt x="66" y="84"/>
                    <a:pt x="56"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1"/>
            <p:cNvSpPr/>
            <p:nvPr/>
          </p:nvSpPr>
          <p:spPr>
            <a:xfrm>
              <a:off x="3768175" y="1875675"/>
              <a:ext cx="7225" cy="7925"/>
            </a:xfrm>
            <a:custGeom>
              <a:rect b="b" l="l" r="r" t="t"/>
              <a:pathLst>
                <a:path extrusionOk="0" h="317" w="289">
                  <a:moveTo>
                    <a:pt x="1" y="1"/>
                  </a:moveTo>
                  <a:lnTo>
                    <a:pt x="1" y="1"/>
                  </a:lnTo>
                  <a:cubicBezTo>
                    <a:pt x="19" y="66"/>
                    <a:pt x="66" y="131"/>
                    <a:pt x="112" y="196"/>
                  </a:cubicBezTo>
                  <a:cubicBezTo>
                    <a:pt x="140" y="224"/>
                    <a:pt x="168" y="242"/>
                    <a:pt x="196" y="270"/>
                  </a:cubicBezTo>
                  <a:cubicBezTo>
                    <a:pt x="214" y="279"/>
                    <a:pt x="252" y="298"/>
                    <a:pt x="289" y="317"/>
                  </a:cubicBezTo>
                  <a:cubicBezTo>
                    <a:pt x="242" y="242"/>
                    <a:pt x="205" y="187"/>
                    <a:pt x="159" y="140"/>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1"/>
            <p:cNvSpPr/>
            <p:nvPr/>
          </p:nvSpPr>
          <p:spPr>
            <a:xfrm>
              <a:off x="3984425" y="1740150"/>
              <a:ext cx="107800" cy="96800"/>
            </a:xfrm>
            <a:custGeom>
              <a:rect b="b" l="l" r="r" t="t"/>
              <a:pathLst>
                <a:path extrusionOk="0" h="3872" w="4312">
                  <a:moveTo>
                    <a:pt x="2299" y="1"/>
                  </a:moveTo>
                  <a:cubicBezTo>
                    <a:pt x="2034" y="1"/>
                    <a:pt x="1752" y="198"/>
                    <a:pt x="1552" y="405"/>
                  </a:cubicBezTo>
                  <a:cubicBezTo>
                    <a:pt x="883" y="1092"/>
                    <a:pt x="381" y="1938"/>
                    <a:pt x="112" y="2848"/>
                  </a:cubicBezTo>
                  <a:cubicBezTo>
                    <a:pt x="0" y="3164"/>
                    <a:pt x="363" y="3396"/>
                    <a:pt x="567" y="3489"/>
                  </a:cubicBezTo>
                  <a:cubicBezTo>
                    <a:pt x="1150" y="3723"/>
                    <a:pt x="1779" y="3871"/>
                    <a:pt x="2404" y="3871"/>
                  </a:cubicBezTo>
                  <a:cubicBezTo>
                    <a:pt x="2696" y="3871"/>
                    <a:pt x="2987" y="3839"/>
                    <a:pt x="3271" y="3768"/>
                  </a:cubicBezTo>
                  <a:cubicBezTo>
                    <a:pt x="3550" y="3703"/>
                    <a:pt x="3828" y="3601"/>
                    <a:pt x="4033" y="3387"/>
                  </a:cubicBezTo>
                  <a:cubicBezTo>
                    <a:pt x="4228" y="3183"/>
                    <a:pt x="4311" y="2830"/>
                    <a:pt x="4144" y="2597"/>
                  </a:cubicBezTo>
                  <a:cubicBezTo>
                    <a:pt x="3958" y="2337"/>
                    <a:pt x="3596" y="2309"/>
                    <a:pt x="3289" y="2291"/>
                  </a:cubicBezTo>
                  <a:cubicBezTo>
                    <a:pt x="3494" y="2170"/>
                    <a:pt x="3708" y="2040"/>
                    <a:pt x="3828" y="1845"/>
                  </a:cubicBezTo>
                  <a:cubicBezTo>
                    <a:pt x="3958" y="1640"/>
                    <a:pt x="3996" y="1352"/>
                    <a:pt x="3828" y="1176"/>
                  </a:cubicBezTo>
                  <a:cubicBezTo>
                    <a:pt x="3738" y="1069"/>
                    <a:pt x="3598" y="1030"/>
                    <a:pt x="3451" y="1030"/>
                  </a:cubicBezTo>
                  <a:cubicBezTo>
                    <a:pt x="3343" y="1030"/>
                    <a:pt x="3230" y="1051"/>
                    <a:pt x="3131" y="1083"/>
                  </a:cubicBezTo>
                  <a:cubicBezTo>
                    <a:pt x="2890" y="1166"/>
                    <a:pt x="2686" y="1315"/>
                    <a:pt x="2435" y="1362"/>
                  </a:cubicBezTo>
                  <a:cubicBezTo>
                    <a:pt x="2574" y="1166"/>
                    <a:pt x="2732" y="962"/>
                    <a:pt x="2778" y="730"/>
                  </a:cubicBezTo>
                  <a:cubicBezTo>
                    <a:pt x="2834" y="479"/>
                    <a:pt x="2760" y="200"/>
                    <a:pt x="2565" y="79"/>
                  </a:cubicBezTo>
                  <a:cubicBezTo>
                    <a:pt x="2481" y="24"/>
                    <a:pt x="2391" y="1"/>
                    <a:pt x="22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1"/>
            <p:cNvSpPr/>
            <p:nvPr/>
          </p:nvSpPr>
          <p:spPr>
            <a:xfrm>
              <a:off x="3985575" y="1739575"/>
              <a:ext cx="106650" cy="98650"/>
            </a:xfrm>
            <a:custGeom>
              <a:rect b="b" l="l" r="r" t="t"/>
              <a:pathLst>
                <a:path extrusionOk="0" h="3946" w="4266">
                  <a:moveTo>
                    <a:pt x="38" y="2908"/>
                  </a:moveTo>
                  <a:cubicBezTo>
                    <a:pt x="10" y="2973"/>
                    <a:pt x="1" y="3038"/>
                    <a:pt x="19" y="3103"/>
                  </a:cubicBezTo>
                  <a:cubicBezTo>
                    <a:pt x="10" y="3048"/>
                    <a:pt x="10" y="2983"/>
                    <a:pt x="38" y="2908"/>
                  </a:cubicBezTo>
                  <a:close/>
                  <a:moveTo>
                    <a:pt x="2277" y="0"/>
                  </a:moveTo>
                  <a:cubicBezTo>
                    <a:pt x="2147" y="0"/>
                    <a:pt x="2045" y="28"/>
                    <a:pt x="1924" y="93"/>
                  </a:cubicBezTo>
                  <a:cubicBezTo>
                    <a:pt x="1720" y="195"/>
                    <a:pt x="1543" y="353"/>
                    <a:pt x="1395" y="530"/>
                  </a:cubicBezTo>
                  <a:cubicBezTo>
                    <a:pt x="1088" y="864"/>
                    <a:pt x="819" y="1236"/>
                    <a:pt x="586" y="1635"/>
                  </a:cubicBezTo>
                  <a:cubicBezTo>
                    <a:pt x="819" y="1236"/>
                    <a:pt x="1088" y="883"/>
                    <a:pt x="1404" y="548"/>
                  </a:cubicBezTo>
                  <a:cubicBezTo>
                    <a:pt x="1552" y="390"/>
                    <a:pt x="1729" y="242"/>
                    <a:pt x="1924" y="149"/>
                  </a:cubicBezTo>
                  <a:cubicBezTo>
                    <a:pt x="2016" y="107"/>
                    <a:pt x="2115" y="73"/>
                    <a:pt x="2208" y="73"/>
                  </a:cubicBezTo>
                  <a:cubicBezTo>
                    <a:pt x="2219" y="73"/>
                    <a:pt x="2229" y="74"/>
                    <a:pt x="2240" y="75"/>
                  </a:cubicBezTo>
                  <a:cubicBezTo>
                    <a:pt x="2342" y="75"/>
                    <a:pt x="2444" y="121"/>
                    <a:pt x="2519" y="195"/>
                  </a:cubicBezTo>
                  <a:cubicBezTo>
                    <a:pt x="2584" y="260"/>
                    <a:pt x="2640" y="372"/>
                    <a:pt x="2658" y="474"/>
                  </a:cubicBezTo>
                  <a:cubicBezTo>
                    <a:pt x="2686" y="576"/>
                    <a:pt x="2667" y="678"/>
                    <a:pt x="2649" y="781"/>
                  </a:cubicBezTo>
                  <a:cubicBezTo>
                    <a:pt x="2593" y="994"/>
                    <a:pt x="2463" y="1180"/>
                    <a:pt x="2324" y="1366"/>
                  </a:cubicBezTo>
                  <a:lnTo>
                    <a:pt x="2231" y="1496"/>
                  </a:lnTo>
                  <a:lnTo>
                    <a:pt x="2231" y="1496"/>
                  </a:lnTo>
                  <a:lnTo>
                    <a:pt x="2379" y="1459"/>
                  </a:lnTo>
                  <a:cubicBezTo>
                    <a:pt x="2640" y="1412"/>
                    <a:pt x="2844" y="1264"/>
                    <a:pt x="3067" y="1189"/>
                  </a:cubicBezTo>
                  <a:cubicBezTo>
                    <a:pt x="3169" y="1152"/>
                    <a:pt x="3290" y="1134"/>
                    <a:pt x="3401" y="1134"/>
                  </a:cubicBezTo>
                  <a:cubicBezTo>
                    <a:pt x="3522" y="1134"/>
                    <a:pt x="3624" y="1171"/>
                    <a:pt x="3689" y="1236"/>
                  </a:cubicBezTo>
                  <a:cubicBezTo>
                    <a:pt x="3764" y="1310"/>
                    <a:pt x="3810" y="1412"/>
                    <a:pt x="3810" y="1515"/>
                  </a:cubicBezTo>
                  <a:cubicBezTo>
                    <a:pt x="3810" y="1617"/>
                    <a:pt x="3773" y="1738"/>
                    <a:pt x="3717" y="1831"/>
                  </a:cubicBezTo>
                  <a:cubicBezTo>
                    <a:pt x="3596" y="2016"/>
                    <a:pt x="3392" y="2156"/>
                    <a:pt x="3178" y="2286"/>
                  </a:cubicBezTo>
                  <a:lnTo>
                    <a:pt x="2993" y="2397"/>
                  </a:lnTo>
                  <a:lnTo>
                    <a:pt x="3216" y="2407"/>
                  </a:lnTo>
                  <a:cubicBezTo>
                    <a:pt x="3346" y="2407"/>
                    <a:pt x="3476" y="2425"/>
                    <a:pt x="3596" y="2444"/>
                  </a:cubicBezTo>
                  <a:cubicBezTo>
                    <a:pt x="3727" y="2472"/>
                    <a:pt x="3847" y="2518"/>
                    <a:pt x="3940" y="2583"/>
                  </a:cubicBezTo>
                  <a:cubicBezTo>
                    <a:pt x="4033" y="2657"/>
                    <a:pt x="4089" y="2760"/>
                    <a:pt x="4107" y="2871"/>
                  </a:cubicBezTo>
                  <a:cubicBezTo>
                    <a:pt x="4126" y="2992"/>
                    <a:pt x="4107" y="3122"/>
                    <a:pt x="4052" y="3224"/>
                  </a:cubicBezTo>
                  <a:cubicBezTo>
                    <a:pt x="4005" y="3336"/>
                    <a:pt x="3922" y="3438"/>
                    <a:pt x="3819" y="3512"/>
                  </a:cubicBezTo>
                  <a:cubicBezTo>
                    <a:pt x="3727" y="3596"/>
                    <a:pt x="3615" y="3652"/>
                    <a:pt x="3485" y="3698"/>
                  </a:cubicBezTo>
                  <a:cubicBezTo>
                    <a:pt x="3364" y="3744"/>
                    <a:pt x="3243" y="3782"/>
                    <a:pt x="3113" y="3800"/>
                  </a:cubicBezTo>
                  <a:cubicBezTo>
                    <a:pt x="2983" y="3837"/>
                    <a:pt x="2853" y="3847"/>
                    <a:pt x="2732" y="3875"/>
                  </a:cubicBezTo>
                  <a:cubicBezTo>
                    <a:pt x="2582" y="3890"/>
                    <a:pt x="2433" y="3898"/>
                    <a:pt x="2284" y="3898"/>
                  </a:cubicBezTo>
                  <a:cubicBezTo>
                    <a:pt x="1908" y="3898"/>
                    <a:pt x="1538" y="3850"/>
                    <a:pt x="1172" y="3763"/>
                  </a:cubicBezTo>
                  <a:cubicBezTo>
                    <a:pt x="921" y="3689"/>
                    <a:pt x="670" y="3605"/>
                    <a:pt x="428" y="3512"/>
                  </a:cubicBezTo>
                  <a:lnTo>
                    <a:pt x="428" y="3512"/>
                  </a:lnTo>
                  <a:cubicBezTo>
                    <a:pt x="670" y="3614"/>
                    <a:pt x="921" y="3698"/>
                    <a:pt x="1172" y="3772"/>
                  </a:cubicBezTo>
                  <a:cubicBezTo>
                    <a:pt x="1572" y="3882"/>
                    <a:pt x="1978" y="3945"/>
                    <a:pt x="2390" y="3945"/>
                  </a:cubicBezTo>
                  <a:cubicBezTo>
                    <a:pt x="2504" y="3945"/>
                    <a:pt x="2618" y="3940"/>
                    <a:pt x="2732" y="3930"/>
                  </a:cubicBezTo>
                  <a:cubicBezTo>
                    <a:pt x="2853" y="3921"/>
                    <a:pt x="2993" y="3912"/>
                    <a:pt x="3123" y="3875"/>
                  </a:cubicBezTo>
                  <a:cubicBezTo>
                    <a:pt x="3253" y="3847"/>
                    <a:pt x="3383" y="3819"/>
                    <a:pt x="3504" y="3772"/>
                  </a:cubicBezTo>
                  <a:cubicBezTo>
                    <a:pt x="3671" y="3689"/>
                    <a:pt x="3782" y="3633"/>
                    <a:pt x="3903" y="3549"/>
                  </a:cubicBezTo>
                  <a:cubicBezTo>
                    <a:pt x="4005" y="3466"/>
                    <a:pt x="4107" y="3364"/>
                    <a:pt x="4173" y="3233"/>
                  </a:cubicBezTo>
                  <a:cubicBezTo>
                    <a:pt x="4228" y="3103"/>
                    <a:pt x="4265" y="2973"/>
                    <a:pt x="4247" y="2834"/>
                  </a:cubicBezTo>
                  <a:cubicBezTo>
                    <a:pt x="4238" y="2695"/>
                    <a:pt x="4154" y="2555"/>
                    <a:pt x="4042" y="2462"/>
                  </a:cubicBezTo>
                  <a:cubicBezTo>
                    <a:pt x="3922" y="2369"/>
                    <a:pt x="3801" y="2323"/>
                    <a:pt x="3662" y="2286"/>
                  </a:cubicBezTo>
                  <a:cubicBezTo>
                    <a:pt x="3587" y="2277"/>
                    <a:pt x="3531" y="2258"/>
                    <a:pt x="3457" y="2249"/>
                  </a:cubicBezTo>
                  <a:cubicBezTo>
                    <a:pt x="3504" y="2211"/>
                    <a:pt x="3550" y="2193"/>
                    <a:pt x="3596" y="2156"/>
                  </a:cubicBezTo>
                  <a:cubicBezTo>
                    <a:pt x="3708" y="2072"/>
                    <a:pt x="3801" y="1979"/>
                    <a:pt x="3866" y="1877"/>
                  </a:cubicBezTo>
                  <a:cubicBezTo>
                    <a:pt x="3940" y="1766"/>
                    <a:pt x="3987" y="1635"/>
                    <a:pt x="3987" y="1496"/>
                  </a:cubicBezTo>
                  <a:cubicBezTo>
                    <a:pt x="3987" y="1357"/>
                    <a:pt x="3940" y="1217"/>
                    <a:pt x="3819" y="1106"/>
                  </a:cubicBezTo>
                  <a:cubicBezTo>
                    <a:pt x="3717" y="1013"/>
                    <a:pt x="3578" y="967"/>
                    <a:pt x="3439" y="967"/>
                  </a:cubicBezTo>
                  <a:cubicBezTo>
                    <a:pt x="3308" y="967"/>
                    <a:pt x="3169" y="994"/>
                    <a:pt x="3058" y="1041"/>
                  </a:cubicBezTo>
                  <a:cubicBezTo>
                    <a:pt x="2872" y="1106"/>
                    <a:pt x="2705" y="1199"/>
                    <a:pt x="2547" y="1273"/>
                  </a:cubicBezTo>
                  <a:cubicBezTo>
                    <a:pt x="2640" y="1124"/>
                    <a:pt x="2723" y="967"/>
                    <a:pt x="2779" y="799"/>
                  </a:cubicBezTo>
                  <a:cubicBezTo>
                    <a:pt x="2807" y="678"/>
                    <a:pt x="2807" y="548"/>
                    <a:pt x="2788" y="437"/>
                  </a:cubicBezTo>
                  <a:cubicBezTo>
                    <a:pt x="2760" y="316"/>
                    <a:pt x="2705" y="205"/>
                    <a:pt x="2612" y="121"/>
                  </a:cubicBezTo>
                  <a:cubicBezTo>
                    <a:pt x="2519" y="47"/>
                    <a:pt x="2389" y="0"/>
                    <a:pt x="22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1"/>
            <p:cNvSpPr/>
            <p:nvPr/>
          </p:nvSpPr>
          <p:spPr>
            <a:xfrm>
              <a:off x="3987200" y="1773950"/>
              <a:ext cx="58575" cy="43225"/>
            </a:xfrm>
            <a:custGeom>
              <a:rect b="b" l="l" r="r" t="t"/>
              <a:pathLst>
                <a:path extrusionOk="0" h="1729" w="2343">
                  <a:moveTo>
                    <a:pt x="2342" y="0"/>
                  </a:moveTo>
                  <a:lnTo>
                    <a:pt x="2342" y="0"/>
                  </a:lnTo>
                  <a:cubicBezTo>
                    <a:pt x="2138" y="158"/>
                    <a:pt x="1952" y="298"/>
                    <a:pt x="1757" y="446"/>
                  </a:cubicBezTo>
                  <a:lnTo>
                    <a:pt x="1172" y="883"/>
                  </a:lnTo>
                  <a:lnTo>
                    <a:pt x="596" y="1329"/>
                  </a:lnTo>
                  <a:cubicBezTo>
                    <a:pt x="503" y="1394"/>
                    <a:pt x="410" y="1468"/>
                    <a:pt x="308" y="1533"/>
                  </a:cubicBezTo>
                  <a:cubicBezTo>
                    <a:pt x="215" y="1608"/>
                    <a:pt x="112" y="1673"/>
                    <a:pt x="1" y="1728"/>
                  </a:cubicBezTo>
                  <a:cubicBezTo>
                    <a:pt x="224" y="1626"/>
                    <a:pt x="438" y="1496"/>
                    <a:pt x="633" y="1366"/>
                  </a:cubicBezTo>
                  <a:cubicBezTo>
                    <a:pt x="837" y="1227"/>
                    <a:pt x="1023" y="1087"/>
                    <a:pt x="1227" y="929"/>
                  </a:cubicBezTo>
                  <a:cubicBezTo>
                    <a:pt x="1422" y="781"/>
                    <a:pt x="1608" y="632"/>
                    <a:pt x="1794" y="483"/>
                  </a:cubicBezTo>
                  <a:cubicBezTo>
                    <a:pt x="1980" y="325"/>
                    <a:pt x="2166" y="168"/>
                    <a:pt x="2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1"/>
            <p:cNvSpPr/>
            <p:nvPr/>
          </p:nvSpPr>
          <p:spPr>
            <a:xfrm>
              <a:off x="3988825" y="1797875"/>
              <a:ext cx="77150" cy="22075"/>
            </a:xfrm>
            <a:custGeom>
              <a:rect b="b" l="l" r="r" t="t"/>
              <a:pathLst>
                <a:path extrusionOk="0" h="883" w="3086">
                  <a:moveTo>
                    <a:pt x="3086" y="0"/>
                  </a:moveTo>
                  <a:lnTo>
                    <a:pt x="3086" y="0"/>
                  </a:lnTo>
                  <a:cubicBezTo>
                    <a:pt x="2816" y="56"/>
                    <a:pt x="2565" y="112"/>
                    <a:pt x="2296" y="158"/>
                  </a:cubicBezTo>
                  <a:cubicBezTo>
                    <a:pt x="2045" y="233"/>
                    <a:pt x="1776" y="298"/>
                    <a:pt x="1515" y="372"/>
                  </a:cubicBezTo>
                  <a:cubicBezTo>
                    <a:pt x="1265" y="446"/>
                    <a:pt x="1004" y="521"/>
                    <a:pt x="754" y="604"/>
                  </a:cubicBezTo>
                  <a:cubicBezTo>
                    <a:pt x="493" y="678"/>
                    <a:pt x="243" y="762"/>
                    <a:pt x="1" y="883"/>
                  </a:cubicBezTo>
                  <a:cubicBezTo>
                    <a:pt x="122" y="836"/>
                    <a:pt x="252" y="799"/>
                    <a:pt x="382" y="762"/>
                  </a:cubicBezTo>
                  <a:lnTo>
                    <a:pt x="763" y="660"/>
                  </a:lnTo>
                  <a:lnTo>
                    <a:pt x="1543" y="446"/>
                  </a:lnTo>
                  <a:lnTo>
                    <a:pt x="2324" y="233"/>
                  </a:lnTo>
                  <a:cubicBezTo>
                    <a:pt x="2575" y="158"/>
                    <a:pt x="2835" y="75"/>
                    <a:pt x="30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1"/>
            <p:cNvSpPr/>
            <p:nvPr/>
          </p:nvSpPr>
          <p:spPr>
            <a:xfrm>
              <a:off x="4010200" y="1793450"/>
              <a:ext cx="16525" cy="12100"/>
            </a:xfrm>
            <a:custGeom>
              <a:rect b="b" l="l" r="r" t="t"/>
              <a:pathLst>
                <a:path extrusionOk="0" h="484" w="661">
                  <a:moveTo>
                    <a:pt x="660" y="1"/>
                  </a:moveTo>
                  <a:lnTo>
                    <a:pt x="660" y="1"/>
                  </a:lnTo>
                  <a:cubicBezTo>
                    <a:pt x="540" y="75"/>
                    <a:pt x="419" y="149"/>
                    <a:pt x="317" y="224"/>
                  </a:cubicBezTo>
                  <a:cubicBezTo>
                    <a:pt x="261" y="252"/>
                    <a:pt x="214" y="307"/>
                    <a:pt x="149" y="354"/>
                  </a:cubicBezTo>
                  <a:cubicBezTo>
                    <a:pt x="103" y="391"/>
                    <a:pt x="56" y="447"/>
                    <a:pt x="1" y="484"/>
                  </a:cubicBezTo>
                  <a:cubicBezTo>
                    <a:pt x="75" y="465"/>
                    <a:pt x="131" y="428"/>
                    <a:pt x="187" y="391"/>
                  </a:cubicBezTo>
                  <a:cubicBezTo>
                    <a:pt x="242" y="363"/>
                    <a:pt x="307" y="326"/>
                    <a:pt x="363" y="279"/>
                  </a:cubicBezTo>
                  <a:cubicBezTo>
                    <a:pt x="465" y="196"/>
                    <a:pt x="567" y="103"/>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1"/>
            <p:cNvSpPr/>
            <p:nvPr/>
          </p:nvSpPr>
          <p:spPr>
            <a:xfrm>
              <a:off x="4024850" y="1789975"/>
              <a:ext cx="8850" cy="8850"/>
            </a:xfrm>
            <a:custGeom>
              <a:rect b="b" l="l" r="r" t="t"/>
              <a:pathLst>
                <a:path extrusionOk="0" h="354" w="354">
                  <a:moveTo>
                    <a:pt x="353" y="0"/>
                  </a:moveTo>
                  <a:lnTo>
                    <a:pt x="353" y="0"/>
                  </a:lnTo>
                  <a:cubicBezTo>
                    <a:pt x="269" y="47"/>
                    <a:pt x="214" y="103"/>
                    <a:pt x="158" y="158"/>
                  </a:cubicBezTo>
                  <a:cubicBezTo>
                    <a:pt x="139" y="195"/>
                    <a:pt x="102" y="223"/>
                    <a:pt x="74" y="261"/>
                  </a:cubicBezTo>
                  <a:cubicBezTo>
                    <a:pt x="56" y="288"/>
                    <a:pt x="28" y="316"/>
                    <a:pt x="0" y="353"/>
                  </a:cubicBezTo>
                  <a:cubicBezTo>
                    <a:pt x="28" y="335"/>
                    <a:pt x="74" y="316"/>
                    <a:pt x="112" y="288"/>
                  </a:cubicBezTo>
                  <a:cubicBezTo>
                    <a:pt x="149" y="270"/>
                    <a:pt x="167" y="242"/>
                    <a:pt x="204" y="214"/>
                  </a:cubicBezTo>
                  <a:cubicBezTo>
                    <a:pt x="269" y="149"/>
                    <a:pt x="325" y="84"/>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1"/>
            <p:cNvSpPr/>
            <p:nvPr/>
          </p:nvSpPr>
          <p:spPr>
            <a:xfrm>
              <a:off x="4020900" y="1794850"/>
              <a:ext cx="16975" cy="10000"/>
            </a:xfrm>
            <a:custGeom>
              <a:rect b="b" l="l" r="r" t="t"/>
              <a:pathLst>
                <a:path extrusionOk="0" h="400" w="679">
                  <a:moveTo>
                    <a:pt x="678" y="0"/>
                  </a:moveTo>
                  <a:cubicBezTo>
                    <a:pt x="558" y="47"/>
                    <a:pt x="446" y="112"/>
                    <a:pt x="325" y="186"/>
                  </a:cubicBezTo>
                  <a:cubicBezTo>
                    <a:pt x="214" y="251"/>
                    <a:pt x="112" y="316"/>
                    <a:pt x="0" y="400"/>
                  </a:cubicBezTo>
                  <a:cubicBezTo>
                    <a:pt x="74" y="372"/>
                    <a:pt x="130" y="354"/>
                    <a:pt x="186" y="326"/>
                  </a:cubicBezTo>
                  <a:cubicBezTo>
                    <a:pt x="251" y="298"/>
                    <a:pt x="307" y="270"/>
                    <a:pt x="362" y="233"/>
                  </a:cubicBezTo>
                  <a:cubicBezTo>
                    <a:pt x="483" y="168"/>
                    <a:pt x="585" y="93"/>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1"/>
            <p:cNvSpPr/>
            <p:nvPr/>
          </p:nvSpPr>
          <p:spPr>
            <a:xfrm>
              <a:off x="4003475" y="1807400"/>
              <a:ext cx="11400" cy="4425"/>
            </a:xfrm>
            <a:custGeom>
              <a:rect b="b" l="l" r="r" t="t"/>
              <a:pathLst>
                <a:path extrusionOk="0" h="177" w="456">
                  <a:moveTo>
                    <a:pt x="456" y="0"/>
                  </a:moveTo>
                  <a:cubicBezTo>
                    <a:pt x="372" y="0"/>
                    <a:pt x="298" y="28"/>
                    <a:pt x="214" y="56"/>
                  </a:cubicBezTo>
                  <a:cubicBezTo>
                    <a:pt x="140" y="84"/>
                    <a:pt x="75" y="121"/>
                    <a:pt x="0" y="177"/>
                  </a:cubicBezTo>
                  <a:cubicBezTo>
                    <a:pt x="93" y="158"/>
                    <a:pt x="168" y="140"/>
                    <a:pt x="251" y="121"/>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1"/>
            <p:cNvSpPr/>
            <p:nvPr/>
          </p:nvSpPr>
          <p:spPr>
            <a:xfrm>
              <a:off x="4063625" y="1780675"/>
              <a:ext cx="13500" cy="11875"/>
            </a:xfrm>
            <a:custGeom>
              <a:rect b="b" l="l" r="r" t="t"/>
              <a:pathLst>
                <a:path extrusionOk="0" h="475" w="540">
                  <a:moveTo>
                    <a:pt x="540" y="1"/>
                  </a:moveTo>
                  <a:cubicBezTo>
                    <a:pt x="428" y="75"/>
                    <a:pt x="335" y="140"/>
                    <a:pt x="251" y="224"/>
                  </a:cubicBezTo>
                  <a:lnTo>
                    <a:pt x="131" y="354"/>
                  </a:lnTo>
                  <a:cubicBezTo>
                    <a:pt x="84" y="400"/>
                    <a:pt x="47" y="447"/>
                    <a:pt x="1" y="475"/>
                  </a:cubicBezTo>
                  <a:cubicBezTo>
                    <a:pt x="56" y="465"/>
                    <a:pt x="121" y="428"/>
                    <a:pt x="168" y="400"/>
                  </a:cubicBezTo>
                  <a:cubicBezTo>
                    <a:pt x="214" y="363"/>
                    <a:pt x="261" y="317"/>
                    <a:pt x="307" y="279"/>
                  </a:cubicBezTo>
                  <a:cubicBezTo>
                    <a:pt x="382" y="196"/>
                    <a:pt x="465" y="103"/>
                    <a:pt x="5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1"/>
            <p:cNvSpPr/>
            <p:nvPr/>
          </p:nvSpPr>
          <p:spPr>
            <a:xfrm>
              <a:off x="4056200" y="1786500"/>
              <a:ext cx="9550" cy="7900"/>
            </a:xfrm>
            <a:custGeom>
              <a:rect b="b" l="l" r="r" t="t"/>
              <a:pathLst>
                <a:path extrusionOk="0" h="316" w="382">
                  <a:moveTo>
                    <a:pt x="381" y="0"/>
                  </a:moveTo>
                  <a:lnTo>
                    <a:pt x="381" y="0"/>
                  </a:lnTo>
                  <a:cubicBezTo>
                    <a:pt x="307" y="46"/>
                    <a:pt x="242" y="93"/>
                    <a:pt x="186" y="149"/>
                  </a:cubicBezTo>
                  <a:cubicBezTo>
                    <a:pt x="112" y="195"/>
                    <a:pt x="56" y="260"/>
                    <a:pt x="0" y="316"/>
                  </a:cubicBezTo>
                  <a:cubicBezTo>
                    <a:pt x="47" y="307"/>
                    <a:pt x="93" y="288"/>
                    <a:pt x="121" y="269"/>
                  </a:cubicBezTo>
                  <a:cubicBezTo>
                    <a:pt x="158" y="260"/>
                    <a:pt x="195" y="223"/>
                    <a:pt x="233" y="195"/>
                  </a:cubicBezTo>
                  <a:cubicBezTo>
                    <a:pt x="251" y="167"/>
                    <a:pt x="288" y="139"/>
                    <a:pt x="307" y="102"/>
                  </a:cubicBezTo>
                  <a:cubicBezTo>
                    <a:pt x="335" y="84"/>
                    <a:pt x="372" y="3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1"/>
            <p:cNvSpPr/>
            <p:nvPr/>
          </p:nvSpPr>
          <p:spPr>
            <a:xfrm>
              <a:off x="4070600" y="1776025"/>
              <a:ext cx="4425" cy="5850"/>
            </a:xfrm>
            <a:custGeom>
              <a:rect b="b" l="l" r="r" t="t"/>
              <a:pathLst>
                <a:path extrusionOk="0" h="234" w="177">
                  <a:moveTo>
                    <a:pt x="177" y="1"/>
                  </a:moveTo>
                  <a:lnTo>
                    <a:pt x="177" y="1"/>
                  </a:lnTo>
                  <a:cubicBezTo>
                    <a:pt x="130" y="38"/>
                    <a:pt x="103" y="75"/>
                    <a:pt x="84" y="103"/>
                  </a:cubicBezTo>
                  <a:cubicBezTo>
                    <a:pt x="56" y="131"/>
                    <a:pt x="47" y="140"/>
                    <a:pt x="38" y="159"/>
                  </a:cubicBezTo>
                  <a:lnTo>
                    <a:pt x="0" y="233"/>
                  </a:lnTo>
                  <a:cubicBezTo>
                    <a:pt x="56" y="224"/>
                    <a:pt x="93" y="187"/>
                    <a:pt x="130" y="150"/>
                  </a:cubicBezTo>
                  <a:lnTo>
                    <a:pt x="168" y="85"/>
                  </a:lnTo>
                  <a:cubicBezTo>
                    <a:pt x="177" y="57"/>
                    <a:pt x="177" y="20"/>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1"/>
            <p:cNvSpPr/>
            <p:nvPr/>
          </p:nvSpPr>
          <p:spPr>
            <a:xfrm>
              <a:off x="4074075" y="1813425"/>
              <a:ext cx="10725" cy="12350"/>
            </a:xfrm>
            <a:custGeom>
              <a:rect b="b" l="l" r="r" t="t"/>
              <a:pathLst>
                <a:path extrusionOk="0" h="494" w="429">
                  <a:moveTo>
                    <a:pt x="410" y="1"/>
                  </a:moveTo>
                  <a:cubicBezTo>
                    <a:pt x="400" y="131"/>
                    <a:pt x="354" y="224"/>
                    <a:pt x="270" y="298"/>
                  </a:cubicBezTo>
                  <a:cubicBezTo>
                    <a:pt x="233" y="326"/>
                    <a:pt x="187" y="363"/>
                    <a:pt x="140" y="400"/>
                  </a:cubicBezTo>
                  <a:cubicBezTo>
                    <a:pt x="122" y="410"/>
                    <a:pt x="94" y="437"/>
                    <a:pt x="75" y="447"/>
                  </a:cubicBezTo>
                  <a:cubicBezTo>
                    <a:pt x="47" y="456"/>
                    <a:pt x="29" y="465"/>
                    <a:pt x="1" y="493"/>
                  </a:cubicBezTo>
                  <a:cubicBezTo>
                    <a:pt x="38" y="493"/>
                    <a:pt x="56" y="493"/>
                    <a:pt x="94" y="484"/>
                  </a:cubicBezTo>
                  <a:cubicBezTo>
                    <a:pt x="122" y="465"/>
                    <a:pt x="149" y="456"/>
                    <a:pt x="177" y="447"/>
                  </a:cubicBezTo>
                  <a:cubicBezTo>
                    <a:pt x="233" y="419"/>
                    <a:pt x="279" y="382"/>
                    <a:pt x="326" y="345"/>
                  </a:cubicBezTo>
                  <a:cubicBezTo>
                    <a:pt x="372" y="298"/>
                    <a:pt x="410" y="233"/>
                    <a:pt x="419" y="177"/>
                  </a:cubicBezTo>
                  <a:cubicBezTo>
                    <a:pt x="428" y="122"/>
                    <a:pt x="428" y="66"/>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1"/>
            <p:cNvSpPr/>
            <p:nvPr/>
          </p:nvSpPr>
          <p:spPr>
            <a:xfrm>
              <a:off x="4063175" y="1821100"/>
              <a:ext cx="14650" cy="5700"/>
            </a:xfrm>
            <a:custGeom>
              <a:rect b="b" l="l" r="r" t="t"/>
              <a:pathLst>
                <a:path extrusionOk="0" h="228" w="586">
                  <a:moveTo>
                    <a:pt x="585" y="0"/>
                  </a:moveTo>
                  <a:cubicBezTo>
                    <a:pt x="530" y="10"/>
                    <a:pt x="483" y="19"/>
                    <a:pt x="437" y="47"/>
                  </a:cubicBezTo>
                  <a:cubicBezTo>
                    <a:pt x="381" y="65"/>
                    <a:pt x="335" y="75"/>
                    <a:pt x="288" y="103"/>
                  </a:cubicBezTo>
                  <a:lnTo>
                    <a:pt x="149" y="158"/>
                  </a:lnTo>
                  <a:cubicBezTo>
                    <a:pt x="102" y="186"/>
                    <a:pt x="56" y="205"/>
                    <a:pt x="0" y="214"/>
                  </a:cubicBezTo>
                  <a:cubicBezTo>
                    <a:pt x="23" y="223"/>
                    <a:pt x="49" y="228"/>
                    <a:pt x="76" y="228"/>
                  </a:cubicBezTo>
                  <a:cubicBezTo>
                    <a:pt x="102" y="228"/>
                    <a:pt x="130" y="223"/>
                    <a:pt x="158" y="214"/>
                  </a:cubicBezTo>
                  <a:cubicBezTo>
                    <a:pt x="204" y="205"/>
                    <a:pt x="260" y="195"/>
                    <a:pt x="307" y="177"/>
                  </a:cubicBezTo>
                  <a:cubicBezTo>
                    <a:pt x="418" y="130"/>
                    <a:pt x="511" y="65"/>
                    <a:pt x="5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1"/>
            <p:cNvSpPr/>
            <p:nvPr/>
          </p:nvSpPr>
          <p:spPr>
            <a:xfrm>
              <a:off x="4055500" y="1829450"/>
              <a:ext cx="14200" cy="2600"/>
            </a:xfrm>
            <a:custGeom>
              <a:rect b="b" l="l" r="r" t="t"/>
              <a:pathLst>
                <a:path extrusionOk="0" h="104" w="568">
                  <a:moveTo>
                    <a:pt x="567" y="1"/>
                  </a:moveTo>
                  <a:cubicBezTo>
                    <a:pt x="474" y="1"/>
                    <a:pt x="381" y="10"/>
                    <a:pt x="279" y="29"/>
                  </a:cubicBezTo>
                  <a:cubicBezTo>
                    <a:pt x="186" y="38"/>
                    <a:pt x="93" y="57"/>
                    <a:pt x="0" y="75"/>
                  </a:cubicBezTo>
                  <a:cubicBezTo>
                    <a:pt x="47" y="94"/>
                    <a:pt x="103" y="103"/>
                    <a:pt x="149" y="103"/>
                  </a:cubicBezTo>
                  <a:cubicBezTo>
                    <a:pt x="214" y="103"/>
                    <a:pt x="261" y="103"/>
                    <a:pt x="307" y="94"/>
                  </a:cubicBezTo>
                  <a:lnTo>
                    <a:pt x="446" y="57"/>
                  </a:lnTo>
                  <a:cubicBezTo>
                    <a:pt x="493" y="47"/>
                    <a:pt x="521" y="29"/>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1"/>
            <p:cNvSpPr/>
            <p:nvPr/>
          </p:nvSpPr>
          <p:spPr>
            <a:xfrm>
              <a:off x="4067125" y="1817850"/>
              <a:ext cx="9300" cy="4500"/>
            </a:xfrm>
            <a:custGeom>
              <a:rect b="b" l="l" r="r" t="t"/>
              <a:pathLst>
                <a:path extrusionOk="0" h="180" w="372">
                  <a:moveTo>
                    <a:pt x="372" y="0"/>
                  </a:moveTo>
                  <a:cubicBezTo>
                    <a:pt x="307" y="28"/>
                    <a:pt x="242" y="47"/>
                    <a:pt x="177" y="84"/>
                  </a:cubicBezTo>
                  <a:cubicBezTo>
                    <a:pt x="121" y="102"/>
                    <a:pt x="56" y="140"/>
                    <a:pt x="0" y="177"/>
                  </a:cubicBezTo>
                  <a:cubicBezTo>
                    <a:pt x="15" y="178"/>
                    <a:pt x="29" y="179"/>
                    <a:pt x="43" y="179"/>
                  </a:cubicBezTo>
                  <a:cubicBezTo>
                    <a:pt x="107" y="179"/>
                    <a:pt x="160" y="163"/>
                    <a:pt x="214" y="140"/>
                  </a:cubicBezTo>
                  <a:cubicBezTo>
                    <a:pt x="242" y="121"/>
                    <a:pt x="279" y="102"/>
                    <a:pt x="307" y="84"/>
                  </a:cubicBezTo>
                  <a:cubicBezTo>
                    <a:pt x="325" y="56"/>
                    <a:pt x="362"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1"/>
            <p:cNvSpPr/>
            <p:nvPr/>
          </p:nvSpPr>
          <p:spPr>
            <a:xfrm>
              <a:off x="3995800" y="1822250"/>
              <a:ext cx="13275" cy="5900"/>
            </a:xfrm>
            <a:custGeom>
              <a:rect b="b" l="l" r="r" t="t"/>
              <a:pathLst>
                <a:path extrusionOk="0" h="236" w="531">
                  <a:moveTo>
                    <a:pt x="1" y="1"/>
                  </a:moveTo>
                  <a:lnTo>
                    <a:pt x="1" y="1"/>
                  </a:lnTo>
                  <a:cubicBezTo>
                    <a:pt x="19" y="47"/>
                    <a:pt x="66" y="84"/>
                    <a:pt x="112" y="103"/>
                  </a:cubicBezTo>
                  <a:cubicBezTo>
                    <a:pt x="149" y="131"/>
                    <a:pt x="196" y="149"/>
                    <a:pt x="242" y="177"/>
                  </a:cubicBezTo>
                  <a:cubicBezTo>
                    <a:pt x="312" y="216"/>
                    <a:pt x="395" y="235"/>
                    <a:pt x="479" y="235"/>
                  </a:cubicBezTo>
                  <a:cubicBezTo>
                    <a:pt x="496" y="235"/>
                    <a:pt x="513" y="235"/>
                    <a:pt x="530" y="233"/>
                  </a:cubicBezTo>
                  <a:cubicBezTo>
                    <a:pt x="437" y="196"/>
                    <a:pt x="354" y="159"/>
                    <a:pt x="261" y="112"/>
                  </a:cubicBezTo>
                  <a:cubicBezTo>
                    <a:pt x="187" y="66"/>
                    <a:pt x="9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1"/>
            <p:cNvSpPr/>
            <p:nvPr/>
          </p:nvSpPr>
          <p:spPr>
            <a:xfrm>
              <a:off x="4001850" y="1821550"/>
              <a:ext cx="10475" cy="3950"/>
            </a:xfrm>
            <a:custGeom>
              <a:rect b="b" l="l" r="r" t="t"/>
              <a:pathLst>
                <a:path extrusionOk="0" h="158" w="419">
                  <a:moveTo>
                    <a:pt x="0" y="1"/>
                  </a:moveTo>
                  <a:lnTo>
                    <a:pt x="0" y="1"/>
                  </a:lnTo>
                  <a:cubicBezTo>
                    <a:pt x="10" y="38"/>
                    <a:pt x="47" y="57"/>
                    <a:pt x="84" y="94"/>
                  </a:cubicBezTo>
                  <a:cubicBezTo>
                    <a:pt x="112" y="122"/>
                    <a:pt x="149" y="131"/>
                    <a:pt x="186" y="140"/>
                  </a:cubicBezTo>
                  <a:cubicBezTo>
                    <a:pt x="222" y="150"/>
                    <a:pt x="263" y="158"/>
                    <a:pt x="307" y="158"/>
                  </a:cubicBezTo>
                  <a:cubicBezTo>
                    <a:pt x="343" y="158"/>
                    <a:pt x="381" y="153"/>
                    <a:pt x="418" y="140"/>
                  </a:cubicBezTo>
                  <a:cubicBezTo>
                    <a:pt x="381" y="122"/>
                    <a:pt x="344" y="112"/>
                    <a:pt x="316" y="94"/>
                  </a:cubicBezTo>
                  <a:lnTo>
                    <a:pt x="205" y="57"/>
                  </a:lnTo>
                  <a:cubicBezTo>
                    <a:pt x="140" y="47"/>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1"/>
            <p:cNvSpPr/>
            <p:nvPr/>
          </p:nvSpPr>
          <p:spPr>
            <a:xfrm>
              <a:off x="4007425" y="1816925"/>
              <a:ext cx="11175" cy="2900"/>
            </a:xfrm>
            <a:custGeom>
              <a:rect b="b" l="l" r="r" t="t"/>
              <a:pathLst>
                <a:path extrusionOk="0" h="116" w="447">
                  <a:moveTo>
                    <a:pt x="446" y="0"/>
                  </a:moveTo>
                  <a:cubicBezTo>
                    <a:pt x="372" y="0"/>
                    <a:pt x="288" y="9"/>
                    <a:pt x="214" y="28"/>
                  </a:cubicBezTo>
                  <a:cubicBezTo>
                    <a:pt x="140" y="47"/>
                    <a:pt x="65" y="65"/>
                    <a:pt x="0" y="112"/>
                  </a:cubicBezTo>
                  <a:cubicBezTo>
                    <a:pt x="20" y="114"/>
                    <a:pt x="40" y="115"/>
                    <a:pt x="60" y="115"/>
                  </a:cubicBezTo>
                  <a:cubicBezTo>
                    <a:pt x="116" y="115"/>
                    <a:pt x="174" y="107"/>
                    <a:pt x="242" y="93"/>
                  </a:cubicBezTo>
                  <a:lnTo>
                    <a:pt x="344" y="65"/>
                  </a:lnTo>
                  <a:cubicBezTo>
                    <a:pt x="381" y="47"/>
                    <a:pt x="418" y="2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1"/>
            <p:cNvSpPr/>
            <p:nvPr/>
          </p:nvSpPr>
          <p:spPr>
            <a:xfrm>
              <a:off x="4013225" y="1822025"/>
              <a:ext cx="9775" cy="1650"/>
            </a:xfrm>
            <a:custGeom>
              <a:rect b="b" l="l" r="r" t="t"/>
              <a:pathLst>
                <a:path extrusionOk="0" h="66" w="391">
                  <a:moveTo>
                    <a:pt x="196" y="1"/>
                  </a:moveTo>
                  <a:cubicBezTo>
                    <a:pt x="121" y="1"/>
                    <a:pt x="66" y="1"/>
                    <a:pt x="1" y="19"/>
                  </a:cubicBezTo>
                  <a:cubicBezTo>
                    <a:pt x="56" y="56"/>
                    <a:pt x="121" y="56"/>
                    <a:pt x="196" y="66"/>
                  </a:cubicBezTo>
                  <a:cubicBezTo>
                    <a:pt x="261" y="66"/>
                    <a:pt x="326" y="66"/>
                    <a:pt x="391" y="38"/>
                  </a:cubicBezTo>
                  <a:cubicBezTo>
                    <a:pt x="326" y="10"/>
                    <a:pt x="261"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1"/>
            <p:cNvSpPr/>
            <p:nvPr/>
          </p:nvSpPr>
          <p:spPr>
            <a:xfrm>
              <a:off x="4013925" y="1828625"/>
              <a:ext cx="12800" cy="2175"/>
            </a:xfrm>
            <a:custGeom>
              <a:rect b="b" l="l" r="r" t="t"/>
              <a:pathLst>
                <a:path extrusionOk="0" h="87" w="512">
                  <a:moveTo>
                    <a:pt x="168" y="0"/>
                  </a:moveTo>
                  <a:cubicBezTo>
                    <a:pt x="114" y="0"/>
                    <a:pt x="59" y="7"/>
                    <a:pt x="0" y="25"/>
                  </a:cubicBezTo>
                  <a:cubicBezTo>
                    <a:pt x="93" y="62"/>
                    <a:pt x="177" y="71"/>
                    <a:pt x="261" y="80"/>
                  </a:cubicBezTo>
                  <a:cubicBezTo>
                    <a:pt x="295" y="84"/>
                    <a:pt x="328" y="86"/>
                    <a:pt x="362" y="86"/>
                  </a:cubicBezTo>
                  <a:cubicBezTo>
                    <a:pt x="409" y="86"/>
                    <a:pt x="457" y="82"/>
                    <a:pt x="511" y="71"/>
                  </a:cubicBezTo>
                  <a:cubicBezTo>
                    <a:pt x="437" y="34"/>
                    <a:pt x="344" y="25"/>
                    <a:pt x="261" y="6"/>
                  </a:cubicBezTo>
                  <a:cubicBezTo>
                    <a:pt x="230" y="3"/>
                    <a:pt x="199"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1"/>
            <p:cNvSpPr/>
            <p:nvPr/>
          </p:nvSpPr>
          <p:spPr>
            <a:xfrm>
              <a:off x="4026700" y="1743425"/>
              <a:ext cx="14875" cy="7075"/>
            </a:xfrm>
            <a:custGeom>
              <a:rect b="b" l="l" r="r" t="t"/>
              <a:pathLst>
                <a:path extrusionOk="0" h="283" w="595">
                  <a:moveTo>
                    <a:pt x="546" y="0"/>
                  </a:moveTo>
                  <a:cubicBezTo>
                    <a:pt x="507" y="0"/>
                    <a:pt x="470" y="7"/>
                    <a:pt x="437" y="13"/>
                  </a:cubicBezTo>
                  <a:cubicBezTo>
                    <a:pt x="372" y="23"/>
                    <a:pt x="326" y="41"/>
                    <a:pt x="270" y="60"/>
                  </a:cubicBezTo>
                  <a:cubicBezTo>
                    <a:pt x="168" y="106"/>
                    <a:pt x="65" y="181"/>
                    <a:pt x="0" y="283"/>
                  </a:cubicBezTo>
                  <a:cubicBezTo>
                    <a:pt x="47" y="264"/>
                    <a:pt x="93" y="227"/>
                    <a:pt x="140" y="199"/>
                  </a:cubicBezTo>
                  <a:cubicBezTo>
                    <a:pt x="205" y="181"/>
                    <a:pt x="251" y="153"/>
                    <a:pt x="298" y="134"/>
                  </a:cubicBezTo>
                  <a:cubicBezTo>
                    <a:pt x="391" y="88"/>
                    <a:pt x="493" y="51"/>
                    <a:pt x="595" y="4"/>
                  </a:cubicBezTo>
                  <a:cubicBezTo>
                    <a:pt x="579" y="1"/>
                    <a:pt x="562"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1"/>
            <p:cNvSpPr/>
            <p:nvPr/>
          </p:nvSpPr>
          <p:spPr>
            <a:xfrm>
              <a:off x="4025075" y="1747925"/>
              <a:ext cx="11625" cy="7475"/>
            </a:xfrm>
            <a:custGeom>
              <a:rect b="b" l="l" r="r" t="t"/>
              <a:pathLst>
                <a:path extrusionOk="0" h="299" w="465">
                  <a:moveTo>
                    <a:pt x="465" y="1"/>
                  </a:moveTo>
                  <a:cubicBezTo>
                    <a:pt x="418" y="1"/>
                    <a:pt x="372" y="19"/>
                    <a:pt x="326" y="19"/>
                  </a:cubicBezTo>
                  <a:cubicBezTo>
                    <a:pt x="279" y="38"/>
                    <a:pt x="242" y="56"/>
                    <a:pt x="195" y="84"/>
                  </a:cubicBezTo>
                  <a:cubicBezTo>
                    <a:pt x="112" y="140"/>
                    <a:pt x="28" y="205"/>
                    <a:pt x="0" y="298"/>
                  </a:cubicBezTo>
                  <a:lnTo>
                    <a:pt x="112" y="224"/>
                  </a:lnTo>
                  <a:cubicBezTo>
                    <a:pt x="149" y="196"/>
                    <a:pt x="195" y="177"/>
                    <a:pt x="233" y="149"/>
                  </a:cubicBezTo>
                  <a:cubicBezTo>
                    <a:pt x="298" y="103"/>
                    <a:pt x="381"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1"/>
            <p:cNvSpPr/>
            <p:nvPr/>
          </p:nvSpPr>
          <p:spPr>
            <a:xfrm>
              <a:off x="4020900" y="1755125"/>
              <a:ext cx="11175" cy="10025"/>
            </a:xfrm>
            <a:custGeom>
              <a:rect b="b" l="l" r="r" t="t"/>
              <a:pathLst>
                <a:path extrusionOk="0" h="401" w="447">
                  <a:moveTo>
                    <a:pt x="446" y="1"/>
                  </a:moveTo>
                  <a:lnTo>
                    <a:pt x="446" y="1"/>
                  </a:lnTo>
                  <a:cubicBezTo>
                    <a:pt x="344" y="38"/>
                    <a:pt x="260" y="94"/>
                    <a:pt x="186" y="168"/>
                  </a:cubicBezTo>
                  <a:lnTo>
                    <a:pt x="84" y="270"/>
                  </a:lnTo>
                  <a:cubicBezTo>
                    <a:pt x="47" y="307"/>
                    <a:pt x="19" y="354"/>
                    <a:pt x="0" y="400"/>
                  </a:cubicBezTo>
                  <a:lnTo>
                    <a:pt x="121" y="307"/>
                  </a:lnTo>
                  <a:cubicBezTo>
                    <a:pt x="158" y="270"/>
                    <a:pt x="205" y="242"/>
                    <a:pt x="232" y="214"/>
                  </a:cubicBezTo>
                  <a:cubicBezTo>
                    <a:pt x="307" y="149"/>
                    <a:pt x="372" y="84"/>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1"/>
            <p:cNvSpPr/>
            <p:nvPr/>
          </p:nvSpPr>
          <p:spPr>
            <a:xfrm>
              <a:off x="4010675" y="1758375"/>
              <a:ext cx="9075" cy="12100"/>
            </a:xfrm>
            <a:custGeom>
              <a:rect b="b" l="l" r="r" t="t"/>
              <a:pathLst>
                <a:path extrusionOk="0" h="484" w="363">
                  <a:moveTo>
                    <a:pt x="363" y="1"/>
                  </a:moveTo>
                  <a:lnTo>
                    <a:pt x="363" y="1"/>
                  </a:lnTo>
                  <a:cubicBezTo>
                    <a:pt x="270" y="57"/>
                    <a:pt x="205" y="140"/>
                    <a:pt x="140" y="205"/>
                  </a:cubicBezTo>
                  <a:cubicBezTo>
                    <a:pt x="121" y="242"/>
                    <a:pt x="84" y="289"/>
                    <a:pt x="65" y="335"/>
                  </a:cubicBezTo>
                  <a:cubicBezTo>
                    <a:pt x="37" y="382"/>
                    <a:pt x="19" y="428"/>
                    <a:pt x="0" y="484"/>
                  </a:cubicBezTo>
                  <a:lnTo>
                    <a:pt x="112" y="372"/>
                  </a:lnTo>
                  <a:cubicBezTo>
                    <a:pt x="140" y="335"/>
                    <a:pt x="168" y="289"/>
                    <a:pt x="205" y="252"/>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1"/>
            <p:cNvSpPr/>
            <p:nvPr/>
          </p:nvSpPr>
          <p:spPr>
            <a:xfrm>
              <a:off x="4004625" y="1770225"/>
              <a:ext cx="11175" cy="11400"/>
            </a:xfrm>
            <a:custGeom>
              <a:rect b="b" l="l" r="r" t="t"/>
              <a:pathLst>
                <a:path extrusionOk="0" h="456" w="447">
                  <a:moveTo>
                    <a:pt x="447" y="1"/>
                  </a:moveTo>
                  <a:lnTo>
                    <a:pt x="447" y="1"/>
                  </a:lnTo>
                  <a:cubicBezTo>
                    <a:pt x="354" y="47"/>
                    <a:pt x="261" y="121"/>
                    <a:pt x="177" y="186"/>
                  </a:cubicBezTo>
                  <a:cubicBezTo>
                    <a:pt x="140" y="224"/>
                    <a:pt x="103" y="252"/>
                    <a:pt x="75" y="307"/>
                  </a:cubicBezTo>
                  <a:cubicBezTo>
                    <a:pt x="38" y="354"/>
                    <a:pt x="10" y="400"/>
                    <a:pt x="1" y="456"/>
                  </a:cubicBezTo>
                  <a:cubicBezTo>
                    <a:pt x="38" y="409"/>
                    <a:pt x="75" y="372"/>
                    <a:pt x="103" y="335"/>
                  </a:cubicBezTo>
                  <a:lnTo>
                    <a:pt x="224" y="233"/>
                  </a:lnTo>
                  <a:cubicBezTo>
                    <a:pt x="307" y="168"/>
                    <a:pt x="372"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1"/>
            <p:cNvSpPr/>
            <p:nvPr/>
          </p:nvSpPr>
          <p:spPr>
            <a:xfrm>
              <a:off x="4045975" y="1780225"/>
              <a:ext cx="6075" cy="3725"/>
            </a:xfrm>
            <a:custGeom>
              <a:rect b="b" l="l" r="r" t="t"/>
              <a:pathLst>
                <a:path extrusionOk="0" h="149" w="243">
                  <a:moveTo>
                    <a:pt x="242" y="0"/>
                  </a:moveTo>
                  <a:cubicBezTo>
                    <a:pt x="186" y="0"/>
                    <a:pt x="149" y="19"/>
                    <a:pt x="103" y="47"/>
                  </a:cubicBezTo>
                  <a:cubicBezTo>
                    <a:pt x="56" y="65"/>
                    <a:pt x="19" y="102"/>
                    <a:pt x="1" y="149"/>
                  </a:cubicBezTo>
                  <a:cubicBezTo>
                    <a:pt x="56" y="149"/>
                    <a:pt x="103" y="121"/>
                    <a:pt x="140" y="102"/>
                  </a:cubicBezTo>
                  <a:cubicBezTo>
                    <a:pt x="186" y="74"/>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1"/>
            <p:cNvSpPr/>
            <p:nvPr/>
          </p:nvSpPr>
          <p:spPr>
            <a:xfrm>
              <a:off x="4052250" y="1779275"/>
              <a:ext cx="5825" cy="3750"/>
            </a:xfrm>
            <a:custGeom>
              <a:rect b="b" l="l" r="r" t="t"/>
              <a:pathLst>
                <a:path extrusionOk="0" h="150" w="233">
                  <a:moveTo>
                    <a:pt x="233" y="1"/>
                  </a:moveTo>
                  <a:cubicBezTo>
                    <a:pt x="177" y="1"/>
                    <a:pt x="140" y="20"/>
                    <a:pt x="93" y="47"/>
                  </a:cubicBezTo>
                  <a:cubicBezTo>
                    <a:pt x="65" y="66"/>
                    <a:pt x="28" y="103"/>
                    <a:pt x="0" y="150"/>
                  </a:cubicBezTo>
                  <a:cubicBezTo>
                    <a:pt x="65" y="150"/>
                    <a:pt x="112" y="131"/>
                    <a:pt x="140" y="103"/>
                  </a:cubicBezTo>
                  <a:cubicBezTo>
                    <a:pt x="177" y="85"/>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1"/>
            <p:cNvSpPr/>
            <p:nvPr/>
          </p:nvSpPr>
          <p:spPr>
            <a:xfrm>
              <a:off x="3996025" y="1786725"/>
              <a:ext cx="5850" cy="8850"/>
            </a:xfrm>
            <a:custGeom>
              <a:rect b="b" l="l" r="r" t="t"/>
              <a:pathLst>
                <a:path extrusionOk="0" h="354" w="234">
                  <a:moveTo>
                    <a:pt x="233" y="0"/>
                  </a:moveTo>
                  <a:lnTo>
                    <a:pt x="233" y="0"/>
                  </a:lnTo>
                  <a:cubicBezTo>
                    <a:pt x="159" y="47"/>
                    <a:pt x="112" y="112"/>
                    <a:pt x="66" y="158"/>
                  </a:cubicBezTo>
                  <a:cubicBezTo>
                    <a:pt x="57" y="186"/>
                    <a:pt x="29" y="214"/>
                    <a:pt x="20" y="251"/>
                  </a:cubicBezTo>
                  <a:cubicBezTo>
                    <a:pt x="10" y="279"/>
                    <a:pt x="1" y="316"/>
                    <a:pt x="1" y="353"/>
                  </a:cubicBezTo>
                  <a:cubicBezTo>
                    <a:pt x="57" y="298"/>
                    <a:pt x="103" y="251"/>
                    <a:pt x="140" y="186"/>
                  </a:cubicBezTo>
                  <a:cubicBezTo>
                    <a:pt x="178" y="130"/>
                    <a:pt x="205" y="75"/>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1"/>
            <p:cNvSpPr/>
            <p:nvPr/>
          </p:nvSpPr>
          <p:spPr>
            <a:xfrm>
              <a:off x="3883375" y="2182000"/>
              <a:ext cx="106875" cy="96150"/>
            </a:xfrm>
            <a:custGeom>
              <a:rect b="b" l="l" r="r" t="t"/>
              <a:pathLst>
                <a:path extrusionOk="0" h="3846" w="4275">
                  <a:moveTo>
                    <a:pt x="2027" y="0"/>
                  </a:moveTo>
                  <a:cubicBezTo>
                    <a:pt x="1750" y="0"/>
                    <a:pt x="1463" y="235"/>
                    <a:pt x="1274" y="476"/>
                  </a:cubicBezTo>
                  <a:cubicBezTo>
                    <a:pt x="679" y="1229"/>
                    <a:pt x="270" y="2121"/>
                    <a:pt x="94" y="3068"/>
                  </a:cubicBezTo>
                  <a:cubicBezTo>
                    <a:pt x="1" y="3375"/>
                    <a:pt x="382" y="3579"/>
                    <a:pt x="614" y="3635"/>
                  </a:cubicBezTo>
                  <a:cubicBezTo>
                    <a:pt x="1081" y="3768"/>
                    <a:pt x="1572" y="3846"/>
                    <a:pt x="2060" y="3846"/>
                  </a:cubicBezTo>
                  <a:cubicBezTo>
                    <a:pt x="2494" y="3846"/>
                    <a:pt x="2925" y="3784"/>
                    <a:pt x="3336" y="3644"/>
                  </a:cubicBezTo>
                  <a:cubicBezTo>
                    <a:pt x="3615" y="3551"/>
                    <a:pt x="3875" y="3421"/>
                    <a:pt x="4052" y="3189"/>
                  </a:cubicBezTo>
                  <a:cubicBezTo>
                    <a:pt x="4228" y="2966"/>
                    <a:pt x="4275" y="2622"/>
                    <a:pt x="4089" y="2399"/>
                  </a:cubicBezTo>
                  <a:cubicBezTo>
                    <a:pt x="3922" y="2210"/>
                    <a:pt x="3669" y="2169"/>
                    <a:pt x="3415" y="2169"/>
                  </a:cubicBezTo>
                  <a:cubicBezTo>
                    <a:pt x="3345" y="2169"/>
                    <a:pt x="3275" y="2172"/>
                    <a:pt x="3206" y="2176"/>
                  </a:cubicBezTo>
                  <a:cubicBezTo>
                    <a:pt x="3401" y="2028"/>
                    <a:pt x="3587" y="1879"/>
                    <a:pt x="3708" y="1665"/>
                  </a:cubicBezTo>
                  <a:cubicBezTo>
                    <a:pt x="3810" y="1461"/>
                    <a:pt x="3810" y="1173"/>
                    <a:pt x="3634" y="1006"/>
                  </a:cubicBezTo>
                  <a:cubicBezTo>
                    <a:pt x="3547" y="923"/>
                    <a:pt x="3436" y="891"/>
                    <a:pt x="3319" y="891"/>
                  </a:cubicBezTo>
                  <a:cubicBezTo>
                    <a:pt x="3186" y="891"/>
                    <a:pt x="3046" y="933"/>
                    <a:pt x="2928" y="987"/>
                  </a:cubicBezTo>
                  <a:cubicBezTo>
                    <a:pt x="2705" y="1089"/>
                    <a:pt x="2509" y="1266"/>
                    <a:pt x="2268" y="1331"/>
                  </a:cubicBezTo>
                  <a:cubicBezTo>
                    <a:pt x="2379" y="1126"/>
                    <a:pt x="2509" y="913"/>
                    <a:pt x="2528" y="671"/>
                  </a:cubicBezTo>
                  <a:cubicBezTo>
                    <a:pt x="2556" y="439"/>
                    <a:pt x="2463" y="170"/>
                    <a:pt x="2249" y="58"/>
                  </a:cubicBezTo>
                  <a:cubicBezTo>
                    <a:pt x="2177" y="18"/>
                    <a:pt x="2103" y="0"/>
                    <a:pt x="202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1"/>
            <p:cNvSpPr/>
            <p:nvPr/>
          </p:nvSpPr>
          <p:spPr>
            <a:xfrm>
              <a:off x="3884075" y="2181000"/>
              <a:ext cx="106175" cy="97900"/>
            </a:xfrm>
            <a:custGeom>
              <a:rect b="b" l="l" r="r" t="t"/>
              <a:pathLst>
                <a:path extrusionOk="0" h="3916" w="4247">
                  <a:moveTo>
                    <a:pt x="437" y="1799"/>
                  </a:moveTo>
                  <a:lnTo>
                    <a:pt x="437" y="1799"/>
                  </a:lnTo>
                  <a:cubicBezTo>
                    <a:pt x="251" y="2217"/>
                    <a:pt x="112" y="2663"/>
                    <a:pt x="29" y="3099"/>
                  </a:cubicBezTo>
                  <a:cubicBezTo>
                    <a:pt x="122" y="2663"/>
                    <a:pt x="251" y="2217"/>
                    <a:pt x="437" y="1799"/>
                  </a:cubicBezTo>
                  <a:close/>
                  <a:moveTo>
                    <a:pt x="2005" y="0"/>
                  </a:moveTo>
                  <a:cubicBezTo>
                    <a:pt x="1984" y="0"/>
                    <a:pt x="1963" y="2"/>
                    <a:pt x="1943" y="5"/>
                  </a:cubicBezTo>
                  <a:cubicBezTo>
                    <a:pt x="1831" y="14"/>
                    <a:pt x="1710" y="61"/>
                    <a:pt x="1608" y="126"/>
                  </a:cubicBezTo>
                  <a:cubicBezTo>
                    <a:pt x="1413" y="256"/>
                    <a:pt x="1255" y="432"/>
                    <a:pt x="1116" y="618"/>
                  </a:cubicBezTo>
                  <a:cubicBezTo>
                    <a:pt x="856" y="990"/>
                    <a:pt x="623" y="1380"/>
                    <a:pt x="437" y="1798"/>
                  </a:cubicBezTo>
                  <a:cubicBezTo>
                    <a:pt x="623" y="1380"/>
                    <a:pt x="865" y="999"/>
                    <a:pt x="1144" y="637"/>
                  </a:cubicBezTo>
                  <a:cubicBezTo>
                    <a:pt x="1283" y="470"/>
                    <a:pt x="1432" y="293"/>
                    <a:pt x="1627" y="172"/>
                  </a:cubicBezTo>
                  <a:cubicBezTo>
                    <a:pt x="1720" y="117"/>
                    <a:pt x="1831" y="79"/>
                    <a:pt x="1933" y="70"/>
                  </a:cubicBezTo>
                  <a:cubicBezTo>
                    <a:pt x="2035" y="70"/>
                    <a:pt x="2138" y="98"/>
                    <a:pt x="2221" y="163"/>
                  </a:cubicBezTo>
                  <a:cubicBezTo>
                    <a:pt x="2305" y="237"/>
                    <a:pt x="2361" y="330"/>
                    <a:pt x="2389" y="423"/>
                  </a:cubicBezTo>
                  <a:cubicBezTo>
                    <a:pt x="2416" y="525"/>
                    <a:pt x="2416" y="628"/>
                    <a:pt x="2398" y="730"/>
                  </a:cubicBezTo>
                  <a:cubicBezTo>
                    <a:pt x="2361" y="943"/>
                    <a:pt x="2249" y="1139"/>
                    <a:pt x="2128" y="1334"/>
                  </a:cubicBezTo>
                  <a:lnTo>
                    <a:pt x="2063" y="1464"/>
                  </a:lnTo>
                  <a:lnTo>
                    <a:pt x="2203" y="1417"/>
                  </a:lnTo>
                  <a:cubicBezTo>
                    <a:pt x="2454" y="1334"/>
                    <a:pt x="2639" y="1185"/>
                    <a:pt x="2862" y="1083"/>
                  </a:cubicBezTo>
                  <a:cubicBezTo>
                    <a:pt x="2965" y="1036"/>
                    <a:pt x="3067" y="999"/>
                    <a:pt x="3188" y="990"/>
                  </a:cubicBezTo>
                  <a:cubicBezTo>
                    <a:pt x="3203" y="989"/>
                    <a:pt x="3220" y="988"/>
                    <a:pt x="3236" y="988"/>
                  </a:cubicBezTo>
                  <a:cubicBezTo>
                    <a:pt x="3326" y="988"/>
                    <a:pt x="3422" y="1011"/>
                    <a:pt x="3485" y="1074"/>
                  </a:cubicBezTo>
                  <a:cubicBezTo>
                    <a:pt x="3568" y="1129"/>
                    <a:pt x="3615" y="1232"/>
                    <a:pt x="3624" y="1334"/>
                  </a:cubicBezTo>
                  <a:cubicBezTo>
                    <a:pt x="3643" y="1445"/>
                    <a:pt x="3615" y="1557"/>
                    <a:pt x="3568" y="1650"/>
                  </a:cubicBezTo>
                  <a:cubicBezTo>
                    <a:pt x="3466" y="1845"/>
                    <a:pt x="3280" y="2003"/>
                    <a:pt x="3085" y="2151"/>
                  </a:cubicBezTo>
                  <a:lnTo>
                    <a:pt x="2909" y="2291"/>
                  </a:lnTo>
                  <a:lnTo>
                    <a:pt x="3132" y="2281"/>
                  </a:lnTo>
                  <a:cubicBezTo>
                    <a:pt x="3192" y="2272"/>
                    <a:pt x="3255" y="2267"/>
                    <a:pt x="3319" y="2267"/>
                  </a:cubicBezTo>
                  <a:cubicBezTo>
                    <a:pt x="3383" y="2267"/>
                    <a:pt x="3448" y="2272"/>
                    <a:pt x="3513" y="2281"/>
                  </a:cubicBezTo>
                  <a:cubicBezTo>
                    <a:pt x="3643" y="2291"/>
                    <a:pt x="3754" y="2328"/>
                    <a:pt x="3857" y="2384"/>
                  </a:cubicBezTo>
                  <a:cubicBezTo>
                    <a:pt x="3968" y="2439"/>
                    <a:pt x="4033" y="2542"/>
                    <a:pt x="4061" y="2662"/>
                  </a:cubicBezTo>
                  <a:cubicBezTo>
                    <a:pt x="4079" y="2774"/>
                    <a:pt x="4079" y="2904"/>
                    <a:pt x="4033" y="3025"/>
                  </a:cubicBezTo>
                  <a:cubicBezTo>
                    <a:pt x="3996" y="3136"/>
                    <a:pt x="3922" y="3238"/>
                    <a:pt x="3838" y="3322"/>
                  </a:cubicBezTo>
                  <a:cubicBezTo>
                    <a:pt x="3745" y="3415"/>
                    <a:pt x="3643" y="3489"/>
                    <a:pt x="3522" y="3545"/>
                  </a:cubicBezTo>
                  <a:cubicBezTo>
                    <a:pt x="3411" y="3601"/>
                    <a:pt x="3290" y="3647"/>
                    <a:pt x="3160" y="3694"/>
                  </a:cubicBezTo>
                  <a:cubicBezTo>
                    <a:pt x="3039" y="3740"/>
                    <a:pt x="2918" y="3768"/>
                    <a:pt x="2788" y="3796"/>
                  </a:cubicBezTo>
                  <a:cubicBezTo>
                    <a:pt x="2509" y="3862"/>
                    <a:pt x="2225" y="3892"/>
                    <a:pt x="1941" y="3892"/>
                  </a:cubicBezTo>
                  <a:cubicBezTo>
                    <a:pt x="1704" y="3892"/>
                    <a:pt x="1469" y="3871"/>
                    <a:pt x="1236" y="3833"/>
                  </a:cubicBezTo>
                  <a:cubicBezTo>
                    <a:pt x="976" y="3796"/>
                    <a:pt x="725" y="3740"/>
                    <a:pt x="465" y="3656"/>
                  </a:cubicBezTo>
                  <a:cubicBezTo>
                    <a:pt x="354" y="3610"/>
                    <a:pt x="224" y="3554"/>
                    <a:pt x="131" y="3461"/>
                  </a:cubicBezTo>
                  <a:cubicBezTo>
                    <a:pt x="84" y="3415"/>
                    <a:pt x="47" y="3359"/>
                    <a:pt x="29" y="3303"/>
                  </a:cubicBezTo>
                  <a:cubicBezTo>
                    <a:pt x="1" y="3238"/>
                    <a:pt x="1" y="3173"/>
                    <a:pt x="19" y="3099"/>
                  </a:cubicBezTo>
                  <a:lnTo>
                    <a:pt x="19" y="3099"/>
                  </a:lnTo>
                  <a:cubicBezTo>
                    <a:pt x="1" y="3164"/>
                    <a:pt x="1" y="3229"/>
                    <a:pt x="19" y="3303"/>
                  </a:cubicBezTo>
                  <a:cubicBezTo>
                    <a:pt x="38" y="3359"/>
                    <a:pt x="75" y="3415"/>
                    <a:pt x="122" y="3461"/>
                  </a:cubicBezTo>
                  <a:cubicBezTo>
                    <a:pt x="214" y="3554"/>
                    <a:pt x="326" y="3610"/>
                    <a:pt x="456" y="3656"/>
                  </a:cubicBezTo>
                  <a:cubicBezTo>
                    <a:pt x="716" y="3740"/>
                    <a:pt x="967" y="3796"/>
                    <a:pt x="1227" y="3842"/>
                  </a:cubicBezTo>
                  <a:cubicBezTo>
                    <a:pt x="1506" y="3887"/>
                    <a:pt x="1784" y="3916"/>
                    <a:pt x="2063" y="3916"/>
                  </a:cubicBezTo>
                  <a:cubicBezTo>
                    <a:pt x="2304" y="3916"/>
                    <a:pt x="2546" y="3894"/>
                    <a:pt x="2788" y="3842"/>
                  </a:cubicBezTo>
                  <a:cubicBezTo>
                    <a:pt x="2918" y="3824"/>
                    <a:pt x="3048" y="3786"/>
                    <a:pt x="3178" y="3749"/>
                  </a:cubicBezTo>
                  <a:cubicBezTo>
                    <a:pt x="3299" y="3721"/>
                    <a:pt x="3429" y="3675"/>
                    <a:pt x="3550" y="3610"/>
                  </a:cubicBezTo>
                  <a:cubicBezTo>
                    <a:pt x="3726" y="3545"/>
                    <a:pt x="3838" y="3480"/>
                    <a:pt x="3940" y="3387"/>
                  </a:cubicBezTo>
                  <a:cubicBezTo>
                    <a:pt x="4052" y="3294"/>
                    <a:pt x="4126" y="3173"/>
                    <a:pt x="4172" y="3043"/>
                  </a:cubicBezTo>
                  <a:cubicBezTo>
                    <a:pt x="4219" y="2922"/>
                    <a:pt x="4247" y="2764"/>
                    <a:pt x="4210" y="2625"/>
                  </a:cubicBezTo>
                  <a:cubicBezTo>
                    <a:pt x="4172" y="2486"/>
                    <a:pt x="4098" y="2346"/>
                    <a:pt x="3968" y="2281"/>
                  </a:cubicBezTo>
                  <a:cubicBezTo>
                    <a:pt x="3847" y="2198"/>
                    <a:pt x="3699" y="2161"/>
                    <a:pt x="3568" y="2151"/>
                  </a:cubicBezTo>
                  <a:cubicBezTo>
                    <a:pt x="3503" y="2142"/>
                    <a:pt x="3448" y="2142"/>
                    <a:pt x="3373" y="2142"/>
                  </a:cubicBezTo>
                  <a:cubicBezTo>
                    <a:pt x="3420" y="2105"/>
                    <a:pt x="3457" y="2068"/>
                    <a:pt x="3503" y="2040"/>
                  </a:cubicBezTo>
                  <a:cubicBezTo>
                    <a:pt x="3596" y="1947"/>
                    <a:pt x="3671" y="1854"/>
                    <a:pt x="3736" y="1733"/>
                  </a:cubicBezTo>
                  <a:cubicBezTo>
                    <a:pt x="3791" y="1622"/>
                    <a:pt x="3810" y="1482"/>
                    <a:pt x="3801" y="1343"/>
                  </a:cubicBezTo>
                  <a:cubicBezTo>
                    <a:pt x="3791" y="1204"/>
                    <a:pt x="3717" y="1064"/>
                    <a:pt x="3606" y="981"/>
                  </a:cubicBezTo>
                  <a:cubicBezTo>
                    <a:pt x="3508" y="906"/>
                    <a:pt x="3398" y="873"/>
                    <a:pt x="3287" y="873"/>
                  </a:cubicBezTo>
                  <a:cubicBezTo>
                    <a:pt x="3260" y="873"/>
                    <a:pt x="3233" y="875"/>
                    <a:pt x="3206" y="878"/>
                  </a:cubicBezTo>
                  <a:cubicBezTo>
                    <a:pt x="3085" y="888"/>
                    <a:pt x="2955" y="925"/>
                    <a:pt x="2835" y="981"/>
                  </a:cubicBezTo>
                  <a:cubicBezTo>
                    <a:pt x="2667" y="1074"/>
                    <a:pt x="2509" y="1176"/>
                    <a:pt x="2351" y="1259"/>
                  </a:cubicBezTo>
                  <a:cubicBezTo>
                    <a:pt x="2435" y="1101"/>
                    <a:pt x="2500" y="934"/>
                    <a:pt x="2528" y="758"/>
                  </a:cubicBezTo>
                  <a:cubicBezTo>
                    <a:pt x="2546" y="637"/>
                    <a:pt x="2537" y="516"/>
                    <a:pt x="2500" y="395"/>
                  </a:cubicBezTo>
                  <a:cubicBezTo>
                    <a:pt x="2463" y="284"/>
                    <a:pt x="2398" y="172"/>
                    <a:pt x="2296" y="98"/>
                  </a:cubicBezTo>
                  <a:cubicBezTo>
                    <a:pt x="2203" y="36"/>
                    <a:pt x="2105" y="0"/>
                    <a:pt x="20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1"/>
            <p:cNvSpPr/>
            <p:nvPr/>
          </p:nvSpPr>
          <p:spPr>
            <a:xfrm>
              <a:off x="3885950" y="2215250"/>
              <a:ext cx="54125" cy="49275"/>
            </a:xfrm>
            <a:custGeom>
              <a:rect b="b" l="l" r="r" t="t"/>
              <a:pathLst>
                <a:path extrusionOk="0" h="1971" w="2165">
                  <a:moveTo>
                    <a:pt x="2165" y="1"/>
                  </a:moveTo>
                  <a:lnTo>
                    <a:pt x="2165" y="1"/>
                  </a:lnTo>
                  <a:cubicBezTo>
                    <a:pt x="1979" y="168"/>
                    <a:pt x="1803" y="345"/>
                    <a:pt x="1617" y="493"/>
                  </a:cubicBezTo>
                  <a:lnTo>
                    <a:pt x="1078" y="986"/>
                  </a:lnTo>
                  <a:lnTo>
                    <a:pt x="548" y="1487"/>
                  </a:lnTo>
                  <a:cubicBezTo>
                    <a:pt x="465" y="1571"/>
                    <a:pt x="372" y="1655"/>
                    <a:pt x="279" y="1738"/>
                  </a:cubicBezTo>
                  <a:cubicBezTo>
                    <a:pt x="195" y="1813"/>
                    <a:pt x="93" y="1896"/>
                    <a:pt x="0" y="1971"/>
                  </a:cubicBezTo>
                  <a:cubicBezTo>
                    <a:pt x="223" y="1850"/>
                    <a:pt x="409" y="1692"/>
                    <a:pt x="595" y="1534"/>
                  </a:cubicBezTo>
                  <a:cubicBezTo>
                    <a:pt x="781" y="1376"/>
                    <a:pt x="966" y="1209"/>
                    <a:pt x="1143" y="1051"/>
                  </a:cubicBezTo>
                  <a:cubicBezTo>
                    <a:pt x="1329" y="884"/>
                    <a:pt x="1487" y="716"/>
                    <a:pt x="1663" y="540"/>
                  </a:cubicBezTo>
                  <a:cubicBezTo>
                    <a:pt x="1840" y="363"/>
                    <a:pt x="1998" y="187"/>
                    <a:pt x="2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1"/>
            <p:cNvSpPr/>
            <p:nvPr/>
          </p:nvSpPr>
          <p:spPr>
            <a:xfrm>
              <a:off x="3887575" y="2237100"/>
              <a:ext cx="74800" cy="30225"/>
            </a:xfrm>
            <a:custGeom>
              <a:rect b="b" l="l" r="r" t="t"/>
              <a:pathLst>
                <a:path extrusionOk="0" h="1209" w="2992">
                  <a:moveTo>
                    <a:pt x="2992" y="0"/>
                  </a:moveTo>
                  <a:lnTo>
                    <a:pt x="2992" y="0"/>
                  </a:lnTo>
                  <a:cubicBezTo>
                    <a:pt x="2732" y="84"/>
                    <a:pt x="2481" y="167"/>
                    <a:pt x="2221" y="279"/>
                  </a:cubicBezTo>
                  <a:cubicBezTo>
                    <a:pt x="1970" y="363"/>
                    <a:pt x="1728" y="465"/>
                    <a:pt x="1468" y="558"/>
                  </a:cubicBezTo>
                  <a:cubicBezTo>
                    <a:pt x="1227" y="651"/>
                    <a:pt x="966" y="753"/>
                    <a:pt x="725" y="864"/>
                  </a:cubicBezTo>
                  <a:cubicBezTo>
                    <a:pt x="483" y="966"/>
                    <a:pt x="232" y="1069"/>
                    <a:pt x="0" y="1208"/>
                  </a:cubicBezTo>
                  <a:cubicBezTo>
                    <a:pt x="130" y="1152"/>
                    <a:pt x="251" y="1106"/>
                    <a:pt x="372" y="1059"/>
                  </a:cubicBezTo>
                  <a:cubicBezTo>
                    <a:pt x="493" y="1004"/>
                    <a:pt x="623" y="957"/>
                    <a:pt x="743" y="911"/>
                  </a:cubicBezTo>
                  <a:lnTo>
                    <a:pt x="1505" y="613"/>
                  </a:lnTo>
                  <a:lnTo>
                    <a:pt x="2249" y="316"/>
                  </a:lnTo>
                  <a:cubicBezTo>
                    <a:pt x="2490" y="214"/>
                    <a:pt x="2750" y="102"/>
                    <a:pt x="29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1"/>
            <p:cNvSpPr/>
            <p:nvPr/>
          </p:nvSpPr>
          <p:spPr>
            <a:xfrm>
              <a:off x="3907300" y="2236850"/>
              <a:ext cx="15600" cy="14200"/>
            </a:xfrm>
            <a:custGeom>
              <a:rect b="b" l="l" r="r" t="t"/>
              <a:pathLst>
                <a:path extrusionOk="0" h="568" w="624">
                  <a:moveTo>
                    <a:pt x="623" y="1"/>
                  </a:moveTo>
                  <a:lnTo>
                    <a:pt x="623" y="1"/>
                  </a:lnTo>
                  <a:cubicBezTo>
                    <a:pt x="503" y="66"/>
                    <a:pt x="400" y="159"/>
                    <a:pt x="298" y="280"/>
                  </a:cubicBezTo>
                  <a:cubicBezTo>
                    <a:pt x="233" y="326"/>
                    <a:pt x="187" y="373"/>
                    <a:pt x="140" y="419"/>
                  </a:cubicBezTo>
                  <a:cubicBezTo>
                    <a:pt x="94" y="465"/>
                    <a:pt x="47" y="521"/>
                    <a:pt x="1" y="568"/>
                  </a:cubicBezTo>
                  <a:cubicBezTo>
                    <a:pt x="66" y="530"/>
                    <a:pt x="122" y="493"/>
                    <a:pt x="177" y="447"/>
                  </a:cubicBezTo>
                  <a:cubicBezTo>
                    <a:pt x="233" y="410"/>
                    <a:pt x="298" y="354"/>
                    <a:pt x="345" y="317"/>
                  </a:cubicBezTo>
                  <a:cubicBezTo>
                    <a:pt x="447" y="215"/>
                    <a:pt x="540" y="112"/>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1"/>
            <p:cNvSpPr/>
            <p:nvPr/>
          </p:nvSpPr>
          <p:spPr>
            <a:xfrm>
              <a:off x="3921025" y="2232450"/>
              <a:ext cx="8600" cy="10000"/>
            </a:xfrm>
            <a:custGeom>
              <a:rect b="b" l="l" r="r" t="t"/>
              <a:pathLst>
                <a:path extrusionOk="0" h="400" w="344">
                  <a:moveTo>
                    <a:pt x="344" y="0"/>
                  </a:moveTo>
                  <a:cubicBezTo>
                    <a:pt x="269" y="47"/>
                    <a:pt x="214" y="121"/>
                    <a:pt x="139" y="186"/>
                  </a:cubicBezTo>
                  <a:lnTo>
                    <a:pt x="74" y="288"/>
                  </a:lnTo>
                  <a:lnTo>
                    <a:pt x="0" y="400"/>
                  </a:lnTo>
                  <a:cubicBezTo>
                    <a:pt x="46" y="381"/>
                    <a:pt x="84" y="353"/>
                    <a:pt x="121" y="326"/>
                  </a:cubicBezTo>
                  <a:cubicBezTo>
                    <a:pt x="158" y="307"/>
                    <a:pt x="186" y="270"/>
                    <a:pt x="214" y="233"/>
                  </a:cubicBezTo>
                  <a:cubicBezTo>
                    <a:pt x="269" y="158"/>
                    <a:pt x="316" y="84"/>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1"/>
            <p:cNvSpPr/>
            <p:nvPr/>
          </p:nvSpPr>
          <p:spPr>
            <a:xfrm>
              <a:off x="3918450" y="2236850"/>
              <a:ext cx="15825" cy="10950"/>
            </a:xfrm>
            <a:custGeom>
              <a:rect b="b" l="l" r="r" t="t"/>
              <a:pathLst>
                <a:path extrusionOk="0" h="438" w="633">
                  <a:moveTo>
                    <a:pt x="633" y="1"/>
                  </a:moveTo>
                  <a:lnTo>
                    <a:pt x="633" y="1"/>
                  </a:lnTo>
                  <a:cubicBezTo>
                    <a:pt x="512" y="57"/>
                    <a:pt x="410" y="131"/>
                    <a:pt x="298" y="196"/>
                  </a:cubicBezTo>
                  <a:cubicBezTo>
                    <a:pt x="196" y="261"/>
                    <a:pt x="94" y="345"/>
                    <a:pt x="1" y="438"/>
                  </a:cubicBezTo>
                  <a:cubicBezTo>
                    <a:pt x="57" y="419"/>
                    <a:pt x="112" y="391"/>
                    <a:pt x="177" y="354"/>
                  </a:cubicBezTo>
                  <a:cubicBezTo>
                    <a:pt x="233" y="326"/>
                    <a:pt x="280" y="289"/>
                    <a:pt x="335" y="252"/>
                  </a:cubicBezTo>
                  <a:cubicBezTo>
                    <a:pt x="447" y="187"/>
                    <a:pt x="549" y="103"/>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1"/>
            <p:cNvSpPr/>
            <p:nvPr/>
          </p:nvSpPr>
          <p:spPr>
            <a:xfrm>
              <a:off x="3901975" y="2251725"/>
              <a:ext cx="10700" cy="5375"/>
            </a:xfrm>
            <a:custGeom>
              <a:rect b="b" l="l" r="r" t="t"/>
              <a:pathLst>
                <a:path extrusionOk="0" h="215" w="428">
                  <a:moveTo>
                    <a:pt x="428" y="1"/>
                  </a:moveTo>
                  <a:lnTo>
                    <a:pt x="428" y="1"/>
                  </a:lnTo>
                  <a:cubicBezTo>
                    <a:pt x="344" y="10"/>
                    <a:pt x="270" y="47"/>
                    <a:pt x="195" y="75"/>
                  </a:cubicBezTo>
                  <a:cubicBezTo>
                    <a:pt x="121" y="112"/>
                    <a:pt x="56" y="158"/>
                    <a:pt x="0" y="214"/>
                  </a:cubicBezTo>
                  <a:cubicBezTo>
                    <a:pt x="75" y="205"/>
                    <a:pt x="158" y="168"/>
                    <a:pt x="232" y="140"/>
                  </a:cubicBezTo>
                  <a:cubicBezTo>
                    <a:pt x="298" y="103"/>
                    <a:pt x="372" y="5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1"/>
            <p:cNvSpPr/>
            <p:nvPr/>
          </p:nvSpPr>
          <p:spPr>
            <a:xfrm>
              <a:off x="3959350" y="2218750"/>
              <a:ext cx="12325" cy="13250"/>
            </a:xfrm>
            <a:custGeom>
              <a:rect b="b" l="l" r="r" t="t"/>
              <a:pathLst>
                <a:path extrusionOk="0" h="530" w="493">
                  <a:moveTo>
                    <a:pt x="492" y="0"/>
                  </a:moveTo>
                  <a:cubicBezTo>
                    <a:pt x="400" y="84"/>
                    <a:pt x="316" y="167"/>
                    <a:pt x="232" y="251"/>
                  </a:cubicBezTo>
                  <a:cubicBezTo>
                    <a:pt x="204" y="298"/>
                    <a:pt x="158" y="344"/>
                    <a:pt x="121" y="390"/>
                  </a:cubicBezTo>
                  <a:cubicBezTo>
                    <a:pt x="84" y="437"/>
                    <a:pt x="46" y="483"/>
                    <a:pt x="0" y="530"/>
                  </a:cubicBezTo>
                  <a:cubicBezTo>
                    <a:pt x="65" y="511"/>
                    <a:pt x="112" y="465"/>
                    <a:pt x="158" y="437"/>
                  </a:cubicBezTo>
                  <a:cubicBezTo>
                    <a:pt x="204" y="400"/>
                    <a:pt x="232" y="353"/>
                    <a:pt x="279" y="307"/>
                  </a:cubicBezTo>
                  <a:cubicBezTo>
                    <a:pt x="362" y="214"/>
                    <a:pt x="437" y="121"/>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1"/>
            <p:cNvSpPr/>
            <p:nvPr/>
          </p:nvSpPr>
          <p:spPr>
            <a:xfrm>
              <a:off x="3952375" y="2225700"/>
              <a:ext cx="8850" cy="9100"/>
            </a:xfrm>
            <a:custGeom>
              <a:rect b="b" l="l" r="r" t="t"/>
              <a:pathLst>
                <a:path extrusionOk="0" h="364" w="354">
                  <a:moveTo>
                    <a:pt x="353" y="1"/>
                  </a:moveTo>
                  <a:lnTo>
                    <a:pt x="353" y="1"/>
                  </a:lnTo>
                  <a:cubicBezTo>
                    <a:pt x="279" y="47"/>
                    <a:pt x="223" y="112"/>
                    <a:pt x="168" y="177"/>
                  </a:cubicBezTo>
                  <a:cubicBezTo>
                    <a:pt x="112" y="233"/>
                    <a:pt x="65" y="298"/>
                    <a:pt x="0" y="363"/>
                  </a:cubicBezTo>
                  <a:cubicBezTo>
                    <a:pt x="47" y="354"/>
                    <a:pt x="84" y="326"/>
                    <a:pt x="121" y="308"/>
                  </a:cubicBezTo>
                  <a:cubicBezTo>
                    <a:pt x="149" y="280"/>
                    <a:pt x="177" y="261"/>
                    <a:pt x="214" y="224"/>
                  </a:cubicBezTo>
                  <a:cubicBezTo>
                    <a:pt x="242" y="187"/>
                    <a:pt x="270" y="159"/>
                    <a:pt x="298" y="122"/>
                  </a:cubicBezTo>
                  <a:cubicBezTo>
                    <a:pt x="316" y="8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1"/>
            <p:cNvSpPr/>
            <p:nvPr/>
          </p:nvSpPr>
          <p:spPr>
            <a:xfrm>
              <a:off x="3965600" y="2214575"/>
              <a:ext cx="3975" cy="6050"/>
            </a:xfrm>
            <a:custGeom>
              <a:rect b="b" l="l" r="r" t="t"/>
              <a:pathLst>
                <a:path extrusionOk="0" h="242" w="159">
                  <a:moveTo>
                    <a:pt x="150" y="0"/>
                  </a:moveTo>
                  <a:cubicBezTo>
                    <a:pt x="103" y="28"/>
                    <a:pt x="75" y="65"/>
                    <a:pt x="57" y="111"/>
                  </a:cubicBezTo>
                  <a:cubicBezTo>
                    <a:pt x="47" y="139"/>
                    <a:pt x="29" y="149"/>
                    <a:pt x="19" y="167"/>
                  </a:cubicBezTo>
                  <a:cubicBezTo>
                    <a:pt x="19" y="195"/>
                    <a:pt x="10" y="214"/>
                    <a:pt x="1" y="242"/>
                  </a:cubicBezTo>
                  <a:cubicBezTo>
                    <a:pt x="47" y="232"/>
                    <a:pt x="85" y="195"/>
                    <a:pt x="112" y="149"/>
                  </a:cubicBezTo>
                  <a:lnTo>
                    <a:pt x="150" y="74"/>
                  </a:lnTo>
                  <a:cubicBezTo>
                    <a:pt x="150" y="56"/>
                    <a:pt x="159"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1"/>
            <p:cNvSpPr/>
            <p:nvPr/>
          </p:nvSpPr>
          <p:spPr>
            <a:xfrm>
              <a:off x="3973275" y="2251025"/>
              <a:ext cx="10000" cy="12800"/>
            </a:xfrm>
            <a:custGeom>
              <a:rect b="b" l="l" r="r" t="t"/>
              <a:pathLst>
                <a:path extrusionOk="0" h="512" w="400">
                  <a:moveTo>
                    <a:pt x="363" y="1"/>
                  </a:moveTo>
                  <a:cubicBezTo>
                    <a:pt x="363" y="121"/>
                    <a:pt x="316" y="214"/>
                    <a:pt x="261" y="279"/>
                  </a:cubicBezTo>
                  <a:cubicBezTo>
                    <a:pt x="223" y="326"/>
                    <a:pt x="186" y="363"/>
                    <a:pt x="140" y="400"/>
                  </a:cubicBezTo>
                  <a:cubicBezTo>
                    <a:pt x="121" y="419"/>
                    <a:pt x="93" y="428"/>
                    <a:pt x="75" y="456"/>
                  </a:cubicBezTo>
                  <a:cubicBezTo>
                    <a:pt x="47" y="474"/>
                    <a:pt x="28" y="493"/>
                    <a:pt x="0" y="512"/>
                  </a:cubicBezTo>
                  <a:cubicBezTo>
                    <a:pt x="28" y="512"/>
                    <a:pt x="56" y="502"/>
                    <a:pt x="84" y="493"/>
                  </a:cubicBezTo>
                  <a:cubicBezTo>
                    <a:pt x="103" y="474"/>
                    <a:pt x="140" y="465"/>
                    <a:pt x="168" y="456"/>
                  </a:cubicBezTo>
                  <a:cubicBezTo>
                    <a:pt x="214" y="419"/>
                    <a:pt x="270" y="382"/>
                    <a:pt x="307" y="335"/>
                  </a:cubicBezTo>
                  <a:cubicBezTo>
                    <a:pt x="354" y="289"/>
                    <a:pt x="372" y="233"/>
                    <a:pt x="391" y="177"/>
                  </a:cubicBezTo>
                  <a:cubicBezTo>
                    <a:pt x="400" y="121"/>
                    <a:pt x="400"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1"/>
            <p:cNvSpPr/>
            <p:nvPr/>
          </p:nvSpPr>
          <p:spPr>
            <a:xfrm>
              <a:off x="3962350" y="2258925"/>
              <a:ext cx="14200" cy="7225"/>
            </a:xfrm>
            <a:custGeom>
              <a:rect b="b" l="l" r="r" t="t"/>
              <a:pathLst>
                <a:path extrusionOk="0" h="289" w="568">
                  <a:moveTo>
                    <a:pt x="568" y="1"/>
                  </a:moveTo>
                  <a:cubicBezTo>
                    <a:pt x="512" y="10"/>
                    <a:pt x="465" y="38"/>
                    <a:pt x="419" y="66"/>
                  </a:cubicBezTo>
                  <a:lnTo>
                    <a:pt x="280" y="140"/>
                  </a:lnTo>
                  <a:lnTo>
                    <a:pt x="140" y="224"/>
                  </a:lnTo>
                  <a:lnTo>
                    <a:pt x="1" y="289"/>
                  </a:lnTo>
                  <a:cubicBezTo>
                    <a:pt x="57" y="289"/>
                    <a:pt x="112" y="279"/>
                    <a:pt x="159" y="270"/>
                  </a:cubicBezTo>
                  <a:cubicBezTo>
                    <a:pt x="215" y="242"/>
                    <a:pt x="261" y="224"/>
                    <a:pt x="307" y="196"/>
                  </a:cubicBezTo>
                  <a:cubicBezTo>
                    <a:pt x="400" y="140"/>
                    <a:pt x="503" y="84"/>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1"/>
            <p:cNvSpPr/>
            <p:nvPr/>
          </p:nvSpPr>
          <p:spPr>
            <a:xfrm>
              <a:off x="3955625" y="2267975"/>
              <a:ext cx="13950" cy="3750"/>
            </a:xfrm>
            <a:custGeom>
              <a:rect b="b" l="l" r="r" t="t"/>
              <a:pathLst>
                <a:path extrusionOk="0" h="150" w="558">
                  <a:moveTo>
                    <a:pt x="558" y="1"/>
                  </a:moveTo>
                  <a:lnTo>
                    <a:pt x="558" y="1"/>
                  </a:lnTo>
                  <a:cubicBezTo>
                    <a:pt x="456" y="10"/>
                    <a:pt x="363" y="29"/>
                    <a:pt x="279" y="57"/>
                  </a:cubicBezTo>
                  <a:cubicBezTo>
                    <a:pt x="186" y="94"/>
                    <a:pt x="93" y="112"/>
                    <a:pt x="0" y="131"/>
                  </a:cubicBezTo>
                  <a:cubicBezTo>
                    <a:pt x="47" y="150"/>
                    <a:pt x="103" y="150"/>
                    <a:pt x="149" y="150"/>
                  </a:cubicBezTo>
                  <a:cubicBezTo>
                    <a:pt x="195" y="150"/>
                    <a:pt x="242" y="140"/>
                    <a:pt x="288" y="122"/>
                  </a:cubicBezTo>
                  <a:cubicBezTo>
                    <a:pt x="335" y="112"/>
                    <a:pt x="381" y="103"/>
                    <a:pt x="428" y="75"/>
                  </a:cubicBezTo>
                  <a:cubicBezTo>
                    <a:pt x="474" y="57"/>
                    <a:pt x="521" y="29"/>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1"/>
            <p:cNvSpPr/>
            <p:nvPr/>
          </p:nvSpPr>
          <p:spPr>
            <a:xfrm>
              <a:off x="3966300" y="2255900"/>
              <a:ext cx="8625" cy="4825"/>
            </a:xfrm>
            <a:custGeom>
              <a:rect b="b" l="l" r="r" t="t"/>
              <a:pathLst>
                <a:path extrusionOk="0" h="193" w="345">
                  <a:moveTo>
                    <a:pt x="345" y="1"/>
                  </a:moveTo>
                  <a:lnTo>
                    <a:pt x="345" y="1"/>
                  </a:lnTo>
                  <a:cubicBezTo>
                    <a:pt x="279" y="29"/>
                    <a:pt x="224" y="66"/>
                    <a:pt x="168" y="84"/>
                  </a:cubicBezTo>
                  <a:cubicBezTo>
                    <a:pt x="112" y="112"/>
                    <a:pt x="57" y="140"/>
                    <a:pt x="1" y="187"/>
                  </a:cubicBezTo>
                  <a:cubicBezTo>
                    <a:pt x="17" y="191"/>
                    <a:pt x="33" y="192"/>
                    <a:pt x="48" y="192"/>
                  </a:cubicBezTo>
                  <a:cubicBezTo>
                    <a:pt x="104" y="192"/>
                    <a:pt x="154" y="169"/>
                    <a:pt x="205" y="140"/>
                  </a:cubicBezTo>
                  <a:cubicBezTo>
                    <a:pt x="233" y="131"/>
                    <a:pt x="261" y="112"/>
                    <a:pt x="279" y="84"/>
                  </a:cubicBezTo>
                  <a:cubicBezTo>
                    <a:pt x="307" y="66"/>
                    <a:pt x="326" y="3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1"/>
            <p:cNvSpPr/>
            <p:nvPr/>
          </p:nvSpPr>
          <p:spPr>
            <a:xfrm>
              <a:off x="3895000" y="2268450"/>
              <a:ext cx="13950" cy="4625"/>
            </a:xfrm>
            <a:custGeom>
              <a:rect b="b" l="l" r="r" t="t"/>
              <a:pathLst>
                <a:path extrusionOk="0" h="185" w="558">
                  <a:moveTo>
                    <a:pt x="0" y="0"/>
                  </a:moveTo>
                  <a:lnTo>
                    <a:pt x="0" y="0"/>
                  </a:lnTo>
                  <a:cubicBezTo>
                    <a:pt x="38" y="38"/>
                    <a:pt x="66" y="56"/>
                    <a:pt x="112" y="93"/>
                  </a:cubicBezTo>
                  <a:cubicBezTo>
                    <a:pt x="158" y="121"/>
                    <a:pt x="205" y="140"/>
                    <a:pt x="251" y="149"/>
                  </a:cubicBezTo>
                  <a:cubicBezTo>
                    <a:pt x="318" y="169"/>
                    <a:pt x="395" y="184"/>
                    <a:pt x="471" y="184"/>
                  </a:cubicBezTo>
                  <a:cubicBezTo>
                    <a:pt x="500" y="184"/>
                    <a:pt x="529" y="182"/>
                    <a:pt x="558" y="177"/>
                  </a:cubicBezTo>
                  <a:cubicBezTo>
                    <a:pt x="465" y="140"/>
                    <a:pt x="372" y="121"/>
                    <a:pt x="279" y="84"/>
                  </a:cubicBezTo>
                  <a:cubicBezTo>
                    <a:pt x="186" y="56"/>
                    <a:pt x="10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1"/>
            <p:cNvSpPr/>
            <p:nvPr/>
          </p:nvSpPr>
          <p:spPr>
            <a:xfrm>
              <a:off x="3900800" y="2267050"/>
              <a:ext cx="10950" cy="3000"/>
            </a:xfrm>
            <a:custGeom>
              <a:rect b="b" l="l" r="r" t="t"/>
              <a:pathLst>
                <a:path extrusionOk="0" h="120" w="438">
                  <a:moveTo>
                    <a:pt x="1" y="1"/>
                  </a:moveTo>
                  <a:lnTo>
                    <a:pt x="1" y="1"/>
                  </a:lnTo>
                  <a:cubicBezTo>
                    <a:pt x="19" y="38"/>
                    <a:pt x="56" y="56"/>
                    <a:pt x="94" y="84"/>
                  </a:cubicBezTo>
                  <a:cubicBezTo>
                    <a:pt x="131" y="94"/>
                    <a:pt x="177" y="103"/>
                    <a:pt x="205" y="112"/>
                  </a:cubicBezTo>
                  <a:cubicBezTo>
                    <a:pt x="230" y="118"/>
                    <a:pt x="254" y="120"/>
                    <a:pt x="278" y="120"/>
                  </a:cubicBezTo>
                  <a:cubicBezTo>
                    <a:pt x="336" y="120"/>
                    <a:pt x="391" y="107"/>
                    <a:pt x="437" y="94"/>
                  </a:cubicBezTo>
                  <a:cubicBezTo>
                    <a:pt x="391" y="66"/>
                    <a:pt x="363" y="66"/>
                    <a:pt x="326" y="56"/>
                  </a:cubicBezTo>
                  <a:cubicBezTo>
                    <a:pt x="289" y="47"/>
                    <a:pt x="252" y="47"/>
                    <a:pt x="224" y="38"/>
                  </a:cubicBezTo>
                  <a:cubicBezTo>
                    <a:pt x="149" y="19"/>
                    <a:pt x="84"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1"/>
            <p:cNvSpPr/>
            <p:nvPr/>
          </p:nvSpPr>
          <p:spPr>
            <a:xfrm>
              <a:off x="3906375" y="2260550"/>
              <a:ext cx="10725" cy="4025"/>
            </a:xfrm>
            <a:custGeom>
              <a:rect b="b" l="l" r="r" t="t"/>
              <a:pathLst>
                <a:path extrusionOk="0" h="161" w="429">
                  <a:moveTo>
                    <a:pt x="428" y="1"/>
                  </a:moveTo>
                  <a:cubicBezTo>
                    <a:pt x="354" y="19"/>
                    <a:pt x="279" y="28"/>
                    <a:pt x="205" y="47"/>
                  </a:cubicBezTo>
                  <a:cubicBezTo>
                    <a:pt x="140" y="75"/>
                    <a:pt x="66" y="112"/>
                    <a:pt x="1" y="159"/>
                  </a:cubicBezTo>
                  <a:cubicBezTo>
                    <a:pt x="11" y="160"/>
                    <a:pt x="21" y="160"/>
                    <a:pt x="31" y="160"/>
                  </a:cubicBezTo>
                  <a:cubicBezTo>
                    <a:pt x="96" y="160"/>
                    <a:pt x="161" y="137"/>
                    <a:pt x="233" y="121"/>
                  </a:cubicBezTo>
                  <a:cubicBezTo>
                    <a:pt x="261" y="112"/>
                    <a:pt x="298" y="93"/>
                    <a:pt x="335" y="75"/>
                  </a:cubicBezTo>
                  <a:cubicBezTo>
                    <a:pt x="372" y="47"/>
                    <a:pt x="400" y="38"/>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1"/>
            <p:cNvSpPr/>
            <p:nvPr/>
          </p:nvSpPr>
          <p:spPr>
            <a:xfrm>
              <a:off x="3912425" y="2265650"/>
              <a:ext cx="9775" cy="1750"/>
            </a:xfrm>
            <a:custGeom>
              <a:rect b="b" l="l" r="r" t="t"/>
              <a:pathLst>
                <a:path extrusionOk="0" h="70" w="391">
                  <a:moveTo>
                    <a:pt x="195" y="1"/>
                  </a:moveTo>
                  <a:cubicBezTo>
                    <a:pt x="121" y="10"/>
                    <a:pt x="65" y="10"/>
                    <a:pt x="0" y="47"/>
                  </a:cubicBezTo>
                  <a:cubicBezTo>
                    <a:pt x="41" y="61"/>
                    <a:pt x="87" y="70"/>
                    <a:pt x="138" y="70"/>
                  </a:cubicBezTo>
                  <a:cubicBezTo>
                    <a:pt x="156" y="70"/>
                    <a:pt x="175" y="69"/>
                    <a:pt x="195" y="66"/>
                  </a:cubicBezTo>
                  <a:cubicBezTo>
                    <a:pt x="270" y="57"/>
                    <a:pt x="335" y="57"/>
                    <a:pt x="390" y="20"/>
                  </a:cubicBezTo>
                  <a:cubicBezTo>
                    <a:pt x="325" y="1"/>
                    <a:pt x="270"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1"/>
            <p:cNvSpPr/>
            <p:nvPr/>
          </p:nvSpPr>
          <p:spPr>
            <a:xfrm>
              <a:off x="3914050" y="2272175"/>
              <a:ext cx="12800" cy="1950"/>
            </a:xfrm>
            <a:custGeom>
              <a:rect b="b" l="l" r="r" t="t"/>
              <a:pathLst>
                <a:path extrusionOk="0" h="78" w="512">
                  <a:moveTo>
                    <a:pt x="260" y="0"/>
                  </a:moveTo>
                  <a:cubicBezTo>
                    <a:pt x="177" y="19"/>
                    <a:pt x="84" y="19"/>
                    <a:pt x="0" y="47"/>
                  </a:cubicBezTo>
                  <a:cubicBezTo>
                    <a:pt x="63" y="67"/>
                    <a:pt x="126" y="78"/>
                    <a:pt x="192" y="78"/>
                  </a:cubicBezTo>
                  <a:cubicBezTo>
                    <a:pt x="215" y="78"/>
                    <a:pt x="237" y="77"/>
                    <a:pt x="260" y="74"/>
                  </a:cubicBezTo>
                  <a:cubicBezTo>
                    <a:pt x="344" y="65"/>
                    <a:pt x="437" y="65"/>
                    <a:pt x="511" y="28"/>
                  </a:cubicBezTo>
                  <a:cubicBezTo>
                    <a:pt x="437" y="0"/>
                    <a:pt x="344" y="0"/>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1"/>
            <p:cNvSpPr/>
            <p:nvPr/>
          </p:nvSpPr>
          <p:spPr>
            <a:xfrm>
              <a:off x="3918450" y="2185525"/>
              <a:ext cx="14200" cy="8150"/>
            </a:xfrm>
            <a:custGeom>
              <a:rect b="b" l="l" r="r" t="t"/>
              <a:pathLst>
                <a:path extrusionOk="0" h="326" w="568">
                  <a:moveTo>
                    <a:pt x="568" y="1"/>
                  </a:moveTo>
                  <a:cubicBezTo>
                    <a:pt x="512" y="1"/>
                    <a:pt x="456" y="1"/>
                    <a:pt x="410" y="10"/>
                  </a:cubicBezTo>
                  <a:cubicBezTo>
                    <a:pt x="345" y="29"/>
                    <a:pt x="289" y="56"/>
                    <a:pt x="242" y="75"/>
                  </a:cubicBezTo>
                  <a:cubicBezTo>
                    <a:pt x="140" y="140"/>
                    <a:pt x="47" y="214"/>
                    <a:pt x="1" y="326"/>
                  </a:cubicBezTo>
                  <a:cubicBezTo>
                    <a:pt x="47" y="289"/>
                    <a:pt x="94" y="261"/>
                    <a:pt x="140" y="233"/>
                  </a:cubicBezTo>
                  <a:cubicBezTo>
                    <a:pt x="187" y="205"/>
                    <a:pt x="233" y="168"/>
                    <a:pt x="280" y="149"/>
                  </a:cubicBezTo>
                  <a:cubicBezTo>
                    <a:pt x="372" y="103"/>
                    <a:pt x="465" y="56"/>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1"/>
            <p:cNvSpPr/>
            <p:nvPr/>
          </p:nvSpPr>
          <p:spPr>
            <a:xfrm>
              <a:off x="3917525" y="2190400"/>
              <a:ext cx="10950" cy="8625"/>
            </a:xfrm>
            <a:custGeom>
              <a:rect b="b" l="l" r="r" t="t"/>
              <a:pathLst>
                <a:path extrusionOk="0" h="345" w="438">
                  <a:moveTo>
                    <a:pt x="437" y="1"/>
                  </a:moveTo>
                  <a:cubicBezTo>
                    <a:pt x="382" y="1"/>
                    <a:pt x="344" y="19"/>
                    <a:pt x="307" y="38"/>
                  </a:cubicBezTo>
                  <a:cubicBezTo>
                    <a:pt x="261" y="56"/>
                    <a:pt x="214" y="84"/>
                    <a:pt x="177" y="112"/>
                  </a:cubicBezTo>
                  <a:cubicBezTo>
                    <a:pt x="94" y="177"/>
                    <a:pt x="29" y="252"/>
                    <a:pt x="1" y="345"/>
                  </a:cubicBezTo>
                  <a:lnTo>
                    <a:pt x="103" y="252"/>
                  </a:lnTo>
                  <a:cubicBezTo>
                    <a:pt x="140" y="233"/>
                    <a:pt x="177" y="196"/>
                    <a:pt x="214" y="177"/>
                  </a:cubicBezTo>
                  <a:cubicBezTo>
                    <a:pt x="279" y="112"/>
                    <a:pt x="363" y="66"/>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1"/>
            <p:cNvSpPr/>
            <p:nvPr/>
          </p:nvSpPr>
          <p:spPr>
            <a:xfrm>
              <a:off x="3914275" y="2197850"/>
              <a:ext cx="10025" cy="11175"/>
            </a:xfrm>
            <a:custGeom>
              <a:rect b="b" l="l" r="r" t="t"/>
              <a:pathLst>
                <a:path extrusionOk="0" h="447" w="401">
                  <a:moveTo>
                    <a:pt x="400" y="0"/>
                  </a:moveTo>
                  <a:lnTo>
                    <a:pt x="400" y="0"/>
                  </a:lnTo>
                  <a:cubicBezTo>
                    <a:pt x="307" y="47"/>
                    <a:pt x="224" y="112"/>
                    <a:pt x="168" y="186"/>
                  </a:cubicBezTo>
                  <a:cubicBezTo>
                    <a:pt x="131" y="223"/>
                    <a:pt x="94" y="260"/>
                    <a:pt x="75" y="307"/>
                  </a:cubicBezTo>
                  <a:cubicBezTo>
                    <a:pt x="38" y="353"/>
                    <a:pt x="19" y="400"/>
                    <a:pt x="1" y="446"/>
                  </a:cubicBezTo>
                  <a:lnTo>
                    <a:pt x="112" y="344"/>
                  </a:lnTo>
                  <a:lnTo>
                    <a:pt x="214" y="232"/>
                  </a:lnTo>
                  <a:cubicBezTo>
                    <a:pt x="270" y="167"/>
                    <a:pt x="344" y="93"/>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1"/>
            <p:cNvSpPr/>
            <p:nvPr/>
          </p:nvSpPr>
          <p:spPr>
            <a:xfrm>
              <a:off x="3904525" y="2202250"/>
              <a:ext cx="7925" cy="13500"/>
            </a:xfrm>
            <a:custGeom>
              <a:rect b="b" l="l" r="r" t="t"/>
              <a:pathLst>
                <a:path extrusionOk="0" h="540" w="317">
                  <a:moveTo>
                    <a:pt x="316" y="1"/>
                  </a:moveTo>
                  <a:lnTo>
                    <a:pt x="316" y="1"/>
                  </a:lnTo>
                  <a:cubicBezTo>
                    <a:pt x="233" y="75"/>
                    <a:pt x="177" y="149"/>
                    <a:pt x="103" y="242"/>
                  </a:cubicBezTo>
                  <a:lnTo>
                    <a:pt x="38" y="382"/>
                  </a:lnTo>
                  <a:cubicBezTo>
                    <a:pt x="28" y="428"/>
                    <a:pt x="0" y="474"/>
                    <a:pt x="0" y="539"/>
                  </a:cubicBezTo>
                  <a:lnTo>
                    <a:pt x="93" y="409"/>
                  </a:lnTo>
                  <a:cubicBezTo>
                    <a:pt x="121" y="363"/>
                    <a:pt x="149" y="326"/>
                    <a:pt x="177" y="279"/>
                  </a:cubicBezTo>
                  <a:cubicBezTo>
                    <a:pt x="223" y="186"/>
                    <a:pt x="279" y="103"/>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1"/>
            <p:cNvSpPr/>
            <p:nvPr/>
          </p:nvSpPr>
          <p:spPr>
            <a:xfrm>
              <a:off x="3900100" y="2214800"/>
              <a:ext cx="9550" cy="12550"/>
            </a:xfrm>
            <a:custGeom>
              <a:rect b="b" l="l" r="r" t="t"/>
              <a:pathLst>
                <a:path extrusionOk="0" h="502" w="382">
                  <a:moveTo>
                    <a:pt x="382" y="0"/>
                  </a:moveTo>
                  <a:lnTo>
                    <a:pt x="382" y="0"/>
                  </a:lnTo>
                  <a:cubicBezTo>
                    <a:pt x="298" y="47"/>
                    <a:pt x="215" y="130"/>
                    <a:pt x="140" y="223"/>
                  </a:cubicBezTo>
                  <a:cubicBezTo>
                    <a:pt x="112" y="251"/>
                    <a:pt x="75" y="298"/>
                    <a:pt x="47" y="344"/>
                  </a:cubicBezTo>
                  <a:cubicBezTo>
                    <a:pt x="29" y="391"/>
                    <a:pt x="1" y="437"/>
                    <a:pt x="1" y="502"/>
                  </a:cubicBezTo>
                  <a:cubicBezTo>
                    <a:pt x="29" y="456"/>
                    <a:pt x="66" y="409"/>
                    <a:pt x="94" y="372"/>
                  </a:cubicBezTo>
                  <a:lnTo>
                    <a:pt x="205" y="251"/>
                  </a:lnTo>
                  <a:cubicBezTo>
                    <a:pt x="261" y="177"/>
                    <a:pt x="326" y="9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1"/>
            <p:cNvSpPr/>
            <p:nvPr/>
          </p:nvSpPr>
          <p:spPr>
            <a:xfrm>
              <a:off x="3941450" y="2220825"/>
              <a:ext cx="5600" cy="4450"/>
            </a:xfrm>
            <a:custGeom>
              <a:rect b="b" l="l" r="r" t="t"/>
              <a:pathLst>
                <a:path extrusionOk="0" h="178" w="224">
                  <a:moveTo>
                    <a:pt x="224" y="1"/>
                  </a:moveTo>
                  <a:cubicBezTo>
                    <a:pt x="159" y="1"/>
                    <a:pt x="112" y="29"/>
                    <a:pt x="94" y="57"/>
                  </a:cubicBezTo>
                  <a:cubicBezTo>
                    <a:pt x="56" y="94"/>
                    <a:pt x="19" y="131"/>
                    <a:pt x="1" y="177"/>
                  </a:cubicBezTo>
                  <a:cubicBezTo>
                    <a:pt x="47" y="159"/>
                    <a:pt x="94" y="140"/>
                    <a:pt x="131" y="122"/>
                  </a:cubicBezTo>
                  <a:cubicBezTo>
                    <a:pt x="159" y="8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1"/>
            <p:cNvSpPr/>
            <p:nvPr/>
          </p:nvSpPr>
          <p:spPr>
            <a:xfrm>
              <a:off x="3947500" y="2219450"/>
              <a:ext cx="5350" cy="4425"/>
            </a:xfrm>
            <a:custGeom>
              <a:rect b="b" l="l" r="r" t="t"/>
              <a:pathLst>
                <a:path extrusionOk="0" h="177" w="214">
                  <a:moveTo>
                    <a:pt x="214" y="0"/>
                  </a:moveTo>
                  <a:cubicBezTo>
                    <a:pt x="167" y="9"/>
                    <a:pt x="112" y="37"/>
                    <a:pt x="84" y="56"/>
                  </a:cubicBezTo>
                  <a:cubicBezTo>
                    <a:pt x="47" y="93"/>
                    <a:pt x="28" y="130"/>
                    <a:pt x="0" y="177"/>
                  </a:cubicBezTo>
                  <a:cubicBezTo>
                    <a:pt x="47" y="177"/>
                    <a:pt x="93" y="139"/>
                    <a:pt x="130" y="112"/>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1"/>
            <p:cNvSpPr/>
            <p:nvPr/>
          </p:nvSpPr>
          <p:spPr>
            <a:xfrm>
              <a:off x="3892900" y="2232450"/>
              <a:ext cx="4675" cy="9325"/>
            </a:xfrm>
            <a:custGeom>
              <a:rect b="b" l="l" r="r" t="t"/>
              <a:pathLst>
                <a:path extrusionOk="0" h="373" w="187">
                  <a:moveTo>
                    <a:pt x="187" y="0"/>
                  </a:moveTo>
                  <a:lnTo>
                    <a:pt x="187" y="0"/>
                  </a:lnTo>
                  <a:cubicBezTo>
                    <a:pt x="122" y="47"/>
                    <a:pt x="84" y="103"/>
                    <a:pt x="47" y="177"/>
                  </a:cubicBezTo>
                  <a:cubicBezTo>
                    <a:pt x="38" y="196"/>
                    <a:pt x="29" y="233"/>
                    <a:pt x="10" y="270"/>
                  </a:cubicBezTo>
                  <a:cubicBezTo>
                    <a:pt x="1" y="298"/>
                    <a:pt x="1" y="335"/>
                    <a:pt x="1" y="372"/>
                  </a:cubicBezTo>
                  <a:cubicBezTo>
                    <a:pt x="47" y="316"/>
                    <a:pt x="84" y="261"/>
                    <a:pt x="122" y="196"/>
                  </a:cubicBezTo>
                  <a:cubicBezTo>
                    <a:pt x="150" y="140"/>
                    <a:pt x="177" y="75"/>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1"/>
            <p:cNvSpPr/>
            <p:nvPr/>
          </p:nvSpPr>
          <p:spPr>
            <a:xfrm>
              <a:off x="3869675" y="2278200"/>
              <a:ext cx="105950" cy="96625"/>
            </a:xfrm>
            <a:custGeom>
              <a:rect b="b" l="l" r="r" t="t"/>
              <a:pathLst>
                <a:path extrusionOk="0" h="3865" w="4238">
                  <a:moveTo>
                    <a:pt x="3152" y="0"/>
                  </a:moveTo>
                  <a:cubicBezTo>
                    <a:pt x="3085" y="0"/>
                    <a:pt x="3019" y="4"/>
                    <a:pt x="2955" y="10"/>
                  </a:cubicBezTo>
                  <a:cubicBezTo>
                    <a:pt x="1998" y="112"/>
                    <a:pt x="1069" y="447"/>
                    <a:pt x="279" y="986"/>
                  </a:cubicBezTo>
                  <a:cubicBezTo>
                    <a:pt x="1" y="1134"/>
                    <a:pt x="131" y="1552"/>
                    <a:pt x="242" y="1738"/>
                  </a:cubicBezTo>
                  <a:cubicBezTo>
                    <a:pt x="688" y="2546"/>
                    <a:pt x="1329" y="3271"/>
                    <a:pt x="2147" y="3671"/>
                  </a:cubicBezTo>
                  <a:cubicBezTo>
                    <a:pt x="2368" y="3781"/>
                    <a:pt x="2609" y="3865"/>
                    <a:pt x="2847" y="3865"/>
                  </a:cubicBezTo>
                  <a:cubicBezTo>
                    <a:pt x="2889" y="3865"/>
                    <a:pt x="2932" y="3862"/>
                    <a:pt x="2974" y="3856"/>
                  </a:cubicBezTo>
                  <a:cubicBezTo>
                    <a:pt x="3262" y="3829"/>
                    <a:pt x="3541" y="3615"/>
                    <a:pt x="3568" y="3327"/>
                  </a:cubicBezTo>
                  <a:cubicBezTo>
                    <a:pt x="3587" y="3011"/>
                    <a:pt x="3336" y="2760"/>
                    <a:pt x="3104" y="2546"/>
                  </a:cubicBezTo>
                  <a:lnTo>
                    <a:pt x="3104" y="2546"/>
                  </a:lnTo>
                  <a:cubicBezTo>
                    <a:pt x="3238" y="2568"/>
                    <a:pt x="3375" y="2589"/>
                    <a:pt x="3512" y="2589"/>
                  </a:cubicBezTo>
                  <a:cubicBezTo>
                    <a:pt x="3612" y="2589"/>
                    <a:pt x="3712" y="2578"/>
                    <a:pt x="3810" y="2546"/>
                  </a:cubicBezTo>
                  <a:cubicBezTo>
                    <a:pt x="4033" y="2481"/>
                    <a:pt x="4237" y="2277"/>
                    <a:pt x="4228" y="2035"/>
                  </a:cubicBezTo>
                  <a:cubicBezTo>
                    <a:pt x="4210" y="1794"/>
                    <a:pt x="3977" y="1608"/>
                    <a:pt x="3745" y="1524"/>
                  </a:cubicBezTo>
                  <a:cubicBezTo>
                    <a:pt x="3513" y="1450"/>
                    <a:pt x="3253" y="1422"/>
                    <a:pt x="3030" y="1311"/>
                  </a:cubicBezTo>
                  <a:cubicBezTo>
                    <a:pt x="3262" y="1246"/>
                    <a:pt x="3513" y="1181"/>
                    <a:pt x="3699" y="1032"/>
                  </a:cubicBezTo>
                  <a:cubicBezTo>
                    <a:pt x="3884" y="893"/>
                    <a:pt x="4005" y="632"/>
                    <a:pt x="3940" y="400"/>
                  </a:cubicBezTo>
                  <a:cubicBezTo>
                    <a:pt x="3839" y="90"/>
                    <a:pt x="3487" y="0"/>
                    <a:pt x="31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1"/>
            <p:cNvSpPr/>
            <p:nvPr/>
          </p:nvSpPr>
          <p:spPr>
            <a:xfrm>
              <a:off x="3872000" y="2277450"/>
              <a:ext cx="105725" cy="99075"/>
            </a:xfrm>
            <a:custGeom>
              <a:rect b="b" l="l" r="r" t="t"/>
              <a:pathLst>
                <a:path extrusionOk="0" h="3963" w="4229">
                  <a:moveTo>
                    <a:pt x="168" y="1025"/>
                  </a:moveTo>
                  <a:cubicBezTo>
                    <a:pt x="103" y="1062"/>
                    <a:pt x="56" y="1108"/>
                    <a:pt x="38" y="1164"/>
                  </a:cubicBezTo>
                  <a:cubicBezTo>
                    <a:pt x="56" y="1108"/>
                    <a:pt x="121" y="1062"/>
                    <a:pt x="168" y="1025"/>
                  </a:cubicBezTo>
                  <a:close/>
                  <a:moveTo>
                    <a:pt x="38" y="1164"/>
                  </a:moveTo>
                  <a:cubicBezTo>
                    <a:pt x="1" y="1220"/>
                    <a:pt x="1" y="1294"/>
                    <a:pt x="1" y="1350"/>
                  </a:cubicBezTo>
                  <a:cubicBezTo>
                    <a:pt x="1" y="1276"/>
                    <a:pt x="10" y="1220"/>
                    <a:pt x="38" y="1164"/>
                  </a:cubicBezTo>
                  <a:close/>
                  <a:moveTo>
                    <a:pt x="1" y="1350"/>
                  </a:moveTo>
                  <a:cubicBezTo>
                    <a:pt x="1" y="1466"/>
                    <a:pt x="30" y="1575"/>
                    <a:pt x="76" y="1683"/>
                  </a:cubicBezTo>
                  <a:lnTo>
                    <a:pt x="76" y="1683"/>
                  </a:lnTo>
                  <a:cubicBezTo>
                    <a:pt x="36" y="1571"/>
                    <a:pt x="1" y="1464"/>
                    <a:pt x="1" y="1350"/>
                  </a:cubicBezTo>
                  <a:close/>
                  <a:moveTo>
                    <a:pt x="3099" y="1"/>
                  </a:moveTo>
                  <a:cubicBezTo>
                    <a:pt x="2968" y="1"/>
                    <a:pt x="2840" y="19"/>
                    <a:pt x="2714" y="40"/>
                  </a:cubicBezTo>
                  <a:cubicBezTo>
                    <a:pt x="2268" y="105"/>
                    <a:pt x="1822" y="226"/>
                    <a:pt x="1394" y="384"/>
                  </a:cubicBezTo>
                  <a:cubicBezTo>
                    <a:pt x="967" y="551"/>
                    <a:pt x="558" y="755"/>
                    <a:pt x="186" y="1016"/>
                  </a:cubicBezTo>
                  <a:cubicBezTo>
                    <a:pt x="567" y="755"/>
                    <a:pt x="976" y="551"/>
                    <a:pt x="1394" y="393"/>
                  </a:cubicBezTo>
                  <a:cubicBezTo>
                    <a:pt x="1822" y="235"/>
                    <a:pt x="2268" y="124"/>
                    <a:pt x="2714" y="86"/>
                  </a:cubicBezTo>
                  <a:cubicBezTo>
                    <a:pt x="2819" y="73"/>
                    <a:pt x="2926" y="64"/>
                    <a:pt x="3033" y="64"/>
                  </a:cubicBezTo>
                  <a:cubicBezTo>
                    <a:pt x="3154" y="64"/>
                    <a:pt x="3274" y="76"/>
                    <a:pt x="3392" y="105"/>
                  </a:cubicBezTo>
                  <a:cubicBezTo>
                    <a:pt x="3494" y="124"/>
                    <a:pt x="3596" y="179"/>
                    <a:pt x="3680" y="244"/>
                  </a:cubicBezTo>
                  <a:cubicBezTo>
                    <a:pt x="3763" y="319"/>
                    <a:pt x="3810" y="402"/>
                    <a:pt x="3819" y="514"/>
                  </a:cubicBezTo>
                  <a:cubicBezTo>
                    <a:pt x="3829" y="616"/>
                    <a:pt x="3810" y="718"/>
                    <a:pt x="3754" y="811"/>
                  </a:cubicBezTo>
                  <a:cubicBezTo>
                    <a:pt x="3708" y="904"/>
                    <a:pt x="3624" y="988"/>
                    <a:pt x="3540" y="1043"/>
                  </a:cubicBezTo>
                  <a:cubicBezTo>
                    <a:pt x="3364" y="1173"/>
                    <a:pt x="3150" y="1229"/>
                    <a:pt x="2927" y="1294"/>
                  </a:cubicBezTo>
                  <a:lnTo>
                    <a:pt x="2779" y="1322"/>
                  </a:lnTo>
                  <a:lnTo>
                    <a:pt x="2899" y="1396"/>
                  </a:lnTo>
                  <a:cubicBezTo>
                    <a:pt x="3132" y="1527"/>
                    <a:pt x="3392" y="1545"/>
                    <a:pt x="3615" y="1629"/>
                  </a:cubicBezTo>
                  <a:cubicBezTo>
                    <a:pt x="3717" y="1666"/>
                    <a:pt x="3819" y="1722"/>
                    <a:pt x="3903" y="1787"/>
                  </a:cubicBezTo>
                  <a:cubicBezTo>
                    <a:pt x="3986" y="1861"/>
                    <a:pt x="4042" y="1954"/>
                    <a:pt x="4051" y="2056"/>
                  </a:cubicBezTo>
                  <a:cubicBezTo>
                    <a:pt x="4061" y="2158"/>
                    <a:pt x="4033" y="2270"/>
                    <a:pt x="3959" y="2344"/>
                  </a:cubicBezTo>
                  <a:cubicBezTo>
                    <a:pt x="3894" y="2428"/>
                    <a:pt x="3801" y="2502"/>
                    <a:pt x="3689" y="2530"/>
                  </a:cubicBezTo>
                  <a:cubicBezTo>
                    <a:pt x="3591" y="2565"/>
                    <a:pt x="3485" y="2578"/>
                    <a:pt x="3374" y="2578"/>
                  </a:cubicBezTo>
                  <a:cubicBezTo>
                    <a:pt x="3252" y="2578"/>
                    <a:pt x="3123" y="2563"/>
                    <a:pt x="2992" y="2549"/>
                  </a:cubicBezTo>
                  <a:lnTo>
                    <a:pt x="2779" y="2511"/>
                  </a:lnTo>
                  <a:lnTo>
                    <a:pt x="2946" y="2660"/>
                  </a:lnTo>
                  <a:cubicBezTo>
                    <a:pt x="3039" y="2744"/>
                    <a:pt x="3150" y="2837"/>
                    <a:pt x="3215" y="2929"/>
                  </a:cubicBezTo>
                  <a:cubicBezTo>
                    <a:pt x="3299" y="3022"/>
                    <a:pt x="3355" y="3125"/>
                    <a:pt x="3383" y="3245"/>
                  </a:cubicBezTo>
                  <a:cubicBezTo>
                    <a:pt x="3401" y="3357"/>
                    <a:pt x="3383" y="3478"/>
                    <a:pt x="3318" y="3580"/>
                  </a:cubicBezTo>
                  <a:cubicBezTo>
                    <a:pt x="3262" y="3682"/>
                    <a:pt x="3160" y="3766"/>
                    <a:pt x="3057" y="3812"/>
                  </a:cubicBezTo>
                  <a:cubicBezTo>
                    <a:pt x="2962" y="3856"/>
                    <a:pt x="2872" y="3883"/>
                    <a:pt x="2774" y="3883"/>
                  </a:cubicBezTo>
                  <a:cubicBezTo>
                    <a:pt x="2749" y="3883"/>
                    <a:pt x="2722" y="3881"/>
                    <a:pt x="2695" y="3877"/>
                  </a:cubicBezTo>
                  <a:cubicBezTo>
                    <a:pt x="2565" y="3877"/>
                    <a:pt x="2435" y="3849"/>
                    <a:pt x="2323" y="3812"/>
                  </a:cubicBezTo>
                  <a:cubicBezTo>
                    <a:pt x="2203" y="3775"/>
                    <a:pt x="2082" y="3719"/>
                    <a:pt x="1961" y="3663"/>
                  </a:cubicBezTo>
                  <a:cubicBezTo>
                    <a:pt x="1850" y="3598"/>
                    <a:pt x="1729" y="3533"/>
                    <a:pt x="1627" y="3459"/>
                  </a:cubicBezTo>
                  <a:cubicBezTo>
                    <a:pt x="1190" y="3180"/>
                    <a:pt x="809" y="2799"/>
                    <a:pt x="512" y="2381"/>
                  </a:cubicBezTo>
                  <a:cubicBezTo>
                    <a:pt x="363" y="2177"/>
                    <a:pt x="224" y="1954"/>
                    <a:pt x="94" y="1722"/>
                  </a:cubicBezTo>
                  <a:cubicBezTo>
                    <a:pt x="88" y="1709"/>
                    <a:pt x="82" y="1696"/>
                    <a:pt x="76" y="1683"/>
                  </a:cubicBezTo>
                  <a:lnTo>
                    <a:pt x="76" y="1683"/>
                  </a:lnTo>
                  <a:cubicBezTo>
                    <a:pt x="82" y="1699"/>
                    <a:pt x="88" y="1715"/>
                    <a:pt x="94" y="1731"/>
                  </a:cubicBezTo>
                  <a:cubicBezTo>
                    <a:pt x="214" y="1963"/>
                    <a:pt x="354" y="2186"/>
                    <a:pt x="502" y="2409"/>
                  </a:cubicBezTo>
                  <a:cubicBezTo>
                    <a:pt x="800" y="2837"/>
                    <a:pt x="1162" y="3217"/>
                    <a:pt x="1608" y="3524"/>
                  </a:cubicBezTo>
                  <a:cubicBezTo>
                    <a:pt x="1710" y="3589"/>
                    <a:pt x="1822" y="3663"/>
                    <a:pt x="1942" y="3728"/>
                  </a:cubicBezTo>
                  <a:cubicBezTo>
                    <a:pt x="2054" y="3803"/>
                    <a:pt x="2175" y="3849"/>
                    <a:pt x="2305" y="3896"/>
                  </a:cubicBezTo>
                  <a:cubicBezTo>
                    <a:pt x="2435" y="3924"/>
                    <a:pt x="2584" y="3961"/>
                    <a:pt x="2723" y="3961"/>
                  </a:cubicBezTo>
                  <a:cubicBezTo>
                    <a:pt x="2746" y="3962"/>
                    <a:pt x="2768" y="3963"/>
                    <a:pt x="2791" y="3963"/>
                  </a:cubicBezTo>
                  <a:cubicBezTo>
                    <a:pt x="2907" y="3963"/>
                    <a:pt x="3021" y="3942"/>
                    <a:pt x="3122" y="3896"/>
                  </a:cubicBezTo>
                  <a:cubicBezTo>
                    <a:pt x="3252" y="3831"/>
                    <a:pt x="3364" y="3738"/>
                    <a:pt x="3448" y="3626"/>
                  </a:cubicBezTo>
                  <a:cubicBezTo>
                    <a:pt x="3531" y="3505"/>
                    <a:pt x="3568" y="3348"/>
                    <a:pt x="3531" y="3208"/>
                  </a:cubicBezTo>
                  <a:cubicBezTo>
                    <a:pt x="3513" y="3069"/>
                    <a:pt x="3429" y="2939"/>
                    <a:pt x="3345" y="2837"/>
                  </a:cubicBezTo>
                  <a:cubicBezTo>
                    <a:pt x="3299" y="2790"/>
                    <a:pt x="3262" y="2734"/>
                    <a:pt x="3215" y="2679"/>
                  </a:cubicBezTo>
                  <a:lnTo>
                    <a:pt x="3215" y="2679"/>
                  </a:lnTo>
                  <a:cubicBezTo>
                    <a:pt x="3280" y="2697"/>
                    <a:pt x="3336" y="2697"/>
                    <a:pt x="3383" y="2697"/>
                  </a:cubicBezTo>
                  <a:cubicBezTo>
                    <a:pt x="3513" y="2697"/>
                    <a:pt x="3633" y="2679"/>
                    <a:pt x="3763" y="2651"/>
                  </a:cubicBezTo>
                  <a:cubicBezTo>
                    <a:pt x="3894" y="2604"/>
                    <a:pt x="4005" y="2530"/>
                    <a:pt x="4089" y="2428"/>
                  </a:cubicBezTo>
                  <a:cubicBezTo>
                    <a:pt x="4172" y="2326"/>
                    <a:pt x="4228" y="2186"/>
                    <a:pt x="4209" y="2038"/>
                  </a:cubicBezTo>
                  <a:cubicBezTo>
                    <a:pt x="4182" y="1898"/>
                    <a:pt x="4098" y="1768"/>
                    <a:pt x="4005" y="1684"/>
                  </a:cubicBezTo>
                  <a:cubicBezTo>
                    <a:pt x="3903" y="1592"/>
                    <a:pt x="3791" y="1536"/>
                    <a:pt x="3671" y="1499"/>
                  </a:cubicBezTo>
                  <a:cubicBezTo>
                    <a:pt x="3485" y="1443"/>
                    <a:pt x="3299" y="1406"/>
                    <a:pt x="3122" y="1350"/>
                  </a:cubicBezTo>
                  <a:cubicBezTo>
                    <a:pt x="3290" y="1304"/>
                    <a:pt x="3466" y="1229"/>
                    <a:pt x="3596" y="1127"/>
                  </a:cubicBezTo>
                  <a:cubicBezTo>
                    <a:pt x="3689" y="1062"/>
                    <a:pt x="3773" y="969"/>
                    <a:pt x="3829" y="858"/>
                  </a:cubicBezTo>
                  <a:cubicBezTo>
                    <a:pt x="3894" y="755"/>
                    <a:pt x="3912" y="625"/>
                    <a:pt x="3903" y="505"/>
                  </a:cubicBezTo>
                  <a:cubicBezTo>
                    <a:pt x="3894" y="374"/>
                    <a:pt x="3819" y="272"/>
                    <a:pt x="3726" y="189"/>
                  </a:cubicBezTo>
                  <a:cubicBezTo>
                    <a:pt x="3633" y="105"/>
                    <a:pt x="3522" y="59"/>
                    <a:pt x="3401" y="40"/>
                  </a:cubicBezTo>
                  <a:cubicBezTo>
                    <a:pt x="3300" y="12"/>
                    <a:pt x="3199" y="1"/>
                    <a:pt x="30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1"/>
            <p:cNvSpPr/>
            <p:nvPr/>
          </p:nvSpPr>
          <p:spPr>
            <a:xfrm>
              <a:off x="3872700" y="2307000"/>
              <a:ext cx="72725" cy="4450"/>
            </a:xfrm>
            <a:custGeom>
              <a:rect b="b" l="l" r="r" t="t"/>
              <a:pathLst>
                <a:path extrusionOk="0" h="178" w="2909">
                  <a:moveTo>
                    <a:pt x="1" y="1"/>
                  </a:moveTo>
                  <a:lnTo>
                    <a:pt x="1" y="1"/>
                  </a:lnTo>
                  <a:cubicBezTo>
                    <a:pt x="233" y="75"/>
                    <a:pt x="474" y="94"/>
                    <a:pt x="716" y="122"/>
                  </a:cubicBezTo>
                  <a:cubicBezTo>
                    <a:pt x="958" y="140"/>
                    <a:pt x="1208" y="149"/>
                    <a:pt x="1450" y="168"/>
                  </a:cubicBezTo>
                  <a:cubicBezTo>
                    <a:pt x="1691" y="177"/>
                    <a:pt x="1933" y="177"/>
                    <a:pt x="2184" y="177"/>
                  </a:cubicBezTo>
                  <a:cubicBezTo>
                    <a:pt x="2425" y="177"/>
                    <a:pt x="2667" y="168"/>
                    <a:pt x="2909" y="159"/>
                  </a:cubicBezTo>
                  <a:cubicBezTo>
                    <a:pt x="2676" y="140"/>
                    <a:pt x="2435" y="131"/>
                    <a:pt x="2165" y="103"/>
                  </a:cubicBezTo>
                  <a:lnTo>
                    <a:pt x="1441" y="84"/>
                  </a:lnTo>
                  <a:lnTo>
                    <a:pt x="716" y="66"/>
                  </a:lnTo>
                  <a:cubicBezTo>
                    <a:pt x="604" y="47"/>
                    <a:pt x="474" y="47"/>
                    <a:pt x="354" y="38"/>
                  </a:cubicBezTo>
                  <a:cubicBezTo>
                    <a:pt x="242" y="38"/>
                    <a:pt x="112"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1"/>
            <p:cNvSpPr/>
            <p:nvPr/>
          </p:nvSpPr>
          <p:spPr>
            <a:xfrm>
              <a:off x="3872000" y="2310250"/>
              <a:ext cx="74125" cy="32075"/>
            </a:xfrm>
            <a:custGeom>
              <a:rect b="b" l="l" r="r" t="t"/>
              <a:pathLst>
                <a:path extrusionOk="0" h="1283" w="2965">
                  <a:moveTo>
                    <a:pt x="1" y="1"/>
                  </a:moveTo>
                  <a:lnTo>
                    <a:pt x="1" y="1"/>
                  </a:lnTo>
                  <a:cubicBezTo>
                    <a:pt x="131" y="47"/>
                    <a:pt x="242" y="94"/>
                    <a:pt x="372" y="149"/>
                  </a:cubicBezTo>
                  <a:cubicBezTo>
                    <a:pt x="502" y="215"/>
                    <a:pt x="614" y="261"/>
                    <a:pt x="744" y="317"/>
                  </a:cubicBezTo>
                  <a:lnTo>
                    <a:pt x="1478" y="642"/>
                  </a:lnTo>
                  <a:lnTo>
                    <a:pt x="2221" y="967"/>
                  </a:lnTo>
                  <a:cubicBezTo>
                    <a:pt x="2463" y="1069"/>
                    <a:pt x="2704" y="1171"/>
                    <a:pt x="2964" y="1283"/>
                  </a:cubicBezTo>
                  <a:cubicBezTo>
                    <a:pt x="2732" y="1153"/>
                    <a:pt x="2491" y="1032"/>
                    <a:pt x="2230" y="921"/>
                  </a:cubicBezTo>
                  <a:cubicBezTo>
                    <a:pt x="1989" y="800"/>
                    <a:pt x="1738" y="698"/>
                    <a:pt x="1497" y="586"/>
                  </a:cubicBezTo>
                  <a:cubicBezTo>
                    <a:pt x="1255" y="475"/>
                    <a:pt x="995" y="372"/>
                    <a:pt x="753" y="270"/>
                  </a:cubicBezTo>
                  <a:cubicBezTo>
                    <a:pt x="512" y="177"/>
                    <a:pt x="252"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1"/>
            <p:cNvSpPr/>
            <p:nvPr/>
          </p:nvSpPr>
          <p:spPr>
            <a:xfrm>
              <a:off x="3897550" y="2312575"/>
              <a:ext cx="20925" cy="1900"/>
            </a:xfrm>
            <a:custGeom>
              <a:rect b="b" l="l" r="r" t="t"/>
              <a:pathLst>
                <a:path extrusionOk="0" h="76" w="837">
                  <a:moveTo>
                    <a:pt x="1" y="1"/>
                  </a:moveTo>
                  <a:cubicBezTo>
                    <a:pt x="75" y="29"/>
                    <a:pt x="140" y="38"/>
                    <a:pt x="214" y="47"/>
                  </a:cubicBezTo>
                  <a:cubicBezTo>
                    <a:pt x="279" y="56"/>
                    <a:pt x="354" y="75"/>
                    <a:pt x="419" y="75"/>
                  </a:cubicBezTo>
                  <a:cubicBezTo>
                    <a:pt x="558" y="75"/>
                    <a:pt x="697" y="75"/>
                    <a:pt x="837" y="47"/>
                  </a:cubicBezTo>
                  <a:cubicBezTo>
                    <a:pt x="697" y="29"/>
                    <a:pt x="567" y="10"/>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1"/>
            <p:cNvSpPr/>
            <p:nvPr/>
          </p:nvSpPr>
          <p:spPr>
            <a:xfrm>
              <a:off x="3913825" y="2315125"/>
              <a:ext cx="12550" cy="2225"/>
            </a:xfrm>
            <a:custGeom>
              <a:rect b="b" l="l" r="r" t="t"/>
              <a:pathLst>
                <a:path extrusionOk="0" h="89" w="502">
                  <a:moveTo>
                    <a:pt x="260" y="1"/>
                  </a:moveTo>
                  <a:cubicBezTo>
                    <a:pt x="214" y="20"/>
                    <a:pt x="177" y="20"/>
                    <a:pt x="130" y="29"/>
                  </a:cubicBezTo>
                  <a:cubicBezTo>
                    <a:pt x="84" y="38"/>
                    <a:pt x="46" y="47"/>
                    <a:pt x="0" y="47"/>
                  </a:cubicBezTo>
                  <a:cubicBezTo>
                    <a:pt x="37" y="75"/>
                    <a:pt x="84" y="85"/>
                    <a:pt x="130" y="85"/>
                  </a:cubicBezTo>
                  <a:cubicBezTo>
                    <a:pt x="146" y="88"/>
                    <a:pt x="160" y="89"/>
                    <a:pt x="174" y="89"/>
                  </a:cubicBezTo>
                  <a:cubicBezTo>
                    <a:pt x="202" y="89"/>
                    <a:pt x="229" y="85"/>
                    <a:pt x="260" y="85"/>
                  </a:cubicBezTo>
                  <a:cubicBezTo>
                    <a:pt x="334" y="75"/>
                    <a:pt x="418" y="66"/>
                    <a:pt x="502" y="20"/>
                  </a:cubicBezTo>
                  <a:cubicBezTo>
                    <a:pt x="455" y="10"/>
                    <a:pt x="411" y="10"/>
                    <a:pt x="371" y="10"/>
                  </a:cubicBezTo>
                  <a:cubicBezTo>
                    <a:pt x="330" y="10"/>
                    <a:pt x="293"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1"/>
            <p:cNvSpPr/>
            <p:nvPr/>
          </p:nvSpPr>
          <p:spPr>
            <a:xfrm>
              <a:off x="3907550" y="2319075"/>
              <a:ext cx="18825" cy="3250"/>
            </a:xfrm>
            <a:custGeom>
              <a:rect b="b" l="l" r="r" t="t"/>
              <a:pathLst>
                <a:path extrusionOk="0" h="130" w="753">
                  <a:moveTo>
                    <a:pt x="0" y="1"/>
                  </a:moveTo>
                  <a:lnTo>
                    <a:pt x="0" y="1"/>
                  </a:lnTo>
                  <a:cubicBezTo>
                    <a:pt x="56" y="29"/>
                    <a:pt x="121" y="57"/>
                    <a:pt x="186" y="66"/>
                  </a:cubicBezTo>
                  <a:cubicBezTo>
                    <a:pt x="242" y="75"/>
                    <a:pt x="307" y="94"/>
                    <a:pt x="372" y="103"/>
                  </a:cubicBezTo>
                  <a:cubicBezTo>
                    <a:pt x="457" y="116"/>
                    <a:pt x="547" y="129"/>
                    <a:pt x="639" y="129"/>
                  </a:cubicBezTo>
                  <a:cubicBezTo>
                    <a:pt x="677" y="129"/>
                    <a:pt x="715" y="127"/>
                    <a:pt x="753" y="122"/>
                  </a:cubicBezTo>
                  <a:cubicBezTo>
                    <a:pt x="632" y="75"/>
                    <a:pt x="511" y="47"/>
                    <a:pt x="381"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1"/>
            <p:cNvSpPr/>
            <p:nvPr/>
          </p:nvSpPr>
          <p:spPr>
            <a:xfrm>
              <a:off x="3889200" y="2313275"/>
              <a:ext cx="11625" cy="3750"/>
            </a:xfrm>
            <a:custGeom>
              <a:rect b="b" l="l" r="r" t="t"/>
              <a:pathLst>
                <a:path extrusionOk="0" h="150" w="465">
                  <a:moveTo>
                    <a:pt x="0" y="1"/>
                  </a:moveTo>
                  <a:cubicBezTo>
                    <a:pt x="65" y="47"/>
                    <a:pt x="140" y="75"/>
                    <a:pt x="223" y="103"/>
                  </a:cubicBezTo>
                  <a:cubicBezTo>
                    <a:pt x="298" y="121"/>
                    <a:pt x="381" y="149"/>
                    <a:pt x="465" y="149"/>
                  </a:cubicBezTo>
                  <a:cubicBezTo>
                    <a:pt x="390" y="103"/>
                    <a:pt x="316" y="66"/>
                    <a:pt x="242" y="47"/>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1"/>
            <p:cNvSpPr/>
            <p:nvPr/>
          </p:nvSpPr>
          <p:spPr>
            <a:xfrm>
              <a:off x="3947500" y="2335575"/>
              <a:ext cx="18125" cy="1650"/>
            </a:xfrm>
            <a:custGeom>
              <a:rect b="b" l="l" r="r" t="t"/>
              <a:pathLst>
                <a:path extrusionOk="0" h="66" w="725">
                  <a:moveTo>
                    <a:pt x="353" y="1"/>
                  </a:moveTo>
                  <a:cubicBezTo>
                    <a:pt x="288" y="1"/>
                    <a:pt x="232" y="10"/>
                    <a:pt x="177" y="10"/>
                  </a:cubicBezTo>
                  <a:cubicBezTo>
                    <a:pt x="121" y="10"/>
                    <a:pt x="56" y="19"/>
                    <a:pt x="0" y="19"/>
                  </a:cubicBezTo>
                  <a:cubicBezTo>
                    <a:pt x="47" y="56"/>
                    <a:pt x="121" y="56"/>
                    <a:pt x="177" y="66"/>
                  </a:cubicBezTo>
                  <a:lnTo>
                    <a:pt x="363" y="66"/>
                  </a:lnTo>
                  <a:cubicBezTo>
                    <a:pt x="493" y="66"/>
                    <a:pt x="604" y="47"/>
                    <a:pt x="725" y="10"/>
                  </a:cubicBezTo>
                  <a:cubicBezTo>
                    <a:pt x="595" y="1"/>
                    <a:pt x="474"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1"/>
            <p:cNvSpPr/>
            <p:nvPr/>
          </p:nvSpPr>
          <p:spPr>
            <a:xfrm>
              <a:off x="3941225" y="2333025"/>
              <a:ext cx="12100" cy="1650"/>
            </a:xfrm>
            <a:custGeom>
              <a:rect b="b" l="l" r="r" t="t"/>
              <a:pathLst>
                <a:path extrusionOk="0" h="66" w="484">
                  <a:moveTo>
                    <a:pt x="242" y="0"/>
                  </a:moveTo>
                  <a:cubicBezTo>
                    <a:pt x="158" y="0"/>
                    <a:pt x="75" y="10"/>
                    <a:pt x="0" y="10"/>
                  </a:cubicBezTo>
                  <a:cubicBezTo>
                    <a:pt x="28" y="28"/>
                    <a:pt x="65" y="47"/>
                    <a:pt x="112" y="56"/>
                  </a:cubicBezTo>
                  <a:cubicBezTo>
                    <a:pt x="158" y="65"/>
                    <a:pt x="195" y="65"/>
                    <a:pt x="242" y="65"/>
                  </a:cubicBezTo>
                  <a:cubicBezTo>
                    <a:pt x="288" y="65"/>
                    <a:pt x="316" y="65"/>
                    <a:pt x="363" y="56"/>
                  </a:cubicBezTo>
                  <a:cubicBezTo>
                    <a:pt x="400" y="47"/>
                    <a:pt x="446" y="28"/>
                    <a:pt x="483" y="10"/>
                  </a:cubicBezTo>
                  <a:cubicBezTo>
                    <a:pt x="391" y="0"/>
                    <a:pt x="307"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1"/>
            <p:cNvSpPr/>
            <p:nvPr/>
          </p:nvSpPr>
          <p:spPr>
            <a:xfrm>
              <a:off x="3960025" y="2331150"/>
              <a:ext cx="7000" cy="1850"/>
            </a:xfrm>
            <a:custGeom>
              <a:rect b="b" l="l" r="r" t="t"/>
              <a:pathLst>
                <a:path extrusionOk="0" h="74" w="280">
                  <a:moveTo>
                    <a:pt x="280" y="1"/>
                  </a:moveTo>
                  <a:cubicBezTo>
                    <a:pt x="224" y="1"/>
                    <a:pt x="177" y="1"/>
                    <a:pt x="140" y="10"/>
                  </a:cubicBezTo>
                  <a:cubicBezTo>
                    <a:pt x="112" y="10"/>
                    <a:pt x="94" y="10"/>
                    <a:pt x="66" y="29"/>
                  </a:cubicBezTo>
                  <a:cubicBezTo>
                    <a:pt x="47" y="29"/>
                    <a:pt x="19" y="38"/>
                    <a:pt x="1" y="47"/>
                  </a:cubicBezTo>
                  <a:cubicBezTo>
                    <a:pt x="34" y="61"/>
                    <a:pt x="71" y="74"/>
                    <a:pt x="107" y="74"/>
                  </a:cubicBezTo>
                  <a:cubicBezTo>
                    <a:pt x="122" y="74"/>
                    <a:pt x="136" y="71"/>
                    <a:pt x="150" y="66"/>
                  </a:cubicBezTo>
                  <a:cubicBezTo>
                    <a:pt x="168" y="66"/>
                    <a:pt x="196" y="57"/>
                    <a:pt x="224" y="47"/>
                  </a:cubicBezTo>
                  <a:cubicBezTo>
                    <a:pt x="242" y="38"/>
                    <a:pt x="270"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1"/>
            <p:cNvSpPr/>
            <p:nvPr/>
          </p:nvSpPr>
          <p:spPr>
            <a:xfrm>
              <a:off x="3934475" y="2366000"/>
              <a:ext cx="15600" cy="5100"/>
            </a:xfrm>
            <a:custGeom>
              <a:rect b="b" l="l" r="r" t="t"/>
              <a:pathLst>
                <a:path extrusionOk="0" h="204" w="624">
                  <a:moveTo>
                    <a:pt x="623" y="1"/>
                  </a:moveTo>
                  <a:cubicBezTo>
                    <a:pt x="549" y="84"/>
                    <a:pt x="438" y="131"/>
                    <a:pt x="326" y="131"/>
                  </a:cubicBezTo>
                  <a:cubicBezTo>
                    <a:pt x="311" y="134"/>
                    <a:pt x="294" y="135"/>
                    <a:pt x="277" y="135"/>
                  </a:cubicBezTo>
                  <a:cubicBezTo>
                    <a:pt x="241" y="135"/>
                    <a:pt x="202" y="131"/>
                    <a:pt x="159" y="131"/>
                  </a:cubicBezTo>
                  <a:cubicBezTo>
                    <a:pt x="140" y="131"/>
                    <a:pt x="103" y="121"/>
                    <a:pt x="85" y="121"/>
                  </a:cubicBezTo>
                  <a:cubicBezTo>
                    <a:pt x="57" y="121"/>
                    <a:pt x="29" y="103"/>
                    <a:pt x="1" y="103"/>
                  </a:cubicBezTo>
                  <a:cubicBezTo>
                    <a:pt x="19" y="131"/>
                    <a:pt x="57" y="140"/>
                    <a:pt x="85" y="149"/>
                  </a:cubicBezTo>
                  <a:cubicBezTo>
                    <a:pt x="103" y="159"/>
                    <a:pt x="140" y="177"/>
                    <a:pt x="159" y="186"/>
                  </a:cubicBezTo>
                  <a:cubicBezTo>
                    <a:pt x="204" y="193"/>
                    <a:pt x="249" y="204"/>
                    <a:pt x="290" y="204"/>
                  </a:cubicBezTo>
                  <a:cubicBezTo>
                    <a:pt x="309" y="204"/>
                    <a:pt x="327" y="201"/>
                    <a:pt x="345" y="196"/>
                  </a:cubicBezTo>
                  <a:cubicBezTo>
                    <a:pt x="400" y="196"/>
                    <a:pt x="475" y="177"/>
                    <a:pt x="521" y="140"/>
                  </a:cubicBezTo>
                  <a:cubicBezTo>
                    <a:pt x="568" y="103"/>
                    <a:pt x="614"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1"/>
            <p:cNvSpPr/>
            <p:nvPr/>
          </p:nvSpPr>
          <p:spPr>
            <a:xfrm>
              <a:off x="3925650" y="2362275"/>
              <a:ext cx="14900" cy="5150"/>
            </a:xfrm>
            <a:custGeom>
              <a:rect b="b" l="l" r="r" t="t"/>
              <a:pathLst>
                <a:path extrusionOk="0" h="206" w="596">
                  <a:moveTo>
                    <a:pt x="1" y="1"/>
                  </a:moveTo>
                  <a:lnTo>
                    <a:pt x="1" y="1"/>
                  </a:lnTo>
                  <a:cubicBezTo>
                    <a:pt x="38" y="47"/>
                    <a:pt x="84" y="85"/>
                    <a:pt x="131" y="103"/>
                  </a:cubicBezTo>
                  <a:cubicBezTo>
                    <a:pt x="177" y="131"/>
                    <a:pt x="233" y="150"/>
                    <a:pt x="280" y="159"/>
                  </a:cubicBezTo>
                  <a:cubicBezTo>
                    <a:pt x="372" y="196"/>
                    <a:pt x="493" y="205"/>
                    <a:pt x="595" y="205"/>
                  </a:cubicBezTo>
                  <a:cubicBezTo>
                    <a:pt x="549" y="187"/>
                    <a:pt x="493" y="159"/>
                    <a:pt x="456" y="150"/>
                  </a:cubicBezTo>
                  <a:cubicBezTo>
                    <a:pt x="410" y="140"/>
                    <a:pt x="354" y="112"/>
                    <a:pt x="307" y="103"/>
                  </a:cubicBezTo>
                  <a:lnTo>
                    <a:pt x="159" y="57"/>
                  </a:lnTo>
                  <a:cubicBezTo>
                    <a:pt x="9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1"/>
            <p:cNvSpPr/>
            <p:nvPr/>
          </p:nvSpPr>
          <p:spPr>
            <a:xfrm>
              <a:off x="3917075" y="2361600"/>
              <a:ext cx="11850" cy="7450"/>
            </a:xfrm>
            <a:custGeom>
              <a:rect b="b" l="l" r="r" t="t"/>
              <a:pathLst>
                <a:path extrusionOk="0" h="298" w="474">
                  <a:moveTo>
                    <a:pt x="0" y="0"/>
                  </a:moveTo>
                  <a:cubicBezTo>
                    <a:pt x="19" y="47"/>
                    <a:pt x="56" y="84"/>
                    <a:pt x="93" y="121"/>
                  </a:cubicBezTo>
                  <a:cubicBezTo>
                    <a:pt x="130" y="158"/>
                    <a:pt x="158" y="177"/>
                    <a:pt x="204" y="204"/>
                  </a:cubicBezTo>
                  <a:cubicBezTo>
                    <a:pt x="242" y="223"/>
                    <a:pt x="288" y="242"/>
                    <a:pt x="335" y="260"/>
                  </a:cubicBezTo>
                  <a:cubicBezTo>
                    <a:pt x="381" y="270"/>
                    <a:pt x="427" y="297"/>
                    <a:pt x="474" y="297"/>
                  </a:cubicBezTo>
                  <a:cubicBezTo>
                    <a:pt x="400" y="232"/>
                    <a:pt x="325" y="186"/>
                    <a:pt x="242" y="139"/>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1"/>
            <p:cNvSpPr/>
            <p:nvPr/>
          </p:nvSpPr>
          <p:spPr>
            <a:xfrm>
              <a:off x="3931700" y="2362050"/>
              <a:ext cx="9775" cy="2825"/>
            </a:xfrm>
            <a:custGeom>
              <a:rect b="b" l="l" r="r" t="t"/>
              <a:pathLst>
                <a:path extrusionOk="0" h="113" w="391">
                  <a:moveTo>
                    <a:pt x="0" y="1"/>
                  </a:moveTo>
                  <a:lnTo>
                    <a:pt x="0" y="1"/>
                  </a:lnTo>
                  <a:cubicBezTo>
                    <a:pt x="47" y="56"/>
                    <a:pt x="112" y="75"/>
                    <a:pt x="177" y="103"/>
                  </a:cubicBezTo>
                  <a:cubicBezTo>
                    <a:pt x="214" y="112"/>
                    <a:pt x="251" y="112"/>
                    <a:pt x="279" y="112"/>
                  </a:cubicBezTo>
                  <a:cubicBezTo>
                    <a:pt x="316" y="112"/>
                    <a:pt x="353" y="103"/>
                    <a:pt x="391" y="94"/>
                  </a:cubicBezTo>
                  <a:cubicBezTo>
                    <a:pt x="316" y="66"/>
                    <a:pt x="261" y="56"/>
                    <a:pt x="205" y="29"/>
                  </a:cubicBezTo>
                  <a:cubicBezTo>
                    <a:pt x="130" y="19"/>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1"/>
            <p:cNvSpPr/>
            <p:nvPr/>
          </p:nvSpPr>
          <p:spPr>
            <a:xfrm>
              <a:off x="3876425" y="2316075"/>
              <a:ext cx="6525" cy="13025"/>
            </a:xfrm>
            <a:custGeom>
              <a:rect b="b" l="l" r="r" t="t"/>
              <a:pathLst>
                <a:path extrusionOk="0" h="521" w="261">
                  <a:moveTo>
                    <a:pt x="0" y="0"/>
                  </a:moveTo>
                  <a:cubicBezTo>
                    <a:pt x="0" y="56"/>
                    <a:pt x="0" y="102"/>
                    <a:pt x="9" y="149"/>
                  </a:cubicBezTo>
                  <a:cubicBezTo>
                    <a:pt x="28" y="195"/>
                    <a:pt x="47" y="242"/>
                    <a:pt x="65" y="288"/>
                  </a:cubicBezTo>
                  <a:cubicBezTo>
                    <a:pt x="112" y="381"/>
                    <a:pt x="167" y="465"/>
                    <a:pt x="260" y="520"/>
                  </a:cubicBezTo>
                  <a:cubicBezTo>
                    <a:pt x="223" y="427"/>
                    <a:pt x="186" y="353"/>
                    <a:pt x="140" y="260"/>
                  </a:cubicBezTo>
                  <a:cubicBezTo>
                    <a:pt x="93" y="17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1"/>
            <p:cNvSpPr/>
            <p:nvPr/>
          </p:nvSpPr>
          <p:spPr>
            <a:xfrm>
              <a:off x="3881300" y="2319550"/>
              <a:ext cx="6050" cy="9550"/>
            </a:xfrm>
            <a:custGeom>
              <a:rect b="b" l="l" r="r" t="t"/>
              <a:pathLst>
                <a:path extrusionOk="0" h="382" w="242">
                  <a:moveTo>
                    <a:pt x="0" y="0"/>
                  </a:moveTo>
                  <a:cubicBezTo>
                    <a:pt x="0" y="38"/>
                    <a:pt x="10" y="84"/>
                    <a:pt x="10" y="131"/>
                  </a:cubicBezTo>
                  <a:cubicBezTo>
                    <a:pt x="19" y="158"/>
                    <a:pt x="47" y="196"/>
                    <a:pt x="65" y="233"/>
                  </a:cubicBezTo>
                  <a:cubicBezTo>
                    <a:pt x="121" y="288"/>
                    <a:pt x="177" y="354"/>
                    <a:pt x="242" y="381"/>
                  </a:cubicBezTo>
                  <a:cubicBezTo>
                    <a:pt x="223" y="335"/>
                    <a:pt x="205" y="316"/>
                    <a:pt x="186" y="279"/>
                  </a:cubicBezTo>
                  <a:cubicBezTo>
                    <a:pt x="177" y="242"/>
                    <a:pt x="149" y="223"/>
                    <a:pt x="130" y="186"/>
                  </a:cubicBezTo>
                  <a:cubicBezTo>
                    <a:pt x="84" y="131"/>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1"/>
            <p:cNvSpPr/>
            <p:nvPr/>
          </p:nvSpPr>
          <p:spPr>
            <a:xfrm>
              <a:off x="3887100" y="2321650"/>
              <a:ext cx="10250" cy="5125"/>
            </a:xfrm>
            <a:custGeom>
              <a:rect b="b" l="l" r="r" t="t"/>
              <a:pathLst>
                <a:path extrusionOk="0" h="205" w="410">
                  <a:moveTo>
                    <a:pt x="1" y="0"/>
                  </a:moveTo>
                  <a:lnTo>
                    <a:pt x="1" y="0"/>
                  </a:lnTo>
                  <a:cubicBezTo>
                    <a:pt x="47" y="56"/>
                    <a:pt x="121" y="93"/>
                    <a:pt x="186" y="139"/>
                  </a:cubicBezTo>
                  <a:cubicBezTo>
                    <a:pt x="224" y="158"/>
                    <a:pt x="261" y="177"/>
                    <a:pt x="289" y="186"/>
                  </a:cubicBezTo>
                  <a:cubicBezTo>
                    <a:pt x="326" y="195"/>
                    <a:pt x="363" y="204"/>
                    <a:pt x="409" y="204"/>
                  </a:cubicBezTo>
                  <a:cubicBezTo>
                    <a:pt x="354" y="158"/>
                    <a:pt x="289" y="112"/>
                    <a:pt x="224" y="84"/>
                  </a:cubicBezTo>
                  <a:cubicBezTo>
                    <a:pt x="149" y="47"/>
                    <a:pt x="8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1"/>
            <p:cNvSpPr/>
            <p:nvPr/>
          </p:nvSpPr>
          <p:spPr>
            <a:xfrm>
              <a:off x="3889650" y="2327450"/>
              <a:ext cx="7475" cy="6750"/>
            </a:xfrm>
            <a:custGeom>
              <a:rect b="b" l="l" r="r" t="t"/>
              <a:pathLst>
                <a:path extrusionOk="0" h="270" w="299">
                  <a:moveTo>
                    <a:pt x="1" y="0"/>
                  </a:moveTo>
                  <a:lnTo>
                    <a:pt x="1" y="0"/>
                  </a:lnTo>
                  <a:cubicBezTo>
                    <a:pt x="29" y="65"/>
                    <a:pt x="75" y="112"/>
                    <a:pt x="122" y="158"/>
                  </a:cubicBezTo>
                  <a:cubicBezTo>
                    <a:pt x="177" y="205"/>
                    <a:pt x="224" y="242"/>
                    <a:pt x="298" y="270"/>
                  </a:cubicBezTo>
                  <a:cubicBezTo>
                    <a:pt x="270" y="195"/>
                    <a:pt x="224" y="149"/>
                    <a:pt x="177" y="103"/>
                  </a:cubicBezTo>
                  <a:cubicBezTo>
                    <a:pt x="122"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1"/>
            <p:cNvSpPr/>
            <p:nvPr/>
          </p:nvSpPr>
          <p:spPr>
            <a:xfrm>
              <a:off x="3886175" y="2333250"/>
              <a:ext cx="9325" cy="9075"/>
            </a:xfrm>
            <a:custGeom>
              <a:rect b="b" l="l" r="r" t="t"/>
              <a:pathLst>
                <a:path extrusionOk="0" h="363" w="373">
                  <a:moveTo>
                    <a:pt x="0" y="1"/>
                  </a:moveTo>
                  <a:cubicBezTo>
                    <a:pt x="47" y="84"/>
                    <a:pt x="93" y="149"/>
                    <a:pt x="168" y="205"/>
                  </a:cubicBezTo>
                  <a:cubicBezTo>
                    <a:pt x="223" y="270"/>
                    <a:pt x="298" y="326"/>
                    <a:pt x="372" y="363"/>
                  </a:cubicBezTo>
                  <a:cubicBezTo>
                    <a:pt x="326" y="279"/>
                    <a:pt x="270" y="205"/>
                    <a:pt x="214" y="149"/>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1"/>
            <p:cNvSpPr/>
            <p:nvPr/>
          </p:nvSpPr>
          <p:spPr>
            <a:xfrm>
              <a:off x="3946100" y="2279975"/>
              <a:ext cx="15825" cy="4750"/>
            </a:xfrm>
            <a:custGeom>
              <a:rect b="b" l="l" r="r" t="t"/>
              <a:pathLst>
                <a:path extrusionOk="0" h="190" w="633">
                  <a:moveTo>
                    <a:pt x="158" y="0"/>
                  </a:moveTo>
                  <a:cubicBezTo>
                    <a:pt x="103" y="0"/>
                    <a:pt x="49" y="10"/>
                    <a:pt x="0" y="32"/>
                  </a:cubicBezTo>
                  <a:cubicBezTo>
                    <a:pt x="56" y="32"/>
                    <a:pt x="103" y="41"/>
                    <a:pt x="158" y="50"/>
                  </a:cubicBezTo>
                  <a:cubicBezTo>
                    <a:pt x="214" y="60"/>
                    <a:pt x="279" y="78"/>
                    <a:pt x="326" y="88"/>
                  </a:cubicBezTo>
                  <a:lnTo>
                    <a:pt x="632" y="190"/>
                  </a:lnTo>
                  <a:cubicBezTo>
                    <a:pt x="604" y="143"/>
                    <a:pt x="549" y="125"/>
                    <a:pt x="493" y="97"/>
                  </a:cubicBezTo>
                  <a:cubicBezTo>
                    <a:pt x="437" y="60"/>
                    <a:pt x="391" y="41"/>
                    <a:pt x="335" y="32"/>
                  </a:cubicBezTo>
                  <a:cubicBezTo>
                    <a:pt x="281" y="12"/>
                    <a:pt x="219"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1"/>
            <p:cNvSpPr/>
            <p:nvPr/>
          </p:nvSpPr>
          <p:spPr>
            <a:xfrm>
              <a:off x="3941450" y="2282300"/>
              <a:ext cx="13975" cy="2675"/>
            </a:xfrm>
            <a:custGeom>
              <a:rect b="b" l="l" r="r" t="t"/>
              <a:pathLst>
                <a:path extrusionOk="0" h="107" w="559">
                  <a:moveTo>
                    <a:pt x="225" y="1"/>
                  </a:moveTo>
                  <a:cubicBezTo>
                    <a:pt x="150" y="1"/>
                    <a:pt x="73" y="14"/>
                    <a:pt x="1" y="50"/>
                  </a:cubicBezTo>
                  <a:lnTo>
                    <a:pt x="140" y="60"/>
                  </a:lnTo>
                  <a:cubicBezTo>
                    <a:pt x="186" y="60"/>
                    <a:pt x="233" y="60"/>
                    <a:pt x="279" y="78"/>
                  </a:cubicBezTo>
                  <a:cubicBezTo>
                    <a:pt x="372" y="88"/>
                    <a:pt x="465" y="106"/>
                    <a:pt x="558" y="106"/>
                  </a:cubicBezTo>
                  <a:cubicBezTo>
                    <a:pt x="521" y="88"/>
                    <a:pt x="474" y="60"/>
                    <a:pt x="428" y="41"/>
                  </a:cubicBezTo>
                  <a:lnTo>
                    <a:pt x="289" y="4"/>
                  </a:lnTo>
                  <a:cubicBezTo>
                    <a:pt x="268" y="2"/>
                    <a:pt x="246" y="1"/>
                    <a:pt x="2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1"/>
            <p:cNvSpPr/>
            <p:nvPr/>
          </p:nvSpPr>
          <p:spPr>
            <a:xfrm>
              <a:off x="3932175" y="2286575"/>
              <a:ext cx="15100" cy="1400"/>
            </a:xfrm>
            <a:custGeom>
              <a:rect b="b" l="l" r="r" t="t"/>
              <a:pathLst>
                <a:path extrusionOk="0" h="56" w="604">
                  <a:moveTo>
                    <a:pt x="297" y="0"/>
                  </a:moveTo>
                  <a:cubicBezTo>
                    <a:pt x="251" y="0"/>
                    <a:pt x="195" y="0"/>
                    <a:pt x="149" y="9"/>
                  </a:cubicBezTo>
                  <a:cubicBezTo>
                    <a:pt x="93" y="9"/>
                    <a:pt x="46" y="28"/>
                    <a:pt x="0" y="56"/>
                  </a:cubicBezTo>
                  <a:lnTo>
                    <a:pt x="297" y="56"/>
                  </a:lnTo>
                  <a:cubicBezTo>
                    <a:pt x="409" y="56"/>
                    <a:pt x="492" y="56"/>
                    <a:pt x="604" y="28"/>
                  </a:cubicBezTo>
                  <a:cubicBezTo>
                    <a:pt x="492" y="0"/>
                    <a:pt x="39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1"/>
            <p:cNvSpPr/>
            <p:nvPr/>
          </p:nvSpPr>
          <p:spPr>
            <a:xfrm>
              <a:off x="3920775" y="2282150"/>
              <a:ext cx="14900" cy="3750"/>
            </a:xfrm>
            <a:custGeom>
              <a:rect b="b" l="l" r="r" t="t"/>
              <a:pathLst>
                <a:path extrusionOk="0" h="150" w="596">
                  <a:moveTo>
                    <a:pt x="595" y="1"/>
                  </a:moveTo>
                  <a:cubicBezTo>
                    <a:pt x="484" y="1"/>
                    <a:pt x="382" y="10"/>
                    <a:pt x="289" y="19"/>
                  </a:cubicBezTo>
                  <a:cubicBezTo>
                    <a:pt x="233" y="38"/>
                    <a:pt x="187" y="47"/>
                    <a:pt x="140" y="66"/>
                  </a:cubicBezTo>
                  <a:cubicBezTo>
                    <a:pt x="94" y="94"/>
                    <a:pt x="38" y="112"/>
                    <a:pt x="1" y="149"/>
                  </a:cubicBezTo>
                  <a:lnTo>
                    <a:pt x="149" y="131"/>
                  </a:lnTo>
                  <a:cubicBezTo>
                    <a:pt x="196" y="112"/>
                    <a:pt x="252" y="103"/>
                    <a:pt x="307" y="94"/>
                  </a:cubicBezTo>
                  <a:cubicBezTo>
                    <a:pt x="400" y="66"/>
                    <a:pt x="502" y="47"/>
                    <a:pt x="5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1"/>
            <p:cNvSpPr/>
            <p:nvPr/>
          </p:nvSpPr>
          <p:spPr>
            <a:xfrm>
              <a:off x="3909400" y="2288350"/>
              <a:ext cx="15575" cy="2875"/>
            </a:xfrm>
            <a:custGeom>
              <a:rect b="b" l="l" r="r" t="t"/>
              <a:pathLst>
                <a:path extrusionOk="0" h="115" w="623">
                  <a:moveTo>
                    <a:pt x="437" y="1"/>
                  </a:moveTo>
                  <a:cubicBezTo>
                    <a:pt x="395" y="1"/>
                    <a:pt x="355" y="5"/>
                    <a:pt x="316" y="13"/>
                  </a:cubicBezTo>
                  <a:cubicBezTo>
                    <a:pt x="261" y="13"/>
                    <a:pt x="214" y="31"/>
                    <a:pt x="158" y="41"/>
                  </a:cubicBezTo>
                  <a:cubicBezTo>
                    <a:pt x="93" y="50"/>
                    <a:pt x="38" y="78"/>
                    <a:pt x="1" y="115"/>
                  </a:cubicBezTo>
                  <a:cubicBezTo>
                    <a:pt x="47" y="96"/>
                    <a:pt x="103" y="87"/>
                    <a:pt x="158" y="87"/>
                  </a:cubicBezTo>
                  <a:lnTo>
                    <a:pt x="307" y="78"/>
                  </a:lnTo>
                  <a:cubicBezTo>
                    <a:pt x="409" y="69"/>
                    <a:pt x="511" y="50"/>
                    <a:pt x="623" y="31"/>
                  </a:cubicBezTo>
                  <a:cubicBezTo>
                    <a:pt x="558" y="10"/>
                    <a:pt x="496" y="1"/>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1"/>
            <p:cNvSpPr/>
            <p:nvPr/>
          </p:nvSpPr>
          <p:spPr>
            <a:xfrm>
              <a:off x="3940050" y="2318000"/>
              <a:ext cx="6550" cy="2125"/>
            </a:xfrm>
            <a:custGeom>
              <a:rect b="b" l="l" r="r" t="t"/>
              <a:pathLst>
                <a:path extrusionOk="0" h="85" w="262">
                  <a:moveTo>
                    <a:pt x="83" y="1"/>
                  </a:moveTo>
                  <a:cubicBezTo>
                    <a:pt x="55" y="1"/>
                    <a:pt x="28" y="5"/>
                    <a:pt x="1" y="16"/>
                  </a:cubicBezTo>
                  <a:cubicBezTo>
                    <a:pt x="29" y="53"/>
                    <a:pt x="75" y="62"/>
                    <a:pt x="122" y="72"/>
                  </a:cubicBezTo>
                  <a:cubicBezTo>
                    <a:pt x="143" y="80"/>
                    <a:pt x="163" y="85"/>
                    <a:pt x="184" y="85"/>
                  </a:cubicBezTo>
                  <a:cubicBezTo>
                    <a:pt x="210" y="85"/>
                    <a:pt x="235" y="78"/>
                    <a:pt x="261" y="62"/>
                  </a:cubicBezTo>
                  <a:cubicBezTo>
                    <a:pt x="233" y="25"/>
                    <a:pt x="177" y="16"/>
                    <a:pt x="140" y="7"/>
                  </a:cubicBezTo>
                  <a:cubicBezTo>
                    <a:pt x="121" y="3"/>
                    <a:pt x="102" y="1"/>
                    <a:pt x="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1"/>
            <p:cNvSpPr/>
            <p:nvPr/>
          </p:nvSpPr>
          <p:spPr>
            <a:xfrm>
              <a:off x="3944950" y="2321650"/>
              <a:ext cx="6975" cy="1650"/>
            </a:xfrm>
            <a:custGeom>
              <a:rect b="b" l="l" r="r" t="t"/>
              <a:pathLst>
                <a:path extrusionOk="0" h="66" w="279">
                  <a:moveTo>
                    <a:pt x="139" y="0"/>
                  </a:moveTo>
                  <a:cubicBezTo>
                    <a:pt x="93" y="0"/>
                    <a:pt x="46" y="0"/>
                    <a:pt x="0" y="19"/>
                  </a:cubicBezTo>
                  <a:cubicBezTo>
                    <a:pt x="46" y="56"/>
                    <a:pt x="93" y="56"/>
                    <a:pt x="139" y="65"/>
                  </a:cubicBezTo>
                  <a:cubicBezTo>
                    <a:pt x="186" y="65"/>
                    <a:pt x="232" y="65"/>
                    <a:pt x="279" y="47"/>
                  </a:cubicBezTo>
                  <a:cubicBezTo>
                    <a:pt x="232" y="19"/>
                    <a:pt x="186" y="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1"/>
            <p:cNvSpPr/>
            <p:nvPr/>
          </p:nvSpPr>
          <p:spPr>
            <a:xfrm>
              <a:off x="3893850" y="2292750"/>
              <a:ext cx="9775" cy="3375"/>
            </a:xfrm>
            <a:custGeom>
              <a:rect b="b" l="l" r="r" t="t"/>
              <a:pathLst>
                <a:path extrusionOk="0" h="135" w="391">
                  <a:moveTo>
                    <a:pt x="335" y="1"/>
                  </a:moveTo>
                  <a:cubicBezTo>
                    <a:pt x="280" y="1"/>
                    <a:pt x="228" y="11"/>
                    <a:pt x="186" y="32"/>
                  </a:cubicBezTo>
                  <a:cubicBezTo>
                    <a:pt x="158" y="32"/>
                    <a:pt x="130" y="50"/>
                    <a:pt x="93" y="60"/>
                  </a:cubicBezTo>
                  <a:cubicBezTo>
                    <a:pt x="56" y="88"/>
                    <a:pt x="19" y="106"/>
                    <a:pt x="0" y="134"/>
                  </a:cubicBezTo>
                  <a:cubicBezTo>
                    <a:pt x="84" y="134"/>
                    <a:pt x="139" y="125"/>
                    <a:pt x="204" y="97"/>
                  </a:cubicBezTo>
                  <a:cubicBezTo>
                    <a:pt x="269" y="78"/>
                    <a:pt x="334" y="50"/>
                    <a:pt x="390" y="4"/>
                  </a:cubicBezTo>
                  <a:cubicBezTo>
                    <a:pt x="372" y="2"/>
                    <a:pt x="353" y="1"/>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1"/>
            <p:cNvSpPr/>
            <p:nvPr/>
          </p:nvSpPr>
          <p:spPr>
            <a:xfrm>
              <a:off x="3275300" y="2085100"/>
              <a:ext cx="102000" cy="103300"/>
            </a:xfrm>
            <a:custGeom>
              <a:rect b="b" l="l" r="r" t="t"/>
              <a:pathLst>
                <a:path extrusionOk="0" h="4132" w="4080">
                  <a:moveTo>
                    <a:pt x="2862" y="1"/>
                  </a:moveTo>
                  <a:cubicBezTo>
                    <a:pt x="2731" y="1"/>
                    <a:pt x="2602" y="39"/>
                    <a:pt x="2500" y="125"/>
                  </a:cubicBezTo>
                  <a:cubicBezTo>
                    <a:pt x="2258" y="329"/>
                    <a:pt x="2267" y="692"/>
                    <a:pt x="2295" y="1007"/>
                  </a:cubicBezTo>
                  <a:cubicBezTo>
                    <a:pt x="2147" y="822"/>
                    <a:pt x="1989" y="626"/>
                    <a:pt x="1775" y="515"/>
                  </a:cubicBezTo>
                  <a:cubicBezTo>
                    <a:pt x="1686" y="473"/>
                    <a:pt x="1586" y="449"/>
                    <a:pt x="1488" y="449"/>
                  </a:cubicBezTo>
                  <a:cubicBezTo>
                    <a:pt x="1349" y="449"/>
                    <a:pt x="1213" y="495"/>
                    <a:pt x="1115" y="599"/>
                  </a:cubicBezTo>
                  <a:cubicBezTo>
                    <a:pt x="957" y="784"/>
                    <a:pt x="985" y="1072"/>
                    <a:pt x="1106" y="1305"/>
                  </a:cubicBezTo>
                  <a:cubicBezTo>
                    <a:pt x="1218" y="1537"/>
                    <a:pt x="1385" y="1741"/>
                    <a:pt x="1468" y="1974"/>
                  </a:cubicBezTo>
                  <a:cubicBezTo>
                    <a:pt x="1245" y="1853"/>
                    <a:pt x="1032" y="1741"/>
                    <a:pt x="790" y="1714"/>
                  </a:cubicBezTo>
                  <a:cubicBezTo>
                    <a:pt x="771" y="1712"/>
                    <a:pt x="753" y="1711"/>
                    <a:pt x="734" y="1711"/>
                  </a:cubicBezTo>
                  <a:cubicBezTo>
                    <a:pt x="508" y="1711"/>
                    <a:pt x="271" y="1813"/>
                    <a:pt x="177" y="2002"/>
                  </a:cubicBezTo>
                  <a:cubicBezTo>
                    <a:pt x="0" y="2345"/>
                    <a:pt x="316" y="2736"/>
                    <a:pt x="614" y="2968"/>
                  </a:cubicBezTo>
                  <a:cubicBezTo>
                    <a:pt x="1375" y="3562"/>
                    <a:pt x="2277" y="3953"/>
                    <a:pt x="3224" y="4120"/>
                  </a:cubicBezTo>
                  <a:cubicBezTo>
                    <a:pt x="3253" y="4128"/>
                    <a:pt x="3281" y="4131"/>
                    <a:pt x="3308" y="4131"/>
                  </a:cubicBezTo>
                  <a:cubicBezTo>
                    <a:pt x="3568" y="4131"/>
                    <a:pt x="3741" y="3791"/>
                    <a:pt x="3800" y="3572"/>
                  </a:cubicBezTo>
                  <a:cubicBezTo>
                    <a:pt x="4033" y="2680"/>
                    <a:pt x="4079" y="1723"/>
                    <a:pt x="3763" y="859"/>
                  </a:cubicBezTo>
                  <a:cubicBezTo>
                    <a:pt x="3670" y="589"/>
                    <a:pt x="3531" y="320"/>
                    <a:pt x="3299" y="143"/>
                  </a:cubicBezTo>
                  <a:cubicBezTo>
                    <a:pt x="3173" y="53"/>
                    <a:pt x="3016" y="1"/>
                    <a:pt x="28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1"/>
            <p:cNvSpPr/>
            <p:nvPr/>
          </p:nvSpPr>
          <p:spPr>
            <a:xfrm>
              <a:off x="3277400" y="2084100"/>
              <a:ext cx="98500" cy="103925"/>
            </a:xfrm>
            <a:custGeom>
              <a:rect b="b" l="l" r="r" t="t"/>
              <a:pathLst>
                <a:path extrusionOk="0" h="4157" w="3940">
                  <a:moveTo>
                    <a:pt x="2772" y="0"/>
                  </a:moveTo>
                  <a:cubicBezTo>
                    <a:pt x="2718" y="0"/>
                    <a:pt x="2663" y="6"/>
                    <a:pt x="2611" y="16"/>
                  </a:cubicBezTo>
                  <a:cubicBezTo>
                    <a:pt x="2471" y="44"/>
                    <a:pt x="2351" y="128"/>
                    <a:pt x="2267" y="258"/>
                  </a:cubicBezTo>
                  <a:cubicBezTo>
                    <a:pt x="2183" y="388"/>
                    <a:pt x="2146" y="527"/>
                    <a:pt x="2137" y="648"/>
                  </a:cubicBezTo>
                  <a:cubicBezTo>
                    <a:pt x="2128" y="722"/>
                    <a:pt x="2128" y="778"/>
                    <a:pt x="2128" y="852"/>
                  </a:cubicBezTo>
                  <a:cubicBezTo>
                    <a:pt x="2090" y="806"/>
                    <a:pt x="2053" y="769"/>
                    <a:pt x="2007" y="722"/>
                  </a:cubicBezTo>
                  <a:cubicBezTo>
                    <a:pt x="1914" y="629"/>
                    <a:pt x="1821" y="546"/>
                    <a:pt x="1700" y="490"/>
                  </a:cubicBezTo>
                  <a:cubicBezTo>
                    <a:pt x="1599" y="435"/>
                    <a:pt x="1484" y="413"/>
                    <a:pt x="1367" y="413"/>
                  </a:cubicBezTo>
                  <a:cubicBezTo>
                    <a:pt x="1345" y="413"/>
                    <a:pt x="1323" y="414"/>
                    <a:pt x="1301" y="416"/>
                  </a:cubicBezTo>
                  <a:cubicBezTo>
                    <a:pt x="1161" y="425"/>
                    <a:pt x="1022" y="499"/>
                    <a:pt x="938" y="611"/>
                  </a:cubicBezTo>
                  <a:cubicBezTo>
                    <a:pt x="864" y="732"/>
                    <a:pt x="836" y="880"/>
                    <a:pt x="846" y="1010"/>
                  </a:cubicBezTo>
                  <a:cubicBezTo>
                    <a:pt x="864" y="1140"/>
                    <a:pt x="911" y="1261"/>
                    <a:pt x="966" y="1382"/>
                  </a:cubicBezTo>
                  <a:cubicBezTo>
                    <a:pt x="1059" y="1558"/>
                    <a:pt x="1171" y="1707"/>
                    <a:pt x="1254" y="1856"/>
                  </a:cubicBezTo>
                  <a:cubicBezTo>
                    <a:pt x="1106" y="1772"/>
                    <a:pt x="929" y="1707"/>
                    <a:pt x="753" y="1679"/>
                  </a:cubicBezTo>
                  <a:cubicBezTo>
                    <a:pt x="726" y="1677"/>
                    <a:pt x="699" y="1676"/>
                    <a:pt x="671" y="1676"/>
                  </a:cubicBezTo>
                  <a:cubicBezTo>
                    <a:pt x="581" y="1676"/>
                    <a:pt x="485" y="1688"/>
                    <a:pt x="400" y="1716"/>
                  </a:cubicBezTo>
                  <a:cubicBezTo>
                    <a:pt x="279" y="1754"/>
                    <a:pt x="177" y="1819"/>
                    <a:pt x="102" y="1930"/>
                  </a:cubicBezTo>
                  <a:cubicBezTo>
                    <a:pt x="37" y="2032"/>
                    <a:pt x="0" y="2162"/>
                    <a:pt x="9" y="2274"/>
                  </a:cubicBezTo>
                  <a:cubicBezTo>
                    <a:pt x="28" y="2395"/>
                    <a:pt x="84" y="2506"/>
                    <a:pt x="139" y="2599"/>
                  </a:cubicBezTo>
                  <a:cubicBezTo>
                    <a:pt x="269" y="2794"/>
                    <a:pt x="455" y="2952"/>
                    <a:pt x="641" y="3073"/>
                  </a:cubicBezTo>
                  <a:cubicBezTo>
                    <a:pt x="1013" y="3342"/>
                    <a:pt x="1422" y="3565"/>
                    <a:pt x="1840" y="3742"/>
                  </a:cubicBezTo>
                  <a:cubicBezTo>
                    <a:pt x="2258" y="3909"/>
                    <a:pt x="2694" y="4039"/>
                    <a:pt x="3150" y="4123"/>
                  </a:cubicBezTo>
                  <a:cubicBezTo>
                    <a:pt x="2694" y="4039"/>
                    <a:pt x="2267" y="3909"/>
                    <a:pt x="1849" y="3732"/>
                  </a:cubicBezTo>
                  <a:cubicBezTo>
                    <a:pt x="1431" y="3537"/>
                    <a:pt x="1031" y="3305"/>
                    <a:pt x="678" y="3045"/>
                  </a:cubicBezTo>
                  <a:cubicBezTo>
                    <a:pt x="492" y="2906"/>
                    <a:pt x="325" y="2757"/>
                    <a:pt x="214" y="2571"/>
                  </a:cubicBezTo>
                  <a:cubicBezTo>
                    <a:pt x="149" y="2478"/>
                    <a:pt x="102" y="2367"/>
                    <a:pt x="102" y="2265"/>
                  </a:cubicBezTo>
                  <a:cubicBezTo>
                    <a:pt x="93" y="2162"/>
                    <a:pt x="130" y="2051"/>
                    <a:pt x="186" y="1977"/>
                  </a:cubicBezTo>
                  <a:cubicBezTo>
                    <a:pt x="242" y="1893"/>
                    <a:pt x="353" y="1837"/>
                    <a:pt x="446" y="1800"/>
                  </a:cubicBezTo>
                  <a:cubicBezTo>
                    <a:pt x="506" y="1778"/>
                    <a:pt x="566" y="1769"/>
                    <a:pt x="626" y="1769"/>
                  </a:cubicBezTo>
                  <a:cubicBezTo>
                    <a:pt x="668" y="1769"/>
                    <a:pt x="710" y="1774"/>
                    <a:pt x="753" y="1781"/>
                  </a:cubicBezTo>
                  <a:cubicBezTo>
                    <a:pt x="966" y="1809"/>
                    <a:pt x="1161" y="1911"/>
                    <a:pt x="1357" y="2032"/>
                  </a:cubicBezTo>
                  <a:lnTo>
                    <a:pt x="1487" y="2107"/>
                  </a:lnTo>
                  <a:lnTo>
                    <a:pt x="1440" y="1967"/>
                  </a:lnTo>
                  <a:cubicBezTo>
                    <a:pt x="1357" y="1716"/>
                    <a:pt x="1199" y="1521"/>
                    <a:pt x="1096" y="1317"/>
                  </a:cubicBezTo>
                  <a:cubicBezTo>
                    <a:pt x="1050" y="1205"/>
                    <a:pt x="1013" y="1103"/>
                    <a:pt x="1003" y="982"/>
                  </a:cubicBezTo>
                  <a:cubicBezTo>
                    <a:pt x="985" y="880"/>
                    <a:pt x="1013" y="769"/>
                    <a:pt x="1068" y="685"/>
                  </a:cubicBezTo>
                  <a:cubicBezTo>
                    <a:pt x="1124" y="601"/>
                    <a:pt x="1236" y="555"/>
                    <a:pt x="1338" y="546"/>
                  </a:cubicBezTo>
                  <a:cubicBezTo>
                    <a:pt x="1355" y="544"/>
                    <a:pt x="1373" y="543"/>
                    <a:pt x="1390" y="543"/>
                  </a:cubicBezTo>
                  <a:cubicBezTo>
                    <a:pt x="1480" y="543"/>
                    <a:pt x="1576" y="563"/>
                    <a:pt x="1654" y="601"/>
                  </a:cubicBezTo>
                  <a:cubicBezTo>
                    <a:pt x="1849" y="694"/>
                    <a:pt x="2007" y="889"/>
                    <a:pt x="2146" y="1085"/>
                  </a:cubicBezTo>
                  <a:lnTo>
                    <a:pt x="2286" y="1252"/>
                  </a:lnTo>
                  <a:lnTo>
                    <a:pt x="2267" y="1038"/>
                  </a:lnTo>
                  <a:cubicBezTo>
                    <a:pt x="2258" y="908"/>
                    <a:pt x="2239" y="778"/>
                    <a:pt x="2258" y="648"/>
                  </a:cubicBezTo>
                  <a:cubicBezTo>
                    <a:pt x="2267" y="518"/>
                    <a:pt x="2286" y="406"/>
                    <a:pt x="2360" y="304"/>
                  </a:cubicBezTo>
                  <a:cubicBezTo>
                    <a:pt x="2416" y="202"/>
                    <a:pt x="2518" y="128"/>
                    <a:pt x="2639" y="109"/>
                  </a:cubicBezTo>
                  <a:cubicBezTo>
                    <a:pt x="2688" y="93"/>
                    <a:pt x="2740" y="85"/>
                    <a:pt x="2794" y="85"/>
                  </a:cubicBezTo>
                  <a:cubicBezTo>
                    <a:pt x="2862" y="85"/>
                    <a:pt x="2933" y="97"/>
                    <a:pt x="3001" y="118"/>
                  </a:cubicBezTo>
                  <a:cubicBezTo>
                    <a:pt x="3112" y="156"/>
                    <a:pt x="3215" y="221"/>
                    <a:pt x="3308" y="313"/>
                  </a:cubicBezTo>
                  <a:cubicBezTo>
                    <a:pt x="3401" y="406"/>
                    <a:pt x="3475" y="509"/>
                    <a:pt x="3531" y="629"/>
                  </a:cubicBezTo>
                  <a:cubicBezTo>
                    <a:pt x="3586" y="741"/>
                    <a:pt x="3633" y="862"/>
                    <a:pt x="3679" y="992"/>
                  </a:cubicBezTo>
                  <a:cubicBezTo>
                    <a:pt x="3726" y="1103"/>
                    <a:pt x="3763" y="1233"/>
                    <a:pt x="3791" y="1363"/>
                  </a:cubicBezTo>
                  <a:cubicBezTo>
                    <a:pt x="3902" y="1874"/>
                    <a:pt x="3911" y="2395"/>
                    <a:pt x="3846" y="2915"/>
                  </a:cubicBezTo>
                  <a:cubicBezTo>
                    <a:pt x="3809" y="3175"/>
                    <a:pt x="3763" y="3426"/>
                    <a:pt x="3679" y="3686"/>
                  </a:cubicBezTo>
                  <a:cubicBezTo>
                    <a:pt x="3633" y="3807"/>
                    <a:pt x="3577" y="3928"/>
                    <a:pt x="3484" y="4020"/>
                  </a:cubicBezTo>
                  <a:cubicBezTo>
                    <a:pt x="3453" y="4052"/>
                    <a:pt x="3421" y="4084"/>
                    <a:pt x="3384" y="4106"/>
                  </a:cubicBezTo>
                  <a:lnTo>
                    <a:pt x="3384" y="4106"/>
                  </a:lnTo>
                  <a:cubicBezTo>
                    <a:pt x="3419" y="4087"/>
                    <a:pt x="3454" y="4060"/>
                    <a:pt x="3484" y="4030"/>
                  </a:cubicBezTo>
                  <a:cubicBezTo>
                    <a:pt x="3577" y="3937"/>
                    <a:pt x="3633" y="3807"/>
                    <a:pt x="3679" y="3695"/>
                  </a:cubicBezTo>
                  <a:cubicBezTo>
                    <a:pt x="3763" y="3435"/>
                    <a:pt x="3809" y="3184"/>
                    <a:pt x="3856" y="2924"/>
                  </a:cubicBezTo>
                  <a:cubicBezTo>
                    <a:pt x="3939" y="2404"/>
                    <a:pt x="3939" y="1874"/>
                    <a:pt x="3837" y="1363"/>
                  </a:cubicBezTo>
                  <a:cubicBezTo>
                    <a:pt x="3809" y="1233"/>
                    <a:pt x="3772" y="1103"/>
                    <a:pt x="3726" y="973"/>
                  </a:cubicBezTo>
                  <a:cubicBezTo>
                    <a:pt x="3698" y="852"/>
                    <a:pt x="3651" y="722"/>
                    <a:pt x="3586" y="601"/>
                  </a:cubicBezTo>
                  <a:cubicBezTo>
                    <a:pt x="3531" y="490"/>
                    <a:pt x="3456" y="369"/>
                    <a:pt x="3373" y="276"/>
                  </a:cubicBezTo>
                  <a:cubicBezTo>
                    <a:pt x="3280" y="174"/>
                    <a:pt x="3159" y="90"/>
                    <a:pt x="3029" y="44"/>
                  </a:cubicBezTo>
                  <a:cubicBezTo>
                    <a:pt x="2953" y="15"/>
                    <a:pt x="2863" y="0"/>
                    <a:pt x="2772" y="0"/>
                  </a:cubicBezTo>
                  <a:close/>
                  <a:moveTo>
                    <a:pt x="3384" y="4106"/>
                  </a:moveTo>
                  <a:cubicBezTo>
                    <a:pt x="3365" y="4117"/>
                    <a:pt x="3345" y="4126"/>
                    <a:pt x="3326" y="4132"/>
                  </a:cubicBezTo>
                  <a:cubicBezTo>
                    <a:pt x="3347" y="4126"/>
                    <a:pt x="3366" y="4117"/>
                    <a:pt x="3384" y="4106"/>
                  </a:cubicBezTo>
                  <a:close/>
                  <a:moveTo>
                    <a:pt x="3326" y="4132"/>
                  </a:moveTo>
                  <a:lnTo>
                    <a:pt x="3326" y="4132"/>
                  </a:lnTo>
                  <a:cubicBezTo>
                    <a:pt x="3280" y="4149"/>
                    <a:pt x="3238" y="4156"/>
                    <a:pt x="3197" y="4156"/>
                  </a:cubicBezTo>
                  <a:lnTo>
                    <a:pt x="3197" y="4156"/>
                  </a:lnTo>
                  <a:cubicBezTo>
                    <a:pt x="3173" y="4156"/>
                    <a:pt x="3148" y="4154"/>
                    <a:pt x="3122" y="4151"/>
                  </a:cubicBezTo>
                  <a:lnTo>
                    <a:pt x="3122" y="4151"/>
                  </a:lnTo>
                  <a:cubicBezTo>
                    <a:pt x="3146" y="4154"/>
                    <a:pt x="3169" y="4156"/>
                    <a:pt x="3194" y="4156"/>
                  </a:cubicBezTo>
                  <a:cubicBezTo>
                    <a:pt x="3195" y="4156"/>
                    <a:pt x="3196" y="4156"/>
                    <a:pt x="3197" y="4156"/>
                  </a:cubicBezTo>
                  <a:lnTo>
                    <a:pt x="3197" y="4156"/>
                  </a:lnTo>
                  <a:cubicBezTo>
                    <a:pt x="3198" y="4156"/>
                    <a:pt x="3199" y="4156"/>
                    <a:pt x="3200" y="4156"/>
                  </a:cubicBezTo>
                  <a:cubicBezTo>
                    <a:pt x="3244" y="4156"/>
                    <a:pt x="3285" y="4150"/>
                    <a:pt x="3326" y="41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1"/>
            <p:cNvSpPr/>
            <p:nvPr/>
          </p:nvSpPr>
          <p:spPr>
            <a:xfrm>
              <a:off x="3312000" y="2134425"/>
              <a:ext cx="49950" cy="52750"/>
            </a:xfrm>
            <a:custGeom>
              <a:rect b="b" l="l" r="r" t="t"/>
              <a:pathLst>
                <a:path extrusionOk="0" h="2110" w="1998">
                  <a:moveTo>
                    <a:pt x="0" y="1"/>
                  </a:moveTo>
                  <a:lnTo>
                    <a:pt x="0" y="1"/>
                  </a:lnTo>
                  <a:cubicBezTo>
                    <a:pt x="158" y="168"/>
                    <a:pt x="335" y="344"/>
                    <a:pt x="511" y="521"/>
                  </a:cubicBezTo>
                  <a:lnTo>
                    <a:pt x="1022" y="1041"/>
                  </a:lnTo>
                  <a:lnTo>
                    <a:pt x="1524" y="1562"/>
                  </a:lnTo>
                  <a:cubicBezTo>
                    <a:pt x="1598" y="1654"/>
                    <a:pt x="1682" y="1738"/>
                    <a:pt x="1766" y="1831"/>
                  </a:cubicBezTo>
                  <a:cubicBezTo>
                    <a:pt x="1840" y="1924"/>
                    <a:pt x="1924" y="2017"/>
                    <a:pt x="1998" y="2110"/>
                  </a:cubicBezTo>
                  <a:cubicBezTo>
                    <a:pt x="1868" y="1905"/>
                    <a:pt x="1719" y="1719"/>
                    <a:pt x="1552" y="1534"/>
                  </a:cubicBezTo>
                  <a:cubicBezTo>
                    <a:pt x="1394" y="1348"/>
                    <a:pt x="1217" y="1171"/>
                    <a:pt x="1060" y="995"/>
                  </a:cubicBezTo>
                  <a:cubicBezTo>
                    <a:pt x="883" y="818"/>
                    <a:pt x="706" y="651"/>
                    <a:pt x="530" y="484"/>
                  </a:cubicBezTo>
                  <a:cubicBezTo>
                    <a:pt x="363" y="326"/>
                    <a:pt x="186"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1"/>
            <p:cNvSpPr/>
            <p:nvPr/>
          </p:nvSpPr>
          <p:spPr>
            <a:xfrm>
              <a:off x="3333125" y="2111425"/>
              <a:ext cx="31400" cy="74350"/>
            </a:xfrm>
            <a:custGeom>
              <a:rect b="b" l="l" r="r" t="t"/>
              <a:pathLst>
                <a:path extrusionOk="0" h="2974" w="1256">
                  <a:moveTo>
                    <a:pt x="1" y="1"/>
                  </a:moveTo>
                  <a:lnTo>
                    <a:pt x="1" y="1"/>
                  </a:lnTo>
                  <a:cubicBezTo>
                    <a:pt x="94" y="252"/>
                    <a:pt x="187" y="512"/>
                    <a:pt x="289" y="753"/>
                  </a:cubicBezTo>
                  <a:cubicBezTo>
                    <a:pt x="382" y="1004"/>
                    <a:pt x="475" y="1264"/>
                    <a:pt x="586" y="1506"/>
                  </a:cubicBezTo>
                  <a:cubicBezTo>
                    <a:pt x="688" y="1766"/>
                    <a:pt x="781" y="2008"/>
                    <a:pt x="893" y="2249"/>
                  </a:cubicBezTo>
                  <a:cubicBezTo>
                    <a:pt x="995" y="2491"/>
                    <a:pt x="1116" y="2742"/>
                    <a:pt x="1255" y="2974"/>
                  </a:cubicBezTo>
                  <a:cubicBezTo>
                    <a:pt x="1199" y="2844"/>
                    <a:pt x="1144" y="2723"/>
                    <a:pt x="1088" y="2602"/>
                  </a:cubicBezTo>
                  <a:cubicBezTo>
                    <a:pt x="1051" y="2472"/>
                    <a:pt x="986" y="2351"/>
                    <a:pt x="939" y="2231"/>
                  </a:cubicBezTo>
                  <a:lnTo>
                    <a:pt x="642" y="1487"/>
                  </a:lnTo>
                  <a:lnTo>
                    <a:pt x="326" y="744"/>
                  </a:lnTo>
                  <a:cubicBezTo>
                    <a:pt x="224" y="484"/>
                    <a:pt x="122"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1"/>
            <p:cNvSpPr/>
            <p:nvPr/>
          </p:nvSpPr>
          <p:spPr>
            <a:xfrm>
              <a:off x="3333375" y="2150925"/>
              <a:ext cx="14425" cy="14875"/>
            </a:xfrm>
            <a:custGeom>
              <a:rect b="b" l="l" r="r" t="t"/>
              <a:pathLst>
                <a:path extrusionOk="0" h="595" w="577">
                  <a:moveTo>
                    <a:pt x="0" y="0"/>
                  </a:moveTo>
                  <a:lnTo>
                    <a:pt x="0" y="0"/>
                  </a:lnTo>
                  <a:cubicBezTo>
                    <a:pt x="84" y="112"/>
                    <a:pt x="177" y="223"/>
                    <a:pt x="270" y="316"/>
                  </a:cubicBezTo>
                  <a:cubicBezTo>
                    <a:pt x="316" y="363"/>
                    <a:pt x="372" y="409"/>
                    <a:pt x="418" y="456"/>
                  </a:cubicBezTo>
                  <a:cubicBezTo>
                    <a:pt x="465" y="502"/>
                    <a:pt x="520" y="548"/>
                    <a:pt x="576" y="595"/>
                  </a:cubicBezTo>
                  <a:cubicBezTo>
                    <a:pt x="539" y="530"/>
                    <a:pt x="502" y="474"/>
                    <a:pt x="455" y="418"/>
                  </a:cubicBezTo>
                  <a:cubicBezTo>
                    <a:pt x="409" y="372"/>
                    <a:pt x="362" y="316"/>
                    <a:pt x="316" y="270"/>
                  </a:cubicBezTo>
                  <a:cubicBezTo>
                    <a:pt x="223" y="177"/>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1"/>
            <p:cNvSpPr/>
            <p:nvPr/>
          </p:nvSpPr>
          <p:spPr>
            <a:xfrm>
              <a:off x="3328950" y="2144425"/>
              <a:ext cx="10025" cy="8150"/>
            </a:xfrm>
            <a:custGeom>
              <a:rect b="b" l="l" r="r" t="t"/>
              <a:pathLst>
                <a:path extrusionOk="0" h="326" w="401">
                  <a:moveTo>
                    <a:pt x="1" y="0"/>
                  </a:moveTo>
                  <a:lnTo>
                    <a:pt x="1" y="0"/>
                  </a:lnTo>
                  <a:cubicBezTo>
                    <a:pt x="66" y="74"/>
                    <a:pt x="121" y="121"/>
                    <a:pt x="186" y="186"/>
                  </a:cubicBezTo>
                  <a:lnTo>
                    <a:pt x="298" y="260"/>
                  </a:lnTo>
                  <a:lnTo>
                    <a:pt x="400" y="325"/>
                  </a:lnTo>
                  <a:cubicBezTo>
                    <a:pt x="391" y="279"/>
                    <a:pt x="354" y="251"/>
                    <a:pt x="326" y="214"/>
                  </a:cubicBezTo>
                  <a:cubicBezTo>
                    <a:pt x="307" y="177"/>
                    <a:pt x="270" y="140"/>
                    <a:pt x="233" y="121"/>
                  </a:cubicBezTo>
                  <a:cubicBezTo>
                    <a:pt x="168" y="74"/>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1"/>
            <p:cNvSpPr/>
            <p:nvPr/>
          </p:nvSpPr>
          <p:spPr>
            <a:xfrm>
              <a:off x="3333375" y="2139550"/>
              <a:ext cx="11400" cy="15575"/>
            </a:xfrm>
            <a:custGeom>
              <a:rect b="b" l="l" r="r" t="t"/>
              <a:pathLst>
                <a:path extrusionOk="0" h="623" w="456">
                  <a:moveTo>
                    <a:pt x="0" y="0"/>
                  </a:moveTo>
                  <a:lnTo>
                    <a:pt x="0" y="0"/>
                  </a:lnTo>
                  <a:cubicBezTo>
                    <a:pt x="56" y="121"/>
                    <a:pt x="140" y="223"/>
                    <a:pt x="214" y="335"/>
                  </a:cubicBezTo>
                  <a:cubicBezTo>
                    <a:pt x="279" y="437"/>
                    <a:pt x="362" y="530"/>
                    <a:pt x="455" y="623"/>
                  </a:cubicBezTo>
                  <a:cubicBezTo>
                    <a:pt x="446" y="567"/>
                    <a:pt x="409" y="511"/>
                    <a:pt x="372" y="455"/>
                  </a:cubicBezTo>
                  <a:cubicBezTo>
                    <a:pt x="335" y="390"/>
                    <a:pt x="307" y="335"/>
                    <a:pt x="270" y="288"/>
                  </a:cubicBezTo>
                  <a:cubicBezTo>
                    <a:pt x="186" y="186"/>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1"/>
            <p:cNvSpPr/>
            <p:nvPr/>
          </p:nvSpPr>
          <p:spPr>
            <a:xfrm>
              <a:off x="3348475" y="2161150"/>
              <a:ext cx="5600" cy="10700"/>
            </a:xfrm>
            <a:custGeom>
              <a:rect b="b" l="l" r="r" t="t"/>
              <a:pathLst>
                <a:path extrusionOk="0" h="428" w="224">
                  <a:moveTo>
                    <a:pt x="0" y="0"/>
                  </a:moveTo>
                  <a:lnTo>
                    <a:pt x="0" y="0"/>
                  </a:lnTo>
                  <a:cubicBezTo>
                    <a:pt x="19" y="74"/>
                    <a:pt x="47" y="158"/>
                    <a:pt x="84" y="232"/>
                  </a:cubicBezTo>
                  <a:cubicBezTo>
                    <a:pt x="121" y="297"/>
                    <a:pt x="167" y="372"/>
                    <a:pt x="223" y="427"/>
                  </a:cubicBezTo>
                  <a:cubicBezTo>
                    <a:pt x="214" y="344"/>
                    <a:pt x="177" y="260"/>
                    <a:pt x="139" y="195"/>
                  </a:cubicBezTo>
                  <a:cubicBezTo>
                    <a:pt x="112"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1"/>
            <p:cNvSpPr/>
            <p:nvPr/>
          </p:nvSpPr>
          <p:spPr>
            <a:xfrm>
              <a:off x="3314775" y="2102375"/>
              <a:ext cx="13500" cy="12325"/>
            </a:xfrm>
            <a:custGeom>
              <a:rect b="b" l="l" r="r" t="t"/>
              <a:pathLst>
                <a:path extrusionOk="0" h="493" w="540">
                  <a:moveTo>
                    <a:pt x="1" y="1"/>
                  </a:moveTo>
                  <a:lnTo>
                    <a:pt x="1" y="1"/>
                  </a:lnTo>
                  <a:cubicBezTo>
                    <a:pt x="84" y="103"/>
                    <a:pt x="177" y="186"/>
                    <a:pt x="261" y="261"/>
                  </a:cubicBezTo>
                  <a:cubicBezTo>
                    <a:pt x="307" y="289"/>
                    <a:pt x="354" y="335"/>
                    <a:pt x="400" y="372"/>
                  </a:cubicBezTo>
                  <a:cubicBezTo>
                    <a:pt x="447" y="409"/>
                    <a:pt x="493" y="446"/>
                    <a:pt x="540" y="493"/>
                  </a:cubicBezTo>
                  <a:cubicBezTo>
                    <a:pt x="512" y="428"/>
                    <a:pt x="465" y="381"/>
                    <a:pt x="428" y="335"/>
                  </a:cubicBezTo>
                  <a:cubicBezTo>
                    <a:pt x="400" y="289"/>
                    <a:pt x="354" y="242"/>
                    <a:pt x="307" y="214"/>
                  </a:cubicBezTo>
                  <a:cubicBezTo>
                    <a:pt x="215" y="131"/>
                    <a:pt x="122"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1"/>
            <p:cNvSpPr/>
            <p:nvPr/>
          </p:nvSpPr>
          <p:spPr>
            <a:xfrm>
              <a:off x="3321750" y="2112825"/>
              <a:ext cx="9075" cy="8850"/>
            </a:xfrm>
            <a:custGeom>
              <a:rect b="b" l="l" r="r" t="t"/>
              <a:pathLst>
                <a:path extrusionOk="0" h="354" w="363">
                  <a:moveTo>
                    <a:pt x="1" y="1"/>
                  </a:moveTo>
                  <a:lnTo>
                    <a:pt x="1" y="1"/>
                  </a:lnTo>
                  <a:cubicBezTo>
                    <a:pt x="56" y="75"/>
                    <a:pt x="121" y="131"/>
                    <a:pt x="177" y="186"/>
                  </a:cubicBezTo>
                  <a:cubicBezTo>
                    <a:pt x="233" y="242"/>
                    <a:pt x="298" y="289"/>
                    <a:pt x="363" y="354"/>
                  </a:cubicBezTo>
                  <a:cubicBezTo>
                    <a:pt x="354" y="307"/>
                    <a:pt x="326" y="270"/>
                    <a:pt x="307" y="233"/>
                  </a:cubicBezTo>
                  <a:cubicBezTo>
                    <a:pt x="279" y="196"/>
                    <a:pt x="261" y="168"/>
                    <a:pt x="224" y="140"/>
                  </a:cubicBezTo>
                  <a:cubicBezTo>
                    <a:pt x="186" y="103"/>
                    <a:pt x="149" y="84"/>
                    <a:pt x="121" y="56"/>
                  </a:cubicBezTo>
                  <a:cubicBezTo>
                    <a:pt x="8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1"/>
            <p:cNvSpPr/>
            <p:nvPr/>
          </p:nvSpPr>
          <p:spPr>
            <a:xfrm>
              <a:off x="3310825" y="2104825"/>
              <a:ext cx="6075" cy="4075"/>
            </a:xfrm>
            <a:custGeom>
              <a:rect b="b" l="l" r="r" t="t"/>
              <a:pathLst>
                <a:path extrusionOk="0" h="163" w="243">
                  <a:moveTo>
                    <a:pt x="25" y="1"/>
                  </a:moveTo>
                  <a:cubicBezTo>
                    <a:pt x="15" y="1"/>
                    <a:pt x="7" y="2"/>
                    <a:pt x="1" y="5"/>
                  </a:cubicBezTo>
                  <a:cubicBezTo>
                    <a:pt x="29" y="42"/>
                    <a:pt x="66" y="70"/>
                    <a:pt x="112" y="98"/>
                  </a:cubicBezTo>
                  <a:cubicBezTo>
                    <a:pt x="140" y="116"/>
                    <a:pt x="150" y="126"/>
                    <a:pt x="177" y="135"/>
                  </a:cubicBezTo>
                  <a:cubicBezTo>
                    <a:pt x="196" y="144"/>
                    <a:pt x="215" y="144"/>
                    <a:pt x="242" y="163"/>
                  </a:cubicBezTo>
                  <a:cubicBezTo>
                    <a:pt x="233" y="116"/>
                    <a:pt x="196" y="70"/>
                    <a:pt x="150" y="42"/>
                  </a:cubicBezTo>
                  <a:cubicBezTo>
                    <a:pt x="131" y="23"/>
                    <a:pt x="103" y="23"/>
                    <a:pt x="85" y="5"/>
                  </a:cubicBezTo>
                  <a:cubicBezTo>
                    <a:pt x="66" y="5"/>
                    <a:pt x="43" y="1"/>
                    <a:pt x="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1"/>
            <p:cNvSpPr/>
            <p:nvPr/>
          </p:nvSpPr>
          <p:spPr>
            <a:xfrm>
              <a:off x="3346850" y="2090625"/>
              <a:ext cx="13025" cy="9675"/>
            </a:xfrm>
            <a:custGeom>
              <a:rect b="b" l="l" r="r" t="t"/>
              <a:pathLst>
                <a:path extrusionOk="0" h="387" w="521">
                  <a:moveTo>
                    <a:pt x="112" y="1"/>
                  </a:moveTo>
                  <a:cubicBezTo>
                    <a:pt x="70" y="1"/>
                    <a:pt x="31" y="9"/>
                    <a:pt x="0" y="34"/>
                  </a:cubicBezTo>
                  <a:cubicBezTo>
                    <a:pt x="112" y="34"/>
                    <a:pt x="214" y="62"/>
                    <a:pt x="288" y="136"/>
                  </a:cubicBezTo>
                  <a:cubicBezTo>
                    <a:pt x="334" y="164"/>
                    <a:pt x="372" y="210"/>
                    <a:pt x="409" y="248"/>
                  </a:cubicBezTo>
                  <a:cubicBezTo>
                    <a:pt x="427" y="275"/>
                    <a:pt x="437" y="294"/>
                    <a:pt x="465" y="322"/>
                  </a:cubicBezTo>
                  <a:cubicBezTo>
                    <a:pt x="483" y="340"/>
                    <a:pt x="502" y="368"/>
                    <a:pt x="520" y="387"/>
                  </a:cubicBezTo>
                  <a:cubicBezTo>
                    <a:pt x="520" y="368"/>
                    <a:pt x="511" y="331"/>
                    <a:pt x="502" y="313"/>
                  </a:cubicBezTo>
                  <a:cubicBezTo>
                    <a:pt x="483" y="285"/>
                    <a:pt x="474" y="248"/>
                    <a:pt x="465" y="229"/>
                  </a:cubicBezTo>
                  <a:cubicBezTo>
                    <a:pt x="437" y="173"/>
                    <a:pt x="390" y="127"/>
                    <a:pt x="344" y="90"/>
                  </a:cubicBezTo>
                  <a:cubicBezTo>
                    <a:pt x="288" y="43"/>
                    <a:pt x="232" y="15"/>
                    <a:pt x="177" y="6"/>
                  </a:cubicBezTo>
                  <a:cubicBezTo>
                    <a:pt x="155" y="3"/>
                    <a:pt x="133"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1"/>
            <p:cNvSpPr/>
            <p:nvPr/>
          </p:nvSpPr>
          <p:spPr>
            <a:xfrm>
              <a:off x="3354975" y="2097275"/>
              <a:ext cx="7450" cy="14175"/>
            </a:xfrm>
            <a:custGeom>
              <a:rect b="b" l="l" r="r" t="t"/>
              <a:pathLst>
                <a:path extrusionOk="0" h="567" w="298">
                  <a:moveTo>
                    <a:pt x="0" y="0"/>
                  </a:moveTo>
                  <a:lnTo>
                    <a:pt x="0" y="0"/>
                  </a:lnTo>
                  <a:cubicBezTo>
                    <a:pt x="9" y="47"/>
                    <a:pt x="37" y="93"/>
                    <a:pt x="65" y="149"/>
                  </a:cubicBezTo>
                  <a:lnTo>
                    <a:pt x="140" y="288"/>
                  </a:lnTo>
                  <a:lnTo>
                    <a:pt x="223" y="428"/>
                  </a:lnTo>
                  <a:lnTo>
                    <a:pt x="288" y="567"/>
                  </a:lnTo>
                  <a:cubicBezTo>
                    <a:pt x="298" y="511"/>
                    <a:pt x="279" y="446"/>
                    <a:pt x="270" y="400"/>
                  </a:cubicBezTo>
                  <a:cubicBezTo>
                    <a:pt x="242" y="344"/>
                    <a:pt x="223" y="297"/>
                    <a:pt x="195" y="251"/>
                  </a:cubicBezTo>
                  <a:cubicBezTo>
                    <a:pt x="149" y="158"/>
                    <a:pt x="84"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1"/>
            <p:cNvSpPr/>
            <p:nvPr/>
          </p:nvSpPr>
          <p:spPr>
            <a:xfrm>
              <a:off x="3364250" y="2103775"/>
              <a:ext cx="3975" cy="13950"/>
            </a:xfrm>
            <a:custGeom>
              <a:rect b="b" l="l" r="r" t="t"/>
              <a:pathLst>
                <a:path extrusionOk="0" h="558" w="159">
                  <a:moveTo>
                    <a:pt x="1" y="0"/>
                  </a:moveTo>
                  <a:lnTo>
                    <a:pt x="1" y="0"/>
                  </a:lnTo>
                  <a:cubicBezTo>
                    <a:pt x="10" y="112"/>
                    <a:pt x="38" y="205"/>
                    <a:pt x="66" y="298"/>
                  </a:cubicBezTo>
                  <a:cubicBezTo>
                    <a:pt x="94" y="372"/>
                    <a:pt x="131" y="465"/>
                    <a:pt x="149" y="558"/>
                  </a:cubicBezTo>
                  <a:cubicBezTo>
                    <a:pt x="159" y="511"/>
                    <a:pt x="159" y="456"/>
                    <a:pt x="159" y="409"/>
                  </a:cubicBezTo>
                  <a:cubicBezTo>
                    <a:pt x="159" y="363"/>
                    <a:pt x="149" y="316"/>
                    <a:pt x="140" y="270"/>
                  </a:cubicBezTo>
                  <a:cubicBezTo>
                    <a:pt x="112" y="223"/>
                    <a:pt x="103" y="177"/>
                    <a:pt x="84" y="130"/>
                  </a:cubicBezTo>
                  <a:cubicBezTo>
                    <a:pt x="57" y="8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1"/>
            <p:cNvSpPr/>
            <p:nvPr/>
          </p:nvSpPr>
          <p:spPr>
            <a:xfrm>
              <a:off x="3351950" y="2098650"/>
              <a:ext cx="5600" cy="8400"/>
            </a:xfrm>
            <a:custGeom>
              <a:rect b="b" l="l" r="r" t="t"/>
              <a:pathLst>
                <a:path extrusionOk="0" h="336" w="224">
                  <a:moveTo>
                    <a:pt x="0" y="1"/>
                  </a:moveTo>
                  <a:cubicBezTo>
                    <a:pt x="38" y="66"/>
                    <a:pt x="65" y="112"/>
                    <a:pt x="103" y="177"/>
                  </a:cubicBezTo>
                  <a:cubicBezTo>
                    <a:pt x="140" y="233"/>
                    <a:pt x="177" y="280"/>
                    <a:pt x="223" y="335"/>
                  </a:cubicBezTo>
                  <a:cubicBezTo>
                    <a:pt x="223" y="270"/>
                    <a:pt x="196" y="196"/>
                    <a:pt x="168" y="140"/>
                  </a:cubicBezTo>
                  <a:cubicBezTo>
                    <a:pt x="140" y="103"/>
                    <a:pt x="121" y="84"/>
                    <a:pt x="93" y="5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1"/>
            <p:cNvSpPr/>
            <p:nvPr/>
          </p:nvSpPr>
          <p:spPr>
            <a:xfrm>
              <a:off x="3365650" y="2164625"/>
              <a:ext cx="4900" cy="13950"/>
            </a:xfrm>
            <a:custGeom>
              <a:rect b="b" l="l" r="r" t="t"/>
              <a:pathLst>
                <a:path extrusionOk="0" h="558" w="196">
                  <a:moveTo>
                    <a:pt x="177" y="0"/>
                  </a:moveTo>
                  <a:lnTo>
                    <a:pt x="177" y="0"/>
                  </a:lnTo>
                  <a:cubicBezTo>
                    <a:pt x="140" y="93"/>
                    <a:pt x="121" y="186"/>
                    <a:pt x="84" y="279"/>
                  </a:cubicBezTo>
                  <a:cubicBezTo>
                    <a:pt x="47" y="372"/>
                    <a:pt x="28" y="446"/>
                    <a:pt x="1" y="558"/>
                  </a:cubicBezTo>
                  <a:cubicBezTo>
                    <a:pt x="38" y="521"/>
                    <a:pt x="56" y="484"/>
                    <a:pt x="93" y="437"/>
                  </a:cubicBezTo>
                  <a:cubicBezTo>
                    <a:pt x="121" y="391"/>
                    <a:pt x="140" y="344"/>
                    <a:pt x="149" y="298"/>
                  </a:cubicBezTo>
                  <a:cubicBezTo>
                    <a:pt x="186" y="205"/>
                    <a:pt x="196" y="10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1"/>
            <p:cNvSpPr/>
            <p:nvPr/>
          </p:nvSpPr>
          <p:spPr>
            <a:xfrm>
              <a:off x="3364250" y="2161600"/>
              <a:ext cx="2825" cy="11175"/>
            </a:xfrm>
            <a:custGeom>
              <a:rect b="b" l="l" r="r" t="t"/>
              <a:pathLst>
                <a:path extrusionOk="0" h="447" w="113">
                  <a:moveTo>
                    <a:pt x="84" y="1"/>
                  </a:moveTo>
                  <a:cubicBezTo>
                    <a:pt x="66" y="47"/>
                    <a:pt x="66" y="84"/>
                    <a:pt x="57" y="121"/>
                  </a:cubicBezTo>
                  <a:cubicBezTo>
                    <a:pt x="47" y="149"/>
                    <a:pt x="47" y="187"/>
                    <a:pt x="38" y="224"/>
                  </a:cubicBezTo>
                  <a:cubicBezTo>
                    <a:pt x="19" y="289"/>
                    <a:pt x="10" y="363"/>
                    <a:pt x="1" y="447"/>
                  </a:cubicBezTo>
                  <a:cubicBezTo>
                    <a:pt x="38" y="419"/>
                    <a:pt x="57" y="382"/>
                    <a:pt x="66" y="354"/>
                  </a:cubicBezTo>
                  <a:cubicBezTo>
                    <a:pt x="94" y="317"/>
                    <a:pt x="94" y="270"/>
                    <a:pt x="103" y="233"/>
                  </a:cubicBezTo>
                  <a:cubicBezTo>
                    <a:pt x="112" y="149"/>
                    <a:pt x="112"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1"/>
            <p:cNvSpPr/>
            <p:nvPr/>
          </p:nvSpPr>
          <p:spPr>
            <a:xfrm>
              <a:off x="3357750" y="2156725"/>
              <a:ext cx="3975" cy="10700"/>
            </a:xfrm>
            <a:custGeom>
              <a:rect b="b" l="l" r="r" t="t"/>
              <a:pathLst>
                <a:path extrusionOk="0" h="428" w="159">
                  <a:moveTo>
                    <a:pt x="1" y="1"/>
                  </a:moveTo>
                  <a:lnTo>
                    <a:pt x="1" y="1"/>
                  </a:lnTo>
                  <a:cubicBezTo>
                    <a:pt x="10" y="84"/>
                    <a:pt x="29" y="149"/>
                    <a:pt x="47" y="224"/>
                  </a:cubicBezTo>
                  <a:cubicBezTo>
                    <a:pt x="75" y="289"/>
                    <a:pt x="103" y="372"/>
                    <a:pt x="159" y="428"/>
                  </a:cubicBezTo>
                  <a:cubicBezTo>
                    <a:pt x="159" y="344"/>
                    <a:pt x="140" y="270"/>
                    <a:pt x="121" y="196"/>
                  </a:cubicBezTo>
                  <a:cubicBezTo>
                    <a:pt x="103" y="159"/>
                    <a:pt x="94" y="131"/>
                    <a:pt x="75" y="93"/>
                  </a:cubicBezTo>
                  <a:cubicBezTo>
                    <a:pt x="47"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1"/>
            <p:cNvSpPr/>
            <p:nvPr/>
          </p:nvSpPr>
          <p:spPr>
            <a:xfrm>
              <a:off x="3362400" y="2151150"/>
              <a:ext cx="2125" cy="10025"/>
            </a:xfrm>
            <a:custGeom>
              <a:rect b="b" l="l" r="r" t="t"/>
              <a:pathLst>
                <a:path extrusionOk="0" h="401" w="85">
                  <a:moveTo>
                    <a:pt x="28" y="1"/>
                  </a:moveTo>
                  <a:cubicBezTo>
                    <a:pt x="1" y="75"/>
                    <a:pt x="1" y="131"/>
                    <a:pt x="1" y="196"/>
                  </a:cubicBezTo>
                  <a:cubicBezTo>
                    <a:pt x="1" y="270"/>
                    <a:pt x="19" y="326"/>
                    <a:pt x="47" y="400"/>
                  </a:cubicBezTo>
                  <a:cubicBezTo>
                    <a:pt x="75" y="335"/>
                    <a:pt x="84" y="270"/>
                    <a:pt x="75" y="196"/>
                  </a:cubicBezTo>
                  <a:cubicBezTo>
                    <a:pt x="75" y="131"/>
                    <a:pt x="56"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1"/>
            <p:cNvSpPr/>
            <p:nvPr/>
          </p:nvSpPr>
          <p:spPr>
            <a:xfrm>
              <a:off x="3369125" y="2146500"/>
              <a:ext cx="1900" cy="12800"/>
            </a:xfrm>
            <a:custGeom>
              <a:rect b="b" l="l" r="r" t="t"/>
              <a:pathLst>
                <a:path extrusionOk="0" h="512" w="76">
                  <a:moveTo>
                    <a:pt x="20" y="1"/>
                  </a:moveTo>
                  <a:cubicBezTo>
                    <a:pt x="1" y="84"/>
                    <a:pt x="1" y="177"/>
                    <a:pt x="1" y="261"/>
                  </a:cubicBezTo>
                  <a:cubicBezTo>
                    <a:pt x="10" y="335"/>
                    <a:pt x="10" y="428"/>
                    <a:pt x="47" y="512"/>
                  </a:cubicBezTo>
                  <a:cubicBezTo>
                    <a:pt x="75" y="428"/>
                    <a:pt x="75" y="335"/>
                    <a:pt x="75" y="261"/>
                  </a:cubicBezTo>
                  <a:cubicBezTo>
                    <a:pt x="57" y="177"/>
                    <a:pt x="57" y="8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1"/>
            <p:cNvSpPr/>
            <p:nvPr/>
          </p:nvSpPr>
          <p:spPr>
            <a:xfrm>
              <a:off x="3282025" y="2141850"/>
              <a:ext cx="8850" cy="13975"/>
            </a:xfrm>
            <a:custGeom>
              <a:rect b="b" l="l" r="r" t="t"/>
              <a:pathLst>
                <a:path extrusionOk="0" h="559" w="354">
                  <a:moveTo>
                    <a:pt x="1" y="1"/>
                  </a:moveTo>
                  <a:cubicBezTo>
                    <a:pt x="1" y="57"/>
                    <a:pt x="10" y="122"/>
                    <a:pt x="38" y="168"/>
                  </a:cubicBezTo>
                  <a:cubicBezTo>
                    <a:pt x="47" y="224"/>
                    <a:pt x="84" y="280"/>
                    <a:pt x="103" y="326"/>
                  </a:cubicBezTo>
                  <a:cubicBezTo>
                    <a:pt x="168" y="419"/>
                    <a:pt x="242" y="512"/>
                    <a:pt x="354" y="558"/>
                  </a:cubicBezTo>
                  <a:cubicBezTo>
                    <a:pt x="317" y="512"/>
                    <a:pt x="280" y="475"/>
                    <a:pt x="242" y="428"/>
                  </a:cubicBezTo>
                  <a:cubicBezTo>
                    <a:pt x="224" y="382"/>
                    <a:pt x="187" y="335"/>
                    <a:pt x="168" y="289"/>
                  </a:cubicBezTo>
                  <a:cubicBezTo>
                    <a:pt x="103" y="196"/>
                    <a:pt x="5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1"/>
            <p:cNvSpPr/>
            <p:nvPr/>
          </p:nvSpPr>
          <p:spPr>
            <a:xfrm>
              <a:off x="3286900" y="2146275"/>
              <a:ext cx="9325" cy="10700"/>
            </a:xfrm>
            <a:custGeom>
              <a:rect b="b" l="l" r="r" t="t"/>
              <a:pathLst>
                <a:path extrusionOk="0" h="428" w="373">
                  <a:moveTo>
                    <a:pt x="1" y="0"/>
                  </a:moveTo>
                  <a:lnTo>
                    <a:pt x="1" y="0"/>
                  </a:lnTo>
                  <a:cubicBezTo>
                    <a:pt x="20" y="47"/>
                    <a:pt x="29" y="93"/>
                    <a:pt x="57" y="121"/>
                  </a:cubicBezTo>
                  <a:cubicBezTo>
                    <a:pt x="85" y="168"/>
                    <a:pt x="103" y="214"/>
                    <a:pt x="140" y="251"/>
                  </a:cubicBezTo>
                  <a:cubicBezTo>
                    <a:pt x="196" y="335"/>
                    <a:pt x="280" y="400"/>
                    <a:pt x="373" y="428"/>
                  </a:cubicBezTo>
                  <a:lnTo>
                    <a:pt x="280" y="326"/>
                  </a:lnTo>
                  <a:cubicBezTo>
                    <a:pt x="243" y="289"/>
                    <a:pt x="215" y="251"/>
                    <a:pt x="187" y="223"/>
                  </a:cubicBezTo>
                  <a:cubicBezTo>
                    <a:pt x="131" y="149"/>
                    <a:pt x="75"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1"/>
            <p:cNvSpPr/>
            <p:nvPr/>
          </p:nvSpPr>
          <p:spPr>
            <a:xfrm>
              <a:off x="3294575" y="2150225"/>
              <a:ext cx="10950" cy="10000"/>
            </a:xfrm>
            <a:custGeom>
              <a:rect b="b" l="l" r="r" t="t"/>
              <a:pathLst>
                <a:path extrusionOk="0" h="400" w="438">
                  <a:moveTo>
                    <a:pt x="1" y="0"/>
                  </a:moveTo>
                  <a:lnTo>
                    <a:pt x="1" y="0"/>
                  </a:lnTo>
                  <a:cubicBezTo>
                    <a:pt x="47" y="93"/>
                    <a:pt x="112" y="168"/>
                    <a:pt x="186" y="251"/>
                  </a:cubicBezTo>
                  <a:cubicBezTo>
                    <a:pt x="224" y="279"/>
                    <a:pt x="251" y="316"/>
                    <a:pt x="298" y="344"/>
                  </a:cubicBezTo>
                  <a:cubicBezTo>
                    <a:pt x="344" y="363"/>
                    <a:pt x="391" y="391"/>
                    <a:pt x="437" y="400"/>
                  </a:cubicBezTo>
                  <a:lnTo>
                    <a:pt x="335" y="298"/>
                  </a:lnTo>
                  <a:lnTo>
                    <a:pt x="233" y="186"/>
                  </a:lnTo>
                  <a:cubicBezTo>
                    <a:pt x="159" y="121"/>
                    <a:pt x="9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1"/>
            <p:cNvSpPr/>
            <p:nvPr/>
          </p:nvSpPr>
          <p:spPr>
            <a:xfrm>
              <a:off x="3299225" y="2161825"/>
              <a:ext cx="13250" cy="7700"/>
            </a:xfrm>
            <a:custGeom>
              <a:rect b="b" l="l" r="r" t="t"/>
              <a:pathLst>
                <a:path extrusionOk="0" h="308" w="530">
                  <a:moveTo>
                    <a:pt x="0" y="1"/>
                  </a:moveTo>
                  <a:lnTo>
                    <a:pt x="0" y="1"/>
                  </a:lnTo>
                  <a:cubicBezTo>
                    <a:pt x="65" y="85"/>
                    <a:pt x="158" y="140"/>
                    <a:pt x="242" y="196"/>
                  </a:cubicBezTo>
                  <a:lnTo>
                    <a:pt x="381" y="270"/>
                  </a:lnTo>
                  <a:cubicBezTo>
                    <a:pt x="428" y="280"/>
                    <a:pt x="474" y="308"/>
                    <a:pt x="530" y="308"/>
                  </a:cubicBezTo>
                  <a:lnTo>
                    <a:pt x="409" y="224"/>
                  </a:lnTo>
                  <a:cubicBezTo>
                    <a:pt x="363" y="205"/>
                    <a:pt x="326" y="168"/>
                    <a:pt x="279" y="140"/>
                  </a:cubicBezTo>
                  <a:cubicBezTo>
                    <a:pt x="186" y="85"/>
                    <a:pt x="103"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1"/>
            <p:cNvSpPr/>
            <p:nvPr/>
          </p:nvSpPr>
          <p:spPr>
            <a:xfrm>
              <a:off x="3311525" y="2164625"/>
              <a:ext cx="12575" cy="9550"/>
            </a:xfrm>
            <a:custGeom>
              <a:rect b="b" l="l" r="r" t="t"/>
              <a:pathLst>
                <a:path extrusionOk="0" h="382" w="503">
                  <a:moveTo>
                    <a:pt x="1" y="0"/>
                  </a:moveTo>
                  <a:lnTo>
                    <a:pt x="1" y="0"/>
                  </a:lnTo>
                  <a:cubicBezTo>
                    <a:pt x="66" y="93"/>
                    <a:pt x="131" y="158"/>
                    <a:pt x="224" y="242"/>
                  </a:cubicBezTo>
                  <a:cubicBezTo>
                    <a:pt x="261" y="279"/>
                    <a:pt x="307" y="307"/>
                    <a:pt x="354" y="335"/>
                  </a:cubicBezTo>
                  <a:cubicBezTo>
                    <a:pt x="400" y="354"/>
                    <a:pt x="447" y="381"/>
                    <a:pt x="503" y="381"/>
                  </a:cubicBezTo>
                  <a:cubicBezTo>
                    <a:pt x="456" y="354"/>
                    <a:pt x="410" y="326"/>
                    <a:pt x="382" y="288"/>
                  </a:cubicBezTo>
                  <a:lnTo>
                    <a:pt x="261" y="186"/>
                  </a:lnTo>
                  <a:cubicBezTo>
                    <a:pt x="177" y="112"/>
                    <a:pt x="94"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1"/>
            <p:cNvSpPr/>
            <p:nvPr/>
          </p:nvSpPr>
          <p:spPr>
            <a:xfrm>
              <a:off x="3317100" y="2127450"/>
              <a:ext cx="4450" cy="5375"/>
            </a:xfrm>
            <a:custGeom>
              <a:rect b="b" l="l" r="r" t="t"/>
              <a:pathLst>
                <a:path extrusionOk="0" h="215" w="178">
                  <a:moveTo>
                    <a:pt x="1" y="1"/>
                  </a:moveTo>
                  <a:lnTo>
                    <a:pt x="1" y="1"/>
                  </a:lnTo>
                  <a:cubicBezTo>
                    <a:pt x="10" y="47"/>
                    <a:pt x="38" y="94"/>
                    <a:pt x="66" y="122"/>
                  </a:cubicBezTo>
                  <a:cubicBezTo>
                    <a:pt x="94" y="159"/>
                    <a:pt x="131" y="196"/>
                    <a:pt x="177" y="215"/>
                  </a:cubicBezTo>
                  <a:cubicBezTo>
                    <a:pt x="168" y="168"/>
                    <a:pt x="140" y="122"/>
                    <a:pt x="122" y="94"/>
                  </a:cubicBezTo>
                  <a:cubicBezTo>
                    <a:pt x="84" y="57"/>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1"/>
            <p:cNvSpPr/>
            <p:nvPr/>
          </p:nvSpPr>
          <p:spPr>
            <a:xfrm>
              <a:off x="3315725" y="2121200"/>
              <a:ext cx="4650" cy="5350"/>
            </a:xfrm>
            <a:custGeom>
              <a:rect b="b" l="l" r="r" t="t"/>
              <a:pathLst>
                <a:path extrusionOk="0" h="214" w="186">
                  <a:moveTo>
                    <a:pt x="0" y="0"/>
                  </a:moveTo>
                  <a:cubicBezTo>
                    <a:pt x="9" y="65"/>
                    <a:pt x="37" y="93"/>
                    <a:pt x="65" y="130"/>
                  </a:cubicBezTo>
                  <a:cubicBezTo>
                    <a:pt x="102" y="167"/>
                    <a:pt x="139" y="186"/>
                    <a:pt x="186" y="214"/>
                  </a:cubicBezTo>
                  <a:cubicBezTo>
                    <a:pt x="177" y="167"/>
                    <a:pt x="149" y="121"/>
                    <a:pt x="121" y="84"/>
                  </a:cubicBezTo>
                  <a:cubicBezTo>
                    <a:pt x="84" y="47"/>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1"/>
            <p:cNvSpPr/>
            <p:nvPr/>
          </p:nvSpPr>
          <p:spPr>
            <a:xfrm>
              <a:off x="3329650" y="2176475"/>
              <a:ext cx="9325" cy="4675"/>
            </a:xfrm>
            <a:custGeom>
              <a:rect b="b" l="l" r="r" t="t"/>
              <a:pathLst>
                <a:path extrusionOk="0" h="187" w="373">
                  <a:moveTo>
                    <a:pt x="0" y="0"/>
                  </a:moveTo>
                  <a:lnTo>
                    <a:pt x="0" y="0"/>
                  </a:lnTo>
                  <a:cubicBezTo>
                    <a:pt x="47" y="56"/>
                    <a:pt x="103" y="103"/>
                    <a:pt x="177" y="140"/>
                  </a:cubicBezTo>
                  <a:cubicBezTo>
                    <a:pt x="196" y="149"/>
                    <a:pt x="233" y="158"/>
                    <a:pt x="270" y="177"/>
                  </a:cubicBezTo>
                  <a:cubicBezTo>
                    <a:pt x="307" y="186"/>
                    <a:pt x="335" y="186"/>
                    <a:pt x="372" y="186"/>
                  </a:cubicBezTo>
                  <a:cubicBezTo>
                    <a:pt x="316" y="140"/>
                    <a:pt x="261" y="103"/>
                    <a:pt x="196" y="65"/>
                  </a:cubicBezTo>
                  <a:cubicBezTo>
                    <a:pt x="140" y="37"/>
                    <a:pt x="6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1"/>
            <p:cNvSpPr/>
            <p:nvPr/>
          </p:nvSpPr>
          <p:spPr>
            <a:xfrm>
              <a:off x="3379825" y="2204650"/>
              <a:ext cx="101050" cy="105350"/>
            </a:xfrm>
            <a:custGeom>
              <a:rect b="b" l="l" r="r" t="t"/>
              <a:pathLst>
                <a:path extrusionOk="0" h="4214" w="4042">
                  <a:moveTo>
                    <a:pt x="1973" y="1"/>
                  </a:moveTo>
                  <a:cubicBezTo>
                    <a:pt x="1934" y="1"/>
                    <a:pt x="1896" y="6"/>
                    <a:pt x="1858" y="16"/>
                  </a:cubicBezTo>
                  <a:cubicBezTo>
                    <a:pt x="1617" y="90"/>
                    <a:pt x="1505" y="369"/>
                    <a:pt x="1478" y="611"/>
                  </a:cubicBezTo>
                  <a:cubicBezTo>
                    <a:pt x="1459" y="852"/>
                    <a:pt x="1487" y="1112"/>
                    <a:pt x="1431" y="1354"/>
                  </a:cubicBezTo>
                  <a:cubicBezTo>
                    <a:pt x="1320" y="1150"/>
                    <a:pt x="1190" y="927"/>
                    <a:pt x="1004" y="787"/>
                  </a:cubicBezTo>
                  <a:cubicBezTo>
                    <a:pt x="885" y="698"/>
                    <a:pt x="729" y="636"/>
                    <a:pt x="576" y="636"/>
                  </a:cubicBezTo>
                  <a:cubicBezTo>
                    <a:pt x="489" y="636"/>
                    <a:pt x="403" y="656"/>
                    <a:pt x="325" y="704"/>
                  </a:cubicBezTo>
                  <a:cubicBezTo>
                    <a:pt x="0" y="917"/>
                    <a:pt x="65" y="1400"/>
                    <a:pt x="186" y="1763"/>
                  </a:cubicBezTo>
                  <a:cubicBezTo>
                    <a:pt x="511" y="2655"/>
                    <a:pt x="1069" y="3472"/>
                    <a:pt x="1793" y="4113"/>
                  </a:cubicBezTo>
                  <a:cubicBezTo>
                    <a:pt x="1865" y="4185"/>
                    <a:pt x="1948" y="4213"/>
                    <a:pt x="2034" y="4213"/>
                  </a:cubicBezTo>
                  <a:cubicBezTo>
                    <a:pt x="2227" y="4213"/>
                    <a:pt x="2433" y="4071"/>
                    <a:pt x="2555" y="3955"/>
                  </a:cubicBezTo>
                  <a:cubicBezTo>
                    <a:pt x="3234" y="3333"/>
                    <a:pt x="3782" y="2543"/>
                    <a:pt x="3968" y="1633"/>
                  </a:cubicBezTo>
                  <a:cubicBezTo>
                    <a:pt x="4023" y="1354"/>
                    <a:pt x="4042" y="1057"/>
                    <a:pt x="3940" y="787"/>
                  </a:cubicBezTo>
                  <a:cubicBezTo>
                    <a:pt x="3847" y="542"/>
                    <a:pt x="3607" y="335"/>
                    <a:pt x="3355" y="335"/>
                  </a:cubicBezTo>
                  <a:cubicBezTo>
                    <a:pt x="3330" y="335"/>
                    <a:pt x="3305" y="337"/>
                    <a:pt x="3280" y="341"/>
                  </a:cubicBezTo>
                  <a:cubicBezTo>
                    <a:pt x="2964" y="388"/>
                    <a:pt x="2778" y="704"/>
                    <a:pt x="2639" y="982"/>
                  </a:cubicBezTo>
                  <a:cubicBezTo>
                    <a:pt x="2620" y="750"/>
                    <a:pt x="2592" y="508"/>
                    <a:pt x="2462" y="295"/>
                  </a:cubicBezTo>
                  <a:cubicBezTo>
                    <a:pt x="2361" y="131"/>
                    <a:pt x="2169" y="1"/>
                    <a:pt x="19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1"/>
            <p:cNvSpPr/>
            <p:nvPr/>
          </p:nvSpPr>
          <p:spPr>
            <a:xfrm>
              <a:off x="3380975" y="2202925"/>
              <a:ext cx="100600" cy="106125"/>
            </a:xfrm>
            <a:custGeom>
              <a:rect b="b" l="l" r="r" t="t"/>
              <a:pathLst>
                <a:path extrusionOk="0" h="4245" w="4024">
                  <a:moveTo>
                    <a:pt x="1936" y="0"/>
                  </a:moveTo>
                  <a:cubicBezTo>
                    <a:pt x="1878" y="0"/>
                    <a:pt x="1820" y="10"/>
                    <a:pt x="1766" y="29"/>
                  </a:cubicBezTo>
                  <a:cubicBezTo>
                    <a:pt x="1627" y="85"/>
                    <a:pt x="1534" y="197"/>
                    <a:pt x="1478" y="308"/>
                  </a:cubicBezTo>
                  <a:cubicBezTo>
                    <a:pt x="1422" y="429"/>
                    <a:pt x="1385" y="550"/>
                    <a:pt x="1376" y="680"/>
                  </a:cubicBezTo>
                  <a:cubicBezTo>
                    <a:pt x="1357" y="875"/>
                    <a:pt x="1376" y="1061"/>
                    <a:pt x="1357" y="1237"/>
                  </a:cubicBezTo>
                  <a:cubicBezTo>
                    <a:pt x="1264" y="1088"/>
                    <a:pt x="1162" y="949"/>
                    <a:pt x="1023" y="828"/>
                  </a:cubicBezTo>
                  <a:cubicBezTo>
                    <a:pt x="930" y="754"/>
                    <a:pt x="818" y="708"/>
                    <a:pt x="698" y="670"/>
                  </a:cubicBezTo>
                  <a:cubicBezTo>
                    <a:pt x="649" y="658"/>
                    <a:pt x="597" y="651"/>
                    <a:pt x="543" y="651"/>
                  </a:cubicBezTo>
                  <a:cubicBezTo>
                    <a:pt x="474" y="651"/>
                    <a:pt x="403" y="663"/>
                    <a:pt x="335" y="689"/>
                  </a:cubicBezTo>
                  <a:cubicBezTo>
                    <a:pt x="224" y="735"/>
                    <a:pt x="131" y="828"/>
                    <a:pt x="75" y="940"/>
                  </a:cubicBezTo>
                  <a:cubicBezTo>
                    <a:pt x="10" y="1042"/>
                    <a:pt x="1" y="1172"/>
                    <a:pt x="1" y="1284"/>
                  </a:cubicBezTo>
                  <a:cubicBezTo>
                    <a:pt x="1" y="1516"/>
                    <a:pt x="84" y="1748"/>
                    <a:pt x="168" y="1962"/>
                  </a:cubicBezTo>
                  <a:cubicBezTo>
                    <a:pt x="345" y="2380"/>
                    <a:pt x="558" y="2789"/>
                    <a:pt x="828" y="3160"/>
                  </a:cubicBezTo>
                  <a:cubicBezTo>
                    <a:pt x="1097" y="3532"/>
                    <a:pt x="1394" y="3866"/>
                    <a:pt x="1738" y="4164"/>
                  </a:cubicBezTo>
                  <a:cubicBezTo>
                    <a:pt x="1394" y="3866"/>
                    <a:pt x="1097" y="3513"/>
                    <a:pt x="828" y="3142"/>
                  </a:cubicBezTo>
                  <a:cubicBezTo>
                    <a:pt x="577" y="2770"/>
                    <a:pt x="354" y="2371"/>
                    <a:pt x="205" y="1934"/>
                  </a:cubicBezTo>
                  <a:cubicBezTo>
                    <a:pt x="122" y="1730"/>
                    <a:pt x="47" y="1507"/>
                    <a:pt x="66" y="1284"/>
                  </a:cubicBezTo>
                  <a:cubicBezTo>
                    <a:pt x="66" y="1181"/>
                    <a:pt x="84" y="1070"/>
                    <a:pt x="131" y="977"/>
                  </a:cubicBezTo>
                  <a:cubicBezTo>
                    <a:pt x="177" y="875"/>
                    <a:pt x="261" y="800"/>
                    <a:pt x="363" y="763"/>
                  </a:cubicBezTo>
                  <a:cubicBezTo>
                    <a:pt x="413" y="743"/>
                    <a:pt x="468" y="734"/>
                    <a:pt x="526" y="734"/>
                  </a:cubicBezTo>
                  <a:cubicBezTo>
                    <a:pt x="576" y="734"/>
                    <a:pt x="627" y="741"/>
                    <a:pt x="679" y="754"/>
                  </a:cubicBezTo>
                  <a:cubicBezTo>
                    <a:pt x="781" y="773"/>
                    <a:pt x="874" y="828"/>
                    <a:pt x="958" y="903"/>
                  </a:cubicBezTo>
                  <a:cubicBezTo>
                    <a:pt x="1116" y="1042"/>
                    <a:pt x="1236" y="1237"/>
                    <a:pt x="1339" y="1442"/>
                  </a:cubicBezTo>
                  <a:lnTo>
                    <a:pt x="1404" y="1562"/>
                  </a:lnTo>
                  <a:lnTo>
                    <a:pt x="1441" y="1414"/>
                  </a:lnTo>
                  <a:cubicBezTo>
                    <a:pt x="1497" y="1163"/>
                    <a:pt x="1469" y="903"/>
                    <a:pt x="1487" y="670"/>
                  </a:cubicBezTo>
                  <a:cubicBezTo>
                    <a:pt x="1497" y="559"/>
                    <a:pt x="1524" y="438"/>
                    <a:pt x="1580" y="345"/>
                  </a:cubicBezTo>
                  <a:cubicBezTo>
                    <a:pt x="1627" y="252"/>
                    <a:pt x="1710" y="159"/>
                    <a:pt x="1803" y="122"/>
                  </a:cubicBezTo>
                  <a:cubicBezTo>
                    <a:pt x="1838" y="112"/>
                    <a:pt x="1874" y="107"/>
                    <a:pt x="1911" y="107"/>
                  </a:cubicBezTo>
                  <a:cubicBezTo>
                    <a:pt x="1973" y="107"/>
                    <a:pt x="2037" y="121"/>
                    <a:pt x="2101" y="150"/>
                  </a:cubicBezTo>
                  <a:cubicBezTo>
                    <a:pt x="2193" y="197"/>
                    <a:pt x="2286" y="262"/>
                    <a:pt x="2351" y="355"/>
                  </a:cubicBezTo>
                  <a:cubicBezTo>
                    <a:pt x="2472" y="540"/>
                    <a:pt x="2500" y="791"/>
                    <a:pt x="2519" y="1033"/>
                  </a:cubicBezTo>
                  <a:lnTo>
                    <a:pt x="2546" y="1256"/>
                  </a:lnTo>
                  <a:lnTo>
                    <a:pt x="2649" y="1051"/>
                  </a:lnTo>
                  <a:cubicBezTo>
                    <a:pt x="2714" y="940"/>
                    <a:pt x="2769" y="819"/>
                    <a:pt x="2853" y="726"/>
                  </a:cubicBezTo>
                  <a:cubicBezTo>
                    <a:pt x="2918" y="624"/>
                    <a:pt x="3011" y="540"/>
                    <a:pt x="3113" y="485"/>
                  </a:cubicBezTo>
                  <a:cubicBezTo>
                    <a:pt x="3175" y="454"/>
                    <a:pt x="3236" y="440"/>
                    <a:pt x="3299" y="440"/>
                  </a:cubicBezTo>
                  <a:cubicBezTo>
                    <a:pt x="3350" y="440"/>
                    <a:pt x="3403" y="449"/>
                    <a:pt x="3457" y="466"/>
                  </a:cubicBezTo>
                  <a:cubicBezTo>
                    <a:pt x="3568" y="494"/>
                    <a:pt x="3671" y="568"/>
                    <a:pt x="3745" y="661"/>
                  </a:cubicBezTo>
                  <a:cubicBezTo>
                    <a:pt x="3829" y="754"/>
                    <a:pt x="3875" y="866"/>
                    <a:pt x="3903" y="986"/>
                  </a:cubicBezTo>
                  <a:cubicBezTo>
                    <a:pt x="3931" y="1116"/>
                    <a:pt x="3940" y="1237"/>
                    <a:pt x="3931" y="1367"/>
                  </a:cubicBezTo>
                  <a:cubicBezTo>
                    <a:pt x="3922" y="1497"/>
                    <a:pt x="3894" y="1627"/>
                    <a:pt x="3875" y="1748"/>
                  </a:cubicBezTo>
                  <a:cubicBezTo>
                    <a:pt x="3847" y="1878"/>
                    <a:pt x="3810" y="2008"/>
                    <a:pt x="3764" y="2120"/>
                  </a:cubicBezTo>
                  <a:cubicBezTo>
                    <a:pt x="3606" y="2612"/>
                    <a:pt x="3327" y="3077"/>
                    <a:pt x="3002" y="3467"/>
                  </a:cubicBezTo>
                  <a:cubicBezTo>
                    <a:pt x="2834" y="3671"/>
                    <a:pt x="2649" y="3866"/>
                    <a:pt x="2454" y="4043"/>
                  </a:cubicBezTo>
                  <a:cubicBezTo>
                    <a:pt x="2351" y="4117"/>
                    <a:pt x="2231" y="4192"/>
                    <a:pt x="2119" y="4229"/>
                  </a:cubicBezTo>
                  <a:cubicBezTo>
                    <a:pt x="2249" y="4192"/>
                    <a:pt x="2361" y="4117"/>
                    <a:pt x="2463" y="4043"/>
                  </a:cubicBezTo>
                  <a:cubicBezTo>
                    <a:pt x="2667" y="3866"/>
                    <a:pt x="2853" y="3681"/>
                    <a:pt x="3011" y="3486"/>
                  </a:cubicBezTo>
                  <a:cubicBezTo>
                    <a:pt x="3345" y="3086"/>
                    <a:pt x="3643" y="2631"/>
                    <a:pt x="3829" y="2138"/>
                  </a:cubicBezTo>
                  <a:cubicBezTo>
                    <a:pt x="3875" y="2008"/>
                    <a:pt x="3903" y="1878"/>
                    <a:pt x="3940" y="1748"/>
                  </a:cubicBezTo>
                  <a:cubicBezTo>
                    <a:pt x="3977" y="1618"/>
                    <a:pt x="3996" y="1497"/>
                    <a:pt x="4014" y="1358"/>
                  </a:cubicBezTo>
                  <a:cubicBezTo>
                    <a:pt x="4024" y="1274"/>
                    <a:pt x="4024" y="1135"/>
                    <a:pt x="3996" y="996"/>
                  </a:cubicBezTo>
                  <a:cubicBezTo>
                    <a:pt x="3977" y="866"/>
                    <a:pt x="3922" y="726"/>
                    <a:pt x="3838" y="624"/>
                  </a:cubicBezTo>
                  <a:cubicBezTo>
                    <a:pt x="3754" y="522"/>
                    <a:pt x="3643" y="429"/>
                    <a:pt x="3494" y="382"/>
                  </a:cubicBezTo>
                  <a:cubicBezTo>
                    <a:pt x="3434" y="362"/>
                    <a:pt x="3372" y="353"/>
                    <a:pt x="3310" y="353"/>
                  </a:cubicBezTo>
                  <a:cubicBezTo>
                    <a:pt x="3228" y="353"/>
                    <a:pt x="3146" y="369"/>
                    <a:pt x="3067" y="401"/>
                  </a:cubicBezTo>
                  <a:cubicBezTo>
                    <a:pt x="2946" y="466"/>
                    <a:pt x="2834" y="568"/>
                    <a:pt x="2751" y="680"/>
                  </a:cubicBezTo>
                  <a:cubicBezTo>
                    <a:pt x="2723" y="745"/>
                    <a:pt x="2677" y="782"/>
                    <a:pt x="2649" y="847"/>
                  </a:cubicBezTo>
                  <a:cubicBezTo>
                    <a:pt x="2639" y="782"/>
                    <a:pt x="2639" y="745"/>
                    <a:pt x="2612" y="680"/>
                  </a:cubicBezTo>
                  <a:cubicBezTo>
                    <a:pt x="2593" y="550"/>
                    <a:pt x="2546" y="438"/>
                    <a:pt x="2472" y="317"/>
                  </a:cubicBezTo>
                  <a:cubicBezTo>
                    <a:pt x="2407" y="206"/>
                    <a:pt x="2305" y="113"/>
                    <a:pt x="2175" y="57"/>
                  </a:cubicBezTo>
                  <a:cubicBezTo>
                    <a:pt x="2099" y="19"/>
                    <a:pt x="2017" y="0"/>
                    <a:pt x="1936" y="0"/>
                  </a:cubicBezTo>
                  <a:close/>
                  <a:moveTo>
                    <a:pt x="2119" y="4229"/>
                  </a:moveTo>
                  <a:lnTo>
                    <a:pt x="2119" y="4229"/>
                  </a:lnTo>
                  <a:cubicBezTo>
                    <a:pt x="2080" y="4235"/>
                    <a:pt x="2031" y="4242"/>
                    <a:pt x="1983" y="4242"/>
                  </a:cubicBezTo>
                  <a:cubicBezTo>
                    <a:pt x="1963" y="4242"/>
                    <a:pt x="1943" y="4241"/>
                    <a:pt x="1924" y="4238"/>
                  </a:cubicBezTo>
                  <a:lnTo>
                    <a:pt x="1924" y="4238"/>
                  </a:lnTo>
                  <a:cubicBezTo>
                    <a:pt x="1951" y="4242"/>
                    <a:pt x="1976" y="4244"/>
                    <a:pt x="2002" y="4244"/>
                  </a:cubicBezTo>
                  <a:cubicBezTo>
                    <a:pt x="2038" y="4244"/>
                    <a:pt x="2076" y="4240"/>
                    <a:pt x="2119" y="42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1"/>
            <p:cNvSpPr/>
            <p:nvPr/>
          </p:nvSpPr>
          <p:spPr>
            <a:xfrm>
              <a:off x="3415825" y="2238475"/>
              <a:ext cx="14650" cy="71350"/>
            </a:xfrm>
            <a:custGeom>
              <a:rect b="b" l="l" r="r" t="t"/>
              <a:pathLst>
                <a:path extrusionOk="0" h="2854" w="586">
                  <a:moveTo>
                    <a:pt x="0" y="1"/>
                  </a:moveTo>
                  <a:cubicBezTo>
                    <a:pt x="47" y="252"/>
                    <a:pt x="93" y="484"/>
                    <a:pt x="168" y="707"/>
                  </a:cubicBezTo>
                  <a:lnTo>
                    <a:pt x="316" y="1422"/>
                  </a:lnTo>
                  <a:lnTo>
                    <a:pt x="465" y="2129"/>
                  </a:lnTo>
                  <a:cubicBezTo>
                    <a:pt x="493" y="2259"/>
                    <a:pt x="511" y="2370"/>
                    <a:pt x="539" y="2491"/>
                  </a:cubicBezTo>
                  <a:cubicBezTo>
                    <a:pt x="558" y="2602"/>
                    <a:pt x="576" y="2732"/>
                    <a:pt x="586" y="2853"/>
                  </a:cubicBezTo>
                  <a:cubicBezTo>
                    <a:pt x="586" y="2602"/>
                    <a:pt x="549" y="2370"/>
                    <a:pt x="511" y="2129"/>
                  </a:cubicBezTo>
                  <a:cubicBezTo>
                    <a:pt x="484" y="1887"/>
                    <a:pt x="418" y="1645"/>
                    <a:pt x="372" y="1413"/>
                  </a:cubicBezTo>
                  <a:cubicBezTo>
                    <a:pt x="316" y="1181"/>
                    <a:pt x="261" y="930"/>
                    <a:pt x="205" y="698"/>
                  </a:cubicBezTo>
                  <a:cubicBezTo>
                    <a:pt x="140" y="465"/>
                    <a:pt x="75"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1"/>
            <p:cNvSpPr/>
            <p:nvPr/>
          </p:nvSpPr>
          <p:spPr>
            <a:xfrm>
              <a:off x="3433000" y="2230350"/>
              <a:ext cx="12800" cy="79225"/>
            </a:xfrm>
            <a:custGeom>
              <a:rect b="b" l="l" r="r" t="t"/>
              <a:pathLst>
                <a:path extrusionOk="0" h="3169" w="512">
                  <a:moveTo>
                    <a:pt x="512" y="1"/>
                  </a:moveTo>
                  <a:lnTo>
                    <a:pt x="512" y="1"/>
                  </a:lnTo>
                  <a:cubicBezTo>
                    <a:pt x="456" y="270"/>
                    <a:pt x="400" y="530"/>
                    <a:pt x="326" y="781"/>
                  </a:cubicBezTo>
                  <a:cubicBezTo>
                    <a:pt x="280" y="1041"/>
                    <a:pt x="233" y="1301"/>
                    <a:pt x="187" y="1571"/>
                  </a:cubicBezTo>
                  <a:cubicBezTo>
                    <a:pt x="150" y="1840"/>
                    <a:pt x="103" y="2101"/>
                    <a:pt x="75" y="2370"/>
                  </a:cubicBezTo>
                  <a:cubicBezTo>
                    <a:pt x="38" y="2639"/>
                    <a:pt x="1" y="2909"/>
                    <a:pt x="1" y="3169"/>
                  </a:cubicBezTo>
                  <a:cubicBezTo>
                    <a:pt x="10" y="3048"/>
                    <a:pt x="38" y="2909"/>
                    <a:pt x="57" y="2779"/>
                  </a:cubicBezTo>
                  <a:cubicBezTo>
                    <a:pt x="85" y="2649"/>
                    <a:pt x="103" y="2509"/>
                    <a:pt x="131" y="2389"/>
                  </a:cubicBezTo>
                  <a:lnTo>
                    <a:pt x="270" y="1599"/>
                  </a:lnTo>
                  <a:lnTo>
                    <a:pt x="400" y="809"/>
                  </a:lnTo>
                  <a:cubicBezTo>
                    <a:pt x="447" y="540"/>
                    <a:pt x="475" y="270"/>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1"/>
            <p:cNvSpPr/>
            <p:nvPr/>
          </p:nvSpPr>
          <p:spPr>
            <a:xfrm>
              <a:off x="3425125" y="2264025"/>
              <a:ext cx="4425" cy="20475"/>
            </a:xfrm>
            <a:custGeom>
              <a:rect b="b" l="l" r="r" t="t"/>
              <a:pathLst>
                <a:path extrusionOk="0" h="819" w="177">
                  <a:moveTo>
                    <a:pt x="0" y="1"/>
                  </a:moveTo>
                  <a:cubicBezTo>
                    <a:pt x="19" y="140"/>
                    <a:pt x="37" y="280"/>
                    <a:pt x="56" y="419"/>
                  </a:cubicBezTo>
                  <a:cubicBezTo>
                    <a:pt x="74" y="493"/>
                    <a:pt x="84" y="549"/>
                    <a:pt x="102" y="623"/>
                  </a:cubicBezTo>
                  <a:cubicBezTo>
                    <a:pt x="130" y="688"/>
                    <a:pt x="139" y="744"/>
                    <a:pt x="167" y="819"/>
                  </a:cubicBezTo>
                  <a:cubicBezTo>
                    <a:pt x="177" y="744"/>
                    <a:pt x="177" y="679"/>
                    <a:pt x="167" y="605"/>
                  </a:cubicBezTo>
                  <a:lnTo>
                    <a:pt x="130" y="400"/>
                  </a:lnTo>
                  <a:cubicBezTo>
                    <a:pt x="93" y="261"/>
                    <a:pt x="65"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1"/>
            <p:cNvSpPr/>
            <p:nvPr/>
          </p:nvSpPr>
          <p:spPr>
            <a:xfrm>
              <a:off x="3424875" y="2256375"/>
              <a:ext cx="4450" cy="11875"/>
            </a:xfrm>
            <a:custGeom>
              <a:rect b="b" l="l" r="r" t="t"/>
              <a:pathLst>
                <a:path extrusionOk="0" h="475" w="178">
                  <a:moveTo>
                    <a:pt x="1" y="0"/>
                  </a:moveTo>
                  <a:lnTo>
                    <a:pt x="1" y="0"/>
                  </a:lnTo>
                  <a:cubicBezTo>
                    <a:pt x="10" y="75"/>
                    <a:pt x="47" y="158"/>
                    <a:pt x="66" y="242"/>
                  </a:cubicBezTo>
                  <a:cubicBezTo>
                    <a:pt x="84" y="279"/>
                    <a:pt x="103" y="326"/>
                    <a:pt x="112" y="353"/>
                  </a:cubicBezTo>
                  <a:cubicBezTo>
                    <a:pt x="131" y="391"/>
                    <a:pt x="149" y="428"/>
                    <a:pt x="159" y="474"/>
                  </a:cubicBezTo>
                  <a:cubicBezTo>
                    <a:pt x="177" y="437"/>
                    <a:pt x="177" y="391"/>
                    <a:pt x="159" y="344"/>
                  </a:cubicBezTo>
                  <a:cubicBezTo>
                    <a:pt x="149" y="298"/>
                    <a:pt x="140" y="251"/>
                    <a:pt x="131" y="214"/>
                  </a:cubicBezTo>
                  <a:cubicBezTo>
                    <a:pt x="103" y="14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1"/>
            <p:cNvSpPr/>
            <p:nvPr/>
          </p:nvSpPr>
          <p:spPr>
            <a:xfrm>
              <a:off x="3430925" y="2254525"/>
              <a:ext cx="2350" cy="19525"/>
            </a:xfrm>
            <a:custGeom>
              <a:rect b="b" l="l" r="r" t="t"/>
              <a:pathLst>
                <a:path extrusionOk="0" h="781" w="94">
                  <a:moveTo>
                    <a:pt x="19" y="0"/>
                  </a:moveTo>
                  <a:cubicBezTo>
                    <a:pt x="0" y="130"/>
                    <a:pt x="0" y="260"/>
                    <a:pt x="10" y="400"/>
                  </a:cubicBezTo>
                  <a:cubicBezTo>
                    <a:pt x="28" y="520"/>
                    <a:pt x="47" y="650"/>
                    <a:pt x="75" y="780"/>
                  </a:cubicBezTo>
                  <a:cubicBezTo>
                    <a:pt x="93" y="706"/>
                    <a:pt x="93" y="650"/>
                    <a:pt x="93" y="585"/>
                  </a:cubicBezTo>
                  <a:cubicBezTo>
                    <a:pt x="93" y="511"/>
                    <a:pt x="84" y="455"/>
                    <a:pt x="84" y="381"/>
                  </a:cubicBezTo>
                  <a:cubicBezTo>
                    <a:pt x="75" y="260"/>
                    <a:pt x="65" y="13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1"/>
            <p:cNvSpPr/>
            <p:nvPr/>
          </p:nvSpPr>
          <p:spPr>
            <a:xfrm>
              <a:off x="3431625" y="2280750"/>
              <a:ext cx="1650" cy="12125"/>
            </a:xfrm>
            <a:custGeom>
              <a:rect b="b" l="l" r="r" t="t"/>
              <a:pathLst>
                <a:path extrusionOk="0" h="485" w="66">
                  <a:moveTo>
                    <a:pt x="47" y="1"/>
                  </a:moveTo>
                  <a:cubicBezTo>
                    <a:pt x="9" y="75"/>
                    <a:pt x="0" y="159"/>
                    <a:pt x="0" y="242"/>
                  </a:cubicBezTo>
                  <a:cubicBezTo>
                    <a:pt x="0" y="326"/>
                    <a:pt x="0" y="400"/>
                    <a:pt x="19" y="484"/>
                  </a:cubicBezTo>
                  <a:cubicBezTo>
                    <a:pt x="47" y="400"/>
                    <a:pt x="56" y="326"/>
                    <a:pt x="65" y="242"/>
                  </a:cubicBezTo>
                  <a:cubicBezTo>
                    <a:pt x="65" y="159"/>
                    <a:pt x="65"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1"/>
            <p:cNvSpPr/>
            <p:nvPr/>
          </p:nvSpPr>
          <p:spPr>
            <a:xfrm>
              <a:off x="3435100" y="2213400"/>
              <a:ext cx="5125" cy="17450"/>
            </a:xfrm>
            <a:custGeom>
              <a:rect b="b" l="l" r="r" t="t"/>
              <a:pathLst>
                <a:path extrusionOk="0" h="698" w="205">
                  <a:moveTo>
                    <a:pt x="1" y="1"/>
                  </a:moveTo>
                  <a:lnTo>
                    <a:pt x="1" y="1"/>
                  </a:lnTo>
                  <a:cubicBezTo>
                    <a:pt x="10" y="112"/>
                    <a:pt x="47" y="233"/>
                    <a:pt x="84" y="344"/>
                  </a:cubicBezTo>
                  <a:cubicBezTo>
                    <a:pt x="103" y="400"/>
                    <a:pt x="112" y="465"/>
                    <a:pt x="140" y="521"/>
                  </a:cubicBezTo>
                  <a:cubicBezTo>
                    <a:pt x="158" y="577"/>
                    <a:pt x="186" y="632"/>
                    <a:pt x="196" y="697"/>
                  </a:cubicBezTo>
                  <a:cubicBezTo>
                    <a:pt x="205" y="632"/>
                    <a:pt x="205" y="567"/>
                    <a:pt x="196" y="512"/>
                  </a:cubicBezTo>
                  <a:cubicBezTo>
                    <a:pt x="186" y="447"/>
                    <a:pt x="158" y="391"/>
                    <a:pt x="149" y="335"/>
                  </a:cubicBezTo>
                  <a:cubicBezTo>
                    <a:pt x="112" y="214"/>
                    <a:pt x="66"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1"/>
            <p:cNvSpPr/>
            <p:nvPr/>
          </p:nvSpPr>
          <p:spPr>
            <a:xfrm>
              <a:off x="3435575" y="2225700"/>
              <a:ext cx="3500" cy="12125"/>
            </a:xfrm>
            <a:custGeom>
              <a:rect b="b" l="l" r="r" t="t"/>
              <a:pathLst>
                <a:path extrusionOk="0" h="485" w="140">
                  <a:moveTo>
                    <a:pt x="0" y="1"/>
                  </a:moveTo>
                  <a:cubicBezTo>
                    <a:pt x="0" y="85"/>
                    <a:pt x="28" y="168"/>
                    <a:pt x="65" y="252"/>
                  </a:cubicBezTo>
                  <a:cubicBezTo>
                    <a:pt x="84" y="326"/>
                    <a:pt x="112" y="400"/>
                    <a:pt x="130" y="484"/>
                  </a:cubicBezTo>
                  <a:cubicBezTo>
                    <a:pt x="139" y="447"/>
                    <a:pt x="139" y="400"/>
                    <a:pt x="139" y="354"/>
                  </a:cubicBezTo>
                  <a:cubicBezTo>
                    <a:pt x="139" y="308"/>
                    <a:pt x="130" y="270"/>
                    <a:pt x="121" y="224"/>
                  </a:cubicBezTo>
                  <a:cubicBezTo>
                    <a:pt x="102" y="187"/>
                    <a:pt x="93" y="140"/>
                    <a:pt x="74" y="112"/>
                  </a:cubicBezTo>
                  <a:cubicBezTo>
                    <a:pt x="47" y="75"/>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1"/>
            <p:cNvSpPr/>
            <p:nvPr/>
          </p:nvSpPr>
          <p:spPr>
            <a:xfrm>
              <a:off x="3430225" y="2212925"/>
              <a:ext cx="3750" cy="6550"/>
            </a:xfrm>
            <a:custGeom>
              <a:rect b="b" l="l" r="r" t="t"/>
              <a:pathLst>
                <a:path extrusionOk="0" h="262" w="150">
                  <a:moveTo>
                    <a:pt x="0" y="1"/>
                  </a:moveTo>
                  <a:lnTo>
                    <a:pt x="0" y="1"/>
                  </a:lnTo>
                  <a:cubicBezTo>
                    <a:pt x="10" y="47"/>
                    <a:pt x="19" y="94"/>
                    <a:pt x="47" y="140"/>
                  </a:cubicBezTo>
                  <a:cubicBezTo>
                    <a:pt x="56" y="168"/>
                    <a:pt x="65" y="177"/>
                    <a:pt x="75" y="205"/>
                  </a:cubicBezTo>
                  <a:cubicBezTo>
                    <a:pt x="93" y="224"/>
                    <a:pt x="103" y="233"/>
                    <a:pt x="121" y="261"/>
                  </a:cubicBezTo>
                  <a:cubicBezTo>
                    <a:pt x="149" y="205"/>
                    <a:pt x="140" y="150"/>
                    <a:pt x="112" y="112"/>
                  </a:cubicBezTo>
                  <a:cubicBezTo>
                    <a:pt x="103" y="85"/>
                    <a:pt x="93" y="75"/>
                    <a:pt x="65" y="47"/>
                  </a:cubicBezTo>
                  <a:cubicBezTo>
                    <a:pt x="47" y="29"/>
                    <a:pt x="19"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1"/>
            <p:cNvSpPr/>
            <p:nvPr/>
          </p:nvSpPr>
          <p:spPr>
            <a:xfrm>
              <a:off x="3468075" y="2220600"/>
              <a:ext cx="7475" cy="14200"/>
            </a:xfrm>
            <a:custGeom>
              <a:rect b="b" l="l" r="r" t="t"/>
              <a:pathLst>
                <a:path extrusionOk="0" h="568" w="299">
                  <a:moveTo>
                    <a:pt x="1" y="1"/>
                  </a:moveTo>
                  <a:cubicBezTo>
                    <a:pt x="94" y="56"/>
                    <a:pt x="168" y="140"/>
                    <a:pt x="205" y="233"/>
                  </a:cubicBezTo>
                  <a:cubicBezTo>
                    <a:pt x="215" y="289"/>
                    <a:pt x="224" y="335"/>
                    <a:pt x="233" y="391"/>
                  </a:cubicBezTo>
                  <a:cubicBezTo>
                    <a:pt x="233" y="419"/>
                    <a:pt x="252" y="456"/>
                    <a:pt x="252" y="474"/>
                  </a:cubicBezTo>
                  <a:cubicBezTo>
                    <a:pt x="252" y="512"/>
                    <a:pt x="261" y="530"/>
                    <a:pt x="261" y="567"/>
                  </a:cubicBezTo>
                  <a:cubicBezTo>
                    <a:pt x="270" y="549"/>
                    <a:pt x="270" y="521"/>
                    <a:pt x="280" y="484"/>
                  </a:cubicBezTo>
                  <a:cubicBezTo>
                    <a:pt x="298" y="456"/>
                    <a:pt x="298" y="428"/>
                    <a:pt x="298" y="391"/>
                  </a:cubicBezTo>
                  <a:cubicBezTo>
                    <a:pt x="298" y="335"/>
                    <a:pt x="298" y="279"/>
                    <a:pt x="270" y="224"/>
                  </a:cubicBezTo>
                  <a:cubicBezTo>
                    <a:pt x="252" y="159"/>
                    <a:pt x="215" y="103"/>
                    <a:pt x="168" y="66"/>
                  </a:cubicBezTo>
                  <a:cubicBezTo>
                    <a:pt x="122" y="3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1"/>
            <p:cNvSpPr/>
            <p:nvPr/>
          </p:nvSpPr>
          <p:spPr>
            <a:xfrm>
              <a:off x="3470400" y="2229650"/>
              <a:ext cx="2350" cy="15825"/>
            </a:xfrm>
            <a:custGeom>
              <a:rect b="b" l="l" r="r" t="t"/>
              <a:pathLst>
                <a:path extrusionOk="0" h="633" w="94">
                  <a:moveTo>
                    <a:pt x="66" y="1"/>
                  </a:moveTo>
                  <a:cubicBezTo>
                    <a:pt x="47" y="57"/>
                    <a:pt x="38" y="103"/>
                    <a:pt x="29" y="159"/>
                  </a:cubicBezTo>
                  <a:cubicBezTo>
                    <a:pt x="10" y="215"/>
                    <a:pt x="10" y="280"/>
                    <a:pt x="10" y="326"/>
                  </a:cubicBezTo>
                  <a:lnTo>
                    <a:pt x="10" y="475"/>
                  </a:lnTo>
                  <a:cubicBezTo>
                    <a:pt x="10" y="530"/>
                    <a:pt x="10" y="577"/>
                    <a:pt x="1" y="633"/>
                  </a:cubicBezTo>
                  <a:cubicBezTo>
                    <a:pt x="38" y="586"/>
                    <a:pt x="66" y="540"/>
                    <a:pt x="75" y="484"/>
                  </a:cubicBezTo>
                  <a:cubicBezTo>
                    <a:pt x="84" y="428"/>
                    <a:pt x="94" y="382"/>
                    <a:pt x="94" y="326"/>
                  </a:cubicBezTo>
                  <a:cubicBezTo>
                    <a:pt x="94" y="205"/>
                    <a:pt x="9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1"/>
            <p:cNvSpPr/>
            <p:nvPr/>
          </p:nvSpPr>
          <p:spPr>
            <a:xfrm>
              <a:off x="3471575" y="2240350"/>
              <a:ext cx="4675" cy="13725"/>
            </a:xfrm>
            <a:custGeom>
              <a:rect b="b" l="l" r="r" t="t"/>
              <a:pathLst>
                <a:path extrusionOk="0" h="549" w="187">
                  <a:moveTo>
                    <a:pt x="177" y="0"/>
                  </a:moveTo>
                  <a:cubicBezTo>
                    <a:pt x="140" y="93"/>
                    <a:pt x="102" y="186"/>
                    <a:pt x="75" y="270"/>
                  </a:cubicBezTo>
                  <a:cubicBezTo>
                    <a:pt x="47" y="363"/>
                    <a:pt x="37" y="456"/>
                    <a:pt x="0" y="548"/>
                  </a:cubicBezTo>
                  <a:cubicBezTo>
                    <a:pt x="47" y="511"/>
                    <a:pt x="75" y="474"/>
                    <a:pt x="93" y="428"/>
                  </a:cubicBezTo>
                  <a:cubicBezTo>
                    <a:pt x="121" y="381"/>
                    <a:pt x="140" y="335"/>
                    <a:pt x="158" y="288"/>
                  </a:cubicBezTo>
                  <a:cubicBezTo>
                    <a:pt x="167" y="242"/>
                    <a:pt x="177" y="195"/>
                    <a:pt x="177" y="149"/>
                  </a:cubicBezTo>
                  <a:cubicBezTo>
                    <a:pt x="177" y="93"/>
                    <a:pt x="186"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1"/>
            <p:cNvSpPr/>
            <p:nvPr/>
          </p:nvSpPr>
          <p:spPr>
            <a:xfrm>
              <a:off x="3468325" y="2229650"/>
              <a:ext cx="1875" cy="9800"/>
            </a:xfrm>
            <a:custGeom>
              <a:rect b="b" l="l" r="r" t="t"/>
              <a:pathLst>
                <a:path extrusionOk="0" h="392" w="75">
                  <a:moveTo>
                    <a:pt x="19" y="1"/>
                  </a:moveTo>
                  <a:cubicBezTo>
                    <a:pt x="0" y="66"/>
                    <a:pt x="0" y="122"/>
                    <a:pt x="9" y="196"/>
                  </a:cubicBezTo>
                  <a:cubicBezTo>
                    <a:pt x="9" y="261"/>
                    <a:pt x="9" y="317"/>
                    <a:pt x="19" y="391"/>
                  </a:cubicBezTo>
                  <a:cubicBezTo>
                    <a:pt x="65" y="335"/>
                    <a:pt x="74" y="261"/>
                    <a:pt x="74" y="196"/>
                  </a:cubicBezTo>
                  <a:cubicBezTo>
                    <a:pt x="74" y="159"/>
                    <a:pt x="74" y="122"/>
                    <a:pt x="65" y="94"/>
                  </a:cubicBezTo>
                  <a:cubicBezTo>
                    <a:pt x="56" y="5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1"/>
            <p:cNvSpPr/>
            <p:nvPr/>
          </p:nvSpPr>
          <p:spPr>
            <a:xfrm>
              <a:off x="3437900" y="2294925"/>
              <a:ext cx="11150" cy="9550"/>
            </a:xfrm>
            <a:custGeom>
              <a:rect b="b" l="l" r="r" t="t"/>
              <a:pathLst>
                <a:path extrusionOk="0" h="382" w="446">
                  <a:moveTo>
                    <a:pt x="446" y="1"/>
                  </a:moveTo>
                  <a:lnTo>
                    <a:pt x="446" y="1"/>
                  </a:lnTo>
                  <a:cubicBezTo>
                    <a:pt x="372" y="56"/>
                    <a:pt x="288" y="131"/>
                    <a:pt x="223" y="186"/>
                  </a:cubicBezTo>
                  <a:cubicBezTo>
                    <a:pt x="139" y="242"/>
                    <a:pt x="74" y="317"/>
                    <a:pt x="0" y="382"/>
                  </a:cubicBezTo>
                  <a:cubicBezTo>
                    <a:pt x="56" y="372"/>
                    <a:pt x="112" y="344"/>
                    <a:pt x="139" y="326"/>
                  </a:cubicBezTo>
                  <a:cubicBezTo>
                    <a:pt x="186" y="298"/>
                    <a:pt x="232" y="279"/>
                    <a:pt x="269" y="242"/>
                  </a:cubicBezTo>
                  <a:cubicBezTo>
                    <a:pt x="344" y="177"/>
                    <a:pt x="409" y="103"/>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1"/>
            <p:cNvSpPr/>
            <p:nvPr/>
          </p:nvSpPr>
          <p:spPr>
            <a:xfrm>
              <a:off x="3439975" y="2290525"/>
              <a:ext cx="7450" cy="8150"/>
            </a:xfrm>
            <a:custGeom>
              <a:rect b="b" l="l" r="r" t="t"/>
              <a:pathLst>
                <a:path extrusionOk="0" h="326" w="298">
                  <a:moveTo>
                    <a:pt x="298" y="0"/>
                  </a:moveTo>
                  <a:lnTo>
                    <a:pt x="298" y="0"/>
                  </a:lnTo>
                  <a:cubicBezTo>
                    <a:pt x="270" y="28"/>
                    <a:pt x="242" y="56"/>
                    <a:pt x="224" y="84"/>
                  </a:cubicBezTo>
                  <a:cubicBezTo>
                    <a:pt x="196" y="102"/>
                    <a:pt x="177" y="139"/>
                    <a:pt x="149" y="167"/>
                  </a:cubicBezTo>
                  <a:cubicBezTo>
                    <a:pt x="103" y="214"/>
                    <a:pt x="56" y="270"/>
                    <a:pt x="1" y="325"/>
                  </a:cubicBezTo>
                  <a:cubicBezTo>
                    <a:pt x="38" y="325"/>
                    <a:pt x="84" y="307"/>
                    <a:pt x="103" y="288"/>
                  </a:cubicBezTo>
                  <a:cubicBezTo>
                    <a:pt x="140" y="270"/>
                    <a:pt x="177" y="242"/>
                    <a:pt x="196" y="214"/>
                  </a:cubicBezTo>
                  <a:cubicBezTo>
                    <a:pt x="242" y="149"/>
                    <a:pt x="289" y="84"/>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1"/>
            <p:cNvSpPr/>
            <p:nvPr/>
          </p:nvSpPr>
          <p:spPr>
            <a:xfrm>
              <a:off x="3440200" y="2281450"/>
              <a:ext cx="3275" cy="11425"/>
            </a:xfrm>
            <a:custGeom>
              <a:rect b="b" l="l" r="r" t="t"/>
              <a:pathLst>
                <a:path extrusionOk="0" h="457" w="131">
                  <a:moveTo>
                    <a:pt x="122" y="1"/>
                  </a:moveTo>
                  <a:cubicBezTo>
                    <a:pt x="85" y="84"/>
                    <a:pt x="66" y="159"/>
                    <a:pt x="38" y="224"/>
                  </a:cubicBezTo>
                  <a:cubicBezTo>
                    <a:pt x="20" y="307"/>
                    <a:pt x="1" y="372"/>
                    <a:pt x="20" y="456"/>
                  </a:cubicBezTo>
                  <a:cubicBezTo>
                    <a:pt x="66" y="391"/>
                    <a:pt x="85" y="317"/>
                    <a:pt x="112" y="233"/>
                  </a:cubicBezTo>
                  <a:cubicBezTo>
                    <a:pt x="122" y="205"/>
                    <a:pt x="131" y="159"/>
                    <a:pt x="131" y="122"/>
                  </a:cubicBezTo>
                  <a:cubicBezTo>
                    <a:pt x="131" y="84"/>
                    <a:pt x="131"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1"/>
            <p:cNvSpPr/>
            <p:nvPr/>
          </p:nvSpPr>
          <p:spPr>
            <a:xfrm>
              <a:off x="3445550" y="2280075"/>
              <a:ext cx="4675" cy="8850"/>
            </a:xfrm>
            <a:custGeom>
              <a:rect b="b" l="l" r="r" t="t"/>
              <a:pathLst>
                <a:path extrusionOk="0" h="354" w="187">
                  <a:moveTo>
                    <a:pt x="186" y="0"/>
                  </a:moveTo>
                  <a:cubicBezTo>
                    <a:pt x="131" y="46"/>
                    <a:pt x="94" y="102"/>
                    <a:pt x="56" y="167"/>
                  </a:cubicBezTo>
                  <a:cubicBezTo>
                    <a:pt x="38" y="223"/>
                    <a:pt x="10" y="279"/>
                    <a:pt x="1" y="353"/>
                  </a:cubicBezTo>
                  <a:cubicBezTo>
                    <a:pt x="56" y="307"/>
                    <a:pt x="94" y="242"/>
                    <a:pt x="131" y="186"/>
                  </a:cubicBezTo>
                  <a:cubicBezTo>
                    <a:pt x="149" y="130"/>
                    <a:pt x="177" y="7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1"/>
            <p:cNvSpPr/>
            <p:nvPr/>
          </p:nvSpPr>
          <p:spPr>
            <a:xfrm>
              <a:off x="3452300" y="2279125"/>
              <a:ext cx="6275" cy="11425"/>
            </a:xfrm>
            <a:custGeom>
              <a:rect b="b" l="l" r="r" t="t"/>
              <a:pathLst>
                <a:path extrusionOk="0" h="457" w="251">
                  <a:moveTo>
                    <a:pt x="251" y="1"/>
                  </a:moveTo>
                  <a:lnTo>
                    <a:pt x="251" y="1"/>
                  </a:lnTo>
                  <a:cubicBezTo>
                    <a:pt x="177" y="57"/>
                    <a:pt x="139" y="140"/>
                    <a:pt x="93" y="215"/>
                  </a:cubicBezTo>
                  <a:cubicBezTo>
                    <a:pt x="56" y="298"/>
                    <a:pt x="19" y="363"/>
                    <a:pt x="0" y="456"/>
                  </a:cubicBezTo>
                  <a:cubicBezTo>
                    <a:pt x="65" y="400"/>
                    <a:pt x="112" y="326"/>
                    <a:pt x="158" y="252"/>
                  </a:cubicBezTo>
                  <a:cubicBezTo>
                    <a:pt x="195" y="168"/>
                    <a:pt x="232" y="9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1"/>
            <p:cNvSpPr/>
            <p:nvPr/>
          </p:nvSpPr>
          <p:spPr>
            <a:xfrm>
              <a:off x="3383525" y="2229200"/>
              <a:ext cx="2825" cy="16275"/>
            </a:xfrm>
            <a:custGeom>
              <a:rect b="b" l="l" r="r" t="t"/>
              <a:pathLst>
                <a:path extrusionOk="0" h="651" w="113">
                  <a:moveTo>
                    <a:pt x="112" y="0"/>
                  </a:moveTo>
                  <a:cubicBezTo>
                    <a:pt x="75" y="47"/>
                    <a:pt x="66" y="112"/>
                    <a:pt x="38" y="158"/>
                  </a:cubicBezTo>
                  <a:cubicBezTo>
                    <a:pt x="29" y="214"/>
                    <a:pt x="20" y="270"/>
                    <a:pt x="20" y="326"/>
                  </a:cubicBezTo>
                  <a:cubicBezTo>
                    <a:pt x="1" y="437"/>
                    <a:pt x="29" y="558"/>
                    <a:pt x="94" y="651"/>
                  </a:cubicBezTo>
                  <a:cubicBezTo>
                    <a:pt x="94" y="595"/>
                    <a:pt x="85" y="548"/>
                    <a:pt x="85" y="493"/>
                  </a:cubicBezTo>
                  <a:lnTo>
                    <a:pt x="85" y="326"/>
                  </a:lnTo>
                  <a:cubicBezTo>
                    <a:pt x="103" y="223"/>
                    <a:pt x="103" y="121"/>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1"/>
            <p:cNvSpPr/>
            <p:nvPr/>
          </p:nvSpPr>
          <p:spPr>
            <a:xfrm>
              <a:off x="3387250" y="2235700"/>
              <a:ext cx="3050" cy="13950"/>
            </a:xfrm>
            <a:custGeom>
              <a:rect b="b" l="l" r="r" t="t"/>
              <a:pathLst>
                <a:path extrusionOk="0" h="558" w="122">
                  <a:moveTo>
                    <a:pt x="47" y="0"/>
                  </a:moveTo>
                  <a:cubicBezTo>
                    <a:pt x="19" y="47"/>
                    <a:pt x="19" y="93"/>
                    <a:pt x="10" y="140"/>
                  </a:cubicBezTo>
                  <a:cubicBezTo>
                    <a:pt x="1" y="196"/>
                    <a:pt x="10" y="242"/>
                    <a:pt x="10" y="288"/>
                  </a:cubicBezTo>
                  <a:cubicBezTo>
                    <a:pt x="19" y="381"/>
                    <a:pt x="56" y="484"/>
                    <a:pt x="121" y="558"/>
                  </a:cubicBezTo>
                  <a:lnTo>
                    <a:pt x="103" y="419"/>
                  </a:lnTo>
                  <a:cubicBezTo>
                    <a:pt x="84" y="372"/>
                    <a:pt x="75" y="326"/>
                    <a:pt x="75" y="279"/>
                  </a:cubicBezTo>
                  <a:cubicBezTo>
                    <a:pt x="66" y="186"/>
                    <a:pt x="66" y="9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1"/>
            <p:cNvSpPr/>
            <p:nvPr/>
          </p:nvSpPr>
          <p:spPr>
            <a:xfrm>
              <a:off x="3392375" y="2242900"/>
              <a:ext cx="4650" cy="14200"/>
            </a:xfrm>
            <a:custGeom>
              <a:rect b="b" l="l" r="r" t="t"/>
              <a:pathLst>
                <a:path extrusionOk="0" h="568" w="186">
                  <a:moveTo>
                    <a:pt x="9" y="0"/>
                  </a:moveTo>
                  <a:lnTo>
                    <a:pt x="9" y="0"/>
                  </a:lnTo>
                  <a:cubicBezTo>
                    <a:pt x="0" y="103"/>
                    <a:pt x="19" y="214"/>
                    <a:pt x="46" y="307"/>
                  </a:cubicBezTo>
                  <a:cubicBezTo>
                    <a:pt x="74" y="344"/>
                    <a:pt x="84" y="400"/>
                    <a:pt x="102" y="437"/>
                  </a:cubicBezTo>
                  <a:cubicBezTo>
                    <a:pt x="121" y="493"/>
                    <a:pt x="149" y="539"/>
                    <a:pt x="186" y="567"/>
                  </a:cubicBezTo>
                  <a:lnTo>
                    <a:pt x="149" y="419"/>
                  </a:lnTo>
                  <a:lnTo>
                    <a:pt x="121" y="279"/>
                  </a:lnTo>
                  <a:cubicBezTo>
                    <a:pt x="84" y="186"/>
                    <a:pt x="56" y="93"/>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1"/>
            <p:cNvSpPr/>
            <p:nvPr/>
          </p:nvSpPr>
          <p:spPr>
            <a:xfrm>
              <a:off x="3390275" y="2255450"/>
              <a:ext cx="7675" cy="13725"/>
            </a:xfrm>
            <a:custGeom>
              <a:rect b="b" l="l" r="r" t="t"/>
              <a:pathLst>
                <a:path extrusionOk="0" h="549" w="307">
                  <a:moveTo>
                    <a:pt x="0" y="0"/>
                  </a:moveTo>
                  <a:cubicBezTo>
                    <a:pt x="28" y="102"/>
                    <a:pt x="65" y="195"/>
                    <a:pt x="103" y="297"/>
                  </a:cubicBezTo>
                  <a:cubicBezTo>
                    <a:pt x="130" y="335"/>
                    <a:pt x="158" y="381"/>
                    <a:pt x="186" y="428"/>
                  </a:cubicBezTo>
                  <a:cubicBezTo>
                    <a:pt x="223" y="474"/>
                    <a:pt x="261" y="511"/>
                    <a:pt x="307" y="548"/>
                  </a:cubicBezTo>
                  <a:lnTo>
                    <a:pt x="233" y="409"/>
                  </a:lnTo>
                  <a:lnTo>
                    <a:pt x="168" y="270"/>
                  </a:ln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1"/>
            <p:cNvSpPr/>
            <p:nvPr/>
          </p:nvSpPr>
          <p:spPr>
            <a:xfrm>
              <a:off x="3399575" y="2264025"/>
              <a:ext cx="5600" cy="14900"/>
            </a:xfrm>
            <a:custGeom>
              <a:rect b="b" l="l" r="r" t="t"/>
              <a:pathLst>
                <a:path extrusionOk="0" h="596" w="224">
                  <a:moveTo>
                    <a:pt x="0" y="1"/>
                  </a:moveTo>
                  <a:cubicBezTo>
                    <a:pt x="0" y="112"/>
                    <a:pt x="28" y="215"/>
                    <a:pt x="46" y="317"/>
                  </a:cubicBezTo>
                  <a:cubicBezTo>
                    <a:pt x="74" y="373"/>
                    <a:pt x="93" y="419"/>
                    <a:pt x="121" y="465"/>
                  </a:cubicBezTo>
                  <a:cubicBezTo>
                    <a:pt x="139" y="512"/>
                    <a:pt x="177" y="558"/>
                    <a:pt x="223" y="596"/>
                  </a:cubicBezTo>
                  <a:cubicBezTo>
                    <a:pt x="204" y="540"/>
                    <a:pt x="177" y="493"/>
                    <a:pt x="167" y="447"/>
                  </a:cubicBezTo>
                  <a:lnTo>
                    <a:pt x="121" y="298"/>
                  </a:lnTo>
                  <a:cubicBezTo>
                    <a:pt x="84" y="205"/>
                    <a:pt x="46"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1"/>
            <p:cNvSpPr/>
            <p:nvPr/>
          </p:nvSpPr>
          <p:spPr>
            <a:xfrm>
              <a:off x="3423250" y="2235475"/>
              <a:ext cx="1900" cy="6750"/>
            </a:xfrm>
            <a:custGeom>
              <a:rect b="b" l="l" r="r" t="t"/>
              <a:pathLst>
                <a:path extrusionOk="0" h="270" w="76">
                  <a:moveTo>
                    <a:pt x="29" y="0"/>
                  </a:moveTo>
                  <a:cubicBezTo>
                    <a:pt x="10" y="47"/>
                    <a:pt x="1" y="93"/>
                    <a:pt x="10" y="140"/>
                  </a:cubicBezTo>
                  <a:cubicBezTo>
                    <a:pt x="10" y="177"/>
                    <a:pt x="19" y="232"/>
                    <a:pt x="56" y="270"/>
                  </a:cubicBezTo>
                  <a:cubicBezTo>
                    <a:pt x="75" y="232"/>
                    <a:pt x="75" y="177"/>
                    <a:pt x="75" y="140"/>
                  </a:cubicBezTo>
                  <a:cubicBezTo>
                    <a:pt x="75" y="93"/>
                    <a:pt x="66"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1"/>
            <p:cNvSpPr/>
            <p:nvPr/>
          </p:nvSpPr>
          <p:spPr>
            <a:xfrm>
              <a:off x="3425125" y="2229650"/>
              <a:ext cx="2325" cy="6775"/>
            </a:xfrm>
            <a:custGeom>
              <a:rect b="b" l="l" r="r" t="t"/>
              <a:pathLst>
                <a:path extrusionOk="0" h="271" w="93">
                  <a:moveTo>
                    <a:pt x="28" y="1"/>
                  </a:moveTo>
                  <a:cubicBezTo>
                    <a:pt x="0" y="47"/>
                    <a:pt x="0" y="94"/>
                    <a:pt x="19" y="140"/>
                  </a:cubicBezTo>
                  <a:cubicBezTo>
                    <a:pt x="28" y="177"/>
                    <a:pt x="37" y="233"/>
                    <a:pt x="74" y="270"/>
                  </a:cubicBezTo>
                  <a:cubicBezTo>
                    <a:pt x="93" y="233"/>
                    <a:pt x="84" y="177"/>
                    <a:pt x="84" y="140"/>
                  </a:cubicBezTo>
                  <a:cubicBezTo>
                    <a:pt x="74" y="94"/>
                    <a:pt x="65"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1"/>
            <p:cNvSpPr/>
            <p:nvPr/>
          </p:nvSpPr>
          <p:spPr>
            <a:xfrm>
              <a:off x="3408625" y="2283775"/>
              <a:ext cx="5825" cy="8850"/>
            </a:xfrm>
            <a:custGeom>
              <a:rect b="b" l="l" r="r" t="t"/>
              <a:pathLst>
                <a:path extrusionOk="0" h="354" w="233">
                  <a:moveTo>
                    <a:pt x="0" y="1"/>
                  </a:moveTo>
                  <a:cubicBezTo>
                    <a:pt x="10" y="75"/>
                    <a:pt x="38" y="140"/>
                    <a:pt x="93" y="205"/>
                  </a:cubicBezTo>
                  <a:cubicBezTo>
                    <a:pt x="103" y="224"/>
                    <a:pt x="130" y="261"/>
                    <a:pt x="149" y="279"/>
                  </a:cubicBezTo>
                  <a:cubicBezTo>
                    <a:pt x="177" y="307"/>
                    <a:pt x="195" y="344"/>
                    <a:pt x="233" y="354"/>
                  </a:cubicBezTo>
                  <a:cubicBezTo>
                    <a:pt x="214" y="279"/>
                    <a:pt x="177" y="224"/>
                    <a:pt x="140" y="168"/>
                  </a:cubicBezTo>
                  <a:cubicBezTo>
                    <a:pt x="93" y="112"/>
                    <a:pt x="56"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1"/>
            <p:cNvSpPr/>
            <p:nvPr/>
          </p:nvSpPr>
          <p:spPr>
            <a:xfrm>
              <a:off x="3361925" y="2348325"/>
              <a:ext cx="104550" cy="96700"/>
            </a:xfrm>
            <a:custGeom>
              <a:rect b="b" l="l" r="r" t="t"/>
              <a:pathLst>
                <a:path extrusionOk="0" h="3868" w="4182">
                  <a:moveTo>
                    <a:pt x="1428" y="1"/>
                  </a:moveTo>
                  <a:cubicBezTo>
                    <a:pt x="1417" y="1"/>
                    <a:pt x="1406" y="1"/>
                    <a:pt x="1395" y="2"/>
                  </a:cubicBezTo>
                  <a:cubicBezTo>
                    <a:pt x="1107" y="11"/>
                    <a:pt x="809" y="206"/>
                    <a:pt x="763" y="485"/>
                  </a:cubicBezTo>
                  <a:cubicBezTo>
                    <a:pt x="716" y="801"/>
                    <a:pt x="949" y="1079"/>
                    <a:pt x="1172" y="1302"/>
                  </a:cubicBezTo>
                  <a:cubicBezTo>
                    <a:pt x="1009" y="1270"/>
                    <a:pt x="841" y="1232"/>
                    <a:pt x="675" y="1232"/>
                  </a:cubicBezTo>
                  <a:cubicBezTo>
                    <a:pt x="605" y="1232"/>
                    <a:pt x="535" y="1239"/>
                    <a:pt x="465" y="1256"/>
                  </a:cubicBezTo>
                  <a:cubicBezTo>
                    <a:pt x="233" y="1302"/>
                    <a:pt x="10" y="1488"/>
                    <a:pt x="10" y="1730"/>
                  </a:cubicBezTo>
                  <a:cubicBezTo>
                    <a:pt x="1" y="1971"/>
                    <a:pt x="224" y="2176"/>
                    <a:pt x="456" y="2278"/>
                  </a:cubicBezTo>
                  <a:cubicBezTo>
                    <a:pt x="688" y="2380"/>
                    <a:pt x="939" y="2426"/>
                    <a:pt x="1153" y="2556"/>
                  </a:cubicBezTo>
                  <a:cubicBezTo>
                    <a:pt x="921" y="2603"/>
                    <a:pt x="670" y="2649"/>
                    <a:pt x="475" y="2789"/>
                  </a:cubicBezTo>
                  <a:cubicBezTo>
                    <a:pt x="280" y="2928"/>
                    <a:pt x="131" y="3170"/>
                    <a:pt x="187" y="3402"/>
                  </a:cubicBezTo>
                  <a:cubicBezTo>
                    <a:pt x="267" y="3759"/>
                    <a:pt x="715" y="3867"/>
                    <a:pt x="1088" y="3867"/>
                  </a:cubicBezTo>
                  <a:cubicBezTo>
                    <a:pt x="1103" y="3867"/>
                    <a:pt x="1119" y="3867"/>
                    <a:pt x="1134" y="3866"/>
                  </a:cubicBezTo>
                  <a:cubicBezTo>
                    <a:pt x="2101" y="3829"/>
                    <a:pt x="3058" y="3569"/>
                    <a:pt x="3875" y="3086"/>
                  </a:cubicBezTo>
                  <a:cubicBezTo>
                    <a:pt x="4182" y="2947"/>
                    <a:pt x="4080" y="2529"/>
                    <a:pt x="3968" y="2315"/>
                  </a:cubicBezTo>
                  <a:cubicBezTo>
                    <a:pt x="3587" y="1479"/>
                    <a:pt x="3011" y="708"/>
                    <a:pt x="2203" y="243"/>
                  </a:cubicBezTo>
                  <a:cubicBezTo>
                    <a:pt x="1962" y="109"/>
                    <a:pt x="1704" y="1"/>
                    <a:pt x="142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1"/>
            <p:cNvSpPr/>
            <p:nvPr/>
          </p:nvSpPr>
          <p:spPr>
            <a:xfrm>
              <a:off x="3360300" y="2346825"/>
              <a:ext cx="105025" cy="98275"/>
            </a:xfrm>
            <a:custGeom>
              <a:rect b="b" l="l" r="r" t="t"/>
              <a:pathLst>
                <a:path extrusionOk="0" h="3931" w="4201">
                  <a:moveTo>
                    <a:pt x="4126" y="2997"/>
                  </a:moveTo>
                  <a:lnTo>
                    <a:pt x="4126" y="2997"/>
                  </a:lnTo>
                  <a:cubicBezTo>
                    <a:pt x="4089" y="3053"/>
                    <a:pt x="4042" y="3100"/>
                    <a:pt x="3987" y="3127"/>
                  </a:cubicBezTo>
                  <a:cubicBezTo>
                    <a:pt x="4042" y="3100"/>
                    <a:pt x="4107" y="3053"/>
                    <a:pt x="4126" y="2997"/>
                  </a:cubicBezTo>
                  <a:close/>
                  <a:moveTo>
                    <a:pt x="1501" y="0"/>
                  </a:moveTo>
                  <a:cubicBezTo>
                    <a:pt x="1411" y="0"/>
                    <a:pt x="1322" y="19"/>
                    <a:pt x="1237" y="62"/>
                  </a:cubicBezTo>
                  <a:cubicBezTo>
                    <a:pt x="1106" y="108"/>
                    <a:pt x="986" y="192"/>
                    <a:pt x="902" y="303"/>
                  </a:cubicBezTo>
                  <a:cubicBezTo>
                    <a:pt x="809" y="424"/>
                    <a:pt x="772" y="573"/>
                    <a:pt x="781" y="712"/>
                  </a:cubicBezTo>
                  <a:cubicBezTo>
                    <a:pt x="809" y="851"/>
                    <a:pt x="865" y="991"/>
                    <a:pt x="949" y="1093"/>
                  </a:cubicBezTo>
                  <a:cubicBezTo>
                    <a:pt x="986" y="1149"/>
                    <a:pt x="1032" y="1195"/>
                    <a:pt x="1060" y="1241"/>
                  </a:cubicBezTo>
                  <a:cubicBezTo>
                    <a:pt x="1004" y="1232"/>
                    <a:pt x="958" y="1223"/>
                    <a:pt x="902" y="1223"/>
                  </a:cubicBezTo>
                  <a:cubicBezTo>
                    <a:pt x="854" y="1219"/>
                    <a:pt x="807" y="1217"/>
                    <a:pt x="760" y="1217"/>
                  </a:cubicBezTo>
                  <a:cubicBezTo>
                    <a:pt x="678" y="1217"/>
                    <a:pt x="598" y="1224"/>
                    <a:pt x="521" y="1241"/>
                  </a:cubicBezTo>
                  <a:cubicBezTo>
                    <a:pt x="391" y="1279"/>
                    <a:pt x="261" y="1353"/>
                    <a:pt x="168" y="1446"/>
                  </a:cubicBezTo>
                  <a:cubicBezTo>
                    <a:pt x="75" y="1539"/>
                    <a:pt x="1" y="1687"/>
                    <a:pt x="19" y="1827"/>
                  </a:cubicBezTo>
                  <a:cubicBezTo>
                    <a:pt x="29" y="1966"/>
                    <a:pt x="103" y="2096"/>
                    <a:pt x="196" y="2189"/>
                  </a:cubicBezTo>
                  <a:cubicBezTo>
                    <a:pt x="289" y="2282"/>
                    <a:pt x="400" y="2347"/>
                    <a:pt x="521" y="2394"/>
                  </a:cubicBezTo>
                  <a:cubicBezTo>
                    <a:pt x="688" y="2468"/>
                    <a:pt x="874" y="2514"/>
                    <a:pt x="1051" y="2579"/>
                  </a:cubicBezTo>
                  <a:cubicBezTo>
                    <a:pt x="874" y="2616"/>
                    <a:pt x="716" y="2672"/>
                    <a:pt x="549" y="2765"/>
                  </a:cubicBezTo>
                  <a:cubicBezTo>
                    <a:pt x="447" y="2821"/>
                    <a:pt x="363" y="2914"/>
                    <a:pt x="298" y="3025"/>
                  </a:cubicBezTo>
                  <a:cubicBezTo>
                    <a:pt x="233" y="3127"/>
                    <a:pt x="187" y="3239"/>
                    <a:pt x="205" y="3369"/>
                  </a:cubicBezTo>
                  <a:cubicBezTo>
                    <a:pt x="215" y="3499"/>
                    <a:pt x="270" y="3611"/>
                    <a:pt x="354" y="3694"/>
                  </a:cubicBezTo>
                  <a:cubicBezTo>
                    <a:pt x="447" y="3778"/>
                    <a:pt x="549" y="3834"/>
                    <a:pt x="670" y="3871"/>
                  </a:cubicBezTo>
                  <a:cubicBezTo>
                    <a:pt x="832" y="3918"/>
                    <a:pt x="1003" y="3931"/>
                    <a:pt x="1170" y="3931"/>
                  </a:cubicBezTo>
                  <a:cubicBezTo>
                    <a:pt x="1234" y="3931"/>
                    <a:pt x="1296" y="3929"/>
                    <a:pt x="1357" y="3926"/>
                  </a:cubicBezTo>
                  <a:cubicBezTo>
                    <a:pt x="1803" y="3889"/>
                    <a:pt x="2259" y="3815"/>
                    <a:pt x="2695" y="3676"/>
                  </a:cubicBezTo>
                  <a:cubicBezTo>
                    <a:pt x="3132" y="3536"/>
                    <a:pt x="3559" y="3360"/>
                    <a:pt x="3950" y="3127"/>
                  </a:cubicBezTo>
                  <a:lnTo>
                    <a:pt x="3950" y="3127"/>
                  </a:lnTo>
                  <a:cubicBezTo>
                    <a:pt x="3559" y="3350"/>
                    <a:pt x="3141" y="3536"/>
                    <a:pt x="2695" y="3657"/>
                  </a:cubicBezTo>
                  <a:cubicBezTo>
                    <a:pt x="2259" y="3787"/>
                    <a:pt x="1822" y="3861"/>
                    <a:pt x="1367" y="3880"/>
                  </a:cubicBezTo>
                  <a:cubicBezTo>
                    <a:pt x="1320" y="3882"/>
                    <a:pt x="1274" y="3883"/>
                    <a:pt x="1227" y="3883"/>
                  </a:cubicBezTo>
                  <a:cubicBezTo>
                    <a:pt x="1048" y="3883"/>
                    <a:pt x="867" y="3867"/>
                    <a:pt x="698" y="3815"/>
                  </a:cubicBezTo>
                  <a:cubicBezTo>
                    <a:pt x="595" y="3778"/>
                    <a:pt x="503" y="3722"/>
                    <a:pt x="419" y="3648"/>
                  </a:cubicBezTo>
                  <a:cubicBezTo>
                    <a:pt x="354" y="3564"/>
                    <a:pt x="307" y="3471"/>
                    <a:pt x="298" y="3369"/>
                  </a:cubicBezTo>
                  <a:cubicBezTo>
                    <a:pt x="298" y="3267"/>
                    <a:pt x="326" y="3165"/>
                    <a:pt x="391" y="3072"/>
                  </a:cubicBezTo>
                  <a:cubicBezTo>
                    <a:pt x="447" y="2979"/>
                    <a:pt x="530" y="2905"/>
                    <a:pt x="623" y="2849"/>
                  </a:cubicBezTo>
                  <a:cubicBezTo>
                    <a:pt x="809" y="2728"/>
                    <a:pt x="1023" y="2700"/>
                    <a:pt x="1246" y="2654"/>
                  </a:cubicBezTo>
                  <a:lnTo>
                    <a:pt x="1395" y="2626"/>
                  </a:lnTo>
                  <a:lnTo>
                    <a:pt x="1274" y="2542"/>
                  </a:lnTo>
                  <a:cubicBezTo>
                    <a:pt x="1051" y="2403"/>
                    <a:pt x="800" y="2356"/>
                    <a:pt x="586" y="2263"/>
                  </a:cubicBezTo>
                  <a:cubicBezTo>
                    <a:pt x="484" y="2217"/>
                    <a:pt x="391" y="2161"/>
                    <a:pt x="307" y="2078"/>
                  </a:cubicBezTo>
                  <a:cubicBezTo>
                    <a:pt x="224" y="2003"/>
                    <a:pt x="177" y="1910"/>
                    <a:pt x="168" y="1799"/>
                  </a:cubicBezTo>
                  <a:cubicBezTo>
                    <a:pt x="159" y="1697"/>
                    <a:pt x="205" y="1604"/>
                    <a:pt x="280" y="1520"/>
                  </a:cubicBezTo>
                  <a:cubicBezTo>
                    <a:pt x="354" y="1446"/>
                    <a:pt x="456" y="1381"/>
                    <a:pt x="558" y="1362"/>
                  </a:cubicBezTo>
                  <a:cubicBezTo>
                    <a:pt x="629" y="1344"/>
                    <a:pt x="702" y="1337"/>
                    <a:pt x="775" y="1337"/>
                  </a:cubicBezTo>
                  <a:cubicBezTo>
                    <a:pt x="930" y="1337"/>
                    <a:pt x="1091" y="1371"/>
                    <a:pt x="1255" y="1409"/>
                  </a:cubicBezTo>
                  <a:lnTo>
                    <a:pt x="1478" y="1455"/>
                  </a:lnTo>
                  <a:lnTo>
                    <a:pt x="1478" y="1455"/>
                  </a:lnTo>
                  <a:lnTo>
                    <a:pt x="1320" y="1288"/>
                  </a:lnTo>
                  <a:cubicBezTo>
                    <a:pt x="1227" y="1195"/>
                    <a:pt x="1144" y="1102"/>
                    <a:pt x="1060" y="1000"/>
                  </a:cubicBezTo>
                  <a:cubicBezTo>
                    <a:pt x="995" y="898"/>
                    <a:pt x="930" y="795"/>
                    <a:pt x="921" y="675"/>
                  </a:cubicBezTo>
                  <a:cubicBezTo>
                    <a:pt x="902" y="563"/>
                    <a:pt x="930" y="442"/>
                    <a:pt x="1004" y="350"/>
                  </a:cubicBezTo>
                  <a:cubicBezTo>
                    <a:pt x="1069" y="257"/>
                    <a:pt x="1181" y="173"/>
                    <a:pt x="1292" y="127"/>
                  </a:cubicBezTo>
                  <a:cubicBezTo>
                    <a:pt x="1386" y="91"/>
                    <a:pt x="1480" y="77"/>
                    <a:pt x="1573" y="77"/>
                  </a:cubicBezTo>
                  <a:cubicBezTo>
                    <a:pt x="1600" y="77"/>
                    <a:pt x="1628" y="78"/>
                    <a:pt x="1655" y="80"/>
                  </a:cubicBezTo>
                  <a:cubicBezTo>
                    <a:pt x="1785" y="99"/>
                    <a:pt x="1896" y="127"/>
                    <a:pt x="2026" y="173"/>
                  </a:cubicBezTo>
                  <a:cubicBezTo>
                    <a:pt x="2138" y="219"/>
                    <a:pt x="2259" y="284"/>
                    <a:pt x="2370" y="350"/>
                  </a:cubicBezTo>
                  <a:cubicBezTo>
                    <a:pt x="2491" y="424"/>
                    <a:pt x="2593" y="489"/>
                    <a:pt x="2695" y="573"/>
                  </a:cubicBezTo>
                  <a:cubicBezTo>
                    <a:pt x="3113" y="888"/>
                    <a:pt x="3466" y="1288"/>
                    <a:pt x="3745" y="1734"/>
                  </a:cubicBezTo>
                  <a:cubicBezTo>
                    <a:pt x="3884" y="1957"/>
                    <a:pt x="4015" y="2189"/>
                    <a:pt x="4107" y="2431"/>
                  </a:cubicBezTo>
                  <a:cubicBezTo>
                    <a:pt x="4154" y="2561"/>
                    <a:pt x="4182" y="2682"/>
                    <a:pt x="4172" y="2812"/>
                  </a:cubicBezTo>
                  <a:cubicBezTo>
                    <a:pt x="4172" y="2886"/>
                    <a:pt x="4154" y="2942"/>
                    <a:pt x="4126" y="2997"/>
                  </a:cubicBezTo>
                  <a:cubicBezTo>
                    <a:pt x="4163" y="2942"/>
                    <a:pt x="4172" y="2867"/>
                    <a:pt x="4182" y="2812"/>
                  </a:cubicBezTo>
                  <a:cubicBezTo>
                    <a:pt x="4200" y="2682"/>
                    <a:pt x="4163" y="2542"/>
                    <a:pt x="4117" y="2431"/>
                  </a:cubicBezTo>
                  <a:cubicBezTo>
                    <a:pt x="4015" y="2189"/>
                    <a:pt x="3894" y="1957"/>
                    <a:pt x="3754" y="1734"/>
                  </a:cubicBezTo>
                  <a:cubicBezTo>
                    <a:pt x="3485" y="1288"/>
                    <a:pt x="3150" y="870"/>
                    <a:pt x="2732" y="535"/>
                  </a:cubicBezTo>
                  <a:cubicBezTo>
                    <a:pt x="2630" y="452"/>
                    <a:pt x="2528" y="377"/>
                    <a:pt x="2407" y="303"/>
                  </a:cubicBezTo>
                  <a:cubicBezTo>
                    <a:pt x="2296" y="238"/>
                    <a:pt x="2184" y="164"/>
                    <a:pt x="2063" y="108"/>
                  </a:cubicBezTo>
                  <a:cubicBezTo>
                    <a:pt x="1915" y="80"/>
                    <a:pt x="1785" y="34"/>
                    <a:pt x="1645" y="15"/>
                  </a:cubicBezTo>
                  <a:cubicBezTo>
                    <a:pt x="1597" y="5"/>
                    <a:pt x="1549" y="0"/>
                    <a:pt x="1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1"/>
            <p:cNvSpPr/>
            <p:nvPr/>
          </p:nvSpPr>
          <p:spPr>
            <a:xfrm>
              <a:off x="3390975" y="2412225"/>
              <a:ext cx="72025" cy="8625"/>
            </a:xfrm>
            <a:custGeom>
              <a:rect b="b" l="l" r="r" t="t"/>
              <a:pathLst>
                <a:path extrusionOk="0" h="345" w="2881">
                  <a:moveTo>
                    <a:pt x="0" y="0"/>
                  </a:moveTo>
                  <a:cubicBezTo>
                    <a:pt x="242" y="38"/>
                    <a:pt x="483" y="56"/>
                    <a:pt x="716" y="66"/>
                  </a:cubicBezTo>
                  <a:lnTo>
                    <a:pt x="1440" y="149"/>
                  </a:lnTo>
                  <a:lnTo>
                    <a:pt x="2156" y="233"/>
                  </a:lnTo>
                  <a:cubicBezTo>
                    <a:pt x="2277" y="242"/>
                    <a:pt x="2407" y="251"/>
                    <a:pt x="2518" y="279"/>
                  </a:cubicBezTo>
                  <a:cubicBezTo>
                    <a:pt x="2648" y="298"/>
                    <a:pt x="2760" y="326"/>
                    <a:pt x="2880" y="344"/>
                  </a:cubicBezTo>
                  <a:cubicBezTo>
                    <a:pt x="2648" y="270"/>
                    <a:pt x="2416" y="233"/>
                    <a:pt x="2174" y="186"/>
                  </a:cubicBezTo>
                  <a:cubicBezTo>
                    <a:pt x="1942" y="149"/>
                    <a:pt x="1691" y="112"/>
                    <a:pt x="1450" y="93"/>
                  </a:cubicBezTo>
                  <a:cubicBezTo>
                    <a:pt x="1217" y="66"/>
                    <a:pt x="976" y="47"/>
                    <a:pt x="734" y="38"/>
                  </a:cubicBezTo>
                  <a:cubicBezTo>
                    <a:pt x="483" y="10"/>
                    <a:pt x="242"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1"/>
            <p:cNvSpPr/>
            <p:nvPr/>
          </p:nvSpPr>
          <p:spPr>
            <a:xfrm>
              <a:off x="3392600" y="2381100"/>
              <a:ext cx="71550" cy="37200"/>
            </a:xfrm>
            <a:custGeom>
              <a:rect b="b" l="l" r="r" t="t"/>
              <a:pathLst>
                <a:path extrusionOk="0" h="1488" w="2862">
                  <a:moveTo>
                    <a:pt x="0" y="1"/>
                  </a:moveTo>
                  <a:lnTo>
                    <a:pt x="0" y="1"/>
                  </a:lnTo>
                  <a:cubicBezTo>
                    <a:pt x="233" y="149"/>
                    <a:pt x="465" y="279"/>
                    <a:pt x="688" y="409"/>
                  </a:cubicBezTo>
                  <a:cubicBezTo>
                    <a:pt x="920" y="539"/>
                    <a:pt x="1162" y="660"/>
                    <a:pt x="1394" y="790"/>
                  </a:cubicBezTo>
                  <a:cubicBezTo>
                    <a:pt x="1636" y="920"/>
                    <a:pt x="1868" y="1050"/>
                    <a:pt x="2119" y="1162"/>
                  </a:cubicBezTo>
                  <a:cubicBezTo>
                    <a:pt x="2360" y="1283"/>
                    <a:pt x="2602" y="1403"/>
                    <a:pt x="2862" y="1487"/>
                  </a:cubicBezTo>
                  <a:cubicBezTo>
                    <a:pt x="2732" y="1431"/>
                    <a:pt x="2611" y="1357"/>
                    <a:pt x="2500" y="1301"/>
                  </a:cubicBezTo>
                  <a:cubicBezTo>
                    <a:pt x="2369" y="1245"/>
                    <a:pt x="2258" y="1190"/>
                    <a:pt x="2137" y="1115"/>
                  </a:cubicBezTo>
                  <a:lnTo>
                    <a:pt x="1431" y="734"/>
                  </a:lnTo>
                  <a:lnTo>
                    <a:pt x="725" y="363"/>
                  </a:lnTo>
                  <a:cubicBezTo>
                    <a:pt x="474" y="242"/>
                    <a:pt x="242" y="12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1"/>
            <p:cNvSpPr/>
            <p:nvPr/>
          </p:nvSpPr>
          <p:spPr>
            <a:xfrm>
              <a:off x="3418150" y="2411150"/>
              <a:ext cx="20700" cy="2725"/>
            </a:xfrm>
            <a:custGeom>
              <a:rect b="b" l="l" r="r" t="t"/>
              <a:pathLst>
                <a:path extrusionOk="0" h="109" w="828">
                  <a:moveTo>
                    <a:pt x="173" y="0"/>
                  </a:moveTo>
                  <a:cubicBezTo>
                    <a:pt x="116" y="0"/>
                    <a:pt x="58" y="2"/>
                    <a:pt x="0" y="6"/>
                  </a:cubicBezTo>
                  <a:cubicBezTo>
                    <a:pt x="130" y="53"/>
                    <a:pt x="270" y="62"/>
                    <a:pt x="409" y="81"/>
                  </a:cubicBezTo>
                  <a:cubicBezTo>
                    <a:pt x="474" y="90"/>
                    <a:pt x="548" y="99"/>
                    <a:pt x="614" y="99"/>
                  </a:cubicBezTo>
                  <a:cubicBezTo>
                    <a:pt x="688" y="109"/>
                    <a:pt x="762" y="109"/>
                    <a:pt x="827" y="109"/>
                  </a:cubicBezTo>
                  <a:cubicBezTo>
                    <a:pt x="771" y="90"/>
                    <a:pt x="697" y="62"/>
                    <a:pt x="632" y="53"/>
                  </a:cubicBezTo>
                  <a:lnTo>
                    <a:pt x="418" y="16"/>
                  </a:lnTo>
                  <a:cubicBezTo>
                    <a:pt x="337" y="5"/>
                    <a:pt x="255" y="0"/>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1"/>
            <p:cNvSpPr/>
            <p:nvPr/>
          </p:nvSpPr>
          <p:spPr>
            <a:xfrm>
              <a:off x="3410725" y="2407800"/>
              <a:ext cx="12775" cy="2125"/>
            </a:xfrm>
            <a:custGeom>
              <a:rect b="b" l="l" r="r" t="t"/>
              <a:pathLst>
                <a:path extrusionOk="0" h="85" w="511">
                  <a:moveTo>
                    <a:pt x="251" y="1"/>
                  </a:moveTo>
                  <a:cubicBezTo>
                    <a:pt x="158" y="10"/>
                    <a:pt x="84" y="29"/>
                    <a:pt x="0" y="57"/>
                  </a:cubicBezTo>
                  <a:cubicBezTo>
                    <a:pt x="84" y="75"/>
                    <a:pt x="158" y="75"/>
                    <a:pt x="251" y="85"/>
                  </a:cubicBezTo>
                  <a:cubicBezTo>
                    <a:pt x="297" y="85"/>
                    <a:pt x="334" y="75"/>
                    <a:pt x="381" y="75"/>
                  </a:cubicBezTo>
                  <a:cubicBezTo>
                    <a:pt x="427" y="75"/>
                    <a:pt x="465" y="57"/>
                    <a:pt x="511" y="57"/>
                  </a:cubicBezTo>
                  <a:cubicBezTo>
                    <a:pt x="474" y="29"/>
                    <a:pt x="427" y="29"/>
                    <a:pt x="381" y="10"/>
                  </a:cubicBezTo>
                  <a:cubicBezTo>
                    <a:pt x="334" y="1"/>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1"/>
            <p:cNvSpPr/>
            <p:nvPr/>
          </p:nvSpPr>
          <p:spPr>
            <a:xfrm>
              <a:off x="3410950" y="2402700"/>
              <a:ext cx="18600" cy="4675"/>
            </a:xfrm>
            <a:custGeom>
              <a:rect b="b" l="l" r="r" t="t"/>
              <a:pathLst>
                <a:path extrusionOk="0" h="187" w="744">
                  <a:moveTo>
                    <a:pt x="0" y="1"/>
                  </a:moveTo>
                  <a:cubicBezTo>
                    <a:pt x="121" y="56"/>
                    <a:pt x="242" y="93"/>
                    <a:pt x="363" y="112"/>
                  </a:cubicBezTo>
                  <a:cubicBezTo>
                    <a:pt x="483" y="149"/>
                    <a:pt x="613" y="168"/>
                    <a:pt x="744" y="186"/>
                  </a:cubicBezTo>
                  <a:cubicBezTo>
                    <a:pt x="688" y="149"/>
                    <a:pt x="623" y="121"/>
                    <a:pt x="567" y="103"/>
                  </a:cubicBezTo>
                  <a:cubicBezTo>
                    <a:pt x="511" y="75"/>
                    <a:pt x="437" y="56"/>
                    <a:pt x="381" y="47"/>
                  </a:cubicBezTo>
                  <a:cubicBezTo>
                    <a:pt x="260" y="19"/>
                    <a:pt x="13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1"/>
            <p:cNvSpPr/>
            <p:nvPr/>
          </p:nvSpPr>
          <p:spPr>
            <a:xfrm>
              <a:off x="3436250" y="2409675"/>
              <a:ext cx="10950" cy="4675"/>
            </a:xfrm>
            <a:custGeom>
              <a:rect b="b" l="l" r="r" t="t"/>
              <a:pathLst>
                <a:path extrusionOk="0" h="187" w="438">
                  <a:moveTo>
                    <a:pt x="1" y="0"/>
                  </a:moveTo>
                  <a:cubicBezTo>
                    <a:pt x="57" y="47"/>
                    <a:pt x="140" y="93"/>
                    <a:pt x="205" y="121"/>
                  </a:cubicBezTo>
                  <a:cubicBezTo>
                    <a:pt x="280" y="149"/>
                    <a:pt x="354" y="186"/>
                    <a:pt x="438" y="186"/>
                  </a:cubicBezTo>
                  <a:cubicBezTo>
                    <a:pt x="382" y="121"/>
                    <a:pt x="298" y="93"/>
                    <a:pt x="233" y="56"/>
                  </a:cubicBezTo>
                  <a:cubicBezTo>
                    <a:pt x="159" y="28"/>
                    <a:pt x="8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1"/>
            <p:cNvSpPr/>
            <p:nvPr/>
          </p:nvSpPr>
          <p:spPr>
            <a:xfrm>
              <a:off x="3372850" y="2385275"/>
              <a:ext cx="18150" cy="1650"/>
            </a:xfrm>
            <a:custGeom>
              <a:rect b="b" l="l" r="r" t="t"/>
              <a:pathLst>
                <a:path extrusionOk="0" h="66" w="726">
                  <a:moveTo>
                    <a:pt x="363" y="1"/>
                  </a:moveTo>
                  <a:cubicBezTo>
                    <a:pt x="251" y="1"/>
                    <a:pt x="121" y="1"/>
                    <a:pt x="1" y="29"/>
                  </a:cubicBezTo>
                  <a:cubicBezTo>
                    <a:pt x="121" y="57"/>
                    <a:pt x="251" y="57"/>
                    <a:pt x="363" y="66"/>
                  </a:cubicBezTo>
                  <a:lnTo>
                    <a:pt x="725" y="66"/>
                  </a:lnTo>
                  <a:cubicBezTo>
                    <a:pt x="660" y="29"/>
                    <a:pt x="604" y="19"/>
                    <a:pt x="549" y="10"/>
                  </a:cubicBezTo>
                  <a:cubicBezTo>
                    <a:pt x="484" y="10"/>
                    <a:pt x="419"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1"/>
            <p:cNvSpPr/>
            <p:nvPr/>
          </p:nvSpPr>
          <p:spPr>
            <a:xfrm>
              <a:off x="3385175" y="2388300"/>
              <a:ext cx="12325" cy="2125"/>
            </a:xfrm>
            <a:custGeom>
              <a:rect b="b" l="l" r="r" t="t"/>
              <a:pathLst>
                <a:path extrusionOk="0" h="85" w="493">
                  <a:moveTo>
                    <a:pt x="251" y="1"/>
                  </a:moveTo>
                  <a:cubicBezTo>
                    <a:pt x="204" y="1"/>
                    <a:pt x="177" y="1"/>
                    <a:pt x="130" y="19"/>
                  </a:cubicBezTo>
                  <a:cubicBezTo>
                    <a:pt x="84" y="28"/>
                    <a:pt x="37" y="28"/>
                    <a:pt x="0" y="47"/>
                  </a:cubicBezTo>
                  <a:cubicBezTo>
                    <a:pt x="74" y="75"/>
                    <a:pt x="158" y="75"/>
                    <a:pt x="251" y="84"/>
                  </a:cubicBezTo>
                  <a:lnTo>
                    <a:pt x="492" y="84"/>
                  </a:lnTo>
                  <a:cubicBezTo>
                    <a:pt x="465" y="47"/>
                    <a:pt x="427" y="38"/>
                    <a:pt x="381" y="28"/>
                  </a:cubicBezTo>
                  <a:cubicBezTo>
                    <a:pt x="334" y="19"/>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1"/>
            <p:cNvSpPr/>
            <p:nvPr/>
          </p:nvSpPr>
          <p:spPr>
            <a:xfrm>
              <a:off x="3371225" y="2389000"/>
              <a:ext cx="7000" cy="1650"/>
            </a:xfrm>
            <a:custGeom>
              <a:rect b="b" l="l" r="r" t="t"/>
              <a:pathLst>
                <a:path extrusionOk="0" h="66" w="280">
                  <a:moveTo>
                    <a:pt x="121" y="0"/>
                  </a:moveTo>
                  <a:cubicBezTo>
                    <a:pt x="103" y="10"/>
                    <a:pt x="84" y="10"/>
                    <a:pt x="56" y="19"/>
                  </a:cubicBezTo>
                  <a:cubicBezTo>
                    <a:pt x="28" y="38"/>
                    <a:pt x="10" y="47"/>
                    <a:pt x="1" y="65"/>
                  </a:cubicBezTo>
                  <a:lnTo>
                    <a:pt x="140" y="65"/>
                  </a:lnTo>
                  <a:cubicBezTo>
                    <a:pt x="158" y="65"/>
                    <a:pt x="186" y="56"/>
                    <a:pt x="205" y="56"/>
                  </a:cubicBezTo>
                  <a:cubicBezTo>
                    <a:pt x="233" y="56"/>
                    <a:pt x="251" y="47"/>
                    <a:pt x="279" y="38"/>
                  </a:cubicBezTo>
                  <a:cubicBezTo>
                    <a:pt x="233" y="0"/>
                    <a:pt x="16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1"/>
            <p:cNvSpPr/>
            <p:nvPr/>
          </p:nvSpPr>
          <p:spPr>
            <a:xfrm>
              <a:off x="3390275" y="2352300"/>
              <a:ext cx="15575" cy="4675"/>
            </a:xfrm>
            <a:custGeom>
              <a:rect b="b" l="l" r="r" t="t"/>
              <a:pathLst>
                <a:path extrusionOk="0" h="187" w="623">
                  <a:moveTo>
                    <a:pt x="298" y="0"/>
                  </a:moveTo>
                  <a:cubicBezTo>
                    <a:pt x="233" y="0"/>
                    <a:pt x="177" y="19"/>
                    <a:pt x="121" y="47"/>
                  </a:cubicBezTo>
                  <a:cubicBezTo>
                    <a:pt x="75" y="84"/>
                    <a:pt x="28" y="131"/>
                    <a:pt x="0" y="186"/>
                  </a:cubicBezTo>
                  <a:cubicBezTo>
                    <a:pt x="93" y="112"/>
                    <a:pt x="205" y="75"/>
                    <a:pt x="288" y="75"/>
                  </a:cubicBezTo>
                  <a:cubicBezTo>
                    <a:pt x="353" y="75"/>
                    <a:pt x="400" y="75"/>
                    <a:pt x="456" y="84"/>
                  </a:cubicBezTo>
                  <a:cubicBezTo>
                    <a:pt x="484" y="84"/>
                    <a:pt x="511" y="93"/>
                    <a:pt x="539" y="93"/>
                  </a:cubicBezTo>
                  <a:cubicBezTo>
                    <a:pt x="558" y="112"/>
                    <a:pt x="586" y="121"/>
                    <a:pt x="623" y="121"/>
                  </a:cubicBezTo>
                  <a:cubicBezTo>
                    <a:pt x="595" y="112"/>
                    <a:pt x="576" y="84"/>
                    <a:pt x="549" y="75"/>
                  </a:cubicBezTo>
                  <a:cubicBezTo>
                    <a:pt x="530" y="65"/>
                    <a:pt x="493" y="47"/>
                    <a:pt x="465" y="38"/>
                  </a:cubicBezTo>
                  <a:cubicBezTo>
                    <a:pt x="418" y="19"/>
                    <a:pt x="353"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1"/>
            <p:cNvSpPr/>
            <p:nvPr/>
          </p:nvSpPr>
          <p:spPr>
            <a:xfrm>
              <a:off x="3400250" y="2356250"/>
              <a:ext cx="14425" cy="6300"/>
            </a:xfrm>
            <a:custGeom>
              <a:rect b="b" l="l" r="r" t="t"/>
              <a:pathLst>
                <a:path extrusionOk="0" h="252" w="577">
                  <a:moveTo>
                    <a:pt x="1" y="0"/>
                  </a:moveTo>
                  <a:cubicBezTo>
                    <a:pt x="47" y="28"/>
                    <a:pt x="94" y="56"/>
                    <a:pt x="140" y="75"/>
                  </a:cubicBezTo>
                  <a:cubicBezTo>
                    <a:pt x="196" y="103"/>
                    <a:pt x="242" y="112"/>
                    <a:pt x="289" y="140"/>
                  </a:cubicBezTo>
                  <a:lnTo>
                    <a:pt x="438" y="196"/>
                  </a:lnTo>
                  <a:cubicBezTo>
                    <a:pt x="484" y="205"/>
                    <a:pt x="530" y="233"/>
                    <a:pt x="577" y="251"/>
                  </a:cubicBezTo>
                  <a:cubicBezTo>
                    <a:pt x="558" y="205"/>
                    <a:pt x="512" y="158"/>
                    <a:pt x="465" y="140"/>
                  </a:cubicBezTo>
                  <a:cubicBezTo>
                    <a:pt x="419" y="112"/>
                    <a:pt x="363" y="93"/>
                    <a:pt x="317" y="65"/>
                  </a:cubicBezTo>
                  <a:cubicBezTo>
                    <a:pt x="205" y="28"/>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1"/>
            <p:cNvSpPr/>
            <p:nvPr/>
          </p:nvSpPr>
          <p:spPr>
            <a:xfrm>
              <a:off x="3411650" y="2355550"/>
              <a:ext cx="11625" cy="8375"/>
            </a:xfrm>
            <a:custGeom>
              <a:rect b="b" l="l" r="r" t="t"/>
              <a:pathLst>
                <a:path extrusionOk="0" h="335" w="465">
                  <a:moveTo>
                    <a:pt x="0" y="1"/>
                  </a:moveTo>
                  <a:lnTo>
                    <a:pt x="0" y="1"/>
                  </a:lnTo>
                  <a:cubicBezTo>
                    <a:pt x="74" y="75"/>
                    <a:pt x="149" y="131"/>
                    <a:pt x="232" y="177"/>
                  </a:cubicBezTo>
                  <a:cubicBezTo>
                    <a:pt x="297" y="233"/>
                    <a:pt x="381" y="279"/>
                    <a:pt x="465" y="335"/>
                  </a:cubicBezTo>
                  <a:cubicBezTo>
                    <a:pt x="446" y="279"/>
                    <a:pt x="409" y="242"/>
                    <a:pt x="381" y="214"/>
                  </a:cubicBezTo>
                  <a:cubicBezTo>
                    <a:pt x="344" y="177"/>
                    <a:pt x="297" y="140"/>
                    <a:pt x="260" y="121"/>
                  </a:cubicBezTo>
                  <a:cubicBezTo>
                    <a:pt x="214" y="93"/>
                    <a:pt x="186" y="75"/>
                    <a:pt x="140" y="47"/>
                  </a:cubicBezTo>
                  <a:cubicBezTo>
                    <a:pt x="93"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1"/>
            <p:cNvSpPr/>
            <p:nvPr/>
          </p:nvSpPr>
          <p:spPr>
            <a:xfrm>
              <a:off x="3399100" y="2359025"/>
              <a:ext cx="9325" cy="3525"/>
            </a:xfrm>
            <a:custGeom>
              <a:rect b="b" l="l" r="r" t="t"/>
              <a:pathLst>
                <a:path extrusionOk="0" h="141" w="373">
                  <a:moveTo>
                    <a:pt x="103" y="1"/>
                  </a:moveTo>
                  <a:cubicBezTo>
                    <a:pt x="65" y="1"/>
                    <a:pt x="38" y="1"/>
                    <a:pt x="0" y="10"/>
                  </a:cubicBezTo>
                  <a:cubicBezTo>
                    <a:pt x="56" y="47"/>
                    <a:pt x="112" y="75"/>
                    <a:pt x="186" y="85"/>
                  </a:cubicBezTo>
                  <a:cubicBezTo>
                    <a:pt x="242" y="103"/>
                    <a:pt x="298" y="131"/>
                    <a:pt x="372" y="140"/>
                  </a:cubicBezTo>
                  <a:cubicBezTo>
                    <a:pt x="335" y="85"/>
                    <a:pt x="279" y="47"/>
                    <a:pt x="205" y="2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1"/>
            <p:cNvSpPr/>
            <p:nvPr/>
          </p:nvSpPr>
          <p:spPr>
            <a:xfrm>
              <a:off x="3454850" y="2398750"/>
              <a:ext cx="5825" cy="13500"/>
            </a:xfrm>
            <a:custGeom>
              <a:rect b="b" l="l" r="r" t="t"/>
              <a:pathLst>
                <a:path extrusionOk="0" h="540" w="233">
                  <a:moveTo>
                    <a:pt x="0" y="1"/>
                  </a:moveTo>
                  <a:lnTo>
                    <a:pt x="0" y="1"/>
                  </a:lnTo>
                  <a:cubicBezTo>
                    <a:pt x="47" y="94"/>
                    <a:pt x="84" y="177"/>
                    <a:pt x="112" y="270"/>
                  </a:cubicBezTo>
                  <a:cubicBezTo>
                    <a:pt x="149" y="363"/>
                    <a:pt x="186" y="447"/>
                    <a:pt x="233" y="539"/>
                  </a:cubicBezTo>
                  <a:cubicBezTo>
                    <a:pt x="233" y="484"/>
                    <a:pt x="233" y="437"/>
                    <a:pt x="223" y="391"/>
                  </a:cubicBezTo>
                  <a:cubicBezTo>
                    <a:pt x="205" y="344"/>
                    <a:pt x="195" y="298"/>
                    <a:pt x="177" y="251"/>
                  </a:cubicBezTo>
                  <a:cubicBezTo>
                    <a:pt x="140" y="159"/>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1"/>
            <p:cNvSpPr/>
            <p:nvPr/>
          </p:nvSpPr>
          <p:spPr>
            <a:xfrm>
              <a:off x="3450200" y="2398525"/>
              <a:ext cx="5825" cy="10000"/>
            </a:xfrm>
            <a:custGeom>
              <a:rect b="b" l="l" r="r" t="t"/>
              <a:pathLst>
                <a:path extrusionOk="0" h="400" w="233">
                  <a:moveTo>
                    <a:pt x="0" y="0"/>
                  </a:moveTo>
                  <a:cubicBezTo>
                    <a:pt x="10" y="37"/>
                    <a:pt x="19" y="75"/>
                    <a:pt x="47" y="103"/>
                  </a:cubicBezTo>
                  <a:cubicBezTo>
                    <a:pt x="65" y="140"/>
                    <a:pt x="84" y="168"/>
                    <a:pt x="103" y="195"/>
                  </a:cubicBezTo>
                  <a:cubicBezTo>
                    <a:pt x="149" y="270"/>
                    <a:pt x="186" y="326"/>
                    <a:pt x="223" y="400"/>
                  </a:cubicBezTo>
                  <a:cubicBezTo>
                    <a:pt x="233" y="363"/>
                    <a:pt x="223" y="316"/>
                    <a:pt x="205" y="270"/>
                  </a:cubicBezTo>
                  <a:cubicBezTo>
                    <a:pt x="196" y="233"/>
                    <a:pt x="186" y="195"/>
                    <a:pt x="158" y="168"/>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1"/>
            <p:cNvSpPr/>
            <p:nvPr/>
          </p:nvSpPr>
          <p:spPr>
            <a:xfrm>
              <a:off x="3440675" y="2400375"/>
              <a:ext cx="9550" cy="5825"/>
            </a:xfrm>
            <a:custGeom>
              <a:rect b="b" l="l" r="r" t="t"/>
              <a:pathLst>
                <a:path extrusionOk="0" h="233" w="382">
                  <a:moveTo>
                    <a:pt x="1" y="1"/>
                  </a:moveTo>
                  <a:cubicBezTo>
                    <a:pt x="47" y="56"/>
                    <a:pt x="103" y="103"/>
                    <a:pt x="168" y="140"/>
                  </a:cubicBezTo>
                  <a:cubicBezTo>
                    <a:pt x="233" y="168"/>
                    <a:pt x="298" y="205"/>
                    <a:pt x="381" y="233"/>
                  </a:cubicBezTo>
                  <a:cubicBezTo>
                    <a:pt x="335" y="159"/>
                    <a:pt x="279" y="112"/>
                    <a:pt x="214" y="94"/>
                  </a:cubicBezTo>
                  <a:cubicBezTo>
                    <a:pt x="177" y="66"/>
                    <a:pt x="149" y="47"/>
                    <a:pt x="112" y="29"/>
                  </a:cubicBezTo>
                  <a:cubicBezTo>
                    <a:pt x="75"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1"/>
            <p:cNvSpPr/>
            <p:nvPr/>
          </p:nvSpPr>
          <p:spPr>
            <a:xfrm>
              <a:off x="3441150" y="2392950"/>
              <a:ext cx="6750" cy="7000"/>
            </a:xfrm>
            <a:custGeom>
              <a:rect b="b" l="l" r="r" t="t"/>
              <a:pathLst>
                <a:path extrusionOk="0" h="280" w="270">
                  <a:moveTo>
                    <a:pt x="0" y="0"/>
                  </a:moveTo>
                  <a:lnTo>
                    <a:pt x="0" y="0"/>
                  </a:lnTo>
                  <a:cubicBezTo>
                    <a:pt x="19" y="65"/>
                    <a:pt x="56" y="121"/>
                    <a:pt x="102" y="168"/>
                  </a:cubicBezTo>
                  <a:cubicBezTo>
                    <a:pt x="149" y="214"/>
                    <a:pt x="195" y="251"/>
                    <a:pt x="270" y="279"/>
                  </a:cubicBezTo>
                  <a:cubicBezTo>
                    <a:pt x="242" y="214"/>
                    <a:pt x="214" y="158"/>
                    <a:pt x="158" y="121"/>
                  </a:cubicBezTo>
                  <a:cubicBezTo>
                    <a:pt x="112" y="75"/>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1"/>
            <p:cNvSpPr/>
            <p:nvPr/>
          </p:nvSpPr>
          <p:spPr>
            <a:xfrm>
              <a:off x="3443225" y="2384350"/>
              <a:ext cx="8625" cy="9775"/>
            </a:xfrm>
            <a:custGeom>
              <a:rect b="b" l="l" r="r" t="t"/>
              <a:pathLst>
                <a:path extrusionOk="0" h="391" w="345">
                  <a:moveTo>
                    <a:pt x="1" y="1"/>
                  </a:moveTo>
                  <a:cubicBezTo>
                    <a:pt x="47" y="84"/>
                    <a:pt x="94" y="149"/>
                    <a:pt x="149" y="224"/>
                  </a:cubicBezTo>
                  <a:cubicBezTo>
                    <a:pt x="205" y="289"/>
                    <a:pt x="270" y="344"/>
                    <a:pt x="344" y="391"/>
                  </a:cubicBezTo>
                  <a:cubicBezTo>
                    <a:pt x="307" y="316"/>
                    <a:pt x="252" y="242"/>
                    <a:pt x="196" y="177"/>
                  </a:cubicBezTo>
                  <a:cubicBezTo>
                    <a:pt x="140" y="103"/>
                    <a:pt x="8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1"/>
            <p:cNvSpPr/>
            <p:nvPr/>
          </p:nvSpPr>
          <p:spPr>
            <a:xfrm>
              <a:off x="3372625" y="2437550"/>
              <a:ext cx="15350" cy="5575"/>
            </a:xfrm>
            <a:custGeom>
              <a:rect b="b" l="l" r="r" t="t"/>
              <a:pathLst>
                <a:path extrusionOk="0" h="223" w="614">
                  <a:moveTo>
                    <a:pt x="0" y="0"/>
                  </a:moveTo>
                  <a:lnTo>
                    <a:pt x="0" y="0"/>
                  </a:lnTo>
                  <a:cubicBezTo>
                    <a:pt x="37" y="28"/>
                    <a:pt x="84" y="65"/>
                    <a:pt x="130" y="102"/>
                  </a:cubicBezTo>
                  <a:cubicBezTo>
                    <a:pt x="177" y="140"/>
                    <a:pt x="223" y="158"/>
                    <a:pt x="279" y="186"/>
                  </a:cubicBezTo>
                  <a:cubicBezTo>
                    <a:pt x="346" y="204"/>
                    <a:pt x="421" y="223"/>
                    <a:pt x="496" y="223"/>
                  </a:cubicBezTo>
                  <a:cubicBezTo>
                    <a:pt x="535" y="223"/>
                    <a:pt x="575" y="217"/>
                    <a:pt x="613" y="205"/>
                  </a:cubicBezTo>
                  <a:cubicBezTo>
                    <a:pt x="558" y="195"/>
                    <a:pt x="511" y="186"/>
                    <a:pt x="456" y="167"/>
                  </a:cubicBezTo>
                  <a:cubicBezTo>
                    <a:pt x="409" y="158"/>
                    <a:pt x="344" y="149"/>
                    <a:pt x="298" y="121"/>
                  </a:cubicBezTo>
                  <a:cubicBezTo>
                    <a:pt x="205" y="75"/>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1"/>
            <p:cNvSpPr/>
            <p:nvPr/>
          </p:nvSpPr>
          <p:spPr>
            <a:xfrm>
              <a:off x="3379350" y="2437550"/>
              <a:ext cx="13975" cy="3425"/>
            </a:xfrm>
            <a:custGeom>
              <a:rect b="b" l="l" r="r" t="t"/>
              <a:pathLst>
                <a:path extrusionOk="0" h="137" w="559">
                  <a:moveTo>
                    <a:pt x="1" y="0"/>
                  </a:moveTo>
                  <a:cubicBezTo>
                    <a:pt x="38" y="28"/>
                    <a:pt x="75" y="56"/>
                    <a:pt x="131" y="75"/>
                  </a:cubicBezTo>
                  <a:cubicBezTo>
                    <a:pt x="177" y="102"/>
                    <a:pt x="224" y="112"/>
                    <a:pt x="270" y="121"/>
                  </a:cubicBezTo>
                  <a:cubicBezTo>
                    <a:pt x="313" y="130"/>
                    <a:pt x="358" y="136"/>
                    <a:pt x="403" y="136"/>
                  </a:cubicBezTo>
                  <a:cubicBezTo>
                    <a:pt x="456" y="136"/>
                    <a:pt x="508" y="127"/>
                    <a:pt x="558" y="102"/>
                  </a:cubicBezTo>
                  <a:lnTo>
                    <a:pt x="419" y="75"/>
                  </a:lnTo>
                  <a:cubicBezTo>
                    <a:pt x="372" y="65"/>
                    <a:pt x="326" y="65"/>
                    <a:pt x="279" y="56"/>
                  </a:cubicBezTo>
                  <a:cubicBezTo>
                    <a:pt x="187" y="28"/>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1"/>
            <p:cNvSpPr/>
            <p:nvPr/>
          </p:nvSpPr>
          <p:spPr>
            <a:xfrm>
              <a:off x="3387725" y="2435500"/>
              <a:ext cx="15125" cy="2250"/>
            </a:xfrm>
            <a:custGeom>
              <a:rect b="b" l="l" r="r" t="t"/>
              <a:pathLst>
                <a:path extrusionOk="0" h="90" w="605">
                  <a:moveTo>
                    <a:pt x="149" y="1"/>
                  </a:moveTo>
                  <a:cubicBezTo>
                    <a:pt x="100" y="1"/>
                    <a:pt x="51" y="3"/>
                    <a:pt x="0" y="8"/>
                  </a:cubicBezTo>
                  <a:cubicBezTo>
                    <a:pt x="93" y="45"/>
                    <a:pt x="195" y="64"/>
                    <a:pt x="298" y="82"/>
                  </a:cubicBezTo>
                  <a:cubicBezTo>
                    <a:pt x="321" y="87"/>
                    <a:pt x="349" y="89"/>
                    <a:pt x="376" y="89"/>
                  </a:cubicBezTo>
                  <a:cubicBezTo>
                    <a:pt x="404" y="89"/>
                    <a:pt x="432" y="87"/>
                    <a:pt x="455" y="82"/>
                  </a:cubicBezTo>
                  <a:cubicBezTo>
                    <a:pt x="511" y="64"/>
                    <a:pt x="558" y="54"/>
                    <a:pt x="604" y="36"/>
                  </a:cubicBezTo>
                  <a:lnTo>
                    <a:pt x="455" y="17"/>
                  </a:lnTo>
                  <a:cubicBezTo>
                    <a:pt x="390" y="17"/>
                    <a:pt x="353" y="8"/>
                    <a:pt x="298" y="8"/>
                  </a:cubicBezTo>
                  <a:cubicBezTo>
                    <a:pt x="246" y="3"/>
                    <a:pt x="19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1"/>
            <p:cNvSpPr/>
            <p:nvPr/>
          </p:nvSpPr>
          <p:spPr>
            <a:xfrm>
              <a:off x="3398625" y="2439175"/>
              <a:ext cx="15125" cy="2925"/>
            </a:xfrm>
            <a:custGeom>
              <a:rect b="b" l="l" r="r" t="t"/>
              <a:pathLst>
                <a:path extrusionOk="0" h="117" w="605">
                  <a:moveTo>
                    <a:pt x="605" y="0"/>
                  </a:moveTo>
                  <a:lnTo>
                    <a:pt x="456" y="10"/>
                  </a:lnTo>
                  <a:cubicBezTo>
                    <a:pt x="410" y="19"/>
                    <a:pt x="354" y="19"/>
                    <a:pt x="307" y="37"/>
                  </a:cubicBezTo>
                  <a:cubicBezTo>
                    <a:pt x="205" y="47"/>
                    <a:pt x="112" y="75"/>
                    <a:pt x="1" y="102"/>
                  </a:cubicBezTo>
                  <a:cubicBezTo>
                    <a:pt x="57" y="112"/>
                    <a:pt x="110" y="116"/>
                    <a:pt x="162" y="116"/>
                  </a:cubicBezTo>
                  <a:cubicBezTo>
                    <a:pt x="215" y="116"/>
                    <a:pt x="266" y="112"/>
                    <a:pt x="317" y="102"/>
                  </a:cubicBezTo>
                  <a:cubicBezTo>
                    <a:pt x="363" y="93"/>
                    <a:pt x="419" y="84"/>
                    <a:pt x="465" y="75"/>
                  </a:cubicBezTo>
                  <a:cubicBezTo>
                    <a:pt x="512" y="56"/>
                    <a:pt x="558" y="37"/>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1"/>
            <p:cNvSpPr/>
            <p:nvPr/>
          </p:nvSpPr>
          <p:spPr>
            <a:xfrm>
              <a:off x="3410025" y="2434750"/>
              <a:ext cx="15800" cy="1975"/>
            </a:xfrm>
            <a:custGeom>
              <a:rect b="b" l="l" r="r" t="t"/>
              <a:pathLst>
                <a:path extrusionOk="0" h="79" w="632">
                  <a:moveTo>
                    <a:pt x="632" y="1"/>
                  </a:moveTo>
                  <a:cubicBezTo>
                    <a:pt x="576" y="19"/>
                    <a:pt x="511" y="19"/>
                    <a:pt x="465" y="19"/>
                  </a:cubicBezTo>
                  <a:lnTo>
                    <a:pt x="316" y="19"/>
                  </a:lnTo>
                  <a:cubicBezTo>
                    <a:pt x="214" y="19"/>
                    <a:pt x="112" y="19"/>
                    <a:pt x="0" y="38"/>
                  </a:cubicBezTo>
                  <a:cubicBezTo>
                    <a:pt x="71" y="66"/>
                    <a:pt x="158" y="78"/>
                    <a:pt x="241" y="78"/>
                  </a:cubicBezTo>
                  <a:cubicBezTo>
                    <a:pt x="267" y="78"/>
                    <a:pt x="292" y="77"/>
                    <a:pt x="316" y="75"/>
                  </a:cubicBezTo>
                  <a:cubicBezTo>
                    <a:pt x="372" y="75"/>
                    <a:pt x="418" y="75"/>
                    <a:pt x="483" y="66"/>
                  </a:cubicBezTo>
                  <a:cubicBezTo>
                    <a:pt x="530" y="47"/>
                    <a:pt x="585" y="38"/>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1"/>
            <p:cNvSpPr/>
            <p:nvPr/>
          </p:nvSpPr>
          <p:spPr>
            <a:xfrm>
              <a:off x="3390725" y="2403225"/>
              <a:ext cx="6550" cy="2225"/>
            </a:xfrm>
            <a:custGeom>
              <a:rect b="b" l="l" r="r" t="t"/>
              <a:pathLst>
                <a:path extrusionOk="0" h="89" w="262">
                  <a:moveTo>
                    <a:pt x="67" y="0"/>
                  </a:moveTo>
                  <a:cubicBezTo>
                    <a:pt x="45" y="0"/>
                    <a:pt x="24" y="3"/>
                    <a:pt x="1" y="7"/>
                  </a:cubicBezTo>
                  <a:cubicBezTo>
                    <a:pt x="29" y="54"/>
                    <a:pt x="75" y="72"/>
                    <a:pt x="122" y="82"/>
                  </a:cubicBezTo>
                  <a:cubicBezTo>
                    <a:pt x="145" y="86"/>
                    <a:pt x="168" y="89"/>
                    <a:pt x="191" y="89"/>
                  </a:cubicBezTo>
                  <a:cubicBezTo>
                    <a:pt x="215" y="89"/>
                    <a:pt x="238" y="86"/>
                    <a:pt x="261" y="82"/>
                  </a:cubicBezTo>
                  <a:cubicBezTo>
                    <a:pt x="233" y="35"/>
                    <a:pt x="187" y="26"/>
                    <a:pt x="140" y="7"/>
                  </a:cubicBezTo>
                  <a:cubicBezTo>
                    <a:pt x="112" y="3"/>
                    <a:pt x="89"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1"/>
            <p:cNvSpPr/>
            <p:nvPr/>
          </p:nvSpPr>
          <p:spPr>
            <a:xfrm>
              <a:off x="3385625" y="2399625"/>
              <a:ext cx="6775" cy="1975"/>
            </a:xfrm>
            <a:custGeom>
              <a:rect b="b" l="l" r="r" t="t"/>
              <a:pathLst>
                <a:path extrusionOk="0" h="79" w="271">
                  <a:moveTo>
                    <a:pt x="70" y="0"/>
                  </a:moveTo>
                  <a:cubicBezTo>
                    <a:pt x="47" y="0"/>
                    <a:pt x="24" y="3"/>
                    <a:pt x="1" y="12"/>
                  </a:cubicBezTo>
                  <a:cubicBezTo>
                    <a:pt x="38" y="49"/>
                    <a:pt x="84" y="59"/>
                    <a:pt x="131" y="77"/>
                  </a:cubicBezTo>
                  <a:cubicBezTo>
                    <a:pt x="149" y="77"/>
                    <a:pt x="168" y="79"/>
                    <a:pt x="186" y="79"/>
                  </a:cubicBezTo>
                  <a:cubicBezTo>
                    <a:pt x="214" y="79"/>
                    <a:pt x="242" y="75"/>
                    <a:pt x="270" y="59"/>
                  </a:cubicBezTo>
                  <a:cubicBezTo>
                    <a:pt x="233" y="31"/>
                    <a:pt x="186" y="12"/>
                    <a:pt x="140" y="3"/>
                  </a:cubicBezTo>
                  <a:cubicBezTo>
                    <a:pt x="117"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1"/>
            <p:cNvSpPr/>
            <p:nvPr/>
          </p:nvSpPr>
          <p:spPr>
            <a:xfrm>
              <a:off x="3431625" y="2431050"/>
              <a:ext cx="10225" cy="2500"/>
            </a:xfrm>
            <a:custGeom>
              <a:rect b="b" l="l" r="r" t="t"/>
              <a:pathLst>
                <a:path extrusionOk="0" h="100" w="409">
                  <a:moveTo>
                    <a:pt x="409" y="0"/>
                  </a:moveTo>
                  <a:cubicBezTo>
                    <a:pt x="335" y="0"/>
                    <a:pt x="270" y="9"/>
                    <a:pt x="195" y="28"/>
                  </a:cubicBezTo>
                  <a:cubicBezTo>
                    <a:pt x="130" y="37"/>
                    <a:pt x="56" y="56"/>
                    <a:pt x="0" y="93"/>
                  </a:cubicBezTo>
                  <a:cubicBezTo>
                    <a:pt x="33" y="98"/>
                    <a:pt x="68" y="100"/>
                    <a:pt x="102" y="100"/>
                  </a:cubicBezTo>
                  <a:cubicBezTo>
                    <a:pt x="137" y="100"/>
                    <a:pt x="172" y="98"/>
                    <a:pt x="205" y="93"/>
                  </a:cubicBezTo>
                  <a:lnTo>
                    <a:pt x="316" y="56"/>
                  </a:lnTo>
                  <a:cubicBezTo>
                    <a:pt x="344" y="47"/>
                    <a:pt x="381"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1"/>
            <p:cNvSpPr/>
            <p:nvPr/>
          </p:nvSpPr>
          <p:spPr>
            <a:xfrm>
              <a:off x="3897100" y="1898450"/>
              <a:ext cx="108475" cy="98450"/>
            </a:xfrm>
            <a:custGeom>
              <a:rect b="b" l="l" r="r" t="t"/>
              <a:pathLst>
                <a:path extrusionOk="0" h="3938" w="4339">
                  <a:moveTo>
                    <a:pt x="3171" y="0"/>
                  </a:moveTo>
                  <a:cubicBezTo>
                    <a:pt x="3050" y="0"/>
                    <a:pt x="2927" y="15"/>
                    <a:pt x="2815" y="37"/>
                  </a:cubicBezTo>
                  <a:cubicBezTo>
                    <a:pt x="1877" y="232"/>
                    <a:pt x="994" y="678"/>
                    <a:pt x="260" y="1292"/>
                  </a:cubicBezTo>
                  <a:cubicBezTo>
                    <a:pt x="0" y="1496"/>
                    <a:pt x="167" y="1886"/>
                    <a:pt x="325" y="2081"/>
                  </a:cubicBezTo>
                  <a:cubicBezTo>
                    <a:pt x="855" y="2843"/>
                    <a:pt x="1552" y="3494"/>
                    <a:pt x="2425" y="3800"/>
                  </a:cubicBezTo>
                  <a:cubicBezTo>
                    <a:pt x="2614" y="3881"/>
                    <a:pt x="2822" y="3938"/>
                    <a:pt x="3029" y="3938"/>
                  </a:cubicBezTo>
                  <a:cubicBezTo>
                    <a:pt x="3107" y="3938"/>
                    <a:pt x="3185" y="3929"/>
                    <a:pt x="3261" y="3912"/>
                  </a:cubicBezTo>
                  <a:cubicBezTo>
                    <a:pt x="3521" y="3837"/>
                    <a:pt x="3781" y="3605"/>
                    <a:pt x="3781" y="3317"/>
                  </a:cubicBezTo>
                  <a:cubicBezTo>
                    <a:pt x="3772" y="2992"/>
                    <a:pt x="3493" y="2769"/>
                    <a:pt x="3233" y="2583"/>
                  </a:cubicBezTo>
                  <a:lnTo>
                    <a:pt x="3233" y="2583"/>
                  </a:lnTo>
                  <a:cubicBezTo>
                    <a:pt x="3291" y="2585"/>
                    <a:pt x="3350" y="2587"/>
                    <a:pt x="3408" y="2587"/>
                  </a:cubicBezTo>
                  <a:cubicBezTo>
                    <a:pt x="3593" y="2587"/>
                    <a:pt x="3777" y="2570"/>
                    <a:pt x="3939" y="2499"/>
                  </a:cubicBezTo>
                  <a:cubicBezTo>
                    <a:pt x="4153" y="2407"/>
                    <a:pt x="4339" y="2174"/>
                    <a:pt x="4302" y="1942"/>
                  </a:cubicBezTo>
                  <a:cubicBezTo>
                    <a:pt x="4265" y="1700"/>
                    <a:pt x="4014" y="1542"/>
                    <a:pt x="3772" y="1477"/>
                  </a:cubicBezTo>
                  <a:cubicBezTo>
                    <a:pt x="3521" y="1422"/>
                    <a:pt x="3270" y="1422"/>
                    <a:pt x="3038" y="1329"/>
                  </a:cubicBezTo>
                  <a:cubicBezTo>
                    <a:pt x="3261" y="1236"/>
                    <a:pt x="3493" y="1143"/>
                    <a:pt x="3670" y="985"/>
                  </a:cubicBezTo>
                  <a:cubicBezTo>
                    <a:pt x="3828" y="818"/>
                    <a:pt x="3930" y="548"/>
                    <a:pt x="3837" y="335"/>
                  </a:cubicBezTo>
                  <a:cubicBezTo>
                    <a:pt x="3733" y="81"/>
                    <a:pt x="3456" y="0"/>
                    <a:pt x="3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1"/>
            <p:cNvSpPr/>
            <p:nvPr/>
          </p:nvSpPr>
          <p:spPr>
            <a:xfrm>
              <a:off x="3899450" y="1897875"/>
              <a:ext cx="107300" cy="100000"/>
            </a:xfrm>
            <a:custGeom>
              <a:rect b="b" l="l" r="r" t="t"/>
              <a:pathLst>
                <a:path extrusionOk="0" h="4000" w="4292">
                  <a:moveTo>
                    <a:pt x="148" y="1333"/>
                  </a:moveTo>
                  <a:lnTo>
                    <a:pt x="148" y="1333"/>
                  </a:lnTo>
                  <a:cubicBezTo>
                    <a:pt x="92" y="1361"/>
                    <a:pt x="55" y="1426"/>
                    <a:pt x="27" y="1482"/>
                  </a:cubicBezTo>
                  <a:cubicBezTo>
                    <a:pt x="55" y="1426"/>
                    <a:pt x="101" y="1361"/>
                    <a:pt x="148" y="1333"/>
                  </a:cubicBezTo>
                  <a:close/>
                  <a:moveTo>
                    <a:pt x="27" y="1482"/>
                  </a:moveTo>
                  <a:lnTo>
                    <a:pt x="27" y="1482"/>
                  </a:lnTo>
                  <a:cubicBezTo>
                    <a:pt x="23" y="1492"/>
                    <a:pt x="21" y="1503"/>
                    <a:pt x="18" y="1515"/>
                  </a:cubicBezTo>
                  <a:lnTo>
                    <a:pt x="18" y="1515"/>
                  </a:lnTo>
                  <a:cubicBezTo>
                    <a:pt x="21" y="1504"/>
                    <a:pt x="24" y="1493"/>
                    <a:pt x="27" y="1482"/>
                  </a:cubicBezTo>
                  <a:close/>
                  <a:moveTo>
                    <a:pt x="18" y="1515"/>
                  </a:moveTo>
                  <a:cubicBezTo>
                    <a:pt x="6" y="1569"/>
                    <a:pt x="1" y="1623"/>
                    <a:pt x="8" y="1677"/>
                  </a:cubicBezTo>
                  <a:cubicBezTo>
                    <a:pt x="8" y="1624"/>
                    <a:pt x="8" y="1565"/>
                    <a:pt x="18" y="1515"/>
                  </a:cubicBezTo>
                  <a:close/>
                  <a:moveTo>
                    <a:pt x="3080" y="1"/>
                  </a:moveTo>
                  <a:cubicBezTo>
                    <a:pt x="2905" y="1"/>
                    <a:pt x="2731" y="39"/>
                    <a:pt x="2563" y="88"/>
                  </a:cubicBezTo>
                  <a:cubicBezTo>
                    <a:pt x="2117" y="200"/>
                    <a:pt x="1690" y="367"/>
                    <a:pt x="1281" y="571"/>
                  </a:cubicBezTo>
                  <a:cubicBezTo>
                    <a:pt x="882" y="785"/>
                    <a:pt x="491" y="1036"/>
                    <a:pt x="148" y="1324"/>
                  </a:cubicBezTo>
                  <a:cubicBezTo>
                    <a:pt x="491" y="1036"/>
                    <a:pt x="882" y="785"/>
                    <a:pt x="1281" y="590"/>
                  </a:cubicBezTo>
                  <a:cubicBezTo>
                    <a:pt x="1690" y="386"/>
                    <a:pt x="2117" y="228"/>
                    <a:pt x="2563" y="135"/>
                  </a:cubicBezTo>
                  <a:cubicBezTo>
                    <a:pt x="2716" y="96"/>
                    <a:pt x="2865" y="71"/>
                    <a:pt x="3015" y="71"/>
                  </a:cubicBezTo>
                  <a:cubicBezTo>
                    <a:pt x="3084" y="71"/>
                    <a:pt x="3153" y="77"/>
                    <a:pt x="3223" y="88"/>
                  </a:cubicBezTo>
                  <a:cubicBezTo>
                    <a:pt x="3325" y="98"/>
                    <a:pt x="3446" y="135"/>
                    <a:pt x="3530" y="200"/>
                  </a:cubicBezTo>
                  <a:cubicBezTo>
                    <a:pt x="3604" y="265"/>
                    <a:pt x="3678" y="358"/>
                    <a:pt x="3697" y="460"/>
                  </a:cubicBezTo>
                  <a:cubicBezTo>
                    <a:pt x="3725" y="562"/>
                    <a:pt x="3697" y="664"/>
                    <a:pt x="3669" y="757"/>
                  </a:cubicBezTo>
                  <a:cubicBezTo>
                    <a:pt x="3622" y="850"/>
                    <a:pt x="3557" y="943"/>
                    <a:pt x="3483" y="1017"/>
                  </a:cubicBezTo>
                  <a:cubicBezTo>
                    <a:pt x="3316" y="1157"/>
                    <a:pt x="3111" y="1240"/>
                    <a:pt x="2898" y="1315"/>
                  </a:cubicBezTo>
                  <a:lnTo>
                    <a:pt x="2758" y="1380"/>
                  </a:lnTo>
                  <a:lnTo>
                    <a:pt x="2898" y="1435"/>
                  </a:lnTo>
                  <a:cubicBezTo>
                    <a:pt x="3139" y="1528"/>
                    <a:pt x="3399" y="1528"/>
                    <a:pt x="3622" y="1584"/>
                  </a:cubicBezTo>
                  <a:cubicBezTo>
                    <a:pt x="3734" y="1612"/>
                    <a:pt x="3836" y="1658"/>
                    <a:pt x="3929" y="1723"/>
                  </a:cubicBezTo>
                  <a:cubicBezTo>
                    <a:pt x="4022" y="1779"/>
                    <a:pt x="4096" y="1872"/>
                    <a:pt x="4115" y="1965"/>
                  </a:cubicBezTo>
                  <a:cubicBezTo>
                    <a:pt x="4143" y="2076"/>
                    <a:pt x="4115" y="2179"/>
                    <a:pt x="4059" y="2262"/>
                  </a:cubicBezTo>
                  <a:cubicBezTo>
                    <a:pt x="4003" y="2355"/>
                    <a:pt x="3910" y="2420"/>
                    <a:pt x="3818" y="2467"/>
                  </a:cubicBezTo>
                  <a:cubicBezTo>
                    <a:pt x="3655" y="2537"/>
                    <a:pt x="3477" y="2554"/>
                    <a:pt x="3299" y="2554"/>
                  </a:cubicBezTo>
                  <a:cubicBezTo>
                    <a:pt x="3242" y="2554"/>
                    <a:pt x="3186" y="2553"/>
                    <a:pt x="3130" y="2550"/>
                  </a:cubicBezTo>
                  <a:lnTo>
                    <a:pt x="2907" y="2541"/>
                  </a:lnTo>
                  <a:lnTo>
                    <a:pt x="3093" y="2662"/>
                  </a:lnTo>
                  <a:cubicBezTo>
                    <a:pt x="3204" y="2736"/>
                    <a:pt x="3307" y="2820"/>
                    <a:pt x="3399" y="2894"/>
                  </a:cubicBezTo>
                  <a:cubicBezTo>
                    <a:pt x="3492" y="2978"/>
                    <a:pt x="3557" y="3080"/>
                    <a:pt x="3595" y="3201"/>
                  </a:cubicBezTo>
                  <a:cubicBezTo>
                    <a:pt x="3632" y="3312"/>
                    <a:pt x="3632" y="3433"/>
                    <a:pt x="3576" y="3535"/>
                  </a:cubicBezTo>
                  <a:cubicBezTo>
                    <a:pt x="3520" y="3637"/>
                    <a:pt x="3427" y="3730"/>
                    <a:pt x="3325" y="3805"/>
                  </a:cubicBezTo>
                  <a:cubicBezTo>
                    <a:pt x="3223" y="3870"/>
                    <a:pt x="3111" y="3907"/>
                    <a:pt x="2981" y="3907"/>
                  </a:cubicBezTo>
                  <a:cubicBezTo>
                    <a:pt x="2951" y="3909"/>
                    <a:pt x="2920" y="3910"/>
                    <a:pt x="2889" y="3910"/>
                  </a:cubicBezTo>
                  <a:cubicBezTo>
                    <a:pt x="2790" y="3910"/>
                    <a:pt x="2693" y="3898"/>
                    <a:pt x="2600" y="3870"/>
                  </a:cubicBezTo>
                  <a:cubicBezTo>
                    <a:pt x="2470" y="3851"/>
                    <a:pt x="2350" y="3805"/>
                    <a:pt x="2229" y="3758"/>
                  </a:cubicBezTo>
                  <a:cubicBezTo>
                    <a:pt x="2108" y="3712"/>
                    <a:pt x="1978" y="3656"/>
                    <a:pt x="1866" y="3609"/>
                  </a:cubicBezTo>
                  <a:cubicBezTo>
                    <a:pt x="1402" y="3377"/>
                    <a:pt x="984" y="3033"/>
                    <a:pt x="631" y="2652"/>
                  </a:cubicBezTo>
                  <a:cubicBezTo>
                    <a:pt x="464" y="2457"/>
                    <a:pt x="296" y="2262"/>
                    <a:pt x="148" y="2039"/>
                  </a:cubicBezTo>
                  <a:cubicBezTo>
                    <a:pt x="73" y="1919"/>
                    <a:pt x="27" y="1807"/>
                    <a:pt x="8" y="1677"/>
                  </a:cubicBezTo>
                  <a:lnTo>
                    <a:pt x="8" y="1677"/>
                  </a:lnTo>
                  <a:cubicBezTo>
                    <a:pt x="18" y="1807"/>
                    <a:pt x="73" y="1937"/>
                    <a:pt x="148" y="2049"/>
                  </a:cubicBezTo>
                  <a:cubicBezTo>
                    <a:pt x="287" y="2272"/>
                    <a:pt x="445" y="2476"/>
                    <a:pt x="621" y="2680"/>
                  </a:cubicBezTo>
                  <a:cubicBezTo>
                    <a:pt x="975" y="3071"/>
                    <a:pt x="1374" y="3414"/>
                    <a:pt x="1839" y="3674"/>
                  </a:cubicBezTo>
                  <a:cubicBezTo>
                    <a:pt x="1959" y="3730"/>
                    <a:pt x="2071" y="3795"/>
                    <a:pt x="2201" y="3851"/>
                  </a:cubicBezTo>
                  <a:cubicBezTo>
                    <a:pt x="2322" y="3897"/>
                    <a:pt x="2442" y="3944"/>
                    <a:pt x="2573" y="3981"/>
                  </a:cubicBezTo>
                  <a:cubicBezTo>
                    <a:pt x="2721" y="3990"/>
                    <a:pt x="2851" y="4000"/>
                    <a:pt x="2991" y="4000"/>
                  </a:cubicBezTo>
                  <a:cubicBezTo>
                    <a:pt x="3130" y="3990"/>
                    <a:pt x="3269" y="3953"/>
                    <a:pt x="3390" y="3888"/>
                  </a:cubicBezTo>
                  <a:cubicBezTo>
                    <a:pt x="3502" y="3814"/>
                    <a:pt x="3604" y="3712"/>
                    <a:pt x="3678" y="3582"/>
                  </a:cubicBezTo>
                  <a:cubicBezTo>
                    <a:pt x="3743" y="3452"/>
                    <a:pt x="3762" y="3294"/>
                    <a:pt x="3715" y="3154"/>
                  </a:cubicBezTo>
                  <a:cubicBezTo>
                    <a:pt x="3660" y="3015"/>
                    <a:pt x="3585" y="2894"/>
                    <a:pt x="3492" y="2801"/>
                  </a:cubicBezTo>
                  <a:cubicBezTo>
                    <a:pt x="3446" y="2755"/>
                    <a:pt x="3399" y="2708"/>
                    <a:pt x="3344" y="2680"/>
                  </a:cubicBezTo>
                  <a:lnTo>
                    <a:pt x="3502" y="2680"/>
                  </a:lnTo>
                  <a:cubicBezTo>
                    <a:pt x="3632" y="2662"/>
                    <a:pt x="3762" y="2643"/>
                    <a:pt x="3873" y="2578"/>
                  </a:cubicBezTo>
                  <a:cubicBezTo>
                    <a:pt x="4003" y="2522"/>
                    <a:pt x="4106" y="2448"/>
                    <a:pt x="4180" y="2327"/>
                  </a:cubicBezTo>
                  <a:cubicBezTo>
                    <a:pt x="4245" y="2216"/>
                    <a:pt x="4291" y="2058"/>
                    <a:pt x="4254" y="1919"/>
                  </a:cubicBezTo>
                  <a:cubicBezTo>
                    <a:pt x="4226" y="1779"/>
                    <a:pt x="4133" y="1668"/>
                    <a:pt x="4013" y="1593"/>
                  </a:cubicBezTo>
                  <a:cubicBezTo>
                    <a:pt x="3910" y="1519"/>
                    <a:pt x="3780" y="1463"/>
                    <a:pt x="3650" y="1445"/>
                  </a:cubicBezTo>
                  <a:cubicBezTo>
                    <a:pt x="3464" y="1398"/>
                    <a:pt x="3269" y="1398"/>
                    <a:pt x="3093" y="1352"/>
                  </a:cubicBezTo>
                  <a:cubicBezTo>
                    <a:pt x="3260" y="1277"/>
                    <a:pt x="3418" y="1203"/>
                    <a:pt x="3548" y="1073"/>
                  </a:cubicBezTo>
                  <a:cubicBezTo>
                    <a:pt x="3641" y="989"/>
                    <a:pt x="3715" y="887"/>
                    <a:pt x="3762" y="785"/>
                  </a:cubicBezTo>
                  <a:cubicBezTo>
                    <a:pt x="3808" y="664"/>
                    <a:pt x="3818" y="534"/>
                    <a:pt x="3790" y="423"/>
                  </a:cubicBezTo>
                  <a:cubicBezTo>
                    <a:pt x="3762" y="302"/>
                    <a:pt x="3687" y="200"/>
                    <a:pt x="3585" y="135"/>
                  </a:cubicBezTo>
                  <a:cubicBezTo>
                    <a:pt x="3483" y="60"/>
                    <a:pt x="3362" y="23"/>
                    <a:pt x="3251" y="14"/>
                  </a:cubicBezTo>
                  <a:cubicBezTo>
                    <a:pt x="3194" y="5"/>
                    <a:pt x="3137" y="1"/>
                    <a:pt x="30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1"/>
            <p:cNvSpPr/>
            <p:nvPr/>
          </p:nvSpPr>
          <p:spPr>
            <a:xfrm>
              <a:off x="3900575" y="1931900"/>
              <a:ext cx="72500" cy="5125"/>
            </a:xfrm>
            <a:custGeom>
              <a:rect b="b" l="l" r="r" t="t"/>
              <a:pathLst>
                <a:path extrusionOk="0" h="205" w="2900">
                  <a:moveTo>
                    <a:pt x="2899" y="0"/>
                  </a:moveTo>
                  <a:lnTo>
                    <a:pt x="2899" y="0"/>
                  </a:lnTo>
                  <a:cubicBezTo>
                    <a:pt x="2658" y="19"/>
                    <a:pt x="2416" y="28"/>
                    <a:pt x="2156" y="37"/>
                  </a:cubicBezTo>
                  <a:lnTo>
                    <a:pt x="1441" y="93"/>
                  </a:lnTo>
                  <a:lnTo>
                    <a:pt x="716" y="139"/>
                  </a:lnTo>
                  <a:cubicBezTo>
                    <a:pt x="595" y="158"/>
                    <a:pt x="474" y="167"/>
                    <a:pt x="354" y="167"/>
                  </a:cubicBezTo>
                  <a:cubicBezTo>
                    <a:pt x="316" y="170"/>
                    <a:pt x="277" y="171"/>
                    <a:pt x="237" y="171"/>
                  </a:cubicBezTo>
                  <a:cubicBezTo>
                    <a:pt x="157" y="171"/>
                    <a:pt x="75" y="167"/>
                    <a:pt x="0" y="167"/>
                  </a:cubicBezTo>
                  <a:cubicBezTo>
                    <a:pt x="242" y="204"/>
                    <a:pt x="484" y="204"/>
                    <a:pt x="725" y="204"/>
                  </a:cubicBezTo>
                  <a:cubicBezTo>
                    <a:pt x="976" y="204"/>
                    <a:pt x="1218" y="177"/>
                    <a:pt x="1459" y="167"/>
                  </a:cubicBezTo>
                  <a:cubicBezTo>
                    <a:pt x="1691" y="139"/>
                    <a:pt x="1933" y="121"/>
                    <a:pt x="2184" y="93"/>
                  </a:cubicBezTo>
                  <a:cubicBezTo>
                    <a:pt x="2425" y="74"/>
                    <a:pt x="2658" y="37"/>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1"/>
            <p:cNvSpPr/>
            <p:nvPr/>
          </p:nvSpPr>
          <p:spPr>
            <a:xfrm>
              <a:off x="3900100" y="1938625"/>
              <a:ext cx="76675" cy="24175"/>
            </a:xfrm>
            <a:custGeom>
              <a:rect b="b" l="l" r="r" t="t"/>
              <a:pathLst>
                <a:path extrusionOk="0" h="967" w="3067">
                  <a:moveTo>
                    <a:pt x="1" y="1"/>
                  </a:moveTo>
                  <a:cubicBezTo>
                    <a:pt x="131" y="38"/>
                    <a:pt x="261" y="66"/>
                    <a:pt x="391" y="112"/>
                  </a:cubicBezTo>
                  <a:cubicBezTo>
                    <a:pt x="512" y="158"/>
                    <a:pt x="642" y="196"/>
                    <a:pt x="772" y="242"/>
                  </a:cubicBezTo>
                  <a:lnTo>
                    <a:pt x="1534" y="484"/>
                  </a:lnTo>
                  <a:lnTo>
                    <a:pt x="2305" y="734"/>
                  </a:lnTo>
                  <a:cubicBezTo>
                    <a:pt x="2556" y="818"/>
                    <a:pt x="2816" y="892"/>
                    <a:pt x="3067" y="967"/>
                  </a:cubicBezTo>
                  <a:cubicBezTo>
                    <a:pt x="2816" y="874"/>
                    <a:pt x="2574" y="781"/>
                    <a:pt x="2324" y="669"/>
                  </a:cubicBezTo>
                  <a:cubicBezTo>
                    <a:pt x="2073" y="577"/>
                    <a:pt x="1813" y="502"/>
                    <a:pt x="1562" y="419"/>
                  </a:cubicBezTo>
                  <a:cubicBezTo>
                    <a:pt x="1302" y="335"/>
                    <a:pt x="1051" y="251"/>
                    <a:pt x="791" y="186"/>
                  </a:cubicBezTo>
                  <a:cubicBezTo>
                    <a:pt x="530" y="112"/>
                    <a:pt x="27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1"/>
            <p:cNvSpPr/>
            <p:nvPr/>
          </p:nvSpPr>
          <p:spPr>
            <a:xfrm>
              <a:off x="3925650" y="1937425"/>
              <a:ext cx="20700" cy="2250"/>
            </a:xfrm>
            <a:custGeom>
              <a:rect b="b" l="l" r="r" t="t"/>
              <a:pathLst>
                <a:path extrusionOk="0" h="90" w="828">
                  <a:moveTo>
                    <a:pt x="652" y="1"/>
                  </a:moveTo>
                  <a:cubicBezTo>
                    <a:pt x="572" y="1"/>
                    <a:pt x="494" y="6"/>
                    <a:pt x="419" y="11"/>
                  </a:cubicBezTo>
                  <a:cubicBezTo>
                    <a:pt x="354" y="30"/>
                    <a:pt x="280" y="30"/>
                    <a:pt x="215" y="39"/>
                  </a:cubicBezTo>
                  <a:cubicBezTo>
                    <a:pt x="140" y="39"/>
                    <a:pt x="75" y="49"/>
                    <a:pt x="1" y="58"/>
                  </a:cubicBezTo>
                  <a:cubicBezTo>
                    <a:pt x="75" y="67"/>
                    <a:pt x="140" y="86"/>
                    <a:pt x="215" y="86"/>
                  </a:cubicBezTo>
                  <a:cubicBezTo>
                    <a:pt x="236" y="89"/>
                    <a:pt x="259" y="90"/>
                    <a:pt x="282" y="90"/>
                  </a:cubicBezTo>
                  <a:cubicBezTo>
                    <a:pt x="328" y="90"/>
                    <a:pt x="376" y="86"/>
                    <a:pt x="419" y="86"/>
                  </a:cubicBezTo>
                  <a:cubicBezTo>
                    <a:pt x="558" y="67"/>
                    <a:pt x="688" y="49"/>
                    <a:pt x="828" y="11"/>
                  </a:cubicBezTo>
                  <a:cubicBezTo>
                    <a:pt x="769" y="3"/>
                    <a:pt x="710" y="1"/>
                    <a:pt x="6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1"/>
            <p:cNvSpPr/>
            <p:nvPr/>
          </p:nvSpPr>
          <p:spPr>
            <a:xfrm>
              <a:off x="3941675" y="1938400"/>
              <a:ext cx="12575" cy="2575"/>
            </a:xfrm>
            <a:custGeom>
              <a:rect b="b" l="l" r="r" t="t"/>
              <a:pathLst>
                <a:path extrusionOk="0" h="103" w="503">
                  <a:moveTo>
                    <a:pt x="503" y="0"/>
                  </a:moveTo>
                  <a:cubicBezTo>
                    <a:pt x="436" y="0"/>
                    <a:pt x="363" y="12"/>
                    <a:pt x="294" y="12"/>
                  </a:cubicBezTo>
                  <a:cubicBezTo>
                    <a:pt x="276" y="12"/>
                    <a:pt x="259" y="11"/>
                    <a:pt x="242" y="10"/>
                  </a:cubicBezTo>
                  <a:cubicBezTo>
                    <a:pt x="215" y="19"/>
                    <a:pt x="168" y="37"/>
                    <a:pt x="131" y="47"/>
                  </a:cubicBezTo>
                  <a:cubicBezTo>
                    <a:pt x="85" y="56"/>
                    <a:pt x="47" y="65"/>
                    <a:pt x="1" y="84"/>
                  </a:cubicBezTo>
                  <a:cubicBezTo>
                    <a:pt x="38" y="102"/>
                    <a:pt x="85" y="102"/>
                    <a:pt x="131" y="102"/>
                  </a:cubicBezTo>
                  <a:cubicBezTo>
                    <a:pt x="177" y="102"/>
                    <a:pt x="215" y="102"/>
                    <a:pt x="261" y="93"/>
                  </a:cubicBezTo>
                  <a:cubicBezTo>
                    <a:pt x="354" y="84"/>
                    <a:pt x="428" y="47"/>
                    <a:pt x="5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1"/>
            <p:cNvSpPr/>
            <p:nvPr/>
          </p:nvSpPr>
          <p:spPr>
            <a:xfrm>
              <a:off x="3935875" y="1943325"/>
              <a:ext cx="19300" cy="2200"/>
            </a:xfrm>
            <a:custGeom>
              <a:rect b="b" l="l" r="r" t="t"/>
              <a:pathLst>
                <a:path extrusionOk="0" h="88" w="772">
                  <a:moveTo>
                    <a:pt x="195" y="1"/>
                  </a:moveTo>
                  <a:cubicBezTo>
                    <a:pt x="131" y="1"/>
                    <a:pt x="66" y="3"/>
                    <a:pt x="1" y="8"/>
                  </a:cubicBezTo>
                  <a:cubicBezTo>
                    <a:pt x="56" y="35"/>
                    <a:pt x="131" y="45"/>
                    <a:pt x="186" y="54"/>
                  </a:cubicBezTo>
                  <a:cubicBezTo>
                    <a:pt x="261" y="63"/>
                    <a:pt x="317" y="82"/>
                    <a:pt x="382" y="82"/>
                  </a:cubicBezTo>
                  <a:cubicBezTo>
                    <a:pt x="429" y="85"/>
                    <a:pt x="477" y="87"/>
                    <a:pt x="524" y="87"/>
                  </a:cubicBezTo>
                  <a:cubicBezTo>
                    <a:pt x="607" y="87"/>
                    <a:pt x="689" y="81"/>
                    <a:pt x="772" y="63"/>
                  </a:cubicBezTo>
                  <a:cubicBezTo>
                    <a:pt x="642" y="35"/>
                    <a:pt x="512" y="26"/>
                    <a:pt x="382" y="8"/>
                  </a:cubicBezTo>
                  <a:cubicBezTo>
                    <a:pt x="321" y="3"/>
                    <a:pt x="258"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1"/>
            <p:cNvSpPr/>
            <p:nvPr/>
          </p:nvSpPr>
          <p:spPr>
            <a:xfrm>
              <a:off x="3917075" y="1939925"/>
              <a:ext cx="11850" cy="3000"/>
            </a:xfrm>
            <a:custGeom>
              <a:rect b="b" l="l" r="r" t="t"/>
              <a:pathLst>
                <a:path extrusionOk="0" h="120" w="474">
                  <a:moveTo>
                    <a:pt x="61" y="1"/>
                  </a:moveTo>
                  <a:cubicBezTo>
                    <a:pt x="41" y="1"/>
                    <a:pt x="21" y="2"/>
                    <a:pt x="0" y="4"/>
                  </a:cubicBezTo>
                  <a:cubicBezTo>
                    <a:pt x="65" y="41"/>
                    <a:pt x="149" y="69"/>
                    <a:pt x="232" y="88"/>
                  </a:cubicBezTo>
                  <a:cubicBezTo>
                    <a:pt x="295" y="109"/>
                    <a:pt x="353" y="119"/>
                    <a:pt x="413" y="119"/>
                  </a:cubicBezTo>
                  <a:cubicBezTo>
                    <a:pt x="433" y="119"/>
                    <a:pt x="453" y="118"/>
                    <a:pt x="474" y="116"/>
                  </a:cubicBezTo>
                  <a:cubicBezTo>
                    <a:pt x="400" y="69"/>
                    <a:pt x="325" y="41"/>
                    <a:pt x="242" y="32"/>
                  </a:cubicBezTo>
                  <a:cubicBezTo>
                    <a:pt x="179" y="11"/>
                    <a:pt x="121" y="1"/>
                    <a:pt x="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1"/>
            <p:cNvSpPr/>
            <p:nvPr/>
          </p:nvSpPr>
          <p:spPr>
            <a:xfrm>
              <a:off x="3977450" y="1954650"/>
              <a:ext cx="17925" cy="2825"/>
            </a:xfrm>
            <a:custGeom>
              <a:rect b="b" l="l" r="r" t="t"/>
              <a:pathLst>
                <a:path extrusionOk="0" h="113" w="717">
                  <a:moveTo>
                    <a:pt x="716" y="1"/>
                  </a:moveTo>
                  <a:cubicBezTo>
                    <a:pt x="595" y="1"/>
                    <a:pt x="475" y="10"/>
                    <a:pt x="344" y="19"/>
                  </a:cubicBezTo>
                  <a:lnTo>
                    <a:pt x="177" y="56"/>
                  </a:lnTo>
                  <a:lnTo>
                    <a:pt x="1" y="93"/>
                  </a:lnTo>
                  <a:cubicBezTo>
                    <a:pt x="56" y="112"/>
                    <a:pt x="131" y="112"/>
                    <a:pt x="187" y="112"/>
                  </a:cubicBezTo>
                  <a:cubicBezTo>
                    <a:pt x="252" y="112"/>
                    <a:pt x="307" y="112"/>
                    <a:pt x="372" y="103"/>
                  </a:cubicBezTo>
                  <a:cubicBezTo>
                    <a:pt x="484" y="75"/>
                    <a:pt x="605" y="4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1"/>
            <p:cNvSpPr/>
            <p:nvPr/>
          </p:nvSpPr>
          <p:spPr>
            <a:xfrm>
              <a:off x="3970475" y="1953250"/>
              <a:ext cx="12575" cy="2100"/>
            </a:xfrm>
            <a:custGeom>
              <a:rect b="b" l="l" r="r" t="t"/>
              <a:pathLst>
                <a:path extrusionOk="0" h="84" w="503">
                  <a:moveTo>
                    <a:pt x="503" y="1"/>
                  </a:moveTo>
                  <a:cubicBezTo>
                    <a:pt x="419" y="1"/>
                    <a:pt x="335" y="10"/>
                    <a:pt x="243" y="10"/>
                  </a:cubicBezTo>
                  <a:lnTo>
                    <a:pt x="1" y="38"/>
                  </a:lnTo>
                  <a:cubicBezTo>
                    <a:pt x="47" y="66"/>
                    <a:pt x="85" y="75"/>
                    <a:pt x="131" y="75"/>
                  </a:cubicBezTo>
                  <a:cubicBezTo>
                    <a:pt x="147" y="81"/>
                    <a:pt x="160" y="83"/>
                    <a:pt x="173" y="83"/>
                  </a:cubicBezTo>
                  <a:cubicBezTo>
                    <a:pt x="198" y="83"/>
                    <a:pt x="221" y="75"/>
                    <a:pt x="252" y="75"/>
                  </a:cubicBezTo>
                  <a:cubicBezTo>
                    <a:pt x="298" y="75"/>
                    <a:pt x="345" y="66"/>
                    <a:pt x="382" y="57"/>
                  </a:cubicBezTo>
                  <a:cubicBezTo>
                    <a:pt x="419" y="38"/>
                    <a:pt x="466" y="19"/>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1"/>
            <p:cNvSpPr/>
            <p:nvPr/>
          </p:nvSpPr>
          <p:spPr>
            <a:xfrm>
              <a:off x="3989525" y="1949775"/>
              <a:ext cx="6775" cy="2475"/>
            </a:xfrm>
            <a:custGeom>
              <a:rect b="b" l="l" r="r" t="t"/>
              <a:pathLst>
                <a:path extrusionOk="0" h="99" w="271">
                  <a:moveTo>
                    <a:pt x="270" y="0"/>
                  </a:moveTo>
                  <a:cubicBezTo>
                    <a:pt x="215" y="0"/>
                    <a:pt x="177" y="10"/>
                    <a:pt x="140" y="19"/>
                  </a:cubicBezTo>
                  <a:cubicBezTo>
                    <a:pt x="122" y="28"/>
                    <a:pt x="94" y="28"/>
                    <a:pt x="75" y="38"/>
                  </a:cubicBezTo>
                  <a:lnTo>
                    <a:pt x="1" y="75"/>
                  </a:lnTo>
                  <a:cubicBezTo>
                    <a:pt x="30" y="92"/>
                    <a:pt x="67" y="99"/>
                    <a:pt x="102" y="99"/>
                  </a:cubicBezTo>
                  <a:cubicBezTo>
                    <a:pt x="122" y="99"/>
                    <a:pt x="142" y="97"/>
                    <a:pt x="159" y="93"/>
                  </a:cubicBezTo>
                  <a:lnTo>
                    <a:pt x="224" y="56"/>
                  </a:lnTo>
                  <a:cubicBezTo>
                    <a:pt x="233" y="38"/>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1"/>
            <p:cNvSpPr/>
            <p:nvPr/>
          </p:nvSpPr>
          <p:spPr>
            <a:xfrm>
              <a:off x="3968400" y="1986250"/>
              <a:ext cx="15125" cy="6000"/>
            </a:xfrm>
            <a:custGeom>
              <a:rect b="b" l="l" r="r" t="t"/>
              <a:pathLst>
                <a:path extrusionOk="0" h="240" w="605">
                  <a:moveTo>
                    <a:pt x="604" y="0"/>
                  </a:moveTo>
                  <a:cubicBezTo>
                    <a:pt x="521" y="93"/>
                    <a:pt x="428" y="139"/>
                    <a:pt x="335" y="167"/>
                  </a:cubicBezTo>
                  <a:cubicBezTo>
                    <a:pt x="288" y="177"/>
                    <a:pt x="233" y="177"/>
                    <a:pt x="177" y="177"/>
                  </a:cubicBezTo>
                  <a:lnTo>
                    <a:pt x="0" y="177"/>
                  </a:lnTo>
                  <a:cubicBezTo>
                    <a:pt x="28" y="186"/>
                    <a:pt x="56" y="195"/>
                    <a:pt x="84" y="214"/>
                  </a:cubicBezTo>
                  <a:cubicBezTo>
                    <a:pt x="103" y="223"/>
                    <a:pt x="130" y="223"/>
                    <a:pt x="168" y="232"/>
                  </a:cubicBezTo>
                  <a:cubicBezTo>
                    <a:pt x="195" y="237"/>
                    <a:pt x="226" y="239"/>
                    <a:pt x="257" y="239"/>
                  </a:cubicBezTo>
                  <a:cubicBezTo>
                    <a:pt x="288" y="239"/>
                    <a:pt x="321" y="237"/>
                    <a:pt x="353" y="232"/>
                  </a:cubicBezTo>
                  <a:cubicBezTo>
                    <a:pt x="409" y="223"/>
                    <a:pt x="465" y="195"/>
                    <a:pt x="511" y="149"/>
                  </a:cubicBezTo>
                  <a:cubicBezTo>
                    <a:pt x="558" y="121"/>
                    <a:pt x="595" y="56"/>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1"/>
            <p:cNvSpPr/>
            <p:nvPr/>
          </p:nvSpPr>
          <p:spPr>
            <a:xfrm>
              <a:off x="3958650" y="1985075"/>
              <a:ext cx="15350" cy="4075"/>
            </a:xfrm>
            <a:custGeom>
              <a:rect b="b" l="l" r="r" t="t"/>
              <a:pathLst>
                <a:path extrusionOk="0" h="163" w="614">
                  <a:moveTo>
                    <a:pt x="0" y="1"/>
                  </a:moveTo>
                  <a:lnTo>
                    <a:pt x="0" y="1"/>
                  </a:lnTo>
                  <a:cubicBezTo>
                    <a:pt x="28" y="47"/>
                    <a:pt x="93" y="75"/>
                    <a:pt x="140" y="94"/>
                  </a:cubicBezTo>
                  <a:cubicBezTo>
                    <a:pt x="186" y="121"/>
                    <a:pt x="232" y="131"/>
                    <a:pt x="288" y="140"/>
                  </a:cubicBezTo>
                  <a:cubicBezTo>
                    <a:pt x="344" y="155"/>
                    <a:pt x="406" y="162"/>
                    <a:pt x="468" y="162"/>
                  </a:cubicBezTo>
                  <a:cubicBezTo>
                    <a:pt x="518" y="162"/>
                    <a:pt x="567" y="158"/>
                    <a:pt x="613" y="149"/>
                  </a:cubicBezTo>
                  <a:cubicBezTo>
                    <a:pt x="567" y="131"/>
                    <a:pt x="511" y="121"/>
                    <a:pt x="446" y="94"/>
                  </a:cubicBezTo>
                  <a:cubicBezTo>
                    <a:pt x="400" y="84"/>
                    <a:pt x="344" y="75"/>
                    <a:pt x="297" y="56"/>
                  </a:cubicBezTo>
                  <a:lnTo>
                    <a:pt x="149" y="38"/>
                  </a:lnTo>
                  <a:cubicBezTo>
                    <a:pt x="102" y="19"/>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1"/>
            <p:cNvSpPr/>
            <p:nvPr/>
          </p:nvSpPr>
          <p:spPr>
            <a:xfrm>
              <a:off x="3949575" y="1985075"/>
              <a:ext cx="13050" cy="6075"/>
            </a:xfrm>
            <a:custGeom>
              <a:rect b="b" l="l" r="r" t="t"/>
              <a:pathLst>
                <a:path extrusionOk="0" h="243" w="522">
                  <a:moveTo>
                    <a:pt x="1" y="1"/>
                  </a:moveTo>
                  <a:lnTo>
                    <a:pt x="1" y="1"/>
                  </a:lnTo>
                  <a:cubicBezTo>
                    <a:pt x="19" y="47"/>
                    <a:pt x="66" y="84"/>
                    <a:pt x="103" y="103"/>
                  </a:cubicBezTo>
                  <a:cubicBezTo>
                    <a:pt x="140" y="131"/>
                    <a:pt x="187" y="149"/>
                    <a:pt x="233" y="177"/>
                  </a:cubicBezTo>
                  <a:cubicBezTo>
                    <a:pt x="280" y="196"/>
                    <a:pt x="326" y="214"/>
                    <a:pt x="372" y="224"/>
                  </a:cubicBezTo>
                  <a:cubicBezTo>
                    <a:pt x="428" y="233"/>
                    <a:pt x="475" y="242"/>
                    <a:pt x="521" y="242"/>
                  </a:cubicBezTo>
                  <a:cubicBezTo>
                    <a:pt x="437" y="196"/>
                    <a:pt x="363" y="149"/>
                    <a:pt x="252" y="121"/>
                  </a:cubicBezTo>
                  <a:cubicBezTo>
                    <a:pt x="177" y="84"/>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1"/>
            <p:cNvSpPr/>
            <p:nvPr/>
          </p:nvSpPr>
          <p:spPr>
            <a:xfrm>
              <a:off x="3964675" y="1983925"/>
              <a:ext cx="9775" cy="2350"/>
            </a:xfrm>
            <a:custGeom>
              <a:rect b="b" l="l" r="r" t="t"/>
              <a:pathLst>
                <a:path extrusionOk="0" h="94" w="391">
                  <a:moveTo>
                    <a:pt x="1" y="0"/>
                  </a:moveTo>
                  <a:cubicBezTo>
                    <a:pt x="47" y="56"/>
                    <a:pt x="112" y="84"/>
                    <a:pt x="187" y="93"/>
                  </a:cubicBezTo>
                  <a:lnTo>
                    <a:pt x="289" y="93"/>
                  </a:lnTo>
                  <a:cubicBezTo>
                    <a:pt x="326" y="84"/>
                    <a:pt x="363" y="84"/>
                    <a:pt x="391" y="56"/>
                  </a:cubicBezTo>
                  <a:cubicBezTo>
                    <a:pt x="326" y="47"/>
                    <a:pt x="270" y="37"/>
                    <a:pt x="196" y="28"/>
                  </a:cubicBezTo>
                  <a:cubicBezTo>
                    <a:pt x="12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1"/>
            <p:cNvSpPr/>
            <p:nvPr/>
          </p:nvSpPr>
          <p:spPr>
            <a:xfrm>
              <a:off x="3904525" y="1944425"/>
              <a:ext cx="8150" cy="12350"/>
            </a:xfrm>
            <a:custGeom>
              <a:rect b="b" l="l" r="r" t="t"/>
              <a:pathLst>
                <a:path extrusionOk="0" h="494" w="326">
                  <a:moveTo>
                    <a:pt x="0" y="1"/>
                  </a:moveTo>
                  <a:cubicBezTo>
                    <a:pt x="10" y="57"/>
                    <a:pt x="28" y="103"/>
                    <a:pt x="38" y="140"/>
                  </a:cubicBezTo>
                  <a:lnTo>
                    <a:pt x="103" y="279"/>
                  </a:lnTo>
                  <a:cubicBezTo>
                    <a:pt x="168" y="363"/>
                    <a:pt x="233" y="447"/>
                    <a:pt x="326" y="493"/>
                  </a:cubicBezTo>
                  <a:cubicBezTo>
                    <a:pt x="270" y="410"/>
                    <a:pt x="214" y="326"/>
                    <a:pt x="168" y="242"/>
                  </a:cubicBezTo>
                  <a:cubicBezTo>
                    <a:pt x="121" y="159"/>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1"/>
            <p:cNvSpPr/>
            <p:nvPr/>
          </p:nvSpPr>
          <p:spPr>
            <a:xfrm>
              <a:off x="3910100" y="1947450"/>
              <a:ext cx="7000" cy="8625"/>
            </a:xfrm>
            <a:custGeom>
              <a:rect b="b" l="l" r="r" t="t"/>
              <a:pathLst>
                <a:path extrusionOk="0" h="345" w="280">
                  <a:moveTo>
                    <a:pt x="0" y="1"/>
                  </a:moveTo>
                  <a:cubicBezTo>
                    <a:pt x="0" y="28"/>
                    <a:pt x="10" y="66"/>
                    <a:pt x="19" y="112"/>
                  </a:cubicBezTo>
                  <a:cubicBezTo>
                    <a:pt x="47" y="158"/>
                    <a:pt x="65" y="177"/>
                    <a:pt x="93" y="214"/>
                  </a:cubicBezTo>
                  <a:cubicBezTo>
                    <a:pt x="140" y="270"/>
                    <a:pt x="195" y="326"/>
                    <a:pt x="279" y="344"/>
                  </a:cubicBezTo>
                  <a:cubicBezTo>
                    <a:pt x="251" y="307"/>
                    <a:pt x="233" y="270"/>
                    <a:pt x="205" y="251"/>
                  </a:cubicBezTo>
                  <a:cubicBezTo>
                    <a:pt x="186" y="233"/>
                    <a:pt x="158" y="196"/>
                    <a:pt x="140" y="16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1"/>
            <p:cNvSpPr/>
            <p:nvPr/>
          </p:nvSpPr>
          <p:spPr>
            <a:xfrm>
              <a:off x="3915900" y="1948625"/>
              <a:ext cx="10475" cy="3725"/>
            </a:xfrm>
            <a:custGeom>
              <a:rect b="b" l="l" r="r" t="t"/>
              <a:pathLst>
                <a:path extrusionOk="0" h="149" w="419">
                  <a:moveTo>
                    <a:pt x="1" y="0"/>
                  </a:moveTo>
                  <a:cubicBezTo>
                    <a:pt x="56" y="56"/>
                    <a:pt x="131" y="84"/>
                    <a:pt x="196" y="102"/>
                  </a:cubicBezTo>
                  <a:lnTo>
                    <a:pt x="298" y="130"/>
                  </a:lnTo>
                  <a:cubicBezTo>
                    <a:pt x="335" y="149"/>
                    <a:pt x="372" y="149"/>
                    <a:pt x="419" y="149"/>
                  </a:cubicBezTo>
                  <a:cubicBezTo>
                    <a:pt x="363" y="102"/>
                    <a:pt x="289" y="65"/>
                    <a:pt x="224" y="46"/>
                  </a:cubicBezTo>
                  <a:cubicBezTo>
                    <a:pt x="149" y="19"/>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1"/>
            <p:cNvSpPr/>
            <p:nvPr/>
          </p:nvSpPr>
          <p:spPr>
            <a:xfrm>
              <a:off x="3919150" y="1954425"/>
              <a:ext cx="7700" cy="5825"/>
            </a:xfrm>
            <a:custGeom>
              <a:rect b="b" l="l" r="r" t="t"/>
              <a:pathLst>
                <a:path extrusionOk="0" h="233" w="308">
                  <a:moveTo>
                    <a:pt x="1" y="0"/>
                  </a:moveTo>
                  <a:lnTo>
                    <a:pt x="1" y="0"/>
                  </a:lnTo>
                  <a:cubicBezTo>
                    <a:pt x="29" y="56"/>
                    <a:pt x="84" y="102"/>
                    <a:pt x="140" y="140"/>
                  </a:cubicBezTo>
                  <a:cubicBezTo>
                    <a:pt x="187" y="186"/>
                    <a:pt x="242" y="214"/>
                    <a:pt x="307" y="233"/>
                  </a:cubicBezTo>
                  <a:cubicBezTo>
                    <a:pt x="279" y="168"/>
                    <a:pt x="214" y="121"/>
                    <a:pt x="168" y="93"/>
                  </a:cubicBezTo>
                  <a:cubicBezTo>
                    <a:pt x="12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1"/>
            <p:cNvSpPr/>
            <p:nvPr/>
          </p:nvSpPr>
          <p:spPr>
            <a:xfrm>
              <a:off x="3916125" y="1960450"/>
              <a:ext cx="10250" cy="7925"/>
            </a:xfrm>
            <a:custGeom>
              <a:rect b="b" l="l" r="r" t="t"/>
              <a:pathLst>
                <a:path extrusionOk="0" h="317" w="410">
                  <a:moveTo>
                    <a:pt x="1" y="1"/>
                  </a:moveTo>
                  <a:lnTo>
                    <a:pt x="1" y="1"/>
                  </a:lnTo>
                  <a:cubicBezTo>
                    <a:pt x="57" y="75"/>
                    <a:pt x="122" y="140"/>
                    <a:pt x="187" y="187"/>
                  </a:cubicBezTo>
                  <a:cubicBezTo>
                    <a:pt x="242" y="233"/>
                    <a:pt x="326" y="280"/>
                    <a:pt x="410" y="317"/>
                  </a:cubicBezTo>
                  <a:cubicBezTo>
                    <a:pt x="354" y="242"/>
                    <a:pt x="289" y="187"/>
                    <a:pt x="224" y="131"/>
                  </a:cubicBezTo>
                  <a:cubicBezTo>
                    <a:pt x="168" y="75"/>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1"/>
            <p:cNvSpPr/>
            <p:nvPr/>
          </p:nvSpPr>
          <p:spPr>
            <a:xfrm>
              <a:off x="3970025" y="1900250"/>
              <a:ext cx="16525" cy="3800"/>
            </a:xfrm>
            <a:custGeom>
              <a:rect b="b" l="l" r="r" t="t"/>
              <a:pathLst>
                <a:path extrusionOk="0" h="152" w="661">
                  <a:moveTo>
                    <a:pt x="215" y="1"/>
                  </a:moveTo>
                  <a:cubicBezTo>
                    <a:pt x="142" y="1"/>
                    <a:pt x="71" y="14"/>
                    <a:pt x="0" y="49"/>
                  </a:cubicBezTo>
                  <a:cubicBezTo>
                    <a:pt x="65" y="49"/>
                    <a:pt x="112" y="58"/>
                    <a:pt x="168" y="58"/>
                  </a:cubicBezTo>
                  <a:cubicBezTo>
                    <a:pt x="223" y="68"/>
                    <a:pt x="270" y="68"/>
                    <a:pt x="335" y="86"/>
                  </a:cubicBezTo>
                  <a:cubicBezTo>
                    <a:pt x="437" y="105"/>
                    <a:pt x="539" y="133"/>
                    <a:pt x="660" y="151"/>
                  </a:cubicBezTo>
                  <a:cubicBezTo>
                    <a:pt x="623" y="123"/>
                    <a:pt x="567" y="86"/>
                    <a:pt x="502" y="58"/>
                  </a:cubicBezTo>
                  <a:cubicBezTo>
                    <a:pt x="456" y="40"/>
                    <a:pt x="400" y="30"/>
                    <a:pt x="344" y="12"/>
                  </a:cubicBezTo>
                  <a:cubicBezTo>
                    <a:pt x="300" y="5"/>
                    <a:pt x="257" y="1"/>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1"/>
            <p:cNvSpPr/>
            <p:nvPr/>
          </p:nvSpPr>
          <p:spPr>
            <a:xfrm>
              <a:off x="3966075" y="1903550"/>
              <a:ext cx="13950" cy="1650"/>
            </a:xfrm>
            <a:custGeom>
              <a:rect b="b" l="l" r="r" t="t"/>
              <a:pathLst>
                <a:path extrusionOk="0" h="66" w="558">
                  <a:moveTo>
                    <a:pt x="279" y="1"/>
                  </a:moveTo>
                  <a:cubicBezTo>
                    <a:pt x="186" y="1"/>
                    <a:pt x="84" y="10"/>
                    <a:pt x="0" y="66"/>
                  </a:cubicBezTo>
                  <a:lnTo>
                    <a:pt x="558" y="66"/>
                  </a:lnTo>
                  <a:cubicBezTo>
                    <a:pt x="511" y="47"/>
                    <a:pt x="465" y="19"/>
                    <a:pt x="419" y="1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1"/>
            <p:cNvSpPr/>
            <p:nvPr/>
          </p:nvSpPr>
          <p:spPr>
            <a:xfrm>
              <a:off x="3957025" y="1907975"/>
              <a:ext cx="14875" cy="2575"/>
            </a:xfrm>
            <a:custGeom>
              <a:rect b="b" l="l" r="r" t="t"/>
              <a:pathLst>
                <a:path extrusionOk="0" h="103" w="595">
                  <a:moveTo>
                    <a:pt x="297" y="0"/>
                  </a:moveTo>
                  <a:cubicBezTo>
                    <a:pt x="251" y="9"/>
                    <a:pt x="186" y="19"/>
                    <a:pt x="139" y="28"/>
                  </a:cubicBezTo>
                  <a:cubicBezTo>
                    <a:pt x="93" y="56"/>
                    <a:pt x="47" y="65"/>
                    <a:pt x="0" y="102"/>
                  </a:cubicBezTo>
                  <a:lnTo>
                    <a:pt x="158" y="93"/>
                  </a:lnTo>
                  <a:cubicBezTo>
                    <a:pt x="214" y="93"/>
                    <a:pt x="260" y="74"/>
                    <a:pt x="307" y="74"/>
                  </a:cubicBezTo>
                  <a:cubicBezTo>
                    <a:pt x="400" y="65"/>
                    <a:pt x="493" y="56"/>
                    <a:pt x="595" y="19"/>
                  </a:cubicBezTo>
                  <a:cubicBezTo>
                    <a:pt x="502" y="0"/>
                    <a:pt x="40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1"/>
            <p:cNvSpPr/>
            <p:nvPr/>
          </p:nvSpPr>
          <p:spPr>
            <a:xfrm>
              <a:off x="3945875" y="1904250"/>
              <a:ext cx="14175" cy="5600"/>
            </a:xfrm>
            <a:custGeom>
              <a:rect b="b" l="l" r="r" t="t"/>
              <a:pathLst>
                <a:path extrusionOk="0" h="224" w="567">
                  <a:moveTo>
                    <a:pt x="567" y="0"/>
                  </a:moveTo>
                  <a:cubicBezTo>
                    <a:pt x="465" y="0"/>
                    <a:pt x="353" y="28"/>
                    <a:pt x="260" y="75"/>
                  </a:cubicBezTo>
                  <a:cubicBezTo>
                    <a:pt x="214" y="84"/>
                    <a:pt x="167" y="112"/>
                    <a:pt x="121" y="131"/>
                  </a:cubicBezTo>
                  <a:cubicBezTo>
                    <a:pt x="74" y="158"/>
                    <a:pt x="28" y="186"/>
                    <a:pt x="0" y="223"/>
                  </a:cubicBezTo>
                  <a:lnTo>
                    <a:pt x="149" y="177"/>
                  </a:lnTo>
                  <a:cubicBezTo>
                    <a:pt x="195" y="168"/>
                    <a:pt x="242" y="149"/>
                    <a:pt x="288" y="131"/>
                  </a:cubicBezTo>
                  <a:cubicBezTo>
                    <a:pt x="381" y="103"/>
                    <a:pt x="474" y="65"/>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1"/>
            <p:cNvSpPr/>
            <p:nvPr/>
          </p:nvSpPr>
          <p:spPr>
            <a:xfrm>
              <a:off x="3934725" y="1911975"/>
              <a:ext cx="15350" cy="3675"/>
            </a:xfrm>
            <a:custGeom>
              <a:rect b="b" l="l" r="r" t="t"/>
              <a:pathLst>
                <a:path extrusionOk="0" h="147" w="614">
                  <a:moveTo>
                    <a:pt x="458" y="0"/>
                  </a:moveTo>
                  <a:cubicBezTo>
                    <a:pt x="404" y="0"/>
                    <a:pt x="349" y="3"/>
                    <a:pt x="288" y="7"/>
                  </a:cubicBezTo>
                  <a:cubicBezTo>
                    <a:pt x="242" y="26"/>
                    <a:pt x="186" y="35"/>
                    <a:pt x="140" y="54"/>
                  </a:cubicBezTo>
                  <a:cubicBezTo>
                    <a:pt x="93" y="82"/>
                    <a:pt x="37" y="100"/>
                    <a:pt x="0" y="147"/>
                  </a:cubicBezTo>
                  <a:cubicBezTo>
                    <a:pt x="47" y="128"/>
                    <a:pt x="102" y="128"/>
                    <a:pt x="149" y="119"/>
                  </a:cubicBezTo>
                  <a:lnTo>
                    <a:pt x="307" y="91"/>
                  </a:lnTo>
                  <a:cubicBezTo>
                    <a:pt x="409" y="72"/>
                    <a:pt x="511" y="45"/>
                    <a:pt x="613" y="7"/>
                  </a:cubicBezTo>
                  <a:cubicBezTo>
                    <a:pt x="562" y="3"/>
                    <a:pt x="511" y="0"/>
                    <a:pt x="4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1"/>
            <p:cNvSpPr/>
            <p:nvPr/>
          </p:nvSpPr>
          <p:spPr>
            <a:xfrm>
              <a:off x="3968175" y="1939125"/>
              <a:ext cx="6975" cy="1950"/>
            </a:xfrm>
            <a:custGeom>
              <a:rect b="b" l="l" r="r" t="t"/>
              <a:pathLst>
                <a:path extrusionOk="0" h="78" w="279">
                  <a:moveTo>
                    <a:pt x="99" y="1"/>
                  </a:moveTo>
                  <a:cubicBezTo>
                    <a:pt x="66" y="1"/>
                    <a:pt x="33" y="14"/>
                    <a:pt x="0" y="27"/>
                  </a:cubicBezTo>
                  <a:cubicBezTo>
                    <a:pt x="47" y="64"/>
                    <a:pt x="93" y="73"/>
                    <a:pt x="139" y="73"/>
                  </a:cubicBezTo>
                  <a:cubicBezTo>
                    <a:pt x="152" y="76"/>
                    <a:pt x="164" y="77"/>
                    <a:pt x="177" y="77"/>
                  </a:cubicBezTo>
                  <a:cubicBezTo>
                    <a:pt x="211" y="77"/>
                    <a:pt x="245" y="68"/>
                    <a:pt x="279" y="55"/>
                  </a:cubicBezTo>
                  <a:cubicBezTo>
                    <a:pt x="232" y="18"/>
                    <a:pt x="186" y="18"/>
                    <a:pt x="139" y="8"/>
                  </a:cubicBezTo>
                  <a:cubicBezTo>
                    <a:pt x="126" y="3"/>
                    <a:pt x="112"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1"/>
            <p:cNvSpPr/>
            <p:nvPr/>
          </p:nvSpPr>
          <p:spPr>
            <a:xfrm>
              <a:off x="3973500" y="1942100"/>
              <a:ext cx="7225" cy="1900"/>
            </a:xfrm>
            <a:custGeom>
              <a:rect b="b" l="l" r="r" t="t"/>
              <a:pathLst>
                <a:path extrusionOk="0" h="76" w="289">
                  <a:moveTo>
                    <a:pt x="149" y="1"/>
                  </a:moveTo>
                  <a:cubicBezTo>
                    <a:pt x="94" y="1"/>
                    <a:pt x="57" y="10"/>
                    <a:pt x="1" y="38"/>
                  </a:cubicBezTo>
                  <a:cubicBezTo>
                    <a:pt x="57" y="57"/>
                    <a:pt x="94" y="75"/>
                    <a:pt x="149" y="75"/>
                  </a:cubicBezTo>
                  <a:cubicBezTo>
                    <a:pt x="196" y="75"/>
                    <a:pt x="233" y="57"/>
                    <a:pt x="289" y="38"/>
                  </a:cubicBezTo>
                  <a:cubicBezTo>
                    <a:pt x="233" y="10"/>
                    <a:pt x="196"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1"/>
            <p:cNvSpPr/>
            <p:nvPr/>
          </p:nvSpPr>
          <p:spPr>
            <a:xfrm>
              <a:off x="3919850" y="1918425"/>
              <a:ext cx="9325" cy="3975"/>
            </a:xfrm>
            <a:custGeom>
              <a:rect b="b" l="l" r="r" t="t"/>
              <a:pathLst>
                <a:path extrusionOk="0" h="159" w="373">
                  <a:moveTo>
                    <a:pt x="372" y="0"/>
                  </a:moveTo>
                  <a:cubicBezTo>
                    <a:pt x="307" y="0"/>
                    <a:pt x="233" y="19"/>
                    <a:pt x="177" y="37"/>
                  </a:cubicBezTo>
                  <a:cubicBezTo>
                    <a:pt x="140" y="56"/>
                    <a:pt x="121" y="65"/>
                    <a:pt x="84" y="84"/>
                  </a:cubicBezTo>
                  <a:cubicBezTo>
                    <a:pt x="47" y="102"/>
                    <a:pt x="28" y="121"/>
                    <a:pt x="1" y="158"/>
                  </a:cubicBezTo>
                  <a:cubicBezTo>
                    <a:pt x="75" y="149"/>
                    <a:pt x="140" y="121"/>
                    <a:pt x="205" y="102"/>
                  </a:cubicBezTo>
                  <a:cubicBezTo>
                    <a:pt x="261" y="75"/>
                    <a:pt x="316"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1"/>
            <p:cNvSpPr/>
            <p:nvPr/>
          </p:nvSpPr>
          <p:spPr>
            <a:xfrm>
              <a:off x="3893850" y="2082475"/>
              <a:ext cx="108475" cy="98500"/>
            </a:xfrm>
            <a:custGeom>
              <a:rect b="b" l="l" r="r" t="t"/>
              <a:pathLst>
                <a:path extrusionOk="0" h="3940" w="4339">
                  <a:moveTo>
                    <a:pt x="3195" y="1"/>
                  </a:moveTo>
                  <a:cubicBezTo>
                    <a:pt x="3069" y="1"/>
                    <a:pt x="2941" y="18"/>
                    <a:pt x="2824" y="44"/>
                  </a:cubicBezTo>
                  <a:cubicBezTo>
                    <a:pt x="1877" y="239"/>
                    <a:pt x="994" y="685"/>
                    <a:pt x="269" y="1298"/>
                  </a:cubicBezTo>
                  <a:cubicBezTo>
                    <a:pt x="0" y="1484"/>
                    <a:pt x="167" y="1874"/>
                    <a:pt x="325" y="2088"/>
                  </a:cubicBezTo>
                  <a:cubicBezTo>
                    <a:pt x="855" y="2841"/>
                    <a:pt x="1552" y="3491"/>
                    <a:pt x="2425" y="3807"/>
                  </a:cubicBezTo>
                  <a:cubicBezTo>
                    <a:pt x="2618" y="3880"/>
                    <a:pt x="2821" y="3939"/>
                    <a:pt x="3023" y="3939"/>
                  </a:cubicBezTo>
                  <a:cubicBezTo>
                    <a:pt x="3103" y="3939"/>
                    <a:pt x="3182" y="3930"/>
                    <a:pt x="3261" y="3909"/>
                  </a:cubicBezTo>
                  <a:cubicBezTo>
                    <a:pt x="3531" y="3844"/>
                    <a:pt x="3781" y="3612"/>
                    <a:pt x="3781" y="3314"/>
                  </a:cubicBezTo>
                  <a:cubicBezTo>
                    <a:pt x="3772" y="2989"/>
                    <a:pt x="3493" y="2775"/>
                    <a:pt x="3243" y="2590"/>
                  </a:cubicBezTo>
                  <a:lnTo>
                    <a:pt x="3243" y="2590"/>
                  </a:lnTo>
                  <a:cubicBezTo>
                    <a:pt x="3301" y="2592"/>
                    <a:pt x="3359" y="2594"/>
                    <a:pt x="3416" y="2594"/>
                  </a:cubicBezTo>
                  <a:cubicBezTo>
                    <a:pt x="3599" y="2594"/>
                    <a:pt x="3779" y="2577"/>
                    <a:pt x="3949" y="2506"/>
                  </a:cubicBezTo>
                  <a:cubicBezTo>
                    <a:pt x="4153" y="2413"/>
                    <a:pt x="4339" y="2181"/>
                    <a:pt x="4302" y="1949"/>
                  </a:cubicBezTo>
                  <a:cubicBezTo>
                    <a:pt x="4274" y="1707"/>
                    <a:pt x="4014" y="1540"/>
                    <a:pt x="3772" y="1484"/>
                  </a:cubicBezTo>
                  <a:cubicBezTo>
                    <a:pt x="3531" y="1428"/>
                    <a:pt x="3270" y="1428"/>
                    <a:pt x="3038" y="1335"/>
                  </a:cubicBezTo>
                  <a:cubicBezTo>
                    <a:pt x="3261" y="1242"/>
                    <a:pt x="3493" y="1150"/>
                    <a:pt x="3670" y="982"/>
                  </a:cubicBezTo>
                  <a:cubicBezTo>
                    <a:pt x="3828" y="815"/>
                    <a:pt x="3939" y="555"/>
                    <a:pt x="3846" y="332"/>
                  </a:cubicBezTo>
                  <a:cubicBezTo>
                    <a:pt x="3738" y="83"/>
                    <a:pt x="3471" y="1"/>
                    <a:pt x="319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1"/>
            <p:cNvSpPr/>
            <p:nvPr/>
          </p:nvSpPr>
          <p:spPr>
            <a:xfrm>
              <a:off x="3896200" y="2081725"/>
              <a:ext cx="107300" cy="100025"/>
            </a:xfrm>
            <a:custGeom>
              <a:rect b="b" l="l" r="r" t="t"/>
              <a:pathLst>
                <a:path extrusionOk="0" h="4001" w="4292">
                  <a:moveTo>
                    <a:pt x="148" y="1328"/>
                  </a:moveTo>
                  <a:lnTo>
                    <a:pt x="148" y="1328"/>
                  </a:lnTo>
                  <a:cubicBezTo>
                    <a:pt x="92" y="1365"/>
                    <a:pt x="55" y="1421"/>
                    <a:pt x="36" y="1477"/>
                  </a:cubicBezTo>
                  <a:cubicBezTo>
                    <a:pt x="55" y="1421"/>
                    <a:pt x="101" y="1365"/>
                    <a:pt x="148" y="1328"/>
                  </a:cubicBezTo>
                  <a:close/>
                  <a:moveTo>
                    <a:pt x="36" y="1477"/>
                  </a:moveTo>
                  <a:lnTo>
                    <a:pt x="36" y="1477"/>
                  </a:lnTo>
                  <a:cubicBezTo>
                    <a:pt x="30" y="1490"/>
                    <a:pt x="25" y="1504"/>
                    <a:pt x="21" y="1518"/>
                  </a:cubicBezTo>
                  <a:lnTo>
                    <a:pt x="21" y="1518"/>
                  </a:lnTo>
                  <a:cubicBezTo>
                    <a:pt x="25" y="1504"/>
                    <a:pt x="30" y="1491"/>
                    <a:pt x="36" y="1477"/>
                  </a:cubicBezTo>
                  <a:close/>
                  <a:moveTo>
                    <a:pt x="21" y="1518"/>
                  </a:moveTo>
                  <a:cubicBezTo>
                    <a:pt x="5" y="1570"/>
                    <a:pt x="1" y="1621"/>
                    <a:pt x="8" y="1672"/>
                  </a:cubicBezTo>
                  <a:cubicBezTo>
                    <a:pt x="8" y="1622"/>
                    <a:pt x="8" y="1567"/>
                    <a:pt x="21" y="1518"/>
                  </a:cubicBezTo>
                  <a:close/>
                  <a:moveTo>
                    <a:pt x="3107" y="1"/>
                  </a:moveTo>
                  <a:cubicBezTo>
                    <a:pt x="2923" y="1"/>
                    <a:pt x="2740" y="39"/>
                    <a:pt x="2563" y="83"/>
                  </a:cubicBezTo>
                  <a:cubicBezTo>
                    <a:pt x="2127" y="195"/>
                    <a:pt x="1690" y="362"/>
                    <a:pt x="1290" y="566"/>
                  </a:cubicBezTo>
                  <a:cubicBezTo>
                    <a:pt x="882" y="780"/>
                    <a:pt x="501" y="1031"/>
                    <a:pt x="148" y="1328"/>
                  </a:cubicBezTo>
                  <a:cubicBezTo>
                    <a:pt x="501" y="1031"/>
                    <a:pt x="882" y="780"/>
                    <a:pt x="1290" y="585"/>
                  </a:cubicBezTo>
                  <a:cubicBezTo>
                    <a:pt x="1690" y="381"/>
                    <a:pt x="2127" y="223"/>
                    <a:pt x="2563" y="130"/>
                  </a:cubicBezTo>
                  <a:cubicBezTo>
                    <a:pt x="2716" y="91"/>
                    <a:pt x="2869" y="66"/>
                    <a:pt x="3019" y="66"/>
                  </a:cubicBezTo>
                  <a:cubicBezTo>
                    <a:pt x="3088" y="66"/>
                    <a:pt x="3156" y="72"/>
                    <a:pt x="3223" y="83"/>
                  </a:cubicBezTo>
                  <a:cubicBezTo>
                    <a:pt x="3334" y="93"/>
                    <a:pt x="3446" y="130"/>
                    <a:pt x="3529" y="204"/>
                  </a:cubicBezTo>
                  <a:cubicBezTo>
                    <a:pt x="3613" y="260"/>
                    <a:pt x="3678" y="353"/>
                    <a:pt x="3706" y="455"/>
                  </a:cubicBezTo>
                  <a:cubicBezTo>
                    <a:pt x="3725" y="557"/>
                    <a:pt x="3706" y="669"/>
                    <a:pt x="3669" y="761"/>
                  </a:cubicBezTo>
                  <a:cubicBezTo>
                    <a:pt x="3622" y="854"/>
                    <a:pt x="3567" y="947"/>
                    <a:pt x="3483" y="1012"/>
                  </a:cubicBezTo>
                  <a:cubicBezTo>
                    <a:pt x="3316" y="1152"/>
                    <a:pt x="3111" y="1235"/>
                    <a:pt x="2898" y="1319"/>
                  </a:cubicBezTo>
                  <a:lnTo>
                    <a:pt x="2758" y="1375"/>
                  </a:lnTo>
                  <a:lnTo>
                    <a:pt x="2898" y="1430"/>
                  </a:lnTo>
                  <a:cubicBezTo>
                    <a:pt x="3149" y="1523"/>
                    <a:pt x="3399" y="1523"/>
                    <a:pt x="3622" y="1579"/>
                  </a:cubicBezTo>
                  <a:cubicBezTo>
                    <a:pt x="3734" y="1607"/>
                    <a:pt x="3845" y="1653"/>
                    <a:pt x="3938" y="1718"/>
                  </a:cubicBezTo>
                  <a:cubicBezTo>
                    <a:pt x="4031" y="1783"/>
                    <a:pt x="4096" y="1876"/>
                    <a:pt x="4124" y="1969"/>
                  </a:cubicBezTo>
                  <a:cubicBezTo>
                    <a:pt x="4143" y="2072"/>
                    <a:pt x="4124" y="2174"/>
                    <a:pt x="4059" y="2257"/>
                  </a:cubicBezTo>
                  <a:cubicBezTo>
                    <a:pt x="4003" y="2350"/>
                    <a:pt x="3910" y="2415"/>
                    <a:pt x="3817" y="2462"/>
                  </a:cubicBezTo>
                  <a:cubicBezTo>
                    <a:pt x="3662" y="2532"/>
                    <a:pt x="3480" y="2549"/>
                    <a:pt x="3300" y="2549"/>
                  </a:cubicBezTo>
                  <a:cubicBezTo>
                    <a:pt x="3243" y="2549"/>
                    <a:pt x="3186" y="2548"/>
                    <a:pt x="3130" y="2545"/>
                  </a:cubicBezTo>
                  <a:lnTo>
                    <a:pt x="2916" y="2536"/>
                  </a:lnTo>
                  <a:lnTo>
                    <a:pt x="3102" y="2666"/>
                  </a:lnTo>
                  <a:cubicBezTo>
                    <a:pt x="3204" y="2731"/>
                    <a:pt x="3306" y="2815"/>
                    <a:pt x="3399" y="2898"/>
                  </a:cubicBezTo>
                  <a:cubicBezTo>
                    <a:pt x="3492" y="2973"/>
                    <a:pt x="3567" y="3084"/>
                    <a:pt x="3594" y="3196"/>
                  </a:cubicBezTo>
                  <a:cubicBezTo>
                    <a:pt x="3632" y="3316"/>
                    <a:pt x="3632" y="3428"/>
                    <a:pt x="3576" y="3530"/>
                  </a:cubicBezTo>
                  <a:cubicBezTo>
                    <a:pt x="3529" y="3642"/>
                    <a:pt x="3437" y="3735"/>
                    <a:pt x="3334" y="3800"/>
                  </a:cubicBezTo>
                  <a:cubicBezTo>
                    <a:pt x="3223" y="3874"/>
                    <a:pt x="3111" y="3902"/>
                    <a:pt x="2981" y="3902"/>
                  </a:cubicBezTo>
                  <a:cubicBezTo>
                    <a:pt x="2945" y="3907"/>
                    <a:pt x="2909" y="3909"/>
                    <a:pt x="2874" y="3909"/>
                  </a:cubicBezTo>
                  <a:cubicBezTo>
                    <a:pt x="2783" y="3909"/>
                    <a:pt x="2694" y="3894"/>
                    <a:pt x="2600" y="3874"/>
                  </a:cubicBezTo>
                  <a:cubicBezTo>
                    <a:pt x="2470" y="3846"/>
                    <a:pt x="2359" y="3800"/>
                    <a:pt x="2229" y="3753"/>
                  </a:cubicBezTo>
                  <a:cubicBezTo>
                    <a:pt x="2108" y="3707"/>
                    <a:pt x="1987" y="3651"/>
                    <a:pt x="1866" y="3604"/>
                  </a:cubicBezTo>
                  <a:cubicBezTo>
                    <a:pt x="1402" y="3372"/>
                    <a:pt x="984" y="3038"/>
                    <a:pt x="640" y="2648"/>
                  </a:cubicBezTo>
                  <a:cubicBezTo>
                    <a:pt x="463" y="2452"/>
                    <a:pt x="296" y="2257"/>
                    <a:pt x="148" y="2034"/>
                  </a:cubicBezTo>
                  <a:cubicBezTo>
                    <a:pt x="83" y="1923"/>
                    <a:pt x="36" y="1802"/>
                    <a:pt x="8" y="1672"/>
                  </a:cubicBezTo>
                  <a:lnTo>
                    <a:pt x="8" y="1672"/>
                  </a:lnTo>
                  <a:cubicBezTo>
                    <a:pt x="18" y="1802"/>
                    <a:pt x="83" y="1932"/>
                    <a:pt x="148" y="2044"/>
                  </a:cubicBezTo>
                  <a:cubicBezTo>
                    <a:pt x="287" y="2267"/>
                    <a:pt x="454" y="2471"/>
                    <a:pt x="621" y="2675"/>
                  </a:cubicBezTo>
                  <a:cubicBezTo>
                    <a:pt x="974" y="3066"/>
                    <a:pt x="1383" y="3419"/>
                    <a:pt x="1848" y="3670"/>
                  </a:cubicBezTo>
                  <a:cubicBezTo>
                    <a:pt x="1959" y="3735"/>
                    <a:pt x="2080" y="3790"/>
                    <a:pt x="2201" y="3846"/>
                  </a:cubicBezTo>
                  <a:cubicBezTo>
                    <a:pt x="2322" y="3893"/>
                    <a:pt x="2452" y="3939"/>
                    <a:pt x="2572" y="3976"/>
                  </a:cubicBezTo>
                  <a:cubicBezTo>
                    <a:pt x="2692" y="3983"/>
                    <a:pt x="2791" y="4001"/>
                    <a:pt x="2892" y="4001"/>
                  </a:cubicBezTo>
                  <a:cubicBezTo>
                    <a:pt x="2925" y="4001"/>
                    <a:pt x="2957" y="3999"/>
                    <a:pt x="2991" y="3995"/>
                  </a:cubicBezTo>
                  <a:cubicBezTo>
                    <a:pt x="3130" y="3985"/>
                    <a:pt x="3269" y="3948"/>
                    <a:pt x="3390" y="3883"/>
                  </a:cubicBezTo>
                  <a:cubicBezTo>
                    <a:pt x="3502" y="3809"/>
                    <a:pt x="3613" y="3707"/>
                    <a:pt x="3678" y="3577"/>
                  </a:cubicBezTo>
                  <a:cubicBezTo>
                    <a:pt x="3752" y="3447"/>
                    <a:pt x="3762" y="3289"/>
                    <a:pt x="3715" y="3149"/>
                  </a:cubicBezTo>
                  <a:cubicBezTo>
                    <a:pt x="3669" y="3010"/>
                    <a:pt x="3585" y="2898"/>
                    <a:pt x="3492" y="2805"/>
                  </a:cubicBezTo>
                  <a:cubicBezTo>
                    <a:pt x="3446" y="2759"/>
                    <a:pt x="3399" y="2703"/>
                    <a:pt x="3344" y="2675"/>
                  </a:cubicBezTo>
                  <a:lnTo>
                    <a:pt x="3502" y="2675"/>
                  </a:lnTo>
                  <a:cubicBezTo>
                    <a:pt x="3632" y="2657"/>
                    <a:pt x="3762" y="2638"/>
                    <a:pt x="3873" y="2582"/>
                  </a:cubicBezTo>
                  <a:cubicBezTo>
                    <a:pt x="4003" y="2517"/>
                    <a:pt x="4105" y="2443"/>
                    <a:pt x="4180" y="2322"/>
                  </a:cubicBezTo>
                  <a:cubicBezTo>
                    <a:pt x="4245" y="2211"/>
                    <a:pt x="4291" y="2053"/>
                    <a:pt x="4263" y="1914"/>
                  </a:cubicBezTo>
                  <a:cubicBezTo>
                    <a:pt x="4226" y="1774"/>
                    <a:pt x="4133" y="1663"/>
                    <a:pt x="4013" y="1588"/>
                  </a:cubicBezTo>
                  <a:cubicBezTo>
                    <a:pt x="3910" y="1514"/>
                    <a:pt x="3780" y="1468"/>
                    <a:pt x="3660" y="1440"/>
                  </a:cubicBezTo>
                  <a:cubicBezTo>
                    <a:pt x="3474" y="1393"/>
                    <a:pt x="3269" y="1393"/>
                    <a:pt x="3102" y="1347"/>
                  </a:cubicBezTo>
                  <a:cubicBezTo>
                    <a:pt x="3260" y="1282"/>
                    <a:pt x="3427" y="1198"/>
                    <a:pt x="3548" y="1068"/>
                  </a:cubicBezTo>
                  <a:cubicBezTo>
                    <a:pt x="3641" y="984"/>
                    <a:pt x="3715" y="882"/>
                    <a:pt x="3762" y="780"/>
                  </a:cubicBezTo>
                  <a:cubicBezTo>
                    <a:pt x="3808" y="659"/>
                    <a:pt x="3817" y="539"/>
                    <a:pt x="3799" y="418"/>
                  </a:cubicBezTo>
                  <a:cubicBezTo>
                    <a:pt x="3762" y="306"/>
                    <a:pt x="3687" y="195"/>
                    <a:pt x="3585" y="130"/>
                  </a:cubicBezTo>
                  <a:cubicBezTo>
                    <a:pt x="3483" y="55"/>
                    <a:pt x="3362" y="28"/>
                    <a:pt x="3251" y="9"/>
                  </a:cubicBezTo>
                  <a:cubicBezTo>
                    <a:pt x="3203" y="3"/>
                    <a:pt x="3155" y="1"/>
                    <a:pt x="31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1"/>
            <p:cNvSpPr/>
            <p:nvPr/>
          </p:nvSpPr>
          <p:spPr>
            <a:xfrm>
              <a:off x="3897325" y="2115850"/>
              <a:ext cx="72500" cy="4900"/>
            </a:xfrm>
            <a:custGeom>
              <a:rect b="b" l="l" r="r" t="t"/>
              <a:pathLst>
                <a:path extrusionOk="0" h="196" w="2900">
                  <a:moveTo>
                    <a:pt x="2899" y="0"/>
                  </a:moveTo>
                  <a:cubicBezTo>
                    <a:pt x="2658" y="10"/>
                    <a:pt x="2416" y="28"/>
                    <a:pt x="2156" y="28"/>
                  </a:cubicBezTo>
                  <a:lnTo>
                    <a:pt x="1440" y="93"/>
                  </a:lnTo>
                  <a:lnTo>
                    <a:pt x="716" y="140"/>
                  </a:lnTo>
                  <a:cubicBezTo>
                    <a:pt x="604" y="149"/>
                    <a:pt x="474" y="158"/>
                    <a:pt x="353" y="158"/>
                  </a:cubicBezTo>
                  <a:cubicBezTo>
                    <a:pt x="316" y="161"/>
                    <a:pt x="277" y="162"/>
                    <a:pt x="237" y="162"/>
                  </a:cubicBezTo>
                  <a:cubicBezTo>
                    <a:pt x="157" y="162"/>
                    <a:pt x="75" y="158"/>
                    <a:pt x="0" y="158"/>
                  </a:cubicBezTo>
                  <a:cubicBezTo>
                    <a:pt x="242" y="196"/>
                    <a:pt x="484" y="196"/>
                    <a:pt x="725" y="196"/>
                  </a:cubicBezTo>
                  <a:cubicBezTo>
                    <a:pt x="976" y="196"/>
                    <a:pt x="1217" y="168"/>
                    <a:pt x="1459" y="158"/>
                  </a:cubicBezTo>
                  <a:cubicBezTo>
                    <a:pt x="1691" y="140"/>
                    <a:pt x="1942" y="112"/>
                    <a:pt x="2184" y="93"/>
                  </a:cubicBezTo>
                  <a:cubicBezTo>
                    <a:pt x="2425" y="65"/>
                    <a:pt x="2658" y="28"/>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1"/>
            <p:cNvSpPr/>
            <p:nvPr/>
          </p:nvSpPr>
          <p:spPr>
            <a:xfrm>
              <a:off x="3897100" y="2122575"/>
              <a:ext cx="76425" cy="24200"/>
            </a:xfrm>
            <a:custGeom>
              <a:rect b="b" l="l" r="r" t="t"/>
              <a:pathLst>
                <a:path extrusionOk="0" h="968" w="3057">
                  <a:moveTo>
                    <a:pt x="0" y="1"/>
                  </a:moveTo>
                  <a:lnTo>
                    <a:pt x="0" y="1"/>
                  </a:lnTo>
                  <a:cubicBezTo>
                    <a:pt x="121" y="38"/>
                    <a:pt x="251" y="75"/>
                    <a:pt x="381" y="122"/>
                  </a:cubicBezTo>
                  <a:cubicBezTo>
                    <a:pt x="511" y="168"/>
                    <a:pt x="632" y="205"/>
                    <a:pt x="762" y="252"/>
                  </a:cubicBezTo>
                  <a:lnTo>
                    <a:pt x="1533" y="493"/>
                  </a:lnTo>
                  <a:lnTo>
                    <a:pt x="2295" y="735"/>
                  </a:lnTo>
                  <a:cubicBezTo>
                    <a:pt x="2546" y="818"/>
                    <a:pt x="2806" y="902"/>
                    <a:pt x="3057" y="967"/>
                  </a:cubicBezTo>
                  <a:cubicBezTo>
                    <a:pt x="2806" y="865"/>
                    <a:pt x="2564" y="772"/>
                    <a:pt x="2323" y="679"/>
                  </a:cubicBezTo>
                  <a:cubicBezTo>
                    <a:pt x="2063" y="586"/>
                    <a:pt x="1812" y="503"/>
                    <a:pt x="1552" y="419"/>
                  </a:cubicBezTo>
                  <a:cubicBezTo>
                    <a:pt x="1301" y="345"/>
                    <a:pt x="1041" y="261"/>
                    <a:pt x="790" y="187"/>
                  </a:cubicBezTo>
                  <a:cubicBezTo>
                    <a:pt x="520" y="122"/>
                    <a:pt x="260"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1"/>
            <p:cNvSpPr/>
            <p:nvPr/>
          </p:nvSpPr>
          <p:spPr>
            <a:xfrm>
              <a:off x="3922650" y="2121300"/>
              <a:ext cx="20450" cy="2100"/>
            </a:xfrm>
            <a:custGeom>
              <a:rect b="b" l="l" r="r" t="t"/>
              <a:pathLst>
                <a:path extrusionOk="0" h="84" w="818">
                  <a:moveTo>
                    <a:pt x="610" y="1"/>
                  </a:moveTo>
                  <a:cubicBezTo>
                    <a:pt x="541" y="1"/>
                    <a:pt x="474" y="5"/>
                    <a:pt x="409" y="15"/>
                  </a:cubicBezTo>
                  <a:cubicBezTo>
                    <a:pt x="344" y="24"/>
                    <a:pt x="270" y="24"/>
                    <a:pt x="204" y="33"/>
                  </a:cubicBezTo>
                  <a:cubicBezTo>
                    <a:pt x="139" y="33"/>
                    <a:pt x="65" y="43"/>
                    <a:pt x="0" y="61"/>
                  </a:cubicBezTo>
                  <a:cubicBezTo>
                    <a:pt x="65" y="70"/>
                    <a:pt x="139" y="80"/>
                    <a:pt x="204" y="80"/>
                  </a:cubicBezTo>
                  <a:cubicBezTo>
                    <a:pt x="226" y="83"/>
                    <a:pt x="249" y="84"/>
                    <a:pt x="272" y="84"/>
                  </a:cubicBezTo>
                  <a:cubicBezTo>
                    <a:pt x="318" y="84"/>
                    <a:pt x="366" y="80"/>
                    <a:pt x="409" y="80"/>
                  </a:cubicBezTo>
                  <a:cubicBezTo>
                    <a:pt x="558" y="70"/>
                    <a:pt x="678" y="43"/>
                    <a:pt x="818" y="15"/>
                  </a:cubicBezTo>
                  <a:cubicBezTo>
                    <a:pt x="748" y="5"/>
                    <a:pt x="678" y="1"/>
                    <a:pt x="6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1"/>
            <p:cNvSpPr/>
            <p:nvPr/>
          </p:nvSpPr>
          <p:spPr>
            <a:xfrm>
              <a:off x="3938425" y="2122350"/>
              <a:ext cx="12575" cy="2825"/>
            </a:xfrm>
            <a:custGeom>
              <a:rect b="b" l="l" r="r" t="t"/>
              <a:pathLst>
                <a:path extrusionOk="0" h="113" w="503">
                  <a:moveTo>
                    <a:pt x="503" y="1"/>
                  </a:moveTo>
                  <a:cubicBezTo>
                    <a:pt x="419" y="1"/>
                    <a:pt x="326" y="19"/>
                    <a:pt x="252" y="19"/>
                  </a:cubicBezTo>
                  <a:cubicBezTo>
                    <a:pt x="215" y="28"/>
                    <a:pt x="168" y="38"/>
                    <a:pt x="131" y="47"/>
                  </a:cubicBezTo>
                  <a:cubicBezTo>
                    <a:pt x="84" y="66"/>
                    <a:pt x="47" y="75"/>
                    <a:pt x="1" y="84"/>
                  </a:cubicBezTo>
                  <a:cubicBezTo>
                    <a:pt x="38" y="112"/>
                    <a:pt x="84" y="112"/>
                    <a:pt x="131" y="112"/>
                  </a:cubicBezTo>
                  <a:cubicBezTo>
                    <a:pt x="177" y="112"/>
                    <a:pt x="215" y="112"/>
                    <a:pt x="261" y="93"/>
                  </a:cubicBezTo>
                  <a:cubicBezTo>
                    <a:pt x="354" y="84"/>
                    <a:pt x="438" y="4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1"/>
            <p:cNvSpPr/>
            <p:nvPr/>
          </p:nvSpPr>
          <p:spPr>
            <a:xfrm>
              <a:off x="3932625" y="2127125"/>
              <a:ext cx="19300" cy="2150"/>
            </a:xfrm>
            <a:custGeom>
              <a:rect b="b" l="l" r="r" t="t"/>
              <a:pathLst>
                <a:path extrusionOk="0" h="86" w="772">
                  <a:moveTo>
                    <a:pt x="196" y="0"/>
                  </a:moveTo>
                  <a:cubicBezTo>
                    <a:pt x="131" y="0"/>
                    <a:pt x="66" y="5"/>
                    <a:pt x="1" y="14"/>
                  </a:cubicBezTo>
                  <a:cubicBezTo>
                    <a:pt x="66" y="33"/>
                    <a:pt x="131" y="42"/>
                    <a:pt x="186" y="60"/>
                  </a:cubicBezTo>
                  <a:cubicBezTo>
                    <a:pt x="261" y="70"/>
                    <a:pt x="316" y="79"/>
                    <a:pt x="391" y="79"/>
                  </a:cubicBezTo>
                  <a:cubicBezTo>
                    <a:pt x="441" y="83"/>
                    <a:pt x="492" y="85"/>
                    <a:pt x="545" y="85"/>
                  </a:cubicBezTo>
                  <a:cubicBezTo>
                    <a:pt x="619" y="85"/>
                    <a:pt x="696" y="81"/>
                    <a:pt x="772" y="70"/>
                  </a:cubicBezTo>
                  <a:cubicBezTo>
                    <a:pt x="642" y="33"/>
                    <a:pt x="512" y="23"/>
                    <a:pt x="391" y="14"/>
                  </a:cubicBezTo>
                  <a:cubicBezTo>
                    <a:pt x="326" y="5"/>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1"/>
            <p:cNvSpPr/>
            <p:nvPr/>
          </p:nvSpPr>
          <p:spPr>
            <a:xfrm>
              <a:off x="3913825" y="2124125"/>
              <a:ext cx="11850" cy="2750"/>
            </a:xfrm>
            <a:custGeom>
              <a:rect b="b" l="l" r="r" t="t"/>
              <a:pathLst>
                <a:path extrusionOk="0" h="110" w="474">
                  <a:moveTo>
                    <a:pt x="67" y="0"/>
                  </a:moveTo>
                  <a:cubicBezTo>
                    <a:pt x="45" y="0"/>
                    <a:pt x="22" y="1"/>
                    <a:pt x="0" y="4"/>
                  </a:cubicBezTo>
                  <a:cubicBezTo>
                    <a:pt x="65" y="41"/>
                    <a:pt x="149" y="60"/>
                    <a:pt x="232" y="87"/>
                  </a:cubicBezTo>
                  <a:cubicBezTo>
                    <a:pt x="294" y="101"/>
                    <a:pt x="350" y="110"/>
                    <a:pt x="408" y="110"/>
                  </a:cubicBezTo>
                  <a:cubicBezTo>
                    <a:pt x="430" y="110"/>
                    <a:pt x="451" y="109"/>
                    <a:pt x="474" y="106"/>
                  </a:cubicBezTo>
                  <a:cubicBezTo>
                    <a:pt x="409" y="60"/>
                    <a:pt x="325" y="41"/>
                    <a:pt x="242" y="22"/>
                  </a:cubicBezTo>
                  <a:cubicBezTo>
                    <a:pt x="187"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1"/>
            <p:cNvSpPr/>
            <p:nvPr/>
          </p:nvSpPr>
          <p:spPr>
            <a:xfrm>
              <a:off x="3974200" y="2138375"/>
              <a:ext cx="18150" cy="2575"/>
            </a:xfrm>
            <a:custGeom>
              <a:rect b="b" l="l" r="r" t="t"/>
              <a:pathLst>
                <a:path extrusionOk="0" h="103" w="726">
                  <a:moveTo>
                    <a:pt x="725" y="1"/>
                  </a:moveTo>
                  <a:cubicBezTo>
                    <a:pt x="595" y="1"/>
                    <a:pt x="474" y="10"/>
                    <a:pt x="354" y="10"/>
                  </a:cubicBezTo>
                  <a:lnTo>
                    <a:pt x="177" y="47"/>
                  </a:lnTo>
                  <a:lnTo>
                    <a:pt x="1" y="84"/>
                  </a:lnTo>
                  <a:cubicBezTo>
                    <a:pt x="56" y="103"/>
                    <a:pt x="131" y="103"/>
                    <a:pt x="186" y="103"/>
                  </a:cubicBezTo>
                  <a:cubicBezTo>
                    <a:pt x="261" y="103"/>
                    <a:pt x="317" y="103"/>
                    <a:pt x="372" y="94"/>
                  </a:cubicBezTo>
                  <a:cubicBezTo>
                    <a:pt x="493" y="84"/>
                    <a:pt x="605" y="47"/>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1"/>
            <p:cNvSpPr/>
            <p:nvPr/>
          </p:nvSpPr>
          <p:spPr>
            <a:xfrm>
              <a:off x="3967225" y="2137125"/>
              <a:ext cx="12575" cy="2300"/>
            </a:xfrm>
            <a:custGeom>
              <a:rect b="b" l="l" r="r" t="t"/>
              <a:pathLst>
                <a:path extrusionOk="0" h="92" w="503">
                  <a:moveTo>
                    <a:pt x="429" y="0"/>
                  </a:moveTo>
                  <a:cubicBezTo>
                    <a:pt x="369" y="0"/>
                    <a:pt x="308" y="7"/>
                    <a:pt x="242" y="13"/>
                  </a:cubicBezTo>
                  <a:lnTo>
                    <a:pt x="1" y="51"/>
                  </a:lnTo>
                  <a:cubicBezTo>
                    <a:pt x="47" y="78"/>
                    <a:pt x="85" y="88"/>
                    <a:pt x="131" y="88"/>
                  </a:cubicBezTo>
                  <a:cubicBezTo>
                    <a:pt x="146" y="91"/>
                    <a:pt x="161" y="92"/>
                    <a:pt x="175" y="92"/>
                  </a:cubicBezTo>
                  <a:cubicBezTo>
                    <a:pt x="203" y="92"/>
                    <a:pt x="230" y="88"/>
                    <a:pt x="261" y="88"/>
                  </a:cubicBezTo>
                  <a:cubicBezTo>
                    <a:pt x="308" y="88"/>
                    <a:pt x="354" y="78"/>
                    <a:pt x="382" y="60"/>
                  </a:cubicBezTo>
                  <a:cubicBezTo>
                    <a:pt x="419" y="51"/>
                    <a:pt x="465" y="32"/>
                    <a:pt x="503" y="4"/>
                  </a:cubicBezTo>
                  <a:cubicBezTo>
                    <a:pt x="478" y="1"/>
                    <a:pt x="454" y="0"/>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1"/>
            <p:cNvSpPr/>
            <p:nvPr/>
          </p:nvSpPr>
          <p:spPr>
            <a:xfrm>
              <a:off x="3986525" y="2133725"/>
              <a:ext cx="6525" cy="2500"/>
            </a:xfrm>
            <a:custGeom>
              <a:rect b="b" l="l" r="r" t="t"/>
              <a:pathLst>
                <a:path extrusionOk="0" h="100" w="261">
                  <a:moveTo>
                    <a:pt x="260" y="1"/>
                  </a:moveTo>
                  <a:cubicBezTo>
                    <a:pt x="204" y="1"/>
                    <a:pt x="167" y="10"/>
                    <a:pt x="130" y="29"/>
                  </a:cubicBezTo>
                  <a:cubicBezTo>
                    <a:pt x="112" y="38"/>
                    <a:pt x="93" y="38"/>
                    <a:pt x="65" y="47"/>
                  </a:cubicBezTo>
                  <a:lnTo>
                    <a:pt x="0" y="84"/>
                  </a:lnTo>
                  <a:cubicBezTo>
                    <a:pt x="22" y="95"/>
                    <a:pt x="53" y="100"/>
                    <a:pt x="85" y="100"/>
                  </a:cubicBezTo>
                  <a:cubicBezTo>
                    <a:pt x="107" y="100"/>
                    <a:pt x="129" y="98"/>
                    <a:pt x="149" y="94"/>
                  </a:cubicBezTo>
                  <a:lnTo>
                    <a:pt x="214" y="57"/>
                  </a:lnTo>
                  <a:cubicBezTo>
                    <a:pt x="232"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1"/>
            <p:cNvSpPr/>
            <p:nvPr/>
          </p:nvSpPr>
          <p:spPr>
            <a:xfrm>
              <a:off x="3965150" y="2169975"/>
              <a:ext cx="15125" cy="6175"/>
            </a:xfrm>
            <a:custGeom>
              <a:rect b="b" l="l" r="r" t="t"/>
              <a:pathLst>
                <a:path extrusionOk="0" h="247" w="605">
                  <a:moveTo>
                    <a:pt x="604" y="0"/>
                  </a:moveTo>
                  <a:cubicBezTo>
                    <a:pt x="530" y="93"/>
                    <a:pt x="437" y="158"/>
                    <a:pt x="344" y="167"/>
                  </a:cubicBezTo>
                  <a:cubicBezTo>
                    <a:pt x="298" y="177"/>
                    <a:pt x="233" y="177"/>
                    <a:pt x="177" y="177"/>
                  </a:cubicBezTo>
                  <a:lnTo>
                    <a:pt x="0" y="177"/>
                  </a:lnTo>
                  <a:cubicBezTo>
                    <a:pt x="28" y="186"/>
                    <a:pt x="65" y="205"/>
                    <a:pt x="84" y="214"/>
                  </a:cubicBezTo>
                  <a:cubicBezTo>
                    <a:pt x="112" y="223"/>
                    <a:pt x="130" y="223"/>
                    <a:pt x="168" y="232"/>
                  </a:cubicBezTo>
                  <a:cubicBezTo>
                    <a:pt x="195" y="242"/>
                    <a:pt x="228" y="246"/>
                    <a:pt x="260" y="246"/>
                  </a:cubicBezTo>
                  <a:cubicBezTo>
                    <a:pt x="293" y="246"/>
                    <a:pt x="325" y="242"/>
                    <a:pt x="353" y="232"/>
                  </a:cubicBezTo>
                  <a:cubicBezTo>
                    <a:pt x="409" y="223"/>
                    <a:pt x="465" y="205"/>
                    <a:pt x="511" y="158"/>
                  </a:cubicBezTo>
                  <a:cubicBezTo>
                    <a:pt x="558" y="121"/>
                    <a:pt x="595" y="65"/>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1"/>
            <p:cNvSpPr/>
            <p:nvPr/>
          </p:nvSpPr>
          <p:spPr>
            <a:xfrm>
              <a:off x="3955400" y="2168800"/>
              <a:ext cx="15350" cy="4125"/>
            </a:xfrm>
            <a:custGeom>
              <a:rect b="b" l="l" r="r" t="t"/>
              <a:pathLst>
                <a:path extrusionOk="0" h="165" w="614">
                  <a:moveTo>
                    <a:pt x="0" y="1"/>
                  </a:moveTo>
                  <a:lnTo>
                    <a:pt x="0" y="1"/>
                  </a:lnTo>
                  <a:cubicBezTo>
                    <a:pt x="28" y="47"/>
                    <a:pt x="93" y="75"/>
                    <a:pt x="139" y="94"/>
                  </a:cubicBezTo>
                  <a:cubicBezTo>
                    <a:pt x="186" y="121"/>
                    <a:pt x="232" y="131"/>
                    <a:pt x="288" y="140"/>
                  </a:cubicBezTo>
                  <a:cubicBezTo>
                    <a:pt x="353" y="158"/>
                    <a:pt x="425" y="164"/>
                    <a:pt x="495" y="164"/>
                  </a:cubicBezTo>
                  <a:cubicBezTo>
                    <a:pt x="536" y="164"/>
                    <a:pt x="576" y="162"/>
                    <a:pt x="613" y="159"/>
                  </a:cubicBezTo>
                  <a:cubicBezTo>
                    <a:pt x="567" y="131"/>
                    <a:pt x="511" y="121"/>
                    <a:pt x="446" y="94"/>
                  </a:cubicBezTo>
                  <a:cubicBezTo>
                    <a:pt x="409" y="84"/>
                    <a:pt x="344" y="75"/>
                    <a:pt x="297" y="66"/>
                  </a:cubicBezTo>
                  <a:lnTo>
                    <a:pt x="149" y="38"/>
                  </a:lnTo>
                  <a:cubicBezTo>
                    <a:pt x="102"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1"/>
            <p:cNvSpPr/>
            <p:nvPr/>
          </p:nvSpPr>
          <p:spPr>
            <a:xfrm>
              <a:off x="3946325" y="2169275"/>
              <a:ext cx="13050" cy="6050"/>
            </a:xfrm>
            <a:custGeom>
              <a:rect b="b" l="l" r="r" t="t"/>
              <a:pathLst>
                <a:path extrusionOk="0" h="242" w="522">
                  <a:moveTo>
                    <a:pt x="1" y="0"/>
                  </a:moveTo>
                  <a:cubicBezTo>
                    <a:pt x="29" y="47"/>
                    <a:pt x="75" y="75"/>
                    <a:pt x="103" y="102"/>
                  </a:cubicBezTo>
                  <a:cubicBezTo>
                    <a:pt x="140" y="121"/>
                    <a:pt x="187" y="149"/>
                    <a:pt x="233" y="168"/>
                  </a:cubicBezTo>
                  <a:cubicBezTo>
                    <a:pt x="279" y="195"/>
                    <a:pt x="326" y="205"/>
                    <a:pt x="372" y="214"/>
                  </a:cubicBezTo>
                  <a:cubicBezTo>
                    <a:pt x="428" y="233"/>
                    <a:pt x="475" y="242"/>
                    <a:pt x="521" y="242"/>
                  </a:cubicBezTo>
                  <a:cubicBezTo>
                    <a:pt x="447" y="186"/>
                    <a:pt x="363" y="149"/>
                    <a:pt x="261" y="112"/>
                  </a:cubicBezTo>
                  <a:cubicBezTo>
                    <a:pt x="177" y="75"/>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1"/>
            <p:cNvSpPr/>
            <p:nvPr/>
          </p:nvSpPr>
          <p:spPr>
            <a:xfrm>
              <a:off x="3961425" y="2168100"/>
              <a:ext cx="10025" cy="2350"/>
            </a:xfrm>
            <a:custGeom>
              <a:rect b="b" l="l" r="r" t="t"/>
              <a:pathLst>
                <a:path extrusionOk="0" h="94" w="401">
                  <a:moveTo>
                    <a:pt x="1" y="1"/>
                  </a:moveTo>
                  <a:cubicBezTo>
                    <a:pt x="47" y="57"/>
                    <a:pt x="112" y="75"/>
                    <a:pt x="186" y="94"/>
                  </a:cubicBezTo>
                  <a:lnTo>
                    <a:pt x="289" y="94"/>
                  </a:lnTo>
                  <a:cubicBezTo>
                    <a:pt x="326" y="75"/>
                    <a:pt x="363" y="75"/>
                    <a:pt x="400" y="57"/>
                  </a:cubicBezTo>
                  <a:cubicBezTo>
                    <a:pt x="326" y="29"/>
                    <a:pt x="270" y="19"/>
                    <a:pt x="196" y="19"/>
                  </a:cubicBezTo>
                  <a:cubicBezTo>
                    <a:pt x="131" y="10"/>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1"/>
            <p:cNvSpPr/>
            <p:nvPr/>
          </p:nvSpPr>
          <p:spPr>
            <a:xfrm>
              <a:off x="3901275" y="2128625"/>
              <a:ext cx="8150" cy="12100"/>
            </a:xfrm>
            <a:custGeom>
              <a:rect b="b" l="l" r="r" t="t"/>
              <a:pathLst>
                <a:path extrusionOk="0" h="484" w="326">
                  <a:moveTo>
                    <a:pt x="0" y="0"/>
                  </a:moveTo>
                  <a:lnTo>
                    <a:pt x="37" y="140"/>
                  </a:lnTo>
                  <a:lnTo>
                    <a:pt x="112" y="279"/>
                  </a:lnTo>
                  <a:cubicBezTo>
                    <a:pt x="168" y="353"/>
                    <a:pt x="233" y="437"/>
                    <a:pt x="326" y="484"/>
                  </a:cubicBezTo>
                  <a:cubicBezTo>
                    <a:pt x="270" y="400"/>
                    <a:pt x="214" y="326"/>
                    <a:pt x="168" y="242"/>
                  </a:cubicBezTo>
                  <a:cubicBezTo>
                    <a:pt x="121" y="158"/>
                    <a:pt x="7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1"/>
            <p:cNvSpPr/>
            <p:nvPr/>
          </p:nvSpPr>
          <p:spPr>
            <a:xfrm>
              <a:off x="3906850" y="2131175"/>
              <a:ext cx="7000" cy="8625"/>
            </a:xfrm>
            <a:custGeom>
              <a:rect b="b" l="l" r="r" t="t"/>
              <a:pathLst>
                <a:path extrusionOk="0" h="345" w="280">
                  <a:moveTo>
                    <a:pt x="0" y="1"/>
                  </a:moveTo>
                  <a:cubicBezTo>
                    <a:pt x="0" y="38"/>
                    <a:pt x="10" y="84"/>
                    <a:pt x="28" y="112"/>
                  </a:cubicBezTo>
                  <a:cubicBezTo>
                    <a:pt x="47" y="159"/>
                    <a:pt x="65" y="186"/>
                    <a:pt x="93" y="224"/>
                  </a:cubicBezTo>
                  <a:cubicBezTo>
                    <a:pt x="140" y="279"/>
                    <a:pt x="195" y="326"/>
                    <a:pt x="279" y="344"/>
                  </a:cubicBezTo>
                  <a:cubicBezTo>
                    <a:pt x="260" y="316"/>
                    <a:pt x="233" y="279"/>
                    <a:pt x="205" y="251"/>
                  </a:cubicBezTo>
                  <a:cubicBezTo>
                    <a:pt x="186" y="233"/>
                    <a:pt x="168" y="196"/>
                    <a:pt x="140"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1"/>
            <p:cNvSpPr/>
            <p:nvPr/>
          </p:nvSpPr>
          <p:spPr>
            <a:xfrm>
              <a:off x="3912650" y="2132575"/>
              <a:ext cx="10475" cy="3725"/>
            </a:xfrm>
            <a:custGeom>
              <a:rect b="b" l="l" r="r" t="t"/>
              <a:pathLst>
                <a:path extrusionOk="0" h="149" w="419">
                  <a:moveTo>
                    <a:pt x="1" y="0"/>
                  </a:moveTo>
                  <a:cubicBezTo>
                    <a:pt x="56" y="47"/>
                    <a:pt x="131" y="84"/>
                    <a:pt x="196" y="103"/>
                  </a:cubicBezTo>
                  <a:lnTo>
                    <a:pt x="307" y="140"/>
                  </a:lnTo>
                  <a:cubicBezTo>
                    <a:pt x="335" y="149"/>
                    <a:pt x="372" y="149"/>
                    <a:pt x="419" y="149"/>
                  </a:cubicBezTo>
                  <a:cubicBezTo>
                    <a:pt x="363" y="103"/>
                    <a:pt x="289" y="75"/>
                    <a:pt x="224" y="47"/>
                  </a:cubicBezTo>
                  <a:cubicBezTo>
                    <a:pt x="149" y="2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1"/>
            <p:cNvSpPr/>
            <p:nvPr/>
          </p:nvSpPr>
          <p:spPr>
            <a:xfrm>
              <a:off x="3915900" y="2138150"/>
              <a:ext cx="7925" cy="5825"/>
            </a:xfrm>
            <a:custGeom>
              <a:rect b="b" l="l" r="r" t="t"/>
              <a:pathLst>
                <a:path extrusionOk="0" h="233" w="317">
                  <a:moveTo>
                    <a:pt x="1" y="0"/>
                  </a:moveTo>
                  <a:lnTo>
                    <a:pt x="1" y="0"/>
                  </a:lnTo>
                  <a:cubicBezTo>
                    <a:pt x="38" y="56"/>
                    <a:pt x="94" y="103"/>
                    <a:pt x="140" y="140"/>
                  </a:cubicBezTo>
                  <a:cubicBezTo>
                    <a:pt x="186" y="186"/>
                    <a:pt x="242" y="214"/>
                    <a:pt x="317" y="233"/>
                  </a:cubicBezTo>
                  <a:cubicBezTo>
                    <a:pt x="279" y="177"/>
                    <a:pt x="224" y="130"/>
                    <a:pt x="177" y="93"/>
                  </a:cubicBezTo>
                  <a:cubicBezTo>
                    <a:pt x="13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1"/>
            <p:cNvSpPr/>
            <p:nvPr/>
          </p:nvSpPr>
          <p:spPr>
            <a:xfrm>
              <a:off x="3913350" y="2144175"/>
              <a:ext cx="10000" cy="7925"/>
            </a:xfrm>
            <a:custGeom>
              <a:rect b="b" l="l" r="r" t="t"/>
              <a:pathLst>
                <a:path extrusionOk="0" h="317" w="400">
                  <a:moveTo>
                    <a:pt x="0" y="1"/>
                  </a:moveTo>
                  <a:cubicBezTo>
                    <a:pt x="47" y="84"/>
                    <a:pt x="103" y="140"/>
                    <a:pt x="177" y="187"/>
                  </a:cubicBezTo>
                  <a:cubicBezTo>
                    <a:pt x="242" y="233"/>
                    <a:pt x="316" y="280"/>
                    <a:pt x="400" y="317"/>
                  </a:cubicBezTo>
                  <a:cubicBezTo>
                    <a:pt x="344" y="242"/>
                    <a:pt x="288" y="187"/>
                    <a:pt x="214" y="131"/>
                  </a:cubicBezTo>
                  <a:cubicBezTo>
                    <a:pt x="158" y="84"/>
                    <a:pt x="7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1"/>
            <p:cNvSpPr/>
            <p:nvPr/>
          </p:nvSpPr>
          <p:spPr>
            <a:xfrm>
              <a:off x="3967000" y="2084025"/>
              <a:ext cx="16275" cy="3975"/>
            </a:xfrm>
            <a:custGeom>
              <a:rect b="b" l="l" r="r" t="t"/>
              <a:pathLst>
                <a:path extrusionOk="0" h="159" w="651">
                  <a:moveTo>
                    <a:pt x="194" y="1"/>
                  </a:moveTo>
                  <a:cubicBezTo>
                    <a:pt x="127" y="1"/>
                    <a:pt x="61" y="14"/>
                    <a:pt x="1" y="47"/>
                  </a:cubicBezTo>
                  <a:cubicBezTo>
                    <a:pt x="56" y="47"/>
                    <a:pt x="103" y="66"/>
                    <a:pt x="159" y="66"/>
                  </a:cubicBezTo>
                  <a:cubicBezTo>
                    <a:pt x="224" y="75"/>
                    <a:pt x="270" y="75"/>
                    <a:pt x="326" y="84"/>
                  </a:cubicBezTo>
                  <a:cubicBezTo>
                    <a:pt x="428" y="112"/>
                    <a:pt x="530" y="131"/>
                    <a:pt x="651" y="159"/>
                  </a:cubicBezTo>
                  <a:cubicBezTo>
                    <a:pt x="614" y="121"/>
                    <a:pt x="558" y="93"/>
                    <a:pt x="502" y="56"/>
                  </a:cubicBezTo>
                  <a:cubicBezTo>
                    <a:pt x="456" y="38"/>
                    <a:pt x="391" y="28"/>
                    <a:pt x="335" y="19"/>
                  </a:cubicBezTo>
                  <a:cubicBezTo>
                    <a:pt x="289" y="8"/>
                    <a:pt x="241"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1"/>
            <p:cNvSpPr/>
            <p:nvPr/>
          </p:nvSpPr>
          <p:spPr>
            <a:xfrm>
              <a:off x="3962825" y="2087275"/>
              <a:ext cx="13950" cy="1875"/>
            </a:xfrm>
            <a:custGeom>
              <a:rect b="b" l="l" r="r" t="t"/>
              <a:pathLst>
                <a:path extrusionOk="0" h="75" w="558">
                  <a:moveTo>
                    <a:pt x="279" y="1"/>
                  </a:moveTo>
                  <a:cubicBezTo>
                    <a:pt x="186" y="1"/>
                    <a:pt x="84" y="10"/>
                    <a:pt x="0" y="75"/>
                  </a:cubicBezTo>
                  <a:lnTo>
                    <a:pt x="558" y="75"/>
                  </a:lnTo>
                  <a:cubicBezTo>
                    <a:pt x="511" y="47"/>
                    <a:pt x="465" y="38"/>
                    <a:pt x="418" y="2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1"/>
            <p:cNvSpPr/>
            <p:nvPr/>
          </p:nvSpPr>
          <p:spPr>
            <a:xfrm>
              <a:off x="3954000" y="2091700"/>
              <a:ext cx="14650" cy="2575"/>
            </a:xfrm>
            <a:custGeom>
              <a:rect b="b" l="l" r="r" t="t"/>
              <a:pathLst>
                <a:path extrusionOk="0" h="103" w="586">
                  <a:moveTo>
                    <a:pt x="288" y="0"/>
                  </a:moveTo>
                  <a:cubicBezTo>
                    <a:pt x="242" y="9"/>
                    <a:pt x="186" y="19"/>
                    <a:pt x="140" y="37"/>
                  </a:cubicBezTo>
                  <a:cubicBezTo>
                    <a:pt x="93" y="56"/>
                    <a:pt x="47" y="65"/>
                    <a:pt x="0" y="102"/>
                  </a:cubicBezTo>
                  <a:lnTo>
                    <a:pt x="149" y="93"/>
                  </a:lnTo>
                  <a:cubicBezTo>
                    <a:pt x="205" y="93"/>
                    <a:pt x="251" y="84"/>
                    <a:pt x="298" y="84"/>
                  </a:cubicBezTo>
                  <a:cubicBezTo>
                    <a:pt x="391" y="65"/>
                    <a:pt x="483" y="56"/>
                    <a:pt x="586" y="19"/>
                  </a:cubicBezTo>
                  <a:cubicBezTo>
                    <a:pt x="493" y="0"/>
                    <a:pt x="39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1"/>
            <p:cNvSpPr/>
            <p:nvPr/>
          </p:nvSpPr>
          <p:spPr>
            <a:xfrm>
              <a:off x="3942625" y="2088200"/>
              <a:ext cx="14175" cy="5600"/>
            </a:xfrm>
            <a:custGeom>
              <a:rect b="b" l="l" r="r" t="t"/>
              <a:pathLst>
                <a:path extrusionOk="0" h="224" w="567">
                  <a:moveTo>
                    <a:pt x="567" y="1"/>
                  </a:moveTo>
                  <a:lnTo>
                    <a:pt x="567" y="1"/>
                  </a:lnTo>
                  <a:cubicBezTo>
                    <a:pt x="465" y="10"/>
                    <a:pt x="362" y="38"/>
                    <a:pt x="260" y="66"/>
                  </a:cubicBezTo>
                  <a:cubicBezTo>
                    <a:pt x="214" y="84"/>
                    <a:pt x="167" y="103"/>
                    <a:pt x="121" y="122"/>
                  </a:cubicBezTo>
                  <a:cubicBezTo>
                    <a:pt x="74" y="149"/>
                    <a:pt x="28" y="187"/>
                    <a:pt x="0" y="224"/>
                  </a:cubicBezTo>
                  <a:lnTo>
                    <a:pt x="149" y="177"/>
                  </a:lnTo>
                  <a:cubicBezTo>
                    <a:pt x="195" y="159"/>
                    <a:pt x="242" y="140"/>
                    <a:pt x="288" y="131"/>
                  </a:cubicBezTo>
                  <a:cubicBezTo>
                    <a:pt x="381" y="94"/>
                    <a:pt x="474" y="5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1"/>
            <p:cNvSpPr/>
            <p:nvPr/>
          </p:nvSpPr>
          <p:spPr>
            <a:xfrm>
              <a:off x="3931475" y="2095975"/>
              <a:ext cx="15575" cy="3875"/>
            </a:xfrm>
            <a:custGeom>
              <a:rect b="b" l="l" r="r" t="t"/>
              <a:pathLst>
                <a:path extrusionOk="0" h="155" w="623">
                  <a:moveTo>
                    <a:pt x="495" y="0"/>
                  </a:moveTo>
                  <a:cubicBezTo>
                    <a:pt x="429" y="0"/>
                    <a:pt x="365" y="9"/>
                    <a:pt x="297" y="15"/>
                  </a:cubicBezTo>
                  <a:cubicBezTo>
                    <a:pt x="251" y="24"/>
                    <a:pt x="186" y="34"/>
                    <a:pt x="139" y="61"/>
                  </a:cubicBezTo>
                  <a:cubicBezTo>
                    <a:pt x="93" y="80"/>
                    <a:pt x="37" y="108"/>
                    <a:pt x="0" y="154"/>
                  </a:cubicBezTo>
                  <a:cubicBezTo>
                    <a:pt x="47" y="126"/>
                    <a:pt x="112" y="126"/>
                    <a:pt x="158" y="117"/>
                  </a:cubicBezTo>
                  <a:lnTo>
                    <a:pt x="307" y="99"/>
                  </a:lnTo>
                  <a:cubicBezTo>
                    <a:pt x="409" y="71"/>
                    <a:pt x="511" y="52"/>
                    <a:pt x="623" y="15"/>
                  </a:cubicBezTo>
                  <a:cubicBezTo>
                    <a:pt x="579" y="4"/>
                    <a:pt x="537" y="0"/>
                    <a:pt x="4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1"/>
            <p:cNvSpPr/>
            <p:nvPr/>
          </p:nvSpPr>
          <p:spPr>
            <a:xfrm>
              <a:off x="3964925" y="2122950"/>
              <a:ext cx="6975" cy="1950"/>
            </a:xfrm>
            <a:custGeom>
              <a:rect b="b" l="l" r="r" t="t"/>
              <a:pathLst>
                <a:path extrusionOk="0" h="78" w="279">
                  <a:moveTo>
                    <a:pt x="102" y="1"/>
                  </a:moveTo>
                  <a:cubicBezTo>
                    <a:pt x="68" y="1"/>
                    <a:pt x="34" y="9"/>
                    <a:pt x="0" y="23"/>
                  </a:cubicBezTo>
                  <a:cubicBezTo>
                    <a:pt x="46" y="60"/>
                    <a:pt x="93" y="69"/>
                    <a:pt x="139" y="69"/>
                  </a:cubicBezTo>
                  <a:cubicBezTo>
                    <a:pt x="153" y="75"/>
                    <a:pt x="167" y="77"/>
                    <a:pt x="180" y="77"/>
                  </a:cubicBezTo>
                  <a:cubicBezTo>
                    <a:pt x="213" y="77"/>
                    <a:pt x="246" y="64"/>
                    <a:pt x="279" y="51"/>
                  </a:cubicBezTo>
                  <a:cubicBezTo>
                    <a:pt x="232" y="23"/>
                    <a:pt x="186" y="14"/>
                    <a:pt x="139" y="4"/>
                  </a:cubicBezTo>
                  <a:cubicBezTo>
                    <a:pt x="127" y="2"/>
                    <a:pt x="114"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1"/>
            <p:cNvSpPr/>
            <p:nvPr/>
          </p:nvSpPr>
          <p:spPr>
            <a:xfrm>
              <a:off x="3970475" y="2126300"/>
              <a:ext cx="7000" cy="1650"/>
            </a:xfrm>
            <a:custGeom>
              <a:rect b="b" l="l" r="r" t="t"/>
              <a:pathLst>
                <a:path extrusionOk="0" h="66" w="280">
                  <a:moveTo>
                    <a:pt x="140" y="0"/>
                  </a:moveTo>
                  <a:cubicBezTo>
                    <a:pt x="94" y="0"/>
                    <a:pt x="47" y="10"/>
                    <a:pt x="1" y="28"/>
                  </a:cubicBezTo>
                  <a:cubicBezTo>
                    <a:pt x="47" y="56"/>
                    <a:pt x="94" y="66"/>
                    <a:pt x="140" y="66"/>
                  </a:cubicBezTo>
                  <a:cubicBezTo>
                    <a:pt x="187" y="66"/>
                    <a:pt x="233" y="56"/>
                    <a:pt x="280" y="28"/>
                  </a:cubicBezTo>
                  <a:cubicBezTo>
                    <a:pt x="233" y="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1"/>
            <p:cNvSpPr/>
            <p:nvPr/>
          </p:nvSpPr>
          <p:spPr>
            <a:xfrm>
              <a:off x="3916825" y="2102325"/>
              <a:ext cx="9325" cy="4250"/>
            </a:xfrm>
            <a:custGeom>
              <a:rect b="b" l="l" r="r" t="t"/>
              <a:pathLst>
                <a:path extrusionOk="0" h="170" w="373">
                  <a:moveTo>
                    <a:pt x="335" y="0"/>
                  </a:moveTo>
                  <a:cubicBezTo>
                    <a:pt x="276" y="0"/>
                    <a:pt x="222" y="18"/>
                    <a:pt x="168" y="49"/>
                  </a:cubicBezTo>
                  <a:cubicBezTo>
                    <a:pt x="140" y="58"/>
                    <a:pt x="112" y="77"/>
                    <a:pt x="75" y="95"/>
                  </a:cubicBezTo>
                  <a:cubicBezTo>
                    <a:pt x="47" y="105"/>
                    <a:pt x="19" y="133"/>
                    <a:pt x="1" y="170"/>
                  </a:cubicBezTo>
                  <a:cubicBezTo>
                    <a:pt x="66" y="151"/>
                    <a:pt x="140" y="133"/>
                    <a:pt x="196" y="105"/>
                  </a:cubicBezTo>
                  <a:cubicBezTo>
                    <a:pt x="252" y="86"/>
                    <a:pt x="307" y="49"/>
                    <a:pt x="372" y="3"/>
                  </a:cubicBezTo>
                  <a:cubicBezTo>
                    <a:pt x="360" y="1"/>
                    <a:pt x="347" y="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1"/>
            <p:cNvSpPr/>
            <p:nvPr/>
          </p:nvSpPr>
          <p:spPr>
            <a:xfrm>
              <a:off x="3860400" y="1820400"/>
              <a:ext cx="99425" cy="103575"/>
            </a:xfrm>
            <a:custGeom>
              <a:rect b="b" l="l" r="r" t="t"/>
              <a:pathLst>
                <a:path extrusionOk="0" h="4143" w="3977">
                  <a:moveTo>
                    <a:pt x="2097" y="0"/>
                  </a:moveTo>
                  <a:cubicBezTo>
                    <a:pt x="2092" y="0"/>
                    <a:pt x="2087" y="0"/>
                    <a:pt x="2081" y="0"/>
                  </a:cubicBezTo>
                  <a:cubicBezTo>
                    <a:pt x="1821" y="19"/>
                    <a:pt x="1654" y="261"/>
                    <a:pt x="1570" y="493"/>
                  </a:cubicBezTo>
                  <a:cubicBezTo>
                    <a:pt x="1487" y="734"/>
                    <a:pt x="1477" y="995"/>
                    <a:pt x="1357" y="1208"/>
                  </a:cubicBezTo>
                  <a:cubicBezTo>
                    <a:pt x="1292" y="995"/>
                    <a:pt x="1217" y="744"/>
                    <a:pt x="1069" y="558"/>
                  </a:cubicBezTo>
                  <a:cubicBezTo>
                    <a:pt x="949" y="408"/>
                    <a:pt x="757" y="307"/>
                    <a:pt x="566" y="307"/>
                  </a:cubicBezTo>
                  <a:cubicBezTo>
                    <a:pt x="519" y="307"/>
                    <a:pt x="473" y="313"/>
                    <a:pt x="428" y="326"/>
                  </a:cubicBezTo>
                  <a:cubicBezTo>
                    <a:pt x="56" y="446"/>
                    <a:pt x="0" y="930"/>
                    <a:pt x="47" y="1320"/>
                  </a:cubicBezTo>
                  <a:cubicBezTo>
                    <a:pt x="167" y="2267"/>
                    <a:pt x="520" y="3187"/>
                    <a:pt x="1069" y="3977"/>
                  </a:cubicBezTo>
                  <a:cubicBezTo>
                    <a:pt x="1141" y="4098"/>
                    <a:pt x="1259" y="4142"/>
                    <a:pt x="1385" y="4142"/>
                  </a:cubicBezTo>
                  <a:cubicBezTo>
                    <a:pt x="1549" y="4142"/>
                    <a:pt x="1728" y="4069"/>
                    <a:pt x="1849" y="3996"/>
                  </a:cubicBezTo>
                  <a:cubicBezTo>
                    <a:pt x="2648" y="3550"/>
                    <a:pt x="3354" y="2899"/>
                    <a:pt x="3754" y="2063"/>
                  </a:cubicBezTo>
                  <a:cubicBezTo>
                    <a:pt x="3874" y="1803"/>
                    <a:pt x="3977" y="1515"/>
                    <a:pt x="3921" y="1236"/>
                  </a:cubicBezTo>
                  <a:cubicBezTo>
                    <a:pt x="3874" y="948"/>
                    <a:pt x="3670" y="679"/>
                    <a:pt x="3382" y="651"/>
                  </a:cubicBezTo>
                  <a:cubicBezTo>
                    <a:pt x="3371" y="650"/>
                    <a:pt x="3360" y="650"/>
                    <a:pt x="3349" y="650"/>
                  </a:cubicBezTo>
                  <a:cubicBezTo>
                    <a:pt x="3049" y="650"/>
                    <a:pt x="2817" y="892"/>
                    <a:pt x="2611" y="1134"/>
                  </a:cubicBezTo>
                  <a:cubicBezTo>
                    <a:pt x="2648" y="902"/>
                    <a:pt x="2667" y="651"/>
                    <a:pt x="2602" y="419"/>
                  </a:cubicBezTo>
                  <a:cubicBezTo>
                    <a:pt x="2520" y="192"/>
                    <a:pt x="2323" y="0"/>
                    <a:pt x="20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1"/>
            <p:cNvSpPr/>
            <p:nvPr/>
          </p:nvSpPr>
          <p:spPr>
            <a:xfrm>
              <a:off x="3859700" y="1818925"/>
              <a:ext cx="100350" cy="104625"/>
            </a:xfrm>
            <a:custGeom>
              <a:rect b="b" l="l" r="r" t="t"/>
              <a:pathLst>
                <a:path extrusionOk="0" h="4185" w="4014">
                  <a:moveTo>
                    <a:pt x="1255" y="4147"/>
                  </a:moveTo>
                  <a:cubicBezTo>
                    <a:pt x="1320" y="4175"/>
                    <a:pt x="1375" y="4185"/>
                    <a:pt x="1440" y="4185"/>
                  </a:cubicBezTo>
                  <a:cubicBezTo>
                    <a:pt x="1385" y="4185"/>
                    <a:pt x="1320" y="4175"/>
                    <a:pt x="1255" y="4147"/>
                  </a:cubicBezTo>
                  <a:close/>
                  <a:moveTo>
                    <a:pt x="2100" y="0"/>
                  </a:moveTo>
                  <a:cubicBezTo>
                    <a:pt x="2081" y="0"/>
                    <a:pt x="2062" y="1"/>
                    <a:pt x="2044" y="4"/>
                  </a:cubicBezTo>
                  <a:cubicBezTo>
                    <a:pt x="1905" y="32"/>
                    <a:pt x="1784" y="106"/>
                    <a:pt x="1700" y="217"/>
                  </a:cubicBezTo>
                  <a:cubicBezTo>
                    <a:pt x="1617" y="320"/>
                    <a:pt x="1552" y="431"/>
                    <a:pt x="1515" y="561"/>
                  </a:cubicBezTo>
                  <a:cubicBezTo>
                    <a:pt x="1459" y="747"/>
                    <a:pt x="1431" y="933"/>
                    <a:pt x="1375" y="1109"/>
                  </a:cubicBezTo>
                  <a:cubicBezTo>
                    <a:pt x="1320" y="942"/>
                    <a:pt x="1245" y="775"/>
                    <a:pt x="1143" y="626"/>
                  </a:cubicBezTo>
                  <a:cubicBezTo>
                    <a:pt x="1069" y="533"/>
                    <a:pt x="976" y="459"/>
                    <a:pt x="864" y="394"/>
                  </a:cubicBezTo>
                  <a:cubicBezTo>
                    <a:pt x="788" y="352"/>
                    <a:pt x="695" y="331"/>
                    <a:pt x="599" y="331"/>
                  </a:cubicBezTo>
                  <a:cubicBezTo>
                    <a:pt x="567" y="331"/>
                    <a:pt x="534" y="334"/>
                    <a:pt x="502" y="338"/>
                  </a:cubicBezTo>
                  <a:cubicBezTo>
                    <a:pt x="372" y="366"/>
                    <a:pt x="270" y="431"/>
                    <a:pt x="186" y="524"/>
                  </a:cubicBezTo>
                  <a:cubicBezTo>
                    <a:pt x="112" y="617"/>
                    <a:pt x="75" y="738"/>
                    <a:pt x="47" y="849"/>
                  </a:cubicBezTo>
                  <a:cubicBezTo>
                    <a:pt x="0" y="1081"/>
                    <a:pt x="19" y="1314"/>
                    <a:pt x="65" y="1537"/>
                  </a:cubicBezTo>
                  <a:cubicBezTo>
                    <a:pt x="130" y="1992"/>
                    <a:pt x="260" y="2429"/>
                    <a:pt x="437" y="2847"/>
                  </a:cubicBezTo>
                  <a:cubicBezTo>
                    <a:pt x="604" y="3265"/>
                    <a:pt x="818" y="3674"/>
                    <a:pt x="1087" y="4045"/>
                  </a:cubicBezTo>
                  <a:cubicBezTo>
                    <a:pt x="827" y="3674"/>
                    <a:pt x="604" y="3265"/>
                    <a:pt x="446" y="2847"/>
                  </a:cubicBezTo>
                  <a:cubicBezTo>
                    <a:pt x="279" y="2429"/>
                    <a:pt x="167" y="1983"/>
                    <a:pt x="112" y="1537"/>
                  </a:cubicBezTo>
                  <a:cubicBezTo>
                    <a:pt x="75" y="1314"/>
                    <a:pt x="65" y="1081"/>
                    <a:pt x="121" y="858"/>
                  </a:cubicBezTo>
                  <a:cubicBezTo>
                    <a:pt x="140" y="756"/>
                    <a:pt x="186" y="654"/>
                    <a:pt x="260" y="570"/>
                  </a:cubicBezTo>
                  <a:cubicBezTo>
                    <a:pt x="325" y="496"/>
                    <a:pt x="418" y="431"/>
                    <a:pt x="530" y="422"/>
                  </a:cubicBezTo>
                  <a:cubicBezTo>
                    <a:pt x="547" y="420"/>
                    <a:pt x="564" y="419"/>
                    <a:pt x="581" y="419"/>
                  </a:cubicBezTo>
                  <a:cubicBezTo>
                    <a:pt x="666" y="419"/>
                    <a:pt x="750" y="439"/>
                    <a:pt x="827" y="478"/>
                  </a:cubicBezTo>
                  <a:cubicBezTo>
                    <a:pt x="920" y="524"/>
                    <a:pt x="1004" y="608"/>
                    <a:pt x="1059" y="691"/>
                  </a:cubicBezTo>
                  <a:cubicBezTo>
                    <a:pt x="1189" y="858"/>
                    <a:pt x="1245" y="1081"/>
                    <a:pt x="1320" y="1304"/>
                  </a:cubicBezTo>
                  <a:lnTo>
                    <a:pt x="1366" y="1444"/>
                  </a:lnTo>
                  <a:lnTo>
                    <a:pt x="1431" y="1304"/>
                  </a:lnTo>
                  <a:cubicBezTo>
                    <a:pt x="1552" y="1072"/>
                    <a:pt x="1570" y="821"/>
                    <a:pt x="1654" y="598"/>
                  </a:cubicBezTo>
                  <a:cubicBezTo>
                    <a:pt x="1691" y="496"/>
                    <a:pt x="1747" y="385"/>
                    <a:pt x="1812" y="292"/>
                  </a:cubicBezTo>
                  <a:cubicBezTo>
                    <a:pt x="1886" y="208"/>
                    <a:pt x="1979" y="143"/>
                    <a:pt x="2081" y="134"/>
                  </a:cubicBezTo>
                  <a:cubicBezTo>
                    <a:pt x="2100" y="131"/>
                    <a:pt x="2118" y="129"/>
                    <a:pt x="2136" y="129"/>
                  </a:cubicBezTo>
                  <a:cubicBezTo>
                    <a:pt x="2222" y="129"/>
                    <a:pt x="2308" y="162"/>
                    <a:pt x="2369" y="208"/>
                  </a:cubicBezTo>
                  <a:cubicBezTo>
                    <a:pt x="2453" y="282"/>
                    <a:pt x="2527" y="375"/>
                    <a:pt x="2555" y="478"/>
                  </a:cubicBezTo>
                  <a:cubicBezTo>
                    <a:pt x="2630" y="691"/>
                    <a:pt x="2602" y="933"/>
                    <a:pt x="2583" y="1174"/>
                  </a:cubicBezTo>
                  <a:lnTo>
                    <a:pt x="2555" y="1397"/>
                  </a:lnTo>
                  <a:lnTo>
                    <a:pt x="2695" y="1221"/>
                  </a:lnTo>
                  <a:cubicBezTo>
                    <a:pt x="2778" y="1119"/>
                    <a:pt x="2862" y="1026"/>
                    <a:pt x="2964" y="942"/>
                  </a:cubicBezTo>
                  <a:cubicBezTo>
                    <a:pt x="3057" y="858"/>
                    <a:pt x="3159" y="793"/>
                    <a:pt x="3280" y="766"/>
                  </a:cubicBezTo>
                  <a:cubicBezTo>
                    <a:pt x="3314" y="760"/>
                    <a:pt x="3348" y="757"/>
                    <a:pt x="3383" y="757"/>
                  </a:cubicBezTo>
                  <a:cubicBezTo>
                    <a:pt x="3463" y="757"/>
                    <a:pt x="3543" y="773"/>
                    <a:pt x="3614" y="812"/>
                  </a:cubicBezTo>
                  <a:cubicBezTo>
                    <a:pt x="3717" y="877"/>
                    <a:pt x="3800" y="970"/>
                    <a:pt x="3856" y="1081"/>
                  </a:cubicBezTo>
                  <a:cubicBezTo>
                    <a:pt x="3921" y="1184"/>
                    <a:pt x="3940" y="1314"/>
                    <a:pt x="3940" y="1444"/>
                  </a:cubicBezTo>
                  <a:cubicBezTo>
                    <a:pt x="3940" y="1574"/>
                    <a:pt x="3921" y="1695"/>
                    <a:pt x="3875" y="1815"/>
                  </a:cubicBezTo>
                  <a:cubicBezTo>
                    <a:pt x="3837" y="1946"/>
                    <a:pt x="3782" y="2057"/>
                    <a:pt x="3717" y="2178"/>
                  </a:cubicBezTo>
                  <a:cubicBezTo>
                    <a:pt x="3661" y="2289"/>
                    <a:pt x="3605" y="2410"/>
                    <a:pt x="3531" y="2512"/>
                  </a:cubicBezTo>
                  <a:cubicBezTo>
                    <a:pt x="3252" y="2949"/>
                    <a:pt x="2899" y="3339"/>
                    <a:pt x="2481" y="3646"/>
                  </a:cubicBezTo>
                  <a:cubicBezTo>
                    <a:pt x="2267" y="3813"/>
                    <a:pt x="2044" y="3952"/>
                    <a:pt x="1812" y="4082"/>
                  </a:cubicBezTo>
                  <a:cubicBezTo>
                    <a:pt x="1700" y="4138"/>
                    <a:pt x="1570" y="4185"/>
                    <a:pt x="1440" y="4185"/>
                  </a:cubicBezTo>
                  <a:cubicBezTo>
                    <a:pt x="1570" y="4185"/>
                    <a:pt x="1700" y="4138"/>
                    <a:pt x="1831" y="4082"/>
                  </a:cubicBezTo>
                  <a:cubicBezTo>
                    <a:pt x="2063" y="3952"/>
                    <a:pt x="2277" y="3813"/>
                    <a:pt x="2490" y="3664"/>
                  </a:cubicBezTo>
                  <a:cubicBezTo>
                    <a:pt x="2908" y="3348"/>
                    <a:pt x="3289" y="2977"/>
                    <a:pt x="3596" y="2531"/>
                  </a:cubicBezTo>
                  <a:cubicBezTo>
                    <a:pt x="3661" y="2419"/>
                    <a:pt x="3735" y="2317"/>
                    <a:pt x="3791" y="2196"/>
                  </a:cubicBezTo>
                  <a:cubicBezTo>
                    <a:pt x="3847" y="2085"/>
                    <a:pt x="3902" y="1964"/>
                    <a:pt x="3949" y="1834"/>
                  </a:cubicBezTo>
                  <a:cubicBezTo>
                    <a:pt x="3967" y="1732"/>
                    <a:pt x="4005" y="1592"/>
                    <a:pt x="4014" y="1453"/>
                  </a:cubicBezTo>
                  <a:cubicBezTo>
                    <a:pt x="4014" y="1314"/>
                    <a:pt x="4005" y="1174"/>
                    <a:pt x="3930" y="1054"/>
                  </a:cubicBezTo>
                  <a:cubicBezTo>
                    <a:pt x="3875" y="924"/>
                    <a:pt x="3782" y="803"/>
                    <a:pt x="3652" y="738"/>
                  </a:cubicBezTo>
                  <a:cubicBezTo>
                    <a:pt x="3572" y="678"/>
                    <a:pt x="3463" y="651"/>
                    <a:pt x="3357" y="651"/>
                  </a:cubicBezTo>
                  <a:cubicBezTo>
                    <a:pt x="3315" y="651"/>
                    <a:pt x="3273" y="655"/>
                    <a:pt x="3233" y="663"/>
                  </a:cubicBezTo>
                  <a:cubicBezTo>
                    <a:pt x="3094" y="701"/>
                    <a:pt x="2964" y="766"/>
                    <a:pt x="2862" y="858"/>
                  </a:cubicBezTo>
                  <a:cubicBezTo>
                    <a:pt x="2815" y="905"/>
                    <a:pt x="2769" y="942"/>
                    <a:pt x="2722" y="989"/>
                  </a:cubicBezTo>
                  <a:cubicBezTo>
                    <a:pt x="2722" y="933"/>
                    <a:pt x="2732" y="877"/>
                    <a:pt x="2732" y="831"/>
                  </a:cubicBezTo>
                  <a:cubicBezTo>
                    <a:pt x="2732" y="701"/>
                    <a:pt x="2722" y="570"/>
                    <a:pt x="2676" y="450"/>
                  </a:cubicBezTo>
                  <a:cubicBezTo>
                    <a:pt x="2630" y="320"/>
                    <a:pt x="2546" y="199"/>
                    <a:pt x="2444" y="125"/>
                  </a:cubicBezTo>
                  <a:cubicBezTo>
                    <a:pt x="2355" y="52"/>
                    <a:pt x="2224" y="0"/>
                    <a:pt x="21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1"/>
            <p:cNvSpPr/>
            <p:nvPr/>
          </p:nvSpPr>
          <p:spPr>
            <a:xfrm>
              <a:off x="3891525" y="1851050"/>
              <a:ext cx="3725" cy="72725"/>
            </a:xfrm>
            <a:custGeom>
              <a:rect b="b" l="l" r="r" t="t"/>
              <a:pathLst>
                <a:path extrusionOk="0" h="2909" w="149">
                  <a:moveTo>
                    <a:pt x="102" y="1"/>
                  </a:moveTo>
                  <a:cubicBezTo>
                    <a:pt x="93" y="242"/>
                    <a:pt x="93" y="475"/>
                    <a:pt x="65" y="735"/>
                  </a:cubicBezTo>
                  <a:lnTo>
                    <a:pt x="56" y="1469"/>
                  </a:lnTo>
                  <a:lnTo>
                    <a:pt x="47" y="2193"/>
                  </a:lnTo>
                  <a:cubicBezTo>
                    <a:pt x="47" y="2305"/>
                    <a:pt x="47" y="2435"/>
                    <a:pt x="28" y="2556"/>
                  </a:cubicBezTo>
                  <a:cubicBezTo>
                    <a:pt x="19" y="2667"/>
                    <a:pt x="9" y="2797"/>
                    <a:pt x="0" y="2909"/>
                  </a:cubicBezTo>
                  <a:cubicBezTo>
                    <a:pt x="65" y="2677"/>
                    <a:pt x="84" y="2435"/>
                    <a:pt x="102" y="2193"/>
                  </a:cubicBezTo>
                  <a:cubicBezTo>
                    <a:pt x="130" y="1952"/>
                    <a:pt x="139" y="1701"/>
                    <a:pt x="139" y="1460"/>
                  </a:cubicBezTo>
                  <a:cubicBezTo>
                    <a:pt x="149" y="1218"/>
                    <a:pt x="149" y="976"/>
                    <a:pt x="139" y="726"/>
                  </a:cubicBezTo>
                  <a:cubicBezTo>
                    <a:pt x="130" y="484"/>
                    <a:pt x="130" y="242"/>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1"/>
            <p:cNvSpPr/>
            <p:nvPr/>
          </p:nvSpPr>
          <p:spPr>
            <a:xfrm>
              <a:off x="3894300" y="1849900"/>
              <a:ext cx="30925" cy="74125"/>
            </a:xfrm>
            <a:custGeom>
              <a:rect b="b" l="l" r="r" t="t"/>
              <a:pathLst>
                <a:path extrusionOk="0" h="2965" w="1237">
                  <a:moveTo>
                    <a:pt x="1236" y="0"/>
                  </a:moveTo>
                  <a:lnTo>
                    <a:pt x="1236" y="0"/>
                  </a:lnTo>
                  <a:cubicBezTo>
                    <a:pt x="1115" y="242"/>
                    <a:pt x="1004" y="484"/>
                    <a:pt x="883" y="716"/>
                  </a:cubicBezTo>
                  <a:cubicBezTo>
                    <a:pt x="772" y="967"/>
                    <a:pt x="670" y="1218"/>
                    <a:pt x="558" y="1459"/>
                  </a:cubicBezTo>
                  <a:cubicBezTo>
                    <a:pt x="456" y="1701"/>
                    <a:pt x="354" y="1942"/>
                    <a:pt x="261" y="2202"/>
                  </a:cubicBezTo>
                  <a:cubicBezTo>
                    <a:pt x="168" y="2453"/>
                    <a:pt x="66" y="2704"/>
                    <a:pt x="1" y="2964"/>
                  </a:cubicBezTo>
                  <a:cubicBezTo>
                    <a:pt x="47" y="2843"/>
                    <a:pt x="94" y="2723"/>
                    <a:pt x="159" y="2593"/>
                  </a:cubicBezTo>
                  <a:cubicBezTo>
                    <a:pt x="205" y="2472"/>
                    <a:pt x="251" y="2351"/>
                    <a:pt x="307" y="2221"/>
                  </a:cubicBezTo>
                  <a:lnTo>
                    <a:pt x="623" y="1478"/>
                  </a:lnTo>
                  <a:lnTo>
                    <a:pt x="930" y="744"/>
                  </a:lnTo>
                  <a:cubicBezTo>
                    <a:pt x="1041" y="493"/>
                    <a:pt x="1143" y="251"/>
                    <a:pt x="1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1"/>
            <p:cNvSpPr/>
            <p:nvPr/>
          </p:nvSpPr>
          <p:spPr>
            <a:xfrm>
              <a:off x="3896625" y="1878000"/>
              <a:ext cx="1875" cy="20925"/>
            </a:xfrm>
            <a:custGeom>
              <a:rect b="b" l="l" r="r" t="t"/>
              <a:pathLst>
                <a:path extrusionOk="0" h="837" w="75">
                  <a:moveTo>
                    <a:pt x="38" y="1"/>
                  </a:moveTo>
                  <a:cubicBezTo>
                    <a:pt x="1" y="140"/>
                    <a:pt x="1" y="270"/>
                    <a:pt x="1" y="419"/>
                  </a:cubicBezTo>
                  <a:lnTo>
                    <a:pt x="1" y="623"/>
                  </a:lnTo>
                  <a:cubicBezTo>
                    <a:pt x="1" y="697"/>
                    <a:pt x="19" y="762"/>
                    <a:pt x="19" y="837"/>
                  </a:cubicBezTo>
                  <a:cubicBezTo>
                    <a:pt x="38" y="762"/>
                    <a:pt x="47" y="697"/>
                    <a:pt x="66" y="623"/>
                  </a:cubicBezTo>
                  <a:cubicBezTo>
                    <a:pt x="75" y="558"/>
                    <a:pt x="75" y="484"/>
                    <a:pt x="75" y="419"/>
                  </a:cubicBezTo>
                  <a:cubicBezTo>
                    <a:pt x="75" y="279"/>
                    <a:pt x="66" y="14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1"/>
            <p:cNvSpPr/>
            <p:nvPr/>
          </p:nvSpPr>
          <p:spPr>
            <a:xfrm>
              <a:off x="3898725" y="1870100"/>
              <a:ext cx="2575" cy="12575"/>
            </a:xfrm>
            <a:custGeom>
              <a:rect b="b" l="l" r="r" t="t"/>
              <a:pathLst>
                <a:path extrusionOk="0" h="503" w="103">
                  <a:moveTo>
                    <a:pt x="9" y="1"/>
                  </a:moveTo>
                  <a:cubicBezTo>
                    <a:pt x="0" y="84"/>
                    <a:pt x="9" y="177"/>
                    <a:pt x="9" y="242"/>
                  </a:cubicBezTo>
                  <a:cubicBezTo>
                    <a:pt x="28" y="289"/>
                    <a:pt x="28" y="326"/>
                    <a:pt x="37" y="372"/>
                  </a:cubicBezTo>
                  <a:cubicBezTo>
                    <a:pt x="47" y="419"/>
                    <a:pt x="56" y="456"/>
                    <a:pt x="56" y="502"/>
                  </a:cubicBezTo>
                  <a:cubicBezTo>
                    <a:pt x="84" y="465"/>
                    <a:pt x="93" y="419"/>
                    <a:pt x="93" y="372"/>
                  </a:cubicBezTo>
                  <a:cubicBezTo>
                    <a:pt x="102" y="326"/>
                    <a:pt x="93" y="289"/>
                    <a:pt x="93" y="242"/>
                  </a:cubicBezTo>
                  <a:cubicBezTo>
                    <a:pt x="84" y="168"/>
                    <a:pt x="56" y="84"/>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1"/>
            <p:cNvSpPr/>
            <p:nvPr/>
          </p:nvSpPr>
          <p:spPr>
            <a:xfrm>
              <a:off x="3902425" y="1869875"/>
              <a:ext cx="3275" cy="18825"/>
            </a:xfrm>
            <a:custGeom>
              <a:rect b="b" l="l" r="r" t="t"/>
              <a:pathLst>
                <a:path extrusionOk="0" h="753" w="131">
                  <a:moveTo>
                    <a:pt x="122" y="0"/>
                  </a:moveTo>
                  <a:lnTo>
                    <a:pt x="122" y="0"/>
                  </a:lnTo>
                  <a:cubicBezTo>
                    <a:pt x="84" y="130"/>
                    <a:pt x="57" y="251"/>
                    <a:pt x="38" y="372"/>
                  </a:cubicBezTo>
                  <a:cubicBezTo>
                    <a:pt x="19" y="502"/>
                    <a:pt x="1" y="623"/>
                    <a:pt x="1" y="753"/>
                  </a:cubicBezTo>
                  <a:cubicBezTo>
                    <a:pt x="38" y="697"/>
                    <a:pt x="66" y="623"/>
                    <a:pt x="75" y="567"/>
                  </a:cubicBezTo>
                  <a:cubicBezTo>
                    <a:pt x="84" y="511"/>
                    <a:pt x="94" y="437"/>
                    <a:pt x="112" y="381"/>
                  </a:cubicBezTo>
                  <a:cubicBezTo>
                    <a:pt x="122" y="251"/>
                    <a:pt x="131" y="13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1"/>
            <p:cNvSpPr/>
            <p:nvPr/>
          </p:nvSpPr>
          <p:spPr>
            <a:xfrm>
              <a:off x="3897550" y="1895650"/>
              <a:ext cx="3525" cy="11650"/>
            </a:xfrm>
            <a:custGeom>
              <a:rect b="b" l="l" r="r" t="t"/>
              <a:pathLst>
                <a:path extrusionOk="0" h="466" w="141">
                  <a:moveTo>
                    <a:pt x="140" y="1"/>
                  </a:moveTo>
                  <a:lnTo>
                    <a:pt x="140" y="1"/>
                  </a:lnTo>
                  <a:cubicBezTo>
                    <a:pt x="94" y="75"/>
                    <a:pt x="56" y="140"/>
                    <a:pt x="38" y="224"/>
                  </a:cubicBezTo>
                  <a:cubicBezTo>
                    <a:pt x="10" y="307"/>
                    <a:pt x="1" y="382"/>
                    <a:pt x="1" y="465"/>
                  </a:cubicBezTo>
                  <a:cubicBezTo>
                    <a:pt x="47" y="400"/>
                    <a:pt x="84" y="326"/>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1"/>
            <p:cNvSpPr/>
            <p:nvPr/>
          </p:nvSpPr>
          <p:spPr>
            <a:xfrm>
              <a:off x="3918450" y="1830625"/>
              <a:ext cx="2125" cy="18375"/>
            </a:xfrm>
            <a:custGeom>
              <a:rect b="b" l="l" r="r" t="t"/>
              <a:pathLst>
                <a:path extrusionOk="0" h="735" w="85">
                  <a:moveTo>
                    <a:pt x="10" y="0"/>
                  </a:moveTo>
                  <a:lnTo>
                    <a:pt x="10" y="0"/>
                  </a:lnTo>
                  <a:cubicBezTo>
                    <a:pt x="1" y="121"/>
                    <a:pt x="1" y="233"/>
                    <a:pt x="29" y="381"/>
                  </a:cubicBezTo>
                  <a:cubicBezTo>
                    <a:pt x="29" y="446"/>
                    <a:pt x="29" y="502"/>
                    <a:pt x="38" y="558"/>
                  </a:cubicBezTo>
                  <a:cubicBezTo>
                    <a:pt x="38" y="613"/>
                    <a:pt x="47" y="678"/>
                    <a:pt x="47" y="734"/>
                  </a:cubicBezTo>
                  <a:cubicBezTo>
                    <a:pt x="75" y="678"/>
                    <a:pt x="84" y="604"/>
                    <a:pt x="84" y="548"/>
                  </a:cubicBezTo>
                  <a:lnTo>
                    <a:pt x="84" y="363"/>
                  </a:lnTo>
                  <a:cubicBezTo>
                    <a:pt x="75" y="233"/>
                    <a:pt x="57" y="121"/>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1"/>
            <p:cNvSpPr/>
            <p:nvPr/>
          </p:nvSpPr>
          <p:spPr>
            <a:xfrm>
              <a:off x="3915900" y="1842925"/>
              <a:ext cx="2125" cy="12100"/>
            </a:xfrm>
            <a:custGeom>
              <a:rect b="b" l="l" r="r" t="t"/>
              <a:pathLst>
                <a:path extrusionOk="0" h="484" w="85">
                  <a:moveTo>
                    <a:pt x="10" y="1"/>
                  </a:moveTo>
                  <a:cubicBezTo>
                    <a:pt x="1" y="75"/>
                    <a:pt x="1" y="159"/>
                    <a:pt x="1" y="242"/>
                  </a:cubicBezTo>
                  <a:cubicBezTo>
                    <a:pt x="10" y="326"/>
                    <a:pt x="10" y="400"/>
                    <a:pt x="19" y="484"/>
                  </a:cubicBezTo>
                  <a:cubicBezTo>
                    <a:pt x="47" y="447"/>
                    <a:pt x="56" y="419"/>
                    <a:pt x="66" y="372"/>
                  </a:cubicBezTo>
                  <a:cubicBezTo>
                    <a:pt x="84" y="326"/>
                    <a:pt x="84" y="289"/>
                    <a:pt x="84" y="242"/>
                  </a:cubicBezTo>
                  <a:cubicBezTo>
                    <a:pt x="66" y="196"/>
                    <a:pt x="66" y="159"/>
                    <a:pt x="56" y="112"/>
                  </a:cubicBezTo>
                  <a:cubicBezTo>
                    <a:pt x="47" y="75"/>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1"/>
            <p:cNvSpPr/>
            <p:nvPr/>
          </p:nvSpPr>
          <p:spPr>
            <a:xfrm>
              <a:off x="3913825" y="1829225"/>
              <a:ext cx="2575" cy="7000"/>
            </a:xfrm>
            <a:custGeom>
              <a:rect b="b" l="l" r="r" t="t"/>
              <a:pathLst>
                <a:path extrusionOk="0" h="280" w="103">
                  <a:moveTo>
                    <a:pt x="9" y="1"/>
                  </a:moveTo>
                  <a:lnTo>
                    <a:pt x="9" y="1"/>
                  </a:lnTo>
                  <a:cubicBezTo>
                    <a:pt x="0" y="56"/>
                    <a:pt x="9" y="93"/>
                    <a:pt x="28" y="140"/>
                  </a:cubicBezTo>
                  <a:cubicBezTo>
                    <a:pt x="28" y="158"/>
                    <a:pt x="28" y="186"/>
                    <a:pt x="37" y="205"/>
                  </a:cubicBezTo>
                  <a:lnTo>
                    <a:pt x="65" y="279"/>
                  </a:lnTo>
                  <a:cubicBezTo>
                    <a:pt x="102" y="233"/>
                    <a:pt x="102" y="177"/>
                    <a:pt x="93" y="131"/>
                  </a:cubicBezTo>
                  <a:cubicBezTo>
                    <a:pt x="93" y="103"/>
                    <a:pt x="84" y="84"/>
                    <a:pt x="65" y="56"/>
                  </a:cubicBezTo>
                  <a:cubicBezTo>
                    <a:pt x="46" y="38"/>
                    <a:pt x="3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1"/>
            <p:cNvSpPr/>
            <p:nvPr/>
          </p:nvSpPr>
          <p:spPr>
            <a:xfrm>
              <a:off x="3948875" y="1845250"/>
              <a:ext cx="5850" cy="15600"/>
            </a:xfrm>
            <a:custGeom>
              <a:rect b="b" l="l" r="r" t="t"/>
              <a:pathLst>
                <a:path extrusionOk="0" h="624" w="234">
                  <a:moveTo>
                    <a:pt x="1" y="1"/>
                  </a:moveTo>
                  <a:cubicBezTo>
                    <a:pt x="94" y="75"/>
                    <a:pt x="140" y="186"/>
                    <a:pt x="150" y="289"/>
                  </a:cubicBezTo>
                  <a:cubicBezTo>
                    <a:pt x="168" y="335"/>
                    <a:pt x="150" y="391"/>
                    <a:pt x="150" y="447"/>
                  </a:cubicBezTo>
                  <a:cubicBezTo>
                    <a:pt x="140" y="474"/>
                    <a:pt x="140" y="502"/>
                    <a:pt x="140" y="530"/>
                  </a:cubicBezTo>
                  <a:cubicBezTo>
                    <a:pt x="140" y="567"/>
                    <a:pt x="131" y="586"/>
                    <a:pt x="131" y="623"/>
                  </a:cubicBezTo>
                  <a:cubicBezTo>
                    <a:pt x="150" y="604"/>
                    <a:pt x="168" y="567"/>
                    <a:pt x="177" y="539"/>
                  </a:cubicBezTo>
                  <a:cubicBezTo>
                    <a:pt x="187" y="521"/>
                    <a:pt x="205" y="484"/>
                    <a:pt x="215" y="465"/>
                  </a:cubicBezTo>
                  <a:cubicBezTo>
                    <a:pt x="224" y="400"/>
                    <a:pt x="233" y="335"/>
                    <a:pt x="224" y="270"/>
                  </a:cubicBezTo>
                  <a:cubicBezTo>
                    <a:pt x="215" y="214"/>
                    <a:pt x="187" y="149"/>
                    <a:pt x="150" y="103"/>
                  </a:cubicBezTo>
                  <a:cubicBezTo>
                    <a:pt x="112" y="56"/>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1"/>
            <p:cNvSpPr/>
            <p:nvPr/>
          </p:nvSpPr>
          <p:spPr>
            <a:xfrm>
              <a:off x="3945875" y="1855000"/>
              <a:ext cx="4900" cy="15125"/>
            </a:xfrm>
            <a:custGeom>
              <a:rect b="b" l="l" r="r" t="t"/>
              <a:pathLst>
                <a:path extrusionOk="0" h="605" w="196">
                  <a:moveTo>
                    <a:pt x="195" y="1"/>
                  </a:moveTo>
                  <a:lnTo>
                    <a:pt x="195" y="1"/>
                  </a:lnTo>
                  <a:cubicBezTo>
                    <a:pt x="167" y="47"/>
                    <a:pt x="158" y="94"/>
                    <a:pt x="140" y="149"/>
                  </a:cubicBezTo>
                  <a:cubicBezTo>
                    <a:pt x="112" y="196"/>
                    <a:pt x="102" y="261"/>
                    <a:pt x="93" y="307"/>
                  </a:cubicBezTo>
                  <a:lnTo>
                    <a:pt x="47" y="456"/>
                  </a:lnTo>
                  <a:cubicBezTo>
                    <a:pt x="28" y="503"/>
                    <a:pt x="19" y="558"/>
                    <a:pt x="0" y="605"/>
                  </a:cubicBezTo>
                  <a:cubicBezTo>
                    <a:pt x="47" y="568"/>
                    <a:pt x="74" y="521"/>
                    <a:pt x="102" y="475"/>
                  </a:cubicBezTo>
                  <a:cubicBezTo>
                    <a:pt x="121" y="428"/>
                    <a:pt x="149" y="372"/>
                    <a:pt x="158" y="326"/>
                  </a:cubicBezTo>
                  <a:cubicBezTo>
                    <a:pt x="186" y="224"/>
                    <a:pt x="195"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1"/>
            <p:cNvSpPr/>
            <p:nvPr/>
          </p:nvSpPr>
          <p:spPr>
            <a:xfrm>
              <a:off x="3945175" y="1866400"/>
              <a:ext cx="7225" cy="11850"/>
            </a:xfrm>
            <a:custGeom>
              <a:rect b="b" l="l" r="r" t="t"/>
              <a:pathLst>
                <a:path extrusionOk="0" h="474" w="289">
                  <a:moveTo>
                    <a:pt x="288" y="0"/>
                  </a:moveTo>
                  <a:lnTo>
                    <a:pt x="288" y="0"/>
                  </a:lnTo>
                  <a:cubicBezTo>
                    <a:pt x="223" y="84"/>
                    <a:pt x="186" y="158"/>
                    <a:pt x="140" y="232"/>
                  </a:cubicBezTo>
                  <a:lnTo>
                    <a:pt x="0" y="474"/>
                  </a:lnTo>
                  <a:cubicBezTo>
                    <a:pt x="47" y="455"/>
                    <a:pt x="84" y="418"/>
                    <a:pt x="121" y="381"/>
                  </a:cubicBezTo>
                  <a:cubicBezTo>
                    <a:pt x="149" y="344"/>
                    <a:pt x="177" y="316"/>
                    <a:pt x="195" y="269"/>
                  </a:cubicBezTo>
                  <a:cubicBezTo>
                    <a:pt x="223" y="232"/>
                    <a:pt x="242" y="186"/>
                    <a:pt x="260" y="139"/>
                  </a:cubicBezTo>
                  <a:cubicBezTo>
                    <a:pt x="279" y="93"/>
                    <a:pt x="288" y="47"/>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1"/>
            <p:cNvSpPr/>
            <p:nvPr/>
          </p:nvSpPr>
          <p:spPr>
            <a:xfrm>
              <a:off x="3945175" y="1854075"/>
              <a:ext cx="3050" cy="9550"/>
            </a:xfrm>
            <a:custGeom>
              <a:rect b="b" l="l" r="r" t="t"/>
              <a:pathLst>
                <a:path extrusionOk="0" h="382" w="122">
                  <a:moveTo>
                    <a:pt x="93" y="1"/>
                  </a:moveTo>
                  <a:cubicBezTo>
                    <a:pt x="75" y="66"/>
                    <a:pt x="56" y="131"/>
                    <a:pt x="37" y="186"/>
                  </a:cubicBezTo>
                  <a:cubicBezTo>
                    <a:pt x="28" y="261"/>
                    <a:pt x="10" y="317"/>
                    <a:pt x="0" y="382"/>
                  </a:cubicBezTo>
                  <a:cubicBezTo>
                    <a:pt x="56" y="344"/>
                    <a:pt x="93" y="279"/>
                    <a:pt x="102" y="214"/>
                  </a:cubicBezTo>
                  <a:cubicBezTo>
                    <a:pt x="121" y="177"/>
                    <a:pt x="121" y="140"/>
                    <a:pt x="121" y="112"/>
                  </a:cubicBezTo>
                  <a:cubicBezTo>
                    <a:pt x="121" y="75"/>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1"/>
            <p:cNvSpPr/>
            <p:nvPr/>
          </p:nvSpPr>
          <p:spPr>
            <a:xfrm>
              <a:off x="3900575" y="1913075"/>
              <a:ext cx="12800" cy="7000"/>
            </a:xfrm>
            <a:custGeom>
              <a:rect b="b" l="l" r="r" t="t"/>
              <a:pathLst>
                <a:path extrusionOk="0" h="280" w="512">
                  <a:moveTo>
                    <a:pt x="511" y="1"/>
                  </a:moveTo>
                  <a:cubicBezTo>
                    <a:pt x="428" y="56"/>
                    <a:pt x="335" y="93"/>
                    <a:pt x="251" y="140"/>
                  </a:cubicBezTo>
                  <a:cubicBezTo>
                    <a:pt x="168" y="177"/>
                    <a:pt x="75" y="223"/>
                    <a:pt x="0" y="279"/>
                  </a:cubicBezTo>
                  <a:cubicBezTo>
                    <a:pt x="56" y="279"/>
                    <a:pt x="103" y="270"/>
                    <a:pt x="140" y="261"/>
                  </a:cubicBezTo>
                  <a:cubicBezTo>
                    <a:pt x="186" y="242"/>
                    <a:pt x="233" y="223"/>
                    <a:pt x="279" y="196"/>
                  </a:cubicBezTo>
                  <a:cubicBezTo>
                    <a:pt x="372" y="149"/>
                    <a:pt x="465" y="93"/>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1"/>
            <p:cNvSpPr/>
            <p:nvPr/>
          </p:nvSpPr>
          <p:spPr>
            <a:xfrm>
              <a:off x="3903600" y="1908650"/>
              <a:ext cx="9775" cy="6400"/>
            </a:xfrm>
            <a:custGeom>
              <a:rect b="b" l="l" r="r" t="t"/>
              <a:pathLst>
                <a:path extrusionOk="0" h="256" w="391">
                  <a:moveTo>
                    <a:pt x="390" y="1"/>
                  </a:moveTo>
                  <a:cubicBezTo>
                    <a:pt x="335" y="20"/>
                    <a:pt x="316" y="38"/>
                    <a:pt x="279" y="57"/>
                  </a:cubicBezTo>
                  <a:cubicBezTo>
                    <a:pt x="242" y="75"/>
                    <a:pt x="223" y="94"/>
                    <a:pt x="186" y="122"/>
                  </a:cubicBezTo>
                  <a:cubicBezTo>
                    <a:pt x="130" y="168"/>
                    <a:pt x="75" y="205"/>
                    <a:pt x="0" y="252"/>
                  </a:cubicBezTo>
                  <a:cubicBezTo>
                    <a:pt x="13" y="254"/>
                    <a:pt x="24" y="255"/>
                    <a:pt x="36" y="255"/>
                  </a:cubicBezTo>
                  <a:cubicBezTo>
                    <a:pt x="67" y="255"/>
                    <a:pt x="96" y="247"/>
                    <a:pt x="130" y="233"/>
                  </a:cubicBezTo>
                  <a:cubicBezTo>
                    <a:pt x="167" y="224"/>
                    <a:pt x="205" y="196"/>
                    <a:pt x="233" y="178"/>
                  </a:cubicBezTo>
                  <a:cubicBezTo>
                    <a:pt x="307" y="131"/>
                    <a:pt x="353" y="75"/>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1"/>
            <p:cNvSpPr/>
            <p:nvPr/>
          </p:nvSpPr>
          <p:spPr>
            <a:xfrm>
              <a:off x="3905675" y="1899150"/>
              <a:ext cx="4900" cy="10225"/>
            </a:xfrm>
            <a:custGeom>
              <a:rect b="b" l="l" r="r" t="t"/>
              <a:pathLst>
                <a:path extrusionOk="0" h="409" w="196">
                  <a:moveTo>
                    <a:pt x="196" y="0"/>
                  </a:moveTo>
                  <a:cubicBezTo>
                    <a:pt x="140" y="56"/>
                    <a:pt x="103" y="121"/>
                    <a:pt x="75" y="186"/>
                  </a:cubicBezTo>
                  <a:cubicBezTo>
                    <a:pt x="38" y="260"/>
                    <a:pt x="10" y="325"/>
                    <a:pt x="1" y="409"/>
                  </a:cubicBezTo>
                  <a:cubicBezTo>
                    <a:pt x="57" y="353"/>
                    <a:pt x="103" y="279"/>
                    <a:pt x="131" y="223"/>
                  </a:cubicBezTo>
                  <a:cubicBezTo>
                    <a:pt x="150" y="186"/>
                    <a:pt x="159" y="149"/>
                    <a:pt x="177" y="121"/>
                  </a:cubicBezTo>
                  <a:cubicBezTo>
                    <a:pt x="187" y="84"/>
                    <a:pt x="196"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1"/>
            <p:cNvSpPr/>
            <p:nvPr/>
          </p:nvSpPr>
          <p:spPr>
            <a:xfrm>
              <a:off x="3911500" y="1898900"/>
              <a:ext cx="6750" cy="7475"/>
            </a:xfrm>
            <a:custGeom>
              <a:rect b="b" l="l" r="r" t="t"/>
              <a:pathLst>
                <a:path extrusionOk="0" h="299" w="270">
                  <a:moveTo>
                    <a:pt x="270" y="1"/>
                  </a:moveTo>
                  <a:lnTo>
                    <a:pt x="270" y="1"/>
                  </a:lnTo>
                  <a:cubicBezTo>
                    <a:pt x="195" y="38"/>
                    <a:pt x="149" y="84"/>
                    <a:pt x="102" y="131"/>
                  </a:cubicBezTo>
                  <a:cubicBezTo>
                    <a:pt x="56" y="187"/>
                    <a:pt x="28" y="233"/>
                    <a:pt x="0" y="298"/>
                  </a:cubicBezTo>
                  <a:cubicBezTo>
                    <a:pt x="74" y="279"/>
                    <a:pt x="121" y="233"/>
                    <a:pt x="167" y="177"/>
                  </a:cubicBezTo>
                  <a:cubicBezTo>
                    <a:pt x="214"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1"/>
            <p:cNvSpPr/>
            <p:nvPr/>
          </p:nvSpPr>
          <p:spPr>
            <a:xfrm>
              <a:off x="3917525" y="1900525"/>
              <a:ext cx="8850" cy="9325"/>
            </a:xfrm>
            <a:custGeom>
              <a:rect b="b" l="l" r="r" t="t"/>
              <a:pathLst>
                <a:path extrusionOk="0" h="373" w="354">
                  <a:moveTo>
                    <a:pt x="354" y="1"/>
                  </a:moveTo>
                  <a:lnTo>
                    <a:pt x="354" y="1"/>
                  </a:lnTo>
                  <a:cubicBezTo>
                    <a:pt x="279" y="47"/>
                    <a:pt x="214" y="112"/>
                    <a:pt x="149" y="168"/>
                  </a:cubicBezTo>
                  <a:cubicBezTo>
                    <a:pt x="94" y="224"/>
                    <a:pt x="38" y="298"/>
                    <a:pt x="1" y="372"/>
                  </a:cubicBezTo>
                  <a:cubicBezTo>
                    <a:pt x="75" y="326"/>
                    <a:pt x="140" y="270"/>
                    <a:pt x="205" y="214"/>
                  </a:cubicBezTo>
                  <a:cubicBezTo>
                    <a:pt x="261" y="159"/>
                    <a:pt x="317" y="8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1"/>
            <p:cNvSpPr/>
            <p:nvPr/>
          </p:nvSpPr>
          <p:spPr>
            <a:xfrm>
              <a:off x="3862725" y="1835025"/>
              <a:ext cx="4900" cy="15825"/>
            </a:xfrm>
            <a:custGeom>
              <a:rect b="b" l="l" r="r" t="t"/>
              <a:pathLst>
                <a:path extrusionOk="0" h="633" w="196">
                  <a:moveTo>
                    <a:pt x="195" y="1"/>
                  </a:moveTo>
                  <a:lnTo>
                    <a:pt x="195" y="1"/>
                  </a:lnTo>
                  <a:cubicBezTo>
                    <a:pt x="149" y="38"/>
                    <a:pt x="121" y="84"/>
                    <a:pt x="93" y="140"/>
                  </a:cubicBezTo>
                  <a:cubicBezTo>
                    <a:pt x="74" y="196"/>
                    <a:pt x="46" y="242"/>
                    <a:pt x="37" y="298"/>
                  </a:cubicBezTo>
                  <a:cubicBezTo>
                    <a:pt x="9" y="400"/>
                    <a:pt x="0" y="530"/>
                    <a:pt x="46" y="633"/>
                  </a:cubicBezTo>
                  <a:cubicBezTo>
                    <a:pt x="56" y="577"/>
                    <a:pt x="56" y="530"/>
                    <a:pt x="74" y="475"/>
                  </a:cubicBezTo>
                  <a:cubicBezTo>
                    <a:pt x="84" y="419"/>
                    <a:pt x="93" y="354"/>
                    <a:pt x="102" y="317"/>
                  </a:cubicBezTo>
                  <a:cubicBezTo>
                    <a:pt x="130" y="205"/>
                    <a:pt x="167"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1"/>
            <p:cNvSpPr/>
            <p:nvPr/>
          </p:nvSpPr>
          <p:spPr>
            <a:xfrm>
              <a:off x="3865275" y="1841300"/>
              <a:ext cx="2800" cy="13975"/>
            </a:xfrm>
            <a:custGeom>
              <a:rect b="b" l="l" r="r" t="t"/>
              <a:pathLst>
                <a:path extrusionOk="0" h="559" w="112">
                  <a:moveTo>
                    <a:pt x="112" y="1"/>
                  </a:moveTo>
                  <a:lnTo>
                    <a:pt x="112" y="1"/>
                  </a:lnTo>
                  <a:cubicBezTo>
                    <a:pt x="84" y="47"/>
                    <a:pt x="65" y="94"/>
                    <a:pt x="47" y="131"/>
                  </a:cubicBezTo>
                  <a:cubicBezTo>
                    <a:pt x="28" y="177"/>
                    <a:pt x="28" y="224"/>
                    <a:pt x="19" y="270"/>
                  </a:cubicBezTo>
                  <a:cubicBezTo>
                    <a:pt x="0" y="372"/>
                    <a:pt x="19" y="474"/>
                    <a:pt x="65" y="558"/>
                  </a:cubicBezTo>
                  <a:lnTo>
                    <a:pt x="75" y="419"/>
                  </a:lnTo>
                  <a:cubicBezTo>
                    <a:pt x="75" y="372"/>
                    <a:pt x="84" y="326"/>
                    <a:pt x="84" y="279"/>
                  </a:cubicBezTo>
                  <a:cubicBezTo>
                    <a:pt x="93" y="186"/>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1"/>
            <p:cNvSpPr/>
            <p:nvPr/>
          </p:nvSpPr>
          <p:spPr>
            <a:xfrm>
              <a:off x="3869450" y="1849900"/>
              <a:ext cx="1875" cy="15125"/>
            </a:xfrm>
            <a:custGeom>
              <a:rect b="b" l="l" r="r" t="t"/>
              <a:pathLst>
                <a:path extrusionOk="0" h="605" w="75">
                  <a:moveTo>
                    <a:pt x="47" y="0"/>
                  </a:moveTo>
                  <a:cubicBezTo>
                    <a:pt x="10" y="84"/>
                    <a:pt x="10" y="196"/>
                    <a:pt x="0" y="307"/>
                  </a:cubicBezTo>
                  <a:cubicBezTo>
                    <a:pt x="10" y="353"/>
                    <a:pt x="10" y="418"/>
                    <a:pt x="19" y="465"/>
                  </a:cubicBezTo>
                  <a:cubicBezTo>
                    <a:pt x="28" y="511"/>
                    <a:pt x="47" y="558"/>
                    <a:pt x="75" y="604"/>
                  </a:cubicBezTo>
                  <a:lnTo>
                    <a:pt x="75" y="446"/>
                  </a:lnTo>
                  <a:lnTo>
                    <a:pt x="75" y="298"/>
                  </a:lnTo>
                  <a:cubicBezTo>
                    <a:pt x="66" y="196"/>
                    <a:pt x="66" y="10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1"/>
            <p:cNvSpPr/>
            <p:nvPr/>
          </p:nvSpPr>
          <p:spPr>
            <a:xfrm>
              <a:off x="3865275" y="1861500"/>
              <a:ext cx="4425" cy="14675"/>
            </a:xfrm>
            <a:custGeom>
              <a:rect b="b" l="l" r="r" t="t"/>
              <a:pathLst>
                <a:path extrusionOk="0" h="587" w="177">
                  <a:moveTo>
                    <a:pt x="19" y="1"/>
                  </a:moveTo>
                  <a:cubicBezTo>
                    <a:pt x="0" y="103"/>
                    <a:pt x="19" y="205"/>
                    <a:pt x="47" y="298"/>
                  </a:cubicBezTo>
                  <a:cubicBezTo>
                    <a:pt x="65" y="354"/>
                    <a:pt x="75" y="400"/>
                    <a:pt x="93" y="447"/>
                  </a:cubicBezTo>
                  <a:cubicBezTo>
                    <a:pt x="121" y="493"/>
                    <a:pt x="140" y="558"/>
                    <a:pt x="177" y="586"/>
                  </a:cubicBezTo>
                  <a:lnTo>
                    <a:pt x="140" y="438"/>
                  </a:lnTo>
                  <a:cubicBezTo>
                    <a:pt x="130" y="391"/>
                    <a:pt x="121" y="335"/>
                    <a:pt x="112" y="289"/>
                  </a:cubicBezTo>
                  <a:cubicBezTo>
                    <a:pt x="84" y="196"/>
                    <a:pt x="65"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1"/>
            <p:cNvSpPr/>
            <p:nvPr/>
          </p:nvSpPr>
          <p:spPr>
            <a:xfrm>
              <a:off x="3871775" y="1871975"/>
              <a:ext cx="2800" cy="15350"/>
            </a:xfrm>
            <a:custGeom>
              <a:rect b="b" l="l" r="r" t="t"/>
              <a:pathLst>
                <a:path extrusionOk="0" h="614" w="112">
                  <a:moveTo>
                    <a:pt x="38" y="0"/>
                  </a:moveTo>
                  <a:cubicBezTo>
                    <a:pt x="0" y="102"/>
                    <a:pt x="0" y="204"/>
                    <a:pt x="19" y="297"/>
                  </a:cubicBezTo>
                  <a:cubicBezTo>
                    <a:pt x="19" y="353"/>
                    <a:pt x="38" y="400"/>
                    <a:pt x="47" y="465"/>
                  </a:cubicBezTo>
                  <a:cubicBezTo>
                    <a:pt x="56" y="520"/>
                    <a:pt x="84" y="576"/>
                    <a:pt x="112" y="613"/>
                  </a:cubicBezTo>
                  <a:cubicBezTo>
                    <a:pt x="103" y="567"/>
                    <a:pt x="93" y="502"/>
                    <a:pt x="93" y="465"/>
                  </a:cubicBezTo>
                  <a:lnTo>
                    <a:pt x="84" y="307"/>
                  </a:lnTo>
                  <a:cubicBezTo>
                    <a:pt x="65" y="204"/>
                    <a:pt x="56"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1"/>
            <p:cNvSpPr/>
            <p:nvPr/>
          </p:nvSpPr>
          <p:spPr>
            <a:xfrm>
              <a:off x="3901050" y="1849425"/>
              <a:ext cx="2325" cy="7000"/>
            </a:xfrm>
            <a:custGeom>
              <a:rect b="b" l="l" r="r" t="t"/>
              <a:pathLst>
                <a:path extrusionOk="0" h="280" w="93">
                  <a:moveTo>
                    <a:pt x="74" y="1"/>
                  </a:moveTo>
                  <a:cubicBezTo>
                    <a:pt x="37" y="47"/>
                    <a:pt x="28" y="94"/>
                    <a:pt x="9" y="140"/>
                  </a:cubicBezTo>
                  <a:cubicBezTo>
                    <a:pt x="0" y="187"/>
                    <a:pt x="0" y="233"/>
                    <a:pt x="28" y="280"/>
                  </a:cubicBezTo>
                  <a:cubicBezTo>
                    <a:pt x="56" y="233"/>
                    <a:pt x="74" y="187"/>
                    <a:pt x="84" y="140"/>
                  </a:cubicBezTo>
                  <a:cubicBezTo>
                    <a:pt x="93"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1"/>
            <p:cNvSpPr/>
            <p:nvPr/>
          </p:nvSpPr>
          <p:spPr>
            <a:xfrm>
              <a:off x="3904750" y="1844325"/>
              <a:ext cx="1875" cy="7000"/>
            </a:xfrm>
            <a:custGeom>
              <a:rect b="b" l="l" r="r" t="t"/>
              <a:pathLst>
                <a:path extrusionOk="0" h="280" w="75">
                  <a:moveTo>
                    <a:pt x="47" y="0"/>
                  </a:moveTo>
                  <a:cubicBezTo>
                    <a:pt x="19" y="47"/>
                    <a:pt x="1" y="93"/>
                    <a:pt x="1" y="140"/>
                  </a:cubicBezTo>
                  <a:cubicBezTo>
                    <a:pt x="1" y="186"/>
                    <a:pt x="1" y="233"/>
                    <a:pt x="29" y="279"/>
                  </a:cubicBezTo>
                  <a:cubicBezTo>
                    <a:pt x="66" y="233"/>
                    <a:pt x="75" y="186"/>
                    <a:pt x="75" y="140"/>
                  </a:cubicBezTo>
                  <a:cubicBezTo>
                    <a:pt x="75" y="93"/>
                    <a:pt x="75"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1"/>
            <p:cNvSpPr/>
            <p:nvPr/>
          </p:nvSpPr>
          <p:spPr>
            <a:xfrm>
              <a:off x="3876650" y="1893100"/>
              <a:ext cx="3500" cy="9775"/>
            </a:xfrm>
            <a:custGeom>
              <a:rect b="b" l="l" r="r" t="t"/>
              <a:pathLst>
                <a:path extrusionOk="0" h="391" w="140">
                  <a:moveTo>
                    <a:pt x="0" y="0"/>
                  </a:moveTo>
                  <a:cubicBezTo>
                    <a:pt x="0" y="84"/>
                    <a:pt x="10" y="149"/>
                    <a:pt x="28" y="223"/>
                  </a:cubicBezTo>
                  <a:cubicBezTo>
                    <a:pt x="38" y="242"/>
                    <a:pt x="56" y="279"/>
                    <a:pt x="75" y="316"/>
                  </a:cubicBezTo>
                  <a:cubicBezTo>
                    <a:pt x="93" y="335"/>
                    <a:pt x="103" y="372"/>
                    <a:pt x="140" y="391"/>
                  </a:cubicBezTo>
                  <a:cubicBezTo>
                    <a:pt x="131" y="316"/>
                    <a:pt x="121" y="251"/>
                    <a:pt x="93" y="186"/>
                  </a:cubicBezTo>
                  <a:cubicBezTo>
                    <a:pt x="75" y="13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1"/>
            <p:cNvSpPr/>
            <p:nvPr/>
          </p:nvSpPr>
          <p:spPr>
            <a:xfrm>
              <a:off x="3764450" y="1997300"/>
              <a:ext cx="42075" cy="39325"/>
            </a:xfrm>
            <a:custGeom>
              <a:rect b="b" l="l" r="r" t="t"/>
              <a:pathLst>
                <a:path extrusionOk="0" h="1573" w="1683">
                  <a:moveTo>
                    <a:pt x="681" y="1"/>
                  </a:moveTo>
                  <a:cubicBezTo>
                    <a:pt x="554" y="1"/>
                    <a:pt x="445" y="116"/>
                    <a:pt x="382" y="218"/>
                  </a:cubicBezTo>
                  <a:cubicBezTo>
                    <a:pt x="168" y="543"/>
                    <a:pt x="38" y="933"/>
                    <a:pt x="20" y="1314"/>
                  </a:cubicBezTo>
                  <a:cubicBezTo>
                    <a:pt x="1" y="1453"/>
                    <a:pt x="168" y="1509"/>
                    <a:pt x="261" y="1546"/>
                  </a:cubicBezTo>
                  <a:cubicBezTo>
                    <a:pt x="375" y="1563"/>
                    <a:pt x="490" y="1573"/>
                    <a:pt x="605" y="1573"/>
                  </a:cubicBezTo>
                  <a:cubicBezTo>
                    <a:pt x="863" y="1573"/>
                    <a:pt x="1119" y="1526"/>
                    <a:pt x="1357" y="1416"/>
                  </a:cubicBezTo>
                  <a:cubicBezTo>
                    <a:pt x="1460" y="1361"/>
                    <a:pt x="1562" y="1305"/>
                    <a:pt x="1618" y="1193"/>
                  </a:cubicBezTo>
                  <a:cubicBezTo>
                    <a:pt x="1683" y="1091"/>
                    <a:pt x="1683" y="952"/>
                    <a:pt x="1599" y="868"/>
                  </a:cubicBezTo>
                  <a:cubicBezTo>
                    <a:pt x="1542" y="823"/>
                    <a:pt x="1468" y="809"/>
                    <a:pt x="1390" y="809"/>
                  </a:cubicBezTo>
                  <a:cubicBezTo>
                    <a:pt x="1340" y="809"/>
                    <a:pt x="1287" y="814"/>
                    <a:pt x="1237" y="822"/>
                  </a:cubicBezTo>
                  <a:cubicBezTo>
                    <a:pt x="1311" y="757"/>
                    <a:pt x="1376" y="682"/>
                    <a:pt x="1413" y="589"/>
                  </a:cubicBezTo>
                  <a:cubicBezTo>
                    <a:pt x="1450" y="496"/>
                    <a:pt x="1432" y="385"/>
                    <a:pt x="1357" y="329"/>
                  </a:cubicBezTo>
                  <a:cubicBezTo>
                    <a:pt x="1320" y="303"/>
                    <a:pt x="1277" y="292"/>
                    <a:pt x="1234" y="292"/>
                  </a:cubicBezTo>
                  <a:cubicBezTo>
                    <a:pt x="1172" y="292"/>
                    <a:pt x="1110" y="315"/>
                    <a:pt x="1060" y="348"/>
                  </a:cubicBezTo>
                  <a:cubicBezTo>
                    <a:pt x="967" y="404"/>
                    <a:pt x="902" y="478"/>
                    <a:pt x="809" y="524"/>
                  </a:cubicBezTo>
                  <a:cubicBezTo>
                    <a:pt x="856" y="431"/>
                    <a:pt x="893" y="339"/>
                    <a:pt x="893" y="246"/>
                  </a:cubicBezTo>
                  <a:cubicBezTo>
                    <a:pt x="893" y="153"/>
                    <a:pt x="846" y="51"/>
                    <a:pt x="754" y="13"/>
                  </a:cubicBezTo>
                  <a:cubicBezTo>
                    <a:pt x="729" y="5"/>
                    <a:pt x="705" y="1"/>
                    <a:pt x="6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1"/>
            <p:cNvSpPr/>
            <p:nvPr/>
          </p:nvSpPr>
          <p:spPr>
            <a:xfrm>
              <a:off x="3764925" y="1996375"/>
              <a:ext cx="41825" cy="39400"/>
            </a:xfrm>
            <a:custGeom>
              <a:rect b="b" l="l" r="r" t="t"/>
              <a:pathLst>
                <a:path extrusionOk="0" h="1576" w="1673">
                  <a:moveTo>
                    <a:pt x="112" y="803"/>
                  </a:moveTo>
                  <a:cubicBezTo>
                    <a:pt x="56" y="979"/>
                    <a:pt x="19" y="1165"/>
                    <a:pt x="10" y="1351"/>
                  </a:cubicBezTo>
                  <a:cubicBezTo>
                    <a:pt x="19" y="1165"/>
                    <a:pt x="56" y="989"/>
                    <a:pt x="112" y="803"/>
                  </a:cubicBezTo>
                  <a:close/>
                  <a:moveTo>
                    <a:pt x="1" y="1324"/>
                  </a:moveTo>
                  <a:cubicBezTo>
                    <a:pt x="1" y="1361"/>
                    <a:pt x="1" y="1388"/>
                    <a:pt x="10" y="1407"/>
                  </a:cubicBezTo>
                  <a:cubicBezTo>
                    <a:pt x="1" y="1389"/>
                    <a:pt x="1" y="1352"/>
                    <a:pt x="1" y="1324"/>
                  </a:cubicBezTo>
                  <a:close/>
                  <a:moveTo>
                    <a:pt x="10" y="1407"/>
                  </a:moveTo>
                  <a:lnTo>
                    <a:pt x="10" y="1407"/>
                  </a:lnTo>
                  <a:cubicBezTo>
                    <a:pt x="19" y="1435"/>
                    <a:pt x="28" y="1453"/>
                    <a:pt x="56" y="1463"/>
                  </a:cubicBezTo>
                  <a:cubicBezTo>
                    <a:pt x="47" y="1453"/>
                    <a:pt x="19" y="1435"/>
                    <a:pt x="10" y="1407"/>
                  </a:cubicBezTo>
                  <a:close/>
                  <a:moveTo>
                    <a:pt x="679" y="0"/>
                  </a:moveTo>
                  <a:cubicBezTo>
                    <a:pt x="667" y="0"/>
                    <a:pt x="654" y="1"/>
                    <a:pt x="642" y="4"/>
                  </a:cubicBezTo>
                  <a:cubicBezTo>
                    <a:pt x="595" y="13"/>
                    <a:pt x="549" y="41"/>
                    <a:pt x="512" y="69"/>
                  </a:cubicBezTo>
                  <a:cubicBezTo>
                    <a:pt x="437" y="134"/>
                    <a:pt x="382" y="208"/>
                    <a:pt x="335" y="292"/>
                  </a:cubicBezTo>
                  <a:cubicBezTo>
                    <a:pt x="242" y="459"/>
                    <a:pt x="177" y="617"/>
                    <a:pt x="112" y="803"/>
                  </a:cubicBezTo>
                  <a:cubicBezTo>
                    <a:pt x="177" y="626"/>
                    <a:pt x="251" y="459"/>
                    <a:pt x="344" y="301"/>
                  </a:cubicBezTo>
                  <a:cubicBezTo>
                    <a:pt x="391" y="227"/>
                    <a:pt x="456" y="153"/>
                    <a:pt x="521" y="97"/>
                  </a:cubicBezTo>
                  <a:cubicBezTo>
                    <a:pt x="558" y="69"/>
                    <a:pt x="604" y="50"/>
                    <a:pt x="642" y="32"/>
                  </a:cubicBezTo>
                  <a:cubicBezTo>
                    <a:pt x="653" y="29"/>
                    <a:pt x="664" y="28"/>
                    <a:pt x="673" y="28"/>
                  </a:cubicBezTo>
                  <a:cubicBezTo>
                    <a:pt x="703" y="28"/>
                    <a:pt x="725" y="39"/>
                    <a:pt x="753" y="60"/>
                  </a:cubicBezTo>
                  <a:cubicBezTo>
                    <a:pt x="790" y="78"/>
                    <a:pt x="809" y="115"/>
                    <a:pt x="837" y="153"/>
                  </a:cubicBezTo>
                  <a:cubicBezTo>
                    <a:pt x="846" y="190"/>
                    <a:pt x="855" y="236"/>
                    <a:pt x="855" y="283"/>
                  </a:cubicBezTo>
                  <a:cubicBezTo>
                    <a:pt x="855" y="376"/>
                    <a:pt x="809" y="459"/>
                    <a:pt x="781" y="533"/>
                  </a:cubicBezTo>
                  <a:lnTo>
                    <a:pt x="753" y="599"/>
                  </a:lnTo>
                  <a:lnTo>
                    <a:pt x="809" y="571"/>
                  </a:lnTo>
                  <a:cubicBezTo>
                    <a:pt x="902" y="524"/>
                    <a:pt x="985" y="459"/>
                    <a:pt x="1060" y="413"/>
                  </a:cubicBezTo>
                  <a:cubicBezTo>
                    <a:pt x="1088" y="385"/>
                    <a:pt x="1134" y="366"/>
                    <a:pt x="1181" y="366"/>
                  </a:cubicBezTo>
                  <a:cubicBezTo>
                    <a:pt x="1195" y="360"/>
                    <a:pt x="1209" y="358"/>
                    <a:pt x="1223" y="358"/>
                  </a:cubicBezTo>
                  <a:cubicBezTo>
                    <a:pt x="1255" y="358"/>
                    <a:pt x="1285" y="369"/>
                    <a:pt x="1311" y="376"/>
                  </a:cubicBezTo>
                  <a:cubicBezTo>
                    <a:pt x="1348" y="394"/>
                    <a:pt x="1366" y="431"/>
                    <a:pt x="1376" y="478"/>
                  </a:cubicBezTo>
                  <a:cubicBezTo>
                    <a:pt x="1394" y="524"/>
                    <a:pt x="1394" y="571"/>
                    <a:pt x="1366" y="608"/>
                  </a:cubicBezTo>
                  <a:cubicBezTo>
                    <a:pt x="1329" y="691"/>
                    <a:pt x="1264" y="756"/>
                    <a:pt x="1190" y="831"/>
                  </a:cubicBezTo>
                  <a:lnTo>
                    <a:pt x="1125" y="887"/>
                  </a:lnTo>
                  <a:lnTo>
                    <a:pt x="1125" y="887"/>
                  </a:lnTo>
                  <a:lnTo>
                    <a:pt x="1218" y="877"/>
                  </a:lnTo>
                  <a:cubicBezTo>
                    <a:pt x="1264" y="859"/>
                    <a:pt x="1320" y="849"/>
                    <a:pt x="1366" y="849"/>
                  </a:cubicBezTo>
                  <a:cubicBezTo>
                    <a:pt x="1413" y="849"/>
                    <a:pt x="1469" y="849"/>
                    <a:pt x="1506" y="877"/>
                  </a:cubicBezTo>
                  <a:cubicBezTo>
                    <a:pt x="1552" y="896"/>
                    <a:pt x="1589" y="933"/>
                    <a:pt x="1599" y="979"/>
                  </a:cubicBezTo>
                  <a:cubicBezTo>
                    <a:pt x="1608" y="1026"/>
                    <a:pt x="1626" y="1072"/>
                    <a:pt x="1608" y="1119"/>
                  </a:cubicBezTo>
                  <a:cubicBezTo>
                    <a:pt x="1599" y="1165"/>
                    <a:pt x="1580" y="1212"/>
                    <a:pt x="1543" y="1249"/>
                  </a:cubicBezTo>
                  <a:cubicBezTo>
                    <a:pt x="1506" y="1277"/>
                    <a:pt x="1469" y="1314"/>
                    <a:pt x="1422" y="1351"/>
                  </a:cubicBezTo>
                  <a:cubicBezTo>
                    <a:pt x="1376" y="1370"/>
                    <a:pt x="1329" y="1407"/>
                    <a:pt x="1283" y="1416"/>
                  </a:cubicBezTo>
                  <a:cubicBezTo>
                    <a:pt x="1236" y="1444"/>
                    <a:pt x="1190" y="1463"/>
                    <a:pt x="1134" y="1481"/>
                  </a:cubicBezTo>
                  <a:cubicBezTo>
                    <a:pt x="979" y="1533"/>
                    <a:pt x="806" y="1561"/>
                    <a:pt x="639" y="1561"/>
                  </a:cubicBezTo>
                  <a:cubicBezTo>
                    <a:pt x="596" y="1561"/>
                    <a:pt x="553" y="1559"/>
                    <a:pt x="512" y="1555"/>
                  </a:cubicBezTo>
                  <a:cubicBezTo>
                    <a:pt x="400" y="1555"/>
                    <a:pt x="298" y="1546"/>
                    <a:pt x="196" y="1528"/>
                  </a:cubicBezTo>
                  <a:cubicBezTo>
                    <a:pt x="149" y="1509"/>
                    <a:pt x="93" y="1490"/>
                    <a:pt x="56" y="1463"/>
                  </a:cubicBezTo>
                  <a:lnTo>
                    <a:pt x="56" y="1463"/>
                  </a:lnTo>
                  <a:cubicBezTo>
                    <a:pt x="103" y="1500"/>
                    <a:pt x="149" y="1509"/>
                    <a:pt x="196" y="1537"/>
                  </a:cubicBezTo>
                  <a:cubicBezTo>
                    <a:pt x="298" y="1555"/>
                    <a:pt x="400" y="1574"/>
                    <a:pt x="512" y="1574"/>
                  </a:cubicBezTo>
                  <a:cubicBezTo>
                    <a:pt x="538" y="1575"/>
                    <a:pt x="564" y="1576"/>
                    <a:pt x="590" y="1576"/>
                  </a:cubicBezTo>
                  <a:cubicBezTo>
                    <a:pt x="772" y="1576"/>
                    <a:pt x="964" y="1548"/>
                    <a:pt x="1134" y="1500"/>
                  </a:cubicBezTo>
                  <a:cubicBezTo>
                    <a:pt x="1181" y="1490"/>
                    <a:pt x="1236" y="1463"/>
                    <a:pt x="1283" y="1444"/>
                  </a:cubicBezTo>
                  <a:lnTo>
                    <a:pt x="1422" y="1370"/>
                  </a:lnTo>
                  <a:cubicBezTo>
                    <a:pt x="1496" y="1360"/>
                    <a:pt x="1534" y="1323"/>
                    <a:pt x="1580" y="1295"/>
                  </a:cubicBezTo>
                  <a:cubicBezTo>
                    <a:pt x="1608" y="1249"/>
                    <a:pt x="1645" y="1202"/>
                    <a:pt x="1664" y="1137"/>
                  </a:cubicBezTo>
                  <a:cubicBezTo>
                    <a:pt x="1673" y="1082"/>
                    <a:pt x="1673" y="1026"/>
                    <a:pt x="1664" y="970"/>
                  </a:cubicBezTo>
                  <a:cubicBezTo>
                    <a:pt x="1636" y="905"/>
                    <a:pt x="1599" y="859"/>
                    <a:pt x="1543" y="840"/>
                  </a:cubicBezTo>
                  <a:cubicBezTo>
                    <a:pt x="1487" y="812"/>
                    <a:pt x="1431" y="803"/>
                    <a:pt x="1376" y="803"/>
                  </a:cubicBezTo>
                  <a:lnTo>
                    <a:pt x="1301" y="803"/>
                  </a:lnTo>
                  <a:lnTo>
                    <a:pt x="1348" y="756"/>
                  </a:lnTo>
                  <a:cubicBezTo>
                    <a:pt x="1376" y="719"/>
                    <a:pt x="1404" y="673"/>
                    <a:pt x="1431" y="617"/>
                  </a:cubicBezTo>
                  <a:cubicBezTo>
                    <a:pt x="1450" y="571"/>
                    <a:pt x="1450" y="515"/>
                    <a:pt x="1441" y="459"/>
                  </a:cubicBezTo>
                  <a:cubicBezTo>
                    <a:pt x="1431" y="394"/>
                    <a:pt x="1394" y="348"/>
                    <a:pt x="1348" y="320"/>
                  </a:cubicBezTo>
                  <a:cubicBezTo>
                    <a:pt x="1317" y="295"/>
                    <a:pt x="1278" y="287"/>
                    <a:pt x="1238" y="287"/>
                  </a:cubicBezTo>
                  <a:cubicBezTo>
                    <a:pt x="1219" y="287"/>
                    <a:pt x="1199" y="289"/>
                    <a:pt x="1181" y="292"/>
                  </a:cubicBezTo>
                  <a:cubicBezTo>
                    <a:pt x="1125" y="301"/>
                    <a:pt x="1078" y="329"/>
                    <a:pt x="1032" y="348"/>
                  </a:cubicBezTo>
                  <a:cubicBezTo>
                    <a:pt x="967" y="394"/>
                    <a:pt x="911" y="441"/>
                    <a:pt x="846" y="487"/>
                  </a:cubicBezTo>
                  <a:cubicBezTo>
                    <a:pt x="874" y="422"/>
                    <a:pt x="893" y="348"/>
                    <a:pt x="893" y="283"/>
                  </a:cubicBezTo>
                  <a:cubicBezTo>
                    <a:pt x="893" y="236"/>
                    <a:pt x="883" y="190"/>
                    <a:pt x="874" y="143"/>
                  </a:cubicBezTo>
                  <a:cubicBezTo>
                    <a:pt x="846" y="97"/>
                    <a:pt x="827" y="60"/>
                    <a:pt x="781" y="22"/>
                  </a:cubicBezTo>
                  <a:cubicBezTo>
                    <a:pt x="747" y="9"/>
                    <a:pt x="713"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1"/>
            <p:cNvSpPr/>
            <p:nvPr/>
          </p:nvSpPr>
          <p:spPr>
            <a:xfrm>
              <a:off x="3765150" y="2010400"/>
              <a:ext cx="19550" cy="22075"/>
            </a:xfrm>
            <a:custGeom>
              <a:rect b="b" l="l" r="r" t="t"/>
              <a:pathLst>
                <a:path extrusionOk="0" h="883" w="782">
                  <a:moveTo>
                    <a:pt x="781" y="0"/>
                  </a:moveTo>
                  <a:cubicBezTo>
                    <a:pt x="726" y="65"/>
                    <a:pt x="651" y="149"/>
                    <a:pt x="568" y="233"/>
                  </a:cubicBezTo>
                  <a:lnTo>
                    <a:pt x="382" y="456"/>
                  </a:lnTo>
                  <a:lnTo>
                    <a:pt x="196" y="669"/>
                  </a:lnTo>
                  <a:cubicBezTo>
                    <a:pt x="177" y="706"/>
                    <a:pt x="140" y="744"/>
                    <a:pt x="103" y="781"/>
                  </a:cubicBezTo>
                  <a:lnTo>
                    <a:pt x="1" y="883"/>
                  </a:lnTo>
                  <a:cubicBezTo>
                    <a:pt x="84" y="818"/>
                    <a:pt x="150" y="753"/>
                    <a:pt x="224" y="679"/>
                  </a:cubicBezTo>
                  <a:cubicBezTo>
                    <a:pt x="289" y="614"/>
                    <a:pt x="363" y="530"/>
                    <a:pt x="419" y="465"/>
                  </a:cubicBezTo>
                  <a:cubicBezTo>
                    <a:pt x="493" y="381"/>
                    <a:pt x="549" y="316"/>
                    <a:pt x="605" y="233"/>
                  </a:cubicBezTo>
                  <a:cubicBezTo>
                    <a:pt x="661" y="158"/>
                    <a:pt x="726" y="84"/>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1"/>
            <p:cNvSpPr/>
            <p:nvPr/>
          </p:nvSpPr>
          <p:spPr>
            <a:xfrm>
              <a:off x="3766325" y="2017825"/>
              <a:ext cx="28600" cy="15825"/>
            </a:xfrm>
            <a:custGeom>
              <a:rect b="b" l="l" r="r" t="t"/>
              <a:pathLst>
                <a:path extrusionOk="0" h="633" w="1144">
                  <a:moveTo>
                    <a:pt x="1143" y="1"/>
                  </a:moveTo>
                  <a:cubicBezTo>
                    <a:pt x="1050" y="47"/>
                    <a:pt x="939" y="94"/>
                    <a:pt x="855" y="140"/>
                  </a:cubicBezTo>
                  <a:cubicBezTo>
                    <a:pt x="771" y="186"/>
                    <a:pt x="660" y="252"/>
                    <a:pt x="567" y="298"/>
                  </a:cubicBezTo>
                  <a:cubicBezTo>
                    <a:pt x="465" y="354"/>
                    <a:pt x="372" y="400"/>
                    <a:pt x="279" y="456"/>
                  </a:cubicBezTo>
                  <a:cubicBezTo>
                    <a:pt x="186" y="512"/>
                    <a:pt x="84" y="558"/>
                    <a:pt x="0" y="632"/>
                  </a:cubicBezTo>
                  <a:cubicBezTo>
                    <a:pt x="47" y="595"/>
                    <a:pt x="93" y="577"/>
                    <a:pt x="140" y="549"/>
                  </a:cubicBezTo>
                  <a:cubicBezTo>
                    <a:pt x="186" y="512"/>
                    <a:pt x="233" y="493"/>
                    <a:pt x="279" y="465"/>
                  </a:cubicBezTo>
                  <a:lnTo>
                    <a:pt x="567" y="317"/>
                  </a:lnTo>
                  <a:lnTo>
                    <a:pt x="855" y="168"/>
                  </a:lnTo>
                  <a:cubicBezTo>
                    <a:pt x="957" y="112"/>
                    <a:pt x="1050" y="66"/>
                    <a:pt x="11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1"/>
            <p:cNvSpPr/>
            <p:nvPr/>
          </p:nvSpPr>
          <p:spPr>
            <a:xfrm>
              <a:off x="3773300" y="2019675"/>
              <a:ext cx="5600" cy="6300"/>
            </a:xfrm>
            <a:custGeom>
              <a:rect b="b" l="l" r="r" t="t"/>
              <a:pathLst>
                <a:path extrusionOk="0" h="252" w="224">
                  <a:moveTo>
                    <a:pt x="223" y="1"/>
                  </a:moveTo>
                  <a:lnTo>
                    <a:pt x="102" y="112"/>
                  </a:lnTo>
                  <a:cubicBezTo>
                    <a:pt x="84" y="140"/>
                    <a:pt x="56" y="159"/>
                    <a:pt x="47" y="187"/>
                  </a:cubicBezTo>
                  <a:cubicBezTo>
                    <a:pt x="37" y="205"/>
                    <a:pt x="9" y="233"/>
                    <a:pt x="0" y="252"/>
                  </a:cubicBezTo>
                  <a:cubicBezTo>
                    <a:pt x="28" y="233"/>
                    <a:pt x="47" y="224"/>
                    <a:pt x="74" y="196"/>
                  </a:cubicBezTo>
                  <a:cubicBezTo>
                    <a:pt x="93" y="187"/>
                    <a:pt x="102" y="159"/>
                    <a:pt x="130" y="140"/>
                  </a:cubicBezTo>
                  <a:cubicBezTo>
                    <a:pt x="167" y="9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1"/>
            <p:cNvSpPr/>
            <p:nvPr/>
          </p:nvSpPr>
          <p:spPr>
            <a:xfrm>
              <a:off x="3778625" y="2017600"/>
              <a:ext cx="2825" cy="4425"/>
            </a:xfrm>
            <a:custGeom>
              <a:rect b="b" l="l" r="r" t="t"/>
              <a:pathLst>
                <a:path extrusionOk="0" h="177" w="113">
                  <a:moveTo>
                    <a:pt x="112" y="0"/>
                  </a:moveTo>
                  <a:lnTo>
                    <a:pt x="112" y="0"/>
                  </a:lnTo>
                  <a:cubicBezTo>
                    <a:pt x="94" y="28"/>
                    <a:pt x="66" y="56"/>
                    <a:pt x="47" y="84"/>
                  </a:cubicBezTo>
                  <a:cubicBezTo>
                    <a:pt x="29" y="93"/>
                    <a:pt x="29" y="121"/>
                    <a:pt x="19" y="130"/>
                  </a:cubicBezTo>
                  <a:cubicBezTo>
                    <a:pt x="10" y="140"/>
                    <a:pt x="10" y="158"/>
                    <a:pt x="1" y="177"/>
                  </a:cubicBezTo>
                  <a:cubicBezTo>
                    <a:pt x="19" y="158"/>
                    <a:pt x="29" y="149"/>
                    <a:pt x="47" y="140"/>
                  </a:cubicBezTo>
                  <a:cubicBezTo>
                    <a:pt x="56" y="130"/>
                    <a:pt x="66" y="103"/>
                    <a:pt x="75" y="93"/>
                  </a:cubicBezTo>
                  <a:cubicBezTo>
                    <a:pt x="94" y="75"/>
                    <a:pt x="103"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1"/>
            <p:cNvSpPr/>
            <p:nvPr/>
          </p:nvSpPr>
          <p:spPr>
            <a:xfrm>
              <a:off x="3777700" y="2019450"/>
              <a:ext cx="5825" cy="5150"/>
            </a:xfrm>
            <a:custGeom>
              <a:rect b="b" l="l" r="r" t="t"/>
              <a:pathLst>
                <a:path extrusionOk="0" h="206" w="233">
                  <a:moveTo>
                    <a:pt x="233" y="1"/>
                  </a:moveTo>
                  <a:lnTo>
                    <a:pt x="233" y="1"/>
                  </a:lnTo>
                  <a:cubicBezTo>
                    <a:pt x="186" y="19"/>
                    <a:pt x="149" y="56"/>
                    <a:pt x="103" y="84"/>
                  </a:cubicBezTo>
                  <a:cubicBezTo>
                    <a:pt x="66" y="121"/>
                    <a:pt x="28" y="168"/>
                    <a:pt x="1" y="205"/>
                  </a:cubicBezTo>
                  <a:cubicBezTo>
                    <a:pt x="19" y="196"/>
                    <a:pt x="47" y="168"/>
                    <a:pt x="66" y="159"/>
                  </a:cubicBezTo>
                  <a:cubicBezTo>
                    <a:pt x="93" y="149"/>
                    <a:pt x="103" y="121"/>
                    <a:pt x="121" y="112"/>
                  </a:cubicBezTo>
                  <a:cubicBezTo>
                    <a:pt x="159" y="75"/>
                    <a:pt x="196"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1"/>
            <p:cNvSpPr/>
            <p:nvPr/>
          </p:nvSpPr>
          <p:spPr>
            <a:xfrm>
              <a:off x="3771675" y="2026425"/>
              <a:ext cx="3950" cy="2800"/>
            </a:xfrm>
            <a:custGeom>
              <a:rect b="b" l="l" r="r" t="t"/>
              <a:pathLst>
                <a:path extrusionOk="0" h="112" w="158">
                  <a:moveTo>
                    <a:pt x="158" y="0"/>
                  </a:moveTo>
                  <a:cubicBezTo>
                    <a:pt x="121" y="0"/>
                    <a:pt x="93" y="19"/>
                    <a:pt x="65" y="38"/>
                  </a:cubicBezTo>
                  <a:lnTo>
                    <a:pt x="0" y="112"/>
                  </a:lnTo>
                  <a:cubicBezTo>
                    <a:pt x="28" y="103"/>
                    <a:pt x="65" y="93"/>
                    <a:pt x="93" y="65"/>
                  </a:cubicBez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1"/>
            <p:cNvSpPr/>
            <p:nvPr/>
          </p:nvSpPr>
          <p:spPr>
            <a:xfrm>
              <a:off x="3793275" y="2010400"/>
              <a:ext cx="4425" cy="5825"/>
            </a:xfrm>
            <a:custGeom>
              <a:rect b="b" l="l" r="r" t="t"/>
              <a:pathLst>
                <a:path extrusionOk="0" h="233" w="177">
                  <a:moveTo>
                    <a:pt x="177" y="0"/>
                  </a:moveTo>
                  <a:lnTo>
                    <a:pt x="177" y="0"/>
                  </a:lnTo>
                  <a:cubicBezTo>
                    <a:pt x="139" y="38"/>
                    <a:pt x="112" y="65"/>
                    <a:pt x="93" y="112"/>
                  </a:cubicBezTo>
                  <a:cubicBezTo>
                    <a:pt x="74" y="140"/>
                    <a:pt x="65" y="149"/>
                    <a:pt x="47" y="177"/>
                  </a:cubicBezTo>
                  <a:cubicBezTo>
                    <a:pt x="28" y="195"/>
                    <a:pt x="9" y="205"/>
                    <a:pt x="0" y="233"/>
                  </a:cubicBezTo>
                  <a:cubicBezTo>
                    <a:pt x="28" y="223"/>
                    <a:pt x="47" y="205"/>
                    <a:pt x="65" y="186"/>
                  </a:cubicBezTo>
                  <a:cubicBezTo>
                    <a:pt x="74" y="158"/>
                    <a:pt x="93" y="149"/>
                    <a:pt x="112" y="130"/>
                  </a:cubicBezTo>
                  <a:cubicBezTo>
                    <a:pt x="130" y="93"/>
                    <a:pt x="167"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1"/>
            <p:cNvSpPr/>
            <p:nvPr/>
          </p:nvSpPr>
          <p:spPr>
            <a:xfrm>
              <a:off x="3790950" y="2013650"/>
              <a:ext cx="3025" cy="3750"/>
            </a:xfrm>
            <a:custGeom>
              <a:rect b="b" l="l" r="r" t="t"/>
              <a:pathLst>
                <a:path extrusionOk="0" h="150" w="121">
                  <a:moveTo>
                    <a:pt x="121" y="0"/>
                  </a:moveTo>
                  <a:cubicBezTo>
                    <a:pt x="84" y="19"/>
                    <a:pt x="74" y="47"/>
                    <a:pt x="65" y="65"/>
                  </a:cubicBezTo>
                  <a:cubicBezTo>
                    <a:pt x="37" y="84"/>
                    <a:pt x="28" y="121"/>
                    <a:pt x="0" y="149"/>
                  </a:cubicBezTo>
                  <a:cubicBezTo>
                    <a:pt x="28" y="149"/>
                    <a:pt x="37" y="140"/>
                    <a:pt x="47" y="121"/>
                  </a:cubicBezTo>
                  <a:lnTo>
                    <a:pt x="84" y="84"/>
                  </a:lnTo>
                  <a:cubicBezTo>
                    <a:pt x="93" y="75"/>
                    <a:pt x="93" y="56"/>
                    <a:pt x="112" y="47"/>
                  </a:cubicBezTo>
                  <a:cubicBezTo>
                    <a:pt x="112" y="28"/>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1"/>
            <p:cNvSpPr/>
            <p:nvPr/>
          </p:nvSpPr>
          <p:spPr>
            <a:xfrm>
              <a:off x="3795125" y="2008550"/>
              <a:ext cx="1425" cy="2800"/>
            </a:xfrm>
            <a:custGeom>
              <a:rect b="b" l="l" r="r" t="t"/>
              <a:pathLst>
                <a:path extrusionOk="0" h="112" w="57">
                  <a:moveTo>
                    <a:pt x="56" y="0"/>
                  </a:moveTo>
                  <a:cubicBezTo>
                    <a:pt x="47" y="28"/>
                    <a:pt x="38" y="37"/>
                    <a:pt x="19" y="46"/>
                  </a:cubicBezTo>
                  <a:cubicBezTo>
                    <a:pt x="19" y="56"/>
                    <a:pt x="10" y="56"/>
                    <a:pt x="10" y="74"/>
                  </a:cubicBezTo>
                  <a:cubicBezTo>
                    <a:pt x="0" y="84"/>
                    <a:pt x="0" y="93"/>
                    <a:pt x="0" y="112"/>
                  </a:cubicBezTo>
                  <a:cubicBezTo>
                    <a:pt x="19" y="93"/>
                    <a:pt x="38" y="84"/>
                    <a:pt x="47" y="65"/>
                  </a:cubicBezTo>
                  <a:cubicBezTo>
                    <a:pt x="56" y="65"/>
                    <a:pt x="56" y="46"/>
                    <a:pt x="56" y="37"/>
                  </a:cubicBezTo>
                  <a:lnTo>
                    <a:pt x="5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1"/>
            <p:cNvSpPr/>
            <p:nvPr/>
          </p:nvSpPr>
          <p:spPr>
            <a:xfrm>
              <a:off x="3800700" y="2022475"/>
              <a:ext cx="3500" cy="5825"/>
            </a:xfrm>
            <a:custGeom>
              <a:rect b="b" l="l" r="r" t="t"/>
              <a:pathLst>
                <a:path extrusionOk="0" h="233" w="140">
                  <a:moveTo>
                    <a:pt x="112" y="0"/>
                  </a:moveTo>
                  <a:cubicBezTo>
                    <a:pt x="112" y="66"/>
                    <a:pt x="103" y="93"/>
                    <a:pt x="93" y="140"/>
                  </a:cubicBezTo>
                  <a:lnTo>
                    <a:pt x="47" y="186"/>
                  </a:lnTo>
                  <a:lnTo>
                    <a:pt x="19" y="214"/>
                  </a:lnTo>
                  <a:lnTo>
                    <a:pt x="0" y="233"/>
                  </a:lnTo>
                  <a:cubicBezTo>
                    <a:pt x="10" y="233"/>
                    <a:pt x="19" y="223"/>
                    <a:pt x="28" y="223"/>
                  </a:cubicBezTo>
                  <a:cubicBezTo>
                    <a:pt x="38" y="214"/>
                    <a:pt x="56" y="214"/>
                    <a:pt x="65" y="205"/>
                  </a:cubicBezTo>
                  <a:cubicBezTo>
                    <a:pt x="75" y="177"/>
                    <a:pt x="103" y="168"/>
                    <a:pt x="112" y="140"/>
                  </a:cubicBezTo>
                  <a:cubicBezTo>
                    <a:pt x="121" y="121"/>
                    <a:pt x="140" y="93"/>
                    <a:pt x="140" y="75"/>
                  </a:cubicBezTo>
                  <a:cubicBezTo>
                    <a:pt x="140" y="47"/>
                    <a:pt x="121" y="2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1"/>
            <p:cNvSpPr/>
            <p:nvPr/>
          </p:nvSpPr>
          <p:spPr>
            <a:xfrm>
              <a:off x="3796050" y="2025950"/>
              <a:ext cx="5375" cy="3525"/>
            </a:xfrm>
            <a:custGeom>
              <a:rect b="b" l="l" r="r" t="t"/>
              <a:pathLst>
                <a:path extrusionOk="0" h="141" w="215">
                  <a:moveTo>
                    <a:pt x="214" y="1"/>
                  </a:moveTo>
                  <a:lnTo>
                    <a:pt x="214" y="1"/>
                  </a:lnTo>
                  <a:cubicBezTo>
                    <a:pt x="196" y="19"/>
                    <a:pt x="186" y="29"/>
                    <a:pt x="159" y="38"/>
                  </a:cubicBezTo>
                  <a:cubicBezTo>
                    <a:pt x="140" y="47"/>
                    <a:pt x="121" y="66"/>
                    <a:pt x="103" y="75"/>
                  </a:cubicBezTo>
                  <a:lnTo>
                    <a:pt x="56" y="112"/>
                  </a:lnTo>
                  <a:cubicBezTo>
                    <a:pt x="28" y="122"/>
                    <a:pt x="19" y="131"/>
                    <a:pt x="1" y="140"/>
                  </a:cubicBezTo>
                  <a:cubicBezTo>
                    <a:pt x="19" y="140"/>
                    <a:pt x="47" y="140"/>
                    <a:pt x="66" y="131"/>
                  </a:cubicBezTo>
                  <a:cubicBezTo>
                    <a:pt x="93" y="122"/>
                    <a:pt x="103" y="112"/>
                    <a:pt x="121" y="94"/>
                  </a:cubicBezTo>
                  <a:cubicBezTo>
                    <a:pt x="159" y="75"/>
                    <a:pt x="196"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1"/>
            <p:cNvSpPr/>
            <p:nvPr/>
          </p:nvSpPr>
          <p:spPr>
            <a:xfrm>
              <a:off x="3793500" y="2030150"/>
              <a:ext cx="5600" cy="1650"/>
            </a:xfrm>
            <a:custGeom>
              <a:rect b="b" l="l" r="r" t="t"/>
              <a:pathLst>
                <a:path extrusionOk="0" h="66" w="224">
                  <a:moveTo>
                    <a:pt x="223" y="0"/>
                  </a:moveTo>
                  <a:lnTo>
                    <a:pt x="223" y="0"/>
                  </a:lnTo>
                  <a:cubicBezTo>
                    <a:pt x="177" y="9"/>
                    <a:pt x="149" y="19"/>
                    <a:pt x="112" y="19"/>
                  </a:cubicBezTo>
                  <a:cubicBezTo>
                    <a:pt x="75" y="47"/>
                    <a:pt x="38" y="56"/>
                    <a:pt x="0" y="65"/>
                  </a:cubicBezTo>
                  <a:lnTo>
                    <a:pt x="65" y="65"/>
                  </a:lnTo>
                  <a:cubicBezTo>
                    <a:pt x="84" y="65"/>
                    <a:pt x="93" y="65"/>
                    <a:pt x="121" y="56"/>
                  </a:cubicBezTo>
                  <a:cubicBezTo>
                    <a:pt x="149" y="56"/>
                    <a:pt x="168" y="47"/>
                    <a:pt x="177" y="37"/>
                  </a:cubicBezTo>
                  <a:cubicBezTo>
                    <a:pt x="195" y="19"/>
                    <a:pt x="214" y="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1"/>
            <p:cNvSpPr/>
            <p:nvPr/>
          </p:nvSpPr>
          <p:spPr>
            <a:xfrm>
              <a:off x="3797450" y="2025250"/>
              <a:ext cx="3500" cy="2600"/>
            </a:xfrm>
            <a:custGeom>
              <a:rect b="b" l="l" r="r" t="t"/>
              <a:pathLst>
                <a:path extrusionOk="0" h="104" w="140">
                  <a:moveTo>
                    <a:pt x="140" y="1"/>
                  </a:moveTo>
                  <a:cubicBezTo>
                    <a:pt x="103" y="10"/>
                    <a:pt x="93" y="20"/>
                    <a:pt x="56" y="57"/>
                  </a:cubicBezTo>
                  <a:cubicBezTo>
                    <a:pt x="28" y="66"/>
                    <a:pt x="19" y="75"/>
                    <a:pt x="0" y="103"/>
                  </a:cubicBezTo>
                  <a:cubicBezTo>
                    <a:pt x="28" y="94"/>
                    <a:pt x="56" y="75"/>
                    <a:pt x="75" y="66"/>
                  </a:cubicBezTo>
                  <a:lnTo>
                    <a:pt x="112" y="29"/>
                  </a:lnTo>
                  <a:cubicBezTo>
                    <a:pt x="130" y="20"/>
                    <a:pt x="140"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1"/>
            <p:cNvSpPr/>
            <p:nvPr/>
          </p:nvSpPr>
          <p:spPr>
            <a:xfrm>
              <a:off x="3769350" y="2033850"/>
              <a:ext cx="5825" cy="1375"/>
            </a:xfrm>
            <a:custGeom>
              <a:rect b="b" l="l" r="r" t="t"/>
              <a:pathLst>
                <a:path extrusionOk="0" h="55" w="233">
                  <a:moveTo>
                    <a:pt x="0" y="1"/>
                  </a:moveTo>
                  <a:cubicBezTo>
                    <a:pt x="9" y="10"/>
                    <a:pt x="28" y="29"/>
                    <a:pt x="56" y="29"/>
                  </a:cubicBezTo>
                  <a:cubicBezTo>
                    <a:pt x="74" y="38"/>
                    <a:pt x="93" y="47"/>
                    <a:pt x="112" y="47"/>
                  </a:cubicBezTo>
                  <a:cubicBezTo>
                    <a:pt x="130" y="52"/>
                    <a:pt x="151" y="54"/>
                    <a:pt x="172" y="54"/>
                  </a:cubicBezTo>
                  <a:cubicBezTo>
                    <a:pt x="193" y="54"/>
                    <a:pt x="214" y="52"/>
                    <a:pt x="232" y="47"/>
                  </a:cubicBezTo>
                  <a:cubicBezTo>
                    <a:pt x="186" y="38"/>
                    <a:pt x="149" y="38"/>
                    <a:pt x="112" y="29"/>
                  </a:cubicBezTo>
                  <a:cubicBezTo>
                    <a:pt x="7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1"/>
            <p:cNvSpPr/>
            <p:nvPr/>
          </p:nvSpPr>
          <p:spPr>
            <a:xfrm>
              <a:off x="3771675" y="2032925"/>
              <a:ext cx="4650" cy="1200"/>
            </a:xfrm>
            <a:custGeom>
              <a:rect b="b" l="l" r="r" t="t"/>
              <a:pathLst>
                <a:path extrusionOk="0" h="48" w="186">
                  <a:moveTo>
                    <a:pt x="0" y="1"/>
                  </a:moveTo>
                  <a:cubicBezTo>
                    <a:pt x="9" y="19"/>
                    <a:pt x="19" y="28"/>
                    <a:pt x="46" y="38"/>
                  </a:cubicBezTo>
                  <a:cubicBezTo>
                    <a:pt x="56" y="47"/>
                    <a:pt x="74" y="47"/>
                    <a:pt x="93" y="47"/>
                  </a:cubicBezTo>
                  <a:cubicBezTo>
                    <a:pt x="121" y="47"/>
                    <a:pt x="158" y="38"/>
                    <a:pt x="186" y="28"/>
                  </a:cubicBezTo>
                  <a:cubicBezTo>
                    <a:pt x="167" y="19"/>
                    <a:pt x="149" y="19"/>
                    <a:pt x="139" y="19"/>
                  </a:cubicBezTo>
                  <a:lnTo>
                    <a:pt x="93" y="19"/>
                  </a:ln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1"/>
            <p:cNvSpPr/>
            <p:nvPr/>
          </p:nvSpPr>
          <p:spPr>
            <a:xfrm>
              <a:off x="3773525" y="2029900"/>
              <a:ext cx="4425" cy="1650"/>
            </a:xfrm>
            <a:custGeom>
              <a:rect b="b" l="l" r="r" t="t"/>
              <a:pathLst>
                <a:path extrusionOk="0" h="66" w="177">
                  <a:moveTo>
                    <a:pt x="177" y="1"/>
                  </a:moveTo>
                  <a:cubicBezTo>
                    <a:pt x="140" y="1"/>
                    <a:pt x="112" y="10"/>
                    <a:pt x="84" y="19"/>
                  </a:cubicBezTo>
                  <a:cubicBezTo>
                    <a:pt x="47" y="29"/>
                    <a:pt x="28" y="47"/>
                    <a:pt x="0" y="66"/>
                  </a:cubicBezTo>
                  <a:cubicBezTo>
                    <a:pt x="38" y="66"/>
                    <a:pt x="65" y="57"/>
                    <a:pt x="112" y="57"/>
                  </a:cubicBezTo>
                  <a:cubicBezTo>
                    <a:pt x="121" y="47"/>
                    <a:pt x="130" y="47"/>
                    <a:pt x="140" y="29"/>
                  </a:cubicBezTo>
                  <a:lnTo>
                    <a:pt x="17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1"/>
            <p:cNvSpPr/>
            <p:nvPr/>
          </p:nvSpPr>
          <p:spPr>
            <a:xfrm>
              <a:off x="3776075" y="2031775"/>
              <a:ext cx="4200" cy="700"/>
            </a:xfrm>
            <a:custGeom>
              <a:rect b="b" l="l" r="r" t="t"/>
              <a:pathLst>
                <a:path extrusionOk="0" h="28" w="168">
                  <a:moveTo>
                    <a:pt x="84" y="0"/>
                  </a:moveTo>
                  <a:cubicBezTo>
                    <a:pt x="56" y="0"/>
                    <a:pt x="28" y="19"/>
                    <a:pt x="1" y="28"/>
                  </a:cubicBezTo>
                  <a:lnTo>
                    <a:pt x="84" y="28"/>
                  </a:lnTo>
                  <a:cubicBezTo>
                    <a:pt x="121" y="28"/>
                    <a:pt x="149"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1"/>
            <p:cNvSpPr/>
            <p:nvPr/>
          </p:nvSpPr>
          <p:spPr>
            <a:xfrm>
              <a:off x="3777000" y="2033975"/>
              <a:ext cx="5375" cy="1000"/>
            </a:xfrm>
            <a:custGeom>
              <a:rect b="b" l="l" r="r" t="t"/>
              <a:pathLst>
                <a:path extrusionOk="0" h="40" w="215">
                  <a:moveTo>
                    <a:pt x="178" y="1"/>
                  </a:moveTo>
                  <a:cubicBezTo>
                    <a:pt x="153" y="1"/>
                    <a:pt x="131" y="5"/>
                    <a:pt x="112" y="5"/>
                  </a:cubicBezTo>
                  <a:cubicBezTo>
                    <a:pt x="75" y="5"/>
                    <a:pt x="38" y="24"/>
                    <a:pt x="1" y="33"/>
                  </a:cubicBezTo>
                  <a:cubicBezTo>
                    <a:pt x="19" y="38"/>
                    <a:pt x="38" y="40"/>
                    <a:pt x="56" y="40"/>
                  </a:cubicBezTo>
                  <a:cubicBezTo>
                    <a:pt x="75" y="40"/>
                    <a:pt x="94" y="38"/>
                    <a:pt x="112" y="33"/>
                  </a:cubicBezTo>
                  <a:cubicBezTo>
                    <a:pt x="140" y="33"/>
                    <a:pt x="177" y="24"/>
                    <a:pt x="214" y="5"/>
                  </a:cubicBezTo>
                  <a:cubicBezTo>
                    <a:pt x="202" y="2"/>
                    <a:pt x="190" y="1"/>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1"/>
            <p:cNvSpPr/>
            <p:nvPr/>
          </p:nvSpPr>
          <p:spPr>
            <a:xfrm>
              <a:off x="3775375" y="1998775"/>
              <a:ext cx="5150" cy="3750"/>
            </a:xfrm>
            <a:custGeom>
              <a:rect b="b" l="l" r="r" t="t"/>
              <a:pathLst>
                <a:path extrusionOk="0" h="150" w="206">
                  <a:moveTo>
                    <a:pt x="205" y="1"/>
                  </a:moveTo>
                  <a:cubicBezTo>
                    <a:pt x="186" y="1"/>
                    <a:pt x="159" y="1"/>
                    <a:pt x="140" y="10"/>
                  </a:cubicBezTo>
                  <a:cubicBezTo>
                    <a:pt x="112" y="19"/>
                    <a:pt x="103" y="38"/>
                    <a:pt x="75" y="47"/>
                  </a:cubicBezTo>
                  <a:cubicBezTo>
                    <a:pt x="47" y="66"/>
                    <a:pt x="10" y="103"/>
                    <a:pt x="1" y="149"/>
                  </a:cubicBezTo>
                  <a:lnTo>
                    <a:pt x="47" y="103"/>
                  </a:lnTo>
                  <a:cubicBezTo>
                    <a:pt x="56" y="94"/>
                    <a:pt x="66" y="84"/>
                    <a:pt x="94" y="66"/>
                  </a:cubicBezTo>
                  <a:cubicBezTo>
                    <a:pt x="140" y="47"/>
                    <a:pt x="177" y="1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1"/>
            <p:cNvSpPr/>
            <p:nvPr/>
          </p:nvSpPr>
          <p:spPr>
            <a:xfrm>
              <a:off x="3775375" y="2000875"/>
              <a:ext cx="3750" cy="3975"/>
            </a:xfrm>
            <a:custGeom>
              <a:rect b="b" l="l" r="r" t="t"/>
              <a:pathLst>
                <a:path extrusionOk="0" h="159" w="150">
                  <a:moveTo>
                    <a:pt x="149" y="0"/>
                  </a:moveTo>
                  <a:cubicBezTo>
                    <a:pt x="131" y="10"/>
                    <a:pt x="103" y="10"/>
                    <a:pt x="103" y="19"/>
                  </a:cubicBezTo>
                  <a:cubicBezTo>
                    <a:pt x="94" y="28"/>
                    <a:pt x="66" y="47"/>
                    <a:pt x="56" y="56"/>
                  </a:cubicBezTo>
                  <a:cubicBezTo>
                    <a:pt x="29" y="84"/>
                    <a:pt x="10" y="121"/>
                    <a:pt x="1" y="158"/>
                  </a:cubicBezTo>
                  <a:lnTo>
                    <a:pt x="29" y="112"/>
                  </a:lnTo>
                  <a:lnTo>
                    <a:pt x="66" y="75"/>
                  </a:lnTo>
                  <a:cubicBezTo>
                    <a:pt x="94" y="56"/>
                    <a:pt x="121"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1"/>
            <p:cNvSpPr/>
            <p:nvPr/>
          </p:nvSpPr>
          <p:spPr>
            <a:xfrm>
              <a:off x="3774225" y="2003900"/>
              <a:ext cx="3500" cy="4900"/>
            </a:xfrm>
            <a:custGeom>
              <a:rect b="b" l="l" r="r" t="t"/>
              <a:pathLst>
                <a:path extrusionOk="0" h="196" w="140">
                  <a:moveTo>
                    <a:pt x="140" y="0"/>
                  </a:moveTo>
                  <a:cubicBezTo>
                    <a:pt x="102" y="28"/>
                    <a:pt x="75" y="65"/>
                    <a:pt x="56" y="93"/>
                  </a:cubicBezTo>
                  <a:cubicBezTo>
                    <a:pt x="47" y="102"/>
                    <a:pt x="37" y="121"/>
                    <a:pt x="19" y="140"/>
                  </a:cubicBezTo>
                  <a:cubicBezTo>
                    <a:pt x="10" y="149"/>
                    <a:pt x="0" y="177"/>
                    <a:pt x="0" y="195"/>
                  </a:cubicBezTo>
                  <a:lnTo>
                    <a:pt x="37" y="149"/>
                  </a:lnTo>
                  <a:cubicBezTo>
                    <a:pt x="47" y="140"/>
                    <a:pt x="56" y="121"/>
                    <a:pt x="65" y="112"/>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1"/>
            <p:cNvSpPr/>
            <p:nvPr/>
          </p:nvSpPr>
          <p:spPr>
            <a:xfrm>
              <a:off x="3770275" y="2006225"/>
              <a:ext cx="2800" cy="5825"/>
            </a:xfrm>
            <a:custGeom>
              <a:rect b="b" l="l" r="r" t="t"/>
              <a:pathLst>
                <a:path extrusionOk="0" h="233" w="112">
                  <a:moveTo>
                    <a:pt x="112" y="0"/>
                  </a:moveTo>
                  <a:cubicBezTo>
                    <a:pt x="84" y="37"/>
                    <a:pt x="65" y="74"/>
                    <a:pt x="37" y="121"/>
                  </a:cubicBezTo>
                  <a:cubicBezTo>
                    <a:pt x="28" y="139"/>
                    <a:pt x="28" y="158"/>
                    <a:pt x="19" y="177"/>
                  </a:cubicBezTo>
                  <a:cubicBezTo>
                    <a:pt x="0" y="186"/>
                    <a:pt x="0" y="214"/>
                    <a:pt x="0" y="232"/>
                  </a:cubicBezTo>
                  <a:lnTo>
                    <a:pt x="37" y="177"/>
                  </a:lnTo>
                  <a:cubicBezTo>
                    <a:pt x="37" y="158"/>
                    <a:pt x="56" y="139"/>
                    <a:pt x="65" y="121"/>
                  </a:cubicBezTo>
                  <a:cubicBezTo>
                    <a:pt x="84" y="84"/>
                    <a:pt x="102" y="4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1"/>
            <p:cNvSpPr/>
            <p:nvPr/>
          </p:nvSpPr>
          <p:spPr>
            <a:xfrm>
              <a:off x="3769350" y="2011550"/>
              <a:ext cx="3500" cy="5600"/>
            </a:xfrm>
            <a:custGeom>
              <a:rect b="b" l="l" r="r" t="t"/>
              <a:pathLst>
                <a:path extrusionOk="0" h="224" w="140">
                  <a:moveTo>
                    <a:pt x="139" y="1"/>
                  </a:moveTo>
                  <a:lnTo>
                    <a:pt x="139" y="1"/>
                  </a:lnTo>
                  <a:cubicBezTo>
                    <a:pt x="102" y="19"/>
                    <a:pt x="65" y="57"/>
                    <a:pt x="47" y="94"/>
                  </a:cubicBezTo>
                  <a:cubicBezTo>
                    <a:pt x="28" y="112"/>
                    <a:pt x="19" y="131"/>
                    <a:pt x="9" y="149"/>
                  </a:cubicBezTo>
                  <a:cubicBezTo>
                    <a:pt x="0" y="177"/>
                    <a:pt x="0" y="196"/>
                    <a:pt x="0" y="224"/>
                  </a:cubicBezTo>
                  <a:cubicBezTo>
                    <a:pt x="9" y="196"/>
                    <a:pt x="19" y="187"/>
                    <a:pt x="28" y="159"/>
                  </a:cubicBezTo>
                  <a:lnTo>
                    <a:pt x="65" y="112"/>
                  </a:lnTo>
                  <a:cubicBezTo>
                    <a:pt x="93" y="84"/>
                    <a:pt x="112"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1"/>
            <p:cNvSpPr/>
            <p:nvPr/>
          </p:nvSpPr>
          <p:spPr>
            <a:xfrm>
              <a:off x="3785825" y="2012025"/>
              <a:ext cx="1900" cy="1875"/>
            </a:xfrm>
            <a:custGeom>
              <a:rect b="b" l="l" r="r" t="t"/>
              <a:pathLst>
                <a:path extrusionOk="0" h="75" w="76">
                  <a:moveTo>
                    <a:pt x="75" y="0"/>
                  </a:moveTo>
                  <a:lnTo>
                    <a:pt x="75" y="0"/>
                  </a:lnTo>
                  <a:cubicBezTo>
                    <a:pt x="57" y="19"/>
                    <a:pt x="47" y="28"/>
                    <a:pt x="29" y="28"/>
                  </a:cubicBezTo>
                  <a:cubicBezTo>
                    <a:pt x="19" y="38"/>
                    <a:pt x="10" y="47"/>
                    <a:pt x="1" y="75"/>
                  </a:cubicBezTo>
                  <a:cubicBezTo>
                    <a:pt x="10" y="75"/>
                    <a:pt x="38" y="65"/>
                    <a:pt x="47" y="47"/>
                  </a:cubicBezTo>
                  <a:cubicBezTo>
                    <a:pt x="57" y="38"/>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1"/>
            <p:cNvSpPr/>
            <p:nvPr/>
          </p:nvSpPr>
          <p:spPr>
            <a:xfrm>
              <a:off x="3788150" y="2011550"/>
              <a:ext cx="2125" cy="2125"/>
            </a:xfrm>
            <a:custGeom>
              <a:rect b="b" l="l" r="r" t="t"/>
              <a:pathLst>
                <a:path extrusionOk="0" h="85" w="85">
                  <a:moveTo>
                    <a:pt x="84" y="1"/>
                  </a:moveTo>
                  <a:cubicBezTo>
                    <a:pt x="56" y="1"/>
                    <a:pt x="47" y="10"/>
                    <a:pt x="38" y="38"/>
                  </a:cubicBezTo>
                  <a:cubicBezTo>
                    <a:pt x="10" y="47"/>
                    <a:pt x="1" y="57"/>
                    <a:pt x="1" y="84"/>
                  </a:cubicBezTo>
                  <a:cubicBezTo>
                    <a:pt x="19" y="66"/>
                    <a:pt x="38" y="57"/>
                    <a:pt x="47" y="47"/>
                  </a:cubicBezTo>
                  <a:cubicBezTo>
                    <a:pt x="66"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1"/>
            <p:cNvSpPr/>
            <p:nvPr/>
          </p:nvSpPr>
          <p:spPr>
            <a:xfrm>
              <a:off x="3767250" y="2019450"/>
              <a:ext cx="1425" cy="3750"/>
            </a:xfrm>
            <a:custGeom>
              <a:rect b="b" l="l" r="r" t="t"/>
              <a:pathLst>
                <a:path extrusionOk="0" h="150" w="57">
                  <a:moveTo>
                    <a:pt x="56" y="1"/>
                  </a:moveTo>
                  <a:lnTo>
                    <a:pt x="56" y="1"/>
                  </a:lnTo>
                  <a:cubicBezTo>
                    <a:pt x="38" y="10"/>
                    <a:pt x="19" y="47"/>
                    <a:pt x="10" y="56"/>
                  </a:cubicBezTo>
                  <a:cubicBezTo>
                    <a:pt x="10" y="75"/>
                    <a:pt x="0" y="94"/>
                    <a:pt x="0" y="103"/>
                  </a:cubicBezTo>
                  <a:lnTo>
                    <a:pt x="0" y="149"/>
                  </a:lnTo>
                  <a:lnTo>
                    <a:pt x="38" y="75"/>
                  </a:lnTo>
                  <a:cubicBezTo>
                    <a:pt x="47" y="56"/>
                    <a:pt x="56"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1"/>
            <p:cNvSpPr/>
            <p:nvPr/>
          </p:nvSpPr>
          <p:spPr>
            <a:xfrm>
              <a:off x="3579100" y="2059325"/>
              <a:ext cx="41850" cy="39475"/>
            </a:xfrm>
            <a:custGeom>
              <a:rect b="b" l="l" r="r" t="t"/>
              <a:pathLst>
                <a:path extrusionOk="0" h="1579" w="1674">
                  <a:moveTo>
                    <a:pt x="675" y="0"/>
                  </a:moveTo>
                  <a:cubicBezTo>
                    <a:pt x="551" y="0"/>
                    <a:pt x="435" y="117"/>
                    <a:pt x="373" y="227"/>
                  </a:cubicBezTo>
                  <a:cubicBezTo>
                    <a:pt x="159" y="552"/>
                    <a:pt x="38" y="933"/>
                    <a:pt x="10" y="1314"/>
                  </a:cubicBezTo>
                  <a:cubicBezTo>
                    <a:pt x="1" y="1444"/>
                    <a:pt x="159" y="1500"/>
                    <a:pt x="252" y="1546"/>
                  </a:cubicBezTo>
                  <a:cubicBezTo>
                    <a:pt x="374" y="1567"/>
                    <a:pt x="497" y="1579"/>
                    <a:pt x="619" y="1579"/>
                  </a:cubicBezTo>
                  <a:cubicBezTo>
                    <a:pt x="870" y="1579"/>
                    <a:pt x="1117" y="1531"/>
                    <a:pt x="1348" y="1425"/>
                  </a:cubicBezTo>
                  <a:cubicBezTo>
                    <a:pt x="1450" y="1360"/>
                    <a:pt x="1552" y="1304"/>
                    <a:pt x="1608" y="1202"/>
                  </a:cubicBezTo>
                  <a:cubicBezTo>
                    <a:pt x="1673" y="1100"/>
                    <a:pt x="1673" y="961"/>
                    <a:pt x="1590" y="877"/>
                  </a:cubicBezTo>
                  <a:cubicBezTo>
                    <a:pt x="1535" y="828"/>
                    <a:pt x="1464" y="811"/>
                    <a:pt x="1389" y="811"/>
                  </a:cubicBezTo>
                  <a:cubicBezTo>
                    <a:pt x="1336" y="811"/>
                    <a:pt x="1281" y="819"/>
                    <a:pt x="1227" y="831"/>
                  </a:cubicBezTo>
                  <a:cubicBezTo>
                    <a:pt x="1302" y="756"/>
                    <a:pt x="1367" y="691"/>
                    <a:pt x="1404" y="598"/>
                  </a:cubicBezTo>
                  <a:cubicBezTo>
                    <a:pt x="1441" y="505"/>
                    <a:pt x="1432" y="385"/>
                    <a:pt x="1348" y="329"/>
                  </a:cubicBezTo>
                  <a:cubicBezTo>
                    <a:pt x="1310" y="306"/>
                    <a:pt x="1268" y="296"/>
                    <a:pt x="1226" y="296"/>
                  </a:cubicBezTo>
                  <a:cubicBezTo>
                    <a:pt x="1165" y="296"/>
                    <a:pt x="1104" y="318"/>
                    <a:pt x="1060" y="357"/>
                  </a:cubicBezTo>
                  <a:cubicBezTo>
                    <a:pt x="967" y="413"/>
                    <a:pt x="893" y="478"/>
                    <a:pt x="800" y="524"/>
                  </a:cubicBezTo>
                  <a:cubicBezTo>
                    <a:pt x="846" y="431"/>
                    <a:pt x="884" y="338"/>
                    <a:pt x="884" y="245"/>
                  </a:cubicBezTo>
                  <a:cubicBezTo>
                    <a:pt x="884" y="152"/>
                    <a:pt x="837" y="50"/>
                    <a:pt x="744" y="13"/>
                  </a:cubicBezTo>
                  <a:cubicBezTo>
                    <a:pt x="721" y="4"/>
                    <a:pt x="698" y="0"/>
                    <a:pt x="6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1"/>
            <p:cNvSpPr/>
            <p:nvPr/>
          </p:nvSpPr>
          <p:spPr>
            <a:xfrm>
              <a:off x="3579350" y="2058150"/>
              <a:ext cx="41825" cy="39425"/>
            </a:xfrm>
            <a:custGeom>
              <a:rect b="b" l="l" r="r" t="t"/>
              <a:pathLst>
                <a:path extrusionOk="0" h="1577" w="1673">
                  <a:moveTo>
                    <a:pt x="121" y="803"/>
                  </a:moveTo>
                  <a:cubicBezTo>
                    <a:pt x="56" y="980"/>
                    <a:pt x="28" y="1166"/>
                    <a:pt x="9" y="1351"/>
                  </a:cubicBezTo>
                  <a:cubicBezTo>
                    <a:pt x="28" y="1166"/>
                    <a:pt x="56" y="989"/>
                    <a:pt x="121" y="803"/>
                  </a:cubicBezTo>
                  <a:close/>
                  <a:moveTo>
                    <a:pt x="0" y="1334"/>
                  </a:moveTo>
                  <a:cubicBezTo>
                    <a:pt x="0" y="1361"/>
                    <a:pt x="0" y="1389"/>
                    <a:pt x="9" y="1407"/>
                  </a:cubicBezTo>
                  <a:cubicBezTo>
                    <a:pt x="0" y="1389"/>
                    <a:pt x="0" y="1352"/>
                    <a:pt x="0" y="1334"/>
                  </a:cubicBezTo>
                  <a:close/>
                  <a:moveTo>
                    <a:pt x="9" y="1407"/>
                  </a:moveTo>
                  <a:cubicBezTo>
                    <a:pt x="19" y="1435"/>
                    <a:pt x="37" y="1454"/>
                    <a:pt x="56" y="1472"/>
                  </a:cubicBezTo>
                  <a:cubicBezTo>
                    <a:pt x="47" y="1454"/>
                    <a:pt x="19" y="1435"/>
                    <a:pt x="9" y="1407"/>
                  </a:cubicBezTo>
                  <a:close/>
                  <a:moveTo>
                    <a:pt x="676" y="1"/>
                  </a:moveTo>
                  <a:cubicBezTo>
                    <a:pt x="664" y="1"/>
                    <a:pt x="653" y="2"/>
                    <a:pt x="641" y="4"/>
                  </a:cubicBezTo>
                  <a:cubicBezTo>
                    <a:pt x="595" y="14"/>
                    <a:pt x="548" y="41"/>
                    <a:pt x="511" y="79"/>
                  </a:cubicBezTo>
                  <a:cubicBezTo>
                    <a:pt x="446" y="134"/>
                    <a:pt x="381" y="218"/>
                    <a:pt x="335" y="292"/>
                  </a:cubicBezTo>
                  <a:cubicBezTo>
                    <a:pt x="242" y="460"/>
                    <a:pt x="177" y="617"/>
                    <a:pt x="121" y="803"/>
                  </a:cubicBezTo>
                  <a:cubicBezTo>
                    <a:pt x="177" y="636"/>
                    <a:pt x="242" y="460"/>
                    <a:pt x="353" y="311"/>
                  </a:cubicBezTo>
                  <a:cubicBezTo>
                    <a:pt x="400" y="227"/>
                    <a:pt x="455" y="153"/>
                    <a:pt x="520" y="97"/>
                  </a:cubicBezTo>
                  <a:cubicBezTo>
                    <a:pt x="558" y="79"/>
                    <a:pt x="604" y="51"/>
                    <a:pt x="641" y="41"/>
                  </a:cubicBezTo>
                  <a:cubicBezTo>
                    <a:pt x="654" y="39"/>
                    <a:pt x="665" y="38"/>
                    <a:pt x="677" y="38"/>
                  </a:cubicBezTo>
                  <a:cubicBezTo>
                    <a:pt x="707" y="38"/>
                    <a:pt x="732" y="46"/>
                    <a:pt x="753" y="60"/>
                  </a:cubicBezTo>
                  <a:cubicBezTo>
                    <a:pt x="790" y="88"/>
                    <a:pt x="818" y="125"/>
                    <a:pt x="836" y="153"/>
                  </a:cubicBezTo>
                  <a:cubicBezTo>
                    <a:pt x="846" y="190"/>
                    <a:pt x="864" y="237"/>
                    <a:pt x="864" y="283"/>
                  </a:cubicBezTo>
                  <a:cubicBezTo>
                    <a:pt x="864" y="376"/>
                    <a:pt x="818" y="460"/>
                    <a:pt x="781" y="543"/>
                  </a:cubicBezTo>
                  <a:lnTo>
                    <a:pt x="753" y="599"/>
                  </a:lnTo>
                  <a:lnTo>
                    <a:pt x="818" y="571"/>
                  </a:lnTo>
                  <a:cubicBezTo>
                    <a:pt x="911" y="525"/>
                    <a:pt x="985" y="460"/>
                    <a:pt x="1059" y="413"/>
                  </a:cubicBezTo>
                  <a:cubicBezTo>
                    <a:pt x="1096" y="385"/>
                    <a:pt x="1143" y="367"/>
                    <a:pt x="1189" y="367"/>
                  </a:cubicBezTo>
                  <a:cubicBezTo>
                    <a:pt x="1203" y="364"/>
                    <a:pt x="1217" y="363"/>
                    <a:pt x="1230" y="363"/>
                  </a:cubicBezTo>
                  <a:cubicBezTo>
                    <a:pt x="1261" y="363"/>
                    <a:pt x="1290" y="369"/>
                    <a:pt x="1310" y="376"/>
                  </a:cubicBezTo>
                  <a:cubicBezTo>
                    <a:pt x="1347" y="404"/>
                    <a:pt x="1366" y="432"/>
                    <a:pt x="1385" y="478"/>
                  </a:cubicBezTo>
                  <a:cubicBezTo>
                    <a:pt x="1394" y="525"/>
                    <a:pt x="1394" y="571"/>
                    <a:pt x="1366" y="608"/>
                  </a:cubicBezTo>
                  <a:cubicBezTo>
                    <a:pt x="1338" y="692"/>
                    <a:pt x="1264" y="757"/>
                    <a:pt x="1199" y="831"/>
                  </a:cubicBezTo>
                  <a:lnTo>
                    <a:pt x="1124" y="887"/>
                  </a:lnTo>
                  <a:lnTo>
                    <a:pt x="1217" y="878"/>
                  </a:lnTo>
                  <a:cubicBezTo>
                    <a:pt x="1264" y="868"/>
                    <a:pt x="1329" y="850"/>
                    <a:pt x="1366" y="850"/>
                  </a:cubicBezTo>
                  <a:cubicBezTo>
                    <a:pt x="1422" y="850"/>
                    <a:pt x="1477" y="850"/>
                    <a:pt x="1515" y="878"/>
                  </a:cubicBezTo>
                  <a:cubicBezTo>
                    <a:pt x="1561" y="896"/>
                    <a:pt x="1589" y="933"/>
                    <a:pt x="1598" y="980"/>
                  </a:cubicBezTo>
                  <a:cubicBezTo>
                    <a:pt x="1617" y="1026"/>
                    <a:pt x="1626" y="1073"/>
                    <a:pt x="1617" y="1119"/>
                  </a:cubicBezTo>
                  <a:cubicBezTo>
                    <a:pt x="1598" y="1166"/>
                    <a:pt x="1580" y="1212"/>
                    <a:pt x="1542" y="1249"/>
                  </a:cubicBezTo>
                  <a:cubicBezTo>
                    <a:pt x="1515" y="1286"/>
                    <a:pt x="1477" y="1314"/>
                    <a:pt x="1431" y="1351"/>
                  </a:cubicBezTo>
                  <a:cubicBezTo>
                    <a:pt x="1385" y="1379"/>
                    <a:pt x="1338" y="1407"/>
                    <a:pt x="1292" y="1426"/>
                  </a:cubicBezTo>
                  <a:cubicBezTo>
                    <a:pt x="1245" y="1444"/>
                    <a:pt x="1199" y="1472"/>
                    <a:pt x="1134" y="1482"/>
                  </a:cubicBezTo>
                  <a:cubicBezTo>
                    <a:pt x="963" y="1538"/>
                    <a:pt x="778" y="1567"/>
                    <a:pt x="591" y="1567"/>
                  </a:cubicBezTo>
                  <a:cubicBezTo>
                    <a:pt x="565" y="1567"/>
                    <a:pt x="538" y="1566"/>
                    <a:pt x="511" y="1565"/>
                  </a:cubicBezTo>
                  <a:cubicBezTo>
                    <a:pt x="409" y="1565"/>
                    <a:pt x="297" y="1547"/>
                    <a:pt x="195" y="1528"/>
                  </a:cubicBezTo>
                  <a:cubicBezTo>
                    <a:pt x="149" y="1519"/>
                    <a:pt x="93" y="1491"/>
                    <a:pt x="56" y="1472"/>
                  </a:cubicBezTo>
                  <a:lnTo>
                    <a:pt x="56" y="1472"/>
                  </a:lnTo>
                  <a:cubicBezTo>
                    <a:pt x="102" y="1500"/>
                    <a:pt x="149" y="1519"/>
                    <a:pt x="195" y="1537"/>
                  </a:cubicBezTo>
                  <a:cubicBezTo>
                    <a:pt x="297" y="1565"/>
                    <a:pt x="409" y="1574"/>
                    <a:pt x="511" y="1574"/>
                  </a:cubicBezTo>
                  <a:cubicBezTo>
                    <a:pt x="544" y="1576"/>
                    <a:pt x="576" y="1577"/>
                    <a:pt x="609" y="1577"/>
                  </a:cubicBezTo>
                  <a:cubicBezTo>
                    <a:pt x="785" y="1577"/>
                    <a:pt x="969" y="1555"/>
                    <a:pt x="1134" y="1500"/>
                  </a:cubicBezTo>
                  <a:cubicBezTo>
                    <a:pt x="1189" y="1491"/>
                    <a:pt x="1245" y="1472"/>
                    <a:pt x="1292" y="1444"/>
                  </a:cubicBezTo>
                  <a:lnTo>
                    <a:pt x="1431" y="1379"/>
                  </a:lnTo>
                  <a:cubicBezTo>
                    <a:pt x="1496" y="1379"/>
                    <a:pt x="1533" y="1342"/>
                    <a:pt x="1580" y="1296"/>
                  </a:cubicBezTo>
                  <a:cubicBezTo>
                    <a:pt x="1617" y="1249"/>
                    <a:pt x="1654" y="1203"/>
                    <a:pt x="1663" y="1147"/>
                  </a:cubicBezTo>
                  <a:cubicBezTo>
                    <a:pt x="1673" y="1082"/>
                    <a:pt x="1673" y="1026"/>
                    <a:pt x="1663" y="971"/>
                  </a:cubicBezTo>
                  <a:cubicBezTo>
                    <a:pt x="1635" y="915"/>
                    <a:pt x="1607" y="868"/>
                    <a:pt x="1542" y="840"/>
                  </a:cubicBezTo>
                  <a:cubicBezTo>
                    <a:pt x="1487" y="822"/>
                    <a:pt x="1431" y="803"/>
                    <a:pt x="1385" y="803"/>
                  </a:cubicBezTo>
                  <a:lnTo>
                    <a:pt x="1301" y="803"/>
                  </a:lnTo>
                  <a:lnTo>
                    <a:pt x="1347" y="757"/>
                  </a:lnTo>
                  <a:cubicBezTo>
                    <a:pt x="1385" y="729"/>
                    <a:pt x="1403" y="683"/>
                    <a:pt x="1431" y="617"/>
                  </a:cubicBezTo>
                  <a:cubicBezTo>
                    <a:pt x="1450" y="571"/>
                    <a:pt x="1450" y="515"/>
                    <a:pt x="1440" y="460"/>
                  </a:cubicBezTo>
                  <a:cubicBezTo>
                    <a:pt x="1431" y="404"/>
                    <a:pt x="1394" y="357"/>
                    <a:pt x="1347" y="320"/>
                  </a:cubicBezTo>
                  <a:cubicBezTo>
                    <a:pt x="1316" y="295"/>
                    <a:pt x="1281" y="287"/>
                    <a:pt x="1245" y="287"/>
                  </a:cubicBezTo>
                  <a:cubicBezTo>
                    <a:pt x="1227" y="287"/>
                    <a:pt x="1208" y="289"/>
                    <a:pt x="1189" y="292"/>
                  </a:cubicBezTo>
                  <a:cubicBezTo>
                    <a:pt x="1124" y="311"/>
                    <a:pt x="1078" y="329"/>
                    <a:pt x="1031" y="357"/>
                  </a:cubicBezTo>
                  <a:cubicBezTo>
                    <a:pt x="966" y="404"/>
                    <a:pt x="920" y="450"/>
                    <a:pt x="846" y="497"/>
                  </a:cubicBezTo>
                  <a:cubicBezTo>
                    <a:pt x="874" y="422"/>
                    <a:pt x="892" y="357"/>
                    <a:pt x="892" y="283"/>
                  </a:cubicBezTo>
                  <a:cubicBezTo>
                    <a:pt x="892" y="237"/>
                    <a:pt x="883" y="190"/>
                    <a:pt x="874" y="144"/>
                  </a:cubicBezTo>
                  <a:cubicBezTo>
                    <a:pt x="846" y="97"/>
                    <a:pt x="827" y="60"/>
                    <a:pt x="781" y="32"/>
                  </a:cubicBezTo>
                  <a:cubicBezTo>
                    <a:pt x="746" y="11"/>
                    <a:pt x="711" y="1"/>
                    <a:pt x="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1"/>
            <p:cNvSpPr/>
            <p:nvPr/>
          </p:nvSpPr>
          <p:spPr>
            <a:xfrm>
              <a:off x="3579575" y="2072175"/>
              <a:ext cx="19525" cy="22100"/>
            </a:xfrm>
            <a:custGeom>
              <a:rect b="b" l="l" r="r" t="t"/>
              <a:pathLst>
                <a:path extrusionOk="0" h="884" w="781">
                  <a:moveTo>
                    <a:pt x="781" y="1"/>
                  </a:moveTo>
                  <a:cubicBezTo>
                    <a:pt x="725" y="84"/>
                    <a:pt x="651" y="149"/>
                    <a:pt x="567" y="233"/>
                  </a:cubicBezTo>
                  <a:lnTo>
                    <a:pt x="381" y="456"/>
                  </a:lnTo>
                  <a:lnTo>
                    <a:pt x="196" y="679"/>
                  </a:lnTo>
                  <a:cubicBezTo>
                    <a:pt x="177" y="707"/>
                    <a:pt x="140" y="744"/>
                    <a:pt x="112" y="781"/>
                  </a:cubicBezTo>
                  <a:lnTo>
                    <a:pt x="0" y="883"/>
                  </a:lnTo>
                  <a:cubicBezTo>
                    <a:pt x="84" y="828"/>
                    <a:pt x="158" y="753"/>
                    <a:pt x="223" y="688"/>
                  </a:cubicBezTo>
                  <a:cubicBezTo>
                    <a:pt x="298" y="614"/>
                    <a:pt x="363" y="540"/>
                    <a:pt x="419" y="465"/>
                  </a:cubicBezTo>
                  <a:cubicBezTo>
                    <a:pt x="493" y="382"/>
                    <a:pt x="549" y="317"/>
                    <a:pt x="604" y="233"/>
                  </a:cubicBezTo>
                  <a:cubicBezTo>
                    <a:pt x="660" y="168"/>
                    <a:pt x="725" y="84"/>
                    <a:pt x="7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1"/>
            <p:cNvSpPr/>
            <p:nvPr/>
          </p:nvSpPr>
          <p:spPr>
            <a:xfrm>
              <a:off x="3580725" y="2080075"/>
              <a:ext cx="28600" cy="15600"/>
            </a:xfrm>
            <a:custGeom>
              <a:rect b="b" l="l" r="r" t="t"/>
              <a:pathLst>
                <a:path extrusionOk="0" h="624" w="1144">
                  <a:moveTo>
                    <a:pt x="1144" y="1"/>
                  </a:moveTo>
                  <a:lnTo>
                    <a:pt x="1144" y="1"/>
                  </a:lnTo>
                  <a:cubicBezTo>
                    <a:pt x="1051" y="38"/>
                    <a:pt x="949" y="94"/>
                    <a:pt x="865" y="140"/>
                  </a:cubicBezTo>
                  <a:cubicBezTo>
                    <a:pt x="772" y="186"/>
                    <a:pt x="661" y="242"/>
                    <a:pt x="568" y="289"/>
                  </a:cubicBezTo>
                  <a:cubicBezTo>
                    <a:pt x="465" y="344"/>
                    <a:pt x="373" y="391"/>
                    <a:pt x="280" y="447"/>
                  </a:cubicBezTo>
                  <a:cubicBezTo>
                    <a:pt x="193" y="507"/>
                    <a:pt x="98" y="552"/>
                    <a:pt x="18" y="610"/>
                  </a:cubicBezTo>
                  <a:lnTo>
                    <a:pt x="18" y="610"/>
                  </a:lnTo>
                  <a:cubicBezTo>
                    <a:pt x="59" y="581"/>
                    <a:pt x="100" y="565"/>
                    <a:pt x="140" y="549"/>
                  </a:cubicBezTo>
                  <a:cubicBezTo>
                    <a:pt x="187" y="512"/>
                    <a:pt x="233" y="484"/>
                    <a:pt x="280" y="465"/>
                  </a:cubicBezTo>
                  <a:lnTo>
                    <a:pt x="568" y="317"/>
                  </a:lnTo>
                  <a:lnTo>
                    <a:pt x="865" y="159"/>
                  </a:lnTo>
                  <a:cubicBezTo>
                    <a:pt x="958" y="103"/>
                    <a:pt x="1051" y="56"/>
                    <a:pt x="1144" y="1"/>
                  </a:cubicBezTo>
                  <a:close/>
                  <a:moveTo>
                    <a:pt x="18" y="610"/>
                  </a:moveTo>
                  <a:cubicBezTo>
                    <a:pt x="12" y="614"/>
                    <a:pt x="7" y="618"/>
                    <a:pt x="1" y="623"/>
                  </a:cubicBezTo>
                  <a:cubicBezTo>
                    <a:pt x="7" y="619"/>
                    <a:pt x="12" y="614"/>
                    <a:pt x="18" y="6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1"/>
            <p:cNvSpPr/>
            <p:nvPr/>
          </p:nvSpPr>
          <p:spPr>
            <a:xfrm>
              <a:off x="3587700" y="2081700"/>
              <a:ext cx="5600" cy="6525"/>
            </a:xfrm>
            <a:custGeom>
              <a:rect b="b" l="l" r="r" t="t"/>
              <a:pathLst>
                <a:path extrusionOk="0" h="261" w="224">
                  <a:moveTo>
                    <a:pt x="224" y="1"/>
                  </a:moveTo>
                  <a:lnTo>
                    <a:pt x="224" y="1"/>
                  </a:lnTo>
                  <a:cubicBezTo>
                    <a:pt x="186" y="38"/>
                    <a:pt x="140" y="75"/>
                    <a:pt x="112" y="121"/>
                  </a:cubicBezTo>
                  <a:cubicBezTo>
                    <a:pt x="84" y="140"/>
                    <a:pt x="66" y="168"/>
                    <a:pt x="47" y="186"/>
                  </a:cubicBezTo>
                  <a:cubicBezTo>
                    <a:pt x="38" y="214"/>
                    <a:pt x="19" y="233"/>
                    <a:pt x="1" y="261"/>
                  </a:cubicBezTo>
                  <a:cubicBezTo>
                    <a:pt x="29" y="233"/>
                    <a:pt x="47" y="224"/>
                    <a:pt x="75" y="205"/>
                  </a:cubicBezTo>
                  <a:cubicBezTo>
                    <a:pt x="94" y="186"/>
                    <a:pt x="103" y="168"/>
                    <a:pt x="131" y="140"/>
                  </a:cubicBezTo>
                  <a:cubicBezTo>
                    <a:pt x="168" y="9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1"/>
            <p:cNvSpPr/>
            <p:nvPr/>
          </p:nvSpPr>
          <p:spPr>
            <a:xfrm>
              <a:off x="3593050" y="2079375"/>
              <a:ext cx="2800" cy="4450"/>
            </a:xfrm>
            <a:custGeom>
              <a:rect b="b" l="l" r="r" t="t"/>
              <a:pathLst>
                <a:path extrusionOk="0" h="178" w="112">
                  <a:moveTo>
                    <a:pt x="112" y="1"/>
                  </a:moveTo>
                  <a:cubicBezTo>
                    <a:pt x="93" y="38"/>
                    <a:pt x="65" y="66"/>
                    <a:pt x="47" y="84"/>
                  </a:cubicBezTo>
                  <a:cubicBezTo>
                    <a:pt x="37" y="94"/>
                    <a:pt x="37" y="122"/>
                    <a:pt x="19" y="131"/>
                  </a:cubicBezTo>
                  <a:cubicBezTo>
                    <a:pt x="10" y="140"/>
                    <a:pt x="10" y="168"/>
                    <a:pt x="0" y="177"/>
                  </a:cubicBezTo>
                  <a:cubicBezTo>
                    <a:pt x="19" y="168"/>
                    <a:pt x="37" y="159"/>
                    <a:pt x="47" y="140"/>
                  </a:cubicBezTo>
                  <a:cubicBezTo>
                    <a:pt x="56" y="131"/>
                    <a:pt x="65" y="112"/>
                    <a:pt x="84" y="94"/>
                  </a:cubicBezTo>
                  <a:cubicBezTo>
                    <a:pt x="93" y="75"/>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1"/>
            <p:cNvSpPr/>
            <p:nvPr/>
          </p:nvSpPr>
          <p:spPr>
            <a:xfrm>
              <a:off x="3592125" y="2081250"/>
              <a:ext cx="5825" cy="5125"/>
            </a:xfrm>
            <a:custGeom>
              <a:rect b="b" l="l" r="r" t="t"/>
              <a:pathLst>
                <a:path extrusionOk="0" h="205" w="233">
                  <a:moveTo>
                    <a:pt x="232" y="0"/>
                  </a:moveTo>
                  <a:cubicBezTo>
                    <a:pt x="186" y="19"/>
                    <a:pt x="149" y="56"/>
                    <a:pt x="102" y="93"/>
                  </a:cubicBezTo>
                  <a:cubicBezTo>
                    <a:pt x="74" y="130"/>
                    <a:pt x="37" y="167"/>
                    <a:pt x="0" y="204"/>
                  </a:cubicBezTo>
                  <a:cubicBezTo>
                    <a:pt x="19" y="195"/>
                    <a:pt x="47" y="177"/>
                    <a:pt x="74" y="158"/>
                  </a:cubicBezTo>
                  <a:cubicBezTo>
                    <a:pt x="93" y="149"/>
                    <a:pt x="102" y="130"/>
                    <a:pt x="130" y="112"/>
                  </a:cubicBezTo>
                  <a:cubicBezTo>
                    <a:pt x="167" y="84"/>
                    <a:pt x="195" y="4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1"/>
            <p:cNvSpPr/>
            <p:nvPr/>
          </p:nvSpPr>
          <p:spPr>
            <a:xfrm>
              <a:off x="3586075" y="2088200"/>
              <a:ext cx="3975" cy="2825"/>
            </a:xfrm>
            <a:custGeom>
              <a:rect b="b" l="l" r="r" t="t"/>
              <a:pathLst>
                <a:path extrusionOk="0" h="113" w="159">
                  <a:moveTo>
                    <a:pt x="159" y="1"/>
                  </a:moveTo>
                  <a:lnTo>
                    <a:pt x="159" y="1"/>
                  </a:lnTo>
                  <a:cubicBezTo>
                    <a:pt x="131" y="10"/>
                    <a:pt x="94" y="19"/>
                    <a:pt x="66" y="47"/>
                  </a:cubicBezTo>
                  <a:lnTo>
                    <a:pt x="1" y="112"/>
                  </a:lnTo>
                  <a:cubicBezTo>
                    <a:pt x="38" y="103"/>
                    <a:pt x="66" y="94"/>
                    <a:pt x="94" y="66"/>
                  </a:cubicBezTo>
                  <a:lnTo>
                    <a:pt x="15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1"/>
            <p:cNvSpPr/>
            <p:nvPr/>
          </p:nvSpPr>
          <p:spPr>
            <a:xfrm>
              <a:off x="3607675" y="2072175"/>
              <a:ext cx="4450" cy="5825"/>
            </a:xfrm>
            <a:custGeom>
              <a:rect b="b" l="l" r="r" t="t"/>
              <a:pathLst>
                <a:path extrusionOk="0" h="233" w="178">
                  <a:moveTo>
                    <a:pt x="177" y="1"/>
                  </a:moveTo>
                  <a:cubicBezTo>
                    <a:pt x="149" y="38"/>
                    <a:pt x="112" y="75"/>
                    <a:pt x="103" y="122"/>
                  </a:cubicBezTo>
                  <a:cubicBezTo>
                    <a:pt x="75" y="140"/>
                    <a:pt x="66" y="149"/>
                    <a:pt x="56" y="177"/>
                  </a:cubicBezTo>
                  <a:cubicBezTo>
                    <a:pt x="29" y="196"/>
                    <a:pt x="19" y="214"/>
                    <a:pt x="1" y="233"/>
                  </a:cubicBezTo>
                  <a:cubicBezTo>
                    <a:pt x="29" y="224"/>
                    <a:pt x="56" y="214"/>
                    <a:pt x="66" y="187"/>
                  </a:cubicBezTo>
                  <a:cubicBezTo>
                    <a:pt x="75" y="168"/>
                    <a:pt x="103" y="149"/>
                    <a:pt x="112" y="131"/>
                  </a:cubicBezTo>
                  <a:cubicBezTo>
                    <a:pt x="131"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1"/>
            <p:cNvSpPr/>
            <p:nvPr/>
          </p:nvSpPr>
          <p:spPr>
            <a:xfrm>
              <a:off x="3605600" y="2075425"/>
              <a:ext cx="2800" cy="3750"/>
            </a:xfrm>
            <a:custGeom>
              <a:rect b="b" l="l" r="r" t="t"/>
              <a:pathLst>
                <a:path extrusionOk="0" h="150" w="112">
                  <a:moveTo>
                    <a:pt x="112" y="1"/>
                  </a:moveTo>
                  <a:cubicBezTo>
                    <a:pt x="74" y="19"/>
                    <a:pt x="65" y="47"/>
                    <a:pt x="56" y="66"/>
                  </a:cubicBezTo>
                  <a:cubicBezTo>
                    <a:pt x="28" y="94"/>
                    <a:pt x="19" y="131"/>
                    <a:pt x="0" y="149"/>
                  </a:cubicBezTo>
                  <a:cubicBezTo>
                    <a:pt x="19" y="149"/>
                    <a:pt x="28" y="140"/>
                    <a:pt x="46" y="131"/>
                  </a:cubicBezTo>
                  <a:lnTo>
                    <a:pt x="74" y="94"/>
                  </a:lnTo>
                  <a:cubicBezTo>
                    <a:pt x="93" y="84"/>
                    <a:pt x="93" y="57"/>
                    <a:pt x="102" y="47"/>
                  </a:cubicBezTo>
                  <a:cubicBezTo>
                    <a:pt x="10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1"/>
            <p:cNvSpPr/>
            <p:nvPr/>
          </p:nvSpPr>
          <p:spPr>
            <a:xfrm>
              <a:off x="3609525" y="2070550"/>
              <a:ext cx="1425" cy="2575"/>
            </a:xfrm>
            <a:custGeom>
              <a:rect b="b" l="l" r="r" t="t"/>
              <a:pathLst>
                <a:path extrusionOk="0" h="103" w="57">
                  <a:moveTo>
                    <a:pt x="57" y="1"/>
                  </a:moveTo>
                  <a:cubicBezTo>
                    <a:pt x="47" y="19"/>
                    <a:pt x="38" y="29"/>
                    <a:pt x="20" y="47"/>
                  </a:cubicBezTo>
                  <a:cubicBezTo>
                    <a:pt x="20" y="56"/>
                    <a:pt x="10" y="56"/>
                    <a:pt x="10" y="66"/>
                  </a:cubicBezTo>
                  <a:cubicBezTo>
                    <a:pt x="1" y="75"/>
                    <a:pt x="1" y="94"/>
                    <a:pt x="1" y="103"/>
                  </a:cubicBezTo>
                  <a:cubicBezTo>
                    <a:pt x="29" y="94"/>
                    <a:pt x="38" y="75"/>
                    <a:pt x="47" y="56"/>
                  </a:cubicBezTo>
                  <a:cubicBezTo>
                    <a:pt x="57" y="56"/>
                    <a:pt x="57" y="47"/>
                    <a:pt x="57" y="29"/>
                  </a:cubicBezTo>
                  <a:lnTo>
                    <a:pt x="5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1"/>
            <p:cNvSpPr/>
            <p:nvPr/>
          </p:nvSpPr>
          <p:spPr>
            <a:xfrm>
              <a:off x="3615100" y="2084725"/>
              <a:ext cx="3525" cy="5825"/>
            </a:xfrm>
            <a:custGeom>
              <a:rect b="b" l="l" r="r" t="t"/>
              <a:pathLst>
                <a:path extrusionOk="0" h="233" w="141">
                  <a:moveTo>
                    <a:pt x="112" y="0"/>
                  </a:moveTo>
                  <a:cubicBezTo>
                    <a:pt x="112" y="47"/>
                    <a:pt x="103" y="84"/>
                    <a:pt x="94" y="140"/>
                  </a:cubicBezTo>
                  <a:lnTo>
                    <a:pt x="47" y="186"/>
                  </a:lnTo>
                  <a:lnTo>
                    <a:pt x="20" y="205"/>
                  </a:lnTo>
                  <a:lnTo>
                    <a:pt x="1" y="233"/>
                  </a:lnTo>
                  <a:cubicBezTo>
                    <a:pt x="10" y="233"/>
                    <a:pt x="20" y="223"/>
                    <a:pt x="29" y="223"/>
                  </a:cubicBezTo>
                  <a:cubicBezTo>
                    <a:pt x="47" y="205"/>
                    <a:pt x="57" y="205"/>
                    <a:pt x="66" y="196"/>
                  </a:cubicBezTo>
                  <a:cubicBezTo>
                    <a:pt x="85" y="177"/>
                    <a:pt x="103" y="158"/>
                    <a:pt x="112" y="140"/>
                  </a:cubicBezTo>
                  <a:cubicBezTo>
                    <a:pt x="131" y="112"/>
                    <a:pt x="140" y="93"/>
                    <a:pt x="140" y="65"/>
                  </a:cubicBezTo>
                  <a:cubicBezTo>
                    <a:pt x="140" y="47"/>
                    <a:pt x="12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1"/>
            <p:cNvSpPr/>
            <p:nvPr/>
          </p:nvSpPr>
          <p:spPr>
            <a:xfrm>
              <a:off x="3610475" y="2088200"/>
              <a:ext cx="5600" cy="3525"/>
            </a:xfrm>
            <a:custGeom>
              <a:rect b="b" l="l" r="r" t="t"/>
              <a:pathLst>
                <a:path extrusionOk="0" h="141" w="224">
                  <a:moveTo>
                    <a:pt x="223" y="1"/>
                  </a:moveTo>
                  <a:cubicBezTo>
                    <a:pt x="195" y="1"/>
                    <a:pt x="186" y="10"/>
                    <a:pt x="158" y="38"/>
                  </a:cubicBezTo>
                  <a:cubicBezTo>
                    <a:pt x="140" y="47"/>
                    <a:pt x="130" y="57"/>
                    <a:pt x="102" y="66"/>
                  </a:cubicBezTo>
                  <a:lnTo>
                    <a:pt x="56" y="103"/>
                  </a:lnTo>
                  <a:cubicBezTo>
                    <a:pt x="37" y="112"/>
                    <a:pt x="19" y="131"/>
                    <a:pt x="0" y="140"/>
                  </a:cubicBezTo>
                  <a:cubicBezTo>
                    <a:pt x="19" y="140"/>
                    <a:pt x="47" y="140"/>
                    <a:pt x="65" y="131"/>
                  </a:cubicBezTo>
                  <a:cubicBezTo>
                    <a:pt x="93" y="112"/>
                    <a:pt x="102" y="103"/>
                    <a:pt x="130" y="94"/>
                  </a:cubicBezTo>
                  <a:cubicBezTo>
                    <a:pt x="158" y="66"/>
                    <a:pt x="195"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1"/>
            <p:cNvSpPr/>
            <p:nvPr/>
          </p:nvSpPr>
          <p:spPr>
            <a:xfrm>
              <a:off x="3608150" y="2091925"/>
              <a:ext cx="5350" cy="1875"/>
            </a:xfrm>
            <a:custGeom>
              <a:rect b="b" l="l" r="r" t="t"/>
              <a:pathLst>
                <a:path extrusionOk="0" h="75" w="214">
                  <a:moveTo>
                    <a:pt x="214" y="0"/>
                  </a:moveTo>
                  <a:lnTo>
                    <a:pt x="214" y="0"/>
                  </a:lnTo>
                  <a:cubicBezTo>
                    <a:pt x="177" y="10"/>
                    <a:pt x="140" y="28"/>
                    <a:pt x="102" y="28"/>
                  </a:cubicBezTo>
                  <a:cubicBezTo>
                    <a:pt x="65" y="47"/>
                    <a:pt x="28" y="56"/>
                    <a:pt x="0" y="75"/>
                  </a:cubicBezTo>
                  <a:lnTo>
                    <a:pt x="56" y="75"/>
                  </a:lnTo>
                  <a:cubicBezTo>
                    <a:pt x="75" y="75"/>
                    <a:pt x="93" y="75"/>
                    <a:pt x="112" y="56"/>
                  </a:cubicBezTo>
                  <a:cubicBezTo>
                    <a:pt x="140" y="56"/>
                    <a:pt x="158" y="47"/>
                    <a:pt x="167" y="38"/>
                  </a:cubicBezTo>
                  <a:cubicBezTo>
                    <a:pt x="186" y="28"/>
                    <a:pt x="205" y="1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1"/>
            <p:cNvSpPr/>
            <p:nvPr/>
          </p:nvSpPr>
          <p:spPr>
            <a:xfrm>
              <a:off x="3611850" y="2087050"/>
              <a:ext cx="3525" cy="2575"/>
            </a:xfrm>
            <a:custGeom>
              <a:rect b="b" l="l" r="r" t="t"/>
              <a:pathLst>
                <a:path extrusionOk="0" h="103" w="141">
                  <a:moveTo>
                    <a:pt x="140" y="0"/>
                  </a:moveTo>
                  <a:cubicBezTo>
                    <a:pt x="103" y="10"/>
                    <a:pt x="94" y="19"/>
                    <a:pt x="57" y="56"/>
                  </a:cubicBezTo>
                  <a:cubicBezTo>
                    <a:pt x="38" y="65"/>
                    <a:pt x="29" y="84"/>
                    <a:pt x="1" y="103"/>
                  </a:cubicBezTo>
                  <a:cubicBezTo>
                    <a:pt x="38" y="93"/>
                    <a:pt x="57" y="84"/>
                    <a:pt x="85" y="65"/>
                  </a:cubicBezTo>
                  <a:lnTo>
                    <a:pt x="122" y="38"/>
                  </a:lnTo>
                  <a:cubicBezTo>
                    <a:pt x="131" y="19"/>
                    <a:pt x="140"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1"/>
            <p:cNvSpPr/>
            <p:nvPr/>
          </p:nvSpPr>
          <p:spPr>
            <a:xfrm>
              <a:off x="3583750" y="2095650"/>
              <a:ext cx="5825" cy="1525"/>
            </a:xfrm>
            <a:custGeom>
              <a:rect b="b" l="l" r="r" t="t"/>
              <a:pathLst>
                <a:path extrusionOk="0" h="61" w="233">
                  <a:moveTo>
                    <a:pt x="1" y="0"/>
                  </a:moveTo>
                  <a:cubicBezTo>
                    <a:pt x="10" y="19"/>
                    <a:pt x="29" y="28"/>
                    <a:pt x="56" y="28"/>
                  </a:cubicBezTo>
                  <a:cubicBezTo>
                    <a:pt x="84" y="37"/>
                    <a:pt x="94" y="47"/>
                    <a:pt x="112" y="47"/>
                  </a:cubicBezTo>
                  <a:cubicBezTo>
                    <a:pt x="131" y="56"/>
                    <a:pt x="152" y="60"/>
                    <a:pt x="173" y="60"/>
                  </a:cubicBezTo>
                  <a:cubicBezTo>
                    <a:pt x="193" y="60"/>
                    <a:pt x="214" y="56"/>
                    <a:pt x="233" y="47"/>
                  </a:cubicBezTo>
                  <a:cubicBezTo>
                    <a:pt x="187" y="37"/>
                    <a:pt x="149" y="37"/>
                    <a:pt x="112"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1"/>
            <p:cNvSpPr/>
            <p:nvPr/>
          </p:nvSpPr>
          <p:spPr>
            <a:xfrm>
              <a:off x="3586075" y="2094950"/>
              <a:ext cx="4675" cy="1175"/>
            </a:xfrm>
            <a:custGeom>
              <a:rect b="b" l="l" r="r" t="t"/>
              <a:pathLst>
                <a:path extrusionOk="0" h="47" w="187">
                  <a:moveTo>
                    <a:pt x="1" y="0"/>
                  </a:moveTo>
                  <a:cubicBezTo>
                    <a:pt x="10" y="10"/>
                    <a:pt x="19" y="19"/>
                    <a:pt x="47" y="28"/>
                  </a:cubicBezTo>
                  <a:cubicBezTo>
                    <a:pt x="56" y="47"/>
                    <a:pt x="84" y="47"/>
                    <a:pt x="94" y="47"/>
                  </a:cubicBezTo>
                  <a:cubicBezTo>
                    <a:pt x="131" y="47"/>
                    <a:pt x="159" y="28"/>
                    <a:pt x="186" y="19"/>
                  </a:cubicBezTo>
                  <a:cubicBezTo>
                    <a:pt x="168" y="10"/>
                    <a:pt x="149" y="10"/>
                    <a:pt x="140" y="10"/>
                  </a:cubicBezTo>
                  <a:lnTo>
                    <a:pt x="94" y="10"/>
                  </a:lnTo>
                  <a:cubicBezTo>
                    <a:pt x="56" y="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1"/>
            <p:cNvSpPr/>
            <p:nvPr/>
          </p:nvSpPr>
          <p:spPr>
            <a:xfrm>
              <a:off x="3588175" y="2091925"/>
              <a:ext cx="4200" cy="1875"/>
            </a:xfrm>
            <a:custGeom>
              <a:rect b="b" l="l" r="r" t="t"/>
              <a:pathLst>
                <a:path extrusionOk="0" h="75" w="168">
                  <a:moveTo>
                    <a:pt x="167" y="0"/>
                  </a:moveTo>
                  <a:cubicBezTo>
                    <a:pt x="140" y="0"/>
                    <a:pt x="102" y="10"/>
                    <a:pt x="75" y="28"/>
                  </a:cubicBezTo>
                  <a:cubicBezTo>
                    <a:pt x="47" y="38"/>
                    <a:pt x="19" y="47"/>
                    <a:pt x="0" y="75"/>
                  </a:cubicBezTo>
                  <a:cubicBezTo>
                    <a:pt x="28" y="56"/>
                    <a:pt x="56" y="56"/>
                    <a:pt x="102" y="56"/>
                  </a:cubicBezTo>
                  <a:cubicBezTo>
                    <a:pt x="112" y="47"/>
                    <a:pt x="121" y="47"/>
                    <a:pt x="140" y="38"/>
                  </a:cubicBezTo>
                  <a:lnTo>
                    <a:pt x="16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1"/>
            <p:cNvSpPr/>
            <p:nvPr/>
          </p:nvSpPr>
          <p:spPr>
            <a:xfrm>
              <a:off x="3590725" y="2093775"/>
              <a:ext cx="3975" cy="500"/>
            </a:xfrm>
            <a:custGeom>
              <a:rect b="b" l="l" r="r" t="t"/>
              <a:pathLst>
                <a:path extrusionOk="0" h="20" w="159">
                  <a:moveTo>
                    <a:pt x="84" y="1"/>
                  </a:moveTo>
                  <a:cubicBezTo>
                    <a:pt x="47" y="1"/>
                    <a:pt x="19" y="10"/>
                    <a:pt x="0" y="19"/>
                  </a:cubicBezTo>
                  <a:lnTo>
                    <a:pt x="84" y="19"/>
                  </a:lnTo>
                  <a:cubicBezTo>
                    <a:pt x="112" y="19"/>
                    <a:pt x="140"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1"/>
            <p:cNvSpPr/>
            <p:nvPr/>
          </p:nvSpPr>
          <p:spPr>
            <a:xfrm>
              <a:off x="3591650" y="2096225"/>
              <a:ext cx="5125" cy="600"/>
            </a:xfrm>
            <a:custGeom>
              <a:rect b="b" l="l" r="r" t="t"/>
              <a:pathLst>
                <a:path extrusionOk="0" h="24" w="205">
                  <a:moveTo>
                    <a:pt x="170" y="1"/>
                  </a:moveTo>
                  <a:cubicBezTo>
                    <a:pt x="148" y="1"/>
                    <a:pt x="128" y="5"/>
                    <a:pt x="103" y="5"/>
                  </a:cubicBezTo>
                  <a:cubicBezTo>
                    <a:pt x="66" y="5"/>
                    <a:pt x="28" y="14"/>
                    <a:pt x="1" y="24"/>
                  </a:cubicBezTo>
                  <a:lnTo>
                    <a:pt x="103" y="24"/>
                  </a:lnTo>
                  <a:cubicBezTo>
                    <a:pt x="140" y="24"/>
                    <a:pt x="168" y="14"/>
                    <a:pt x="205" y="5"/>
                  </a:cubicBezTo>
                  <a:cubicBezTo>
                    <a:pt x="193" y="2"/>
                    <a:pt x="181"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1"/>
            <p:cNvSpPr/>
            <p:nvPr/>
          </p:nvSpPr>
          <p:spPr>
            <a:xfrm>
              <a:off x="3589800" y="2060575"/>
              <a:ext cx="5350" cy="3725"/>
            </a:xfrm>
            <a:custGeom>
              <a:rect b="b" l="l" r="r" t="t"/>
              <a:pathLst>
                <a:path extrusionOk="0" h="149" w="214">
                  <a:moveTo>
                    <a:pt x="214" y="0"/>
                  </a:moveTo>
                  <a:cubicBezTo>
                    <a:pt x="186" y="0"/>
                    <a:pt x="167" y="9"/>
                    <a:pt x="140" y="9"/>
                  </a:cubicBezTo>
                  <a:cubicBezTo>
                    <a:pt x="112" y="28"/>
                    <a:pt x="102" y="37"/>
                    <a:pt x="84" y="47"/>
                  </a:cubicBezTo>
                  <a:cubicBezTo>
                    <a:pt x="47" y="75"/>
                    <a:pt x="10" y="102"/>
                    <a:pt x="0" y="149"/>
                  </a:cubicBezTo>
                  <a:lnTo>
                    <a:pt x="47" y="102"/>
                  </a:lnTo>
                  <a:cubicBezTo>
                    <a:pt x="56" y="93"/>
                    <a:pt x="75" y="84"/>
                    <a:pt x="93" y="75"/>
                  </a:cubicBezTo>
                  <a:cubicBezTo>
                    <a:pt x="140" y="47"/>
                    <a:pt x="177" y="2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1"/>
            <p:cNvSpPr/>
            <p:nvPr/>
          </p:nvSpPr>
          <p:spPr>
            <a:xfrm>
              <a:off x="3589800" y="2062650"/>
              <a:ext cx="3725" cy="3975"/>
            </a:xfrm>
            <a:custGeom>
              <a:rect b="b" l="l" r="r" t="t"/>
              <a:pathLst>
                <a:path extrusionOk="0" h="159" w="149">
                  <a:moveTo>
                    <a:pt x="149" y="1"/>
                  </a:moveTo>
                  <a:lnTo>
                    <a:pt x="102" y="19"/>
                  </a:lnTo>
                  <a:cubicBezTo>
                    <a:pt x="93" y="38"/>
                    <a:pt x="75" y="47"/>
                    <a:pt x="56" y="57"/>
                  </a:cubicBezTo>
                  <a:cubicBezTo>
                    <a:pt x="37" y="94"/>
                    <a:pt x="10" y="122"/>
                    <a:pt x="0" y="159"/>
                  </a:cubicBezTo>
                  <a:lnTo>
                    <a:pt x="37" y="112"/>
                  </a:lnTo>
                  <a:lnTo>
                    <a:pt x="75" y="84"/>
                  </a:lnTo>
                  <a:cubicBezTo>
                    <a:pt x="93" y="57"/>
                    <a:pt x="13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1"/>
            <p:cNvSpPr/>
            <p:nvPr/>
          </p:nvSpPr>
          <p:spPr>
            <a:xfrm>
              <a:off x="3588625" y="2065900"/>
              <a:ext cx="3525" cy="4900"/>
            </a:xfrm>
            <a:custGeom>
              <a:rect b="b" l="l" r="r" t="t"/>
              <a:pathLst>
                <a:path extrusionOk="0" h="196" w="141">
                  <a:moveTo>
                    <a:pt x="140" y="1"/>
                  </a:moveTo>
                  <a:lnTo>
                    <a:pt x="140" y="1"/>
                  </a:lnTo>
                  <a:cubicBezTo>
                    <a:pt x="103" y="19"/>
                    <a:pt x="84" y="57"/>
                    <a:pt x="57" y="84"/>
                  </a:cubicBezTo>
                  <a:cubicBezTo>
                    <a:pt x="47" y="103"/>
                    <a:pt x="38" y="112"/>
                    <a:pt x="29" y="131"/>
                  </a:cubicBezTo>
                  <a:cubicBezTo>
                    <a:pt x="10" y="150"/>
                    <a:pt x="1" y="168"/>
                    <a:pt x="1" y="196"/>
                  </a:cubicBezTo>
                  <a:lnTo>
                    <a:pt x="38" y="150"/>
                  </a:lnTo>
                  <a:cubicBezTo>
                    <a:pt x="47" y="140"/>
                    <a:pt x="57" y="112"/>
                    <a:pt x="75" y="103"/>
                  </a:cubicBezTo>
                  <a:lnTo>
                    <a:pt x="14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1"/>
            <p:cNvSpPr/>
            <p:nvPr/>
          </p:nvSpPr>
          <p:spPr>
            <a:xfrm>
              <a:off x="3584925" y="2068475"/>
              <a:ext cx="2575" cy="5825"/>
            </a:xfrm>
            <a:custGeom>
              <a:rect b="b" l="l" r="r" t="t"/>
              <a:pathLst>
                <a:path extrusionOk="0" h="233" w="103">
                  <a:moveTo>
                    <a:pt x="102" y="0"/>
                  </a:moveTo>
                  <a:lnTo>
                    <a:pt x="102" y="0"/>
                  </a:lnTo>
                  <a:cubicBezTo>
                    <a:pt x="84" y="19"/>
                    <a:pt x="56" y="56"/>
                    <a:pt x="28" y="112"/>
                  </a:cubicBezTo>
                  <a:cubicBezTo>
                    <a:pt x="19" y="139"/>
                    <a:pt x="19" y="149"/>
                    <a:pt x="9" y="177"/>
                  </a:cubicBezTo>
                  <a:cubicBezTo>
                    <a:pt x="0" y="186"/>
                    <a:pt x="0" y="204"/>
                    <a:pt x="0" y="232"/>
                  </a:cubicBezTo>
                  <a:lnTo>
                    <a:pt x="28" y="177"/>
                  </a:lnTo>
                  <a:cubicBezTo>
                    <a:pt x="28" y="149"/>
                    <a:pt x="47" y="139"/>
                    <a:pt x="56" y="112"/>
                  </a:cubicBezTo>
                  <a:cubicBezTo>
                    <a:pt x="74" y="84"/>
                    <a:pt x="93"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1"/>
            <p:cNvSpPr/>
            <p:nvPr/>
          </p:nvSpPr>
          <p:spPr>
            <a:xfrm>
              <a:off x="3583750" y="2073350"/>
              <a:ext cx="3525" cy="5600"/>
            </a:xfrm>
            <a:custGeom>
              <a:rect b="b" l="l" r="r" t="t"/>
              <a:pathLst>
                <a:path extrusionOk="0" h="224" w="141">
                  <a:moveTo>
                    <a:pt x="140" y="0"/>
                  </a:moveTo>
                  <a:lnTo>
                    <a:pt x="140" y="0"/>
                  </a:lnTo>
                  <a:cubicBezTo>
                    <a:pt x="103" y="28"/>
                    <a:pt x="66" y="56"/>
                    <a:pt x="47" y="93"/>
                  </a:cubicBezTo>
                  <a:cubicBezTo>
                    <a:pt x="38" y="121"/>
                    <a:pt x="19" y="130"/>
                    <a:pt x="10" y="149"/>
                  </a:cubicBezTo>
                  <a:cubicBezTo>
                    <a:pt x="1" y="177"/>
                    <a:pt x="1" y="195"/>
                    <a:pt x="1" y="223"/>
                  </a:cubicBezTo>
                  <a:cubicBezTo>
                    <a:pt x="10" y="195"/>
                    <a:pt x="19" y="186"/>
                    <a:pt x="38" y="167"/>
                  </a:cubicBezTo>
                  <a:lnTo>
                    <a:pt x="66" y="121"/>
                  </a:lnTo>
                  <a:cubicBezTo>
                    <a:pt x="94" y="84"/>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1"/>
            <p:cNvSpPr/>
            <p:nvPr/>
          </p:nvSpPr>
          <p:spPr>
            <a:xfrm>
              <a:off x="3600250" y="2074275"/>
              <a:ext cx="2100" cy="1650"/>
            </a:xfrm>
            <a:custGeom>
              <a:rect b="b" l="l" r="r" t="t"/>
              <a:pathLst>
                <a:path extrusionOk="0" h="66" w="84">
                  <a:moveTo>
                    <a:pt x="84" y="0"/>
                  </a:moveTo>
                  <a:cubicBezTo>
                    <a:pt x="56" y="0"/>
                    <a:pt x="47" y="10"/>
                    <a:pt x="38" y="19"/>
                  </a:cubicBezTo>
                  <a:cubicBezTo>
                    <a:pt x="28" y="28"/>
                    <a:pt x="10" y="47"/>
                    <a:pt x="0" y="65"/>
                  </a:cubicBezTo>
                  <a:cubicBezTo>
                    <a:pt x="10" y="65"/>
                    <a:pt x="38" y="56"/>
                    <a:pt x="47" y="47"/>
                  </a:cubicBezTo>
                  <a:cubicBezTo>
                    <a:pt x="56" y="38"/>
                    <a:pt x="75"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1"/>
            <p:cNvSpPr/>
            <p:nvPr/>
          </p:nvSpPr>
          <p:spPr>
            <a:xfrm>
              <a:off x="3602575" y="2073350"/>
              <a:ext cx="2100" cy="2100"/>
            </a:xfrm>
            <a:custGeom>
              <a:rect b="b" l="l" r="r" t="t"/>
              <a:pathLst>
                <a:path extrusionOk="0" h="84" w="84">
                  <a:moveTo>
                    <a:pt x="84" y="0"/>
                  </a:moveTo>
                  <a:cubicBezTo>
                    <a:pt x="56" y="0"/>
                    <a:pt x="47" y="9"/>
                    <a:pt x="37" y="37"/>
                  </a:cubicBezTo>
                  <a:cubicBezTo>
                    <a:pt x="10" y="47"/>
                    <a:pt x="0" y="56"/>
                    <a:pt x="0" y="84"/>
                  </a:cubicBezTo>
                  <a:cubicBezTo>
                    <a:pt x="28" y="75"/>
                    <a:pt x="37" y="56"/>
                    <a:pt x="47" y="47"/>
                  </a:cubicBezTo>
                  <a:cubicBezTo>
                    <a:pt x="75" y="37"/>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1"/>
            <p:cNvSpPr/>
            <p:nvPr/>
          </p:nvSpPr>
          <p:spPr>
            <a:xfrm>
              <a:off x="3581675" y="2081250"/>
              <a:ext cx="1400" cy="3725"/>
            </a:xfrm>
            <a:custGeom>
              <a:rect b="b" l="l" r="r" t="t"/>
              <a:pathLst>
                <a:path extrusionOk="0" h="149" w="56">
                  <a:moveTo>
                    <a:pt x="56" y="0"/>
                  </a:moveTo>
                  <a:cubicBezTo>
                    <a:pt x="37" y="19"/>
                    <a:pt x="28" y="47"/>
                    <a:pt x="9" y="56"/>
                  </a:cubicBezTo>
                  <a:cubicBezTo>
                    <a:pt x="9" y="84"/>
                    <a:pt x="0" y="93"/>
                    <a:pt x="0" y="102"/>
                  </a:cubicBezTo>
                  <a:lnTo>
                    <a:pt x="0" y="149"/>
                  </a:lnTo>
                  <a:lnTo>
                    <a:pt x="37" y="84"/>
                  </a:lnTo>
                  <a:cubicBezTo>
                    <a:pt x="47" y="56"/>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1"/>
            <p:cNvSpPr/>
            <p:nvPr/>
          </p:nvSpPr>
          <p:spPr>
            <a:xfrm>
              <a:off x="3530325" y="2111600"/>
              <a:ext cx="40450" cy="40275"/>
            </a:xfrm>
            <a:custGeom>
              <a:rect b="b" l="l" r="r" t="t"/>
              <a:pathLst>
                <a:path extrusionOk="0" h="1611" w="1618">
                  <a:moveTo>
                    <a:pt x="1007" y="1"/>
                  </a:moveTo>
                  <a:cubicBezTo>
                    <a:pt x="939" y="1"/>
                    <a:pt x="875" y="23"/>
                    <a:pt x="837" y="77"/>
                  </a:cubicBezTo>
                  <a:cubicBezTo>
                    <a:pt x="753" y="180"/>
                    <a:pt x="781" y="319"/>
                    <a:pt x="809" y="449"/>
                  </a:cubicBezTo>
                  <a:cubicBezTo>
                    <a:pt x="735" y="375"/>
                    <a:pt x="660" y="310"/>
                    <a:pt x="568" y="282"/>
                  </a:cubicBezTo>
                  <a:cubicBezTo>
                    <a:pt x="546" y="278"/>
                    <a:pt x="524" y="275"/>
                    <a:pt x="501" y="275"/>
                  </a:cubicBezTo>
                  <a:cubicBezTo>
                    <a:pt x="427" y="275"/>
                    <a:pt x="352" y="301"/>
                    <a:pt x="317" y="366"/>
                  </a:cubicBezTo>
                  <a:cubicBezTo>
                    <a:pt x="270" y="449"/>
                    <a:pt x="298" y="561"/>
                    <a:pt x="363" y="644"/>
                  </a:cubicBezTo>
                  <a:cubicBezTo>
                    <a:pt x="419" y="728"/>
                    <a:pt x="503" y="784"/>
                    <a:pt x="549" y="877"/>
                  </a:cubicBezTo>
                  <a:cubicBezTo>
                    <a:pt x="481" y="846"/>
                    <a:pt x="400" y="816"/>
                    <a:pt x="322" y="816"/>
                  </a:cubicBezTo>
                  <a:cubicBezTo>
                    <a:pt x="305" y="816"/>
                    <a:pt x="287" y="817"/>
                    <a:pt x="270" y="821"/>
                  </a:cubicBezTo>
                  <a:cubicBezTo>
                    <a:pt x="177" y="821"/>
                    <a:pt x="66" y="877"/>
                    <a:pt x="47" y="969"/>
                  </a:cubicBezTo>
                  <a:cubicBezTo>
                    <a:pt x="1" y="1118"/>
                    <a:pt x="149" y="1257"/>
                    <a:pt x="289" y="1332"/>
                  </a:cubicBezTo>
                  <a:cubicBezTo>
                    <a:pt x="623" y="1518"/>
                    <a:pt x="1023" y="1610"/>
                    <a:pt x="1404" y="1610"/>
                  </a:cubicBezTo>
                  <a:cubicBezTo>
                    <a:pt x="1407" y="1611"/>
                    <a:pt x="1410" y="1611"/>
                    <a:pt x="1413" y="1611"/>
                  </a:cubicBezTo>
                  <a:cubicBezTo>
                    <a:pt x="1536" y="1611"/>
                    <a:pt x="1580" y="1441"/>
                    <a:pt x="1580" y="1350"/>
                  </a:cubicBezTo>
                  <a:cubicBezTo>
                    <a:pt x="1617" y="979"/>
                    <a:pt x="1571" y="598"/>
                    <a:pt x="1385" y="273"/>
                  </a:cubicBezTo>
                  <a:cubicBezTo>
                    <a:pt x="1320" y="180"/>
                    <a:pt x="1255" y="77"/>
                    <a:pt x="1153" y="31"/>
                  </a:cubicBezTo>
                  <a:cubicBezTo>
                    <a:pt x="1107" y="12"/>
                    <a:pt x="1056"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1"/>
            <p:cNvSpPr/>
            <p:nvPr/>
          </p:nvSpPr>
          <p:spPr>
            <a:xfrm>
              <a:off x="3530800" y="2110650"/>
              <a:ext cx="39275" cy="40750"/>
            </a:xfrm>
            <a:custGeom>
              <a:rect b="b" l="l" r="r" t="t"/>
              <a:pathLst>
                <a:path extrusionOk="0" h="1630" w="1571">
                  <a:moveTo>
                    <a:pt x="1524" y="721"/>
                  </a:moveTo>
                  <a:lnTo>
                    <a:pt x="1524" y="721"/>
                  </a:lnTo>
                  <a:cubicBezTo>
                    <a:pt x="1542" y="831"/>
                    <a:pt x="1552" y="944"/>
                    <a:pt x="1561" y="1054"/>
                  </a:cubicBezTo>
                  <a:cubicBezTo>
                    <a:pt x="1561" y="941"/>
                    <a:pt x="1548" y="830"/>
                    <a:pt x="1524" y="721"/>
                  </a:cubicBezTo>
                  <a:close/>
                  <a:moveTo>
                    <a:pt x="1561" y="1054"/>
                  </a:moveTo>
                  <a:cubicBezTo>
                    <a:pt x="1561" y="1156"/>
                    <a:pt x="1561" y="1258"/>
                    <a:pt x="1543" y="1360"/>
                  </a:cubicBezTo>
                  <a:cubicBezTo>
                    <a:pt x="1561" y="1258"/>
                    <a:pt x="1571" y="1156"/>
                    <a:pt x="1561" y="1054"/>
                  </a:cubicBezTo>
                  <a:close/>
                  <a:moveTo>
                    <a:pt x="1543" y="1360"/>
                  </a:moveTo>
                  <a:lnTo>
                    <a:pt x="1543" y="1360"/>
                  </a:lnTo>
                  <a:cubicBezTo>
                    <a:pt x="1533" y="1407"/>
                    <a:pt x="1524" y="1472"/>
                    <a:pt x="1487" y="1518"/>
                  </a:cubicBezTo>
                  <a:cubicBezTo>
                    <a:pt x="1524" y="1472"/>
                    <a:pt x="1533" y="1425"/>
                    <a:pt x="1543" y="1360"/>
                  </a:cubicBezTo>
                  <a:close/>
                  <a:moveTo>
                    <a:pt x="1431" y="1574"/>
                  </a:moveTo>
                  <a:lnTo>
                    <a:pt x="1431" y="1574"/>
                  </a:lnTo>
                  <a:cubicBezTo>
                    <a:pt x="1403" y="1583"/>
                    <a:pt x="1375" y="1583"/>
                    <a:pt x="1348" y="1583"/>
                  </a:cubicBezTo>
                  <a:cubicBezTo>
                    <a:pt x="1358" y="1586"/>
                    <a:pt x="1368" y="1587"/>
                    <a:pt x="1376" y="1587"/>
                  </a:cubicBezTo>
                  <a:cubicBezTo>
                    <a:pt x="1396" y="1587"/>
                    <a:pt x="1411" y="1581"/>
                    <a:pt x="1431" y="1574"/>
                  </a:cubicBezTo>
                  <a:close/>
                  <a:moveTo>
                    <a:pt x="1004" y="0"/>
                  </a:moveTo>
                  <a:cubicBezTo>
                    <a:pt x="961" y="0"/>
                    <a:pt x="917" y="9"/>
                    <a:pt x="883" y="23"/>
                  </a:cubicBezTo>
                  <a:cubicBezTo>
                    <a:pt x="827" y="41"/>
                    <a:pt x="781" y="88"/>
                    <a:pt x="772" y="143"/>
                  </a:cubicBezTo>
                  <a:cubicBezTo>
                    <a:pt x="744" y="208"/>
                    <a:pt x="744" y="264"/>
                    <a:pt x="744" y="311"/>
                  </a:cubicBezTo>
                  <a:cubicBezTo>
                    <a:pt x="744" y="329"/>
                    <a:pt x="753" y="366"/>
                    <a:pt x="753" y="394"/>
                  </a:cubicBezTo>
                  <a:cubicBezTo>
                    <a:pt x="744" y="376"/>
                    <a:pt x="725" y="366"/>
                    <a:pt x="697" y="348"/>
                  </a:cubicBezTo>
                  <a:cubicBezTo>
                    <a:pt x="651" y="311"/>
                    <a:pt x="604" y="283"/>
                    <a:pt x="558" y="273"/>
                  </a:cubicBezTo>
                  <a:cubicBezTo>
                    <a:pt x="530" y="269"/>
                    <a:pt x="504" y="266"/>
                    <a:pt x="479" y="266"/>
                  </a:cubicBezTo>
                  <a:cubicBezTo>
                    <a:pt x="453" y="266"/>
                    <a:pt x="428" y="269"/>
                    <a:pt x="400" y="273"/>
                  </a:cubicBezTo>
                  <a:cubicBezTo>
                    <a:pt x="335" y="283"/>
                    <a:pt x="288" y="320"/>
                    <a:pt x="270" y="376"/>
                  </a:cubicBezTo>
                  <a:cubicBezTo>
                    <a:pt x="242" y="422"/>
                    <a:pt x="242" y="496"/>
                    <a:pt x="261" y="543"/>
                  </a:cubicBezTo>
                  <a:cubicBezTo>
                    <a:pt x="270" y="589"/>
                    <a:pt x="288" y="645"/>
                    <a:pt x="326" y="682"/>
                  </a:cubicBezTo>
                  <a:cubicBezTo>
                    <a:pt x="372" y="738"/>
                    <a:pt x="437" y="794"/>
                    <a:pt x="474" y="849"/>
                  </a:cubicBezTo>
                  <a:cubicBezTo>
                    <a:pt x="409" y="831"/>
                    <a:pt x="335" y="822"/>
                    <a:pt x="270" y="822"/>
                  </a:cubicBezTo>
                  <a:cubicBezTo>
                    <a:pt x="223" y="822"/>
                    <a:pt x="177" y="831"/>
                    <a:pt x="130" y="849"/>
                  </a:cubicBezTo>
                  <a:cubicBezTo>
                    <a:pt x="84" y="877"/>
                    <a:pt x="47" y="915"/>
                    <a:pt x="28" y="961"/>
                  </a:cubicBezTo>
                  <a:cubicBezTo>
                    <a:pt x="0" y="1007"/>
                    <a:pt x="0" y="1054"/>
                    <a:pt x="10" y="1110"/>
                  </a:cubicBezTo>
                  <a:cubicBezTo>
                    <a:pt x="28" y="1156"/>
                    <a:pt x="56" y="1203"/>
                    <a:pt x="84" y="1240"/>
                  </a:cubicBezTo>
                  <a:cubicBezTo>
                    <a:pt x="149" y="1305"/>
                    <a:pt x="233" y="1351"/>
                    <a:pt x="316" y="1388"/>
                  </a:cubicBezTo>
                  <a:cubicBezTo>
                    <a:pt x="474" y="1472"/>
                    <a:pt x="651" y="1528"/>
                    <a:pt x="837" y="1574"/>
                  </a:cubicBezTo>
                  <a:cubicBezTo>
                    <a:pt x="1013" y="1611"/>
                    <a:pt x="1199" y="1630"/>
                    <a:pt x="1385" y="1630"/>
                  </a:cubicBezTo>
                  <a:cubicBezTo>
                    <a:pt x="1199" y="1630"/>
                    <a:pt x="1013" y="1611"/>
                    <a:pt x="837" y="1565"/>
                  </a:cubicBezTo>
                  <a:cubicBezTo>
                    <a:pt x="660" y="1518"/>
                    <a:pt x="493" y="1463"/>
                    <a:pt x="326" y="1370"/>
                  </a:cubicBezTo>
                  <a:cubicBezTo>
                    <a:pt x="242" y="1323"/>
                    <a:pt x="168" y="1277"/>
                    <a:pt x="103" y="1203"/>
                  </a:cubicBezTo>
                  <a:cubicBezTo>
                    <a:pt x="75" y="1165"/>
                    <a:pt x="47" y="1137"/>
                    <a:pt x="38" y="1091"/>
                  </a:cubicBezTo>
                  <a:cubicBezTo>
                    <a:pt x="28" y="1045"/>
                    <a:pt x="28" y="1007"/>
                    <a:pt x="47" y="961"/>
                  </a:cubicBezTo>
                  <a:cubicBezTo>
                    <a:pt x="75" y="924"/>
                    <a:pt x="103" y="887"/>
                    <a:pt x="140" y="877"/>
                  </a:cubicBezTo>
                  <a:cubicBezTo>
                    <a:pt x="177" y="859"/>
                    <a:pt x="223" y="840"/>
                    <a:pt x="270" y="840"/>
                  </a:cubicBezTo>
                  <a:cubicBezTo>
                    <a:pt x="363" y="840"/>
                    <a:pt x="446" y="868"/>
                    <a:pt x="521" y="905"/>
                  </a:cubicBezTo>
                  <a:lnTo>
                    <a:pt x="586" y="924"/>
                  </a:lnTo>
                  <a:lnTo>
                    <a:pt x="558" y="868"/>
                  </a:lnTo>
                  <a:cubicBezTo>
                    <a:pt x="511" y="775"/>
                    <a:pt x="428" y="701"/>
                    <a:pt x="372" y="636"/>
                  </a:cubicBezTo>
                  <a:cubicBezTo>
                    <a:pt x="353" y="599"/>
                    <a:pt x="326" y="552"/>
                    <a:pt x="316" y="506"/>
                  </a:cubicBezTo>
                  <a:cubicBezTo>
                    <a:pt x="307" y="459"/>
                    <a:pt x="307" y="413"/>
                    <a:pt x="326" y="376"/>
                  </a:cubicBezTo>
                  <a:cubicBezTo>
                    <a:pt x="353" y="338"/>
                    <a:pt x="381" y="320"/>
                    <a:pt x="418" y="311"/>
                  </a:cubicBezTo>
                  <a:cubicBezTo>
                    <a:pt x="442" y="301"/>
                    <a:pt x="465" y="297"/>
                    <a:pt x="487" y="297"/>
                  </a:cubicBezTo>
                  <a:cubicBezTo>
                    <a:pt x="509" y="297"/>
                    <a:pt x="530" y="301"/>
                    <a:pt x="549" y="311"/>
                  </a:cubicBezTo>
                  <a:cubicBezTo>
                    <a:pt x="641" y="329"/>
                    <a:pt x="706" y="404"/>
                    <a:pt x="781" y="459"/>
                  </a:cubicBezTo>
                  <a:lnTo>
                    <a:pt x="846" y="515"/>
                  </a:lnTo>
                  <a:lnTo>
                    <a:pt x="846" y="515"/>
                  </a:lnTo>
                  <a:lnTo>
                    <a:pt x="827" y="422"/>
                  </a:lnTo>
                  <a:cubicBezTo>
                    <a:pt x="818" y="376"/>
                    <a:pt x="799" y="320"/>
                    <a:pt x="790" y="273"/>
                  </a:cubicBezTo>
                  <a:cubicBezTo>
                    <a:pt x="790" y="227"/>
                    <a:pt x="790" y="171"/>
                    <a:pt x="799" y="134"/>
                  </a:cubicBezTo>
                  <a:cubicBezTo>
                    <a:pt x="818" y="88"/>
                    <a:pt x="846" y="50"/>
                    <a:pt x="892" y="32"/>
                  </a:cubicBezTo>
                  <a:cubicBezTo>
                    <a:pt x="939" y="4"/>
                    <a:pt x="985" y="4"/>
                    <a:pt x="1032" y="4"/>
                  </a:cubicBezTo>
                  <a:cubicBezTo>
                    <a:pt x="1078" y="23"/>
                    <a:pt x="1125" y="32"/>
                    <a:pt x="1171" y="60"/>
                  </a:cubicBezTo>
                  <a:cubicBezTo>
                    <a:pt x="1217" y="97"/>
                    <a:pt x="1255" y="134"/>
                    <a:pt x="1283" y="171"/>
                  </a:cubicBezTo>
                  <a:cubicBezTo>
                    <a:pt x="1310" y="218"/>
                    <a:pt x="1338" y="246"/>
                    <a:pt x="1357" y="292"/>
                  </a:cubicBezTo>
                  <a:lnTo>
                    <a:pt x="1431" y="431"/>
                  </a:lnTo>
                  <a:cubicBezTo>
                    <a:pt x="1471" y="528"/>
                    <a:pt x="1502" y="624"/>
                    <a:pt x="1524" y="721"/>
                  </a:cubicBezTo>
                  <a:lnTo>
                    <a:pt x="1524" y="721"/>
                  </a:lnTo>
                  <a:cubicBezTo>
                    <a:pt x="1506" y="618"/>
                    <a:pt x="1481" y="517"/>
                    <a:pt x="1440" y="422"/>
                  </a:cubicBezTo>
                  <a:cubicBezTo>
                    <a:pt x="1422" y="376"/>
                    <a:pt x="1394" y="329"/>
                    <a:pt x="1375" y="273"/>
                  </a:cubicBezTo>
                  <a:cubicBezTo>
                    <a:pt x="1348" y="227"/>
                    <a:pt x="1329" y="181"/>
                    <a:pt x="1292" y="134"/>
                  </a:cubicBezTo>
                  <a:cubicBezTo>
                    <a:pt x="1290" y="140"/>
                    <a:pt x="1287" y="143"/>
                    <a:pt x="1282" y="143"/>
                  </a:cubicBezTo>
                  <a:cubicBezTo>
                    <a:pt x="1266" y="143"/>
                    <a:pt x="1235" y="108"/>
                    <a:pt x="1199" y="78"/>
                  </a:cubicBezTo>
                  <a:cubicBezTo>
                    <a:pt x="1152" y="41"/>
                    <a:pt x="1106" y="23"/>
                    <a:pt x="1050" y="4"/>
                  </a:cubicBezTo>
                  <a:cubicBezTo>
                    <a:pt x="1035" y="2"/>
                    <a:pt x="1020" y="0"/>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1"/>
            <p:cNvSpPr/>
            <p:nvPr/>
          </p:nvSpPr>
          <p:spPr>
            <a:xfrm>
              <a:off x="3544275" y="2133500"/>
              <a:ext cx="23475" cy="17450"/>
            </a:xfrm>
            <a:custGeom>
              <a:rect b="b" l="l" r="r" t="t"/>
              <a:pathLst>
                <a:path extrusionOk="0" h="698" w="939">
                  <a:moveTo>
                    <a:pt x="0" y="1"/>
                  </a:moveTo>
                  <a:lnTo>
                    <a:pt x="0" y="1"/>
                  </a:lnTo>
                  <a:cubicBezTo>
                    <a:pt x="65" y="56"/>
                    <a:pt x="149" y="112"/>
                    <a:pt x="242" y="158"/>
                  </a:cubicBezTo>
                  <a:cubicBezTo>
                    <a:pt x="158" y="103"/>
                    <a:pt x="84" y="47"/>
                    <a:pt x="0" y="1"/>
                  </a:cubicBezTo>
                  <a:close/>
                  <a:moveTo>
                    <a:pt x="242" y="158"/>
                  </a:moveTo>
                  <a:lnTo>
                    <a:pt x="242" y="158"/>
                  </a:lnTo>
                  <a:cubicBezTo>
                    <a:pt x="249" y="164"/>
                    <a:pt x="256" y="169"/>
                    <a:pt x="263" y="175"/>
                  </a:cubicBezTo>
                  <a:lnTo>
                    <a:pt x="263" y="175"/>
                  </a:lnTo>
                  <a:lnTo>
                    <a:pt x="242" y="158"/>
                  </a:lnTo>
                  <a:close/>
                  <a:moveTo>
                    <a:pt x="263" y="175"/>
                  </a:moveTo>
                  <a:lnTo>
                    <a:pt x="474" y="335"/>
                  </a:lnTo>
                  <a:lnTo>
                    <a:pt x="706" y="511"/>
                  </a:lnTo>
                  <a:cubicBezTo>
                    <a:pt x="744" y="539"/>
                    <a:pt x="790" y="567"/>
                    <a:pt x="827" y="604"/>
                  </a:cubicBezTo>
                  <a:cubicBezTo>
                    <a:pt x="844" y="611"/>
                    <a:pt x="858" y="620"/>
                    <a:pt x="871" y="630"/>
                  </a:cubicBezTo>
                  <a:lnTo>
                    <a:pt x="871" y="630"/>
                  </a:lnTo>
                  <a:cubicBezTo>
                    <a:pt x="822" y="583"/>
                    <a:pt x="773" y="541"/>
                    <a:pt x="716" y="502"/>
                  </a:cubicBezTo>
                  <a:cubicBezTo>
                    <a:pt x="651" y="437"/>
                    <a:pt x="567" y="381"/>
                    <a:pt x="483" y="326"/>
                  </a:cubicBezTo>
                  <a:cubicBezTo>
                    <a:pt x="415" y="275"/>
                    <a:pt x="339" y="231"/>
                    <a:pt x="263" y="175"/>
                  </a:cubicBezTo>
                  <a:close/>
                  <a:moveTo>
                    <a:pt x="871" y="630"/>
                  </a:moveTo>
                  <a:cubicBezTo>
                    <a:pt x="893" y="652"/>
                    <a:pt x="915" y="674"/>
                    <a:pt x="939" y="697"/>
                  </a:cubicBezTo>
                  <a:cubicBezTo>
                    <a:pt x="915" y="673"/>
                    <a:pt x="895" y="649"/>
                    <a:pt x="871" y="63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1"/>
            <p:cNvSpPr/>
            <p:nvPr/>
          </p:nvSpPr>
          <p:spPr>
            <a:xfrm>
              <a:off x="3551000" y="2122825"/>
              <a:ext cx="17450" cy="27425"/>
            </a:xfrm>
            <a:custGeom>
              <a:rect b="b" l="l" r="r" t="t"/>
              <a:pathLst>
                <a:path extrusionOk="0" h="1097" w="698">
                  <a:moveTo>
                    <a:pt x="1" y="0"/>
                  </a:moveTo>
                  <a:cubicBezTo>
                    <a:pt x="56" y="102"/>
                    <a:pt x="103" y="195"/>
                    <a:pt x="149" y="288"/>
                  </a:cubicBezTo>
                  <a:lnTo>
                    <a:pt x="326" y="567"/>
                  </a:lnTo>
                  <a:cubicBezTo>
                    <a:pt x="382" y="641"/>
                    <a:pt x="437" y="734"/>
                    <a:pt x="493" y="827"/>
                  </a:cubicBezTo>
                  <a:cubicBezTo>
                    <a:pt x="567" y="929"/>
                    <a:pt x="623" y="1022"/>
                    <a:pt x="698" y="1096"/>
                  </a:cubicBezTo>
                  <a:cubicBezTo>
                    <a:pt x="660" y="1050"/>
                    <a:pt x="623" y="1004"/>
                    <a:pt x="605" y="957"/>
                  </a:cubicBezTo>
                  <a:cubicBezTo>
                    <a:pt x="577" y="911"/>
                    <a:pt x="540" y="864"/>
                    <a:pt x="521" y="818"/>
                  </a:cubicBezTo>
                  <a:lnTo>
                    <a:pt x="344" y="539"/>
                  </a:lnTo>
                  <a:lnTo>
                    <a:pt x="168" y="260"/>
                  </a:lnTo>
                  <a:cubicBezTo>
                    <a:pt x="112" y="186"/>
                    <a:pt x="56"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1"/>
            <p:cNvSpPr/>
            <p:nvPr/>
          </p:nvSpPr>
          <p:spPr>
            <a:xfrm>
              <a:off x="3553800" y="2138375"/>
              <a:ext cx="6750" cy="4900"/>
            </a:xfrm>
            <a:custGeom>
              <a:rect b="b" l="l" r="r" t="t"/>
              <a:pathLst>
                <a:path extrusionOk="0" h="196" w="270">
                  <a:moveTo>
                    <a:pt x="0" y="1"/>
                  </a:moveTo>
                  <a:cubicBezTo>
                    <a:pt x="47" y="47"/>
                    <a:pt x="84" y="84"/>
                    <a:pt x="130" y="103"/>
                  </a:cubicBezTo>
                  <a:cubicBezTo>
                    <a:pt x="149" y="121"/>
                    <a:pt x="177" y="140"/>
                    <a:pt x="195" y="149"/>
                  </a:cubicBezTo>
                  <a:cubicBezTo>
                    <a:pt x="223" y="168"/>
                    <a:pt x="242" y="186"/>
                    <a:pt x="270" y="196"/>
                  </a:cubicBezTo>
                  <a:cubicBezTo>
                    <a:pt x="260" y="177"/>
                    <a:pt x="232" y="168"/>
                    <a:pt x="214" y="140"/>
                  </a:cubicBezTo>
                  <a:cubicBezTo>
                    <a:pt x="186" y="121"/>
                    <a:pt x="167" y="94"/>
                    <a:pt x="140" y="84"/>
                  </a:cubicBezTo>
                  <a:cubicBezTo>
                    <a:pt x="102" y="56"/>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1"/>
            <p:cNvSpPr/>
            <p:nvPr/>
          </p:nvSpPr>
          <p:spPr>
            <a:xfrm>
              <a:off x="3551475" y="2136275"/>
              <a:ext cx="4675" cy="2825"/>
            </a:xfrm>
            <a:custGeom>
              <a:rect b="b" l="l" r="r" t="t"/>
              <a:pathLst>
                <a:path extrusionOk="0" h="113" w="187">
                  <a:moveTo>
                    <a:pt x="0" y="1"/>
                  </a:moveTo>
                  <a:cubicBezTo>
                    <a:pt x="37" y="29"/>
                    <a:pt x="56" y="38"/>
                    <a:pt x="93" y="66"/>
                  </a:cubicBezTo>
                  <a:cubicBezTo>
                    <a:pt x="102" y="75"/>
                    <a:pt x="130" y="75"/>
                    <a:pt x="140" y="85"/>
                  </a:cubicBezTo>
                  <a:cubicBezTo>
                    <a:pt x="149" y="94"/>
                    <a:pt x="177" y="94"/>
                    <a:pt x="186" y="112"/>
                  </a:cubicBezTo>
                  <a:cubicBezTo>
                    <a:pt x="177" y="85"/>
                    <a:pt x="168" y="75"/>
                    <a:pt x="149" y="66"/>
                  </a:cubicBezTo>
                  <a:cubicBezTo>
                    <a:pt x="140" y="47"/>
                    <a:pt x="121" y="47"/>
                    <a:pt x="102" y="38"/>
                  </a:cubicBezTo>
                  <a:cubicBezTo>
                    <a:pt x="7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1"/>
            <p:cNvSpPr/>
            <p:nvPr/>
          </p:nvSpPr>
          <p:spPr>
            <a:xfrm>
              <a:off x="3552875" y="2133975"/>
              <a:ext cx="5825" cy="5600"/>
            </a:xfrm>
            <a:custGeom>
              <a:rect b="b" l="l" r="r" t="t"/>
              <a:pathLst>
                <a:path extrusionOk="0" h="224" w="233">
                  <a:moveTo>
                    <a:pt x="0" y="0"/>
                  </a:moveTo>
                  <a:lnTo>
                    <a:pt x="0" y="0"/>
                  </a:lnTo>
                  <a:cubicBezTo>
                    <a:pt x="37" y="47"/>
                    <a:pt x="74" y="84"/>
                    <a:pt x="121" y="121"/>
                  </a:cubicBezTo>
                  <a:cubicBezTo>
                    <a:pt x="158" y="158"/>
                    <a:pt x="186" y="186"/>
                    <a:pt x="232" y="223"/>
                  </a:cubicBezTo>
                  <a:cubicBezTo>
                    <a:pt x="223" y="186"/>
                    <a:pt x="195" y="177"/>
                    <a:pt x="186" y="158"/>
                  </a:cubicBezTo>
                  <a:lnTo>
                    <a:pt x="130" y="93"/>
                  </a:lnTo>
                  <a:cubicBezTo>
                    <a:pt x="84" y="65"/>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1"/>
            <p:cNvSpPr/>
            <p:nvPr/>
          </p:nvSpPr>
          <p:spPr>
            <a:xfrm>
              <a:off x="3560525" y="2141625"/>
              <a:ext cx="2825" cy="3750"/>
            </a:xfrm>
            <a:custGeom>
              <a:rect b="b" l="l" r="r" t="t"/>
              <a:pathLst>
                <a:path extrusionOk="0" h="150" w="113">
                  <a:moveTo>
                    <a:pt x="1" y="1"/>
                  </a:moveTo>
                  <a:cubicBezTo>
                    <a:pt x="10" y="19"/>
                    <a:pt x="28" y="56"/>
                    <a:pt x="47" y="84"/>
                  </a:cubicBezTo>
                  <a:lnTo>
                    <a:pt x="112" y="149"/>
                  </a:lnTo>
                  <a:cubicBezTo>
                    <a:pt x="103" y="131"/>
                    <a:pt x="94" y="94"/>
                    <a:pt x="66"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1"/>
            <p:cNvSpPr/>
            <p:nvPr/>
          </p:nvSpPr>
          <p:spPr>
            <a:xfrm>
              <a:off x="3543100" y="2120500"/>
              <a:ext cx="6075" cy="3975"/>
            </a:xfrm>
            <a:custGeom>
              <a:rect b="b" l="l" r="r" t="t"/>
              <a:pathLst>
                <a:path extrusionOk="0" h="159" w="243">
                  <a:moveTo>
                    <a:pt x="1" y="0"/>
                  </a:moveTo>
                  <a:lnTo>
                    <a:pt x="1" y="0"/>
                  </a:lnTo>
                  <a:cubicBezTo>
                    <a:pt x="29" y="28"/>
                    <a:pt x="84" y="65"/>
                    <a:pt x="131" y="93"/>
                  </a:cubicBezTo>
                  <a:cubicBezTo>
                    <a:pt x="140" y="102"/>
                    <a:pt x="159" y="112"/>
                    <a:pt x="187" y="121"/>
                  </a:cubicBezTo>
                  <a:cubicBezTo>
                    <a:pt x="196" y="140"/>
                    <a:pt x="224" y="149"/>
                    <a:pt x="242" y="158"/>
                  </a:cubicBezTo>
                  <a:cubicBezTo>
                    <a:pt x="233" y="140"/>
                    <a:pt x="224" y="112"/>
                    <a:pt x="196" y="102"/>
                  </a:cubicBezTo>
                  <a:cubicBezTo>
                    <a:pt x="187" y="75"/>
                    <a:pt x="159" y="6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1"/>
            <p:cNvSpPr/>
            <p:nvPr/>
          </p:nvSpPr>
          <p:spPr>
            <a:xfrm>
              <a:off x="3546600" y="2124200"/>
              <a:ext cx="4425" cy="2825"/>
            </a:xfrm>
            <a:custGeom>
              <a:rect b="b" l="l" r="r" t="t"/>
              <a:pathLst>
                <a:path extrusionOk="0" h="113" w="177">
                  <a:moveTo>
                    <a:pt x="0" y="1"/>
                  </a:moveTo>
                  <a:cubicBezTo>
                    <a:pt x="19" y="19"/>
                    <a:pt x="56" y="47"/>
                    <a:pt x="93" y="66"/>
                  </a:cubicBezTo>
                  <a:cubicBezTo>
                    <a:pt x="112" y="84"/>
                    <a:pt x="140" y="94"/>
                    <a:pt x="177" y="112"/>
                  </a:cubicBezTo>
                  <a:cubicBezTo>
                    <a:pt x="158" y="94"/>
                    <a:pt x="149" y="84"/>
                    <a:pt x="140" y="66"/>
                  </a:cubicBezTo>
                  <a:cubicBezTo>
                    <a:pt x="112" y="57"/>
                    <a:pt x="102" y="47"/>
                    <a:pt x="93" y="38"/>
                  </a:cubicBezTo>
                  <a:cubicBezTo>
                    <a:pt x="84" y="19"/>
                    <a:pt x="56" y="19"/>
                    <a:pt x="47" y="10"/>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1"/>
            <p:cNvSpPr/>
            <p:nvPr/>
          </p:nvSpPr>
          <p:spPr>
            <a:xfrm>
              <a:off x="3541725" y="2121875"/>
              <a:ext cx="2800" cy="1425"/>
            </a:xfrm>
            <a:custGeom>
              <a:rect b="b" l="l" r="r" t="t"/>
              <a:pathLst>
                <a:path extrusionOk="0" h="57" w="112">
                  <a:moveTo>
                    <a:pt x="0" y="1"/>
                  </a:moveTo>
                  <a:cubicBezTo>
                    <a:pt x="9" y="10"/>
                    <a:pt x="28" y="20"/>
                    <a:pt x="56" y="38"/>
                  </a:cubicBezTo>
                  <a:cubicBezTo>
                    <a:pt x="56" y="38"/>
                    <a:pt x="65" y="47"/>
                    <a:pt x="74" y="47"/>
                  </a:cubicBezTo>
                  <a:cubicBezTo>
                    <a:pt x="84" y="57"/>
                    <a:pt x="102" y="57"/>
                    <a:pt x="112" y="57"/>
                  </a:cubicBezTo>
                  <a:cubicBezTo>
                    <a:pt x="102" y="38"/>
                    <a:pt x="84" y="20"/>
                    <a:pt x="65" y="10"/>
                  </a:cubicBezTo>
                  <a:cubicBezTo>
                    <a:pt x="56" y="1"/>
                    <a:pt x="3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1"/>
            <p:cNvSpPr/>
            <p:nvPr/>
          </p:nvSpPr>
          <p:spPr>
            <a:xfrm>
              <a:off x="3554950" y="2113525"/>
              <a:ext cx="5825" cy="3500"/>
            </a:xfrm>
            <a:custGeom>
              <a:rect b="b" l="l" r="r" t="t"/>
              <a:pathLst>
                <a:path extrusionOk="0" h="140" w="233">
                  <a:moveTo>
                    <a:pt x="75" y="0"/>
                  </a:moveTo>
                  <a:cubicBezTo>
                    <a:pt x="47" y="0"/>
                    <a:pt x="29" y="10"/>
                    <a:pt x="1" y="19"/>
                  </a:cubicBezTo>
                  <a:cubicBezTo>
                    <a:pt x="15" y="16"/>
                    <a:pt x="29" y="14"/>
                    <a:pt x="43" y="14"/>
                  </a:cubicBezTo>
                  <a:cubicBezTo>
                    <a:pt x="75" y="14"/>
                    <a:pt x="105" y="24"/>
                    <a:pt x="131" y="56"/>
                  </a:cubicBezTo>
                  <a:cubicBezTo>
                    <a:pt x="149" y="66"/>
                    <a:pt x="159" y="75"/>
                    <a:pt x="186" y="93"/>
                  </a:cubicBezTo>
                  <a:cubicBezTo>
                    <a:pt x="186" y="103"/>
                    <a:pt x="196" y="103"/>
                    <a:pt x="205" y="112"/>
                  </a:cubicBezTo>
                  <a:cubicBezTo>
                    <a:pt x="205" y="121"/>
                    <a:pt x="224" y="121"/>
                    <a:pt x="233" y="140"/>
                  </a:cubicBezTo>
                  <a:cubicBezTo>
                    <a:pt x="233" y="121"/>
                    <a:pt x="224" y="112"/>
                    <a:pt x="224" y="103"/>
                  </a:cubicBezTo>
                  <a:cubicBezTo>
                    <a:pt x="205" y="93"/>
                    <a:pt x="205" y="75"/>
                    <a:pt x="196" y="66"/>
                  </a:cubicBezTo>
                  <a:cubicBezTo>
                    <a:pt x="186" y="47"/>
                    <a:pt x="168" y="28"/>
                    <a:pt x="140" y="19"/>
                  </a:cubicBezTo>
                  <a:cubicBezTo>
                    <a:pt x="121" y="10"/>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1"/>
            <p:cNvSpPr/>
            <p:nvPr/>
          </p:nvSpPr>
          <p:spPr>
            <a:xfrm>
              <a:off x="3558675" y="2115375"/>
              <a:ext cx="3975" cy="5150"/>
            </a:xfrm>
            <a:custGeom>
              <a:rect b="b" l="l" r="r" t="t"/>
              <a:pathLst>
                <a:path extrusionOk="0" h="206" w="159">
                  <a:moveTo>
                    <a:pt x="0" y="1"/>
                  </a:moveTo>
                  <a:cubicBezTo>
                    <a:pt x="0" y="29"/>
                    <a:pt x="28" y="47"/>
                    <a:pt x="47" y="66"/>
                  </a:cubicBezTo>
                  <a:cubicBezTo>
                    <a:pt x="65" y="75"/>
                    <a:pt x="75" y="94"/>
                    <a:pt x="84" y="112"/>
                  </a:cubicBezTo>
                  <a:lnTo>
                    <a:pt x="121" y="159"/>
                  </a:lnTo>
                  <a:cubicBezTo>
                    <a:pt x="130" y="168"/>
                    <a:pt x="140" y="177"/>
                    <a:pt x="158" y="205"/>
                  </a:cubicBezTo>
                  <a:cubicBezTo>
                    <a:pt x="158" y="187"/>
                    <a:pt x="140" y="168"/>
                    <a:pt x="130" y="140"/>
                  </a:cubicBezTo>
                  <a:cubicBezTo>
                    <a:pt x="121" y="122"/>
                    <a:pt x="102" y="94"/>
                    <a:pt x="93" y="84"/>
                  </a:cubicBezTo>
                  <a:cubicBezTo>
                    <a:pt x="75"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1"/>
            <p:cNvSpPr/>
            <p:nvPr/>
          </p:nvSpPr>
          <p:spPr>
            <a:xfrm>
              <a:off x="3562850" y="2117700"/>
              <a:ext cx="2575" cy="5375"/>
            </a:xfrm>
            <a:custGeom>
              <a:rect b="b" l="l" r="r" t="t"/>
              <a:pathLst>
                <a:path extrusionOk="0" h="215" w="103">
                  <a:moveTo>
                    <a:pt x="1" y="1"/>
                  </a:moveTo>
                  <a:lnTo>
                    <a:pt x="1" y="1"/>
                  </a:lnTo>
                  <a:cubicBezTo>
                    <a:pt x="10" y="38"/>
                    <a:pt x="19" y="75"/>
                    <a:pt x="47" y="103"/>
                  </a:cubicBezTo>
                  <a:cubicBezTo>
                    <a:pt x="56" y="140"/>
                    <a:pt x="84" y="177"/>
                    <a:pt x="93" y="214"/>
                  </a:cubicBezTo>
                  <a:cubicBezTo>
                    <a:pt x="103" y="187"/>
                    <a:pt x="93" y="177"/>
                    <a:pt x="93" y="149"/>
                  </a:cubicBezTo>
                  <a:cubicBezTo>
                    <a:pt x="75" y="131"/>
                    <a:pt x="75" y="122"/>
                    <a:pt x="66" y="94"/>
                  </a:cubicBezTo>
                  <a:cubicBezTo>
                    <a:pt x="56" y="84"/>
                    <a:pt x="47" y="66"/>
                    <a:pt x="28" y="47"/>
                  </a:cubicBezTo>
                  <a:cubicBezTo>
                    <a:pt x="19" y="2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1"/>
            <p:cNvSpPr/>
            <p:nvPr/>
          </p:nvSpPr>
          <p:spPr>
            <a:xfrm>
              <a:off x="3557500" y="2116300"/>
              <a:ext cx="2600" cy="3050"/>
            </a:xfrm>
            <a:custGeom>
              <a:rect b="b" l="l" r="r" t="t"/>
              <a:pathLst>
                <a:path extrusionOk="0" h="122" w="104">
                  <a:moveTo>
                    <a:pt x="1" y="1"/>
                  </a:moveTo>
                  <a:cubicBezTo>
                    <a:pt x="19" y="29"/>
                    <a:pt x="38" y="47"/>
                    <a:pt x="47" y="57"/>
                  </a:cubicBezTo>
                  <a:lnTo>
                    <a:pt x="103" y="122"/>
                  </a:lnTo>
                  <a:cubicBezTo>
                    <a:pt x="103" y="85"/>
                    <a:pt x="94" y="57"/>
                    <a:pt x="75" y="38"/>
                  </a:cubicBezTo>
                  <a:cubicBezTo>
                    <a:pt x="66" y="29"/>
                    <a:pt x="47" y="29"/>
                    <a:pt x="38" y="1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1"/>
            <p:cNvSpPr/>
            <p:nvPr/>
          </p:nvSpPr>
          <p:spPr>
            <a:xfrm>
              <a:off x="3568650" y="2141625"/>
              <a:ext cx="1200" cy="5825"/>
            </a:xfrm>
            <a:custGeom>
              <a:rect b="b" l="l" r="r" t="t"/>
              <a:pathLst>
                <a:path extrusionOk="0" h="233" w="48">
                  <a:moveTo>
                    <a:pt x="19" y="1"/>
                  </a:moveTo>
                  <a:cubicBezTo>
                    <a:pt x="19" y="38"/>
                    <a:pt x="10" y="84"/>
                    <a:pt x="10" y="112"/>
                  </a:cubicBezTo>
                  <a:cubicBezTo>
                    <a:pt x="10" y="149"/>
                    <a:pt x="1" y="186"/>
                    <a:pt x="1" y="233"/>
                  </a:cubicBezTo>
                  <a:cubicBezTo>
                    <a:pt x="10" y="205"/>
                    <a:pt x="19" y="196"/>
                    <a:pt x="19" y="177"/>
                  </a:cubicBezTo>
                  <a:cubicBezTo>
                    <a:pt x="19" y="149"/>
                    <a:pt x="29" y="140"/>
                    <a:pt x="29" y="112"/>
                  </a:cubicBezTo>
                  <a:cubicBezTo>
                    <a:pt x="47" y="84"/>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1"/>
            <p:cNvSpPr/>
            <p:nvPr/>
          </p:nvSpPr>
          <p:spPr>
            <a:xfrm>
              <a:off x="3567500" y="2140475"/>
              <a:ext cx="475" cy="4675"/>
            </a:xfrm>
            <a:custGeom>
              <a:rect b="b" l="l" r="r" t="t"/>
              <a:pathLst>
                <a:path extrusionOk="0" h="187" w="19">
                  <a:moveTo>
                    <a:pt x="0" y="0"/>
                  </a:moveTo>
                  <a:lnTo>
                    <a:pt x="0" y="47"/>
                  </a:lnTo>
                  <a:lnTo>
                    <a:pt x="0" y="93"/>
                  </a:lnTo>
                  <a:lnTo>
                    <a:pt x="0" y="186"/>
                  </a:lnTo>
                  <a:cubicBezTo>
                    <a:pt x="10" y="177"/>
                    <a:pt x="19" y="149"/>
                    <a:pt x="19" y="140"/>
                  </a:cubicBezTo>
                  <a:lnTo>
                    <a:pt x="19" y="93"/>
                  </a:lnTo>
                  <a:cubicBezTo>
                    <a:pt x="19" y="56"/>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1"/>
            <p:cNvSpPr/>
            <p:nvPr/>
          </p:nvSpPr>
          <p:spPr>
            <a:xfrm>
              <a:off x="3564000" y="2139300"/>
              <a:ext cx="2350" cy="3750"/>
            </a:xfrm>
            <a:custGeom>
              <a:rect b="b" l="l" r="r" t="t"/>
              <a:pathLst>
                <a:path extrusionOk="0" h="150" w="94">
                  <a:moveTo>
                    <a:pt x="1" y="1"/>
                  </a:moveTo>
                  <a:lnTo>
                    <a:pt x="1" y="1"/>
                  </a:lnTo>
                  <a:cubicBezTo>
                    <a:pt x="10" y="19"/>
                    <a:pt x="20" y="57"/>
                    <a:pt x="38" y="84"/>
                  </a:cubicBezTo>
                  <a:cubicBezTo>
                    <a:pt x="57" y="103"/>
                    <a:pt x="66" y="131"/>
                    <a:pt x="94" y="149"/>
                  </a:cubicBezTo>
                  <a:cubicBezTo>
                    <a:pt x="85" y="112"/>
                    <a:pt x="66" y="94"/>
                    <a:pt x="57" y="66"/>
                  </a:cubicBezTo>
                  <a:cubicBezTo>
                    <a:pt x="57"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1"/>
            <p:cNvSpPr/>
            <p:nvPr/>
          </p:nvSpPr>
          <p:spPr>
            <a:xfrm>
              <a:off x="3565400" y="2136750"/>
              <a:ext cx="1200" cy="3750"/>
            </a:xfrm>
            <a:custGeom>
              <a:rect b="b" l="l" r="r" t="t"/>
              <a:pathLst>
                <a:path extrusionOk="0" h="150" w="48">
                  <a:moveTo>
                    <a:pt x="10" y="1"/>
                  </a:moveTo>
                  <a:cubicBezTo>
                    <a:pt x="1" y="28"/>
                    <a:pt x="1" y="56"/>
                    <a:pt x="10" y="75"/>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1"/>
            <p:cNvSpPr/>
            <p:nvPr/>
          </p:nvSpPr>
          <p:spPr>
            <a:xfrm>
              <a:off x="3567950" y="2133975"/>
              <a:ext cx="1200" cy="5350"/>
            </a:xfrm>
            <a:custGeom>
              <a:rect b="b" l="l" r="r" t="t"/>
              <a:pathLst>
                <a:path extrusionOk="0" h="214" w="48">
                  <a:moveTo>
                    <a:pt x="1" y="0"/>
                  </a:moveTo>
                  <a:cubicBezTo>
                    <a:pt x="1" y="37"/>
                    <a:pt x="1" y="74"/>
                    <a:pt x="20" y="112"/>
                  </a:cubicBezTo>
                  <a:cubicBezTo>
                    <a:pt x="29" y="139"/>
                    <a:pt x="29" y="177"/>
                    <a:pt x="47" y="214"/>
                  </a:cubicBezTo>
                  <a:cubicBezTo>
                    <a:pt x="47" y="177"/>
                    <a:pt x="47" y="139"/>
                    <a:pt x="38" y="112"/>
                  </a:cubicBezTo>
                  <a:cubicBezTo>
                    <a:pt x="29" y="74"/>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1"/>
            <p:cNvSpPr/>
            <p:nvPr/>
          </p:nvSpPr>
          <p:spPr>
            <a:xfrm>
              <a:off x="3532650" y="2138375"/>
              <a:ext cx="4450" cy="4900"/>
            </a:xfrm>
            <a:custGeom>
              <a:rect b="b" l="l" r="r" t="t"/>
              <a:pathLst>
                <a:path extrusionOk="0" h="196" w="178">
                  <a:moveTo>
                    <a:pt x="1" y="1"/>
                  </a:moveTo>
                  <a:cubicBezTo>
                    <a:pt x="10" y="28"/>
                    <a:pt x="10" y="47"/>
                    <a:pt x="19" y="56"/>
                  </a:cubicBezTo>
                  <a:cubicBezTo>
                    <a:pt x="38" y="84"/>
                    <a:pt x="47" y="94"/>
                    <a:pt x="56" y="112"/>
                  </a:cubicBezTo>
                  <a:cubicBezTo>
                    <a:pt x="94" y="149"/>
                    <a:pt x="131" y="186"/>
                    <a:pt x="177" y="196"/>
                  </a:cubicBezTo>
                  <a:lnTo>
                    <a:pt x="131" y="149"/>
                  </a:lnTo>
                  <a:cubicBezTo>
                    <a:pt x="103" y="140"/>
                    <a:pt x="94" y="121"/>
                    <a:pt x="84" y="103"/>
                  </a:cubicBezTo>
                  <a:cubicBezTo>
                    <a:pt x="5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1"/>
            <p:cNvSpPr/>
            <p:nvPr/>
          </p:nvSpPr>
          <p:spPr>
            <a:xfrm>
              <a:off x="3534975" y="2139775"/>
              <a:ext cx="4450" cy="3500"/>
            </a:xfrm>
            <a:custGeom>
              <a:rect b="b" l="l" r="r" t="t"/>
              <a:pathLst>
                <a:path extrusionOk="0" h="140" w="178">
                  <a:moveTo>
                    <a:pt x="1" y="0"/>
                  </a:moveTo>
                  <a:cubicBezTo>
                    <a:pt x="10" y="28"/>
                    <a:pt x="19" y="38"/>
                    <a:pt x="38" y="47"/>
                  </a:cubicBezTo>
                  <a:cubicBezTo>
                    <a:pt x="47" y="75"/>
                    <a:pt x="56" y="84"/>
                    <a:pt x="66" y="93"/>
                  </a:cubicBezTo>
                  <a:cubicBezTo>
                    <a:pt x="94" y="121"/>
                    <a:pt x="140" y="140"/>
                    <a:pt x="177" y="140"/>
                  </a:cubicBezTo>
                  <a:lnTo>
                    <a:pt x="131" y="112"/>
                  </a:lnTo>
                  <a:cubicBezTo>
                    <a:pt x="103" y="93"/>
                    <a:pt x="94" y="84"/>
                    <a:pt x="84" y="75"/>
                  </a:cubicBezTo>
                  <a:cubicBezTo>
                    <a:pt x="56"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1"/>
            <p:cNvSpPr/>
            <p:nvPr/>
          </p:nvSpPr>
          <p:spPr>
            <a:xfrm>
              <a:off x="3538450" y="2140925"/>
              <a:ext cx="4925" cy="3275"/>
            </a:xfrm>
            <a:custGeom>
              <a:rect b="b" l="l" r="r" t="t"/>
              <a:pathLst>
                <a:path extrusionOk="0" h="131" w="197">
                  <a:moveTo>
                    <a:pt x="1" y="1"/>
                  </a:moveTo>
                  <a:cubicBezTo>
                    <a:pt x="20" y="38"/>
                    <a:pt x="47" y="66"/>
                    <a:pt x="85" y="84"/>
                  </a:cubicBezTo>
                  <a:cubicBezTo>
                    <a:pt x="103" y="94"/>
                    <a:pt x="112" y="103"/>
                    <a:pt x="140" y="122"/>
                  </a:cubicBezTo>
                  <a:cubicBezTo>
                    <a:pt x="150" y="122"/>
                    <a:pt x="178" y="131"/>
                    <a:pt x="196" y="131"/>
                  </a:cubicBezTo>
                  <a:lnTo>
                    <a:pt x="150" y="94"/>
                  </a:lnTo>
                  <a:cubicBezTo>
                    <a:pt x="140" y="84"/>
                    <a:pt x="112" y="75"/>
                    <a:pt x="103" y="66"/>
                  </a:cubicBezTo>
                  <a:cubicBezTo>
                    <a:pt x="66"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1"/>
            <p:cNvSpPr/>
            <p:nvPr/>
          </p:nvSpPr>
          <p:spPr>
            <a:xfrm>
              <a:off x="3541025" y="2145350"/>
              <a:ext cx="5825" cy="2100"/>
            </a:xfrm>
            <a:custGeom>
              <a:rect b="b" l="l" r="r" t="t"/>
              <a:pathLst>
                <a:path extrusionOk="0" h="84" w="233">
                  <a:moveTo>
                    <a:pt x="0" y="0"/>
                  </a:moveTo>
                  <a:cubicBezTo>
                    <a:pt x="37" y="28"/>
                    <a:pt x="75" y="47"/>
                    <a:pt x="112" y="56"/>
                  </a:cubicBezTo>
                  <a:cubicBezTo>
                    <a:pt x="130" y="65"/>
                    <a:pt x="149" y="84"/>
                    <a:pt x="177" y="84"/>
                  </a:cubicBezTo>
                  <a:lnTo>
                    <a:pt x="232" y="84"/>
                  </a:lnTo>
                  <a:lnTo>
                    <a:pt x="177" y="56"/>
                  </a:lnTo>
                  <a:cubicBezTo>
                    <a:pt x="149" y="47"/>
                    <a:pt x="140" y="47"/>
                    <a:pt x="112" y="37"/>
                  </a:cubicBezTo>
                  <a:cubicBezTo>
                    <a:pt x="84"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1"/>
            <p:cNvSpPr/>
            <p:nvPr/>
          </p:nvSpPr>
          <p:spPr>
            <a:xfrm>
              <a:off x="3545900" y="2145350"/>
              <a:ext cx="5825" cy="3050"/>
            </a:xfrm>
            <a:custGeom>
              <a:rect b="b" l="l" r="r" t="t"/>
              <a:pathLst>
                <a:path extrusionOk="0" h="122" w="233">
                  <a:moveTo>
                    <a:pt x="0" y="0"/>
                  </a:moveTo>
                  <a:cubicBezTo>
                    <a:pt x="37" y="37"/>
                    <a:pt x="75" y="56"/>
                    <a:pt x="112" y="84"/>
                  </a:cubicBezTo>
                  <a:cubicBezTo>
                    <a:pt x="130" y="93"/>
                    <a:pt x="140" y="93"/>
                    <a:pt x="168" y="103"/>
                  </a:cubicBezTo>
                  <a:cubicBezTo>
                    <a:pt x="186" y="121"/>
                    <a:pt x="214" y="121"/>
                    <a:pt x="233" y="121"/>
                  </a:cubicBezTo>
                  <a:cubicBezTo>
                    <a:pt x="214" y="121"/>
                    <a:pt x="205" y="103"/>
                    <a:pt x="177" y="93"/>
                  </a:cubicBezTo>
                  <a:lnTo>
                    <a:pt x="121" y="56"/>
                  </a:lnTo>
                  <a:cubicBezTo>
                    <a:pt x="84"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1"/>
            <p:cNvSpPr/>
            <p:nvPr/>
          </p:nvSpPr>
          <p:spPr>
            <a:xfrm>
              <a:off x="3545650" y="2130250"/>
              <a:ext cx="2125" cy="1650"/>
            </a:xfrm>
            <a:custGeom>
              <a:rect b="b" l="l" r="r" t="t"/>
              <a:pathLst>
                <a:path extrusionOk="0" h="66" w="85">
                  <a:moveTo>
                    <a:pt x="1" y="0"/>
                  </a:moveTo>
                  <a:cubicBezTo>
                    <a:pt x="10" y="28"/>
                    <a:pt x="29" y="38"/>
                    <a:pt x="38" y="47"/>
                  </a:cubicBezTo>
                  <a:cubicBezTo>
                    <a:pt x="47" y="56"/>
                    <a:pt x="57" y="65"/>
                    <a:pt x="85" y="65"/>
                  </a:cubicBezTo>
                  <a:cubicBezTo>
                    <a:pt x="75" y="47"/>
                    <a:pt x="57" y="38"/>
                    <a:pt x="47" y="28"/>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1"/>
            <p:cNvSpPr/>
            <p:nvPr/>
          </p:nvSpPr>
          <p:spPr>
            <a:xfrm>
              <a:off x="3544725" y="2127925"/>
              <a:ext cx="2350" cy="1650"/>
            </a:xfrm>
            <a:custGeom>
              <a:rect b="b" l="l" r="r" t="t"/>
              <a:pathLst>
                <a:path extrusionOk="0" h="66" w="94">
                  <a:moveTo>
                    <a:pt x="1" y="1"/>
                  </a:moveTo>
                  <a:cubicBezTo>
                    <a:pt x="1" y="28"/>
                    <a:pt x="19" y="38"/>
                    <a:pt x="38" y="47"/>
                  </a:cubicBezTo>
                  <a:cubicBezTo>
                    <a:pt x="66" y="56"/>
                    <a:pt x="75" y="66"/>
                    <a:pt x="94" y="66"/>
                  </a:cubicBezTo>
                  <a:cubicBezTo>
                    <a:pt x="84" y="47"/>
                    <a:pt x="75" y="38"/>
                    <a:pt x="66" y="2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1"/>
            <p:cNvSpPr/>
            <p:nvPr/>
          </p:nvSpPr>
          <p:spPr>
            <a:xfrm>
              <a:off x="3554025" y="2148825"/>
              <a:ext cx="4200" cy="1200"/>
            </a:xfrm>
            <a:custGeom>
              <a:rect b="b" l="l" r="r" t="t"/>
              <a:pathLst>
                <a:path extrusionOk="0" h="48" w="168">
                  <a:moveTo>
                    <a:pt x="0" y="1"/>
                  </a:moveTo>
                  <a:cubicBezTo>
                    <a:pt x="28" y="29"/>
                    <a:pt x="47" y="38"/>
                    <a:pt x="75" y="38"/>
                  </a:cubicBezTo>
                  <a:cubicBezTo>
                    <a:pt x="93" y="47"/>
                    <a:pt x="112" y="47"/>
                    <a:pt x="121" y="47"/>
                  </a:cubicBezTo>
                  <a:lnTo>
                    <a:pt x="168" y="47"/>
                  </a:lnTo>
                  <a:cubicBezTo>
                    <a:pt x="131" y="38"/>
                    <a:pt x="112" y="29"/>
                    <a:pt x="84" y="10"/>
                  </a:cubicBezTo>
                  <a:cubicBezTo>
                    <a:pt x="56"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1"/>
            <p:cNvSpPr/>
            <p:nvPr/>
          </p:nvSpPr>
          <p:spPr>
            <a:xfrm>
              <a:off x="3526850" y="2265125"/>
              <a:ext cx="40450" cy="40300"/>
            </a:xfrm>
            <a:custGeom>
              <a:rect b="b" l="l" r="r" t="t"/>
              <a:pathLst>
                <a:path extrusionOk="0" h="1612" w="1618">
                  <a:moveTo>
                    <a:pt x="1007" y="1"/>
                  </a:moveTo>
                  <a:cubicBezTo>
                    <a:pt x="938" y="1"/>
                    <a:pt x="875" y="23"/>
                    <a:pt x="837" y="78"/>
                  </a:cubicBezTo>
                  <a:cubicBezTo>
                    <a:pt x="753" y="180"/>
                    <a:pt x="781" y="319"/>
                    <a:pt x="809" y="449"/>
                  </a:cubicBezTo>
                  <a:cubicBezTo>
                    <a:pt x="734" y="375"/>
                    <a:pt x="660" y="310"/>
                    <a:pt x="567" y="282"/>
                  </a:cubicBezTo>
                  <a:cubicBezTo>
                    <a:pt x="546" y="278"/>
                    <a:pt x="523" y="276"/>
                    <a:pt x="501" y="276"/>
                  </a:cubicBezTo>
                  <a:cubicBezTo>
                    <a:pt x="426" y="276"/>
                    <a:pt x="352" y="301"/>
                    <a:pt x="316" y="366"/>
                  </a:cubicBezTo>
                  <a:cubicBezTo>
                    <a:pt x="270" y="449"/>
                    <a:pt x="298" y="561"/>
                    <a:pt x="363" y="644"/>
                  </a:cubicBezTo>
                  <a:cubicBezTo>
                    <a:pt x="419" y="728"/>
                    <a:pt x="502" y="784"/>
                    <a:pt x="549" y="877"/>
                  </a:cubicBezTo>
                  <a:cubicBezTo>
                    <a:pt x="476" y="844"/>
                    <a:pt x="389" y="819"/>
                    <a:pt x="307" y="819"/>
                  </a:cubicBezTo>
                  <a:cubicBezTo>
                    <a:pt x="294" y="819"/>
                    <a:pt x="282" y="820"/>
                    <a:pt x="270" y="821"/>
                  </a:cubicBezTo>
                  <a:cubicBezTo>
                    <a:pt x="177" y="821"/>
                    <a:pt x="65" y="877"/>
                    <a:pt x="47" y="970"/>
                  </a:cubicBezTo>
                  <a:cubicBezTo>
                    <a:pt x="0" y="1118"/>
                    <a:pt x="149" y="1258"/>
                    <a:pt x="288" y="1332"/>
                  </a:cubicBezTo>
                  <a:cubicBezTo>
                    <a:pt x="623" y="1518"/>
                    <a:pt x="1022" y="1611"/>
                    <a:pt x="1403" y="1611"/>
                  </a:cubicBezTo>
                  <a:cubicBezTo>
                    <a:pt x="1407" y="1611"/>
                    <a:pt x="1410" y="1611"/>
                    <a:pt x="1413" y="1611"/>
                  </a:cubicBezTo>
                  <a:cubicBezTo>
                    <a:pt x="1536" y="1611"/>
                    <a:pt x="1580" y="1441"/>
                    <a:pt x="1580" y="1351"/>
                  </a:cubicBezTo>
                  <a:cubicBezTo>
                    <a:pt x="1617" y="979"/>
                    <a:pt x="1571" y="598"/>
                    <a:pt x="1385" y="273"/>
                  </a:cubicBezTo>
                  <a:cubicBezTo>
                    <a:pt x="1320" y="180"/>
                    <a:pt x="1255" y="78"/>
                    <a:pt x="1153" y="31"/>
                  </a:cubicBezTo>
                  <a:cubicBezTo>
                    <a:pt x="1106" y="12"/>
                    <a:pt x="1055"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1"/>
            <p:cNvSpPr/>
            <p:nvPr/>
          </p:nvSpPr>
          <p:spPr>
            <a:xfrm>
              <a:off x="3527325" y="2264275"/>
              <a:ext cx="39275" cy="40900"/>
            </a:xfrm>
            <a:custGeom>
              <a:rect b="b" l="l" r="r" t="t"/>
              <a:pathLst>
                <a:path extrusionOk="0" h="1636" w="1571">
                  <a:moveTo>
                    <a:pt x="1031" y="0"/>
                  </a:moveTo>
                  <a:cubicBezTo>
                    <a:pt x="1007" y="0"/>
                    <a:pt x="982" y="0"/>
                    <a:pt x="957" y="4"/>
                  </a:cubicBezTo>
                  <a:lnTo>
                    <a:pt x="957" y="4"/>
                  </a:lnTo>
                  <a:cubicBezTo>
                    <a:pt x="970" y="3"/>
                    <a:pt x="983" y="2"/>
                    <a:pt x="996" y="2"/>
                  </a:cubicBezTo>
                  <a:cubicBezTo>
                    <a:pt x="1014" y="2"/>
                    <a:pt x="1033" y="4"/>
                    <a:pt x="1050" y="10"/>
                  </a:cubicBezTo>
                  <a:cubicBezTo>
                    <a:pt x="1054" y="10"/>
                    <a:pt x="1059" y="11"/>
                    <a:pt x="1063" y="12"/>
                  </a:cubicBezTo>
                  <a:lnTo>
                    <a:pt x="1063" y="12"/>
                  </a:lnTo>
                  <a:cubicBezTo>
                    <a:pt x="1052" y="8"/>
                    <a:pt x="1042" y="4"/>
                    <a:pt x="1031" y="0"/>
                  </a:cubicBezTo>
                  <a:close/>
                  <a:moveTo>
                    <a:pt x="1063" y="12"/>
                  </a:moveTo>
                  <a:lnTo>
                    <a:pt x="1063" y="12"/>
                  </a:lnTo>
                  <a:cubicBezTo>
                    <a:pt x="1099" y="25"/>
                    <a:pt x="1135" y="37"/>
                    <a:pt x="1171" y="65"/>
                  </a:cubicBezTo>
                  <a:cubicBezTo>
                    <a:pt x="1217" y="93"/>
                    <a:pt x="1254" y="130"/>
                    <a:pt x="1282" y="167"/>
                  </a:cubicBezTo>
                  <a:cubicBezTo>
                    <a:pt x="1310" y="214"/>
                    <a:pt x="1338" y="251"/>
                    <a:pt x="1356" y="298"/>
                  </a:cubicBezTo>
                  <a:lnTo>
                    <a:pt x="1431" y="437"/>
                  </a:lnTo>
                  <a:cubicBezTo>
                    <a:pt x="1469" y="527"/>
                    <a:pt x="1500" y="618"/>
                    <a:pt x="1522" y="712"/>
                  </a:cubicBezTo>
                  <a:lnTo>
                    <a:pt x="1522" y="712"/>
                  </a:lnTo>
                  <a:cubicBezTo>
                    <a:pt x="1504" y="613"/>
                    <a:pt x="1479" y="515"/>
                    <a:pt x="1440" y="418"/>
                  </a:cubicBezTo>
                  <a:cubicBezTo>
                    <a:pt x="1422" y="381"/>
                    <a:pt x="1394" y="325"/>
                    <a:pt x="1375" y="270"/>
                  </a:cubicBezTo>
                  <a:cubicBezTo>
                    <a:pt x="1347" y="223"/>
                    <a:pt x="1329" y="177"/>
                    <a:pt x="1291" y="130"/>
                  </a:cubicBezTo>
                  <a:cubicBezTo>
                    <a:pt x="1289" y="136"/>
                    <a:pt x="1286" y="139"/>
                    <a:pt x="1282" y="139"/>
                  </a:cubicBezTo>
                  <a:cubicBezTo>
                    <a:pt x="1266" y="139"/>
                    <a:pt x="1235" y="104"/>
                    <a:pt x="1199" y="75"/>
                  </a:cubicBezTo>
                  <a:cubicBezTo>
                    <a:pt x="1156" y="40"/>
                    <a:pt x="1113" y="22"/>
                    <a:pt x="1063" y="12"/>
                  </a:cubicBezTo>
                  <a:close/>
                  <a:moveTo>
                    <a:pt x="1522" y="712"/>
                  </a:moveTo>
                  <a:lnTo>
                    <a:pt x="1522" y="712"/>
                  </a:lnTo>
                  <a:cubicBezTo>
                    <a:pt x="1541" y="824"/>
                    <a:pt x="1551" y="937"/>
                    <a:pt x="1561" y="1050"/>
                  </a:cubicBezTo>
                  <a:cubicBezTo>
                    <a:pt x="1561" y="935"/>
                    <a:pt x="1547" y="822"/>
                    <a:pt x="1522" y="712"/>
                  </a:cubicBezTo>
                  <a:close/>
                  <a:moveTo>
                    <a:pt x="1561" y="1050"/>
                  </a:moveTo>
                  <a:cubicBezTo>
                    <a:pt x="1561" y="1152"/>
                    <a:pt x="1561" y="1254"/>
                    <a:pt x="1542" y="1366"/>
                  </a:cubicBezTo>
                  <a:cubicBezTo>
                    <a:pt x="1561" y="1254"/>
                    <a:pt x="1570" y="1152"/>
                    <a:pt x="1561" y="1050"/>
                  </a:cubicBezTo>
                  <a:close/>
                  <a:moveTo>
                    <a:pt x="1542" y="1366"/>
                  </a:moveTo>
                  <a:lnTo>
                    <a:pt x="1542" y="1366"/>
                  </a:lnTo>
                  <a:cubicBezTo>
                    <a:pt x="1533" y="1412"/>
                    <a:pt x="1524" y="1468"/>
                    <a:pt x="1487" y="1515"/>
                  </a:cubicBezTo>
                  <a:cubicBezTo>
                    <a:pt x="1524" y="1468"/>
                    <a:pt x="1533" y="1422"/>
                    <a:pt x="1542" y="1366"/>
                  </a:cubicBezTo>
                  <a:close/>
                  <a:moveTo>
                    <a:pt x="1431" y="1570"/>
                  </a:moveTo>
                  <a:lnTo>
                    <a:pt x="1431" y="1570"/>
                  </a:lnTo>
                  <a:cubicBezTo>
                    <a:pt x="1403" y="1580"/>
                    <a:pt x="1375" y="1580"/>
                    <a:pt x="1347" y="1580"/>
                  </a:cubicBezTo>
                  <a:cubicBezTo>
                    <a:pt x="1359" y="1585"/>
                    <a:pt x="1368" y="1588"/>
                    <a:pt x="1377" y="1588"/>
                  </a:cubicBezTo>
                  <a:cubicBezTo>
                    <a:pt x="1397" y="1588"/>
                    <a:pt x="1412" y="1577"/>
                    <a:pt x="1431" y="1570"/>
                  </a:cubicBezTo>
                  <a:close/>
                  <a:moveTo>
                    <a:pt x="957" y="4"/>
                  </a:moveTo>
                  <a:cubicBezTo>
                    <a:pt x="930" y="8"/>
                    <a:pt x="904" y="14"/>
                    <a:pt x="883" y="19"/>
                  </a:cubicBezTo>
                  <a:cubicBezTo>
                    <a:pt x="827" y="37"/>
                    <a:pt x="780" y="84"/>
                    <a:pt x="771" y="149"/>
                  </a:cubicBezTo>
                  <a:cubicBezTo>
                    <a:pt x="743" y="205"/>
                    <a:pt x="743" y="260"/>
                    <a:pt x="743" y="307"/>
                  </a:cubicBezTo>
                  <a:cubicBezTo>
                    <a:pt x="743" y="335"/>
                    <a:pt x="753" y="363"/>
                    <a:pt x="753" y="390"/>
                  </a:cubicBezTo>
                  <a:cubicBezTo>
                    <a:pt x="743" y="381"/>
                    <a:pt x="725" y="363"/>
                    <a:pt x="697" y="344"/>
                  </a:cubicBezTo>
                  <a:cubicBezTo>
                    <a:pt x="650" y="307"/>
                    <a:pt x="604" y="288"/>
                    <a:pt x="557" y="270"/>
                  </a:cubicBezTo>
                  <a:cubicBezTo>
                    <a:pt x="530" y="265"/>
                    <a:pt x="504" y="263"/>
                    <a:pt x="478" y="263"/>
                  </a:cubicBezTo>
                  <a:cubicBezTo>
                    <a:pt x="453" y="263"/>
                    <a:pt x="427" y="265"/>
                    <a:pt x="400" y="270"/>
                  </a:cubicBezTo>
                  <a:cubicBezTo>
                    <a:pt x="334" y="288"/>
                    <a:pt x="288" y="316"/>
                    <a:pt x="269" y="381"/>
                  </a:cubicBezTo>
                  <a:cubicBezTo>
                    <a:pt x="242" y="418"/>
                    <a:pt x="242" y="493"/>
                    <a:pt x="260" y="539"/>
                  </a:cubicBezTo>
                  <a:cubicBezTo>
                    <a:pt x="269" y="586"/>
                    <a:pt x="288" y="641"/>
                    <a:pt x="325" y="678"/>
                  </a:cubicBezTo>
                  <a:cubicBezTo>
                    <a:pt x="372" y="734"/>
                    <a:pt x="427" y="790"/>
                    <a:pt x="474" y="855"/>
                  </a:cubicBezTo>
                  <a:cubicBezTo>
                    <a:pt x="409" y="827"/>
                    <a:pt x="334" y="818"/>
                    <a:pt x="269" y="818"/>
                  </a:cubicBezTo>
                  <a:cubicBezTo>
                    <a:pt x="223" y="818"/>
                    <a:pt x="177" y="827"/>
                    <a:pt x="130" y="855"/>
                  </a:cubicBezTo>
                  <a:cubicBezTo>
                    <a:pt x="84" y="874"/>
                    <a:pt x="46" y="911"/>
                    <a:pt x="28" y="957"/>
                  </a:cubicBezTo>
                  <a:cubicBezTo>
                    <a:pt x="0" y="1004"/>
                    <a:pt x="0" y="1050"/>
                    <a:pt x="9" y="1106"/>
                  </a:cubicBezTo>
                  <a:cubicBezTo>
                    <a:pt x="28" y="1152"/>
                    <a:pt x="56" y="1199"/>
                    <a:pt x="84" y="1236"/>
                  </a:cubicBezTo>
                  <a:cubicBezTo>
                    <a:pt x="149" y="1310"/>
                    <a:pt x="232" y="1347"/>
                    <a:pt x="316" y="1385"/>
                  </a:cubicBezTo>
                  <a:cubicBezTo>
                    <a:pt x="474" y="1468"/>
                    <a:pt x="650" y="1524"/>
                    <a:pt x="836" y="1570"/>
                  </a:cubicBezTo>
                  <a:cubicBezTo>
                    <a:pt x="1013" y="1608"/>
                    <a:pt x="1198" y="1635"/>
                    <a:pt x="1384" y="1635"/>
                  </a:cubicBezTo>
                  <a:lnTo>
                    <a:pt x="1384" y="1635"/>
                  </a:lnTo>
                  <a:cubicBezTo>
                    <a:pt x="1198" y="1635"/>
                    <a:pt x="1013" y="1608"/>
                    <a:pt x="836" y="1561"/>
                  </a:cubicBezTo>
                  <a:cubicBezTo>
                    <a:pt x="660" y="1515"/>
                    <a:pt x="492" y="1459"/>
                    <a:pt x="325" y="1366"/>
                  </a:cubicBezTo>
                  <a:cubicBezTo>
                    <a:pt x="242" y="1320"/>
                    <a:pt x="167" y="1273"/>
                    <a:pt x="102" y="1199"/>
                  </a:cubicBezTo>
                  <a:cubicBezTo>
                    <a:pt x="74" y="1171"/>
                    <a:pt x="46" y="1134"/>
                    <a:pt x="37" y="1087"/>
                  </a:cubicBezTo>
                  <a:cubicBezTo>
                    <a:pt x="28" y="1041"/>
                    <a:pt x="28" y="1004"/>
                    <a:pt x="46" y="957"/>
                  </a:cubicBezTo>
                  <a:cubicBezTo>
                    <a:pt x="74" y="920"/>
                    <a:pt x="102" y="883"/>
                    <a:pt x="139" y="874"/>
                  </a:cubicBezTo>
                  <a:cubicBezTo>
                    <a:pt x="177" y="855"/>
                    <a:pt x="223" y="846"/>
                    <a:pt x="269" y="846"/>
                  </a:cubicBezTo>
                  <a:cubicBezTo>
                    <a:pt x="362" y="846"/>
                    <a:pt x="446" y="864"/>
                    <a:pt x="520" y="901"/>
                  </a:cubicBezTo>
                  <a:lnTo>
                    <a:pt x="585" y="920"/>
                  </a:lnTo>
                  <a:lnTo>
                    <a:pt x="557" y="864"/>
                  </a:lnTo>
                  <a:cubicBezTo>
                    <a:pt x="511" y="771"/>
                    <a:pt x="427" y="706"/>
                    <a:pt x="372" y="632"/>
                  </a:cubicBezTo>
                  <a:cubicBezTo>
                    <a:pt x="353" y="595"/>
                    <a:pt x="325" y="548"/>
                    <a:pt x="316" y="502"/>
                  </a:cubicBezTo>
                  <a:cubicBezTo>
                    <a:pt x="307" y="455"/>
                    <a:pt x="307" y="409"/>
                    <a:pt x="325" y="372"/>
                  </a:cubicBezTo>
                  <a:cubicBezTo>
                    <a:pt x="353" y="344"/>
                    <a:pt x="381" y="316"/>
                    <a:pt x="418" y="307"/>
                  </a:cubicBezTo>
                  <a:cubicBezTo>
                    <a:pt x="441" y="302"/>
                    <a:pt x="465" y="300"/>
                    <a:pt x="487" y="300"/>
                  </a:cubicBezTo>
                  <a:cubicBezTo>
                    <a:pt x="509" y="300"/>
                    <a:pt x="530" y="302"/>
                    <a:pt x="548" y="307"/>
                  </a:cubicBezTo>
                  <a:cubicBezTo>
                    <a:pt x="641" y="325"/>
                    <a:pt x="706" y="400"/>
                    <a:pt x="780" y="455"/>
                  </a:cubicBezTo>
                  <a:lnTo>
                    <a:pt x="845" y="511"/>
                  </a:lnTo>
                  <a:lnTo>
                    <a:pt x="827" y="418"/>
                  </a:lnTo>
                  <a:cubicBezTo>
                    <a:pt x="818" y="372"/>
                    <a:pt x="799" y="316"/>
                    <a:pt x="790" y="270"/>
                  </a:cubicBezTo>
                  <a:cubicBezTo>
                    <a:pt x="790" y="223"/>
                    <a:pt x="790" y="167"/>
                    <a:pt x="799" y="130"/>
                  </a:cubicBezTo>
                  <a:cubicBezTo>
                    <a:pt x="818" y="84"/>
                    <a:pt x="845" y="47"/>
                    <a:pt x="892" y="28"/>
                  </a:cubicBezTo>
                  <a:cubicBezTo>
                    <a:pt x="914" y="15"/>
                    <a:pt x="935" y="8"/>
                    <a:pt x="957" y="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1"/>
            <p:cNvSpPr/>
            <p:nvPr/>
          </p:nvSpPr>
          <p:spPr>
            <a:xfrm>
              <a:off x="3540775" y="2287025"/>
              <a:ext cx="23500" cy="17450"/>
            </a:xfrm>
            <a:custGeom>
              <a:rect b="b" l="l" r="r" t="t"/>
              <a:pathLst>
                <a:path extrusionOk="0" h="698" w="940">
                  <a:moveTo>
                    <a:pt x="1" y="1"/>
                  </a:moveTo>
                  <a:lnTo>
                    <a:pt x="1" y="1"/>
                  </a:lnTo>
                  <a:cubicBezTo>
                    <a:pt x="60" y="51"/>
                    <a:pt x="133" y="109"/>
                    <a:pt x="215" y="147"/>
                  </a:cubicBezTo>
                  <a:lnTo>
                    <a:pt x="215" y="147"/>
                  </a:lnTo>
                  <a:cubicBezTo>
                    <a:pt x="142" y="91"/>
                    <a:pt x="75" y="42"/>
                    <a:pt x="1" y="1"/>
                  </a:cubicBezTo>
                  <a:close/>
                  <a:moveTo>
                    <a:pt x="215" y="147"/>
                  </a:moveTo>
                  <a:cubicBezTo>
                    <a:pt x="224" y="154"/>
                    <a:pt x="233" y="161"/>
                    <a:pt x="242" y="168"/>
                  </a:cubicBezTo>
                  <a:cubicBezTo>
                    <a:pt x="269" y="185"/>
                    <a:pt x="295" y="202"/>
                    <a:pt x="321" y="218"/>
                  </a:cubicBezTo>
                  <a:lnTo>
                    <a:pt x="321" y="218"/>
                  </a:lnTo>
                  <a:lnTo>
                    <a:pt x="242" y="159"/>
                  </a:lnTo>
                  <a:cubicBezTo>
                    <a:pt x="233" y="155"/>
                    <a:pt x="224" y="151"/>
                    <a:pt x="215" y="147"/>
                  </a:cubicBezTo>
                  <a:close/>
                  <a:moveTo>
                    <a:pt x="321" y="218"/>
                  </a:moveTo>
                  <a:lnTo>
                    <a:pt x="475" y="335"/>
                  </a:lnTo>
                  <a:lnTo>
                    <a:pt x="707" y="512"/>
                  </a:lnTo>
                  <a:cubicBezTo>
                    <a:pt x="744" y="549"/>
                    <a:pt x="791" y="567"/>
                    <a:pt x="818" y="605"/>
                  </a:cubicBezTo>
                  <a:cubicBezTo>
                    <a:pt x="835" y="610"/>
                    <a:pt x="850" y="618"/>
                    <a:pt x="862" y="626"/>
                  </a:cubicBezTo>
                  <a:lnTo>
                    <a:pt x="862" y="626"/>
                  </a:lnTo>
                  <a:cubicBezTo>
                    <a:pt x="816" y="582"/>
                    <a:pt x="770" y="538"/>
                    <a:pt x="716" y="502"/>
                  </a:cubicBezTo>
                  <a:cubicBezTo>
                    <a:pt x="651" y="437"/>
                    <a:pt x="568" y="382"/>
                    <a:pt x="484" y="326"/>
                  </a:cubicBezTo>
                  <a:cubicBezTo>
                    <a:pt x="433" y="288"/>
                    <a:pt x="378" y="254"/>
                    <a:pt x="321" y="218"/>
                  </a:cubicBezTo>
                  <a:close/>
                  <a:moveTo>
                    <a:pt x="862" y="626"/>
                  </a:moveTo>
                  <a:cubicBezTo>
                    <a:pt x="888" y="650"/>
                    <a:pt x="913" y="674"/>
                    <a:pt x="939" y="698"/>
                  </a:cubicBezTo>
                  <a:cubicBezTo>
                    <a:pt x="913" y="672"/>
                    <a:pt x="892" y="646"/>
                    <a:pt x="862" y="6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1"/>
            <p:cNvSpPr/>
            <p:nvPr/>
          </p:nvSpPr>
          <p:spPr>
            <a:xfrm>
              <a:off x="3547525" y="2276350"/>
              <a:ext cx="17450" cy="27425"/>
            </a:xfrm>
            <a:custGeom>
              <a:rect b="b" l="l" r="r" t="t"/>
              <a:pathLst>
                <a:path extrusionOk="0" h="1097" w="698">
                  <a:moveTo>
                    <a:pt x="0" y="0"/>
                  </a:moveTo>
                  <a:cubicBezTo>
                    <a:pt x="56" y="103"/>
                    <a:pt x="103" y="195"/>
                    <a:pt x="149" y="288"/>
                  </a:cubicBezTo>
                  <a:lnTo>
                    <a:pt x="316" y="567"/>
                  </a:lnTo>
                  <a:cubicBezTo>
                    <a:pt x="381" y="651"/>
                    <a:pt x="437" y="744"/>
                    <a:pt x="493" y="837"/>
                  </a:cubicBezTo>
                  <a:cubicBezTo>
                    <a:pt x="567" y="929"/>
                    <a:pt x="623" y="1022"/>
                    <a:pt x="697" y="1097"/>
                  </a:cubicBezTo>
                  <a:cubicBezTo>
                    <a:pt x="660" y="1060"/>
                    <a:pt x="623" y="1004"/>
                    <a:pt x="604" y="957"/>
                  </a:cubicBezTo>
                  <a:cubicBezTo>
                    <a:pt x="576" y="920"/>
                    <a:pt x="539" y="864"/>
                    <a:pt x="521" y="827"/>
                  </a:cubicBezTo>
                  <a:lnTo>
                    <a:pt x="344" y="549"/>
                  </a:lnTo>
                  <a:lnTo>
                    <a:pt x="168" y="270"/>
                  </a:lnTo>
                  <a:cubicBezTo>
                    <a:pt x="112" y="186"/>
                    <a:pt x="56"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1"/>
            <p:cNvSpPr/>
            <p:nvPr/>
          </p:nvSpPr>
          <p:spPr>
            <a:xfrm>
              <a:off x="3550300" y="2291900"/>
              <a:ext cx="6775" cy="5150"/>
            </a:xfrm>
            <a:custGeom>
              <a:rect b="b" l="l" r="r" t="t"/>
              <a:pathLst>
                <a:path extrusionOk="0" h="206" w="271">
                  <a:moveTo>
                    <a:pt x="1" y="1"/>
                  </a:moveTo>
                  <a:lnTo>
                    <a:pt x="1" y="1"/>
                  </a:lnTo>
                  <a:cubicBezTo>
                    <a:pt x="38" y="47"/>
                    <a:pt x="84" y="84"/>
                    <a:pt x="131" y="112"/>
                  </a:cubicBezTo>
                  <a:cubicBezTo>
                    <a:pt x="149" y="122"/>
                    <a:pt x="177" y="140"/>
                    <a:pt x="196" y="159"/>
                  </a:cubicBezTo>
                  <a:cubicBezTo>
                    <a:pt x="224" y="168"/>
                    <a:pt x="242" y="187"/>
                    <a:pt x="270" y="205"/>
                  </a:cubicBezTo>
                  <a:cubicBezTo>
                    <a:pt x="261" y="177"/>
                    <a:pt x="233" y="168"/>
                    <a:pt x="205" y="140"/>
                  </a:cubicBezTo>
                  <a:cubicBezTo>
                    <a:pt x="187" y="122"/>
                    <a:pt x="168" y="94"/>
                    <a:pt x="140" y="84"/>
                  </a:cubicBezTo>
                  <a:cubicBezTo>
                    <a:pt x="103"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1"/>
            <p:cNvSpPr/>
            <p:nvPr/>
          </p:nvSpPr>
          <p:spPr>
            <a:xfrm>
              <a:off x="3547975" y="2289575"/>
              <a:ext cx="4675" cy="2825"/>
            </a:xfrm>
            <a:custGeom>
              <a:rect b="b" l="l" r="r" t="t"/>
              <a:pathLst>
                <a:path extrusionOk="0" h="113" w="187">
                  <a:moveTo>
                    <a:pt x="1" y="1"/>
                  </a:moveTo>
                  <a:cubicBezTo>
                    <a:pt x="38" y="38"/>
                    <a:pt x="57" y="47"/>
                    <a:pt x="94" y="66"/>
                  </a:cubicBezTo>
                  <a:cubicBezTo>
                    <a:pt x="103" y="75"/>
                    <a:pt x="131" y="75"/>
                    <a:pt x="140" y="85"/>
                  </a:cubicBezTo>
                  <a:cubicBezTo>
                    <a:pt x="150" y="94"/>
                    <a:pt x="177" y="94"/>
                    <a:pt x="187" y="112"/>
                  </a:cubicBezTo>
                  <a:cubicBezTo>
                    <a:pt x="177" y="85"/>
                    <a:pt x="168" y="75"/>
                    <a:pt x="150" y="66"/>
                  </a:cubicBezTo>
                  <a:cubicBezTo>
                    <a:pt x="140" y="47"/>
                    <a:pt x="122" y="47"/>
                    <a:pt x="103" y="38"/>
                  </a:cubicBezTo>
                  <a:cubicBezTo>
                    <a:pt x="66" y="2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1"/>
            <p:cNvSpPr/>
            <p:nvPr/>
          </p:nvSpPr>
          <p:spPr>
            <a:xfrm>
              <a:off x="3549375" y="2287725"/>
              <a:ext cx="5825" cy="5375"/>
            </a:xfrm>
            <a:custGeom>
              <a:rect b="b" l="l" r="r" t="t"/>
              <a:pathLst>
                <a:path extrusionOk="0" h="215" w="233">
                  <a:moveTo>
                    <a:pt x="1" y="1"/>
                  </a:moveTo>
                  <a:lnTo>
                    <a:pt x="1" y="1"/>
                  </a:lnTo>
                  <a:cubicBezTo>
                    <a:pt x="38" y="47"/>
                    <a:pt x="75" y="75"/>
                    <a:pt x="121" y="112"/>
                  </a:cubicBezTo>
                  <a:cubicBezTo>
                    <a:pt x="159" y="149"/>
                    <a:pt x="186" y="186"/>
                    <a:pt x="233" y="214"/>
                  </a:cubicBezTo>
                  <a:cubicBezTo>
                    <a:pt x="224" y="186"/>
                    <a:pt x="196" y="168"/>
                    <a:pt x="186" y="149"/>
                  </a:cubicBezTo>
                  <a:lnTo>
                    <a:pt x="131" y="94"/>
                  </a:lnTo>
                  <a:cubicBezTo>
                    <a:pt x="84" y="5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1"/>
            <p:cNvSpPr/>
            <p:nvPr/>
          </p:nvSpPr>
          <p:spPr>
            <a:xfrm>
              <a:off x="3557050" y="2295150"/>
              <a:ext cx="2800" cy="3750"/>
            </a:xfrm>
            <a:custGeom>
              <a:rect b="b" l="l" r="r" t="t"/>
              <a:pathLst>
                <a:path extrusionOk="0" h="150" w="112">
                  <a:moveTo>
                    <a:pt x="0" y="1"/>
                  </a:moveTo>
                  <a:cubicBezTo>
                    <a:pt x="10" y="29"/>
                    <a:pt x="37" y="57"/>
                    <a:pt x="47" y="85"/>
                  </a:cubicBezTo>
                  <a:lnTo>
                    <a:pt x="112" y="150"/>
                  </a:lnTo>
                  <a:cubicBezTo>
                    <a:pt x="102" y="131"/>
                    <a:pt x="93" y="94"/>
                    <a:pt x="65"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1"/>
            <p:cNvSpPr/>
            <p:nvPr/>
          </p:nvSpPr>
          <p:spPr>
            <a:xfrm>
              <a:off x="3539625" y="2274025"/>
              <a:ext cx="6050" cy="3975"/>
            </a:xfrm>
            <a:custGeom>
              <a:rect b="b" l="l" r="r" t="t"/>
              <a:pathLst>
                <a:path extrusionOk="0" h="159" w="242">
                  <a:moveTo>
                    <a:pt x="0" y="0"/>
                  </a:moveTo>
                  <a:lnTo>
                    <a:pt x="0" y="0"/>
                  </a:lnTo>
                  <a:cubicBezTo>
                    <a:pt x="38" y="38"/>
                    <a:pt x="84" y="56"/>
                    <a:pt x="131" y="93"/>
                  </a:cubicBezTo>
                  <a:cubicBezTo>
                    <a:pt x="140" y="103"/>
                    <a:pt x="158" y="112"/>
                    <a:pt x="186" y="121"/>
                  </a:cubicBezTo>
                  <a:cubicBezTo>
                    <a:pt x="196" y="140"/>
                    <a:pt x="223" y="149"/>
                    <a:pt x="242" y="158"/>
                  </a:cubicBezTo>
                  <a:cubicBezTo>
                    <a:pt x="233" y="140"/>
                    <a:pt x="223" y="112"/>
                    <a:pt x="196" y="103"/>
                  </a:cubicBezTo>
                  <a:cubicBezTo>
                    <a:pt x="186" y="84"/>
                    <a:pt x="158" y="65"/>
                    <a:pt x="140" y="56"/>
                  </a:cubicBezTo>
                  <a:cubicBezTo>
                    <a:pt x="93"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1"/>
            <p:cNvSpPr/>
            <p:nvPr/>
          </p:nvSpPr>
          <p:spPr>
            <a:xfrm>
              <a:off x="3543100" y="2277750"/>
              <a:ext cx="4450" cy="3025"/>
            </a:xfrm>
            <a:custGeom>
              <a:rect b="b" l="l" r="r" t="t"/>
              <a:pathLst>
                <a:path extrusionOk="0" h="121" w="178">
                  <a:moveTo>
                    <a:pt x="1" y="0"/>
                  </a:moveTo>
                  <a:cubicBezTo>
                    <a:pt x="19" y="28"/>
                    <a:pt x="57" y="47"/>
                    <a:pt x="94" y="74"/>
                  </a:cubicBezTo>
                  <a:cubicBezTo>
                    <a:pt x="112" y="84"/>
                    <a:pt x="140" y="93"/>
                    <a:pt x="177" y="121"/>
                  </a:cubicBezTo>
                  <a:cubicBezTo>
                    <a:pt x="159" y="93"/>
                    <a:pt x="149" y="84"/>
                    <a:pt x="140" y="74"/>
                  </a:cubicBezTo>
                  <a:cubicBezTo>
                    <a:pt x="112" y="56"/>
                    <a:pt x="103" y="47"/>
                    <a:pt x="94" y="37"/>
                  </a:cubicBezTo>
                  <a:cubicBezTo>
                    <a:pt x="84" y="28"/>
                    <a:pt x="57" y="28"/>
                    <a:pt x="47" y="9"/>
                  </a:cubicBezTo>
                  <a:cubicBezTo>
                    <a:pt x="29"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1"/>
            <p:cNvSpPr/>
            <p:nvPr/>
          </p:nvSpPr>
          <p:spPr>
            <a:xfrm>
              <a:off x="3538000" y="2275425"/>
              <a:ext cx="3050" cy="1400"/>
            </a:xfrm>
            <a:custGeom>
              <a:rect b="b" l="l" r="r" t="t"/>
              <a:pathLst>
                <a:path extrusionOk="0" h="56" w="122">
                  <a:moveTo>
                    <a:pt x="0" y="0"/>
                  </a:moveTo>
                  <a:cubicBezTo>
                    <a:pt x="19" y="9"/>
                    <a:pt x="28" y="28"/>
                    <a:pt x="65" y="37"/>
                  </a:cubicBezTo>
                  <a:cubicBezTo>
                    <a:pt x="65" y="37"/>
                    <a:pt x="75" y="47"/>
                    <a:pt x="84" y="47"/>
                  </a:cubicBezTo>
                  <a:cubicBezTo>
                    <a:pt x="93" y="56"/>
                    <a:pt x="112" y="56"/>
                    <a:pt x="121" y="56"/>
                  </a:cubicBezTo>
                  <a:cubicBezTo>
                    <a:pt x="112" y="37"/>
                    <a:pt x="93" y="28"/>
                    <a:pt x="75" y="9"/>
                  </a:cubicBezTo>
                  <a:cubicBezTo>
                    <a:pt x="65" y="0"/>
                    <a:pt x="47"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1"/>
            <p:cNvSpPr/>
            <p:nvPr/>
          </p:nvSpPr>
          <p:spPr>
            <a:xfrm>
              <a:off x="3551475" y="2266825"/>
              <a:ext cx="5825" cy="3500"/>
            </a:xfrm>
            <a:custGeom>
              <a:rect b="b" l="l" r="r" t="t"/>
              <a:pathLst>
                <a:path extrusionOk="0" h="140" w="233">
                  <a:moveTo>
                    <a:pt x="75" y="0"/>
                  </a:moveTo>
                  <a:cubicBezTo>
                    <a:pt x="47" y="0"/>
                    <a:pt x="28" y="10"/>
                    <a:pt x="0" y="19"/>
                  </a:cubicBezTo>
                  <a:cubicBezTo>
                    <a:pt x="47" y="19"/>
                    <a:pt x="93" y="19"/>
                    <a:pt x="130" y="56"/>
                  </a:cubicBezTo>
                  <a:cubicBezTo>
                    <a:pt x="149" y="65"/>
                    <a:pt x="158" y="75"/>
                    <a:pt x="186" y="93"/>
                  </a:cubicBezTo>
                  <a:cubicBezTo>
                    <a:pt x="186" y="103"/>
                    <a:pt x="195" y="103"/>
                    <a:pt x="205" y="112"/>
                  </a:cubicBezTo>
                  <a:cubicBezTo>
                    <a:pt x="205" y="121"/>
                    <a:pt x="223" y="121"/>
                    <a:pt x="233" y="140"/>
                  </a:cubicBezTo>
                  <a:cubicBezTo>
                    <a:pt x="233" y="121"/>
                    <a:pt x="223" y="112"/>
                    <a:pt x="223" y="103"/>
                  </a:cubicBezTo>
                  <a:cubicBezTo>
                    <a:pt x="205" y="84"/>
                    <a:pt x="205" y="75"/>
                    <a:pt x="195" y="65"/>
                  </a:cubicBezTo>
                  <a:cubicBezTo>
                    <a:pt x="186" y="47"/>
                    <a:pt x="158" y="28"/>
                    <a:pt x="140" y="19"/>
                  </a:cubicBezTo>
                  <a:cubicBezTo>
                    <a:pt x="121" y="1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1"/>
            <p:cNvSpPr/>
            <p:nvPr/>
          </p:nvSpPr>
          <p:spPr>
            <a:xfrm>
              <a:off x="3554950" y="2269150"/>
              <a:ext cx="3750" cy="4900"/>
            </a:xfrm>
            <a:custGeom>
              <a:rect b="b" l="l" r="r" t="t"/>
              <a:pathLst>
                <a:path extrusionOk="0" h="196" w="150">
                  <a:moveTo>
                    <a:pt x="1" y="0"/>
                  </a:moveTo>
                  <a:cubicBezTo>
                    <a:pt x="10" y="19"/>
                    <a:pt x="19" y="28"/>
                    <a:pt x="47" y="56"/>
                  </a:cubicBezTo>
                  <a:cubicBezTo>
                    <a:pt x="56" y="65"/>
                    <a:pt x="75" y="93"/>
                    <a:pt x="84" y="103"/>
                  </a:cubicBezTo>
                  <a:lnTo>
                    <a:pt x="121" y="149"/>
                  </a:lnTo>
                  <a:cubicBezTo>
                    <a:pt x="131" y="158"/>
                    <a:pt x="140" y="168"/>
                    <a:pt x="149" y="195"/>
                  </a:cubicBezTo>
                  <a:cubicBezTo>
                    <a:pt x="149" y="186"/>
                    <a:pt x="140" y="158"/>
                    <a:pt x="131" y="140"/>
                  </a:cubicBezTo>
                  <a:cubicBezTo>
                    <a:pt x="121" y="112"/>
                    <a:pt x="103" y="93"/>
                    <a:pt x="94" y="75"/>
                  </a:cubicBezTo>
                  <a:cubicBezTo>
                    <a:pt x="75"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1"/>
            <p:cNvSpPr/>
            <p:nvPr/>
          </p:nvSpPr>
          <p:spPr>
            <a:xfrm>
              <a:off x="3559375" y="2271475"/>
              <a:ext cx="2575" cy="5125"/>
            </a:xfrm>
            <a:custGeom>
              <a:rect b="b" l="l" r="r" t="t"/>
              <a:pathLst>
                <a:path extrusionOk="0" h="205" w="103">
                  <a:moveTo>
                    <a:pt x="0" y="0"/>
                  </a:moveTo>
                  <a:cubicBezTo>
                    <a:pt x="9" y="28"/>
                    <a:pt x="19" y="65"/>
                    <a:pt x="47" y="102"/>
                  </a:cubicBezTo>
                  <a:cubicBezTo>
                    <a:pt x="56" y="130"/>
                    <a:pt x="84" y="167"/>
                    <a:pt x="93" y="205"/>
                  </a:cubicBezTo>
                  <a:cubicBezTo>
                    <a:pt x="102" y="186"/>
                    <a:pt x="93" y="167"/>
                    <a:pt x="93" y="149"/>
                  </a:cubicBezTo>
                  <a:cubicBezTo>
                    <a:pt x="74" y="121"/>
                    <a:pt x="74" y="112"/>
                    <a:pt x="65" y="93"/>
                  </a:cubicBezTo>
                  <a:cubicBezTo>
                    <a:pt x="56" y="75"/>
                    <a:pt x="47" y="56"/>
                    <a:pt x="37"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1"/>
            <p:cNvSpPr/>
            <p:nvPr/>
          </p:nvSpPr>
          <p:spPr>
            <a:xfrm>
              <a:off x="3554025" y="2269850"/>
              <a:ext cx="2575" cy="3025"/>
            </a:xfrm>
            <a:custGeom>
              <a:rect b="b" l="l" r="r" t="t"/>
              <a:pathLst>
                <a:path extrusionOk="0" h="121" w="103">
                  <a:moveTo>
                    <a:pt x="0" y="0"/>
                  </a:moveTo>
                  <a:cubicBezTo>
                    <a:pt x="19" y="28"/>
                    <a:pt x="38" y="47"/>
                    <a:pt x="47" y="65"/>
                  </a:cubicBezTo>
                  <a:lnTo>
                    <a:pt x="103" y="121"/>
                  </a:lnTo>
                  <a:cubicBezTo>
                    <a:pt x="103" y="84"/>
                    <a:pt x="93" y="65"/>
                    <a:pt x="75" y="37"/>
                  </a:cubicBezTo>
                  <a:cubicBezTo>
                    <a:pt x="56" y="28"/>
                    <a:pt x="47" y="28"/>
                    <a:pt x="38" y="19"/>
                  </a:cubicBezTo>
                  <a:cubicBezTo>
                    <a:pt x="28"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1"/>
            <p:cNvSpPr/>
            <p:nvPr/>
          </p:nvSpPr>
          <p:spPr>
            <a:xfrm>
              <a:off x="3565175" y="2295150"/>
              <a:ext cx="1175" cy="5850"/>
            </a:xfrm>
            <a:custGeom>
              <a:rect b="b" l="l" r="r" t="t"/>
              <a:pathLst>
                <a:path extrusionOk="0" h="234" w="47">
                  <a:moveTo>
                    <a:pt x="19" y="1"/>
                  </a:moveTo>
                  <a:cubicBezTo>
                    <a:pt x="19" y="38"/>
                    <a:pt x="10" y="85"/>
                    <a:pt x="10" y="122"/>
                  </a:cubicBezTo>
                  <a:cubicBezTo>
                    <a:pt x="10" y="150"/>
                    <a:pt x="0" y="187"/>
                    <a:pt x="0" y="233"/>
                  </a:cubicBezTo>
                  <a:cubicBezTo>
                    <a:pt x="10" y="215"/>
                    <a:pt x="10" y="187"/>
                    <a:pt x="19" y="177"/>
                  </a:cubicBezTo>
                  <a:cubicBezTo>
                    <a:pt x="19" y="150"/>
                    <a:pt x="28" y="140"/>
                    <a:pt x="28" y="122"/>
                  </a:cubicBezTo>
                  <a:cubicBezTo>
                    <a:pt x="47" y="85"/>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1"/>
            <p:cNvSpPr/>
            <p:nvPr/>
          </p:nvSpPr>
          <p:spPr>
            <a:xfrm>
              <a:off x="3564000" y="2294000"/>
              <a:ext cx="500" cy="4675"/>
            </a:xfrm>
            <a:custGeom>
              <a:rect b="b" l="l" r="r" t="t"/>
              <a:pathLst>
                <a:path extrusionOk="0" h="187" w="20">
                  <a:moveTo>
                    <a:pt x="1" y="0"/>
                  </a:moveTo>
                  <a:lnTo>
                    <a:pt x="1" y="47"/>
                  </a:lnTo>
                  <a:lnTo>
                    <a:pt x="1" y="93"/>
                  </a:lnTo>
                  <a:lnTo>
                    <a:pt x="1" y="186"/>
                  </a:lnTo>
                  <a:cubicBezTo>
                    <a:pt x="10" y="177"/>
                    <a:pt x="20" y="149"/>
                    <a:pt x="20" y="140"/>
                  </a:cubicBezTo>
                  <a:lnTo>
                    <a:pt x="20" y="93"/>
                  </a:lnTo>
                  <a:cubicBezTo>
                    <a:pt x="20" y="56"/>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1"/>
            <p:cNvSpPr/>
            <p:nvPr/>
          </p:nvSpPr>
          <p:spPr>
            <a:xfrm>
              <a:off x="3560300" y="2292850"/>
              <a:ext cx="2350" cy="3725"/>
            </a:xfrm>
            <a:custGeom>
              <a:rect b="b" l="l" r="r" t="t"/>
              <a:pathLst>
                <a:path extrusionOk="0" h="149" w="94">
                  <a:moveTo>
                    <a:pt x="0" y="0"/>
                  </a:moveTo>
                  <a:lnTo>
                    <a:pt x="0" y="0"/>
                  </a:lnTo>
                  <a:cubicBezTo>
                    <a:pt x="10" y="28"/>
                    <a:pt x="19" y="56"/>
                    <a:pt x="28" y="84"/>
                  </a:cubicBezTo>
                  <a:cubicBezTo>
                    <a:pt x="56" y="102"/>
                    <a:pt x="65" y="130"/>
                    <a:pt x="93" y="149"/>
                  </a:cubicBezTo>
                  <a:cubicBezTo>
                    <a:pt x="93" y="121"/>
                    <a:pt x="75" y="93"/>
                    <a:pt x="56" y="74"/>
                  </a:cubicBezTo>
                  <a:cubicBezTo>
                    <a:pt x="56" y="56"/>
                    <a:pt x="37" y="46"/>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1"/>
            <p:cNvSpPr/>
            <p:nvPr/>
          </p:nvSpPr>
          <p:spPr>
            <a:xfrm>
              <a:off x="3561925" y="2290275"/>
              <a:ext cx="1175" cy="3750"/>
            </a:xfrm>
            <a:custGeom>
              <a:rect b="b" l="l" r="r" t="t"/>
              <a:pathLst>
                <a:path extrusionOk="0" h="150" w="47">
                  <a:moveTo>
                    <a:pt x="10" y="1"/>
                  </a:moveTo>
                  <a:cubicBezTo>
                    <a:pt x="0" y="38"/>
                    <a:pt x="0" y="57"/>
                    <a:pt x="10" y="84"/>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1"/>
            <p:cNvSpPr/>
            <p:nvPr/>
          </p:nvSpPr>
          <p:spPr>
            <a:xfrm>
              <a:off x="3564475" y="2287725"/>
              <a:ext cx="1175" cy="5150"/>
            </a:xfrm>
            <a:custGeom>
              <a:rect b="b" l="l" r="r" t="t"/>
              <a:pathLst>
                <a:path extrusionOk="0" h="206" w="47">
                  <a:moveTo>
                    <a:pt x="1" y="1"/>
                  </a:moveTo>
                  <a:cubicBezTo>
                    <a:pt x="1" y="28"/>
                    <a:pt x="1" y="66"/>
                    <a:pt x="19" y="103"/>
                  </a:cubicBezTo>
                  <a:cubicBezTo>
                    <a:pt x="28" y="140"/>
                    <a:pt x="28" y="168"/>
                    <a:pt x="47" y="205"/>
                  </a:cubicBezTo>
                  <a:cubicBezTo>
                    <a:pt x="47" y="168"/>
                    <a:pt x="38" y="140"/>
                    <a:pt x="38" y="103"/>
                  </a:cubicBezTo>
                  <a:cubicBezTo>
                    <a:pt x="28" y="6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1"/>
            <p:cNvSpPr/>
            <p:nvPr/>
          </p:nvSpPr>
          <p:spPr>
            <a:xfrm>
              <a:off x="3529175" y="2291900"/>
              <a:ext cx="4425" cy="4900"/>
            </a:xfrm>
            <a:custGeom>
              <a:rect b="b" l="l" r="r" t="t"/>
              <a:pathLst>
                <a:path extrusionOk="0" h="196" w="177">
                  <a:moveTo>
                    <a:pt x="0" y="1"/>
                  </a:moveTo>
                  <a:cubicBezTo>
                    <a:pt x="0" y="29"/>
                    <a:pt x="10" y="47"/>
                    <a:pt x="19" y="57"/>
                  </a:cubicBezTo>
                  <a:cubicBezTo>
                    <a:pt x="38" y="84"/>
                    <a:pt x="47" y="94"/>
                    <a:pt x="56" y="122"/>
                  </a:cubicBezTo>
                  <a:cubicBezTo>
                    <a:pt x="93" y="149"/>
                    <a:pt x="130" y="187"/>
                    <a:pt x="177" y="196"/>
                  </a:cubicBezTo>
                  <a:lnTo>
                    <a:pt x="130" y="149"/>
                  </a:lnTo>
                  <a:cubicBezTo>
                    <a:pt x="103" y="140"/>
                    <a:pt x="93" y="122"/>
                    <a:pt x="84" y="103"/>
                  </a:cubicBezTo>
                  <a:cubicBezTo>
                    <a:pt x="56"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1"/>
            <p:cNvSpPr/>
            <p:nvPr/>
          </p:nvSpPr>
          <p:spPr>
            <a:xfrm>
              <a:off x="3531500" y="2293525"/>
              <a:ext cx="4425" cy="3525"/>
            </a:xfrm>
            <a:custGeom>
              <a:rect b="b" l="l" r="r" t="t"/>
              <a:pathLst>
                <a:path extrusionOk="0" h="141" w="177">
                  <a:moveTo>
                    <a:pt x="0" y="1"/>
                  </a:moveTo>
                  <a:lnTo>
                    <a:pt x="0" y="1"/>
                  </a:lnTo>
                  <a:cubicBezTo>
                    <a:pt x="10" y="19"/>
                    <a:pt x="19" y="29"/>
                    <a:pt x="37" y="47"/>
                  </a:cubicBezTo>
                  <a:cubicBezTo>
                    <a:pt x="47" y="66"/>
                    <a:pt x="56" y="75"/>
                    <a:pt x="65" y="94"/>
                  </a:cubicBezTo>
                  <a:cubicBezTo>
                    <a:pt x="93" y="112"/>
                    <a:pt x="140" y="140"/>
                    <a:pt x="177" y="140"/>
                  </a:cubicBezTo>
                  <a:lnTo>
                    <a:pt x="130" y="103"/>
                  </a:lnTo>
                  <a:cubicBezTo>
                    <a:pt x="102" y="94"/>
                    <a:pt x="93" y="75"/>
                    <a:pt x="84" y="66"/>
                  </a:cubicBezTo>
                  <a:cubicBezTo>
                    <a:pt x="56" y="38"/>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1"/>
            <p:cNvSpPr/>
            <p:nvPr/>
          </p:nvSpPr>
          <p:spPr>
            <a:xfrm>
              <a:off x="3534750" y="2294700"/>
              <a:ext cx="4900" cy="3050"/>
            </a:xfrm>
            <a:custGeom>
              <a:rect b="b" l="l" r="r" t="t"/>
              <a:pathLst>
                <a:path extrusionOk="0" h="122" w="196">
                  <a:moveTo>
                    <a:pt x="0" y="0"/>
                  </a:moveTo>
                  <a:lnTo>
                    <a:pt x="75" y="75"/>
                  </a:lnTo>
                  <a:cubicBezTo>
                    <a:pt x="103" y="93"/>
                    <a:pt x="112" y="103"/>
                    <a:pt x="140" y="112"/>
                  </a:cubicBezTo>
                  <a:cubicBezTo>
                    <a:pt x="149" y="112"/>
                    <a:pt x="168" y="121"/>
                    <a:pt x="195" y="121"/>
                  </a:cubicBezTo>
                  <a:lnTo>
                    <a:pt x="149" y="93"/>
                  </a:lnTo>
                  <a:cubicBezTo>
                    <a:pt x="140" y="75"/>
                    <a:pt x="112" y="65"/>
                    <a:pt x="103" y="56"/>
                  </a:cubicBezTo>
                  <a:cubicBezTo>
                    <a:pt x="65"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1"/>
            <p:cNvSpPr/>
            <p:nvPr/>
          </p:nvSpPr>
          <p:spPr>
            <a:xfrm>
              <a:off x="3537525" y="2298875"/>
              <a:ext cx="5850" cy="2125"/>
            </a:xfrm>
            <a:custGeom>
              <a:rect b="b" l="l" r="r" t="t"/>
              <a:pathLst>
                <a:path extrusionOk="0" h="85" w="234">
                  <a:moveTo>
                    <a:pt x="1" y="1"/>
                  </a:moveTo>
                  <a:lnTo>
                    <a:pt x="1" y="1"/>
                  </a:lnTo>
                  <a:cubicBezTo>
                    <a:pt x="38" y="28"/>
                    <a:pt x="75" y="47"/>
                    <a:pt x="122" y="66"/>
                  </a:cubicBezTo>
                  <a:cubicBezTo>
                    <a:pt x="131" y="75"/>
                    <a:pt x="149" y="84"/>
                    <a:pt x="177" y="84"/>
                  </a:cubicBezTo>
                  <a:lnTo>
                    <a:pt x="233" y="84"/>
                  </a:lnTo>
                  <a:lnTo>
                    <a:pt x="177" y="66"/>
                  </a:lnTo>
                  <a:cubicBezTo>
                    <a:pt x="149" y="47"/>
                    <a:pt x="140" y="47"/>
                    <a:pt x="122" y="38"/>
                  </a:cubicBezTo>
                  <a:cubicBezTo>
                    <a:pt x="84" y="2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1"/>
            <p:cNvSpPr/>
            <p:nvPr/>
          </p:nvSpPr>
          <p:spPr>
            <a:xfrm>
              <a:off x="3542400" y="2298875"/>
              <a:ext cx="5850" cy="3050"/>
            </a:xfrm>
            <a:custGeom>
              <a:rect b="b" l="l" r="r" t="t"/>
              <a:pathLst>
                <a:path extrusionOk="0" h="122" w="234">
                  <a:moveTo>
                    <a:pt x="1" y="1"/>
                  </a:moveTo>
                  <a:lnTo>
                    <a:pt x="1" y="1"/>
                  </a:lnTo>
                  <a:cubicBezTo>
                    <a:pt x="38" y="38"/>
                    <a:pt x="75" y="66"/>
                    <a:pt x="112" y="84"/>
                  </a:cubicBezTo>
                  <a:cubicBezTo>
                    <a:pt x="131" y="93"/>
                    <a:pt x="140" y="93"/>
                    <a:pt x="168" y="112"/>
                  </a:cubicBezTo>
                  <a:cubicBezTo>
                    <a:pt x="187" y="121"/>
                    <a:pt x="215" y="121"/>
                    <a:pt x="233" y="121"/>
                  </a:cubicBezTo>
                  <a:cubicBezTo>
                    <a:pt x="215" y="121"/>
                    <a:pt x="205" y="112"/>
                    <a:pt x="177" y="93"/>
                  </a:cubicBezTo>
                  <a:lnTo>
                    <a:pt x="122" y="66"/>
                  </a:lnTo>
                  <a:cubicBezTo>
                    <a:pt x="85"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1"/>
            <p:cNvSpPr/>
            <p:nvPr/>
          </p:nvSpPr>
          <p:spPr>
            <a:xfrm>
              <a:off x="3542175" y="2283775"/>
              <a:ext cx="2125" cy="1875"/>
            </a:xfrm>
            <a:custGeom>
              <a:rect b="b" l="l" r="r" t="t"/>
              <a:pathLst>
                <a:path extrusionOk="0" h="75" w="85">
                  <a:moveTo>
                    <a:pt x="1" y="1"/>
                  </a:moveTo>
                  <a:cubicBezTo>
                    <a:pt x="10" y="29"/>
                    <a:pt x="29" y="38"/>
                    <a:pt x="38" y="47"/>
                  </a:cubicBezTo>
                  <a:cubicBezTo>
                    <a:pt x="47" y="66"/>
                    <a:pt x="56" y="75"/>
                    <a:pt x="84" y="75"/>
                  </a:cubicBezTo>
                  <a:cubicBezTo>
                    <a:pt x="75" y="47"/>
                    <a:pt x="56" y="38"/>
                    <a:pt x="47" y="29"/>
                  </a:cubicBezTo>
                  <a:cubicBezTo>
                    <a:pt x="38"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1"/>
            <p:cNvSpPr/>
            <p:nvPr/>
          </p:nvSpPr>
          <p:spPr>
            <a:xfrm>
              <a:off x="3541250" y="2281450"/>
              <a:ext cx="2350" cy="1900"/>
            </a:xfrm>
            <a:custGeom>
              <a:rect b="b" l="l" r="r" t="t"/>
              <a:pathLst>
                <a:path extrusionOk="0" h="76" w="94">
                  <a:moveTo>
                    <a:pt x="0" y="1"/>
                  </a:moveTo>
                  <a:cubicBezTo>
                    <a:pt x="0" y="29"/>
                    <a:pt x="19" y="38"/>
                    <a:pt x="38" y="47"/>
                  </a:cubicBezTo>
                  <a:cubicBezTo>
                    <a:pt x="66" y="57"/>
                    <a:pt x="75" y="75"/>
                    <a:pt x="93" y="75"/>
                  </a:cubicBezTo>
                  <a:cubicBezTo>
                    <a:pt x="84" y="47"/>
                    <a:pt x="75" y="38"/>
                    <a:pt x="66" y="29"/>
                  </a:cubicBezTo>
                  <a:cubicBezTo>
                    <a:pt x="38"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1"/>
            <p:cNvSpPr/>
            <p:nvPr/>
          </p:nvSpPr>
          <p:spPr>
            <a:xfrm>
              <a:off x="3550550" y="2302350"/>
              <a:ext cx="4200" cy="1200"/>
            </a:xfrm>
            <a:custGeom>
              <a:rect b="b" l="l" r="r" t="t"/>
              <a:pathLst>
                <a:path extrusionOk="0" h="48" w="168">
                  <a:moveTo>
                    <a:pt x="0" y="1"/>
                  </a:moveTo>
                  <a:cubicBezTo>
                    <a:pt x="28" y="29"/>
                    <a:pt x="47" y="38"/>
                    <a:pt x="74" y="38"/>
                  </a:cubicBezTo>
                  <a:cubicBezTo>
                    <a:pt x="93" y="47"/>
                    <a:pt x="112" y="47"/>
                    <a:pt x="121" y="47"/>
                  </a:cubicBezTo>
                  <a:lnTo>
                    <a:pt x="167" y="47"/>
                  </a:lnTo>
                  <a:cubicBezTo>
                    <a:pt x="130" y="38"/>
                    <a:pt x="112" y="29"/>
                    <a:pt x="84" y="20"/>
                  </a:cubicBez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1"/>
            <p:cNvSpPr/>
            <p:nvPr/>
          </p:nvSpPr>
          <p:spPr>
            <a:xfrm>
              <a:off x="3774450" y="2243075"/>
              <a:ext cx="40675" cy="40275"/>
            </a:xfrm>
            <a:custGeom>
              <a:rect b="b" l="l" r="r" t="t"/>
              <a:pathLst>
                <a:path extrusionOk="0" h="1611" w="1627">
                  <a:moveTo>
                    <a:pt x="1023" y="0"/>
                  </a:moveTo>
                  <a:cubicBezTo>
                    <a:pt x="955" y="0"/>
                    <a:pt x="890" y="23"/>
                    <a:pt x="846" y="77"/>
                  </a:cubicBezTo>
                  <a:cubicBezTo>
                    <a:pt x="772" y="179"/>
                    <a:pt x="790" y="319"/>
                    <a:pt x="827" y="449"/>
                  </a:cubicBezTo>
                  <a:cubicBezTo>
                    <a:pt x="744" y="374"/>
                    <a:pt x="679" y="309"/>
                    <a:pt x="586" y="281"/>
                  </a:cubicBezTo>
                  <a:cubicBezTo>
                    <a:pt x="564" y="277"/>
                    <a:pt x="542" y="275"/>
                    <a:pt x="519" y="275"/>
                  </a:cubicBezTo>
                  <a:cubicBezTo>
                    <a:pt x="441" y="275"/>
                    <a:pt x="361" y="301"/>
                    <a:pt x="326" y="365"/>
                  </a:cubicBezTo>
                  <a:cubicBezTo>
                    <a:pt x="279" y="449"/>
                    <a:pt x="316" y="560"/>
                    <a:pt x="372" y="644"/>
                  </a:cubicBezTo>
                  <a:cubicBezTo>
                    <a:pt x="428" y="727"/>
                    <a:pt x="512" y="783"/>
                    <a:pt x="558" y="876"/>
                  </a:cubicBezTo>
                  <a:cubicBezTo>
                    <a:pt x="482" y="846"/>
                    <a:pt x="400" y="815"/>
                    <a:pt x="322" y="815"/>
                  </a:cubicBezTo>
                  <a:cubicBezTo>
                    <a:pt x="304" y="815"/>
                    <a:pt x="287" y="817"/>
                    <a:pt x="270" y="820"/>
                  </a:cubicBezTo>
                  <a:cubicBezTo>
                    <a:pt x="177" y="820"/>
                    <a:pt x="75" y="876"/>
                    <a:pt x="47" y="969"/>
                  </a:cubicBezTo>
                  <a:cubicBezTo>
                    <a:pt x="1" y="1118"/>
                    <a:pt x="149" y="1257"/>
                    <a:pt x="289" y="1331"/>
                  </a:cubicBezTo>
                  <a:cubicBezTo>
                    <a:pt x="623" y="1517"/>
                    <a:pt x="1023" y="1610"/>
                    <a:pt x="1403" y="1610"/>
                  </a:cubicBezTo>
                  <a:cubicBezTo>
                    <a:pt x="1407" y="1610"/>
                    <a:pt x="1410" y="1610"/>
                    <a:pt x="1414" y="1610"/>
                  </a:cubicBezTo>
                  <a:cubicBezTo>
                    <a:pt x="1545" y="1610"/>
                    <a:pt x="1589" y="1440"/>
                    <a:pt x="1589" y="1350"/>
                  </a:cubicBezTo>
                  <a:cubicBezTo>
                    <a:pt x="1626" y="978"/>
                    <a:pt x="1580" y="597"/>
                    <a:pt x="1394" y="272"/>
                  </a:cubicBezTo>
                  <a:cubicBezTo>
                    <a:pt x="1338" y="179"/>
                    <a:pt x="1264" y="77"/>
                    <a:pt x="1162" y="31"/>
                  </a:cubicBezTo>
                  <a:cubicBezTo>
                    <a:pt x="1120" y="11"/>
                    <a:pt x="1071" y="0"/>
                    <a:pt x="102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1"/>
            <p:cNvSpPr/>
            <p:nvPr/>
          </p:nvSpPr>
          <p:spPr>
            <a:xfrm>
              <a:off x="3775375" y="2242100"/>
              <a:ext cx="39050" cy="40775"/>
            </a:xfrm>
            <a:custGeom>
              <a:rect b="b" l="l" r="r" t="t"/>
              <a:pathLst>
                <a:path extrusionOk="0" h="1631" w="1562">
                  <a:moveTo>
                    <a:pt x="1532" y="812"/>
                  </a:moveTo>
                  <a:cubicBezTo>
                    <a:pt x="1543" y="893"/>
                    <a:pt x="1549" y="973"/>
                    <a:pt x="1552" y="1054"/>
                  </a:cubicBezTo>
                  <a:cubicBezTo>
                    <a:pt x="1552" y="972"/>
                    <a:pt x="1545" y="891"/>
                    <a:pt x="1532" y="812"/>
                  </a:cubicBezTo>
                  <a:close/>
                  <a:moveTo>
                    <a:pt x="1552" y="1054"/>
                  </a:moveTo>
                  <a:cubicBezTo>
                    <a:pt x="1552" y="1157"/>
                    <a:pt x="1552" y="1259"/>
                    <a:pt x="1543" y="1370"/>
                  </a:cubicBezTo>
                  <a:cubicBezTo>
                    <a:pt x="1552" y="1259"/>
                    <a:pt x="1562" y="1157"/>
                    <a:pt x="1552" y="1054"/>
                  </a:cubicBezTo>
                  <a:close/>
                  <a:moveTo>
                    <a:pt x="1543" y="1370"/>
                  </a:moveTo>
                  <a:cubicBezTo>
                    <a:pt x="1534" y="1417"/>
                    <a:pt x="1515" y="1473"/>
                    <a:pt x="1487" y="1519"/>
                  </a:cubicBezTo>
                  <a:cubicBezTo>
                    <a:pt x="1515" y="1473"/>
                    <a:pt x="1534" y="1426"/>
                    <a:pt x="1543" y="1370"/>
                  </a:cubicBezTo>
                  <a:close/>
                  <a:moveTo>
                    <a:pt x="1422" y="1575"/>
                  </a:moveTo>
                  <a:cubicBezTo>
                    <a:pt x="1404" y="1584"/>
                    <a:pt x="1366" y="1584"/>
                    <a:pt x="1348" y="1584"/>
                  </a:cubicBezTo>
                  <a:cubicBezTo>
                    <a:pt x="1356" y="1590"/>
                    <a:pt x="1365" y="1592"/>
                    <a:pt x="1373" y="1592"/>
                  </a:cubicBezTo>
                  <a:cubicBezTo>
                    <a:pt x="1392" y="1592"/>
                    <a:pt x="1409" y="1581"/>
                    <a:pt x="1422" y="1575"/>
                  </a:cubicBezTo>
                  <a:close/>
                  <a:moveTo>
                    <a:pt x="997" y="1"/>
                  </a:moveTo>
                  <a:cubicBezTo>
                    <a:pt x="956" y="1"/>
                    <a:pt x="917" y="10"/>
                    <a:pt x="883" y="23"/>
                  </a:cubicBezTo>
                  <a:cubicBezTo>
                    <a:pt x="818" y="42"/>
                    <a:pt x="772" y="88"/>
                    <a:pt x="763" y="153"/>
                  </a:cubicBezTo>
                  <a:cubicBezTo>
                    <a:pt x="744" y="209"/>
                    <a:pt x="744" y="265"/>
                    <a:pt x="744" y="311"/>
                  </a:cubicBezTo>
                  <a:cubicBezTo>
                    <a:pt x="744" y="339"/>
                    <a:pt x="753" y="367"/>
                    <a:pt x="753" y="395"/>
                  </a:cubicBezTo>
                  <a:cubicBezTo>
                    <a:pt x="744" y="376"/>
                    <a:pt x="716" y="367"/>
                    <a:pt x="697" y="348"/>
                  </a:cubicBezTo>
                  <a:cubicBezTo>
                    <a:pt x="651" y="311"/>
                    <a:pt x="605" y="293"/>
                    <a:pt x="558" y="274"/>
                  </a:cubicBezTo>
                  <a:cubicBezTo>
                    <a:pt x="526" y="269"/>
                    <a:pt x="498" y="267"/>
                    <a:pt x="471" y="267"/>
                  </a:cubicBezTo>
                  <a:cubicBezTo>
                    <a:pt x="444" y="267"/>
                    <a:pt x="419" y="269"/>
                    <a:pt x="391" y="274"/>
                  </a:cubicBezTo>
                  <a:cubicBezTo>
                    <a:pt x="335" y="293"/>
                    <a:pt x="289" y="320"/>
                    <a:pt x="261" y="376"/>
                  </a:cubicBezTo>
                  <a:cubicBezTo>
                    <a:pt x="242" y="423"/>
                    <a:pt x="242" y="497"/>
                    <a:pt x="252" y="543"/>
                  </a:cubicBezTo>
                  <a:cubicBezTo>
                    <a:pt x="261" y="590"/>
                    <a:pt x="289" y="646"/>
                    <a:pt x="326" y="683"/>
                  </a:cubicBezTo>
                  <a:cubicBezTo>
                    <a:pt x="372" y="739"/>
                    <a:pt x="428" y="794"/>
                    <a:pt x="475" y="859"/>
                  </a:cubicBezTo>
                  <a:cubicBezTo>
                    <a:pt x="400" y="831"/>
                    <a:pt x="335" y="822"/>
                    <a:pt x="261" y="822"/>
                  </a:cubicBezTo>
                  <a:cubicBezTo>
                    <a:pt x="214" y="822"/>
                    <a:pt x="168" y="831"/>
                    <a:pt x="121" y="859"/>
                  </a:cubicBezTo>
                  <a:cubicBezTo>
                    <a:pt x="75" y="878"/>
                    <a:pt x="47" y="915"/>
                    <a:pt x="19" y="962"/>
                  </a:cubicBezTo>
                  <a:cubicBezTo>
                    <a:pt x="1" y="1008"/>
                    <a:pt x="1" y="1054"/>
                    <a:pt x="10" y="1110"/>
                  </a:cubicBezTo>
                  <a:cubicBezTo>
                    <a:pt x="19" y="1157"/>
                    <a:pt x="56" y="1203"/>
                    <a:pt x="75" y="1240"/>
                  </a:cubicBezTo>
                  <a:cubicBezTo>
                    <a:pt x="149" y="1305"/>
                    <a:pt x="233" y="1352"/>
                    <a:pt x="307" y="1389"/>
                  </a:cubicBezTo>
                  <a:cubicBezTo>
                    <a:pt x="475" y="1473"/>
                    <a:pt x="651" y="1528"/>
                    <a:pt x="837" y="1575"/>
                  </a:cubicBezTo>
                  <a:cubicBezTo>
                    <a:pt x="1004" y="1612"/>
                    <a:pt x="1190" y="1631"/>
                    <a:pt x="1376" y="1631"/>
                  </a:cubicBezTo>
                  <a:cubicBezTo>
                    <a:pt x="1190" y="1631"/>
                    <a:pt x="1004" y="1612"/>
                    <a:pt x="837" y="1565"/>
                  </a:cubicBezTo>
                  <a:cubicBezTo>
                    <a:pt x="660" y="1519"/>
                    <a:pt x="484" y="1463"/>
                    <a:pt x="326" y="1370"/>
                  </a:cubicBezTo>
                  <a:cubicBezTo>
                    <a:pt x="242" y="1324"/>
                    <a:pt x="159" y="1277"/>
                    <a:pt x="103" y="1203"/>
                  </a:cubicBezTo>
                  <a:cubicBezTo>
                    <a:pt x="66" y="1166"/>
                    <a:pt x="47" y="1138"/>
                    <a:pt x="29" y="1092"/>
                  </a:cubicBezTo>
                  <a:cubicBezTo>
                    <a:pt x="19" y="1045"/>
                    <a:pt x="19" y="1008"/>
                    <a:pt x="47" y="962"/>
                  </a:cubicBezTo>
                  <a:cubicBezTo>
                    <a:pt x="66" y="924"/>
                    <a:pt x="103" y="887"/>
                    <a:pt x="140" y="878"/>
                  </a:cubicBezTo>
                  <a:cubicBezTo>
                    <a:pt x="168" y="859"/>
                    <a:pt x="214" y="841"/>
                    <a:pt x="261" y="841"/>
                  </a:cubicBezTo>
                  <a:cubicBezTo>
                    <a:pt x="354" y="841"/>
                    <a:pt x="437" y="869"/>
                    <a:pt x="521" y="906"/>
                  </a:cubicBezTo>
                  <a:lnTo>
                    <a:pt x="577" y="924"/>
                  </a:lnTo>
                  <a:lnTo>
                    <a:pt x="558" y="869"/>
                  </a:lnTo>
                  <a:cubicBezTo>
                    <a:pt x="512" y="776"/>
                    <a:pt x="428" y="701"/>
                    <a:pt x="372" y="636"/>
                  </a:cubicBezTo>
                  <a:cubicBezTo>
                    <a:pt x="344" y="599"/>
                    <a:pt x="326" y="553"/>
                    <a:pt x="307" y="506"/>
                  </a:cubicBezTo>
                  <a:cubicBezTo>
                    <a:pt x="298" y="460"/>
                    <a:pt x="298" y="413"/>
                    <a:pt x="326" y="376"/>
                  </a:cubicBezTo>
                  <a:cubicBezTo>
                    <a:pt x="344" y="348"/>
                    <a:pt x="382" y="320"/>
                    <a:pt x="419" y="311"/>
                  </a:cubicBezTo>
                  <a:cubicBezTo>
                    <a:pt x="442" y="307"/>
                    <a:pt x="465" y="304"/>
                    <a:pt x="486" y="304"/>
                  </a:cubicBezTo>
                  <a:cubicBezTo>
                    <a:pt x="507" y="304"/>
                    <a:pt x="526" y="307"/>
                    <a:pt x="540" y="311"/>
                  </a:cubicBezTo>
                  <a:cubicBezTo>
                    <a:pt x="632" y="330"/>
                    <a:pt x="707" y="404"/>
                    <a:pt x="772" y="460"/>
                  </a:cubicBezTo>
                  <a:lnTo>
                    <a:pt x="846" y="516"/>
                  </a:lnTo>
                  <a:lnTo>
                    <a:pt x="846" y="516"/>
                  </a:lnTo>
                  <a:lnTo>
                    <a:pt x="818" y="423"/>
                  </a:lnTo>
                  <a:cubicBezTo>
                    <a:pt x="809" y="376"/>
                    <a:pt x="800" y="320"/>
                    <a:pt x="790" y="274"/>
                  </a:cubicBezTo>
                  <a:cubicBezTo>
                    <a:pt x="790" y="228"/>
                    <a:pt x="790" y="172"/>
                    <a:pt x="800" y="135"/>
                  </a:cubicBezTo>
                  <a:cubicBezTo>
                    <a:pt x="809" y="88"/>
                    <a:pt x="846" y="51"/>
                    <a:pt x="893" y="32"/>
                  </a:cubicBezTo>
                  <a:cubicBezTo>
                    <a:pt x="939" y="5"/>
                    <a:pt x="986" y="5"/>
                    <a:pt x="1032" y="5"/>
                  </a:cubicBezTo>
                  <a:cubicBezTo>
                    <a:pt x="1078" y="23"/>
                    <a:pt x="1125" y="32"/>
                    <a:pt x="1171" y="70"/>
                  </a:cubicBezTo>
                  <a:cubicBezTo>
                    <a:pt x="1218" y="98"/>
                    <a:pt x="1255" y="135"/>
                    <a:pt x="1274" y="172"/>
                  </a:cubicBezTo>
                  <a:cubicBezTo>
                    <a:pt x="1311" y="218"/>
                    <a:pt x="1329" y="255"/>
                    <a:pt x="1357" y="302"/>
                  </a:cubicBezTo>
                  <a:lnTo>
                    <a:pt x="1422" y="441"/>
                  </a:lnTo>
                  <a:cubicBezTo>
                    <a:pt x="1474" y="561"/>
                    <a:pt x="1511" y="685"/>
                    <a:pt x="1532" y="812"/>
                  </a:cubicBezTo>
                  <a:lnTo>
                    <a:pt x="1532" y="812"/>
                  </a:lnTo>
                  <a:cubicBezTo>
                    <a:pt x="1515" y="680"/>
                    <a:pt x="1487" y="550"/>
                    <a:pt x="1441" y="423"/>
                  </a:cubicBezTo>
                  <a:cubicBezTo>
                    <a:pt x="1413" y="376"/>
                    <a:pt x="1394" y="330"/>
                    <a:pt x="1366" y="274"/>
                  </a:cubicBezTo>
                  <a:cubicBezTo>
                    <a:pt x="1348" y="228"/>
                    <a:pt x="1320" y="181"/>
                    <a:pt x="1283" y="135"/>
                  </a:cubicBezTo>
                  <a:cubicBezTo>
                    <a:pt x="1281" y="141"/>
                    <a:pt x="1278" y="143"/>
                    <a:pt x="1274" y="143"/>
                  </a:cubicBezTo>
                  <a:cubicBezTo>
                    <a:pt x="1260" y="143"/>
                    <a:pt x="1234" y="108"/>
                    <a:pt x="1190" y="79"/>
                  </a:cubicBezTo>
                  <a:cubicBezTo>
                    <a:pt x="1143" y="42"/>
                    <a:pt x="1106" y="23"/>
                    <a:pt x="1041" y="5"/>
                  </a:cubicBezTo>
                  <a:cubicBezTo>
                    <a:pt x="1026" y="2"/>
                    <a:pt x="1011"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1"/>
            <p:cNvSpPr/>
            <p:nvPr/>
          </p:nvSpPr>
          <p:spPr>
            <a:xfrm>
              <a:off x="3788375" y="2264975"/>
              <a:ext cx="23500" cy="17425"/>
            </a:xfrm>
            <a:custGeom>
              <a:rect b="b" l="l" r="r" t="t"/>
              <a:pathLst>
                <a:path extrusionOk="0" h="697" w="940">
                  <a:moveTo>
                    <a:pt x="1" y="0"/>
                  </a:moveTo>
                  <a:lnTo>
                    <a:pt x="1" y="0"/>
                  </a:lnTo>
                  <a:cubicBezTo>
                    <a:pt x="73" y="48"/>
                    <a:pt x="146" y="104"/>
                    <a:pt x="212" y="142"/>
                  </a:cubicBezTo>
                  <a:lnTo>
                    <a:pt x="212" y="142"/>
                  </a:lnTo>
                  <a:cubicBezTo>
                    <a:pt x="146" y="88"/>
                    <a:pt x="73" y="40"/>
                    <a:pt x="1" y="0"/>
                  </a:cubicBezTo>
                  <a:close/>
                  <a:moveTo>
                    <a:pt x="212" y="142"/>
                  </a:moveTo>
                  <a:lnTo>
                    <a:pt x="212" y="142"/>
                  </a:lnTo>
                  <a:cubicBezTo>
                    <a:pt x="222" y="150"/>
                    <a:pt x="233" y="159"/>
                    <a:pt x="243" y="167"/>
                  </a:cubicBezTo>
                  <a:cubicBezTo>
                    <a:pt x="269" y="185"/>
                    <a:pt x="295" y="201"/>
                    <a:pt x="321" y="218"/>
                  </a:cubicBezTo>
                  <a:lnTo>
                    <a:pt x="321" y="218"/>
                  </a:lnTo>
                  <a:lnTo>
                    <a:pt x="243" y="158"/>
                  </a:lnTo>
                  <a:cubicBezTo>
                    <a:pt x="233" y="153"/>
                    <a:pt x="222" y="148"/>
                    <a:pt x="212" y="142"/>
                  </a:cubicBezTo>
                  <a:close/>
                  <a:moveTo>
                    <a:pt x="321" y="218"/>
                  </a:moveTo>
                  <a:lnTo>
                    <a:pt x="475" y="335"/>
                  </a:lnTo>
                  <a:lnTo>
                    <a:pt x="707" y="511"/>
                  </a:lnTo>
                  <a:cubicBezTo>
                    <a:pt x="744" y="548"/>
                    <a:pt x="791" y="567"/>
                    <a:pt x="828" y="604"/>
                  </a:cubicBezTo>
                  <a:cubicBezTo>
                    <a:pt x="844" y="610"/>
                    <a:pt x="858" y="619"/>
                    <a:pt x="871" y="629"/>
                  </a:cubicBezTo>
                  <a:lnTo>
                    <a:pt x="871" y="629"/>
                  </a:lnTo>
                  <a:cubicBezTo>
                    <a:pt x="823" y="584"/>
                    <a:pt x="772" y="539"/>
                    <a:pt x="716" y="502"/>
                  </a:cubicBezTo>
                  <a:cubicBezTo>
                    <a:pt x="651" y="446"/>
                    <a:pt x="568" y="381"/>
                    <a:pt x="484" y="325"/>
                  </a:cubicBezTo>
                  <a:cubicBezTo>
                    <a:pt x="433" y="287"/>
                    <a:pt x="378" y="253"/>
                    <a:pt x="321" y="218"/>
                  </a:cubicBezTo>
                  <a:close/>
                  <a:moveTo>
                    <a:pt x="871" y="629"/>
                  </a:moveTo>
                  <a:cubicBezTo>
                    <a:pt x="895" y="652"/>
                    <a:pt x="917" y="675"/>
                    <a:pt x="939" y="697"/>
                  </a:cubicBezTo>
                  <a:cubicBezTo>
                    <a:pt x="915" y="673"/>
                    <a:pt x="895" y="648"/>
                    <a:pt x="871" y="6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1"/>
            <p:cNvSpPr/>
            <p:nvPr/>
          </p:nvSpPr>
          <p:spPr>
            <a:xfrm>
              <a:off x="3795350" y="2254275"/>
              <a:ext cx="17450" cy="27450"/>
            </a:xfrm>
            <a:custGeom>
              <a:rect b="b" l="l" r="r" t="t"/>
              <a:pathLst>
                <a:path extrusionOk="0" h="1098" w="698">
                  <a:moveTo>
                    <a:pt x="1" y="1"/>
                  </a:moveTo>
                  <a:lnTo>
                    <a:pt x="1" y="1"/>
                  </a:lnTo>
                  <a:cubicBezTo>
                    <a:pt x="47" y="103"/>
                    <a:pt x="103" y="196"/>
                    <a:pt x="149" y="289"/>
                  </a:cubicBezTo>
                  <a:lnTo>
                    <a:pt x="326" y="567"/>
                  </a:lnTo>
                  <a:cubicBezTo>
                    <a:pt x="382" y="651"/>
                    <a:pt x="447" y="744"/>
                    <a:pt x="502" y="837"/>
                  </a:cubicBezTo>
                  <a:cubicBezTo>
                    <a:pt x="567" y="930"/>
                    <a:pt x="632" y="1023"/>
                    <a:pt x="697" y="1097"/>
                  </a:cubicBezTo>
                  <a:cubicBezTo>
                    <a:pt x="660" y="1051"/>
                    <a:pt x="632" y="1004"/>
                    <a:pt x="605" y="958"/>
                  </a:cubicBezTo>
                  <a:cubicBezTo>
                    <a:pt x="586" y="911"/>
                    <a:pt x="549" y="865"/>
                    <a:pt x="521" y="818"/>
                  </a:cubicBezTo>
                  <a:lnTo>
                    <a:pt x="354" y="549"/>
                  </a:lnTo>
                  <a:lnTo>
                    <a:pt x="177" y="270"/>
                  </a:lnTo>
                  <a:cubicBezTo>
                    <a:pt x="121"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1"/>
            <p:cNvSpPr/>
            <p:nvPr/>
          </p:nvSpPr>
          <p:spPr>
            <a:xfrm>
              <a:off x="3798375" y="2269850"/>
              <a:ext cx="6525" cy="5125"/>
            </a:xfrm>
            <a:custGeom>
              <a:rect b="b" l="l" r="r" t="t"/>
              <a:pathLst>
                <a:path extrusionOk="0" h="205" w="261">
                  <a:moveTo>
                    <a:pt x="0" y="0"/>
                  </a:moveTo>
                  <a:lnTo>
                    <a:pt x="0" y="0"/>
                  </a:lnTo>
                  <a:cubicBezTo>
                    <a:pt x="28" y="47"/>
                    <a:pt x="75" y="84"/>
                    <a:pt x="121" y="112"/>
                  </a:cubicBezTo>
                  <a:cubicBezTo>
                    <a:pt x="149" y="121"/>
                    <a:pt x="168" y="140"/>
                    <a:pt x="196" y="158"/>
                  </a:cubicBezTo>
                  <a:cubicBezTo>
                    <a:pt x="214" y="167"/>
                    <a:pt x="242" y="186"/>
                    <a:pt x="261" y="205"/>
                  </a:cubicBezTo>
                  <a:cubicBezTo>
                    <a:pt x="251" y="177"/>
                    <a:pt x="233" y="167"/>
                    <a:pt x="205" y="140"/>
                  </a:cubicBezTo>
                  <a:cubicBezTo>
                    <a:pt x="186" y="121"/>
                    <a:pt x="158" y="93"/>
                    <a:pt x="140" y="84"/>
                  </a:cubicBezTo>
                  <a:cubicBezTo>
                    <a:pt x="103"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1"/>
            <p:cNvSpPr/>
            <p:nvPr/>
          </p:nvSpPr>
          <p:spPr>
            <a:xfrm>
              <a:off x="3796050" y="2267525"/>
              <a:ext cx="4675" cy="2800"/>
            </a:xfrm>
            <a:custGeom>
              <a:rect b="b" l="l" r="r" t="t"/>
              <a:pathLst>
                <a:path extrusionOk="0" h="112" w="187">
                  <a:moveTo>
                    <a:pt x="1" y="0"/>
                  </a:moveTo>
                  <a:cubicBezTo>
                    <a:pt x="28" y="37"/>
                    <a:pt x="56" y="47"/>
                    <a:pt x="93" y="65"/>
                  </a:cubicBezTo>
                  <a:cubicBezTo>
                    <a:pt x="103" y="75"/>
                    <a:pt x="121" y="75"/>
                    <a:pt x="140" y="84"/>
                  </a:cubicBezTo>
                  <a:cubicBezTo>
                    <a:pt x="149" y="93"/>
                    <a:pt x="168" y="93"/>
                    <a:pt x="186" y="112"/>
                  </a:cubicBezTo>
                  <a:cubicBezTo>
                    <a:pt x="168" y="84"/>
                    <a:pt x="159" y="75"/>
                    <a:pt x="149" y="65"/>
                  </a:cubicBezTo>
                  <a:cubicBezTo>
                    <a:pt x="140" y="47"/>
                    <a:pt x="112" y="47"/>
                    <a:pt x="103" y="37"/>
                  </a:cubicBezTo>
                  <a:cubicBezTo>
                    <a:pt x="66" y="1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1"/>
            <p:cNvSpPr/>
            <p:nvPr/>
          </p:nvSpPr>
          <p:spPr>
            <a:xfrm>
              <a:off x="3797450" y="2265650"/>
              <a:ext cx="5825" cy="5375"/>
            </a:xfrm>
            <a:custGeom>
              <a:rect b="b" l="l" r="r" t="t"/>
              <a:pathLst>
                <a:path extrusionOk="0" h="215" w="233">
                  <a:moveTo>
                    <a:pt x="0" y="1"/>
                  </a:moveTo>
                  <a:lnTo>
                    <a:pt x="0" y="1"/>
                  </a:lnTo>
                  <a:cubicBezTo>
                    <a:pt x="37" y="47"/>
                    <a:pt x="65" y="75"/>
                    <a:pt x="112" y="112"/>
                  </a:cubicBezTo>
                  <a:cubicBezTo>
                    <a:pt x="149" y="150"/>
                    <a:pt x="186" y="187"/>
                    <a:pt x="233" y="215"/>
                  </a:cubicBezTo>
                  <a:cubicBezTo>
                    <a:pt x="223" y="187"/>
                    <a:pt x="195" y="168"/>
                    <a:pt x="186" y="150"/>
                  </a:cubicBezTo>
                  <a:lnTo>
                    <a:pt x="130" y="94"/>
                  </a:lnTo>
                  <a:cubicBezTo>
                    <a:pt x="84" y="5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1"/>
            <p:cNvSpPr/>
            <p:nvPr/>
          </p:nvSpPr>
          <p:spPr>
            <a:xfrm>
              <a:off x="3804875" y="2273100"/>
              <a:ext cx="3050" cy="3725"/>
            </a:xfrm>
            <a:custGeom>
              <a:rect b="b" l="l" r="r" t="t"/>
              <a:pathLst>
                <a:path extrusionOk="0" h="149" w="122">
                  <a:moveTo>
                    <a:pt x="1" y="0"/>
                  </a:moveTo>
                  <a:cubicBezTo>
                    <a:pt x="10" y="28"/>
                    <a:pt x="38" y="56"/>
                    <a:pt x="47" y="84"/>
                  </a:cubicBezTo>
                  <a:lnTo>
                    <a:pt x="121" y="149"/>
                  </a:lnTo>
                  <a:cubicBezTo>
                    <a:pt x="103" y="130"/>
                    <a:pt x="94" y="93"/>
                    <a:pt x="75" y="7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1"/>
            <p:cNvSpPr/>
            <p:nvPr/>
          </p:nvSpPr>
          <p:spPr>
            <a:xfrm>
              <a:off x="3787450" y="2251950"/>
              <a:ext cx="6300" cy="3975"/>
            </a:xfrm>
            <a:custGeom>
              <a:rect b="b" l="l" r="r" t="t"/>
              <a:pathLst>
                <a:path extrusionOk="0" h="159" w="252">
                  <a:moveTo>
                    <a:pt x="1" y="1"/>
                  </a:moveTo>
                  <a:lnTo>
                    <a:pt x="1" y="1"/>
                  </a:lnTo>
                  <a:cubicBezTo>
                    <a:pt x="38" y="38"/>
                    <a:pt x="84" y="57"/>
                    <a:pt x="131" y="94"/>
                  </a:cubicBezTo>
                  <a:cubicBezTo>
                    <a:pt x="140" y="103"/>
                    <a:pt x="168" y="112"/>
                    <a:pt x="187" y="131"/>
                  </a:cubicBezTo>
                  <a:cubicBezTo>
                    <a:pt x="205" y="140"/>
                    <a:pt x="224" y="149"/>
                    <a:pt x="252" y="159"/>
                  </a:cubicBezTo>
                  <a:cubicBezTo>
                    <a:pt x="233" y="140"/>
                    <a:pt x="224" y="112"/>
                    <a:pt x="205" y="103"/>
                  </a:cubicBezTo>
                  <a:cubicBezTo>
                    <a:pt x="187" y="84"/>
                    <a:pt x="168" y="66"/>
                    <a:pt x="140" y="57"/>
                  </a:cubicBezTo>
                  <a:cubicBezTo>
                    <a:pt x="9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1"/>
            <p:cNvSpPr/>
            <p:nvPr/>
          </p:nvSpPr>
          <p:spPr>
            <a:xfrm>
              <a:off x="3790950" y="2255675"/>
              <a:ext cx="4425" cy="3050"/>
            </a:xfrm>
            <a:custGeom>
              <a:rect b="b" l="l" r="r" t="t"/>
              <a:pathLst>
                <a:path extrusionOk="0" h="122" w="177">
                  <a:moveTo>
                    <a:pt x="0" y="0"/>
                  </a:moveTo>
                  <a:cubicBezTo>
                    <a:pt x="28" y="28"/>
                    <a:pt x="47" y="47"/>
                    <a:pt x="93" y="75"/>
                  </a:cubicBezTo>
                  <a:cubicBezTo>
                    <a:pt x="121" y="84"/>
                    <a:pt x="140" y="93"/>
                    <a:pt x="177" y="121"/>
                  </a:cubicBezTo>
                  <a:cubicBezTo>
                    <a:pt x="167" y="93"/>
                    <a:pt x="158" y="84"/>
                    <a:pt x="140" y="75"/>
                  </a:cubicBezTo>
                  <a:cubicBezTo>
                    <a:pt x="121" y="56"/>
                    <a:pt x="112" y="47"/>
                    <a:pt x="93" y="38"/>
                  </a:cubicBezTo>
                  <a:cubicBezTo>
                    <a:pt x="84" y="28"/>
                    <a:pt x="65" y="28"/>
                    <a:pt x="47" y="10"/>
                  </a:cubicBezTo>
                  <a:cubicBezTo>
                    <a:pt x="37"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1"/>
            <p:cNvSpPr/>
            <p:nvPr/>
          </p:nvSpPr>
          <p:spPr>
            <a:xfrm>
              <a:off x="3785825" y="2253350"/>
              <a:ext cx="2825" cy="1425"/>
            </a:xfrm>
            <a:custGeom>
              <a:rect b="b" l="l" r="r" t="t"/>
              <a:pathLst>
                <a:path extrusionOk="0" h="57" w="113">
                  <a:moveTo>
                    <a:pt x="1" y="1"/>
                  </a:moveTo>
                  <a:cubicBezTo>
                    <a:pt x="19" y="10"/>
                    <a:pt x="38" y="28"/>
                    <a:pt x="57" y="38"/>
                  </a:cubicBezTo>
                  <a:cubicBezTo>
                    <a:pt x="57" y="38"/>
                    <a:pt x="66" y="47"/>
                    <a:pt x="84" y="47"/>
                  </a:cubicBezTo>
                  <a:cubicBezTo>
                    <a:pt x="94" y="56"/>
                    <a:pt x="103" y="56"/>
                    <a:pt x="112" y="56"/>
                  </a:cubicBezTo>
                  <a:cubicBezTo>
                    <a:pt x="103" y="38"/>
                    <a:pt x="94" y="28"/>
                    <a:pt x="66" y="10"/>
                  </a:cubicBezTo>
                  <a:cubicBezTo>
                    <a:pt x="57" y="1"/>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1"/>
            <p:cNvSpPr/>
            <p:nvPr/>
          </p:nvSpPr>
          <p:spPr>
            <a:xfrm>
              <a:off x="3799300" y="2244750"/>
              <a:ext cx="5825" cy="3525"/>
            </a:xfrm>
            <a:custGeom>
              <a:rect b="b" l="l" r="r" t="t"/>
              <a:pathLst>
                <a:path extrusionOk="0" h="141" w="233">
                  <a:moveTo>
                    <a:pt x="75" y="1"/>
                  </a:moveTo>
                  <a:cubicBezTo>
                    <a:pt x="56" y="1"/>
                    <a:pt x="29" y="10"/>
                    <a:pt x="1" y="19"/>
                  </a:cubicBezTo>
                  <a:cubicBezTo>
                    <a:pt x="56" y="19"/>
                    <a:pt x="103" y="19"/>
                    <a:pt x="131" y="57"/>
                  </a:cubicBezTo>
                  <a:cubicBezTo>
                    <a:pt x="159" y="66"/>
                    <a:pt x="168" y="75"/>
                    <a:pt x="186" y="94"/>
                  </a:cubicBezTo>
                  <a:cubicBezTo>
                    <a:pt x="186" y="103"/>
                    <a:pt x="205" y="103"/>
                    <a:pt x="214" y="112"/>
                  </a:cubicBezTo>
                  <a:cubicBezTo>
                    <a:pt x="214" y="122"/>
                    <a:pt x="224" y="122"/>
                    <a:pt x="233" y="140"/>
                  </a:cubicBezTo>
                  <a:cubicBezTo>
                    <a:pt x="233" y="122"/>
                    <a:pt x="224" y="112"/>
                    <a:pt x="224" y="103"/>
                  </a:cubicBezTo>
                  <a:cubicBezTo>
                    <a:pt x="214" y="94"/>
                    <a:pt x="214" y="75"/>
                    <a:pt x="205" y="66"/>
                  </a:cubicBezTo>
                  <a:cubicBezTo>
                    <a:pt x="186" y="47"/>
                    <a:pt x="168" y="29"/>
                    <a:pt x="140" y="19"/>
                  </a:cubicBezTo>
                  <a:cubicBezTo>
                    <a:pt x="121" y="10"/>
                    <a:pt x="94"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1"/>
            <p:cNvSpPr/>
            <p:nvPr/>
          </p:nvSpPr>
          <p:spPr>
            <a:xfrm>
              <a:off x="3803025" y="2247075"/>
              <a:ext cx="3725" cy="4900"/>
            </a:xfrm>
            <a:custGeom>
              <a:rect b="b" l="l" r="r" t="t"/>
              <a:pathLst>
                <a:path extrusionOk="0" h="196" w="149">
                  <a:moveTo>
                    <a:pt x="0" y="1"/>
                  </a:moveTo>
                  <a:lnTo>
                    <a:pt x="0" y="1"/>
                  </a:lnTo>
                  <a:cubicBezTo>
                    <a:pt x="10" y="19"/>
                    <a:pt x="19" y="29"/>
                    <a:pt x="47" y="56"/>
                  </a:cubicBezTo>
                  <a:cubicBezTo>
                    <a:pt x="56" y="66"/>
                    <a:pt x="65" y="94"/>
                    <a:pt x="75" y="103"/>
                  </a:cubicBezTo>
                  <a:lnTo>
                    <a:pt x="112" y="149"/>
                  </a:lnTo>
                  <a:cubicBezTo>
                    <a:pt x="121" y="159"/>
                    <a:pt x="140" y="168"/>
                    <a:pt x="149" y="196"/>
                  </a:cubicBezTo>
                  <a:cubicBezTo>
                    <a:pt x="149" y="177"/>
                    <a:pt x="130" y="159"/>
                    <a:pt x="121" y="140"/>
                  </a:cubicBezTo>
                  <a:cubicBezTo>
                    <a:pt x="112" y="112"/>
                    <a:pt x="102" y="94"/>
                    <a:pt x="84" y="75"/>
                  </a:cubicBezTo>
                  <a:cubicBezTo>
                    <a:pt x="65"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1"/>
            <p:cNvSpPr/>
            <p:nvPr/>
          </p:nvSpPr>
          <p:spPr>
            <a:xfrm>
              <a:off x="3807200" y="2249400"/>
              <a:ext cx="2575" cy="5150"/>
            </a:xfrm>
            <a:custGeom>
              <a:rect b="b" l="l" r="r" t="t"/>
              <a:pathLst>
                <a:path extrusionOk="0" h="206" w="103">
                  <a:moveTo>
                    <a:pt x="1" y="1"/>
                  </a:moveTo>
                  <a:cubicBezTo>
                    <a:pt x="19" y="28"/>
                    <a:pt x="28" y="66"/>
                    <a:pt x="47" y="103"/>
                  </a:cubicBezTo>
                  <a:cubicBezTo>
                    <a:pt x="66" y="131"/>
                    <a:pt x="84" y="168"/>
                    <a:pt x="93" y="205"/>
                  </a:cubicBezTo>
                  <a:cubicBezTo>
                    <a:pt x="103" y="177"/>
                    <a:pt x="93" y="168"/>
                    <a:pt x="93" y="149"/>
                  </a:cubicBezTo>
                  <a:cubicBezTo>
                    <a:pt x="84" y="121"/>
                    <a:pt x="84" y="112"/>
                    <a:pt x="75" y="84"/>
                  </a:cubicBezTo>
                  <a:cubicBezTo>
                    <a:pt x="66" y="75"/>
                    <a:pt x="47" y="56"/>
                    <a:pt x="38" y="47"/>
                  </a:cubicBezTo>
                  <a:cubicBezTo>
                    <a:pt x="2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1"/>
            <p:cNvSpPr/>
            <p:nvPr/>
          </p:nvSpPr>
          <p:spPr>
            <a:xfrm>
              <a:off x="3802100" y="2247775"/>
              <a:ext cx="2575" cy="3050"/>
            </a:xfrm>
            <a:custGeom>
              <a:rect b="b" l="l" r="r" t="t"/>
              <a:pathLst>
                <a:path extrusionOk="0" h="122" w="103">
                  <a:moveTo>
                    <a:pt x="0" y="1"/>
                  </a:moveTo>
                  <a:cubicBezTo>
                    <a:pt x="9" y="28"/>
                    <a:pt x="37" y="47"/>
                    <a:pt x="47" y="66"/>
                  </a:cubicBezTo>
                  <a:lnTo>
                    <a:pt x="102" y="121"/>
                  </a:lnTo>
                  <a:cubicBezTo>
                    <a:pt x="102" y="84"/>
                    <a:pt x="93" y="66"/>
                    <a:pt x="65" y="38"/>
                  </a:cubicBezTo>
                  <a:cubicBezTo>
                    <a:pt x="56" y="28"/>
                    <a:pt x="47" y="28"/>
                    <a:pt x="37" y="19"/>
                  </a:cubicBezTo>
                  <a:cubicBezTo>
                    <a:pt x="1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1"/>
            <p:cNvSpPr/>
            <p:nvPr/>
          </p:nvSpPr>
          <p:spPr>
            <a:xfrm>
              <a:off x="3813000" y="2273100"/>
              <a:ext cx="1200" cy="5825"/>
            </a:xfrm>
            <a:custGeom>
              <a:rect b="b" l="l" r="r" t="t"/>
              <a:pathLst>
                <a:path extrusionOk="0" h="233" w="48">
                  <a:moveTo>
                    <a:pt x="29" y="0"/>
                  </a:moveTo>
                  <a:cubicBezTo>
                    <a:pt x="29" y="37"/>
                    <a:pt x="10" y="84"/>
                    <a:pt x="10" y="121"/>
                  </a:cubicBezTo>
                  <a:cubicBezTo>
                    <a:pt x="10" y="149"/>
                    <a:pt x="1" y="186"/>
                    <a:pt x="1" y="233"/>
                  </a:cubicBezTo>
                  <a:cubicBezTo>
                    <a:pt x="19" y="214"/>
                    <a:pt x="19" y="186"/>
                    <a:pt x="29" y="177"/>
                  </a:cubicBezTo>
                  <a:cubicBezTo>
                    <a:pt x="29" y="149"/>
                    <a:pt x="38" y="140"/>
                    <a:pt x="38" y="121"/>
                  </a:cubicBezTo>
                  <a:cubicBezTo>
                    <a:pt x="47" y="84"/>
                    <a:pt x="47"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1"/>
            <p:cNvSpPr/>
            <p:nvPr/>
          </p:nvSpPr>
          <p:spPr>
            <a:xfrm>
              <a:off x="3811850" y="2271925"/>
              <a:ext cx="725" cy="4675"/>
            </a:xfrm>
            <a:custGeom>
              <a:rect b="b" l="l" r="r" t="t"/>
              <a:pathLst>
                <a:path extrusionOk="0" h="187" w="29">
                  <a:moveTo>
                    <a:pt x="0" y="1"/>
                  </a:moveTo>
                  <a:lnTo>
                    <a:pt x="0" y="47"/>
                  </a:lnTo>
                  <a:lnTo>
                    <a:pt x="0" y="94"/>
                  </a:lnTo>
                  <a:lnTo>
                    <a:pt x="0" y="187"/>
                  </a:lnTo>
                  <a:cubicBezTo>
                    <a:pt x="19" y="177"/>
                    <a:pt x="28" y="149"/>
                    <a:pt x="28" y="140"/>
                  </a:cubicBezTo>
                  <a:lnTo>
                    <a:pt x="28" y="94"/>
                  </a:lnTo>
                  <a:cubicBezTo>
                    <a:pt x="28" y="5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1"/>
            <p:cNvSpPr/>
            <p:nvPr/>
          </p:nvSpPr>
          <p:spPr>
            <a:xfrm>
              <a:off x="3808125" y="2270775"/>
              <a:ext cx="2350" cy="3750"/>
            </a:xfrm>
            <a:custGeom>
              <a:rect b="b" l="l" r="r" t="t"/>
              <a:pathLst>
                <a:path extrusionOk="0" h="150" w="94">
                  <a:moveTo>
                    <a:pt x="1" y="0"/>
                  </a:moveTo>
                  <a:cubicBezTo>
                    <a:pt x="10" y="19"/>
                    <a:pt x="29" y="56"/>
                    <a:pt x="38" y="84"/>
                  </a:cubicBezTo>
                  <a:cubicBezTo>
                    <a:pt x="47" y="103"/>
                    <a:pt x="75" y="130"/>
                    <a:pt x="94" y="149"/>
                  </a:cubicBezTo>
                  <a:cubicBezTo>
                    <a:pt x="94" y="121"/>
                    <a:pt x="84" y="93"/>
                    <a:pt x="56" y="75"/>
                  </a:cubicBezTo>
                  <a:cubicBezTo>
                    <a:pt x="56" y="56"/>
                    <a:pt x="47" y="47"/>
                    <a:pt x="38"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1"/>
            <p:cNvSpPr/>
            <p:nvPr/>
          </p:nvSpPr>
          <p:spPr>
            <a:xfrm>
              <a:off x="3810000" y="2268225"/>
              <a:ext cx="950" cy="3725"/>
            </a:xfrm>
            <a:custGeom>
              <a:rect b="b" l="l" r="r" t="t"/>
              <a:pathLst>
                <a:path extrusionOk="0" h="149" w="38">
                  <a:moveTo>
                    <a:pt x="9" y="0"/>
                  </a:moveTo>
                  <a:cubicBezTo>
                    <a:pt x="0" y="37"/>
                    <a:pt x="0" y="56"/>
                    <a:pt x="9" y="84"/>
                  </a:cubicBezTo>
                  <a:lnTo>
                    <a:pt x="37" y="149"/>
                  </a:lnTo>
                  <a:lnTo>
                    <a:pt x="37" y="65"/>
                  </a:lnTo>
                  <a:lnTo>
                    <a:pt x="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1"/>
            <p:cNvSpPr/>
            <p:nvPr/>
          </p:nvSpPr>
          <p:spPr>
            <a:xfrm>
              <a:off x="3812300" y="2265650"/>
              <a:ext cx="1425" cy="5150"/>
            </a:xfrm>
            <a:custGeom>
              <a:rect b="b" l="l" r="r" t="t"/>
              <a:pathLst>
                <a:path extrusionOk="0" h="206" w="57">
                  <a:moveTo>
                    <a:pt x="1" y="1"/>
                  </a:moveTo>
                  <a:cubicBezTo>
                    <a:pt x="1" y="29"/>
                    <a:pt x="1" y="66"/>
                    <a:pt x="10" y="103"/>
                  </a:cubicBezTo>
                  <a:cubicBezTo>
                    <a:pt x="19" y="140"/>
                    <a:pt x="19" y="168"/>
                    <a:pt x="47" y="205"/>
                  </a:cubicBezTo>
                  <a:cubicBezTo>
                    <a:pt x="57" y="168"/>
                    <a:pt x="47" y="140"/>
                    <a:pt x="29" y="103"/>
                  </a:cubicBezTo>
                  <a:cubicBezTo>
                    <a:pt x="19" y="66"/>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1"/>
            <p:cNvSpPr/>
            <p:nvPr/>
          </p:nvSpPr>
          <p:spPr>
            <a:xfrm>
              <a:off x="3777000" y="2269850"/>
              <a:ext cx="4450" cy="4900"/>
            </a:xfrm>
            <a:custGeom>
              <a:rect b="b" l="l" r="r" t="t"/>
              <a:pathLst>
                <a:path extrusionOk="0" h="196" w="178">
                  <a:moveTo>
                    <a:pt x="1" y="0"/>
                  </a:moveTo>
                  <a:cubicBezTo>
                    <a:pt x="1" y="28"/>
                    <a:pt x="19" y="47"/>
                    <a:pt x="29" y="56"/>
                  </a:cubicBezTo>
                  <a:cubicBezTo>
                    <a:pt x="38" y="84"/>
                    <a:pt x="47" y="93"/>
                    <a:pt x="66" y="121"/>
                  </a:cubicBezTo>
                  <a:cubicBezTo>
                    <a:pt x="94" y="158"/>
                    <a:pt x="131" y="186"/>
                    <a:pt x="177" y="195"/>
                  </a:cubicBezTo>
                  <a:lnTo>
                    <a:pt x="131" y="158"/>
                  </a:lnTo>
                  <a:cubicBezTo>
                    <a:pt x="112" y="140"/>
                    <a:pt x="94" y="121"/>
                    <a:pt x="84" y="112"/>
                  </a:cubicBezTo>
                  <a:cubicBezTo>
                    <a:pt x="6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1"/>
            <p:cNvSpPr/>
            <p:nvPr/>
          </p:nvSpPr>
          <p:spPr>
            <a:xfrm>
              <a:off x="3779325" y="2271475"/>
              <a:ext cx="4450" cy="3500"/>
            </a:xfrm>
            <a:custGeom>
              <a:rect b="b" l="l" r="r" t="t"/>
              <a:pathLst>
                <a:path extrusionOk="0" h="140" w="178">
                  <a:moveTo>
                    <a:pt x="1" y="0"/>
                  </a:moveTo>
                  <a:lnTo>
                    <a:pt x="1" y="0"/>
                  </a:lnTo>
                  <a:cubicBezTo>
                    <a:pt x="19" y="19"/>
                    <a:pt x="19" y="28"/>
                    <a:pt x="38" y="47"/>
                  </a:cubicBezTo>
                  <a:cubicBezTo>
                    <a:pt x="47" y="65"/>
                    <a:pt x="66" y="75"/>
                    <a:pt x="75" y="93"/>
                  </a:cubicBezTo>
                  <a:cubicBezTo>
                    <a:pt x="94" y="112"/>
                    <a:pt x="140" y="140"/>
                    <a:pt x="177" y="140"/>
                  </a:cubicBezTo>
                  <a:lnTo>
                    <a:pt x="131" y="102"/>
                  </a:lnTo>
                  <a:cubicBezTo>
                    <a:pt x="112" y="93"/>
                    <a:pt x="94" y="75"/>
                    <a:pt x="84" y="65"/>
                  </a:cubicBezTo>
                  <a:cubicBezTo>
                    <a:pt x="66" y="47"/>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1"/>
            <p:cNvSpPr/>
            <p:nvPr/>
          </p:nvSpPr>
          <p:spPr>
            <a:xfrm>
              <a:off x="3782575" y="2272625"/>
              <a:ext cx="4900" cy="3050"/>
            </a:xfrm>
            <a:custGeom>
              <a:rect b="b" l="l" r="r" t="t"/>
              <a:pathLst>
                <a:path extrusionOk="0" h="122" w="196">
                  <a:moveTo>
                    <a:pt x="1" y="1"/>
                  </a:moveTo>
                  <a:cubicBezTo>
                    <a:pt x="29" y="29"/>
                    <a:pt x="56" y="56"/>
                    <a:pt x="84" y="75"/>
                  </a:cubicBezTo>
                  <a:cubicBezTo>
                    <a:pt x="103" y="94"/>
                    <a:pt x="121" y="103"/>
                    <a:pt x="140" y="112"/>
                  </a:cubicBezTo>
                  <a:cubicBezTo>
                    <a:pt x="149" y="112"/>
                    <a:pt x="177" y="121"/>
                    <a:pt x="196" y="121"/>
                  </a:cubicBezTo>
                  <a:lnTo>
                    <a:pt x="149" y="94"/>
                  </a:lnTo>
                  <a:cubicBezTo>
                    <a:pt x="140" y="75"/>
                    <a:pt x="121" y="66"/>
                    <a:pt x="103" y="56"/>
                  </a:cubicBezTo>
                  <a:cubicBezTo>
                    <a:pt x="6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1"/>
            <p:cNvSpPr/>
            <p:nvPr/>
          </p:nvSpPr>
          <p:spPr>
            <a:xfrm>
              <a:off x="3785600" y="2276800"/>
              <a:ext cx="5825" cy="2125"/>
            </a:xfrm>
            <a:custGeom>
              <a:rect b="b" l="l" r="r" t="t"/>
              <a:pathLst>
                <a:path extrusionOk="0" h="85" w="233">
                  <a:moveTo>
                    <a:pt x="0" y="1"/>
                  </a:moveTo>
                  <a:lnTo>
                    <a:pt x="0" y="1"/>
                  </a:lnTo>
                  <a:cubicBezTo>
                    <a:pt x="19" y="29"/>
                    <a:pt x="66" y="47"/>
                    <a:pt x="112" y="66"/>
                  </a:cubicBezTo>
                  <a:cubicBezTo>
                    <a:pt x="121" y="75"/>
                    <a:pt x="149" y="85"/>
                    <a:pt x="168" y="85"/>
                  </a:cubicBezTo>
                  <a:lnTo>
                    <a:pt x="233" y="85"/>
                  </a:lnTo>
                  <a:lnTo>
                    <a:pt x="168" y="66"/>
                  </a:lnTo>
                  <a:cubicBezTo>
                    <a:pt x="149" y="47"/>
                    <a:pt x="140" y="47"/>
                    <a:pt x="112" y="38"/>
                  </a:cubicBezTo>
                  <a:cubicBezTo>
                    <a:pt x="75" y="29"/>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1"/>
            <p:cNvSpPr/>
            <p:nvPr/>
          </p:nvSpPr>
          <p:spPr>
            <a:xfrm>
              <a:off x="3790475" y="2276800"/>
              <a:ext cx="5825" cy="3050"/>
            </a:xfrm>
            <a:custGeom>
              <a:rect b="b" l="l" r="r" t="t"/>
              <a:pathLst>
                <a:path extrusionOk="0" h="122" w="233">
                  <a:moveTo>
                    <a:pt x="1" y="1"/>
                  </a:moveTo>
                  <a:cubicBezTo>
                    <a:pt x="38" y="38"/>
                    <a:pt x="66" y="66"/>
                    <a:pt x="103" y="85"/>
                  </a:cubicBezTo>
                  <a:cubicBezTo>
                    <a:pt x="131" y="94"/>
                    <a:pt x="140" y="94"/>
                    <a:pt x="159" y="112"/>
                  </a:cubicBezTo>
                  <a:cubicBezTo>
                    <a:pt x="186" y="122"/>
                    <a:pt x="205" y="122"/>
                    <a:pt x="233" y="122"/>
                  </a:cubicBezTo>
                  <a:cubicBezTo>
                    <a:pt x="205" y="122"/>
                    <a:pt x="196" y="112"/>
                    <a:pt x="177" y="94"/>
                  </a:cubicBezTo>
                  <a:lnTo>
                    <a:pt x="112" y="66"/>
                  </a:lnTo>
                  <a:cubicBezTo>
                    <a:pt x="8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1"/>
            <p:cNvSpPr/>
            <p:nvPr/>
          </p:nvSpPr>
          <p:spPr>
            <a:xfrm>
              <a:off x="3790250" y="2261725"/>
              <a:ext cx="1875" cy="1875"/>
            </a:xfrm>
            <a:custGeom>
              <a:rect b="b" l="l" r="r" t="t"/>
              <a:pathLst>
                <a:path extrusionOk="0" h="75" w="75">
                  <a:moveTo>
                    <a:pt x="0" y="0"/>
                  </a:moveTo>
                  <a:cubicBezTo>
                    <a:pt x="0" y="28"/>
                    <a:pt x="10" y="37"/>
                    <a:pt x="28" y="46"/>
                  </a:cubicBezTo>
                  <a:cubicBezTo>
                    <a:pt x="47" y="56"/>
                    <a:pt x="56" y="74"/>
                    <a:pt x="75" y="74"/>
                  </a:cubicBezTo>
                  <a:cubicBezTo>
                    <a:pt x="65" y="46"/>
                    <a:pt x="56" y="37"/>
                    <a:pt x="47" y="28"/>
                  </a:cubicBezTo>
                  <a:cubicBezTo>
                    <a:pt x="28" y="19"/>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1"/>
            <p:cNvSpPr/>
            <p:nvPr/>
          </p:nvSpPr>
          <p:spPr>
            <a:xfrm>
              <a:off x="3789075" y="2259400"/>
              <a:ext cx="2350" cy="1875"/>
            </a:xfrm>
            <a:custGeom>
              <a:rect b="b" l="l" r="r" t="t"/>
              <a:pathLst>
                <a:path extrusionOk="0" h="75" w="94">
                  <a:moveTo>
                    <a:pt x="1" y="0"/>
                  </a:moveTo>
                  <a:cubicBezTo>
                    <a:pt x="10" y="28"/>
                    <a:pt x="19" y="37"/>
                    <a:pt x="29" y="47"/>
                  </a:cubicBezTo>
                  <a:cubicBezTo>
                    <a:pt x="57" y="56"/>
                    <a:pt x="66" y="74"/>
                    <a:pt x="94" y="74"/>
                  </a:cubicBezTo>
                  <a:cubicBezTo>
                    <a:pt x="75" y="47"/>
                    <a:pt x="66" y="37"/>
                    <a:pt x="57" y="28"/>
                  </a:cubicBez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1"/>
            <p:cNvSpPr/>
            <p:nvPr/>
          </p:nvSpPr>
          <p:spPr>
            <a:xfrm>
              <a:off x="3798600" y="2280300"/>
              <a:ext cx="3975" cy="1175"/>
            </a:xfrm>
            <a:custGeom>
              <a:rect b="b" l="l" r="r" t="t"/>
              <a:pathLst>
                <a:path extrusionOk="0" h="47" w="159">
                  <a:moveTo>
                    <a:pt x="1" y="0"/>
                  </a:moveTo>
                  <a:cubicBezTo>
                    <a:pt x="19" y="28"/>
                    <a:pt x="47" y="37"/>
                    <a:pt x="66" y="37"/>
                  </a:cubicBezTo>
                  <a:cubicBezTo>
                    <a:pt x="94" y="47"/>
                    <a:pt x="103" y="47"/>
                    <a:pt x="112" y="47"/>
                  </a:cubicBezTo>
                  <a:lnTo>
                    <a:pt x="159" y="47"/>
                  </a:lnTo>
                  <a:cubicBezTo>
                    <a:pt x="131" y="37"/>
                    <a:pt x="103" y="28"/>
                    <a:pt x="84" y="19"/>
                  </a:cubicBezTo>
                  <a:cubicBezTo>
                    <a:pt x="57" y="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1"/>
            <p:cNvSpPr/>
            <p:nvPr/>
          </p:nvSpPr>
          <p:spPr>
            <a:xfrm>
              <a:off x="3837400" y="2452375"/>
              <a:ext cx="40425" cy="38450"/>
            </a:xfrm>
            <a:custGeom>
              <a:rect b="b" l="l" r="r" t="t"/>
              <a:pathLst>
                <a:path extrusionOk="0" h="1538" w="1617">
                  <a:moveTo>
                    <a:pt x="879" y="0"/>
                  </a:moveTo>
                  <a:cubicBezTo>
                    <a:pt x="625" y="0"/>
                    <a:pt x="374" y="37"/>
                    <a:pt x="130" y="123"/>
                  </a:cubicBezTo>
                  <a:cubicBezTo>
                    <a:pt x="0" y="160"/>
                    <a:pt x="0" y="336"/>
                    <a:pt x="19" y="411"/>
                  </a:cubicBezTo>
                  <a:cubicBezTo>
                    <a:pt x="93" y="782"/>
                    <a:pt x="270" y="1135"/>
                    <a:pt x="548" y="1377"/>
                  </a:cubicBezTo>
                  <a:cubicBezTo>
                    <a:pt x="632" y="1460"/>
                    <a:pt x="734" y="1526"/>
                    <a:pt x="846" y="1535"/>
                  </a:cubicBezTo>
                  <a:cubicBezTo>
                    <a:pt x="860" y="1537"/>
                    <a:pt x="874" y="1538"/>
                    <a:pt x="888" y="1538"/>
                  </a:cubicBezTo>
                  <a:cubicBezTo>
                    <a:pt x="995" y="1538"/>
                    <a:pt x="1102" y="1477"/>
                    <a:pt x="1143" y="1386"/>
                  </a:cubicBezTo>
                  <a:cubicBezTo>
                    <a:pt x="1190" y="1275"/>
                    <a:pt x="1115" y="1145"/>
                    <a:pt x="1050" y="1042"/>
                  </a:cubicBezTo>
                  <a:lnTo>
                    <a:pt x="1050" y="1042"/>
                  </a:lnTo>
                  <a:cubicBezTo>
                    <a:pt x="1143" y="1070"/>
                    <a:pt x="1236" y="1107"/>
                    <a:pt x="1329" y="1107"/>
                  </a:cubicBezTo>
                  <a:cubicBezTo>
                    <a:pt x="1422" y="1107"/>
                    <a:pt x="1524" y="1052"/>
                    <a:pt x="1552" y="959"/>
                  </a:cubicBezTo>
                  <a:cubicBezTo>
                    <a:pt x="1570" y="857"/>
                    <a:pt x="1505" y="764"/>
                    <a:pt x="1422" y="699"/>
                  </a:cubicBezTo>
                  <a:cubicBezTo>
                    <a:pt x="1338" y="643"/>
                    <a:pt x="1236" y="615"/>
                    <a:pt x="1162" y="541"/>
                  </a:cubicBezTo>
                  <a:cubicBezTo>
                    <a:pt x="1273" y="541"/>
                    <a:pt x="1366" y="541"/>
                    <a:pt x="1459" y="504"/>
                  </a:cubicBezTo>
                  <a:cubicBezTo>
                    <a:pt x="1552" y="476"/>
                    <a:pt x="1617" y="383"/>
                    <a:pt x="1617" y="290"/>
                  </a:cubicBezTo>
                  <a:cubicBezTo>
                    <a:pt x="1617" y="132"/>
                    <a:pt x="1431" y="58"/>
                    <a:pt x="1282" y="30"/>
                  </a:cubicBezTo>
                  <a:cubicBezTo>
                    <a:pt x="1148" y="10"/>
                    <a:pt x="1013" y="0"/>
                    <a:pt x="8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1"/>
            <p:cNvSpPr/>
            <p:nvPr/>
          </p:nvSpPr>
          <p:spPr>
            <a:xfrm>
              <a:off x="3836350" y="2452575"/>
              <a:ext cx="41475" cy="39025"/>
            </a:xfrm>
            <a:custGeom>
              <a:rect b="b" l="l" r="r" t="t"/>
              <a:pathLst>
                <a:path extrusionOk="0" h="1561" w="1659">
                  <a:moveTo>
                    <a:pt x="914" y="0"/>
                  </a:moveTo>
                  <a:cubicBezTo>
                    <a:pt x="837" y="0"/>
                    <a:pt x="760" y="5"/>
                    <a:pt x="683" y="12"/>
                  </a:cubicBezTo>
                  <a:cubicBezTo>
                    <a:pt x="760" y="9"/>
                    <a:pt x="837" y="6"/>
                    <a:pt x="914" y="6"/>
                  </a:cubicBezTo>
                  <a:cubicBezTo>
                    <a:pt x="981" y="6"/>
                    <a:pt x="1049" y="8"/>
                    <a:pt x="1116" y="12"/>
                  </a:cubicBezTo>
                  <a:lnTo>
                    <a:pt x="1116" y="12"/>
                  </a:lnTo>
                  <a:cubicBezTo>
                    <a:pt x="1049" y="4"/>
                    <a:pt x="982" y="0"/>
                    <a:pt x="914" y="0"/>
                  </a:cubicBezTo>
                  <a:close/>
                  <a:moveTo>
                    <a:pt x="683" y="12"/>
                  </a:moveTo>
                  <a:cubicBezTo>
                    <a:pt x="498" y="31"/>
                    <a:pt x="321" y="68"/>
                    <a:pt x="145" y="124"/>
                  </a:cubicBezTo>
                  <a:cubicBezTo>
                    <a:pt x="321" y="68"/>
                    <a:pt x="507" y="31"/>
                    <a:pt x="683" y="12"/>
                  </a:cubicBezTo>
                  <a:close/>
                  <a:moveTo>
                    <a:pt x="117" y="133"/>
                  </a:moveTo>
                  <a:cubicBezTo>
                    <a:pt x="89" y="133"/>
                    <a:pt x="61" y="152"/>
                    <a:pt x="42" y="170"/>
                  </a:cubicBezTo>
                  <a:lnTo>
                    <a:pt x="117" y="133"/>
                  </a:lnTo>
                  <a:close/>
                  <a:moveTo>
                    <a:pt x="42" y="170"/>
                  </a:moveTo>
                  <a:lnTo>
                    <a:pt x="42" y="170"/>
                  </a:lnTo>
                  <a:cubicBezTo>
                    <a:pt x="24" y="198"/>
                    <a:pt x="14" y="217"/>
                    <a:pt x="14" y="245"/>
                  </a:cubicBezTo>
                  <a:lnTo>
                    <a:pt x="42" y="170"/>
                  </a:lnTo>
                  <a:close/>
                  <a:moveTo>
                    <a:pt x="14" y="245"/>
                  </a:moveTo>
                  <a:cubicBezTo>
                    <a:pt x="5" y="269"/>
                    <a:pt x="0" y="296"/>
                    <a:pt x="1" y="324"/>
                  </a:cubicBezTo>
                  <a:lnTo>
                    <a:pt x="1" y="324"/>
                  </a:lnTo>
                  <a:cubicBezTo>
                    <a:pt x="1" y="298"/>
                    <a:pt x="6" y="271"/>
                    <a:pt x="14" y="245"/>
                  </a:cubicBezTo>
                  <a:close/>
                  <a:moveTo>
                    <a:pt x="1" y="324"/>
                  </a:moveTo>
                  <a:cubicBezTo>
                    <a:pt x="0" y="352"/>
                    <a:pt x="5" y="378"/>
                    <a:pt x="14" y="403"/>
                  </a:cubicBezTo>
                  <a:cubicBezTo>
                    <a:pt x="6" y="376"/>
                    <a:pt x="1" y="349"/>
                    <a:pt x="1" y="324"/>
                  </a:cubicBezTo>
                  <a:close/>
                  <a:moveTo>
                    <a:pt x="1116" y="12"/>
                  </a:moveTo>
                  <a:cubicBezTo>
                    <a:pt x="1155" y="17"/>
                    <a:pt x="1193" y="23"/>
                    <a:pt x="1232" y="31"/>
                  </a:cubicBezTo>
                  <a:cubicBezTo>
                    <a:pt x="1324" y="50"/>
                    <a:pt x="1417" y="68"/>
                    <a:pt x="1482" y="115"/>
                  </a:cubicBezTo>
                  <a:cubicBezTo>
                    <a:pt x="1520" y="133"/>
                    <a:pt x="1557" y="161"/>
                    <a:pt x="1575" y="207"/>
                  </a:cubicBezTo>
                  <a:cubicBezTo>
                    <a:pt x="1603" y="245"/>
                    <a:pt x="1612" y="291"/>
                    <a:pt x="1603" y="319"/>
                  </a:cubicBezTo>
                  <a:cubicBezTo>
                    <a:pt x="1594" y="365"/>
                    <a:pt x="1566" y="403"/>
                    <a:pt x="1538" y="440"/>
                  </a:cubicBezTo>
                  <a:cubicBezTo>
                    <a:pt x="1510" y="477"/>
                    <a:pt x="1473" y="496"/>
                    <a:pt x="1436" y="514"/>
                  </a:cubicBezTo>
                  <a:cubicBezTo>
                    <a:pt x="1386" y="531"/>
                    <a:pt x="1332" y="534"/>
                    <a:pt x="1277" y="534"/>
                  </a:cubicBezTo>
                  <a:cubicBezTo>
                    <a:pt x="1241" y="534"/>
                    <a:pt x="1204" y="533"/>
                    <a:pt x="1167" y="533"/>
                  </a:cubicBezTo>
                  <a:lnTo>
                    <a:pt x="1111" y="533"/>
                  </a:lnTo>
                  <a:lnTo>
                    <a:pt x="1157" y="579"/>
                  </a:lnTo>
                  <a:cubicBezTo>
                    <a:pt x="1241" y="644"/>
                    <a:pt x="1334" y="691"/>
                    <a:pt x="1399" y="737"/>
                  </a:cubicBezTo>
                  <a:cubicBezTo>
                    <a:pt x="1436" y="765"/>
                    <a:pt x="1473" y="802"/>
                    <a:pt x="1492" y="830"/>
                  </a:cubicBezTo>
                  <a:cubicBezTo>
                    <a:pt x="1520" y="867"/>
                    <a:pt x="1529" y="914"/>
                    <a:pt x="1529" y="951"/>
                  </a:cubicBezTo>
                  <a:cubicBezTo>
                    <a:pt x="1529" y="997"/>
                    <a:pt x="1492" y="1034"/>
                    <a:pt x="1464" y="1053"/>
                  </a:cubicBezTo>
                  <a:cubicBezTo>
                    <a:pt x="1427" y="1081"/>
                    <a:pt x="1380" y="1090"/>
                    <a:pt x="1334" y="1099"/>
                  </a:cubicBezTo>
                  <a:cubicBezTo>
                    <a:pt x="1241" y="1099"/>
                    <a:pt x="1148" y="1062"/>
                    <a:pt x="1064" y="1034"/>
                  </a:cubicBezTo>
                  <a:lnTo>
                    <a:pt x="990" y="997"/>
                  </a:lnTo>
                  <a:lnTo>
                    <a:pt x="990" y="997"/>
                  </a:lnTo>
                  <a:lnTo>
                    <a:pt x="1036" y="1081"/>
                  </a:lnTo>
                  <a:cubicBezTo>
                    <a:pt x="1055" y="1127"/>
                    <a:pt x="1092" y="1174"/>
                    <a:pt x="1111" y="1220"/>
                  </a:cubicBezTo>
                  <a:cubicBezTo>
                    <a:pt x="1139" y="1267"/>
                    <a:pt x="1148" y="1313"/>
                    <a:pt x="1148" y="1360"/>
                  </a:cubicBezTo>
                  <a:cubicBezTo>
                    <a:pt x="1148" y="1406"/>
                    <a:pt x="1129" y="1452"/>
                    <a:pt x="1092" y="1480"/>
                  </a:cubicBezTo>
                  <a:cubicBezTo>
                    <a:pt x="1055" y="1518"/>
                    <a:pt x="1009" y="1545"/>
                    <a:pt x="962" y="1545"/>
                  </a:cubicBezTo>
                  <a:cubicBezTo>
                    <a:pt x="950" y="1548"/>
                    <a:pt x="937" y="1549"/>
                    <a:pt x="923" y="1549"/>
                  </a:cubicBezTo>
                  <a:cubicBezTo>
                    <a:pt x="886" y="1549"/>
                    <a:pt x="847" y="1540"/>
                    <a:pt x="813" y="1527"/>
                  </a:cubicBezTo>
                  <a:cubicBezTo>
                    <a:pt x="767" y="1518"/>
                    <a:pt x="721" y="1499"/>
                    <a:pt x="674" y="1462"/>
                  </a:cubicBezTo>
                  <a:cubicBezTo>
                    <a:pt x="628" y="1434"/>
                    <a:pt x="590" y="1406"/>
                    <a:pt x="544" y="1369"/>
                  </a:cubicBezTo>
                  <a:cubicBezTo>
                    <a:pt x="507" y="1332"/>
                    <a:pt x="460" y="1295"/>
                    <a:pt x="433" y="1248"/>
                  </a:cubicBezTo>
                  <a:cubicBezTo>
                    <a:pt x="293" y="1090"/>
                    <a:pt x="182" y="904"/>
                    <a:pt x="107" y="709"/>
                  </a:cubicBezTo>
                  <a:cubicBezTo>
                    <a:pt x="70" y="598"/>
                    <a:pt x="33" y="505"/>
                    <a:pt x="14" y="403"/>
                  </a:cubicBezTo>
                  <a:lnTo>
                    <a:pt x="14" y="403"/>
                  </a:lnTo>
                  <a:cubicBezTo>
                    <a:pt x="33" y="505"/>
                    <a:pt x="61" y="616"/>
                    <a:pt x="89" y="709"/>
                  </a:cubicBezTo>
                  <a:cubicBezTo>
                    <a:pt x="163" y="904"/>
                    <a:pt x="265" y="1099"/>
                    <a:pt x="405" y="1267"/>
                  </a:cubicBezTo>
                  <a:cubicBezTo>
                    <a:pt x="442" y="1295"/>
                    <a:pt x="479" y="1341"/>
                    <a:pt x="507" y="1378"/>
                  </a:cubicBezTo>
                  <a:cubicBezTo>
                    <a:pt x="544" y="1415"/>
                    <a:pt x="590" y="1452"/>
                    <a:pt x="637" y="1480"/>
                  </a:cubicBezTo>
                  <a:cubicBezTo>
                    <a:pt x="739" y="1499"/>
                    <a:pt x="786" y="1536"/>
                    <a:pt x="832" y="1545"/>
                  </a:cubicBezTo>
                  <a:cubicBezTo>
                    <a:pt x="859" y="1556"/>
                    <a:pt x="893" y="1561"/>
                    <a:pt x="927" y="1561"/>
                  </a:cubicBezTo>
                  <a:cubicBezTo>
                    <a:pt x="952" y="1561"/>
                    <a:pt x="976" y="1559"/>
                    <a:pt x="999" y="1555"/>
                  </a:cubicBezTo>
                  <a:cubicBezTo>
                    <a:pt x="1055" y="1545"/>
                    <a:pt x="1101" y="1518"/>
                    <a:pt x="1148" y="1490"/>
                  </a:cubicBezTo>
                  <a:cubicBezTo>
                    <a:pt x="1194" y="1452"/>
                    <a:pt x="1222" y="1397"/>
                    <a:pt x="1232" y="1332"/>
                  </a:cubicBezTo>
                  <a:cubicBezTo>
                    <a:pt x="1232" y="1276"/>
                    <a:pt x="1222" y="1220"/>
                    <a:pt x="1194" y="1174"/>
                  </a:cubicBezTo>
                  <a:lnTo>
                    <a:pt x="1157" y="1099"/>
                  </a:lnTo>
                  <a:lnTo>
                    <a:pt x="1157" y="1099"/>
                  </a:lnTo>
                  <a:cubicBezTo>
                    <a:pt x="1185" y="1118"/>
                    <a:pt x="1204" y="1118"/>
                    <a:pt x="1222" y="1127"/>
                  </a:cubicBezTo>
                  <a:cubicBezTo>
                    <a:pt x="1269" y="1137"/>
                    <a:pt x="1324" y="1146"/>
                    <a:pt x="1371" y="1146"/>
                  </a:cubicBezTo>
                  <a:cubicBezTo>
                    <a:pt x="1427" y="1146"/>
                    <a:pt x="1473" y="1127"/>
                    <a:pt x="1520" y="1099"/>
                  </a:cubicBezTo>
                  <a:cubicBezTo>
                    <a:pt x="1566" y="1072"/>
                    <a:pt x="1603" y="1025"/>
                    <a:pt x="1612" y="960"/>
                  </a:cubicBezTo>
                  <a:cubicBezTo>
                    <a:pt x="1622" y="904"/>
                    <a:pt x="1603" y="849"/>
                    <a:pt x="1566" y="802"/>
                  </a:cubicBezTo>
                  <a:cubicBezTo>
                    <a:pt x="1529" y="756"/>
                    <a:pt x="1501" y="718"/>
                    <a:pt x="1455" y="681"/>
                  </a:cubicBezTo>
                  <a:cubicBezTo>
                    <a:pt x="1380" y="635"/>
                    <a:pt x="1306" y="616"/>
                    <a:pt x="1250" y="570"/>
                  </a:cubicBezTo>
                  <a:cubicBezTo>
                    <a:pt x="1324" y="570"/>
                    <a:pt x="1390" y="561"/>
                    <a:pt x="1464" y="533"/>
                  </a:cubicBezTo>
                  <a:cubicBezTo>
                    <a:pt x="1510" y="523"/>
                    <a:pt x="1557" y="486"/>
                    <a:pt x="1575" y="449"/>
                  </a:cubicBezTo>
                  <a:cubicBezTo>
                    <a:pt x="1612" y="421"/>
                    <a:pt x="1631" y="375"/>
                    <a:pt x="1650" y="328"/>
                  </a:cubicBezTo>
                  <a:cubicBezTo>
                    <a:pt x="1659" y="282"/>
                    <a:pt x="1631" y="217"/>
                    <a:pt x="1612" y="189"/>
                  </a:cubicBezTo>
                  <a:cubicBezTo>
                    <a:pt x="1585" y="152"/>
                    <a:pt x="1538" y="115"/>
                    <a:pt x="1510" y="96"/>
                  </a:cubicBezTo>
                  <a:cubicBezTo>
                    <a:pt x="1427" y="50"/>
                    <a:pt x="1334" y="22"/>
                    <a:pt x="1241" y="22"/>
                  </a:cubicBezTo>
                  <a:cubicBezTo>
                    <a:pt x="1199" y="18"/>
                    <a:pt x="1157" y="14"/>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1"/>
            <p:cNvSpPr/>
            <p:nvPr/>
          </p:nvSpPr>
          <p:spPr>
            <a:xfrm>
              <a:off x="3838550" y="2457050"/>
              <a:ext cx="27900" cy="9075"/>
            </a:xfrm>
            <a:custGeom>
              <a:rect b="b" l="l" r="r" t="t"/>
              <a:pathLst>
                <a:path extrusionOk="0" h="363" w="1116">
                  <a:moveTo>
                    <a:pt x="1" y="1"/>
                  </a:moveTo>
                  <a:cubicBezTo>
                    <a:pt x="9" y="5"/>
                    <a:pt x="16" y="9"/>
                    <a:pt x="24" y="13"/>
                  </a:cubicBezTo>
                  <a:lnTo>
                    <a:pt x="24" y="13"/>
                  </a:lnTo>
                  <a:cubicBezTo>
                    <a:pt x="16" y="9"/>
                    <a:pt x="9" y="5"/>
                    <a:pt x="1" y="1"/>
                  </a:cubicBezTo>
                  <a:close/>
                  <a:moveTo>
                    <a:pt x="24" y="13"/>
                  </a:moveTo>
                  <a:cubicBezTo>
                    <a:pt x="102" y="54"/>
                    <a:pt x="186" y="88"/>
                    <a:pt x="270" y="121"/>
                  </a:cubicBezTo>
                  <a:cubicBezTo>
                    <a:pt x="363" y="159"/>
                    <a:pt x="456" y="177"/>
                    <a:pt x="549" y="214"/>
                  </a:cubicBezTo>
                  <a:cubicBezTo>
                    <a:pt x="642" y="233"/>
                    <a:pt x="735" y="270"/>
                    <a:pt x="828" y="298"/>
                  </a:cubicBezTo>
                  <a:cubicBezTo>
                    <a:pt x="930" y="317"/>
                    <a:pt x="1023" y="344"/>
                    <a:pt x="1116" y="363"/>
                  </a:cubicBezTo>
                  <a:cubicBezTo>
                    <a:pt x="1023" y="335"/>
                    <a:pt x="930" y="307"/>
                    <a:pt x="837" y="298"/>
                  </a:cubicBezTo>
                  <a:lnTo>
                    <a:pt x="558" y="205"/>
                  </a:lnTo>
                  <a:lnTo>
                    <a:pt x="280" y="112"/>
                  </a:lnTo>
                  <a:cubicBezTo>
                    <a:pt x="233" y="103"/>
                    <a:pt x="187" y="75"/>
                    <a:pt x="140" y="66"/>
                  </a:cubicBezTo>
                  <a:cubicBezTo>
                    <a:pt x="102" y="42"/>
                    <a:pt x="63" y="32"/>
                    <a:pt x="24"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1"/>
            <p:cNvSpPr/>
            <p:nvPr/>
          </p:nvSpPr>
          <p:spPr>
            <a:xfrm>
              <a:off x="3837850" y="2457750"/>
              <a:ext cx="25350" cy="20700"/>
            </a:xfrm>
            <a:custGeom>
              <a:rect b="b" l="l" r="r" t="t"/>
              <a:pathLst>
                <a:path extrusionOk="0" h="828" w="1014">
                  <a:moveTo>
                    <a:pt x="1" y="0"/>
                  </a:moveTo>
                  <a:lnTo>
                    <a:pt x="1" y="0"/>
                  </a:lnTo>
                  <a:cubicBezTo>
                    <a:pt x="38" y="38"/>
                    <a:pt x="75" y="75"/>
                    <a:pt x="122" y="103"/>
                  </a:cubicBezTo>
                  <a:cubicBezTo>
                    <a:pt x="168" y="140"/>
                    <a:pt x="205" y="177"/>
                    <a:pt x="252" y="214"/>
                  </a:cubicBezTo>
                  <a:lnTo>
                    <a:pt x="503" y="419"/>
                  </a:lnTo>
                  <a:lnTo>
                    <a:pt x="763" y="632"/>
                  </a:lnTo>
                  <a:cubicBezTo>
                    <a:pt x="846" y="697"/>
                    <a:pt x="939" y="753"/>
                    <a:pt x="1014" y="827"/>
                  </a:cubicBezTo>
                  <a:cubicBezTo>
                    <a:pt x="949" y="753"/>
                    <a:pt x="865" y="688"/>
                    <a:pt x="763" y="595"/>
                  </a:cubicBezTo>
                  <a:lnTo>
                    <a:pt x="521" y="381"/>
                  </a:lnTo>
                  <a:cubicBezTo>
                    <a:pt x="438" y="326"/>
                    <a:pt x="345" y="261"/>
                    <a:pt x="261" y="186"/>
                  </a:cubicBezTo>
                  <a:cubicBezTo>
                    <a:pt x="177" y="121"/>
                    <a:pt x="8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1"/>
            <p:cNvSpPr/>
            <p:nvPr/>
          </p:nvSpPr>
          <p:spPr>
            <a:xfrm>
              <a:off x="3847850" y="2461475"/>
              <a:ext cx="7925" cy="3025"/>
            </a:xfrm>
            <a:custGeom>
              <a:rect b="b" l="l" r="r" t="t"/>
              <a:pathLst>
                <a:path extrusionOk="0" h="121" w="317">
                  <a:moveTo>
                    <a:pt x="0" y="0"/>
                  </a:moveTo>
                  <a:cubicBezTo>
                    <a:pt x="28" y="28"/>
                    <a:pt x="47" y="37"/>
                    <a:pt x="75" y="47"/>
                  </a:cubicBezTo>
                  <a:cubicBezTo>
                    <a:pt x="93" y="65"/>
                    <a:pt x="130" y="74"/>
                    <a:pt x="149" y="84"/>
                  </a:cubicBezTo>
                  <a:cubicBezTo>
                    <a:pt x="205" y="93"/>
                    <a:pt x="261" y="121"/>
                    <a:pt x="316" y="121"/>
                  </a:cubicBezTo>
                  <a:cubicBezTo>
                    <a:pt x="270" y="93"/>
                    <a:pt x="214" y="74"/>
                    <a:pt x="168" y="47"/>
                  </a:cubicBezTo>
                  <a:cubicBezTo>
                    <a:pt x="140" y="37"/>
                    <a:pt x="112" y="37"/>
                    <a:pt x="84"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1"/>
            <p:cNvSpPr/>
            <p:nvPr/>
          </p:nvSpPr>
          <p:spPr>
            <a:xfrm>
              <a:off x="3853650" y="2464950"/>
              <a:ext cx="5150" cy="1125"/>
            </a:xfrm>
            <a:custGeom>
              <a:rect b="b" l="l" r="r" t="t"/>
              <a:pathLst>
                <a:path extrusionOk="0" h="45" w="206">
                  <a:moveTo>
                    <a:pt x="1" y="1"/>
                  </a:moveTo>
                  <a:cubicBezTo>
                    <a:pt x="10" y="19"/>
                    <a:pt x="38" y="19"/>
                    <a:pt x="47" y="28"/>
                  </a:cubicBezTo>
                  <a:cubicBezTo>
                    <a:pt x="66" y="28"/>
                    <a:pt x="84" y="38"/>
                    <a:pt x="94" y="38"/>
                  </a:cubicBezTo>
                  <a:cubicBezTo>
                    <a:pt x="112" y="42"/>
                    <a:pt x="131" y="45"/>
                    <a:pt x="149" y="45"/>
                  </a:cubicBezTo>
                  <a:cubicBezTo>
                    <a:pt x="168" y="45"/>
                    <a:pt x="187" y="42"/>
                    <a:pt x="205" y="38"/>
                  </a:cubicBezTo>
                  <a:cubicBezTo>
                    <a:pt x="179" y="31"/>
                    <a:pt x="153" y="25"/>
                    <a:pt x="126" y="25"/>
                  </a:cubicBezTo>
                  <a:cubicBezTo>
                    <a:pt x="115" y="25"/>
                    <a:pt x="104" y="26"/>
                    <a:pt x="94" y="28"/>
                  </a:cubicBezTo>
                  <a:cubicBezTo>
                    <a:pt x="84" y="19"/>
                    <a:pt x="56" y="19"/>
                    <a:pt x="47" y="19"/>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1"/>
            <p:cNvSpPr/>
            <p:nvPr/>
          </p:nvSpPr>
          <p:spPr>
            <a:xfrm>
              <a:off x="3850625" y="2465425"/>
              <a:ext cx="7225" cy="3025"/>
            </a:xfrm>
            <a:custGeom>
              <a:rect b="b" l="l" r="r" t="t"/>
              <a:pathLst>
                <a:path extrusionOk="0" h="121" w="289">
                  <a:moveTo>
                    <a:pt x="1" y="0"/>
                  </a:moveTo>
                  <a:lnTo>
                    <a:pt x="1" y="0"/>
                  </a:lnTo>
                  <a:cubicBezTo>
                    <a:pt x="19" y="19"/>
                    <a:pt x="47" y="28"/>
                    <a:pt x="66" y="47"/>
                  </a:cubicBezTo>
                  <a:lnTo>
                    <a:pt x="140" y="74"/>
                  </a:lnTo>
                  <a:cubicBezTo>
                    <a:pt x="187" y="93"/>
                    <a:pt x="242" y="112"/>
                    <a:pt x="289" y="121"/>
                  </a:cubicBezTo>
                  <a:cubicBezTo>
                    <a:pt x="252" y="93"/>
                    <a:pt x="205" y="65"/>
                    <a:pt x="140" y="56"/>
                  </a:cubicBezTo>
                  <a:cubicBezTo>
                    <a:pt x="94" y="28"/>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1"/>
            <p:cNvSpPr/>
            <p:nvPr/>
          </p:nvSpPr>
          <p:spPr>
            <a:xfrm>
              <a:off x="3844375" y="2461000"/>
              <a:ext cx="4200" cy="2825"/>
            </a:xfrm>
            <a:custGeom>
              <a:rect b="b" l="l" r="r" t="t"/>
              <a:pathLst>
                <a:path extrusionOk="0" h="113" w="168">
                  <a:moveTo>
                    <a:pt x="0" y="1"/>
                  </a:moveTo>
                  <a:lnTo>
                    <a:pt x="0" y="1"/>
                  </a:lnTo>
                  <a:cubicBezTo>
                    <a:pt x="19" y="38"/>
                    <a:pt x="47" y="47"/>
                    <a:pt x="74" y="66"/>
                  </a:cubicBezTo>
                  <a:cubicBezTo>
                    <a:pt x="112" y="93"/>
                    <a:pt x="130" y="103"/>
                    <a:pt x="167" y="112"/>
                  </a:cubicBezTo>
                  <a:cubicBezTo>
                    <a:pt x="139" y="84"/>
                    <a:pt x="121" y="66"/>
                    <a:pt x="93" y="47"/>
                  </a:cubicBezTo>
                  <a:cubicBezTo>
                    <a:pt x="65"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1"/>
            <p:cNvSpPr/>
            <p:nvPr/>
          </p:nvSpPr>
          <p:spPr>
            <a:xfrm>
              <a:off x="3864575" y="2476325"/>
              <a:ext cx="7225" cy="1900"/>
            </a:xfrm>
            <a:custGeom>
              <a:rect b="b" l="l" r="r" t="t"/>
              <a:pathLst>
                <a:path extrusionOk="0" h="76" w="289">
                  <a:moveTo>
                    <a:pt x="0" y="1"/>
                  </a:moveTo>
                  <a:lnTo>
                    <a:pt x="65" y="38"/>
                  </a:lnTo>
                  <a:cubicBezTo>
                    <a:pt x="93" y="47"/>
                    <a:pt x="112" y="57"/>
                    <a:pt x="140" y="57"/>
                  </a:cubicBezTo>
                  <a:cubicBezTo>
                    <a:pt x="195" y="75"/>
                    <a:pt x="242" y="75"/>
                    <a:pt x="288" y="75"/>
                  </a:cubicBezTo>
                  <a:cubicBezTo>
                    <a:pt x="242" y="47"/>
                    <a:pt x="195" y="38"/>
                    <a:pt x="140" y="29"/>
                  </a:cubicBezTo>
                  <a:cubicBezTo>
                    <a:pt x="112" y="29"/>
                    <a:pt x="93" y="10"/>
                    <a:pt x="65" y="10"/>
                  </a:cubicBezTo>
                  <a:cubicBezTo>
                    <a:pt x="47" y="10"/>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1"/>
            <p:cNvSpPr/>
            <p:nvPr/>
          </p:nvSpPr>
          <p:spPr>
            <a:xfrm>
              <a:off x="3862475" y="2474250"/>
              <a:ext cx="4675" cy="1650"/>
            </a:xfrm>
            <a:custGeom>
              <a:rect b="b" l="l" r="r" t="t"/>
              <a:pathLst>
                <a:path extrusionOk="0" h="66" w="187">
                  <a:moveTo>
                    <a:pt x="1" y="0"/>
                  </a:moveTo>
                  <a:cubicBezTo>
                    <a:pt x="10" y="28"/>
                    <a:pt x="29" y="28"/>
                    <a:pt x="47" y="37"/>
                  </a:cubicBezTo>
                  <a:cubicBezTo>
                    <a:pt x="56" y="37"/>
                    <a:pt x="84" y="47"/>
                    <a:pt x="94" y="47"/>
                  </a:cubicBezTo>
                  <a:cubicBezTo>
                    <a:pt x="103" y="65"/>
                    <a:pt x="131" y="65"/>
                    <a:pt x="140" y="65"/>
                  </a:cubicBezTo>
                  <a:lnTo>
                    <a:pt x="187" y="65"/>
                  </a:lnTo>
                  <a:cubicBezTo>
                    <a:pt x="159" y="47"/>
                    <a:pt x="131" y="37"/>
                    <a:pt x="94"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1"/>
            <p:cNvSpPr/>
            <p:nvPr/>
          </p:nvSpPr>
          <p:spPr>
            <a:xfrm>
              <a:off x="3869675" y="2476100"/>
              <a:ext cx="3050" cy="500"/>
            </a:xfrm>
            <a:custGeom>
              <a:rect b="b" l="l" r="r" t="t"/>
              <a:pathLst>
                <a:path extrusionOk="0" h="20" w="122">
                  <a:moveTo>
                    <a:pt x="1" y="0"/>
                  </a:moveTo>
                  <a:cubicBezTo>
                    <a:pt x="29" y="10"/>
                    <a:pt x="38" y="19"/>
                    <a:pt x="57" y="19"/>
                  </a:cubicBezTo>
                  <a:lnTo>
                    <a:pt x="94" y="19"/>
                  </a:lnTo>
                  <a:cubicBezTo>
                    <a:pt x="94" y="19"/>
                    <a:pt x="103" y="19"/>
                    <a:pt x="122" y="10"/>
                  </a:cubicBezTo>
                  <a:cubicBezTo>
                    <a:pt x="103" y="10"/>
                    <a:pt x="84" y="0"/>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1"/>
            <p:cNvSpPr/>
            <p:nvPr/>
          </p:nvSpPr>
          <p:spPr>
            <a:xfrm>
              <a:off x="3855975" y="2487725"/>
              <a:ext cx="6525" cy="1975"/>
            </a:xfrm>
            <a:custGeom>
              <a:rect b="b" l="l" r="r" t="t"/>
              <a:pathLst>
                <a:path extrusionOk="0" h="79" w="261">
                  <a:moveTo>
                    <a:pt x="1" y="0"/>
                  </a:moveTo>
                  <a:cubicBezTo>
                    <a:pt x="1" y="9"/>
                    <a:pt x="19" y="9"/>
                    <a:pt x="28" y="19"/>
                  </a:cubicBezTo>
                  <a:cubicBezTo>
                    <a:pt x="38" y="37"/>
                    <a:pt x="47" y="37"/>
                    <a:pt x="66" y="46"/>
                  </a:cubicBezTo>
                  <a:cubicBezTo>
                    <a:pt x="84" y="56"/>
                    <a:pt x="112" y="65"/>
                    <a:pt x="131" y="65"/>
                  </a:cubicBezTo>
                  <a:cubicBezTo>
                    <a:pt x="140" y="74"/>
                    <a:pt x="152" y="79"/>
                    <a:pt x="164" y="79"/>
                  </a:cubicBezTo>
                  <a:cubicBezTo>
                    <a:pt x="177" y="79"/>
                    <a:pt x="191" y="74"/>
                    <a:pt x="205" y="65"/>
                  </a:cubicBezTo>
                  <a:cubicBezTo>
                    <a:pt x="224" y="56"/>
                    <a:pt x="251" y="46"/>
                    <a:pt x="261" y="19"/>
                  </a:cubicBezTo>
                  <a:lnTo>
                    <a:pt x="261" y="19"/>
                  </a:lnTo>
                  <a:cubicBezTo>
                    <a:pt x="224" y="46"/>
                    <a:pt x="177" y="46"/>
                    <a:pt x="131" y="46"/>
                  </a:cubicBezTo>
                  <a:cubicBezTo>
                    <a:pt x="121" y="37"/>
                    <a:pt x="94" y="37"/>
                    <a:pt x="75" y="19"/>
                  </a:cubicBezTo>
                  <a:cubicBezTo>
                    <a:pt x="66" y="19"/>
                    <a:pt x="47" y="9"/>
                    <a:pt x="38" y="9"/>
                  </a:cubicBezTo>
                  <a:cubicBezTo>
                    <a:pt x="28"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1"/>
            <p:cNvSpPr/>
            <p:nvPr/>
          </p:nvSpPr>
          <p:spPr>
            <a:xfrm>
              <a:off x="3853425" y="2484225"/>
              <a:ext cx="4900" cy="3525"/>
            </a:xfrm>
            <a:custGeom>
              <a:rect b="b" l="l" r="r" t="t"/>
              <a:pathLst>
                <a:path extrusionOk="0" h="141" w="196">
                  <a:moveTo>
                    <a:pt x="0" y="1"/>
                  </a:moveTo>
                  <a:cubicBezTo>
                    <a:pt x="0" y="19"/>
                    <a:pt x="28" y="47"/>
                    <a:pt x="38" y="56"/>
                  </a:cubicBezTo>
                  <a:cubicBezTo>
                    <a:pt x="47" y="66"/>
                    <a:pt x="56" y="84"/>
                    <a:pt x="84" y="94"/>
                  </a:cubicBezTo>
                  <a:cubicBezTo>
                    <a:pt x="121" y="112"/>
                    <a:pt x="149" y="131"/>
                    <a:pt x="196" y="140"/>
                  </a:cubicBezTo>
                  <a:cubicBezTo>
                    <a:pt x="186" y="131"/>
                    <a:pt x="177" y="112"/>
                    <a:pt x="177" y="103"/>
                  </a:cubicBezTo>
                  <a:cubicBezTo>
                    <a:pt x="149" y="94"/>
                    <a:pt x="140" y="84"/>
                    <a:pt x="121" y="66"/>
                  </a:cubicBezTo>
                  <a:lnTo>
                    <a:pt x="56" y="38"/>
                  </a:lnTo>
                  <a:cubicBezTo>
                    <a:pt x="38"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1"/>
            <p:cNvSpPr/>
            <p:nvPr/>
          </p:nvSpPr>
          <p:spPr>
            <a:xfrm>
              <a:off x="3850175" y="2482825"/>
              <a:ext cx="3975" cy="4225"/>
            </a:xfrm>
            <a:custGeom>
              <a:rect b="b" l="l" r="r" t="t"/>
              <a:pathLst>
                <a:path extrusionOk="0" h="169" w="159">
                  <a:moveTo>
                    <a:pt x="0" y="1"/>
                  </a:moveTo>
                  <a:cubicBezTo>
                    <a:pt x="0" y="19"/>
                    <a:pt x="19" y="47"/>
                    <a:pt x="28" y="57"/>
                  </a:cubicBezTo>
                  <a:cubicBezTo>
                    <a:pt x="37" y="66"/>
                    <a:pt x="47" y="94"/>
                    <a:pt x="56" y="103"/>
                  </a:cubicBezTo>
                  <a:cubicBezTo>
                    <a:pt x="75" y="112"/>
                    <a:pt x="93" y="122"/>
                    <a:pt x="112" y="140"/>
                  </a:cubicBezTo>
                  <a:cubicBezTo>
                    <a:pt x="121" y="150"/>
                    <a:pt x="130" y="159"/>
                    <a:pt x="158" y="168"/>
                  </a:cubicBezTo>
                  <a:cubicBezTo>
                    <a:pt x="130" y="140"/>
                    <a:pt x="93" y="112"/>
                    <a:pt x="84" y="75"/>
                  </a:cubicBezTo>
                  <a:cubicBezTo>
                    <a:pt x="56" y="5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1"/>
            <p:cNvSpPr/>
            <p:nvPr/>
          </p:nvSpPr>
          <p:spPr>
            <a:xfrm>
              <a:off x="3855750" y="2484700"/>
              <a:ext cx="3500" cy="1875"/>
            </a:xfrm>
            <a:custGeom>
              <a:rect b="b" l="l" r="r" t="t"/>
              <a:pathLst>
                <a:path extrusionOk="0" h="75" w="140">
                  <a:moveTo>
                    <a:pt x="0" y="0"/>
                  </a:moveTo>
                  <a:lnTo>
                    <a:pt x="0" y="0"/>
                  </a:lnTo>
                  <a:cubicBezTo>
                    <a:pt x="10" y="28"/>
                    <a:pt x="37" y="47"/>
                    <a:pt x="56" y="56"/>
                  </a:cubicBezTo>
                  <a:cubicBezTo>
                    <a:pt x="65" y="56"/>
                    <a:pt x="84" y="75"/>
                    <a:pt x="93" y="75"/>
                  </a:cubicBezTo>
                  <a:lnTo>
                    <a:pt x="140" y="75"/>
                  </a:lnTo>
                  <a:lnTo>
                    <a:pt x="65" y="37"/>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1"/>
            <p:cNvSpPr/>
            <p:nvPr/>
          </p:nvSpPr>
          <p:spPr>
            <a:xfrm>
              <a:off x="3839025" y="2460775"/>
              <a:ext cx="1175" cy="5825"/>
            </a:xfrm>
            <a:custGeom>
              <a:rect b="b" l="l" r="r" t="t"/>
              <a:pathLst>
                <a:path extrusionOk="0" h="233" w="47">
                  <a:moveTo>
                    <a:pt x="0" y="0"/>
                  </a:moveTo>
                  <a:lnTo>
                    <a:pt x="0" y="56"/>
                  </a:lnTo>
                  <a:lnTo>
                    <a:pt x="0" y="112"/>
                  </a:lnTo>
                  <a:cubicBezTo>
                    <a:pt x="0" y="158"/>
                    <a:pt x="19" y="195"/>
                    <a:pt x="47" y="233"/>
                  </a:cubicBezTo>
                  <a:cubicBezTo>
                    <a:pt x="28" y="195"/>
                    <a:pt x="28" y="149"/>
                    <a:pt x="19" y="112"/>
                  </a:cubicBezTo>
                  <a:cubicBezTo>
                    <a:pt x="19" y="75"/>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1"/>
            <p:cNvSpPr/>
            <p:nvPr/>
          </p:nvSpPr>
          <p:spPr>
            <a:xfrm>
              <a:off x="3840425" y="2462625"/>
              <a:ext cx="1650" cy="4450"/>
            </a:xfrm>
            <a:custGeom>
              <a:rect b="b" l="l" r="r" t="t"/>
              <a:pathLst>
                <a:path extrusionOk="0" h="178" w="66">
                  <a:moveTo>
                    <a:pt x="9" y="1"/>
                  </a:moveTo>
                  <a:cubicBezTo>
                    <a:pt x="0" y="19"/>
                    <a:pt x="0" y="38"/>
                    <a:pt x="9" y="47"/>
                  </a:cubicBezTo>
                  <a:cubicBezTo>
                    <a:pt x="9" y="56"/>
                    <a:pt x="19" y="84"/>
                    <a:pt x="19" y="94"/>
                  </a:cubicBezTo>
                  <a:cubicBezTo>
                    <a:pt x="19" y="131"/>
                    <a:pt x="47" y="149"/>
                    <a:pt x="65" y="177"/>
                  </a:cubicBezTo>
                  <a:cubicBezTo>
                    <a:pt x="65" y="168"/>
                    <a:pt x="56" y="140"/>
                    <a:pt x="56" y="131"/>
                  </a:cubicBezTo>
                  <a:cubicBezTo>
                    <a:pt x="56" y="112"/>
                    <a:pt x="47" y="94"/>
                    <a:pt x="47" y="84"/>
                  </a:cubicBezTo>
                  <a:cubicBezTo>
                    <a:pt x="37" y="66"/>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1"/>
            <p:cNvSpPr/>
            <p:nvPr/>
          </p:nvSpPr>
          <p:spPr>
            <a:xfrm>
              <a:off x="3842750" y="2464250"/>
              <a:ext cx="3500" cy="3050"/>
            </a:xfrm>
            <a:custGeom>
              <a:rect b="b" l="l" r="r" t="t"/>
              <a:pathLst>
                <a:path extrusionOk="0" h="122" w="140">
                  <a:moveTo>
                    <a:pt x="0" y="1"/>
                  </a:moveTo>
                  <a:lnTo>
                    <a:pt x="0" y="1"/>
                  </a:lnTo>
                  <a:cubicBezTo>
                    <a:pt x="9" y="19"/>
                    <a:pt x="37" y="47"/>
                    <a:pt x="56" y="75"/>
                  </a:cubicBezTo>
                  <a:cubicBezTo>
                    <a:pt x="65" y="75"/>
                    <a:pt x="84" y="94"/>
                    <a:pt x="93" y="103"/>
                  </a:cubicBezTo>
                  <a:cubicBezTo>
                    <a:pt x="102" y="112"/>
                    <a:pt x="130" y="121"/>
                    <a:pt x="139" y="121"/>
                  </a:cubicBezTo>
                  <a:cubicBezTo>
                    <a:pt x="130" y="103"/>
                    <a:pt x="102" y="75"/>
                    <a:pt x="84" y="56"/>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1"/>
            <p:cNvSpPr/>
            <p:nvPr/>
          </p:nvSpPr>
          <p:spPr>
            <a:xfrm>
              <a:off x="3842975" y="2466800"/>
              <a:ext cx="2350" cy="3275"/>
            </a:xfrm>
            <a:custGeom>
              <a:rect b="b" l="l" r="r" t="t"/>
              <a:pathLst>
                <a:path extrusionOk="0" h="131" w="94">
                  <a:moveTo>
                    <a:pt x="0" y="1"/>
                  </a:moveTo>
                  <a:cubicBezTo>
                    <a:pt x="0" y="19"/>
                    <a:pt x="10" y="47"/>
                    <a:pt x="37" y="66"/>
                  </a:cubicBezTo>
                  <a:cubicBezTo>
                    <a:pt x="56" y="94"/>
                    <a:pt x="65" y="112"/>
                    <a:pt x="93" y="131"/>
                  </a:cubicBezTo>
                  <a:lnTo>
                    <a:pt x="56"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1"/>
            <p:cNvSpPr/>
            <p:nvPr/>
          </p:nvSpPr>
          <p:spPr>
            <a:xfrm>
              <a:off x="3840875" y="2468425"/>
              <a:ext cx="3050" cy="4450"/>
            </a:xfrm>
            <a:custGeom>
              <a:rect b="b" l="l" r="r" t="t"/>
              <a:pathLst>
                <a:path extrusionOk="0" h="178" w="122">
                  <a:moveTo>
                    <a:pt x="1" y="1"/>
                  </a:moveTo>
                  <a:cubicBezTo>
                    <a:pt x="19" y="38"/>
                    <a:pt x="29" y="75"/>
                    <a:pt x="47" y="94"/>
                  </a:cubicBezTo>
                  <a:cubicBezTo>
                    <a:pt x="75" y="122"/>
                    <a:pt x="94" y="159"/>
                    <a:pt x="121" y="177"/>
                  </a:cubicBezTo>
                  <a:cubicBezTo>
                    <a:pt x="112" y="140"/>
                    <a:pt x="94" y="122"/>
                    <a:pt x="75" y="84"/>
                  </a:cubicBezTo>
                  <a:cubicBezTo>
                    <a:pt x="4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1"/>
            <p:cNvSpPr/>
            <p:nvPr/>
          </p:nvSpPr>
          <p:spPr>
            <a:xfrm>
              <a:off x="3869925" y="2454500"/>
              <a:ext cx="5825" cy="3275"/>
            </a:xfrm>
            <a:custGeom>
              <a:rect b="b" l="l" r="r" t="t"/>
              <a:pathLst>
                <a:path extrusionOk="0" h="131" w="233">
                  <a:moveTo>
                    <a:pt x="0" y="0"/>
                  </a:moveTo>
                  <a:cubicBezTo>
                    <a:pt x="28" y="0"/>
                    <a:pt x="37" y="10"/>
                    <a:pt x="65" y="28"/>
                  </a:cubicBezTo>
                  <a:cubicBezTo>
                    <a:pt x="84" y="38"/>
                    <a:pt x="93" y="47"/>
                    <a:pt x="121" y="65"/>
                  </a:cubicBezTo>
                  <a:cubicBezTo>
                    <a:pt x="167" y="84"/>
                    <a:pt x="204" y="112"/>
                    <a:pt x="232" y="130"/>
                  </a:cubicBezTo>
                  <a:cubicBezTo>
                    <a:pt x="223" y="112"/>
                    <a:pt x="214" y="93"/>
                    <a:pt x="186" y="84"/>
                  </a:cubicBezTo>
                  <a:cubicBezTo>
                    <a:pt x="167" y="65"/>
                    <a:pt x="158" y="47"/>
                    <a:pt x="130" y="38"/>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1"/>
            <p:cNvSpPr/>
            <p:nvPr/>
          </p:nvSpPr>
          <p:spPr>
            <a:xfrm>
              <a:off x="3867825" y="2454775"/>
              <a:ext cx="5375" cy="2525"/>
            </a:xfrm>
            <a:custGeom>
              <a:rect b="b" l="l" r="r" t="t"/>
              <a:pathLst>
                <a:path extrusionOk="0" h="101" w="215">
                  <a:moveTo>
                    <a:pt x="37" y="0"/>
                  </a:moveTo>
                  <a:cubicBezTo>
                    <a:pt x="24" y="0"/>
                    <a:pt x="12" y="2"/>
                    <a:pt x="0" y="8"/>
                  </a:cubicBezTo>
                  <a:lnTo>
                    <a:pt x="65" y="27"/>
                  </a:lnTo>
                  <a:cubicBezTo>
                    <a:pt x="75" y="36"/>
                    <a:pt x="103" y="36"/>
                    <a:pt x="112" y="54"/>
                  </a:cubicBezTo>
                  <a:cubicBezTo>
                    <a:pt x="149" y="73"/>
                    <a:pt x="177" y="82"/>
                    <a:pt x="214" y="101"/>
                  </a:cubicBezTo>
                  <a:cubicBezTo>
                    <a:pt x="205" y="82"/>
                    <a:pt x="196" y="73"/>
                    <a:pt x="168" y="36"/>
                  </a:cubicBezTo>
                  <a:cubicBezTo>
                    <a:pt x="158" y="27"/>
                    <a:pt x="140" y="27"/>
                    <a:pt x="121" y="17"/>
                  </a:cubicBezTo>
                  <a:cubicBezTo>
                    <a:pt x="96" y="11"/>
                    <a:pt x="66"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1"/>
            <p:cNvSpPr/>
            <p:nvPr/>
          </p:nvSpPr>
          <p:spPr>
            <a:xfrm>
              <a:off x="3863875" y="2455775"/>
              <a:ext cx="5825" cy="1525"/>
            </a:xfrm>
            <a:custGeom>
              <a:rect b="b" l="l" r="r" t="t"/>
              <a:pathLst>
                <a:path extrusionOk="0" h="61" w="233">
                  <a:moveTo>
                    <a:pt x="35" y="1"/>
                  </a:moveTo>
                  <a:cubicBezTo>
                    <a:pt x="26" y="1"/>
                    <a:pt x="14" y="5"/>
                    <a:pt x="0" y="14"/>
                  </a:cubicBezTo>
                  <a:lnTo>
                    <a:pt x="56" y="24"/>
                  </a:lnTo>
                  <a:cubicBezTo>
                    <a:pt x="84" y="24"/>
                    <a:pt x="93" y="33"/>
                    <a:pt x="121" y="33"/>
                  </a:cubicBezTo>
                  <a:cubicBezTo>
                    <a:pt x="149" y="42"/>
                    <a:pt x="186" y="61"/>
                    <a:pt x="233" y="61"/>
                  </a:cubicBezTo>
                  <a:cubicBezTo>
                    <a:pt x="196" y="33"/>
                    <a:pt x="168" y="24"/>
                    <a:pt x="121" y="24"/>
                  </a:cubicBezTo>
                  <a:cubicBezTo>
                    <a:pt x="103" y="14"/>
                    <a:pt x="84" y="14"/>
                    <a:pt x="56" y="14"/>
                  </a:cubicBezTo>
                  <a:cubicBezTo>
                    <a:pt x="52" y="5"/>
                    <a:pt x="45"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1"/>
            <p:cNvSpPr/>
            <p:nvPr/>
          </p:nvSpPr>
          <p:spPr>
            <a:xfrm>
              <a:off x="3859925" y="2453600"/>
              <a:ext cx="6075" cy="625"/>
            </a:xfrm>
            <a:custGeom>
              <a:rect b="b" l="l" r="r" t="t"/>
              <a:pathLst>
                <a:path extrusionOk="0" h="25" w="243">
                  <a:moveTo>
                    <a:pt x="149" y="1"/>
                  </a:moveTo>
                  <a:cubicBezTo>
                    <a:pt x="136" y="1"/>
                    <a:pt x="124" y="3"/>
                    <a:pt x="112" y="9"/>
                  </a:cubicBezTo>
                  <a:lnTo>
                    <a:pt x="56" y="9"/>
                  </a:lnTo>
                  <a:cubicBezTo>
                    <a:pt x="47" y="9"/>
                    <a:pt x="19" y="9"/>
                    <a:pt x="1" y="18"/>
                  </a:cubicBezTo>
                  <a:lnTo>
                    <a:pt x="112" y="18"/>
                  </a:lnTo>
                  <a:cubicBezTo>
                    <a:pt x="135" y="22"/>
                    <a:pt x="156" y="25"/>
                    <a:pt x="177" y="25"/>
                  </a:cubicBezTo>
                  <a:cubicBezTo>
                    <a:pt x="198" y="25"/>
                    <a:pt x="219" y="22"/>
                    <a:pt x="242" y="18"/>
                  </a:cubicBezTo>
                  <a:cubicBezTo>
                    <a:pt x="210" y="11"/>
                    <a:pt x="17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1"/>
            <p:cNvSpPr/>
            <p:nvPr/>
          </p:nvSpPr>
          <p:spPr>
            <a:xfrm>
              <a:off x="3854825" y="2454275"/>
              <a:ext cx="6275" cy="1175"/>
            </a:xfrm>
            <a:custGeom>
              <a:rect b="b" l="l" r="r" t="t"/>
              <a:pathLst>
                <a:path extrusionOk="0" h="47" w="251">
                  <a:moveTo>
                    <a:pt x="74" y="0"/>
                  </a:moveTo>
                  <a:cubicBezTo>
                    <a:pt x="47" y="0"/>
                    <a:pt x="28" y="0"/>
                    <a:pt x="0" y="9"/>
                  </a:cubicBezTo>
                  <a:cubicBezTo>
                    <a:pt x="19" y="9"/>
                    <a:pt x="37" y="19"/>
                    <a:pt x="65" y="19"/>
                  </a:cubicBezTo>
                  <a:lnTo>
                    <a:pt x="121" y="37"/>
                  </a:lnTo>
                  <a:cubicBezTo>
                    <a:pt x="167" y="37"/>
                    <a:pt x="195" y="47"/>
                    <a:pt x="251" y="47"/>
                  </a:cubicBezTo>
                  <a:cubicBezTo>
                    <a:pt x="205" y="28"/>
                    <a:pt x="167" y="9"/>
                    <a:pt x="140" y="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1"/>
            <p:cNvSpPr/>
            <p:nvPr/>
          </p:nvSpPr>
          <p:spPr>
            <a:xfrm>
              <a:off x="3863650" y="2468425"/>
              <a:ext cx="2575" cy="1200"/>
            </a:xfrm>
            <a:custGeom>
              <a:rect b="b" l="l" r="r" t="t"/>
              <a:pathLst>
                <a:path extrusionOk="0" h="48" w="103">
                  <a:moveTo>
                    <a:pt x="0" y="1"/>
                  </a:moveTo>
                  <a:cubicBezTo>
                    <a:pt x="9" y="19"/>
                    <a:pt x="37" y="29"/>
                    <a:pt x="47" y="38"/>
                  </a:cubicBezTo>
                  <a:cubicBezTo>
                    <a:pt x="65" y="47"/>
                    <a:pt x="75" y="47"/>
                    <a:pt x="102" y="47"/>
                  </a:cubicBezTo>
                  <a:cubicBezTo>
                    <a:pt x="84" y="38"/>
                    <a:pt x="65" y="29"/>
                    <a:pt x="56" y="19"/>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1"/>
            <p:cNvSpPr/>
            <p:nvPr/>
          </p:nvSpPr>
          <p:spPr>
            <a:xfrm>
              <a:off x="3865025" y="2470300"/>
              <a:ext cx="2600" cy="1175"/>
            </a:xfrm>
            <a:custGeom>
              <a:rect b="b" l="l" r="r" t="t"/>
              <a:pathLst>
                <a:path extrusionOk="0" h="47" w="104">
                  <a:moveTo>
                    <a:pt x="1" y="0"/>
                  </a:moveTo>
                  <a:cubicBezTo>
                    <a:pt x="10" y="19"/>
                    <a:pt x="20" y="19"/>
                    <a:pt x="47" y="37"/>
                  </a:cubicBezTo>
                  <a:cubicBezTo>
                    <a:pt x="75" y="47"/>
                    <a:pt x="85" y="47"/>
                    <a:pt x="103" y="47"/>
                  </a:cubicBezTo>
                  <a:cubicBezTo>
                    <a:pt x="94" y="37"/>
                    <a:pt x="85" y="19"/>
                    <a:pt x="57" y="9"/>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1"/>
            <p:cNvSpPr/>
            <p:nvPr/>
          </p:nvSpPr>
          <p:spPr>
            <a:xfrm>
              <a:off x="3848075" y="2454275"/>
              <a:ext cx="4200" cy="700"/>
            </a:xfrm>
            <a:custGeom>
              <a:rect b="b" l="l" r="r" t="t"/>
              <a:pathLst>
                <a:path extrusionOk="0" h="28" w="168">
                  <a:moveTo>
                    <a:pt x="56" y="0"/>
                  </a:moveTo>
                  <a:cubicBezTo>
                    <a:pt x="29" y="0"/>
                    <a:pt x="19" y="0"/>
                    <a:pt x="1" y="9"/>
                  </a:cubicBezTo>
                  <a:cubicBezTo>
                    <a:pt x="29" y="28"/>
                    <a:pt x="66" y="28"/>
                    <a:pt x="84" y="28"/>
                  </a:cubicBezTo>
                  <a:cubicBezTo>
                    <a:pt x="112" y="28"/>
                    <a:pt x="140" y="28"/>
                    <a:pt x="168" y="9"/>
                  </a:cubicBezTo>
                  <a:cubicBezTo>
                    <a:pt x="131" y="0"/>
                    <a:pt x="112"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1"/>
            <p:cNvSpPr/>
            <p:nvPr/>
          </p:nvSpPr>
          <p:spPr>
            <a:xfrm>
              <a:off x="3695700" y="2483725"/>
              <a:ext cx="40450" cy="38475"/>
            </a:xfrm>
            <a:custGeom>
              <a:rect b="b" l="l" r="r" t="t"/>
              <a:pathLst>
                <a:path extrusionOk="0" h="1539" w="1618">
                  <a:moveTo>
                    <a:pt x="880" y="0"/>
                  </a:moveTo>
                  <a:cubicBezTo>
                    <a:pt x="626" y="0"/>
                    <a:pt x="374" y="38"/>
                    <a:pt x="131" y="123"/>
                  </a:cubicBezTo>
                  <a:cubicBezTo>
                    <a:pt x="1" y="160"/>
                    <a:pt x="1" y="337"/>
                    <a:pt x="19" y="411"/>
                  </a:cubicBezTo>
                  <a:cubicBezTo>
                    <a:pt x="94" y="782"/>
                    <a:pt x="270" y="1136"/>
                    <a:pt x="549" y="1377"/>
                  </a:cubicBezTo>
                  <a:cubicBezTo>
                    <a:pt x="633" y="1461"/>
                    <a:pt x="735" y="1526"/>
                    <a:pt x="846" y="1535"/>
                  </a:cubicBezTo>
                  <a:cubicBezTo>
                    <a:pt x="860" y="1537"/>
                    <a:pt x="874" y="1538"/>
                    <a:pt x="888" y="1538"/>
                  </a:cubicBezTo>
                  <a:cubicBezTo>
                    <a:pt x="996" y="1538"/>
                    <a:pt x="1103" y="1477"/>
                    <a:pt x="1144" y="1386"/>
                  </a:cubicBezTo>
                  <a:cubicBezTo>
                    <a:pt x="1190" y="1275"/>
                    <a:pt x="1116" y="1145"/>
                    <a:pt x="1051" y="1043"/>
                  </a:cubicBezTo>
                  <a:lnTo>
                    <a:pt x="1051" y="1043"/>
                  </a:lnTo>
                  <a:cubicBezTo>
                    <a:pt x="1144" y="1071"/>
                    <a:pt x="1237" y="1108"/>
                    <a:pt x="1329" y="1108"/>
                  </a:cubicBezTo>
                  <a:cubicBezTo>
                    <a:pt x="1422" y="1108"/>
                    <a:pt x="1525" y="1052"/>
                    <a:pt x="1552" y="959"/>
                  </a:cubicBezTo>
                  <a:cubicBezTo>
                    <a:pt x="1571" y="857"/>
                    <a:pt x="1506" y="764"/>
                    <a:pt x="1422" y="699"/>
                  </a:cubicBezTo>
                  <a:cubicBezTo>
                    <a:pt x="1339" y="643"/>
                    <a:pt x="1237" y="615"/>
                    <a:pt x="1162" y="541"/>
                  </a:cubicBezTo>
                  <a:cubicBezTo>
                    <a:pt x="1274" y="541"/>
                    <a:pt x="1367" y="541"/>
                    <a:pt x="1460" y="504"/>
                  </a:cubicBezTo>
                  <a:cubicBezTo>
                    <a:pt x="1552" y="476"/>
                    <a:pt x="1618" y="383"/>
                    <a:pt x="1618" y="290"/>
                  </a:cubicBezTo>
                  <a:cubicBezTo>
                    <a:pt x="1618" y="132"/>
                    <a:pt x="1432" y="58"/>
                    <a:pt x="1283" y="30"/>
                  </a:cubicBezTo>
                  <a:cubicBezTo>
                    <a:pt x="1148" y="11"/>
                    <a:pt x="1014" y="0"/>
                    <a:pt x="88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1"/>
            <p:cNvSpPr/>
            <p:nvPr/>
          </p:nvSpPr>
          <p:spPr>
            <a:xfrm>
              <a:off x="3694650" y="2483925"/>
              <a:ext cx="41500" cy="39050"/>
            </a:xfrm>
            <a:custGeom>
              <a:rect b="b" l="l" r="r" t="t"/>
              <a:pathLst>
                <a:path extrusionOk="0" h="1562" w="1660">
                  <a:moveTo>
                    <a:pt x="914" y="0"/>
                  </a:moveTo>
                  <a:cubicBezTo>
                    <a:pt x="838" y="0"/>
                    <a:pt x="761" y="5"/>
                    <a:pt x="684" y="13"/>
                  </a:cubicBezTo>
                  <a:cubicBezTo>
                    <a:pt x="761" y="9"/>
                    <a:pt x="838" y="7"/>
                    <a:pt x="915" y="7"/>
                  </a:cubicBezTo>
                  <a:cubicBezTo>
                    <a:pt x="982" y="7"/>
                    <a:pt x="1049" y="8"/>
                    <a:pt x="1116" y="12"/>
                  </a:cubicBezTo>
                  <a:lnTo>
                    <a:pt x="1116" y="12"/>
                  </a:lnTo>
                  <a:cubicBezTo>
                    <a:pt x="1050" y="4"/>
                    <a:pt x="982" y="0"/>
                    <a:pt x="914" y="0"/>
                  </a:cubicBezTo>
                  <a:close/>
                  <a:moveTo>
                    <a:pt x="684" y="13"/>
                  </a:moveTo>
                  <a:lnTo>
                    <a:pt x="684" y="13"/>
                  </a:lnTo>
                  <a:cubicBezTo>
                    <a:pt x="498" y="31"/>
                    <a:pt x="322" y="68"/>
                    <a:pt x="154" y="124"/>
                  </a:cubicBezTo>
                  <a:cubicBezTo>
                    <a:pt x="322" y="68"/>
                    <a:pt x="507" y="31"/>
                    <a:pt x="684" y="13"/>
                  </a:cubicBezTo>
                  <a:close/>
                  <a:moveTo>
                    <a:pt x="117" y="133"/>
                  </a:moveTo>
                  <a:cubicBezTo>
                    <a:pt x="89" y="133"/>
                    <a:pt x="61" y="152"/>
                    <a:pt x="43" y="171"/>
                  </a:cubicBezTo>
                  <a:lnTo>
                    <a:pt x="117" y="133"/>
                  </a:lnTo>
                  <a:close/>
                  <a:moveTo>
                    <a:pt x="43" y="171"/>
                  </a:moveTo>
                  <a:cubicBezTo>
                    <a:pt x="24" y="198"/>
                    <a:pt x="15" y="217"/>
                    <a:pt x="15" y="245"/>
                  </a:cubicBezTo>
                  <a:lnTo>
                    <a:pt x="43" y="171"/>
                  </a:lnTo>
                  <a:close/>
                  <a:moveTo>
                    <a:pt x="15" y="245"/>
                  </a:moveTo>
                  <a:lnTo>
                    <a:pt x="15" y="245"/>
                  </a:lnTo>
                  <a:cubicBezTo>
                    <a:pt x="5" y="269"/>
                    <a:pt x="1" y="296"/>
                    <a:pt x="1" y="324"/>
                  </a:cubicBezTo>
                  <a:lnTo>
                    <a:pt x="1" y="324"/>
                  </a:lnTo>
                  <a:cubicBezTo>
                    <a:pt x="2" y="298"/>
                    <a:pt x="6" y="272"/>
                    <a:pt x="15" y="245"/>
                  </a:cubicBezTo>
                  <a:close/>
                  <a:moveTo>
                    <a:pt x="1" y="324"/>
                  </a:moveTo>
                  <a:lnTo>
                    <a:pt x="1" y="324"/>
                  </a:lnTo>
                  <a:cubicBezTo>
                    <a:pt x="1" y="352"/>
                    <a:pt x="5" y="379"/>
                    <a:pt x="15" y="403"/>
                  </a:cubicBezTo>
                  <a:cubicBezTo>
                    <a:pt x="6" y="376"/>
                    <a:pt x="2" y="350"/>
                    <a:pt x="1" y="324"/>
                  </a:cubicBezTo>
                  <a:close/>
                  <a:moveTo>
                    <a:pt x="1116" y="12"/>
                  </a:moveTo>
                  <a:cubicBezTo>
                    <a:pt x="1155" y="17"/>
                    <a:pt x="1194" y="23"/>
                    <a:pt x="1232" y="31"/>
                  </a:cubicBezTo>
                  <a:cubicBezTo>
                    <a:pt x="1325" y="50"/>
                    <a:pt x="1418" y="68"/>
                    <a:pt x="1483" y="115"/>
                  </a:cubicBezTo>
                  <a:cubicBezTo>
                    <a:pt x="1520" y="133"/>
                    <a:pt x="1557" y="161"/>
                    <a:pt x="1576" y="208"/>
                  </a:cubicBezTo>
                  <a:cubicBezTo>
                    <a:pt x="1604" y="245"/>
                    <a:pt x="1613" y="291"/>
                    <a:pt x="1604" y="319"/>
                  </a:cubicBezTo>
                  <a:cubicBezTo>
                    <a:pt x="1594" y="366"/>
                    <a:pt x="1567" y="403"/>
                    <a:pt x="1548" y="440"/>
                  </a:cubicBezTo>
                  <a:cubicBezTo>
                    <a:pt x="1511" y="477"/>
                    <a:pt x="1474" y="496"/>
                    <a:pt x="1437" y="514"/>
                  </a:cubicBezTo>
                  <a:cubicBezTo>
                    <a:pt x="1386" y="531"/>
                    <a:pt x="1333" y="534"/>
                    <a:pt x="1278" y="534"/>
                  </a:cubicBezTo>
                  <a:cubicBezTo>
                    <a:pt x="1241" y="534"/>
                    <a:pt x="1204" y="533"/>
                    <a:pt x="1167" y="533"/>
                  </a:cubicBezTo>
                  <a:lnTo>
                    <a:pt x="1111" y="533"/>
                  </a:lnTo>
                  <a:lnTo>
                    <a:pt x="1158" y="579"/>
                  </a:lnTo>
                  <a:cubicBezTo>
                    <a:pt x="1241" y="654"/>
                    <a:pt x="1334" y="691"/>
                    <a:pt x="1399" y="737"/>
                  </a:cubicBezTo>
                  <a:cubicBezTo>
                    <a:pt x="1437" y="765"/>
                    <a:pt x="1474" y="802"/>
                    <a:pt x="1492" y="830"/>
                  </a:cubicBezTo>
                  <a:cubicBezTo>
                    <a:pt x="1520" y="867"/>
                    <a:pt x="1529" y="914"/>
                    <a:pt x="1529" y="951"/>
                  </a:cubicBezTo>
                  <a:cubicBezTo>
                    <a:pt x="1529" y="997"/>
                    <a:pt x="1492" y="1035"/>
                    <a:pt x="1464" y="1053"/>
                  </a:cubicBezTo>
                  <a:cubicBezTo>
                    <a:pt x="1427" y="1081"/>
                    <a:pt x="1381" y="1090"/>
                    <a:pt x="1334" y="1100"/>
                  </a:cubicBezTo>
                  <a:cubicBezTo>
                    <a:pt x="1241" y="1100"/>
                    <a:pt x="1149" y="1063"/>
                    <a:pt x="1065" y="1035"/>
                  </a:cubicBezTo>
                  <a:lnTo>
                    <a:pt x="991" y="997"/>
                  </a:lnTo>
                  <a:lnTo>
                    <a:pt x="1037" y="1081"/>
                  </a:lnTo>
                  <a:cubicBezTo>
                    <a:pt x="1056" y="1128"/>
                    <a:pt x="1093" y="1174"/>
                    <a:pt x="1111" y="1220"/>
                  </a:cubicBezTo>
                  <a:cubicBezTo>
                    <a:pt x="1139" y="1267"/>
                    <a:pt x="1149" y="1313"/>
                    <a:pt x="1149" y="1360"/>
                  </a:cubicBezTo>
                  <a:cubicBezTo>
                    <a:pt x="1149" y="1406"/>
                    <a:pt x="1130" y="1453"/>
                    <a:pt x="1093" y="1481"/>
                  </a:cubicBezTo>
                  <a:cubicBezTo>
                    <a:pt x="1056" y="1518"/>
                    <a:pt x="1009" y="1546"/>
                    <a:pt x="963" y="1546"/>
                  </a:cubicBezTo>
                  <a:cubicBezTo>
                    <a:pt x="950" y="1548"/>
                    <a:pt x="937" y="1549"/>
                    <a:pt x="924" y="1549"/>
                  </a:cubicBezTo>
                  <a:cubicBezTo>
                    <a:pt x="887" y="1549"/>
                    <a:pt x="848" y="1541"/>
                    <a:pt x="814" y="1527"/>
                  </a:cubicBezTo>
                  <a:cubicBezTo>
                    <a:pt x="768" y="1518"/>
                    <a:pt x="721" y="1499"/>
                    <a:pt x="675" y="1462"/>
                  </a:cubicBezTo>
                  <a:cubicBezTo>
                    <a:pt x="628" y="1434"/>
                    <a:pt x="591" y="1406"/>
                    <a:pt x="545" y="1369"/>
                  </a:cubicBezTo>
                  <a:cubicBezTo>
                    <a:pt x="507" y="1332"/>
                    <a:pt x="461" y="1295"/>
                    <a:pt x="433" y="1248"/>
                  </a:cubicBezTo>
                  <a:cubicBezTo>
                    <a:pt x="294" y="1090"/>
                    <a:pt x="182" y="905"/>
                    <a:pt x="108" y="709"/>
                  </a:cubicBezTo>
                  <a:cubicBezTo>
                    <a:pt x="71" y="598"/>
                    <a:pt x="34" y="505"/>
                    <a:pt x="15" y="403"/>
                  </a:cubicBezTo>
                  <a:lnTo>
                    <a:pt x="15" y="403"/>
                  </a:lnTo>
                  <a:cubicBezTo>
                    <a:pt x="34" y="505"/>
                    <a:pt x="61" y="617"/>
                    <a:pt x="89" y="709"/>
                  </a:cubicBezTo>
                  <a:cubicBezTo>
                    <a:pt x="164" y="905"/>
                    <a:pt x="266" y="1100"/>
                    <a:pt x="405" y="1267"/>
                  </a:cubicBezTo>
                  <a:cubicBezTo>
                    <a:pt x="442" y="1295"/>
                    <a:pt x="480" y="1341"/>
                    <a:pt x="507" y="1378"/>
                  </a:cubicBezTo>
                  <a:cubicBezTo>
                    <a:pt x="545" y="1416"/>
                    <a:pt x="591" y="1453"/>
                    <a:pt x="638" y="1481"/>
                  </a:cubicBezTo>
                  <a:cubicBezTo>
                    <a:pt x="730" y="1499"/>
                    <a:pt x="777" y="1518"/>
                    <a:pt x="833" y="1546"/>
                  </a:cubicBezTo>
                  <a:cubicBezTo>
                    <a:pt x="860" y="1557"/>
                    <a:pt x="893" y="1561"/>
                    <a:pt x="928" y="1561"/>
                  </a:cubicBezTo>
                  <a:cubicBezTo>
                    <a:pt x="952" y="1561"/>
                    <a:pt x="977" y="1559"/>
                    <a:pt x="1000" y="1555"/>
                  </a:cubicBezTo>
                  <a:cubicBezTo>
                    <a:pt x="1056" y="1546"/>
                    <a:pt x="1102" y="1518"/>
                    <a:pt x="1149" y="1490"/>
                  </a:cubicBezTo>
                  <a:cubicBezTo>
                    <a:pt x="1195" y="1453"/>
                    <a:pt x="1223" y="1397"/>
                    <a:pt x="1232" y="1332"/>
                  </a:cubicBezTo>
                  <a:cubicBezTo>
                    <a:pt x="1232" y="1276"/>
                    <a:pt x="1223" y="1220"/>
                    <a:pt x="1195" y="1174"/>
                  </a:cubicBezTo>
                  <a:lnTo>
                    <a:pt x="1158" y="1100"/>
                  </a:lnTo>
                  <a:lnTo>
                    <a:pt x="1158" y="1100"/>
                  </a:lnTo>
                  <a:cubicBezTo>
                    <a:pt x="1186" y="1118"/>
                    <a:pt x="1204" y="1118"/>
                    <a:pt x="1223" y="1128"/>
                  </a:cubicBezTo>
                  <a:cubicBezTo>
                    <a:pt x="1269" y="1137"/>
                    <a:pt x="1325" y="1146"/>
                    <a:pt x="1371" y="1146"/>
                  </a:cubicBezTo>
                  <a:cubicBezTo>
                    <a:pt x="1427" y="1146"/>
                    <a:pt x="1474" y="1128"/>
                    <a:pt x="1520" y="1100"/>
                  </a:cubicBezTo>
                  <a:cubicBezTo>
                    <a:pt x="1567" y="1072"/>
                    <a:pt x="1604" y="1025"/>
                    <a:pt x="1613" y="960"/>
                  </a:cubicBezTo>
                  <a:cubicBezTo>
                    <a:pt x="1622" y="905"/>
                    <a:pt x="1604" y="849"/>
                    <a:pt x="1567" y="802"/>
                  </a:cubicBezTo>
                  <a:cubicBezTo>
                    <a:pt x="1529" y="756"/>
                    <a:pt x="1502" y="719"/>
                    <a:pt x="1455" y="682"/>
                  </a:cubicBezTo>
                  <a:cubicBezTo>
                    <a:pt x="1381" y="635"/>
                    <a:pt x="1316" y="617"/>
                    <a:pt x="1251" y="570"/>
                  </a:cubicBezTo>
                  <a:cubicBezTo>
                    <a:pt x="1325" y="570"/>
                    <a:pt x="1390" y="561"/>
                    <a:pt x="1464" y="533"/>
                  </a:cubicBezTo>
                  <a:cubicBezTo>
                    <a:pt x="1511" y="524"/>
                    <a:pt x="1557" y="486"/>
                    <a:pt x="1576" y="449"/>
                  </a:cubicBezTo>
                  <a:cubicBezTo>
                    <a:pt x="1613" y="421"/>
                    <a:pt x="1632" y="375"/>
                    <a:pt x="1650" y="329"/>
                  </a:cubicBezTo>
                  <a:cubicBezTo>
                    <a:pt x="1660" y="282"/>
                    <a:pt x="1632" y="217"/>
                    <a:pt x="1613" y="189"/>
                  </a:cubicBezTo>
                  <a:cubicBezTo>
                    <a:pt x="1585" y="152"/>
                    <a:pt x="1548" y="115"/>
                    <a:pt x="1511" y="96"/>
                  </a:cubicBezTo>
                  <a:cubicBezTo>
                    <a:pt x="1427" y="50"/>
                    <a:pt x="1334" y="22"/>
                    <a:pt x="1241" y="22"/>
                  </a:cubicBezTo>
                  <a:cubicBezTo>
                    <a:pt x="1200" y="18"/>
                    <a:pt x="1158" y="15"/>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1"/>
            <p:cNvSpPr/>
            <p:nvPr/>
          </p:nvSpPr>
          <p:spPr>
            <a:xfrm>
              <a:off x="3696875" y="2488650"/>
              <a:ext cx="27900" cy="8850"/>
            </a:xfrm>
            <a:custGeom>
              <a:rect b="b" l="l" r="r" t="t"/>
              <a:pathLst>
                <a:path extrusionOk="0" h="354" w="1116">
                  <a:moveTo>
                    <a:pt x="0" y="0"/>
                  </a:moveTo>
                  <a:lnTo>
                    <a:pt x="0" y="0"/>
                  </a:lnTo>
                  <a:cubicBezTo>
                    <a:pt x="84" y="37"/>
                    <a:pt x="177" y="75"/>
                    <a:pt x="270" y="112"/>
                  </a:cubicBezTo>
                  <a:cubicBezTo>
                    <a:pt x="363" y="149"/>
                    <a:pt x="456" y="167"/>
                    <a:pt x="549" y="205"/>
                  </a:cubicBezTo>
                  <a:cubicBezTo>
                    <a:pt x="641" y="232"/>
                    <a:pt x="734" y="260"/>
                    <a:pt x="827" y="288"/>
                  </a:cubicBezTo>
                  <a:cubicBezTo>
                    <a:pt x="929" y="307"/>
                    <a:pt x="1022" y="335"/>
                    <a:pt x="1115" y="353"/>
                  </a:cubicBezTo>
                  <a:cubicBezTo>
                    <a:pt x="1022" y="325"/>
                    <a:pt x="929" y="288"/>
                    <a:pt x="837" y="288"/>
                  </a:cubicBezTo>
                  <a:lnTo>
                    <a:pt x="558" y="195"/>
                  </a:lnTo>
                  <a:lnTo>
                    <a:pt x="279" y="102"/>
                  </a:lnTo>
                  <a:cubicBezTo>
                    <a:pt x="233" y="93"/>
                    <a:pt x="186" y="65"/>
                    <a:pt x="140" y="56"/>
                  </a:cubicBezTo>
                  <a:cubicBezTo>
                    <a:pt x="93" y="28"/>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1"/>
            <p:cNvSpPr/>
            <p:nvPr/>
          </p:nvSpPr>
          <p:spPr>
            <a:xfrm>
              <a:off x="3696175" y="2489100"/>
              <a:ext cx="25575" cy="20700"/>
            </a:xfrm>
            <a:custGeom>
              <a:rect b="b" l="l" r="r" t="t"/>
              <a:pathLst>
                <a:path extrusionOk="0" h="828" w="1023">
                  <a:moveTo>
                    <a:pt x="0" y="1"/>
                  </a:moveTo>
                  <a:lnTo>
                    <a:pt x="0" y="1"/>
                  </a:lnTo>
                  <a:cubicBezTo>
                    <a:pt x="38" y="38"/>
                    <a:pt x="75" y="75"/>
                    <a:pt x="121" y="103"/>
                  </a:cubicBezTo>
                  <a:cubicBezTo>
                    <a:pt x="168" y="140"/>
                    <a:pt x="205" y="177"/>
                    <a:pt x="251" y="214"/>
                  </a:cubicBezTo>
                  <a:lnTo>
                    <a:pt x="502" y="419"/>
                  </a:lnTo>
                  <a:lnTo>
                    <a:pt x="762" y="633"/>
                  </a:lnTo>
                  <a:cubicBezTo>
                    <a:pt x="846" y="698"/>
                    <a:pt x="939" y="753"/>
                    <a:pt x="1022" y="828"/>
                  </a:cubicBezTo>
                  <a:cubicBezTo>
                    <a:pt x="939" y="744"/>
                    <a:pt x="855" y="679"/>
                    <a:pt x="762" y="595"/>
                  </a:cubicBezTo>
                  <a:lnTo>
                    <a:pt x="521" y="382"/>
                  </a:lnTo>
                  <a:cubicBezTo>
                    <a:pt x="437" y="326"/>
                    <a:pt x="344" y="261"/>
                    <a:pt x="261" y="187"/>
                  </a:cubicBezTo>
                  <a:cubicBezTo>
                    <a:pt x="177" y="122"/>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1"/>
            <p:cNvSpPr/>
            <p:nvPr/>
          </p:nvSpPr>
          <p:spPr>
            <a:xfrm>
              <a:off x="3706150" y="2492600"/>
              <a:ext cx="7925" cy="3025"/>
            </a:xfrm>
            <a:custGeom>
              <a:rect b="b" l="l" r="r" t="t"/>
              <a:pathLst>
                <a:path extrusionOk="0" h="121" w="317">
                  <a:moveTo>
                    <a:pt x="1" y="0"/>
                  </a:moveTo>
                  <a:lnTo>
                    <a:pt x="1" y="0"/>
                  </a:lnTo>
                  <a:cubicBezTo>
                    <a:pt x="29" y="28"/>
                    <a:pt x="47" y="37"/>
                    <a:pt x="75" y="47"/>
                  </a:cubicBezTo>
                  <a:cubicBezTo>
                    <a:pt x="94" y="56"/>
                    <a:pt x="131" y="74"/>
                    <a:pt x="159" y="84"/>
                  </a:cubicBezTo>
                  <a:cubicBezTo>
                    <a:pt x="205" y="93"/>
                    <a:pt x="261" y="121"/>
                    <a:pt x="317" y="121"/>
                  </a:cubicBezTo>
                  <a:cubicBezTo>
                    <a:pt x="261" y="93"/>
                    <a:pt x="215" y="84"/>
                    <a:pt x="168" y="47"/>
                  </a:cubicBezTo>
                  <a:cubicBezTo>
                    <a:pt x="140" y="37"/>
                    <a:pt x="112" y="37"/>
                    <a:pt x="85"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1"/>
            <p:cNvSpPr/>
            <p:nvPr/>
          </p:nvSpPr>
          <p:spPr>
            <a:xfrm>
              <a:off x="3711725" y="2496075"/>
              <a:ext cx="4925" cy="1125"/>
            </a:xfrm>
            <a:custGeom>
              <a:rect b="b" l="l" r="r" t="t"/>
              <a:pathLst>
                <a:path extrusionOk="0" h="45" w="197">
                  <a:moveTo>
                    <a:pt x="1" y="0"/>
                  </a:moveTo>
                  <a:cubicBezTo>
                    <a:pt x="10" y="10"/>
                    <a:pt x="38" y="10"/>
                    <a:pt x="47" y="28"/>
                  </a:cubicBezTo>
                  <a:cubicBezTo>
                    <a:pt x="57" y="28"/>
                    <a:pt x="85" y="38"/>
                    <a:pt x="94" y="38"/>
                  </a:cubicBezTo>
                  <a:cubicBezTo>
                    <a:pt x="112" y="42"/>
                    <a:pt x="131" y="45"/>
                    <a:pt x="148" y="45"/>
                  </a:cubicBezTo>
                  <a:cubicBezTo>
                    <a:pt x="166" y="45"/>
                    <a:pt x="182" y="42"/>
                    <a:pt x="196" y="38"/>
                  </a:cubicBezTo>
                  <a:cubicBezTo>
                    <a:pt x="177" y="28"/>
                    <a:pt x="140" y="28"/>
                    <a:pt x="94" y="28"/>
                  </a:cubicBezTo>
                  <a:cubicBezTo>
                    <a:pt x="85" y="10"/>
                    <a:pt x="57" y="10"/>
                    <a:pt x="47" y="10"/>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1"/>
            <p:cNvSpPr/>
            <p:nvPr/>
          </p:nvSpPr>
          <p:spPr>
            <a:xfrm>
              <a:off x="3708950" y="2496300"/>
              <a:ext cx="7225" cy="3275"/>
            </a:xfrm>
            <a:custGeom>
              <a:rect b="b" l="l" r="r" t="t"/>
              <a:pathLst>
                <a:path extrusionOk="0" h="131" w="289">
                  <a:moveTo>
                    <a:pt x="0" y="1"/>
                  </a:moveTo>
                  <a:lnTo>
                    <a:pt x="0" y="1"/>
                  </a:lnTo>
                  <a:cubicBezTo>
                    <a:pt x="19" y="29"/>
                    <a:pt x="47" y="38"/>
                    <a:pt x="66" y="47"/>
                  </a:cubicBezTo>
                  <a:lnTo>
                    <a:pt x="140" y="84"/>
                  </a:lnTo>
                  <a:cubicBezTo>
                    <a:pt x="186" y="94"/>
                    <a:pt x="242" y="122"/>
                    <a:pt x="288" y="131"/>
                  </a:cubicBezTo>
                  <a:cubicBezTo>
                    <a:pt x="242" y="112"/>
                    <a:pt x="196" y="84"/>
                    <a:pt x="140" y="66"/>
                  </a:cubicBezTo>
                  <a:cubicBezTo>
                    <a:pt x="93"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1"/>
            <p:cNvSpPr/>
            <p:nvPr/>
          </p:nvSpPr>
          <p:spPr>
            <a:xfrm>
              <a:off x="3702450" y="2492125"/>
              <a:ext cx="3975" cy="2825"/>
            </a:xfrm>
            <a:custGeom>
              <a:rect b="b" l="l" r="r" t="t"/>
              <a:pathLst>
                <a:path extrusionOk="0" h="113" w="159">
                  <a:moveTo>
                    <a:pt x="0" y="1"/>
                  </a:moveTo>
                  <a:cubicBezTo>
                    <a:pt x="10" y="28"/>
                    <a:pt x="47" y="47"/>
                    <a:pt x="75" y="66"/>
                  </a:cubicBezTo>
                  <a:cubicBezTo>
                    <a:pt x="103" y="93"/>
                    <a:pt x="130" y="103"/>
                    <a:pt x="158" y="112"/>
                  </a:cubicBezTo>
                  <a:cubicBezTo>
                    <a:pt x="149" y="93"/>
                    <a:pt x="121" y="66"/>
                    <a:pt x="93" y="47"/>
                  </a:cubicBezTo>
                  <a:cubicBezTo>
                    <a:pt x="56"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1"/>
            <p:cNvSpPr/>
            <p:nvPr/>
          </p:nvSpPr>
          <p:spPr>
            <a:xfrm>
              <a:off x="3722425" y="2507450"/>
              <a:ext cx="7225" cy="1650"/>
            </a:xfrm>
            <a:custGeom>
              <a:rect b="b" l="l" r="r" t="t"/>
              <a:pathLst>
                <a:path extrusionOk="0" h="66" w="289">
                  <a:moveTo>
                    <a:pt x="0" y="1"/>
                  </a:moveTo>
                  <a:lnTo>
                    <a:pt x="75" y="38"/>
                  </a:lnTo>
                  <a:cubicBezTo>
                    <a:pt x="93" y="47"/>
                    <a:pt x="121" y="56"/>
                    <a:pt x="140" y="56"/>
                  </a:cubicBezTo>
                  <a:cubicBezTo>
                    <a:pt x="205" y="66"/>
                    <a:pt x="242" y="66"/>
                    <a:pt x="288" y="66"/>
                  </a:cubicBezTo>
                  <a:cubicBezTo>
                    <a:pt x="251" y="56"/>
                    <a:pt x="205" y="47"/>
                    <a:pt x="140" y="19"/>
                  </a:cubicBezTo>
                  <a:cubicBezTo>
                    <a:pt x="121" y="19"/>
                    <a:pt x="93" y="10"/>
                    <a:pt x="75" y="10"/>
                  </a:cubicBezTo>
                  <a:cubicBezTo>
                    <a:pt x="47" y="10"/>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1"/>
            <p:cNvSpPr/>
            <p:nvPr/>
          </p:nvSpPr>
          <p:spPr>
            <a:xfrm>
              <a:off x="3720800" y="2505375"/>
              <a:ext cx="4675" cy="1400"/>
            </a:xfrm>
            <a:custGeom>
              <a:rect b="b" l="l" r="r" t="t"/>
              <a:pathLst>
                <a:path extrusionOk="0" h="56" w="187">
                  <a:moveTo>
                    <a:pt x="0" y="0"/>
                  </a:moveTo>
                  <a:lnTo>
                    <a:pt x="0" y="0"/>
                  </a:lnTo>
                  <a:cubicBezTo>
                    <a:pt x="10" y="19"/>
                    <a:pt x="28" y="19"/>
                    <a:pt x="47" y="37"/>
                  </a:cubicBezTo>
                  <a:cubicBezTo>
                    <a:pt x="56" y="37"/>
                    <a:pt x="75" y="47"/>
                    <a:pt x="93" y="47"/>
                  </a:cubicBezTo>
                  <a:cubicBezTo>
                    <a:pt x="103" y="56"/>
                    <a:pt x="121" y="56"/>
                    <a:pt x="140" y="56"/>
                  </a:cubicBezTo>
                  <a:lnTo>
                    <a:pt x="186" y="56"/>
                  </a:lnTo>
                  <a:cubicBezTo>
                    <a:pt x="149" y="47"/>
                    <a:pt x="112" y="37"/>
                    <a:pt x="93" y="19"/>
                  </a:cubicBezTo>
                  <a:cubicBezTo>
                    <a:pt x="65" y="9"/>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1"/>
            <p:cNvSpPr/>
            <p:nvPr/>
          </p:nvSpPr>
          <p:spPr>
            <a:xfrm>
              <a:off x="3728000" y="2507450"/>
              <a:ext cx="3050" cy="500"/>
            </a:xfrm>
            <a:custGeom>
              <a:rect b="b" l="l" r="r" t="t"/>
              <a:pathLst>
                <a:path extrusionOk="0" h="20" w="122">
                  <a:moveTo>
                    <a:pt x="0" y="1"/>
                  </a:moveTo>
                  <a:cubicBezTo>
                    <a:pt x="28" y="10"/>
                    <a:pt x="37" y="19"/>
                    <a:pt x="56" y="19"/>
                  </a:cubicBezTo>
                  <a:lnTo>
                    <a:pt x="93" y="19"/>
                  </a:lnTo>
                  <a:cubicBezTo>
                    <a:pt x="93" y="19"/>
                    <a:pt x="103" y="19"/>
                    <a:pt x="121" y="10"/>
                  </a:cubicBezTo>
                  <a:cubicBezTo>
                    <a:pt x="93" y="1"/>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1"/>
            <p:cNvSpPr/>
            <p:nvPr/>
          </p:nvSpPr>
          <p:spPr>
            <a:xfrm>
              <a:off x="3714300" y="2518825"/>
              <a:ext cx="6525" cy="1825"/>
            </a:xfrm>
            <a:custGeom>
              <a:rect b="b" l="l" r="r" t="t"/>
              <a:pathLst>
                <a:path extrusionOk="0" h="73" w="261">
                  <a:moveTo>
                    <a:pt x="0" y="1"/>
                  </a:moveTo>
                  <a:cubicBezTo>
                    <a:pt x="0" y="10"/>
                    <a:pt x="19" y="10"/>
                    <a:pt x="28" y="20"/>
                  </a:cubicBezTo>
                  <a:cubicBezTo>
                    <a:pt x="37" y="29"/>
                    <a:pt x="47" y="29"/>
                    <a:pt x="65" y="47"/>
                  </a:cubicBezTo>
                  <a:cubicBezTo>
                    <a:pt x="84" y="57"/>
                    <a:pt x="112" y="66"/>
                    <a:pt x="130" y="66"/>
                  </a:cubicBezTo>
                  <a:cubicBezTo>
                    <a:pt x="140" y="71"/>
                    <a:pt x="151" y="73"/>
                    <a:pt x="164" y="73"/>
                  </a:cubicBezTo>
                  <a:cubicBezTo>
                    <a:pt x="177" y="73"/>
                    <a:pt x="191" y="71"/>
                    <a:pt x="205" y="66"/>
                  </a:cubicBezTo>
                  <a:cubicBezTo>
                    <a:pt x="223" y="57"/>
                    <a:pt x="251" y="47"/>
                    <a:pt x="260" y="20"/>
                  </a:cubicBezTo>
                  <a:lnTo>
                    <a:pt x="260" y="20"/>
                  </a:lnTo>
                  <a:cubicBezTo>
                    <a:pt x="225" y="40"/>
                    <a:pt x="191" y="51"/>
                    <a:pt x="160" y="51"/>
                  </a:cubicBezTo>
                  <a:cubicBezTo>
                    <a:pt x="149" y="51"/>
                    <a:pt x="140" y="50"/>
                    <a:pt x="130" y="47"/>
                  </a:cubicBezTo>
                  <a:cubicBezTo>
                    <a:pt x="121" y="29"/>
                    <a:pt x="93" y="29"/>
                    <a:pt x="74" y="20"/>
                  </a:cubicBezTo>
                  <a:cubicBezTo>
                    <a:pt x="65" y="20"/>
                    <a:pt x="47" y="10"/>
                    <a:pt x="37" y="10"/>
                  </a:cubicBezTo>
                  <a:cubicBezTo>
                    <a:pt x="28"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1"/>
            <p:cNvSpPr/>
            <p:nvPr/>
          </p:nvSpPr>
          <p:spPr>
            <a:xfrm>
              <a:off x="3711725" y="2515575"/>
              <a:ext cx="4925" cy="3525"/>
            </a:xfrm>
            <a:custGeom>
              <a:rect b="b" l="l" r="r" t="t"/>
              <a:pathLst>
                <a:path extrusionOk="0" h="141" w="197">
                  <a:moveTo>
                    <a:pt x="1" y="1"/>
                  </a:moveTo>
                  <a:cubicBezTo>
                    <a:pt x="1" y="19"/>
                    <a:pt x="20" y="47"/>
                    <a:pt x="38" y="57"/>
                  </a:cubicBezTo>
                  <a:cubicBezTo>
                    <a:pt x="47" y="66"/>
                    <a:pt x="57" y="85"/>
                    <a:pt x="85" y="94"/>
                  </a:cubicBezTo>
                  <a:cubicBezTo>
                    <a:pt x="112" y="112"/>
                    <a:pt x="150" y="131"/>
                    <a:pt x="196" y="140"/>
                  </a:cubicBezTo>
                  <a:cubicBezTo>
                    <a:pt x="187" y="112"/>
                    <a:pt x="168" y="103"/>
                    <a:pt x="177" y="103"/>
                  </a:cubicBezTo>
                  <a:cubicBezTo>
                    <a:pt x="150" y="94"/>
                    <a:pt x="140" y="85"/>
                    <a:pt x="112" y="66"/>
                  </a:cubicBezTo>
                  <a:lnTo>
                    <a:pt x="57" y="38"/>
                  </a:ln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1"/>
            <p:cNvSpPr/>
            <p:nvPr/>
          </p:nvSpPr>
          <p:spPr>
            <a:xfrm>
              <a:off x="3708250" y="2513725"/>
              <a:ext cx="3750" cy="4450"/>
            </a:xfrm>
            <a:custGeom>
              <a:rect b="b" l="l" r="r" t="t"/>
              <a:pathLst>
                <a:path extrusionOk="0" h="178" w="150">
                  <a:moveTo>
                    <a:pt x="1" y="1"/>
                  </a:moveTo>
                  <a:cubicBezTo>
                    <a:pt x="1" y="28"/>
                    <a:pt x="10" y="47"/>
                    <a:pt x="19" y="66"/>
                  </a:cubicBezTo>
                  <a:cubicBezTo>
                    <a:pt x="38" y="75"/>
                    <a:pt x="47" y="93"/>
                    <a:pt x="56" y="112"/>
                  </a:cubicBezTo>
                  <a:cubicBezTo>
                    <a:pt x="75" y="121"/>
                    <a:pt x="94" y="131"/>
                    <a:pt x="103" y="140"/>
                  </a:cubicBezTo>
                  <a:cubicBezTo>
                    <a:pt x="121" y="159"/>
                    <a:pt x="131" y="168"/>
                    <a:pt x="149" y="177"/>
                  </a:cubicBezTo>
                  <a:cubicBezTo>
                    <a:pt x="131" y="140"/>
                    <a:pt x="103" y="121"/>
                    <a:pt x="84" y="84"/>
                  </a:cubicBezTo>
                  <a:cubicBezTo>
                    <a:pt x="56"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1"/>
            <p:cNvSpPr/>
            <p:nvPr/>
          </p:nvSpPr>
          <p:spPr>
            <a:xfrm>
              <a:off x="3714050" y="2516050"/>
              <a:ext cx="3525" cy="1875"/>
            </a:xfrm>
            <a:custGeom>
              <a:rect b="b" l="l" r="r" t="t"/>
              <a:pathLst>
                <a:path extrusionOk="0" h="75" w="141">
                  <a:moveTo>
                    <a:pt x="1" y="0"/>
                  </a:moveTo>
                  <a:lnTo>
                    <a:pt x="1" y="0"/>
                  </a:lnTo>
                  <a:cubicBezTo>
                    <a:pt x="10" y="28"/>
                    <a:pt x="38" y="47"/>
                    <a:pt x="57" y="66"/>
                  </a:cubicBezTo>
                  <a:cubicBezTo>
                    <a:pt x="75" y="66"/>
                    <a:pt x="84" y="75"/>
                    <a:pt x="94" y="75"/>
                  </a:cubicBezTo>
                  <a:lnTo>
                    <a:pt x="140" y="75"/>
                  </a:lnTo>
                  <a:cubicBezTo>
                    <a:pt x="122" y="47"/>
                    <a:pt x="94" y="38"/>
                    <a:pt x="75"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1"/>
            <p:cNvSpPr/>
            <p:nvPr/>
          </p:nvSpPr>
          <p:spPr>
            <a:xfrm>
              <a:off x="3696875" y="2492125"/>
              <a:ext cx="1650" cy="5825"/>
            </a:xfrm>
            <a:custGeom>
              <a:rect b="b" l="l" r="r" t="t"/>
              <a:pathLst>
                <a:path extrusionOk="0" h="233" w="66">
                  <a:moveTo>
                    <a:pt x="19" y="1"/>
                  </a:moveTo>
                  <a:cubicBezTo>
                    <a:pt x="0" y="19"/>
                    <a:pt x="0" y="28"/>
                    <a:pt x="19" y="56"/>
                  </a:cubicBezTo>
                  <a:lnTo>
                    <a:pt x="19" y="112"/>
                  </a:lnTo>
                  <a:cubicBezTo>
                    <a:pt x="19" y="158"/>
                    <a:pt x="38" y="196"/>
                    <a:pt x="65" y="233"/>
                  </a:cubicBezTo>
                  <a:cubicBezTo>
                    <a:pt x="47" y="196"/>
                    <a:pt x="47" y="149"/>
                    <a:pt x="38" y="112"/>
                  </a:cubicBezTo>
                  <a:cubicBezTo>
                    <a:pt x="38" y="75"/>
                    <a:pt x="2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1"/>
            <p:cNvSpPr/>
            <p:nvPr/>
          </p:nvSpPr>
          <p:spPr>
            <a:xfrm>
              <a:off x="3698725" y="2493750"/>
              <a:ext cx="1650" cy="4450"/>
            </a:xfrm>
            <a:custGeom>
              <a:rect b="b" l="l" r="r" t="t"/>
              <a:pathLst>
                <a:path extrusionOk="0" h="178" w="66">
                  <a:moveTo>
                    <a:pt x="10" y="1"/>
                  </a:moveTo>
                  <a:cubicBezTo>
                    <a:pt x="1" y="28"/>
                    <a:pt x="1" y="38"/>
                    <a:pt x="10" y="47"/>
                  </a:cubicBezTo>
                  <a:cubicBezTo>
                    <a:pt x="10" y="56"/>
                    <a:pt x="19" y="84"/>
                    <a:pt x="19" y="93"/>
                  </a:cubicBezTo>
                  <a:cubicBezTo>
                    <a:pt x="19" y="131"/>
                    <a:pt x="47" y="149"/>
                    <a:pt x="66" y="177"/>
                  </a:cubicBezTo>
                  <a:cubicBezTo>
                    <a:pt x="66" y="159"/>
                    <a:pt x="56" y="140"/>
                    <a:pt x="56" y="131"/>
                  </a:cubicBezTo>
                  <a:cubicBezTo>
                    <a:pt x="56" y="103"/>
                    <a:pt x="47" y="93"/>
                    <a:pt x="47" y="84"/>
                  </a:cubicBezTo>
                  <a:cubicBezTo>
                    <a:pt x="38" y="56"/>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1"/>
            <p:cNvSpPr/>
            <p:nvPr/>
          </p:nvSpPr>
          <p:spPr>
            <a:xfrm>
              <a:off x="3700600" y="2495150"/>
              <a:ext cx="3725" cy="3275"/>
            </a:xfrm>
            <a:custGeom>
              <a:rect b="b" l="l" r="r" t="t"/>
              <a:pathLst>
                <a:path extrusionOk="0" h="131" w="149">
                  <a:moveTo>
                    <a:pt x="0" y="0"/>
                  </a:moveTo>
                  <a:lnTo>
                    <a:pt x="0" y="0"/>
                  </a:lnTo>
                  <a:cubicBezTo>
                    <a:pt x="28" y="37"/>
                    <a:pt x="37" y="65"/>
                    <a:pt x="65" y="84"/>
                  </a:cubicBezTo>
                  <a:cubicBezTo>
                    <a:pt x="74" y="84"/>
                    <a:pt x="84" y="93"/>
                    <a:pt x="93" y="112"/>
                  </a:cubicBezTo>
                  <a:cubicBezTo>
                    <a:pt x="111" y="121"/>
                    <a:pt x="130" y="130"/>
                    <a:pt x="149" y="130"/>
                  </a:cubicBezTo>
                  <a:cubicBezTo>
                    <a:pt x="130" y="103"/>
                    <a:pt x="111" y="84"/>
                    <a:pt x="84" y="65"/>
                  </a:cubicBezTo>
                  <a:cubicBezTo>
                    <a:pt x="65" y="3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1"/>
            <p:cNvSpPr/>
            <p:nvPr/>
          </p:nvSpPr>
          <p:spPr>
            <a:xfrm>
              <a:off x="3701275" y="2497925"/>
              <a:ext cx="2350" cy="3050"/>
            </a:xfrm>
            <a:custGeom>
              <a:rect b="b" l="l" r="r" t="t"/>
              <a:pathLst>
                <a:path extrusionOk="0" h="122" w="94">
                  <a:moveTo>
                    <a:pt x="1" y="1"/>
                  </a:moveTo>
                  <a:cubicBezTo>
                    <a:pt x="1" y="19"/>
                    <a:pt x="10" y="57"/>
                    <a:pt x="38" y="66"/>
                  </a:cubicBezTo>
                  <a:cubicBezTo>
                    <a:pt x="57" y="94"/>
                    <a:pt x="66" y="112"/>
                    <a:pt x="94" y="122"/>
                  </a:cubicBezTo>
                  <a:lnTo>
                    <a:pt x="57" y="57"/>
                  </a:lnTo>
                  <a:cubicBezTo>
                    <a:pt x="38"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1"/>
            <p:cNvSpPr/>
            <p:nvPr/>
          </p:nvSpPr>
          <p:spPr>
            <a:xfrm>
              <a:off x="3699200" y="2499800"/>
              <a:ext cx="3050" cy="4425"/>
            </a:xfrm>
            <a:custGeom>
              <a:rect b="b" l="l" r="r" t="t"/>
              <a:pathLst>
                <a:path extrusionOk="0" h="177" w="122">
                  <a:moveTo>
                    <a:pt x="0" y="0"/>
                  </a:moveTo>
                  <a:cubicBezTo>
                    <a:pt x="19" y="37"/>
                    <a:pt x="28" y="65"/>
                    <a:pt x="47" y="93"/>
                  </a:cubicBezTo>
                  <a:cubicBezTo>
                    <a:pt x="75" y="121"/>
                    <a:pt x="93" y="158"/>
                    <a:pt x="121" y="177"/>
                  </a:cubicBezTo>
                  <a:cubicBezTo>
                    <a:pt x="102" y="139"/>
                    <a:pt x="93" y="121"/>
                    <a:pt x="75" y="84"/>
                  </a:cubicBezTo>
                  <a:cubicBezTo>
                    <a:pt x="47" y="65"/>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1"/>
            <p:cNvSpPr/>
            <p:nvPr/>
          </p:nvSpPr>
          <p:spPr>
            <a:xfrm>
              <a:off x="3728225" y="2485625"/>
              <a:ext cx="5825" cy="3275"/>
            </a:xfrm>
            <a:custGeom>
              <a:rect b="b" l="l" r="r" t="t"/>
              <a:pathLst>
                <a:path extrusionOk="0" h="131" w="233">
                  <a:moveTo>
                    <a:pt x="1" y="0"/>
                  </a:moveTo>
                  <a:cubicBezTo>
                    <a:pt x="28" y="0"/>
                    <a:pt x="38" y="10"/>
                    <a:pt x="56" y="19"/>
                  </a:cubicBezTo>
                  <a:cubicBezTo>
                    <a:pt x="84" y="38"/>
                    <a:pt x="94" y="47"/>
                    <a:pt x="121" y="56"/>
                  </a:cubicBezTo>
                  <a:cubicBezTo>
                    <a:pt x="168" y="84"/>
                    <a:pt x="205" y="103"/>
                    <a:pt x="233" y="130"/>
                  </a:cubicBezTo>
                  <a:cubicBezTo>
                    <a:pt x="224" y="121"/>
                    <a:pt x="214" y="93"/>
                    <a:pt x="186" y="84"/>
                  </a:cubicBezTo>
                  <a:cubicBezTo>
                    <a:pt x="168" y="56"/>
                    <a:pt x="149" y="47"/>
                    <a:pt x="131" y="38"/>
                  </a:cubicBezTo>
                  <a:cubicBezTo>
                    <a:pt x="94" y="1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1"/>
            <p:cNvSpPr/>
            <p:nvPr/>
          </p:nvSpPr>
          <p:spPr>
            <a:xfrm>
              <a:off x="3726150" y="2485775"/>
              <a:ext cx="5350" cy="2425"/>
            </a:xfrm>
            <a:custGeom>
              <a:rect b="b" l="l" r="r" t="t"/>
              <a:pathLst>
                <a:path extrusionOk="0" h="97" w="214">
                  <a:moveTo>
                    <a:pt x="32" y="0"/>
                  </a:moveTo>
                  <a:cubicBezTo>
                    <a:pt x="21" y="0"/>
                    <a:pt x="10" y="1"/>
                    <a:pt x="0" y="4"/>
                  </a:cubicBezTo>
                  <a:lnTo>
                    <a:pt x="65" y="32"/>
                  </a:lnTo>
                  <a:cubicBezTo>
                    <a:pt x="74" y="41"/>
                    <a:pt x="102" y="41"/>
                    <a:pt x="111" y="50"/>
                  </a:cubicBezTo>
                  <a:cubicBezTo>
                    <a:pt x="149" y="78"/>
                    <a:pt x="177" y="87"/>
                    <a:pt x="214" y="97"/>
                  </a:cubicBezTo>
                  <a:cubicBezTo>
                    <a:pt x="204" y="87"/>
                    <a:pt x="177" y="78"/>
                    <a:pt x="167" y="41"/>
                  </a:cubicBezTo>
                  <a:cubicBezTo>
                    <a:pt x="158" y="32"/>
                    <a:pt x="139" y="32"/>
                    <a:pt x="121" y="22"/>
                  </a:cubicBezTo>
                  <a:cubicBezTo>
                    <a:pt x="94" y="9"/>
                    <a:pt x="61" y="0"/>
                    <a:pt x="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1"/>
            <p:cNvSpPr/>
            <p:nvPr/>
          </p:nvSpPr>
          <p:spPr>
            <a:xfrm>
              <a:off x="3722200" y="2487125"/>
              <a:ext cx="5825" cy="1550"/>
            </a:xfrm>
            <a:custGeom>
              <a:rect b="b" l="l" r="r" t="t"/>
              <a:pathLst>
                <a:path extrusionOk="0" h="62" w="233">
                  <a:moveTo>
                    <a:pt x="35" y="1"/>
                  </a:moveTo>
                  <a:cubicBezTo>
                    <a:pt x="26" y="1"/>
                    <a:pt x="14" y="5"/>
                    <a:pt x="0" y="15"/>
                  </a:cubicBezTo>
                  <a:lnTo>
                    <a:pt x="56" y="24"/>
                  </a:lnTo>
                  <a:cubicBezTo>
                    <a:pt x="84" y="24"/>
                    <a:pt x="93" y="33"/>
                    <a:pt x="121" y="33"/>
                  </a:cubicBezTo>
                  <a:cubicBezTo>
                    <a:pt x="149" y="43"/>
                    <a:pt x="186" y="61"/>
                    <a:pt x="232" y="61"/>
                  </a:cubicBezTo>
                  <a:cubicBezTo>
                    <a:pt x="204" y="33"/>
                    <a:pt x="170" y="21"/>
                    <a:pt x="143" y="21"/>
                  </a:cubicBezTo>
                  <a:cubicBezTo>
                    <a:pt x="135" y="21"/>
                    <a:pt x="127" y="22"/>
                    <a:pt x="121" y="24"/>
                  </a:cubicBezTo>
                  <a:cubicBezTo>
                    <a:pt x="102" y="15"/>
                    <a:pt x="84" y="15"/>
                    <a:pt x="56" y="15"/>
                  </a:cubicBezTo>
                  <a:cubicBezTo>
                    <a:pt x="51" y="5"/>
                    <a:pt x="44"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1"/>
            <p:cNvSpPr/>
            <p:nvPr/>
          </p:nvSpPr>
          <p:spPr>
            <a:xfrm>
              <a:off x="3717775" y="2484600"/>
              <a:ext cx="6075" cy="750"/>
            </a:xfrm>
            <a:custGeom>
              <a:rect b="b" l="l" r="r" t="t"/>
              <a:pathLst>
                <a:path extrusionOk="0" h="30" w="243">
                  <a:moveTo>
                    <a:pt x="158" y="1"/>
                  </a:moveTo>
                  <a:cubicBezTo>
                    <a:pt x="146" y="1"/>
                    <a:pt x="134" y="2"/>
                    <a:pt x="121" y="4"/>
                  </a:cubicBezTo>
                  <a:lnTo>
                    <a:pt x="66" y="4"/>
                  </a:lnTo>
                  <a:cubicBezTo>
                    <a:pt x="47" y="4"/>
                    <a:pt x="28" y="4"/>
                    <a:pt x="1" y="23"/>
                  </a:cubicBezTo>
                  <a:lnTo>
                    <a:pt x="121" y="23"/>
                  </a:lnTo>
                  <a:cubicBezTo>
                    <a:pt x="145" y="27"/>
                    <a:pt x="163" y="30"/>
                    <a:pt x="182" y="30"/>
                  </a:cubicBezTo>
                  <a:cubicBezTo>
                    <a:pt x="200" y="30"/>
                    <a:pt x="219" y="27"/>
                    <a:pt x="242" y="23"/>
                  </a:cubicBezTo>
                  <a:cubicBezTo>
                    <a:pt x="222" y="9"/>
                    <a:pt x="191"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1"/>
            <p:cNvSpPr/>
            <p:nvPr/>
          </p:nvSpPr>
          <p:spPr>
            <a:xfrm>
              <a:off x="3712900" y="2485400"/>
              <a:ext cx="6050" cy="1175"/>
            </a:xfrm>
            <a:custGeom>
              <a:rect b="b" l="l" r="r" t="t"/>
              <a:pathLst>
                <a:path extrusionOk="0" h="47" w="242">
                  <a:moveTo>
                    <a:pt x="75" y="0"/>
                  </a:moveTo>
                  <a:cubicBezTo>
                    <a:pt x="47" y="0"/>
                    <a:pt x="28" y="0"/>
                    <a:pt x="0" y="9"/>
                  </a:cubicBezTo>
                  <a:cubicBezTo>
                    <a:pt x="10" y="9"/>
                    <a:pt x="38" y="19"/>
                    <a:pt x="56" y="19"/>
                  </a:cubicBezTo>
                  <a:lnTo>
                    <a:pt x="121" y="28"/>
                  </a:lnTo>
                  <a:cubicBezTo>
                    <a:pt x="168" y="28"/>
                    <a:pt x="196" y="47"/>
                    <a:pt x="242" y="47"/>
                  </a:cubicBezTo>
                  <a:cubicBezTo>
                    <a:pt x="205" y="19"/>
                    <a:pt x="177" y="9"/>
                    <a:pt x="140" y="9"/>
                  </a:cubicBezTo>
                  <a:cubicBezTo>
                    <a:pt x="121" y="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1"/>
            <p:cNvSpPr/>
            <p:nvPr/>
          </p:nvSpPr>
          <p:spPr>
            <a:xfrm>
              <a:off x="3721725" y="2499800"/>
              <a:ext cx="2575" cy="1175"/>
            </a:xfrm>
            <a:custGeom>
              <a:rect b="b" l="l" r="r" t="t"/>
              <a:pathLst>
                <a:path extrusionOk="0" h="47" w="103">
                  <a:moveTo>
                    <a:pt x="0" y="0"/>
                  </a:moveTo>
                  <a:cubicBezTo>
                    <a:pt x="10" y="19"/>
                    <a:pt x="28" y="28"/>
                    <a:pt x="47" y="37"/>
                  </a:cubicBezTo>
                  <a:cubicBezTo>
                    <a:pt x="66" y="47"/>
                    <a:pt x="75" y="47"/>
                    <a:pt x="103" y="47"/>
                  </a:cubicBezTo>
                  <a:cubicBezTo>
                    <a:pt x="84" y="28"/>
                    <a:pt x="75" y="19"/>
                    <a:pt x="56" y="1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1"/>
            <p:cNvSpPr/>
            <p:nvPr/>
          </p:nvSpPr>
          <p:spPr>
            <a:xfrm>
              <a:off x="3723350" y="2501650"/>
              <a:ext cx="2575" cy="1175"/>
            </a:xfrm>
            <a:custGeom>
              <a:rect b="b" l="l" r="r" t="t"/>
              <a:pathLst>
                <a:path extrusionOk="0" h="47" w="103">
                  <a:moveTo>
                    <a:pt x="1" y="0"/>
                  </a:moveTo>
                  <a:cubicBezTo>
                    <a:pt x="10" y="19"/>
                    <a:pt x="19" y="19"/>
                    <a:pt x="47" y="38"/>
                  </a:cubicBezTo>
                  <a:cubicBezTo>
                    <a:pt x="75" y="47"/>
                    <a:pt x="84" y="47"/>
                    <a:pt x="103" y="47"/>
                  </a:cubicBezTo>
                  <a:cubicBezTo>
                    <a:pt x="93" y="19"/>
                    <a:pt x="75" y="19"/>
                    <a:pt x="56" y="10"/>
                  </a:cubicBezTo>
                  <a:cubicBezTo>
                    <a:pt x="38" y="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1"/>
            <p:cNvSpPr/>
            <p:nvPr/>
          </p:nvSpPr>
          <p:spPr>
            <a:xfrm>
              <a:off x="3706150" y="2485525"/>
              <a:ext cx="4225" cy="825"/>
            </a:xfrm>
            <a:custGeom>
              <a:rect b="b" l="l" r="r" t="t"/>
              <a:pathLst>
                <a:path extrusionOk="0" h="33" w="169">
                  <a:moveTo>
                    <a:pt x="112" y="1"/>
                  </a:moveTo>
                  <a:cubicBezTo>
                    <a:pt x="106" y="1"/>
                    <a:pt x="99" y="2"/>
                    <a:pt x="94" y="4"/>
                  </a:cubicBezTo>
                  <a:lnTo>
                    <a:pt x="47" y="4"/>
                  </a:lnTo>
                  <a:cubicBezTo>
                    <a:pt x="29" y="4"/>
                    <a:pt x="10" y="4"/>
                    <a:pt x="1" y="14"/>
                  </a:cubicBezTo>
                  <a:cubicBezTo>
                    <a:pt x="29" y="32"/>
                    <a:pt x="66" y="32"/>
                    <a:pt x="85" y="32"/>
                  </a:cubicBezTo>
                  <a:cubicBezTo>
                    <a:pt x="112" y="32"/>
                    <a:pt x="140" y="32"/>
                    <a:pt x="168" y="14"/>
                  </a:cubicBezTo>
                  <a:cubicBezTo>
                    <a:pt x="149" y="7"/>
                    <a:pt x="12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1"/>
            <p:cNvSpPr/>
            <p:nvPr/>
          </p:nvSpPr>
          <p:spPr>
            <a:xfrm>
              <a:off x="3490625" y="2438225"/>
              <a:ext cx="40200" cy="42150"/>
            </a:xfrm>
            <a:custGeom>
              <a:rect b="b" l="l" r="r" t="t"/>
              <a:pathLst>
                <a:path extrusionOk="0" h="1686" w="1608">
                  <a:moveTo>
                    <a:pt x="815" y="0"/>
                  </a:moveTo>
                  <a:cubicBezTo>
                    <a:pt x="810" y="0"/>
                    <a:pt x="804" y="1"/>
                    <a:pt x="799" y="1"/>
                  </a:cubicBezTo>
                  <a:cubicBezTo>
                    <a:pt x="706" y="20"/>
                    <a:pt x="632" y="122"/>
                    <a:pt x="613" y="215"/>
                  </a:cubicBezTo>
                  <a:cubicBezTo>
                    <a:pt x="585" y="317"/>
                    <a:pt x="585" y="419"/>
                    <a:pt x="558" y="512"/>
                  </a:cubicBezTo>
                  <a:cubicBezTo>
                    <a:pt x="520" y="419"/>
                    <a:pt x="483" y="326"/>
                    <a:pt x="418" y="261"/>
                  </a:cubicBezTo>
                  <a:cubicBezTo>
                    <a:pt x="363" y="206"/>
                    <a:pt x="292" y="176"/>
                    <a:pt x="221" y="176"/>
                  </a:cubicBezTo>
                  <a:cubicBezTo>
                    <a:pt x="197" y="176"/>
                    <a:pt x="172" y="180"/>
                    <a:pt x="149" y="187"/>
                  </a:cubicBezTo>
                  <a:cubicBezTo>
                    <a:pt x="9" y="252"/>
                    <a:pt x="0" y="447"/>
                    <a:pt x="28" y="596"/>
                  </a:cubicBezTo>
                  <a:cubicBezTo>
                    <a:pt x="112" y="967"/>
                    <a:pt x="288" y="1330"/>
                    <a:pt x="530" y="1627"/>
                  </a:cubicBezTo>
                  <a:cubicBezTo>
                    <a:pt x="562" y="1671"/>
                    <a:pt x="607" y="1686"/>
                    <a:pt x="652" y="1686"/>
                  </a:cubicBezTo>
                  <a:cubicBezTo>
                    <a:pt x="721" y="1686"/>
                    <a:pt x="793" y="1650"/>
                    <a:pt x="827" y="1627"/>
                  </a:cubicBezTo>
                  <a:cubicBezTo>
                    <a:pt x="1143" y="1423"/>
                    <a:pt x="1412" y="1135"/>
                    <a:pt x="1542" y="781"/>
                  </a:cubicBezTo>
                  <a:cubicBezTo>
                    <a:pt x="1589" y="679"/>
                    <a:pt x="1607" y="559"/>
                    <a:pt x="1589" y="447"/>
                  </a:cubicBezTo>
                  <a:cubicBezTo>
                    <a:pt x="1552" y="326"/>
                    <a:pt x="1459" y="224"/>
                    <a:pt x="1347" y="224"/>
                  </a:cubicBezTo>
                  <a:cubicBezTo>
                    <a:pt x="1226" y="224"/>
                    <a:pt x="1124" y="345"/>
                    <a:pt x="1050" y="447"/>
                  </a:cubicBezTo>
                  <a:cubicBezTo>
                    <a:pt x="1050" y="345"/>
                    <a:pt x="1050" y="252"/>
                    <a:pt x="1022" y="159"/>
                  </a:cubicBezTo>
                  <a:cubicBezTo>
                    <a:pt x="987" y="71"/>
                    <a:pt x="902" y="0"/>
                    <a:pt x="8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1"/>
            <p:cNvSpPr/>
            <p:nvPr/>
          </p:nvSpPr>
          <p:spPr>
            <a:xfrm>
              <a:off x="3491075" y="2437225"/>
              <a:ext cx="40450" cy="44000"/>
            </a:xfrm>
            <a:custGeom>
              <a:rect b="b" l="l" r="r" t="t"/>
              <a:pathLst>
                <a:path extrusionOk="0" h="1760" w="1618">
                  <a:moveTo>
                    <a:pt x="222" y="1182"/>
                  </a:moveTo>
                  <a:cubicBezTo>
                    <a:pt x="226" y="1189"/>
                    <a:pt x="229" y="1196"/>
                    <a:pt x="233" y="1202"/>
                  </a:cubicBezTo>
                  <a:cubicBezTo>
                    <a:pt x="229" y="1196"/>
                    <a:pt x="226" y="1189"/>
                    <a:pt x="222" y="1182"/>
                  </a:cubicBezTo>
                  <a:close/>
                  <a:moveTo>
                    <a:pt x="807" y="1"/>
                  </a:moveTo>
                  <a:cubicBezTo>
                    <a:pt x="793" y="1"/>
                    <a:pt x="778" y="2"/>
                    <a:pt x="762" y="4"/>
                  </a:cubicBezTo>
                  <a:cubicBezTo>
                    <a:pt x="707" y="22"/>
                    <a:pt x="660" y="50"/>
                    <a:pt x="642" y="97"/>
                  </a:cubicBezTo>
                  <a:cubicBezTo>
                    <a:pt x="605" y="143"/>
                    <a:pt x="595" y="199"/>
                    <a:pt x="577" y="236"/>
                  </a:cubicBezTo>
                  <a:cubicBezTo>
                    <a:pt x="567" y="320"/>
                    <a:pt x="558" y="394"/>
                    <a:pt x="549" y="459"/>
                  </a:cubicBezTo>
                  <a:cubicBezTo>
                    <a:pt x="521" y="394"/>
                    <a:pt x="484" y="329"/>
                    <a:pt x="437" y="273"/>
                  </a:cubicBezTo>
                  <a:cubicBezTo>
                    <a:pt x="409" y="236"/>
                    <a:pt x="372" y="208"/>
                    <a:pt x="326" y="190"/>
                  </a:cubicBezTo>
                  <a:cubicBezTo>
                    <a:pt x="299" y="179"/>
                    <a:pt x="271" y="174"/>
                    <a:pt x="242" y="174"/>
                  </a:cubicBezTo>
                  <a:cubicBezTo>
                    <a:pt x="222" y="174"/>
                    <a:pt x="200" y="177"/>
                    <a:pt x="177" y="180"/>
                  </a:cubicBezTo>
                  <a:cubicBezTo>
                    <a:pt x="131" y="190"/>
                    <a:pt x="84" y="227"/>
                    <a:pt x="56" y="264"/>
                  </a:cubicBezTo>
                  <a:cubicBezTo>
                    <a:pt x="38" y="310"/>
                    <a:pt x="10" y="357"/>
                    <a:pt x="10" y="403"/>
                  </a:cubicBezTo>
                  <a:cubicBezTo>
                    <a:pt x="1" y="496"/>
                    <a:pt x="10" y="589"/>
                    <a:pt x="38" y="682"/>
                  </a:cubicBezTo>
                  <a:cubicBezTo>
                    <a:pt x="82" y="852"/>
                    <a:pt x="136" y="1013"/>
                    <a:pt x="222" y="1182"/>
                  </a:cubicBezTo>
                  <a:lnTo>
                    <a:pt x="222" y="1182"/>
                  </a:lnTo>
                  <a:cubicBezTo>
                    <a:pt x="145" y="1029"/>
                    <a:pt x="92" y="860"/>
                    <a:pt x="56" y="682"/>
                  </a:cubicBezTo>
                  <a:cubicBezTo>
                    <a:pt x="38" y="589"/>
                    <a:pt x="19" y="496"/>
                    <a:pt x="38" y="413"/>
                  </a:cubicBezTo>
                  <a:cubicBezTo>
                    <a:pt x="47" y="366"/>
                    <a:pt x="56" y="329"/>
                    <a:pt x="84" y="301"/>
                  </a:cubicBezTo>
                  <a:cubicBezTo>
                    <a:pt x="103" y="264"/>
                    <a:pt x="140" y="236"/>
                    <a:pt x="186" y="227"/>
                  </a:cubicBezTo>
                  <a:cubicBezTo>
                    <a:pt x="200" y="224"/>
                    <a:pt x="213" y="223"/>
                    <a:pt x="225" y="223"/>
                  </a:cubicBezTo>
                  <a:cubicBezTo>
                    <a:pt x="255" y="223"/>
                    <a:pt x="284" y="230"/>
                    <a:pt x="317" y="236"/>
                  </a:cubicBezTo>
                  <a:cubicBezTo>
                    <a:pt x="344" y="255"/>
                    <a:pt x="382" y="283"/>
                    <a:pt x="419" y="320"/>
                  </a:cubicBezTo>
                  <a:cubicBezTo>
                    <a:pt x="474" y="394"/>
                    <a:pt x="512" y="468"/>
                    <a:pt x="540" y="561"/>
                  </a:cubicBezTo>
                  <a:lnTo>
                    <a:pt x="558" y="626"/>
                  </a:lnTo>
                  <a:lnTo>
                    <a:pt x="586" y="561"/>
                  </a:lnTo>
                  <a:cubicBezTo>
                    <a:pt x="632" y="468"/>
                    <a:pt x="632" y="366"/>
                    <a:pt x="651" y="273"/>
                  </a:cubicBezTo>
                  <a:cubicBezTo>
                    <a:pt x="660" y="227"/>
                    <a:pt x="688" y="180"/>
                    <a:pt x="707" y="143"/>
                  </a:cubicBezTo>
                  <a:cubicBezTo>
                    <a:pt x="735" y="115"/>
                    <a:pt x="772" y="78"/>
                    <a:pt x="818" y="78"/>
                  </a:cubicBezTo>
                  <a:cubicBezTo>
                    <a:pt x="826" y="76"/>
                    <a:pt x="835" y="75"/>
                    <a:pt x="844" y="75"/>
                  </a:cubicBezTo>
                  <a:cubicBezTo>
                    <a:pt x="870" y="75"/>
                    <a:pt x="903" y="83"/>
                    <a:pt x="930" y="97"/>
                  </a:cubicBezTo>
                  <a:cubicBezTo>
                    <a:pt x="967" y="125"/>
                    <a:pt x="1004" y="162"/>
                    <a:pt x="1013" y="208"/>
                  </a:cubicBezTo>
                  <a:cubicBezTo>
                    <a:pt x="1051" y="283"/>
                    <a:pt x="1051" y="394"/>
                    <a:pt x="1051" y="487"/>
                  </a:cubicBezTo>
                  <a:lnTo>
                    <a:pt x="1051" y="580"/>
                  </a:lnTo>
                  <a:lnTo>
                    <a:pt x="1106" y="506"/>
                  </a:lnTo>
                  <a:cubicBezTo>
                    <a:pt x="1143" y="459"/>
                    <a:pt x="1162" y="422"/>
                    <a:pt x="1199" y="394"/>
                  </a:cubicBezTo>
                  <a:cubicBezTo>
                    <a:pt x="1236" y="357"/>
                    <a:pt x="1283" y="320"/>
                    <a:pt x="1311" y="310"/>
                  </a:cubicBezTo>
                  <a:cubicBezTo>
                    <a:pt x="1330" y="307"/>
                    <a:pt x="1349" y="304"/>
                    <a:pt x="1368" y="304"/>
                  </a:cubicBezTo>
                  <a:cubicBezTo>
                    <a:pt x="1396" y="304"/>
                    <a:pt x="1423" y="309"/>
                    <a:pt x="1450" y="320"/>
                  </a:cubicBezTo>
                  <a:cubicBezTo>
                    <a:pt x="1496" y="348"/>
                    <a:pt x="1534" y="376"/>
                    <a:pt x="1562" y="422"/>
                  </a:cubicBezTo>
                  <a:cubicBezTo>
                    <a:pt x="1580" y="468"/>
                    <a:pt x="1589" y="515"/>
                    <a:pt x="1608" y="561"/>
                  </a:cubicBezTo>
                  <a:cubicBezTo>
                    <a:pt x="1608" y="608"/>
                    <a:pt x="1608" y="673"/>
                    <a:pt x="1589" y="719"/>
                  </a:cubicBezTo>
                  <a:cubicBezTo>
                    <a:pt x="1580" y="766"/>
                    <a:pt x="1571" y="821"/>
                    <a:pt x="1543" y="868"/>
                  </a:cubicBezTo>
                  <a:lnTo>
                    <a:pt x="1478" y="1007"/>
                  </a:lnTo>
                  <a:cubicBezTo>
                    <a:pt x="1385" y="1193"/>
                    <a:pt x="1246" y="1351"/>
                    <a:pt x="1078" y="1509"/>
                  </a:cubicBezTo>
                  <a:cubicBezTo>
                    <a:pt x="1004" y="1574"/>
                    <a:pt x="920" y="1648"/>
                    <a:pt x="828" y="1704"/>
                  </a:cubicBezTo>
                  <a:cubicBezTo>
                    <a:pt x="920" y="1648"/>
                    <a:pt x="1004" y="1583"/>
                    <a:pt x="1078" y="1518"/>
                  </a:cubicBezTo>
                  <a:cubicBezTo>
                    <a:pt x="1246" y="1379"/>
                    <a:pt x="1385" y="1212"/>
                    <a:pt x="1487" y="1026"/>
                  </a:cubicBezTo>
                  <a:lnTo>
                    <a:pt x="1562" y="887"/>
                  </a:lnTo>
                  <a:cubicBezTo>
                    <a:pt x="1580" y="840"/>
                    <a:pt x="1589" y="784"/>
                    <a:pt x="1617" y="738"/>
                  </a:cubicBezTo>
                  <a:cubicBezTo>
                    <a:pt x="1608" y="645"/>
                    <a:pt x="1617" y="589"/>
                    <a:pt x="1608" y="533"/>
                  </a:cubicBezTo>
                  <a:cubicBezTo>
                    <a:pt x="1608" y="478"/>
                    <a:pt x="1589" y="413"/>
                    <a:pt x="1562" y="366"/>
                  </a:cubicBezTo>
                  <a:cubicBezTo>
                    <a:pt x="1534" y="320"/>
                    <a:pt x="1487" y="273"/>
                    <a:pt x="1441" y="255"/>
                  </a:cubicBezTo>
                  <a:cubicBezTo>
                    <a:pt x="1414" y="239"/>
                    <a:pt x="1380" y="229"/>
                    <a:pt x="1345" y="229"/>
                  </a:cubicBezTo>
                  <a:cubicBezTo>
                    <a:pt x="1319" y="229"/>
                    <a:pt x="1291" y="234"/>
                    <a:pt x="1264" y="245"/>
                  </a:cubicBezTo>
                  <a:cubicBezTo>
                    <a:pt x="1208" y="255"/>
                    <a:pt x="1162" y="292"/>
                    <a:pt x="1125" y="338"/>
                  </a:cubicBezTo>
                  <a:lnTo>
                    <a:pt x="1069" y="394"/>
                  </a:lnTo>
                  <a:lnTo>
                    <a:pt x="1069" y="320"/>
                  </a:lnTo>
                  <a:cubicBezTo>
                    <a:pt x="1069" y="273"/>
                    <a:pt x="1060" y="218"/>
                    <a:pt x="1032" y="171"/>
                  </a:cubicBezTo>
                  <a:cubicBezTo>
                    <a:pt x="1013" y="125"/>
                    <a:pt x="976" y="78"/>
                    <a:pt x="930" y="41"/>
                  </a:cubicBezTo>
                  <a:cubicBezTo>
                    <a:pt x="894" y="13"/>
                    <a:pt x="853" y="1"/>
                    <a:pt x="807" y="1"/>
                  </a:cubicBezTo>
                  <a:close/>
                  <a:moveTo>
                    <a:pt x="595" y="1751"/>
                  </a:moveTo>
                  <a:cubicBezTo>
                    <a:pt x="614" y="1760"/>
                    <a:pt x="642" y="1760"/>
                    <a:pt x="679" y="1760"/>
                  </a:cubicBezTo>
                  <a:cubicBezTo>
                    <a:pt x="651" y="1760"/>
                    <a:pt x="614" y="1760"/>
                    <a:pt x="595" y="1751"/>
                  </a:cubicBezTo>
                  <a:close/>
                  <a:moveTo>
                    <a:pt x="828" y="1704"/>
                  </a:moveTo>
                  <a:cubicBezTo>
                    <a:pt x="781" y="1723"/>
                    <a:pt x="735" y="1751"/>
                    <a:pt x="679" y="1760"/>
                  </a:cubicBezTo>
                  <a:cubicBezTo>
                    <a:pt x="735" y="1760"/>
                    <a:pt x="781" y="1741"/>
                    <a:pt x="828" y="1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1"/>
            <p:cNvSpPr/>
            <p:nvPr/>
          </p:nvSpPr>
          <p:spPr>
            <a:xfrm>
              <a:off x="3504775" y="2450775"/>
              <a:ext cx="1650" cy="29075"/>
            </a:xfrm>
            <a:custGeom>
              <a:rect b="b" l="l" r="r" t="t"/>
              <a:pathLst>
                <a:path extrusionOk="0" h="1163" w="66">
                  <a:moveTo>
                    <a:pt x="1" y="1"/>
                  </a:moveTo>
                  <a:lnTo>
                    <a:pt x="1" y="279"/>
                  </a:lnTo>
                  <a:lnTo>
                    <a:pt x="19" y="568"/>
                  </a:lnTo>
                  <a:lnTo>
                    <a:pt x="47" y="865"/>
                  </a:lnTo>
                  <a:cubicBezTo>
                    <a:pt x="57" y="921"/>
                    <a:pt x="57" y="967"/>
                    <a:pt x="57" y="1013"/>
                  </a:cubicBezTo>
                  <a:lnTo>
                    <a:pt x="57" y="1162"/>
                  </a:lnTo>
                  <a:cubicBezTo>
                    <a:pt x="66" y="1069"/>
                    <a:pt x="66" y="967"/>
                    <a:pt x="66" y="874"/>
                  </a:cubicBezTo>
                  <a:cubicBezTo>
                    <a:pt x="66" y="781"/>
                    <a:pt x="66" y="679"/>
                    <a:pt x="57" y="586"/>
                  </a:cubicBezTo>
                  <a:cubicBezTo>
                    <a:pt x="57" y="493"/>
                    <a:pt x="47" y="382"/>
                    <a:pt x="29" y="289"/>
                  </a:cubicBezTo>
                  <a:cubicBezTo>
                    <a:pt x="19" y="196"/>
                    <a:pt x="10"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1"/>
            <p:cNvSpPr/>
            <p:nvPr/>
          </p:nvSpPr>
          <p:spPr>
            <a:xfrm>
              <a:off x="3507350" y="2449400"/>
              <a:ext cx="10000" cy="31125"/>
            </a:xfrm>
            <a:custGeom>
              <a:rect b="b" l="l" r="r" t="t"/>
              <a:pathLst>
                <a:path extrusionOk="0" h="1245" w="400">
                  <a:moveTo>
                    <a:pt x="400" y="0"/>
                  </a:moveTo>
                  <a:cubicBezTo>
                    <a:pt x="353" y="102"/>
                    <a:pt x="316" y="204"/>
                    <a:pt x="279" y="297"/>
                  </a:cubicBezTo>
                  <a:lnTo>
                    <a:pt x="177" y="613"/>
                  </a:lnTo>
                  <a:cubicBezTo>
                    <a:pt x="149" y="715"/>
                    <a:pt x="111" y="827"/>
                    <a:pt x="84" y="929"/>
                  </a:cubicBezTo>
                  <a:cubicBezTo>
                    <a:pt x="46" y="1031"/>
                    <a:pt x="9" y="1134"/>
                    <a:pt x="0" y="1245"/>
                  </a:cubicBezTo>
                  <a:cubicBezTo>
                    <a:pt x="9" y="1199"/>
                    <a:pt x="37" y="1134"/>
                    <a:pt x="46" y="1087"/>
                  </a:cubicBezTo>
                  <a:cubicBezTo>
                    <a:pt x="56" y="1041"/>
                    <a:pt x="65" y="985"/>
                    <a:pt x="93" y="938"/>
                  </a:cubicBezTo>
                  <a:lnTo>
                    <a:pt x="195" y="623"/>
                  </a:lnTo>
                  <a:lnTo>
                    <a:pt x="307" y="316"/>
                  </a:lnTo>
                  <a:cubicBezTo>
                    <a:pt x="334" y="204"/>
                    <a:pt x="362" y="102"/>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1"/>
            <p:cNvSpPr/>
            <p:nvPr/>
          </p:nvSpPr>
          <p:spPr>
            <a:xfrm>
              <a:off x="3506400" y="2461925"/>
              <a:ext cx="950" cy="7925"/>
            </a:xfrm>
            <a:custGeom>
              <a:rect b="b" l="l" r="r" t="t"/>
              <a:pathLst>
                <a:path extrusionOk="0" h="317" w="38">
                  <a:moveTo>
                    <a:pt x="19" y="1"/>
                  </a:moveTo>
                  <a:cubicBezTo>
                    <a:pt x="19" y="47"/>
                    <a:pt x="19" y="103"/>
                    <a:pt x="1" y="159"/>
                  </a:cubicBezTo>
                  <a:cubicBezTo>
                    <a:pt x="19" y="177"/>
                    <a:pt x="19" y="214"/>
                    <a:pt x="19" y="242"/>
                  </a:cubicBezTo>
                  <a:cubicBezTo>
                    <a:pt x="19" y="261"/>
                    <a:pt x="29" y="298"/>
                    <a:pt x="29" y="317"/>
                  </a:cubicBezTo>
                  <a:cubicBezTo>
                    <a:pt x="38" y="298"/>
                    <a:pt x="38" y="261"/>
                    <a:pt x="38" y="242"/>
                  </a:cubicBezTo>
                  <a:lnTo>
                    <a:pt x="38" y="159"/>
                  </a:lnTo>
                  <a:cubicBezTo>
                    <a:pt x="38" y="103"/>
                    <a:pt x="29"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1"/>
            <p:cNvSpPr/>
            <p:nvPr/>
          </p:nvSpPr>
          <p:spPr>
            <a:xfrm>
              <a:off x="3507100" y="2458675"/>
              <a:ext cx="1425" cy="4900"/>
            </a:xfrm>
            <a:custGeom>
              <a:rect b="b" l="l" r="r" t="t"/>
              <a:pathLst>
                <a:path extrusionOk="0" h="196" w="57">
                  <a:moveTo>
                    <a:pt x="10" y="1"/>
                  </a:moveTo>
                  <a:lnTo>
                    <a:pt x="10" y="1"/>
                  </a:lnTo>
                  <a:cubicBezTo>
                    <a:pt x="1" y="38"/>
                    <a:pt x="10" y="66"/>
                    <a:pt x="19" y="103"/>
                  </a:cubicBezTo>
                  <a:cubicBezTo>
                    <a:pt x="19" y="112"/>
                    <a:pt x="38" y="140"/>
                    <a:pt x="38" y="149"/>
                  </a:cubicBezTo>
                  <a:cubicBezTo>
                    <a:pt x="38" y="159"/>
                    <a:pt x="47" y="177"/>
                    <a:pt x="47" y="196"/>
                  </a:cubicBezTo>
                  <a:cubicBezTo>
                    <a:pt x="56" y="177"/>
                    <a:pt x="56" y="159"/>
                    <a:pt x="56" y="140"/>
                  </a:cubicBezTo>
                  <a:cubicBezTo>
                    <a:pt x="56" y="131"/>
                    <a:pt x="47" y="103"/>
                    <a:pt x="47" y="94"/>
                  </a:cubicBezTo>
                  <a:cubicBezTo>
                    <a:pt x="47" y="56"/>
                    <a:pt x="3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1"/>
            <p:cNvSpPr/>
            <p:nvPr/>
          </p:nvSpPr>
          <p:spPr>
            <a:xfrm>
              <a:off x="3509200" y="2458450"/>
              <a:ext cx="1175" cy="7675"/>
            </a:xfrm>
            <a:custGeom>
              <a:rect b="b" l="l" r="r" t="t"/>
              <a:pathLst>
                <a:path extrusionOk="0" h="307" w="47">
                  <a:moveTo>
                    <a:pt x="28" y="0"/>
                  </a:moveTo>
                  <a:cubicBezTo>
                    <a:pt x="10" y="47"/>
                    <a:pt x="10" y="93"/>
                    <a:pt x="0" y="158"/>
                  </a:cubicBezTo>
                  <a:lnTo>
                    <a:pt x="0" y="307"/>
                  </a:lnTo>
                  <a:cubicBezTo>
                    <a:pt x="10" y="279"/>
                    <a:pt x="19" y="251"/>
                    <a:pt x="19" y="233"/>
                  </a:cubicBezTo>
                  <a:cubicBezTo>
                    <a:pt x="28" y="195"/>
                    <a:pt x="28" y="168"/>
                    <a:pt x="28" y="149"/>
                  </a:cubicBezTo>
                  <a:cubicBezTo>
                    <a:pt x="47" y="103"/>
                    <a:pt x="47"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1"/>
            <p:cNvSpPr/>
            <p:nvPr/>
          </p:nvSpPr>
          <p:spPr>
            <a:xfrm>
              <a:off x="3507575" y="2468900"/>
              <a:ext cx="1175" cy="4900"/>
            </a:xfrm>
            <a:custGeom>
              <a:rect b="b" l="l" r="r" t="t"/>
              <a:pathLst>
                <a:path extrusionOk="0" h="196" w="47">
                  <a:moveTo>
                    <a:pt x="47" y="0"/>
                  </a:moveTo>
                  <a:cubicBezTo>
                    <a:pt x="37" y="19"/>
                    <a:pt x="28" y="56"/>
                    <a:pt x="19" y="93"/>
                  </a:cubicBezTo>
                  <a:cubicBezTo>
                    <a:pt x="0" y="121"/>
                    <a:pt x="0" y="158"/>
                    <a:pt x="0" y="196"/>
                  </a:cubicBezTo>
                  <a:cubicBezTo>
                    <a:pt x="28" y="158"/>
                    <a:pt x="28" y="140"/>
                    <a:pt x="37" y="103"/>
                  </a:cubicBezTo>
                  <a:cubicBezTo>
                    <a:pt x="47" y="65"/>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1"/>
            <p:cNvSpPr/>
            <p:nvPr/>
          </p:nvSpPr>
          <p:spPr>
            <a:xfrm>
              <a:off x="3513850" y="2441725"/>
              <a:ext cx="1400" cy="7000"/>
            </a:xfrm>
            <a:custGeom>
              <a:rect b="b" l="l" r="r" t="t"/>
              <a:pathLst>
                <a:path extrusionOk="0" h="280" w="56">
                  <a:moveTo>
                    <a:pt x="9" y="0"/>
                  </a:moveTo>
                  <a:cubicBezTo>
                    <a:pt x="0" y="65"/>
                    <a:pt x="9" y="112"/>
                    <a:pt x="19" y="140"/>
                  </a:cubicBezTo>
                  <a:cubicBezTo>
                    <a:pt x="19" y="168"/>
                    <a:pt x="28" y="186"/>
                    <a:pt x="28" y="214"/>
                  </a:cubicBezTo>
                  <a:cubicBezTo>
                    <a:pt x="28" y="233"/>
                    <a:pt x="37" y="261"/>
                    <a:pt x="37" y="279"/>
                  </a:cubicBezTo>
                  <a:cubicBezTo>
                    <a:pt x="56" y="261"/>
                    <a:pt x="56" y="233"/>
                    <a:pt x="56" y="214"/>
                  </a:cubicBezTo>
                  <a:cubicBezTo>
                    <a:pt x="56" y="186"/>
                    <a:pt x="37" y="168"/>
                    <a:pt x="37" y="140"/>
                  </a:cubicBezTo>
                  <a:cubicBezTo>
                    <a:pt x="37" y="93"/>
                    <a:pt x="28"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1"/>
            <p:cNvSpPr/>
            <p:nvPr/>
          </p:nvSpPr>
          <p:spPr>
            <a:xfrm>
              <a:off x="3513150" y="2447075"/>
              <a:ext cx="1175" cy="4650"/>
            </a:xfrm>
            <a:custGeom>
              <a:rect b="b" l="l" r="r" t="t"/>
              <a:pathLst>
                <a:path extrusionOk="0" h="186" w="47">
                  <a:moveTo>
                    <a:pt x="10" y="0"/>
                  </a:moveTo>
                  <a:lnTo>
                    <a:pt x="10" y="0"/>
                  </a:lnTo>
                  <a:cubicBezTo>
                    <a:pt x="0" y="37"/>
                    <a:pt x="10" y="65"/>
                    <a:pt x="28" y="93"/>
                  </a:cubicBezTo>
                  <a:cubicBezTo>
                    <a:pt x="28" y="112"/>
                    <a:pt x="37" y="149"/>
                    <a:pt x="37" y="186"/>
                  </a:cubicBezTo>
                  <a:cubicBezTo>
                    <a:pt x="47" y="167"/>
                    <a:pt x="47" y="149"/>
                    <a:pt x="47" y="139"/>
                  </a:cubicBezTo>
                  <a:lnTo>
                    <a:pt x="47" y="93"/>
                  </a:lnTo>
                  <a:cubicBezTo>
                    <a:pt x="47" y="84"/>
                    <a:pt x="37" y="56"/>
                    <a:pt x="37"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1"/>
            <p:cNvSpPr/>
            <p:nvPr/>
          </p:nvSpPr>
          <p:spPr>
            <a:xfrm>
              <a:off x="3511975" y="2441500"/>
              <a:ext cx="1200" cy="2575"/>
            </a:xfrm>
            <a:custGeom>
              <a:rect b="b" l="l" r="r" t="t"/>
              <a:pathLst>
                <a:path extrusionOk="0" h="103" w="48">
                  <a:moveTo>
                    <a:pt x="1" y="0"/>
                  </a:moveTo>
                  <a:cubicBezTo>
                    <a:pt x="1" y="28"/>
                    <a:pt x="1" y="37"/>
                    <a:pt x="10" y="56"/>
                  </a:cubicBezTo>
                  <a:cubicBezTo>
                    <a:pt x="10" y="65"/>
                    <a:pt x="29" y="65"/>
                    <a:pt x="29" y="84"/>
                  </a:cubicBezTo>
                  <a:cubicBezTo>
                    <a:pt x="29" y="84"/>
                    <a:pt x="29" y="93"/>
                    <a:pt x="38" y="102"/>
                  </a:cubicBezTo>
                  <a:cubicBezTo>
                    <a:pt x="47" y="93"/>
                    <a:pt x="38" y="65"/>
                    <a:pt x="38" y="47"/>
                  </a:cubicBezTo>
                  <a:cubicBezTo>
                    <a:pt x="38" y="47"/>
                    <a:pt x="38" y="37"/>
                    <a:pt x="29" y="28"/>
                  </a:cubicBezTo>
                  <a:cubicBezTo>
                    <a:pt x="10" y="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1"/>
            <p:cNvSpPr/>
            <p:nvPr/>
          </p:nvSpPr>
          <p:spPr>
            <a:xfrm>
              <a:off x="3526375" y="2446825"/>
              <a:ext cx="2350" cy="6075"/>
            </a:xfrm>
            <a:custGeom>
              <a:rect b="b" l="l" r="r" t="t"/>
              <a:pathLst>
                <a:path extrusionOk="0" h="243" w="94">
                  <a:moveTo>
                    <a:pt x="1" y="1"/>
                  </a:moveTo>
                  <a:cubicBezTo>
                    <a:pt x="57" y="29"/>
                    <a:pt x="66" y="66"/>
                    <a:pt x="66" y="103"/>
                  </a:cubicBezTo>
                  <a:cubicBezTo>
                    <a:pt x="75" y="122"/>
                    <a:pt x="75" y="149"/>
                    <a:pt x="75" y="168"/>
                  </a:cubicBezTo>
                  <a:lnTo>
                    <a:pt x="75" y="205"/>
                  </a:lnTo>
                  <a:lnTo>
                    <a:pt x="75" y="242"/>
                  </a:lnTo>
                  <a:cubicBezTo>
                    <a:pt x="75" y="233"/>
                    <a:pt x="84" y="215"/>
                    <a:pt x="84" y="205"/>
                  </a:cubicBezTo>
                  <a:cubicBezTo>
                    <a:pt x="94" y="196"/>
                    <a:pt x="94" y="187"/>
                    <a:pt x="94" y="168"/>
                  </a:cubicBezTo>
                  <a:lnTo>
                    <a:pt x="94" y="103"/>
                  </a:lnTo>
                  <a:lnTo>
                    <a:pt x="66" y="29"/>
                  </a:lnTo>
                  <a:cubicBezTo>
                    <a:pt x="57"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1"/>
            <p:cNvSpPr/>
            <p:nvPr/>
          </p:nvSpPr>
          <p:spPr>
            <a:xfrm>
              <a:off x="3526150" y="2450775"/>
              <a:ext cx="1650" cy="6075"/>
            </a:xfrm>
            <a:custGeom>
              <a:rect b="b" l="l" r="r" t="t"/>
              <a:pathLst>
                <a:path extrusionOk="0" h="243" w="66">
                  <a:moveTo>
                    <a:pt x="66" y="1"/>
                  </a:moveTo>
                  <a:cubicBezTo>
                    <a:pt x="47" y="29"/>
                    <a:pt x="47" y="38"/>
                    <a:pt x="38" y="75"/>
                  </a:cubicBezTo>
                  <a:cubicBezTo>
                    <a:pt x="38" y="84"/>
                    <a:pt x="28" y="103"/>
                    <a:pt x="28" y="131"/>
                  </a:cubicBezTo>
                  <a:lnTo>
                    <a:pt x="10" y="187"/>
                  </a:lnTo>
                  <a:cubicBezTo>
                    <a:pt x="10" y="196"/>
                    <a:pt x="10" y="224"/>
                    <a:pt x="1" y="242"/>
                  </a:cubicBezTo>
                  <a:cubicBezTo>
                    <a:pt x="10" y="233"/>
                    <a:pt x="28" y="214"/>
                    <a:pt x="38" y="187"/>
                  </a:cubicBezTo>
                  <a:cubicBezTo>
                    <a:pt x="47" y="177"/>
                    <a:pt x="66" y="149"/>
                    <a:pt x="66" y="131"/>
                  </a:cubicBezTo>
                  <a:lnTo>
                    <a:pt x="6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1"/>
            <p:cNvSpPr/>
            <p:nvPr/>
          </p:nvSpPr>
          <p:spPr>
            <a:xfrm>
              <a:off x="3525675" y="2455200"/>
              <a:ext cx="2825" cy="5125"/>
            </a:xfrm>
            <a:custGeom>
              <a:rect b="b" l="l" r="r" t="t"/>
              <a:pathLst>
                <a:path extrusionOk="0" h="205" w="113">
                  <a:moveTo>
                    <a:pt x="112" y="0"/>
                  </a:moveTo>
                  <a:lnTo>
                    <a:pt x="112" y="0"/>
                  </a:lnTo>
                  <a:cubicBezTo>
                    <a:pt x="94" y="37"/>
                    <a:pt x="85" y="65"/>
                    <a:pt x="47" y="102"/>
                  </a:cubicBezTo>
                  <a:cubicBezTo>
                    <a:pt x="29" y="140"/>
                    <a:pt x="20" y="177"/>
                    <a:pt x="1" y="205"/>
                  </a:cubicBezTo>
                  <a:cubicBezTo>
                    <a:pt x="20" y="195"/>
                    <a:pt x="38" y="177"/>
                    <a:pt x="47" y="158"/>
                  </a:cubicBezTo>
                  <a:cubicBezTo>
                    <a:pt x="57" y="149"/>
                    <a:pt x="66" y="140"/>
                    <a:pt x="85" y="112"/>
                  </a:cubicBezTo>
                  <a:cubicBezTo>
                    <a:pt x="94" y="93"/>
                    <a:pt x="103" y="84"/>
                    <a:pt x="103" y="56"/>
                  </a:cubicBezTo>
                  <a:cubicBezTo>
                    <a:pt x="112" y="37"/>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1"/>
            <p:cNvSpPr/>
            <p:nvPr/>
          </p:nvSpPr>
          <p:spPr>
            <a:xfrm>
              <a:off x="3525675" y="2450550"/>
              <a:ext cx="725" cy="3975"/>
            </a:xfrm>
            <a:custGeom>
              <a:rect b="b" l="l" r="r" t="t"/>
              <a:pathLst>
                <a:path extrusionOk="0" h="159" w="29">
                  <a:moveTo>
                    <a:pt x="20" y="0"/>
                  </a:moveTo>
                  <a:cubicBezTo>
                    <a:pt x="20" y="19"/>
                    <a:pt x="10" y="47"/>
                    <a:pt x="10" y="84"/>
                  </a:cubicBezTo>
                  <a:cubicBezTo>
                    <a:pt x="1" y="103"/>
                    <a:pt x="1" y="131"/>
                    <a:pt x="1" y="158"/>
                  </a:cubicBezTo>
                  <a:cubicBezTo>
                    <a:pt x="20" y="149"/>
                    <a:pt x="29" y="112"/>
                    <a:pt x="29" y="93"/>
                  </a:cubicBezTo>
                  <a:lnTo>
                    <a:pt x="29" y="47"/>
                  </a:lnTo>
                  <a:cubicBezTo>
                    <a:pt x="29" y="19"/>
                    <a:pt x="29" y="10"/>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1"/>
            <p:cNvSpPr/>
            <p:nvPr/>
          </p:nvSpPr>
          <p:spPr>
            <a:xfrm>
              <a:off x="3509425" y="2475400"/>
              <a:ext cx="5150" cy="3275"/>
            </a:xfrm>
            <a:custGeom>
              <a:rect b="b" l="l" r="r" t="t"/>
              <a:pathLst>
                <a:path extrusionOk="0" h="131" w="206">
                  <a:moveTo>
                    <a:pt x="205" y="1"/>
                  </a:moveTo>
                  <a:cubicBezTo>
                    <a:pt x="177" y="28"/>
                    <a:pt x="140" y="38"/>
                    <a:pt x="103" y="66"/>
                  </a:cubicBezTo>
                  <a:lnTo>
                    <a:pt x="1" y="131"/>
                  </a:lnTo>
                  <a:cubicBezTo>
                    <a:pt x="19" y="131"/>
                    <a:pt x="47" y="121"/>
                    <a:pt x="66" y="103"/>
                  </a:cubicBezTo>
                  <a:cubicBezTo>
                    <a:pt x="94" y="103"/>
                    <a:pt x="103" y="94"/>
                    <a:pt x="131" y="84"/>
                  </a:cubicBezTo>
                  <a:cubicBezTo>
                    <a:pt x="159" y="75"/>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1"/>
            <p:cNvSpPr/>
            <p:nvPr/>
          </p:nvSpPr>
          <p:spPr>
            <a:xfrm>
              <a:off x="3510600" y="2473775"/>
              <a:ext cx="3500" cy="2575"/>
            </a:xfrm>
            <a:custGeom>
              <a:rect b="b" l="l" r="r" t="t"/>
              <a:pathLst>
                <a:path extrusionOk="0" h="103" w="140">
                  <a:moveTo>
                    <a:pt x="139" y="1"/>
                  </a:moveTo>
                  <a:cubicBezTo>
                    <a:pt x="121" y="1"/>
                    <a:pt x="112" y="10"/>
                    <a:pt x="102" y="19"/>
                  </a:cubicBezTo>
                  <a:cubicBezTo>
                    <a:pt x="93" y="19"/>
                    <a:pt x="74" y="28"/>
                    <a:pt x="65" y="47"/>
                  </a:cubicBezTo>
                  <a:cubicBezTo>
                    <a:pt x="47" y="66"/>
                    <a:pt x="19" y="84"/>
                    <a:pt x="0" y="103"/>
                  </a:cubicBezTo>
                  <a:lnTo>
                    <a:pt x="47" y="103"/>
                  </a:lnTo>
                  <a:cubicBezTo>
                    <a:pt x="56" y="103"/>
                    <a:pt x="65" y="93"/>
                    <a:pt x="74" y="84"/>
                  </a:cubicBezTo>
                  <a:cubicBezTo>
                    <a:pt x="102" y="56"/>
                    <a:pt x="121"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1"/>
            <p:cNvSpPr/>
            <p:nvPr/>
          </p:nvSpPr>
          <p:spPr>
            <a:xfrm>
              <a:off x="3511050" y="2469600"/>
              <a:ext cx="1875" cy="4425"/>
            </a:xfrm>
            <a:custGeom>
              <a:rect b="b" l="l" r="r" t="t"/>
              <a:pathLst>
                <a:path extrusionOk="0" h="177" w="75">
                  <a:moveTo>
                    <a:pt x="75" y="0"/>
                  </a:moveTo>
                  <a:cubicBezTo>
                    <a:pt x="47" y="28"/>
                    <a:pt x="38" y="65"/>
                    <a:pt x="29" y="84"/>
                  </a:cubicBezTo>
                  <a:cubicBezTo>
                    <a:pt x="10" y="121"/>
                    <a:pt x="1" y="140"/>
                    <a:pt x="1" y="177"/>
                  </a:cubicBezTo>
                  <a:cubicBezTo>
                    <a:pt x="29" y="158"/>
                    <a:pt x="38" y="130"/>
                    <a:pt x="66" y="93"/>
                  </a:cubicBezTo>
                  <a:cubicBezTo>
                    <a:pt x="66" y="84"/>
                    <a:pt x="75" y="65"/>
                    <a:pt x="75" y="47"/>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1"/>
            <p:cNvSpPr/>
            <p:nvPr/>
          </p:nvSpPr>
          <p:spPr>
            <a:xfrm>
              <a:off x="3513375" y="2469600"/>
              <a:ext cx="2350" cy="3275"/>
            </a:xfrm>
            <a:custGeom>
              <a:rect b="b" l="l" r="r" t="t"/>
              <a:pathLst>
                <a:path extrusionOk="0" h="131" w="94">
                  <a:moveTo>
                    <a:pt x="93" y="0"/>
                  </a:moveTo>
                  <a:cubicBezTo>
                    <a:pt x="75" y="28"/>
                    <a:pt x="47" y="37"/>
                    <a:pt x="38" y="65"/>
                  </a:cubicBezTo>
                  <a:lnTo>
                    <a:pt x="1" y="130"/>
                  </a:lnTo>
                  <a:cubicBezTo>
                    <a:pt x="28" y="112"/>
                    <a:pt x="47" y="93"/>
                    <a:pt x="56"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1"/>
            <p:cNvSpPr/>
            <p:nvPr/>
          </p:nvSpPr>
          <p:spPr>
            <a:xfrm>
              <a:off x="3516175" y="2470050"/>
              <a:ext cx="3500" cy="3975"/>
            </a:xfrm>
            <a:custGeom>
              <a:rect b="b" l="l" r="r" t="t"/>
              <a:pathLst>
                <a:path extrusionOk="0" h="159" w="140">
                  <a:moveTo>
                    <a:pt x="139" y="1"/>
                  </a:moveTo>
                  <a:cubicBezTo>
                    <a:pt x="102" y="10"/>
                    <a:pt x="74" y="47"/>
                    <a:pt x="56" y="66"/>
                  </a:cubicBezTo>
                  <a:cubicBezTo>
                    <a:pt x="28" y="103"/>
                    <a:pt x="9" y="122"/>
                    <a:pt x="0" y="159"/>
                  </a:cubicBezTo>
                  <a:cubicBezTo>
                    <a:pt x="19" y="140"/>
                    <a:pt x="47" y="112"/>
                    <a:pt x="74" y="94"/>
                  </a:cubicBezTo>
                  <a:cubicBezTo>
                    <a:pt x="102" y="57"/>
                    <a:pt x="121" y="29"/>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1"/>
            <p:cNvSpPr/>
            <p:nvPr/>
          </p:nvSpPr>
          <p:spPr>
            <a:xfrm>
              <a:off x="3492000" y="2445200"/>
              <a:ext cx="1425" cy="6775"/>
            </a:xfrm>
            <a:custGeom>
              <a:rect b="b" l="l" r="r" t="t"/>
              <a:pathLst>
                <a:path extrusionOk="0" h="271" w="57">
                  <a:moveTo>
                    <a:pt x="57" y="1"/>
                  </a:moveTo>
                  <a:cubicBezTo>
                    <a:pt x="47" y="29"/>
                    <a:pt x="38" y="38"/>
                    <a:pt x="38" y="66"/>
                  </a:cubicBezTo>
                  <a:cubicBezTo>
                    <a:pt x="19" y="84"/>
                    <a:pt x="10" y="112"/>
                    <a:pt x="10" y="131"/>
                  </a:cubicBezTo>
                  <a:cubicBezTo>
                    <a:pt x="1" y="177"/>
                    <a:pt x="1" y="224"/>
                    <a:pt x="19" y="270"/>
                  </a:cubicBezTo>
                  <a:lnTo>
                    <a:pt x="19" y="205"/>
                  </a:lnTo>
                  <a:cubicBezTo>
                    <a:pt x="19" y="177"/>
                    <a:pt x="38" y="159"/>
                    <a:pt x="38" y="131"/>
                  </a:cubicBezTo>
                  <a:cubicBezTo>
                    <a:pt x="38" y="94"/>
                    <a:pt x="47"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1"/>
            <p:cNvSpPr/>
            <p:nvPr/>
          </p:nvSpPr>
          <p:spPr>
            <a:xfrm>
              <a:off x="3492925" y="2448000"/>
              <a:ext cx="725" cy="5825"/>
            </a:xfrm>
            <a:custGeom>
              <a:rect b="b" l="l" r="r" t="t"/>
              <a:pathLst>
                <a:path extrusionOk="0" h="233" w="29">
                  <a:moveTo>
                    <a:pt x="29" y="0"/>
                  </a:moveTo>
                  <a:cubicBezTo>
                    <a:pt x="29" y="19"/>
                    <a:pt x="20" y="28"/>
                    <a:pt x="20" y="56"/>
                  </a:cubicBezTo>
                  <a:cubicBezTo>
                    <a:pt x="10" y="75"/>
                    <a:pt x="10" y="93"/>
                    <a:pt x="10" y="112"/>
                  </a:cubicBezTo>
                  <a:cubicBezTo>
                    <a:pt x="1" y="158"/>
                    <a:pt x="10" y="195"/>
                    <a:pt x="29" y="233"/>
                  </a:cubicBezTo>
                  <a:lnTo>
                    <a:pt x="29" y="168"/>
                  </a:lnTo>
                  <a:lnTo>
                    <a:pt x="29" y="112"/>
                  </a:lnTo>
                  <a:lnTo>
                    <a:pt x="2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1"/>
            <p:cNvSpPr/>
            <p:nvPr/>
          </p:nvSpPr>
          <p:spPr>
            <a:xfrm>
              <a:off x="3494800" y="2451025"/>
              <a:ext cx="1175" cy="5825"/>
            </a:xfrm>
            <a:custGeom>
              <a:rect b="b" l="l" r="r" t="t"/>
              <a:pathLst>
                <a:path extrusionOk="0" h="233" w="47">
                  <a:moveTo>
                    <a:pt x="19" y="0"/>
                  </a:moveTo>
                  <a:cubicBezTo>
                    <a:pt x="0" y="47"/>
                    <a:pt x="0" y="93"/>
                    <a:pt x="19" y="121"/>
                  </a:cubicBezTo>
                  <a:cubicBezTo>
                    <a:pt x="19" y="139"/>
                    <a:pt x="19" y="158"/>
                    <a:pt x="28" y="177"/>
                  </a:cubicBezTo>
                  <a:cubicBezTo>
                    <a:pt x="28" y="204"/>
                    <a:pt x="37" y="223"/>
                    <a:pt x="47" y="232"/>
                  </a:cubicBezTo>
                  <a:lnTo>
                    <a:pt x="47" y="177"/>
                  </a:lnTo>
                  <a:cubicBezTo>
                    <a:pt x="37" y="158"/>
                    <a:pt x="37" y="139"/>
                    <a:pt x="37" y="121"/>
                  </a:cubicBezTo>
                  <a:cubicBezTo>
                    <a:pt x="37" y="84"/>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1"/>
            <p:cNvSpPr/>
            <p:nvPr/>
          </p:nvSpPr>
          <p:spPr>
            <a:xfrm>
              <a:off x="3493400" y="2456125"/>
              <a:ext cx="2125" cy="5825"/>
            </a:xfrm>
            <a:custGeom>
              <a:rect b="b" l="l" r="r" t="t"/>
              <a:pathLst>
                <a:path extrusionOk="0" h="233" w="85">
                  <a:moveTo>
                    <a:pt x="1" y="0"/>
                  </a:moveTo>
                  <a:cubicBezTo>
                    <a:pt x="1" y="47"/>
                    <a:pt x="10" y="75"/>
                    <a:pt x="28" y="121"/>
                  </a:cubicBezTo>
                  <a:cubicBezTo>
                    <a:pt x="28" y="149"/>
                    <a:pt x="38" y="158"/>
                    <a:pt x="47" y="186"/>
                  </a:cubicBezTo>
                  <a:cubicBezTo>
                    <a:pt x="56" y="196"/>
                    <a:pt x="75" y="214"/>
                    <a:pt x="84" y="233"/>
                  </a:cubicBezTo>
                  <a:lnTo>
                    <a:pt x="75" y="168"/>
                  </a:lnTo>
                  <a:cubicBezTo>
                    <a:pt x="56" y="149"/>
                    <a:pt x="56" y="140"/>
                    <a:pt x="47" y="112"/>
                  </a:cubicBezTo>
                  <a:cubicBezTo>
                    <a:pt x="38" y="75"/>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1"/>
            <p:cNvSpPr/>
            <p:nvPr/>
          </p:nvSpPr>
          <p:spPr>
            <a:xfrm>
              <a:off x="3496425" y="2460075"/>
              <a:ext cx="1650" cy="6050"/>
            </a:xfrm>
            <a:custGeom>
              <a:rect b="b" l="l" r="r" t="t"/>
              <a:pathLst>
                <a:path extrusionOk="0" h="242" w="66">
                  <a:moveTo>
                    <a:pt x="10" y="0"/>
                  </a:moveTo>
                  <a:lnTo>
                    <a:pt x="10" y="0"/>
                  </a:lnTo>
                  <a:cubicBezTo>
                    <a:pt x="0" y="47"/>
                    <a:pt x="10" y="84"/>
                    <a:pt x="19" y="130"/>
                  </a:cubicBezTo>
                  <a:cubicBezTo>
                    <a:pt x="19" y="140"/>
                    <a:pt x="19" y="168"/>
                    <a:pt x="28" y="186"/>
                  </a:cubicBezTo>
                  <a:cubicBezTo>
                    <a:pt x="37" y="214"/>
                    <a:pt x="56" y="233"/>
                    <a:pt x="65" y="242"/>
                  </a:cubicBezTo>
                  <a:cubicBezTo>
                    <a:pt x="65" y="233"/>
                    <a:pt x="56" y="214"/>
                    <a:pt x="56" y="186"/>
                  </a:cubicBezTo>
                  <a:lnTo>
                    <a:pt x="37" y="130"/>
                  </a:lnTo>
                  <a:cubicBezTo>
                    <a:pt x="28" y="84"/>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1"/>
            <p:cNvSpPr/>
            <p:nvPr/>
          </p:nvSpPr>
          <p:spPr>
            <a:xfrm>
              <a:off x="3507575" y="2450325"/>
              <a:ext cx="725" cy="2800"/>
            </a:xfrm>
            <a:custGeom>
              <a:rect b="b" l="l" r="r" t="t"/>
              <a:pathLst>
                <a:path extrusionOk="0" h="112" w="29">
                  <a:moveTo>
                    <a:pt x="19" y="0"/>
                  </a:moveTo>
                  <a:cubicBezTo>
                    <a:pt x="0" y="9"/>
                    <a:pt x="0" y="28"/>
                    <a:pt x="0" y="56"/>
                  </a:cubicBezTo>
                  <a:cubicBezTo>
                    <a:pt x="0" y="75"/>
                    <a:pt x="0" y="93"/>
                    <a:pt x="19" y="112"/>
                  </a:cubicBezTo>
                  <a:cubicBezTo>
                    <a:pt x="28" y="93"/>
                    <a:pt x="28" y="75"/>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1"/>
            <p:cNvSpPr/>
            <p:nvPr/>
          </p:nvSpPr>
          <p:spPr>
            <a:xfrm>
              <a:off x="3508725" y="2448000"/>
              <a:ext cx="725" cy="2800"/>
            </a:xfrm>
            <a:custGeom>
              <a:rect b="b" l="l" r="r" t="t"/>
              <a:pathLst>
                <a:path extrusionOk="0" h="112" w="29">
                  <a:moveTo>
                    <a:pt x="10" y="0"/>
                  </a:moveTo>
                  <a:cubicBezTo>
                    <a:pt x="1" y="19"/>
                    <a:pt x="1" y="28"/>
                    <a:pt x="1" y="56"/>
                  </a:cubicBezTo>
                  <a:cubicBezTo>
                    <a:pt x="1" y="75"/>
                    <a:pt x="1" y="93"/>
                    <a:pt x="10" y="112"/>
                  </a:cubicBezTo>
                  <a:cubicBezTo>
                    <a:pt x="29" y="93"/>
                    <a:pt x="29" y="75"/>
                    <a:pt x="29" y="56"/>
                  </a:cubicBezTo>
                  <a:cubicBezTo>
                    <a:pt x="29" y="28"/>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1"/>
            <p:cNvSpPr/>
            <p:nvPr/>
          </p:nvSpPr>
          <p:spPr>
            <a:xfrm>
              <a:off x="3498975" y="2468425"/>
              <a:ext cx="1650" cy="3975"/>
            </a:xfrm>
            <a:custGeom>
              <a:rect b="b" l="l" r="r" t="t"/>
              <a:pathLst>
                <a:path extrusionOk="0" h="159" w="66">
                  <a:moveTo>
                    <a:pt x="1" y="1"/>
                  </a:moveTo>
                  <a:cubicBezTo>
                    <a:pt x="1" y="38"/>
                    <a:pt x="10" y="66"/>
                    <a:pt x="10" y="84"/>
                  </a:cubicBezTo>
                  <a:cubicBezTo>
                    <a:pt x="19" y="94"/>
                    <a:pt x="19" y="112"/>
                    <a:pt x="38" y="122"/>
                  </a:cubicBezTo>
                  <a:lnTo>
                    <a:pt x="66" y="159"/>
                  </a:lnTo>
                  <a:cubicBezTo>
                    <a:pt x="66" y="122"/>
                    <a:pt x="56" y="94"/>
                    <a:pt x="47" y="75"/>
                  </a:cubicBezTo>
                  <a:cubicBezTo>
                    <a:pt x="28" y="47"/>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1"/>
            <p:cNvSpPr/>
            <p:nvPr/>
          </p:nvSpPr>
          <p:spPr>
            <a:xfrm>
              <a:off x="3497575" y="2492725"/>
              <a:ext cx="39750" cy="40075"/>
            </a:xfrm>
            <a:custGeom>
              <a:rect b="b" l="l" r="r" t="t"/>
              <a:pathLst>
                <a:path extrusionOk="0" h="1603" w="1590">
                  <a:moveTo>
                    <a:pt x="1244" y="1"/>
                  </a:moveTo>
                  <a:cubicBezTo>
                    <a:pt x="1220" y="1"/>
                    <a:pt x="1198" y="2"/>
                    <a:pt x="1181" y="4"/>
                  </a:cubicBezTo>
                  <a:cubicBezTo>
                    <a:pt x="809" y="79"/>
                    <a:pt x="447" y="227"/>
                    <a:pt x="196" y="497"/>
                  </a:cubicBezTo>
                  <a:cubicBezTo>
                    <a:pt x="112" y="580"/>
                    <a:pt x="47" y="673"/>
                    <a:pt x="19" y="785"/>
                  </a:cubicBezTo>
                  <a:cubicBezTo>
                    <a:pt x="1" y="906"/>
                    <a:pt x="47" y="1026"/>
                    <a:pt x="149" y="1073"/>
                  </a:cubicBezTo>
                  <a:cubicBezTo>
                    <a:pt x="178" y="1085"/>
                    <a:pt x="209" y="1090"/>
                    <a:pt x="240" y="1090"/>
                  </a:cubicBezTo>
                  <a:cubicBezTo>
                    <a:pt x="331" y="1090"/>
                    <a:pt x="429" y="1047"/>
                    <a:pt x="512" y="999"/>
                  </a:cubicBezTo>
                  <a:lnTo>
                    <a:pt x="512" y="999"/>
                  </a:lnTo>
                  <a:cubicBezTo>
                    <a:pt x="475" y="1091"/>
                    <a:pt x="428" y="1184"/>
                    <a:pt x="428" y="1277"/>
                  </a:cubicBezTo>
                  <a:cubicBezTo>
                    <a:pt x="419" y="1370"/>
                    <a:pt x="475" y="1472"/>
                    <a:pt x="568" y="1491"/>
                  </a:cubicBezTo>
                  <a:cubicBezTo>
                    <a:pt x="586" y="1498"/>
                    <a:pt x="605" y="1502"/>
                    <a:pt x="623" y="1502"/>
                  </a:cubicBezTo>
                  <a:cubicBezTo>
                    <a:pt x="699" y="1502"/>
                    <a:pt x="774" y="1447"/>
                    <a:pt x="818" y="1379"/>
                  </a:cubicBezTo>
                  <a:cubicBezTo>
                    <a:pt x="883" y="1296"/>
                    <a:pt x="930" y="1203"/>
                    <a:pt x="995" y="1138"/>
                  </a:cubicBezTo>
                  <a:lnTo>
                    <a:pt x="995" y="1138"/>
                  </a:lnTo>
                  <a:cubicBezTo>
                    <a:pt x="986" y="1240"/>
                    <a:pt x="986" y="1333"/>
                    <a:pt x="1023" y="1426"/>
                  </a:cubicBezTo>
                  <a:cubicBezTo>
                    <a:pt x="1051" y="1519"/>
                    <a:pt x="1134" y="1602"/>
                    <a:pt x="1227" y="1602"/>
                  </a:cubicBezTo>
                  <a:cubicBezTo>
                    <a:pt x="1231" y="1603"/>
                    <a:pt x="1235" y="1603"/>
                    <a:pt x="1239" y="1603"/>
                  </a:cubicBezTo>
                  <a:cubicBezTo>
                    <a:pt x="1398" y="1603"/>
                    <a:pt x="1470" y="1422"/>
                    <a:pt x="1506" y="1277"/>
                  </a:cubicBezTo>
                  <a:cubicBezTo>
                    <a:pt x="1590" y="887"/>
                    <a:pt x="1562" y="497"/>
                    <a:pt x="1459" y="125"/>
                  </a:cubicBezTo>
                  <a:cubicBezTo>
                    <a:pt x="1445" y="23"/>
                    <a:pt x="1332" y="1"/>
                    <a:pt x="124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1"/>
            <p:cNvSpPr/>
            <p:nvPr/>
          </p:nvSpPr>
          <p:spPr>
            <a:xfrm>
              <a:off x="3496975" y="2492350"/>
              <a:ext cx="39425" cy="40525"/>
            </a:xfrm>
            <a:custGeom>
              <a:rect b="b" l="l" r="r" t="t"/>
              <a:pathLst>
                <a:path extrusionOk="0" h="1621" w="1577">
                  <a:moveTo>
                    <a:pt x="1168" y="1"/>
                  </a:moveTo>
                  <a:cubicBezTo>
                    <a:pt x="1223" y="1"/>
                    <a:pt x="1270" y="1"/>
                    <a:pt x="1335" y="10"/>
                  </a:cubicBezTo>
                  <a:cubicBezTo>
                    <a:pt x="1288" y="1"/>
                    <a:pt x="1223" y="1"/>
                    <a:pt x="1168" y="1"/>
                  </a:cubicBezTo>
                  <a:close/>
                  <a:moveTo>
                    <a:pt x="1335" y="10"/>
                  </a:moveTo>
                  <a:lnTo>
                    <a:pt x="1400" y="47"/>
                  </a:lnTo>
                  <a:cubicBezTo>
                    <a:pt x="1381" y="19"/>
                    <a:pt x="1353" y="10"/>
                    <a:pt x="1335" y="10"/>
                  </a:cubicBezTo>
                  <a:close/>
                  <a:moveTo>
                    <a:pt x="1400" y="47"/>
                  </a:moveTo>
                  <a:lnTo>
                    <a:pt x="1400" y="47"/>
                  </a:lnTo>
                  <a:cubicBezTo>
                    <a:pt x="1409" y="66"/>
                    <a:pt x="1437" y="94"/>
                    <a:pt x="1437" y="112"/>
                  </a:cubicBezTo>
                  <a:cubicBezTo>
                    <a:pt x="1437" y="94"/>
                    <a:pt x="1428" y="66"/>
                    <a:pt x="1400" y="47"/>
                  </a:cubicBezTo>
                  <a:close/>
                  <a:moveTo>
                    <a:pt x="1168" y="1"/>
                  </a:moveTo>
                  <a:lnTo>
                    <a:pt x="1168" y="1"/>
                  </a:lnTo>
                  <a:cubicBezTo>
                    <a:pt x="1065" y="10"/>
                    <a:pt x="963" y="47"/>
                    <a:pt x="852" y="66"/>
                  </a:cubicBezTo>
                  <a:cubicBezTo>
                    <a:pt x="657" y="140"/>
                    <a:pt x="461" y="224"/>
                    <a:pt x="285" y="363"/>
                  </a:cubicBezTo>
                  <a:cubicBezTo>
                    <a:pt x="238" y="391"/>
                    <a:pt x="201" y="428"/>
                    <a:pt x="173" y="465"/>
                  </a:cubicBezTo>
                  <a:cubicBezTo>
                    <a:pt x="136" y="503"/>
                    <a:pt x="90" y="549"/>
                    <a:pt x="62" y="577"/>
                  </a:cubicBezTo>
                  <a:cubicBezTo>
                    <a:pt x="73" y="602"/>
                    <a:pt x="74" y="624"/>
                    <a:pt x="70" y="645"/>
                  </a:cubicBezTo>
                  <a:lnTo>
                    <a:pt x="70" y="645"/>
                  </a:lnTo>
                  <a:cubicBezTo>
                    <a:pt x="78" y="631"/>
                    <a:pt x="84" y="618"/>
                    <a:pt x="90" y="605"/>
                  </a:cubicBezTo>
                  <a:cubicBezTo>
                    <a:pt x="127" y="558"/>
                    <a:pt x="155" y="521"/>
                    <a:pt x="192" y="484"/>
                  </a:cubicBezTo>
                  <a:cubicBezTo>
                    <a:pt x="229" y="447"/>
                    <a:pt x="276" y="419"/>
                    <a:pt x="313" y="382"/>
                  </a:cubicBezTo>
                  <a:cubicBezTo>
                    <a:pt x="471" y="252"/>
                    <a:pt x="666" y="149"/>
                    <a:pt x="870" y="84"/>
                  </a:cubicBezTo>
                  <a:cubicBezTo>
                    <a:pt x="972" y="47"/>
                    <a:pt x="1075" y="19"/>
                    <a:pt x="1168" y="1"/>
                  </a:cubicBezTo>
                  <a:close/>
                  <a:moveTo>
                    <a:pt x="1474" y="131"/>
                  </a:moveTo>
                  <a:lnTo>
                    <a:pt x="1474" y="131"/>
                  </a:lnTo>
                  <a:cubicBezTo>
                    <a:pt x="1521" y="298"/>
                    <a:pt x="1558" y="484"/>
                    <a:pt x="1567" y="670"/>
                  </a:cubicBezTo>
                  <a:cubicBezTo>
                    <a:pt x="1558" y="484"/>
                    <a:pt x="1530" y="298"/>
                    <a:pt x="1474" y="131"/>
                  </a:cubicBezTo>
                  <a:close/>
                  <a:moveTo>
                    <a:pt x="70" y="645"/>
                  </a:moveTo>
                  <a:lnTo>
                    <a:pt x="70" y="645"/>
                  </a:lnTo>
                  <a:cubicBezTo>
                    <a:pt x="51" y="678"/>
                    <a:pt x="29" y="711"/>
                    <a:pt x="15" y="744"/>
                  </a:cubicBezTo>
                  <a:cubicBezTo>
                    <a:pt x="8" y="782"/>
                    <a:pt x="1" y="825"/>
                    <a:pt x="3" y="865"/>
                  </a:cubicBezTo>
                  <a:lnTo>
                    <a:pt x="3" y="865"/>
                  </a:lnTo>
                  <a:cubicBezTo>
                    <a:pt x="2" y="822"/>
                    <a:pt x="12" y="780"/>
                    <a:pt x="34" y="744"/>
                  </a:cubicBezTo>
                  <a:cubicBezTo>
                    <a:pt x="46" y="710"/>
                    <a:pt x="64" y="679"/>
                    <a:pt x="70" y="645"/>
                  </a:cubicBezTo>
                  <a:close/>
                  <a:moveTo>
                    <a:pt x="1567" y="670"/>
                  </a:moveTo>
                  <a:cubicBezTo>
                    <a:pt x="1576" y="856"/>
                    <a:pt x="1558" y="1041"/>
                    <a:pt x="1521" y="1218"/>
                  </a:cubicBezTo>
                  <a:cubicBezTo>
                    <a:pt x="1511" y="1311"/>
                    <a:pt x="1474" y="1394"/>
                    <a:pt x="1428" y="1478"/>
                  </a:cubicBezTo>
                  <a:cubicBezTo>
                    <a:pt x="1400" y="1506"/>
                    <a:pt x="1372" y="1543"/>
                    <a:pt x="1335" y="1571"/>
                  </a:cubicBezTo>
                  <a:cubicBezTo>
                    <a:pt x="1308" y="1585"/>
                    <a:pt x="1275" y="1593"/>
                    <a:pt x="1242" y="1593"/>
                  </a:cubicBezTo>
                  <a:cubicBezTo>
                    <a:pt x="1230" y="1593"/>
                    <a:pt x="1217" y="1592"/>
                    <a:pt x="1205" y="1590"/>
                  </a:cubicBezTo>
                  <a:cubicBezTo>
                    <a:pt x="1158" y="1580"/>
                    <a:pt x="1121" y="1552"/>
                    <a:pt x="1103" y="1525"/>
                  </a:cubicBezTo>
                  <a:cubicBezTo>
                    <a:pt x="1065" y="1487"/>
                    <a:pt x="1056" y="1450"/>
                    <a:pt x="1047" y="1404"/>
                  </a:cubicBezTo>
                  <a:cubicBezTo>
                    <a:pt x="1019" y="1320"/>
                    <a:pt x="1019" y="1227"/>
                    <a:pt x="1028" y="1134"/>
                  </a:cubicBezTo>
                  <a:lnTo>
                    <a:pt x="1028" y="1079"/>
                  </a:lnTo>
                  <a:lnTo>
                    <a:pt x="982" y="1125"/>
                  </a:lnTo>
                  <a:cubicBezTo>
                    <a:pt x="907" y="1199"/>
                    <a:pt x="870" y="1292"/>
                    <a:pt x="815" y="1367"/>
                  </a:cubicBezTo>
                  <a:cubicBezTo>
                    <a:pt x="787" y="1404"/>
                    <a:pt x="749" y="1441"/>
                    <a:pt x="703" y="1459"/>
                  </a:cubicBezTo>
                  <a:cubicBezTo>
                    <a:pt x="682" y="1480"/>
                    <a:pt x="651" y="1491"/>
                    <a:pt x="617" y="1491"/>
                  </a:cubicBezTo>
                  <a:cubicBezTo>
                    <a:pt x="605" y="1491"/>
                    <a:pt x="594" y="1490"/>
                    <a:pt x="582" y="1487"/>
                  </a:cubicBezTo>
                  <a:cubicBezTo>
                    <a:pt x="545" y="1478"/>
                    <a:pt x="499" y="1450"/>
                    <a:pt x="471" y="1413"/>
                  </a:cubicBezTo>
                  <a:cubicBezTo>
                    <a:pt x="452" y="1385"/>
                    <a:pt x="443" y="1339"/>
                    <a:pt x="443" y="1292"/>
                  </a:cubicBezTo>
                  <a:cubicBezTo>
                    <a:pt x="443" y="1199"/>
                    <a:pt x="471" y="1106"/>
                    <a:pt x="517" y="1023"/>
                  </a:cubicBezTo>
                  <a:lnTo>
                    <a:pt x="554" y="939"/>
                  </a:lnTo>
                  <a:lnTo>
                    <a:pt x="471" y="986"/>
                  </a:lnTo>
                  <a:cubicBezTo>
                    <a:pt x="424" y="1014"/>
                    <a:pt x="378" y="1041"/>
                    <a:pt x="331" y="1060"/>
                  </a:cubicBezTo>
                  <a:cubicBezTo>
                    <a:pt x="297" y="1074"/>
                    <a:pt x="263" y="1082"/>
                    <a:pt x="229" y="1082"/>
                  </a:cubicBezTo>
                  <a:cubicBezTo>
                    <a:pt x="217" y="1082"/>
                    <a:pt x="204" y="1081"/>
                    <a:pt x="192" y="1079"/>
                  </a:cubicBezTo>
                  <a:cubicBezTo>
                    <a:pt x="146" y="1079"/>
                    <a:pt x="99" y="1060"/>
                    <a:pt x="71" y="1023"/>
                  </a:cubicBezTo>
                  <a:cubicBezTo>
                    <a:pt x="34" y="986"/>
                    <a:pt x="15" y="939"/>
                    <a:pt x="6" y="893"/>
                  </a:cubicBezTo>
                  <a:cubicBezTo>
                    <a:pt x="4" y="884"/>
                    <a:pt x="3" y="874"/>
                    <a:pt x="3" y="865"/>
                  </a:cubicBezTo>
                  <a:lnTo>
                    <a:pt x="3" y="865"/>
                  </a:lnTo>
                  <a:cubicBezTo>
                    <a:pt x="3" y="877"/>
                    <a:pt x="4" y="890"/>
                    <a:pt x="6" y="902"/>
                  </a:cubicBezTo>
                  <a:cubicBezTo>
                    <a:pt x="15" y="967"/>
                    <a:pt x="34" y="1023"/>
                    <a:pt x="71" y="1060"/>
                  </a:cubicBezTo>
                  <a:cubicBezTo>
                    <a:pt x="99" y="1106"/>
                    <a:pt x="164" y="1134"/>
                    <a:pt x="220" y="1134"/>
                  </a:cubicBezTo>
                  <a:cubicBezTo>
                    <a:pt x="233" y="1139"/>
                    <a:pt x="247" y="1141"/>
                    <a:pt x="260" y="1141"/>
                  </a:cubicBezTo>
                  <a:cubicBezTo>
                    <a:pt x="302" y="1141"/>
                    <a:pt x="343" y="1123"/>
                    <a:pt x="378" y="1116"/>
                  </a:cubicBezTo>
                  <a:lnTo>
                    <a:pt x="452" y="1079"/>
                  </a:lnTo>
                  <a:lnTo>
                    <a:pt x="452" y="1079"/>
                  </a:lnTo>
                  <a:cubicBezTo>
                    <a:pt x="443" y="1106"/>
                    <a:pt x="424" y="1125"/>
                    <a:pt x="424" y="1134"/>
                  </a:cubicBezTo>
                  <a:cubicBezTo>
                    <a:pt x="415" y="1181"/>
                    <a:pt x="396" y="1246"/>
                    <a:pt x="396" y="1292"/>
                  </a:cubicBezTo>
                  <a:cubicBezTo>
                    <a:pt x="396" y="1348"/>
                    <a:pt x="406" y="1394"/>
                    <a:pt x="443" y="1441"/>
                  </a:cubicBezTo>
                  <a:cubicBezTo>
                    <a:pt x="471" y="1487"/>
                    <a:pt x="517" y="1525"/>
                    <a:pt x="582" y="1534"/>
                  </a:cubicBezTo>
                  <a:cubicBezTo>
                    <a:pt x="592" y="1535"/>
                    <a:pt x="602" y="1536"/>
                    <a:pt x="612" y="1536"/>
                  </a:cubicBezTo>
                  <a:cubicBezTo>
                    <a:pt x="657" y="1536"/>
                    <a:pt x="702" y="1520"/>
                    <a:pt x="740" y="1497"/>
                  </a:cubicBezTo>
                  <a:cubicBezTo>
                    <a:pt x="787" y="1478"/>
                    <a:pt x="824" y="1432"/>
                    <a:pt x="861" y="1394"/>
                  </a:cubicBezTo>
                  <a:cubicBezTo>
                    <a:pt x="907" y="1339"/>
                    <a:pt x="935" y="1264"/>
                    <a:pt x="982" y="1209"/>
                  </a:cubicBezTo>
                  <a:cubicBezTo>
                    <a:pt x="982" y="1274"/>
                    <a:pt x="982" y="1348"/>
                    <a:pt x="1010" y="1413"/>
                  </a:cubicBezTo>
                  <a:cubicBezTo>
                    <a:pt x="1019" y="1459"/>
                    <a:pt x="1056" y="1506"/>
                    <a:pt x="1093" y="1543"/>
                  </a:cubicBezTo>
                  <a:cubicBezTo>
                    <a:pt x="1121" y="1580"/>
                    <a:pt x="1168" y="1599"/>
                    <a:pt x="1214" y="1617"/>
                  </a:cubicBezTo>
                  <a:cubicBezTo>
                    <a:pt x="1226" y="1620"/>
                    <a:pt x="1238" y="1621"/>
                    <a:pt x="1251" y="1621"/>
                  </a:cubicBezTo>
                  <a:cubicBezTo>
                    <a:pt x="1291" y="1621"/>
                    <a:pt x="1332" y="1610"/>
                    <a:pt x="1353" y="1590"/>
                  </a:cubicBezTo>
                  <a:cubicBezTo>
                    <a:pt x="1400" y="1571"/>
                    <a:pt x="1428" y="1525"/>
                    <a:pt x="1446" y="1487"/>
                  </a:cubicBezTo>
                  <a:cubicBezTo>
                    <a:pt x="1493" y="1404"/>
                    <a:pt x="1521" y="1311"/>
                    <a:pt x="1530" y="1218"/>
                  </a:cubicBezTo>
                  <a:cubicBezTo>
                    <a:pt x="1567" y="1032"/>
                    <a:pt x="1576" y="846"/>
                    <a:pt x="1567" y="6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1"/>
            <p:cNvSpPr/>
            <p:nvPr/>
          </p:nvSpPr>
          <p:spPr>
            <a:xfrm>
              <a:off x="3522425" y="2493750"/>
              <a:ext cx="10250" cy="27675"/>
            </a:xfrm>
            <a:custGeom>
              <a:rect b="b" l="l" r="r" t="t"/>
              <a:pathLst>
                <a:path extrusionOk="0" h="1107" w="410">
                  <a:moveTo>
                    <a:pt x="410" y="1"/>
                  </a:moveTo>
                  <a:cubicBezTo>
                    <a:pt x="402" y="13"/>
                    <a:pt x="395" y="26"/>
                    <a:pt x="389" y="38"/>
                  </a:cubicBezTo>
                  <a:lnTo>
                    <a:pt x="389" y="38"/>
                  </a:lnTo>
                  <a:cubicBezTo>
                    <a:pt x="396" y="25"/>
                    <a:pt x="403" y="13"/>
                    <a:pt x="410" y="1"/>
                  </a:cubicBezTo>
                  <a:close/>
                  <a:moveTo>
                    <a:pt x="389" y="38"/>
                  </a:moveTo>
                  <a:cubicBezTo>
                    <a:pt x="350" y="111"/>
                    <a:pt x="311" y="191"/>
                    <a:pt x="280" y="270"/>
                  </a:cubicBezTo>
                  <a:lnTo>
                    <a:pt x="177" y="549"/>
                  </a:lnTo>
                  <a:cubicBezTo>
                    <a:pt x="140" y="642"/>
                    <a:pt x="122" y="735"/>
                    <a:pt x="85" y="827"/>
                  </a:cubicBezTo>
                  <a:cubicBezTo>
                    <a:pt x="57" y="920"/>
                    <a:pt x="29" y="1013"/>
                    <a:pt x="1" y="1106"/>
                  </a:cubicBezTo>
                  <a:cubicBezTo>
                    <a:pt x="38" y="1013"/>
                    <a:pt x="75" y="920"/>
                    <a:pt x="85" y="837"/>
                  </a:cubicBezTo>
                  <a:lnTo>
                    <a:pt x="187" y="558"/>
                  </a:lnTo>
                  <a:lnTo>
                    <a:pt x="289" y="279"/>
                  </a:lnTo>
                  <a:cubicBezTo>
                    <a:pt x="317" y="233"/>
                    <a:pt x="326" y="186"/>
                    <a:pt x="354" y="140"/>
                  </a:cubicBezTo>
                  <a:cubicBezTo>
                    <a:pt x="361" y="106"/>
                    <a:pt x="373" y="72"/>
                    <a:pt x="389" y="3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1"/>
            <p:cNvSpPr/>
            <p:nvPr/>
          </p:nvSpPr>
          <p:spPr>
            <a:xfrm>
              <a:off x="3510350" y="2493050"/>
              <a:ext cx="21400" cy="24650"/>
            </a:xfrm>
            <a:custGeom>
              <a:rect b="b" l="l" r="r" t="t"/>
              <a:pathLst>
                <a:path extrusionOk="0" h="986" w="856">
                  <a:moveTo>
                    <a:pt x="856" y="1"/>
                  </a:moveTo>
                  <a:cubicBezTo>
                    <a:pt x="818" y="56"/>
                    <a:pt x="791" y="94"/>
                    <a:pt x="753" y="131"/>
                  </a:cubicBezTo>
                  <a:cubicBezTo>
                    <a:pt x="716" y="168"/>
                    <a:pt x="679" y="214"/>
                    <a:pt x="651" y="252"/>
                  </a:cubicBezTo>
                  <a:lnTo>
                    <a:pt x="428" y="493"/>
                  </a:lnTo>
                  <a:lnTo>
                    <a:pt x="205" y="735"/>
                  </a:lnTo>
                  <a:lnTo>
                    <a:pt x="1" y="986"/>
                  </a:lnTo>
                  <a:cubicBezTo>
                    <a:pt x="75" y="902"/>
                    <a:pt x="159" y="828"/>
                    <a:pt x="233" y="753"/>
                  </a:cubicBezTo>
                  <a:cubicBezTo>
                    <a:pt x="298" y="670"/>
                    <a:pt x="382" y="586"/>
                    <a:pt x="447" y="502"/>
                  </a:cubicBezTo>
                  <a:lnTo>
                    <a:pt x="660" y="261"/>
                  </a:lnTo>
                  <a:cubicBezTo>
                    <a:pt x="725" y="177"/>
                    <a:pt x="800" y="94"/>
                    <a:pt x="8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1"/>
            <p:cNvSpPr/>
            <p:nvPr/>
          </p:nvSpPr>
          <p:spPr>
            <a:xfrm>
              <a:off x="3524750" y="2502575"/>
              <a:ext cx="3275" cy="7700"/>
            </a:xfrm>
            <a:custGeom>
              <a:rect b="b" l="l" r="r" t="t"/>
              <a:pathLst>
                <a:path extrusionOk="0" h="308" w="131">
                  <a:moveTo>
                    <a:pt x="131" y="1"/>
                  </a:moveTo>
                  <a:lnTo>
                    <a:pt x="131" y="1"/>
                  </a:lnTo>
                  <a:cubicBezTo>
                    <a:pt x="103" y="19"/>
                    <a:pt x="94" y="47"/>
                    <a:pt x="84" y="66"/>
                  </a:cubicBezTo>
                  <a:cubicBezTo>
                    <a:pt x="75" y="103"/>
                    <a:pt x="57" y="121"/>
                    <a:pt x="47" y="149"/>
                  </a:cubicBezTo>
                  <a:cubicBezTo>
                    <a:pt x="29" y="205"/>
                    <a:pt x="10" y="251"/>
                    <a:pt x="1" y="307"/>
                  </a:cubicBezTo>
                  <a:cubicBezTo>
                    <a:pt x="29" y="261"/>
                    <a:pt x="47" y="214"/>
                    <a:pt x="84" y="159"/>
                  </a:cubicBezTo>
                  <a:cubicBezTo>
                    <a:pt x="94" y="140"/>
                    <a:pt x="94" y="103"/>
                    <a:pt x="103" y="75"/>
                  </a:cubicBezTo>
                  <a:cubicBezTo>
                    <a:pt x="122" y="56"/>
                    <a:pt x="122" y="1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1"/>
            <p:cNvSpPr/>
            <p:nvPr/>
          </p:nvSpPr>
          <p:spPr>
            <a:xfrm>
              <a:off x="3522675" y="2508375"/>
              <a:ext cx="1650" cy="4900"/>
            </a:xfrm>
            <a:custGeom>
              <a:rect b="b" l="l" r="r" t="t"/>
              <a:pathLst>
                <a:path extrusionOk="0" h="196" w="66">
                  <a:moveTo>
                    <a:pt x="65" y="1"/>
                  </a:moveTo>
                  <a:lnTo>
                    <a:pt x="65" y="1"/>
                  </a:lnTo>
                  <a:cubicBezTo>
                    <a:pt x="37" y="10"/>
                    <a:pt x="37" y="29"/>
                    <a:pt x="28" y="47"/>
                  </a:cubicBezTo>
                  <a:cubicBezTo>
                    <a:pt x="28" y="57"/>
                    <a:pt x="19" y="75"/>
                    <a:pt x="19" y="94"/>
                  </a:cubicBezTo>
                  <a:cubicBezTo>
                    <a:pt x="19" y="122"/>
                    <a:pt x="0" y="159"/>
                    <a:pt x="19" y="196"/>
                  </a:cubicBezTo>
                  <a:cubicBezTo>
                    <a:pt x="28" y="159"/>
                    <a:pt x="37" y="122"/>
                    <a:pt x="37" y="94"/>
                  </a:cubicBezTo>
                  <a:cubicBezTo>
                    <a:pt x="47" y="75"/>
                    <a:pt x="47" y="57"/>
                    <a:pt x="47" y="47"/>
                  </a:cubicBezTo>
                  <a:cubicBezTo>
                    <a:pt x="65" y="29"/>
                    <a:pt x="65"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1"/>
            <p:cNvSpPr/>
            <p:nvPr/>
          </p:nvSpPr>
          <p:spPr>
            <a:xfrm>
              <a:off x="3520350" y="2505375"/>
              <a:ext cx="3500" cy="6975"/>
            </a:xfrm>
            <a:custGeom>
              <a:rect b="b" l="l" r="r" t="t"/>
              <a:pathLst>
                <a:path extrusionOk="0" h="279" w="140">
                  <a:moveTo>
                    <a:pt x="140" y="0"/>
                  </a:moveTo>
                  <a:lnTo>
                    <a:pt x="140" y="0"/>
                  </a:lnTo>
                  <a:cubicBezTo>
                    <a:pt x="130" y="9"/>
                    <a:pt x="102" y="37"/>
                    <a:pt x="93" y="56"/>
                  </a:cubicBezTo>
                  <a:lnTo>
                    <a:pt x="65" y="130"/>
                  </a:lnTo>
                  <a:cubicBezTo>
                    <a:pt x="37" y="177"/>
                    <a:pt x="10" y="232"/>
                    <a:pt x="0" y="279"/>
                  </a:cubicBezTo>
                  <a:cubicBezTo>
                    <a:pt x="37" y="242"/>
                    <a:pt x="65" y="195"/>
                    <a:pt x="84" y="139"/>
                  </a:cubicBezTo>
                  <a:cubicBezTo>
                    <a:pt x="112" y="93"/>
                    <a:pt x="12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1"/>
            <p:cNvSpPr/>
            <p:nvPr/>
          </p:nvSpPr>
          <p:spPr>
            <a:xfrm>
              <a:off x="3525675" y="2499325"/>
              <a:ext cx="2825" cy="3975"/>
            </a:xfrm>
            <a:custGeom>
              <a:rect b="b" l="l" r="r" t="t"/>
              <a:pathLst>
                <a:path extrusionOk="0" h="159" w="113">
                  <a:moveTo>
                    <a:pt x="112" y="1"/>
                  </a:moveTo>
                  <a:lnTo>
                    <a:pt x="47" y="66"/>
                  </a:lnTo>
                  <a:cubicBezTo>
                    <a:pt x="20" y="103"/>
                    <a:pt x="10" y="131"/>
                    <a:pt x="1" y="158"/>
                  </a:cubicBezTo>
                  <a:lnTo>
                    <a:pt x="66" y="93"/>
                  </a:lnTo>
                  <a:cubicBezTo>
                    <a:pt x="94" y="56"/>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1"/>
            <p:cNvSpPr/>
            <p:nvPr/>
          </p:nvSpPr>
          <p:spPr>
            <a:xfrm>
              <a:off x="3510350" y="2518375"/>
              <a:ext cx="1900" cy="7450"/>
            </a:xfrm>
            <a:custGeom>
              <a:rect b="b" l="l" r="r" t="t"/>
              <a:pathLst>
                <a:path extrusionOk="0" h="298" w="76">
                  <a:moveTo>
                    <a:pt x="75" y="0"/>
                  </a:moveTo>
                  <a:lnTo>
                    <a:pt x="47" y="75"/>
                  </a:lnTo>
                  <a:cubicBezTo>
                    <a:pt x="29" y="93"/>
                    <a:pt x="29" y="121"/>
                    <a:pt x="19" y="140"/>
                  </a:cubicBezTo>
                  <a:cubicBezTo>
                    <a:pt x="10" y="205"/>
                    <a:pt x="1" y="251"/>
                    <a:pt x="1" y="298"/>
                  </a:cubicBezTo>
                  <a:cubicBezTo>
                    <a:pt x="19" y="251"/>
                    <a:pt x="29" y="205"/>
                    <a:pt x="47" y="140"/>
                  </a:cubicBezTo>
                  <a:cubicBezTo>
                    <a:pt x="57" y="121"/>
                    <a:pt x="66" y="93"/>
                    <a:pt x="66" y="75"/>
                  </a:cubicBezTo>
                  <a:cubicBezTo>
                    <a:pt x="66" y="47"/>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1"/>
            <p:cNvSpPr/>
            <p:nvPr/>
          </p:nvSpPr>
          <p:spPr>
            <a:xfrm>
              <a:off x="3512900" y="2516750"/>
              <a:ext cx="1675" cy="4675"/>
            </a:xfrm>
            <a:custGeom>
              <a:rect b="b" l="l" r="r" t="t"/>
              <a:pathLst>
                <a:path extrusionOk="0" h="187" w="67">
                  <a:moveTo>
                    <a:pt x="66" y="0"/>
                  </a:moveTo>
                  <a:cubicBezTo>
                    <a:pt x="57" y="10"/>
                    <a:pt x="47" y="38"/>
                    <a:pt x="38" y="47"/>
                  </a:cubicBezTo>
                  <a:cubicBezTo>
                    <a:pt x="20" y="56"/>
                    <a:pt x="10" y="84"/>
                    <a:pt x="10" y="93"/>
                  </a:cubicBezTo>
                  <a:cubicBezTo>
                    <a:pt x="1" y="103"/>
                    <a:pt x="1" y="130"/>
                    <a:pt x="1" y="140"/>
                  </a:cubicBezTo>
                  <a:lnTo>
                    <a:pt x="1" y="186"/>
                  </a:lnTo>
                  <a:cubicBezTo>
                    <a:pt x="20" y="149"/>
                    <a:pt x="20" y="130"/>
                    <a:pt x="47" y="93"/>
                  </a:cubicBezTo>
                  <a:cubicBezTo>
                    <a:pt x="57" y="65"/>
                    <a:pt x="57"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1"/>
            <p:cNvSpPr/>
            <p:nvPr/>
          </p:nvSpPr>
          <p:spPr>
            <a:xfrm>
              <a:off x="3511750" y="2523950"/>
              <a:ext cx="500" cy="3050"/>
            </a:xfrm>
            <a:custGeom>
              <a:rect b="b" l="l" r="r" t="t"/>
              <a:pathLst>
                <a:path extrusionOk="0" h="122" w="20">
                  <a:moveTo>
                    <a:pt x="19" y="0"/>
                  </a:moveTo>
                  <a:cubicBezTo>
                    <a:pt x="10" y="28"/>
                    <a:pt x="1" y="38"/>
                    <a:pt x="1" y="56"/>
                  </a:cubicBezTo>
                  <a:lnTo>
                    <a:pt x="1" y="93"/>
                  </a:lnTo>
                  <a:cubicBezTo>
                    <a:pt x="1" y="93"/>
                    <a:pt x="1" y="103"/>
                    <a:pt x="10" y="121"/>
                  </a:cubicBezTo>
                  <a:cubicBezTo>
                    <a:pt x="19" y="93"/>
                    <a:pt x="19" y="84"/>
                    <a:pt x="19" y="56"/>
                  </a:cubicBezTo>
                  <a:lnTo>
                    <a:pt x="19" y="3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1"/>
            <p:cNvSpPr/>
            <p:nvPr/>
          </p:nvSpPr>
          <p:spPr>
            <a:xfrm>
              <a:off x="3499200" y="2510000"/>
              <a:ext cx="2125" cy="6075"/>
            </a:xfrm>
            <a:custGeom>
              <a:rect b="b" l="l" r="r" t="t"/>
              <a:pathLst>
                <a:path extrusionOk="0" h="243" w="85">
                  <a:moveTo>
                    <a:pt x="84" y="1"/>
                  </a:moveTo>
                  <a:lnTo>
                    <a:pt x="57" y="29"/>
                  </a:lnTo>
                  <a:cubicBezTo>
                    <a:pt x="47" y="29"/>
                    <a:pt x="47" y="38"/>
                    <a:pt x="38" y="47"/>
                  </a:cubicBezTo>
                  <a:cubicBezTo>
                    <a:pt x="19" y="75"/>
                    <a:pt x="10" y="94"/>
                    <a:pt x="10" y="122"/>
                  </a:cubicBezTo>
                  <a:cubicBezTo>
                    <a:pt x="1" y="140"/>
                    <a:pt x="1" y="168"/>
                    <a:pt x="10" y="187"/>
                  </a:cubicBezTo>
                  <a:cubicBezTo>
                    <a:pt x="29" y="215"/>
                    <a:pt x="38" y="233"/>
                    <a:pt x="57" y="242"/>
                  </a:cubicBezTo>
                  <a:cubicBezTo>
                    <a:pt x="38" y="196"/>
                    <a:pt x="38" y="168"/>
                    <a:pt x="38" y="131"/>
                  </a:cubicBezTo>
                  <a:cubicBezTo>
                    <a:pt x="47" y="122"/>
                    <a:pt x="47" y="94"/>
                    <a:pt x="57" y="75"/>
                  </a:cubicBezTo>
                  <a:cubicBezTo>
                    <a:pt x="57" y="57"/>
                    <a:pt x="75" y="47"/>
                    <a:pt x="75" y="38"/>
                  </a:cubicBezTo>
                  <a:cubicBezTo>
                    <a:pt x="75" y="29"/>
                    <a:pt x="84" y="10"/>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1"/>
            <p:cNvSpPr/>
            <p:nvPr/>
          </p:nvSpPr>
          <p:spPr>
            <a:xfrm>
              <a:off x="3501300" y="2507450"/>
              <a:ext cx="3975" cy="4900"/>
            </a:xfrm>
            <a:custGeom>
              <a:rect b="b" l="l" r="r" t="t"/>
              <a:pathLst>
                <a:path extrusionOk="0" h="196" w="159">
                  <a:moveTo>
                    <a:pt x="158" y="1"/>
                  </a:moveTo>
                  <a:cubicBezTo>
                    <a:pt x="140" y="1"/>
                    <a:pt x="112" y="19"/>
                    <a:pt x="103" y="38"/>
                  </a:cubicBezTo>
                  <a:cubicBezTo>
                    <a:pt x="84" y="47"/>
                    <a:pt x="65" y="56"/>
                    <a:pt x="56" y="84"/>
                  </a:cubicBezTo>
                  <a:cubicBezTo>
                    <a:pt x="38" y="112"/>
                    <a:pt x="10" y="149"/>
                    <a:pt x="0" y="196"/>
                  </a:cubicBezTo>
                  <a:cubicBezTo>
                    <a:pt x="10" y="177"/>
                    <a:pt x="38" y="159"/>
                    <a:pt x="56" y="140"/>
                  </a:cubicBezTo>
                  <a:cubicBezTo>
                    <a:pt x="65" y="131"/>
                    <a:pt x="84" y="103"/>
                    <a:pt x="93" y="94"/>
                  </a:cubicBezTo>
                  <a:lnTo>
                    <a:pt x="131" y="47"/>
                  </a:lnTo>
                  <a:cubicBezTo>
                    <a:pt x="140" y="38"/>
                    <a:pt x="149"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1"/>
            <p:cNvSpPr/>
            <p:nvPr/>
          </p:nvSpPr>
          <p:spPr>
            <a:xfrm>
              <a:off x="3502225" y="2503975"/>
              <a:ext cx="4200" cy="3750"/>
            </a:xfrm>
            <a:custGeom>
              <a:rect b="b" l="l" r="r" t="t"/>
              <a:pathLst>
                <a:path extrusionOk="0" h="150" w="168">
                  <a:moveTo>
                    <a:pt x="168" y="0"/>
                  </a:moveTo>
                  <a:cubicBezTo>
                    <a:pt x="149" y="0"/>
                    <a:pt x="121" y="10"/>
                    <a:pt x="112" y="19"/>
                  </a:cubicBezTo>
                  <a:cubicBezTo>
                    <a:pt x="103" y="38"/>
                    <a:pt x="75" y="47"/>
                    <a:pt x="66" y="56"/>
                  </a:cubicBezTo>
                  <a:cubicBezTo>
                    <a:pt x="56" y="65"/>
                    <a:pt x="38" y="93"/>
                    <a:pt x="28" y="103"/>
                  </a:cubicBezTo>
                  <a:cubicBezTo>
                    <a:pt x="19" y="112"/>
                    <a:pt x="10" y="130"/>
                    <a:pt x="1" y="149"/>
                  </a:cubicBezTo>
                  <a:cubicBezTo>
                    <a:pt x="28" y="130"/>
                    <a:pt x="56" y="103"/>
                    <a:pt x="94" y="84"/>
                  </a:cubicBezTo>
                  <a:cubicBezTo>
                    <a:pt x="112" y="47"/>
                    <a:pt x="140"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1"/>
            <p:cNvSpPr/>
            <p:nvPr/>
          </p:nvSpPr>
          <p:spPr>
            <a:xfrm>
              <a:off x="3502450" y="2509550"/>
              <a:ext cx="2125" cy="3500"/>
            </a:xfrm>
            <a:custGeom>
              <a:rect b="b" l="l" r="r" t="t"/>
              <a:pathLst>
                <a:path extrusionOk="0" h="140" w="85">
                  <a:moveTo>
                    <a:pt x="85" y="0"/>
                  </a:moveTo>
                  <a:cubicBezTo>
                    <a:pt x="57" y="10"/>
                    <a:pt x="29" y="28"/>
                    <a:pt x="19" y="56"/>
                  </a:cubicBezTo>
                  <a:cubicBezTo>
                    <a:pt x="10" y="65"/>
                    <a:pt x="1" y="75"/>
                    <a:pt x="1" y="93"/>
                  </a:cubicBezTo>
                  <a:lnTo>
                    <a:pt x="1" y="140"/>
                  </a:lnTo>
                  <a:cubicBezTo>
                    <a:pt x="10" y="112"/>
                    <a:pt x="29" y="93"/>
                    <a:pt x="47" y="65"/>
                  </a:cubicBezTo>
                  <a:lnTo>
                    <a:pt x="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1"/>
            <p:cNvSpPr/>
            <p:nvPr/>
          </p:nvSpPr>
          <p:spPr>
            <a:xfrm>
              <a:off x="3523375" y="2493750"/>
              <a:ext cx="5825" cy="1200"/>
            </a:xfrm>
            <a:custGeom>
              <a:rect b="b" l="l" r="r" t="t"/>
              <a:pathLst>
                <a:path extrusionOk="0" h="48" w="233">
                  <a:moveTo>
                    <a:pt x="112" y="1"/>
                  </a:moveTo>
                  <a:cubicBezTo>
                    <a:pt x="65" y="10"/>
                    <a:pt x="37" y="28"/>
                    <a:pt x="0" y="47"/>
                  </a:cubicBezTo>
                  <a:cubicBezTo>
                    <a:pt x="37" y="38"/>
                    <a:pt x="84" y="28"/>
                    <a:pt x="112" y="28"/>
                  </a:cubicBezTo>
                  <a:cubicBezTo>
                    <a:pt x="149" y="10"/>
                    <a:pt x="195" y="10"/>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1"/>
            <p:cNvSpPr/>
            <p:nvPr/>
          </p:nvSpPr>
          <p:spPr>
            <a:xfrm>
              <a:off x="3522675" y="2495150"/>
              <a:ext cx="4425" cy="1650"/>
            </a:xfrm>
            <a:custGeom>
              <a:rect b="b" l="l" r="r" t="t"/>
              <a:pathLst>
                <a:path extrusionOk="0" h="66" w="177">
                  <a:moveTo>
                    <a:pt x="130" y="0"/>
                  </a:moveTo>
                  <a:cubicBezTo>
                    <a:pt x="121" y="0"/>
                    <a:pt x="93" y="19"/>
                    <a:pt x="84" y="19"/>
                  </a:cubicBezTo>
                  <a:cubicBezTo>
                    <a:pt x="47" y="28"/>
                    <a:pt x="28" y="37"/>
                    <a:pt x="0" y="65"/>
                  </a:cubicBezTo>
                  <a:cubicBezTo>
                    <a:pt x="9" y="65"/>
                    <a:pt x="37" y="47"/>
                    <a:pt x="47" y="47"/>
                  </a:cubicBezTo>
                  <a:cubicBezTo>
                    <a:pt x="75" y="47"/>
                    <a:pt x="84" y="37"/>
                    <a:pt x="93" y="37"/>
                  </a:cubicBezTo>
                  <a:cubicBezTo>
                    <a:pt x="121" y="28"/>
                    <a:pt x="140" y="28"/>
                    <a:pt x="177" y="19"/>
                  </a:cubicBezTo>
                  <a:cubicBezTo>
                    <a:pt x="167" y="0"/>
                    <a:pt x="140"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1"/>
            <p:cNvSpPr/>
            <p:nvPr/>
          </p:nvSpPr>
          <p:spPr>
            <a:xfrm>
              <a:off x="3522425" y="2497225"/>
              <a:ext cx="3275" cy="3275"/>
            </a:xfrm>
            <a:custGeom>
              <a:rect b="b" l="l" r="r" t="t"/>
              <a:pathLst>
                <a:path extrusionOk="0" h="131" w="131">
                  <a:moveTo>
                    <a:pt x="131" y="1"/>
                  </a:moveTo>
                  <a:lnTo>
                    <a:pt x="131" y="1"/>
                  </a:lnTo>
                  <a:cubicBezTo>
                    <a:pt x="94" y="29"/>
                    <a:pt x="75" y="38"/>
                    <a:pt x="57" y="47"/>
                  </a:cubicBezTo>
                  <a:lnTo>
                    <a:pt x="29" y="85"/>
                  </a:lnTo>
                  <a:cubicBezTo>
                    <a:pt x="10" y="94"/>
                    <a:pt x="1" y="122"/>
                    <a:pt x="1" y="131"/>
                  </a:cubicBezTo>
                  <a:cubicBezTo>
                    <a:pt x="19" y="103"/>
                    <a:pt x="47" y="94"/>
                    <a:pt x="75" y="75"/>
                  </a:cubicBezTo>
                  <a:cubicBezTo>
                    <a:pt x="94" y="47"/>
                    <a:pt x="122"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1"/>
            <p:cNvSpPr/>
            <p:nvPr/>
          </p:nvSpPr>
          <p:spPr>
            <a:xfrm>
              <a:off x="3519650" y="2497475"/>
              <a:ext cx="3500" cy="1875"/>
            </a:xfrm>
            <a:custGeom>
              <a:rect b="b" l="l" r="r" t="t"/>
              <a:pathLst>
                <a:path extrusionOk="0" h="75" w="140">
                  <a:moveTo>
                    <a:pt x="140" y="0"/>
                  </a:moveTo>
                  <a:cubicBezTo>
                    <a:pt x="112" y="19"/>
                    <a:pt x="75" y="28"/>
                    <a:pt x="56" y="28"/>
                  </a:cubicBezTo>
                  <a:cubicBezTo>
                    <a:pt x="28" y="37"/>
                    <a:pt x="10" y="47"/>
                    <a:pt x="0" y="75"/>
                  </a:cubicBezTo>
                  <a:cubicBezTo>
                    <a:pt x="28" y="75"/>
                    <a:pt x="56" y="65"/>
                    <a:pt x="75" y="47"/>
                  </a:cubicBezTo>
                  <a:cubicBezTo>
                    <a:pt x="103" y="37"/>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1"/>
            <p:cNvSpPr/>
            <p:nvPr/>
          </p:nvSpPr>
          <p:spPr>
            <a:xfrm>
              <a:off x="3516625" y="2495600"/>
              <a:ext cx="4675" cy="2350"/>
            </a:xfrm>
            <a:custGeom>
              <a:rect b="b" l="l" r="r" t="t"/>
              <a:pathLst>
                <a:path extrusionOk="0" h="94" w="187">
                  <a:moveTo>
                    <a:pt x="186" y="1"/>
                  </a:moveTo>
                  <a:lnTo>
                    <a:pt x="84" y="29"/>
                  </a:lnTo>
                  <a:cubicBezTo>
                    <a:pt x="56" y="47"/>
                    <a:pt x="19" y="66"/>
                    <a:pt x="1" y="94"/>
                  </a:cubicBezTo>
                  <a:cubicBezTo>
                    <a:pt x="47" y="94"/>
                    <a:pt x="75" y="66"/>
                    <a:pt x="103" y="57"/>
                  </a:cubicBezTo>
                  <a:cubicBezTo>
                    <a:pt x="131" y="47"/>
                    <a:pt x="159"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1"/>
            <p:cNvSpPr/>
            <p:nvPr/>
          </p:nvSpPr>
          <p:spPr>
            <a:xfrm>
              <a:off x="3530575" y="2525350"/>
              <a:ext cx="3725" cy="5600"/>
            </a:xfrm>
            <a:custGeom>
              <a:rect b="b" l="l" r="r" t="t"/>
              <a:pathLst>
                <a:path extrusionOk="0" h="224" w="149">
                  <a:moveTo>
                    <a:pt x="149" y="0"/>
                  </a:moveTo>
                  <a:lnTo>
                    <a:pt x="149" y="0"/>
                  </a:lnTo>
                  <a:cubicBezTo>
                    <a:pt x="139" y="28"/>
                    <a:pt x="130" y="37"/>
                    <a:pt x="121" y="65"/>
                  </a:cubicBezTo>
                  <a:cubicBezTo>
                    <a:pt x="102" y="84"/>
                    <a:pt x="93" y="93"/>
                    <a:pt x="84" y="121"/>
                  </a:cubicBezTo>
                  <a:cubicBezTo>
                    <a:pt x="56" y="158"/>
                    <a:pt x="28" y="186"/>
                    <a:pt x="0" y="223"/>
                  </a:cubicBezTo>
                  <a:cubicBezTo>
                    <a:pt x="9" y="214"/>
                    <a:pt x="37" y="205"/>
                    <a:pt x="56" y="186"/>
                  </a:cubicBezTo>
                  <a:cubicBezTo>
                    <a:pt x="84" y="167"/>
                    <a:pt x="93" y="158"/>
                    <a:pt x="102" y="130"/>
                  </a:cubicBezTo>
                  <a:cubicBezTo>
                    <a:pt x="139" y="93"/>
                    <a:pt x="14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1"/>
            <p:cNvSpPr/>
            <p:nvPr/>
          </p:nvSpPr>
          <p:spPr>
            <a:xfrm>
              <a:off x="3531250" y="2523025"/>
              <a:ext cx="2600" cy="5350"/>
            </a:xfrm>
            <a:custGeom>
              <a:rect b="b" l="l" r="r" t="t"/>
              <a:pathLst>
                <a:path extrusionOk="0" h="214" w="104">
                  <a:moveTo>
                    <a:pt x="94" y="0"/>
                  </a:moveTo>
                  <a:lnTo>
                    <a:pt x="66" y="65"/>
                  </a:lnTo>
                  <a:cubicBezTo>
                    <a:pt x="57" y="75"/>
                    <a:pt x="57" y="93"/>
                    <a:pt x="47" y="112"/>
                  </a:cubicBezTo>
                  <a:cubicBezTo>
                    <a:pt x="29" y="140"/>
                    <a:pt x="10" y="177"/>
                    <a:pt x="1" y="214"/>
                  </a:cubicBezTo>
                  <a:cubicBezTo>
                    <a:pt x="10" y="205"/>
                    <a:pt x="29" y="177"/>
                    <a:pt x="29" y="167"/>
                  </a:cubicBezTo>
                  <a:cubicBezTo>
                    <a:pt x="47" y="158"/>
                    <a:pt x="57" y="140"/>
                    <a:pt x="66" y="121"/>
                  </a:cubicBezTo>
                  <a:cubicBezTo>
                    <a:pt x="94" y="84"/>
                    <a:pt x="103" y="37"/>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1"/>
            <p:cNvSpPr/>
            <p:nvPr/>
          </p:nvSpPr>
          <p:spPr>
            <a:xfrm>
              <a:off x="3531250" y="2519075"/>
              <a:ext cx="1650" cy="5825"/>
            </a:xfrm>
            <a:custGeom>
              <a:rect b="b" l="l" r="r" t="t"/>
              <a:pathLst>
                <a:path extrusionOk="0" h="233" w="66">
                  <a:moveTo>
                    <a:pt x="66" y="0"/>
                  </a:moveTo>
                  <a:lnTo>
                    <a:pt x="47" y="56"/>
                  </a:lnTo>
                  <a:cubicBezTo>
                    <a:pt x="29" y="84"/>
                    <a:pt x="29" y="93"/>
                    <a:pt x="20" y="112"/>
                  </a:cubicBezTo>
                  <a:cubicBezTo>
                    <a:pt x="10" y="149"/>
                    <a:pt x="1" y="186"/>
                    <a:pt x="1" y="233"/>
                  </a:cubicBezTo>
                  <a:cubicBezTo>
                    <a:pt x="29" y="195"/>
                    <a:pt x="38" y="158"/>
                    <a:pt x="57" y="112"/>
                  </a:cubicBezTo>
                  <a:cubicBezTo>
                    <a:pt x="57" y="102"/>
                    <a:pt x="66" y="84"/>
                    <a:pt x="66" y="56"/>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1"/>
            <p:cNvSpPr/>
            <p:nvPr/>
          </p:nvSpPr>
          <p:spPr>
            <a:xfrm>
              <a:off x="3534750" y="2514900"/>
              <a:ext cx="725" cy="6275"/>
            </a:xfrm>
            <a:custGeom>
              <a:rect b="b" l="l" r="r" t="t"/>
              <a:pathLst>
                <a:path extrusionOk="0" h="251" w="29">
                  <a:moveTo>
                    <a:pt x="19" y="0"/>
                  </a:moveTo>
                  <a:lnTo>
                    <a:pt x="10" y="65"/>
                  </a:lnTo>
                  <a:cubicBezTo>
                    <a:pt x="0" y="74"/>
                    <a:pt x="0" y="93"/>
                    <a:pt x="0" y="121"/>
                  </a:cubicBezTo>
                  <a:lnTo>
                    <a:pt x="0" y="251"/>
                  </a:lnTo>
                  <a:cubicBezTo>
                    <a:pt x="19" y="204"/>
                    <a:pt x="19" y="167"/>
                    <a:pt x="28" y="121"/>
                  </a:cubicBezTo>
                  <a:lnTo>
                    <a:pt x="28" y="65"/>
                  </a:lnTo>
                  <a:cubicBezTo>
                    <a:pt x="28" y="46"/>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1"/>
            <p:cNvSpPr/>
            <p:nvPr/>
          </p:nvSpPr>
          <p:spPr>
            <a:xfrm>
              <a:off x="3533575" y="2510000"/>
              <a:ext cx="1425" cy="6075"/>
            </a:xfrm>
            <a:custGeom>
              <a:rect b="b" l="l" r="r" t="t"/>
              <a:pathLst>
                <a:path extrusionOk="0" h="243" w="57">
                  <a:moveTo>
                    <a:pt x="38" y="1"/>
                  </a:moveTo>
                  <a:cubicBezTo>
                    <a:pt x="38" y="29"/>
                    <a:pt x="29" y="38"/>
                    <a:pt x="29" y="57"/>
                  </a:cubicBezTo>
                  <a:lnTo>
                    <a:pt x="19" y="122"/>
                  </a:lnTo>
                  <a:cubicBezTo>
                    <a:pt x="10" y="168"/>
                    <a:pt x="1" y="196"/>
                    <a:pt x="1" y="242"/>
                  </a:cubicBezTo>
                  <a:cubicBezTo>
                    <a:pt x="19" y="215"/>
                    <a:pt x="29" y="168"/>
                    <a:pt x="38" y="140"/>
                  </a:cubicBezTo>
                  <a:cubicBezTo>
                    <a:pt x="57" y="122"/>
                    <a:pt x="57" y="94"/>
                    <a:pt x="57" y="75"/>
                  </a:cubicBezTo>
                  <a:cubicBezTo>
                    <a:pt x="57" y="47"/>
                    <a:pt x="57" y="2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1"/>
            <p:cNvSpPr/>
            <p:nvPr/>
          </p:nvSpPr>
          <p:spPr>
            <a:xfrm>
              <a:off x="3518950" y="2517900"/>
              <a:ext cx="1175" cy="2600"/>
            </a:xfrm>
            <a:custGeom>
              <a:rect b="b" l="l" r="r" t="t"/>
              <a:pathLst>
                <a:path extrusionOk="0" h="104" w="47">
                  <a:moveTo>
                    <a:pt x="47" y="1"/>
                  </a:moveTo>
                  <a:lnTo>
                    <a:pt x="47" y="1"/>
                  </a:lnTo>
                  <a:cubicBezTo>
                    <a:pt x="38" y="10"/>
                    <a:pt x="19" y="38"/>
                    <a:pt x="10" y="47"/>
                  </a:cubicBezTo>
                  <a:cubicBezTo>
                    <a:pt x="1" y="66"/>
                    <a:pt x="1" y="84"/>
                    <a:pt x="1" y="103"/>
                  </a:cubicBezTo>
                  <a:cubicBezTo>
                    <a:pt x="28" y="94"/>
                    <a:pt x="28" y="84"/>
                    <a:pt x="38" y="57"/>
                  </a:cubicBezTo>
                  <a:cubicBezTo>
                    <a:pt x="47" y="38"/>
                    <a:pt x="47"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1"/>
            <p:cNvSpPr/>
            <p:nvPr/>
          </p:nvSpPr>
          <p:spPr>
            <a:xfrm>
              <a:off x="3516850" y="2519525"/>
              <a:ext cx="1200" cy="2825"/>
            </a:xfrm>
            <a:custGeom>
              <a:rect b="b" l="l" r="r" t="t"/>
              <a:pathLst>
                <a:path extrusionOk="0" h="113" w="48">
                  <a:moveTo>
                    <a:pt x="47" y="1"/>
                  </a:moveTo>
                  <a:lnTo>
                    <a:pt x="47" y="1"/>
                  </a:lnTo>
                  <a:cubicBezTo>
                    <a:pt x="38" y="19"/>
                    <a:pt x="29" y="38"/>
                    <a:pt x="10" y="47"/>
                  </a:cubicBezTo>
                  <a:cubicBezTo>
                    <a:pt x="1" y="75"/>
                    <a:pt x="1" y="84"/>
                    <a:pt x="1" y="112"/>
                  </a:cubicBezTo>
                  <a:cubicBezTo>
                    <a:pt x="29" y="94"/>
                    <a:pt x="38" y="75"/>
                    <a:pt x="38" y="66"/>
                  </a:cubicBezTo>
                  <a:cubicBezTo>
                    <a:pt x="47" y="38"/>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1"/>
            <p:cNvSpPr/>
            <p:nvPr/>
          </p:nvSpPr>
          <p:spPr>
            <a:xfrm>
              <a:off x="3534275" y="2503275"/>
              <a:ext cx="725" cy="4200"/>
            </a:xfrm>
            <a:custGeom>
              <a:rect b="b" l="l" r="r" t="t"/>
              <a:pathLst>
                <a:path extrusionOk="0" h="168" w="29">
                  <a:moveTo>
                    <a:pt x="19" y="0"/>
                  </a:moveTo>
                  <a:cubicBezTo>
                    <a:pt x="1" y="28"/>
                    <a:pt x="1" y="66"/>
                    <a:pt x="1" y="84"/>
                  </a:cubicBezTo>
                  <a:cubicBezTo>
                    <a:pt x="1" y="112"/>
                    <a:pt x="1" y="140"/>
                    <a:pt x="19" y="168"/>
                  </a:cubicBezTo>
                  <a:cubicBezTo>
                    <a:pt x="29" y="131"/>
                    <a:pt x="29" y="112"/>
                    <a:pt x="29" y="93"/>
                  </a:cubicBezTo>
                  <a:lnTo>
                    <a:pt x="29" y="47"/>
                  </a:lnTo>
                  <a:cubicBezTo>
                    <a:pt x="29" y="28"/>
                    <a:pt x="29"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1"/>
            <p:cNvSpPr/>
            <p:nvPr/>
          </p:nvSpPr>
          <p:spPr>
            <a:xfrm>
              <a:off x="3601400" y="2443100"/>
              <a:ext cx="40675" cy="41950"/>
            </a:xfrm>
            <a:custGeom>
              <a:rect b="b" l="l" r="r" t="t"/>
              <a:pathLst>
                <a:path extrusionOk="0" h="1678" w="1627">
                  <a:moveTo>
                    <a:pt x="844" y="0"/>
                  </a:moveTo>
                  <a:cubicBezTo>
                    <a:pt x="838" y="0"/>
                    <a:pt x="833" y="1"/>
                    <a:pt x="828" y="1"/>
                  </a:cubicBezTo>
                  <a:cubicBezTo>
                    <a:pt x="735" y="20"/>
                    <a:pt x="670" y="122"/>
                    <a:pt x="642" y="215"/>
                  </a:cubicBezTo>
                  <a:cubicBezTo>
                    <a:pt x="605" y="308"/>
                    <a:pt x="605" y="410"/>
                    <a:pt x="568" y="503"/>
                  </a:cubicBezTo>
                  <a:cubicBezTo>
                    <a:pt x="540" y="410"/>
                    <a:pt x="503" y="317"/>
                    <a:pt x="428" y="252"/>
                  </a:cubicBezTo>
                  <a:cubicBezTo>
                    <a:pt x="380" y="190"/>
                    <a:pt x="307" y="154"/>
                    <a:pt x="238" y="154"/>
                  </a:cubicBezTo>
                  <a:cubicBezTo>
                    <a:pt x="214" y="154"/>
                    <a:pt x="190" y="159"/>
                    <a:pt x="168" y="168"/>
                  </a:cubicBezTo>
                  <a:cubicBezTo>
                    <a:pt x="10" y="224"/>
                    <a:pt x="1" y="429"/>
                    <a:pt x="38" y="577"/>
                  </a:cubicBezTo>
                  <a:cubicBezTo>
                    <a:pt x="103" y="958"/>
                    <a:pt x="280" y="1320"/>
                    <a:pt x="521" y="1618"/>
                  </a:cubicBezTo>
                  <a:cubicBezTo>
                    <a:pt x="555" y="1662"/>
                    <a:pt x="601" y="1677"/>
                    <a:pt x="650" y="1677"/>
                  </a:cubicBezTo>
                  <a:cubicBezTo>
                    <a:pt x="724" y="1677"/>
                    <a:pt x="802" y="1644"/>
                    <a:pt x="846" y="1627"/>
                  </a:cubicBezTo>
                  <a:cubicBezTo>
                    <a:pt x="1153" y="1423"/>
                    <a:pt x="1432" y="1144"/>
                    <a:pt x="1552" y="791"/>
                  </a:cubicBezTo>
                  <a:cubicBezTo>
                    <a:pt x="1599" y="689"/>
                    <a:pt x="1627" y="577"/>
                    <a:pt x="1599" y="456"/>
                  </a:cubicBezTo>
                  <a:cubicBezTo>
                    <a:pt x="1580" y="345"/>
                    <a:pt x="1487" y="233"/>
                    <a:pt x="1367" y="233"/>
                  </a:cubicBezTo>
                  <a:cubicBezTo>
                    <a:pt x="1362" y="233"/>
                    <a:pt x="1358" y="233"/>
                    <a:pt x="1353" y="233"/>
                  </a:cubicBezTo>
                  <a:cubicBezTo>
                    <a:pt x="1238" y="233"/>
                    <a:pt x="1132" y="349"/>
                    <a:pt x="1069" y="447"/>
                  </a:cubicBezTo>
                  <a:cubicBezTo>
                    <a:pt x="1079" y="345"/>
                    <a:pt x="1079" y="252"/>
                    <a:pt x="1041" y="159"/>
                  </a:cubicBezTo>
                  <a:cubicBezTo>
                    <a:pt x="1015" y="71"/>
                    <a:pt x="931" y="0"/>
                    <a:pt x="8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1"/>
            <p:cNvSpPr/>
            <p:nvPr/>
          </p:nvSpPr>
          <p:spPr>
            <a:xfrm>
              <a:off x="3601400" y="2442325"/>
              <a:ext cx="40675" cy="43325"/>
            </a:xfrm>
            <a:custGeom>
              <a:rect b="b" l="l" r="r" t="t"/>
              <a:pathLst>
                <a:path extrusionOk="0" h="1733" w="1627">
                  <a:moveTo>
                    <a:pt x="605" y="1723"/>
                  </a:moveTo>
                  <a:lnTo>
                    <a:pt x="605" y="1723"/>
                  </a:lnTo>
                  <a:cubicBezTo>
                    <a:pt x="633" y="1732"/>
                    <a:pt x="651" y="1732"/>
                    <a:pt x="688" y="1732"/>
                  </a:cubicBezTo>
                  <a:cubicBezTo>
                    <a:pt x="660" y="1732"/>
                    <a:pt x="633" y="1732"/>
                    <a:pt x="605" y="1723"/>
                  </a:cubicBezTo>
                  <a:close/>
                  <a:moveTo>
                    <a:pt x="832" y="1"/>
                  </a:moveTo>
                  <a:cubicBezTo>
                    <a:pt x="818" y="1"/>
                    <a:pt x="804" y="2"/>
                    <a:pt x="791" y="4"/>
                  </a:cubicBezTo>
                  <a:cubicBezTo>
                    <a:pt x="735" y="14"/>
                    <a:pt x="688" y="51"/>
                    <a:pt x="651" y="97"/>
                  </a:cubicBezTo>
                  <a:cubicBezTo>
                    <a:pt x="614" y="144"/>
                    <a:pt x="605" y="190"/>
                    <a:pt x="577" y="237"/>
                  </a:cubicBezTo>
                  <a:cubicBezTo>
                    <a:pt x="558" y="311"/>
                    <a:pt x="558" y="385"/>
                    <a:pt x="549" y="450"/>
                  </a:cubicBezTo>
                  <a:cubicBezTo>
                    <a:pt x="521" y="385"/>
                    <a:pt x="484" y="329"/>
                    <a:pt x="437" y="264"/>
                  </a:cubicBezTo>
                  <a:cubicBezTo>
                    <a:pt x="410" y="237"/>
                    <a:pt x="372" y="199"/>
                    <a:pt x="326" y="190"/>
                  </a:cubicBezTo>
                  <a:cubicBezTo>
                    <a:pt x="297" y="172"/>
                    <a:pt x="267" y="166"/>
                    <a:pt x="235" y="166"/>
                  </a:cubicBezTo>
                  <a:cubicBezTo>
                    <a:pt x="217" y="166"/>
                    <a:pt x="198" y="168"/>
                    <a:pt x="177" y="172"/>
                  </a:cubicBezTo>
                  <a:cubicBezTo>
                    <a:pt x="131" y="190"/>
                    <a:pt x="84" y="218"/>
                    <a:pt x="57" y="255"/>
                  </a:cubicBezTo>
                  <a:cubicBezTo>
                    <a:pt x="38" y="302"/>
                    <a:pt x="10" y="348"/>
                    <a:pt x="10" y="395"/>
                  </a:cubicBezTo>
                  <a:cubicBezTo>
                    <a:pt x="1" y="487"/>
                    <a:pt x="10" y="580"/>
                    <a:pt x="38" y="673"/>
                  </a:cubicBezTo>
                  <a:cubicBezTo>
                    <a:pt x="84" y="850"/>
                    <a:pt x="140" y="1026"/>
                    <a:pt x="224" y="1194"/>
                  </a:cubicBezTo>
                  <a:cubicBezTo>
                    <a:pt x="298" y="1361"/>
                    <a:pt x="410" y="1519"/>
                    <a:pt x="521" y="1658"/>
                  </a:cubicBezTo>
                  <a:cubicBezTo>
                    <a:pt x="410" y="1519"/>
                    <a:pt x="298" y="1361"/>
                    <a:pt x="233" y="1194"/>
                  </a:cubicBezTo>
                  <a:cubicBezTo>
                    <a:pt x="149" y="1036"/>
                    <a:pt x="94" y="859"/>
                    <a:pt x="57" y="673"/>
                  </a:cubicBezTo>
                  <a:cubicBezTo>
                    <a:pt x="38" y="580"/>
                    <a:pt x="19" y="487"/>
                    <a:pt x="47" y="404"/>
                  </a:cubicBezTo>
                  <a:cubicBezTo>
                    <a:pt x="57" y="357"/>
                    <a:pt x="66" y="329"/>
                    <a:pt x="94" y="292"/>
                  </a:cubicBezTo>
                  <a:cubicBezTo>
                    <a:pt x="112" y="255"/>
                    <a:pt x="149" y="237"/>
                    <a:pt x="196" y="218"/>
                  </a:cubicBezTo>
                  <a:cubicBezTo>
                    <a:pt x="208" y="215"/>
                    <a:pt x="220" y="214"/>
                    <a:pt x="232" y="214"/>
                  </a:cubicBezTo>
                  <a:cubicBezTo>
                    <a:pt x="263" y="214"/>
                    <a:pt x="292" y="223"/>
                    <a:pt x="326" y="237"/>
                  </a:cubicBezTo>
                  <a:cubicBezTo>
                    <a:pt x="363" y="255"/>
                    <a:pt x="391" y="283"/>
                    <a:pt x="428" y="311"/>
                  </a:cubicBezTo>
                  <a:cubicBezTo>
                    <a:pt x="484" y="385"/>
                    <a:pt x="521" y="469"/>
                    <a:pt x="549" y="562"/>
                  </a:cubicBezTo>
                  <a:lnTo>
                    <a:pt x="568" y="617"/>
                  </a:lnTo>
                  <a:lnTo>
                    <a:pt x="595" y="562"/>
                  </a:lnTo>
                  <a:cubicBezTo>
                    <a:pt x="642" y="469"/>
                    <a:pt x="642" y="357"/>
                    <a:pt x="660" y="264"/>
                  </a:cubicBezTo>
                  <a:cubicBezTo>
                    <a:pt x="670" y="218"/>
                    <a:pt x="698" y="172"/>
                    <a:pt x="716" y="144"/>
                  </a:cubicBezTo>
                  <a:cubicBezTo>
                    <a:pt x="744" y="106"/>
                    <a:pt x="781" y="69"/>
                    <a:pt x="828" y="69"/>
                  </a:cubicBezTo>
                  <a:cubicBezTo>
                    <a:pt x="837" y="67"/>
                    <a:pt x="847" y="66"/>
                    <a:pt x="857" y="66"/>
                  </a:cubicBezTo>
                  <a:cubicBezTo>
                    <a:pt x="887" y="66"/>
                    <a:pt x="918" y="76"/>
                    <a:pt x="939" y="97"/>
                  </a:cubicBezTo>
                  <a:cubicBezTo>
                    <a:pt x="976" y="116"/>
                    <a:pt x="1014" y="153"/>
                    <a:pt x="1023" y="199"/>
                  </a:cubicBezTo>
                  <a:cubicBezTo>
                    <a:pt x="1060" y="283"/>
                    <a:pt x="1060" y="385"/>
                    <a:pt x="1051" y="478"/>
                  </a:cubicBezTo>
                  <a:lnTo>
                    <a:pt x="1051" y="571"/>
                  </a:lnTo>
                  <a:lnTo>
                    <a:pt x="1106" y="497"/>
                  </a:lnTo>
                  <a:cubicBezTo>
                    <a:pt x="1144" y="450"/>
                    <a:pt x="1162" y="422"/>
                    <a:pt x="1199" y="385"/>
                  </a:cubicBezTo>
                  <a:cubicBezTo>
                    <a:pt x="1236" y="348"/>
                    <a:pt x="1283" y="311"/>
                    <a:pt x="1329" y="302"/>
                  </a:cubicBezTo>
                  <a:cubicBezTo>
                    <a:pt x="1349" y="298"/>
                    <a:pt x="1366" y="296"/>
                    <a:pt x="1384" y="296"/>
                  </a:cubicBezTo>
                  <a:cubicBezTo>
                    <a:pt x="1410" y="296"/>
                    <a:pt x="1436" y="300"/>
                    <a:pt x="1469" y="311"/>
                  </a:cubicBezTo>
                  <a:cubicBezTo>
                    <a:pt x="1515" y="339"/>
                    <a:pt x="1543" y="376"/>
                    <a:pt x="1571" y="422"/>
                  </a:cubicBezTo>
                  <a:cubicBezTo>
                    <a:pt x="1590" y="469"/>
                    <a:pt x="1608" y="515"/>
                    <a:pt x="1617" y="562"/>
                  </a:cubicBezTo>
                  <a:cubicBezTo>
                    <a:pt x="1617" y="608"/>
                    <a:pt x="1617" y="664"/>
                    <a:pt x="1608" y="710"/>
                  </a:cubicBezTo>
                  <a:cubicBezTo>
                    <a:pt x="1590" y="757"/>
                    <a:pt x="1580" y="813"/>
                    <a:pt x="1562" y="859"/>
                  </a:cubicBezTo>
                  <a:lnTo>
                    <a:pt x="1487" y="998"/>
                  </a:lnTo>
                  <a:cubicBezTo>
                    <a:pt x="1394" y="1184"/>
                    <a:pt x="1255" y="1351"/>
                    <a:pt x="1097" y="1491"/>
                  </a:cubicBezTo>
                  <a:cubicBezTo>
                    <a:pt x="1014" y="1556"/>
                    <a:pt x="930" y="1630"/>
                    <a:pt x="837" y="1677"/>
                  </a:cubicBezTo>
                  <a:cubicBezTo>
                    <a:pt x="791" y="1695"/>
                    <a:pt x="744" y="1723"/>
                    <a:pt x="688" y="1732"/>
                  </a:cubicBezTo>
                  <a:cubicBezTo>
                    <a:pt x="744" y="1732"/>
                    <a:pt x="791" y="1705"/>
                    <a:pt x="837" y="1686"/>
                  </a:cubicBezTo>
                  <a:cubicBezTo>
                    <a:pt x="930" y="1630"/>
                    <a:pt x="1014" y="1565"/>
                    <a:pt x="1097" y="1500"/>
                  </a:cubicBezTo>
                  <a:cubicBezTo>
                    <a:pt x="1255" y="1361"/>
                    <a:pt x="1394" y="1194"/>
                    <a:pt x="1497" y="1008"/>
                  </a:cubicBezTo>
                  <a:lnTo>
                    <a:pt x="1571" y="868"/>
                  </a:lnTo>
                  <a:cubicBezTo>
                    <a:pt x="1590" y="822"/>
                    <a:pt x="1608" y="766"/>
                    <a:pt x="1627" y="720"/>
                  </a:cubicBezTo>
                  <a:lnTo>
                    <a:pt x="1627" y="525"/>
                  </a:lnTo>
                  <a:cubicBezTo>
                    <a:pt x="1627" y="469"/>
                    <a:pt x="1617" y="413"/>
                    <a:pt x="1580" y="367"/>
                  </a:cubicBezTo>
                  <a:cubicBezTo>
                    <a:pt x="1562" y="320"/>
                    <a:pt x="1515" y="274"/>
                    <a:pt x="1469" y="246"/>
                  </a:cubicBezTo>
                  <a:cubicBezTo>
                    <a:pt x="1434" y="234"/>
                    <a:pt x="1395" y="222"/>
                    <a:pt x="1357" y="222"/>
                  </a:cubicBezTo>
                  <a:cubicBezTo>
                    <a:pt x="1334" y="222"/>
                    <a:pt x="1313" y="226"/>
                    <a:pt x="1292" y="237"/>
                  </a:cubicBezTo>
                  <a:cubicBezTo>
                    <a:pt x="1236" y="246"/>
                    <a:pt x="1181" y="283"/>
                    <a:pt x="1153" y="329"/>
                  </a:cubicBezTo>
                  <a:lnTo>
                    <a:pt x="1097" y="385"/>
                  </a:lnTo>
                  <a:lnTo>
                    <a:pt x="1097" y="320"/>
                  </a:lnTo>
                  <a:cubicBezTo>
                    <a:pt x="1097" y="274"/>
                    <a:pt x="1079" y="209"/>
                    <a:pt x="1060" y="162"/>
                  </a:cubicBezTo>
                  <a:cubicBezTo>
                    <a:pt x="1032" y="116"/>
                    <a:pt x="1004" y="69"/>
                    <a:pt x="948" y="32"/>
                  </a:cubicBezTo>
                  <a:cubicBezTo>
                    <a:pt x="914" y="11"/>
                    <a:pt x="874" y="1"/>
                    <a:pt x="8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1"/>
            <p:cNvSpPr/>
            <p:nvPr/>
          </p:nvSpPr>
          <p:spPr>
            <a:xfrm>
              <a:off x="3615350" y="2455425"/>
              <a:ext cx="1875" cy="29050"/>
            </a:xfrm>
            <a:custGeom>
              <a:rect b="b" l="l" r="r" t="t"/>
              <a:pathLst>
                <a:path extrusionOk="0" h="1162" w="75">
                  <a:moveTo>
                    <a:pt x="0" y="1"/>
                  </a:moveTo>
                  <a:cubicBezTo>
                    <a:pt x="10" y="103"/>
                    <a:pt x="10" y="196"/>
                    <a:pt x="28" y="279"/>
                  </a:cubicBezTo>
                  <a:lnTo>
                    <a:pt x="37" y="567"/>
                  </a:lnTo>
                  <a:lnTo>
                    <a:pt x="47" y="865"/>
                  </a:lnTo>
                  <a:lnTo>
                    <a:pt x="47" y="1013"/>
                  </a:lnTo>
                  <a:lnTo>
                    <a:pt x="47" y="1162"/>
                  </a:lnTo>
                  <a:cubicBezTo>
                    <a:pt x="75" y="1069"/>
                    <a:pt x="75" y="967"/>
                    <a:pt x="75" y="874"/>
                  </a:cubicBezTo>
                  <a:cubicBezTo>
                    <a:pt x="75" y="781"/>
                    <a:pt x="56" y="679"/>
                    <a:pt x="56" y="586"/>
                  </a:cubicBezTo>
                  <a:cubicBezTo>
                    <a:pt x="47" y="493"/>
                    <a:pt x="47" y="382"/>
                    <a:pt x="37" y="289"/>
                  </a:cubicBezTo>
                  <a:cubicBezTo>
                    <a:pt x="28" y="196"/>
                    <a:pt x="10" y="9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1"/>
            <p:cNvSpPr/>
            <p:nvPr/>
          </p:nvSpPr>
          <p:spPr>
            <a:xfrm>
              <a:off x="3617675" y="2454275"/>
              <a:ext cx="10225" cy="31150"/>
            </a:xfrm>
            <a:custGeom>
              <a:rect b="b" l="l" r="r" t="t"/>
              <a:pathLst>
                <a:path extrusionOk="0" h="1246" w="409">
                  <a:moveTo>
                    <a:pt x="409" y="0"/>
                  </a:moveTo>
                  <a:lnTo>
                    <a:pt x="409" y="0"/>
                  </a:lnTo>
                  <a:cubicBezTo>
                    <a:pt x="372" y="93"/>
                    <a:pt x="335" y="195"/>
                    <a:pt x="288" y="316"/>
                  </a:cubicBezTo>
                  <a:cubicBezTo>
                    <a:pt x="251" y="409"/>
                    <a:pt x="223" y="511"/>
                    <a:pt x="186" y="613"/>
                  </a:cubicBezTo>
                  <a:lnTo>
                    <a:pt x="84" y="929"/>
                  </a:lnTo>
                  <a:cubicBezTo>
                    <a:pt x="47" y="1031"/>
                    <a:pt x="19" y="1143"/>
                    <a:pt x="0" y="1245"/>
                  </a:cubicBezTo>
                  <a:cubicBezTo>
                    <a:pt x="9" y="1199"/>
                    <a:pt x="19" y="1143"/>
                    <a:pt x="47" y="1096"/>
                  </a:cubicBezTo>
                  <a:cubicBezTo>
                    <a:pt x="65" y="1041"/>
                    <a:pt x="84" y="985"/>
                    <a:pt x="102" y="939"/>
                  </a:cubicBezTo>
                  <a:lnTo>
                    <a:pt x="214" y="632"/>
                  </a:lnTo>
                  <a:lnTo>
                    <a:pt x="316" y="316"/>
                  </a:lnTo>
                  <a:cubicBezTo>
                    <a:pt x="335" y="214"/>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1"/>
            <p:cNvSpPr/>
            <p:nvPr/>
          </p:nvSpPr>
          <p:spPr>
            <a:xfrm>
              <a:off x="3617425" y="2466100"/>
              <a:ext cx="975" cy="8175"/>
            </a:xfrm>
            <a:custGeom>
              <a:rect b="b" l="l" r="r" t="t"/>
              <a:pathLst>
                <a:path extrusionOk="0" h="327" w="39">
                  <a:moveTo>
                    <a:pt x="10" y="1"/>
                  </a:moveTo>
                  <a:cubicBezTo>
                    <a:pt x="1" y="66"/>
                    <a:pt x="1" y="122"/>
                    <a:pt x="1" y="168"/>
                  </a:cubicBezTo>
                  <a:cubicBezTo>
                    <a:pt x="10" y="187"/>
                    <a:pt x="10" y="224"/>
                    <a:pt x="10" y="243"/>
                  </a:cubicBezTo>
                  <a:cubicBezTo>
                    <a:pt x="10" y="270"/>
                    <a:pt x="19" y="308"/>
                    <a:pt x="19" y="326"/>
                  </a:cubicBezTo>
                  <a:cubicBezTo>
                    <a:pt x="38" y="308"/>
                    <a:pt x="38" y="270"/>
                    <a:pt x="38" y="243"/>
                  </a:cubicBezTo>
                  <a:lnTo>
                    <a:pt x="38" y="168"/>
                  </a:lnTo>
                  <a:cubicBezTo>
                    <a:pt x="38"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1"/>
            <p:cNvSpPr/>
            <p:nvPr/>
          </p:nvSpPr>
          <p:spPr>
            <a:xfrm>
              <a:off x="3617900" y="2463100"/>
              <a:ext cx="1175" cy="5125"/>
            </a:xfrm>
            <a:custGeom>
              <a:rect b="b" l="l" r="r" t="t"/>
              <a:pathLst>
                <a:path extrusionOk="0" h="205" w="47">
                  <a:moveTo>
                    <a:pt x="0" y="0"/>
                  </a:moveTo>
                  <a:cubicBezTo>
                    <a:pt x="0" y="47"/>
                    <a:pt x="0" y="65"/>
                    <a:pt x="19" y="112"/>
                  </a:cubicBezTo>
                  <a:cubicBezTo>
                    <a:pt x="19" y="121"/>
                    <a:pt x="28" y="149"/>
                    <a:pt x="28" y="158"/>
                  </a:cubicBezTo>
                  <a:cubicBezTo>
                    <a:pt x="28" y="167"/>
                    <a:pt x="38" y="186"/>
                    <a:pt x="38" y="205"/>
                  </a:cubicBezTo>
                  <a:cubicBezTo>
                    <a:pt x="47" y="186"/>
                    <a:pt x="47" y="167"/>
                    <a:pt x="47" y="149"/>
                  </a:cubicBezTo>
                  <a:cubicBezTo>
                    <a:pt x="38" y="121"/>
                    <a:pt x="38" y="102"/>
                    <a:pt x="38" y="93"/>
                  </a:cubicBezTo>
                  <a:cubicBezTo>
                    <a:pt x="38" y="56"/>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1"/>
            <p:cNvSpPr/>
            <p:nvPr/>
          </p:nvSpPr>
          <p:spPr>
            <a:xfrm>
              <a:off x="3619750" y="2463100"/>
              <a:ext cx="1200" cy="7675"/>
            </a:xfrm>
            <a:custGeom>
              <a:rect b="b" l="l" r="r" t="t"/>
              <a:pathLst>
                <a:path extrusionOk="0" h="307" w="48">
                  <a:moveTo>
                    <a:pt x="38" y="0"/>
                  </a:moveTo>
                  <a:cubicBezTo>
                    <a:pt x="19" y="47"/>
                    <a:pt x="10" y="93"/>
                    <a:pt x="1" y="158"/>
                  </a:cubicBezTo>
                  <a:lnTo>
                    <a:pt x="1" y="307"/>
                  </a:lnTo>
                  <a:cubicBezTo>
                    <a:pt x="10" y="279"/>
                    <a:pt x="19" y="251"/>
                    <a:pt x="19" y="232"/>
                  </a:cubicBezTo>
                  <a:cubicBezTo>
                    <a:pt x="38" y="195"/>
                    <a:pt x="38" y="167"/>
                    <a:pt x="38" y="149"/>
                  </a:cubicBezTo>
                  <a:cubicBezTo>
                    <a:pt x="47" y="102"/>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1"/>
            <p:cNvSpPr/>
            <p:nvPr/>
          </p:nvSpPr>
          <p:spPr>
            <a:xfrm>
              <a:off x="3618375" y="2473550"/>
              <a:ext cx="950" cy="4900"/>
            </a:xfrm>
            <a:custGeom>
              <a:rect b="b" l="l" r="r" t="t"/>
              <a:pathLst>
                <a:path extrusionOk="0" h="196" w="38">
                  <a:moveTo>
                    <a:pt x="37" y="0"/>
                  </a:moveTo>
                  <a:cubicBezTo>
                    <a:pt x="28" y="19"/>
                    <a:pt x="19" y="56"/>
                    <a:pt x="9" y="93"/>
                  </a:cubicBezTo>
                  <a:cubicBezTo>
                    <a:pt x="0" y="121"/>
                    <a:pt x="0" y="158"/>
                    <a:pt x="0" y="195"/>
                  </a:cubicBezTo>
                  <a:cubicBezTo>
                    <a:pt x="9" y="158"/>
                    <a:pt x="19" y="140"/>
                    <a:pt x="28" y="102"/>
                  </a:cubicBezTo>
                  <a:cubicBezTo>
                    <a:pt x="37" y="65"/>
                    <a:pt x="37" y="28"/>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1"/>
            <p:cNvSpPr/>
            <p:nvPr/>
          </p:nvSpPr>
          <p:spPr>
            <a:xfrm>
              <a:off x="3624625" y="2446825"/>
              <a:ext cx="975" cy="7000"/>
            </a:xfrm>
            <a:custGeom>
              <a:rect b="b" l="l" r="r" t="t"/>
              <a:pathLst>
                <a:path extrusionOk="0" h="280" w="39">
                  <a:moveTo>
                    <a:pt x="1" y="1"/>
                  </a:moveTo>
                  <a:cubicBezTo>
                    <a:pt x="1" y="47"/>
                    <a:pt x="10" y="94"/>
                    <a:pt x="1" y="140"/>
                  </a:cubicBezTo>
                  <a:cubicBezTo>
                    <a:pt x="1" y="159"/>
                    <a:pt x="10" y="187"/>
                    <a:pt x="10" y="205"/>
                  </a:cubicBezTo>
                  <a:cubicBezTo>
                    <a:pt x="10" y="233"/>
                    <a:pt x="29" y="252"/>
                    <a:pt x="29" y="280"/>
                  </a:cubicBezTo>
                  <a:cubicBezTo>
                    <a:pt x="38" y="252"/>
                    <a:pt x="38" y="233"/>
                    <a:pt x="38" y="205"/>
                  </a:cubicBezTo>
                  <a:lnTo>
                    <a:pt x="38" y="140"/>
                  </a:lnTo>
                  <a:cubicBezTo>
                    <a:pt x="38" y="94"/>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1"/>
            <p:cNvSpPr/>
            <p:nvPr/>
          </p:nvSpPr>
          <p:spPr>
            <a:xfrm>
              <a:off x="3624175" y="2451700"/>
              <a:ext cx="725" cy="4675"/>
            </a:xfrm>
            <a:custGeom>
              <a:rect b="b" l="l" r="r" t="t"/>
              <a:pathLst>
                <a:path extrusionOk="0" h="187" w="29">
                  <a:moveTo>
                    <a:pt x="0" y="1"/>
                  </a:moveTo>
                  <a:cubicBezTo>
                    <a:pt x="0" y="38"/>
                    <a:pt x="0" y="66"/>
                    <a:pt x="10" y="94"/>
                  </a:cubicBezTo>
                  <a:cubicBezTo>
                    <a:pt x="10" y="112"/>
                    <a:pt x="19" y="150"/>
                    <a:pt x="19" y="187"/>
                  </a:cubicBezTo>
                  <a:cubicBezTo>
                    <a:pt x="28" y="168"/>
                    <a:pt x="28" y="150"/>
                    <a:pt x="28" y="140"/>
                  </a:cubicBezTo>
                  <a:lnTo>
                    <a:pt x="28" y="94"/>
                  </a:lnTo>
                  <a:cubicBezTo>
                    <a:pt x="28" y="85"/>
                    <a:pt x="19" y="57"/>
                    <a:pt x="19" y="47"/>
                  </a:cubicBezTo>
                  <a:cubicBezTo>
                    <a:pt x="10" y="38"/>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1"/>
            <p:cNvSpPr/>
            <p:nvPr/>
          </p:nvSpPr>
          <p:spPr>
            <a:xfrm>
              <a:off x="3623000" y="2446125"/>
              <a:ext cx="975" cy="2600"/>
            </a:xfrm>
            <a:custGeom>
              <a:rect b="b" l="l" r="r" t="t"/>
              <a:pathLst>
                <a:path extrusionOk="0" h="104" w="39">
                  <a:moveTo>
                    <a:pt x="1" y="1"/>
                  </a:moveTo>
                  <a:cubicBezTo>
                    <a:pt x="1" y="29"/>
                    <a:pt x="1" y="47"/>
                    <a:pt x="10" y="57"/>
                  </a:cubicBezTo>
                  <a:cubicBezTo>
                    <a:pt x="10" y="75"/>
                    <a:pt x="19" y="75"/>
                    <a:pt x="19" y="85"/>
                  </a:cubicBezTo>
                  <a:cubicBezTo>
                    <a:pt x="19" y="85"/>
                    <a:pt x="19" y="94"/>
                    <a:pt x="29" y="103"/>
                  </a:cubicBezTo>
                  <a:cubicBezTo>
                    <a:pt x="38" y="94"/>
                    <a:pt x="29" y="75"/>
                    <a:pt x="29" y="47"/>
                  </a:cubicBezTo>
                  <a:cubicBezTo>
                    <a:pt x="29" y="47"/>
                    <a:pt x="2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1"/>
            <p:cNvSpPr/>
            <p:nvPr/>
          </p:nvSpPr>
          <p:spPr>
            <a:xfrm>
              <a:off x="3637400" y="2451700"/>
              <a:ext cx="2350" cy="6075"/>
            </a:xfrm>
            <a:custGeom>
              <a:rect b="b" l="l" r="r" t="t"/>
              <a:pathLst>
                <a:path extrusionOk="0" h="243" w="94">
                  <a:moveTo>
                    <a:pt x="1" y="1"/>
                  </a:moveTo>
                  <a:cubicBezTo>
                    <a:pt x="38" y="38"/>
                    <a:pt x="57" y="66"/>
                    <a:pt x="75" y="103"/>
                  </a:cubicBezTo>
                  <a:lnTo>
                    <a:pt x="75" y="177"/>
                  </a:lnTo>
                  <a:lnTo>
                    <a:pt x="75" y="205"/>
                  </a:lnTo>
                  <a:lnTo>
                    <a:pt x="75" y="242"/>
                  </a:lnTo>
                  <a:cubicBezTo>
                    <a:pt x="75" y="233"/>
                    <a:pt x="85" y="224"/>
                    <a:pt x="85" y="205"/>
                  </a:cubicBezTo>
                  <a:cubicBezTo>
                    <a:pt x="85" y="196"/>
                    <a:pt x="94" y="187"/>
                    <a:pt x="94" y="177"/>
                  </a:cubicBezTo>
                  <a:lnTo>
                    <a:pt x="94" y="103"/>
                  </a:lnTo>
                  <a:lnTo>
                    <a:pt x="57" y="38"/>
                  </a:lnTo>
                  <a:cubicBezTo>
                    <a:pt x="47" y="2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1"/>
            <p:cNvSpPr/>
            <p:nvPr/>
          </p:nvSpPr>
          <p:spPr>
            <a:xfrm>
              <a:off x="3636475" y="2455425"/>
              <a:ext cx="1900" cy="6075"/>
            </a:xfrm>
            <a:custGeom>
              <a:rect b="b" l="l" r="r" t="t"/>
              <a:pathLst>
                <a:path extrusionOk="0" h="243" w="76">
                  <a:moveTo>
                    <a:pt x="75" y="1"/>
                  </a:moveTo>
                  <a:cubicBezTo>
                    <a:pt x="75" y="28"/>
                    <a:pt x="66" y="47"/>
                    <a:pt x="38" y="75"/>
                  </a:cubicBezTo>
                  <a:cubicBezTo>
                    <a:pt x="38" y="84"/>
                    <a:pt x="29" y="103"/>
                    <a:pt x="29" y="131"/>
                  </a:cubicBezTo>
                  <a:lnTo>
                    <a:pt x="10" y="186"/>
                  </a:lnTo>
                  <a:cubicBezTo>
                    <a:pt x="10" y="196"/>
                    <a:pt x="10" y="224"/>
                    <a:pt x="1" y="242"/>
                  </a:cubicBezTo>
                  <a:cubicBezTo>
                    <a:pt x="10" y="233"/>
                    <a:pt x="29" y="214"/>
                    <a:pt x="38" y="186"/>
                  </a:cubicBezTo>
                  <a:cubicBezTo>
                    <a:pt x="47" y="177"/>
                    <a:pt x="66" y="149"/>
                    <a:pt x="66" y="131"/>
                  </a:cubicBezTo>
                  <a:cubicBezTo>
                    <a:pt x="75" y="9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1"/>
            <p:cNvSpPr/>
            <p:nvPr/>
          </p:nvSpPr>
          <p:spPr>
            <a:xfrm>
              <a:off x="3636475" y="2460075"/>
              <a:ext cx="3050" cy="5375"/>
            </a:xfrm>
            <a:custGeom>
              <a:rect b="b" l="l" r="r" t="t"/>
              <a:pathLst>
                <a:path extrusionOk="0" h="215" w="122">
                  <a:moveTo>
                    <a:pt x="122" y="0"/>
                  </a:moveTo>
                  <a:lnTo>
                    <a:pt x="122" y="0"/>
                  </a:lnTo>
                  <a:cubicBezTo>
                    <a:pt x="94" y="38"/>
                    <a:pt x="84" y="75"/>
                    <a:pt x="47" y="103"/>
                  </a:cubicBezTo>
                  <a:cubicBezTo>
                    <a:pt x="38" y="140"/>
                    <a:pt x="29" y="177"/>
                    <a:pt x="1" y="214"/>
                  </a:cubicBezTo>
                  <a:cubicBezTo>
                    <a:pt x="29" y="196"/>
                    <a:pt x="38" y="177"/>
                    <a:pt x="47" y="168"/>
                  </a:cubicBezTo>
                  <a:cubicBezTo>
                    <a:pt x="66" y="149"/>
                    <a:pt x="75" y="140"/>
                    <a:pt x="84" y="121"/>
                  </a:cubicBezTo>
                  <a:cubicBezTo>
                    <a:pt x="94" y="93"/>
                    <a:pt x="112" y="84"/>
                    <a:pt x="112" y="56"/>
                  </a:cubicBezTo>
                  <a:cubicBezTo>
                    <a:pt x="122" y="38"/>
                    <a:pt x="122" y="2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1"/>
            <p:cNvSpPr/>
            <p:nvPr/>
          </p:nvSpPr>
          <p:spPr>
            <a:xfrm>
              <a:off x="3636475" y="2455200"/>
              <a:ext cx="950" cy="3975"/>
            </a:xfrm>
            <a:custGeom>
              <a:rect b="b" l="l" r="r" t="t"/>
              <a:pathLst>
                <a:path extrusionOk="0" h="159" w="38">
                  <a:moveTo>
                    <a:pt x="29" y="0"/>
                  </a:moveTo>
                  <a:cubicBezTo>
                    <a:pt x="10" y="37"/>
                    <a:pt x="10" y="56"/>
                    <a:pt x="10" y="84"/>
                  </a:cubicBezTo>
                  <a:cubicBezTo>
                    <a:pt x="1" y="102"/>
                    <a:pt x="1" y="130"/>
                    <a:pt x="1" y="158"/>
                  </a:cubicBezTo>
                  <a:cubicBezTo>
                    <a:pt x="29" y="149"/>
                    <a:pt x="38" y="112"/>
                    <a:pt x="38" y="93"/>
                  </a:cubicBezTo>
                  <a:lnTo>
                    <a:pt x="38" y="47"/>
                  </a:lnTo>
                  <a:cubicBezTo>
                    <a:pt x="38" y="19"/>
                    <a:pt x="38" y="1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1"/>
            <p:cNvSpPr/>
            <p:nvPr/>
          </p:nvSpPr>
          <p:spPr>
            <a:xfrm>
              <a:off x="3620000" y="2480050"/>
              <a:ext cx="5350" cy="3275"/>
            </a:xfrm>
            <a:custGeom>
              <a:rect b="b" l="l" r="r" t="t"/>
              <a:pathLst>
                <a:path extrusionOk="0" h="131" w="214">
                  <a:moveTo>
                    <a:pt x="214" y="0"/>
                  </a:moveTo>
                  <a:lnTo>
                    <a:pt x="214" y="0"/>
                  </a:lnTo>
                  <a:cubicBezTo>
                    <a:pt x="177" y="28"/>
                    <a:pt x="139" y="38"/>
                    <a:pt x="102" y="65"/>
                  </a:cubicBezTo>
                  <a:lnTo>
                    <a:pt x="0" y="130"/>
                  </a:lnTo>
                  <a:cubicBezTo>
                    <a:pt x="28" y="130"/>
                    <a:pt x="47" y="121"/>
                    <a:pt x="74" y="112"/>
                  </a:cubicBezTo>
                  <a:cubicBezTo>
                    <a:pt x="93" y="112"/>
                    <a:pt x="102" y="93"/>
                    <a:pt x="130" y="84"/>
                  </a:cubicBezTo>
                  <a:cubicBezTo>
                    <a:pt x="167" y="75"/>
                    <a:pt x="186" y="3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1"/>
            <p:cNvSpPr/>
            <p:nvPr/>
          </p:nvSpPr>
          <p:spPr>
            <a:xfrm>
              <a:off x="3621150" y="2478425"/>
              <a:ext cx="3500" cy="2575"/>
            </a:xfrm>
            <a:custGeom>
              <a:rect b="b" l="l" r="r" t="t"/>
              <a:pathLst>
                <a:path extrusionOk="0" h="103" w="140">
                  <a:moveTo>
                    <a:pt x="140" y="0"/>
                  </a:moveTo>
                  <a:cubicBezTo>
                    <a:pt x="131" y="0"/>
                    <a:pt x="112" y="10"/>
                    <a:pt x="103" y="19"/>
                  </a:cubicBezTo>
                  <a:cubicBezTo>
                    <a:pt x="93" y="19"/>
                    <a:pt x="84" y="38"/>
                    <a:pt x="75" y="47"/>
                  </a:cubicBezTo>
                  <a:cubicBezTo>
                    <a:pt x="47" y="65"/>
                    <a:pt x="28" y="84"/>
                    <a:pt x="1" y="103"/>
                  </a:cubicBezTo>
                  <a:lnTo>
                    <a:pt x="47" y="103"/>
                  </a:lnTo>
                  <a:cubicBezTo>
                    <a:pt x="56" y="103"/>
                    <a:pt x="75" y="93"/>
                    <a:pt x="84" y="84"/>
                  </a:cubicBezTo>
                  <a:cubicBezTo>
                    <a:pt x="103" y="56"/>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1"/>
            <p:cNvSpPr/>
            <p:nvPr/>
          </p:nvSpPr>
          <p:spPr>
            <a:xfrm>
              <a:off x="3621850" y="2474250"/>
              <a:ext cx="1650" cy="4425"/>
            </a:xfrm>
            <a:custGeom>
              <a:rect b="b" l="l" r="r" t="t"/>
              <a:pathLst>
                <a:path extrusionOk="0" h="177" w="66">
                  <a:moveTo>
                    <a:pt x="65" y="0"/>
                  </a:moveTo>
                  <a:cubicBezTo>
                    <a:pt x="47" y="28"/>
                    <a:pt x="28" y="65"/>
                    <a:pt x="19" y="84"/>
                  </a:cubicBezTo>
                  <a:cubicBezTo>
                    <a:pt x="10" y="121"/>
                    <a:pt x="0" y="140"/>
                    <a:pt x="0" y="177"/>
                  </a:cubicBezTo>
                  <a:cubicBezTo>
                    <a:pt x="19" y="158"/>
                    <a:pt x="28" y="130"/>
                    <a:pt x="56" y="93"/>
                  </a:cubicBezTo>
                  <a:cubicBezTo>
                    <a:pt x="56" y="84"/>
                    <a:pt x="65" y="65"/>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1"/>
            <p:cNvSpPr/>
            <p:nvPr/>
          </p:nvSpPr>
          <p:spPr>
            <a:xfrm>
              <a:off x="3624175" y="2474250"/>
              <a:ext cx="2350" cy="3275"/>
            </a:xfrm>
            <a:custGeom>
              <a:rect b="b" l="l" r="r" t="t"/>
              <a:pathLst>
                <a:path extrusionOk="0" h="131" w="94">
                  <a:moveTo>
                    <a:pt x="93" y="0"/>
                  </a:moveTo>
                  <a:cubicBezTo>
                    <a:pt x="65" y="28"/>
                    <a:pt x="37" y="37"/>
                    <a:pt x="28" y="65"/>
                  </a:cubicBezTo>
                  <a:lnTo>
                    <a:pt x="0" y="130"/>
                  </a:lnTo>
                  <a:cubicBezTo>
                    <a:pt x="19" y="121"/>
                    <a:pt x="37" y="93"/>
                    <a:pt x="56" y="74"/>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1"/>
            <p:cNvSpPr/>
            <p:nvPr/>
          </p:nvSpPr>
          <p:spPr>
            <a:xfrm>
              <a:off x="3626725" y="2474475"/>
              <a:ext cx="3500" cy="4200"/>
            </a:xfrm>
            <a:custGeom>
              <a:rect b="b" l="l" r="r" t="t"/>
              <a:pathLst>
                <a:path extrusionOk="0" h="168" w="140">
                  <a:moveTo>
                    <a:pt x="140" y="0"/>
                  </a:moveTo>
                  <a:lnTo>
                    <a:pt x="140" y="0"/>
                  </a:lnTo>
                  <a:cubicBezTo>
                    <a:pt x="103" y="19"/>
                    <a:pt x="84" y="56"/>
                    <a:pt x="56" y="75"/>
                  </a:cubicBezTo>
                  <a:cubicBezTo>
                    <a:pt x="28" y="112"/>
                    <a:pt x="10" y="131"/>
                    <a:pt x="1" y="168"/>
                  </a:cubicBezTo>
                  <a:cubicBezTo>
                    <a:pt x="19" y="149"/>
                    <a:pt x="47" y="121"/>
                    <a:pt x="84" y="103"/>
                  </a:cubicBezTo>
                  <a:cubicBezTo>
                    <a:pt x="103" y="65"/>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1"/>
            <p:cNvSpPr/>
            <p:nvPr/>
          </p:nvSpPr>
          <p:spPr>
            <a:xfrm>
              <a:off x="3602800" y="2449850"/>
              <a:ext cx="1650" cy="6775"/>
            </a:xfrm>
            <a:custGeom>
              <a:rect b="b" l="l" r="r" t="t"/>
              <a:pathLst>
                <a:path extrusionOk="0" h="271" w="66">
                  <a:moveTo>
                    <a:pt x="66" y="1"/>
                  </a:moveTo>
                  <a:cubicBezTo>
                    <a:pt x="47" y="19"/>
                    <a:pt x="38" y="38"/>
                    <a:pt x="38" y="66"/>
                  </a:cubicBezTo>
                  <a:cubicBezTo>
                    <a:pt x="28" y="84"/>
                    <a:pt x="19" y="112"/>
                    <a:pt x="19" y="131"/>
                  </a:cubicBezTo>
                  <a:cubicBezTo>
                    <a:pt x="1" y="177"/>
                    <a:pt x="1" y="224"/>
                    <a:pt x="28" y="270"/>
                  </a:cubicBezTo>
                  <a:lnTo>
                    <a:pt x="28" y="205"/>
                  </a:lnTo>
                  <a:cubicBezTo>
                    <a:pt x="28" y="177"/>
                    <a:pt x="38" y="159"/>
                    <a:pt x="38" y="131"/>
                  </a:cubicBezTo>
                  <a:cubicBezTo>
                    <a:pt x="38" y="94"/>
                    <a:pt x="47"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1"/>
            <p:cNvSpPr/>
            <p:nvPr/>
          </p:nvSpPr>
          <p:spPr>
            <a:xfrm>
              <a:off x="3603975" y="2452650"/>
              <a:ext cx="700" cy="5825"/>
            </a:xfrm>
            <a:custGeom>
              <a:rect b="b" l="l" r="r" t="t"/>
              <a:pathLst>
                <a:path extrusionOk="0" h="233" w="28">
                  <a:moveTo>
                    <a:pt x="28" y="0"/>
                  </a:moveTo>
                  <a:cubicBezTo>
                    <a:pt x="19" y="9"/>
                    <a:pt x="19" y="28"/>
                    <a:pt x="9" y="56"/>
                  </a:cubicBezTo>
                  <a:cubicBezTo>
                    <a:pt x="0" y="74"/>
                    <a:pt x="0" y="93"/>
                    <a:pt x="0" y="112"/>
                  </a:cubicBezTo>
                  <a:cubicBezTo>
                    <a:pt x="0" y="158"/>
                    <a:pt x="0" y="195"/>
                    <a:pt x="28" y="232"/>
                  </a:cubicBezTo>
                  <a:lnTo>
                    <a:pt x="28" y="167"/>
                  </a:lnTo>
                  <a:lnTo>
                    <a:pt x="28" y="112"/>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1"/>
            <p:cNvSpPr/>
            <p:nvPr/>
          </p:nvSpPr>
          <p:spPr>
            <a:xfrm>
              <a:off x="3605600" y="2455650"/>
              <a:ext cx="700" cy="5850"/>
            </a:xfrm>
            <a:custGeom>
              <a:rect b="b" l="l" r="r" t="t"/>
              <a:pathLst>
                <a:path extrusionOk="0" h="234" w="28">
                  <a:moveTo>
                    <a:pt x="9" y="1"/>
                  </a:moveTo>
                  <a:cubicBezTo>
                    <a:pt x="9" y="47"/>
                    <a:pt x="9" y="84"/>
                    <a:pt x="0" y="122"/>
                  </a:cubicBezTo>
                  <a:cubicBezTo>
                    <a:pt x="0" y="140"/>
                    <a:pt x="0" y="159"/>
                    <a:pt x="9" y="177"/>
                  </a:cubicBezTo>
                  <a:cubicBezTo>
                    <a:pt x="9" y="205"/>
                    <a:pt x="19" y="224"/>
                    <a:pt x="28" y="233"/>
                  </a:cubicBezTo>
                  <a:lnTo>
                    <a:pt x="28" y="177"/>
                  </a:lnTo>
                  <a:lnTo>
                    <a:pt x="28" y="122"/>
                  </a:lnTo>
                  <a:cubicBezTo>
                    <a:pt x="19" y="84"/>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1"/>
            <p:cNvSpPr/>
            <p:nvPr/>
          </p:nvSpPr>
          <p:spPr>
            <a:xfrm>
              <a:off x="3604425" y="2460775"/>
              <a:ext cx="1875" cy="5825"/>
            </a:xfrm>
            <a:custGeom>
              <a:rect b="b" l="l" r="r" t="t"/>
              <a:pathLst>
                <a:path extrusionOk="0" h="233" w="75">
                  <a:moveTo>
                    <a:pt x="1" y="0"/>
                  </a:moveTo>
                  <a:cubicBezTo>
                    <a:pt x="1" y="28"/>
                    <a:pt x="1" y="75"/>
                    <a:pt x="19" y="121"/>
                  </a:cubicBezTo>
                  <a:cubicBezTo>
                    <a:pt x="28" y="149"/>
                    <a:pt x="28" y="158"/>
                    <a:pt x="47" y="186"/>
                  </a:cubicBezTo>
                  <a:cubicBezTo>
                    <a:pt x="56" y="195"/>
                    <a:pt x="66" y="214"/>
                    <a:pt x="75" y="233"/>
                  </a:cubicBezTo>
                  <a:lnTo>
                    <a:pt x="66" y="168"/>
                  </a:lnTo>
                  <a:cubicBezTo>
                    <a:pt x="56" y="149"/>
                    <a:pt x="56" y="140"/>
                    <a:pt x="47" y="112"/>
                  </a:cubicBezTo>
                  <a:cubicBezTo>
                    <a:pt x="28" y="7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1"/>
            <p:cNvSpPr/>
            <p:nvPr/>
          </p:nvSpPr>
          <p:spPr>
            <a:xfrm>
              <a:off x="3607225" y="2464725"/>
              <a:ext cx="1175" cy="6050"/>
            </a:xfrm>
            <a:custGeom>
              <a:rect b="b" l="l" r="r" t="t"/>
              <a:pathLst>
                <a:path extrusionOk="0" h="242" w="47">
                  <a:moveTo>
                    <a:pt x="0" y="0"/>
                  </a:moveTo>
                  <a:lnTo>
                    <a:pt x="0" y="130"/>
                  </a:lnTo>
                  <a:cubicBezTo>
                    <a:pt x="0" y="140"/>
                    <a:pt x="0" y="167"/>
                    <a:pt x="9" y="186"/>
                  </a:cubicBezTo>
                  <a:cubicBezTo>
                    <a:pt x="19" y="214"/>
                    <a:pt x="37" y="232"/>
                    <a:pt x="47" y="242"/>
                  </a:cubicBezTo>
                  <a:cubicBezTo>
                    <a:pt x="47" y="232"/>
                    <a:pt x="37" y="214"/>
                    <a:pt x="37" y="186"/>
                  </a:cubicBezTo>
                  <a:lnTo>
                    <a:pt x="28" y="130"/>
                  </a:lnTo>
                  <a:cubicBezTo>
                    <a:pt x="28" y="84"/>
                    <a:pt x="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1"/>
            <p:cNvSpPr/>
            <p:nvPr/>
          </p:nvSpPr>
          <p:spPr>
            <a:xfrm>
              <a:off x="3618375" y="2454975"/>
              <a:ext cx="700" cy="2800"/>
            </a:xfrm>
            <a:custGeom>
              <a:rect b="b" l="l" r="r" t="t"/>
              <a:pathLst>
                <a:path extrusionOk="0" h="112" w="28">
                  <a:moveTo>
                    <a:pt x="19" y="0"/>
                  </a:moveTo>
                  <a:cubicBezTo>
                    <a:pt x="9" y="9"/>
                    <a:pt x="9" y="28"/>
                    <a:pt x="0" y="56"/>
                  </a:cubicBezTo>
                  <a:cubicBezTo>
                    <a:pt x="0" y="74"/>
                    <a:pt x="0" y="93"/>
                    <a:pt x="9" y="111"/>
                  </a:cubicBezTo>
                  <a:cubicBezTo>
                    <a:pt x="28" y="93"/>
                    <a:pt x="28" y="74"/>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1"/>
            <p:cNvSpPr/>
            <p:nvPr/>
          </p:nvSpPr>
          <p:spPr>
            <a:xfrm>
              <a:off x="3619750" y="2452650"/>
              <a:ext cx="500" cy="2800"/>
            </a:xfrm>
            <a:custGeom>
              <a:rect b="b" l="l" r="r" t="t"/>
              <a:pathLst>
                <a:path extrusionOk="0" h="112" w="20">
                  <a:moveTo>
                    <a:pt x="10" y="0"/>
                  </a:moveTo>
                  <a:cubicBezTo>
                    <a:pt x="1" y="19"/>
                    <a:pt x="1" y="28"/>
                    <a:pt x="1" y="56"/>
                  </a:cubicBezTo>
                  <a:cubicBezTo>
                    <a:pt x="1" y="74"/>
                    <a:pt x="1" y="93"/>
                    <a:pt x="10" y="112"/>
                  </a:cubicBezTo>
                  <a:cubicBezTo>
                    <a:pt x="19" y="93"/>
                    <a:pt x="19" y="74"/>
                    <a:pt x="19" y="56"/>
                  </a:cubicBezTo>
                  <a:cubicBezTo>
                    <a:pt x="19" y="28"/>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1"/>
            <p:cNvSpPr/>
            <p:nvPr/>
          </p:nvSpPr>
          <p:spPr>
            <a:xfrm>
              <a:off x="3609525" y="2473075"/>
              <a:ext cx="1900" cy="3975"/>
            </a:xfrm>
            <a:custGeom>
              <a:rect b="b" l="l" r="r" t="t"/>
              <a:pathLst>
                <a:path extrusionOk="0" h="159" w="76">
                  <a:moveTo>
                    <a:pt x="1" y="1"/>
                  </a:moveTo>
                  <a:cubicBezTo>
                    <a:pt x="1" y="29"/>
                    <a:pt x="10" y="66"/>
                    <a:pt x="10" y="84"/>
                  </a:cubicBezTo>
                  <a:cubicBezTo>
                    <a:pt x="29" y="94"/>
                    <a:pt x="29" y="112"/>
                    <a:pt x="38" y="121"/>
                  </a:cubicBezTo>
                  <a:lnTo>
                    <a:pt x="75" y="159"/>
                  </a:lnTo>
                  <a:cubicBezTo>
                    <a:pt x="75" y="121"/>
                    <a:pt x="57"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1"/>
            <p:cNvSpPr/>
            <p:nvPr/>
          </p:nvSpPr>
          <p:spPr>
            <a:xfrm>
              <a:off x="3411175" y="2337375"/>
              <a:ext cx="41600" cy="41875"/>
            </a:xfrm>
            <a:custGeom>
              <a:rect b="b" l="l" r="r" t="t"/>
              <a:pathLst>
                <a:path extrusionOk="0" h="1675" w="1664">
                  <a:moveTo>
                    <a:pt x="1199" y="1"/>
                  </a:moveTo>
                  <a:cubicBezTo>
                    <a:pt x="1152" y="1"/>
                    <a:pt x="1107" y="14"/>
                    <a:pt x="1069" y="40"/>
                  </a:cubicBezTo>
                  <a:cubicBezTo>
                    <a:pt x="976" y="114"/>
                    <a:pt x="967" y="263"/>
                    <a:pt x="967" y="393"/>
                  </a:cubicBezTo>
                  <a:cubicBezTo>
                    <a:pt x="911" y="309"/>
                    <a:pt x="855" y="226"/>
                    <a:pt x="772" y="179"/>
                  </a:cubicBezTo>
                  <a:cubicBezTo>
                    <a:pt x="732" y="157"/>
                    <a:pt x="685" y="143"/>
                    <a:pt x="639" y="143"/>
                  </a:cubicBezTo>
                  <a:cubicBezTo>
                    <a:pt x="590" y="143"/>
                    <a:pt x="541" y="159"/>
                    <a:pt x="502" y="198"/>
                  </a:cubicBezTo>
                  <a:cubicBezTo>
                    <a:pt x="437" y="272"/>
                    <a:pt x="447" y="393"/>
                    <a:pt x="484" y="486"/>
                  </a:cubicBezTo>
                  <a:cubicBezTo>
                    <a:pt x="512" y="579"/>
                    <a:pt x="586" y="672"/>
                    <a:pt x="604" y="765"/>
                  </a:cubicBezTo>
                  <a:cubicBezTo>
                    <a:pt x="530" y="709"/>
                    <a:pt x="437" y="644"/>
                    <a:pt x="344" y="635"/>
                  </a:cubicBezTo>
                  <a:cubicBezTo>
                    <a:pt x="324" y="628"/>
                    <a:pt x="302" y="625"/>
                    <a:pt x="280" y="625"/>
                  </a:cubicBezTo>
                  <a:cubicBezTo>
                    <a:pt x="202" y="625"/>
                    <a:pt x="120" y="662"/>
                    <a:pt x="84" y="728"/>
                  </a:cubicBezTo>
                  <a:cubicBezTo>
                    <a:pt x="1" y="867"/>
                    <a:pt x="121" y="1034"/>
                    <a:pt x="233" y="1136"/>
                  </a:cubicBezTo>
                  <a:cubicBezTo>
                    <a:pt x="530" y="1387"/>
                    <a:pt x="883" y="1573"/>
                    <a:pt x="1255" y="1666"/>
                  </a:cubicBezTo>
                  <a:cubicBezTo>
                    <a:pt x="1272" y="1672"/>
                    <a:pt x="1288" y="1675"/>
                    <a:pt x="1304" y="1675"/>
                  </a:cubicBezTo>
                  <a:cubicBezTo>
                    <a:pt x="1408" y="1675"/>
                    <a:pt x="1479" y="1552"/>
                    <a:pt x="1487" y="1471"/>
                  </a:cubicBezTo>
                  <a:cubicBezTo>
                    <a:pt x="1617" y="1127"/>
                    <a:pt x="1664" y="737"/>
                    <a:pt x="1561" y="384"/>
                  </a:cubicBezTo>
                  <a:cubicBezTo>
                    <a:pt x="1534" y="263"/>
                    <a:pt x="1487" y="152"/>
                    <a:pt x="1394" y="77"/>
                  </a:cubicBezTo>
                  <a:cubicBezTo>
                    <a:pt x="1339" y="28"/>
                    <a:pt x="1268" y="1"/>
                    <a:pt x="11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1"/>
            <p:cNvSpPr/>
            <p:nvPr/>
          </p:nvSpPr>
          <p:spPr>
            <a:xfrm>
              <a:off x="3412350" y="2336875"/>
              <a:ext cx="40200" cy="42150"/>
            </a:xfrm>
            <a:custGeom>
              <a:rect b="b" l="l" r="r" t="t"/>
              <a:pathLst>
                <a:path extrusionOk="0" h="1686" w="1608">
                  <a:moveTo>
                    <a:pt x="1533" y="1212"/>
                  </a:moveTo>
                  <a:lnTo>
                    <a:pt x="1533" y="1212"/>
                  </a:lnTo>
                  <a:cubicBezTo>
                    <a:pt x="1514" y="1314"/>
                    <a:pt x="1477" y="1407"/>
                    <a:pt x="1440" y="1519"/>
                  </a:cubicBezTo>
                  <a:cubicBezTo>
                    <a:pt x="1487" y="1426"/>
                    <a:pt x="1514" y="1314"/>
                    <a:pt x="1533" y="1212"/>
                  </a:cubicBezTo>
                  <a:close/>
                  <a:moveTo>
                    <a:pt x="1440" y="1519"/>
                  </a:moveTo>
                  <a:lnTo>
                    <a:pt x="1440" y="1519"/>
                  </a:lnTo>
                  <a:cubicBezTo>
                    <a:pt x="1421" y="1565"/>
                    <a:pt x="1384" y="1612"/>
                    <a:pt x="1347" y="1639"/>
                  </a:cubicBezTo>
                  <a:cubicBezTo>
                    <a:pt x="1394" y="1612"/>
                    <a:pt x="1422" y="1565"/>
                    <a:pt x="1440" y="1519"/>
                  </a:cubicBezTo>
                  <a:close/>
                  <a:moveTo>
                    <a:pt x="1347" y="1639"/>
                  </a:moveTo>
                  <a:lnTo>
                    <a:pt x="1282" y="1677"/>
                  </a:lnTo>
                  <a:cubicBezTo>
                    <a:pt x="1301" y="1677"/>
                    <a:pt x="1329" y="1667"/>
                    <a:pt x="1347" y="1639"/>
                  </a:cubicBezTo>
                  <a:close/>
                  <a:moveTo>
                    <a:pt x="1175" y="1"/>
                  </a:moveTo>
                  <a:cubicBezTo>
                    <a:pt x="1161" y="1"/>
                    <a:pt x="1147" y="2"/>
                    <a:pt x="1134" y="4"/>
                  </a:cubicBezTo>
                  <a:cubicBezTo>
                    <a:pt x="1068" y="14"/>
                    <a:pt x="1013" y="51"/>
                    <a:pt x="976" y="97"/>
                  </a:cubicBezTo>
                  <a:cubicBezTo>
                    <a:pt x="948" y="144"/>
                    <a:pt x="920" y="199"/>
                    <a:pt x="920" y="264"/>
                  </a:cubicBezTo>
                  <a:cubicBezTo>
                    <a:pt x="920" y="283"/>
                    <a:pt x="911" y="320"/>
                    <a:pt x="911" y="339"/>
                  </a:cubicBezTo>
                  <a:cubicBezTo>
                    <a:pt x="901" y="320"/>
                    <a:pt x="883" y="311"/>
                    <a:pt x="864" y="283"/>
                  </a:cubicBezTo>
                  <a:cubicBezTo>
                    <a:pt x="827" y="246"/>
                    <a:pt x="790" y="199"/>
                    <a:pt x="743" y="181"/>
                  </a:cubicBezTo>
                  <a:cubicBezTo>
                    <a:pt x="705" y="158"/>
                    <a:pt x="661" y="141"/>
                    <a:pt x="615" y="141"/>
                  </a:cubicBezTo>
                  <a:cubicBezTo>
                    <a:pt x="605" y="141"/>
                    <a:pt x="595" y="142"/>
                    <a:pt x="585" y="144"/>
                  </a:cubicBezTo>
                  <a:cubicBezTo>
                    <a:pt x="530" y="144"/>
                    <a:pt x="465" y="172"/>
                    <a:pt x="437" y="218"/>
                  </a:cubicBezTo>
                  <a:cubicBezTo>
                    <a:pt x="400" y="264"/>
                    <a:pt x="381" y="320"/>
                    <a:pt x="381" y="367"/>
                  </a:cubicBezTo>
                  <a:cubicBezTo>
                    <a:pt x="381" y="422"/>
                    <a:pt x="400" y="469"/>
                    <a:pt x="418" y="515"/>
                  </a:cubicBezTo>
                  <a:cubicBezTo>
                    <a:pt x="455" y="590"/>
                    <a:pt x="492" y="655"/>
                    <a:pt x="530" y="710"/>
                  </a:cubicBezTo>
                  <a:cubicBezTo>
                    <a:pt x="465" y="682"/>
                    <a:pt x="400" y="645"/>
                    <a:pt x="325" y="636"/>
                  </a:cubicBezTo>
                  <a:cubicBezTo>
                    <a:pt x="302" y="627"/>
                    <a:pt x="279" y="622"/>
                    <a:pt x="254" y="622"/>
                  </a:cubicBezTo>
                  <a:cubicBezTo>
                    <a:pt x="230" y="622"/>
                    <a:pt x="204" y="627"/>
                    <a:pt x="177" y="636"/>
                  </a:cubicBezTo>
                  <a:cubicBezTo>
                    <a:pt x="130" y="645"/>
                    <a:pt x="84" y="664"/>
                    <a:pt x="46" y="710"/>
                  </a:cubicBezTo>
                  <a:cubicBezTo>
                    <a:pt x="19" y="748"/>
                    <a:pt x="0" y="803"/>
                    <a:pt x="0" y="850"/>
                  </a:cubicBezTo>
                  <a:cubicBezTo>
                    <a:pt x="0" y="896"/>
                    <a:pt x="28" y="943"/>
                    <a:pt x="46" y="989"/>
                  </a:cubicBezTo>
                  <a:cubicBezTo>
                    <a:pt x="93" y="1073"/>
                    <a:pt x="167" y="1147"/>
                    <a:pt x="232" y="1203"/>
                  </a:cubicBezTo>
                  <a:cubicBezTo>
                    <a:pt x="372" y="1314"/>
                    <a:pt x="539" y="1426"/>
                    <a:pt x="697" y="1500"/>
                  </a:cubicBezTo>
                  <a:cubicBezTo>
                    <a:pt x="864" y="1584"/>
                    <a:pt x="1041" y="1658"/>
                    <a:pt x="1226" y="1686"/>
                  </a:cubicBezTo>
                  <a:cubicBezTo>
                    <a:pt x="1050" y="1639"/>
                    <a:pt x="873" y="1584"/>
                    <a:pt x="706" y="1491"/>
                  </a:cubicBezTo>
                  <a:cubicBezTo>
                    <a:pt x="548" y="1407"/>
                    <a:pt x="400" y="1305"/>
                    <a:pt x="260" y="1175"/>
                  </a:cubicBezTo>
                  <a:cubicBezTo>
                    <a:pt x="186" y="1119"/>
                    <a:pt x="121" y="1054"/>
                    <a:pt x="84" y="971"/>
                  </a:cubicBezTo>
                  <a:cubicBezTo>
                    <a:pt x="56" y="933"/>
                    <a:pt x="46" y="887"/>
                    <a:pt x="46" y="840"/>
                  </a:cubicBezTo>
                  <a:cubicBezTo>
                    <a:pt x="46" y="794"/>
                    <a:pt x="56" y="757"/>
                    <a:pt x="93" y="729"/>
                  </a:cubicBezTo>
                  <a:cubicBezTo>
                    <a:pt x="121" y="692"/>
                    <a:pt x="167" y="682"/>
                    <a:pt x="204" y="664"/>
                  </a:cubicBezTo>
                  <a:cubicBezTo>
                    <a:pt x="228" y="659"/>
                    <a:pt x="246" y="657"/>
                    <a:pt x="265" y="657"/>
                  </a:cubicBezTo>
                  <a:cubicBezTo>
                    <a:pt x="283" y="657"/>
                    <a:pt x="302" y="659"/>
                    <a:pt x="325" y="664"/>
                  </a:cubicBezTo>
                  <a:cubicBezTo>
                    <a:pt x="409" y="692"/>
                    <a:pt x="492" y="738"/>
                    <a:pt x="567" y="785"/>
                  </a:cubicBezTo>
                  <a:lnTo>
                    <a:pt x="613" y="822"/>
                  </a:lnTo>
                  <a:lnTo>
                    <a:pt x="613" y="822"/>
                  </a:lnTo>
                  <a:lnTo>
                    <a:pt x="604" y="757"/>
                  </a:lnTo>
                  <a:cubicBezTo>
                    <a:pt x="585" y="655"/>
                    <a:pt x="530" y="571"/>
                    <a:pt x="492" y="478"/>
                  </a:cubicBezTo>
                  <a:cubicBezTo>
                    <a:pt x="465" y="432"/>
                    <a:pt x="465" y="385"/>
                    <a:pt x="455" y="357"/>
                  </a:cubicBezTo>
                  <a:cubicBezTo>
                    <a:pt x="455" y="311"/>
                    <a:pt x="465" y="264"/>
                    <a:pt x="492" y="237"/>
                  </a:cubicBezTo>
                  <a:cubicBezTo>
                    <a:pt x="511" y="199"/>
                    <a:pt x="557" y="190"/>
                    <a:pt x="604" y="190"/>
                  </a:cubicBezTo>
                  <a:cubicBezTo>
                    <a:pt x="650" y="190"/>
                    <a:pt x="697" y="199"/>
                    <a:pt x="734" y="227"/>
                  </a:cubicBezTo>
                  <a:cubicBezTo>
                    <a:pt x="818" y="274"/>
                    <a:pt x="873" y="357"/>
                    <a:pt x="920" y="432"/>
                  </a:cubicBezTo>
                  <a:lnTo>
                    <a:pt x="966" y="506"/>
                  </a:lnTo>
                  <a:lnTo>
                    <a:pt x="966" y="413"/>
                  </a:lnTo>
                  <a:cubicBezTo>
                    <a:pt x="966" y="357"/>
                    <a:pt x="966" y="311"/>
                    <a:pt x="976" y="264"/>
                  </a:cubicBezTo>
                  <a:cubicBezTo>
                    <a:pt x="985" y="218"/>
                    <a:pt x="1003" y="172"/>
                    <a:pt x="1022" y="125"/>
                  </a:cubicBezTo>
                  <a:cubicBezTo>
                    <a:pt x="1050" y="88"/>
                    <a:pt x="1096" y="51"/>
                    <a:pt x="1143" y="51"/>
                  </a:cubicBezTo>
                  <a:cubicBezTo>
                    <a:pt x="1156" y="48"/>
                    <a:pt x="1170" y="47"/>
                    <a:pt x="1184" y="47"/>
                  </a:cubicBezTo>
                  <a:cubicBezTo>
                    <a:pt x="1216" y="47"/>
                    <a:pt x="1249" y="53"/>
                    <a:pt x="1282" y="60"/>
                  </a:cubicBezTo>
                  <a:cubicBezTo>
                    <a:pt x="1329" y="88"/>
                    <a:pt x="1366" y="106"/>
                    <a:pt x="1394" y="153"/>
                  </a:cubicBezTo>
                  <a:cubicBezTo>
                    <a:pt x="1431" y="190"/>
                    <a:pt x="1459" y="237"/>
                    <a:pt x="1477" y="283"/>
                  </a:cubicBezTo>
                  <a:cubicBezTo>
                    <a:pt x="1505" y="329"/>
                    <a:pt x="1514" y="376"/>
                    <a:pt x="1524" y="432"/>
                  </a:cubicBezTo>
                  <a:cubicBezTo>
                    <a:pt x="1533" y="478"/>
                    <a:pt x="1552" y="543"/>
                    <a:pt x="1561" y="590"/>
                  </a:cubicBezTo>
                  <a:cubicBezTo>
                    <a:pt x="1598" y="794"/>
                    <a:pt x="1579" y="1008"/>
                    <a:pt x="1533" y="1212"/>
                  </a:cubicBezTo>
                  <a:cubicBezTo>
                    <a:pt x="1579" y="1008"/>
                    <a:pt x="1607" y="794"/>
                    <a:pt x="1570" y="571"/>
                  </a:cubicBezTo>
                  <a:cubicBezTo>
                    <a:pt x="1561" y="515"/>
                    <a:pt x="1561" y="469"/>
                    <a:pt x="1533" y="413"/>
                  </a:cubicBezTo>
                  <a:cubicBezTo>
                    <a:pt x="1524" y="367"/>
                    <a:pt x="1514" y="311"/>
                    <a:pt x="1487" y="264"/>
                  </a:cubicBezTo>
                  <a:cubicBezTo>
                    <a:pt x="1477" y="227"/>
                    <a:pt x="1459" y="181"/>
                    <a:pt x="1422" y="134"/>
                  </a:cubicBezTo>
                  <a:cubicBezTo>
                    <a:pt x="1384" y="88"/>
                    <a:pt x="1338" y="51"/>
                    <a:pt x="1291" y="32"/>
                  </a:cubicBezTo>
                  <a:cubicBezTo>
                    <a:pt x="1257" y="11"/>
                    <a:pt x="1217" y="1"/>
                    <a:pt x="1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1"/>
            <p:cNvSpPr/>
            <p:nvPr/>
          </p:nvSpPr>
          <p:spPr>
            <a:xfrm>
              <a:off x="3426750" y="2356475"/>
              <a:ext cx="18825" cy="22550"/>
            </a:xfrm>
            <a:custGeom>
              <a:rect b="b" l="l" r="r" t="t"/>
              <a:pathLst>
                <a:path extrusionOk="0" h="902" w="753">
                  <a:moveTo>
                    <a:pt x="0" y="1"/>
                  </a:moveTo>
                  <a:cubicBezTo>
                    <a:pt x="56" y="66"/>
                    <a:pt x="112" y="149"/>
                    <a:pt x="204" y="233"/>
                  </a:cubicBezTo>
                  <a:lnTo>
                    <a:pt x="390" y="456"/>
                  </a:lnTo>
                  <a:lnTo>
                    <a:pt x="576" y="670"/>
                  </a:lnTo>
                  <a:cubicBezTo>
                    <a:pt x="613" y="707"/>
                    <a:pt x="632" y="753"/>
                    <a:pt x="669" y="790"/>
                  </a:cubicBezTo>
                  <a:cubicBezTo>
                    <a:pt x="694" y="823"/>
                    <a:pt x="718" y="849"/>
                    <a:pt x="743" y="886"/>
                  </a:cubicBezTo>
                  <a:lnTo>
                    <a:pt x="743" y="886"/>
                  </a:lnTo>
                  <a:cubicBezTo>
                    <a:pt x="698" y="816"/>
                    <a:pt x="646" y="738"/>
                    <a:pt x="585" y="660"/>
                  </a:cubicBezTo>
                  <a:cubicBezTo>
                    <a:pt x="530" y="577"/>
                    <a:pt x="465" y="502"/>
                    <a:pt x="400" y="428"/>
                  </a:cubicBezTo>
                  <a:cubicBezTo>
                    <a:pt x="335" y="363"/>
                    <a:pt x="270" y="279"/>
                    <a:pt x="204" y="205"/>
                  </a:cubicBezTo>
                  <a:lnTo>
                    <a:pt x="0" y="1"/>
                  </a:lnTo>
                  <a:close/>
                  <a:moveTo>
                    <a:pt x="743" y="886"/>
                  </a:moveTo>
                  <a:cubicBezTo>
                    <a:pt x="746" y="891"/>
                    <a:pt x="749" y="897"/>
                    <a:pt x="753" y="902"/>
                  </a:cubicBezTo>
                  <a:cubicBezTo>
                    <a:pt x="749" y="896"/>
                    <a:pt x="746" y="891"/>
                    <a:pt x="743" y="88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1"/>
            <p:cNvSpPr/>
            <p:nvPr/>
          </p:nvSpPr>
          <p:spPr>
            <a:xfrm>
              <a:off x="3435575" y="2347650"/>
              <a:ext cx="10475" cy="30925"/>
            </a:xfrm>
            <a:custGeom>
              <a:rect b="b" l="l" r="r" t="t"/>
              <a:pathLst>
                <a:path extrusionOk="0" h="1237" w="419">
                  <a:moveTo>
                    <a:pt x="0" y="1"/>
                  </a:moveTo>
                  <a:cubicBezTo>
                    <a:pt x="37" y="112"/>
                    <a:pt x="65" y="214"/>
                    <a:pt x="93" y="307"/>
                  </a:cubicBezTo>
                  <a:cubicBezTo>
                    <a:pt x="121" y="409"/>
                    <a:pt x="158" y="512"/>
                    <a:pt x="186" y="623"/>
                  </a:cubicBezTo>
                  <a:lnTo>
                    <a:pt x="297" y="930"/>
                  </a:lnTo>
                  <a:cubicBezTo>
                    <a:pt x="325" y="1041"/>
                    <a:pt x="372" y="1143"/>
                    <a:pt x="418" y="1236"/>
                  </a:cubicBezTo>
                  <a:cubicBezTo>
                    <a:pt x="400" y="1190"/>
                    <a:pt x="372" y="1134"/>
                    <a:pt x="362" y="1088"/>
                  </a:cubicBezTo>
                  <a:cubicBezTo>
                    <a:pt x="353" y="1041"/>
                    <a:pt x="325" y="976"/>
                    <a:pt x="316" y="930"/>
                  </a:cubicBezTo>
                  <a:lnTo>
                    <a:pt x="214" y="623"/>
                  </a:lnTo>
                  <a:lnTo>
                    <a:pt x="112" y="307"/>
                  </a:lnTo>
                  <a:cubicBezTo>
                    <a:pt x="74" y="214"/>
                    <a:pt x="37"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1"/>
            <p:cNvSpPr/>
            <p:nvPr/>
          </p:nvSpPr>
          <p:spPr>
            <a:xfrm>
              <a:off x="3434875" y="2363675"/>
              <a:ext cx="5125" cy="6525"/>
            </a:xfrm>
            <a:custGeom>
              <a:rect b="b" l="l" r="r" t="t"/>
              <a:pathLst>
                <a:path extrusionOk="0" h="261" w="205">
                  <a:moveTo>
                    <a:pt x="0" y="1"/>
                  </a:moveTo>
                  <a:lnTo>
                    <a:pt x="0" y="1"/>
                  </a:lnTo>
                  <a:cubicBezTo>
                    <a:pt x="19" y="47"/>
                    <a:pt x="56" y="94"/>
                    <a:pt x="93" y="140"/>
                  </a:cubicBezTo>
                  <a:cubicBezTo>
                    <a:pt x="112" y="149"/>
                    <a:pt x="121" y="177"/>
                    <a:pt x="149" y="196"/>
                  </a:cubicBezTo>
                  <a:lnTo>
                    <a:pt x="205" y="261"/>
                  </a:lnTo>
                  <a:cubicBezTo>
                    <a:pt x="195" y="233"/>
                    <a:pt x="167" y="214"/>
                    <a:pt x="158" y="187"/>
                  </a:cubicBezTo>
                  <a:cubicBezTo>
                    <a:pt x="149" y="168"/>
                    <a:pt x="140" y="140"/>
                    <a:pt x="112" y="121"/>
                  </a:cubicBezTo>
                  <a:cubicBezTo>
                    <a:pt x="75"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1"/>
            <p:cNvSpPr/>
            <p:nvPr/>
          </p:nvSpPr>
          <p:spPr>
            <a:xfrm>
              <a:off x="3433000" y="2360900"/>
              <a:ext cx="3750" cy="3500"/>
            </a:xfrm>
            <a:custGeom>
              <a:rect b="b" l="l" r="r" t="t"/>
              <a:pathLst>
                <a:path extrusionOk="0" h="140" w="150">
                  <a:moveTo>
                    <a:pt x="1" y="0"/>
                  </a:moveTo>
                  <a:lnTo>
                    <a:pt x="1" y="0"/>
                  </a:lnTo>
                  <a:cubicBezTo>
                    <a:pt x="20" y="28"/>
                    <a:pt x="47" y="56"/>
                    <a:pt x="85" y="65"/>
                  </a:cubicBezTo>
                  <a:lnTo>
                    <a:pt x="122" y="102"/>
                  </a:lnTo>
                  <a:lnTo>
                    <a:pt x="150" y="140"/>
                  </a:lnTo>
                  <a:cubicBezTo>
                    <a:pt x="150" y="121"/>
                    <a:pt x="140" y="102"/>
                    <a:pt x="131" y="93"/>
                  </a:cubicBezTo>
                  <a:lnTo>
                    <a:pt x="94" y="56"/>
                  </a:lnTo>
                  <a:cubicBezTo>
                    <a:pt x="57" y="28"/>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1"/>
            <p:cNvSpPr/>
            <p:nvPr/>
          </p:nvSpPr>
          <p:spPr>
            <a:xfrm>
              <a:off x="3435100" y="2359025"/>
              <a:ext cx="3975" cy="6775"/>
            </a:xfrm>
            <a:custGeom>
              <a:rect b="b" l="l" r="r" t="t"/>
              <a:pathLst>
                <a:path extrusionOk="0" h="271" w="159">
                  <a:moveTo>
                    <a:pt x="1" y="1"/>
                  </a:moveTo>
                  <a:lnTo>
                    <a:pt x="66" y="140"/>
                  </a:lnTo>
                  <a:cubicBezTo>
                    <a:pt x="93" y="187"/>
                    <a:pt x="121" y="224"/>
                    <a:pt x="158" y="270"/>
                  </a:cubicBezTo>
                  <a:lnTo>
                    <a:pt x="121" y="196"/>
                  </a:lnTo>
                  <a:lnTo>
                    <a:pt x="93" y="131"/>
                  </a:lnTo>
                  <a:cubicBezTo>
                    <a:pt x="66" y="8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1"/>
            <p:cNvSpPr/>
            <p:nvPr/>
          </p:nvSpPr>
          <p:spPr>
            <a:xfrm>
              <a:off x="3440675" y="2368100"/>
              <a:ext cx="1875" cy="4425"/>
            </a:xfrm>
            <a:custGeom>
              <a:rect b="b" l="l" r="r" t="t"/>
              <a:pathLst>
                <a:path extrusionOk="0" h="177" w="75">
                  <a:moveTo>
                    <a:pt x="1" y="0"/>
                  </a:moveTo>
                  <a:cubicBezTo>
                    <a:pt x="1" y="37"/>
                    <a:pt x="10" y="65"/>
                    <a:pt x="19" y="93"/>
                  </a:cubicBezTo>
                  <a:cubicBezTo>
                    <a:pt x="47" y="112"/>
                    <a:pt x="56" y="149"/>
                    <a:pt x="75" y="177"/>
                  </a:cubicBezTo>
                  <a:cubicBezTo>
                    <a:pt x="75" y="140"/>
                    <a:pt x="66" y="112"/>
                    <a:pt x="56" y="84"/>
                  </a:cubicBezTo>
                  <a:cubicBezTo>
                    <a:pt x="28"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1"/>
            <p:cNvSpPr/>
            <p:nvPr/>
          </p:nvSpPr>
          <p:spPr>
            <a:xfrm>
              <a:off x="3428600" y="2343700"/>
              <a:ext cx="5125" cy="5600"/>
            </a:xfrm>
            <a:custGeom>
              <a:rect b="b" l="l" r="r" t="t"/>
              <a:pathLst>
                <a:path extrusionOk="0" h="224" w="205">
                  <a:moveTo>
                    <a:pt x="0" y="1"/>
                  </a:moveTo>
                  <a:lnTo>
                    <a:pt x="0" y="1"/>
                  </a:lnTo>
                  <a:cubicBezTo>
                    <a:pt x="28" y="38"/>
                    <a:pt x="65" y="66"/>
                    <a:pt x="93" y="131"/>
                  </a:cubicBezTo>
                  <a:cubicBezTo>
                    <a:pt x="112" y="140"/>
                    <a:pt x="121" y="159"/>
                    <a:pt x="140" y="177"/>
                  </a:cubicBezTo>
                  <a:cubicBezTo>
                    <a:pt x="168" y="187"/>
                    <a:pt x="186" y="196"/>
                    <a:pt x="205" y="224"/>
                  </a:cubicBezTo>
                  <a:cubicBezTo>
                    <a:pt x="205" y="196"/>
                    <a:pt x="177" y="177"/>
                    <a:pt x="168" y="149"/>
                  </a:cubicBezTo>
                  <a:cubicBezTo>
                    <a:pt x="158" y="131"/>
                    <a:pt x="130" y="112"/>
                    <a:pt x="121" y="94"/>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1"/>
            <p:cNvSpPr/>
            <p:nvPr/>
          </p:nvSpPr>
          <p:spPr>
            <a:xfrm>
              <a:off x="3431375" y="2348125"/>
              <a:ext cx="3525" cy="3725"/>
            </a:xfrm>
            <a:custGeom>
              <a:rect b="b" l="l" r="r" t="t"/>
              <a:pathLst>
                <a:path extrusionOk="0" h="149" w="141">
                  <a:moveTo>
                    <a:pt x="1" y="0"/>
                  </a:moveTo>
                  <a:cubicBezTo>
                    <a:pt x="10" y="19"/>
                    <a:pt x="29" y="47"/>
                    <a:pt x="66" y="75"/>
                  </a:cubicBezTo>
                  <a:lnTo>
                    <a:pt x="128" y="136"/>
                  </a:lnTo>
                  <a:lnTo>
                    <a:pt x="128" y="136"/>
                  </a:lnTo>
                  <a:cubicBezTo>
                    <a:pt x="121" y="124"/>
                    <a:pt x="119" y="109"/>
                    <a:pt x="112" y="102"/>
                  </a:cubicBezTo>
                  <a:cubicBezTo>
                    <a:pt x="103" y="75"/>
                    <a:pt x="85" y="65"/>
                    <a:pt x="75" y="56"/>
                  </a:cubicBezTo>
                  <a:lnTo>
                    <a:pt x="47" y="19"/>
                  </a:lnTo>
                  <a:cubicBezTo>
                    <a:pt x="29" y="10"/>
                    <a:pt x="10" y="10"/>
                    <a:pt x="1" y="0"/>
                  </a:cubicBezTo>
                  <a:close/>
                  <a:moveTo>
                    <a:pt x="128" y="136"/>
                  </a:moveTo>
                  <a:cubicBezTo>
                    <a:pt x="131" y="142"/>
                    <a:pt x="135" y="146"/>
                    <a:pt x="140" y="149"/>
                  </a:cubicBezTo>
                  <a:lnTo>
                    <a:pt x="128" y="13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1"/>
            <p:cNvSpPr/>
            <p:nvPr/>
          </p:nvSpPr>
          <p:spPr>
            <a:xfrm>
              <a:off x="3426975" y="2344625"/>
              <a:ext cx="2350" cy="1425"/>
            </a:xfrm>
            <a:custGeom>
              <a:rect b="b" l="l" r="r" t="t"/>
              <a:pathLst>
                <a:path extrusionOk="0" h="57" w="94">
                  <a:moveTo>
                    <a:pt x="0" y="1"/>
                  </a:moveTo>
                  <a:cubicBezTo>
                    <a:pt x="10" y="10"/>
                    <a:pt x="19" y="19"/>
                    <a:pt x="47" y="29"/>
                  </a:cubicBezTo>
                  <a:cubicBezTo>
                    <a:pt x="56" y="29"/>
                    <a:pt x="56" y="47"/>
                    <a:pt x="65" y="47"/>
                  </a:cubicBezTo>
                  <a:cubicBezTo>
                    <a:pt x="65" y="47"/>
                    <a:pt x="84" y="57"/>
                    <a:pt x="93" y="57"/>
                  </a:cubicBezTo>
                  <a:cubicBezTo>
                    <a:pt x="93" y="47"/>
                    <a:pt x="65" y="19"/>
                    <a:pt x="56" y="10"/>
                  </a:cubicBezTo>
                  <a:cubicBezTo>
                    <a:pt x="56" y="10"/>
                    <a:pt x="4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1"/>
            <p:cNvSpPr/>
            <p:nvPr/>
          </p:nvSpPr>
          <p:spPr>
            <a:xfrm>
              <a:off x="3441825" y="2339525"/>
              <a:ext cx="5150" cy="4200"/>
            </a:xfrm>
            <a:custGeom>
              <a:rect b="b" l="l" r="r" t="t"/>
              <a:pathLst>
                <a:path extrusionOk="0" h="168" w="206">
                  <a:moveTo>
                    <a:pt x="66" y="0"/>
                  </a:moveTo>
                  <a:cubicBezTo>
                    <a:pt x="47" y="0"/>
                    <a:pt x="20" y="0"/>
                    <a:pt x="1" y="19"/>
                  </a:cubicBezTo>
                  <a:cubicBezTo>
                    <a:pt x="47" y="19"/>
                    <a:pt x="94" y="38"/>
                    <a:pt x="112" y="66"/>
                  </a:cubicBezTo>
                  <a:cubicBezTo>
                    <a:pt x="131" y="75"/>
                    <a:pt x="150" y="84"/>
                    <a:pt x="159" y="112"/>
                  </a:cubicBezTo>
                  <a:cubicBezTo>
                    <a:pt x="168" y="112"/>
                    <a:pt x="168" y="121"/>
                    <a:pt x="178" y="131"/>
                  </a:cubicBezTo>
                  <a:cubicBezTo>
                    <a:pt x="196" y="140"/>
                    <a:pt x="196" y="158"/>
                    <a:pt x="205" y="168"/>
                  </a:cubicBezTo>
                  <a:cubicBezTo>
                    <a:pt x="205" y="158"/>
                    <a:pt x="196" y="140"/>
                    <a:pt x="196" y="131"/>
                  </a:cubicBezTo>
                  <a:cubicBezTo>
                    <a:pt x="196" y="121"/>
                    <a:pt x="187" y="112"/>
                    <a:pt x="187" y="93"/>
                  </a:cubicBezTo>
                  <a:cubicBezTo>
                    <a:pt x="168" y="75"/>
                    <a:pt x="159" y="47"/>
                    <a:pt x="131" y="38"/>
                  </a:cubicBezTo>
                  <a:cubicBezTo>
                    <a:pt x="112" y="28"/>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1"/>
            <p:cNvSpPr/>
            <p:nvPr/>
          </p:nvSpPr>
          <p:spPr>
            <a:xfrm>
              <a:off x="3444850" y="2342550"/>
              <a:ext cx="2575" cy="5825"/>
            </a:xfrm>
            <a:custGeom>
              <a:rect b="b" l="l" r="r" t="t"/>
              <a:pathLst>
                <a:path extrusionOk="0" h="233" w="103">
                  <a:moveTo>
                    <a:pt x="1" y="0"/>
                  </a:moveTo>
                  <a:cubicBezTo>
                    <a:pt x="1" y="19"/>
                    <a:pt x="10" y="47"/>
                    <a:pt x="29" y="56"/>
                  </a:cubicBezTo>
                  <a:cubicBezTo>
                    <a:pt x="29" y="84"/>
                    <a:pt x="38" y="93"/>
                    <a:pt x="47" y="112"/>
                  </a:cubicBezTo>
                  <a:lnTo>
                    <a:pt x="75" y="177"/>
                  </a:lnTo>
                  <a:cubicBezTo>
                    <a:pt x="84" y="195"/>
                    <a:pt x="84" y="205"/>
                    <a:pt x="94" y="233"/>
                  </a:cubicBezTo>
                  <a:cubicBezTo>
                    <a:pt x="103" y="205"/>
                    <a:pt x="94" y="186"/>
                    <a:pt x="94" y="158"/>
                  </a:cubicBezTo>
                  <a:cubicBezTo>
                    <a:pt x="84" y="140"/>
                    <a:pt x="84" y="130"/>
                    <a:pt x="75"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1"/>
            <p:cNvSpPr/>
            <p:nvPr/>
          </p:nvSpPr>
          <p:spPr>
            <a:xfrm>
              <a:off x="3448350" y="2345325"/>
              <a:ext cx="1650" cy="5825"/>
            </a:xfrm>
            <a:custGeom>
              <a:rect b="b" l="l" r="r" t="t"/>
              <a:pathLst>
                <a:path extrusionOk="0" h="233" w="66">
                  <a:moveTo>
                    <a:pt x="0" y="1"/>
                  </a:moveTo>
                  <a:cubicBezTo>
                    <a:pt x="0" y="47"/>
                    <a:pt x="19" y="84"/>
                    <a:pt x="28" y="122"/>
                  </a:cubicBezTo>
                  <a:cubicBezTo>
                    <a:pt x="37" y="168"/>
                    <a:pt x="37" y="205"/>
                    <a:pt x="47" y="233"/>
                  </a:cubicBezTo>
                  <a:cubicBezTo>
                    <a:pt x="65" y="214"/>
                    <a:pt x="65" y="205"/>
                    <a:pt x="65" y="177"/>
                  </a:cubicBezTo>
                  <a:cubicBezTo>
                    <a:pt x="65" y="159"/>
                    <a:pt x="47" y="140"/>
                    <a:pt x="47" y="122"/>
                  </a:cubicBezTo>
                  <a:cubicBezTo>
                    <a:pt x="37" y="94"/>
                    <a:pt x="37" y="84"/>
                    <a:pt x="28" y="66"/>
                  </a:cubicBezTo>
                  <a:cubicBezTo>
                    <a:pt x="28"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1"/>
            <p:cNvSpPr/>
            <p:nvPr/>
          </p:nvSpPr>
          <p:spPr>
            <a:xfrm>
              <a:off x="3443700" y="2343000"/>
              <a:ext cx="2100" cy="3525"/>
            </a:xfrm>
            <a:custGeom>
              <a:rect b="b" l="l" r="r" t="t"/>
              <a:pathLst>
                <a:path extrusionOk="0" h="141" w="84">
                  <a:moveTo>
                    <a:pt x="0" y="1"/>
                  </a:moveTo>
                  <a:cubicBezTo>
                    <a:pt x="2" y="4"/>
                    <a:pt x="3" y="6"/>
                    <a:pt x="5" y="8"/>
                  </a:cubicBezTo>
                  <a:lnTo>
                    <a:pt x="5" y="8"/>
                  </a:lnTo>
                  <a:cubicBezTo>
                    <a:pt x="3" y="6"/>
                    <a:pt x="2" y="3"/>
                    <a:pt x="0" y="1"/>
                  </a:cubicBezTo>
                  <a:close/>
                  <a:moveTo>
                    <a:pt x="5" y="8"/>
                  </a:moveTo>
                  <a:cubicBezTo>
                    <a:pt x="20" y="32"/>
                    <a:pt x="28" y="50"/>
                    <a:pt x="28" y="75"/>
                  </a:cubicBezTo>
                  <a:cubicBezTo>
                    <a:pt x="47" y="94"/>
                    <a:pt x="56" y="122"/>
                    <a:pt x="75" y="140"/>
                  </a:cubicBezTo>
                  <a:cubicBezTo>
                    <a:pt x="84" y="122"/>
                    <a:pt x="75" y="84"/>
                    <a:pt x="56" y="66"/>
                  </a:cubicBezTo>
                  <a:cubicBezTo>
                    <a:pt x="47" y="47"/>
                    <a:pt x="47" y="38"/>
                    <a:pt x="37" y="29"/>
                  </a:cubicBezTo>
                  <a:cubicBezTo>
                    <a:pt x="30" y="21"/>
                    <a:pt x="15" y="20"/>
                    <a:pt x="5"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1"/>
            <p:cNvSpPr/>
            <p:nvPr/>
          </p:nvSpPr>
          <p:spPr>
            <a:xfrm>
              <a:off x="3446950" y="2370175"/>
              <a:ext cx="2350" cy="5375"/>
            </a:xfrm>
            <a:custGeom>
              <a:rect b="b" l="l" r="r" t="t"/>
              <a:pathLst>
                <a:path extrusionOk="0" h="215" w="94">
                  <a:moveTo>
                    <a:pt x="84" y="1"/>
                  </a:moveTo>
                  <a:lnTo>
                    <a:pt x="84" y="1"/>
                  </a:lnTo>
                  <a:cubicBezTo>
                    <a:pt x="56" y="29"/>
                    <a:pt x="47" y="66"/>
                    <a:pt x="38" y="103"/>
                  </a:cubicBezTo>
                  <a:cubicBezTo>
                    <a:pt x="28" y="140"/>
                    <a:pt x="10" y="187"/>
                    <a:pt x="0" y="215"/>
                  </a:cubicBezTo>
                  <a:lnTo>
                    <a:pt x="47" y="168"/>
                  </a:lnTo>
                  <a:cubicBezTo>
                    <a:pt x="56" y="150"/>
                    <a:pt x="56" y="140"/>
                    <a:pt x="75" y="112"/>
                  </a:cubicBezTo>
                  <a:cubicBezTo>
                    <a:pt x="84" y="75"/>
                    <a:pt x="93"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1"/>
            <p:cNvSpPr/>
            <p:nvPr/>
          </p:nvSpPr>
          <p:spPr>
            <a:xfrm>
              <a:off x="3446475" y="2368550"/>
              <a:ext cx="1425" cy="4675"/>
            </a:xfrm>
            <a:custGeom>
              <a:rect b="b" l="l" r="r" t="t"/>
              <a:pathLst>
                <a:path extrusionOk="0" h="187" w="57">
                  <a:moveTo>
                    <a:pt x="38" y="1"/>
                  </a:moveTo>
                  <a:cubicBezTo>
                    <a:pt x="38" y="19"/>
                    <a:pt x="29" y="38"/>
                    <a:pt x="29" y="47"/>
                  </a:cubicBezTo>
                  <a:cubicBezTo>
                    <a:pt x="29" y="75"/>
                    <a:pt x="19" y="84"/>
                    <a:pt x="19" y="94"/>
                  </a:cubicBezTo>
                  <a:cubicBezTo>
                    <a:pt x="10" y="131"/>
                    <a:pt x="10" y="159"/>
                    <a:pt x="1" y="187"/>
                  </a:cubicBezTo>
                  <a:cubicBezTo>
                    <a:pt x="19" y="177"/>
                    <a:pt x="19" y="168"/>
                    <a:pt x="29" y="140"/>
                  </a:cubicBezTo>
                  <a:cubicBezTo>
                    <a:pt x="29" y="131"/>
                    <a:pt x="38" y="112"/>
                    <a:pt x="38" y="94"/>
                  </a:cubicBezTo>
                  <a:cubicBezTo>
                    <a:pt x="57" y="66"/>
                    <a:pt x="57" y="38"/>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1"/>
            <p:cNvSpPr/>
            <p:nvPr/>
          </p:nvSpPr>
          <p:spPr>
            <a:xfrm>
              <a:off x="3444400" y="2366700"/>
              <a:ext cx="1400" cy="4200"/>
            </a:xfrm>
            <a:custGeom>
              <a:rect b="b" l="l" r="r" t="t"/>
              <a:pathLst>
                <a:path extrusionOk="0" h="168" w="56">
                  <a:moveTo>
                    <a:pt x="0" y="0"/>
                  </a:moveTo>
                  <a:cubicBezTo>
                    <a:pt x="0" y="28"/>
                    <a:pt x="0" y="56"/>
                    <a:pt x="9" y="93"/>
                  </a:cubicBezTo>
                  <a:cubicBezTo>
                    <a:pt x="19" y="112"/>
                    <a:pt x="19" y="149"/>
                    <a:pt x="47" y="168"/>
                  </a:cubicBezTo>
                  <a:cubicBezTo>
                    <a:pt x="56" y="140"/>
                    <a:pt x="47" y="112"/>
                    <a:pt x="37" y="93"/>
                  </a:cubicBezTo>
                  <a:cubicBezTo>
                    <a:pt x="37" y="66"/>
                    <a:pt x="37" y="56"/>
                    <a:pt x="19"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1"/>
            <p:cNvSpPr/>
            <p:nvPr/>
          </p:nvSpPr>
          <p:spPr>
            <a:xfrm>
              <a:off x="3446475" y="2364600"/>
              <a:ext cx="500" cy="3975"/>
            </a:xfrm>
            <a:custGeom>
              <a:rect b="b" l="l" r="r" t="t"/>
              <a:pathLst>
                <a:path extrusionOk="0" h="159" w="20">
                  <a:moveTo>
                    <a:pt x="10" y="1"/>
                  </a:moveTo>
                  <a:cubicBezTo>
                    <a:pt x="1" y="19"/>
                    <a:pt x="1" y="57"/>
                    <a:pt x="1" y="84"/>
                  </a:cubicBezTo>
                  <a:cubicBezTo>
                    <a:pt x="1" y="103"/>
                    <a:pt x="1" y="140"/>
                    <a:pt x="10" y="159"/>
                  </a:cubicBezTo>
                  <a:cubicBezTo>
                    <a:pt x="19" y="140"/>
                    <a:pt x="19" y="103"/>
                    <a:pt x="19" y="84"/>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1"/>
            <p:cNvSpPr/>
            <p:nvPr/>
          </p:nvSpPr>
          <p:spPr>
            <a:xfrm>
              <a:off x="3449025" y="2362750"/>
              <a:ext cx="975" cy="5375"/>
            </a:xfrm>
            <a:custGeom>
              <a:rect b="b" l="l" r="r" t="t"/>
              <a:pathLst>
                <a:path extrusionOk="0" h="215" w="39">
                  <a:moveTo>
                    <a:pt x="20" y="1"/>
                  </a:moveTo>
                  <a:cubicBezTo>
                    <a:pt x="1" y="38"/>
                    <a:pt x="1" y="75"/>
                    <a:pt x="1" y="112"/>
                  </a:cubicBezTo>
                  <a:cubicBezTo>
                    <a:pt x="1" y="140"/>
                    <a:pt x="1" y="177"/>
                    <a:pt x="10" y="214"/>
                  </a:cubicBezTo>
                  <a:cubicBezTo>
                    <a:pt x="20" y="177"/>
                    <a:pt x="38" y="140"/>
                    <a:pt x="38" y="112"/>
                  </a:cubicBezTo>
                  <a:cubicBezTo>
                    <a:pt x="38" y="7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1"/>
            <p:cNvSpPr/>
            <p:nvPr/>
          </p:nvSpPr>
          <p:spPr>
            <a:xfrm>
              <a:off x="3414200" y="2358575"/>
              <a:ext cx="3275" cy="5825"/>
            </a:xfrm>
            <a:custGeom>
              <a:rect b="b" l="l" r="r" t="t"/>
              <a:pathLst>
                <a:path extrusionOk="0" h="233" w="131">
                  <a:moveTo>
                    <a:pt x="0" y="0"/>
                  </a:moveTo>
                  <a:cubicBezTo>
                    <a:pt x="0" y="19"/>
                    <a:pt x="0" y="47"/>
                    <a:pt x="10" y="56"/>
                  </a:cubicBezTo>
                  <a:cubicBezTo>
                    <a:pt x="10" y="75"/>
                    <a:pt x="19" y="103"/>
                    <a:pt x="38" y="121"/>
                  </a:cubicBezTo>
                  <a:cubicBezTo>
                    <a:pt x="56" y="168"/>
                    <a:pt x="75" y="205"/>
                    <a:pt x="130" y="233"/>
                  </a:cubicBezTo>
                  <a:cubicBezTo>
                    <a:pt x="112" y="205"/>
                    <a:pt x="103" y="195"/>
                    <a:pt x="93" y="168"/>
                  </a:cubicBezTo>
                  <a:cubicBezTo>
                    <a:pt x="84" y="149"/>
                    <a:pt x="65" y="140"/>
                    <a:pt x="56" y="112"/>
                  </a:cubicBezTo>
                  <a:cubicBezTo>
                    <a:pt x="38" y="75"/>
                    <a:pt x="1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1"/>
            <p:cNvSpPr/>
            <p:nvPr/>
          </p:nvSpPr>
          <p:spPr>
            <a:xfrm>
              <a:off x="3416050" y="2360425"/>
              <a:ext cx="3525" cy="4675"/>
            </a:xfrm>
            <a:custGeom>
              <a:rect b="b" l="l" r="r" t="t"/>
              <a:pathLst>
                <a:path extrusionOk="0" h="187" w="141">
                  <a:moveTo>
                    <a:pt x="1" y="1"/>
                  </a:moveTo>
                  <a:cubicBezTo>
                    <a:pt x="1" y="19"/>
                    <a:pt x="1" y="38"/>
                    <a:pt x="29" y="75"/>
                  </a:cubicBezTo>
                  <a:cubicBezTo>
                    <a:pt x="29" y="84"/>
                    <a:pt x="38" y="103"/>
                    <a:pt x="47" y="121"/>
                  </a:cubicBezTo>
                  <a:cubicBezTo>
                    <a:pt x="75" y="140"/>
                    <a:pt x="112" y="177"/>
                    <a:pt x="140" y="186"/>
                  </a:cubicBezTo>
                  <a:lnTo>
                    <a:pt x="112" y="140"/>
                  </a:lnTo>
                  <a:cubicBezTo>
                    <a:pt x="94" y="131"/>
                    <a:pt x="84" y="112"/>
                    <a:pt x="75" y="94"/>
                  </a:cubicBezTo>
                  <a:cubicBezTo>
                    <a:pt x="5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1"/>
            <p:cNvSpPr/>
            <p:nvPr/>
          </p:nvSpPr>
          <p:spPr>
            <a:xfrm>
              <a:off x="3419075" y="2362275"/>
              <a:ext cx="3975" cy="4450"/>
            </a:xfrm>
            <a:custGeom>
              <a:rect b="b" l="l" r="r" t="t"/>
              <a:pathLst>
                <a:path extrusionOk="0" h="178" w="159">
                  <a:moveTo>
                    <a:pt x="0" y="1"/>
                  </a:moveTo>
                  <a:cubicBezTo>
                    <a:pt x="10" y="38"/>
                    <a:pt x="38" y="66"/>
                    <a:pt x="56" y="94"/>
                  </a:cubicBezTo>
                  <a:cubicBezTo>
                    <a:pt x="66" y="112"/>
                    <a:pt x="93" y="122"/>
                    <a:pt x="103" y="140"/>
                  </a:cubicBezTo>
                  <a:cubicBezTo>
                    <a:pt x="131" y="159"/>
                    <a:pt x="140" y="177"/>
                    <a:pt x="158" y="177"/>
                  </a:cubicBezTo>
                  <a:lnTo>
                    <a:pt x="131" y="131"/>
                  </a:lnTo>
                  <a:cubicBezTo>
                    <a:pt x="112" y="112"/>
                    <a:pt x="103" y="94"/>
                    <a:pt x="93" y="8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1"/>
            <p:cNvSpPr/>
            <p:nvPr/>
          </p:nvSpPr>
          <p:spPr>
            <a:xfrm>
              <a:off x="3420475" y="2367175"/>
              <a:ext cx="5125" cy="3275"/>
            </a:xfrm>
            <a:custGeom>
              <a:rect b="b" l="l" r="r" t="t"/>
              <a:pathLst>
                <a:path extrusionOk="0" h="131" w="205">
                  <a:moveTo>
                    <a:pt x="0" y="0"/>
                  </a:moveTo>
                  <a:cubicBezTo>
                    <a:pt x="28" y="37"/>
                    <a:pt x="56" y="56"/>
                    <a:pt x="84" y="74"/>
                  </a:cubicBezTo>
                  <a:cubicBezTo>
                    <a:pt x="112" y="84"/>
                    <a:pt x="121" y="93"/>
                    <a:pt x="140" y="102"/>
                  </a:cubicBezTo>
                  <a:cubicBezTo>
                    <a:pt x="158" y="121"/>
                    <a:pt x="177" y="130"/>
                    <a:pt x="205" y="130"/>
                  </a:cubicBezTo>
                  <a:lnTo>
                    <a:pt x="158" y="93"/>
                  </a:lnTo>
                  <a:cubicBezTo>
                    <a:pt x="140" y="84"/>
                    <a:pt x="121" y="74"/>
                    <a:pt x="112" y="56"/>
                  </a:cubicBezTo>
                  <a:cubicBezTo>
                    <a:pt x="75"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1"/>
            <p:cNvSpPr/>
            <p:nvPr/>
          </p:nvSpPr>
          <p:spPr>
            <a:xfrm>
              <a:off x="3425575" y="2368325"/>
              <a:ext cx="4675" cy="4450"/>
            </a:xfrm>
            <a:custGeom>
              <a:rect b="b" l="l" r="r" t="t"/>
              <a:pathLst>
                <a:path extrusionOk="0" h="178" w="187">
                  <a:moveTo>
                    <a:pt x="1" y="1"/>
                  </a:moveTo>
                  <a:lnTo>
                    <a:pt x="1" y="1"/>
                  </a:lnTo>
                  <a:cubicBezTo>
                    <a:pt x="19" y="47"/>
                    <a:pt x="47" y="84"/>
                    <a:pt x="75" y="103"/>
                  </a:cubicBezTo>
                  <a:cubicBezTo>
                    <a:pt x="94" y="131"/>
                    <a:pt x="103" y="140"/>
                    <a:pt x="121" y="149"/>
                  </a:cubicBezTo>
                  <a:cubicBezTo>
                    <a:pt x="140" y="158"/>
                    <a:pt x="159" y="177"/>
                    <a:pt x="186" y="177"/>
                  </a:cubicBezTo>
                  <a:lnTo>
                    <a:pt x="140" y="131"/>
                  </a:lnTo>
                  <a:lnTo>
                    <a:pt x="84" y="84"/>
                  </a:lnTo>
                  <a:cubicBezTo>
                    <a:pt x="66" y="5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1"/>
            <p:cNvSpPr/>
            <p:nvPr/>
          </p:nvSpPr>
          <p:spPr>
            <a:xfrm>
              <a:off x="3428600" y="2353450"/>
              <a:ext cx="1875" cy="2350"/>
            </a:xfrm>
            <a:custGeom>
              <a:rect b="b" l="l" r="r" t="t"/>
              <a:pathLst>
                <a:path extrusionOk="0" h="94" w="75">
                  <a:moveTo>
                    <a:pt x="0" y="1"/>
                  </a:moveTo>
                  <a:lnTo>
                    <a:pt x="0" y="1"/>
                  </a:lnTo>
                  <a:cubicBezTo>
                    <a:pt x="19" y="29"/>
                    <a:pt x="19" y="47"/>
                    <a:pt x="28" y="66"/>
                  </a:cubicBezTo>
                  <a:cubicBezTo>
                    <a:pt x="38" y="75"/>
                    <a:pt x="47" y="85"/>
                    <a:pt x="75" y="94"/>
                  </a:cubicBezTo>
                  <a:cubicBezTo>
                    <a:pt x="75" y="75"/>
                    <a:pt x="65" y="47"/>
                    <a:pt x="47" y="38"/>
                  </a:cubicBezTo>
                  <a:cubicBezTo>
                    <a:pt x="38"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1"/>
            <p:cNvSpPr/>
            <p:nvPr/>
          </p:nvSpPr>
          <p:spPr>
            <a:xfrm>
              <a:off x="3428375" y="2351150"/>
              <a:ext cx="1875" cy="2325"/>
            </a:xfrm>
            <a:custGeom>
              <a:rect b="b" l="l" r="r" t="t"/>
              <a:pathLst>
                <a:path extrusionOk="0" h="93" w="75">
                  <a:moveTo>
                    <a:pt x="0" y="0"/>
                  </a:moveTo>
                  <a:cubicBezTo>
                    <a:pt x="0" y="28"/>
                    <a:pt x="9" y="37"/>
                    <a:pt x="28" y="65"/>
                  </a:cubicBezTo>
                  <a:cubicBezTo>
                    <a:pt x="37" y="74"/>
                    <a:pt x="47" y="84"/>
                    <a:pt x="74" y="93"/>
                  </a:cubicBezTo>
                  <a:cubicBezTo>
                    <a:pt x="74" y="74"/>
                    <a:pt x="56" y="46"/>
                    <a:pt x="47" y="37"/>
                  </a:cubicBezTo>
                  <a:cubicBezTo>
                    <a:pt x="3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1"/>
            <p:cNvSpPr/>
            <p:nvPr/>
          </p:nvSpPr>
          <p:spPr>
            <a:xfrm>
              <a:off x="3432550" y="2373900"/>
              <a:ext cx="3725" cy="2125"/>
            </a:xfrm>
            <a:custGeom>
              <a:rect b="b" l="l" r="r" t="t"/>
              <a:pathLst>
                <a:path extrusionOk="0" h="85" w="149">
                  <a:moveTo>
                    <a:pt x="0" y="1"/>
                  </a:moveTo>
                  <a:cubicBezTo>
                    <a:pt x="19" y="19"/>
                    <a:pt x="38" y="47"/>
                    <a:pt x="65" y="47"/>
                  </a:cubicBezTo>
                  <a:cubicBezTo>
                    <a:pt x="75" y="56"/>
                    <a:pt x="93" y="66"/>
                    <a:pt x="103" y="66"/>
                  </a:cubicBezTo>
                  <a:cubicBezTo>
                    <a:pt x="112" y="84"/>
                    <a:pt x="140" y="84"/>
                    <a:pt x="149" y="84"/>
                  </a:cubicBezTo>
                  <a:cubicBezTo>
                    <a:pt x="121" y="66"/>
                    <a:pt x="103" y="47"/>
                    <a:pt x="75" y="38"/>
                  </a:cubicBezTo>
                  <a:cubicBezTo>
                    <a:pt x="56"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1"/>
            <p:cNvSpPr/>
            <p:nvPr/>
          </p:nvSpPr>
          <p:spPr>
            <a:xfrm>
              <a:off x="3796750" y="2405675"/>
              <a:ext cx="40675" cy="39700"/>
            </a:xfrm>
            <a:custGeom>
              <a:rect b="b" l="l" r="r" t="t"/>
              <a:pathLst>
                <a:path extrusionOk="0" h="1588" w="1627">
                  <a:moveTo>
                    <a:pt x="425" y="1"/>
                  </a:moveTo>
                  <a:cubicBezTo>
                    <a:pt x="287" y="1"/>
                    <a:pt x="184" y="168"/>
                    <a:pt x="140" y="309"/>
                  </a:cubicBezTo>
                  <a:cubicBezTo>
                    <a:pt x="28" y="681"/>
                    <a:pt x="0" y="1071"/>
                    <a:pt x="84" y="1461"/>
                  </a:cubicBezTo>
                  <a:cubicBezTo>
                    <a:pt x="91" y="1556"/>
                    <a:pt x="203" y="1588"/>
                    <a:pt x="300" y="1588"/>
                  </a:cubicBezTo>
                  <a:cubicBezTo>
                    <a:pt x="326" y="1588"/>
                    <a:pt x="350" y="1586"/>
                    <a:pt x="372" y="1582"/>
                  </a:cubicBezTo>
                  <a:cubicBezTo>
                    <a:pt x="744" y="1554"/>
                    <a:pt x="1115" y="1424"/>
                    <a:pt x="1394" y="1182"/>
                  </a:cubicBezTo>
                  <a:cubicBezTo>
                    <a:pt x="1478" y="1099"/>
                    <a:pt x="1561" y="1015"/>
                    <a:pt x="1589" y="904"/>
                  </a:cubicBezTo>
                  <a:cubicBezTo>
                    <a:pt x="1626" y="792"/>
                    <a:pt x="1589" y="653"/>
                    <a:pt x="1487" y="597"/>
                  </a:cubicBezTo>
                  <a:cubicBezTo>
                    <a:pt x="1454" y="576"/>
                    <a:pt x="1418" y="568"/>
                    <a:pt x="1379" y="568"/>
                  </a:cubicBezTo>
                  <a:cubicBezTo>
                    <a:pt x="1297" y="568"/>
                    <a:pt x="1207" y="606"/>
                    <a:pt x="1125" y="643"/>
                  </a:cubicBezTo>
                  <a:cubicBezTo>
                    <a:pt x="1180" y="560"/>
                    <a:pt x="1227" y="467"/>
                    <a:pt x="1236" y="374"/>
                  </a:cubicBezTo>
                  <a:cubicBezTo>
                    <a:pt x="1245" y="281"/>
                    <a:pt x="1199" y="179"/>
                    <a:pt x="1106" y="142"/>
                  </a:cubicBezTo>
                  <a:cubicBezTo>
                    <a:pt x="1094" y="139"/>
                    <a:pt x="1081" y="138"/>
                    <a:pt x="1069" y="138"/>
                  </a:cubicBezTo>
                  <a:cubicBezTo>
                    <a:pt x="987" y="138"/>
                    <a:pt x="901" y="189"/>
                    <a:pt x="837" y="253"/>
                  </a:cubicBezTo>
                  <a:cubicBezTo>
                    <a:pt x="772" y="328"/>
                    <a:pt x="725" y="420"/>
                    <a:pt x="641" y="485"/>
                  </a:cubicBezTo>
                  <a:cubicBezTo>
                    <a:pt x="651" y="393"/>
                    <a:pt x="669" y="281"/>
                    <a:pt x="641" y="188"/>
                  </a:cubicBezTo>
                  <a:cubicBezTo>
                    <a:pt x="623" y="95"/>
                    <a:pt x="539" y="21"/>
                    <a:pt x="446" y="2"/>
                  </a:cubicBezTo>
                  <a:cubicBezTo>
                    <a:pt x="439" y="1"/>
                    <a:pt x="432" y="1"/>
                    <a:pt x="4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1"/>
            <p:cNvSpPr/>
            <p:nvPr/>
          </p:nvSpPr>
          <p:spPr>
            <a:xfrm>
              <a:off x="3797675" y="2405100"/>
              <a:ext cx="39525" cy="40125"/>
            </a:xfrm>
            <a:custGeom>
              <a:rect b="b" l="l" r="r" t="t"/>
              <a:pathLst>
                <a:path extrusionOk="0" h="1605" w="1581">
                  <a:moveTo>
                    <a:pt x="1" y="918"/>
                  </a:moveTo>
                  <a:cubicBezTo>
                    <a:pt x="1" y="1100"/>
                    <a:pt x="11" y="1283"/>
                    <a:pt x="47" y="1456"/>
                  </a:cubicBezTo>
                  <a:cubicBezTo>
                    <a:pt x="11" y="1274"/>
                    <a:pt x="1" y="1100"/>
                    <a:pt x="1" y="918"/>
                  </a:cubicBezTo>
                  <a:close/>
                  <a:moveTo>
                    <a:pt x="38" y="1465"/>
                  </a:moveTo>
                  <a:cubicBezTo>
                    <a:pt x="38" y="1493"/>
                    <a:pt x="47" y="1512"/>
                    <a:pt x="75" y="1540"/>
                  </a:cubicBezTo>
                  <a:cubicBezTo>
                    <a:pt x="47" y="1512"/>
                    <a:pt x="47" y="1493"/>
                    <a:pt x="38" y="1465"/>
                  </a:cubicBezTo>
                  <a:close/>
                  <a:moveTo>
                    <a:pt x="382" y="1"/>
                  </a:moveTo>
                  <a:cubicBezTo>
                    <a:pt x="349" y="1"/>
                    <a:pt x="316" y="5"/>
                    <a:pt x="289" y="16"/>
                  </a:cubicBezTo>
                  <a:cubicBezTo>
                    <a:pt x="242" y="44"/>
                    <a:pt x="214" y="72"/>
                    <a:pt x="186" y="109"/>
                  </a:cubicBezTo>
                  <a:cubicBezTo>
                    <a:pt x="131" y="193"/>
                    <a:pt x="103" y="276"/>
                    <a:pt x="84" y="369"/>
                  </a:cubicBezTo>
                  <a:cubicBezTo>
                    <a:pt x="38" y="536"/>
                    <a:pt x="10" y="722"/>
                    <a:pt x="1" y="908"/>
                  </a:cubicBezTo>
                  <a:cubicBezTo>
                    <a:pt x="10" y="722"/>
                    <a:pt x="38" y="536"/>
                    <a:pt x="94" y="369"/>
                  </a:cubicBezTo>
                  <a:cubicBezTo>
                    <a:pt x="121" y="276"/>
                    <a:pt x="149" y="193"/>
                    <a:pt x="214" y="118"/>
                  </a:cubicBezTo>
                  <a:cubicBezTo>
                    <a:pt x="233" y="90"/>
                    <a:pt x="270" y="53"/>
                    <a:pt x="316" y="44"/>
                  </a:cubicBezTo>
                  <a:cubicBezTo>
                    <a:pt x="340" y="26"/>
                    <a:pt x="367" y="20"/>
                    <a:pt x="396" y="20"/>
                  </a:cubicBezTo>
                  <a:cubicBezTo>
                    <a:pt x="413" y="20"/>
                    <a:pt x="430" y="22"/>
                    <a:pt x="447" y="25"/>
                  </a:cubicBezTo>
                  <a:cubicBezTo>
                    <a:pt x="474" y="44"/>
                    <a:pt x="512" y="63"/>
                    <a:pt x="549" y="100"/>
                  </a:cubicBezTo>
                  <a:cubicBezTo>
                    <a:pt x="567" y="137"/>
                    <a:pt x="595" y="165"/>
                    <a:pt x="604" y="211"/>
                  </a:cubicBezTo>
                  <a:cubicBezTo>
                    <a:pt x="632" y="295"/>
                    <a:pt x="604" y="388"/>
                    <a:pt x="595" y="481"/>
                  </a:cubicBezTo>
                  <a:lnTo>
                    <a:pt x="586" y="536"/>
                  </a:lnTo>
                  <a:lnTo>
                    <a:pt x="632" y="508"/>
                  </a:lnTo>
                  <a:cubicBezTo>
                    <a:pt x="707" y="434"/>
                    <a:pt x="753" y="351"/>
                    <a:pt x="827" y="285"/>
                  </a:cubicBezTo>
                  <a:cubicBezTo>
                    <a:pt x="865" y="248"/>
                    <a:pt x="893" y="230"/>
                    <a:pt x="930" y="202"/>
                  </a:cubicBezTo>
                  <a:cubicBezTo>
                    <a:pt x="951" y="191"/>
                    <a:pt x="976" y="186"/>
                    <a:pt x="1003" y="186"/>
                  </a:cubicBezTo>
                  <a:cubicBezTo>
                    <a:pt x="1021" y="186"/>
                    <a:pt x="1041" y="189"/>
                    <a:pt x="1060" y="193"/>
                  </a:cubicBezTo>
                  <a:cubicBezTo>
                    <a:pt x="1097" y="202"/>
                    <a:pt x="1125" y="230"/>
                    <a:pt x="1153" y="276"/>
                  </a:cubicBezTo>
                  <a:cubicBezTo>
                    <a:pt x="1171" y="304"/>
                    <a:pt x="1190" y="351"/>
                    <a:pt x="1171" y="397"/>
                  </a:cubicBezTo>
                  <a:cubicBezTo>
                    <a:pt x="1162" y="490"/>
                    <a:pt x="1115" y="574"/>
                    <a:pt x="1069" y="657"/>
                  </a:cubicBezTo>
                  <a:lnTo>
                    <a:pt x="1023" y="741"/>
                  </a:lnTo>
                  <a:lnTo>
                    <a:pt x="1106" y="704"/>
                  </a:lnTo>
                  <a:cubicBezTo>
                    <a:pt x="1153" y="676"/>
                    <a:pt x="1199" y="657"/>
                    <a:pt x="1246" y="648"/>
                  </a:cubicBezTo>
                  <a:cubicBezTo>
                    <a:pt x="1280" y="634"/>
                    <a:pt x="1314" y="626"/>
                    <a:pt x="1348" y="626"/>
                  </a:cubicBezTo>
                  <a:cubicBezTo>
                    <a:pt x="1360" y="626"/>
                    <a:pt x="1372" y="627"/>
                    <a:pt x="1385" y="629"/>
                  </a:cubicBezTo>
                  <a:cubicBezTo>
                    <a:pt x="1431" y="648"/>
                    <a:pt x="1478" y="666"/>
                    <a:pt x="1496" y="704"/>
                  </a:cubicBezTo>
                  <a:cubicBezTo>
                    <a:pt x="1524" y="741"/>
                    <a:pt x="1543" y="796"/>
                    <a:pt x="1543" y="843"/>
                  </a:cubicBezTo>
                  <a:cubicBezTo>
                    <a:pt x="1543" y="889"/>
                    <a:pt x="1534" y="945"/>
                    <a:pt x="1515" y="992"/>
                  </a:cubicBezTo>
                  <a:cubicBezTo>
                    <a:pt x="1487" y="1038"/>
                    <a:pt x="1469" y="1085"/>
                    <a:pt x="1431" y="1122"/>
                  </a:cubicBezTo>
                  <a:cubicBezTo>
                    <a:pt x="1394" y="1159"/>
                    <a:pt x="1357" y="1187"/>
                    <a:pt x="1311" y="1224"/>
                  </a:cubicBezTo>
                  <a:cubicBezTo>
                    <a:pt x="1283" y="1261"/>
                    <a:pt x="1236" y="1298"/>
                    <a:pt x="1190" y="1317"/>
                  </a:cubicBezTo>
                  <a:cubicBezTo>
                    <a:pt x="1013" y="1438"/>
                    <a:pt x="818" y="1512"/>
                    <a:pt x="604" y="1558"/>
                  </a:cubicBezTo>
                  <a:cubicBezTo>
                    <a:pt x="818" y="1512"/>
                    <a:pt x="1013" y="1447"/>
                    <a:pt x="1199" y="1326"/>
                  </a:cubicBezTo>
                  <a:cubicBezTo>
                    <a:pt x="1246" y="1307"/>
                    <a:pt x="1292" y="1270"/>
                    <a:pt x="1329" y="1233"/>
                  </a:cubicBezTo>
                  <a:cubicBezTo>
                    <a:pt x="1376" y="1205"/>
                    <a:pt x="1404" y="1168"/>
                    <a:pt x="1441" y="1131"/>
                  </a:cubicBezTo>
                  <a:cubicBezTo>
                    <a:pt x="1487" y="1094"/>
                    <a:pt x="1524" y="1047"/>
                    <a:pt x="1543" y="1001"/>
                  </a:cubicBezTo>
                  <a:cubicBezTo>
                    <a:pt x="1571" y="954"/>
                    <a:pt x="1580" y="899"/>
                    <a:pt x="1580" y="843"/>
                  </a:cubicBezTo>
                  <a:cubicBezTo>
                    <a:pt x="1580" y="787"/>
                    <a:pt x="1571" y="722"/>
                    <a:pt x="1534" y="676"/>
                  </a:cubicBezTo>
                  <a:cubicBezTo>
                    <a:pt x="1496" y="629"/>
                    <a:pt x="1450" y="601"/>
                    <a:pt x="1394" y="583"/>
                  </a:cubicBezTo>
                  <a:cubicBezTo>
                    <a:pt x="1379" y="580"/>
                    <a:pt x="1364" y="579"/>
                    <a:pt x="1348" y="579"/>
                  </a:cubicBezTo>
                  <a:cubicBezTo>
                    <a:pt x="1304" y="579"/>
                    <a:pt x="1259" y="588"/>
                    <a:pt x="1218" y="601"/>
                  </a:cubicBezTo>
                  <a:cubicBezTo>
                    <a:pt x="1199" y="611"/>
                    <a:pt x="1171" y="611"/>
                    <a:pt x="1153" y="620"/>
                  </a:cubicBezTo>
                  <a:cubicBezTo>
                    <a:pt x="1162" y="601"/>
                    <a:pt x="1171" y="583"/>
                    <a:pt x="1181" y="564"/>
                  </a:cubicBezTo>
                  <a:cubicBezTo>
                    <a:pt x="1208" y="518"/>
                    <a:pt x="1218" y="471"/>
                    <a:pt x="1227" y="416"/>
                  </a:cubicBezTo>
                  <a:cubicBezTo>
                    <a:pt x="1227" y="351"/>
                    <a:pt x="1218" y="304"/>
                    <a:pt x="1199" y="248"/>
                  </a:cubicBezTo>
                  <a:cubicBezTo>
                    <a:pt x="1171" y="202"/>
                    <a:pt x="1125" y="155"/>
                    <a:pt x="1069" y="146"/>
                  </a:cubicBezTo>
                  <a:cubicBezTo>
                    <a:pt x="1054" y="144"/>
                    <a:pt x="1039" y="142"/>
                    <a:pt x="1024" y="142"/>
                  </a:cubicBezTo>
                  <a:cubicBezTo>
                    <a:pt x="984" y="142"/>
                    <a:pt x="945" y="151"/>
                    <a:pt x="911" y="165"/>
                  </a:cubicBezTo>
                  <a:cubicBezTo>
                    <a:pt x="855" y="193"/>
                    <a:pt x="818" y="230"/>
                    <a:pt x="781" y="258"/>
                  </a:cubicBezTo>
                  <a:cubicBezTo>
                    <a:pt x="735" y="323"/>
                    <a:pt x="688" y="388"/>
                    <a:pt x="642" y="434"/>
                  </a:cubicBezTo>
                  <a:cubicBezTo>
                    <a:pt x="651" y="369"/>
                    <a:pt x="651" y="295"/>
                    <a:pt x="632" y="211"/>
                  </a:cubicBezTo>
                  <a:cubicBezTo>
                    <a:pt x="614" y="165"/>
                    <a:pt x="595" y="118"/>
                    <a:pt x="558" y="90"/>
                  </a:cubicBezTo>
                  <a:cubicBezTo>
                    <a:pt x="521" y="53"/>
                    <a:pt x="493" y="16"/>
                    <a:pt x="447" y="7"/>
                  </a:cubicBezTo>
                  <a:cubicBezTo>
                    <a:pt x="427" y="3"/>
                    <a:pt x="405" y="1"/>
                    <a:pt x="382" y="1"/>
                  </a:cubicBezTo>
                  <a:close/>
                  <a:moveTo>
                    <a:pt x="75" y="1540"/>
                  </a:moveTo>
                  <a:lnTo>
                    <a:pt x="75" y="1540"/>
                  </a:lnTo>
                  <a:cubicBezTo>
                    <a:pt x="84" y="1558"/>
                    <a:pt x="103" y="1577"/>
                    <a:pt x="140" y="1586"/>
                  </a:cubicBezTo>
                  <a:cubicBezTo>
                    <a:pt x="121" y="1577"/>
                    <a:pt x="94" y="1558"/>
                    <a:pt x="75" y="1540"/>
                  </a:cubicBezTo>
                  <a:close/>
                  <a:moveTo>
                    <a:pt x="140" y="1586"/>
                  </a:moveTo>
                  <a:lnTo>
                    <a:pt x="140" y="1586"/>
                  </a:lnTo>
                  <a:cubicBezTo>
                    <a:pt x="186" y="1605"/>
                    <a:pt x="233" y="1605"/>
                    <a:pt x="289" y="1605"/>
                  </a:cubicBezTo>
                  <a:cubicBezTo>
                    <a:pt x="242" y="1605"/>
                    <a:pt x="186" y="1605"/>
                    <a:pt x="140" y="1586"/>
                  </a:cubicBezTo>
                  <a:close/>
                  <a:moveTo>
                    <a:pt x="604" y="1558"/>
                  </a:moveTo>
                  <a:lnTo>
                    <a:pt x="604" y="1558"/>
                  </a:lnTo>
                  <a:cubicBezTo>
                    <a:pt x="502" y="1586"/>
                    <a:pt x="400" y="1596"/>
                    <a:pt x="289" y="1605"/>
                  </a:cubicBezTo>
                  <a:cubicBezTo>
                    <a:pt x="400" y="1605"/>
                    <a:pt x="502" y="1586"/>
                    <a:pt x="604" y="15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1"/>
            <p:cNvSpPr/>
            <p:nvPr/>
          </p:nvSpPr>
          <p:spPr>
            <a:xfrm>
              <a:off x="3800225" y="2417800"/>
              <a:ext cx="12575" cy="26725"/>
            </a:xfrm>
            <a:custGeom>
              <a:rect b="b" l="l" r="r" t="t"/>
              <a:pathLst>
                <a:path extrusionOk="0" h="1069" w="503">
                  <a:moveTo>
                    <a:pt x="502" y="0"/>
                  </a:moveTo>
                  <a:lnTo>
                    <a:pt x="502" y="0"/>
                  </a:lnTo>
                  <a:cubicBezTo>
                    <a:pt x="456" y="75"/>
                    <a:pt x="410" y="168"/>
                    <a:pt x="400" y="270"/>
                  </a:cubicBezTo>
                  <a:lnTo>
                    <a:pt x="270" y="539"/>
                  </a:lnTo>
                  <a:lnTo>
                    <a:pt x="140" y="809"/>
                  </a:lnTo>
                  <a:cubicBezTo>
                    <a:pt x="122" y="846"/>
                    <a:pt x="94" y="892"/>
                    <a:pt x="75" y="939"/>
                  </a:cubicBezTo>
                  <a:cubicBezTo>
                    <a:pt x="47" y="985"/>
                    <a:pt x="29" y="1022"/>
                    <a:pt x="1" y="1069"/>
                  </a:cubicBezTo>
                  <a:cubicBezTo>
                    <a:pt x="66" y="985"/>
                    <a:pt x="112" y="892"/>
                    <a:pt x="159" y="809"/>
                  </a:cubicBezTo>
                  <a:cubicBezTo>
                    <a:pt x="196" y="716"/>
                    <a:pt x="233" y="632"/>
                    <a:pt x="280" y="539"/>
                  </a:cubicBezTo>
                  <a:cubicBezTo>
                    <a:pt x="317" y="465"/>
                    <a:pt x="363" y="372"/>
                    <a:pt x="400" y="279"/>
                  </a:cubicBezTo>
                  <a:lnTo>
                    <a:pt x="5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1"/>
            <p:cNvSpPr/>
            <p:nvPr/>
          </p:nvSpPr>
          <p:spPr>
            <a:xfrm>
              <a:off x="3801150" y="2422450"/>
              <a:ext cx="23275" cy="22550"/>
            </a:xfrm>
            <a:custGeom>
              <a:rect b="b" l="l" r="r" t="t"/>
              <a:pathLst>
                <a:path extrusionOk="0" h="902" w="931">
                  <a:moveTo>
                    <a:pt x="930" y="0"/>
                  </a:moveTo>
                  <a:cubicBezTo>
                    <a:pt x="846" y="65"/>
                    <a:pt x="772" y="140"/>
                    <a:pt x="698" y="205"/>
                  </a:cubicBezTo>
                  <a:cubicBezTo>
                    <a:pt x="614" y="270"/>
                    <a:pt x="540" y="353"/>
                    <a:pt x="456" y="428"/>
                  </a:cubicBezTo>
                  <a:lnTo>
                    <a:pt x="224" y="660"/>
                  </a:lnTo>
                  <a:cubicBezTo>
                    <a:pt x="152" y="732"/>
                    <a:pt x="93" y="797"/>
                    <a:pt x="31" y="868"/>
                  </a:cubicBezTo>
                  <a:lnTo>
                    <a:pt x="31" y="868"/>
                  </a:lnTo>
                  <a:cubicBezTo>
                    <a:pt x="61" y="837"/>
                    <a:pt x="94" y="811"/>
                    <a:pt x="122" y="790"/>
                  </a:cubicBezTo>
                  <a:cubicBezTo>
                    <a:pt x="150" y="744"/>
                    <a:pt x="196" y="706"/>
                    <a:pt x="233" y="669"/>
                  </a:cubicBezTo>
                  <a:lnTo>
                    <a:pt x="465" y="446"/>
                  </a:lnTo>
                  <a:lnTo>
                    <a:pt x="698" y="233"/>
                  </a:lnTo>
                  <a:lnTo>
                    <a:pt x="930" y="0"/>
                  </a:lnTo>
                  <a:close/>
                  <a:moveTo>
                    <a:pt x="31" y="868"/>
                  </a:moveTo>
                  <a:cubicBezTo>
                    <a:pt x="21" y="878"/>
                    <a:pt x="10" y="890"/>
                    <a:pt x="1" y="901"/>
                  </a:cubicBezTo>
                  <a:cubicBezTo>
                    <a:pt x="11" y="890"/>
                    <a:pt x="21" y="879"/>
                    <a:pt x="31" y="8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1"/>
            <p:cNvSpPr/>
            <p:nvPr/>
          </p:nvSpPr>
          <p:spPr>
            <a:xfrm>
              <a:off x="3806050" y="2428250"/>
              <a:ext cx="3500" cy="7450"/>
            </a:xfrm>
            <a:custGeom>
              <a:rect b="b" l="l" r="r" t="t"/>
              <a:pathLst>
                <a:path extrusionOk="0" h="298" w="140">
                  <a:moveTo>
                    <a:pt x="139" y="1"/>
                  </a:moveTo>
                  <a:lnTo>
                    <a:pt x="139" y="1"/>
                  </a:lnTo>
                  <a:cubicBezTo>
                    <a:pt x="112" y="47"/>
                    <a:pt x="84" y="93"/>
                    <a:pt x="74" y="140"/>
                  </a:cubicBezTo>
                  <a:cubicBezTo>
                    <a:pt x="56" y="168"/>
                    <a:pt x="47" y="196"/>
                    <a:pt x="37" y="214"/>
                  </a:cubicBezTo>
                  <a:cubicBezTo>
                    <a:pt x="28" y="242"/>
                    <a:pt x="9" y="279"/>
                    <a:pt x="0" y="298"/>
                  </a:cubicBezTo>
                  <a:cubicBezTo>
                    <a:pt x="19" y="279"/>
                    <a:pt x="37" y="251"/>
                    <a:pt x="47" y="233"/>
                  </a:cubicBezTo>
                  <a:lnTo>
                    <a:pt x="84" y="159"/>
                  </a:lnTo>
                  <a:cubicBezTo>
                    <a:pt x="112" y="103"/>
                    <a:pt x="130" y="56"/>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1"/>
            <p:cNvSpPr/>
            <p:nvPr/>
          </p:nvSpPr>
          <p:spPr>
            <a:xfrm>
              <a:off x="3809525" y="2425475"/>
              <a:ext cx="1875" cy="4900"/>
            </a:xfrm>
            <a:custGeom>
              <a:rect b="b" l="l" r="r" t="t"/>
              <a:pathLst>
                <a:path extrusionOk="0" h="196" w="75">
                  <a:moveTo>
                    <a:pt x="75" y="0"/>
                  </a:moveTo>
                  <a:cubicBezTo>
                    <a:pt x="56" y="37"/>
                    <a:pt x="47" y="74"/>
                    <a:pt x="28" y="102"/>
                  </a:cubicBezTo>
                  <a:cubicBezTo>
                    <a:pt x="28" y="121"/>
                    <a:pt x="19" y="139"/>
                    <a:pt x="19" y="149"/>
                  </a:cubicBezTo>
                  <a:cubicBezTo>
                    <a:pt x="19" y="167"/>
                    <a:pt x="0" y="186"/>
                    <a:pt x="0" y="195"/>
                  </a:cubicBezTo>
                  <a:cubicBezTo>
                    <a:pt x="19" y="186"/>
                    <a:pt x="28" y="167"/>
                    <a:pt x="38" y="149"/>
                  </a:cubicBezTo>
                  <a:cubicBezTo>
                    <a:pt x="47" y="139"/>
                    <a:pt x="65" y="121"/>
                    <a:pt x="65" y="102"/>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1"/>
            <p:cNvSpPr/>
            <p:nvPr/>
          </p:nvSpPr>
          <p:spPr>
            <a:xfrm>
              <a:off x="3809525" y="2426625"/>
              <a:ext cx="4425" cy="6750"/>
            </a:xfrm>
            <a:custGeom>
              <a:rect b="b" l="l" r="r" t="t"/>
              <a:pathLst>
                <a:path extrusionOk="0" h="270" w="177">
                  <a:moveTo>
                    <a:pt x="177" y="1"/>
                  </a:moveTo>
                  <a:lnTo>
                    <a:pt x="177" y="1"/>
                  </a:lnTo>
                  <a:cubicBezTo>
                    <a:pt x="140" y="38"/>
                    <a:pt x="112" y="84"/>
                    <a:pt x="75" y="131"/>
                  </a:cubicBezTo>
                  <a:lnTo>
                    <a:pt x="0" y="270"/>
                  </a:lnTo>
                  <a:cubicBezTo>
                    <a:pt x="28" y="261"/>
                    <a:pt x="47" y="233"/>
                    <a:pt x="56" y="214"/>
                  </a:cubicBezTo>
                  <a:cubicBezTo>
                    <a:pt x="84" y="186"/>
                    <a:pt x="93" y="168"/>
                    <a:pt x="112" y="140"/>
                  </a:cubicBezTo>
                  <a:cubicBezTo>
                    <a:pt x="130" y="93"/>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1"/>
            <p:cNvSpPr/>
            <p:nvPr/>
          </p:nvSpPr>
          <p:spPr>
            <a:xfrm>
              <a:off x="3804425" y="2435450"/>
              <a:ext cx="3500" cy="3750"/>
            </a:xfrm>
            <a:custGeom>
              <a:rect b="b" l="l" r="r" t="t"/>
              <a:pathLst>
                <a:path extrusionOk="0" h="150" w="140">
                  <a:moveTo>
                    <a:pt x="139" y="1"/>
                  </a:moveTo>
                  <a:cubicBezTo>
                    <a:pt x="112" y="10"/>
                    <a:pt x="93" y="38"/>
                    <a:pt x="56" y="66"/>
                  </a:cubicBezTo>
                  <a:cubicBezTo>
                    <a:pt x="28" y="93"/>
                    <a:pt x="9" y="112"/>
                    <a:pt x="0" y="149"/>
                  </a:cubicBezTo>
                  <a:cubicBezTo>
                    <a:pt x="28" y="131"/>
                    <a:pt x="56" y="103"/>
                    <a:pt x="84" y="84"/>
                  </a:cubicBezTo>
                  <a:cubicBezTo>
                    <a:pt x="102" y="56"/>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1"/>
            <p:cNvSpPr/>
            <p:nvPr/>
          </p:nvSpPr>
          <p:spPr>
            <a:xfrm>
              <a:off x="3822300" y="2414325"/>
              <a:ext cx="3050" cy="6525"/>
            </a:xfrm>
            <a:custGeom>
              <a:rect b="b" l="l" r="r" t="t"/>
              <a:pathLst>
                <a:path extrusionOk="0" h="261" w="122">
                  <a:moveTo>
                    <a:pt x="121" y="0"/>
                  </a:moveTo>
                  <a:lnTo>
                    <a:pt x="121" y="0"/>
                  </a:lnTo>
                  <a:cubicBezTo>
                    <a:pt x="84" y="47"/>
                    <a:pt x="75" y="74"/>
                    <a:pt x="47" y="121"/>
                  </a:cubicBezTo>
                  <a:cubicBezTo>
                    <a:pt x="38" y="149"/>
                    <a:pt x="38" y="167"/>
                    <a:pt x="28" y="195"/>
                  </a:cubicBezTo>
                  <a:cubicBezTo>
                    <a:pt x="10" y="214"/>
                    <a:pt x="10" y="242"/>
                    <a:pt x="0" y="260"/>
                  </a:cubicBezTo>
                  <a:cubicBezTo>
                    <a:pt x="28" y="251"/>
                    <a:pt x="38" y="232"/>
                    <a:pt x="47" y="205"/>
                  </a:cubicBezTo>
                  <a:lnTo>
                    <a:pt x="84" y="139"/>
                  </a:ln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1"/>
            <p:cNvSpPr/>
            <p:nvPr/>
          </p:nvSpPr>
          <p:spPr>
            <a:xfrm>
              <a:off x="3820675" y="2418275"/>
              <a:ext cx="1650" cy="4425"/>
            </a:xfrm>
            <a:custGeom>
              <a:rect b="b" l="l" r="r" t="t"/>
              <a:pathLst>
                <a:path extrusionOk="0" h="177" w="66">
                  <a:moveTo>
                    <a:pt x="65" y="0"/>
                  </a:moveTo>
                  <a:cubicBezTo>
                    <a:pt x="47" y="37"/>
                    <a:pt x="38" y="56"/>
                    <a:pt x="38" y="84"/>
                  </a:cubicBezTo>
                  <a:cubicBezTo>
                    <a:pt x="19" y="112"/>
                    <a:pt x="10" y="139"/>
                    <a:pt x="0" y="177"/>
                  </a:cubicBezTo>
                  <a:lnTo>
                    <a:pt x="38" y="139"/>
                  </a:lnTo>
                  <a:cubicBezTo>
                    <a:pt x="47" y="130"/>
                    <a:pt x="47" y="102"/>
                    <a:pt x="56" y="93"/>
                  </a:cubicBezTo>
                  <a:cubicBezTo>
                    <a:pt x="56" y="84"/>
                    <a:pt x="65" y="56"/>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1"/>
            <p:cNvSpPr/>
            <p:nvPr/>
          </p:nvSpPr>
          <p:spPr>
            <a:xfrm>
              <a:off x="3823000" y="2412700"/>
              <a:ext cx="950" cy="3025"/>
            </a:xfrm>
            <a:custGeom>
              <a:rect b="b" l="l" r="r" t="t"/>
              <a:pathLst>
                <a:path extrusionOk="0" h="121" w="38">
                  <a:moveTo>
                    <a:pt x="19" y="0"/>
                  </a:moveTo>
                  <a:cubicBezTo>
                    <a:pt x="10" y="28"/>
                    <a:pt x="10" y="47"/>
                    <a:pt x="0" y="65"/>
                  </a:cubicBezTo>
                  <a:lnTo>
                    <a:pt x="0" y="84"/>
                  </a:lnTo>
                  <a:lnTo>
                    <a:pt x="0" y="121"/>
                  </a:lnTo>
                  <a:cubicBezTo>
                    <a:pt x="19" y="112"/>
                    <a:pt x="37" y="93"/>
                    <a:pt x="37" y="74"/>
                  </a:cubicBezTo>
                  <a:lnTo>
                    <a:pt x="37" y="37"/>
                  </a:lnTo>
                  <a:cubicBezTo>
                    <a:pt x="37" y="28"/>
                    <a:pt x="37"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1"/>
            <p:cNvSpPr/>
            <p:nvPr/>
          </p:nvSpPr>
          <p:spPr>
            <a:xfrm>
              <a:off x="3832750" y="2424775"/>
              <a:ext cx="2125" cy="6050"/>
            </a:xfrm>
            <a:custGeom>
              <a:rect b="b" l="l" r="r" t="t"/>
              <a:pathLst>
                <a:path extrusionOk="0" h="242" w="85">
                  <a:moveTo>
                    <a:pt x="47" y="0"/>
                  </a:moveTo>
                  <a:lnTo>
                    <a:pt x="47" y="0"/>
                  </a:lnTo>
                  <a:cubicBezTo>
                    <a:pt x="75" y="28"/>
                    <a:pt x="75" y="75"/>
                    <a:pt x="56" y="112"/>
                  </a:cubicBezTo>
                  <a:cubicBezTo>
                    <a:pt x="56" y="140"/>
                    <a:pt x="47" y="149"/>
                    <a:pt x="38" y="167"/>
                  </a:cubicBezTo>
                  <a:cubicBezTo>
                    <a:pt x="38" y="186"/>
                    <a:pt x="28" y="195"/>
                    <a:pt x="28" y="205"/>
                  </a:cubicBezTo>
                  <a:cubicBezTo>
                    <a:pt x="10" y="214"/>
                    <a:pt x="1" y="232"/>
                    <a:pt x="1" y="242"/>
                  </a:cubicBezTo>
                  <a:cubicBezTo>
                    <a:pt x="1" y="232"/>
                    <a:pt x="19" y="232"/>
                    <a:pt x="28" y="214"/>
                  </a:cubicBezTo>
                  <a:cubicBezTo>
                    <a:pt x="38" y="214"/>
                    <a:pt x="38" y="205"/>
                    <a:pt x="47" y="195"/>
                  </a:cubicBezTo>
                  <a:lnTo>
                    <a:pt x="84" y="121"/>
                  </a:lnTo>
                  <a:lnTo>
                    <a:pt x="84" y="56"/>
                  </a:lnTo>
                  <a:cubicBezTo>
                    <a:pt x="84" y="28"/>
                    <a:pt x="75" y="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1"/>
            <p:cNvSpPr/>
            <p:nvPr/>
          </p:nvSpPr>
          <p:spPr>
            <a:xfrm>
              <a:off x="3828800" y="2428475"/>
              <a:ext cx="4450" cy="4900"/>
            </a:xfrm>
            <a:custGeom>
              <a:rect b="b" l="l" r="r" t="t"/>
              <a:pathLst>
                <a:path extrusionOk="0" h="196" w="178">
                  <a:moveTo>
                    <a:pt x="177" y="1"/>
                  </a:moveTo>
                  <a:lnTo>
                    <a:pt x="177" y="1"/>
                  </a:lnTo>
                  <a:cubicBezTo>
                    <a:pt x="149" y="10"/>
                    <a:pt x="140" y="38"/>
                    <a:pt x="131" y="57"/>
                  </a:cubicBezTo>
                  <a:cubicBezTo>
                    <a:pt x="103" y="66"/>
                    <a:pt x="93" y="94"/>
                    <a:pt x="84" y="103"/>
                  </a:cubicBezTo>
                  <a:lnTo>
                    <a:pt x="47" y="150"/>
                  </a:lnTo>
                  <a:lnTo>
                    <a:pt x="1" y="196"/>
                  </a:lnTo>
                  <a:cubicBezTo>
                    <a:pt x="19" y="187"/>
                    <a:pt x="47" y="177"/>
                    <a:pt x="56" y="159"/>
                  </a:cubicBezTo>
                  <a:lnTo>
                    <a:pt x="103" y="112"/>
                  </a:lnTo>
                  <a:cubicBezTo>
                    <a:pt x="140" y="84"/>
                    <a:pt x="159"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1"/>
            <p:cNvSpPr/>
            <p:nvPr/>
          </p:nvSpPr>
          <p:spPr>
            <a:xfrm>
              <a:off x="3826950" y="2432900"/>
              <a:ext cx="4675" cy="3050"/>
            </a:xfrm>
            <a:custGeom>
              <a:rect b="b" l="l" r="r" t="t"/>
              <a:pathLst>
                <a:path extrusionOk="0" h="122" w="187">
                  <a:moveTo>
                    <a:pt x="186" y="0"/>
                  </a:moveTo>
                  <a:lnTo>
                    <a:pt x="186" y="0"/>
                  </a:lnTo>
                  <a:cubicBezTo>
                    <a:pt x="158" y="19"/>
                    <a:pt x="130" y="47"/>
                    <a:pt x="93" y="56"/>
                  </a:cubicBezTo>
                  <a:cubicBezTo>
                    <a:pt x="56" y="75"/>
                    <a:pt x="37" y="103"/>
                    <a:pt x="0" y="121"/>
                  </a:cubicBezTo>
                  <a:cubicBezTo>
                    <a:pt x="28" y="121"/>
                    <a:pt x="37" y="121"/>
                    <a:pt x="56" y="112"/>
                  </a:cubicBezTo>
                  <a:cubicBezTo>
                    <a:pt x="75" y="103"/>
                    <a:pt x="93" y="93"/>
                    <a:pt x="112" y="75"/>
                  </a:cubicBezTo>
                  <a:cubicBezTo>
                    <a:pt x="130" y="65"/>
                    <a:pt x="140" y="56"/>
                    <a:pt x="158" y="38"/>
                  </a:cubicBezTo>
                  <a:cubicBezTo>
                    <a:pt x="167" y="28"/>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1"/>
            <p:cNvSpPr/>
            <p:nvPr/>
          </p:nvSpPr>
          <p:spPr>
            <a:xfrm>
              <a:off x="3829275" y="2427550"/>
              <a:ext cx="2800" cy="3275"/>
            </a:xfrm>
            <a:custGeom>
              <a:rect b="b" l="l" r="r" t="t"/>
              <a:pathLst>
                <a:path extrusionOk="0" h="131" w="112">
                  <a:moveTo>
                    <a:pt x="112" y="1"/>
                  </a:moveTo>
                  <a:lnTo>
                    <a:pt x="112" y="1"/>
                  </a:lnTo>
                  <a:cubicBezTo>
                    <a:pt x="84" y="29"/>
                    <a:pt x="74" y="47"/>
                    <a:pt x="47" y="56"/>
                  </a:cubicBezTo>
                  <a:cubicBezTo>
                    <a:pt x="37" y="84"/>
                    <a:pt x="19" y="103"/>
                    <a:pt x="0" y="131"/>
                  </a:cubicBezTo>
                  <a:cubicBezTo>
                    <a:pt x="37" y="131"/>
                    <a:pt x="65" y="103"/>
                    <a:pt x="74" y="84"/>
                  </a:cubicBezTo>
                  <a:cubicBezTo>
                    <a:pt x="84" y="75"/>
                    <a:pt x="93" y="56"/>
                    <a:pt x="93" y="47"/>
                  </a:cubicBezTo>
                  <a:cubicBezTo>
                    <a:pt x="112" y="29"/>
                    <a:pt x="112" y="1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1"/>
            <p:cNvSpPr/>
            <p:nvPr/>
          </p:nvSpPr>
          <p:spPr>
            <a:xfrm>
              <a:off x="3803725" y="2443825"/>
              <a:ext cx="5825" cy="950"/>
            </a:xfrm>
            <a:custGeom>
              <a:rect b="b" l="l" r="r" t="t"/>
              <a:pathLst>
                <a:path extrusionOk="0" h="38" w="233">
                  <a:moveTo>
                    <a:pt x="232" y="0"/>
                  </a:moveTo>
                  <a:cubicBezTo>
                    <a:pt x="205" y="9"/>
                    <a:pt x="149" y="9"/>
                    <a:pt x="121" y="9"/>
                  </a:cubicBezTo>
                  <a:cubicBezTo>
                    <a:pt x="84" y="9"/>
                    <a:pt x="47" y="9"/>
                    <a:pt x="0" y="28"/>
                  </a:cubicBezTo>
                  <a:cubicBezTo>
                    <a:pt x="28" y="28"/>
                    <a:pt x="37" y="37"/>
                    <a:pt x="56" y="37"/>
                  </a:cubicBezTo>
                  <a:lnTo>
                    <a:pt x="121" y="37"/>
                  </a:lnTo>
                  <a:cubicBezTo>
                    <a:pt x="149" y="37"/>
                    <a:pt x="205"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1"/>
            <p:cNvSpPr/>
            <p:nvPr/>
          </p:nvSpPr>
          <p:spPr>
            <a:xfrm>
              <a:off x="3805800" y="2442200"/>
              <a:ext cx="4675" cy="1100"/>
            </a:xfrm>
            <a:custGeom>
              <a:rect b="b" l="l" r="r" t="t"/>
              <a:pathLst>
                <a:path extrusionOk="0" h="44" w="187">
                  <a:moveTo>
                    <a:pt x="140" y="0"/>
                  </a:moveTo>
                  <a:cubicBezTo>
                    <a:pt x="122" y="0"/>
                    <a:pt x="103" y="9"/>
                    <a:pt x="94" y="9"/>
                  </a:cubicBezTo>
                  <a:cubicBezTo>
                    <a:pt x="57" y="19"/>
                    <a:pt x="38" y="28"/>
                    <a:pt x="1" y="28"/>
                  </a:cubicBezTo>
                  <a:cubicBezTo>
                    <a:pt x="6" y="39"/>
                    <a:pt x="18" y="43"/>
                    <a:pt x="31" y="43"/>
                  </a:cubicBezTo>
                  <a:cubicBezTo>
                    <a:pt x="40" y="43"/>
                    <a:pt x="49" y="41"/>
                    <a:pt x="57" y="37"/>
                  </a:cubicBezTo>
                  <a:lnTo>
                    <a:pt x="103" y="37"/>
                  </a:lnTo>
                  <a:cubicBezTo>
                    <a:pt x="131" y="28"/>
                    <a:pt x="168"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1"/>
            <p:cNvSpPr/>
            <p:nvPr/>
          </p:nvSpPr>
          <p:spPr>
            <a:xfrm>
              <a:off x="3807675" y="2438250"/>
              <a:ext cx="3500" cy="3025"/>
            </a:xfrm>
            <a:custGeom>
              <a:rect b="b" l="l" r="r" t="t"/>
              <a:pathLst>
                <a:path extrusionOk="0" h="121" w="140">
                  <a:moveTo>
                    <a:pt x="139" y="0"/>
                  </a:moveTo>
                  <a:lnTo>
                    <a:pt x="139" y="0"/>
                  </a:lnTo>
                  <a:cubicBezTo>
                    <a:pt x="102" y="19"/>
                    <a:pt x="74" y="28"/>
                    <a:pt x="56" y="47"/>
                  </a:cubicBezTo>
                  <a:cubicBezTo>
                    <a:pt x="28" y="74"/>
                    <a:pt x="9" y="93"/>
                    <a:pt x="0" y="121"/>
                  </a:cubicBezTo>
                  <a:cubicBezTo>
                    <a:pt x="19" y="112"/>
                    <a:pt x="56" y="84"/>
                    <a:pt x="74" y="74"/>
                  </a:cubicBezTo>
                  <a:lnTo>
                    <a:pt x="112" y="37"/>
                  </a:lnTo>
                  <a:cubicBezTo>
                    <a:pt x="121" y="28"/>
                    <a:pt x="121"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1"/>
            <p:cNvSpPr/>
            <p:nvPr/>
          </p:nvSpPr>
          <p:spPr>
            <a:xfrm>
              <a:off x="3810225" y="2439400"/>
              <a:ext cx="3725" cy="1875"/>
            </a:xfrm>
            <a:custGeom>
              <a:rect b="b" l="l" r="r" t="t"/>
              <a:pathLst>
                <a:path extrusionOk="0" h="75" w="149">
                  <a:moveTo>
                    <a:pt x="149" y="1"/>
                  </a:moveTo>
                  <a:cubicBezTo>
                    <a:pt x="112" y="1"/>
                    <a:pt x="93" y="19"/>
                    <a:pt x="65" y="28"/>
                  </a:cubicBezTo>
                  <a:cubicBezTo>
                    <a:pt x="47" y="38"/>
                    <a:pt x="19" y="47"/>
                    <a:pt x="0" y="75"/>
                  </a:cubicBezTo>
                  <a:cubicBezTo>
                    <a:pt x="19" y="66"/>
                    <a:pt x="47" y="66"/>
                    <a:pt x="84" y="47"/>
                  </a:cubicBezTo>
                  <a:cubicBezTo>
                    <a:pt x="102" y="38"/>
                    <a:pt x="121" y="2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1"/>
            <p:cNvSpPr/>
            <p:nvPr/>
          </p:nvSpPr>
          <p:spPr>
            <a:xfrm>
              <a:off x="3811625" y="2441250"/>
              <a:ext cx="4900" cy="2125"/>
            </a:xfrm>
            <a:custGeom>
              <a:rect b="b" l="l" r="r" t="t"/>
              <a:pathLst>
                <a:path extrusionOk="0" h="85" w="196">
                  <a:moveTo>
                    <a:pt x="195" y="1"/>
                  </a:moveTo>
                  <a:cubicBezTo>
                    <a:pt x="158" y="1"/>
                    <a:pt x="130" y="10"/>
                    <a:pt x="93" y="19"/>
                  </a:cubicBezTo>
                  <a:cubicBezTo>
                    <a:pt x="56" y="47"/>
                    <a:pt x="28" y="57"/>
                    <a:pt x="0" y="84"/>
                  </a:cubicBezTo>
                  <a:cubicBezTo>
                    <a:pt x="46" y="84"/>
                    <a:pt x="74" y="66"/>
                    <a:pt x="102" y="57"/>
                  </a:cubicBezTo>
                  <a:cubicBezTo>
                    <a:pt x="139" y="38"/>
                    <a:pt x="177" y="19"/>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1"/>
            <p:cNvSpPr/>
            <p:nvPr/>
          </p:nvSpPr>
          <p:spPr>
            <a:xfrm>
              <a:off x="3801850" y="2407575"/>
              <a:ext cx="3750" cy="5600"/>
            </a:xfrm>
            <a:custGeom>
              <a:rect b="b" l="l" r="r" t="t"/>
              <a:pathLst>
                <a:path extrusionOk="0" h="224" w="150">
                  <a:moveTo>
                    <a:pt x="149" y="1"/>
                  </a:moveTo>
                  <a:cubicBezTo>
                    <a:pt x="122" y="1"/>
                    <a:pt x="103" y="10"/>
                    <a:pt x="103" y="47"/>
                  </a:cubicBezTo>
                  <a:cubicBezTo>
                    <a:pt x="94" y="56"/>
                    <a:pt x="66" y="66"/>
                    <a:pt x="57" y="94"/>
                  </a:cubicBezTo>
                  <a:cubicBezTo>
                    <a:pt x="19" y="121"/>
                    <a:pt x="1" y="177"/>
                    <a:pt x="1" y="224"/>
                  </a:cubicBezTo>
                  <a:cubicBezTo>
                    <a:pt x="10" y="196"/>
                    <a:pt x="19" y="186"/>
                    <a:pt x="29" y="159"/>
                  </a:cubicBezTo>
                  <a:cubicBezTo>
                    <a:pt x="47" y="140"/>
                    <a:pt x="57" y="112"/>
                    <a:pt x="66" y="103"/>
                  </a:cubicBezTo>
                  <a:cubicBezTo>
                    <a:pt x="94" y="66"/>
                    <a:pt x="112"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1"/>
            <p:cNvSpPr/>
            <p:nvPr/>
          </p:nvSpPr>
          <p:spPr>
            <a:xfrm>
              <a:off x="3802100" y="2409900"/>
              <a:ext cx="2575" cy="4900"/>
            </a:xfrm>
            <a:custGeom>
              <a:rect b="b" l="l" r="r" t="t"/>
              <a:pathLst>
                <a:path extrusionOk="0" h="196" w="103">
                  <a:moveTo>
                    <a:pt x="102" y="1"/>
                  </a:moveTo>
                  <a:lnTo>
                    <a:pt x="102" y="1"/>
                  </a:lnTo>
                  <a:cubicBezTo>
                    <a:pt x="84" y="10"/>
                    <a:pt x="65" y="19"/>
                    <a:pt x="65" y="28"/>
                  </a:cubicBezTo>
                  <a:cubicBezTo>
                    <a:pt x="56" y="47"/>
                    <a:pt x="47" y="66"/>
                    <a:pt x="37" y="75"/>
                  </a:cubicBezTo>
                  <a:cubicBezTo>
                    <a:pt x="9" y="112"/>
                    <a:pt x="0" y="159"/>
                    <a:pt x="0" y="196"/>
                  </a:cubicBezTo>
                  <a:lnTo>
                    <a:pt x="19" y="149"/>
                  </a:lnTo>
                  <a:cubicBezTo>
                    <a:pt x="19" y="140"/>
                    <a:pt x="37" y="112"/>
                    <a:pt x="47" y="103"/>
                  </a:cubicBezTo>
                  <a:cubicBezTo>
                    <a:pt x="65" y="66"/>
                    <a:pt x="84" y="38"/>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1"/>
            <p:cNvSpPr/>
            <p:nvPr/>
          </p:nvSpPr>
          <p:spPr>
            <a:xfrm>
              <a:off x="3802100" y="2413375"/>
              <a:ext cx="2100" cy="5850"/>
            </a:xfrm>
            <a:custGeom>
              <a:rect b="b" l="l" r="r" t="t"/>
              <a:pathLst>
                <a:path extrusionOk="0" h="234" w="84">
                  <a:moveTo>
                    <a:pt x="84" y="1"/>
                  </a:moveTo>
                  <a:cubicBezTo>
                    <a:pt x="56" y="38"/>
                    <a:pt x="37" y="66"/>
                    <a:pt x="19" y="112"/>
                  </a:cubicBezTo>
                  <a:cubicBezTo>
                    <a:pt x="9" y="140"/>
                    <a:pt x="0" y="150"/>
                    <a:pt x="0" y="177"/>
                  </a:cubicBezTo>
                  <a:lnTo>
                    <a:pt x="0" y="233"/>
                  </a:lnTo>
                  <a:lnTo>
                    <a:pt x="19" y="177"/>
                  </a:lnTo>
                  <a:cubicBezTo>
                    <a:pt x="37" y="150"/>
                    <a:pt x="37" y="140"/>
                    <a:pt x="47" y="112"/>
                  </a:cubicBezTo>
                  <a:cubicBezTo>
                    <a:pt x="56" y="85"/>
                    <a:pt x="65"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1"/>
            <p:cNvSpPr/>
            <p:nvPr/>
          </p:nvSpPr>
          <p:spPr>
            <a:xfrm>
              <a:off x="3799525" y="2416875"/>
              <a:ext cx="1200" cy="6050"/>
            </a:xfrm>
            <a:custGeom>
              <a:rect b="b" l="l" r="r" t="t"/>
              <a:pathLst>
                <a:path extrusionOk="0" h="242" w="48">
                  <a:moveTo>
                    <a:pt x="47" y="0"/>
                  </a:moveTo>
                  <a:lnTo>
                    <a:pt x="47" y="0"/>
                  </a:lnTo>
                  <a:cubicBezTo>
                    <a:pt x="20" y="37"/>
                    <a:pt x="10" y="84"/>
                    <a:pt x="10" y="130"/>
                  </a:cubicBezTo>
                  <a:cubicBezTo>
                    <a:pt x="1" y="140"/>
                    <a:pt x="1" y="158"/>
                    <a:pt x="1" y="186"/>
                  </a:cubicBezTo>
                  <a:cubicBezTo>
                    <a:pt x="1" y="195"/>
                    <a:pt x="1" y="223"/>
                    <a:pt x="10" y="242"/>
                  </a:cubicBezTo>
                  <a:lnTo>
                    <a:pt x="20" y="186"/>
                  </a:lnTo>
                  <a:cubicBezTo>
                    <a:pt x="20" y="158"/>
                    <a:pt x="29" y="149"/>
                    <a:pt x="29" y="130"/>
                  </a:cubicBezTo>
                  <a:cubicBezTo>
                    <a:pt x="47" y="84"/>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1"/>
            <p:cNvSpPr/>
            <p:nvPr/>
          </p:nvSpPr>
          <p:spPr>
            <a:xfrm>
              <a:off x="3798850" y="2421750"/>
              <a:ext cx="2325" cy="6050"/>
            </a:xfrm>
            <a:custGeom>
              <a:rect b="b" l="l" r="r" t="t"/>
              <a:pathLst>
                <a:path extrusionOk="0" h="242" w="93">
                  <a:moveTo>
                    <a:pt x="93" y="0"/>
                  </a:moveTo>
                  <a:lnTo>
                    <a:pt x="93" y="0"/>
                  </a:lnTo>
                  <a:cubicBezTo>
                    <a:pt x="74" y="38"/>
                    <a:pt x="56" y="84"/>
                    <a:pt x="19" y="121"/>
                  </a:cubicBezTo>
                  <a:cubicBezTo>
                    <a:pt x="19" y="130"/>
                    <a:pt x="9" y="149"/>
                    <a:pt x="9" y="177"/>
                  </a:cubicBezTo>
                  <a:cubicBezTo>
                    <a:pt x="0" y="196"/>
                    <a:pt x="0" y="223"/>
                    <a:pt x="9" y="242"/>
                  </a:cubicBezTo>
                  <a:cubicBezTo>
                    <a:pt x="28" y="223"/>
                    <a:pt x="28" y="214"/>
                    <a:pt x="37" y="186"/>
                  </a:cubicBezTo>
                  <a:lnTo>
                    <a:pt x="56" y="130"/>
                  </a:lnTo>
                  <a:cubicBezTo>
                    <a:pt x="74"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1"/>
            <p:cNvSpPr/>
            <p:nvPr/>
          </p:nvSpPr>
          <p:spPr>
            <a:xfrm>
              <a:off x="3814175" y="2418500"/>
              <a:ext cx="1875" cy="2800"/>
            </a:xfrm>
            <a:custGeom>
              <a:rect b="b" l="l" r="r" t="t"/>
              <a:pathLst>
                <a:path extrusionOk="0" h="112" w="75">
                  <a:moveTo>
                    <a:pt x="75" y="0"/>
                  </a:moveTo>
                  <a:lnTo>
                    <a:pt x="28" y="47"/>
                  </a:lnTo>
                  <a:cubicBezTo>
                    <a:pt x="10" y="75"/>
                    <a:pt x="0" y="84"/>
                    <a:pt x="0" y="112"/>
                  </a:cubicBezTo>
                  <a:cubicBezTo>
                    <a:pt x="28" y="93"/>
                    <a:pt x="37" y="75"/>
                    <a:pt x="47" y="65"/>
                  </a:cubicBezTo>
                  <a:cubicBezTo>
                    <a:pt x="65" y="38"/>
                    <a:pt x="75"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1"/>
            <p:cNvSpPr/>
            <p:nvPr/>
          </p:nvSpPr>
          <p:spPr>
            <a:xfrm>
              <a:off x="3817200" y="2417100"/>
              <a:ext cx="1175" cy="2575"/>
            </a:xfrm>
            <a:custGeom>
              <a:rect b="b" l="l" r="r" t="t"/>
              <a:pathLst>
                <a:path extrusionOk="0" h="103" w="47">
                  <a:moveTo>
                    <a:pt x="46" y="1"/>
                  </a:moveTo>
                  <a:lnTo>
                    <a:pt x="46" y="1"/>
                  </a:lnTo>
                  <a:cubicBezTo>
                    <a:pt x="19" y="10"/>
                    <a:pt x="9" y="28"/>
                    <a:pt x="9" y="47"/>
                  </a:cubicBezTo>
                  <a:cubicBezTo>
                    <a:pt x="9" y="75"/>
                    <a:pt x="0" y="84"/>
                    <a:pt x="0" y="103"/>
                  </a:cubicBezTo>
                  <a:cubicBezTo>
                    <a:pt x="9" y="94"/>
                    <a:pt x="19" y="75"/>
                    <a:pt x="37" y="56"/>
                  </a:cubicBezTo>
                  <a:cubicBezTo>
                    <a:pt x="37" y="38"/>
                    <a:pt x="46" y="28"/>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1"/>
            <p:cNvSpPr/>
            <p:nvPr/>
          </p:nvSpPr>
          <p:spPr>
            <a:xfrm>
              <a:off x="3798600" y="2430575"/>
              <a:ext cx="1200" cy="3975"/>
            </a:xfrm>
            <a:custGeom>
              <a:rect b="b" l="l" r="r" t="t"/>
              <a:pathLst>
                <a:path extrusionOk="0" h="159" w="48">
                  <a:moveTo>
                    <a:pt x="29" y="0"/>
                  </a:moveTo>
                  <a:cubicBezTo>
                    <a:pt x="19" y="19"/>
                    <a:pt x="10" y="56"/>
                    <a:pt x="1" y="66"/>
                  </a:cubicBezTo>
                  <a:lnTo>
                    <a:pt x="1" y="112"/>
                  </a:lnTo>
                  <a:cubicBezTo>
                    <a:pt x="1" y="140"/>
                    <a:pt x="1" y="149"/>
                    <a:pt x="10" y="158"/>
                  </a:cubicBezTo>
                  <a:cubicBezTo>
                    <a:pt x="19" y="140"/>
                    <a:pt x="29" y="103"/>
                    <a:pt x="29" y="75"/>
                  </a:cubicBezTo>
                  <a:cubicBezTo>
                    <a:pt x="47" y="56"/>
                    <a:pt x="47"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1"/>
            <p:cNvSpPr/>
            <p:nvPr/>
          </p:nvSpPr>
          <p:spPr>
            <a:xfrm>
              <a:off x="3714050" y="2325225"/>
              <a:ext cx="40450" cy="39025"/>
            </a:xfrm>
            <a:custGeom>
              <a:rect b="b" l="l" r="r" t="t"/>
              <a:pathLst>
                <a:path extrusionOk="0" h="1561" w="1618">
                  <a:moveTo>
                    <a:pt x="658" y="0"/>
                  </a:moveTo>
                  <a:cubicBezTo>
                    <a:pt x="483" y="0"/>
                    <a:pt x="308" y="20"/>
                    <a:pt x="140" y="61"/>
                  </a:cubicBezTo>
                  <a:cubicBezTo>
                    <a:pt x="1" y="89"/>
                    <a:pt x="1" y="266"/>
                    <a:pt x="10" y="359"/>
                  </a:cubicBezTo>
                  <a:cubicBezTo>
                    <a:pt x="57" y="730"/>
                    <a:pt x="196" y="1102"/>
                    <a:pt x="456" y="1362"/>
                  </a:cubicBezTo>
                  <a:cubicBezTo>
                    <a:pt x="540" y="1446"/>
                    <a:pt x="633" y="1529"/>
                    <a:pt x="744" y="1548"/>
                  </a:cubicBezTo>
                  <a:cubicBezTo>
                    <a:pt x="772" y="1557"/>
                    <a:pt x="801" y="1561"/>
                    <a:pt x="829" y="1561"/>
                  </a:cubicBezTo>
                  <a:cubicBezTo>
                    <a:pt x="924" y="1561"/>
                    <a:pt x="1015" y="1515"/>
                    <a:pt x="1051" y="1437"/>
                  </a:cubicBezTo>
                  <a:cubicBezTo>
                    <a:pt x="1097" y="1316"/>
                    <a:pt x="1032" y="1195"/>
                    <a:pt x="976" y="1074"/>
                  </a:cubicBezTo>
                  <a:lnTo>
                    <a:pt x="976" y="1074"/>
                  </a:lnTo>
                  <a:cubicBezTo>
                    <a:pt x="1060" y="1121"/>
                    <a:pt x="1153" y="1167"/>
                    <a:pt x="1246" y="1176"/>
                  </a:cubicBezTo>
                  <a:cubicBezTo>
                    <a:pt x="1339" y="1176"/>
                    <a:pt x="1441" y="1130"/>
                    <a:pt x="1478" y="1037"/>
                  </a:cubicBezTo>
                  <a:cubicBezTo>
                    <a:pt x="1515" y="935"/>
                    <a:pt x="1450" y="842"/>
                    <a:pt x="1376" y="777"/>
                  </a:cubicBezTo>
                  <a:cubicBezTo>
                    <a:pt x="1292" y="703"/>
                    <a:pt x="1199" y="665"/>
                    <a:pt x="1125" y="591"/>
                  </a:cubicBezTo>
                  <a:lnTo>
                    <a:pt x="1125" y="591"/>
                  </a:lnTo>
                  <a:cubicBezTo>
                    <a:pt x="1167" y="595"/>
                    <a:pt x="1212" y="599"/>
                    <a:pt x="1258" y="599"/>
                  </a:cubicBezTo>
                  <a:cubicBezTo>
                    <a:pt x="1314" y="599"/>
                    <a:pt x="1371" y="593"/>
                    <a:pt x="1422" y="572"/>
                  </a:cubicBezTo>
                  <a:cubicBezTo>
                    <a:pt x="1515" y="545"/>
                    <a:pt x="1590" y="461"/>
                    <a:pt x="1608" y="368"/>
                  </a:cubicBezTo>
                  <a:cubicBezTo>
                    <a:pt x="1617" y="219"/>
                    <a:pt x="1441" y="108"/>
                    <a:pt x="1292" y="80"/>
                  </a:cubicBezTo>
                  <a:cubicBezTo>
                    <a:pt x="1088" y="29"/>
                    <a:pt x="873" y="0"/>
                    <a:pt x="6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1"/>
            <p:cNvSpPr/>
            <p:nvPr/>
          </p:nvSpPr>
          <p:spPr>
            <a:xfrm>
              <a:off x="3715000" y="2325600"/>
              <a:ext cx="39975" cy="39275"/>
            </a:xfrm>
            <a:custGeom>
              <a:rect b="b" l="l" r="r" t="t"/>
              <a:pathLst>
                <a:path extrusionOk="0" h="1571" w="1599">
                  <a:moveTo>
                    <a:pt x="65" y="112"/>
                  </a:moveTo>
                  <a:cubicBezTo>
                    <a:pt x="46" y="130"/>
                    <a:pt x="37" y="149"/>
                    <a:pt x="19" y="177"/>
                  </a:cubicBezTo>
                  <a:cubicBezTo>
                    <a:pt x="37" y="158"/>
                    <a:pt x="46" y="130"/>
                    <a:pt x="65" y="112"/>
                  </a:cubicBezTo>
                  <a:close/>
                  <a:moveTo>
                    <a:pt x="19" y="177"/>
                  </a:moveTo>
                  <a:cubicBezTo>
                    <a:pt x="0" y="223"/>
                    <a:pt x="0" y="270"/>
                    <a:pt x="0" y="325"/>
                  </a:cubicBezTo>
                  <a:cubicBezTo>
                    <a:pt x="0" y="325"/>
                    <a:pt x="0" y="325"/>
                    <a:pt x="0" y="325"/>
                  </a:cubicBezTo>
                  <a:lnTo>
                    <a:pt x="0" y="325"/>
                  </a:lnTo>
                  <a:cubicBezTo>
                    <a:pt x="0" y="268"/>
                    <a:pt x="2" y="219"/>
                    <a:pt x="19" y="177"/>
                  </a:cubicBezTo>
                  <a:close/>
                  <a:moveTo>
                    <a:pt x="660" y="0"/>
                  </a:moveTo>
                  <a:cubicBezTo>
                    <a:pt x="474" y="0"/>
                    <a:pt x="288" y="28"/>
                    <a:pt x="112" y="74"/>
                  </a:cubicBezTo>
                  <a:cubicBezTo>
                    <a:pt x="288" y="28"/>
                    <a:pt x="474" y="19"/>
                    <a:pt x="660" y="19"/>
                  </a:cubicBezTo>
                  <a:cubicBezTo>
                    <a:pt x="846" y="19"/>
                    <a:pt x="1031" y="37"/>
                    <a:pt x="1208" y="84"/>
                  </a:cubicBezTo>
                  <a:cubicBezTo>
                    <a:pt x="1301" y="112"/>
                    <a:pt x="1375" y="130"/>
                    <a:pt x="1459" y="186"/>
                  </a:cubicBezTo>
                  <a:cubicBezTo>
                    <a:pt x="1496" y="214"/>
                    <a:pt x="1533" y="251"/>
                    <a:pt x="1552" y="279"/>
                  </a:cubicBezTo>
                  <a:cubicBezTo>
                    <a:pt x="1579" y="316"/>
                    <a:pt x="1579" y="362"/>
                    <a:pt x="1561" y="409"/>
                  </a:cubicBezTo>
                  <a:cubicBezTo>
                    <a:pt x="1552" y="455"/>
                    <a:pt x="1533" y="492"/>
                    <a:pt x="1496" y="511"/>
                  </a:cubicBezTo>
                  <a:cubicBezTo>
                    <a:pt x="1459" y="539"/>
                    <a:pt x="1431" y="557"/>
                    <a:pt x="1375" y="576"/>
                  </a:cubicBezTo>
                  <a:cubicBezTo>
                    <a:pt x="1344" y="584"/>
                    <a:pt x="1309" y="587"/>
                    <a:pt x="1272" y="587"/>
                  </a:cubicBezTo>
                  <a:cubicBezTo>
                    <a:pt x="1222" y="587"/>
                    <a:pt x="1169" y="581"/>
                    <a:pt x="1115" y="576"/>
                  </a:cubicBezTo>
                  <a:lnTo>
                    <a:pt x="1050" y="557"/>
                  </a:lnTo>
                  <a:lnTo>
                    <a:pt x="1087" y="604"/>
                  </a:lnTo>
                  <a:cubicBezTo>
                    <a:pt x="1161" y="688"/>
                    <a:pt x="1254" y="734"/>
                    <a:pt x="1319" y="790"/>
                  </a:cubicBezTo>
                  <a:cubicBezTo>
                    <a:pt x="1357" y="827"/>
                    <a:pt x="1394" y="864"/>
                    <a:pt x="1412" y="892"/>
                  </a:cubicBezTo>
                  <a:cubicBezTo>
                    <a:pt x="1440" y="929"/>
                    <a:pt x="1449" y="976"/>
                    <a:pt x="1440" y="1022"/>
                  </a:cubicBezTo>
                  <a:cubicBezTo>
                    <a:pt x="1431" y="1059"/>
                    <a:pt x="1403" y="1096"/>
                    <a:pt x="1366" y="1115"/>
                  </a:cubicBezTo>
                  <a:cubicBezTo>
                    <a:pt x="1338" y="1143"/>
                    <a:pt x="1282" y="1152"/>
                    <a:pt x="1245" y="1152"/>
                  </a:cubicBezTo>
                  <a:cubicBezTo>
                    <a:pt x="1152" y="1152"/>
                    <a:pt x="1068" y="1106"/>
                    <a:pt x="976" y="1059"/>
                  </a:cubicBezTo>
                  <a:lnTo>
                    <a:pt x="892" y="1013"/>
                  </a:lnTo>
                  <a:lnTo>
                    <a:pt x="938" y="1096"/>
                  </a:lnTo>
                  <a:lnTo>
                    <a:pt x="1013" y="1236"/>
                  </a:lnTo>
                  <a:cubicBezTo>
                    <a:pt x="1022" y="1282"/>
                    <a:pt x="1031" y="1329"/>
                    <a:pt x="1031" y="1375"/>
                  </a:cubicBezTo>
                  <a:cubicBezTo>
                    <a:pt x="1022" y="1422"/>
                    <a:pt x="994" y="1468"/>
                    <a:pt x="966" y="1487"/>
                  </a:cubicBezTo>
                  <a:cubicBezTo>
                    <a:pt x="929" y="1524"/>
                    <a:pt x="883" y="1533"/>
                    <a:pt x="827" y="1533"/>
                  </a:cubicBezTo>
                  <a:cubicBezTo>
                    <a:pt x="780" y="1533"/>
                    <a:pt x="715" y="1533"/>
                    <a:pt x="669" y="1514"/>
                  </a:cubicBezTo>
                  <a:cubicBezTo>
                    <a:pt x="623" y="1487"/>
                    <a:pt x="576" y="1468"/>
                    <a:pt x="548" y="1431"/>
                  </a:cubicBezTo>
                  <a:cubicBezTo>
                    <a:pt x="511" y="1394"/>
                    <a:pt x="465" y="1356"/>
                    <a:pt x="427" y="1329"/>
                  </a:cubicBezTo>
                  <a:cubicBezTo>
                    <a:pt x="390" y="1291"/>
                    <a:pt x="362" y="1245"/>
                    <a:pt x="325" y="1208"/>
                  </a:cubicBezTo>
                  <a:cubicBezTo>
                    <a:pt x="195" y="1041"/>
                    <a:pt x="112" y="845"/>
                    <a:pt x="56" y="641"/>
                  </a:cubicBezTo>
                  <a:cubicBezTo>
                    <a:pt x="37" y="539"/>
                    <a:pt x="9" y="437"/>
                    <a:pt x="0" y="325"/>
                  </a:cubicBezTo>
                  <a:lnTo>
                    <a:pt x="0" y="325"/>
                  </a:lnTo>
                  <a:cubicBezTo>
                    <a:pt x="0" y="331"/>
                    <a:pt x="0" y="338"/>
                    <a:pt x="0" y="344"/>
                  </a:cubicBezTo>
                  <a:cubicBezTo>
                    <a:pt x="9" y="446"/>
                    <a:pt x="37" y="548"/>
                    <a:pt x="56" y="650"/>
                  </a:cubicBezTo>
                  <a:cubicBezTo>
                    <a:pt x="112" y="864"/>
                    <a:pt x="195" y="1059"/>
                    <a:pt x="316" y="1236"/>
                  </a:cubicBezTo>
                  <a:cubicBezTo>
                    <a:pt x="344" y="1282"/>
                    <a:pt x="372" y="1310"/>
                    <a:pt x="409" y="1366"/>
                  </a:cubicBezTo>
                  <a:cubicBezTo>
                    <a:pt x="437" y="1412"/>
                    <a:pt x="474" y="1440"/>
                    <a:pt x="520" y="1477"/>
                  </a:cubicBezTo>
                  <a:cubicBezTo>
                    <a:pt x="530" y="1477"/>
                    <a:pt x="576" y="1514"/>
                    <a:pt x="641" y="1533"/>
                  </a:cubicBezTo>
                  <a:cubicBezTo>
                    <a:pt x="688" y="1561"/>
                    <a:pt x="743" y="1570"/>
                    <a:pt x="799" y="1570"/>
                  </a:cubicBezTo>
                  <a:cubicBezTo>
                    <a:pt x="855" y="1570"/>
                    <a:pt x="920" y="1552"/>
                    <a:pt x="966" y="1514"/>
                  </a:cubicBezTo>
                  <a:cubicBezTo>
                    <a:pt x="1013" y="1477"/>
                    <a:pt x="1041" y="1422"/>
                    <a:pt x="1059" y="1366"/>
                  </a:cubicBezTo>
                  <a:cubicBezTo>
                    <a:pt x="1068" y="1301"/>
                    <a:pt x="1059" y="1245"/>
                    <a:pt x="1031" y="1199"/>
                  </a:cubicBezTo>
                  <a:cubicBezTo>
                    <a:pt x="1022" y="1180"/>
                    <a:pt x="1013" y="1152"/>
                    <a:pt x="1013" y="1133"/>
                  </a:cubicBezTo>
                  <a:lnTo>
                    <a:pt x="1013" y="1133"/>
                  </a:lnTo>
                  <a:cubicBezTo>
                    <a:pt x="1031" y="1143"/>
                    <a:pt x="1041" y="1152"/>
                    <a:pt x="1068" y="1152"/>
                  </a:cubicBezTo>
                  <a:cubicBezTo>
                    <a:pt x="1115" y="1180"/>
                    <a:pt x="1161" y="1189"/>
                    <a:pt x="1217" y="1189"/>
                  </a:cubicBezTo>
                  <a:cubicBezTo>
                    <a:pt x="1273" y="1189"/>
                    <a:pt x="1319" y="1180"/>
                    <a:pt x="1384" y="1152"/>
                  </a:cubicBezTo>
                  <a:cubicBezTo>
                    <a:pt x="1431" y="1133"/>
                    <a:pt x="1477" y="1078"/>
                    <a:pt x="1487" y="1022"/>
                  </a:cubicBezTo>
                  <a:cubicBezTo>
                    <a:pt x="1496" y="966"/>
                    <a:pt x="1487" y="911"/>
                    <a:pt x="1459" y="864"/>
                  </a:cubicBezTo>
                  <a:cubicBezTo>
                    <a:pt x="1440" y="818"/>
                    <a:pt x="1403" y="771"/>
                    <a:pt x="1357" y="743"/>
                  </a:cubicBezTo>
                  <a:cubicBezTo>
                    <a:pt x="1301" y="697"/>
                    <a:pt x="1226" y="669"/>
                    <a:pt x="1171" y="613"/>
                  </a:cubicBezTo>
                  <a:cubicBezTo>
                    <a:pt x="1245" y="613"/>
                    <a:pt x="1310" y="613"/>
                    <a:pt x="1384" y="604"/>
                  </a:cubicBezTo>
                  <a:cubicBezTo>
                    <a:pt x="1431" y="595"/>
                    <a:pt x="1477" y="567"/>
                    <a:pt x="1505" y="539"/>
                  </a:cubicBezTo>
                  <a:cubicBezTo>
                    <a:pt x="1542" y="502"/>
                    <a:pt x="1579" y="465"/>
                    <a:pt x="1589" y="409"/>
                  </a:cubicBezTo>
                  <a:cubicBezTo>
                    <a:pt x="1598" y="362"/>
                    <a:pt x="1589" y="307"/>
                    <a:pt x="1570" y="269"/>
                  </a:cubicBezTo>
                  <a:cubicBezTo>
                    <a:pt x="1542" y="223"/>
                    <a:pt x="1505" y="186"/>
                    <a:pt x="1459" y="167"/>
                  </a:cubicBezTo>
                  <a:cubicBezTo>
                    <a:pt x="1375" y="102"/>
                    <a:pt x="1282" y="84"/>
                    <a:pt x="1208" y="56"/>
                  </a:cubicBezTo>
                  <a:cubicBezTo>
                    <a:pt x="1022" y="28"/>
                    <a:pt x="846" y="0"/>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1"/>
            <p:cNvSpPr/>
            <p:nvPr/>
          </p:nvSpPr>
          <p:spPr>
            <a:xfrm>
              <a:off x="3715225" y="2328375"/>
              <a:ext cx="26975" cy="11650"/>
            </a:xfrm>
            <a:custGeom>
              <a:rect b="b" l="l" r="r" t="t"/>
              <a:pathLst>
                <a:path extrusionOk="0" h="466" w="1079">
                  <a:moveTo>
                    <a:pt x="0" y="1"/>
                  </a:moveTo>
                  <a:cubicBezTo>
                    <a:pt x="84" y="66"/>
                    <a:pt x="168" y="103"/>
                    <a:pt x="260" y="149"/>
                  </a:cubicBezTo>
                  <a:cubicBezTo>
                    <a:pt x="335" y="186"/>
                    <a:pt x="428" y="233"/>
                    <a:pt x="521" y="261"/>
                  </a:cubicBezTo>
                  <a:lnTo>
                    <a:pt x="799" y="372"/>
                  </a:lnTo>
                  <a:cubicBezTo>
                    <a:pt x="892" y="400"/>
                    <a:pt x="985" y="428"/>
                    <a:pt x="1078" y="465"/>
                  </a:cubicBezTo>
                  <a:cubicBezTo>
                    <a:pt x="1004" y="419"/>
                    <a:pt x="911" y="381"/>
                    <a:pt x="799" y="354"/>
                  </a:cubicBezTo>
                  <a:lnTo>
                    <a:pt x="530" y="242"/>
                  </a:lnTo>
                  <a:lnTo>
                    <a:pt x="270" y="121"/>
                  </a:lnTo>
                  <a:cubicBezTo>
                    <a:pt x="223" y="103"/>
                    <a:pt x="177" y="93"/>
                    <a:pt x="130" y="66"/>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1"/>
            <p:cNvSpPr/>
            <p:nvPr/>
          </p:nvSpPr>
          <p:spPr>
            <a:xfrm>
              <a:off x="3715000" y="2328850"/>
              <a:ext cx="23250" cy="23000"/>
            </a:xfrm>
            <a:custGeom>
              <a:rect b="b" l="l" r="r" t="t"/>
              <a:pathLst>
                <a:path extrusionOk="0" h="920" w="930">
                  <a:moveTo>
                    <a:pt x="0" y="0"/>
                  </a:moveTo>
                  <a:lnTo>
                    <a:pt x="112" y="121"/>
                  </a:lnTo>
                  <a:lnTo>
                    <a:pt x="232" y="232"/>
                  </a:lnTo>
                  <a:lnTo>
                    <a:pt x="465" y="465"/>
                  </a:lnTo>
                  <a:lnTo>
                    <a:pt x="697" y="697"/>
                  </a:lnTo>
                  <a:cubicBezTo>
                    <a:pt x="762" y="771"/>
                    <a:pt x="846" y="846"/>
                    <a:pt x="929" y="920"/>
                  </a:cubicBezTo>
                  <a:cubicBezTo>
                    <a:pt x="846" y="836"/>
                    <a:pt x="780" y="753"/>
                    <a:pt x="706" y="660"/>
                  </a:cubicBezTo>
                  <a:lnTo>
                    <a:pt x="474" y="427"/>
                  </a:lnTo>
                  <a:cubicBezTo>
                    <a:pt x="409" y="362"/>
                    <a:pt x="325" y="279"/>
                    <a:pt x="242" y="214"/>
                  </a:cubicBezTo>
                  <a:cubicBezTo>
                    <a:pt x="177" y="139"/>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1"/>
            <p:cNvSpPr/>
            <p:nvPr/>
          </p:nvSpPr>
          <p:spPr>
            <a:xfrm>
              <a:off x="3723825" y="2333725"/>
              <a:ext cx="7900" cy="3275"/>
            </a:xfrm>
            <a:custGeom>
              <a:rect b="b" l="l" r="r" t="t"/>
              <a:pathLst>
                <a:path extrusionOk="0" h="131" w="316">
                  <a:moveTo>
                    <a:pt x="0" y="0"/>
                  </a:moveTo>
                  <a:cubicBezTo>
                    <a:pt x="28" y="28"/>
                    <a:pt x="47" y="37"/>
                    <a:pt x="74" y="47"/>
                  </a:cubicBezTo>
                  <a:cubicBezTo>
                    <a:pt x="112" y="65"/>
                    <a:pt x="130" y="75"/>
                    <a:pt x="158" y="84"/>
                  </a:cubicBezTo>
                  <a:cubicBezTo>
                    <a:pt x="214" y="112"/>
                    <a:pt x="260" y="121"/>
                    <a:pt x="316" y="130"/>
                  </a:cubicBezTo>
                  <a:cubicBezTo>
                    <a:pt x="260" y="112"/>
                    <a:pt x="214" y="84"/>
                    <a:pt x="167" y="65"/>
                  </a:cubicBezTo>
                  <a:cubicBezTo>
                    <a:pt x="130" y="47"/>
                    <a:pt x="112" y="37"/>
                    <a:pt x="84" y="28"/>
                  </a:cubicBezTo>
                  <a:cubicBezTo>
                    <a:pt x="65"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1"/>
            <p:cNvSpPr/>
            <p:nvPr/>
          </p:nvSpPr>
          <p:spPr>
            <a:xfrm>
              <a:off x="3729400" y="2336975"/>
              <a:ext cx="5125" cy="1875"/>
            </a:xfrm>
            <a:custGeom>
              <a:rect b="b" l="l" r="r" t="t"/>
              <a:pathLst>
                <a:path extrusionOk="0" h="75" w="205">
                  <a:moveTo>
                    <a:pt x="0" y="0"/>
                  </a:moveTo>
                  <a:cubicBezTo>
                    <a:pt x="9" y="28"/>
                    <a:pt x="37" y="28"/>
                    <a:pt x="47" y="37"/>
                  </a:cubicBezTo>
                  <a:cubicBezTo>
                    <a:pt x="65" y="47"/>
                    <a:pt x="84" y="56"/>
                    <a:pt x="93" y="56"/>
                  </a:cubicBezTo>
                  <a:cubicBezTo>
                    <a:pt x="130" y="75"/>
                    <a:pt x="167" y="75"/>
                    <a:pt x="204" y="75"/>
                  </a:cubicBezTo>
                  <a:cubicBezTo>
                    <a:pt x="167" y="56"/>
                    <a:pt x="130" y="47"/>
                    <a:pt x="93" y="28"/>
                  </a:cubicBezTo>
                  <a:cubicBezTo>
                    <a:pt x="84" y="28"/>
                    <a:pt x="56" y="10"/>
                    <a:pt x="47" y="10"/>
                  </a:cubicBezTo>
                  <a:cubicBezTo>
                    <a:pt x="37" y="10"/>
                    <a:pt x="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1"/>
            <p:cNvSpPr/>
            <p:nvPr/>
          </p:nvSpPr>
          <p:spPr>
            <a:xfrm>
              <a:off x="3726825" y="2337200"/>
              <a:ext cx="6775" cy="4200"/>
            </a:xfrm>
            <a:custGeom>
              <a:rect b="b" l="l" r="r" t="t"/>
              <a:pathLst>
                <a:path extrusionOk="0" h="168" w="271">
                  <a:moveTo>
                    <a:pt x="1" y="1"/>
                  </a:moveTo>
                  <a:lnTo>
                    <a:pt x="1" y="1"/>
                  </a:lnTo>
                  <a:cubicBezTo>
                    <a:pt x="10" y="19"/>
                    <a:pt x="38" y="38"/>
                    <a:pt x="57" y="47"/>
                  </a:cubicBezTo>
                  <a:cubicBezTo>
                    <a:pt x="84" y="75"/>
                    <a:pt x="103" y="84"/>
                    <a:pt x="131" y="93"/>
                  </a:cubicBezTo>
                  <a:cubicBezTo>
                    <a:pt x="177" y="131"/>
                    <a:pt x="224" y="149"/>
                    <a:pt x="270" y="168"/>
                  </a:cubicBezTo>
                  <a:cubicBezTo>
                    <a:pt x="224" y="131"/>
                    <a:pt x="187" y="93"/>
                    <a:pt x="140" y="75"/>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1"/>
            <p:cNvSpPr/>
            <p:nvPr/>
          </p:nvSpPr>
          <p:spPr>
            <a:xfrm>
              <a:off x="3720800" y="2333025"/>
              <a:ext cx="3725" cy="2800"/>
            </a:xfrm>
            <a:custGeom>
              <a:rect b="b" l="l" r="r" t="t"/>
              <a:pathLst>
                <a:path extrusionOk="0" h="112" w="149">
                  <a:moveTo>
                    <a:pt x="0" y="0"/>
                  </a:moveTo>
                  <a:lnTo>
                    <a:pt x="65" y="65"/>
                  </a:lnTo>
                  <a:cubicBezTo>
                    <a:pt x="93" y="75"/>
                    <a:pt x="112" y="103"/>
                    <a:pt x="149" y="112"/>
                  </a:cubicBezTo>
                  <a:cubicBezTo>
                    <a:pt x="121" y="75"/>
                    <a:pt x="103" y="56"/>
                    <a:pt x="84" y="47"/>
                  </a:cubicBezTo>
                  <a:cubicBezTo>
                    <a:pt x="56"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1"/>
            <p:cNvSpPr/>
            <p:nvPr/>
          </p:nvSpPr>
          <p:spPr>
            <a:xfrm>
              <a:off x="3739600" y="2349750"/>
              <a:ext cx="6775" cy="2350"/>
            </a:xfrm>
            <a:custGeom>
              <a:rect b="b" l="l" r="r" t="t"/>
              <a:pathLst>
                <a:path extrusionOk="0" h="94" w="271">
                  <a:moveTo>
                    <a:pt x="1" y="0"/>
                  </a:moveTo>
                  <a:lnTo>
                    <a:pt x="1" y="0"/>
                  </a:lnTo>
                  <a:cubicBezTo>
                    <a:pt x="10" y="28"/>
                    <a:pt x="38" y="37"/>
                    <a:pt x="57" y="47"/>
                  </a:cubicBezTo>
                  <a:cubicBezTo>
                    <a:pt x="84" y="56"/>
                    <a:pt x="103" y="56"/>
                    <a:pt x="131" y="75"/>
                  </a:cubicBezTo>
                  <a:cubicBezTo>
                    <a:pt x="177" y="84"/>
                    <a:pt x="224" y="93"/>
                    <a:pt x="270" y="93"/>
                  </a:cubicBezTo>
                  <a:cubicBezTo>
                    <a:pt x="224" y="75"/>
                    <a:pt x="177" y="56"/>
                    <a:pt x="140" y="47"/>
                  </a:cubicBezTo>
                  <a:cubicBezTo>
                    <a:pt x="122" y="37"/>
                    <a:pt x="94" y="37"/>
                    <a:pt x="66" y="28"/>
                  </a:cubicBezTo>
                  <a:cubicBezTo>
                    <a:pt x="47" y="10"/>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1"/>
            <p:cNvSpPr/>
            <p:nvPr/>
          </p:nvSpPr>
          <p:spPr>
            <a:xfrm>
              <a:off x="3737525" y="2347650"/>
              <a:ext cx="4425" cy="1875"/>
            </a:xfrm>
            <a:custGeom>
              <a:rect b="b" l="l" r="r" t="t"/>
              <a:pathLst>
                <a:path extrusionOk="0" h="75" w="177">
                  <a:moveTo>
                    <a:pt x="0" y="1"/>
                  </a:moveTo>
                  <a:cubicBezTo>
                    <a:pt x="0" y="19"/>
                    <a:pt x="28" y="29"/>
                    <a:pt x="37" y="38"/>
                  </a:cubicBezTo>
                  <a:cubicBezTo>
                    <a:pt x="47" y="47"/>
                    <a:pt x="75" y="66"/>
                    <a:pt x="84" y="66"/>
                  </a:cubicBezTo>
                  <a:cubicBezTo>
                    <a:pt x="93" y="66"/>
                    <a:pt x="121" y="75"/>
                    <a:pt x="130" y="75"/>
                  </a:cubicBezTo>
                  <a:lnTo>
                    <a:pt x="177" y="75"/>
                  </a:lnTo>
                  <a:cubicBezTo>
                    <a:pt x="149" y="47"/>
                    <a:pt x="121" y="38"/>
                    <a:pt x="93" y="38"/>
                  </a:cubicBezTo>
                  <a:cubicBezTo>
                    <a:pt x="56" y="29"/>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1"/>
            <p:cNvSpPr/>
            <p:nvPr/>
          </p:nvSpPr>
          <p:spPr>
            <a:xfrm>
              <a:off x="3744250" y="2349975"/>
              <a:ext cx="3275" cy="950"/>
            </a:xfrm>
            <a:custGeom>
              <a:rect b="b" l="l" r="r" t="t"/>
              <a:pathLst>
                <a:path extrusionOk="0" h="38" w="131">
                  <a:moveTo>
                    <a:pt x="1" y="1"/>
                  </a:moveTo>
                  <a:cubicBezTo>
                    <a:pt x="29" y="28"/>
                    <a:pt x="38" y="38"/>
                    <a:pt x="56" y="38"/>
                  </a:cubicBezTo>
                  <a:lnTo>
                    <a:pt x="94" y="38"/>
                  </a:lnTo>
                  <a:cubicBezTo>
                    <a:pt x="103" y="38"/>
                    <a:pt x="121" y="38"/>
                    <a:pt x="131" y="28"/>
                  </a:cubicBezTo>
                  <a:cubicBezTo>
                    <a:pt x="103" y="19"/>
                    <a:pt x="94"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1"/>
            <p:cNvSpPr/>
            <p:nvPr/>
          </p:nvSpPr>
          <p:spPr>
            <a:xfrm>
              <a:off x="3730075" y="2360200"/>
              <a:ext cx="6075" cy="2225"/>
            </a:xfrm>
            <a:custGeom>
              <a:rect b="b" l="l" r="r" t="t"/>
              <a:pathLst>
                <a:path extrusionOk="0" h="89" w="243">
                  <a:moveTo>
                    <a:pt x="1" y="0"/>
                  </a:moveTo>
                  <a:cubicBezTo>
                    <a:pt x="10" y="0"/>
                    <a:pt x="10" y="10"/>
                    <a:pt x="20" y="28"/>
                  </a:cubicBezTo>
                  <a:cubicBezTo>
                    <a:pt x="20" y="38"/>
                    <a:pt x="38" y="38"/>
                    <a:pt x="47" y="47"/>
                  </a:cubicBezTo>
                  <a:lnTo>
                    <a:pt x="112" y="84"/>
                  </a:lnTo>
                  <a:cubicBezTo>
                    <a:pt x="131" y="84"/>
                    <a:pt x="145" y="88"/>
                    <a:pt x="161" y="88"/>
                  </a:cubicBezTo>
                  <a:cubicBezTo>
                    <a:pt x="169" y="88"/>
                    <a:pt x="177" y="87"/>
                    <a:pt x="187" y="84"/>
                  </a:cubicBezTo>
                  <a:cubicBezTo>
                    <a:pt x="205" y="84"/>
                    <a:pt x="233" y="75"/>
                    <a:pt x="243" y="47"/>
                  </a:cubicBezTo>
                  <a:lnTo>
                    <a:pt x="243" y="47"/>
                  </a:lnTo>
                  <a:cubicBezTo>
                    <a:pt x="224" y="61"/>
                    <a:pt x="203" y="68"/>
                    <a:pt x="183" y="68"/>
                  </a:cubicBezTo>
                  <a:cubicBezTo>
                    <a:pt x="164" y="68"/>
                    <a:pt x="145" y="61"/>
                    <a:pt x="131" y="47"/>
                  </a:cubicBezTo>
                  <a:cubicBezTo>
                    <a:pt x="112" y="47"/>
                    <a:pt x="94" y="38"/>
                    <a:pt x="66" y="28"/>
                  </a:cubicBezTo>
                  <a:cubicBezTo>
                    <a:pt x="57" y="28"/>
                    <a:pt x="47" y="10"/>
                    <a:pt x="38" y="10"/>
                  </a:cubicBezTo>
                  <a:cubicBezTo>
                    <a:pt x="20"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1"/>
            <p:cNvSpPr/>
            <p:nvPr/>
          </p:nvSpPr>
          <p:spPr>
            <a:xfrm>
              <a:off x="3727525" y="2356475"/>
              <a:ext cx="4900" cy="3975"/>
            </a:xfrm>
            <a:custGeom>
              <a:rect b="b" l="l" r="r" t="t"/>
              <a:pathLst>
                <a:path extrusionOk="0" h="159" w="196">
                  <a:moveTo>
                    <a:pt x="1" y="1"/>
                  </a:moveTo>
                  <a:lnTo>
                    <a:pt x="1" y="1"/>
                  </a:lnTo>
                  <a:cubicBezTo>
                    <a:pt x="10" y="19"/>
                    <a:pt x="19" y="47"/>
                    <a:pt x="29" y="56"/>
                  </a:cubicBezTo>
                  <a:cubicBezTo>
                    <a:pt x="47" y="84"/>
                    <a:pt x="66" y="94"/>
                    <a:pt x="75" y="103"/>
                  </a:cubicBezTo>
                  <a:cubicBezTo>
                    <a:pt x="112" y="131"/>
                    <a:pt x="149" y="149"/>
                    <a:pt x="196" y="159"/>
                  </a:cubicBezTo>
                  <a:cubicBezTo>
                    <a:pt x="187" y="149"/>
                    <a:pt x="159" y="131"/>
                    <a:pt x="140" y="112"/>
                  </a:cubicBezTo>
                  <a:cubicBezTo>
                    <a:pt x="122" y="103"/>
                    <a:pt x="103" y="94"/>
                    <a:pt x="94" y="84"/>
                  </a:cubicBezTo>
                  <a:lnTo>
                    <a:pt x="47" y="47"/>
                  </a:lnTo>
                  <a:cubicBezTo>
                    <a:pt x="29"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1"/>
            <p:cNvSpPr/>
            <p:nvPr/>
          </p:nvSpPr>
          <p:spPr>
            <a:xfrm>
              <a:off x="3723825" y="2354625"/>
              <a:ext cx="3975" cy="4675"/>
            </a:xfrm>
            <a:custGeom>
              <a:rect b="b" l="l" r="r" t="t"/>
              <a:pathLst>
                <a:path extrusionOk="0" h="187" w="159">
                  <a:moveTo>
                    <a:pt x="0" y="0"/>
                  </a:moveTo>
                  <a:lnTo>
                    <a:pt x="0" y="0"/>
                  </a:lnTo>
                  <a:cubicBezTo>
                    <a:pt x="19" y="28"/>
                    <a:pt x="19" y="38"/>
                    <a:pt x="28" y="65"/>
                  </a:cubicBezTo>
                  <a:cubicBezTo>
                    <a:pt x="37" y="75"/>
                    <a:pt x="56" y="93"/>
                    <a:pt x="65" y="112"/>
                  </a:cubicBezTo>
                  <a:lnTo>
                    <a:pt x="112" y="158"/>
                  </a:lnTo>
                  <a:cubicBezTo>
                    <a:pt x="121" y="168"/>
                    <a:pt x="130" y="177"/>
                    <a:pt x="158" y="186"/>
                  </a:cubicBezTo>
                  <a:cubicBezTo>
                    <a:pt x="149" y="158"/>
                    <a:pt x="112" y="130"/>
                    <a:pt x="74" y="93"/>
                  </a:cubicBezTo>
                  <a:cubicBezTo>
                    <a:pt x="56" y="65"/>
                    <a:pt x="28"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1"/>
            <p:cNvSpPr/>
            <p:nvPr/>
          </p:nvSpPr>
          <p:spPr>
            <a:xfrm>
              <a:off x="3730075" y="2356700"/>
              <a:ext cx="3300" cy="2600"/>
            </a:xfrm>
            <a:custGeom>
              <a:rect b="b" l="l" r="r" t="t"/>
              <a:pathLst>
                <a:path extrusionOk="0" h="104" w="132">
                  <a:moveTo>
                    <a:pt x="1" y="1"/>
                  </a:moveTo>
                  <a:cubicBezTo>
                    <a:pt x="1" y="38"/>
                    <a:pt x="20" y="57"/>
                    <a:pt x="47" y="75"/>
                  </a:cubicBezTo>
                  <a:cubicBezTo>
                    <a:pt x="57" y="85"/>
                    <a:pt x="66" y="94"/>
                    <a:pt x="75" y="94"/>
                  </a:cubicBezTo>
                  <a:cubicBezTo>
                    <a:pt x="103" y="103"/>
                    <a:pt x="112" y="103"/>
                    <a:pt x="131" y="103"/>
                  </a:cubicBezTo>
                  <a:cubicBezTo>
                    <a:pt x="103" y="94"/>
                    <a:pt x="85" y="75"/>
                    <a:pt x="66" y="47"/>
                  </a:cubicBezTo>
                  <a:cubicBezTo>
                    <a:pt x="47" y="2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1"/>
            <p:cNvSpPr/>
            <p:nvPr/>
          </p:nvSpPr>
          <p:spPr>
            <a:xfrm>
              <a:off x="3715000" y="2332100"/>
              <a:ext cx="700" cy="5825"/>
            </a:xfrm>
            <a:custGeom>
              <a:rect b="b" l="l" r="r" t="t"/>
              <a:pathLst>
                <a:path extrusionOk="0" h="233" w="28">
                  <a:moveTo>
                    <a:pt x="9" y="0"/>
                  </a:moveTo>
                  <a:cubicBezTo>
                    <a:pt x="9" y="9"/>
                    <a:pt x="0" y="37"/>
                    <a:pt x="0" y="56"/>
                  </a:cubicBezTo>
                  <a:lnTo>
                    <a:pt x="0" y="112"/>
                  </a:lnTo>
                  <a:cubicBezTo>
                    <a:pt x="0" y="158"/>
                    <a:pt x="9" y="195"/>
                    <a:pt x="28" y="232"/>
                  </a:cubicBezTo>
                  <a:cubicBezTo>
                    <a:pt x="28" y="195"/>
                    <a:pt x="19" y="149"/>
                    <a:pt x="19" y="112"/>
                  </a:cubicBezTo>
                  <a:cubicBezTo>
                    <a:pt x="19" y="84"/>
                    <a:pt x="19" y="3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1"/>
            <p:cNvSpPr/>
            <p:nvPr/>
          </p:nvSpPr>
          <p:spPr>
            <a:xfrm>
              <a:off x="3716375" y="2333725"/>
              <a:ext cx="1425" cy="4675"/>
            </a:xfrm>
            <a:custGeom>
              <a:rect b="b" l="l" r="r" t="t"/>
              <a:pathLst>
                <a:path extrusionOk="0" h="187" w="57">
                  <a:moveTo>
                    <a:pt x="10" y="0"/>
                  </a:moveTo>
                  <a:lnTo>
                    <a:pt x="10" y="65"/>
                  </a:lnTo>
                  <a:cubicBezTo>
                    <a:pt x="1" y="75"/>
                    <a:pt x="10" y="93"/>
                    <a:pt x="10" y="112"/>
                  </a:cubicBezTo>
                  <a:cubicBezTo>
                    <a:pt x="19" y="140"/>
                    <a:pt x="38" y="167"/>
                    <a:pt x="57" y="186"/>
                  </a:cubicBezTo>
                  <a:cubicBezTo>
                    <a:pt x="57" y="177"/>
                    <a:pt x="47" y="158"/>
                    <a:pt x="47" y="140"/>
                  </a:cubicBezTo>
                  <a:cubicBezTo>
                    <a:pt x="47" y="121"/>
                    <a:pt x="38" y="112"/>
                    <a:pt x="38" y="93"/>
                  </a:cubicBezTo>
                  <a:cubicBezTo>
                    <a:pt x="19" y="6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1"/>
            <p:cNvSpPr/>
            <p:nvPr/>
          </p:nvSpPr>
          <p:spPr>
            <a:xfrm>
              <a:off x="3718700" y="2335575"/>
              <a:ext cx="3275" cy="3500"/>
            </a:xfrm>
            <a:custGeom>
              <a:rect b="b" l="l" r="r" t="t"/>
              <a:pathLst>
                <a:path extrusionOk="0" h="140" w="131">
                  <a:moveTo>
                    <a:pt x="1" y="1"/>
                  </a:moveTo>
                  <a:cubicBezTo>
                    <a:pt x="10" y="19"/>
                    <a:pt x="29" y="56"/>
                    <a:pt x="56" y="84"/>
                  </a:cubicBezTo>
                  <a:lnTo>
                    <a:pt x="94" y="112"/>
                  </a:lnTo>
                  <a:cubicBezTo>
                    <a:pt x="103" y="121"/>
                    <a:pt x="121" y="140"/>
                    <a:pt x="131" y="140"/>
                  </a:cubicBezTo>
                  <a:cubicBezTo>
                    <a:pt x="103" y="103"/>
                    <a:pt x="94" y="84"/>
                    <a:pt x="66" y="56"/>
                  </a:cubicBezTo>
                  <a:cubicBezTo>
                    <a:pt x="47"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1"/>
            <p:cNvSpPr/>
            <p:nvPr/>
          </p:nvSpPr>
          <p:spPr>
            <a:xfrm>
              <a:off x="3718700" y="2338125"/>
              <a:ext cx="1900" cy="3750"/>
            </a:xfrm>
            <a:custGeom>
              <a:rect b="b" l="l" r="r" t="t"/>
              <a:pathLst>
                <a:path extrusionOk="0" h="150" w="76">
                  <a:moveTo>
                    <a:pt x="1" y="1"/>
                  </a:moveTo>
                  <a:cubicBezTo>
                    <a:pt x="1" y="29"/>
                    <a:pt x="10" y="56"/>
                    <a:pt x="29" y="84"/>
                  </a:cubicBezTo>
                  <a:cubicBezTo>
                    <a:pt x="38" y="103"/>
                    <a:pt x="47" y="131"/>
                    <a:pt x="75" y="149"/>
                  </a:cubicBezTo>
                  <a:cubicBezTo>
                    <a:pt x="75" y="122"/>
                    <a:pt x="56"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1"/>
            <p:cNvSpPr/>
            <p:nvPr/>
          </p:nvSpPr>
          <p:spPr>
            <a:xfrm>
              <a:off x="3716625" y="2340000"/>
              <a:ext cx="2325" cy="4900"/>
            </a:xfrm>
            <a:custGeom>
              <a:rect b="b" l="l" r="r" t="t"/>
              <a:pathLst>
                <a:path extrusionOk="0" h="196" w="93">
                  <a:moveTo>
                    <a:pt x="0" y="0"/>
                  </a:moveTo>
                  <a:cubicBezTo>
                    <a:pt x="0" y="28"/>
                    <a:pt x="19" y="65"/>
                    <a:pt x="37" y="102"/>
                  </a:cubicBezTo>
                  <a:cubicBezTo>
                    <a:pt x="47" y="139"/>
                    <a:pt x="74" y="167"/>
                    <a:pt x="93" y="195"/>
                  </a:cubicBezTo>
                  <a:lnTo>
                    <a:pt x="56" y="93"/>
                  </a:lnTo>
                  <a:cubicBezTo>
                    <a:pt x="47"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1"/>
            <p:cNvSpPr/>
            <p:nvPr/>
          </p:nvSpPr>
          <p:spPr>
            <a:xfrm>
              <a:off x="3746800" y="2328600"/>
              <a:ext cx="5600" cy="3750"/>
            </a:xfrm>
            <a:custGeom>
              <a:rect b="b" l="l" r="r" t="t"/>
              <a:pathLst>
                <a:path extrusionOk="0" h="150" w="224">
                  <a:moveTo>
                    <a:pt x="1" y="1"/>
                  </a:moveTo>
                  <a:cubicBezTo>
                    <a:pt x="29" y="10"/>
                    <a:pt x="38" y="19"/>
                    <a:pt x="66" y="38"/>
                  </a:cubicBezTo>
                  <a:cubicBezTo>
                    <a:pt x="85" y="47"/>
                    <a:pt x="112" y="57"/>
                    <a:pt x="122" y="66"/>
                  </a:cubicBezTo>
                  <a:cubicBezTo>
                    <a:pt x="159" y="94"/>
                    <a:pt x="187" y="131"/>
                    <a:pt x="224" y="149"/>
                  </a:cubicBezTo>
                  <a:cubicBezTo>
                    <a:pt x="215" y="131"/>
                    <a:pt x="205" y="103"/>
                    <a:pt x="177" y="94"/>
                  </a:cubicBezTo>
                  <a:cubicBezTo>
                    <a:pt x="168" y="84"/>
                    <a:pt x="159" y="57"/>
                    <a:pt x="131" y="47"/>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1"/>
            <p:cNvSpPr/>
            <p:nvPr/>
          </p:nvSpPr>
          <p:spPr>
            <a:xfrm>
              <a:off x="3744725" y="2329025"/>
              <a:ext cx="5125" cy="2400"/>
            </a:xfrm>
            <a:custGeom>
              <a:rect b="b" l="l" r="r" t="t"/>
              <a:pathLst>
                <a:path extrusionOk="0" h="96" w="205">
                  <a:moveTo>
                    <a:pt x="16" y="1"/>
                  </a:moveTo>
                  <a:cubicBezTo>
                    <a:pt x="11" y="1"/>
                    <a:pt x="5" y="1"/>
                    <a:pt x="0" y="2"/>
                  </a:cubicBezTo>
                  <a:lnTo>
                    <a:pt x="47" y="30"/>
                  </a:lnTo>
                  <a:cubicBezTo>
                    <a:pt x="65" y="40"/>
                    <a:pt x="84" y="40"/>
                    <a:pt x="93" y="49"/>
                  </a:cubicBezTo>
                  <a:cubicBezTo>
                    <a:pt x="130" y="67"/>
                    <a:pt x="168" y="86"/>
                    <a:pt x="205" y="95"/>
                  </a:cubicBezTo>
                  <a:cubicBezTo>
                    <a:pt x="195" y="77"/>
                    <a:pt x="177" y="67"/>
                    <a:pt x="168" y="67"/>
                  </a:cubicBezTo>
                  <a:cubicBezTo>
                    <a:pt x="158" y="49"/>
                    <a:pt x="130" y="40"/>
                    <a:pt x="121" y="30"/>
                  </a:cubicBezTo>
                  <a:cubicBezTo>
                    <a:pt x="89" y="22"/>
                    <a:pt x="50" y="1"/>
                    <a:pt x="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1"/>
            <p:cNvSpPr/>
            <p:nvPr/>
          </p:nvSpPr>
          <p:spPr>
            <a:xfrm>
              <a:off x="3740550" y="2329075"/>
              <a:ext cx="5825" cy="2100"/>
            </a:xfrm>
            <a:custGeom>
              <a:rect b="b" l="l" r="r" t="t"/>
              <a:pathLst>
                <a:path extrusionOk="0" h="84" w="233">
                  <a:moveTo>
                    <a:pt x="0" y="0"/>
                  </a:moveTo>
                  <a:lnTo>
                    <a:pt x="56" y="28"/>
                  </a:lnTo>
                  <a:cubicBezTo>
                    <a:pt x="84" y="38"/>
                    <a:pt x="93" y="38"/>
                    <a:pt x="112" y="47"/>
                  </a:cubicBezTo>
                  <a:cubicBezTo>
                    <a:pt x="149" y="65"/>
                    <a:pt x="186" y="75"/>
                    <a:pt x="232" y="84"/>
                  </a:cubicBezTo>
                  <a:cubicBezTo>
                    <a:pt x="195" y="65"/>
                    <a:pt x="158" y="38"/>
                    <a:pt x="112" y="19"/>
                  </a:cubicBezTo>
                  <a:cubicBezTo>
                    <a:pt x="93" y="1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1"/>
            <p:cNvSpPr/>
            <p:nvPr/>
          </p:nvSpPr>
          <p:spPr>
            <a:xfrm>
              <a:off x="3736350" y="2326275"/>
              <a:ext cx="6300" cy="1200"/>
            </a:xfrm>
            <a:custGeom>
              <a:rect b="b" l="l" r="r" t="t"/>
              <a:pathLst>
                <a:path extrusionOk="0" h="48" w="252">
                  <a:moveTo>
                    <a:pt x="66" y="1"/>
                  </a:moveTo>
                  <a:cubicBezTo>
                    <a:pt x="47" y="1"/>
                    <a:pt x="29" y="1"/>
                    <a:pt x="1" y="10"/>
                  </a:cubicBezTo>
                  <a:lnTo>
                    <a:pt x="66" y="19"/>
                  </a:lnTo>
                  <a:cubicBezTo>
                    <a:pt x="84" y="19"/>
                    <a:pt x="94" y="38"/>
                    <a:pt x="122" y="38"/>
                  </a:cubicBezTo>
                  <a:cubicBezTo>
                    <a:pt x="168" y="47"/>
                    <a:pt x="196" y="47"/>
                    <a:pt x="252" y="47"/>
                  </a:cubicBezTo>
                  <a:cubicBezTo>
                    <a:pt x="214" y="38"/>
                    <a:pt x="177" y="1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1"/>
            <p:cNvSpPr/>
            <p:nvPr/>
          </p:nvSpPr>
          <p:spPr>
            <a:xfrm>
              <a:off x="3731475" y="2326750"/>
              <a:ext cx="6075" cy="1875"/>
            </a:xfrm>
            <a:custGeom>
              <a:rect b="b" l="l" r="r" t="t"/>
              <a:pathLst>
                <a:path extrusionOk="0" h="75" w="243">
                  <a:moveTo>
                    <a:pt x="75" y="0"/>
                  </a:moveTo>
                  <a:cubicBezTo>
                    <a:pt x="47" y="0"/>
                    <a:pt x="29" y="0"/>
                    <a:pt x="1" y="19"/>
                  </a:cubicBezTo>
                  <a:cubicBezTo>
                    <a:pt x="29" y="19"/>
                    <a:pt x="38" y="19"/>
                    <a:pt x="56" y="28"/>
                  </a:cubicBezTo>
                  <a:lnTo>
                    <a:pt x="121" y="47"/>
                  </a:lnTo>
                  <a:cubicBezTo>
                    <a:pt x="159" y="66"/>
                    <a:pt x="196" y="75"/>
                    <a:pt x="242" y="75"/>
                  </a:cubicBezTo>
                  <a:cubicBezTo>
                    <a:pt x="214" y="47"/>
                    <a:pt x="177" y="28"/>
                    <a:pt x="140" y="19"/>
                  </a:cubicBezTo>
                  <a:cubicBezTo>
                    <a:pt x="121" y="19"/>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1"/>
            <p:cNvSpPr/>
            <p:nvPr/>
          </p:nvSpPr>
          <p:spPr>
            <a:xfrm>
              <a:off x="3738675" y="2342300"/>
              <a:ext cx="2575" cy="1200"/>
            </a:xfrm>
            <a:custGeom>
              <a:rect b="b" l="l" r="r" t="t"/>
              <a:pathLst>
                <a:path extrusionOk="0" h="48" w="103">
                  <a:moveTo>
                    <a:pt x="1" y="1"/>
                  </a:moveTo>
                  <a:cubicBezTo>
                    <a:pt x="19" y="10"/>
                    <a:pt x="38" y="20"/>
                    <a:pt x="47" y="29"/>
                  </a:cubicBezTo>
                  <a:cubicBezTo>
                    <a:pt x="75" y="29"/>
                    <a:pt x="84" y="47"/>
                    <a:pt x="103" y="47"/>
                  </a:cubicBezTo>
                  <a:cubicBezTo>
                    <a:pt x="103" y="20"/>
                    <a:pt x="84" y="10"/>
                    <a:pt x="56" y="10"/>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1"/>
            <p:cNvSpPr/>
            <p:nvPr/>
          </p:nvSpPr>
          <p:spPr>
            <a:xfrm>
              <a:off x="3740550" y="2343925"/>
              <a:ext cx="2575" cy="1200"/>
            </a:xfrm>
            <a:custGeom>
              <a:rect b="b" l="l" r="r" t="t"/>
              <a:pathLst>
                <a:path extrusionOk="0" h="48" w="103">
                  <a:moveTo>
                    <a:pt x="0" y="1"/>
                  </a:moveTo>
                  <a:cubicBezTo>
                    <a:pt x="9" y="10"/>
                    <a:pt x="37" y="20"/>
                    <a:pt x="46" y="38"/>
                  </a:cubicBezTo>
                  <a:cubicBezTo>
                    <a:pt x="65" y="47"/>
                    <a:pt x="84" y="47"/>
                    <a:pt x="102" y="47"/>
                  </a:cubicBezTo>
                  <a:cubicBezTo>
                    <a:pt x="93" y="38"/>
                    <a:pt x="65" y="29"/>
                    <a:pt x="56" y="10"/>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1"/>
            <p:cNvSpPr/>
            <p:nvPr/>
          </p:nvSpPr>
          <p:spPr>
            <a:xfrm>
              <a:off x="3724750" y="2326600"/>
              <a:ext cx="4200" cy="875"/>
            </a:xfrm>
            <a:custGeom>
              <a:rect b="b" l="l" r="r" t="t"/>
              <a:pathLst>
                <a:path extrusionOk="0" h="35" w="168">
                  <a:moveTo>
                    <a:pt x="121" y="1"/>
                  </a:moveTo>
                  <a:cubicBezTo>
                    <a:pt x="112" y="1"/>
                    <a:pt x="103" y="3"/>
                    <a:pt x="93" y="6"/>
                  </a:cubicBezTo>
                  <a:lnTo>
                    <a:pt x="47" y="6"/>
                  </a:lnTo>
                  <a:cubicBezTo>
                    <a:pt x="28" y="6"/>
                    <a:pt x="10" y="6"/>
                    <a:pt x="0" y="25"/>
                  </a:cubicBezTo>
                  <a:cubicBezTo>
                    <a:pt x="28" y="25"/>
                    <a:pt x="56" y="34"/>
                    <a:pt x="84" y="34"/>
                  </a:cubicBezTo>
                  <a:cubicBezTo>
                    <a:pt x="112" y="34"/>
                    <a:pt x="130" y="34"/>
                    <a:pt x="167" y="25"/>
                  </a:cubicBezTo>
                  <a:cubicBezTo>
                    <a:pt x="150" y="7"/>
                    <a:pt x="136"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1"/>
            <p:cNvSpPr/>
            <p:nvPr/>
          </p:nvSpPr>
          <p:spPr>
            <a:xfrm>
              <a:off x="3398875" y="2031300"/>
              <a:ext cx="40900" cy="42050"/>
            </a:xfrm>
            <a:custGeom>
              <a:rect b="b" l="l" r="r" t="t"/>
              <a:pathLst>
                <a:path extrusionOk="0" h="1682" w="1636">
                  <a:moveTo>
                    <a:pt x="1294" y="1"/>
                  </a:moveTo>
                  <a:cubicBezTo>
                    <a:pt x="1265" y="1"/>
                    <a:pt x="1235" y="7"/>
                    <a:pt x="1208" y="19"/>
                  </a:cubicBezTo>
                  <a:cubicBezTo>
                    <a:pt x="1087" y="84"/>
                    <a:pt x="1050" y="224"/>
                    <a:pt x="1031" y="344"/>
                  </a:cubicBezTo>
                  <a:cubicBezTo>
                    <a:pt x="985" y="270"/>
                    <a:pt x="948" y="177"/>
                    <a:pt x="883" y="103"/>
                  </a:cubicBezTo>
                  <a:cubicBezTo>
                    <a:pt x="834" y="60"/>
                    <a:pt x="769" y="29"/>
                    <a:pt x="706" y="29"/>
                  </a:cubicBezTo>
                  <a:cubicBezTo>
                    <a:pt x="674" y="29"/>
                    <a:pt x="642" y="37"/>
                    <a:pt x="613" y="56"/>
                  </a:cubicBezTo>
                  <a:cubicBezTo>
                    <a:pt x="530" y="112"/>
                    <a:pt x="511" y="233"/>
                    <a:pt x="530" y="335"/>
                  </a:cubicBezTo>
                  <a:cubicBezTo>
                    <a:pt x="558" y="428"/>
                    <a:pt x="604" y="521"/>
                    <a:pt x="604" y="623"/>
                  </a:cubicBezTo>
                  <a:cubicBezTo>
                    <a:pt x="530" y="558"/>
                    <a:pt x="465" y="484"/>
                    <a:pt x="372" y="456"/>
                  </a:cubicBezTo>
                  <a:cubicBezTo>
                    <a:pt x="341" y="442"/>
                    <a:pt x="304" y="435"/>
                    <a:pt x="268" y="435"/>
                  </a:cubicBezTo>
                  <a:cubicBezTo>
                    <a:pt x="206" y="435"/>
                    <a:pt x="143" y="456"/>
                    <a:pt x="102" y="502"/>
                  </a:cubicBezTo>
                  <a:cubicBezTo>
                    <a:pt x="0" y="614"/>
                    <a:pt x="74" y="800"/>
                    <a:pt x="167" y="930"/>
                  </a:cubicBezTo>
                  <a:cubicBezTo>
                    <a:pt x="390" y="1236"/>
                    <a:pt x="706" y="1496"/>
                    <a:pt x="1050" y="1664"/>
                  </a:cubicBezTo>
                  <a:cubicBezTo>
                    <a:pt x="1073" y="1676"/>
                    <a:pt x="1095" y="1681"/>
                    <a:pt x="1116" y="1681"/>
                  </a:cubicBezTo>
                  <a:cubicBezTo>
                    <a:pt x="1210" y="1681"/>
                    <a:pt x="1289" y="1579"/>
                    <a:pt x="1319" y="1496"/>
                  </a:cubicBezTo>
                  <a:cubicBezTo>
                    <a:pt x="1515" y="1180"/>
                    <a:pt x="1635" y="809"/>
                    <a:pt x="1607" y="437"/>
                  </a:cubicBezTo>
                  <a:cubicBezTo>
                    <a:pt x="1598" y="326"/>
                    <a:pt x="1580" y="205"/>
                    <a:pt x="1505" y="112"/>
                  </a:cubicBezTo>
                  <a:cubicBezTo>
                    <a:pt x="1458" y="44"/>
                    <a:pt x="1375" y="1"/>
                    <a:pt x="129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1"/>
            <p:cNvSpPr/>
            <p:nvPr/>
          </p:nvSpPr>
          <p:spPr>
            <a:xfrm>
              <a:off x="3399325" y="2031075"/>
              <a:ext cx="39750" cy="43225"/>
            </a:xfrm>
            <a:custGeom>
              <a:rect b="b" l="l" r="r" t="t"/>
              <a:pathLst>
                <a:path extrusionOk="0" h="1729" w="1590">
                  <a:moveTo>
                    <a:pt x="1516" y="1039"/>
                  </a:moveTo>
                  <a:cubicBezTo>
                    <a:pt x="1500" y="1093"/>
                    <a:pt x="1481" y="1147"/>
                    <a:pt x="1462" y="1201"/>
                  </a:cubicBezTo>
                  <a:lnTo>
                    <a:pt x="1462" y="1201"/>
                  </a:lnTo>
                  <a:cubicBezTo>
                    <a:pt x="1483" y="1148"/>
                    <a:pt x="1501" y="1093"/>
                    <a:pt x="1516" y="1039"/>
                  </a:cubicBezTo>
                  <a:close/>
                  <a:moveTo>
                    <a:pt x="1274" y="0"/>
                  </a:moveTo>
                  <a:cubicBezTo>
                    <a:pt x="1218" y="0"/>
                    <a:pt x="1162" y="19"/>
                    <a:pt x="1116" y="56"/>
                  </a:cubicBezTo>
                  <a:cubicBezTo>
                    <a:pt x="1069" y="93"/>
                    <a:pt x="1041" y="149"/>
                    <a:pt x="1023" y="195"/>
                  </a:cubicBezTo>
                  <a:cubicBezTo>
                    <a:pt x="1013" y="214"/>
                    <a:pt x="1013" y="242"/>
                    <a:pt x="995" y="260"/>
                  </a:cubicBezTo>
                  <a:cubicBezTo>
                    <a:pt x="986" y="242"/>
                    <a:pt x="976" y="214"/>
                    <a:pt x="967" y="205"/>
                  </a:cubicBezTo>
                  <a:cubicBezTo>
                    <a:pt x="939" y="158"/>
                    <a:pt x="902" y="112"/>
                    <a:pt x="874" y="75"/>
                  </a:cubicBezTo>
                  <a:cubicBezTo>
                    <a:pt x="828" y="47"/>
                    <a:pt x="781" y="19"/>
                    <a:pt x="716" y="10"/>
                  </a:cubicBezTo>
                  <a:cubicBezTo>
                    <a:pt x="701" y="5"/>
                    <a:pt x="686" y="2"/>
                    <a:pt x="672" y="2"/>
                  </a:cubicBezTo>
                  <a:cubicBezTo>
                    <a:pt x="631" y="2"/>
                    <a:pt x="592" y="19"/>
                    <a:pt x="558" y="47"/>
                  </a:cubicBezTo>
                  <a:cubicBezTo>
                    <a:pt x="512" y="75"/>
                    <a:pt x="484" y="140"/>
                    <a:pt x="475" y="186"/>
                  </a:cubicBezTo>
                  <a:cubicBezTo>
                    <a:pt x="465" y="242"/>
                    <a:pt x="465" y="288"/>
                    <a:pt x="475" y="344"/>
                  </a:cubicBezTo>
                  <a:cubicBezTo>
                    <a:pt x="484" y="428"/>
                    <a:pt x="521" y="493"/>
                    <a:pt x="530" y="567"/>
                  </a:cubicBezTo>
                  <a:cubicBezTo>
                    <a:pt x="475" y="521"/>
                    <a:pt x="428" y="474"/>
                    <a:pt x="363" y="446"/>
                  </a:cubicBezTo>
                  <a:cubicBezTo>
                    <a:pt x="317" y="428"/>
                    <a:pt x="270" y="428"/>
                    <a:pt x="224" y="428"/>
                  </a:cubicBezTo>
                  <a:cubicBezTo>
                    <a:pt x="177" y="428"/>
                    <a:pt x="131" y="437"/>
                    <a:pt x="84" y="474"/>
                  </a:cubicBezTo>
                  <a:cubicBezTo>
                    <a:pt x="47" y="502"/>
                    <a:pt x="10" y="548"/>
                    <a:pt x="10" y="595"/>
                  </a:cubicBezTo>
                  <a:cubicBezTo>
                    <a:pt x="1" y="641"/>
                    <a:pt x="10" y="688"/>
                    <a:pt x="19" y="734"/>
                  </a:cubicBezTo>
                  <a:cubicBezTo>
                    <a:pt x="47" y="827"/>
                    <a:pt x="103" y="911"/>
                    <a:pt x="159" y="985"/>
                  </a:cubicBezTo>
                  <a:cubicBezTo>
                    <a:pt x="279" y="1124"/>
                    <a:pt x="410" y="1264"/>
                    <a:pt x="558" y="1375"/>
                  </a:cubicBezTo>
                  <a:cubicBezTo>
                    <a:pt x="419" y="1264"/>
                    <a:pt x="289" y="1124"/>
                    <a:pt x="177" y="985"/>
                  </a:cubicBezTo>
                  <a:cubicBezTo>
                    <a:pt x="112" y="911"/>
                    <a:pt x="66" y="827"/>
                    <a:pt x="47" y="753"/>
                  </a:cubicBezTo>
                  <a:cubicBezTo>
                    <a:pt x="38" y="706"/>
                    <a:pt x="38" y="660"/>
                    <a:pt x="38" y="623"/>
                  </a:cubicBezTo>
                  <a:cubicBezTo>
                    <a:pt x="47" y="576"/>
                    <a:pt x="66" y="539"/>
                    <a:pt x="103" y="521"/>
                  </a:cubicBezTo>
                  <a:cubicBezTo>
                    <a:pt x="140" y="493"/>
                    <a:pt x="187" y="483"/>
                    <a:pt x="224" y="483"/>
                  </a:cubicBezTo>
                  <a:cubicBezTo>
                    <a:pt x="270" y="483"/>
                    <a:pt x="298" y="493"/>
                    <a:pt x="345" y="502"/>
                  </a:cubicBezTo>
                  <a:cubicBezTo>
                    <a:pt x="428" y="539"/>
                    <a:pt x="484" y="613"/>
                    <a:pt x="558" y="669"/>
                  </a:cubicBezTo>
                  <a:lnTo>
                    <a:pt x="605" y="716"/>
                  </a:lnTo>
                  <a:lnTo>
                    <a:pt x="605" y="660"/>
                  </a:lnTo>
                  <a:cubicBezTo>
                    <a:pt x="605" y="548"/>
                    <a:pt x="558" y="455"/>
                    <a:pt x="530" y="363"/>
                  </a:cubicBezTo>
                  <a:cubicBezTo>
                    <a:pt x="521" y="316"/>
                    <a:pt x="521" y="270"/>
                    <a:pt x="530" y="223"/>
                  </a:cubicBezTo>
                  <a:cubicBezTo>
                    <a:pt x="549" y="177"/>
                    <a:pt x="558" y="149"/>
                    <a:pt x="595" y="121"/>
                  </a:cubicBezTo>
                  <a:cubicBezTo>
                    <a:pt x="615" y="108"/>
                    <a:pt x="644" y="95"/>
                    <a:pt x="673" y="95"/>
                  </a:cubicBezTo>
                  <a:cubicBezTo>
                    <a:pt x="684" y="95"/>
                    <a:pt x="696" y="97"/>
                    <a:pt x="707" y="102"/>
                  </a:cubicBezTo>
                  <a:cubicBezTo>
                    <a:pt x="753" y="112"/>
                    <a:pt x="790" y="121"/>
                    <a:pt x="828" y="158"/>
                  </a:cubicBezTo>
                  <a:cubicBezTo>
                    <a:pt x="893" y="214"/>
                    <a:pt x="930" y="307"/>
                    <a:pt x="967" y="400"/>
                  </a:cubicBezTo>
                  <a:lnTo>
                    <a:pt x="995" y="483"/>
                  </a:lnTo>
                  <a:lnTo>
                    <a:pt x="1013" y="390"/>
                  </a:lnTo>
                  <a:cubicBezTo>
                    <a:pt x="1023" y="344"/>
                    <a:pt x="1032" y="288"/>
                    <a:pt x="1041" y="242"/>
                  </a:cubicBezTo>
                  <a:cubicBezTo>
                    <a:pt x="1060" y="195"/>
                    <a:pt x="1088" y="149"/>
                    <a:pt x="1125" y="112"/>
                  </a:cubicBezTo>
                  <a:cubicBezTo>
                    <a:pt x="1162" y="75"/>
                    <a:pt x="1209" y="65"/>
                    <a:pt x="1255" y="65"/>
                  </a:cubicBezTo>
                  <a:cubicBezTo>
                    <a:pt x="1301" y="65"/>
                    <a:pt x="1348" y="84"/>
                    <a:pt x="1394" y="112"/>
                  </a:cubicBezTo>
                  <a:cubicBezTo>
                    <a:pt x="1441" y="130"/>
                    <a:pt x="1459" y="177"/>
                    <a:pt x="1497" y="223"/>
                  </a:cubicBezTo>
                  <a:cubicBezTo>
                    <a:pt x="1524" y="270"/>
                    <a:pt x="1543" y="316"/>
                    <a:pt x="1543" y="363"/>
                  </a:cubicBezTo>
                  <a:cubicBezTo>
                    <a:pt x="1552" y="409"/>
                    <a:pt x="1552" y="474"/>
                    <a:pt x="1571" y="521"/>
                  </a:cubicBezTo>
                  <a:lnTo>
                    <a:pt x="1571" y="678"/>
                  </a:lnTo>
                  <a:cubicBezTo>
                    <a:pt x="1566" y="802"/>
                    <a:pt x="1548" y="922"/>
                    <a:pt x="1516" y="1039"/>
                  </a:cubicBezTo>
                  <a:lnTo>
                    <a:pt x="1516" y="1039"/>
                  </a:lnTo>
                  <a:cubicBezTo>
                    <a:pt x="1550" y="926"/>
                    <a:pt x="1575" y="811"/>
                    <a:pt x="1580" y="688"/>
                  </a:cubicBezTo>
                  <a:lnTo>
                    <a:pt x="1580" y="530"/>
                  </a:lnTo>
                  <a:cubicBezTo>
                    <a:pt x="1580" y="474"/>
                    <a:pt x="1571" y="428"/>
                    <a:pt x="1571" y="363"/>
                  </a:cubicBezTo>
                  <a:cubicBezTo>
                    <a:pt x="1589" y="288"/>
                    <a:pt x="1580" y="233"/>
                    <a:pt x="1543" y="186"/>
                  </a:cubicBezTo>
                  <a:cubicBezTo>
                    <a:pt x="1524" y="140"/>
                    <a:pt x="1487" y="93"/>
                    <a:pt x="1441" y="56"/>
                  </a:cubicBezTo>
                  <a:cubicBezTo>
                    <a:pt x="1394" y="19"/>
                    <a:pt x="1339" y="0"/>
                    <a:pt x="1274" y="0"/>
                  </a:cubicBezTo>
                  <a:close/>
                  <a:moveTo>
                    <a:pt x="1462" y="1201"/>
                  </a:moveTo>
                  <a:cubicBezTo>
                    <a:pt x="1450" y="1231"/>
                    <a:pt x="1437" y="1262"/>
                    <a:pt x="1422" y="1292"/>
                  </a:cubicBezTo>
                  <a:cubicBezTo>
                    <a:pt x="1367" y="1385"/>
                    <a:pt x="1329" y="1496"/>
                    <a:pt x="1264" y="1570"/>
                  </a:cubicBezTo>
                  <a:cubicBezTo>
                    <a:pt x="1236" y="1617"/>
                    <a:pt x="1199" y="1654"/>
                    <a:pt x="1153" y="1691"/>
                  </a:cubicBezTo>
                  <a:cubicBezTo>
                    <a:pt x="1125" y="1700"/>
                    <a:pt x="1106" y="1710"/>
                    <a:pt x="1078" y="1710"/>
                  </a:cubicBezTo>
                  <a:cubicBezTo>
                    <a:pt x="1060" y="1710"/>
                    <a:pt x="1023" y="1710"/>
                    <a:pt x="1004" y="1700"/>
                  </a:cubicBezTo>
                  <a:lnTo>
                    <a:pt x="1004" y="1700"/>
                  </a:lnTo>
                  <a:cubicBezTo>
                    <a:pt x="1023" y="1710"/>
                    <a:pt x="1051" y="1728"/>
                    <a:pt x="1078" y="1728"/>
                  </a:cubicBezTo>
                  <a:cubicBezTo>
                    <a:pt x="1106" y="1728"/>
                    <a:pt x="1125" y="1710"/>
                    <a:pt x="1153" y="1700"/>
                  </a:cubicBezTo>
                  <a:cubicBezTo>
                    <a:pt x="1199" y="1682"/>
                    <a:pt x="1236" y="1635"/>
                    <a:pt x="1264" y="1589"/>
                  </a:cubicBezTo>
                  <a:cubicBezTo>
                    <a:pt x="1329" y="1496"/>
                    <a:pt x="1376" y="1403"/>
                    <a:pt x="1422" y="1310"/>
                  </a:cubicBezTo>
                  <a:cubicBezTo>
                    <a:pt x="1436" y="1274"/>
                    <a:pt x="1449" y="1237"/>
                    <a:pt x="1462" y="120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1"/>
            <p:cNvSpPr/>
            <p:nvPr/>
          </p:nvSpPr>
          <p:spPr>
            <a:xfrm>
              <a:off x="3413975" y="2046875"/>
              <a:ext cx="13475" cy="26250"/>
            </a:xfrm>
            <a:custGeom>
              <a:rect b="b" l="l" r="r" t="t"/>
              <a:pathLst>
                <a:path extrusionOk="0" h="1050" w="539">
                  <a:moveTo>
                    <a:pt x="0" y="0"/>
                  </a:moveTo>
                  <a:cubicBezTo>
                    <a:pt x="47" y="93"/>
                    <a:pt x="84" y="177"/>
                    <a:pt x="139" y="269"/>
                  </a:cubicBezTo>
                  <a:lnTo>
                    <a:pt x="279" y="530"/>
                  </a:lnTo>
                  <a:lnTo>
                    <a:pt x="418" y="780"/>
                  </a:lnTo>
                  <a:cubicBezTo>
                    <a:pt x="437" y="818"/>
                    <a:pt x="465" y="864"/>
                    <a:pt x="483" y="911"/>
                  </a:cubicBezTo>
                  <a:cubicBezTo>
                    <a:pt x="511" y="957"/>
                    <a:pt x="520" y="1003"/>
                    <a:pt x="539" y="1050"/>
                  </a:cubicBezTo>
                  <a:cubicBezTo>
                    <a:pt x="520" y="948"/>
                    <a:pt x="483" y="864"/>
                    <a:pt x="437" y="771"/>
                  </a:cubicBezTo>
                  <a:cubicBezTo>
                    <a:pt x="390" y="678"/>
                    <a:pt x="344" y="585"/>
                    <a:pt x="297" y="502"/>
                  </a:cubicBezTo>
                  <a:cubicBezTo>
                    <a:pt x="251" y="418"/>
                    <a:pt x="195" y="325"/>
                    <a:pt x="149" y="251"/>
                  </a:cubicBezTo>
                  <a:cubicBezTo>
                    <a:pt x="102" y="16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1"/>
            <p:cNvSpPr/>
            <p:nvPr/>
          </p:nvSpPr>
          <p:spPr>
            <a:xfrm>
              <a:off x="3424875" y="2040600"/>
              <a:ext cx="4200" cy="32525"/>
            </a:xfrm>
            <a:custGeom>
              <a:rect b="b" l="l" r="r" t="t"/>
              <a:pathLst>
                <a:path extrusionOk="0" h="1301" w="168">
                  <a:moveTo>
                    <a:pt x="1" y="0"/>
                  </a:moveTo>
                  <a:cubicBezTo>
                    <a:pt x="1" y="102"/>
                    <a:pt x="10" y="223"/>
                    <a:pt x="29" y="325"/>
                  </a:cubicBezTo>
                  <a:cubicBezTo>
                    <a:pt x="38" y="428"/>
                    <a:pt x="47" y="548"/>
                    <a:pt x="56" y="651"/>
                  </a:cubicBezTo>
                  <a:cubicBezTo>
                    <a:pt x="75" y="753"/>
                    <a:pt x="94" y="874"/>
                    <a:pt x="103" y="976"/>
                  </a:cubicBezTo>
                  <a:cubicBezTo>
                    <a:pt x="112" y="1087"/>
                    <a:pt x="131" y="1199"/>
                    <a:pt x="168" y="1301"/>
                  </a:cubicBezTo>
                  <a:cubicBezTo>
                    <a:pt x="149" y="1245"/>
                    <a:pt x="149" y="1199"/>
                    <a:pt x="140" y="1134"/>
                  </a:cubicBezTo>
                  <a:cubicBezTo>
                    <a:pt x="131" y="1078"/>
                    <a:pt x="112" y="1031"/>
                    <a:pt x="112" y="976"/>
                  </a:cubicBezTo>
                  <a:lnTo>
                    <a:pt x="84" y="651"/>
                  </a:lnTo>
                  <a:lnTo>
                    <a:pt x="47" y="325"/>
                  </a:lnTo>
                  <a:cubicBezTo>
                    <a:pt x="38" y="223"/>
                    <a:pt x="10" y="10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1"/>
            <p:cNvSpPr/>
            <p:nvPr/>
          </p:nvSpPr>
          <p:spPr>
            <a:xfrm>
              <a:off x="3420475" y="2055925"/>
              <a:ext cx="3725" cy="7675"/>
            </a:xfrm>
            <a:custGeom>
              <a:rect b="b" l="l" r="r" t="t"/>
              <a:pathLst>
                <a:path extrusionOk="0" h="307" w="149">
                  <a:moveTo>
                    <a:pt x="0" y="0"/>
                  </a:moveTo>
                  <a:cubicBezTo>
                    <a:pt x="28" y="56"/>
                    <a:pt x="47" y="103"/>
                    <a:pt x="56" y="158"/>
                  </a:cubicBezTo>
                  <a:cubicBezTo>
                    <a:pt x="84" y="186"/>
                    <a:pt x="93" y="214"/>
                    <a:pt x="102" y="233"/>
                  </a:cubicBezTo>
                  <a:cubicBezTo>
                    <a:pt x="121" y="261"/>
                    <a:pt x="140" y="279"/>
                    <a:pt x="149" y="307"/>
                  </a:cubicBezTo>
                  <a:cubicBezTo>
                    <a:pt x="149" y="279"/>
                    <a:pt x="140" y="242"/>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1"/>
            <p:cNvSpPr/>
            <p:nvPr/>
          </p:nvSpPr>
          <p:spPr>
            <a:xfrm>
              <a:off x="3419775" y="2052675"/>
              <a:ext cx="2800" cy="4200"/>
            </a:xfrm>
            <a:custGeom>
              <a:rect b="b" l="l" r="r" t="t"/>
              <a:pathLst>
                <a:path extrusionOk="0" h="168" w="112">
                  <a:moveTo>
                    <a:pt x="0" y="0"/>
                  </a:moveTo>
                  <a:lnTo>
                    <a:pt x="0" y="0"/>
                  </a:lnTo>
                  <a:cubicBezTo>
                    <a:pt x="10" y="37"/>
                    <a:pt x="19" y="75"/>
                    <a:pt x="47" y="93"/>
                  </a:cubicBezTo>
                  <a:lnTo>
                    <a:pt x="75" y="130"/>
                  </a:lnTo>
                  <a:lnTo>
                    <a:pt x="112" y="168"/>
                  </a:lnTo>
                  <a:cubicBezTo>
                    <a:pt x="112" y="158"/>
                    <a:pt x="112" y="130"/>
                    <a:pt x="103" y="121"/>
                  </a:cubicBezTo>
                  <a:cubicBezTo>
                    <a:pt x="103" y="93"/>
                    <a:pt x="84" y="84"/>
                    <a:pt x="75" y="75"/>
                  </a:cubicBez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1"/>
            <p:cNvSpPr/>
            <p:nvPr/>
          </p:nvSpPr>
          <p:spPr>
            <a:xfrm>
              <a:off x="3421625" y="2051500"/>
              <a:ext cx="2575" cy="7475"/>
            </a:xfrm>
            <a:custGeom>
              <a:rect b="b" l="l" r="r" t="t"/>
              <a:pathLst>
                <a:path extrusionOk="0" h="299" w="103">
                  <a:moveTo>
                    <a:pt x="1" y="1"/>
                  </a:moveTo>
                  <a:cubicBezTo>
                    <a:pt x="10" y="47"/>
                    <a:pt x="38" y="94"/>
                    <a:pt x="38" y="159"/>
                  </a:cubicBezTo>
                  <a:lnTo>
                    <a:pt x="103" y="298"/>
                  </a:lnTo>
                  <a:cubicBezTo>
                    <a:pt x="103" y="261"/>
                    <a:pt x="103" y="233"/>
                    <a:pt x="94" y="215"/>
                  </a:cubicBezTo>
                  <a:cubicBezTo>
                    <a:pt x="94" y="187"/>
                    <a:pt x="84" y="168"/>
                    <a:pt x="75" y="140"/>
                  </a:cubicBezTo>
                  <a:cubicBezTo>
                    <a:pt x="4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1"/>
            <p:cNvSpPr/>
            <p:nvPr/>
          </p:nvSpPr>
          <p:spPr>
            <a:xfrm>
              <a:off x="3425125" y="2061500"/>
              <a:ext cx="1400" cy="4900"/>
            </a:xfrm>
            <a:custGeom>
              <a:rect b="b" l="l" r="r" t="t"/>
              <a:pathLst>
                <a:path extrusionOk="0" h="196" w="56">
                  <a:moveTo>
                    <a:pt x="19" y="0"/>
                  </a:moveTo>
                  <a:cubicBezTo>
                    <a:pt x="0" y="38"/>
                    <a:pt x="19" y="65"/>
                    <a:pt x="28" y="103"/>
                  </a:cubicBezTo>
                  <a:cubicBezTo>
                    <a:pt x="37" y="140"/>
                    <a:pt x="37" y="158"/>
                    <a:pt x="56" y="195"/>
                  </a:cubicBezTo>
                  <a:cubicBezTo>
                    <a:pt x="56" y="158"/>
                    <a:pt x="56" y="130"/>
                    <a:pt x="46" y="93"/>
                  </a:cubicBezTo>
                  <a:cubicBezTo>
                    <a:pt x="37" y="56"/>
                    <a:pt x="3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1"/>
            <p:cNvSpPr/>
            <p:nvPr/>
          </p:nvSpPr>
          <p:spPr>
            <a:xfrm>
              <a:off x="3418600" y="2035025"/>
              <a:ext cx="3750" cy="6525"/>
            </a:xfrm>
            <a:custGeom>
              <a:rect b="b" l="l" r="r" t="t"/>
              <a:pathLst>
                <a:path extrusionOk="0" h="261" w="150">
                  <a:moveTo>
                    <a:pt x="1" y="0"/>
                  </a:moveTo>
                  <a:cubicBezTo>
                    <a:pt x="19" y="47"/>
                    <a:pt x="47" y="84"/>
                    <a:pt x="57" y="140"/>
                  </a:cubicBezTo>
                  <a:cubicBezTo>
                    <a:pt x="75" y="167"/>
                    <a:pt x="94" y="177"/>
                    <a:pt x="103" y="195"/>
                  </a:cubicBezTo>
                  <a:cubicBezTo>
                    <a:pt x="122" y="223"/>
                    <a:pt x="140" y="232"/>
                    <a:pt x="150" y="260"/>
                  </a:cubicBezTo>
                  <a:cubicBezTo>
                    <a:pt x="150" y="232"/>
                    <a:pt x="131" y="214"/>
                    <a:pt x="122" y="186"/>
                  </a:cubicBezTo>
                  <a:lnTo>
                    <a:pt x="94" y="121"/>
                  </a:ln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1"/>
            <p:cNvSpPr/>
            <p:nvPr/>
          </p:nvSpPr>
          <p:spPr>
            <a:xfrm>
              <a:off x="3420225" y="2039900"/>
              <a:ext cx="2600" cy="4200"/>
            </a:xfrm>
            <a:custGeom>
              <a:rect b="b" l="l" r="r" t="t"/>
              <a:pathLst>
                <a:path extrusionOk="0" h="168" w="104">
                  <a:moveTo>
                    <a:pt x="1" y="0"/>
                  </a:moveTo>
                  <a:cubicBezTo>
                    <a:pt x="10" y="28"/>
                    <a:pt x="29" y="65"/>
                    <a:pt x="47" y="84"/>
                  </a:cubicBezTo>
                  <a:cubicBezTo>
                    <a:pt x="66" y="112"/>
                    <a:pt x="85" y="140"/>
                    <a:pt x="103" y="168"/>
                  </a:cubicBezTo>
                  <a:cubicBezTo>
                    <a:pt x="103" y="158"/>
                    <a:pt x="103" y="130"/>
                    <a:pt x="94" y="121"/>
                  </a:cubicBezTo>
                  <a:cubicBezTo>
                    <a:pt x="85" y="112"/>
                    <a:pt x="85" y="84"/>
                    <a:pt x="66" y="75"/>
                  </a:cubicBezTo>
                  <a:lnTo>
                    <a:pt x="38" y="37"/>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1"/>
            <p:cNvSpPr/>
            <p:nvPr/>
          </p:nvSpPr>
          <p:spPr>
            <a:xfrm>
              <a:off x="3416750" y="2035725"/>
              <a:ext cx="2125" cy="2325"/>
            </a:xfrm>
            <a:custGeom>
              <a:rect b="b" l="l" r="r" t="t"/>
              <a:pathLst>
                <a:path extrusionOk="0" h="93" w="85">
                  <a:moveTo>
                    <a:pt x="1" y="0"/>
                  </a:moveTo>
                  <a:cubicBezTo>
                    <a:pt x="10" y="9"/>
                    <a:pt x="28" y="19"/>
                    <a:pt x="38" y="47"/>
                  </a:cubicBezTo>
                  <a:lnTo>
                    <a:pt x="56" y="65"/>
                  </a:lnTo>
                  <a:cubicBezTo>
                    <a:pt x="75" y="74"/>
                    <a:pt x="75" y="93"/>
                    <a:pt x="84" y="93"/>
                  </a:cubicBezTo>
                  <a:cubicBezTo>
                    <a:pt x="84" y="65"/>
                    <a:pt x="66" y="47"/>
                    <a:pt x="56" y="28"/>
                  </a:cubicBezTo>
                  <a:cubicBezTo>
                    <a:pt x="47" y="19"/>
                    <a:pt x="47" y="9"/>
                    <a:pt x="38" y="9"/>
                  </a:cubicBezTo>
                  <a:cubicBezTo>
                    <a:pt x="2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1"/>
            <p:cNvSpPr/>
            <p:nvPr/>
          </p:nvSpPr>
          <p:spPr>
            <a:xfrm>
              <a:off x="3432075" y="2034000"/>
              <a:ext cx="4450" cy="5225"/>
            </a:xfrm>
            <a:custGeom>
              <a:rect b="b" l="l" r="r" t="t"/>
              <a:pathLst>
                <a:path extrusionOk="0" h="209" w="178">
                  <a:moveTo>
                    <a:pt x="22" y="0"/>
                  </a:moveTo>
                  <a:cubicBezTo>
                    <a:pt x="15" y="0"/>
                    <a:pt x="8" y="2"/>
                    <a:pt x="1" y="4"/>
                  </a:cubicBezTo>
                  <a:cubicBezTo>
                    <a:pt x="47" y="23"/>
                    <a:pt x="84" y="41"/>
                    <a:pt x="122" y="78"/>
                  </a:cubicBezTo>
                  <a:cubicBezTo>
                    <a:pt x="131" y="97"/>
                    <a:pt x="140" y="116"/>
                    <a:pt x="149" y="134"/>
                  </a:cubicBezTo>
                  <a:cubicBezTo>
                    <a:pt x="149" y="143"/>
                    <a:pt x="168" y="162"/>
                    <a:pt x="168" y="171"/>
                  </a:cubicBezTo>
                  <a:cubicBezTo>
                    <a:pt x="168" y="181"/>
                    <a:pt x="177" y="190"/>
                    <a:pt x="177" y="208"/>
                  </a:cubicBezTo>
                  <a:lnTo>
                    <a:pt x="177" y="171"/>
                  </a:lnTo>
                  <a:cubicBezTo>
                    <a:pt x="168" y="162"/>
                    <a:pt x="168" y="143"/>
                    <a:pt x="168" y="134"/>
                  </a:cubicBezTo>
                  <a:lnTo>
                    <a:pt x="131" y="69"/>
                  </a:lnTo>
                  <a:cubicBezTo>
                    <a:pt x="122" y="41"/>
                    <a:pt x="94" y="32"/>
                    <a:pt x="75" y="23"/>
                  </a:cubicBezTo>
                  <a:cubicBezTo>
                    <a:pt x="55" y="9"/>
                    <a:pt x="39" y="0"/>
                    <a:pt x="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1"/>
            <p:cNvSpPr/>
            <p:nvPr/>
          </p:nvSpPr>
          <p:spPr>
            <a:xfrm>
              <a:off x="3434875" y="2037350"/>
              <a:ext cx="1400" cy="6525"/>
            </a:xfrm>
            <a:custGeom>
              <a:rect b="b" l="l" r="r" t="t"/>
              <a:pathLst>
                <a:path extrusionOk="0" h="261" w="56">
                  <a:moveTo>
                    <a:pt x="0" y="0"/>
                  </a:moveTo>
                  <a:cubicBezTo>
                    <a:pt x="0" y="28"/>
                    <a:pt x="0" y="37"/>
                    <a:pt x="10" y="84"/>
                  </a:cubicBezTo>
                  <a:cubicBezTo>
                    <a:pt x="10" y="93"/>
                    <a:pt x="19" y="121"/>
                    <a:pt x="19" y="139"/>
                  </a:cubicBezTo>
                  <a:lnTo>
                    <a:pt x="28" y="195"/>
                  </a:lnTo>
                  <a:cubicBezTo>
                    <a:pt x="28" y="214"/>
                    <a:pt x="47" y="232"/>
                    <a:pt x="47" y="260"/>
                  </a:cubicBezTo>
                  <a:cubicBezTo>
                    <a:pt x="56" y="232"/>
                    <a:pt x="56" y="214"/>
                    <a:pt x="56" y="186"/>
                  </a:cubicBezTo>
                  <a:cubicBezTo>
                    <a:pt x="56" y="167"/>
                    <a:pt x="47" y="139"/>
                    <a:pt x="47" y="121"/>
                  </a:cubicBezTo>
                  <a:cubicBezTo>
                    <a:pt x="28"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1"/>
            <p:cNvSpPr/>
            <p:nvPr/>
          </p:nvSpPr>
          <p:spPr>
            <a:xfrm>
              <a:off x="3437425" y="2040825"/>
              <a:ext cx="500" cy="5825"/>
            </a:xfrm>
            <a:custGeom>
              <a:rect b="b" l="l" r="r" t="t"/>
              <a:pathLst>
                <a:path extrusionOk="0" h="233" w="20">
                  <a:moveTo>
                    <a:pt x="10" y="0"/>
                  </a:moveTo>
                  <a:cubicBezTo>
                    <a:pt x="0" y="47"/>
                    <a:pt x="0" y="84"/>
                    <a:pt x="0" y="121"/>
                  </a:cubicBezTo>
                  <a:lnTo>
                    <a:pt x="0" y="233"/>
                  </a:lnTo>
                  <a:cubicBezTo>
                    <a:pt x="10" y="214"/>
                    <a:pt x="19" y="196"/>
                    <a:pt x="19" y="177"/>
                  </a:cubicBezTo>
                  <a:lnTo>
                    <a:pt x="19" y="121"/>
                  </a:lnTo>
                  <a:lnTo>
                    <a:pt x="19" y="56"/>
                  </a:lnTo>
                  <a:cubicBezTo>
                    <a:pt x="19" y="38"/>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1"/>
            <p:cNvSpPr/>
            <p:nvPr/>
          </p:nvSpPr>
          <p:spPr>
            <a:xfrm>
              <a:off x="3433475" y="2037575"/>
              <a:ext cx="1175" cy="3975"/>
            </a:xfrm>
            <a:custGeom>
              <a:rect b="b" l="l" r="r" t="t"/>
              <a:pathLst>
                <a:path extrusionOk="0" h="159" w="47">
                  <a:moveTo>
                    <a:pt x="1" y="0"/>
                  </a:moveTo>
                  <a:cubicBezTo>
                    <a:pt x="1" y="28"/>
                    <a:pt x="19" y="47"/>
                    <a:pt x="19" y="75"/>
                  </a:cubicBezTo>
                  <a:cubicBezTo>
                    <a:pt x="19" y="112"/>
                    <a:pt x="28" y="130"/>
                    <a:pt x="38" y="158"/>
                  </a:cubicBezTo>
                  <a:cubicBezTo>
                    <a:pt x="47" y="130"/>
                    <a:pt x="47" y="93"/>
                    <a:pt x="38" y="75"/>
                  </a:cubicBezTo>
                  <a:cubicBezTo>
                    <a:pt x="38" y="65"/>
                    <a:pt x="38" y="47"/>
                    <a:pt x="28" y="38"/>
                  </a:cubicBezTo>
                  <a:cubicBezTo>
                    <a:pt x="2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1"/>
            <p:cNvSpPr/>
            <p:nvPr/>
          </p:nvSpPr>
          <p:spPr>
            <a:xfrm>
              <a:off x="3430225" y="2064975"/>
              <a:ext cx="3050" cy="5150"/>
            </a:xfrm>
            <a:custGeom>
              <a:rect b="b" l="l" r="r" t="t"/>
              <a:pathLst>
                <a:path extrusionOk="0" h="206" w="122">
                  <a:moveTo>
                    <a:pt x="121" y="1"/>
                  </a:moveTo>
                  <a:lnTo>
                    <a:pt x="56" y="103"/>
                  </a:lnTo>
                  <a:cubicBezTo>
                    <a:pt x="47" y="140"/>
                    <a:pt x="19" y="177"/>
                    <a:pt x="0" y="205"/>
                  </a:cubicBezTo>
                  <a:cubicBezTo>
                    <a:pt x="10" y="196"/>
                    <a:pt x="28" y="187"/>
                    <a:pt x="47" y="159"/>
                  </a:cubicBezTo>
                  <a:cubicBezTo>
                    <a:pt x="56" y="149"/>
                    <a:pt x="65" y="131"/>
                    <a:pt x="75" y="112"/>
                  </a:cubicBezTo>
                  <a:cubicBezTo>
                    <a:pt x="103" y="8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1"/>
            <p:cNvSpPr/>
            <p:nvPr/>
          </p:nvSpPr>
          <p:spPr>
            <a:xfrm>
              <a:off x="3430225" y="2063825"/>
              <a:ext cx="1875" cy="3725"/>
            </a:xfrm>
            <a:custGeom>
              <a:rect b="b" l="l" r="r" t="t"/>
              <a:pathLst>
                <a:path extrusionOk="0" h="149" w="75">
                  <a:moveTo>
                    <a:pt x="75" y="0"/>
                  </a:moveTo>
                  <a:lnTo>
                    <a:pt x="75" y="0"/>
                  </a:lnTo>
                  <a:cubicBezTo>
                    <a:pt x="65" y="10"/>
                    <a:pt x="65" y="19"/>
                    <a:pt x="56" y="37"/>
                  </a:cubicBezTo>
                  <a:cubicBezTo>
                    <a:pt x="47" y="47"/>
                    <a:pt x="47" y="56"/>
                    <a:pt x="28" y="65"/>
                  </a:cubicBezTo>
                  <a:cubicBezTo>
                    <a:pt x="19" y="93"/>
                    <a:pt x="10" y="130"/>
                    <a:pt x="0" y="149"/>
                  </a:cubicBezTo>
                  <a:cubicBezTo>
                    <a:pt x="10" y="149"/>
                    <a:pt x="19" y="140"/>
                    <a:pt x="47" y="130"/>
                  </a:cubicBezTo>
                  <a:cubicBezTo>
                    <a:pt x="56" y="112"/>
                    <a:pt x="56" y="102"/>
                    <a:pt x="65" y="93"/>
                  </a:cubicBezTo>
                  <a:cubicBezTo>
                    <a:pt x="75" y="56"/>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1"/>
            <p:cNvSpPr/>
            <p:nvPr/>
          </p:nvSpPr>
          <p:spPr>
            <a:xfrm>
              <a:off x="3429300" y="2060575"/>
              <a:ext cx="950" cy="4650"/>
            </a:xfrm>
            <a:custGeom>
              <a:rect b="b" l="l" r="r" t="t"/>
              <a:pathLst>
                <a:path extrusionOk="0" h="186" w="38">
                  <a:moveTo>
                    <a:pt x="10" y="0"/>
                  </a:moveTo>
                  <a:cubicBezTo>
                    <a:pt x="0" y="37"/>
                    <a:pt x="0" y="56"/>
                    <a:pt x="0" y="93"/>
                  </a:cubicBezTo>
                  <a:cubicBezTo>
                    <a:pt x="10" y="130"/>
                    <a:pt x="10" y="149"/>
                    <a:pt x="19" y="186"/>
                  </a:cubicBezTo>
                  <a:cubicBezTo>
                    <a:pt x="19" y="167"/>
                    <a:pt x="37" y="130"/>
                    <a:pt x="28"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1"/>
            <p:cNvSpPr/>
            <p:nvPr/>
          </p:nvSpPr>
          <p:spPr>
            <a:xfrm>
              <a:off x="3431375" y="2059400"/>
              <a:ext cx="725" cy="3750"/>
            </a:xfrm>
            <a:custGeom>
              <a:rect b="b" l="l" r="r" t="t"/>
              <a:pathLst>
                <a:path extrusionOk="0" h="150" w="29">
                  <a:moveTo>
                    <a:pt x="29" y="1"/>
                  </a:moveTo>
                  <a:cubicBezTo>
                    <a:pt x="10" y="29"/>
                    <a:pt x="10" y="47"/>
                    <a:pt x="1" y="75"/>
                  </a:cubicBezTo>
                  <a:lnTo>
                    <a:pt x="1" y="149"/>
                  </a:lnTo>
                  <a:lnTo>
                    <a:pt x="29" y="84"/>
                  </a:ln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1"/>
            <p:cNvSpPr/>
            <p:nvPr/>
          </p:nvSpPr>
          <p:spPr>
            <a:xfrm>
              <a:off x="3433950" y="2058250"/>
              <a:ext cx="1175" cy="4900"/>
            </a:xfrm>
            <a:custGeom>
              <a:rect b="b" l="l" r="r" t="t"/>
              <a:pathLst>
                <a:path extrusionOk="0" h="196" w="47">
                  <a:moveTo>
                    <a:pt x="47" y="0"/>
                  </a:moveTo>
                  <a:lnTo>
                    <a:pt x="47" y="0"/>
                  </a:lnTo>
                  <a:cubicBezTo>
                    <a:pt x="37" y="28"/>
                    <a:pt x="19" y="56"/>
                    <a:pt x="9" y="93"/>
                  </a:cubicBezTo>
                  <a:cubicBezTo>
                    <a:pt x="0" y="130"/>
                    <a:pt x="0" y="168"/>
                    <a:pt x="0" y="195"/>
                  </a:cubicBezTo>
                  <a:cubicBezTo>
                    <a:pt x="19" y="168"/>
                    <a:pt x="37" y="130"/>
                    <a:pt x="37" y="102"/>
                  </a:cubicBezTo>
                  <a:cubicBezTo>
                    <a:pt x="47" y="7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1"/>
            <p:cNvSpPr/>
            <p:nvPr/>
          </p:nvSpPr>
          <p:spPr>
            <a:xfrm>
              <a:off x="3401425" y="2046625"/>
              <a:ext cx="2100" cy="6075"/>
            </a:xfrm>
            <a:custGeom>
              <a:rect b="b" l="l" r="r" t="t"/>
              <a:pathLst>
                <a:path extrusionOk="0" h="243" w="84">
                  <a:moveTo>
                    <a:pt x="0" y="1"/>
                  </a:moveTo>
                  <a:lnTo>
                    <a:pt x="0" y="56"/>
                  </a:lnTo>
                  <a:cubicBezTo>
                    <a:pt x="0" y="84"/>
                    <a:pt x="10" y="103"/>
                    <a:pt x="10" y="131"/>
                  </a:cubicBezTo>
                  <a:cubicBezTo>
                    <a:pt x="18" y="173"/>
                    <a:pt x="41" y="207"/>
                    <a:pt x="73" y="234"/>
                  </a:cubicBezTo>
                  <a:lnTo>
                    <a:pt x="73" y="234"/>
                  </a:lnTo>
                  <a:cubicBezTo>
                    <a:pt x="65" y="223"/>
                    <a:pt x="63" y="208"/>
                    <a:pt x="56" y="187"/>
                  </a:cubicBezTo>
                  <a:cubicBezTo>
                    <a:pt x="47" y="177"/>
                    <a:pt x="38" y="149"/>
                    <a:pt x="38" y="131"/>
                  </a:cubicBezTo>
                  <a:cubicBezTo>
                    <a:pt x="19" y="94"/>
                    <a:pt x="10" y="47"/>
                    <a:pt x="0" y="1"/>
                  </a:cubicBezTo>
                  <a:close/>
                  <a:moveTo>
                    <a:pt x="73" y="234"/>
                  </a:moveTo>
                  <a:cubicBezTo>
                    <a:pt x="76" y="237"/>
                    <a:pt x="79" y="240"/>
                    <a:pt x="84" y="242"/>
                  </a:cubicBezTo>
                  <a:cubicBezTo>
                    <a:pt x="80" y="240"/>
                    <a:pt x="77" y="237"/>
                    <a:pt x="73" y="23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1"/>
            <p:cNvSpPr/>
            <p:nvPr/>
          </p:nvSpPr>
          <p:spPr>
            <a:xfrm>
              <a:off x="3402825" y="2048950"/>
              <a:ext cx="2575" cy="4900"/>
            </a:xfrm>
            <a:custGeom>
              <a:rect b="b" l="l" r="r" t="t"/>
              <a:pathLst>
                <a:path extrusionOk="0" h="196" w="103">
                  <a:moveTo>
                    <a:pt x="9" y="1"/>
                  </a:moveTo>
                  <a:lnTo>
                    <a:pt x="9" y="1"/>
                  </a:lnTo>
                  <a:cubicBezTo>
                    <a:pt x="0" y="29"/>
                    <a:pt x="9" y="38"/>
                    <a:pt x="28" y="47"/>
                  </a:cubicBezTo>
                  <a:cubicBezTo>
                    <a:pt x="28" y="66"/>
                    <a:pt x="28" y="84"/>
                    <a:pt x="37" y="103"/>
                  </a:cubicBezTo>
                  <a:cubicBezTo>
                    <a:pt x="47" y="140"/>
                    <a:pt x="74" y="177"/>
                    <a:pt x="102" y="196"/>
                  </a:cubicBezTo>
                  <a:lnTo>
                    <a:pt x="84" y="149"/>
                  </a:lnTo>
                  <a:cubicBezTo>
                    <a:pt x="65" y="140"/>
                    <a:pt x="65" y="121"/>
                    <a:pt x="56" y="103"/>
                  </a:cubicBezTo>
                  <a:cubicBezTo>
                    <a:pt x="47" y="75"/>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1"/>
            <p:cNvSpPr/>
            <p:nvPr/>
          </p:nvSpPr>
          <p:spPr>
            <a:xfrm>
              <a:off x="3405375" y="2051275"/>
              <a:ext cx="3500" cy="5125"/>
            </a:xfrm>
            <a:custGeom>
              <a:rect b="b" l="l" r="r" t="t"/>
              <a:pathLst>
                <a:path extrusionOk="0" h="205" w="140">
                  <a:moveTo>
                    <a:pt x="0" y="1"/>
                  </a:moveTo>
                  <a:cubicBezTo>
                    <a:pt x="19" y="47"/>
                    <a:pt x="28" y="84"/>
                    <a:pt x="56" y="131"/>
                  </a:cubicBezTo>
                  <a:cubicBezTo>
                    <a:pt x="75" y="140"/>
                    <a:pt x="84" y="158"/>
                    <a:pt x="93" y="177"/>
                  </a:cubicBezTo>
                  <a:cubicBezTo>
                    <a:pt x="112" y="186"/>
                    <a:pt x="121" y="196"/>
                    <a:pt x="140" y="205"/>
                  </a:cubicBezTo>
                  <a:lnTo>
                    <a:pt x="112" y="149"/>
                  </a:lnTo>
                  <a:cubicBezTo>
                    <a:pt x="93" y="140"/>
                    <a:pt x="84" y="121"/>
                    <a:pt x="75" y="103"/>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1"/>
            <p:cNvSpPr/>
            <p:nvPr/>
          </p:nvSpPr>
          <p:spPr>
            <a:xfrm>
              <a:off x="3406075" y="2056625"/>
              <a:ext cx="4200" cy="4200"/>
            </a:xfrm>
            <a:custGeom>
              <a:rect b="b" l="l" r="r" t="t"/>
              <a:pathLst>
                <a:path extrusionOk="0" h="168" w="168">
                  <a:moveTo>
                    <a:pt x="0" y="0"/>
                  </a:moveTo>
                  <a:lnTo>
                    <a:pt x="0" y="0"/>
                  </a:lnTo>
                  <a:cubicBezTo>
                    <a:pt x="19" y="28"/>
                    <a:pt x="47" y="65"/>
                    <a:pt x="65" y="93"/>
                  </a:cubicBezTo>
                  <a:cubicBezTo>
                    <a:pt x="84" y="112"/>
                    <a:pt x="102" y="121"/>
                    <a:pt x="112" y="130"/>
                  </a:cubicBezTo>
                  <a:cubicBezTo>
                    <a:pt x="140" y="149"/>
                    <a:pt x="149" y="158"/>
                    <a:pt x="167" y="167"/>
                  </a:cubicBezTo>
                  <a:lnTo>
                    <a:pt x="140" y="121"/>
                  </a:lnTo>
                  <a:cubicBezTo>
                    <a:pt x="112" y="112"/>
                    <a:pt x="102" y="93"/>
                    <a:pt x="93" y="75"/>
                  </a:cubicBezTo>
                  <a:cubicBezTo>
                    <a:pt x="65"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1"/>
            <p:cNvSpPr/>
            <p:nvPr/>
          </p:nvSpPr>
          <p:spPr>
            <a:xfrm>
              <a:off x="3410725" y="2058950"/>
              <a:ext cx="3725" cy="5125"/>
            </a:xfrm>
            <a:custGeom>
              <a:rect b="b" l="l" r="r" t="t"/>
              <a:pathLst>
                <a:path extrusionOk="0" h="205" w="149">
                  <a:moveTo>
                    <a:pt x="0" y="0"/>
                  </a:moveTo>
                  <a:lnTo>
                    <a:pt x="0" y="0"/>
                  </a:lnTo>
                  <a:cubicBezTo>
                    <a:pt x="9" y="28"/>
                    <a:pt x="19" y="74"/>
                    <a:pt x="46" y="121"/>
                  </a:cubicBezTo>
                  <a:lnTo>
                    <a:pt x="93" y="167"/>
                  </a:lnTo>
                  <a:cubicBezTo>
                    <a:pt x="111" y="186"/>
                    <a:pt x="130" y="195"/>
                    <a:pt x="149" y="205"/>
                  </a:cubicBezTo>
                  <a:cubicBezTo>
                    <a:pt x="139" y="195"/>
                    <a:pt x="130" y="167"/>
                    <a:pt x="111" y="158"/>
                  </a:cubicBezTo>
                  <a:lnTo>
                    <a:pt x="84" y="102"/>
                  </a:lnTo>
                  <a:cubicBezTo>
                    <a:pt x="56" y="65"/>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1"/>
            <p:cNvSpPr/>
            <p:nvPr/>
          </p:nvSpPr>
          <p:spPr>
            <a:xfrm>
              <a:off x="3416750" y="2045000"/>
              <a:ext cx="1200" cy="2575"/>
            </a:xfrm>
            <a:custGeom>
              <a:rect b="b" l="l" r="r" t="t"/>
              <a:pathLst>
                <a:path extrusionOk="0" h="103" w="48">
                  <a:moveTo>
                    <a:pt x="1" y="1"/>
                  </a:moveTo>
                  <a:cubicBezTo>
                    <a:pt x="1" y="19"/>
                    <a:pt x="1" y="29"/>
                    <a:pt x="10" y="56"/>
                  </a:cubicBezTo>
                  <a:cubicBezTo>
                    <a:pt x="19" y="66"/>
                    <a:pt x="38" y="94"/>
                    <a:pt x="47" y="103"/>
                  </a:cubicBezTo>
                  <a:cubicBezTo>
                    <a:pt x="47" y="75"/>
                    <a:pt x="47" y="66"/>
                    <a:pt x="38" y="47"/>
                  </a:cubicBezTo>
                  <a:cubicBezTo>
                    <a:pt x="28" y="2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1"/>
            <p:cNvSpPr/>
            <p:nvPr/>
          </p:nvSpPr>
          <p:spPr>
            <a:xfrm>
              <a:off x="3416750" y="2042225"/>
              <a:ext cx="1200" cy="2575"/>
            </a:xfrm>
            <a:custGeom>
              <a:rect b="b" l="l" r="r" t="t"/>
              <a:pathLst>
                <a:path extrusionOk="0" h="103" w="48">
                  <a:moveTo>
                    <a:pt x="1" y="0"/>
                  </a:moveTo>
                  <a:cubicBezTo>
                    <a:pt x="1" y="28"/>
                    <a:pt x="10" y="47"/>
                    <a:pt x="10" y="65"/>
                  </a:cubicBezTo>
                  <a:cubicBezTo>
                    <a:pt x="19" y="84"/>
                    <a:pt x="19" y="93"/>
                    <a:pt x="47" y="102"/>
                  </a:cubicBezTo>
                  <a:cubicBezTo>
                    <a:pt x="47" y="84"/>
                    <a:pt x="47" y="75"/>
                    <a:pt x="38" y="47"/>
                  </a:cubicBezTo>
                  <a:cubicBezTo>
                    <a:pt x="28" y="28"/>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1"/>
            <p:cNvSpPr/>
            <p:nvPr/>
          </p:nvSpPr>
          <p:spPr>
            <a:xfrm>
              <a:off x="3416050" y="2065450"/>
              <a:ext cx="3275" cy="2575"/>
            </a:xfrm>
            <a:custGeom>
              <a:rect b="b" l="l" r="r" t="t"/>
              <a:pathLst>
                <a:path extrusionOk="0" h="103" w="131">
                  <a:moveTo>
                    <a:pt x="1" y="0"/>
                  </a:moveTo>
                  <a:lnTo>
                    <a:pt x="1" y="0"/>
                  </a:lnTo>
                  <a:cubicBezTo>
                    <a:pt x="19" y="28"/>
                    <a:pt x="38" y="47"/>
                    <a:pt x="47" y="75"/>
                  </a:cubicBezTo>
                  <a:cubicBezTo>
                    <a:pt x="66" y="84"/>
                    <a:pt x="75" y="84"/>
                    <a:pt x="84" y="93"/>
                  </a:cubicBezTo>
                  <a:cubicBezTo>
                    <a:pt x="112" y="93"/>
                    <a:pt x="121" y="102"/>
                    <a:pt x="131" y="102"/>
                  </a:cubicBezTo>
                  <a:lnTo>
                    <a:pt x="75" y="47"/>
                  </a:lnTo>
                  <a:cubicBezTo>
                    <a:pt x="56" y="37"/>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1"/>
            <p:cNvSpPr/>
            <p:nvPr/>
          </p:nvSpPr>
          <p:spPr>
            <a:xfrm>
              <a:off x="3401875" y="2092175"/>
              <a:ext cx="41150" cy="41675"/>
            </a:xfrm>
            <a:custGeom>
              <a:rect b="b" l="l" r="r" t="t"/>
              <a:pathLst>
                <a:path extrusionOk="0" h="1667" w="1646">
                  <a:moveTo>
                    <a:pt x="1299" y="0"/>
                  </a:moveTo>
                  <a:cubicBezTo>
                    <a:pt x="1269" y="0"/>
                    <a:pt x="1239" y="6"/>
                    <a:pt x="1209" y="18"/>
                  </a:cubicBezTo>
                  <a:cubicBezTo>
                    <a:pt x="1097" y="74"/>
                    <a:pt x="1060" y="213"/>
                    <a:pt x="1042" y="343"/>
                  </a:cubicBezTo>
                  <a:cubicBezTo>
                    <a:pt x="995" y="260"/>
                    <a:pt x="958" y="167"/>
                    <a:pt x="884" y="93"/>
                  </a:cubicBezTo>
                  <a:cubicBezTo>
                    <a:pt x="841" y="50"/>
                    <a:pt x="774" y="19"/>
                    <a:pt x="712" y="19"/>
                  </a:cubicBezTo>
                  <a:cubicBezTo>
                    <a:pt x="679" y="19"/>
                    <a:pt x="649" y="27"/>
                    <a:pt x="623" y="46"/>
                  </a:cubicBezTo>
                  <a:cubicBezTo>
                    <a:pt x="540" y="111"/>
                    <a:pt x="512" y="223"/>
                    <a:pt x="540" y="325"/>
                  </a:cubicBezTo>
                  <a:cubicBezTo>
                    <a:pt x="558" y="418"/>
                    <a:pt x="605" y="511"/>
                    <a:pt x="605" y="622"/>
                  </a:cubicBezTo>
                  <a:cubicBezTo>
                    <a:pt x="540" y="548"/>
                    <a:pt x="465" y="483"/>
                    <a:pt x="373" y="446"/>
                  </a:cubicBezTo>
                  <a:cubicBezTo>
                    <a:pt x="345" y="432"/>
                    <a:pt x="311" y="424"/>
                    <a:pt x="276" y="424"/>
                  </a:cubicBezTo>
                  <a:cubicBezTo>
                    <a:pt x="216" y="424"/>
                    <a:pt x="153" y="445"/>
                    <a:pt x="112" y="492"/>
                  </a:cubicBezTo>
                  <a:cubicBezTo>
                    <a:pt x="1" y="604"/>
                    <a:pt x="85" y="789"/>
                    <a:pt x="177" y="920"/>
                  </a:cubicBezTo>
                  <a:cubicBezTo>
                    <a:pt x="400" y="1235"/>
                    <a:pt x="716" y="1486"/>
                    <a:pt x="1060" y="1654"/>
                  </a:cubicBezTo>
                  <a:cubicBezTo>
                    <a:pt x="1080" y="1663"/>
                    <a:pt x="1100" y="1667"/>
                    <a:pt x="1119" y="1667"/>
                  </a:cubicBezTo>
                  <a:cubicBezTo>
                    <a:pt x="1216" y="1667"/>
                    <a:pt x="1299" y="1564"/>
                    <a:pt x="1330" y="1486"/>
                  </a:cubicBezTo>
                  <a:cubicBezTo>
                    <a:pt x="1525" y="1180"/>
                    <a:pt x="1645" y="808"/>
                    <a:pt x="1618" y="436"/>
                  </a:cubicBezTo>
                  <a:cubicBezTo>
                    <a:pt x="1608" y="316"/>
                    <a:pt x="1580" y="204"/>
                    <a:pt x="1515" y="111"/>
                  </a:cubicBezTo>
                  <a:cubicBezTo>
                    <a:pt x="1461" y="43"/>
                    <a:pt x="1382" y="0"/>
                    <a:pt x="12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1"/>
            <p:cNvSpPr/>
            <p:nvPr/>
          </p:nvSpPr>
          <p:spPr>
            <a:xfrm>
              <a:off x="3402575" y="2091700"/>
              <a:ext cx="39750" cy="43225"/>
            </a:xfrm>
            <a:custGeom>
              <a:rect b="b" l="l" r="r" t="t"/>
              <a:pathLst>
                <a:path extrusionOk="0" h="1729" w="1590">
                  <a:moveTo>
                    <a:pt x="1274" y="0"/>
                  </a:moveTo>
                  <a:cubicBezTo>
                    <a:pt x="1218" y="0"/>
                    <a:pt x="1162" y="19"/>
                    <a:pt x="1116" y="56"/>
                  </a:cubicBezTo>
                  <a:cubicBezTo>
                    <a:pt x="1069" y="93"/>
                    <a:pt x="1041" y="149"/>
                    <a:pt x="1023" y="195"/>
                  </a:cubicBezTo>
                  <a:cubicBezTo>
                    <a:pt x="1004" y="214"/>
                    <a:pt x="1004" y="242"/>
                    <a:pt x="995" y="270"/>
                  </a:cubicBezTo>
                  <a:cubicBezTo>
                    <a:pt x="986" y="242"/>
                    <a:pt x="976" y="223"/>
                    <a:pt x="958" y="205"/>
                  </a:cubicBezTo>
                  <a:cubicBezTo>
                    <a:pt x="939" y="158"/>
                    <a:pt x="902" y="112"/>
                    <a:pt x="865" y="84"/>
                  </a:cubicBezTo>
                  <a:cubicBezTo>
                    <a:pt x="818" y="47"/>
                    <a:pt x="772" y="19"/>
                    <a:pt x="716" y="9"/>
                  </a:cubicBezTo>
                  <a:cubicBezTo>
                    <a:pt x="703" y="7"/>
                    <a:pt x="690" y="6"/>
                    <a:pt x="677" y="6"/>
                  </a:cubicBezTo>
                  <a:cubicBezTo>
                    <a:pt x="635" y="6"/>
                    <a:pt x="594" y="18"/>
                    <a:pt x="558" y="47"/>
                  </a:cubicBezTo>
                  <a:cubicBezTo>
                    <a:pt x="512" y="84"/>
                    <a:pt x="484" y="140"/>
                    <a:pt x="475" y="186"/>
                  </a:cubicBezTo>
                  <a:cubicBezTo>
                    <a:pt x="465" y="242"/>
                    <a:pt x="465" y="288"/>
                    <a:pt x="475" y="344"/>
                  </a:cubicBezTo>
                  <a:cubicBezTo>
                    <a:pt x="484" y="428"/>
                    <a:pt x="521" y="493"/>
                    <a:pt x="530" y="567"/>
                  </a:cubicBezTo>
                  <a:cubicBezTo>
                    <a:pt x="475" y="520"/>
                    <a:pt x="428" y="474"/>
                    <a:pt x="354" y="446"/>
                  </a:cubicBezTo>
                  <a:cubicBezTo>
                    <a:pt x="307" y="428"/>
                    <a:pt x="261" y="428"/>
                    <a:pt x="215" y="428"/>
                  </a:cubicBezTo>
                  <a:cubicBezTo>
                    <a:pt x="168" y="428"/>
                    <a:pt x="122" y="437"/>
                    <a:pt x="75" y="474"/>
                  </a:cubicBezTo>
                  <a:cubicBezTo>
                    <a:pt x="47" y="511"/>
                    <a:pt x="10" y="558"/>
                    <a:pt x="10" y="604"/>
                  </a:cubicBezTo>
                  <a:cubicBezTo>
                    <a:pt x="1" y="651"/>
                    <a:pt x="10" y="697"/>
                    <a:pt x="19" y="743"/>
                  </a:cubicBezTo>
                  <a:cubicBezTo>
                    <a:pt x="47" y="836"/>
                    <a:pt x="103" y="911"/>
                    <a:pt x="159" y="985"/>
                  </a:cubicBezTo>
                  <a:cubicBezTo>
                    <a:pt x="280" y="1124"/>
                    <a:pt x="400" y="1264"/>
                    <a:pt x="558" y="1375"/>
                  </a:cubicBezTo>
                  <a:cubicBezTo>
                    <a:pt x="419" y="1264"/>
                    <a:pt x="289" y="1124"/>
                    <a:pt x="168" y="985"/>
                  </a:cubicBezTo>
                  <a:cubicBezTo>
                    <a:pt x="112" y="911"/>
                    <a:pt x="66" y="836"/>
                    <a:pt x="47" y="753"/>
                  </a:cubicBezTo>
                  <a:cubicBezTo>
                    <a:pt x="38" y="706"/>
                    <a:pt x="38" y="660"/>
                    <a:pt x="38" y="623"/>
                  </a:cubicBezTo>
                  <a:cubicBezTo>
                    <a:pt x="47" y="576"/>
                    <a:pt x="66" y="539"/>
                    <a:pt x="103" y="520"/>
                  </a:cubicBezTo>
                  <a:cubicBezTo>
                    <a:pt x="140" y="493"/>
                    <a:pt x="187" y="483"/>
                    <a:pt x="224" y="483"/>
                  </a:cubicBezTo>
                  <a:cubicBezTo>
                    <a:pt x="270" y="483"/>
                    <a:pt x="298" y="493"/>
                    <a:pt x="345" y="511"/>
                  </a:cubicBezTo>
                  <a:cubicBezTo>
                    <a:pt x="428" y="539"/>
                    <a:pt x="484" y="613"/>
                    <a:pt x="558" y="669"/>
                  </a:cubicBezTo>
                  <a:lnTo>
                    <a:pt x="605" y="716"/>
                  </a:lnTo>
                  <a:lnTo>
                    <a:pt x="605" y="660"/>
                  </a:lnTo>
                  <a:cubicBezTo>
                    <a:pt x="605" y="558"/>
                    <a:pt x="558" y="465"/>
                    <a:pt x="530" y="372"/>
                  </a:cubicBezTo>
                  <a:cubicBezTo>
                    <a:pt x="521" y="325"/>
                    <a:pt x="521" y="279"/>
                    <a:pt x="530" y="232"/>
                  </a:cubicBezTo>
                  <a:cubicBezTo>
                    <a:pt x="540" y="186"/>
                    <a:pt x="558" y="149"/>
                    <a:pt x="595" y="121"/>
                  </a:cubicBezTo>
                  <a:cubicBezTo>
                    <a:pt x="616" y="107"/>
                    <a:pt x="646" y="99"/>
                    <a:pt x="676" y="99"/>
                  </a:cubicBezTo>
                  <a:cubicBezTo>
                    <a:pt x="686" y="99"/>
                    <a:pt x="697" y="100"/>
                    <a:pt x="707" y="102"/>
                  </a:cubicBezTo>
                  <a:cubicBezTo>
                    <a:pt x="753" y="112"/>
                    <a:pt x="791" y="121"/>
                    <a:pt x="828" y="158"/>
                  </a:cubicBezTo>
                  <a:cubicBezTo>
                    <a:pt x="893" y="214"/>
                    <a:pt x="930" y="307"/>
                    <a:pt x="967" y="400"/>
                  </a:cubicBezTo>
                  <a:lnTo>
                    <a:pt x="995" y="483"/>
                  </a:lnTo>
                  <a:lnTo>
                    <a:pt x="1004" y="390"/>
                  </a:lnTo>
                  <a:cubicBezTo>
                    <a:pt x="1023" y="344"/>
                    <a:pt x="1032" y="288"/>
                    <a:pt x="1041" y="242"/>
                  </a:cubicBezTo>
                  <a:cubicBezTo>
                    <a:pt x="1051" y="195"/>
                    <a:pt x="1088" y="149"/>
                    <a:pt x="1125" y="112"/>
                  </a:cubicBezTo>
                  <a:cubicBezTo>
                    <a:pt x="1162" y="74"/>
                    <a:pt x="1209" y="65"/>
                    <a:pt x="1255" y="65"/>
                  </a:cubicBezTo>
                  <a:cubicBezTo>
                    <a:pt x="1302" y="65"/>
                    <a:pt x="1348" y="93"/>
                    <a:pt x="1394" y="112"/>
                  </a:cubicBezTo>
                  <a:cubicBezTo>
                    <a:pt x="1441" y="140"/>
                    <a:pt x="1459" y="186"/>
                    <a:pt x="1497" y="232"/>
                  </a:cubicBezTo>
                  <a:cubicBezTo>
                    <a:pt x="1525" y="279"/>
                    <a:pt x="1543" y="325"/>
                    <a:pt x="1543" y="372"/>
                  </a:cubicBezTo>
                  <a:cubicBezTo>
                    <a:pt x="1552" y="418"/>
                    <a:pt x="1552" y="474"/>
                    <a:pt x="1571" y="520"/>
                  </a:cubicBezTo>
                  <a:lnTo>
                    <a:pt x="1571" y="678"/>
                  </a:lnTo>
                  <a:cubicBezTo>
                    <a:pt x="1552" y="892"/>
                    <a:pt x="1506" y="1096"/>
                    <a:pt x="1413" y="1301"/>
                  </a:cubicBezTo>
                  <a:cubicBezTo>
                    <a:pt x="1367" y="1394"/>
                    <a:pt x="1320" y="1496"/>
                    <a:pt x="1264" y="1580"/>
                  </a:cubicBezTo>
                  <a:cubicBezTo>
                    <a:pt x="1227" y="1626"/>
                    <a:pt x="1199" y="1654"/>
                    <a:pt x="1153" y="1691"/>
                  </a:cubicBezTo>
                  <a:cubicBezTo>
                    <a:pt x="1125" y="1700"/>
                    <a:pt x="1106" y="1719"/>
                    <a:pt x="1079" y="1719"/>
                  </a:cubicBezTo>
                  <a:cubicBezTo>
                    <a:pt x="1060" y="1719"/>
                    <a:pt x="1023" y="1719"/>
                    <a:pt x="995" y="1700"/>
                  </a:cubicBezTo>
                  <a:lnTo>
                    <a:pt x="995" y="1700"/>
                  </a:lnTo>
                  <a:cubicBezTo>
                    <a:pt x="1023" y="1719"/>
                    <a:pt x="1041" y="1728"/>
                    <a:pt x="1079" y="1728"/>
                  </a:cubicBezTo>
                  <a:cubicBezTo>
                    <a:pt x="1106" y="1728"/>
                    <a:pt x="1125" y="1719"/>
                    <a:pt x="1153" y="1700"/>
                  </a:cubicBezTo>
                  <a:cubicBezTo>
                    <a:pt x="1199" y="1682"/>
                    <a:pt x="1227" y="1635"/>
                    <a:pt x="1264" y="1589"/>
                  </a:cubicBezTo>
                  <a:cubicBezTo>
                    <a:pt x="1320" y="1496"/>
                    <a:pt x="1367" y="1403"/>
                    <a:pt x="1413" y="1310"/>
                  </a:cubicBezTo>
                  <a:cubicBezTo>
                    <a:pt x="1497" y="1115"/>
                    <a:pt x="1571" y="911"/>
                    <a:pt x="1580" y="697"/>
                  </a:cubicBezTo>
                  <a:lnTo>
                    <a:pt x="1580" y="530"/>
                  </a:lnTo>
                  <a:cubicBezTo>
                    <a:pt x="1580" y="474"/>
                    <a:pt x="1571" y="428"/>
                    <a:pt x="1571" y="372"/>
                  </a:cubicBezTo>
                  <a:cubicBezTo>
                    <a:pt x="1590" y="288"/>
                    <a:pt x="1571" y="232"/>
                    <a:pt x="1543" y="186"/>
                  </a:cubicBezTo>
                  <a:cubicBezTo>
                    <a:pt x="1525" y="140"/>
                    <a:pt x="1487" y="93"/>
                    <a:pt x="1441" y="56"/>
                  </a:cubicBezTo>
                  <a:cubicBezTo>
                    <a:pt x="1394" y="19"/>
                    <a:pt x="1329" y="0"/>
                    <a:pt x="12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1"/>
            <p:cNvSpPr/>
            <p:nvPr/>
          </p:nvSpPr>
          <p:spPr>
            <a:xfrm>
              <a:off x="3416975" y="2107725"/>
              <a:ext cx="13750" cy="26025"/>
            </a:xfrm>
            <a:custGeom>
              <a:rect b="b" l="l" r="r" t="t"/>
              <a:pathLst>
                <a:path extrusionOk="0" h="1041" w="550">
                  <a:moveTo>
                    <a:pt x="1" y="0"/>
                  </a:moveTo>
                  <a:cubicBezTo>
                    <a:pt x="47" y="93"/>
                    <a:pt x="94" y="167"/>
                    <a:pt x="140" y="260"/>
                  </a:cubicBezTo>
                  <a:lnTo>
                    <a:pt x="280" y="521"/>
                  </a:lnTo>
                  <a:lnTo>
                    <a:pt x="419" y="771"/>
                  </a:lnTo>
                  <a:cubicBezTo>
                    <a:pt x="447" y="809"/>
                    <a:pt x="465" y="855"/>
                    <a:pt x="493" y="901"/>
                  </a:cubicBezTo>
                  <a:cubicBezTo>
                    <a:pt x="512" y="948"/>
                    <a:pt x="530" y="994"/>
                    <a:pt x="549" y="1041"/>
                  </a:cubicBezTo>
                  <a:cubicBezTo>
                    <a:pt x="530" y="939"/>
                    <a:pt x="493" y="855"/>
                    <a:pt x="447" y="762"/>
                  </a:cubicBezTo>
                  <a:cubicBezTo>
                    <a:pt x="400" y="669"/>
                    <a:pt x="354" y="576"/>
                    <a:pt x="307" y="493"/>
                  </a:cubicBezTo>
                  <a:cubicBezTo>
                    <a:pt x="261" y="418"/>
                    <a:pt x="205" y="325"/>
                    <a:pt x="159" y="242"/>
                  </a:cubicBezTo>
                  <a:cubicBezTo>
                    <a:pt x="112" y="158"/>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1"/>
            <p:cNvSpPr/>
            <p:nvPr/>
          </p:nvSpPr>
          <p:spPr>
            <a:xfrm>
              <a:off x="3427675" y="2101225"/>
              <a:ext cx="4200" cy="32525"/>
            </a:xfrm>
            <a:custGeom>
              <a:rect b="b" l="l" r="r" t="t"/>
              <a:pathLst>
                <a:path extrusionOk="0" h="1301" w="168">
                  <a:moveTo>
                    <a:pt x="0" y="0"/>
                  </a:moveTo>
                  <a:cubicBezTo>
                    <a:pt x="19" y="102"/>
                    <a:pt x="19" y="214"/>
                    <a:pt x="28" y="325"/>
                  </a:cubicBezTo>
                  <a:cubicBezTo>
                    <a:pt x="37" y="427"/>
                    <a:pt x="56" y="548"/>
                    <a:pt x="65" y="650"/>
                  </a:cubicBezTo>
                  <a:cubicBezTo>
                    <a:pt x="75" y="753"/>
                    <a:pt x="102" y="873"/>
                    <a:pt x="112" y="976"/>
                  </a:cubicBezTo>
                  <a:cubicBezTo>
                    <a:pt x="121" y="1096"/>
                    <a:pt x="130" y="1199"/>
                    <a:pt x="167" y="1301"/>
                  </a:cubicBezTo>
                  <a:cubicBezTo>
                    <a:pt x="158" y="1245"/>
                    <a:pt x="158" y="1199"/>
                    <a:pt x="149" y="1143"/>
                  </a:cubicBezTo>
                  <a:cubicBezTo>
                    <a:pt x="130" y="1078"/>
                    <a:pt x="121" y="1031"/>
                    <a:pt x="121" y="976"/>
                  </a:cubicBezTo>
                  <a:lnTo>
                    <a:pt x="84" y="650"/>
                  </a:lnTo>
                  <a:lnTo>
                    <a:pt x="56" y="325"/>
                  </a:lnTo>
                  <a:cubicBezTo>
                    <a:pt x="37" y="223"/>
                    <a:pt x="19" y="10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1"/>
            <p:cNvSpPr/>
            <p:nvPr/>
          </p:nvSpPr>
          <p:spPr>
            <a:xfrm>
              <a:off x="3423725" y="2116550"/>
              <a:ext cx="3725" cy="7675"/>
            </a:xfrm>
            <a:custGeom>
              <a:rect b="b" l="l" r="r" t="t"/>
              <a:pathLst>
                <a:path extrusionOk="0" h="307" w="149">
                  <a:moveTo>
                    <a:pt x="0" y="0"/>
                  </a:moveTo>
                  <a:cubicBezTo>
                    <a:pt x="10" y="47"/>
                    <a:pt x="47" y="112"/>
                    <a:pt x="56" y="168"/>
                  </a:cubicBezTo>
                  <a:cubicBezTo>
                    <a:pt x="84" y="186"/>
                    <a:pt x="93" y="214"/>
                    <a:pt x="102" y="233"/>
                  </a:cubicBezTo>
                  <a:cubicBezTo>
                    <a:pt x="121" y="260"/>
                    <a:pt x="140" y="279"/>
                    <a:pt x="149" y="307"/>
                  </a:cubicBezTo>
                  <a:cubicBezTo>
                    <a:pt x="149" y="279"/>
                    <a:pt x="140" y="251"/>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1"/>
            <p:cNvSpPr/>
            <p:nvPr/>
          </p:nvSpPr>
          <p:spPr>
            <a:xfrm>
              <a:off x="3422550" y="2113525"/>
              <a:ext cx="3050" cy="3975"/>
            </a:xfrm>
            <a:custGeom>
              <a:rect b="b" l="l" r="r" t="t"/>
              <a:pathLst>
                <a:path extrusionOk="0" h="159" w="122">
                  <a:moveTo>
                    <a:pt x="1" y="0"/>
                  </a:moveTo>
                  <a:lnTo>
                    <a:pt x="1" y="0"/>
                  </a:lnTo>
                  <a:cubicBezTo>
                    <a:pt x="29" y="28"/>
                    <a:pt x="38" y="56"/>
                    <a:pt x="47" y="84"/>
                  </a:cubicBezTo>
                  <a:lnTo>
                    <a:pt x="84" y="121"/>
                  </a:lnTo>
                  <a:lnTo>
                    <a:pt x="122" y="158"/>
                  </a:lnTo>
                  <a:cubicBezTo>
                    <a:pt x="122" y="149"/>
                    <a:pt x="122" y="121"/>
                    <a:pt x="103" y="112"/>
                  </a:cubicBezTo>
                  <a:cubicBezTo>
                    <a:pt x="103" y="93"/>
                    <a:pt x="94" y="75"/>
                    <a:pt x="84" y="66"/>
                  </a:cubicBezTo>
                  <a:cubicBezTo>
                    <a:pt x="57" y="38"/>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1"/>
            <p:cNvSpPr/>
            <p:nvPr/>
          </p:nvSpPr>
          <p:spPr>
            <a:xfrm>
              <a:off x="3424875" y="2111900"/>
              <a:ext cx="2575" cy="7450"/>
            </a:xfrm>
            <a:custGeom>
              <a:rect b="b" l="l" r="r" t="t"/>
              <a:pathLst>
                <a:path extrusionOk="0" h="298" w="103">
                  <a:moveTo>
                    <a:pt x="1" y="0"/>
                  </a:moveTo>
                  <a:lnTo>
                    <a:pt x="1" y="0"/>
                  </a:lnTo>
                  <a:cubicBezTo>
                    <a:pt x="10" y="65"/>
                    <a:pt x="29" y="112"/>
                    <a:pt x="38" y="158"/>
                  </a:cubicBezTo>
                  <a:lnTo>
                    <a:pt x="103" y="298"/>
                  </a:lnTo>
                  <a:cubicBezTo>
                    <a:pt x="103" y="261"/>
                    <a:pt x="103" y="233"/>
                    <a:pt x="94" y="214"/>
                  </a:cubicBezTo>
                  <a:cubicBezTo>
                    <a:pt x="94" y="186"/>
                    <a:pt x="84" y="168"/>
                    <a:pt x="66" y="140"/>
                  </a:cubicBezTo>
                  <a:cubicBezTo>
                    <a:pt x="47"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1"/>
            <p:cNvSpPr/>
            <p:nvPr/>
          </p:nvSpPr>
          <p:spPr>
            <a:xfrm>
              <a:off x="3428375" y="2122125"/>
              <a:ext cx="1175" cy="4900"/>
            </a:xfrm>
            <a:custGeom>
              <a:rect b="b" l="l" r="r" t="t"/>
              <a:pathLst>
                <a:path extrusionOk="0" h="196" w="47">
                  <a:moveTo>
                    <a:pt x="0" y="0"/>
                  </a:moveTo>
                  <a:cubicBezTo>
                    <a:pt x="0" y="37"/>
                    <a:pt x="0" y="75"/>
                    <a:pt x="9" y="102"/>
                  </a:cubicBezTo>
                  <a:cubicBezTo>
                    <a:pt x="19" y="140"/>
                    <a:pt x="19" y="158"/>
                    <a:pt x="47" y="195"/>
                  </a:cubicBezTo>
                  <a:cubicBezTo>
                    <a:pt x="47" y="167"/>
                    <a:pt x="47" y="130"/>
                    <a:pt x="37" y="93"/>
                  </a:cubicBezTo>
                  <a:cubicBezTo>
                    <a:pt x="28"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1"/>
            <p:cNvSpPr/>
            <p:nvPr/>
          </p:nvSpPr>
          <p:spPr>
            <a:xfrm>
              <a:off x="3421625" y="2095650"/>
              <a:ext cx="3975" cy="6525"/>
            </a:xfrm>
            <a:custGeom>
              <a:rect b="b" l="l" r="r" t="t"/>
              <a:pathLst>
                <a:path extrusionOk="0" h="261" w="159">
                  <a:moveTo>
                    <a:pt x="1" y="0"/>
                  </a:moveTo>
                  <a:lnTo>
                    <a:pt x="1" y="0"/>
                  </a:lnTo>
                  <a:cubicBezTo>
                    <a:pt x="29" y="47"/>
                    <a:pt x="47" y="84"/>
                    <a:pt x="56" y="139"/>
                  </a:cubicBezTo>
                  <a:cubicBezTo>
                    <a:pt x="84" y="167"/>
                    <a:pt x="94" y="177"/>
                    <a:pt x="103" y="204"/>
                  </a:cubicBezTo>
                  <a:cubicBezTo>
                    <a:pt x="131" y="223"/>
                    <a:pt x="140" y="232"/>
                    <a:pt x="159" y="260"/>
                  </a:cubicBezTo>
                  <a:cubicBezTo>
                    <a:pt x="159" y="232"/>
                    <a:pt x="140" y="214"/>
                    <a:pt x="131" y="186"/>
                  </a:cubicBezTo>
                  <a:lnTo>
                    <a:pt x="94" y="121"/>
                  </a:lnTo>
                  <a:cubicBezTo>
                    <a:pt x="75" y="7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1"/>
            <p:cNvSpPr/>
            <p:nvPr/>
          </p:nvSpPr>
          <p:spPr>
            <a:xfrm>
              <a:off x="3423500" y="2100275"/>
              <a:ext cx="2575" cy="4225"/>
            </a:xfrm>
            <a:custGeom>
              <a:rect b="b" l="l" r="r" t="t"/>
              <a:pathLst>
                <a:path extrusionOk="0" h="169" w="103">
                  <a:moveTo>
                    <a:pt x="0" y="1"/>
                  </a:moveTo>
                  <a:lnTo>
                    <a:pt x="0" y="1"/>
                  </a:lnTo>
                  <a:cubicBezTo>
                    <a:pt x="9" y="38"/>
                    <a:pt x="19" y="75"/>
                    <a:pt x="46" y="85"/>
                  </a:cubicBezTo>
                  <a:cubicBezTo>
                    <a:pt x="65" y="103"/>
                    <a:pt x="74" y="140"/>
                    <a:pt x="102" y="168"/>
                  </a:cubicBezTo>
                  <a:cubicBezTo>
                    <a:pt x="102" y="159"/>
                    <a:pt x="102" y="131"/>
                    <a:pt x="93" y="122"/>
                  </a:cubicBezTo>
                  <a:cubicBezTo>
                    <a:pt x="74" y="112"/>
                    <a:pt x="74" y="85"/>
                    <a:pt x="65" y="75"/>
                  </a:cubicBezTo>
                  <a:lnTo>
                    <a:pt x="28" y="38"/>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1"/>
            <p:cNvSpPr/>
            <p:nvPr/>
          </p:nvSpPr>
          <p:spPr>
            <a:xfrm>
              <a:off x="3420000" y="2096100"/>
              <a:ext cx="2125" cy="2350"/>
            </a:xfrm>
            <a:custGeom>
              <a:rect b="b" l="l" r="r" t="t"/>
              <a:pathLst>
                <a:path extrusionOk="0" h="94" w="85">
                  <a:moveTo>
                    <a:pt x="1" y="1"/>
                  </a:moveTo>
                  <a:cubicBezTo>
                    <a:pt x="1" y="19"/>
                    <a:pt x="10" y="29"/>
                    <a:pt x="38" y="47"/>
                  </a:cubicBezTo>
                  <a:lnTo>
                    <a:pt x="56" y="66"/>
                  </a:lnTo>
                  <a:cubicBezTo>
                    <a:pt x="66" y="75"/>
                    <a:pt x="66" y="94"/>
                    <a:pt x="84" y="94"/>
                  </a:cubicBezTo>
                  <a:cubicBezTo>
                    <a:pt x="84" y="66"/>
                    <a:pt x="66" y="47"/>
                    <a:pt x="56" y="29"/>
                  </a:cubicBezTo>
                  <a:cubicBezTo>
                    <a:pt x="47" y="19"/>
                    <a:pt x="47" y="10"/>
                    <a:pt x="38" y="10"/>
                  </a:cubicBezTo>
                  <a:cubicBezTo>
                    <a:pt x="19"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1"/>
            <p:cNvSpPr/>
            <p:nvPr/>
          </p:nvSpPr>
          <p:spPr>
            <a:xfrm>
              <a:off x="3435325" y="2094750"/>
              <a:ext cx="4450" cy="5100"/>
            </a:xfrm>
            <a:custGeom>
              <a:rect b="b" l="l" r="r" t="t"/>
              <a:pathLst>
                <a:path extrusionOk="0" h="204" w="178">
                  <a:moveTo>
                    <a:pt x="25" y="0"/>
                  </a:moveTo>
                  <a:cubicBezTo>
                    <a:pt x="17" y="0"/>
                    <a:pt x="9" y="2"/>
                    <a:pt x="1" y="8"/>
                  </a:cubicBezTo>
                  <a:cubicBezTo>
                    <a:pt x="47" y="18"/>
                    <a:pt x="84" y="36"/>
                    <a:pt x="122" y="73"/>
                  </a:cubicBezTo>
                  <a:cubicBezTo>
                    <a:pt x="131" y="101"/>
                    <a:pt x="140" y="110"/>
                    <a:pt x="149" y="129"/>
                  </a:cubicBezTo>
                  <a:cubicBezTo>
                    <a:pt x="149" y="148"/>
                    <a:pt x="159" y="157"/>
                    <a:pt x="159" y="166"/>
                  </a:cubicBezTo>
                  <a:cubicBezTo>
                    <a:pt x="159" y="175"/>
                    <a:pt x="177" y="194"/>
                    <a:pt x="177" y="203"/>
                  </a:cubicBezTo>
                  <a:lnTo>
                    <a:pt x="177" y="166"/>
                  </a:lnTo>
                  <a:cubicBezTo>
                    <a:pt x="159" y="157"/>
                    <a:pt x="159" y="148"/>
                    <a:pt x="159" y="129"/>
                  </a:cubicBezTo>
                  <a:lnTo>
                    <a:pt x="131" y="64"/>
                  </a:lnTo>
                  <a:cubicBezTo>
                    <a:pt x="122" y="36"/>
                    <a:pt x="94" y="27"/>
                    <a:pt x="75" y="18"/>
                  </a:cubicBezTo>
                  <a:cubicBezTo>
                    <a:pt x="56" y="11"/>
                    <a:pt x="41" y="0"/>
                    <a:pt x="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1"/>
            <p:cNvSpPr/>
            <p:nvPr/>
          </p:nvSpPr>
          <p:spPr>
            <a:xfrm>
              <a:off x="3437900" y="2097725"/>
              <a:ext cx="1400" cy="6525"/>
            </a:xfrm>
            <a:custGeom>
              <a:rect b="b" l="l" r="r" t="t"/>
              <a:pathLst>
                <a:path extrusionOk="0" h="261" w="56">
                  <a:moveTo>
                    <a:pt x="0" y="1"/>
                  </a:moveTo>
                  <a:cubicBezTo>
                    <a:pt x="0" y="29"/>
                    <a:pt x="0" y="47"/>
                    <a:pt x="19" y="84"/>
                  </a:cubicBezTo>
                  <a:cubicBezTo>
                    <a:pt x="19" y="94"/>
                    <a:pt x="28" y="121"/>
                    <a:pt x="28" y="140"/>
                  </a:cubicBezTo>
                  <a:lnTo>
                    <a:pt x="37" y="196"/>
                  </a:lnTo>
                  <a:cubicBezTo>
                    <a:pt x="37" y="214"/>
                    <a:pt x="46" y="233"/>
                    <a:pt x="46" y="261"/>
                  </a:cubicBezTo>
                  <a:cubicBezTo>
                    <a:pt x="56" y="233"/>
                    <a:pt x="56" y="214"/>
                    <a:pt x="56" y="187"/>
                  </a:cubicBezTo>
                  <a:cubicBezTo>
                    <a:pt x="56" y="168"/>
                    <a:pt x="46" y="140"/>
                    <a:pt x="46" y="121"/>
                  </a:cubicBezTo>
                  <a:cubicBezTo>
                    <a:pt x="37"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1"/>
            <p:cNvSpPr/>
            <p:nvPr/>
          </p:nvSpPr>
          <p:spPr>
            <a:xfrm>
              <a:off x="3440450" y="2101450"/>
              <a:ext cx="725" cy="5825"/>
            </a:xfrm>
            <a:custGeom>
              <a:rect b="b" l="l" r="r" t="t"/>
              <a:pathLst>
                <a:path extrusionOk="0" h="233" w="29">
                  <a:moveTo>
                    <a:pt x="19" y="0"/>
                  </a:moveTo>
                  <a:cubicBezTo>
                    <a:pt x="10" y="47"/>
                    <a:pt x="10" y="84"/>
                    <a:pt x="0" y="121"/>
                  </a:cubicBezTo>
                  <a:lnTo>
                    <a:pt x="0" y="233"/>
                  </a:lnTo>
                  <a:cubicBezTo>
                    <a:pt x="19" y="214"/>
                    <a:pt x="28" y="205"/>
                    <a:pt x="28" y="177"/>
                  </a:cubicBezTo>
                  <a:lnTo>
                    <a:pt x="28" y="121"/>
                  </a:lnTo>
                  <a:lnTo>
                    <a:pt x="28" y="65"/>
                  </a:lnTo>
                  <a:cubicBezTo>
                    <a:pt x="28" y="38"/>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1"/>
            <p:cNvSpPr/>
            <p:nvPr/>
          </p:nvSpPr>
          <p:spPr>
            <a:xfrm>
              <a:off x="3436500" y="2097975"/>
              <a:ext cx="1175" cy="3950"/>
            </a:xfrm>
            <a:custGeom>
              <a:rect b="b" l="l" r="r" t="t"/>
              <a:pathLst>
                <a:path extrusionOk="0" h="158" w="47">
                  <a:moveTo>
                    <a:pt x="0" y="0"/>
                  </a:moveTo>
                  <a:cubicBezTo>
                    <a:pt x="10" y="37"/>
                    <a:pt x="10" y="65"/>
                    <a:pt x="10" y="74"/>
                  </a:cubicBezTo>
                  <a:cubicBezTo>
                    <a:pt x="10" y="111"/>
                    <a:pt x="28" y="130"/>
                    <a:pt x="37" y="158"/>
                  </a:cubicBezTo>
                  <a:cubicBezTo>
                    <a:pt x="47" y="130"/>
                    <a:pt x="47" y="93"/>
                    <a:pt x="37" y="74"/>
                  </a:cubicBezTo>
                  <a:cubicBezTo>
                    <a:pt x="37" y="65"/>
                    <a:pt x="37" y="46"/>
                    <a:pt x="28" y="37"/>
                  </a:cubicBezTo>
                  <a:cubicBezTo>
                    <a:pt x="28" y="2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1"/>
            <p:cNvSpPr/>
            <p:nvPr/>
          </p:nvSpPr>
          <p:spPr>
            <a:xfrm>
              <a:off x="3433250" y="2125600"/>
              <a:ext cx="3275" cy="5375"/>
            </a:xfrm>
            <a:custGeom>
              <a:rect b="b" l="l" r="r" t="t"/>
              <a:pathLst>
                <a:path extrusionOk="0" h="215" w="131">
                  <a:moveTo>
                    <a:pt x="130" y="1"/>
                  </a:moveTo>
                  <a:lnTo>
                    <a:pt x="65" y="103"/>
                  </a:lnTo>
                  <a:cubicBezTo>
                    <a:pt x="47" y="140"/>
                    <a:pt x="28" y="177"/>
                    <a:pt x="0" y="214"/>
                  </a:cubicBezTo>
                  <a:lnTo>
                    <a:pt x="47" y="168"/>
                  </a:lnTo>
                  <a:cubicBezTo>
                    <a:pt x="56" y="149"/>
                    <a:pt x="75" y="131"/>
                    <a:pt x="84" y="121"/>
                  </a:cubicBezTo>
                  <a:cubicBezTo>
                    <a:pt x="102" y="84"/>
                    <a:pt x="130"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1"/>
            <p:cNvSpPr/>
            <p:nvPr/>
          </p:nvSpPr>
          <p:spPr>
            <a:xfrm>
              <a:off x="3433250" y="2124450"/>
              <a:ext cx="2100" cy="3725"/>
            </a:xfrm>
            <a:custGeom>
              <a:rect b="b" l="l" r="r" t="t"/>
              <a:pathLst>
                <a:path extrusionOk="0" h="149" w="84">
                  <a:moveTo>
                    <a:pt x="84" y="0"/>
                  </a:moveTo>
                  <a:cubicBezTo>
                    <a:pt x="75" y="9"/>
                    <a:pt x="75" y="28"/>
                    <a:pt x="65" y="37"/>
                  </a:cubicBezTo>
                  <a:cubicBezTo>
                    <a:pt x="47" y="47"/>
                    <a:pt x="47" y="56"/>
                    <a:pt x="37" y="74"/>
                  </a:cubicBezTo>
                  <a:cubicBezTo>
                    <a:pt x="28" y="93"/>
                    <a:pt x="10" y="130"/>
                    <a:pt x="0" y="149"/>
                  </a:cubicBezTo>
                  <a:cubicBezTo>
                    <a:pt x="10" y="149"/>
                    <a:pt x="28" y="140"/>
                    <a:pt x="47" y="130"/>
                  </a:cubicBezTo>
                  <a:cubicBezTo>
                    <a:pt x="65" y="121"/>
                    <a:pt x="65" y="102"/>
                    <a:pt x="75" y="93"/>
                  </a:cubicBezTo>
                  <a:cubicBezTo>
                    <a:pt x="84" y="56"/>
                    <a:pt x="84" y="3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1"/>
            <p:cNvSpPr/>
            <p:nvPr/>
          </p:nvSpPr>
          <p:spPr>
            <a:xfrm>
              <a:off x="3432075" y="2121200"/>
              <a:ext cx="950" cy="4650"/>
            </a:xfrm>
            <a:custGeom>
              <a:rect b="b" l="l" r="r" t="t"/>
              <a:pathLst>
                <a:path extrusionOk="0" h="186" w="38">
                  <a:moveTo>
                    <a:pt x="10" y="0"/>
                  </a:moveTo>
                  <a:cubicBezTo>
                    <a:pt x="1" y="37"/>
                    <a:pt x="1" y="65"/>
                    <a:pt x="1" y="93"/>
                  </a:cubicBezTo>
                  <a:cubicBezTo>
                    <a:pt x="19" y="130"/>
                    <a:pt x="19" y="158"/>
                    <a:pt x="29" y="186"/>
                  </a:cubicBezTo>
                  <a:cubicBezTo>
                    <a:pt x="38" y="158"/>
                    <a:pt x="38" y="130"/>
                    <a:pt x="38" y="93"/>
                  </a:cubicBezTo>
                  <a:cubicBezTo>
                    <a:pt x="29" y="84"/>
                    <a:pt x="29" y="65"/>
                    <a:pt x="29" y="47"/>
                  </a:cubicBezTo>
                  <a:cubicBezTo>
                    <a:pt x="29" y="37"/>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1"/>
            <p:cNvSpPr/>
            <p:nvPr/>
          </p:nvSpPr>
          <p:spPr>
            <a:xfrm>
              <a:off x="3434400" y="2120025"/>
              <a:ext cx="950" cy="3975"/>
            </a:xfrm>
            <a:custGeom>
              <a:rect b="b" l="l" r="r" t="t"/>
              <a:pathLst>
                <a:path extrusionOk="0" h="159" w="38">
                  <a:moveTo>
                    <a:pt x="38" y="1"/>
                  </a:moveTo>
                  <a:cubicBezTo>
                    <a:pt x="19" y="29"/>
                    <a:pt x="19" y="47"/>
                    <a:pt x="1" y="75"/>
                  </a:cubicBezTo>
                  <a:lnTo>
                    <a:pt x="1" y="159"/>
                  </a:lnTo>
                  <a:cubicBezTo>
                    <a:pt x="19" y="131"/>
                    <a:pt x="29" y="94"/>
                    <a:pt x="38" y="84"/>
                  </a:cubicBezTo>
                  <a:lnTo>
                    <a:pt x="3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1"/>
            <p:cNvSpPr/>
            <p:nvPr/>
          </p:nvSpPr>
          <p:spPr>
            <a:xfrm>
              <a:off x="3437200" y="2118875"/>
              <a:ext cx="950" cy="5125"/>
            </a:xfrm>
            <a:custGeom>
              <a:rect b="b" l="l" r="r" t="t"/>
              <a:pathLst>
                <a:path extrusionOk="0" h="205" w="38">
                  <a:moveTo>
                    <a:pt x="37" y="0"/>
                  </a:moveTo>
                  <a:cubicBezTo>
                    <a:pt x="28" y="28"/>
                    <a:pt x="19" y="65"/>
                    <a:pt x="9" y="93"/>
                  </a:cubicBezTo>
                  <a:cubicBezTo>
                    <a:pt x="0" y="130"/>
                    <a:pt x="0" y="167"/>
                    <a:pt x="0" y="205"/>
                  </a:cubicBezTo>
                  <a:cubicBezTo>
                    <a:pt x="19" y="167"/>
                    <a:pt x="28" y="130"/>
                    <a:pt x="28" y="112"/>
                  </a:cubicBezTo>
                  <a:cubicBezTo>
                    <a:pt x="37" y="75"/>
                    <a:pt x="37" y="3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1"/>
            <p:cNvSpPr/>
            <p:nvPr/>
          </p:nvSpPr>
          <p:spPr>
            <a:xfrm>
              <a:off x="3404200" y="2107250"/>
              <a:ext cx="2350" cy="6300"/>
            </a:xfrm>
            <a:custGeom>
              <a:rect b="b" l="l" r="r" t="t"/>
              <a:pathLst>
                <a:path extrusionOk="0" h="252" w="94">
                  <a:moveTo>
                    <a:pt x="10" y="1"/>
                  </a:moveTo>
                  <a:cubicBezTo>
                    <a:pt x="10" y="29"/>
                    <a:pt x="1" y="47"/>
                    <a:pt x="19" y="66"/>
                  </a:cubicBezTo>
                  <a:cubicBezTo>
                    <a:pt x="19" y="84"/>
                    <a:pt x="29" y="112"/>
                    <a:pt x="29" y="131"/>
                  </a:cubicBezTo>
                  <a:cubicBezTo>
                    <a:pt x="38" y="177"/>
                    <a:pt x="66" y="214"/>
                    <a:pt x="94" y="251"/>
                  </a:cubicBezTo>
                  <a:cubicBezTo>
                    <a:pt x="84" y="233"/>
                    <a:pt x="84" y="214"/>
                    <a:pt x="75" y="186"/>
                  </a:cubicBezTo>
                  <a:cubicBezTo>
                    <a:pt x="57" y="177"/>
                    <a:pt x="47" y="159"/>
                    <a:pt x="47" y="131"/>
                  </a:cubicBezTo>
                  <a:cubicBezTo>
                    <a:pt x="38"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1"/>
            <p:cNvSpPr/>
            <p:nvPr/>
          </p:nvSpPr>
          <p:spPr>
            <a:xfrm>
              <a:off x="3406075" y="2109575"/>
              <a:ext cx="2350" cy="4900"/>
            </a:xfrm>
            <a:custGeom>
              <a:rect b="b" l="l" r="r" t="t"/>
              <a:pathLst>
                <a:path extrusionOk="0" h="196" w="94">
                  <a:moveTo>
                    <a:pt x="0" y="1"/>
                  </a:moveTo>
                  <a:cubicBezTo>
                    <a:pt x="0" y="19"/>
                    <a:pt x="0" y="38"/>
                    <a:pt x="9" y="47"/>
                  </a:cubicBezTo>
                  <a:cubicBezTo>
                    <a:pt x="9" y="75"/>
                    <a:pt x="9" y="84"/>
                    <a:pt x="19" y="103"/>
                  </a:cubicBezTo>
                  <a:cubicBezTo>
                    <a:pt x="37" y="140"/>
                    <a:pt x="56" y="177"/>
                    <a:pt x="93" y="196"/>
                  </a:cubicBezTo>
                  <a:lnTo>
                    <a:pt x="65" y="158"/>
                  </a:lnTo>
                  <a:cubicBezTo>
                    <a:pt x="56" y="140"/>
                    <a:pt x="56" y="121"/>
                    <a:pt x="47" y="112"/>
                  </a:cubicBezTo>
                  <a:cubicBezTo>
                    <a:pt x="28"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1"/>
            <p:cNvSpPr/>
            <p:nvPr/>
          </p:nvSpPr>
          <p:spPr>
            <a:xfrm>
              <a:off x="3408625" y="2111900"/>
              <a:ext cx="3500" cy="5375"/>
            </a:xfrm>
            <a:custGeom>
              <a:rect b="b" l="l" r="r" t="t"/>
              <a:pathLst>
                <a:path extrusionOk="0" h="215" w="140">
                  <a:moveTo>
                    <a:pt x="0" y="0"/>
                  </a:moveTo>
                  <a:lnTo>
                    <a:pt x="0" y="0"/>
                  </a:lnTo>
                  <a:cubicBezTo>
                    <a:pt x="10" y="47"/>
                    <a:pt x="28" y="84"/>
                    <a:pt x="56" y="131"/>
                  </a:cubicBezTo>
                  <a:cubicBezTo>
                    <a:pt x="65" y="140"/>
                    <a:pt x="84" y="168"/>
                    <a:pt x="93" y="177"/>
                  </a:cubicBezTo>
                  <a:cubicBezTo>
                    <a:pt x="103" y="186"/>
                    <a:pt x="112" y="196"/>
                    <a:pt x="140" y="214"/>
                  </a:cubicBezTo>
                  <a:lnTo>
                    <a:pt x="103" y="149"/>
                  </a:lnTo>
                  <a:cubicBezTo>
                    <a:pt x="93" y="140"/>
                    <a:pt x="84" y="121"/>
                    <a:pt x="65" y="103"/>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1"/>
            <p:cNvSpPr/>
            <p:nvPr/>
          </p:nvSpPr>
          <p:spPr>
            <a:xfrm>
              <a:off x="3409325" y="2117000"/>
              <a:ext cx="4200" cy="4225"/>
            </a:xfrm>
            <a:custGeom>
              <a:rect b="b" l="l" r="r" t="t"/>
              <a:pathLst>
                <a:path extrusionOk="0" h="169" w="168">
                  <a:moveTo>
                    <a:pt x="0" y="1"/>
                  </a:moveTo>
                  <a:lnTo>
                    <a:pt x="0" y="1"/>
                  </a:lnTo>
                  <a:cubicBezTo>
                    <a:pt x="10" y="47"/>
                    <a:pt x="37" y="75"/>
                    <a:pt x="65" y="94"/>
                  </a:cubicBezTo>
                  <a:cubicBezTo>
                    <a:pt x="75" y="112"/>
                    <a:pt x="102" y="122"/>
                    <a:pt x="112" y="131"/>
                  </a:cubicBezTo>
                  <a:cubicBezTo>
                    <a:pt x="140" y="150"/>
                    <a:pt x="149" y="159"/>
                    <a:pt x="167" y="168"/>
                  </a:cubicBezTo>
                  <a:lnTo>
                    <a:pt x="140" y="122"/>
                  </a:lnTo>
                  <a:cubicBezTo>
                    <a:pt x="112" y="112"/>
                    <a:pt x="102" y="94"/>
                    <a:pt x="93" y="75"/>
                  </a:cubicBezTo>
                  <a:cubicBezTo>
                    <a:pt x="65" y="5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1"/>
            <p:cNvSpPr/>
            <p:nvPr/>
          </p:nvSpPr>
          <p:spPr>
            <a:xfrm>
              <a:off x="3413500" y="2119325"/>
              <a:ext cx="3975" cy="5150"/>
            </a:xfrm>
            <a:custGeom>
              <a:rect b="b" l="l" r="r" t="t"/>
              <a:pathLst>
                <a:path extrusionOk="0" h="206" w="159">
                  <a:moveTo>
                    <a:pt x="0" y="1"/>
                  </a:moveTo>
                  <a:lnTo>
                    <a:pt x="0" y="1"/>
                  </a:lnTo>
                  <a:cubicBezTo>
                    <a:pt x="19" y="47"/>
                    <a:pt x="38" y="75"/>
                    <a:pt x="47" y="122"/>
                  </a:cubicBezTo>
                  <a:lnTo>
                    <a:pt x="93" y="168"/>
                  </a:lnTo>
                  <a:cubicBezTo>
                    <a:pt x="121" y="177"/>
                    <a:pt x="131" y="196"/>
                    <a:pt x="158" y="205"/>
                  </a:cubicBezTo>
                  <a:cubicBezTo>
                    <a:pt x="140" y="196"/>
                    <a:pt x="131" y="168"/>
                    <a:pt x="121" y="159"/>
                  </a:cubicBezTo>
                  <a:lnTo>
                    <a:pt x="84" y="103"/>
                  </a:lnTo>
                  <a:cubicBezTo>
                    <a:pt x="66" y="66"/>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1"/>
            <p:cNvSpPr/>
            <p:nvPr/>
          </p:nvSpPr>
          <p:spPr>
            <a:xfrm>
              <a:off x="3420000" y="2105625"/>
              <a:ext cx="1200" cy="2575"/>
            </a:xfrm>
            <a:custGeom>
              <a:rect b="b" l="l" r="r" t="t"/>
              <a:pathLst>
                <a:path extrusionOk="0" h="103" w="48">
                  <a:moveTo>
                    <a:pt x="1" y="1"/>
                  </a:moveTo>
                  <a:cubicBezTo>
                    <a:pt x="1" y="19"/>
                    <a:pt x="1" y="38"/>
                    <a:pt x="10" y="56"/>
                  </a:cubicBezTo>
                  <a:cubicBezTo>
                    <a:pt x="19" y="66"/>
                    <a:pt x="38" y="94"/>
                    <a:pt x="47" y="103"/>
                  </a:cubicBezTo>
                  <a:cubicBezTo>
                    <a:pt x="47" y="84"/>
                    <a:pt x="47" y="66"/>
                    <a:pt x="38" y="47"/>
                  </a:cubicBezTo>
                  <a:cubicBezTo>
                    <a:pt x="1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1"/>
            <p:cNvSpPr/>
            <p:nvPr/>
          </p:nvSpPr>
          <p:spPr>
            <a:xfrm>
              <a:off x="3420000" y="2103075"/>
              <a:ext cx="1200" cy="2575"/>
            </a:xfrm>
            <a:custGeom>
              <a:rect b="b" l="l" r="r" t="t"/>
              <a:pathLst>
                <a:path extrusionOk="0" h="103" w="48">
                  <a:moveTo>
                    <a:pt x="1" y="0"/>
                  </a:moveTo>
                  <a:cubicBezTo>
                    <a:pt x="1" y="19"/>
                    <a:pt x="1" y="47"/>
                    <a:pt x="10" y="56"/>
                  </a:cubicBezTo>
                  <a:cubicBezTo>
                    <a:pt x="19" y="75"/>
                    <a:pt x="19" y="93"/>
                    <a:pt x="47" y="103"/>
                  </a:cubicBezTo>
                  <a:cubicBezTo>
                    <a:pt x="47" y="75"/>
                    <a:pt x="47" y="65"/>
                    <a:pt x="38" y="47"/>
                  </a:cubicBezTo>
                  <a:cubicBezTo>
                    <a:pt x="19"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1"/>
            <p:cNvSpPr/>
            <p:nvPr/>
          </p:nvSpPr>
          <p:spPr>
            <a:xfrm>
              <a:off x="3419300" y="2125825"/>
              <a:ext cx="3275" cy="2825"/>
            </a:xfrm>
            <a:custGeom>
              <a:rect b="b" l="l" r="r" t="t"/>
              <a:pathLst>
                <a:path extrusionOk="0" h="113" w="131">
                  <a:moveTo>
                    <a:pt x="1" y="1"/>
                  </a:moveTo>
                  <a:lnTo>
                    <a:pt x="1" y="1"/>
                  </a:lnTo>
                  <a:cubicBezTo>
                    <a:pt x="19" y="38"/>
                    <a:pt x="38" y="66"/>
                    <a:pt x="66" y="75"/>
                  </a:cubicBezTo>
                  <a:cubicBezTo>
                    <a:pt x="75" y="85"/>
                    <a:pt x="84" y="85"/>
                    <a:pt x="94" y="94"/>
                  </a:cubicBezTo>
                  <a:cubicBezTo>
                    <a:pt x="103" y="94"/>
                    <a:pt x="122" y="112"/>
                    <a:pt x="131" y="112"/>
                  </a:cubicBezTo>
                  <a:lnTo>
                    <a:pt x="75" y="47"/>
                  </a:lnTo>
                  <a:cubicBezTo>
                    <a:pt x="47" y="38"/>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1"/>
            <p:cNvSpPr/>
            <p:nvPr/>
          </p:nvSpPr>
          <p:spPr>
            <a:xfrm>
              <a:off x="3439750" y="2044350"/>
              <a:ext cx="40675" cy="39500"/>
            </a:xfrm>
            <a:custGeom>
              <a:rect b="b" l="l" r="r" t="t"/>
              <a:pathLst>
                <a:path extrusionOk="0" h="1580" w="1627">
                  <a:moveTo>
                    <a:pt x="526" y="0"/>
                  </a:moveTo>
                  <a:cubicBezTo>
                    <a:pt x="402" y="0"/>
                    <a:pt x="308" y="145"/>
                    <a:pt x="242" y="268"/>
                  </a:cubicBezTo>
                  <a:cubicBezTo>
                    <a:pt x="84" y="612"/>
                    <a:pt x="0" y="1012"/>
                    <a:pt x="19" y="1392"/>
                  </a:cubicBezTo>
                  <a:cubicBezTo>
                    <a:pt x="10" y="1532"/>
                    <a:pt x="186" y="1569"/>
                    <a:pt x="279" y="1578"/>
                  </a:cubicBezTo>
                  <a:cubicBezTo>
                    <a:pt x="305" y="1579"/>
                    <a:pt x="330" y="1579"/>
                    <a:pt x="355" y="1579"/>
                  </a:cubicBezTo>
                  <a:cubicBezTo>
                    <a:pt x="703" y="1579"/>
                    <a:pt x="1053" y="1518"/>
                    <a:pt x="1348" y="1327"/>
                  </a:cubicBezTo>
                  <a:cubicBezTo>
                    <a:pt x="1440" y="1262"/>
                    <a:pt x="1533" y="1188"/>
                    <a:pt x="1580" y="1077"/>
                  </a:cubicBezTo>
                  <a:cubicBezTo>
                    <a:pt x="1626" y="974"/>
                    <a:pt x="1617" y="835"/>
                    <a:pt x="1524" y="770"/>
                  </a:cubicBezTo>
                  <a:cubicBezTo>
                    <a:pt x="1477" y="739"/>
                    <a:pt x="1423" y="727"/>
                    <a:pt x="1368" y="727"/>
                  </a:cubicBezTo>
                  <a:cubicBezTo>
                    <a:pt x="1294" y="727"/>
                    <a:pt x="1217" y="749"/>
                    <a:pt x="1152" y="770"/>
                  </a:cubicBezTo>
                  <a:cubicBezTo>
                    <a:pt x="1217" y="696"/>
                    <a:pt x="1273" y="612"/>
                    <a:pt x="1301" y="519"/>
                  </a:cubicBezTo>
                  <a:cubicBezTo>
                    <a:pt x="1320" y="426"/>
                    <a:pt x="1292" y="315"/>
                    <a:pt x="1208" y="268"/>
                  </a:cubicBezTo>
                  <a:cubicBezTo>
                    <a:pt x="1179" y="254"/>
                    <a:pt x="1150" y="248"/>
                    <a:pt x="1120" y="248"/>
                  </a:cubicBezTo>
                  <a:cubicBezTo>
                    <a:pt x="1054" y="248"/>
                    <a:pt x="987" y="279"/>
                    <a:pt x="929" y="324"/>
                  </a:cubicBezTo>
                  <a:cubicBezTo>
                    <a:pt x="846" y="380"/>
                    <a:pt x="781" y="473"/>
                    <a:pt x="697" y="519"/>
                  </a:cubicBezTo>
                  <a:cubicBezTo>
                    <a:pt x="734" y="426"/>
                    <a:pt x="753" y="324"/>
                    <a:pt x="744" y="231"/>
                  </a:cubicBezTo>
                  <a:cubicBezTo>
                    <a:pt x="734" y="129"/>
                    <a:pt x="669" y="36"/>
                    <a:pt x="576" y="8"/>
                  </a:cubicBezTo>
                  <a:cubicBezTo>
                    <a:pt x="559" y="3"/>
                    <a:pt x="542" y="0"/>
                    <a:pt x="5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1"/>
            <p:cNvSpPr/>
            <p:nvPr/>
          </p:nvSpPr>
          <p:spPr>
            <a:xfrm>
              <a:off x="3439550" y="2044425"/>
              <a:ext cx="41100" cy="40325"/>
            </a:xfrm>
            <a:custGeom>
              <a:rect b="b" l="l" r="r" t="t"/>
              <a:pathLst>
                <a:path extrusionOk="0" h="1613" w="1644">
                  <a:moveTo>
                    <a:pt x="36" y="878"/>
                  </a:moveTo>
                  <a:cubicBezTo>
                    <a:pt x="16" y="1007"/>
                    <a:pt x="1" y="1140"/>
                    <a:pt x="1" y="1274"/>
                  </a:cubicBezTo>
                  <a:lnTo>
                    <a:pt x="1" y="1274"/>
                  </a:lnTo>
                  <a:cubicBezTo>
                    <a:pt x="1" y="1144"/>
                    <a:pt x="16" y="1011"/>
                    <a:pt x="36" y="878"/>
                  </a:cubicBezTo>
                  <a:close/>
                  <a:moveTo>
                    <a:pt x="1" y="1274"/>
                  </a:moveTo>
                  <a:cubicBezTo>
                    <a:pt x="1" y="1325"/>
                    <a:pt x="3" y="1376"/>
                    <a:pt x="8" y="1427"/>
                  </a:cubicBezTo>
                  <a:cubicBezTo>
                    <a:pt x="3" y="1376"/>
                    <a:pt x="1" y="1325"/>
                    <a:pt x="1" y="1274"/>
                  </a:cubicBezTo>
                  <a:close/>
                  <a:moveTo>
                    <a:pt x="18" y="1437"/>
                  </a:moveTo>
                  <a:cubicBezTo>
                    <a:pt x="18" y="1464"/>
                    <a:pt x="27" y="1492"/>
                    <a:pt x="36" y="1510"/>
                  </a:cubicBezTo>
                  <a:cubicBezTo>
                    <a:pt x="27" y="1483"/>
                    <a:pt x="18" y="1464"/>
                    <a:pt x="18" y="1437"/>
                  </a:cubicBezTo>
                  <a:close/>
                  <a:moveTo>
                    <a:pt x="36" y="1510"/>
                  </a:moveTo>
                  <a:lnTo>
                    <a:pt x="36" y="1510"/>
                  </a:lnTo>
                  <a:cubicBezTo>
                    <a:pt x="55" y="1529"/>
                    <a:pt x="73" y="1557"/>
                    <a:pt x="101" y="1566"/>
                  </a:cubicBezTo>
                  <a:cubicBezTo>
                    <a:pt x="73" y="1538"/>
                    <a:pt x="55" y="1529"/>
                    <a:pt x="36" y="1510"/>
                  </a:cubicBezTo>
                  <a:close/>
                  <a:moveTo>
                    <a:pt x="101" y="1566"/>
                  </a:moveTo>
                  <a:lnTo>
                    <a:pt x="101" y="1566"/>
                  </a:lnTo>
                  <a:cubicBezTo>
                    <a:pt x="148" y="1585"/>
                    <a:pt x="194" y="1603"/>
                    <a:pt x="250" y="1612"/>
                  </a:cubicBezTo>
                  <a:cubicBezTo>
                    <a:pt x="204" y="1603"/>
                    <a:pt x="148" y="1585"/>
                    <a:pt x="101" y="1566"/>
                  </a:cubicBezTo>
                  <a:close/>
                  <a:moveTo>
                    <a:pt x="519" y="0"/>
                  </a:moveTo>
                  <a:cubicBezTo>
                    <a:pt x="494" y="0"/>
                    <a:pt x="468" y="5"/>
                    <a:pt x="445" y="14"/>
                  </a:cubicBezTo>
                  <a:cubicBezTo>
                    <a:pt x="399" y="33"/>
                    <a:pt x="361" y="61"/>
                    <a:pt x="334" y="98"/>
                  </a:cubicBezTo>
                  <a:cubicBezTo>
                    <a:pt x="259" y="172"/>
                    <a:pt x="222" y="247"/>
                    <a:pt x="194" y="349"/>
                  </a:cubicBezTo>
                  <a:cubicBezTo>
                    <a:pt x="120" y="516"/>
                    <a:pt x="64" y="693"/>
                    <a:pt x="36" y="878"/>
                  </a:cubicBezTo>
                  <a:cubicBezTo>
                    <a:pt x="73" y="693"/>
                    <a:pt x="129" y="516"/>
                    <a:pt x="203" y="358"/>
                  </a:cubicBezTo>
                  <a:cubicBezTo>
                    <a:pt x="241" y="275"/>
                    <a:pt x="287" y="191"/>
                    <a:pt x="352" y="126"/>
                  </a:cubicBezTo>
                  <a:cubicBezTo>
                    <a:pt x="389" y="89"/>
                    <a:pt x="426" y="70"/>
                    <a:pt x="454" y="52"/>
                  </a:cubicBezTo>
                  <a:cubicBezTo>
                    <a:pt x="475" y="48"/>
                    <a:pt x="491" y="46"/>
                    <a:pt x="507" y="46"/>
                  </a:cubicBezTo>
                  <a:cubicBezTo>
                    <a:pt x="533" y="46"/>
                    <a:pt x="555" y="52"/>
                    <a:pt x="584" y="70"/>
                  </a:cubicBezTo>
                  <a:cubicBezTo>
                    <a:pt x="622" y="89"/>
                    <a:pt x="659" y="117"/>
                    <a:pt x="677" y="144"/>
                  </a:cubicBezTo>
                  <a:cubicBezTo>
                    <a:pt x="705" y="182"/>
                    <a:pt x="714" y="228"/>
                    <a:pt x="714" y="275"/>
                  </a:cubicBezTo>
                  <a:cubicBezTo>
                    <a:pt x="724" y="367"/>
                    <a:pt x="687" y="451"/>
                    <a:pt x="668" y="544"/>
                  </a:cubicBezTo>
                  <a:lnTo>
                    <a:pt x="659" y="600"/>
                  </a:lnTo>
                  <a:lnTo>
                    <a:pt x="714" y="563"/>
                  </a:lnTo>
                  <a:cubicBezTo>
                    <a:pt x="807" y="507"/>
                    <a:pt x="863" y="423"/>
                    <a:pt x="937" y="367"/>
                  </a:cubicBezTo>
                  <a:cubicBezTo>
                    <a:pt x="965" y="330"/>
                    <a:pt x="1012" y="312"/>
                    <a:pt x="1049" y="302"/>
                  </a:cubicBezTo>
                  <a:cubicBezTo>
                    <a:pt x="1072" y="293"/>
                    <a:pt x="1095" y="288"/>
                    <a:pt x="1117" y="288"/>
                  </a:cubicBezTo>
                  <a:cubicBezTo>
                    <a:pt x="1140" y="288"/>
                    <a:pt x="1160" y="293"/>
                    <a:pt x="1179" y="302"/>
                  </a:cubicBezTo>
                  <a:cubicBezTo>
                    <a:pt x="1216" y="312"/>
                    <a:pt x="1244" y="349"/>
                    <a:pt x="1263" y="395"/>
                  </a:cubicBezTo>
                  <a:cubicBezTo>
                    <a:pt x="1272" y="442"/>
                    <a:pt x="1272" y="488"/>
                    <a:pt x="1272" y="516"/>
                  </a:cubicBezTo>
                  <a:cubicBezTo>
                    <a:pt x="1244" y="609"/>
                    <a:pt x="1188" y="683"/>
                    <a:pt x="1133" y="767"/>
                  </a:cubicBezTo>
                  <a:lnTo>
                    <a:pt x="1077" y="832"/>
                  </a:lnTo>
                  <a:lnTo>
                    <a:pt x="1151" y="813"/>
                  </a:lnTo>
                  <a:cubicBezTo>
                    <a:pt x="1198" y="795"/>
                    <a:pt x="1263" y="776"/>
                    <a:pt x="1309" y="776"/>
                  </a:cubicBezTo>
                  <a:cubicBezTo>
                    <a:pt x="1328" y="772"/>
                    <a:pt x="1349" y="770"/>
                    <a:pt x="1370" y="770"/>
                  </a:cubicBezTo>
                  <a:cubicBezTo>
                    <a:pt x="1400" y="770"/>
                    <a:pt x="1431" y="775"/>
                    <a:pt x="1458" y="786"/>
                  </a:cubicBezTo>
                  <a:cubicBezTo>
                    <a:pt x="1504" y="795"/>
                    <a:pt x="1541" y="832"/>
                    <a:pt x="1560" y="878"/>
                  </a:cubicBezTo>
                  <a:cubicBezTo>
                    <a:pt x="1588" y="925"/>
                    <a:pt x="1597" y="971"/>
                    <a:pt x="1588" y="1018"/>
                  </a:cubicBezTo>
                  <a:cubicBezTo>
                    <a:pt x="1588" y="1064"/>
                    <a:pt x="1560" y="1111"/>
                    <a:pt x="1541" y="1157"/>
                  </a:cubicBezTo>
                  <a:cubicBezTo>
                    <a:pt x="1513" y="1204"/>
                    <a:pt x="1476" y="1241"/>
                    <a:pt x="1430" y="1278"/>
                  </a:cubicBezTo>
                  <a:cubicBezTo>
                    <a:pt x="1402" y="1306"/>
                    <a:pt x="1356" y="1343"/>
                    <a:pt x="1309" y="1371"/>
                  </a:cubicBezTo>
                  <a:cubicBezTo>
                    <a:pt x="1263" y="1389"/>
                    <a:pt x="1216" y="1427"/>
                    <a:pt x="1170" y="1445"/>
                  </a:cubicBezTo>
                  <a:cubicBezTo>
                    <a:pt x="984" y="1538"/>
                    <a:pt x="770" y="1585"/>
                    <a:pt x="566" y="1612"/>
                  </a:cubicBezTo>
                  <a:cubicBezTo>
                    <a:pt x="770" y="1603"/>
                    <a:pt x="984" y="1557"/>
                    <a:pt x="1179" y="1464"/>
                  </a:cubicBezTo>
                  <a:lnTo>
                    <a:pt x="1318" y="1389"/>
                  </a:lnTo>
                  <a:cubicBezTo>
                    <a:pt x="1365" y="1371"/>
                    <a:pt x="1411" y="1334"/>
                    <a:pt x="1448" y="1297"/>
                  </a:cubicBezTo>
                  <a:cubicBezTo>
                    <a:pt x="1504" y="1213"/>
                    <a:pt x="1541" y="1185"/>
                    <a:pt x="1579" y="1139"/>
                  </a:cubicBezTo>
                  <a:cubicBezTo>
                    <a:pt x="1606" y="1092"/>
                    <a:pt x="1634" y="1027"/>
                    <a:pt x="1634" y="981"/>
                  </a:cubicBezTo>
                  <a:cubicBezTo>
                    <a:pt x="1644" y="925"/>
                    <a:pt x="1634" y="869"/>
                    <a:pt x="1606" y="823"/>
                  </a:cubicBezTo>
                  <a:cubicBezTo>
                    <a:pt x="1588" y="767"/>
                    <a:pt x="1541" y="730"/>
                    <a:pt x="1486" y="702"/>
                  </a:cubicBezTo>
                  <a:cubicBezTo>
                    <a:pt x="1448" y="691"/>
                    <a:pt x="1413" y="687"/>
                    <a:pt x="1379" y="687"/>
                  </a:cubicBezTo>
                  <a:cubicBezTo>
                    <a:pt x="1355" y="687"/>
                    <a:pt x="1332" y="689"/>
                    <a:pt x="1309" y="693"/>
                  </a:cubicBezTo>
                  <a:cubicBezTo>
                    <a:pt x="1281" y="693"/>
                    <a:pt x="1253" y="702"/>
                    <a:pt x="1225" y="702"/>
                  </a:cubicBezTo>
                  <a:cubicBezTo>
                    <a:pt x="1235" y="683"/>
                    <a:pt x="1253" y="674"/>
                    <a:pt x="1263" y="646"/>
                  </a:cubicBezTo>
                  <a:cubicBezTo>
                    <a:pt x="1281" y="600"/>
                    <a:pt x="1309" y="553"/>
                    <a:pt x="1318" y="507"/>
                  </a:cubicBezTo>
                  <a:cubicBezTo>
                    <a:pt x="1328" y="451"/>
                    <a:pt x="1328" y="405"/>
                    <a:pt x="1309" y="349"/>
                  </a:cubicBezTo>
                  <a:cubicBezTo>
                    <a:pt x="1281" y="302"/>
                    <a:pt x="1253" y="237"/>
                    <a:pt x="1188" y="219"/>
                  </a:cubicBezTo>
                  <a:cubicBezTo>
                    <a:pt x="1160" y="205"/>
                    <a:pt x="1133" y="198"/>
                    <a:pt x="1106" y="198"/>
                  </a:cubicBezTo>
                  <a:cubicBezTo>
                    <a:pt x="1079" y="198"/>
                    <a:pt x="1054" y="205"/>
                    <a:pt x="1030" y="219"/>
                  </a:cubicBezTo>
                  <a:cubicBezTo>
                    <a:pt x="984" y="228"/>
                    <a:pt x="937" y="265"/>
                    <a:pt x="891" y="302"/>
                  </a:cubicBezTo>
                  <a:cubicBezTo>
                    <a:pt x="835" y="349"/>
                    <a:pt x="780" y="414"/>
                    <a:pt x="724" y="460"/>
                  </a:cubicBezTo>
                  <a:cubicBezTo>
                    <a:pt x="733" y="386"/>
                    <a:pt x="761" y="321"/>
                    <a:pt x="752" y="247"/>
                  </a:cubicBezTo>
                  <a:cubicBezTo>
                    <a:pt x="752" y="210"/>
                    <a:pt x="724" y="154"/>
                    <a:pt x="705" y="117"/>
                  </a:cubicBezTo>
                  <a:cubicBezTo>
                    <a:pt x="677" y="70"/>
                    <a:pt x="640" y="33"/>
                    <a:pt x="594" y="14"/>
                  </a:cubicBezTo>
                  <a:cubicBezTo>
                    <a:pt x="570" y="5"/>
                    <a:pt x="545"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1"/>
            <p:cNvSpPr/>
            <p:nvPr/>
          </p:nvSpPr>
          <p:spPr>
            <a:xfrm>
              <a:off x="3441375" y="2057075"/>
              <a:ext cx="16050" cy="24425"/>
            </a:xfrm>
            <a:custGeom>
              <a:rect b="b" l="l" r="r" t="t"/>
              <a:pathLst>
                <a:path extrusionOk="0" h="977" w="642">
                  <a:moveTo>
                    <a:pt x="641" y="1"/>
                  </a:moveTo>
                  <a:lnTo>
                    <a:pt x="641" y="1"/>
                  </a:lnTo>
                  <a:cubicBezTo>
                    <a:pt x="586" y="84"/>
                    <a:pt x="530" y="168"/>
                    <a:pt x="502" y="252"/>
                  </a:cubicBezTo>
                  <a:lnTo>
                    <a:pt x="344" y="503"/>
                  </a:lnTo>
                  <a:lnTo>
                    <a:pt x="177" y="744"/>
                  </a:lnTo>
                  <a:cubicBezTo>
                    <a:pt x="149" y="781"/>
                    <a:pt x="121" y="828"/>
                    <a:pt x="93" y="865"/>
                  </a:cubicBezTo>
                  <a:cubicBezTo>
                    <a:pt x="65" y="893"/>
                    <a:pt x="38" y="939"/>
                    <a:pt x="0" y="976"/>
                  </a:cubicBezTo>
                  <a:cubicBezTo>
                    <a:pt x="75" y="921"/>
                    <a:pt x="130" y="837"/>
                    <a:pt x="186" y="753"/>
                  </a:cubicBezTo>
                  <a:cubicBezTo>
                    <a:pt x="242" y="670"/>
                    <a:pt x="298" y="595"/>
                    <a:pt x="353" y="512"/>
                  </a:cubicBezTo>
                  <a:cubicBezTo>
                    <a:pt x="400" y="419"/>
                    <a:pt x="456" y="335"/>
                    <a:pt x="502" y="261"/>
                  </a:cubicBezTo>
                  <a:cubicBezTo>
                    <a:pt x="549" y="177"/>
                    <a:pt x="595" y="84"/>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1"/>
            <p:cNvSpPr/>
            <p:nvPr/>
          </p:nvSpPr>
          <p:spPr>
            <a:xfrm>
              <a:off x="3441825" y="2063575"/>
              <a:ext cx="26275" cy="18850"/>
            </a:xfrm>
            <a:custGeom>
              <a:rect b="b" l="l" r="r" t="t"/>
              <a:pathLst>
                <a:path extrusionOk="0" h="754" w="1051">
                  <a:moveTo>
                    <a:pt x="1051" y="1"/>
                  </a:moveTo>
                  <a:lnTo>
                    <a:pt x="1051" y="1"/>
                  </a:lnTo>
                  <a:cubicBezTo>
                    <a:pt x="958" y="57"/>
                    <a:pt x="884" y="112"/>
                    <a:pt x="791" y="159"/>
                  </a:cubicBezTo>
                  <a:cubicBezTo>
                    <a:pt x="698" y="215"/>
                    <a:pt x="614" y="289"/>
                    <a:pt x="521" y="345"/>
                  </a:cubicBezTo>
                  <a:cubicBezTo>
                    <a:pt x="428" y="419"/>
                    <a:pt x="335" y="475"/>
                    <a:pt x="252" y="540"/>
                  </a:cubicBezTo>
                  <a:cubicBezTo>
                    <a:pt x="167" y="608"/>
                    <a:pt x="89" y="661"/>
                    <a:pt x="20" y="733"/>
                  </a:cubicBezTo>
                  <a:lnTo>
                    <a:pt x="20" y="733"/>
                  </a:lnTo>
                  <a:cubicBezTo>
                    <a:pt x="47" y="708"/>
                    <a:pt x="85" y="690"/>
                    <a:pt x="122" y="661"/>
                  </a:cubicBezTo>
                  <a:cubicBezTo>
                    <a:pt x="159" y="623"/>
                    <a:pt x="205" y="605"/>
                    <a:pt x="252" y="568"/>
                  </a:cubicBezTo>
                  <a:lnTo>
                    <a:pt x="521" y="382"/>
                  </a:lnTo>
                  <a:lnTo>
                    <a:pt x="791" y="196"/>
                  </a:lnTo>
                  <a:cubicBezTo>
                    <a:pt x="884" y="122"/>
                    <a:pt x="977" y="66"/>
                    <a:pt x="1051" y="1"/>
                  </a:cubicBezTo>
                  <a:close/>
                  <a:moveTo>
                    <a:pt x="20" y="733"/>
                  </a:moveTo>
                  <a:cubicBezTo>
                    <a:pt x="13" y="739"/>
                    <a:pt x="7" y="746"/>
                    <a:pt x="1" y="754"/>
                  </a:cubicBezTo>
                  <a:cubicBezTo>
                    <a:pt x="7" y="747"/>
                    <a:pt x="13" y="740"/>
                    <a:pt x="20"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1"/>
            <p:cNvSpPr/>
            <p:nvPr/>
          </p:nvSpPr>
          <p:spPr>
            <a:xfrm>
              <a:off x="3448100" y="2067075"/>
              <a:ext cx="4675" cy="7000"/>
            </a:xfrm>
            <a:custGeom>
              <a:rect b="b" l="l" r="r" t="t"/>
              <a:pathLst>
                <a:path extrusionOk="0" h="280" w="187">
                  <a:moveTo>
                    <a:pt x="187" y="0"/>
                  </a:moveTo>
                  <a:lnTo>
                    <a:pt x="187" y="0"/>
                  </a:lnTo>
                  <a:cubicBezTo>
                    <a:pt x="149" y="47"/>
                    <a:pt x="112" y="93"/>
                    <a:pt x="94" y="140"/>
                  </a:cubicBezTo>
                  <a:cubicBezTo>
                    <a:pt x="75" y="158"/>
                    <a:pt x="57" y="186"/>
                    <a:pt x="47" y="205"/>
                  </a:cubicBezTo>
                  <a:cubicBezTo>
                    <a:pt x="29" y="233"/>
                    <a:pt x="10" y="251"/>
                    <a:pt x="1" y="279"/>
                  </a:cubicBezTo>
                  <a:cubicBezTo>
                    <a:pt x="29" y="260"/>
                    <a:pt x="38" y="242"/>
                    <a:pt x="57" y="214"/>
                  </a:cubicBezTo>
                  <a:cubicBezTo>
                    <a:pt x="75" y="195"/>
                    <a:pt x="94" y="168"/>
                    <a:pt x="103" y="149"/>
                  </a:cubicBezTo>
                  <a:cubicBezTo>
                    <a:pt x="140" y="103"/>
                    <a:pt x="168" y="56"/>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1"/>
            <p:cNvSpPr/>
            <p:nvPr/>
          </p:nvSpPr>
          <p:spPr>
            <a:xfrm>
              <a:off x="3452750" y="2064750"/>
              <a:ext cx="2125" cy="4675"/>
            </a:xfrm>
            <a:custGeom>
              <a:rect b="b" l="l" r="r" t="t"/>
              <a:pathLst>
                <a:path extrusionOk="0" h="187" w="85">
                  <a:moveTo>
                    <a:pt x="84" y="0"/>
                  </a:moveTo>
                  <a:cubicBezTo>
                    <a:pt x="56" y="28"/>
                    <a:pt x="47" y="56"/>
                    <a:pt x="47" y="93"/>
                  </a:cubicBezTo>
                  <a:cubicBezTo>
                    <a:pt x="38" y="103"/>
                    <a:pt x="38" y="121"/>
                    <a:pt x="29" y="140"/>
                  </a:cubicBezTo>
                  <a:cubicBezTo>
                    <a:pt x="10" y="149"/>
                    <a:pt x="10" y="168"/>
                    <a:pt x="1" y="186"/>
                  </a:cubicBezTo>
                  <a:lnTo>
                    <a:pt x="38" y="149"/>
                  </a:lnTo>
                  <a:cubicBezTo>
                    <a:pt x="47" y="140"/>
                    <a:pt x="47" y="112"/>
                    <a:pt x="56" y="103"/>
                  </a:cubicBezTo>
                  <a:cubicBezTo>
                    <a:pt x="75" y="65"/>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1"/>
            <p:cNvSpPr/>
            <p:nvPr/>
          </p:nvSpPr>
          <p:spPr>
            <a:xfrm>
              <a:off x="3451825" y="2066150"/>
              <a:ext cx="5375" cy="5825"/>
            </a:xfrm>
            <a:custGeom>
              <a:rect b="b" l="l" r="r" t="t"/>
              <a:pathLst>
                <a:path extrusionOk="0" h="233" w="215">
                  <a:moveTo>
                    <a:pt x="214" y="0"/>
                  </a:moveTo>
                  <a:lnTo>
                    <a:pt x="214" y="0"/>
                  </a:lnTo>
                  <a:cubicBezTo>
                    <a:pt x="177" y="37"/>
                    <a:pt x="140" y="65"/>
                    <a:pt x="93" y="102"/>
                  </a:cubicBezTo>
                  <a:cubicBezTo>
                    <a:pt x="66" y="149"/>
                    <a:pt x="38" y="186"/>
                    <a:pt x="0" y="232"/>
                  </a:cubicBezTo>
                  <a:cubicBezTo>
                    <a:pt x="28" y="223"/>
                    <a:pt x="38" y="205"/>
                    <a:pt x="66" y="186"/>
                  </a:cubicBezTo>
                  <a:cubicBezTo>
                    <a:pt x="84" y="158"/>
                    <a:pt x="112" y="149"/>
                    <a:pt x="121" y="130"/>
                  </a:cubicBezTo>
                  <a:cubicBezTo>
                    <a:pt x="158" y="93"/>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1"/>
            <p:cNvSpPr/>
            <p:nvPr/>
          </p:nvSpPr>
          <p:spPr>
            <a:xfrm>
              <a:off x="3446475" y="2074050"/>
              <a:ext cx="3750" cy="3025"/>
            </a:xfrm>
            <a:custGeom>
              <a:rect b="b" l="l" r="r" t="t"/>
              <a:pathLst>
                <a:path extrusionOk="0" h="121" w="150">
                  <a:moveTo>
                    <a:pt x="149" y="0"/>
                  </a:moveTo>
                  <a:lnTo>
                    <a:pt x="149" y="0"/>
                  </a:lnTo>
                  <a:cubicBezTo>
                    <a:pt x="112" y="9"/>
                    <a:pt x="94" y="28"/>
                    <a:pt x="66" y="56"/>
                  </a:cubicBezTo>
                  <a:cubicBezTo>
                    <a:pt x="47" y="65"/>
                    <a:pt x="10" y="93"/>
                    <a:pt x="1" y="121"/>
                  </a:cubicBezTo>
                  <a:cubicBezTo>
                    <a:pt x="29" y="102"/>
                    <a:pt x="57" y="93"/>
                    <a:pt x="75" y="65"/>
                  </a:cubicBezTo>
                  <a:cubicBezTo>
                    <a:pt x="103" y="56"/>
                    <a:pt x="122"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1"/>
            <p:cNvSpPr/>
            <p:nvPr/>
          </p:nvSpPr>
          <p:spPr>
            <a:xfrm>
              <a:off x="3466700" y="2055450"/>
              <a:ext cx="3500" cy="6300"/>
            </a:xfrm>
            <a:custGeom>
              <a:rect b="b" l="l" r="r" t="t"/>
              <a:pathLst>
                <a:path extrusionOk="0" h="252" w="140">
                  <a:moveTo>
                    <a:pt x="139" y="1"/>
                  </a:moveTo>
                  <a:lnTo>
                    <a:pt x="139" y="1"/>
                  </a:lnTo>
                  <a:cubicBezTo>
                    <a:pt x="102" y="47"/>
                    <a:pt x="84" y="75"/>
                    <a:pt x="65" y="112"/>
                  </a:cubicBezTo>
                  <a:lnTo>
                    <a:pt x="37" y="177"/>
                  </a:lnTo>
                  <a:lnTo>
                    <a:pt x="0" y="252"/>
                  </a:lnTo>
                  <a:cubicBezTo>
                    <a:pt x="9" y="233"/>
                    <a:pt x="37" y="214"/>
                    <a:pt x="47" y="196"/>
                  </a:cubicBezTo>
                  <a:cubicBezTo>
                    <a:pt x="56" y="177"/>
                    <a:pt x="74" y="159"/>
                    <a:pt x="84" y="140"/>
                  </a:cubicBezTo>
                  <a:cubicBezTo>
                    <a:pt x="102" y="94"/>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1"/>
            <p:cNvSpPr/>
            <p:nvPr/>
          </p:nvSpPr>
          <p:spPr>
            <a:xfrm>
              <a:off x="3463900" y="2059175"/>
              <a:ext cx="2825" cy="4200"/>
            </a:xfrm>
            <a:custGeom>
              <a:rect b="b" l="l" r="r" t="t"/>
              <a:pathLst>
                <a:path extrusionOk="0" h="168" w="113">
                  <a:moveTo>
                    <a:pt x="112" y="0"/>
                  </a:moveTo>
                  <a:lnTo>
                    <a:pt x="112" y="0"/>
                  </a:lnTo>
                  <a:cubicBezTo>
                    <a:pt x="94" y="19"/>
                    <a:pt x="75" y="56"/>
                    <a:pt x="47" y="75"/>
                  </a:cubicBezTo>
                  <a:cubicBezTo>
                    <a:pt x="28" y="112"/>
                    <a:pt x="10" y="140"/>
                    <a:pt x="1" y="168"/>
                  </a:cubicBezTo>
                  <a:cubicBezTo>
                    <a:pt x="19" y="158"/>
                    <a:pt x="28" y="149"/>
                    <a:pt x="47" y="140"/>
                  </a:cubicBezTo>
                  <a:cubicBezTo>
                    <a:pt x="56" y="121"/>
                    <a:pt x="66" y="103"/>
                    <a:pt x="75" y="93"/>
                  </a:cubicBezTo>
                  <a:cubicBezTo>
                    <a:pt x="94" y="84"/>
                    <a:pt x="103" y="56"/>
                    <a:pt x="103" y="47"/>
                  </a:cubicBezTo>
                  <a:cubicBezTo>
                    <a:pt x="112" y="38"/>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1"/>
            <p:cNvSpPr/>
            <p:nvPr/>
          </p:nvSpPr>
          <p:spPr>
            <a:xfrm>
              <a:off x="3467850" y="2053825"/>
              <a:ext cx="1175" cy="3050"/>
            </a:xfrm>
            <a:custGeom>
              <a:rect b="b" l="l" r="r" t="t"/>
              <a:pathLst>
                <a:path extrusionOk="0" h="122" w="47">
                  <a:moveTo>
                    <a:pt x="38" y="1"/>
                  </a:moveTo>
                  <a:cubicBezTo>
                    <a:pt x="19" y="29"/>
                    <a:pt x="19" y="38"/>
                    <a:pt x="10" y="66"/>
                  </a:cubicBezTo>
                  <a:cubicBezTo>
                    <a:pt x="1" y="66"/>
                    <a:pt x="1" y="75"/>
                    <a:pt x="1" y="84"/>
                  </a:cubicBezTo>
                  <a:lnTo>
                    <a:pt x="1" y="122"/>
                  </a:lnTo>
                  <a:cubicBezTo>
                    <a:pt x="10" y="112"/>
                    <a:pt x="28" y="94"/>
                    <a:pt x="38" y="75"/>
                  </a:cubicBezTo>
                  <a:cubicBezTo>
                    <a:pt x="47" y="66"/>
                    <a:pt x="47" y="47"/>
                    <a:pt x="47" y="38"/>
                  </a:cubicBezTo>
                  <a:cubicBezTo>
                    <a:pt x="47" y="29"/>
                    <a:pt x="38"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1"/>
            <p:cNvSpPr/>
            <p:nvPr/>
          </p:nvSpPr>
          <p:spPr>
            <a:xfrm>
              <a:off x="3475050" y="2067075"/>
              <a:ext cx="3050" cy="6050"/>
            </a:xfrm>
            <a:custGeom>
              <a:rect b="b" l="l" r="r" t="t"/>
              <a:pathLst>
                <a:path extrusionOk="0" h="242" w="122">
                  <a:moveTo>
                    <a:pt x="93" y="0"/>
                  </a:moveTo>
                  <a:lnTo>
                    <a:pt x="93" y="0"/>
                  </a:lnTo>
                  <a:cubicBezTo>
                    <a:pt x="112" y="47"/>
                    <a:pt x="93" y="93"/>
                    <a:pt x="84" y="140"/>
                  </a:cubicBezTo>
                  <a:cubicBezTo>
                    <a:pt x="75" y="158"/>
                    <a:pt x="66" y="168"/>
                    <a:pt x="47" y="195"/>
                  </a:cubicBezTo>
                  <a:cubicBezTo>
                    <a:pt x="38" y="195"/>
                    <a:pt x="38" y="205"/>
                    <a:pt x="28" y="214"/>
                  </a:cubicBezTo>
                  <a:cubicBezTo>
                    <a:pt x="19" y="214"/>
                    <a:pt x="19" y="233"/>
                    <a:pt x="1" y="242"/>
                  </a:cubicBezTo>
                  <a:cubicBezTo>
                    <a:pt x="19" y="233"/>
                    <a:pt x="28" y="233"/>
                    <a:pt x="38" y="214"/>
                  </a:cubicBezTo>
                  <a:cubicBezTo>
                    <a:pt x="38" y="205"/>
                    <a:pt x="47" y="205"/>
                    <a:pt x="66" y="195"/>
                  </a:cubicBezTo>
                  <a:cubicBezTo>
                    <a:pt x="84" y="186"/>
                    <a:pt x="93" y="158"/>
                    <a:pt x="112" y="140"/>
                  </a:cubicBezTo>
                  <a:cubicBezTo>
                    <a:pt x="121" y="112"/>
                    <a:pt x="121" y="93"/>
                    <a:pt x="121" y="65"/>
                  </a:cubicBezTo>
                  <a:cubicBezTo>
                    <a:pt x="121" y="37"/>
                    <a:pt x="112"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1"/>
            <p:cNvSpPr/>
            <p:nvPr/>
          </p:nvSpPr>
          <p:spPr>
            <a:xfrm>
              <a:off x="3471100" y="2070775"/>
              <a:ext cx="4900" cy="3975"/>
            </a:xfrm>
            <a:custGeom>
              <a:rect b="b" l="l" r="r" t="t"/>
              <a:pathLst>
                <a:path extrusionOk="0" h="159" w="196">
                  <a:moveTo>
                    <a:pt x="196" y="1"/>
                  </a:moveTo>
                  <a:lnTo>
                    <a:pt x="196" y="1"/>
                  </a:lnTo>
                  <a:cubicBezTo>
                    <a:pt x="177" y="10"/>
                    <a:pt x="159" y="20"/>
                    <a:pt x="140" y="38"/>
                  </a:cubicBezTo>
                  <a:cubicBezTo>
                    <a:pt x="131" y="57"/>
                    <a:pt x="103" y="66"/>
                    <a:pt x="94" y="85"/>
                  </a:cubicBezTo>
                  <a:lnTo>
                    <a:pt x="47" y="122"/>
                  </a:lnTo>
                  <a:cubicBezTo>
                    <a:pt x="38" y="140"/>
                    <a:pt x="19" y="150"/>
                    <a:pt x="1" y="159"/>
                  </a:cubicBezTo>
                  <a:cubicBezTo>
                    <a:pt x="19" y="159"/>
                    <a:pt x="38" y="150"/>
                    <a:pt x="56" y="140"/>
                  </a:cubicBezTo>
                  <a:cubicBezTo>
                    <a:pt x="84" y="122"/>
                    <a:pt x="103" y="112"/>
                    <a:pt x="112" y="103"/>
                  </a:cubicBezTo>
                  <a:cubicBezTo>
                    <a:pt x="149"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1"/>
            <p:cNvSpPr/>
            <p:nvPr/>
          </p:nvSpPr>
          <p:spPr>
            <a:xfrm>
              <a:off x="3468775" y="2074725"/>
              <a:ext cx="5150" cy="3050"/>
            </a:xfrm>
            <a:custGeom>
              <a:rect b="b" l="l" r="r" t="t"/>
              <a:pathLst>
                <a:path extrusionOk="0" h="122" w="206">
                  <a:moveTo>
                    <a:pt x="205" y="1"/>
                  </a:moveTo>
                  <a:lnTo>
                    <a:pt x="205" y="1"/>
                  </a:lnTo>
                  <a:cubicBezTo>
                    <a:pt x="177" y="29"/>
                    <a:pt x="140" y="38"/>
                    <a:pt x="103" y="66"/>
                  </a:cubicBezTo>
                  <a:cubicBezTo>
                    <a:pt x="66" y="85"/>
                    <a:pt x="29" y="94"/>
                    <a:pt x="1" y="122"/>
                  </a:cubicBezTo>
                  <a:cubicBezTo>
                    <a:pt x="19" y="122"/>
                    <a:pt x="29" y="122"/>
                    <a:pt x="56" y="112"/>
                  </a:cubicBezTo>
                  <a:cubicBezTo>
                    <a:pt x="75" y="112"/>
                    <a:pt x="103" y="94"/>
                    <a:pt x="112" y="85"/>
                  </a:cubicBezTo>
                  <a:cubicBezTo>
                    <a:pt x="131" y="75"/>
                    <a:pt x="149" y="66"/>
                    <a:pt x="159" y="47"/>
                  </a:cubicBezTo>
                  <a:cubicBezTo>
                    <a:pt x="187" y="38"/>
                    <a:pt x="196" y="2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1"/>
            <p:cNvSpPr/>
            <p:nvPr/>
          </p:nvSpPr>
          <p:spPr>
            <a:xfrm>
              <a:off x="3472500" y="2069625"/>
              <a:ext cx="2575" cy="2575"/>
            </a:xfrm>
            <a:custGeom>
              <a:rect b="b" l="l" r="r" t="t"/>
              <a:pathLst>
                <a:path extrusionOk="0" h="103" w="103">
                  <a:moveTo>
                    <a:pt x="103" y="1"/>
                  </a:moveTo>
                  <a:cubicBezTo>
                    <a:pt x="84" y="19"/>
                    <a:pt x="56" y="38"/>
                    <a:pt x="56" y="47"/>
                  </a:cubicBezTo>
                  <a:lnTo>
                    <a:pt x="0" y="103"/>
                  </a:lnTo>
                  <a:cubicBezTo>
                    <a:pt x="28" y="103"/>
                    <a:pt x="47" y="93"/>
                    <a:pt x="75" y="66"/>
                  </a:cubicBezTo>
                  <a:cubicBezTo>
                    <a:pt x="84" y="56"/>
                    <a:pt x="84" y="47"/>
                    <a:pt x="93" y="38"/>
                  </a:cubicBezTo>
                  <a:cubicBezTo>
                    <a:pt x="93" y="19"/>
                    <a:pt x="103"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1"/>
            <p:cNvSpPr/>
            <p:nvPr/>
          </p:nvSpPr>
          <p:spPr>
            <a:xfrm>
              <a:off x="3444625" y="2082400"/>
              <a:ext cx="5825" cy="1175"/>
            </a:xfrm>
            <a:custGeom>
              <a:rect b="b" l="l" r="r" t="t"/>
              <a:pathLst>
                <a:path extrusionOk="0" h="47" w="233">
                  <a:moveTo>
                    <a:pt x="0" y="1"/>
                  </a:moveTo>
                  <a:cubicBezTo>
                    <a:pt x="19" y="10"/>
                    <a:pt x="47" y="10"/>
                    <a:pt x="56" y="38"/>
                  </a:cubicBezTo>
                  <a:cubicBezTo>
                    <a:pt x="84" y="47"/>
                    <a:pt x="93" y="47"/>
                    <a:pt x="121" y="47"/>
                  </a:cubicBezTo>
                  <a:cubicBezTo>
                    <a:pt x="149" y="47"/>
                    <a:pt x="196" y="47"/>
                    <a:pt x="233" y="19"/>
                  </a:cubicBezTo>
                  <a:cubicBezTo>
                    <a:pt x="196" y="19"/>
                    <a:pt x="149" y="10"/>
                    <a:pt x="121" y="10"/>
                  </a:cubicBezTo>
                  <a:cubicBezTo>
                    <a:pt x="84"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1"/>
            <p:cNvSpPr/>
            <p:nvPr/>
          </p:nvSpPr>
          <p:spPr>
            <a:xfrm>
              <a:off x="3446950" y="2081250"/>
              <a:ext cx="4675" cy="950"/>
            </a:xfrm>
            <a:custGeom>
              <a:rect b="b" l="l" r="r" t="t"/>
              <a:pathLst>
                <a:path extrusionOk="0" h="38" w="187">
                  <a:moveTo>
                    <a:pt x="0" y="0"/>
                  </a:moveTo>
                  <a:cubicBezTo>
                    <a:pt x="10" y="9"/>
                    <a:pt x="28" y="9"/>
                    <a:pt x="47" y="37"/>
                  </a:cubicBezTo>
                  <a:lnTo>
                    <a:pt x="93" y="37"/>
                  </a:lnTo>
                  <a:cubicBezTo>
                    <a:pt x="130" y="19"/>
                    <a:pt x="16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1"/>
            <p:cNvSpPr/>
            <p:nvPr/>
          </p:nvSpPr>
          <p:spPr>
            <a:xfrm>
              <a:off x="3448800" y="2077525"/>
              <a:ext cx="3750" cy="2350"/>
            </a:xfrm>
            <a:custGeom>
              <a:rect b="b" l="l" r="r" t="t"/>
              <a:pathLst>
                <a:path extrusionOk="0" h="94" w="150">
                  <a:moveTo>
                    <a:pt x="149" y="0"/>
                  </a:moveTo>
                  <a:lnTo>
                    <a:pt x="149" y="0"/>
                  </a:lnTo>
                  <a:cubicBezTo>
                    <a:pt x="121" y="10"/>
                    <a:pt x="84" y="19"/>
                    <a:pt x="66" y="28"/>
                  </a:cubicBezTo>
                  <a:cubicBezTo>
                    <a:pt x="47" y="47"/>
                    <a:pt x="19" y="65"/>
                    <a:pt x="1" y="93"/>
                  </a:cubicBezTo>
                  <a:cubicBezTo>
                    <a:pt x="29" y="75"/>
                    <a:pt x="66" y="65"/>
                    <a:pt x="75" y="56"/>
                  </a:cubicBezTo>
                  <a:cubicBezTo>
                    <a:pt x="84" y="56"/>
                    <a:pt x="103" y="47"/>
                    <a:pt x="112" y="28"/>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1"/>
            <p:cNvSpPr/>
            <p:nvPr/>
          </p:nvSpPr>
          <p:spPr>
            <a:xfrm>
              <a:off x="3451350" y="2078925"/>
              <a:ext cx="3750" cy="1175"/>
            </a:xfrm>
            <a:custGeom>
              <a:rect b="b" l="l" r="r" t="t"/>
              <a:pathLst>
                <a:path extrusionOk="0" h="47" w="150">
                  <a:moveTo>
                    <a:pt x="150" y="0"/>
                  </a:moveTo>
                  <a:cubicBezTo>
                    <a:pt x="112" y="0"/>
                    <a:pt x="94" y="0"/>
                    <a:pt x="66" y="9"/>
                  </a:cubicBezTo>
                  <a:cubicBezTo>
                    <a:pt x="47" y="19"/>
                    <a:pt x="19" y="19"/>
                    <a:pt x="1" y="47"/>
                  </a:cubicBezTo>
                  <a:cubicBezTo>
                    <a:pt x="38" y="47"/>
                    <a:pt x="57" y="47"/>
                    <a:pt x="85" y="28"/>
                  </a:cubicBezTo>
                  <a:cubicBezTo>
                    <a:pt x="103" y="19"/>
                    <a:pt x="131"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1"/>
            <p:cNvSpPr/>
            <p:nvPr/>
          </p:nvSpPr>
          <p:spPr>
            <a:xfrm>
              <a:off x="3452750" y="2081000"/>
              <a:ext cx="4900" cy="1425"/>
            </a:xfrm>
            <a:custGeom>
              <a:rect b="b" l="l" r="r" t="t"/>
              <a:pathLst>
                <a:path extrusionOk="0" h="57" w="196">
                  <a:moveTo>
                    <a:pt x="196" y="1"/>
                  </a:moveTo>
                  <a:cubicBezTo>
                    <a:pt x="159" y="1"/>
                    <a:pt x="131" y="1"/>
                    <a:pt x="94" y="10"/>
                  </a:cubicBezTo>
                  <a:cubicBezTo>
                    <a:pt x="75" y="19"/>
                    <a:pt x="38" y="29"/>
                    <a:pt x="1" y="57"/>
                  </a:cubicBezTo>
                  <a:cubicBezTo>
                    <a:pt x="38" y="57"/>
                    <a:pt x="75" y="57"/>
                    <a:pt x="103" y="47"/>
                  </a:cubicBezTo>
                  <a:cubicBezTo>
                    <a:pt x="131" y="29"/>
                    <a:pt x="168" y="1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1"/>
            <p:cNvSpPr/>
            <p:nvPr/>
          </p:nvSpPr>
          <p:spPr>
            <a:xfrm>
              <a:off x="3446725" y="2046175"/>
              <a:ext cx="4900" cy="4425"/>
            </a:xfrm>
            <a:custGeom>
              <a:rect b="b" l="l" r="r" t="t"/>
              <a:pathLst>
                <a:path extrusionOk="0" h="177" w="196">
                  <a:moveTo>
                    <a:pt x="195" y="0"/>
                  </a:moveTo>
                  <a:cubicBezTo>
                    <a:pt x="167" y="0"/>
                    <a:pt x="158" y="9"/>
                    <a:pt x="121" y="19"/>
                  </a:cubicBezTo>
                  <a:cubicBezTo>
                    <a:pt x="102" y="28"/>
                    <a:pt x="74" y="56"/>
                    <a:pt x="65" y="65"/>
                  </a:cubicBezTo>
                  <a:cubicBezTo>
                    <a:pt x="28" y="102"/>
                    <a:pt x="9" y="140"/>
                    <a:pt x="0" y="177"/>
                  </a:cubicBezTo>
                  <a:cubicBezTo>
                    <a:pt x="19" y="167"/>
                    <a:pt x="28" y="149"/>
                    <a:pt x="47" y="140"/>
                  </a:cubicBezTo>
                  <a:lnTo>
                    <a:pt x="93" y="93"/>
                  </a:lnTo>
                  <a:cubicBezTo>
                    <a:pt x="130" y="56"/>
                    <a:pt x="158" y="2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1"/>
            <p:cNvSpPr/>
            <p:nvPr/>
          </p:nvSpPr>
          <p:spPr>
            <a:xfrm>
              <a:off x="3446950" y="2048500"/>
              <a:ext cx="3500" cy="4650"/>
            </a:xfrm>
            <a:custGeom>
              <a:rect b="b" l="l" r="r" t="t"/>
              <a:pathLst>
                <a:path extrusionOk="0" h="186" w="140">
                  <a:moveTo>
                    <a:pt x="140" y="0"/>
                  </a:moveTo>
                  <a:lnTo>
                    <a:pt x="140" y="0"/>
                  </a:lnTo>
                  <a:cubicBezTo>
                    <a:pt x="121" y="9"/>
                    <a:pt x="103" y="9"/>
                    <a:pt x="93" y="28"/>
                  </a:cubicBezTo>
                  <a:cubicBezTo>
                    <a:pt x="75" y="47"/>
                    <a:pt x="56" y="65"/>
                    <a:pt x="47" y="74"/>
                  </a:cubicBezTo>
                  <a:cubicBezTo>
                    <a:pt x="28" y="102"/>
                    <a:pt x="0" y="149"/>
                    <a:pt x="0" y="186"/>
                  </a:cubicBezTo>
                  <a:lnTo>
                    <a:pt x="38" y="139"/>
                  </a:lnTo>
                  <a:cubicBezTo>
                    <a:pt x="47" y="121"/>
                    <a:pt x="56" y="102"/>
                    <a:pt x="75" y="93"/>
                  </a:cubicBezTo>
                  <a:cubicBezTo>
                    <a:pt x="93" y="56"/>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1"/>
            <p:cNvSpPr/>
            <p:nvPr/>
          </p:nvSpPr>
          <p:spPr>
            <a:xfrm>
              <a:off x="3446475" y="2051500"/>
              <a:ext cx="3050" cy="4900"/>
            </a:xfrm>
            <a:custGeom>
              <a:rect b="b" l="l" r="r" t="t"/>
              <a:pathLst>
                <a:path extrusionOk="0" h="196" w="122">
                  <a:moveTo>
                    <a:pt x="122" y="1"/>
                  </a:moveTo>
                  <a:lnTo>
                    <a:pt x="122" y="1"/>
                  </a:lnTo>
                  <a:cubicBezTo>
                    <a:pt x="94" y="38"/>
                    <a:pt x="66" y="75"/>
                    <a:pt x="29" y="84"/>
                  </a:cubicBezTo>
                  <a:cubicBezTo>
                    <a:pt x="19" y="103"/>
                    <a:pt x="19" y="122"/>
                    <a:pt x="10" y="140"/>
                  </a:cubicBezTo>
                  <a:cubicBezTo>
                    <a:pt x="1" y="159"/>
                    <a:pt x="1" y="177"/>
                    <a:pt x="1" y="196"/>
                  </a:cubicBezTo>
                  <a:lnTo>
                    <a:pt x="29" y="159"/>
                  </a:lnTo>
                  <a:cubicBezTo>
                    <a:pt x="38" y="140"/>
                    <a:pt x="57" y="122"/>
                    <a:pt x="66" y="112"/>
                  </a:cubicBezTo>
                  <a:cubicBezTo>
                    <a:pt x="94" y="75"/>
                    <a:pt x="112"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1"/>
            <p:cNvSpPr/>
            <p:nvPr/>
          </p:nvSpPr>
          <p:spPr>
            <a:xfrm>
              <a:off x="3443225" y="2054525"/>
              <a:ext cx="1900" cy="5825"/>
            </a:xfrm>
            <a:custGeom>
              <a:rect b="b" l="l" r="r" t="t"/>
              <a:pathLst>
                <a:path extrusionOk="0" h="233" w="76">
                  <a:moveTo>
                    <a:pt x="75" y="1"/>
                  </a:moveTo>
                  <a:cubicBezTo>
                    <a:pt x="56" y="38"/>
                    <a:pt x="47" y="84"/>
                    <a:pt x="10" y="103"/>
                  </a:cubicBezTo>
                  <a:cubicBezTo>
                    <a:pt x="10" y="112"/>
                    <a:pt x="1" y="140"/>
                    <a:pt x="1" y="159"/>
                  </a:cubicBezTo>
                  <a:lnTo>
                    <a:pt x="1" y="233"/>
                  </a:lnTo>
                  <a:lnTo>
                    <a:pt x="19" y="177"/>
                  </a:lnTo>
                  <a:cubicBezTo>
                    <a:pt x="38" y="149"/>
                    <a:pt x="38" y="140"/>
                    <a:pt x="47" y="112"/>
                  </a:cubicBezTo>
                  <a:cubicBezTo>
                    <a:pt x="66" y="8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1"/>
            <p:cNvSpPr/>
            <p:nvPr/>
          </p:nvSpPr>
          <p:spPr>
            <a:xfrm>
              <a:off x="3443225" y="2059650"/>
              <a:ext cx="2350" cy="5825"/>
            </a:xfrm>
            <a:custGeom>
              <a:rect b="b" l="l" r="r" t="t"/>
              <a:pathLst>
                <a:path extrusionOk="0" h="233" w="94">
                  <a:moveTo>
                    <a:pt x="94" y="0"/>
                  </a:moveTo>
                  <a:lnTo>
                    <a:pt x="94" y="0"/>
                  </a:lnTo>
                  <a:cubicBezTo>
                    <a:pt x="56" y="37"/>
                    <a:pt x="38" y="74"/>
                    <a:pt x="19" y="102"/>
                  </a:cubicBezTo>
                  <a:cubicBezTo>
                    <a:pt x="10" y="121"/>
                    <a:pt x="10" y="139"/>
                    <a:pt x="1" y="167"/>
                  </a:cubicBezTo>
                  <a:lnTo>
                    <a:pt x="1" y="232"/>
                  </a:lnTo>
                  <a:cubicBezTo>
                    <a:pt x="1" y="214"/>
                    <a:pt x="10" y="204"/>
                    <a:pt x="19" y="177"/>
                  </a:cubicBezTo>
                  <a:lnTo>
                    <a:pt x="47" y="121"/>
                  </a:lnTo>
                  <a:cubicBezTo>
                    <a:pt x="56" y="84"/>
                    <a:pt x="84" y="4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1"/>
            <p:cNvSpPr/>
            <p:nvPr/>
          </p:nvSpPr>
          <p:spPr>
            <a:xfrm>
              <a:off x="3458800" y="2058475"/>
              <a:ext cx="1875" cy="2350"/>
            </a:xfrm>
            <a:custGeom>
              <a:rect b="b" l="l" r="r" t="t"/>
              <a:pathLst>
                <a:path extrusionOk="0" h="94" w="75">
                  <a:moveTo>
                    <a:pt x="75" y="1"/>
                  </a:moveTo>
                  <a:cubicBezTo>
                    <a:pt x="47" y="19"/>
                    <a:pt x="37" y="28"/>
                    <a:pt x="28" y="38"/>
                  </a:cubicBezTo>
                  <a:cubicBezTo>
                    <a:pt x="10" y="66"/>
                    <a:pt x="0" y="75"/>
                    <a:pt x="0" y="93"/>
                  </a:cubicBezTo>
                  <a:cubicBezTo>
                    <a:pt x="28" y="84"/>
                    <a:pt x="37" y="75"/>
                    <a:pt x="47" y="66"/>
                  </a:cubicBezTo>
                  <a:cubicBezTo>
                    <a:pt x="65"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1"/>
            <p:cNvSpPr/>
            <p:nvPr/>
          </p:nvSpPr>
          <p:spPr>
            <a:xfrm>
              <a:off x="3461125" y="2057325"/>
              <a:ext cx="1875" cy="2350"/>
            </a:xfrm>
            <a:custGeom>
              <a:rect b="b" l="l" r="r" t="t"/>
              <a:pathLst>
                <a:path extrusionOk="0" h="94" w="75">
                  <a:moveTo>
                    <a:pt x="74" y="0"/>
                  </a:moveTo>
                  <a:lnTo>
                    <a:pt x="74" y="0"/>
                  </a:lnTo>
                  <a:cubicBezTo>
                    <a:pt x="47" y="19"/>
                    <a:pt x="37" y="28"/>
                    <a:pt x="28" y="37"/>
                  </a:cubicBezTo>
                  <a:cubicBezTo>
                    <a:pt x="9" y="65"/>
                    <a:pt x="0" y="74"/>
                    <a:pt x="0" y="93"/>
                  </a:cubicBezTo>
                  <a:cubicBezTo>
                    <a:pt x="28" y="84"/>
                    <a:pt x="37" y="74"/>
                    <a:pt x="47" y="65"/>
                  </a:cubicBezTo>
                  <a:cubicBezTo>
                    <a:pt x="65" y="37"/>
                    <a:pt x="7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1"/>
            <p:cNvSpPr/>
            <p:nvPr/>
          </p:nvSpPr>
          <p:spPr>
            <a:xfrm>
              <a:off x="3441150" y="2067775"/>
              <a:ext cx="1175" cy="4200"/>
            </a:xfrm>
            <a:custGeom>
              <a:rect b="b" l="l" r="r" t="t"/>
              <a:pathLst>
                <a:path extrusionOk="0" h="168" w="47">
                  <a:moveTo>
                    <a:pt x="47" y="0"/>
                  </a:moveTo>
                  <a:lnTo>
                    <a:pt x="47" y="0"/>
                  </a:lnTo>
                  <a:cubicBezTo>
                    <a:pt x="28" y="28"/>
                    <a:pt x="28" y="65"/>
                    <a:pt x="9" y="75"/>
                  </a:cubicBezTo>
                  <a:cubicBezTo>
                    <a:pt x="0" y="93"/>
                    <a:pt x="0" y="112"/>
                    <a:pt x="0" y="121"/>
                  </a:cubicBezTo>
                  <a:lnTo>
                    <a:pt x="0" y="167"/>
                  </a:lnTo>
                  <a:cubicBezTo>
                    <a:pt x="28" y="140"/>
                    <a:pt x="28" y="112"/>
                    <a:pt x="37" y="84"/>
                  </a:cubicBezTo>
                  <a:cubicBezTo>
                    <a:pt x="47" y="6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1"/>
            <p:cNvSpPr/>
            <p:nvPr/>
          </p:nvSpPr>
          <p:spPr>
            <a:xfrm>
              <a:off x="3437200" y="2122150"/>
              <a:ext cx="40675" cy="39500"/>
            </a:xfrm>
            <a:custGeom>
              <a:rect b="b" l="l" r="r" t="t"/>
              <a:pathLst>
                <a:path extrusionOk="0" h="1580" w="1627">
                  <a:moveTo>
                    <a:pt x="525" y="1"/>
                  </a:moveTo>
                  <a:cubicBezTo>
                    <a:pt x="400" y="1"/>
                    <a:pt x="299" y="146"/>
                    <a:pt x="242" y="269"/>
                  </a:cubicBezTo>
                  <a:cubicBezTo>
                    <a:pt x="74" y="612"/>
                    <a:pt x="0" y="1012"/>
                    <a:pt x="19" y="1393"/>
                  </a:cubicBezTo>
                  <a:cubicBezTo>
                    <a:pt x="19" y="1532"/>
                    <a:pt x="186" y="1569"/>
                    <a:pt x="279" y="1579"/>
                  </a:cubicBezTo>
                  <a:cubicBezTo>
                    <a:pt x="304" y="1579"/>
                    <a:pt x="330" y="1580"/>
                    <a:pt x="355" y="1580"/>
                  </a:cubicBezTo>
                  <a:cubicBezTo>
                    <a:pt x="702" y="1580"/>
                    <a:pt x="1053" y="1518"/>
                    <a:pt x="1347" y="1328"/>
                  </a:cubicBezTo>
                  <a:cubicBezTo>
                    <a:pt x="1440" y="1263"/>
                    <a:pt x="1533" y="1188"/>
                    <a:pt x="1580" y="1077"/>
                  </a:cubicBezTo>
                  <a:cubicBezTo>
                    <a:pt x="1626" y="975"/>
                    <a:pt x="1607" y="835"/>
                    <a:pt x="1515" y="770"/>
                  </a:cubicBezTo>
                  <a:cubicBezTo>
                    <a:pt x="1471" y="739"/>
                    <a:pt x="1420" y="727"/>
                    <a:pt x="1366" y="727"/>
                  </a:cubicBezTo>
                  <a:cubicBezTo>
                    <a:pt x="1292" y="727"/>
                    <a:pt x="1213" y="749"/>
                    <a:pt x="1143" y="770"/>
                  </a:cubicBezTo>
                  <a:cubicBezTo>
                    <a:pt x="1217" y="696"/>
                    <a:pt x="1273" y="612"/>
                    <a:pt x="1301" y="520"/>
                  </a:cubicBezTo>
                  <a:cubicBezTo>
                    <a:pt x="1319" y="427"/>
                    <a:pt x="1282" y="315"/>
                    <a:pt x="1208" y="269"/>
                  </a:cubicBezTo>
                  <a:cubicBezTo>
                    <a:pt x="1179" y="254"/>
                    <a:pt x="1149" y="248"/>
                    <a:pt x="1118" y="248"/>
                  </a:cubicBezTo>
                  <a:cubicBezTo>
                    <a:pt x="1050" y="248"/>
                    <a:pt x="981" y="280"/>
                    <a:pt x="929" y="324"/>
                  </a:cubicBezTo>
                  <a:cubicBezTo>
                    <a:pt x="846" y="380"/>
                    <a:pt x="771" y="473"/>
                    <a:pt x="697" y="520"/>
                  </a:cubicBezTo>
                  <a:cubicBezTo>
                    <a:pt x="725" y="427"/>
                    <a:pt x="753" y="324"/>
                    <a:pt x="743" y="232"/>
                  </a:cubicBezTo>
                  <a:cubicBezTo>
                    <a:pt x="725" y="129"/>
                    <a:pt x="669" y="36"/>
                    <a:pt x="576" y="9"/>
                  </a:cubicBezTo>
                  <a:cubicBezTo>
                    <a:pt x="559" y="3"/>
                    <a:pt x="542" y="1"/>
                    <a:pt x="5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1"/>
            <p:cNvSpPr/>
            <p:nvPr/>
          </p:nvSpPr>
          <p:spPr>
            <a:xfrm>
              <a:off x="3436875" y="2122300"/>
              <a:ext cx="41225" cy="40250"/>
            </a:xfrm>
            <a:custGeom>
              <a:rect b="b" l="l" r="r" t="t"/>
              <a:pathLst>
                <a:path extrusionOk="0" h="1610" w="1649">
                  <a:moveTo>
                    <a:pt x="41" y="876"/>
                  </a:moveTo>
                  <a:lnTo>
                    <a:pt x="41" y="876"/>
                  </a:lnTo>
                  <a:cubicBezTo>
                    <a:pt x="12" y="1012"/>
                    <a:pt x="0" y="1153"/>
                    <a:pt x="1" y="1295"/>
                  </a:cubicBezTo>
                  <a:lnTo>
                    <a:pt x="1" y="1295"/>
                  </a:lnTo>
                  <a:cubicBezTo>
                    <a:pt x="1" y="1158"/>
                    <a:pt x="13" y="1017"/>
                    <a:pt x="41" y="876"/>
                  </a:cubicBezTo>
                  <a:close/>
                  <a:moveTo>
                    <a:pt x="1" y="1295"/>
                  </a:moveTo>
                  <a:cubicBezTo>
                    <a:pt x="0" y="1339"/>
                    <a:pt x="2" y="1382"/>
                    <a:pt x="4" y="1424"/>
                  </a:cubicBezTo>
                  <a:cubicBezTo>
                    <a:pt x="2" y="1381"/>
                    <a:pt x="1" y="1338"/>
                    <a:pt x="1" y="1295"/>
                  </a:cubicBezTo>
                  <a:close/>
                  <a:moveTo>
                    <a:pt x="22" y="1434"/>
                  </a:moveTo>
                  <a:cubicBezTo>
                    <a:pt x="23" y="1462"/>
                    <a:pt x="32" y="1489"/>
                    <a:pt x="41" y="1508"/>
                  </a:cubicBezTo>
                  <a:cubicBezTo>
                    <a:pt x="32" y="1480"/>
                    <a:pt x="23" y="1462"/>
                    <a:pt x="22" y="1434"/>
                  </a:cubicBezTo>
                  <a:close/>
                  <a:moveTo>
                    <a:pt x="41" y="1508"/>
                  </a:moveTo>
                  <a:lnTo>
                    <a:pt x="41" y="1508"/>
                  </a:lnTo>
                  <a:cubicBezTo>
                    <a:pt x="50" y="1526"/>
                    <a:pt x="78" y="1554"/>
                    <a:pt x="97" y="1563"/>
                  </a:cubicBezTo>
                  <a:cubicBezTo>
                    <a:pt x="78" y="1536"/>
                    <a:pt x="50" y="1526"/>
                    <a:pt x="41" y="1508"/>
                  </a:cubicBezTo>
                  <a:close/>
                  <a:moveTo>
                    <a:pt x="97" y="1563"/>
                  </a:moveTo>
                  <a:lnTo>
                    <a:pt x="97" y="1563"/>
                  </a:lnTo>
                  <a:cubicBezTo>
                    <a:pt x="143" y="1582"/>
                    <a:pt x="190" y="1601"/>
                    <a:pt x="255" y="1610"/>
                  </a:cubicBezTo>
                  <a:cubicBezTo>
                    <a:pt x="208" y="1601"/>
                    <a:pt x="143" y="1582"/>
                    <a:pt x="97" y="1563"/>
                  </a:cubicBezTo>
                  <a:close/>
                  <a:moveTo>
                    <a:pt x="524" y="0"/>
                  </a:moveTo>
                  <a:cubicBezTo>
                    <a:pt x="499" y="0"/>
                    <a:pt x="473" y="7"/>
                    <a:pt x="450" y="21"/>
                  </a:cubicBezTo>
                  <a:cubicBezTo>
                    <a:pt x="403" y="30"/>
                    <a:pt x="366" y="58"/>
                    <a:pt x="329" y="95"/>
                  </a:cubicBezTo>
                  <a:cubicBezTo>
                    <a:pt x="264" y="170"/>
                    <a:pt x="227" y="253"/>
                    <a:pt x="190" y="346"/>
                  </a:cubicBezTo>
                  <a:cubicBezTo>
                    <a:pt x="125" y="514"/>
                    <a:pt x="69" y="690"/>
                    <a:pt x="41" y="876"/>
                  </a:cubicBezTo>
                  <a:cubicBezTo>
                    <a:pt x="78" y="690"/>
                    <a:pt x="134" y="514"/>
                    <a:pt x="208" y="356"/>
                  </a:cubicBezTo>
                  <a:cubicBezTo>
                    <a:pt x="236" y="272"/>
                    <a:pt x="283" y="188"/>
                    <a:pt x="357" y="123"/>
                  </a:cubicBezTo>
                  <a:cubicBezTo>
                    <a:pt x="394" y="86"/>
                    <a:pt x="422" y="68"/>
                    <a:pt x="459" y="49"/>
                  </a:cubicBezTo>
                  <a:cubicBezTo>
                    <a:pt x="476" y="46"/>
                    <a:pt x="492" y="43"/>
                    <a:pt x="507" y="43"/>
                  </a:cubicBezTo>
                  <a:cubicBezTo>
                    <a:pt x="534" y="43"/>
                    <a:pt x="560" y="50"/>
                    <a:pt x="589" y="68"/>
                  </a:cubicBezTo>
                  <a:cubicBezTo>
                    <a:pt x="626" y="86"/>
                    <a:pt x="654" y="114"/>
                    <a:pt x="682" y="142"/>
                  </a:cubicBezTo>
                  <a:cubicBezTo>
                    <a:pt x="701" y="179"/>
                    <a:pt x="719" y="226"/>
                    <a:pt x="719" y="272"/>
                  </a:cubicBezTo>
                  <a:cubicBezTo>
                    <a:pt x="729" y="365"/>
                    <a:pt x="691" y="449"/>
                    <a:pt x="673" y="541"/>
                  </a:cubicBezTo>
                  <a:lnTo>
                    <a:pt x="654" y="597"/>
                  </a:lnTo>
                  <a:lnTo>
                    <a:pt x="719" y="560"/>
                  </a:lnTo>
                  <a:cubicBezTo>
                    <a:pt x="812" y="504"/>
                    <a:pt x="868" y="421"/>
                    <a:pt x="933" y="365"/>
                  </a:cubicBezTo>
                  <a:cubicBezTo>
                    <a:pt x="970" y="328"/>
                    <a:pt x="1017" y="309"/>
                    <a:pt x="1054" y="300"/>
                  </a:cubicBezTo>
                  <a:cubicBezTo>
                    <a:pt x="1077" y="291"/>
                    <a:pt x="1100" y="286"/>
                    <a:pt x="1122" y="286"/>
                  </a:cubicBezTo>
                  <a:cubicBezTo>
                    <a:pt x="1144" y="286"/>
                    <a:pt x="1165" y="291"/>
                    <a:pt x="1184" y="300"/>
                  </a:cubicBezTo>
                  <a:cubicBezTo>
                    <a:pt x="1212" y="309"/>
                    <a:pt x="1249" y="346"/>
                    <a:pt x="1258" y="393"/>
                  </a:cubicBezTo>
                  <a:cubicBezTo>
                    <a:pt x="1277" y="439"/>
                    <a:pt x="1277" y="486"/>
                    <a:pt x="1277" y="514"/>
                  </a:cubicBezTo>
                  <a:cubicBezTo>
                    <a:pt x="1249" y="606"/>
                    <a:pt x="1193" y="681"/>
                    <a:pt x="1137" y="764"/>
                  </a:cubicBezTo>
                  <a:lnTo>
                    <a:pt x="1072" y="829"/>
                  </a:lnTo>
                  <a:lnTo>
                    <a:pt x="1156" y="811"/>
                  </a:lnTo>
                  <a:cubicBezTo>
                    <a:pt x="1202" y="792"/>
                    <a:pt x="1258" y="774"/>
                    <a:pt x="1305" y="774"/>
                  </a:cubicBezTo>
                  <a:cubicBezTo>
                    <a:pt x="1324" y="770"/>
                    <a:pt x="1346" y="768"/>
                    <a:pt x="1369" y="768"/>
                  </a:cubicBezTo>
                  <a:cubicBezTo>
                    <a:pt x="1402" y="768"/>
                    <a:pt x="1435" y="772"/>
                    <a:pt x="1463" y="783"/>
                  </a:cubicBezTo>
                  <a:cubicBezTo>
                    <a:pt x="1509" y="792"/>
                    <a:pt x="1537" y="829"/>
                    <a:pt x="1565" y="876"/>
                  </a:cubicBezTo>
                  <a:cubicBezTo>
                    <a:pt x="1583" y="922"/>
                    <a:pt x="1602" y="969"/>
                    <a:pt x="1583" y="1015"/>
                  </a:cubicBezTo>
                  <a:cubicBezTo>
                    <a:pt x="1583" y="1062"/>
                    <a:pt x="1565" y="1108"/>
                    <a:pt x="1537" y="1155"/>
                  </a:cubicBezTo>
                  <a:cubicBezTo>
                    <a:pt x="1518" y="1201"/>
                    <a:pt x="1481" y="1238"/>
                    <a:pt x="1435" y="1275"/>
                  </a:cubicBezTo>
                  <a:cubicBezTo>
                    <a:pt x="1398" y="1303"/>
                    <a:pt x="1351" y="1340"/>
                    <a:pt x="1305" y="1368"/>
                  </a:cubicBezTo>
                  <a:cubicBezTo>
                    <a:pt x="1258" y="1387"/>
                    <a:pt x="1212" y="1424"/>
                    <a:pt x="1165" y="1443"/>
                  </a:cubicBezTo>
                  <a:cubicBezTo>
                    <a:pt x="979" y="1536"/>
                    <a:pt x="775" y="1582"/>
                    <a:pt x="561" y="1610"/>
                  </a:cubicBezTo>
                  <a:cubicBezTo>
                    <a:pt x="775" y="1601"/>
                    <a:pt x="979" y="1554"/>
                    <a:pt x="1184" y="1461"/>
                  </a:cubicBezTo>
                  <a:lnTo>
                    <a:pt x="1323" y="1387"/>
                  </a:lnTo>
                  <a:cubicBezTo>
                    <a:pt x="1370" y="1368"/>
                    <a:pt x="1416" y="1331"/>
                    <a:pt x="1444" y="1294"/>
                  </a:cubicBezTo>
                  <a:cubicBezTo>
                    <a:pt x="1509" y="1210"/>
                    <a:pt x="1555" y="1182"/>
                    <a:pt x="1574" y="1136"/>
                  </a:cubicBezTo>
                  <a:cubicBezTo>
                    <a:pt x="1611" y="1090"/>
                    <a:pt x="1639" y="1025"/>
                    <a:pt x="1639" y="978"/>
                  </a:cubicBezTo>
                  <a:cubicBezTo>
                    <a:pt x="1648" y="922"/>
                    <a:pt x="1639" y="867"/>
                    <a:pt x="1611" y="820"/>
                  </a:cubicBezTo>
                  <a:cubicBezTo>
                    <a:pt x="1583" y="764"/>
                    <a:pt x="1546" y="727"/>
                    <a:pt x="1481" y="699"/>
                  </a:cubicBezTo>
                  <a:cubicBezTo>
                    <a:pt x="1448" y="688"/>
                    <a:pt x="1416" y="684"/>
                    <a:pt x="1383" y="684"/>
                  </a:cubicBezTo>
                  <a:cubicBezTo>
                    <a:pt x="1360" y="684"/>
                    <a:pt x="1337" y="686"/>
                    <a:pt x="1314" y="690"/>
                  </a:cubicBezTo>
                  <a:cubicBezTo>
                    <a:pt x="1286" y="690"/>
                    <a:pt x="1249" y="699"/>
                    <a:pt x="1230" y="699"/>
                  </a:cubicBezTo>
                  <a:cubicBezTo>
                    <a:pt x="1240" y="681"/>
                    <a:pt x="1249" y="671"/>
                    <a:pt x="1258" y="644"/>
                  </a:cubicBezTo>
                  <a:cubicBezTo>
                    <a:pt x="1286" y="597"/>
                    <a:pt x="1314" y="551"/>
                    <a:pt x="1323" y="504"/>
                  </a:cubicBezTo>
                  <a:cubicBezTo>
                    <a:pt x="1332" y="449"/>
                    <a:pt x="1332" y="402"/>
                    <a:pt x="1314" y="346"/>
                  </a:cubicBezTo>
                  <a:cubicBezTo>
                    <a:pt x="1286" y="300"/>
                    <a:pt x="1249" y="235"/>
                    <a:pt x="1193" y="216"/>
                  </a:cubicBezTo>
                  <a:cubicBezTo>
                    <a:pt x="1165" y="202"/>
                    <a:pt x="1137" y="195"/>
                    <a:pt x="1109" y="195"/>
                  </a:cubicBezTo>
                  <a:cubicBezTo>
                    <a:pt x="1082" y="195"/>
                    <a:pt x="1054" y="202"/>
                    <a:pt x="1026" y="216"/>
                  </a:cubicBezTo>
                  <a:cubicBezTo>
                    <a:pt x="979" y="226"/>
                    <a:pt x="942" y="263"/>
                    <a:pt x="887" y="300"/>
                  </a:cubicBezTo>
                  <a:cubicBezTo>
                    <a:pt x="831" y="346"/>
                    <a:pt x="784" y="402"/>
                    <a:pt x="729" y="458"/>
                  </a:cubicBezTo>
                  <a:cubicBezTo>
                    <a:pt x="738" y="383"/>
                    <a:pt x="766" y="318"/>
                    <a:pt x="747" y="253"/>
                  </a:cubicBezTo>
                  <a:cubicBezTo>
                    <a:pt x="747" y="207"/>
                    <a:pt x="729" y="151"/>
                    <a:pt x="701" y="114"/>
                  </a:cubicBezTo>
                  <a:cubicBezTo>
                    <a:pt x="682" y="68"/>
                    <a:pt x="645" y="30"/>
                    <a:pt x="598" y="21"/>
                  </a:cubicBezTo>
                  <a:cubicBezTo>
                    <a:pt x="575" y="7"/>
                    <a:pt x="550" y="0"/>
                    <a:pt x="5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1"/>
            <p:cNvSpPr/>
            <p:nvPr/>
          </p:nvSpPr>
          <p:spPr>
            <a:xfrm>
              <a:off x="3438825" y="2134900"/>
              <a:ext cx="16050" cy="24400"/>
            </a:xfrm>
            <a:custGeom>
              <a:rect b="b" l="l" r="r" t="t"/>
              <a:pathLst>
                <a:path extrusionOk="0" h="976" w="642">
                  <a:moveTo>
                    <a:pt x="641" y="0"/>
                  </a:moveTo>
                  <a:cubicBezTo>
                    <a:pt x="586" y="84"/>
                    <a:pt x="539" y="167"/>
                    <a:pt x="502" y="251"/>
                  </a:cubicBezTo>
                  <a:lnTo>
                    <a:pt x="335" y="502"/>
                  </a:lnTo>
                  <a:lnTo>
                    <a:pt x="177" y="744"/>
                  </a:lnTo>
                  <a:cubicBezTo>
                    <a:pt x="149" y="781"/>
                    <a:pt x="121" y="827"/>
                    <a:pt x="93" y="864"/>
                  </a:cubicBezTo>
                  <a:cubicBezTo>
                    <a:pt x="56" y="892"/>
                    <a:pt x="37" y="939"/>
                    <a:pt x="0" y="976"/>
                  </a:cubicBezTo>
                  <a:cubicBezTo>
                    <a:pt x="75" y="920"/>
                    <a:pt x="130" y="836"/>
                    <a:pt x="186" y="753"/>
                  </a:cubicBezTo>
                  <a:cubicBezTo>
                    <a:pt x="242" y="678"/>
                    <a:pt x="288" y="595"/>
                    <a:pt x="353" y="511"/>
                  </a:cubicBezTo>
                  <a:cubicBezTo>
                    <a:pt x="400" y="418"/>
                    <a:pt x="455" y="335"/>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1"/>
            <p:cNvSpPr/>
            <p:nvPr/>
          </p:nvSpPr>
          <p:spPr>
            <a:xfrm>
              <a:off x="3439525" y="2141400"/>
              <a:ext cx="26250" cy="18825"/>
            </a:xfrm>
            <a:custGeom>
              <a:rect b="b" l="l" r="r" t="t"/>
              <a:pathLst>
                <a:path extrusionOk="0" h="753" w="1050">
                  <a:moveTo>
                    <a:pt x="1050" y="0"/>
                  </a:moveTo>
                  <a:cubicBezTo>
                    <a:pt x="957" y="56"/>
                    <a:pt x="864" y="112"/>
                    <a:pt x="790" y="158"/>
                  </a:cubicBezTo>
                  <a:cubicBezTo>
                    <a:pt x="697" y="214"/>
                    <a:pt x="613" y="288"/>
                    <a:pt x="520" y="344"/>
                  </a:cubicBezTo>
                  <a:cubicBezTo>
                    <a:pt x="427" y="418"/>
                    <a:pt x="335" y="474"/>
                    <a:pt x="251" y="539"/>
                  </a:cubicBezTo>
                  <a:cubicBezTo>
                    <a:pt x="166" y="607"/>
                    <a:pt x="88" y="660"/>
                    <a:pt x="19" y="733"/>
                  </a:cubicBezTo>
                  <a:lnTo>
                    <a:pt x="19" y="733"/>
                  </a:lnTo>
                  <a:cubicBezTo>
                    <a:pt x="46" y="708"/>
                    <a:pt x="84" y="690"/>
                    <a:pt x="121" y="660"/>
                  </a:cubicBezTo>
                  <a:cubicBezTo>
                    <a:pt x="158" y="623"/>
                    <a:pt x="204" y="604"/>
                    <a:pt x="251" y="567"/>
                  </a:cubicBezTo>
                  <a:lnTo>
                    <a:pt x="520" y="381"/>
                  </a:lnTo>
                  <a:lnTo>
                    <a:pt x="790" y="195"/>
                  </a:lnTo>
                  <a:cubicBezTo>
                    <a:pt x="883" y="121"/>
                    <a:pt x="976" y="65"/>
                    <a:pt x="1050" y="0"/>
                  </a:cubicBezTo>
                  <a:close/>
                  <a:moveTo>
                    <a:pt x="19" y="733"/>
                  </a:moveTo>
                  <a:lnTo>
                    <a:pt x="19" y="733"/>
                  </a:lnTo>
                  <a:cubicBezTo>
                    <a:pt x="12" y="739"/>
                    <a:pt x="6" y="746"/>
                    <a:pt x="0" y="753"/>
                  </a:cubicBezTo>
                  <a:cubicBezTo>
                    <a:pt x="6" y="746"/>
                    <a:pt x="12" y="739"/>
                    <a:pt x="19"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1"/>
            <p:cNvSpPr/>
            <p:nvPr/>
          </p:nvSpPr>
          <p:spPr>
            <a:xfrm>
              <a:off x="3445550" y="2144875"/>
              <a:ext cx="4675" cy="7000"/>
            </a:xfrm>
            <a:custGeom>
              <a:rect b="b" l="l" r="r" t="t"/>
              <a:pathLst>
                <a:path extrusionOk="0" h="280" w="187">
                  <a:moveTo>
                    <a:pt x="186" y="1"/>
                  </a:moveTo>
                  <a:lnTo>
                    <a:pt x="186" y="1"/>
                  </a:lnTo>
                  <a:cubicBezTo>
                    <a:pt x="149" y="47"/>
                    <a:pt x="112" y="94"/>
                    <a:pt x="94" y="140"/>
                  </a:cubicBezTo>
                  <a:cubicBezTo>
                    <a:pt x="66" y="159"/>
                    <a:pt x="56" y="187"/>
                    <a:pt x="47" y="205"/>
                  </a:cubicBezTo>
                  <a:cubicBezTo>
                    <a:pt x="19" y="233"/>
                    <a:pt x="10" y="252"/>
                    <a:pt x="1" y="279"/>
                  </a:cubicBezTo>
                  <a:cubicBezTo>
                    <a:pt x="19" y="261"/>
                    <a:pt x="29" y="242"/>
                    <a:pt x="56" y="214"/>
                  </a:cubicBezTo>
                  <a:cubicBezTo>
                    <a:pt x="66" y="196"/>
                    <a:pt x="94" y="168"/>
                    <a:pt x="103" y="149"/>
                  </a:cubicBezTo>
                  <a:cubicBezTo>
                    <a:pt x="140" y="103"/>
                    <a:pt x="159" y="56"/>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1"/>
            <p:cNvSpPr/>
            <p:nvPr/>
          </p:nvSpPr>
          <p:spPr>
            <a:xfrm>
              <a:off x="3450425" y="2142550"/>
              <a:ext cx="2125" cy="4450"/>
            </a:xfrm>
            <a:custGeom>
              <a:rect b="b" l="l" r="r" t="t"/>
              <a:pathLst>
                <a:path extrusionOk="0" h="178" w="85">
                  <a:moveTo>
                    <a:pt x="84" y="1"/>
                  </a:moveTo>
                  <a:lnTo>
                    <a:pt x="84" y="1"/>
                  </a:lnTo>
                  <a:cubicBezTo>
                    <a:pt x="56" y="29"/>
                    <a:pt x="47" y="57"/>
                    <a:pt x="47" y="94"/>
                  </a:cubicBezTo>
                  <a:cubicBezTo>
                    <a:pt x="38" y="103"/>
                    <a:pt x="38" y="122"/>
                    <a:pt x="19" y="140"/>
                  </a:cubicBezTo>
                  <a:cubicBezTo>
                    <a:pt x="10" y="149"/>
                    <a:pt x="10" y="168"/>
                    <a:pt x="1" y="177"/>
                  </a:cubicBezTo>
                  <a:lnTo>
                    <a:pt x="38" y="149"/>
                  </a:lnTo>
                  <a:cubicBezTo>
                    <a:pt x="47" y="140"/>
                    <a:pt x="47" y="112"/>
                    <a:pt x="56" y="103"/>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1"/>
            <p:cNvSpPr/>
            <p:nvPr/>
          </p:nvSpPr>
          <p:spPr>
            <a:xfrm>
              <a:off x="3449500" y="2143950"/>
              <a:ext cx="5375" cy="5825"/>
            </a:xfrm>
            <a:custGeom>
              <a:rect b="b" l="l" r="r" t="t"/>
              <a:pathLst>
                <a:path extrusionOk="0" h="233" w="215">
                  <a:moveTo>
                    <a:pt x="214" y="1"/>
                  </a:moveTo>
                  <a:cubicBezTo>
                    <a:pt x="168" y="38"/>
                    <a:pt x="131" y="66"/>
                    <a:pt x="93" y="103"/>
                  </a:cubicBezTo>
                  <a:cubicBezTo>
                    <a:pt x="66" y="149"/>
                    <a:pt x="38" y="186"/>
                    <a:pt x="1" y="233"/>
                  </a:cubicBezTo>
                  <a:cubicBezTo>
                    <a:pt x="28" y="224"/>
                    <a:pt x="38" y="205"/>
                    <a:pt x="66" y="186"/>
                  </a:cubicBezTo>
                  <a:cubicBezTo>
                    <a:pt x="84" y="159"/>
                    <a:pt x="112" y="149"/>
                    <a:pt x="121" y="131"/>
                  </a:cubicBezTo>
                  <a:cubicBezTo>
                    <a:pt x="159" y="93"/>
                    <a:pt x="186" y="4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1"/>
            <p:cNvSpPr/>
            <p:nvPr/>
          </p:nvSpPr>
          <p:spPr>
            <a:xfrm>
              <a:off x="3443700" y="2151850"/>
              <a:ext cx="3975" cy="3050"/>
            </a:xfrm>
            <a:custGeom>
              <a:rect b="b" l="l" r="r" t="t"/>
              <a:pathLst>
                <a:path extrusionOk="0" h="122" w="159">
                  <a:moveTo>
                    <a:pt x="158" y="0"/>
                  </a:moveTo>
                  <a:cubicBezTo>
                    <a:pt x="130" y="10"/>
                    <a:pt x="93" y="28"/>
                    <a:pt x="75" y="56"/>
                  </a:cubicBezTo>
                  <a:cubicBezTo>
                    <a:pt x="47" y="66"/>
                    <a:pt x="19" y="93"/>
                    <a:pt x="0" y="121"/>
                  </a:cubicBezTo>
                  <a:cubicBezTo>
                    <a:pt x="37" y="103"/>
                    <a:pt x="65" y="93"/>
                    <a:pt x="84" y="66"/>
                  </a:cubicBezTo>
                  <a:cubicBezTo>
                    <a:pt x="112" y="56"/>
                    <a:pt x="130"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1"/>
            <p:cNvSpPr/>
            <p:nvPr/>
          </p:nvSpPr>
          <p:spPr>
            <a:xfrm>
              <a:off x="3464125" y="2133275"/>
              <a:ext cx="3525" cy="6300"/>
            </a:xfrm>
            <a:custGeom>
              <a:rect b="b" l="l" r="r" t="t"/>
              <a:pathLst>
                <a:path extrusionOk="0" h="252" w="141">
                  <a:moveTo>
                    <a:pt x="140" y="0"/>
                  </a:moveTo>
                  <a:cubicBezTo>
                    <a:pt x="112" y="28"/>
                    <a:pt x="94" y="75"/>
                    <a:pt x="66" y="112"/>
                  </a:cubicBezTo>
                  <a:lnTo>
                    <a:pt x="29" y="177"/>
                  </a:lnTo>
                  <a:lnTo>
                    <a:pt x="1" y="251"/>
                  </a:lnTo>
                  <a:cubicBezTo>
                    <a:pt x="10" y="232"/>
                    <a:pt x="38" y="214"/>
                    <a:pt x="47" y="195"/>
                  </a:cubicBezTo>
                  <a:cubicBezTo>
                    <a:pt x="57" y="177"/>
                    <a:pt x="66" y="158"/>
                    <a:pt x="85" y="140"/>
                  </a:cubicBezTo>
                  <a:cubicBezTo>
                    <a:pt x="103" y="93"/>
                    <a:pt x="13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1"/>
            <p:cNvSpPr/>
            <p:nvPr/>
          </p:nvSpPr>
          <p:spPr>
            <a:xfrm>
              <a:off x="3461125" y="2136975"/>
              <a:ext cx="3025" cy="4225"/>
            </a:xfrm>
            <a:custGeom>
              <a:rect b="b" l="l" r="r" t="t"/>
              <a:pathLst>
                <a:path extrusionOk="0" h="169" w="121">
                  <a:moveTo>
                    <a:pt x="121" y="1"/>
                  </a:moveTo>
                  <a:lnTo>
                    <a:pt x="121" y="1"/>
                  </a:lnTo>
                  <a:cubicBezTo>
                    <a:pt x="93" y="19"/>
                    <a:pt x="84" y="57"/>
                    <a:pt x="47" y="75"/>
                  </a:cubicBezTo>
                  <a:cubicBezTo>
                    <a:pt x="37" y="112"/>
                    <a:pt x="9" y="140"/>
                    <a:pt x="0" y="168"/>
                  </a:cubicBezTo>
                  <a:cubicBezTo>
                    <a:pt x="28" y="159"/>
                    <a:pt x="37" y="150"/>
                    <a:pt x="47" y="140"/>
                  </a:cubicBezTo>
                  <a:cubicBezTo>
                    <a:pt x="56" y="131"/>
                    <a:pt x="74" y="103"/>
                    <a:pt x="84" y="94"/>
                  </a:cubicBezTo>
                  <a:cubicBezTo>
                    <a:pt x="93" y="84"/>
                    <a:pt x="112" y="57"/>
                    <a:pt x="112" y="47"/>
                  </a:cubicBezTo>
                  <a:cubicBezTo>
                    <a:pt x="121" y="38"/>
                    <a:pt x="12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1"/>
            <p:cNvSpPr/>
            <p:nvPr/>
          </p:nvSpPr>
          <p:spPr>
            <a:xfrm>
              <a:off x="3465525" y="2131650"/>
              <a:ext cx="1200" cy="3025"/>
            </a:xfrm>
            <a:custGeom>
              <a:rect b="b" l="l" r="r" t="t"/>
              <a:pathLst>
                <a:path extrusionOk="0" h="121" w="48">
                  <a:moveTo>
                    <a:pt x="38" y="0"/>
                  </a:moveTo>
                  <a:cubicBezTo>
                    <a:pt x="29" y="28"/>
                    <a:pt x="10" y="37"/>
                    <a:pt x="10" y="65"/>
                  </a:cubicBezTo>
                  <a:cubicBezTo>
                    <a:pt x="1" y="65"/>
                    <a:pt x="1" y="75"/>
                    <a:pt x="1" y="84"/>
                  </a:cubicBezTo>
                  <a:lnTo>
                    <a:pt x="1" y="121"/>
                  </a:lnTo>
                  <a:cubicBezTo>
                    <a:pt x="10" y="112"/>
                    <a:pt x="29" y="93"/>
                    <a:pt x="38" y="75"/>
                  </a:cubicBezTo>
                  <a:cubicBezTo>
                    <a:pt x="47" y="65"/>
                    <a:pt x="47" y="47"/>
                    <a:pt x="47" y="37"/>
                  </a:cubicBezTo>
                  <a:cubicBezTo>
                    <a:pt x="47" y="28"/>
                    <a:pt x="38"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1"/>
            <p:cNvSpPr/>
            <p:nvPr/>
          </p:nvSpPr>
          <p:spPr>
            <a:xfrm>
              <a:off x="3472500" y="2144875"/>
              <a:ext cx="3050" cy="6075"/>
            </a:xfrm>
            <a:custGeom>
              <a:rect b="b" l="l" r="r" t="t"/>
              <a:pathLst>
                <a:path extrusionOk="0" h="243" w="122">
                  <a:moveTo>
                    <a:pt x="93" y="1"/>
                  </a:moveTo>
                  <a:lnTo>
                    <a:pt x="93" y="1"/>
                  </a:lnTo>
                  <a:cubicBezTo>
                    <a:pt x="103" y="47"/>
                    <a:pt x="103" y="94"/>
                    <a:pt x="84" y="140"/>
                  </a:cubicBezTo>
                  <a:cubicBezTo>
                    <a:pt x="75" y="159"/>
                    <a:pt x="56" y="168"/>
                    <a:pt x="47" y="196"/>
                  </a:cubicBezTo>
                  <a:cubicBezTo>
                    <a:pt x="38" y="196"/>
                    <a:pt x="38" y="205"/>
                    <a:pt x="28" y="214"/>
                  </a:cubicBezTo>
                  <a:cubicBezTo>
                    <a:pt x="10" y="214"/>
                    <a:pt x="10" y="233"/>
                    <a:pt x="0" y="242"/>
                  </a:cubicBezTo>
                  <a:cubicBezTo>
                    <a:pt x="10" y="233"/>
                    <a:pt x="28" y="233"/>
                    <a:pt x="38" y="214"/>
                  </a:cubicBezTo>
                  <a:cubicBezTo>
                    <a:pt x="38" y="205"/>
                    <a:pt x="47" y="205"/>
                    <a:pt x="56" y="196"/>
                  </a:cubicBezTo>
                  <a:cubicBezTo>
                    <a:pt x="84" y="187"/>
                    <a:pt x="93" y="159"/>
                    <a:pt x="103" y="140"/>
                  </a:cubicBezTo>
                  <a:cubicBezTo>
                    <a:pt x="121" y="112"/>
                    <a:pt x="121" y="94"/>
                    <a:pt x="121" y="66"/>
                  </a:cubicBezTo>
                  <a:cubicBezTo>
                    <a:pt x="121"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1"/>
            <p:cNvSpPr/>
            <p:nvPr/>
          </p:nvSpPr>
          <p:spPr>
            <a:xfrm>
              <a:off x="3468325" y="2148600"/>
              <a:ext cx="5125" cy="3975"/>
            </a:xfrm>
            <a:custGeom>
              <a:rect b="b" l="l" r="r" t="t"/>
              <a:pathLst>
                <a:path extrusionOk="0" h="159" w="205">
                  <a:moveTo>
                    <a:pt x="205" y="0"/>
                  </a:moveTo>
                  <a:cubicBezTo>
                    <a:pt x="177" y="10"/>
                    <a:pt x="167" y="19"/>
                    <a:pt x="149" y="38"/>
                  </a:cubicBezTo>
                  <a:cubicBezTo>
                    <a:pt x="130" y="56"/>
                    <a:pt x="112" y="65"/>
                    <a:pt x="102" y="84"/>
                  </a:cubicBezTo>
                  <a:lnTo>
                    <a:pt x="56" y="130"/>
                  </a:lnTo>
                  <a:cubicBezTo>
                    <a:pt x="37" y="140"/>
                    <a:pt x="28" y="149"/>
                    <a:pt x="0" y="158"/>
                  </a:cubicBezTo>
                  <a:cubicBezTo>
                    <a:pt x="28" y="158"/>
                    <a:pt x="37" y="149"/>
                    <a:pt x="65" y="140"/>
                  </a:cubicBezTo>
                  <a:cubicBezTo>
                    <a:pt x="84" y="130"/>
                    <a:pt x="112" y="112"/>
                    <a:pt x="121" y="103"/>
                  </a:cubicBezTo>
                  <a:cubicBezTo>
                    <a:pt x="158" y="65"/>
                    <a:pt x="177"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1"/>
            <p:cNvSpPr/>
            <p:nvPr/>
          </p:nvSpPr>
          <p:spPr>
            <a:xfrm>
              <a:off x="3466450" y="2152550"/>
              <a:ext cx="5150" cy="3050"/>
            </a:xfrm>
            <a:custGeom>
              <a:rect b="b" l="l" r="r" t="t"/>
              <a:pathLst>
                <a:path extrusionOk="0" h="122" w="206">
                  <a:moveTo>
                    <a:pt x="205" y="0"/>
                  </a:moveTo>
                  <a:lnTo>
                    <a:pt x="205" y="0"/>
                  </a:lnTo>
                  <a:cubicBezTo>
                    <a:pt x="159" y="19"/>
                    <a:pt x="131" y="38"/>
                    <a:pt x="103" y="65"/>
                  </a:cubicBezTo>
                  <a:cubicBezTo>
                    <a:pt x="66" y="84"/>
                    <a:pt x="29" y="93"/>
                    <a:pt x="1" y="121"/>
                  </a:cubicBezTo>
                  <a:cubicBezTo>
                    <a:pt x="19" y="121"/>
                    <a:pt x="29" y="121"/>
                    <a:pt x="57" y="103"/>
                  </a:cubicBezTo>
                  <a:cubicBezTo>
                    <a:pt x="75" y="103"/>
                    <a:pt x="103" y="93"/>
                    <a:pt x="112" y="84"/>
                  </a:cubicBezTo>
                  <a:cubicBezTo>
                    <a:pt x="131" y="75"/>
                    <a:pt x="149" y="65"/>
                    <a:pt x="159" y="47"/>
                  </a:cubicBezTo>
                  <a:cubicBezTo>
                    <a:pt x="187" y="3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1"/>
            <p:cNvSpPr/>
            <p:nvPr/>
          </p:nvSpPr>
          <p:spPr>
            <a:xfrm>
              <a:off x="3469950" y="2147425"/>
              <a:ext cx="2575" cy="2600"/>
            </a:xfrm>
            <a:custGeom>
              <a:rect b="b" l="l" r="r" t="t"/>
              <a:pathLst>
                <a:path extrusionOk="0" h="104" w="103">
                  <a:moveTo>
                    <a:pt x="102" y="1"/>
                  </a:moveTo>
                  <a:cubicBezTo>
                    <a:pt x="84" y="20"/>
                    <a:pt x="56" y="38"/>
                    <a:pt x="56" y="47"/>
                  </a:cubicBezTo>
                  <a:cubicBezTo>
                    <a:pt x="37" y="57"/>
                    <a:pt x="19" y="85"/>
                    <a:pt x="0" y="103"/>
                  </a:cubicBezTo>
                  <a:cubicBezTo>
                    <a:pt x="19" y="103"/>
                    <a:pt x="47" y="94"/>
                    <a:pt x="65" y="66"/>
                  </a:cubicBezTo>
                  <a:cubicBezTo>
                    <a:pt x="84" y="57"/>
                    <a:pt x="84" y="47"/>
                    <a:pt x="93" y="38"/>
                  </a:cubicBezTo>
                  <a:cubicBezTo>
                    <a:pt x="93" y="20"/>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1"/>
            <p:cNvSpPr/>
            <p:nvPr/>
          </p:nvSpPr>
          <p:spPr>
            <a:xfrm>
              <a:off x="3442300" y="2160200"/>
              <a:ext cx="5825" cy="1200"/>
            </a:xfrm>
            <a:custGeom>
              <a:rect b="b" l="l" r="r" t="t"/>
              <a:pathLst>
                <a:path extrusionOk="0" h="48" w="233">
                  <a:moveTo>
                    <a:pt x="1" y="1"/>
                  </a:moveTo>
                  <a:cubicBezTo>
                    <a:pt x="10" y="1"/>
                    <a:pt x="38" y="10"/>
                    <a:pt x="56" y="38"/>
                  </a:cubicBezTo>
                  <a:cubicBezTo>
                    <a:pt x="84" y="47"/>
                    <a:pt x="93" y="47"/>
                    <a:pt x="112" y="47"/>
                  </a:cubicBezTo>
                  <a:cubicBezTo>
                    <a:pt x="149" y="47"/>
                    <a:pt x="196" y="47"/>
                    <a:pt x="233" y="20"/>
                  </a:cubicBezTo>
                  <a:cubicBezTo>
                    <a:pt x="196" y="20"/>
                    <a:pt x="149" y="10"/>
                    <a:pt x="11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1"/>
            <p:cNvSpPr/>
            <p:nvPr/>
          </p:nvSpPr>
          <p:spPr>
            <a:xfrm>
              <a:off x="3444400" y="2159050"/>
              <a:ext cx="4650" cy="950"/>
            </a:xfrm>
            <a:custGeom>
              <a:rect b="b" l="l" r="r" t="t"/>
              <a:pathLst>
                <a:path extrusionOk="0" h="38" w="186">
                  <a:moveTo>
                    <a:pt x="0" y="0"/>
                  </a:moveTo>
                  <a:cubicBezTo>
                    <a:pt x="9" y="10"/>
                    <a:pt x="28" y="10"/>
                    <a:pt x="47" y="38"/>
                  </a:cubicBezTo>
                  <a:lnTo>
                    <a:pt x="93" y="38"/>
                  </a:lnTo>
                  <a:cubicBezTo>
                    <a:pt x="130"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1"/>
            <p:cNvSpPr/>
            <p:nvPr/>
          </p:nvSpPr>
          <p:spPr>
            <a:xfrm>
              <a:off x="3446475" y="2154875"/>
              <a:ext cx="3750" cy="2350"/>
            </a:xfrm>
            <a:custGeom>
              <a:rect b="b" l="l" r="r" t="t"/>
              <a:pathLst>
                <a:path extrusionOk="0" h="94" w="150">
                  <a:moveTo>
                    <a:pt x="149" y="0"/>
                  </a:moveTo>
                  <a:lnTo>
                    <a:pt x="149" y="0"/>
                  </a:lnTo>
                  <a:cubicBezTo>
                    <a:pt x="122" y="19"/>
                    <a:pt x="94" y="28"/>
                    <a:pt x="66" y="37"/>
                  </a:cubicBezTo>
                  <a:cubicBezTo>
                    <a:pt x="47" y="47"/>
                    <a:pt x="19" y="75"/>
                    <a:pt x="1" y="93"/>
                  </a:cubicBezTo>
                  <a:cubicBezTo>
                    <a:pt x="29" y="93"/>
                    <a:pt x="57" y="84"/>
                    <a:pt x="75" y="65"/>
                  </a:cubicBezTo>
                  <a:cubicBezTo>
                    <a:pt x="94" y="65"/>
                    <a:pt x="103" y="47"/>
                    <a:pt x="112" y="37"/>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1"/>
            <p:cNvSpPr/>
            <p:nvPr/>
          </p:nvSpPr>
          <p:spPr>
            <a:xfrm>
              <a:off x="3449025" y="2156725"/>
              <a:ext cx="3750" cy="1200"/>
            </a:xfrm>
            <a:custGeom>
              <a:rect b="b" l="l" r="r" t="t"/>
              <a:pathLst>
                <a:path extrusionOk="0" h="48" w="150">
                  <a:moveTo>
                    <a:pt x="150" y="1"/>
                  </a:moveTo>
                  <a:cubicBezTo>
                    <a:pt x="112" y="1"/>
                    <a:pt x="94" y="1"/>
                    <a:pt x="66" y="10"/>
                  </a:cubicBezTo>
                  <a:cubicBezTo>
                    <a:pt x="47" y="19"/>
                    <a:pt x="20" y="19"/>
                    <a:pt x="1" y="47"/>
                  </a:cubicBezTo>
                  <a:cubicBezTo>
                    <a:pt x="20" y="47"/>
                    <a:pt x="57" y="38"/>
                    <a:pt x="85" y="38"/>
                  </a:cubicBezTo>
                  <a:cubicBezTo>
                    <a:pt x="103" y="19"/>
                    <a:pt x="131" y="1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1"/>
            <p:cNvSpPr/>
            <p:nvPr/>
          </p:nvSpPr>
          <p:spPr>
            <a:xfrm>
              <a:off x="3450200" y="2158825"/>
              <a:ext cx="4900" cy="1400"/>
            </a:xfrm>
            <a:custGeom>
              <a:rect b="b" l="l" r="r" t="t"/>
              <a:pathLst>
                <a:path extrusionOk="0" h="56" w="196">
                  <a:moveTo>
                    <a:pt x="196" y="0"/>
                  </a:moveTo>
                  <a:cubicBezTo>
                    <a:pt x="158" y="0"/>
                    <a:pt x="121" y="0"/>
                    <a:pt x="93" y="9"/>
                  </a:cubicBezTo>
                  <a:cubicBezTo>
                    <a:pt x="65" y="19"/>
                    <a:pt x="28" y="28"/>
                    <a:pt x="0" y="56"/>
                  </a:cubicBezTo>
                  <a:cubicBezTo>
                    <a:pt x="28" y="56"/>
                    <a:pt x="65" y="47"/>
                    <a:pt x="103" y="47"/>
                  </a:cubicBezTo>
                  <a:cubicBezTo>
                    <a:pt x="131" y="28"/>
                    <a:pt x="158"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1"/>
            <p:cNvSpPr/>
            <p:nvPr/>
          </p:nvSpPr>
          <p:spPr>
            <a:xfrm>
              <a:off x="3444400" y="2123525"/>
              <a:ext cx="4900" cy="4650"/>
            </a:xfrm>
            <a:custGeom>
              <a:rect b="b" l="l" r="r" t="t"/>
              <a:pathLst>
                <a:path extrusionOk="0" h="186" w="196">
                  <a:moveTo>
                    <a:pt x="195" y="0"/>
                  </a:moveTo>
                  <a:lnTo>
                    <a:pt x="195" y="0"/>
                  </a:lnTo>
                  <a:cubicBezTo>
                    <a:pt x="177" y="19"/>
                    <a:pt x="149" y="28"/>
                    <a:pt x="121" y="28"/>
                  </a:cubicBezTo>
                  <a:cubicBezTo>
                    <a:pt x="102" y="37"/>
                    <a:pt x="75" y="56"/>
                    <a:pt x="65" y="74"/>
                  </a:cubicBezTo>
                  <a:cubicBezTo>
                    <a:pt x="28" y="102"/>
                    <a:pt x="9" y="139"/>
                    <a:pt x="0" y="186"/>
                  </a:cubicBezTo>
                  <a:cubicBezTo>
                    <a:pt x="19" y="177"/>
                    <a:pt x="28" y="158"/>
                    <a:pt x="47" y="139"/>
                  </a:cubicBezTo>
                  <a:lnTo>
                    <a:pt x="93" y="93"/>
                  </a:lnTo>
                  <a:cubicBezTo>
                    <a:pt x="130" y="65"/>
                    <a:pt x="158" y="3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1"/>
            <p:cNvSpPr/>
            <p:nvPr/>
          </p:nvSpPr>
          <p:spPr>
            <a:xfrm>
              <a:off x="3444400" y="2126300"/>
              <a:ext cx="3500" cy="4675"/>
            </a:xfrm>
            <a:custGeom>
              <a:rect b="b" l="l" r="r" t="t"/>
              <a:pathLst>
                <a:path extrusionOk="0" h="187" w="140">
                  <a:moveTo>
                    <a:pt x="140" y="0"/>
                  </a:moveTo>
                  <a:cubicBezTo>
                    <a:pt x="130" y="0"/>
                    <a:pt x="102" y="10"/>
                    <a:pt x="93" y="28"/>
                  </a:cubicBezTo>
                  <a:cubicBezTo>
                    <a:pt x="65" y="47"/>
                    <a:pt x="56" y="66"/>
                    <a:pt x="47" y="75"/>
                  </a:cubicBezTo>
                  <a:cubicBezTo>
                    <a:pt x="19" y="103"/>
                    <a:pt x="0" y="149"/>
                    <a:pt x="0" y="186"/>
                  </a:cubicBezTo>
                  <a:lnTo>
                    <a:pt x="37" y="140"/>
                  </a:lnTo>
                  <a:cubicBezTo>
                    <a:pt x="47" y="121"/>
                    <a:pt x="56" y="103"/>
                    <a:pt x="65" y="93"/>
                  </a:cubicBezTo>
                  <a:cubicBezTo>
                    <a:pt x="93"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1"/>
            <p:cNvSpPr/>
            <p:nvPr/>
          </p:nvSpPr>
          <p:spPr>
            <a:xfrm>
              <a:off x="3443700" y="2129325"/>
              <a:ext cx="3275" cy="4900"/>
            </a:xfrm>
            <a:custGeom>
              <a:rect b="b" l="l" r="r" t="t"/>
              <a:pathLst>
                <a:path extrusionOk="0" h="196" w="131">
                  <a:moveTo>
                    <a:pt x="130" y="0"/>
                  </a:moveTo>
                  <a:cubicBezTo>
                    <a:pt x="93" y="37"/>
                    <a:pt x="75" y="65"/>
                    <a:pt x="37" y="84"/>
                  </a:cubicBezTo>
                  <a:cubicBezTo>
                    <a:pt x="28" y="102"/>
                    <a:pt x="28" y="121"/>
                    <a:pt x="19" y="140"/>
                  </a:cubicBezTo>
                  <a:cubicBezTo>
                    <a:pt x="0" y="149"/>
                    <a:pt x="0" y="177"/>
                    <a:pt x="0" y="195"/>
                  </a:cubicBezTo>
                  <a:lnTo>
                    <a:pt x="37" y="149"/>
                  </a:lnTo>
                  <a:cubicBezTo>
                    <a:pt x="47" y="140"/>
                    <a:pt x="65" y="121"/>
                    <a:pt x="75" y="102"/>
                  </a:cubicBezTo>
                  <a:cubicBezTo>
                    <a:pt x="93" y="7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1"/>
            <p:cNvSpPr/>
            <p:nvPr/>
          </p:nvSpPr>
          <p:spPr>
            <a:xfrm>
              <a:off x="3440900" y="2132350"/>
              <a:ext cx="2125" cy="5825"/>
            </a:xfrm>
            <a:custGeom>
              <a:rect b="b" l="l" r="r" t="t"/>
              <a:pathLst>
                <a:path extrusionOk="0" h="233" w="85">
                  <a:moveTo>
                    <a:pt x="84" y="0"/>
                  </a:moveTo>
                  <a:lnTo>
                    <a:pt x="84" y="0"/>
                  </a:lnTo>
                  <a:cubicBezTo>
                    <a:pt x="57" y="37"/>
                    <a:pt x="38" y="84"/>
                    <a:pt x="10" y="102"/>
                  </a:cubicBezTo>
                  <a:cubicBezTo>
                    <a:pt x="10" y="112"/>
                    <a:pt x="1" y="139"/>
                    <a:pt x="1" y="158"/>
                  </a:cubicBezTo>
                  <a:lnTo>
                    <a:pt x="1" y="232"/>
                  </a:lnTo>
                  <a:lnTo>
                    <a:pt x="19" y="177"/>
                  </a:lnTo>
                  <a:cubicBezTo>
                    <a:pt x="38" y="149"/>
                    <a:pt x="38" y="139"/>
                    <a:pt x="47" y="112"/>
                  </a:cubicBezTo>
                  <a:cubicBezTo>
                    <a:pt x="66" y="8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1"/>
            <p:cNvSpPr/>
            <p:nvPr/>
          </p:nvSpPr>
          <p:spPr>
            <a:xfrm>
              <a:off x="3440450" y="2137450"/>
              <a:ext cx="2575" cy="5825"/>
            </a:xfrm>
            <a:custGeom>
              <a:rect b="b" l="l" r="r" t="t"/>
              <a:pathLst>
                <a:path extrusionOk="0" h="233" w="103">
                  <a:moveTo>
                    <a:pt x="102" y="0"/>
                  </a:moveTo>
                  <a:cubicBezTo>
                    <a:pt x="65" y="28"/>
                    <a:pt x="37" y="75"/>
                    <a:pt x="28" y="112"/>
                  </a:cubicBezTo>
                  <a:cubicBezTo>
                    <a:pt x="19" y="121"/>
                    <a:pt x="19" y="140"/>
                    <a:pt x="0" y="168"/>
                  </a:cubicBezTo>
                  <a:lnTo>
                    <a:pt x="0" y="233"/>
                  </a:lnTo>
                  <a:cubicBezTo>
                    <a:pt x="0" y="214"/>
                    <a:pt x="19" y="205"/>
                    <a:pt x="28" y="177"/>
                  </a:cubicBezTo>
                  <a:lnTo>
                    <a:pt x="47" y="121"/>
                  </a:lnTo>
                  <a:cubicBezTo>
                    <a:pt x="65" y="84"/>
                    <a:pt x="84"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1"/>
            <p:cNvSpPr/>
            <p:nvPr/>
          </p:nvSpPr>
          <p:spPr>
            <a:xfrm>
              <a:off x="3456250" y="2136275"/>
              <a:ext cx="1875" cy="2350"/>
            </a:xfrm>
            <a:custGeom>
              <a:rect b="b" l="l" r="r" t="t"/>
              <a:pathLst>
                <a:path extrusionOk="0" h="94" w="75">
                  <a:moveTo>
                    <a:pt x="74" y="1"/>
                  </a:moveTo>
                  <a:cubicBezTo>
                    <a:pt x="56" y="1"/>
                    <a:pt x="37" y="29"/>
                    <a:pt x="19" y="38"/>
                  </a:cubicBezTo>
                  <a:cubicBezTo>
                    <a:pt x="9" y="66"/>
                    <a:pt x="0" y="75"/>
                    <a:pt x="0" y="94"/>
                  </a:cubicBezTo>
                  <a:cubicBezTo>
                    <a:pt x="19" y="85"/>
                    <a:pt x="37" y="75"/>
                    <a:pt x="46" y="66"/>
                  </a:cubicBezTo>
                  <a:cubicBezTo>
                    <a:pt x="56" y="38"/>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1"/>
            <p:cNvSpPr/>
            <p:nvPr/>
          </p:nvSpPr>
          <p:spPr>
            <a:xfrm>
              <a:off x="3458550" y="2135125"/>
              <a:ext cx="1900" cy="2350"/>
            </a:xfrm>
            <a:custGeom>
              <a:rect b="b" l="l" r="r" t="t"/>
              <a:pathLst>
                <a:path extrusionOk="0" h="94" w="76">
                  <a:moveTo>
                    <a:pt x="75" y="1"/>
                  </a:moveTo>
                  <a:lnTo>
                    <a:pt x="75" y="1"/>
                  </a:lnTo>
                  <a:cubicBezTo>
                    <a:pt x="47" y="19"/>
                    <a:pt x="38" y="28"/>
                    <a:pt x="20" y="38"/>
                  </a:cubicBezTo>
                  <a:cubicBezTo>
                    <a:pt x="10" y="66"/>
                    <a:pt x="1" y="75"/>
                    <a:pt x="1" y="93"/>
                  </a:cubicBezTo>
                  <a:cubicBezTo>
                    <a:pt x="20" y="84"/>
                    <a:pt x="38" y="75"/>
                    <a:pt x="47" y="66"/>
                  </a:cubicBezTo>
                  <a:cubicBezTo>
                    <a:pt x="57"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1"/>
            <p:cNvSpPr/>
            <p:nvPr/>
          </p:nvSpPr>
          <p:spPr>
            <a:xfrm>
              <a:off x="3438575" y="2145575"/>
              <a:ext cx="1200" cy="4200"/>
            </a:xfrm>
            <a:custGeom>
              <a:rect b="b" l="l" r="r" t="t"/>
              <a:pathLst>
                <a:path extrusionOk="0" h="168" w="48">
                  <a:moveTo>
                    <a:pt x="47" y="1"/>
                  </a:moveTo>
                  <a:lnTo>
                    <a:pt x="10" y="75"/>
                  </a:lnTo>
                  <a:cubicBezTo>
                    <a:pt x="1" y="94"/>
                    <a:pt x="1" y="112"/>
                    <a:pt x="1" y="121"/>
                  </a:cubicBezTo>
                  <a:lnTo>
                    <a:pt x="1" y="168"/>
                  </a:lnTo>
                  <a:cubicBezTo>
                    <a:pt x="19" y="140"/>
                    <a:pt x="19" y="112"/>
                    <a:pt x="38" y="84"/>
                  </a:cubicBezTo>
                  <a:cubicBezTo>
                    <a:pt x="47" y="66"/>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1"/>
            <p:cNvSpPr/>
            <p:nvPr/>
          </p:nvSpPr>
          <p:spPr>
            <a:xfrm>
              <a:off x="3452750" y="2267325"/>
              <a:ext cx="40675" cy="39500"/>
            </a:xfrm>
            <a:custGeom>
              <a:rect b="b" l="l" r="r" t="t"/>
              <a:pathLst>
                <a:path extrusionOk="0" h="1580" w="1627">
                  <a:moveTo>
                    <a:pt x="533" y="0"/>
                  </a:moveTo>
                  <a:cubicBezTo>
                    <a:pt x="403" y="0"/>
                    <a:pt x="308" y="145"/>
                    <a:pt x="242" y="268"/>
                  </a:cubicBezTo>
                  <a:cubicBezTo>
                    <a:pt x="84" y="612"/>
                    <a:pt x="1" y="1012"/>
                    <a:pt x="29" y="1393"/>
                  </a:cubicBezTo>
                  <a:cubicBezTo>
                    <a:pt x="29" y="1532"/>
                    <a:pt x="196" y="1569"/>
                    <a:pt x="279" y="1578"/>
                  </a:cubicBezTo>
                  <a:cubicBezTo>
                    <a:pt x="305" y="1579"/>
                    <a:pt x="330" y="1579"/>
                    <a:pt x="356" y="1579"/>
                  </a:cubicBezTo>
                  <a:cubicBezTo>
                    <a:pt x="703" y="1579"/>
                    <a:pt x="1054" y="1518"/>
                    <a:pt x="1348" y="1328"/>
                  </a:cubicBezTo>
                  <a:cubicBezTo>
                    <a:pt x="1441" y="1263"/>
                    <a:pt x="1534" y="1188"/>
                    <a:pt x="1580" y="1077"/>
                  </a:cubicBezTo>
                  <a:cubicBezTo>
                    <a:pt x="1627" y="975"/>
                    <a:pt x="1617" y="835"/>
                    <a:pt x="1524" y="770"/>
                  </a:cubicBezTo>
                  <a:cubicBezTo>
                    <a:pt x="1481" y="739"/>
                    <a:pt x="1428" y="727"/>
                    <a:pt x="1373" y="727"/>
                  </a:cubicBezTo>
                  <a:cubicBezTo>
                    <a:pt x="1297" y="727"/>
                    <a:pt x="1217" y="749"/>
                    <a:pt x="1153" y="770"/>
                  </a:cubicBezTo>
                  <a:cubicBezTo>
                    <a:pt x="1218" y="696"/>
                    <a:pt x="1283" y="612"/>
                    <a:pt x="1301" y="519"/>
                  </a:cubicBezTo>
                  <a:cubicBezTo>
                    <a:pt x="1329" y="426"/>
                    <a:pt x="1292" y="315"/>
                    <a:pt x="1208" y="268"/>
                  </a:cubicBezTo>
                  <a:cubicBezTo>
                    <a:pt x="1180" y="254"/>
                    <a:pt x="1150" y="248"/>
                    <a:pt x="1120" y="248"/>
                  </a:cubicBezTo>
                  <a:cubicBezTo>
                    <a:pt x="1054" y="248"/>
                    <a:pt x="987" y="279"/>
                    <a:pt x="930" y="324"/>
                  </a:cubicBezTo>
                  <a:cubicBezTo>
                    <a:pt x="846" y="380"/>
                    <a:pt x="781" y="473"/>
                    <a:pt x="697" y="519"/>
                  </a:cubicBezTo>
                  <a:cubicBezTo>
                    <a:pt x="735" y="426"/>
                    <a:pt x="753" y="324"/>
                    <a:pt x="744" y="231"/>
                  </a:cubicBezTo>
                  <a:cubicBezTo>
                    <a:pt x="735" y="129"/>
                    <a:pt x="679" y="36"/>
                    <a:pt x="586" y="8"/>
                  </a:cubicBezTo>
                  <a:cubicBezTo>
                    <a:pt x="568" y="3"/>
                    <a:pt x="550" y="0"/>
                    <a:pt x="5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1"/>
            <p:cNvSpPr/>
            <p:nvPr/>
          </p:nvSpPr>
          <p:spPr>
            <a:xfrm>
              <a:off x="3452900" y="2267450"/>
              <a:ext cx="41000" cy="40275"/>
            </a:xfrm>
            <a:custGeom>
              <a:rect b="b" l="l" r="r" t="t"/>
              <a:pathLst>
                <a:path extrusionOk="0" h="1611" w="1640">
                  <a:moveTo>
                    <a:pt x="41" y="877"/>
                  </a:moveTo>
                  <a:lnTo>
                    <a:pt x="41" y="877"/>
                  </a:lnTo>
                  <a:cubicBezTo>
                    <a:pt x="13" y="1012"/>
                    <a:pt x="0" y="1153"/>
                    <a:pt x="1" y="1296"/>
                  </a:cubicBezTo>
                  <a:lnTo>
                    <a:pt x="1" y="1296"/>
                  </a:lnTo>
                  <a:cubicBezTo>
                    <a:pt x="1" y="1159"/>
                    <a:pt x="13" y="1018"/>
                    <a:pt x="41" y="877"/>
                  </a:cubicBezTo>
                  <a:close/>
                  <a:moveTo>
                    <a:pt x="1" y="1296"/>
                  </a:moveTo>
                  <a:lnTo>
                    <a:pt x="1" y="1296"/>
                  </a:lnTo>
                  <a:cubicBezTo>
                    <a:pt x="1" y="1339"/>
                    <a:pt x="2" y="1382"/>
                    <a:pt x="4" y="1425"/>
                  </a:cubicBezTo>
                  <a:cubicBezTo>
                    <a:pt x="2" y="1382"/>
                    <a:pt x="1" y="1339"/>
                    <a:pt x="1" y="1296"/>
                  </a:cubicBezTo>
                  <a:close/>
                  <a:moveTo>
                    <a:pt x="13" y="1435"/>
                  </a:moveTo>
                  <a:cubicBezTo>
                    <a:pt x="13" y="1462"/>
                    <a:pt x="32" y="1490"/>
                    <a:pt x="41" y="1508"/>
                  </a:cubicBezTo>
                  <a:cubicBezTo>
                    <a:pt x="32" y="1481"/>
                    <a:pt x="13" y="1462"/>
                    <a:pt x="13" y="1435"/>
                  </a:cubicBezTo>
                  <a:close/>
                  <a:moveTo>
                    <a:pt x="41" y="1508"/>
                  </a:moveTo>
                  <a:cubicBezTo>
                    <a:pt x="50" y="1527"/>
                    <a:pt x="78" y="1555"/>
                    <a:pt x="97" y="1564"/>
                  </a:cubicBezTo>
                  <a:cubicBezTo>
                    <a:pt x="78" y="1536"/>
                    <a:pt x="50" y="1527"/>
                    <a:pt x="41" y="1508"/>
                  </a:cubicBezTo>
                  <a:close/>
                  <a:moveTo>
                    <a:pt x="97" y="1564"/>
                  </a:moveTo>
                  <a:cubicBezTo>
                    <a:pt x="143" y="1583"/>
                    <a:pt x="190" y="1601"/>
                    <a:pt x="246" y="1611"/>
                  </a:cubicBezTo>
                  <a:cubicBezTo>
                    <a:pt x="199" y="1601"/>
                    <a:pt x="143" y="1583"/>
                    <a:pt x="97" y="1564"/>
                  </a:cubicBezTo>
                  <a:close/>
                  <a:moveTo>
                    <a:pt x="524" y="1"/>
                  </a:moveTo>
                  <a:cubicBezTo>
                    <a:pt x="499" y="1"/>
                    <a:pt x="473" y="8"/>
                    <a:pt x="450" y="22"/>
                  </a:cubicBezTo>
                  <a:cubicBezTo>
                    <a:pt x="403" y="31"/>
                    <a:pt x="366" y="59"/>
                    <a:pt x="329" y="96"/>
                  </a:cubicBezTo>
                  <a:cubicBezTo>
                    <a:pt x="264" y="171"/>
                    <a:pt x="227" y="254"/>
                    <a:pt x="190" y="347"/>
                  </a:cubicBezTo>
                  <a:cubicBezTo>
                    <a:pt x="125" y="514"/>
                    <a:pt x="60" y="691"/>
                    <a:pt x="41" y="877"/>
                  </a:cubicBezTo>
                  <a:cubicBezTo>
                    <a:pt x="78" y="691"/>
                    <a:pt x="134" y="514"/>
                    <a:pt x="199" y="356"/>
                  </a:cubicBezTo>
                  <a:cubicBezTo>
                    <a:pt x="236" y="273"/>
                    <a:pt x="283" y="189"/>
                    <a:pt x="357" y="124"/>
                  </a:cubicBezTo>
                  <a:cubicBezTo>
                    <a:pt x="385" y="87"/>
                    <a:pt x="422" y="68"/>
                    <a:pt x="459" y="50"/>
                  </a:cubicBezTo>
                  <a:cubicBezTo>
                    <a:pt x="476" y="46"/>
                    <a:pt x="492" y="44"/>
                    <a:pt x="507" y="44"/>
                  </a:cubicBezTo>
                  <a:cubicBezTo>
                    <a:pt x="534" y="44"/>
                    <a:pt x="560" y="51"/>
                    <a:pt x="589" y="68"/>
                  </a:cubicBezTo>
                  <a:cubicBezTo>
                    <a:pt x="617" y="87"/>
                    <a:pt x="654" y="115"/>
                    <a:pt x="682" y="143"/>
                  </a:cubicBezTo>
                  <a:cubicBezTo>
                    <a:pt x="701" y="180"/>
                    <a:pt x="710" y="226"/>
                    <a:pt x="710" y="273"/>
                  </a:cubicBezTo>
                  <a:cubicBezTo>
                    <a:pt x="729" y="366"/>
                    <a:pt x="691" y="449"/>
                    <a:pt x="664" y="542"/>
                  </a:cubicBezTo>
                  <a:lnTo>
                    <a:pt x="654" y="598"/>
                  </a:lnTo>
                  <a:lnTo>
                    <a:pt x="654" y="598"/>
                  </a:lnTo>
                  <a:lnTo>
                    <a:pt x="710" y="561"/>
                  </a:lnTo>
                  <a:cubicBezTo>
                    <a:pt x="803" y="505"/>
                    <a:pt x="868" y="421"/>
                    <a:pt x="933" y="366"/>
                  </a:cubicBezTo>
                  <a:cubicBezTo>
                    <a:pt x="970" y="328"/>
                    <a:pt x="1017" y="310"/>
                    <a:pt x="1054" y="301"/>
                  </a:cubicBezTo>
                  <a:cubicBezTo>
                    <a:pt x="1077" y="291"/>
                    <a:pt x="1100" y="287"/>
                    <a:pt x="1121" y="287"/>
                  </a:cubicBezTo>
                  <a:cubicBezTo>
                    <a:pt x="1142" y="287"/>
                    <a:pt x="1161" y="291"/>
                    <a:pt x="1175" y="301"/>
                  </a:cubicBezTo>
                  <a:cubicBezTo>
                    <a:pt x="1212" y="310"/>
                    <a:pt x="1249" y="347"/>
                    <a:pt x="1258" y="394"/>
                  </a:cubicBezTo>
                  <a:cubicBezTo>
                    <a:pt x="1267" y="440"/>
                    <a:pt x="1267" y="486"/>
                    <a:pt x="1267" y="514"/>
                  </a:cubicBezTo>
                  <a:cubicBezTo>
                    <a:pt x="1249" y="607"/>
                    <a:pt x="1193" y="682"/>
                    <a:pt x="1128" y="765"/>
                  </a:cubicBezTo>
                  <a:lnTo>
                    <a:pt x="1072" y="830"/>
                  </a:lnTo>
                  <a:lnTo>
                    <a:pt x="1072" y="830"/>
                  </a:lnTo>
                  <a:lnTo>
                    <a:pt x="1156" y="812"/>
                  </a:lnTo>
                  <a:cubicBezTo>
                    <a:pt x="1202" y="793"/>
                    <a:pt x="1258" y="774"/>
                    <a:pt x="1305" y="774"/>
                  </a:cubicBezTo>
                  <a:cubicBezTo>
                    <a:pt x="1324" y="771"/>
                    <a:pt x="1345" y="768"/>
                    <a:pt x="1366" y="768"/>
                  </a:cubicBezTo>
                  <a:cubicBezTo>
                    <a:pt x="1396" y="768"/>
                    <a:pt x="1426" y="773"/>
                    <a:pt x="1453" y="784"/>
                  </a:cubicBezTo>
                  <a:cubicBezTo>
                    <a:pt x="1500" y="793"/>
                    <a:pt x="1537" y="830"/>
                    <a:pt x="1565" y="877"/>
                  </a:cubicBezTo>
                  <a:cubicBezTo>
                    <a:pt x="1583" y="923"/>
                    <a:pt x="1593" y="970"/>
                    <a:pt x="1583" y="1016"/>
                  </a:cubicBezTo>
                  <a:cubicBezTo>
                    <a:pt x="1583" y="1062"/>
                    <a:pt x="1565" y="1109"/>
                    <a:pt x="1537" y="1155"/>
                  </a:cubicBezTo>
                  <a:cubicBezTo>
                    <a:pt x="1518" y="1202"/>
                    <a:pt x="1481" y="1239"/>
                    <a:pt x="1435" y="1276"/>
                  </a:cubicBezTo>
                  <a:cubicBezTo>
                    <a:pt x="1398" y="1304"/>
                    <a:pt x="1351" y="1341"/>
                    <a:pt x="1305" y="1369"/>
                  </a:cubicBezTo>
                  <a:cubicBezTo>
                    <a:pt x="1258" y="1388"/>
                    <a:pt x="1212" y="1425"/>
                    <a:pt x="1165" y="1443"/>
                  </a:cubicBezTo>
                  <a:cubicBezTo>
                    <a:pt x="979" y="1536"/>
                    <a:pt x="775" y="1583"/>
                    <a:pt x="561" y="1611"/>
                  </a:cubicBezTo>
                  <a:cubicBezTo>
                    <a:pt x="775" y="1601"/>
                    <a:pt x="979" y="1555"/>
                    <a:pt x="1175" y="1462"/>
                  </a:cubicBezTo>
                  <a:lnTo>
                    <a:pt x="1314" y="1388"/>
                  </a:lnTo>
                  <a:cubicBezTo>
                    <a:pt x="1360" y="1369"/>
                    <a:pt x="1407" y="1332"/>
                    <a:pt x="1444" y="1295"/>
                  </a:cubicBezTo>
                  <a:cubicBezTo>
                    <a:pt x="1509" y="1211"/>
                    <a:pt x="1537" y="1183"/>
                    <a:pt x="1574" y="1137"/>
                  </a:cubicBezTo>
                  <a:cubicBezTo>
                    <a:pt x="1611" y="1090"/>
                    <a:pt x="1630" y="1025"/>
                    <a:pt x="1630" y="979"/>
                  </a:cubicBezTo>
                  <a:cubicBezTo>
                    <a:pt x="1639" y="923"/>
                    <a:pt x="1630" y="867"/>
                    <a:pt x="1611" y="821"/>
                  </a:cubicBezTo>
                  <a:cubicBezTo>
                    <a:pt x="1583" y="765"/>
                    <a:pt x="1537" y="728"/>
                    <a:pt x="1481" y="700"/>
                  </a:cubicBezTo>
                  <a:cubicBezTo>
                    <a:pt x="1449" y="689"/>
                    <a:pt x="1416" y="685"/>
                    <a:pt x="1381" y="685"/>
                  </a:cubicBezTo>
                  <a:cubicBezTo>
                    <a:pt x="1357" y="685"/>
                    <a:pt x="1332" y="687"/>
                    <a:pt x="1305" y="691"/>
                  </a:cubicBezTo>
                  <a:cubicBezTo>
                    <a:pt x="1286" y="691"/>
                    <a:pt x="1249" y="700"/>
                    <a:pt x="1230" y="700"/>
                  </a:cubicBezTo>
                  <a:cubicBezTo>
                    <a:pt x="1240" y="682"/>
                    <a:pt x="1249" y="672"/>
                    <a:pt x="1258" y="644"/>
                  </a:cubicBezTo>
                  <a:cubicBezTo>
                    <a:pt x="1286" y="598"/>
                    <a:pt x="1305" y="551"/>
                    <a:pt x="1314" y="505"/>
                  </a:cubicBezTo>
                  <a:cubicBezTo>
                    <a:pt x="1333" y="449"/>
                    <a:pt x="1333" y="403"/>
                    <a:pt x="1305" y="347"/>
                  </a:cubicBezTo>
                  <a:cubicBezTo>
                    <a:pt x="1286" y="301"/>
                    <a:pt x="1249" y="236"/>
                    <a:pt x="1193" y="217"/>
                  </a:cubicBezTo>
                  <a:cubicBezTo>
                    <a:pt x="1165" y="203"/>
                    <a:pt x="1135" y="196"/>
                    <a:pt x="1106" y="196"/>
                  </a:cubicBezTo>
                  <a:cubicBezTo>
                    <a:pt x="1077" y="196"/>
                    <a:pt x="1049" y="203"/>
                    <a:pt x="1026" y="217"/>
                  </a:cubicBezTo>
                  <a:cubicBezTo>
                    <a:pt x="979" y="226"/>
                    <a:pt x="933" y="263"/>
                    <a:pt x="887" y="301"/>
                  </a:cubicBezTo>
                  <a:cubicBezTo>
                    <a:pt x="831" y="347"/>
                    <a:pt x="784" y="412"/>
                    <a:pt x="729" y="459"/>
                  </a:cubicBezTo>
                  <a:cubicBezTo>
                    <a:pt x="738" y="384"/>
                    <a:pt x="757" y="319"/>
                    <a:pt x="747" y="254"/>
                  </a:cubicBezTo>
                  <a:cubicBezTo>
                    <a:pt x="747" y="208"/>
                    <a:pt x="729" y="152"/>
                    <a:pt x="701" y="115"/>
                  </a:cubicBezTo>
                  <a:cubicBezTo>
                    <a:pt x="682" y="68"/>
                    <a:pt x="645" y="31"/>
                    <a:pt x="599" y="22"/>
                  </a:cubicBezTo>
                  <a:cubicBezTo>
                    <a:pt x="575" y="8"/>
                    <a:pt x="550" y="1"/>
                    <a:pt x="5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1"/>
            <p:cNvSpPr/>
            <p:nvPr/>
          </p:nvSpPr>
          <p:spPr>
            <a:xfrm>
              <a:off x="3454850" y="2280075"/>
              <a:ext cx="16050" cy="24400"/>
            </a:xfrm>
            <a:custGeom>
              <a:rect b="b" l="l" r="r" t="t"/>
              <a:pathLst>
                <a:path extrusionOk="0" h="976" w="642">
                  <a:moveTo>
                    <a:pt x="641" y="0"/>
                  </a:moveTo>
                  <a:lnTo>
                    <a:pt x="641" y="0"/>
                  </a:lnTo>
                  <a:cubicBezTo>
                    <a:pt x="576" y="84"/>
                    <a:pt x="521" y="167"/>
                    <a:pt x="502" y="251"/>
                  </a:cubicBezTo>
                  <a:lnTo>
                    <a:pt x="335" y="502"/>
                  </a:lnTo>
                  <a:lnTo>
                    <a:pt x="177" y="743"/>
                  </a:lnTo>
                  <a:cubicBezTo>
                    <a:pt x="149" y="780"/>
                    <a:pt x="112" y="827"/>
                    <a:pt x="93" y="864"/>
                  </a:cubicBezTo>
                  <a:cubicBezTo>
                    <a:pt x="56" y="892"/>
                    <a:pt x="37" y="938"/>
                    <a:pt x="0" y="976"/>
                  </a:cubicBezTo>
                  <a:cubicBezTo>
                    <a:pt x="65" y="920"/>
                    <a:pt x="130" y="836"/>
                    <a:pt x="186" y="753"/>
                  </a:cubicBezTo>
                  <a:cubicBezTo>
                    <a:pt x="242" y="678"/>
                    <a:pt x="288" y="595"/>
                    <a:pt x="344" y="511"/>
                  </a:cubicBezTo>
                  <a:cubicBezTo>
                    <a:pt x="390" y="418"/>
                    <a:pt x="456" y="334"/>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1"/>
            <p:cNvSpPr/>
            <p:nvPr/>
          </p:nvSpPr>
          <p:spPr>
            <a:xfrm>
              <a:off x="3455075" y="2286575"/>
              <a:ext cx="26500" cy="18825"/>
            </a:xfrm>
            <a:custGeom>
              <a:rect b="b" l="l" r="r" t="t"/>
              <a:pathLst>
                <a:path extrusionOk="0" h="753" w="1060">
                  <a:moveTo>
                    <a:pt x="1060" y="0"/>
                  </a:moveTo>
                  <a:cubicBezTo>
                    <a:pt x="967" y="56"/>
                    <a:pt x="874" y="112"/>
                    <a:pt x="790" y="158"/>
                  </a:cubicBezTo>
                  <a:cubicBezTo>
                    <a:pt x="697" y="214"/>
                    <a:pt x="614" y="288"/>
                    <a:pt x="521" y="344"/>
                  </a:cubicBezTo>
                  <a:cubicBezTo>
                    <a:pt x="428" y="418"/>
                    <a:pt x="335" y="474"/>
                    <a:pt x="261" y="539"/>
                  </a:cubicBezTo>
                  <a:cubicBezTo>
                    <a:pt x="168" y="613"/>
                    <a:pt x="84" y="669"/>
                    <a:pt x="1" y="753"/>
                  </a:cubicBezTo>
                  <a:cubicBezTo>
                    <a:pt x="38" y="716"/>
                    <a:pt x="84" y="697"/>
                    <a:pt x="131" y="660"/>
                  </a:cubicBezTo>
                  <a:cubicBezTo>
                    <a:pt x="168" y="623"/>
                    <a:pt x="214" y="604"/>
                    <a:pt x="261" y="567"/>
                  </a:cubicBezTo>
                  <a:lnTo>
                    <a:pt x="521" y="381"/>
                  </a:lnTo>
                  <a:lnTo>
                    <a:pt x="790" y="195"/>
                  </a:lnTo>
                  <a:cubicBezTo>
                    <a:pt x="883" y="121"/>
                    <a:pt x="976" y="65"/>
                    <a:pt x="10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1"/>
            <p:cNvSpPr/>
            <p:nvPr/>
          </p:nvSpPr>
          <p:spPr>
            <a:xfrm>
              <a:off x="3461350" y="2290050"/>
              <a:ext cx="4900" cy="7000"/>
            </a:xfrm>
            <a:custGeom>
              <a:rect b="b" l="l" r="r" t="t"/>
              <a:pathLst>
                <a:path extrusionOk="0" h="280" w="196">
                  <a:moveTo>
                    <a:pt x="196" y="1"/>
                  </a:moveTo>
                  <a:lnTo>
                    <a:pt x="196" y="1"/>
                  </a:lnTo>
                  <a:cubicBezTo>
                    <a:pt x="149" y="47"/>
                    <a:pt x="121" y="93"/>
                    <a:pt x="103" y="140"/>
                  </a:cubicBezTo>
                  <a:cubicBezTo>
                    <a:pt x="75" y="158"/>
                    <a:pt x="65" y="186"/>
                    <a:pt x="47" y="205"/>
                  </a:cubicBezTo>
                  <a:cubicBezTo>
                    <a:pt x="28" y="233"/>
                    <a:pt x="19" y="251"/>
                    <a:pt x="0" y="279"/>
                  </a:cubicBezTo>
                  <a:cubicBezTo>
                    <a:pt x="28" y="261"/>
                    <a:pt x="38" y="242"/>
                    <a:pt x="65" y="214"/>
                  </a:cubicBezTo>
                  <a:cubicBezTo>
                    <a:pt x="75" y="196"/>
                    <a:pt x="103" y="168"/>
                    <a:pt x="112" y="149"/>
                  </a:cubicBezTo>
                  <a:cubicBezTo>
                    <a:pt x="14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1"/>
            <p:cNvSpPr/>
            <p:nvPr/>
          </p:nvSpPr>
          <p:spPr>
            <a:xfrm>
              <a:off x="3466225" y="2287725"/>
              <a:ext cx="1875" cy="4450"/>
            </a:xfrm>
            <a:custGeom>
              <a:rect b="b" l="l" r="r" t="t"/>
              <a:pathLst>
                <a:path extrusionOk="0" h="178" w="75">
                  <a:moveTo>
                    <a:pt x="75" y="1"/>
                  </a:moveTo>
                  <a:lnTo>
                    <a:pt x="75" y="1"/>
                  </a:lnTo>
                  <a:cubicBezTo>
                    <a:pt x="56" y="28"/>
                    <a:pt x="47" y="56"/>
                    <a:pt x="47" y="94"/>
                  </a:cubicBezTo>
                  <a:cubicBezTo>
                    <a:pt x="28" y="103"/>
                    <a:pt x="28" y="121"/>
                    <a:pt x="19" y="140"/>
                  </a:cubicBezTo>
                  <a:cubicBezTo>
                    <a:pt x="10" y="149"/>
                    <a:pt x="10" y="168"/>
                    <a:pt x="1" y="177"/>
                  </a:cubicBezTo>
                  <a:lnTo>
                    <a:pt x="28" y="149"/>
                  </a:lnTo>
                  <a:cubicBezTo>
                    <a:pt x="47" y="140"/>
                    <a:pt x="47" y="112"/>
                    <a:pt x="56" y="103"/>
                  </a:cubicBezTo>
                  <a:cubicBezTo>
                    <a:pt x="66" y="66"/>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1"/>
            <p:cNvSpPr/>
            <p:nvPr/>
          </p:nvSpPr>
          <p:spPr>
            <a:xfrm>
              <a:off x="3465300" y="2289125"/>
              <a:ext cx="5125" cy="5825"/>
            </a:xfrm>
            <a:custGeom>
              <a:rect b="b" l="l" r="r" t="t"/>
              <a:pathLst>
                <a:path extrusionOk="0" h="233" w="205">
                  <a:moveTo>
                    <a:pt x="205" y="0"/>
                  </a:moveTo>
                  <a:cubicBezTo>
                    <a:pt x="177" y="38"/>
                    <a:pt x="140" y="65"/>
                    <a:pt x="93" y="103"/>
                  </a:cubicBezTo>
                  <a:cubicBezTo>
                    <a:pt x="56" y="149"/>
                    <a:pt x="38" y="186"/>
                    <a:pt x="0" y="233"/>
                  </a:cubicBezTo>
                  <a:cubicBezTo>
                    <a:pt x="19" y="223"/>
                    <a:pt x="38" y="205"/>
                    <a:pt x="56" y="186"/>
                  </a:cubicBezTo>
                  <a:cubicBezTo>
                    <a:pt x="84" y="158"/>
                    <a:pt x="103" y="149"/>
                    <a:pt x="112" y="130"/>
                  </a:cubicBezTo>
                  <a:cubicBezTo>
                    <a:pt x="149" y="93"/>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1"/>
            <p:cNvSpPr/>
            <p:nvPr/>
          </p:nvSpPr>
          <p:spPr>
            <a:xfrm>
              <a:off x="3459725" y="2297025"/>
              <a:ext cx="3750" cy="3050"/>
            </a:xfrm>
            <a:custGeom>
              <a:rect b="b" l="l" r="r" t="t"/>
              <a:pathLst>
                <a:path extrusionOk="0" h="122" w="150">
                  <a:moveTo>
                    <a:pt x="149" y="0"/>
                  </a:moveTo>
                  <a:lnTo>
                    <a:pt x="149" y="0"/>
                  </a:lnTo>
                  <a:cubicBezTo>
                    <a:pt x="112" y="10"/>
                    <a:pt x="93" y="28"/>
                    <a:pt x="75" y="56"/>
                  </a:cubicBezTo>
                  <a:cubicBezTo>
                    <a:pt x="47" y="65"/>
                    <a:pt x="10" y="93"/>
                    <a:pt x="0" y="121"/>
                  </a:cubicBezTo>
                  <a:cubicBezTo>
                    <a:pt x="38" y="102"/>
                    <a:pt x="56" y="93"/>
                    <a:pt x="84" y="65"/>
                  </a:cubicBezTo>
                  <a:cubicBezTo>
                    <a:pt x="103" y="56"/>
                    <a:pt x="130"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1"/>
            <p:cNvSpPr/>
            <p:nvPr/>
          </p:nvSpPr>
          <p:spPr>
            <a:xfrm>
              <a:off x="3479925" y="2278425"/>
              <a:ext cx="3750" cy="6300"/>
            </a:xfrm>
            <a:custGeom>
              <a:rect b="b" l="l" r="r" t="t"/>
              <a:pathLst>
                <a:path extrusionOk="0" h="252" w="150">
                  <a:moveTo>
                    <a:pt x="149" y="1"/>
                  </a:moveTo>
                  <a:lnTo>
                    <a:pt x="149" y="1"/>
                  </a:lnTo>
                  <a:cubicBezTo>
                    <a:pt x="112" y="47"/>
                    <a:pt x="84" y="75"/>
                    <a:pt x="75" y="112"/>
                  </a:cubicBezTo>
                  <a:lnTo>
                    <a:pt x="38" y="178"/>
                  </a:lnTo>
                  <a:lnTo>
                    <a:pt x="1" y="252"/>
                  </a:lnTo>
                  <a:cubicBezTo>
                    <a:pt x="19" y="233"/>
                    <a:pt x="38" y="215"/>
                    <a:pt x="56" y="196"/>
                  </a:cubicBezTo>
                  <a:cubicBezTo>
                    <a:pt x="66" y="178"/>
                    <a:pt x="75" y="159"/>
                    <a:pt x="84" y="140"/>
                  </a:cubicBezTo>
                  <a:cubicBezTo>
                    <a:pt x="112" y="94"/>
                    <a:pt x="131"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1"/>
            <p:cNvSpPr/>
            <p:nvPr/>
          </p:nvSpPr>
          <p:spPr>
            <a:xfrm>
              <a:off x="3477150" y="2282150"/>
              <a:ext cx="2800" cy="4200"/>
            </a:xfrm>
            <a:custGeom>
              <a:rect b="b" l="l" r="r" t="t"/>
              <a:pathLst>
                <a:path extrusionOk="0" h="168" w="112">
                  <a:moveTo>
                    <a:pt x="112" y="1"/>
                  </a:moveTo>
                  <a:lnTo>
                    <a:pt x="112" y="1"/>
                  </a:lnTo>
                  <a:cubicBezTo>
                    <a:pt x="93" y="19"/>
                    <a:pt x="75" y="56"/>
                    <a:pt x="47" y="75"/>
                  </a:cubicBezTo>
                  <a:cubicBezTo>
                    <a:pt x="37" y="112"/>
                    <a:pt x="9" y="140"/>
                    <a:pt x="0" y="168"/>
                  </a:cubicBezTo>
                  <a:cubicBezTo>
                    <a:pt x="28" y="159"/>
                    <a:pt x="37" y="149"/>
                    <a:pt x="47" y="140"/>
                  </a:cubicBezTo>
                  <a:cubicBezTo>
                    <a:pt x="56" y="131"/>
                    <a:pt x="75" y="103"/>
                    <a:pt x="84" y="94"/>
                  </a:cubicBezTo>
                  <a:cubicBezTo>
                    <a:pt x="93" y="84"/>
                    <a:pt x="102" y="56"/>
                    <a:pt x="102" y="47"/>
                  </a:cubicBezTo>
                  <a:cubicBezTo>
                    <a:pt x="11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1"/>
            <p:cNvSpPr/>
            <p:nvPr/>
          </p:nvSpPr>
          <p:spPr>
            <a:xfrm>
              <a:off x="3481325" y="2276800"/>
              <a:ext cx="950" cy="3050"/>
            </a:xfrm>
            <a:custGeom>
              <a:rect b="b" l="l" r="r" t="t"/>
              <a:pathLst>
                <a:path extrusionOk="0" h="122" w="38">
                  <a:moveTo>
                    <a:pt x="28" y="1"/>
                  </a:moveTo>
                  <a:cubicBezTo>
                    <a:pt x="19" y="29"/>
                    <a:pt x="19" y="38"/>
                    <a:pt x="10" y="66"/>
                  </a:cubicBezTo>
                  <a:cubicBezTo>
                    <a:pt x="0" y="66"/>
                    <a:pt x="0" y="75"/>
                    <a:pt x="0" y="85"/>
                  </a:cubicBezTo>
                  <a:lnTo>
                    <a:pt x="0" y="122"/>
                  </a:lnTo>
                  <a:cubicBezTo>
                    <a:pt x="10" y="112"/>
                    <a:pt x="19" y="94"/>
                    <a:pt x="28" y="75"/>
                  </a:cubicBezTo>
                  <a:cubicBezTo>
                    <a:pt x="38" y="66"/>
                    <a:pt x="38" y="47"/>
                    <a:pt x="38" y="38"/>
                  </a:cubicBezTo>
                  <a:cubicBezTo>
                    <a:pt x="38" y="29"/>
                    <a:pt x="28"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1"/>
            <p:cNvSpPr/>
            <p:nvPr/>
          </p:nvSpPr>
          <p:spPr>
            <a:xfrm>
              <a:off x="3488525" y="2290050"/>
              <a:ext cx="2800" cy="6075"/>
            </a:xfrm>
            <a:custGeom>
              <a:rect b="b" l="l" r="r" t="t"/>
              <a:pathLst>
                <a:path extrusionOk="0" h="243" w="112">
                  <a:moveTo>
                    <a:pt x="93" y="1"/>
                  </a:moveTo>
                  <a:lnTo>
                    <a:pt x="93" y="1"/>
                  </a:lnTo>
                  <a:cubicBezTo>
                    <a:pt x="103" y="47"/>
                    <a:pt x="93" y="93"/>
                    <a:pt x="84" y="140"/>
                  </a:cubicBezTo>
                  <a:cubicBezTo>
                    <a:pt x="65" y="158"/>
                    <a:pt x="56" y="168"/>
                    <a:pt x="47" y="196"/>
                  </a:cubicBezTo>
                  <a:cubicBezTo>
                    <a:pt x="38" y="196"/>
                    <a:pt x="38" y="205"/>
                    <a:pt x="19" y="214"/>
                  </a:cubicBezTo>
                  <a:cubicBezTo>
                    <a:pt x="10" y="214"/>
                    <a:pt x="10" y="233"/>
                    <a:pt x="0" y="242"/>
                  </a:cubicBezTo>
                  <a:cubicBezTo>
                    <a:pt x="10" y="233"/>
                    <a:pt x="19" y="233"/>
                    <a:pt x="38" y="214"/>
                  </a:cubicBezTo>
                  <a:cubicBezTo>
                    <a:pt x="38" y="205"/>
                    <a:pt x="47" y="205"/>
                    <a:pt x="56" y="196"/>
                  </a:cubicBezTo>
                  <a:cubicBezTo>
                    <a:pt x="84" y="186"/>
                    <a:pt x="93" y="158"/>
                    <a:pt x="103" y="140"/>
                  </a:cubicBezTo>
                  <a:cubicBezTo>
                    <a:pt x="112" y="112"/>
                    <a:pt x="112" y="93"/>
                    <a:pt x="112" y="66"/>
                  </a:cubicBezTo>
                  <a:cubicBezTo>
                    <a:pt x="112"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1"/>
            <p:cNvSpPr/>
            <p:nvPr/>
          </p:nvSpPr>
          <p:spPr>
            <a:xfrm>
              <a:off x="3484350" y="2293775"/>
              <a:ext cx="5125" cy="3975"/>
            </a:xfrm>
            <a:custGeom>
              <a:rect b="b" l="l" r="r" t="t"/>
              <a:pathLst>
                <a:path extrusionOk="0" h="159" w="205">
                  <a:moveTo>
                    <a:pt x="205" y="0"/>
                  </a:moveTo>
                  <a:cubicBezTo>
                    <a:pt x="177" y="9"/>
                    <a:pt x="167" y="19"/>
                    <a:pt x="140" y="37"/>
                  </a:cubicBezTo>
                  <a:cubicBezTo>
                    <a:pt x="130" y="56"/>
                    <a:pt x="112" y="65"/>
                    <a:pt x="93" y="84"/>
                  </a:cubicBezTo>
                  <a:lnTo>
                    <a:pt x="47" y="130"/>
                  </a:lnTo>
                  <a:cubicBezTo>
                    <a:pt x="37" y="140"/>
                    <a:pt x="28" y="149"/>
                    <a:pt x="0" y="158"/>
                  </a:cubicBezTo>
                  <a:cubicBezTo>
                    <a:pt x="28" y="158"/>
                    <a:pt x="37" y="149"/>
                    <a:pt x="56" y="140"/>
                  </a:cubicBezTo>
                  <a:cubicBezTo>
                    <a:pt x="84" y="130"/>
                    <a:pt x="112" y="112"/>
                    <a:pt x="121" y="102"/>
                  </a:cubicBezTo>
                  <a:cubicBezTo>
                    <a:pt x="149" y="65"/>
                    <a:pt x="17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1"/>
            <p:cNvSpPr/>
            <p:nvPr/>
          </p:nvSpPr>
          <p:spPr>
            <a:xfrm>
              <a:off x="3482025" y="2297725"/>
              <a:ext cx="5350" cy="3025"/>
            </a:xfrm>
            <a:custGeom>
              <a:rect b="b" l="l" r="r" t="t"/>
              <a:pathLst>
                <a:path extrusionOk="0" h="121" w="214">
                  <a:moveTo>
                    <a:pt x="214" y="0"/>
                  </a:moveTo>
                  <a:lnTo>
                    <a:pt x="214" y="0"/>
                  </a:lnTo>
                  <a:cubicBezTo>
                    <a:pt x="177" y="28"/>
                    <a:pt x="140" y="37"/>
                    <a:pt x="102" y="65"/>
                  </a:cubicBezTo>
                  <a:cubicBezTo>
                    <a:pt x="75" y="84"/>
                    <a:pt x="37" y="93"/>
                    <a:pt x="0" y="121"/>
                  </a:cubicBezTo>
                  <a:cubicBezTo>
                    <a:pt x="28" y="121"/>
                    <a:pt x="37" y="121"/>
                    <a:pt x="56" y="102"/>
                  </a:cubicBezTo>
                  <a:cubicBezTo>
                    <a:pt x="84" y="102"/>
                    <a:pt x="102" y="93"/>
                    <a:pt x="121" y="84"/>
                  </a:cubicBezTo>
                  <a:cubicBezTo>
                    <a:pt x="130" y="74"/>
                    <a:pt x="149" y="65"/>
                    <a:pt x="168" y="47"/>
                  </a:cubicBezTo>
                  <a:cubicBezTo>
                    <a:pt x="186" y="37"/>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1"/>
            <p:cNvSpPr/>
            <p:nvPr/>
          </p:nvSpPr>
          <p:spPr>
            <a:xfrm>
              <a:off x="3485975" y="2292600"/>
              <a:ext cx="2575" cy="2575"/>
            </a:xfrm>
            <a:custGeom>
              <a:rect b="b" l="l" r="r" t="t"/>
              <a:pathLst>
                <a:path extrusionOk="0" h="103" w="103">
                  <a:moveTo>
                    <a:pt x="102" y="1"/>
                  </a:moveTo>
                  <a:cubicBezTo>
                    <a:pt x="75" y="19"/>
                    <a:pt x="56" y="38"/>
                    <a:pt x="56" y="47"/>
                  </a:cubicBezTo>
                  <a:lnTo>
                    <a:pt x="0" y="103"/>
                  </a:lnTo>
                  <a:cubicBezTo>
                    <a:pt x="19" y="103"/>
                    <a:pt x="47" y="94"/>
                    <a:pt x="65" y="66"/>
                  </a:cubicBezTo>
                  <a:cubicBezTo>
                    <a:pt x="75" y="56"/>
                    <a:pt x="75" y="47"/>
                    <a:pt x="93" y="38"/>
                  </a:cubicBezTo>
                  <a:cubicBezTo>
                    <a:pt x="93" y="19"/>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1"/>
            <p:cNvSpPr/>
            <p:nvPr/>
          </p:nvSpPr>
          <p:spPr>
            <a:xfrm>
              <a:off x="3458100" y="2305375"/>
              <a:ext cx="5825" cy="1200"/>
            </a:xfrm>
            <a:custGeom>
              <a:rect b="b" l="l" r="r" t="t"/>
              <a:pathLst>
                <a:path extrusionOk="0" h="48" w="233">
                  <a:moveTo>
                    <a:pt x="0" y="1"/>
                  </a:moveTo>
                  <a:cubicBezTo>
                    <a:pt x="19" y="10"/>
                    <a:pt x="28" y="10"/>
                    <a:pt x="56" y="38"/>
                  </a:cubicBezTo>
                  <a:cubicBezTo>
                    <a:pt x="75" y="47"/>
                    <a:pt x="93" y="47"/>
                    <a:pt x="112" y="47"/>
                  </a:cubicBezTo>
                  <a:cubicBezTo>
                    <a:pt x="149" y="47"/>
                    <a:pt x="195" y="47"/>
                    <a:pt x="233" y="19"/>
                  </a:cubicBezTo>
                  <a:cubicBezTo>
                    <a:pt x="195" y="19"/>
                    <a:pt x="149" y="10"/>
                    <a:pt x="112" y="10"/>
                  </a:cubicBezTo>
                  <a:cubicBezTo>
                    <a:pt x="75"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1"/>
            <p:cNvSpPr/>
            <p:nvPr/>
          </p:nvSpPr>
          <p:spPr>
            <a:xfrm>
              <a:off x="3460425" y="2304225"/>
              <a:ext cx="4675" cy="950"/>
            </a:xfrm>
            <a:custGeom>
              <a:rect b="b" l="l" r="r" t="t"/>
              <a:pathLst>
                <a:path extrusionOk="0" h="38" w="187">
                  <a:moveTo>
                    <a:pt x="0" y="0"/>
                  </a:moveTo>
                  <a:cubicBezTo>
                    <a:pt x="10" y="10"/>
                    <a:pt x="19" y="10"/>
                    <a:pt x="47" y="37"/>
                  </a:cubicBezTo>
                  <a:lnTo>
                    <a:pt x="93" y="37"/>
                  </a:lnTo>
                  <a:cubicBezTo>
                    <a:pt x="121"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1"/>
            <p:cNvSpPr/>
            <p:nvPr/>
          </p:nvSpPr>
          <p:spPr>
            <a:xfrm>
              <a:off x="3462050" y="2300500"/>
              <a:ext cx="3725" cy="2350"/>
            </a:xfrm>
            <a:custGeom>
              <a:rect b="b" l="l" r="r" t="t"/>
              <a:pathLst>
                <a:path extrusionOk="0" h="94" w="149">
                  <a:moveTo>
                    <a:pt x="149" y="1"/>
                  </a:moveTo>
                  <a:lnTo>
                    <a:pt x="149" y="1"/>
                  </a:lnTo>
                  <a:cubicBezTo>
                    <a:pt x="130" y="10"/>
                    <a:pt x="93" y="19"/>
                    <a:pt x="75" y="28"/>
                  </a:cubicBezTo>
                  <a:cubicBezTo>
                    <a:pt x="47" y="47"/>
                    <a:pt x="28" y="66"/>
                    <a:pt x="0" y="94"/>
                  </a:cubicBezTo>
                  <a:cubicBezTo>
                    <a:pt x="37" y="75"/>
                    <a:pt x="75" y="66"/>
                    <a:pt x="84" y="56"/>
                  </a:cubicBezTo>
                  <a:cubicBezTo>
                    <a:pt x="93" y="56"/>
                    <a:pt x="102" y="47"/>
                    <a:pt x="121" y="28"/>
                  </a:cubicBez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1"/>
            <p:cNvSpPr/>
            <p:nvPr/>
          </p:nvSpPr>
          <p:spPr>
            <a:xfrm>
              <a:off x="3464600" y="2301900"/>
              <a:ext cx="3750" cy="1175"/>
            </a:xfrm>
            <a:custGeom>
              <a:rect b="b" l="l" r="r" t="t"/>
              <a:pathLst>
                <a:path extrusionOk="0" h="47" w="150">
                  <a:moveTo>
                    <a:pt x="149" y="0"/>
                  </a:moveTo>
                  <a:cubicBezTo>
                    <a:pt x="121" y="0"/>
                    <a:pt x="93" y="0"/>
                    <a:pt x="75" y="10"/>
                  </a:cubicBezTo>
                  <a:cubicBezTo>
                    <a:pt x="47" y="19"/>
                    <a:pt x="28" y="19"/>
                    <a:pt x="0" y="47"/>
                  </a:cubicBezTo>
                  <a:cubicBezTo>
                    <a:pt x="38" y="47"/>
                    <a:pt x="66" y="47"/>
                    <a:pt x="84" y="38"/>
                  </a:cubicBezTo>
                  <a:cubicBezTo>
                    <a:pt x="103" y="19"/>
                    <a:pt x="13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1"/>
            <p:cNvSpPr/>
            <p:nvPr/>
          </p:nvSpPr>
          <p:spPr>
            <a:xfrm>
              <a:off x="3466225" y="2303975"/>
              <a:ext cx="4900" cy="1425"/>
            </a:xfrm>
            <a:custGeom>
              <a:rect b="b" l="l" r="r" t="t"/>
              <a:pathLst>
                <a:path extrusionOk="0" h="57" w="196">
                  <a:moveTo>
                    <a:pt x="196" y="1"/>
                  </a:moveTo>
                  <a:cubicBezTo>
                    <a:pt x="158" y="1"/>
                    <a:pt x="121" y="1"/>
                    <a:pt x="84" y="10"/>
                  </a:cubicBezTo>
                  <a:cubicBezTo>
                    <a:pt x="66" y="20"/>
                    <a:pt x="28" y="29"/>
                    <a:pt x="1" y="57"/>
                  </a:cubicBezTo>
                  <a:cubicBezTo>
                    <a:pt x="28" y="57"/>
                    <a:pt x="66" y="57"/>
                    <a:pt x="103" y="47"/>
                  </a:cubicBezTo>
                  <a:cubicBezTo>
                    <a:pt x="121" y="29"/>
                    <a:pt x="15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1"/>
            <p:cNvSpPr/>
            <p:nvPr/>
          </p:nvSpPr>
          <p:spPr>
            <a:xfrm>
              <a:off x="3459950" y="2269150"/>
              <a:ext cx="5150" cy="4675"/>
            </a:xfrm>
            <a:custGeom>
              <a:rect b="b" l="l" r="r" t="t"/>
              <a:pathLst>
                <a:path extrusionOk="0" h="187" w="206">
                  <a:moveTo>
                    <a:pt x="205" y="0"/>
                  </a:moveTo>
                  <a:cubicBezTo>
                    <a:pt x="177" y="0"/>
                    <a:pt x="159" y="10"/>
                    <a:pt x="131" y="19"/>
                  </a:cubicBezTo>
                  <a:cubicBezTo>
                    <a:pt x="103" y="28"/>
                    <a:pt x="84" y="56"/>
                    <a:pt x="75" y="65"/>
                  </a:cubicBezTo>
                  <a:cubicBezTo>
                    <a:pt x="38" y="103"/>
                    <a:pt x="10" y="140"/>
                    <a:pt x="1" y="186"/>
                  </a:cubicBezTo>
                  <a:cubicBezTo>
                    <a:pt x="29" y="168"/>
                    <a:pt x="38" y="149"/>
                    <a:pt x="47" y="140"/>
                  </a:cubicBezTo>
                  <a:lnTo>
                    <a:pt x="94" y="93"/>
                  </a:lnTo>
                  <a:cubicBezTo>
                    <a:pt x="131" y="56"/>
                    <a:pt x="168"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1"/>
            <p:cNvSpPr/>
            <p:nvPr/>
          </p:nvSpPr>
          <p:spPr>
            <a:xfrm>
              <a:off x="3460425" y="2271475"/>
              <a:ext cx="3500" cy="4675"/>
            </a:xfrm>
            <a:custGeom>
              <a:rect b="b" l="l" r="r" t="t"/>
              <a:pathLst>
                <a:path extrusionOk="0" h="187" w="140">
                  <a:moveTo>
                    <a:pt x="140" y="0"/>
                  </a:moveTo>
                  <a:cubicBezTo>
                    <a:pt x="112" y="0"/>
                    <a:pt x="102" y="10"/>
                    <a:pt x="93" y="28"/>
                  </a:cubicBezTo>
                  <a:cubicBezTo>
                    <a:pt x="65" y="47"/>
                    <a:pt x="56" y="65"/>
                    <a:pt x="47" y="75"/>
                  </a:cubicBezTo>
                  <a:cubicBezTo>
                    <a:pt x="19" y="102"/>
                    <a:pt x="0" y="149"/>
                    <a:pt x="0" y="186"/>
                  </a:cubicBezTo>
                  <a:lnTo>
                    <a:pt x="28" y="140"/>
                  </a:lnTo>
                  <a:cubicBezTo>
                    <a:pt x="47" y="121"/>
                    <a:pt x="56" y="102"/>
                    <a:pt x="65" y="93"/>
                  </a:cubicBezTo>
                  <a:cubicBezTo>
                    <a:pt x="84"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1"/>
            <p:cNvSpPr/>
            <p:nvPr/>
          </p:nvSpPr>
          <p:spPr>
            <a:xfrm>
              <a:off x="3459725" y="2274500"/>
              <a:ext cx="3275" cy="4900"/>
            </a:xfrm>
            <a:custGeom>
              <a:rect b="b" l="l" r="r" t="t"/>
              <a:pathLst>
                <a:path extrusionOk="0" h="196" w="131">
                  <a:moveTo>
                    <a:pt x="130" y="0"/>
                  </a:moveTo>
                  <a:cubicBezTo>
                    <a:pt x="93" y="37"/>
                    <a:pt x="75" y="74"/>
                    <a:pt x="38" y="84"/>
                  </a:cubicBezTo>
                  <a:cubicBezTo>
                    <a:pt x="28" y="102"/>
                    <a:pt x="28" y="121"/>
                    <a:pt x="10" y="139"/>
                  </a:cubicBezTo>
                  <a:cubicBezTo>
                    <a:pt x="0" y="149"/>
                    <a:pt x="0" y="177"/>
                    <a:pt x="0" y="195"/>
                  </a:cubicBezTo>
                  <a:lnTo>
                    <a:pt x="38" y="149"/>
                  </a:lnTo>
                  <a:cubicBezTo>
                    <a:pt x="47" y="139"/>
                    <a:pt x="56" y="121"/>
                    <a:pt x="75" y="102"/>
                  </a:cubicBezTo>
                  <a:cubicBezTo>
                    <a:pt x="93" y="74"/>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1"/>
            <p:cNvSpPr/>
            <p:nvPr/>
          </p:nvSpPr>
          <p:spPr>
            <a:xfrm>
              <a:off x="3456475" y="2277500"/>
              <a:ext cx="2100" cy="5850"/>
            </a:xfrm>
            <a:custGeom>
              <a:rect b="b" l="l" r="r" t="t"/>
              <a:pathLst>
                <a:path extrusionOk="0" h="234" w="84">
                  <a:moveTo>
                    <a:pt x="84" y="1"/>
                  </a:moveTo>
                  <a:lnTo>
                    <a:pt x="84" y="1"/>
                  </a:lnTo>
                  <a:cubicBezTo>
                    <a:pt x="65" y="38"/>
                    <a:pt x="47" y="84"/>
                    <a:pt x="10" y="103"/>
                  </a:cubicBezTo>
                  <a:cubicBezTo>
                    <a:pt x="10" y="112"/>
                    <a:pt x="0" y="140"/>
                    <a:pt x="0" y="159"/>
                  </a:cubicBezTo>
                  <a:lnTo>
                    <a:pt x="0" y="233"/>
                  </a:lnTo>
                  <a:lnTo>
                    <a:pt x="28" y="177"/>
                  </a:lnTo>
                  <a:cubicBezTo>
                    <a:pt x="37" y="149"/>
                    <a:pt x="37" y="140"/>
                    <a:pt x="47" y="112"/>
                  </a:cubicBezTo>
                  <a:cubicBezTo>
                    <a:pt x="75" y="84"/>
                    <a:pt x="8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1"/>
            <p:cNvSpPr/>
            <p:nvPr/>
          </p:nvSpPr>
          <p:spPr>
            <a:xfrm>
              <a:off x="3456475" y="2282625"/>
              <a:ext cx="2350" cy="5825"/>
            </a:xfrm>
            <a:custGeom>
              <a:rect b="b" l="l" r="r" t="t"/>
              <a:pathLst>
                <a:path extrusionOk="0" h="233" w="94">
                  <a:moveTo>
                    <a:pt x="93" y="0"/>
                  </a:moveTo>
                  <a:cubicBezTo>
                    <a:pt x="65" y="37"/>
                    <a:pt x="37" y="75"/>
                    <a:pt x="28" y="112"/>
                  </a:cubicBezTo>
                  <a:cubicBezTo>
                    <a:pt x="10" y="121"/>
                    <a:pt x="10" y="140"/>
                    <a:pt x="0" y="167"/>
                  </a:cubicBezTo>
                  <a:lnTo>
                    <a:pt x="0" y="232"/>
                  </a:lnTo>
                  <a:cubicBezTo>
                    <a:pt x="0" y="214"/>
                    <a:pt x="10" y="205"/>
                    <a:pt x="28" y="177"/>
                  </a:cubicBezTo>
                  <a:lnTo>
                    <a:pt x="47" y="121"/>
                  </a:lnTo>
                  <a:cubicBezTo>
                    <a:pt x="65"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1"/>
            <p:cNvSpPr/>
            <p:nvPr/>
          </p:nvSpPr>
          <p:spPr>
            <a:xfrm>
              <a:off x="3472275" y="2281450"/>
              <a:ext cx="1650" cy="2350"/>
            </a:xfrm>
            <a:custGeom>
              <a:rect b="b" l="l" r="r" t="t"/>
              <a:pathLst>
                <a:path extrusionOk="0" h="94" w="66">
                  <a:moveTo>
                    <a:pt x="65" y="1"/>
                  </a:moveTo>
                  <a:lnTo>
                    <a:pt x="65" y="1"/>
                  </a:lnTo>
                  <a:cubicBezTo>
                    <a:pt x="47" y="19"/>
                    <a:pt x="37" y="29"/>
                    <a:pt x="19" y="38"/>
                  </a:cubicBezTo>
                  <a:cubicBezTo>
                    <a:pt x="9" y="66"/>
                    <a:pt x="0" y="75"/>
                    <a:pt x="0" y="94"/>
                  </a:cubicBezTo>
                  <a:cubicBezTo>
                    <a:pt x="19" y="84"/>
                    <a:pt x="37" y="75"/>
                    <a:pt x="47" y="66"/>
                  </a:cubicBezTo>
                  <a:cubicBezTo>
                    <a:pt x="56" y="38"/>
                    <a:pt x="65" y="2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1"/>
            <p:cNvSpPr/>
            <p:nvPr/>
          </p:nvSpPr>
          <p:spPr>
            <a:xfrm>
              <a:off x="3474575" y="2280300"/>
              <a:ext cx="1675" cy="2350"/>
            </a:xfrm>
            <a:custGeom>
              <a:rect b="b" l="l" r="r" t="t"/>
              <a:pathLst>
                <a:path extrusionOk="0" h="94" w="67">
                  <a:moveTo>
                    <a:pt x="66" y="0"/>
                  </a:moveTo>
                  <a:cubicBezTo>
                    <a:pt x="47" y="19"/>
                    <a:pt x="38" y="28"/>
                    <a:pt x="20" y="37"/>
                  </a:cubicBezTo>
                  <a:cubicBezTo>
                    <a:pt x="10" y="65"/>
                    <a:pt x="1" y="75"/>
                    <a:pt x="1" y="93"/>
                  </a:cubicBezTo>
                  <a:cubicBezTo>
                    <a:pt x="20" y="84"/>
                    <a:pt x="38" y="75"/>
                    <a:pt x="47" y="65"/>
                  </a:cubicBezTo>
                  <a:cubicBezTo>
                    <a:pt x="57" y="37"/>
                    <a:pt x="66"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1"/>
            <p:cNvSpPr/>
            <p:nvPr/>
          </p:nvSpPr>
          <p:spPr>
            <a:xfrm>
              <a:off x="3454600" y="2290750"/>
              <a:ext cx="1200" cy="4200"/>
            </a:xfrm>
            <a:custGeom>
              <a:rect b="b" l="l" r="r" t="t"/>
              <a:pathLst>
                <a:path extrusionOk="0" h="168" w="48">
                  <a:moveTo>
                    <a:pt x="47" y="0"/>
                  </a:moveTo>
                  <a:lnTo>
                    <a:pt x="47" y="0"/>
                  </a:lnTo>
                  <a:cubicBezTo>
                    <a:pt x="20" y="28"/>
                    <a:pt x="20" y="65"/>
                    <a:pt x="10" y="75"/>
                  </a:cubicBezTo>
                  <a:cubicBezTo>
                    <a:pt x="1" y="93"/>
                    <a:pt x="1" y="112"/>
                    <a:pt x="1" y="121"/>
                  </a:cubicBezTo>
                  <a:lnTo>
                    <a:pt x="1" y="168"/>
                  </a:lnTo>
                  <a:cubicBezTo>
                    <a:pt x="20" y="140"/>
                    <a:pt x="20" y="112"/>
                    <a:pt x="29" y="84"/>
                  </a:cubicBezTo>
                  <a:cubicBezTo>
                    <a:pt x="47" y="65"/>
                    <a:pt x="47"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1"/>
            <p:cNvSpPr/>
            <p:nvPr/>
          </p:nvSpPr>
          <p:spPr>
            <a:xfrm>
              <a:off x="3458100" y="2313300"/>
              <a:ext cx="40675" cy="39500"/>
            </a:xfrm>
            <a:custGeom>
              <a:rect b="b" l="l" r="r" t="t"/>
              <a:pathLst>
                <a:path extrusionOk="0" h="1580" w="1627">
                  <a:moveTo>
                    <a:pt x="523" y="1"/>
                  </a:moveTo>
                  <a:cubicBezTo>
                    <a:pt x="399" y="1"/>
                    <a:pt x="299" y="137"/>
                    <a:pt x="242" y="260"/>
                  </a:cubicBezTo>
                  <a:cubicBezTo>
                    <a:pt x="75" y="613"/>
                    <a:pt x="0" y="1003"/>
                    <a:pt x="19" y="1393"/>
                  </a:cubicBezTo>
                  <a:cubicBezTo>
                    <a:pt x="19" y="1514"/>
                    <a:pt x="195" y="1560"/>
                    <a:pt x="279" y="1579"/>
                  </a:cubicBezTo>
                  <a:cubicBezTo>
                    <a:pt x="304" y="1580"/>
                    <a:pt x="330" y="1580"/>
                    <a:pt x="355" y="1580"/>
                  </a:cubicBezTo>
                  <a:cubicBezTo>
                    <a:pt x="702" y="1580"/>
                    <a:pt x="1053" y="1518"/>
                    <a:pt x="1348" y="1319"/>
                  </a:cubicBezTo>
                  <a:cubicBezTo>
                    <a:pt x="1440" y="1263"/>
                    <a:pt x="1533" y="1180"/>
                    <a:pt x="1580" y="1077"/>
                  </a:cubicBezTo>
                  <a:cubicBezTo>
                    <a:pt x="1626" y="975"/>
                    <a:pt x="1608" y="836"/>
                    <a:pt x="1515" y="761"/>
                  </a:cubicBezTo>
                  <a:cubicBezTo>
                    <a:pt x="1470" y="733"/>
                    <a:pt x="1417" y="722"/>
                    <a:pt x="1361" y="722"/>
                  </a:cubicBezTo>
                  <a:cubicBezTo>
                    <a:pt x="1288" y="722"/>
                    <a:pt x="1211" y="740"/>
                    <a:pt x="1143" y="761"/>
                  </a:cubicBezTo>
                  <a:cubicBezTo>
                    <a:pt x="1217" y="696"/>
                    <a:pt x="1273" y="613"/>
                    <a:pt x="1301" y="520"/>
                  </a:cubicBezTo>
                  <a:cubicBezTo>
                    <a:pt x="1320" y="427"/>
                    <a:pt x="1282" y="306"/>
                    <a:pt x="1208" y="260"/>
                  </a:cubicBezTo>
                  <a:cubicBezTo>
                    <a:pt x="1180" y="246"/>
                    <a:pt x="1150" y="239"/>
                    <a:pt x="1120" y="239"/>
                  </a:cubicBezTo>
                  <a:cubicBezTo>
                    <a:pt x="1051" y="239"/>
                    <a:pt x="981" y="273"/>
                    <a:pt x="929" y="325"/>
                  </a:cubicBezTo>
                  <a:cubicBezTo>
                    <a:pt x="846" y="381"/>
                    <a:pt x="771" y="473"/>
                    <a:pt x="697" y="520"/>
                  </a:cubicBezTo>
                  <a:cubicBezTo>
                    <a:pt x="725" y="427"/>
                    <a:pt x="753" y="325"/>
                    <a:pt x="744" y="232"/>
                  </a:cubicBezTo>
                  <a:cubicBezTo>
                    <a:pt x="725" y="120"/>
                    <a:pt x="669" y="27"/>
                    <a:pt x="576" y="9"/>
                  </a:cubicBezTo>
                  <a:cubicBezTo>
                    <a:pt x="558" y="3"/>
                    <a:pt x="541" y="1"/>
                    <a:pt x="52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1"/>
            <p:cNvSpPr/>
            <p:nvPr/>
          </p:nvSpPr>
          <p:spPr>
            <a:xfrm>
              <a:off x="3458125" y="2312975"/>
              <a:ext cx="41100" cy="40275"/>
            </a:xfrm>
            <a:custGeom>
              <a:rect b="b" l="l" r="r" t="t"/>
              <a:pathLst>
                <a:path extrusionOk="0" h="1611" w="1644">
                  <a:moveTo>
                    <a:pt x="37" y="877"/>
                  </a:moveTo>
                  <a:lnTo>
                    <a:pt x="37" y="877"/>
                  </a:lnTo>
                  <a:cubicBezTo>
                    <a:pt x="16" y="1005"/>
                    <a:pt x="1" y="1138"/>
                    <a:pt x="1" y="1272"/>
                  </a:cubicBezTo>
                  <a:lnTo>
                    <a:pt x="1" y="1272"/>
                  </a:lnTo>
                  <a:cubicBezTo>
                    <a:pt x="1" y="1143"/>
                    <a:pt x="17" y="1010"/>
                    <a:pt x="37" y="877"/>
                  </a:cubicBezTo>
                  <a:close/>
                  <a:moveTo>
                    <a:pt x="1" y="1272"/>
                  </a:moveTo>
                  <a:cubicBezTo>
                    <a:pt x="1" y="1324"/>
                    <a:pt x="3" y="1375"/>
                    <a:pt x="9" y="1425"/>
                  </a:cubicBezTo>
                  <a:cubicBezTo>
                    <a:pt x="4" y="1374"/>
                    <a:pt x="1" y="1323"/>
                    <a:pt x="1" y="1272"/>
                  </a:cubicBezTo>
                  <a:close/>
                  <a:moveTo>
                    <a:pt x="18" y="1435"/>
                  </a:moveTo>
                  <a:cubicBezTo>
                    <a:pt x="18" y="1463"/>
                    <a:pt x="27" y="1499"/>
                    <a:pt x="37" y="1508"/>
                  </a:cubicBezTo>
                  <a:cubicBezTo>
                    <a:pt x="27" y="1481"/>
                    <a:pt x="18" y="1462"/>
                    <a:pt x="18" y="1435"/>
                  </a:cubicBezTo>
                  <a:close/>
                  <a:moveTo>
                    <a:pt x="37" y="1508"/>
                  </a:moveTo>
                  <a:lnTo>
                    <a:pt x="37" y="1508"/>
                  </a:lnTo>
                  <a:cubicBezTo>
                    <a:pt x="55" y="1527"/>
                    <a:pt x="74" y="1555"/>
                    <a:pt x="102" y="1564"/>
                  </a:cubicBezTo>
                  <a:cubicBezTo>
                    <a:pt x="74" y="1546"/>
                    <a:pt x="55" y="1527"/>
                    <a:pt x="37" y="1508"/>
                  </a:cubicBezTo>
                  <a:close/>
                  <a:moveTo>
                    <a:pt x="102" y="1564"/>
                  </a:moveTo>
                  <a:lnTo>
                    <a:pt x="102" y="1564"/>
                  </a:lnTo>
                  <a:cubicBezTo>
                    <a:pt x="148" y="1592"/>
                    <a:pt x="194" y="1601"/>
                    <a:pt x="250" y="1611"/>
                  </a:cubicBezTo>
                  <a:cubicBezTo>
                    <a:pt x="204" y="1601"/>
                    <a:pt x="148" y="1592"/>
                    <a:pt x="102" y="1564"/>
                  </a:cubicBezTo>
                  <a:close/>
                  <a:moveTo>
                    <a:pt x="520" y="1"/>
                  </a:moveTo>
                  <a:cubicBezTo>
                    <a:pt x="494" y="1"/>
                    <a:pt x="469" y="8"/>
                    <a:pt x="445" y="22"/>
                  </a:cubicBezTo>
                  <a:cubicBezTo>
                    <a:pt x="399" y="31"/>
                    <a:pt x="362" y="68"/>
                    <a:pt x="334" y="96"/>
                  </a:cubicBezTo>
                  <a:cubicBezTo>
                    <a:pt x="259" y="171"/>
                    <a:pt x="222" y="254"/>
                    <a:pt x="194" y="347"/>
                  </a:cubicBezTo>
                  <a:cubicBezTo>
                    <a:pt x="120" y="524"/>
                    <a:pt x="64" y="691"/>
                    <a:pt x="37" y="877"/>
                  </a:cubicBezTo>
                  <a:cubicBezTo>
                    <a:pt x="74" y="691"/>
                    <a:pt x="129" y="524"/>
                    <a:pt x="204" y="356"/>
                  </a:cubicBezTo>
                  <a:cubicBezTo>
                    <a:pt x="241" y="273"/>
                    <a:pt x="287" y="198"/>
                    <a:pt x="352" y="124"/>
                  </a:cubicBezTo>
                  <a:cubicBezTo>
                    <a:pt x="390" y="87"/>
                    <a:pt x="427" y="68"/>
                    <a:pt x="455" y="59"/>
                  </a:cubicBezTo>
                  <a:cubicBezTo>
                    <a:pt x="475" y="51"/>
                    <a:pt x="494" y="46"/>
                    <a:pt x="513" y="46"/>
                  </a:cubicBezTo>
                  <a:cubicBezTo>
                    <a:pt x="536" y="46"/>
                    <a:pt x="559" y="53"/>
                    <a:pt x="585" y="68"/>
                  </a:cubicBezTo>
                  <a:cubicBezTo>
                    <a:pt x="622" y="87"/>
                    <a:pt x="659" y="115"/>
                    <a:pt x="678" y="152"/>
                  </a:cubicBezTo>
                  <a:cubicBezTo>
                    <a:pt x="705" y="180"/>
                    <a:pt x="715" y="226"/>
                    <a:pt x="715" y="273"/>
                  </a:cubicBezTo>
                  <a:cubicBezTo>
                    <a:pt x="724" y="366"/>
                    <a:pt x="687" y="449"/>
                    <a:pt x="668" y="542"/>
                  </a:cubicBezTo>
                  <a:lnTo>
                    <a:pt x="659" y="598"/>
                  </a:lnTo>
                  <a:lnTo>
                    <a:pt x="715" y="570"/>
                  </a:lnTo>
                  <a:cubicBezTo>
                    <a:pt x="808" y="505"/>
                    <a:pt x="863" y="431"/>
                    <a:pt x="938" y="366"/>
                  </a:cubicBezTo>
                  <a:cubicBezTo>
                    <a:pt x="966" y="338"/>
                    <a:pt x="1012" y="310"/>
                    <a:pt x="1049" y="301"/>
                  </a:cubicBezTo>
                  <a:cubicBezTo>
                    <a:pt x="1072" y="296"/>
                    <a:pt x="1096" y="294"/>
                    <a:pt x="1118" y="294"/>
                  </a:cubicBezTo>
                  <a:cubicBezTo>
                    <a:pt x="1140" y="294"/>
                    <a:pt x="1161" y="296"/>
                    <a:pt x="1179" y="301"/>
                  </a:cubicBezTo>
                  <a:cubicBezTo>
                    <a:pt x="1216" y="310"/>
                    <a:pt x="1244" y="347"/>
                    <a:pt x="1263" y="394"/>
                  </a:cubicBezTo>
                  <a:cubicBezTo>
                    <a:pt x="1272" y="440"/>
                    <a:pt x="1272" y="486"/>
                    <a:pt x="1272" y="524"/>
                  </a:cubicBezTo>
                  <a:cubicBezTo>
                    <a:pt x="1244" y="617"/>
                    <a:pt x="1189" y="682"/>
                    <a:pt x="1133" y="765"/>
                  </a:cubicBezTo>
                  <a:lnTo>
                    <a:pt x="1077" y="830"/>
                  </a:lnTo>
                  <a:lnTo>
                    <a:pt x="1151" y="812"/>
                  </a:lnTo>
                  <a:cubicBezTo>
                    <a:pt x="1198" y="802"/>
                    <a:pt x="1263" y="774"/>
                    <a:pt x="1309" y="774"/>
                  </a:cubicBezTo>
                  <a:cubicBezTo>
                    <a:pt x="1329" y="771"/>
                    <a:pt x="1349" y="768"/>
                    <a:pt x="1371" y="768"/>
                  </a:cubicBezTo>
                  <a:cubicBezTo>
                    <a:pt x="1400" y="768"/>
                    <a:pt x="1431" y="773"/>
                    <a:pt x="1458" y="784"/>
                  </a:cubicBezTo>
                  <a:cubicBezTo>
                    <a:pt x="1504" y="802"/>
                    <a:pt x="1542" y="830"/>
                    <a:pt x="1560" y="877"/>
                  </a:cubicBezTo>
                  <a:cubicBezTo>
                    <a:pt x="1588" y="923"/>
                    <a:pt x="1597" y="970"/>
                    <a:pt x="1588" y="1016"/>
                  </a:cubicBezTo>
                  <a:cubicBezTo>
                    <a:pt x="1588" y="1062"/>
                    <a:pt x="1560" y="1109"/>
                    <a:pt x="1542" y="1155"/>
                  </a:cubicBezTo>
                  <a:cubicBezTo>
                    <a:pt x="1514" y="1202"/>
                    <a:pt x="1477" y="1239"/>
                    <a:pt x="1430" y="1276"/>
                  </a:cubicBezTo>
                  <a:cubicBezTo>
                    <a:pt x="1402" y="1313"/>
                    <a:pt x="1356" y="1341"/>
                    <a:pt x="1309" y="1369"/>
                  </a:cubicBezTo>
                  <a:cubicBezTo>
                    <a:pt x="1263" y="1388"/>
                    <a:pt x="1216" y="1425"/>
                    <a:pt x="1170" y="1453"/>
                  </a:cubicBezTo>
                  <a:cubicBezTo>
                    <a:pt x="984" y="1546"/>
                    <a:pt x="770" y="1592"/>
                    <a:pt x="566" y="1611"/>
                  </a:cubicBezTo>
                  <a:cubicBezTo>
                    <a:pt x="770" y="1601"/>
                    <a:pt x="984" y="1555"/>
                    <a:pt x="1179" y="1462"/>
                  </a:cubicBezTo>
                  <a:lnTo>
                    <a:pt x="1319" y="1388"/>
                  </a:lnTo>
                  <a:cubicBezTo>
                    <a:pt x="1365" y="1369"/>
                    <a:pt x="1412" y="1332"/>
                    <a:pt x="1449" y="1295"/>
                  </a:cubicBezTo>
                  <a:cubicBezTo>
                    <a:pt x="1504" y="1230"/>
                    <a:pt x="1542" y="1183"/>
                    <a:pt x="1569" y="1137"/>
                  </a:cubicBezTo>
                  <a:cubicBezTo>
                    <a:pt x="1607" y="1090"/>
                    <a:pt x="1635" y="1035"/>
                    <a:pt x="1635" y="988"/>
                  </a:cubicBezTo>
                  <a:cubicBezTo>
                    <a:pt x="1644" y="923"/>
                    <a:pt x="1635" y="867"/>
                    <a:pt x="1607" y="821"/>
                  </a:cubicBezTo>
                  <a:cubicBezTo>
                    <a:pt x="1588" y="765"/>
                    <a:pt x="1542" y="728"/>
                    <a:pt x="1486" y="709"/>
                  </a:cubicBezTo>
                  <a:cubicBezTo>
                    <a:pt x="1445" y="692"/>
                    <a:pt x="1407" y="685"/>
                    <a:pt x="1371" y="685"/>
                  </a:cubicBezTo>
                  <a:cubicBezTo>
                    <a:pt x="1350" y="685"/>
                    <a:pt x="1330" y="687"/>
                    <a:pt x="1309" y="691"/>
                  </a:cubicBezTo>
                  <a:cubicBezTo>
                    <a:pt x="1281" y="691"/>
                    <a:pt x="1254" y="709"/>
                    <a:pt x="1226" y="709"/>
                  </a:cubicBezTo>
                  <a:cubicBezTo>
                    <a:pt x="1235" y="682"/>
                    <a:pt x="1254" y="672"/>
                    <a:pt x="1263" y="644"/>
                  </a:cubicBezTo>
                  <a:cubicBezTo>
                    <a:pt x="1281" y="598"/>
                    <a:pt x="1309" y="551"/>
                    <a:pt x="1319" y="505"/>
                  </a:cubicBezTo>
                  <a:cubicBezTo>
                    <a:pt x="1328" y="449"/>
                    <a:pt x="1328" y="403"/>
                    <a:pt x="1309" y="347"/>
                  </a:cubicBezTo>
                  <a:cubicBezTo>
                    <a:pt x="1281" y="301"/>
                    <a:pt x="1254" y="245"/>
                    <a:pt x="1189" y="217"/>
                  </a:cubicBezTo>
                  <a:cubicBezTo>
                    <a:pt x="1161" y="208"/>
                    <a:pt x="1133" y="203"/>
                    <a:pt x="1106" y="203"/>
                  </a:cubicBezTo>
                  <a:cubicBezTo>
                    <a:pt x="1079" y="203"/>
                    <a:pt x="1054" y="208"/>
                    <a:pt x="1031" y="217"/>
                  </a:cubicBezTo>
                  <a:cubicBezTo>
                    <a:pt x="984" y="226"/>
                    <a:pt x="938" y="263"/>
                    <a:pt x="891" y="301"/>
                  </a:cubicBezTo>
                  <a:cubicBezTo>
                    <a:pt x="826" y="347"/>
                    <a:pt x="780" y="412"/>
                    <a:pt x="724" y="459"/>
                  </a:cubicBezTo>
                  <a:cubicBezTo>
                    <a:pt x="733" y="394"/>
                    <a:pt x="761" y="319"/>
                    <a:pt x="752" y="254"/>
                  </a:cubicBezTo>
                  <a:cubicBezTo>
                    <a:pt x="752" y="208"/>
                    <a:pt x="724" y="161"/>
                    <a:pt x="705" y="115"/>
                  </a:cubicBezTo>
                  <a:cubicBezTo>
                    <a:pt x="678" y="68"/>
                    <a:pt x="640" y="31"/>
                    <a:pt x="594" y="22"/>
                  </a:cubicBezTo>
                  <a:cubicBezTo>
                    <a:pt x="571" y="8"/>
                    <a:pt x="545" y="1"/>
                    <a:pt x="5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1"/>
            <p:cNvSpPr/>
            <p:nvPr/>
          </p:nvSpPr>
          <p:spPr>
            <a:xfrm>
              <a:off x="3459950" y="2325600"/>
              <a:ext cx="16050" cy="24400"/>
            </a:xfrm>
            <a:custGeom>
              <a:rect b="b" l="l" r="r" t="t"/>
              <a:pathLst>
                <a:path extrusionOk="0" h="976" w="642">
                  <a:moveTo>
                    <a:pt x="642" y="0"/>
                  </a:moveTo>
                  <a:cubicBezTo>
                    <a:pt x="586" y="84"/>
                    <a:pt x="530" y="177"/>
                    <a:pt x="502" y="260"/>
                  </a:cubicBezTo>
                  <a:cubicBezTo>
                    <a:pt x="549" y="177"/>
                    <a:pt x="595" y="84"/>
                    <a:pt x="642" y="0"/>
                  </a:cubicBezTo>
                  <a:close/>
                  <a:moveTo>
                    <a:pt x="502" y="260"/>
                  </a:moveTo>
                  <a:lnTo>
                    <a:pt x="344" y="502"/>
                  </a:lnTo>
                  <a:lnTo>
                    <a:pt x="177" y="743"/>
                  </a:lnTo>
                  <a:cubicBezTo>
                    <a:pt x="159" y="780"/>
                    <a:pt x="121" y="827"/>
                    <a:pt x="94" y="864"/>
                  </a:cubicBezTo>
                  <a:cubicBezTo>
                    <a:pt x="66" y="901"/>
                    <a:pt x="38" y="948"/>
                    <a:pt x="1" y="976"/>
                  </a:cubicBezTo>
                  <a:cubicBezTo>
                    <a:pt x="75" y="920"/>
                    <a:pt x="131" y="836"/>
                    <a:pt x="186" y="762"/>
                  </a:cubicBezTo>
                  <a:cubicBezTo>
                    <a:pt x="252" y="678"/>
                    <a:pt x="298" y="595"/>
                    <a:pt x="354" y="511"/>
                  </a:cubicBezTo>
                  <a:cubicBezTo>
                    <a:pt x="400" y="418"/>
                    <a:pt x="456" y="344"/>
                    <a:pt x="502" y="26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1"/>
            <p:cNvSpPr/>
            <p:nvPr/>
          </p:nvSpPr>
          <p:spPr>
            <a:xfrm>
              <a:off x="3460425" y="2332100"/>
              <a:ext cx="26275" cy="18825"/>
            </a:xfrm>
            <a:custGeom>
              <a:rect b="b" l="l" r="r" t="t"/>
              <a:pathLst>
                <a:path extrusionOk="0" h="753" w="1051">
                  <a:moveTo>
                    <a:pt x="1050" y="0"/>
                  </a:moveTo>
                  <a:lnTo>
                    <a:pt x="1050" y="0"/>
                  </a:lnTo>
                  <a:cubicBezTo>
                    <a:pt x="957" y="56"/>
                    <a:pt x="864" y="112"/>
                    <a:pt x="790" y="158"/>
                  </a:cubicBezTo>
                  <a:cubicBezTo>
                    <a:pt x="697" y="223"/>
                    <a:pt x="613" y="288"/>
                    <a:pt x="521" y="344"/>
                  </a:cubicBezTo>
                  <a:cubicBezTo>
                    <a:pt x="428" y="418"/>
                    <a:pt x="335" y="474"/>
                    <a:pt x="251" y="548"/>
                  </a:cubicBezTo>
                  <a:cubicBezTo>
                    <a:pt x="166" y="608"/>
                    <a:pt x="89" y="660"/>
                    <a:pt x="19" y="732"/>
                  </a:cubicBezTo>
                  <a:lnTo>
                    <a:pt x="19" y="732"/>
                  </a:lnTo>
                  <a:cubicBezTo>
                    <a:pt x="47" y="707"/>
                    <a:pt x="84" y="690"/>
                    <a:pt x="121" y="660"/>
                  </a:cubicBezTo>
                  <a:cubicBezTo>
                    <a:pt x="158" y="623"/>
                    <a:pt x="205" y="604"/>
                    <a:pt x="251" y="567"/>
                  </a:cubicBezTo>
                  <a:lnTo>
                    <a:pt x="521" y="381"/>
                  </a:lnTo>
                  <a:lnTo>
                    <a:pt x="790" y="195"/>
                  </a:lnTo>
                  <a:cubicBezTo>
                    <a:pt x="883" y="130"/>
                    <a:pt x="976" y="65"/>
                    <a:pt x="1050" y="0"/>
                  </a:cubicBezTo>
                  <a:close/>
                  <a:moveTo>
                    <a:pt x="19" y="732"/>
                  </a:moveTo>
                  <a:cubicBezTo>
                    <a:pt x="12" y="739"/>
                    <a:pt x="6" y="745"/>
                    <a:pt x="0" y="753"/>
                  </a:cubicBezTo>
                  <a:cubicBezTo>
                    <a:pt x="6" y="746"/>
                    <a:pt x="13" y="739"/>
                    <a:pt x="19" y="7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1"/>
            <p:cNvSpPr/>
            <p:nvPr/>
          </p:nvSpPr>
          <p:spPr>
            <a:xfrm>
              <a:off x="3466700" y="2335800"/>
              <a:ext cx="4650" cy="7000"/>
            </a:xfrm>
            <a:custGeom>
              <a:rect b="b" l="l" r="r" t="t"/>
              <a:pathLst>
                <a:path extrusionOk="0" h="280" w="186">
                  <a:moveTo>
                    <a:pt x="186" y="1"/>
                  </a:moveTo>
                  <a:lnTo>
                    <a:pt x="186" y="1"/>
                  </a:lnTo>
                  <a:cubicBezTo>
                    <a:pt x="139" y="38"/>
                    <a:pt x="121" y="84"/>
                    <a:pt x="93" y="140"/>
                  </a:cubicBezTo>
                  <a:cubicBezTo>
                    <a:pt x="65" y="168"/>
                    <a:pt x="56" y="187"/>
                    <a:pt x="47" y="215"/>
                  </a:cubicBezTo>
                  <a:cubicBezTo>
                    <a:pt x="19" y="233"/>
                    <a:pt x="9" y="261"/>
                    <a:pt x="0" y="280"/>
                  </a:cubicBezTo>
                  <a:cubicBezTo>
                    <a:pt x="19" y="270"/>
                    <a:pt x="37" y="242"/>
                    <a:pt x="56" y="224"/>
                  </a:cubicBezTo>
                  <a:cubicBezTo>
                    <a:pt x="65" y="196"/>
                    <a:pt x="93" y="177"/>
                    <a:pt x="102" y="149"/>
                  </a:cubicBezTo>
                  <a:cubicBezTo>
                    <a:pt x="139" y="103"/>
                    <a:pt x="158" y="5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1"/>
            <p:cNvSpPr/>
            <p:nvPr/>
          </p:nvSpPr>
          <p:spPr>
            <a:xfrm>
              <a:off x="3471325" y="2333475"/>
              <a:ext cx="2125" cy="4675"/>
            </a:xfrm>
            <a:custGeom>
              <a:rect b="b" l="l" r="r" t="t"/>
              <a:pathLst>
                <a:path extrusionOk="0" h="187" w="85">
                  <a:moveTo>
                    <a:pt x="85" y="1"/>
                  </a:moveTo>
                  <a:lnTo>
                    <a:pt x="85" y="1"/>
                  </a:lnTo>
                  <a:cubicBezTo>
                    <a:pt x="57" y="29"/>
                    <a:pt x="47" y="57"/>
                    <a:pt x="47" y="94"/>
                  </a:cubicBezTo>
                  <a:cubicBezTo>
                    <a:pt x="38" y="103"/>
                    <a:pt x="38" y="131"/>
                    <a:pt x="29" y="140"/>
                  </a:cubicBezTo>
                  <a:cubicBezTo>
                    <a:pt x="10" y="150"/>
                    <a:pt x="10" y="177"/>
                    <a:pt x="1" y="187"/>
                  </a:cubicBezTo>
                  <a:lnTo>
                    <a:pt x="38" y="150"/>
                  </a:lnTo>
                  <a:cubicBezTo>
                    <a:pt x="47" y="140"/>
                    <a:pt x="47" y="122"/>
                    <a:pt x="57" y="103"/>
                  </a:cubicBezTo>
                  <a:cubicBezTo>
                    <a:pt x="75" y="75"/>
                    <a:pt x="85" y="38"/>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1"/>
            <p:cNvSpPr/>
            <p:nvPr/>
          </p:nvSpPr>
          <p:spPr>
            <a:xfrm>
              <a:off x="3470400" y="2334650"/>
              <a:ext cx="5375" cy="5825"/>
            </a:xfrm>
            <a:custGeom>
              <a:rect b="b" l="l" r="r" t="t"/>
              <a:pathLst>
                <a:path extrusionOk="0" h="233" w="215">
                  <a:moveTo>
                    <a:pt x="214" y="0"/>
                  </a:moveTo>
                  <a:lnTo>
                    <a:pt x="214" y="0"/>
                  </a:lnTo>
                  <a:cubicBezTo>
                    <a:pt x="168" y="38"/>
                    <a:pt x="131" y="84"/>
                    <a:pt x="94" y="103"/>
                  </a:cubicBezTo>
                  <a:cubicBezTo>
                    <a:pt x="66" y="149"/>
                    <a:pt x="38" y="186"/>
                    <a:pt x="1" y="233"/>
                  </a:cubicBezTo>
                  <a:cubicBezTo>
                    <a:pt x="29" y="223"/>
                    <a:pt x="38" y="214"/>
                    <a:pt x="66" y="186"/>
                  </a:cubicBezTo>
                  <a:cubicBezTo>
                    <a:pt x="84" y="168"/>
                    <a:pt x="112" y="149"/>
                    <a:pt x="122" y="130"/>
                  </a:cubicBezTo>
                  <a:cubicBezTo>
                    <a:pt x="149" y="93"/>
                    <a:pt x="18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1"/>
            <p:cNvSpPr/>
            <p:nvPr/>
          </p:nvSpPr>
          <p:spPr>
            <a:xfrm>
              <a:off x="3465075" y="2342550"/>
              <a:ext cx="3725" cy="3275"/>
            </a:xfrm>
            <a:custGeom>
              <a:rect b="b" l="l" r="r" t="t"/>
              <a:pathLst>
                <a:path extrusionOk="0" h="131" w="149">
                  <a:moveTo>
                    <a:pt x="149" y="0"/>
                  </a:moveTo>
                  <a:lnTo>
                    <a:pt x="149" y="0"/>
                  </a:lnTo>
                  <a:cubicBezTo>
                    <a:pt x="112" y="19"/>
                    <a:pt x="93" y="37"/>
                    <a:pt x="65" y="56"/>
                  </a:cubicBezTo>
                  <a:cubicBezTo>
                    <a:pt x="47" y="65"/>
                    <a:pt x="9" y="93"/>
                    <a:pt x="0" y="130"/>
                  </a:cubicBezTo>
                  <a:cubicBezTo>
                    <a:pt x="28" y="102"/>
                    <a:pt x="56" y="93"/>
                    <a:pt x="74" y="65"/>
                  </a:cubicBezTo>
                  <a:cubicBezTo>
                    <a:pt x="102" y="56"/>
                    <a:pt x="121"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1"/>
            <p:cNvSpPr/>
            <p:nvPr/>
          </p:nvSpPr>
          <p:spPr>
            <a:xfrm>
              <a:off x="3485275" y="2324200"/>
              <a:ext cx="3500" cy="6525"/>
            </a:xfrm>
            <a:custGeom>
              <a:rect b="b" l="l" r="r" t="t"/>
              <a:pathLst>
                <a:path extrusionOk="0" h="261" w="140">
                  <a:moveTo>
                    <a:pt x="140" y="0"/>
                  </a:moveTo>
                  <a:lnTo>
                    <a:pt x="140" y="0"/>
                  </a:lnTo>
                  <a:cubicBezTo>
                    <a:pt x="103" y="37"/>
                    <a:pt x="84" y="84"/>
                    <a:pt x="65" y="112"/>
                  </a:cubicBezTo>
                  <a:lnTo>
                    <a:pt x="38" y="186"/>
                  </a:lnTo>
                  <a:lnTo>
                    <a:pt x="7" y="246"/>
                  </a:lnTo>
                  <a:lnTo>
                    <a:pt x="7" y="246"/>
                  </a:lnTo>
                  <a:cubicBezTo>
                    <a:pt x="20" y="228"/>
                    <a:pt x="39" y="218"/>
                    <a:pt x="47" y="195"/>
                  </a:cubicBezTo>
                  <a:cubicBezTo>
                    <a:pt x="56" y="186"/>
                    <a:pt x="75" y="168"/>
                    <a:pt x="84" y="140"/>
                  </a:cubicBezTo>
                  <a:cubicBezTo>
                    <a:pt x="103" y="93"/>
                    <a:pt x="130" y="47"/>
                    <a:pt x="140" y="0"/>
                  </a:cubicBezTo>
                  <a:close/>
                  <a:moveTo>
                    <a:pt x="7" y="246"/>
                  </a:moveTo>
                  <a:lnTo>
                    <a:pt x="7" y="246"/>
                  </a:lnTo>
                  <a:cubicBezTo>
                    <a:pt x="5" y="250"/>
                    <a:pt x="2" y="255"/>
                    <a:pt x="0" y="260"/>
                  </a:cubicBezTo>
                  <a:lnTo>
                    <a:pt x="7" y="24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1"/>
            <p:cNvSpPr/>
            <p:nvPr/>
          </p:nvSpPr>
          <p:spPr>
            <a:xfrm>
              <a:off x="3482475" y="2327675"/>
              <a:ext cx="2825" cy="4450"/>
            </a:xfrm>
            <a:custGeom>
              <a:rect b="b" l="l" r="r" t="t"/>
              <a:pathLst>
                <a:path extrusionOk="0" h="178" w="113">
                  <a:moveTo>
                    <a:pt x="112" y="1"/>
                  </a:moveTo>
                  <a:cubicBezTo>
                    <a:pt x="94" y="38"/>
                    <a:pt x="66" y="56"/>
                    <a:pt x="47" y="84"/>
                  </a:cubicBezTo>
                  <a:cubicBezTo>
                    <a:pt x="29" y="112"/>
                    <a:pt x="10" y="140"/>
                    <a:pt x="1" y="177"/>
                  </a:cubicBezTo>
                  <a:cubicBezTo>
                    <a:pt x="19" y="159"/>
                    <a:pt x="29" y="149"/>
                    <a:pt x="47" y="140"/>
                  </a:cubicBezTo>
                  <a:cubicBezTo>
                    <a:pt x="57" y="131"/>
                    <a:pt x="66" y="103"/>
                    <a:pt x="75" y="94"/>
                  </a:cubicBezTo>
                  <a:cubicBezTo>
                    <a:pt x="94" y="84"/>
                    <a:pt x="103" y="56"/>
                    <a:pt x="103" y="47"/>
                  </a:cubicBezTo>
                  <a:cubicBezTo>
                    <a:pt x="112" y="38"/>
                    <a:pt x="112"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1"/>
            <p:cNvSpPr/>
            <p:nvPr/>
          </p:nvSpPr>
          <p:spPr>
            <a:xfrm>
              <a:off x="3486425" y="2322800"/>
              <a:ext cx="1200" cy="2825"/>
            </a:xfrm>
            <a:custGeom>
              <a:rect b="b" l="l" r="r" t="t"/>
              <a:pathLst>
                <a:path extrusionOk="0" h="113" w="48">
                  <a:moveTo>
                    <a:pt x="38" y="1"/>
                  </a:moveTo>
                  <a:cubicBezTo>
                    <a:pt x="29" y="10"/>
                    <a:pt x="10" y="19"/>
                    <a:pt x="10" y="56"/>
                  </a:cubicBezTo>
                  <a:cubicBezTo>
                    <a:pt x="1" y="56"/>
                    <a:pt x="1" y="66"/>
                    <a:pt x="1" y="84"/>
                  </a:cubicBezTo>
                  <a:lnTo>
                    <a:pt x="1" y="112"/>
                  </a:lnTo>
                  <a:cubicBezTo>
                    <a:pt x="10" y="103"/>
                    <a:pt x="29" y="93"/>
                    <a:pt x="38" y="66"/>
                  </a:cubicBezTo>
                  <a:cubicBezTo>
                    <a:pt x="47" y="56"/>
                    <a:pt x="47" y="47"/>
                    <a:pt x="47" y="38"/>
                  </a:cubicBezTo>
                  <a:cubicBezTo>
                    <a:pt x="47" y="19"/>
                    <a:pt x="38" y="1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1"/>
            <p:cNvSpPr/>
            <p:nvPr/>
          </p:nvSpPr>
          <p:spPr>
            <a:xfrm>
              <a:off x="3493625" y="2335575"/>
              <a:ext cx="3050" cy="6075"/>
            </a:xfrm>
            <a:custGeom>
              <a:rect b="b" l="l" r="r" t="t"/>
              <a:pathLst>
                <a:path extrusionOk="0" h="243" w="122">
                  <a:moveTo>
                    <a:pt x="94" y="1"/>
                  </a:moveTo>
                  <a:cubicBezTo>
                    <a:pt x="112" y="47"/>
                    <a:pt x="94" y="93"/>
                    <a:pt x="84" y="140"/>
                  </a:cubicBezTo>
                  <a:cubicBezTo>
                    <a:pt x="75" y="158"/>
                    <a:pt x="66" y="177"/>
                    <a:pt x="47" y="196"/>
                  </a:cubicBezTo>
                  <a:cubicBezTo>
                    <a:pt x="38" y="196"/>
                    <a:pt x="38" y="205"/>
                    <a:pt x="29" y="224"/>
                  </a:cubicBezTo>
                  <a:cubicBezTo>
                    <a:pt x="10" y="224"/>
                    <a:pt x="10" y="233"/>
                    <a:pt x="1" y="242"/>
                  </a:cubicBezTo>
                  <a:cubicBezTo>
                    <a:pt x="10" y="233"/>
                    <a:pt x="29" y="233"/>
                    <a:pt x="38" y="224"/>
                  </a:cubicBezTo>
                  <a:cubicBezTo>
                    <a:pt x="38" y="205"/>
                    <a:pt x="47" y="205"/>
                    <a:pt x="66" y="196"/>
                  </a:cubicBezTo>
                  <a:cubicBezTo>
                    <a:pt x="84" y="186"/>
                    <a:pt x="94" y="158"/>
                    <a:pt x="112" y="140"/>
                  </a:cubicBezTo>
                  <a:cubicBezTo>
                    <a:pt x="122" y="112"/>
                    <a:pt x="122" y="93"/>
                    <a:pt x="122" y="66"/>
                  </a:cubicBezTo>
                  <a:cubicBezTo>
                    <a:pt x="122" y="47"/>
                    <a:pt x="103"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1"/>
            <p:cNvSpPr/>
            <p:nvPr/>
          </p:nvSpPr>
          <p:spPr>
            <a:xfrm>
              <a:off x="3489675" y="2339300"/>
              <a:ext cx="4900" cy="4200"/>
            </a:xfrm>
            <a:custGeom>
              <a:rect b="b" l="l" r="r" t="t"/>
              <a:pathLst>
                <a:path extrusionOk="0" h="168" w="196">
                  <a:moveTo>
                    <a:pt x="196" y="0"/>
                  </a:moveTo>
                  <a:cubicBezTo>
                    <a:pt x="177" y="9"/>
                    <a:pt x="150" y="28"/>
                    <a:pt x="140" y="37"/>
                  </a:cubicBezTo>
                  <a:cubicBezTo>
                    <a:pt x="131" y="56"/>
                    <a:pt x="103" y="65"/>
                    <a:pt x="94" y="84"/>
                  </a:cubicBezTo>
                  <a:lnTo>
                    <a:pt x="47" y="130"/>
                  </a:lnTo>
                  <a:cubicBezTo>
                    <a:pt x="29" y="140"/>
                    <a:pt x="19" y="149"/>
                    <a:pt x="1" y="167"/>
                  </a:cubicBezTo>
                  <a:cubicBezTo>
                    <a:pt x="19" y="167"/>
                    <a:pt x="29" y="149"/>
                    <a:pt x="57" y="140"/>
                  </a:cubicBezTo>
                  <a:cubicBezTo>
                    <a:pt x="75" y="130"/>
                    <a:pt x="103" y="121"/>
                    <a:pt x="112" y="102"/>
                  </a:cubicBezTo>
                  <a:cubicBezTo>
                    <a:pt x="150" y="75"/>
                    <a:pt x="168" y="3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1"/>
            <p:cNvSpPr/>
            <p:nvPr/>
          </p:nvSpPr>
          <p:spPr>
            <a:xfrm>
              <a:off x="3487350" y="2343700"/>
              <a:ext cx="5150" cy="2825"/>
            </a:xfrm>
            <a:custGeom>
              <a:rect b="b" l="l" r="r" t="t"/>
              <a:pathLst>
                <a:path extrusionOk="0" h="113" w="206">
                  <a:moveTo>
                    <a:pt x="205" y="1"/>
                  </a:moveTo>
                  <a:lnTo>
                    <a:pt x="205" y="1"/>
                  </a:lnTo>
                  <a:cubicBezTo>
                    <a:pt x="168" y="10"/>
                    <a:pt x="140" y="38"/>
                    <a:pt x="103" y="56"/>
                  </a:cubicBezTo>
                  <a:cubicBezTo>
                    <a:pt x="66" y="84"/>
                    <a:pt x="29" y="94"/>
                    <a:pt x="1" y="112"/>
                  </a:cubicBezTo>
                  <a:cubicBezTo>
                    <a:pt x="20" y="112"/>
                    <a:pt x="29" y="112"/>
                    <a:pt x="57" y="103"/>
                  </a:cubicBezTo>
                  <a:cubicBezTo>
                    <a:pt x="85" y="103"/>
                    <a:pt x="103" y="94"/>
                    <a:pt x="112" y="84"/>
                  </a:cubicBezTo>
                  <a:cubicBezTo>
                    <a:pt x="131" y="66"/>
                    <a:pt x="150" y="56"/>
                    <a:pt x="159" y="47"/>
                  </a:cubicBezTo>
                  <a:cubicBezTo>
                    <a:pt x="187" y="38"/>
                    <a:pt x="196" y="1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1"/>
            <p:cNvSpPr/>
            <p:nvPr/>
          </p:nvSpPr>
          <p:spPr>
            <a:xfrm>
              <a:off x="3490850" y="2338375"/>
              <a:ext cx="2575" cy="2800"/>
            </a:xfrm>
            <a:custGeom>
              <a:rect b="b" l="l" r="r" t="t"/>
              <a:pathLst>
                <a:path extrusionOk="0" h="112" w="103">
                  <a:moveTo>
                    <a:pt x="103" y="0"/>
                  </a:moveTo>
                  <a:lnTo>
                    <a:pt x="103" y="0"/>
                  </a:lnTo>
                  <a:cubicBezTo>
                    <a:pt x="84" y="19"/>
                    <a:pt x="65" y="37"/>
                    <a:pt x="56" y="46"/>
                  </a:cubicBezTo>
                  <a:cubicBezTo>
                    <a:pt x="38" y="65"/>
                    <a:pt x="19" y="84"/>
                    <a:pt x="0" y="112"/>
                  </a:cubicBezTo>
                  <a:cubicBezTo>
                    <a:pt x="19" y="112"/>
                    <a:pt x="47" y="93"/>
                    <a:pt x="65" y="74"/>
                  </a:cubicBezTo>
                  <a:cubicBezTo>
                    <a:pt x="84" y="65"/>
                    <a:pt x="84" y="46"/>
                    <a:pt x="93" y="37"/>
                  </a:cubicBezTo>
                  <a:cubicBezTo>
                    <a:pt x="93" y="28"/>
                    <a:pt x="103" y="19"/>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1"/>
            <p:cNvSpPr/>
            <p:nvPr/>
          </p:nvSpPr>
          <p:spPr>
            <a:xfrm>
              <a:off x="3463200" y="2350900"/>
              <a:ext cx="5825" cy="1200"/>
            </a:xfrm>
            <a:custGeom>
              <a:rect b="b" l="l" r="r" t="t"/>
              <a:pathLst>
                <a:path extrusionOk="0" h="48" w="233">
                  <a:moveTo>
                    <a:pt x="1" y="1"/>
                  </a:moveTo>
                  <a:cubicBezTo>
                    <a:pt x="29" y="10"/>
                    <a:pt x="38" y="29"/>
                    <a:pt x="56" y="38"/>
                  </a:cubicBezTo>
                  <a:cubicBezTo>
                    <a:pt x="84" y="47"/>
                    <a:pt x="94" y="47"/>
                    <a:pt x="122" y="47"/>
                  </a:cubicBezTo>
                  <a:cubicBezTo>
                    <a:pt x="149" y="47"/>
                    <a:pt x="196" y="47"/>
                    <a:pt x="233" y="29"/>
                  </a:cubicBezTo>
                  <a:cubicBezTo>
                    <a:pt x="196" y="29"/>
                    <a:pt x="149" y="10"/>
                    <a:pt x="12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1"/>
            <p:cNvSpPr/>
            <p:nvPr/>
          </p:nvSpPr>
          <p:spPr>
            <a:xfrm>
              <a:off x="3465525" y="2349750"/>
              <a:ext cx="4675" cy="950"/>
            </a:xfrm>
            <a:custGeom>
              <a:rect b="b" l="l" r="r" t="t"/>
              <a:pathLst>
                <a:path extrusionOk="0" h="38" w="187">
                  <a:moveTo>
                    <a:pt x="1" y="0"/>
                  </a:moveTo>
                  <a:cubicBezTo>
                    <a:pt x="10" y="10"/>
                    <a:pt x="29" y="28"/>
                    <a:pt x="47" y="37"/>
                  </a:cubicBezTo>
                  <a:lnTo>
                    <a:pt x="94" y="37"/>
                  </a:lnTo>
                  <a:cubicBezTo>
                    <a:pt x="131" y="28"/>
                    <a:pt x="168"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1"/>
            <p:cNvSpPr/>
            <p:nvPr/>
          </p:nvSpPr>
          <p:spPr>
            <a:xfrm>
              <a:off x="3467375" y="2346025"/>
              <a:ext cx="3750" cy="2350"/>
            </a:xfrm>
            <a:custGeom>
              <a:rect b="b" l="l" r="r" t="t"/>
              <a:pathLst>
                <a:path extrusionOk="0" h="94" w="150">
                  <a:moveTo>
                    <a:pt x="150" y="1"/>
                  </a:moveTo>
                  <a:cubicBezTo>
                    <a:pt x="122" y="10"/>
                    <a:pt x="94" y="19"/>
                    <a:pt x="66" y="38"/>
                  </a:cubicBezTo>
                  <a:cubicBezTo>
                    <a:pt x="47" y="47"/>
                    <a:pt x="20" y="66"/>
                    <a:pt x="1" y="94"/>
                  </a:cubicBezTo>
                  <a:cubicBezTo>
                    <a:pt x="29" y="84"/>
                    <a:pt x="57" y="66"/>
                    <a:pt x="75" y="56"/>
                  </a:cubicBezTo>
                  <a:cubicBezTo>
                    <a:pt x="94" y="56"/>
                    <a:pt x="103" y="47"/>
                    <a:pt x="112" y="38"/>
                  </a:cubicBez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1"/>
            <p:cNvSpPr/>
            <p:nvPr/>
          </p:nvSpPr>
          <p:spPr>
            <a:xfrm>
              <a:off x="3469950" y="2347425"/>
              <a:ext cx="3725" cy="1175"/>
            </a:xfrm>
            <a:custGeom>
              <a:rect b="b" l="l" r="r" t="t"/>
              <a:pathLst>
                <a:path extrusionOk="0" h="47" w="149">
                  <a:moveTo>
                    <a:pt x="149" y="0"/>
                  </a:moveTo>
                  <a:cubicBezTo>
                    <a:pt x="112" y="0"/>
                    <a:pt x="93" y="0"/>
                    <a:pt x="65" y="10"/>
                  </a:cubicBezTo>
                  <a:cubicBezTo>
                    <a:pt x="47" y="28"/>
                    <a:pt x="19" y="28"/>
                    <a:pt x="0" y="47"/>
                  </a:cubicBezTo>
                  <a:cubicBezTo>
                    <a:pt x="37" y="47"/>
                    <a:pt x="56" y="47"/>
                    <a:pt x="84" y="38"/>
                  </a:cubicBezTo>
                  <a:cubicBezTo>
                    <a:pt x="102" y="19"/>
                    <a:pt x="12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1"/>
            <p:cNvSpPr/>
            <p:nvPr/>
          </p:nvSpPr>
          <p:spPr>
            <a:xfrm>
              <a:off x="3471325" y="2349500"/>
              <a:ext cx="4925" cy="1525"/>
            </a:xfrm>
            <a:custGeom>
              <a:rect b="b" l="l" r="r" t="t"/>
              <a:pathLst>
                <a:path extrusionOk="0" h="61" w="197">
                  <a:moveTo>
                    <a:pt x="196" y="1"/>
                  </a:moveTo>
                  <a:cubicBezTo>
                    <a:pt x="159" y="1"/>
                    <a:pt x="131" y="1"/>
                    <a:pt x="94" y="10"/>
                  </a:cubicBezTo>
                  <a:cubicBezTo>
                    <a:pt x="66" y="20"/>
                    <a:pt x="38" y="38"/>
                    <a:pt x="1" y="57"/>
                  </a:cubicBezTo>
                  <a:cubicBezTo>
                    <a:pt x="12" y="59"/>
                    <a:pt x="23" y="61"/>
                    <a:pt x="33" y="61"/>
                  </a:cubicBezTo>
                  <a:cubicBezTo>
                    <a:pt x="59" y="61"/>
                    <a:pt x="83" y="54"/>
                    <a:pt x="103" y="47"/>
                  </a:cubicBezTo>
                  <a:cubicBezTo>
                    <a:pt x="131" y="38"/>
                    <a:pt x="16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1"/>
            <p:cNvSpPr/>
            <p:nvPr/>
          </p:nvSpPr>
          <p:spPr>
            <a:xfrm>
              <a:off x="3465300" y="2314675"/>
              <a:ext cx="4900" cy="4675"/>
            </a:xfrm>
            <a:custGeom>
              <a:rect b="b" l="l" r="r" t="t"/>
              <a:pathLst>
                <a:path extrusionOk="0" h="187" w="196">
                  <a:moveTo>
                    <a:pt x="195" y="0"/>
                  </a:moveTo>
                  <a:cubicBezTo>
                    <a:pt x="177" y="0"/>
                    <a:pt x="149" y="10"/>
                    <a:pt x="121" y="19"/>
                  </a:cubicBezTo>
                  <a:cubicBezTo>
                    <a:pt x="103" y="28"/>
                    <a:pt x="75" y="56"/>
                    <a:pt x="65" y="65"/>
                  </a:cubicBezTo>
                  <a:cubicBezTo>
                    <a:pt x="28" y="103"/>
                    <a:pt x="10" y="140"/>
                    <a:pt x="0" y="186"/>
                  </a:cubicBezTo>
                  <a:cubicBezTo>
                    <a:pt x="19" y="177"/>
                    <a:pt x="38" y="149"/>
                    <a:pt x="47" y="140"/>
                  </a:cubicBezTo>
                  <a:lnTo>
                    <a:pt x="93" y="93"/>
                  </a:lnTo>
                  <a:cubicBezTo>
                    <a:pt x="130" y="56"/>
                    <a:pt x="158" y="3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1"/>
            <p:cNvSpPr/>
            <p:nvPr/>
          </p:nvSpPr>
          <p:spPr>
            <a:xfrm>
              <a:off x="3465525" y="2317000"/>
              <a:ext cx="3500" cy="4675"/>
            </a:xfrm>
            <a:custGeom>
              <a:rect b="b" l="l" r="r" t="t"/>
              <a:pathLst>
                <a:path extrusionOk="0" h="187" w="140">
                  <a:moveTo>
                    <a:pt x="140" y="0"/>
                  </a:moveTo>
                  <a:cubicBezTo>
                    <a:pt x="112" y="10"/>
                    <a:pt x="103" y="19"/>
                    <a:pt x="94" y="37"/>
                  </a:cubicBezTo>
                  <a:cubicBezTo>
                    <a:pt x="75" y="47"/>
                    <a:pt x="56" y="65"/>
                    <a:pt x="47" y="84"/>
                  </a:cubicBezTo>
                  <a:cubicBezTo>
                    <a:pt x="29" y="102"/>
                    <a:pt x="1" y="149"/>
                    <a:pt x="1" y="186"/>
                  </a:cubicBezTo>
                  <a:lnTo>
                    <a:pt x="38" y="140"/>
                  </a:lnTo>
                  <a:cubicBezTo>
                    <a:pt x="47" y="130"/>
                    <a:pt x="56" y="102"/>
                    <a:pt x="75" y="93"/>
                  </a:cubicBezTo>
                  <a:cubicBezTo>
                    <a:pt x="94" y="56"/>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1"/>
            <p:cNvSpPr/>
            <p:nvPr/>
          </p:nvSpPr>
          <p:spPr>
            <a:xfrm>
              <a:off x="3465075" y="2320475"/>
              <a:ext cx="3025" cy="4900"/>
            </a:xfrm>
            <a:custGeom>
              <a:rect b="b" l="l" r="r" t="t"/>
              <a:pathLst>
                <a:path extrusionOk="0" h="196" w="121">
                  <a:moveTo>
                    <a:pt x="121" y="1"/>
                  </a:moveTo>
                  <a:lnTo>
                    <a:pt x="121" y="1"/>
                  </a:lnTo>
                  <a:cubicBezTo>
                    <a:pt x="93" y="19"/>
                    <a:pt x="65" y="56"/>
                    <a:pt x="28" y="75"/>
                  </a:cubicBezTo>
                  <a:cubicBezTo>
                    <a:pt x="19" y="103"/>
                    <a:pt x="19" y="112"/>
                    <a:pt x="9" y="140"/>
                  </a:cubicBezTo>
                  <a:cubicBezTo>
                    <a:pt x="0" y="149"/>
                    <a:pt x="0" y="168"/>
                    <a:pt x="0" y="196"/>
                  </a:cubicBezTo>
                  <a:lnTo>
                    <a:pt x="28" y="149"/>
                  </a:lnTo>
                  <a:cubicBezTo>
                    <a:pt x="47" y="140"/>
                    <a:pt x="56" y="112"/>
                    <a:pt x="65" y="103"/>
                  </a:cubicBezTo>
                  <a:cubicBezTo>
                    <a:pt x="93" y="66"/>
                    <a:pt x="112" y="38"/>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1"/>
            <p:cNvSpPr/>
            <p:nvPr/>
          </p:nvSpPr>
          <p:spPr>
            <a:xfrm>
              <a:off x="3461800" y="2323275"/>
              <a:ext cx="2125" cy="5825"/>
            </a:xfrm>
            <a:custGeom>
              <a:rect b="b" l="l" r="r" t="t"/>
              <a:pathLst>
                <a:path extrusionOk="0" h="233" w="85">
                  <a:moveTo>
                    <a:pt x="85" y="0"/>
                  </a:moveTo>
                  <a:cubicBezTo>
                    <a:pt x="57" y="37"/>
                    <a:pt x="47" y="74"/>
                    <a:pt x="10" y="112"/>
                  </a:cubicBezTo>
                  <a:cubicBezTo>
                    <a:pt x="10" y="121"/>
                    <a:pt x="1" y="139"/>
                    <a:pt x="1" y="167"/>
                  </a:cubicBezTo>
                  <a:lnTo>
                    <a:pt x="1" y="232"/>
                  </a:lnTo>
                  <a:lnTo>
                    <a:pt x="20" y="177"/>
                  </a:lnTo>
                  <a:cubicBezTo>
                    <a:pt x="38" y="158"/>
                    <a:pt x="38" y="139"/>
                    <a:pt x="47" y="121"/>
                  </a:cubicBezTo>
                  <a:cubicBezTo>
                    <a:pt x="66" y="84"/>
                    <a:pt x="85" y="47"/>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1"/>
            <p:cNvSpPr/>
            <p:nvPr/>
          </p:nvSpPr>
          <p:spPr>
            <a:xfrm>
              <a:off x="3461800" y="2328375"/>
              <a:ext cx="2350" cy="5825"/>
            </a:xfrm>
            <a:custGeom>
              <a:rect b="b" l="l" r="r" t="t"/>
              <a:pathLst>
                <a:path extrusionOk="0" h="233" w="94">
                  <a:moveTo>
                    <a:pt x="94" y="1"/>
                  </a:moveTo>
                  <a:lnTo>
                    <a:pt x="94" y="1"/>
                  </a:lnTo>
                  <a:cubicBezTo>
                    <a:pt x="57" y="28"/>
                    <a:pt x="29" y="66"/>
                    <a:pt x="20" y="103"/>
                  </a:cubicBezTo>
                  <a:cubicBezTo>
                    <a:pt x="10" y="112"/>
                    <a:pt x="10" y="140"/>
                    <a:pt x="1" y="158"/>
                  </a:cubicBezTo>
                  <a:lnTo>
                    <a:pt x="1" y="233"/>
                  </a:lnTo>
                  <a:cubicBezTo>
                    <a:pt x="1" y="205"/>
                    <a:pt x="10" y="196"/>
                    <a:pt x="20" y="168"/>
                  </a:cubicBezTo>
                  <a:lnTo>
                    <a:pt x="47" y="112"/>
                  </a:lnTo>
                  <a:cubicBezTo>
                    <a:pt x="57" y="75"/>
                    <a:pt x="8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1"/>
            <p:cNvSpPr/>
            <p:nvPr/>
          </p:nvSpPr>
          <p:spPr>
            <a:xfrm>
              <a:off x="3477375" y="2327225"/>
              <a:ext cx="1875" cy="2325"/>
            </a:xfrm>
            <a:custGeom>
              <a:rect b="b" l="l" r="r" t="t"/>
              <a:pathLst>
                <a:path extrusionOk="0" h="93" w="75">
                  <a:moveTo>
                    <a:pt x="75" y="0"/>
                  </a:moveTo>
                  <a:lnTo>
                    <a:pt x="75" y="0"/>
                  </a:lnTo>
                  <a:cubicBezTo>
                    <a:pt x="47" y="9"/>
                    <a:pt x="38" y="19"/>
                    <a:pt x="28" y="28"/>
                  </a:cubicBezTo>
                  <a:cubicBezTo>
                    <a:pt x="10" y="56"/>
                    <a:pt x="0" y="65"/>
                    <a:pt x="0" y="93"/>
                  </a:cubicBezTo>
                  <a:cubicBezTo>
                    <a:pt x="28" y="74"/>
                    <a:pt x="38" y="65"/>
                    <a:pt x="47" y="56"/>
                  </a:cubicBezTo>
                  <a:cubicBezTo>
                    <a:pt x="66" y="28"/>
                    <a:pt x="75"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1"/>
            <p:cNvSpPr/>
            <p:nvPr/>
          </p:nvSpPr>
          <p:spPr>
            <a:xfrm>
              <a:off x="3479475" y="2326050"/>
              <a:ext cx="1875" cy="2350"/>
            </a:xfrm>
            <a:custGeom>
              <a:rect b="b" l="l" r="r" t="t"/>
              <a:pathLst>
                <a:path extrusionOk="0" h="94" w="75">
                  <a:moveTo>
                    <a:pt x="74" y="1"/>
                  </a:moveTo>
                  <a:lnTo>
                    <a:pt x="74" y="1"/>
                  </a:lnTo>
                  <a:cubicBezTo>
                    <a:pt x="56" y="10"/>
                    <a:pt x="37" y="19"/>
                    <a:pt x="19" y="28"/>
                  </a:cubicBezTo>
                  <a:cubicBezTo>
                    <a:pt x="9" y="56"/>
                    <a:pt x="0" y="66"/>
                    <a:pt x="0" y="94"/>
                  </a:cubicBezTo>
                  <a:cubicBezTo>
                    <a:pt x="19" y="75"/>
                    <a:pt x="37" y="66"/>
                    <a:pt x="47" y="56"/>
                  </a:cubicBezTo>
                  <a:cubicBezTo>
                    <a:pt x="56" y="28"/>
                    <a:pt x="74" y="1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1"/>
            <p:cNvSpPr/>
            <p:nvPr/>
          </p:nvSpPr>
          <p:spPr>
            <a:xfrm>
              <a:off x="3459725" y="2336725"/>
              <a:ext cx="1175" cy="3975"/>
            </a:xfrm>
            <a:custGeom>
              <a:rect b="b" l="l" r="r" t="t"/>
              <a:pathLst>
                <a:path extrusionOk="0" h="159" w="47">
                  <a:moveTo>
                    <a:pt x="47" y="1"/>
                  </a:moveTo>
                  <a:lnTo>
                    <a:pt x="47" y="1"/>
                  </a:lnTo>
                  <a:cubicBezTo>
                    <a:pt x="28" y="20"/>
                    <a:pt x="10" y="47"/>
                    <a:pt x="10" y="66"/>
                  </a:cubicBezTo>
                  <a:cubicBezTo>
                    <a:pt x="0" y="94"/>
                    <a:pt x="0" y="103"/>
                    <a:pt x="0" y="112"/>
                  </a:cubicBezTo>
                  <a:lnTo>
                    <a:pt x="0" y="159"/>
                  </a:lnTo>
                  <a:cubicBezTo>
                    <a:pt x="28" y="140"/>
                    <a:pt x="28" y="103"/>
                    <a:pt x="38" y="85"/>
                  </a:cubicBezTo>
                  <a:cubicBezTo>
                    <a:pt x="47" y="57"/>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1"/>
            <p:cNvSpPr/>
            <p:nvPr/>
          </p:nvSpPr>
          <p:spPr>
            <a:xfrm>
              <a:off x="3829275" y="2140750"/>
              <a:ext cx="70400" cy="64625"/>
            </a:xfrm>
            <a:custGeom>
              <a:rect b="b" l="l" r="r" t="t"/>
              <a:pathLst>
                <a:path extrusionOk="0" h="2585" w="2816">
                  <a:moveTo>
                    <a:pt x="2062" y="1"/>
                  </a:moveTo>
                  <a:cubicBezTo>
                    <a:pt x="2018" y="1"/>
                    <a:pt x="1974" y="3"/>
                    <a:pt x="1933" y="8"/>
                  </a:cubicBezTo>
                  <a:cubicBezTo>
                    <a:pt x="1319" y="82"/>
                    <a:pt x="697" y="324"/>
                    <a:pt x="186" y="686"/>
                  </a:cubicBezTo>
                  <a:cubicBezTo>
                    <a:pt x="0" y="798"/>
                    <a:pt x="93" y="1067"/>
                    <a:pt x="177" y="1206"/>
                  </a:cubicBezTo>
                  <a:cubicBezTo>
                    <a:pt x="474" y="1745"/>
                    <a:pt x="892" y="2210"/>
                    <a:pt x="1450" y="2461"/>
                  </a:cubicBezTo>
                  <a:cubicBezTo>
                    <a:pt x="1603" y="2533"/>
                    <a:pt x="1764" y="2585"/>
                    <a:pt x="1925" y="2585"/>
                  </a:cubicBezTo>
                  <a:cubicBezTo>
                    <a:pt x="1949" y="2585"/>
                    <a:pt x="1973" y="2584"/>
                    <a:pt x="1998" y="2581"/>
                  </a:cubicBezTo>
                  <a:cubicBezTo>
                    <a:pt x="2184" y="2553"/>
                    <a:pt x="2369" y="2405"/>
                    <a:pt x="2379" y="2219"/>
                  </a:cubicBezTo>
                  <a:cubicBezTo>
                    <a:pt x="2397" y="2005"/>
                    <a:pt x="2230" y="1847"/>
                    <a:pt x="2072" y="1708"/>
                  </a:cubicBezTo>
                  <a:lnTo>
                    <a:pt x="2072" y="1708"/>
                  </a:lnTo>
                  <a:cubicBezTo>
                    <a:pt x="2146" y="1717"/>
                    <a:pt x="2223" y="1724"/>
                    <a:pt x="2301" y="1724"/>
                  </a:cubicBezTo>
                  <a:cubicBezTo>
                    <a:pt x="2379" y="1724"/>
                    <a:pt x="2458" y="1717"/>
                    <a:pt x="2537" y="1699"/>
                  </a:cubicBezTo>
                  <a:cubicBezTo>
                    <a:pt x="2685" y="1634"/>
                    <a:pt x="2815" y="1494"/>
                    <a:pt x="2797" y="1346"/>
                  </a:cubicBezTo>
                  <a:cubicBezTo>
                    <a:pt x="2787" y="1188"/>
                    <a:pt x="2629" y="1058"/>
                    <a:pt x="2472" y="1011"/>
                  </a:cubicBezTo>
                  <a:cubicBezTo>
                    <a:pt x="2314" y="955"/>
                    <a:pt x="2146" y="937"/>
                    <a:pt x="1998" y="872"/>
                  </a:cubicBezTo>
                  <a:cubicBezTo>
                    <a:pt x="2146" y="825"/>
                    <a:pt x="2304" y="779"/>
                    <a:pt x="2434" y="677"/>
                  </a:cubicBezTo>
                  <a:cubicBezTo>
                    <a:pt x="2546" y="565"/>
                    <a:pt x="2629" y="407"/>
                    <a:pt x="2583" y="259"/>
                  </a:cubicBezTo>
                  <a:cubicBezTo>
                    <a:pt x="2513" y="65"/>
                    <a:pt x="2282" y="1"/>
                    <a:pt x="20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1"/>
            <p:cNvSpPr/>
            <p:nvPr/>
          </p:nvSpPr>
          <p:spPr>
            <a:xfrm>
              <a:off x="3832050" y="2140400"/>
              <a:ext cx="68775" cy="65350"/>
            </a:xfrm>
            <a:custGeom>
              <a:rect b="b" l="l" r="r" t="t"/>
              <a:pathLst>
                <a:path extrusionOk="0" h="2614" w="2751">
                  <a:moveTo>
                    <a:pt x="103" y="700"/>
                  </a:moveTo>
                  <a:cubicBezTo>
                    <a:pt x="66" y="719"/>
                    <a:pt x="29" y="756"/>
                    <a:pt x="19" y="793"/>
                  </a:cubicBezTo>
                  <a:cubicBezTo>
                    <a:pt x="47" y="756"/>
                    <a:pt x="66" y="719"/>
                    <a:pt x="103" y="700"/>
                  </a:cubicBezTo>
                  <a:close/>
                  <a:moveTo>
                    <a:pt x="19" y="793"/>
                  </a:moveTo>
                  <a:cubicBezTo>
                    <a:pt x="1" y="821"/>
                    <a:pt x="1" y="867"/>
                    <a:pt x="1" y="913"/>
                  </a:cubicBezTo>
                  <a:lnTo>
                    <a:pt x="1" y="913"/>
                  </a:lnTo>
                  <a:cubicBezTo>
                    <a:pt x="1" y="867"/>
                    <a:pt x="1" y="839"/>
                    <a:pt x="19" y="793"/>
                  </a:cubicBezTo>
                  <a:close/>
                  <a:moveTo>
                    <a:pt x="1" y="916"/>
                  </a:moveTo>
                  <a:cubicBezTo>
                    <a:pt x="1" y="999"/>
                    <a:pt x="29" y="1091"/>
                    <a:pt x="66" y="1165"/>
                  </a:cubicBezTo>
                  <a:cubicBezTo>
                    <a:pt x="29" y="1082"/>
                    <a:pt x="1" y="999"/>
                    <a:pt x="1" y="916"/>
                  </a:cubicBezTo>
                  <a:close/>
                  <a:moveTo>
                    <a:pt x="2012" y="1"/>
                  </a:moveTo>
                  <a:cubicBezTo>
                    <a:pt x="1920" y="1"/>
                    <a:pt x="1827" y="14"/>
                    <a:pt x="1738" y="31"/>
                  </a:cubicBezTo>
                  <a:cubicBezTo>
                    <a:pt x="1441" y="78"/>
                    <a:pt x="1143" y="161"/>
                    <a:pt x="883" y="282"/>
                  </a:cubicBezTo>
                  <a:cubicBezTo>
                    <a:pt x="1162" y="180"/>
                    <a:pt x="1450" y="96"/>
                    <a:pt x="1747" y="59"/>
                  </a:cubicBezTo>
                  <a:cubicBezTo>
                    <a:pt x="1839" y="48"/>
                    <a:pt x="1927" y="38"/>
                    <a:pt x="2012" y="38"/>
                  </a:cubicBezTo>
                  <a:cubicBezTo>
                    <a:pt x="2074" y="38"/>
                    <a:pt x="2134" y="43"/>
                    <a:pt x="2193" y="59"/>
                  </a:cubicBezTo>
                  <a:cubicBezTo>
                    <a:pt x="2258" y="87"/>
                    <a:pt x="2333" y="105"/>
                    <a:pt x="2388" y="152"/>
                  </a:cubicBezTo>
                  <a:cubicBezTo>
                    <a:pt x="2444" y="198"/>
                    <a:pt x="2481" y="254"/>
                    <a:pt x="2481" y="328"/>
                  </a:cubicBezTo>
                  <a:cubicBezTo>
                    <a:pt x="2491" y="393"/>
                    <a:pt x="2472" y="468"/>
                    <a:pt x="2435" y="524"/>
                  </a:cubicBezTo>
                  <a:cubicBezTo>
                    <a:pt x="2398" y="579"/>
                    <a:pt x="2351" y="644"/>
                    <a:pt x="2295" y="691"/>
                  </a:cubicBezTo>
                  <a:cubicBezTo>
                    <a:pt x="2175" y="765"/>
                    <a:pt x="2035" y="812"/>
                    <a:pt x="1887" y="849"/>
                  </a:cubicBezTo>
                  <a:lnTo>
                    <a:pt x="1794" y="867"/>
                  </a:lnTo>
                  <a:lnTo>
                    <a:pt x="1887" y="914"/>
                  </a:lnTo>
                  <a:cubicBezTo>
                    <a:pt x="2035" y="997"/>
                    <a:pt x="2212" y="1007"/>
                    <a:pt x="2351" y="1053"/>
                  </a:cubicBezTo>
                  <a:cubicBezTo>
                    <a:pt x="2426" y="1081"/>
                    <a:pt x="2491" y="1118"/>
                    <a:pt x="2556" y="1165"/>
                  </a:cubicBezTo>
                  <a:cubicBezTo>
                    <a:pt x="2611" y="1211"/>
                    <a:pt x="2639" y="1267"/>
                    <a:pt x="2658" y="1332"/>
                  </a:cubicBezTo>
                  <a:cubicBezTo>
                    <a:pt x="2667" y="1406"/>
                    <a:pt x="2649" y="1471"/>
                    <a:pt x="2602" y="1518"/>
                  </a:cubicBezTo>
                  <a:cubicBezTo>
                    <a:pt x="2556" y="1583"/>
                    <a:pt x="2491" y="1629"/>
                    <a:pt x="2426" y="1648"/>
                  </a:cubicBezTo>
                  <a:cubicBezTo>
                    <a:pt x="2356" y="1671"/>
                    <a:pt x="2279" y="1680"/>
                    <a:pt x="2201" y="1680"/>
                  </a:cubicBezTo>
                  <a:cubicBezTo>
                    <a:pt x="2124" y="1680"/>
                    <a:pt x="2045" y="1671"/>
                    <a:pt x="1970" y="1657"/>
                  </a:cubicBezTo>
                  <a:lnTo>
                    <a:pt x="1822" y="1638"/>
                  </a:lnTo>
                  <a:lnTo>
                    <a:pt x="1933" y="1731"/>
                  </a:lnTo>
                  <a:cubicBezTo>
                    <a:pt x="2007" y="1787"/>
                    <a:pt x="2063" y="1852"/>
                    <a:pt x="2119" y="1908"/>
                  </a:cubicBezTo>
                  <a:cubicBezTo>
                    <a:pt x="2175" y="1964"/>
                    <a:pt x="2212" y="2038"/>
                    <a:pt x="2240" y="2112"/>
                  </a:cubicBezTo>
                  <a:cubicBezTo>
                    <a:pt x="2258" y="2187"/>
                    <a:pt x="2249" y="2270"/>
                    <a:pt x="2203" y="2335"/>
                  </a:cubicBezTo>
                  <a:cubicBezTo>
                    <a:pt x="2165" y="2410"/>
                    <a:pt x="2100" y="2465"/>
                    <a:pt x="2026" y="2493"/>
                  </a:cubicBezTo>
                  <a:cubicBezTo>
                    <a:pt x="1961" y="2530"/>
                    <a:pt x="1877" y="2558"/>
                    <a:pt x="1794" y="2558"/>
                  </a:cubicBezTo>
                  <a:cubicBezTo>
                    <a:pt x="1710" y="2558"/>
                    <a:pt x="1636" y="2540"/>
                    <a:pt x="1552" y="2512"/>
                  </a:cubicBezTo>
                  <a:cubicBezTo>
                    <a:pt x="1469" y="2484"/>
                    <a:pt x="1394" y="2447"/>
                    <a:pt x="1320" y="2419"/>
                  </a:cubicBezTo>
                  <a:cubicBezTo>
                    <a:pt x="1236" y="2382"/>
                    <a:pt x="1171" y="2335"/>
                    <a:pt x="1097" y="2289"/>
                  </a:cubicBezTo>
                  <a:cubicBezTo>
                    <a:pt x="809" y="2103"/>
                    <a:pt x="549" y="1871"/>
                    <a:pt x="344" y="1592"/>
                  </a:cubicBezTo>
                  <a:cubicBezTo>
                    <a:pt x="242" y="1453"/>
                    <a:pt x="149" y="1314"/>
                    <a:pt x="66" y="1165"/>
                  </a:cubicBezTo>
                  <a:lnTo>
                    <a:pt x="66" y="1165"/>
                  </a:lnTo>
                  <a:cubicBezTo>
                    <a:pt x="149" y="1314"/>
                    <a:pt x="242" y="1462"/>
                    <a:pt x="344" y="1601"/>
                  </a:cubicBezTo>
                  <a:cubicBezTo>
                    <a:pt x="549" y="1880"/>
                    <a:pt x="800" y="2140"/>
                    <a:pt x="1088" y="2326"/>
                  </a:cubicBezTo>
                  <a:cubicBezTo>
                    <a:pt x="1162" y="2372"/>
                    <a:pt x="1236" y="2419"/>
                    <a:pt x="1311" y="2447"/>
                  </a:cubicBezTo>
                  <a:cubicBezTo>
                    <a:pt x="1394" y="2493"/>
                    <a:pt x="1469" y="2530"/>
                    <a:pt x="1552" y="2558"/>
                  </a:cubicBezTo>
                  <a:cubicBezTo>
                    <a:pt x="1599" y="2595"/>
                    <a:pt x="1692" y="2614"/>
                    <a:pt x="1784" y="2614"/>
                  </a:cubicBezTo>
                  <a:cubicBezTo>
                    <a:pt x="1877" y="2614"/>
                    <a:pt x="1970" y="2605"/>
                    <a:pt x="2054" y="2567"/>
                  </a:cubicBezTo>
                  <a:cubicBezTo>
                    <a:pt x="2138" y="2530"/>
                    <a:pt x="2212" y="2465"/>
                    <a:pt x="2258" y="2382"/>
                  </a:cubicBezTo>
                  <a:cubicBezTo>
                    <a:pt x="2305" y="2298"/>
                    <a:pt x="2333" y="2196"/>
                    <a:pt x="2305" y="2103"/>
                  </a:cubicBezTo>
                  <a:cubicBezTo>
                    <a:pt x="2286" y="2010"/>
                    <a:pt x="2240" y="1926"/>
                    <a:pt x="2184" y="1861"/>
                  </a:cubicBezTo>
                  <a:cubicBezTo>
                    <a:pt x="2156" y="1824"/>
                    <a:pt x="2119" y="1787"/>
                    <a:pt x="2091" y="1768"/>
                  </a:cubicBezTo>
                  <a:cubicBezTo>
                    <a:pt x="2119" y="1768"/>
                    <a:pt x="2156" y="1768"/>
                    <a:pt x="2193" y="1778"/>
                  </a:cubicBezTo>
                  <a:cubicBezTo>
                    <a:pt x="2277" y="1778"/>
                    <a:pt x="2370" y="1768"/>
                    <a:pt x="2444" y="1741"/>
                  </a:cubicBezTo>
                  <a:cubicBezTo>
                    <a:pt x="2528" y="1713"/>
                    <a:pt x="2611" y="1666"/>
                    <a:pt x="2658" y="1592"/>
                  </a:cubicBezTo>
                  <a:cubicBezTo>
                    <a:pt x="2714" y="1518"/>
                    <a:pt x="2751" y="1434"/>
                    <a:pt x="2723" y="1341"/>
                  </a:cubicBezTo>
                  <a:cubicBezTo>
                    <a:pt x="2714" y="1248"/>
                    <a:pt x="2658" y="1165"/>
                    <a:pt x="2584" y="1109"/>
                  </a:cubicBezTo>
                  <a:cubicBezTo>
                    <a:pt x="2518" y="1044"/>
                    <a:pt x="2435" y="1016"/>
                    <a:pt x="2370" y="988"/>
                  </a:cubicBezTo>
                  <a:cubicBezTo>
                    <a:pt x="2240" y="951"/>
                    <a:pt x="2119" y="932"/>
                    <a:pt x="2007" y="895"/>
                  </a:cubicBezTo>
                  <a:cubicBezTo>
                    <a:pt x="2110" y="858"/>
                    <a:pt x="2230" y="812"/>
                    <a:pt x="2323" y="746"/>
                  </a:cubicBezTo>
                  <a:cubicBezTo>
                    <a:pt x="2379" y="700"/>
                    <a:pt x="2435" y="626"/>
                    <a:pt x="2472" y="561"/>
                  </a:cubicBezTo>
                  <a:cubicBezTo>
                    <a:pt x="2509" y="486"/>
                    <a:pt x="2528" y="403"/>
                    <a:pt x="2518" y="328"/>
                  </a:cubicBezTo>
                  <a:cubicBezTo>
                    <a:pt x="2509" y="245"/>
                    <a:pt x="2463" y="170"/>
                    <a:pt x="2398" y="115"/>
                  </a:cubicBezTo>
                  <a:cubicBezTo>
                    <a:pt x="2342" y="68"/>
                    <a:pt x="2258" y="31"/>
                    <a:pt x="2193" y="22"/>
                  </a:cubicBezTo>
                  <a:cubicBezTo>
                    <a:pt x="2134" y="7"/>
                    <a:pt x="2073" y="1"/>
                    <a:pt x="20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1"/>
            <p:cNvSpPr/>
            <p:nvPr/>
          </p:nvSpPr>
          <p:spPr>
            <a:xfrm>
              <a:off x="3832050" y="2160675"/>
              <a:ext cx="47650" cy="2350"/>
            </a:xfrm>
            <a:custGeom>
              <a:rect b="b" l="l" r="r" t="t"/>
              <a:pathLst>
                <a:path extrusionOk="0" h="94" w="1906">
                  <a:moveTo>
                    <a:pt x="1" y="1"/>
                  </a:moveTo>
                  <a:lnTo>
                    <a:pt x="1" y="1"/>
                  </a:lnTo>
                  <a:cubicBezTo>
                    <a:pt x="149" y="47"/>
                    <a:pt x="307" y="66"/>
                    <a:pt x="474" y="75"/>
                  </a:cubicBezTo>
                  <a:cubicBezTo>
                    <a:pt x="623" y="84"/>
                    <a:pt x="790" y="93"/>
                    <a:pt x="948" y="93"/>
                  </a:cubicBezTo>
                  <a:lnTo>
                    <a:pt x="1422" y="93"/>
                  </a:lnTo>
                  <a:cubicBezTo>
                    <a:pt x="1589" y="93"/>
                    <a:pt x="1738" y="84"/>
                    <a:pt x="1905" y="75"/>
                  </a:cubicBezTo>
                  <a:cubicBezTo>
                    <a:pt x="1738" y="66"/>
                    <a:pt x="1580" y="66"/>
                    <a:pt x="1422" y="66"/>
                  </a:cubicBezTo>
                  <a:lnTo>
                    <a:pt x="948" y="47"/>
                  </a:lnTo>
                  <a:lnTo>
                    <a:pt x="474" y="38"/>
                  </a:lnTo>
                  <a:cubicBezTo>
                    <a:pt x="391" y="38"/>
                    <a:pt x="307" y="28"/>
                    <a:pt x="233" y="28"/>
                  </a:cubicBezTo>
                  <a:cubicBezTo>
                    <a:pt x="159" y="28"/>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1"/>
            <p:cNvSpPr/>
            <p:nvPr/>
          </p:nvSpPr>
          <p:spPr>
            <a:xfrm>
              <a:off x="3831125" y="2163000"/>
              <a:ext cx="49025" cy="20225"/>
            </a:xfrm>
            <a:custGeom>
              <a:rect b="b" l="l" r="r" t="t"/>
              <a:pathLst>
                <a:path extrusionOk="0" h="809" w="1961">
                  <a:moveTo>
                    <a:pt x="0" y="0"/>
                  </a:moveTo>
                  <a:lnTo>
                    <a:pt x="0" y="0"/>
                  </a:lnTo>
                  <a:cubicBezTo>
                    <a:pt x="84" y="28"/>
                    <a:pt x="158" y="65"/>
                    <a:pt x="242" y="93"/>
                  </a:cubicBezTo>
                  <a:lnTo>
                    <a:pt x="484" y="205"/>
                  </a:lnTo>
                  <a:lnTo>
                    <a:pt x="976" y="409"/>
                  </a:lnTo>
                  <a:lnTo>
                    <a:pt x="1459" y="604"/>
                  </a:lnTo>
                  <a:cubicBezTo>
                    <a:pt x="1636" y="679"/>
                    <a:pt x="1803" y="744"/>
                    <a:pt x="1961" y="809"/>
                  </a:cubicBezTo>
                  <a:cubicBezTo>
                    <a:pt x="1812" y="725"/>
                    <a:pt x="1645" y="642"/>
                    <a:pt x="1478" y="576"/>
                  </a:cubicBezTo>
                  <a:lnTo>
                    <a:pt x="985" y="363"/>
                  </a:lnTo>
                  <a:cubicBezTo>
                    <a:pt x="827" y="298"/>
                    <a:pt x="660" y="223"/>
                    <a:pt x="502" y="168"/>
                  </a:cubicBezTo>
                  <a:cubicBezTo>
                    <a:pt x="335" y="112"/>
                    <a:pt x="17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1"/>
            <p:cNvSpPr/>
            <p:nvPr/>
          </p:nvSpPr>
          <p:spPr>
            <a:xfrm>
              <a:off x="3847850" y="2163925"/>
              <a:ext cx="13725" cy="1425"/>
            </a:xfrm>
            <a:custGeom>
              <a:rect b="b" l="l" r="r" t="t"/>
              <a:pathLst>
                <a:path extrusionOk="0" h="57" w="549">
                  <a:moveTo>
                    <a:pt x="140" y="1"/>
                  </a:moveTo>
                  <a:cubicBezTo>
                    <a:pt x="93" y="10"/>
                    <a:pt x="47" y="10"/>
                    <a:pt x="0" y="10"/>
                  </a:cubicBezTo>
                  <a:cubicBezTo>
                    <a:pt x="47" y="38"/>
                    <a:pt x="93" y="47"/>
                    <a:pt x="140" y="47"/>
                  </a:cubicBezTo>
                  <a:cubicBezTo>
                    <a:pt x="186" y="56"/>
                    <a:pt x="233" y="56"/>
                    <a:pt x="279" y="56"/>
                  </a:cubicBezTo>
                  <a:cubicBezTo>
                    <a:pt x="363" y="56"/>
                    <a:pt x="456" y="56"/>
                    <a:pt x="549" y="38"/>
                  </a:cubicBezTo>
                  <a:cubicBezTo>
                    <a:pt x="465" y="10"/>
                    <a:pt x="372" y="10"/>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1"/>
            <p:cNvSpPr/>
            <p:nvPr/>
          </p:nvSpPr>
          <p:spPr>
            <a:xfrm>
              <a:off x="3858525" y="2165550"/>
              <a:ext cx="8400" cy="1200"/>
            </a:xfrm>
            <a:custGeom>
              <a:rect b="b" l="l" r="r" t="t"/>
              <a:pathLst>
                <a:path extrusionOk="0" h="48" w="336">
                  <a:moveTo>
                    <a:pt x="168" y="1"/>
                  </a:moveTo>
                  <a:cubicBezTo>
                    <a:pt x="140" y="1"/>
                    <a:pt x="112" y="19"/>
                    <a:pt x="84" y="19"/>
                  </a:cubicBezTo>
                  <a:cubicBezTo>
                    <a:pt x="66" y="19"/>
                    <a:pt x="38" y="29"/>
                    <a:pt x="1" y="29"/>
                  </a:cubicBezTo>
                  <a:cubicBezTo>
                    <a:pt x="29" y="38"/>
                    <a:pt x="66" y="47"/>
                    <a:pt x="84" y="47"/>
                  </a:cubicBezTo>
                  <a:lnTo>
                    <a:pt x="168" y="47"/>
                  </a:lnTo>
                  <a:cubicBezTo>
                    <a:pt x="224" y="47"/>
                    <a:pt x="280" y="29"/>
                    <a:pt x="335" y="10"/>
                  </a:cubicBezTo>
                  <a:lnTo>
                    <a:pt x="16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1"/>
            <p:cNvSpPr/>
            <p:nvPr/>
          </p:nvSpPr>
          <p:spPr>
            <a:xfrm>
              <a:off x="3854575" y="2168100"/>
              <a:ext cx="12575" cy="2100"/>
            </a:xfrm>
            <a:custGeom>
              <a:rect b="b" l="l" r="r" t="t"/>
              <a:pathLst>
                <a:path extrusionOk="0" h="84" w="503">
                  <a:moveTo>
                    <a:pt x="1" y="1"/>
                  </a:moveTo>
                  <a:cubicBezTo>
                    <a:pt x="38" y="19"/>
                    <a:pt x="75" y="29"/>
                    <a:pt x="122" y="47"/>
                  </a:cubicBezTo>
                  <a:cubicBezTo>
                    <a:pt x="168" y="57"/>
                    <a:pt x="196" y="57"/>
                    <a:pt x="242" y="66"/>
                  </a:cubicBezTo>
                  <a:cubicBezTo>
                    <a:pt x="300" y="72"/>
                    <a:pt x="362" y="83"/>
                    <a:pt x="423" y="83"/>
                  </a:cubicBezTo>
                  <a:cubicBezTo>
                    <a:pt x="450" y="83"/>
                    <a:pt x="477" y="81"/>
                    <a:pt x="503" y="75"/>
                  </a:cubicBezTo>
                  <a:cubicBezTo>
                    <a:pt x="410" y="57"/>
                    <a:pt x="326" y="29"/>
                    <a:pt x="261" y="19"/>
                  </a:cubicBezTo>
                  <a:cubicBezTo>
                    <a:pt x="177"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1"/>
            <p:cNvSpPr/>
            <p:nvPr/>
          </p:nvSpPr>
          <p:spPr>
            <a:xfrm>
              <a:off x="3842050" y="2164850"/>
              <a:ext cx="7925" cy="2350"/>
            </a:xfrm>
            <a:custGeom>
              <a:rect b="b" l="l" r="r" t="t"/>
              <a:pathLst>
                <a:path extrusionOk="0" h="94" w="317">
                  <a:moveTo>
                    <a:pt x="0" y="1"/>
                  </a:moveTo>
                  <a:cubicBezTo>
                    <a:pt x="47" y="38"/>
                    <a:pt x="102" y="57"/>
                    <a:pt x="149" y="66"/>
                  </a:cubicBezTo>
                  <a:cubicBezTo>
                    <a:pt x="214" y="75"/>
                    <a:pt x="260" y="94"/>
                    <a:pt x="316" y="94"/>
                  </a:cubicBezTo>
                  <a:cubicBezTo>
                    <a:pt x="270" y="57"/>
                    <a:pt x="223" y="38"/>
                    <a:pt x="167" y="19"/>
                  </a:cubicBezTo>
                  <a:cubicBezTo>
                    <a:pt x="112"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1"/>
            <p:cNvSpPr/>
            <p:nvPr/>
          </p:nvSpPr>
          <p:spPr>
            <a:xfrm>
              <a:off x="3881300" y="2178625"/>
              <a:ext cx="11625" cy="1350"/>
            </a:xfrm>
            <a:custGeom>
              <a:rect b="b" l="l" r="r" t="t"/>
              <a:pathLst>
                <a:path extrusionOk="0" h="54" w="465">
                  <a:moveTo>
                    <a:pt x="345" y="0"/>
                  </a:moveTo>
                  <a:cubicBezTo>
                    <a:pt x="307" y="0"/>
                    <a:pt x="270" y="3"/>
                    <a:pt x="233" y="7"/>
                  </a:cubicBezTo>
                  <a:cubicBezTo>
                    <a:pt x="195" y="7"/>
                    <a:pt x="149" y="17"/>
                    <a:pt x="121" y="17"/>
                  </a:cubicBezTo>
                  <a:cubicBezTo>
                    <a:pt x="84" y="17"/>
                    <a:pt x="37" y="26"/>
                    <a:pt x="0" y="26"/>
                  </a:cubicBezTo>
                  <a:cubicBezTo>
                    <a:pt x="37" y="35"/>
                    <a:pt x="84" y="54"/>
                    <a:pt x="121" y="54"/>
                  </a:cubicBezTo>
                  <a:lnTo>
                    <a:pt x="233" y="54"/>
                  </a:lnTo>
                  <a:cubicBezTo>
                    <a:pt x="316" y="44"/>
                    <a:pt x="381" y="26"/>
                    <a:pt x="465" y="7"/>
                  </a:cubicBezTo>
                  <a:cubicBezTo>
                    <a:pt x="423" y="3"/>
                    <a:pt x="384" y="0"/>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1"/>
            <p:cNvSpPr/>
            <p:nvPr/>
          </p:nvSpPr>
          <p:spPr>
            <a:xfrm>
              <a:off x="3876650" y="2176825"/>
              <a:ext cx="8150" cy="1075"/>
            </a:xfrm>
            <a:custGeom>
              <a:rect b="b" l="l" r="r" t="t"/>
              <a:pathLst>
                <a:path extrusionOk="0" h="43" w="326">
                  <a:moveTo>
                    <a:pt x="270" y="1"/>
                  </a:moveTo>
                  <a:cubicBezTo>
                    <a:pt x="233" y="1"/>
                    <a:pt x="196" y="5"/>
                    <a:pt x="158" y="5"/>
                  </a:cubicBezTo>
                  <a:cubicBezTo>
                    <a:pt x="103" y="5"/>
                    <a:pt x="56" y="23"/>
                    <a:pt x="0" y="23"/>
                  </a:cubicBezTo>
                  <a:cubicBezTo>
                    <a:pt x="19" y="33"/>
                    <a:pt x="56" y="42"/>
                    <a:pt x="84" y="42"/>
                  </a:cubicBezTo>
                  <a:lnTo>
                    <a:pt x="158" y="42"/>
                  </a:lnTo>
                  <a:cubicBezTo>
                    <a:pt x="186" y="42"/>
                    <a:pt x="223" y="42"/>
                    <a:pt x="242" y="33"/>
                  </a:cubicBezTo>
                  <a:cubicBezTo>
                    <a:pt x="279" y="33"/>
                    <a:pt x="307" y="23"/>
                    <a:pt x="326" y="5"/>
                  </a:cubicBezTo>
                  <a:cubicBezTo>
                    <a:pt x="307" y="2"/>
                    <a:pt x="289"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1"/>
            <p:cNvSpPr/>
            <p:nvPr/>
          </p:nvSpPr>
          <p:spPr>
            <a:xfrm>
              <a:off x="3889425" y="2175550"/>
              <a:ext cx="4425" cy="1600"/>
            </a:xfrm>
            <a:custGeom>
              <a:rect b="b" l="l" r="r" t="t"/>
              <a:pathLst>
                <a:path extrusionOk="0" h="64" w="177">
                  <a:moveTo>
                    <a:pt x="177" y="0"/>
                  </a:moveTo>
                  <a:cubicBezTo>
                    <a:pt x="140" y="0"/>
                    <a:pt x="103" y="0"/>
                    <a:pt x="93" y="9"/>
                  </a:cubicBezTo>
                  <a:cubicBezTo>
                    <a:pt x="75" y="9"/>
                    <a:pt x="56" y="28"/>
                    <a:pt x="47" y="28"/>
                  </a:cubicBezTo>
                  <a:cubicBezTo>
                    <a:pt x="38" y="37"/>
                    <a:pt x="10" y="37"/>
                    <a:pt x="0" y="47"/>
                  </a:cubicBezTo>
                  <a:cubicBezTo>
                    <a:pt x="20" y="53"/>
                    <a:pt x="39" y="64"/>
                    <a:pt x="61" y="64"/>
                  </a:cubicBezTo>
                  <a:cubicBezTo>
                    <a:pt x="71" y="64"/>
                    <a:pt x="82" y="62"/>
                    <a:pt x="93" y="56"/>
                  </a:cubicBezTo>
                  <a:cubicBezTo>
                    <a:pt x="103" y="47"/>
                    <a:pt x="131" y="47"/>
                    <a:pt x="140" y="37"/>
                  </a:cubicBezTo>
                  <a:lnTo>
                    <a:pt x="17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1"/>
            <p:cNvSpPr/>
            <p:nvPr/>
          </p:nvSpPr>
          <p:spPr>
            <a:xfrm>
              <a:off x="3873175" y="2198775"/>
              <a:ext cx="10225" cy="3500"/>
            </a:xfrm>
            <a:custGeom>
              <a:rect b="b" l="l" r="r" t="t"/>
              <a:pathLst>
                <a:path extrusionOk="0" h="140" w="409">
                  <a:moveTo>
                    <a:pt x="409" y="0"/>
                  </a:moveTo>
                  <a:lnTo>
                    <a:pt x="409" y="0"/>
                  </a:lnTo>
                  <a:cubicBezTo>
                    <a:pt x="353" y="56"/>
                    <a:pt x="279" y="84"/>
                    <a:pt x="223" y="93"/>
                  </a:cubicBezTo>
                  <a:lnTo>
                    <a:pt x="56" y="93"/>
                  </a:lnTo>
                  <a:cubicBezTo>
                    <a:pt x="37" y="84"/>
                    <a:pt x="28" y="84"/>
                    <a:pt x="0" y="84"/>
                  </a:cubicBezTo>
                  <a:cubicBezTo>
                    <a:pt x="9" y="84"/>
                    <a:pt x="28" y="93"/>
                    <a:pt x="47" y="102"/>
                  </a:cubicBezTo>
                  <a:cubicBezTo>
                    <a:pt x="74" y="112"/>
                    <a:pt x="84" y="130"/>
                    <a:pt x="102" y="130"/>
                  </a:cubicBezTo>
                  <a:cubicBezTo>
                    <a:pt x="139" y="140"/>
                    <a:pt x="177" y="140"/>
                    <a:pt x="223" y="140"/>
                  </a:cubicBezTo>
                  <a:cubicBezTo>
                    <a:pt x="270" y="130"/>
                    <a:pt x="307" y="121"/>
                    <a:pt x="335" y="93"/>
                  </a:cubicBezTo>
                  <a:cubicBezTo>
                    <a:pt x="372" y="75"/>
                    <a:pt x="400" y="37"/>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1"/>
            <p:cNvSpPr/>
            <p:nvPr/>
          </p:nvSpPr>
          <p:spPr>
            <a:xfrm>
              <a:off x="3867125" y="2196450"/>
              <a:ext cx="9775" cy="3275"/>
            </a:xfrm>
            <a:custGeom>
              <a:rect b="b" l="l" r="r" t="t"/>
              <a:pathLst>
                <a:path extrusionOk="0" h="131" w="391">
                  <a:moveTo>
                    <a:pt x="1" y="0"/>
                  </a:moveTo>
                  <a:cubicBezTo>
                    <a:pt x="10" y="37"/>
                    <a:pt x="47" y="56"/>
                    <a:pt x="75" y="75"/>
                  </a:cubicBezTo>
                  <a:lnTo>
                    <a:pt x="186" y="103"/>
                  </a:lnTo>
                  <a:cubicBezTo>
                    <a:pt x="251" y="121"/>
                    <a:pt x="326" y="130"/>
                    <a:pt x="391" y="130"/>
                  </a:cubicBezTo>
                  <a:cubicBezTo>
                    <a:pt x="363" y="121"/>
                    <a:pt x="326" y="103"/>
                    <a:pt x="298" y="93"/>
                  </a:cubicBezTo>
                  <a:lnTo>
                    <a:pt x="196" y="56"/>
                  </a:lnTo>
                  <a:lnTo>
                    <a:pt x="93" y="37"/>
                  </a:lnTo>
                  <a:cubicBezTo>
                    <a:pt x="66" y="28"/>
                    <a:pt x="2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1"/>
            <p:cNvSpPr/>
            <p:nvPr/>
          </p:nvSpPr>
          <p:spPr>
            <a:xfrm>
              <a:off x="3861325" y="2196225"/>
              <a:ext cx="8150" cy="4650"/>
            </a:xfrm>
            <a:custGeom>
              <a:rect b="b" l="l" r="r" t="t"/>
              <a:pathLst>
                <a:path extrusionOk="0" h="186" w="326">
                  <a:moveTo>
                    <a:pt x="0" y="0"/>
                  </a:moveTo>
                  <a:lnTo>
                    <a:pt x="0" y="0"/>
                  </a:lnTo>
                  <a:cubicBezTo>
                    <a:pt x="10" y="19"/>
                    <a:pt x="37" y="46"/>
                    <a:pt x="56" y="65"/>
                  </a:cubicBezTo>
                  <a:cubicBezTo>
                    <a:pt x="84" y="93"/>
                    <a:pt x="112" y="112"/>
                    <a:pt x="140" y="130"/>
                  </a:cubicBezTo>
                  <a:cubicBezTo>
                    <a:pt x="177" y="139"/>
                    <a:pt x="195" y="149"/>
                    <a:pt x="233" y="158"/>
                  </a:cubicBezTo>
                  <a:cubicBezTo>
                    <a:pt x="251" y="177"/>
                    <a:pt x="288" y="186"/>
                    <a:pt x="325" y="186"/>
                  </a:cubicBezTo>
                  <a:cubicBezTo>
                    <a:pt x="270" y="149"/>
                    <a:pt x="223" y="112"/>
                    <a:pt x="158" y="93"/>
                  </a:cubicBezTo>
                  <a:cubicBezTo>
                    <a:pt x="102" y="56"/>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1"/>
            <p:cNvSpPr/>
            <p:nvPr/>
          </p:nvSpPr>
          <p:spPr>
            <a:xfrm>
              <a:off x="3871075" y="2195750"/>
              <a:ext cx="6525" cy="2125"/>
            </a:xfrm>
            <a:custGeom>
              <a:rect b="b" l="l" r="r" t="t"/>
              <a:pathLst>
                <a:path extrusionOk="0" h="85" w="261">
                  <a:moveTo>
                    <a:pt x="1" y="0"/>
                  </a:moveTo>
                  <a:cubicBezTo>
                    <a:pt x="38" y="38"/>
                    <a:pt x="75" y="65"/>
                    <a:pt x="121" y="75"/>
                  </a:cubicBezTo>
                  <a:cubicBezTo>
                    <a:pt x="140" y="84"/>
                    <a:pt x="168" y="84"/>
                    <a:pt x="186" y="84"/>
                  </a:cubicBezTo>
                  <a:cubicBezTo>
                    <a:pt x="214" y="84"/>
                    <a:pt x="233" y="84"/>
                    <a:pt x="261" y="75"/>
                  </a:cubicBezTo>
                  <a:cubicBezTo>
                    <a:pt x="214" y="65"/>
                    <a:pt x="168" y="56"/>
                    <a:pt x="131"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1"/>
            <p:cNvSpPr/>
            <p:nvPr/>
          </p:nvSpPr>
          <p:spPr>
            <a:xfrm>
              <a:off x="3833900" y="2166950"/>
              <a:ext cx="4675" cy="8625"/>
            </a:xfrm>
            <a:custGeom>
              <a:rect b="b" l="l" r="r" t="t"/>
              <a:pathLst>
                <a:path extrusionOk="0" h="345" w="187">
                  <a:moveTo>
                    <a:pt x="1" y="0"/>
                  </a:moveTo>
                  <a:cubicBezTo>
                    <a:pt x="1" y="28"/>
                    <a:pt x="1" y="65"/>
                    <a:pt x="29" y="103"/>
                  </a:cubicBezTo>
                  <a:cubicBezTo>
                    <a:pt x="38" y="140"/>
                    <a:pt x="47" y="158"/>
                    <a:pt x="66" y="195"/>
                  </a:cubicBezTo>
                  <a:cubicBezTo>
                    <a:pt x="85" y="251"/>
                    <a:pt x="131" y="307"/>
                    <a:pt x="187" y="344"/>
                  </a:cubicBezTo>
                  <a:cubicBezTo>
                    <a:pt x="159" y="288"/>
                    <a:pt x="122" y="233"/>
                    <a:pt x="94" y="168"/>
                  </a:cubicBezTo>
                  <a:cubicBezTo>
                    <a:pt x="75" y="112"/>
                    <a:pt x="38"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1"/>
            <p:cNvSpPr/>
            <p:nvPr/>
          </p:nvSpPr>
          <p:spPr>
            <a:xfrm>
              <a:off x="3837175" y="2168800"/>
              <a:ext cx="4425" cy="6300"/>
            </a:xfrm>
            <a:custGeom>
              <a:rect b="b" l="l" r="r" t="t"/>
              <a:pathLst>
                <a:path extrusionOk="0" h="252" w="177">
                  <a:moveTo>
                    <a:pt x="9" y="1"/>
                  </a:moveTo>
                  <a:lnTo>
                    <a:pt x="9" y="1"/>
                  </a:lnTo>
                  <a:cubicBezTo>
                    <a:pt x="0" y="38"/>
                    <a:pt x="9" y="66"/>
                    <a:pt x="28" y="84"/>
                  </a:cubicBezTo>
                  <a:lnTo>
                    <a:pt x="56" y="159"/>
                  </a:lnTo>
                  <a:cubicBezTo>
                    <a:pt x="93" y="187"/>
                    <a:pt x="130" y="224"/>
                    <a:pt x="177" y="252"/>
                  </a:cubicBezTo>
                  <a:lnTo>
                    <a:pt x="139" y="177"/>
                  </a:lnTo>
                  <a:cubicBezTo>
                    <a:pt x="121" y="159"/>
                    <a:pt x="102" y="140"/>
                    <a:pt x="93" y="121"/>
                  </a:cubicBezTo>
                  <a:cubicBezTo>
                    <a:pt x="74" y="8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1"/>
            <p:cNvSpPr/>
            <p:nvPr/>
          </p:nvSpPr>
          <p:spPr>
            <a:xfrm>
              <a:off x="3840875" y="2170425"/>
              <a:ext cx="6775" cy="3050"/>
            </a:xfrm>
            <a:custGeom>
              <a:rect b="b" l="l" r="r" t="t"/>
              <a:pathLst>
                <a:path extrusionOk="0" h="122" w="271">
                  <a:moveTo>
                    <a:pt x="1" y="1"/>
                  </a:moveTo>
                  <a:cubicBezTo>
                    <a:pt x="38" y="29"/>
                    <a:pt x="84" y="56"/>
                    <a:pt x="121" y="84"/>
                  </a:cubicBezTo>
                  <a:cubicBezTo>
                    <a:pt x="140" y="84"/>
                    <a:pt x="168" y="103"/>
                    <a:pt x="187" y="112"/>
                  </a:cubicBezTo>
                  <a:cubicBezTo>
                    <a:pt x="214" y="122"/>
                    <a:pt x="252" y="122"/>
                    <a:pt x="270" y="122"/>
                  </a:cubicBezTo>
                  <a:cubicBezTo>
                    <a:pt x="224" y="84"/>
                    <a:pt x="187" y="66"/>
                    <a:pt x="140" y="47"/>
                  </a:cubicBezTo>
                  <a:cubicBezTo>
                    <a:pt x="112" y="19"/>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1"/>
            <p:cNvSpPr/>
            <p:nvPr/>
          </p:nvSpPr>
          <p:spPr>
            <a:xfrm>
              <a:off x="3842975" y="2174150"/>
              <a:ext cx="4900" cy="4425"/>
            </a:xfrm>
            <a:custGeom>
              <a:rect b="b" l="l" r="r" t="t"/>
              <a:pathLst>
                <a:path extrusionOk="0" h="177" w="196">
                  <a:moveTo>
                    <a:pt x="0" y="0"/>
                  </a:moveTo>
                  <a:lnTo>
                    <a:pt x="0" y="0"/>
                  </a:lnTo>
                  <a:cubicBezTo>
                    <a:pt x="10" y="47"/>
                    <a:pt x="47" y="65"/>
                    <a:pt x="84" y="103"/>
                  </a:cubicBezTo>
                  <a:cubicBezTo>
                    <a:pt x="112" y="140"/>
                    <a:pt x="149" y="158"/>
                    <a:pt x="195" y="177"/>
                  </a:cubicBezTo>
                  <a:cubicBezTo>
                    <a:pt x="177" y="130"/>
                    <a:pt x="149" y="93"/>
                    <a:pt x="112" y="65"/>
                  </a:cubicBezTo>
                  <a:cubicBezTo>
                    <a:pt x="84"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1"/>
            <p:cNvSpPr/>
            <p:nvPr/>
          </p:nvSpPr>
          <p:spPr>
            <a:xfrm>
              <a:off x="3840650" y="2177875"/>
              <a:ext cx="6050" cy="5825"/>
            </a:xfrm>
            <a:custGeom>
              <a:rect b="b" l="l" r="r" t="t"/>
              <a:pathLst>
                <a:path extrusionOk="0" h="233" w="242">
                  <a:moveTo>
                    <a:pt x="0" y="0"/>
                  </a:moveTo>
                  <a:lnTo>
                    <a:pt x="0" y="0"/>
                  </a:lnTo>
                  <a:cubicBezTo>
                    <a:pt x="28" y="56"/>
                    <a:pt x="75" y="93"/>
                    <a:pt x="103" y="130"/>
                  </a:cubicBezTo>
                  <a:cubicBezTo>
                    <a:pt x="149" y="177"/>
                    <a:pt x="186" y="214"/>
                    <a:pt x="242" y="232"/>
                  </a:cubicBezTo>
                  <a:cubicBezTo>
                    <a:pt x="223" y="186"/>
                    <a:pt x="186" y="139"/>
                    <a:pt x="140" y="102"/>
                  </a:cubicBezTo>
                  <a:cubicBezTo>
                    <a:pt x="93" y="56"/>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1"/>
            <p:cNvSpPr/>
            <p:nvPr/>
          </p:nvSpPr>
          <p:spPr>
            <a:xfrm>
              <a:off x="3879425" y="2142225"/>
              <a:ext cx="10725" cy="2925"/>
            </a:xfrm>
            <a:custGeom>
              <a:rect b="b" l="l" r="r" t="t"/>
              <a:pathLst>
                <a:path extrusionOk="0" h="117" w="429">
                  <a:moveTo>
                    <a:pt x="128" y="1"/>
                  </a:moveTo>
                  <a:cubicBezTo>
                    <a:pt x="86" y="1"/>
                    <a:pt x="42" y="8"/>
                    <a:pt x="1" y="23"/>
                  </a:cubicBezTo>
                  <a:cubicBezTo>
                    <a:pt x="38" y="23"/>
                    <a:pt x="75" y="23"/>
                    <a:pt x="112" y="32"/>
                  </a:cubicBezTo>
                  <a:cubicBezTo>
                    <a:pt x="150" y="42"/>
                    <a:pt x="178" y="42"/>
                    <a:pt x="215" y="60"/>
                  </a:cubicBezTo>
                  <a:cubicBezTo>
                    <a:pt x="280" y="70"/>
                    <a:pt x="354" y="88"/>
                    <a:pt x="428" y="116"/>
                  </a:cubicBezTo>
                  <a:cubicBezTo>
                    <a:pt x="391" y="79"/>
                    <a:pt x="363" y="70"/>
                    <a:pt x="335" y="51"/>
                  </a:cubicBezTo>
                  <a:cubicBezTo>
                    <a:pt x="298" y="32"/>
                    <a:pt x="261" y="23"/>
                    <a:pt x="224" y="14"/>
                  </a:cubicBezTo>
                  <a:cubicBezTo>
                    <a:pt x="195" y="5"/>
                    <a:pt x="162" y="1"/>
                    <a:pt x="1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1"/>
            <p:cNvSpPr/>
            <p:nvPr/>
          </p:nvSpPr>
          <p:spPr>
            <a:xfrm>
              <a:off x="3876425" y="2143500"/>
              <a:ext cx="9300" cy="1875"/>
            </a:xfrm>
            <a:custGeom>
              <a:rect b="b" l="l" r="r" t="t"/>
              <a:pathLst>
                <a:path extrusionOk="0" h="75" w="372">
                  <a:moveTo>
                    <a:pt x="186" y="0"/>
                  </a:moveTo>
                  <a:cubicBezTo>
                    <a:pt x="130" y="0"/>
                    <a:pt x="56" y="0"/>
                    <a:pt x="0" y="37"/>
                  </a:cubicBezTo>
                  <a:lnTo>
                    <a:pt x="93" y="37"/>
                  </a:lnTo>
                  <a:cubicBezTo>
                    <a:pt x="130" y="37"/>
                    <a:pt x="149" y="56"/>
                    <a:pt x="186" y="56"/>
                  </a:cubicBezTo>
                  <a:cubicBezTo>
                    <a:pt x="242" y="65"/>
                    <a:pt x="298" y="74"/>
                    <a:pt x="372" y="74"/>
                  </a:cubicBezTo>
                  <a:cubicBezTo>
                    <a:pt x="335" y="56"/>
                    <a:pt x="316" y="37"/>
                    <a:pt x="279" y="28"/>
                  </a:cubicBezTo>
                  <a:cubicBezTo>
                    <a:pt x="242" y="19"/>
                    <a:pt x="22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1"/>
            <p:cNvSpPr/>
            <p:nvPr/>
          </p:nvSpPr>
          <p:spPr>
            <a:xfrm>
              <a:off x="3870375" y="2146275"/>
              <a:ext cx="9775" cy="1175"/>
            </a:xfrm>
            <a:custGeom>
              <a:rect b="b" l="l" r="r" t="t"/>
              <a:pathLst>
                <a:path extrusionOk="0" h="47" w="391">
                  <a:moveTo>
                    <a:pt x="196" y="0"/>
                  </a:moveTo>
                  <a:cubicBezTo>
                    <a:pt x="159" y="0"/>
                    <a:pt x="121" y="0"/>
                    <a:pt x="94" y="10"/>
                  </a:cubicBezTo>
                  <a:cubicBezTo>
                    <a:pt x="56" y="10"/>
                    <a:pt x="19" y="19"/>
                    <a:pt x="1" y="47"/>
                  </a:cubicBezTo>
                  <a:lnTo>
                    <a:pt x="196" y="47"/>
                  </a:lnTo>
                  <a:cubicBezTo>
                    <a:pt x="261" y="47"/>
                    <a:pt x="326" y="38"/>
                    <a:pt x="391" y="19"/>
                  </a:cubicBezTo>
                  <a:cubicBezTo>
                    <a:pt x="326" y="10"/>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1"/>
            <p:cNvSpPr/>
            <p:nvPr/>
          </p:nvSpPr>
          <p:spPr>
            <a:xfrm>
              <a:off x="3862725" y="2143725"/>
              <a:ext cx="10000" cy="2800"/>
            </a:xfrm>
            <a:custGeom>
              <a:rect b="b" l="l" r="r" t="t"/>
              <a:pathLst>
                <a:path extrusionOk="0" h="112" w="400">
                  <a:moveTo>
                    <a:pt x="400" y="0"/>
                  </a:moveTo>
                  <a:cubicBezTo>
                    <a:pt x="325" y="0"/>
                    <a:pt x="251" y="10"/>
                    <a:pt x="186" y="19"/>
                  </a:cubicBezTo>
                  <a:cubicBezTo>
                    <a:pt x="158" y="28"/>
                    <a:pt x="130" y="47"/>
                    <a:pt x="93" y="56"/>
                  </a:cubicBezTo>
                  <a:cubicBezTo>
                    <a:pt x="56" y="65"/>
                    <a:pt x="19" y="93"/>
                    <a:pt x="0" y="112"/>
                  </a:cubicBezTo>
                  <a:lnTo>
                    <a:pt x="102" y="93"/>
                  </a:lnTo>
                  <a:cubicBezTo>
                    <a:pt x="130" y="75"/>
                    <a:pt x="167" y="75"/>
                    <a:pt x="195" y="65"/>
                  </a:cubicBezTo>
                  <a:cubicBezTo>
                    <a:pt x="269" y="47"/>
                    <a:pt x="335" y="28"/>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1"/>
            <p:cNvSpPr/>
            <p:nvPr/>
          </p:nvSpPr>
          <p:spPr>
            <a:xfrm>
              <a:off x="3855275" y="2147800"/>
              <a:ext cx="10475" cy="1975"/>
            </a:xfrm>
            <a:custGeom>
              <a:rect b="b" l="l" r="r" t="t"/>
              <a:pathLst>
                <a:path extrusionOk="0" h="79" w="419">
                  <a:moveTo>
                    <a:pt x="260" y="1"/>
                  </a:moveTo>
                  <a:cubicBezTo>
                    <a:pt x="239" y="1"/>
                    <a:pt x="218" y="2"/>
                    <a:pt x="196" y="5"/>
                  </a:cubicBezTo>
                  <a:cubicBezTo>
                    <a:pt x="159" y="23"/>
                    <a:pt x="122" y="23"/>
                    <a:pt x="84" y="32"/>
                  </a:cubicBezTo>
                  <a:cubicBezTo>
                    <a:pt x="56" y="42"/>
                    <a:pt x="19" y="51"/>
                    <a:pt x="1" y="79"/>
                  </a:cubicBezTo>
                  <a:cubicBezTo>
                    <a:pt x="29" y="70"/>
                    <a:pt x="66" y="70"/>
                    <a:pt x="103" y="70"/>
                  </a:cubicBezTo>
                  <a:lnTo>
                    <a:pt x="205" y="51"/>
                  </a:lnTo>
                  <a:cubicBezTo>
                    <a:pt x="279" y="42"/>
                    <a:pt x="344" y="42"/>
                    <a:pt x="419" y="23"/>
                  </a:cubicBezTo>
                  <a:cubicBezTo>
                    <a:pt x="364" y="10"/>
                    <a:pt x="315" y="1"/>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1"/>
            <p:cNvSpPr/>
            <p:nvPr/>
          </p:nvSpPr>
          <p:spPr>
            <a:xfrm>
              <a:off x="3875725" y="2167175"/>
              <a:ext cx="4675" cy="1200"/>
            </a:xfrm>
            <a:custGeom>
              <a:rect b="b" l="l" r="r" t="t"/>
              <a:pathLst>
                <a:path extrusionOk="0" h="48" w="187">
                  <a:moveTo>
                    <a:pt x="93" y="1"/>
                  </a:moveTo>
                  <a:cubicBezTo>
                    <a:pt x="65" y="1"/>
                    <a:pt x="37" y="1"/>
                    <a:pt x="0" y="10"/>
                  </a:cubicBezTo>
                  <a:cubicBezTo>
                    <a:pt x="37" y="38"/>
                    <a:pt x="65" y="47"/>
                    <a:pt x="93" y="47"/>
                  </a:cubicBezTo>
                  <a:cubicBezTo>
                    <a:pt x="130" y="47"/>
                    <a:pt x="158" y="47"/>
                    <a:pt x="186" y="38"/>
                  </a:cubicBezTo>
                  <a:cubicBezTo>
                    <a:pt x="158" y="19"/>
                    <a:pt x="130"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1"/>
            <p:cNvSpPr/>
            <p:nvPr/>
          </p:nvSpPr>
          <p:spPr>
            <a:xfrm>
              <a:off x="3878975" y="2169500"/>
              <a:ext cx="4675" cy="1200"/>
            </a:xfrm>
            <a:custGeom>
              <a:rect b="b" l="l" r="r" t="t"/>
              <a:pathLst>
                <a:path extrusionOk="0" h="48" w="187">
                  <a:moveTo>
                    <a:pt x="93" y="1"/>
                  </a:moveTo>
                  <a:cubicBezTo>
                    <a:pt x="56" y="1"/>
                    <a:pt x="38" y="1"/>
                    <a:pt x="0" y="10"/>
                  </a:cubicBezTo>
                  <a:cubicBezTo>
                    <a:pt x="38" y="38"/>
                    <a:pt x="56" y="47"/>
                    <a:pt x="93" y="47"/>
                  </a:cubicBezTo>
                  <a:cubicBezTo>
                    <a:pt x="130" y="47"/>
                    <a:pt x="149" y="47"/>
                    <a:pt x="186" y="38"/>
                  </a:cubicBezTo>
                  <a:cubicBezTo>
                    <a:pt x="168"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1"/>
            <p:cNvSpPr/>
            <p:nvPr/>
          </p:nvSpPr>
          <p:spPr>
            <a:xfrm>
              <a:off x="3844825" y="2151050"/>
              <a:ext cx="6525" cy="2225"/>
            </a:xfrm>
            <a:custGeom>
              <a:rect b="b" l="l" r="r" t="t"/>
              <a:pathLst>
                <a:path extrusionOk="0" h="89" w="261">
                  <a:moveTo>
                    <a:pt x="220" y="1"/>
                  </a:moveTo>
                  <a:cubicBezTo>
                    <a:pt x="187" y="1"/>
                    <a:pt x="154" y="7"/>
                    <a:pt x="121" y="14"/>
                  </a:cubicBezTo>
                  <a:cubicBezTo>
                    <a:pt x="103" y="14"/>
                    <a:pt x="75" y="32"/>
                    <a:pt x="56" y="42"/>
                  </a:cubicBezTo>
                  <a:cubicBezTo>
                    <a:pt x="29" y="51"/>
                    <a:pt x="10" y="60"/>
                    <a:pt x="1" y="88"/>
                  </a:cubicBezTo>
                  <a:cubicBezTo>
                    <a:pt x="56" y="88"/>
                    <a:pt x="94" y="79"/>
                    <a:pt x="140" y="60"/>
                  </a:cubicBezTo>
                  <a:cubicBezTo>
                    <a:pt x="186" y="51"/>
                    <a:pt x="233" y="42"/>
                    <a:pt x="261" y="5"/>
                  </a:cubicBezTo>
                  <a:cubicBezTo>
                    <a:pt x="247" y="2"/>
                    <a:pt x="234" y="1"/>
                    <a:pt x="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1"/>
            <p:cNvSpPr/>
            <p:nvPr/>
          </p:nvSpPr>
          <p:spPr>
            <a:xfrm>
              <a:off x="3668525" y="2170775"/>
              <a:ext cx="76675" cy="69400"/>
            </a:xfrm>
            <a:custGeom>
              <a:rect b="b" l="l" r="r" t="t"/>
              <a:pathLst>
                <a:path extrusionOk="0" h="2776" w="3067">
                  <a:moveTo>
                    <a:pt x="1852" y="0"/>
                  </a:moveTo>
                  <a:cubicBezTo>
                    <a:pt x="1674" y="0"/>
                    <a:pt x="1478" y="108"/>
                    <a:pt x="1339" y="228"/>
                  </a:cubicBezTo>
                  <a:cubicBezTo>
                    <a:pt x="800" y="656"/>
                    <a:pt x="382" y="1222"/>
                    <a:pt x="112" y="1854"/>
                  </a:cubicBezTo>
                  <a:cubicBezTo>
                    <a:pt x="1" y="2059"/>
                    <a:pt x="242" y="2263"/>
                    <a:pt x="373" y="2337"/>
                  </a:cubicBezTo>
                  <a:cubicBezTo>
                    <a:pt x="855" y="2602"/>
                    <a:pt x="1403" y="2775"/>
                    <a:pt x="1951" y="2775"/>
                  </a:cubicBezTo>
                  <a:cubicBezTo>
                    <a:pt x="2057" y="2775"/>
                    <a:pt x="2163" y="2769"/>
                    <a:pt x="2268" y="2755"/>
                  </a:cubicBezTo>
                  <a:cubicBezTo>
                    <a:pt x="2472" y="2737"/>
                    <a:pt x="2686" y="2681"/>
                    <a:pt x="2835" y="2551"/>
                  </a:cubicBezTo>
                  <a:cubicBezTo>
                    <a:pt x="2983" y="2421"/>
                    <a:pt x="3067" y="2189"/>
                    <a:pt x="2974" y="2003"/>
                  </a:cubicBezTo>
                  <a:cubicBezTo>
                    <a:pt x="2872" y="1808"/>
                    <a:pt x="2612" y="1752"/>
                    <a:pt x="2389" y="1715"/>
                  </a:cubicBezTo>
                  <a:cubicBezTo>
                    <a:pt x="2556" y="1641"/>
                    <a:pt x="2714" y="1566"/>
                    <a:pt x="2825" y="1436"/>
                  </a:cubicBezTo>
                  <a:cubicBezTo>
                    <a:pt x="2937" y="1297"/>
                    <a:pt x="2983" y="1102"/>
                    <a:pt x="2881" y="962"/>
                  </a:cubicBezTo>
                  <a:cubicBezTo>
                    <a:pt x="2809" y="864"/>
                    <a:pt x="2680" y="821"/>
                    <a:pt x="2549" y="821"/>
                  </a:cubicBezTo>
                  <a:cubicBezTo>
                    <a:pt x="2495" y="821"/>
                    <a:pt x="2440" y="828"/>
                    <a:pt x="2389" y="841"/>
                  </a:cubicBezTo>
                  <a:cubicBezTo>
                    <a:pt x="2221" y="879"/>
                    <a:pt x="2054" y="972"/>
                    <a:pt x="1878" y="981"/>
                  </a:cubicBezTo>
                  <a:cubicBezTo>
                    <a:pt x="1998" y="841"/>
                    <a:pt x="2110" y="711"/>
                    <a:pt x="2175" y="553"/>
                  </a:cubicBezTo>
                  <a:cubicBezTo>
                    <a:pt x="2231" y="386"/>
                    <a:pt x="2203" y="191"/>
                    <a:pt x="2082" y="80"/>
                  </a:cubicBezTo>
                  <a:cubicBezTo>
                    <a:pt x="2014" y="24"/>
                    <a:pt x="1935" y="0"/>
                    <a:pt x="18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1"/>
            <p:cNvSpPr/>
            <p:nvPr/>
          </p:nvSpPr>
          <p:spPr>
            <a:xfrm>
              <a:off x="3670850" y="2170525"/>
              <a:ext cx="74825" cy="70550"/>
            </a:xfrm>
            <a:custGeom>
              <a:rect b="b" l="l" r="r" t="t"/>
              <a:pathLst>
                <a:path extrusionOk="0" h="2822" w="2993">
                  <a:moveTo>
                    <a:pt x="10" y="2152"/>
                  </a:moveTo>
                  <a:lnTo>
                    <a:pt x="10" y="2152"/>
                  </a:lnTo>
                  <a:cubicBezTo>
                    <a:pt x="57" y="2236"/>
                    <a:pt x="140" y="2292"/>
                    <a:pt x="224" y="2338"/>
                  </a:cubicBezTo>
                  <a:cubicBezTo>
                    <a:pt x="140" y="2292"/>
                    <a:pt x="66" y="2217"/>
                    <a:pt x="10" y="2152"/>
                  </a:cubicBezTo>
                  <a:close/>
                  <a:moveTo>
                    <a:pt x="1755" y="0"/>
                  </a:moveTo>
                  <a:cubicBezTo>
                    <a:pt x="1687" y="0"/>
                    <a:pt x="1617" y="22"/>
                    <a:pt x="1552" y="43"/>
                  </a:cubicBezTo>
                  <a:cubicBezTo>
                    <a:pt x="1394" y="99"/>
                    <a:pt x="1264" y="201"/>
                    <a:pt x="1134" y="303"/>
                  </a:cubicBezTo>
                  <a:cubicBezTo>
                    <a:pt x="893" y="526"/>
                    <a:pt x="670" y="768"/>
                    <a:pt x="475" y="1028"/>
                  </a:cubicBezTo>
                  <a:cubicBezTo>
                    <a:pt x="289" y="1297"/>
                    <a:pt x="131" y="1576"/>
                    <a:pt x="1" y="1873"/>
                  </a:cubicBezTo>
                  <a:cubicBezTo>
                    <a:pt x="131" y="1576"/>
                    <a:pt x="289" y="1297"/>
                    <a:pt x="484" y="1028"/>
                  </a:cubicBezTo>
                  <a:cubicBezTo>
                    <a:pt x="688" y="768"/>
                    <a:pt x="902" y="526"/>
                    <a:pt x="1162" y="313"/>
                  </a:cubicBezTo>
                  <a:cubicBezTo>
                    <a:pt x="1292" y="210"/>
                    <a:pt x="1413" y="118"/>
                    <a:pt x="1571" y="71"/>
                  </a:cubicBezTo>
                  <a:cubicBezTo>
                    <a:pt x="1617" y="58"/>
                    <a:pt x="1672" y="45"/>
                    <a:pt x="1730" y="45"/>
                  </a:cubicBezTo>
                  <a:cubicBezTo>
                    <a:pt x="1754" y="45"/>
                    <a:pt x="1779" y="47"/>
                    <a:pt x="1803" y="52"/>
                  </a:cubicBezTo>
                  <a:cubicBezTo>
                    <a:pt x="1868" y="62"/>
                    <a:pt x="1943" y="99"/>
                    <a:pt x="1989" y="155"/>
                  </a:cubicBezTo>
                  <a:cubicBezTo>
                    <a:pt x="2035" y="210"/>
                    <a:pt x="2054" y="285"/>
                    <a:pt x="2063" y="359"/>
                  </a:cubicBezTo>
                  <a:cubicBezTo>
                    <a:pt x="2063" y="443"/>
                    <a:pt x="2054" y="517"/>
                    <a:pt x="2035" y="582"/>
                  </a:cubicBezTo>
                  <a:cubicBezTo>
                    <a:pt x="1970" y="721"/>
                    <a:pt x="1868" y="851"/>
                    <a:pt x="1757" y="963"/>
                  </a:cubicBezTo>
                  <a:lnTo>
                    <a:pt x="1682" y="1047"/>
                  </a:lnTo>
                  <a:lnTo>
                    <a:pt x="1682" y="1047"/>
                  </a:lnTo>
                  <a:lnTo>
                    <a:pt x="1785" y="1037"/>
                  </a:lnTo>
                  <a:cubicBezTo>
                    <a:pt x="1970" y="1028"/>
                    <a:pt x="2138" y="944"/>
                    <a:pt x="2296" y="898"/>
                  </a:cubicBezTo>
                  <a:cubicBezTo>
                    <a:pt x="2342" y="883"/>
                    <a:pt x="2388" y="876"/>
                    <a:pt x="2434" y="876"/>
                  </a:cubicBezTo>
                  <a:cubicBezTo>
                    <a:pt x="2471" y="876"/>
                    <a:pt x="2509" y="880"/>
                    <a:pt x="2546" y="889"/>
                  </a:cubicBezTo>
                  <a:cubicBezTo>
                    <a:pt x="2621" y="898"/>
                    <a:pt x="2695" y="935"/>
                    <a:pt x="2742" y="991"/>
                  </a:cubicBezTo>
                  <a:cubicBezTo>
                    <a:pt x="2788" y="1047"/>
                    <a:pt x="2807" y="1121"/>
                    <a:pt x="2797" y="1195"/>
                  </a:cubicBezTo>
                  <a:cubicBezTo>
                    <a:pt x="2788" y="1279"/>
                    <a:pt x="2760" y="1353"/>
                    <a:pt x="2704" y="1409"/>
                  </a:cubicBezTo>
                  <a:cubicBezTo>
                    <a:pt x="2602" y="1539"/>
                    <a:pt x="2454" y="1604"/>
                    <a:pt x="2286" y="1688"/>
                  </a:cubicBezTo>
                  <a:lnTo>
                    <a:pt x="2138" y="1753"/>
                  </a:lnTo>
                  <a:lnTo>
                    <a:pt x="2296" y="1781"/>
                  </a:lnTo>
                  <a:cubicBezTo>
                    <a:pt x="2389" y="1790"/>
                    <a:pt x="2481" y="1799"/>
                    <a:pt x="2565" y="1836"/>
                  </a:cubicBezTo>
                  <a:cubicBezTo>
                    <a:pt x="2649" y="1864"/>
                    <a:pt x="2732" y="1911"/>
                    <a:pt x="2788" y="1966"/>
                  </a:cubicBezTo>
                  <a:cubicBezTo>
                    <a:pt x="2844" y="2022"/>
                    <a:pt x="2881" y="2106"/>
                    <a:pt x="2881" y="2189"/>
                  </a:cubicBezTo>
                  <a:cubicBezTo>
                    <a:pt x="2881" y="2264"/>
                    <a:pt x="2853" y="2357"/>
                    <a:pt x="2807" y="2431"/>
                  </a:cubicBezTo>
                  <a:cubicBezTo>
                    <a:pt x="2760" y="2496"/>
                    <a:pt x="2695" y="2570"/>
                    <a:pt x="2621" y="2617"/>
                  </a:cubicBezTo>
                  <a:cubicBezTo>
                    <a:pt x="2546" y="2663"/>
                    <a:pt x="2463" y="2700"/>
                    <a:pt x="2370" y="2719"/>
                  </a:cubicBezTo>
                  <a:cubicBezTo>
                    <a:pt x="2277" y="2747"/>
                    <a:pt x="2184" y="2756"/>
                    <a:pt x="2101" y="2765"/>
                  </a:cubicBezTo>
                  <a:cubicBezTo>
                    <a:pt x="2008" y="2775"/>
                    <a:pt x="1915" y="2775"/>
                    <a:pt x="1822" y="2775"/>
                  </a:cubicBezTo>
                  <a:cubicBezTo>
                    <a:pt x="1450" y="2775"/>
                    <a:pt x="1079" y="2700"/>
                    <a:pt x="735" y="2570"/>
                  </a:cubicBezTo>
                  <a:cubicBezTo>
                    <a:pt x="558" y="2496"/>
                    <a:pt x="382" y="2431"/>
                    <a:pt x="224" y="2338"/>
                  </a:cubicBezTo>
                  <a:lnTo>
                    <a:pt x="224" y="2338"/>
                  </a:lnTo>
                  <a:cubicBezTo>
                    <a:pt x="382" y="2431"/>
                    <a:pt x="558" y="2515"/>
                    <a:pt x="735" y="2580"/>
                  </a:cubicBezTo>
                  <a:cubicBezTo>
                    <a:pt x="1079" y="2719"/>
                    <a:pt x="1450" y="2812"/>
                    <a:pt x="1822" y="2821"/>
                  </a:cubicBezTo>
                  <a:cubicBezTo>
                    <a:pt x="1915" y="2821"/>
                    <a:pt x="2008" y="2821"/>
                    <a:pt x="2101" y="2812"/>
                  </a:cubicBezTo>
                  <a:cubicBezTo>
                    <a:pt x="2193" y="2803"/>
                    <a:pt x="2286" y="2793"/>
                    <a:pt x="2379" y="2765"/>
                  </a:cubicBezTo>
                  <a:cubicBezTo>
                    <a:pt x="2509" y="2738"/>
                    <a:pt x="2602" y="2700"/>
                    <a:pt x="2686" y="2654"/>
                  </a:cubicBezTo>
                  <a:cubicBezTo>
                    <a:pt x="2760" y="2607"/>
                    <a:pt x="2844" y="2533"/>
                    <a:pt x="2900" y="2459"/>
                  </a:cubicBezTo>
                  <a:cubicBezTo>
                    <a:pt x="2965" y="2375"/>
                    <a:pt x="2992" y="2273"/>
                    <a:pt x="2992" y="2162"/>
                  </a:cubicBezTo>
                  <a:cubicBezTo>
                    <a:pt x="2992" y="2059"/>
                    <a:pt x="2965" y="1957"/>
                    <a:pt x="2881" y="1883"/>
                  </a:cubicBezTo>
                  <a:cubicBezTo>
                    <a:pt x="2807" y="1818"/>
                    <a:pt x="2714" y="1771"/>
                    <a:pt x="2621" y="1734"/>
                  </a:cubicBezTo>
                  <a:lnTo>
                    <a:pt x="2481" y="1697"/>
                  </a:lnTo>
                  <a:cubicBezTo>
                    <a:pt x="2519" y="1678"/>
                    <a:pt x="2556" y="1669"/>
                    <a:pt x="2593" y="1641"/>
                  </a:cubicBezTo>
                  <a:cubicBezTo>
                    <a:pt x="2667" y="1595"/>
                    <a:pt x="2742" y="1539"/>
                    <a:pt x="2797" y="1465"/>
                  </a:cubicBezTo>
                  <a:cubicBezTo>
                    <a:pt x="2853" y="1390"/>
                    <a:pt x="2900" y="1307"/>
                    <a:pt x="2900" y="1205"/>
                  </a:cubicBezTo>
                  <a:cubicBezTo>
                    <a:pt x="2918" y="1112"/>
                    <a:pt x="2890" y="991"/>
                    <a:pt x="2825" y="926"/>
                  </a:cubicBezTo>
                  <a:cubicBezTo>
                    <a:pt x="2751" y="842"/>
                    <a:pt x="2658" y="805"/>
                    <a:pt x="2565" y="796"/>
                  </a:cubicBezTo>
                  <a:cubicBezTo>
                    <a:pt x="2538" y="790"/>
                    <a:pt x="2511" y="788"/>
                    <a:pt x="2483" y="788"/>
                  </a:cubicBezTo>
                  <a:cubicBezTo>
                    <a:pt x="2418" y="788"/>
                    <a:pt x="2352" y="801"/>
                    <a:pt x="2286" y="814"/>
                  </a:cubicBezTo>
                  <a:cubicBezTo>
                    <a:pt x="2147" y="851"/>
                    <a:pt x="2035" y="907"/>
                    <a:pt x="1905" y="944"/>
                  </a:cubicBezTo>
                  <a:cubicBezTo>
                    <a:pt x="1989" y="851"/>
                    <a:pt x="2054" y="749"/>
                    <a:pt x="2101" y="619"/>
                  </a:cubicBezTo>
                  <a:cubicBezTo>
                    <a:pt x="2138" y="536"/>
                    <a:pt x="2147" y="443"/>
                    <a:pt x="2138" y="368"/>
                  </a:cubicBezTo>
                  <a:cubicBezTo>
                    <a:pt x="2128" y="285"/>
                    <a:pt x="2101" y="192"/>
                    <a:pt x="2045" y="118"/>
                  </a:cubicBezTo>
                  <a:cubicBezTo>
                    <a:pt x="1989" y="52"/>
                    <a:pt x="1905" y="15"/>
                    <a:pt x="1812" y="6"/>
                  </a:cubicBezTo>
                  <a:cubicBezTo>
                    <a:pt x="1794" y="2"/>
                    <a:pt x="1774" y="0"/>
                    <a:pt x="17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1"/>
            <p:cNvSpPr/>
            <p:nvPr/>
          </p:nvSpPr>
          <p:spPr>
            <a:xfrm>
              <a:off x="3670850" y="2195275"/>
              <a:ext cx="45100" cy="25825"/>
            </a:xfrm>
            <a:custGeom>
              <a:rect b="b" l="l" r="r" t="t"/>
              <a:pathLst>
                <a:path extrusionOk="0" h="1033" w="1804">
                  <a:moveTo>
                    <a:pt x="1803" y="1"/>
                  </a:moveTo>
                  <a:lnTo>
                    <a:pt x="1803" y="1"/>
                  </a:lnTo>
                  <a:cubicBezTo>
                    <a:pt x="1645" y="84"/>
                    <a:pt x="1497" y="177"/>
                    <a:pt x="1339" y="252"/>
                  </a:cubicBezTo>
                  <a:lnTo>
                    <a:pt x="893" y="521"/>
                  </a:lnTo>
                  <a:lnTo>
                    <a:pt x="456" y="791"/>
                  </a:lnTo>
                  <a:cubicBezTo>
                    <a:pt x="382" y="837"/>
                    <a:pt x="317" y="874"/>
                    <a:pt x="233" y="921"/>
                  </a:cubicBezTo>
                  <a:cubicBezTo>
                    <a:pt x="149" y="967"/>
                    <a:pt x="84" y="1004"/>
                    <a:pt x="1" y="1032"/>
                  </a:cubicBezTo>
                  <a:cubicBezTo>
                    <a:pt x="159" y="986"/>
                    <a:pt x="326" y="911"/>
                    <a:pt x="475" y="828"/>
                  </a:cubicBezTo>
                  <a:cubicBezTo>
                    <a:pt x="623" y="744"/>
                    <a:pt x="781" y="661"/>
                    <a:pt x="930" y="568"/>
                  </a:cubicBezTo>
                  <a:cubicBezTo>
                    <a:pt x="1079" y="475"/>
                    <a:pt x="1227" y="382"/>
                    <a:pt x="1367" y="289"/>
                  </a:cubicBezTo>
                  <a:cubicBezTo>
                    <a:pt x="1515" y="196"/>
                    <a:pt x="1655" y="103"/>
                    <a:pt x="18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1"/>
            <p:cNvSpPr/>
            <p:nvPr/>
          </p:nvSpPr>
          <p:spPr>
            <a:xfrm>
              <a:off x="3671550" y="2213625"/>
              <a:ext cx="56700" cy="9550"/>
            </a:xfrm>
            <a:custGeom>
              <a:rect b="b" l="l" r="r" t="t"/>
              <a:pathLst>
                <a:path extrusionOk="0" h="382" w="2268">
                  <a:moveTo>
                    <a:pt x="2268" y="1"/>
                  </a:moveTo>
                  <a:lnTo>
                    <a:pt x="2268" y="1"/>
                  </a:lnTo>
                  <a:cubicBezTo>
                    <a:pt x="2073" y="19"/>
                    <a:pt x="1887" y="47"/>
                    <a:pt x="1701" y="57"/>
                  </a:cubicBezTo>
                  <a:cubicBezTo>
                    <a:pt x="1515" y="84"/>
                    <a:pt x="1320" y="112"/>
                    <a:pt x="1134" y="140"/>
                  </a:cubicBezTo>
                  <a:cubicBezTo>
                    <a:pt x="948" y="168"/>
                    <a:pt x="744" y="205"/>
                    <a:pt x="558" y="242"/>
                  </a:cubicBezTo>
                  <a:cubicBezTo>
                    <a:pt x="372" y="289"/>
                    <a:pt x="186" y="326"/>
                    <a:pt x="1" y="382"/>
                  </a:cubicBezTo>
                  <a:cubicBezTo>
                    <a:pt x="94" y="372"/>
                    <a:pt x="186" y="345"/>
                    <a:pt x="279" y="335"/>
                  </a:cubicBezTo>
                  <a:cubicBezTo>
                    <a:pt x="372" y="326"/>
                    <a:pt x="465" y="298"/>
                    <a:pt x="558" y="289"/>
                  </a:cubicBezTo>
                  <a:lnTo>
                    <a:pt x="1134" y="196"/>
                  </a:lnTo>
                  <a:lnTo>
                    <a:pt x="1701" y="103"/>
                  </a:lnTo>
                  <a:cubicBezTo>
                    <a:pt x="1896" y="66"/>
                    <a:pt x="2082" y="38"/>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1"/>
            <p:cNvSpPr/>
            <p:nvPr/>
          </p:nvSpPr>
          <p:spPr>
            <a:xfrm>
              <a:off x="3688050" y="2207600"/>
              <a:ext cx="12550" cy="7225"/>
            </a:xfrm>
            <a:custGeom>
              <a:rect b="b" l="l" r="r" t="t"/>
              <a:pathLst>
                <a:path extrusionOk="0" h="289" w="502">
                  <a:moveTo>
                    <a:pt x="502" y="0"/>
                  </a:moveTo>
                  <a:lnTo>
                    <a:pt x="502" y="0"/>
                  </a:lnTo>
                  <a:cubicBezTo>
                    <a:pt x="418" y="28"/>
                    <a:pt x="325" y="75"/>
                    <a:pt x="251" y="121"/>
                  </a:cubicBezTo>
                  <a:cubicBezTo>
                    <a:pt x="205" y="149"/>
                    <a:pt x="168" y="186"/>
                    <a:pt x="121" y="205"/>
                  </a:cubicBezTo>
                  <a:cubicBezTo>
                    <a:pt x="75" y="233"/>
                    <a:pt x="47" y="260"/>
                    <a:pt x="0" y="288"/>
                  </a:cubicBezTo>
                  <a:cubicBezTo>
                    <a:pt x="47" y="288"/>
                    <a:pt x="93" y="260"/>
                    <a:pt x="140" y="242"/>
                  </a:cubicBezTo>
                  <a:cubicBezTo>
                    <a:pt x="186" y="214"/>
                    <a:pt x="214" y="195"/>
                    <a:pt x="260" y="168"/>
                  </a:cubicBezTo>
                  <a:cubicBezTo>
                    <a:pt x="353" y="121"/>
                    <a:pt x="437" y="65"/>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1"/>
            <p:cNvSpPr/>
            <p:nvPr/>
          </p:nvSpPr>
          <p:spPr>
            <a:xfrm>
              <a:off x="3698725" y="2205500"/>
              <a:ext cx="7225" cy="5600"/>
            </a:xfrm>
            <a:custGeom>
              <a:rect b="b" l="l" r="r" t="t"/>
              <a:pathLst>
                <a:path extrusionOk="0" h="224" w="289">
                  <a:moveTo>
                    <a:pt x="289" y="1"/>
                  </a:moveTo>
                  <a:lnTo>
                    <a:pt x="289" y="1"/>
                  </a:lnTo>
                  <a:cubicBezTo>
                    <a:pt x="233" y="19"/>
                    <a:pt x="186" y="66"/>
                    <a:pt x="140" y="103"/>
                  </a:cubicBezTo>
                  <a:cubicBezTo>
                    <a:pt x="112" y="131"/>
                    <a:pt x="94" y="140"/>
                    <a:pt x="66" y="159"/>
                  </a:cubicBezTo>
                  <a:cubicBezTo>
                    <a:pt x="47" y="186"/>
                    <a:pt x="19" y="196"/>
                    <a:pt x="1" y="224"/>
                  </a:cubicBezTo>
                  <a:cubicBezTo>
                    <a:pt x="38" y="224"/>
                    <a:pt x="66" y="205"/>
                    <a:pt x="94" y="196"/>
                  </a:cubicBezTo>
                  <a:cubicBezTo>
                    <a:pt x="131" y="177"/>
                    <a:pt x="149" y="159"/>
                    <a:pt x="177" y="140"/>
                  </a:cubicBezTo>
                  <a:cubicBezTo>
                    <a:pt x="224" y="103"/>
                    <a:pt x="252" y="56"/>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1"/>
            <p:cNvSpPr/>
            <p:nvPr/>
          </p:nvSpPr>
          <p:spPr>
            <a:xfrm>
              <a:off x="3695700" y="2209225"/>
              <a:ext cx="12800" cy="5600"/>
            </a:xfrm>
            <a:custGeom>
              <a:rect b="b" l="l" r="r" t="t"/>
              <a:pathLst>
                <a:path extrusionOk="0" h="224" w="512">
                  <a:moveTo>
                    <a:pt x="512" y="0"/>
                  </a:moveTo>
                  <a:cubicBezTo>
                    <a:pt x="419" y="28"/>
                    <a:pt x="345" y="56"/>
                    <a:pt x="252" y="93"/>
                  </a:cubicBezTo>
                  <a:cubicBezTo>
                    <a:pt x="168" y="130"/>
                    <a:pt x="85" y="177"/>
                    <a:pt x="1" y="223"/>
                  </a:cubicBezTo>
                  <a:lnTo>
                    <a:pt x="140" y="186"/>
                  </a:lnTo>
                  <a:cubicBezTo>
                    <a:pt x="187" y="177"/>
                    <a:pt x="224" y="158"/>
                    <a:pt x="270" y="140"/>
                  </a:cubicBezTo>
                  <a:cubicBezTo>
                    <a:pt x="354" y="93"/>
                    <a:pt x="447" y="56"/>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1"/>
            <p:cNvSpPr/>
            <p:nvPr/>
          </p:nvSpPr>
          <p:spPr>
            <a:xfrm>
              <a:off x="3682700" y="2216325"/>
              <a:ext cx="8400" cy="2450"/>
            </a:xfrm>
            <a:custGeom>
              <a:rect b="b" l="l" r="r" t="t"/>
              <a:pathLst>
                <a:path extrusionOk="0" h="98" w="336">
                  <a:moveTo>
                    <a:pt x="293" y="1"/>
                  </a:moveTo>
                  <a:cubicBezTo>
                    <a:pt x="251" y="1"/>
                    <a:pt x="210" y="11"/>
                    <a:pt x="168" y="32"/>
                  </a:cubicBezTo>
                  <a:cubicBezTo>
                    <a:pt x="103" y="41"/>
                    <a:pt x="47" y="69"/>
                    <a:pt x="1" y="97"/>
                  </a:cubicBezTo>
                  <a:cubicBezTo>
                    <a:pt x="56" y="97"/>
                    <a:pt x="112" y="88"/>
                    <a:pt x="177" y="79"/>
                  </a:cubicBezTo>
                  <a:cubicBezTo>
                    <a:pt x="233" y="69"/>
                    <a:pt x="289" y="41"/>
                    <a:pt x="335" y="4"/>
                  </a:cubicBezTo>
                  <a:cubicBezTo>
                    <a:pt x="321" y="2"/>
                    <a:pt x="307" y="1"/>
                    <a:pt x="2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1"/>
            <p:cNvSpPr/>
            <p:nvPr/>
          </p:nvSpPr>
          <p:spPr>
            <a:xfrm>
              <a:off x="3726600" y="2202475"/>
              <a:ext cx="10700" cy="7475"/>
            </a:xfrm>
            <a:custGeom>
              <a:rect b="b" l="l" r="r" t="t"/>
              <a:pathLst>
                <a:path extrusionOk="0" h="299" w="428">
                  <a:moveTo>
                    <a:pt x="428" y="1"/>
                  </a:moveTo>
                  <a:lnTo>
                    <a:pt x="428" y="1"/>
                  </a:lnTo>
                  <a:cubicBezTo>
                    <a:pt x="354" y="38"/>
                    <a:pt x="279" y="84"/>
                    <a:pt x="205" y="131"/>
                  </a:cubicBezTo>
                  <a:cubicBezTo>
                    <a:pt x="177" y="168"/>
                    <a:pt x="140" y="187"/>
                    <a:pt x="103" y="215"/>
                  </a:cubicBezTo>
                  <a:cubicBezTo>
                    <a:pt x="66" y="252"/>
                    <a:pt x="38" y="270"/>
                    <a:pt x="1" y="298"/>
                  </a:cubicBezTo>
                  <a:cubicBezTo>
                    <a:pt x="47" y="280"/>
                    <a:pt x="93" y="270"/>
                    <a:pt x="131" y="252"/>
                  </a:cubicBezTo>
                  <a:cubicBezTo>
                    <a:pt x="177" y="224"/>
                    <a:pt x="205" y="205"/>
                    <a:pt x="242" y="177"/>
                  </a:cubicBezTo>
                  <a:cubicBezTo>
                    <a:pt x="316" y="131"/>
                    <a:pt x="372" y="75"/>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1"/>
            <p:cNvSpPr/>
            <p:nvPr/>
          </p:nvSpPr>
          <p:spPr>
            <a:xfrm>
              <a:off x="3721250" y="2205725"/>
              <a:ext cx="7700" cy="4925"/>
            </a:xfrm>
            <a:custGeom>
              <a:rect b="b" l="l" r="r" t="t"/>
              <a:pathLst>
                <a:path extrusionOk="0" h="197" w="308">
                  <a:moveTo>
                    <a:pt x="307" y="1"/>
                  </a:moveTo>
                  <a:cubicBezTo>
                    <a:pt x="261" y="29"/>
                    <a:pt x="205" y="47"/>
                    <a:pt x="140" y="94"/>
                  </a:cubicBezTo>
                  <a:lnTo>
                    <a:pt x="1" y="196"/>
                  </a:lnTo>
                  <a:cubicBezTo>
                    <a:pt x="38" y="196"/>
                    <a:pt x="75" y="187"/>
                    <a:pt x="94" y="177"/>
                  </a:cubicBezTo>
                  <a:cubicBezTo>
                    <a:pt x="131" y="168"/>
                    <a:pt x="159" y="140"/>
                    <a:pt x="177" y="131"/>
                  </a:cubicBezTo>
                  <a:cubicBezTo>
                    <a:pt x="196" y="122"/>
                    <a:pt x="224" y="94"/>
                    <a:pt x="252" y="75"/>
                  </a:cubicBezTo>
                  <a:cubicBezTo>
                    <a:pt x="270" y="47"/>
                    <a:pt x="298" y="2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1"/>
            <p:cNvSpPr/>
            <p:nvPr/>
          </p:nvSpPr>
          <p:spPr>
            <a:xfrm>
              <a:off x="3732875" y="2199000"/>
              <a:ext cx="3500" cy="3750"/>
            </a:xfrm>
            <a:custGeom>
              <a:rect b="b" l="l" r="r" t="t"/>
              <a:pathLst>
                <a:path extrusionOk="0" h="150" w="140">
                  <a:moveTo>
                    <a:pt x="140" y="1"/>
                  </a:moveTo>
                  <a:cubicBezTo>
                    <a:pt x="103" y="28"/>
                    <a:pt x="84" y="38"/>
                    <a:pt x="75" y="75"/>
                  </a:cubicBezTo>
                  <a:lnTo>
                    <a:pt x="38" y="103"/>
                  </a:lnTo>
                  <a:cubicBezTo>
                    <a:pt x="28" y="121"/>
                    <a:pt x="19" y="131"/>
                    <a:pt x="0" y="149"/>
                  </a:cubicBezTo>
                  <a:cubicBezTo>
                    <a:pt x="38" y="149"/>
                    <a:pt x="75" y="131"/>
                    <a:pt x="93" y="103"/>
                  </a:cubicBezTo>
                  <a:cubicBezTo>
                    <a:pt x="112" y="93"/>
                    <a:pt x="121" y="75"/>
                    <a:pt x="131" y="66"/>
                  </a:cubicBezTo>
                  <a:cubicBezTo>
                    <a:pt x="131" y="38"/>
                    <a:pt x="140" y="28"/>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1"/>
            <p:cNvSpPr/>
            <p:nvPr/>
          </p:nvSpPr>
          <p:spPr>
            <a:xfrm>
              <a:off x="3731700" y="2226400"/>
              <a:ext cx="8400" cy="7475"/>
            </a:xfrm>
            <a:custGeom>
              <a:rect b="b" l="l" r="r" t="t"/>
              <a:pathLst>
                <a:path extrusionOk="0" h="299" w="336">
                  <a:moveTo>
                    <a:pt x="326" y="1"/>
                  </a:moveTo>
                  <a:lnTo>
                    <a:pt x="326" y="1"/>
                  </a:lnTo>
                  <a:cubicBezTo>
                    <a:pt x="317" y="84"/>
                    <a:pt x="270" y="149"/>
                    <a:pt x="215" y="196"/>
                  </a:cubicBezTo>
                  <a:cubicBezTo>
                    <a:pt x="187" y="224"/>
                    <a:pt x="150" y="233"/>
                    <a:pt x="122" y="252"/>
                  </a:cubicBezTo>
                  <a:cubicBezTo>
                    <a:pt x="94" y="252"/>
                    <a:pt x="85" y="270"/>
                    <a:pt x="66" y="280"/>
                  </a:cubicBezTo>
                  <a:cubicBezTo>
                    <a:pt x="38" y="280"/>
                    <a:pt x="29" y="289"/>
                    <a:pt x="1" y="298"/>
                  </a:cubicBezTo>
                  <a:lnTo>
                    <a:pt x="66" y="298"/>
                  </a:lnTo>
                  <a:cubicBezTo>
                    <a:pt x="75" y="298"/>
                    <a:pt x="94" y="289"/>
                    <a:pt x="122" y="289"/>
                  </a:cubicBezTo>
                  <a:cubicBezTo>
                    <a:pt x="168" y="280"/>
                    <a:pt x="205" y="252"/>
                    <a:pt x="233" y="233"/>
                  </a:cubicBezTo>
                  <a:cubicBezTo>
                    <a:pt x="270" y="205"/>
                    <a:pt x="308" y="177"/>
                    <a:pt x="317" y="131"/>
                  </a:cubicBezTo>
                  <a:cubicBezTo>
                    <a:pt x="335" y="94"/>
                    <a:pt x="335" y="4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1"/>
            <p:cNvSpPr/>
            <p:nvPr/>
          </p:nvSpPr>
          <p:spPr>
            <a:xfrm>
              <a:off x="3723575" y="2231050"/>
              <a:ext cx="11175" cy="2825"/>
            </a:xfrm>
            <a:custGeom>
              <a:rect b="b" l="l" r="r" t="t"/>
              <a:pathLst>
                <a:path extrusionOk="0" h="113" w="447">
                  <a:moveTo>
                    <a:pt x="447" y="1"/>
                  </a:moveTo>
                  <a:cubicBezTo>
                    <a:pt x="410" y="10"/>
                    <a:pt x="372" y="10"/>
                    <a:pt x="317" y="10"/>
                  </a:cubicBezTo>
                  <a:lnTo>
                    <a:pt x="214" y="47"/>
                  </a:lnTo>
                  <a:lnTo>
                    <a:pt x="112" y="84"/>
                  </a:lnTo>
                  <a:cubicBezTo>
                    <a:pt x="75" y="94"/>
                    <a:pt x="38" y="94"/>
                    <a:pt x="1" y="103"/>
                  </a:cubicBezTo>
                  <a:cubicBezTo>
                    <a:pt x="38" y="112"/>
                    <a:pt x="84" y="112"/>
                    <a:pt x="122" y="112"/>
                  </a:cubicBezTo>
                  <a:cubicBezTo>
                    <a:pt x="168" y="112"/>
                    <a:pt x="205" y="103"/>
                    <a:pt x="233" y="94"/>
                  </a:cubicBezTo>
                  <a:cubicBezTo>
                    <a:pt x="307" y="66"/>
                    <a:pt x="372" y="47"/>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1"/>
            <p:cNvSpPr/>
            <p:nvPr/>
          </p:nvSpPr>
          <p:spPr>
            <a:xfrm>
              <a:off x="3717775" y="2236275"/>
              <a:ext cx="10475" cy="1550"/>
            </a:xfrm>
            <a:custGeom>
              <a:rect b="b" l="l" r="r" t="t"/>
              <a:pathLst>
                <a:path extrusionOk="0" h="62" w="419">
                  <a:moveTo>
                    <a:pt x="321" y="1"/>
                  </a:moveTo>
                  <a:cubicBezTo>
                    <a:pt x="286" y="1"/>
                    <a:pt x="247" y="5"/>
                    <a:pt x="196" y="15"/>
                  </a:cubicBezTo>
                  <a:cubicBezTo>
                    <a:pt x="140" y="15"/>
                    <a:pt x="75" y="24"/>
                    <a:pt x="1" y="24"/>
                  </a:cubicBezTo>
                  <a:cubicBezTo>
                    <a:pt x="38" y="43"/>
                    <a:pt x="75" y="61"/>
                    <a:pt x="103" y="61"/>
                  </a:cubicBezTo>
                  <a:lnTo>
                    <a:pt x="214" y="61"/>
                  </a:lnTo>
                  <a:cubicBezTo>
                    <a:pt x="242" y="61"/>
                    <a:pt x="279" y="61"/>
                    <a:pt x="316" y="43"/>
                  </a:cubicBezTo>
                  <a:lnTo>
                    <a:pt x="419" y="15"/>
                  </a:lnTo>
                  <a:cubicBezTo>
                    <a:pt x="386" y="5"/>
                    <a:pt x="356"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1"/>
            <p:cNvSpPr/>
            <p:nvPr/>
          </p:nvSpPr>
          <p:spPr>
            <a:xfrm>
              <a:off x="3727075" y="2228975"/>
              <a:ext cx="6975" cy="2375"/>
            </a:xfrm>
            <a:custGeom>
              <a:rect b="b" l="l" r="r" t="t"/>
              <a:pathLst>
                <a:path extrusionOk="0" h="95" w="279">
                  <a:moveTo>
                    <a:pt x="279" y="0"/>
                  </a:moveTo>
                  <a:cubicBezTo>
                    <a:pt x="232" y="0"/>
                    <a:pt x="186" y="28"/>
                    <a:pt x="130" y="37"/>
                  </a:cubicBezTo>
                  <a:cubicBezTo>
                    <a:pt x="93" y="46"/>
                    <a:pt x="47" y="56"/>
                    <a:pt x="0" y="84"/>
                  </a:cubicBezTo>
                  <a:cubicBezTo>
                    <a:pt x="28" y="92"/>
                    <a:pt x="50" y="94"/>
                    <a:pt x="71" y="94"/>
                  </a:cubicBezTo>
                  <a:cubicBezTo>
                    <a:pt x="100" y="94"/>
                    <a:pt x="126" y="89"/>
                    <a:pt x="158" y="84"/>
                  </a:cubicBezTo>
                  <a:lnTo>
                    <a:pt x="223" y="46"/>
                  </a:lnTo>
                  <a:cubicBezTo>
                    <a:pt x="251" y="37"/>
                    <a:pt x="270" y="28"/>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1"/>
            <p:cNvSpPr/>
            <p:nvPr/>
          </p:nvSpPr>
          <p:spPr>
            <a:xfrm>
              <a:off x="3676425" y="2225475"/>
              <a:ext cx="8850" cy="5150"/>
            </a:xfrm>
            <a:custGeom>
              <a:rect b="b" l="l" r="r" t="t"/>
              <a:pathLst>
                <a:path extrusionOk="0" h="206" w="354">
                  <a:moveTo>
                    <a:pt x="1" y="1"/>
                  </a:moveTo>
                  <a:lnTo>
                    <a:pt x="1" y="1"/>
                  </a:lnTo>
                  <a:cubicBezTo>
                    <a:pt x="10" y="29"/>
                    <a:pt x="38" y="47"/>
                    <a:pt x="66" y="84"/>
                  </a:cubicBezTo>
                  <a:cubicBezTo>
                    <a:pt x="94" y="112"/>
                    <a:pt x="112" y="131"/>
                    <a:pt x="149" y="149"/>
                  </a:cubicBezTo>
                  <a:cubicBezTo>
                    <a:pt x="214" y="186"/>
                    <a:pt x="289" y="205"/>
                    <a:pt x="354" y="205"/>
                  </a:cubicBezTo>
                  <a:lnTo>
                    <a:pt x="187" y="103"/>
                  </a:lnTo>
                  <a:cubicBezTo>
                    <a:pt x="122"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1"/>
            <p:cNvSpPr/>
            <p:nvPr/>
          </p:nvSpPr>
          <p:spPr>
            <a:xfrm>
              <a:off x="3680600" y="2225250"/>
              <a:ext cx="7225" cy="3350"/>
            </a:xfrm>
            <a:custGeom>
              <a:rect b="b" l="l" r="r" t="t"/>
              <a:pathLst>
                <a:path extrusionOk="0" h="134" w="289">
                  <a:moveTo>
                    <a:pt x="1" y="0"/>
                  </a:moveTo>
                  <a:cubicBezTo>
                    <a:pt x="20" y="38"/>
                    <a:pt x="38" y="56"/>
                    <a:pt x="57" y="56"/>
                  </a:cubicBezTo>
                  <a:cubicBezTo>
                    <a:pt x="85" y="84"/>
                    <a:pt x="103" y="93"/>
                    <a:pt x="131" y="103"/>
                  </a:cubicBezTo>
                  <a:cubicBezTo>
                    <a:pt x="166" y="123"/>
                    <a:pt x="206" y="134"/>
                    <a:pt x="247" y="134"/>
                  </a:cubicBezTo>
                  <a:cubicBezTo>
                    <a:pt x="261" y="134"/>
                    <a:pt x="275" y="133"/>
                    <a:pt x="289" y="130"/>
                  </a:cubicBezTo>
                  <a:lnTo>
                    <a:pt x="224" y="93"/>
                  </a:lnTo>
                  <a:lnTo>
                    <a:pt x="159" y="56"/>
                  </a:lnTo>
                  <a:cubicBezTo>
                    <a:pt x="94" y="4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1"/>
            <p:cNvSpPr/>
            <p:nvPr/>
          </p:nvSpPr>
          <p:spPr>
            <a:xfrm>
              <a:off x="3684800" y="2223400"/>
              <a:ext cx="8150" cy="1175"/>
            </a:xfrm>
            <a:custGeom>
              <a:rect b="b" l="l" r="r" t="t"/>
              <a:pathLst>
                <a:path extrusionOk="0" h="47" w="326">
                  <a:moveTo>
                    <a:pt x="158" y="0"/>
                  </a:moveTo>
                  <a:cubicBezTo>
                    <a:pt x="102" y="0"/>
                    <a:pt x="56" y="19"/>
                    <a:pt x="0" y="37"/>
                  </a:cubicBezTo>
                  <a:cubicBezTo>
                    <a:pt x="56" y="47"/>
                    <a:pt x="102" y="47"/>
                    <a:pt x="158" y="47"/>
                  </a:cubicBezTo>
                  <a:cubicBezTo>
                    <a:pt x="186" y="47"/>
                    <a:pt x="223" y="47"/>
                    <a:pt x="242" y="37"/>
                  </a:cubicBezTo>
                  <a:cubicBezTo>
                    <a:pt x="279" y="28"/>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1"/>
            <p:cNvSpPr/>
            <p:nvPr/>
          </p:nvSpPr>
          <p:spPr>
            <a:xfrm>
              <a:off x="3688750" y="2226700"/>
              <a:ext cx="6975" cy="1700"/>
            </a:xfrm>
            <a:custGeom>
              <a:rect b="b" l="l" r="r" t="t"/>
              <a:pathLst>
                <a:path extrusionOk="0" h="68" w="279">
                  <a:moveTo>
                    <a:pt x="70" y="0"/>
                  </a:moveTo>
                  <a:cubicBezTo>
                    <a:pt x="47" y="0"/>
                    <a:pt x="23" y="3"/>
                    <a:pt x="0" y="7"/>
                  </a:cubicBezTo>
                  <a:cubicBezTo>
                    <a:pt x="37" y="35"/>
                    <a:pt x="84" y="45"/>
                    <a:pt x="140" y="54"/>
                  </a:cubicBezTo>
                  <a:cubicBezTo>
                    <a:pt x="163" y="63"/>
                    <a:pt x="186" y="68"/>
                    <a:pt x="209" y="68"/>
                  </a:cubicBezTo>
                  <a:cubicBezTo>
                    <a:pt x="232" y="68"/>
                    <a:pt x="256" y="63"/>
                    <a:pt x="279" y="54"/>
                  </a:cubicBezTo>
                  <a:cubicBezTo>
                    <a:pt x="232" y="35"/>
                    <a:pt x="186" y="26"/>
                    <a:pt x="140" y="7"/>
                  </a:cubicBezTo>
                  <a:cubicBezTo>
                    <a:pt x="116"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1"/>
            <p:cNvSpPr/>
            <p:nvPr/>
          </p:nvSpPr>
          <p:spPr>
            <a:xfrm>
              <a:off x="3688750" y="2231775"/>
              <a:ext cx="9075" cy="1950"/>
            </a:xfrm>
            <a:custGeom>
              <a:rect b="b" l="l" r="r" t="t"/>
              <a:pathLst>
                <a:path extrusionOk="0" h="78" w="363">
                  <a:moveTo>
                    <a:pt x="65" y="1"/>
                  </a:moveTo>
                  <a:cubicBezTo>
                    <a:pt x="44" y="1"/>
                    <a:pt x="23" y="3"/>
                    <a:pt x="0" y="9"/>
                  </a:cubicBezTo>
                  <a:cubicBezTo>
                    <a:pt x="65" y="27"/>
                    <a:pt x="121" y="55"/>
                    <a:pt x="177" y="65"/>
                  </a:cubicBezTo>
                  <a:cubicBezTo>
                    <a:pt x="216" y="71"/>
                    <a:pt x="260" y="78"/>
                    <a:pt x="306" y="78"/>
                  </a:cubicBezTo>
                  <a:cubicBezTo>
                    <a:pt x="324" y="78"/>
                    <a:pt x="343" y="77"/>
                    <a:pt x="363" y="74"/>
                  </a:cubicBezTo>
                  <a:cubicBezTo>
                    <a:pt x="307" y="37"/>
                    <a:pt x="242" y="27"/>
                    <a:pt x="186" y="18"/>
                  </a:cubicBezTo>
                  <a:cubicBezTo>
                    <a:pt x="148" y="12"/>
                    <a:pt x="109"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1"/>
            <p:cNvSpPr/>
            <p:nvPr/>
          </p:nvSpPr>
          <p:spPr>
            <a:xfrm>
              <a:off x="3704525" y="2172300"/>
              <a:ext cx="10950" cy="4200"/>
            </a:xfrm>
            <a:custGeom>
              <a:rect b="b" l="l" r="r" t="t"/>
              <a:pathLst>
                <a:path extrusionOk="0" h="168" w="438">
                  <a:moveTo>
                    <a:pt x="326" y="0"/>
                  </a:moveTo>
                  <a:cubicBezTo>
                    <a:pt x="289" y="0"/>
                    <a:pt x="243" y="9"/>
                    <a:pt x="205" y="28"/>
                  </a:cubicBezTo>
                  <a:cubicBezTo>
                    <a:pt x="122" y="65"/>
                    <a:pt x="47" y="93"/>
                    <a:pt x="1" y="167"/>
                  </a:cubicBezTo>
                  <a:cubicBezTo>
                    <a:pt x="38" y="158"/>
                    <a:pt x="66" y="130"/>
                    <a:pt x="103" y="121"/>
                  </a:cubicBezTo>
                  <a:lnTo>
                    <a:pt x="205" y="84"/>
                  </a:lnTo>
                  <a:cubicBezTo>
                    <a:pt x="289" y="65"/>
                    <a:pt x="363" y="47"/>
                    <a:pt x="438" y="28"/>
                  </a:cubicBezTo>
                  <a:cubicBezTo>
                    <a:pt x="391" y="28"/>
                    <a:pt x="363"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1"/>
            <p:cNvSpPr/>
            <p:nvPr/>
          </p:nvSpPr>
          <p:spPr>
            <a:xfrm>
              <a:off x="3702225" y="2175775"/>
              <a:ext cx="9300" cy="4675"/>
            </a:xfrm>
            <a:custGeom>
              <a:rect b="b" l="l" r="r" t="t"/>
              <a:pathLst>
                <a:path extrusionOk="0" h="187" w="372">
                  <a:moveTo>
                    <a:pt x="372" y="0"/>
                  </a:moveTo>
                  <a:cubicBezTo>
                    <a:pt x="335" y="0"/>
                    <a:pt x="297" y="0"/>
                    <a:pt x="242" y="10"/>
                  </a:cubicBezTo>
                  <a:cubicBezTo>
                    <a:pt x="223" y="28"/>
                    <a:pt x="186" y="38"/>
                    <a:pt x="149" y="47"/>
                  </a:cubicBezTo>
                  <a:cubicBezTo>
                    <a:pt x="93" y="84"/>
                    <a:pt x="37" y="131"/>
                    <a:pt x="0" y="186"/>
                  </a:cubicBezTo>
                  <a:lnTo>
                    <a:pt x="93" y="140"/>
                  </a:lnTo>
                  <a:cubicBezTo>
                    <a:pt x="130" y="121"/>
                    <a:pt x="149" y="112"/>
                    <a:pt x="186" y="93"/>
                  </a:cubicBezTo>
                  <a:cubicBezTo>
                    <a:pt x="251" y="65"/>
                    <a:pt x="316" y="3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1"/>
            <p:cNvSpPr/>
            <p:nvPr/>
          </p:nvSpPr>
          <p:spPr>
            <a:xfrm>
              <a:off x="3698500" y="2180425"/>
              <a:ext cx="8850" cy="6300"/>
            </a:xfrm>
            <a:custGeom>
              <a:rect b="b" l="l" r="r" t="t"/>
              <a:pathLst>
                <a:path extrusionOk="0" h="252" w="354">
                  <a:moveTo>
                    <a:pt x="353" y="0"/>
                  </a:moveTo>
                  <a:lnTo>
                    <a:pt x="353" y="0"/>
                  </a:lnTo>
                  <a:cubicBezTo>
                    <a:pt x="288" y="28"/>
                    <a:pt x="233" y="65"/>
                    <a:pt x="149" y="84"/>
                  </a:cubicBezTo>
                  <a:cubicBezTo>
                    <a:pt x="121" y="112"/>
                    <a:pt x="93" y="130"/>
                    <a:pt x="65" y="158"/>
                  </a:cubicBezTo>
                  <a:cubicBezTo>
                    <a:pt x="47" y="186"/>
                    <a:pt x="10" y="214"/>
                    <a:pt x="0" y="251"/>
                  </a:cubicBezTo>
                  <a:lnTo>
                    <a:pt x="93" y="186"/>
                  </a:lnTo>
                  <a:cubicBezTo>
                    <a:pt x="121" y="167"/>
                    <a:pt x="149" y="158"/>
                    <a:pt x="186" y="130"/>
                  </a:cubicBezTo>
                  <a:cubicBezTo>
                    <a:pt x="242" y="93"/>
                    <a:pt x="298" y="65"/>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1"/>
            <p:cNvSpPr/>
            <p:nvPr/>
          </p:nvSpPr>
          <p:spPr>
            <a:xfrm>
              <a:off x="3691075" y="2182050"/>
              <a:ext cx="7675" cy="8375"/>
            </a:xfrm>
            <a:custGeom>
              <a:rect b="b" l="l" r="r" t="t"/>
              <a:pathLst>
                <a:path extrusionOk="0" h="335" w="307">
                  <a:moveTo>
                    <a:pt x="307" y="0"/>
                  </a:moveTo>
                  <a:lnTo>
                    <a:pt x="307" y="0"/>
                  </a:lnTo>
                  <a:cubicBezTo>
                    <a:pt x="232" y="28"/>
                    <a:pt x="177" y="75"/>
                    <a:pt x="121" y="149"/>
                  </a:cubicBezTo>
                  <a:cubicBezTo>
                    <a:pt x="93" y="168"/>
                    <a:pt x="74" y="195"/>
                    <a:pt x="47" y="233"/>
                  </a:cubicBezTo>
                  <a:cubicBezTo>
                    <a:pt x="37" y="260"/>
                    <a:pt x="9" y="298"/>
                    <a:pt x="0" y="335"/>
                  </a:cubicBezTo>
                  <a:lnTo>
                    <a:pt x="84" y="251"/>
                  </a:lnTo>
                  <a:lnTo>
                    <a:pt x="167" y="168"/>
                  </a:lnTo>
                  <a:cubicBezTo>
                    <a:pt x="214" y="112"/>
                    <a:pt x="260" y="6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1"/>
            <p:cNvSpPr/>
            <p:nvPr/>
          </p:nvSpPr>
          <p:spPr>
            <a:xfrm>
              <a:off x="3686175" y="2190175"/>
              <a:ext cx="8625" cy="7225"/>
            </a:xfrm>
            <a:custGeom>
              <a:rect b="b" l="l" r="r" t="t"/>
              <a:pathLst>
                <a:path extrusionOk="0" h="289" w="345">
                  <a:moveTo>
                    <a:pt x="345" y="0"/>
                  </a:moveTo>
                  <a:lnTo>
                    <a:pt x="345" y="0"/>
                  </a:lnTo>
                  <a:cubicBezTo>
                    <a:pt x="270" y="19"/>
                    <a:pt x="215" y="56"/>
                    <a:pt x="140" y="103"/>
                  </a:cubicBezTo>
                  <a:lnTo>
                    <a:pt x="57" y="186"/>
                  </a:lnTo>
                  <a:cubicBezTo>
                    <a:pt x="38" y="214"/>
                    <a:pt x="10" y="251"/>
                    <a:pt x="1" y="288"/>
                  </a:cubicBezTo>
                  <a:cubicBezTo>
                    <a:pt x="29" y="261"/>
                    <a:pt x="47" y="242"/>
                    <a:pt x="85" y="214"/>
                  </a:cubicBezTo>
                  <a:lnTo>
                    <a:pt x="178" y="149"/>
                  </a:lnTo>
                  <a:cubicBezTo>
                    <a:pt x="233" y="103"/>
                    <a:pt x="289" y="56"/>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1"/>
            <p:cNvSpPr/>
            <p:nvPr/>
          </p:nvSpPr>
          <p:spPr>
            <a:xfrm>
              <a:off x="3715225" y="2199925"/>
              <a:ext cx="4675" cy="2125"/>
            </a:xfrm>
            <a:custGeom>
              <a:rect b="b" l="l" r="r" t="t"/>
              <a:pathLst>
                <a:path extrusionOk="0" h="85" w="187">
                  <a:moveTo>
                    <a:pt x="186" y="1"/>
                  </a:moveTo>
                  <a:cubicBezTo>
                    <a:pt x="140" y="1"/>
                    <a:pt x="112" y="10"/>
                    <a:pt x="84" y="29"/>
                  </a:cubicBezTo>
                  <a:cubicBezTo>
                    <a:pt x="47" y="38"/>
                    <a:pt x="28" y="47"/>
                    <a:pt x="0" y="84"/>
                  </a:cubicBezTo>
                  <a:cubicBezTo>
                    <a:pt x="47" y="84"/>
                    <a:pt x="75" y="75"/>
                    <a:pt x="103" y="56"/>
                  </a:cubicBezTo>
                  <a:cubicBezTo>
                    <a:pt x="140" y="47"/>
                    <a:pt x="168"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1"/>
            <p:cNvSpPr/>
            <p:nvPr/>
          </p:nvSpPr>
          <p:spPr>
            <a:xfrm>
              <a:off x="3719625" y="2199925"/>
              <a:ext cx="4675" cy="2350"/>
            </a:xfrm>
            <a:custGeom>
              <a:rect b="b" l="l" r="r" t="t"/>
              <a:pathLst>
                <a:path extrusionOk="0" h="94" w="187">
                  <a:moveTo>
                    <a:pt x="187" y="1"/>
                  </a:moveTo>
                  <a:cubicBezTo>
                    <a:pt x="140" y="1"/>
                    <a:pt x="112" y="10"/>
                    <a:pt x="84" y="29"/>
                  </a:cubicBezTo>
                  <a:cubicBezTo>
                    <a:pt x="47" y="47"/>
                    <a:pt x="19" y="56"/>
                    <a:pt x="1" y="94"/>
                  </a:cubicBezTo>
                  <a:cubicBezTo>
                    <a:pt x="47" y="94"/>
                    <a:pt x="66" y="84"/>
                    <a:pt x="103" y="75"/>
                  </a:cubicBezTo>
                  <a:cubicBezTo>
                    <a:pt x="140" y="47"/>
                    <a:pt x="159" y="38"/>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1"/>
            <p:cNvSpPr/>
            <p:nvPr/>
          </p:nvSpPr>
          <p:spPr>
            <a:xfrm>
              <a:off x="3678975" y="2200850"/>
              <a:ext cx="4675" cy="5850"/>
            </a:xfrm>
            <a:custGeom>
              <a:rect b="b" l="l" r="r" t="t"/>
              <a:pathLst>
                <a:path extrusionOk="0" h="234" w="187">
                  <a:moveTo>
                    <a:pt x="187" y="1"/>
                  </a:moveTo>
                  <a:cubicBezTo>
                    <a:pt x="140" y="19"/>
                    <a:pt x="94" y="57"/>
                    <a:pt x="66" y="103"/>
                  </a:cubicBezTo>
                  <a:cubicBezTo>
                    <a:pt x="47" y="112"/>
                    <a:pt x="29" y="140"/>
                    <a:pt x="20" y="159"/>
                  </a:cubicBezTo>
                  <a:cubicBezTo>
                    <a:pt x="10" y="187"/>
                    <a:pt x="1" y="205"/>
                    <a:pt x="1" y="233"/>
                  </a:cubicBezTo>
                  <a:lnTo>
                    <a:pt x="103" y="131"/>
                  </a:lnTo>
                  <a:cubicBezTo>
                    <a:pt x="140" y="94"/>
                    <a:pt x="159" y="47"/>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1"/>
            <p:cNvSpPr/>
            <p:nvPr/>
          </p:nvSpPr>
          <p:spPr>
            <a:xfrm>
              <a:off x="3617200" y="2272475"/>
              <a:ext cx="72950" cy="68850"/>
            </a:xfrm>
            <a:custGeom>
              <a:rect b="b" l="l" r="r" t="t"/>
              <a:pathLst>
                <a:path extrusionOk="0" h="2754" w="2918">
                  <a:moveTo>
                    <a:pt x="1043" y="0"/>
                  </a:moveTo>
                  <a:cubicBezTo>
                    <a:pt x="817" y="0"/>
                    <a:pt x="626" y="233"/>
                    <a:pt x="521" y="443"/>
                  </a:cubicBezTo>
                  <a:cubicBezTo>
                    <a:pt x="196" y="1047"/>
                    <a:pt x="19" y="1735"/>
                    <a:pt x="19" y="2422"/>
                  </a:cubicBezTo>
                  <a:cubicBezTo>
                    <a:pt x="1" y="2655"/>
                    <a:pt x="298" y="2729"/>
                    <a:pt x="474" y="2729"/>
                  </a:cubicBezTo>
                  <a:cubicBezTo>
                    <a:pt x="615" y="2745"/>
                    <a:pt x="757" y="2753"/>
                    <a:pt x="899" y="2753"/>
                  </a:cubicBezTo>
                  <a:cubicBezTo>
                    <a:pt x="1422" y="2753"/>
                    <a:pt x="1943" y="2641"/>
                    <a:pt x="2388" y="2385"/>
                  </a:cubicBezTo>
                  <a:cubicBezTo>
                    <a:pt x="2565" y="2283"/>
                    <a:pt x="2732" y="2153"/>
                    <a:pt x="2825" y="1967"/>
                  </a:cubicBezTo>
                  <a:cubicBezTo>
                    <a:pt x="2918" y="1781"/>
                    <a:pt x="2909" y="1521"/>
                    <a:pt x="2751" y="1400"/>
                  </a:cubicBezTo>
                  <a:cubicBezTo>
                    <a:pt x="2664" y="1332"/>
                    <a:pt x="2561" y="1309"/>
                    <a:pt x="2451" y="1309"/>
                  </a:cubicBezTo>
                  <a:cubicBezTo>
                    <a:pt x="2336" y="1309"/>
                    <a:pt x="2214" y="1335"/>
                    <a:pt x="2100" y="1363"/>
                  </a:cubicBezTo>
                  <a:cubicBezTo>
                    <a:pt x="2212" y="1233"/>
                    <a:pt x="2333" y="1103"/>
                    <a:pt x="2379" y="945"/>
                  </a:cubicBezTo>
                  <a:cubicBezTo>
                    <a:pt x="2426" y="778"/>
                    <a:pt x="2388" y="583"/>
                    <a:pt x="2240" y="490"/>
                  </a:cubicBezTo>
                  <a:cubicBezTo>
                    <a:pt x="2192" y="460"/>
                    <a:pt x="2138" y="447"/>
                    <a:pt x="2081" y="447"/>
                  </a:cubicBezTo>
                  <a:cubicBezTo>
                    <a:pt x="1962" y="447"/>
                    <a:pt x="1833" y="504"/>
                    <a:pt x="1738" y="573"/>
                  </a:cubicBezTo>
                  <a:cubicBezTo>
                    <a:pt x="1599" y="676"/>
                    <a:pt x="1487" y="824"/>
                    <a:pt x="1320" y="908"/>
                  </a:cubicBezTo>
                  <a:cubicBezTo>
                    <a:pt x="1376" y="750"/>
                    <a:pt x="1441" y="583"/>
                    <a:pt x="1422" y="406"/>
                  </a:cubicBezTo>
                  <a:cubicBezTo>
                    <a:pt x="1413" y="248"/>
                    <a:pt x="1311" y="62"/>
                    <a:pt x="1143" y="16"/>
                  </a:cubicBezTo>
                  <a:cubicBezTo>
                    <a:pt x="1109" y="5"/>
                    <a:pt x="1075"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1"/>
            <p:cNvSpPr/>
            <p:nvPr/>
          </p:nvSpPr>
          <p:spPr>
            <a:xfrm>
              <a:off x="3616500" y="2271925"/>
              <a:ext cx="73900" cy="69950"/>
            </a:xfrm>
            <a:custGeom>
              <a:rect b="b" l="l" r="r" t="t"/>
              <a:pathLst>
                <a:path extrusionOk="0" h="2798" w="2956">
                  <a:moveTo>
                    <a:pt x="131" y="1469"/>
                  </a:moveTo>
                  <a:lnTo>
                    <a:pt x="131" y="1469"/>
                  </a:lnTo>
                  <a:cubicBezTo>
                    <a:pt x="47" y="1775"/>
                    <a:pt x="10" y="2101"/>
                    <a:pt x="10" y="2426"/>
                  </a:cubicBezTo>
                  <a:cubicBezTo>
                    <a:pt x="10" y="2101"/>
                    <a:pt x="56" y="1775"/>
                    <a:pt x="131" y="1469"/>
                  </a:cubicBezTo>
                  <a:close/>
                  <a:moveTo>
                    <a:pt x="1" y="2446"/>
                  </a:moveTo>
                  <a:cubicBezTo>
                    <a:pt x="1" y="2492"/>
                    <a:pt x="10" y="2547"/>
                    <a:pt x="38" y="2584"/>
                  </a:cubicBezTo>
                  <a:cubicBezTo>
                    <a:pt x="10" y="2538"/>
                    <a:pt x="1" y="2492"/>
                    <a:pt x="1" y="2446"/>
                  </a:cubicBezTo>
                  <a:close/>
                  <a:moveTo>
                    <a:pt x="38" y="2584"/>
                  </a:moveTo>
                  <a:cubicBezTo>
                    <a:pt x="57" y="2630"/>
                    <a:pt x="94" y="2658"/>
                    <a:pt x="131" y="2686"/>
                  </a:cubicBezTo>
                  <a:cubicBezTo>
                    <a:pt x="94" y="2649"/>
                    <a:pt x="57" y="2630"/>
                    <a:pt x="38" y="2584"/>
                  </a:cubicBezTo>
                  <a:close/>
                  <a:moveTo>
                    <a:pt x="131" y="2686"/>
                  </a:moveTo>
                  <a:lnTo>
                    <a:pt x="131" y="2686"/>
                  </a:lnTo>
                  <a:cubicBezTo>
                    <a:pt x="205" y="2742"/>
                    <a:pt x="298" y="2760"/>
                    <a:pt x="391" y="2779"/>
                  </a:cubicBezTo>
                  <a:cubicBezTo>
                    <a:pt x="298" y="2760"/>
                    <a:pt x="205" y="2732"/>
                    <a:pt x="131" y="2686"/>
                  </a:cubicBezTo>
                  <a:close/>
                  <a:moveTo>
                    <a:pt x="1037" y="1"/>
                  </a:moveTo>
                  <a:cubicBezTo>
                    <a:pt x="1009" y="1"/>
                    <a:pt x="982" y="4"/>
                    <a:pt x="958" y="10"/>
                  </a:cubicBezTo>
                  <a:cubicBezTo>
                    <a:pt x="874" y="38"/>
                    <a:pt x="800" y="84"/>
                    <a:pt x="735" y="140"/>
                  </a:cubicBezTo>
                  <a:cubicBezTo>
                    <a:pt x="605" y="261"/>
                    <a:pt x="521" y="400"/>
                    <a:pt x="456" y="549"/>
                  </a:cubicBezTo>
                  <a:cubicBezTo>
                    <a:pt x="317" y="837"/>
                    <a:pt x="196" y="1153"/>
                    <a:pt x="131" y="1469"/>
                  </a:cubicBezTo>
                  <a:cubicBezTo>
                    <a:pt x="214" y="1153"/>
                    <a:pt x="326" y="837"/>
                    <a:pt x="475" y="558"/>
                  </a:cubicBezTo>
                  <a:cubicBezTo>
                    <a:pt x="549" y="419"/>
                    <a:pt x="642" y="280"/>
                    <a:pt x="753" y="177"/>
                  </a:cubicBezTo>
                  <a:cubicBezTo>
                    <a:pt x="818" y="131"/>
                    <a:pt x="883" y="84"/>
                    <a:pt x="958" y="57"/>
                  </a:cubicBezTo>
                  <a:cubicBezTo>
                    <a:pt x="979" y="50"/>
                    <a:pt x="1003" y="47"/>
                    <a:pt x="1028" y="47"/>
                  </a:cubicBezTo>
                  <a:cubicBezTo>
                    <a:pt x="1076" y="47"/>
                    <a:pt x="1128" y="60"/>
                    <a:pt x="1171" y="84"/>
                  </a:cubicBezTo>
                  <a:cubicBezTo>
                    <a:pt x="1246" y="112"/>
                    <a:pt x="1292" y="177"/>
                    <a:pt x="1329" y="242"/>
                  </a:cubicBezTo>
                  <a:cubicBezTo>
                    <a:pt x="1357" y="317"/>
                    <a:pt x="1385" y="382"/>
                    <a:pt x="1385" y="465"/>
                  </a:cubicBezTo>
                  <a:cubicBezTo>
                    <a:pt x="1385" y="614"/>
                    <a:pt x="1339" y="763"/>
                    <a:pt x="1283" y="930"/>
                  </a:cubicBezTo>
                  <a:lnTo>
                    <a:pt x="1246" y="1032"/>
                  </a:lnTo>
                  <a:lnTo>
                    <a:pt x="1339" y="986"/>
                  </a:lnTo>
                  <a:cubicBezTo>
                    <a:pt x="1497" y="902"/>
                    <a:pt x="1617" y="763"/>
                    <a:pt x="1757" y="660"/>
                  </a:cubicBezTo>
                  <a:cubicBezTo>
                    <a:pt x="1822" y="614"/>
                    <a:pt x="1896" y="577"/>
                    <a:pt x="1980" y="558"/>
                  </a:cubicBezTo>
                  <a:cubicBezTo>
                    <a:pt x="2014" y="545"/>
                    <a:pt x="2049" y="538"/>
                    <a:pt x="2082" y="538"/>
                  </a:cubicBezTo>
                  <a:cubicBezTo>
                    <a:pt x="2121" y="538"/>
                    <a:pt x="2159" y="548"/>
                    <a:pt x="2193" y="568"/>
                  </a:cubicBezTo>
                  <a:cubicBezTo>
                    <a:pt x="2268" y="605"/>
                    <a:pt x="2314" y="660"/>
                    <a:pt x="2323" y="744"/>
                  </a:cubicBezTo>
                  <a:cubicBezTo>
                    <a:pt x="2351" y="809"/>
                    <a:pt x="2351" y="893"/>
                    <a:pt x="2323" y="976"/>
                  </a:cubicBezTo>
                  <a:cubicBezTo>
                    <a:pt x="2277" y="1125"/>
                    <a:pt x="2165" y="1264"/>
                    <a:pt x="2045" y="1394"/>
                  </a:cubicBezTo>
                  <a:lnTo>
                    <a:pt x="1943" y="1506"/>
                  </a:lnTo>
                  <a:lnTo>
                    <a:pt x="2091" y="1469"/>
                  </a:lnTo>
                  <a:cubicBezTo>
                    <a:pt x="2184" y="1441"/>
                    <a:pt x="2268" y="1422"/>
                    <a:pt x="2361" y="1404"/>
                  </a:cubicBezTo>
                  <a:cubicBezTo>
                    <a:pt x="2384" y="1401"/>
                    <a:pt x="2406" y="1400"/>
                    <a:pt x="2427" y="1400"/>
                  </a:cubicBezTo>
                  <a:cubicBezTo>
                    <a:pt x="2491" y="1400"/>
                    <a:pt x="2549" y="1411"/>
                    <a:pt x="2611" y="1432"/>
                  </a:cubicBezTo>
                  <a:cubicBezTo>
                    <a:pt x="2695" y="1469"/>
                    <a:pt x="2751" y="1525"/>
                    <a:pt x="2788" y="1590"/>
                  </a:cubicBezTo>
                  <a:cubicBezTo>
                    <a:pt x="2825" y="1673"/>
                    <a:pt x="2834" y="1757"/>
                    <a:pt x="2825" y="1850"/>
                  </a:cubicBezTo>
                  <a:cubicBezTo>
                    <a:pt x="2816" y="1924"/>
                    <a:pt x="2779" y="2017"/>
                    <a:pt x="2714" y="2091"/>
                  </a:cubicBezTo>
                  <a:cubicBezTo>
                    <a:pt x="2667" y="2166"/>
                    <a:pt x="2602" y="2231"/>
                    <a:pt x="2528" y="2286"/>
                  </a:cubicBezTo>
                  <a:cubicBezTo>
                    <a:pt x="2463" y="2342"/>
                    <a:pt x="2379" y="2389"/>
                    <a:pt x="2296" y="2435"/>
                  </a:cubicBezTo>
                  <a:cubicBezTo>
                    <a:pt x="2221" y="2481"/>
                    <a:pt x="2138" y="2519"/>
                    <a:pt x="2045" y="2565"/>
                  </a:cubicBezTo>
                  <a:cubicBezTo>
                    <a:pt x="1692" y="2704"/>
                    <a:pt x="1320" y="2788"/>
                    <a:pt x="948" y="2797"/>
                  </a:cubicBezTo>
                  <a:cubicBezTo>
                    <a:pt x="1320" y="2788"/>
                    <a:pt x="1710" y="2732"/>
                    <a:pt x="2054" y="2593"/>
                  </a:cubicBezTo>
                  <a:cubicBezTo>
                    <a:pt x="2147" y="2556"/>
                    <a:pt x="2231" y="2519"/>
                    <a:pt x="2314" y="2472"/>
                  </a:cubicBezTo>
                  <a:cubicBezTo>
                    <a:pt x="2388" y="2426"/>
                    <a:pt x="2472" y="2379"/>
                    <a:pt x="2556" y="2324"/>
                  </a:cubicBezTo>
                  <a:cubicBezTo>
                    <a:pt x="2686" y="2268"/>
                    <a:pt x="2751" y="2212"/>
                    <a:pt x="2816" y="2128"/>
                  </a:cubicBezTo>
                  <a:cubicBezTo>
                    <a:pt x="2872" y="2045"/>
                    <a:pt x="2918" y="1952"/>
                    <a:pt x="2927" y="1859"/>
                  </a:cubicBezTo>
                  <a:cubicBezTo>
                    <a:pt x="2955" y="1766"/>
                    <a:pt x="2937" y="1664"/>
                    <a:pt x="2890" y="1562"/>
                  </a:cubicBezTo>
                  <a:cubicBezTo>
                    <a:pt x="2862" y="1469"/>
                    <a:pt x="2779" y="1385"/>
                    <a:pt x="2667" y="1339"/>
                  </a:cubicBezTo>
                  <a:cubicBezTo>
                    <a:pt x="2609" y="1307"/>
                    <a:pt x="2538" y="1297"/>
                    <a:pt x="2466" y="1297"/>
                  </a:cubicBezTo>
                  <a:cubicBezTo>
                    <a:pt x="2434" y="1297"/>
                    <a:pt x="2401" y="1299"/>
                    <a:pt x="2370" y="1302"/>
                  </a:cubicBezTo>
                  <a:cubicBezTo>
                    <a:pt x="2323" y="1302"/>
                    <a:pt x="2277" y="1311"/>
                    <a:pt x="2231" y="1329"/>
                  </a:cubicBezTo>
                  <a:cubicBezTo>
                    <a:pt x="2258" y="1292"/>
                    <a:pt x="2277" y="1264"/>
                    <a:pt x="2296" y="1237"/>
                  </a:cubicBezTo>
                  <a:cubicBezTo>
                    <a:pt x="2361" y="1162"/>
                    <a:pt x="2407" y="1079"/>
                    <a:pt x="2426" y="986"/>
                  </a:cubicBezTo>
                  <a:cubicBezTo>
                    <a:pt x="2454" y="893"/>
                    <a:pt x="2454" y="791"/>
                    <a:pt x="2426" y="698"/>
                  </a:cubicBezTo>
                  <a:cubicBezTo>
                    <a:pt x="2407" y="605"/>
                    <a:pt x="2333" y="512"/>
                    <a:pt x="2240" y="465"/>
                  </a:cubicBezTo>
                  <a:cubicBezTo>
                    <a:pt x="2183" y="437"/>
                    <a:pt x="2122" y="426"/>
                    <a:pt x="2063" y="426"/>
                  </a:cubicBezTo>
                  <a:cubicBezTo>
                    <a:pt x="2025" y="426"/>
                    <a:pt x="1988" y="430"/>
                    <a:pt x="1952" y="438"/>
                  </a:cubicBezTo>
                  <a:cubicBezTo>
                    <a:pt x="1859" y="465"/>
                    <a:pt x="1775" y="512"/>
                    <a:pt x="1710" y="568"/>
                  </a:cubicBezTo>
                  <a:cubicBezTo>
                    <a:pt x="1599" y="651"/>
                    <a:pt x="1506" y="753"/>
                    <a:pt x="1404" y="837"/>
                  </a:cubicBezTo>
                  <a:cubicBezTo>
                    <a:pt x="1441" y="726"/>
                    <a:pt x="1478" y="595"/>
                    <a:pt x="1469" y="465"/>
                  </a:cubicBezTo>
                  <a:cubicBezTo>
                    <a:pt x="1469" y="382"/>
                    <a:pt x="1441" y="289"/>
                    <a:pt x="1394" y="224"/>
                  </a:cubicBezTo>
                  <a:cubicBezTo>
                    <a:pt x="1348" y="140"/>
                    <a:pt x="1292" y="84"/>
                    <a:pt x="1209" y="38"/>
                  </a:cubicBezTo>
                  <a:cubicBezTo>
                    <a:pt x="1153" y="13"/>
                    <a:pt x="1093" y="1"/>
                    <a:pt x="10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1"/>
            <p:cNvSpPr/>
            <p:nvPr/>
          </p:nvSpPr>
          <p:spPr>
            <a:xfrm>
              <a:off x="3618825" y="2295400"/>
              <a:ext cx="31375" cy="41825"/>
            </a:xfrm>
            <a:custGeom>
              <a:rect b="b" l="l" r="r" t="t"/>
              <a:pathLst>
                <a:path extrusionOk="0" h="1673" w="1255">
                  <a:moveTo>
                    <a:pt x="1255" y="0"/>
                  </a:moveTo>
                  <a:lnTo>
                    <a:pt x="1255" y="0"/>
                  </a:lnTo>
                  <a:cubicBezTo>
                    <a:pt x="1153" y="140"/>
                    <a:pt x="1050" y="279"/>
                    <a:pt x="930" y="437"/>
                  </a:cubicBezTo>
                  <a:lnTo>
                    <a:pt x="632" y="855"/>
                  </a:lnTo>
                  <a:lnTo>
                    <a:pt x="326" y="1273"/>
                  </a:lnTo>
                  <a:cubicBezTo>
                    <a:pt x="270" y="1338"/>
                    <a:pt x="224" y="1412"/>
                    <a:pt x="168" y="1477"/>
                  </a:cubicBezTo>
                  <a:cubicBezTo>
                    <a:pt x="121" y="1552"/>
                    <a:pt x="56" y="1617"/>
                    <a:pt x="1" y="1673"/>
                  </a:cubicBezTo>
                  <a:cubicBezTo>
                    <a:pt x="140" y="1561"/>
                    <a:pt x="242" y="1422"/>
                    <a:pt x="363" y="1292"/>
                  </a:cubicBezTo>
                  <a:lnTo>
                    <a:pt x="679" y="874"/>
                  </a:lnTo>
                  <a:cubicBezTo>
                    <a:pt x="781" y="734"/>
                    <a:pt x="883" y="586"/>
                    <a:pt x="976" y="446"/>
                  </a:cubicBezTo>
                  <a:cubicBezTo>
                    <a:pt x="1069" y="298"/>
                    <a:pt x="1162" y="158"/>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1"/>
            <p:cNvSpPr/>
            <p:nvPr/>
          </p:nvSpPr>
          <p:spPr>
            <a:xfrm>
              <a:off x="3620225" y="2307700"/>
              <a:ext cx="48575" cy="31150"/>
            </a:xfrm>
            <a:custGeom>
              <a:rect b="b" l="l" r="r" t="t"/>
              <a:pathLst>
                <a:path extrusionOk="0" h="1246" w="1943">
                  <a:moveTo>
                    <a:pt x="1942" y="1"/>
                  </a:moveTo>
                  <a:cubicBezTo>
                    <a:pt x="1784" y="94"/>
                    <a:pt x="1608" y="186"/>
                    <a:pt x="1440" y="289"/>
                  </a:cubicBezTo>
                  <a:cubicBezTo>
                    <a:pt x="1283" y="391"/>
                    <a:pt x="1115" y="484"/>
                    <a:pt x="957" y="595"/>
                  </a:cubicBezTo>
                  <a:lnTo>
                    <a:pt x="465" y="902"/>
                  </a:lnTo>
                  <a:cubicBezTo>
                    <a:pt x="307" y="1013"/>
                    <a:pt x="140" y="1116"/>
                    <a:pt x="0" y="1246"/>
                  </a:cubicBezTo>
                  <a:cubicBezTo>
                    <a:pt x="84" y="1181"/>
                    <a:pt x="168" y="1125"/>
                    <a:pt x="251" y="1078"/>
                  </a:cubicBezTo>
                  <a:cubicBezTo>
                    <a:pt x="326" y="1032"/>
                    <a:pt x="409" y="976"/>
                    <a:pt x="493" y="930"/>
                  </a:cubicBezTo>
                  <a:lnTo>
                    <a:pt x="976" y="623"/>
                  </a:lnTo>
                  <a:lnTo>
                    <a:pt x="1468" y="317"/>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1"/>
            <p:cNvSpPr/>
            <p:nvPr/>
          </p:nvSpPr>
          <p:spPr>
            <a:xfrm>
              <a:off x="3632300" y="2312575"/>
              <a:ext cx="8850" cy="11875"/>
            </a:xfrm>
            <a:custGeom>
              <a:rect b="b" l="l" r="r" t="t"/>
              <a:pathLst>
                <a:path extrusionOk="0" h="475" w="354">
                  <a:moveTo>
                    <a:pt x="354" y="1"/>
                  </a:moveTo>
                  <a:cubicBezTo>
                    <a:pt x="279" y="75"/>
                    <a:pt x="214" y="149"/>
                    <a:pt x="158" y="233"/>
                  </a:cubicBezTo>
                  <a:cubicBezTo>
                    <a:pt x="140" y="270"/>
                    <a:pt x="103" y="307"/>
                    <a:pt x="75" y="344"/>
                  </a:cubicBezTo>
                  <a:cubicBezTo>
                    <a:pt x="47" y="400"/>
                    <a:pt x="19" y="428"/>
                    <a:pt x="0" y="475"/>
                  </a:cubicBezTo>
                  <a:cubicBezTo>
                    <a:pt x="47" y="447"/>
                    <a:pt x="75" y="410"/>
                    <a:pt x="112" y="372"/>
                  </a:cubicBezTo>
                  <a:cubicBezTo>
                    <a:pt x="149" y="335"/>
                    <a:pt x="168" y="289"/>
                    <a:pt x="205" y="261"/>
                  </a:cubicBezTo>
                  <a:cubicBezTo>
                    <a:pt x="261" y="177"/>
                    <a:pt x="326"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1"/>
            <p:cNvSpPr/>
            <p:nvPr/>
          </p:nvSpPr>
          <p:spPr>
            <a:xfrm>
              <a:off x="3640900" y="2308625"/>
              <a:ext cx="4425" cy="7700"/>
            </a:xfrm>
            <a:custGeom>
              <a:rect b="b" l="l" r="r" t="t"/>
              <a:pathLst>
                <a:path extrusionOk="0" h="308" w="177">
                  <a:moveTo>
                    <a:pt x="177" y="1"/>
                  </a:moveTo>
                  <a:lnTo>
                    <a:pt x="177" y="1"/>
                  </a:lnTo>
                  <a:cubicBezTo>
                    <a:pt x="130" y="57"/>
                    <a:pt x="93" y="103"/>
                    <a:pt x="65" y="149"/>
                  </a:cubicBezTo>
                  <a:cubicBezTo>
                    <a:pt x="56" y="168"/>
                    <a:pt x="47" y="205"/>
                    <a:pt x="37" y="233"/>
                  </a:cubicBezTo>
                  <a:cubicBezTo>
                    <a:pt x="28" y="252"/>
                    <a:pt x="10" y="289"/>
                    <a:pt x="0" y="307"/>
                  </a:cubicBezTo>
                  <a:cubicBezTo>
                    <a:pt x="19" y="298"/>
                    <a:pt x="47" y="280"/>
                    <a:pt x="65" y="252"/>
                  </a:cubicBezTo>
                  <a:cubicBezTo>
                    <a:pt x="84" y="233"/>
                    <a:pt x="102" y="196"/>
                    <a:pt x="121" y="168"/>
                  </a:cubicBezTo>
                  <a:cubicBezTo>
                    <a:pt x="140" y="112"/>
                    <a:pt x="167"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1"/>
            <p:cNvSpPr/>
            <p:nvPr/>
          </p:nvSpPr>
          <p:spPr>
            <a:xfrm>
              <a:off x="3639025" y="2311175"/>
              <a:ext cx="10025" cy="9800"/>
            </a:xfrm>
            <a:custGeom>
              <a:rect b="b" l="l" r="r" t="t"/>
              <a:pathLst>
                <a:path extrusionOk="0" h="392" w="401">
                  <a:moveTo>
                    <a:pt x="400" y="1"/>
                  </a:moveTo>
                  <a:lnTo>
                    <a:pt x="400" y="1"/>
                  </a:lnTo>
                  <a:cubicBezTo>
                    <a:pt x="335" y="57"/>
                    <a:pt x="261" y="131"/>
                    <a:pt x="177" y="187"/>
                  </a:cubicBezTo>
                  <a:lnTo>
                    <a:pt x="1" y="391"/>
                  </a:lnTo>
                  <a:cubicBezTo>
                    <a:pt x="57" y="373"/>
                    <a:pt x="85" y="345"/>
                    <a:pt x="122" y="317"/>
                  </a:cubicBezTo>
                  <a:cubicBezTo>
                    <a:pt x="159" y="289"/>
                    <a:pt x="196" y="252"/>
                    <a:pt x="224" y="224"/>
                  </a:cubicBezTo>
                  <a:cubicBezTo>
                    <a:pt x="298" y="150"/>
                    <a:pt x="354" y="8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1"/>
            <p:cNvSpPr/>
            <p:nvPr/>
          </p:nvSpPr>
          <p:spPr>
            <a:xfrm>
              <a:off x="3629050" y="2324425"/>
              <a:ext cx="7000" cy="5375"/>
            </a:xfrm>
            <a:custGeom>
              <a:rect b="b" l="l" r="r" t="t"/>
              <a:pathLst>
                <a:path extrusionOk="0" h="215" w="280">
                  <a:moveTo>
                    <a:pt x="279" y="1"/>
                  </a:moveTo>
                  <a:lnTo>
                    <a:pt x="279" y="1"/>
                  </a:lnTo>
                  <a:cubicBezTo>
                    <a:pt x="223" y="19"/>
                    <a:pt x="158" y="47"/>
                    <a:pt x="130" y="84"/>
                  </a:cubicBezTo>
                  <a:cubicBezTo>
                    <a:pt x="84" y="121"/>
                    <a:pt x="38" y="168"/>
                    <a:pt x="0" y="214"/>
                  </a:cubicBezTo>
                  <a:cubicBezTo>
                    <a:pt x="56" y="205"/>
                    <a:pt x="103" y="168"/>
                    <a:pt x="149" y="131"/>
                  </a:cubicBezTo>
                  <a:cubicBezTo>
                    <a:pt x="196" y="93"/>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1"/>
            <p:cNvSpPr/>
            <p:nvPr/>
          </p:nvSpPr>
          <p:spPr>
            <a:xfrm>
              <a:off x="3666200" y="2293775"/>
              <a:ext cx="6775" cy="10700"/>
            </a:xfrm>
            <a:custGeom>
              <a:rect b="b" l="l" r="r" t="t"/>
              <a:pathLst>
                <a:path extrusionOk="0" h="428" w="271">
                  <a:moveTo>
                    <a:pt x="270" y="0"/>
                  </a:moveTo>
                  <a:lnTo>
                    <a:pt x="270" y="0"/>
                  </a:lnTo>
                  <a:cubicBezTo>
                    <a:pt x="205" y="56"/>
                    <a:pt x="159" y="140"/>
                    <a:pt x="140" y="195"/>
                  </a:cubicBezTo>
                  <a:cubicBezTo>
                    <a:pt x="112" y="242"/>
                    <a:pt x="94" y="279"/>
                    <a:pt x="66" y="316"/>
                  </a:cubicBezTo>
                  <a:cubicBezTo>
                    <a:pt x="47" y="363"/>
                    <a:pt x="20" y="390"/>
                    <a:pt x="1" y="428"/>
                  </a:cubicBezTo>
                  <a:cubicBezTo>
                    <a:pt x="38" y="409"/>
                    <a:pt x="66" y="372"/>
                    <a:pt x="94" y="335"/>
                  </a:cubicBezTo>
                  <a:lnTo>
                    <a:pt x="159" y="232"/>
                  </a:lnTo>
                  <a:cubicBezTo>
                    <a:pt x="205" y="158"/>
                    <a:pt x="24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1"/>
            <p:cNvSpPr/>
            <p:nvPr/>
          </p:nvSpPr>
          <p:spPr>
            <a:xfrm>
              <a:off x="3661100" y="2299800"/>
              <a:ext cx="5375" cy="7700"/>
            </a:xfrm>
            <a:custGeom>
              <a:rect b="b" l="l" r="r" t="t"/>
              <a:pathLst>
                <a:path extrusionOk="0" h="308" w="215">
                  <a:moveTo>
                    <a:pt x="214" y="1"/>
                  </a:moveTo>
                  <a:cubicBezTo>
                    <a:pt x="168" y="47"/>
                    <a:pt x="149" y="94"/>
                    <a:pt x="93" y="149"/>
                  </a:cubicBezTo>
                  <a:cubicBezTo>
                    <a:pt x="66" y="196"/>
                    <a:pt x="38" y="242"/>
                    <a:pt x="1" y="307"/>
                  </a:cubicBezTo>
                  <a:cubicBezTo>
                    <a:pt x="38" y="289"/>
                    <a:pt x="66" y="270"/>
                    <a:pt x="84" y="242"/>
                  </a:cubicBezTo>
                  <a:cubicBezTo>
                    <a:pt x="112" y="224"/>
                    <a:pt x="131" y="196"/>
                    <a:pt x="140" y="177"/>
                  </a:cubicBezTo>
                  <a:cubicBezTo>
                    <a:pt x="168" y="149"/>
                    <a:pt x="177" y="122"/>
                    <a:pt x="186" y="94"/>
                  </a:cubicBezTo>
                  <a:cubicBezTo>
                    <a:pt x="20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1"/>
            <p:cNvSpPr/>
            <p:nvPr/>
          </p:nvSpPr>
          <p:spPr>
            <a:xfrm>
              <a:off x="3669000" y="2290750"/>
              <a:ext cx="2125" cy="5125"/>
            </a:xfrm>
            <a:custGeom>
              <a:rect b="b" l="l" r="r" t="t"/>
              <a:pathLst>
                <a:path extrusionOk="0" h="205" w="85">
                  <a:moveTo>
                    <a:pt x="75" y="0"/>
                  </a:moveTo>
                  <a:cubicBezTo>
                    <a:pt x="47" y="38"/>
                    <a:pt x="38" y="65"/>
                    <a:pt x="28" y="93"/>
                  </a:cubicBezTo>
                  <a:cubicBezTo>
                    <a:pt x="28" y="112"/>
                    <a:pt x="19" y="130"/>
                    <a:pt x="19" y="140"/>
                  </a:cubicBezTo>
                  <a:cubicBezTo>
                    <a:pt x="19" y="168"/>
                    <a:pt x="0" y="177"/>
                    <a:pt x="0" y="205"/>
                  </a:cubicBezTo>
                  <a:cubicBezTo>
                    <a:pt x="38" y="177"/>
                    <a:pt x="65" y="158"/>
                    <a:pt x="75" y="121"/>
                  </a:cubicBezTo>
                  <a:cubicBezTo>
                    <a:pt x="75" y="93"/>
                    <a:pt x="84" y="84"/>
                    <a:pt x="84" y="65"/>
                  </a:cubicBezTo>
                  <a:cubicBezTo>
                    <a:pt x="84" y="38"/>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1"/>
            <p:cNvSpPr/>
            <p:nvPr/>
          </p:nvSpPr>
          <p:spPr>
            <a:xfrm>
              <a:off x="3680375" y="2314675"/>
              <a:ext cx="5600" cy="10250"/>
            </a:xfrm>
            <a:custGeom>
              <a:rect b="b" l="l" r="r" t="t"/>
              <a:pathLst>
                <a:path extrusionOk="0" h="410" w="224">
                  <a:moveTo>
                    <a:pt x="177" y="0"/>
                  </a:moveTo>
                  <a:cubicBezTo>
                    <a:pt x="187" y="93"/>
                    <a:pt x="177" y="158"/>
                    <a:pt x="149" y="223"/>
                  </a:cubicBezTo>
                  <a:cubicBezTo>
                    <a:pt x="131" y="251"/>
                    <a:pt x="103" y="279"/>
                    <a:pt x="84" y="316"/>
                  </a:cubicBezTo>
                  <a:cubicBezTo>
                    <a:pt x="75" y="326"/>
                    <a:pt x="56" y="344"/>
                    <a:pt x="47" y="363"/>
                  </a:cubicBezTo>
                  <a:cubicBezTo>
                    <a:pt x="29" y="372"/>
                    <a:pt x="10" y="391"/>
                    <a:pt x="1" y="409"/>
                  </a:cubicBezTo>
                  <a:cubicBezTo>
                    <a:pt x="29" y="409"/>
                    <a:pt x="38" y="391"/>
                    <a:pt x="56" y="381"/>
                  </a:cubicBezTo>
                  <a:cubicBezTo>
                    <a:pt x="75" y="372"/>
                    <a:pt x="94" y="363"/>
                    <a:pt x="103" y="344"/>
                  </a:cubicBezTo>
                  <a:cubicBezTo>
                    <a:pt x="140" y="316"/>
                    <a:pt x="168" y="279"/>
                    <a:pt x="187" y="242"/>
                  </a:cubicBezTo>
                  <a:cubicBezTo>
                    <a:pt x="214" y="205"/>
                    <a:pt x="224" y="158"/>
                    <a:pt x="224" y="112"/>
                  </a:cubicBezTo>
                  <a:cubicBezTo>
                    <a:pt x="224" y="84"/>
                    <a:pt x="196" y="3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1"/>
            <p:cNvSpPr/>
            <p:nvPr/>
          </p:nvSpPr>
          <p:spPr>
            <a:xfrm>
              <a:off x="3672475" y="2320950"/>
              <a:ext cx="9100" cy="6975"/>
            </a:xfrm>
            <a:custGeom>
              <a:rect b="b" l="l" r="r" t="t"/>
              <a:pathLst>
                <a:path extrusionOk="0" h="279" w="364">
                  <a:moveTo>
                    <a:pt x="363" y="0"/>
                  </a:moveTo>
                  <a:cubicBezTo>
                    <a:pt x="326" y="28"/>
                    <a:pt x="307" y="47"/>
                    <a:pt x="270" y="75"/>
                  </a:cubicBezTo>
                  <a:cubicBezTo>
                    <a:pt x="233" y="93"/>
                    <a:pt x="215" y="121"/>
                    <a:pt x="177" y="140"/>
                  </a:cubicBezTo>
                  <a:lnTo>
                    <a:pt x="94" y="214"/>
                  </a:lnTo>
                  <a:cubicBezTo>
                    <a:pt x="66" y="232"/>
                    <a:pt x="38" y="260"/>
                    <a:pt x="1" y="279"/>
                  </a:cubicBezTo>
                  <a:cubicBezTo>
                    <a:pt x="47" y="279"/>
                    <a:pt x="84" y="270"/>
                    <a:pt x="122" y="251"/>
                  </a:cubicBezTo>
                  <a:cubicBezTo>
                    <a:pt x="159" y="223"/>
                    <a:pt x="177" y="205"/>
                    <a:pt x="215" y="177"/>
                  </a:cubicBezTo>
                  <a:cubicBezTo>
                    <a:pt x="270" y="121"/>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1"/>
            <p:cNvSpPr/>
            <p:nvPr/>
          </p:nvSpPr>
          <p:spPr>
            <a:xfrm>
              <a:off x="3668525" y="2328600"/>
              <a:ext cx="9325" cy="4450"/>
            </a:xfrm>
            <a:custGeom>
              <a:rect b="b" l="l" r="r" t="t"/>
              <a:pathLst>
                <a:path extrusionOk="0" h="178" w="373">
                  <a:moveTo>
                    <a:pt x="373" y="1"/>
                  </a:moveTo>
                  <a:cubicBezTo>
                    <a:pt x="317" y="10"/>
                    <a:pt x="242" y="47"/>
                    <a:pt x="187" y="84"/>
                  </a:cubicBezTo>
                  <a:cubicBezTo>
                    <a:pt x="112" y="112"/>
                    <a:pt x="66" y="149"/>
                    <a:pt x="1" y="177"/>
                  </a:cubicBezTo>
                  <a:cubicBezTo>
                    <a:pt x="38" y="177"/>
                    <a:pt x="66" y="177"/>
                    <a:pt x="103" y="159"/>
                  </a:cubicBezTo>
                  <a:cubicBezTo>
                    <a:pt x="131" y="149"/>
                    <a:pt x="159" y="140"/>
                    <a:pt x="196" y="131"/>
                  </a:cubicBezTo>
                  <a:cubicBezTo>
                    <a:pt x="233" y="103"/>
                    <a:pt x="270" y="94"/>
                    <a:pt x="289" y="66"/>
                  </a:cubicBezTo>
                  <a:cubicBezTo>
                    <a:pt x="326" y="47"/>
                    <a:pt x="345" y="1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1"/>
            <p:cNvSpPr/>
            <p:nvPr/>
          </p:nvSpPr>
          <p:spPr>
            <a:xfrm>
              <a:off x="3674575" y="2319325"/>
              <a:ext cx="5600" cy="4650"/>
            </a:xfrm>
            <a:custGeom>
              <a:rect b="b" l="l" r="r" t="t"/>
              <a:pathLst>
                <a:path extrusionOk="0" h="186" w="224">
                  <a:moveTo>
                    <a:pt x="223" y="0"/>
                  </a:moveTo>
                  <a:cubicBezTo>
                    <a:pt x="186" y="19"/>
                    <a:pt x="149" y="56"/>
                    <a:pt x="103" y="84"/>
                  </a:cubicBezTo>
                  <a:lnTo>
                    <a:pt x="0" y="186"/>
                  </a:lnTo>
                  <a:cubicBezTo>
                    <a:pt x="56" y="186"/>
                    <a:pt x="103" y="158"/>
                    <a:pt x="140" y="130"/>
                  </a:cubicBezTo>
                  <a:cubicBezTo>
                    <a:pt x="149" y="102"/>
                    <a:pt x="177" y="93"/>
                    <a:pt x="186" y="65"/>
                  </a:cubicBezTo>
                  <a:cubicBezTo>
                    <a:pt x="214" y="47"/>
                    <a:pt x="223"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1"/>
            <p:cNvSpPr/>
            <p:nvPr/>
          </p:nvSpPr>
          <p:spPr>
            <a:xfrm>
              <a:off x="3625575" y="2338375"/>
              <a:ext cx="10475" cy="2000"/>
            </a:xfrm>
            <a:custGeom>
              <a:rect b="b" l="l" r="r" t="t"/>
              <a:pathLst>
                <a:path extrusionOk="0" h="80" w="419">
                  <a:moveTo>
                    <a:pt x="0" y="0"/>
                  </a:moveTo>
                  <a:cubicBezTo>
                    <a:pt x="37" y="28"/>
                    <a:pt x="65" y="37"/>
                    <a:pt x="102" y="46"/>
                  </a:cubicBezTo>
                  <a:cubicBezTo>
                    <a:pt x="139" y="56"/>
                    <a:pt x="177" y="74"/>
                    <a:pt x="204" y="74"/>
                  </a:cubicBezTo>
                  <a:cubicBezTo>
                    <a:pt x="229" y="77"/>
                    <a:pt x="253" y="79"/>
                    <a:pt x="276" y="79"/>
                  </a:cubicBezTo>
                  <a:cubicBezTo>
                    <a:pt x="323" y="79"/>
                    <a:pt x="369" y="71"/>
                    <a:pt x="418" y="46"/>
                  </a:cubicBezTo>
                  <a:cubicBezTo>
                    <a:pt x="344" y="46"/>
                    <a:pt x="279" y="37"/>
                    <a:pt x="204" y="28"/>
                  </a:cubicBezTo>
                  <a:cubicBezTo>
                    <a:pt x="139"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1"/>
            <p:cNvSpPr/>
            <p:nvPr/>
          </p:nvSpPr>
          <p:spPr>
            <a:xfrm>
              <a:off x="3629525" y="2336725"/>
              <a:ext cx="8150" cy="1425"/>
            </a:xfrm>
            <a:custGeom>
              <a:rect b="b" l="l" r="r" t="t"/>
              <a:pathLst>
                <a:path extrusionOk="0" h="57" w="326">
                  <a:moveTo>
                    <a:pt x="0" y="1"/>
                  </a:moveTo>
                  <a:cubicBezTo>
                    <a:pt x="28" y="20"/>
                    <a:pt x="46" y="38"/>
                    <a:pt x="84" y="47"/>
                  </a:cubicBezTo>
                  <a:cubicBezTo>
                    <a:pt x="111" y="57"/>
                    <a:pt x="139" y="57"/>
                    <a:pt x="167" y="57"/>
                  </a:cubicBezTo>
                  <a:cubicBezTo>
                    <a:pt x="223" y="57"/>
                    <a:pt x="279" y="47"/>
                    <a:pt x="325" y="10"/>
                  </a:cubicBezTo>
                  <a:cubicBezTo>
                    <a:pt x="307" y="1"/>
                    <a:pt x="269"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1"/>
            <p:cNvSpPr/>
            <p:nvPr/>
          </p:nvSpPr>
          <p:spPr>
            <a:xfrm>
              <a:off x="3633000" y="2330700"/>
              <a:ext cx="7000" cy="3750"/>
            </a:xfrm>
            <a:custGeom>
              <a:rect b="b" l="l" r="r" t="t"/>
              <a:pathLst>
                <a:path extrusionOk="0" h="150" w="280">
                  <a:moveTo>
                    <a:pt x="279" y="0"/>
                  </a:moveTo>
                  <a:lnTo>
                    <a:pt x="279" y="0"/>
                  </a:lnTo>
                  <a:cubicBezTo>
                    <a:pt x="223" y="10"/>
                    <a:pt x="177" y="28"/>
                    <a:pt x="130" y="56"/>
                  </a:cubicBezTo>
                  <a:cubicBezTo>
                    <a:pt x="84" y="75"/>
                    <a:pt x="38" y="103"/>
                    <a:pt x="0" y="149"/>
                  </a:cubicBezTo>
                  <a:cubicBezTo>
                    <a:pt x="65" y="140"/>
                    <a:pt x="112" y="112"/>
                    <a:pt x="149" y="103"/>
                  </a:cubicBezTo>
                  <a:cubicBezTo>
                    <a:pt x="177" y="93"/>
                    <a:pt x="195" y="65"/>
                    <a:pt x="223"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1"/>
            <p:cNvSpPr/>
            <p:nvPr/>
          </p:nvSpPr>
          <p:spPr>
            <a:xfrm>
              <a:off x="3637650" y="2333475"/>
              <a:ext cx="6750" cy="1900"/>
            </a:xfrm>
            <a:custGeom>
              <a:rect b="b" l="l" r="r" t="t"/>
              <a:pathLst>
                <a:path extrusionOk="0" h="76" w="270">
                  <a:moveTo>
                    <a:pt x="270" y="1"/>
                  </a:moveTo>
                  <a:cubicBezTo>
                    <a:pt x="223" y="1"/>
                    <a:pt x="177" y="1"/>
                    <a:pt x="130" y="10"/>
                  </a:cubicBezTo>
                  <a:cubicBezTo>
                    <a:pt x="84" y="29"/>
                    <a:pt x="47" y="38"/>
                    <a:pt x="0" y="75"/>
                  </a:cubicBezTo>
                  <a:cubicBezTo>
                    <a:pt x="47" y="75"/>
                    <a:pt x="93" y="75"/>
                    <a:pt x="140" y="57"/>
                  </a:cubicBezTo>
                  <a:cubicBezTo>
                    <a:pt x="186" y="47"/>
                    <a:pt x="22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1"/>
            <p:cNvSpPr/>
            <p:nvPr/>
          </p:nvSpPr>
          <p:spPr>
            <a:xfrm>
              <a:off x="3639725" y="2337800"/>
              <a:ext cx="9100" cy="1750"/>
            </a:xfrm>
            <a:custGeom>
              <a:rect b="b" l="l" r="r" t="t"/>
              <a:pathLst>
                <a:path extrusionOk="0" h="70" w="364">
                  <a:moveTo>
                    <a:pt x="306" y="1"/>
                  </a:moveTo>
                  <a:cubicBezTo>
                    <a:pt x="261" y="1"/>
                    <a:pt x="217" y="7"/>
                    <a:pt x="177" y="14"/>
                  </a:cubicBezTo>
                  <a:cubicBezTo>
                    <a:pt x="112" y="23"/>
                    <a:pt x="57" y="42"/>
                    <a:pt x="1" y="69"/>
                  </a:cubicBezTo>
                  <a:cubicBezTo>
                    <a:pt x="57" y="69"/>
                    <a:pt x="112" y="69"/>
                    <a:pt x="187" y="60"/>
                  </a:cubicBezTo>
                  <a:cubicBezTo>
                    <a:pt x="242" y="51"/>
                    <a:pt x="298" y="42"/>
                    <a:pt x="363" y="4"/>
                  </a:cubicBezTo>
                  <a:cubicBezTo>
                    <a:pt x="344" y="2"/>
                    <a:pt x="325" y="1"/>
                    <a:pt x="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1"/>
            <p:cNvSpPr/>
            <p:nvPr/>
          </p:nvSpPr>
          <p:spPr>
            <a:xfrm>
              <a:off x="3632525" y="2275175"/>
              <a:ext cx="8625" cy="7925"/>
            </a:xfrm>
            <a:custGeom>
              <a:rect b="b" l="l" r="r" t="t"/>
              <a:pathLst>
                <a:path extrusionOk="0" h="317" w="345">
                  <a:moveTo>
                    <a:pt x="345" y="1"/>
                  </a:moveTo>
                  <a:cubicBezTo>
                    <a:pt x="317" y="10"/>
                    <a:pt x="270" y="19"/>
                    <a:pt x="242" y="47"/>
                  </a:cubicBezTo>
                  <a:lnTo>
                    <a:pt x="140" y="112"/>
                  </a:lnTo>
                  <a:cubicBezTo>
                    <a:pt x="66" y="159"/>
                    <a:pt x="19" y="233"/>
                    <a:pt x="1" y="317"/>
                  </a:cubicBezTo>
                  <a:lnTo>
                    <a:pt x="84" y="233"/>
                  </a:lnTo>
                  <a:cubicBezTo>
                    <a:pt x="103" y="196"/>
                    <a:pt x="131" y="177"/>
                    <a:pt x="159" y="150"/>
                  </a:cubicBezTo>
                  <a:cubicBezTo>
                    <a:pt x="224" y="94"/>
                    <a:pt x="280" y="47"/>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1"/>
            <p:cNvSpPr/>
            <p:nvPr/>
          </p:nvSpPr>
          <p:spPr>
            <a:xfrm>
              <a:off x="3632525" y="2279125"/>
              <a:ext cx="6300" cy="7700"/>
            </a:xfrm>
            <a:custGeom>
              <a:rect b="b" l="l" r="r" t="t"/>
              <a:pathLst>
                <a:path extrusionOk="0" h="308" w="252">
                  <a:moveTo>
                    <a:pt x="252" y="1"/>
                  </a:moveTo>
                  <a:cubicBezTo>
                    <a:pt x="224" y="19"/>
                    <a:pt x="187" y="38"/>
                    <a:pt x="177" y="47"/>
                  </a:cubicBezTo>
                  <a:cubicBezTo>
                    <a:pt x="140" y="75"/>
                    <a:pt x="112" y="94"/>
                    <a:pt x="94" y="122"/>
                  </a:cubicBezTo>
                  <a:cubicBezTo>
                    <a:pt x="47" y="168"/>
                    <a:pt x="10" y="233"/>
                    <a:pt x="1" y="307"/>
                  </a:cubicBezTo>
                  <a:lnTo>
                    <a:pt x="57" y="224"/>
                  </a:lnTo>
                  <a:lnTo>
                    <a:pt x="131" y="159"/>
                  </a:lnTo>
                  <a:cubicBezTo>
                    <a:pt x="159" y="112"/>
                    <a:pt x="205" y="66"/>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1"/>
            <p:cNvSpPr/>
            <p:nvPr/>
          </p:nvSpPr>
          <p:spPr>
            <a:xfrm>
              <a:off x="3631375" y="2284950"/>
              <a:ext cx="5375" cy="9300"/>
            </a:xfrm>
            <a:custGeom>
              <a:rect b="b" l="l" r="r" t="t"/>
              <a:pathLst>
                <a:path extrusionOk="0" h="372" w="215">
                  <a:moveTo>
                    <a:pt x="214" y="0"/>
                  </a:moveTo>
                  <a:lnTo>
                    <a:pt x="214" y="0"/>
                  </a:lnTo>
                  <a:cubicBezTo>
                    <a:pt x="158" y="47"/>
                    <a:pt x="112" y="112"/>
                    <a:pt x="65" y="177"/>
                  </a:cubicBezTo>
                  <a:cubicBezTo>
                    <a:pt x="56" y="205"/>
                    <a:pt x="28" y="232"/>
                    <a:pt x="19" y="270"/>
                  </a:cubicBezTo>
                  <a:cubicBezTo>
                    <a:pt x="10" y="307"/>
                    <a:pt x="0" y="344"/>
                    <a:pt x="0" y="372"/>
                  </a:cubicBezTo>
                  <a:lnTo>
                    <a:pt x="56" y="279"/>
                  </a:lnTo>
                  <a:cubicBezTo>
                    <a:pt x="75" y="251"/>
                    <a:pt x="93" y="223"/>
                    <a:pt x="112" y="186"/>
                  </a:cubicBezTo>
                  <a:cubicBezTo>
                    <a:pt x="149" y="130"/>
                    <a:pt x="195" y="74"/>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1"/>
            <p:cNvSpPr/>
            <p:nvPr/>
          </p:nvSpPr>
          <p:spPr>
            <a:xfrm>
              <a:off x="3625100" y="2289575"/>
              <a:ext cx="4200" cy="10500"/>
            </a:xfrm>
            <a:custGeom>
              <a:rect b="b" l="l" r="r" t="t"/>
              <a:pathLst>
                <a:path extrusionOk="0" h="420" w="168">
                  <a:moveTo>
                    <a:pt x="168" y="1"/>
                  </a:moveTo>
                  <a:cubicBezTo>
                    <a:pt x="121" y="75"/>
                    <a:pt x="84" y="131"/>
                    <a:pt x="66" y="205"/>
                  </a:cubicBezTo>
                  <a:lnTo>
                    <a:pt x="28" y="308"/>
                  </a:lnTo>
                  <a:cubicBezTo>
                    <a:pt x="19" y="345"/>
                    <a:pt x="0" y="391"/>
                    <a:pt x="19" y="419"/>
                  </a:cubicBezTo>
                  <a:lnTo>
                    <a:pt x="66" y="317"/>
                  </a:lnTo>
                  <a:cubicBezTo>
                    <a:pt x="84" y="280"/>
                    <a:pt x="103" y="252"/>
                    <a:pt x="112" y="215"/>
                  </a:cubicBezTo>
                  <a:cubicBezTo>
                    <a:pt x="131" y="140"/>
                    <a:pt x="158" y="75"/>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1"/>
            <p:cNvSpPr/>
            <p:nvPr/>
          </p:nvSpPr>
          <p:spPr>
            <a:xfrm>
              <a:off x="3623475" y="2298650"/>
              <a:ext cx="5600" cy="10250"/>
            </a:xfrm>
            <a:custGeom>
              <a:rect b="b" l="l" r="r" t="t"/>
              <a:pathLst>
                <a:path extrusionOk="0" h="410" w="224">
                  <a:moveTo>
                    <a:pt x="223" y="0"/>
                  </a:moveTo>
                  <a:cubicBezTo>
                    <a:pt x="168" y="56"/>
                    <a:pt x="121" y="121"/>
                    <a:pt x="65" y="186"/>
                  </a:cubicBezTo>
                  <a:cubicBezTo>
                    <a:pt x="56" y="223"/>
                    <a:pt x="38" y="260"/>
                    <a:pt x="19" y="288"/>
                  </a:cubicBezTo>
                  <a:cubicBezTo>
                    <a:pt x="10" y="325"/>
                    <a:pt x="0" y="372"/>
                    <a:pt x="10" y="409"/>
                  </a:cubicBezTo>
                  <a:cubicBezTo>
                    <a:pt x="28" y="363"/>
                    <a:pt x="38" y="335"/>
                    <a:pt x="56" y="307"/>
                  </a:cubicBezTo>
                  <a:lnTo>
                    <a:pt x="121" y="214"/>
                  </a:lnTo>
                  <a:cubicBezTo>
                    <a:pt x="168" y="140"/>
                    <a:pt x="196" y="7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1"/>
            <p:cNvSpPr/>
            <p:nvPr/>
          </p:nvSpPr>
          <p:spPr>
            <a:xfrm>
              <a:off x="3652500" y="2298175"/>
              <a:ext cx="3275" cy="3750"/>
            </a:xfrm>
            <a:custGeom>
              <a:rect b="b" l="l" r="r" t="t"/>
              <a:pathLst>
                <a:path extrusionOk="0" h="150" w="131">
                  <a:moveTo>
                    <a:pt x="131" y="1"/>
                  </a:moveTo>
                  <a:cubicBezTo>
                    <a:pt x="94" y="10"/>
                    <a:pt x="66" y="29"/>
                    <a:pt x="47" y="56"/>
                  </a:cubicBezTo>
                  <a:cubicBezTo>
                    <a:pt x="19" y="75"/>
                    <a:pt x="10" y="112"/>
                    <a:pt x="1" y="149"/>
                  </a:cubicBezTo>
                  <a:cubicBezTo>
                    <a:pt x="38" y="140"/>
                    <a:pt x="57" y="112"/>
                    <a:pt x="84" y="94"/>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1"/>
            <p:cNvSpPr/>
            <p:nvPr/>
          </p:nvSpPr>
          <p:spPr>
            <a:xfrm>
              <a:off x="3656450" y="2296325"/>
              <a:ext cx="3275" cy="3750"/>
            </a:xfrm>
            <a:custGeom>
              <a:rect b="b" l="l" r="r" t="t"/>
              <a:pathLst>
                <a:path extrusionOk="0" h="150" w="131">
                  <a:moveTo>
                    <a:pt x="131" y="0"/>
                  </a:moveTo>
                  <a:lnTo>
                    <a:pt x="131" y="0"/>
                  </a:lnTo>
                  <a:cubicBezTo>
                    <a:pt x="103" y="28"/>
                    <a:pt x="75" y="47"/>
                    <a:pt x="56" y="56"/>
                  </a:cubicBezTo>
                  <a:cubicBezTo>
                    <a:pt x="29" y="84"/>
                    <a:pt x="19" y="121"/>
                    <a:pt x="1" y="149"/>
                  </a:cubicBezTo>
                  <a:cubicBezTo>
                    <a:pt x="38" y="140"/>
                    <a:pt x="66" y="121"/>
                    <a:pt x="84" y="93"/>
                  </a:cubicBezTo>
                  <a:cubicBezTo>
                    <a:pt x="112" y="75"/>
                    <a:pt x="122" y="3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1"/>
            <p:cNvSpPr/>
            <p:nvPr/>
          </p:nvSpPr>
          <p:spPr>
            <a:xfrm>
              <a:off x="3620225" y="2312825"/>
              <a:ext cx="2350" cy="7450"/>
            </a:xfrm>
            <a:custGeom>
              <a:rect b="b" l="l" r="r" t="t"/>
              <a:pathLst>
                <a:path extrusionOk="0" h="298" w="94">
                  <a:moveTo>
                    <a:pt x="93" y="0"/>
                  </a:moveTo>
                  <a:cubicBezTo>
                    <a:pt x="65" y="46"/>
                    <a:pt x="38" y="93"/>
                    <a:pt x="28" y="139"/>
                  </a:cubicBezTo>
                  <a:cubicBezTo>
                    <a:pt x="28" y="167"/>
                    <a:pt x="19" y="186"/>
                    <a:pt x="19" y="214"/>
                  </a:cubicBezTo>
                  <a:cubicBezTo>
                    <a:pt x="0" y="232"/>
                    <a:pt x="0" y="269"/>
                    <a:pt x="19" y="297"/>
                  </a:cubicBezTo>
                  <a:cubicBezTo>
                    <a:pt x="38" y="251"/>
                    <a:pt x="65" y="204"/>
                    <a:pt x="75" y="158"/>
                  </a:cubicBezTo>
                  <a:cubicBezTo>
                    <a:pt x="84" y="112"/>
                    <a:pt x="93"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1"/>
            <p:cNvSpPr/>
            <p:nvPr/>
          </p:nvSpPr>
          <p:spPr>
            <a:xfrm>
              <a:off x="3696900" y="2249250"/>
              <a:ext cx="72925" cy="68825"/>
            </a:xfrm>
            <a:custGeom>
              <a:rect b="b" l="l" r="r" t="t"/>
              <a:pathLst>
                <a:path extrusionOk="0" h="2753" w="2917">
                  <a:moveTo>
                    <a:pt x="1041" y="0"/>
                  </a:moveTo>
                  <a:cubicBezTo>
                    <a:pt x="815" y="0"/>
                    <a:pt x="624" y="232"/>
                    <a:pt x="510" y="443"/>
                  </a:cubicBezTo>
                  <a:cubicBezTo>
                    <a:pt x="185" y="1047"/>
                    <a:pt x="18" y="1735"/>
                    <a:pt x="18" y="2422"/>
                  </a:cubicBezTo>
                  <a:cubicBezTo>
                    <a:pt x="1" y="2635"/>
                    <a:pt x="250" y="2731"/>
                    <a:pt x="420" y="2731"/>
                  </a:cubicBezTo>
                  <a:cubicBezTo>
                    <a:pt x="435" y="2731"/>
                    <a:pt x="450" y="2730"/>
                    <a:pt x="464" y="2729"/>
                  </a:cubicBezTo>
                  <a:cubicBezTo>
                    <a:pt x="607" y="2745"/>
                    <a:pt x="750" y="2753"/>
                    <a:pt x="892" y="2753"/>
                  </a:cubicBezTo>
                  <a:cubicBezTo>
                    <a:pt x="1418" y="2753"/>
                    <a:pt x="1934" y="2641"/>
                    <a:pt x="2387" y="2385"/>
                  </a:cubicBezTo>
                  <a:cubicBezTo>
                    <a:pt x="2554" y="2283"/>
                    <a:pt x="2731" y="2153"/>
                    <a:pt x="2824" y="1967"/>
                  </a:cubicBezTo>
                  <a:cubicBezTo>
                    <a:pt x="2917" y="1781"/>
                    <a:pt x="2907" y="1521"/>
                    <a:pt x="2740" y="1400"/>
                  </a:cubicBezTo>
                  <a:cubicBezTo>
                    <a:pt x="2654" y="1332"/>
                    <a:pt x="2550" y="1308"/>
                    <a:pt x="2440" y="1308"/>
                  </a:cubicBezTo>
                  <a:cubicBezTo>
                    <a:pt x="2325" y="1308"/>
                    <a:pt x="2204" y="1335"/>
                    <a:pt x="2090" y="1363"/>
                  </a:cubicBezTo>
                  <a:cubicBezTo>
                    <a:pt x="2211" y="1233"/>
                    <a:pt x="2322" y="1103"/>
                    <a:pt x="2369" y="945"/>
                  </a:cubicBezTo>
                  <a:cubicBezTo>
                    <a:pt x="2415" y="778"/>
                    <a:pt x="2387" y="583"/>
                    <a:pt x="2229" y="490"/>
                  </a:cubicBezTo>
                  <a:cubicBezTo>
                    <a:pt x="2182" y="460"/>
                    <a:pt x="2128" y="447"/>
                    <a:pt x="2073" y="447"/>
                  </a:cubicBezTo>
                  <a:cubicBezTo>
                    <a:pt x="1956" y="447"/>
                    <a:pt x="1831" y="504"/>
                    <a:pt x="1737" y="573"/>
                  </a:cubicBezTo>
                  <a:cubicBezTo>
                    <a:pt x="1597" y="676"/>
                    <a:pt x="1477" y="824"/>
                    <a:pt x="1319" y="908"/>
                  </a:cubicBezTo>
                  <a:cubicBezTo>
                    <a:pt x="1374" y="750"/>
                    <a:pt x="1430" y="583"/>
                    <a:pt x="1421" y="406"/>
                  </a:cubicBezTo>
                  <a:cubicBezTo>
                    <a:pt x="1412" y="248"/>
                    <a:pt x="1300" y="62"/>
                    <a:pt x="1142" y="16"/>
                  </a:cubicBezTo>
                  <a:cubicBezTo>
                    <a:pt x="1108" y="5"/>
                    <a:pt x="1074" y="0"/>
                    <a:pt x="10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1"/>
            <p:cNvSpPr/>
            <p:nvPr/>
          </p:nvSpPr>
          <p:spPr>
            <a:xfrm>
              <a:off x="3696175" y="2248700"/>
              <a:ext cx="73650" cy="69950"/>
            </a:xfrm>
            <a:custGeom>
              <a:rect b="b" l="l" r="r" t="t"/>
              <a:pathLst>
                <a:path extrusionOk="0" h="2798" w="2946">
                  <a:moveTo>
                    <a:pt x="121" y="1469"/>
                  </a:moveTo>
                  <a:cubicBezTo>
                    <a:pt x="47" y="1775"/>
                    <a:pt x="10" y="2100"/>
                    <a:pt x="10" y="2426"/>
                  </a:cubicBezTo>
                  <a:cubicBezTo>
                    <a:pt x="10" y="2100"/>
                    <a:pt x="56" y="1775"/>
                    <a:pt x="121" y="1469"/>
                  </a:cubicBezTo>
                  <a:close/>
                  <a:moveTo>
                    <a:pt x="0" y="2446"/>
                  </a:moveTo>
                  <a:cubicBezTo>
                    <a:pt x="1" y="2492"/>
                    <a:pt x="10" y="2547"/>
                    <a:pt x="28" y="2584"/>
                  </a:cubicBezTo>
                  <a:cubicBezTo>
                    <a:pt x="10" y="2538"/>
                    <a:pt x="1" y="2492"/>
                    <a:pt x="0" y="2446"/>
                  </a:cubicBezTo>
                  <a:close/>
                  <a:moveTo>
                    <a:pt x="28" y="2584"/>
                  </a:moveTo>
                  <a:cubicBezTo>
                    <a:pt x="56" y="2630"/>
                    <a:pt x="93" y="2658"/>
                    <a:pt x="121" y="2686"/>
                  </a:cubicBezTo>
                  <a:cubicBezTo>
                    <a:pt x="93" y="2649"/>
                    <a:pt x="56" y="2630"/>
                    <a:pt x="28" y="2584"/>
                  </a:cubicBezTo>
                  <a:close/>
                  <a:moveTo>
                    <a:pt x="121" y="2686"/>
                  </a:moveTo>
                  <a:lnTo>
                    <a:pt x="121" y="2686"/>
                  </a:lnTo>
                  <a:cubicBezTo>
                    <a:pt x="205" y="2742"/>
                    <a:pt x="298" y="2760"/>
                    <a:pt x="391" y="2779"/>
                  </a:cubicBezTo>
                  <a:cubicBezTo>
                    <a:pt x="298" y="2760"/>
                    <a:pt x="205" y="2732"/>
                    <a:pt x="121" y="2686"/>
                  </a:cubicBezTo>
                  <a:close/>
                  <a:moveTo>
                    <a:pt x="1034" y="1"/>
                  </a:moveTo>
                  <a:cubicBezTo>
                    <a:pt x="1005" y="1"/>
                    <a:pt x="976" y="4"/>
                    <a:pt x="948" y="10"/>
                  </a:cubicBezTo>
                  <a:cubicBezTo>
                    <a:pt x="865" y="38"/>
                    <a:pt x="799" y="84"/>
                    <a:pt x="725" y="140"/>
                  </a:cubicBezTo>
                  <a:cubicBezTo>
                    <a:pt x="604" y="261"/>
                    <a:pt x="521" y="400"/>
                    <a:pt x="446" y="549"/>
                  </a:cubicBezTo>
                  <a:cubicBezTo>
                    <a:pt x="307" y="837"/>
                    <a:pt x="196" y="1153"/>
                    <a:pt x="121" y="1469"/>
                  </a:cubicBezTo>
                  <a:cubicBezTo>
                    <a:pt x="205" y="1153"/>
                    <a:pt x="326" y="837"/>
                    <a:pt x="474" y="558"/>
                  </a:cubicBezTo>
                  <a:cubicBezTo>
                    <a:pt x="539" y="419"/>
                    <a:pt x="632" y="279"/>
                    <a:pt x="753" y="177"/>
                  </a:cubicBezTo>
                  <a:cubicBezTo>
                    <a:pt x="809" y="131"/>
                    <a:pt x="883" y="84"/>
                    <a:pt x="948" y="56"/>
                  </a:cubicBezTo>
                  <a:cubicBezTo>
                    <a:pt x="973" y="50"/>
                    <a:pt x="998" y="47"/>
                    <a:pt x="1022" y="47"/>
                  </a:cubicBezTo>
                  <a:cubicBezTo>
                    <a:pt x="1072" y="47"/>
                    <a:pt x="1122" y="60"/>
                    <a:pt x="1171" y="84"/>
                  </a:cubicBezTo>
                  <a:cubicBezTo>
                    <a:pt x="1236" y="112"/>
                    <a:pt x="1283" y="177"/>
                    <a:pt x="1320" y="242"/>
                  </a:cubicBezTo>
                  <a:cubicBezTo>
                    <a:pt x="1357" y="317"/>
                    <a:pt x="1376" y="382"/>
                    <a:pt x="1376" y="465"/>
                  </a:cubicBezTo>
                  <a:cubicBezTo>
                    <a:pt x="1376" y="614"/>
                    <a:pt x="1329" y="763"/>
                    <a:pt x="1273" y="930"/>
                  </a:cubicBezTo>
                  <a:lnTo>
                    <a:pt x="1236" y="1032"/>
                  </a:lnTo>
                  <a:lnTo>
                    <a:pt x="1329" y="986"/>
                  </a:lnTo>
                  <a:cubicBezTo>
                    <a:pt x="1496" y="902"/>
                    <a:pt x="1608" y="763"/>
                    <a:pt x="1747" y="660"/>
                  </a:cubicBezTo>
                  <a:cubicBezTo>
                    <a:pt x="1821" y="614"/>
                    <a:pt x="1887" y="577"/>
                    <a:pt x="1970" y="558"/>
                  </a:cubicBezTo>
                  <a:cubicBezTo>
                    <a:pt x="2009" y="545"/>
                    <a:pt x="2044" y="538"/>
                    <a:pt x="2077" y="538"/>
                  </a:cubicBezTo>
                  <a:cubicBezTo>
                    <a:pt x="2116" y="538"/>
                    <a:pt x="2153" y="548"/>
                    <a:pt x="2193" y="567"/>
                  </a:cubicBezTo>
                  <a:cubicBezTo>
                    <a:pt x="2258" y="605"/>
                    <a:pt x="2305" y="660"/>
                    <a:pt x="2323" y="744"/>
                  </a:cubicBezTo>
                  <a:cubicBezTo>
                    <a:pt x="2342" y="809"/>
                    <a:pt x="2342" y="893"/>
                    <a:pt x="2323" y="976"/>
                  </a:cubicBezTo>
                  <a:cubicBezTo>
                    <a:pt x="2277" y="1125"/>
                    <a:pt x="2156" y="1264"/>
                    <a:pt x="2044" y="1394"/>
                  </a:cubicBezTo>
                  <a:lnTo>
                    <a:pt x="1933" y="1506"/>
                  </a:lnTo>
                  <a:lnTo>
                    <a:pt x="2091" y="1469"/>
                  </a:lnTo>
                  <a:cubicBezTo>
                    <a:pt x="2184" y="1441"/>
                    <a:pt x="2258" y="1422"/>
                    <a:pt x="2351" y="1404"/>
                  </a:cubicBezTo>
                  <a:cubicBezTo>
                    <a:pt x="2374" y="1401"/>
                    <a:pt x="2397" y="1400"/>
                    <a:pt x="2419" y="1400"/>
                  </a:cubicBezTo>
                  <a:cubicBezTo>
                    <a:pt x="2486" y="1400"/>
                    <a:pt x="2549" y="1411"/>
                    <a:pt x="2611" y="1432"/>
                  </a:cubicBezTo>
                  <a:cubicBezTo>
                    <a:pt x="2695" y="1469"/>
                    <a:pt x="2751" y="1524"/>
                    <a:pt x="2788" y="1589"/>
                  </a:cubicBezTo>
                  <a:cubicBezTo>
                    <a:pt x="2816" y="1673"/>
                    <a:pt x="2834" y="1757"/>
                    <a:pt x="2816" y="1850"/>
                  </a:cubicBezTo>
                  <a:cubicBezTo>
                    <a:pt x="2806" y="1924"/>
                    <a:pt x="2769" y="2017"/>
                    <a:pt x="2713" y="2091"/>
                  </a:cubicBezTo>
                  <a:cubicBezTo>
                    <a:pt x="2667" y="2166"/>
                    <a:pt x="2593" y="2231"/>
                    <a:pt x="2528" y="2286"/>
                  </a:cubicBezTo>
                  <a:cubicBezTo>
                    <a:pt x="2463" y="2342"/>
                    <a:pt x="2379" y="2388"/>
                    <a:pt x="2295" y="2435"/>
                  </a:cubicBezTo>
                  <a:cubicBezTo>
                    <a:pt x="2212" y="2481"/>
                    <a:pt x="2128" y="2519"/>
                    <a:pt x="2035" y="2565"/>
                  </a:cubicBezTo>
                  <a:cubicBezTo>
                    <a:pt x="1691" y="2704"/>
                    <a:pt x="1320" y="2788"/>
                    <a:pt x="948" y="2797"/>
                  </a:cubicBezTo>
                  <a:cubicBezTo>
                    <a:pt x="1320" y="2788"/>
                    <a:pt x="1701" y="2732"/>
                    <a:pt x="2054" y="2593"/>
                  </a:cubicBezTo>
                  <a:cubicBezTo>
                    <a:pt x="2147" y="2556"/>
                    <a:pt x="2221" y="2519"/>
                    <a:pt x="2305" y="2472"/>
                  </a:cubicBezTo>
                  <a:cubicBezTo>
                    <a:pt x="2388" y="2426"/>
                    <a:pt x="2472" y="2379"/>
                    <a:pt x="2546" y="2323"/>
                  </a:cubicBezTo>
                  <a:cubicBezTo>
                    <a:pt x="2676" y="2277"/>
                    <a:pt x="2751" y="2212"/>
                    <a:pt x="2806" y="2128"/>
                  </a:cubicBezTo>
                  <a:cubicBezTo>
                    <a:pt x="2862" y="2045"/>
                    <a:pt x="2909" y="1952"/>
                    <a:pt x="2927" y="1859"/>
                  </a:cubicBezTo>
                  <a:cubicBezTo>
                    <a:pt x="2946" y="1766"/>
                    <a:pt x="2936" y="1664"/>
                    <a:pt x="2890" y="1562"/>
                  </a:cubicBezTo>
                  <a:cubicBezTo>
                    <a:pt x="2853" y="1469"/>
                    <a:pt x="2769" y="1385"/>
                    <a:pt x="2667" y="1339"/>
                  </a:cubicBezTo>
                  <a:cubicBezTo>
                    <a:pt x="2603" y="1307"/>
                    <a:pt x="2534" y="1297"/>
                    <a:pt x="2464" y="1297"/>
                  </a:cubicBezTo>
                  <a:cubicBezTo>
                    <a:pt x="2433" y="1297"/>
                    <a:pt x="2401" y="1299"/>
                    <a:pt x="2370" y="1301"/>
                  </a:cubicBezTo>
                  <a:cubicBezTo>
                    <a:pt x="2323" y="1301"/>
                    <a:pt x="2277" y="1311"/>
                    <a:pt x="2230" y="1329"/>
                  </a:cubicBezTo>
                  <a:cubicBezTo>
                    <a:pt x="2249" y="1292"/>
                    <a:pt x="2277" y="1264"/>
                    <a:pt x="2295" y="1236"/>
                  </a:cubicBezTo>
                  <a:cubicBezTo>
                    <a:pt x="2351" y="1162"/>
                    <a:pt x="2398" y="1078"/>
                    <a:pt x="2425" y="986"/>
                  </a:cubicBezTo>
                  <a:cubicBezTo>
                    <a:pt x="2444" y="893"/>
                    <a:pt x="2444" y="790"/>
                    <a:pt x="2425" y="698"/>
                  </a:cubicBezTo>
                  <a:cubicBezTo>
                    <a:pt x="2398" y="605"/>
                    <a:pt x="2332" y="512"/>
                    <a:pt x="2240" y="465"/>
                  </a:cubicBezTo>
                  <a:cubicBezTo>
                    <a:pt x="2183" y="437"/>
                    <a:pt x="2119" y="426"/>
                    <a:pt x="2059" y="426"/>
                  </a:cubicBezTo>
                  <a:cubicBezTo>
                    <a:pt x="2021" y="426"/>
                    <a:pt x="1984" y="430"/>
                    <a:pt x="1952" y="437"/>
                  </a:cubicBezTo>
                  <a:cubicBezTo>
                    <a:pt x="1859" y="465"/>
                    <a:pt x="1775" y="512"/>
                    <a:pt x="1701" y="567"/>
                  </a:cubicBezTo>
                  <a:cubicBezTo>
                    <a:pt x="1599" y="651"/>
                    <a:pt x="1506" y="753"/>
                    <a:pt x="1403" y="837"/>
                  </a:cubicBezTo>
                  <a:cubicBezTo>
                    <a:pt x="1441" y="725"/>
                    <a:pt x="1468" y="595"/>
                    <a:pt x="1459" y="465"/>
                  </a:cubicBezTo>
                  <a:cubicBezTo>
                    <a:pt x="1459" y="382"/>
                    <a:pt x="1441" y="289"/>
                    <a:pt x="1394" y="224"/>
                  </a:cubicBezTo>
                  <a:cubicBezTo>
                    <a:pt x="1348" y="140"/>
                    <a:pt x="1283" y="84"/>
                    <a:pt x="1208" y="38"/>
                  </a:cubicBezTo>
                  <a:cubicBezTo>
                    <a:pt x="1153" y="13"/>
                    <a:pt x="1093" y="1"/>
                    <a:pt x="10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1"/>
            <p:cNvSpPr/>
            <p:nvPr/>
          </p:nvSpPr>
          <p:spPr>
            <a:xfrm>
              <a:off x="3698500" y="2272175"/>
              <a:ext cx="31150" cy="41825"/>
            </a:xfrm>
            <a:custGeom>
              <a:rect b="b" l="l" r="r" t="t"/>
              <a:pathLst>
                <a:path extrusionOk="0" h="1673" w="1246">
                  <a:moveTo>
                    <a:pt x="1245" y="0"/>
                  </a:moveTo>
                  <a:lnTo>
                    <a:pt x="1245" y="0"/>
                  </a:lnTo>
                  <a:cubicBezTo>
                    <a:pt x="1143" y="139"/>
                    <a:pt x="1041" y="279"/>
                    <a:pt x="929" y="437"/>
                  </a:cubicBezTo>
                  <a:lnTo>
                    <a:pt x="623" y="855"/>
                  </a:lnTo>
                  <a:lnTo>
                    <a:pt x="326" y="1273"/>
                  </a:lnTo>
                  <a:cubicBezTo>
                    <a:pt x="261" y="1338"/>
                    <a:pt x="214" y="1412"/>
                    <a:pt x="158" y="1477"/>
                  </a:cubicBezTo>
                  <a:cubicBezTo>
                    <a:pt x="112" y="1552"/>
                    <a:pt x="56" y="1617"/>
                    <a:pt x="0" y="1672"/>
                  </a:cubicBezTo>
                  <a:cubicBezTo>
                    <a:pt x="130" y="1561"/>
                    <a:pt x="242" y="1422"/>
                    <a:pt x="353" y="1292"/>
                  </a:cubicBezTo>
                  <a:lnTo>
                    <a:pt x="669" y="873"/>
                  </a:lnTo>
                  <a:cubicBezTo>
                    <a:pt x="772" y="734"/>
                    <a:pt x="874" y="585"/>
                    <a:pt x="967" y="446"/>
                  </a:cubicBezTo>
                  <a:cubicBezTo>
                    <a:pt x="1069" y="297"/>
                    <a:pt x="1162" y="158"/>
                    <a:pt x="12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1"/>
            <p:cNvSpPr/>
            <p:nvPr/>
          </p:nvSpPr>
          <p:spPr>
            <a:xfrm>
              <a:off x="3699900" y="2284475"/>
              <a:ext cx="48550" cy="31150"/>
            </a:xfrm>
            <a:custGeom>
              <a:rect b="b" l="l" r="r" t="t"/>
              <a:pathLst>
                <a:path extrusionOk="0" h="1246" w="1942">
                  <a:moveTo>
                    <a:pt x="1942" y="1"/>
                  </a:moveTo>
                  <a:lnTo>
                    <a:pt x="1942" y="1"/>
                  </a:lnTo>
                  <a:cubicBezTo>
                    <a:pt x="1775" y="93"/>
                    <a:pt x="1598" y="186"/>
                    <a:pt x="1440" y="289"/>
                  </a:cubicBezTo>
                  <a:cubicBezTo>
                    <a:pt x="1273" y="391"/>
                    <a:pt x="1115" y="484"/>
                    <a:pt x="948" y="595"/>
                  </a:cubicBezTo>
                  <a:lnTo>
                    <a:pt x="465" y="902"/>
                  </a:lnTo>
                  <a:cubicBezTo>
                    <a:pt x="297" y="1013"/>
                    <a:pt x="139" y="1115"/>
                    <a:pt x="0" y="1246"/>
                  </a:cubicBezTo>
                  <a:cubicBezTo>
                    <a:pt x="84" y="1180"/>
                    <a:pt x="158" y="1125"/>
                    <a:pt x="242" y="1078"/>
                  </a:cubicBezTo>
                  <a:cubicBezTo>
                    <a:pt x="325" y="1032"/>
                    <a:pt x="409" y="976"/>
                    <a:pt x="483" y="930"/>
                  </a:cubicBezTo>
                  <a:lnTo>
                    <a:pt x="976" y="623"/>
                  </a:lnTo>
                  <a:lnTo>
                    <a:pt x="1459" y="316"/>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1"/>
            <p:cNvSpPr/>
            <p:nvPr/>
          </p:nvSpPr>
          <p:spPr>
            <a:xfrm>
              <a:off x="3711725" y="2289350"/>
              <a:ext cx="9100" cy="11875"/>
            </a:xfrm>
            <a:custGeom>
              <a:rect b="b" l="l" r="r" t="t"/>
              <a:pathLst>
                <a:path extrusionOk="0" h="475" w="364">
                  <a:moveTo>
                    <a:pt x="363" y="1"/>
                  </a:moveTo>
                  <a:lnTo>
                    <a:pt x="363" y="1"/>
                  </a:lnTo>
                  <a:cubicBezTo>
                    <a:pt x="280" y="75"/>
                    <a:pt x="224" y="149"/>
                    <a:pt x="168" y="233"/>
                  </a:cubicBezTo>
                  <a:cubicBezTo>
                    <a:pt x="140" y="270"/>
                    <a:pt x="103" y="307"/>
                    <a:pt x="85" y="344"/>
                  </a:cubicBezTo>
                  <a:cubicBezTo>
                    <a:pt x="47" y="400"/>
                    <a:pt x="29" y="428"/>
                    <a:pt x="1" y="474"/>
                  </a:cubicBezTo>
                  <a:cubicBezTo>
                    <a:pt x="47" y="447"/>
                    <a:pt x="85" y="409"/>
                    <a:pt x="122" y="372"/>
                  </a:cubicBezTo>
                  <a:cubicBezTo>
                    <a:pt x="150" y="335"/>
                    <a:pt x="177" y="289"/>
                    <a:pt x="215" y="261"/>
                  </a:cubicBezTo>
                  <a:cubicBezTo>
                    <a:pt x="270" y="177"/>
                    <a:pt x="32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1"/>
            <p:cNvSpPr/>
            <p:nvPr/>
          </p:nvSpPr>
          <p:spPr>
            <a:xfrm>
              <a:off x="3720575" y="2285625"/>
              <a:ext cx="4200" cy="7925"/>
            </a:xfrm>
            <a:custGeom>
              <a:rect b="b" l="l" r="r" t="t"/>
              <a:pathLst>
                <a:path extrusionOk="0" h="317" w="168">
                  <a:moveTo>
                    <a:pt x="167" y="1"/>
                  </a:moveTo>
                  <a:lnTo>
                    <a:pt x="167" y="1"/>
                  </a:lnTo>
                  <a:cubicBezTo>
                    <a:pt x="121" y="47"/>
                    <a:pt x="93" y="94"/>
                    <a:pt x="65" y="150"/>
                  </a:cubicBezTo>
                  <a:cubicBezTo>
                    <a:pt x="56" y="178"/>
                    <a:pt x="46" y="205"/>
                    <a:pt x="28" y="233"/>
                  </a:cubicBezTo>
                  <a:cubicBezTo>
                    <a:pt x="19" y="252"/>
                    <a:pt x="9" y="289"/>
                    <a:pt x="0" y="317"/>
                  </a:cubicBezTo>
                  <a:cubicBezTo>
                    <a:pt x="19" y="298"/>
                    <a:pt x="46" y="280"/>
                    <a:pt x="65" y="252"/>
                  </a:cubicBezTo>
                  <a:cubicBezTo>
                    <a:pt x="74" y="233"/>
                    <a:pt x="102" y="196"/>
                    <a:pt x="112" y="178"/>
                  </a:cubicBezTo>
                  <a:cubicBezTo>
                    <a:pt x="139" y="112"/>
                    <a:pt x="158" y="5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1"/>
            <p:cNvSpPr/>
            <p:nvPr/>
          </p:nvSpPr>
          <p:spPr>
            <a:xfrm>
              <a:off x="3718700" y="2288200"/>
              <a:ext cx="10025" cy="10000"/>
            </a:xfrm>
            <a:custGeom>
              <a:rect b="b" l="l" r="r" t="t"/>
              <a:pathLst>
                <a:path extrusionOk="0" h="400" w="401">
                  <a:moveTo>
                    <a:pt x="400" y="0"/>
                  </a:moveTo>
                  <a:lnTo>
                    <a:pt x="400" y="0"/>
                  </a:lnTo>
                  <a:cubicBezTo>
                    <a:pt x="326" y="47"/>
                    <a:pt x="261" y="121"/>
                    <a:pt x="177" y="186"/>
                  </a:cubicBezTo>
                  <a:lnTo>
                    <a:pt x="1" y="400"/>
                  </a:lnTo>
                  <a:cubicBezTo>
                    <a:pt x="47" y="372"/>
                    <a:pt x="84" y="353"/>
                    <a:pt x="121" y="316"/>
                  </a:cubicBezTo>
                  <a:cubicBezTo>
                    <a:pt x="149" y="288"/>
                    <a:pt x="187" y="260"/>
                    <a:pt x="224" y="223"/>
                  </a:cubicBezTo>
                  <a:cubicBezTo>
                    <a:pt x="289" y="149"/>
                    <a:pt x="354" y="84"/>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1"/>
            <p:cNvSpPr/>
            <p:nvPr/>
          </p:nvSpPr>
          <p:spPr>
            <a:xfrm>
              <a:off x="3708475" y="2301200"/>
              <a:ext cx="7000" cy="5375"/>
            </a:xfrm>
            <a:custGeom>
              <a:rect b="b" l="l" r="r" t="t"/>
              <a:pathLst>
                <a:path extrusionOk="0" h="215" w="280">
                  <a:moveTo>
                    <a:pt x="280" y="0"/>
                  </a:moveTo>
                  <a:lnTo>
                    <a:pt x="280" y="0"/>
                  </a:lnTo>
                  <a:cubicBezTo>
                    <a:pt x="224" y="28"/>
                    <a:pt x="168" y="66"/>
                    <a:pt x="131" y="84"/>
                  </a:cubicBezTo>
                  <a:cubicBezTo>
                    <a:pt x="85" y="121"/>
                    <a:pt x="38" y="168"/>
                    <a:pt x="1" y="214"/>
                  </a:cubicBezTo>
                  <a:cubicBezTo>
                    <a:pt x="66" y="205"/>
                    <a:pt x="112" y="168"/>
                    <a:pt x="159" y="131"/>
                  </a:cubicBezTo>
                  <a:cubicBezTo>
                    <a:pt x="205" y="93"/>
                    <a:pt x="252" y="47"/>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1"/>
            <p:cNvSpPr/>
            <p:nvPr/>
          </p:nvSpPr>
          <p:spPr>
            <a:xfrm>
              <a:off x="3745650" y="2270550"/>
              <a:ext cx="6750" cy="10700"/>
            </a:xfrm>
            <a:custGeom>
              <a:rect b="b" l="l" r="r" t="t"/>
              <a:pathLst>
                <a:path extrusionOk="0" h="428" w="270">
                  <a:moveTo>
                    <a:pt x="270" y="0"/>
                  </a:moveTo>
                  <a:lnTo>
                    <a:pt x="270" y="0"/>
                  </a:lnTo>
                  <a:cubicBezTo>
                    <a:pt x="214" y="65"/>
                    <a:pt x="168" y="139"/>
                    <a:pt x="140" y="195"/>
                  </a:cubicBezTo>
                  <a:cubicBezTo>
                    <a:pt x="121" y="242"/>
                    <a:pt x="93" y="279"/>
                    <a:pt x="75" y="316"/>
                  </a:cubicBezTo>
                  <a:cubicBezTo>
                    <a:pt x="47" y="362"/>
                    <a:pt x="28" y="390"/>
                    <a:pt x="0" y="427"/>
                  </a:cubicBezTo>
                  <a:cubicBezTo>
                    <a:pt x="38" y="409"/>
                    <a:pt x="75" y="372"/>
                    <a:pt x="93" y="335"/>
                  </a:cubicBezTo>
                  <a:lnTo>
                    <a:pt x="168" y="232"/>
                  </a:lnTo>
                  <a:cubicBezTo>
                    <a:pt x="214" y="158"/>
                    <a:pt x="251"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1"/>
            <p:cNvSpPr/>
            <p:nvPr/>
          </p:nvSpPr>
          <p:spPr>
            <a:xfrm>
              <a:off x="3740775" y="2276575"/>
              <a:ext cx="5375" cy="7700"/>
            </a:xfrm>
            <a:custGeom>
              <a:rect b="b" l="l" r="r" t="t"/>
              <a:pathLst>
                <a:path extrusionOk="0" h="308" w="215">
                  <a:moveTo>
                    <a:pt x="214" y="1"/>
                  </a:moveTo>
                  <a:cubicBezTo>
                    <a:pt x="168" y="47"/>
                    <a:pt x="140" y="94"/>
                    <a:pt x="93" y="149"/>
                  </a:cubicBezTo>
                  <a:cubicBezTo>
                    <a:pt x="56" y="196"/>
                    <a:pt x="37" y="242"/>
                    <a:pt x="0" y="307"/>
                  </a:cubicBezTo>
                  <a:cubicBezTo>
                    <a:pt x="37" y="289"/>
                    <a:pt x="56" y="270"/>
                    <a:pt x="84" y="242"/>
                  </a:cubicBezTo>
                  <a:cubicBezTo>
                    <a:pt x="103" y="224"/>
                    <a:pt x="130" y="196"/>
                    <a:pt x="140" y="177"/>
                  </a:cubicBezTo>
                  <a:cubicBezTo>
                    <a:pt x="168" y="149"/>
                    <a:pt x="177" y="121"/>
                    <a:pt x="186" y="94"/>
                  </a:cubicBezTo>
                  <a:cubicBezTo>
                    <a:pt x="19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1"/>
            <p:cNvSpPr/>
            <p:nvPr/>
          </p:nvSpPr>
          <p:spPr>
            <a:xfrm>
              <a:off x="3748675" y="2267975"/>
              <a:ext cx="2100" cy="4900"/>
            </a:xfrm>
            <a:custGeom>
              <a:rect b="b" l="l" r="r" t="t"/>
              <a:pathLst>
                <a:path extrusionOk="0" h="196" w="84">
                  <a:moveTo>
                    <a:pt x="65" y="1"/>
                  </a:moveTo>
                  <a:cubicBezTo>
                    <a:pt x="47" y="19"/>
                    <a:pt x="37" y="57"/>
                    <a:pt x="19" y="94"/>
                  </a:cubicBezTo>
                  <a:cubicBezTo>
                    <a:pt x="19" y="103"/>
                    <a:pt x="10" y="122"/>
                    <a:pt x="10" y="140"/>
                  </a:cubicBezTo>
                  <a:cubicBezTo>
                    <a:pt x="10" y="159"/>
                    <a:pt x="0" y="168"/>
                    <a:pt x="0" y="196"/>
                  </a:cubicBezTo>
                  <a:cubicBezTo>
                    <a:pt x="37" y="168"/>
                    <a:pt x="56" y="150"/>
                    <a:pt x="65" y="112"/>
                  </a:cubicBezTo>
                  <a:cubicBezTo>
                    <a:pt x="65" y="94"/>
                    <a:pt x="84" y="75"/>
                    <a:pt x="84" y="57"/>
                  </a:cubicBezTo>
                  <a:cubicBezTo>
                    <a:pt x="84" y="29"/>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1"/>
            <p:cNvSpPr/>
            <p:nvPr/>
          </p:nvSpPr>
          <p:spPr>
            <a:xfrm>
              <a:off x="3760050" y="2291675"/>
              <a:ext cx="5375" cy="10250"/>
            </a:xfrm>
            <a:custGeom>
              <a:rect b="b" l="l" r="r" t="t"/>
              <a:pathLst>
                <a:path extrusionOk="0" h="410" w="215">
                  <a:moveTo>
                    <a:pt x="168" y="1"/>
                  </a:moveTo>
                  <a:lnTo>
                    <a:pt x="168" y="1"/>
                  </a:lnTo>
                  <a:cubicBezTo>
                    <a:pt x="177" y="84"/>
                    <a:pt x="168" y="149"/>
                    <a:pt x="149" y="224"/>
                  </a:cubicBezTo>
                  <a:cubicBezTo>
                    <a:pt x="121" y="261"/>
                    <a:pt x="103" y="279"/>
                    <a:pt x="75" y="316"/>
                  </a:cubicBezTo>
                  <a:cubicBezTo>
                    <a:pt x="66" y="326"/>
                    <a:pt x="56" y="354"/>
                    <a:pt x="47" y="363"/>
                  </a:cubicBezTo>
                  <a:cubicBezTo>
                    <a:pt x="19" y="372"/>
                    <a:pt x="10" y="400"/>
                    <a:pt x="0" y="409"/>
                  </a:cubicBezTo>
                  <a:cubicBezTo>
                    <a:pt x="19" y="409"/>
                    <a:pt x="28" y="400"/>
                    <a:pt x="56" y="381"/>
                  </a:cubicBezTo>
                  <a:cubicBezTo>
                    <a:pt x="66" y="372"/>
                    <a:pt x="93" y="363"/>
                    <a:pt x="103" y="354"/>
                  </a:cubicBezTo>
                  <a:cubicBezTo>
                    <a:pt x="140" y="316"/>
                    <a:pt x="158" y="279"/>
                    <a:pt x="186" y="242"/>
                  </a:cubicBezTo>
                  <a:cubicBezTo>
                    <a:pt x="205" y="214"/>
                    <a:pt x="214" y="168"/>
                    <a:pt x="214" y="121"/>
                  </a:cubicBezTo>
                  <a:cubicBezTo>
                    <a:pt x="214" y="84"/>
                    <a:pt x="196"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1"/>
            <p:cNvSpPr/>
            <p:nvPr/>
          </p:nvSpPr>
          <p:spPr>
            <a:xfrm>
              <a:off x="3752150" y="2298175"/>
              <a:ext cx="9075" cy="7000"/>
            </a:xfrm>
            <a:custGeom>
              <a:rect b="b" l="l" r="r" t="t"/>
              <a:pathLst>
                <a:path extrusionOk="0" h="280" w="363">
                  <a:moveTo>
                    <a:pt x="363" y="1"/>
                  </a:moveTo>
                  <a:lnTo>
                    <a:pt x="363" y="1"/>
                  </a:lnTo>
                  <a:cubicBezTo>
                    <a:pt x="326" y="10"/>
                    <a:pt x="298" y="29"/>
                    <a:pt x="270" y="66"/>
                  </a:cubicBezTo>
                  <a:cubicBezTo>
                    <a:pt x="233" y="94"/>
                    <a:pt x="205" y="112"/>
                    <a:pt x="177" y="140"/>
                  </a:cubicBezTo>
                  <a:lnTo>
                    <a:pt x="93" y="205"/>
                  </a:lnTo>
                  <a:cubicBezTo>
                    <a:pt x="56" y="233"/>
                    <a:pt x="38" y="252"/>
                    <a:pt x="1" y="279"/>
                  </a:cubicBezTo>
                  <a:cubicBezTo>
                    <a:pt x="47" y="279"/>
                    <a:pt x="84" y="261"/>
                    <a:pt x="112" y="242"/>
                  </a:cubicBezTo>
                  <a:cubicBezTo>
                    <a:pt x="149" y="214"/>
                    <a:pt x="177" y="196"/>
                    <a:pt x="205" y="168"/>
                  </a:cubicBezTo>
                  <a:cubicBezTo>
                    <a:pt x="270" y="112"/>
                    <a:pt x="316" y="6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1"/>
            <p:cNvSpPr/>
            <p:nvPr/>
          </p:nvSpPr>
          <p:spPr>
            <a:xfrm>
              <a:off x="3747975" y="2305375"/>
              <a:ext cx="9300" cy="4450"/>
            </a:xfrm>
            <a:custGeom>
              <a:rect b="b" l="l" r="r" t="t"/>
              <a:pathLst>
                <a:path extrusionOk="0" h="178" w="372">
                  <a:moveTo>
                    <a:pt x="372" y="1"/>
                  </a:moveTo>
                  <a:cubicBezTo>
                    <a:pt x="316" y="19"/>
                    <a:pt x="251" y="47"/>
                    <a:pt x="186" y="84"/>
                  </a:cubicBezTo>
                  <a:cubicBezTo>
                    <a:pt x="121" y="112"/>
                    <a:pt x="75" y="149"/>
                    <a:pt x="0" y="177"/>
                  </a:cubicBezTo>
                  <a:cubicBezTo>
                    <a:pt x="38" y="177"/>
                    <a:pt x="75" y="177"/>
                    <a:pt x="112" y="159"/>
                  </a:cubicBezTo>
                  <a:cubicBezTo>
                    <a:pt x="130" y="149"/>
                    <a:pt x="168" y="140"/>
                    <a:pt x="195" y="131"/>
                  </a:cubicBezTo>
                  <a:cubicBezTo>
                    <a:pt x="233" y="103"/>
                    <a:pt x="270" y="94"/>
                    <a:pt x="288" y="66"/>
                  </a:cubicBezTo>
                  <a:cubicBezTo>
                    <a:pt x="326" y="47"/>
                    <a:pt x="353"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1"/>
            <p:cNvSpPr/>
            <p:nvPr/>
          </p:nvSpPr>
          <p:spPr>
            <a:xfrm>
              <a:off x="3754250" y="2296100"/>
              <a:ext cx="5350" cy="4650"/>
            </a:xfrm>
            <a:custGeom>
              <a:rect b="b" l="l" r="r" t="t"/>
              <a:pathLst>
                <a:path extrusionOk="0" h="186" w="214">
                  <a:moveTo>
                    <a:pt x="214" y="0"/>
                  </a:moveTo>
                  <a:lnTo>
                    <a:pt x="214" y="0"/>
                  </a:lnTo>
                  <a:cubicBezTo>
                    <a:pt x="177" y="37"/>
                    <a:pt x="149" y="56"/>
                    <a:pt x="102" y="84"/>
                  </a:cubicBezTo>
                  <a:lnTo>
                    <a:pt x="0" y="186"/>
                  </a:lnTo>
                  <a:cubicBezTo>
                    <a:pt x="56" y="186"/>
                    <a:pt x="102" y="158"/>
                    <a:pt x="140" y="130"/>
                  </a:cubicBezTo>
                  <a:cubicBezTo>
                    <a:pt x="149" y="102"/>
                    <a:pt x="167" y="93"/>
                    <a:pt x="186" y="65"/>
                  </a:cubicBezTo>
                  <a:cubicBezTo>
                    <a:pt x="205" y="47"/>
                    <a:pt x="214"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1"/>
            <p:cNvSpPr/>
            <p:nvPr/>
          </p:nvSpPr>
          <p:spPr>
            <a:xfrm>
              <a:off x="3705000" y="2315600"/>
              <a:ext cx="10475" cy="1800"/>
            </a:xfrm>
            <a:custGeom>
              <a:rect b="b" l="l" r="r" t="t"/>
              <a:pathLst>
                <a:path extrusionOk="0" h="72" w="419">
                  <a:moveTo>
                    <a:pt x="1" y="1"/>
                  </a:moveTo>
                  <a:cubicBezTo>
                    <a:pt x="38" y="19"/>
                    <a:pt x="75" y="28"/>
                    <a:pt x="103" y="47"/>
                  </a:cubicBezTo>
                  <a:cubicBezTo>
                    <a:pt x="140" y="56"/>
                    <a:pt x="177" y="66"/>
                    <a:pt x="214" y="66"/>
                  </a:cubicBezTo>
                  <a:cubicBezTo>
                    <a:pt x="238" y="69"/>
                    <a:pt x="263" y="71"/>
                    <a:pt x="288" y="71"/>
                  </a:cubicBezTo>
                  <a:cubicBezTo>
                    <a:pt x="332" y="71"/>
                    <a:pt x="377" y="65"/>
                    <a:pt x="419" y="47"/>
                  </a:cubicBezTo>
                  <a:cubicBezTo>
                    <a:pt x="354" y="47"/>
                    <a:pt x="279" y="28"/>
                    <a:pt x="214" y="19"/>
                  </a:cubicBezTo>
                  <a:cubicBezTo>
                    <a:pt x="140"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1"/>
            <p:cNvSpPr/>
            <p:nvPr/>
          </p:nvSpPr>
          <p:spPr>
            <a:xfrm>
              <a:off x="3709175" y="2313750"/>
              <a:ext cx="8150" cy="1400"/>
            </a:xfrm>
            <a:custGeom>
              <a:rect b="b" l="l" r="r" t="t"/>
              <a:pathLst>
                <a:path extrusionOk="0" h="56" w="326">
                  <a:moveTo>
                    <a:pt x="1" y="0"/>
                  </a:moveTo>
                  <a:cubicBezTo>
                    <a:pt x="19" y="28"/>
                    <a:pt x="47" y="28"/>
                    <a:pt x="84" y="47"/>
                  </a:cubicBezTo>
                  <a:cubicBezTo>
                    <a:pt x="103" y="56"/>
                    <a:pt x="140" y="56"/>
                    <a:pt x="159" y="56"/>
                  </a:cubicBezTo>
                  <a:cubicBezTo>
                    <a:pt x="224" y="56"/>
                    <a:pt x="279" y="47"/>
                    <a:pt x="326" y="9"/>
                  </a:cubicBezTo>
                  <a:cubicBezTo>
                    <a:pt x="298" y="0"/>
                    <a:pt x="270"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1"/>
            <p:cNvSpPr/>
            <p:nvPr/>
          </p:nvSpPr>
          <p:spPr>
            <a:xfrm>
              <a:off x="3712675" y="2307475"/>
              <a:ext cx="6975" cy="3725"/>
            </a:xfrm>
            <a:custGeom>
              <a:rect b="b" l="l" r="r" t="t"/>
              <a:pathLst>
                <a:path extrusionOk="0" h="149" w="279">
                  <a:moveTo>
                    <a:pt x="279" y="0"/>
                  </a:moveTo>
                  <a:lnTo>
                    <a:pt x="279" y="0"/>
                  </a:lnTo>
                  <a:cubicBezTo>
                    <a:pt x="214" y="10"/>
                    <a:pt x="177" y="28"/>
                    <a:pt x="130" y="56"/>
                  </a:cubicBezTo>
                  <a:cubicBezTo>
                    <a:pt x="84" y="75"/>
                    <a:pt x="37" y="103"/>
                    <a:pt x="0" y="149"/>
                  </a:cubicBezTo>
                  <a:cubicBezTo>
                    <a:pt x="56" y="149"/>
                    <a:pt x="102" y="121"/>
                    <a:pt x="149" y="103"/>
                  </a:cubicBezTo>
                  <a:cubicBezTo>
                    <a:pt x="167" y="93"/>
                    <a:pt x="195" y="65"/>
                    <a:pt x="214"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1"/>
            <p:cNvSpPr/>
            <p:nvPr/>
          </p:nvSpPr>
          <p:spPr>
            <a:xfrm>
              <a:off x="3717300" y="2310250"/>
              <a:ext cx="6550" cy="1975"/>
            </a:xfrm>
            <a:custGeom>
              <a:rect b="b" l="l" r="r" t="t"/>
              <a:pathLst>
                <a:path extrusionOk="0" h="79" w="262">
                  <a:moveTo>
                    <a:pt x="261" y="1"/>
                  </a:moveTo>
                  <a:cubicBezTo>
                    <a:pt x="215" y="1"/>
                    <a:pt x="177" y="1"/>
                    <a:pt x="122" y="10"/>
                  </a:cubicBezTo>
                  <a:cubicBezTo>
                    <a:pt x="85" y="29"/>
                    <a:pt x="47" y="38"/>
                    <a:pt x="1" y="75"/>
                  </a:cubicBezTo>
                  <a:cubicBezTo>
                    <a:pt x="13" y="78"/>
                    <a:pt x="26" y="79"/>
                    <a:pt x="38" y="79"/>
                  </a:cubicBezTo>
                  <a:cubicBezTo>
                    <a:pt x="72" y="79"/>
                    <a:pt x="106" y="70"/>
                    <a:pt x="140" y="57"/>
                  </a:cubicBezTo>
                  <a:cubicBezTo>
                    <a:pt x="187" y="47"/>
                    <a:pt x="215"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1"/>
            <p:cNvSpPr/>
            <p:nvPr/>
          </p:nvSpPr>
          <p:spPr>
            <a:xfrm>
              <a:off x="3719400" y="2314575"/>
              <a:ext cx="8850" cy="1950"/>
            </a:xfrm>
            <a:custGeom>
              <a:rect b="b" l="l" r="r" t="t"/>
              <a:pathLst>
                <a:path extrusionOk="0" h="78" w="354">
                  <a:moveTo>
                    <a:pt x="302" y="0"/>
                  </a:moveTo>
                  <a:cubicBezTo>
                    <a:pt x="260" y="0"/>
                    <a:pt x="214" y="7"/>
                    <a:pt x="168" y="14"/>
                  </a:cubicBezTo>
                  <a:cubicBezTo>
                    <a:pt x="112" y="23"/>
                    <a:pt x="56" y="42"/>
                    <a:pt x="1" y="69"/>
                  </a:cubicBezTo>
                  <a:cubicBezTo>
                    <a:pt x="18" y="75"/>
                    <a:pt x="36" y="77"/>
                    <a:pt x="55" y="77"/>
                  </a:cubicBezTo>
                  <a:cubicBezTo>
                    <a:pt x="96" y="77"/>
                    <a:pt x="139" y="67"/>
                    <a:pt x="177" y="60"/>
                  </a:cubicBezTo>
                  <a:cubicBezTo>
                    <a:pt x="242" y="51"/>
                    <a:pt x="298" y="42"/>
                    <a:pt x="354" y="4"/>
                  </a:cubicBezTo>
                  <a:cubicBezTo>
                    <a:pt x="337" y="2"/>
                    <a:pt x="320" y="0"/>
                    <a:pt x="3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1"/>
            <p:cNvSpPr/>
            <p:nvPr/>
          </p:nvSpPr>
          <p:spPr>
            <a:xfrm>
              <a:off x="3711975" y="2251950"/>
              <a:ext cx="8850" cy="7925"/>
            </a:xfrm>
            <a:custGeom>
              <a:rect b="b" l="l" r="r" t="t"/>
              <a:pathLst>
                <a:path extrusionOk="0" h="317" w="354">
                  <a:moveTo>
                    <a:pt x="353" y="1"/>
                  </a:moveTo>
                  <a:lnTo>
                    <a:pt x="353" y="1"/>
                  </a:lnTo>
                  <a:cubicBezTo>
                    <a:pt x="316" y="10"/>
                    <a:pt x="270" y="19"/>
                    <a:pt x="251" y="47"/>
                  </a:cubicBezTo>
                  <a:lnTo>
                    <a:pt x="140" y="112"/>
                  </a:lnTo>
                  <a:cubicBezTo>
                    <a:pt x="75" y="159"/>
                    <a:pt x="28" y="233"/>
                    <a:pt x="0" y="317"/>
                  </a:cubicBezTo>
                  <a:lnTo>
                    <a:pt x="84" y="233"/>
                  </a:lnTo>
                  <a:cubicBezTo>
                    <a:pt x="112" y="196"/>
                    <a:pt x="130" y="177"/>
                    <a:pt x="167" y="149"/>
                  </a:cubicBezTo>
                  <a:cubicBezTo>
                    <a:pt x="223" y="94"/>
                    <a:pt x="279"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1"/>
            <p:cNvSpPr/>
            <p:nvPr/>
          </p:nvSpPr>
          <p:spPr>
            <a:xfrm>
              <a:off x="3711975" y="2255900"/>
              <a:ext cx="6525" cy="7700"/>
            </a:xfrm>
            <a:custGeom>
              <a:rect b="b" l="l" r="r" t="t"/>
              <a:pathLst>
                <a:path extrusionOk="0" h="308" w="261">
                  <a:moveTo>
                    <a:pt x="260" y="1"/>
                  </a:moveTo>
                  <a:lnTo>
                    <a:pt x="260" y="1"/>
                  </a:lnTo>
                  <a:cubicBezTo>
                    <a:pt x="223" y="19"/>
                    <a:pt x="186" y="38"/>
                    <a:pt x="177" y="47"/>
                  </a:cubicBezTo>
                  <a:cubicBezTo>
                    <a:pt x="140" y="75"/>
                    <a:pt x="121" y="94"/>
                    <a:pt x="93" y="122"/>
                  </a:cubicBezTo>
                  <a:cubicBezTo>
                    <a:pt x="47" y="168"/>
                    <a:pt x="19" y="233"/>
                    <a:pt x="0" y="307"/>
                  </a:cubicBezTo>
                  <a:lnTo>
                    <a:pt x="65" y="224"/>
                  </a:lnTo>
                  <a:lnTo>
                    <a:pt x="130" y="159"/>
                  </a:lnTo>
                  <a:cubicBezTo>
                    <a:pt x="167" y="112"/>
                    <a:pt x="214" y="66"/>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1"/>
            <p:cNvSpPr/>
            <p:nvPr/>
          </p:nvSpPr>
          <p:spPr>
            <a:xfrm>
              <a:off x="3710800" y="2262175"/>
              <a:ext cx="5600" cy="9325"/>
            </a:xfrm>
            <a:custGeom>
              <a:rect b="b" l="l" r="r" t="t"/>
              <a:pathLst>
                <a:path extrusionOk="0" h="373" w="224">
                  <a:moveTo>
                    <a:pt x="224" y="1"/>
                  </a:moveTo>
                  <a:lnTo>
                    <a:pt x="224" y="1"/>
                  </a:lnTo>
                  <a:cubicBezTo>
                    <a:pt x="168" y="28"/>
                    <a:pt x="122" y="94"/>
                    <a:pt x="75" y="168"/>
                  </a:cubicBezTo>
                  <a:cubicBezTo>
                    <a:pt x="57" y="196"/>
                    <a:pt x="38" y="233"/>
                    <a:pt x="29" y="261"/>
                  </a:cubicBezTo>
                  <a:cubicBezTo>
                    <a:pt x="10" y="298"/>
                    <a:pt x="1" y="335"/>
                    <a:pt x="1" y="372"/>
                  </a:cubicBezTo>
                  <a:lnTo>
                    <a:pt x="57" y="279"/>
                  </a:lnTo>
                  <a:cubicBezTo>
                    <a:pt x="84" y="242"/>
                    <a:pt x="94" y="214"/>
                    <a:pt x="122" y="186"/>
                  </a:cubicBezTo>
                  <a:cubicBezTo>
                    <a:pt x="159" y="121"/>
                    <a:pt x="205"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1"/>
            <p:cNvSpPr/>
            <p:nvPr/>
          </p:nvSpPr>
          <p:spPr>
            <a:xfrm>
              <a:off x="3704775" y="2266825"/>
              <a:ext cx="4200" cy="10250"/>
            </a:xfrm>
            <a:custGeom>
              <a:rect b="b" l="l" r="r" t="t"/>
              <a:pathLst>
                <a:path extrusionOk="0" h="410" w="168">
                  <a:moveTo>
                    <a:pt x="167" y="0"/>
                  </a:moveTo>
                  <a:lnTo>
                    <a:pt x="167" y="0"/>
                  </a:lnTo>
                  <a:cubicBezTo>
                    <a:pt x="121" y="56"/>
                    <a:pt x="84" y="121"/>
                    <a:pt x="56" y="196"/>
                  </a:cubicBezTo>
                  <a:lnTo>
                    <a:pt x="19" y="298"/>
                  </a:lnTo>
                  <a:cubicBezTo>
                    <a:pt x="10" y="335"/>
                    <a:pt x="0" y="381"/>
                    <a:pt x="10" y="409"/>
                  </a:cubicBezTo>
                  <a:lnTo>
                    <a:pt x="56" y="307"/>
                  </a:lnTo>
                  <a:cubicBezTo>
                    <a:pt x="84" y="279"/>
                    <a:pt x="93" y="242"/>
                    <a:pt x="102" y="205"/>
                  </a:cubicBezTo>
                  <a:cubicBezTo>
                    <a:pt x="130" y="140"/>
                    <a:pt x="14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1"/>
            <p:cNvSpPr/>
            <p:nvPr/>
          </p:nvSpPr>
          <p:spPr>
            <a:xfrm>
              <a:off x="3702900" y="2275650"/>
              <a:ext cx="5600" cy="10250"/>
            </a:xfrm>
            <a:custGeom>
              <a:rect b="b" l="l" r="r" t="t"/>
              <a:pathLst>
                <a:path extrusionOk="0" h="410" w="224">
                  <a:moveTo>
                    <a:pt x="224" y="0"/>
                  </a:moveTo>
                  <a:lnTo>
                    <a:pt x="224" y="0"/>
                  </a:lnTo>
                  <a:cubicBezTo>
                    <a:pt x="168" y="47"/>
                    <a:pt x="122" y="121"/>
                    <a:pt x="75" y="186"/>
                  </a:cubicBezTo>
                  <a:cubicBezTo>
                    <a:pt x="66" y="223"/>
                    <a:pt x="38" y="261"/>
                    <a:pt x="29" y="298"/>
                  </a:cubicBezTo>
                  <a:cubicBezTo>
                    <a:pt x="19" y="326"/>
                    <a:pt x="1" y="372"/>
                    <a:pt x="19" y="409"/>
                  </a:cubicBezTo>
                  <a:cubicBezTo>
                    <a:pt x="29" y="363"/>
                    <a:pt x="38" y="344"/>
                    <a:pt x="66" y="307"/>
                  </a:cubicBezTo>
                  <a:lnTo>
                    <a:pt x="122" y="214"/>
                  </a:lnTo>
                  <a:cubicBezTo>
                    <a:pt x="159" y="140"/>
                    <a:pt x="205" y="75"/>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1"/>
            <p:cNvSpPr/>
            <p:nvPr/>
          </p:nvSpPr>
          <p:spPr>
            <a:xfrm>
              <a:off x="3731950" y="2275175"/>
              <a:ext cx="3275" cy="3750"/>
            </a:xfrm>
            <a:custGeom>
              <a:rect b="b" l="l" r="r" t="t"/>
              <a:pathLst>
                <a:path extrusionOk="0" h="150" w="131">
                  <a:moveTo>
                    <a:pt x="130" y="1"/>
                  </a:moveTo>
                  <a:lnTo>
                    <a:pt x="130" y="1"/>
                  </a:lnTo>
                  <a:cubicBezTo>
                    <a:pt x="102" y="10"/>
                    <a:pt x="75" y="38"/>
                    <a:pt x="56" y="57"/>
                  </a:cubicBezTo>
                  <a:cubicBezTo>
                    <a:pt x="28" y="85"/>
                    <a:pt x="19" y="112"/>
                    <a:pt x="0" y="150"/>
                  </a:cubicBezTo>
                  <a:cubicBezTo>
                    <a:pt x="37" y="140"/>
                    <a:pt x="65" y="112"/>
                    <a:pt x="84" y="94"/>
                  </a:cubicBezTo>
                  <a:cubicBezTo>
                    <a:pt x="112" y="66"/>
                    <a:pt x="121"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1"/>
            <p:cNvSpPr/>
            <p:nvPr/>
          </p:nvSpPr>
          <p:spPr>
            <a:xfrm>
              <a:off x="3736125" y="2273325"/>
              <a:ext cx="3275" cy="3975"/>
            </a:xfrm>
            <a:custGeom>
              <a:rect b="b" l="l" r="r" t="t"/>
              <a:pathLst>
                <a:path extrusionOk="0" h="159" w="131">
                  <a:moveTo>
                    <a:pt x="131" y="1"/>
                  </a:moveTo>
                  <a:lnTo>
                    <a:pt x="131" y="1"/>
                  </a:lnTo>
                  <a:cubicBezTo>
                    <a:pt x="93" y="19"/>
                    <a:pt x="75" y="38"/>
                    <a:pt x="47" y="66"/>
                  </a:cubicBezTo>
                  <a:cubicBezTo>
                    <a:pt x="28" y="84"/>
                    <a:pt x="10" y="121"/>
                    <a:pt x="1" y="159"/>
                  </a:cubicBezTo>
                  <a:cubicBezTo>
                    <a:pt x="38" y="140"/>
                    <a:pt x="56" y="121"/>
                    <a:pt x="84" y="93"/>
                  </a:cubicBezTo>
                  <a:cubicBezTo>
                    <a:pt x="103" y="75"/>
                    <a:pt x="121"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1"/>
            <p:cNvSpPr/>
            <p:nvPr/>
          </p:nvSpPr>
          <p:spPr>
            <a:xfrm>
              <a:off x="3699900" y="2290050"/>
              <a:ext cx="2350" cy="7225"/>
            </a:xfrm>
            <a:custGeom>
              <a:rect b="b" l="l" r="r" t="t"/>
              <a:pathLst>
                <a:path extrusionOk="0" h="289" w="94">
                  <a:moveTo>
                    <a:pt x="93" y="1"/>
                  </a:moveTo>
                  <a:cubicBezTo>
                    <a:pt x="56" y="28"/>
                    <a:pt x="28" y="75"/>
                    <a:pt x="19" y="140"/>
                  </a:cubicBezTo>
                  <a:cubicBezTo>
                    <a:pt x="19" y="158"/>
                    <a:pt x="9" y="186"/>
                    <a:pt x="9" y="205"/>
                  </a:cubicBezTo>
                  <a:cubicBezTo>
                    <a:pt x="0" y="233"/>
                    <a:pt x="0" y="261"/>
                    <a:pt x="9" y="289"/>
                  </a:cubicBezTo>
                  <a:cubicBezTo>
                    <a:pt x="28" y="242"/>
                    <a:pt x="56" y="196"/>
                    <a:pt x="65" y="149"/>
                  </a:cubicBezTo>
                  <a:cubicBezTo>
                    <a:pt x="84" y="103"/>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1"/>
            <p:cNvSpPr/>
            <p:nvPr/>
          </p:nvSpPr>
          <p:spPr>
            <a:xfrm>
              <a:off x="3676675" y="2100500"/>
              <a:ext cx="70850" cy="74150"/>
            </a:xfrm>
            <a:custGeom>
              <a:rect b="b" l="l" r="r" t="t"/>
              <a:pathLst>
                <a:path extrusionOk="0" h="2966" w="2834">
                  <a:moveTo>
                    <a:pt x="1485" y="1"/>
                  </a:moveTo>
                  <a:cubicBezTo>
                    <a:pt x="1479" y="1"/>
                    <a:pt x="1474" y="1"/>
                    <a:pt x="1468" y="1"/>
                  </a:cubicBezTo>
                  <a:cubicBezTo>
                    <a:pt x="1301" y="29"/>
                    <a:pt x="1171" y="196"/>
                    <a:pt x="1115" y="364"/>
                  </a:cubicBezTo>
                  <a:cubicBezTo>
                    <a:pt x="1050" y="531"/>
                    <a:pt x="1041" y="717"/>
                    <a:pt x="957" y="875"/>
                  </a:cubicBezTo>
                  <a:cubicBezTo>
                    <a:pt x="920" y="717"/>
                    <a:pt x="873" y="540"/>
                    <a:pt x="753" y="410"/>
                  </a:cubicBezTo>
                  <a:cubicBezTo>
                    <a:pt x="671" y="314"/>
                    <a:pt x="537" y="235"/>
                    <a:pt x="401" y="235"/>
                  </a:cubicBezTo>
                  <a:cubicBezTo>
                    <a:pt x="367" y="235"/>
                    <a:pt x="332" y="241"/>
                    <a:pt x="297" y="252"/>
                  </a:cubicBezTo>
                  <a:cubicBezTo>
                    <a:pt x="28" y="336"/>
                    <a:pt x="0" y="689"/>
                    <a:pt x="28" y="958"/>
                  </a:cubicBezTo>
                  <a:cubicBezTo>
                    <a:pt x="121" y="1646"/>
                    <a:pt x="390" y="2296"/>
                    <a:pt x="790" y="2853"/>
                  </a:cubicBezTo>
                  <a:cubicBezTo>
                    <a:pt x="837" y="2936"/>
                    <a:pt x="916" y="2965"/>
                    <a:pt x="1002" y="2965"/>
                  </a:cubicBezTo>
                  <a:cubicBezTo>
                    <a:pt x="1120" y="2965"/>
                    <a:pt x="1252" y="2911"/>
                    <a:pt x="1338" y="2863"/>
                  </a:cubicBezTo>
                  <a:cubicBezTo>
                    <a:pt x="1905" y="2528"/>
                    <a:pt x="2416" y="2064"/>
                    <a:pt x="2676" y="1460"/>
                  </a:cubicBezTo>
                  <a:cubicBezTo>
                    <a:pt x="2759" y="1274"/>
                    <a:pt x="2834" y="1060"/>
                    <a:pt x="2797" y="865"/>
                  </a:cubicBezTo>
                  <a:cubicBezTo>
                    <a:pt x="2759" y="670"/>
                    <a:pt x="2611" y="466"/>
                    <a:pt x="2397" y="456"/>
                  </a:cubicBezTo>
                  <a:cubicBezTo>
                    <a:pt x="2392" y="456"/>
                    <a:pt x="2387" y="456"/>
                    <a:pt x="2382" y="456"/>
                  </a:cubicBezTo>
                  <a:cubicBezTo>
                    <a:pt x="2174" y="456"/>
                    <a:pt x="1994" y="637"/>
                    <a:pt x="1858" y="810"/>
                  </a:cubicBezTo>
                  <a:cubicBezTo>
                    <a:pt x="1877" y="633"/>
                    <a:pt x="1905" y="456"/>
                    <a:pt x="1840" y="299"/>
                  </a:cubicBezTo>
                  <a:cubicBezTo>
                    <a:pt x="1795" y="137"/>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1"/>
            <p:cNvSpPr/>
            <p:nvPr/>
          </p:nvSpPr>
          <p:spPr>
            <a:xfrm>
              <a:off x="3675975" y="2099100"/>
              <a:ext cx="71800" cy="75525"/>
            </a:xfrm>
            <a:custGeom>
              <a:rect b="b" l="l" r="r" t="t"/>
              <a:pathLst>
                <a:path extrusionOk="0" h="3021" w="2872">
                  <a:moveTo>
                    <a:pt x="818" y="2909"/>
                  </a:moveTo>
                  <a:cubicBezTo>
                    <a:pt x="836" y="2956"/>
                    <a:pt x="874" y="2975"/>
                    <a:pt x="920" y="3002"/>
                  </a:cubicBezTo>
                  <a:cubicBezTo>
                    <a:pt x="874" y="2975"/>
                    <a:pt x="836" y="2947"/>
                    <a:pt x="818" y="2909"/>
                  </a:cubicBezTo>
                  <a:close/>
                  <a:moveTo>
                    <a:pt x="1479" y="0"/>
                  </a:moveTo>
                  <a:cubicBezTo>
                    <a:pt x="1469" y="0"/>
                    <a:pt x="1459" y="1"/>
                    <a:pt x="1450" y="1"/>
                  </a:cubicBezTo>
                  <a:cubicBezTo>
                    <a:pt x="1347" y="20"/>
                    <a:pt x="1264" y="85"/>
                    <a:pt x="1208" y="159"/>
                  </a:cubicBezTo>
                  <a:cubicBezTo>
                    <a:pt x="1152" y="224"/>
                    <a:pt x="1106" y="317"/>
                    <a:pt x="1078" y="401"/>
                  </a:cubicBezTo>
                  <a:cubicBezTo>
                    <a:pt x="1050" y="531"/>
                    <a:pt x="1022" y="670"/>
                    <a:pt x="985" y="791"/>
                  </a:cubicBezTo>
                  <a:cubicBezTo>
                    <a:pt x="939" y="680"/>
                    <a:pt x="901" y="559"/>
                    <a:pt x="818" y="457"/>
                  </a:cubicBezTo>
                  <a:cubicBezTo>
                    <a:pt x="753" y="392"/>
                    <a:pt x="697" y="327"/>
                    <a:pt x="613" y="299"/>
                  </a:cubicBezTo>
                  <a:cubicBezTo>
                    <a:pt x="555" y="270"/>
                    <a:pt x="492" y="246"/>
                    <a:pt x="422" y="246"/>
                  </a:cubicBezTo>
                  <a:cubicBezTo>
                    <a:pt x="403" y="246"/>
                    <a:pt x="383" y="248"/>
                    <a:pt x="363" y="252"/>
                  </a:cubicBezTo>
                  <a:cubicBezTo>
                    <a:pt x="270" y="262"/>
                    <a:pt x="195" y="317"/>
                    <a:pt x="140" y="373"/>
                  </a:cubicBezTo>
                  <a:cubicBezTo>
                    <a:pt x="84" y="447"/>
                    <a:pt x="56" y="531"/>
                    <a:pt x="37" y="605"/>
                  </a:cubicBezTo>
                  <a:cubicBezTo>
                    <a:pt x="0" y="773"/>
                    <a:pt x="9" y="949"/>
                    <a:pt x="47" y="1098"/>
                  </a:cubicBezTo>
                  <a:cubicBezTo>
                    <a:pt x="102" y="1423"/>
                    <a:pt x="195" y="1739"/>
                    <a:pt x="325" y="2036"/>
                  </a:cubicBezTo>
                  <a:cubicBezTo>
                    <a:pt x="455" y="2343"/>
                    <a:pt x="613" y="2631"/>
                    <a:pt x="799" y="2882"/>
                  </a:cubicBezTo>
                  <a:cubicBezTo>
                    <a:pt x="613" y="2621"/>
                    <a:pt x="455" y="2343"/>
                    <a:pt x="335" y="2036"/>
                  </a:cubicBezTo>
                  <a:cubicBezTo>
                    <a:pt x="223" y="1739"/>
                    <a:pt x="130" y="1423"/>
                    <a:pt x="84" y="1098"/>
                  </a:cubicBezTo>
                  <a:cubicBezTo>
                    <a:pt x="56" y="931"/>
                    <a:pt x="47" y="773"/>
                    <a:pt x="84" y="624"/>
                  </a:cubicBezTo>
                  <a:cubicBezTo>
                    <a:pt x="102" y="540"/>
                    <a:pt x="130" y="466"/>
                    <a:pt x="177" y="410"/>
                  </a:cubicBezTo>
                  <a:cubicBezTo>
                    <a:pt x="223" y="355"/>
                    <a:pt x="288" y="317"/>
                    <a:pt x="363" y="308"/>
                  </a:cubicBezTo>
                  <a:cubicBezTo>
                    <a:pt x="374" y="306"/>
                    <a:pt x="385" y="306"/>
                    <a:pt x="397" y="306"/>
                  </a:cubicBezTo>
                  <a:cubicBezTo>
                    <a:pt x="456" y="306"/>
                    <a:pt x="524" y="324"/>
                    <a:pt x="586" y="355"/>
                  </a:cubicBezTo>
                  <a:cubicBezTo>
                    <a:pt x="651" y="392"/>
                    <a:pt x="706" y="438"/>
                    <a:pt x="753" y="503"/>
                  </a:cubicBezTo>
                  <a:cubicBezTo>
                    <a:pt x="846" y="633"/>
                    <a:pt x="892" y="782"/>
                    <a:pt x="939" y="931"/>
                  </a:cubicBezTo>
                  <a:lnTo>
                    <a:pt x="976" y="1042"/>
                  </a:lnTo>
                  <a:lnTo>
                    <a:pt x="1022" y="949"/>
                  </a:lnTo>
                  <a:cubicBezTo>
                    <a:pt x="1106" y="782"/>
                    <a:pt x="1115" y="596"/>
                    <a:pt x="1171" y="438"/>
                  </a:cubicBezTo>
                  <a:cubicBezTo>
                    <a:pt x="1199" y="355"/>
                    <a:pt x="1236" y="280"/>
                    <a:pt x="1292" y="224"/>
                  </a:cubicBezTo>
                  <a:cubicBezTo>
                    <a:pt x="1338" y="169"/>
                    <a:pt x="1403" y="122"/>
                    <a:pt x="1477" y="113"/>
                  </a:cubicBezTo>
                  <a:cubicBezTo>
                    <a:pt x="1491" y="109"/>
                    <a:pt x="1506" y="107"/>
                    <a:pt x="1521" y="107"/>
                  </a:cubicBezTo>
                  <a:cubicBezTo>
                    <a:pt x="1577" y="107"/>
                    <a:pt x="1638" y="132"/>
                    <a:pt x="1682" y="169"/>
                  </a:cubicBezTo>
                  <a:cubicBezTo>
                    <a:pt x="1747" y="215"/>
                    <a:pt x="1793" y="280"/>
                    <a:pt x="1821" y="355"/>
                  </a:cubicBezTo>
                  <a:cubicBezTo>
                    <a:pt x="1886" y="503"/>
                    <a:pt x="1858" y="680"/>
                    <a:pt x="1849" y="856"/>
                  </a:cubicBezTo>
                  <a:lnTo>
                    <a:pt x="1821" y="1014"/>
                  </a:lnTo>
                  <a:lnTo>
                    <a:pt x="1933" y="884"/>
                  </a:lnTo>
                  <a:cubicBezTo>
                    <a:pt x="1988" y="819"/>
                    <a:pt x="2044" y="745"/>
                    <a:pt x="2118" y="689"/>
                  </a:cubicBezTo>
                  <a:cubicBezTo>
                    <a:pt x="2184" y="633"/>
                    <a:pt x="2258" y="587"/>
                    <a:pt x="2332" y="559"/>
                  </a:cubicBezTo>
                  <a:cubicBezTo>
                    <a:pt x="2359" y="553"/>
                    <a:pt x="2385" y="550"/>
                    <a:pt x="2412" y="550"/>
                  </a:cubicBezTo>
                  <a:cubicBezTo>
                    <a:pt x="2469" y="550"/>
                    <a:pt x="2526" y="564"/>
                    <a:pt x="2583" y="596"/>
                  </a:cubicBezTo>
                  <a:cubicBezTo>
                    <a:pt x="2648" y="643"/>
                    <a:pt x="2722" y="698"/>
                    <a:pt x="2750" y="782"/>
                  </a:cubicBezTo>
                  <a:cubicBezTo>
                    <a:pt x="2797" y="866"/>
                    <a:pt x="2815" y="949"/>
                    <a:pt x="2815" y="1042"/>
                  </a:cubicBezTo>
                  <a:cubicBezTo>
                    <a:pt x="2815" y="1135"/>
                    <a:pt x="2797" y="1228"/>
                    <a:pt x="2769" y="1302"/>
                  </a:cubicBezTo>
                  <a:cubicBezTo>
                    <a:pt x="2741" y="1395"/>
                    <a:pt x="2704" y="1479"/>
                    <a:pt x="2657" y="1562"/>
                  </a:cubicBezTo>
                  <a:cubicBezTo>
                    <a:pt x="2629" y="1646"/>
                    <a:pt x="2583" y="1720"/>
                    <a:pt x="2537" y="1804"/>
                  </a:cubicBezTo>
                  <a:cubicBezTo>
                    <a:pt x="2332" y="2120"/>
                    <a:pt x="2081" y="2398"/>
                    <a:pt x="1793" y="2631"/>
                  </a:cubicBezTo>
                  <a:cubicBezTo>
                    <a:pt x="1635" y="2742"/>
                    <a:pt x="1487" y="2854"/>
                    <a:pt x="1329" y="2947"/>
                  </a:cubicBezTo>
                  <a:cubicBezTo>
                    <a:pt x="1245" y="2975"/>
                    <a:pt x="1152" y="3012"/>
                    <a:pt x="1059" y="3021"/>
                  </a:cubicBezTo>
                  <a:cubicBezTo>
                    <a:pt x="1152" y="3021"/>
                    <a:pt x="1245" y="2993"/>
                    <a:pt x="1329" y="2956"/>
                  </a:cubicBezTo>
                  <a:cubicBezTo>
                    <a:pt x="1487" y="2863"/>
                    <a:pt x="1654" y="2761"/>
                    <a:pt x="1803" y="2649"/>
                  </a:cubicBezTo>
                  <a:cubicBezTo>
                    <a:pt x="2100" y="2436"/>
                    <a:pt x="2369" y="2166"/>
                    <a:pt x="2583" y="1841"/>
                  </a:cubicBezTo>
                  <a:cubicBezTo>
                    <a:pt x="2629" y="1757"/>
                    <a:pt x="2685" y="1674"/>
                    <a:pt x="2722" y="1599"/>
                  </a:cubicBezTo>
                  <a:cubicBezTo>
                    <a:pt x="2769" y="1516"/>
                    <a:pt x="2797" y="1423"/>
                    <a:pt x="2834" y="1330"/>
                  </a:cubicBezTo>
                  <a:cubicBezTo>
                    <a:pt x="2843" y="1237"/>
                    <a:pt x="2871" y="1144"/>
                    <a:pt x="2871" y="1042"/>
                  </a:cubicBezTo>
                  <a:cubicBezTo>
                    <a:pt x="2871" y="949"/>
                    <a:pt x="2862" y="838"/>
                    <a:pt x="2815" y="745"/>
                  </a:cubicBezTo>
                  <a:cubicBezTo>
                    <a:pt x="2769" y="652"/>
                    <a:pt x="2704" y="577"/>
                    <a:pt x="2611" y="531"/>
                  </a:cubicBezTo>
                  <a:cubicBezTo>
                    <a:pt x="2556" y="488"/>
                    <a:pt x="2489" y="470"/>
                    <a:pt x="2421" y="470"/>
                  </a:cubicBezTo>
                  <a:cubicBezTo>
                    <a:pt x="2385" y="470"/>
                    <a:pt x="2349" y="475"/>
                    <a:pt x="2314" y="485"/>
                  </a:cubicBezTo>
                  <a:cubicBezTo>
                    <a:pt x="2211" y="503"/>
                    <a:pt x="2128" y="559"/>
                    <a:pt x="2044" y="624"/>
                  </a:cubicBezTo>
                  <a:cubicBezTo>
                    <a:pt x="2016" y="652"/>
                    <a:pt x="1979" y="680"/>
                    <a:pt x="1942" y="717"/>
                  </a:cubicBezTo>
                  <a:lnTo>
                    <a:pt x="1942" y="596"/>
                  </a:lnTo>
                  <a:cubicBezTo>
                    <a:pt x="1942" y="503"/>
                    <a:pt x="1933" y="410"/>
                    <a:pt x="1896" y="317"/>
                  </a:cubicBezTo>
                  <a:cubicBezTo>
                    <a:pt x="1858" y="224"/>
                    <a:pt x="1803" y="141"/>
                    <a:pt x="1728" y="85"/>
                  </a:cubicBezTo>
                  <a:cubicBezTo>
                    <a:pt x="1662" y="35"/>
                    <a:pt x="1565" y="0"/>
                    <a:pt x="14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1"/>
            <p:cNvSpPr/>
            <p:nvPr/>
          </p:nvSpPr>
          <p:spPr>
            <a:xfrm>
              <a:off x="3699900" y="2122350"/>
              <a:ext cx="1875" cy="52050"/>
            </a:xfrm>
            <a:custGeom>
              <a:rect b="b" l="l" r="r" t="t"/>
              <a:pathLst>
                <a:path extrusionOk="0" h="2082" w="75">
                  <a:moveTo>
                    <a:pt x="28" y="1"/>
                  </a:moveTo>
                  <a:lnTo>
                    <a:pt x="28" y="530"/>
                  </a:lnTo>
                  <a:lnTo>
                    <a:pt x="28" y="1050"/>
                  </a:lnTo>
                  <a:lnTo>
                    <a:pt x="28" y="1571"/>
                  </a:lnTo>
                  <a:cubicBezTo>
                    <a:pt x="28" y="1654"/>
                    <a:pt x="19" y="1747"/>
                    <a:pt x="19" y="1831"/>
                  </a:cubicBezTo>
                  <a:cubicBezTo>
                    <a:pt x="19" y="1905"/>
                    <a:pt x="9" y="1998"/>
                    <a:pt x="0" y="2082"/>
                  </a:cubicBezTo>
                  <a:cubicBezTo>
                    <a:pt x="47" y="1924"/>
                    <a:pt x="56" y="1747"/>
                    <a:pt x="65" y="1571"/>
                  </a:cubicBezTo>
                  <a:cubicBezTo>
                    <a:pt x="74" y="1394"/>
                    <a:pt x="74" y="1227"/>
                    <a:pt x="74" y="1050"/>
                  </a:cubicBezTo>
                  <a:cubicBezTo>
                    <a:pt x="74" y="874"/>
                    <a:pt x="74" y="697"/>
                    <a:pt x="65" y="530"/>
                  </a:cubicBez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1"/>
            <p:cNvSpPr/>
            <p:nvPr/>
          </p:nvSpPr>
          <p:spPr>
            <a:xfrm>
              <a:off x="3701750" y="2121200"/>
              <a:ext cx="21400" cy="53425"/>
            </a:xfrm>
            <a:custGeom>
              <a:rect b="b" l="l" r="r" t="t"/>
              <a:pathLst>
                <a:path extrusionOk="0" h="2137" w="856">
                  <a:moveTo>
                    <a:pt x="855" y="0"/>
                  </a:moveTo>
                  <a:lnTo>
                    <a:pt x="604" y="530"/>
                  </a:lnTo>
                  <a:cubicBezTo>
                    <a:pt x="539" y="697"/>
                    <a:pt x="456" y="883"/>
                    <a:pt x="391" y="1059"/>
                  </a:cubicBezTo>
                  <a:cubicBezTo>
                    <a:pt x="316" y="1236"/>
                    <a:pt x="251" y="1412"/>
                    <a:pt x="177" y="1598"/>
                  </a:cubicBezTo>
                  <a:cubicBezTo>
                    <a:pt x="121" y="1765"/>
                    <a:pt x="47" y="1951"/>
                    <a:pt x="0" y="2137"/>
                  </a:cubicBezTo>
                  <a:cubicBezTo>
                    <a:pt x="38" y="2044"/>
                    <a:pt x="75" y="1970"/>
                    <a:pt x="112" y="1877"/>
                  </a:cubicBezTo>
                  <a:cubicBezTo>
                    <a:pt x="149" y="1784"/>
                    <a:pt x="177" y="1700"/>
                    <a:pt x="214" y="1607"/>
                  </a:cubicBezTo>
                  <a:lnTo>
                    <a:pt x="437" y="1069"/>
                  </a:lnTo>
                  <a:lnTo>
                    <a:pt x="642" y="539"/>
                  </a:lnTo>
                  <a:cubicBezTo>
                    <a:pt x="716" y="362"/>
                    <a:pt x="781" y="186"/>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1"/>
            <p:cNvSpPr/>
            <p:nvPr/>
          </p:nvSpPr>
          <p:spPr>
            <a:xfrm>
              <a:off x="3702450" y="2141625"/>
              <a:ext cx="1425" cy="14900"/>
            </a:xfrm>
            <a:custGeom>
              <a:rect b="b" l="l" r="r" t="t"/>
              <a:pathLst>
                <a:path extrusionOk="0" h="596" w="57">
                  <a:moveTo>
                    <a:pt x="37" y="1"/>
                  </a:moveTo>
                  <a:cubicBezTo>
                    <a:pt x="28" y="103"/>
                    <a:pt x="10" y="196"/>
                    <a:pt x="0" y="289"/>
                  </a:cubicBezTo>
                  <a:lnTo>
                    <a:pt x="0" y="437"/>
                  </a:lnTo>
                  <a:cubicBezTo>
                    <a:pt x="0" y="484"/>
                    <a:pt x="10" y="549"/>
                    <a:pt x="10" y="595"/>
                  </a:cubicBezTo>
                  <a:cubicBezTo>
                    <a:pt x="37" y="549"/>
                    <a:pt x="47" y="484"/>
                    <a:pt x="47" y="437"/>
                  </a:cubicBezTo>
                  <a:cubicBezTo>
                    <a:pt x="56" y="391"/>
                    <a:pt x="56" y="335"/>
                    <a:pt x="56" y="289"/>
                  </a:cubicBezTo>
                  <a:cubicBezTo>
                    <a:pt x="56" y="196"/>
                    <a:pt x="56" y="94"/>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1"/>
            <p:cNvSpPr/>
            <p:nvPr/>
          </p:nvSpPr>
          <p:spPr>
            <a:xfrm>
              <a:off x="3704300" y="2136050"/>
              <a:ext cx="1875" cy="9100"/>
            </a:xfrm>
            <a:custGeom>
              <a:rect b="b" l="l" r="r" t="t"/>
              <a:pathLst>
                <a:path extrusionOk="0" h="364" w="75">
                  <a:moveTo>
                    <a:pt x="10" y="1"/>
                  </a:moveTo>
                  <a:lnTo>
                    <a:pt x="10" y="1"/>
                  </a:lnTo>
                  <a:cubicBezTo>
                    <a:pt x="1" y="56"/>
                    <a:pt x="10" y="131"/>
                    <a:pt x="19" y="177"/>
                  </a:cubicBezTo>
                  <a:cubicBezTo>
                    <a:pt x="19" y="214"/>
                    <a:pt x="19" y="233"/>
                    <a:pt x="29" y="270"/>
                  </a:cubicBezTo>
                  <a:cubicBezTo>
                    <a:pt x="29" y="307"/>
                    <a:pt x="47" y="326"/>
                    <a:pt x="47" y="363"/>
                  </a:cubicBezTo>
                  <a:cubicBezTo>
                    <a:pt x="56" y="335"/>
                    <a:pt x="66" y="307"/>
                    <a:pt x="66" y="270"/>
                  </a:cubicBezTo>
                  <a:cubicBezTo>
                    <a:pt x="75" y="233"/>
                    <a:pt x="66" y="214"/>
                    <a:pt x="66" y="177"/>
                  </a:cubicBezTo>
                  <a:cubicBezTo>
                    <a:pt x="5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1"/>
            <p:cNvSpPr/>
            <p:nvPr/>
          </p:nvSpPr>
          <p:spPr>
            <a:xfrm>
              <a:off x="3707100" y="2135825"/>
              <a:ext cx="2350" cy="13725"/>
            </a:xfrm>
            <a:custGeom>
              <a:rect b="b" l="l" r="r" t="t"/>
              <a:pathLst>
                <a:path extrusionOk="0" h="549" w="94">
                  <a:moveTo>
                    <a:pt x="84" y="0"/>
                  </a:moveTo>
                  <a:lnTo>
                    <a:pt x="84" y="0"/>
                  </a:lnTo>
                  <a:cubicBezTo>
                    <a:pt x="47" y="93"/>
                    <a:pt x="37" y="186"/>
                    <a:pt x="28" y="270"/>
                  </a:cubicBezTo>
                  <a:cubicBezTo>
                    <a:pt x="9" y="363"/>
                    <a:pt x="0" y="456"/>
                    <a:pt x="0" y="549"/>
                  </a:cubicBezTo>
                  <a:cubicBezTo>
                    <a:pt x="28" y="511"/>
                    <a:pt x="37" y="465"/>
                    <a:pt x="47" y="418"/>
                  </a:cubicBezTo>
                  <a:cubicBezTo>
                    <a:pt x="56" y="372"/>
                    <a:pt x="56" y="326"/>
                    <a:pt x="74"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1"/>
            <p:cNvSpPr/>
            <p:nvPr/>
          </p:nvSpPr>
          <p:spPr>
            <a:xfrm>
              <a:off x="3703600" y="2154400"/>
              <a:ext cx="2350" cy="8400"/>
            </a:xfrm>
            <a:custGeom>
              <a:rect b="b" l="l" r="r" t="t"/>
              <a:pathLst>
                <a:path extrusionOk="0" h="336" w="94">
                  <a:moveTo>
                    <a:pt x="94" y="1"/>
                  </a:moveTo>
                  <a:cubicBezTo>
                    <a:pt x="57" y="47"/>
                    <a:pt x="47" y="103"/>
                    <a:pt x="29" y="159"/>
                  </a:cubicBezTo>
                  <a:cubicBezTo>
                    <a:pt x="10" y="224"/>
                    <a:pt x="1" y="279"/>
                    <a:pt x="1" y="335"/>
                  </a:cubicBezTo>
                  <a:cubicBezTo>
                    <a:pt x="38" y="279"/>
                    <a:pt x="57" y="233"/>
                    <a:pt x="75" y="177"/>
                  </a:cubicBezTo>
                  <a:cubicBezTo>
                    <a:pt x="84" y="112"/>
                    <a:pt x="94" y="56"/>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1"/>
            <p:cNvSpPr/>
            <p:nvPr/>
          </p:nvSpPr>
          <p:spPr>
            <a:xfrm>
              <a:off x="3717775" y="2107725"/>
              <a:ext cx="1650" cy="12800"/>
            </a:xfrm>
            <a:custGeom>
              <a:rect b="b" l="l" r="r" t="t"/>
              <a:pathLst>
                <a:path extrusionOk="0" h="512" w="66">
                  <a:moveTo>
                    <a:pt x="10" y="0"/>
                  </a:moveTo>
                  <a:cubicBezTo>
                    <a:pt x="1" y="93"/>
                    <a:pt x="10" y="167"/>
                    <a:pt x="19" y="251"/>
                  </a:cubicBezTo>
                  <a:cubicBezTo>
                    <a:pt x="19" y="298"/>
                    <a:pt x="28" y="335"/>
                    <a:pt x="28" y="381"/>
                  </a:cubicBezTo>
                  <a:cubicBezTo>
                    <a:pt x="28" y="428"/>
                    <a:pt x="38" y="465"/>
                    <a:pt x="38" y="511"/>
                  </a:cubicBezTo>
                  <a:cubicBezTo>
                    <a:pt x="47" y="474"/>
                    <a:pt x="66" y="428"/>
                    <a:pt x="66" y="381"/>
                  </a:cubicBezTo>
                  <a:lnTo>
                    <a:pt x="66" y="251"/>
                  </a:lnTo>
                  <a:cubicBezTo>
                    <a:pt x="66" y="167"/>
                    <a:pt x="47"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1"/>
            <p:cNvSpPr/>
            <p:nvPr/>
          </p:nvSpPr>
          <p:spPr>
            <a:xfrm>
              <a:off x="3716375" y="2116300"/>
              <a:ext cx="1425" cy="9100"/>
            </a:xfrm>
            <a:custGeom>
              <a:rect b="b" l="l" r="r" t="t"/>
              <a:pathLst>
                <a:path extrusionOk="0" h="364" w="57">
                  <a:moveTo>
                    <a:pt x="10" y="1"/>
                  </a:moveTo>
                  <a:cubicBezTo>
                    <a:pt x="1" y="75"/>
                    <a:pt x="1" y="131"/>
                    <a:pt x="10" y="187"/>
                  </a:cubicBezTo>
                  <a:cubicBezTo>
                    <a:pt x="10" y="243"/>
                    <a:pt x="19" y="308"/>
                    <a:pt x="19" y="363"/>
                  </a:cubicBezTo>
                  <a:cubicBezTo>
                    <a:pt x="47" y="326"/>
                    <a:pt x="57" y="308"/>
                    <a:pt x="57" y="270"/>
                  </a:cubicBezTo>
                  <a:lnTo>
                    <a:pt x="57" y="178"/>
                  </a:lnTo>
                  <a:cubicBezTo>
                    <a:pt x="57" y="140"/>
                    <a:pt x="57" y="122"/>
                    <a:pt x="47" y="85"/>
                  </a:cubicBezTo>
                  <a:cubicBezTo>
                    <a:pt x="38" y="5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1"/>
            <p:cNvSpPr/>
            <p:nvPr/>
          </p:nvSpPr>
          <p:spPr>
            <a:xfrm>
              <a:off x="3714750" y="2106800"/>
              <a:ext cx="1650" cy="4650"/>
            </a:xfrm>
            <a:custGeom>
              <a:rect b="b" l="l" r="r" t="t"/>
              <a:pathLst>
                <a:path extrusionOk="0" h="186" w="66">
                  <a:moveTo>
                    <a:pt x="1" y="0"/>
                  </a:moveTo>
                  <a:cubicBezTo>
                    <a:pt x="1" y="37"/>
                    <a:pt x="10" y="65"/>
                    <a:pt x="10" y="93"/>
                  </a:cubicBezTo>
                  <a:cubicBezTo>
                    <a:pt x="10" y="102"/>
                    <a:pt x="19" y="130"/>
                    <a:pt x="19" y="139"/>
                  </a:cubicBezTo>
                  <a:cubicBezTo>
                    <a:pt x="29" y="149"/>
                    <a:pt x="29" y="177"/>
                    <a:pt x="47" y="186"/>
                  </a:cubicBezTo>
                  <a:cubicBezTo>
                    <a:pt x="66" y="149"/>
                    <a:pt x="66" y="112"/>
                    <a:pt x="56" y="84"/>
                  </a:cubicBezTo>
                  <a:cubicBezTo>
                    <a:pt x="47" y="65"/>
                    <a:pt x="47" y="47"/>
                    <a:pt x="29" y="37"/>
                  </a:cubicBezTo>
                  <a:cubicBezTo>
                    <a:pt x="29" y="19"/>
                    <a:pt x="10"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1"/>
            <p:cNvSpPr/>
            <p:nvPr/>
          </p:nvSpPr>
          <p:spPr>
            <a:xfrm>
              <a:off x="3739850" y="2117700"/>
              <a:ext cx="4200" cy="11175"/>
            </a:xfrm>
            <a:custGeom>
              <a:rect b="b" l="l" r="r" t="t"/>
              <a:pathLst>
                <a:path extrusionOk="0" h="447" w="168">
                  <a:moveTo>
                    <a:pt x="0" y="1"/>
                  </a:moveTo>
                  <a:cubicBezTo>
                    <a:pt x="74" y="66"/>
                    <a:pt x="112" y="140"/>
                    <a:pt x="93" y="214"/>
                  </a:cubicBezTo>
                  <a:lnTo>
                    <a:pt x="93" y="326"/>
                  </a:lnTo>
                  <a:lnTo>
                    <a:pt x="93" y="391"/>
                  </a:lnTo>
                  <a:cubicBezTo>
                    <a:pt x="84" y="400"/>
                    <a:pt x="84" y="419"/>
                    <a:pt x="84" y="447"/>
                  </a:cubicBezTo>
                  <a:cubicBezTo>
                    <a:pt x="93" y="419"/>
                    <a:pt x="112" y="410"/>
                    <a:pt x="121" y="391"/>
                  </a:cubicBezTo>
                  <a:cubicBezTo>
                    <a:pt x="130" y="372"/>
                    <a:pt x="130" y="354"/>
                    <a:pt x="140" y="326"/>
                  </a:cubicBezTo>
                  <a:cubicBezTo>
                    <a:pt x="158" y="298"/>
                    <a:pt x="167" y="252"/>
                    <a:pt x="158" y="205"/>
                  </a:cubicBezTo>
                  <a:cubicBezTo>
                    <a:pt x="158" y="159"/>
                    <a:pt x="130" y="112"/>
                    <a:pt x="112" y="75"/>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1"/>
            <p:cNvSpPr/>
            <p:nvPr/>
          </p:nvSpPr>
          <p:spPr>
            <a:xfrm>
              <a:off x="3738225" y="2124675"/>
              <a:ext cx="3025" cy="10950"/>
            </a:xfrm>
            <a:custGeom>
              <a:rect b="b" l="l" r="r" t="t"/>
              <a:pathLst>
                <a:path extrusionOk="0" h="438" w="121">
                  <a:moveTo>
                    <a:pt x="121" y="0"/>
                  </a:moveTo>
                  <a:lnTo>
                    <a:pt x="121" y="0"/>
                  </a:lnTo>
                  <a:cubicBezTo>
                    <a:pt x="102" y="38"/>
                    <a:pt x="93" y="75"/>
                    <a:pt x="93" y="121"/>
                  </a:cubicBezTo>
                  <a:lnTo>
                    <a:pt x="56" y="223"/>
                  </a:lnTo>
                  <a:lnTo>
                    <a:pt x="37" y="326"/>
                  </a:lnTo>
                  <a:lnTo>
                    <a:pt x="0" y="437"/>
                  </a:lnTo>
                  <a:cubicBezTo>
                    <a:pt x="37" y="409"/>
                    <a:pt x="56" y="372"/>
                    <a:pt x="65" y="344"/>
                  </a:cubicBezTo>
                  <a:lnTo>
                    <a:pt x="102" y="233"/>
                  </a:lnTo>
                  <a:cubicBezTo>
                    <a:pt x="121" y="158"/>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1"/>
            <p:cNvSpPr/>
            <p:nvPr/>
          </p:nvSpPr>
          <p:spPr>
            <a:xfrm>
              <a:off x="3737275" y="2132800"/>
              <a:ext cx="5375" cy="9075"/>
            </a:xfrm>
            <a:custGeom>
              <a:rect b="b" l="l" r="r" t="t"/>
              <a:pathLst>
                <a:path extrusionOk="0" h="363" w="215">
                  <a:moveTo>
                    <a:pt x="215" y="1"/>
                  </a:moveTo>
                  <a:lnTo>
                    <a:pt x="215" y="1"/>
                  </a:lnTo>
                  <a:cubicBezTo>
                    <a:pt x="159" y="66"/>
                    <a:pt x="140" y="121"/>
                    <a:pt x="94" y="186"/>
                  </a:cubicBezTo>
                  <a:cubicBezTo>
                    <a:pt x="57" y="251"/>
                    <a:pt x="38" y="307"/>
                    <a:pt x="1" y="363"/>
                  </a:cubicBezTo>
                  <a:cubicBezTo>
                    <a:pt x="38" y="354"/>
                    <a:pt x="57" y="317"/>
                    <a:pt x="85" y="298"/>
                  </a:cubicBezTo>
                  <a:cubicBezTo>
                    <a:pt x="103" y="261"/>
                    <a:pt x="131" y="233"/>
                    <a:pt x="140" y="205"/>
                  </a:cubicBezTo>
                  <a:cubicBezTo>
                    <a:pt x="159" y="177"/>
                    <a:pt x="177" y="140"/>
                    <a:pt x="187" y="112"/>
                  </a:cubicBezTo>
                  <a:cubicBezTo>
                    <a:pt x="196" y="75"/>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1"/>
            <p:cNvSpPr/>
            <p:nvPr/>
          </p:nvSpPr>
          <p:spPr>
            <a:xfrm>
              <a:off x="3737275" y="2124200"/>
              <a:ext cx="2125" cy="6775"/>
            </a:xfrm>
            <a:custGeom>
              <a:rect b="b" l="l" r="r" t="t"/>
              <a:pathLst>
                <a:path extrusionOk="0" h="271" w="85">
                  <a:moveTo>
                    <a:pt x="75" y="1"/>
                  </a:moveTo>
                  <a:cubicBezTo>
                    <a:pt x="47" y="47"/>
                    <a:pt x="38" y="94"/>
                    <a:pt x="29" y="131"/>
                  </a:cubicBezTo>
                  <a:cubicBezTo>
                    <a:pt x="10" y="177"/>
                    <a:pt x="1" y="224"/>
                    <a:pt x="1" y="270"/>
                  </a:cubicBezTo>
                  <a:cubicBezTo>
                    <a:pt x="38" y="233"/>
                    <a:pt x="57" y="187"/>
                    <a:pt x="75" y="140"/>
                  </a:cubicBezTo>
                  <a:cubicBezTo>
                    <a:pt x="85" y="112"/>
                    <a:pt x="85" y="94"/>
                    <a:pt x="85" y="66"/>
                  </a:cubicBezTo>
                  <a:cubicBezTo>
                    <a:pt x="85" y="47"/>
                    <a:pt x="85"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1"/>
            <p:cNvSpPr/>
            <p:nvPr/>
          </p:nvSpPr>
          <p:spPr>
            <a:xfrm>
              <a:off x="3705925" y="2166950"/>
              <a:ext cx="9325" cy="4900"/>
            </a:xfrm>
            <a:custGeom>
              <a:rect b="b" l="l" r="r" t="t"/>
              <a:pathLst>
                <a:path extrusionOk="0" h="196" w="373">
                  <a:moveTo>
                    <a:pt x="372" y="0"/>
                  </a:moveTo>
                  <a:lnTo>
                    <a:pt x="372" y="0"/>
                  </a:lnTo>
                  <a:cubicBezTo>
                    <a:pt x="307" y="28"/>
                    <a:pt x="242" y="56"/>
                    <a:pt x="187" y="93"/>
                  </a:cubicBezTo>
                  <a:cubicBezTo>
                    <a:pt x="121" y="121"/>
                    <a:pt x="56" y="149"/>
                    <a:pt x="1" y="195"/>
                  </a:cubicBezTo>
                  <a:cubicBezTo>
                    <a:pt x="38" y="195"/>
                    <a:pt x="75" y="186"/>
                    <a:pt x="103" y="186"/>
                  </a:cubicBezTo>
                  <a:cubicBezTo>
                    <a:pt x="140" y="168"/>
                    <a:pt x="177" y="149"/>
                    <a:pt x="205" y="140"/>
                  </a:cubicBezTo>
                  <a:cubicBezTo>
                    <a:pt x="279" y="103"/>
                    <a:pt x="335"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1"/>
            <p:cNvSpPr/>
            <p:nvPr/>
          </p:nvSpPr>
          <p:spPr>
            <a:xfrm>
              <a:off x="3708250" y="2163475"/>
              <a:ext cx="6775" cy="4650"/>
            </a:xfrm>
            <a:custGeom>
              <a:rect b="b" l="l" r="r" t="t"/>
              <a:pathLst>
                <a:path extrusionOk="0" h="186" w="271">
                  <a:moveTo>
                    <a:pt x="270" y="0"/>
                  </a:moveTo>
                  <a:cubicBezTo>
                    <a:pt x="242" y="9"/>
                    <a:pt x="224" y="28"/>
                    <a:pt x="196" y="46"/>
                  </a:cubicBezTo>
                  <a:cubicBezTo>
                    <a:pt x="177" y="56"/>
                    <a:pt x="149" y="74"/>
                    <a:pt x="131" y="93"/>
                  </a:cubicBezTo>
                  <a:cubicBezTo>
                    <a:pt x="84" y="121"/>
                    <a:pt x="47" y="149"/>
                    <a:pt x="1" y="186"/>
                  </a:cubicBezTo>
                  <a:cubicBezTo>
                    <a:pt x="28" y="186"/>
                    <a:pt x="56" y="186"/>
                    <a:pt x="94" y="167"/>
                  </a:cubicBezTo>
                  <a:cubicBezTo>
                    <a:pt x="112" y="158"/>
                    <a:pt x="140" y="139"/>
                    <a:pt x="159" y="121"/>
                  </a:cubicBezTo>
                  <a:cubicBezTo>
                    <a:pt x="20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1"/>
            <p:cNvSpPr/>
            <p:nvPr/>
          </p:nvSpPr>
          <p:spPr>
            <a:xfrm>
              <a:off x="3709425" y="2156725"/>
              <a:ext cx="3500" cy="7225"/>
            </a:xfrm>
            <a:custGeom>
              <a:rect b="b" l="l" r="r" t="t"/>
              <a:pathLst>
                <a:path extrusionOk="0" h="289" w="140">
                  <a:moveTo>
                    <a:pt x="139" y="1"/>
                  </a:moveTo>
                  <a:lnTo>
                    <a:pt x="139" y="1"/>
                  </a:lnTo>
                  <a:cubicBezTo>
                    <a:pt x="93" y="47"/>
                    <a:pt x="74" y="93"/>
                    <a:pt x="47" y="140"/>
                  </a:cubicBezTo>
                  <a:cubicBezTo>
                    <a:pt x="28" y="186"/>
                    <a:pt x="9" y="233"/>
                    <a:pt x="0" y="289"/>
                  </a:cubicBezTo>
                  <a:cubicBezTo>
                    <a:pt x="47" y="251"/>
                    <a:pt x="74" y="205"/>
                    <a:pt x="93" y="159"/>
                  </a:cubicBezTo>
                  <a:cubicBezTo>
                    <a:pt x="102" y="131"/>
                    <a:pt x="121" y="103"/>
                    <a:pt x="130" y="84"/>
                  </a:cubicBezTo>
                  <a:cubicBezTo>
                    <a:pt x="139" y="56"/>
                    <a:pt x="139"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1"/>
            <p:cNvSpPr/>
            <p:nvPr/>
          </p:nvSpPr>
          <p:spPr>
            <a:xfrm>
              <a:off x="3713825" y="2156500"/>
              <a:ext cx="4675" cy="5350"/>
            </a:xfrm>
            <a:custGeom>
              <a:rect b="b" l="l" r="r" t="t"/>
              <a:pathLst>
                <a:path extrusionOk="0" h="214" w="187">
                  <a:moveTo>
                    <a:pt x="186" y="0"/>
                  </a:moveTo>
                  <a:lnTo>
                    <a:pt x="186" y="0"/>
                  </a:lnTo>
                  <a:cubicBezTo>
                    <a:pt x="140" y="19"/>
                    <a:pt x="103" y="56"/>
                    <a:pt x="66" y="93"/>
                  </a:cubicBezTo>
                  <a:cubicBezTo>
                    <a:pt x="47" y="140"/>
                    <a:pt x="10" y="168"/>
                    <a:pt x="1" y="214"/>
                  </a:cubicBezTo>
                  <a:cubicBezTo>
                    <a:pt x="47" y="195"/>
                    <a:pt x="84" y="158"/>
                    <a:pt x="112" y="121"/>
                  </a:cubicBezTo>
                  <a:cubicBezTo>
                    <a:pt x="140" y="75"/>
                    <a:pt x="16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1"/>
            <p:cNvSpPr/>
            <p:nvPr/>
          </p:nvSpPr>
          <p:spPr>
            <a:xfrm>
              <a:off x="3717775" y="2157650"/>
              <a:ext cx="6300" cy="6525"/>
            </a:xfrm>
            <a:custGeom>
              <a:rect b="b" l="l" r="r" t="t"/>
              <a:pathLst>
                <a:path extrusionOk="0" h="261" w="252">
                  <a:moveTo>
                    <a:pt x="251" y="1"/>
                  </a:moveTo>
                  <a:lnTo>
                    <a:pt x="251" y="1"/>
                  </a:lnTo>
                  <a:cubicBezTo>
                    <a:pt x="205" y="19"/>
                    <a:pt x="158" y="66"/>
                    <a:pt x="112" y="112"/>
                  </a:cubicBezTo>
                  <a:cubicBezTo>
                    <a:pt x="75" y="159"/>
                    <a:pt x="28" y="205"/>
                    <a:pt x="1" y="261"/>
                  </a:cubicBezTo>
                  <a:cubicBezTo>
                    <a:pt x="66" y="242"/>
                    <a:pt x="112" y="196"/>
                    <a:pt x="140" y="149"/>
                  </a:cubicBezTo>
                  <a:cubicBezTo>
                    <a:pt x="177" y="103"/>
                    <a:pt x="224" y="5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1"/>
            <p:cNvSpPr/>
            <p:nvPr/>
          </p:nvSpPr>
          <p:spPr>
            <a:xfrm>
              <a:off x="3678050" y="2111200"/>
              <a:ext cx="3525" cy="11650"/>
            </a:xfrm>
            <a:custGeom>
              <a:rect b="b" l="l" r="r" t="t"/>
              <a:pathLst>
                <a:path extrusionOk="0" h="466" w="141">
                  <a:moveTo>
                    <a:pt x="140" y="1"/>
                  </a:moveTo>
                  <a:lnTo>
                    <a:pt x="75" y="103"/>
                  </a:lnTo>
                  <a:cubicBezTo>
                    <a:pt x="47" y="140"/>
                    <a:pt x="38" y="186"/>
                    <a:pt x="29" y="214"/>
                  </a:cubicBezTo>
                  <a:cubicBezTo>
                    <a:pt x="10" y="298"/>
                    <a:pt x="1" y="382"/>
                    <a:pt x="38" y="465"/>
                  </a:cubicBezTo>
                  <a:cubicBezTo>
                    <a:pt x="38" y="428"/>
                    <a:pt x="38" y="382"/>
                    <a:pt x="47" y="344"/>
                  </a:cubicBezTo>
                  <a:cubicBezTo>
                    <a:pt x="57" y="298"/>
                    <a:pt x="57" y="261"/>
                    <a:pt x="75" y="233"/>
                  </a:cubicBezTo>
                  <a:cubicBezTo>
                    <a:pt x="94" y="149"/>
                    <a:pt x="122"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1"/>
            <p:cNvSpPr/>
            <p:nvPr/>
          </p:nvSpPr>
          <p:spPr>
            <a:xfrm>
              <a:off x="3680375" y="2116075"/>
              <a:ext cx="1900" cy="9775"/>
            </a:xfrm>
            <a:custGeom>
              <a:rect b="b" l="l" r="r" t="t"/>
              <a:pathLst>
                <a:path extrusionOk="0" h="391" w="76">
                  <a:moveTo>
                    <a:pt x="75" y="1"/>
                  </a:moveTo>
                  <a:lnTo>
                    <a:pt x="75" y="1"/>
                  </a:lnTo>
                  <a:cubicBezTo>
                    <a:pt x="47" y="19"/>
                    <a:pt x="38" y="56"/>
                    <a:pt x="38" y="84"/>
                  </a:cubicBezTo>
                  <a:cubicBezTo>
                    <a:pt x="29" y="112"/>
                    <a:pt x="10" y="149"/>
                    <a:pt x="10" y="187"/>
                  </a:cubicBezTo>
                  <a:cubicBezTo>
                    <a:pt x="1" y="252"/>
                    <a:pt x="10" y="335"/>
                    <a:pt x="47" y="391"/>
                  </a:cubicBezTo>
                  <a:lnTo>
                    <a:pt x="47" y="289"/>
                  </a:lnTo>
                  <a:cubicBezTo>
                    <a:pt x="56" y="270"/>
                    <a:pt x="56" y="233"/>
                    <a:pt x="56" y="196"/>
                  </a:cubicBezTo>
                  <a:cubicBezTo>
                    <a:pt x="56"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1"/>
            <p:cNvSpPr/>
            <p:nvPr/>
          </p:nvSpPr>
          <p:spPr>
            <a:xfrm>
              <a:off x="3683175" y="2121875"/>
              <a:ext cx="1400" cy="10500"/>
            </a:xfrm>
            <a:custGeom>
              <a:rect b="b" l="l" r="r" t="t"/>
              <a:pathLst>
                <a:path extrusionOk="0" h="420" w="56">
                  <a:moveTo>
                    <a:pt x="28" y="1"/>
                  </a:moveTo>
                  <a:cubicBezTo>
                    <a:pt x="0" y="66"/>
                    <a:pt x="0" y="140"/>
                    <a:pt x="9" y="205"/>
                  </a:cubicBezTo>
                  <a:cubicBezTo>
                    <a:pt x="9" y="243"/>
                    <a:pt x="9" y="280"/>
                    <a:pt x="19" y="317"/>
                  </a:cubicBezTo>
                  <a:cubicBezTo>
                    <a:pt x="19" y="345"/>
                    <a:pt x="28" y="382"/>
                    <a:pt x="56" y="419"/>
                  </a:cubicBezTo>
                  <a:lnTo>
                    <a:pt x="56" y="317"/>
                  </a:lnTo>
                  <a:lnTo>
                    <a:pt x="56" y="205"/>
                  </a:lnTo>
                  <a:cubicBezTo>
                    <a:pt x="56" y="140"/>
                    <a:pt x="3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1"/>
            <p:cNvSpPr/>
            <p:nvPr/>
          </p:nvSpPr>
          <p:spPr>
            <a:xfrm>
              <a:off x="3680375" y="2130025"/>
              <a:ext cx="2825" cy="10475"/>
            </a:xfrm>
            <a:custGeom>
              <a:rect b="b" l="l" r="r" t="t"/>
              <a:pathLst>
                <a:path extrusionOk="0" h="419" w="113">
                  <a:moveTo>
                    <a:pt x="1" y="0"/>
                  </a:moveTo>
                  <a:cubicBezTo>
                    <a:pt x="1" y="84"/>
                    <a:pt x="10" y="149"/>
                    <a:pt x="29" y="223"/>
                  </a:cubicBezTo>
                  <a:lnTo>
                    <a:pt x="56" y="325"/>
                  </a:lnTo>
                  <a:cubicBezTo>
                    <a:pt x="66" y="362"/>
                    <a:pt x="94" y="390"/>
                    <a:pt x="112" y="418"/>
                  </a:cubicBezTo>
                  <a:lnTo>
                    <a:pt x="94" y="316"/>
                  </a:lnTo>
                  <a:cubicBezTo>
                    <a:pt x="94" y="279"/>
                    <a:pt x="84" y="242"/>
                    <a:pt x="66" y="205"/>
                  </a:cubicBezTo>
                  <a:cubicBezTo>
                    <a:pt x="56" y="14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1"/>
            <p:cNvSpPr/>
            <p:nvPr/>
          </p:nvSpPr>
          <p:spPr>
            <a:xfrm>
              <a:off x="3685025" y="2137450"/>
              <a:ext cx="2125" cy="11400"/>
            </a:xfrm>
            <a:custGeom>
              <a:rect b="b" l="l" r="r" t="t"/>
              <a:pathLst>
                <a:path extrusionOk="0" h="456" w="85">
                  <a:moveTo>
                    <a:pt x="28" y="0"/>
                  </a:moveTo>
                  <a:cubicBezTo>
                    <a:pt x="1" y="84"/>
                    <a:pt x="1" y="158"/>
                    <a:pt x="1" y="233"/>
                  </a:cubicBezTo>
                  <a:cubicBezTo>
                    <a:pt x="10" y="279"/>
                    <a:pt x="10" y="316"/>
                    <a:pt x="19" y="353"/>
                  </a:cubicBezTo>
                  <a:cubicBezTo>
                    <a:pt x="38" y="381"/>
                    <a:pt x="56" y="437"/>
                    <a:pt x="84" y="456"/>
                  </a:cubicBezTo>
                  <a:cubicBezTo>
                    <a:pt x="84" y="409"/>
                    <a:pt x="75" y="372"/>
                    <a:pt x="75" y="344"/>
                  </a:cubicBezTo>
                  <a:lnTo>
                    <a:pt x="56" y="223"/>
                  </a:lnTo>
                  <a:cubicBezTo>
                    <a:pt x="56" y="158"/>
                    <a:pt x="47"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1"/>
            <p:cNvSpPr/>
            <p:nvPr/>
          </p:nvSpPr>
          <p:spPr>
            <a:xfrm>
              <a:off x="3705925" y="2121200"/>
              <a:ext cx="1200" cy="5125"/>
            </a:xfrm>
            <a:custGeom>
              <a:rect b="b" l="l" r="r" t="t"/>
              <a:pathLst>
                <a:path extrusionOk="0" h="205" w="48">
                  <a:moveTo>
                    <a:pt x="38" y="0"/>
                  </a:moveTo>
                  <a:cubicBezTo>
                    <a:pt x="10" y="37"/>
                    <a:pt x="10" y="74"/>
                    <a:pt x="1" y="93"/>
                  </a:cubicBezTo>
                  <a:cubicBezTo>
                    <a:pt x="1" y="130"/>
                    <a:pt x="1" y="167"/>
                    <a:pt x="10" y="204"/>
                  </a:cubicBezTo>
                  <a:cubicBezTo>
                    <a:pt x="38" y="177"/>
                    <a:pt x="47" y="139"/>
                    <a:pt x="47" y="112"/>
                  </a:cubicBezTo>
                  <a:cubicBezTo>
                    <a:pt x="47" y="74"/>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1"/>
            <p:cNvSpPr/>
            <p:nvPr/>
          </p:nvSpPr>
          <p:spPr>
            <a:xfrm>
              <a:off x="3708025" y="2117475"/>
              <a:ext cx="1650" cy="4900"/>
            </a:xfrm>
            <a:custGeom>
              <a:rect b="b" l="l" r="r" t="t"/>
              <a:pathLst>
                <a:path extrusionOk="0" h="196" w="66">
                  <a:moveTo>
                    <a:pt x="47" y="0"/>
                  </a:moveTo>
                  <a:cubicBezTo>
                    <a:pt x="19" y="38"/>
                    <a:pt x="19" y="75"/>
                    <a:pt x="10" y="93"/>
                  </a:cubicBezTo>
                  <a:cubicBezTo>
                    <a:pt x="0" y="131"/>
                    <a:pt x="10" y="168"/>
                    <a:pt x="19" y="196"/>
                  </a:cubicBezTo>
                  <a:cubicBezTo>
                    <a:pt x="47" y="177"/>
                    <a:pt x="56" y="140"/>
                    <a:pt x="56" y="103"/>
                  </a:cubicBezTo>
                  <a:cubicBezTo>
                    <a:pt x="65" y="7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1"/>
            <p:cNvSpPr/>
            <p:nvPr/>
          </p:nvSpPr>
          <p:spPr>
            <a:xfrm>
              <a:off x="3688500" y="2153000"/>
              <a:ext cx="2825" cy="7225"/>
            </a:xfrm>
            <a:custGeom>
              <a:rect b="b" l="l" r="r" t="t"/>
              <a:pathLst>
                <a:path extrusionOk="0" h="289" w="113">
                  <a:moveTo>
                    <a:pt x="10" y="1"/>
                  </a:moveTo>
                  <a:lnTo>
                    <a:pt x="10" y="1"/>
                  </a:lnTo>
                  <a:cubicBezTo>
                    <a:pt x="1" y="47"/>
                    <a:pt x="10" y="94"/>
                    <a:pt x="38" y="159"/>
                  </a:cubicBezTo>
                  <a:lnTo>
                    <a:pt x="66" y="233"/>
                  </a:lnTo>
                  <a:cubicBezTo>
                    <a:pt x="85" y="252"/>
                    <a:pt x="94" y="280"/>
                    <a:pt x="112" y="289"/>
                  </a:cubicBezTo>
                  <a:cubicBezTo>
                    <a:pt x="103" y="233"/>
                    <a:pt x="94" y="187"/>
                    <a:pt x="85" y="140"/>
                  </a:cubicBezTo>
                  <a:cubicBezTo>
                    <a:pt x="57" y="94"/>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1"/>
            <p:cNvSpPr/>
            <p:nvPr/>
          </p:nvSpPr>
          <p:spPr>
            <a:xfrm>
              <a:off x="3673650" y="2023275"/>
              <a:ext cx="72500" cy="73675"/>
            </a:xfrm>
            <a:custGeom>
              <a:rect b="b" l="l" r="r" t="t"/>
              <a:pathLst>
                <a:path extrusionOk="0" h="2947" w="2900">
                  <a:moveTo>
                    <a:pt x="2000" y="1"/>
                  </a:moveTo>
                  <a:cubicBezTo>
                    <a:pt x="1903" y="1"/>
                    <a:pt x="1809" y="31"/>
                    <a:pt x="1738" y="99"/>
                  </a:cubicBezTo>
                  <a:cubicBezTo>
                    <a:pt x="1570" y="247"/>
                    <a:pt x="1580" y="517"/>
                    <a:pt x="1608" y="740"/>
                  </a:cubicBezTo>
                  <a:cubicBezTo>
                    <a:pt x="1487" y="610"/>
                    <a:pt x="1375" y="470"/>
                    <a:pt x="1227" y="396"/>
                  </a:cubicBezTo>
                  <a:cubicBezTo>
                    <a:pt x="1165" y="371"/>
                    <a:pt x="1096" y="356"/>
                    <a:pt x="1030" y="356"/>
                  </a:cubicBezTo>
                  <a:cubicBezTo>
                    <a:pt x="925" y="356"/>
                    <a:pt x="824" y="391"/>
                    <a:pt x="762" y="470"/>
                  </a:cubicBezTo>
                  <a:cubicBezTo>
                    <a:pt x="641" y="600"/>
                    <a:pt x="688" y="805"/>
                    <a:pt x="771" y="972"/>
                  </a:cubicBezTo>
                  <a:cubicBezTo>
                    <a:pt x="855" y="1130"/>
                    <a:pt x="976" y="1269"/>
                    <a:pt x="1041" y="1436"/>
                  </a:cubicBezTo>
                  <a:cubicBezTo>
                    <a:pt x="874" y="1362"/>
                    <a:pt x="725" y="1288"/>
                    <a:pt x="548" y="1269"/>
                  </a:cubicBezTo>
                  <a:cubicBezTo>
                    <a:pt x="540" y="1269"/>
                    <a:pt x="532" y="1269"/>
                    <a:pt x="523" y="1269"/>
                  </a:cubicBezTo>
                  <a:cubicBezTo>
                    <a:pt x="362" y="1269"/>
                    <a:pt x="183" y="1351"/>
                    <a:pt x="121" y="1492"/>
                  </a:cubicBezTo>
                  <a:cubicBezTo>
                    <a:pt x="0" y="1752"/>
                    <a:pt x="233" y="2012"/>
                    <a:pt x="456" y="2180"/>
                  </a:cubicBezTo>
                  <a:cubicBezTo>
                    <a:pt x="1004" y="2589"/>
                    <a:pt x="1663" y="2849"/>
                    <a:pt x="2342" y="2942"/>
                  </a:cubicBezTo>
                  <a:cubicBezTo>
                    <a:pt x="2359" y="2945"/>
                    <a:pt x="2376" y="2947"/>
                    <a:pt x="2392" y="2947"/>
                  </a:cubicBezTo>
                  <a:cubicBezTo>
                    <a:pt x="2592" y="2947"/>
                    <a:pt x="2697" y="2696"/>
                    <a:pt x="2732" y="2533"/>
                  </a:cubicBezTo>
                  <a:cubicBezTo>
                    <a:pt x="2880" y="1901"/>
                    <a:pt x="2899" y="1213"/>
                    <a:pt x="2648" y="600"/>
                  </a:cubicBezTo>
                  <a:cubicBezTo>
                    <a:pt x="2574" y="396"/>
                    <a:pt x="2481" y="210"/>
                    <a:pt x="2304" y="99"/>
                  </a:cubicBezTo>
                  <a:cubicBezTo>
                    <a:pt x="2213" y="36"/>
                    <a:pt x="2104" y="1"/>
                    <a:pt x="200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1"/>
            <p:cNvSpPr/>
            <p:nvPr/>
          </p:nvSpPr>
          <p:spPr>
            <a:xfrm>
              <a:off x="3674800" y="2023075"/>
              <a:ext cx="70175" cy="74425"/>
            </a:xfrm>
            <a:custGeom>
              <a:rect b="b" l="l" r="r" t="t"/>
              <a:pathLst>
                <a:path extrusionOk="0" h="2977" w="2807">
                  <a:moveTo>
                    <a:pt x="2649" y="2671"/>
                  </a:moveTo>
                  <a:cubicBezTo>
                    <a:pt x="2630" y="2754"/>
                    <a:pt x="2584" y="2847"/>
                    <a:pt x="2528" y="2922"/>
                  </a:cubicBezTo>
                  <a:cubicBezTo>
                    <a:pt x="2584" y="2847"/>
                    <a:pt x="2630" y="2764"/>
                    <a:pt x="2649" y="2671"/>
                  </a:cubicBezTo>
                  <a:close/>
                  <a:moveTo>
                    <a:pt x="1957" y="1"/>
                  </a:moveTo>
                  <a:cubicBezTo>
                    <a:pt x="1911" y="1"/>
                    <a:pt x="1863" y="5"/>
                    <a:pt x="1812" y="14"/>
                  </a:cubicBezTo>
                  <a:cubicBezTo>
                    <a:pt x="1710" y="42"/>
                    <a:pt x="1627" y="107"/>
                    <a:pt x="1571" y="199"/>
                  </a:cubicBezTo>
                  <a:cubicBezTo>
                    <a:pt x="1515" y="292"/>
                    <a:pt x="1506" y="385"/>
                    <a:pt x="1487" y="487"/>
                  </a:cubicBezTo>
                  <a:lnTo>
                    <a:pt x="1487" y="627"/>
                  </a:lnTo>
                  <a:cubicBezTo>
                    <a:pt x="1469" y="599"/>
                    <a:pt x="1432" y="571"/>
                    <a:pt x="1413" y="553"/>
                  </a:cubicBezTo>
                  <a:cubicBezTo>
                    <a:pt x="1339" y="487"/>
                    <a:pt x="1274" y="432"/>
                    <a:pt x="1181" y="385"/>
                  </a:cubicBezTo>
                  <a:cubicBezTo>
                    <a:pt x="1113" y="358"/>
                    <a:pt x="1045" y="341"/>
                    <a:pt x="977" y="341"/>
                  </a:cubicBezTo>
                  <a:cubicBezTo>
                    <a:pt x="952" y="341"/>
                    <a:pt x="927" y="343"/>
                    <a:pt x="902" y="348"/>
                  </a:cubicBezTo>
                  <a:cubicBezTo>
                    <a:pt x="809" y="367"/>
                    <a:pt x="698" y="422"/>
                    <a:pt x="642" y="506"/>
                  </a:cubicBezTo>
                  <a:cubicBezTo>
                    <a:pt x="586" y="580"/>
                    <a:pt x="577" y="692"/>
                    <a:pt x="586" y="785"/>
                  </a:cubicBezTo>
                  <a:cubicBezTo>
                    <a:pt x="595" y="878"/>
                    <a:pt x="633" y="971"/>
                    <a:pt x="679" y="1045"/>
                  </a:cubicBezTo>
                  <a:cubicBezTo>
                    <a:pt x="744" y="1166"/>
                    <a:pt x="828" y="1268"/>
                    <a:pt x="902" y="1389"/>
                  </a:cubicBezTo>
                  <a:cubicBezTo>
                    <a:pt x="781" y="1324"/>
                    <a:pt x="670" y="1296"/>
                    <a:pt x="540" y="1268"/>
                  </a:cubicBezTo>
                  <a:cubicBezTo>
                    <a:pt x="520" y="1266"/>
                    <a:pt x="500" y="1265"/>
                    <a:pt x="479" y="1265"/>
                  </a:cubicBezTo>
                  <a:cubicBezTo>
                    <a:pt x="413" y="1265"/>
                    <a:pt x="343" y="1277"/>
                    <a:pt x="279" y="1305"/>
                  </a:cubicBezTo>
                  <a:cubicBezTo>
                    <a:pt x="205" y="1342"/>
                    <a:pt x="122" y="1389"/>
                    <a:pt x="75" y="1454"/>
                  </a:cubicBezTo>
                  <a:cubicBezTo>
                    <a:pt x="29" y="1528"/>
                    <a:pt x="1" y="1621"/>
                    <a:pt x="19" y="1714"/>
                  </a:cubicBezTo>
                  <a:cubicBezTo>
                    <a:pt x="29" y="1788"/>
                    <a:pt x="66" y="1872"/>
                    <a:pt x="112" y="1946"/>
                  </a:cubicBezTo>
                  <a:cubicBezTo>
                    <a:pt x="205" y="2086"/>
                    <a:pt x="344" y="2188"/>
                    <a:pt x="465" y="2281"/>
                  </a:cubicBezTo>
                  <a:cubicBezTo>
                    <a:pt x="735" y="2466"/>
                    <a:pt x="1041" y="2615"/>
                    <a:pt x="1339" y="2727"/>
                  </a:cubicBezTo>
                  <a:cubicBezTo>
                    <a:pt x="1643" y="2847"/>
                    <a:pt x="1948" y="2930"/>
                    <a:pt x="2272" y="2977"/>
                  </a:cubicBezTo>
                  <a:lnTo>
                    <a:pt x="2272" y="2977"/>
                  </a:lnTo>
                  <a:cubicBezTo>
                    <a:pt x="1948" y="2930"/>
                    <a:pt x="1643" y="2847"/>
                    <a:pt x="1339" y="2717"/>
                  </a:cubicBezTo>
                  <a:cubicBezTo>
                    <a:pt x="1041" y="2606"/>
                    <a:pt x="744" y="2439"/>
                    <a:pt x="493" y="2253"/>
                  </a:cubicBezTo>
                  <a:cubicBezTo>
                    <a:pt x="363" y="2160"/>
                    <a:pt x="233" y="2058"/>
                    <a:pt x="140" y="1928"/>
                  </a:cubicBezTo>
                  <a:cubicBezTo>
                    <a:pt x="94" y="1863"/>
                    <a:pt x="66" y="1788"/>
                    <a:pt x="66" y="1723"/>
                  </a:cubicBezTo>
                  <a:cubicBezTo>
                    <a:pt x="47" y="1649"/>
                    <a:pt x="75" y="1565"/>
                    <a:pt x="122" y="1509"/>
                  </a:cubicBezTo>
                  <a:cubicBezTo>
                    <a:pt x="168" y="1454"/>
                    <a:pt x="224" y="1407"/>
                    <a:pt x="307" y="1379"/>
                  </a:cubicBezTo>
                  <a:cubicBezTo>
                    <a:pt x="355" y="1366"/>
                    <a:pt x="412" y="1357"/>
                    <a:pt x="469" y="1357"/>
                  </a:cubicBezTo>
                  <a:cubicBezTo>
                    <a:pt x="490" y="1357"/>
                    <a:pt x="510" y="1358"/>
                    <a:pt x="530" y="1361"/>
                  </a:cubicBezTo>
                  <a:cubicBezTo>
                    <a:pt x="679" y="1379"/>
                    <a:pt x="828" y="1454"/>
                    <a:pt x="967" y="1519"/>
                  </a:cubicBezTo>
                  <a:lnTo>
                    <a:pt x="1060" y="1565"/>
                  </a:lnTo>
                  <a:lnTo>
                    <a:pt x="1023" y="1463"/>
                  </a:lnTo>
                  <a:cubicBezTo>
                    <a:pt x="967" y="1286"/>
                    <a:pt x="837" y="1147"/>
                    <a:pt x="763" y="1008"/>
                  </a:cubicBezTo>
                  <a:cubicBezTo>
                    <a:pt x="725" y="943"/>
                    <a:pt x="688" y="859"/>
                    <a:pt x="679" y="775"/>
                  </a:cubicBezTo>
                  <a:cubicBezTo>
                    <a:pt x="670" y="701"/>
                    <a:pt x="679" y="618"/>
                    <a:pt x="725" y="562"/>
                  </a:cubicBezTo>
                  <a:cubicBezTo>
                    <a:pt x="772" y="506"/>
                    <a:pt x="828" y="469"/>
                    <a:pt x="911" y="460"/>
                  </a:cubicBezTo>
                  <a:cubicBezTo>
                    <a:pt x="935" y="454"/>
                    <a:pt x="957" y="452"/>
                    <a:pt x="979" y="452"/>
                  </a:cubicBezTo>
                  <a:cubicBezTo>
                    <a:pt x="1036" y="452"/>
                    <a:pt x="1090" y="467"/>
                    <a:pt x="1143" y="487"/>
                  </a:cubicBezTo>
                  <a:cubicBezTo>
                    <a:pt x="1292" y="562"/>
                    <a:pt x="1394" y="692"/>
                    <a:pt x="1515" y="813"/>
                  </a:cubicBezTo>
                  <a:lnTo>
                    <a:pt x="1617" y="943"/>
                  </a:lnTo>
                  <a:lnTo>
                    <a:pt x="1599" y="785"/>
                  </a:lnTo>
                  <a:cubicBezTo>
                    <a:pt x="1580" y="692"/>
                    <a:pt x="1571" y="599"/>
                    <a:pt x="1580" y="515"/>
                  </a:cubicBezTo>
                  <a:cubicBezTo>
                    <a:pt x="1580" y="422"/>
                    <a:pt x="1608" y="339"/>
                    <a:pt x="1645" y="274"/>
                  </a:cubicBezTo>
                  <a:cubicBezTo>
                    <a:pt x="1692" y="199"/>
                    <a:pt x="1747" y="144"/>
                    <a:pt x="1831" y="116"/>
                  </a:cubicBezTo>
                  <a:cubicBezTo>
                    <a:pt x="1868" y="107"/>
                    <a:pt x="1910" y="102"/>
                    <a:pt x="1953" y="102"/>
                  </a:cubicBezTo>
                  <a:cubicBezTo>
                    <a:pt x="1996" y="102"/>
                    <a:pt x="2040" y="107"/>
                    <a:pt x="2082" y="116"/>
                  </a:cubicBezTo>
                  <a:cubicBezTo>
                    <a:pt x="2165" y="144"/>
                    <a:pt x="2249" y="190"/>
                    <a:pt x="2305" y="255"/>
                  </a:cubicBezTo>
                  <a:cubicBezTo>
                    <a:pt x="2370" y="320"/>
                    <a:pt x="2416" y="395"/>
                    <a:pt x="2463" y="478"/>
                  </a:cubicBezTo>
                  <a:cubicBezTo>
                    <a:pt x="2509" y="562"/>
                    <a:pt x="2546" y="636"/>
                    <a:pt x="2584" y="738"/>
                  </a:cubicBezTo>
                  <a:cubicBezTo>
                    <a:pt x="2621" y="813"/>
                    <a:pt x="2639" y="906"/>
                    <a:pt x="2667" y="998"/>
                  </a:cubicBezTo>
                  <a:cubicBezTo>
                    <a:pt x="2760" y="1361"/>
                    <a:pt x="2779" y="1742"/>
                    <a:pt x="2742" y="2113"/>
                  </a:cubicBezTo>
                  <a:cubicBezTo>
                    <a:pt x="2723" y="2299"/>
                    <a:pt x="2695" y="2485"/>
                    <a:pt x="2649" y="2671"/>
                  </a:cubicBezTo>
                  <a:cubicBezTo>
                    <a:pt x="2695" y="2485"/>
                    <a:pt x="2732" y="2318"/>
                    <a:pt x="2760" y="2113"/>
                  </a:cubicBezTo>
                  <a:cubicBezTo>
                    <a:pt x="2807" y="1742"/>
                    <a:pt x="2788" y="1361"/>
                    <a:pt x="2714" y="989"/>
                  </a:cubicBezTo>
                  <a:cubicBezTo>
                    <a:pt x="2686" y="896"/>
                    <a:pt x="2667" y="803"/>
                    <a:pt x="2630" y="720"/>
                  </a:cubicBezTo>
                  <a:cubicBezTo>
                    <a:pt x="2593" y="627"/>
                    <a:pt x="2556" y="553"/>
                    <a:pt x="2509" y="460"/>
                  </a:cubicBezTo>
                  <a:cubicBezTo>
                    <a:pt x="2491" y="320"/>
                    <a:pt x="2426" y="237"/>
                    <a:pt x="2361" y="181"/>
                  </a:cubicBezTo>
                  <a:cubicBezTo>
                    <a:pt x="2296" y="107"/>
                    <a:pt x="2212" y="51"/>
                    <a:pt x="2119" y="23"/>
                  </a:cubicBezTo>
                  <a:cubicBezTo>
                    <a:pt x="2068" y="8"/>
                    <a:pt x="2014" y="1"/>
                    <a:pt x="1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1"/>
            <p:cNvSpPr/>
            <p:nvPr/>
          </p:nvSpPr>
          <p:spPr>
            <a:xfrm>
              <a:off x="3699650" y="2059400"/>
              <a:ext cx="36500" cy="36725"/>
            </a:xfrm>
            <a:custGeom>
              <a:rect b="b" l="l" r="r" t="t"/>
              <a:pathLst>
                <a:path extrusionOk="0" h="1469" w="1460">
                  <a:moveTo>
                    <a:pt x="1" y="1"/>
                  </a:moveTo>
                  <a:cubicBezTo>
                    <a:pt x="112" y="131"/>
                    <a:pt x="242" y="242"/>
                    <a:pt x="354" y="363"/>
                  </a:cubicBezTo>
                  <a:lnTo>
                    <a:pt x="726" y="716"/>
                  </a:lnTo>
                  <a:lnTo>
                    <a:pt x="1097" y="1078"/>
                  </a:lnTo>
                  <a:cubicBezTo>
                    <a:pt x="1171" y="1144"/>
                    <a:pt x="1227" y="1209"/>
                    <a:pt x="1283" y="1264"/>
                  </a:cubicBezTo>
                  <a:cubicBezTo>
                    <a:pt x="1348" y="1339"/>
                    <a:pt x="1404" y="1394"/>
                    <a:pt x="1460" y="1469"/>
                  </a:cubicBezTo>
                  <a:cubicBezTo>
                    <a:pt x="1367" y="1311"/>
                    <a:pt x="1255" y="1190"/>
                    <a:pt x="1134" y="1060"/>
                  </a:cubicBezTo>
                  <a:cubicBezTo>
                    <a:pt x="1023" y="930"/>
                    <a:pt x="902" y="800"/>
                    <a:pt x="772" y="688"/>
                  </a:cubicBezTo>
                  <a:lnTo>
                    <a:pt x="391" y="335"/>
                  </a:lnTo>
                  <a:cubicBezTo>
                    <a:pt x="261" y="224"/>
                    <a:pt x="140"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1"/>
            <p:cNvSpPr/>
            <p:nvPr/>
          </p:nvSpPr>
          <p:spPr>
            <a:xfrm>
              <a:off x="3714050" y="2042675"/>
              <a:ext cx="23725" cy="52300"/>
            </a:xfrm>
            <a:custGeom>
              <a:rect b="b" l="l" r="r" t="t"/>
              <a:pathLst>
                <a:path extrusionOk="0" h="2092" w="949">
                  <a:moveTo>
                    <a:pt x="1" y="1"/>
                  </a:moveTo>
                  <a:lnTo>
                    <a:pt x="1" y="1"/>
                  </a:lnTo>
                  <a:cubicBezTo>
                    <a:pt x="75" y="187"/>
                    <a:pt x="140" y="354"/>
                    <a:pt x="196" y="521"/>
                  </a:cubicBezTo>
                  <a:cubicBezTo>
                    <a:pt x="280" y="707"/>
                    <a:pt x="345" y="883"/>
                    <a:pt x="428" y="1051"/>
                  </a:cubicBezTo>
                  <a:lnTo>
                    <a:pt x="670" y="1580"/>
                  </a:lnTo>
                  <a:cubicBezTo>
                    <a:pt x="772" y="1747"/>
                    <a:pt x="846" y="1924"/>
                    <a:pt x="949" y="2091"/>
                  </a:cubicBezTo>
                  <a:cubicBezTo>
                    <a:pt x="911" y="2008"/>
                    <a:pt x="856" y="1924"/>
                    <a:pt x="828" y="1831"/>
                  </a:cubicBezTo>
                  <a:cubicBezTo>
                    <a:pt x="791" y="1738"/>
                    <a:pt x="744" y="1655"/>
                    <a:pt x="707" y="1562"/>
                  </a:cubicBezTo>
                  <a:lnTo>
                    <a:pt x="475" y="1041"/>
                  </a:lnTo>
                  <a:lnTo>
                    <a:pt x="242" y="521"/>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1"/>
            <p:cNvSpPr/>
            <p:nvPr/>
          </p:nvSpPr>
          <p:spPr>
            <a:xfrm>
              <a:off x="3715225" y="2070775"/>
              <a:ext cx="10475" cy="10500"/>
            </a:xfrm>
            <a:custGeom>
              <a:rect b="b" l="l" r="r" t="t"/>
              <a:pathLst>
                <a:path extrusionOk="0" h="420" w="419">
                  <a:moveTo>
                    <a:pt x="0" y="1"/>
                  </a:moveTo>
                  <a:lnTo>
                    <a:pt x="0" y="1"/>
                  </a:lnTo>
                  <a:cubicBezTo>
                    <a:pt x="56" y="85"/>
                    <a:pt x="130" y="159"/>
                    <a:pt x="195" y="224"/>
                  </a:cubicBezTo>
                  <a:lnTo>
                    <a:pt x="307" y="326"/>
                  </a:lnTo>
                  <a:cubicBezTo>
                    <a:pt x="335" y="363"/>
                    <a:pt x="381" y="382"/>
                    <a:pt x="418" y="419"/>
                  </a:cubicBezTo>
                  <a:cubicBezTo>
                    <a:pt x="400" y="373"/>
                    <a:pt x="372" y="326"/>
                    <a:pt x="335" y="289"/>
                  </a:cubicBezTo>
                  <a:lnTo>
                    <a:pt x="233" y="187"/>
                  </a:lnTo>
                  <a:cubicBezTo>
                    <a:pt x="168" y="112"/>
                    <a:pt x="84"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1"/>
            <p:cNvSpPr/>
            <p:nvPr/>
          </p:nvSpPr>
          <p:spPr>
            <a:xfrm>
              <a:off x="3711975" y="2066375"/>
              <a:ext cx="6975" cy="5600"/>
            </a:xfrm>
            <a:custGeom>
              <a:rect b="b" l="l" r="r" t="t"/>
              <a:pathLst>
                <a:path extrusionOk="0" h="224" w="279">
                  <a:moveTo>
                    <a:pt x="0" y="0"/>
                  </a:moveTo>
                  <a:lnTo>
                    <a:pt x="0" y="0"/>
                  </a:lnTo>
                  <a:cubicBezTo>
                    <a:pt x="37" y="47"/>
                    <a:pt x="84" y="84"/>
                    <a:pt x="130" y="131"/>
                  </a:cubicBezTo>
                  <a:cubicBezTo>
                    <a:pt x="158" y="140"/>
                    <a:pt x="177" y="168"/>
                    <a:pt x="205" y="177"/>
                  </a:cubicBezTo>
                  <a:cubicBezTo>
                    <a:pt x="233" y="186"/>
                    <a:pt x="260" y="196"/>
                    <a:pt x="279" y="223"/>
                  </a:cubicBezTo>
                  <a:cubicBezTo>
                    <a:pt x="279" y="186"/>
                    <a:pt x="260" y="168"/>
                    <a:pt x="233" y="140"/>
                  </a:cubicBezTo>
                  <a:cubicBezTo>
                    <a:pt x="214" y="121"/>
                    <a:pt x="186" y="103"/>
                    <a:pt x="167" y="84"/>
                  </a:cubicBezTo>
                  <a:cubicBezTo>
                    <a:pt x="121" y="47"/>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1"/>
            <p:cNvSpPr/>
            <p:nvPr/>
          </p:nvSpPr>
          <p:spPr>
            <a:xfrm>
              <a:off x="3715000" y="2062900"/>
              <a:ext cx="8600" cy="11175"/>
            </a:xfrm>
            <a:custGeom>
              <a:rect b="b" l="l" r="r" t="t"/>
              <a:pathLst>
                <a:path extrusionOk="0" h="447" w="344">
                  <a:moveTo>
                    <a:pt x="0" y="0"/>
                  </a:moveTo>
                  <a:cubicBezTo>
                    <a:pt x="46" y="84"/>
                    <a:pt x="102" y="149"/>
                    <a:pt x="158" y="232"/>
                  </a:cubicBezTo>
                  <a:cubicBezTo>
                    <a:pt x="223" y="316"/>
                    <a:pt x="279" y="372"/>
                    <a:pt x="344" y="446"/>
                  </a:cubicBezTo>
                  <a:cubicBezTo>
                    <a:pt x="325" y="400"/>
                    <a:pt x="297" y="353"/>
                    <a:pt x="279" y="316"/>
                  </a:cubicBezTo>
                  <a:cubicBezTo>
                    <a:pt x="251" y="270"/>
                    <a:pt x="223" y="232"/>
                    <a:pt x="195" y="195"/>
                  </a:cubicBezTo>
                  <a:cubicBezTo>
                    <a:pt x="139"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1"/>
            <p:cNvSpPr/>
            <p:nvPr/>
          </p:nvSpPr>
          <p:spPr>
            <a:xfrm>
              <a:off x="3726375" y="2077750"/>
              <a:ext cx="4200" cy="7475"/>
            </a:xfrm>
            <a:custGeom>
              <a:rect b="b" l="l" r="r" t="t"/>
              <a:pathLst>
                <a:path extrusionOk="0" h="299" w="168">
                  <a:moveTo>
                    <a:pt x="0" y="1"/>
                  </a:moveTo>
                  <a:lnTo>
                    <a:pt x="0" y="1"/>
                  </a:lnTo>
                  <a:cubicBezTo>
                    <a:pt x="10" y="56"/>
                    <a:pt x="28" y="112"/>
                    <a:pt x="65" y="159"/>
                  </a:cubicBezTo>
                  <a:cubicBezTo>
                    <a:pt x="93" y="205"/>
                    <a:pt x="121" y="270"/>
                    <a:pt x="168" y="298"/>
                  </a:cubicBezTo>
                  <a:cubicBezTo>
                    <a:pt x="158" y="242"/>
                    <a:pt x="121" y="187"/>
                    <a:pt x="102" y="140"/>
                  </a:cubicBezTo>
                  <a:cubicBezTo>
                    <a:pt x="7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1"/>
            <p:cNvSpPr/>
            <p:nvPr/>
          </p:nvSpPr>
          <p:spPr>
            <a:xfrm>
              <a:off x="3701050" y="2036875"/>
              <a:ext cx="9550" cy="8375"/>
            </a:xfrm>
            <a:custGeom>
              <a:rect b="b" l="l" r="r" t="t"/>
              <a:pathLst>
                <a:path extrusionOk="0" h="335" w="382">
                  <a:moveTo>
                    <a:pt x="1" y="1"/>
                  </a:moveTo>
                  <a:lnTo>
                    <a:pt x="1" y="1"/>
                  </a:lnTo>
                  <a:cubicBezTo>
                    <a:pt x="47" y="56"/>
                    <a:pt x="112" y="112"/>
                    <a:pt x="168" y="168"/>
                  </a:cubicBezTo>
                  <a:cubicBezTo>
                    <a:pt x="205" y="205"/>
                    <a:pt x="242" y="233"/>
                    <a:pt x="279" y="251"/>
                  </a:cubicBezTo>
                  <a:cubicBezTo>
                    <a:pt x="316" y="279"/>
                    <a:pt x="344" y="307"/>
                    <a:pt x="382" y="335"/>
                  </a:cubicBezTo>
                  <a:cubicBezTo>
                    <a:pt x="372" y="298"/>
                    <a:pt x="344" y="261"/>
                    <a:pt x="316" y="233"/>
                  </a:cubicBezTo>
                  <a:cubicBezTo>
                    <a:pt x="289" y="196"/>
                    <a:pt x="251" y="158"/>
                    <a:pt x="224" y="140"/>
                  </a:cubicBezTo>
                  <a:cubicBezTo>
                    <a:pt x="149" y="75"/>
                    <a:pt x="84"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1"/>
            <p:cNvSpPr/>
            <p:nvPr/>
          </p:nvSpPr>
          <p:spPr>
            <a:xfrm>
              <a:off x="3706150" y="2044075"/>
              <a:ext cx="6550" cy="5825"/>
            </a:xfrm>
            <a:custGeom>
              <a:rect b="b" l="l" r="r" t="t"/>
              <a:pathLst>
                <a:path extrusionOk="0" h="233" w="262">
                  <a:moveTo>
                    <a:pt x="1" y="1"/>
                  </a:moveTo>
                  <a:lnTo>
                    <a:pt x="1" y="1"/>
                  </a:lnTo>
                  <a:cubicBezTo>
                    <a:pt x="38" y="47"/>
                    <a:pt x="85" y="84"/>
                    <a:pt x="122" y="112"/>
                  </a:cubicBezTo>
                  <a:cubicBezTo>
                    <a:pt x="168" y="158"/>
                    <a:pt x="215" y="196"/>
                    <a:pt x="261" y="233"/>
                  </a:cubicBezTo>
                  <a:cubicBezTo>
                    <a:pt x="243" y="196"/>
                    <a:pt x="233" y="177"/>
                    <a:pt x="215" y="149"/>
                  </a:cubicBezTo>
                  <a:cubicBezTo>
                    <a:pt x="205" y="131"/>
                    <a:pt x="178" y="103"/>
                    <a:pt x="159" y="84"/>
                  </a:cubicBezTo>
                  <a:cubicBezTo>
                    <a:pt x="131" y="66"/>
                    <a:pt x="112" y="47"/>
                    <a:pt x="85" y="38"/>
                  </a:cubicBezTo>
                  <a:cubicBezTo>
                    <a:pt x="6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1"/>
            <p:cNvSpPr/>
            <p:nvPr/>
          </p:nvSpPr>
          <p:spPr>
            <a:xfrm>
              <a:off x="3697800" y="2038500"/>
              <a:ext cx="4450" cy="2575"/>
            </a:xfrm>
            <a:custGeom>
              <a:rect b="b" l="l" r="r" t="t"/>
              <a:pathLst>
                <a:path extrusionOk="0" h="103" w="178">
                  <a:moveTo>
                    <a:pt x="1" y="1"/>
                  </a:moveTo>
                  <a:cubicBezTo>
                    <a:pt x="28" y="28"/>
                    <a:pt x="56" y="47"/>
                    <a:pt x="84" y="56"/>
                  </a:cubicBezTo>
                  <a:cubicBezTo>
                    <a:pt x="103" y="75"/>
                    <a:pt x="112" y="75"/>
                    <a:pt x="131" y="84"/>
                  </a:cubicBezTo>
                  <a:cubicBezTo>
                    <a:pt x="140" y="93"/>
                    <a:pt x="149" y="103"/>
                    <a:pt x="177" y="103"/>
                  </a:cubicBezTo>
                  <a:cubicBezTo>
                    <a:pt x="168" y="75"/>
                    <a:pt x="140" y="47"/>
                    <a:pt x="103" y="28"/>
                  </a:cubicBezTo>
                  <a:cubicBezTo>
                    <a:pt x="93" y="1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1"/>
            <p:cNvSpPr/>
            <p:nvPr/>
          </p:nvSpPr>
          <p:spPr>
            <a:xfrm>
              <a:off x="3723350" y="2027400"/>
              <a:ext cx="10250" cy="6475"/>
            </a:xfrm>
            <a:custGeom>
              <a:rect b="b" l="l" r="r" t="t"/>
              <a:pathLst>
                <a:path extrusionOk="0" h="259" w="410">
                  <a:moveTo>
                    <a:pt x="90" y="0"/>
                  </a:moveTo>
                  <a:cubicBezTo>
                    <a:pt x="58" y="0"/>
                    <a:pt x="27" y="13"/>
                    <a:pt x="1" y="26"/>
                  </a:cubicBezTo>
                  <a:cubicBezTo>
                    <a:pt x="9" y="25"/>
                    <a:pt x="18" y="25"/>
                    <a:pt x="27" y="25"/>
                  </a:cubicBezTo>
                  <a:cubicBezTo>
                    <a:pt x="102" y="25"/>
                    <a:pt x="177" y="57"/>
                    <a:pt x="251" y="82"/>
                  </a:cubicBezTo>
                  <a:lnTo>
                    <a:pt x="335" y="166"/>
                  </a:lnTo>
                  <a:cubicBezTo>
                    <a:pt x="344" y="175"/>
                    <a:pt x="363" y="203"/>
                    <a:pt x="372" y="212"/>
                  </a:cubicBezTo>
                  <a:cubicBezTo>
                    <a:pt x="379" y="220"/>
                    <a:pt x="393" y="239"/>
                    <a:pt x="402" y="251"/>
                  </a:cubicBezTo>
                  <a:lnTo>
                    <a:pt x="402" y="251"/>
                  </a:lnTo>
                  <a:cubicBezTo>
                    <a:pt x="391" y="235"/>
                    <a:pt x="389" y="219"/>
                    <a:pt x="381" y="203"/>
                  </a:cubicBezTo>
                  <a:cubicBezTo>
                    <a:pt x="372" y="175"/>
                    <a:pt x="363" y="166"/>
                    <a:pt x="344" y="147"/>
                  </a:cubicBezTo>
                  <a:cubicBezTo>
                    <a:pt x="326" y="110"/>
                    <a:pt x="289" y="73"/>
                    <a:pt x="251" y="54"/>
                  </a:cubicBezTo>
                  <a:cubicBezTo>
                    <a:pt x="214" y="26"/>
                    <a:pt x="177" y="8"/>
                    <a:pt x="131" y="8"/>
                  </a:cubicBezTo>
                  <a:cubicBezTo>
                    <a:pt x="117" y="2"/>
                    <a:pt x="103" y="0"/>
                    <a:pt x="90" y="0"/>
                  </a:cubicBezTo>
                  <a:close/>
                  <a:moveTo>
                    <a:pt x="402" y="251"/>
                  </a:moveTo>
                  <a:cubicBezTo>
                    <a:pt x="404" y="253"/>
                    <a:pt x="407" y="256"/>
                    <a:pt x="409" y="259"/>
                  </a:cubicBezTo>
                  <a:cubicBezTo>
                    <a:pt x="407" y="257"/>
                    <a:pt x="405" y="254"/>
                    <a:pt x="402" y="25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1"/>
            <p:cNvSpPr/>
            <p:nvPr/>
          </p:nvSpPr>
          <p:spPr>
            <a:xfrm>
              <a:off x="3729150" y="2031775"/>
              <a:ext cx="5600" cy="10000"/>
            </a:xfrm>
            <a:custGeom>
              <a:rect b="b" l="l" r="r" t="t"/>
              <a:pathLst>
                <a:path extrusionOk="0" h="400" w="224">
                  <a:moveTo>
                    <a:pt x="1" y="0"/>
                  </a:moveTo>
                  <a:cubicBezTo>
                    <a:pt x="19" y="37"/>
                    <a:pt x="38" y="74"/>
                    <a:pt x="47" y="112"/>
                  </a:cubicBezTo>
                  <a:cubicBezTo>
                    <a:pt x="75" y="130"/>
                    <a:pt x="84" y="167"/>
                    <a:pt x="103" y="205"/>
                  </a:cubicBezTo>
                  <a:lnTo>
                    <a:pt x="168" y="297"/>
                  </a:lnTo>
                  <a:cubicBezTo>
                    <a:pt x="187" y="325"/>
                    <a:pt x="214" y="362"/>
                    <a:pt x="224" y="400"/>
                  </a:cubicBezTo>
                  <a:cubicBezTo>
                    <a:pt x="224" y="362"/>
                    <a:pt x="214" y="316"/>
                    <a:pt x="196" y="279"/>
                  </a:cubicBezTo>
                  <a:cubicBezTo>
                    <a:pt x="187" y="251"/>
                    <a:pt x="177" y="214"/>
                    <a:pt x="149" y="177"/>
                  </a:cubicBezTo>
                  <a:cubicBezTo>
                    <a:pt x="103" y="121"/>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1"/>
            <p:cNvSpPr/>
            <p:nvPr/>
          </p:nvSpPr>
          <p:spPr>
            <a:xfrm>
              <a:off x="3736125" y="2036400"/>
              <a:ext cx="3275" cy="10025"/>
            </a:xfrm>
            <a:custGeom>
              <a:rect b="b" l="l" r="r" t="t"/>
              <a:pathLst>
                <a:path extrusionOk="0" h="401" w="131">
                  <a:moveTo>
                    <a:pt x="1" y="1"/>
                  </a:moveTo>
                  <a:cubicBezTo>
                    <a:pt x="10" y="75"/>
                    <a:pt x="28" y="140"/>
                    <a:pt x="56" y="205"/>
                  </a:cubicBezTo>
                  <a:cubicBezTo>
                    <a:pt x="75" y="270"/>
                    <a:pt x="93" y="326"/>
                    <a:pt x="121" y="400"/>
                  </a:cubicBezTo>
                  <a:cubicBezTo>
                    <a:pt x="131" y="363"/>
                    <a:pt x="131" y="326"/>
                    <a:pt x="131" y="298"/>
                  </a:cubicBezTo>
                  <a:cubicBezTo>
                    <a:pt x="131" y="261"/>
                    <a:pt x="121" y="224"/>
                    <a:pt x="103" y="187"/>
                  </a:cubicBezTo>
                  <a:cubicBezTo>
                    <a:pt x="93" y="159"/>
                    <a:pt x="66" y="131"/>
                    <a:pt x="56" y="94"/>
                  </a:cubicBezTo>
                  <a:cubicBezTo>
                    <a:pt x="47" y="66"/>
                    <a:pt x="2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1"/>
            <p:cNvSpPr/>
            <p:nvPr/>
          </p:nvSpPr>
          <p:spPr>
            <a:xfrm>
              <a:off x="3727525" y="2032925"/>
              <a:ext cx="3750" cy="5825"/>
            </a:xfrm>
            <a:custGeom>
              <a:rect b="b" l="l" r="r" t="t"/>
              <a:pathLst>
                <a:path extrusionOk="0" h="233" w="150">
                  <a:moveTo>
                    <a:pt x="1" y="1"/>
                  </a:moveTo>
                  <a:lnTo>
                    <a:pt x="1" y="1"/>
                  </a:lnTo>
                  <a:cubicBezTo>
                    <a:pt x="10" y="47"/>
                    <a:pt x="29" y="93"/>
                    <a:pt x="66" y="121"/>
                  </a:cubicBezTo>
                  <a:cubicBezTo>
                    <a:pt x="94" y="159"/>
                    <a:pt x="112" y="205"/>
                    <a:pt x="149" y="233"/>
                  </a:cubicBezTo>
                  <a:cubicBezTo>
                    <a:pt x="149" y="186"/>
                    <a:pt x="122" y="140"/>
                    <a:pt x="103" y="93"/>
                  </a:cubicBezTo>
                  <a:cubicBezTo>
                    <a:pt x="84" y="75"/>
                    <a:pt x="75" y="47"/>
                    <a:pt x="56" y="38"/>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1"/>
            <p:cNvSpPr/>
            <p:nvPr/>
          </p:nvSpPr>
          <p:spPr>
            <a:xfrm>
              <a:off x="3738675" y="2079850"/>
              <a:ext cx="3275" cy="10000"/>
            </a:xfrm>
            <a:custGeom>
              <a:rect b="b" l="l" r="r" t="t"/>
              <a:pathLst>
                <a:path extrusionOk="0" h="400" w="131">
                  <a:moveTo>
                    <a:pt x="112" y="0"/>
                  </a:moveTo>
                  <a:cubicBezTo>
                    <a:pt x="84" y="65"/>
                    <a:pt x="75" y="121"/>
                    <a:pt x="47" y="195"/>
                  </a:cubicBezTo>
                  <a:cubicBezTo>
                    <a:pt x="38" y="260"/>
                    <a:pt x="19" y="335"/>
                    <a:pt x="1" y="400"/>
                  </a:cubicBezTo>
                  <a:cubicBezTo>
                    <a:pt x="29" y="381"/>
                    <a:pt x="47" y="344"/>
                    <a:pt x="66" y="326"/>
                  </a:cubicBezTo>
                  <a:lnTo>
                    <a:pt x="94" y="214"/>
                  </a:lnTo>
                  <a:cubicBezTo>
                    <a:pt x="121" y="149"/>
                    <a:pt x="131" y="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1"/>
            <p:cNvSpPr/>
            <p:nvPr/>
          </p:nvSpPr>
          <p:spPr>
            <a:xfrm>
              <a:off x="3737525" y="2077525"/>
              <a:ext cx="2100" cy="8150"/>
            </a:xfrm>
            <a:custGeom>
              <a:rect b="b" l="l" r="r" t="t"/>
              <a:pathLst>
                <a:path extrusionOk="0" h="326" w="84">
                  <a:moveTo>
                    <a:pt x="65" y="0"/>
                  </a:moveTo>
                  <a:cubicBezTo>
                    <a:pt x="47" y="19"/>
                    <a:pt x="37" y="56"/>
                    <a:pt x="37" y="75"/>
                  </a:cubicBezTo>
                  <a:cubicBezTo>
                    <a:pt x="37" y="112"/>
                    <a:pt x="28" y="140"/>
                    <a:pt x="28" y="158"/>
                  </a:cubicBezTo>
                  <a:cubicBezTo>
                    <a:pt x="10" y="214"/>
                    <a:pt x="10" y="261"/>
                    <a:pt x="0" y="326"/>
                  </a:cubicBezTo>
                  <a:cubicBezTo>
                    <a:pt x="28" y="307"/>
                    <a:pt x="37" y="288"/>
                    <a:pt x="65" y="242"/>
                  </a:cubicBezTo>
                  <a:cubicBezTo>
                    <a:pt x="75" y="214"/>
                    <a:pt x="84" y="186"/>
                    <a:pt x="84" y="158"/>
                  </a:cubicBezTo>
                  <a:cubicBezTo>
                    <a:pt x="84" y="103"/>
                    <a:pt x="84" y="56"/>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1"/>
            <p:cNvSpPr/>
            <p:nvPr/>
          </p:nvSpPr>
          <p:spPr>
            <a:xfrm>
              <a:off x="3732650" y="2074275"/>
              <a:ext cx="2800" cy="7450"/>
            </a:xfrm>
            <a:custGeom>
              <a:rect b="b" l="l" r="r" t="t"/>
              <a:pathLst>
                <a:path extrusionOk="0" h="298" w="112">
                  <a:moveTo>
                    <a:pt x="0" y="0"/>
                  </a:moveTo>
                  <a:cubicBezTo>
                    <a:pt x="0" y="56"/>
                    <a:pt x="9" y="112"/>
                    <a:pt x="37" y="158"/>
                  </a:cubicBezTo>
                  <a:cubicBezTo>
                    <a:pt x="56" y="205"/>
                    <a:pt x="84" y="251"/>
                    <a:pt x="112" y="298"/>
                  </a:cubicBezTo>
                  <a:cubicBezTo>
                    <a:pt x="112" y="242"/>
                    <a:pt x="102" y="195"/>
                    <a:pt x="84" y="140"/>
                  </a:cubicBezTo>
                  <a:lnTo>
                    <a:pt x="47" y="65"/>
                  </a:lnTo>
                  <a:cubicBezTo>
                    <a:pt x="37"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1"/>
            <p:cNvSpPr/>
            <p:nvPr/>
          </p:nvSpPr>
          <p:spPr>
            <a:xfrm>
              <a:off x="3736125" y="2070550"/>
              <a:ext cx="1425" cy="7000"/>
            </a:xfrm>
            <a:custGeom>
              <a:rect b="b" l="l" r="r" t="t"/>
              <a:pathLst>
                <a:path extrusionOk="0" h="280" w="57">
                  <a:moveTo>
                    <a:pt x="10" y="1"/>
                  </a:moveTo>
                  <a:cubicBezTo>
                    <a:pt x="1" y="47"/>
                    <a:pt x="1" y="94"/>
                    <a:pt x="1" y="140"/>
                  </a:cubicBezTo>
                  <a:cubicBezTo>
                    <a:pt x="1" y="187"/>
                    <a:pt x="10" y="233"/>
                    <a:pt x="38" y="279"/>
                  </a:cubicBezTo>
                  <a:cubicBezTo>
                    <a:pt x="56" y="233"/>
                    <a:pt x="56" y="187"/>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1"/>
            <p:cNvSpPr/>
            <p:nvPr/>
          </p:nvSpPr>
          <p:spPr>
            <a:xfrm>
              <a:off x="3740775" y="2066600"/>
              <a:ext cx="1425" cy="9325"/>
            </a:xfrm>
            <a:custGeom>
              <a:rect b="b" l="l" r="r" t="t"/>
              <a:pathLst>
                <a:path extrusionOk="0" h="373" w="57">
                  <a:moveTo>
                    <a:pt x="10" y="1"/>
                  </a:moveTo>
                  <a:cubicBezTo>
                    <a:pt x="0" y="56"/>
                    <a:pt x="0" y="131"/>
                    <a:pt x="0" y="187"/>
                  </a:cubicBezTo>
                  <a:cubicBezTo>
                    <a:pt x="0" y="261"/>
                    <a:pt x="10" y="317"/>
                    <a:pt x="37" y="372"/>
                  </a:cubicBezTo>
                  <a:cubicBezTo>
                    <a:pt x="56" y="317"/>
                    <a:pt x="56" y="252"/>
                    <a:pt x="47" y="187"/>
                  </a:cubicBezTo>
                  <a:cubicBezTo>
                    <a:pt x="47" y="12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1"/>
            <p:cNvSpPr/>
            <p:nvPr/>
          </p:nvSpPr>
          <p:spPr>
            <a:xfrm>
              <a:off x="3678050" y="2065450"/>
              <a:ext cx="6300" cy="10000"/>
            </a:xfrm>
            <a:custGeom>
              <a:rect b="b" l="l" r="r" t="t"/>
              <a:pathLst>
                <a:path extrusionOk="0" h="400" w="252">
                  <a:moveTo>
                    <a:pt x="1" y="0"/>
                  </a:moveTo>
                  <a:lnTo>
                    <a:pt x="1" y="0"/>
                  </a:lnTo>
                  <a:cubicBezTo>
                    <a:pt x="10" y="47"/>
                    <a:pt x="10" y="84"/>
                    <a:pt x="10" y="121"/>
                  </a:cubicBezTo>
                  <a:cubicBezTo>
                    <a:pt x="38" y="168"/>
                    <a:pt x="47" y="205"/>
                    <a:pt x="66" y="233"/>
                  </a:cubicBezTo>
                  <a:cubicBezTo>
                    <a:pt x="112" y="307"/>
                    <a:pt x="177" y="363"/>
                    <a:pt x="252" y="400"/>
                  </a:cubicBezTo>
                  <a:cubicBezTo>
                    <a:pt x="233" y="363"/>
                    <a:pt x="205" y="344"/>
                    <a:pt x="187" y="307"/>
                  </a:cubicBezTo>
                  <a:cubicBezTo>
                    <a:pt x="168" y="279"/>
                    <a:pt x="140" y="251"/>
                    <a:pt x="122" y="214"/>
                  </a:cubicBezTo>
                  <a:cubicBezTo>
                    <a:pt x="84" y="140"/>
                    <a:pt x="4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1"/>
            <p:cNvSpPr/>
            <p:nvPr/>
          </p:nvSpPr>
          <p:spPr>
            <a:xfrm>
              <a:off x="3681775" y="2068475"/>
              <a:ext cx="7000" cy="7225"/>
            </a:xfrm>
            <a:custGeom>
              <a:rect b="b" l="l" r="r" t="t"/>
              <a:pathLst>
                <a:path extrusionOk="0" h="289" w="280">
                  <a:moveTo>
                    <a:pt x="0" y="0"/>
                  </a:moveTo>
                  <a:lnTo>
                    <a:pt x="0" y="0"/>
                  </a:lnTo>
                  <a:cubicBezTo>
                    <a:pt x="19" y="37"/>
                    <a:pt x="28" y="65"/>
                    <a:pt x="47" y="93"/>
                  </a:cubicBezTo>
                  <a:cubicBezTo>
                    <a:pt x="56" y="112"/>
                    <a:pt x="84" y="149"/>
                    <a:pt x="103" y="177"/>
                  </a:cubicBezTo>
                  <a:cubicBezTo>
                    <a:pt x="149" y="232"/>
                    <a:pt x="214" y="279"/>
                    <a:pt x="279" y="288"/>
                  </a:cubicBezTo>
                  <a:lnTo>
                    <a:pt x="214" y="223"/>
                  </a:lnTo>
                  <a:lnTo>
                    <a:pt x="140" y="149"/>
                  </a:lnTo>
                  <a:cubicBezTo>
                    <a:pt x="93"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1"/>
            <p:cNvSpPr/>
            <p:nvPr/>
          </p:nvSpPr>
          <p:spPr>
            <a:xfrm>
              <a:off x="3687350" y="2071250"/>
              <a:ext cx="8375" cy="6750"/>
            </a:xfrm>
            <a:custGeom>
              <a:rect b="b" l="l" r="r" t="t"/>
              <a:pathLst>
                <a:path extrusionOk="0" h="270" w="335">
                  <a:moveTo>
                    <a:pt x="0" y="1"/>
                  </a:moveTo>
                  <a:cubicBezTo>
                    <a:pt x="38" y="66"/>
                    <a:pt x="93" y="121"/>
                    <a:pt x="140" y="159"/>
                  </a:cubicBezTo>
                  <a:cubicBezTo>
                    <a:pt x="177" y="177"/>
                    <a:pt x="196" y="205"/>
                    <a:pt x="233" y="224"/>
                  </a:cubicBezTo>
                  <a:cubicBezTo>
                    <a:pt x="270" y="251"/>
                    <a:pt x="307" y="261"/>
                    <a:pt x="335" y="270"/>
                  </a:cubicBezTo>
                  <a:lnTo>
                    <a:pt x="261" y="205"/>
                  </a:lnTo>
                  <a:cubicBezTo>
                    <a:pt x="233" y="177"/>
                    <a:pt x="196" y="159"/>
                    <a:pt x="177" y="131"/>
                  </a:cubicBezTo>
                  <a:cubicBezTo>
                    <a:pt x="121" y="84"/>
                    <a:pt x="6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1"/>
            <p:cNvSpPr/>
            <p:nvPr/>
          </p:nvSpPr>
          <p:spPr>
            <a:xfrm>
              <a:off x="3691075" y="2079375"/>
              <a:ext cx="9525" cy="5375"/>
            </a:xfrm>
            <a:custGeom>
              <a:rect b="b" l="l" r="r" t="t"/>
              <a:pathLst>
                <a:path extrusionOk="0" h="215" w="381">
                  <a:moveTo>
                    <a:pt x="0" y="1"/>
                  </a:moveTo>
                  <a:lnTo>
                    <a:pt x="0" y="1"/>
                  </a:lnTo>
                  <a:cubicBezTo>
                    <a:pt x="47" y="66"/>
                    <a:pt x="112" y="112"/>
                    <a:pt x="167" y="140"/>
                  </a:cubicBezTo>
                  <a:cubicBezTo>
                    <a:pt x="204" y="159"/>
                    <a:pt x="232" y="177"/>
                    <a:pt x="270" y="187"/>
                  </a:cubicBezTo>
                  <a:cubicBezTo>
                    <a:pt x="307" y="205"/>
                    <a:pt x="353" y="214"/>
                    <a:pt x="381" y="214"/>
                  </a:cubicBezTo>
                  <a:lnTo>
                    <a:pt x="297" y="159"/>
                  </a:lnTo>
                  <a:cubicBezTo>
                    <a:pt x="260" y="131"/>
                    <a:pt x="232" y="122"/>
                    <a:pt x="204" y="94"/>
                  </a:cubicBezTo>
                  <a:cubicBezTo>
                    <a:pt x="13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1"/>
            <p:cNvSpPr/>
            <p:nvPr/>
          </p:nvSpPr>
          <p:spPr>
            <a:xfrm>
              <a:off x="3699900" y="2081000"/>
              <a:ext cx="9300" cy="6525"/>
            </a:xfrm>
            <a:custGeom>
              <a:rect b="b" l="l" r="r" t="t"/>
              <a:pathLst>
                <a:path extrusionOk="0" h="261" w="372">
                  <a:moveTo>
                    <a:pt x="0" y="1"/>
                  </a:moveTo>
                  <a:cubicBezTo>
                    <a:pt x="47" y="66"/>
                    <a:pt x="102" y="122"/>
                    <a:pt x="158" y="168"/>
                  </a:cubicBezTo>
                  <a:cubicBezTo>
                    <a:pt x="186" y="196"/>
                    <a:pt x="214" y="205"/>
                    <a:pt x="251" y="233"/>
                  </a:cubicBezTo>
                  <a:cubicBezTo>
                    <a:pt x="288" y="252"/>
                    <a:pt x="335" y="261"/>
                    <a:pt x="372" y="261"/>
                  </a:cubicBezTo>
                  <a:cubicBezTo>
                    <a:pt x="335" y="242"/>
                    <a:pt x="307" y="214"/>
                    <a:pt x="279" y="196"/>
                  </a:cubicBezTo>
                  <a:lnTo>
                    <a:pt x="186" y="122"/>
                  </a:lnTo>
                  <a:cubicBezTo>
                    <a:pt x="121" y="75"/>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1"/>
            <p:cNvSpPr/>
            <p:nvPr/>
          </p:nvSpPr>
          <p:spPr>
            <a:xfrm>
              <a:off x="3703150" y="2054525"/>
              <a:ext cx="3025" cy="3750"/>
            </a:xfrm>
            <a:custGeom>
              <a:rect b="b" l="l" r="r" t="t"/>
              <a:pathLst>
                <a:path extrusionOk="0" h="150" w="121">
                  <a:moveTo>
                    <a:pt x="0" y="1"/>
                  </a:moveTo>
                  <a:cubicBezTo>
                    <a:pt x="9" y="38"/>
                    <a:pt x="19" y="56"/>
                    <a:pt x="47" y="94"/>
                  </a:cubicBezTo>
                  <a:cubicBezTo>
                    <a:pt x="65" y="112"/>
                    <a:pt x="93" y="140"/>
                    <a:pt x="121" y="149"/>
                  </a:cubicBezTo>
                  <a:cubicBezTo>
                    <a:pt x="112" y="112"/>
                    <a:pt x="102" y="84"/>
                    <a:pt x="75" y="56"/>
                  </a:cubicBezTo>
                  <a:cubicBezTo>
                    <a:pt x="56"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1"/>
            <p:cNvSpPr/>
            <p:nvPr/>
          </p:nvSpPr>
          <p:spPr>
            <a:xfrm>
              <a:off x="3701975" y="2050125"/>
              <a:ext cx="3050" cy="3725"/>
            </a:xfrm>
            <a:custGeom>
              <a:rect b="b" l="l" r="r" t="t"/>
              <a:pathLst>
                <a:path extrusionOk="0" h="149" w="122">
                  <a:moveTo>
                    <a:pt x="1" y="0"/>
                  </a:moveTo>
                  <a:cubicBezTo>
                    <a:pt x="10" y="37"/>
                    <a:pt x="19" y="74"/>
                    <a:pt x="47" y="93"/>
                  </a:cubicBezTo>
                  <a:cubicBezTo>
                    <a:pt x="66" y="121"/>
                    <a:pt x="94" y="139"/>
                    <a:pt x="122" y="149"/>
                  </a:cubicBezTo>
                  <a:cubicBezTo>
                    <a:pt x="122" y="121"/>
                    <a:pt x="103" y="84"/>
                    <a:pt x="75" y="56"/>
                  </a:cubicBezTo>
                  <a:cubicBezTo>
                    <a:pt x="56" y="37"/>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1"/>
            <p:cNvSpPr/>
            <p:nvPr/>
          </p:nvSpPr>
          <p:spPr>
            <a:xfrm>
              <a:off x="3713125" y="2089375"/>
              <a:ext cx="6775" cy="3275"/>
            </a:xfrm>
            <a:custGeom>
              <a:rect b="b" l="l" r="r" t="t"/>
              <a:pathLst>
                <a:path extrusionOk="0" h="131" w="271">
                  <a:moveTo>
                    <a:pt x="1" y="0"/>
                  </a:moveTo>
                  <a:cubicBezTo>
                    <a:pt x="38" y="37"/>
                    <a:pt x="75" y="56"/>
                    <a:pt x="121" y="93"/>
                  </a:cubicBezTo>
                  <a:cubicBezTo>
                    <a:pt x="140" y="102"/>
                    <a:pt x="168" y="102"/>
                    <a:pt x="187" y="112"/>
                  </a:cubicBezTo>
                  <a:cubicBezTo>
                    <a:pt x="214" y="130"/>
                    <a:pt x="252" y="130"/>
                    <a:pt x="270" y="130"/>
                  </a:cubicBezTo>
                  <a:cubicBezTo>
                    <a:pt x="224" y="93"/>
                    <a:pt x="187" y="65"/>
                    <a:pt x="140" y="47"/>
                  </a:cubicBezTo>
                  <a:cubicBezTo>
                    <a:pt x="11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1"/>
            <p:cNvSpPr/>
            <p:nvPr/>
          </p:nvSpPr>
          <p:spPr>
            <a:xfrm>
              <a:off x="3592825" y="1985600"/>
              <a:ext cx="75725" cy="69250"/>
            </a:xfrm>
            <a:custGeom>
              <a:rect b="b" l="l" r="r" t="t"/>
              <a:pathLst>
                <a:path extrusionOk="0" h="2770" w="3029">
                  <a:moveTo>
                    <a:pt x="1459" y="0"/>
                  </a:moveTo>
                  <a:cubicBezTo>
                    <a:pt x="1258" y="0"/>
                    <a:pt x="1052" y="171"/>
                    <a:pt x="911" y="342"/>
                  </a:cubicBezTo>
                  <a:cubicBezTo>
                    <a:pt x="483" y="872"/>
                    <a:pt x="186" y="1513"/>
                    <a:pt x="56" y="2191"/>
                  </a:cubicBezTo>
                  <a:cubicBezTo>
                    <a:pt x="0" y="2405"/>
                    <a:pt x="260" y="2544"/>
                    <a:pt x="427" y="2609"/>
                  </a:cubicBezTo>
                  <a:cubicBezTo>
                    <a:pt x="764" y="2709"/>
                    <a:pt x="1119" y="2769"/>
                    <a:pt x="1474" y="2769"/>
                  </a:cubicBezTo>
                  <a:cubicBezTo>
                    <a:pt x="1776" y="2769"/>
                    <a:pt x="2079" y="2726"/>
                    <a:pt x="2369" y="2628"/>
                  </a:cubicBezTo>
                  <a:cubicBezTo>
                    <a:pt x="2564" y="2563"/>
                    <a:pt x="2750" y="2470"/>
                    <a:pt x="2880" y="2302"/>
                  </a:cubicBezTo>
                  <a:cubicBezTo>
                    <a:pt x="2992" y="2144"/>
                    <a:pt x="3029" y="1894"/>
                    <a:pt x="2899" y="1736"/>
                  </a:cubicBezTo>
                  <a:cubicBezTo>
                    <a:pt x="2785" y="1592"/>
                    <a:pt x="2586" y="1565"/>
                    <a:pt x="2401" y="1565"/>
                  </a:cubicBezTo>
                  <a:cubicBezTo>
                    <a:pt x="2358" y="1565"/>
                    <a:pt x="2316" y="1567"/>
                    <a:pt x="2276" y="1568"/>
                  </a:cubicBezTo>
                  <a:cubicBezTo>
                    <a:pt x="2416" y="1466"/>
                    <a:pt x="2555" y="1364"/>
                    <a:pt x="2629" y="1215"/>
                  </a:cubicBezTo>
                  <a:cubicBezTo>
                    <a:pt x="2713" y="1057"/>
                    <a:pt x="2713" y="853"/>
                    <a:pt x="2583" y="732"/>
                  </a:cubicBezTo>
                  <a:cubicBezTo>
                    <a:pt x="2523" y="672"/>
                    <a:pt x="2439" y="646"/>
                    <a:pt x="2351" y="646"/>
                  </a:cubicBezTo>
                  <a:cubicBezTo>
                    <a:pt x="2262" y="646"/>
                    <a:pt x="2169" y="672"/>
                    <a:pt x="2090" y="714"/>
                  </a:cubicBezTo>
                  <a:cubicBezTo>
                    <a:pt x="1923" y="779"/>
                    <a:pt x="1784" y="909"/>
                    <a:pt x="1607" y="955"/>
                  </a:cubicBezTo>
                  <a:cubicBezTo>
                    <a:pt x="1700" y="807"/>
                    <a:pt x="1784" y="658"/>
                    <a:pt x="1812" y="481"/>
                  </a:cubicBezTo>
                  <a:cubicBezTo>
                    <a:pt x="1830" y="314"/>
                    <a:pt x="1765" y="119"/>
                    <a:pt x="1607" y="35"/>
                  </a:cubicBezTo>
                  <a:cubicBezTo>
                    <a:pt x="1559" y="11"/>
                    <a:pt x="1509" y="0"/>
                    <a:pt x="14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1"/>
            <p:cNvSpPr/>
            <p:nvPr/>
          </p:nvSpPr>
          <p:spPr>
            <a:xfrm>
              <a:off x="3594675" y="1985025"/>
              <a:ext cx="74350" cy="69950"/>
            </a:xfrm>
            <a:custGeom>
              <a:rect b="b" l="l" r="r" t="t"/>
              <a:pathLst>
                <a:path extrusionOk="0" h="2798" w="2974">
                  <a:moveTo>
                    <a:pt x="0" y="2344"/>
                  </a:moveTo>
                  <a:lnTo>
                    <a:pt x="0" y="2344"/>
                  </a:lnTo>
                  <a:cubicBezTo>
                    <a:pt x="10" y="2390"/>
                    <a:pt x="47" y="2428"/>
                    <a:pt x="84" y="2465"/>
                  </a:cubicBezTo>
                  <a:cubicBezTo>
                    <a:pt x="47" y="2428"/>
                    <a:pt x="28" y="2390"/>
                    <a:pt x="0" y="2344"/>
                  </a:cubicBezTo>
                  <a:close/>
                  <a:moveTo>
                    <a:pt x="84" y="2465"/>
                  </a:moveTo>
                  <a:lnTo>
                    <a:pt x="84" y="2465"/>
                  </a:lnTo>
                  <a:cubicBezTo>
                    <a:pt x="149" y="2530"/>
                    <a:pt x="233" y="2576"/>
                    <a:pt x="326" y="2604"/>
                  </a:cubicBezTo>
                  <a:cubicBezTo>
                    <a:pt x="242" y="2567"/>
                    <a:pt x="149" y="2520"/>
                    <a:pt x="84" y="2465"/>
                  </a:cubicBezTo>
                  <a:close/>
                  <a:moveTo>
                    <a:pt x="1413" y="0"/>
                  </a:moveTo>
                  <a:cubicBezTo>
                    <a:pt x="1400" y="0"/>
                    <a:pt x="1387" y="1"/>
                    <a:pt x="1375" y="3"/>
                  </a:cubicBezTo>
                  <a:cubicBezTo>
                    <a:pt x="1292" y="12"/>
                    <a:pt x="1208" y="49"/>
                    <a:pt x="1143" y="86"/>
                  </a:cubicBezTo>
                  <a:cubicBezTo>
                    <a:pt x="1004" y="179"/>
                    <a:pt x="883" y="300"/>
                    <a:pt x="790" y="430"/>
                  </a:cubicBezTo>
                  <a:cubicBezTo>
                    <a:pt x="595" y="699"/>
                    <a:pt x="428" y="978"/>
                    <a:pt x="307" y="1276"/>
                  </a:cubicBezTo>
                  <a:cubicBezTo>
                    <a:pt x="177" y="1582"/>
                    <a:pt x="75" y="1879"/>
                    <a:pt x="10" y="2205"/>
                  </a:cubicBezTo>
                  <a:cubicBezTo>
                    <a:pt x="75" y="1898"/>
                    <a:pt x="177" y="1582"/>
                    <a:pt x="316" y="1276"/>
                  </a:cubicBezTo>
                  <a:cubicBezTo>
                    <a:pt x="456" y="987"/>
                    <a:pt x="632" y="709"/>
                    <a:pt x="827" y="458"/>
                  </a:cubicBezTo>
                  <a:cubicBezTo>
                    <a:pt x="929" y="328"/>
                    <a:pt x="1032" y="207"/>
                    <a:pt x="1171" y="133"/>
                  </a:cubicBezTo>
                  <a:cubicBezTo>
                    <a:pt x="1245" y="96"/>
                    <a:pt x="1310" y="58"/>
                    <a:pt x="1394" y="58"/>
                  </a:cubicBezTo>
                  <a:cubicBezTo>
                    <a:pt x="1468" y="58"/>
                    <a:pt x="1543" y="86"/>
                    <a:pt x="1608" y="133"/>
                  </a:cubicBezTo>
                  <a:cubicBezTo>
                    <a:pt x="1663" y="179"/>
                    <a:pt x="1701" y="244"/>
                    <a:pt x="1719" y="319"/>
                  </a:cubicBezTo>
                  <a:cubicBezTo>
                    <a:pt x="1747" y="384"/>
                    <a:pt x="1747" y="467"/>
                    <a:pt x="1728" y="532"/>
                  </a:cubicBezTo>
                  <a:cubicBezTo>
                    <a:pt x="1710" y="690"/>
                    <a:pt x="1626" y="830"/>
                    <a:pt x="1543" y="969"/>
                  </a:cubicBezTo>
                  <a:lnTo>
                    <a:pt x="1487" y="1062"/>
                  </a:lnTo>
                  <a:lnTo>
                    <a:pt x="1487" y="1062"/>
                  </a:lnTo>
                  <a:lnTo>
                    <a:pt x="1589" y="1025"/>
                  </a:lnTo>
                  <a:cubicBezTo>
                    <a:pt x="1766" y="969"/>
                    <a:pt x="1914" y="857"/>
                    <a:pt x="2072" y="783"/>
                  </a:cubicBezTo>
                  <a:cubicBezTo>
                    <a:pt x="2137" y="746"/>
                    <a:pt x="2221" y="718"/>
                    <a:pt x="2305" y="718"/>
                  </a:cubicBezTo>
                  <a:cubicBezTo>
                    <a:pt x="2379" y="718"/>
                    <a:pt x="2462" y="737"/>
                    <a:pt x="2509" y="783"/>
                  </a:cubicBezTo>
                  <a:cubicBezTo>
                    <a:pt x="2565" y="830"/>
                    <a:pt x="2602" y="895"/>
                    <a:pt x="2602" y="969"/>
                  </a:cubicBezTo>
                  <a:cubicBezTo>
                    <a:pt x="2611" y="1043"/>
                    <a:pt x="2593" y="1127"/>
                    <a:pt x="2555" y="1201"/>
                  </a:cubicBezTo>
                  <a:cubicBezTo>
                    <a:pt x="2490" y="1341"/>
                    <a:pt x="2351" y="1452"/>
                    <a:pt x="2212" y="1545"/>
                  </a:cubicBezTo>
                  <a:lnTo>
                    <a:pt x="2082" y="1638"/>
                  </a:lnTo>
                  <a:lnTo>
                    <a:pt x="2082" y="1638"/>
                  </a:lnTo>
                  <a:lnTo>
                    <a:pt x="2239" y="1629"/>
                  </a:lnTo>
                  <a:cubicBezTo>
                    <a:pt x="2286" y="1624"/>
                    <a:pt x="2332" y="1622"/>
                    <a:pt x="2378" y="1622"/>
                  </a:cubicBezTo>
                  <a:cubicBezTo>
                    <a:pt x="2423" y="1622"/>
                    <a:pt x="2467" y="1624"/>
                    <a:pt x="2509" y="1629"/>
                  </a:cubicBezTo>
                  <a:cubicBezTo>
                    <a:pt x="2602" y="1638"/>
                    <a:pt x="2685" y="1666"/>
                    <a:pt x="2750" y="1712"/>
                  </a:cubicBezTo>
                  <a:cubicBezTo>
                    <a:pt x="2825" y="1759"/>
                    <a:pt x="2871" y="1824"/>
                    <a:pt x="2890" y="1907"/>
                  </a:cubicBezTo>
                  <a:cubicBezTo>
                    <a:pt x="2918" y="1991"/>
                    <a:pt x="2908" y="2084"/>
                    <a:pt x="2881" y="2158"/>
                  </a:cubicBezTo>
                  <a:cubicBezTo>
                    <a:pt x="2862" y="2242"/>
                    <a:pt x="2797" y="2316"/>
                    <a:pt x="2732" y="2381"/>
                  </a:cubicBezTo>
                  <a:cubicBezTo>
                    <a:pt x="2658" y="2437"/>
                    <a:pt x="2593" y="2502"/>
                    <a:pt x="2509" y="2530"/>
                  </a:cubicBezTo>
                  <a:cubicBezTo>
                    <a:pt x="2425" y="2576"/>
                    <a:pt x="2332" y="2604"/>
                    <a:pt x="2258" y="2641"/>
                  </a:cubicBezTo>
                  <a:cubicBezTo>
                    <a:pt x="2165" y="2669"/>
                    <a:pt x="2082" y="2697"/>
                    <a:pt x="1989" y="2706"/>
                  </a:cubicBezTo>
                  <a:cubicBezTo>
                    <a:pt x="1789" y="2752"/>
                    <a:pt x="1584" y="2773"/>
                    <a:pt x="1378" y="2773"/>
                  </a:cubicBezTo>
                  <a:cubicBezTo>
                    <a:pt x="1210" y="2773"/>
                    <a:pt x="1041" y="2759"/>
                    <a:pt x="874" y="2734"/>
                  </a:cubicBezTo>
                  <a:cubicBezTo>
                    <a:pt x="688" y="2697"/>
                    <a:pt x="502" y="2660"/>
                    <a:pt x="326" y="2604"/>
                  </a:cubicBezTo>
                  <a:lnTo>
                    <a:pt x="326" y="2604"/>
                  </a:lnTo>
                  <a:cubicBezTo>
                    <a:pt x="502" y="2660"/>
                    <a:pt x="688" y="2706"/>
                    <a:pt x="874" y="2743"/>
                  </a:cubicBezTo>
                  <a:cubicBezTo>
                    <a:pt x="1085" y="2775"/>
                    <a:pt x="1299" y="2798"/>
                    <a:pt x="1513" y="2798"/>
                  </a:cubicBezTo>
                  <a:cubicBezTo>
                    <a:pt x="1676" y="2798"/>
                    <a:pt x="1838" y="2785"/>
                    <a:pt x="1998" y="2753"/>
                  </a:cubicBezTo>
                  <a:cubicBezTo>
                    <a:pt x="2091" y="2734"/>
                    <a:pt x="2184" y="2716"/>
                    <a:pt x="2277" y="2688"/>
                  </a:cubicBezTo>
                  <a:cubicBezTo>
                    <a:pt x="2370" y="2660"/>
                    <a:pt x="2462" y="2623"/>
                    <a:pt x="2546" y="2595"/>
                  </a:cubicBezTo>
                  <a:cubicBezTo>
                    <a:pt x="2593" y="2548"/>
                    <a:pt x="2676" y="2502"/>
                    <a:pt x="2760" y="2428"/>
                  </a:cubicBezTo>
                  <a:cubicBezTo>
                    <a:pt x="2825" y="2363"/>
                    <a:pt x="2899" y="2279"/>
                    <a:pt x="2927" y="2186"/>
                  </a:cubicBezTo>
                  <a:cubicBezTo>
                    <a:pt x="2964" y="2093"/>
                    <a:pt x="2973" y="1991"/>
                    <a:pt x="2955" y="1889"/>
                  </a:cubicBezTo>
                  <a:cubicBezTo>
                    <a:pt x="2927" y="1777"/>
                    <a:pt x="2871" y="1684"/>
                    <a:pt x="2778" y="1629"/>
                  </a:cubicBezTo>
                  <a:cubicBezTo>
                    <a:pt x="2695" y="1573"/>
                    <a:pt x="2593" y="1545"/>
                    <a:pt x="2500" y="1536"/>
                  </a:cubicBezTo>
                  <a:cubicBezTo>
                    <a:pt x="2453" y="1536"/>
                    <a:pt x="2407" y="1526"/>
                    <a:pt x="2360" y="1526"/>
                  </a:cubicBezTo>
                  <a:cubicBezTo>
                    <a:pt x="2397" y="1498"/>
                    <a:pt x="2416" y="1480"/>
                    <a:pt x="2453" y="1443"/>
                  </a:cubicBezTo>
                  <a:cubicBezTo>
                    <a:pt x="2518" y="1387"/>
                    <a:pt x="2583" y="1303"/>
                    <a:pt x="2630" y="1220"/>
                  </a:cubicBezTo>
                  <a:cubicBezTo>
                    <a:pt x="2676" y="1145"/>
                    <a:pt x="2685" y="1034"/>
                    <a:pt x="2685" y="941"/>
                  </a:cubicBezTo>
                  <a:cubicBezTo>
                    <a:pt x="2676" y="848"/>
                    <a:pt x="2630" y="746"/>
                    <a:pt x="2546" y="690"/>
                  </a:cubicBezTo>
                  <a:cubicBezTo>
                    <a:pt x="2473" y="642"/>
                    <a:pt x="2386" y="614"/>
                    <a:pt x="2303" y="614"/>
                  </a:cubicBezTo>
                  <a:cubicBezTo>
                    <a:pt x="2291" y="614"/>
                    <a:pt x="2279" y="615"/>
                    <a:pt x="2267" y="616"/>
                  </a:cubicBezTo>
                  <a:cubicBezTo>
                    <a:pt x="2174" y="634"/>
                    <a:pt x="2082" y="653"/>
                    <a:pt x="1998" y="699"/>
                  </a:cubicBezTo>
                  <a:cubicBezTo>
                    <a:pt x="1868" y="755"/>
                    <a:pt x="1766" y="839"/>
                    <a:pt x="1654" y="895"/>
                  </a:cubicBezTo>
                  <a:cubicBezTo>
                    <a:pt x="1710" y="783"/>
                    <a:pt x="1766" y="662"/>
                    <a:pt x="1775" y="532"/>
                  </a:cubicBezTo>
                  <a:cubicBezTo>
                    <a:pt x="1794" y="458"/>
                    <a:pt x="1794" y="365"/>
                    <a:pt x="1756" y="281"/>
                  </a:cubicBezTo>
                  <a:cubicBezTo>
                    <a:pt x="1728" y="198"/>
                    <a:pt x="1682" y="123"/>
                    <a:pt x="1617" y="68"/>
                  </a:cubicBezTo>
                  <a:cubicBezTo>
                    <a:pt x="1555" y="21"/>
                    <a:pt x="1479" y="0"/>
                    <a:pt x="14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1"/>
            <p:cNvSpPr/>
            <p:nvPr/>
          </p:nvSpPr>
          <p:spPr>
            <a:xfrm>
              <a:off x="3594450" y="2009700"/>
              <a:ext cx="38575" cy="34875"/>
            </a:xfrm>
            <a:custGeom>
              <a:rect b="b" l="l" r="r" t="t"/>
              <a:pathLst>
                <a:path extrusionOk="0" h="1395" w="1543">
                  <a:moveTo>
                    <a:pt x="1542" y="0"/>
                  </a:moveTo>
                  <a:cubicBezTo>
                    <a:pt x="1422" y="121"/>
                    <a:pt x="1292" y="233"/>
                    <a:pt x="1161" y="363"/>
                  </a:cubicBezTo>
                  <a:lnTo>
                    <a:pt x="781" y="716"/>
                  </a:lnTo>
                  <a:lnTo>
                    <a:pt x="400" y="1060"/>
                  </a:lnTo>
                  <a:cubicBezTo>
                    <a:pt x="325" y="1115"/>
                    <a:pt x="270" y="1180"/>
                    <a:pt x="195" y="1236"/>
                  </a:cubicBezTo>
                  <a:cubicBezTo>
                    <a:pt x="139" y="1292"/>
                    <a:pt x="65" y="1348"/>
                    <a:pt x="0" y="1394"/>
                  </a:cubicBezTo>
                  <a:cubicBezTo>
                    <a:pt x="149" y="1320"/>
                    <a:pt x="279" y="1199"/>
                    <a:pt x="418" y="1097"/>
                  </a:cubicBezTo>
                  <a:cubicBezTo>
                    <a:pt x="558" y="976"/>
                    <a:pt x="688" y="865"/>
                    <a:pt x="818" y="744"/>
                  </a:cubicBezTo>
                  <a:cubicBezTo>
                    <a:pt x="938" y="632"/>
                    <a:pt x="1069" y="511"/>
                    <a:pt x="1189" y="391"/>
                  </a:cubicBezTo>
                  <a:cubicBezTo>
                    <a:pt x="1310" y="261"/>
                    <a:pt x="1431" y="131"/>
                    <a:pt x="15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1"/>
            <p:cNvSpPr/>
            <p:nvPr/>
          </p:nvSpPr>
          <p:spPr>
            <a:xfrm>
              <a:off x="3595600" y="2025250"/>
              <a:ext cx="53450" cy="21175"/>
            </a:xfrm>
            <a:custGeom>
              <a:rect b="b" l="l" r="r" t="t"/>
              <a:pathLst>
                <a:path extrusionOk="0" h="847" w="2138">
                  <a:moveTo>
                    <a:pt x="2137" y="1"/>
                  </a:moveTo>
                  <a:lnTo>
                    <a:pt x="2137" y="1"/>
                  </a:lnTo>
                  <a:cubicBezTo>
                    <a:pt x="1961" y="57"/>
                    <a:pt x="1775" y="112"/>
                    <a:pt x="1608" y="187"/>
                  </a:cubicBezTo>
                  <a:cubicBezTo>
                    <a:pt x="1422" y="243"/>
                    <a:pt x="1236" y="308"/>
                    <a:pt x="1060" y="382"/>
                  </a:cubicBezTo>
                  <a:cubicBezTo>
                    <a:pt x="883" y="456"/>
                    <a:pt x="697" y="521"/>
                    <a:pt x="521" y="596"/>
                  </a:cubicBezTo>
                  <a:cubicBezTo>
                    <a:pt x="354" y="670"/>
                    <a:pt x="168" y="754"/>
                    <a:pt x="1" y="846"/>
                  </a:cubicBezTo>
                  <a:cubicBezTo>
                    <a:pt x="93" y="809"/>
                    <a:pt x="177" y="772"/>
                    <a:pt x="270" y="744"/>
                  </a:cubicBezTo>
                  <a:cubicBezTo>
                    <a:pt x="363" y="707"/>
                    <a:pt x="446" y="670"/>
                    <a:pt x="539" y="633"/>
                  </a:cubicBezTo>
                  <a:lnTo>
                    <a:pt x="1069" y="428"/>
                  </a:lnTo>
                  <a:lnTo>
                    <a:pt x="1608" y="215"/>
                  </a:lnTo>
                  <a:cubicBezTo>
                    <a:pt x="1775" y="150"/>
                    <a:pt x="1961" y="75"/>
                    <a:pt x="2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1"/>
            <p:cNvSpPr/>
            <p:nvPr/>
          </p:nvSpPr>
          <p:spPr>
            <a:xfrm>
              <a:off x="3609775" y="2024800"/>
              <a:ext cx="11175" cy="10000"/>
            </a:xfrm>
            <a:custGeom>
              <a:rect b="b" l="l" r="r" t="t"/>
              <a:pathLst>
                <a:path extrusionOk="0" h="400" w="447">
                  <a:moveTo>
                    <a:pt x="446" y="0"/>
                  </a:moveTo>
                  <a:lnTo>
                    <a:pt x="446" y="0"/>
                  </a:lnTo>
                  <a:cubicBezTo>
                    <a:pt x="363" y="47"/>
                    <a:pt x="298" y="121"/>
                    <a:pt x="214" y="186"/>
                  </a:cubicBezTo>
                  <a:lnTo>
                    <a:pt x="112" y="298"/>
                  </a:lnTo>
                  <a:lnTo>
                    <a:pt x="0" y="400"/>
                  </a:lnTo>
                  <a:cubicBezTo>
                    <a:pt x="47" y="372"/>
                    <a:pt x="93" y="353"/>
                    <a:pt x="130" y="316"/>
                  </a:cubicBezTo>
                  <a:cubicBezTo>
                    <a:pt x="177" y="298"/>
                    <a:pt x="214" y="261"/>
                    <a:pt x="242" y="223"/>
                  </a:cubicBezTo>
                  <a:cubicBezTo>
                    <a:pt x="316" y="158"/>
                    <a:pt x="381"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1"/>
            <p:cNvSpPr/>
            <p:nvPr/>
          </p:nvSpPr>
          <p:spPr>
            <a:xfrm>
              <a:off x="3619750" y="2021775"/>
              <a:ext cx="6075" cy="7000"/>
            </a:xfrm>
            <a:custGeom>
              <a:rect b="b" l="l" r="r" t="t"/>
              <a:pathLst>
                <a:path extrusionOk="0" h="280" w="243">
                  <a:moveTo>
                    <a:pt x="242" y="1"/>
                  </a:moveTo>
                  <a:lnTo>
                    <a:pt x="242" y="1"/>
                  </a:lnTo>
                  <a:cubicBezTo>
                    <a:pt x="187" y="28"/>
                    <a:pt x="149" y="75"/>
                    <a:pt x="112" y="131"/>
                  </a:cubicBezTo>
                  <a:cubicBezTo>
                    <a:pt x="94" y="159"/>
                    <a:pt x="66" y="186"/>
                    <a:pt x="57" y="205"/>
                  </a:cubicBezTo>
                  <a:cubicBezTo>
                    <a:pt x="38" y="233"/>
                    <a:pt x="19" y="251"/>
                    <a:pt x="1" y="279"/>
                  </a:cubicBezTo>
                  <a:cubicBezTo>
                    <a:pt x="38" y="261"/>
                    <a:pt x="57" y="251"/>
                    <a:pt x="84" y="233"/>
                  </a:cubicBezTo>
                  <a:cubicBezTo>
                    <a:pt x="112" y="205"/>
                    <a:pt x="131" y="186"/>
                    <a:pt x="149" y="159"/>
                  </a:cubicBezTo>
                  <a:cubicBezTo>
                    <a:pt x="196" y="112"/>
                    <a:pt x="214" y="5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1"/>
            <p:cNvSpPr/>
            <p:nvPr/>
          </p:nvSpPr>
          <p:spPr>
            <a:xfrm>
              <a:off x="3617675" y="2024800"/>
              <a:ext cx="11400" cy="7925"/>
            </a:xfrm>
            <a:custGeom>
              <a:rect b="b" l="l" r="r" t="t"/>
              <a:pathLst>
                <a:path extrusionOk="0" h="317" w="456">
                  <a:moveTo>
                    <a:pt x="455" y="0"/>
                  </a:moveTo>
                  <a:lnTo>
                    <a:pt x="214" y="140"/>
                  </a:lnTo>
                  <a:lnTo>
                    <a:pt x="0" y="316"/>
                  </a:lnTo>
                  <a:cubicBezTo>
                    <a:pt x="47" y="307"/>
                    <a:pt x="93" y="279"/>
                    <a:pt x="130" y="261"/>
                  </a:cubicBezTo>
                  <a:cubicBezTo>
                    <a:pt x="167" y="233"/>
                    <a:pt x="214" y="214"/>
                    <a:pt x="242" y="186"/>
                  </a:cubicBezTo>
                  <a:cubicBezTo>
                    <a:pt x="325" y="130"/>
                    <a:pt x="400" y="75"/>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1"/>
            <p:cNvSpPr/>
            <p:nvPr/>
          </p:nvSpPr>
          <p:spPr>
            <a:xfrm>
              <a:off x="3606050" y="2035250"/>
              <a:ext cx="7450" cy="4200"/>
            </a:xfrm>
            <a:custGeom>
              <a:rect b="b" l="l" r="r" t="t"/>
              <a:pathLst>
                <a:path extrusionOk="0" h="168" w="298">
                  <a:moveTo>
                    <a:pt x="298" y="0"/>
                  </a:moveTo>
                  <a:lnTo>
                    <a:pt x="298" y="0"/>
                  </a:lnTo>
                  <a:cubicBezTo>
                    <a:pt x="242" y="19"/>
                    <a:pt x="186" y="38"/>
                    <a:pt x="140" y="66"/>
                  </a:cubicBezTo>
                  <a:cubicBezTo>
                    <a:pt x="94" y="93"/>
                    <a:pt x="47" y="121"/>
                    <a:pt x="1" y="168"/>
                  </a:cubicBezTo>
                  <a:cubicBezTo>
                    <a:pt x="56" y="149"/>
                    <a:pt x="112" y="131"/>
                    <a:pt x="159" y="112"/>
                  </a:cubicBezTo>
                  <a:cubicBezTo>
                    <a:pt x="214" y="75"/>
                    <a:pt x="251"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1"/>
            <p:cNvSpPr/>
            <p:nvPr/>
          </p:nvSpPr>
          <p:spPr>
            <a:xfrm>
              <a:off x="3646925" y="2012475"/>
              <a:ext cx="9100" cy="9325"/>
            </a:xfrm>
            <a:custGeom>
              <a:rect b="b" l="l" r="r" t="t"/>
              <a:pathLst>
                <a:path extrusionOk="0" h="373" w="364">
                  <a:moveTo>
                    <a:pt x="363" y="1"/>
                  </a:moveTo>
                  <a:lnTo>
                    <a:pt x="363" y="1"/>
                  </a:lnTo>
                  <a:cubicBezTo>
                    <a:pt x="289" y="47"/>
                    <a:pt x="224" y="103"/>
                    <a:pt x="168" y="187"/>
                  </a:cubicBezTo>
                  <a:cubicBezTo>
                    <a:pt x="140" y="205"/>
                    <a:pt x="112" y="243"/>
                    <a:pt x="84" y="280"/>
                  </a:cubicBezTo>
                  <a:cubicBezTo>
                    <a:pt x="66" y="298"/>
                    <a:pt x="38" y="335"/>
                    <a:pt x="1" y="373"/>
                  </a:cubicBezTo>
                  <a:cubicBezTo>
                    <a:pt x="47" y="354"/>
                    <a:pt x="84" y="326"/>
                    <a:pt x="122" y="298"/>
                  </a:cubicBezTo>
                  <a:lnTo>
                    <a:pt x="215" y="205"/>
                  </a:lnTo>
                  <a:cubicBezTo>
                    <a:pt x="270" y="150"/>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1"/>
            <p:cNvSpPr/>
            <p:nvPr/>
          </p:nvSpPr>
          <p:spPr>
            <a:xfrm>
              <a:off x="3642275" y="2017125"/>
              <a:ext cx="6075" cy="6075"/>
            </a:xfrm>
            <a:custGeom>
              <a:rect b="b" l="l" r="r" t="t"/>
              <a:pathLst>
                <a:path extrusionOk="0" h="243" w="243">
                  <a:moveTo>
                    <a:pt x="243" y="1"/>
                  </a:moveTo>
                  <a:lnTo>
                    <a:pt x="243" y="1"/>
                  </a:lnTo>
                  <a:cubicBezTo>
                    <a:pt x="187" y="29"/>
                    <a:pt x="159" y="75"/>
                    <a:pt x="122" y="112"/>
                  </a:cubicBezTo>
                  <a:cubicBezTo>
                    <a:pt x="85" y="149"/>
                    <a:pt x="47" y="196"/>
                    <a:pt x="1" y="242"/>
                  </a:cubicBezTo>
                  <a:cubicBezTo>
                    <a:pt x="29" y="242"/>
                    <a:pt x="66" y="214"/>
                    <a:pt x="85" y="205"/>
                  </a:cubicBezTo>
                  <a:cubicBezTo>
                    <a:pt x="103" y="196"/>
                    <a:pt x="131" y="168"/>
                    <a:pt x="159" y="149"/>
                  </a:cubicBezTo>
                  <a:cubicBezTo>
                    <a:pt x="178" y="122"/>
                    <a:pt x="205" y="103"/>
                    <a:pt x="215" y="75"/>
                  </a:cubicBezTo>
                  <a:cubicBezTo>
                    <a:pt x="224" y="57"/>
                    <a:pt x="233" y="29"/>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1"/>
            <p:cNvSpPr/>
            <p:nvPr/>
          </p:nvSpPr>
          <p:spPr>
            <a:xfrm>
              <a:off x="3651350" y="2009225"/>
              <a:ext cx="2800" cy="3975"/>
            </a:xfrm>
            <a:custGeom>
              <a:rect b="b" l="l" r="r" t="t"/>
              <a:pathLst>
                <a:path extrusionOk="0" h="159" w="112">
                  <a:moveTo>
                    <a:pt x="112" y="1"/>
                  </a:moveTo>
                  <a:cubicBezTo>
                    <a:pt x="84" y="19"/>
                    <a:pt x="75" y="47"/>
                    <a:pt x="47" y="66"/>
                  </a:cubicBezTo>
                  <a:cubicBezTo>
                    <a:pt x="38" y="94"/>
                    <a:pt x="38" y="103"/>
                    <a:pt x="28" y="112"/>
                  </a:cubicBezTo>
                  <a:cubicBezTo>
                    <a:pt x="10" y="131"/>
                    <a:pt x="0" y="140"/>
                    <a:pt x="0" y="159"/>
                  </a:cubicBezTo>
                  <a:cubicBezTo>
                    <a:pt x="47" y="159"/>
                    <a:pt x="65" y="140"/>
                    <a:pt x="93" y="103"/>
                  </a:cubicBezTo>
                  <a:cubicBezTo>
                    <a:pt x="103" y="94"/>
                    <a:pt x="112" y="85"/>
                    <a:pt x="112" y="57"/>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1"/>
            <p:cNvSpPr/>
            <p:nvPr/>
          </p:nvSpPr>
          <p:spPr>
            <a:xfrm>
              <a:off x="3656925" y="2035250"/>
              <a:ext cx="7000" cy="9075"/>
            </a:xfrm>
            <a:custGeom>
              <a:rect b="b" l="l" r="r" t="t"/>
              <a:pathLst>
                <a:path extrusionOk="0" h="363" w="280">
                  <a:moveTo>
                    <a:pt x="251" y="0"/>
                  </a:moveTo>
                  <a:cubicBezTo>
                    <a:pt x="251" y="84"/>
                    <a:pt x="233" y="158"/>
                    <a:pt x="177" y="214"/>
                  </a:cubicBezTo>
                  <a:cubicBezTo>
                    <a:pt x="149" y="251"/>
                    <a:pt x="130" y="270"/>
                    <a:pt x="93" y="298"/>
                  </a:cubicBezTo>
                  <a:cubicBezTo>
                    <a:pt x="84" y="307"/>
                    <a:pt x="56" y="316"/>
                    <a:pt x="47" y="326"/>
                  </a:cubicBezTo>
                  <a:cubicBezTo>
                    <a:pt x="37" y="344"/>
                    <a:pt x="10" y="354"/>
                    <a:pt x="0" y="363"/>
                  </a:cubicBezTo>
                  <a:cubicBezTo>
                    <a:pt x="10" y="363"/>
                    <a:pt x="37" y="363"/>
                    <a:pt x="56" y="354"/>
                  </a:cubicBezTo>
                  <a:cubicBezTo>
                    <a:pt x="84" y="354"/>
                    <a:pt x="93" y="344"/>
                    <a:pt x="112" y="326"/>
                  </a:cubicBezTo>
                  <a:cubicBezTo>
                    <a:pt x="158" y="307"/>
                    <a:pt x="195" y="279"/>
                    <a:pt x="223" y="251"/>
                  </a:cubicBezTo>
                  <a:cubicBezTo>
                    <a:pt x="242" y="214"/>
                    <a:pt x="270" y="177"/>
                    <a:pt x="279" y="131"/>
                  </a:cubicBezTo>
                  <a:cubicBezTo>
                    <a:pt x="279" y="84"/>
                    <a:pt x="279"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1"/>
            <p:cNvSpPr/>
            <p:nvPr/>
          </p:nvSpPr>
          <p:spPr>
            <a:xfrm>
              <a:off x="3649025" y="2040825"/>
              <a:ext cx="10250" cy="5000"/>
            </a:xfrm>
            <a:custGeom>
              <a:rect b="b" l="l" r="r" t="t"/>
              <a:pathLst>
                <a:path extrusionOk="0" h="200" w="410">
                  <a:moveTo>
                    <a:pt x="409" y="0"/>
                  </a:moveTo>
                  <a:lnTo>
                    <a:pt x="409" y="0"/>
                  </a:lnTo>
                  <a:cubicBezTo>
                    <a:pt x="372" y="10"/>
                    <a:pt x="335" y="38"/>
                    <a:pt x="307" y="47"/>
                  </a:cubicBezTo>
                  <a:cubicBezTo>
                    <a:pt x="270" y="56"/>
                    <a:pt x="233" y="84"/>
                    <a:pt x="196" y="93"/>
                  </a:cubicBezTo>
                  <a:lnTo>
                    <a:pt x="103" y="149"/>
                  </a:lnTo>
                  <a:cubicBezTo>
                    <a:pt x="65" y="158"/>
                    <a:pt x="38" y="186"/>
                    <a:pt x="0" y="196"/>
                  </a:cubicBezTo>
                  <a:cubicBezTo>
                    <a:pt x="11" y="198"/>
                    <a:pt x="23" y="199"/>
                    <a:pt x="35" y="199"/>
                  </a:cubicBezTo>
                  <a:cubicBezTo>
                    <a:pt x="64" y="199"/>
                    <a:pt x="95" y="193"/>
                    <a:pt x="121" y="186"/>
                  </a:cubicBezTo>
                  <a:cubicBezTo>
                    <a:pt x="149" y="177"/>
                    <a:pt x="186" y="158"/>
                    <a:pt x="223" y="140"/>
                  </a:cubicBezTo>
                  <a:cubicBezTo>
                    <a:pt x="288" y="103"/>
                    <a:pt x="353" y="5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1"/>
            <p:cNvSpPr/>
            <p:nvPr/>
          </p:nvSpPr>
          <p:spPr>
            <a:xfrm>
              <a:off x="3644150" y="2047325"/>
              <a:ext cx="9775" cy="2825"/>
            </a:xfrm>
            <a:custGeom>
              <a:rect b="b" l="l" r="r" t="t"/>
              <a:pathLst>
                <a:path extrusionOk="0" h="113" w="391">
                  <a:moveTo>
                    <a:pt x="391" y="1"/>
                  </a:moveTo>
                  <a:cubicBezTo>
                    <a:pt x="326" y="10"/>
                    <a:pt x="270" y="28"/>
                    <a:pt x="195" y="47"/>
                  </a:cubicBezTo>
                  <a:cubicBezTo>
                    <a:pt x="121" y="66"/>
                    <a:pt x="65" y="94"/>
                    <a:pt x="0" y="103"/>
                  </a:cubicBezTo>
                  <a:cubicBezTo>
                    <a:pt x="37" y="112"/>
                    <a:pt x="65" y="112"/>
                    <a:pt x="103" y="112"/>
                  </a:cubicBezTo>
                  <a:cubicBezTo>
                    <a:pt x="140" y="103"/>
                    <a:pt x="177" y="103"/>
                    <a:pt x="205" y="94"/>
                  </a:cubicBezTo>
                  <a:cubicBezTo>
                    <a:pt x="233" y="75"/>
                    <a:pt x="270" y="66"/>
                    <a:pt x="298" y="56"/>
                  </a:cubicBezTo>
                  <a:cubicBezTo>
                    <a:pt x="335" y="28"/>
                    <a:pt x="372" y="19"/>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1"/>
            <p:cNvSpPr/>
            <p:nvPr/>
          </p:nvSpPr>
          <p:spPr>
            <a:xfrm>
              <a:off x="3652050" y="2038725"/>
              <a:ext cx="6050" cy="3525"/>
            </a:xfrm>
            <a:custGeom>
              <a:rect b="b" l="l" r="r" t="t"/>
              <a:pathLst>
                <a:path extrusionOk="0" h="141" w="242">
                  <a:moveTo>
                    <a:pt x="242" y="1"/>
                  </a:moveTo>
                  <a:cubicBezTo>
                    <a:pt x="195" y="29"/>
                    <a:pt x="158" y="47"/>
                    <a:pt x="112" y="66"/>
                  </a:cubicBezTo>
                  <a:cubicBezTo>
                    <a:pt x="75" y="84"/>
                    <a:pt x="28" y="112"/>
                    <a:pt x="0" y="140"/>
                  </a:cubicBezTo>
                  <a:cubicBezTo>
                    <a:pt x="47" y="140"/>
                    <a:pt x="84" y="131"/>
                    <a:pt x="140" y="112"/>
                  </a:cubicBezTo>
                  <a:cubicBezTo>
                    <a:pt x="158" y="94"/>
                    <a:pt x="186" y="84"/>
                    <a:pt x="195" y="66"/>
                  </a:cubicBezTo>
                  <a:cubicBezTo>
                    <a:pt x="214" y="47"/>
                    <a:pt x="232"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1"/>
            <p:cNvSpPr/>
            <p:nvPr/>
          </p:nvSpPr>
          <p:spPr>
            <a:xfrm>
              <a:off x="3600950" y="2047325"/>
              <a:ext cx="9775" cy="3350"/>
            </a:xfrm>
            <a:custGeom>
              <a:rect b="b" l="l" r="r" t="t"/>
              <a:pathLst>
                <a:path extrusionOk="0" h="134" w="391">
                  <a:moveTo>
                    <a:pt x="0" y="1"/>
                  </a:moveTo>
                  <a:lnTo>
                    <a:pt x="0" y="1"/>
                  </a:lnTo>
                  <a:cubicBezTo>
                    <a:pt x="19" y="28"/>
                    <a:pt x="56" y="47"/>
                    <a:pt x="93" y="56"/>
                  </a:cubicBezTo>
                  <a:cubicBezTo>
                    <a:pt x="112" y="75"/>
                    <a:pt x="149" y="94"/>
                    <a:pt x="186" y="103"/>
                  </a:cubicBezTo>
                  <a:cubicBezTo>
                    <a:pt x="225" y="116"/>
                    <a:pt x="277" y="133"/>
                    <a:pt x="327" y="133"/>
                  </a:cubicBezTo>
                  <a:cubicBezTo>
                    <a:pt x="349" y="133"/>
                    <a:pt x="371" y="130"/>
                    <a:pt x="390" y="121"/>
                  </a:cubicBezTo>
                  <a:cubicBezTo>
                    <a:pt x="325" y="103"/>
                    <a:pt x="260" y="75"/>
                    <a:pt x="195" y="56"/>
                  </a:cubicBezTo>
                  <a:cubicBezTo>
                    <a:pt x="140"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1"/>
            <p:cNvSpPr/>
            <p:nvPr/>
          </p:nvSpPr>
          <p:spPr>
            <a:xfrm>
              <a:off x="3604900" y="2046400"/>
              <a:ext cx="7925" cy="2250"/>
            </a:xfrm>
            <a:custGeom>
              <a:rect b="b" l="l" r="r" t="t"/>
              <a:pathLst>
                <a:path extrusionOk="0" h="90" w="317">
                  <a:moveTo>
                    <a:pt x="0" y="0"/>
                  </a:moveTo>
                  <a:lnTo>
                    <a:pt x="0" y="0"/>
                  </a:lnTo>
                  <a:cubicBezTo>
                    <a:pt x="28" y="19"/>
                    <a:pt x="47" y="47"/>
                    <a:pt x="65" y="56"/>
                  </a:cubicBezTo>
                  <a:cubicBezTo>
                    <a:pt x="93" y="65"/>
                    <a:pt x="130" y="84"/>
                    <a:pt x="149" y="84"/>
                  </a:cubicBezTo>
                  <a:cubicBezTo>
                    <a:pt x="166" y="87"/>
                    <a:pt x="185" y="90"/>
                    <a:pt x="206" y="90"/>
                  </a:cubicBezTo>
                  <a:cubicBezTo>
                    <a:pt x="242" y="90"/>
                    <a:pt x="281" y="83"/>
                    <a:pt x="316" y="65"/>
                  </a:cubicBezTo>
                  <a:cubicBezTo>
                    <a:pt x="288" y="56"/>
                    <a:pt x="260" y="47"/>
                    <a:pt x="232" y="47"/>
                  </a:cubicBezTo>
                  <a:cubicBezTo>
                    <a:pt x="195" y="47"/>
                    <a:pt x="177" y="38"/>
                    <a:pt x="149" y="38"/>
                  </a:cubicBezTo>
                  <a:cubicBezTo>
                    <a:pt x="102"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1"/>
            <p:cNvSpPr/>
            <p:nvPr/>
          </p:nvSpPr>
          <p:spPr>
            <a:xfrm>
              <a:off x="3609075" y="2041975"/>
              <a:ext cx="7675" cy="2600"/>
            </a:xfrm>
            <a:custGeom>
              <a:rect b="b" l="l" r="r" t="t"/>
              <a:pathLst>
                <a:path extrusionOk="0" h="104" w="307">
                  <a:moveTo>
                    <a:pt x="307" y="1"/>
                  </a:moveTo>
                  <a:cubicBezTo>
                    <a:pt x="251" y="10"/>
                    <a:pt x="196" y="19"/>
                    <a:pt x="149" y="38"/>
                  </a:cubicBezTo>
                  <a:cubicBezTo>
                    <a:pt x="93" y="47"/>
                    <a:pt x="47" y="75"/>
                    <a:pt x="0" y="103"/>
                  </a:cubicBezTo>
                  <a:cubicBezTo>
                    <a:pt x="56" y="103"/>
                    <a:pt x="103" y="94"/>
                    <a:pt x="158" y="85"/>
                  </a:cubicBezTo>
                  <a:cubicBezTo>
                    <a:pt x="196" y="66"/>
                    <a:pt x="214" y="57"/>
                    <a:pt x="242" y="47"/>
                  </a:cubicBezTo>
                  <a:cubicBezTo>
                    <a:pt x="261" y="38"/>
                    <a:pt x="288"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1"/>
            <p:cNvSpPr/>
            <p:nvPr/>
          </p:nvSpPr>
          <p:spPr>
            <a:xfrm>
              <a:off x="3613250" y="2045475"/>
              <a:ext cx="7000" cy="1425"/>
            </a:xfrm>
            <a:custGeom>
              <a:rect b="b" l="l" r="r" t="t"/>
              <a:pathLst>
                <a:path extrusionOk="0" h="57" w="280">
                  <a:moveTo>
                    <a:pt x="140" y="0"/>
                  </a:moveTo>
                  <a:cubicBezTo>
                    <a:pt x="94" y="10"/>
                    <a:pt x="47" y="10"/>
                    <a:pt x="1" y="37"/>
                  </a:cubicBezTo>
                  <a:cubicBezTo>
                    <a:pt x="47" y="47"/>
                    <a:pt x="94" y="47"/>
                    <a:pt x="140" y="56"/>
                  </a:cubicBezTo>
                  <a:cubicBezTo>
                    <a:pt x="186" y="47"/>
                    <a:pt x="233" y="47"/>
                    <a:pt x="279" y="28"/>
                  </a:cubicBezTo>
                  <a:cubicBezTo>
                    <a:pt x="233" y="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1"/>
            <p:cNvSpPr/>
            <p:nvPr/>
          </p:nvSpPr>
          <p:spPr>
            <a:xfrm>
              <a:off x="3614425" y="2050350"/>
              <a:ext cx="9300" cy="1175"/>
            </a:xfrm>
            <a:custGeom>
              <a:rect b="b" l="l" r="r" t="t"/>
              <a:pathLst>
                <a:path extrusionOk="0" h="47" w="372">
                  <a:moveTo>
                    <a:pt x="186" y="0"/>
                  </a:moveTo>
                  <a:cubicBezTo>
                    <a:pt x="130" y="0"/>
                    <a:pt x="65" y="0"/>
                    <a:pt x="0" y="28"/>
                  </a:cubicBezTo>
                  <a:cubicBezTo>
                    <a:pt x="65" y="47"/>
                    <a:pt x="121" y="47"/>
                    <a:pt x="186" y="47"/>
                  </a:cubicBezTo>
                  <a:cubicBezTo>
                    <a:pt x="251" y="47"/>
                    <a:pt x="316" y="47"/>
                    <a:pt x="372" y="28"/>
                  </a:cubicBezTo>
                  <a:cubicBezTo>
                    <a:pt x="316" y="0"/>
                    <a:pt x="25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1"/>
            <p:cNvSpPr/>
            <p:nvPr/>
          </p:nvSpPr>
          <p:spPr>
            <a:xfrm>
              <a:off x="3617900" y="1988100"/>
              <a:ext cx="10250" cy="5825"/>
            </a:xfrm>
            <a:custGeom>
              <a:rect b="b" l="l" r="r" t="t"/>
              <a:pathLst>
                <a:path extrusionOk="0" h="233" w="410">
                  <a:moveTo>
                    <a:pt x="409" y="0"/>
                  </a:moveTo>
                  <a:cubicBezTo>
                    <a:pt x="372" y="0"/>
                    <a:pt x="326" y="10"/>
                    <a:pt x="288" y="10"/>
                  </a:cubicBezTo>
                  <a:cubicBezTo>
                    <a:pt x="242" y="19"/>
                    <a:pt x="214" y="28"/>
                    <a:pt x="177" y="56"/>
                  </a:cubicBezTo>
                  <a:cubicBezTo>
                    <a:pt x="112" y="103"/>
                    <a:pt x="38" y="149"/>
                    <a:pt x="0" y="233"/>
                  </a:cubicBezTo>
                  <a:cubicBezTo>
                    <a:pt x="38" y="205"/>
                    <a:pt x="56" y="177"/>
                    <a:pt x="93" y="158"/>
                  </a:cubicBezTo>
                  <a:cubicBezTo>
                    <a:pt x="131" y="131"/>
                    <a:pt x="168" y="121"/>
                    <a:pt x="205" y="103"/>
                  </a:cubicBezTo>
                  <a:lnTo>
                    <a:pt x="40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1"/>
            <p:cNvSpPr/>
            <p:nvPr/>
          </p:nvSpPr>
          <p:spPr>
            <a:xfrm>
              <a:off x="3616975" y="1991825"/>
              <a:ext cx="8150" cy="6275"/>
            </a:xfrm>
            <a:custGeom>
              <a:rect b="b" l="l" r="r" t="t"/>
              <a:pathLst>
                <a:path extrusionOk="0" h="251" w="326">
                  <a:moveTo>
                    <a:pt x="325" y="0"/>
                  </a:moveTo>
                  <a:cubicBezTo>
                    <a:pt x="288" y="0"/>
                    <a:pt x="260" y="9"/>
                    <a:pt x="223" y="37"/>
                  </a:cubicBezTo>
                  <a:cubicBezTo>
                    <a:pt x="186" y="56"/>
                    <a:pt x="158" y="65"/>
                    <a:pt x="130" y="93"/>
                  </a:cubicBezTo>
                  <a:cubicBezTo>
                    <a:pt x="75" y="130"/>
                    <a:pt x="28" y="186"/>
                    <a:pt x="0" y="251"/>
                  </a:cubicBezTo>
                  <a:lnTo>
                    <a:pt x="84" y="186"/>
                  </a:lnTo>
                  <a:cubicBezTo>
                    <a:pt x="121" y="158"/>
                    <a:pt x="140" y="149"/>
                    <a:pt x="168" y="130"/>
                  </a:cubicBezTo>
                  <a:cubicBezTo>
                    <a:pt x="223" y="84"/>
                    <a:pt x="270"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1"/>
            <p:cNvSpPr/>
            <p:nvPr/>
          </p:nvSpPr>
          <p:spPr>
            <a:xfrm>
              <a:off x="3614875" y="1996925"/>
              <a:ext cx="7225" cy="7700"/>
            </a:xfrm>
            <a:custGeom>
              <a:rect b="b" l="l" r="r" t="t"/>
              <a:pathLst>
                <a:path extrusionOk="0" h="308" w="289">
                  <a:moveTo>
                    <a:pt x="289" y="0"/>
                  </a:moveTo>
                  <a:cubicBezTo>
                    <a:pt x="214" y="38"/>
                    <a:pt x="168" y="84"/>
                    <a:pt x="112" y="121"/>
                  </a:cubicBezTo>
                  <a:cubicBezTo>
                    <a:pt x="94" y="140"/>
                    <a:pt x="66" y="168"/>
                    <a:pt x="47" y="205"/>
                  </a:cubicBezTo>
                  <a:cubicBezTo>
                    <a:pt x="19" y="233"/>
                    <a:pt x="10" y="270"/>
                    <a:pt x="1" y="307"/>
                  </a:cubicBezTo>
                  <a:lnTo>
                    <a:pt x="75" y="233"/>
                  </a:lnTo>
                  <a:lnTo>
                    <a:pt x="149" y="168"/>
                  </a:lnTo>
                  <a:cubicBezTo>
                    <a:pt x="196" y="121"/>
                    <a:pt x="242" y="6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1"/>
            <p:cNvSpPr/>
            <p:nvPr/>
          </p:nvSpPr>
          <p:spPr>
            <a:xfrm>
              <a:off x="3608150" y="2000175"/>
              <a:ext cx="5350" cy="9550"/>
            </a:xfrm>
            <a:custGeom>
              <a:rect b="b" l="l" r="r" t="t"/>
              <a:pathLst>
                <a:path extrusionOk="0" h="382" w="214">
                  <a:moveTo>
                    <a:pt x="214" y="1"/>
                  </a:moveTo>
                  <a:lnTo>
                    <a:pt x="214" y="1"/>
                  </a:lnTo>
                  <a:cubicBezTo>
                    <a:pt x="158" y="47"/>
                    <a:pt x="112" y="103"/>
                    <a:pt x="65" y="186"/>
                  </a:cubicBezTo>
                  <a:cubicBezTo>
                    <a:pt x="56" y="214"/>
                    <a:pt x="28" y="242"/>
                    <a:pt x="19" y="279"/>
                  </a:cubicBezTo>
                  <a:cubicBezTo>
                    <a:pt x="10" y="316"/>
                    <a:pt x="0" y="354"/>
                    <a:pt x="0" y="381"/>
                  </a:cubicBezTo>
                  <a:lnTo>
                    <a:pt x="56" y="289"/>
                  </a:lnTo>
                  <a:cubicBezTo>
                    <a:pt x="75" y="261"/>
                    <a:pt x="93" y="233"/>
                    <a:pt x="112" y="196"/>
                  </a:cubicBezTo>
                  <a:cubicBezTo>
                    <a:pt x="149" y="140"/>
                    <a:pt x="195"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1"/>
            <p:cNvSpPr/>
            <p:nvPr/>
          </p:nvSpPr>
          <p:spPr>
            <a:xfrm>
              <a:off x="3604650" y="2009000"/>
              <a:ext cx="7000" cy="8850"/>
            </a:xfrm>
            <a:custGeom>
              <a:rect b="b" l="l" r="r" t="t"/>
              <a:pathLst>
                <a:path extrusionOk="0" h="354" w="280">
                  <a:moveTo>
                    <a:pt x="280" y="1"/>
                  </a:moveTo>
                  <a:lnTo>
                    <a:pt x="280" y="1"/>
                  </a:lnTo>
                  <a:cubicBezTo>
                    <a:pt x="205" y="47"/>
                    <a:pt x="159" y="94"/>
                    <a:pt x="103" y="149"/>
                  </a:cubicBezTo>
                  <a:cubicBezTo>
                    <a:pt x="84" y="168"/>
                    <a:pt x="57" y="205"/>
                    <a:pt x="38" y="242"/>
                  </a:cubicBezTo>
                  <a:cubicBezTo>
                    <a:pt x="19" y="279"/>
                    <a:pt x="1" y="326"/>
                    <a:pt x="1" y="354"/>
                  </a:cubicBezTo>
                  <a:cubicBezTo>
                    <a:pt x="19" y="326"/>
                    <a:pt x="47" y="289"/>
                    <a:pt x="66" y="261"/>
                  </a:cubicBezTo>
                  <a:lnTo>
                    <a:pt x="140" y="186"/>
                  </a:lnTo>
                  <a:cubicBezTo>
                    <a:pt x="187" y="121"/>
                    <a:pt x="242" y="66"/>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1"/>
            <p:cNvSpPr/>
            <p:nvPr/>
          </p:nvSpPr>
          <p:spPr>
            <a:xfrm>
              <a:off x="3633925" y="2013650"/>
              <a:ext cx="4200" cy="2800"/>
            </a:xfrm>
            <a:custGeom>
              <a:rect b="b" l="l" r="r" t="t"/>
              <a:pathLst>
                <a:path extrusionOk="0" h="112" w="168">
                  <a:moveTo>
                    <a:pt x="168" y="0"/>
                  </a:moveTo>
                  <a:cubicBezTo>
                    <a:pt x="131" y="0"/>
                    <a:pt x="103" y="19"/>
                    <a:pt x="75" y="28"/>
                  </a:cubicBezTo>
                  <a:cubicBezTo>
                    <a:pt x="38" y="56"/>
                    <a:pt x="10" y="75"/>
                    <a:pt x="1" y="112"/>
                  </a:cubicBezTo>
                  <a:cubicBezTo>
                    <a:pt x="38" y="112"/>
                    <a:pt x="75" y="103"/>
                    <a:pt x="93" y="75"/>
                  </a:cubicBezTo>
                  <a:cubicBezTo>
                    <a:pt x="131" y="56"/>
                    <a:pt x="149"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1"/>
            <p:cNvSpPr/>
            <p:nvPr/>
          </p:nvSpPr>
          <p:spPr>
            <a:xfrm>
              <a:off x="3638575" y="2012475"/>
              <a:ext cx="3725" cy="3050"/>
            </a:xfrm>
            <a:custGeom>
              <a:rect b="b" l="l" r="r" t="t"/>
              <a:pathLst>
                <a:path extrusionOk="0" h="122" w="149">
                  <a:moveTo>
                    <a:pt x="149" y="1"/>
                  </a:moveTo>
                  <a:lnTo>
                    <a:pt x="149" y="1"/>
                  </a:lnTo>
                  <a:cubicBezTo>
                    <a:pt x="121" y="10"/>
                    <a:pt x="84" y="20"/>
                    <a:pt x="56" y="47"/>
                  </a:cubicBezTo>
                  <a:cubicBezTo>
                    <a:pt x="38" y="66"/>
                    <a:pt x="10" y="94"/>
                    <a:pt x="0" y="122"/>
                  </a:cubicBezTo>
                  <a:cubicBezTo>
                    <a:pt x="38" y="112"/>
                    <a:pt x="75" y="103"/>
                    <a:pt x="93" y="75"/>
                  </a:cubicBezTo>
                  <a:cubicBezTo>
                    <a:pt x="121" y="57"/>
                    <a:pt x="14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1"/>
            <p:cNvSpPr/>
            <p:nvPr/>
          </p:nvSpPr>
          <p:spPr>
            <a:xfrm>
              <a:off x="3599775" y="2021775"/>
              <a:ext cx="3050" cy="6525"/>
            </a:xfrm>
            <a:custGeom>
              <a:rect b="b" l="l" r="r" t="t"/>
              <a:pathLst>
                <a:path extrusionOk="0" h="261" w="122">
                  <a:moveTo>
                    <a:pt x="122" y="1"/>
                  </a:moveTo>
                  <a:cubicBezTo>
                    <a:pt x="75" y="28"/>
                    <a:pt x="57" y="75"/>
                    <a:pt x="38" y="112"/>
                  </a:cubicBezTo>
                  <a:lnTo>
                    <a:pt x="10" y="186"/>
                  </a:lnTo>
                  <a:cubicBezTo>
                    <a:pt x="1" y="205"/>
                    <a:pt x="1" y="242"/>
                    <a:pt x="1" y="261"/>
                  </a:cubicBezTo>
                  <a:cubicBezTo>
                    <a:pt x="29" y="214"/>
                    <a:pt x="57" y="186"/>
                    <a:pt x="75" y="140"/>
                  </a:cubicBezTo>
                  <a:cubicBezTo>
                    <a:pt x="103" y="94"/>
                    <a:pt x="112" y="56"/>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1"/>
            <p:cNvSpPr/>
            <p:nvPr/>
          </p:nvSpPr>
          <p:spPr>
            <a:xfrm>
              <a:off x="3574925" y="2099400"/>
              <a:ext cx="75975" cy="69250"/>
            </a:xfrm>
            <a:custGeom>
              <a:rect b="b" l="l" r="r" t="t"/>
              <a:pathLst>
                <a:path extrusionOk="0" h="2770" w="3039">
                  <a:moveTo>
                    <a:pt x="1468" y="1"/>
                  </a:moveTo>
                  <a:cubicBezTo>
                    <a:pt x="1268" y="1"/>
                    <a:pt x="1062" y="172"/>
                    <a:pt x="920" y="343"/>
                  </a:cubicBezTo>
                  <a:cubicBezTo>
                    <a:pt x="493" y="872"/>
                    <a:pt x="186" y="1513"/>
                    <a:pt x="66" y="2191"/>
                  </a:cubicBezTo>
                  <a:cubicBezTo>
                    <a:pt x="1" y="2405"/>
                    <a:pt x="270" y="2563"/>
                    <a:pt x="437" y="2609"/>
                  </a:cubicBezTo>
                  <a:cubicBezTo>
                    <a:pt x="774" y="2710"/>
                    <a:pt x="1129" y="2770"/>
                    <a:pt x="1483" y="2770"/>
                  </a:cubicBezTo>
                  <a:cubicBezTo>
                    <a:pt x="1784" y="2770"/>
                    <a:pt x="2084" y="2726"/>
                    <a:pt x="2370" y="2628"/>
                  </a:cubicBezTo>
                  <a:cubicBezTo>
                    <a:pt x="2574" y="2563"/>
                    <a:pt x="2760" y="2461"/>
                    <a:pt x="2881" y="2303"/>
                  </a:cubicBezTo>
                  <a:cubicBezTo>
                    <a:pt x="3002" y="2145"/>
                    <a:pt x="3039" y="1894"/>
                    <a:pt x="2909" y="1736"/>
                  </a:cubicBezTo>
                  <a:cubicBezTo>
                    <a:pt x="2795" y="1593"/>
                    <a:pt x="2596" y="1566"/>
                    <a:pt x="2405" y="1566"/>
                  </a:cubicBezTo>
                  <a:cubicBezTo>
                    <a:pt x="2362" y="1566"/>
                    <a:pt x="2319" y="1567"/>
                    <a:pt x="2277" y="1569"/>
                  </a:cubicBezTo>
                  <a:cubicBezTo>
                    <a:pt x="2416" y="1467"/>
                    <a:pt x="2556" y="1365"/>
                    <a:pt x="2639" y="1216"/>
                  </a:cubicBezTo>
                  <a:cubicBezTo>
                    <a:pt x="2723" y="1058"/>
                    <a:pt x="2723" y="854"/>
                    <a:pt x="2593" y="733"/>
                  </a:cubicBezTo>
                  <a:cubicBezTo>
                    <a:pt x="2528" y="672"/>
                    <a:pt x="2444" y="647"/>
                    <a:pt x="2356" y="647"/>
                  </a:cubicBezTo>
                  <a:cubicBezTo>
                    <a:pt x="2268" y="647"/>
                    <a:pt x="2175" y="672"/>
                    <a:pt x="2091" y="714"/>
                  </a:cubicBezTo>
                  <a:cubicBezTo>
                    <a:pt x="1933" y="779"/>
                    <a:pt x="1794" y="909"/>
                    <a:pt x="1617" y="956"/>
                  </a:cubicBezTo>
                  <a:cubicBezTo>
                    <a:pt x="1710" y="807"/>
                    <a:pt x="1794" y="658"/>
                    <a:pt x="1812" y="482"/>
                  </a:cubicBezTo>
                  <a:cubicBezTo>
                    <a:pt x="1840" y="315"/>
                    <a:pt x="1766" y="120"/>
                    <a:pt x="1617" y="36"/>
                  </a:cubicBezTo>
                  <a:cubicBezTo>
                    <a:pt x="1569" y="12"/>
                    <a:pt x="1519" y="1"/>
                    <a:pt x="146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1"/>
            <p:cNvSpPr/>
            <p:nvPr/>
          </p:nvSpPr>
          <p:spPr>
            <a:xfrm>
              <a:off x="3577025" y="2098825"/>
              <a:ext cx="74350" cy="69975"/>
            </a:xfrm>
            <a:custGeom>
              <a:rect b="b" l="l" r="r" t="t"/>
              <a:pathLst>
                <a:path extrusionOk="0" h="2799" w="2974">
                  <a:moveTo>
                    <a:pt x="0" y="2344"/>
                  </a:moveTo>
                  <a:cubicBezTo>
                    <a:pt x="10" y="2391"/>
                    <a:pt x="47" y="2428"/>
                    <a:pt x="84" y="2465"/>
                  </a:cubicBezTo>
                  <a:cubicBezTo>
                    <a:pt x="47" y="2428"/>
                    <a:pt x="19" y="2391"/>
                    <a:pt x="0" y="2344"/>
                  </a:cubicBezTo>
                  <a:close/>
                  <a:moveTo>
                    <a:pt x="84" y="2465"/>
                  </a:moveTo>
                  <a:lnTo>
                    <a:pt x="84" y="2465"/>
                  </a:lnTo>
                  <a:cubicBezTo>
                    <a:pt x="149" y="2530"/>
                    <a:pt x="233" y="2577"/>
                    <a:pt x="325" y="2605"/>
                  </a:cubicBezTo>
                  <a:cubicBezTo>
                    <a:pt x="242" y="2567"/>
                    <a:pt x="149" y="2521"/>
                    <a:pt x="84" y="2465"/>
                  </a:cubicBezTo>
                  <a:close/>
                  <a:moveTo>
                    <a:pt x="1407" y="1"/>
                  </a:moveTo>
                  <a:cubicBezTo>
                    <a:pt x="1393" y="1"/>
                    <a:pt x="1380" y="2"/>
                    <a:pt x="1366" y="3"/>
                  </a:cubicBezTo>
                  <a:cubicBezTo>
                    <a:pt x="1292" y="12"/>
                    <a:pt x="1208" y="50"/>
                    <a:pt x="1134" y="87"/>
                  </a:cubicBezTo>
                  <a:cubicBezTo>
                    <a:pt x="994" y="180"/>
                    <a:pt x="883" y="300"/>
                    <a:pt x="790" y="431"/>
                  </a:cubicBezTo>
                  <a:cubicBezTo>
                    <a:pt x="595" y="700"/>
                    <a:pt x="428" y="979"/>
                    <a:pt x="298" y="1276"/>
                  </a:cubicBezTo>
                  <a:cubicBezTo>
                    <a:pt x="177" y="1583"/>
                    <a:pt x="65" y="1880"/>
                    <a:pt x="10" y="2205"/>
                  </a:cubicBezTo>
                  <a:cubicBezTo>
                    <a:pt x="65" y="1898"/>
                    <a:pt x="177" y="1583"/>
                    <a:pt x="316" y="1276"/>
                  </a:cubicBezTo>
                  <a:cubicBezTo>
                    <a:pt x="456" y="988"/>
                    <a:pt x="623" y="709"/>
                    <a:pt x="827" y="458"/>
                  </a:cubicBezTo>
                  <a:cubicBezTo>
                    <a:pt x="929" y="328"/>
                    <a:pt x="1032" y="208"/>
                    <a:pt x="1171" y="133"/>
                  </a:cubicBezTo>
                  <a:cubicBezTo>
                    <a:pt x="1245" y="96"/>
                    <a:pt x="1310" y="59"/>
                    <a:pt x="1394" y="59"/>
                  </a:cubicBezTo>
                  <a:cubicBezTo>
                    <a:pt x="1459" y="59"/>
                    <a:pt x="1543" y="87"/>
                    <a:pt x="1598" y="133"/>
                  </a:cubicBezTo>
                  <a:cubicBezTo>
                    <a:pt x="1663" y="180"/>
                    <a:pt x="1691" y="245"/>
                    <a:pt x="1719" y="319"/>
                  </a:cubicBezTo>
                  <a:cubicBezTo>
                    <a:pt x="1738" y="384"/>
                    <a:pt x="1738" y="468"/>
                    <a:pt x="1728" y="533"/>
                  </a:cubicBezTo>
                  <a:cubicBezTo>
                    <a:pt x="1710" y="691"/>
                    <a:pt x="1626" y="830"/>
                    <a:pt x="1543" y="969"/>
                  </a:cubicBezTo>
                  <a:lnTo>
                    <a:pt x="1487" y="1062"/>
                  </a:lnTo>
                  <a:lnTo>
                    <a:pt x="1487" y="1062"/>
                  </a:lnTo>
                  <a:lnTo>
                    <a:pt x="1589" y="1025"/>
                  </a:lnTo>
                  <a:cubicBezTo>
                    <a:pt x="1766" y="969"/>
                    <a:pt x="1914" y="858"/>
                    <a:pt x="2063" y="784"/>
                  </a:cubicBezTo>
                  <a:cubicBezTo>
                    <a:pt x="2137" y="746"/>
                    <a:pt x="2221" y="719"/>
                    <a:pt x="2295" y="719"/>
                  </a:cubicBezTo>
                  <a:cubicBezTo>
                    <a:pt x="2379" y="719"/>
                    <a:pt x="2462" y="737"/>
                    <a:pt x="2509" y="784"/>
                  </a:cubicBezTo>
                  <a:cubicBezTo>
                    <a:pt x="2565" y="830"/>
                    <a:pt x="2602" y="895"/>
                    <a:pt x="2602" y="969"/>
                  </a:cubicBezTo>
                  <a:cubicBezTo>
                    <a:pt x="2611" y="1044"/>
                    <a:pt x="2592" y="1127"/>
                    <a:pt x="2555" y="1202"/>
                  </a:cubicBezTo>
                  <a:cubicBezTo>
                    <a:pt x="2481" y="1341"/>
                    <a:pt x="2342" y="1453"/>
                    <a:pt x="2202" y="1545"/>
                  </a:cubicBezTo>
                  <a:lnTo>
                    <a:pt x="2081" y="1638"/>
                  </a:lnTo>
                  <a:lnTo>
                    <a:pt x="2239" y="1629"/>
                  </a:lnTo>
                  <a:cubicBezTo>
                    <a:pt x="2286" y="1624"/>
                    <a:pt x="2332" y="1622"/>
                    <a:pt x="2378" y="1622"/>
                  </a:cubicBezTo>
                  <a:cubicBezTo>
                    <a:pt x="2423" y="1622"/>
                    <a:pt x="2467" y="1624"/>
                    <a:pt x="2509" y="1629"/>
                  </a:cubicBezTo>
                  <a:cubicBezTo>
                    <a:pt x="2602" y="1638"/>
                    <a:pt x="2685" y="1666"/>
                    <a:pt x="2750" y="1713"/>
                  </a:cubicBezTo>
                  <a:cubicBezTo>
                    <a:pt x="2825" y="1759"/>
                    <a:pt x="2871" y="1824"/>
                    <a:pt x="2890" y="1908"/>
                  </a:cubicBezTo>
                  <a:cubicBezTo>
                    <a:pt x="2918" y="1991"/>
                    <a:pt x="2899" y="2084"/>
                    <a:pt x="2880" y="2159"/>
                  </a:cubicBezTo>
                  <a:cubicBezTo>
                    <a:pt x="2853" y="2242"/>
                    <a:pt x="2797" y="2317"/>
                    <a:pt x="2732" y="2382"/>
                  </a:cubicBezTo>
                  <a:cubicBezTo>
                    <a:pt x="2657" y="2437"/>
                    <a:pt x="2592" y="2502"/>
                    <a:pt x="2509" y="2530"/>
                  </a:cubicBezTo>
                  <a:cubicBezTo>
                    <a:pt x="2425" y="2577"/>
                    <a:pt x="2332" y="2605"/>
                    <a:pt x="2249" y="2642"/>
                  </a:cubicBezTo>
                  <a:cubicBezTo>
                    <a:pt x="2156" y="2670"/>
                    <a:pt x="2081" y="2698"/>
                    <a:pt x="1989" y="2707"/>
                  </a:cubicBezTo>
                  <a:cubicBezTo>
                    <a:pt x="1789" y="2753"/>
                    <a:pt x="1584" y="2774"/>
                    <a:pt x="1378" y="2774"/>
                  </a:cubicBezTo>
                  <a:cubicBezTo>
                    <a:pt x="1210" y="2774"/>
                    <a:pt x="1041" y="2760"/>
                    <a:pt x="874" y="2735"/>
                  </a:cubicBezTo>
                  <a:cubicBezTo>
                    <a:pt x="688" y="2698"/>
                    <a:pt x="502" y="2660"/>
                    <a:pt x="326" y="2605"/>
                  </a:cubicBezTo>
                  <a:lnTo>
                    <a:pt x="326" y="2605"/>
                  </a:lnTo>
                  <a:cubicBezTo>
                    <a:pt x="502" y="2660"/>
                    <a:pt x="688" y="2707"/>
                    <a:pt x="874" y="2744"/>
                  </a:cubicBezTo>
                  <a:cubicBezTo>
                    <a:pt x="1085" y="2776"/>
                    <a:pt x="1299" y="2798"/>
                    <a:pt x="1513" y="2798"/>
                  </a:cubicBezTo>
                  <a:cubicBezTo>
                    <a:pt x="1676" y="2798"/>
                    <a:pt x="1838" y="2785"/>
                    <a:pt x="1998" y="2753"/>
                  </a:cubicBezTo>
                  <a:cubicBezTo>
                    <a:pt x="2091" y="2735"/>
                    <a:pt x="2184" y="2716"/>
                    <a:pt x="2277" y="2688"/>
                  </a:cubicBezTo>
                  <a:cubicBezTo>
                    <a:pt x="2369" y="2660"/>
                    <a:pt x="2462" y="2623"/>
                    <a:pt x="2546" y="2595"/>
                  </a:cubicBezTo>
                  <a:cubicBezTo>
                    <a:pt x="2592" y="2549"/>
                    <a:pt x="2676" y="2502"/>
                    <a:pt x="2750" y="2428"/>
                  </a:cubicBezTo>
                  <a:cubicBezTo>
                    <a:pt x="2825" y="2363"/>
                    <a:pt x="2890" y="2279"/>
                    <a:pt x="2927" y="2187"/>
                  </a:cubicBezTo>
                  <a:cubicBezTo>
                    <a:pt x="2964" y="2094"/>
                    <a:pt x="2973" y="1991"/>
                    <a:pt x="2955" y="1889"/>
                  </a:cubicBezTo>
                  <a:cubicBezTo>
                    <a:pt x="2927" y="1778"/>
                    <a:pt x="2871" y="1685"/>
                    <a:pt x="2778" y="1629"/>
                  </a:cubicBezTo>
                  <a:cubicBezTo>
                    <a:pt x="2695" y="1573"/>
                    <a:pt x="2592" y="1545"/>
                    <a:pt x="2500" y="1536"/>
                  </a:cubicBezTo>
                  <a:cubicBezTo>
                    <a:pt x="2453" y="1536"/>
                    <a:pt x="2407" y="1527"/>
                    <a:pt x="2360" y="1527"/>
                  </a:cubicBezTo>
                  <a:cubicBezTo>
                    <a:pt x="2388" y="1499"/>
                    <a:pt x="2416" y="1480"/>
                    <a:pt x="2453" y="1443"/>
                  </a:cubicBezTo>
                  <a:cubicBezTo>
                    <a:pt x="2518" y="1388"/>
                    <a:pt x="2574" y="1304"/>
                    <a:pt x="2620" y="1220"/>
                  </a:cubicBezTo>
                  <a:cubicBezTo>
                    <a:pt x="2676" y="1146"/>
                    <a:pt x="2685" y="1034"/>
                    <a:pt x="2685" y="942"/>
                  </a:cubicBezTo>
                  <a:cubicBezTo>
                    <a:pt x="2676" y="849"/>
                    <a:pt x="2620" y="746"/>
                    <a:pt x="2546" y="691"/>
                  </a:cubicBezTo>
                  <a:cubicBezTo>
                    <a:pt x="2473" y="642"/>
                    <a:pt x="2386" y="615"/>
                    <a:pt x="2303" y="615"/>
                  </a:cubicBezTo>
                  <a:cubicBezTo>
                    <a:pt x="2291" y="615"/>
                    <a:pt x="2279" y="615"/>
                    <a:pt x="2267" y="616"/>
                  </a:cubicBezTo>
                  <a:cubicBezTo>
                    <a:pt x="2174" y="635"/>
                    <a:pt x="2081" y="654"/>
                    <a:pt x="1998" y="700"/>
                  </a:cubicBezTo>
                  <a:cubicBezTo>
                    <a:pt x="1868" y="756"/>
                    <a:pt x="1766" y="839"/>
                    <a:pt x="1645" y="895"/>
                  </a:cubicBezTo>
                  <a:cubicBezTo>
                    <a:pt x="1710" y="784"/>
                    <a:pt x="1766" y="663"/>
                    <a:pt x="1775" y="533"/>
                  </a:cubicBezTo>
                  <a:cubicBezTo>
                    <a:pt x="1784" y="458"/>
                    <a:pt x="1784" y="366"/>
                    <a:pt x="1756" y="282"/>
                  </a:cubicBezTo>
                  <a:cubicBezTo>
                    <a:pt x="1728" y="198"/>
                    <a:pt x="1682" y="124"/>
                    <a:pt x="1617" y="68"/>
                  </a:cubicBezTo>
                  <a:cubicBezTo>
                    <a:pt x="1555" y="22"/>
                    <a:pt x="1479" y="1"/>
                    <a:pt x="14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1"/>
            <p:cNvSpPr/>
            <p:nvPr/>
          </p:nvSpPr>
          <p:spPr>
            <a:xfrm>
              <a:off x="3576775" y="2123500"/>
              <a:ext cx="38600" cy="34875"/>
            </a:xfrm>
            <a:custGeom>
              <a:rect b="b" l="l" r="r" t="t"/>
              <a:pathLst>
                <a:path extrusionOk="0" h="1395" w="1544">
                  <a:moveTo>
                    <a:pt x="1543" y="1"/>
                  </a:moveTo>
                  <a:lnTo>
                    <a:pt x="1543" y="1"/>
                  </a:lnTo>
                  <a:cubicBezTo>
                    <a:pt x="1413" y="122"/>
                    <a:pt x="1292" y="233"/>
                    <a:pt x="1162" y="363"/>
                  </a:cubicBezTo>
                  <a:lnTo>
                    <a:pt x="781" y="716"/>
                  </a:lnTo>
                  <a:lnTo>
                    <a:pt x="391" y="1060"/>
                  </a:lnTo>
                  <a:cubicBezTo>
                    <a:pt x="326" y="1116"/>
                    <a:pt x="270" y="1181"/>
                    <a:pt x="196" y="1237"/>
                  </a:cubicBezTo>
                  <a:cubicBezTo>
                    <a:pt x="140" y="1292"/>
                    <a:pt x="66" y="1348"/>
                    <a:pt x="1" y="1395"/>
                  </a:cubicBezTo>
                  <a:cubicBezTo>
                    <a:pt x="150" y="1320"/>
                    <a:pt x="280" y="1200"/>
                    <a:pt x="419" y="1097"/>
                  </a:cubicBezTo>
                  <a:cubicBezTo>
                    <a:pt x="558" y="977"/>
                    <a:pt x="688" y="865"/>
                    <a:pt x="809" y="744"/>
                  </a:cubicBezTo>
                  <a:cubicBezTo>
                    <a:pt x="939" y="633"/>
                    <a:pt x="1069" y="512"/>
                    <a:pt x="1181" y="391"/>
                  </a:cubicBezTo>
                  <a:cubicBezTo>
                    <a:pt x="1311" y="261"/>
                    <a:pt x="1432" y="131"/>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1"/>
            <p:cNvSpPr/>
            <p:nvPr/>
          </p:nvSpPr>
          <p:spPr>
            <a:xfrm>
              <a:off x="3578175" y="2139075"/>
              <a:ext cx="53450" cy="21150"/>
            </a:xfrm>
            <a:custGeom>
              <a:rect b="b" l="l" r="r" t="t"/>
              <a:pathLst>
                <a:path extrusionOk="0" h="846" w="2138">
                  <a:moveTo>
                    <a:pt x="2138" y="0"/>
                  </a:moveTo>
                  <a:cubicBezTo>
                    <a:pt x="1952" y="56"/>
                    <a:pt x="1766" y="121"/>
                    <a:pt x="1608" y="177"/>
                  </a:cubicBezTo>
                  <a:cubicBezTo>
                    <a:pt x="1422" y="242"/>
                    <a:pt x="1236" y="307"/>
                    <a:pt x="1060" y="381"/>
                  </a:cubicBezTo>
                  <a:cubicBezTo>
                    <a:pt x="883" y="456"/>
                    <a:pt x="698" y="521"/>
                    <a:pt x="521" y="595"/>
                  </a:cubicBezTo>
                  <a:cubicBezTo>
                    <a:pt x="354" y="669"/>
                    <a:pt x="168" y="753"/>
                    <a:pt x="1" y="846"/>
                  </a:cubicBezTo>
                  <a:cubicBezTo>
                    <a:pt x="94" y="809"/>
                    <a:pt x="177" y="772"/>
                    <a:pt x="270" y="744"/>
                  </a:cubicBezTo>
                  <a:cubicBezTo>
                    <a:pt x="363" y="707"/>
                    <a:pt x="447" y="669"/>
                    <a:pt x="540" y="632"/>
                  </a:cubicBezTo>
                  <a:lnTo>
                    <a:pt x="1069" y="428"/>
                  </a:lnTo>
                  <a:lnTo>
                    <a:pt x="1608" y="214"/>
                  </a:lnTo>
                  <a:cubicBezTo>
                    <a:pt x="1775" y="149"/>
                    <a:pt x="1961" y="75"/>
                    <a:pt x="2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1"/>
            <p:cNvSpPr/>
            <p:nvPr/>
          </p:nvSpPr>
          <p:spPr>
            <a:xfrm>
              <a:off x="3592125" y="2138600"/>
              <a:ext cx="11175" cy="10025"/>
            </a:xfrm>
            <a:custGeom>
              <a:rect b="b" l="l" r="r" t="t"/>
              <a:pathLst>
                <a:path extrusionOk="0" h="401" w="447">
                  <a:moveTo>
                    <a:pt x="446" y="1"/>
                  </a:moveTo>
                  <a:lnTo>
                    <a:pt x="446" y="1"/>
                  </a:lnTo>
                  <a:cubicBezTo>
                    <a:pt x="363" y="66"/>
                    <a:pt x="288" y="122"/>
                    <a:pt x="214" y="187"/>
                  </a:cubicBezTo>
                  <a:lnTo>
                    <a:pt x="102" y="298"/>
                  </a:lnTo>
                  <a:lnTo>
                    <a:pt x="0" y="400"/>
                  </a:lnTo>
                  <a:cubicBezTo>
                    <a:pt x="47" y="373"/>
                    <a:pt x="93" y="354"/>
                    <a:pt x="130" y="317"/>
                  </a:cubicBezTo>
                  <a:cubicBezTo>
                    <a:pt x="177" y="298"/>
                    <a:pt x="214" y="261"/>
                    <a:pt x="242" y="224"/>
                  </a:cubicBezTo>
                  <a:cubicBezTo>
                    <a:pt x="316" y="159"/>
                    <a:pt x="381" y="85"/>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1"/>
            <p:cNvSpPr/>
            <p:nvPr/>
          </p:nvSpPr>
          <p:spPr>
            <a:xfrm>
              <a:off x="3602100" y="2135600"/>
              <a:ext cx="6075" cy="6975"/>
            </a:xfrm>
            <a:custGeom>
              <a:rect b="b" l="l" r="r" t="t"/>
              <a:pathLst>
                <a:path extrusionOk="0" h="279" w="243">
                  <a:moveTo>
                    <a:pt x="242" y="0"/>
                  </a:moveTo>
                  <a:cubicBezTo>
                    <a:pt x="186" y="47"/>
                    <a:pt x="149" y="93"/>
                    <a:pt x="112" y="130"/>
                  </a:cubicBezTo>
                  <a:cubicBezTo>
                    <a:pt x="94" y="158"/>
                    <a:pt x="66" y="186"/>
                    <a:pt x="56" y="205"/>
                  </a:cubicBezTo>
                  <a:cubicBezTo>
                    <a:pt x="29" y="232"/>
                    <a:pt x="19" y="251"/>
                    <a:pt x="1" y="279"/>
                  </a:cubicBezTo>
                  <a:cubicBezTo>
                    <a:pt x="29" y="260"/>
                    <a:pt x="56" y="251"/>
                    <a:pt x="75" y="232"/>
                  </a:cubicBezTo>
                  <a:cubicBezTo>
                    <a:pt x="112" y="205"/>
                    <a:pt x="121" y="186"/>
                    <a:pt x="149" y="158"/>
                  </a:cubicBezTo>
                  <a:cubicBezTo>
                    <a:pt x="196" y="112"/>
                    <a:pt x="214"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1"/>
            <p:cNvSpPr/>
            <p:nvPr/>
          </p:nvSpPr>
          <p:spPr>
            <a:xfrm>
              <a:off x="3600025" y="2139075"/>
              <a:ext cx="11400" cy="7700"/>
            </a:xfrm>
            <a:custGeom>
              <a:rect b="b" l="l" r="r" t="t"/>
              <a:pathLst>
                <a:path extrusionOk="0" h="308" w="456">
                  <a:moveTo>
                    <a:pt x="455" y="0"/>
                  </a:moveTo>
                  <a:lnTo>
                    <a:pt x="455" y="0"/>
                  </a:lnTo>
                  <a:cubicBezTo>
                    <a:pt x="372" y="28"/>
                    <a:pt x="288" y="75"/>
                    <a:pt x="204" y="140"/>
                  </a:cubicBezTo>
                  <a:lnTo>
                    <a:pt x="0" y="307"/>
                  </a:lnTo>
                  <a:cubicBezTo>
                    <a:pt x="47" y="298"/>
                    <a:pt x="93" y="279"/>
                    <a:pt x="130" y="251"/>
                  </a:cubicBezTo>
                  <a:cubicBezTo>
                    <a:pt x="158" y="233"/>
                    <a:pt x="204" y="205"/>
                    <a:pt x="242" y="186"/>
                  </a:cubicBezTo>
                  <a:cubicBezTo>
                    <a:pt x="325" y="121"/>
                    <a:pt x="390" y="66"/>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1"/>
            <p:cNvSpPr/>
            <p:nvPr/>
          </p:nvSpPr>
          <p:spPr>
            <a:xfrm>
              <a:off x="3588400" y="2149525"/>
              <a:ext cx="7450" cy="3975"/>
            </a:xfrm>
            <a:custGeom>
              <a:rect b="b" l="l" r="r" t="t"/>
              <a:pathLst>
                <a:path extrusionOk="0" h="159" w="298">
                  <a:moveTo>
                    <a:pt x="298" y="1"/>
                  </a:moveTo>
                  <a:cubicBezTo>
                    <a:pt x="242" y="1"/>
                    <a:pt x="186" y="19"/>
                    <a:pt x="140" y="56"/>
                  </a:cubicBezTo>
                  <a:cubicBezTo>
                    <a:pt x="93" y="93"/>
                    <a:pt x="47" y="112"/>
                    <a:pt x="1" y="159"/>
                  </a:cubicBezTo>
                  <a:cubicBezTo>
                    <a:pt x="56" y="149"/>
                    <a:pt x="112" y="121"/>
                    <a:pt x="158" y="103"/>
                  </a:cubicBezTo>
                  <a:cubicBezTo>
                    <a:pt x="205" y="66"/>
                    <a:pt x="25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1"/>
            <p:cNvSpPr/>
            <p:nvPr/>
          </p:nvSpPr>
          <p:spPr>
            <a:xfrm>
              <a:off x="3629275" y="2126300"/>
              <a:ext cx="9100" cy="9325"/>
            </a:xfrm>
            <a:custGeom>
              <a:rect b="b" l="l" r="r" t="t"/>
              <a:pathLst>
                <a:path extrusionOk="0" h="373" w="364">
                  <a:moveTo>
                    <a:pt x="363" y="0"/>
                  </a:moveTo>
                  <a:cubicBezTo>
                    <a:pt x="289" y="47"/>
                    <a:pt x="224" y="112"/>
                    <a:pt x="168" y="186"/>
                  </a:cubicBezTo>
                  <a:cubicBezTo>
                    <a:pt x="140" y="205"/>
                    <a:pt x="103" y="242"/>
                    <a:pt x="84" y="279"/>
                  </a:cubicBezTo>
                  <a:cubicBezTo>
                    <a:pt x="56" y="298"/>
                    <a:pt x="38" y="335"/>
                    <a:pt x="1" y="372"/>
                  </a:cubicBezTo>
                  <a:cubicBezTo>
                    <a:pt x="47" y="354"/>
                    <a:pt x="84" y="326"/>
                    <a:pt x="121" y="298"/>
                  </a:cubicBezTo>
                  <a:lnTo>
                    <a:pt x="214" y="205"/>
                  </a:lnTo>
                  <a:cubicBezTo>
                    <a:pt x="270" y="149"/>
                    <a:pt x="326"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1"/>
            <p:cNvSpPr/>
            <p:nvPr/>
          </p:nvSpPr>
          <p:spPr>
            <a:xfrm>
              <a:off x="3624625" y="2130950"/>
              <a:ext cx="6075" cy="6050"/>
            </a:xfrm>
            <a:custGeom>
              <a:rect b="b" l="l" r="r" t="t"/>
              <a:pathLst>
                <a:path extrusionOk="0" h="242" w="243">
                  <a:moveTo>
                    <a:pt x="242" y="0"/>
                  </a:moveTo>
                  <a:lnTo>
                    <a:pt x="242" y="0"/>
                  </a:lnTo>
                  <a:cubicBezTo>
                    <a:pt x="187" y="47"/>
                    <a:pt x="150" y="75"/>
                    <a:pt x="122" y="112"/>
                  </a:cubicBezTo>
                  <a:cubicBezTo>
                    <a:pt x="85" y="149"/>
                    <a:pt x="47" y="195"/>
                    <a:pt x="1" y="242"/>
                  </a:cubicBezTo>
                  <a:cubicBezTo>
                    <a:pt x="29" y="242"/>
                    <a:pt x="57" y="214"/>
                    <a:pt x="85" y="205"/>
                  </a:cubicBezTo>
                  <a:cubicBezTo>
                    <a:pt x="103" y="195"/>
                    <a:pt x="131" y="168"/>
                    <a:pt x="150" y="149"/>
                  </a:cubicBezTo>
                  <a:cubicBezTo>
                    <a:pt x="177" y="121"/>
                    <a:pt x="196" y="103"/>
                    <a:pt x="215" y="75"/>
                  </a:cubicBezTo>
                  <a:cubicBezTo>
                    <a:pt x="224" y="56"/>
                    <a:pt x="233" y="28"/>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1"/>
            <p:cNvSpPr/>
            <p:nvPr/>
          </p:nvSpPr>
          <p:spPr>
            <a:xfrm>
              <a:off x="3633700" y="2123050"/>
              <a:ext cx="2800" cy="3975"/>
            </a:xfrm>
            <a:custGeom>
              <a:rect b="b" l="l" r="r" t="t"/>
              <a:pathLst>
                <a:path extrusionOk="0" h="159" w="112">
                  <a:moveTo>
                    <a:pt x="112" y="0"/>
                  </a:moveTo>
                  <a:cubicBezTo>
                    <a:pt x="84" y="19"/>
                    <a:pt x="65" y="47"/>
                    <a:pt x="47" y="65"/>
                  </a:cubicBezTo>
                  <a:cubicBezTo>
                    <a:pt x="37" y="93"/>
                    <a:pt x="37" y="103"/>
                    <a:pt x="19" y="112"/>
                  </a:cubicBezTo>
                  <a:cubicBezTo>
                    <a:pt x="10" y="121"/>
                    <a:pt x="0" y="140"/>
                    <a:pt x="0" y="158"/>
                  </a:cubicBezTo>
                  <a:cubicBezTo>
                    <a:pt x="47" y="158"/>
                    <a:pt x="65" y="140"/>
                    <a:pt x="93" y="103"/>
                  </a:cubicBezTo>
                  <a:cubicBezTo>
                    <a:pt x="102" y="93"/>
                    <a:pt x="112" y="84"/>
                    <a:pt x="112" y="56"/>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1"/>
            <p:cNvSpPr/>
            <p:nvPr/>
          </p:nvSpPr>
          <p:spPr>
            <a:xfrm>
              <a:off x="3639025" y="2149050"/>
              <a:ext cx="7225" cy="9100"/>
            </a:xfrm>
            <a:custGeom>
              <a:rect b="b" l="l" r="r" t="t"/>
              <a:pathLst>
                <a:path extrusionOk="0" h="364" w="289">
                  <a:moveTo>
                    <a:pt x="261" y="1"/>
                  </a:moveTo>
                  <a:cubicBezTo>
                    <a:pt x="270" y="85"/>
                    <a:pt x="242" y="159"/>
                    <a:pt x="177" y="215"/>
                  </a:cubicBezTo>
                  <a:cubicBezTo>
                    <a:pt x="159" y="252"/>
                    <a:pt x="131" y="270"/>
                    <a:pt x="103" y="298"/>
                  </a:cubicBezTo>
                  <a:cubicBezTo>
                    <a:pt x="85" y="308"/>
                    <a:pt x="66" y="317"/>
                    <a:pt x="57" y="326"/>
                  </a:cubicBezTo>
                  <a:cubicBezTo>
                    <a:pt x="38" y="345"/>
                    <a:pt x="20" y="354"/>
                    <a:pt x="1" y="363"/>
                  </a:cubicBezTo>
                  <a:cubicBezTo>
                    <a:pt x="20" y="363"/>
                    <a:pt x="38" y="363"/>
                    <a:pt x="66" y="354"/>
                  </a:cubicBezTo>
                  <a:cubicBezTo>
                    <a:pt x="85" y="354"/>
                    <a:pt x="94" y="345"/>
                    <a:pt x="122" y="326"/>
                  </a:cubicBezTo>
                  <a:cubicBezTo>
                    <a:pt x="168" y="308"/>
                    <a:pt x="205" y="280"/>
                    <a:pt x="224" y="252"/>
                  </a:cubicBezTo>
                  <a:cubicBezTo>
                    <a:pt x="252" y="215"/>
                    <a:pt x="270" y="178"/>
                    <a:pt x="289" y="131"/>
                  </a:cubicBezTo>
                  <a:cubicBezTo>
                    <a:pt x="289" y="85"/>
                    <a:pt x="289"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1"/>
            <p:cNvSpPr/>
            <p:nvPr/>
          </p:nvSpPr>
          <p:spPr>
            <a:xfrm>
              <a:off x="3631375" y="2154625"/>
              <a:ext cx="10250" cy="5125"/>
            </a:xfrm>
            <a:custGeom>
              <a:rect b="b" l="l" r="r" t="t"/>
              <a:pathLst>
                <a:path extrusionOk="0" h="205" w="410">
                  <a:moveTo>
                    <a:pt x="409" y="1"/>
                  </a:moveTo>
                  <a:lnTo>
                    <a:pt x="409" y="1"/>
                  </a:lnTo>
                  <a:cubicBezTo>
                    <a:pt x="372" y="10"/>
                    <a:pt x="335" y="38"/>
                    <a:pt x="298" y="47"/>
                  </a:cubicBezTo>
                  <a:cubicBezTo>
                    <a:pt x="270" y="57"/>
                    <a:pt x="233" y="85"/>
                    <a:pt x="195" y="94"/>
                  </a:cubicBezTo>
                  <a:lnTo>
                    <a:pt x="103" y="150"/>
                  </a:lnTo>
                  <a:cubicBezTo>
                    <a:pt x="65" y="168"/>
                    <a:pt x="37" y="187"/>
                    <a:pt x="0" y="196"/>
                  </a:cubicBezTo>
                  <a:cubicBezTo>
                    <a:pt x="12" y="202"/>
                    <a:pt x="24" y="204"/>
                    <a:pt x="37" y="204"/>
                  </a:cubicBezTo>
                  <a:cubicBezTo>
                    <a:pt x="65" y="204"/>
                    <a:pt x="93" y="193"/>
                    <a:pt x="112" y="187"/>
                  </a:cubicBezTo>
                  <a:cubicBezTo>
                    <a:pt x="149" y="177"/>
                    <a:pt x="186" y="168"/>
                    <a:pt x="223" y="140"/>
                  </a:cubicBezTo>
                  <a:cubicBezTo>
                    <a:pt x="288" y="103"/>
                    <a:pt x="344" y="5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1"/>
            <p:cNvSpPr/>
            <p:nvPr/>
          </p:nvSpPr>
          <p:spPr>
            <a:xfrm>
              <a:off x="3626725" y="2161375"/>
              <a:ext cx="9775" cy="2800"/>
            </a:xfrm>
            <a:custGeom>
              <a:rect b="b" l="l" r="r" t="t"/>
              <a:pathLst>
                <a:path extrusionOk="0" h="112" w="391">
                  <a:moveTo>
                    <a:pt x="391" y="0"/>
                  </a:moveTo>
                  <a:cubicBezTo>
                    <a:pt x="316" y="0"/>
                    <a:pt x="251" y="19"/>
                    <a:pt x="196" y="47"/>
                  </a:cubicBezTo>
                  <a:cubicBezTo>
                    <a:pt x="121" y="65"/>
                    <a:pt x="66" y="93"/>
                    <a:pt x="1" y="103"/>
                  </a:cubicBezTo>
                  <a:cubicBezTo>
                    <a:pt x="38" y="112"/>
                    <a:pt x="66" y="112"/>
                    <a:pt x="103" y="112"/>
                  </a:cubicBezTo>
                  <a:cubicBezTo>
                    <a:pt x="140" y="103"/>
                    <a:pt x="177" y="103"/>
                    <a:pt x="205" y="93"/>
                  </a:cubicBezTo>
                  <a:cubicBezTo>
                    <a:pt x="233" y="84"/>
                    <a:pt x="270" y="65"/>
                    <a:pt x="298" y="56"/>
                  </a:cubicBezTo>
                  <a:cubicBezTo>
                    <a:pt x="335" y="38"/>
                    <a:pt x="372" y="19"/>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1"/>
            <p:cNvSpPr/>
            <p:nvPr/>
          </p:nvSpPr>
          <p:spPr>
            <a:xfrm>
              <a:off x="3634150" y="2152550"/>
              <a:ext cx="6300" cy="3500"/>
            </a:xfrm>
            <a:custGeom>
              <a:rect b="b" l="l" r="r" t="t"/>
              <a:pathLst>
                <a:path extrusionOk="0" h="140" w="252">
                  <a:moveTo>
                    <a:pt x="252" y="0"/>
                  </a:moveTo>
                  <a:lnTo>
                    <a:pt x="252" y="0"/>
                  </a:lnTo>
                  <a:cubicBezTo>
                    <a:pt x="205" y="28"/>
                    <a:pt x="168" y="47"/>
                    <a:pt x="122" y="65"/>
                  </a:cubicBezTo>
                  <a:cubicBezTo>
                    <a:pt x="84" y="84"/>
                    <a:pt x="38" y="103"/>
                    <a:pt x="1" y="140"/>
                  </a:cubicBezTo>
                  <a:cubicBezTo>
                    <a:pt x="47" y="140"/>
                    <a:pt x="94" y="130"/>
                    <a:pt x="140" y="103"/>
                  </a:cubicBezTo>
                  <a:cubicBezTo>
                    <a:pt x="168" y="93"/>
                    <a:pt x="187" y="84"/>
                    <a:pt x="196" y="65"/>
                  </a:cubicBezTo>
                  <a:cubicBezTo>
                    <a:pt x="224" y="47"/>
                    <a:pt x="233" y="28"/>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1"/>
            <p:cNvSpPr/>
            <p:nvPr/>
          </p:nvSpPr>
          <p:spPr>
            <a:xfrm>
              <a:off x="3583050" y="2161375"/>
              <a:ext cx="10025" cy="3450"/>
            </a:xfrm>
            <a:custGeom>
              <a:rect b="b" l="l" r="r" t="t"/>
              <a:pathLst>
                <a:path extrusionOk="0" h="138" w="401">
                  <a:moveTo>
                    <a:pt x="1" y="0"/>
                  </a:moveTo>
                  <a:cubicBezTo>
                    <a:pt x="29" y="19"/>
                    <a:pt x="57" y="47"/>
                    <a:pt x="94" y="56"/>
                  </a:cubicBezTo>
                  <a:cubicBezTo>
                    <a:pt x="122" y="84"/>
                    <a:pt x="159" y="93"/>
                    <a:pt x="187" y="103"/>
                  </a:cubicBezTo>
                  <a:cubicBezTo>
                    <a:pt x="234" y="123"/>
                    <a:pt x="285" y="138"/>
                    <a:pt x="338" y="138"/>
                  </a:cubicBezTo>
                  <a:cubicBezTo>
                    <a:pt x="359" y="138"/>
                    <a:pt x="380" y="136"/>
                    <a:pt x="400" y="130"/>
                  </a:cubicBezTo>
                  <a:cubicBezTo>
                    <a:pt x="326" y="103"/>
                    <a:pt x="270" y="84"/>
                    <a:pt x="205" y="56"/>
                  </a:cubicBezTo>
                  <a:cubicBezTo>
                    <a:pt x="140" y="38"/>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1"/>
            <p:cNvSpPr/>
            <p:nvPr/>
          </p:nvSpPr>
          <p:spPr>
            <a:xfrm>
              <a:off x="3587475" y="2160200"/>
              <a:ext cx="7925" cy="2275"/>
            </a:xfrm>
            <a:custGeom>
              <a:rect b="b" l="l" r="r" t="t"/>
              <a:pathLst>
                <a:path extrusionOk="0" h="91" w="317">
                  <a:moveTo>
                    <a:pt x="0" y="1"/>
                  </a:moveTo>
                  <a:cubicBezTo>
                    <a:pt x="10" y="20"/>
                    <a:pt x="38" y="47"/>
                    <a:pt x="65" y="57"/>
                  </a:cubicBezTo>
                  <a:cubicBezTo>
                    <a:pt x="93" y="66"/>
                    <a:pt x="130" y="85"/>
                    <a:pt x="149" y="85"/>
                  </a:cubicBezTo>
                  <a:cubicBezTo>
                    <a:pt x="166" y="88"/>
                    <a:pt x="186" y="90"/>
                    <a:pt x="206" y="90"/>
                  </a:cubicBezTo>
                  <a:cubicBezTo>
                    <a:pt x="242" y="90"/>
                    <a:pt x="281" y="84"/>
                    <a:pt x="316" y="66"/>
                  </a:cubicBezTo>
                  <a:cubicBezTo>
                    <a:pt x="288" y="57"/>
                    <a:pt x="260" y="47"/>
                    <a:pt x="233" y="47"/>
                  </a:cubicBezTo>
                  <a:cubicBezTo>
                    <a:pt x="195" y="47"/>
                    <a:pt x="177" y="38"/>
                    <a:pt x="149" y="38"/>
                  </a:cubicBezTo>
                  <a:cubicBezTo>
                    <a:pt x="103" y="20"/>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1"/>
            <p:cNvSpPr/>
            <p:nvPr/>
          </p:nvSpPr>
          <p:spPr>
            <a:xfrm>
              <a:off x="3591200" y="2155800"/>
              <a:ext cx="7900" cy="2575"/>
            </a:xfrm>
            <a:custGeom>
              <a:rect b="b" l="l" r="r" t="t"/>
              <a:pathLst>
                <a:path extrusionOk="0" h="103" w="316">
                  <a:moveTo>
                    <a:pt x="316" y="0"/>
                  </a:moveTo>
                  <a:cubicBezTo>
                    <a:pt x="260" y="10"/>
                    <a:pt x="204" y="19"/>
                    <a:pt x="158" y="38"/>
                  </a:cubicBezTo>
                  <a:cubicBezTo>
                    <a:pt x="93" y="47"/>
                    <a:pt x="46" y="75"/>
                    <a:pt x="0" y="103"/>
                  </a:cubicBezTo>
                  <a:cubicBezTo>
                    <a:pt x="65" y="103"/>
                    <a:pt x="111" y="93"/>
                    <a:pt x="167" y="84"/>
                  </a:cubicBezTo>
                  <a:cubicBezTo>
                    <a:pt x="204" y="65"/>
                    <a:pt x="223" y="56"/>
                    <a:pt x="251" y="47"/>
                  </a:cubicBezTo>
                  <a:cubicBezTo>
                    <a:pt x="269" y="38"/>
                    <a:pt x="297"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1"/>
            <p:cNvSpPr/>
            <p:nvPr/>
          </p:nvSpPr>
          <p:spPr>
            <a:xfrm>
              <a:off x="3595600" y="2159275"/>
              <a:ext cx="7000" cy="1425"/>
            </a:xfrm>
            <a:custGeom>
              <a:rect b="b" l="l" r="r" t="t"/>
              <a:pathLst>
                <a:path extrusionOk="0" h="57" w="280">
                  <a:moveTo>
                    <a:pt x="140" y="1"/>
                  </a:moveTo>
                  <a:cubicBezTo>
                    <a:pt x="93" y="10"/>
                    <a:pt x="47" y="10"/>
                    <a:pt x="1" y="38"/>
                  </a:cubicBezTo>
                  <a:cubicBezTo>
                    <a:pt x="47" y="47"/>
                    <a:pt x="93" y="57"/>
                    <a:pt x="140" y="57"/>
                  </a:cubicBezTo>
                  <a:cubicBezTo>
                    <a:pt x="186" y="47"/>
                    <a:pt x="233" y="47"/>
                    <a:pt x="279" y="29"/>
                  </a:cubicBezTo>
                  <a:cubicBezTo>
                    <a:pt x="233" y="1"/>
                    <a:pt x="186"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1"/>
            <p:cNvSpPr/>
            <p:nvPr/>
          </p:nvSpPr>
          <p:spPr>
            <a:xfrm>
              <a:off x="3596750" y="2164150"/>
              <a:ext cx="9325" cy="1200"/>
            </a:xfrm>
            <a:custGeom>
              <a:rect b="b" l="l" r="r" t="t"/>
              <a:pathLst>
                <a:path extrusionOk="0" h="48" w="373">
                  <a:moveTo>
                    <a:pt x="187" y="1"/>
                  </a:moveTo>
                  <a:cubicBezTo>
                    <a:pt x="131" y="1"/>
                    <a:pt x="57" y="1"/>
                    <a:pt x="1" y="29"/>
                  </a:cubicBezTo>
                  <a:cubicBezTo>
                    <a:pt x="57" y="47"/>
                    <a:pt x="131" y="47"/>
                    <a:pt x="187" y="47"/>
                  </a:cubicBezTo>
                  <a:cubicBezTo>
                    <a:pt x="243" y="47"/>
                    <a:pt x="317" y="47"/>
                    <a:pt x="373" y="29"/>
                  </a:cubicBezTo>
                  <a:cubicBezTo>
                    <a:pt x="317" y="1"/>
                    <a:pt x="24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1"/>
            <p:cNvSpPr/>
            <p:nvPr/>
          </p:nvSpPr>
          <p:spPr>
            <a:xfrm>
              <a:off x="3600475" y="2102050"/>
              <a:ext cx="10250" cy="5925"/>
            </a:xfrm>
            <a:custGeom>
              <a:rect b="b" l="l" r="r" t="t"/>
              <a:pathLst>
                <a:path extrusionOk="0" h="237" w="410">
                  <a:moveTo>
                    <a:pt x="369" y="0"/>
                  </a:moveTo>
                  <a:cubicBezTo>
                    <a:pt x="337" y="0"/>
                    <a:pt x="308" y="7"/>
                    <a:pt x="289" y="14"/>
                  </a:cubicBezTo>
                  <a:cubicBezTo>
                    <a:pt x="242" y="23"/>
                    <a:pt x="214" y="41"/>
                    <a:pt x="177" y="60"/>
                  </a:cubicBezTo>
                  <a:cubicBezTo>
                    <a:pt x="112" y="106"/>
                    <a:pt x="38" y="153"/>
                    <a:pt x="1" y="237"/>
                  </a:cubicBezTo>
                  <a:cubicBezTo>
                    <a:pt x="38" y="209"/>
                    <a:pt x="56" y="190"/>
                    <a:pt x="94" y="162"/>
                  </a:cubicBezTo>
                  <a:cubicBezTo>
                    <a:pt x="131" y="144"/>
                    <a:pt x="168" y="134"/>
                    <a:pt x="205" y="106"/>
                  </a:cubicBezTo>
                  <a:lnTo>
                    <a:pt x="409" y="4"/>
                  </a:lnTo>
                  <a:cubicBezTo>
                    <a:pt x="396" y="2"/>
                    <a:pt x="382" y="0"/>
                    <a:pt x="3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1"/>
            <p:cNvSpPr/>
            <p:nvPr/>
          </p:nvSpPr>
          <p:spPr>
            <a:xfrm>
              <a:off x="3599325" y="2105625"/>
              <a:ext cx="8150" cy="6300"/>
            </a:xfrm>
            <a:custGeom>
              <a:rect b="b" l="l" r="r" t="t"/>
              <a:pathLst>
                <a:path extrusionOk="0" h="252" w="326">
                  <a:moveTo>
                    <a:pt x="325" y="1"/>
                  </a:moveTo>
                  <a:cubicBezTo>
                    <a:pt x="297" y="1"/>
                    <a:pt x="260" y="10"/>
                    <a:pt x="223" y="38"/>
                  </a:cubicBezTo>
                  <a:cubicBezTo>
                    <a:pt x="186" y="56"/>
                    <a:pt x="149" y="66"/>
                    <a:pt x="130" y="94"/>
                  </a:cubicBezTo>
                  <a:cubicBezTo>
                    <a:pt x="75" y="131"/>
                    <a:pt x="28" y="186"/>
                    <a:pt x="0" y="251"/>
                  </a:cubicBezTo>
                  <a:lnTo>
                    <a:pt x="84" y="186"/>
                  </a:lnTo>
                  <a:cubicBezTo>
                    <a:pt x="121" y="159"/>
                    <a:pt x="140" y="149"/>
                    <a:pt x="167" y="131"/>
                  </a:cubicBezTo>
                  <a:cubicBezTo>
                    <a:pt x="223" y="84"/>
                    <a:pt x="270"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1"/>
            <p:cNvSpPr/>
            <p:nvPr/>
          </p:nvSpPr>
          <p:spPr>
            <a:xfrm>
              <a:off x="3597000" y="2110750"/>
              <a:ext cx="7450" cy="7675"/>
            </a:xfrm>
            <a:custGeom>
              <a:rect b="b" l="l" r="r" t="t"/>
              <a:pathLst>
                <a:path extrusionOk="0" h="307" w="298">
                  <a:moveTo>
                    <a:pt x="298" y="0"/>
                  </a:moveTo>
                  <a:cubicBezTo>
                    <a:pt x="223" y="37"/>
                    <a:pt x="177" y="84"/>
                    <a:pt x="121" y="121"/>
                  </a:cubicBezTo>
                  <a:cubicBezTo>
                    <a:pt x="93" y="139"/>
                    <a:pt x="75" y="167"/>
                    <a:pt x="47" y="204"/>
                  </a:cubicBezTo>
                  <a:cubicBezTo>
                    <a:pt x="28" y="232"/>
                    <a:pt x="19" y="269"/>
                    <a:pt x="0" y="307"/>
                  </a:cubicBezTo>
                  <a:lnTo>
                    <a:pt x="84" y="232"/>
                  </a:lnTo>
                  <a:lnTo>
                    <a:pt x="158" y="167"/>
                  </a:lnTo>
                  <a:cubicBezTo>
                    <a:pt x="205" y="121"/>
                    <a:pt x="251" y="65"/>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1"/>
            <p:cNvSpPr/>
            <p:nvPr/>
          </p:nvSpPr>
          <p:spPr>
            <a:xfrm>
              <a:off x="3590250" y="2114000"/>
              <a:ext cx="5600" cy="9525"/>
            </a:xfrm>
            <a:custGeom>
              <a:rect b="b" l="l" r="r" t="t"/>
              <a:pathLst>
                <a:path extrusionOk="0" h="381" w="224">
                  <a:moveTo>
                    <a:pt x="224" y="0"/>
                  </a:moveTo>
                  <a:cubicBezTo>
                    <a:pt x="168" y="47"/>
                    <a:pt x="122" y="102"/>
                    <a:pt x="75" y="186"/>
                  </a:cubicBezTo>
                  <a:cubicBezTo>
                    <a:pt x="66" y="214"/>
                    <a:pt x="38" y="242"/>
                    <a:pt x="29" y="279"/>
                  </a:cubicBezTo>
                  <a:cubicBezTo>
                    <a:pt x="19" y="316"/>
                    <a:pt x="1" y="353"/>
                    <a:pt x="1" y="381"/>
                  </a:cubicBezTo>
                  <a:lnTo>
                    <a:pt x="66" y="288"/>
                  </a:lnTo>
                  <a:cubicBezTo>
                    <a:pt x="84" y="260"/>
                    <a:pt x="94" y="232"/>
                    <a:pt x="122" y="195"/>
                  </a:cubicBezTo>
                  <a:cubicBezTo>
                    <a:pt x="159" y="139"/>
                    <a:pt x="205" y="7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1"/>
            <p:cNvSpPr/>
            <p:nvPr/>
          </p:nvSpPr>
          <p:spPr>
            <a:xfrm>
              <a:off x="3587000" y="2122825"/>
              <a:ext cx="7000" cy="8850"/>
            </a:xfrm>
            <a:custGeom>
              <a:rect b="b" l="l" r="r" t="t"/>
              <a:pathLst>
                <a:path extrusionOk="0" h="354" w="280">
                  <a:moveTo>
                    <a:pt x="279" y="0"/>
                  </a:moveTo>
                  <a:lnTo>
                    <a:pt x="279" y="0"/>
                  </a:lnTo>
                  <a:cubicBezTo>
                    <a:pt x="214" y="47"/>
                    <a:pt x="159" y="93"/>
                    <a:pt x="103" y="149"/>
                  </a:cubicBezTo>
                  <a:cubicBezTo>
                    <a:pt x="75" y="167"/>
                    <a:pt x="57" y="205"/>
                    <a:pt x="29" y="242"/>
                  </a:cubicBezTo>
                  <a:cubicBezTo>
                    <a:pt x="19" y="279"/>
                    <a:pt x="1" y="325"/>
                    <a:pt x="1" y="353"/>
                  </a:cubicBezTo>
                  <a:cubicBezTo>
                    <a:pt x="19" y="325"/>
                    <a:pt x="47" y="288"/>
                    <a:pt x="66" y="260"/>
                  </a:cubicBezTo>
                  <a:lnTo>
                    <a:pt x="131" y="186"/>
                  </a:lnTo>
                  <a:cubicBezTo>
                    <a:pt x="187" y="121"/>
                    <a:pt x="242"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1"/>
            <p:cNvSpPr/>
            <p:nvPr/>
          </p:nvSpPr>
          <p:spPr>
            <a:xfrm>
              <a:off x="3616275" y="2127450"/>
              <a:ext cx="3975" cy="2825"/>
            </a:xfrm>
            <a:custGeom>
              <a:rect b="b" l="l" r="r" t="t"/>
              <a:pathLst>
                <a:path extrusionOk="0" h="113" w="159">
                  <a:moveTo>
                    <a:pt x="158" y="1"/>
                  </a:moveTo>
                  <a:cubicBezTo>
                    <a:pt x="121" y="1"/>
                    <a:pt x="103" y="20"/>
                    <a:pt x="65" y="29"/>
                  </a:cubicBezTo>
                  <a:cubicBezTo>
                    <a:pt x="38" y="57"/>
                    <a:pt x="10" y="75"/>
                    <a:pt x="0" y="112"/>
                  </a:cubicBezTo>
                  <a:cubicBezTo>
                    <a:pt x="38" y="112"/>
                    <a:pt x="65" y="103"/>
                    <a:pt x="93" y="75"/>
                  </a:cubicBezTo>
                  <a:cubicBezTo>
                    <a:pt x="130" y="57"/>
                    <a:pt x="149"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1"/>
            <p:cNvSpPr/>
            <p:nvPr/>
          </p:nvSpPr>
          <p:spPr>
            <a:xfrm>
              <a:off x="3620925" y="2126525"/>
              <a:ext cx="3725" cy="3050"/>
            </a:xfrm>
            <a:custGeom>
              <a:rect b="b" l="l" r="r" t="t"/>
              <a:pathLst>
                <a:path extrusionOk="0" h="122" w="149">
                  <a:moveTo>
                    <a:pt x="149" y="1"/>
                  </a:moveTo>
                  <a:cubicBezTo>
                    <a:pt x="112" y="1"/>
                    <a:pt x="84" y="19"/>
                    <a:pt x="56" y="47"/>
                  </a:cubicBezTo>
                  <a:cubicBezTo>
                    <a:pt x="37" y="66"/>
                    <a:pt x="10" y="94"/>
                    <a:pt x="0" y="122"/>
                  </a:cubicBezTo>
                  <a:cubicBezTo>
                    <a:pt x="37" y="112"/>
                    <a:pt x="65" y="103"/>
                    <a:pt x="93" y="84"/>
                  </a:cubicBezTo>
                  <a:cubicBezTo>
                    <a:pt x="112" y="57"/>
                    <a:pt x="14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1"/>
            <p:cNvSpPr/>
            <p:nvPr/>
          </p:nvSpPr>
          <p:spPr>
            <a:xfrm>
              <a:off x="3581900" y="2135600"/>
              <a:ext cx="3275" cy="6525"/>
            </a:xfrm>
            <a:custGeom>
              <a:rect b="b" l="l" r="r" t="t"/>
              <a:pathLst>
                <a:path extrusionOk="0" h="261" w="131">
                  <a:moveTo>
                    <a:pt x="130" y="0"/>
                  </a:moveTo>
                  <a:lnTo>
                    <a:pt x="130" y="0"/>
                  </a:lnTo>
                  <a:cubicBezTo>
                    <a:pt x="84" y="28"/>
                    <a:pt x="65" y="74"/>
                    <a:pt x="47" y="112"/>
                  </a:cubicBezTo>
                  <a:lnTo>
                    <a:pt x="10" y="186"/>
                  </a:lnTo>
                  <a:cubicBezTo>
                    <a:pt x="0" y="205"/>
                    <a:pt x="0" y="242"/>
                    <a:pt x="0" y="260"/>
                  </a:cubicBezTo>
                  <a:cubicBezTo>
                    <a:pt x="38" y="214"/>
                    <a:pt x="56" y="186"/>
                    <a:pt x="84" y="139"/>
                  </a:cubicBezTo>
                  <a:cubicBezTo>
                    <a:pt x="103" y="93"/>
                    <a:pt x="121" y="56"/>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1"/>
            <p:cNvSpPr/>
            <p:nvPr/>
          </p:nvSpPr>
          <p:spPr>
            <a:xfrm>
              <a:off x="3511975" y="2003475"/>
              <a:ext cx="73200" cy="73700"/>
            </a:xfrm>
            <a:custGeom>
              <a:rect b="b" l="l" r="r" t="t"/>
              <a:pathLst>
                <a:path extrusionOk="0" h="2948" w="2928">
                  <a:moveTo>
                    <a:pt x="2111" y="1"/>
                  </a:moveTo>
                  <a:cubicBezTo>
                    <a:pt x="2033" y="1"/>
                    <a:pt x="1958" y="20"/>
                    <a:pt x="1896" y="64"/>
                  </a:cubicBezTo>
                  <a:cubicBezTo>
                    <a:pt x="1710" y="194"/>
                    <a:pt x="1701" y="463"/>
                    <a:pt x="1701" y="686"/>
                  </a:cubicBezTo>
                  <a:cubicBezTo>
                    <a:pt x="1599" y="528"/>
                    <a:pt x="1506" y="389"/>
                    <a:pt x="1357" y="296"/>
                  </a:cubicBezTo>
                  <a:cubicBezTo>
                    <a:pt x="1285" y="251"/>
                    <a:pt x="1201" y="225"/>
                    <a:pt x="1119" y="225"/>
                  </a:cubicBezTo>
                  <a:cubicBezTo>
                    <a:pt x="1033" y="225"/>
                    <a:pt x="950" y="253"/>
                    <a:pt x="883" y="315"/>
                  </a:cubicBezTo>
                  <a:cubicBezTo>
                    <a:pt x="753" y="426"/>
                    <a:pt x="772" y="649"/>
                    <a:pt x="837" y="807"/>
                  </a:cubicBezTo>
                  <a:cubicBezTo>
                    <a:pt x="911" y="974"/>
                    <a:pt x="1014" y="1123"/>
                    <a:pt x="1060" y="1299"/>
                  </a:cubicBezTo>
                  <a:cubicBezTo>
                    <a:pt x="911" y="1206"/>
                    <a:pt x="772" y="1114"/>
                    <a:pt x="595" y="1076"/>
                  </a:cubicBezTo>
                  <a:cubicBezTo>
                    <a:pt x="560" y="1068"/>
                    <a:pt x="522" y="1064"/>
                    <a:pt x="485" y="1064"/>
                  </a:cubicBezTo>
                  <a:cubicBezTo>
                    <a:pt x="349" y="1064"/>
                    <a:pt x="213" y="1120"/>
                    <a:pt x="140" y="1244"/>
                  </a:cubicBezTo>
                  <a:cubicBezTo>
                    <a:pt x="1" y="1485"/>
                    <a:pt x="196" y="1773"/>
                    <a:pt x="400" y="1959"/>
                  </a:cubicBezTo>
                  <a:cubicBezTo>
                    <a:pt x="893" y="2424"/>
                    <a:pt x="1525" y="2758"/>
                    <a:pt x="2184" y="2935"/>
                  </a:cubicBezTo>
                  <a:cubicBezTo>
                    <a:pt x="2210" y="2943"/>
                    <a:pt x="2236" y="2947"/>
                    <a:pt x="2260" y="2947"/>
                  </a:cubicBezTo>
                  <a:cubicBezTo>
                    <a:pt x="2443" y="2947"/>
                    <a:pt x="2571" y="2723"/>
                    <a:pt x="2612" y="2600"/>
                  </a:cubicBezTo>
                  <a:cubicBezTo>
                    <a:pt x="2844" y="1968"/>
                    <a:pt x="2927" y="1299"/>
                    <a:pt x="2751" y="658"/>
                  </a:cubicBezTo>
                  <a:cubicBezTo>
                    <a:pt x="2695" y="463"/>
                    <a:pt x="2612" y="268"/>
                    <a:pt x="2463" y="129"/>
                  </a:cubicBezTo>
                  <a:cubicBezTo>
                    <a:pt x="2366" y="49"/>
                    <a:pt x="2235" y="1"/>
                    <a:pt x="2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1"/>
            <p:cNvSpPr/>
            <p:nvPr/>
          </p:nvSpPr>
          <p:spPr>
            <a:xfrm>
              <a:off x="3513375" y="2002175"/>
              <a:ext cx="72025" cy="75350"/>
            </a:xfrm>
            <a:custGeom>
              <a:rect b="b" l="l" r="r" t="t"/>
              <a:pathLst>
                <a:path extrusionOk="0" h="3014" w="2881">
                  <a:moveTo>
                    <a:pt x="2053" y="1"/>
                  </a:moveTo>
                  <a:cubicBezTo>
                    <a:pt x="2031" y="1"/>
                    <a:pt x="2010" y="2"/>
                    <a:pt x="1989" y="4"/>
                  </a:cubicBezTo>
                  <a:cubicBezTo>
                    <a:pt x="1887" y="13"/>
                    <a:pt x="1794" y="69"/>
                    <a:pt x="1719" y="153"/>
                  </a:cubicBezTo>
                  <a:cubicBezTo>
                    <a:pt x="1664" y="236"/>
                    <a:pt x="1626" y="339"/>
                    <a:pt x="1608" y="432"/>
                  </a:cubicBezTo>
                  <a:cubicBezTo>
                    <a:pt x="1599" y="478"/>
                    <a:pt x="1599" y="524"/>
                    <a:pt x="1599" y="571"/>
                  </a:cubicBezTo>
                  <a:cubicBezTo>
                    <a:pt x="1571" y="534"/>
                    <a:pt x="1552" y="506"/>
                    <a:pt x="1524" y="478"/>
                  </a:cubicBezTo>
                  <a:cubicBezTo>
                    <a:pt x="1469" y="413"/>
                    <a:pt x="1394" y="339"/>
                    <a:pt x="1320" y="292"/>
                  </a:cubicBezTo>
                  <a:cubicBezTo>
                    <a:pt x="1236" y="246"/>
                    <a:pt x="1143" y="218"/>
                    <a:pt x="1041" y="218"/>
                  </a:cubicBezTo>
                  <a:cubicBezTo>
                    <a:pt x="948" y="218"/>
                    <a:pt x="837" y="264"/>
                    <a:pt x="772" y="339"/>
                  </a:cubicBezTo>
                  <a:cubicBezTo>
                    <a:pt x="697" y="422"/>
                    <a:pt x="679" y="524"/>
                    <a:pt x="679" y="617"/>
                  </a:cubicBezTo>
                  <a:cubicBezTo>
                    <a:pt x="679" y="710"/>
                    <a:pt x="697" y="803"/>
                    <a:pt x="735" y="887"/>
                  </a:cubicBezTo>
                  <a:cubicBezTo>
                    <a:pt x="790" y="1008"/>
                    <a:pt x="865" y="1128"/>
                    <a:pt x="911" y="1240"/>
                  </a:cubicBezTo>
                  <a:cubicBezTo>
                    <a:pt x="809" y="1175"/>
                    <a:pt x="688" y="1119"/>
                    <a:pt x="558" y="1091"/>
                  </a:cubicBezTo>
                  <a:cubicBezTo>
                    <a:pt x="521" y="1082"/>
                    <a:pt x="479" y="1077"/>
                    <a:pt x="436" y="1077"/>
                  </a:cubicBezTo>
                  <a:cubicBezTo>
                    <a:pt x="393" y="1077"/>
                    <a:pt x="349" y="1082"/>
                    <a:pt x="307" y="1091"/>
                  </a:cubicBezTo>
                  <a:cubicBezTo>
                    <a:pt x="224" y="1119"/>
                    <a:pt x="140" y="1147"/>
                    <a:pt x="84" y="1221"/>
                  </a:cubicBezTo>
                  <a:cubicBezTo>
                    <a:pt x="28" y="1296"/>
                    <a:pt x="1" y="1370"/>
                    <a:pt x="1" y="1463"/>
                  </a:cubicBezTo>
                  <a:cubicBezTo>
                    <a:pt x="1" y="1556"/>
                    <a:pt x="38" y="1639"/>
                    <a:pt x="75" y="1714"/>
                  </a:cubicBezTo>
                  <a:cubicBezTo>
                    <a:pt x="159" y="1862"/>
                    <a:pt x="270" y="1974"/>
                    <a:pt x="400" y="2085"/>
                  </a:cubicBezTo>
                  <a:cubicBezTo>
                    <a:pt x="642" y="2290"/>
                    <a:pt x="920" y="2476"/>
                    <a:pt x="1208" y="2624"/>
                  </a:cubicBezTo>
                  <a:cubicBezTo>
                    <a:pt x="1505" y="2782"/>
                    <a:pt x="1802" y="2893"/>
                    <a:pt x="2117" y="2977"/>
                  </a:cubicBezTo>
                  <a:lnTo>
                    <a:pt x="2117" y="2977"/>
                  </a:lnTo>
                  <a:cubicBezTo>
                    <a:pt x="1802" y="2893"/>
                    <a:pt x="1505" y="2782"/>
                    <a:pt x="1208" y="2615"/>
                  </a:cubicBezTo>
                  <a:cubicBezTo>
                    <a:pt x="920" y="2466"/>
                    <a:pt x="651" y="2280"/>
                    <a:pt x="419" y="2057"/>
                  </a:cubicBezTo>
                  <a:cubicBezTo>
                    <a:pt x="307" y="1955"/>
                    <a:pt x="186" y="1834"/>
                    <a:pt x="121" y="1686"/>
                  </a:cubicBezTo>
                  <a:cubicBezTo>
                    <a:pt x="84" y="1611"/>
                    <a:pt x="66" y="1537"/>
                    <a:pt x="66" y="1463"/>
                  </a:cubicBezTo>
                  <a:cubicBezTo>
                    <a:pt x="66" y="1398"/>
                    <a:pt x="84" y="1314"/>
                    <a:pt x="140" y="1258"/>
                  </a:cubicBezTo>
                  <a:cubicBezTo>
                    <a:pt x="186" y="1203"/>
                    <a:pt x="261" y="1166"/>
                    <a:pt x="344" y="1156"/>
                  </a:cubicBezTo>
                  <a:cubicBezTo>
                    <a:pt x="377" y="1147"/>
                    <a:pt x="414" y="1142"/>
                    <a:pt x="453" y="1142"/>
                  </a:cubicBezTo>
                  <a:cubicBezTo>
                    <a:pt x="493" y="1142"/>
                    <a:pt x="535" y="1147"/>
                    <a:pt x="577" y="1156"/>
                  </a:cubicBezTo>
                  <a:cubicBezTo>
                    <a:pt x="725" y="1184"/>
                    <a:pt x="865" y="1277"/>
                    <a:pt x="995" y="1370"/>
                  </a:cubicBezTo>
                  <a:lnTo>
                    <a:pt x="1088" y="1435"/>
                  </a:lnTo>
                  <a:lnTo>
                    <a:pt x="1060" y="1323"/>
                  </a:lnTo>
                  <a:cubicBezTo>
                    <a:pt x="1013" y="1138"/>
                    <a:pt x="911" y="998"/>
                    <a:pt x="855" y="840"/>
                  </a:cubicBezTo>
                  <a:cubicBezTo>
                    <a:pt x="818" y="757"/>
                    <a:pt x="809" y="692"/>
                    <a:pt x="809" y="608"/>
                  </a:cubicBezTo>
                  <a:cubicBezTo>
                    <a:pt x="809" y="524"/>
                    <a:pt x="827" y="459"/>
                    <a:pt x="874" y="394"/>
                  </a:cubicBezTo>
                  <a:cubicBezTo>
                    <a:pt x="920" y="339"/>
                    <a:pt x="985" y="320"/>
                    <a:pt x="1069" y="320"/>
                  </a:cubicBezTo>
                  <a:cubicBezTo>
                    <a:pt x="1153" y="320"/>
                    <a:pt x="1218" y="339"/>
                    <a:pt x="1292" y="376"/>
                  </a:cubicBezTo>
                  <a:cubicBezTo>
                    <a:pt x="1431" y="459"/>
                    <a:pt x="1524" y="599"/>
                    <a:pt x="1626" y="747"/>
                  </a:cubicBezTo>
                  <a:lnTo>
                    <a:pt x="1719" y="887"/>
                  </a:lnTo>
                  <a:lnTo>
                    <a:pt x="1719" y="720"/>
                  </a:lnTo>
                  <a:cubicBezTo>
                    <a:pt x="1719" y="627"/>
                    <a:pt x="1719" y="534"/>
                    <a:pt x="1738" y="459"/>
                  </a:cubicBezTo>
                  <a:cubicBezTo>
                    <a:pt x="1747" y="367"/>
                    <a:pt x="1784" y="283"/>
                    <a:pt x="1831" y="209"/>
                  </a:cubicBezTo>
                  <a:cubicBezTo>
                    <a:pt x="1877" y="144"/>
                    <a:pt x="1952" y="97"/>
                    <a:pt x="2035" y="79"/>
                  </a:cubicBezTo>
                  <a:cubicBezTo>
                    <a:pt x="2055" y="76"/>
                    <a:pt x="2075" y="75"/>
                    <a:pt x="2096" y="75"/>
                  </a:cubicBezTo>
                  <a:cubicBezTo>
                    <a:pt x="2162" y="75"/>
                    <a:pt x="2232" y="87"/>
                    <a:pt x="2295" y="116"/>
                  </a:cubicBezTo>
                  <a:cubicBezTo>
                    <a:pt x="2370" y="153"/>
                    <a:pt x="2444" y="209"/>
                    <a:pt x="2500" y="283"/>
                  </a:cubicBezTo>
                  <a:cubicBezTo>
                    <a:pt x="2556" y="348"/>
                    <a:pt x="2602" y="432"/>
                    <a:pt x="2639" y="515"/>
                  </a:cubicBezTo>
                  <a:cubicBezTo>
                    <a:pt x="2676" y="590"/>
                    <a:pt x="2704" y="682"/>
                    <a:pt x="2732" y="775"/>
                  </a:cubicBezTo>
                  <a:cubicBezTo>
                    <a:pt x="2760" y="878"/>
                    <a:pt x="2779" y="970"/>
                    <a:pt x="2788" y="1045"/>
                  </a:cubicBezTo>
                  <a:cubicBezTo>
                    <a:pt x="2844" y="1416"/>
                    <a:pt x="2825" y="1788"/>
                    <a:pt x="2741" y="2160"/>
                  </a:cubicBezTo>
                  <a:cubicBezTo>
                    <a:pt x="2704" y="2345"/>
                    <a:pt x="2648" y="2522"/>
                    <a:pt x="2583" y="2699"/>
                  </a:cubicBezTo>
                  <a:cubicBezTo>
                    <a:pt x="2546" y="2782"/>
                    <a:pt x="2500" y="2856"/>
                    <a:pt x="2425" y="2931"/>
                  </a:cubicBezTo>
                  <a:cubicBezTo>
                    <a:pt x="2500" y="2875"/>
                    <a:pt x="2546" y="2782"/>
                    <a:pt x="2593" y="2699"/>
                  </a:cubicBezTo>
                  <a:cubicBezTo>
                    <a:pt x="2658" y="2522"/>
                    <a:pt x="2723" y="2345"/>
                    <a:pt x="2760" y="2160"/>
                  </a:cubicBezTo>
                  <a:cubicBezTo>
                    <a:pt x="2834" y="1807"/>
                    <a:pt x="2881" y="1416"/>
                    <a:pt x="2834" y="1045"/>
                  </a:cubicBezTo>
                  <a:cubicBezTo>
                    <a:pt x="2825" y="952"/>
                    <a:pt x="2816" y="859"/>
                    <a:pt x="2788" y="766"/>
                  </a:cubicBezTo>
                  <a:cubicBezTo>
                    <a:pt x="2769" y="673"/>
                    <a:pt x="2741" y="580"/>
                    <a:pt x="2704" y="506"/>
                  </a:cubicBezTo>
                  <a:cubicBezTo>
                    <a:pt x="2630" y="394"/>
                    <a:pt x="2583" y="301"/>
                    <a:pt x="2509" y="236"/>
                  </a:cubicBezTo>
                  <a:cubicBezTo>
                    <a:pt x="2453" y="153"/>
                    <a:pt x="2370" y="97"/>
                    <a:pt x="2277" y="51"/>
                  </a:cubicBezTo>
                  <a:cubicBezTo>
                    <a:pt x="2205" y="15"/>
                    <a:pt x="2127" y="1"/>
                    <a:pt x="2053" y="1"/>
                  </a:cubicBezTo>
                  <a:close/>
                  <a:moveTo>
                    <a:pt x="2314" y="2996"/>
                  </a:moveTo>
                  <a:lnTo>
                    <a:pt x="2314" y="2996"/>
                  </a:lnTo>
                  <a:cubicBezTo>
                    <a:pt x="2291" y="3005"/>
                    <a:pt x="2268" y="3010"/>
                    <a:pt x="2244" y="3010"/>
                  </a:cubicBezTo>
                  <a:cubicBezTo>
                    <a:pt x="2221" y="3010"/>
                    <a:pt x="2198" y="3005"/>
                    <a:pt x="2175" y="2996"/>
                  </a:cubicBezTo>
                  <a:lnTo>
                    <a:pt x="2175" y="2996"/>
                  </a:lnTo>
                  <a:cubicBezTo>
                    <a:pt x="2200" y="3006"/>
                    <a:pt x="2226" y="3013"/>
                    <a:pt x="2251" y="3013"/>
                  </a:cubicBezTo>
                  <a:cubicBezTo>
                    <a:pt x="2272" y="3013"/>
                    <a:pt x="2293" y="3008"/>
                    <a:pt x="2314" y="29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1"/>
            <p:cNvSpPr/>
            <p:nvPr/>
          </p:nvSpPr>
          <p:spPr>
            <a:xfrm>
              <a:off x="3538450" y="2035950"/>
              <a:ext cx="32550" cy="40675"/>
            </a:xfrm>
            <a:custGeom>
              <a:rect b="b" l="l" r="r" t="t"/>
              <a:pathLst>
                <a:path extrusionOk="0" h="1627" w="1302">
                  <a:moveTo>
                    <a:pt x="1" y="0"/>
                  </a:moveTo>
                  <a:cubicBezTo>
                    <a:pt x="103" y="140"/>
                    <a:pt x="215" y="270"/>
                    <a:pt x="335" y="409"/>
                  </a:cubicBezTo>
                  <a:lnTo>
                    <a:pt x="661" y="799"/>
                  </a:lnTo>
                  <a:lnTo>
                    <a:pt x="986" y="1208"/>
                  </a:lnTo>
                  <a:cubicBezTo>
                    <a:pt x="1042" y="1273"/>
                    <a:pt x="1107" y="1348"/>
                    <a:pt x="1153" y="1413"/>
                  </a:cubicBezTo>
                  <a:cubicBezTo>
                    <a:pt x="1209" y="1487"/>
                    <a:pt x="1255" y="1552"/>
                    <a:pt x="1302" y="1626"/>
                  </a:cubicBezTo>
                  <a:cubicBezTo>
                    <a:pt x="1227" y="1459"/>
                    <a:pt x="1125" y="1320"/>
                    <a:pt x="1023" y="1180"/>
                  </a:cubicBezTo>
                  <a:cubicBezTo>
                    <a:pt x="921" y="1041"/>
                    <a:pt x="800" y="920"/>
                    <a:pt x="698" y="781"/>
                  </a:cubicBezTo>
                  <a:cubicBezTo>
                    <a:pt x="596" y="641"/>
                    <a:pt x="475" y="511"/>
                    <a:pt x="363" y="381"/>
                  </a:cubicBezTo>
                  <a:cubicBezTo>
                    <a:pt x="243" y="251"/>
                    <a:pt x="131"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1"/>
            <p:cNvSpPr/>
            <p:nvPr/>
          </p:nvSpPr>
          <p:spPr>
            <a:xfrm>
              <a:off x="3554950" y="2020850"/>
              <a:ext cx="17675" cy="54600"/>
            </a:xfrm>
            <a:custGeom>
              <a:rect b="b" l="l" r="r" t="t"/>
              <a:pathLst>
                <a:path extrusionOk="0" h="2184" w="707">
                  <a:moveTo>
                    <a:pt x="1" y="0"/>
                  </a:moveTo>
                  <a:lnTo>
                    <a:pt x="140" y="558"/>
                  </a:lnTo>
                  <a:cubicBezTo>
                    <a:pt x="186" y="725"/>
                    <a:pt x="242" y="911"/>
                    <a:pt x="307" y="1097"/>
                  </a:cubicBezTo>
                  <a:cubicBezTo>
                    <a:pt x="363" y="1283"/>
                    <a:pt x="419" y="1459"/>
                    <a:pt x="484" y="1645"/>
                  </a:cubicBezTo>
                  <a:cubicBezTo>
                    <a:pt x="558" y="1831"/>
                    <a:pt x="614" y="2007"/>
                    <a:pt x="707" y="2184"/>
                  </a:cubicBezTo>
                  <a:cubicBezTo>
                    <a:pt x="679" y="2100"/>
                    <a:pt x="642" y="2007"/>
                    <a:pt x="614" y="1914"/>
                  </a:cubicBezTo>
                  <a:cubicBezTo>
                    <a:pt x="595" y="1821"/>
                    <a:pt x="558" y="1729"/>
                    <a:pt x="540" y="1636"/>
                  </a:cubicBezTo>
                  <a:lnTo>
                    <a:pt x="363" y="1087"/>
                  </a:lnTo>
                  <a:lnTo>
                    <a:pt x="186" y="549"/>
                  </a:lnTo>
                  <a:cubicBezTo>
                    <a:pt x="131" y="363"/>
                    <a:pt x="75"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1"/>
            <p:cNvSpPr/>
            <p:nvPr/>
          </p:nvSpPr>
          <p:spPr>
            <a:xfrm>
              <a:off x="3552875" y="2048950"/>
              <a:ext cx="9300" cy="11400"/>
            </a:xfrm>
            <a:custGeom>
              <a:rect b="b" l="l" r="r" t="t"/>
              <a:pathLst>
                <a:path extrusionOk="0" h="456" w="372">
                  <a:moveTo>
                    <a:pt x="0" y="1"/>
                  </a:moveTo>
                  <a:cubicBezTo>
                    <a:pt x="46" y="94"/>
                    <a:pt x="102" y="177"/>
                    <a:pt x="177" y="233"/>
                  </a:cubicBezTo>
                  <a:cubicBezTo>
                    <a:pt x="195" y="279"/>
                    <a:pt x="232" y="317"/>
                    <a:pt x="269" y="354"/>
                  </a:cubicBezTo>
                  <a:lnTo>
                    <a:pt x="372" y="456"/>
                  </a:lnTo>
                  <a:cubicBezTo>
                    <a:pt x="362" y="409"/>
                    <a:pt x="325" y="372"/>
                    <a:pt x="307" y="326"/>
                  </a:cubicBezTo>
                  <a:cubicBezTo>
                    <a:pt x="269" y="289"/>
                    <a:pt x="251" y="242"/>
                    <a:pt x="214" y="214"/>
                  </a:cubicBezTo>
                  <a:cubicBezTo>
                    <a:pt x="158" y="140"/>
                    <a:pt x="84"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1"/>
            <p:cNvSpPr/>
            <p:nvPr/>
          </p:nvSpPr>
          <p:spPr>
            <a:xfrm>
              <a:off x="3550075" y="2044075"/>
              <a:ext cx="6300" cy="6300"/>
            </a:xfrm>
            <a:custGeom>
              <a:rect b="b" l="l" r="r" t="t"/>
              <a:pathLst>
                <a:path extrusionOk="0" h="252" w="252">
                  <a:moveTo>
                    <a:pt x="1" y="1"/>
                  </a:moveTo>
                  <a:lnTo>
                    <a:pt x="1" y="1"/>
                  </a:lnTo>
                  <a:cubicBezTo>
                    <a:pt x="38" y="56"/>
                    <a:pt x="84" y="93"/>
                    <a:pt x="112" y="140"/>
                  </a:cubicBezTo>
                  <a:cubicBezTo>
                    <a:pt x="140" y="158"/>
                    <a:pt x="158" y="177"/>
                    <a:pt x="186" y="196"/>
                  </a:cubicBezTo>
                  <a:cubicBezTo>
                    <a:pt x="205" y="224"/>
                    <a:pt x="233" y="233"/>
                    <a:pt x="251" y="251"/>
                  </a:cubicBezTo>
                  <a:cubicBezTo>
                    <a:pt x="242" y="233"/>
                    <a:pt x="233" y="196"/>
                    <a:pt x="205" y="177"/>
                  </a:cubicBezTo>
                  <a:cubicBezTo>
                    <a:pt x="196" y="149"/>
                    <a:pt x="177" y="131"/>
                    <a:pt x="149" y="103"/>
                  </a:cubicBezTo>
                  <a:cubicBezTo>
                    <a:pt x="103" y="56"/>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1"/>
            <p:cNvSpPr/>
            <p:nvPr/>
          </p:nvSpPr>
          <p:spPr>
            <a:xfrm>
              <a:off x="3553550" y="2040825"/>
              <a:ext cx="7225" cy="11625"/>
            </a:xfrm>
            <a:custGeom>
              <a:rect b="b" l="l" r="r" t="t"/>
              <a:pathLst>
                <a:path extrusionOk="0" h="465" w="289">
                  <a:moveTo>
                    <a:pt x="1" y="0"/>
                  </a:moveTo>
                  <a:lnTo>
                    <a:pt x="1" y="0"/>
                  </a:lnTo>
                  <a:cubicBezTo>
                    <a:pt x="38" y="93"/>
                    <a:pt x="75" y="177"/>
                    <a:pt x="131" y="242"/>
                  </a:cubicBezTo>
                  <a:cubicBezTo>
                    <a:pt x="177" y="316"/>
                    <a:pt x="233" y="391"/>
                    <a:pt x="289" y="465"/>
                  </a:cubicBezTo>
                  <a:cubicBezTo>
                    <a:pt x="280" y="419"/>
                    <a:pt x="270" y="381"/>
                    <a:pt x="242" y="335"/>
                  </a:cubicBezTo>
                  <a:cubicBezTo>
                    <a:pt x="224" y="298"/>
                    <a:pt x="196" y="261"/>
                    <a:pt x="177" y="223"/>
                  </a:cubicBezTo>
                  <a:cubicBezTo>
                    <a:pt x="112" y="140"/>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1"/>
            <p:cNvSpPr/>
            <p:nvPr/>
          </p:nvSpPr>
          <p:spPr>
            <a:xfrm>
              <a:off x="3563075" y="2057075"/>
              <a:ext cx="3525" cy="8150"/>
            </a:xfrm>
            <a:custGeom>
              <a:rect b="b" l="l" r="r" t="t"/>
              <a:pathLst>
                <a:path extrusionOk="0" h="326" w="141">
                  <a:moveTo>
                    <a:pt x="1" y="1"/>
                  </a:moveTo>
                  <a:cubicBezTo>
                    <a:pt x="1" y="57"/>
                    <a:pt x="29" y="122"/>
                    <a:pt x="47" y="177"/>
                  </a:cubicBezTo>
                  <a:cubicBezTo>
                    <a:pt x="75" y="233"/>
                    <a:pt x="94" y="280"/>
                    <a:pt x="140" y="326"/>
                  </a:cubicBezTo>
                  <a:cubicBezTo>
                    <a:pt x="140" y="261"/>
                    <a:pt x="122" y="215"/>
                    <a:pt x="94" y="149"/>
                  </a:cubicBezTo>
                  <a:cubicBezTo>
                    <a:pt x="7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1"/>
            <p:cNvSpPr/>
            <p:nvPr/>
          </p:nvSpPr>
          <p:spPr>
            <a:xfrm>
              <a:off x="3542400" y="2013650"/>
              <a:ext cx="8625" cy="9550"/>
            </a:xfrm>
            <a:custGeom>
              <a:rect b="b" l="l" r="r" t="t"/>
              <a:pathLst>
                <a:path extrusionOk="0" h="382" w="345">
                  <a:moveTo>
                    <a:pt x="1" y="0"/>
                  </a:moveTo>
                  <a:cubicBezTo>
                    <a:pt x="47" y="65"/>
                    <a:pt x="112" y="121"/>
                    <a:pt x="159" y="196"/>
                  </a:cubicBezTo>
                  <a:lnTo>
                    <a:pt x="252" y="288"/>
                  </a:lnTo>
                  <a:lnTo>
                    <a:pt x="345" y="381"/>
                  </a:lnTo>
                  <a:cubicBezTo>
                    <a:pt x="326" y="335"/>
                    <a:pt x="308" y="298"/>
                    <a:pt x="280" y="261"/>
                  </a:cubicBezTo>
                  <a:cubicBezTo>
                    <a:pt x="261" y="214"/>
                    <a:pt x="233" y="196"/>
                    <a:pt x="205" y="158"/>
                  </a:cubicBezTo>
                  <a:cubicBezTo>
                    <a:pt x="140" y="103"/>
                    <a:pt x="8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1"/>
            <p:cNvSpPr/>
            <p:nvPr/>
          </p:nvSpPr>
          <p:spPr>
            <a:xfrm>
              <a:off x="3546825" y="2021325"/>
              <a:ext cx="6050" cy="6525"/>
            </a:xfrm>
            <a:custGeom>
              <a:rect b="b" l="l" r="r" t="t"/>
              <a:pathLst>
                <a:path extrusionOk="0" h="261" w="242">
                  <a:moveTo>
                    <a:pt x="0" y="0"/>
                  </a:moveTo>
                  <a:lnTo>
                    <a:pt x="0" y="0"/>
                  </a:lnTo>
                  <a:cubicBezTo>
                    <a:pt x="38" y="46"/>
                    <a:pt x="75" y="93"/>
                    <a:pt x="112" y="130"/>
                  </a:cubicBezTo>
                  <a:lnTo>
                    <a:pt x="242" y="260"/>
                  </a:lnTo>
                  <a:cubicBezTo>
                    <a:pt x="242" y="232"/>
                    <a:pt x="223" y="204"/>
                    <a:pt x="205" y="177"/>
                  </a:cubicBezTo>
                  <a:cubicBezTo>
                    <a:pt x="186" y="149"/>
                    <a:pt x="177" y="130"/>
                    <a:pt x="149" y="112"/>
                  </a:cubicBezTo>
                  <a:cubicBezTo>
                    <a:pt x="131" y="84"/>
                    <a:pt x="103" y="74"/>
                    <a:pt x="84" y="46"/>
                  </a:cubicBezTo>
                  <a:cubicBezTo>
                    <a:pt x="56" y="28"/>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1"/>
            <p:cNvSpPr/>
            <p:nvPr/>
          </p:nvSpPr>
          <p:spPr>
            <a:xfrm>
              <a:off x="3539400" y="2015050"/>
              <a:ext cx="3975" cy="3275"/>
            </a:xfrm>
            <a:custGeom>
              <a:rect b="b" l="l" r="r" t="t"/>
              <a:pathLst>
                <a:path extrusionOk="0" h="131" w="159">
                  <a:moveTo>
                    <a:pt x="0" y="0"/>
                  </a:moveTo>
                  <a:lnTo>
                    <a:pt x="74" y="84"/>
                  </a:lnTo>
                  <a:cubicBezTo>
                    <a:pt x="93" y="84"/>
                    <a:pt x="102" y="93"/>
                    <a:pt x="112" y="102"/>
                  </a:cubicBezTo>
                  <a:cubicBezTo>
                    <a:pt x="121" y="112"/>
                    <a:pt x="140" y="112"/>
                    <a:pt x="158" y="130"/>
                  </a:cubicBezTo>
                  <a:cubicBezTo>
                    <a:pt x="149" y="84"/>
                    <a:pt x="121" y="56"/>
                    <a:pt x="102" y="37"/>
                  </a:cubicBezTo>
                  <a:cubicBezTo>
                    <a:pt x="93" y="19"/>
                    <a:pt x="65" y="9"/>
                    <a:pt x="56"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1"/>
            <p:cNvSpPr/>
            <p:nvPr/>
          </p:nvSpPr>
          <p:spPr>
            <a:xfrm>
              <a:off x="3565650" y="2007000"/>
              <a:ext cx="9075" cy="7150"/>
            </a:xfrm>
            <a:custGeom>
              <a:rect b="b" l="l" r="r" t="t"/>
              <a:pathLst>
                <a:path extrusionOk="0" h="286" w="363">
                  <a:moveTo>
                    <a:pt x="73" y="0"/>
                  </a:moveTo>
                  <a:cubicBezTo>
                    <a:pt x="47" y="0"/>
                    <a:pt x="22" y="5"/>
                    <a:pt x="0" y="16"/>
                  </a:cubicBezTo>
                  <a:cubicBezTo>
                    <a:pt x="84" y="16"/>
                    <a:pt x="158" y="53"/>
                    <a:pt x="214" y="99"/>
                  </a:cubicBezTo>
                  <a:cubicBezTo>
                    <a:pt x="242" y="136"/>
                    <a:pt x="269" y="155"/>
                    <a:pt x="288" y="192"/>
                  </a:cubicBezTo>
                  <a:cubicBezTo>
                    <a:pt x="307" y="201"/>
                    <a:pt x="316" y="229"/>
                    <a:pt x="325" y="239"/>
                  </a:cubicBezTo>
                  <a:cubicBezTo>
                    <a:pt x="334" y="248"/>
                    <a:pt x="353" y="276"/>
                    <a:pt x="362" y="285"/>
                  </a:cubicBezTo>
                  <a:cubicBezTo>
                    <a:pt x="362" y="276"/>
                    <a:pt x="353" y="248"/>
                    <a:pt x="353" y="229"/>
                  </a:cubicBezTo>
                  <a:cubicBezTo>
                    <a:pt x="334" y="201"/>
                    <a:pt x="334" y="192"/>
                    <a:pt x="325" y="164"/>
                  </a:cubicBezTo>
                  <a:cubicBezTo>
                    <a:pt x="307" y="136"/>
                    <a:pt x="279" y="99"/>
                    <a:pt x="242" y="62"/>
                  </a:cubicBezTo>
                  <a:cubicBezTo>
                    <a:pt x="214" y="43"/>
                    <a:pt x="177" y="16"/>
                    <a:pt x="130" y="6"/>
                  </a:cubicBezTo>
                  <a:cubicBezTo>
                    <a:pt x="111" y="2"/>
                    <a:pt x="92" y="0"/>
                    <a:pt x="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1"/>
            <p:cNvSpPr/>
            <p:nvPr/>
          </p:nvSpPr>
          <p:spPr>
            <a:xfrm>
              <a:off x="3571200" y="2011800"/>
              <a:ext cx="4450" cy="10225"/>
            </a:xfrm>
            <a:custGeom>
              <a:rect b="b" l="l" r="r" t="t"/>
              <a:pathLst>
                <a:path extrusionOk="0" h="409" w="178">
                  <a:moveTo>
                    <a:pt x="1" y="0"/>
                  </a:moveTo>
                  <a:lnTo>
                    <a:pt x="1" y="0"/>
                  </a:lnTo>
                  <a:cubicBezTo>
                    <a:pt x="10" y="47"/>
                    <a:pt x="29" y="84"/>
                    <a:pt x="20" y="93"/>
                  </a:cubicBezTo>
                  <a:cubicBezTo>
                    <a:pt x="38" y="130"/>
                    <a:pt x="57" y="167"/>
                    <a:pt x="66" y="195"/>
                  </a:cubicBezTo>
                  <a:lnTo>
                    <a:pt x="112" y="307"/>
                  </a:lnTo>
                  <a:cubicBezTo>
                    <a:pt x="140" y="335"/>
                    <a:pt x="150" y="372"/>
                    <a:pt x="159" y="409"/>
                  </a:cubicBezTo>
                  <a:cubicBezTo>
                    <a:pt x="178" y="372"/>
                    <a:pt x="178" y="325"/>
                    <a:pt x="159" y="288"/>
                  </a:cubicBezTo>
                  <a:cubicBezTo>
                    <a:pt x="159" y="260"/>
                    <a:pt x="140" y="223"/>
                    <a:pt x="131" y="186"/>
                  </a:cubicBezTo>
                  <a:cubicBezTo>
                    <a:pt x="94" y="130"/>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1"/>
            <p:cNvSpPr/>
            <p:nvPr/>
          </p:nvSpPr>
          <p:spPr>
            <a:xfrm>
              <a:off x="3577250" y="2017375"/>
              <a:ext cx="2350" cy="10000"/>
            </a:xfrm>
            <a:custGeom>
              <a:rect b="b" l="l" r="r" t="t"/>
              <a:pathLst>
                <a:path extrusionOk="0" h="400" w="94">
                  <a:moveTo>
                    <a:pt x="1" y="0"/>
                  </a:moveTo>
                  <a:cubicBezTo>
                    <a:pt x="1" y="65"/>
                    <a:pt x="19" y="139"/>
                    <a:pt x="28" y="204"/>
                  </a:cubicBezTo>
                  <a:cubicBezTo>
                    <a:pt x="47" y="279"/>
                    <a:pt x="56" y="335"/>
                    <a:pt x="75" y="400"/>
                  </a:cubicBezTo>
                  <a:cubicBezTo>
                    <a:pt x="93" y="372"/>
                    <a:pt x="93" y="335"/>
                    <a:pt x="93" y="297"/>
                  </a:cubicBezTo>
                  <a:cubicBezTo>
                    <a:pt x="93" y="270"/>
                    <a:pt x="93" y="232"/>
                    <a:pt x="84" y="195"/>
                  </a:cubicBezTo>
                  <a:lnTo>
                    <a:pt x="47" y="93"/>
                  </a:lnTo>
                  <a:cubicBezTo>
                    <a:pt x="38" y="56"/>
                    <a:pt x="2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1"/>
            <p:cNvSpPr/>
            <p:nvPr/>
          </p:nvSpPr>
          <p:spPr>
            <a:xfrm>
              <a:off x="3568900" y="2012950"/>
              <a:ext cx="3500" cy="6075"/>
            </a:xfrm>
            <a:custGeom>
              <a:rect b="b" l="l" r="r" t="t"/>
              <a:pathLst>
                <a:path extrusionOk="0" h="243" w="140">
                  <a:moveTo>
                    <a:pt x="0" y="1"/>
                  </a:moveTo>
                  <a:lnTo>
                    <a:pt x="0" y="1"/>
                  </a:lnTo>
                  <a:cubicBezTo>
                    <a:pt x="28" y="47"/>
                    <a:pt x="37" y="84"/>
                    <a:pt x="56" y="112"/>
                  </a:cubicBezTo>
                  <a:cubicBezTo>
                    <a:pt x="84" y="168"/>
                    <a:pt x="93" y="196"/>
                    <a:pt x="130" y="242"/>
                  </a:cubicBezTo>
                  <a:cubicBezTo>
                    <a:pt x="139" y="196"/>
                    <a:pt x="130" y="149"/>
                    <a:pt x="102" y="103"/>
                  </a:cubicBezTo>
                  <a:cubicBezTo>
                    <a:pt x="93" y="84"/>
                    <a:pt x="74" y="75"/>
                    <a:pt x="56" y="47"/>
                  </a:cubicBezTo>
                  <a:cubicBezTo>
                    <a:pt x="47" y="2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1"/>
            <p:cNvSpPr/>
            <p:nvPr/>
          </p:nvSpPr>
          <p:spPr>
            <a:xfrm>
              <a:off x="3574225" y="2060575"/>
              <a:ext cx="3975" cy="10000"/>
            </a:xfrm>
            <a:custGeom>
              <a:rect b="b" l="l" r="r" t="t"/>
              <a:pathLst>
                <a:path extrusionOk="0" h="400" w="159">
                  <a:moveTo>
                    <a:pt x="149" y="0"/>
                  </a:moveTo>
                  <a:lnTo>
                    <a:pt x="149" y="0"/>
                  </a:lnTo>
                  <a:cubicBezTo>
                    <a:pt x="112" y="75"/>
                    <a:pt x="94" y="130"/>
                    <a:pt x="66" y="195"/>
                  </a:cubicBezTo>
                  <a:cubicBezTo>
                    <a:pt x="47" y="270"/>
                    <a:pt x="19" y="325"/>
                    <a:pt x="1" y="400"/>
                  </a:cubicBezTo>
                  <a:cubicBezTo>
                    <a:pt x="19" y="372"/>
                    <a:pt x="47" y="353"/>
                    <a:pt x="66" y="307"/>
                  </a:cubicBezTo>
                  <a:cubicBezTo>
                    <a:pt x="75" y="279"/>
                    <a:pt x="103" y="242"/>
                    <a:pt x="112" y="214"/>
                  </a:cubicBezTo>
                  <a:cubicBezTo>
                    <a:pt x="149" y="149"/>
                    <a:pt x="159" y="7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1"/>
            <p:cNvSpPr/>
            <p:nvPr/>
          </p:nvSpPr>
          <p:spPr>
            <a:xfrm>
              <a:off x="3573300" y="2058250"/>
              <a:ext cx="2350" cy="7925"/>
            </a:xfrm>
            <a:custGeom>
              <a:rect b="b" l="l" r="r" t="t"/>
              <a:pathLst>
                <a:path extrusionOk="0" h="317" w="94">
                  <a:moveTo>
                    <a:pt x="84" y="0"/>
                  </a:moveTo>
                  <a:cubicBezTo>
                    <a:pt x="66" y="37"/>
                    <a:pt x="66" y="56"/>
                    <a:pt x="56" y="84"/>
                  </a:cubicBezTo>
                  <a:cubicBezTo>
                    <a:pt x="47" y="121"/>
                    <a:pt x="47" y="140"/>
                    <a:pt x="38" y="168"/>
                  </a:cubicBezTo>
                  <a:cubicBezTo>
                    <a:pt x="19" y="214"/>
                    <a:pt x="10" y="260"/>
                    <a:pt x="1" y="316"/>
                  </a:cubicBezTo>
                  <a:cubicBezTo>
                    <a:pt x="38" y="307"/>
                    <a:pt x="47" y="279"/>
                    <a:pt x="47" y="242"/>
                  </a:cubicBezTo>
                  <a:cubicBezTo>
                    <a:pt x="66" y="223"/>
                    <a:pt x="66" y="186"/>
                    <a:pt x="84" y="168"/>
                  </a:cubicBezTo>
                  <a:cubicBezTo>
                    <a:pt x="94" y="121"/>
                    <a:pt x="9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1"/>
            <p:cNvSpPr/>
            <p:nvPr/>
          </p:nvSpPr>
          <p:spPr>
            <a:xfrm>
              <a:off x="3569825" y="2054525"/>
              <a:ext cx="2350" cy="7925"/>
            </a:xfrm>
            <a:custGeom>
              <a:rect b="b" l="l" r="r" t="t"/>
              <a:pathLst>
                <a:path extrusionOk="0" h="317" w="94">
                  <a:moveTo>
                    <a:pt x="0" y="1"/>
                  </a:moveTo>
                  <a:cubicBezTo>
                    <a:pt x="0" y="56"/>
                    <a:pt x="10" y="103"/>
                    <a:pt x="19" y="159"/>
                  </a:cubicBezTo>
                  <a:cubicBezTo>
                    <a:pt x="37" y="205"/>
                    <a:pt x="47" y="270"/>
                    <a:pt x="84" y="317"/>
                  </a:cubicBezTo>
                  <a:cubicBezTo>
                    <a:pt x="93" y="251"/>
                    <a:pt x="84" y="196"/>
                    <a:pt x="65" y="149"/>
                  </a:cubicBezTo>
                  <a:cubicBezTo>
                    <a:pt x="65" y="112"/>
                    <a:pt x="56" y="94"/>
                    <a:pt x="47" y="66"/>
                  </a:cubicBezTo>
                  <a:cubicBezTo>
                    <a:pt x="37"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1"/>
            <p:cNvSpPr/>
            <p:nvPr/>
          </p:nvSpPr>
          <p:spPr>
            <a:xfrm>
              <a:off x="3573300" y="2051050"/>
              <a:ext cx="1200" cy="6975"/>
            </a:xfrm>
            <a:custGeom>
              <a:rect b="b" l="l" r="r" t="t"/>
              <a:pathLst>
                <a:path extrusionOk="0" h="279" w="48">
                  <a:moveTo>
                    <a:pt x="19" y="0"/>
                  </a:moveTo>
                  <a:cubicBezTo>
                    <a:pt x="10" y="47"/>
                    <a:pt x="1" y="93"/>
                    <a:pt x="1" y="140"/>
                  </a:cubicBezTo>
                  <a:cubicBezTo>
                    <a:pt x="1" y="186"/>
                    <a:pt x="1" y="233"/>
                    <a:pt x="19" y="279"/>
                  </a:cubicBezTo>
                  <a:cubicBezTo>
                    <a:pt x="47" y="233"/>
                    <a:pt x="47" y="186"/>
                    <a:pt x="47" y="140"/>
                  </a:cubicBezTo>
                  <a:cubicBezTo>
                    <a:pt x="47" y="93"/>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1"/>
            <p:cNvSpPr/>
            <p:nvPr/>
          </p:nvSpPr>
          <p:spPr>
            <a:xfrm>
              <a:off x="3577950" y="2047800"/>
              <a:ext cx="1650" cy="9300"/>
            </a:xfrm>
            <a:custGeom>
              <a:rect b="b" l="l" r="r" t="t"/>
              <a:pathLst>
                <a:path extrusionOk="0" h="372" w="66">
                  <a:moveTo>
                    <a:pt x="47" y="0"/>
                  </a:moveTo>
                  <a:cubicBezTo>
                    <a:pt x="19" y="56"/>
                    <a:pt x="10" y="130"/>
                    <a:pt x="10" y="186"/>
                  </a:cubicBezTo>
                  <a:cubicBezTo>
                    <a:pt x="0" y="242"/>
                    <a:pt x="10" y="316"/>
                    <a:pt x="19" y="372"/>
                  </a:cubicBezTo>
                  <a:cubicBezTo>
                    <a:pt x="47" y="316"/>
                    <a:pt x="56" y="260"/>
                    <a:pt x="56" y="186"/>
                  </a:cubicBezTo>
                  <a:cubicBezTo>
                    <a:pt x="65"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1"/>
            <p:cNvSpPr/>
            <p:nvPr/>
          </p:nvSpPr>
          <p:spPr>
            <a:xfrm>
              <a:off x="3516625" y="2039675"/>
              <a:ext cx="5600" cy="10700"/>
            </a:xfrm>
            <a:custGeom>
              <a:rect b="b" l="l" r="r" t="t"/>
              <a:pathLst>
                <a:path extrusionOk="0" h="428" w="224">
                  <a:moveTo>
                    <a:pt x="1" y="0"/>
                  </a:moveTo>
                  <a:cubicBezTo>
                    <a:pt x="1" y="37"/>
                    <a:pt x="1" y="84"/>
                    <a:pt x="19" y="130"/>
                  </a:cubicBezTo>
                  <a:cubicBezTo>
                    <a:pt x="19" y="158"/>
                    <a:pt x="47" y="204"/>
                    <a:pt x="56" y="242"/>
                  </a:cubicBezTo>
                  <a:cubicBezTo>
                    <a:pt x="94" y="325"/>
                    <a:pt x="149" y="390"/>
                    <a:pt x="224" y="427"/>
                  </a:cubicBezTo>
                  <a:lnTo>
                    <a:pt x="149" y="325"/>
                  </a:lnTo>
                  <a:cubicBezTo>
                    <a:pt x="131" y="288"/>
                    <a:pt x="103" y="260"/>
                    <a:pt x="94" y="223"/>
                  </a:cubicBezTo>
                  <a:cubicBezTo>
                    <a:pt x="56" y="14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1"/>
            <p:cNvSpPr/>
            <p:nvPr/>
          </p:nvSpPr>
          <p:spPr>
            <a:xfrm>
              <a:off x="3519875" y="2042925"/>
              <a:ext cx="5825" cy="8150"/>
            </a:xfrm>
            <a:custGeom>
              <a:rect b="b" l="l" r="r" t="t"/>
              <a:pathLst>
                <a:path extrusionOk="0" h="326" w="233">
                  <a:moveTo>
                    <a:pt x="1" y="0"/>
                  </a:moveTo>
                  <a:cubicBezTo>
                    <a:pt x="10" y="37"/>
                    <a:pt x="19" y="65"/>
                    <a:pt x="19" y="93"/>
                  </a:cubicBezTo>
                  <a:cubicBezTo>
                    <a:pt x="29" y="130"/>
                    <a:pt x="47" y="149"/>
                    <a:pt x="66" y="186"/>
                  </a:cubicBezTo>
                  <a:cubicBezTo>
                    <a:pt x="112" y="242"/>
                    <a:pt x="159" y="297"/>
                    <a:pt x="233" y="325"/>
                  </a:cubicBezTo>
                  <a:lnTo>
                    <a:pt x="177" y="242"/>
                  </a:lnTo>
                  <a:cubicBezTo>
                    <a:pt x="149" y="223"/>
                    <a:pt x="140" y="186"/>
                    <a:pt x="112" y="158"/>
                  </a:cubicBezTo>
                  <a:cubicBezTo>
                    <a:pt x="84" y="11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1"/>
            <p:cNvSpPr/>
            <p:nvPr/>
          </p:nvSpPr>
          <p:spPr>
            <a:xfrm>
              <a:off x="3525000" y="2046400"/>
              <a:ext cx="7675" cy="7925"/>
            </a:xfrm>
            <a:custGeom>
              <a:rect b="b" l="l" r="r" t="t"/>
              <a:pathLst>
                <a:path extrusionOk="0" h="317" w="307">
                  <a:moveTo>
                    <a:pt x="0" y="0"/>
                  </a:moveTo>
                  <a:cubicBezTo>
                    <a:pt x="37" y="65"/>
                    <a:pt x="74" y="131"/>
                    <a:pt x="130" y="186"/>
                  </a:cubicBezTo>
                  <a:cubicBezTo>
                    <a:pt x="149" y="205"/>
                    <a:pt x="177" y="233"/>
                    <a:pt x="214" y="251"/>
                  </a:cubicBezTo>
                  <a:cubicBezTo>
                    <a:pt x="232" y="279"/>
                    <a:pt x="270" y="298"/>
                    <a:pt x="307" y="316"/>
                  </a:cubicBezTo>
                  <a:lnTo>
                    <a:pt x="232" y="233"/>
                  </a:lnTo>
                  <a:cubicBezTo>
                    <a:pt x="214" y="205"/>
                    <a:pt x="186" y="177"/>
                    <a:pt x="167" y="149"/>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1"/>
            <p:cNvSpPr/>
            <p:nvPr/>
          </p:nvSpPr>
          <p:spPr>
            <a:xfrm>
              <a:off x="3527775" y="2054750"/>
              <a:ext cx="8625" cy="6550"/>
            </a:xfrm>
            <a:custGeom>
              <a:rect b="b" l="l" r="r" t="t"/>
              <a:pathLst>
                <a:path extrusionOk="0" h="262" w="345">
                  <a:moveTo>
                    <a:pt x="1" y="1"/>
                  </a:moveTo>
                  <a:cubicBezTo>
                    <a:pt x="47" y="75"/>
                    <a:pt x="103" y="122"/>
                    <a:pt x="149" y="168"/>
                  </a:cubicBezTo>
                  <a:cubicBezTo>
                    <a:pt x="168" y="187"/>
                    <a:pt x="205" y="215"/>
                    <a:pt x="242" y="224"/>
                  </a:cubicBezTo>
                  <a:cubicBezTo>
                    <a:pt x="279" y="233"/>
                    <a:pt x="307" y="261"/>
                    <a:pt x="344" y="261"/>
                  </a:cubicBezTo>
                  <a:lnTo>
                    <a:pt x="261" y="187"/>
                  </a:lnTo>
                  <a:cubicBezTo>
                    <a:pt x="242" y="168"/>
                    <a:pt x="214" y="140"/>
                    <a:pt x="177" y="122"/>
                  </a:cubicBezTo>
                  <a:cubicBezTo>
                    <a:pt x="121"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1"/>
            <p:cNvSpPr/>
            <p:nvPr/>
          </p:nvSpPr>
          <p:spPr>
            <a:xfrm>
              <a:off x="3536375" y="2057325"/>
              <a:ext cx="8375" cy="7675"/>
            </a:xfrm>
            <a:custGeom>
              <a:rect b="b" l="l" r="r" t="t"/>
              <a:pathLst>
                <a:path extrusionOk="0" h="307" w="335">
                  <a:moveTo>
                    <a:pt x="0" y="0"/>
                  </a:moveTo>
                  <a:lnTo>
                    <a:pt x="0" y="0"/>
                  </a:lnTo>
                  <a:cubicBezTo>
                    <a:pt x="38" y="74"/>
                    <a:pt x="84" y="130"/>
                    <a:pt x="140" y="186"/>
                  </a:cubicBezTo>
                  <a:cubicBezTo>
                    <a:pt x="177" y="214"/>
                    <a:pt x="195" y="232"/>
                    <a:pt x="233" y="260"/>
                  </a:cubicBezTo>
                  <a:cubicBezTo>
                    <a:pt x="261" y="279"/>
                    <a:pt x="307" y="307"/>
                    <a:pt x="335" y="307"/>
                  </a:cubicBezTo>
                  <a:cubicBezTo>
                    <a:pt x="307" y="279"/>
                    <a:pt x="279" y="260"/>
                    <a:pt x="261" y="232"/>
                  </a:cubicBezTo>
                  <a:lnTo>
                    <a:pt x="177" y="158"/>
                  </a:lnTo>
                  <a:cubicBezTo>
                    <a:pt x="121"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1"/>
            <p:cNvSpPr/>
            <p:nvPr/>
          </p:nvSpPr>
          <p:spPr>
            <a:xfrm>
              <a:off x="3542400" y="2031300"/>
              <a:ext cx="2600" cy="3975"/>
            </a:xfrm>
            <a:custGeom>
              <a:rect b="b" l="l" r="r" t="t"/>
              <a:pathLst>
                <a:path extrusionOk="0" h="159" w="104">
                  <a:moveTo>
                    <a:pt x="1" y="1"/>
                  </a:moveTo>
                  <a:cubicBezTo>
                    <a:pt x="1" y="38"/>
                    <a:pt x="29" y="66"/>
                    <a:pt x="38" y="93"/>
                  </a:cubicBezTo>
                  <a:cubicBezTo>
                    <a:pt x="47" y="112"/>
                    <a:pt x="75" y="149"/>
                    <a:pt x="103" y="158"/>
                  </a:cubicBezTo>
                  <a:cubicBezTo>
                    <a:pt x="103" y="131"/>
                    <a:pt x="94" y="93"/>
                    <a:pt x="75" y="66"/>
                  </a:cubicBezTo>
                  <a:cubicBezTo>
                    <a:pt x="57"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1"/>
            <p:cNvSpPr/>
            <p:nvPr/>
          </p:nvSpPr>
          <p:spPr>
            <a:xfrm>
              <a:off x="3541950" y="2026900"/>
              <a:ext cx="2800" cy="4200"/>
            </a:xfrm>
            <a:custGeom>
              <a:rect b="b" l="l" r="r" t="t"/>
              <a:pathLst>
                <a:path extrusionOk="0" h="168" w="112">
                  <a:moveTo>
                    <a:pt x="0" y="0"/>
                  </a:moveTo>
                  <a:cubicBezTo>
                    <a:pt x="0" y="37"/>
                    <a:pt x="10" y="74"/>
                    <a:pt x="38" y="93"/>
                  </a:cubicBezTo>
                  <a:cubicBezTo>
                    <a:pt x="56" y="130"/>
                    <a:pt x="84" y="149"/>
                    <a:pt x="112" y="167"/>
                  </a:cubicBezTo>
                  <a:cubicBezTo>
                    <a:pt x="112" y="130"/>
                    <a:pt x="103" y="93"/>
                    <a:pt x="84" y="74"/>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1"/>
            <p:cNvSpPr/>
            <p:nvPr/>
          </p:nvSpPr>
          <p:spPr>
            <a:xfrm>
              <a:off x="3548675" y="2067075"/>
              <a:ext cx="6300" cy="3725"/>
            </a:xfrm>
            <a:custGeom>
              <a:rect b="b" l="l" r="r" t="t"/>
              <a:pathLst>
                <a:path extrusionOk="0" h="149" w="252">
                  <a:moveTo>
                    <a:pt x="1" y="0"/>
                  </a:moveTo>
                  <a:lnTo>
                    <a:pt x="1" y="0"/>
                  </a:lnTo>
                  <a:cubicBezTo>
                    <a:pt x="29" y="47"/>
                    <a:pt x="66" y="75"/>
                    <a:pt x="103" y="103"/>
                  </a:cubicBezTo>
                  <a:lnTo>
                    <a:pt x="168" y="140"/>
                  </a:lnTo>
                  <a:cubicBezTo>
                    <a:pt x="196" y="140"/>
                    <a:pt x="233" y="149"/>
                    <a:pt x="252" y="149"/>
                  </a:cubicBezTo>
                  <a:cubicBezTo>
                    <a:pt x="214" y="112"/>
                    <a:pt x="187" y="7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1"/>
            <p:cNvSpPr/>
            <p:nvPr/>
          </p:nvSpPr>
          <p:spPr>
            <a:xfrm>
              <a:off x="3735425" y="1897475"/>
              <a:ext cx="70650" cy="73825"/>
            </a:xfrm>
            <a:custGeom>
              <a:rect b="b" l="l" r="r" t="t"/>
              <a:pathLst>
                <a:path extrusionOk="0" h="2953" w="2826">
                  <a:moveTo>
                    <a:pt x="1534" y="1"/>
                  </a:moveTo>
                  <a:cubicBezTo>
                    <a:pt x="1525" y="1"/>
                    <a:pt x="1515" y="1"/>
                    <a:pt x="1506" y="2"/>
                  </a:cubicBezTo>
                  <a:cubicBezTo>
                    <a:pt x="1329" y="11"/>
                    <a:pt x="1190" y="188"/>
                    <a:pt x="1134" y="346"/>
                  </a:cubicBezTo>
                  <a:cubicBezTo>
                    <a:pt x="1078" y="522"/>
                    <a:pt x="1051" y="699"/>
                    <a:pt x="967" y="857"/>
                  </a:cubicBezTo>
                  <a:cubicBezTo>
                    <a:pt x="920" y="680"/>
                    <a:pt x="874" y="522"/>
                    <a:pt x="772" y="383"/>
                  </a:cubicBezTo>
                  <a:cubicBezTo>
                    <a:pt x="688" y="276"/>
                    <a:pt x="547" y="194"/>
                    <a:pt x="407" y="194"/>
                  </a:cubicBezTo>
                  <a:cubicBezTo>
                    <a:pt x="377" y="194"/>
                    <a:pt x="346" y="198"/>
                    <a:pt x="317" y="206"/>
                  </a:cubicBezTo>
                  <a:cubicBezTo>
                    <a:pt x="56" y="290"/>
                    <a:pt x="1" y="634"/>
                    <a:pt x="29" y="913"/>
                  </a:cubicBezTo>
                  <a:cubicBezTo>
                    <a:pt x="103" y="1600"/>
                    <a:pt x="335" y="2260"/>
                    <a:pt x="716" y="2826"/>
                  </a:cubicBezTo>
                  <a:cubicBezTo>
                    <a:pt x="767" y="2919"/>
                    <a:pt x="858" y="2953"/>
                    <a:pt x="955" y="2953"/>
                  </a:cubicBezTo>
                  <a:cubicBezTo>
                    <a:pt x="1072" y="2953"/>
                    <a:pt x="1198" y="2905"/>
                    <a:pt x="1273" y="2854"/>
                  </a:cubicBezTo>
                  <a:cubicBezTo>
                    <a:pt x="1850" y="2538"/>
                    <a:pt x="2379" y="2092"/>
                    <a:pt x="2667" y="1498"/>
                  </a:cubicBezTo>
                  <a:cubicBezTo>
                    <a:pt x="2760" y="1312"/>
                    <a:pt x="2825" y="1098"/>
                    <a:pt x="2806" y="903"/>
                  </a:cubicBezTo>
                  <a:cubicBezTo>
                    <a:pt x="2779" y="708"/>
                    <a:pt x="2630" y="504"/>
                    <a:pt x="2426" y="485"/>
                  </a:cubicBezTo>
                  <a:cubicBezTo>
                    <a:pt x="2415" y="484"/>
                    <a:pt x="2405" y="484"/>
                    <a:pt x="2395" y="484"/>
                  </a:cubicBezTo>
                  <a:cubicBezTo>
                    <a:pt x="2185" y="484"/>
                    <a:pt x="2010" y="660"/>
                    <a:pt x="1868" y="810"/>
                  </a:cubicBezTo>
                  <a:cubicBezTo>
                    <a:pt x="1887" y="634"/>
                    <a:pt x="1915" y="467"/>
                    <a:pt x="1868" y="299"/>
                  </a:cubicBezTo>
                  <a:cubicBezTo>
                    <a:pt x="1824" y="150"/>
                    <a:pt x="1697" y="1"/>
                    <a:pt x="15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1"/>
            <p:cNvSpPr/>
            <p:nvPr/>
          </p:nvSpPr>
          <p:spPr>
            <a:xfrm>
              <a:off x="3735200" y="1896375"/>
              <a:ext cx="71550" cy="75500"/>
            </a:xfrm>
            <a:custGeom>
              <a:rect b="b" l="l" r="r" t="t"/>
              <a:pathLst>
                <a:path extrusionOk="0" h="3020" w="2862">
                  <a:moveTo>
                    <a:pt x="957" y="1003"/>
                  </a:moveTo>
                  <a:lnTo>
                    <a:pt x="957" y="1003"/>
                  </a:lnTo>
                  <a:lnTo>
                    <a:pt x="957" y="1003"/>
                  </a:lnTo>
                  <a:close/>
                  <a:moveTo>
                    <a:pt x="279" y="1997"/>
                  </a:moveTo>
                  <a:cubicBezTo>
                    <a:pt x="400" y="2304"/>
                    <a:pt x="549" y="2601"/>
                    <a:pt x="725" y="2861"/>
                  </a:cubicBezTo>
                  <a:cubicBezTo>
                    <a:pt x="549" y="2582"/>
                    <a:pt x="400" y="2294"/>
                    <a:pt x="279" y="1997"/>
                  </a:cubicBezTo>
                  <a:close/>
                  <a:moveTo>
                    <a:pt x="725" y="2889"/>
                  </a:moveTo>
                  <a:cubicBezTo>
                    <a:pt x="744" y="2935"/>
                    <a:pt x="781" y="2954"/>
                    <a:pt x="827" y="2982"/>
                  </a:cubicBezTo>
                  <a:cubicBezTo>
                    <a:pt x="781" y="2954"/>
                    <a:pt x="744" y="2926"/>
                    <a:pt x="725" y="2889"/>
                  </a:cubicBezTo>
                  <a:close/>
                  <a:moveTo>
                    <a:pt x="1541" y="1"/>
                  </a:moveTo>
                  <a:cubicBezTo>
                    <a:pt x="1519" y="1"/>
                    <a:pt x="1498" y="3"/>
                    <a:pt x="1478" y="9"/>
                  </a:cubicBezTo>
                  <a:cubicBezTo>
                    <a:pt x="1375" y="18"/>
                    <a:pt x="1292" y="74"/>
                    <a:pt x="1217" y="148"/>
                  </a:cubicBezTo>
                  <a:cubicBezTo>
                    <a:pt x="1162" y="213"/>
                    <a:pt x="1115" y="297"/>
                    <a:pt x="1078" y="390"/>
                  </a:cubicBezTo>
                  <a:cubicBezTo>
                    <a:pt x="1032" y="520"/>
                    <a:pt x="1013" y="659"/>
                    <a:pt x="976" y="771"/>
                  </a:cubicBezTo>
                  <a:cubicBezTo>
                    <a:pt x="939" y="659"/>
                    <a:pt x="892" y="529"/>
                    <a:pt x="818" y="427"/>
                  </a:cubicBezTo>
                  <a:cubicBezTo>
                    <a:pt x="771" y="353"/>
                    <a:pt x="697" y="297"/>
                    <a:pt x="614" y="250"/>
                  </a:cubicBezTo>
                  <a:cubicBezTo>
                    <a:pt x="552" y="220"/>
                    <a:pt x="484" y="202"/>
                    <a:pt x="410" y="202"/>
                  </a:cubicBezTo>
                  <a:cubicBezTo>
                    <a:pt x="394" y="202"/>
                    <a:pt x="379" y="202"/>
                    <a:pt x="363" y="204"/>
                  </a:cubicBezTo>
                  <a:cubicBezTo>
                    <a:pt x="270" y="213"/>
                    <a:pt x="186" y="260"/>
                    <a:pt x="140" y="334"/>
                  </a:cubicBezTo>
                  <a:cubicBezTo>
                    <a:pt x="84" y="399"/>
                    <a:pt x="47" y="483"/>
                    <a:pt x="38" y="566"/>
                  </a:cubicBezTo>
                  <a:cubicBezTo>
                    <a:pt x="0" y="724"/>
                    <a:pt x="10" y="901"/>
                    <a:pt x="38" y="1049"/>
                  </a:cubicBezTo>
                  <a:cubicBezTo>
                    <a:pt x="84" y="1375"/>
                    <a:pt x="168" y="1691"/>
                    <a:pt x="279" y="1997"/>
                  </a:cubicBezTo>
                  <a:cubicBezTo>
                    <a:pt x="168" y="1691"/>
                    <a:pt x="93" y="1365"/>
                    <a:pt x="56" y="1049"/>
                  </a:cubicBezTo>
                  <a:cubicBezTo>
                    <a:pt x="38" y="891"/>
                    <a:pt x="38" y="724"/>
                    <a:pt x="75" y="576"/>
                  </a:cubicBezTo>
                  <a:cubicBezTo>
                    <a:pt x="93" y="492"/>
                    <a:pt x="130" y="427"/>
                    <a:pt x="177" y="371"/>
                  </a:cubicBezTo>
                  <a:cubicBezTo>
                    <a:pt x="223" y="306"/>
                    <a:pt x="288" y="278"/>
                    <a:pt x="372" y="260"/>
                  </a:cubicBezTo>
                  <a:cubicBezTo>
                    <a:pt x="382" y="258"/>
                    <a:pt x="392" y="258"/>
                    <a:pt x="402" y="258"/>
                  </a:cubicBezTo>
                  <a:cubicBezTo>
                    <a:pt x="466" y="258"/>
                    <a:pt x="531" y="282"/>
                    <a:pt x="595" y="306"/>
                  </a:cubicBezTo>
                  <a:cubicBezTo>
                    <a:pt x="660" y="343"/>
                    <a:pt x="725" y="399"/>
                    <a:pt x="753" y="464"/>
                  </a:cubicBezTo>
                  <a:cubicBezTo>
                    <a:pt x="846" y="585"/>
                    <a:pt x="883" y="743"/>
                    <a:pt x="929" y="901"/>
                  </a:cubicBezTo>
                  <a:lnTo>
                    <a:pt x="957" y="1003"/>
                  </a:lnTo>
                  <a:lnTo>
                    <a:pt x="1004" y="910"/>
                  </a:lnTo>
                  <a:cubicBezTo>
                    <a:pt x="1097" y="752"/>
                    <a:pt x="1106" y="566"/>
                    <a:pt x="1162" y="418"/>
                  </a:cubicBezTo>
                  <a:cubicBezTo>
                    <a:pt x="1190" y="334"/>
                    <a:pt x="1236" y="260"/>
                    <a:pt x="1282" y="204"/>
                  </a:cubicBezTo>
                  <a:cubicBezTo>
                    <a:pt x="1338" y="148"/>
                    <a:pt x="1394" y="102"/>
                    <a:pt x="1478" y="92"/>
                  </a:cubicBezTo>
                  <a:cubicBezTo>
                    <a:pt x="1491" y="89"/>
                    <a:pt x="1506" y="87"/>
                    <a:pt x="1520" y="87"/>
                  </a:cubicBezTo>
                  <a:cubicBezTo>
                    <a:pt x="1576" y="87"/>
                    <a:pt x="1638" y="113"/>
                    <a:pt x="1682" y="158"/>
                  </a:cubicBezTo>
                  <a:cubicBezTo>
                    <a:pt x="1747" y="204"/>
                    <a:pt x="1793" y="278"/>
                    <a:pt x="1812" y="343"/>
                  </a:cubicBezTo>
                  <a:cubicBezTo>
                    <a:pt x="1859" y="492"/>
                    <a:pt x="1840" y="669"/>
                    <a:pt x="1812" y="845"/>
                  </a:cubicBezTo>
                  <a:lnTo>
                    <a:pt x="1793" y="1003"/>
                  </a:lnTo>
                  <a:lnTo>
                    <a:pt x="1896" y="891"/>
                  </a:lnTo>
                  <a:cubicBezTo>
                    <a:pt x="1951" y="817"/>
                    <a:pt x="2026" y="752"/>
                    <a:pt x="2091" y="696"/>
                  </a:cubicBezTo>
                  <a:cubicBezTo>
                    <a:pt x="2165" y="631"/>
                    <a:pt x="2239" y="585"/>
                    <a:pt x="2323" y="576"/>
                  </a:cubicBezTo>
                  <a:cubicBezTo>
                    <a:pt x="2345" y="571"/>
                    <a:pt x="2366" y="568"/>
                    <a:pt x="2388" y="568"/>
                  </a:cubicBezTo>
                  <a:cubicBezTo>
                    <a:pt x="2449" y="568"/>
                    <a:pt x="2510" y="588"/>
                    <a:pt x="2565" y="622"/>
                  </a:cubicBezTo>
                  <a:cubicBezTo>
                    <a:pt x="2639" y="669"/>
                    <a:pt x="2695" y="743"/>
                    <a:pt x="2732" y="817"/>
                  </a:cubicBezTo>
                  <a:cubicBezTo>
                    <a:pt x="2769" y="901"/>
                    <a:pt x="2788" y="984"/>
                    <a:pt x="2778" y="1077"/>
                  </a:cubicBezTo>
                  <a:cubicBezTo>
                    <a:pt x="2778" y="1170"/>
                    <a:pt x="2750" y="1254"/>
                    <a:pt x="2732" y="1347"/>
                  </a:cubicBezTo>
                  <a:cubicBezTo>
                    <a:pt x="2695" y="1421"/>
                    <a:pt x="2658" y="1514"/>
                    <a:pt x="2630" y="1598"/>
                  </a:cubicBezTo>
                  <a:lnTo>
                    <a:pt x="2490" y="1839"/>
                  </a:lnTo>
                  <a:cubicBezTo>
                    <a:pt x="2277" y="2155"/>
                    <a:pt x="2007" y="2424"/>
                    <a:pt x="1710" y="2647"/>
                  </a:cubicBezTo>
                  <a:cubicBezTo>
                    <a:pt x="1561" y="2750"/>
                    <a:pt x="1394" y="2852"/>
                    <a:pt x="1236" y="2935"/>
                  </a:cubicBezTo>
                  <a:cubicBezTo>
                    <a:pt x="1152" y="2973"/>
                    <a:pt x="1060" y="3001"/>
                    <a:pt x="967" y="3001"/>
                  </a:cubicBezTo>
                  <a:cubicBezTo>
                    <a:pt x="920" y="3001"/>
                    <a:pt x="874" y="2991"/>
                    <a:pt x="827" y="2982"/>
                  </a:cubicBezTo>
                  <a:lnTo>
                    <a:pt x="827" y="2982"/>
                  </a:lnTo>
                  <a:cubicBezTo>
                    <a:pt x="874" y="3001"/>
                    <a:pt x="920" y="3001"/>
                    <a:pt x="967" y="3019"/>
                  </a:cubicBezTo>
                  <a:cubicBezTo>
                    <a:pt x="1060" y="3019"/>
                    <a:pt x="1152" y="2991"/>
                    <a:pt x="1236" y="2945"/>
                  </a:cubicBezTo>
                  <a:cubicBezTo>
                    <a:pt x="1394" y="2861"/>
                    <a:pt x="1561" y="2759"/>
                    <a:pt x="1719" y="2657"/>
                  </a:cubicBezTo>
                  <a:cubicBezTo>
                    <a:pt x="2026" y="2434"/>
                    <a:pt x="2314" y="2183"/>
                    <a:pt x="2518" y="1867"/>
                  </a:cubicBezTo>
                  <a:cubicBezTo>
                    <a:pt x="2583" y="1783"/>
                    <a:pt x="2630" y="1700"/>
                    <a:pt x="2676" y="1625"/>
                  </a:cubicBezTo>
                  <a:cubicBezTo>
                    <a:pt x="2723" y="1542"/>
                    <a:pt x="2750" y="1458"/>
                    <a:pt x="2788" y="1365"/>
                  </a:cubicBezTo>
                  <a:cubicBezTo>
                    <a:pt x="2825" y="1272"/>
                    <a:pt x="2853" y="1180"/>
                    <a:pt x="2853" y="1077"/>
                  </a:cubicBezTo>
                  <a:cubicBezTo>
                    <a:pt x="2862" y="984"/>
                    <a:pt x="2834" y="882"/>
                    <a:pt x="2797" y="780"/>
                  </a:cubicBezTo>
                  <a:cubicBezTo>
                    <a:pt x="2769" y="687"/>
                    <a:pt x="2695" y="613"/>
                    <a:pt x="2620" y="548"/>
                  </a:cubicBezTo>
                  <a:cubicBezTo>
                    <a:pt x="2558" y="506"/>
                    <a:pt x="2474" y="485"/>
                    <a:pt x="2393" y="485"/>
                  </a:cubicBezTo>
                  <a:cubicBezTo>
                    <a:pt x="2366" y="485"/>
                    <a:pt x="2339" y="487"/>
                    <a:pt x="2314" y="492"/>
                  </a:cubicBezTo>
                  <a:cubicBezTo>
                    <a:pt x="2212" y="520"/>
                    <a:pt x="2119" y="566"/>
                    <a:pt x="2044" y="622"/>
                  </a:cubicBezTo>
                  <a:cubicBezTo>
                    <a:pt x="2016" y="659"/>
                    <a:pt x="1979" y="678"/>
                    <a:pt x="1942" y="715"/>
                  </a:cubicBezTo>
                  <a:cubicBezTo>
                    <a:pt x="1942" y="678"/>
                    <a:pt x="1951" y="631"/>
                    <a:pt x="1951" y="603"/>
                  </a:cubicBezTo>
                  <a:cubicBezTo>
                    <a:pt x="1951" y="511"/>
                    <a:pt x="1951" y="418"/>
                    <a:pt x="1924" y="325"/>
                  </a:cubicBezTo>
                  <a:cubicBezTo>
                    <a:pt x="1886" y="232"/>
                    <a:pt x="1840" y="148"/>
                    <a:pt x="1756" y="92"/>
                  </a:cubicBezTo>
                  <a:cubicBezTo>
                    <a:pt x="1704" y="41"/>
                    <a:pt x="1623" y="1"/>
                    <a:pt x="1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1"/>
            <p:cNvSpPr/>
            <p:nvPr/>
          </p:nvSpPr>
          <p:spPr>
            <a:xfrm>
              <a:off x="3756800" y="1919125"/>
              <a:ext cx="3275" cy="52050"/>
            </a:xfrm>
            <a:custGeom>
              <a:rect b="b" l="l" r="r" t="t"/>
              <a:pathLst>
                <a:path extrusionOk="0" h="2082" w="131">
                  <a:moveTo>
                    <a:pt x="112" y="0"/>
                  </a:moveTo>
                  <a:cubicBezTo>
                    <a:pt x="103" y="167"/>
                    <a:pt x="93" y="335"/>
                    <a:pt x="84" y="530"/>
                  </a:cubicBezTo>
                  <a:lnTo>
                    <a:pt x="56" y="1050"/>
                  </a:lnTo>
                  <a:lnTo>
                    <a:pt x="38" y="1570"/>
                  </a:lnTo>
                  <a:cubicBezTo>
                    <a:pt x="38" y="1654"/>
                    <a:pt x="38" y="1747"/>
                    <a:pt x="19" y="1830"/>
                  </a:cubicBezTo>
                  <a:cubicBezTo>
                    <a:pt x="19" y="1905"/>
                    <a:pt x="10" y="1998"/>
                    <a:pt x="0" y="2081"/>
                  </a:cubicBezTo>
                  <a:cubicBezTo>
                    <a:pt x="47" y="1923"/>
                    <a:pt x="56" y="1747"/>
                    <a:pt x="84" y="1570"/>
                  </a:cubicBezTo>
                  <a:cubicBezTo>
                    <a:pt x="103" y="1394"/>
                    <a:pt x="103" y="1226"/>
                    <a:pt x="112" y="1050"/>
                  </a:cubicBezTo>
                  <a:cubicBezTo>
                    <a:pt x="130" y="873"/>
                    <a:pt x="130" y="697"/>
                    <a:pt x="130" y="530"/>
                  </a:cubicBezTo>
                  <a:cubicBezTo>
                    <a:pt x="130" y="353"/>
                    <a:pt x="130" y="17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1"/>
            <p:cNvSpPr/>
            <p:nvPr/>
          </p:nvSpPr>
          <p:spPr>
            <a:xfrm>
              <a:off x="3758650" y="1918875"/>
              <a:ext cx="23025" cy="53000"/>
            </a:xfrm>
            <a:custGeom>
              <a:rect b="b" l="l" r="r" t="t"/>
              <a:pathLst>
                <a:path extrusionOk="0" h="2120" w="921">
                  <a:moveTo>
                    <a:pt x="921" y="1"/>
                  </a:moveTo>
                  <a:lnTo>
                    <a:pt x="921" y="1"/>
                  </a:lnTo>
                  <a:cubicBezTo>
                    <a:pt x="846" y="168"/>
                    <a:pt x="753" y="335"/>
                    <a:pt x="679" y="512"/>
                  </a:cubicBezTo>
                  <a:lnTo>
                    <a:pt x="437" y="1032"/>
                  </a:lnTo>
                  <a:cubicBezTo>
                    <a:pt x="354" y="1218"/>
                    <a:pt x="270" y="1394"/>
                    <a:pt x="205" y="1571"/>
                  </a:cubicBezTo>
                  <a:cubicBezTo>
                    <a:pt x="131" y="1757"/>
                    <a:pt x="56" y="1933"/>
                    <a:pt x="1" y="2119"/>
                  </a:cubicBezTo>
                  <a:cubicBezTo>
                    <a:pt x="38" y="2026"/>
                    <a:pt x="84" y="1943"/>
                    <a:pt x="122" y="1850"/>
                  </a:cubicBezTo>
                  <a:cubicBezTo>
                    <a:pt x="159" y="1757"/>
                    <a:pt x="205" y="1664"/>
                    <a:pt x="233" y="1580"/>
                  </a:cubicBezTo>
                  <a:lnTo>
                    <a:pt x="465" y="1060"/>
                  </a:lnTo>
                  <a:lnTo>
                    <a:pt x="698" y="540"/>
                  </a:lnTo>
                  <a:cubicBezTo>
                    <a:pt x="772" y="363"/>
                    <a:pt x="855" y="177"/>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1"/>
            <p:cNvSpPr/>
            <p:nvPr/>
          </p:nvSpPr>
          <p:spPr>
            <a:xfrm>
              <a:off x="3760750" y="1938400"/>
              <a:ext cx="1650" cy="15125"/>
            </a:xfrm>
            <a:custGeom>
              <a:rect b="b" l="l" r="r" t="t"/>
              <a:pathLst>
                <a:path extrusionOk="0" h="605" w="66">
                  <a:moveTo>
                    <a:pt x="38" y="0"/>
                  </a:moveTo>
                  <a:cubicBezTo>
                    <a:pt x="19" y="102"/>
                    <a:pt x="0" y="195"/>
                    <a:pt x="0" y="298"/>
                  </a:cubicBezTo>
                  <a:lnTo>
                    <a:pt x="0" y="455"/>
                  </a:lnTo>
                  <a:lnTo>
                    <a:pt x="0" y="604"/>
                  </a:lnTo>
                  <a:cubicBezTo>
                    <a:pt x="28" y="558"/>
                    <a:pt x="28" y="502"/>
                    <a:pt x="38" y="455"/>
                  </a:cubicBezTo>
                  <a:cubicBezTo>
                    <a:pt x="38" y="390"/>
                    <a:pt x="47" y="344"/>
                    <a:pt x="47" y="298"/>
                  </a:cubicBezTo>
                  <a:cubicBezTo>
                    <a:pt x="65" y="195"/>
                    <a:pt x="65"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1"/>
            <p:cNvSpPr/>
            <p:nvPr/>
          </p:nvSpPr>
          <p:spPr>
            <a:xfrm>
              <a:off x="3762600" y="1932825"/>
              <a:ext cx="1425" cy="9075"/>
            </a:xfrm>
            <a:custGeom>
              <a:rect b="b" l="l" r="r" t="t"/>
              <a:pathLst>
                <a:path extrusionOk="0" h="363" w="57">
                  <a:moveTo>
                    <a:pt x="10" y="0"/>
                  </a:moveTo>
                  <a:cubicBezTo>
                    <a:pt x="1" y="75"/>
                    <a:pt x="1" y="130"/>
                    <a:pt x="10" y="177"/>
                  </a:cubicBezTo>
                  <a:cubicBezTo>
                    <a:pt x="10" y="214"/>
                    <a:pt x="19" y="233"/>
                    <a:pt x="19" y="270"/>
                  </a:cubicBezTo>
                  <a:cubicBezTo>
                    <a:pt x="19" y="307"/>
                    <a:pt x="38" y="325"/>
                    <a:pt x="38" y="363"/>
                  </a:cubicBezTo>
                  <a:cubicBezTo>
                    <a:pt x="47" y="335"/>
                    <a:pt x="56" y="307"/>
                    <a:pt x="56" y="270"/>
                  </a:cubicBezTo>
                  <a:lnTo>
                    <a:pt x="56" y="177"/>
                  </a:lnTo>
                  <a:cubicBezTo>
                    <a:pt x="56" y="121"/>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1"/>
            <p:cNvSpPr/>
            <p:nvPr/>
          </p:nvSpPr>
          <p:spPr>
            <a:xfrm>
              <a:off x="3764925" y="1932825"/>
              <a:ext cx="2825" cy="13725"/>
            </a:xfrm>
            <a:custGeom>
              <a:rect b="b" l="l" r="r" t="t"/>
              <a:pathLst>
                <a:path extrusionOk="0" h="549" w="113">
                  <a:moveTo>
                    <a:pt x="103" y="0"/>
                  </a:moveTo>
                  <a:cubicBezTo>
                    <a:pt x="66" y="93"/>
                    <a:pt x="47" y="177"/>
                    <a:pt x="28" y="270"/>
                  </a:cubicBezTo>
                  <a:cubicBezTo>
                    <a:pt x="10" y="363"/>
                    <a:pt x="1" y="455"/>
                    <a:pt x="1" y="548"/>
                  </a:cubicBezTo>
                  <a:cubicBezTo>
                    <a:pt x="19" y="511"/>
                    <a:pt x="38" y="465"/>
                    <a:pt x="47" y="418"/>
                  </a:cubicBezTo>
                  <a:cubicBezTo>
                    <a:pt x="66" y="372"/>
                    <a:pt x="66" y="325"/>
                    <a:pt x="75" y="279"/>
                  </a:cubicBezTo>
                  <a:cubicBezTo>
                    <a:pt x="103" y="186"/>
                    <a:pt x="112" y="93"/>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1"/>
            <p:cNvSpPr/>
            <p:nvPr/>
          </p:nvSpPr>
          <p:spPr>
            <a:xfrm>
              <a:off x="3760750" y="1951175"/>
              <a:ext cx="3050" cy="8375"/>
            </a:xfrm>
            <a:custGeom>
              <a:rect b="b" l="l" r="r" t="t"/>
              <a:pathLst>
                <a:path extrusionOk="0" h="335" w="122">
                  <a:moveTo>
                    <a:pt x="121" y="0"/>
                  </a:moveTo>
                  <a:lnTo>
                    <a:pt x="121" y="0"/>
                  </a:lnTo>
                  <a:cubicBezTo>
                    <a:pt x="84" y="47"/>
                    <a:pt x="65" y="102"/>
                    <a:pt x="38" y="158"/>
                  </a:cubicBezTo>
                  <a:cubicBezTo>
                    <a:pt x="10" y="214"/>
                    <a:pt x="0" y="279"/>
                    <a:pt x="0" y="335"/>
                  </a:cubicBezTo>
                  <a:cubicBezTo>
                    <a:pt x="38" y="279"/>
                    <a:pt x="65" y="232"/>
                    <a:pt x="84" y="177"/>
                  </a:cubicBezTo>
                  <a:cubicBezTo>
                    <a:pt x="112" y="112"/>
                    <a:pt x="121" y="56"/>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1"/>
            <p:cNvSpPr/>
            <p:nvPr/>
          </p:nvSpPr>
          <p:spPr>
            <a:xfrm>
              <a:off x="3777000" y="1904950"/>
              <a:ext cx="1650" cy="12800"/>
            </a:xfrm>
            <a:custGeom>
              <a:rect b="b" l="l" r="r" t="t"/>
              <a:pathLst>
                <a:path extrusionOk="0" h="512" w="66">
                  <a:moveTo>
                    <a:pt x="19" y="0"/>
                  </a:moveTo>
                  <a:cubicBezTo>
                    <a:pt x="1" y="84"/>
                    <a:pt x="19" y="177"/>
                    <a:pt x="1" y="260"/>
                  </a:cubicBezTo>
                  <a:cubicBezTo>
                    <a:pt x="1" y="307"/>
                    <a:pt x="19" y="335"/>
                    <a:pt x="19" y="381"/>
                  </a:cubicBezTo>
                  <a:cubicBezTo>
                    <a:pt x="19" y="428"/>
                    <a:pt x="29" y="465"/>
                    <a:pt x="29" y="511"/>
                  </a:cubicBezTo>
                  <a:cubicBezTo>
                    <a:pt x="47" y="474"/>
                    <a:pt x="66" y="428"/>
                    <a:pt x="66" y="381"/>
                  </a:cubicBezTo>
                  <a:lnTo>
                    <a:pt x="66" y="260"/>
                  </a:lnTo>
                  <a:cubicBezTo>
                    <a:pt x="47" y="177"/>
                    <a:pt x="38"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1"/>
            <p:cNvSpPr/>
            <p:nvPr/>
          </p:nvSpPr>
          <p:spPr>
            <a:xfrm>
              <a:off x="3775375" y="1913775"/>
              <a:ext cx="1425" cy="8625"/>
            </a:xfrm>
            <a:custGeom>
              <a:rect b="b" l="l" r="r" t="t"/>
              <a:pathLst>
                <a:path extrusionOk="0" h="345" w="57">
                  <a:moveTo>
                    <a:pt x="10" y="0"/>
                  </a:moveTo>
                  <a:cubicBezTo>
                    <a:pt x="1" y="56"/>
                    <a:pt x="1" y="112"/>
                    <a:pt x="1" y="168"/>
                  </a:cubicBezTo>
                  <a:cubicBezTo>
                    <a:pt x="1" y="233"/>
                    <a:pt x="10" y="288"/>
                    <a:pt x="10" y="344"/>
                  </a:cubicBezTo>
                  <a:cubicBezTo>
                    <a:pt x="38" y="326"/>
                    <a:pt x="38" y="298"/>
                    <a:pt x="47" y="261"/>
                  </a:cubicBezTo>
                  <a:cubicBezTo>
                    <a:pt x="56" y="233"/>
                    <a:pt x="56" y="205"/>
                    <a:pt x="56" y="168"/>
                  </a:cubicBezTo>
                  <a:cubicBezTo>
                    <a:pt x="56" y="140"/>
                    <a:pt x="56" y="112"/>
                    <a:pt x="47" y="75"/>
                  </a:cubicBezTo>
                  <a:cubicBezTo>
                    <a:pt x="38" y="56"/>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1"/>
            <p:cNvSpPr/>
            <p:nvPr/>
          </p:nvSpPr>
          <p:spPr>
            <a:xfrm>
              <a:off x="3774225" y="1903775"/>
              <a:ext cx="1650" cy="4900"/>
            </a:xfrm>
            <a:custGeom>
              <a:rect b="b" l="l" r="r" t="t"/>
              <a:pathLst>
                <a:path extrusionOk="0" h="196" w="66">
                  <a:moveTo>
                    <a:pt x="0" y="1"/>
                  </a:moveTo>
                  <a:lnTo>
                    <a:pt x="0" y="103"/>
                  </a:lnTo>
                  <a:cubicBezTo>
                    <a:pt x="0" y="112"/>
                    <a:pt x="10" y="140"/>
                    <a:pt x="10" y="150"/>
                  </a:cubicBezTo>
                  <a:cubicBezTo>
                    <a:pt x="19" y="159"/>
                    <a:pt x="19" y="177"/>
                    <a:pt x="37" y="196"/>
                  </a:cubicBezTo>
                  <a:cubicBezTo>
                    <a:pt x="56" y="159"/>
                    <a:pt x="65" y="131"/>
                    <a:pt x="56" y="94"/>
                  </a:cubicBezTo>
                  <a:cubicBezTo>
                    <a:pt x="47" y="84"/>
                    <a:pt x="47" y="57"/>
                    <a:pt x="37" y="47"/>
                  </a:cubicBezTo>
                  <a:cubicBezTo>
                    <a:pt x="19"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1"/>
            <p:cNvSpPr/>
            <p:nvPr/>
          </p:nvSpPr>
          <p:spPr>
            <a:xfrm>
              <a:off x="3798850" y="1915850"/>
              <a:ext cx="3725" cy="11425"/>
            </a:xfrm>
            <a:custGeom>
              <a:rect b="b" l="l" r="r" t="t"/>
              <a:pathLst>
                <a:path extrusionOk="0" h="457" w="149">
                  <a:moveTo>
                    <a:pt x="0" y="1"/>
                  </a:moveTo>
                  <a:lnTo>
                    <a:pt x="0" y="1"/>
                  </a:lnTo>
                  <a:cubicBezTo>
                    <a:pt x="74" y="66"/>
                    <a:pt x="93" y="131"/>
                    <a:pt x="102" y="224"/>
                  </a:cubicBezTo>
                  <a:cubicBezTo>
                    <a:pt x="121" y="261"/>
                    <a:pt x="102" y="308"/>
                    <a:pt x="102" y="345"/>
                  </a:cubicBezTo>
                  <a:cubicBezTo>
                    <a:pt x="93" y="363"/>
                    <a:pt x="93" y="382"/>
                    <a:pt x="93" y="401"/>
                  </a:cubicBezTo>
                  <a:cubicBezTo>
                    <a:pt x="84" y="410"/>
                    <a:pt x="84" y="438"/>
                    <a:pt x="84" y="456"/>
                  </a:cubicBezTo>
                  <a:cubicBezTo>
                    <a:pt x="93" y="438"/>
                    <a:pt x="102" y="428"/>
                    <a:pt x="121" y="401"/>
                  </a:cubicBezTo>
                  <a:cubicBezTo>
                    <a:pt x="130" y="382"/>
                    <a:pt x="130" y="363"/>
                    <a:pt x="139" y="345"/>
                  </a:cubicBezTo>
                  <a:cubicBezTo>
                    <a:pt x="149" y="308"/>
                    <a:pt x="149" y="261"/>
                    <a:pt x="149" y="215"/>
                  </a:cubicBezTo>
                  <a:cubicBezTo>
                    <a:pt x="139" y="168"/>
                    <a:pt x="130" y="122"/>
                    <a:pt x="102" y="85"/>
                  </a:cubicBezTo>
                  <a:cubicBezTo>
                    <a:pt x="84" y="4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1"/>
            <p:cNvSpPr/>
            <p:nvPr/>
          </p:nvSpPr>
          <p:spPr>
            <a:xfrm>
              <a:off x="3796275" y="1923075"/>
              <a:ext cx="3750" cy="10700"/>
            </a:xfrm>
            <a:custGeom>
              <a:rect b="b" l="l" r="r" t="t"/>
              <a:pathLst>
                <a:path extrusionOk="0" h="428" w="150">
                  <a:moveTo>
                    <a:pt x="150" y="0"/>
                  </a:moveTo>
                  <a:lnTo>
                    <a:pt x="150" y="0"/>
                  </a:lnTo>
                  <a:cubicBezTo>
                    <a:pt x="122" y="28"/>
                    <a:pt x="112" y="65"/>
                    <a:pt x="103" y="112"/>
                  </a:cubicBezTo>
                  <a:lnTo>
                    <a:pt x="66" y="214"/>
                  </a:lnTo>
                  <a:lnTo>
                    <a:pt x="38" y="325"/>
                  </a:lnTo>
                  <a:lnTo>
                    <a:pt x="1" y="427"/>
                  </a:lnTo>
                  <a:cubicBezTo>
                    <a:pt x="19" y="400"/>
                    <a:pt x="47" y="372"/>
                    <a:pt x="66" y="334"/>
                  </a:cubicBezTo>
                  <a:cubicBezTo>
                    <a:pt x="94" y="297"/>
                    <a:pt x="103" y="260"/>
                    <a:pt x="112" y="232"/>
                  </a:cubicBezTo>
                  <a:cubicBezTo>
                    <a:pt x="140" y="149"/>
                    <a:pt x="150" y="74"/>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1"/>
            <p:cNvSpPr/>
            <p:nvPr/>
          </p:nvSpPr>
          <p:spPr>
            <a:xfrm>
              <a:off x="3795575" y="1931200"/>
              <a:ext cx="5375" cy="8600"/>
            </a:xfrm>
            <a:custGeom>
              <a:rect b="b" l="l" r="r" t="t"/>
              <a:pathLst>
                <a:path extrusionOk="0" h="344" w="215">
                  <a:moveTo>
                    <a:pt x="215" y="0"/>
                  </a:moveTo>
                  <a:lnTo>
                    <a:pt x="215" y="0"/>
                  </a:lnTo>
                  <a:cubicBezTo>
                    <a:pt x="168" y="56"/>
                    <a:pt x="131" y="112"/>
                    <a:pt x="103" y="167"/>
                  </a:cubicBezTo>
                  <a:lnTo>
                    <a:pt x="1" y="344"/>
                  </a:lnTo>
                  <a:cubicBezTo>
                    <a:pt x="38" y="316"/>
                    <a:pt x="57" y="298"/>
                    <a:pt x="85" y="279"/>
                  </a:cubicBezTo>
                  <a:cubicBezTo>
                    <a:pt x="103" y="251"/>
                    <a:pt x="122" y="232"/>
                    <a:pt x="140" y="195"/>
                  </a:cubicBezTo>
                  <a:cubicBezTo>
                    <a:pt x="168" y="167"/>
                    <a:pt x="178" y="140"/>
                    <a:pt x="187" y="102"/>
                  </a:cubicBezTo>
                  <a:cubicBezTo>
                    <a:pt x="205" y="65"/>
                    <a:pt x="215" y="28"/>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1"/>
            <p:cNvSpPr/>
            <p:nvPr/>
          </p:nvSpPr>
          <p:spPr>
            <a:xfrm>
              <a:off x="3795575" y="1922125"/>
              <a:ext cx="2350" cy="6775"/>
            </a:xfrm>
            <a:custGeom>
              <a:rect b="b" l="l" r="r" t="t"/>
              <a:pathLst>
                <a:path extrusionOk="0" h="271" w="94">
                  <a:moveTo>
                    <a:pt x="85" y="1"/>
                  </a:moveTo>
                  <a:cubicBezTo>
                    <a:pt x="75" y="47"/>
                    <a:pt x="47" y="94"/>
                    <a:pt x="29" y="131"/>
                  </a:cubicBezTo>
                  <a:cubicBezTo>
                    <a:pt x="29" y="177"/>
                    <a:pt x="1" y="224"/>
                    <a:pt x="1" y="270"/>
                  </a:cubicBezTo>
                  <a:cubicBezTo>
                    <a:pt x="47" y="233"/>
                    <a:pt x="75" y="187"/>
                    <a:pt x="85" y="140"/>
                  </a:cubicBezTo>
                  <a:cubicBezTo>
                    <a:pt x="94" y="112"/>
                    <a:pt x="94" y="94"/>
                    <a:pt x="94" y="66"/>
                  </a:cubicBezTo>
                  <a:cubicBezTo>
                    <a:pt x="94" y="47"/>
                    <a:pt x="94" y="19"/>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1"/>
            <p:cNvSpPr/>
            <p:nvPr/>
          </p:nvSpPr>
          <p:spPr>
            <a:xfrm>
              <a:off x="3763075" y="1963950"/>
              <a:ext cx="9300" cy="4675"/>
            </a:xfrm>
            <a:custGeom>
              <a:rect b="b" l="l" r="r" t="t"/>
              <a:pathLst>
                <a:path extrusionOk="0" h="187" w="372">
                  <a:moveTo>
                    <a:pt x="372" y="0"/>
                  </a:moveTo>
                  <a:cubicBezTo>
                    <a:pt x="316" y="37"/>
                    <a:pt x="242" y="56"/>
                    <a:pt x="186" y="93"/>
                  </a:cubicBezTo>
                  <a:cubicBezTo>
                    <a:pt x="130" y="112"/>
                    <a:pt x="56" y="149"/>
                    <a:pt x="0" y="186"/>
                  </a:cubicBezTo>
                  <a:cubicBezTo>
                    <a:pt x="37" y="186"/>
                    <a:pt x="75" y="186"/>
                    <a:pt x="102" y="167"/>
                  </a:cubicBezTo>
                  <a:lnTo>
                    <a:pt x="214" y="140"/>
                  </a:lnTo>
                  <a:cubicBezTo>
                    <a:pt x="270" y="102"/>
                    <a:pt x="335"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1"/>
            <p:cNvSpPr/>
            <p:nvPr/>
          </p:nvSpPr>
          <p:spPr>
            <a:xfrm>
              <a:off x="3765400" y="1960700"/>
              <a:ext cx="6750" cy="4425"/>
            </a:xfrm>
            <a:custGeom>
              <a:rect b="b" l="l" r="r" t="t"/>
              <a:pathLst>
                <a:path extrusionOk="0" h="177" w="270">
                  <a:moveTo>
                    <a:pt x="270" y="0"/>
                  </a:moveTo>
                  <a:lnTo>
                    <a:pt x="195" y="37"/>
                  </a:lnTo>
                  <a:cubicBezTo>
                    <a:pt x="177" y="47"/>
                    <a:pt x="158" y="65"/>
                    <a:pt x="130" y="84"/>
                  </a:cubicBezTo>
                  <a:cubicBezTo>
                    <a:pt x="93" y="121"/>
                    <a:pt x="47" y="139"/>
                    <a:pt x="0" y="177"/>
                  </a:cubicBezTo>
                  <a:cubicBezTo>
                    <a:pt x="37" y="177"/>
                    <a:pt x="65" y="177"/>
                    <a:pt x="93" y="167"/>
                  </a:cubicBezTo>
                  <a:cubicBezTo>
                    <a:pt x="121" y="167"/>
                    <a:pt x="140" y="139"/>
                    <a:pt x="167" y="130"/>
                  </a:cubicBezTo>
                  <a:cubicBezTo>
                    <a:pt x="19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1"/>
            <p:cNvSpPr/>
            <p:nvPr/>
          </p:nvSpPr>
          <p:spPr>
            <a:xfrm>
              <a:off x="3767025" y="1953725"/>
              <a:ext cx="3725" cy="7225"/>
            </a:xfrm>
            <a:custGeom>
              <a:rect b="b" l="l" r="r" t="t"/>
              <a:pathLst>
                <a:path extrusionOk="0" h="289" w="149">
                  <a:moveTo>
                    <a:pt x="149" y="0"/>
                  </a:moveTo>
                  <a:cubicBezTo>
                    <a:pt x="112" y="47"/>
                    <a:pt x="75" y="93"/>
                    <a:pt x="56" y="140"/>
                  </a:cubicBezTo>
                  <a:cubicBezTo>
                    <a:pt x="28" y="186"/>
                    <a:pt x="9" y="233"/>
                    <a:pt x="0" y="288"/>
                  </a:cubicBezTo>
                  <a:cubicBezTo>
                    <a:pt x="47" y="261"/>
                    <a:pt x="65" y="214"/>
                    <a:pt x="102" y="149"/>
                  </a:cubicBezTo>
                  <a:lnTo>
                    <a:pt x="140" y="84"/>
                  </a:lnTo>
                  <a:cubicBezTo>
                    <a:pt x="140" y="56"/>
                    <a:pt x="149"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1"/>
            <p:cNvSpPr/>
            <p:nvPr/>
          </p:nvSpPr>
          <p:spPr>
            <a:xfrm>
              <a:off x="3771200" y="1953950"/>
              <a:ext cx="5125" cy="5150"/>
            </a:xfrm>
            <a:custGeom>
              <a:rect b="b" l="l" r="r" t="t"/>
              <a:pathLst>
                <a:path extrusionOk="0" h="206" w="205">
                  <a:moveTo>
                    <a:pt x="205" y="1"/>
                  </a:moveTo>
                  <a:lnTo>
                    <a:pt x="205" y="1"/>
                  </a:lnTo>
                  <a:cubicBezTo>
                    <a:pt x="158" y="10"/>
                    <a:pt x="121" y="47"/>
                    <a:pt x="84" y="84"/>
                  </a:cubicBezTo>
                  <a:cubicBezTo>
                    <a:pt x="47" y="121"/>
                    <a:pt x="28" y="159"/>
                    <a:pt x="0" y="205"/>
                  </a:cubicBezTo>
                  <a:cubicBezTo>
                    <a:pt x="47" y="187"/>
                    <a:pt x="84" y="159"/>
                    <a:pt x="121" y="121"/>
                  </a:cubicBezTo>
                  <a:cubicBezTo>
                    <a:pt x="158" y="84"/>
                    <a:pt x="186"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1"/>
            <p:cNvSpPr/>
            <p:nvPr/>
          </p:nvSpPr>
          <p:spPr>
            <a:xfrm>
              <a:off x="3775375" y="1954875"/>
              <a:ext cx="6525" cy="6775"/>
            </a:xfrm>
            <a:custGeom>
              <a:rect b="b" l="l" r="r" t="t"/>
              <a:pathLst>
                <a:path extrusionOk="0" h="271" w="261">
                  <a:moveTo>
                    <a:pt x="261" y="1"/>
                  </a:moveTo>
                  <a:lnTo>
                    <a:pt x="261" y="1"/>
                  </a:lnTo>
                  <a:cubicBezTo>
                    <a:pt x="205" y="38"/>
                    <a:pt x="159" y="75"/>
                    <a:pt x="112" y="122"/>
                  </a:cubicBezTo>
                  <a:cubicBezTo>
                    <a:pt x="66" y="168"/>
                    <a:pt x="19" y="215"/>
                    <a:pt x="1" y="270"/>
                  </a:cubicBezTo>
                  <a:cubicBezTo>
                    <a:pt x="56" y="233"/>
                    <a:pt x="103" y="196"/>
                    <a:pt x="149" y="150"/>
                  </a:cubicBezTo>
                  <a:cubicBezTo>
                    <a:pt x="196" y="103"/>
                    <a:pt x="233" y="57"/>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1"/>
            <p:cNvSpPr/>
            <p:nvPr/>
          </p:nvSpPr>
          <p:spPr>
            <a:xfrm>
              <a:off x="3737050" y="1907275"/>
              <a:ext cx="3750" cy="11400"/>
            </a:xfrm>
            <a:custGeom>
              <a:rect b="b" l="l" r="r" t="t"/>
              <a:pathLst>
                <a:path extrusionOk="0" h="456" w="150">
                  <a:moveTo>
                    <a:pt x="149" y="0"/>
                  </a:moveTo>
                  <a:lnTo>
                    <a:pt x="149" y="0"/>
                  </a:lnTo>
                  <a:cubicBezTo>
                    <a:pt x="131" y="28"/>
                    <a:pt x="103" y="56"/>
                    <a:pt x="84" y="93"/>
                  </a:cubicBezTo>
                  <a:cubicBezTo>
                    <a:pt x="56" y="130"/>
                    <a:pt x="47" y="177"/>
                    <a:pt x="38" y="205"/>
                  </a:cubicBezTo>
                  <a:cubicBezTo>
                    <a:pt x="10" y="288"/>
                    <a:pt x="1" y="372"/>
                    <a:pt x="38" y="455"/>
                  </a:cubicBezTo>
                  <a:cubicBezTo>
                    <a:pt x="47" y="418"/>
                    <a:pt x="47" y="372"/>
                    <a:pt x="56" y="335"/>
                  </a:cubicBezTo>
                  <a:cubicBezTo>
                    <a:pt x="56" y="288"/>
                    <a:pt x="66" y="251"/>
                    <a:pt x="84" y="223"/>
                  </a:cubicBezTo>
                  <a:cubicBezTo>
                    <a:pt x="103" y="149"/>
                    <a:pt x="131" y="84"/>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1"/>
            <p:cNvSpPr/>
            <p:nvPr/>
          </p:nvSpPr>
          <p:spPr>
            <a:xfrm>
              <a:off x="3739150" y="1911925"/>
              <a:ext cx="1875" cy="9775"/>
            </a:xfrm>
            <a:custGeom>
              <a:rect b="b" l="l" r="r" t="t"/>
              <a:pathLst>
                <a:path extrusionOk="0" h="391" w="75">
                  <a:moveTo>
                    <a:pt x="75" y="0"/>
                  </a:moveTo>
                  <a:cubicBezTo>
                    <a:pt x="56" y="37"/>
                    <a:pt x="47" y="56"/>
                    <a:pt x="19" y="84"/>
                  </a:cubicBezTo>
                  <a:cubicBezTo>
                    <a:pt x="10" y="112"/>
                    <a:pt x="0" y="149"/>
                    <a:pt x="0" y="186"/>
                  </a:cubicBezTo>
                  <a:cubicBezTo>
                    <a:pt x="0" y="260"/>
                    <a:pt x="0" y="335"/>
                    <a:pt x="28" y="390"/>
                  </a:cubicBezTo>
                  <a:lnTo>
                    <a:pt x="47" y="288"/>
                  </a:lnTo>
                  <a:cubicBezTo>
                    <a:pt x="47" y="269"/>
                    <a:pt x="56" y="232"/>
                    <a:pt x="56" y="195"/>
                  </a:cubicBezTo>
                  <a:cubicBezTo>
                    <a:pt x="65" y="139"/>
                    <a:pt x="75" y="7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1"/>
            <p:cNvSpPr/>
            <p:nvPr/>
          </p:nvSpPr>
          <p:spPr>
            <a:xfrm>
              <a:off x="3741925" y="1917725"/>
              <a:ext cx="1425" cy="10475"/>
            </a:xfrm>
            <a:custGeom>
              <a:rect b="b" l="l" r="r" t="t"/>
              <a:pathLst>
                <a:path extrusionOk="0" h="419" w="57">
                  <a:moveTo>
                    <a:pt x="38" y="0"/>
                  </a:moveTo>
                  <a:cubicBezTo>
                    <a:pt x="10" y="84"/>
                    <a:pt x="1" y="149"/>
                    <a:pt x="10" y="214"/>
                  </a:cubicBezTo>
                  <a:cubicBezTo>
                    <a:pt x="10" y="242"/>
                    <a:pt x="10" y="279"/>
                    <a:pt x="29" y="316"/>
                  </a:cubicBezTo>
                  <a:cubicBezTo>
                    <a:pt x="29" y="344"/>
                    <a:pt x="38" y="381"/>
                    <a:pt x="57" y="418"/>
                  </a:cubicBezTo>
                  <a:lnTo>
                    <a:pt x="57" y="316"/>
                  </a:lnTo>
                  <a:lnTo>
                    <a:pt x="57" y="214"/>
                  </a:lnTo>
                  <a:cubicBezTo>
                    <a:pt x="47" y="140"/>
                    <a:pt x="47" y="7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1"/>
            <p:cNvSpPr/>
            <p:nvPr/>
          </p:nvSpPr>
          <p:spPr>
            <a:xfrm>
              <a:off x="3738675" y="1926075"/>
              <a:ext cx="3275" cy="10475"/>
            </a:xfrm>
            <a:custGeom>
              <a:rect b="b" l="l" r="r" t="t"/>
              <a:pathLst>
                <a:path extrusionOk="0" h="419" w="131">
                  <a:moveTo>
                    <a:pt x="19" y="1"/>
                  </a:moveTo>
                  <a:lnTo>
                    <a:pt x="19" y="1"/>
                  </a:lnTo>
                  <a:cubicBezTo>
                    <a:pt x="1" y="75"/>
                    <a:pt x="19" y="159"/>
                    <a:pt x="38" y="224"/>
                  </a:cubicBezTo>
                  <a:lnTo>
                    <a:pt x="75" y="326"/>
                  </a:lnTo>
                  <a:cubicBezTo>
                    <a:pt x="84" y="363"/>
                    <a:pt x="103" y="400"/>
                    <a:pt x="131" y="419"/>
                  </a:cubicBezTo>
                  <a:lnTo>
                    <a:pt x="103" y="317"/>
                  </a:lnTo>
                  <a:cubicBezTo>
                    <a:pt x="94" y="280"/>
                    <a:pt x="94" y="252"/>
                    <a:pt x="84" y="214"/>
                  </a:cubicBezTo>
                  <a:cubicBezTo>
                    <a:pt x="66"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1"/>
            <p:cNvSpPr/>
            <p:nvPr/>
          </p:nvSpPr>
          <p:spPr>
            <a:xfrm>
              <a:off x="3743100" y="1933750"/>
              <a:ext cx="2100" cy="11175"/>
            </a:xfrm>
            <a:custGeom>
              <a:rect b="b" l="l" r="r" t="t"/>
              <a:pathLst>
                <a:path extrusionOk="0" h="447" w="84">
                  <a:moveTo>
                    <a:pt x="28" y="0"/>
                  </a:moveTo>
                  <a:cubicBezTo>
                    <a:pt x="10" y="65"/>
                    <a:pt x="0" y="149"/>
                    <a:pt x="10" y="233"/>
                  </a:cubicBezTo>
                  <a:cubicBezTo>
                    <a:pt x="19" y="270"/>
                    <a:pt x="19" y="316"/>
                    <a:pt x="37" y="344"/>
                  </a:cubicBezTo>
                  <a:cubicBezTo>
                    <a:pt x="37" y="381"/>
                    <a:pt x="56" y="428"/>
                    <a:pt x="84" y="446"/>
                  </a:cubicBezTo>
                  <a:cubicBezTo>
                    <a:pt x="75" y="409"/>
                    <a:pt x="75" y="372"/>
                    <a:pt x="75" y="335"/>
                  </a:cubicBezTo>
                  <a:lnTo>
                    <a:pt x="56" y="214"/>
                  </a:lnTo>
                  <a:cubicBezTo>
                    <a:pt x="47" y="149"/>
                    <a:pt x="47"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1"/>
            <p:cNvSpPr/>
            <p:nvPr/>
          </p:nvSpPr>
          <p:spPr>
            <a:xfrm>
              <a:off x="3764925" y="1918425"/>
              <a:ext cx="1200" cy="4900"/>
            </a:xfrm>
            <a:custGeom>
              <a:rect b="b" l="l" r="r" t="t"/>
              <a:pathLst>
                <a:path extrusionOk="0" h="196" w="48">
                  <a:moveTo>
                    <a:pt x="38" y="0"/>
                  </a:moveTo>
                  <a:cubicBezTo>
                    <a:pt x="10" y="19"/>
                    <a:pt x="1" y="56"/>
                    <a:pt x="1" y="93"/>
                  </a:cubicBezTo>
                  <a:cubicBezTo>
                    <a:pt x="1" y="121"/>
                    <a:pt x="1" y="158"/>
                    <a:pt x="10" y="195"/>
                  </a:cubicBezTo>
                  <a:cubicBezTo>
                    <a:pt x="38" y="167"/>
                    <a:pt x="38" y="130"/>
                    <a:pt x="47" y="102"/>
                  </a:cubicBezTo>
                  <a:cubicBezTo>
                    <a:pt x="47" y="65"/>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1"/>
            <p:cNvSpPr/>
            <p:nvPr/>
          </p:nvSpPr>
          <p:spPr>
            <a:xfrm>
              <a:off x="3767250" y="1914475"/>
              <a:ext cx="1175" cy="4900"/>
            </a:xfrm>
            <a:custGeom>
              <a:rect b="b" l="l" r="r" t="t"/>
              <a:pathLst>
                <a:path extrusionOk="0" h="196" w="47">
                  <a:moveTo>
                    <a:pt x="38" y="0"/>
                  </a:moveTo>
                  <a:cubicBezTo>
                    <a:pt x="10" y="37"/>
                    <a:pt x="0" y="75"/>
                    <a:pt x="0" y="93"/>
                  </a:cubicBezTo>
                  <a:cubicBezTo>
                    <a:pt x="0" y="130"/>
                    <a:pt x="0" y="167"/>
                    <a:pt x="10" y="195"/>
                  </a:cubicBezTo>
                  <a:cubicBezTo>
                    <a:pt x="38" y="177"/>
                    <a:pt x="47" y="140"/>
                    <a:pt x="47" y="102"/>
                  </a:cubicBezTo>
                  <a:cubicBezTo>
                    <a:pt x="47" y="75"/>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1"/>
            <p:cNvSpPr/>
            <p:nvPr/>
          </p:nvSpPr>
          <p:spPr>
            <a:xfrm>
              <a:off x="3746350" y="1949075"/>
              <a:ext cx="2350" cy="7225"/>
            </a:xfrm>
            <a:custGeom>
              <a:rect b="b" l="l" r="r" t="t"/>
              <a:pathLst>
                <a:path extrusionOk="0" h="289" w="94">
                  <a:moveTo>
                    <a:pt x="10" y="1"/>
                  </a:moveTo>
                  <a:lnTo>
                    <a:pt x="10" y="1"/>
                  </a:lnTo>
                  <a:cubicBezTo>
                    <a:pt x="0" y="47"/>
                    <a:pt x="10" y="103"/>
                    <a:pt x="19" y="168"/>
                  </a:cubicBezTo>
                  <a:cubicBezTo>
                    <a:pt x="19" y="186"/>
                    <a:pt x="37" y="214"/>
                    <a:pt x="47" y="233"/>
                  </a:cubicBezTo>
                  <a:cubicBezTo>
                    <a:pt x="56" y="261"/>
                    <a:pt x="65" y="270"/>
                    <a:pt x="93" y="289"/>
                  </a:cubicBezTo>
                  <a:cubicBezTo>
                    <a:pt x="93" y="233"/>
                    <a:pt x="84" y="186"/>
                    <a:pt x="65" y="140"/>
                  </a:cubicBezTo>
                  <a:cubicBezTo>
                    <a:pt x="56" y="9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1"/>
            <p:cNvSpPr/>
            <p:nvPr/>
          </p:nvSpPr>
          <p:spPr>
            <a:xfrm>
              <a:off x="3696400" y="1953650"/>
              <a:ext cx="73200" cy="74000"/>
            </a:xfrm>
            <a:custGeom>
              <a:rect b="b" l="l" r="r" t="t"/>
              <a:pathLst>
                <a:path extrusionOk="0" h="2960" w="2928">
                  <a:moveTo>
                    <a:pt x="2171" y="0"/>
                  </a:moveTo>
                  <a:cubicBezTo>
                    <a:pt x="2098" y="0"/>
                    <a:pt x="2025" y="19"/>
                    <a:pt x="1961" y="59"/>
                  </a:cubicBezTo>
                  <a:cubicBezTo>
                    <a:pt x="1775" y="180"/>
                    <a:pt x="1738" y="449"/>
                    <a:pt x="1729" y="663"/>
                  </a:cubicBezTo>
                  <a:cubicBezTo>
                    <a:pt x="1645" y="514"/>
                    <a:pt x="1552" y="366"/>
                    <a:pt x="1413" y="273"/>
                  </a:cubicBezTo>
                  <a:cubicBezTo>
                    <a:pt x="1338" y="212"/>
                    <a:pt x="1243" y="179"/>
                    <a:pt x="1152" y="179"/>
                  </a:cubicBezTo>
                  <a:cubicBezTo>
                    <a:pt x="1074" y="179"/>
                    <a:pt x="999" y="203"/>
                    <a:pt x="939" y="254"/>
                  </a:cubicBezTo>
                  <a:cubicBezTo>
                    <a:pt x="809" y="375"/>
                    <a:pt x="809" y="579"/>
                    <a:pt x="865" y="756"/>
                  </a:cubicBezTo>
                  <a:cubicBezTo>
                    <a:pt x="930" y="932"/>
                    <a:pt x="1032" y="1081"/>
                    <a:pt x="1069" y="1258"/>
                  </a:cubicBezTo>
                  <a:cubicBezTo>
                    <a:pt x="930" y="1155"/>
                    <a:pt x="781" y="1044"/>
                    <a:pt x="614" y="1016"/>
                  </a:cubicBezTo>
                  <a:cubicBezTo>
                    <a:pt x="570" y="1004"/>
                    <a:pt x="525" y="999"/>
                    <a:pt x="480" y="999"/>
                  </a:cubicBezTo>
                  <a:cubicBezTo>
                    <a:pt x="346" y="999"/>
                    <a:pt x="219" y="1051"/>
                    <a:pt x="149" y="1155"/>
                  </a:cubicBezTo>
                  <a:cubicBezTo>
                    <a:pt x="1" y="1388"/>
                    <a:pt x="168" y="1685"/>
                    <a:pt x="372" y="1880"/>
                  </a:cubicBezTo>
                  <a:cubicBezTo>
                    <a:pt x="856" y="2373"/>
                    <a:pt x="1459" y="2735"/>
                    <a:pt x="2110" y="2939"/>
                  </a:cubicBezTo>
                  <a:cubicBezTo>
                    <a:pt x="2143" y="2953"/>
                    <a:pt x="2175" y="2959"/>
                    <a:pt x="2205" y="2959"/>
                  </a:cubicBezTo>
                  <a:cubicBezTo>
                    <a:pt x="2378" y="2959"/>
                    <a:pt x="2500" y="2759"/>
                    <a:pt x="2556" y="2633"/>
                  </a:cubicBezTo>
                  <a:cubicBezTo>
                    <a:pt x="2807" y="2020"/>
                    <a:pt x="2927" y="1341"/>
                    <a:pt x="2788" y="700"/>
                  </a:cubicBezTo>
                  <a:cubicBezTo>
                    <a:pt x="2742" y="505"/>
                    <a:pt x="2667" y="291"/>
                    <a:pt x="2519" y="152"/>
                  </a:cubicBezTo>
                  <a:cubicBezTo>
                    <a:pt x="2430" y="57"/>
                    <a:pt x="2299" y="0"/>
                    <a:pt x="2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1"/>
            <p:cNvSpPr/>
            <p:nvPr/>
          </p:nvSpPr>
          <p:spPr>
            <a:xfrm>
              <a:off x="3698500" y="1952500"/>
              <a:ext cx="70400" cy="75350"/>
            </a:xfrm>
            <a:custGeom>
              <a:rect b="b" l="l" r="r" t="t"/>
              <a:pathLst>
                <a:path extrusionOk="0" h="3014" w="2816">
                  <a:moveTo>
                    <a:pt x="2089" y="1"/>
                  </a:moveTo>
                  <a:cubicBezTo>
                    <a:pt x="2072" y="1"/>
                    <a:pt x="2054" y="1"/>
                    <a:pt x="2035" y="3"/>
                  </a:cubicBezTo>
                  <a:cubicBezTo>
                    <a:pt x="1933" y="12"/>
                    <a:pt x="1831" y="59"/>
                    <a:pt x="1775" y="142"/>
                  </a:cubicBezTo>
                  <a:cubicBezTo>
                    <a:pt x="1701" y="226"/>
                    <a:pt x="1663" y="319"/>
                    <a:pt x="1645" y="412"/>
                  </a:cubicBezTo>
                  <a:cubicBezTo>
                    <a:pt x="1636" y="458"/>
                    <a:pt x="1626" y="505"/>
                    <a:pt x="1626" y="551"/>
                  </a:cubicBezTo>
                  <a:cubicBezTo>
                    <a:pt x="1598" y="514"/>
                    <a:pt x="1571" y="477"/>
                    <a:pt x="1552" y="458"/>
                  </a:cubicBezTo>
                  <a:cubicBezTo>
                    <a:pt x="1496" y="384"/>
                    <a:pt x="1440" y="319"/>
                    <a:pt x="1357" y="263"/>
                  </a:cubicBezTo>
                  <a:cubicBezTo>
                    <a:pt x="1273" y="217"/>
                    <a:pt x="1180" y="179"/>
                    <a:pt x="1078" y="179"/>
                  </a:cubicBezTo>
                  <a:cubicBezTo>
                    <a:pt x="985" y="179"/>
                    <a:pt x="874" y="217"/>
                    <a:pt x="809" y="282"/>
                  </a:cubicBezTo>
                  <a:cubicBezTo>
                    <a:pt x="744" y="356"/>
                    <a:pt x="706" y="458"/>
                    <a:pt x="706" y="551"/>
                  </a:cubicBezTo>
                  <a:cubicBezTo>
                    <a:pt x="706" y="644"/>
                    <a:pt x="716" y="737"/>
                    <a:pt x="753" y="830"/>
                  </a:cubicBezTo>
                  <a:cubicBezTo>
                    <a:pt x="799" y="960"/>
                    <a:pt x="864" y="1071"/>
                    <a:pt x="911" y="1201"/>
                  </a:cubicBezTo>
                  <a:cubicBezTo>
                    <a:pt x="809" y="1127"/>
                    <a:pt x="706" y="1062"/>
                    <a:pt x="576" y="1025"/>
                  </a:cubicBezTo>
                  <a:cubicBezTo>
                    <a:pt x="530" y="1010"/>
                    <a:pt x="482" y="1003"/>
                    <a:pt x="433" y="1003"/>
                  </a:cubicBezTo>
                  <a:cubicBezTo>
                    <a:pt x="393" y="1003"/>
                    <a:pt x="354" y="1007"/>
                    <a:pt x="316" y="1016"/>
                  </a:cubicBezTo>
                  <a:cubicBezTo>
                    <a:pt x="242" y="1025"/>
                    <a:pt x="158" y="1071"/>
                    <a:pt x="84" y="1127"/>
                  </a:cubicBezTo>
                  <a:cubicBezTo>
                    <a:pt x="28" y="1201"/>
                    <a:pt x="0" y="1276"/>
                    <a:pt x="0" y="1369"/>
                  </a:cubicBezTo>
                  <a:cubicBezTo>
                    <a:pt x="0" y="1462"/>
                    <a:pt x="19" y="1545"/>
                    <a:pt x="56" y="1620"/>
                  </a:cubicBezTo>
                  <a:cubicBezTo>
                    <a:pt x="121" y="1768"/>
                    <a:pt x="242" y="1898"/>
                    <a:pt x="353" y="2000"/>
                  </a:cubicBezTo>
                  <a:cubicBezTo>
                    <a:pt x="595" y="2223"/>
                    <a:pt x="855" y="2419"/>
                    <a:pt x="1134" y="2586"/>
                  </a:cubicBezTo>
                  <a:cubicBezTo>
                    <a:pt x="1413" y="2744"/>
                    <a:pt x="1710" y="2883"/>
                    <a:pt x="2026" y="2976"/>
                  </a:cubicBezTo>
                  <a:cubicBezTo>
                    <a:pt x="1710" y="2883"/>
                    <a:pt x="1422" y="2744"/>
                    <a:pt x="1143" y="2586"/>
                  </a:cubicBezTo>
                  <a:cubicBezTo>
                    <a:pt x="864" y="2419"/>
                    <a:pt x="614" y="2214"/>
                    <a:pt x="381" y="1991"/>
                  </a:cubicBezTo>
                  <a:cubicBezTo>
                    <a:pt x="261" y="1870"/>
                    <a:pt x="158" y="1759"/>
                    <a:pt x="93" y="1601"/>
                  </a:cubicBezTo>
                  <a:cubicBezTo>
                    <a:pt x="56" y="1536"/>
                    <a:pt x="47" y="1452"/>
                    <a:pt x="47" y="1387"/>
                  </a:cubicBezTo>
                  <a:cubicBezTo>
                    <a:pt x="47" y="1313"/>
                    <a:pt x="75" y="1229"/>
                    <a:pt x="140" y="1192"/>
                  </a:cubicBezTo>
                  <a:cubicBezTo>
                    <a:pt x="195" y="1127"/>
                    <a:pt x="261" y="1109"/>
                    <a:pt x="335" y="1090"/>
                  </a:cubicBezTo>
                  <a:cubicBezTo>
                    <a:pt x="359" y="1087"/>
                    <a:pt x="385" y="1084"/>
                    <a:pt x="412" y="1084"/>
                  </a:cubicBezTo>
                  <a:cubicBezTo>
                    <a:pt x="460" y="1084"/>
                    <a:pt x="511" y="1091"/>
                    <a:pt x="558" y="1109"/>
                  </a:cubicBezTo>
                  <a:cubicBezTo>
                    <a:pt x="706" y="1155"/>
                    <a:pt x="837" y="1248"/>
                    <a:pt x="957" y="1341"/>
                  </a:cubicBezTo>
                  <a:lnTo>
                    <a:pt x="1041" y="1406"/>
                  </a:lnTo>
                  <a:lnTo>
                    <a:pt x="1022" y="1304"/>
                  </a:lnTo>
                  <a:cubicBezTo>
                    <a:pt x="985" y="1118"/>
                    <a:pt x="892" y="969"/>
                    <a:pt x="837" y="802"/>
                  </a:cubicBezTo>
                  <a:cubicBezTo>
                    <a:pt x="809" y="728"/>
                    <a:pt x="790" y="644"/>
                    <a:pt x="799" y="560"/>
                  </a:cubicBezTo>
                  <a:cubicBezTo>
                    <a:pt x="799" y="477"/>
                    <a:pt x="818" y="412"/>
                    <a:pt x="883" y="356"/>
                  </a:cubicBezTo>
                  <a:cubicBezTo>
                    <a:pt x="929" y="291"/>
                    <a:pt x="1004" y="272"/>
                    <a:pt x="1078" y="272"/>
                  </a:cubicBezTo>
                  <a:cubicBezTo>
                    <a:pt x="1162" y="272"/>
                    <a:pt x="1227" y="291"/>
                    <a:pt x="1301" y="337"/>
                  </a:cubicBezTo>
                  <a:cubicBezTo>
                    <a:pt x="1440" y="421"/>
                    <a:pt x="1515" y="570"/>
                    <a:pt x="1608" y="728"/>
                  </a:cubicBezTo>
                  <a:lnTo>
                    <a:pt x="1691" y="867"/>
                  </a:lnTo>
                  <a:lnTo>
                    <a:pt x="1701" y="700"/>
                  </a:lnTo>
                  <a:cubicBezTo>
                    <a:pt x="1701" y="607"/>
                    <a:pt x="1719" y="514"/>
                    <a:pt x="1728" y="430"/>
                  </a:cubicBezTo>
                  <a:cubicBezTo>
                    <a:pt x="1747" y="337"/>
                    <a:pt x="1775" y="263"/>
                    <a:pt x="1831" y="198"/>
                  </a:cubicBezTo>
                  <a:cubicBezTo>
                    <a:pt x="1886" y="133"/>
                    <a:pt x="1961" y="96"/>
                    <a:pt x="2044" y="87"/>
                  </a:cubicBezTo>
                  <a:cubicBezTo>
                    <a:pt x="2057" y="85"/>
                    <a:pt x="2070" y="84"/>
                    <a:pt x="2084" y="84"/>
                  </a:cubicBezTo>
                  <a:cubicBezTo>
                    <a:pt x="2150" y="84"/>
                    <a:pt x="2226" y="102"/>
                    <a:pt x="2295" y="133"/>
                  </a:cubicBezTo>
                  <a:cubicBezTo>
                    <a:pt x="2379" y="170"/>
                    <a:pt x="2444" y="226"/>
                    <a:pt x="2490" y="310"/>
                  </a:cubicBezTo>
                  <a:cubicBezTo>
                    <a:pt x="2555" y="375"/>
                    <a:pt x="2583" y="458"/>
                    <a:pt x="2620" y="551"/>
                  </a:cubicBezTo>
                  <a:cubicBezTo>
                    <a:pt x="2658" y="635"/>
                    <a:pt x="2676" y="728"/>
                    <a:pt x="2695" y="821"/>
                  </a:cubicBezTo>
                  <a:cubicBezTo>
                    <a:pt x="2713" y="913"/>
                    <a:pt x="2723" y="1006"/>
                    <a:pt x="2741" y="1099"/>
                  </a:cubicBezTo>
                  <a:cubicBezTo>
                    <a:pt x="2769" y="1471"/>
                    <a:pt x="2741" y="1843"/>
                    <a:pt x="2630" y="2196"/>
                  </a:cubicBezTo>
                  <a:cubicBezTo>
                    <a:pt x="2583" y="2381"/>
                    <a:pt x="2528" y="2558"/>
                    <a:pt x="2444" y="2734"/>
                  </a:cubicBezTo>
                  <a:cubicBezTo>
                    <a:pt x="2397" y="2818"/>
                    <a:pt x="2351" y="2892"/>
                    <a:pt x="2286" y="2957"/>
                  </a:cubicBezTo>
                  <a:cubicBezTo>
                    <a:pt x="2351" y="2892"/>
                    <a:pt x="2416" y="2818"/>
                    <a:pt x="2462" y="2734"/>
                  </a:cubicBezTo>
                  <a:cubicBezTo>
                    <a:pt x="2537" y="2558"/>
                    <a:pt x="2602" y="2381"/>
                    <a:pt x="2658" y="2214"/>
                  </a:cubicBezTo>
                  <a:cubicBezTo>
                    <a:pt x="2760" y="1852"/>
                    <a:pt x="2816" y="1480"/>
                    <a:pt x="2788" y="1099"/>
                  </a:cubicBezTo>
                  <a:lnTo>
                    <a:pt x="2750" y="821"/>
                  </a:lnTo>
                  <a:cubicBezTo>
                    <a:pt x="2741" y="728"/>
                    <a:pt x="2713" y="635"/>
                    <a:pt x="2676" y="542"/>
                  </a:cubicBezTo>
                  <a:cubicBezTo>
                    <a:pt x="2658" y="430"/>
                    <a:pt x="2611" y="337"/>
                    <a:pt x="2555" y="263"/>
                  </a:cubicBezTo>
                  <a:cubicBezTo>
                    <a:pt x="2490" y="179"/>
                    <a:pt x="2425" y="105"/>
                    <a:pt x="2332" y="59"/>
                  </a:cubicBezTo>
                  <a:cubicBezTo>
                    <a:pt x="2255" y="20"/>
                    <a:pt x="2178" y="1"/>
                    <a:pt x="2089" y="1"/>
                  </a:cubicBezTo>
                  <a:close/>
                  <a:moveTo>
                    <a:pt x="2286" y="2957"/>
                  </a:moveTo>
                  <a:lnTo>
                    <a:pt x="2286" y="2957"/>
                  </a:lnTo>
                  <a:cubicBezTo>
                    <a:pt x="2249" y="2976"/>
                    <a:pt x="2202" y="3004"/>
                    <a:pt x="2156" y="3013"/>
                  </a:cubicBezTo>
                  <a:cubicBezTo>
                    <a:pt x="2202" y="3013"/>
                    <a:pt x="2249" y="2985"/>
                    <a:pt x="2286" y="29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1"/>
            <p:cNvSpPr/>
            <p:nvPr/>
          </p:nvSpPr>
          <p:spPr>
            <a:xfrm>
              <a:off x="3723125" y="1985075"/>
              <a:ext cx="30450" cy="42075"/>
            </a:xfrm>
            <a:custGeom>
              <a:rect b="b" l="l" r="r" t="t"/>
              <a:pathLst>
                <a:path extrusionOk="0" h="1683" w="1218">
                  <a:moveTo>
                    <a:pt x="0" y="1"/>
                  </a:moveTo>
                  <a:cubicBezTo>
                    <a:pt x="102" y="140"/>
                    <a:pt x="205" y="279"/>
                    <a:pt x="298" y="419"/>
                  </a:cubicBezTo>
                  <a:lnTo>
                    <a:pt x="613" y="837"/>
                  </a:lnTo>
                  <a:lnTo>
                    <a:pt x="929" y="1255"/>
                  </a:lnTo>
                  <a:cubicBezTo>
                    <a:pt x="976" y="1329"/>
                    <a:pt x="1032" y="1394"/>
                    <a:pt x="1078" y="1459"/>
                  </a:cubicBezTo>
                  <a:cubicBezTo>
                    <a:pt x="1124" y="1534"/>
                    <a:pt x="1171" y="1617"/>
                    <a:pt x="1217" y="1682"/>
                  </a:cubicBezTo>
                  <a:cubicBezTo>
                    <a:pt x="1143" y="1524"/>
                    <a:pt x="1050" y="1385"/>
                    <a:pt x="957" y="1227"/>
                  </a:cubicBezTo>
                  <a:cubicBezTo>
                    <a:pt x="874" y="1078"/>
                    <a:pt x="762" y="939"/>
                    <a:pt x="660" y="800"/>
                  </a:cubicBezTo>
                  <a:cubicBezTo>
                    <a:pt x="558" y="660"/>
                    <a:pt x="437" y="530"/>
                    <a:pt x="335" y="391"/>
                  </a:cubicBezTo>
                  <a:cubicBezTo>
                    <a:pt x="232" y="270"/>
                    <a:pt x="11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1"/>
            <p:cNvSpPr/>
            <p:nvPr/>
          </p:nvSpPr>
          <p:spPr>
            <a:xfrm>
              <a:off x="3740300" y="1970900"/>
              <a:ext cx="15125" cy="55775"/>
            </a:xfrm>
            <a:custGeom>
              <a:rect b="b" l="l" r="r" t="t"/>
              <a:pathLst>
                <a:path extrusionOk="0" h="2231" w="605">
                  <a:moveTo>
                    <a:pt x="1" y="1"/>
                  </a:moveTo>
                  <a:lnTo>
                    <a:pt x="1" y="1"/>
                  </a:lnTo>
                  <a:cubicBezTo>
                    <a:pt x="29" y="196"/>
                    <a:pt x="75" y="382"/>
                    <a:pt x="122" y="568"/>
                  </a:cubicBezTo>
                  <a:lnTo>
                    <a:pt x="261" y="1125"/>
                  </a:lnTo>
                  <a:cubicBezTo>
                    <a:pt x="307" y="1311"/>
                    <a:pt x="354" y="1497"/>
                    <a:pt x="419" y="1683"/>
                  </a:cubicBezTo>
                  <a:cubicBezTo>
                    <a:pt x="475" y="1868"/>
                    <a:pt x="521" y="2054"/>
                    <a:pt x="605" y="2231"/>
                  </a:cubicBezTo>
                  <a:cubicBezTo>
                    <a:pt x="567" y="2138"/>
                    <a:pt x="540" y="2045"/>
                    <a:pt x="521" y="1952"/>
                  </a:cubicBezTo>
                  <a:lnTo>
                    <a:pt x="447" y="1673"/>
                  </a:lnTo>
                  <a:lnTo>
                    <a:pt x="307" y="1116"/>
                  </a:lnTo>
                  <a:lnTo>
                    <a:pt x="159" y="558"/>
                  </a:lnTo>
                  <a:cubicBezTo>
                    <a:pt x="103" y="373"/>
                    <a:pt x="56" y="18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1"/>
            <p:cNvSpPr/>
            <p:nvPr/>
          </p:nvSpPr>
          <p:spPr>
            <a:xfrm>
              <a:off x="3736825" y="1999025"/>
              <a:ext cx="8625" cy="12325"/>
            </a:xfrm>
            <a:custGeom>
              <a:rect b="b" l="l" r="r" t="t"/>
              <a:pathLst>
                <a:path extrusionOk="0" h="493" w="345">
                  <a:moveTo>
                    <a:pt x="0" y="0"/>
                  </a:moveTo>
                  <a:lnTo>
                    <a:pt x="0" y="0"/>
                  </a:lnTo>
                  <a:cubicBezTo>
                    <a:pt x="47" y="93"/>
                    <a:pt x="103" y="177"/>
                    <a:pt x="158" y="260"/>
                  </a:cubicBezTo>
                  <a:cubicBezTo>
                    <a:pt x="195" y="288"/>
                    <a:pt x="214" y="335"/>
                    <a:pt x="251" y="372"/>
                  </a:cubicBezTo>
                  <a:cubicBezTo>
                    <a:pt x="279" y="418"/>
                    <a:pt x="307" y="455"/>
                    <a:pt x="344" y="493"/>
                  </a:cubicBezTo>
                  <a:cubicBezTo>
                    <a:pt x="326" y="427"/>
                    <a:pt x="298" y="400"/>
                    <a:pt x="279" y="353"/>
                  </a:cubicBezTo>
                  <a:cubicBezTo>
                    <a:pt x="251" y="307"/>
                    <a:pt x="214" y="260"/>
                    <a:pt x="195" y="223"/>
                  </a:cubicBezTo>
                  <a:cubicBezTo>
                    <a:pt x="140" y="139"/>
                    <a:pt x="75"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1"/>
            <p:cNvSpPr/>
            <p:nvPr/>
          </p:nvSpPr>
          <p:spPr>
            <a:xfrm>
              <a:off x="3734500" y="1993900"/>
              <a:ext cx="6075" cy="6525"/>
            </a:xfrm>
            <a:custGeom>
              <a:rect b="b" l="l" r="r" t="t"/>
              <a:pathLst>
                <a:path extrusionOk="0" h="261" w="243">
                  <a:moveTo>
                    <a:pt x="0" y="1"/>
                  </a:moveTo>
                  <a:cubicBezTo>
                    <a:pt x="19" y="56"/>
                    <a:pt x="66" y="103"/>
                    <a:pt x="103" y="149"/>
                  </a:cubicBezTo>
                  <a:cubicBezTo>
                    <a:pt x="121" y="168"/>
                    <a:pt x="149" y="187"/>
                    <a:pt x="168" y="205"/>
                  </a:cubicBezTo>
                  <a:cubicBezTo>
                    <a:pt x="196" y="214"/>
                    <a:pt x="214" y="242"/>
                    <a:pt x="242" y="261"/>
                  </a:cubicBezTo>
                  <a:cubicBezTo>
                    <a:pt x="242" y="233"/>
                    <a:pt x="214" y="196"/>
                    <a:pt x="205" y="168"/>
                  </a:cubicBezTo>
                  <a:cubicBezTo>
                    <a:pt x="196" y="149"/>
                    <a:pt x="168" y="121"/>
                    <a:pt x="149" y="103"/>
                  </a:cubicBezTo>
                  <a:cubicBezTo>
                    <a:pt x="103"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1"/>
            <p:cNvSpPr/>
            <p:nvPr/>
          </p:nvSpPr>
          <p:spPr>
            <a:xfrm>
              <a:off x="3737975" y="1990875"/>
              <a:ext cx="6525" cy="11875"/>
            </a:xfrm>
            <a:custGeom>
              <a:rect b="b" l="l" r="r" t="t"/>
              <a:pathLst>
                <a:path extrusionOk="0" h="475" w="261">
                  <a:moveTo>
                    <a:pt x="1" y="1"/>
                  </a:moveTo>
                  <a:cubicBezTo>
                    <a:pt x="29" y="94"/>
                    <a:pt x="66" y="177"/>
                    <a:pt x="112" y="242"/>
                  </a:cubicBezTo>
                  <a:cubicBezTo>
                    <a:pt x="159" y="326"/>
                    <a:pt x="205" y="410"/>
                    <a:pt x="261" y="475"/>
                  </a:cubicBezTo>
                  <a:cubicBezTo>
                    <a:pt x="252" y="428"/>
                    <a:pt x="242" y="391"/>
                    <a:pt x="215" y="354"/>
                  </a:cubicBezTo>
                  <a:cubicBezTo>
                    <a:pt x="205" y="298"/>
                    <a:pt x="187" y="252"/>
                    <a:pt x="159" y="224"/>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1"/>
            <p:cNvSpPr/>
            <p:nvPr/>
          </p:nvSpPr>
          <p:spPr>
            <a:xfrm>
              <a:off x="3746575" y="2007375"/>
              <a:ext cx="3050" cy="8150"/>
            </a:xfrm>
            <a:custGeom>
              <a:rect b="b" l="l" r="r" t="t"/>
              <a:pathLst>
                <a:path extrusionOk="0" h="326" w="122">
                  <a:moveTo>
                    <a:pt x="1" y="1"/>
                  </a:moveTo>
                  <a:cubicBezTo>
                    <a:pt x="1" y="66"/>
                    <a:pt x="10" y="121"/>
                    <a:pt x="38" y="177"/>
                  </a:cubicBezTo>
                  <a:cubicBezTo>
                    <a:pt x="56" y="224"/>
                    <a:pt x="84" y="279"/>
                    <a:pt x="121" y="326"/>
                  </a:cubicBezTo>
                  <a:cubicBezTo>
                    <a:pt x="121" y="270"/>
                    <a:pt x="103" y="214"/>
                    <a:pt x="84" y="159"/>
                  </a:cubicBezTo>
                  <a:cubicBezTo>
                    <a:pt x="56"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1"/>
            <p:cNvSpPr/>
            <p:nvPr/>
          </p:nvSpPr>
          <p:spPr>
            <a:xfrm>
              <a:off x="3728225" y="1963025"/>
              <a:ext cx="8625" cy="10000"/>
            </a:xfrm>
            <a:custGeom>
              <a:rect b="b" l="l" r="r" t="t"/>
              <a:pathLst>
                <a:path extrusionOk="0" h="400" w="345">
                  <a:moveTo>
                    <a:pt x="1" y="0"/>
                  </a:moveTo>
                  <a:lnTo>
                    <a:pt x="1" y="0"/>
                  </a:lnTo>
                  <a:cubicBezTo>
                    <a:pt x="38" y="74"/>
                    <a:pt x="94" y="139"/>
                    <a:pt x="168" y="204"/>
                  </a:cubicBezTo>
                  <a:cubicBezTo>
                    <a:pt x="186" y="242"/>
                    <a:pt x="214" y="269"/>
                    <a:pt x="251" y="307"/>
                  </a:cubicBezTo>
                  <a:cubicBezTo>
                    <a:pt x="279" y="335"/>
                    <a:pt x="317" y="362"/>
                    <a:pt x="344" y="400"/>
                  </a:cubicBezTo>
                  <a:cubicBezTo>
                    <a:pt x="326" y="353"/>
                    <a:pt x="307" y="316"/>
                    <a:pt x="279" y="279"/>
                  </a:cubicBezTo>
                  <a:cubicBezTo>
                    <a:pt x="261" y="242"/>
                    <a:pt x="224" y="214"/>
                    <a:pt x="205" y="177"/>
                  </a:cubicBezTo>
                  <a:cubicBezTo>
                    <a:pt x="140" y="102"/>
                    <a:pt x="75"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1"/>
            <p:cNvSpPr/>
            <p:nvPr/>
          </p:nvSpPr>
          <p:spPr>
            <a:xfrm>
              <a:off x="3732175" y="1970900"/>
              <a:ext cx="5375" cy="6775"/>
            </a:xfrm>
            <a:custGeom>
              <a:rect b="b" l="l" r="r" t="t"/>
              <a:pathLst>
                <a:path extrusionOk="0" h="271" w="215">
                  <a:moveTo>
                    <a:pt x="1" y="1"/>
                  </a:moveTo>
                  <a:lnTo>
                    <a:pt x="1" y="1"/>
                  </a:lnTo>
                  <a:cubicBezTo>
                    <a:pt x="28" y="57"/>
                    <a:pt x="66" y="103"/>
                    <a:pt x="103" y="140"/>
                  </a:cubicBezTo>
                  <a:cubicBezTo>
                    <a:pt x="140" y="187"/>
                    <a:pt x="168" y="224"/>
                    <a:pt x="214" y="270"/>
                  </a:cubicBezTo>
                  <a:cubicBezTo>
                    <a:pt x="214" y="233"/>
                    <a:pt x="205" y="196"/>
                    <a:pt x="196" y="177"/>
                  </a:cubicBezTo>
                  <a:cubicBezTo>
                    <a:pt x="186" y="150"/>
                    <a:pt x="168" y="122"/>
                    <a:pt x="149" y="103"/>
                  </a:cubicBezTo>
                  <a:cubicBezTo>
                    <a:pt x="121" y="85"/>
                    <a:pt x="103" y="66"/>
                    <a:pt x="75" y="47"/>
                  </a:cubicBezTo>
                  <a:cubicBezTo>
                    <a:pt x="56" y="3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1"/>
            <p:cNvSpPr/>
            <p:nvPr/>
          </p:nvSpPr>
          <p:spPr>
            <a:xfrm>
              <a:off x="3724750" y="1964175"/>
              <a:ext cx="4200" cy="3275"/>
            </a:xfrm>
            <a:custGeom>
              <a:rect b="b" l="l" r="r" t="t"/>
              <a:pathLst>
                <a:path extrusionOk="0" h="131" w="168">
                  <a:moveTo>
                    <a:pt x="0" y="0"/>
                  </a:moveTo>
                  <a:cubicBezTo>
                    <a:pt x="28" y="38"/>
                    <a:pt x="47" y="56"/>
                    <a:pt x="84" y="75"/>
                  </a:cubicBezTo>
                  <a:lnTo>
                    <a:pt x="121" y="103"/>
                  </a:lnTo>
                  <a:cubicBezTo>
                    <a:pt x="130" y="121"/>
                    <a:pt x="140" y="121"/>
                    <a:pt x="167" y="131"/>
                  </a:cubicBezTo>
                  <a:cubicBezTo>
                    <a:pt x="158" y="93"/>
                    <a:pt x="130" y="56"/>
                    <a:pt x="112" y="38"/>
                  </a:cubicBezTo>
                  <a:cubicBezTo>
                    <a:pt x="93" y="28"/>
                    <a:pt x="75" y="28"/>
                    <a:pt x="65" y="10"/>
                  </a:cubicBezTo>
                  <a:cubicBezTo>
                    <a:pt x="3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1"/>
            <p:cNvSpPr/>
            <p:nvPr/>
          </p:nvSpPr>
          <p:spPr>
            <a:xfrm>
              <a:off x="3751925" y="1957775"/>
              <a:ext cx="8625" cy="7575"/>
            </a:xfrm>
            <a:custGeom>
              <a:rect b="b" l="l" r="r" t="t"/>
              <a:pathLst>
                <a:path extrusionOk="0" h="303" w="345">
                  <a:moveTo>
                    <a:pt x="54" y="1"/>
                  </a:moveTo>
                  <a:cubicBezTo>
                    <a:pt x="33" y="1"/>
                    <a:pt x="14" y="6"/>
                    <a:pt x="0" y="15"/>
                  </a:cubicBezTo>
                  <a:cubicBezTo>
                    <a:pt x="75" y="15"/>
                    <a:pt x="149" y="61"/>
                    <a:pt x="205" y="108"/>
                  </a:cubicBezTo>
                  <a:cubicBezTo>
                    <a:pt x="223" y="126"/>
                    <a:pt x="251" y="164"/>
                    <a:pt x="270" y="201"/>
                  </a:cubicBezTo>
                  <a:cubicBezTo>
                    <a:pt x="288" y="210"/>
                    <a:pt x="298" y="219"/>
                    <a:pt x="307" y="247"/>
                  </a:cubicBezTo>
                  <a:cubicBezTo>
                    <a:pt x="316" y="266"/>
                    <a:pt x="335" y="284"/>
                    <a:pt x="344" y="303"/>
                  </a:cubicBezTo>
                  <a:cubicBezTo>
                    <a:pt x="344" y="294"/>
                    <a:pt x="335" y="266"/>
                    <a:pt x="335" y="247"/>
                  </a:cubicBezTo>
                  <a:cubicBezTo>
                    <a:pt x="316" y="219"/>
                    <a:pt x="316" y="210"/>
                    <a:pt x="307" y="182"/>
                  </a:cubicBezTo>
                  <a:cubicBezTo>
                    <a:pt x="298" y="154"/>
                    <a:pt x="270" y="117"/>
                    <a:pt x="242" y="80"/>
                  </a:cubicBezTo>
                  <a:cubicBezTo>
                    <a:pt x="205" y="52"/>
                    <a:pt x="168" y="24"/>
                    <a:pt x="121" y="15"/>
                  </a:cubicBezTo>
                  <a:cubicBezTo>
                    <a:pt x="98" y="6"/>
                    <a:pt x="75"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1"/>
            <p:cNvSpPr/>
            <p:nvPr/>
          </p:nvSpPr>
          <p:spPr>
            <a:xfrm>
              <a:off x="3757025" y="1962775"/>
              <a:ext cx="3975" cy="10725"/>
            </a:xfrm>
            <a:custGeom>
              <a:rect b="b" l="l" r="r" t="t"/>
              <a:pathLst>
                <a:path extrusionOk="0" h="429" w="159">
                  <a:moveTo>
                    <a:pt x="1" y="1"/>
                  </a:moveTo>
                  <a:cubicBezTo>
                    <a:pt x="1" y="38"/>
                    <a:pt x="10" y="84"/>
                    <a:pt x="38" y="112"/>
                  </a:cubicBezTo>
                  <a:lnTo>
                    <a:pt x="66" y="224"/>
                  </a:lnTo>
                  <a:lnTo>
                    <a:pt x="121" y="326"/>
                  </a:lnTo>
                  <a:lnTo>
                    <a:pt x="149" y="428"/>
                  </a:lnTo>
                  <a:cubicBezTo>
                    <a:pt x="159" y="391"/>
                    <a:pt x="159" y="345"/>
                    <a:pt x="149" y="317"/>
                  </a:cubicBezTo>
                  <a:cubicBezTo>
                    <a:pt x="140" y="270"/>
                    <a:pt x="131" y="233"/>
                    <a:pt x="121" y="196"/>
                  </a:cubicBezTo>
                  <a:cubicBezTo>
                    <a:pt x="94" y="13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1"/>
            <p:cNvSpPr/>
            <p:nvPr/>
          </p:nvSpPr>
          <p:spPr>
            <a:xfrm>
              <a:off x="3762825" y="1968600"/>
              <a:ext cx="2125" cy="10000"/>
            </a:xfrm>
            <a:custGeom>
              <a:rect b="b" l="l" r="r" t="t"/>
              <a:pathLst>
                <a:path extrusionOk="0" h="400" w="85">
                  <a:moveTo>
                    <a:pt x="1" y="0"/>
                  </a:moveTo>
                  <a:cubicBezTo>
                    <a:pt x="1" y="65"/>
                    <a:pt x="10" y="139"/>
                    <a:pt x="29" y="204"/>
                  </a:cubicBezTo>
                  <a:cubicBezTo>
                    <a:pt x="38" y="260"/>
                    <a:pt x="47" y="334"/>
                    <a:pt x="57" y="400"/>
                  </a:cubicBezTo>
                  <a:cubicBezTo>
                    <a:pt x="75" y="372"/>
                    <a:pt x="85" y="334"/>
                    <a:pt x="85" y="297"/>
                  </a:cubicBezTo>
                  <a:cubicBezTo>
                    <a:pt x="85" y="269"/>
                    <a:pt x="75" y="232"/>
                    <a:pt x="75" y="195"/>
                  </a:cubicBezTo>
                  <a:cubicBezTo>
                    <a:pt x="75" y="158"/>
                    <a:pt x="57" y="130"/>
                    <a:pt x="47" y="93"/>
                  </a:cubicBezTo>
                  <a:cubicBezTo>
                    <a:pt x="38" y="56"/>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1"/>
            <p:cNvSpPr/>
            <p:nvPr/>
          </p:nvSpPr>
          <p:spPr>
            <a:xfrm>
              <a:off x="3754700" y="1963700"/>
              <a:ext cx="3275" cy="6300"/>
            </a:xfrm>
            <a:custGeom>
              <a:rect b="b" l="l" r="r" t="t"/>
              <a:pathLst>
                <a:path extrusionOk="0" h="252" w="131">
                  <a:moveTo>
                    <a:pt x="1" y="1"/>
                  </a:moveTo>
                  <a:lnTo>
                    <a:pt x="1" y="1"/>
                  </a:lnTo>
                  <a:cubicBezTo>
                    <a:pt x="29" y="47"/>
                    <a:pt x="38" y="94"/>
                    <a:pt x="47" y="122"/>
                  </a:cubicBezTo>
                  <a:cubicBezTo>
                    <a:pt x="75" y="168"/>
                    <a:pt x="94" y="205"/>
                    <a:pt x="122" y="252"/>
                  </a:cubicBezTo>
                  <a:cubicBezTo>
                    <a:pt x="131" y="196"/>
                    <a:pt x="122" y="150"/>
                    <a:pt x="94" y="103"/>
                  </a:cubicBezTo>
                  <a:cubicBezTo>
                    <a:pt x="84" y="85"/>
                    <a:pt x="75" y="66"/>
                    <a:pt x="57" y="4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1"/>
            <p:cNvSpPr/>
            <p:nvPr/>
          </p:nvSpPr>
          <p:spPr>
            <a:xfrm>
              <a:off x="3757025" y="2012025"/>
              <a:ext cx="4675" cy="9775"/>
            </a:xfrm>
            <a:custGeom>
              <a:rect b="b" l="l" r="r" t="t"/>
              <a:pathLst>
                <a:path extrusionOk="0" h="391" w="187">
                  <a:moveTo>
                    <a:pt x="177" y="0"/>
                  </a:moveTo>
                  <a:lnTo>
                    <a:pt x="177" y="0"/>
                  </a:lnTo>
                  <a:cubicBezTo>
                    <a:pt x="140" y="65"/>
                    <a:pt x="121" y="130"/>
                    <a:pt x="84" y="186"/>
                  </a:cubicBezTo>
                  <a:cubicBezTo>
                    <a:pt x="56" y="261"/>
                    <a:pt x="29" y="316"/>
                    <a:pt x="1" y="391"/>
                  </a:cubicBezTo>
                  <a:cubicBezTo>
                    <a:pt x="29" y="363"/>
                    <a:pt x="47" y="326"/>
                    <a:pt x="66" y="307"/>
                  </a:cubicBezTo>
                  <a:cubicBezTo>
                    <a:pt x="94" y="270"/>
                    <a:pt x="121" y="251"/>
                    <a:pt x="131" y="214"/>
                  </a:cubicBezTo>
                  <a:cubicBezTo>
                    <a:pt x="168" y="158"/>
                    <a:pt x="187"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1"/>
            <p:cNvSpPr/>
            <p:nvPr/>
          </p:nvSpPr>
          <p:spPr>
            <a:xfrm>
              <a:off x="3756575" y="2009700"/>
              <a:ext cx="2800" cy="7700"/>
            </a:xfrm>
            <a:custGeom>
              <a:rect b="b" l="l" r="r" t="t"/>
              <a:pathLst>
                <a:path extrusionOk="0" h="308" w="112">
                  <a:moveTo>
                    <a:pt x="102" y="0"/>
                  </a:moveTo>
                  <a:lnTo>
                    <a:pt x="102" y="0"/>
                  </a:lnTo>
                  <a:cubicBezTo>
                    <a:pt x="74" y="38"/>
                    <a:pt x="74" y="66"/>
                    <a:pt x="65" y="84"/>
                  </a:cubicBezTo>
                  <a:cubicBezTo>
                    <a:pt x="56" y="112"/>
                    <a:pt x="56" y="131"/>
                    <a:pt x="47" y="158"/>
                  </a:cubicBezTo>
                  <a:cubicBezTo>
                    <a:pt x="28" y="205"/>
                    <a:pt x="19" y="251"/>
                    <a:pt x="0" y="307"/>
                  </a:cubicBezTo>
                  <a:lnTo>
                    <a:pt x="56" y="242"/>
                  </a:lnTo>
                  <a:cubicBezTo>
                    <a:pt x="65" y="223"/>
                    <a:pt x="74" y="186"/>
                    <a:pt x="93" y="168"/>
                  </a:cubicBezTo>
                  <a:cubicBezTo>
                    <a:pt x="112" y="121"/>
                    <a:pt x="112" y="6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1"/>
            <p:cNvSpPr/>
            <p:nvPr/>
          </p:nvSpPr>
          <p:spPr>
            <a:xfrm>
              <a:off x="3753325" y="2005525"/>
              <a:ext cx="2100" cy="7675"/>
            </a:xfrm>
            <a:custGeom>
              <a:rect b="b" l="l" r="r" t="t"/>
              <a:pathLst>
                <a:path extrusionOk="0" h="307" w="84">
                  <a:moveTo>
                    <a:pt x="0" y="0"/>
                  </a:moveTo>
                  <a:cubicBezTo>
                    <a:pt x="0" y="56"/>
                    <a:pt x="0" y="102"/>
                    <a:pt x="9" y="158"/>
                  </a:cubicBezTo>
                  <a:cubicBezTo>
                    <a:pt x="19" y="205"/>
                    <a:pt x="46" y="260"/>
                    <a:pt x="65" y="307"/>
                  </a:cubicBezTo>
                  <a:cubicBezTo>
                    <a:pt x="84" y="251"/>
                    <a:pt x="84" y="195"/>
                    <a:pt x="56" y="149"/>
                  </a:cubicBezTo>
                  <a:cubicBezTo>
                    <a:pt x="46" y="121"/>
                    <a:pt x="46" y="93"/>
                    <a:pt x="37" y="65"/>
                  </a:cubicBezTo>
                  <a:cubicBezTo>
                    <a:pt x="37"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1"/>
            <p:cNvSpPr/>
            <p:nvPr/>
          </p:nvSpPr>
          <p:spPr>
            <a:xfrm>
              <a:off x="3756800" y="2002025"/>
              <a:ext cx="1650" cy="7000"/>
            </a:xfrm>
            <a:custGeom>
              <a:rect b="b" l="l" r="r" t="t"/>
              <a:pathLst>
                <a:path extrusionOk="0" h="280" w="66">
                  <a:moveTo>
                    <a:pt x="47" y="1"/>
                  </a:moveTo>
                  <a:cubicBezTo>
                    <a:pt x="19" y="38"/>
                    <a:pt x="10" y="94"/>
                    <a:pt x="10" y="140"/>
                  </a:cubicBezTo>
                  <a:cubicBezTo>
                    <a:pt x="0" y="187"/>
                    <a:pt x="10" y="233"/>
                    <a:pt x="19" y="280"/>
                  </a:cubicBezTo>
                  <a:cubicBezTo>
                    <a:pt x="47" y="242"/>
                    <a:pt x="47" y="196"/>
                    <a:pt x="56" y="140"/>
                  </a:cubicBezTo>
                  <a:cubicBezTo>
                    <a:pt x="65" y="94"/>
                    <a:pt x="56"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1"/>
            <p:cNvSpPr/>
            <p:nvPr/>
          </p:nvSpPr>
          <p:spPr>
            <a:xfrm>
              <a:off x="3761675" y="1999025"/>
              <a:ext cx="1425" cy="9300"/>
            </a:xfrm>
            <a:custGeom>
              <a:rect b="b" l="l" r="r" t="t"/>
              <a:pathLst>
                <a:path extrusionOk="0" h="372" w="57">
                  <a:moveTo>
                    <a:pt x="47" y="0"/>
                  </a:moveTo>
                  <a:cubicBezTo>
                    <a:pt x="10" y="56"/>
                    <a:pt x="10" y="130"/>
                    <a:pt x="1" y="186"/>
                  </a:cubicBezTo>
                  <a:cubicBezTo>
                    <a:pt x="1" y="242"/>
                    <a:pt x="1" y="316"/>
                    <a:pt x="10" y="372"/>
                  </a:cubicBezTo>
                  <a:cubicBezTo>
                    <a:pt x="47" y="316"/>
                    <a:pt x="47" y="260"/>
                    <a:pt x="56" y="186"/>
                  </a:cubicBezTo>
                  <a:cubicBezTo>
                    <a:pt x="56"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1"/>
            <p:cNvSpPr/>
            <p:nvPr/>
          </p:nvSpPr>
          <p:spPr>
            <a:xfrm>
              <a:off x="3701050" y="1987625"/>
              <a:ext cx="4675" cy="10725"/>
            </a:xfrm>
            <a:custGeom>
              <a:rect b="b" l="l" r="r" t="t"/>
              <a:pathLst>
                <a:path extrusionOk="0" h="429" w="187">
                  <a:moveTo>
                    <a:pt x="1" y="1"/>
                  </a:moveTo>
                  <a:lnTo>
                    <a:pt x="1" y="131"/>
                  </a:lnTo>
                  <a:cubicBezTo>
                    <a:pt x="10" y="168"/>
                    <a:pt x="19" y="215"/>
                    <a:pt x="38" y="242"/>
                  </a:cubicBezTo>
                  <a:cubicBezTo>
                    <a:pt x="66" y="317"/>
                    <a:pt x="112" y="382"/>
                    <a:pt x="186" y="428"/>
                  </a:cubicBezTo>
                  <a:cubicBezTo>
                    <a:pt x="159" y="400"/>
                    <a:pt x="149" y="363"/>
                    <a:pt x="131" y="326"/>
                  </a:cubicBezTo>
                  <a:cubicBezTo>
                    <a:pt x="112" y="298"/>
                    <a:pt x="93" y="261"/>
                    <a:pt x="84" y="224"/>
                  </a:cubicBezTo>
                  <a:cubicBezTo>
                    <a:pt x="56" y="159"/>
                    <a:pt x="38"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1"/>
            <p:cNvSpPr/>
            <p:nvPr/>
          </p:nvSpPr>
          <p:spPr>
            <a:xfrm>
              <a:off x="3704300" y="1991125"/>
              <a:ext cx="5150" cy="8600"/>
            </a:xfrm>
            <a:custGeom>
              <a:rect b="b" l="l" r="r" t="t"/>
              <a:pathLst>
                <a:path extrusionOk="0" h="344" w="206">
                  <a:moveTo>
                    <a:pt x="1" y="0"/>
                  </a:moveTo>
                  <a:cubicBezTo>
                    <a:pt x="1" y="37"/>
                    <a:pt x="10" y="75"/>
                    <a:pt x="10" y="112"/>
                  </a:cubicBezTo>
                  <a:cubicBezTo>
                    <a:pt x="19" y="140"/>
                    <a:pt x="29" y="167"/>
                    <a:pt x="56" y="205"/>
                  </a:cubicBezTo>
                  <a:cubicBezTo>
                    <a:pt x="94" y="260"/>
                    <a:pt x="140" y="316"/>
                    <a:pt x="205" y="344"/>
                  </a:cubicBezTo>
                  <a:lnTo>
                    <a:pt x="149" y="260"/>
                  </a:lnTo>
                  <a:cubicBezTo>
                    <a:pt x="140" y="232"/>
                    <a:pt x="112" y="205"/>
                    <a:pt x="103" y="177"/>
                  </a:cubicBezTo>
                  <a:cubicBezTo>
                    <a:pt x="66" y="121"/>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1"/>
            <p:cNvSpPr/>
            <p:nvPr/>
          </p:nvSpPr>
          <p:spPr>
            <a:xfrm>
              <a:off x="3709175" y="1994600"/>
              <a:ext cx="7225" cy="7925"/>
            </a:xfrm>
            <a:custGeom>
              <a:rect b="b" l="l" r="r" t="t"/>
              <a:pathLst>
                <a:path extrusionOk="0" h="317" w="289">
                  <a:moveTo>
                    <a:pt x="1" y="1"/>
                  </a:moveTo>
                  <a:lnTo>
                    <a:pt x="1" y="1"/>
                  </a:lnTo>
                  <a:cubicBezTo>
                    <a:pt x="38" y="84"/>
                    <a:pt x="66" y="140"/>
                    <a:pt x="112" y="177"/>
                  </a:cubicBezTo>
                  <a:cubicBezTo>
                    <a:pt x="140" y="214"/>
                    <a:pt x="168" y="233"/>
                    <a:pt x="196" y="261"/>
                  </a:cubicBezTo>
                  <a:cubicBezTo>
                    <a:pt x="214" y="279"/>
                    <a:pt x="252" y="307"/>
                    <a:pt x="289" y="316"/>
                  </a:cubicBezTo>
                  <a:lnTo>
                    <a:pt x="214" y="233"/>
                  </a:lnTo>
                  <a:cubicBezTo>
                    <a:pt x="196" y="214"/>
                    <a:pt x="177" y="177"/>
                    <a:pt x="149" y="159"/>
                  </a:cubicBezTo>
                  <a:cubicBezTo>
                    <a:pt x="103" y="103"/>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1"/>
            <p:cNvSpPr/>
            <p:nvPr/>
          </p:nvSpPr>
          <p:spPr>
            <a:xfrm>
              <a:off x="3711500" y="2003650"/>
              <a:ext cx="8625" cy="6775"/>
            </a:xfrm>
            <a:custGeom>
              <a:rect b="b" l="l" r="r" t="t"/>
              <a:pathLst>
                <a:path extrusionOk="0" h="271" w="345">
                  <a:moveTo>
                    <a:pt x="1" y="1"/>
                  </a:moveTo>
                  <a:cubicBezTo>
                    <a:pt x="47" y="57"/>
                    <a:pt x="94" y="103"/>
                    <a:pt x="149" y="168"/>
                  </a:cubicBezTo>
                  <a:cubicBezTo>
                    <a:pt x="186" y="187"/>
                    <a:pt x="205" y="196"/>
                    <a:pt x="242" y="224"/>
                  </a:cubicBezTo>
                  <a:cubicBezTo>
                    <a:pt x="279" y="242"/>
                    <a:pt x="317" y="270"/>
                    <a:pt x="344" y="270"/>
                  </a:cubicBezTo>
                  <a:lnTo>
                    <a:pt x="261" y="196"/>
                  </a:lnTo>
                  <a:cubicBezTo>
                    <a:pt x="242" y="177"/>
                    <a:pt x="205" y="150"/>
                    <a:pt x="186" y="131"/>
                  </a:cubicBezTo>
                  <a:cubicBezTo>
                    <a:pt x="121" y="8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1"/>
            <p:cNvSpPr/>
            <p:nvPr/>
          </p:nvSpPr>
          <p:spPr>
            <a:xfrm>
              <a:off x="3720100" y="2006675"/>
              <a:ext cx="7925" cy="7700"/>
            </a:xfrm>
            <a:custGeom>
              <a:rect b="b" l="l" r="r" t="t"/>
              <a:pathLst>
                <a:path extrusionOk="0" h="308" w="317">
                  <a:moveTo>
                    <a:pt x="0" y="1"/>
                  </a:moveTo>
                  <a:lnTo>
                    <a:pt x="0" y="1"/>
                  </a:lnTo>
                  <a:cubicBezTo>
                    <a:pt x="28" y="66"/>
                    <a:pt x="75" y="121"/>
                    <a:pt x="131" y="187"/>
                  </a:cubicBezTo>
                  <a:cubicBezTo>
                    <a:pt x="149" y="214"/>
                    <a:pt x="177" y="242"/>
                    <a:pt x="214" y="261"/>
                  </a:cubicBezTo>
                  <a:cubicBezTo>
                    <a:pt x="251" y="289"/>
                    <a:pt x="279" y="307"/>
                    <a:pt x="316" y="307"/>
                  </a:cubicBezTo>
                  <a:cubicBezTo>
                    <a:pt x="279" y="289"/>
                    <a:pt x="261" y="252"/>
                    <a:pt x="233" y="233"/>
                  </a:cubicBezTo>
                  <a:lnTo>
                    <a:pt x="168" y="149"/>
                  </a:lnTo>
                  <a:cubicBezTo>
                    <a:pt x="121"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1"/>
            <p:cNvSpPr/>
            <p:nvPr/>
          </p:nvSpPr>
          <p:spPr>
            <a:xfrm>
              <a:off x="3727525" y="1980675"/>
              <a:ext cx="2125" cy="4425"/>
            </a:xfrm>
            <a:custGeom>
              <a:rect b="b" l="l" r="r" t="t"/>
              <a:pathLst>
                <a:path extrusionOk="0" h="177" w="85">
                  <a:moveTo>
                    <a:pt x="1" y="0"/>
                  </a:moveTo>
                  <a:cubicBezTo>
                    <a:pt x="1" y="37"/>
                    <a:pt x="10" y="74"/>
                    <a:pt x="19" y="102"/>
                  </a:cubicBezTo>
                  <a:cubicBezTo>
                    <a:pt x="29" y="130"/>
                    <a:pt x="56" y="158"/>
                    <a:pt x="84" y="177"/>
                  </a:cubicBezTo>
                  <a:cubicBezTo>
                    <a:pt x="84" y="130"/>
                    <a:pt x="75" y="112"/>
                    <a:pt x="66" y="74"/>
                  </a:cubicBezTo>
                  <a:cubicBezTo>
                    <a:pt x="56"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1"/>
            <p:cNvSpPr/>
            <p:nvPr/>
          </p:nvSpPr>
          <p:spPr>
            <a:xfrm>
              <a:off x="3726825" y="1976475"/>
              <a:ext cx="2600" cy="3975"/>
            </a:xfrm>
            <a:custGeom>
              <a:rect b="b" l="l" r="r" t="t"/>
              <a:pathLst>
                <a:path extrusionOk="0" h="159" w="104">
                  <a:moveTo>
                    <a:pt x="1" y="1"/>
                  </a:moveTo>
                  <a:lnTo>
                    <a:pt x="1" y="1"/>
                  </a:lnTo>
                  <a:cubicBezTo>
                    <a:pt x="10" y="29"/>
                    <a:pt x="29" y="66"/>
                    <a:pt x="38" y="94"/>
                  </a:cubicBezTo>
                  <a:cubicBezTo>
                    <a:pt x="47" y="112"/>
                    <a:pt x="66" y="140"/>
                    <a:pt x="103" y="159"/>
                  </a:cubicBezTo>
                  <a:cubicBezTo>
                    <a:pt x="103" y="122"/>
                    <a:pt x="94" y="94"/>
                    <a:pt x="66" y="66"/>
                  </a:cubicBezTo>
                  <a:cubicBezTo>
                    <a:pt x="57"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1"/>
            <p:cNvSpPr/>
            <p:nvPr/>
          </p:nvSpPr>
          <p:spPr>
            <a:xfrm>
              <a:off x="3731700" y="2016675"/>
              <a:ext cx="6550" cy="4200"/>
            </a:xfrm>
            <a:custGeom>
              <a:rect b="b" l="l" r="r" t="t"/>
              <a:pathLst>
                <a:path extrusionOk="0" h="168" w="262">
                  <a:moveTo>
                    <a:pt x="1" y="0"/>
                  </a:moveTo>
                  <a:lnTo>
                    <a:pt x="1" y="0"/>
                  </a:lnTo>
                  <a:cubicBezTo>
                    <a:pt x="29" y="47"/>
                    <a:pt x="75" y="84"/>
                    <a:pt x="122" y="112"/>
                  </a:cubicBezTo>
                  <a:lnTo>
                    <a:pt x="187" y="140"/>
                  </a:lnTo>
                  <a:cubicBezTo>
                    <a:pt x="215" y="158"/>
                    <a:pt x="233" y="167"/>
                    <a:pt x="261" y="167"/>
                  </a:cubicBezTo>
                  <a:cubicBezTo>
                    <a:pt x="224" y="130"/>
                    <a:pt x="187" y="93"/>
                    <a:pt x="140" y="75"/>
                  </a:cubicBezTo>
                  <a:cubicBezTo>
                    <a:pt x="94" y="3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1"/>
            <p:cNvSpPr/>
            <p:nvPr/>
          </p:nvSpPr>
          <p:spPr>
            <a:xfrm>
              <a:off x="3560300" y="2197825"/>
              <a:ext cx="70875" cy="74150"/>
            </a:xfrm>
            <a:custGeom>
              <a:rect b="b" l="l" r="r" t="t"/>
              <a:pathLst>
                <a:path extrusionOk="0" h="2966" w="2835">
                  <a:moveTo>
                    <a:pt x="1485" y="1"/>
                  </a:moveTo>
                  <a:cubicBezTo>
                    <a:pt x="1479" y="1"/>
                    <a:pt x="1474" y="1"/>
                    <a:pt x="1468" y="1"/>
                  </a:cubicBezTo>
                  <a:cubicBezTo>
                    <a:pt x="1292" y="29"/>
                    <a:pt x="1171" y="187"/>
                    <a:pt x="1115" y="363"/>
                  </a:cubicBezTo>
                  <a:cubicBezTo>
                    <a:pt x="1050" y="521"/>
                    <a:pt x="1041" y="716"/>
                    <a:pt x="957" y="874"/>
                  </a:cubicBezTo>
                  <a:cubicBezTo>
                    <a:pt x="911" y="716"/>
                    <a:pt x="864" y="540"/>
                    <a:pt x="753" y="410"/>
                  </a:cubicBezTo>
                  <a:cubicBezTo>
                    <a:pt x="674" y="309"/>
                    <a:pt x="544" y="231"/>
                    <a:pt x="412" y="231"/>
                  </a:cubicBezTo>
                  <a:cubicBezTo>
                    <a:pt x="374" y="231"/>
                    <a:pt x="335" y="237"/>
                    <a:pt x="298" y="252"/>
                  </a:cubicBezTo>
                  <a:cubicBezTo>
                    <a:pt x="28" y="326"/>
                    <a:pt x="0" y="689"/>
                    <a:pt x="28" y="958"/>
                  </a:cubicBezTo>
                  <a:cubicBezTo>
                    <a:pt x="121" y="1646"/>
                    <a:pt x="391" y="2296"/>
                    <a:pt x="790" y="2853"/>
                  </a:cubicBezTo>
                  <a:cubicBezTo>
                    <a:pt x="837" y="2936"/>
                    <a:pt x="916" y="2965"/>
                    <a:pt x="1002" y="2965"/>
                  </a:cubicBezTo>
                  <a:cubicBezTo>
                    <a:pt x="1119" y="2965"/>
                    <a:pt x="1249" y="2911"/>
                    <a:pt x="1329" y="2863"/>
                  </a:cubicBezTo>
                  <a:cubicBezTo>
                    <a:pt x="1896" y="2519"/>
                    <a:pt x="2416" y="2054"/>
                    <a:pt x="2676" y="1450"/>
                  </a:cubicBezTo>
                  <a:cubicBezTo>
                    <a:pt x="2760" y="1265"/>
                    <a:pt x="2834" y="1060"/>
                    <a:pt x="2797" y="865"/>
                  </a:cubicBezTo>
                  <a:cubicBezTo>
                    <a:pt x="2760" y="661"/>
                    <a:pt x="2611" y="466"/>
                    <a:pt x="2397" y="456"/>
                  </a:cubicBezTo>
                  <a:cubicBezTo>
                    <a:pt x="2392" y="456"/>
                    <a:pt x="2387" y="456"/>
                    <a:pt x="2381" y="456"/>
                  </a:cubicBezTo>
                  <a:cubicBezTo>
                    <a:pt x="2165" y="456"/>
                    <a:pt x="1985" y="637"/>
                    <a:pt x="1849" y="800"/>
                  </a:cubicBezTo>
                  <a:cubicBezTo>
                    <a:pt x="1877" y="633"/>
                    <a:pt x="1896" y="456"/>
                    <a:pt x="1840" y="289"/>
                  </a:cubicBezTo>
                  <a:cubicBezTo>
                    <a:pt x="1795" y="136"/>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1"/>
            <p:cNvSpPr/>
            <p:nvPr/>
          </p:nvSpPr>
          <p:spPr>
            <a:xfrm>
              <a:off x="3559600" y="2196400"/>
              <a:ext cx="71800" cy="75550"/>
            </a:xfrm>
            <a:custGeom>
              <a:rect b="b" l="l" r="r" t="t"/>
              <a:pathLst>
                <a:path extrusionOk="0" h="3022" w="2872">
                  <a:moveTo>
                    <a:pt x="809" y="2910"/>
                  </a:moveTo>
                  <a:lnTo>
                    <a:pt x="809" y="2910"/>
                  </a:lnTo>
                  <a:cubicBezTo>
                    <a:pt x="837" y="2957"/>
                    <a:pt x="874" y="2975"/>
                    <a:pt x="920" y="3003"/>
                  </a:cubicBezTo>
                  <a:cubicBezTo>
                    <a:pt x="874" y="2975"/>
                    <a:pt x="837" y="2938"/>
                    <a:pt x="809" y="2910"/>
                  </a:cubicBezTo>
                  <a:close/>
                  <a:moveTo>
                    <a:pt x="1479" y="1"/>
                  </a:moveTo>
                  <a:cubicBezTo>
                    <a:pt x="1469" y="1"/>
                    <a:pt x="1459" y="1"/>
                    <a:pt x="1450" y="2"/>
                  </a:cubicBezTo>
                  <a:cubicBezTo>
                    <a:pt x="1348" y="12"/>
                    <a:pt x="1264" y="86"/>
                    <a:pt x="1208" y="151"/>
                  </a:cubicBezTo>
                  <a:cubicBezTo>
                    <a:pt x="1153" y="225"/>
                    <a:pt x="1106" y="318"/>
                    <a:pt x="1078" y="402"/>
                  </a:cubicBezTo>
                  <a:cubicBezTo>
                    <a:pt x="1050" y="523"/>
                    <a:pt x="1022" y="662"/>
                    <a:pt x="985" y="792"/>
                  </a:cubicBezTo>
                  <a:cubicBezTo>
                    <a:pt x="939" y="681"/>
                    <a:pt x="892" y="560"/>
                    <a:pt x="818" y="458"/>
                  </a:cubicBezTo>
                  <a:cubicBezTo>
                    <a:pt x="753" y="383"/>
                    <a:pt x="697" y="327"/>
                    <a:pt x="614" y="290"/>
                  </a:cubicBezTo>
                  <a:cubicBezTo>
                    <a:pt x="541" y="266"/>
                    <a:pt x="476" y="242"/>
                    <a:pt x="399" y="242"/>
                  </a:cubicBezTo>
                  <a:cubicBezTo>
                    <a:pt x="387" y="242"/>
                    <a:pt x="375" y="243"/>
                    <a:pt x="363" y="244"/>
                  </a:cubicBezTo>
                  <a:cubicBezTo>
                    <a:pt x="270" y="262"/>
                    <a:pt x="196" y="318"/>
                    <a:pt x="140" y="374"/>
                  </a:cubicBezTo>
                  <a:cubicBezTo>
                    <a:pt x="84" y="448"/>
                    <a:pt x="56" y="523"/>
                    <a:pt x="38" y="606"/>
                  </a:cubicBezTo>
                  <a:cubicBezTo>
                    <a:pt x="0" y="773"/>
                    <a:pt x="10" y="941"/>
                    <a:pt x="47" y="1099"/>
                  </a:cubicBezTo>
                  <a:cubicBezTo>
                    <a:pt x="103" y="1424"/>
                    <a:pt x="196" y="1730"/>
                    <a:pt x="326" y="2037"/>
                  </a:cubicBezTo>
                  <a:cubicBezTo>
                    <a:pt x="456" y="2334"/>
                    <a:pt x="614" y="2632"/>
                    <a:pt x="799" y="2882"/>
                  </a:cubicBezTo>
                  <a:cubicBezTo>
                    <a:pt x="614" y="2613"/>
                    <a:pt x="456" y="2334"/>
                    <a:pt x="335" y="2037"/>
                  </a:cubicBezTo>
                  <a:cubicBezTo>
                    <a:pt x="223" y="1730"/>
                    <a:pt x="131" y="1424"/>
                    <a:pt x="84" y="1099"/>
                  </a:cubicBezTo>
                  <a:cubicBezTo>
                    <a:pt x="56" y="931"/>
                    <a:pt x="47" y="773"/>
                    <a:pt x="84" y="616"/>
                  </a:cubicBezTo>
                  <a:cubicBezTo>
                    <a:pt x="103" y="541"/>
                    <a:pt x="131" y="467"/>
                    <a:pt x="177" y="411"/>
                  </a:cubicBezTo>
                  <a:cubicBezTo>
                    <a:pt x="223" y="355"/>
                    <a:pt x="288" y="318"/>
                    <a:pt x="363" y="309"/>
                  </a:cubicBezTo>
                  <a:cubicBezTo>
                    <a:pt x="377" y="305"/>
                    <a:pt x="392" y="303"/>
                    <a:pt x="408" y="303"/>
                  </a:cubicBezTo>
                  <a:cubicBezTo>
                    <a:pt x="464" y="303"/>
                    <a:pt x="526" y="326"/>
                    <a:pt x="576" y="355"/>
                  </a:cubicBezTo>
                  <a:cubicBezTo>
                    <a:pt x="651" y="383"/>
                    <a:pt x="707" y="430"/>
                    <a:pt x="753" y="504"/>
                  </a:cubicBezTo>
                  <a:cubicBezTo>
                    <a:pt x="846" y="634"/>
                    <a:pt x="892" y="783"/>
                    <a:pt x="939" y="931"/>
                  </a:cubicBezTo>
                  <a:lnTo>
                    <a:pt x="976" y="1034"/>
                  </a:lnTo>
                  <a:lnTo>
                    <a:pt x="1022" y="941"/>
                  </a:lnTo>
                  <a:cubicBezTo>
                    <a:pt x="1106" y="783"/>
                    <a:pt x="1115" y="597"/>
                    <a:pt x="1171" y="430"/>
                  </a:cubicBezTo>
                  <a:cubicBezTo>
                    <a:pt x="1199" y="355"/>
                    <a:pt x="1227" y="281"/>
                    <a:pt x="1292" y="225"/>
                  </a:cubicBezTo>
                  <a:cubicBezTo>
                    <a:pt x="1338" y="170"/>
                    <a:pt x="1403" y="123"/>
                    <a:pt x="1478" y="105"/>
                  </a:cubicBezTo>
                  <a:cubicBezTo>
                    <a:pt x="1486" y="103"/>
                    <a:pt x="1495" y="103"/>
                    <a:pt x="1504" y="103"/>
                  </a:cubicBezTo>
                  <a:cubicBezTo>
                    <a:pt x="1564" y="103"/>
                    <a:pt x="1634" y="129"/>
                    <a:pt x="1682" y="170"/>
                  </a:cubicBezTo>
                  <a:cubicBezTo>
                    <a:pt x="1738" y="216"/>
                    <a:pt x="1784" y="281"/>
                    <a:pt x="1821" y="355"/>
                  </a:cubicBezTo>
                  <a:cubicBezTo>
                    <a:pt x="1877" y="504"/>
                    <a:pt x="1859" y="681"/>
                    <a:pt x="1849" y="848"/>
                  </a:cubicBezTo>
                  <a:lnTo>
                    <a:pt x="1821" y="1015"/>
                  </a:lnTo>
                  <a:lnTo>
                    <a:pt x="1924" y="885"/>
                  </a:lnTo>
                  <a:cubicBezTo>
                    <a:pt x="1989" y="820"/>
                    <a:pt x="2044" y="746"/>
                    <a:pt x="2109" y="690"/>
                  </a:cubicBezTo>
                  <a:cubicBezTo>
                    <a:pt x="2184" y="634"/>
                    <a:pt x="2249" y="588"/>
                    <a:pt x="2332" y="560"/>
                  </a:cubicBezTo>
                  <a:cubicBezTo>
                    <a:pt x="2359" y="554"/>
                    <a:pt x="2385" y="551"/>
                    <a:pt x="2412" y="551"/>
                  </a:cubicBezTo>
                  <a:cubicBezTo>
                    <a:pt x="2468" y="551"/>
                    <a:pt x="2523" y="565"/>
                    <a:pt x="2574" y="597"/>
                  </a:cubicBezTo>
                  <a:cubicBezTo>
                    <a:pt x="2648" y="643"/>
                    <a:pt x="2713" y="699"/>
                    <a:pt x="2751" y="783"/>
                  </a:cubicBezTo>
                  <a:cubicBezTo>
                    <a:pt x="2797" y="866"/>
                    <a:pt x="2806" y="941"/>
                    <a:pt x="2806" y="1034"/>
                  </a:cubicBezTo>
                  <a:cubicBezTo>
                    <a:pt x="2806" y="1127"/>
                    <a:pt x="2797" y="1210"/>
                    <a:pt x="2760" y="1303"/>
                  </a:cubicBezTo>
                  <a:cubicBezTo>
                    <a:pt x="2741" y="1396"/>
                    <a:pt x="2704" y="1480"/>
                    <a:pt x="2658" y="1563"/>
                  </a:cubicBezTo>
                  <a:cubicBezTo>
                    <a:pt x="2620" y="1638"/>
                    <a:pt x="2574" y="1721"/>
                    <a:pt x="2528" y="1805"/>
                  </a:cubicBezTo>
                  <a:cubicBezTo>
                    <a:pt x="2332" y="2121"/>
                    <a:pt x="2082" y="2399"/>
                    <a:pt x="1784" y="2632"/>
                  </a:cubicBezTo>
                  <a:cubicBezTo>
                    <a:pt x="1636" y="2743"/>
                    <a:pt x="1487" y="2845"/>
                    <a:pt x="1320" y="2938"/>
                  </a:cubicBezTo>
                  <a:cubicBezTo>
                    <a:pt x="1245" y="2975"/>
                    <a:pt x="1153" y="3013"/>
                    <a:pt x="1060" y="3022"/>
                  </a:cubicBezTo>
                  <a:cubicBezTo>
                    <a:pt x="1153" y="3022"/>
                    <a:pt x="1245" y="2985"/>
                    <a:pt x="1320" y="2957"/>
                  </a:cubicBezTo>
                  <a:cubicBezTo>
                    <a:pt x="1487" y="2864"/>
                    <a:pt x="1645" y="2752"/>
                    <a:pt x="1803" y="2650"/>
                  </a:cubicBezTo>
                  <a:cubicBezTo>
                    <a:pt x="2100" y="2427"/>
                    <a:pt x="2370" y="2167"/>
                    <a:pt x="2574" y="1842"/>
                  </a:cubicBezTo>
                  <a:cubicBezTo>
                    <a:pt x="2620" y="1758"/>
                    <a:pt x="2686" y="1675"/>
                    <a:pt x="2713" y="1591"/>
                  </a:cubicBezTo>
                  <a:cubicBezTo>
                    <a:pt x="2760" y="1517"/>
                    <a:pt x="2797" y="1424"/>
                    <a:pt x="2834" y="1331"/>
                  </a:cubicBezTo>
                  <a:cubicBezTo>
                    <a:pt x="2843" y="1238"/>
                    <a:pt x="2871" y="1145"/>
                    <a:pt x="2871" y="1034"/>
                  </a:cubicBezTo>
                  <a:cubicBezTo>
                    <a:pt x="2871" y="941"/>
                    <a:pt x="2862" y="838"/>
                    <a:pt x="2816" y="746"/>
                  </a:cubicBezTo>
                  <a:cubicBezTo>
                    <a:pt x="2769" y="653"/>
                    <a:pt x="2704" y="569"/>
                    <a:pt x="2611" y="523"/>
                  </a:cubicBezTo>
                  <a:cubicBezTo>
                    <a:pt x="2546" y="484"/>
                    <a:pt x="2477" y="467"/>
                    <a:pt x="2406" y="467"/>
                  </a:cubicBezTo>
                  <a:cubicBezTo>
                    <a:pt x="2376" y="467"/>
                    <a:pt x="2345" y="471"/>
                    <a:pt x="2314" y="476"/>
                  </a:cubicBezTo>
                  <a:cubicBezTo>
                    <a:pt x="2212" y="504"/>
                    <a:pt x="2128" y="560"/>
                    <a:pt x="2044" y="616"/>
                  </a:cubicBezTo>
                  <a:cubicBezTo>
                    <a:pt x="2007" y="653"/>
                    <a:pt x="1979" y="681"/>
                    <a:pt x="1942" y="708"/>
                  </a:cubicBezTo>
                  <a:lnTo>
                    <a:pt x="1942" y="597"/>
                  </a:lnTo>
                  <a:cubicBezTo>
                    <a:pt x="1942" y="504"/>
                    <a:pt x="1933" y="411"/>
                    <a:pt x="1896" y="318"/>
                  </a:cubicBezTo>
                  <a:cubicBezTo>
                    <a:pt x="1859" y="225"/>
                    <a:pt x="1803" y="142"/>
                    <a:pt x="1729" y="86"/>
                  </a:cubicBezTo>
                  <a:cubicBezTo>
                    <a:pt x="1654" y="36"/>
                    <a:pt x="1564" y="1"/>
                    <a:pt x="14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1"/>
            <p:cNvSpPr/>
            <p:nvPr/>
          </p:nvSpPr>
          <p:spPr>
            <a:xfrm>
              <a:off x="3583525" y="2219675"/>
              <a:ext cx="1875" cy="52050"/>
            </a:xfrm>
            <a:custGeom>
              <a:rect b="b" l="l" r="r" t="t"/>
              <a:pathLst>
                <a:path extrusionOk="0" h="2082" w="75">
                  <a:moveTo>
                    <a:pt x="28" y="0"/>
                  </a:moveTo>
                  <a:lnTo>
                    <a:pt x="28" y="521"/>
                  </a:lnTo>
                  <a:lnTo>
                    <a:pt x="28" y="1050"/>
                  </a:lnTo>
                  <a:lnTo>
                    <a:pt x="28" y="1571"/>
                  </a:lnTo>
                  <a:cubicBezTo>
                    <a:pt x="28" y="1654"/>
                    <a:pt x="19" y="1747"/>
                    <a:pt x="19" y="1821"/>
                  </a:cubicBezTo>
                  <a:cubicBezTo>
                    <a:pt x="19" y="1905"/>
                    <a:pt x="10" y="1998"/>
                    <a:pt x="0" y="2082"/>
                  </a:cubicBezTo>
                  <a:cubicBezTo>
                    <a:pt x="38" y="1914"/>
                    <a:pt x="56" y="1747"/>
                    <a:pt x="65" y="1571"/>
                  </a:cubicBezTo>
                  <a:cubicBezTo>
                    <a:pt x="75" y="1394"/>
                    <a:pt x="75" y="1217"/>
                    <a:pt x="75" y="1050"/>
                  </a:cubicBezTo>
                  <a:cubicBezTo>
                    <a:pt x="75" y="874"/>
                    <a:pt x="75" y="697"/>
                    <a:pt x="65" y="521"/>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1"/>
            <p:cNvSpPr/>
            <p:nvPr/>
          </p:nvSpPr>
          <p:spPr>
            <a:xfrm>
              <a:off x="3585375" y="2218500"/>
              <a:ext cx="21400" cy="53450"/>
            </a:xfrm>
            <a:custGeom>
              <a:rect b="b" l="l" r="r" t="t"/>
              <a:pathLst>
                <a:path extrusionOk="0" h="2138" w="856">
                  <a:moveTo>
                    <a:pt x="855" y="1"/>
                  </a:moveTo>
                  <a:lnTo>
                    <a:pt x="855" y="1"/>
                  </a:lnTo>
                  <a:cubicBezTo>
                    <a:pt x="763" y="177"/>
                    <a:pt x="688" y="354"/>
                    <a:pt x="605" y="521"/>
                  </a:cubicBezTo>
                  <a:cubicBezTo>
                    <a:pt x="540" y="698"/>
                    <a:pt x="456" y="884"/>
                    <a:pt x="382" y="1060"/>
                  </a:cubicBezTo>
                  <a:cubicBezTo>
                    <a:pt x="317" y="1237"/>
                    <a:pt x="242" y="1404"/>
                    <a:pt x="177" y="1590"/>
                  </a:cubicBezTo>
                  <a:cubicBezTo>
                    <a:pt x="122" y="1766"/>
                    <a:pt x="47" y="1952"/>
                    <a:pt x="1" y="2138"/>
                  </a:cubicBezTo>
                  <a:cubicBezTo>
                    <a:pt x="38" y="2045"/>
                    <a:pt x="75" y="1961"/>
                    <a:pt x="112" y="1868"/>
                  </a:cubicBezTo>
                  <a:cubicBezTo>
                    <a:pt x="140" y="1775"/>
                    <a:pt x="177" y="1701"/>
                    <a:pt x="214" y="1608"/>
                  </a:cubicBezTo>
                  <a:lnTo>
                    <a:pt x="437" y="1069"/>
                  </a:lnTo>
                  <a:lnTo>
                    <a:pt x="642" y="540"/>
                  </a:lnTo>
                  <a:cubicBezTo>
                    <a:pt x="716" y="363"/>
                    <a:pt x="781" y="187"/>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1"/>
            <p:cNvSpPr/>
            <p:nvPr/>
          </p:nvSpPr>
          <p:spPr>
            <a:xfrm>
              <a:off x="3586075" y="2238950"/>
              <a:ext cx="1425" cy="14650"/>
            </a:xfrm>
            <a:custGeom>
              <a:rect b="b" l="l" r="r" t="t"/>
              <a:pathLst>
                <a:path extrusionOk="0" h="586" w="57">
                  <a:moveTo>
                    <a:pt x="38" y="1"/>
                  </a:moveTo>
                  <a:cubicBezTo>
                    <a:pt x="19" y="103"/>
                    <a:pt x="10" y="196"/>
                    <a:pt x="1" y="289"/>
                  </a:cubicBezTo>
                  <a:lnTo>
                    <a:pt x="1" y="437"/>
                  </a:lnTo>
                  <a:cubicBezTo>
                    <a:pt x="1" y="484"/>
                    <a:pt x="10" y="539"/>
                    <a:pt x="10" y="586"/>
                  </a:cubicBezTo>
                  <a:cubicBezTo>
                    <a:pt x="38" y="539"/>
                    <a:pt x="47" y="484"/>
                    <a:pt x="47" y="437"/>
                  </a:cubicBezTo>
                  <a:cubicBezTo>
                    <a:pt x="56" y="391"/>
                    <a:pt x="56" y="335"/>
                    <a:pt x="56" y="289"/>
                  </a:cubicBezTo>
                  <a:cubicBezTo>
                    <a:pt x="56" y="196"/>
                    <a:pt x="56" y="93"/>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1"/>
            <p:cNvSpPr/>
            <p:nvPr/>
          </p:nvSpPr>
          <p:spPr>
            <a:xfrm>
              <a:off x="3587700" y="2233375"/>
              <a:ext cx="2125" cy="9075"/>
            </a:xfrm>
            <a:custGeom>
              <a:rect b="b" l="l" r="r" t="t"/>
              <a:pathLst>
                <a:path extrusionOk="0" h="363" w="85">
                  <a:moveTo>
                    <a:pt x="19" y="1"/>
                  </a:moveTo>
                  <a:cubicBezTo>
                    <a:pt x="1" y="56"/>
                    <a:pt x="19" y="131"/>
                    <a:pt x="29" y="177"/>
                  </a:cubicBezTo>
                  <a:cubicBezTo>
                    <a:pt x="29" y="205"/>
                    <a:pt x="29" y="233"/>
                    <a:pt x="38" y="270"/>
                  </a:cubicBezTo>
                  <a:cubicBezTo>
                    <a:pt x="38" y="298"/>
                    <a:pt x="47" y="326"/>
                    <a:pt x="47" y="363"/>
                  </a:cubicBezTo>
                  <a:cubicBezTo>
                    <a:pt x="66" y="335"/>
                    <a:pt x="75" y="298"/>
                    <a:pt x="75" y="270"/>
                  </a:cubicBezTo>
                  <a:cubicBezTo>
                    <a:pt x="84" y="233"/>
                    <a:pt x="75" y="205"/>
                    <a:pt x="75" y="177"/>
                  </a:cubicBezTo>
                  <a:cubicBezTo>
                    <a:pt x="66"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1"/>
            <p:cNvSpPr/>
            <p:nvPr/>
          </p:nvSpPr>
          <p:spPr>
            <a:xfrm>
              <a:off x="3590725" y="2233150"/>
              <a:ext cx="2350" cy="13500"/>
            </a:xfrm>
            <a:custGeom>
              <a:rect b="b" l="l" r="r" t="t"/>
              <a:pathLst>
                <a:path extrusionOk="0" h="540" w="94">
                  <a:moveTo>
                    <a:pt x="84" y="0"/>
                  </a:moveTo>
                  <a:cubicBezTo>
                    <a:pt x="47" y="93"/>
                    <a:pt x="38" y="186"/>
                    <a:pt x="19" y="260"/>
                  </a:cubicBezTo>
                  <a:cubicBezTo>
                    <a:pt x="10" y="353"/>
                    <a:pt x="0" y="446"/>
                    <a:pt x="0" y="539"/>
                  </a:cubicBezTo>
                  <a:cubicBezTo>
                    <a:pt x="19" y="511"/>
                    <a:pt x="38" y="465"/>
                    <a:pt x="47" y="418"/>
                  </a:cubicBezTo>
                  <a:cubicBezTo>
                    <a:pt x="56" y="372"/>
                    <a:pt x="56" y="325"/>
                    <a:pt x="65"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1"/>
            <p:cNvSpPr/>
            <p:nvPr/>
          </p:nvSpPr>
          <p:spPr>
            <a:xfrm>
              <a:off x="3587250" y="2251725"/>
              <a:ext cx="2325" cy="8375"/>
            </a:xfrm>
            <a:custGeom>
              <a:rect b="b" l="l" r="r" t="t"/>
              <a:pathLst>
                <a:path extrusionOk="0" h="335" w="93">
                  <a:moveTo>
                    <a:pt x="93" y="1"/>
                  </a:moveTo>
                  <a:cubicBezTo>
                    <a:pt x="56" y="47"/>
                    <a:pt x="47" y="103"/>
                    <a:pt x="19" y="158"/>
                  </a:cubicBezTo>
                  <a:cubicBezTo>
                    <a:pt x="9" y="214"/>
                    <a:pt x="0" y="279"/>
                    <a:pt x="0" y="335"/>
                  </a:cubicBezTo>
                  <a:cubicBezTo>
                    <a:pt x="37" y="279"/>
                    <a:pt x="56" y="233"/>
                    <a:pt x="65" y="168"/>
                  </a:cubicBezTo>
                  <a:cubicBezTo>
                    <a:pt x="84" y="112"/>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1"/>
            <p:cNvSpPr/>
            <p:nvPr/>
          </p:nvSpPr>
          <p:spPr>
            <a:xfrm>
              <a:off x="3601400" y="2204800"/>
              <a:ext cx="1425" cy="12800"/>
            </a:xfrm>
            <a:custGeom>
              <a:rect b="b" l="l" r="r" t="t"/>
              <a:pathLst>
                <a:path extrusionOk="0" h="512" w="57">
                  <a:moveTo>
                    <a:pt x="10" y="1"/>
                  </a:moveTo>
                  <a:cubicBezTo>
                    <a:pt x="1" y="94"/>
                    <a:pt x="10" y="177"/>
                    <a:pt x="10" y="261"/>
                  </a:cubicBezTo>
                  <a:cubicBezTo>
                    <a:pt x="10" y="307"/>
                    <a:pt x="29" y="345"/>
                    <a:pt x="29" y="391"/>
                  </a:cubicBezTo>
                  <a:cubicBezTo>
                    <a:pt x="29" y="437"/>
                    <a:pt x="38" y="465"/>
                    <a:pt x="38" y="512"/>
                  </a:cubicBezTo>
                  <a:cubicBezTo>
                    <a:pt x="47" y="484"/>
                    <a:pt x="57" y="437"/>
                    <a:pt x="57" y="391"/>
                  </a:cubicBezTo>
                  <a:lnTo>
                    <a:pt x="57" y="261"/>
                  </a:lnTo>
                  <a:cubicBezTo>
                    <a:pt x="57" y="177"/>
                    <a:pt x="47"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1"/>
            <p:cNvSpPr/>
            <p:nvPr/>
          </p:nvSpPr>
          <p:spPr>
            <a:xfrm>
              <a:off x="3600025" y="2213625"/>
              <a:ext cx="1175" cy="9100"/>
            </a:xfrm>
            <a:custGeom>
              <a:rect b="b" l="l" r="r" t="t"/>
              <a:pathLst>
                <a:path extrusionOk="0" h="364" w="47">
                  <a:moveTo>
                    <a:pt x="0" y="1"/>
                  </a:moveTo>
                  <a:lnTo>
                    <a:pt x="0" y="187"/>
                  </a:lnTo>
                  <a:cubicBezTo>
                    <a:pt x="0" y="242"/>
                    <a:pt x="9" y="298"/>
                    <a:pt x="9" y="363"/>
                  </a:cubicBezTo>
                  <a:cubicBezTo>
                    <a:pt x="37" y="326"/>
                    <a:pt x="47" y="298"/>
                    <a:pt x="47" y="270"/>
                  </a:cubicBezTo>
                  <a:lnTo>
                    <a:pt x="47" y="177"/>
                  </a:lnTo>
                  <a:cubicBezTo>
                    <a:pt x="47" y="140"/>
                    <a:pt x="47" y="112"/>
                    <a:pt x="37" y="84"/>
                  </a:cubicBezTo>
                  <a:cubicBezTo>
                    <a:pt x="19" y="57"/>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1"/>
            <p:cNvSpPr/>
            <p:nvPr/>
          </p:nvSpPr>
          <p:spPr>
            <a:xfrm>
              <a:off x="3598150" y="2204100"/>
              <a:ext cx="1900" cy="4675"/>
            </a:xfrm>
            <a:custGeom>
              <a:rect b="b" l="l" r="r" t="t"/>
              <a:pathLst>
                <a:path extrusionOk="0" h="187" w="76">
                  <a:moveTo>
                    <a:pt x="1" y="1"/>
                  </a:moveTo>
                  <a:cubicBezTo>
                    <a:pt x="1" y="29"/>
                    <a:pt x="19" y="66"/>
                    <a:pt x="19" y="94"/>
                  </a:cubicBezTo>
                  <a:cubicBezTo>
                    <a:pt x="19" y="103"/>
                    <a:pt x="29" y="122"/>
                    <a:pt x="29" y="140"/>
                  </a:cubicBezTo>
                  <a:cubicBezTo>
                    <a:pt x="38" y="150"/>
                    <a:pt x="38" y="168"/>
                    <a:pt x="47" y="187"/>
                  </a:cubicBezTo>
                  <a:cubicBezTo>
                    <a:pt x="75" y="150"/>
                    <a:pt x="75" y="112"/>
                    <a:pt x="66" y="75"/>
                  </a:cubicBezTo>
                  <a:cubicBezTo>
                    <a:pt x="47" y="66"/>
                    <a:pt x="47" y="47"/>
                    <a:pt x="38" y="29"/>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1"/>
            <p:cNvSpPr/>
            <p:nvPr/>
          </p:nvSpPr>
          <p:spPr>
            <a:xfrm>
              <a:off x="3623475" y="2215025"/>
              <a:ext cx="4200" cy="11175"/>
            </a:xfrm>
            <a:custGeom>
              <a:rect b="b" l="l" r="r" t="t"/>
              <a:pathLst>
                <a:path extrusionOk="0" h="447" w="168">
                  <a:moveTo>
                    <a:pt x="0" y="1"/>
                  </a:moveTo>
                  <a:lnTo>
                    <a:pt x="0" y="1"/>
                  </a:lnTo>
                  <a:cubicBezTo>
                    <a:pt x="65" y="56"/>
                    <a:pt x="93" y="140"/>
                    <a:pt x="93" y="214"/>
                  </a:cubicBezTo>
                  <a:lnTo>
                    <a:pt x="93" y="326"/>
                  </a:lnTo>
                  <a:lnTo>
                    <a:pt x="93" y="382"/>
                  </a:lnTo>
                  <a:cubicBezTo>
                    <a:pt x="84" y="400"/>
                    <a:pt x="84" y="419"/>
                    <a:pt x="84" y="447"/>
                  </a:cubicBezTo>
                  <a:cubicBezTo>
                    <a:pt x="93" y="419"/>
                    <a:pt x="103" y="409"/>
                    <a:pt x="121" y="382"/>
                  </a:cubicBezTo>
                  <a:cubicBezTo>
                    <a:pt x="131" y="372"/>
                    <a:pt x="131" y="354"/>
                    <a:pt x="140" y="326"/>
                  </a:cubicBezTo>
                  <a:cubicBezTo>
                    <a:pt x="149" y="289"/>
                    <a:pt x="168" y="242"/>
                    <a:pt x="149" y="196"/>
                  </a:cubicBezTo>
                  <a:cubicBezTo>
                    <a:pt x="149" y="149"/>
                    <a:pt x="131" y="103"/>
                    <a:pt x="103" y="75"/>
                  </a:cubicBezTo>
                  <a:cubicBezTo>
                    <a:pt x="84"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1"/>
            <p:cNvSpPr/>
            <p:nvPr/>
          </p:nvSpPr>
          <p:spPr>
            <a:xfrm>
              <a:off x="3621850" y="2222000"/>
              <a:ext cx="3050" cy="10700"/>
            </a:xfrm>
            <a:custGeom>
              <a:rect b="b" l="l" r="r" t="t"/>
              <a:pathLst>
                <a:path extrusionOk="0" h="428" w="122">
                  <a:moveTo>
                    <a:pt x="121" y="0"/>
                  </a:moveTo>
                  <a:lnTo>
                    <a:pt x="121" y="0"/>
                  </a:lnTo>
                  <a:cubicBezTo>
                    <a:pt x="103" y="37"/>
                    <a:pt x="93" y="75"/>
                    <a:pt x="93" y="121"/>
                  </a:cubicBezTo>
                  <a:lnTo>
                    <a:pt x="56" y="223"/>
                  </a:lnTo>
                  <a:lnTo>
                    <a:pt x="28" y="325"/>
                  </a:lnTo>
                  <a:lnTo>
                    <a:pt x="0" y="428"/>
                  </a:lnTo>
                  <a:cubicBezTo>
                    <a:pt x="28" y="409"/>
                    <a:pt x="56" y="372"/>
                    <a:pt x="65" y="335"/>
                  </a:cubicBezTo>
                  <a:lnTo>
                    <a:pt x="103" y="233"/>
                  </a:lnTo>
                  <a:cubicBezTo>
                    <a:pt x="121" y="149"/>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1"/>
            <p:cNvSpPr/>
            <p:nvPr/>
          </p:nvSpPr>
          <p:spPr>
            <a:xfrm>
              <a:off x="3620925" y="2230125"/>
              <a:ext cx="5125" cy="9075"/>
            </a:xfrm>
            <a:custGeom>
              <a:rect b="b" l="l" r="r" t="t"/>
              <a:pathLst>
                <a:path extrusionOk="0" h="363" w="205">
                  <a:moveTo>
                    <a:pt x="205" y="0"/>
                  </a:moveTo>
                  <a:lnTo>
                    <a:pt x="205" y="0"/>
                  </a:lnTo>
                  <a:cubicBezTo>
                    <a:pt x="158" y="56"/>
                    <a:pt x="140" y="121"/>
                    <a:pt x="93" y="186"/>
                  </a:cubicBezTo>
                  <a:cubicBezTo>
                    <a:pt x="56" y="242"/>
                    <a:pt x="28" y="307"/>
                    <a:pt x="0" y="363"/>
                  </a:cubicBezTo>
                  <a:cubicBezTo>
                    <a:pt x="28" y="354"/>
                    <a:pt x="56" y="316"/>
                    <a:pt x="84" y="289"/>
                  </a:cubicBezTo>
                  <a:cubicBezTo>
                    <a:pt x="102" y="261"/>
                    <a:pt x="130" y="233"/>
                    <a:pt x="140" y="196"/>
                  </a:cubicBezTo>
                  <a:cubicBezTo>
                    <a:pt x="158" y="177"/>
                    <a:pt x="177" y="140"/>
                    <a:pt x="186" y="103"/>
                  </a:cubicBezTo>
                  <a:cubicBezTo>
                    <a:pt x="195" y="75"/>
                    <a:pt x="205"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1"/>
            <p:cNvSpPr/>
            <p:nvPr/>
          </p:nvSpPr>
          <p:spPr>
            <a:xfrm>
              <a:off x="3620925" y="2221525"/>
              <a:ext cx="2100" cy="6525"/>
            </a:xfrm>
            <a:custGeom>
              <a:rect b="b" l="l" r="r" t="t"/>
              <a:pathLst>
                <a:path extrusionOk="0" h="261" w="84">
                  <a:moveTo>
                    <a:pt x="65" y="1"/>
                  </a:moveTo>
                  <a:cubicBezTo>
                    <a:pt x="47" y="47"/>
                    <a:pt x="37" y="94"/>
                    <a:pt x="19" y="122"/>
                  </a:cubicBezTo>
                  <a:cubicBezTo>
                    <a:pt x="10" y="168"/>
                    <a:pt x="0" y="214"/>
                    <a:pt x="0" y="261"/>
                  </a:cubicBezTo>
                  <a:cubicBezTo>
                    <a:pt x="37" y="233"/>
                    <a:pt x="56" y="187"/>
                    <a:pt x="65" y="140"/>
                  </a:cubicBezTo>
                  <a:cubicBezTo>
                    <a:pt x="84" y="112"/>
                    <a:pt x="84" y="94"/>
                    <a:pt x="84" y="66"/>
                  </a:cubicBezTo>
                  <a:cubicBezTo>
                    <a:pt x="84" y="47"/>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1"/>
            <p:cNvSpPr/>
            <p:nvPr/>
          </p:nvSpPr>
          <p:spPr>
            <a:xfrm>
              <a:off x="3589550" y="2264025"/>
              <a:ext cx="9325" cy="5150"/>
            </a:xfrm>
            <a:custGeom>
              <a:rect b="b" l="l" r="r" t="t"/>
              <a:pathLst>
                <a:path extrusionOk="0" h="206" w="373">
                  <a:moveTo>
                    <a:pt x="373" y="1"/>
                  </a:moveTo>
                  <a:cubicBezTo>
                    <a:pt x="298" y="38"/>
                    <a:pt x="243" y="66"/>
                    <a:pt x="187" y="94"/>
                  </a:cubicBezTo>
                  <a:cubicBezTo>
                    <a:pt x="112" y="131"/>
                    <a:pt x="57" y="159"/>
                    <a:pt x="1" y="205"/>
                  </a:cubicBezTo>
                  <a:cubicBezTo>
                    <a:pt x="29" y="205"/>
                    <a:pt x="66" y="187"/>
                    <a:pt x="103" y="187"/>
                  </a:cubicBezTo>
                  <a:cubicBezTo>
                    <a:pt x="140" y="177"/>
                    <a:pt x="168" y="159"/>
                    <a:pt x="205" y="140"/>
                  </a:cubicBezTo>
                  <a:cubicBezTo>
                    <a:pt x="280" y="112"/>
                    <a:pt x="335" y="75"/>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1"/>
            <p:cNvSpPr/>
            <p:nvPr/>
          </p:nvSpPr>
          <p:spPr>
            <a:xfrm>
              <a:off x="3591875" y="2260550"/>
              <a:ext cx="6550" cy="4675"/>
            </a:xfrm>
            <a:custGeom>
              <a:rect b="b" l="l" r="r" t="t"/>
              <a:pathLst>
                <a:path extrusionOk="0" h="187" w="262">
                  <a:moveTo>
                    <a:pt x="261" y="1"/>
                  </a:moveTo>
                  <a:lnTo>
                    <a:pt x="261" y="1"/>
                  </a:lnTo>
                  <a:cubicBezTo>
                    <a:pt x="242" y="19"/>
                    <a:pt x="215" y="38"/>
                    <a:pt x="196" y="47"/>
                  </a:cubicBezTo>
                  <a:cubicBezTo>
                    <a:pt x="168" y="66"/>
                    <a:pt x="150" y="84"/>
                    <a:pt x="122" y="93"/>
                  </a:cubicBezTo>
                  <a:cubicBezTo>
                    <a:pt x="84" y="131"/>
                    <a:pt x="47" y="159"/>
                    <a:pt x="1" y="186"/>
                  </a:cubicBezTo>
                  <a:cubicBezTo>
                    <a:pt x="19" y="186"/>
                    <a:pt x="57" y="186"/>
                    <a:pt x="94" y="177"/>
                  </a:cubicBezTo>
                  <a:cubicBezTo>
                    <a:pt x="112" y="168"/>
                    <a:pt x="140" y="140"/>
                    <a:pt x="159" y="131"/>
                  </a:cubicBezTo>
                  <a:cubicBezTo>
                    <a:pt x="205" y="93"/>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1"/>
            <p:cNvSpPr/>
            <p:nvPr/>
          </p:nvSpPr>
          <p:spPr>
            <a:xfrm>
              <a:off x="3593050" y="2254050"/>
              <a:ext cx="3500" cy="7225"/>
            </a:xfrm>
            <a:custGeom>
              <a:rect b="b" l="l" r="r" t="t"/>
              <a:pathLst>
                <a:path extrusionOk="0" h="289" w="140">
                  <a:moveTo>
                    <a:pt x="140" y="0"/>
                  </a:moveTo>
                  <a:lnTo>
                    <a:pt x="140" y="0"/>
                  </a:lnTo>
                  <a:cubicBezTo>
                    <a:pt x="93" y="47"/>
                    <a:pt x="65" y="93"/>
                    <a:pt x="47" y="140"/>
                  </a:cubicBezTo>
                  <a:cubicBezTo>
                    <a:pt x="19" y="186"/>
                    <a:pt x="10" y="233"/>
                    <a:pt x="0" y="288"/>
                  </a:cubicBezTo>
                  <a:cubicBezTo>
                    <a:pt x="47" y="251"/>
                    <a:pt x="65" y="205"/>
                    <a:pt x="93" y="158"/>
                  </a:cubicBezTo>
                  <a:cubicBezTo>
                    <a:pt x="103" y="121"/>
                    <a:pt x="112" y="103"/>
                    <a:pt x="130" y="75"/>
                  </a:cubicBezTo>
                  <a:cubicBezTo>
                    <a:pt x="140" y="56"/>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1"/>
            <p:cNvSpPr/>
            <p:nvPr/>
          </p:nvSpPr>
          <p:spPr>
            <a:xfrm>
              <a:off x="3597450" y="2253575"/>
              <a:ext cx="4450" cy="5600"/>
            </a:xfrm>
            <a:custGeom>
              <a:rect b="b" l="l" r="r" t="t"/>
              <a:pathLst>
                <a:path extrusionOk="0" h="224" w="178">
                  <a:moveTo>
                    <a:pt x="177" y="1"/>
                  </a:moveTo>
                  <a:lnTo>
                    <a:pt x="177" y="1"/>
                  </a:lnTo>
                  <a:cubicBezTo>
                    <a:pt x="131" y="29"/>
                    <a:pt x="103" y="66"/>
                    <a:pt x="66" y="94"/>
                  </a:cubicBezTo>
                  <a:cubicBezTo>
                    <a:pt x="47" y="140"/>
                    <a:pt x="10" y="177"/>
                    <a:pt x="1" y="224"/>
                  </a:cubicBezTo>
                  <a:cubicBezTo>
                    <a:pt x="47" y="205"/>
                    <a:pt x="75" y="168"/>
                    <a:pt x="112" y="131"/>
                  </a:cubicBezTo>
                  <a:cubicBezTo>
                    <a:pt x="131" y="8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1"/>
            <p:cNvSpPr/>
            <p:nvPr/>
          </p:nvSpPr>
          <p:spPr>
            <a:xfrm>
              <a:off x="3601400" y="2254750"/>
              <a:ext cx="6075" cy="6750"/>
            </a:xfrm>
            <a:custGeom>
              <a:rect b="b" l="l" r="r" t="t"/>
              <a:pathLst>
                <a:path extrusionOk="0" h="270" w="243">
                  <a:moveTo>
                    <a:pt x="242" y="0"/>
                  </a:moveTo>
                  <a:cubicBezTo>
                    <a:pt x="196" y="28"/>
                    <a:pt x="149" y="75"/>
                    <a:pt x="103" y="121"/>
                  </a:cubicBezTo>
                  <a:cubicBezTo>
                    <a:pt x="75" y="168"/>
                    <a:pt x="29" y="214"/>
                    <a:pt x="1" y="270"/>
                  </a:cubicBezTo>
                  <a:cubicBezTo>
                    <a:pt x="57" y="251"/>
                    <a:pt x="103" y="205"/>
                    <a:pt x="140" y="158"/>
                  </a:cubicBezTo>
                  <a:cubicBezTo>
                    <a:pt x="177" y="103"/>
                    <a:pt x="224" y="6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1"/>
            <p:cNvSpPr/>
            <p:nvPr/>
          </p:nvSpPr>
          <p:spPr>
            <a:xfrm>
              <a:off x="3561700" y="2208300"/>
              <a:ext cx="3500" cy="11625"/>
            </a:xfrm>
            <a:custGeom>
              <a:rect b="b" l="l" r="r" t="t"/>
              <a:pathLst>
                <a:path extrusionOk="0" h="465" w="140">
                  <a:moveTo>
                    <a:pt x="139" y="0"/>
                  </a:moveTo>
                  <a:lnTo>
                    <a:pt x="65" y="112"/>
                  </a:lnTo>
                  <a:cubicBezTo>
                    <a:pt x="47" y="140"/>
                    <a:pt x="37" y="186"/>
                    <a:pt x="19" y="223"/>
                  </a:cubicBezTo>
                  <a:cubicBezTo>
                    <a:pt x="9" y="307"/>
                    <a:pt x="0" y="390"/>
                    <a:pt x="37" y="465"/>
                  </a:cubicBezTo>
                  <a:cubicBezTo>
                    <a:pt x="37" y="437"/>
                    <a:pt x="37" y="390"/>
                    <a:pt x="47" y="353"/>
                  </a:cubicBezTo>
                  <a:cubicBezTo>
                    <a:pt x="56" y="307"/>
                    <a:pt x="56" y="270"/>
                    <a:pt x="65" y="232"/>
                  </a:cubicBezTo>
                  <a:cubicBezTo>
                    <a:pt x="93" y="158"/>
                    <a:pt x="112" y="84"/>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1"/>
            <p:cNvSpPr/>
            <p:nvPr/>
          </p:nvSpPr>
          <p:spPr>
            <a:xfrm>
              <a:off x="3564000" y="2213400"/>
              <a:ext cx="1650" cy="9775"/>
            </a:xfrm>
            <a:custGeom>
              <a:rect b="b" l="l" r="r" t="t"/>
              <a:pathLst>
                <a:path extrusionOk="0" h="391" w="66">
                  <a:moveTo>
                    <a:pt x="66" y="1"/>
                  </a:moveTo>
                  <a:cubicBezTo>
                    <a:pt x="47" y="19"/>
                    <a:pt x="38" y="56"/>
                    <a:pt x="38" y="75"/>
                  </a:cubicBezTo>
                  <a:cubicBezTo>
                    <a:pt x="20" y="112"/>
                    <a:pt x="10" y="149"/>
                    <a:pt x="10" y="186"/>
                  </a:cubicBezTo>
                  <a:cubicBezTo>
                    <a:pt x="1" y="251"/>
                    <a:pt x="10" y="335"/>
                    <a:pt x="47" y="391"/>
                  </a:cubicBezTo>
                  <a:lnTo>
                    <a:pt x="47" y="289"/>
                  </a:lnTo>
                  <a:cubicBezTo>
                    <a:pt x="47" y="261"/>
                    <a:pt x="57" y="233"/>
                    <a:pt x="57" y="196"/>
                  </a:cubicBezTo>
                  <a:cubicBezTo>
                    <a:pt x="57" y="140"/>
                    <a:pt x="66" y="66"/>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1"/>
            <p:cNvSpPr/>
            <p:nvPr/>
          </p:nvSpPr>
          <p:spPr>
            <a:xfrm>
              <a:off x="3566800" y="2219200"/>
              <a:ext cx="1175" cy="10475"/>
            </a:xfrm>
            <a:custGeom>
              <a:rect b="b" l="l" r="r" t="t"/>
              <a:pathLst>
                <a:path extrusionOk="0" h="419" w="47">
                  <a:moveTo>
                    <a:pt x="28" y="1"/>
                  </a:moveTo>
                  <a:cubicBezTo>
                    <a:pt x="0" y="66"/>
                    <a:pt x="0" y="140"/>
                    <a:pt x="0" y="205"/>
                  </a:cubicBezTo>
                  <a:cubicBezTo>
                    <a:pt x="0" y="242"/>
                    <a:pt x="0" y="280"/>
                    <a:pt x="19" y="307"/>
                  </a:cubicBezTo>
                  <a:cubicBezTo>
                    <a:pt x="19" y="345"/>
                    <a:pt x="28" y="382"/>
                    <a:pt x="47" y="419"/>
                  </a:cubicBezTo>
                  <a:lnTo>
                    <a:pt x="47" y="307"/>
                  </a:lnTo>
                  <a:lnTo>
                    <a:pt x="47" y="205"/>
                  </a:lnTo>
                  <a:cubicBezTo>
                    <a:pt x="47" y="140"/>
                    <a:pt x="38"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1"/>
            <p:cNvSpPr/>
            <p:nvPr/>
          </p:nvSpPr>
          <p:spPr>
            <a:xfrm>
              <a:off x="3564000" y="2227325"/>
              <a:ext cx="2825" cy="10500"/>
            </a:xfrm>
            <a:custGeom>
              <a:rect b="b" l="l" r="r" t="t"/>
              <a:pathLst>
                <a:path extrusionOk="0" h="420" w="113">
                  <a:moveTo>
                    <a:pt x="1" y="1"/>
                  </a:moveTo>
                  <a:cubicBezTo>
                    <a:pt x="1" y="75"/>
                    <a:pt x="10" y="150"/>
                    <a:pt x="20" y="215"/>
                  </a:cubicBezTo>
                  <a:lnTo>
                    <a:pt x="57" y="326"/>
                  </a:lnTo>
                  <a:cubicBezTo>
                    <a:pt x="66" y="354"/>
                    <a:pt x="94" y="391"/>
                    <a:pt x="112" y="419"/>
                  </a:cubicBezTo>
                  <a:lnTo>
                    <a:pt x="94" y="308"/>
                  </a:lnTo>
                  <a:cubicBezTo>
                    <a:pt x="94" y="280"/>
                    <a:pt x="75" y="243"/>
                    <a:pt x="66" y="205"/>
                  </a:cubicBezTo>
                  <a:cubicBezTo>
                    <a:pt x="57" y="140"/>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1"/>
            <p:cNvSpPr/>
            <p:nvPr/>
          </p:nvSpPr>
          <p:spPr>
            <a:xfrm>
              <a:off x="3568650" y="2234775"/>
              <a:ext cx="1900" cy="11400"/>
            </a:xfrm>
            <a:custGeom>
              <a:rect b="b" l="l" r="r" t="t"/>
              <a:pathLst>
                <a:path extrusionOk="0" h="456" w="76">
                  <a:moveTo>
                    <a:pt x="19" y="0"/>
                  </a:moveTo>
                  <a:cubicBezTo>
                    <a:pt x="1" y="84"/>
                    <a:pt x="1" y="149"/>
                    <a:pt x="1" y="233"/>
                  </a:cubicBezTo>
                  <a:cubicBezTo>
                    <a:pt x="10" y="270"/>
                    <a:pt x="10" y="316"/>
                    <a:pt x="19" y="353"/>
                  </a:cubicBezTo>
                  <a:cubicBezTo>
                    <a:pt x="29" y="381"/>
                    <a:pt x="57" y="428"/>
                    <a:pt x="75" y="456"/>
                  </a:cubicBezTo>
                  <a:cubicBezTo>
                    <a:pt x="75" y="409"/>
                    <a:pt x="66" y="372"/>
                    <a:pt x="66" y="335"/>
                  </a:cubicBezTo>
                  <a:lnTo>
                    <a:pt x="57" y="223"/>
                  </a:lnTo>
                  <a:cubicBezTo>
                    <a:pt x="57" y="149"/>
                    <a:pt x="47"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1"/>
            <p:cNvSpPr/>
            <p:nvPr/>
          </p:nvSpPr>
          <p:spPr>
            <a:xfrm>
              <a:off x="3589550" y="2218500"/>
              <a:ext cx="1200" cy="4925"/>
            </a:xfrm>
            <a:custGeom>
              <a:rect b="b" l="l" r="r" t="t"/>
              <a:pathLst>
                <a:path extrusionOk="0" h="197" w="48">
                  <a:moveTo>
                    <a:pt x="29" y="1"/>
                  </a:moveTo>
                  <a:cubicBezTo>
                    <a:pt x="10" y="38"/>
                    <a:pt x="10" y="75"/>
                    <a:pt x="1" y="94"/>
                  </a:cubicBezTo>
                  <a:cubicBezTo>
                    <a:pt x="1" y="131"/>
                    <a:pt x="1" y="168"/>
                    <a:pt x="10" y="196"/>
                  </a:cubicBezTo>
                  <a:cubicBezTo>
                    <a:pt x="29" y="177"/>
                    <a:pt x="47" y="140"/>
                    <a:pt x="47" y="103"/>
                  </a:cubicBezTo>
                  <a:cubicBezTo>
                    <a:pt x="47" y="75"/>
                    <a:pt x="47"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1"/>
            <p:cNvSpPr/>
            <p:nvPr/>
          </p:nvSpPr>
          <p:spPr>
            <a:xfrm>
              <a:off x="3591650" y="2214800"/>
              <a:ext cx="1650" cy="4900"/>
            </a:xfrm>
            <a:custGeom>
              <a:rect b="b" l="l" r="r" t="t"/>
              <a:pathLst>
                <a:path extrusionOk="0" h="196" w="66">
                  <a:moveTo>
                    <a:pt x="47" y="0"/>
                  </a:moveTo>
                  <a:cubicBezTo>
                    <a:pt x="19" y="37"/>
                    <a:pt x="19" y="65"/>
                    <a:pt x="10" y="93"/>
                  </a:cubicBezTo>
                  <a:cubicBezTo>
                    <a:pt x="1" y="130"/>
                    <a:pt x="10" y="158"/>
                    <a:pt x="19" y="195"/>
                  </a:cubicBezTo>
                  <a:cubicBezTo>
                    <a:pt x="47" y="177"/>
                    <a:pt x="56" y="140"/>
                    <a:pt x="56" y="102"/>
                  </a:cubicBezTo>
                  <a:cubicBezTo>
                    <a:pt x="66" y="65"/>
                    <a:pt x="56"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1"/>
            <p:cNvSpPr/>
            <p:nvPr/>
          </p:nvSpPr>
          <p:spPr>
            <a:xfrm>
              <a:off x="3572150" y="2250100"/>
              <a:ext cx="2800" cy="7450"/>
            </a:xfrm>
            <a:custGeom>
              <a:rect b="b" l="l" r="r" t="t"/>
              <a:pathLst>
                <a:path extrusionOk="0" h="298" w="112">
                  <a:moveTo>
                    <a:pt x="9" y="0"/>
                  </a:moveTo>
                  <a:lnTo>
                    <a:pt x="9" y="0"/>
                  </a:lnTo>
                  <a:cubicBezTo>
                    <a:pt x="0" y="47"/>
                    <a:pt x="9" y="93"/>
                    <a:pt x="28" y="168"/>
                  </a:cubicBezTo>
                  <a:lnTo>
                    <a:pt x="65" y="233"/>
                  </a:lnTo>
                  <a:cubicBezTo>
                    <a:pt x="84" y="261"/>
                    <a:pt x="93" y="279"/>
                    <a:pt x="112" y="298"/>
                  </a:cubicBezTo>
                  <a:cubicBezTo>
                    <a:pt x="102" y="233"/>
                    <a:pt x="93" y="186"/>
                    <a:pt x="84" y="140"/>
                  </a:cubicBezTo>
                  <a:cubicBezTo>
                    <a:pt x="56" y="93"/>
                    <a:pt x="47"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1"/>
            <p:cNvSpPr/>
            <p:nvPr/>
          </p:nvSpPr>
          <p:spPr>
            <a:xfrm>
              <a:off x="3491550" y="2185650"/>
              <a:ext cx="72725" cy="73475"/>
            </a:xfrm>
            <a:custGeom>
              <a:rect b="b" l="l" r="r" t="t"/>
              <a:pathLst>
                <a:path extrusionOk="0" h="2939" w="2909">
                  <a:moveTo>
                    <a:pt x="2025" y="0"/>
                  </a:moveTo>
                  <a:cubicBezTo>
                    <a:pt x="1925" y="0"/>
                    <a:pt x="1828" y="31"/>
                    <a:pt x="1756" y="98"/>
                  </a:cubicBezTo>
                  <a:cubicBezTo>
                    <a:pt x="1580" y="246"/>
                    <a:pt x="1598" y="516"/>
                    <a:pt x="1617" y="739"/>
                  </a:cubicBezTo>
                  <a:cubicBezTo>
                    <a:pt x="1515" y="600"/>
                    <a:pt x="1394" y="460"/>
                    <a:pt x="1245" y="386"/>
                  </a:cubicBezTo>
                  <a:cubicBezTo>
                    <a:pt x="1184" y="360"/>
                    <a:pt x="1114" y="346"/>
                    <a:pt x="1045" y="346"/>
                  </a:cubicBezTo>
                  <a:cubicBezTo>
                    <a:pt x="938" y="346"/>
                    <a:pt x="834" y="381"/>
                    <a:pt x="771" y="460"/>
                  </a:cubicBezTo>
                  <a:cubicBezTo>
                    <a:pt x="651" y="581"/>
                    <a:pt x="688" y="795"/>
                    <a:pt x="771" y="953"/>
                  </a:cubicBezTo>
                  <a:cubicBezTo>
                    <a:pt x="855" y="1120"/>
                    <a:pt x="976" y="1250"/>
                    <a:pt x="1041" y="1417"/>
                  </a:cubicBezTo>
                  <a:cubicBezTo>
                    <a:pt x="883" y="1343"/>
                    <a:pt x="734" y="1259"/>
                    <a:pt x="558" y="1250"/>
                  </a:cubicBezTo>
                  <a:cubicBezTo>
                    <a:pt x="541" y="1248"/>
                    <a:pt x="524" y="1247"/>
                    <a:pt x="506" y="1247"/>
                  </a:cubicBezTo>
                  <a:cubicBezTo>
                    <a:pt x="351" y="1247"/>
                    <a:pt x="179" y="1321"/>
                    <a:pt x="121" y="1454"/>
                  </a:cubicBezTo>
                  <a:cubicBezTo>
                    <a:pt x="0" y="1696"/>
                    <a:pt x="223" y="1975"/>
                    <a:pt x="446" y="2142"/>
                  </a:cubicBezTo>
                  <a:cubicBezTo>
                    <a:pt x="1004" y="2560"/>
                    <a:pt x="1654" y="2829"/>
                    <a:pt x="2323" y="2932"/>
                  </a:cubicBezTo>
                  <a:cubicBezTo>
                    <a:pt x="2343" y="2936"/>
                    <a:pt x="2363" y="2939"/>
                    <a:pt x="2382" y="2939"/>
                  </a:cubicBezTo>
                  <a:cubicBezTo>
                    <a:pt x="2577" y="2939"/>
                    <a:pt x="2689" y="2693"/>
                    <a:pt x="2722" y="2532"/>
                  </a:cubicBezTo>
                  <a:cubicBezTo>
                    <a:pt x="2890" y="1900"/>
                    <a:pt x="2908" y="1213"/>
                    <a:pt x="2667" y="600"/>
                  </a:cubicBezTo>
                  <a:cubicBezTo>
                    <a:pt x="2592" y="404"/>
                    <a:pt x="2490" y="209"/>
                    <a:pt x="2323" y="98"/>
                  </a:cubicBezTo>
                  <a:cubicBezTo>
                    <a:pt x="2241" y="35"/>
                    <a:pt x="2132" y="0"/>
                    <a:pt x="202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1"/>
            <p:cNvSpPr/>
            <p:nvPr/>
          </p:nvSpPr>
          <p:spPr>
            <a:xfrm>
              <a:off x="3493400" y="2184750"/>
              <a:ext cx="71100" cy="74350"/>
            </a:xfrm>
            <a:custGeom>
              <a:rect b="b" l="l" r="r" t="t"/>
              <a:pathLst>
                <a:path extrusionOk="0" h="2974" w="2844">
                  <a:moveTo>
                    <a:pt x="1955" y="1"/>
                  </a:moveTo>
                  <a:cubicBezTo>
                    <a:pt x="1912" y="1"/>
                    <a:pt x="1868" y="5"/>
                    <a:pt x="1822" y="13"/>
                  </a:cubicBezTo>
                  <a:cubicBezTo>
                    <a:pt x="1719" y="41"/>
                    <a:pt x="1626" y="106"/>
                    <a:pt x="1580" y="199"/>
                  </a:cubicBezTo>
                  <a:cubicBezTo>
                    <a:pt x="1524" y="292"/>
                    <a:pt x="1496" y="385"/>
                    <a:pt x="1496" y="496"/>
                  </a:cubicBezTo>
                  <a:lnTo>
                    <a:pt x="1496" y="636"/>
                  </a:lnTo>
                  <a:cubicBezTo>
                    <a:pt x="1478" y="598"/>
                    <a:pt x="1441" y="571"/>
                    <a:pt x="1422" y="543"/>
                  </a:cubicBezTo>
                  <a:cubicBezTo>
                    <a:pt x="1348" y="478"/>
                    <a:pt x="1283" y="422"/>
                    <a:pt x="1199" y="375"/>
                  </a:cubicBezTo>
                  <a:cubicBezTo>
                    <a:pt x="1122" y="345"/>
                    <a:pt x="1045" y="327"/>
                    <a:pt x="968" y="327"/>
                  </a:cubicBezTo>
                  <a:cubicBezTo>
                    <a:pt x="952" y="327"/>
                    <a:pt x="936" y="327"/>
                    <a:pt x="920" y="329"/>
                  </a:cubicBezTo>
                  <a:cubicBezTo>
                    <a:pt x="827" y="338"/>
                    <a:pt x="716" y="385"/>
                    <a:pt x="660" y="478"/>
                  </a:cubicBezTo>
                  <a:cubicBezTo>
                    <a:pt x="604" y="561"/>
                    <a:pt x="595" y="663"/>
                    <a:pt x="604" y="756"/>
                  </a:cubicBezTo>
                  <a:cubicBezTo>
                    <a:pt x="614" y="849"/>
                    <a:pt x="651" y="942"/>
                    <a:pt x="688" y="1026"/>
                  </a:cubicBezTo>
                  <a:cubicBezTo>
                    <a:pt x="753" y="1147"/>
                    <a:pt x="837" y="1258"/>
                    <a:pt x="892" y="1360"/>
                  </a:cubicBezTo>
                  <a:cubicBezTo>
                    <a:pt x="781" y="1304"/>
                    <a:pt x="660" y="1258"/>
                    <a:pt x="539" y="1249"/>
                  </a:cubicBezTo>
                  <a:cubicBezTo>
                    <a:pt x="517" y="1246"/>
                    <a:pt x="494" y="1245"/>
                    <a:pt x="471" y="1245"/>
                  </a:cubicBezTo>
                  <a:cubicBezTo>
                    <a:pt x="407" y="1245"/>
                    <a:pt x="340" y="1254"/>
                    <a:pt x="279" y="1267"/>
                  </a:cubicBezTo>
                  <a:cubicBezTo>
                    <a:pt x="196" y="1295"/>
                    <a:pt x="112" y="1351"/>
                    <a:pt x="75" y="1425"/>
                  </a:cubicBezTo>
                  <a:cubicBezTo>
                    <a:pt x="19" y="1490"/>
                    <a:pt x="1" y="1583"/>
                    <a:pt x="10" y="1676"/>
                  </a:cubicBezTo>
                  <a:cubicBezTo>
                    <a:pt x="19" y="1760"/>
                    <a:pt x="56" y="1843"/>
                    <a:pt x="103" y="1908"/>
                  </a:cubicBezTo>
                  <a:cubicBezTo>
                    <a:pt x="196" y="2048"/>
                    <a:pt x="326" y="2150"/>
                    <a:pt x="465" y="2243"/>
                  </a:cubicBezTo>
                  <a:cubicBezTo>
                    <a:pt x="735" y="2429"/>
                    <a:pt x="1023" y="2587"/>
                    <a:pt x="1320" y="2707"/>
                  </a:cubicBezTo>
                  <a:cubicBezTo>
                    <a:pt x="1626" y="2828"/>
                    <a:pt x="1942" y="2921"/>
                    <a:pt x="2267" y="2967"/>
                  </a:cubicBezTo>
                  <a:lnTo>
                    <a:pt x="2267" y="2967"/>
                  </a:lnTo>
                  <a:cubicBezTo>
                    <a:pt x="1942" y="2921"/>
                    <a:pt x="1626" y="2828"/>
                    <a:pt x="1320" y="2698"/>
                  </a:cubicBezTo>
                  <a:cubicBezTo>
                    <a:pt x="1023" y="2568"/>
                    <a:pt x="744" y="2410"/>
                    <a:pt x="474" y="2224"/>
                  </a:cubicBezTo>
                  <a:cubicBezTo>
                    <a:pt x="354" y="2131"/>
                    <a:pt x="224" y="2029"/>
                    <a:pt x="140" y="1890"/>
                  </a:cubicBezTo>
                  <a:cubicBezTo>
                    <a:pt x="93" y="1815"/>
                    <a:pt x="75" y="1750"/>
                    <a:pt x="56" y="1667"/>
                  </a:cubicBezTo>
                  <a:cubicBezTo>
                    <a:pt x="47" y="1593"/>
                    <a:pt x="66" y="1518"/>
                    <a:pt x="112" y="1453"/>
                  </a:cubicBezTo>
                  <a:cubicBezTo>
                    <a:pt x="158" y="1397"/>
                    <a:pt x="233" y="1351"/>
                    <a:pt x="298" y="1332"/>
                  </a:cubicBezTo>
                  <a:cubicBezTo>
                    <a:pt x="354" y="1311"/>
                    <a:pt x="415" y="1301"/>
                    <a:pt x="469" y="1301"/>
                  </a:cubicBezTo>
                  <a:cubicBezTo>
                    <a:pt x="487" y="1301"/>
                    <a:pt x="505" y="1302"/>
                    <a:pt x="521" y="1304"/>
                  </a:cubicBezTo>
                  <a:cubicBezTo>
                    <a:pt x="669" y="1332"/>
                    <a:pt x="827" y="1397"/>
                    <a:pt x="967" y="1481"/>
                  </a:cubicBezTo>
                  <a:lnTo>
                    <a:pt x="1060" y="1527"/>
                  </a:lnTo>
                  <a:lnTo>
                    <a:pt x="1023" y="1425"/>
                  </a:lnTo>
                  <a:cubicBezTo>
                    <a:pt x="967" y="1249"/>
                    <a:pt x="837" y="1109"/>
                    <a:pt x="762" y="961"/>
                  </a:cubicBezTo>
                  <a:cubicBezTo>
                    <a:pt x="735" y="886"/>
                    <a:pt x="697" y="803"/>
                    <a:pt x="697" y="728"/>
                  </a:cubicBezTo>
                  <a:cubicBezTo>
                    <a:pt x="688" y="645"/>
                    <a:pt x="697" y="561"/>
                    <a:pt x="744" y="505"/>
                  </a:cubicBezTo>
                  <a:cubicBezTo>
                    <a:pt x="790" y="450"/>
                    <a:pt x="855" y="413"/>
                    <a:pt x="930" y="403"/>
                  </a:cubicBezTo>
                  <a:cubicBezTo>
                    <a:pt x="953" y="398"/>
                    <a:pt x="976" y="396"/>
                    <a:pt x="998" y="396"/>
                  </a:cubicBezTo>
                  <a:cubicBezTo>
                    <a:pt x="1055" y="396"/>
                    <a:pt x="1108" y="411"/>
                    <a:pt x="1162" y="431"/>
                  </a:cubicBezTo>
                  <a:cubicBezTo>
                    <a:pt x="1311" y="505"/>
                    <a:pt x="1413" y="636"/>
                    <a:pt x="1534" y="775"/>
                  </a:cubicBezTo>
                  <a:lnTo>
                    <a:pt x="1636" y="896"/>
                  </a:lnTo>
                  <a:lnTo>
                    <a:pt x="1626" y="738"/>
                  </a:lnTo>
                  <a:cubicBezTo>
                    <a:pt x="1617" y="645"/>
                    <a:pt x="1617" y="552"/>
                    <a:pt x="1617" y="468"/>
                  </a:cubicBezTo>
                  <a:cubicBezTo>
                    <a:pt x="1617" y="375"/>
                    <a:pt x="1636" y="292"/>
                    <a:pt x="1682" y="227"/>
                  </a:cubicBezTo>
                  <a:cubicBezTo>
                    <a:pt x="1729" y="152"/>
                    <a:pt x="1803" y="97"/>
                    <a:pt x="1887" y="78"/>
                  </a:cubicBezTo>
                  <a:cubicBezTo>
                    <a:pt x="1921" y="65"/>
                    <a:pt x="1960" y="58"/>
                    <a:pt x="1999" y="58"/>
                  </a:cubicBezTo>
                  <a:cubicBezTo>
                    <a:pt x="2045" y="58"/>
                    <a:pt x="2093" y="67"/>
                    <a:pt x="2137" y="87"/>
                  </a:cubicBezTo>
                  <a:cubicBezTo>
                    <a:pt x="2221" y="106"/>
                    <a:pt x="2305" y="152"/>
                    <a:pt x="2360" y="227"/>
                  </a:cubicBezTo>
                  <a:cubicBezTo>
                    <a:pt x="2425" y="282"/>
                    <a:pt x="2472" y="366"/>
                    <a:pt x="2518" y="450"/>
                  </a:cubicBezTo>
                  <a:cubicBezTo>
                    <a:pt x="2565" y="524"/>
                    <a:pt x="2602" y="608"/>
                    <a:pt x="2639" y="701"/>
                  </a:cubicBezTo>
                  <a:cubicBezTo>
                    <a:pt x="2676" y="784"/>
                    <a:pt x="2695" y="877"/>
                    <a:pt x="2723" y="970"/>
                  </a:cubicBezTo>
                  <a:cubicBezTo>
                    <a:pt x="2816" y="1332"/>
                    <a:pt x="2825" y="1713"/>
                    <a:pt x="2779" y="2085"/>
                  </a:cubicBezTo>
                  <a:cubicBezTo>
                    <a:pt x="2751" y="2271"/>
                    <a:pt x="2723" y="2457"/>
                    <a:pt x="2676" y="2633"/>
                  </a:cubicBezTo>
                  <a:cubicBezTo>
                    <a:pt x="2639" y="2726"/>
                    <a:pt x="2602" y="2800"/>
                    <a:pt x="2546" y="2875"/>
                  </a:cubicBezTo>
                  <a:cubicBezTo>
                    <a:pt x="2602" y="2800"/>
                    <a:pt x="2648" y="2726"/>
                    <a:pt x="2686" y="2633"/>
                  </a:cubicBezTo>
                  <a:cubicBezTo>
                    <a:pt x="2732" y="2447"/>
                    <a:pt x="2779" y="2271"/>
                    <a:pt x="2797" y="2085"/>
                  </a:cubicBezTo>
                  <a:cubicBezTo>
                    <a:pt x="2844" y="1713"/>
                    <a:pt x="2844" y="1332"/>
                    <a:pt x="2769" y="961"/>
                  </a:cubicBezTo>
                  <a:cubicBezTo>
                    <a:pt x="2741" y="868"/>
                    <a:pt x="2723" y="775"/>
                    <a:pt x="2686" y="691"/>
                  </a:cubicBezTo>
                  <a:cubicBezTo>
                    <a:pt x="2648" y="598"/>
                    <a:pt x="2611" y="515"/>
                    <a:pt x="2583" y="422"/>
                  </a:cubicBezTo>
                  <a:cubicBezTo>
                    <a:pt x="2500" y="338"/>
                    <a:pt x="2444" y="264"/>
                    <a:pt x="2370" y="190"/>
                  </a:cubicBezTo>
                  <a:cubicBezTo>
                    <a:pt x="2305" y="125"/>
                    <a:pt x="2221" y="60"/>
                    <a:pt x="2128" y="32"/>
                  </a:cubicBezTo>
                  <a:cubicBezTo>
                    <a:pt x="2074" y="10"/>
                    <a:pt x="2016" y="1"/>
                    <a:pt x="1955" y="1"/>
                  </a:cubicBezTo>
                  <a:close/>
                  <a:moveTo>
                    <a:pt x="2425" y="2958"/>
                  </a:moveTo>
                  <a:lnTo>
                    <a:pt x="2425" y="2958"/>
                  </a:lnTo>
                  <a:cubicBezTo>
                    <a:pt x="2393" y="2965"/>
                    <a:pt x="2360" y="2971"/>
                    <a:pt x="2327" y="2971"/>
                  </a:cubicBezTo>
                  <a:cubicBezTo>
                    <a:pt x="2313" y="2971"/>
                    <a:pt x="2300" y="2970"/>
                    <a:pt x="2286" y="2968"/>
                  </a:cubicBezTo>
                  <a:lnTo>
                    <a:pt x="2286" y="2968"/>
                  </a:lnTo>
                  <a:cubicBezTo>
                    <a:pt x="2305" y="2971"/>
                    <a:pt x="2325" y="2974"/>
                    <a:pt x="2344" y="2974"/>
                  </a:cubicBezTo>
                  <a:cubicBezTo>
                    <a:pt x="2371" y="2974"/>
                    <a:pt x="2398" y="2969"/>
                    <a:pt x="2425" y="29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1"/>
            <p:cNvSpPr/>
            <p:nvPr/>
          </p:nvSpPr>
          <p:spPr>
            <a:xfrm>
              <a:off x="3517800" y="2221075"/>
              <a:ext cx="36475" cy="36950"/>
            </a:xfrm>
            <a:custGeom>
              <a:rect b="b" l="l" r="r" t="t"/>
              <a:pathLst>
                <a:path extrusionOk="0" h="1478" w="1459">
                  <a:moveTo>
                    <a:pt x="0" y="0"/>
                  </a:moveTo>
                  <a:lnTo>
                    <a:pt x="0" y="0"/>
                  </a:lnTo>
                  <a:cubicBezTo>
                    <a:pt x="112" y="130"/>
                    <a:pt x="242" y="251"/>
                    <a:pt x="372" y="362"/>
                  </a:cubicBezTo>
                  <a:lnTo>
                    <a:pt x="743" y="725"/>
                  </a:lnTo>
                  <a:lnTo>
                    <a:pt x="1115" y="1096"/>
                  </a:lnTo>
                  <a:cubicBezTo>
                    <a:pt x="1171" y="1152"/>
                    <a:pt x="1226" y="1227"/>
                    <a:pt x="1292" y="1282"/>
                  </a:cubicBezTo>
                  <a:cubicBezTo>
                    <a:pt x="1357" y="1347"/>
                    <a:pt x="1403" y="1412"/>
                    <a:pt x="1459" y="1477"/>
                  </a:cubicBezTo>
                  <a:cubicBezTo>
                    <a:pt x="1366" y="1329"/>
                    <a:pt x="1254" y="1199"/>
                    <a:pt x="1134" y="1069"/>
                  </a:cubicBezTo>
                  <a:cubicBezTo>
                    <a:pt x="1022" y="948"/>
                    <a:pt x="901" y="827"/>
                    <a:pt x="781" y="697"/>
                  </a:cubicBezTo>
                  <a:cubicBezTo>
                    <a:pt x="650" y="576"/>
                    <a:pt x="520" y="455"/>
                    <a:pt x="400" y="344"/>
                  </a:cubicBezTo>
                  <a:cubicBezTo>
                    <a:pt x="270" y="223"/>
                    <a:pt x="13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1"/>
            <p:cNvSpPr/>
            <p:nvPr/>
          </p:nvSpPr>
          <p:spPr>
            <a:xfrm>
              <a:off x="3532650" y="2204575"/>
              <a:ext cx="23250" cy="52975"/>
            </a:xfrm>
            <a:custGeom>
              <a:rect b="b" l="l" r="r" t="t"/>
              <a:pathLst>
                <a:path extrusionOk="0" h="2119" w="930">
                  <a:moveTo>
                    <a:pt x="1" y="0"/>
                  </a:moveTo>
                  <a:cubicBezTo>
                    <a:pt x="66" y="177"/>
                    <a:pt x="140" y="363"/>
                    <a:pt x="205" y="549"/>
                  </a:cubicBezTo>
                  <a:cubicBezTo>
                    <a:pt x="279" y="734"/>
                    <a:pt x="363" y="911"/>
                    <a:pt x="428" y="1078"/>
                  </a:cubicBezTo>
                  <a:cubicBezTo>
                    <a:pt x="502" y="1255"/>
                    <a:pt x="577" y="1431"/>
                    <a:pt x="660" y="1608"/>
                  </a:cubicBezTo>
                  <a:cubicBezTo>
                    <a:pt x="744" y="1775"/>
                    <a:pt x="828" y="1952"/>
                    <a:pt x="930" y="2119"/>
                  </a:cubicBezTo>
                  <a:cubicBezTo>
                    <a:pt x="893" y="2026"/>
                    <a:pt x="846" y="1942"/>
                    <a:pt x="809" y="1849"/>
                  </a:cubicBezTo>
                  <a:cubicBezTo>
                    <a:pt x="763" y="1756"/>
                    <a:pt x="735" y="1673"/>
                    <a:pt x="698" y="1580"/>
                  </a:cubicBezTo>
                  <a:lnTo>
                    <a:pt x="475" y="1050"/>
                  </a:lnTo>
                  <a:lnTo>
                    <a:pt x="242" y="521"/>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1"/>
            <p:cNvSpPr/>
            <p:nvPr/>
          </p:nvSpPr>
          <p:spPr>
            <a:xfrm>
              <a:off x="3533575" y="2232675"/>
              <a:ext cx="10475" cy="10475"/>
            </a:xfrm>
            <a:custGeom>
              <a:rect b="b" l="l" r="r" t="t"/>
              <a:pathLst>
                <a:path extrusionOk="0" h="419" w="419">
                  <a:moveTo>
                    <a:pt x="1" y="1"/>
                  </a:moveTo>
                  <a:lnTo>
                    <a:pt x="1" y="1"/>
                  </a:lnTo>
                  <a:cubicBezTo>
                    <a:pt x="57" y="84"/>
                    <a:pt x="112" y="159"/>
                    <a:pt x="196" y="224"/>
                  </a:cubicBezTo>
                  <a:lnTo>
                    <a:pt x="298" y="326"/>
                  </a:lnTo>
                  <a:cubicBezTo>
                    <a:pt x="345" y="354"/>
                    <a:pt x="382" y="391"/>
                    <a:pt x="419" y="419"/>
                  </a:cubicBezTo>
                  <a:cubicBezTo>
                    <a:pt x="391" y="372"/>
                    <a:pt x="373" y="326"/>
                    <a:pt x="335" y="298"/>
                  </a:cubicBezTo>
                  <a:lnTo>
                    <a:pt x="233" y="187"/>
                  </a:lnTo>
                  <a:cubicBezTo>
                    <a:pt x="159" y="121"/>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1"/>
            <p:cNvSpPr/>
            <p:nvPr/>
          </p:nvSpPr>
          <p:spPr>
            <a:xfrm>
              <a:off x="3530100" y="2228025"/>
              <a:ext cx="7000" cy="5600"/>
            </a:xfrm>
            <a:custGeom>
              <a:rect b="b" l="l" r="r" t="t"/>
              <a:pathLst>
                <a:path extrusionOk="0" h="224" w="280">
                  <a:moveTo>
                    <a:pt x="1" y="1"/>
                  </a:moveTo>
                  <a:lnTo>
                    <a:pt x="1" y="1"/>
                  </a:lnTo>
                  <a:cubicBezTo>
                    <a:pt x="47" y="47"/>
                    <a:pt x="84" y="84"/>
                    <a:pt x="140" y="131"/>
                  </a:cubicBezTo>
                  <a:cubicBezTo>
                    <a:pt x="158" y="140"/>
                    <a:pt x="186" y="168"/>
                    <a:pt x="205" y="177"/>
                  </a:cubicBezTo>
                  <a:cubicBezTo>
                    <a:pt x="233" y="187"/>
                    <a:pt x="251" y="205"/>
                    <a:pt x="279" y="224"/>
                  </a:cubicBezTo>
                  <a:cubicBezTo>
                    <a:pt x="279" y="187"/>
                    <a:pt x="251" y="168"/>
                    <a:pt x="233" y="140"/>
                  </a:cubicBezTo>
                  <a:cubicBezTo>
                    <a:pt x="205" y="122"/>
                    <a:pt x="186" y="103"/>
                    <a:pt x="158" y="84"/>
                  </a:cubicBezTo>
                  <a:cubicBezTo>
                    <a:pt x="112" y="4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1"/>
            <p:cNvSpPr/>
            <p:nvPr/>
          </p:nvSpPr>
          <p:spPr>
            <a:xfrm>
              <a:off x="3533125" y="2224550"/>
              <a:ext cx="8150" cy="11175"/>
            </a:xfrm>
            <a:custGeom>
              <a:rect b="b" l="l" r="r" t="t"/>
              <a:pathLst>
                <a:path extrusionOk="0" h="447" w="326">
                  <a:moveTo>
                    <a:pt x="0" y="1"/>
                  </a:moveTo>
                  <a:cubicBezTo>
                    <a:pt x="47" y="84"/>
                    <a:pt x="112" y="168"/>
                    <a:pt x="140" y="233"/>
                  </a:cubicBezTo>
                  <a:cubicBezTo>
                    <a:pt x="205" y="307"/>
                    <a:pt x="260" y="372"/>
                    <a:pt x="325" y="446"/>
                  </a:cubicBezTo>
                  <a:cubicBezTo>
                    <a:pt x="316" y="400"/>
                    <a:pt x="298" y="354"/>
                    <a:pt x="270" y="316"/>
                  </a:cubicBezTo>
                  <a:cubicBezTo>
                    <a:pt x="251" y="270"/>
                    <a:pt x="214" y="233"/>
                    <a:pt x="186" y="205"/>
                  </a:cubicBezTo>
                  <a:cubicBezTo>
                    <a:pt x="140" y="131"/>
                    <a:pt x="75"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1"/>
            <p:cNvSpPr/>
            <p:nvPr/>
          </p:nvSpPr>
          <p:spPr>
            <a:xfrm>
              <a:off x="3544275" y="2239650"/>
              <a:ext cx="3975" cy="7675"/>
            </a:xfrm>
            <a:custGeom>
              <a:rect b="b" l="l" r="r" t="t"/>
              <a:pathLst>
                <a:path extrusionOk="0" h="307" w="159">
                  <a:moveTo>
                    <a:pt x="0" y="0"/>
                  </a:moveTo>
                  <a:lnTo>
                    <a:pt x="0" y="0"/>
                  </a:lnTo>
                  <a:cubicBezTo>
                    <a:pt x="10" y="65"/>
                    <a:pt x="37" y="121"/>
                    <a:pt x="56" y="168"/>
                  </a:cubicBezTo>
                  <a:cubicBezTo>
                    <a:pt x="84" y="214"/>
                    <a:pt x="112" y="261"/>
                    <a:pt x="158" y="307"/>
                  </a:cubicBezTo>
                  <a:cubicBezTo>
                    <a:pt x="149" y="242"/>
                    <a:pt x="130" y="186"/>
                    <a:pt x="102" y="140"/>
                  </a:cubicBezTo>
                  <a:cubicBezTo>
                    <a:pt x="84" y="93"/>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1"/>
            <p:cNvSpPr/>
            <p:nvPr/>
          </p:nvSpPr>
          <p:spPr>
            <a:xfrm>
              <a:off x="3519650" y="2198300"/>
              <a:ext cx="9550" cy="8400"/>
            </a:xfrm>
            <a:custGeom>
              <a:rect b="b" l="l" r="r" t="t"/>
              <a:pathLst>
                <a:path extrusionOk="0" h="336" w="382">
                  <a:moveTo>
                    <a:pt x="0" y="1"/>
                  </a:moveTo>
                  <a:lnTo>
                    <a:pt x="0" y="1"/>
                  </a:lnTo>
                  <a:cubicBezTo>
                    <a:pt x="56" y="66"/>
                    <a:pt x="112" y="121"/>
                    <a:pt x="168" y="168"/>
                  </a:cubicBezTo>
                  <a:cubicBezTo>
                    <a:pt x="205" y="196"/>
                    <a:pt x="242" y="233"/>
                    <a:pt x="270" y="251"/>
                  </a:cubicBezTo>
                  <a:cubicBezTo>
                    <a:pt x="307" y="279"/>
                    <a:pt x="344" y="307"/>
                    <a:pt x="381" y="335"/>
                  </a:cubicBezTo>
                  <a:cubicBezTo>
                    <a:pt x="372" y="298"/>
                    <a:pt x="335" y="261"/>
                    <a:pt x="307" y="233"/>
                  </a:cubicBezTo>
                  <a:cubicBezTo>
                    <a:pt x="288" y="196"/>
                    <a:pt x="251" y="159"/>
                    <a:pt x="214" y="140"/>
                  </a:cubicBezTo>
                  <a:cubicBezTo>
                    <a:pt x="149" y="75"/>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1"/>
            <p:cNvSpPr/>
            <p:nvPr/>
          </p:nvSpPr>
          <p:spPr>
            <a:xfrm>
              <a:off x="3524525" y="2205725"/>
              <a:ext cx="6300" cy="6075"/>
            </a:xfrm>
            <a:custGeom>
              <a:rect b="b" l="l" r="r" t="t"/>
              <a:pathLst>
                <a:path extrusionOk="0" h="243" w="252">
                  <a:moveTo>
                    <a:pt x="1" y="1"/>
                  </a:moveTo>
                  <a:cubicBezTo>
                    <a:pt x="47" y="47"/>
                    <a:pt x="75" y="85"/>
                    <a:pt x="112" y="131"/>
                  </a:cubicBezTo>
                  <a:cubicBezTo>
                    <a:pt x="158" y="177"/>
                    <a:pt x="205" y="215"/>
                    <a:pt x="251" y="243"/>
                  </a:cubicBezTo>
                  <a:cubicBezTo>
                    <a:pt x="242" y="215"/>
                    <a:pt x="233" y="187"/>
                    <a:pt x="205" y="168"/>
                  </a:cubicBezTo>
                  <a:cubicBezTo>
                    <a:pt x="196" y="140"/>
                    <a:pt x="177" y="122"/>
                    <a:pt x="149" y="94"/>
                  </a:cubicBezTo>
                  <a:cubicBezTo>
                    <a:pt x="131" y="75"/>
                    <a:pt x="103" y="47"/>
                    <a:pt x="84" y="38"/>
                  </a:cubicBezTo>
                  <a:cubicBezTo>
                    <a:pt x="5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1"/>
            <p:cNvSpPr/>
            <p:nvPr/>
          </p:nvSpPr>
          <p:spPr>
            <a:xfrm>
              <a:off x="3516400" y="2200150"/>
              <a:ext cx="4200" cy="2825"/>
            </a:xfrm>
            <a:custGeom>
              <a:rect b="b" l="l" r="r" t="t"/>
              <a:pathLst>
                <a:path extrusionOk="0" h="113" w="168">
                  <a:moveTo>
                    <a:pt x="0" y="1"/>
                  </a:moveTo>
                  <a:cubicBezTo>
                    <a:pt x="38" y="29"/>
                    <a:pt x="56" y="47"/>
                    <a:pt x="75" y="66"/>
                  </a:cubicBezTo>
                  <a:cubicBezTo>
                    <a:pt x="103" y="75"/>
                    <a:pt x="112" y="75"/>
                    <a:pt x="121" y="85"/>
                  </a:cubicBezTo>
                  <a:cubicBezTo>
                    <a:pt x="140" y="94"/>
                    <a:pt x="149" y="112"/>
                    <a:pt x="168" y="112"/>
                  </a:cubicBezTo>
                  <a:cubicBezTo>
                    <a:pt x="158" y="75"/>
                    <a:pt x="140" y="47"/>
                    <a:pt x="103" y="29"/>
                  </a:cubicBezTo>
                  <a:cubicBezTo>
                    <a:pt x="93" y="2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1"/>
            <p:cNvSpPr/>
            <p:nvPr/>
          </p:nvSpPr>
          <p:spPr>
            <a:xfrm>
              <a:off x="3542175" y="2189475"/>
              <a:ext cx="9325" cy="6525"/>
            </a:xfrm>
            <a:custGeom>
              <a:rect b="b" l="l" r="r" t="t"/>
              <a:pathLst>
                <a:path extrusionOk="0" h="261" w="373">
                  <a:moveTo>
                    <a:pt x="131" y="1"/>
                  </a:moveTo>
                  <a:cubicBezTo>
                    <a:pt x="84" y="1"/>
                    <a:pt x="38" y="1"/>
                    <a:pt x="1" y="28"/>
                  </a:cubicBezTo>
                  <a:cubicBezTo>
                    <a:pt x="16" y="25"/>
                    <a:pt x="31" y="24"/>
                    <a:pt x="45" y="24"/>
                  </a:cubicBezTo>
                  <a:cubicBezTo>
                    <a:pt x="108" y="24"/>
                    <a:pt x="163" y="54"/>
                    <a:pt x="224" y="84"/>
                  </a:cubicBezTo>
                  <a:lnTo>
                    <a:pt x="307" y="168"/>
                  </a:lnTo>
                  <a:cubicBezTo>
                    <a:pt x="317" y="177"/>
                    <a:pt x="326" y="196"/>
                    <a:pt x="335" y="214"/>
                  </a:cubicBezTo>
                  <a:cubicBezTo>
                    <a:pt x="354" y="224"/>
                    <a:pt x="363" y="242"/>
                    <a:pt x="372" y="261"/>
                  </a:cubicBezTo>
                  <a:cubicBezTo>
                    <a:pt x="363" y="233"/>
                    <a:pt x="363" y="224"/>
                    <a:pt x="354" y="196"/>
                  </a:cubicBezTo>
                  <a:cubicBezTo>
                    <a:pt x="354" y="177"/>
                    <a:pt x="335" y="168"/>
                    <a:pt x="326" y="140"/>
                  </a:cubicBezTo>
                  <a:cubicBezTo>
                    <a:pt x="298" y="103"/>
                    <a:pt x="279" y="75"/>
                    <a:pt x="242" y="47"/>
                  </a:cubicBezTo>
                  <a:cubicBezTo>
                    <a:pt x="214" y="28"/>
                    <a:pt x="177"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1"/>
            <p:cNvSpPr/>
            <p:nvPr/>
          </p:nvSpPr>
          <p:spPr>
            <a:xfrm>
              <a:off x="3547975" y="2193900"/>
              <a:ext cx="5600" cy="9775"/>
            </a:xfrm>
            <a:custGeom>
              <a:rect b="b" l="l" r="r" t="t"/>
              <a:pathLst>
                <a:path extrusionOk="0" h="391" w="224">
                  <a:moveTo>
                    <a:pt x="1" y="0"/>
                  </a:moveTo>
                  <a:lnTo>
                    <a:pt x="38" y="102"/>
                  </a:lnTo>
                  <a:cubicBezTo>
                    <a:pt x="57" y="130"/>
                    <a:pt x="66" y="158"/>
                    <a:pt x="94" y="195"/>
                  </a:cubicBezTo>
                  <a:lnTo>
                    <a:pt x="150" y="288"/>
                  </a:lnTo>
                  <a:cubicBezTo>
                    <a:pt x="177" y="325"/>
                    <a:pt x="196" y="362"/>
                    <a:pt x="215" y="390"/>
                  </a:cubicBezTo>
                  <a:cubicBezTo>
                    <a:pt x="224" y="362"/>
                    <a:pt x="215" y="316"/>
                    <a:pt x="196" y="279"/>
                  </a:cubicBezTo>
                  <a:cubicBezTo>
                    <a:pt x="187" y="242"/>
                    <a:pt x="177" y="205"/>
                    <a:pt x="150" y="177"/>
                  </a:cubicBezTo>
                  <a:cubicBezTo>
                    <a:pt x="103" y="112"/>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1"/>
            <p:cNvSpPr/>
            <p:nvPr/>
          </p:nvSpPr>
          <p:spPr>
            <a:xfrm>
              <a:off x="3554725" y="2198775"/>
              <a:ext cx="2800" cy="10000"/>
            </a:xfrm>
            <a:custGeom>
              <a:rect b="b" l="l" r="r" t="t"/>
              <a:pathLst>
                <a:path extrusionOk="0" h="400" w="112">
                  <a:moveTo>
                    <a:pt x="0" y="0"/>
                  </a:moveTo>
                  <a:lnTo>
                    <a:pt x="0" y="0"/>
                  </a:lnTo>
                  <a:cubicBezTo>
                    <a:pt x="10" y="75"/>
                    <a:pt x="19" y="130"/>
                    <a:pt x="47" y="195"/>
                  </a:cubicBezTo>
                  <a:cubicBezTo>
                    <a:pt x="56" y="270"/>
                    <a:pt x="84" y="325"/>
                    <a:pt x="103" y="400"/>
                  </a:cubicBezTo>
                  <a:cubicBezTo>
                    <a:pt x="112" y="363"/>
                    <a:pt x="112" y="325"/>
                    <a:pt x="112" y="288"/>
                  </a:cubicBezTo>
                  <a:cubicBezTo>
                    <a:pt x="112" y="260"/>
                    <a:pt x="103" y="223"/>
                    <a:pt x="93" y="186"/>
                  </a:cubicBezTo>
                  <a:cubicBezTo>
                    <a:pt x="84" y="149"/>
                    <a:pt x="65" y="130"/>
                    <a:pt x="56" y="93"/>
                  </a:cubicBezTo>
                  <a:cubicBezTo>
                    <a:pt x="47" y="5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1"/>
            <p:cNvSpPr/>
            <p:nvPr/>
          </p:nvSpPr>
          <p:spPr>
            <a:xfrm>
              <a:off x="3545900" y="2195050"/>
              <a:ext cx="3975" cy="5825"/>
            </a:xfrm>
            <a:custGeom>
              <a:rect b="b" l="l" r="r" t="t"/>
              <a:pathLst>
                <a:path extrusionOk="0" h="233" w="159">
                  <a:moveTo>
                    <a:pt x="0" y="1"/>
                  </a:moveTo>
                  <a:lnTo>
                    <a:pt x="65" y="112"/>
                  </a:lnTo>
                  <a:cubicBezTo>
                    <a:pt x="84" y="149"/>
                    <a:pt x="112" y="196"/>
                    <a:pt x="140" y="233"/>
                  </a:cubicBezTo>
                  <a:cubicBezTo>
                    <a:pt x="158" y="186"/>
                    <a:pt x="130" y="140"/>
                    <a:pt x="112" y="93"/>
                  </a:cubicBezTo>
                  <a:cubicBezTo>
                    <a:pt x="93" y="66"/>
                    <a:pt x="84" y="47"/>
                    <a:pt x="65" y="38"/>
                  </a:cubicBezTo>
                  <a:cubicBezTo>
                    <a:pt x="4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1"/>
            <p:cNvSpPr/>
            <p:nvPr/>
          </p:nvSpPr>
          <p:spPr>
            <a:xfrm>
              <a:off x="3556800" y="2241750"/>
              <a:ext cx="3525" cy="10225"/>
            </a:xfrm>
            <a:custGeom>
              <a:rect b="b" l="l" r="r" t="t"/>
              <a:pathLst>
                <a:path extrusionOk="0" h="409" w="141">
                  <a:moveTo>
                    <a:pt x="112" y="0"/>
                  </a:moveTo>
                  <a:lnTo>
                    <a:pt x="112" y="0"/>
                  </a:lnTo>
                  <a:cubicBezTo>
                    <a:pt x="94" y="74"/>
                    <a:pt x="75" y="130"/>
                    <a:pt x="57" y="195"/>
                  </a:cubicBezTo>
                  <a:cubicBezTo>
                    <a:pt x="29" y="269"/>
                    <a:pt x="10" y="334"/>
                    <a:pt x="1" y="409"/>
                  </a:cubicBezTo>
                  <a:cubicBezTo>
                    <a:pt x="20" y="381"/>
                    <a:pt x="47" y="353"/>
                    <a:pt x="57" y="316"/>
                  </a:cubicBezTo>
                  <a:cubicBezTo>
                    <a:pt x="75" y="279"/>
                    <a:pt x="94" y="242"/>
                    <a:pt x="103" y="214"/>
                  </a:cubicBezTo>
                  <a:cubicBezTo>
                    <a:pt x="122" y="149"/>
                    <a:pt x="140"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1"/>
            <p:cNvSpPr/>
            <p:nvPr/>
          </p:nvSpPr>
          <p:spPr>
            <a:xfrm>
              <a:off x="3555425" y="2239650"/>
              <a:ext cx="2100" cy="8150"/>
            </a:xfrm>
            <a:custGeom>
              <a:rect b="b" l="l" r="r" t="t"/>
              <a:pathLst>
                <a:path extrusionOk="0" h="326" w="84">
                  <a:moveTo>
                    <a:pt x="65" y="0"/>
                  </a:moveTo>
                  <a:cubicBezTo>
                    <a:pt x="47" y="28"/>
                    <a:pt x="37" y="65"/>
                    <a:pt x="37" y="84"/>
                  </a:cubicBezTo>
                  <a:cubicBezTo>
                    <a:pt x="37" y="121"/>
                    <a:pt x="28" y="140"/>
                    <a:pt x="28" y="168"/>
                  </a:cubicBezTo>
                  <a:cubicBezTo>
                    <a:pt x="19" y="223"/>
                    <a:pt x="19" y="270"/>
                    <a:pt x="0" y="326"/>
                  </a:cubicBezTo>
                  <a:cubicBezTo>
                    <a:pt x="28" y="307"/>
                    <a:pt x="56" y="279"/>
                    <a:pt x="65" y="251"/>
                  </a:cubicBezTo>
                  <a:cubicBezTo>
                    <a:pt x="75" y="223"/>
                    <a:pt x="84" y="186"/>
                    <a:pt x="84" y="168"/>
                  </a:cubicBezTo>
                  <a:cubicBezTo>
                    <a:pt x="84" y="112"/>
                    <a:pt x="84" y="65"/>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1"/>
            <p:cNvSpPr/>
            <p:nvPr/>
          </p:nvSpPr>
          <p:spPr>
            <a:xfrm>
              <a:off x="3551000" y="2236625"/>
              <a:ext cx="2825" cy="7450"/>
            </a:xfrm>
            <a:custGeom>
              <a:rect b="b" l="l" r="r" t="t"/>
              <a:pathLst>
                <a:path extrusionOk="0" h="298" w="113">
                  <a:moveTo>
                    <a:pt x="1" y="1"/>
                  </a:moveTo>
                  <a:cubicBezTo>
                    <a:pt x="1" y="56"/>
                    <a:pt x="10" y="112"/>
                    <a:pt x="29" y="159"/>
                  </a:cubicBezTo>
                  <a:cubicBezTo>
                    <a:pt x="56" y="205"/>
                    <a:pt x="75" y="251"/>
                    <a:pt x="112" y="298"/>
                  </a:cubicBezTo>
                  <a:cubicBezTo>
                    <a:pt x="112" y="242"/>
                    <a:pt x="94" y="186"/>
                    <a:pt x="75" y="140"/>
                  </a:cubicBezTo>
                  <a:lnTo>
                    <a:pt x="47" y="66"/>
                  </a:lnTo>
                  <a:cubicBezTo>
                    <a:pt x="29"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1"/>
            <p:cNvSpPr/>
            <p:nvPr/>
          </p:nvSpPr>
          <p:spPr>
            <a:xfrm>
              <a:off x="3554500" y="2232675"/>
              <a:ext cx="950" cy="7000"/>
            </a:xfrm>
            <a:custGeom>
              <a:rect b="b" l="l" r="r" t="t"/>
              <a:pathLst>
                <a:path extrusionOk="0" h="280" w="38">
                  <a:moveTo>
                    <a:pt x="9" y="1"/>
                  </a:moveTo>
                  <a:cubicBezTo>
                    <a:pt x="0" y="47"/>
                    <a:pt x="0" y="94"/>
                    <a:pt x="0" y="140"/>
                  </a:cubicBezTo>
                  <a:cubicBezTo>
                    <a:pt x="0" y="187"/>
                    <a:pt x="9" y="233"/>
                    <a:pt x="28" y="279"/>
                  </a:cubicBezTo>
                  <a:cubicBezTo>
                    <a:pt x="37" y="224"/>
                    <a:pt x="37" y="177"/>
                    <a:pt x="37" y="140"/>
                  </a:cubicBez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1"/>
            <p:cNvSpPr/>
            <p:nvPr/>
          </p:nvSpPr>
          <p:spPr>
            <a:xfrm>
              <a:off x="3559125" y="2228975"/>
              <a:ext cx="1200" cy="9300"/>
            </a:xfrm>
            <a:custGeom>
              <a:rect b="b" l="l" r="r" t="t"/>
              <a:pathLst>
                <a:path extrusionOk="0" h="372" w="48">
                  <a:moveTo>
                    <a:pt x="10" y="0"/>
                  </a:moveTo>
                  <a:cubicBezTo>
                    <a:pt x="1" y="56"/>
                    <a:pt x="1" y="130"/>
                    <a:pt x="1" y="186"/>
                  </a:cubicBezTo>
                  <a:cubicBezTo>
                    <a:pt x="1" y="260"/>
                    <a:pt x="10" y="316"/>
                    <a:pt x="29" y="372"/>
                  </a:cubicBezTo>
                  <a:cubicBezTo>
                    <a:pt x="47" y="307"/>
                    <a:pt x="47" y="242"/>
                    <a:pt x="38" y="186"/>
                  </a:cubicBezTo>
                  <a:cubicBezTo>
                    <a:pt x="38" y="130"/>
                    <a:pt x="2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1"/>
            <p:cNvSpPr/>
            <p:nvPr/>
          </p:nvSpPr>
          <p:spPr>
            <a:xfrm>
              <a:off x="3496425" y="2226875"/>
              <a:ext cx="6050" cy="10000"/>
            </a:xfrm>
            <a:custGeom>
              <a:rect b="b" l="l" r="r" t="t"/>
              <a:pathLst>
                <a:path extrusionOk="0" h="400" w="242">
                  <a:moveTo>
                    <a:pt x="0" y="0"/>
                  </a:moveTo>
                  <a:cubicBezTo>
                    <a:pt x="0" y="38"/>
                    <a:pt x="10" y="84"/>
                    <a:pt x="10" y="121"/>
                  </a:cubicBezTo>
                  <a:cubicBezTo>
                    <a:pt x="19" y="168"/>
                    <a:pt x="28" y="205"/>
                    <a:pt x="56" y="233"/>
                  </a:cubicBezTo>
                  <a:cubicBezTo>
                    <a:pt x="103" y="307"/>
                    <a:pt x="158" y="363"/>
                    <a:pt x="242" y="400"/>
                  </a:cubicBezTo>
                  <a:cubicBezTo>
                    <a:pt x="214" y="363"/>
                    <a:pt x="195" y="344"/>
                    <a:pt x="168" y="307"/>
                  </a:cubicBezTo>
                  <a:cubicBezTo>
                    <a:pt x="158" y="279"/>
                    <a:pt x="140" y="251"/>
                    <a:pt x="112" y="214"/>
                  </a:cubicBezTo>
                  <a:cubicBezTo>
                    <a:pt x="75" y="140"/>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1"/>
            <p:cNvSpPr/>
            <p:nvPr/>
          </p:nvSpPr>
          <p:spPr>
            <a:xfrm>
              <a:off x="3500125" y="2229900"/>
              <a:ext cx="6550" cy="7225"/>
            </a:xfrm>
            <a:custGeom>
              <a:rect b="b" l="l" r="r" t="t"/>
              <a:pathLst>
                <a:path extrusionOk="0" h="289" w="262">
                  <a:moveTo>
                    <a:pt x="1" y="0"/>
                  </a:moveTo>
                  <a:lnTo>
                    <a:pt x="1" y="0"/>
                  </a:lnTo>
                  <a:cubicBezTo>
                    <a:pt x="10" y="37"/>
                    <a:pt x="20" y="65"/>
                    <a:pt x="29" y="93"/>
                  </a:cubicBezTo>
                  <a:cubicBezTo>
                    <a:pt x="47" y="112"/>
                    <a:pt x="66" y="149"/>
                    <a:pt x="94" y="177"/>
                  </a:cubicBezTo>
                  <a:cubicBezTo>
                    <a:pt x="140" y="223"/>
                    <a:pt x="196" y="279"/>
                    <a:pt x="261" y="288"/>
                  </a:cubicBezTo>
                  <a:lnTo>
                    <a:pt x="196" y="223"/>
                  </a:lnTo>
                  <a:lnTo>
                    <a:pt x="122" y="149"/>
                  </a:lnTo>
                  <a:cubicBezTo>
                    <a:pt x="9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1"/>
            <p:cNvSpPr/>
            <p:nvPr/>
          </p:nvSpPr>
          <p:spPr>
            <a:xfrm>
              <a:off x="3505700" y="2232675"/>
              <a:ext cx="8400" cy="6775"/>
            </a:xfrm>
            <a:custGeom>
              <a:rect b="b" l="l" r="r" t="t"/>
              <a:pathLst>
                <a:path extrusionOk="0" h="271" w="336">
                  <a:moveTo>
                    <a:pt x="1" y="1"/>
                  </a:moveTo>
                  <a:lnTo>
                    <a:pt x="1" y="1"/>
                  </a:lnTo>
                  <a:cubicBezTo>
                    <a:pt x="29" y="66"/>
                    <a:pt x="75" y="121"/>
                    <a:pt x="140" y="159"/>
                  </a:cubicBezTo>
                  <a:cubicBezTo>
                    <a:pt x="168" y="177"/>
                    <a:pt x="196" y="205"/>
                    <a:pt x="233" y="224"/>
                  </a:cubicBezTo>
                  <a:cubicBezTo>
                    <a:pt x="261" y="252"/>
                    <a:pt x="298" y="261"/>
                    <a:pt x="335" y="270"/>
                  </a:cubicBezTo>
                  <a:lnTo>
                    <a:pt x="252" y="205"/>
                  </a:lnTo>
                  <a:cubicBezTo>
                    <a:pt x="233" y="177"/>
                    <a:pt x="196" y="159"/>
                    <a:pt x="168" y="131"/>
                  </a:cubicBezTo>
                  <a:cubicBezTo>
                    <a:pt x="112" y="84"/>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1"/>
            <p:cNvSpPr/>
            <p:nvPr/>
          </p:nvSpPr>
          <p:spPr>
            <a:xfrm>
              <a:off x="3508975" y="2240800"/>
              <a:ext cx="9775" cy="5375"/>
            </a:xfrm>
            <a:custGeom>
              <a:rect b="b" l="l" r="r" t="t"/>
              <a:pathLst>
                <a:path extrusionOk="0" h="215" w="391">
                  <a:moveTo>
                    <a:pt x="0" y="1"/>
                  </a:moveTo>
                  <a:lnTo>
                    <a:pt x="0" y="1"/>
                  </a:lnTo>
                  <a:cubicBezTo>
                    <a:pt x="56" y="66"/>
                    <a:pt x="121" y="112"/>
                    <a:pt x="177" y="140"/>
                  </a:cubicBezTo>
                  <a:cubicBezTo>
                    <a:pt x="214" y="159"/>
                    <a:pt x="251" y="177"/>
                    <a:pt x="279" y="187"/>
                  </a:cubicBezTo>
                  <a:cubicBezTo>
                    <a:pt x="307" y="205"/>
                    <a:pt x="353" y="215"/>
                    <a:pt x="390" y="215"/>
                  </a:cubicBezTo>
                  <a:lnTo>
                    <a:pt x="297" y="159"/>
                  </a:lnTo>
                  <a:cubicBezTo>
                    <a:pt x="260" y="131"/>
                    <a:pt x="232" y="122"/>
                    <a:pt x="204" y="94"/>
                  </a:cubicBezTo>
                  <a:cubicBezTo>
                    <a:pt x="14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1"/>
            <p:cNvSpPr/>
            <p:nvPr/>
          </p:nvSpPr>
          <p:spPr>
            <a:xfrm>
              <a:off x="3517800" y="2242675"/>
              <a:ext cx="9075" cy="6750"/>
            </a:xfrm>
            <a:custGeom>
              <a:rect b="b" l="l" r="r" t="t"/>
              <a:pathLst>
                <a:path extrusionOk="0" h="270" w="363">
                  <a:moveTo>
                    <a:pt x="0" y="0"/>
                  </a:moveTo>
                  <a:lnTo>
                    <a:pt x="0" y="0"/>
                  </a:lnTo>
                  <a:cubicBezTo>
                    <a:pt x="47" y="65"/>
                    <a:pt x="102" y="112"/>
                    <a:pt x="149" y="158"/>
                  </a:cubicBezTo>
                  <a:cubicBezTo>
                    <a:pt x="177" y="195"/>
                    <a:pt x="204" y="205"/>
                    <a:pt x="242" y="232"/>
                  </a:cubicBezTo>
                  <a:cubicBezTo>
                    <a:pt x="279" y="251"/>
                    <a:pt x="325" y="270"/>
                    <a:pt x="362" y="270"/>
                  </a:cubicBezTo>
                  <a:cubicBezTo>
                    <a:pt x="325" y="242"/>
                    <a:pt x="297" y="223"/>
                    <a:pt x="270" y="195"/>
                  </a:cubicBezTo>
                  <a:lnTo>
                    <a:pt x="186" y="130"/>
                  </a:lnTo>
                  <a:cubicBezTo>
                    <a:pt x="130"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1"/>
            <p:cNvSpPr/>
            <p:nvPr/>
          </p:nvSpPr>
          <p:spPr>
            <a:xfrm>
              <a:off x="3521275" y="2215950"/>
              <a:ext cx="3275" cy="3750"/>
            </a:xfrm>
            <a:custGeom>
              <a:rect b="b" l="l" r="r" t="t"/>
              <a:pathLst>
                <a:path extrusionOk="0" h="150" w="131">
                  <a:moveTo>
                    <a:pt x="0" y="1"/>
                  </a:moveTo>
                  <a:lnTo>
                    <a:pt x="0" y="1"/>
                  </a:lnTo>
                  <a:cubicBezTo>
                    <a:pt x="10" y="47"/>
                    <a:pt x="28" y="66"/>
                    <a:pt x="47" y="94"/>
                  </a:cubicBezTo>
                  <a:cubicBezTo>
                    <a:pt x="75" y="112"/>
                    <a:pt x="93" y="140"/>
                    <a:pt x="131" y="149"/>
                  </a:cubicBezTo>
                  <a:cubicBezTo>
                    <a:pt x="121" y="112"/>
                    <a:pt x="103" y="84"/>
                    <a:pt x="84" y="56"/>
                  </a:cubicBezTo>
                  <a:cubicBezTo>
                    <a:pt x="56"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1"/>
            <p:cNvSpPr/>
            <p:nvPr/>
          </p:nvSpPr>
          <p:spPr>
            <a:xfrm>
              <a:off x="3520350" y="2211775"/>
              <a:ext cx="3275" cy="3975"/>
            </a:xfrm>
            <a:custGeom>
              <a:rect b="b" l="l" r="r" t="t"/>
              <a:pathLst>
                <a:path extrusionOk="0" h="159" w="131">
                  <a:moveTo>
                    <a:pt x="0" y="1"/>
                  </a:moveTo>
                  <a:cubicBezTo>
                    <a:pt x="0" y="38"/>
                    <a:pt x="28" y="66"/>
                    <a:pt x="47" y="93"/>
                  </a:cubicBezTo>
                  <a:cubicBezTo>
                    <a:pt x="75" y="121"/>
                    <a:pt x="93" y="140"/>
                    <a:pt x="130" y="158"/>
                  </a:cubicBezTo>
                  <a:cubicBezTo>
                    <a:pt x="121" y="121"/>
                    <a:pt x="112" y="84"/>
                    <a:pt x="84" y="66"/>
                  </a:cubicBezTo>
                  <a:cubicBezTo>
                    <a:pt x="65" y="38"/>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1"/>
            <p:cNvSpPr/>
            <p:nvPr/>
          </p:nvSpPr>
          <p:spPr>
            <a:xfrm>
              <a:off x="3531250" y="2251025"/>
              <a:ext cx="6550" cy="3275"/>
            </a:xfrm>
            <a:custGeom>
              <a:rect b="b" l="l" r="r" t="t"/>
              <a:pathLst>
                <a:path extrusionOk="0" h="131" w="262">
                  <a:moveTo>
                    <a:pt x="1" y="1"/>
                  </a:moveTo>
                  <a:cubicBezTo>
                    <a:pt x="29" y="38"/>
                    <a:pt x="66" y="75"/>
                    <a:pt x="112" y="94"/>
                  </a:cubicBezTo>
                  <a:cubicBezTo>
                    <a:pt x="131" y="103"/>
                    <a:pt x="159" y="103"/>
                    <a:pt x="187" y="112"/>
                  </a:cubicBezTo>
                  <a:cubicBezTo>
                    <a:pt x="205" y="131"/>
                    <a:pt x="243" y="131"/>
                    <a:pt x="261" y="131"/>
                  </a:cubicBezTo>
                  <a:cubicBezTo>
                    <a:pt x="215" y="94"/>
                    <a:pt x="187" y="75"/>
                    <a:pt x="140" y="47"/>
                  </a:cubicBezTo>
                  <a:cubicBezTo>
                    <a:pt x="103" y="2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1"/>
            <p:cNvSpPr/>
            <p:nvPr/>
          </p:nvSpPr>
          <p:spPr>
            <a:xfrm>
              <a:off x="3681775" y="1828700"/>
              <a:ext cx="61575" cy="62400"/>
            </a:xfrm>
            <a:custGeom>
              <a:rect b="b" l="l" r="r" t="t"/>
              <a:pathLst>
                <a:path extrusionOk="0" h="2496" w="2463">
                  <a:moveTo>
                    <a:pt x="1816" y="0"/>
                  </a:moveTo>
                  <a:cubicBezTo>
                    <a:pt x="1755" y="0"/>
                    <a:pt x="1696" y="16"/>
                    <a:pt x="1645" y="49"/>
                  </a:cubicBezTo>
                  <a:cubicBezTo>
                    <a:pt x="1487" y="161"/>
                    <a:pt x="1468" y="375"/>
                    <a:pt x="1459" y="560"/>
                  </a:cubicBezTo>
                  <a:cubicBezTo>
                    <a:pt x="1385" y="449"/>
                    <a:pt x="1301" y="319"/>
                    <a:pt x="1190" y="235"/>
                  </a:cubicBezTo>
                  <a:cubicBezTo>
                    <a:pt x="1126" y="196"/>
                    <a:pt x="1049" y="172"/>
                    <a:pt x="975" y="172"/>
                  </a:cubicBezTo>
                  <a:cubicBezTo>
                    <a:pt x="908" y="172"/>
                    <a:pt x="843" y="191"/>
                    <a:pt x="790" y="235"/>
                  </a:cubicBezTo>
                  <a:cubicBezTo>
                    <a:pt x="679" y="347"/>
                    <a:pt x="688" y="514"/>
                    <a:pt x="734" y="653"/>
                  </a:cubicBezTo>
                  <a:cubicBezTo>
                    <a:pt x="781" y="802"/>
                    <a:pt x="874" y="923"/>
                    <a:pt x="902" y="1071"/>
                  </a:cubicBezTo>
                  <a:cubicBezTo>
                    <a:pt x="781" y="997"/>
                    <a:pt x="651" y="913"/>
                    <a:pt x="511" y="876"/>
                  </a:cubicBezTo>
                  <a:cubicBezTo>
                    <a:pt x="489" y="873"/>
                    <a:pt x="466" y="872"/>
                    <a:pt x="443" y="872"/>
                  </a:cubicBezTo>
                  <a:cubicBezTo>
                    <a:pt x="323" y="872"/>
                    <a:pt x="201" y="913"/>
                    <a:pt x="131" y="1006"/>
                  </a:cubicBezTo>
                  <a:cubicBezTo>
                    <a:pt x="0" y="1192"/>
                    <a:pt x="158" y="1452"/>
                    <a:pt x="316" y="1610"/>
                  </a:cubicBezTo>
                  <a:cubicBezTo>
                    <a:pt x="725" y="2019"/>
                    <a:pt x="1236" y="2316"/>
                    <a:pt x="1784" y="2484"/>
                  </a:cubicBezTo>
                  <a:cubicBezTo>
                    <a:pt x="1806" y="2492"/>
                    <a:pt x="1828" y="2496"/>
                    <a:pt x="1849" y="2496"/>
                  </a:cubicBezTo>
                  <a:cubicBezTo>
                    <a:pt x="1991" y="2496"/>
                    <a:pt x="2116" y="2324"/>
                    <a:pt x="2156" y="2186"/>
                  </a:cubicBezTo>
                  <a:cubicBezTo>
                    <a:pt x="2360" y="1675"/>
                    <a:pt x="2463" y="1109"/>
                    <a:pt x="2342" y="579"/>
                  </a:cubicBezTo>
                  <a:cubicBezTo>
                    <a:pt x="2305" y="412"/>
                    <a:pt x="2240" y="235"/>
                    <a:pt x="2119" y="124"/>
                  </a:cubicBezTo>
                  <a:cubicBezTo>
                    <a:pt x="2036" y="47"/>
                    <a:pt x="1923" y="0"/>
                    <a:pt x="18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1"/>
            <p:cNvSpPr/>
            <p:nvPr/>
          </p:nvSpPr>
          <p:spPr>
            <a:xfrm>
              <a:off x="3682925" y="1828225"/>
              <a:ext cx="58325" cy="62800"/>
            </a:xfrm>
            <a:custGeom>
              <a:rect b="b" l="l" r="r" t="t"/>
              <a:pathLst>
                <a:path extrusionOk="0" h="2512" w="2333">
                  <a:moveTo>
                    <a:pt x="1906" y="2447"/>
                  </a:moveTo>
                  <a:lnTo>
                    <a:pt x="1906" y="2447"/>
                  </a:lnTo>
                  <a:cubicBezTo>
                    <a:pt x="1868" y="2465"/>
                    <a:pt x="1840" y="2493"/>
                    <a:pt x="1803" y="2503"/>
                  </a:cubicBezTo>
                  <a:cubicBezTo>
                    <a:pt x="1840" y="2493"/>
                    <a:pt x="1868" y="2475"/>
                    <a:pt x="1906" y="2447"/>
                  </a:cubicBezTo>
                  <a:close/>
                  <a:moveTo>
                    <a:pt x="1763" y="1"/>
                  </a:moveTo>
                  <a:cubicBezTo>
                    <a:pt x="1749" y="1"/>
                    <a:pt x="1734" y="2"/>
                    <a:pt x="1720" y="3"/>
                  </a:cubicBezTo>
                  <a:cubicBezTo>
                    <a:pt x="1645" y="13"/>
                    <a:pt x="1552" y="59"/>
                    <a:pt x="1506" y="124"/>
                  </a:cubicBezTo>
                  <a:cubicBezTo>
                    <a:pt x="1441" y="189"/>
                    <a:pt x="1422" y="273"/>
                    <a:pt x="1395" y="356"/>
                  </a:cubicBezTo>
                  <a:cubicBezTo>
                    <a:pt x="1385" y="384"/>
                    <a:pt x="1385" y="431"/>
                    <a:pt x="1376" y="468"/>
                  </a:cubicBezTo>
                  <a:cubicBezTo>
                    <a:pt x="1348" y="449"/>
                    <a:pt x="1339" y="412"/>
                    <a:pt x="1320" y="384"/>
                  </a:cubicBezTo>
                  <a:cubicBezTo>
                    <a:pt x="1264" y="329"/>
                    <a:pt x="1209" y="273"/>
                    <a:pt x="1153" y="226"/>
                  </a:cubicBezTo>
                  <a:cubicBezTo>
                    <a:pt x="1088" y="180"/>
                    <a:pt x="1004" y="152"/>
                    <a:pt x="921" y="152"/>
                  </a:cubicBezTo>
                  <a:cubicBezTo>
                    <a:pt x="837" y="152"/>
                    <a:pt x="744" y="180"/>
                    <a:pt x="688" y="245"/>
                  </a:cubicBezTo>
                  <a:cubicBezTo>
                    <a:pt x="633" y="310"/>
                    <a:pt x="605" y="403"/>
                    <a:pt x="605" y="477"/>
                  </a:cubicBezTo>
                  <a:cubicBezTo>
                    <a:pt x="605" y="561"/>
                    <a:pt x="614" y="644"/>
                    <a:pt x="642" y="709"/>
                  </a:cubicBezTo>
                  <a:cubicBezTo>
                    <a:pt x="688" y="821"/>
                    <a:pt x="744" y="923"/>
                    <a:pt x="781" y="1016"/>
                  </a:cubicBezTo>
                  <a:cubicBezTo>
                    <a:pt x="688" y="960"/>
                    <a:pt x="596" y="895"/>
                    <a:pt x="493" y="877"/>
                  </a:cubicBezTo>
                  <a:cubicBezTo>
                    <a:pt x="452" y="861"/>
                    <a:pt x="414" y="854"/>
                    <a:pt x="374" y="854"/>
                  </a:cubicBezTo>
                  <a:cubicBezTo>
                    <a:pt x="342" y="854"/>
                    <a:pt x="308" y="859"/>
                    <a:pt x="270" y="867"/>
                  </a:cubicBezTo>
                  <a:cubicBezTo>
                    <a:pt x="196" y="877"/>
                    <a:pt x="131" y="914"/>
                    <a:pt x="85" y="970"/>
                  </a:cubicBezTo>
                  <a:cubicBezTo>
                    <a:pt x="38" y="1025"/>
                    <a:pt x="1" y="1100"/>
                    <a:pt x="1" y="1165"/>
                  </a:cubicBezTo>
                  <a:cubicBezTo>
                    <a:pt x="1" y="1239"/>
                    <a:pt x="29" y="1304"/>
                    <a:pt x="47" y="1378"/>
                  </a:cubicBezTo>
                  <a:cubicBezTo>
                    <a:pt x="103" y="1499"/>
                    <a:pt x="215" y="1611"/>
                    <a:pt x="308" y="1704"/>
                  </a:cubicBezTo>
                  <a:cubicBezTo>
                    <a:pt x="503" y="1889"/>
                    <a:pt x="726" y="2047"/>
                    <a:pt x="967" y="2187"/>
                  </a:cubicBezTo>
                  <a:cubicBezTo>
                    <a:pt x="1199" y="2326"/>
                    <a:pt x="1460" y="2428"/>
                    <a:pt x="1720" y="2512"/>
                  </a:cubicBezTo>
                  <a:cubicBezTo>
                    <a:pt x="1469" y="2428"/>
                    <a:pt x="1209" y="2326"/>
                    <a:pt x="976" y="2187"/>
                  </a:cubicBezTo>
                  <a:cubicBezTo>
                    <a:pt x="744" y="2047"/>
                    <a:pt x="521" y="1889"/>
                    <a:pt x="326" y="1685"/>
                  </a:cubicBezTo>
                  <a:cubicBezTo>
                    <a:pt x="233" y="1592"/>
                    <a:pt x="140" y="1490"/>
                    <a:pt x="85" y="1378"/>
                  </a:cubicBezTo>
                  <a:cubicBezTo>
                    <a:pt x="66" y="1313"/>
                    <a:pt x="38" y="1248"/>
                    <a:pt x="38" y="1193"/>
                  </a:cubicBezTo>
                  <a:cubicBezTo>
                    <a:pt x="38" y="1128"/>
                    <a:pt x="66" y="1063"/>
                    <a:pt x="103" y="1016"/>
                  </a:cubicBezTo>
                  <a:cubicBezTo>
                    <a:pt x="159" y="970"/>
                    <a:pt x="215" y="942"/>
                    <a:pt x="270" y="932"/>
                  </a:cubicBezTo>
                  <a:cubicBezTo>
                    <a:pt x="293" y="929"/>
                    <a:pt x="320" y="926"/>
                    <a:pt x="347" y="926"/>
                  </a:cubicBezTo>
                  <a:cubicBezTo>
                    <a:pt x="384" y="926"/>
                    <a:pt x="423" y="931"/>
                    <a:pt x="456" y="942"/>
                  </a:cubicBezTo>
                  <a:cubicBezTo>
                    <a:pt x="586" y="979"/>
                    <a:pt x="688" y="1063"/>
                    <a:pt x="800" y="1146"/>
                  </a:cubicBezTo>
                  <a:lnTo>
                    <a:pt x="874" y="1202"/>
                  </a:lnTo>
                  <a:lnTo>
                    <a:pt x="874" y="1202"/>
                  </a:lnTo>
                  <a:lnTo>
                    <a:pt x="865" y="1109"/>
                  </a:lnTo>
                  <a:cubicBezTo>
                    <a:pt x="828" y="960"/>
                    <a:pt x="744" y="830"/>
                    <a:pt x="698" y="691"/>
                  </a:cubicBezTo>
                  <a:cubicBezTo>
                    <a:pt x="679" y="617"/>
                    <a:pt x="661" y="561"/>
                    <a:pt x="661" y="496"/>
                  </a:cubicBezTo>
                  <a:cubicBezTo>
                    <a:pt x="661" y="421"/>
                    <a:pt x="688" y="366"/>
                    <a:pt x="735" y="319"/>
                  </a:cubicBezTo>
                  <a:cubicBezTo>
                    <a:pt x="781" y="273"/>
                    <a:pt x="837" y="245"/>
                    <a:pt x="893" y="245"/>
                  </a:cubicBezTo>
                  <a:cubicBezTo>
                    <a:pt x="967" y="245"/>
                    <a:pt x="1023" y="273"/>
                    <a:pt x="1079" y="310"/>
                  </a:cubicBezTo>
                  <a:cubicBezTo>
                    <a:pt x="1199" y="375"/>
                    <a:pt x="1264" y="505"/>
                    <a:pt x="1348" y="617"/>
                  </a:cubicBezTo>
                  <a:lnTo>
                    <a:pt x="1422" y="737"/>
                  </a:lnTo>
                  <a:lnTo>
                    <a:pt x="1422" y="598"/>
                  </a:lnTo>
                  <a:cubicBezTo>
                    <a:pt x="1422" y="514"/>
                    <a:pt x="1432" y="449"/>
                    <a:pt x="1441" y="366"/>
                  </a:cubicBezTo>
                  <a:cubicBezTo>
                    <a:pt x="1450" y="291"/>
                    <a:pt x="1478" y="226"/>
                    <a:pt x="1525" y="171"/>
                  </a:cubicBezTo>
                  <a:cubicBezTo>
                    <a:pt x="1571" y="106"/>
                    <a:pt x="1627" y="78"/>
                    <a:pt x="1701" y="59"/>
                  </a:cubicBezTo>
                  <a:cubicBezTo>
                    <a:pt x="1716" y="57"/>
                    <a:pt x="1732" y="56"/>
                    <a:pt x="1748" y="56"/>
                  </a:cubicBezTo>
                  <a:cubicBezTo>
                    <a:pt x="1801" y="56"/>
                    <a:pt x="1856" y="68"/>
                    <a:pt x="1906" y="96"/>
                  </a:cubicBezTo>
                  <a:cubicBezTo>
                    <a:pt x="1980" y="133"/>
                    <a:pt x="2036" y="180"/>
                    <a:pt x="2082" y="236"/>
                  </a:cubicBezTo>
                  <a:cubicBezTo>
                    <a:pt x="2129" y="291"/>
                    <a:pt x="2166" y="366"/>
                    <a:pt x="2184" y="431"/>
                  </a:cubicBezTo>
                  <a:cubicBezTo>
                    <a:pt x="2212" y="505"/>
                    <a:pt x="2231" y="589"/>
                    <a:pt x="2240" y="654"/>
                  </a:cubicBezTo>
                  <a:cubicBezTo>
                    <a:pt x="2268" y="737"/>
                    <a:pt x="2268" y="802"/>
                    <a:pt x="2277" y="886"/>
                  </a:cubicBezTo>
                  <a:cubicBezTo>
                    <a:pt x="2314" y="1202"/>
                    <a:pt x="2277" y="1518"/>
                    <a:pt x="2194" y="1815"/>
                  </a:cubicBezTo>
                  <a:cubicBezTo>
                    <a:pt x="2166" y="1964"/>
                    <a:pt x="2101" y="2122"/>
                    <a:pt x="2045" y="2261"/>
                  </a:cubicBezTo>
                  <a:cubicBezTo>
                    <a:pt x="2101" y="2122"/>
                    <a:pt x="2166" y="1964"/>
                    <a:pt x="2212" y="1815"/>
                  </a:cubicBezTo>
                  <a:cubicBezTo>
                    <a:pt x="2286" y="1518"/>
                    <a:pt x="2333" y="1202"/>
                    <a:pt x="2314" y="886"/>
                  </a:cubicBezTo>
                  <a:cubicBezTo>
                    <a:pt x="2305" y="802"/>
                    <a:pt x="2305" y="728"/>
                    <a:pt x="2277" y="654"/>
                  </a:cubicBezTo>
                  <a:cubicBezTo>
                    <a:pt x="2268" y="570"/>
                    <a:pt x="2249" y="505"/>
                    <a:pt x="2221" y="421"/>
                  </a:cubicBezTo>
                  <a:cubicBezTo>
                    <a:pt x="2231" y="356"/>
                    <a:pt x="2203" y="282"/>
                    <a:pt x="2156" y="217"/>
                  </a:cubicBezTo>
                  <a:cubicBezTo>
                    <a:pt x="2101" y="143"/>
                    <a:pt x="2036" y="87"/>
                    <a:pt x="1971" y="50"/>
                  </a:cubicBezTo>
                  <a:cubicBezTo>
                    <a:pt x="1909" y="19"/>
                    <a:pt x="1835" y="1"/>
                    <a:pt x="1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1"/>
            <p:cNvSpPr/>
            <p:nvPr/>
          </p:nvSpPr>
          <p:spPr>
            <a:xfrm>
              <a:off x="3703850" y="1855700"/>
              <a:ext cx="26025" cy="34400"/>
            </a:xfrm>
            <a:custGeom>
              <a:rect b="b" l="l" r="r" t="t"/>
              <a:pathLst>
                <a:path extrusionOk="0" h="1376" w="1041">
                  <a:moveTo>
                    <a:pt x="0" y="1"/>
                  </a:moveTo>
                  <a:cubicBezTo>
                    <a:pt x="93" y="112"/>
                    <a:pt x="177" y="233"/>
                    <a:pt x="260" y="317"/>
                  </a:cubicBezTo>
                  <a:lnTo>
                    <a:pt x="530" y="670"/>
                  </a:lnTo>
                  <a:lnTo>
                    <a:pt x="790" y="1013"/>
                  </a:lnTo>
                  <a:cubicBezTo>
                    <a:pt x="836" y="1078"/>
                    <a:pt x="873" y="1134"/>
                    <a:pt x="920" y="1190"/>
                  </a:cubicBezTo>
                  <a:cubicBezTo>
                    <a:pt x="966" y="1246"/>
                    <a:pt x="1003" y="1320"/>
                    <a:pt x="1041" y="1376"/>
                  </a:cubicBezTo>
                  <a:cubicBezTo>
                    <a:pt x="976" y="1255"/>
                    <a:pt x="901" y="1125"/>
                    <a:pt x="818" y="1004"/>
                  </a:cubicBezTo>
                  <a:cubicBezTo>
                    <a:pt x="734" y="893"/>
                    <a:pt x="650" y="772"/>
                    <a:pt x="558" y="660"/>
                  </a:cubicBezTo>
                  <a:cubicBezTo>
                    <a:pt x="483" y="540"/>
                    <a:pt x="390" y="437"/>
                    <a:pt x="297" y="326"/>
                  </a:cubicBezTo>
                  <a:cubicBezTo>
                    <a:pt x="204"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1"/>
            <p:cNvSpPr/>
            <p:nvPr/>
          </p:nvSpPr>
          <p:spPr>
            <a:xfrm>
              <a:off x="3718475" y="1843625"/>
              <a:ext cx="13025" cy="46475"/>
            </a:xfrm>
            <a:custGeom>
              <a:rect b="b" l="l" r="r" t="t"/>
              <a:pathLst>
                <a:path extrusionOk="0" h="1859" w="521">
                  <a:moveTo>
                    <a:pt x="0" y="1"/>
                  </a:moveTo>
                  <a:cubicBezTo>
                    <a:pt x="19" y="158"/>
                    <a:pt x="65" y="316"/>
                    <a:pt x="103" y="484"/>
                  </a:cubicBezTo>
                  <a:cubicBezTo>
                    <a:pt x="140" y="632"/>
                    <a:pt x="186" y="790"/>
                    <a:pt x="214" y="948"/>
                  </a:cubicBezTo>
                  <a:cubicBezTo>
                    <a:pt x="261" y="1097"/>
                    <a:pt x="307" y="1255"/>
                    <a:pt x="353" y="1413"/>
                  </a:cubicBezTo>
                  <a:cubicBezTo>
                    <a:pt x="400" y="1561"/>
                    <a:pt x="446" y="1710"/>
                    <a:pt x="521" y="1859"/>
                  </a:cubicBezTo>
                  <a:cubicBezTo>
                    <a:pt x="502" y="1784"/>
                    <a:pt x="474" y="1710"/>
                    <a:pt x="446" y="1626"/>
                  </a:cubicBezTo>
                  <a:cubicBezTo>
                    <a:pt x="437" y="1552"/>
                    <a:pt x="418" y="1478"/>
                    <a:pt x="391" y="1394"/>
                  </a:cubicBezTo>
                  <a:lnTo>
                    <a:pt x="270" y="930"/>
                  </a:lnTo>
                  <a:lnTo>
                    <a:pt x="140" y="465"/>
                  </a:lnTo>
                  <a:cubicBezTo>
                    <a:pt x="93" y="316"/>
                    <a:pt x="47" y="15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1"/>
            <p:cNvSpPr/>
            <p:nvPr/>
          </p:nvSpPr>
          <p:spPr>
            <a:xfrm>
              <a:off x="3715450" y="1867325"/>
              <a:ext cx="7450" cy="10000"/>
            </a:xfrm>
            <a:custGeom>
              <a:rect b="b" l="l" r="r" t="t"/>
              <a:pathLst>
                <a:path extrusionOk="0" h="400" w="298">
                  <a:moveTo>
                    <a:pt x="1" y="0"/>
                  </a:moveTo>
                  <a:lnTo>
                    <a:pt x="1" y="0"/>
                  </a:lnTo>
                  <a:cubicBezTo>
                    <a:pt x="47" y="65"/>
                    <a:pt x="94" y="140"/>
                    <a:pt x="131" y="214"/>
                  </a:cubicBezTo>
                  <a:cubicBezTo>
                    <a:pt x="168" y="242"/>
                    <a:pt x="186" y="279"/>
                    <a:pt x="214" y="307"/>
                  </a:cubicBezTo>
                  <a:cubicBezTo>
                    <a:pt x="233" y="344"/>
                    <a:pt x="270" y="372"/>
                    <a:pt x="298" y="400"/>
                  </a:cubicBezTo>
                  <a:cubicBezTo>
                    <a:pt x="279" y="353"/>
                    <a:pt x="261" y="325"/>
                    <a:pt x="233" y="288"/>
                  </a:cubicBezTo>
                  <a:lnTo>
                    <a:pt x="168" y="186"/>
                  </a:lnTo>
                  <a:cubicBezTo>
                    <a:pt x="121" y="112"/>
                    <a:pt x="7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1"/>
            <p:cNvSpPr/>
            <p:nvPr/>
          </p:nvSpPr>
          <p:spPr>
            <a:xfrm>
              <a:off x="3713600" y="1862900"/>
              <a:ext cx="5125" cy="5600"/>
            </a:xfrm>
            <a:custGeom>
              <a:rect b="b" l="l" r="r" t="t"/>
              <a:pathLst>
                <a:path extrusionOk="0" h="224" w="205">
                  <a:moveTo>
                    <a:pt x="0" y="1"/>
                  </a:moveTo>
                  <a:cubicBezTo>
                    <a:pt x="19" y="47"/>
                    <a:pt x="56" y="84"/>
                    <a:pt x="93" y="131"/>
                  </a:cubicBezTo>
                  <a:cubicBezTo>
                    <a:pt x="112" y="140"/>
                    <a:pt x="121" y="159"/>
                    <a:pt x="149" y="177"/>
                  </a:cubicBezTo>
                  <a:cubicBezTo>
                    <a:pt x="168" y="187"/>
                    <a:pt x="177" y="196"/>
                    <a:pt x="205" y="224"/>
                  </a:cubicBezTo>
                  <a:lnTo>
                    <a:pt x="168" y="149"/>
                  </a:lnTo>
                  <a:cubicBezTo>
                    <a:pt x="158" y="131"/>
                    <a:pt x="149" y="112"/>
                    <a:pt x="121" y="94"/>
                  </a:cubicBezTo>
                  <a:cubicBezTo>
                    <a:pt x="93"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1"/>
            <p:cNvSpPr/>
            <p:nvPr/>
          </p:nvSpPr>
          <p:spPr>
            <a:xfrm>
              <a:off x="3716375" y="1860350"/>
              <a:ext cx="5850" cy="10000"/>
            </a:xfrm>
            <a:custGeom>
              <a:rect b="b" l="l" r="r" t="t"/>
              <a:pathLst>
                <a:path extrusionOk="0" h="400" w="234">
                  <a:moveTo>
                    <a:pt x="1" y="0"/>
                  </a:moveTo>
                  <a:lnTo>
                    <a:pt x="1" y="0"/>
                  </a:lnTo>
                  <a:cubicBezTo>
                    <a:pt x="29" y="75"/>
                    <a:pt x="57" y="149"/>
                    <a:pt x="103" y="205"/>
                  </a:cubicBezTo>
                  <a:cubicBezTo>
                    <a:pt x="140" y="270"/>
                    <a:pt x="187" y="344"/>
                    <a:pt x="233" y="400"/>
                  </a:cubicBezTo>
                  <a:cubicBezTo>
                    <a:pt x="233" y="354"/>
                    <a:pt x="214" y="326"/>
                    <a:pt x="196" y="289"/>
                  </a:cubicBezTo>
                  <a:cubicBezTo>
                    <a:pt x="177" y="251"/>
                    <a:pt x="168" y="214"/>
                    <a:pt x="140" y="186"/>
                  </a:cubicBezTo>
                  <a:cubicBezTo>
                    <a:pt x="94" y="121"/>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1"/>
            <p:cNvSpPr/>
            <p:nvPr/>
          </p:nvSpPr>
          <p:spPr>
            <a:xfrm>
              <a:off x="3723825" y="1874275"/>
              <a:ext cx="2800" cy="6550"/>
            </a:xfrm>
            <a:custGeom>
              <a:rect b="b" l="l" r="r" t="t"/>
              <a:pathLst>
                <a:path extrusionOk="0" h="262" w="112">
                  <a:moveTo>
                    <a:pt x="0" y="1"/>
                  </a:moveTo>
                  <a:cubicBezTo>
                    <a:pt x="0" y="38"/>
                    <a:pt x="19" y="94"/>
                    <a:pt x="37" y="140"/>
                  </a:cubicBezTo>
                  <a:cubicBezTo>
                    <a:pt x="47" y="187"/>
                    <a:pt x="74" y="233"/>
                    <a:pt x="112" y="261"/>
                  </a:cubicBezTo>
                  <a:cubicBezTo>
                    <a:pt x="112" y="215"/>
                    <a:pt x="84" y="168"/>
                    <a:pt x="74" y="122"/>
                  </a:cubicBezTo>
                  <a:cubicBezTo>
                    <a:pt x="65" y="75"/>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1"/>
            <p:cNvSpPr/>
            <p:nvPr/>
          </p:nvSpPr>
          <p:spPr>
            <a:xfrm>
              <a:off x="3708250" y="1837125"/>
              <a:ext cx="7000" cy="7925"/>
            </a:xfrm>
            <a:custGeom>
              <a:rect b="b" l="l" r="r" t="t"/>
              <a:pathLst>
                <a:path extrusionOk="0" h="317" w="280">
                  <a:moveTo>
                    <a:pt x="1" y="0"/>
                  </a:moveTo>
                  <a:lnTo>
                    <a:pt x="1" y="0"/>
                  </a:lnTo>
                  <a:cubicBezTo>
                    <a:pt x="38" y="56"/>
                    <a:pt x="84" y="112"/>
                    <a:pt x="140" y="158"/>
                  </a:cubicBezTo>
                  <a:cubicBezTo>
                    <a:pt x="168" y="196"/>
                    <a:pt x="186" y="214"/>
                    <a:pt x="214" y="242"/>
                  </a:cubicBezTo>
                  <a:cubicBezTo>
                    <a:pt x="233" y="261"/>
                    <a:pt x="261" y="298"/>
                    <a:pt x="279" y="316"/>
                  </a:cubicBezTo>
                  <a:cubicBezTo>
                    <a:pt x="270" y="270"/>
                    <a:pt x="261" y="251"/>
                    <a:pt x="233" y="214"/>
                  </a:cubicBezTo>
                  <a:cubicBezTo>
                    <a:pt x="214" y="196"/>
                    <a:pt x="186" y="158"/>
                    <a:pt x="168" y="130"/>
                  </a:cubicBezTo>
                  <a:cubicBezTo>
                    <a:pt x="121" y="93"/>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1"/>
            <p:cNvSpPr/>
            <p:nvPr/>
          </p:nvSpPr>
          <p:spPr>
            <a:xfrm>
              <a:off x="3711500" y="1843625"/>
              <a:ext cx="4900" cy="5825"/>
            </a:xfrm>
            <a:custGeom>
              <a:rect b="b" l="l" r="r" t="t"/>
              <a:pathLst>
                <a:path extrusionOk="0" h="233" w="196">
                  <a:moveTo>
                    <a:pt x="1" y="1"/>
                  </a:moveTo>
                  <a:cubicBezTo>
                    <a:pt x="19" y="47"/>
                    <a:pt x="56" y="84"/>
                    <a:pt x="94" y="131"/>
                  </a:cubicBezTo>
                  <a:lnTo>
                    <a:pt x="196" y="233"/>
                  </a:lnTo>
                  <a:cubicBezTo>
                    <a:pt x="196" y="214"/>
                    <a:pt x="186" y="186"/>
                    <a:pt x="177" y="168"/>
                  </a:cubicBezTo>
                  <a:cubicBezTo>
                    <a:pt x="159" y="140"/>
                    <a:pt x="140" y="131"/>
                    <a:pt x="121" y="103"/>
                  </a:cubicBezTo>
                  <a:cubicBezTo>
                    <a:pt x="103" y="84"/>
                    <a:pt x="94" y="66"/>
                    <a:pt x="66" y="47"/>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1"/>
            <p:cNvSpPr/>
            <p:nvPr/>
          </p:nvSpPr>
          <p:spPr>
            <a:xfrm>
              <a:off x="3705475" y="1838275"/>
              <a:ext cx="3025" cy="2825"/>
            </a:xfrm>
            <a:custGeom>
              <a:rect b="b" l="l" r="r" t="t"/>
              <a:pathLst>
                <a:path extrusionOk="0" h="113" w="121">
                  <a:moveTo>
                    <a:pt x="0" y="1"/>
                  </a:moveTo>
                  <a:cubicBezTo>
                    <a:pt x="19" y="19"/>
                    <a:pt x="28" y="29"/>
                    <a:pt x="56" y="66"/>
                  </a:cubicBezTo>
                  <a:cubicBezTo>
                    <a:pt x="65" y="75"/>
                    <a:pt x="74" y="75"/>
                    <a:pt x="93" y="94"/>
                  </a:cubicBezTo>
                  <a:cubicBezTo>
                    <a:pt x="102" y="103"/>
                    <a:pt x="112" y="103"/>
                    <a:pt x="121" y="112"/>
                  </a:cubicBezTo>
                  <a:cubicBezTo>
                    <a:pt x="121" y="75"/>
                    <a:pt x="102" y="57"/>
                    <a:pt x="74" y="29"/>
                  </a:cubicBezTo>
                  <a:cubicBezTo>
                    <a:pt x="65" y="19"/>
                    <a:pt x="56" y="10"/>
                    <a:pt x="47" y="10"/>
                  </a:cubicBezTo>
                  <a:cubicBezTo>
                    <a:pt x="28"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1"/>
            <p:cNvSpPr/>
            <p:nvPr/>
          </p:nvSpPr>
          <p:spPr>
            <a:xfrm>
              <a:off x="3728000" y="1832350"/>
              <a:ext cx="7000" cy="6650"/>
            </a:xfrm>
            <a:custGeom>
              <a:rect b="b" l="l" r="r" t="t"/>
              <a:pathLst>
                <a:path extrusionOk="0" h="266" w="280">
                  <a:moveTo>
                    <a:pt x="51" y="1"/>
                  </a:moveTo>
                  <a:cubicBezTo>
                    <a:pt x="35" y="1"/>
                    <a:pt x="19" y="6"/>
                    <a:pt x="0" y="15"/>
                  </a:cubicBezTo>
                  <a:cubicBezTo>
                    <a:pt x="65" y="24"/>
                    <a:pt x="130" y="52"/>
                    <a:pt x="177" y="99"/>
                  </a:cubicBezTo>
                  <a:cubicBezTo>
                    <a:pt x="195" y="117"/>
                    <a:pt x="205" y="154"/>
                    <a:pt x="233" y="173"/>
                  </a:cubicBezTo>
                  <a:cubicBezTo>
                    <a:pt x="233" y="201"/>
                    <a:pt x="242" y="210"/>
                    <a:pt x="251" y="219"/>
                  </a:cubicBezTo>
                  <a:cubicBezTo>
                    <a:pt x="251" y="229"/>
                    <a:pt x="270" y="256"/>
                    <a:pt x="279" y="266"/>
                  </a:cubicBezTo>
                  <a:cubicBezTo>
                    <a:pt x="279" y="247"/>
                    <a:pt x="270" y="229"/>
                    <a:pt x="270" y="210"/>
                  </a:cubicBezTo>
                  <a:cubicBezTo>
                    <a:pt x="270" y="201"/>
                    <a:pt x="270" y="173"/>
                    <a:pt x="260" y="164"/>
                  </a:cubicBezTo>
                  <a:cubicBezTo>
                    <a:pt x="242" y="126"/>
                    <a:pt x="223" y="89"/>
                    <a:pt x="195" y="71"/>
                  </a:cubicBezTo>
                  <a:cubicBezTo>
                    <a:pt x="177" y="52"/>
                    <a:pt x="140" y="24"/>
                    <a:pt x="103" y="15"/>
                  </a:cubicBezTo>
                  <a:cubicBezTo>
                    <a:pt x="84" y="6"/>
                    <a:pt x="68"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1"/>
            <p:cNvSpPr/>
            <p:nvPr/>
          </p:nvSpPr>
          <p:spPr>
            <a:xfrm>
              <a:off x="3732400" y="1836650"/>
              <a:ext cx="3525" cy="8850"/>
            </a:xfrm>
            <a:custGeom>
              <a:rect b="b" l="l" r="r" t="t"/>
              <a:pathLst>
                <a:path extrusionOk="0" h="354" w="141">
                  <a:moveTo>
                    <a:pt x="1" y="1"/>
                  </a:moveTo>
                  <a:cubicBezTo>
                    <a:pt x="1" y="29"/>
                    <a:pt x="10" y="66"/>
                    <a:pt x="19" y="84"/>
                  </a:cubicBezTo>
                  <a:cubicBezTo>
                    <a:pt x="38" y="122"/>
                    <a:pt x="47" y="140"/>
                    <a:pt x="57" y="177"/>
                  </a:cubicBezTo>
                  <a:lnTo>
                    <a:pt x="94" y="261"/>
                  </a:lnTo>
                  <a:cubicBezTo>
                    <a:pt x="103" y="298"/>
                    <a:pt x="112" y="317"/>
                    <a:pt x="131" y="354"/>
                  </a:cubicBezTo>
                  <a:cubicBezTo>
                    <a:pt x="140" y="326"/>
                    <a:pt x="140" y="298"/>
                    <a:pt x="131" y="261"/>
                  </a:cubicBezTo>
                  <a:cubicBezTo>
                    <a:pt x="131" y="224"/>
                    <a:pt x="112" y="205"/>
                    <a:pt x="103" y="168"/>
                  </a:cubicBezTo>
                  <a:cubicBezTo>
                    <a:pt x="66" y="112"/>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1"/>
            <p:cNvSpPr/>
            <p:nvPr/>
          </p:nvSpPr>
          <p:spPr>
            <a:xfrm>
              <a:off x="3737275" y="1841300"/>
              <a:ext cx="1900" cy="8400"/>
            </a:xfrm>
            <a:custGeom>
              <a:rect b="b" l="l" r="r" t="t"/>
              <a:pathLst>
                <a:path extrusionOk="0" h="336" w="76">
                  <a:moveTo>
                    <a:pt x="1" y="1"/>
                  </a:moveTo>
                  <a:cubicBezTo>
                    <a:pt x="1" y="66"/>
                    <a:pt x="10" y="121"/>
                    <a:pt x="20" y="177"/>
                  </a:cubicBezTo>
                  <a:cubicBezTo>
                    <a:pt x="20" y="224"/>
                    <a:pt x="38" y="279"/>
                    <a:pt x="47" y="335"/>
                  </a:cubicBezTo>
                  <a:cubicBezTo>
                    <a:pt x="75" y="317"/>
                    <a:pt x="75" y="298"/>
                    <a:pt x="75" y="261"/>
                  </a:cubicBezTo>
                  <a:cubicBezTo>
                    <a:pt x="75" y="224"/>
                    <a:pt x="57" y="186"/>
                    <a:pt x="57" y="168"/>
                  </a:cubicBezTo>
                  <a:cubicBezTo>
                    <a:pt x="47" y="140"/>
                    <a:pt x="47" y="103"/>
                    <a:pt x="38" y="84"/>
                  </a:cubicBezTo>
                  <a:cubicBezTo>
                    <a:pt x="29" y="4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1"/>
            <p:cNvSpPr/>
            <p:nvPr/>
          </p:nvSpPr>
          <p:spPr>
            <a:xfrm>
              <a:off x="3730325" y="1837350"/>
              <a:ext cx="2575" cy="5825"/>
            </a:xfrm>
            <a:custGeom>
              <a:rect b="b" l="l" r="r" t="t"/>
              <a:pathLst>
                <a:path extrusionOk="0" h="233" w="103">
                  <a:moveTo>
                    <a:pt x="0" y="1"/>
                  </a:moveTo>
                  <a:cubicBezTo>
                    <a:pt x="10" y="47"/>
                    <a:pt x="37" y="84"/>
                    <a:pt x="37" y="131"/>
                  </a:cubicBezTo>
                  <a:cubicBezTo>
                    <a:pt x="56" y="159"/>
                    <a:pt x="65" y="196"/>
                    <a:pt x="93" y="233"/>
                  </a:cubicBezTo>
                  <a:cubicBezTo>
                    <a:pt x="102" y="187"/>
                    <a:pt x="93" y="140"/>
                    <a:pt x="84" y="103"/>
                  </a:cubicBezTo>
                  <a:cubicBezTo>
                    <a:pt x="75" y="84"/>
                    <a:pt x="56" y="56"/>
                    <a:pt x="47" y="47"/>
                  </a:cubicBezTo>
                  <a:cubicBezTo>
                    <a:pt x="3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1"/>
            <p:cNvSpPr/>
            <p:nvPr/>
          </p:nvSpPr>
          <p:spPr>
            <a:xfrm>
              <a:off x="3732650" y="1877775"/>
              <a:ext cx="3725" cy="8150"/>
            </a:xfrm>
            <a:custGeom>
              <a:rect b="b" l="l" r="r" t="t"/>
              <a:pathLst>
                <a:path extrusionOk="0" h="326" w="149">
                  <a:moveTo>
                    <a:pt x="140" y="0"/>
                  </a:moveTo>
                  <a:lnTo>
                    <a:pt x="140" y="0"/>
                  </a:lnTo>
                  <a:cubicBezTo>
                    <a:pt x="112" y="56"/>
                    <a:pt x="93" y="103"/>
                    <a:pt x="65" y="158"/>
                  </a:cubicBezTo>
                  <a:cubicBezTo>
                    <a:pt x="47" y="214"/>
                    <a:pt x="28" y="260"/>
                    <a:pt x="0" y="325"/>
                  </a:cubicBezTo>
                  <a:cubicBezTo>
                    <a:pt x="28" y="307"/>
                    <a:pt x="47" y="288"/>
                    <a:pt x="56" y="251"/>
                  </a:cubicBezTo>
                  <a:cubicBezTo>
                    <a:pt x="84" y="233"/>
                    <a:pt x="93" y="195"/>
                    <a:pt x="102" y="168"/>
                  </a:cubicBezTo>
                  <a:cubicBezTo>
                    <a:pt x="130" y="121"/>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1"/>
            <p:cNvSpPr/>
            <p:nvPr/>
          </p:nvSpPr>
          <p:spPr>
            <a:xfrm>
              <a:off x="3732400" y="1875900"/>
              <a:ext cx="2350" cy="6550"/>
            </a:xfrm>
            <a:custGeom>
              <a:rect b="b" l="l" r="r" t="t"/>
              <a:pathLst>
                <a:path extrusionOk="0" h="262" w="94">
                  <a:moveTo>
                    <a:pt x="84" y="1"/>
                  </a:moveTo>
                  <a:cubicBezTo>
                    <a:pt x="66" y="29"/>
                    <a:pt x="66" y="47"/>
                    <a:pt x="57" y="75"/>
                  </a:cubicBezTo>
                  <a:cubicBezTo>
                    <a:pt x="47" y="85"/>
                    <a:pt x="47" y="103"/>
                    <a:pt x="38" y="131"/>
                  </a:cubicBezTo>
                  <a:cubicBezTo>
                    <a:pt x="19" y="178"/>
                    <a:pt x="10" y="215"/>
                    <a:pt x="1" y="261"/>
                  </a:cubicBezTo>
                  <a:cubicBezTo>
                    <a:pt x="10" y="243"/>
                    <a:pt x="38" y="224"/>
                    <a:pt x="57" y="205"/>
                  </a:cubicBezTo>
                  <a:cubicBezTo>
                    <a:pt x="66" y="187"/>
                    <a:pt x="66" y="159"/>
                    <a:pt x="84" y="140"/>
                  </a:cubicBezTo>
                  <a:cubicBezTo>
                    <a:pt x="94" y="94"/>
                    <a:pt x="9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1"/>
            <p:cNvSpPr/>
            <p:nvPr/>
          </p:nvSpPr>
          <p:spPr>
            <a:xfrm>
              <a:off x="3729625" y="1872200"/>
              <a:ext cx="1650" cy="6750"/>
            </a:xfrm>
            <a:custGeom>
              <a:rect b="b" l="l" r="r" t="t"/>
              <a:pathLst>
                <a:path extrusionOk="0" h="270" w="66">
                  <a:moveTo>
                    <a:pt x="0" y="0"/>
                  </a:moveTo>
                  <a:cubicBezTo>
                    <a:pt x="0" y="47"/>
                    <a:pt x="0" y="93"/>
                    <a:pt x="19" y="140"/>
                  </a:cubicBezTo>
                  <a:cubicBezTo>
                    <a:pt x="28" y="186"/>
                    <a:pt x="38" y="223"/>
                    <a:pt x="65" y="270"/>
                  </a:cubicBezTo>
                  <a:lnTo>
                    <a:pt x="65" y="130"/>
                  </a:lnTo>
                  <a:cubicBezTo>
                    <a:pt x="47" y="103"/>
                    <a:pt x="47" y="84"/>
                    <a:pt x="38" y="56"/>
                  </a:cubicBezTo>
                  <a:cubicBezTo>
                    <a:pt x="28"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1"/>
            <p:cNvSpPr/>
            <p:nvPr/>
          </p:nvSpPr>
          <p:spPr>
            <a:xfrm>
              <a:off x="3732650" y="1869400"/>
              <a:ext cx="950" cy="5850"/>
            </a:xfrm>
            <a:custGeom>
              <a:rect b="b" l="l" r="r" t="t"/>
              <a:pathLst>
                <a:path extrusionOk="0" h="234" w="38">
                  <a:moveTo>
                    <a:pt x="28" y="1"/>
                  </a:moveTo>
                  <a:cubicBezTo>
                    <a:pt x="9" y="38"/>
                    <a:pt x="0" y="84"/>
                    <a:pt x="0" y="122"/>
                  </a:cubicBezTo>
                  <a:cubicBezTo>
                    <a:pt x="0" y="159"/>
                    <a:pt x="0" y="205"/>
                    <a:pt x="9" y="233"/>
                  </a:cubicBezTo>
                  <a:cubicBezTo>
                    <a:pt x="28" y="205"/>
                    <a:pt x="37" y="159"/>
                    <a:pt x="37" y="122"/>
                  </a:cubicBezTo>
                  <a:cubicBezTo>
                    <a:pt x="37" y="84"/>
                    <a:pt x="37"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1"/>
            <p:cNvSpPr/>
            <p:nvPr/>
          </p:nvSpPr>
          <p:spPr>
            <a:xfrm>
              <a:off x="3736350" y="1867075"/>
              <a:ext cx="1200" cy="7700"/>
            </a:xfrm>
            <a:custGeom>
              <a:rect b="b" l="l" r="r" t="t"/>
              <a:pathLst>
                <a:path extrusionOk="0" h="308" w="48">
                  <a:moveTo>
                    <a:pt x="38" y="1"/>
                  </a:moveTo>
                  <a:cubicBezTo>
                    <a:pt x="19" y="57"/>
                    <a:pt x="1" y="112"/>
                    <a:pt x="1" y="159"/>
                  </a:cubicBezTo>
                  <a:cubicBezTo>
                    <a:pt x="1" y="205"/>
                    <a:pt x="1" y="252"/>
                    <a:pt x="19" y="308"/>
                  </a:cubicBezTo>
                  <a:cubicBezTo>
                    <a:pt x="38" y="261"/>
                    <a:pt x="47" y="205"/>
                    <a:pt x="47" y="159"/>
                  </a:cubicBezTo>
                  <a:cubicBezTo>
                    <a:pt x="47" y="112"/>
                    <a:pt x="47" y="6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1"/>
            <p:cNvSpPr/>
            <p:nvPr/>
          </p:nvSpPr>
          <p:spPr>
            <a:xfrm>
              <a:off x="3685725" y="1857800"/>
              <a:ext cx="3975" cy="9075"/>
            </a:xfrm>
            <a:custGeom>
              <a:rect b="b" l="l" r="r" t="t"/>
              <a:pathLst>
                <a:path extrusionOk="0" h="363" w="159">
                  <a:moveTo>
                    <a:pt x="0" y="0"/>
                  </a:moveTo>
                  <a:lnTo>
                    <a:pt x="0" y="112"/>
                  </a:lnTo>
                  <a:cubicBezTo>
                    <a:pt x="10" y="130"/>
                    <a:pt x="19" y="168"/>
                    <a:pt x="28" y="205"/>
                  </a:cubicBezTo>
                  <a:cubicBezTo>
                    <a:pt x="56" y="270"/>
                    <a:pt x="103" y="335"/>
                    <a:pt x="158" y="363"/>
                  </a:cubicBezTo>
                  <a:cubicBezTo>
                    <a:pt x="149" y="344"/>
                    <a:pt x="121" y="307"/>
                    <a:pt x="112" y="288"/>
                  </a:cubicBezTo>
                  <a:cubicBezTo>
                    <a:pt x="93" y="251"/>
                    <a:pt x="75" y="223"/>
                    <a:pt x="65" y="195"/>
                  </a:cubicBezTo>
                  <a:cubicBezTo>
                    <a:pt x="47" y="130"/>
                    <a:pt x="19"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1"/>
            <p:cNvSpPr/>
            <p:nvPr/>
          </p:nvSpPr>
          <p:spPr>
            <a:xfrm>
              <a:off x="3688275" y="1860825"/>
              <a:ext cx="4675" cy="6975"/>
            </a:xfrm>
            <a:custGeom>
              <a:rect b="b" l="l" r="r" t="t"/>
              <a:pathLst>
                <a:path extrusionOk="0" h="279" w="187">
                  <a:moveTo>
                    <a:pt x="1" y="0"/>
                  </a:moveTo>
                  <a:cubicBezTo>
                    <a:pt x="1" y="37"/>
                    <a:pt x="10" y="56"/>
                    <a:pt x="19" y="84"/>
                  </a:cubicBezTo>
                  <a:cubicBezTo>
                    <a:pt x="38" y="121"/>
                    <a:pt x="47" y="139"/>
                    <a:pt x="56" y="167"/>
                  </a:cubicBezTo>
                  <a:cubicBezTo>
                    <a:pt x="94" y="214"/>
                    <a:pt x="131" y="260"/>
                    <a:pt x="186" y="279"/>
                  </a:cubicBezTo>
                  <a:lnTo>
                    <a:pt x="140" y="214"/>
                  </a:lnTo>
                  <a:cubicBezTo>
                    <a:pt x="121" y="186"/>
                    <a:pt x="103" y="158"/>
                    <a:pt x="94" y="139"/>
                  </a:cubicBezTo>
                  <a:cubicBezTo>
                    <a:pt x="56" y="93"/>
                    <a:pt x="2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1"/>
            <p:cNvSpPr/>
            <p:nvPr/>
          </p:nvSpPr>
          <p:spPr>
            <a:xfrm>
              <a:off x="3692700" y="1863600"/>
              <a:ext cx="6050" cy="6750"/>
            </a:xfrm>
            <a:custGeom>
              <a:rect b="b" l="l" r="r" t="t"/>
              <a:pathLst>
                <a:path extrusionOk="0" h="270" w="242">
                  <a:moveTo>
                    <a:pt x="0" y="1"/>
                  </a:moveTo>
                  <a:lnTo>
                    <a:pt x="0" y="1"/>
                  </a:lnTo>
                  <a:cubicBezTo>
                    <a:pt x="19" y="66"/>
                    <a:pt x="56" y="121"/>
                    <a:pt x="84" y="159"/>
                  </a:cubicBezTo>
                  <a:lnTo>
                    <a:pt x="158" y="224"/>
                  </a:lnTo>
                  <a:cubicBezTo>
                    <a:pt x="177" y="251"/>
                    <a:pt x="205" y="261"/>
                    <a:pt x="242" y="270"/>
                  </a:cubicBezTo>
                  <a:lnTo>
                    <a:pt x="177" y="205"/>
                  </a:lnTo>
                  <a:cubicBezTo>
                    <a:pt x="158" y="177"/>
                    <a:pt x="149" y="159"/>
                    <a:pt x="121" y="131"/>
                  </a:cubicBezTo>
                  <a:cubicBezTo>
                    <a:pt x="84"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1"/>
            <p:cNvSpPr/>
            <p:nvPr/>
          </p:nvSpPr>
          <p:spPr>
            <a:xfrm>
              <a:off x="3694325" y="1871025"/>
              <a:ext cx="7225" cy="5375"/>
            </a:xfrm>
            <a:custGeom>
              <a:rect b="b" l="l" r="r" t="t"/>
              <a:pathLst>
                <a:path extrusionOk="0" h="215" w="289">
                  <a:moveTo>
                    <a:pt x="0" y="1"/>
                  </a:moveTo>
                  <a:lnTo>
                    <a:pt x="0" y="1"/>
                  </a:lnTo>
                  <a:cubicBezTo>
                    <a:pt x="37" y="57"/>
                    <a:pt x="84" y="103"/>
                    <a:pt x="112" y="140"/>
                  </a:cubicBezTo>
                  <a:cubicBezTo>
                    <a:pt x="140" y="150"/>
                    <a:pt x="177" y="168"/>
                    <a:pt x="195" y="187"/>
                  </a:cubicBezTo>
                  <a:cubicBezTo>
                    <a:pt x="232" y="196"/>
                    <a:pt x="251" y="215"/>
                    <a:pt x="288" y="215"/>
                  </a:cubicBezTo>
                  <a:lnTo>
                    <a:pt x="223" y="159"/>
                  </a:lnTo>
                  <a:cubicBezTo>
                    <a:pt x="195" y="140"/>
                    <a:pt x="177" y="122"/>
                    <a:pt x="149" y="103"/>
                  </a:cubicBezTo>
                  <a:cubicBezTo>
                    <a:pt x="102" y="6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1"/>
            <p:cNvSpPr/>
            <p:nvPr/>
          </p:nvSpPr>
          <p:spPr>
            <a:xfrm>
              <a:off x="3701525" y="1873600"/>
              <a:ext cx="6750" cy="6750"/>
            </a:xfrm>
            <a:custGeom>
              <a:rect b="b" l="l" r="r" t="t"/>
              <a:pathLst>
                <a:path extrusionOk="0" h="270" w="270">
                  <a:moveTo>
                    <a:pt x="0" y="0"/>
                  </a:moveTo>
                  <a:cubicBezTo>
                    <a:pt x="28" y="56"/>
                    <a:pt x="74" y="102"/>
                    <a:pt x="112" y="149"/>
                  </a:cubicBezTo>
                  <a:lnTo>
                    <a:pt x="177" y="223"/>
                  </a:lnTo>
                  <a:cubicBezTo>
                    <a:pt x="214" y="242"/>
                    <a:pt x="232" y="270"/>
                    <a:pt x="270" y="270"/>
                  </a:cubicBezTo>
                  <a:lnTo>
                    <a:pt x="205" y="195"/>
                  </a:lnTo>
                  <a:lnTo>
                    <a:pt x="140" y="130"/>
                  </a:ln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1"/>
            <p:cNvSpPr/>
            <p:nvPr/>
          </p:nvSpPr>
          <p:spPr>
            <a:xfrm>
              <a:off x="3707800" y="1851750"/>
              <a:ext cx="1875" cy="3525"/>
            </a:xfrm>
            <a:custGeom>
              <a:rect b="b" l="l" r="r" t="t"/>
              <a:pathLst>
                <a:path extrusionOk="0" h="141" w="75">
                  <a:moveTo>
                    <a:pt x="0" y="1"/>
                  </a:moveTo>
                  <a:cubicBezTo>
                    <a:pt x="0" y="38"/>
                    <a:pt x="9" y="66"/>
                    <a:pt x="19" y="84"/>
                  </a:cubicBezTo>
                  <a:cubicBezTo>
                    <a:pt x="28" y="112"/>
                    <a:pt x="56" y="131"/>
                    <a:pt x="74" y="140"/>
                  </a:cubicBezTo>
                  <a:cubicBezTo>
                    <a:pt x="74" y="112"/>
                    <a:pt x="65" y="84"/>
                    <a:pt x="56" y="66"/>
                  </a:cubicBezTo>
                  <a:cubicBezTo>
                    <a:pt x="46"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1"/>
            <p:cNvSpPr/>
            <p:nvPr/>
          </p:nvSpPr>
          <p:spPr>
            <a:xfrm>
              <a:off x="3707100" y="1848275"/>
              <a:ext cx="2100" cy="3500"/>
            </a:xfrm>
            <a:custGeom>
              <a:rect b="b" l="l" r="r" t="t"/>
              <a:pathLst>
                <a:path extrusionOk="0" h="140" w="84">
                  <a:moveTo>
                    <a:pt x="0" y="0"/>
                  </a:moveTo>
                  <a:cubicBezTo>
                    <a:pt x="0" y="28"/>
                    <a:pt x="28" y="65"/>
                    <a:pt x="28" y="84"/>
                  </a:cubicBezTo>
                  <a:cubicBezTo>
                    <a:pt x="37" y="112"/>
                    <a:pt x="47" y="130"/>
                    <a:pt x="84" y="140"/>
                  </a:cubicBezTo>
                  <a:cubicBezTo>
                    <a:pt x="84" y="112"/>
                    <a:pt x="65" y="84"/>
                    <a:pt x="56" y="65"/>
                  </a:cubicBezTo>
                  <a:cubicBezTo>
                    <a:pt x="47"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1"/>
            <p:cNvSpPr/>
            <p:nvPr/>
          </p:nvSpPr>
          <p:spPr>
            <a:xfrm>
              <a:off x="3711500" y="1881950"/>
              <a:ext cx="5150" cy="3500"/>
            </a:xfrm>
            <a:custGeom>
              <a:rect b="b" l="l" r="r" t="t"/>
              <a:pathLst>
                <a:path extrusionOk="0" h="140" w="206">
                  <a:moveTo>
                    <a:pt x="1" y="1"/>
                  </a:moveTo>
                  <a:cubicBezTo>
                    <a:pt x="19" y="38"/>
                    <a:pt x="56" y="75"/>
                    <a:pt x="94" y="93"/>
                  </a:cubicBezTo>
                  <a:cubicBezTo>
                    <a:pt x="112" y="103"/>
                    <a:pt x="121" y="121"/>
                    <a:pt x="149" y="131"/>
                  </a:cubicBezTo>
                  <a:cubicBezTo>
                    <a:pt x="159" y="131"/>
                    <a:pt x="186" y="140"/>
                    <a:pt x="205" y="140"/>
                  </a:cubicBezTo>
                  <a:cubicBezTo>
                    <a:pt x="186" y="103"/>
                    <a:pt x="149" y="84"/>
                    <a:pt x="112" y="66"/>
                  </a:cubicBezTo>
                  <a:cubicBezTo>
                    <a:pt x="8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1"/>
            <p:cNvSpPr/>
            <p:nvPr/>
          </p:nvSpPr>
          <p:spPr>
            <a:xfrm>
              <a:off x="4097300" y="1752475"/>
              <a:ext cx="77600" cy="69125"/>
            </a:xfrm>
            <a:custGeom>
              <a:rect b="b" l="l" r="r" t="t"/>
              <a:pathLst>
                <a:path extrusionOk="0" h="2765" w="3104">
                  <a:moveTo>
                    <a:pt x="1710" y="1"/>
                  </a:moveTo>
                  <a:cubicBezTo>
                    <a:pt x="1522" y="1"/>
                    <a:pt x="1322" y="137"/>
                    <a:pt x="1171" y="274"/>
                  </a:cubicBezTo>
                  <a:cubicBezTo>
                    <a:pt x="679" y="748"/>
                    <a:pt x="307" y="1352"/>
                    <a:pt x="94" y="2002"/>
                  </a:cubicBezTo>
                  <a:cubicBezTo>
                    <a:pt x="1" y="2225"/>
                    <a:pt x="261" y="2392"/>
                    <a:pt x="428" y="2457"/>
                  </a:cubicBezTo>
                  <a:cubicBezTo>
                    <a:pt x="864" y="2645"/>
                    <a:pt x="1338" y="2765"/>
                    <a:pt x="1813" y="2765"/>
                  </a:cubicBezTo>
                  <a:cubicBezTo>
                    <a:pt x="1996" y="2765"/>
                    <a:pt x="2179" y="2747"/>
                    <a:pt x="2361" y="2708"/>
                  </a:cubicBezTo>
                  <a:cubicBezTo>
                    <a:pt x="2556" y="2671"/>
                    <a:pt x="2769" y="2606"/>
                    <a:pt x="2909" y="2457"/>
                  </a:cubicBezTo>
                  <a:cubicBezTo>
                    <a:pt x="3048" y="2318"/>
                    <a:pt x="3104" y="2067"/>
                    <a:pt x="3002" y="1891"/>
                  </a:cubicBezTo>
                  <a:cubicBezTo>
                    <a:pt x="2881" y="1714"/>
                    <a:pt x="2612" y="1677"/>
                    <a:pt x="2398" y="1658"/>
                  </a:cubicBezTo>
                  <a:cubicBezTo>
                    <a:pt x="2537" y="1584"/>
                    <a:pt x="2695" y="1491"/>
                    <a:pt x="2788" y="1352"/>
                  </a:cubicBezTo>
                  <a:cubicBezTo>
                    <a:pt x="2881" y="1212"/>
                    <a:pt x="2918" y="999"/>
                    <a:pt x="2797" y="878"/>
                  </a:cubicBezTo>
                  <a:cubicBezTo>
                    <a:pt x="2729" y="793"/>
                    <a:pt x="2622" y="759"/>
                    <a:pt x="2512" y="759"/>
                  </a:cubicBezTo>
                  <a:cubicBezTo>
                    <a:pt x="2442" y="759"/>
                    <a:pt x="2370" y="773"/>
                    <a:pt x="2305" y="794"/>
                  </a:cubicBezTo>
                  <a:cubicBezTo>
                    <a:pt x="2138" y="850"/>
                    <a:pt x="1980" y="943"/>
                    <a:pt x="1803" y="980"/>
                  </a:cubicBezTo>
                  <a:cubicBezTo>
                    <a:pt x="1896" y="841"/>
                    <a:pt x="1998" y="692"/>
                    <a:pt x="2045" y="525"/>
                  </a:cubicBezTo>
                  <a:cubicBezTo>
                    <a:pt x="2091" y="367"/>
                    <a:pt x="2045" y="153"/>
                    <a:pt x="1905" y="60"/>
                  </a:cubicBezTo>
                  <a:cubicBezTo>
                    <a:pt x="1844" y="18"/>
                    <a:pt x="1778" y="1"/>
                    <a:pt x="17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1"/>
            <p:cNvSpPr/>
            <p:nvPr/>
          </p:nvSpPr>
          <p:spPr>
            <a:xfrm>
              <a:off x="4098475" y="1751875"/>
              <a:ext cx="76200" cy="69650"/>
            </a:xfrm>
            <a:custGeom>
              <a:rect b="b" l="l" r="r" t="t"/>
              <a:pathLst>
                <a:path extrusionOk="0" h="2786" w="3048">
                  <a:moveTo>
                    <a:pt x="446" y="1143"/>
                  </a:moveTo>
                  <a:lnTo>
                    <a:pt x="446" y="1143"/>
                  </a:lnTo>
                  <a:cubicBezTo>
                    <a:pt x="270" y="1422"/>
                    <a:pt x="140" y="1710"/>
                    <a:pt x="37" y="2026"/>
                  </a:cubicBezTo>
                  <a:cubicBezTo>
                    <a:pt x="140" y="1719"/>
                    <a:pt x="279" y="1422"/>
                    <a:pt x="446" y="1143"/>
                  </a:cubicBezTo>
                  <a:close/>
                  <a:moveTo>
                    <a:pt x="28" y="1998"/>
                  </a:moveTo>
                  <a:cubicBezTo>
                    <a:pt x="0" y="2045"/>
                    <a:pt x="0" y="2091"/>
                    <a:pt x="10" y="2138"/>
                  </a:cubicBezTo>
                  <a:cubicBezTo>
                    <a:pt x="0" y="2091"/>
                    <a:pt x="10" y="2045"/>
                    <a:pt x="28" y="1998"/>
                  </a:cubicBezTo>
                  <a:close/>
                  <a:moveTo>
                    <a:pt x="10" y="2138"/>
                  </a:moveTo>
                  <a:cubicBezTo>
                    <a:pt x="10" y="2184"/>
                    <a:pt x="47" y="2230"/>
                    <a:pt x="75" y="2268"/>
                  </a:cubicBezTo>
                  <a:cubicBezTo>
                    <a:pt x="47" y="2230"/>
                    <a:pt x="28" y="2184"/>
                    <a:pt x="10" y="2138"/>
                  </a:cubicBezTo>
                  <a:close/>
                  <a:moveTo>
                    <a:pt x="75" y="2268"/>
                  </a:moveTo>
                  <a:cubicBezTo>
                    <a:pt x="130" y="2351"/>
                    <a:pt x="214" y="2398"/>
                    <a:pt x="288" y="2444"/>
                  </a:cubicBezTo>
                  <a:cubicBezTo>
                    <a:pt x="214" y="2398"/>
                    <a:pt x="130" y="2342"/>
                    <a:pt x="75" y="2268"/>
                  </a:cubicBezTo>
                  <a:close/>
                  <a:moveTo>
                    <a:pt x="288" y="2444"/>
                  </a:moveTo>
                  <a:cubicBezTo>
                    <a:pt x="456" y="2528"/>
                    <a:pt x="641" y="2593"/>
                    <a:pt x="818" y="2639"/>
                  </a:cubicBezTo>
                  <a:cubicBezTo>
                    <a:pt x="641" y="2593"/>
                    <a:pt x="465" y="2528"/>
                    <a:pt x="288" y="2444"/>
                  </a:cubicBezTo>
                  <a:close/>
                  <a:moveTo>
                    <a:pt x="1673" y="1"/>
                  </a:moveTo>
                  <a:cubicBezTo>
                    <a:pt x="1580" y="1"/>
                    <a:pt x="1496" y="29"/>
                    <a:pt x="1431" y="66"/>
                  </a:cubicBezTo>
                  <a:cubicBezTo>
                    <a:pt x="1282" y="131"/>
                    <a:pt x="1152" y="252"/>
                    <a:pt x="1032" y="363"/>
                  </a:cubicBezTo>
                  <a:cubicBezTo>
                    <a:pt x="818" y="595"/>
                    <a:pt x="613" y="865"/>
                    <a:pt x="446" y="1143"/>
                  </a:cubicBezTo>
                  <a:cubicBezTo>
                    <a:pt x="613" y="865"/>
                    <a:pt x="818" y="605"/>
                    <a:pt x="1050" y="391"/>
                  </a:cubicBezTo>
                  <a:cubicBezTo>
                    <a:pt x="1162" y="270"/>
                    <a:pt x="1292" y="168"/>
                    <a:pt x="1431" y="112"/>
                  </a:cubicBezTo>
                  <a:cubicBezTo>
                    <a:pt x="1496" y="75"/>
                    <a:pt x="1580" y="66"/>
                    <a:pt x="1654" y="66"/>
                  </a:cubicBezTo>
                  <a:cubicBezTo>
                    <a:pt x="1719" y="66"/>
                    <a:pt x="1803" y="94"/>
                    <a:pt x="1849" y="159"/>
                  </a:cubicBezTo>
                  <a:cubicBezTo>
                    <a:pt x="1896" y="214"/>
                    <a:pt x="1933" y="279"/>
                    <a:pt x="1942" y="354"/>
                  </a:cubicBezTo>
                  <a:cubicBezTo>
                    <a:pt x="1951" y="419"/>
                    <a:pt x="1942" y="502"/>
                    <a:pt x="1933" y="577"/>
                  </a:cubicBezTo>
                  <a:cubicBezTo>
                    <a:pt x="1886" y="725"/>
                    <a:pt x="1793" y="855"/>
                    <a:pt x="1682" y="976"/>
                  </a:cubicBezTo>
                  <a:lnTo>
                    <a:pt x="1617" y="1060"/>
                  </a:lnTo>
                  <a:lnTo>
                    <a:pt x="1719" y="1041"/>
                  </a:lnTo>
                  <a:cubicBezTo>
                    <a:pt x="1905" y="1004"/>
                    <a:pt x="2054" y="911"/>
                    <a:pt x="2221" y="855"/>
                  </a:cubicBezTo>
                  <a:cubicBezTo>
                    <a:pt x="2304" y="828"/>
                    <a:pt x="2379" y="818"/>
                    <a:pt x="2462" y="818"/>
                  </a:cubicBezTo>
                  <a:cubicBezTo>
                    <a:pt x="2546" y="818"/>
                    <a:pt x="2611" y="855"/>
                    <a:pt x="2676" y="902"/>
                  </a:cubicBezTo>
                  <a:cubicBezTo>
                    <a:pt x="2732" y="948"/>
                    <a:pt x="2750" y="1023"/>
                    <a:pt x="2741" y="1097"/>
                  </a:cubicBezTo>
                  <a:cubicBezTo>
                    <a:pt x="2741" y="1181"/>
                    <a:pt x="2722" y="1246"/>
                    <a:pt x="2676" y="1320"/>
                  </a:cubicBezTo>
                  <a:cubicBezTo>
                    <a:pt x="2583" y="1459"/>
                    <a:pt x="2444" y="1534"/>
                    <a:pt x="2286" y="1627"/>
                  </a:cubicBezTo>
                  <a:lnTo>
                    <a:pt x="2146" y="1710"/>
                  </a:lnTo>
                  <a:lnTo>
                    <a:pt x="2314" y="1719"/>
                  </a:lnTo>
                  <a:cubicBezTo>
                    <a:pt x="2407" y="1719"/>
                    <a:pt x="2500" y="1738"/>
                    <a:pt x="2583" y="1757"/>
                  </a:cubicBezTo>
                  <a:cubicBezTo>
                    <a:pt x="2657" y="1785"/>
                    <a:pt x="2750" y="1803"/>
                    <a:pt x="2815" y="1859"/>
                  </a:cubicBezTo>
                  <a:cubicBezTo>
                    <a:pt x="2880" y="1915"/>
                    <a:pt x="2918" y="1989"/>
                    <a:pt x="2927" y="2073"/>
                  </a:cubicBezTo>
                  <a:cubicBezTo>
                    <a:pt x="2936" y="2147"/>
                    <a:pt x="2918" y="2249"/>
                    <a:pt x="2880" y="2323"/>
                  </a:cubicBezTo>
                  <a:cubicBezTo>
                    <a:pt x="2843" y="2407"/>
                    <a:pt x="2788" y="2481"/>
                    <a:pt x="2704" y="2518"/>
                  </a:cubicBezTo>
                  <a:cubicBezTo>
                    <a:pt x="2639" y="2584"/>
                    <a:pt x="2555" y="2611"/>
                    <a:pt x="2462" y="2649"/>
                  </a:cubicBezTo>
                  <a:cubicBezTo>
                    <a:pt x="2379" y="2686"/>
                    <a:pt x="2286" y="2714"/>
                    <a:pt x="2193" y="2723"/>
                  </a:cubicBezTo>
                  <a:cubicBezTo>
                    <a:pt x="2100" y="2741"/>
                    <a:pt x="2007" y="2760"/>
                    <a:pt x="1914" y="2760"/>
                  </a:cubicBezTo>
                  <a:cubicBezTo>
                    <a:pt x="1843" y="2765"/>
                    <a:pt x="1771" y="2768"/>
                    <a:pt x="1700" y="2768"/>
                  </a:cubicBezTo>
                  <a:cubicBezTo>
                    <a:pt x="1401" y="2768"/>
                    <a:pt x="1103" y="2722"/>
                    <a:pt x="818" y="2639"/>
                  </a:cubicBezTo>
                  <a:lnTo>
                    <a:pt x="818" y="2639"/>
                  </a:lnTo>
                  <a:cubicBezTo>
                    <a:pt x="1116" y="2725"/>
                    <a:pt x="1426" y="2785"/>
                    <a:pt x="1750" y="2785"/>
                  </a:cubicBezTo>
                  <a:cubicBezTo>
                    <a:pt x="1810" y="2785"/>
                    <a:pt x="1871" y="2783"/>
                    <a:pt x="1933" y="2779"/>
                  </a:cubicBezTo>
                  <a:cubicBezTo>
                    <a:pt x="2026" y="2769"/>
                    <a:pt x="2119" y="2769"/>
                    <a:pt x="2211" y="2741"/>
                  </a:cubicBezTo>
                  <a:cubicBezTo>
                    <a:pt x="2304" y="2732"/>
                    <a:pt x="2397" y="2714"/>
                    <a:pt x="2490" y="2676"/>
                  </a:cubicBezTo>
                  <a:cubicBezTo>
                    <a:pt x="2602" y="2676"/>
                    <a:pt x="2695" y="2639"/>
                    <a:pt x="2778" y="2584"/>
                  </a:cubicBezTo>
                  <a:cubicBezTo>
                    <a:pt x="2862" y="2528"/>
                    <a:pt x="2927" y="2453"/>
                    <a:pt x="2973" y="2361"/>
                  </a:cubicBezTo>
                  <a:cubicBezTo>
                    <a:pt x="3020" y="2268"/>
                    <a:pt x="3048" y="2175"/>
                    <a:pt x="3029" y="2073"/>
                  </a:cubicBezTo>
                  <a:cubicBezTo>
                    <a:pt x="3020" y="1970"/>
                    <a:pt x="2973" y="1859"/>
                    <a:pt x="2890" y="1803"/>
                  </a:cubicBezTo>
                  <a:cubicBezTo>
                    <a:pt x="2815" y="1738"/>
                    <a:pt x="2722" y="1701"/>
                    <a:pt x="2630" y="1673"/>
                  </a:cubicBezTo>
                  <a:cubicBezTo>
                    <a:pt x="2583" y="1664"/>
                    <a:pt x="2537" y="1654"/>
                    <a:pt x="2490" y="1654"/>
                  </a:cubicBezTo>
                  <a:lnTo>
                    <a:pt x="2592" y="1580"/>
                  </a:lnTo>
                  <a:cubicBezTo>
                    <a:pt x="2657" y="1524"/>
                    <a:pt x="2732" y="1469"/>
                    <a:pt x="2788" y="1385"/>
                  </a:cubicBezTo>
                  <a:cubicBezTo>
                    <a:pt x="2843" y="1301"/>
                    <a:pt x="2871" y="1208"/>
                    <a:pt x="2871" y="1116"/>
                  </a:cubicBezTo>
                  <a:cubicBezTo>
                    <a:pt x="2871" y="1023"/>
                    <a:pt x="2834" y="920"/>
                    <a:pt x="2769" y="837"/>
                  </a:cubicBezTo>
                  <a:cubicBezTo>
                    <a:pt x="2695" y="772"/>
                    <a:pt x="2592" y="735"/>
                    <a:pt x="2500" y="735"/>
                  </a:cubicBezTo>
                  <a:cubicBezTo>
                    <a:pt x="2407" y="735"/>
                    <a:pt x="2314" y="744"/>
                    <a:pt x="2221" y="781"/>
                  </a:cubicBezTo>
                  <a:cubicBezTo>
                    <a:pt x="2091" y="828"/>
                    <a:pt x="1979" y="902"/>
                    <a:pt x="1849" y="930"/>
                  </a:cubicBezTo>
                  <a:cubicBezTo>
                    <a:pt x="1914" y="828"/>
                    <a:pt x="1989" y="725"/>
                    <a:pt x="2026" y="595"/>
                  </a:cubicBezTo>
                  <a:cubicBezTo>
                    <a:pt x="2044" y="512"/>
                    <a:pt x="2044" y="419"/>
                    <a:pt x="2035" y="344"/>
                  </a:cubicBezTo>
                  <a:cubicBezTo>
                    <a:pt x="2026" y="261"/>
                    <a:pt x="1979" y="168"/>
                    <a:pt x="1914" y="112"/>
                  </a:cubicBezTo>
                  <a:cubicBezTo>
                    <a:pt x="1849" y="47"/>
                    <a:pt x="1766" y="19"/>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1"/>
            <p:cNvSpPr/>
            <p:nvPr/>
          </p:nvSpPr>
          <p:spPr>
            <a:xfrm>
              <a:off x="4099625" y="1776975"/>
              <a:ext cx="42525" cy="30200"/>
            </a:xfrm>
            <a:custGeom>
              <a:rect b="b" l="l" r="r" t="t"/>
              <a:pathLst>
                <a:path extrusionOk="0" h="1208" w="1701">
                  <a:moveTo>
                    <a:pt x="1701" y="0"/>
                  </a:moveTo>
                  <a:lnTo>
                    <a:pt x="1701" y="0"/>
                  </a:lnTo>
                  <a:cubicBezTo>
                    <a:pt x="1562" y="102"/>
                    <a:pt x="1422" y="204"/>
                    <a:pt x="1264" y="316"/>
                  </a:cubicBezTo>
                  <a:lnTo>
                    <a:pt x="846" y="613"/>
                  </a:lnTo>
                  <a:lnTo>
                    <a:pt x="428" y="911"/>
                  </a:lnTo>
                  <a:cubicBezTo>
                    <a:pt x="363" y="976"/>
                    <a:pt x="289" y="1022"/>
                    <a:pt x="224" y="1069"/>
                  </a:cubicBezTo>
                  <a:cubicBezTo>
                    <a:pt x="149" y="1115"/>
                    <a:pt x="84" y="1161"/>
                    <a:pt x="1" y="1208"/>
                  </a:cubicBezTo>
                  <a:cubicBezTo>
                    <a:pt x="168" y="1134"/>
                    <a:pt x="307" y="1041"/>
                    <a:pt x="456" y="948"/>
                  </a:cubicBezTo>
                  <a:cubicBezTo>
                    <a:pt x="605" y="846"/>
                    <a:pt x="744" y="753"/>
                    <a:pt x="883" y="650"/>
                  </a:cubicBezTo>
                  <a:lnTo>
                    <a:pt x="1301" y="335"/>
                  </a:lnTo>
                  <a:cubicBezTo>
                    <a:pt x="1432" y="223"/>
                    <a:pt x="1571" y="112"/>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1"/>
            <p:cNvSpPr/>
            <p:nvPr/>
          </p:nvSpPr>
          <p:spPr>
            <a:xfrm>
              <a:off x="4100325" y="1794375"/>
              <a:ext cx="55775" cy="14425"/>
            </a:xfrm>
            <a:custGeom>
              <a:rect b="b" l="l" r="r" t="t"/>
              <a:pathLst>
                <a:path extrusionOk="0" h="577" w="2231">
                  <a:moveTo>
                    <a:pt x="2230" y="1"/>
                  </a:moveTo>
                  <a:lnTo>
                    <a:pt x="2230" y="1"/>
                  </a:lnTo>
                  <a:cubicBezTo>
                    <a:pt x="2045" y="38"/>
                    <a:pt x="1859" y="66"/>
                    <a:pt x="1654" y="112"/>
                  </a:cubicBezTo>
                  <a:cubicBezTo>
                    <a:pt x="1469" y="150"/>
                    <a:pt x="1283" y="196"/>
                    <a:pt x="1097" y="242"/>
                  </a:cubicBezTo>
                  <a:cubicBezTo>
                    <a:pt x="911" y="289"/>
                    <a:pt x="725" y="335"/>
                    <a:pt x="539" y="391"/>
                  </a:cubicBezTo>
                  <a:cubicBezTo>
                    <a:pt x="354" y="447"/>
                    <a:pt x="168" y="503"/>
                    <a:pt x="1" y="577"/>
                  </a:cubicBezTo>
                  <a:cubicBezTo>
                    <a:pt x="94" y="549"/>
                    <a:pt x="186" y="521"/>
                    <a:pt x="279" y="503"/>
                  </a:cubicBezTo>
                  <a:lnTo>
                    <a:pt x="558" y="428"/>
                  </a:lnTo>
                  <a:lnTo>
                    <a:pt x="1115" y="289"/>
                  </a:lnTo>
                  <a:lnTo>
                    <a:pt x="1673" y="150"/>
                  </a:lnTo>
                  <a:cubicBezTo>
                    <a:pt x="1859" y="103"/>
                    <a:pt x="2045" y="57"/>
                    <a:pt x="22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1"/>
            <p:cNvSpPr/>
            <p:nvPr/>
          </p:nvSpPr>
          <p:spPr>
            <a:xfrm>
              <a:off x="4115900" y="1790675"/>
              <a:ext cx="12325" cy="8375"/>
            </a:xfrm>
            <a:custGeom>
              <a:rect b="b" l="l" r="r" t="t"/>
              <a:pathLst>
                <a:path extrusionOk="0" h="335" w="493">
                  <a:moveTo>
                    <a:pt x="492" y="0"/>
                  </a:moveTo>
                  <a:lnTo>
                    <a:pt x="492" y="0"/>
                  </a:lnTo>
                  <a:cubicBezTo>
                    <a:pt x="400" y="47"/>
                    <a:pt x="316" y="93"/>
                    <a:pt x="232" y="149"/>
                  </a:cubicBezTo>
                  <a:cubicBezTo>
                    <a:pt x="195" y="177"/>
                    <a:pt x="149" y="205"/>
                    <a:pt x="121" y="242"/>
                  </a:cubicBezTo>
                  <a:cubicBezTo>
                    <a:pt x="65" y="260"/>
                    <a:pt x="37" y="298"/>
                    <a:pt x="0" y="335"/>
                  </a:cubicBezTo>
                  <a:cubicBezTo>
                    <a:pt x="47" y="316"/>
                    <a:pt x="93" y="298"/>
                    <a:pt x="139" y="270"/>
                  </a:cubicBezTo>
                  <a:cubicBezTo>
                    <a:pt x="186" y="251"/>
                    <a:pt x="232" y="214"/>
                    <a:pt x="270" y="195"/>
                  </a:cubicBezTo>
                  <a:cubicBezTo>
                    <a:pt x="353" y="130"/>
                    <a:pt x="418" y="65"/>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1"/>
            <p:cNvSpPr/>
            <p:nvPr/>
          </p:nvSpPr>
          <p:spPr>
            <a:xfrm>
              <a:off x="4126575" y="1787875"/>
              <a:ext cx="6750" cy="6300"/>
            </a:xfrm>
            <a:custGeom>
              <a:rect b="b" l="l" r="r" t="t"/>
              <a:pathLst>
                <a:path extrusionOk="0" h="252" w="270">
                  <a:moveTo>
                    <a:pt x="270" y="1"/>
                  </a:moveTo>
                  <a:cubicBezTo>
                    <a:pt x="214" y="38"/>
                    <a:pt x="168" y="84"/>
                    <a:pt x="121" y="112"/>
                  </a:cubicBezTo>
                  <a:cubicBezTo>
                    <a:pt x="112" y="131"/>
                    <a:pt x="84" y="159"/>
                    <a:pt x="65" y="177"/>
                  </a:cubicBezTo>
                  <a:cubicBezTo>
                    <a:pt x="47" y="205"/>
                    <a:pt x="28" y="224"/>
                    <a:pt x="0" y="252"/>
                  </a:cubicBezTo>
                  <a:cubicBezTo>
                    <a:pt x="38" y="252"/>
                    <a:pt x="75" y="224"/>
                    <a:pt x="93" y="214"/>
                  </a:cubicBezTo>
                  <a:cubicBezTo>
                    <a:pt x="121" y="205"/>
                    <a:pt x="140" y="177"/>
                    <a:pt x="168" y="159"/>
                  </a:cubicBezTo>
                  <a:cubicBezTo>
                    <a:pt x="205" y="112"/>
                    <a:pt x="251"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1"/>
            <p:cNvSpPr/>
            <p:nvPr/>
          </p:nvSpPr>
          <p:spPr>
            <a:xfrm>
              <a:off x="4124025" y="1791825"/>
              <a:ext cx="12325" cy="6300"/>
            </a:xfrm>
            <a:custGeom>
              <a:rect b="b" l="l" r="r" t="t"/>
              <a:pathLst>
                <a:path extrusionOk="0" h="252" w="493">
                  <a:moveTo>
                    <a:pt x="493" y="1"/>
                  </a:moveTo>
                  <a:lnTo>
                    <a:pt x="493" y="1"/>
                  </a:lnTo>
                  <a:cubicBezTo>
                    <a:pt x="400" y="19"/>
                    <a:pt x="316" y="66"/>
                    <a:pt x="233" y="103"/>
                  </a:cubicBezTo>
                  <a:cubicBezTo>
                    <a:pt x="149" y="149"/>
                    <a:pt x="84" y="196"/>
                    <a:pt x="0" y="252"/>
                  </a:cubicBezTo>
                  <a:cubicBezTo>
                    <a:pt x="47" y="242"/>
                    <a:pt x="84" y="224"/>
                    <a:pt x="130" y="205"/>
                  </a:cubicBezTo>
                  <a:cubicBezTo>
                    <a:pt x="177" y="196"/>
                    <a:pt x="223" y="168"/>
                    <a:pt x="260" y="149"/>
                  </a:cubicBezTo>
                  <a:cubicBezTo>
                    <a:pt x="335" y="112"/>
                    <a:pt x="418" y="56"/>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1"/>
            <p:cNvSpPr/>
            <p:nvPr/>
          </p:nvSpPr>
          <p:spPr>
            <a:xfrm>
              <a:off x="4111250" y="1800200"/>
              <a:ext cx="8150" cy="2800"/>
            </a:xfrm>
            <a:custGeom>
              <a:rect b="b" l="l" r="r" t="t"/>
              <a:pathLst>
                <a:path extrusionOk="0" h="112" w="326">
                  <a:moveTo>
                    <a:pt x="325" y="0"/>
                  </a:moveTo>
                  <a:cubicBezTo>
                    <a:pt x="270" y="0"/>
                    <a:pt x="214" y="19"/>
                    <a:pt x="149" y="37"/>
                  </a:cubicBezTo>
                  <a:cubicBezTo>
                    <a:pt x="102" y="56"/>
                    <a:pt x="47" y="84"/>
                    <a:pt x="0" y="112"/>
                  </a:cubicBezTo>
                  <a:cubicBezTo>
                    <a:pt x="56" y="112"/>
                    <a:pt x="121" y="102"/>
                    <a:pt x="177" y="84"/>
                  </a:cubicBezTo>
                  <a:cubicBezTo>
                    <a:pt x="223" y="56"/>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1"/>
            <p:cNvSpPr/>
            <p:nvPr/>
          </p:nvSpPr>
          <p:spPr>
            <a:xfrm>
              <a:off x="4154450" y="1782550"/>
              <a:ext cx="10000" cy="8375"/>
            </a:xfrm>
            <a:custGeom>
              <a:rect b="b" l="l" r="r" t="t"/>
              <a:pathLst>
                <a:path extrusionOk="0" h="335" w="400">
                  <a:moveTo>
                    <a:pt x="400" y="0"/>
                  </a:moveTo>
                  <a:lnTo>
                    <a:pt x="400" y="0"/>
                  </a:lnTo>
                  <a:cubicBezTo>
                    <a:pt x="316" y="28"/>
                    <a:pt x="251" y="93"/>
                    <a:pt x="186" y="167"/>
                  </a:cubicBezTo>
                  <a:cubicBezTo>
                    <a:pt x="149" y="195"/>
                    <a:pt x="130" y="214"/>
                    <a:pt x="93" y="251"/>
                  </a:cubicBezTo>
                  <a:cubicBezTo>
                    <a:pt x="65" y="279"/>
                    <a:pt x="38" y="307"/>
                    <a:pt x="0" y="335"/>
                  </a:cubicBezTo>
                  <a:cubicBezTo>
                    <a:pt x="38" y="325"/>
                    <a:pt x="84" y="297"/>
                    <a:pt x="121" y="279"/>
                  </a:cubicBezTo>
                  <a:cubicBezTo>
                    <a:pt x="158" y="251"/>
                    <a:pt x="186" y="214"/>
                    <a:pt x="223" y="195"/>
                  </a:cubicBezTo>
                  <a:cubicBezTo>
                    <a:pt x="298" y="139"/>
                    <a:pt x="35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1"/>
            <p:cNvSpPr/>
            <p:nvPr/>
          </p:nvSpPr>
          <p:spPr>
            <a:xfrm>
              <a:off x="4149325" y="1786250"/>
              <a:ext cx="7000" cy="5375"/>
            </a:xfrm>
            <a:custGeom>
              <a:rect b="b" l="l" r="r" t="t"/>
              <a:pathLst>
                <a:path extrusionOk="0" h="215" w="280">
                  <a:moveTo>
                    <a:pt x="280" y="1"/>
                  </a:moveTo>
                  <a:lnTo>
                    <a:pt x="280" y="1"/>
                  </a:lnTo>
                  <a:cubicBezTo>
                    <a:pt x="224" y="19"/>
                    <a:pt x="177" y="66"/>
                    <a:pt x="122" y="103"/>
                  </a:cubicBezTo>
                  <a:cubicBezTo>
                    <a:pt x="94" y="140"/>
                    <a:pt x="47" y="168"/>
                    <a:pt x="1" y="214"/>
                  </a:cubicBezTo>
                  <a:cubicBezTo>
                    <a:pt x="38" y="214"/>
                    <a:pt x="66" y="205"/>
                    <a:pt x="94" y="196"/>
                  </a:cubicBezTo>
                  <a:cubicBezTo>
                    <a:pt x="122" y="187"/>
                    <a:pt x="150" y="168"/>
                    <a:pt x="177" y="149"/>
                  </a:cubicBezTo>
                  <a:cubicBezTo>
                    <a:pt x="187" y="131"/>
                    <a:pt x="205" y="103"/>
                    <a:pt x="233" y="75"/>
                  </a:cubicBezTo>
                  <a:cubicBezTo>
                    <a:pt x="243" y="56"/>
                    <a:pt x="270" y="1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1"/>
            <p:cNvSpPr/>
            <p:nvPr/>
          </p:nvSpPr>
          <p:spPr>
            <a:xfrm>
              <a:off x="4159800" y="1779050"/>
              <a:ext cx="3275" cy="3750"/>
            </a:xfrm>
            <a:custGeom>
              <a:rect b="b" l="l" r="r" t="t"/>
              <a:pathLst>
                <a:path extrusionOk="0" h="150" w="131">
                  <a:moveTo>
                    <a:pt x="130" y="1"/>
                  </a:moveTo>
                  <a:lnTo>
                    <a:pt x="130" y="1"/>
                  </a:lnTo>
                  <a:cubicBezTo>
                    <a:pt x="93" y="19"/>
                    <a:pt x="84" y="47"/>
                    <a:pt x="56" y="66"/>
                  </a:cubicBezTo>
                  <a:lnTo>
                    <a:pt x="19" y="103"/>
                  </a:lnTo>
                  <a:cubicBezTo>
                    <a:pt x="9" y="112"/>
                    <a:pt x="9" y="121"/>
                    <a:pt x="0" y="149"/>
                  </a:cubicBezTo>
                  <a:cubicBezTo>
                    <a:pt x="37" y="149"/>
                    <a:pt x="65" y="121"/>
                    <a:pt x="93" y="103"/>
                  </a:cubicBezTo>
                  <a:cubicBezTo>
                    <a:pt x="102" y="94"/>
                    <a:pt x="102" y="66"/>
                    <a:pt x="112" y="56"/>
                  </a:cubicBezTo>
                  <a:cubicBezTo>
                    <a:pt x="130" y="29"/>
                    <a:pt x="130"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1"/>
            <p:cNvSpPr/>
            <p:nvPr/>
          </p:nvSpPr>
          <p:spPr>
            <a:xfrm>
              <a:off x="4161875" y="1806000"/>
              <a:ext cx="7450" cy="8625"/>
            </a:xfrm>
            <a:custGeom>
              <a:rect b="b" l="l" r="r" t="t"/>
              <a:pathLst>
                <a:path extrusionOk="0" h="345" w="298">
                  <a:moveTo>
                    <a:pt x="289" y="0"/>
                  </a:moveTo>
                  <a:cubicBezTo>
                    <a:pt x="279" y="84"/>
                    <a:pt x="242" y="149"/>
                    <a:pt x="196" y="205"/>
                  </a:cubicBezTo>
                  <a:cubicBezTo>
                    <a:pt x="168" y="233"/>
                    <a:pt x="140" y="251"/>
                    <a:pt x="103" y="279"/>
                  </a:cubicBezTo>
                  <a:cubicBezTo>
                    <a:pt x="94" y="288"/>
                    <a:pt x="75" y="298"/>
                    <a:pt x="56" y="316"/>
                  </a:cubicBezTo>
                  <a:cubicBezTo>
                    <a:pt x="29" y="326"/>
                    <a:pt x="19" y="335"/>
                    <a:pt x="1" y="344"/>
                  </a:cubicBezTo>
                  <a:cubicBezTo>
                    <a:pt x="10" y="344"/>
                    <a:pt x="29" y="335"/>
                    <a:pt x="56" y="335"/>
                  </a:cubicBezTo>
                  <a:cubicBezTo>
                    <a:pt x="75" y="326"/>
                    <a:pt x="94" y="326"/>
                    <a:pt x="112" y="316"/>
                  </a:cubicBezTo>
                  <a:cubicBezTo>
                    <a:pt x="149" y="298"/>
                    <a:pt x="186" y="279"/>
                    <a:pt x="214" y="242"/>
                  </a:cubicBezTo>
                  <a:cubicBezTo>
                    <a:pt x="252" y="205"/>
                    <a:pt x="279" y="177"/>
                    <a:pt x="289" y="131"/>
                  </a:cubicBezTo>
                  <a:cubicBezTo>
                    <a:pt x="298" y="84"/>
                    <a:pt x="298" y="38"/>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1"/>
            <p:cNvSpPr/>
            <p:nvPr/>
          </p:nvSpPr>
          <p:spPr>
            <a:xfrm>
              <a:off x="4153275" y="1811100"/>
              <a:ext cx="10950" cy="4150"/>
            </a:xfrm>
            <a:custGeom>
              <a:rect b="b" l="l" r="r" t="t"/>
              <a:pathLst>
                <a:path extrusionOk="0" h="166" w="438">
                  <a:moveTo>
                    <a:pt x="438" y="1"/>
                  </a:moveTo>
                  <a:cubicBezTo>
                    <a:pt x="400" y="1"/>
                    <a:pt x="363" y="10"/>
                    <a:pt x="317" y="38"/>
                  </a:cubicBezTo>
                  <a:lnTo>
                    <a:pt x="215" y="75"/>
                  </a:lnTo>
                  <a:lnTo>
                    <a:pt x="112" y="122"/>
                  </a:lnTo>
                  <a:lnTo>
                    <a:pt x="1" y="159"/>
                  </a:lnTo>
                  <a:cubicBezTo>
                    <a:pt x="19" y="163"/>
                    <a:pt x="40" y="166"/>
                    <a:pt x="61" y="166"/>
                  </a:cubicBezTo>
                  <a:cubicBezTo>
                    <a:pt x="82" y="166"/>
                    <a:pt x="103" y="163"/>
                    <a:pt x="122" y="159"/>
                  </a:cubicBezTo>
                  <a:cubicBezTo>
                    <a:pt x="168" y="140"/>
                    <a:pt x="205" y="131"/>
                    <a:pt x="233" y="122"/>
                  </a:cubicBezTo>
                  <a:cubicBezTo>
                    <a:pt x="308" y="84"/>
                    <a:pt x="373" y="47"/>
                    <a:pt x="4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1"/>
            <p:cNvSpPr/>
            <p:nvPr/>
          </p:nvSpPr>
          <p:spPr>
            <a:xfrm>
              <a:off x="4148175" y="1816925"/>
              <a:ext cx="10250" cy="1975"/>
            </a:xfrm>
            <a:custGeom>
              <a:rect b="b" l="l" r="r" t="t"/>
              <a:pathLst>
                <a:path extrusionOk="0" h="79" w="410">
                  <a:moveTo>
                    <a:pt x="409" y="0"/>
                  </a:moveTo>
                  <a:cubicBezTo>
                    <a:pt x="335" y="0"/>
                    <a:pt x="270" y="0"/>
                    <a:pt x="196" y="9"/>
                  </a:cubicBezTo>
                  <a:cubicBezTo>
                    <a:pt x="140" y="28"/>
                    <a:pt x="66" y="37"/>
                    <a:pt x="1" y="47"/>
                  </a:cubicBezTo>
                  <a:cubicBezTo>
                    <a:pt x="38" y="56"/>
                    <a:pt x="66" y="74"/>
                    <a:pt x="103" y="74"/>
                  </a:cubicBezTo>
                  <a:cubicBezTo>
                    <a:pt x="115" y="78"/>
                    <a:pt x="127" y="79"/>
                    <a:pt x="140" y="79"/>
                  </a:cubicBezTo>
                  <a:cubicBezTo>
                    <a:pt x="164" y="79"/>
                    <a:pt x="186" y="74"/>
                    <a:pt x="205" y="74"/>
                  </a:cubicBezTo>
                  <a:cubicBezTo>
                    <a:pt x="242" y="74"/>
                    <a:pt x="279" y="65"/>
                    <a:pt x="316" y="47"/>
                  </a:cubicBezTo>
                  <a:cubicBezTo>
                    <a:pt x="344" y="37"/>
                    <a:pt x="372"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1"/>
            <p:cNvSpPr/>
            <p:nvPr/>
          </p:nvSpPr>
          <p:spPr>
            <a:xfrm>
              <a:off x="4156775" y="1808775"/>
              <a:ext cx="6525" cy="3150"/>
            </a:xfrm>
            <a:custGeom>
              <a:rect b="b" l="l" r="r" t="t"/>
              <a:pathLst>
                <a:path extrusionOk="0" h="126" w="261">
                  <a:moveTo>
                    <a:pt x="260" y="1"/>
                  </a:moveTo>
                  <a:lnTo>
                    <a:pt x="260" y="1"/>
                  </a:lnTo>
                  <a:cubicBezTo>
                    <a:pt x="214" y="20"/>
                    <a:pt x="168" y="38"/>
                    <a:pt x="130" y="66"/>
                  </a:cubicBezTo>
                  <a:cubicBezTo>
                    <a:pt x="84" y="75"/>
                    <a:pt x="47" y="94"/>
                    <a:pt x="0" y="122"/>
                  </a:cubicBezTo>
                  <a:cubicBezTo>
                    <a:pt x="17" y="124"/>
                    <a:pt x="32" y="125"/>
                    <a:pt x="46" y="125"/>
                  </a:cubicBezTo>
                  <a:cubicBezTo>
                    <a:pt x="89" y="125"/>
                    <a:pt x="123" y="115"/>
                    <a:pt x="158" y="94"/>
                  </a:cubicBezTo>
                  <a:cubicBezTo>
                    <a:pt x="168" y="85"/>
                    <a:pt x="186" y="75"/>
                    <a:pt x="214" y="66"/>
                  </a:cubicBezTo>
                  <a:cubicBezTo>
                    <a:pt x="223"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1"/>
            <p:cNvSpPr/>
            <p:nvPr/>
          </p:nvSpPr>
          <p:spPr>
            <a:xfrm>
              <a:off x="4105425" y="1810650"/>
              <a:ext cx="9550" cy="4475"/>
            </a:xfrm>
            <a:custGeom>
              <a:rect b="b" l="l" r="r" t="t"/>
              <a:pathLst>
                <a:path extrusionOk="0" h="179" w="382">
                  <a:moveTo>
                    <a:pt x="1" y="0"/>
                  </a:moveTo>
                  <a:lnTo>
                    <a:pt x="1" y="0"/>
                  </a:lnTo>
                  <a:cubicBezTo>
                    <a:pt x="29" y="19"/>
                    <a:pt x="47" y="47"/>
                    <a:pt x="85" y="65"/>
                  </a:cubicBezTo>
                  <a:cubicBezTo>
                    <a:pt x="122" y="93"/>
                    <a:pt x="140" y="112"/>
                    <a:pt x="178" y="130"/>
                  </a:cubicBezTo>
                  <a:cubicBezTo>
                    <a:pt x="226" y="154"/>
                    <a:pt x="295" y="179"/>
                    <a:pt x="355" y="179"/>
                  </a:cubicBezTo>
                  <a:cubicBezTo>
                    <a:pt x="364" y="179"/>
                    <a:pt x="373" y="178"/>
                    <a:pt x="382" y="177"/>
                  </a:cubicBezTo>
                  <a:cubicBezTo>
                    <a:pt x="326" y="140"/>
                    <a:pt x="261" y="112"/>
                    <a:pt x="196" y="84"/>
                  </a:cubicBezTo>
                  <a:cubicBezTo>
                    <a:pt x="131" y="56"/>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1"/>
            <p:cNvSpPr/>
            <p:nvPr/>
          </p:nvSpPr>
          <p:spPr>
            <a:xfrm>
              <a:off x="4109850" y="1809950"/>
              <a:ext cx="7450" cy="2900"/>
            </a:xfrm>
            <a:custGeom>
              <a:rect b="b" l="l" r="r" t="t"/>
              <a:pathLst>
                <a:path extrusionOk="0" h="116" w="298">
                  <a:moveTo>
                    <a:pt x="1" y="0"/>
                  </a:moveTo>
                  <a:cubicBezTo>
                    <a:pt x="10" y="28"/>
                    <a:pt x="38" y="47"/>
                    <a:pt x="56" y="56"/>
                  </a:cubicBezTo>
                  <a:cubicBezTo>
                    <a:pt x="75" y="75"/>
                    <a:pt x="112" y="84"/>
                    <a:pt x="140" y="93"/>
                  </a:cubicBezTo>
                  <a:cubicBezTo>
                    <a:pt x="165" y="109"/>
                    <a:pt x="194" y="116"/>
                    <a:pt x="224" y="116"/>
                  </a:cubicBezTo>
                  <a:cubicBezTo>
                    <a:pt x="248" y="116"/>
                    <a:pt x="273" y="111"/>
                    <a:pt x="298" y="103"/>
                  </a:cubicBezTo>
                  <a:cubicBezTo>
                    <a:pt x="270" y="93"/>
                    <a:pt x="242" y="84"/>
                    <a:pt x="224" y="75"/>
                  </a:cubicBezTo>
                  <a:cubicBezTo>
                    <a:pt x="196" y="56"/>
                    <a:pt x="177" y="56"/>
                    <a:pt x="149" y="47"/>
                  </a:cubicBezTo>
                  <a:cubicBezTo>
                    <a:pt x="103" y="38"/>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1"/>
            <p:cNvSpPr/>
            <p:nvPr/>
          </p:nvSpPr>
          <p:spPr>
            <a:xfrm>
              <a:off x="4113800" y="1807150"/>
              <a:ext cx="7925" cy="1850"/>
            </a:xfrm>
            <a:custGeom>
              <a:rect b="b" l="l" r="r" t="t"/>
              <a:pathLst>
                <a:path extrusionOk="0" h="74" w="317">
                  <a:moveTo>
                    <a:pt x="316" y="1"/>
                  </a:moveTo>
                  <a:cubicBezTo>
                    <a:pt x="261" y="1"/>
                    <a:pt x="214" y="1"/>
                    <a:pt x="158" y="10"/>
                  </a:cubicBezTo>
                  <a:cubicBezTo>
                    <a:pt x="112" y="19"/>
                    <a:pt x="47" y="47"/>
                    <a:pt x="0" y="66"/>
                  </a:cubicBezTo>
                  <a:cubicBezTo>
                    <a:pt x="15" y="72"/>
                    <a:pt x="31" y="74"/>
                    <a:pt x="48" y="74"/>
                  </a:cubicBezTo>
                  <a:cubicBezTo>
                    <a:pt x="86" y="74"/>
                    <a:pt x="129" y="63"/>
                    <a:pt x="168" y="57"/>
                  </a:cubicBezTo>
                  <a:cubicBezTo>
                    <a:pt x="186" y="47"/>
                    <a:pt x="223" y="47"/>
                    <a:pt x="251" y="38"/>
                  </a:cubicBezTo>
                  <a:cubicBezTo>
                    <a:pt x="270" y="38"/>
                    <a:pt x="298" y="1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1"/>
            <p:cNvSpPr/>
            <p:nvPr/>
          </p:nvSpPr>
          <p:spPr>
            <a:xfrm>
              <a:off x="4117975" y="1810650"/>
              <a:ext cx="7000" cy="1175"/>
            </a:xfrm>
            <a:custGeom>
              <a:rect b="b" l="l" r="r" t="t"/>
              <a:pathLst>
                <a:path extrusionOk="0" h="47" w="280">
                  <a:moveTo>
                    <a:pt x="140" y="0"/>
                  </a:moveTo>
                  <a:cubicBezTo>
                    <a:pt x="94" y="0"/>
                    <a:pt x="47" y="0"/>
                    <a:pt x="1" y="10"/>
                  </a:cubicBezTo>
                  <a:cubicBezTo>
                    <a:pt x="47" y="28"/>
                    <a:pt x="94" y="47"/>
                    <a:pt x="140" y="47"/>
                  </a:cubicBezTo>
                  <a:cubicBezTo>
                    <a:pt x="187" y="47"/>
                    <a:pt x="233" y="47"/>
                    <a:pt x="279"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1"/>
            <p:cNvSpPr/>
            <p:nvPr/>
          </p:nvSpPr>
          <p:spPr>
            <a:xfrm>
              <a:off x="4118450" y="1815575"/>
              <a:ext cx="9300" cy="1550"/>
            </a:xfrm>
            <a:custGeom>
              <a:rect b="b" l="l" r="r" t="t"/>
              <a:pathLst>
                <a:path extrusionOk="0" h="62" w="372">
                  <a:moveTo>
                    <a:pt x="97" y="1"/>
                  </a:moveTo>
                  <a:cubicBezTo>
                    <a:pt x="65" y="1"/>
                    <a:pt x="33" y="3"/>
                    <a:pt x="0" y="8"/>
                  </a:cubicBezTo>
                  <a:cubicBezTo>
                    <a:pt x="65" y="36"/>
                    <a:pt x="121" y="45"/>
                    <a:pt x="186" y="54"/>
                  </a:cubicBezTo>
                  <a:cubicBezTo>
                    <a:pt x="219" y="59"/>
                    <a:pt x="249" y="61"/>
                    <a:pt x="279" y="61"/>
                  </a:cubicBezTo>
                  <a:cubicBezTo>
                    <a:pt x="309" y="61"/>
                    <a:pt x="339" y="59"/>
                    <a:pt x="372" y="54"/>
                  </a:cubicBezTo>
                  <a:cubicBezTo>
                    <a:pt x="316" y="36"/>
                    <a:pt x="251" y="26"/>
                    <a:pt x="186" y="8"/>
                  </a:cubicBezTo>
                  <a:cubicBezTo>
                    <a:pt x="158" y="3"/>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1"/>
            <p:cNvSpPr/>
            <p:nvPr/>
          </p:nvSpPr>
          <p:spPr>
            <a:xfrm>
              <a:off x="4128900" y="1754900"/>
              <a:ext cx="10950" cy="4675"/>
            </a:xfrm>
            <a:custGeom>
              <a:rect b="b" l="l" r="r" t="t"/>
              <a:pathLst>
                <a:path extrusionOk="0" h="187" w="438">
                  <a:moveTo>
                    <a:pt x="307" y="0"/>
                  </a:moveTo>
                  <a:cubicBezTo>
                    <a:pt x="270" y="10"/>
                    <a:pt x="223" y="19"/>
                    <a:pt x="186" y="38"/>
                  </a:cubicBezTo>
                  <a:cubicBezTo>
                    <a:pt x="121" y="65"/>
                    <a:pt x="47" y="112"/>
                    <a:pt x="0" y="186"/>
                  </a:cubicBezTo>
                  <a:cubicBezTo>
                    <a:pt x="38" y="158"/>
                    <a:pt x="75" y="140"/>
                    <a:pt x="103" y="131"/>
                  </a:cubicBezTo>
                  <a:cubicBezTo>
                    <a:pt x="140" y="112"/>
                    <a:pt x="177" y="93"/>
                    <a:pt x="214" y="84"/>
                  </a:cubicBezTo>
                  <a:cubicBezTo>
                    <a:pt x="279" y="56"/>
                    <a:pt x="353" y="19"/>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1"/>
            <p:cNvSpPr/>
            <p:nvPr/>
          </p:nvSpPr>
          <p:spPr>
            <a:xfrm>
              <a:off x="4127725" y="1758150"/>
              <a:ext cx="8625" cy="5125"/>
            </a:xfrm>
            <a:custGeom>
              <a:rect b="b" l="l" r="r" t="t"/>
              <a:pathLst>
                <a:path extrusionOk="0" h="205" w="345">
                  <a:moveTo>
                    <a:pt x="345" y="1"/>
                  </a:moveTo>
                  <a:cubicBezTo>
                    <a:pt x="308" y="1"/>
                    <a:pt x="270" y="10"/>
                    <a:pt x="233" y="10"/>
                  </a:cubicBezTo>
                  <a:cubicBezTo>
                    <a:pt x="205" y="19"/>
                    <a:pt x="177" y="47"/>
                    <a:pt x="140" y="56"/>
                  </a:cubicBezTo>
                  <a:cubicBezTo>
                    <a:pt x="85" y="93"/>
                    <a:pt x="29" y="140"/>
                    <a:pt x="1" y="205"/>
                  </a:cubicBezTo>
                  <a:lnTo>
                    <a:pt x="85" y="149"/>
                  </a:lnTo>
                  <a:cubicBezTo>
                    <a:pt x="112" y="140"/>
                    <a:pt x="140" y="112"/>
                    <a:pt x="168" y="103"/>
                  </a:cubicBezTo>
                  <a:lnTo>
                    <a:pt x="34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1"/>
            <p:cNvSpPr/>
            <p:nvPr/>
          </p:nvSpPr>
          <p:spPr>
            <a:xfrm>
              <a:off x="4124250" y="1763025"/>
              <a:ext cx="8150" cy="7225"/>
            </a:xfrm>
            <a:custGeom>
              <a:rect b="b" l="l" r="r" t="t"/>
              <a:pathLst>
                <a:path extrusionOk="0" h="289" w="326">
                  <a:moveTo>
                    <a:pt x="326" y="1"/>
                  </a:moveTo>
                  <a:lnTo>
                    <a:pt x="326" y="1"/>
                  </a:lnTo>
                  <a:cubicBezTo>
                    <a:pt x="261" y="19"/>
                    <a:pt x="205" y="66"/>
                    <a:pt x="140" y="112"/>
                  </a:cubicBezTo>
                  <a:cubicBezTo>
                    <a:pt x="112" y="140"/>
                    <a:pt x="84" y="177"/>
                    <a:pt x="56" y="196"/>
                  </a:cubicBezTo>
                  <a:cubicBezTo>
                    <a:pt x="38" y="224"/>
                    <a:pt x="10" y="251"/>
                    <a:pt x="1" y="289"/>
                  </a:cubicBezTo>
                  <a:lnTo>
                    <a:pt x="84" y="224"/>
                  </a:lnTo>
                  <a:cubicBezTo>
                    <a:pt x="112" y="196"/>
                    <a:pt x="140" y="177"/>
                    <a:pt x="168" y="149"/>
                  </a:cubicBezTo>
                  <a:cubicBezTo>
                    <a:pt x="224" y="103"/>
                    <a:pt x="279" y="56"/>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1"/>
            <p:cNvSpPr/>
            <p:nvPr/>
          </p:nvSpPr>
          <p:spPr>
            <a:xfrm>
              <a:off x="4117050" y="1765350"/>
              <a:ext cx="6750" cy="8625"/>
            </a:xfrm>
            <a:custGeom>
              <a:rect b="b" l="l" r="r" t="t"/>
              <a:pathLst>
                <a:path extrusionOk="0" h="345" w="270">
                  <a:moveTo>
                    <a:pt x="270" y="1"/>
                  </a:moveTo>
                  <a:cubicBezTo>
                    <a:pt x="214" y="38"/>
                    <a:pt x="149" y="93"/>
                    <a:pt x="103" y="149"/>
                  </a:cubicBezTo>
                  <a:cubicBezTo>
                    <a:pt x="84" y="186"/>
                    <a:pt x="75" y="205"/>
                    <a:pt x="47" y="242"/>
                  </a:cubicBezTo>
                  <a:cubicBezTo>
                    <a:pt x="28" y="279"/>
                    <a:pt x="10" y="307"/>
                    <a:pt x="1" y="344"/>
                  </a:cubicBezTo>
                  <a:lnTo>
                    <a:pt x="75" y="270"/>
                  </a:lnTo>
                  <a:cubicBezTo>
                    <a:pt x="93" y="242"/>
                    <a:pt x="121" y="205"/>
                    <a:pt x="140" y="186"/>
                  </a:cubicBezTo>
                  <a:cubicBezTo>
                    <a:pt x="186" y="131"/>
                    <a:pt x="233"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1"/>
            <p:cNvSpPr/>
            <p:nvPr/>
          </p:nvSpPr>
          <p:spPr>
            <a:xfrm>
              <a:off x="4112650" y="1773725"/>
              <a:ext cx="8150" cy="7900"/>
            </a:xfrm>
            <a:custGeom>
              <a:rect b="b" l="l" r="r" t="t"/>
              <a:pathLst>
                <a:path extrusionOk="0" h="316" w="326">
                  <a:moveTo>
                    <a:pt x="325" y="0"/>
                  </a:moveTo>
                  <a:cubicBezTo>
                    <a:pt x="260" y="37"/>
                    <a:pt x="186" y="74"/>
                    <a:pt x="130" y="130"/>
                  </a:cubicBezTo>
                  <a:cubicBezTo>
                    <a:pt x="93" y="149"/>
                    <a:pt x="74" y="177"/>
                    <a:pt x="46" y="214"/>
                  </a:cubicBezTo>
                  <a:cubicBezTo>
                    <a:pt x="28" y="242"/>
                    <a:pt x="0" y="279"/>
                    <a:pt x="0" y="316"/>
                  </a:cubicBezTo>
                  <a:cubicBezTo>
                    <a:pt x="28" y="279"/>
                    <a:pt x="56" y="260"/>
                    <a:pt x="84" y="232"/>
                  </a:cubicBezTo>
                  <a:lnTo>
                    <a:pt x="167" y="167"/>
                  </a:lnTo>
                  <a:cubicBezTo>
                    <a:pt x="223" y="121"/>
                    <a:pt x="279" y="56"/>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1"/>
            <p:cNvSpPr/>
            <p:nvPr/>
          </p:nvSpPr>
          <p:spPr>
            <a:xfrm>
              <a:off x="4142125" y="1781375"/>
              <a:ext cx="4225" cy="2350"/>
            </a:xfrm>
            <a:custGeom>
              <a:rect b="b" l="l" r="r" t="t"/>
              <a:pathLst>
                <a:path extrusionOk="0" h="94" w="169">
                  <a:moveTo>
                    <a:pt x="168" y="1"/>
                  </a:moveTo>
                  <a:cubicBezTo>
                    <a:pt x="140" y="1"/>
                    <a:pt x="103" y="10"/>
                    <a:pt x="66" y="19"/>
                  </a:cubicBezTo>
                  <a:cubicBezTo>
                    <a:pt x="47" y="28"/>
                    <a:pt x="20" y="56"/>
                    <a:pt x="1" y="94"/>
                  </a:cubicBezTo>
                  <a:cubicBezTo>
                    <a:pt x="47" y="94"/>
                    <a:pt x="66" y="75"/>
                    <a:pt x="103" y="66"/>
                  </a:cubicBezTo>
                  <a:cubicBezTo>
                    <a:pt x="122" y="56"/>
                    <a:pt x="150" y="2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1"/>
            <p:cNvSpPr/>
            <p:nvPr/>
          </p:nvSpPr>
          <p:spPr>
            <a:xfrm>
              <a:off x="4146775" y="1780925"/>
              <a:ext cx="3975" cy="2800"/>
            </a:xfrm>
            <a:custGeom>
              <a:rect b="b" l="l" r="r" t="t"/>
              <a:pathLst>
                <a:path extrusionOk="0" h="112" w="159">
                  <a:moveTo>
                    <a:pt x="159" y="0"/>
                  </a:moveTo>
                  <a:cubicBezTo>
                    <a:pt x="122" y="0"/>
                    <a:pt x="94" y="19"/>
                    <a:pt x="66" y="37"/>
                  </a:cubicBezTo>
                  <a:cubicBezTo>
                    <a:pt x="47" y="46"/>
                    <a:pt x="19" y="74"/>
                    <a:pt x="1" y="112"/>
                  </a:cubicBezTo>
                  <a:cubicBezTo>
                    <a:pt x="29" y="112"/>
                    <a:pt x="66" y="84"/>
                    <a:pt x="94" y="74"/>
                  </a:cubicBezTo>
                  <a:cubicBezTo>
                    <a:pt x="112" y="65"/>
                    <a:pt x="140" y="37"/>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1"/>
            <p:cNvSpPr/>
            <p:nvPr/>
          </p:nvSpPr>
          <p:spPr>
            <a:xfrm>
              <a:off x="4106375" y="1785325"/>
              <a:ext cx="3975" cy="6525"/>
            </a:xfrm>
            <a:custGeom>
              <a:rect b="b" l="l" r="r" t="t"/>
              <a:pathLst>
                <a:path extrusionOk="0" h="261" w="159">
                  <a:moveTo>
                    <a:pt x="158" y="1"/>
                  </a:moveTo>
                  <a:lnTo>
                    <a:pt x="158" y="1"/>
                  </a:lnTo>
                  <a:cubicBezTo>
                    <a:pt x="112" y="28"/>
                    <a:pt x="84" y="56"/>
                    <a:pt x="56" y="121"/>
                  </a:cubicBezTo>
                  <a:lnTo>
                    <a:pt x="19" y="186"/>
                  </a:lnTo>
                  <a:cubicBezTo>
                    <a:pt x="9" y="214"/>
                    <a:pt x="0" y="233"/>
                    <a:pt x="0" y="261"/>
                  </a:cubicBezTo>
                  <a:cubicBezTo>
                    <a:pt x="37" y="224"/>
                    <a:pt x="65" y="177"/>
                    <a:pt x="93" y="140"/>
                  </a:cubicBezTo>
                  <a:cubicBezTo>
                    <a:pt x="130" y="93"/>
                    <a:pt x="149" y="47"/>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1"/>
            <p:cNvSpPr/>
            <p:nvPr/>
          </p:nvSpPr>
          <p:spPr>
            <a:xfrm>
              <a:off x="4024850" y="1822625"/>
              <a:ext cx="78300" cy="70200"/>
            </a:xfrm>
            <a:custGeom>
              <a:rect b="b" l="l" r="r" t="t"/>
              <a:pathLst>
                <a:path extrusionOk="0" h="2808" w="3132">
                  <a:moveTo>
                    <a:pt x="2150" y="0"/>
                  </a:moveTo>
                  <a:cubicBezTo>
                    <a:pt x="2005" y="0"/>
                    <a:pt x="1848" y="51"/>
                    <a:pt x="1719" y="116"/>
                  </a:cubicBezTo>
                  <a:cubicBezTo>
                    <a:pt x="1096" y="413"/>
                    <a:pt x="558" y="850"/>
                    <a:pt x="149" y="1407"/>
                  </a:cubicBezTo>
                  <a:cubicBezTo>
                    <a:pt x="0" y="1584"/>
                    <a:pt x="186" y="1835"/>
                    <a:pt x="297" y="1946"/>
                  </a:cubicBezTo>
                  <a:cubicBezTo>
                    <a:pt x="799" y="2392"/>
                    <a:pt x="1394" y="2727"/>
                    <a:pt x="2053" y="2792"/>
                  </a:cubicBezTo>
                  <a:cubicBezTo>
                    <a:pt x="2126" y="2801"/>
                    <a:pt x="2199" y="2808"/>
                    <a:pt x="2272" y="2808"/>
                  </a:cubicBezTo>
                  <a:cubicBezTo>
                    <a:pt x="2405" y="2808"/>
                    <a:pt x="2537" y="2787"/>
                    <a:pt x="2657" y="2727"/>
                  </a:cubicBezTo>
                  <a:cubicBezTo>
                    <a:pt x="2843" y="2634"/>
                    <a:pt x="2973" y="2420"/>
                    <a:pt x="2927" y="2225"/>
                  </a:cubicBezTo>
                  <a:cubicBezTo>
                    <a:pt x="2862" y="2002"/>
                    <a:pt x="2629" y="1890"/>
                    <a:pt x="2425" y="1807"/>
                  </a:cubicBezTo>
                  <a:cubicBezTo>
                    <a:pt x="2583" y="1770"/>
                    <a:pt x="2759" y="1742"/>
                    <a:pt x="2899" y="1630"/>
                  </a:cubicBezTo>
                  <a:cubicBezTo>
                    <a:pt x="3038" y="1537"/>
                    <a:pt x="3131" y="1352"/>
                    <a:pt x="3066" y="1194"/>
                  </a:cubicBezTo>
                  <a:cubicBezTo>
                    <a:pt x="2992" y="1026"/>
                    <a:pt x="2787" y="961"/>
                    <a:pt x="2611" y="961"/>
                  </a:cubicBezTo>
                  <a:cubicBezTo>
                    <a:pt x="2475" y="961"/>
                    <a:pt x="2334" y="989"/>
                    <a:pt x="2195" y="989"/>
                  </a:cubicBezTo>
                  <a:cubicBezTo>
                    <a:pt x="2154" y="989"/>
                    <a:pt x="2113" y="986"/>
                    <a:pt x="2072" y="980"/>
                  </a:cubicBezTo>
                  <a:cubicBezTo>
                    <a:pt x="2230" y="878"/>
                    <a:pt x="2369" y="785"/>
                    <a:pt x="2462" y="636"/>
                  </a:cubicBezTo>
                  <a:cubicBezTo>
                    <a:pt x="2555" y="478"/>
                    <a:pt x="2574" y="283"/>
                    <a:pt x="2471" y="144"/>
                  </a:cubicBezTo>
                  <a:cubicBezTo>
                    <a:pt x="2393" y="40"/>
                    <a:pt x="2277" y="0"/>
                    <a:pt x="21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1"/>
            <p:cNvSpPr/>
            <p:nvPr/>
          </p:nvSpPr>
          <p:spPr>
            <a:xfrm>
              <a:off x="4025775" y="1821675"/>
              <a:ext cx="77375" cy="71675"/>
            </a:xfrm>
            <a:custGeom>
              <a:rect b="b" l="l" r="r" t="t"/>
              <a:pathLst>
                <a:path extrusionOk="0" h="2867" w="3095">
                  <a:moveTo>
                    <a:pt x="65" y="1436"/>
                  </a:moveTo>
                  <a:cubicBezTo>
                    <a:pt x="28" y="1473"/>
                    <a:pt x="0" y="1520"/>
                    <a:pt x="0" y="1566"/>
                  </a:cubicBezTo>
                  <a:cubicBezTo>
                    <a:pt x="19" y="1520"/>
                    <a:pt x="28" y="1473"/>
                    <a:pt x="65" y="1436"/>
                  </a:cubicBezTo>
                  <a:close/>
                  <a:moveTo>
                    <a:pt x="0" y="1566"/>
                  </a:moveTo>
                  <a:cubicBezTo>
                    <a:pt x="0" y="1613"/>
                    <a:pt x="0" y="1659"/>
                    <a:pt x="28" y="1705"/>
                  </a:cubicBezTo>
                  <a:cubicBezTo>
                    <a:pt x="19" y="1659"/>
                    <a:pt x="0" y="1613"/>
                    <a:pt x="0" y="1566"/>
                  </a:cubicBezTo>
                  <a:close/>
                  <a:moveTo>
                    <a:pt x="28" y="1705"/>
                  </a:moveTo>
                  <a:cubicBezTo>
                    <a:pt x="47" y="1798"/>
                    <a:pt x="112" y="1863"/>
                    <a:pt x="177" y="1938"/>
                  </a:cubicBezTo>
                  <a:cubicBezTo>
                    <a:pt x="121" y="1863"/>
                    <a:pt x="65" y="1798"/>
                    <a:pt x="28" y="1705"/>
                  </a:cubicBezTo>
                  <a:close/>
                  <a:moveTo>
                    <a:pt x="2111" y="0"/>
                  </a:moveTo>
                  <a:cubicBezTo>
                    <a:pt x="2082" y="0"/>
                    <a:pt x="2054" y="2"/>
                    <a:pt x="2026" y="5"/>
                  </a:cubicBezTo>
                  <a:cubicBezTo>
                    <a:pt x="1858" y="33"/>
                    <a:pt x="1700" y="89"/>
                    <a:pt x="1561" y="172"/>
                  </a:cubicBezTo>
                  <a:cubicBezTo>
                    <a:pt x="1273" y="321"/>
                    <a:pt x="1004" y="507"/>
                    <a:pt x="762" y="721"/>
                  </a:cubicBezTo>
                  <a:cubicBezTo>
                    <a:pt x="511" y="925"/>
                    <a:pt x="279" y="1167"/>
                    <a:pt x="93" y="1436"/>
                  </a:cubicBezTo>
                  <a:cubicBezTo>
                    <a:pt x="298" y="1185"/>
                    <a:pt x="511" y="934"/>
                    <a:pt x="762" y="730"/>
                  </a:cubicBezTo>
                  <a:cubicBezTo>
                    <a:pt x="1004" y="516"/>
                    <a:pt x="1282" y="349"/>
                    <a:pt x="1570" y="191"/>
                  </a:cubicBezTo>
                  <a:cubicBezTo>
                    <a:pt x="1710" y="126"/>
                    <a:pt x="1858" y="70"/>
                    <a:pt x="2026" y="42"/>
                  </a:cubicBezTo>
                  <a:cubicBezTo>
                    <a:pt x="2047" y="40"/>
                    <a:pt x="2067" y="39"/>
                    <a:pt x="2087" y="39"/>
                  </a:cubicBezTo>
                  <a:cubicBezTo>
                    <a:pt x="2146" y="39"/>
                    <a:pt x="2202" y="49"/>
                    <a:pt x="2258" y="70"/>
                  </a:cubicBezTo>
                  <a:cubicBezTo>
                    <a:pt x="2323" y="89"/>
                    <a:pt x="2388" y="145"/>
                    <a:pt x="2416" y="219"/>
                  </a:cubicBezTo>
                  <a:cubicBezTo>
                    <a:pt x="2453" y="284"/>
                    <a:pt x="2453" y="358"/>
                    <a:pt x="2444" y="442"/>
                  </a:cubicBezTo>
                  <a:cubicBezTo>
                    <a:pt x="2434" y="507"/>
                    <a:pt x="2397" y="591"/>
                    <a:pt x="2351" y="646"/>
                  </a:cubicBezTo>
                  <a:cubicBezTo>
                    <a:pt x="2258" y="776"/>
                    <a:pt x="2128" y="869"/>
                    <a:pt x="1988" y="962"/>
                  </a:cubicBezTo>
                  <a:lnTo>
                    <a:pt x="1896" y="1018"/>
                  </a:lnTo>
                  <a:lnTo>
                    <a:pt x="2007" y="1027"/>
                  </a:lnTo>
                  <a:cubicBezTo>
                    <a:pt x="2058" y="1035"/>
                    <a:pt x="2107" y="1038"/>
                    <a:pt x="2155" y="1038"/>
                  </a:cubicBezTo>
                  <a:cubicBezTo>
                    <a:pt x="2284" y="1038"/>
                    <a:pt x="2406" y="1018"/>
                    <a:pt x="2527" y="1018"/>
                  </a:cubicBezTo>
                  <a:cubicBezTo>
                    <a:pt x="2611" y="1018"/>
                    <a:pt x="2685" y="1027"/>
                    <a:pt x="2760" y="1064"/>
                  </a:cubicBezTo>
                  <a:cubicBezTo>
                    <a:pt x="2825" y="1102"/>
                    <a:pt x="2899" y="1148"/>
                    <a:pt x="2936" y="1204"/>
                  </a:cubicBezTo>
                  <a:cubicBezTo>
                    <a:pt x="2964" y="1278"/>
                    <a:pt x="2964" y="1343"/>
                    <a:pt x="2945" y="1417"/>
                  </a:cubicBezTo>
                  <a:cubicBezTo>
                    <a:pt x="2918" y="1482"/>
                    <a:pt x="2871" y="1557"/>
                    <a:pt x="2806" y="1603"/>
                  </a:cubicBezTo>
                  <a:cubicBezTo>
                    <a:pt x="2676" y="1705"/>
                    <a:pt x="2509" y="1743"/>
                    <a:pt x="2342" y="1770"/>
                  </a:cubicBezTo>
                  <a:lnTo>
                    <a:pt x="2174" y="1808"/>
                  </a:lnTo>
                  <a:lnTo>
                    <a:pt x="2323" y="1863"/>
                  </a:lnTo>
                  <a:cubicBezTo>
                    <a:pt x="2407" y="1901"/>
                    <a:pt x="2499" y="1938"/>
                    <a:pt x="2574" y="1984"/>
                  </a:cubicBezTo>
                  <a:cubicBezTo>
                    <a:pt x="2648" y="2031"/>
                    <a:pt x="2722" y="2086"/>
                    <a:pt x="2760" y="2161"/>
                  </a:cubicBezTo>
                  <a:cubicBezTo>
                    <a:pt x="2806" y="2226"/>
                    <a:pt x="2815" y="2319"/>
                    <a:pt x="2806" y="2402"/>
                  </a:cubicBezTo>
                  <a:cubicBezTo>
                    <a:pt x="2787" y="2486"/>
                    <a:pt x="2741" y="2560"/>
                    <a:pt x="2676" y="2625"/>
                  </a:cubicBezTo>
                  <a:cubicBezTo>
                    <a:pt x="2620" y="2681"/>
                    <a:pt x="2537" y="2727"/>
                    <a:pt x="2453" y="2765"/>
                  </a:cubicBezTo>
                  <a:cubicBezTo>
                    <a:pt x="2369" y="2783"/>
                    <a:pt x="2276" y="2792"/>
                    <a:pt x="2184" y="2811"/>
                  </a:cubicBezTo>
                  <a:cubicBezTo>
                    <a:pt x="2091" y="2811"/>
                    <a:pt x="1998" y="2811"/>
                    <a:pt x="1905" y="2792"/>
                  </a:cubicBezTo>
                  <a:cubicBezTo>
                    <a:pt x="1812" y="2783"/>
                    <a:pt x="1719" y="2774"/>
                    <a:pt x="1626" y="2746"/>
                  </a:cubicBezTo>
                  <a:cubicBezTo>
                    <a:pt x="1273" y="2672"/>
                    <a:pt x="920" y="2504"/>
                    <a:pt x="623" y="2281"/>
                  </a:cubicBezTo>
                  <a:cubicBezTo>
                    <a:pt x="465" y="2179"/>
                    <a:pt x="316" y="2068"/>
                    <a:pt x="177" y="1938"/>
                  </a:cubicBezTo>
                  <a:lnTo>
                    <a:pt x="177" y="1938"/>
                  </a:lnTo>
                  <a:cubicBezTo>
                    <a:pt x="316" y="2068"/>
                    <a:pt x="456" y="2179"/>
                    <a:pt x="604" y="2300"/>
                  </a:cubicBezTo>
                  <a:cubicBezTo>
                    <a:pt x="911" y="2504"/>
                    <a:pt x="1254" y="2690"/>
                    <a:pt x="1617" y="2783"/>
                  </a:cubicBezTo>
                  <a:cubicBezTo>
                    <a:pt x="1710" y="2811"/>
                    <a:pt x="1803" y="2830"/>
                    <a:pt x="1896" y="2839"/>
                  </a:cubicBezTo>
                  <a:cubicBezTo>
                    <a:pt x="1988" y="2857"/>
                    <a:pt x="2081" y="2867"/>
                    <a:pt x="2174" y="2867"/>
                  </a:cubicBezTo>
                  <a:cubicBezTo>
                    <a:pt x="2332" y="2867"/>
                    <a:pt x="2434" y="2867"/>
                    <a:pt x="2527" y="2830"/>
                  </a:cubicBezTo>
                  <a:cubicBezTo>
                    <a:pt x="2620" y="2811"/>
                    <a:pt x="2713" y="2765"/>
                    <a:pt x="2778" y="2690"/>
                  </a:cubicBezTo>
                  <a:cubicBezTo>
                    <a:pt x="2853" y="2625"/>
                    <a:pt x="2908" y="2532"/>
                    <a:pt x="2936" y="2439"/>
                  </a:cubicBezTo>
                  <a:cubicBezTo>
                    <a:pt x="2955" y="2337"/>
                    <a:pt x="2945" y="2226"/>
                    <a:pt x="2890" y="2133"/>
                  </a:cubicBezTo>
                  <a:cubicBezTo>
                    <a:pt x="2825" y="2040"/>
                    <a:pt x="2760" y="1984"/>
                    <a:pt x="2667" y="1928"/>
                  </a:cubicBezTo>
                  <a:cubicBezTo>
                    <a:pt x="2630" y="1901"/>
                    <a:pt x="2583" y="1882"/>
                    <a:pt x="2537" y="1854"/>
                  </a:cubicBezTo>
                  <a:cubicBezTo>
                    <a:pt x="2574" y="1845"/>
                    <a:pt x="2620" y="1836"/>
                    <a:pt x="2657" y="1817"/>
                  </a:cubicBezTo>
                  <a:cubicBezTo>
                    <a:pt x="2732" y="1798"/>
                    <a:pt x="2825" y="1752"/>
                    <a:pt x="2899" y="1696"/>
                  </a:cubicBezTo>
                  <a:cubicBezTo>
                    <a:pt x="2973" y="1631"/>
                    <a:pt x="3038" y="1557"/>
                    <a:pt x="3057" y="1464"/>
                  </a:cubicBezTo>
                  <a:cubicBezTo>
                    <a:pt x="3094" y="1371"/>
                    <a:pt x="3094" y="1259"/>
                    <a:pt x="3048" y="1167"/>
                  </a:cubicBezTo>
                  <a:cubicBezTo>
                    <a:pt x="3001" y="1074"/>
                    <a:pt x="2918" y="1018"/>
                    <a:pt x="2825" y="981"/>
                  </a:cubicBezTo>
                  <a:cubicBezTo>
                    <a:pt x="2732" y="953"/>
                    <a:pt x="2639" y="934"/>
                    <a:pt x="2546" y="934"/>
                  </a:cubicBezTo>
                  <a:cubicBezTo>
                    <a:pt x="2407" y="934"/>
                    <a:pt x="2276" y="971"/>
                    <a:pt x="2156" y="971"/>
                  </a:cubicBezTo>
                  <a:cubicBezTo>
                    <a:pt x="2258" y="906"/>
                    <a:pt x="2351" y="814"/>
                    <a:pt x="2416" y="702"/>
                  </a:cubicBezTo>
                  <a:cubicBezTo>
                    <a:pt x="2462" y="637"/>
                    <a:pt x="2499" y="553"/>
                    <a:pt x="2509" y="460"/>
                  </a:cubicBezTo>
                  <a:cubicBezTo>
                    <a:pt x="2527" y="377"/>
                    <a:pt x="2509" y="284"/>
                    <a:pt x="2481" y="210"/>
                  </a:cubicBezTo>
                  <a:cubicBezTo>
                    <a:pt x="2434" y="126"/>
                    <a:pt x="2360" y="70"/>
                    <a:pt x="2276" y="33"/>
                  </a:cubicBezTo>
                  <a:cubicBezTo>
                    <a:pt x="2227" y="8"/>
                    <a:pt x="2169" y="0"/>
                    <a:pt x="2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1"/>
            <p:cNvSpPr/>
            <p:nvPr/>
          </p:nvSpPr>
          <p:spPr>
            <a:xfrm>
              <a:off x="4027400" y="1846875"/>
              <a:ext cx="49725" cy="15125"/>
            </a:xfrm>
            <a:custGeom>
              <a:rect b="b" l="l" r="r" t="t"/>
              <a:pathLst>
                <a:path extrusionOk="0" h="605" w="1989">
                  <a:moveTo>
                    <a:pt x="1989" y="1"/>
                  </a:moveTo>
                  <a:lnTo>
                    <a:pt x="1989" y="1"/>
                  </a:lnTo>
                  <a:cubicBezTo>
                    <a:pt x="1812" y="47"/>
                    <a:pt x="1645" y="103"/>
                    <a:pt x="1496" y="168"/>
                  </a:cubicBezTo>
                  <a:lnTo>
                    <a:pt x="994" y="326"/>
                  </a:lnTo>
                  <a:lnTo>
                    <a:pt x="493" y="474"/>
                  </a:lnTo>
                  <a:lnTo>
                    <a:pt x="251" y="549"/>
                  </a:lnTo>
                  <a:cubicBezTo>
                    <a:pt x="167" y="567"/>
                    <a:pt x="84" y="595"/>
                    <a:pt x="0" y="605"/>
                  </a:cubicBezTo>
                  <a:cubicBezTo>
                    <a:pt x="167" y="595"/>
                    <a:pt x="344" y="558"/>
                    <a:pt x="511" y="512"/>
                  </a:cubicBezTo>
                  <a:cubicBezTo>
                    <a:pt x="669" y="465"/>
                    <a:pt x="846" y="409"/>
                    <a:pt x="1013" y="363"/>
                  </a:cubicBezTo>
                  <a:lnTo>
                    <a:pt x="1496" y="186"/>
                  </a:lnTo>
                  <a:cubicBezTo>
                    <a:pt x="1663" y="131"/>
                    <a:pt x="1821" y="75"/>
                    <a:pt x="19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1"/>
            <p:cNvSpPr/>
            <p:nvPr/>
          </p:nvSpPr>
          <p:spPr>
            <a:xfrm>
              <a:off x="4027400" y="1863725"/>
              <a:ext cx="57400" cy="4075"/>
            </a:xfrm>
            <a:custGeom>
              <a:rect b="b" l="l" r="r" t="t"/>
              <a:pathLst>
                <a:path extrusionOk="0" h="163" w="2296">
                  <a:moveTo>
                    <a:pt x="288" y="0"/>
                  </a:moveTo>
                  <a:cubicBezTo>
                    <a:pt x="193" y="0"/>
                    <a:pt x="98" y="5"/>
                    <a:pt x="0" y="14"/>
                  </a:cubicBezTo>
                  <a:cubicBezTo>
                    <a:pt x="102" y="14"/>
                    <a:pt x="195" y="14"/>
                    <a:pt x="288" y="23"/>
                  </a:cubicBezTo>
                  <a:cubicBezTo>
                    <a:pt x="390" y="33"/>
                    <a:pt x="483" y="33"/>
                    <a:pt x="576" y="51"/>
                  </a:cubicBezTo>
                  <a:lnTo>
                    <a:pt x="1152" y="98"/>
                  </a:lnTo>
                  <a:lnTo>
                    <a:pt x="1719" y="126"/>
                  </a:lnTo>
                  <a:cubicBezTo>
                    <a:pt x="1914" y="144"/>
                    <a:pt x="2100" y="154"/>
                    <a:pt x="2295" y="163"/>
                  </a:cubicBezTo>
                  <a:cubicBezTo>
                    <a:pt x="2100" y="144"/>
                    <a:pt x="1914" y="116"/>
                    <a:pt x="1728" y="98"/>
                  </a:cubicBezTo>
                  <a:cubicBezTo>
                    <a:pt x="1543" y="79"/>
                    <a:pt x="1347" y="61"/>
                    <a:pt x="1162" y="51"/>
                  </a:cubicBezTo>
                  <a:cubicBezTo>
                    <a:pt x="967" y="33"/>
                    <a:pt x="781" y="23"/>
                    <a:pt x="576" y="14"/>
                  </a:cubicBezTo>
                  <a:cubicBezTo>
                    <a:pt x="479" y="5"/>
                    <a:pt x="384"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1"/>
            <p:cNvSpPr/>
            <p:nvPr/>
          </p:nvSpPr>
          <p:spPr>
            <a:xfrm>
              <a:off x="4045050" y="1855250"/>
              <a:ext cx="14200" cy="4300"/>
            </a:xfrm>
            <a:custGeom>
              <a:rect b="b" l="l" r="r" t="t"/>
              <a:pathLst>
                <a:path extrusionOk="0" h="172" w="568">
                  <a:moveTo>
                    <a:pt x="567" y="0"/>
                  </a:moveTo>
                  <a:lnTo>
                    <a:pt x="567" y="0"/>
                  </a:lnTo>
                  <a:cubicBezTo>
                    <a:pt x="474" y="19"/>
                    <a:pt x="381" y="47"/>
                    <a:pt x="279" y="65"/>
                  </a:cubicBezTo>
                  <a:cubicBezTo>
                    <a:pt x="233" y="74"/>
                    <a:pt x="186" y="93"/>
                    <a:pt x="140" y="112"/>
                  </a:cubicBezTo>
                  <a:cubicBezTo>
                    <a:pt x="93" y="130"/>
                    <a:pt x="47" y="139"/>
                    <a:pt x="0" y="167"/>
                  </a:cubicBezTo>
                  <a:cubicBezTo>
                    <a:pt x="17" y="170"/>
                    <a:pt x="32" y="171"/>
                    <a:pt x="47" y="171"/>
                  </a:cubicBezTo>
                  <a:cubicBezTo>
                    <a:pt x="83" y="171"/>
                    <a:pt x="116" y="165"/>
                    <a:pt x="149" y="158"/>
                  </a:cubicBezTo>
                  <a:lnTo>
                    <a:pt x="288" y="121"/>
                  </a:lnTo>
                  <a:cubicBezTo>
                    <a:pt x="400" y="84"/>
                    <a:pt x="474" y="47"/>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1"/>
            <p:cNvSpPr/>
            <p:nvPr/>
          </p:nvSpPr>
          <p:spPr>
            <a:xfrm>
              <a:off x="4056900" y="1854775"/>
              <a:ext cx="8150" cy="3750"/>
            </a:xfrm>
            <a:custGeom>
              <a:rect b="b" l="l" r="r" t="t"/>
              <a:pathLst>
                <a:path extrusionOk="0" h="150" w="326">
                  <a:moveTo>
                    <a:pt x="325" y="1"/>
                  </a:moveTo>
                  <a:lnTo>
                    <a:pt x="325" y="1"/>
                  </a:lnTo>
                  <a:cubicBezTo>
                    <a:pt x="260" y="10"/>
                    <a:pt x="214" y="38"/>
                    <a:pt x="167" y="56"/>
                  </a:cubicBezTo>
                  <a:cubicBezTo>
                    <a:pt x="140" y="84"/>
                    <a:pt x="112" y="93"/>
                    <a:pt x="84" y="103"/>
                  </a:cubicBezTo>
                  <a:cubicBezTo>
                    <a:pt x="65" y="131"/>
                    <a:pt x="28" y="140"/>
                    <a:pt x="0" y="149"/>
                  </a:cubicBezTo>
                  <a:cubicBezTo>
                    <a:pt x="37" y="149"/>
                    <a:pt x="65" y="149"/>
                    <a:pt x="93" y="140"/>
                  </a:cubicBezTo>
                  <a:cubicBezTo>
                    <a:pt x="121" y="121"/>
                    <a:pt x="158" y="112"/>
                    <a:pt x="177" y="103"/>
                  </a:cubicBezTo>
                  <a:cubicBezTo>
                    <a:pt x="232" y="84"/>
                    <a:pt x="279"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1"/>
            <p:cNvSpPr/>
            <p:nvPr/>
          </p:nvSpPr>
          <p:spPr>
            <a:xfrm>
              <a:off x="4052950" y="1859200"/>
              <a:ext cx="13725" cy="2575"/>
            </a:xfrm>
            <a:custGeom>
              <a:rect b="b" l="l" r="r" t="t"/>
              <a:pathLst>
                <a:path extrusionOk="0" h="103" w="549">
                  <a:moveTo>
                    <a:pt x="548" y="0"/>
                  </a:moveTo>
                  <a:cubicBezTo>
                    <a:pt x="456" y="0"/>
                    <a:pt x="372" y="9"/>
                    <a:pt x="260" y="28"/>
                  </a:cubicBezTo>
                  <a:cubicBezTo>
                    <a:pt x="177" y="56"/>
                    <a:pt x="93" y="74"/>
                    <a:pt x="0" y="102"/>
                  </a:cubicBezTo>
                  <a:lnTo>
                    <a:pt x="140" y="102"/>
                  </a:lnTo>
                  <a:cubicBezTo>
                    <a:pt x="186" y="93"/>
                    <a:pt x="233" y="93"/>
                    <a:pt x="279" y="74"/>
                  </a:cubicBezTo>
                  <a:cubicBezTo>
                    <a:pt x="372" y="56"/>
                    <a:pt x="465" y="28"/>
                    <a:pt x="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1"/>
            <p:cNvSpPr/>
            <p:nvPr/>
          </p:nvSpPr>
          <p:spPr>
            <a:xfrm>
              <a:off x="4039475" y="1861050"/>
              <a:ext cx="8850" cy="1175"/>
            </a:xfrm>
            <a:custGeom>
              <a:rect b="b" l="l" r="r" t="t"/>
              <a:pathLst>
                <a:path extrusionOk="0" h="47" w="354">
                  <a:moveTo>
                    <a:pt x="177" y="0"/>
                  </a:moveTo>
                  <a:cubicBezTo>
                    <a:pt x="121" y="0"/>
                    <a:pt x="65" y="0"/>
                    <a:pt x="0" y="28"/>
                  </a:cubicBezTo>
                  <a:cubicBezTo>
                    <a:pt x="65" y="47"/>
                    <a:pt x="121" y="47"/>
                    <a:pt x="177" y="47"/>
                  </a:cubicBezTo>
                  <a:cubicBezTo>
                    <a:pt x="233" y="47"/>
                    <a:pt x="298" y="47"/>
                    <a:pt x="353" y="28"/>
                  </a:cubicBezTo>
                  <a:cubicBezTo>
                    <a:pt x="298" y="19"/>
                    <a:pt x="233"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1"/>
            <p:cNvSpPr/>
            <p:nvPr/>
          </p:nvSpPr>
          <p:spPr>
            <a:xfrm>
              <a:off x="4084300" y="1859200"/>
              <a:ext cx="12100" cy="4750"/>
            </a:xfrm>
            <a:custGeom>
              <a:rect b="b" l="l" r="r" t="t"/>
              <a:pathLst>
                <a:path extrusionOk="0" h="190" w="484">
                  <a:moveTo>
                    <a:pt x="484" y="0"/>
                  </a:moveTo>
                  <a:lnTo>
                    <a:pt x="484" y="0"/>
                  </a:lnTo>
                  <a:cubicBezTo>
                    <a:pt x="391" y="9"/>
                    <a:pt x="316" y="46"/>
                    <a:pt x="233" y="93"/>
                  </a:cubicBezTo>
                  <a:cubicBezTo>
                    <a:pt x="196" y="102"/>
                    <a:pt x="149" y="112"/>
                    <a:pt x="112" y="139"/>
                  </a:cubicBezTo>
                  <a:cubicBezTo>
                    <a:pt x="84" y="149"/>
                    <a:pt x="47" y="167"/>
                    <a:pt x="1" y="186"/>
                  </a:cubicBezTo>
                  <a:cubicBezTo>
                    <a:pt x="13" y="188"/>
                    <a:pt x="25" y="189"/>
                    <a:pt x="36" y="189"/>
                  </a:cubicBezTo>
                  <a:cubicBezTo>
                    <a:pt x="68" y="189"/>
                    <a:pt x="97" y="181"/>
                    <a:pt x="131" y="167"/>
                  </a:cubicBezTo>
                  <a:cubicBezTo>
                    <a:pt x="177" y="158"/>
                    <a:pt x="224" y="139"/>
                    <a:pt x="251" y="121"/>
                  </a:cubicBezTo>
                  <a:cubicBezTo>
                    <a:pt x="335" y="93"/>
                    <a:pt x="419"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1"/>
            <p:cNvSpPr/>
            <p:nvPr/>
          </p:nvSpPr>
          <p:spPr>
            <a:xfrm>
              <a:off x="4078950" y="1860350"/>
              <a:ext cx="8625" cy="3150"/>
            </a:xfrm>
            <a:custGeom>
              <a:rect b="b" l="l" r="r" t="t"/>
              <a:pathLst>
                <a:path extrusionOk="0" h="126" w="345">
                  <a:moveTo>
                    <a:pt x="345" y="0"/>
                  </a:moveTo>
                  <a:cubicBezTo>
                    <a:pt x="280" y="0"/>
                    <a:pt x="224" y="19"/>
                    <a:pt x="168" y="56"/>
                  </a:cubicBezTo>
                  <a:cubicBezTo>
                    <a:pt x="112" y="75"/>
                    <a:pt x="66" y="103"/>
                    <a:pt x="1" y="121"/>
                  </a:cubicBezTo>
                  <a:cubicBezTo>
                    <a:pt x="13" y="124"/>
                    <a:pt x="25" y="125"/>
                    <a:pt x="35" y="125"/>
                  </a:cubicBezTo>
                  <a:cubicBezTo>
                    <a:pt x="57" y="125"/>
                    <a:pt x="75" y="121"/>
                    <a:pt x="94" y="121"/>
                  </a:cubicBezTo>
                  <a:cubicBezTo>
                    <a:pt x="131" y="121"/>
                    <a:pt x="168" y="112"/>
                    <a:pt x="187" y="103"/>
                  </a:cubicBezTo>
                  <a:cubicBezTo>
                    <a:pt x="215" y="93"/>
                    <a:pt x="252" y="66"/>
                    <a:pt x="270" y="56"/>
                  </a:cubicBezTo>
                  <a:cubicBezTo>
                    <a:pt x="298" y="38"/>
                    <a:pt x="317" y="19"/>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1"/>
            <p:cNvSpPr/>
            <p:nvPr/>
          </p:nvSpPr>
          <p:spPr>
            <a:xfrm>
              <a:off x="4091725" y="1855250"/>
              <a:ext cx="4450" cy="2575"/>
            </a:xfrm>
            <a:custGeom>
              <a:rect b="b" l="l" r="r" t="t"/>
              <a:pathLst>
                <a:path extrusionOk="0" h="103" w="178">
                  <a:moveTo>
                    <a:pt x="177" y="0"/>
                  </a:moveTo>
                  <a:cubicBezTo>
                    <a:pt x="140" y="19"/>
                    <a:pt x="112" y="37"/>
                    <a:pt x="75" y="47"/>
                  </a:cubicBezTo>
                  <a:cubicBezTo>
                    <a:pt x="57" y="47"/>
                    <a:pt x="47" y="56"/>
                    <a:pt x="38" y="74"/>
                  </a:cubicBezTo>
                  <a:lnTo>
                    <a:pt x="1" y="102"/>
                  </a:lnTo>
                  <a:cubicBezTo>
                    <a:pt x="38" y="102"/>
                    <a:pt x="75" y="102"/>
                    <a:pt x="103" y="84"/>
                  </a:cubicBezTo>
                  <a:cubicBezTo>
                    <a:pt x="131" y="74"/>
                    <a:pt x="140" y="65"/>
                    <a:pt x="159" y="47"/>
                  </a:cubicBezTo>
                  <a:cubicBezTo>
                    <a:pt x="168" y="37"/>
                    <a:pt x="177"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1"/>
            <p:cNvSpPr/>
            <p:nvPr/>
          </p:nvSpPr>
          <p:spPr>
            <a:xfrm>
              <a:off x="4083375" y="1882875"/>
              <a:ext cx="10000" cy="6075"/>
            </a:xfrm>
            <a:custGeom>
              <a:rect b="b" l="l" r="r" t="t"/>
              <a:pathLst>
                <a:path extrusionOk="0" h="243" w="400">
                  <a:moveTo>
                    <a:pt x="400" y="1"/>
                  </a:moveTo>
                  <a:lnTo>
                    <a:pt x="400" y="1"/>
                  </a:lnTo>
                  <a:cubicBezTo>
                    <a:pt x="363" y="84"/>
                    <a:pt x="307" y="131"/>
                    <a:pt x="233" y="177"/>
                  </a:cubicBezTo>
                  <a:cubicBezTo>
                    <a:pt x="195" y="187"/>
                    <a:pt x="149" y="196"/>
                    <a:pt x="121" y="205"/>
                  </a:cubicBezTo>
                  <a:cubicBezTo>
                    <a:pt x="93" y="205"/>
                    <a:pt x="84" y="224"/>
                    <a:pt x="56" y="224"/>
                  </a:cubicBezTo>
                  <a:cubicBezTo>
                    <a:pt x="47" y="224"/>
                    <a:pt x="28" y="224"/>
                    <a:pt x="0" y="233"/>
                  </a:cubicBezTo>
                  <a:cubicBezTo>
                    <a:pt x="10" y="233"/>
                    <a:pt x="38" y="242"/>
                    <a:pt x="56" y="242"/>
                  </a:cubicBezTo>
                  <a:lnTo>
                    <a:pt x="130" y="242"/>
                  </a:lnTo>
                  <a:cubicBezTo>
                    <a:pt x="177" y="233"/>
                    <a:pt x="223" y="233"/>
                    <a:pt x="261" y="214"/>
                  </a:cubicBezTo>
                  <a:cubicBezTo>
                    <a:pt x="307" y="196"/>
                    <a:pt x="335" y="168"/>
                    <a:pt x="363" y="131"/>
                  </a:cubicBezTo>
                  <a:cubicBezTo>
                    <a:pt x="381" y="84"/>
                    <a:pt x="400"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1"/>
            <p:cNvSpPr/>
            <p:nvPr/>
          </p:nvSpPr>
          <p:spPr>
            <a:xfrm>
              <a:off x="4075950" y="1886200"/>
              <a:ext cx="11175" cy="1350"/>
            </a:xfrm>
            <a:custGeom>
              <a:rect b="b" l="l" r="r" t="t"/>
              <a:pathLst>
                <a:path extrusionOk="0" h="54" w="447">
                  <a:moveTo>
                    <a:pt x="388" y="0"/>
                  </a:moveTo>
                  <a:cubicBezTo>
                    <a:pt x="372" y="0"/>
                    <a:pt x="358" y="2"/>
                    <a:pt x="344" y="7"/>
                  </a:cubicBezTo>
                  <a:lnTo>
                    <a:pt x="232" y="7"/>
                  </a:lnTo>
                  <a:lnTo>
                    <a:pt x="112" y="16"/>
                  </a:lnTo>
                  <a:lnTo>
                    <a:pt x="0" y="16"/>
                  </a:lnTo>
                  <a:cubicBezTo>
                    <a:pt x="28" y="44"/>
                    <a:pt x="74" y="54"/>
                    <a:pt x="112" y="54"/>
                  </a:cubicBezTo>
                  <a:lnTo>
                    <a:pt x="232" y="54"/>
                  </a:lnTo>
                  <a:cubicBezTo>
                    <a:pt x="297" y="54"/>
                    <a:pt x="381" y="26"/>
                    <a:pt x="446" y="7"/>
                  </a:cubicBezTo>
                  <a:cubicBezTo>
                    <a:pt x="423" y="2"/>
                    <a:pt x="404" y="0"/>
                    <a:pt x="3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1"/>
            <p:cNvSpPr/>
            <p:nvPr/>
          </p:nvSpPr>
          <p:spPr>
            <a:xfrm>
              <a:off x="4069425" y="1887750"/>
              <a:ext cx="10250" cy="2350"/>
            </a:xfrm>
            <a:custGeom>
              <a:rect b="b" l="l" r="r" t="t"/>
              <a:pathLst>
                <a:path extrusionOk="0" h="94" w="410">
                  <a:moveTo>
                    <a:pt x="1" y="1"/>
                  </a:moveTo>
                  <a:lnTo>
                    <a:pt x="1" y="1"/>
                  </a:lnTo>
                  <a:cubicBezTo>
                    <a:pt x="19" y="29"/>
                    <a:pt x="57" y="47"/>
                    <a:pt x="94" y="66"/>
                  </a:cubicBezTo>
                  <a:cubicBezTo>
                    <a:pt x="131" y="75"/>
                    <a:pt x="159" y="75"/>
                    <a:pt x="196" y="84"/>
                  </a:cubicBezTo>
                  <a:cubicBezTo>
                    <a:pt x="233" y="94"/>
                    <a:pt x="270" y="94"/>
                    <a:pt x="298" y="94"/>
                  </a:cubicBezTo>
                  <a:cubicBezTo>
                    <a:pt x="335" y="94"/>
                    <a:pt x="373" y="94"/>
                    <a:pt x="410" y="84"/>
                  </a:cubicBezTo>
                  <a:cubicBezTo>
                    <a:pt x="354" y="66"/>
                    <a:pt x="280"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1"/>
            <p:cNvSpPr/>
            <p:nvPr/>
          </p:nvSpPr>
          <p:spPr>
            <a:xfrm>
              <a:off x="4079875" y="1883800"/>
              <a:ext cx="7000" cy="1425"/>
            </a:xfrm>
            <a:custGeom>
              <a:rect b="b" l="l" r="r" t="t"/>
              <a:pathLst>
                <a:path extrusionOk="0" h="57" w="280">
                  <a:moveTo>
                    <a:pt x="140" y="1"/>
                  </a:moveTo>
                  <a:cubicBezTo>
                    <a:pt x="94" y="10"/>
                    <a:pt x="47" y="10"/>
                    <a:pt x="1" y="19"/>
                  </a:cubicBezTo>
                  <a:cubicBezTo>
                    <a:pt x="38" y="57"/>
                    <a:pt x="94" y="57"/>
                    <a:pt x="140" y="57"/>
                  </a:cubicBezTo>
                  <a:cubicBezTo>
                    <a:pt x="168" y="57"/>
                    <a:pt x="187" y="57"/>
                    <a:pt x="215" y="47"/>
                  </a:cubicBezTo>
                  <a:cubicBezTo>
                    <a:pt x="233" y="29"/>
                    <a:pt x="261" y="29"/>
                    <a:pt x="280" y="10"/>
                  </a:cubicBezTo>
                  <a:cubicBezTo>
                    <a:pt x="256" y="6"/>
                    <a:pt x="233" y="6"/>
                    <a:pt x="210" y="6"/>
                  </a:cubicBezTo>
                  <a:cubicBezTo>
                    <a:pt x="187" y="6"/>
                    <a:pt x="164" y="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1"/>
            <p:cNvSpPr/>
            <p:nvPr/>
          </p:nvSpPr>
          <p:spPr>
            <a:xfrm>
              <a:off x="4031350" y="1867325"/>
              <a:ext cx="7675" cy="6975"/>
            </a:xfrm>
            <a:custGeom>
              <a:rect b="b" l="l" r="r" t="t"/>
              <a:pathLst>
                <a:path extrusionOk="0" h="279" w="307">
                  <a:moveTo>
                    <a:pt x="0" y="0"/>
                  </a:moveTo>
                  <a:lnTo>
                    <a:pt x="0" y="0"/>
                  </a:lnTo>
                  <a:cubicBezTo>
                    <a:pt x="9" y="28"/>
                    <a:pt x="37" y="56"/>
                    <a:pt x="47" y="93"/>
                  </a:cubicBezTo>
                  <a:cubicBezTo>
                    <a:pt x="75" y="112"/>
                    <a:pt x="93" y="149"/>
                    <a:pt x="121" y="167"/>
                  </a:cubicBezTo>
                  <a:cubicBezTo>
                    <a:pt x="167" y="214"/>
                    <a:pt x="232" y="260"/>
                    <a:pt x="307" y="279"/>
                  </a:cubicBezTo>
                  <a:cubicBezTo>
                    <a:pt x="242" y="232"/>
                    <a:pt x="205" y="186"/>
                    <a:pt x="158" y="140"/>
                  </a:cubicBezTo>
                  <a:cubicBezTo>
                    <a:pt x="112"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1"/>
            <p:cNvSpPr/>
            <p:nvPr/>
          </p:nvSpPr>
          <p:spPr>
            <a:xfrm>
              <a:off x="4035750" y="1868025"/>
              <a:ext cx="6075" cy="4900"/>
            </a:xfrm>
            <a:custGeom>
              <a:rect b="b" l="l" r="r" t="t"/>
              <a:pathLst>
                <a:path extrusionOk="0" h="196" w="243">
                  <a:moveTo>
                    <a:pt x="1" y="0"/>
                  </a:moveTo>
                  <a:cubicBezTo>
                    <a:pt x="1" y="28"/>
                    <a:pt x="29" y="56"/>
                    <a:pt x="38" y="84"/>
                  </a:cubicBezTo>
                  <a:cubicBezTo>
                    <a:pt x="47" y="102"/>
                    <a:pt x="66" y="130"/>
                    <a:pt x="94" y="139"/>
                  </a:cubicBezTo>
                  <a:cubicBezTo>
                    <a:pt x="140" y="177"/>
                    <a:pt x="187" y="195"/>
                    <a:pt x="242" y="195"/>
                  </a:cubicBezTo>
                  <a:cubicBezTo>
                    <a:pt x="233" y="177"/>
                    <a:pt x="214" y="158"/>
                    <a:pt x="187" y="139"/>
                  </a:cubicBezTo>
                  <a:cubicBezTo>
                    <a:pt x="177" y="130"/>
                    <a:pt x="149" y="112"/>
                    <a:pt x="131" y="93"/>
                  </a:cubicBezTo>
                  <a:cubicBezTo>
                    <a:pt x="8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1"/>
            <p:cNvSpPr/>
            <p:nvPr/>
          </p:nvSpPr>
          <p:spPr>
            <a:xfrm>
              <a:off x="4040175" y="1867850"/>
              <a:ext cx="8150" cy="1575"/>
            </a:xfrm>
            <a:custGeom>
              <a:rect b="b" l="l" r="r" t="t"/>
              <a:pathLst>
                <a:path extrusionOk="0" h="63" w="326">
                  <a:moveTo>
                    <a:pt x="83" y="0"/>
                  </a:moveTo>
                  <a:cubicBezTo>
                    <a:pt x="56" y="0"/>
                    <a:pt x="28" y="2"/>
                    <a:pt x="0" y="7"/>
                  </a:cubicBezTo>
                  <a:cubicBezTo>
                    <a:pt x="47" y="35"/>
                    <a:pt x="102" y="54"/>
                    <a:pt x="158" y="63"/>
                  </a:cubicBezTo>
                  <a:lnTo>
                    <a:pt x="242" y="63"/>
                  </a:lnTo>
                  <a:cubicBezTo>
                    <a:pt x="270" y="63"/>
                    <a:pt x="298" y="63"/>
                    <a:pt x="325" y="54"/>
                  </a:cubicBezTo>
                  <a:cubicBezTo>
                    <a:pt x="270" y="35"/>
                    <a:pt x="223" y="26"/>
                    <a:pt x="158" y="7"/>
                  </a:cubicBezTo>
                  <a:cubicBezTo>
                    <a:pt x="135" y="2"/>
                    <a:pt x="109"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1"/>
            <p:cNvSpPr/>
            <p:nvPr/>
          </p:nvSpPr>
          <p:spPr>
            <a:xfrm>
              <a:off x="4043200" y="1871500"/>
              <a:ext cx="6525" cy="3050"/>
            </a:xfrm>
            <a:custGeom>
              <a:rect b="b" l="l" r="r" t="t"/>
              <a:pathLst>
                <a:path extrusionOk="0" h="122" w="261">
                  <a:moveTo>
                    <a:pt x="0" y="0"/>
                  </a:moveTo>
                  <a:cubicBezTo>
                    <a:pt x="37" y="38"/>
                    <a:pt x="74" y="65"/>
                    <a:pt x="121" y="84"/>
                  </a:cubicBezTo>
                  <a:cubicBezTo>
                    <a:pt x="167" y="112"/>
                    <a:pt x="214" y="121"/>
                    <a:pt x="260" y="121"/>
                  </a:cubicBezTo>
                  <a:cubicBezTo>
                    <a:pt x="223" y="84"/>
                    <a:pt x="195" y="65"/>
                    <a:pt x="149" y="38"/>
                  </a:cubicBezTo>
                  <a:cubicBezTo>
                    <a:pt x="10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1"/>
            <p:cNvSpPr/>
            <p:nvPr/>
          </p:nvSpPr>
          <p:spPr>
            <a:xfrm>
              <a:off x="4042500" y="1876150"/>
              <a:ext cx="8375" cy="4200"/>
            </a:xfrm>
            <a:custGeom>
              <a:rect b="b" l="l" r="r" t="t"/>
              <a:pathLst>
                <a:path extrusionOk="0" h="168" w="335">
                  <a:moveTo>
                    <a:pt x="0" y="0"/>
                  </a:moveTo>
                  <a:lnTo>
                    <a:pt x="0" y="0"/>
                  </a:lnTo>
                  <a:cubicBezTo>
                    <a:pt x="47" y="47"/>
                    <a:pt x="93" y="75"/>
                    <a:pt x="158" y="102"/>
                  </a:cubicBezTo>
                  <a:cubicBezTo>
                    <a:pt x="205" y="130"/>
                    <a:pt x="270" y="149"/>
                    <a:pt x="335" y="168"/>
                  </a:cubicBezTo>
                  <a:cubicBezTo>
                    <a:pt x="288" y="121"/>
                    <a:pt x="232" y="84"/>
                    <a:pt x="177" y="65"/>
                  </a:cubicBezTo>
                  <a:cubicBezTo>
                    <a:pt x="130" y="3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1"/>
            <p:cNvSpPr/>
            <p:nvPr/>
          </p:nvSpPr>
          <p:spPr>
            <a:xfrm>
              <a:off x="4070125" y="1824575"/>
              <a:ext cx="11650" cy="2125"/>
            </a:xfrm>
            <a:custGeom>
              <a:rect b="b" l="l" r="r" t="t"/>
              <a:pathLst>
                <a:path extrusionOk="0" h="85" w="466">
                  <a:moveTo>
                    <a:pt x="233" y="1"/>
                  </a:moveTo>
                  <a:cubicBezTo>
                    <a:pt x="149" y="1"/>
                    <a:pt x="57" y="19"/>
                    <a:pt x="1" y="84"/>
                  </a:cubicBezTo>
                  <a:cubicBezTo>
                    <a:pt x="29" y="66"/>
                    <a:pt x="75" y="56"/>
                    <a:pt x="112" y="56"/>
                  </a:cubicBezTo>
                  <a:cubicBezTo>
                    <a:pt x="149" y="56"/>
                    <a:pt x="196" y="47"/>
                    <a:pt x="233" y="47"/>
                  </a:cubicBezTo>
                  <a:cubicBezTo>
                    <a:pt x="298" y="38"/>
                    <a:pt x="382" y="38"/>
                    <a:pt x="465" y="38"/>
                  </a:cubicBezTo>
                  <a:cubicBezTo>
                    <a:pt x="437" y="17"/>
                    <a:pt x="410" y="7"/>
                    <a:pt x="382" y="7"/>
                  </a:cubicBezTo>
                  <a:cubicBezTo>
                    <a:pt x="372" y="7"/>
                    <a:pt x="363" y="8"/>
                    <a:pt x="354" y="10"/>
                  </a:cubicBezTo>
                  <a:cubicBezTo>
                    <a:pt x="307" y="1"/>
                    <a:pt x="280"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1"/>
            <p:cNvSpPr/>
            <p:nvPr/>
          </p:nvSpPr>
          <p:spPr>
            <a:xfrm>
              <a:off x="4067800" y="1826900"/>
              <a:ext cx="9550" cy="2575"/>
            </a:xfrm>
            <a:custGeom>
              <a:rect b="b" l="l" r="r" t="t"/>
              <a:pathLst>
                <a:path extrusionOk="0" h="103" w="382">
                  <a:moveTo>
                    <a:pt x="289" y="1"/>
                  </a:moveTo>
                  <a:cubicBezTo>
                    <a:pt x="252" y="1"/>
                    <a:pt x="215" y="1"/>
                    <a:pt x="187" y="10"/>
                  </a:cubicBezTo>
                  <a:cubicBezTo>
                    <a:pt x="112" y="19"/>
                    <a:pt x="47" y="47"/>
                    <a:pt x="1" y="103"/>
                  </a:cubicBezTo>
                  <a:lnTo>
                    <a:pt x="94" y="75"/>
                  </a:lnTo>
                  <a:cubicBezTo>
                    <a:pt x="112" y="66"/>
                    <a:pt x="150" y="66"/>
                    <a:pt x="187" y="56"/>
                  </a:cubicBezTo>
                  <a:cubicBezTo>
                    <a:pt x="252" y="47"/>
                    <a:pt x="307" y="38"/>
                    <a:pt x="382" y="10"/>
                  </a:cubicBezTo>
                  <a:cubicBezTo>
                    <a:pt x="345" y="1"/>
                    <a:pt x="307"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1"/>
            <p:cNvSpPr/>
            <p:nvPr/>
          </p:nvSpPr>
          <p:spPr>
            <a:xfrm>
              <a:off x="4062225" y="1830625"/>
              <a:ext cx="10250" cy="4200"/>
            </a:xfrm>
            <a:custGeom>
              <a:rect b="b" l="l" r="r" t="t"/>
              <a:pathLst>
                <a:path extrusionOk="0" h="168" w="410">
                  <a:moveTo>
                    <a:pt x="410" y="0"/>
                  </a:moveTo>
                  <a:cubicBezTo>
                    <a:pt x="335" y="0"/>
                    <a:pt x="252" y="28"/>
                    <a:pt x="168" y="47"/>
                  </a:cubicBezTo>
                  <a:cubicBezTo>
                    <a:pt x="150" y="56"/>
                    <a:pt x="112" y="75"/>
                    <a:pt x="75" y="93"/>
                  </a:cubicBezTo>
                  <a:cubicBezTo>
                    <a:pt x="57" y="121"/>
                    <a:pt x="19" y="130"/>
                    <a:pt x="1" y="168"/>
                  </a:cubicBezTo>
                  <a:lnTo>
                    <a:pt x="103" y="130"/>
                  </a:lnTo>
                  <a:lnTo>
                    <a:pt x="205" y="93"/>
                  </a:lnTo>
                  <a:cubicBezTo>
                    <a:pt x="280" y="75"/>
                    <a:pt x="345" y="3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1"/>
            <p:cNvSpPr/>
            <p:nvPr/>
          </p:nvSpPr>
          <p:spPr>
            <a:xfrm>
              <a:off x="4054350" y="1830150"/>
              <a:ext cx="9075" cy="6075"/>
            </a:xfrm>
            <a:custGeom>
              <a:rect b="b" l="l" r="r" t="t"/>
              <a:pathLst>
                <a:path extrusionOk="0" h="243" w="363">
                  <a:moveTo>
                    <a:pt x="362" y="1"/>
                  </a:moveTo>
                  <a:lnTo>
                    <a:pt x="362" y="1"/>
                  </a:lnTo>
                  <a:cubicBezTo>
                    <a:pt x="288" y="10"/>
                    <a:pt x="223" y="47"/>
                    <a:pt x="167" y="94"/>
                  </a:cubicBezTo>
                  <a:cubicBezTo>
                    <a:pt x="130" y="112"/>
                    <a:pt x="93" y="140"/>
                    <a:pt x="74" y="159"/>
                  </a:cubicBezTo>
                  <a:cubicBezTo>
                    <a:pt x="46" y="187"/>
                    <a:pt x="28" y="205"/>
                    <a:pt x="0" y="242"/>
                  </a:cubicBezTo>
                  <a:lnTo>
                    <a:pt x="93" y="187"/>
                  </a:lnTo>
                  <a:cubicBezTo>
                    <a:pt x="130" y="159"/>
                    <a:pt x="149" y="149"/>
                    <a:pt x="186" y="121"/>
                  </a:cubicBezTo>
                  <a:cubicBezTo>
                    <a:pt x="242" y="94"/>
                    <a:pt x="307" y="56"/>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1"/>
            <p:cNvSpPr/>
            <p:nvPr/>
          </p:nvSpPr>
          <p:spPr>
            <a:xfrm>
              <a:off x="4047600" y="1837125"/>
              <a:ext cx="10250" cy="4900"/>
            </a:xfrm>
            <a:custGeom>
              <a:rect b="b" l="l" r="r" t="t"/>
              <a:pathLst>
                <a:path extrusionOk="0" h="196" w="410">
                  <a:moveTo>
                    <a:pt x="409" y="0"/>
                  </a:moveTo>
                  <a:lnTo>
                    <a:pt x="409" y="0"/>
                  </a:lnTo>
                  <a:cubicBezTo>
                    <a:pt x="326" y="10"/>
                    <a:pt x="261" y="28"/>
                    <a:pt x="186" y="56"/>
                  </a:cubicBezTo>
                  <a:cubicBezTo>
                    <a:pt x="149" y="75"/>
                    <a:pt x="121" y="84"/>
                    <a:pt x="84" y="112"/>
                  </a:cubicBezTo>
                  <a:cubicBezTo>
                    <a:pt x="47" y="130"/>
                    <a:pt x="28" y="158"/>
                    <a:pt x="1" y="196"/>
                  </a:cubicBezTo>
                  <a:cubicBezTo>
                    <a:pt x="38" y="168"/>
                    <a:pt x="75" y="158"/>
                    <a:pt x="103" y="149"/>
                  </a:cubicBezTo>
                  <a:lnTo>
                    <a:pt x="214" y="103"/>
                  </a:lnTo>
                  <a:cubicBezTo>
                    <a:pt x="279" y="65"/>
                    <a:pt x="344" y="3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1"/>
            <p:cNvSpPr/>
            <p:nvPr/>
          </p:nvSpPr>
          <p:spPr>
            <a:xfrm>
              <a:off x="4075000" y="1852100"/>
              <a:ext cx="4900" cy="1650"/>
            </a:xfrm>
            <a:custGeom>
              <a:rect b="b" l="l" r="r" t="t"/>
              <a:pathLst>
                <a:path extrusionOk="0" h="66" w="196">
                  <a:moveTo>
                    <a:pt x="141" y="1"/>
                  </a:moveTo>
                  <a:cubicBezTo>
                    <a:pt x="126" y="1"/>
                    <a:pt x="112" y="5"/>
                    <a:pt x="94" y="15"/>
                  </a:cubicBezTo>
                  <a:cubicBezTo>
                    <a:pt x="57" y="24"/>
                    <a:pt x="19" y="33"/>
                    <a:pt x="1" y="61"/>
                  </a:cubicBezTo>
                  <a:cubicBezTo>
                    <a:pt x="13" y="64"/>
                    <a:pt x="25" y="65"/>
                    <a:pt x="36" y="65"/>
                  </a:cubicBezTo>
                  <a:cubicBezTo>
                    <a:pt x="58" y="65"/>
                    <a:pt x="78" y="61"/>
                    <a:pt x="103" y="61"/>
                  </a:cubicBezTo>
                  <a:cubicBezTo>
                    <a:pt x="140" y="52"/>
                    <a:pt x="177" y="33"/>
                    <a:pt x="196" y="15"/>
                  </a:cubicBezTo>
                  <a:cubicBezTo>
                    <a:pt x="173" y="5"/>
                    <a:pt x="157" y="1"/>
                    <a:pt x="1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1"/>
            <p:cNvSpPr/>
            <p:nvPr/>
          </p:nvSpPr>
          <p:spPr>
            <a:xfrm>
              <a:off x="4078950" y="1853450"/>
              <a:ext cx="5150" cy="1525"/>
            </a:xfrm>
            <a:custGeom>
              <a:rect b="b" l="l" r="r" t="t"/>
              <a:pathLst>
                <a:path extrusionOk="0" h="61" w="206">
                  <a:moveTo>
                    <a:pt x="149" y="0"/>
                  </a:moveTo>
                  <a:cubicBezTo>
                    <a:pt x="131" y="0"/>
                    <a:pt x="112" y="2"/>
                    <a:pt x="94" y="7"/>
                  </a:cubicBezTo>
                  <a:cubicBezTo>
                    <a:pt x="66" y="16"/>
                    <a:pt x="29" y="26"/>
                    <a:pt x="1" y="54"/>
                  </a:cubicBezTo>
                  <a:cubicBezTo>
                    <a:pt x="19" y="58"/>
                    <a:pt x="38" y="60"/>
                    <a:pt x="57" y="60"/>
                  </a:cubicBezTo>
                  <a:cubicBezTo>
                    <a:pt x="75" y="60"/>
                    <a:pt x="94" y="58"/>
                    <a:pt x="112" y="54"/>
                  </a:cubicBezTo>
                  <a:cubicBezTo>
                    <a:pt x="140" y="44"/>
                    <a:pt x="177" y="26"/>
                    <a:pt x="205" y="7"/>
                  </a:cubicBezTo>
                  <a:cubicBezTo>
                    <a:pt x="187" y="2"/>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1"/>
            <p:cNvSpPr/>
            <p:nvPr/>
          </p:nvSpPr>
          <p:spPr>
            <a:xfrm>
              <a:off x="4038300" y="1844800"/>
              <a:ext cx="5850" cy="4425"/>
            </a:xfrm>
            <a:custGeom>
              <a:rect b="b" l="l" r="r" t="t"/>
              <a:pathLst>
                <a:path extrusionOk="0" h="177" w="234">
                  <a:moveTo>
                    <a:pt x="233" y="0"/>
                  </a:moveTo>
                  <a:lnTo>
                    <a:pt x="233" y="0"/>
                  </a:lnTo>
                  <a:cubicBezTo>
                    <a:pt x="187" y="19"/>
                    <a:pt x="140" y="37"/>
                    <a:pt x="112" y="56"/>
                  </a:cubicBezTo>
                  <a:cubicBezTo>
                    <a:pt x="85" y="74"/>
                    <a:pt x="66" y="84"/>
                    <a:pt x="47" y="102"/>
                  </a:cubicBezTo>
                  <a:cubicBezTo>
                    <a:pt x="29" y="130"/>
                    <a:pt x="20" y="158"/>
                    <a:pt x="1" y="177"/>
                  </a:cubicBezTo>
                  <a:cubicBezTo>
                    <a:pt x="47" y="167"/>
                    <a:pt x="94" y="139"/>
                    <a:pt x="131" y="102"/>
                  </a:cubicBezTo>
                  <a:cubicBezTo>
                    <a:pt x="168" y="84"/>
                    <a:pt x="205" y="4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1"/>
            <p:cNvSpPr/>
            <p:nvPr/>
          </p:nvSpPr>
          <p:spPr>
            <a:xfrm>
              <a:off x="3949575" y="1826975"/>
              <a:ext cx="75525" cy="67250"/>
            </a:xfrm>
            <a:custGeom>
              <a:rect b="b" l="l" r="r" t="t"/>
              <a:pathLst>
                <a:path extrusionOk="0" h="2690" w="3021">
                  <a:moveTo>
                    <a:pt x="2084" y="0"/>
                  </a:moveTo>
                  <a:cubicBezTo>
                    <a:pt x="1944" y="0"/>
                    <a:pt x="1789" y="49"/>
                    <a:pt x="1655" y="109"/>
                  </a:cubicBezTo>
                  <a:cubicBezTo>
                    <a:pt x="1069" y="406"/>
                    <a:pt x="549" y="834"/>
                    <a:pt x="149" y="1363"/>
                  </a:cubicBezTo>
                  <a:cubicBezTo>
                    <a:pt x="1" y="1540"/>
                    <a:pt x="177" y="1772"/>
                    <a:pt x="298" y="1865"/>
                  </a:cubicBezTo>
                  <a:cubicBezTo>
                    <a:pt x="781" y="2283"/>
                    <a:pt x="1357" y="2608"/>
                    <a:pt x="1989" y="2673"/>
                  </a:cubicBezTo>
                  <a:cubicBezTo>
                    <a:pt x="2058" y="2683"/>
                    <a:pt x="2128" y="2690"/>
                    <a:pt x="2198" y="2690"/>
                  </a:cubicBezTo>
                  <a:cubicBezTo>
                    <a:pt x="2325" y="2690"/>
                    <a:pt x="2451" y="2668"/>
                    <a:pt x="2565" y="2608"/>
                  </a:cubicBezTo>
                  <a:cubicBezTo>
                    <a:pt x="2742" y="2515"/>
                    <a:pt x="2872" y="2302"/>
                    <a:pt x="2825" y="2116"/>
                  </a:cubicBezTo>
                  <a:cubicBezTo>
                    <a:pt x="2779" y="1912"/>
                    <a:pt x="2547" y="1809"/>
                    <a:pt x="2342" y="1726"/>
                  </a:cubicBezTo>
                  <a:cubicBezTo>
                    <a:pt x="2509" y="1689"/>
                    <a:pt x="2686" y="1651"/>
                    <a:pt x="2807" y="1558"/>
                  </a:cubicBezTo>
                  <a:cubicBezTo>
                    <a:pt x="2937" y="1466"/>
                    <a:pt x="3020" y="1280"/>
                    <a:pt x="2965" y="1131"/>
                  </a:cubicBezTo>
                  <a:cubicBezTo>
                    <a:pt x="2900" y="982"/>
                    <a:pt x="2704" y="908"/>
                    <a:pt x="2528" y="908"/>
                  </a:cubicBezTo>
                  <a:cubicBezTo>
                    <a:pt x="2396" y="908"/>
                    <a:pt x="2252" y="940"/>
                    <a:pt x="2105" y="940"/>
                  </a:cubicBezTo>
                  <a:cubicBezTo>
                    <a:pt x="2076" y="940"/>
                    <a:pt x="2046" y="939"/>
                    <a:pt x="2017" y="936"/>
                  </a:cubicBezTo>
                  <a:cubicBezTo>
                    <a:pt x="2147" y="843"/>
                    <a:pt x="2286" y="741"/>
                    <a:pt x="2379" y="602"/>
                  </a:cubicBezTo>
                  <a:cubicBezTo>
                    <a:pt x="2463" y="462"/>
                    <a:pt x="2500" y="267"/>
                    <a:pt x="2389" y="137"/>
                  </a:cubicBezTo>
                  <a:cubicBezTo>
                    <a:pt x="2315" y="38"/>
                    <a:pt x="2205" y="0"/>
                    <a:pt x="208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1"/>
            <p:cNvSpPr/>
            <p:nvPr/>
          </p:nvSpPr>
          <p:spPr>
            <a:xfrm>
              <a:off x="3952375" y="1826800"/>
              <a:ext cx="73425" cy="68550"/>
            </a:xfrm>
            <a:custGeom>
              <a:rect b="b" l="l" r="r" t="t"/>
              <a:pathLst>
                <a:path extrusionOk="0" h="2742" w="2937">
                  <a:moveTo>
                    <a:pt x="688" y="701"/>
                  </a:moveTo>
                  <a:cubicBezTo>
                    <a:pt x="456" y="897"/>
                    <a:pt x="233" y="1129"/>
                    <a:pt x="47" y="1389"/>
                  </a:cubicBezTo>
                  <a:cubicBezTo>
                    <a:pt x="233" y="1129"/>
                    <a:pt x="456" y="906"/>
                    <a:pt x="688" y="701"/>
                  </a:cubicBezTo>
                  <a:close/>
                  <a:moveTo>
                    <a:pt x="65" y="1389"/>
                  </a:moveTo>
                  <a:lnTo>
                    <a:pt x="65" y="1389"/>
                  </a:lnTo>
                  <a:cubicBezTo>
                    <a:pt x="28" y="1408"/>
                    <a:pt x="0" y="1454"/>
                    <a:pt x="0" y="1500"/>
                  </a:cubicBezTo>
                  <a:cubicBezTo>
                    <a:pt x="19" y="1463"/>
                    <a:pt x="28" y="1417"/>
                    <a:pt x="65" y="1389"/>
                  </a:cubicBezTo>
                  <a:close/>
                  <a:moveTo>
                    <a:pt x="0" y="1500"/>
                  </a:moveTo>
                  <a:cubicBezTo>
                    <a:pt x="0" y="1547"/>
                    <a:pt x="0" y="1593"/>
                    <a:pt x="28" y="1631"/>
                  </a:cubicBezTo>
                  <a:cubicBezTo>
                    <a:pt x="19" y="1584"/>
                    <a:pt x="0" y="1538"/>
                    <a:pt x="0" y="1500"/>
                  </a:cubicBezTo>
                  <a:close/>
                  <a:moveTo>
                    <a:pt x="28" y="1631"/>
                  </a:moveTo>
                  <a:cubicBezTo>
                    <a:pt x="65" y="1714"/>
                    <a:pt x="112" y="1788"/>
                    <a:pt x="177" y="1853"/>
                  </a:cubicBezTo>
                  <a:cubicBezTo>
                    <a:pt x="121" y="1779"/>
                    <a:pt x="65" y="1714"/>
                    <a:pt x="28" y="1631"/>
                  </a:cubicBezTo>
                  <a:close/>
                  <a:moveTo>
                    <a:pt x="1985" y="1"/>
                  </a:moveTo>
                  <a:cubicBezTo>
                    <a:pt x="1964" y="1"/>
                    <a:pt x="1943" y="2"/>
                    <a:pt x="1924" y="5"/>
                  </a:cubicBezTo>
                  <a:cubicBezTo>
                    <a:pt x="1756" y="23"/>
                    <a:pt x="1608" y="88"/>
                    <a:pt x="1468" y="163"/>
                  </a:cubicBezTo>
                  <a:cubicBezTo>
                    <a:pt x="1190" y="321"/>
                    <a:pt x="929" y="488"/>
                    <a:pt x="688" y="701"/>
                  </a:cubicBezTo>
                  <a:cubicBezTo>
                    <a:pt x="929" y="506"/>
                    <a:pt x="1190" y="330"/>
                    <a:pt x="1478" y="190"/>
                  </a:cubicBezTo>
                  <a:cubicBezTo>
                    <a:pt x="1617" y="116"/>
                    <a:pt x="1766" y="60"/>
                    <a:pt x="1924" y="51"/>
                  </a:cubicBezTo>
                  <a:cubicBezTo>
                    <a:pt x="1943" y="49"/>
                    <a:pt x="1963" y="47"/>
                    <a:pt x="1983" y="47"/>
                  </a:cubicBezTo>
                  <a:cubicBezTo>
                    <a:pt x="2037" y="47"/>
                    <a:pt x="2090" y="56"/>
                    <a:pt x="2137" y="70"/>
                  </a:cubicBezTo>
                  <a:cubicBezTo>
                    <a:pt x="2212" y="98"/>
                    <a:pt x="2267" y="153"/>
                    <a:pt x="2295" y="209"/>
                  </a:cubicBezTo>
                  <a:cubicBezTo>
                    <a:pt x="2323" y="283"/>
                    <a:pt x="2323" y="348"/>
                    <a:pt x="2314" y="423"/>
                  </a:cubicBezTo>
                  <a:cubicBezTo>
                    <a:pt x="2304" y="488"/>
                    <a:pt x="2267" y="562"/>
                    <a:pt x="2230" y="618"/>
                  </a:cubicBezTo>
                  <a:cubicBezTo>
                    <a:pt x="2156" y="739"/>
                    <a:pt x="2007" y="831"/>
                    <a:pt x="1886" y="924"/>
                  </a:cubicBezTo>
                  <a:lnTo>
                    <a:pt x="1803" y="980"/>
                  </a:lnTo>
                  <a:lnTo>
                    <a:pt x="1905" y="989"/>
                  </a:lnTo>
                  <a:cubicBezTo>
                    <a:pt x="1953" y="997"/>
                    <a:pt x="2001" y="1000"/>
                    <a:pt x="2049" y="1000"/>
                  </a:cubicBezTo>
                  <a:cubicBezTo>
                    <a:pt x="2176" y="1000"/>
                    <a:pt x="2301" y="980"/>
                    <a:pt x="2416" y="980"/>
                  </a:cubicBezTo>
                  <a:cubicBezTo>
                    <a:pt x="2500" y="980"/>
                    <a:pt x="2583" y="989"/>
                    <a:pt x="2648" y="1017"/>
                  </a:cubicBezTo>
                  <a:cubicBezTo>
                    <a:pt x="2723" y="1036"/>
                    <a:pt x="2778" y="1082"/>
                    <a:pt x="2815" y="1157"/>
                  </a:cubicBezTo>
                  <a:cubicBezTo>
                    <a:pt x="2853" y="1212"/>
                    <a:pt x="2853" y="1296"/>
                    <a:pt x="2825" y="1361"/>
                  </a:cubicBezTo>
                  <a:cubicBezTo>
                    <a:pt x="2806" y="1435"/>
                    <a:pt x="2760" y="1491"/>
                    <a:pt x="2695" y="1538"/>
                  </a:cubicBezTo>
                  <a:cubicBezTo>
                    <a:pt x="2583" y="1631"/>
                    <a:pt x="2407" y="1668"/>
                    <a:pt x="2249" y="1696"/>
                  </a:cubicBezTo>
                  <a:lnTo>
                    <a:pt x="2091" y="1733"/>
                  </a:lnTo>
                  <a:lnTo>
                    <a:pt x="2230" y="1788"/>
                  </a:lnTo>
                  <a:cubicBezTo>
                    <a:pt x="2314" y="1826"/>
                    <a:pt x="2397" y="1863"/>
                    <a:pt x="2462" y="1909"/>
                  </a:cubicBezTo>
                  <a:cubicBezTo>
                    <a:pt x="2537" y="1956"/>
                    <a:pt x="2602" y="2002"/>
                    <a:pt x="2648" y="2067"/>
                  </a:cubicBezTo>
                  <a:cubicBezTo>
                    <a:pt x="2695" y="2142"/>
                    <a:pt x="2713" y="2225"/>
                    <a:pt x="2695" y="2299"/>
                  </a:cubicBezTo>
                  <a:cubicBezTo>
                    <a:pt x="2685" y="2383"/>
                    <a:pt x="2639" y="2457"/>
                    <a:pt x="2583" y="2522"/>
                  </a:cubicBezTo>
                  <a:cubicBezTo>
                    <a:pt x="2527" y="2578"/>
                    <a:pt x="2444" y="2625"/>
                    <a:pt x="2360" y="2652"/>
                  </a:cubicBezTo>
                  <a:cubicBezTo>
                    <a:pt x="2277" y="2671"/>
                    <a:pt x="2184" y="2690"/>
                    <a:pt x="2109" y="2690"/>
                  </a:cubicBezTo>
                  <a:cubicBezTo>
                    <a:pt x="2016" y="2690"/>
                    <a:pt x="1933" y="2690"/>
                    <a:pt x="1840" y="2671"/>
                  </a:cubicBezTo>
                  <a:cubicBezTo>
                    <a:pt x="1747" y="2662"/>
                    <a:pt x="1663" y="2652"/>
                    <a:pt x="1570" y="2625"/>
                  </a:cubicBezTo>
                  <a:cubicBezTo>
                    <a:pt x="1227" y="2550"/>
                    <a:pt x="902" y="2383"/>
                    <a:pt x="595" y="2188"/>
                  </a:cubicBezTo>
                  <a:lnTo>
                    <a:pt x="595" y="2188"/>
                  </a:lnTo>
                  <a:cubicBezTo>
                    <a:pt x="883" y="2392"/>
                    <a:pt x="1208" y="2560"/>
                    <a:pt x="1570" y="2652"/>
                  </a:cubicBezTo>
                  <a:cubicBezTo>
                    <a:pt x="1663" y="2671"/>
                    <a:pt x="1747" y="2699"/>
                    <a:pt x="1840" y="2708"/>
                  </a:cubicBezTo>
                  <a:cubicBezTo>
                    <a:pt x="1933" y="2718"/>
                    <a:pt x="2026" y="2736"/>
                    <a:pt x="2109" y="2736"/>
                  </a:cubicBezTo>
                  <a:cubicBezTo>
                    <a:pt x="2131" y="2739"/>
                    <a:pt x="2156" y="2741"/>
                    <a:pt x="2183" y="2741"/>
                  </a:cubicBezTo>
                  <a:cubicBezTo>
                    <a:pt x="2236" y="2741"/>
                    <a:pt x="2298" y="2733"/>
                    <a:pt x="2360" y="2708"/>
                  </a:cubicBezTo>
                  <a:cubicBezTo>
                    <a:pt x="2453" y="2690"/>
                    <a:pt x="2537" y="2634"/>
                    <a:pt x="2602" y="2569"/>
                  </a:cubicBezTo>
                  <a:cubicBezTo>
                    <a:pt x="2676" y="2504"/>
                    <a:pt x="2732" y="2420"/>
                    <a:pt x="2750" y="2327"/>
                  </a:cubicBezTo>
                  <a:cubicBezTo>
                    <a:pt x="2778" y="2234"/>
                    <a:pt x="2769" y="2114"/>
                    <a:pt x="2704" y="2039"/>
                  </a:cubicBezTo>
                  <a:cubicBezTo>
                    <a:pt x="2658" y="1956"/>
                    <a:pt x="2583" y="1881"/>
                    <a:pt x="2500" y="1835"/>
                  </a:cubicBezTo>
                  <a:cubicBezTo>
                    <a:pt x="2462" y="1816"/>
                    <a:pt x="2416" y="1788"/>
                    <a:pt x="2379" y="1770"/>
                  </a:cubicBezTo>
                  <a:cubicBezTo>
                    <a:pt x="2416" y="1751"/>
                    <a:pt x="2453" y="1742"/>
                    <a:pt x="2500" y="1733"/>
                  </a:cubicBezTo>
                  <a:cubicBezTo>
                    <a:pt x="2583" y="1705"/>
                    <a:pt x="2658" y="1658"/>
                    <a:pt x="2741" y="1612"/>
                  </a:cubicBezTo>
                  <a:cubicBezTo>
                    <a:pt x="2815" y="1556"/>
                    <a:pt x="2871" y="1491"/>
                    <a:pt x="2908" y="1398"/>
                  </a:cubicBezTo>
                  <a:cubicBezTo>
                    <a:pt x="2936" y="1305"/>
                    <a:pt x="2936" y="1203"/>
                    <a:pt x="2890" y="1120"/>
                  </a:cubicBezTo>
                  <a:cubicBezTo>
                    <a:pt x="2843" y="1027"/>
                    <a:pt x="2769" y="971"/>
                    <a:pt x="2685" y="934"/>
                  </a:cubicBezTo>
                  <a:cubicBezTo>
                    <a:pt x="2602" y="897"/>
                    <a:pt x="2509" y="887"/>
                    <a:pt x="2416" y="887"/>
                  </a:cubicBezTo>
                  <a:cubicBezTo>
                    <a:pt x="2277" y="887"/>
                    <a:pt x="2156" y="906"/>
                    <a:pt x="2035" y="924"/>
                  </a:cubicBezTo>
                  <a:cubicBezTo>
                    <a:pt x="2128" y="850"/>
                    <a:pt x="2221" y="766"/>
                    <a:pt x="2295" y="664"/>
                  </a:cubicBezTo>
                  <a:cubicBezTo>
                    <a:pt x="2342" y="599"/>
                    <a:pt x="2369" y="516"/>
                    <a:pt x="2388" y="432"/>
                  </a:cubicBezTo>
                  <a:cubicBezTo>
                    <a:pt x="2397" y="348"/>
                    <a:pt x="2388" y="255"/>
                    <a:pt x="2351" y="190"/>
                  </a:cubicBezTo>
                  <a:cubicBezTo>
                    <a:pt x="2314" y="107"/>
                    <a:pt x="2239" y="51"/>
                    <a:pt x="2165" y="23"/>
                  </a:cubicBezTo>
                  <a:cubicBezTo>
                    <a:pt x="2104" y="10"/>
                    <a:pt x="2043" y="1"/>
                    <a:pt x="1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1"/>
            <p:cNvSpPr/>
            <p:nvPr/>
          </p:nvSpPr>
          <p:spPr>
            <a:xfrm>
              <a:off x="3952150" y="1850600"/>
              <a:ext cx="47625" cy="14650"/>
            </a:xfrm>
            <a:custGeom>
              <a:rect b="b" l="l" r="r" t="t"/>
              <a:pathLst>
                <a:path extrusionOk="0" h="586" w="1905">
                  <a:moveTo>
                    <a:pt x="1905" y="0"/>
                  </a:moveTo>
                  <a:cubicBezTo>
                    <a:pt x="1747" y="47"/>
                    <a:pt x="1579" y="93"/>
                    <a:pt x="1440" y="149"/>
                  </a:cubicBezTo>
                  <a:lnTo>
                    <a:pt x="966" y="307"/>
                  </a:lnTo>
                  <a:lnTo>
                    <a:pt x="483" y="456"/>
                  </a:lnTo>
                  <a:lnTo>
                    <a:pt x="242" y="521"/>
                  </a:lnTo>
                  <a:cubicBezTo>
                    <a:pt x="167" y="548"/>
                    <a:pt x="84" y="567"/>
                    <a:pt x="0" y="586"/>
                  </a:cubicBezTo>
                  <a:cubicBezTo>
                    <a:pt x="167" y="567"/>
                    <a:pt x="325" y="521"/>
                    <a:pt x="492" y="493"/>
                  </a:cubicBezTo>
                  <a:cubicBezTo>
                    <a:pt x="650" y="456"/>
                    <a:pt x="799" y="400"/>
                    <a:pt x="966" y="353"/>
                  </a:cubicBezTo>
                  <a:cubicBezTo>
                    <a:pt x="1124" y="307"/>
                    <a:pt x="1291" y="251"/>
                    <a:pt x="1440" y="186"/>
                  </a:cubicBezTo>
                  <a:cubicBezTo>
                    <a:pt x="1589" y="130"/>
                    <a:pt x="1756" y="75"/>
                    <a:pt x="19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1"/>
            <p:cNvSpPr/>
            <p:nvPr/>
          </p:nvSpPr>
          <p:spPr>
            <a:xfrm>
              <a:off x="3951675" y="1866975"/>
              <a:ext cx="55775" cy="3850"/>
            </a:xfrm>
            <a:custGeom>
              <a:rect b="b" l="l" r="r" t="t"/>
              <a:pathLst>
                <a:path extrusionOk="0" h="154" w="2231">
                  <a:moveTo>
                    <a:pt x="276" y="0"/>
                  </a:moveTo>
                  <a:cubicBezTo>
                    <a:pt x="182" y="0"/>
                    <a:pt x="89" y="5"/>
                    <a:pt x="0" y="14"/>
                  </a:cubicBezTo>
                  <a:cubicBezTo>
                    <a:pt x="93" y="14"/>
                    <a:pt x="186" y="14"/>
                    <a:pt x="279" y="24"/>
                  </a:cubicBezTo>
                  <a:cubicBezTo>
                    <a:pt x="372" y="33"/>
                    <a:pt x="465" y="33"/>
                    <a:pt x="558" y="42"/>
                  </a:cubicBezTo>
                  <a:lnTo>
                    <a:pt x="1115" y="89"/>
                  </a:lnTo>
                  <a:lnTo>
                    <a:pt x="1673" y="126"/>
                  </a:lnTo>
                  <a:cubicBezTo>
                    <a:pt x="1859" y="126"/>
                    <a:pt x="2044" y="135"/>
                    <a:pt x="2230" y="154"/>
                  </a:cubicBezTo>
                  <a:cubicBezTo>
                    <a:pt x="2035" y="126"/>
                    <a:pt x="1859" y="98"/>
                    <a:pt x="1664" y="89"/>
                  </a:cubicBezTo>
                  <a:cubicBezTo>
                    <a:pt x="1487" y="79"/>
                    <a:pt x="1292" y="61"/>
                    <a:pt x="1106" y="42"/>
                  </a:cubicBezTo>
                  <a:lnTo>
                    <a:pt x="558" y="14"/>
                  </a:lnTo>
                  <a:cubicBezTo>
                    <a:pt x="465" y="5"/>
                    <a:pt x="370"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1"/>
            <p:cNvSpPr/>
            <p:nvPr/>
          </p:nvSpPr>
          <p:spPr>
            <a:xfrm>
              <a:off x="3969325" y="1858725"/>
              <a:ext cx="13725" cy="4300"/>
            </a:xfrm>
            <a:custGeom>
              <a:rect b="b" l="l" r="r" t="t"/>
              <a:pathLst>
                <a:path extrusionOk="0" h="172" w="549">
                  <a:moveTo>
                    <a:pt x="549" y="0"/>
                  </a:moveTo>
                  <a:lnTo>
                    <a:pt x="549" y="0"/>
                  </a:lnTo>
                  <a:cubicBezTo>
                    <a:pt x="456" y="19"/>
                    <a:pt x="363" y="38"/>
                    <a:pt x="261" y="75"/>
                  </a:cubicBezTo>
                  <a:cubicBezTo>
                    <a:pt x="214" y="84"/>
                    <a:pt x="168" y="112"/>
                    <a:pt x="121" y="121"/>
                  </a:cubicBezTo>
                  <a:cubicBezTo>
                    <a:pt x="93" y="131"/>
                    <a:pt x="47" y="140"/>
                    <a:pt x="1" y="168"/>
                  </a:cubicBezTo>
                  <a:cubicBezTo>
                    <a:pt x="14" y="170"/>
                    <a:pt x="28" y="172"/>
                    <a:pt x="41" y="172"/>
                  </a:cubicBezTo>
                  <a:cubicBezTo>
                    <a:pt x="74" y="172"/>
                    <a:pt x="107" y="165"/>
                    <a:pt x="140" y="158"/>
                  </a:cubicBezTo>
                  <a:lnTo>
                    <a:pt x="279" y="121"/>
                  </a:lnTo>
                  <a:cubicBezTo>
                    <a:pt x="372" y="84"/>
                    <a:pt x="465" y="47"/>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1"/>
            <p:cNvSpPr/>
            <p:nvPr/>
          </p:nvSpPr>
          <p:spPr>
            <a:xfrm>
              <a:off x="3980700" y="1858250"/>
              <a:ext cx="7700" cy="3750"/>
            </a:xfrm>
            <a:custGeom>
              <a:rect b="b" l="l" r="r" t="t"/>
              <a:pathLst>
                <a:path extrusionOk="0" h="150" w="308">
                  <a:moveTo>
                    <a:pt x="307" y="1"/>
                  </a:moveTo>
                  <a:cubicBezTo>
                    <a:pt x="242" y="10"/>
                    <a:pt x="196" y="38"/>
                    <a:pt x="159" y="66"/>
                  </a:cubicBezTo>
                  <a:cubicBezTo>
                    <a:pt x="122" y="84"/>
                    <a:pt x="103" y="94"/>
                    <a:pt x="75" y="103"/>
                  </a:cubicBezTo>
                  <a:cubicBezTo>
                    <a:pt x="47" y="131"/>
                    <a:pt x="19" y="140"/>
                    <a:pt x="1" y="150"/>
                  </a:cubicBezTo>
                  <a:cubicBezTo>
                    <a:pt x="29" y="150"/>
                    <a:pt x="66" y="150"/>
                    <a:pt x="94" y="140"/>
                  </a:cubicBezTo>
                  <a:cubicBezTo>
                    <a:pt x="112" y="122"/>
                    <a:pt x="149" y="112"/>
                    <a:pt x="168" y="103"/>
                  </a:cubicBezTo>
                  <a:cubicBezTo>
                    <a:pt x="214" y="84"/>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1"/>
            <p:cNvSpPr/>
            <p:nvPr/>
          </p:nvSpPr>
          <p:spPr>
            <a:xfrm>
              <a:off x="3976750" y="1862200"/>
              <a:ext cx="13275" cy="2125"/>
            </a:xfrm>
            <a:custGeom>
              <a:rect b="b" l="l" r="r" t="t"/>
              <a:pathLst>
                <a:path extrusionOk="0" h="85" w="531">
                  <a:moveTo>
                    <a:pt x="530" y="1"/>
                  </a:moveTo>
                  <a:cubicBezTo>
                    <a:pt x="438" y="1"/>
                    <a:pt x="354" y="19"/>
                    <a:pt x="261" y="29"/>
                  </a:cubicBezTo>
                  <a:cubicBezTo>
                    <a:pt x="177" y="38"/>
                    <a:pt x="84" y="66"/>
                    <a:pt x="1" y="84"/>
                  </a:cubicBezTo>
                  <a:lnTo>
                    <a:pt x="140" y="84"/>
                  </a:lnTo>
                  <a:cubicBezTo>
                    <a:pt x="177" y="84"/>
                    <a:pt x="224" y="84"/>
                    <a:pt x="270" y="75"/>
                  </a:cubicBezTo>
                  <a:cubicBezTo>
                    <a:pt x="354" y="57"/>
                    <a:pt x="447" y="38"/>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1"/>
            <p:cNvSpPr/>
            <p:nvPr/>
          </p:nvSpPr>
          <p:spPr>
            <a:xfrm>
              <a:off x="3963750" y="1864300"/>
              <a:ext cx="8400" cy="1175"/>
            </a:xfrm>
            <a:custGeom>
              <a:rect b="b" l="l" r="r" t="t"/>
              <a:pathLst>
                <a:path extrusionOk="0" h="47" w="336">
                  <a:moveTo>
                    <a:pt x="159" y="0"/>
                  </a:moveTo>
                  <a:cubicBezTo>
                    <a:pt x="112" y="0"/>
                    <a:pt x="56" y="0"/>
                    <a:pt x="1" y="28"/>
                  </a:cubicBezTo>
                  <a:cubicBezTo>
                    <a:pt x="56" y="47"/>
                    <a:pt x="112" y="47"/>
                    <a:pt x="177" y="47"/>
                  </a:cubicBezTo>
                  <a:cubicBezTo>
                    <a:pt x="224" y="47"/>
                    <a:pt x="279" y="47"/>
                    <a:pt x="335" y="28"/>
                  </a:cubicBezTo>
                  <a:cubicBezTo>
                    <a:pt x="279" y="10"/>
                    <a:pt x="224" y="1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1"/>
            <p:cNvSpPr/>
            <p:nvPr/>
          </p:nvSpPr>
          <p:spPr>
            <a:xfrm>
              <a:off x="4006725" y="1862200"/>
              <a:ext cx="11625" cy="4550"/>
            </a:xfrm>
            <a:custGeom>
              <a:rect b="b" l="l" r="r" t="t"/>
              <a:pathLst>
                <a:path extrusionOk="0" h="182" w="465">
                  <a:moveTo>
                    <a:pt x="465" y="1"/>
                  </a:moveTo>
                  <a:lnTo>
                    <a:pt x="465" y="1"/>
                  </a:lnTo>
                  <a:cubicBezTo>
                    <a:pt x="381" y="29"/>
                    <a:pt x="316" y="47"/>
                    <a:pt x="233" y="84"/>
                  </a:cubicBezTo>
                  <a:cubicBezTo>
                    <a:pt x="186" y="94"/>
                    <a:pt x="149" y="122"/>
                    <a:pt x="121" y="131"/>
                  </a:cubicBezTo>
                  <a:cubicBezTo>
                    <a:pt x="84" y="140"/>
                    <a:pt x="38" y="168"/>
                    <a:pt x="0" y="177"/>
                  </a:cubicBezTo>
                  <a:cubicBezTo>
                    <a:pt x="14" y="180"/>
                    <a:pt x="28" y="181"/>
                    <a:pt x="41" y="181"/>
                  </a:cubicBezTo>
                  <a:cubicBezTo>
                    <a:pt x="73" y="181"/>
                    <a:pt x="104" y="175"/>
                    <a:pt x="130" y="168"/>
                  </a:cubicBezTo>
                  <a:cubicBezTo>
                    <a:pt x="158" y="168"/>
                    <a:pt x="214" y="140"/>
                    <a:pt x="242" y="131"/>
                  </a:cubicBezTo>
                  <a:cubicBezTo>
                    <a:pt x="326" y="94"/>
                    <a:pt x="400" y="57"/>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1"/>
            <p:cNvSpPr/>
            <p:nvPr/>
          </p:nvSpPr>
          <p:spPr>
            <a:xfrm>
              <a:off x="4001850" y="1863375"/>
              <a:ext cx="8150" cy="3150"/>
            </a:xfrm>
            <a:custGeom>
              <a:rect b="b" l="l" r="r" t="t"/>
              <a:pathLst>
                <a:path extrusionOk="0" h="126" w="326">
                  <a:moveTo>
                    <a:pt x="325" y="0"/>
                  </a:moveTo>
                  <a:cubicBezTo>
                    <a:pt x="260" y="10"/>
                    <a:pt x="205" y="28"/>
                    <a:pt x="149" y="47"/>
                  </a:cubicBezTo>
                  <a:cubicBezTo>
                    <a:pt x="102" y="75"/>
                    <a:pt x="56" y="93"/>
                    <a:pt x="0" y="121"/>
                  </a:cubicBezTo>
                  <a:cubicBezTo>
                    <a:pt x="10" y="124"/>
                    <a:pt x="19" y="125"/>
                    <a:pt x="28" y="125"/>
                  </a:cubicBezTo>
                  <a:cubicBezTo>
                    <a:pt x="48" y="125"/>
                    <a:pt x="68" y="121"/>
                    <a:pt x="93" y="121"/>
                  </a:cubicBezTo>
                  <a:cubicBezTo>
                    <a:pt x="112" y="121"/>
                    <a:pt x="149" y="112"/>
                    <a:pt x="177" y="93"/>
                  </a:cubicBezTo>
                  <a:cubicBezTo>
                    <a:pt x="205" y="84"/>
                    <a:pt x="233" y="75"/>
                    <a:pt x="251" y="65"/>
                  </a:cubicBezTo>
                  <a:cubicBezTo>
                    <a:pt x="279" y="37"/>
                    <a:pt x="298" y="2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1"/>
            <p:cNvSpPr/>
            <p:nvPr/>
          </p:nvSpPr>
          <p:spPr>
            <a:xfrm>
              <a:off x="4014150" y="1858725"/>
              <a:ext cx="4200" cy="2575"/>
            </a:xfrm>
            <a:custGeom>
              <a:rect b="b" l="l" r="r" t="t"/>
              <a:pathLst>
                <a:path extrusionOk="0" h="103" w="168">
                  <a:moveTo>
                    <a:pt x="168" y="0"/>
                  </a:moveTo>
                  <a:lnTo>
                    <a:pt x="168" y="0"/>
                  </a:lnTo>
                  <a:cubicBezTo>
                    <a:pt x="131" y="19"/>
                    <a:pt x="103" y="28"/>
                    <a:pt x="75" y="47"/>
                  </a:cubicBezTo>
                  <a:cubicBezTo>
                    <a:pt x="66" y="47"/>
                    <a:pt x="47" y="56"/>
                    <a:pt x="38" y="75"/>
                  </a:cubicBezTo>
                  <a:lnTo>
                    <a:pt x="1" y="103"/>
                  </a:lnTo>
                  <a:cubicBezTo>
                    <a:pt x="38" y="103"/>
                    <a:pt x="75" y="93"/>
                    <a:pt x="112" y="84"/>
                  </a:cubicBezTo>
                  <a:lnTo>
                    <a:pt x="149" y="47"/>
                  </a:lnTo>
                  <a:cubicBezTo>
                    <a:pt x="159" y="38"/>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1"/>
            <p:cNvSpPr/>
            <p:nvPr/>
          </p:nvSpPr>
          <p:spPr>
            <a:xfrm>
              <a:off x="4006500" y="1885200"/>
              <a:ext cx="9075" cy="5825"/>
            </a:xfrm>
            <a:custGeom>
              <a:rect b="b" l="l" r="r" t="t"/>
              <a:pathLst>
                <a:path extrusionOk="0" h="233" w="363">
                  <a:moveTo>
                    <a:pt x="362" y="1"/>
                  </a:moveTo>
                  <a:lnTo>
                    <a:pt x="362" y="1"/>
                  </a:lnTo>
                  <a:cubicBezTo>
                    <a:pt x="325" y="84"/>
                    <a:pt x="270" y="131"/>
                    <a:pt x="223" y="159"/>
                  </a:cubicBezTo>
                  <a:lnTo>
                    <a:pt x="112" y="196"/>
                  </a:lnTo>
                  <a:cubicBezTo>
                    <a:pt x="93" y="196"/>
                    <a:pt x="84" y="205"/>
                    <a:pt x="56" y="205"/>
                  </a:cubicBezTo>
                  <a:cubicBezTo>
                    <a:pt x="37" y="205"/>
                    <a:pt x="19" y="224"/>
                    <a:pt x="0" y="224"/>
                  </a:cubicBezTo>
                  <a:cubicBezTo>
                    <a:pt x="19" y="224"/>
                    <a:pt x="37" y="233"/>
                    <a:pt x="56" y="233"/>
                  </a:cubicBezTo>
                  <a:lnTo>
                    <a:pt x="112" y="233"/>
                  </a:lnTo>
                  <a:cubicBezTo>
                    <a:pt x="149" y="224"/>
                    <a:pt x="195" y="224"/>
                    <a:pt x="232" y="196"/>
                  </a:cubicBezTo>
                  <a:cubicBezTo>
                    <a:pt x="270" y="177"/>
                    <a:pt x="297" y="149"/>
                    <a:pt x="325" y="121"/>
                  </a:cubicBezTo>
                  <a:cubicBezTo>
                    <a:pt x="344" y="84"/>
                    <a:pt x="362"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1"/>
            <p:cNvSpPr/>
            <p:nvPr/>
          </p:nvSpPr>
          <p:spPr>
            <a:xfrm>
              <a:off x="3998600" y="1888525"/>
              <a:ext cx="11175" cy="1350"/>
            </a:xfrm>
            <a:custGeom>
              <a:rect b="b" l="l" r="r" t="t"/>
              <a:pathLst>
                <a:path extrusionOk="0" h="54" w="447">
                  <a:moveTo>
                    <a:pt x="378" y="0"/>
                  </a:moveTo>
                  <a:cubicBezTo>
                    <a:pt x="358" y="0"/>
                    <a:pt x="339" y="2"/>
                    <a:pt x="316" y="7"/>
                  </a:cubicBezTo>
                  <a:lnTo>
                    <a:pt x="214" y="7"/>
                  </a:lnTo>
                  <a:lnTo>
                    <a:pt x="102" y="16"/>
                  </a:lnTo>
                  <a:lnTo>
                    <a:pt x="0" y="16"/>
                  </a:lnTo>
                  <a:cubicBezTo>
                    <a:pt x="37" y="44"/>
                    <a:pt x="75" y="53"/>
                    <a:pt x="102" y="53"/>
                  </a:cubicBezTo>
                  <a:lnTo>
                    <a:pt x="223" y="53"/>
                  </a:lnTo>
                  <a:cubicBezTo>
                    <a:pt x="307" y="44"/>
                    <a:pt x="372" y="35"/>
                    <a:pt x="446" y="7"/>
                  </a:cubicBezTo>
                  <a:cubicBezTo>
                    <a:pt x="418" y="2"/>
                    <a:pt x="397" y="0"/>
                    <a:pt x="3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1"/>
            <p:cNvSpPr/>
            <p:nvPr/>
          </p:nvSpPr>
          <p:spPr>
            <a:xfrm>
              <a:off x="3992775" y="1890075"/>
              <a:ext cx="9550" cy="2350"/>
            </a:xfrm>
            <a:custGeom>
              <a:rect b="b" l="l" r="r" t="t"/>
              <a:pathLst>
                <a:path extrusionOk="0" h="94" w="382">
                  <a:moveTo>
                    <a:pt x="1" y="1"/>
                  </a:moveTo>
                  <a:cubicBezTo>
                    <a:pt x="20" y="38"/>
                    <a:pt x="47" y="47"/>
                    <a:pt x="85" y="66"/>
                  </a:cubicBezTo>
                  <a:cubicBezTo>
                    <a:pt x="103" y="75"/>
                    <a:pt x="140" y="75"/>
                    <a:pt x="177" y="84"/>
                  </a:cubicBezTo>
                  <a:cubicBezTo>
                    <a:pt x="215" y="94"/>
                    <a:pt x="242" y="94"/>
                    <a:pt x="280" y="94"/>
                  </a:cubicBezTo>
                  <a:cubicBezTo>
                    <a:pt x="317" y="94"/>
                    <a:pt x="354" y="94"/>
                    <a:pt x="382" y="84"/>
                  </a:cubicBezTo>
                  <a:cubicBezTo>
                    <a:pt x="326" y="66"/>
                    <a:pt x="261"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1"/>
            <p:cNvSpPr/>
            <p:nvPr/>
          </p:nvSpPr>
          <p:spPr>
            <a:xfrm>
              <a:off x="4002775" y="1886375"/>
              <a:ext cx="6525" cy="1175"/>
            </a:xfrm>
            <a:custGeom>
              <a:rect b="b" l="l" r="r" t="t"/>
              <a:pathLst>
                <a:path extrusionOk="0" h="47" w="261">
                  <a:moveTo>
                    <a:pt x="140" y="0"/>
                  </a:moveTo>
                  <a:cubicBezTo>
                    <a:pt x="93" y="9"/>
                    <a:pt x="47" y="9"/>
                    <a:pt x="0" y="28"/>
                  </a:cubicBezTo>
                  <a:cubicBezTo>
                    <a:pt x="47" y="47"/>
                    <a:pt x="93" y="47"/>
                    <a:pt x="140" y="47"/>
                  </a:cubicBezTo>
                  <a:cubicBezTo>
                    <a:pt x="158" y="47"/>
                    <a:pt x="186" y="47"/>
                    <a:pt x="205" y="37"/>
                  </a:cubicBezTo>
                  <a:cubicBezTo>
                    <a:pt x="233" y="19"/>
                    <a:pt x="242" y="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1"/>
            <p:cNvSpPr/>
            <p:nvPr/>
          </p:nvSpPr>
          <p:spPr>
            <a:xfrm>
              <a:off x="3955850" y="1870100"/>
              <a:ext cx="7450" cy="7000"/>
            </a:xfrm>
            <a:custGeom>
              <a:rect b="b" l="l" r="r" t="t"/>
              <a:pathLst>
                <a:path extrusionOk="0" h="280" w="298">
                  <a:moveTo>
                    <a:pt x="1" y="1"/>
                  </a:moveTo>
                  <a:cubicBezTo>
                    <a:pt x="10" y="38"/>
                    <a:pt x="38" y="56"/>
                    <a:pt x="47" y="94"/>
                  </a:cubicBezTo>
                  <a:cubicBezTo>
                    <a:pt x="75" y="131"/>
                    <a:pt x="94" y="149"/>
                    <a:pt x="121" y="177"/>
                  </a:cubicBezTo>
                  <a:cubicBezTo>
                    <a:pt x="168" y="224"/>
                    <a:pt x="224" y="270"/>
                    <a:pt x="298" y="279"/>
                  </a:cubicBezTo>
                  <a:lnTo>
                    <a:pt x="159" y="140"/>
                  </a:lnTo>
                  <a:cubicBezTo>
                    <a:pt x="11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1"/>
            <p:cNvSpPr/>
            <p:nvPr/>
          </p:nvSpPr>
          <p:spPr>
            <a:xfrm>
              <a:off x="3960025" y="1871025"/>
              <a:ext cx="6075" cy="4675"/>
            </a:xfrm>
            <a:custGeom>
              <a:rect b="b" l="l" r="r" t="t"/>
              <a:pathLst>
                <a:path extrusionOk="0" h="187" w="243">
                  <a:moveTo>
                    <a:pt x="1" y="1"/>
                  </a:moveTo>
                  <a:lnTo>
                    <a:pt x="1" y="1"/>
                  </a:lnTo>
                  <a:cubicBezTo>
                    <a:pt x="10" y="38"/>
                    <a:pt x="19" y="57"/>
                    <a:pt x="38" y="66"/>
                  </a:cubicBezTo>
                  <a:cubicBezTo>
                    <a:pt x="47" y="94"/>
                    <a:pt x="66" y="112"/>
                    <a:pt x="94" y="122"/>
                  </a:cubicBezTo>
                  <a:cubicBezTo>
                    <a:pt x="140" y="159"/>
                    <a:pt x="187" y="187"/>
                    <a:pt x="242" y="187"/>
                  </a:cubicBezTo>
                  <a:cubicBezTo>
                    <a:pt x="233" y="168"/>
                    <a:pt x="205" y="150"/>
                    <a:pt x="187" y="140"/>
                  </a:cubicBezTo>
                  <a:cubicBezTo>
                    <a:pt x="177" y="131"/>
                    <a:pt x="150" y="103"/>
                    <a:pt x="131" y="94"/>
                  </a:cubicBezTo>
                  <a:cubicBezTo>
                    <a:pt x="85" y="57"/>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1"/>
            <p:cNvSpPr/>
            <p:nvPr/>
          </p:nvSpPr>
          <p:spPr>
            <a:xfrm>
              <a:off x="3964450" y="1870675"/>
              <a:ext cx="7700" cy="1550"/>
            </a:xfrm>
            <a:custGeom>
              <a:rect b="b" l="l" r="r" t="t"/>
              <a:pathLst>
                <a:path extrusionOk="0" h="62" w="308">
                  <a:moveTo>
                    <a:pt x="79" y="1"/>
                  </a:moveTo>
                  <a:cubicBezTo>
                    <a:pt x="54" y="1"/>
                    <a:pt x="28" y="6"/>
                    <a:pt x="0" y="15"/>
                  </a:cubicBezTo>
                  <a:cubicBezTo>
                    <a:pt x="47" y="52"/>
                    <a:pt x="93" y="61"/>
                    <a:pt x="149" y="61"/>
                  </a:cubicBezTo>
                  <a:lnTo>
                    <a:pt x="233" y="61"/>
                  </a:lnTo>
                  <a:cubicBezTo>
                    <a:pt x="251" y="61"/>
                    <a:pt x="288" y="61"/>
                    <a:pt x="307" y="52"/>
                  </a:cubicBezTo>
                  <a:cubicBezTo>
                    <a:pt x="261" y="33"/>
                    <a:pt x="205" y="24"/>
                    <a:pt x="158" y="15"/>
                  </a:cubicBezTo>
                  <a:cubicBezTo>
                    <a:pt x="131" y="6"/>
                    <a:pt x="105"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1"/>
            <p:cNvSpPr/>
            <p:nvPr/>
          </p:nvSpPr>
          <p:spPr>
            <a:xfrm>
              <a:off x="3967225" y="1874275"/>
              <a:ext cx="6550" cy="2600"/>
            </a:xfrm>
            <a:custGeom>
              <a:rect b="b" l="l" r="r" t="t"/>
              <a:pathLst>
                <a:path extrusionOk="0" h="104" w="262">
                  <a:moveTo>
                    <a:pt x="1" y="1"/>
                  </a:moveTo>
                  <a:cubicBezTo>
                    <a:pt x="38" y="29"/>
                    <a:pt x="85" y="57"/>
                    <a:pt x="122" y="66"/>
                  </a:cubicBezTo>
                  <a:cubicBezTo>
                    <a:pt x="168" y="94"/>
                    <a:pt x="215" y="103"/>
                    <a:pt x="261" y="103"/>
                  </a:cubicBezTo>
                  <a:cubicBezTo>
                    <a:pt x="224" y="66"/>
                    <a:pt x="187" y="57"/>
                    <a:pt x="140" y="29"/>
                  </a:cubicBezTo>
                  <a:cubicBezTo>
                    <a:pt x="9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1"/>
            <p:cNvSpPr/>
            <p:nvPr/>
          </p:nvSpPr>
          <p:spPr>
            <a:xfrm>
              <a:off x="3966300" y="1878925"/>
              <a:ext cx="8150" cy="3525"/>
            </a:xfrm>
            <a:custGeom>
              <a:rect b="b" l="l" r="r" t="t"/>
              <a:pathLst>
                <a:path extrusionOk="0" h="141" w="326">
                  <a:moveTo>
                    <a:pt x="1" y="1"/>
                  </a:moveTo>
                  <a:lnTo>
                    <a:pt x="1" y="1"/>
                  </a:lnTo>
                  <a:cubicBezTo>
                    <a:pt x="47" y="47"/>
                    <a:pt x="112" y="66"/>
                    <a:pt x="149" y="94"/>
                  </a:cubicBezTo>
                  <a:cubicBezTo>
                    <a:pt x="214" y="112"/>
                    <a:pt x="270" y="122"/>
                    <a:pt x="326" y="140"/>
                  </a:cubicBezTo>
                  <a:cubicBezTo>
                    <a:pt x="279" y="103"/>
                    <a:pt x="233" y="66"/>
                    <a:pt x="177" y="47"/>
                  </a:cubicBezTo>
                  <a:cubicBezTo>
                    <a:pt x="122" y="1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1"/>
            <p:cNvSpPr/>
            <p:nvPr/>
          </p:nvSpPr>
          <p:spPr>
            <a:xfrm>
              <a:off x="3992775" y="1829000"/>
              <a:ext cx="11650" cy="1875"/>
            </a:xfrm>
            <a:custGeom>
              <a:rect b="b" l="l" r="r" t="t"/>
              <a:pathLst>
                <a:path extrusionOk="0" h="75" w="466">
                  <a:moveTo>
                    <a:pt x="224" y="0"/>
                  </a:moveTo>
                  <a:cubicBezTo>
                    <a:pt x="140" y="10"/>
                    <a:pt x="57" y="28"/>
                    <a:pt x="1" y="75"/>
                  </a:cubicBezTo>
                  <a:cubicBezTo>
                    <a:pt x="47" y="65"/>
                    <a:pt x="85" y="56"/>
                    <a:pt x="122" y="56"/>
                  </a:cubicBezTo>
                  <a:cubicBezTo>
                    <a:pt x="168" y="56"/>
                    <a:pt x="196" y="47"/>
                    <a:pt x="233" y="47"/>
                  </a:cubicBezTo>
                  <a:cubicBezTo>
                    <a:pt x="317" y="28"/>
                    <a:pt x="382" y="28"/>
                    <a:pt x="465" y="28"/>
                  </a:cubicBezTo>
                  <a:cubicBezTo>
                    <a:pt x="428" y="19"/>
                    <a:pt x="382" y="1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1"/>
            <p:cNvSpPr/>
            <p:nvPr/>
          </p:nvSpPr>
          <p:spPr>
            <a:xfrm>
              <a:off x="3990700" y="1831450"/>
              <a:ext cx="9300" cy="2675"/>
            </a:xfrm>
            <a:custGeom>
              <a:rect b="b" l="l" r="r" t="t"/>
              <a:pathLst>
                <a:path extrusionOk="0" h="107" w="372">
                  <a:moveTo>
                    <a:pt x="311" y="1"/>
                  </a:moveTo>
                  <a:cubicBezTo>
                    <a:pt x="301" y="1"/>
                    <a:pt x="290" y="2"/>
                    <a:pt x="279" y="4"/>
                  </a:cubicBezTo>
                  <a:cubicBezTo>
                    <a:pt x="251" y="4"/>
                    <a:pt x="214" y="4"/>
                    <a:pt x="177" y="14"/>
                  </a:cubicBezTo>
                  <a:cubicBezTo>
                    <a:pt x="121" y="23"/>
                    <a:pt x="47" y="60"/>
                    <a:pt x="0" y="107"/>
                  </a:cubicBezTo>
                  <a:lnTo>
                    <a:pt x="93" y="79"/>
                  </a:lnTo>
                  <a:cubicBezTo>
                    <a:pt x="130" y="69"/>
                    <a:pt x="158" y="69"/>
                    <a:pt x="186" y="60"/>
                  </a:cubicBezTo>
                  <a:cubicBezTo>
                    <a:pt x="251" y="51"/>
                    <a:pt x="307" y="32"/>
                    <a:pt x="372" y="14"/>
                  </a:cubicBezTo>
                  <a:cubicBezTo>
                    <a:pt x="359" y="7"/>
                    <a:pt x="336"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1"/>
            <p:cNvSpPr/>
            <p:nvPr/>
          </p:nvSpPr>
          <p:spPr>
            <a:xfrm>
              <a:off x="3986050" y="1835025"/>
              <a:ext cx="9325" cy="3975"/>
            </a:xfrm>
            <a:custGeom>
              <a:rect b="b" l="l" r="r" t="t"/>
              <a:pathLst>
                <a:path extrusionOk="0" h="159" w="373">
                  <a:moveTo>
                    <a:pt x="372" y="1"/>
                  </a:moveTo>
                  <a:cubicBezTo>
                    <a:pt x="307" y="1"/>
                    <a:pt x="233" y="19"/>
                    <a:pt x="177" y="47"/>
                  </a:cubicBezTo>
                  <a:cubicBezTo>
                    <a:pt x="140" y="57"/>
                    <a:pt x="121" y="66"/>
                    <a:pt x="84" y="94"/>
                  </a:cubicBezTo>
                  <a:cubicBezTo>
                    <a:pt x="47" y="112"/>
                    <a:pt x="28" y="140"/>
                    <a:pt x="0" y="159"/>
                  </a:cubicBezTo>
                  <a:lnTo>
                    <a:pt x="93" y="131"/>
                  </a:lnTo>
                  <a:cubicBezTo>
                    <a:pt x="121" y="112"/>
                    <a:pt x="158" y="103"/>
                    <a:pt x="186" y="94"/>
                  </a:cubicBezTo>
                  <a:cubicBezTo>
                    <a:pt x="251" y="57"/>
                    <a:pt x="316"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1"/>
            <p:cNvSpPr/>
            <p:nvPr/>
          </p:nvSpPr>
          <p:spPr>
            <a:xfrm>
              <a:off x="3977700" y="1834325"/>
              <a:ext cx="9075" cy="6300"/>
            </a:xfrm>
            <a:custGeom>
              <a:rect b="b" l="l" r="r" t="t"/>
              <a:pathLst>
                <a:path extrusionOk="0" h="252" w="363">
                  <a:moveTo>
                    <a:pt x="362" y="1"/>
                  </a:moveTo>
                  <a:lnTo>
                    <a:pt x="362" y="1"/>
                  </a:lnTo>
                  <a:cubicBezTo>
                    <a:pt x="288" y="10"/>
                    <a:pt x="223" y="47"/>
                    <a:pt x="149" y="94"/>
                  </a:cubicBezTo>
                  <a:cubicBezTo>
                    <a:pt x="130" y="122"/>
                    <a:pt x="93" y="140"/>
                    <a:pt x="65" y="168"/>
                  </a:cubicBezTo>
                  <a:cubicBezTo>
                    <a:pt x="46" y="187"/>
                    <a:pt x="9" y="215"/>
                    <a:pt x="0" y="252"/>
                  </a:cubicBezTo>
                  <a:lnTo>
                    <a:pt x="93" y="187"/>
                  </a:lnTo>
                  <a:cubicBezTo>
                    <a:pt x="130" y="168"/>
                    <a:pt x="149" y="159"/>
                    <a:pt x="186" y="131"/>
                  </a:cubicBezTo>
                  <a:cubicBezTo>
                    <a:pt x="242" y="94"/>
                    <a:pt x="297"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1"/>
            <p:cNvSpPr/>
            <p:nvPr/>
          </p:nvSpPr>
          <p:spPr>
            <a:xfrm>
              <a:off x="3971650" y="1841075"/>
              <a:ext cx="9775" cy="4900"/>
            </a:xfrm>
            <a:custGeom>
              <a:rect b="b" l="l" r="r" t="t"/>
              <a:pathLst>
                <a:path extrusionOk="0" h="196" w="391">
                  <a:moveTo>
                    <a:pt x="391" y="0"/>
                  </a:moveTo>
                  <a:lnTo>
                    <a:pt x="391" y="0"/>
                  </a:lnTo>
                  <a:cubicBezTo>
                    <a:pt x="307" y="10"/>
                    <a:pt x="242" y="38"/>
                    <a:pt x="168" y="56"/>
                  </a:cubicBezTo>
                  <a:cubicBezTo>
                    <a:pt x="149" y="84"/>
                    <a:pt x="112" y="93"/>
                    <a:pt x="75" y="112"/>
                  </a:cubicBezTo>
                  <a:cubicBezTo>
                    <a:pt x="47" y="140"/>
                    <a:pt x="10" y="158"/>
                    <a:pt x="0" y="195"/>
                  </a:cubicBezTo>
                  <a:cubicBezTo>
                    <a:pt x="19" y="177"/>
                    <a:pt x="56" y="168"/>
                    <a:pt x="93" y="149"/>
                  </a:cubicBezTo>
                  <a:lnTo>
                    <a:pt x="196" y="103"/>
                  </a:lnTo>
                  <a:cubicBezTo>
                    <a:pt x="270" y="75"/>
                    <a:pt x="335" y="47"/>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1"/>
            <p:cNvSpPr/>
            <p:nvPr/>
          </p:nvSpPr>
          <p:spPr>
            <a:xfrm>
              <a:off x="3997425" y="1855825"/>
              <a:ext cx="4900" cy="1400"/>
            </a:xfrm>
            <a:custGeom>
              <a:rect b="b" l="l" r="r" t="t"/>
              <a:pathLst>
                <a:path extrusionOk="0" h="56" w="196">
                  <a:moveTo>
                    <a:pt x="167" y="1"/>
                  </a:moveTo>
                  <a:cubicBezTo>
                    <a:pt x="147" y="1"/>
                    <a:pt x="125" y="5"/>
                    <a:pt x="94" y="5"/>
                  </a:cubicBezTo>
                  <a:cubicBezTo>
                    <a:pt x="56" y="14"/>
                    <a:pt x="29" y="24"/>
                    <a:pt x="1" y="51"/>
                  </a:cubicBezTo>
                  <a:cubicBezTo>
                    <a:pt x="16" y="55"/>
                    <a:pt x="30" y="56"/>
                    <a:pt x="42" y="56"/>
                  </a:cubicBezTo>
                  <a:cubicBezTo>
                    <a:pt x="66" y="56"/>
                    <a:pt x="84" y="51"/>
                    <a:pt x="103" y="51"/>
                  </a:cubicBezTo>
                  <a:cubicBezTo>
                    <a:pt x="140" y="42"/>
                    <a:pt x="177" y="24"/>
                    <a:pt x="196" y="5"/>
                  </a:cubicBezTo>
                  <a:cubicBezTo>
                    <a:pt x="187" y="2"/>
                    <a:pt x="177"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1"/>
            <p:cNvSpPr/>
            <p:nvPr/>
          </p:nvSpPr>
          <p:spPr>
            <a:xfrm>
              <a:off x="4001850" y="1856925"/>
              <a:ext cx="4900" cy="1525"/>
            </a:xfrm>
            <a:custGeom>
              <a:rect b="b" l="l" r="r" t="t"/>
              <a:pathLst>
                <a:path extrusionOk="0" h="61" w="196">
                  <a:moveTo>
                    <a:pt x="144" y="0"/>
                  </a:moveTo>
                  <a:cubicBezTo>
                    <a:pt x="128" y="0"/>
                    <a:pt x="112" y="3"/>
                    <a:pt x="93" y="7"/>
                  </a:cubicBezTo>
                  <a:cubicBezTo>
                    <a:pt x="56" y="17"/>
                    <a:pt x="19" y="26"/>
                    <a:pt x="0" y="54"/>
                  </a:cubicBezTo>
                  <a:cubicBezTo>
                    <a:pt x="19" y="59"/>
                    <a:pt x="35" y="61"/>
                    <a:pt x="51" y="61"/>
                  </a:cubicBezTo>
                  <a:cubicBezTo>
                    <a:pt x="68" y="61"/>
                    <a:pt x="84" y="59"/>
                    <a:pt x="102" y="54"/>
                  </a:cubicBezTo>
                  <a:cubicBezTo>
                    <a:pt x="140" y="45"/>
                    <a:pt x="177" y="26"/>
                    <a:pt x="195" y="7"/>
                  </a:cubicBezTo>
                  <a:cubicBezTo>
                    <a:pt x="177" y="3"/>
                    <a:pt x="161" y="0"/>
                    <a:pt x="1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1"/>
            <p:cNvSpPr/>
            <p:nvPr/>
          </p:nvSpPr>
          <p:spPr>
            <a:xfrm>
              <a:off x="3962600" y="1848725"/>
              <a:ext cx="5825" cy="4225"/>
            </a:xfrm>
            <a:custGeom>
              <a:rect b="b" l="l" r="r" t="t"/>
              <a:pathLst>
                <a:path extrusionOk="0" h="169" w="233">
                  <a:moveTo>
                    <a:pt x="232" y="1"/>
                  </a:moveTo>
                  <a:cubicBezTo>
                    <a:pt x="177" y="10"/>
                    <a:pt x="139" y="29"/>
                    <a:pt x="102" y="66"/>
                  </a:cubicBezTo>
                  <a:cubicBezTo>
                    <a:pt x="84" y="75"/>
                    <a:pt x="56" y="94"/>
                    <a:pt x="47" y="112"/>
                  </a:cubicBezTo>
                  <a:cubicBezTo>
                    <a:pt x="28" y="122"/>
                    <a:pt x="9" y="150"/>
                    <a:pt x="0" y="168"/>
                  </a:cubicBezTo>
                  <a:cubicBezTo>
                    <a:pt x="47" y="150"/>
                    <a:pt x="93" y="122"/>
                    <a:pt x="130" y="103"/>
                  </a:cubicBezTo>
                  <a:cubicBezTo>
                    <a:pt x="167" y="66"/>
                    <a:pt x="205" y="38"/>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1"/>
            <p:cNvSpPr/>
            <p:nvPr/>
          </p:nvSpPr>
          <p:spPr>
            <a:xfrm>
              <a:off x="3985825" y="1936475"/>
              <a:ext cx="74575" cy="66400"/>
            </a:xfrm>
            <a:custGeom>
              <a:rect b="b" l="l" r="r" t="t"/>
              <a:pathLst>
                <a:path extrusionOk="0" h="2656" w="2983">
                  <a:moveTo>
                    <a:pt x="1584" y="1"/>
                  </a:moveTo>
                  <a:cubicBezTo>
                    <a:pt x="1399" y="1"/>
                    <a:pt x="1200" y="141"/>
                    <a:pt x="1059" y="282"/>
                  </a:cubicBezTo>
                  <a:cubicBezTo>
                    <a:pt x="604" y="765"/>
                    <a:pt x="270" y="1341"/>
                    <a:pt x="84" y="1982"/>
                  </a:cubicBezTo>
                  <a:cubicBezTo>
                    <a:pt x="0" y="2186"/>
                    <a:pt x="242" y="2353"/>
                    <a:pt x="418" y="2400"/>
                  </a:cubicBezTo>
                  <a:cubicBezTo>
                    <a:pt x="822" y="2558"/>
                    <a:pt x="1251" y="2655"/>
                    <a:pt x="1677" y="2655"/>
                  </a:cubicBezTo>
                  <a:cubicBezTo>
                    <a:pt x="1879" y="2655"/>
                    <a:pt x="2080" y="2633"/>
                    <a:pt x="2276" y="2586"/>
                  </a:cubicBezTo>
                  <a:cubicBezTo>
                    <a:pt x="2472" y="2539"/>
                    <a:pt x="2676" y="2465"/>
                    <a:pt x="2797" y="2316"/>
                  </a:cubicBezTo>
                  <a:cubicBezTo>
                    <a:pt x="2927" y="2168"/>
                    <a:pt x="2983" y="1935"/>
                    <a:pt x="2871" y="1768"/>
                  </a:cubicBezTo>
                  <a:cubicBezTo>
                    <a:pt x="2741" y="1582"/>
                    <a:pt x="2499" y="1564"/>
                    <a:pt x="2276" y="1564"/>
                  </a:cubicBezTo>
                  <a:cubicBezTo>
                    <a:pt x="2416" y="1480"/>
                    <a:pt x="2555" y="1387"/>
                    <a:pt x="2648" y="1248"/>
                  </a:cubicBezTo>
                  <a:cubicBezTo>
                    <a:pt x="2741" y="1118"/>
                    <a:pt x="2769" y="913"/>
                    <a:pt x="2648" y="793"/>
                  </a:cubicBezTo>
                  <a:cubicBezTo>
                    <a:pt x="2585" y="724"/>
                    <a:pt x="2488" y="697"/>
                    <a:pt x="2386" y="697"/>
                  </a:cubicBezTo>
                  <a:cubicBezTo>
                    <a:pt x="2309" y="697"/>
                    <a:pt x="2228" y="713"/>
                    <a:pt x="2156" y="737"/>
                  </a:cubicBezTo>
                  <a:cubicBezTo>
                    <a:pt x="1998" y="793"/>
                    <a:pt x="1858" y="904"/>
                    <a:pt x="1682" y="932"/>
                  </a:cubicBezTo>
                  <a:cubicBezTo>
                    <a:pt x="1775" y="793"/>
                    <a:pt x="1868" y="653"/>
                    <a:pt x="1905" y="495"/>
                  </a:cubicBezTo>
                  <a:cubicBezTo>
                    <a:pt x="1942" y="328"/>
                    <a:pt x="1896" y="142"/>
                    <a:pt x="1756" y="49"/>
                  </a:cubicBezTo>
                  <a:cubicBezTo>
                    <a:pt x="1702" y="15"/>
                    <a:pt x="1643" y="1"/>
                    <a:pt x="15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1"/>
            <p:cNvSpPr/>
            <p:nvPr/>
          </p:nvSpPr>
          <p:spPr>
            <a:xfrm>
              <a:off x="3987225" y="1935375"/>
              <a:ext cx="72700" cy="67700"/>
            </a:xfrm>
            <a:custGeom>
              <a:rect b="b" l="l" r="r" t="t"/>
              <a:pathLst>
                <a:path extrusionOk="0" h="2708" w="2908">
                  <a:moveTo>
                    <a:pt x="28" y="2017"/>
                  </a:moveTo>
                  <a:lnTo>
                    <a:pt x="28" y="2017"/>
                  </a:lnTo>
                  <a:cubicBezTo>
                    <a:pt x="4" y="2040"/>
                    <a:pt x="1" y="2077"/>
                    <a:pt x="6" y="2116"/>
                  </a:cubicBezTo>
                  <a:lnTo>
                    <a:pt x="6" y="2116"/>
                  </a:lnTo>
                  <a:cubicBezTo>
                    <a:pt x="5" y="2089"/>
                    <a:pt x="13" y="2053"/>
                    <a:pt x="28" y="2017"/>
                  </a:cubicBezTo>
                  <a:close/>
                  <a:moveTo>
                    <a:pt x="6" y="2116"/>
                  </a:moveTo>
                  <a:cubicBezTo>
                    <a:pt x="6" y="2124"/>
                    <a:pt x="7" y="2131"/>
                    <a:pt x="9" y="2137"/>
                  </a:cubicBezTo>
                  <a:cubicBezTo>
                    <a:pt x="8" y="2130"/>
                    <a:pt x="7" y="2123"/>
                    <a:pt x="6" y="2116"/>
                  </a:cubicBezTo>
                  <a:close/>
                  <a:moveTo>
                    <a:pt x="9" y="2137"/>
                  </a:moveTo>
                  <a:cubicBezTo>
                    <a:pt x="9" y="2184"/>
                    <a:pt x="37" y="2221"/>
                    <a:pt x="74" y="2258"/>
                  </a:cubicBezTo>
                  <a:cubicBezTo>
                    <a:pt x="46" y="2221"/>
                    <a:pt x="28" y="2184"/>
                    <a:pt x="9" y="2137"/>
                  </a:cubicBezTo>
                  <a:close/>
                  <a:moveTo>
                    <a:pt x="1514" y="0"/>
                  </a:moveTo>
                  <a:cubicBezTo>
                    <a:pt x="1431" y="0"/>
                    <a:pt x="1347" y="28"/>
                    <a:pt x="1282" y="65"/>
                  </a:cubicBezTo>
                  <a:cubicBezTo>
                    <a:pt x="1143" y="131"/>
                    <a:pt x="1013" y="251"/>
                    <a:pt x="920" y="363"/>
                  </a:cubicBezTo>
                  <a:cubicBezTo>
                    <a:pt x="715" y="595"/>
                    <a:pt x="530" y="855"/>
                    <a:pt x="372" y="1134"/>
                  </a:cubicBezTo>
                  <a:cubicBezTo>
                    <a:pt x="223" y="1413"/>
                    <a:pt x="93" y="1701"/>
                    <a:pt x="19" y="1998"/>
                  </a:cubicBezTo>
                  <a:cubicBezTo>
                    <a:pt x="111" y="1701"/>
                    <a:pt x="223" y="1413"/>
                    <a:pt x="372" y="1143"/>
                  </a:cubicBezTo>
                  <a:cubicBezTo>
                    <a:pt x="530" y="874"/>
                    <a:pt x="725" y="623"/>
                    <a:pt x="929" y="391"/>
                  </a:cubicBezTo>
                  <a:cubicBezTo>
                    <a:pt x="1041" y="270"/>
                    <a:pt x="1152" y="168"/>
                    <a:pt x="1291" y="112"/>
                  </a:cubicBezTo>
                  <a:cubicBezTo>
                    <a:pt x="1342" y="83"/>
                    <a:pt x="1399" y="60"/>
                    <a:pt x="1461" y="60"/>
                  </a:cubicBezTo>
                  <a:cubicBezTo>
                    <a:pt x="1478" y="60"/>
                    <a:pt x="1496" y="61"/>
                    <a:pt x="1514" y="65"/>
                  </a:cubicBezTo>
                  <a:cubicBezTo>
                    <a:pt x="1579" y="65"/>
                    <a:pt x="1654" y="93"/>
                    <a:pt x="1709" y="140"/>
                  </a:cubicBezTo>
                  <a:cubicBezTo>
                    <a:pt x="1756" y="186"/>
                    <a:pt x="1793" y="261"/>
                    <a:pt x="1802" y="326"/>
                  </a:cubicBezTo>
                  <a:cubicBezTo>
                    <a:pt x="1812" y="400"/>
                    <a:pt x="1812" y="484"/>
                    <a:pt x="1793" y="549"/>
                  </a:cubicBezTo>
                  <a:cubicBezTo>
                    <a:pt x="1756" y="688"/>
                    <a:pt x="1663" y="818"/>
                    <a:pt x="1570" y="948"/>
                  </a:cubicBezTo>
                  <a:lnTo>
                    <a:pt x="1514" y="1022"/>
                  </a:lnTo>
                  <a:lnTo>
                    <a:pt x="1617" y="1004"/>
                  </a:lnTo>
                  <a:cubicBezTo>
                    <a:pt x="1793" y="967"/>
                    <a:pt x="1942" y="864"/>
                    <a:pt x="2090" y="818"/>
                  </a:cubicBezTo>
                  <a:cubicBezTo>
                    <a:pt x="2165" y="790"/>
                    <a:pt x="2239" y="772"/>
                    <a:pt x="2323" y="772"/>
                  </a:cubicBezTo>
                  <a:cubicBezTo>
                    <a:pt x="2406" y="772"/>
                    <a:pt x="2481" y="790"/>
                    <a:pt x="2527" y="837"/>
                  </a:cubicBezTo>
                  <a:cubicBezTo>
                    <a:pt x="2574" y="883"/>
                    <a:pt x="2601" y="957"/>
                    <a:pt x="2601" y="1022"/>
                  </a:cubicBezTo>
                  <a:cubicBezTo>
                    <a:pt x="2601" y="1097"/>
                    <a:pt x="2583" y="1180"/>
                    <a:pt x="2546" y="1236"/>
                  </a:cubicBezTo>
                  <a:cubicBezTo>
                    <a:pt x="2462" y="1366"/>
                    <a:pt x="2323" y="1459"/>
                    <a:pt x="2183" y="1552"/>
                  </a:cubicBezTo>
                  <a:lnTo>
                    <a:pt x="2063" y="1626"/>
                  </a:lnTo>
                  <a:lnTo>
                    <a:pt x="2211" y="1626"/>
                  </a:lnTo>
                  <a:cubicBezTo>
                    <a:pt x="2304" y="1626"/>
                    <a:pt x="2388" y="1626"/>
                    <a:pt x="2481" y="1654"/>
                  </a:cubicBezTo>
                  <a:cubicBezTo>
                    <a:pt x="2555" y="1663"/>
                    <a:pt x="2639" y="1701"/>
                    <a:pt x="2713" y="1747"/>
                  </a:cubicBezTo>
                  <a:cubicBezTo>
                    <a:pt x="2778" y="1794"/>
                    <a:pt x="2815" y="1859"/>
                    <a:pt x="2824" y="1942"/>
                  </a:cubicBezTo>
                  <a:cubicBezTo>
                    <a:pt x="2834" y="2026"/>
                    <a:pt x="2824" y="2109"/>
                    <a:pt x="2787" y="2184"/>
                  </a:cubicBezTo>
                  <a:cubicBezTo>
                    <a:pt x="2759" y="2267"/>
                    <a:pt x="2694" y="2323"/>
                    <a:pt x="2629" y="2388"/>
                  </a:cubicBezTo>
                  <a:cubicBezTo>
                    <a:pt x="2555" y="2444"/>
                    <a:pt x="2481" y="2481"/>
                    <a:pt x="2397" y="2509"/>
                  </a:cubicBezTo>
                  <a:cubicBezTo>
                    <a:pt x="2313" y="2546"/>
                    <a:pt x="2230" y="2574"/>
                    <a:pt x="2137" y="2593"/>
                  </a:cubicBezTo>
                  <a:cubicBezTo>
                    <a:pt x="2063" y="2620"/>
                    <a:pt x="1970" y="2630"/>
                    <a:pt x="1877" y="2639"/>
                  </a:cubicBezTo>
                  <a:cubicBezTo>
                    <a:pt x="1767" y="2653"/>
                    <a:pt x="1657" y="2660"/>
                    <a:pt x="1547" y="2660"/>
                  </a:cubicBezTo>
                  <a:cubicBezTo>
                    <a:pt x="1296" y="2660"/>
                    <a:pt x="1048" y="2626"/>
                    <a:pt x="808" y="2574"/>
                  </a:cubicBezTo>
                  <a:cubicBezTo>
                    <a:pt x="632" y="2528"/>
                    <a:pt x="455" y="2481"/>
                    <a:pt x="297" y="2407"/>
                  </a:cubicBezTo>
                  <a:cubicBezTo>
                    <a:pt x="214" y="2370"/>
                    <a:pt x="130" y="2314"/>
                    <a:pt x="74" y="2258"/>
                  </a:cubicBezTo>
                  <a:lnTo>
                    <a:pt x="74" y="2258"/>
                  </a:lnTo>
                  <a:cubicBezTo>
                    <a:pt x="130" y="2323"/>
                    <a:pt x="214" y="2370"/>
                    <a:pt x="297" y="2416"/>
                  </a:cubicBezTo>
                  <a:cubicBezTo>
                    <a:pt x="455" y="2490"/>
                    <a:pt x="632" y="2546"/>
                    <a:pt x="808" y="2593"/>
                  </a:cubicBezTo>
                  <a:cubicBezTo>
                    <a:pt x="1071" y="2664"/>
                    <a:pt x="1345" y="2708"/>
                    <a:pt x="1626" y="2708"/>
                  </a:cubicBezTo>
                  <a:cubicBezTo>
                    <a:pt x="1712" y="2708"/>
                    <a:pt x="1799" y="2703"/>
                    <a:pt x="1886" y="2695"/>
                  </a:cubicBezTo>
                  <a:cubicBezTo>
                    <a:pt x="1979" y="2685"/>
                    <a:pt x="2072" y="2676"/>
                    <a:pt x="2155" y="2667"/>
                  </a:cubicBezTo>
                  <a:cubicBezTo>
                    <a:pt x="2239" y="2648"/>
                    <a:pt x="2323" y="2630"/>
                    <a:pt x="2416" y="2593"/>
                  </a:cubicBezTo>
                  <a:cubicBezTo>
                    <a:pt x="2499" y="2555"/>
                    <a:pt x="2583" y="2528"/>
                    <a:pt x="2666" y="2462"/>
                  </a:cubicBezTo>
                  <a:cubicBezTo>
                    <a:pt x="2731" y="2407"/>
                    <a:pt x="2806" y="2342"/>
                    <a:pt x="2852" y="2249"/>
                  </a:cubicBezTo>
                  <a:cubicBezTo>
                    <a:pt x="2899" y="2165"/>
                    <a:pt x="2908" y="2063"/>
                    <a:pt x="2899" y="1970"/>
                  </a:cubicBezTo>
                  <a:cubicBezTo>
                    <a:pt x="2880" y="1877"/>
                    <a:pt x="2834" y="1766"/>
                    <a:pt x="2759" y="1710"/>
                  </a:cubicBezTo>
                  <a:cubicBezTo>
                    <a:pt x="2676" y="1654"/>
                    <a:pt x="2583" y="1617"/>
                    <a:pt x="2490" y="1598"/>
                  </a:cubicBezTo>
                  <a:cubicBezTo>
                    <a:pt x="2443" y="1580"/>
                    <a:pt x="2397" y="1580"/>
                    <a:pt x="2360" y="1571"/>
                  </a:cubicBezTo>
                  <a:cubicBezTo>
                    <a:pt x="2397" y="1552"/>
                    <a:pt x="2416" y="1524"/>
                    <a:pt x="2453" y="1506"/>
                  </a:cubicBezTo>
                  <a:cubicBezTo>
                    <a:pt x="2527" y="1441"/>
                    <a:pt x="2583" y="1385"/>
                    <a:pt x="2639" y="1301"/>
                  </a:cubicBezTo>
                  <a:cubicBezTo>
                    <a:pt x="2685" y="1227"/>
                    <a:pt x="2722" y="1134"/>
                    <a:pt x="2713" y="1041"/>
                  </a:cubicBezTo>
                  <a:cubicBezTo>
                    <a:pt x="2713" y="948"/>
                    <a:pt x="2676" y="837"/>
                    <a:pt x="2592" y="781"/>
                  </a:cubicBezTo>
                  <a:cubicBezTo>
                    <a:pt x="2527" y="716"/>
                    <a:pt x="2416" y="688"/>
                    <a:pt x="2323" y="688"/>
                  </a:cubicBezTo>
                  <a:cubicBezTo>
                    <a:pt x="2230" y="688"/>
                    <a:pt x="2137" y="697"/>
                    <a:pt x="2063" y="734"/>
                  </a:cubicBezTo>
                  <a:cubicBezTo>
                    <a:pt x="1932" y="781"/>
                    <a:pt x="1830" y="855"/>
                    <a:pt x="1709" y="902"/>
                  </a:cubicBezTo>
                  <a:cubicBezTo>
                    <a:pt x="1774" y="790"/>
                    <a:pt x="1840" y="688"/>
                    <a:pt x="1858" y="558"/>
                  </a:cubicBezTo>
                  <a:cubicBezTo>
                    <a:pt x="1886" y="484"/>
                    <a:pt x="1886" y="400"/>
                    <a:pt x="1858" y="316"/>
                  </a:cubicBezTo>
                  <a:cubicBezTo>
                    <a:pt x="1840" y="233"/>
                    <a:pt x="1802" y="158"/>
                    <a:pt x="1747" y="93"/>
                  </a:cubicBezTo>
                  <a:cubicBezTo>
                    <a:pt x="1691" y="38"/>
                    <a:pt x="1598" y="0"/>
                    <a:pt x="1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1"/>
            <p:cNvSpPr/>
            <p:nvPr/>
          </p:nvSpPr>
          <p:spPr>
            <a:xfrm>
              <a:off x="3987900" y="1959750"/>
              <a:ext cx="39750" cy="30225"/>
            </a:xfrm>
            <a:custGeom>
              <a:rect b="b" l="l" r="r" t="t"/>
              <a:pathLst>
                <a:path extrusionOk="0" h="1209" w="1590">
                  <a:moveTo>
                    <a:pt x="1590" y="1"/>
                  </a:moveTo>
                  <a:lnTo>
                    <a:pt x="1590" y="1"/>
                  </a:lnTo>
                  <a:cubicBezTo>
                    <a:pt x="1459" y="103"/>
                    <a:pt x="1320" y="205"/>
                    <a:pt x="1199" y="308"/>
                  </a:cubicBezTo>
                  <a:lnTo>
                    <a:pt x="800" y="614"/>
                  </a:lnTo>
                  <a:lnTo>
                    <a:pt x="410" y="921"/>
                  </a:lnTo>
                  <a:cubicBezTo>
                    <a:pt x="345" y="977"/>
                    <a:pt x="280" y="1023"/>
                    <a:pt x="205" y="1069"/>
                  </a:cubicBezTo>
                  <a:lnTo>
                    <a:pt x="1" y="1209"/>
                  </a:lnTo>
                  <a:cubicBezTo>
                    <a:pt x="149" y="1144"/>
                    <a:pt x="289" y="1051"/>
                    <a:pt x="428" y="958"/>
                  </a:cubicBezTo>
                  <a:cubicBezTo>
                    <a:pt x="568" y="865"/>
                    <a:pt x="707" y="754"/>
                    <a:pt x="837" y="651"/>
                  </a:cubicBezTo>
                  <a:lnTo>
                    <a:pt x="1218" y="335"/>
                  </a:lnTo>
                  <a:cubicBezTo>
                    <a:pt x="1348" y="224"/>
                    <a:pt x="1478" y="122"/>
                    <a:pt x="1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1"/>
            <p:cNvSpPr/>
            <p:nvPr/>
          </p:nvSpPr>
          <p:spPr>
            <a:xfrm>
              <a:off x="3988375" y="1976025"/>
              <a:ext cx="53450" cy="15825"/>
            </a:xfrm>
            <a:custGeom>
              <a:rect b="b" l="l" r="r" t="t"/>
              <a:pathLst>
                <a:path extrusionOk="0" h="633" w="2138">
                  <a:moveTo>
                    <a:pt x="2137" y="0"/>
                  </a:moveTo>
                  <a:lnTo>
                    <a:pt x="2137" y="0"/>
                  </a:lnTo>
                  <a:cubicBezTo>
                    <a:pt x="1951" y="37"/>
                    <a:pt x="1784" y="84"/>
                    <a:pt x="1598" y="121"/>
                  </a:cubicBezTo>
                  <a:cubicBezTo>
                    <a:pt x="1422" y="168"/>
                    <a:pt x="1236" y="223"/>
                    <a:pt x="1060" y="270"/>
                  </a:cubicBezTo>
                  <a:cubicBezTo>
                    <a:pt x="874" y="326"/>
                    <a:pt x="697" y="372"/>
                    <a:pt x="530" y="437"/>
                  </a:cubicBezTo>
                  <a:cubicBezTo>
                    <a:pt x="353" y="493"/>
                    <a:pt x="168" y="548"/>
                    <a:pt x="0" y="632"/>
                  </a:cubicBezTo>
                  <a:cubicBezTo>
                    <a:pt x="93" y="595"/>
                    <a:pt x="177" y="576"/>
                    <a:pt x="270" y="548"/>
                  </a:cubicBezTo>
                  <a:cubicBezTo>
                    <a:pt x="363" y="511"/>
                    <a:pt x="446" y="493"/>
                    <a:pt x="539" y="465"/>
                  </a:cubicBezTo>
                  <a:lnTo>
                    <a:pt x="1069" y="316"/>
                  </a:lnTo>
                  <a:lnTo>
                    <a:pt x="1608" y="168"/>
                  </a:lnTo>
                  <a:cubicBezTo>
                    <a:pt x="1794" y="121"/>
                    <a:pt x="1961" y="65"/>
                    <a:pt x="21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1"/>
            <p:cNvSpPr/>
            <p:nvPr/>
          </p:nvSpPr>
          <p:spPr>
            <a:xfrm>
              <a:off x="4003475" y="1973225"/>
              <a:ext cx="11400" cy="8625"/>
            </a:xfrm>
            <a:custGeom>
              <a:rect b="b" l="l" r="r" t="t"/>
              <a:pathLst>
                <a:path extrusionOk="0" h="345" w="456">
                  <a:moveTo>
                    <a:pt x="456" y="1"/>
                  </a:moveTo>
                  <a:lnTo>
                    <a:pt x="456" y="1"/>
                  </a:lnTo>
                  <a:cubicBezTo>
                    <a:pt x="363" y="47"/>
                    <a:pt x="298" y="103"/>
                    <a:pt x="214" y="159"/>
                  </a:cubicBezTo>
                  <a:cubicBezTo>
                    <a:pt x="177" y="196"/>
                    <a:pt x="140" y="224"/>
                    <a:pt x="112" y="252"/>
                  </a:cubicBezTo>
                  <a:cubicBezTo>
                    <a:pt x="75" y="280"/>
                    <a:pt x="37" y="317"/>
                    <a:pt x="0" y="345"/>
                  </a:cubicBezTo>
                  <a:cubicBezTo>
                    <a:pt x="47" y="326"/>
                    <a:pt x="93" y="298"/>
                    <a:pt x="130" y="280"/>
                  </a:cubicBezTo>
                  <a:cubicBezTo>
                    <a:pt x="168" y="252"/>
                    <a:pt x="214" y="224"/>
                    <a:pt x="251" y="196"/>
                  </a:cubicBezTo>
                  <a:cubicBezTo>
                    <a:pt x="316" y="140"/>
                    <a:pt x="400"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1"/>
            <p:cNvSpPr/>
            <p:nvPr/>
          </p:nvSpPr>
          <p:spPr>
            <a:xfrm>
              <a:off x="4013225" y="1970900"/>
              <a:ext cx="6300" cy="6075"/>
            </a:xfrm>
            <a:custGeom>
              <a:rect b="b" l="l" r="r" t="t"/>
              <a:pathLst>
                <a:path extrusionOk="0" h="243" w="252">
                  <a:moveTo>
                    <a:pt x="251" y="1"/>
                  </a:moveTo>
                  <a:lnTo>
                    <a:pt x="112" y="103"/>
                  </a:lnTo>
                  <a:cubicBezTo>
                    <a:pt x="93" y="131"/>
                    <a:pt x="75" y="150"/>
                    <a:pt x="56" y="177"/>
                  </a:cubicBezTo>
                  <a:cubicBezTo>
                    <a:pt x="28" y="196"/>
                    <a:pt x="19" y="224"/>
                    <a:pt x="1" y="242"/>
                  </a:cubicBezTo>
                  <a:cubicBezTo>
                    <a:pt x="28" y="242"/>
                    <a:pt x="56" y="224"/>
                    <a:pt x="75" y="205"/>
                  </a:cubicBezTo>
                  <a:cubicBezTo>
                    <a:pt x="103" y="196"/>
                    <a:pt x="121" y="177"/>
                    <a:pt x="149" y="150"/>
                  </a:cubicBezTo>
                  <a:cubicBezTo>
                    <a:pt x="196" y="103"/>
                    <a:pt x="233" y="57"/>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1"/>
            <p:cNvSpPr/>
            <p:nvPr/>
          </p:nvSpPr>
          <p:spPr>
            <a:xfrm>
              <a:off x="4011125" y="1973925"/>
              <a:ext cx="11425" cy="6775"/>
            </a:xfrm>
            <a:custGeom>
              <a:rect b="b" l="l" r="r" t="t"/>
              <a:pathLst>
                <a:path extrusionOk="0" h="271" w="457">
                  <a:moveTo>
                    <a:pt x="456" y="1"/>
                  </a:moveTo>
                  <a:lnTo>
                    <a:pt x="456" y="1"/>
                  </a:lnTo>
                  <a:cubicBezTo>
                    <a:pt x="373" y="38"/>
                    <a:pt x="289" y="84"/>
                    <a:pt x="224" y="121"/>
                  </a:cubicBezTo>
                  <a:cubicBezTo>
                    <a:pt x="140" y="168"/>
                    <a:pt x="66" y="214"/>
                    <a:pt x="1" y="270"/>
                  </a:cubicBezTo>
                  <a:cubicBezTo>
                    <a:pt x="47" y="261"/>
                    <a:pt x="94" y="252"/>
                    <a:pt x="131" y="224"/>
                  </a:cubicBezTo>
                  <a:cubicBezTo>
                    <a:pt x="159" y="214"/>
                    <a:pt x="205" y="187"/>
                    <a:pt x="242" y="168"/>
                  </a:cubicBezTo>
                  <a:cubicBezTo>
                    <a:pt x="317" y="121"/>
                    <a:pt x="382"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1"/>
            <p:cNvSpPr/>
            <p:nvPr/>
          </p:nvSpPr>
          <p:spPr>
            <a:xfrm>
              <a:off x="3998825" y="1982750"/>
              <a:ext cx="7925" cy="2825"/>
            </a:xfrm>
            <a:custGeom>
              <a:rect b="b" l="l" r="r" t="t"/>
              <a:pathLst>
                <a:path extrusionOk="0" h="113" w="317">
                  <a:moveTo>
                    <a:pt x="316" y="1"/>
                  </a:moveTo>
                  <a:cubicBezTo>
                    <a:pt x="261" y="10"/>
                    <a:pt x="205" y="29"/>
                    <a:pt x="149" y="38"/>
                  </a:cubicBezTo>
                  <a:cubicBezTo>
                    <a:pt x="93" y="57"/>
                    <a:pt x="47" y="84"/>
                    <a:pt x="0" y="112"/>
                  </a:cubicBezTo>
                  <a:cubicBezTo>
                    <a:pt x="66" y="112"/>
                    <a:pt x="121" y="103"/>
                    <a:pt x="168" y="84"/>
                  </a:cubicBezTo>
                  <a:cubicBezTo>
                    <a:pt x="223" y="57"/>
                    <a:pt x="270" y="38"/>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1"/>
            <p:cNvSpPr/>
            <p:nvPr/>
          </p:nvSpPr>
          <p:spPr>
            <a:xfrm>
              <a:off x="4040175" y="1964175"/>
              <a:ext cx="9300" cy="8150"/>
            </a:xfrm>
            <a:custGeom>
              <a:rect b="b" l="l" r="r" t="t"/>
              <a:pathLst>
                <a:path extrusionOk="0" h="326" w="372">
                  <a:moveTo>
                    <a:pt x="372" y="0"/>
                  </a:moveTo>
                  <a:lnTo>
                    <a:pt x="372" y="0"/>
                  </a:lnTo>
                  <a:cubicBezTo>
                    <a:pt x="288" y="47"/>
                    <a:pt x="233" y="103"/>
                    <a:pt x="186" y="168"/>
                  </a:cubicBezTo>
                  <a:cubicBezTo>
                    <a:pt x="149" y="186"/>
                    <a:pt x="112" y="214"/>
                    <a:pt x="93" y="242"/>
                  </a:cubicBezTo>
                  <a:cubicBezTo>
                    <a:pt x="56" y="270"/>
                    <a:pt x="37" y="307"/>
                    <a:pt x="0" y="326"/>
                  </a:cubicBezTo>
                  <a:cubicBezTo>
                    <a:pt x="47" y="316"/>
                    <a:pt x="84" y="289"/>
                    <a:pt x="112" y="270"/>
                  </a:cubicBezTo>
                  <a:cubicBezTo>
                    <a:pt x="149" y="242"/>
                    <a:pt x="177" y="214"/>
                    <a:pt x="205" y="186"/>
                  </a:cubicBezTo>
                  <a:cubicBezTo>
                    <a:pt x="270" y="131"/>
                    <a:pt x="325" y="7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1"/>
            <p:cNvSpPr/>
            <p:nvPr/>
          </p:nvSpPr>
          <p:spPr>
            <a:xfrm>
              <a:off x="4035300" y="1968125"/>
              <a:ext cx="6275" cy="5600"/>
            </a:xfrm>
            <a:custGeom>
              <a:rect b="b" l="l" r="r" t="t"/>
              <a:pathLst>
                <a:path extrusionOk="0" h="224" w="251">
                  <a:moveTo>
                    <a:pt x="251" y="0"/>
                  </a:moveTo>
                  <a:lnTo>
                    <a:pt x="251" y="0"/>
                  </a:lnTo>
                  <a:cubicBezTo>
                    <a:pt x="205" y="28"/>
                    <a:pt x="158" y="75"/>
                    <a:pt x="121" y="112"/>
                  </a:cubicBezTo>
                  <a:cubicBezTo>
                    <a:pt x="74" y="140"/>
                    <a:pt x="47" y="177"/>
                    <a:pt x="0" y="223"/>
                  </a:cubicBezTo>
                  <a:cubicBezTo>
                    <a:pt x="19" y="214"/>
                    <a:pt x="56" y="205"/>
                    <a:pt x="74" y="186"/>
                  </a:cubicBezTo>
                  <a:cubicBezTo>
                    <a:pt x="102" y="177"/>
                    <a:pt x="121" y="168"/>
                    <a:pt x="149" y="140"/>
                  </a:cubicBezTo>
                  <a:cubicBezTo>
                    <a:pt x="167" y="131"/>
                    <a:pt x="177"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1"/>
            <p:cNvSpPr/>
            <p:nvPr/>
          </p:nvSpPr>
          <p:spPr>
            <a:xfrm>
              <a:off x="4044825" y="1960925"/>
              <a:ext cx="3275" cy="4200"/>
            </a:xfrm>
            <a:custGeom>
              <a:rect b="b" l="l" r="r" t="t"/>
              <a:pathLst>
                <a:path extrusionOk="0" h="168" w="131">
                  <a:moveTo>
                    <a:pt x="130" y="0"/>
                  </a:moveTo>
                  <a:lnTo>
                    <a:pt x="130" y="0"/>
                  </a:lnTo>
                  <a:cubicBezTo>
                    <a:pt x="93" y="28"/>
                    <a:pt x="84" y="47"/>
                    <a:pt x="47" y="84"/>
                  </a:cubicBezTo>
                  <a:cubicBezTo>
                    <a:pt x="47" y="93"/>
                    <a:pt x="37" y="103"/>
                    <a:pt x="19" y="121"/>
                  </a:cubicBezTo>
                  <a:cubicBezTo>
                    <a:pt x="9" y="130"/>
                    <a:pt x="9" y="140"/>
                    <a:pt x="0" y="168"/>
                  </a:cubicBezTo>
                  <a:cubicBezTo>
                    <a:pt x="47" y="149"/>
                    <a:pt x="65" y="130"/>
                    <a:pt x="93" y="103"/>
                  </a:cubicBezTo>
                  <a:cubicBezTo>
                    <a:pt x="102" y="93"/>
                    <a:pt x="102" y="75"/>
                    <a:pt x="112" y="56"/>
                  </a:cubicBezTo>
                  <a:cubicBezTo>
                    <a:pt x="130" y="38"/>
                    <a:pt x="130"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1"/>
            <p:cNvSpPr/>
            <p:nvPr/>
          </p:nvSpPr>
          <p:spPr>
            <a:xfrm>
              <a:off x="4047600" y="1986925"/>
              <a:ext cx="7450" cy="8400"/>
            </a:xfrm>
            <a:custGeom>
              <a:rect b="b" l="l" r="r" t="t"/>
              <a:pathLst>
                <a:path extrusionOk="0" h="336" w="298">
                  <a:moveTo>
                    <a:pt x="279" y="1"/>
                  </a:moveTo>
                  <a:cubicBezTo>
                    <a:pt x="270" y="75"/>
                    <a:pt x="233" y="150"/>
                    <a:pt x="177" y="196"/>
                  </a:cubicBezTo>
                  <a:cubicBezTo>
                    <a:pt x="159" y="215"/>
                    <a:pt x="131" y="243"/>
                    <a:pt x="93" y="261"/>
                  </a:cubicBezTo>
                  <a:cubicBezTo>
                    <a:pt x="84" y="280"/>
                    <a:pt x="66" y="289"/>
                    <a:pt x="47" y="298"/>
                  </a:cubicBezTo>
                  <a:cubicBezTo>
                    <a:pt x="38" y="308"/>
                    <a:pt x="10" y="326"/>
                    <a:pt x="1" y="335"/>
                  </a:cubicBezTo>
                  <a:cubicBezTo>
                    <a:pt x="28" y="335"/>
                    <a:pt x="38" y="326"/>
                    <a:pt x="66" y="326"/>
                  </a:cubicBezTo>
                  <a:cubicBezTo>
                    <a:pt x="84" y="308"/>
                    <a:pt x="93" y="308"/>
                    <a:pt x="121" y="298"/>
                  </a:cubicBezTo>
                  <a:cubicBezTo>
                    <a:pt x="159" y="289"/>
                    <a:pt x="186" y="261"/>
                    <a:pt x="224" y="233"/>
                  </a:cubicBezTo>
                  <a:cubicBezTo>
                    <a:pt x="261" y="205"/>
                    <a:pt x="279" y="168"/>
                    <a:pt x="298" y="122"/>
                  </a:cubicBezTo>
                  <a:cubicBezTo>
                    <a:pt x="298" y="75"/>
                    <a:pt x="298"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1"/>
            <p:cNvSpPr/>
            <p:nvPr/>
          </p:nvSpPr>
          <p:spPr>
            <a:xfrm>
              <a:off x="4039925" y="1992050"/>
              <a:ext cx="10025" cy="4075"/>
            </a:xfrm>
            <a:custGeom>
              <a:rect b="b" l="l" r="r" t="t"/>
              <a:pathLst>
                <a:path extrusionOk="0" h="163" w="401">
                  <a:moveTo>
                    <a:pt x="400" y="0"/>
                  </a:moveTo>
                  <a:cubicBezTo>
                    <a:pt x="373" y="0"/>
                    <a:pt x="335" y="10"/>
                    <a:pt x="298" y="28"/>
                  </a:cubicBezTo>
                  <a:cubicBezTo>
                    <a:pt x="261" y="47"/>
                    <a:pt x="233" y="56"/>
                    <a:pt x="196" y="75"/>
                  </a:cubicBezTo>
                  <a:lnTo>
                    <a:pt x="103" y="121"/>
                  </a:lnTo>
                  <a:lnTo>
                    <a:pt x="1" y="149"/>
                  </a:lnTo>
                  <a:cubicBezTo>
                    <a:pt x="15" y="158"/>
                    <a:pt x="33" y="163"/>
                    <a:pt x="53" y="163"/>
                  </a:cubicBezTo>
                  <a:cubicBezTo>
                    <a:pt x="73" y="163"/>
                    <a:pt x="94" y="158"/>
                    <a:pt x="112" y="149"/>
                  </a:cubicBezTo>
                  <a:lnTo>
                    <a:pt x="215" y="121"/>
                  </a:lnTo>
                  <a:cubicBezTo>
                    <a:pt x="289" y="93"/>
                    <a:pt x="345"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1"/>
            <p:cNvSpPr/>
            <p:nvPr/>
          </p:nvSpPr>
          <p:spPr>
            <a:xfrm>
              <a:off x="4034825" y="1997850"/>
              <a:ext cx="10025" cy="2125"/>
            </a:xfrm>
            <a:custGeom>
              <a:rect b="b" l="l" r="r" t="t"/>
              <a:pathLst>
                <a:path extrusionOk="0" h="85" w="401">
                  <a:moveTo>
                    <a:pt x="400" y="1"/>
                  </a:moveTo>
                  <a:cubicBezTo>
                    <a:pt x="326" y="1"/>
                    <a:pt x="261" y="10"/>
                    <a:pt x="196" y="29"/>
                  </a:cubicBezTo>
                  <a:cubicBezTo>
                    <a:pt x="131" y="38"/>
                    <a:pt x="75" y="47"/>
                    <a:pt x="1" y="56"/>
                  </a:cubicBezTo>
                  <a:cubicBezTo>
                    <a:pt x="38" y="84"/>
                    <a:pt x="75" y="84"/>
                    <a:pt x="103" y="84"/>
                  </a:cubicBezTo>
                  <a:cubicBezTo>
                    <a:pt x="140" y="84"/>
                    <a:pt x="177" y="75"/>
                    <a:pt x="214" y="75"/>
                  </a:cubicBezTo>
                  <a:cubicBezTo>
                    <a:pt x="233" y="75"/>
                    <a:pt x="270" y="56"/>
                    <a:pt x="307" y="47"/>
                  </a:cubicBezTo>
                  <a:cubicBezTo>
                    <a:pt x="335" y="38"/>
                    <a:pt x="372" y="29"/>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1"/>
            <p:cNvSpPr/>
            <p:nvPr/>
          </p:nvSpPr>
          <p:spPr>
            <a:xfrm>
              <a:off x="4042950" y="1989950"/>
              <a:ext cx="6300" cy="3150"/>
            </a:xfrm>
            <a:custGeom>
              <a:rect b="b" l="l" r="r" t="t"/>
              <a:pathLst>
                <a:path extrusionOk="0" h="126" w="252">
                  <a:moveTo>
                    <a:pt x="252" y="1"/>
                  </a:moveTo>
                  <a:cubicBezTo>
                    <a:pt x="205" y="19"/>
                    <a:pt x="168" y="29"/>
                    <a:pt x="122" y="47"/>
                  </a:cubicBezTo>
                  <a:cubicBezTo>
                    <a:pt x="84" y="75"/>
                    <a:pt x="47" y="94"/>
                    <a:pt x="1" y="122"/>
                  </a:cubicBezTo>
                  <a:cubicBezTo>
                    <a:pt x="12" y="124"/>
                    <a:pt x="24" y="125"/>
                    <a:pt x="36" y="125"/>
                  </a:cubicBezTo>
                  <a:cubicBezTo>
                    <a:pt x="70" y="125"/>
                    <a:pt x="105" y="115"/>
                    <a:pt x="140" y="94"/>
                  </a:cubicBezTo>
                  <a:cubicBezTo>
                    <a:pt x="168" y="84"/>
                    <a:pt x="177" y="75"/>
                    <a:pt x="196" y="57"/>
                  </a:cubicBezTo>
                  <a:cubicBezTo>
                    <a:pt x="224" y="38"/>
                    <a:pt x="233" y="29"/>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1"/>
            <p:cNvSpPr/>
            <p:nvPr/>
          </p:nvSpPr>
          <p:spPr>
            <a:xfrm>
              <a:off x="3993475" y="1993200"/>
              <a:ext cx="9100" cy="4125"/>
            </a:xfrm>
            <a:custGeom>
              <a:rect b="b" l="l" r="r" t="t"/>
              <a:pathLst>
                <a:path extrusionOk="0" h="165" w="364">
                  <a:moveTo>
                    <a:pt x="1" y="1"/>
                  </a:moveTo>
                  <a:lnTo>
                    <a:pt x="1" y="1"/>
                  </a:lnTo>
                  <a:cubicBezTo>
                    <a:pt x="19" y="29"/>
                    <a:pt x="57" y="47"/>
                    <a:pt x="66" y="84"/>
                  </a:cubicBezTo>
                  <a:cubicBezTo>
                    <a:pt x="103" y="94"/>
                    <a:pt x="122" y="112"/>
                    <a:pt x="159" y="131"/>
                  </a:cubicBezTo>
                  <a:cubicBezTo>
                    <a:pt x="209" y="145"/>
                    <a:pt x="264" y="165"/>
                    <a:pt x="317" y="165"/>
                  </a:cubicBezTo>
                  <a:cubicBezTo>
                    <a:pt x="332" y="165"/>
                    <a:pt x="348" y="163"/>
                    <a:pt x="363" y="159"/>
                  </a:cubicBezTo>
                  <a:cubicBezTo>
                    <a:pt x="298" y="140"/>
                    <a:pt x="242" y="103"/>
                    <a:pt x="187" y="84"/>
                  </a:cubicBezTo>
                  <a:cubicBezTo>
                    <a:pt x="122" y="4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1"/>
            <p:cNvSpPr/>
            <p:nvPr/>
          </p:nvSpPr>
          <p:spPr>
            <a:xfrm>
              <a:off x="3997675" y="1992750"/>
              <a:ext cx="7225" cy="2450"/>
            </a:xfrm>
            <a:custGeom>
              <a:rect b="b" l="l" r="r" t="t"/>
              <a:pathLst>
                <a:path extrusionOk="0" h="98" w="289">
                  <a:moveTo>
                    <a:pt x="0" y="0"/>
                  </a:moveTo>
                  <a:lnTo>
                    <a:pt x="0" y="0"/>
                  </a:lnTo>
                  <a:cubicBezTo>
                    <a:pt x="19" y="19"/>
                    <a:pt x="37" y="47"/>
                    <a:pt x="56" y="56"/>
                  </a:cubicBezTo>
                  <a:cubicBezTo>
                    <a:pt x="84" y="75"/>
                    <a:pt x="102" y="75"/>
                    <a:pt x="130" y="84"/>
                  </a:cubicBezTo>
                  <a:cubicBezTo>
                    <a:pt x="158" y="93"/>
                    <a:pt x="184" y="98"/>
                    <a:pt x="209" y="98"/>
                  </a:cubicBezTo>
                  <a:cubicBezTo>
                    <a:pt x="235" y="98"/>
                    <a:pt x="260" y="93"/>
                    <a:pt x="288" y="84"/>
                  </a:cubicBezTo>
                  <a:cubicBezTo>
                    <a:pt x="269" y="75"/>
                    <a:pt x="251" y="75"/>
                    <a:pt x="223" y="65"/>
                  </a:cubicBezTo>
                  <a:cubicBezTo>
                    <a:pt x="204" y="56"/>
                    <a:pt x="177" y="56"/>
                    <a:pt x="158" y="47"/>
                  </a:cubicBezTo>
                  <a:cubicBezTo>
                    <a:pt x="93" y="19"/>
                    <a:pt x="4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1"/>
            <p:cNvSpPr/>
            <p:nvPr/>
          </p:nvSpPr>
          <p:spPr>
            <a:xfrm>
              <a:off x="4001600" y="1989500"/>
              <a:ext cx="7475" cy="1800"/>
            </a:xfrm>
            <a:custGeom>
              <a:rect b="b" l="l" r="r" t="t"/>
              <a:pathLst>
                <a:path extrusionOk="0" h="72" w="299">
                  <a:moveTo>
                    <a:pt x="298" y="0"/>
                  </a:moveTo>
                  <a:cubicBezTo>
                    <a:pt x="252" y="0"/>
                    <a:pt x="196" y="0"/>
                    <a:pt x="150" y="9"/>
                  </a:cubicBezTo>
                  <a:cubicBezTo>
                    <a:pt x="94" y="19"/>
                    <a:pt x="47" y="47"/>
                    <a:pt x="1" y="65"/>
                  </a:cubicBezTo>
                  <a:cubicBezTo>
                    <a:pt x="24" y="69"/>
                    <a:pt x="46" y="71"/>
                    <a:pt x="67" y="71"/>
                  </a:cubicBezTo>
                  <a:cubicBezTo>
                    <a:pt x="97" y="71"/>
                    <a:pt x="126" y="67"/>
                    <a:pt x="159" y="56"/>
                  </a:cubicBezTo>
                  <a:cubicBezTo>
                    <a:pt x="187" y="47"/>
                    <a:pt x="205" y="47"/>
                    <a:pt x="233" y="37"/>
                  </a:cubicBezTo>
                  <a:cubicBezTo>
                    <a:pt x="252" y="37"/>
                    <a:pt x="270" y="19"/>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1"/>
            <p:cNvSpPr/>
            <p:nvPr/>
          </p:nvSpPr>
          <p:spPr>
            <a:xfrm>
              <a:off x="4005550" y="1992750"/>
              <a:ext cx="7000" cy="1425"/>
            </a:xfrm>
            <a:custGeom>
              <a:rect b="b" l="l" r="r" t="t"/>
              <a:pathLst>
                <a:path extrusionOk="0" h="57" w="280">
                  <a:moveTo>
                    <a:pt x="140" y="0"/>
                  </a:moveTo>
                  <a:cubicBezTo>
                    <a:pt x="94" y="0"/>
                    <a:pt x="47" y="10"/>
                    <a:pt x="1" y="19"/>
                  </a:cubicBezTo>
                  <a:cubicBezTo>
                    <a:pt x="47" y="47"/>
                    <a:pt x="94" y="56"/>
                    <a:pt x="140" y="56"/>
                  </a:cubicBezTo>
                  <a:cubicBezTo>
                    <a:pt x="187" y="56"/>
                    <a:pt x="233" y="47"/>
                    <a:pt x="280"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1"/>
            <p:cNvSpPr/>
            <p:nvPr/>
          </p:nvSpPr>
          <p:spPr>
            <a:xfrm>
              <a:off x="4006250" y="1997625"/>
              <a:ext cx="8625" cy="1175"/>
            </a:xfrm>
            <a:custGeom>
              <a:rect b="b" l="l" r="r" t="t"/>
              <a:pathLst>
                <a:path extrusionOk="0" h="47" w="345">
                  <a:moveTo>
                    <a:pt x="168" y="0"/>
                  </a:moveTo>
                  <a:cubicBezTo>
                    <a:pt x="112" y="0"/>
                    <a:pt x="57" y="0"/>
                    <a:pt x="1" y="10"/>
                  </a:cubicBezTo>
                  <a:cubicBezTo>
                    <a:pt x="57" y="38"/>
                    <a:pt x="122" y="47"/>
                    <a:pt x="168" y="47"/>
                  </a:cubicBezTo>
                  <a:cubicBezTo>
                    <a:pt x="233" y="47"/>
                    <a:pt x="289" y="47"/>
                    <a:pt x="345" y="38"/>
                  </a:cubicBezTo>
                  <a:cubicBezTo>
                    <a:pt x="289" y="1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1"/>
            <p:cNvSpPr/>
            <p:nvPr/>
          </p:nvSpPr>
          <p:spPr>
            <a:xfrm>
              <a:off x="4014625" y="1938625"/>
              <a:ext cx="10250" cy="4675"/>
            </a:xfrm>
            <a:custGeom>
              <a:rect b="b" l="l" r="r" t="t"/>
              <a:pathLst>
                <a:path extrusionOk="0" h="187" w="410">
                  <a:moveTo>
                    <a:pt x="288" y="1"/>
                  </a:moveTo>
                  <a:cubicBezTo>
                    <a:pt x="242" y="10"/>
                    <a:pt x="205" y="19"/>
                    <a:pt x="177" y="38"/>
                  </a:cubicBezTo>
                  <a:cubicBezTo>
                    <a:pt x="102" y="66"/>
                    <a:pt x="37" y="112"/>
                    <a:pt x="0" y="186"/>
                  </a:cubicBezTo>
                  <a:cubicBezTo>
                    <a:pt x="19" y="158"/>
                    <a:pt x="56" y="149"/>
                    <a:pt x="93" y="131"/>
                  </a:cubicBezTo>
                  <a:cubicBezTo>
                    <a:pt x="130" y="121"/>
                    <a:pt x="158" y="93"/>
                    <a:pt x="195" y="84"/>
                  </a:cubicBezTo>
                  <a:cubicBezTo>
                    <a:pt x="270" y="56"/>
                    <a:pt x="335" y="3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1"/>
            <p:cNvSpPr/>
            <p:nvPr/>
          </p:nvSpPr>
          <p:spPr>
            <a:xfrm>
              <a:off x="4013450" y="1941875"/>
              <a:ext cx="8150" cy="5125"/>
            </a:xfrm>
            <a:custGeom>
              <a:rect b="b" l="l" r="r" t="t"/>
              <a:pathLst>
                <a:path extrusionOk="0" h="205" w="326">
                  <a:moveTo>
                    <a:pt x="326" y="1"/>
                  </a:moveTo>
                  <a:cubicBezTo>
                    <a:pt x="289" y="1"/>
                    <a:pt x="252" y="10"/>
                    <a:pt x="215" y="10"/>
                  </a:cubicBezTo>
                  <a:cubicBezTo>
                    <a:pt x="187" y="19"/>
                    <a:pt x="149" y="28"/>
                    <a:pt x="122" y="56"/>
                  </a:cubicBezTo>
                  <a:cubicBezTo>
                    <a:pt x="75" y="93"/>
                    <a:pt x="19" y="140"/>
                    <a:pt x="1" y="205"/>
                  </a:cubicBezTo>
                  <a:lnTo>
                    <a:pt x="75" y="149"/>
                  </a:lnTo>
                  <a:cubicBezTo>
                    <a:pt x="103" y="140"/>
                    <a:pt x="140" y="112"/>
                    <a:pt x="159" y="103"/>
                  </a:cubicBezTo>
                  <a:cubicBezTo>
                    <a:pt x="215" y="66"/>
                    <a:pt x="261" y="38"/>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1"/>
            <p:cNvSpPr/>
            <p:nvPr/>
          </p:nvSpPr>
          <p:spPr>
            <a:xfrm>
              <a:off x="4010200" y="1946750"/>
              <a:ext cx="7925" cy="7225"/>
            </a:xfrm>
            <a:custGeom>
              <a:rect b="b" l="l" r="r" t="t"/>
              <a:pathLst>
                <a:path extrusionOk="0" h="289" w="317">
                  <a:moveTo>
                    <a:pt x="317" y="1"/>
                  </a:moveTo>
                  <a:lnTo>
                    <a:pt x="317" y="1"/>
                  </a:lnTo>
                  <a:cubicBezTo>
                    <a:pt x="261" y="29"/>
                    <a:pt x="196" y="75"/>
                    <a:pt x="131" y="131"/>
                  </a:cubicBezTo>
                  <a:lnTo>
                    <a:pt x="56" y="196"/>
                  </a:lnTo>
                  <a:cubicBezTo>
                    <a:pt x="38" y="224"/>
                    <a:pt x="10" y="261"/>
                    <a:pt x="1" y="289"/>
                  </a:cubicBezTo>
                  <a:lnTo>
                    <a:pt x="84" y="224"/>
                  </a:lnTo>
                  <a:cubicBezTo>
                    <a:pt x="122" y="196"/>
                    <a:pt x="140" y="177"/>
                    <a:pt x="168" y="149"/>
                  </a:cubicBezTo>
                  <a:cubicBezTo>
                    <a:pt x="224" y="103"/>
                    <a:pt x="270" y="56"/>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1"/>
            <p:cNvSpPr/>
            <p:nvPr/>
          </p:nvSpPr>
          <p:spPr>
            <a:xfrm>
              <a:off x="4003475" y="1949075"/>
              <a:ext cx="6525" cy="8400"/>
            </a:xfrm>
            <a:custGeom>
              <a:rect b="b" l="l" r="r" t="t"/>
              <a:pathLst>
                <a:path extrusionOk="0" h="336" w="261">
                  <a:moveTo>
                    <a:pt x="260" y="1"/>
                  </a:moveTo>
                  <a:lnTo>
                    <a:pt x="260" y="1"/>
                  </a:lnTo>
                  <a:cubicBezTo>
                    <a:pt x="186" y="47"/>
                    <a:pt x="140" y="93"/>
                    <a:pt x="93" y="140"/>
                  </a:cubicBezTo>
                  <a:cubicBezTo>
                    <a:pt x="75" y="177"/>
                    <a:pt x="47" y="196"/>
                    <a:pt x="37" y="233"/>
                  </a:cubicBezTo>
                  <a:cubicBezTo>
                    <a:pt x="28" y="270"/>
                    <a:pt x="0" y="298"/>
                    <a:pt x="0" y="335"/>
                  </a:cubicBezTo>
                  <a:lnTo>
                    <a:pt x="75" y="261"/>
                  </a:lnTo>
                  <a:cubicBezTo>
                    <a:pt x="93" y="233"/>
                    <a:pt x="121" y="196"/>
                    <a:pt x="140" y="177"/>
                  </a:cubicBezTo>
                  <a:cubicBezTo>
                    <a:pt x="186" y="131"/>
                    <a:pt x="223" y="75"/>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1"/>
            <p:cNvSpPr/>
            <p:nvPr/>
          </p:nvSpPr>
          <p:spPr>
            <a:xfrm>
              <a:off x="3999750" y="1957200"/>
              <a:ext cx="7700" cy="7925"/>
            </a:xfrm>
            <a:custGeom>
              <a:rect b="b" l="l" r="r" t="t"/>
              <a:pathLst>
                <a:path extrusionOk="0" h="317" w="308">
                  <a:moveTo>
                    <a:pt x="307" y="1"/>
                  </a:moveTo>
                  <a:lnTo>
                    <a:pt x="307" y="1"/>
                  </a:lnTo>
                  <a:cubicBezTo>
                    <a:pt x="233" y="38"/>
                    <a:pt x="177" y="84"/>
                    <a:pt x="121" y="131"/>
                  </a:cubicBezTo>
                  <a:cubicBezTo>
                    <a:pt x="94" y="149"/>
                    <a:pt x="75" y="177"/>
                    <a:pt x="47" y="214"/>
                  </a:cubicBezTo>
                  <a:cubicBezTo>
                    <a:pt x="29" y="242"/>
                    <a:pt x="1" y="279"/>
                    <a:pt x="1" y="317"/>
                  </a:cubicBezTo>
                  <a:cubicBezTo>
                    <a:pt x="29" y="279"/>
                    <a:pt x="47" y="261"/>
                    <a:pt x="75" y="233"/>
                  </a:cubicBezTo>
                  <a:lnTo>
                    <a:pt x="149" y="168"/>
                  </a:lnTo>
                  <a:cubicBezTo>
                    <a:pt x="214" y="122"/>
                    <a:pt x="261"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1"/>
            <p:cNvSpPr/>
            <p:nvPr/>
          </p:nvSpPr>
          <p:spPr>
            <a:xfrm>
              <a:off x="4028325" y="1963950"/>
              <a:ext cx="3975" cy="2575"/>
            </a:xfrm>
            <a:custGeom>
              <a:rect b="b" l="l" r="r" t="t"/>
              <a:pathLst>
                <a:path extrusionOk="0" h="103" w="159">
                  <a:moveTo>
                    <a:pt x="158" y="0"/>
                  </a:moveTo>
                  <a:cubicBezTo>
                    <a:pt x="112" y="0"/>
                    <a:pt x="93" y="9"/>
                    <a:pt x="65" y="37"/>
                  </a:cubicBezTo>
                  <a:cubicBezTo>
                    <a:pt x="47" y="47"/>
                    <a:pt x="19" y="65"/>
                    <a:pt x="0" y="102"/>
                  </a:cubicBezTo>
                  <a:cubicBezTo>
                    <a:pt x="28" y="102"/>
                    <a:pt x="65" y="84"/>
                    <a:pt x="93" y="65"/>
                  </a:cubicBezTo>
                  <a:cubicBezTo>
                    <a:pt x="112" y="56"/>
                    <a:pt x="130"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1"/>
            <p:cNvSpPr/>
            <p:nvPr/>
          </p:nvSpPr>
          <p:spPr>
            <a:xfrm>
              <a:off x="4032275" y="1963250"/>
              <a:ext cx="4200" cy="2800"/>
            </a:xfrm>
            <a:custGeom>
              <a:rect b="b" l="l" r="r" t="t"/>
              <a:pathLst>
                <a:path extrusionOk="0" h="112" w="168">
                  <a:moveTo>
                    <a:pt x="168" y="0"/>
                  </a:moveTo>
                  <a:cubicBezTo>
                    <a:pt x="130" y="0"/>
                    <a:pt x="93" y="28"/>
                    <a:pt x="75" y="37"/>
                  </a:cubicBezTo>
                  <a:cubicBezTo>
                    <a:pt x="38" y="47"/>
                    <a:pt x="10" y="75"/>
                    <a:pt x="0" y="112"/>
                  </a:cubicBezTo>
                  <a:cubicBezTo>
                    <a:pt x="38" y="112"/>
                    <a:pt x="75" y="93"/>
                    <a:pt x="93" y="75"/>
                  </a:cubicBezTo>
                  <a:cubicBezTo>
                    <a:pt x="130" y="65"/>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1"/>
            <p:cNvSpPr/>
            <p:nvPr/>
          </p:nvSpPr>
          <p:spPr>
            <a:xfrm>
              <a:off x="3993725" y="1968825"/>
              <a:ext cx="3725" cy="6050"/>
            </a:xfrm>
            <a:custGeom>
              <a:rect b="b" l="l" r="r" t="t"/>
              <a:pathLst>
                <a:path extrusionOk="0" h="242" w="149">
                  <a:moveTo>
                    <a:pt x="149" y="0"/>
                  </a:moveTo>
                  <a:lnTo>
                    <a:pt x="149" y="0"/>
                  </a:lnTo>
                  <a:cubicBezTo>
                    <a:pt x="112" y="28"/>
                    <a:pt x="84" y="75"/>
                    <a:pt x="47" y="103"/>
                  </a:cubicBezTo>
                  <a:lnTo>
                    <a:pt x="9" y="177"/>
                  </a:lnTo>
                  <a:cubicBezTo>
                    <a:pt x="9" y="195"/>
                    <a:pt x="0" y="223"/>
                    <a:pt x="0" y="242"/>
                  </a:cubicBezTo>
                  <a:cubicBezTo>
                    <a:pt x="37" y="214"/>
                    <a:pt x="65" y="168"/>
                    <a:pt x="93" y="130"/>
                  </a:cubicBezTo>
                  <a:cubicBezTo>
                    <a:pt x="112" y="93"/>
                    <a:pt x="13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1"/>
            <p:cNvSpPr/>
            <p:nvPr/>
          </p:nvSpPr>
          <p:spPr>
            <a:xfrm>
              <a:off x="3348475" y="2267450"/>
              <a:ext cx="72475" cy="67075"/>
            </a:xfrm>
            <a:custGeom>
              <a:rect b="b" l="l" r="r" t="t"/>
              <a:pathLst>
                <a:path extrusionOk="0" h="2683" w="2899">
                  <a:moveTo>
                    <a:pt x="967" y="1"/>
                  </a:moveTo>
                  <a:cubicBezTo>
                    <a:pt x="948" y="1"/>
                    <a:pt x="929" y="2"/>
                    <a:pt x="911" y="3"/>
                  </a:cubicBezTo>
                  <a:cubicBezTo>
                    <a:pt x="715" y="31"/>
                    <a:pt x="511" y="171"/>
                    <a:pt x="492" y="366"/>
                  </a:cubicBezTo>
                  <a:cubicBezTo>
                    <a:pt x="455" y="589"/>
                    <a:pt x="632" y="765"/>
                    <a:pt x="790" y="914"/>
                  </a:cubicBezTo>
                  <a:cubicBezTo>
                    <a:pt x="693" y="897"/>
                    <a:pt x="593" y="880"/>
                    <a:pt x="493" y="880"/>
                  </a:cubicBezTo>
                  <a:cubicBezTo>
                    <a:pt x="430" y="880"/>
                    <a:pt x="368" y="887"/>
                    <a:pt x="307" y="905"/>
                  </a:cubicBezTo>
                  <a:cubicBezTo>
                    <a:pt x="139" y="951"/>
                    <a:pt x="0" y="1090"/>
                    <a:pt x="0" y="1248"/>
                  </a:cubicBezTo>
                  <a:cubicBezTo>
                    <a:pt x="9" y="1416"/>
                    <a:pt x="167" y="1555"/>
                    <a:pt x="325" y="1611"/>
                  </a:cubicBezTo>
                  <a:cubicBezTo>
                    <a:pt x="492" y="1666"/>
                    <a:pt x="669" y="1694"/>
                    <a:pt x="818" y="1769"/>
                  </a:cubicBezTo>
                  <a:cubicBezTo>
                    <a:pt x="650" y="1815"/>
                    <a:pt x="492" y="1861"/>
                    <a:pt x="353" y="1954"/>
                  </a:cubicBezTo>
                  <a:cubicBezTo>
                    <a:pt x="214" y="2047"/>
                    <a:pt x="121" y="2224"/>
                    <a:pt x="167" y="2391"/>
                  </a:cubicBezTo>
                  <a:cubicBezTo>
                    <a:pt x="225" y="2613"/>
                    <a:pt x="501" y="2682"/>
                    <a:pt x="744" y="2682"/>
                  </a:cubicBezTo>
                  <a:cubicBezTo>
                    <a:pt x="776" y="2682"/>
                    <a:pt x="806" y="2681"/>
                    <a:pt x="836" y="2679"/>
                  </a:cubicBezTo>
                  <a:cubicBezTo>
                    <a:pt x="1505" y="2623"/>
                    <a:pt x="2137" y="2410"/>
                    <a:pt x="2694" y="2047"/>
                  </a:cubicBezTo>
                  <a:cubicBezTo>
                    <a:pt x="2899" y="1945"/>
                    <a:pt x="2815" y="1657"/>
                    <a:pt x="2759" y="1518"/>
                  </a:cubicBezTo>
                  <a:cubicBezTo>
                    <a:pt x="2462" y="951"/>
                    <a:pt x="2044" y="440"/>
                    <a:pt x="1477" y="143"/>
                  </a:cubicBezTo>
                  <a:cubicBezTo>
                    <a:pt x="1318" y="75"/>
                    <a:pt x="1143" y="1"/>
                    <a:pt x="9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1"/>
            <p:cNvSpPr/>
            <p:nvPr/>
          </p:nvSpPr>
          <p:spPr>
            <a:xfrm>
              <a:off x="3347300" y="2266275"/>
              <a:ext cx="72275" cy="68575"/>
            </a:xfrm>
            <a:custGeom>
              <a:rect b="b" l="l" r="r" t="t"/>
              <a:pathLst>
                <a:path extrusionOk="0" h="2743" w="2891">
                  <a:moveTo>
                    <a:pt x="2834" y="1620"/>
                  </a:moveTo>
                  <a:cubicBezTo>
                    <a:pt x="2871" y="1713"/>
                    <a:pt x="2890" y="1796"/>
                    <a:pt x="2890" y="1889"/>
                  </a:cubicBezTo>
                  <a:lnTo>
                    <a:pt x="2890" y="1889"/>
                  </a:lnTo>
                  <a:cubicBezTo>
                    <a:pt x="2890" y="1796"/>
                    <a:pt x="2871" y="1704"/>
                    <a:pt x="2834" y="1620"/>
                  </a:cubicBezTo>
                  <a:close/>
                  <a:moveTo>
                    <a:pt x="997" y="1"/>
                  </a:moveTo>
                  <a:cubicBezTo>
                    <a:pt x="925" y="1"/>
                    <a:pt x="853" y="14"/>
                    <a:pt x="781" y="50"/>
                  </a:cubicBezTo>
                  <a:cubicBezTo>
                    <a:pt x="688" y="87"/>
                    <a:pt x="605" y="143"/>
                    <a:pt x="558" y="227"/>
                  </a:cubicBezTo>
                  <a:cubicBezTo>
                    <a:pt x="502" y="310"/>
                    <a:pt x="474" y="413"/>
                    <a:pt x="502" y="515"/>
                  </a:cubicBezTo>
                  <a:cubicBezTo>
                    <a:pt x="512" y="626"/>
                    <a:pt x="567" y="701"/>
                    <a:pt x="632" y="775"/>
                  </a:cubicBezTo>
                  <a:cubicBezTo>
                    <a:pt x="651" y="812"/>
                    <a:pt x="688" y="840"/>
                    <a:pt x="725" y="877"/>
                  </a:cubicBezTo>
                  <a:cubicBezTo>
                    <a:pt x="688" y="877"/>
                    <a:pt x="642" y="868"/>
                    <a:pt x="605" y="868"/>
                  </a:cubicBezTo>
                  <a:cubicBezTo>
                    <a:pt x="512" y="868"/>
                    <a:pt x="428" y="868"/>
                    <a:pt x="335" y="886"/>
                  </a:cubicBezTo>
                  <a:cubicBezTo>
                    <a:pt x="242" y="914"/>
                    <a:pt x="168" y="970"/>
                    <a:pt x="103" y="1035"/>
                  </a:cubicBezTo>
                  <a:cubicBezTo>
                    <a:pt x="47" y="1109"/>
                    <a:pt x="1" y="1212"/>
                    <a:pt x="10" y="1305"/>
                  </a:cubicBezTo>
                  <a:cubicBezTo>
                    <a:pt x="28" y="1407"/>
                    <a:pt x="84" y="1490"/>
                    <a:pt x="140" y="1555"/>
                  </a:cubicBezTo>
                  <a:cubicBezTo>
                    <a:pt x="214" y="1611"/>
                    <a:pt x="289" y="1658"/>
                    <a:pt x="372" y="1695"/>
                  </a:cubicBezTo>
                  <a:cubicBezTo>
                    <a:pt x="502" y="1732"/>
                    <a:pt x="632" y="1760"/>
                    <a:pt x="744" y="1806"/>
                  </a:cubicBezTo>
                  <a:cubicBezTo>
                    <a:pt x="632" y="1843"/>
                    <a:pt x="512" y="1881"/>
                    <a:pt x="409" y="1955"/>
                  </a:cubicBezTo>
                  <a:cubicBezTo>
                    <a:pt x="335" y="2001"/>
                    <a:pt x="279" y="2076"/>
                    <a:pt x="242" y="2141"/>
                  </a:cubicBezTo>
                  <a:cubicBezTo>
                    <a:pt x="214" y="2215"/>
                    <a:pt x="186" y="2308"/>
                    <a:pt x="186" y="2392"/>
                  </a:cubicBezTo>
                  <a:cubicBezTo>
                    <a:pt x="196" y="2466"/>
                    <a:pt x="242" y="2550"/>
                    <a:pt x="307" y="2605"/>
                  </a:cubicBezTo>
                  <a:cubicBezTo>
                    <a:pt x="363" y="2670"/>
                    <a:pt x="447" y="2698"/>
                    <a:pt x="521" y="2717"/>
                  </a:cubicBezTo>
                  <a:cubicBezTo>
                    <a:pt x="600" y="2735"/>
                    <a:pt x="679" y="2742"/>
                    <a:pt x="759" y="2742"/>
                  </a:cubicBezTo>
                  <a:cubicBezTo>
                    <a:pt x="839" y="2742"/>
                    <a:pt x="920" y="2735"/>
                    <a:pt x="1004" y="2726"/>
                  </a:cubicBezTo>
                  <a:cubicBezTo>
                    <a:pt x="1311" y="2689"/>
                    <a:pt x="1617" y="2605"/>
                    <a:pt x="1915" y="2503"/>
                  </a:cubicBezTo>
                  <a:cubicBezTo>
                    <a:pt x="2212" y="2401"/>
                    <a:pt x="2500" y="2262"/>
                    <a:pt x="2769" y="2085"/>
                  </a:cubicBezTo>
                  <a:lnTo>
                    <a:pt x="2769" y="2085"/>
                  </a:lnTo>
                  <a:cubicBezTo>
                    <a:pt x="2500" y="2252"/>
                    <a:pt x="2221" y="2392"/>
                    <a:pt x="1915" y="2494"/>
                  </a:cubicBezTo>
                  <a:cubicBezTo>
                    <a:pt x="1617" y="2596"/>
                    <a:pt x="1311" y="2652"/>
                    <a:pt x="1004" y="2689"/>
                  </a:cubicBezTo>
                  <a:cubicBezTo>
                    <a:pt x="946" y="2692"/>
                    <a:pt x="888" y="2694"/>
                    <a:pt x="831" y="2694"/>
                  </a:cubicBezTo>
                  <a:cubicBezTo>
                    <a:pt x="732" y="2694"/>
                    <a:pt x="634" y="2688"/>
                    <a:pt x="539" y="2670"/>
                  </a:cubicBezTo>
                  <a:cubicBezTo>
                    <a:pt x="465" y="2642"/>
                    <a:pt x="400" y="2605"/>
                    <a:pt x="335" y="2559"/>
                  </a:cubicBezTo>
                  <a:cubicBezTo>
                    <a:pt x="279" y="2512"/>
                    <a:pt x="242" y="2447"/>
                    <a:pt x="242" y="2373"/>
                  </a:cubicBezTo>
                  <a:cubicBezTo>
                    <a:pt x="233" y="2308"/>
                    <a:pt x="261" y="2234"/>
                    <a:pt x="307" y="2169"/>
                  </a:cubicBezTo>
                  <a:cubicBezTo>
                    <a:pt x="335" y="2113"/>
                    <a:pt x="400" y="2048"/>
                    <a:pt x="456" y="2001"/>
                  </a:cubicBezTo>
                  <a:cubicBezTo>
                    <a:pt x="586" y="1927"/>
                    <a:pt x="735" y="1890"/>
                    <a:pt x="883" y="1853"/>
                  </a:cubicBezTo>
                  <a:lnTo>
                    <a:pt x="985" y="1834"/>
                  </a:lnTo>
                  <a:lnTo>
                    <a:pt x="893" y="1788"/>
                  </a:lnTo>
                  <a:cubicBezTo>
                    <a:pt x="744" y="1695"/>
                    <a:pt x="567" y="1667"/>
                    <a:pt x="419" y="1611"/>
                  </a:cubicBezTo>
                  <a:cubicBezTo>
                    <a:pt x="354" y="1583"/>
                    <a:pt x="279" y="1537"/>
                    <a:pt x="224" y="1490"/>
                  </a:cubicBezTo>
                  <a:cubicBezTo>
                    <a:pt x="168" y="1444"/>
                    <a:pt x="131" y="1379"/>
                    <a:pt x="121" y="1305"/>
                  </a:cubicBezTo>
                  <a:cubicBezTo>
                    <a:pt x="103" y="1240"/>
                    <a:pt x="140" y="1165"/>
                    <a:pt x="186" y="1109"/>
                  </a:cubicBezTo>
                  <a:cubicBezTo>
                    <a:pt x="233" y="1054"/>
                    <a:pt x="307" y="1017"/>
                    <a:pt x="372" y="998"/>
                  </a:cubicBezTo>
                  <a:cubicBezTo>
                    <a:pt x="435" y="978"/>
                    <a:pt x="500" y="970"/>
                    <a:pt x="567" y="970"/>
                  </a:cubicBezTo>
                  <a:cubicBezTo>
                    <a:pt x="660" y="970"/>
                    <a:pt x="754" y="986"/>
                    <a:pt x="846" y="1007"/>
                  </a:cubicBezTo>
                  <a:lnTo>
                    <a:pt x="1004" y="1026"/>
                  </a:lnTo>
                  <a:lnTo>
                    <a:pt x="1004" y="1026"/>
                  </a:lnTo>
                  <a:lnTo>
                    <a:pt x="883" y="924"/>
                  </a:lnTo>
                  <a:cubicBezTo>
                    <a:pt x="818" y="868"/>
                    <a:pt x="753" y="812"/>
                    <a:pt x="697" y="738"/>
                  </a:cubicBezTo>
                  <a:cubicBezTo>
                    <a:pt x="642" y="673"/>
                    <a:pt x="605" y="598"/>
                    <a:pt x="595" y="515"/>
                  </a:cubicBezTo>
                  <a:cubicBezTo>
                    <a:pt x="586" y="441"/>
                    <a:pt x="595" y="357"/>
                    <a:pt x="642" y="283"/>
                  </a:cubicBezTo>
                  <a:cubicBezTo>
                    <a:pt x="688" y="218"/>
                    <a:pt x="753" y="162"/>
                    <a:pt x="827" y="125"/>
                  </a:cubicBezTo>
                  <a:cubicBezTo>
                    <a:pt x="911" y="87"/>
                    <a:pt x="985" y="78"/>
                    <a:pt x="1069" y="78"/>
                  </a:cubicBezTo>
                  <a:cubicBezTo>
                    <a:pt x="1153" y="78"/>
                    <a:pt x="1246" y="97"/>
                    <a:pt x="1329" y="134"/>
                  </a:cubicBezTo>
                  <a:cubicBezTo>
                    <a:pt x="1404" y="171"/>
                    <a:pt x="1487" y="208"/>
                    <a:pt x="1571" y="255"/>
                  </a:cubicBezTo>
                  <a:cubicBezTo>
                    <a:pt x="1654" y="301"/>
                    <a:pt x="1719" y="348"/>
                    <a:pt x="1803" y="394"/>
                  </a:cubicBezTo>
                  <a:cubicBezTo>
                    <a:pt x="2091" y="589"/>
                    <a:pt x="2351" y="859"/>
                    <a:pt x="2556" y="1156"/>
                  </a:cubicBezTo>
                  <a:cubicBezTo>
                    <a:pt x="2658" y="1305"/>
                    <a:pt x="2751" y="1463"/>
                    <a:pt x="2834" y="1620"/>
                  </a:cubicBezTo>
                  <a:cubicBezTo>
                    <a:pt x="2751" y="1463"/>
                    <a:pt x="2676" y="1295"/>
                    <a:pt x="2565" y="1156"/>
                  </a:cubicBezTo>
                  <a:cubicBezTo>
                    <a:pt x="2370" y="859"/>
                    <a:pt x="2128" y="580"/>
                    <a:pt x="1822" y="366"/>
                  </a:cubicBezTo>
                  <a:cubicBezTo>
                    <a:pt x="1757" y="310"/>
                    <a:pt x="1673" y="264"/>
                    <a:pt x="1589" y="218"/>
                  </a:cubicBezTo>
                  <a:cubicBezTo>
                    <a:pt x="1515" y="171"/>
                    <a:pt x="1431" y="125"/>
                    <a:pt x="1348" y="97"/>
                  </a:cubicBezTo>
                  <a:cubicBezTo>
                    <a:pt x="1246" y="41"/>
                    <a:pt x="1153" y="22"/>
                    <a:pt x="1060" y="4"/>
                  </a:cubicBezTo>
                  <a:cubicBezTo>
                    <a:pt x="1039" y="2"/>
                    <a:pt x="1018"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1"/>
            <p:cNvSpPr/>
            <p:nvPr/>
          </p:nvSpPr>
          <p:spPr>
            <a:xfrm>
              <a:off x="3368675" y="2311650"/>
              <a:ext cx="49500" cy="4200"/>
            </a:xfrm>
            <a:custGeom>
              <a:rect b="b" l="l" r="r" t="t"/>
              <a:pathLst>
                <a:path extrusionOk="0" h="168" w="1980">
                  <a:moveTo>
                    <a:pt x="0" y="1"/>
                  </a:moveTo>
                  <a:cubicBezTo>
                    <a:pt x="168" y="19"/>
                    <a:pt x="335" y="28"/>
                    <a:pt x="493" y="38"/>
                  </a:cubicBezTo>
                  <a:lnTo>
                    <a:pt x="994" y="75"/>
                  </a:lnTo>
                  <a:lnTo>
                    <a:pt x="1496" y="112"/>
                  </a:lnTo>
                  <a:cubicBezTo>
                    <a:pt x="1580" y="121"/>
                    <a:pt x="1654" y="121"/>
                    <a:pt x="1738" y="131"/>
                  </a:cubicBezTo>
                  <a:lnTo>
                    <a:pt x="1979" y="168"/>
                  </a:lnTo>
                  <a:cubicBezTo>
                    <a:pt x="1831" y="121"/>
                    <a:pt x="1654" y="93"/>
                    <a:pt x="1496" y="75"/>
                  </a:cubicBezTo>
                  <a:cubicBezTo>
                    <a:pt x="1329" y="47"/>
                    <a:pt x="1162" y="38"/>
                    <a:pt x="994" y="28"/>
                  </a:cubicBezTo>
                  <a:cubicBezTo>
                    <a:pt x="837" y="19"/>
                    <a:pt x="660"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1"/>
            <p:cNvSpPr/>
            <p:nvPr/>
          </p:nvSpPr>
          <p:spPr>
            <a:xfrm>
              <a:off x="3368900" y="2290275"/>
              <a:ext cx="50425" cy="23250"/>
            </a:xfrm>
            <a:custGeom>
              <a:rect b="b" l="l" r="r" t="t"/>
              <a:pathLst>
                <a:path extrusionOk="0" h="930" w="2017">
                  <a:moveTo>
                    <a:pt x="1" y="1"/>
                  </a:moveTo>
                  <a:cubicBezTo>
                    <a:pt x="159" y="94"/>
                    <a:pt x="326" y="177"/>
                    <a:pt x="502" y="252"/>
                  </a:cubicBezTo>
                  <a:cubicBezTo>
                    <a:pt x="660" y="335"/>
                    <a:pt x="837" y="419"/>
                    <a:pt x="995" y="503"/>
                  </a:cubicBezTo>
                  <a:cubicBezTo>
                    <a:pt x="1162" y="577"/>
                    <a:pt x="1320" y="660"/>
                    <a:pt x="1496" y="735"/>
                  </a:cubicBezTo>
                  <a:cubicBezTo>
                    <a:pt x="1673" y="800"/>
                    <a:pt x="1850" y="883"/>
                    <a:pt x="2017" y="930"/>
                  </a:cubicBezTo>
                  <a:cubicBezTo>
                    <a:pt x="1924" y="893"/>
                    <a:pt x="1850" y="846"/>
                    <a:pt x="1766" y="809"/>
                  </a:cubicBezTo>
                  <a:cubicBezTo>
                    <a:pt x="1673" y="781"/>
                    <a:pt x="1589" y="735"/>
                    <a:pt x="1506" y="698"/>
                  </a:cubicBezTo>
                  <a:lnTo>
                    <a:pt x="1013" y="456"/>
                  </a:lnTo>
                  <a:lnTo>
                    <a:pt x="512" y="224"/>
                  </a:lnTo>
                  <a:cubicBezTo>
                    <a:pt x="335"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1"/>
            <p:cNvSpPr/>
            <p:nvPr/>
          </p:nvSpPr>
          <p:spPr>
            <a:xfrm>
              <a:off x="3387475" y="2310025"/>
              <a:ext cx="14200" cy="1175"/>
            </a:xfrm>
            <a:custGeom>
              <a:rect b="b" l="l" r="r" t="t"/>
              <a:pathLst>
                <a:path extrusionOk="0" h="47" w="568">
                  <a:moveTo>
                    <a:pt x="289" y="1"/>
                  </a:moveTo>
                  <a:cubicBezTo>
                    <a:pt x="187" y="1"/>
                    <a:pt x="94" y="1"/>
                    <a:pt x="1" y="10"/>
                  </a:cubicBezTo>
                  <a:cubicBezTo>
                    <a:pt x="94" y="38"/>
                    <a:pt x="187" y="38"/>
                    <a:pt x="289" y="47"/>
                  </a:cubicBezTo>
                  <a:lnTo>
                    <a:pt x="568" y="47"/>
                  </a:lnTo>
                  <a:lnTo>
                    <a:pt x="428" y="10"/>
                  </a:lnTo>
                  <a:cubicBezTo>
                    <a:pt x="382" y="10"/>
                    <a:pt x="335"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1"/>
            <p:cNvSpPr/>
            <p:nvPr/>
          </p:nvSpPr>
          <p:spPr>
            <a:xfrm>
              <a:off x="3381900" y="2307700"/>
              <a:ext cx="9100" cy="1375"/>
            </a:xfrm>
            <a:custGeom>
              <a:rect b="b" l="l" r="r" t="t"/>
              <a:pathLst>
                <a:path extrusionOk="0" h="55" w="364">
                  <a:moveTo>
                    <a:pt x="177" y="1"/>
                  </a:moveTo>
                  <a:cubicBezTo>
                    <a:pt x="122" y="10"/>
                    <a:pt x="57" y="19"/>
                    <a:pt x="1" y="47"/>
                  </a:cubicBezTo>
                  <a:cubicBezTo>
                    <a:pt x="38" y="52"/>
                    <a:pt x="71" y="54"/>
                    <a:pt x="102" y="54"/>
                  </a:cubicBezTo>
                  <a:cubicBezTo>
                    <a:pt x="133" y="54"/>
                    <a:pt x="164" y="52"/>
                    <a:pt x="196" y="47"/>
                  </a:cubicBezTo>
                  <a:cubicBezTo>
                    <a:pt x="224" y="47"/>
                    <a:pt x="252" y="38"/>
                    <a:pt x="280" y="38"/>
                  </a:cubicBezTo>
                  <a:cubicBezTo>
                    <a:pt x="298" y="38"/>
                    <a:pt x="326" y="19"/>
                    <a:pt x="363" y="19"/>
                  </a:cubicBezTo>
                  <a:cubicBezTo>
                    <a:pt x="326" y="10"/>
                    <a:pt x="298"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1"/>
            <p:cNvSpPr/>
            <p:nvPr/>
          </p:nvSpPr>
          <p:spPr>
            <a:xfrm>
              <a:off x="3382150" y="2304450"/>
              <a:ext cx="13025" cy="2575"/>
            </a:xfrm>
            <a:custGeom>
              <a:rect b="b" l="l" r="r" t="t"/>
              <a:pathLst>
                <a:path extrusionOk="0" h="103" w="521">
                  <a:moveTo>
                    <a:pt x="0" y="1"/>
                  </a:moveTo>
                  <a:cubicBezTo>
                    <a:pt x="84" y="38"/>
                    <a:pt x="167" y="47"/>
                    <a:pt x="260" y="66"/>
                  </a:cubicBezTo>
                  <a:cubicBezTo>
                    <a:pt x="353" y="93"/>
                    <a:pt x="428" y="93"/>
                    <a:pt x="521" y="103"/>
                  </a:cubicBezTo>
                  <a:cubicBezTo>
                    <a:pt x="483" y="84"/>
                    <a:pt x="446" y="75"/>
                    <a:pt x="400" y="56"/>
                  </a:cubicBezTo>
                  <a:cubicBezTo>
                    <a:pt x="353" y="47"/>
                    <a:pt x="316" y="38"/>
                    <a:pt x="270" y="28"/>
                  </a:cubicBezTo>
                  <a:cubicBezTo>
                    <a:pt x="177" y="10"/>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1"/>
            <p:cNvSpPr/>
            <p:nvPr/>
          </p:nvSpPr>
          <p:spPr>
            <a:xfrm>
              <a:off x="3399575" y="2308175"/>
              <a:ext cx="7900" cy="3025"/>
            </a:xfrm>
            <a:custGeom>
              <a:rect b="b" l="l" r="r" t="t"/>
              <a:pathLst>
                <a:path extrusionOk="0" h="121" w="316">
                  <a:moveTo>
                    <a:pt x="0" y="0"/>
                  </a:moveTo>
                  <a:cubicBezTo>
                    <a:pt x="46" y="37"/>
                    <a:pt x="93" y="65"/>
                    <a:pt x="158" y="84"/>
                  </a:cubicBezTo>
                  <a:cubicBezTo>
                    <a:pt x="204" y="112"/>
                    <a:pt x="260" y="121"/>
                    <a:pt x="316" y="121"/>
                  </a:cubicBezTo>
                  <a:cubicBezTo>
                    <a:pt x="269" y="84"/>
                    <a:pt x="214" y="65"/>
                    <a:pt x="167" y="37"/>
                  </a:cubicBezTo>
                  <a:cubicBezTo>
                    <a:pt x="121"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1"/>
            <p:cNvSpPr/>
            <p:nvPr/>
          </p:nvSpPr>
          <p:spPr>
            <a:xfrm>
              <a:off x="3355425" y="2293075"/>
              <a:ext cx="12575" cy="1475"/>
            </a:xfrm>
            <a:custGeom>
              <a:rect b="b" l="l" r="r" t="t"/>
              <a:pathLst>
                <a:path extrusionOk="0" h="59" w="503">
                  <a:moveTo>
                    <a:pt x="252" y="0"/>
                  </a:moveTo>
                  <a:cubicBezTo>
                    <a:pt x="168" y="0"/>
                    <a:pt x="84" y="19"/>
                    <a:pt x="1" y="37"/>
                  </a:cubicBezTo>
                  <a:cubicBezTo>
                    <a:pt x="43" y="51"/>
                    <a:pt x="84" y="58"/>
                    <a:pt x="126" y="58"/>
                  </a:cubicBezTo>
                  <a:cubicBezTo>
                    <a:pt x="168" y="58"/>
                    <a:pt x="210" y="51"/>
                    <a:pt x="252" y="37"/>
                  </a:cubicBezTo>
                  <a:lnTo>
                    <a:pt x="502" y="37"/>
                  </a:lnTo>
                  <a:cubicBezTo>
                    <a:pt x="456" y="19"/>
                    <a:pt x="419"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1"/>
            <p:cNvSpPr/>
            <p:nvPr/>
          </p:nvSpPr>
          <p:spPr>
            <a:xfrm>
              <a:off x="3363550" y="2295150"/>
              <a:ext cx="8625" cy="1300"/>
            </a:xfrm>
            <a:custGeom>
              <a:rect b="b" l="l" r="r" t="t"/>
              <a:pathLst>
                <a:path extrusionOk="0" h="52" w="345">
                  <a:moveTo>
                    <a:pt x="168" y="1"/>
                  </a:moveTo>
                  <a:cubicBezTo>
                    <a:pt x="140" y="1"/>
                    <a:pt x="112" y="10"/>
                    <a:pt x="85" y="10"/>
                  </a:cubicBezTo>
                  <a:cubicBezTo>
                    <a:pt x="66" y="10"/>
                    <a:pt x="29" y="29"/>
                    <a:pt x="1" y="38"/>
                  </a:cubicBezTo>
                  <a:cubicBezTo>
                    <a:pt x="54" y="45"/>
                    <a:pt x="92" y="51"/>
                    <a:pt x="127" y="51"/>
                  </a:cubicBezTo>
                  <a:cubicBezTo>
                    <a:pt x="141" y="51"/>
                    <a:pt x="155" y="50"/>
                    <a:pt x="168" y="47"/>
                  </a:cubicBezTo>
                  <a:lnTo>
                    <a:pt x="345" y="47"/>
                  </a:lnTo>
                  <a:cubicBezTo>
                    <a:pt x="317" y="29"/>
                    <a:pt x="280" y="29"/>
                    <a:pt x="261" y="10"/>
                  </a:cubicBezTo>
                  <a:cubicBezTo>
                    <a:pt x="224" y="1"/>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1"/>
            <p:cNvSpPr/>
            <p:nvPr/>
          </p:nvSpPr>
          <p:spPr>
            <a:xfrm>
              <a:off x="3354275" y="2296100"/>
              <a:ext cx="5125" cy="1400"/>
            </a:xfrm>
            <a:custGeom>
              <a:rect b="b" l="l" r="r" t="t"/>
              <a:pathLst>
                <a:path extrusionOk="0" h="56" w="205">
                  <a:moveTo>
                    <a:pt x="93" y="0"/>
                  </a:moveTo>
                  <a:cubicBezTo>
                    <a:pt x="84" y="0"/>
                    <a:pt x="65" y="0"/>
                    <a:pt x="47" y="9"/>
                  </a:cubicBezTo>
                  <a:cubicBezTo>
                    <a:pt x="28" y="19"/>
                    <a:pt x="10" y="37"/>
                    <a:pt x="0" y="47"/>
                  </a:cubicBezTo>
                  <a:cubicBezTo>
                    <a:pt x="37" y="56"/>
                    <a:pt x="75" y="56"/>
                    <a:pt x="112" y="56"/>
                  </a:cubicBezTo>
                  <a:cubicBezTo>
                    <a:pt x="121" y="56"/>
                    <a:pt x="140" y="47"/>
                    <a:pt x="158" y="47"/>
                  </a:cubicBezTo>
                  <a:cubicBezTo>
                    <a:pt x="168" y="37"/>
                    <a:pt x="186" y="37"/>
                    <a:pt x="205" y="19"/>
                  </a:cubicBezTo>
                  <a:cubicBezTo>
                    <a:pt x="168" y="0"/>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1"/>
            <p:cNvSpPr/>
            <p:nvPr/>
          </p:nvSpPr>
          <p:spPr>
            <a:xfrm>
              <a:off x="3366575" y="2270550"/>
              <a:ext cx="10950" cy="3275"/>
            </a:xfrm>
            <a:custGeom>
              <a:rect b="b" l="l" r="r" t="t"/>
              <a:pathLst>
                <a:path extrusionOk="0" h="131" w="438">
                  <a:moveTo>
                    <a:pt x="196" y="0"/>
                  </a:moveTo>
                  <a:cubicBezTo>
                    <a:pt x="159" y="0"/>
                    <a:pt x="112" y="9"/>
                    <a:pt x="84" y="37"/>
                  </a:cubicBezTo>
                  <a:cubicBezTo>
                    <a:pt x="47" y="56"/>
                    <a:pt x="10" y="93"/>
                    <a:pt x="1" y="130"/>
                  </a:cubicBezTo>
                  <a:cubicBezTo>
                    <a:pt x="56" y="65"/>
                    <a:pt x="122" y="47"/>
                    <a:pt x="205" y="47"/>
                  </a:cubicBezTo>
                  <a:cubicBezTo>
                    <a:pt x="218" y="40"/>
                    <a:pt x="231" y="38"/>
                    <a:pt x="245" y="38"/>
                  </a:cubicBezTo>
                  <a:cubicBezTo>
                    <a:pt x="272" y="38"/>
                    <a:pt x="301" y="47"/>
                    <a:pt x="326" y="47"/>
                  </a:cubicBezTo>
                  <a:cubicBezTo>
                    <a:pt x="344" y="56"/>
                    <a:pt x="354" y="56"/>
                    <a:pt x="382" y="56"/>
                  </a:cubicBezTo>
                  <a:cubicBezTo>
                    <a:pt x="410" y="56"/>
                    <a:pt x="419" y="65"/>
                    <a:pt x="437" y="65"/>
                  </a:cubicBezTo>
                  <a:cubicBezTo>
                    <a:pt x="419" y="56"/>
                    <a:pt x="410" y="47"/>
                    <a:pt x="382" y="37"/>
                  </a:cubicBezTo>
                  <a:cubicBezTo>
                    <a:pt x="354" y="19"/>
                    <a:pt x="344" y="19"/>
                    <a:pt x="326" y="9"/>
                  </a:cubicBezTo>
                  <a:cubicBezTo>
                    <a:pt x="279" y="0"/>
                    <a:pt x="242"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1"/>
            <p:cNvSpPr/>
            <p:nvPr/>
          </p:nvSpPr>
          <p:spPr>
            <a:xfrm>
              <a:off x="3373325" y="2272850"/>
              <a:ext cx="10000" cy="3750"/>
            </a:xfrm>
            <a:custGeom>
              <a:rect b="b" l="l" r="r" t="t"/>
              <a:pathLst>
                <a:path extrusionOk="0" h="150" w="400">
                  <a:moveTo>
                    <a:pt x="0" y="1"/>
                  </a:moveTo>
                  <a:cubicBezTo>
                    <a:pt x="28" y="20"/>
                    <a:pt x="65" y="38"/>
                    <a:pt x="84" y="47"/>
                  </a:cubicBezTo>
                  <a:lnTo>
                    <a:pt x="195" y="85"/>
                  </a:lnTo>
                  <a:lnTo>
                    <a:pt x="297" y="112"/>
                  </a:lnTo>
                  <a:lnTo>
                    <a:pt x="400" y="150"/>
                  </a:lnTo>
                  <a:cubicBezTo>
                    <a:pt x="390" y="131"/>
                    <a:pt x="353" y="103"/>
                    <a:pt x="325" y="85"/>
                  </a:cubicBezTo>
                  <a:cubicBezTo>
                    <a:pt x="288" y="57"/>
                    <a:pt x="251" y="47"/>
                    <a:pt x="214" y="38"/>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1"/>
            <p:cNvSpPr/>
            <p:nvPr/>
          </p:nvSpPr>
          <p:spPr>
            <a:xfrm>
              <a:off x="3380975" y="2271925"/>
              <a:ext cx="8150" cy="5150"/>
            </a:xfrm>
            <a:custGeom>
              <a:rect b="b" l="l" r="r" t="t"/>
              <a:pathLst>
                <a:path extrusionOk="0" h="206" w="326">
                  <a:moveTo>
                    <a:pt x="1" y="1"/>
                  </a:moveTo>
                  <a:cubicBezTo>
                    <a:pt x="47" y="47"/>
                    <a:pt x="112" y="84"/>
                    <a:pt x="168" y="103"/>
                  </a:cubicBezTo>
                  <a:cubicBezTo>
                    <a:pt x="214" y="140"/>
                    <a:pt x="270" y="177"/>
                    <a:pt x="326" y="205"/>
                  </a:cubicBezTo>
                  <a:cubicBezTo>
                    <a:pt x="317" y="177"/>
                    <a:pt x="298" y="149"/>
                    <a:pt x="270" y="131"/>
                  </a:cubicBezTo>
                  <a:cubicBezTo>
                    <a:pt x="242" y="103"/>
                    <a:pt x="214" y="94"/>
                    <a:pt x="187" y="75"/>
                  </a:cubicBezTo>
                  <a:cubicBezTo>
                    <a:pt x="159" y="47"/>
                    <a:pt x="131" y="38"/>
                    <a:pt x="94" y="29"/>
                  </a:cubicBezTo>
                  <a:cubicBezTo>
                    <a:pt x="75" y="1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1"/>
            <p:cNvSpPr/>
            <p:nvPr/>
          </p:nvSpPr>
          <p:spPr>
            <a:xfrm>
              <a:off x="3372400" y="2274500"/>
              <a:ext cx="6275" cy="2325"/>
            </a:xfrm>
            <a:custGeom>
              <a:rect b="b" l="l" r="r" t="t"/>
              <a:pathLst>
                <a:path extrusionOk="0" h="93" w="251">
                  <a:moveTo>
                    <a:pt x="65" y="0"/>
                  </a:moveTo>
                  <a:cubicBezTo>
                    <a:pt x="46" y="0"/>
                    <a:pt x="19" y="0"/>
                    <a:pt x="0" y="19"/>
                  </a:cubicBezTo>
                  <a:cubicBezTo>
                    <a:pt x="46" y="37"/>
                    <a:pt x="93" y="46"/>
                    <a:pt x="121" y="65"/>
                  </a:cubicBezTo>
                  <a:cubicBezTo>
                    <a:pt x="158" y="74"/>
                    <a:pt x="204" y="84"/>
                    <a:pt x="251" y="93"/>
                  </a:cubicBezTo>
                  <a:cubicBezTo>
                    <a:pt x="232" y="46"/>
                    <a:pt x="186" y="28"/>
                    <a:pt x="139" y="19"/>
                  </a:cubicBezTo>
                  <a:cubicBezTo>
                    <a:pt x="111"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1"/>
            <p:cNvSpPr/>
            <p:nvPr/>
          </p:nvSpPr>
          <p:spPr>
            <a:xfrm>
              <a:off x="3412100" y="2300050"/>
              <a:ext cx="4450" cy="9300"/>
            </a:xfrm>
            <a:custGeom>
              <a:rect b="b" l="l" r="r" t="t"/>
              <a:pathLst>
                <a:path extrusionOk="0" h="372" w="178">
                  <a:moveTo>
                    <a:pt x="1" y="0"/>
                  </a:moveTo>
                  <a:lnTo>
                    <a:pt x="1" y="0"/>
                  </a:lnTo>
                  <a:cubicBezTo>
                    <a:pt x="29" y="74"/>
                    <a:pt x="56" y="130"/>
                    <a:pt x="84" y="186"/>
                  </a:cubicBezTo>
                  <a:cubicBezTo>
                    <a:pt x="122" y="260"/>
                    <a:pt x="140" y="316"/>
                    <a:pt x="177" y="372"/>
                  </a:cubicBezTo>
                  <a:cubicBezTo>
                    <a:pt x="177" y="325"/>
                    <a:pt x="177" y="307"/>
                    <a:pt x="159" y="260"/>
                  </a:cubicBezTo>
                  <a:cubicBezTo>
                    <a:pt x="149" y="232"/>
                    <a:pt x="140" y="195"/>
                    <a:pt x="131" y="167"/>
                  </a:cubicBezTo>
                  <a:cubicBezTo>
                    <a:pt x="103" y="102"/>
                    <a:pt x="5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1"/>
            <p:cNvSpPr/>
            <p:nvPr/>
          </p:nvSpPr>
          <p:spPr>
            <a:xfrm>
              <a:off x="3408850" y="2300050"/>
              <a:ext cx="4200" cy="6750"/>
            </a:xfrm>
            <a:custGeom>
              <a:rect b="b" l="l" r="r" t="t"/>
              <a:pathLst>
                <a:path extrusionOk="0" h="270" w="168">
                  <a:moveTo>
                    <a:pt x="1" y="0"/>
                  </a:moveTo>
                  <a:lnTo>
                    <a:pt x="38" y="74"/>
                  </a:lnTo>
                  <a:cubicBezTo>
                    <a:pt x="56" y="93"/>
                    <a:pt x="75" y="121"/>
                    <a:pt x="84" y="139"/>
                  </a:cubicBezTo>
                  <a:cubicBezTo>
                    <a:pt x="112" y="186"/>
                    <a:pt x="140" y="223"/>
                    <a:pt x="168" y="269"/>
                  </a:cubicBezTo>
                  <a:cubicBezTo>
                    <a:pt x="168" y="251"/>
                    <a:pt x="168" y="223"/>
                    <a:pt x="149" y="177"/>
                  </a:cubicBezTo>
                  <a:lnTo>
                    <a:pt x="121" y="102"/>
                  </a:lnTo>
                  <a:cubicBezTo>
                    <a:pt x="9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1"/>
            <p:cNvSpPr/>
            <p:nvPr/>
          </p:nvSpPr>
          <p:spPr>
            <a:xfrm>
              <a:off x="3402350" y="2301675"/>
              <a:ext cx="7000" cy="3725"/>
            </a:xfrm>
            <a:custGeom>
              <a:rect b="b" l="l" r="r" t="t"/>
              <a:pathLst>
                <a:path extrusionOk="0" h="149" w="280">
                  <a:moveTo>
                    <a:pt x="1" y="0"/>
                  </a:moveTo>
                  <a:cubicBezTo>
                    <a:pt x="28" y="28"/>
                    <a:pt x="75" y="65"/>
                    <a:pt x="121" y="93"/>
                  </a:cubicBezTo>
                  <a:cubicBezTo>
                    <a:pt x="168" y="112"/>
                    <a:pt x="214" y="139"/>
                    <a:pt x="279" y="149"/>
                  </a:cubicBezTo>
                  <a:cubicBezTo>
                    <a:pt x="242" y="112"/>
                    <a:pt x="196" y="74"/>
                    <a:pt x="149" y="56"/>
                  </a:cubicBezTo>
                  <a:lnTo>
                    <a:pt x="75" y="19"/>
                  </a:lnTo>
                  <a:cubicBezTo>
                    <a:pt x="56"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1"/>
            <p:cNvSpPr/>
            <p:nvPr/>
          </p:nvSpPr>
          <p:spPr>
            <a:xfrm>
              <a:off x="3402575" y="2296325"/>
              <a:ext cx="4900" cy="4900"/>
            </a:xfrm>
            <a:custGeom>
              <a:rect b="b" l="l" r="r" t="t"/>
              <a:pathLst>
                <a:path extrusionOk="0" h="196" w="196">
                  <a:moveTo>
                    <a:pt x="1" y="0"/>
                  </a:moveTo>
                  <a:lnTo>
                    <a:pt x="1" y="0"/>
                  </a:lnTo>
                  <a:cubicBezTo>
                    <a:pt x="19" y="47"/>
                    <a:pt x="47" y="84"/>
                    <a:pt x="75" y="121"/>
                  </a:cubicBezTo>
                  <a:cubicBezTo>
                    <a:pt x="112" y="149"/>
                    <a:pt x="149" y="177"/>
                    <a:pt x="196" y="195"/>
                  </a:cubicBezTo>
                  <a:cubicBezTo>
                    <a:pt x="177" y="149"/>
                    <a:pt x="149" y="121"/>
                    <a:pt x="112" y="84"/>
                  </a:cubicBezTo>
                  <a:cubicBezTo>
                    <a:pt x="75"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1"/>
            <p:cNvSpPr/>
            <p:nvPr/>
          </p:nvSpPr>
          <p:spPr>
            <a:xfrm>
              <a:off x="3403750" y="2290750"/>
              <a:ext cx="6050" cy="6525"/>
            </a:xfrm>
            <a:custGeom>
              <a:rect b="b" l="l" r="r" t="t"/>
              <a:pathLst>
                <a:path extrusionOk="0" h="261" w="242">
                  <a:moveTo>
                    <a:pt x="0" y="0"/>
                  </a:moveTo>
                  <a:cubicBezTo>
                    <a:pt x="19" y="47"/>
                    <a:pt x="56" y="93"/>
                    <a:pt x="102" y="140"/>
                  </a:cubicBezTo>
                  <a:cubicBezTo>
                    <a:pt x="140" y="186"/>
                    <a:pt x="186" y="233"/>
                    <a:pt x="242" y="261"/>
                  </a:cubicBezTo>
                  <a:cubicBezTo>
                    <a:pt x="223" y="214"/>
                    <a:pt x="186" y="168"/>
                    <a:pt x="140" y="121"/>
                  </a:cubicBezTo>
                  <a:cubicBezTo>
                    <a:pt x="102" y="75"/>
                    <a:pt x="56"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1"/>
            <p:cNvSpPr/>
            <p:nvPr/>
          </p:nvSpPr>
          <p:spPr>
            <a:xfrm>
              <a:off x="3357050" y="2329525"/>
              <a:ext cx="10950" cy="3575"/>
            </a:xfrm>
            <a:custGeom>
              <a:rect b="b" l="l" r="r" t="t"/>
              <a:pathLst>
                <a:path extrusionOk="0" h="143" w="438">
                  <a:moveTo>
                    <a:pt x="1" y="1"/>
                  </a:moveTo>
                  <a:lnTo>
                    <a:pt x="1" y="1"/>
                  </a:lnTo>
                  <a:cubicBezTo>
                    <a:pt x="19" y="29"/>
                    <a:pt x="57" y="57"/>
                    <a:pt x="103" y="75"/>
                  </a:cubicBezTo>
                  <a:cubicBezTo>
                    <a:pt x="140" y="103"/>
                    <a:pt x="168" y="112"/>
                    <a:pt x="205" y="122"/>
                  </a:cubicBezTo>
                  <a:cubicBezTo>
                    <a:pt x="242" y="136"/>
                    <a:pt x="284" y="143"/>
                    <a:pt x="325" y="143"/>
                  </a:cubicBezTo>
                  <a:cubicBezTo>
                    <a:pt x="365" y="143"/>
                    <a:pt x="405" y="136"/>
                    <a:pt x="437" y="122"/>
                  </a:cubicBezTo>
                  <a:cubicBezTo>
                    <a:pt x="391" y="112"/>
                    <a:pt x="354" y="112"/>
                    <a:pt x="326" y="103"/>
                  </a:cubicBezTo>
                  <a:lnTo>
                    <a:pt x="215" y="66"/>
                  </a:lnTo>
                  <a:cubicBezTo>
                    <a:pt x="140" y="57"/>
                    <a:pt x="66"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1"/>
            <p:cNvSpPr/>
            <p:nvPr/>
          </p:nvSpPr>
          <p:spPr>
            <a:xfrm>
              <a:off x="3361250" y="2329075"/>
              <a:ext cx="9775" cy="2000"/>
            </a:xfrm>
            <a:custGeom>
              <a:rect b="b" l="l" r="r" t="t"/>
              <a:pathLst>
                <a:path extrusionOk="0" h="80" w="391">
                  <a:moveTo>
                    <a:pt x="0" y="0"/>
                  </a:moveTo>
                  <a:cubicBezTo>
                    <a:pt x="37" y="28"/>
                    <a:pt x="65" y="47"/>
                    <a:pt x="93" y="47"/>
                  </a:cubicBezTo>
                  <a:cubicBezTo>
                    <a:pt x="121" y="65"/>
                    <a:pt x="158" y="65"/>
                    <a:pt x="186" y="75"/>
                  </a:cubicBezTo>
                  <a:cubicBezTo>
                    <a:pt x="211" y="78"/>
                    <a:pt x="234" y="80"/>
                    <a:pt x="257" y="80"/>
                  </a:cubicBezTo>
                  <a:cubicBezTo>
                    <a:pt x="304" y="80"/>
                    <a:pt x="347" y="72"/>
                    <a:pt x="390" y="47"/>
                  </a:cubicBezTo>
                  <a:lnTo>
                    <a:pt x="297" y="38"/>
                  </a:lnTo>
                  <a:cubicBezTo>
                    <a:pt x="260" y="38"/>
                    <a:pt x="232" y="28"/>
                    <a:pt x="204" y="28"/>
                  </a:cubicBezTo>
                  <a:cubicBezTo>
                    <a:pt x="130" y="28"/>
                    <a:pt x="74"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1"/>
            <p:cNvSpPr/>
            <p:nvPr/>
          </p:nvSpPr>
          <p:spPr>
            <a:xfrm>
              <a:off x="3367050" y="2327450"/>
              <a:ext cx="10475" cy="1175"/>
            </a:xfrm>
            <a:custGeom>
              <a:rect b="b" l="l" r="r" t="t"/>
              <a:pathLst>
                <a:path extrusionOk="0" h="47" w="419">
                  <a:moveTo>
                    <a:pt x="214" y="0"/>
                  </a:moveTo>
                  <a:cubicBezTo>
                    <a:pt x="140" y="0"/>
                    <a:pt x="75" y="0"/>
                    <a:pt x="0" y="10"/>
                  </a:cubicBezTo>
                  <a:cubicBezTo>
                    <a:pt x="75" y="47"/>
                    <a:pt x="140" y="47"/>
                    <a:pt x="214" y="47"/>
                  </a:cubicBezTo>
                  <a:cubicBezTo>
                    <a:pt x="251" y="47"/>
                    <a:pt x="279" y="47"/>
                    <a:pt x="316" y="38"/>
                  </a:cubicBezTo>
                  <a:cubicBezTo>
                    <a:pt x="353" y="19"/>
                    <a:pt x="391" y="1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1"/>
            <p:cNvSpPr/>
            <p:nvPr/>
          </p:nvSpPr>
          <p:spPr>
            <a:xfrm>
              <a:off x="3374950" y="2329075"/>
              <a:ext cx="10475" cy="2675"/>
            </a:xfrm>
            <a:custGeom>
              <a:rect b="b" l="l" r="r" t="t"/>
              <a:pathLst>
                <a:path extrusionOk="0" h="107" w="419">
                  <a:moveTo>
                    <a:pt x="418" y="0"/>
                  </a:moveTo>
                  <a:lnTo>
                    <a:pt x="316" y="19"/>
                  </a:lnTo>
                  <a:cubicBezTo>
                    <a:pt x="279" y="28"/>
                    <a:pt x="242" y="28"/>
                    <a:pt x="214" y="38"/>
                  </a:cubicBezTo>
                  <a:cubicBezTo>
                    <a:pt x="140" y="47"/>
                    <a:pt x="75" y="75"/>
                    <a:pt x="0" y="93"/>
                  </a:cubicBezTo>
                  <a:cubicBezTo>
                    <a:pt x="34" y="102"/>
                    <a:pt x="67" y="106"/>
                    <a:pt x="100" y="106"/>
                  </a:cubicBezTo>
                  <a:cubicBezTo>
                    <a:pt x="141" y="106"/>
                    <a:pt x="182" y="99"/>
                    <a:pt x="223" y="84"/>
                  </a:cubicBezTo>
                  <a:cubicBezTo>
                    <a:pt x="260" y="84"/>
                    <a:pt x="288" y="75"/>
                    <a:pt x="325" y="65"/>
                  </a:cubicBezTo>
                  <a:cubicBezTo>
                    <a:pt x="363" y="38"/>
                    <a:pt x="400" y="28"/>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1"/>
            <p:cNvSpPr/>
            <p:nvPr/>
          </p:nvSpPr>
          <p:spPr>
            <a:xfrm>
              <a:off x="3382600" y="2326275"/>
              <a:ext cx="10725" cy="1425"/>
            </a:xfrm>
            <a:custGeom>
              <a:rect b="b" l="l" r="r" t="t"/>
              <a:pathLst>
                <a:path extrusionOk="0" h="57" w="429">
                  <a:moveTo>
                    <a:pt x="428" y="1"/>
                  </a:moveTo>
                  <a:lnTo>
                    <a:pt x="428" y="1"/>
                  </a:lnTo>
                  <a:cubicBezTo>
                    <a:pt x="391" y="10"/>
                    <a:pt x="354" y="10"/>
                    <a:pt x="326" y="10"/>
                  </a:cubicBezTo>
                  <a:lnTo>
                    <a:pt x="214" y="10"/>
                  </a:lnTo>
                  <a:cubicBezTo>
                    <a:pt x="149" y="10"/>
                    <a:pt x="66" y="19"/>
                    <a:pt x="1" y="38"/>
                  </a:cubicBezTo>
                  <a:cubicBezTo>
                    <a:pt x="66" y="57"/>
                    <a:pt x="140" y="57"/>
                    <a:pt x="205" y="57"/>
                  </a:cubicBezTo>
                  <a:cubicBezTo>
                    <a:pt x="252" y="57"/>
                    <a:pt x="289" y="57"/>
                    <a:pt x="326" y="47"/>
                  </a:cubicBezTo>
                  <a:cubicBezTo>
                    <a:pt x="354" y="38"/>
                    <a:pt x="400" y="1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1"/>
            <p:cNvSpPr/>
            <p:nvPr/>
          </p:nvSpPr>
          <p:spPr>
            <a:xfrm>
              <a:off x="3367975" y="2305375"/>
              <a:ext cx="4900" cy="1200"/>
            </a:xfrm>
            <a:custGeom>
              <a:rect b="b" l="l" r="r" t="t"/>
              <a:pathLst>
                <a:path extrusionOk="0" h="48" w="196">
                  <a:moveTo>
                    <a:pt x="103" y="1"/>
                  </a:moveTo>
                  <a:cubicBezTo>
                    <a:pt x="66" y="1"/>
                    <a:pt x="38" y="1"/>
                    <a:pt x="0" y="10"/>
                  </a:cubicBezTo>
                  <a:cubicBezTo>
                    <a:pt x="38" y="38"/>
                    <a:pt x="56" y="47"/>
                    <a:pt x="93" y="47"/>
                  </a:cubicBezTo>
                  <a:cubicBezTo>
                    <a:pt x="131" y="47"/>
                    <a:pt x="168" y="47"/>
                    <a:pt x="196" y="38"/>
                  </a:cubicBezTo>
                  <a:cubicBezTo>
                    <a:pt x="168" y="10"/>
                    <a:pt x="140"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1"/>
            <p:cNvSpPr/>
            <p:nvPr/>
          </p:nvSpPr>
          <p:spPr>
            <a:xfrm>
              <a:off x="3364500" y="2303050"/>
              <a:ext cx="4900" cy="1200"/>
            </a:xfrm>
            <a:custGeom>
              <a:rect b="b" l="l" r="r" t="t"/>
              <a:pathLst>
                <a:path extrusionOk="0" h="48" w="196">
                  <a:moveTo>
                    <a:pt x="102" y="1"/>
                  </a:moveTo>
                  <a:cubicBezTo>
                    <a:pt x="65" y="1"/>
                    <a:pt x="37" y="1"/>
                    <a:pt x="0" y="10"/>
                  </a:cubicBezTo>
                  <a:cubicBezTo>
                    <a:pt x="37" y="38"/>
                    <a:pt x="56" y="47"/>
                    <a:pt x="93" y="47"/>
                  </a:cubicBezTo>
                  <a:cubicBezTo>
                    <a:pt x="130" y="47"/>
                    <a:pt x="167" y="47"/>
                    <a:pt x="195" y="38"/>
                  </a:cubicBezTo>
                  <a:cubicBezTo>
                    <a:pt x="167" y="10"/>
                    <a:pt x="139"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1"/>
            <p:cNvSpPr/>
            <p:nvPr/>
          </p:nvSpPr>
          <p:spPr>
            <a:xfrm>
              <a:off x="3397250" y="2322800"/>
              <a:ext cx="6750" cy="2200"/>
            </a:xfrm>
            <a:custGeom>
              <a:rect b="b" l="l" r="r" t="t"/>
              <a:pathLst>
                <a:path extrusionOk="0" h="88" w="270">
                  <a:moveTo>
                    <a:pt x="270" y="1"/>
                  </a:moveTo>
                  <a:cubicBezTo>
                    <a:pt x="223" y="1"/>
                    <a:pt x="177" y="10"/>
                    <a:pt x="130" y="19"/>
                  </a:cubicBezTo>
                  <a:cubicBezTo>
                    <a:pt x="93" y="38"/>
                    <a:pt x="47" y="47"/>
                    <a:pt x="0" y="84"/>
                  </a:cubicBezTo>
                  <a:cubicBezTo>
                    <a:pt x="13" y="87"/>
                    <a:pt x="25" y="88"/>
                    <a:pt x="37" y="88"/>
                  </a:cubicBezTo>
                  <a:cubicBezTo>
                    <a:pt x="71" y="88"/>
                    <a:pt x="105" y="79"/>
                    <a:pt x="139" y="66"/>
                  </a:cubicBezTo>
                  <a:cubicBezTo>
                    <a:pt x="167" y="66"/>
                    <a:pt x="186" y="56"/>
                    <a:pt x="214" y="47"/>
                  </a:cubicBezTo>
                  <a:cubicBezTo>
                    <a:pt x="232" y="38"/>
                    <a:pt x="260"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1"/>
            <p:cNvSpPr/>
            <p:nvPr/>
          </p:nvSpPr>
          <p:spPr>
            <a:xfrm>
              <a:off x="3308750" y="2195450"/>
              <a:ext cx="72250" cy="67075"/>
            </a:xfrm>
            <a:custGeom>
              <a:rect b="b" l="l" r="r" t="t"/>
              <a:pathLst>
                <a:path extrusionOk="0" h="2683" w="2890">
                  <a:moveTo>
                    <a:pt x="960" y="1"/>
                  </a:moveTo>
                  <a:cubicBezTo>
                    <a:pt x="941" y="1"/>
                    <a:pt x="921" y="1"/>
                    <a:pt x="902" y="3"/>
                  </a:cubicBezTo>
                  <a:cubicBezTo>
                    <a:pt x="706" y="31"/>
                    <a:pt x="511" y="170"/>
                    <a:pt x="493" y="365"/>
                  </a:cubicBezTo>
                  <a:cubicBezTo>
                    <a:pt x="456" y="588"/>
                    <a:pt x="623" y="765"/>
                    <a:pt x="790" y="914"/>
                  </a:cubicBezTo>
                  <a:cubicBezTo>
                    <a:pt x="688" y="897"/>
                    <a:pt x="589" y="880"/>
                    <a:pt x="489" y="880"/>
                  </a:cubicBezTo>
                  <a:cubicBezTo>
                    <a:pt x="426" y="880"/>
                    <a:pt x="362" y="886"/>
                    <a:pt x="298" y="904"/>
                  </a:cubicBezTo>
                  <a:cubicBezTo>
                    <a:pt x="140" y="942"/>
                    <a:pt x="0" y="1090"/>
                    <a:pt x="0" y="1248"/>
                  </a:cubicBezTo>
                  <a:cubicBezTo>
                    <a:pt x="10" y="1415"/>
                    <a:pt x="158" y="1555"/>
                    <a:pt x="325" y="1610"/>
                  </a:cubicBezTo>
                  <a:cubicBezTo>
                    <a:pt x="493" y="1666"/>
                    <a:pt x="660" y="1694"/>
                    <a:pt x="809" y="1768"/>
                  </a:cubicBezTo>
                  <a:cubicBezTo>
                    <a:pt x="651" y="1815"/>
                    <a:pt x="474" y="1852"/>
                    <a:pt x="344" y="1954"/>
                  </a:cubicBezTo>
                  <a:cubicBezTo>
                    <a:pt x="214" y="2047"/>
                    <a:pt x="112" y="2224"/>
                    <a:pt x="168" y="2391"/>
                  </a:cubicBezTo>
                  <a:cubicBezTo>
                    <a:pt x="225" y="2613"/>
                    <a:pt x="494" y="2682"/>
                    <a:pt x="742" y="2682"/>
                  </a:cubicBezTo>
                  <a:cubicBezTo>
                    <a:pt x="774" y="2682"/>
                    <a:pt x="806" y="2681"/>
                    <a:pt x="836" y="2679"/>
                  </a:cubicBezTo>
                  <a:cubicBezTo>
                    <a:pt x="1496" y="2623"/>
                    <a:pt x="2137" y="2409"/>
                    <a:pt x="2695" y="2047"/>
                  </a:cubicBezTo>
                  <a:cubicBezTo>
                    <a:pt x="2890" y="1945"/>
                    <a:pt x="2815" y="1666"/>
                    <a:pt x="2750" y="1518"/>
                  </a:cubicBezTo>
                  <a:cubicBezTo>
                    <a:pt x="2462" y="942"/>
                    <a:pt x="2044" y="440"/>
                    <a:pt x="1478" y="143"/>
                  </a:cubicBezTo>
                  <a:cubicBezTo>
                    <a:pt x="1318" y="75"/>
                    <a:pt x="1143" y="1"/>
                    <a:pt x="9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1"/>
            <p:cNvSpPr/>
            <p:nvPr/>
          </p:nvSpPr>
          <p:spPr>
            <a:xfrm>
              <a:off x="3307575" y="2194625"/>
              <a:ext cx="72275" cy="68550"/>
            </a:xfrm>
            <a:custGeom>
              <a:rect b="b" l="l" r="r" t="t"/>
              <a:pathLst>
                <a:path extrusionOk="0" h="2742" w="2891">
                  <a:moveTo>
                    <a:pt x="2835" y="1616"/>
                  </a:moveTo>
                  <a:cubicBezTo>
                    <a:pt x="2872" y="1708"/>
                    <a:pt x="2890" y="1791"/>
                    <a:pt x="2890" y="1884"/>
                  </a:cubicBezTo>
                  <a:lnTo>
                    <a:pt x="2890" y="1884"/>
                  </a:lnTo>
                  <a:cubicBezTo>
                    <a:pt x="2890" y="1791"/>
                    <a:pt x="2872" y="1699"/>
                    <a:pt x="2835" y="1616"/>
                  </a:cubicBezTo>
                  <a:close/>
                  <a:moveTo>
                    <a:pt x="985" y="1"/>
                  </a:moveTo>
                  <a:cubicBezTo>
                    <a:pt x="917" y="1"/>
                    <a:pt x="849" y="18"/>
                    <a:pt x="781" y="45"/>
                  </a:cubicBezTo>
                  <a:cubicBezTo>
                    <a:pt x="688" y="83"/>
                    <a:pt x="605" y="148"/>
                    <a:pt x="558" y="222"/>
                  </a:cubicBezTo>
                  <a:cubicBezTo>
                    <a:pt x="503" y="306"/>
                    <a:pt x="475" y="408"/>
                    <a:pt x="503" y="510"/>
                  </a:cubicBezTo>
                  <a:cubicBezTo>
                    <a:pt x="512" y="621"/>
                    <a:pt x="568" y="705"/>
                    <a:pt x="623" y="770"/>
                  </a:cubicBezTo>
                  <a:cubicBezTo>
                    <a:pt x="651" y="807"/>
                    <a:pt x="688" y="844"/>
                    <a:pt x="716" y="872"/>
                  </a:cubicBezTo>
                  <a:cubicBezTo>
                    <a:pt x="688" y="872"/>
                    <a:pt x="642" y="863"/>
                    <a:pt x="605" y="863"/>
                  </a:cubicBezTo>
                  <a:cubicBezTo>
                    <a:pt x="512" y="863"/>
                    <a:pt x="428" y="863"/>
                    <a:pt x="335" y="882"/>
                  </a:cubicBezTo>
                  <a:cubicBezTo>
                    <a:pt x="242" y="909"/>
                    <a:pt x="159" y="965"/>
                    <a:pt x="103" y="1040"/>
                  </a:cubicBezTo>
                  <a:cubicBezTo>
                    <a:pt x="47" y="1105"/>
                    <a:pt x="1" y="1207"/>
                    <a:pt x="10" y="1300"/>
                  </a:cubicBezTo>
                  <a:cubicBezTo>
                    <a:pt x="19" y="1411"/>
                    <a:pt x="84" y="1486"/>
                    <a:pt x="140" y="1551"/>
                  </a:cubicBezTo>
                  <a:cubicBezTo>
                    <a:pt x="205" y="1606"/>
                    <a:pt x="289" y="1653"/>
                    <a:pt x="372" y="1690"/>
                  </a:cubicBezTo>
                  <a:cubicBezTo>
                    <a:pt x="503" y="1736"/>
                    <a:pt x="623" y="1755"/>
                    <a:pt x="744" y="1801"/>
                  </a:cubicBezTo>
                  <a:cubicBezTo>
                    <a:pt x="623" y="1839"/>
                    <a:pt x="512" y="1876"/>
                    <a:pt x="410" y="1950"/>
                  </a:cubicBezTo>
                  <a:cubicBezTo>
                    <a:pt x="335" y="1997"/>
                    <a:pt x="280" y="2071"/>
                    <a:pt x="242" y="2136"/>
                  </a:cubicBezTo>
                  <a:cubicBezTo>
                    <a:pt x="205" y="2210"/>
                    <a:pt x="187" y="2303"/>
                    <a:pt x="187" y="2387"/>
                  </a:cubicBezTo>
                  <a:cubicBezTo>
                    <a:pt x="196" y="2470"/>
                    <a:pt x="242" y="2545"/>
                    <a:pt x="298" y="2600"/>
                  </a:cubicBezTo>
                  <a:cubicBezTo>
                    <a:pt x="363" y="2665"/>
                    <a:pt x="438" y="2703"/>
                    <a:pt x="521" y="2712"/>
                  </a:cubicBezTo>
                  <a:cubicBezTo>
                    <a:pt x="590" y="2734"/>
                    <a:pt x="664" y="2741"/>
                    <a:pt x="738" y="2741"/>
                  </a:cubicBezTo>
                  <a:cubicBezTo>
                    <a:pt x="823" y="2741"/>
                    <a:pt x="911" y="2731"/>
                    <a:pt x="995" y="2721"/>
                  </a:cubicBezTo>
                  <a:cubicBezTo>
                    <a:pt x="1311" y="2684"/>
                    <a:pt x="1617" y="2600"/>
                    <a:pt x="1915" y="2498"/>
                  </a:cubicBezTo>
                  <a:cubicBezTo>
                    <a:pt x="2203" y="2396"/>
                    <a:pt x="2500" y="2257"/>
                    <a:pt x="2760" y="2080"/>
                  </a:cubicBezTo>
                  <a:lnTo>
                    <a:pt x="2760" y="2080"/>
                  </a:lnTo>
                  <a:cubicBezTo>
                    <a:pt x="2500" y="2247"/>
                    <a:pt x="2221" y="2387"/>
                    <a:pt x="1915" y="2489"/>
                  </a:cubicBezTo>
                  <a:cubicBezTo>
                    <a:pt x="1617" y="2591"/>
                    <a:pt x="1311" y="2647"/>
                    <a:pt x="995" y="2684"/>
                  </a:cubicBezTo>
                  <a:cubicBezTo>
                    <a:pt x="933" y="2692"/>
                    <a:pt x="870" y="2696"/>
                    <a:pt x="806" y="2696"/>
                  </a:cubicBezTo>
                  <a:cubicBezTo>
                    <a:pt x="715" y="2696"/>
                    <a:pt x="623" y="2687"/>
                    <a:pt x="530" y="2665"/>
                  </a:cubicBezTo>
                  <a:cubicBezTo>
                    <a:pt x="465" y="2638"/>
                    <a:pt x="391" y="2600"/>
                    <a:pt x="335" y="2563"/>
                  </a:cubicBezTo>
                  <a:cubicBezTo>
                    <a:pt x="280" y="2517"/>
                    <a:pt x="242" y="2442"/>
                    <a:pt x="242" y="2368"/>
                  </a:cubicBezTo>
                  <a:cubicBezTo>
                    <a:pt x="233" y="2303"/>
                    <a:pt x="252" y="2238"/>
                    <a:pt x="298" y="2164"/>
                  </a:cubicBezTo>
                  <a:cubicBezTo>
                    <a:pt x="335" y="2108"/>
                    <a:pt x="391" y="2043"/>
                    <a:pt x="456" y="2006"/>
                  </a:cubicBezTo>
                  <a:cubicBezTo>
                    <a:pt x="577" y="1922"/>
                    <a:pt x="735" y="1885"/>
                    <a:pt x="883" y="1848"/>
                  </a:cubicBezTo>
                  <a:lnTo>
                    <a:pt x="986" y="1829"/>
                  </a:lnTo>
                  <a:lnTo>
                    <a:pt x="893" y="1783"/>
                  </a:lnTo>
                  <a:cubicBezTo>
                    <a:pt x="744" y="1690"/>
                    <a:pt x="568" y="1662"/>
                    <a:pt x="419" y="1606"/>
                  </a:cubicBezTo>
                  <a:cubicBezTo>
                    <a:pt x="345" y="1588"/>
                    <a:pt x="280" y="1541"/>
                    <a:pt x="224" y="1495"/>
                  </a:cubicBezTo>
                  <a:cubicBezTo>
                    <a:pt x="159" y="1448"/>
                    <a:pt x="131" y="1374"/>
                    <a:pt x="112" y="1309"/>
                  </a:cubicBezTo>
                  <a:cubicBezTo>
                    <a:pt x="103" y="1235"/>
                    <a:pt x="140" y="1170"/>
                    <a:pt x="187" y="1105"/>
                  </a:cubicBezTo>
                  <a:cubicBezTo>
                    <a:pt x="233" y="1049"/>
                    <a:pt x="298" y="1012"/>
                    <a:pt x="372" y="993"/>
                  </a:cubicBezTo>
                  <a:cubicBezTo>
                    <a:pt x="435" y="974"/>
                    <a:pt x="501" y="966"/>
                    <a:pt x="568" y="966"/>
                  </a:cubicBezTo>
                  <a:cubicBezTo>
                    <a:pt x="660" y="966"/>
                    <a:pt x="755" y="981"/>
                    <a:pt x="846" y="1002"/>
                  </a:cubicBezTo>
                  <a:lnTo>
                    <a:pt x="995" y="1030"/>
                  </a:lnTo>
                  <a:lnTo>
                    <a:pt x="883" y="919"/>
                  </a:lnTo>
                  <a:cubicBezTo>
                    <a:pt x="809" y="863"/>
                    <a:pt x="753" y="807"/>
                    <a:pt x="698" y="733"/>
                  </a:cubicBezTo>
                  <a:cubicBezTo>
                    <a:pt x="642" y="668"/>
                    <a:pt x="605" y="594"/>
                    <a:pt x="595" y="519"/>
                  </a:cubicBezTo>
                  <a:cubicBezTo>
                    <a:pt x="577" y="436"/>
                    <a:pt x="595" y="352"/>
                    <a:pt x="642" y="287"/>
                  </a:cubicBezTo>
                  <a:cubicBezTo>
                    <a:pt x="688" y="213"/>
                    <a:pt x="753" y="157"/>
                    <a:pt x="828" y="120"/>
                  </a:cubicBezTo>
                  <a:cubicBezTo>
                    <a:pt x="902" y="83"/>
                    <a:pt x="986" y="73"/>
                    <a:pt x="1069" y="73"/>
                  </a:cubicBezTo>
                  <a:cubicBezTo>
                    <a:pt x="1153" y="73"/>
                    <a:pt x="1246" y="101"/>
                    <a:pt x="1320" y="129"/>
                  </a:cubicBezTo>
                  <a:cubicBezTo>
                    <a:pt x="1404" y="166"/>
                    <a:pt x="1487" y="203"/>
                    <a:pt x="1571" y="250"/>
                  </a:cubicBezTo>
                  <a:cubicBezTo>
                    <a:pt x="1645" y="296"/>
                    <a:pt x="1720" y="343"/>
                    <a:pt x="1803" y="389"/>
                  </a:cubicBezTo>
                  <a:cubicBezTo>
                    <a:pt x="2091" y="584"/>
                    <a:pt x="2342" y="854"/>
                    <a:pt x="2556" y="1151"/>
                  </a:cubicBezTo>
                  <a:cubicBezTo>
                    <a:pt x="2658" y="1309"/>
                    <a:pt x="2751" y="1458"/>
                    <a:pt x="2835" y="1616"/>
                  </a:cubicBezTo>
                  <a:cubicBezTo>
                    <a:pt x="2751" y="1458"/>
                    <a:pt x="2667" y="1290"/>
                    <a:pt x="2565" y="1151"/>
                  </a:cubicBezTo>
                  <a:cubicBezTo>
                    <a:pt x="2370" y="854"/>
                    <a:pt x="2128" y="575"/>
                    <a:pt x="1822" y="361"/>
                  </a:cubicBezTo>
                  <a:cubicBezTo>
                    <a:pt x="1757" y="306"/>
                    <a:pt x="1673" y="259"/>
                    <a:pt x="1590" y="213"/>
                  </a:cubicBezTo>
                  <a:cubicBezTo>
                    <a:pt x="1506" y="166"/>
                    <a:pt x="1432" y="120"/>
                    <a:pt x="1348" y="101"/>
                  </a:cubicBezTo>
                  <a:cubicBezTo>
                    <a:pt x="1246" y="36"/>
                    <a:pt x="1153" y="18"/>
                    <a:pt x="1060" y="8"/>
                  </a:cubicBezTo>
                  <a:cubicBezTo>
                    <a:pt x="1035" y="3"/>
                    <a:pt x="1010"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1"/>
            <p:cNvSpPr/>
            <p:nvPr/>
          </p:nvSpPr>
          <p:spPr>
            <a:xfrm>
              <a:off x="3328950" y="2239650"/>
              <a:ext cx="49725" cy="4200"/>
            </a:xfrm>
            <a:custGeom>
              <a:rect b="b" l="l" r="r" t="t"/>
              <a:pathLst>
                <a:path extrusionOk="0" h="168" w="1989">
                  <a:moveTo>
                    <a:pt x="1" y="0"/>
                  </a:moveTo>
                  <a:cubicBezTo>
                    <a:pt x="168" y="19"/>
                    <a:pt x="335" y="28"/>
                    <a:pt x="502" y="38"/>
                  </a:cubicBezTo>
                  <a:lnTo>
                    <a:pt x="1004" y="75"/>
                  </a:lnTo>
                  <a:lnTo>
                    <a:pt x="1506" y="103"/>
                  </a:lnTo>
                  <a:cubicBezTo>
                    <a:pt x="1580" y="121"/>
                    <a:pt x="1664" y="121"/>
                    <a:pt x="1747" y="130"/>
                  </a:cubicBezTo>
                  <a:lnTo>
                    <a:pt x="1989" y="168"/>
                  </a:lnTo>
                  <a:cubicBezTo>
                    <a:pt x="1840" y="121"/>
                    <a:pt x="1664" y="93"/>
                    <a:pt x="1506" y="75"/>
                  </a:cubicBezTo>
                  <a:cubicBezTo>
                    <a:pt x="1339" y="47"/>
                    <a:pt x="1162" y="38"/>
                    <a:pt x="1004" y="28"/>
                  </a:cubicBezTo>
                  <a:cubicBezTo>
                    <a:pt x="846" y="19"/>
                    <a:pt x="670" y="0"/>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1"/>
            <p:cNvSpPr/>
            <p:nvPr/>
          </p:nvSpPr>
          <p:spPr>
            <a:xfrm>
              <a:off x="3328950" y="2218275"/>
              <a:ext cx="50675" cy="23250"/>
            </a:xfrm>
            <a:custGeom>
              <a:rect b="b" l="l" r="r" t="t"/>
              <a:pathLst>
                <a:path extrusionOk="0" h="930" w="2027">
                  <a:moveTo>
                    <a:pt x="1" y="1"/>
                  </a:moveTo>
                  <a:lnTo>
                    <a:pt x="1" y="1"/>
                  </a:lnTo>
                  <a:cubicBezTo>
                    <a:pt x="168" y="94"/>
                    <a:pt x="335" y="177"/>
                    <a:pt x="502" y="252"/>
                  </a:cubicBezTo>
                  <a:cubicBezTo>
                    <a:pt x="670" y="335"/>
                    <a:pt x="846" y="419"/>
                    <a:pt x="1004" y="502"/>
                  </a:cubicBezTo>
                  <a:cubicBezTo>
                    <a:pt x="1162" y="577"/>
                    <a:pt x="1329" y="660"/>
                    <a:pt x="1506" y="735"/>
                  </a:cubicBezTo>
                  <a:cubicBezTo>
                    <a:pt x="1682" y="800"/>
                    <a:pt x="1849" y="883"/>
                    <a:pt x="2026" y="930"/>
                  </a:cubicBezTo>
                  <a:cubicBezTo>
                    <a:pt x="1933" y="893"/>
                    <a:pt x="1849" y="846"/>
                    <a:pt x="1775" y="809"/>
                  </a:cubicBezTo>
                  <a:cubicBezTo>
                    <a:pt x="1682" y="781"/>
                    <a:pt x="1599" y="735"/>
                    <a:pt x="1515" y="697"/>
                  </a:cubicBezTo>
                  <a:lnTo>
                    <a:pt x="1013" y="456"/>
                  </a:lnTo>
                  <a:lnTo>
                    <a:pt x="521" y="224"/>
                  </a:lnTo>
                  <a:cubicBezTo>
                    <a:pt x="344"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1"/>
            <p:cNvSpPr/>
            <p:nvPr/>
          </p:nvSpPr>
          <p:spPr>
            <a:xfrm>
              <a:off x="3347775" y="2238025"/>
              <a:ext cx="14175" cy="1175"/>
            </a:xfrm>
            <a:custGeom>
              <a:rect b="b" l="l" r="r" t="t"/>
              <a:pathLst>
                <a:path extrusionOk="0" h="47" w="567">
                  <a:moveTo>
                    <a:pt x="288" y="0"/>
                  </a:moveTo>
                  <a:cubicBezTo>
                    <a:pt x="177" y="0"/>
                    <a:pt x="93" y="0"/>
                    <a:pt x="0" y="10"/>
                  </a:cubicBezTo>
                  <a:cubicBezTo>
                    <a:pt x="93" y="38"/>
                    <a:pt x="177" y="47"/>
                    <a:pt x="288" y="47"/>
                  </a:cubicBezTo>
                  <a:lnTo>
                    <a:pt x="567" y="47"/>
                  </a:lnTo>
                  <a:lnTo>
                    <a:pt x="428" y="10"/>
                  </a:lnTo>
                  <a:cubicBezTo>
                    <a:pt x="381" y="10"/>
                    <a:pt x="335"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1"/>
            <p:cNvSpPr/>
            <p:nvPr/>
          </p:nvSpPr>
          <p:spPr>
            <a:xfrm>
              <a:off x="3342425" y="2235925"/>
              <a:ext cx="9075" cy="1200"/>
            </a:xfrm>
            <a:custGeom>
              <a:rect b="b" l="l" r="r" t="t"/>
              <a:pathLst>
                <a:path extrusionOk="0" h="48" w="363">
                  <a:moveTo>
                    <a:pt x="177" y="1"/>
                  </a:moveTo>
                  <a:cubicBezTo>
                    <a:pt x="121" y="10"/>
                    <a:pt x="56" y="29"/>
                    <a:pt x="0" y="47"/>
                  </a:cubicBezTo>
                  <a:lnTo>
                    <a:pt x="196" y="47"/>
                  </a:lnTo>
                  <a:cubicBezTo>
                    <a:pt x="223" y="47"/>
                    <a:pt x="251" y="38"/>
                    <a:pt x="279" y="38"/>
                  </a:cubicBezTo>
                  <a:cubicBezTo>
                    <a:pt x="307" y="38"/>
                    <a:pt x="326" y="29"/>
                    <a:pt x="363" y="29"/>
                  </a:cubicBezTo>
                  <a:cubicBezTo>
                    <a:pt x="326" y="10"/>
                    <a:pt x="307"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1"/>
            <p:cNvSpPr/>
            <p:nvPr/>
          </p:nvSpPr>
          <p:spPr>
            <a:xfrm>
              <a:off x="3342425" y="2232450"/>
              <a:ext cx="13025" cy="2575"/>
            </a:xfrm>
            <a:custGeom>
              <a:rect b="b" l="l" r="r" t="t"/>
              <a:pathLst>
                <a:path extrusionOk="0" h="103" w="521">
                  <a:moveTo>
                    <a:pt x="0" y="0"/>
                  </a:moveTo>
                  <a:cubicBezTo>
                    <a:pt x="84" y="38"/>
                    <a:pt x="177" y="56"/>
                    <a:pt x="251" y="65"/>
                  </a:cubicBezTo>
                  <a:cubicBezTo>
                    <a:pt x="344" y="93"/>
                    <a:pt x="428" y="93"/>
                    <a:pt x="521" y="103"/>
                  </a:cubicBezTo>
                  <a:cubicBezTo>
                    <a:pt x="474" y="84"/>
                    <a:pt x="446" y="75"/>
                    <a:pt x="391" y="56"/>
                  </a:cubicBezTo>
                  <a:cubicBezTo>
                    <a:pt x="354" y="47"/>
                    <a:pt x="316" y="38"/>
                    <a:pt x="270" y="28"/>
                  </a:cubicBezTo>
                  <a:cubicBezTo>
                    <a:pt x="177" y="10"/>
                    <a:pt x="93"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1"/>
            <p:cNvSpPr/>
            <p:nvPr/>
          </p:nvSpPr>
          <p:spPr>
            <a:xfrm>
              <a:off x="3359850" y="2236175"/>
              <a:ext cx="7925" cy="3025"/>
            </a:xfrm>
            <a:custGeom>
              <a:rect b="b" l="l" r="r" t="t"/>
              <a:pathLst>
                <a:path extrusionOk="0" h="121" w="317">
                  <a:moveTo>
                    <a:pt x="0" y="0"/>
                  </a:moveTo>
                  <a:cubicBezTo>
                    <a:pt x="47" y="47"/>
                    <a:pt x="103" y="74"/>
                    <a:pt x="149" y="84"/>
                  </a:cubicBezTo>
                  <a:cubicBezTo>
                    <a:pt x="195" y="112"/>
                    <a:pt x="260" y="121"/>
                    <a:pt x="316" y="121"/>
                  </a:cubicBezTo>
                  <a:cubicBezTo>
                    <a:pt x="270" y="84"/>
                    <a:pt x="223" y="65"/>
                    <a:pt x="168" y="3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1"/>
            <p:cNvSpPr/>
            <p:nvPr/>
          </p:nvSpPr>
          <p:spPr>
            <a:xfrm>
              <a:off x="3315725" y="2221525"/>
              <a:ext cx="12550" cy="1075"/>
            </a:xfrm>
            <a:custGeom>
              <a:rect b="b" l="l" r="r" t="t"/>
              <a:pathLst>
                <a:path extrusionOk="0" h="43" w="502">
                  <a:moveTo>
                    <a:pt x="242" y="1"/>
                  </a:moveTo>
                  <a:cubicBezTo>
                    <a:pt x="167" y="1"/>
                    <a:pt x="84" y="10"/>
                    <a:pt x="0" y="29"/>
                  </a:cubicBezTo>
                  <a:cubicBezTo>
                    <a:pt x="42" y="38"/>
                    <a:pt x="84" y="43"/>
                    <a:pt x="124" y="43"/>
                  </a:cubicBezTo>
                  <a:cubicBezTo>
                    <a:pt x="165" y="43"/>
                    <a:pt x="204" y="38"/>
                    <a:pt x="242" y="29"/>
                  </a:cubicBezTo>
                  <a:lnTo>
                    <a:pt x="502" y="29"/>
                  </a:lnTo>
                  <a:cubicBezTo>
                    <a:pt x="455" y="10"/>
                    <a:pt x="418"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1"/>
            <p:cNvSpPr/>
            <p:nvPr/>
          </p:nvSpPr>
          <p:spPr>
            <a:xfrm>
              <a:off x="3324075" y="2223400"/>
              <a:ext cx="8625" cy="1175"/>
            </a:xfrm>
            <a:custGeom>
              <a:rect b="b" l="l" r="r" t="t"/>
              <a:pathLst>
                <a:path extrusionOk="0" h="47" w="345">
                  <a:moveTo>
                    <a:pt x="168" y="0"/>
                  </a:moveTo>
                  <a:cubicBezTo>
                    <a:pt x="140" y="0"/>
                    <a:pt x="112" y="19"/>
                    <a:pt x="84" y="19"/>
                  </a:cubicBezTo>
                  <a:cubicBezTo>
                    <a:pt x="66" y="19"/>
                    <a:pt x="28" y="28"/>
                    <a:pt x="1" y="37"/>
                  </a:cubicBezTo>
                  <a:cubicBezTo>
                    <a:pt x="66" y="47"/>
                    <a:pt x="121" y="47"/>
                    <a:pt x="168" y="47"/>
                  </a:cubicBezTo>
                  <a:lnTo>
                    <a:pt x="344" y="47"/>
                  </a:lnTo>
                  <a:cubicBezTo>
                    <a:pt x="316" y="28"/>
                    <a:pt x="279" y="28"/>
                    <a:pt x="261" y="19"/>
                  </a:cubicBezTo>
                  <a:cubicBezTo>
                    <a:pt x="223" y="0"/>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1"/>
            <p:cNvSpPr/>
            <p:nvPr/>
          </p:nvSpPr>
          <p:spPr>
            <a:xfrm>
              <a:off x="3314550" y="2224325"/>
              <a:ext cx="4900" cy="1400"/>
            </a:xfrm>
            <a:custGeom>
              <a:rect b="b" l="l" r="r" t="t"/>
              <a:pathLst>
                <a:path extrusionOk="0" h="56" w="196">
                  <a:moveTo>
                    <a:pt x="93" y="0"/>
                  </a:moveTo>
                  <a:cubicBezTo>
                    <a:pt x="84" y="0"/>
                    <a:pt x="56" y="0"/>
                    <a:pt x="47" y="10"/>
                  </a:cubicBezTo>
                  <a:cubicBezTo>
                    <a:pt x="28" y="28"/>
                    <a:pt x="10" y="37"/>
                    <a:pt x="1" y="47"/>
                  </a:cubicBezTo>
                  <a:cubicBezTo>
                    <a:pt x="47" y="47"/>
                    <a:pt x="75" y="47"/>
                    <a:pt x="103" y="56"/>
                  </a:cubicBezTo>
                  <a:cubicBezTo>
                    <a:pt x="121" y="56"/>
                    <a:pt x="140" y="47"/>
                    <a:pt x="149" y="47"/>
                  </a:cubicBezTo>
                  <a:cubicBezTo>
                    <a:pt x="168" y="37"/>
                    <a:pt x="186" y="37"/>
                    <a:pt x="196" y="19"/>
                  </a:cubicBezTo>
                  <a:cubicBezTo>
                    <a:pt x="168" y="0"/>
                    <a:pt x="131"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1"/>
            <p:cNvSpPr/>
            <p:nvPr/>
          </p:nvSpPr>
          <p:spPr>
            <a:xfrm>
              <a:off x="3326850" y="2198525"/>
              <a:ext cx="10950" cy="3275"/>
            </a:xfrm>
            <a:custGeom>
              <a:rect b="b" l="l" r="r" t="t"/>
              <a:pathLst>
                <a:path extrusionOk="0" h="131" w="438">
                  <a:moveTo>
                    <a:pt x="196" y="1"/>
                  </a:moveTo>
                  <a:cubicBezTo>
                    <a:pt x="159" y="1"/>
                    <a:pt x="112" y="10"/>
                    <a:pt x="75" y="38"/>
                  </a:cubicBezTo>
                  <a:cubicBezTo>
                    <a:pt x="47" y="57"/>
                    <a:pt x="10" y="94"/>
                    <a:pt x="1" y="131"/>
                  </a:cubicBezTo>
                  <a:cubicBezTo>
                    <a:pt x="57" y="66"/>
                    <a:pt x="122" y="47"/>
                    <a:pt x="205" y="47"/>
                  </a:cubicBezTo>
                  <a:cubicBezTo>
                    <a:pt x="218" y="41"/>
                    <a:pt x="231" y="39"/>
                    <a:pt x="245" y="39"/>
                  </a:cubicBezTo>
                  <a:cubicBezTo>
                    <a:pt x="271" y="39"/>
                    <a:pt x="298" y="47"/>
                    <a:pt x="317" y="47"/>
                  </a:cubicBezTo>
                  <a:cubicBezTo>
                    <a:pt x="345" y="57"/>
                    <a:pt x="354" y="57"/>
                    <a:pt x="382" y="57"/>
                  </a:cubicBezTo>
                  <a:cubicBezTo>
                    <a:pt x="401" y="57"/>
                    <a:pt x="410" y="66"/>
                    <a:pt x="438" y="66"/>
                  </a:cubicBezTo>
                  <a:cubicBezTo>
                    <a:pt x="410" y="57"/>
                    <a:pt x="401" y="47"/>
                    <a:pt x="382" y="38"/>
                  </a:cubicBezTo>
                  <a:cubicBezTo>
                    <a:pt x="354" y="20"/>
                    <a:pt x="345" y="20"/>
                    <a:pt x="317" y="10"/>
                  </a:cubicBezTo>
                  <a:cubicBezTo>
                    <a:pt x="280" y="1"/>
                    <a:pt x="24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1"/>
            <p:cNvSpPr/>
            <p:nvPr/>
          </p:nvSpPr>
          <p:spPr>
            <a:xfrm>
              <a:off x="3333375" y="2200850"/>
              <a:ext cx="10225" cy="3750"/>
            </a:xfrm>
            <a:custGeom>
              <a:rect b="b" l="l" r="r" t="t"/>
              <a:pathLst>
                <a:path extrusionOk="0" h="150" w="409">
                  <a:moveTo>
                    <a:pt x="0" y="1"/>
                  </a:moveTo>
                  <a:cubicBezTo>
                    <a:pt x="37" y="19"/>
                    <a:pt x="74" y="38"/>
                    <a:pt x="93" y="47"/>
                  </a:cubicBezTo>
                  <a:lnTo>
                    <a:pt x="205" y="84"/>
                  </a:lnTo>
                  <a:lnTo>
                    <a:pt x="307" y="112"/>
                  </a:lnTo>
                  <a:lnTo>
                    <a:pt x="409" y="149"/>
                  </a:lnTo>
                  <a:cubicBezTo>
                    <a:pt x="400" y="131"/>
                    <a:pt x="362" y="103"/>
                    <a:pt x="325" y="84"/>
                  </a:cubicBezTo>
                  <a:cubicBezTo>
                    <a:pt x="288" y="57"/>
                    <a:pt x="260" y="47"/>
                    <a:pt x="223" y="38"/>
                  </a:cubicBezTo>
                  <a:cubicBezTo>
                    <a:pt x="149" y="10"/>
                    <a:pt x="7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1"/>
            <p:cNvSpPr/>
            <p:nvPr/>
          </p:nvSpPr>
          <p:spPr>
            <a:xfrm>
              <a:off x="3341275" y="2200150"/>
              <a:ext cx="8150" cy="5375"/>
            </a:xfrm>
            <a:custGeom>
              <a:rect b="b" l="l" r="r" t="t"/>
              <a:pathLst>
                <a:path extrusionOk="0" h="215" w="326">
                  <a:moveTo>
                    <a:pt x="0" y="1"/>
                  </a:moveTo>
                  <a:cubicBezTo>
                    <a:pt x="56" y="47"/>
                    <a:pt x="121" y="85"/>
                    <a:pt x="158" y="112"/>
                  </a:cubicBezTo>
                  <a:cubicBezTo>
                    <a:pt x="204" y="140"/>
                    <a:pt x="269" y="177"/>
                    <a:pt x="325" y="215"/>
                  </a:cubicBezTo>
                  <a:cubicBezTo>
                    <a:pt x="316" y="177"/>
                    <a:pt x="288" y="159"/>
                    <a:pt x="269" y="131"/>
                  </a:cubicBezTo>
                  <a:cubicBezTo>
                    <a:pt x="242" y="112"/>
                    <a:pt x="204" y="94"/>
                    <a:pt x="186" y="75"/>
                  </a:cubicBezTo>
                  <a:cubicBezTo>
                    <a:pt x="149" y="47"/>
                    <a:pt x="130" y="38"/>
                    <a:pt x="93" y="29"/>
                  </a:cubicBezTo>
                  <a:cubicBezTo>
                    <a:pt x="6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1"/>
            <p:cNvSpPr/>
            <p:nvPr/>
          </p:nvSpPr>
          <p:spPr>
            <a:xfrm>
              <a:off x="3332900" y="2202950"/>
              <a:ext cx="6300" cy="2350"/>
            </a:xfrm>
            <a:custGeom>
              <a:rect b="b" l="l" r="r" t="t"/>
              <a:pathLst>
                <a:path extrusionOk="0" h="94" w="252">
                  <a:moveTo>
                    <a:pt x="66" y="0"/>
                  </a:moveTo>
                  <a:cubicBezTo>
                    <a:pt x="47" y="0"/>
                    <a:pt x="19" y="0"/>
                    <a:pt x="1" y="10"/>
                  </a:cubicBezTo>
                  <a:cubicBezTo>
                    <a:pt x="47" y="28"/>
                    <a:pt x="75" y="47"/>
                    <a:pt x="131" y="56"/>
                  </a:cubicBezTo>
                  <a:cubicBezTo>
                    <a:pt x="159" y="65"/>
                    <a:pt x="205" y="75"/>
                    <a:pt x="251" y="93"/>
                  </a:cubicBezTo>
                  <a:cubicBezTo>
                    <a:pt x="233" y="47"/>
                    <a:pt x="186" y="19"/>
                    <a:pt x="140" y="10"/>
                  </a:cubicBezTo>
                  <a:cubicBezTo>
                    <a:pt x="112" y="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1"/>
            <p:cNvSpPr/>
            <p:nvPr/>
          </p:nvSpPr>
          <p:spPr>
            <a:xfrm>
              <a:off x="3372400" y="2228025"/>
              <a:ext cx="4650" cy="9325"/>
            </a:xfrm>
            <a:custGeom>
              <a:rect b="b" l="l" r="r" t="t"/>
              <a:pathLst>
                <a:path extrusionOk="0" h="373" w="186">
                  <a:moveTo>
                    <a:pt x="0" y="1"/>
                  </a:moveTo>
                  <a:cubicBezTo>
                    <a:pt x="19" y="75"/>
                    <a:pt x="56" y="131"/>
                    <a:pt x="84" y="187"/>
                  </a:cubicBezTo>
                  <a:cubicBezTo>
                    <a:pt x="111" y="261"/>
                    <a:pt x="139" y="317"/>
                    <a:pt x="177" y="373"/>
                  </a:cubicBezTo>
                  <a:cubicBezTo>
                    <a:pt x="186" y="345"/>
                    <a:pt x="177" y="307"/>
                    <a:pt x="158" y="261"/>
                  </a:cubicBezTo>
                  <a:cubicBezTo>
                    <a:pt x="149" y="233"/>
                    <a:pt x="139" y="205"/>
                    <a:pt x="121" y="168"/>
                  </a:cubicBezTo>
                  <a:cubicBezTo>
                    <a:pt x="102" y="103"/>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1"/>
            <p:cNvSpPr/>
            <p:nvPr/>
          </p:nvSpPr>
          <p:spPr>
            <a:xfrm>
              <a:off x="3369125" y="2228275"/>
              <a:ext cx="4450" cy="6750"/>
            </a:xfrm>
            <a:custGeom>
              <a:rect b="b" l="l" r="r" t="t"/>
              <a:pathLst>
                <a:path extrusionOk="0" h="270" w="178">
                  <a:moveTo>
                    <a:pt x="1" y="0"/>
                  </a:moveTo>
                  <a:lnTo>
                    <a:pt x="38" y="74"/>
                  </a:lnTo>
                  <a:cubicBezTo>
                    <a:pt x="57" y="102"/>
                    <a:pt x="75" y="121"/>
                    <a:pt x="85" y="149"/>
                  </a:cubicBezTo>
                  <a:cubicBezTo>
                    <a:pt x="103" y="195"/>
                    <a:pt x="140" y="223"/>
                    <a:pt x="168" y="270"/>
                  </a:cubicBezTo>
                  <a:cubicBezTo>
                    <a:pt x="177" y="242"/>
                    <a:pt x="168" y="214"/>
                    <a:pt x="150" y="177"/>
                  </a:cubicBezTo>
                  <a:lnTo>
                    <a:pt x="112" y="112"/>
                  </a:ln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1"/>
            <p:cNvSpPr/>
            <p:nvPr/>
          </p:nvSpPr>
          <p:spPr>
            <a:xfrm>
              <a:off x="3362400" y="2229900"/>
              <a:ext cx="7000" cy="3725"/>
            </a:xfrm>
            <a:custGeom>
              <a:rect b="b" l="l" r="r" t="t"/>
              <a:pathLst>
                <a:path extrusionOk="0" h="149" w="280">
                  <a:moveTo>
                    <a:pt x="1" y="0"/>
                  </a:moveTo>
                  <a:cubicBezTo>
                    <a:pt x="38" y="37"/>
                    <a:pt x="84" y="65"/>
                    <a:pt x="131" y="93"/>
                  </a:cubicBezTo>
                  <a:cubicBezTo>
                    <a:pt x="177" y="112"/>
                    <a:pt x="223" y="140"/>
                    <a:pt x="279" y="149"/>
                  </a:cubicBezTo>
                  <a:cubicBezTo>
                    <a:pt x="251" y="102"/>
                    <a:pt x="205" y="84"/>
                    <a:pt x="158" y="56"/>
                  </a:cubicBezTo>
                  <a:lnTo>
                    <a:pt x="84" y="19"/>
                  </a:lnTo>
                  <a:cubicBezTo>
                    <a:pt x="66" y="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1"/>
            <p:cNvSpPr/>
            <p:nvPr/>
          </p:nvSpPr>
          <p:spPr>
            <a:xfrm>
              <a:off x="3362875" y="2224325"/>
              <a:ext cx="4900" cy="4900"/>
            </a:xfrm>
            <a:custGeom>
              <a:rect b="b" l="l" r="r" t="t"/>
              <a:pathLst>
                <a:path extrusionOk="0" h="196" w="196">
                  <a:moveTo>
                    <a:pt x="0" y="0"/>
                  </a:moveTo>
                  <a:lnTo>
                    <a:pt x="0" y="0"/>
                  </a:lnTo>
                  <a:cubicBezTo>
                    <a:pt x="19" y="47"/>
                    <a:pt x="47" y="84"/>
                    <a:pt x="74" y="121"/>
                  </a:cubicBezTo>
                  <a:cubicBezTo>
                    <a:pt x="112" y="149"/>
                    <a:pt x="149" y="177"/>
                    <a:pt x="195" y="195"/>
                  </a:cubicBezTo>
                  <a:cubicBezTo>
                    <a:pt x="186" y="167"/>
                    <a:pt x="149" y="130"/>
                    <a:pt x="112" y="84"/>
                  </a:cubicBezTo>
                  <a:cubicBezTo>
                    <a:pt x="74" y="4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1"/>
            <p:cNvSpPr/>
            <p:nvPr/>
          </p:nvSpPr>
          <p:spPr>
            <a:xfrm>
              <a:off x="3364250" y="2219200"/>
              <a:ext cx="6075" cy="6300"/>
            </a:xfrm>
            <a:custGeom>
              <a:rect b="b" l="l" r="r" t="t"/>
              <a:pathLst>
                <a:path extrusionOk="0" h="252" w="243">
                  <a:moveTo>
                    <a:pt x="1" y="1"/>
                  </a:moveTo>
                  <a:lnTo>
                    <a:pt x="1" y="1"/>
                  </a:lnTo>
                  <a:cubicBezTo>
                    <a:pt x="19" y="47"/>
                    <a:pt x="57" y="94"/>
                    <a:pt x="103" y="140"/>
                  </a:cubicBezTo>
                  <a:cubicBezTo>
                    <a:pt x="140" y="187"/>
                    <a:pt x="187" y="233"/>
                    <a:pt x="242" y="252"/>
                  </a:cubicBezTo>
                  <a:cubicBezTo>
                    <a:pt x="205" y="196"/>
                    <a:pt x="177" y="149"/>
                    <a:pt x="140" y="112"/>
                  </a:cubicBezTo>
                  <a:cubicBezTo>
                    <a:pt x="103" y="66"/>
                    <a:pt x="5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1"/>
            <p:cNvSpPr/>
            <p:nvPr/>
          </p:nvSpPr>
          <p:spPr>
            <a:xfrm>
              <a:off x="3317100" y="2257525"/>
              <a:ext cx="11175" cy="3575"/>
            </a:xfrm>
            <a:custGeom>
              <a:rect b="b" l="l" r="r" t="t"/>
              <a:pathLst>
                <a:path extrusionOk="0" h="143" w="447">
                  <a:moveTo>
                    <a:pt x="1" y="1"/>
                  </a:moveTo>
                  <a:lnTo>
                    <a:pt x="1" y="1"/>
                  </a:lnTo>
                  <a:cubicBezTo>
                    <a:pt x="29" y="29"/>
                    <a:pt x="66" y="57"/>
                    <a:pt x="112" y="75"/>
                  </a:cubicBezTo>
                  <a:cubicBezTo>
                    <a:pt x="140" y="103"/>
                    <a:pt x="177" y="112"/>
                    <a:pt x="214" y="122"/>
                  </a:cubicBezTo>
                  <a:cubicBezTo>
                    <a:pt x="247" y="136"/>
                    <a:pt x="286" y="142"/>
                    <a:pt x="327" y="142"/>
                  </a:cubicBezTo>
                  <a:cubicBezTo>
                    <a:pt x="368" y="142"/>
                    <a:pt x="410" y="136"/>
                    <a:pt x="447" y="122"/>
                  </a:cubicBezTo>
                  <a:cubicBezTo>
                    <a:pt x="400" y="112"/>
                    <a:pt x="363" y="112"/>
                    <a:pt x="326" y="103"/>
                  </a:cubicBezTo>
                  <a:lnTo>
                    <a:pt x="224" y="66"/>
                  </a:lnTo>
                  <a:cubicBezTo>
                    <a:pt x="140" y="57"/>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1"/>
            <p:cNvSpPr/>
            <p:nvPr/>
          </p:nvSpPr>
          <p:spPr>
            <a:xfrm>
              <a:off x="3321750" y="2257525"/>
              <a:ext cx="9550" cy="1800"/>
            </a:xfrm>
            <a:custGeom>
              <a:rect b="b" l="l" r="r" t="t"/>
              <a:pathLst>
                <a:path extrusionOk="0" h="72" w="382">
                  <a:moveTo>
                    <a:pt x="1" y="1"/>
                  </a:moveTo>
                  <a:cubicBezTo>
                    <a:pt x="28" y="19"/>
                    <a:pt x="56" y="29"/>
                    <a:pt x="94" y="47"/>
                  </a:cubicBezTo>
                  <a:cubicBezTo>
                    <a:pt x="121" y="57"/>
                    <a:pt x="149" y="57"/>
                    <a:pt x="186" y="66"/>
                  </a:cubicBezTo>
                  <a:cubicBezTo>
                    <a:pt x="214" y="69"/>
                    <a:pt x="240" y="71"/>
                    <a:pt x="264" y="71"/>
                  </a:cubicBezTo>
                  <a:cubicBezTo>
                    <a:pt x="307" y="71"/>
                    <a:pt x="346" y="65"/>
                    <a:pt x="382" y="47"/>
                  </a:cubicBezTo>
                  <a:lnTo>
                    <a:pt x="289" y="29"/>
                  </a:lnTo>
                  <a:cubicBezTo>
                    <a:pt x="261" y="29"/>
                    <a:pt x="233" y="19"/>
                    <a:pt x="205" y="19"/>
                  </a:cubicBezTo>
                  <a:cubicBezTo>
                    <a:pt x="131"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1"/>
            <p:cNvSpPr/>
            <p:nvPr/>
          </p:nvSpPr>
          <p:spPr>
            <a:xfrm>
              <a:off x="3327550" y="2255675"/>
              <a:ext cx="10475" cy="1175"/>
            </a:xfrm>
            <a:custGeom>
              <a:rect b="b" l="l" r="r" t="t"/>
              <a:pathLst>
                <a:path extrusionOk="0" h="47" w="419">
                  <a:moveTo>
                    <a:pt x="215" y="0"/>
                  </a:moveTo>
                  <a:cubicBezTo>
                    <a:pt x="140" y="0"/>
                    <a:pt x="75" y="0"/>
                    <a:pt x="1" y="10"/>
                  </a:cubicBezTo>
                  <a:cubicBezTo>
                    <a:pt x="57" y="38"/>
                    <a:pt x="131" y="47"/>
                    <a:pt x="215" y="47"/>
                  </a:cubicBezTo>
                  <a:cubicBezTo>
                    <a:pt x="252" y="47"/>
                    <a:pt x="280" y="47"/>
                    <a:pt x="317" y="38"/>
                  </a:cubicBezTo>
                  <a:cubicBezTo>
                    <a:pt x="354" y="28"/>
                    <a:pt x="391" y="28"/>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1"/>
            <p:cNvSpPr/>
            <p:nvPr/>
          </p:nvSpPr>
          <p:spPr>
            <a:xfrm>
              <a:off x="3335450" y="2257525"/>
              <a:ext cx="10475" cy="2450"/>
            </a:xfrm>
            <a:custGeom>
              <a:rect b="b" l="l" r="r" t="t"/>
              <a:pathLst>
                <a:path extrusionOk="0" h="98" w="419">
                  <a:moveTo>
                    <a:pt x="419" y="1"/>
                  </a:moveTo>
                  <a:lnTo>
                    <a:pt x="317" y="10"/>
                  </a:lnTo>
                  <a:cubicBezTo>
                    <a:pt x="279" y="19"/>
                    <a:pt x="242" y="19"/>
                    <a:pt x="205" y="29"/>
                  </a:cubicBezTo>
                  <a:cubicBezTo>
                    <a:pt x="140" y="47"/>
                    <a:pt x="66" y="66"/>
                    <a:pt x="1" y="94"/>
                  </a:cubicBezTo>
                  <a:cubicBezTo>
                    <a:pt x="21" y="96"/>
                    <a:pt x="40" y="97"/>
                    <a:pt x="59" y="97"/>
                  </a:cubicBezTo>
                  <a:cubicBezTo>
                    <a:pt x="111" y="97"/>
                    <a:pt x="163" y="89"/>
                    <a:pt x="224" y="75"/>
                  </a:cubicBezTo>
                  <a:cubicBezTo>
                    <a:pt x="261" y="75"/>
                    <a:pt x="289" y="66"/>
                    <a:pt x="326" y="57"/>
                  </a:cubicBezTo>
                  <a:cubicBezTo>
                    <a:pt x="363" y="29"/>
                    <a:pt x="400" y="1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1"/>
            <p:cNvSpPr/>
            <p:nvPr/>
          </p:nvSpPr>
          <p:spPr>
            <a:xfrm>
              <a:off x="3342650" y="2254525"/>
              <a:ext cx="10950" cy="1400"/>
            </a:xfrm>
            <a:custGeom>
              <a:rect b="b" l="l" r="r" t="t"/>
              <a:pathLst>
                <a:path extrusionOk="0" h="56" w="438">
                  <a:moveTo>
                    <a:pt x="437" y="0"/>
                  </a:moveTo>
                  <a:lnTo>
                    <a:pt x="437" y="0"/>
                  </a:lnTo>
                  <a:cubicBezTo>
                    <a:pt x="400" y="9"/>
                    <a:pt x="363" y="9"/>
                    <a:pt x="326" y="9"/>
                  </a:cubicBezTo>
                  <a:lnTo>
                    <a:pt x="224" y="9"/>
                  </a:lnTo>
                  <a:cubicBezTo>
                    <a:pt x="149" y="9"/>
                    <a:pt x="75" y="28"/>
                    <a:pt x="1" y="37"/>
                  </a:cubicBezTo>
                  <a:cubicBezTo>
                    <a:pt x="75" y="46"/>
                    <a:pt x="149" y="56"/>
                    <a:pt x="214" y="56"/>
                  </a:cubicBezTo>
                  <a:cubicBezTo>
                    <a:pt x="261" y="56"/>
                    <a:pt x="298" y="56"/>
                    <a:pt x="326" y="46"/>
                  </a:cubicBezTo>
                  <a:cubicBezTo>
                    <a:pt x="363" y="37"/>
                    <a:pt x="410" y="2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1"/>
            <p:cNvSpPr/>
            <p:nvPr/>
          </p:nvSpPr>
          <p:spPr>
            <a:xfrm>
              <a:off x="3328500" y="2233600"/>
              <a:ext cx="4900" cy="1200"/>
            </a:xfrm>
            <a:custGeom>
              <a:rect b="b" l="l" r="r" t="t"/>
              <a:pathLst>
                <a:path extrusionOk="0" h="48" w="196">
                  <a:moveTo>
                    <a:pt x="102" y="1"/>
                  </a:moveTo>
                  <a:cubicBezTo>
                    <a:pt x="74" y="1"/>
                    <a:pt x="37" y="1"/>
                    <a:pt x="0" y="10"/>
                  </a:cubicBezTo>
                  <a:cubicBezTo>
                    <a:pt x="19" y="38"/>
                    <a:pt x="56" y="47"/>
                    <a:pt x="93" y="47"/>
                  </a:cubicBezTo>
                  <a:cubicBezTo>
                    <a:pt x="130" y="47"/>
                    <a:pt x="167" y="47"/>
                    <a:pt x="195" y="38"/>
                  </a:cubicBezTo>
                  <a:cubicBezTo>
                    <a:pt x="167" y="10"/>
                    <a:pt x="139"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1"/>
            <p:cNvSpPr/>
            <p:nvPr/>
          </p:nvSpPr>
          <p:spPr>
            <a:xfrm>
              <a:off x="3324775" y="2231275"/>
              <a:ext cx="4900" cy="1200"/>
            </a:xfrm>
            <a:custGeom>
              <a:rect b="b" l="l" r="r" t="t"/>
              <a:pathLst>
                <a:path extrusionOk="0" h="48" w="196">
                  <a:moveTo>
                    <a:pt x="103" y="1"/>
                  </a:moveTo>
                  <a:cubicBezTo>
                    <a:pt x="65" y="1"/>
                    <a:pt x="28" y="1"/>
                    <a:pt x="0" y="10"/>
                  </a:cubicBezTo>
                  <a:cubicBezTo>
                    <a:pt x="38" y="38"/>
                    <a:pt x="65" y="38"/>
                    <a:pt x="93" y="47"/>
                  </a:cubicBezTo>
                  <a:cubicBezTo>
                    <a:pt x="130" y="47"/>
                    <a:pt x="158" y="47"/>
                    <a:pt x="195" y="38"/>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1"/>
            <p:cNvSpPr/>
            <p:nvPr/>
          </p:nvSpPr>
          <p:spPr>
            <a:xfrm>
              <a:off x="3357525" y="2251025"/>
              <a:ext cx="6750" cy="2125"/>
            </a:xfrm>
            <a:custGeom>
              <a:rect b="b" l="l" r="r" t="t"/>
              <a:pathLst>
                <a:path extrusionOk="0" h="85" w="270">
                  <a:moveTo>
                    <a:pt x="270" y="1"/>
                  </a:moveTo>
                  <a:cubicBezTo>
                    <a:pt x="223" y="1"/>
                    <a:pt x="177" y="10"/>
                    <a:pt x="130" y="29"/>
                  </a:cubicBezTo>
                  <a:cubicBezTo>
                    <a:pt x="93" y="38"/>
                    <a:pt x="47" y="47"/>
                    <a:pt x="0" y="84"/>
                  </a:cubicBezTo>
                  <a:cubicBezTo>
                    <a:pt x="56" y="84"/>
                    <a:pt x="103" y="84"/>
                    <a:pt x="140" y="75"/>
                  </a:cubicBezTo>
                  <a:cubicBezTo>
                    <a:pt x="168" y="75"/>
                    <a:pt x="186" y="56"/>
                    <a:pt x="214" y="47"/>
                  </a:cubicBezTo>
                  <a:cubicBezTo>
                    <a:pt x="233" y="38"/>
                    <a:pt x="261"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1"/>
            <p:cNvSpPr/>
            <p:nvPr/>
          </p:nvSpPr>
          <p:spPr>
            <a:xfrm>
              <a:off x="3812300" y="1714900"/>
              <a:ext cx="69950" cy="72275"/>
            </a:xfrm>
            <a:custGeom>
              <a:rect b="b" l="l" r="r" t="t"/>
              <a:pathLst>
                <a:path extrusionOk="0" h="2891" w="2798">
                  <a:moveTo>
                    <a:pt x="1375" y="0"/>
                  </a:moveTo>
                  <a:cubicBezTo>
                    <a:pt x="1348" y="0"/>
                    <a:pt x="1320" y="4"/>
                    <a:pt x="1292" y="12"/>
                  </a:cubicBezTo>
                  <a:cubicBezTo>
                    <a:pt x="1134" y="58"/>
                    <a:pt x="1041" y="244"/>
                    <a:pt x="1032" y="411"/>
                  </a:cubicBezTo>
                  <a:cubicBezTo>
                    <a:pt x="1004" y="578"/>
                    <a:pt x="1041" y="764"/>
                    <a:pt x="995" y="922"/>
                  </a:cubicBezTo>
                  <a:cubicBezTo>
                    <a:pt x="911" y="774"/>
                    <a:pt x="819" y="634"/>
                    <a:pt x="698" y="532"/>
                  </a:cubicBezTo>
                  <a:cubicBezTo>
                    <a:pt x="617" y="469"/>
                    <a:pt x="511" y="430"/>
                    <a:pt x="409" y="430"/>
                  </a:cubicBezTo>
                  <a:cubicBezTo>
                    <a:pt x="347" y="430"/>
                    <a:pt x="286" y="445"/>
                    <a:pt x="233" y="476"/>
                  </a:cubicBezTo>
                  <a:cubicBezTo>
                    <a:pt x="1" y="597"/>
                    <a:pt x="29" y="950"/>
                    <a:pt x="122" y="1192"/>
                  </a:cubicBezTo>
                  <a:cubicBezTo>
                    <a:pt x="354" y="1823"/>
                    <a:pt x="735" y="2381"/>
                    <a:pt x="1227" y="2818"/>
                  </a:cubicBezTo>
                  <a:cubicBezTo>
                    <a:pt x="1274" y="2870"/>
                    <a:pt x="1332" y="2891"/>
                    <a:pt x="1393" y="2891"/>
                  </a:cubicBezTo>
                  <a:cubicBezTo>
                    <a:pt x="1526" y="2891"/>
                    <a:pt x="1674" y="2795"/>
                    <a:pt x="1757" y="2725"/>
                  </a:cubicBezTo>
                  <a:cubicBezTo>
                    <a:pt x="2221" y="2288"/>
                    <a:pt x="2612" y="1749"/>
                    <a:pt x="2732" y="1127"/>
                  </a:cubicBezTo>
                  <a:cubicBezTo>
                    <a:pt x="2779" y="941"/>
                    <a:pt x="2797" y="727"/>
                    <a:pt x="2723" y="541"/>
                  </a:cubicBezTo>
                  <a:cubicBezTo>
                    <a:pt x="2665" y="375"/>
                    <a:pt x="2510" y="238"/>
                    <a:pt x="2331" y="238"/>
                  </a:cubicBezTo>
                  <a:cubicBezTo>
                    <a:pt x="2310" y="238"/>
                    <a:pt x="2289" y="240"/>
                    <a:pt x="2268" y="244"/>
                  </a:cubicBezTo>
                  <a:cubicBezTo>
                    <a:pt x="2063" y="272"/>
                    <a:pt x="1933" y="486"/>
                    <a:pt x="1831" y="681"/>
                  </a:cubicBezTo>
                  <a:cubicBezTo>
                    <a:pt x="1822" y="523"/>
                    <a:pt x="1794" y="346"/>
                    <a:pt x="1710" y="207"/>
                  </a:cubicBezTo>
                  <a:cubicBezTo>
                    <a:pt x="1633" y="91"/>
                    <a:pt x="1510" y="0"/>
                    <a:pt x="13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1"/>
            <p:cNvSpPr/>
            <p:nvPr/>
          </p:nvSpPr>
          <p:spPr>
            <a:xfrm>
              <a:off x="3813000" y="1713425"/>
              <a:ext cx="69250" cy="73750"/>
            </a:xfrm>
            <a:custGeom>
              <a:rect b="b" l="l" r="r" t="t"/>
              <a:pathLst>
                <a:path extrusionOk="0" h="2950" w="2770">
                  <a:moveTo>
                    <a:pt x="1334" y="1"/>
                  </a:moveTo>
                  <a:cubicBezTo>
                    <a:pt x="1292" y="1"/>
                    <a:pt x="1249" y="8"/>
                    <a:pt x="1209" y="24"/>
                  </a:cubicBezTo>
                  <a:cubicBezTo>
                    <a:pt x="1116" y="52"/>
                    <a:pt x="1051" y="136"/>
                    <a:pt x="1013" y="219"/>
                  </a:cubicBezTo>
                  <a:cubicBezTo>
                    <a:pt x="967" y="303"/>
                    <a:pt x="958" y="396"/>
                    <a:pt x="939" y="470"/>
                  </a:cubicBezTo>
                  <a:cubicBezTo>
                    <a:pt x="930" y="610"/>
                    <a:pt x="939" y="740"/>
                    <a:pt x="930" y="860"/>
                  </a:cubicBezTo>
                  <a:cubicBezTo>
                    <a:pt x="874" y="749"/>
                    <a:pt x="791" y="647"/>
                    <a:pt x="698" y="582"/>
                  </a:cubicBezTo>
                  <a:cubicBezTo>
                    <a:pt x="642" y="517"/>
                    <a:pt x="558" y="489"/>
                    <a:pt x="475" y="461"/>
                  </a:cubicBezTo>
                  <a:cubicBezTo>
                    <a:pt x="441" y="453"/>
                    <a:pt x="404" y="448"/>
                    <a:pt x="367" y="448"/>
                  </a:cubicBezTo>
                  <a:cubicBezTo>
                    <a:pt x="321" y="448"/>
                    <a:pt x="274" y="455"/>
                    <a:pt x="233" y="470"/>
                  </a:cubicBezTo>
                  <a:cubicBezTo>
                    <a:pt x="149" y="507"/>
                    <a:pt x="94" y="563"/>
                    <a:pt x="47" y="647"/>
                  </a:cubicBezTo>
                  <a:cubicBezTo>
                    <a:pt x="19" y="730"/>
                    <a:pt x="1" y="814"/>
                    <a:pt x="1" y="888"/>
                  </a:cubicBezTo>
                  <a:cubicBezTo>
                    <a:pt x="1" y="1056"/>
                    <a:pt x="66" y="1204"/>
                    <a:pt x="122" y="1353"/>
                  </a:cubicBezTo>
                  <a:cubicBezTo>
                    <a:pt x="233" y="1650"/>
                    <a:pt x="382" y="1929"/>
                    <a:pt x="577" y="2180"/>
                  </a:cubicBezTo>
                  <a:cubicBezTo>
                    <a:pt x="763" y="2430"/>
                    <a:pt x="967" y="2663"/>
                    <a:pt x="1199" y="2876"/>
                  </a:cubicBezTo>
                  <a:lnTo>
                    <a:pt x="1199" y="2876"/>
                  </a:lnTo>
                  <a:cubicBezTo>
                    <a:pt x="967" y="2663"/>
                    <a:pt x="763" y="2430"/>
                    <a:pt x="586" y="2170"/>
                  </a:cubicBezTo>
                  <a:cubicBezTo>
                    <a:pt x="410" y="1910"/>
                    <a:pt x="261" y="1632"/>
                    <a:pt x="159" y="1344"/>
                  </a:cubicBezTo>
                  <a:cubicBezTo>
                    <a:pt x="94" y="1204"/>
                    <a:pt x="47" y="1046"/>
                    <a:pt x="66" y="888"/>
                  </a:cubicBezTo>
                  <a:cubicBezTo>
                    <a:pt x="66" y="814"/>
                    <a:pt x="75" y="740"/>
                    <a:pt x="112" y="665"/>
                  </a:cubicBezTo>
                  <a:cubicBezTo>
                    <a:pt x="140" y="600"/>
                    <a:pt x="205" y="554"/>
                    <a:pt x="270" y="535"/>
                  </a:cubicBezTo>
                  <a:cubicBezTo>
                    <a:pt x="307" y="521"/>
                    <a:pt x="342" y="514"/>
                    <a:pt x="377" y="514"/>
                  </a:cubicBezTo>
                  <a:cubicBezTo>
                    <a:pt x="412" y="514"/>
                    <a:pt x="447" y="521"/>
                    <a:pt x="484" y="535"/>
                  </a:cubicBezTo>
                  <a:cubicBezTo>
                    <a:pt x="549" y="554"/>
                    <a:pt x="623" y="591"/>
                    <a:pt x="679" y="637"/>
                  </a:cubicBezTo>
                  <a:cubicBezTo>
                    <a:pt x="791" y="730"/>
                    <a:pt x="865" y="870"/>
                    <a:pt x="948" y="1009"/>
                  </a:cubicBezTo>
                  <a:lnTo>
                    <a:pt x="995" y="1102"/>
                  </a:lnTo>
                  <a:lnTo>
                    <a:pt x="1013" y="1000"/>
                  </a:lnTo>
                  <a:cubicBezTo>
                    <a:pt x="1060" y="823"/>
                    <a:pt x="1041" y="647"/>
                    <a:pt x="1051" y="489"/>
                  </a:cubicBezTo>
                  <a:cubicBezTo>
                    <a:pt x="1060" y="405"/>
                    <a:pt x="1069" y="331"/>
                    <a:pt x="1106" y="266"/>
                  </a:cubicBezTo>
                  <a:cubicBezTo>
                    <a:pt x="1144" y="192"/>
                    <a:pt x="1199" y="136"/>
                    <a:pt x="1255" y="108"/>
                  </a:cubicBezTo>
                  <a:cubicBezTo>
                    <a:pt x="1286" y="100"/>
                    <a:pt x="1315" y="96"/>
                    <a:pt x="1344" y="96"/>
                  </a:cubicBezTo>
                  <a:cubicBezTo>
                    <a:pt x="1385" y="96"/>
                    <a:pt x="1425" y="105"/>
                    <a:pt x="1469" y="126"/>
                  </a:cubicBezTo>
                  <a:cubicBezTo>
                    <a:pt x="1534" y="154"/>
                    <a:pt x="1599" y="201"/>
                    <a:pt x="1627" y="275"/>
                  </a:cubicBezTo>
                  <a:cubicBezTo>
                    <a:pt x="1710" y="405"/>
                    <a:pt x="1738" y="572"/>
                    <a:pt x="1747" y="740"/>
                  </a:cubicBezTo>
                  <a:lnTo>
                    <a:pt x="1757" y="888"/>
                  </a:lnTo>
                  <a:lnTo>
                    <a:pt x="1831" y="749"/>
                  </a:lnTo>
                  <a:cubicBezTo>
                    <a:pt x="1859" y="675"/>
                    <a:pt x="1905" y="591"/>
                    <a:pt x="1970" y="535"/>
                  </a:cubicBezTo>
                  <a:cubicBezTo>
                    <a:pt x="2017" y="461"/>
                    <a:pt x="2082" y="405"/>
                    <a:pt x="2156" y="368"/>
                  </a:cubicBezTo>
                  <a:cubicBezTo>
                    <a:pt x="2196" y="346"/>
                    <a:pt x="2242" y="333"/>
                    <a:pt x="2291" y="333"/>
                  </a:cubicBezTo>
                  <a:cubicBezTo>
                    <a:pt x="2323" y="333"/>
                    <a:pt x="2356" y="338"/>
                    <a:pt x="2389" y="349"/>
                  </a:cubicBezTo>
                  <a:cubicBezTo>
                    <a:pt x="2463" y="368"/>
                    <a:pt x="2537" y="414"/>
                    <a:pt x="2584" y="489"/>
                  </a:cubicBezTo>
                  <a:cubicBezTo>
                    <a:pt x="2639" y="554"/>
                    <a:pt x="2677" y="619"/>
                    <a:pt x="2686" y="721"/>
                  </a:cubicBezTo>
                  <a:cubicBezTo>
                    <a:pt x="2714" y="795"/>
                    <a:pt x="2714" y="888"/>
                    <a:pt x="2695" y="972"/>
                  </a:cubicBezTo>
                  <a:cubicBezTo>
                    <a:pt x="2686" y="1065"/>
                    <a:pt x="2677" y="1148"/>
                    <a:pt x="2649" y="1241"/>
                  </a:cubicBezTo>
                  <a:cubicBezTo>
                    <a:pt x="2630" y="1334"/>
                    <a:pt x="2602" y="1418"/>
                    <a:pt x="2584" y="1492"/>
                  </a:cubicBezTo>
                  <a:cubicBezTo>
                    <a:pt x="2463" y="1827"/>
                    <a:pt x="2277" y="2143"/>
                    <a:pt x="2045" y="2421"/>
                  </a:cubicBezTo>
                  <a:cubicBezTo>
                    <a:pt x="1933" y="2561"/>
                    <a:pt x="1803" y="2691"/>
                    <a:pt x="1673" y="2812"/>
                  </a:cubicBezTo>
                  <a:cubicBezTo>
                    <a:pt x="1608" y="2867"/>
                    <a:pt x="1524" y="2914"/>
                    <a:pt x="1441" y="2932"/>
                  </a:cubicBezTo>
                  <a:cubicBezTo>
                    <a:pt x="1394" y="2942"/>
                    <a:pt x="1348" y="2942"/>
                    <a:pt x="1320" y="2942"/>
                  </a:cubicBezTo>
                  <a:cubicBezTo>
                    <a:pt x="1336" y="2948"/>
                    <a:pt x="1351" y="2950"/>
                    <a:pt x="1367" y="2950"/>
                  </a:cubicBezTo>
                  <a:cubicBezTo>
                    <a:pt x="1398" y="2950"/>
                    <a:pt x="1428" y="2942"/>
                    <a:pt x="1459" y="2942"/>
                  </a:cubicBezTo>
                  <a:cubicBezTo>
                    <a:pt x="1552" y="2923"/>
                    <a:pt x="1617" y="2877"/>
                    <a:pt x="1692" y="2821"/>
                  </a:cubicBezTo>
                  <a:cubicBezTo>
                    <a:pt x="1831" y="2700"/>
                    <a:pt x="1952" y="2579"/>
                    <a:pt x="2073" y="2431"/>
                  </a:cubicBezTo>
                  <a:cubicBezTo>
                    <a:pt x="2305" y="2152"/>
                    <a:pt x="2500" y="1855"/>
                    <a:pt x="2630" y="1502"/>
                  </a:cubicBezTo>
                  <a:cubicBezTo>
                    <a:pt x="2667" y="1427"/>
                    <a:pt x="2686" y="1334"/>
                    <a:pt x="2714" y="1251"/>
                  </a:cubicBezTo>
                  <a:cubicBezTo>
                    <a:pt x="2732" y="1158"/>
                    <a:pt x="2760" y="1074"/>
                    <a:pt x="2760" y="981"/>
                  </a:cubicBezTo>
                  <a:cubicBezTo>
                    <a:pt x="2769" y="879"/>
                    <a:pt x="2769" y="786"/>
                    <a:pt x="2760" y="693"/>
                  </a:cubicBezTo>
                  <a:cubicBezTo>
                    <a:pt x="2732" y="600"/>
                    <a:pt x="2695" y="507"/>
                    <a:pt x="2639" y="442"/>
                  </a:cubicBezTo>
                  <a:cubicBezTo>
                    <a:pt x="2584" y="368"/>
                    <a:pt x="2500" y="303"/>
                    <a:pt x="2407" y="266"/>
                  </a:cubicBezTo>
                  <a:cubicBezTo>
                    <a:pt x="2366" y="250"/>
                    <a:pt x="2324" y="242"/>
                    <a:pt x="2281" y="242"/>
                  </a:cubicBezTo>
                  <a:cubicBezTo>
                    <a:pt x="2226" y="242"/>
                    <a:pt x="2171" y="254"/>
                    <a:pt x="2119" y="275"/>
                  </a:cubicBezTo>
                  <a:cubicBezTo>
                    <a:pt x="2026" y="322"/>
                    <a:pt x="1952" y="396"/>
                    <a:pt x="1896" y="461"/>
                  </a:cubicBezTo>
                  <a:cubicBezTo>
                    <a:pt x="1868" y="498"/>
                    <a:pt x="1840" y="535"/>
                    <a:pt x="1813" y="582"/>
                  </a:cubicBezTo>
                  <a:cubicBezTo>
                    <a:pt x="1813" y="545"/>
                    <a:pt x="1803" y="498"/>
                    <a:pt x="1794" y="461"/>
                  </a:cubicBezTo>
                  <a:cubicBezTo>
                    <a:pt x="1766" y="377"/>
                    <a:pt x="1747" y="284"/>
                    <a:pt x="1701" y="219"/>
                  </a:cubicBezTo>
                  <a:cubicBezTo>
                    <a:pt x="1655" y="136"/>
                    <a:pt x="1580" y="80"/>
                    <a:pt x="1487" y="34"/>
                  </a:cubicBezTo>
                  <a:cubicBezTo>
                    <a:pt x="1440" y="13"/>
                    <a:pt x="1388" y="1"/>
                    <a:pt x="13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1"/>
            <p:cNvSpPr/>
            <p:nvPr/>
          </p:nvSpPr>
          <p:spPr>
            <a:xfrm>
              <a:off x="3836925" y="1737950"/>
              <a:ext cx="9775" cy="49025"/>
            </a:xfrm>
            <a:custGeom>
              <a:rect b="b" l="l" r="r" t="t"/>
              <a:pathLst>
                <a:path extrusionOk="0" h="1961" w="391">
                  <a:moveTo>
                    <a:pt x="1" y="0"/>
                  </a:moveTo>
                  <a:cubicBezTo>
                    <a:pt x="38" y="167"/>
                    <a:pt x="66" y="325"/>
                    <a:pt x="103" y="502"/>
                  </a:cubicBezTo>
                  <a:lnTo>
                    <a:pt x="205" y="994"/>
                  </a:lnTo>
                  <a:lnTo>
                    <a:pt x="317" y="1477"/>
                  </a:lnTo>
                  <a:cubicBezTo>
                    <a:pt x="326" y="1561"/>
                    <a:pt x="345" y="1645"/>
                    <a:pt x="363" y="1719"/>
                  </a:cubicBezTo>
                  <a:lnTo>
                    <a:pt x="391" y="1961"/>
                  </a:lnTo>
                  <a:cubicBezTo>
                    <a:pt x="391" y="1803"/>
                    <a:pt x="372" y="1626"/>
                    <a:pt x="345" y="1468"/>
                  </a:cubicBezTo>
                  <a:cubicBezTo>
                    <a:pt x="326" y="1301"/>
                    <a:pt x="289" y="1143"/>
                    <a:pt x="252" y="976"/>
                  </a:cubicBezTo>
                  <a:cubicBezTo>
                    <a:pt x="224" y="818"/>
                    <a:pt x="187" y="651"/>
                    <a:pt x="140" y="493"/>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1"/>
            <p:cNvSpPr/>
            <p:nvPr/>
          </p:nvSpPr>
          <p:spPr>
            <a:xfrm>
              <a:off x="3848775" y="1732600"/>
              <a:ext cx="9075" cy="54375"/>
            </a:xfrm>
            <a:custGeom>
              <a:rect b="b" l="l" r="r" t="t"/>
              <a:pathLst>
                <a:path extrusionOk="0" h="2175" w="363">
                  <a:moveTo>
                    <a:pt x="363" y="1"/>
                  </a:moveTo>
                  <a:lnTo>
                    <a:pt x="363" y="1"/>
                  </a:lnTo>
                  <a:cubicBezTo>
                    <a:pt x="316" y="168"/>
                    <a:pt x="279" y="354"/>
                    <a:pt x="233" y="530"/>
                  </a:cubicBezTo>
                  <a:cubicBezTo>
                    <a:pt x="196" y="716"/>
                    <a:pt x="168" y="892"/>
                    <a:pt x="131" y="1078"/>
                  </a:cubicBezTo>
                  <a:cubicBezTo>
                    <a:pt x="103" y="1264"/>
                    <a:pt x="75" y="1431"/>
                    <a:pt x="47" y="1617"/>
                  </a:cubicBezTo>
                  <a:cubicBezTo>
                    <a:pt x="28" y="1812"/>
                    <a:pt x="1" y="1989"/>
                    <a:pt x="1" y="2175"/>
                  </a:cubicBezTo>
                  <a:cubicBezTo>
                    <a:pt x="10" y="2082"/>
                    <a:pt x="38" y="1989"/>
                    <a:pt x="47" y="1896"/>
                  </a:cubicBezTo>
                  <a:cubicBezTo>
                    <a:pt x="56" y="1822"/>
                    <a:pt x="84" y="1729"/>
                    <a:pt x="93" y="1636"/>
                  </a:cubicBezTo>
                  <a:lnTo>
                    <a:pt x="186" y="1088"/>
                  </a:lnTo>
                  <a:lnTo>
                    <a:pt x="279" y="539"/>
                  </a:lnTo>
                  <a:cubicBezTo>
                    <a:pt x="307" y="363"/>
                    <a:pt x="335" y="18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1"/>
            <p:cNvSpPr/>
            <p:nvPr/>
          </p:nvSpPr>
          <p:spPr>
            <a:xfrm>
              <a:off x="3843675" y="1755375"/>
              <a:ext cx="2800" cy="13950"/>
            </a:xfrm>
            <a:custGeom>
              <a:rect b="b" l="l" r="r" t="t"/>
              <a:pathLst>
                <a:path extrusionOk="0" h="558" w="112">
                  <a:moveTo>
                    <a:pt x="0" y="0"/>
                  </a:moveTo>
                  <a:cubicBezTo>
                    <a:pt x="0" y="112"/>
                    <a:pt x="9" y="204"/>
                    <a:pt x="28" y="279"/>
                  </a:cubicBezTo>
                  <a:lnTo>
                    <a:pt x="65" y="418"/>
                  </a:lnTo>
                  <a:lnTo>
                    <a:pt x="102" y="557"/>
                  </a:lnTo>
                  <a:cubicBezTo>
                    <a:pt x="112" y="511"/>
                    <a:pt x="102" y="465"/>
                    <a:pt x="102" y="418"/>
                  </a:cubicBezTo>
                  <a:cubicBezTo>
                    <a:pt x="102" y="372"/>
                    <a:pt x="84" y="325"/>
                    <a:pt x="75" y="279"/>
                  </a:cubicBezTo>
                  <a:cubicBezTo>
                    <a:pt x="65" y="186"/>
                    <a:pt x="28"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1"/>
            <p:cNvSpPr/>
            <p:nvPr/>
          </p:nvSpPr>
          <p:spPr>
            <a:xfrm>
              <a:off x="3843200" y="1750250"/>
              <a:ext cx="3275" cy="8150"/>
            </a:xfrm>
            <a:custGeom>
              <a:rect b="b" l="l" r="r" t="t"/>
              <a:pathLst>
                <a:path extrusionOk="0" h="326" w="131">
                  <a:moveTo>
                    <a:pt x="1" y="1"/>
                  </a:moveTo>
                  <a:lnTo>
                    <a:pt x="1" y="1"/>
                  </a:lnTo>
                  <a:cubicBezTo>
                    <a:pt x="19" y="56"/>
                    <a:pt x="28" y="112"/>
                    <a:pt x="47" y="159"/>
                  </a:cubicBezTo>
                  <a:cubicBezTo>
                    <a:pt x="66" y="186"/>
                    <a:pt x="75" y="224"/>
                    <a:pt x="84" y="242"/>
                  </a:cubicBezTo>
                  <a:cubicBezTo>
                    <a:pt x="94" y="270"/>
                    <a:pt x="112" y="298"/>
                    <a:pt x="121" y="326"/>
                  </a:cubicBezTo>
                  <a:cubicBezTo>
                    <a:pt x="131" y="289"/>
                    <a:pt x="121" y="270"/>
                    <a:pt x="121" y="233"/>
                  </a:cubicBezTo>
                  <a:cubicBezTo>
                    <a:pt x="121" y="205"/>
                    <a:pt x="103" y="177"/>
                    <a:pt x="94" y="149"/>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1"/>
            <p:cNvSpPr/>
            <p:nvPr/>
          </p:nvSpPr>
          <p:spPr>
            <a:xfrm>
              <a:off x="3847375" y="1749100"/>
              <a:ext cx="1425" cy="13025"/>
            </a:xfrm>
            <a:custGeom>
              <a:rect b="b" l="l" r="r" t="t"/>
              <a:pathLst>
                <a:path extrusionOk="0" h="521" w="57">
                  <a:moveTo>
                    <a:pt x="10" y="0"/>
                  </a:moveTo>
                  <a:cubicBezTo>
                    <a:pt x="1" y="84"/>
                    <a:pt x="1" y="177"/>
                    <a:pt x="10" y="251"/>
                  </a:cubicBezTo>
                  <a:cubicBezTo>
                    <a:pt x="10" y="344"/>
                    <a:pt x="19" y="428"/>
                    <a:pt x="47" y="520"/>
                  </a:cubicBezTo>
                  <a:cubicBezTo>
                    <a:pt x="57" y="483"/>
                    <a:pt x="57" y="437"/>
                    <a:pt x="57" y="390"/>
                  </a:cubicBezTo>
                  <a:lnTo>
                    <a:pt x="57" y="270"/>
                  </a:lnTo>
                  <a:cubicBezTo>
                    <a:pt x="47" y="177"/>
                    <a:pt x="38" y="8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1"/>
            <p:cNvSpPr/>
            <p:nvPr/>
          </p:nvSpPr>
          <p:spPr>
            <a:xfrm>
              <a:off x="3847625" y="1766975"/>
              <a:ext cx="1175" cy="8625"/>
            </a:xfrm>
            <a:custGeom>
              <a:rect b="b" l="l" r="r" t="t"/>
              <a:pathLst>
                <a:path extrusionOk="0" h="345" w="47">
                  <a:moveTo>
                    <a:pt x="37" y="1"/>
                  </a:moveTo>
                  <a:cubicBezTo>
                    <a:pt x="9" y="47"/>
                    <a:pt x="9" y="112"/>
                    <a:pt x="0" y="168"/>
                  </a:cubicBezTo>
                  <a:cubicBezTo>
                    <a:pt x="0" y="224"/>
                    <a:pt x="0" y="279"/>
                    <a:pt x="9" y="344"/>
                  </a:cubicBezTo>
                  <a:cubicBezTo>
                    <a:pt x="37" y="298"/>
                    <a:pt x="47" y="233"/>
                    <a:pt x="47" y="177"/>
                  </a:cubicBezTo>
                  <a:cubicBezTo>
                    <a:pt x="47" y="121"/>
                    <a:pt x="47" y="6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1"/>
            <p:cNvSpPr/>
            <p:nvPr/>
          </p:nvSpPr>
          <p:spPr>
            <a:xfrm>
              <a:off x="3850175" y="1720525"/>
              <a:ext cx="3500" cy="12325"/>
            </a:xfrm>
            <a:custGeom>
              <a:rect b="b" l="l" r="r" t="t"/>
              <a:pathLst>
                <a:path extrusionOk="0" h="493" w="140">
                  <a:moveTo>
                    <a:pt x="0" y="0"/>
                  </a:moveTo>
                  <a:cubicBezTo>
                    <a:pt x="19" y="84"/>
                    <a:pt x="37" y="168"/>
                    <a:pt x="65" y="261"/>
                  </a:cubicBezTo>
                  <a:cubicBezTo>
                    <a:pt x="75" y="298"/>
                    <a:pt x="84" y="335"/>
                    <a:pt x="93" y="372"/>
                  </a:cubicBezTo>
                  <a:cubicBezTo>
                    <a:pt x="112" y="409"/>
                    <a:pt x="121" y="446"/>
                    <a:pt x="130" y="493"/>
                  </a:cubicBezTo>
                  <a:cubicBezTo>
                    <a:pt x="140" y="446"/>
                    <a:pt x="140" y="409"/>
                    <a:pt x="130" y="363"/>
                  </a:cubicBezTo>
                  <a:cubicBezTo>
                    <a:pt x="130" y="316"/>
                    <a:pt x="121" y="270"/>
                    <a:pt x="112" y="233"/>
                  </a:cubicBezTo>
                  <a:cubicBezTo>
                    <a:pt x="84" y="158"/>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1"/>
            <p:cNvSpPr/>
            <p:nvPr/>
          </p:nvSpPr>
          <p:spPr>
            <a:xfrm>
              <a:off x="3850625" y="1729125"/>
              <a:ext cx="2350" cy="8150"/>
            </a:xfrm>
            <a:custGeom>
              <a:rect b="b" l="l" r="r" t="t"/>
              <a:pathLst>
                <a:path extrusionOk="0" h="326" w="94">
                  <a:moveTo>
                    <a:pt x="1" y="0"/>
                  </a:moveTo>
                  <a:lnTo>
                    <a:pt x="1" y="0"/>
                  </a:lnTo>
                  <a:cubicBezTo>
                    <a:pt x="10" y="65"/>
                    <a:pt x="19" y="112"/>
                    <a:pt x="29" y="158"/>
                  </a:cubicBezTo>
                  <a:cubicBezTo>
                    <a:pt x="47" y="214"/>
                    <a:pt x="57" y="260"/>
                    <a:pt x="75" y="325"/>
                  </a:cubicBezTo>
                  <a:cubicBezTo>
                    <a:pt x="94" y="288"/>
                    <a:pt x="94" y="260"/>
                    <a:pt x="94" y="223"/>
                  </a:cubicBezTo>
                  <a:cubicBezTo>
                    <a:pt x="94" y="205"/>
                    <a:pt x="94" y="167"/>
                    <a:pt x="75" y="149"/>
                  </a:cubicBezTo>
                  <a:cubicBezTo>
                    <a:pt x="66" y="121"/>
                    <a:pt x="57" y="93"/>
                    <a:pt x="47" y="65"/>
                  </a:cubicBezTo>
                  <a:cubicBezTo>
                    <a:pt x="29"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1"/>
            <p:cNvSpPr/>
            <p:nvPr/>
          </p:nvSpPr>
          <p:spPr>
            <a:xfrm>
              <a:off x="3847150" y="1720300"/>
              <a:ext cx="2575" cy="4650"/>
            </a:xfrm>
            <a:custGeom>
              <a:rect b="b" l="l" r="r" t="t"/>
              <a:pathLst>
                <a:path extrusionOk="0" h="186" w="103">
                  <a:moveTo>
                    <a:pt x="1" y="0"/>
                  </a:moveTo>
                  <a:cubicBezTo>
                    <a:pt x="1" y="37"/>
                    <a:pt x="10" y="74"/>
                    <a:pt x="28" y="93"/>
                  </a:cubicBezTo>
                  <a:cubicBezTo>
                    <a:pt x="47" y="121"/>
                    <a:pt x="47" y="130"/>
                    <a:pt x="56" y="139"/>
                  </a:cubicBezTo>
                  <a:cubicBezTo>
                    <a:pt x="66" y="167"/>
                    <a:pt x="75" y="177"/>
                    <a:pt x="93" y="186"/>
                  </a:cubicBezTo>
                  <a:cubicBezTo>
                    <a:pt x="103" y="149"/>
                    <a:pt x="93" y="121"/>
                    <a:pt x="75" y="84"/>
                  </a:cubicBezTo>
                  <a:cubicBezTo>
                    <a:pt x="66" y="56"/>
                    <a:pt x="56" y="47"/>
                    <a:pt x="47" y="37"/>
                  </a:cubicBezTo>
                  <a:cubicBezTo>
                    <a:pt x="28" y="9"/>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1"/>
            <p:cNvSpPr/>
            <p:nvPr/>
          </p:nvSpPr>
          <p:spPr>
            <a:xfrm>
              <a:off x="3872925" y="1725625"/>
              <a:ext cx="5150" cy="9800"/>
            </a:xfrm>
            <a:custGeom>
              <a:rect b="b" l="l" r="r" t="t"/>
              <a:pathLst>
                <a:path extrusionOk="0" h="392" w="206">
                  <a:moveTo>
                    <a:pt x="1" y="1"/>
                  </a:moveTo>
                  <a:cubicBezTo>
                    <a:pt x="66" y="47"/>
                    <a:pt x="112" y="103"/>
                    <a:pt x="140" y="168"/>
                  </a:cubicBezTo>
                  <a:cubicBezTo>
                    <a:pt x="149" y="205"/>
                    <a:pt x="149" y="242"/>
                    <a:pt x="159" y="280"/>
                  </a:cubicBezTo>
                  <a:cubicBezTo>
                    <a:pt x="177" y="298"/>
                    <a:pt x="177" y="307"/>
                    <a:pt x="177" y="335"/>
                  </a:cubicBezTo>
                  <a:cubicBezTo>
                    <a:pt x="187" y="354"/>
                    <a:pt x="187" y="372"/>
                    <a:pt x="187" y="391"/>
                  </a:cubicBezTo>
                  <a:cubicBezTo>
                    <a:pt x="187" y="372"/>
                    <a:pt x="196" y="354"/>
                    <a:pt x="196" y="335"/>
                  </a:cubicBezTo>
                  <a:cubicBezTo>
                    <a:pt x="205" y="326"/>
                    <a:pt x="205" y="298"/>
                    <a:pt x="205" y="280"/>
                  </a:cubicBezTo>
                  <a:cubicBezTo>
                    <a:pt x="205" y="233"/>
                    <a:pt x="196" y="187"/>
                    <a:pt x="187" y="149"/>
                  </a:cubicBezTo>
                  <a:cubicBezTo>
                    <a:pt x="177" y="112"/>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1"/>
            <p:cNvSpPr/>
            <p:nvPr/>
          </p:nvSpPr>
          <p:spPr>
            <a:xfrm>
              <a:off x="3874550" y="1731900"/>
              <a:ext cx="1650" cy="11175"/>
            </a:xfrm>
            <a:custGeom>
              <a:rect b="b" l="l" r="r" t="t"/>
              <a:pathLst>
                <a:path extrusionOk="0" h="447" w="66">
                  <a:moveTo>
                    <a:pt x="38" y="1"/>
                  </a:moveTo>
                  <a:cubicBezTo>
                    <a:pt x="38" y="38"/>
                    <a:pt x="29" y="75"/>
                    <a:pt x="29" y="131"/>
                  </a:cubicBezTo>
                  <a:cubicBezTo>
                    <a:pt x="10" y="168"/>
                    <a:pt x="10" y="196"/>
                    <a:pt x="10" y="233"/>
                  </a:cubicBezTo>
                  <a:lnTo>
                    <a:pt x="10" y="335"/>
                  </a:lnTo>
                  <a:cubicBezTo>
                    <a:pt x="10" y="372"/>
                    <a:pt x="10" y="409"/>
                    <a:pt x="1" y="447"/>
                  </a:cubicBezTo>
                  <a:cubicBezTo>
                    <a:pt x="29" y="409"/>
                    <a:pt x="38" y="372"/>
                    <a:pt x="47" y="335"/>
                  </a:cubicBezTo>
                  <a:cubicBezTo>
                    <a:pt x="47" y="289"/>
                    <a:pt x="66" y="261"/>
                    <a:pt x="66" y="224"/>
                  </a:cubicBezTo>
                  <a:cubicBezTo>
                    <a:pt x="66" y="149"/>
                    <a:pt x="66" y="75"/>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1"/>
            <p:cNvSpPr/>
            <p:nvPr/>
          </p:nvSpPr>
          <p:spPr>
            <a:xfrm>
              <a:off x="3875500" y="1739100"/>
              <a:ext cx="3025" cy="9325"/>
            </a:xfrm>
            <a:custGeom>
              <a:rect b="b" l="l" r="r" t="t"/>
              <a:pathLst>
                <a:path extrusionOk="0" h="373" w="121">
                  <a:moveTo>
                    <a:pt x="121" y="1"/>
                  </a:moveTo>
                  <a:cubicBezTo>
                    <a:pt x="93" y="75"/>
                    <a:pt x="74" y="131"/>
                    <a:pt x="56" y="186"/>
                  </a:cubicBezTo>
                  <a:cubicBezTo>
                    <a:pt x="37" y="252"/>
                    <a:pt x="28" y="307"/>
                    <a:pt x="0" y="372"/>
                  </a:cubicBezTo>
                  <a:cubicBezTo>
                    <a:pt x="28" y="354"/>
                    <a:pt x="46" y="326"/>
                    <a:pt x="56" y="298"/>
                  </a:cubicBezTo>
                  <a:cubicBezTo>
                    <a:pt x="65" y="270"/>
                    <a:pt x="84" y="233"/>
                    <a:pt x="93" y="205"/>
                  </a:cubicBezTo>
                  <a:cubicBezTo>
                    <a:pt x="102" y="177"/>
                    <a:pt x="121" y="140"/>
                    <a:pt x="121" y="112"/>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1"/>
            <p:cNvSpPr/>
            <p:nvPr/>
          </p:nvSpPr>
          <p:spPr>
            <a:xfrm>
              <a:off x="3873175" y="1731900"/>
              <a:ext cx="1400" cy="7000"/>
            </a:xfrm>
            <a:custGeom>
              <a:rect b="b" l="l" r="r" t="t"/>
              <a:pathLst>
                <a:path extrusionOk="0" h="280" w="56">
                  <a:moveTo>
                    <a:pt x="9" y="1"/>
                  </a:moveTo>
                  <a:cubicBezTo>
                    <a:pt x="0" y="47"/>
                    <a:pt x="0" y="94"/>
                    <a:pt x="0" y="140"/>
                  </a:cubicBezTo>
                  <a:cubicBezTo>
                    <a:pt x="0" y="186"/>
                    <a:pt x="0" y="233"/>
                    <a:pt x="9" y="279"/>
                  </a:cubicBezTo>
                  <a:cubicBezTo>
                    <a:pt x="47" y="233"/>
                    <a:pt x="56" y="186"/>
                    <a:pt x="56" y="140"/>
                  </a:cubicBezTo>
                  <a:cubicBezTo>
                    <a:pt x="56" y="121"/>
                    <a:pt x="56" y="94"/>
                    <a:pt x="47" y="75"/>
                  </a:cubicBezTo>
                  <a:lnTo>
                    <a:pt x="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1"/>
            <p:cNvSpPr/>
            <p:nvPr/>
          </p:nvSpPr>
          <p:spPr>
            <a:xfrm>
              <a:off x="3852025" y="1776725"/>
              <a:ext cx="7450" cy="6525"/>
            </a:xfrm>
            <a:custGeom>
              <a:rect b="b" l="l" r="r" t="t"/>
              <a:pathLst>
                <a:path extrusionOk="0" h="261" w="298">
                  <a:moveTo>
                    <a:pt x="298" y="1"/>
                  </a:moveTo>
                  <a:lnTo>
                    <a:pt x="298" y="1"/>
                  </a:lnTo>
                  <a:cubicBezTo>
                    <a:pt x="252" y="47"/>
                    <a:pt x="196" y="75"/>
                    <a:pt x="149" y="122"/>
                  </a:cubicBezTo>
                  <a:cubicBezTo>
                    <a:pt x="103" y="168"/>
                    <a:pt x="47" y="214"/>
                    <a:pt x="1" y="261"/>
                  </a:cubicBezTo>
                  <a:cubicBezTo>
                    <a:pt x="38" y="261"/>
                    <a:pt x="66" y="242"/>
                    <a:pt x="103" y="214"/>
                  </a:cubicBezTo>
                  <a:cubicBezTo>
                    <a:pt x="131" y="205"/>
                    <a:pt x="159" y="187"/>
                    <a:pt x="186" y="159"/>
                  </a:cubicBezTo>
                  <a:cubicBezTo>
                    <a:pt x="233" y="122"/>
                    <a:pt x="279" y="66"/>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1"/>
            <p:cNvSpPr/>
            <p:nvPr/>
          </p:nvSpPr>
          <p:spPr>
            <a:xfrm>
              <a:off x="3853425" y="1773725"/>
              <a:ext cx="5375" cy="5825"/>
            </a:xfrm>
            <a:custGeom>
              <a:rect b="b" l="l" r="r" t="t"/>
              <a:pathLst>
                <a:path extrusionOk="0" h="233" w="215">
                  <a:moveTo>
                    <a:pt x="214" y="0"/>
                  </a:moveTo>
                  <a:lnTo>
                    <a:pt x="149" y="56"/>
                  </a:lnTo>
                  <a:cubicBezTo>
                    <a:pt x="140" y="84"/>
                    <a:pt x="121" y="93"/>
                    <a:pt x="103" y="121"/>
                  </a:cubicBezTo>
                  <a:cubicBezTo>
                    <a:pt x="75" y="149"/>
                    <a:pt x="38" y="195"/>
                    <a:pt x="0" y="232"/>
                  </a:cubicBezTo>
                  <a:cubicBezTo>
                    <a:pt x="28" y="223"/>
                    <a:pt x="56" y="214"/>
                    <a:pt x="84" y="195"/>
                  </a:cubicBezTo>
                  <a:lnTo>
                    <a:pt x="140" y="139"/>
                  </a:lnTo>
                  <a:cubicBezTo>
                    <a:pt x="177" y="102"/>
                    <a:pt x="196"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1"/>
            <p:cNvSpPr/>
            <p:nvPr/>
          </p:nvSpPr>
          <p:spPr>
            <a:xfrm>
              <a:off x="3853650" y="1767675"/>
              <a:ext cx="2125" cy="7925"/>
            </a:xfrm>
            <a:custGeom>
              <a:rect b="b" l="l" r="r" t="t"/>
              <a:pathLst>
                <a:path extrusionOk="0" h="317" w="85">
                  <a:moveTo>
                    <a:pt x="75" y="0"/>
                  </a:moveTo>
                  <a:cubicBezTo>
                    <a:pt x="47" y="47"/>
                    <a:pt x="29" y="103"/>
                    <a:pt x="10" y="149"/>
                  </a:cubicBezTo>
                  <a:cubicBezTo>
                    <a:pt x="1" y="205"/>
                    <a:pt x="1" y="251"/>
                    <a:pt x="1" y="316"/>
                  </a:cubicBezTo>
                  <a:cubicBezTo>
                    <a:pt x="38" y="270"/>
                    <a:pt x="66" y="205"/>
                    <a:pt x="66" y="158"/>
                  </a:cubicBezTo>
                  <a:cubicBezTo>
                    <a:pt x="66" y="140"/>
                    <a:pt x="75" y="103"/>
                    <a:pt x="75" y="75"/>
                  </a:cubicBezTo>
                  <a:cubicBezTo>
                    <a:pt x="84" y="56"/>
                    <a:pt x="84"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1"/>
            <p:cNvSpPr/>
            <p:nvPr/>
          </p:nvSpPr>
          <p:spPr>
            <a:xfrm>
              <a:off x="3857375" y="1766750"/>
              <a:ext cx="3275" cy="5825"/>
            </a:xfrm>
            <a:custGeom>
              <a:rect b="b" l="l" r="r" t="t"/>
              <a:pathLst>
                <a:path extrusionOk="0" h="233" w="131">
                  <a:moveTo>
                    <a:pt x="130" y="0"/>
                  </a:moveTo>
                  <a:cubicBezTo>
                    <a:pt x="103" y="28"/>
                    <a:pt x="75" y="75"/>
                    <a:pt x="56" y="102"/>
                  </a:cubicBezTo>
                  <a:cubicBezTo>
                    <a:pt x="28" y="140"/>
                    <a:pt x="0" y="186"/>
                    <a:pt x="0" y="233"/>
                  </a:cubicBezTo>
                  <a:cubicBezTo>
                    <a:pt x="38" y="195"/>
                    <a:pt x="65" y="168"/>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1"/>
            <p:cNvSpPr/>
            <p:nvPr/>
          </p:nvSpPr>
          <p:spPr>
            <a:xfrm>
              <a:off x="3861775" y="1766500"/>
              <a:ext cx="4450" cy="7475"/>
            </a:xfrm>
            <a:custGeom>
              <a:rect b="b" l="l" r="r" t="t"/>
              <a:pathLst>
                <a:path extrusionOk="0" h="299" w="178">
                  <a:moveTo>
                    <a:pt x="177" y="1"/>
                  </a:moveTo>
                  <a:cubicBezTo>
                    <a:pt x="131" y="38"/>
                    <a:pt x="103" y="94"/>
                    <a:pt x="75" y="140"/>
                  </a:cubicBezTo>
                  <a:cubicBezTo>
                    <a:pt x="38" y="187"/>
                    <a:pt x="10" y="243"/>
                    <a:pt x="1" y="298"/>
                  </a:cubicBezTo>
                  <a:cubicBezTo>
                    <a:pt x="47" y="252"/>
                    <a:pt x="84" y="205"/>
                    <a:pt x="112" y="159"/>
                  </a:cubicBezTo>
                  <a:cubicBezTo>
                    <a:pt x="140" y="112"/>
                    <a:pt x="168"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1"/>
            <p:cNvSpPr/>
            <p:nvPr/>
          </p:nvSpPr>
          <p:spPr>
            <a:xfrm>
              <a:off x="3815100" y="1731450"/>
              <a:ext cx="1425" cy="11625"/>
            </a:xfrm>
            <a:custGeom>
              <a:rect b="b" l="l" r="r" t="t"/>
              <a:pathLst>
                <a:path extrusionOk="0" h="465" w="57">
                  <a:moveTo>
                    <a:pt x="56" y="0"/>
                  </a:moveTo>
                  <a:cubicBezTo>
                    <a:pt x="47" y="28"/>
                    <a:pt x="28" y="65"/>
                    <a:pt x="10" y="112"/>
                  </a:cubicBezTo>
                  <a:cubicBezTo>
                    <a:pt x="10" y="149"/>
                    <a:pt x="0" y="195"/>
                    <a:pt x="0" y="232"/>
                  </a:cubicBezTo>
                  <a:cubicBezTo>
                    <a:pt x="0" y="307"/>
                    <a:pt x="10"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1"/>
            <p:cNvSpPr/>
            <p:nvPr/>
          </p:nvSpPr>
          <p:spPr>
            <a:xfrm>
              <a:off x="3817200" y="1735625"/>
              <a:ext cx="1875" cy="9775"/>
            </a:xfrm>
            <a:custGeom>
              <a:rect b="b" l="l" r="r" t="t"/>
              <a:pathLst>
                <a:path extrusionOk="0" h="391" w="75">
                  <a:moveTo>
                    <a:pt x="37" y="0"/>
                  </a:moveTo>
                  <a:cubicBezTo>
                    <a:pt x="19" y="37"/>
                    <a:pt x="19" y="75"/>
                    <a:pt x="0" y="93"/>
                  </a:cubicBezTo>
                  <a:lnTo>
                    <a:pt x="0" y="205"/>
                  </a:lnTo>
                  <a:cubicBezTo>
                    <a:pt x="9" y="270"/>
                    <a:pt x="28" y="344"/>
                    <a:pt x="74" y="391"/>
                  </a:cubicBezTo>
                  <a:lnTo>
                    <a:pt x="65" y="298"/>
                  </a:lnTo>
                  <a:cubicBezTo>
                    <a:pt x="65" y="260"/>
                    <a:pt x="56" y="233"/>
                    <a:pt x="56" y="205"/>
                  </a:cubicBezTo>
                  <a:cubicBezTo>
                    <a:pt x="56" y="130"/>
                    <a:pt x="46"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1"/>
            <p:cNvSpPr/>
            <p:nvPr/>
          </p:nvSpPr>
          <p:spPr>
            <a:xfrm>
              <a:off x="3820900" y="1740975"/>
              <a:ext cx="3050" cy="10225"/>
            </a:xfrm>
            <a:custGeom>
              <a:rect b="b" l="l" r="r" t="t"/>
              <a:pathLst>
                <a:path extrusionOk="0" h="409" w="122">
                  <a:moveTo>
                    <a:pt x="1" y="0"/>
                  </a:moveTo>
                  <a:cubicBezTo>
                    <a:pt x="1" y="65"/>
                    <a:pt x="10" y="139"/>
                    <a:pt x="29" y="204"/>
                  </a:cubicBezTo>
                  <a:lnTo>
                    <a:pt x="56" y="316"/>
                  </a:lnTo>
                  <a:cubicBezTo>
                    <a:pt x="66" y="344"/>
                    <a:pt x="94" y="381"/>
                    <a:pt x="121" y="409"/>
                  </a:cubicBezTo>
                  <a:lnTo>
                    <a:pt x="94" y="297"/>
                  </a:lnTo>
                  <a:cubicBezTo>
                    <a:pt x="84" y="260"/>
                    <a:pt x="84" y="232"/>
                    <a:pt x="66" y="195"/>
                  </a:cubicBezTo>
                  <a:cubicBezTo>
                    <a:pt x="47" y="13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1"/>
            <p:cNvSpPr/>
            <p:nvPr/>
          </p:nvSpPr>
          <p:spPr>
            <a:xfrm>
              <a:off x="3819500" y="1749325"/>
              <a:ext cx="5150" cy="9325"/>
            </a:xfrm>
            <a:custGeom>
              <a:rect b="b" l="l" r="r" t="t"/>
              <a:pathLst>
                <a:path extrusionOk="0" h="373" w="206">
                  <a:moveTo>
                    <a:pt x="1" y="0"/>
                  </a:moveTo>
                  <a:lnTo>
                    <a:pt x="1" y="0"/>
                  </a:lnTo>
                  <a:cubicBezTo>
                    <a:pt x="10" y="84"/>
                    <a:pt x="38" y="140"/>
                    <a:pt x="66" y="196"/>
                  </a:cubicBezTo>
                  <a:cubicBezTo>
                    <a:pt x="94" y="233"/>
                    <a:pt x="103" y="261"/>
                    <a:pt x="131" y="288"/>
                  </a:cubicBezTo>
                  <a:cubicBezTo>
                    <a:pt x="150" y="326"/>
                    <a:pt x="177" y="354"/>
                    <a:pt x="205" y="372"/>
                  </a:cubicBezTo>
                  <a:lnTo>
                    <a:pt x="159" y="279"/>
                  </a:lnTo>
                  <a:cubicBezTo>
                    <a:pt x="150" y="242"/>
                    <a:pt x="122" y="223"/>
                    <a:pt x="112" y="186"/>
                  </a:cubicBezTo>
                  <a:cubicBezTo>
                    <a:pt x="85"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1"/>
            <p:cNvSpPr/>
            <p:nvPr/>
          </p:nvSpPr>
          <p:spPr>
            <a:xfrm>
              <a:off x="3825775" y="1755375"/>
              <a:ext cx="3975" cy="10225"/>
            </a:xfrm>
            <a:custGeom>
              <a:rect b="b" l="l" r="r" t="t"/>
              <a:pathLst>
                <a:path extrusionOk="0" h="409" w="159">
                  <a:moveTo>
                    <a:pt x="1" y="0"/>
                  </a:moveTo>
                  <a:cubicBezTo>
                    <a:pt x="1" y="74"/>
                    <a:pt x="19" y="158"/>
                    <a:pt x="38" y="223"/>
                  </a:cubicBezTo>
                  <a:cubicBezTo>
                    <a:pt x="47" y="260"/>
                    <a:pt x="66" y="297"/>
                    <a:pt x="84" y="325"/>
                  </a:cubicBezTo>
                  <a:cubicBezTo>
                    <a:pt x="94" y="353"/>
                    <a:pt x="122" y="390"/>
                    <a:pt x="159" y="409"/>
                  </a:cubicBezTo>
                  <a:lnTo>
                    <a:pt x="122" y="307"/>
                  </a:lnTo>
                  <a:lnTo>
                    <a:pt x="84" y="204"/>
                  </a:lnTo>
                  <a:cubicBezTo>
                    <a:pt x="66" y="13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1"/>
            <p:cNvSpPr/>
            <p:nvPr/>
          </p:nvSpPr>
          <p:spPr>
            <a:xfrm>
              <a:off x="3842050" y="1735625"/>
              <a:ext cx="1650" cy="4675"/>
            </a:xfrm>
            <a:custGeom>
              <a:rect b="b" l="l" r="r" t="t"/>
              <a:pathLst>
                <a:path extrusionOk="0" h="187" w="66">
                  <a:moveTo>
                    <a:pt x="28" y="0"/>
                  </a:moveTo>
                  <a:cubicBezTo>
                    <a:pt x="0" y="37"/>
                    <a:pt x="0" y="75"/>
                    <a:pt x="19" y="93"/>
                  </a:cubicBezTo>
                  <a:cubicBezTo>
                    <a:pt x="19" y="130"/>
                    <a:pt x="28" y="158"/>
                    <a:pt x="47" y="186"/>
                  </a:cubicBezTo>
                  <a:cubicBezTo>
                    <a:pt x="65" y="168"/>
                    <a:pt x="65" y="130"/>
                    <a:pt x="65" y="93"/>
                  </a:cubicBezTo>
                  <a:cubicBezTo>
                    <a:pt x="65" y="65"/>
                    <a:pt x="47" y="3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1"/>
            <p:cNvSpPr/>
            <p:nvPr/>
          </p:nvSpPr>
          <p:spPr>
            <a:xfrm>
              <a:off x="3843675" y="1731900"/>
              <a:ext cx="1175" cy="4900"/>
            </a:xfrm>
            <a:custGeom>
              <a:rect b="b" l="l" r="r" t="t"/>
              <a:pathLst>
                <a:path extrusionOk="0" h="196" w="47">
                  <a:moveTo>
                    <a:pt x="9" y="1"/>
                  </a:moveTo>
                  <a:cubicBezTo>
                    <a:pt x="0" y="38"/>
                    <a:pt x="0" y="56"/>
                    <a:pt x="0" y="103"/>
                  </a:cubicBezTo>
                  <a:cubicBezTo>
                    <a:pt x="0" y="140"/>
                    <a:pt x="9" y="168"/>
                    <a:pt x="28" y="196"/>
                  </a:cubicBezTo>
                  <a:cubicBezTo>
                    <a:pt x="47" y="168"/>
                    <a:pt x="47" y="131"/>
                    <a:pt x="47" y="94"/>
                  </a:cubicBezTo>
                  <a:cubicBezTo>
                    <a:pt x="47" y="56"/>
                    <a:pt x="28"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1"/>
            <p:cNvSpPr/>
            <p:nvPr/>
          </p:nvSpPr>
          <p:spPr>
            <a:xfrm>
              <a:off x="3832050" y="1769075"/>
              <a:ext cx="3750" cy="6050"/>
            </a:xfrm>
            <a:custGeom>
              <a:rect b="b" l="l" r="r" t="t"/>
              <a:pathLst>
                <a:path extrusionOk="0" h="242" w="150">
                  <a:moveTo>
                    <a:pt x="1" y="0"/>
                  </a:moveTo>
                  <a:cubicBezTo>
                    <a:pt x="1" y="47"/>
                    <a:pt x="19" y="93"/>
                    <a:pt x="38" y="140"/>
                  </a:cubicBezTo>
                  <a:cubicBezTo>
                    <a:pt x="56" y="167"/>
                    <a:pt x="75" y="177"/>
                    <a:pt x="84" y="195"/>
                  </a:cubicBezTo>
                  <a:cubicBezTo>
                    <a:pt x="103" y="214"/>
                    <a:pt x="121" y="232"/>
                    <a:pt x="149" y="242"/>
                  </a:cubicBezTo>
                  <a:cubicBezTo>
                    <a:pt x="140" y="195"/>
                    <a:pt x="112" y="167"/>
                    <a:pt x="84" y="121"/>
                  </a:cubicBez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1"/>
            <p:cNvSpPr/>
            <p:nvPr/>
          </p:nvSpPr>
          <p:spPr>
            <a:xfrm>
              <a:off x="3937275" y="1993425"/>
              <a:ext cx="75275" cy="67925"/>
            </a:xfrm>
            <a:custGeom>
              <a:rect b="b" l="l" r="r" t="t"/>
              <a:pathLst>
                <a:path extrusionOk="0" h="2717" w="3011">
                  <a:moveTo>
                    <a:pt x="2044" y="0"/>
                  </a:moveTo>
                  <a:cubicBezTo>
                    <a:pt x="1899" y="0"/>
                    <a:pt x="1737" y="59"/>
                    <a:pt x="1608" y="131"/>
                  </a:cubicBezTo>
                  <a:cubicBezTo>
                    <a:pt x="1022" y="429"/>
                    <a:pt x="511" y="884"/>
                    <a:pt x="140" y="1432"/>
                  </a:cubicBezTo>
                  <a:cubicBezTo>
                    <a:pt x="0" y="1608"/>
                    <a:pt x="186" y="1831"/>
                    <a:pt x="307" y="1952"/>
                  </a:cubicBezTo>
                  <a:cubicBezTo>
                    <a:pt x="799" y="2361"/>
                    <a:pt x="1385" y="2668"/>
                    <a:pt x="2026" y="2714"/>
                  </a:cubicBezTo>
                  <a:cubicBezTo>
                    <a:pt x="2063" y="2716"/>
                    <a:pt x="2100" y="2717"/>
                    <a:pt x="2137" y="2717"/>
                  </a:cubicBezTo>
                  <a:cubicBezTo>
                    <a:pt x="2297" y="2717"/>
                    <a:pt x="2459" y="2697"/>
                    <a:pt x="2602" y="2621"/>
                  </a:cubicBezTo>
                  <a:cubicBezTo>
                    <a:pt x="2778" y="2528"/>
                    <a:pt x="2908" y="2315"/>
                    <a:pt x="2843" y="2129"/>
                  </a:cubicBezTo>
                  <a:cubicBezTo>
                    <a:pt x="2778" y="1924"/>
                    <a:pt x="2555" y="1813"/>
                    <a:pt x="2351" y="1748"/>
                  </a:cubicBezTo>
                  <a:cubicBezTo>
                    <a:pt x="2509" y="1701"/>
                    <a:pt x="2676" y="1664"/>
                    <a:pt x="2797" y="1562"/>
                  </a:cubicBezTo>
                  <a:cubicBezTo>
                    <a:pt x="2927" y="1460"/>
                    <a:pt x="3011" y="1274"/>
                    <a:pt x="2936" y="1116"/>
                  </a:cubicBezTo>
                  <a:cubicBezTo>
                    <a:pt x="2878" y="976"/>
                    <a:pt x="2718" y="909"/>
                    <a:pt x="2559" y="909"/>
                  </a:cubicBezTo>
                  <a:cubicBezTo>
                    <a:pt x="2539" y="909"/>
                    <a:pt x="2519" y="910"/>
                    <a:pt x="2500" y="912"/>
                  </a:cubicBezTo>
                  <a:cubicBezTo>
                    <a:pt x="2348" y="912"/>
                    <a:pt x="2211" y="953"/>
                    <a:pt x="2063" y="953"/>
                  </a:cubicBezTo>
                  <a:cubicBezTo>
                    <a:pt x="2039" y="953"/>
                    <a:pt x="2014" y="951"/>
                    <a:pt x="1989" y="949"/>
                  </a:cubicBezTo>
                  <a:cubicBezTo>
                    <a:pt x="2119" y="837"/>
                    <a:pt x="2258" y="735"/>
                    <a:pt x="2332" y="596"/>
                  </a:cubicBezTo>
                  <a:cubicBezTo>
                    <a:pt x="2416" y="456"/>
                    <a:pt x="2444" y="261"/>
                    <a:pt x="2332" y="131"/>
                  </a:cubicBezTo>
                  <a:cubicBezTo>
                    <a:pt x="2263" y="37"/>
                    <a:pt x="2158" y="0"/>
                    <a:pt x="20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1"/>
            <p:cNvSpPr/>
            <p:nvPr/>
          </p:nvSpPr>
          <p:spPr>
            <a:xfrm>
              <a:off x="3939125" y="1993050"/>
              <a:ext cx="73425" cy="68475"/>
            </a:xfrm>
            <a:custGeom>
              <a:rect b="b" l="l" r="r" t="t"/>
              <a:pathLst>
                <a:path extrusionOk="0" h="2739" w="2937">
                  <a:moveTo>
                    <a:pt x="1" y="1578"/>
                  </a:moveTo>
                  <a:cubicBezTo>
                    <a:pt x="1" y="1624"/>
                    <a:pt x="10" y="1670"/>
                    <a:pt x="19" y="1698"/>
                  </a:cubicBezTo>
                  <a:cubicBezTo>
                    <a:pt x="10" y="1652"/>
                    <a:pt x="1" y="1624"/>
                    <a:pt x="1" y="1578"/>
                  </a:cubicBezTo>
                  <a:close/>
                  <a:moveTo>
                    <a:pt x="19" y="1698"/>
                  </a:moveTo>
                  <a:lnTo>
                    <a:pt x="19" y="1698"/>
                  </a:lnTo>
                  <a:cubicBezTo>
                    <a:pt x="56" y="1791"/>
                    <a:pt x="112" y="1865"/>
                    <a:pt x="187" y="1921"/>
                  </a:cubicBezTo>
                  <a:cubicBezTo>
                    <a:pt x="112" y="1856"/>
                    <a:pt x="56" y="1781"/>
                    <a:pt x="19" y="1698"/>
                  </a:cubicBezTo>
                  <a:close/>
                  <a:moveTo>
                    <a:pt x="187" y="1921"/>
                  </a:moveTo>
                  <a:cubicBezTo>
                    <a:pt x="317" y="2051"/>
                    <a:pt x="465" y="2153"/>
                    <a:pt x="614" y="2246"/>
                  </a:cubicBezTo>
                  <a:cubicBezTo>
                    <a:pt x="465" y="2153"/>
                    <a:pt x="326" y="2042"/>
                    <a:pt x="187" y="1921"/>
                  </a:cubicBezTo>
                  <a:close/>
                  <a:moveTo>
                    <a:pt x="1969" y="1"/>
                  </a:moveTo>
                  <a:cubicBezTo>
                    <a:pt x="1936" y="1"/>
                    <a:pt x="1903" y="3"/>
                    <a:pt x="1868" y="7"/>
                  </a:cubicBezTo>
                  <a:cubicBezTo>
                    <a:pt x="1701" y="25"/>
                    <a:pt x="1571" y="100"/>
                    <a:pt x="1432" y="183"/>
                  </a:cubicBezTo>
                  <a:cubicBezTo>
                    <a:pt x="1162" y="341"/>
                    <a:pt x="903" y="527"/>
                    <a:pt x="671" y="740"/>
                  </a:cubicBezTo>
                  <a:lnTo>
                    <a:pt x="671" y="740"/>
                  </a:lnTo>
                  <a:cubicBezTo>
                    <a:pt x="903" y="527"/>
                    <a:pt x="1162" y="341"/>
                    <a:pt x="1441" y="202"/>
                  </a:cubicBezTo>
                  <a:cubicBezTo>
                    <a:pt x="1580" y="118"/>
                    <a:pt x="1720" y="63"/>
                    <a:pt x="1868" y="44"/>
                  </a:cubicBezTo>
                  <a:cubicBezTo>
                    <a:pt x="1895" y="36"/>
                    <a:pt x="1925" y="32"/>
                    <a:pt x="1957" y="32"/>
                  </a:cubicBezTo>
                  <a:cubicBezTo>
                    <a:pt x="2001" y="32"/>
                    <a:pt x="2048" y="41"/>
                    <a:pt x="2091" y="63"/>
                  </a:cubicBezTo>
                  <a:cubicBezTo>
                    <a:pt x="2156" y="90"/>
                    <a:pt x="2221" y="137"/>
                    <a:pt x="2249" y="202"/>
                  </a:cubicBezTo>
                  <a:cubicBezTo>
                    <a:pt x="2286" y="258"/>
                    <a:pt x="2296" y="341"/>
                    <a:pt x="2286" y="416"/>
                  </a:cubicBezTo>
                  <a:cubicBezTo>
                    <a:pt x="2277" y="481"/>
                    <a:pt x="2249" y="555"/>
                    <a:pt x="2203" y="620"/>
                  </a:cubicBezTo>
                  <a:cubicBezTo>
                    <a:pt x="2128" y="750"/>
                    <a:pt x="1998" y="843"/>
                    <a:pt x="1868" y="936"/>
                  </a:cubicBezTo>
                  <a:lnTo>
                    <a:pt x="1785" y="992"/>
                  </a:lnTo>
                  <a:lnTo>
                    <a:pt x="1896" y="1001"/>
                  </a:lnTo>
                  <a:cubicBezTo>
                    <a:pt x="1934" y="1007"/>
                    <a:pt x="1972" y="1010"/>
                    <a:pt x="2011" y="1010"/>
                  </a:cubicBezTo>
                  <a:cubicBezTo>
                    <a:pt x="2143" y="1010"/>
                    <a:pt x="2278" y="980"/>
                    <a:pt x="2407" y="973"/>
                  </a:cubicBezTo>
                  <a:cubicBezTo>
                    <a:pt x="2481" y="973"/>
                    <a:pt x="2565" y="982"/>
                    <a:pt x="2639" y="1001"/>
                  </a:cubicBezTo>
                  <a:cubicBezTo>
                    <a:pt x="2704" y="1029"/>
                    <a:pt x="2779" y="1075"/>
                    <a:pt x="2797" y="1131"/>
                  </a:cubicBezTo>
                  <a:cubicBezTo>
                    <a:pt x="2834" y="1187"/>
                    <a:pt x="2834" y="1270"/>
                    <a:pt x="2807" y="1345"/>
                  </a:cubicBezTo>
                  <a:cubicBezTo>
                    <a:pt x="2788" y="1410"/>
                    <a:pt x="2742" y="1484"/>
                    <a:pt x="2686" y="1531"/>
                  </a:cubicBezTo>
                  <a:cubicBezTo>
                    <a:pt x="2565" y="1633"/>
                    <a:pt x="2407" y="1670"/>
                    <a:pt x="2240" y="1716"/>
                  </a:cubicBezTo>
                  <a:lnTo>
                    <a:pt x="2091" y="1754"/>
                  </a:lnTo>
                  <a:lnTo>
                    <a:pt x="2240" y="1800"/>
                  </a:lnTo>
                  <a:cubicBezTo>
                    <a:pt x="2323" y="1828"/>
                    <a:pt x="2407" y="1856"/>
                    <a:pt x="2481" y="1902"/>
                  </a:cubicBezTo>
                  <a:cubicBezTo>
                    <a:pt x="2556" y="1949"/>
                    <a:pt x="2621" y="1995"/>
                    <a:pt x="2667" y="2060"/>
                  </a:cubicBezTo>
                  <a:cubicBezTo>
                    <a:pt x="2714" y="2134"/>
                    <a:pt x="2732" y="2209"/>
                    <a:pt x="2714" y="2292"/>
                  </a:cubicBezTo>
                  <a:cubicBezTo>
                    <a:pt x="2704" y="2376"/>
                    <a:pt x="2658" y="2460"/>
                    <a:pt x="2602" y="2515"/>
                  </a:cubicBezTo>
                  <a:cubicBezTo>
                    <a:pt x="2546" y="2571"/>
                    <a:pt x="2472" y="2618"/>
                    <a:pt x="2388" y="2655"/>
                  </a:cubicBezTo>
                  <a:cubicBezTo>
                    <a:pt x="2314" y="2692"/>
                    <a:pt x="2231" y="2701"/>
                    <a:pt x="2138" y="2701"/>
                  </a:cubicBezTo>
                  <a:cubicBezTo>
                    <a:pt x="2045" y="2701"/>
                    <a:pt x="1961" y="2701"/>
                    <a:pt x="1868" y="2692"/>
                  </a:cubicBezTo>
                  <a:cubicBezTo>
                    <a:pt x="1775" y="2673"/>
                    <a:pt x="1692" y="2664"/>
                    <a:pt x="1599" y="2655"/>
                  </a:cubicBezTo>
                  <a:cubicBezTo>
                    <a:pt x="1255" y="2580"/>
                    <a:pt x="921" y="2441"/>
                    <a:pt x="614" y="2246"/>
                  </a:cubicBezTo>
                  <a:lnTo>
                    <a:pt x="614" y="2246"/>
                  </a:lnTo>
                  <a:cubicBezTo>
                    <a:pt x="921" y="2441"/>
                    <a:pt x="1255" y="2599"/>
                    <a:pt x="1599" y="2673"/>
                  </a:cubicBezTo>
                  <a:cubicBezTo>
                    <a:pt x="1692" y="2701"/>
                    <a:pt x="1775" y="2710"/>
                    <a:pt x="1868" y="2720"/>
                  </a:cubicBezTo>
                  <a:cubicBezTo>
                    <a:pt x="1961" y="2738"/>
                    <a:pt x="2054" y="2738"/>
                    <a:pt x="2147" y="2738"/>
                  </a:cubicBezTo>
                  <a:cubicBezTo>
                    <a:pt x="2249" y="2738"/>
                    <a:pt x="2342" y="2729"/>
                    <a:pt x="2435" y="2692"/>
                  </a:cubicBezTo>
                  <a:cubicBezTo>
                    <a:pt x="2528" y="2655"/>
                    <a:pt x="2611" y="2608"/>
                    <a:pt x="2686" y="2543"/>
                  </a:cubicBezTo>
                  <a:cubicBezTo>
                    <a:pt x="2751" y="2469"/>
                    <a:pt x="2797" y="2385"/>
                    <a:pt x="2825" y="2283"/>
                  </a:cubicBezTo>
                  <a:cubicBezTo>
                    <a:pt x="2844" y="2190"/>
                    <a:pt x="2825" y="2079"/>
                    <a:pt x="2760" y="1995"/>
                  </a:cubicBezTo>
                  <a:cubicBezTo>
                    <a:pt x="2704" y="1911"/>
                    <a:pt x="2621" y="1846"/>
                    <a:pt x="2537" y="1809"/>
                  </a:cubicBezTo>
                  <a:cubicBezTo>
                    <a:pt x="2509" y="1781"/>
                    <a:pt x="2463" y="1763"/>
                    <a:pt x="2426" y="1754"/>
                  </a:cubicBezTo>
                  <a:lnTo>
                    <a:pt x="2528" y="1716"/>
                  </a:lnTo>
                  <a:cubicBezTo>
                    <a:pt x="2611" y="1679"/>
                    <a:pt x="2695" y="1642"/>
                    <a:pt x="2760" y="1586"/>
                  </a:cubicBezTo>
                  <a:cubicBezTo>
                    <a:pt x="2834" y="1531"/>
                    <a:pt x="2890" y="1447"/>
                    <a:pt x="2918" y="1354"/>
                  </a:cubicBezTo>
                  <a:cubicBezTo>
                    <a:pt x="2937" y="1261"/>
                    <a:pt x="2937" y="1159"/>
                    <a:pt x="2890" y="1075"/>
                  </a:cubicBezTo>
                  <a:cubicBezTo>
                    <a:pt x="2844" y="992"/>
                    <a:pt x="2751" y="936"/>
                    <a:pt x="2667" y="899"/>
                  </a:cubicBezTo>
                  <a:cubicBezTo>
                    <a:pt x="2584" y="871"/>
                    <a:pt x="2491" y="871"/>
                    <a:pt x="2398" y="871"/>
                  </a:cubicBezTo>
                  <a:cubicBezTo>
                    <a:pt x="2258" y="880"/>
                    <a:pt x="2147" y="899"/>
                    <a:pt x="2017" y="908"/>
                  </a:cubicBezTo>
                  <a:cubicBezTo>
                    <a:pt x="2110" y="834"/>
                    <a:pt x="2203" y="750"/>
                    <a:pt x="2277" y="648"/>
                  </a:cubicBezTo>
                  <a:cubicBezTo>
                    <a:pt x="2323" y="574"/>
                    <a:pt x="2342" y="490"/>
                    <a:pt x="2361" y="416"/>
                  </a:cubicBezTo>
                  <a:cubicBezTo>
                    <a:pt x="2370" y="332"/>
                    <a:pt x="2361" y="239"/>
                    <a:pt x="2305" y="165"/>
                  </a:cubicBezTo>
                  <a:cubicBezTo>
                    <a:pt x="2258" y="100"/>
                    <a:pt x="2193" y="44"/>
                    <a:pt x="2110" y="16"/>
                  </a:cubicBezTo>
                  <a:cubicBezTo>
                    <a:pt x="2061" y="5"/>
                    <a:pt x="2015" y="1"/>
                    <a:pt x="19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1"/>
            <p:cNvSpPr/>
            <p:nvPr/>
          </p:nvSpPr>
          <p:spPr>
            <a:xfrm>
              <a:off x="3939600" y="2016675"/>
              <a:ext cx="47400" cy="16750"/>
            </a:xfrm>
            <a:custGeom>
              <a:rect b="b" l="l" r="r" t="t"/>
              <a:pathLst>
                <a:path extrusionOk="0" h="670" w="1896">
                  <a:moveTo>
                    <a:pt x="1896" y="0"/>
                  </a:moveTo>
                  <a:lnTo>
                    <a:pt x="1896" y="0"/>
                  </a:lnTo>
                  <a:cubicBezTo>
                    <a:pt x="1738" y="65"/>
                    <a:pt x="1580" y="121"/>
                    <a:pt x="1431" y="177"/>
                  </a:cubicBezTo>
                  <a:lnTo>
                    <a:pt x="957" y="353"/>
                  </a:lnTo>
                  <a:lnTo>
                    <a:pt x="483" y="511"/>
                  </a:lnTo>
                  <a:cubicBezTo>
                    <a:pt x="409" y="548"/>
                    <a:pt x="325" y="576"/>
                    <a:pt x="251" y="595"/>
                  </a:cubicBezTo>
                  <a:cubicBezTo>
                    <a:pt x="168" y="632"/>
                    <a:pt x="84" y="641"/>
                    <a:pt x="0" y="669"/>
                  </a:cubicBezTo>
                  <a:cubicBezTo>
                    <a:pt x="168" y="641"/>
                    <a:pt x="325" y="595"/>
                    <a:pt x="493" y="548"/>
                  </a:cubicBezTo>
                  <a:cubicBezTo>
                    <a:pt x="651" y="502"/>
                    <a:pt x="809" y="446"/>
                    <a:pt x="967" y="390"/>
                  </a:cubicBezTo>
                  <a:cubicBezTo>
                    <a:pt x="1115" y="325"/>
                    <a:pt x="1282" y="260"/>
                    <a:pt x="1431" y="205"/>
                  </a:cubicBezTo>
                  <a:cubicBezTo>
                    <a:pt x="1598" y="140"/>
                    <a:pt x="1747" y="75"/>
                    <a:pt x="18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1"/>
            <p:cNvSpPr/>
            <p:nvPr/>
          </p:nvSpPr>
          <p:spPr>
            <a:xfrm>
              <a:off x="3939375" y="2034775"/>
              <a:ext cx="55750" cy="2125"/>
            </a:xfrm>
            <a:custGeom>
              <a:rect b="b" l="l" r="r" t="t"/>
              <a:pathLst>
                <a:path extrusionOk="0" h="85" w="2230">
                  <a:moveTo>
                    <a:pt x="557" y="1"/>
                  </a:moveTo>
                  <a:cubicBezTo>
                    <a:pt x="372" y="1"/>
                    <a:pt x="186" y="1"/>
                    <a:pt x="0" y="19"/>
                  </a:cubicBezTo>
                  <a:cubicBezTo>
                    <a:pt x="31" y="16"/>
                    <a:pt x="62" y="15"/>
                    <a:pt x="93" y="15"/>
                  </a:cubicBezTo>
                  <a:cubicBezTo>
                    <a:pt x="155" y="15"/>
                    <a:pt x="217" y="19"/>
                    <a:pt x="279" y="19"/>
                  </a:cubicBezTo>
                  <a:cubicBezTo>
                    <a:pt x="372" y="19"/>
                    <a:pt x="465" y="38"/>
                    <a:pt x="557" y="38"/>
                  </a:cubicBezTo>
                  <a:lnTo>
                    <a:pt x="1115" y="57"/>
                  </a:lnTo>
                  <a:lnTo>
                    <a:pt x="1672" y="66"/>
                  </a:lnTo>
                  <a:cubicBezTo>
                    <a:pt x="1858" y="85"/>
                    <a:pt x="2044" y="85"/>
                    <a:pt x="2230" y="85"/>
                  </a:cubicBezTo>
                  <a:cubicBezTo>
                    <a:pt x="2053" y="57"/>
                    <a:pt x="1867" y="47"/>
                    <a:pt x="1672" y="38"/>
                  </a:cubicBezTo>
                  <a:cubicBezTo>
                    <a:pt x="1487" y="19"/>
                    <a:pt x="1301" y="19"/>
                    <a:pt x="1115" y="10"/>
                  </a:cubicBezTo>
                  <a:cubicBezTo>
                    <a:pt x="929" y="10"/>
                    <a:pt x="743" y="1"/>
                    <a:pt x="5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1"/>
            <p:cNvSpPr/>
            <p:nvPr/>
          </p:nvSpPr>
          <p:spPr>
            <a:xfrm>
              <a:off x="3957025" y="2025725"/>
              <a:ext cx="13475" cy="4675"/>
            </a:xfrm>
            <a:custGeom>
              <a:rect b="b" l="l" r="r" t="t"/>
              <a:pathLst>
                <a:path extrusionOk="0" h="187" w="539">
                  <a:moveTo>
                    <a:pt x="539" y="1"/>
                  </a:moveTo>
                  <a:lnTo>
                    <a:pt x="539" y="1"/>
                  </a:lnTo>
                  <a:cubicBezTo>
                    <a:pt x="446" y="10"/>
                    <a:pt x="353" y="38"/>
                    <a:pt x="260" y="84"/>
                  </a:cubicBezTo>
                  <a:cubicBezTo>
                    <a:pt x="223" y="93"/>
                    <a:pt x="177" y="103"/>
                    <a:pt x="130" y="131"/>
                  </a:cubicBezTo>
                  <a:cubicBezTo>
                    <a:pt x="84" y="149"/>
                    <a:pt x="47" y="168"/>
                    <a:pt x="0" y="186"/>
                  </a:cubicBezTo>
                  <a:cubicBezTo>
                    <a:pt x="47" y="186"/>
                    <a:pt x="93" y="177"/>
                    <a:pt x="139" y="168"/>
                  </a:cubicBezTo>
                  <a:cubicBezTo>
                    <a:pt x="186" y="149"/>
                    <a:pt x="232" y="131"/>
                    <a:pt x="279" y="121"/>
                  </a:cubicBezTo>
                  <a:cubicBezTo>
                    <a:pt x="362" y="93"/>
                    <a:pt x="455" y="47"/>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1"/>
            <p:cNvSpPr/>
            <p:nvPr/>
          </p:nvSpPr>
          <p:spPr>
            <a:xfrm>
              <a:off x="3967700" y="2024575"/>
              <a:ext cx="7925" cy="3725"/>
            </a:xfrm>
            <a:custGeom>
              <a:rect b="b" l="l" r="r" t="t"/>
              <a:pathLst>
                <a:path extrusionOk="0" h="149" w="317">
                  <a:moveTo>
                    <a:pt x="316" y="0"/>
                  </a:moveTo>
                  <a:cubicBezTo>
                    <a:pt x="261" y="28"/>
                    <a:pt x="214" y="47"/>
                    <a:pt x="158" y="56"/>
                  </a:cubicBezTo>
                  <a:cubicBezTo>
                    <a:pt x="131" y="74"/>
                    <a:pt x="112" y="93"/>
                    <a:pt x="84" y="102"/>
                  </a:cubicBezTo>
                  <a:cubicBezTo>
                    <a:pt x="56" y="121"/>
                    <a:pt x="28" y="139"/>
                    <a:pt x="1" y="149"/>
                  </a:cubicBezTo>
                  <a:cubicBezTo>
                    <a:pt x="38" y="149"/>
                    <a:pt x="75" y="149"/>
                    <a:pt x="93" y="139"/>
                  </a:cubicBezTo>
                  <a:cubicBezTo>
                    <a:pt x="121" y="130"/>
                    <a:pt x="158" y="121"/>
                    <a:pt x="177" y="102"/>
                  </a:cubicBezTo>
                  <a:cubicBezTo>
                    <a:pt x="223" y="84"/>
                    <a:pt x="289"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1"/>
            <p:cNvSpPr/>
            <p:nvPr/>
          </p:nvSpPr>
          <p:spPr>
            <a:xfrm>
              <a:off x="3964450" y="2028975"/>
              <a:ext cx="13025" cy="2675"/>
            </a:xfrm>
            <a:custGeom>
              <a:rect b="b" l="l" r="r" t="t"/>
              <a:pathLst>
                <a:path extrusionOk="0" h="107" w="521">
                  <a:moveTo>
                    <a:pt x="521" y="1"/>
                  </a:moveTo>
                  <a:cubicBezTo>
                    <a:pt x="437" y="1"/>
                    <a:pt x="344" y="10"/>
                    <a:pt x="251" y="38"/>
                  </a:cubicBezTo>
                  <a:cubicBezTo>
                    <a:pt x="168" y="47"/>
                    <a:pt x="75" y="66"/>
                    <a:pt x="0" y="103"/>
                  </a:cubicBezTo>
                  <a:cubicBezTo>
                    <a:pt x="16" y="106"/>
                    <a:pt x="31" y="107"/>
                    <a:pt x="47" y="107"/>
                  </a:cubicBezTo>
                  <a:cubicBezTo>
                    <a:pt x="78" y="107"/>
                    <a:pt x="109" y="103"/>
                    <a:pt x="140" y="103"/>
                  </a:cubicBezTo>
                  <a:cubicBezTo>
                    <a:pt x="186" y="94"/>
                    <a:pt x="214" y="94"/>
                    <a:pt x="261" y="84"/>
                  </a:cubicBezTo>
                  <a:cubicBezTo>
                    <a:pt x="353" y="56"/>
                    <a:pt x="437"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1"/>
            <p:cNvSpPr/>
            <p:nvPr/>
          </p:nvSpPr>
          <p:spPr>
            <a:xfrm>
              <a:off x="3951200" y="2031775"/>
              <a:ext cx="8625" cy="1175"/>
            </a:xfrm>
            <a:custGeom>
              <a:rect b="b" l="l" r="r" t="t"/>
              <a:pathLst>
                <a:path extrusionOk="0" h="47" w="345">
                  <a:moveTo>
                    <a:pt x="168" y="0"/>
                  </a:moveTo>
                  <a:cubicBezTo>
                    <a:pt x="112" y="0"/>
                    <a:pt x="57" y="19"/>
                    <a:pt x="1" y="37"/>
                  </a:cubicBezTo>
                  <a:cubicBezTo>
                    <a:pt x="57" y="47"/>
                    <a:pt x="122" y="47"/>
                    <a:pt x="177" y="47"/>
                  </a:cubicBezTo>
                  <a:cubicBezTo>
                    <a:pt x="233" y="47"/>
                    <a:pt x="280" y="37"/>
                    <a:pt x="345" y="19"/>
                  </a:cubicBezTo>
                  <a:cubicBezTo>
                    <a:pt x="298" y="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1"/>
            <p:cNvSpPr/>
            <p:nvPr/>
          </p:nvSpPr>
          <p:spPr>
            <a:xfrm>
              <a:off x="3994875" y="2027825"/>
              <a:ext cx="11400" cy="4900"/>
            </a:xfrm>
            <a:custGeom>
              <a:rect b="b" l="l" r="r" t="t"/>
              <a:pathLst>
                <a:path extrusionOk="0" h="196" w="456">
                  <a:moveTo>
                    <a:pt x="456" y="0"/>
                  </a:moveTo>
                  <a:lnTo>
                    <a:pt x="456" y="0"/>
                  </a:lnTo>
                  <a:cubicBezTo>
                    <a:pt x="372" y="19"/>
                    <a:pt x="289" y="56"/>
                    <a:pt x="233" y="84"/>
                  </a:cubicBezTo>
                  <a:cubicBezTo>
                    <a:pt x="186" y="102"/>
                    <a:pt x="149" y="112"/>
                    <a:pt x="112" y="140"/>
                  </a:cubicBezTo>
                  <a:cubicBezTo>
                    <a:pt x="66" y="158"/>
                    <a:pt x="38" y="186"/>
                    <a:pt x="1" y="195"/>
                  </a:cubicBezTo>
                  <a:cubicBezTo>
                    <a:pt x="47" y="195"/>
                    <a:pt x="93" y="186"/>
                    <a:pt x="131" y="177"/>
                  </a:cubicBezTo>
                  <a:cubicBezTo>
                    <a:pt x="158" y="158"/>
                    <a:pt x="205" y="140"/>
                    <a:pt x="242" y="130"/>
                  </a:cubicBezTo>
                  <a:cubicBezTo>
                    <a:pt x="307" y="93"/>
                    <a:pt x="38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1"/>
            <p:cNvSpPr/>
            <p:nvPr/>
          </p:nvSpPr>
          <p:spPr>
            <a:xfrm>
              <a:off x="3989300" y="2029200"/>
              <a:ext cx="8150" cy="3400"/>
            </a:xfrm>
            <a:custGeom>
              <a:rect b="b" l="l" r="r" t="t"/>
              <a:pathLst>
                <a:path extrusionOk="0" h="136" w="326">
                  <a:moveTo>
                    <a:pt x="326" y="1"/>
                  </a:moveTo>
                  <a:cubicBezTo>
                    <a:pt x="270" y="10"/>
                    <a:pt x="224" y="38"/>
                    <a:pt x="149" y="57"/>
                  </a:cubicBezTo>
                  <a:cubicBezTo>
                    <a:pt x="103" y="85"/>
                    <a:pt x="56" y="103"/>
                    <a:pt x="1" y="131"/>
                  </a:cubicBezTo>
                  <a:cubicBezTo>
                    <a:pt x="13" y="134"/>
                    <a:pt x="24" y="135"/>
                    <a:pt x="35" y="135"/>
                  </a:cubicBezTo>
                  <a:cubicBezTo>
                    <a:pt x="56" y="135"/>
                    <a:pt x="75" y="131"/>
                    <a:pt x="93" y="131"/>
                  </a:cubicBezTo>
                  <a:cubicBezTo>
                    <a:pt x="121" y="131"/>
                    <a:pt x="149" y="122"/>
                    <a:pt x="177" y="103"/>
                  </a:cubicBezTo>
                  <a:cubicBezTo>
                    <a:pt x="214" y="94"/>
                    <a:pt x="233" y="75"/>
                    <a:pt x="261" y="57"/>
                  </a:cubicBezTo>
                  <a:cubicBezTo>
                    <a:pt x="279"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1"/>
            <p:cNvSpPr/>
            <p:nvPr/>
          </p:nvSpPr>
          <p:spPr>
            <a:xfrm>
              <a:off x="4001850" y="2024325"/>
              <a:ext cx="3975" cy="2675"/>
            </a:xfrm>
            <a:custGeom>
              <a:rect b="b" l="l" r="r" t="t"/>
              <a:pathLst>
                <a:path extrusionOk="0" h="107" w="159">
                  <a:moveTo>
                    <a:pt x="158" y="1"/>
                  </a:moveTo>
                  <a:lnTo>
                    <a:pt x="158" y="1"/>
                  </a:lnTo>
                  <a:cubicBezTo>
                    <a:pt x="130" y="10"/>
                    <a:pt x="93" y="38"/>
                    <a:pt x="65" y="47"/>
                  </a:cubicBezTo>
                  <a:cubicBezTo>
                    <a:pt x="56" y="47"/>
                    <a:pt x="47" y="57"/>
                    <a:pt x="28" y="66"/>
                  </a:cubicBezTo>
                  <a:lnTo>
                    <a:pt x="0" y="103"/>
                  </a:lnTo>
                  <a:cubicBezTo>
                    <a:pt x="13" y="106"/>
                    <a:pt x="23" y="107"/>
                    <a:pt x="32" y="107"/>
                  </a:cubicBezTo>
                  <a:cubicBezTo>
                    <a:pt x="58" y="107"/>
                    <a:pt x="75" y="98"/>
                    <a:pt x="102" y="84"/>
                  </a:cubicBezTo>
                  <a:lnTo>
                    <a:pt x="140" y="47"/>
                  </a:lnTo>
                  <a:cubicBezTo>
                    <a:pt x="149" y="38"/>
                    <a:pt x="158"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1"/>
            <p:cNvSpPr/>
            <p:nvPr/>
          </p:nvSpPr>
          <p:spPr>
            <a:xfrm>
              <a:off x="3995100" y="2051050"/>
              <a:ext cx="9100" cy="5825"/>
            </a:xfrm>
            <a:custGeom>
              <a:rect b="b" l="l" r="r" t="t"/>
              <a:pathLst>
                <a:path extrusionOk="0" h="233" w="364">
                  <a:moveTo>
                    <a:pt x="363" y="0"/>
                  </a:moveTo>
                  <a:lnTo>
                    <a:pt x="363" y="0"/>
                  </a:lnTo>
                  <a:cubicBezTo>
                    <a:pt x="326" y="65"/>
                    <a:pt x="270" y="130"/>
                    <a:pt x="224" y="149"/>
                  </a:cubicBezTo>
                  <a:cubicBezTo>
                    <a:pt x="187" y="167"/>
                    <a:pt x="149" y="186"/>
                    <a:pt x="122" y="195"/>
                  </a:cubicBezTo>
                  <a:cubicBezTo>
                    <a:pt x="94" y="195"/>
                    <a:pt x="84" y="205"/>
                    <a:pt x="57" y="205"/>
                  </a:cubicBezTo>
                  <a:cubicBezTo>
                    <a:pt x="38" y="205"/>
                    <a:pt x="29" y="205"/>
                    <a:pt x="1" y="214"/>
                  </a:cubicBezTo>
                  <a:cubicBezTo>
                    <a:pt x="10" y="233"/>
                    <a:pt x="38" y="233"/>
                    <a:pt x="57" y="233"/>
                  </a:cubicBezTo>
                  <a:lnTo>
                    <a:pt x="122" y="233"/>
                  </a:lnTo>
                  <a:cubicBezTo>
                    <a:pt x="149" y="233"/>
                    <a:pt x="196" y="214"/>
                    <a:pt x="233" y="195"/>
                  </a:cubicBezTo>
                  <a:cubicBezTo>
                    <a:pt x="270" y="186"/>
                    <a:pt x="298" y="149"/>
                    <a:pt x="326" y="112"/>
                  </a:cubicBezTo>
                  <a:cubicBezTo>
                    <a:pt x="354" y="84"/>
                    <a:pt x="363" y="47"/>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1"/>
            <p:cNvSpPr/>
            <p:nvPr/>
          </p:nvSpPr>
          <p:spPr>
            <a:xfrm>
              <a:off x="3986975" y="2054350"/>
              <a:ext cx="11175" cy="1600"/>
            </a:xfrm>
            <a:custGeom>
              <a:rect b="b" l="l" r="r" t="t"/>
              <a:pathLst>
                <a:path extrusionOk="0" h="64" w="447">
                  <a:moveTo>
                    <a:pt x="389" y="1"/>
                  </a:moveTo>
                  <a:cubicBezTo>
                    <a:pt x="368" y="1"/>
                    <a:pt x="344" y="3"/>
                    <a:pt x="317" y="8"/>
                  </a:cubicBezTo>
                  <a:cubicBezTo>
                    <a:pt x="279" y="8"/>
                    <a:pt x="242" y="17"/>
                    <a:pt x="214" y="17"/>
                  </a:cubicBezTo>
                  <a:lnTo>
                    <a:pt x="103" y="26"/>
                  </a:lnTo>
                  <a:lnTo>
                    <a:pt x="1" y="26"/>
                  </a:lnTo>
                  <a:cubicBezTo>
                    <a:pt x="19" y="54"/>
                    <a:pt x="75" y="63"/>
                    <a:pt x="103" y="63"/>
                  </a:cubicBezTo>
                  <a:lnTo>
                    <a:pt x="224" y="63"/>
                  </a:lnTo>
                  <a:cubicBezTo>
                    <a:pt x="307" y="54"/>
                    <a:pt x="372" y="45"/>
                    <a:pt x="447" y="8"/>
                  </a:cubicBezTo>
                  <a:cubicBezTo>
                    <a:pt x="428" y="3"/>
                    <a:pt x="409" y="1"/>
                    <a:pt x="3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1"/>
            <p:cNvSpPr/>
            <p:nvPr/>
          </p:nvSpPr>
          <p:spPr>
            <a:xfrm>
              <a:off x="3981175" y="2056850"/>
              <a:ext cx="9775" cy="1650"/>
            </a:xfrm>
            <a:custGeom>
              <a:rect b="b" l="l" r="r" t="t"/>
              <a:pathLst>
                <a:path extrusionOk="0" h="66" w="391">
                  <a:moveTo>
                    <a:pt x="0" y="1"/>
                  </a:moveTo>
                  <a:lnTo>
                    <a:pt x="0" y="1"/>
                  </a:lnTo>
                  <a:cubicBezTo>
                    <a:pt x="38" y="19"/>
                    <a:pt x="56" y="38"/>
                    <a:pt x="93" y="47"/>
                  </a:cubicBezTo>
                  <a:cubicBezTo>
                    <a:pt x="112" y="56"/>
                    <a:pt x="149" y="66"/>
                    <a:pt x="186" y="66"/>
                  </a:cubicBezTo>
                  <a:lnTo>
                    <a:pt x="288" y="66"/>
                  </a:lnTo>
                  <a:cubicBezTo>
                    <a:pt x="326" y="66"/>
                    <a:pt x="363" y="66"/>
                    <a:pt x="391" y="56"/>
                  </a:cubicBezTo>
                  <a:cubicBezTo>
                    <a:pt x="335" y="38"/>
                    <a:pt x="270" y="19"/>
                    <a:pt x="195" y="19"/>
                  </a:cubicBezTo>
                  <a:cubicBezTo>
                    <a:pt x="130" y="19"/>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1"/>
            <p:cNvSpPr/>
            <p:nvPr/>
          </p:nvSpPr>
          <p:spPr>
            <a:xfrm>
              <a:off x="3991400" y="2052200"/>
              <a:ext cx="6750" cy="1425"/>
            </a:xfrm>
            <a:custGeom>
              <a:rect b="b" l="l" r="r" t="t"/>
              <a:pathLst>
                <a:path extrusionOk="0" h="57" w="270">
                  <a:moveTo>
                    <a:pt x="270" y="1"/>
                  </a:moveTo>
                  <a:cubicBezTo>
                    <a:pt x="214" y="1"/>
                    <a:pt x="177" y="1"/>
                    <a:pt x="140" y="10"/>
                  </a:cubicBezTo>
                  <a:cubicBezTo>
                    <a:pt x="93" y="10"/>
                    <a:pt x="47" y="19"/>
                    <a:pt x="0" y="38"/>
                  </a:cubicBezTo>
                  <a:cubicBezTo>
                    <a:pt x="47" y="56"/>
                    <a:pt x="93" y="56"/>
                    <a:pt x="140" y="56"/>
                  </a:cubicBezTo>
                  <a:cubicBezTo>
                    <a:pt x="158" y="47"/>
                    <a:pt x="186" y="47"/>
                    <a:pt x="205" y="38"/>
                  </a:cubicBezTo>
                  <a:cubicBezTo>
                    <a:pt x="232" y="38"/>
                    <a:pt x="242"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1"/>
            <p:cNvSpPr/>
            <p:nvPr/>
          </p:nvSpPr>
          <p:spPr>
            <a:xfrm>
              <a:off x="3944000" y="2038025"/>
              <a:ext cx="7700" cy="6550"/>
            </a:xfrm>
            <a:custGeom>
              <a:rect b="b" l="l" r="r" t="t"/>
              <a:pathLst>
                <a:path extrusionOk="0" h="262" w="308">
                  <a:moveTo>
                    <a:pt x="1" y="1"/>
                  </a:moveTo>
                  <a:cubicBezTo>
                    <a:pt x="10" y="29"/>
                    <a:pt x="38" y="57"/>
                    <a:pt x="47" y="94"/>
                  </a:cubicBezTo>
                  <a:cubicBezTo>
                    <a:pt x="75" y="122"/>
                    <a:pt x="94" y="150"/>
                    <a:pt x="122" y="168"/>
                  </a:cubicBezTo>
                  <a:cubicBezTo>
                    <a:pt x="177" y="205"/>
                    <a:pt x="233" y="252"/>
                    <a:pt x="307" y="261"/>
                  </a:cubicBezTo>
                  <a:cubicBezTo>
                    <a:pt x="242" y="215"/>
                    <a:pt x="196" y="168"/>
                    <a:pt x="149" y="122"/>
                  </a:cubicBezTo>
                  <a:cubicBezTo>
                    <a:pt x="103" y="75"/>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1"/>
            <p:cNvSpPr/>
            <p:nvPr/>
          </p:nvSpPr>
          <p:spPr>
            <a:xfrm>
              <a:off x="3948200" y="2038725"/>
              <a:ext cx="6050" cy="4450"/>
            </a:xfrm>
            <a:custGeom>
              <a:rect b="b" l="l" r="r" t="t"/>
              <a:pathLst>
                <a:path extrusionOk="0" h="178" w="242">
                  <a:moveTo>
                    <a:pt x="0" y="1"/>
                  </a:moveTo>
                  <a:cubicBezTo>
                    <a:pt x="9" y="29"/>
                    <a:pt x="19" y="47"/>
                    <a:pt x="28" y="57"/>
                  </a:cubicBezTo>
                  <a:cubicBezTo>
                    <a:pt x="37" y="84"/>
                    <a:pt x="65" y="103"/>
                    <a:pt x="84" y="122"/>
                  </a:cubicBezTo>
                  <a:cubicBezTo>
                    <a:pt x="130" y="149"/>
                    <a:pt x="177" y="177"/>
                    <a:pt x="242" y="177"/>
                  </a:cubicBezTo>
                  <a:cubicBezTo>
                    <a:pt x="232" y="168"/>
                    <a:pt x="204" y="140"/>
                    <a:pt x="177" y="131"/>
                  </a:cubicBezTo>
                  <a:cubicBezTo>
                    <a:pt x="167" y="112"/>
                    <a:pt x="149" y="94"/>
                    <a:pt x="121" y="84"/>
                  </a:cubicBezTo>
                  <a:cubicBezTo>
                    <a:pt x="74" y="66"/>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1"/>
            <p:cNvSpPr/>
            <p:nvPr/>
          </p:nvSpPr>
          <p:spPr>
            <a:xfrm>
              <a:off x="3952150" y="2038275"/>
              <a:ext cx="7900" cy="1175"/>
            </a:xfrm>
            <a:custGeom>
              <a:rect b="b" l="l" r="r" t="t"/>
              <a:pathLst>
                <a:path extrusionOk="0" h="47" w="316">
                  <a:moveTo>
                    <a:pt x="167" y="0"/>
                  </a:moveTo>
                  <a:cubicBezTo>
                    <a:pt x="102" y="0"/>
                    <a:pt x="56" y="0"/>
                    <a:pt x="0" y="10"/>
                  </a:cubicBezTo>
                  <a:cubicBezTo>
                    <a:pt x="46" y="37"/>
                    <a:pt x="102" y="47"/>
                    <a:pt x="149" y="47"/>
                  </a:cubicBezTo>
                  <a:lnTo>
                    <a:pt x="232" y="47"/>
                  </a:lnTo>
                  <a:cubicBezTo>
                    <a:pt x="260" y="47"/>
                    <a:pt x="288" y="47"/>
                    <a:pt x="316" y="37"/>
                  </a:cubicBezTo>
                  <a:cubicBezTo>
                    <a:pt x="269" y="10"/>
                    <a:pt x="214" y="0"/>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1"/>
            <p:cNvSpPr/>
            <p:nvPr/>
          </p:nvSpPr>
          <p:spPr>
            <a:xfrm>
              <a:off x="3955400" y="2041750"/>
              <a:ext cx="6275" cy="2350"/>
            </a:xfrm>
            <a:custGeom>
              <a:rect b="b" l="l" r="r" t="t"/>
              <a:pathLst>
                <a:path extrusionOk="0" h="94" w="251">
                  <a:moveTo>
                    <a:pt x="0" y="1"/>
                  </a:moveTo>
                  <a:cubicBezTo>
                    <a:pt x="28" y="38"/>
                    <a:pt x="84" y="56"/>
                    <a:pt x="112" y="66"/>
                  </a:cubicBezTo>
                  <a:cubicBezTo>
                    <a:pt x="158" y="84"/>
                    <a:pt x="204" y="94"/>
                    <a:pt x="251" y="94"/>
                  </a:cubicBezTo>
                  <a:cubicBezTo>
                    <a:pt x="223" y="56"/>
                    <a:pt x="186" y="38"/>
                    <a:pt x="139" y="19"/>
                  </a:cubicBezTo>
                  <a:cubicBezTo>
                    <a:pt x="93"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1"/>
            <p:cNvSpPr/>
            <p:nvPr/>
          </p:nvSpPr>
          <p:spPr>
            <a:xfrm>
              <a:off x="3954700" y="2046400"/>
              <a:ext cx="8150" cy="3500"/>
            </a:xfrm>
            <a:custGeom>
              <a:rect b="b" l="l" r="r" t="t"/>
              <a:pathLst>
                <a:path extrusionOk="0" h="140" w="326">
                  <a:moveTo>
                    <a:pt x="0" y="0"/>
                  </a:moveTo>
                  <a:cubicBezTo>
                    <a:pt x="47" y="38"/>
                    <a:pt x="93" y="65"/>
                    <a:pt x="149" y="93"/>
                  </a:cubicBezTo>
                  <a:cubicBezTo>
                    <a:pt x="214" y="112"/>
                    <a:pt x="270" y="140"/>
                    <a:pt x="325" y="140"/>
                  </a:cubicBezTo>
                  <a:cubicBezTo>
                    <a:pt x="279" y="93"/>
                    <a:pt x="232" y="65"/>
                    <a:pt x="177" y="4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1"/>
            <p:cNvSpPr/>
            <p:nvPr/>
          </p:nvSpPr>
          <p:spPr>
            <a:xfrm>
              <a:off x="3979075" y="1994600"/>
              <a:ext cx="11650" cy="2350"/>
            </a:xfrm>
            <a:custGeom>
              <a:rect b="b" l="l" r="r" t="t"/>
              <a:pathLst>
                <a:path extrusionOk="0" h="94" w="466">
                  <a:moveTo>
                    <a:pt x="224" y="1"/>
                  </a:moveTo>
                  <a:cubicBezTo>
                    <a:pt x="140" y="19"/>
                    <a:pt x="66" y="38"/>
                    <a:pt x="1" y="93"/>
                  </a:cubicBezTo>
                  <a:cubicBezTo>
                    <a:pt x="47" y="84"/>
                    <a:pt x="84" y="84"/>
                    <a:pt x="122" y="75"/>
                  </a:cubicBezTo>
                  <a:cubicBezTo>
                    <a:pt x="168" y="75"/>
                    <a:pt x="205" y="66"/>
                    <a:pt x="233" y="66"/>
                  </a:cubicBezTo>
                  <a:cubicBezTo>
                    <a:pt x="317" y="66"/>
                    <a:pt x="391" y="66"/>
                    <a:pt x="465" y="47"/>
                  </a:cubicBezTo>
                  <a:cubicBezTo>
                    <a:pt x="437" y="38"/>
                    <a:pt x="400" y="2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1"/>
            <p:cNvSpPr/>
            <p:nvPr/>
          </p:nvSpPr>
          <p:spPr>
            <a:xfrm>
              <a:off x="3977450" y="1997625"/>
              <a:ext cx="9325" cy="2800"/>
            </a:xfrm>
            <a:custGeom>
              <a:rect b="b" l="l" r="r" t="t"/>
              <a:pathLst>
                <a:path extrusionOk="0" h="112" w="373">
                  <a:moveTo>
                    <a:pt x="279" y="0"/>
                  </a:moveTo>
                  <a:cubicBezTo>
                    <a:pt x="242" y="0"/>
                    <a:pt x="205" y="0"/>
                    <a:pt x="177" y="10"/>
                  </a:cubicBezTo>
                  <a:cubicBezTo>
                    <a:pt x="103" y="38"/>
                    <a:pt x="47" y="56"/>
                    <a:pt x="1" y="112"/>
                  </a:cubicBezTo>
                  <a:lnTo>
                    <a:pt x="94" y="84"/>
                  </a:lnTo>
                  <a:cubicBezTo>
                    <a:pt x="131" y="65"/>
                    <a:pt x="149" y="65"/>
                    <a:pt x="187" y="56"/>
                  </a:cubicBezTo>
                  <a:cubicBezTo>
                    <a:pt x="242" y="47"/>
                    <a:pt x="298" y="38"/>
                    <a:pt x="372" y="10"/>
                  </a:cubicBezTo>
                  <a:cubicBezTo>
                    <a:pt x="335" y="0"/>
                    <a:pt x="298"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1"/>
            <p:cNvSpPr/>
            <p:nvPr/>
          </p:nvSpPr>
          <p:spPr>
            <a:xfrm>
              <a:off x="3972800" y="2001350"/>
              <a:ext cx="9325" cy="4200"/>
            </a:xfrm>
            <a:custGeom>
              <a:rect b="b" l="l" r="r" t="t"/>
              <a:pathLst>
                <a:path extrusionOk="0" h="168" w="373">
                  <a:moveTo>
                    <a:pt x="373" y="0"/>
                  </a:moveTo>
                  <a:lnTo>
                    <a:pt x="373" y="0"/>
                  </a:lnTo>
                  <a:cubicBezTo>
                    <a:pt x="289" y="9"/>
                    <a:pt x="233" y="28"/>
                    <a:pt x="177" y="46"/>
                  </a:cubicBezTo>
                  <a:cubicBezTo>
                    <a:pt x="140" y="56"/>
                    <a:pt x="112" y="74"/>
                    <a:pt x="85" y="93"/>
                  </a:cubicBezTo>
                  <a:cubicBezTo>
                    <a:pt x="47" y="121"/>
                    <a:pt x="19" y="130"/>
                    <a:pt x="1" y="167"/>
                  </a:cubicBezTo>
                  <a:lnTo>
                    <a:pt x="94" y="130"/>
                  </a:lnTo>
                  <a:cubicBezTo>
                    <a:pt x="131" y="121"/>
                    <a:pt x="150" y="102"/>
                    <a:pt x="187" y="93"/>
                  </a:cubicBezTo>
                  <a:cubicBezTo>
                    <a:pt x="242" y="74"/>
                    <a:pt x="317" y="37"/>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1"/>
            <p:cNvSpPr/>
            <p:nvPr/>
          </p:nvSpPr>
          <p:spPr>
            <a:xfrm>
              <a:off x="3964675" y="2001100"/>
              <a:ext cx="8625" cy="6300"/>
            </a:xfrm>
            <a:custGeom>
              <a:rect b="b" l="l" r="r" t="t"/>
              <a:pathLst>
                <a:path extrusionOk="0" h="252" w="345">
                  <a:moveTo>
                    <a:pt x="344" y="1"/>
                  </a:moveTo>
                  <a:lnTo>
                    <a:pt x="344" y="1"/>
                  </a:lnTo>
                  <a:cubicBezTo>
                    <a:pt x="279" y="19"/>
                    <a:pt x="205" y="56"/>
                    <a:pt x="149" y="103"/>
                  </a:cubicBezTo>
                  <a:cubicBezTo>
                    <a:pt x="122" y="131"/>
                    <a:pt x="94" y="149"/>
                    <a:pt x="66" y="177"/>
                  </a:cubicBezTo>
                  <a:cubicBezTo>
                    <a:pt x="47" y="196"/>
                    <a:pt x="10" y="224"/>
                    <a:pt x="1" y="252"/>
                  </a:cubicBezTo>
                  <a:lnTo>
                    <a:pt x="94" y="196"/>
                  </a:lnTo>
                  <a:cubicBezTo>
                    <a:pt x="122" y="177"/>
                    <a:pt x="149" y="159"/>
                    <a:pt x="187" y="140"/>
                  </a:cubicBezTo>
                  <a:cubicBezTo>
                    <a:pt x="242" y="94"/>
                    <a:pt x="298" y="56"/>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1"/>
            <p:cNvSpPr/>
            <p:nvPr/>
          </p:nvSpPr>
          <p:spPr>
            <a:xfrm>
              <a:off x="3958875" y="2008075"/>
              <a:ext cx="9325" cy="4900"/>
            </a:xfrm>
            <a:custGeom>
              <a:rect b="b" l="l" r="r" t="t"/>
              <a:pathLst>
                <a:path extrusionOk="0" h="196" w="373">
                  <a:moveTo>
                    <a:pt x="372" y="0"/>
                  </a:moveTo>
                  <a:lnTo>
                    <a:pt x="372" y="0"/>
                  </a:lnTo>
                  <a:cubicBezTo>
                    <a:pt x="298" y="10"/>
                    <a:pt x="233" y="38"/>
                    <a:pt x="158" y="56"/>
                  </a:cubicBezTo>
                  <a:cubicBezTo>
                    <a:pt x="131" y="65"/>
                    <a:pt x="103" y="93"/>
                    <a:pt x="65" y="112"/>
                  </a:cubicBezTo>
                  <a:cubicBezTo>
                    <a:pt x="47" y="140"/>
                    <a:pt x="10" y="158"/>
                    <a:pt x="0" y="196"/>
                  </a:cubicBezTo>
                  <a:cubicBezTo>
                    <a:pt x="19" y="186"/>
                    <a:pt x="56" y="158"/>
                    <a:pt x="93" y="149"/>
                  </a:cubicBezTo>
                  <a:lnTo>
                    <a:pt x="186" y="103"/>
                  </a:lnTo>
                  <a:cubicBezTo>
                    <a:pt x="242"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1"/>
            <p:cNvSpPr/>
            <p:nvPr/>
          </p:nvSpPr>
          <p:spPr>
            <a:xfrm>
              <a:off x="3984900" y="2022075"/>
              <a:ext cx="5125" cy="1525"/>
            </a:xfrm>
            <a:custGeom>
              <a:rect b="b" l="l" r="r" t="t"/>
              <a:pathLst>
                <a:path extrusionOk="0" h="61" w="205">
                  <a:moveTo>
                    <a:pt x="149" y="0"/>
                  </a:moveTo>
                  <a:cubicBezTo>
                    <a:pt x="130" y="0"/>
                    <a:pt x="112" y="3"/>
                    <a:pt x="93" y="7"/>
                  </a:cubicBezTo>
                  <a:cubicBezTo>
                    <a:pt x="65" y="16"/>
                    <a:pt x="28" y="35"/>
                    <a:pt x="0" y="54"/>
                  </a:cubicBezTo>
                  <a:cubicBezTo>
                    <a:pt x="23" y="58"/>
                    <a:pt x="42" y="61"/>
                    <a:pt x="59" y="61"/>
                  </a:cubicBezTo>
                  <a:cubicBezTo>
                    <a:pt x="77" y="61"/>
                    <a:pt x="93" y="58"/>
                    <a:pt x="112" y="54"/>
                  </a:cubicBezTo>
                  <a:cubicBezTo>
                    <a:pt x="139" y="44"/>
                    <a:pt x="177" y="35"/>
                    <a:pt x="204" y="7"/>
                  </a:cubicBezTo>
                  <a:cubicBezTo>
                    <a:pt x="186" y="3"/>
                    <a:pt x="16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1"/>
            <p:cNvSpPr/>
            <p:nvPr/>
          </p:nvSpPr>
          <p:spPr>
            <a:xfrm>
              <a:off x="3989300" y="2022725"/>
              <a:ext cx="4675" cy="1575"/>
            </a:xfrm>
            <a:custGeom>
              <a:rect b="b" l="l" r="r" t="t"/>
              <a:pathLst>
                <a:path extrusionOk="0" h="63" w="187">
                  <a:moveTo>
                    <a:pt x="152" y="1"/>
                  </a:moveTo>
                  <a:cubicBezTo>
                    <a:pt x="130" y="1"/>
                    <a:pt x="109" y="9"/>
                    <a:pt x="84" y="9"/>
                  </a:cubicBezTo>
                  <a:cubicBezTo>
                    <a:pt x="56" y="18"/>
                    <a:pt x="19" y="28"/>
                    <a:pt x="1" y="56"/>
                  </a:cubicBezTo>
                  <a:cubicBezTo>
                    <a:pt x="24" y="60"/>
                    <a:pt x="40" y="62"/>
                    <a:pt x="55" y="62"/>
                  </a:cubicBezTo>
                  <a:cubicBezTo>
                    <a:pt x="70" y="62"/>
                    <a:pt x="84" y="60"/>
                    <a:pt x="103" y="56"/>
                  </a:cubicBezTo>
                  <a:cubicBezTo>
                    <a:pt x="131" y="37"/>
                    <a:pt x="159" y="28"/>
                    <a:pt x="186" y="9"/>
                  </a:cubicBezTo>
                  <a:cubicBezTo>
                    <a:pt x="174" y="3"/>
                    <a:pt x="163" y="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1"/>
            <p:cNvSpPr/>
            <p:nvPr/>
          </p:nvSpPr>
          <p:spPr>
            <a:xfrm>
              <a:off x="3949825" y="2016200"/>
              <a:ext cx="5600" cy="4675"/>
            </a:xfrm>
            <a:custGeom>
              <a:rect b="b" l="l" r="r" t="t"/>
              <a:pathLst>
                <a:path extrusionOk="0" h="187" w="224">
                  <a:moveTo>
                    <a:pt x="223" y="1"/>
                  </a:moveTo>
                  <a:lnTo>
                    <a:pt x="223" y="1"/>
                  </a:lnTo>
                  <a:cubicBezTo>
                    <a:pt x="177" y="10"/>
                    <a:pt x="139" y="38"/>
                    <a:pt x="93" y="66"/>
                  </a:cubicBezTo>
                  <a:cubicBezTo>
                    <a:pt x="65" y="75"/>
                    <a:pt x="47" y="94"/>
                    <a:pt x="37" y="112"/>
                  </a:cubicBezTo>
                  <a:lnTo>
                    <a:pt x="0" y="186"/>
                  </a:lnTo>
                  <a:cubicBezTo>
                    <a:pt x="37" y="159"/>
                    <a:pt x="84" y="140"/>
                    <a:pt x="112" y="103"/>
                  </a:cubicBezTo>
                  <a:cubicBezTo>
                    <a:pt x="167" y="8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1"/>
            <p:cNvSpPr/>
            <p:nvPr/>
          </p:nvSpPr>
          <p:spPr>
            <a:xfrm>
              <a:off x="3883850" y="1976900"/>
              <a:ext cx="66925" cy="67850"/>
            </a:xfrm>
            <a:custGeom>
              <a:rect b="b" l="l" r="r" t="t"/>
              <a:pathLst>
                <a:path extrusionOk="0" h="2714" w="2677">
                  <a:moveTo>
                    <a:pt x="455" y="0"/>
                  </a:moveTo>
                  <a:cubicBezTo>
                    <a:pt x="443" y="0"/>
                    <a:pt x="431" y="1"/>
                    <a:pt x="419" y="2"/>
                  </a:cubicBezTo>
                  <a:cubicBezTo>
                    <a:pt x="168" y="21"/>
                    <a:pt x="66" y="346"/>
                    <a:pt x="38" y="616"/>
                  </a:cubicBezTo>
                  <a:cubicBezTo>
                    <a:pt x="1" y="1285"/>
                    <a:pt x="121" y="1944"/>
                    <a:pt x="391" y="2548"/>
                  </a:cubicBezTo>
                  <a:cubicBezTo>
                    <a:pt x="432" y="2673"/>
                    <a:pt x="544" y="2713"/>
                    <a:pt x="657" y="2713"/>
                  </a:cubicBezTo>
                  <a:cubicBezTo>
                    <a:pt x="745" y="2713"/>
                    <a:pt x="835" y="2688"/>
                    <a:pt x="892" y="2660"/>
                  </a:cubicBezTo>
                  <a:cubicBezTo>
                    <a:pt x="1496" y="2465"/>
                    <a:pt x="2072" y="2121"/>
                    <a:pt x="2444" y="1610"/>
                  </a:cubicBezTo>
                  <a:cubicBezTo>
                    <a:pt x="2555" y="1452"/>
                    <a:pt x="2648" y="1266"/>
                    <a:pt x="2658" y="1071"/>
                  </a:cubicBezTo>
                  <a:cubicBezTo>
                    <a:pt x="2676" y="876"/>
                    <a:pt x="2555" y="662"/>
                    <a:pt x="2370" y="606"/>
                  </a:cubicBezTo>
                  <a:cubicBezTo>
                    <a:pt x="2338" y="598"/>
                    <a:pt x="2306" y="594"/>
                    <a:pt x="2275" y="594"/>
                  </a:cubicBezTo>
                  <a:cubicBezTo>
                    <a:pt x="2103" y="594"/>
                    <a:pt x="1935" y="712"/>
                    <a:pt x="1794" y="829"/>
                  </a:cubicBezTo>
                  <a:cubicBezTo>
                    <a:pt x="1840" y="681"/>
                    <a:pt x="1896" y="513"/>
                    <a:pt x="1877" y="356"/>
                  </a:cubicBezTo>
                  <a:cubicBezTo>
                    <a:pt x="1849" y="188"/>
                    <a:pt x="1738" y="30"/>
                    <a:pt x="1571" y="2"/>
                  </a:cubicBezTo>
                  <a:cubicBezTo>
                    <a:pt x="1560" y="1"/>
                    <a:pt x="1549" y="1"/>
                    <a:pt x="1539" y="1"/>
                  </a:cubicBezTo>
                  <a:cubicBezTo>
                    <a:pt x="1376" y="1"/>
                    <a:pt x="1240" y="132"/>
                    <a:pt x="1162" y="272"/>
                  </a:cubicBezTo>
                  <a:cubicBezTo>
                    <a:pt x="1088" y="421"/>
                    <a:pt x="1041" y="588"/>
                    <a:pt x="930" y="727"/>
                  </a:cubicBezTo>
                  <a:cubicBezTo>
                    <a:pt x="911" y="560"/>
                    <a:pt x="883" y="402"/>
                    <a:pt x="818" y="244"/>
                  </a:cubicBezTo>
                  <a:cubicBezTo>
                    <a:pt x="749" y="106"/>
                    <a:pt x="609" y="0"/>
                    <a:pt x="45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1"/>
            <p:cNvSpPr/>
            <p:nvPr/>
          </p:nvSpPr>
          <p:spPr>
            <a:xfrm>
              <a:off x="3883850" y="1975550"/>
              <a:ext cx="68075" cy="68775"/>
            </a:xfrm>
            <a:custGeom>
              <a:rect b="b" l="l" r="r" t="t"/>
              <a:pathLst>
                <a:path extrusionOk="0" h="2751" w="2723">
                  <a:moveTo>
                    <a:pt x="1543" y="1"/>
                  </a:moveTo>
                  <a:cubicBezTo>
                    <a:pt x="1441" y="1"/>
                    <a:pt x="1348" y="38"/>
                    <a:pt x="1283" y="94"/>
                  </a:cubicBezTo>
                  <a:cubicBezTo>
                    <a:pt x="1208" y="149"/>
                    <a:pt x="1153" y="224"/>
                    <a:pt x="1106" y="298"/>
                  </a:cubicBezTo>
                  <a:cubicBezTo>
                    <a:pt x="1050" y="419"/>
                    <a:pt x="1004" y="549"/>
                    <a:pt x="939" y="651"/>
                  </a:cubicBezTo>
                  <a:cubicBezTo>
                    <a:pt x="930" y="530"/>
                    <a:pt x="911" y="410"/>
                    <a:pt x="846" y="298"/>
                  </a:cubicBezTo>
                  <a:cubicBezTo>
                    <a:pt x="818" y="233"/>
                    <a:pt x="753" y="159"/>
                    <a:pt x="697" y="103"/>
                  </a:cubicBezTo>
                  <a:cubicBezTo>
                    <a:pt x="632" y="56"/>
                    <a:pt x="549" y="19"/>
                    <a:pt x="465" y="10"/>
                  </a:cubicBezTo>
                  <a:cubicBezTo>
                    <a:pt x="381" y="10"/>
                    <a:pt x="289" y="38"/>
                    <a:pt x="233" y="94"/>
                  </a:cubicBezTo>
                  <a:cubicBezTo>
                    <a:pt x="168" y="149"/>
                    <a:pt x="131" y="224"/>
                    <a:pt x="93" y="289"/>
                  </a:cubicBezTo>
                  <a:cubicBezTo>
                    <a:pt x="38" y="437"/>
                    <a:pt x="10" y="605"/>
                    <a:pt x="10" y="753"/>
                  </a:cubicBezTo>
                  <a:cubicBezTo>
                    <a:pt x="1" y="1069"/>
                    <a:pt x="38" y="1385"/>
                    <a:pt x="93" y="1692"/>
                  </a:cubicBezTo>
                  <a:cubicBezTo>
                    <a:pt x="38" y="1385"/>
                    <a:pt x="28" y="1069"/>
                    <a:pt x="38" y="763"/>
                  </a:cubicBezTo>
                  <a:cubicBezTo>
                    <a:pt x="47" y="614"/>
                    <a:pt x="75" y="456"/>
                    <a:pt x="131" y="317"/>
                  </a:cubicBezTo>
                  <a:cubicBezTo>
                    <a:pt x="168" y="242"/>
                    <a:pt x="196" y="187"/>
                    <a:pt x="261" y="140"/>
                  </a:cubicBezTo>
                  <a:cubicBezTo>
                    <a:pt x="316" y="94"/>
                    <a:pt x="381" y="66"/>
                    <a:pt x="456" y="66"/>
                  </a:cubicBezTo>
                  <a:cubicBezTo>
                    <a:pt x="521" y="66"/>
                    <a:pt x="595" y="103"/>
                    <a:pt x="651" y="149"/>
                  </a:cubicBezTo>
                  <a:cubicBezTo>
                    <a:pt x="707" y="196"/>
                    <a:pt x="753" y="252"/>
                    <a:pt x="781" y="326"/>
                  </a:cubicBezTo>
                  <a:cubicBezTo>
                    <a:pt x="837" y="465"/>
                    <a:pt x="865" y="614"/>
                    <a:pt x="874" y="763"/>
                  </a:cubicBezTo>
                  <a:lnTo>
                    <a:pt x="883" y="874"/>
                  </a:lnTo>
                  <a:lnTo>
                    <a:pt x="957" y="790"/>
                  </a:lnTo>
                  <a:cubicBezTo>
                    <a:pt x="1069" y="651"/>
                    <a:pt x="1115" y="475"/>
                    <a:pt x="1199" y="335"/>
                  </a:cubicBezTo>
                  <a:cubicBezTo>
                    <a:pt x="1236" y="270"/>
                    <a:pt x="1292" y="205"/>
                    <a:pt x="1348" y="159"/>
                  </a:cubicBezTo>
                  <a:cubicBezTo>
                    <a:pt x="1396" y="118"/>
                    <a:pt x="1459" y="92"/>
                    <a:pt x="1517" y="92"/>
                  </a:cubicBezTo>
                  <a:cubicBezTo>
                    <a:pt x="1526" y="92"/>
                    <a:pt x="1534" y="92"/>
                    <a:pt x="1543" y="94"/>
                  </a:cubicBezTo>
                  <a:cubicBezTo>
                    <a:pt x="1617" y="94"/>
                    <a:pt x="1682" y="131"/>
                    <a:pt x="1729" y="187"/>
                  </a:cubicBezTo>
                  <a:cubicBezTo>
                    <a:pt x="1775" y="242"/>
                    <a:pt x="1812" y="317"/>
                    <a:pt x="1822" y="382"/>
                  </a:cubicBezTo>
                  <a:cubicBezTo>
                    <a:pt x="1849" y="530"/>
                    <a:pt x="1803" y="698"/>
                    <a:pt x="1747" y="855"/>
                  </a:cubicBezTo>
                  <a:lnTo>
                    <a:pt x="1701" y="1013"/>
                  </a:lnTo>
                  <a:lnTo>
                    <a:pt x="1812" y="921"/>
                  </a:lnTo>
                  <a:cubicBezTo>
                    <a:pt x="1887" y="855"/>
                    <a:pt x="1952" y="809"/>
                    <a:pt x="2026" y="763"/>
                  </a:cubicBezTo>
                  <a:cubicBezTo>
                    <a:pt x="2091" y="716"/>
                    <a:pt x="2175" y="698"/>
                    <a:pt x="2258" y="688"/>
                  </a:cubicBezTo>
                  <a:cubicBezTo>
                    <a:pt x="2333" y="688"/>
                    <a:pt x="2416" y="707"/>
                    <a:pt x="2472" y="763"/>
                  </a:cubicBezTo>
                  <a:cubicBezTo>
                    <a:pt x="2537" y="828"/>
                    <a:pt x="2583" y="893"/>
                    <a:pt x="2602" y="976"/>
                  </a:cubicBezTo>
                  <a:cubicBezTo>
                    <a:pt x="2630" y="1060"/>
                    <a:pt x="2630" y="1134"/>
                    <a:pt x="2611" y="1227"/>
                  </a:cubicBezTo>
                  <a:cubicBezTo>
                    <a:pt x="2602" y="1311"/>
                    <a:pt x="2565" y="1394"/>
                    <a:pt x="2518" y="1478"/>
                  </a:cubicBezTo>
                  <a:cubicBezTo>
                    <a:pt x="2472" y="1552"/>
                    <a:pt x="2425" y="1627"/>
                    <a:pt x="2370" y="1692"/>
                  </a:cubicBezTo>
                  <a:lnTo>
                    <a:pt x="2193" y="1905"/>
                  </a:lnTo>
                  <a:cubicBezTo>
                    <a:pt x="1952" y="2175"/>
                    <a:pt x="1654" y="2379"/>
                    <a:pt x="1329" y="2528"/>
                  </a:cubicBezTo>
                  <a:cubicBezTo>
                    <a:pt x="1654" y="2379"/>
                    <a:pt x="1961" y="2175"/>
                    <a:pt x="2221" y="1915"/>
                  </a:cubicBezTo>
                  <a:cubicBezTo>
                    <a:pt x="2277" y="1850"/>
                    <a:pt x="2351" y="1785"/>
                    <a:pt x="2407" y="1710"/>
                  </a:cubicBezTo>
                  <a:cubicBezTo>
                    <a:pt x="2463" y="1636"/>
                    <a:pt x="2509" y="1552"/>
                    <a:pt x="2555" y="1487"/>
                  </a:cubicBezTo>
                  <a:cubicBezTo>
                    <a:pt x="2639" y="1432"/>
                    <a:pt x="2676" y="1339"/>
                    <a:pt x="2695" y="1246"/>
                  </a:cubicBezTo>
                  <a:cubicBezTo>
                    <a:pt x="2723" y="1153"/>
                    <a:pt x="2723" y="1060"/>
                    <a:pt x="2695" y="967"/>
                  </a:cubicBezTo>
                  <a:cubicBezTo>
                    <a:pt x="2676" y="874"/>
                    <a:pt x="2630" y="781"/>
                    <a:pt x="2555" y="716"/>
                  </a:cubicBezTo>
                  <a:cubicBezTo>
                    <a:pt x="2490" y="651"/>
                    <a:pt x="2388" y="614"/>
                    <a:pt x="2277" y="614"/>
                  </a:cubicBezTo>
                  <a:cubicBezTo>
                    <a:pt x="2175" y="614"/>
                    <a:pt x="2082" y="651"/>
                    <a:pt x="1998" y="698"/>
                  </a:cubicBezTo>
                  <a:cubicBezTo>
                    <a:pt x="1961" y="716"/>
                    <a:pt x="1914" y="744"/>
                    <a:pt x="1887" y="763"/>
                  </a:cubicBezTo>
                  <a:cubicBezTo>
                    <a:pt x="1896" y="735"/>
                    <a:pt x="1905" y="698"/>
                    <a:pt x="1905" y="651"/>
                  </a:cubicBezTo>
                  <a:cubicBezTo>
                    <a:pt x="1933" y="567"/>
                    <a:pt x="1933" y="475"/>
                    <a:pt x="1914" y="382"/>
                  </a:cubicBezTo>
                  <a:cubicBezTo>
                    <a:pt x="1905" y="289"/>
                    <a:pt x="1868" y="205"/>
                    <a:pt x="1803" y="131"/>
                  </a:cubicBezTo>
                  <a:cubicBezTo>
                    <a:pt x="1747" y="56"/>
                    <a:pt x="1654" y="1"/>
                    <a:pt x="1543" y="1"/>
                  </a:cubicBezTo>
                  <a:close/>
                  <a:moveTo>
                    <a:pt x="94" y="1692"/>
                  </a:moveTo>
                  <a:lnTo>
                    <a:pt x="94" y="1692"/>
                  </a:lnTo>
                  <a:cubicBezTo>
                    <a:pt x="149" y="1999"/>
                    <a:pt x="242" y="2296"/>
                    <a:pt x="372" y="2593"/>
                  </a:cubicBezTo>
                  <a:cubicBezTo>
                    <a:pt x="251" y="2296"/>
                    <a:pt x="149" y="1999"/>
                    <a:pt x="94" y="1692"/>
                  </a:cubicBezTo>
                  <a:close/>
                  <a:moveTo>
                    <a:pt x="354" y="2602"/>
                  </a:moveTo>
                  <a:cubicBezTo>
                    <a:pt x="363" y="2649"/>
                    <a:pt x="400" y="2686"/>
                    <a:pt x="428" y="2704"/>
                  </a:cubicBezTo>
                  <a:cubicBezTo>
                    <a:pt x="400" y="2686"/>
                    <a:pt x="363" y="2639"/>
                    <a:pt x="354" y="2602"/>
                  </a:cubicBezTo>
                  <a:close/>
                  <a:moveTo>
                    <a:pt x="1329" y="2528"/>
                  </a:moveTo>
                  <a:cubicBezTo>
                    <a:pt x="1162" y="2612"/>
                    <a:pt x="1004" y="2667"/>
                    <a:pt x="827" y="2732"/>
                  </a:cubicBezTo>
                  <a:cubicBezTo>
                    <a:pt x="1004" y="2686"/>
                    <a:pt x="1162" y="2612"/>
                    <a:pt x="1329" y="2528"/>
                  </a:cubicBezTo>
                  <a:close/>
                  <a:moveTo>
                    <a:pt x="428" y="2704"/>
                  </a:moveTo>
                  <a:lnTo>
                    <a:pt x="428" y="2704"/>
                  </a:lnTo>
                  <a:cubicBezTo>
                    <a:pt x="465" y="2732"/>
                    <a:pt x="512" y="2751"/>
                    <a:pt x="558" y="2751"/>
                  </a:cubicBezTo>
                  <a:cubicBezTo>
                    <a:pt x="512" y="2742"/>
                    <a:pt x="465" y="2732"/>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1"/>
            <p:cNvSpPr/>
            <p:nvPr/>
          </p:nvSpPr>
          <p:spPr>
            <a:xfrm>
              <a:off x="3896400" y="1995075"/>
              <a:ext cx="11175" cy="48800"/>
            </a:xfrm>
            <a:custGeom>
              <a:rect b="b" l="l" r="r" t="t"/>
              <a:pathLst>
                <a:path extrusionOk="0" h="1952" w="447">
                  <a:moveTo>
                    <a:pt x="446" y="0"/>
                  </a:moveTo>
                  <a:cubicBezTo>
                    <a:pt x="400" y="158"/>
                    <a:pt x="363" y="316"/>
                    <a:pt x="335" y="483"/>
                  </a:cubicBezTo>
                  <a:lnTo>
                    <a:pt x="232" y="976"/>
                  </a:lnTo>
                  <a:lnTo>
                    <a:pt x="130" y="1459"/>
                  </a:lnTo>
                  <a:cubicBezTo>
                    <a:pt x="102" y="1542"/>
                    <a:pt x="93" y="1626"/>
                    <a:pt x="65" y="1700"/>
                  </a:cubicBezTo>
                  <a:lnTo>
                    <a:pt x="0" y="1951"/>
                  </a:lnTo>
                  <a:cubicBezTo>
                    <a:pt x="75" y="1793"/>
                    <a:pt x="121" y="1635"/>
                    <a:pt x="167" y="1468"/>
                  </a:cubicBezTo>
                  <a:cubicBezTo>
                    <a:pt x="214" y="1310"/>
                    <a:pt x="242" y="1143"/>
                    <a:pt x="279" y="985"/>
                  </a:cubicBezTo>
                  <a:cubicBezTo>
                    <a:pt x="316" y="818"/>
                    <a:pt x="353" y="660"/>
                    <a:pt x="372" y="493"/>
                  </a:cubicBezTo>
                  <a:cubicBezTo>
                    <a:pt x="390" y="335"/>
                    <a:pt x="418" y="15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1"/>
            <p:cNvSpPr/>
            <p:nvPr/>
          </p:nvSpPr>
          <p:spPr>
            <a:xfrm>
              <a:off x="3898250" y="1998550"/>
              <a:ext cx="30450" cy="46475"/>
            </a:xfrm>
            <a:custGeom>
              <a:rect b="b" l="l" r="r" t="t"/>
              <a:pathLst>
                <a:path extrusionOk="0" h="1859" w="1218">
                  <a:moveTo>
                    <a:pt x="1218" y="1"/>
                  </a:moveTo>
                  <a:lnTo>
                    <a:pt x="1218" y="1"/>
                  </a:lnTo>
                  <a:cubicBezTo>
                    <a:pt x="1097" y="140"/>
                    <a:pt x="995" y="289"/>
                    <a:pt x="883" y="446"/>
                  </a:cubicBezTo>
                  <a:lnTo>
                    <a:pt x="567" y="902"/>
                  </a:lnTo>
                  <a:cubicBezTo>
                    <a:pt x="465" y="1050"/>
                    <a:pt x="354" y="1208"/>
                    <a:pt x="261" y="1366"/>
                  </a:cubicBezTo>
                  <a:cubicBezTo>
                    <a:pt x="168" y="1534"/>
                    <a:pt x="75" y="1682"/>
                    <a:pt x="1" y="1859"/>
                  </a:cubicBezTo>
                  <a:cubicBezTo>
                    <a:pt x="47" y="1775"/>
                    <a:pt x="103" y="1701"/>
                    <a:pt x="149" y="1626"/>
                  </a:cubicBezTo>
                  <a:cubicBezTo>
                    <a:pt x="196" y="1543"/>
                    <a:pt x="242" y="1468"/>
                    <a:pt x="298" y="1394"/>
                  </a:cubicBezTo>
                  <a:lnTo>
                    <a:pt x="614" y="930"/>
                  </a:lnTo>
                  <a:lnTo>
                    <a:pt x="911" y="465"/>
                  </a:lnTo>
                  <a:cubicBezTo>
                    <a:pt x="1013" y="307"/>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1"/>
            <p:cNvSpPr/>
            <p:nvPr/>
          </p:nvSpPr>
          <p:spPr>
            <a:xfrm>
              <a:off x="3902900" y="2013650"/>
              <a:ext cx="3050" cy="13500"/>
            </a:xfrm>
            <a:custGeom>
              <a:rect b="b" l="l" r="r" t="t"/>
              <a:pathLst>
                <a:path extrusionOk="0" h="540" w="122">
                  <a:moveTo>
                    <a:pt x="121" y="0"/>
                  </a:moveTo>
                  <a:cubicBezTo>
                    <a:pt x="93" y="93"/>
                    <a:pt x="65" y="186"/>
                    <a:pt x="47" y="261"/>
                  </a:cubicBezTo>
                  <a:cubicBezTo>
                    <a:pt x="28" y="307"/>
                    <a:pt x="28" y="353"/>
                    <a:pt x="19" y="400"/>
                  </a:cubicBezTo>
                  <a:cubicBezTo>
                    <a:pt x="10" y="446"/>
                    <a:pt x="10" y="493"/>
                    <a:pt x="0" y="539"/>
                  </a:cubicBezTo>
                  <a:cubicBezTo>
                    <a:pt x="19" y="511"/>
                    <a:pt x="47" y="456"/>
                    <a:pt x="56" y="419"/>
                  </a:cubicBezTo>
                  <a:lnTo>
                    <a:pt x="93" y="279"/>
                  </a:lnTo>
                  <a:cubicBezTo>
                    <a:pt x="112" y="186"/>
                    <a:pt x="121" y="9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1"/>
            <p:cNvSpPr/>
            <p:nvPr/>
          </p:nvSpPr>
          <p:spPr>
            <a:xfrm>
              <a:off x="3907550" y="2008550"/>
              <a:ext cx="1175" cy="8850"/>
            </a:xfrm>
            <a:custGeom>
              <a:rect b="b" l="l" r="r" t="t"/>
              <a:pathLst>
                <a:path extrusionOk="0" h="354" w="47">
                  <a:moveTo>
                    <a:pt x="19" y="0"/>
                  </a:moveTo>
                  <a:cubicBezTo>
                    <a:pt x="9" y="65"/>
                    <a:pt x="0" y="121"/>
                    <a:pt x="0" y="177"/>
                  </a:cubicBezTo>
                  <a:lnTo>
                    <a:pt x="0" y="260"/>
                  </a:lnTo>
                  <a:lnTo>
                    <a:pt x="0" y="353"/>
                  </a:lnTo>
                  <a:cubicBezTo>
                    <a:pt x="9" y="325"/>
                    <a:pt x="19" y="297"/>
                    <a:pt x="28" y="269"/>
                  </a:cubicBezTo>
                  <a:cubicBezTo>
                    <a:pt x="28" y="232"/>
                    <a:pt x="47" y="214"/>
                    <a:pt x="47" y="177"/>
                  </a:cubicBezTo>
                  <a:cubicBezTo>
                    <a:pt x="47" y="121"/>
                    <a:pt x="47"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1"/>
            <p:cNvSpPr/>
            <p:nvPr/>
          </p:nvSpPr>
          <p:spPr>
            <a:xfrm>
              <a:off x="3908250" y="2009225"/>
              <a:ext cx="4425" cy="12575"/>
            </a:xfrm>
            <a:custGeom>
              <a:rect b="b" l="l" r="r" t="t"/>
              <a:pathLst>
                <a:path extrusionOk="0" h="503" w="177">
                  <a:moveTo>
                    <a:pt x="177" y="1"/>
                  </a:moveTo>
                  <a:lnTo>
                    <a:pt x="177" y="1"/>
                  </a:lnTo>
                  <a:cubicBezTo>
                    <a:pt x="130" y="85"/>
                    <a:pt x="93" y="159"/>
                    <a:pt x="74" y="242"/>
                  </a:cubicBezTo>
                  <a:cubicBezTo>
                    <a:pt x="47" y="326"/>
                    <a:pt x="28" y="410"/>
                    <a:pt x="0" y="503"/>
                  </a:cubicBezTo>
                  <a:cubicBezTo>
                    <a:pt x="37" y="465"/>
                    <a:pt x="47" y="419"/>
                    <a:pt x="74" y="382"/>
                  </a:cubicBezTo>
                  <a:cubicBezTo>
                    <a:pt x="84" y="335"/>
                    <a:pt x="112" y="298"/>
                    <a:pt x="121" y="252"/>
                  </a:cubicBezTo>
                  <a:cubicBezTo>
                    <a:pt x="139" y="177"/>
                    <a:pt x="167" y="94"/>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1"/>
            <p:cNvSpPr/>
            <p:nvPr/>
          </p:nvSpPr>
          <p:spPr>
            <a:xfrm>
              <a:off x="3902200" y="2025950"/>
              <a:ext cx="4200" cy="7700"/>
            </a:xfrm>
            <a:custGeom>
              <a:rect b="b" l="l" r="r" t="t"/>
              <a:pathLst>
                <a:path extrusionOk="0" h="308" w="168">
                  <a:moveTo>
                    <a:pt x="168" y="1"/>
                  </a:moveTo>
                  <a:lnTo>
                    <a:pt x="168" y="1"/>
                  </a:lnTo>
                  <a:cubicBezTo>
                    <a:pt x="121" y="47"/>
                    <a:pt x="84" y="94"/>
                    <a:pt x="56" y="140"/>
                  </a:cubicBezTo>
                  <a:cubicBezTo>
                    <a:pt x="38" y="205"/>
                    <a:pt x="10" y="252"/>
                    <a:pt x="0" y="307"/>
                  </a:cubicBezTo>
                  <a:cubicBezTo>
                    <a:pt x="47" y="261"/>
                    <a:pt x="84" y="215"/>
                    <a:pt x="103" y="168"/>
                  </a:cubicBezTo>
                  <a:cubicBezTo>
                    <a:pt x="131" y="112"/>
                    <a:pt x="14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1"/>
            <p:cNvSpPr/>
            <p:nvPr/>
          </p:nvSpPr>
          <p:spPr>
            <a:xfrm>
              <a:off x="3924950" y="1984625"/>
              <a:ext cx="1900" cy="12325"/>
            </a:xfrm>
            <a:custGeom>
              <a:rect b="b" l="l" r="r" t="t"/>
              <a:pathLst>
                <a:path extrusionOk="0" h="493" w="76">
                  <a:moveTo>
                    <a:pt x="66" y="0"/>
                  </a:moveTo>
                  <a:cubicBezTo>
                    <a:pt x="47" y="74"/>
                    <a:pt x="29" y="158"/>
                    <a:pt x="20" y="242"/>
                  </a:cubicBezTo>
                  <a:cubicBezTo>
                    <a:pt x="20" y="288"/>
                    <a:pt x="10" y="325"/>
                    <a:pt x="10" y="372"/>
                  </a:cubicBezTo>
                  <a:cubicBezTo>
                    <a:pt x="10" y="418"/>
                    <a:pt x="10" y="446"/>
                    <a:pt x="1" y="492"/>
                  </a:cubicBezTo>
                  <a:cubicBezTo>
                    <a:pt x="20" y="465"/>
                    <a:pt x="29" y="418"/>
                    <a:pt x="47" y="381"/>
                  </a:cubicBezTo>
                  <a:cubicBezTo>
                    <a:pt x="57" y="335"/>
                    <a:pt x="66" y="297"/>
                    <a:pt x="66" y="251"/>
                  </a:cubicBezTo>
                  <a:cubicBezTo>
                    <a:pt x="75" y="158"/>
                    <a:pt x="75" y="74"/>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1"/>
            <p:cNvSpPr/>
            <p:nvPr/>
          </p:nvSpPr>
          <p:spPr>
            <a:xfrm>
              <a:off x="3921950" y="1992275"/>
              <a:ext cx="1650" cy="8850"/>
            </a:xfrm>
            <a:custGeom>
              <a:rect b="b" l="l" r="r" t="t"/>
              <a:pathLst>
                <a:path extrusionOk="0" h="354" w="66">
                  <a:moveTo>
                    <a:pt x="56" y="1"/>
                  </a:moveTo>
                  <a:cubicBezTo>
                    <a:pt x="37" y="66"/>
                    <a:pt x="28" y="121"/>
                    <a:pt x="19" y="177"/>
                  </a:cubicBezTo>
                  <a:cubicBezTo>
                    <a:pt x="9" y="233"/>
                    <a:pt x="9" y="298"/>
                    <a:pt x="0" y="354"/>
                  </a:cubicBezTo>
                  <a:cubicBezTo>
                    <a:pt x="19" y="326"/>
                    <a:pt x="37" y="298"/>
                    <a:pt x="47" y="270"/>
                  </a:cubicBezTo>
                  <a:cubicBezTo>
                    <a:pt x="56" y="252"/>
                    <a:pt x="65" y="214"/>
                    <a:pt x="65" y="186"/>
                  </a:cubicBezTo>
                  <a:lnTo>
                    <a:pt x="65" y="94"/>
                  </a:lnTo>
                  <a:cubicBezTo>
                    <a:pt x="65" y="66"/>
                    <a:pt x="65"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1"/>
            <p:cNvSpPr/>
            <p:nvPr/>
          </p:nvSpPr>
          <p:spPr>
            <a:xfrm>
              <a:off x="3923325" y="1983000"/>
              <a:ext cx="1200" cy="4650"/>
            </a:xfrm>
            <a:custGeom>
              <a:rect b="b" l="l" r="r" t="t"/>
              <a:pathLst>
                <a:path extrusionOk="0" h="186" w="48">
                  <a:moveTo>
                    <a:pt x="20" y="0"/>
                  </a:moveTo>
                  <a:cubicBezTo>
                    <a:pt x="1" y="37"/>
                    <a:pt x="1" y="65"/>
                    <a:pt x="1" y="93"/>
                  </a:cubicBezTo>
                  <a:lnTo>
                    <a:pt x="1" y="139"/>
                  </a:lnTo>
                  <a:cubicBezTo>
                    <a:pt x="1" y="149"/>
                    <a:pt x="1" y="167"/>
                    <a:pt x="20" y="186"/>
                  </a:cubicBezTo>
                  <a:cubicBezTo>
                    <a:pt x="38" y="167"/>
                    <a:pt x="47" y="130"/>
                    <a:pt x="47" y="93"/>
                  </a:cubicBezTo>
                  <a:cubicBezTo>
                    <a:pt x="47" y="84"/>
                    <a:pt x="47" y="65"/>
                    <a:pt x="38" y="47"/>
                  </a:cubicBezTo>
                  <a:cubicBezTo>
                    <a:pt x="38" y="37"/>
                    <a:pt x="29" y="1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1"/>
            <p:cNvSpPr/>
            <p:nvPr/>
          </p:nvSpPr>
          <p:spPr>
            <a:xfrm>
              <a:off x="3945175" y="1998550"/>
              <a:ext cx="2575" cy="10950"/>
            </a:xfrm>
            <a:custGeom>
              <a:rect b="b" l="l" r="r" t="t"/>
              <a:pathLst>
                <a:path extrusionOk="0" h="438" w="103">
                  <a:moveTo>
                    <a:pt x="0" y="1"/>
                  </a:moveTo>
                  <a:lnTo>
                    <a:pt x="0" y="1"/>
                  </a:lnTo>
                  <a:cubicBezTo>
                    <a:pt x="47" y="56"/>
                    <a:pt x="75" y="140"/>
                    <a:pt x="56" y="205"/>
                  </a:cubicBezTo>
                  <a:cubicBezTo>
                    <a:pt x="56" y="251"/>
                    <a:pt x="47" y="289"/>
                    <a:pt x="37" y="326"/>
                  </a:cubicBezTo>
                  <a:cubicBezTo>
                    <a:pt x="37" y="344"/>
                    <a:pt x="28" y="354"/>
                    <a:pt x="28" y="381"/>
                  </a:cubicBezTo>
                  <a:cubicBezTo>
                    <a:pt x="10" y="400"/>
                    <a:pt x="0" y="419"/>
                    <a:pt x="0" y="437"/>
                  </a:cubicBezTo>
                  <a:cubicBezTo>
                    <a:pt x="10" y="428"/>
                    <a:pt x="28" y="400"/>
                    <a:pt x="37" y="391"/>
                  </a:cubicBezTo>
                  <a:cubicBezTo>
                    <a:pt x="47" y="372"/>
                    <a:pt x="56" y="354"/>
                    <a:pt x="75" y="335"/>
                  </a:cubicBezTo>
                  <a:cubicBezTo>
                    <a:pt x="93" y="298"/>
                    <a:pt x="102" y="261"/>
                    <a:pt x="102" y="214"/>
                  </a:cubicBezTo>
                  <a:cubicBezTo>
                    <a:pt x="102" y="168"/>
                    <a:pt x="102" y="121"/>
                    <a:pt x="84" y="93"/>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1"/>
            <p:cNvSpPr/>
            <p:nvPr/>
          </p:nvSpPr>
          <p:spPr>
            <a:xfrm>
              <a:off x="3940050" y="2005050"/>
              <a:ext cx="5150" cy="9325"/>
            </a:xfrm>
            <a:custGeom>
              <a:rect b="b" l="l" r="r" t="t"/>
              <a:pathLst>
                <a:path extrusionOk="0" h="373" w="206">
                  <a:moveTo>
                    <a:pt x="205" y="1"/>
                  </a:moveTo>
                  <a:lnTo>
                    <a:pt x="205" y="1"/>
                  </a:lnTo>
                  <a:cubicBezTo>
                    <a:pt x="177" y="38"/>
                    <a:pt x="159" y="66"/>
                    <a:pt x="150" y="94"/>
                  </a:cubicBezTo>
                  <a:cubicBezTo>
                    <a:pt x="140" y="121"/>
                    <a:pt x="112" y="159"/>
                    <a:pt x="103" y="186"/>
                  </a:cubicBezTo>
                  <a:lnTo>
                    <a:pt x="57" y="279"/>
                  </a:lnTo>
                  <a:cubicBezTo>
                    <a:pt x="29" y="317"/>
                    <a:pt x="19" y="344"/>
                    <a:pt x="1" y="372"/>
                  </a:cubicBezTo>
                  <a:cubicBezTo>
                    <a:pt x="29" y="363"/>
                    <a:pt x="57" y="344"/>
                    <a:pt x="75" y="307"/>
                  </a:cubicBezTo>
                  <a:cubicBezTo>
                    <a:pt x="103" y="279"/>
                    <a:pt x="122" y="252"/>
                    <a:pt x="140" y="214"/>
                  </a:cubicBezTo>
                  <a:cubicBezTo>
                    <a:pt x="168" y="140"/>
                    <a:pt x="196"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1"/>
            <p:cNvSpPr/>
            <p:nvPr/>
          </p:nvSpPr>
          <p:spPr>
            <a:xfrm>
              <a:off x="3937975" y="2012950"/>
              <a:ext cx="6525" cy="7225"/>
            </a:xfrm>
            <a:custGeom>
              <a:rect b="b" l="l" r="r" t="t"/>
              <a:pathLst>
                <a:path extrusionOk="0" h="289" w="261">
                  <a:moveTo>
                    <a:pt x="260" y="1"/>
                  </a:moveTo>
                  <a:lnTo>
                    <a:pt x="260" y="1"/>
                  </a:lnTo>
                  <a:cubicBezTo>
                    <a:pt x="223" y="47"/>
                    <a:pt x="177" y="103"/>
                    <a:pt x="121" y="140"/>
                  </a:cubicBezTo>
                  <a:cubicBezTo>
                    <a:pt x="84" y="186"/>
                    <a:pt x="47" y="242"/>
                    <a:pt x="0" y="289"/>
                  </a:cubicBezTo>
                  <a:cubicBezTo>
                    <a:pt x="28" y="279"/>
                    <a:pt x="65" y="270"/>
                    <a:pt x="93" y="242"/>
                  </a:cubicBezTo>
                  <a:lnTo>
                    <a:pt x="158" y="177"/>
                  </a:lnTo>
                  <a:cubicBezTo>
                    <a:pt x="186" y="149"/>
                    <a:pt x="205" y="131"/>
                    <a:pt x="214" y="93"/>
                  </a:cubicBezTo>
                  <a:cubicBezTo>
                    <a:pt x="242" y="56"/>
                    <a:pt x="251"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1"/>
            <p:cNvSpPr/>
            <p:nvPr/>
          </p:nvSpPr>
          <p:spPr>
            <a:xfrm>
              <a:off x="3940300" y="2004350"/>
              <a:ext cx="3025" cy="6075"/>
            </a:xfrm>
            <a:custGeom>
              <a:rect b="b" l="l" r="r" t="t"/>
              <a:pathLst>
                <a:path extrusionOk="0" h="243" w="121">
                  <a:moveTo>
                    <a:pt x="112" y="1"/>
                  </a:moveTo>
                  <a:cubicBezTo>
                    <a:pt x="93" y="29"/>
                    <a:pt x="65" y="75"/>
                    <a:pt x="47" y="112"/>
                  </a:cubicBezTo>
                  <a:cubicBezTo>
                    <a:pt x="28" y="159"/>
                    <a:pt x="9" y="196"/>
                    <a:pt x="0" y="242"/>
                  </a:cubicBezTo>
                  <a:cubicBezTo>
                    <a:pt x="47" y="214"/>
                    <a:pt x="65" y="187"/>
                    <a:pt x="93" y="140"/>
                  </a:cubicBezTo>
                  <a:cubicBezTo>
                    <a:pt x="102" y="112"/>
                    <a:pt x="112" y="94"/>
                    <a:pt x="112" y="66"/>
                  </a:cubicBezTo>
                  <a:cubicBezTo>
                    <a:pt x="112" y="47"/>
                    <a:pt x="121"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1"/>
            <p:cNvSpPr/>
            <p:nvPr/>
          </p:nvSpPr>
          <p:spPr>
            <a:xfrm>
              <a:off x="3902900" y="2039675"/>
              <a:ext cx="9775" cy="3275"/>
            </a:xfrm>
            <a:custGeom>
              <a:rect b="b" l="l" r="r" t="t"/>
              <a:pathLst>
                <a:path extrusionOk="0" h="131" w="391">
                  <a:moveTo>
                    <a:pt x="391" y="0"/>
                  </a:moveTo>
                  <a:lnTo>
                    <a:pt x="391" y="0"/>
                  </a:lnTo>
                  <a:cubicBezTo>
                    <a:pt x="326" y="28"/>
                    <a:pt x="261" y="37"/>
                    <a:pt x="195" y="56"/>
                  </a:cubicBezTo>
                  <a:cubicBezTo>
                    <a:pt x="121" y="74"/>
                    <a:pt x="65" y="93"/>
                    <a:pt x="0" y="121"/>
                  </a:cubicBezTo>
                  <a:cubicBezTo>
                    <a:pt x="28" y="130"/>
                    <a:pt x="65" y="130"/>
                    <a:pt x="112" y="130"/>
                  </a:cubicBezTo>
                  <a:cubicBezTo>
                    <a:pt x="149" y="121"/>
                    <a:pt x="186" y="121"/>
                    <a:pt x="214" y="102"/>
                  </a:cubicBezTo>
                  <a:cubicBezTo>
                    <a:pt x="279" y="84"/>
                    <a:pt x="344" y="56"/>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1"/>
            <p:cNvSpPr/>
            <p:nvPr/>
          </p:nvSpPr>
          <p:spPr>
            <a:xfrm>
              <a:off x="3905450" y="2036400"/>
              <a:ext cx="7000" cy="3300"/>
            </a:xfrm>
            <a:custGeom>
              <a:rect b="b" l="l" r="r" t="t"/>
              <a:pathLst>
                <a:path extrusionOk="0" h="132" w="280">
                  <a:moveTo>
                    <a:pt x="279" y="1"/>
                  </a:moveTo>
                  <a:cubicBezTo>
                    <a:pt x="251" y="1"/>
                    <a:pt x="233" y="10"/>
                    <a:pt x="205" y="29"/>
                  </a:cubicBezTo>
                  <a:lnTo>
                    <a:pt x="140" y="66"/>
                  </a:lnTo>
                  <a:cubicBezTo>
                    <a:pt x="93" y="75"/>
                    <a:pt x="47" y="94"/>
                    <a:pt x="1" y="122"/>
                  </a:cubicBezTo>
                  <a:cubicBezTo>
                    <a:pt x="38" y="131"/>
                    <a:pt x="56" y="131"/>
                    <a:pt x="66" y="131"/>
                  </a:cubicBezTo>
                  <a:cubicBezTo>
                    <a:pt x="103" y="131"/>
                    <a:pt x="121" y="122"/>
                    <a:pt x="149" y="103"/>
                  </a:cubicBezTo>
                  <a:cubicBezTo>
                    <a:pt x="196" y="85"/>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1"/>
            <p:cNvSpPr/>
            <p:nvPr/>
          </p:nvSpPr>
          <p:spPr>
            <a:xfrm>
              <a:off x="3907550" y="2029450"/>
              <a:ext cx="4650" cy="6525"/>
            </a:xfrm>
            <a:custGeom>
              <a:rect b="b" l="l" r="r" t="t"/>
              <a:pathLst>
                <a:path extrusionOk="0" h="261" w="186">
                  <a:moveTo>
                    <a:pt x="186" y="0"/>
                  </a:moveTo>
                  <a:lnTo>
                    <a:pt x="186" y="0"/>
                  </a:lnTo>
                  <a:cubicBezTo>
                    <a:pt x="149" y="37"/>
                    <a:pt x="112" y="75"/>
                    <a:pt x="75" y="121"/>
                  </a:cubicBezTo>
                  <a:cubicBezTo>
                    <a:pt x="47" y="167"/>
                    <a:pt x="19" y="205"/>
                    <a:pt x="0" y="260"/>
                  </a:cubicBezTo>
                  <a:cubicBezTo>
                    <a:pt x="47" y="232"/>
                    <a:pt x="84" y="186"/>
                    <a:pt x="112" y="158"/>
                  </a:cubicBezTo>
                  <a:cubicBezTo>
                    <a:pt x="140" y="130"/>
                    <a:pt x="149" y="112"/>
                    <a:pt x="158" y="84"/>
                  </a:cubicBezTo>
                  <a:cubicBezTo>
                    <a:pt x="167" y="65"/>
                    <a:pt x="186"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1"/>
            <p:cNvSpPr/>
            <p:nvPr/>
          </p:nvSpPr>
          <p:spPr>
            <a:xfrm>
              <a:off x="3911725" y="2030600"/>
              <a:ext cx="5600" cy="4200"/>
            </a:xfrm>
            <a:custGeom>
              <a:rect b="b" l="l" r="r" t="t"/>
              <a:pathLst>
                <a:path extrusionOk="0" h="168" w="224">
                  <a:moveTo>
                    <a:pt x="223" y="1"/>
                  </a:moveTo>
                  <a:cubicBezTo>
                    <a:pt x="168" y="19"/>
                    <a:pt x="130" y="38"/>
                    <a:pt x="93" y="66"/>
                  </a:cubicBezTo>
                  <a:cubicBezTo>
                    <a:pt x="65" y="94"/>
                    <a:pt x="28" y="121"/>
                    <a:pt x="0" y="168"/>
                  </a:cubicBezTo>
                  <a:cubicBezTo>
                    <a:pt x="65" y="159"/>
                    <a:pt x="93" y="131"/>
                    <a:pt x="130" y="112"/>
                  </a:cubicBezTo>
                  <a:cubicBezTo>
                    <a:pt x="168" y="75"/>
                    <a:pt x="196"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1"/>
            <p:cNvSpPr/>
            <p:nvPr/>
          </p:nvSpPr>
          <p:spPr>
            <a:xfrm>
              <a:off x="3915450" y="2032700"/>
              <a:ext cx="7450" cy="5350"/>
            </a:xfrm>
            <a:custGeom>
              <a:rect b="b" l="l" r="r" t="t"/>
              <a:pathLst>
                <a:path extrusionOk="0" h="214" w="298">
                  <a:moveTo>
                    <a:pt x="297" y="0"/>
                  </a:moveTo>
                  <a:lnTo>
                    <a:pt x="297" y="0"/>
                  </a:lnTo>
                  <a:cubicBezTo>
                    <a:pt x="232" y="10"/>
                    <a:pt x="177" y="47"/>
                    <a:pt x="130" y="84"/>
                  </a:cubicBezTo>
                  <a:cubicBezTo>
                    <a:pt x="84" y="121"/>
                    <a:pt x="37" y="168"/>
                    <a:pt x="0" y="214"/>
                  </a:cubicBezTo>
                  <a:cubicBezTo>
                    <a:pt x="65" y="186"/>
                    <a:pt x="112" y="168"/>
                    <a:pt x="167" y="130"/>
                  </a:cubicBezTo>
                  <a:cubicBezTo>
                    <a:pt x="214" y="93"/>
                    <a:pt x="260" y="47"/>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1"/>
            <p:cNvSpPr/>
            <p:nvPr/>
          </p:nvSpPr>
          <p:spPr>
            <a:xfrm>
              <a:off x="3886400" y="1980675"/>
              <a:ext cx="5150" cy="10225"/>
            </a:xfrm>
            <a:custGeom>
              <a:rect b="b" l="l" r="r" t="t"/>
              <a:pathLst>
                <a:path extrusionOk="0" h="409" w="206">
                  <a:moveTo>
                    <a:pt x="205" y="0"/>
                  </a:moveTo>
                  <a:cubicBezTo>
                    <a:pt x="168" y="28"/>
                    <a:pt x="149" y="47"/>
                    <a:pt x="112" y="74"/>
                  </a:cubicBezTo>
                  <a:cubicBezTo>
                    <a:pt x="84" y="102"/>
                    <a:pt x="75" y="140"/>
                    <a:pt x="47" y="177"/>
                  </a:cubicBezTo>
                  <a:cubicBezTo>
                    <a:pt x="19" y="242"/>
                    <a:pt x="1" y="325"/>
                    <a:pt x="19" y="409"/>
                  </a:cubicBezTo>
                  <a:lnTo>
                    <a:pt x="47" y="307"/>
                  </a:lnTo>
                  <a:cubicBezTo>
                    <a:pt x="66" y="270"/>
                    <a:pt x="84" y="232"/>
                    <a:pt x="94" y="195"/>
                  </a:cubicBezTo>
                  <a:cubicBezTo>
                    <a:pt x="131" y="140"/>
                    <a:pt x="168" y="74"/>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1"/>
            <p:cNvSpPr/>
            <p:nvPr/>
          </p:nvSpPr>
          <p:spPr>
            <a:xfrm>
              <a:off x="3887575" y="1985300"/>
              <a:ext cx="3275" cy="9325"/>
            </a:xfrm>
            <a:custGeom>
              <a:rect b="b" l="l" r="r" t="t"/>
              <a:pathLst>
                <a:path extrusionOk="0" h="373" w="131">
                  <a:moveTo>
                    <a:pt x="130" y="1"/>
                  </a:moveTo>
                  <a:cubicBezTo>
                    <a:pt x="112" y="29"/>
                    <a:pt x="102" y="47"/>
                    <a:pt x="65" y="85"/>
                  </a:cubicBezTo>
                  <a:cubicBezTo>
                    <a:pt x="47" y="122"/>
                    <a:pt x="37" y="140"/>
                    <a:pt x="28" y="177"/>
                  </a:cubicBezTo>
                  <a:cubicBezTo>
                    <a:pt x="19" y="233"/>
                    <a:pt x="0" y="308"/>
                    <a:pt x="28" y="373"/>
                  </a:cubicBezTo>
                  <a:lnTo>
                    <a:pt x="47" y="280"/>
                  </a:lnTo>
                  <a:cubicBezTo>
                    <a:pt x="47" y="252"/>
                    <a:pt x="65" y="224"/>
                    <a:pt x="74" y="187"/>
                  </a:cubicBezTo>
                  <a:cubicBezTo>
                    <a:pt x="102" y="131"/>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1"/>
            <p:cNvSpPr/>
            <p:nvPr/>
          </p:nvSpPr>
          <p:spPr>
            <a:xfrm>
              <a:off x="3889425" y="1991125"/>
              <a:ext cx="2125" cy="10475"/>
            </a:xfrm>
            <a:custGeom>
              <a:rect b="b" l="l" r="r" t="t"/>
              <a:pathLst>
                <a:path extrusionOk="0" h="419" w="85">
                  <a:moveTo>
                    <a:pt x="84" y="0"/>
                  </a:moveTo>
                  <a:lnTo>
                    <a:pt x="84" y="0"/>
                  </a:lnTo>
                  <a:cubicBezTo>
                    <a:pt x="47" y="65"/>
                    <a:pt x="38" y="130"/>
                    <a:pt x="10" y="214"/>
                  </a:cubicBezTo>
                  <a:cubicBezTo>
                    <a:pt x="0" y="242"/>
                    <a:pt x="0" y="279"/>
                    <a:pt x="0" y="316"/>
                  </a:cubicBezTo>
                  <a:cubicBezTo>
                    <a:pt x="10" y="353"/>
                    <a:pt x="10" y="381"/>
                    <a:pt x="28" y="418"/>
                  </a:cubicBezTo>
                  <a:lnTo>
                    <a:pt x="47" y="316"/>
                  </a:lnTo>
                  <a:cubicBezTo>
                    <a:pt x="56" y="279"/>
                    <a:pt x="75" y="251"/>
                    <a:pt x="75" y="214"/>
                  </a:cubicBezTo>
                  <a:cubicBezTo>
                    <a:pt x="75" y="140"/>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1"/>
            <p:cNvSpPr/>
            <p:nvPr/>
          </p:nvSpPr>
          <p:spPr>
            <a:xfrm>
              <a:off x="3886175" y="1998550"/>
              <a:ext cx="1175" cy="10475"/>
            </a:xfrm>
            <a:custGeom>
              <a:rect b="b" l="l" r="r" t="t"/>
              <a:pathLst>
                <a:path extrusionOk="0" h="419" w="47">
                  <a:moveTo>
                    <a:pt x="28" y="1"/>
                  </a:moveTo>
                  <a:cubicBezTo>
                    <a:pt x="0" y="66"/>
                    <a:pt x="0" y="140"/>
                    <a:pt x="0" y="205"/>
                  </a:cubicBezTo>
                  <a:cubicBezTo>
                    <a:pt x="0" y="242"/>
                    <a:pt x="0" y="279"/>
                    <a:pt x="19" y="307"/>
                  </a:cubicBezTo>
                  <a:cubicBezTo>
                    <a:pt x="19" y="344"/>
                    <a:pt x="28" y="381"/>
                    <a:pt x="47" y="419"/>
                  </a:cubicBezTo>
                  <a:lnTo>
                    <a:pt x="47" y="307"/>
                  </a:lnTo>
                  <a:lnTo>
                    <a:pt x="47" y="205"/>
                  </a:lnTo>
                  <a:cubicBezTo>
                    <a:pt x="47" y="140"/>
                    <a:pt x="4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1"/>
            <p:cNvSpPr/>
            <p:nvPr/>
          </p:nvSpPr>
          <p:spPr>
            <a:xfrm>
              <a:off x="3888500" y="2006225"/>
              <a:ext cx="1650" cy="10700"/>
            </a:xfrm>
            <a:custGeom>
              <a:rect b="b" l="l" r="r" t="t"/>
              <a:pathLst>
                <a:path extrusionOk="0" h="428" w="66">
                  <a:moveTo>
                    <a:pt x="65" y="0"/>
                  </a:moveTo>
                  <a:lnTo>
                    <a:pt x="65" y="0"/>
                  </a:lnTo>
                  <a:cubicBezTo>
                    <a:pt x="28" y="74"/>
                    <a:pt x="19" y="139"/>
                    <a:pt x="0" y="214"/>
                  </a:cubicBezTo>
                  <a:lnTo>
                    <a:pt x="0" y="325"/>
                  </a:lnTo>
                  <a:cubicBezTo>
                    <a:pt x="19" y="362"/>
                    <a:pt x="19" y="400"/>
                    <a:pt x="37" y="428"/>
                  </a:cubicBezTo>
                  <a:cubicBezTo>
                    <a:pt x="28" y="400"/>
                    <a:pt x="37" y="362"/>
                    <a:pt x="37" y="325"/>
                  </a:cubicBezTo>
                  <a:lnTo>
                    <a:pt x="47" y="223"/>
                  </a:lnTo>
                  <a:cubicBezTo>
                    <a:pt x="65" y="158"/>
                    <a:pt x="65" y="74"/>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1"/>
            <p:cNvSpPr/>
            <p:nvPr/>
          </p:nvSpPr>
          <p:spPr>
            <a:xfrm>
              <a:off x="3911250" y="1995300"/>
              <a:ext cx="2350" cy="4675"/>
            </a:xfrm>
            <a:custGeom>
              <a:rect b="b" l="l" r="r" t="t"/>
              <a:pathLst>
                <a:path extrusionOk="0" h="187" w="94">
                  <a:moveTo>
                    <a:pt x="84" y="0"/>
                  </a:moveTo>
                  <a:cubicBezTo>
                    <a:pt x="57" y="19"/>
                    <a:pt x="47" y="56"/>
                    <a:pt x="19" y="75"/>
                  </a:cubicBezTo>
                  <a:cubicBezTo>
                    <a:pt x="10" y="112"/>
                    <a:pt x="1" y="149"/>
                    <a:pt x="10" y="186"/>
                  </a:cubicBezTo>
                  <a:cubicBezTo>
                    <a:pt x="47" y="158"/>
                    <a:pt x="57" y="140"/>
                    <a:pt x="66" y="103"/>
                  </a:cubicBezTo>
                  <a:cubicBezTo>
                    <a:pt x="84" y="65"/>
                    <a:pt x="94" y="3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1"/>
            <p:cNvSpPr/>
            <p:nvPr/>
          </p:nvSpPr>
          <p:spPr>
            <a:xfrm>
              <a:off x="3914750" y="1992050"/>
              <a:ext cx="1650" cy="4675"/>
            </a:xfrm>
            <a:custGeom>
              <a:rect b="b" l="l" r="r" t="t"/>
              <a:pathLst>
                <a:path extrusionOk="0" h="187" w="66">
                  <a:moveTo>
                    <a:pt x="56" y="0"/>
                  </a:moveTo>
                  <a:cubicBezTo>
                    <a:pt x="28" y="28"/>
                    <a:pt x="19" y="56"/>
                    <a:pt x="9" y="84"/>
                  </a:cubicBezTo>
                  <a:cubicBezTo>
                    <a:pt x="9" y="112"/>
                    <a:pt x="0" y="149"/>
                    <a:pt x="9" y="186"/>
                  </a:cubicBezTo>
                  <a:cubicBezTo>
                    <a:pt x="28" y="168"/>
                    <a:pt x="47" y="140"/>
                    <a:pt x="56" y="103"/>
                  </a:cubicBezTo>
                  <a:cubicBezTo>
                    <a:pt x="56" y="75"/>
                    <a:pt x="65"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1"/>
            <p:cNvSpPr/>
            <p:nvPr/>
          </p:nvSpPr>
          <p:spPr>
            <a:xfrm>
              <a:off x="3889650" y="2021325"/>
              <a:ext cx="1425" cy="6975"/>
            </a:xfrm>
            <a:custGeom>
              <a:rect b="b" l="l" r="r" t="t"/>
              <a:pathLst>
                <a:path extrusionOk="0" h="279" w="57">
                  <a:moveTo>
                    <a:pt x="19" y="0"/>
                  </a:moveTo>
                  <a:cubicBezTo>
                    <a:pt x="1" y="46"/>
                    <a:pt x="1" y="93"/>
                    <a:pt x="1" y="139"/>
                  </a:cubicBezTo>
                  <a:cubicBezTo>
                    <a:pt x="1" y="167"/>
                    <a:pt x="1" y="186"/>
                    <a:pt x="19" y="214"/>
                  </a:cubicBezTo>
                  <a:lnTo>
                    <a:pt x="47" y="279"/>
                  </a:lnTo>
                  <a:cubicBezTo>
                    <a:pt x="57" y="232"/>
                    <a:pt x="47" y="186"/>
                    <a:pt x="47" y="139"/>
                  </a:cubicBezTo>
                  <a:cubicBezTo>
                    <a:pt x="47" y="93"/>
                    <a:pt x="38" y="4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1"/>
            <p:cNvSpPr/>
            <p:nvPr/>
          </p:nvSpPr>
          <p:spPr>
            <a:xfrm>
              <a:off x="3804425" y="1931125"/>
              <a:ext cx="69925" cy="72600"/>
            </a:xfrm>
            <a:custGeom>
              <a:rect b="b" l="l" r="r" t="t"/>
              <a:pathLst>
                <a:path extrusionOk="0" h="2904" w="2797">
                  <a:moveTo>
                    <a:pt x="1345" y="0"/>
                  </a:moveTo>
                  <a:cubicBezTo>
                    <a:pt x="1317" y="0"/>
                    <a:pt x="1290" y="4"/>
                    <a:pt x="1264" y="12"/>
                  </a:cubicBezTo>
                  <a:cubicBezTo>
                    <a:pt x="1106" y="68"/>
                    <a:pt x="1022" y="254"/>
                    <a:pt x="1013" y="431"/>
                  </a:cubicBezTo>
                  <a:cubicBezTo>
                    <a:pt x="994" y="589"/>
                    <a:pt x="1022" y="774"/>
                    <a:pt x="985" y="942"/>
                  </a:cubicBezTo>
                  <a:cubicBezTo>
                    <a:pt x="901" y="802"/>
                    <a:pt x="808" y="663"/>
                    <a:pt x="688" y="551"/>
                  </a:cubicBezTo>
                  <a:cubicBezTo>
                    <a:pt x="608" y="500"/>
                    <a:pt x="504" y="463"/>
                    <a:pt x="404" y="463"/>
                  </a:cubicBezTo>
                  <a:cubicBezTo>
                    <a:pt x="340" y="463"/>
                    <a:pt x="277" y="478"/>
                    <a:pt x="223" y="514"/>
                  </a:cubicBezTo>
                  <a:cubicBezTo>
                    <a:pt x="0" y="654"/>
                    <a:pt x="46" y="988"/>
                    <a:pt x="139" y="1230"/>
                  </a:cubicBezTo>
                  <a:cubicBezTo>
                    <a:pt x="372" y="1843"/>
                    <a:pt x="762" y="2400"/>
                    <a:pt x="1264" y="2837"/>
                  </a:cubicBezTo>
                  <a:cubicBezTo>
                    <a:pt x="1311" y="2884"/>
                    <a:pt x="1366" y="2903"/>
                    <a:pt x="1424" y="2903"/>
                  </a:cubicBezTo>
                  <a:cubicBezTo>
                    <a:pt x="1559" y="2903"/>
                    <a:pt x="1706" y="2798"/>
                    <a:pt x="1784" y="2707"/>
                  </a:cubicBezTo>
                  <a:cubicBezTo>
                    <a:pt x="2248" y="2261"/>
                    <a:pt x="2620" y="1722"/>
                    <a:pt x="2741" y="1090"/>
                  </a:cubicBezTo>
                  <a:cubicBezTo>
                    <a:pt x="2769" y="895"/>
                    <a:pt x="2797" y="681"/>
                    <a:pt x="2713" y="514"/>
                  </a:cubicBezTo>
                  <a:cubicBezTo>
                    <a:pt x="2636" y="352"/>
                    <a:pt x="2473" y="214"/>
                    <a:pt x="2296" y="214"/>
                  </a:cubicBezTo>
                  <a:cubicBezTo>
                    <a:pt x="2280" y="214"/>
                    <a:pt x="2264" y="215"/>
                    <a:pt x="2248" y="217"/>
                  </a:cubicBezTo>
                  <a:cubicBezTo>
                    <a:pt x="2035" y="263"/>
                    <a:pt x="1905" y="477"/>
                    <a:pt x="1812" y="672"/>
                  </a:cubicBezTo>
                  <a:cubicBezTo>
                    <a:pt x="1784" y="514"/>
                    <a:pt x="1775" y="338"/>
                    <a:pt x="1682" y="198"/>
                  </a:cubicBezTo>
                  <a:cubicBezTo>
                    <a:pt x="1605" y="84"/>
                    <a:pt x="1472" y="0"/>
                    <a:pt x="13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1"/>
            <p:cNvSpPr/>
            <p:nvPr/>
          </p:nvSpPr>
          <p:spPr>
            <a:xfrm>
              <a:off x="3805800" y="1930325"/>
              <a:ext cx="69475" cy="72975"/>
            </a:xfrm>
            <a:custGeom>
              <a:rect b="b" l="l" r="r" t="t"/>
              <a:pathLst>
                <a:path extrusionOk="0" h="2919" w="2779">
                  <a:moveTo>
                    <a:pt x="1246" y="2850"/>
                  </a:moveTo>
                  <a:lnTo>
                    <a:pt x="1246" y="2850"/>
                  </a:lnTo>
                  <a:cubicBezTo>
                    <a:pt x="1274" y="2887"/>
                    <a:pt x="1311" y="2915"/>
                    <a:pt x="1357" y="2915"/>
                  </a:cubicBezTo>
                  <a:cubicBezTo>
                    <a:pt x="1311" y="2897"/>
                    <a:pt x="1274" y="2878"/>
                    <a:pt x="1246" y="2850"/>
                  </a:cubicBezTo>
                  <a:close/>
                  <a:moveTo>
                    <a:pt x="1300" y="0"/>
                  </a:moveTo>
                  <a:cubicBezTo>
                    <a:pt x="1261" y="0"/>
                    <a:pt x="1221" y="6"/>
                    <a:pt x="1181" y="17"/>
                  </a:cubicBezTo>
                  <a:cubicBezTo>
                    <a:pt x="1088" y="54"/>
                    <a:pt x="1023" y="137"/>
                    <a:pt x="986" y="221"/>
                  </a:cubicBezTo>
                  <a:cubicBezTo>
                    <a:pt x="948" y="295"/>
                    <a:pt x="930" y="388"/>
                    <a:pt x="921" y="472"/>
                  </a:cubicBezTo>
                  <a:cubicBezTo>
                    <a:pt x="902" y="611"/>
                    <a:pt x="930" y="741"/>
                    <a:pt x="921" y="853"/>
                  </a:cubicBezTo>
                  <a:cubicBezTo>
                    <a:pt x="846" y="751"/>
                    <a:pt x="781" y="658"/>
                    <a:pt x="688" y="574"/>
                  </a:cubicBezTo>
                  <a:cubicBezTo>
                    <a:pt x="614" y="528"/>
                    <a:pt x="549" y="481"/>
                    <a:pt x="465" y="472"/>
                  </a:cubicBezTo>
                  <a:cubicBezTo>
                    <a:pt x="437" y="466"/>
                    <a:pt x="409" y="463"/>
                    <a:pt x="380" y="463"/>
                  </a:cubicBezTo>
                  <a:cubicBezTo>
                    <a:pt x="323" y="463"/>
                    <a:pt x="267" y="475"/>
                    <a:pt x="224" y="500"/>
                  </a:cubicBezTo>
                  <a:cubicBezTo>
                    <a:pt x="140" y="528"/>
                    <a:pt x="84" y="593"/>
                    <a:pt x="47" y="667"/>
                  </a:cubicBezTo>
                  <a:cubicBezTo>
                    <a:pt x="10" y="751"/>
                    <a:pt x="1" y="834"/>
                    <a:pt x="1" y="918"/>
                  </a:cubicBezTo>
                  <a:cubicBezTo>
                    <a:pt x="1" y="1076"/>
                    <a:pt x="57" y="1224"/>
                    <a:pt x="112" y="1364"/>
                  </a:cubicBezTo>
                  <a:cubicBezTo>
                    <a:pt x="242" y="1661"/>
                    <a:pt x="391" y="1921"/>
                    <a:pt x="577" y="2181"/>
                  </a:cubicBezTo>
                  <a:cubicBezTo>
                    <a:pt x="763" y="2432"/>
                    <a:pt x="976" y="2664"/>
                    <a:pt x="1218" y="2869"/>
                  </a:cubicBezTo>
                  <a:cubicBezTo>
                    <a:pt x="986" y="2655"/>
                    <a:pt x="763" y="2423"/>
                    <a:pt x="595" y="2172"/>
                  </a:cubicBezTo>
                  <a:cubicBezTo>
                    <a:pt x="410" y="1912"/>
                    <a:pt x="252" y="1633"/>
                    <a:pt x="149" y="1345"/>
                  </a:cubicBezTo>
                  <a:cubicBezTo>
                    <a:pt x="94" y="1206"/>
                    <a:pt x="47" y="1048"/>
                    <a:pt x="47" y="890"/>
                  </a:cubicBezTo>
                  <a:cubicBezTo>
                    <a:pt x="47" y="806"/>
                    <a:pt x="57" y="741"/>
                    <a:pt x="94" y="667"/>
                  </a:cubicBezTo>
                  <a:cubicBezTo>
                    <a:pt x="131" y="602"/>
                    <a:pt x="187" y="555"/>
                    <a:pt x="242" y="528"/>
                  </a:cubicBezTo>
                  <a:cubicBezTo>
                    <a:pt x="286" y="517"/>
                    <a:pt x="326" y="512"/>
                    <a:pt x="367" y="512"/>
                  </a:cubicBezTo>
                  <a:cubicBezTo>
                    <a:pt x="396" y="512"/>
                    <a:pt x="425" y="514"/>
                    <a:pt x="456" y="518"/>
                  </a:cubicBezTo>
                  <a:cubicBezTo>
                    <a:pt x="521" y="546"/>
                    <a:pt x="595" y="574"/>
                    <a:pt x="651" y="621"/>
                  </a:cubicBezTo>
                  <a:cubicBezTo>
                    <a:pt x="763" y="713"/>
                    <a:pt x="846" y="853"/>
                    <a:pt x="921" y="992"/>
                  </a:cubicBezTo>
                  <a:lnTo>
                    <a:pt x="967" y="1085"/>
                  </a:lnTo>
                  <a:lnTo>
                    <a:pt x="986" y="983"/>
                  </a:lnTo>
                  <a:cubicBezTo>
                    <a:pt x="1032" y="806"/>
                    <a:pt x="995" y="639"/>
                    <a:pt x="1013" y="472"/>
                  </a:cubicBezTo>
                  <a:cubicBezTo>
                    <a:pt x="1023" y="388"/>
                    <a:pt x="1032" y="323"/>
                    <a:pt x="1069" y="249"/>
                  </a:cubicBezTo>
                  <a:cubicBezTo>
                    <a:pt x="1106" y="184"/>
                    <a:pt x="1153" y="128"/>
                    <a:pt x="1218" y="100"/>
                  </a:cubicBezTo>
                  <a:cubicBezTo>
                    <a:pt x="1251" y="92"/>
                    <a:pt x="1283" y="87"/>
                    <a:pt x="1314" y="87"/>
                  </a:cubicBezTo>
                  <a:cubicBezTo>
                    <a:pt x="1353" y="87"/>
                    <a:pt x="1391" y="94"/>
                    <a:pt x="1432" y="110"/>
                  </a:cubicBezTo>
                  <a:cubicBezTo>
                    <a:pt x="1497" y="147"/>
                    <a:pt x="1552" y="193"/>
                    <a:pt x="1599" y="249"/>
                  </a:cubicBezTo>
                  <a:cubicBezTo>
                    <a:pt x="1682" y="379"/>
                    <a:pt x="1710" y="546"/>
                    <a:pt x="1729" y="713"/>
                  </a:cubicBezTo>
                  <a:lnTo>
                    <a:pt x="1757" y="871"/>
                  </a:lnTo>
                  <a:lnTo>
                    <a:pt x="1822" y="732"/>
                  </a:lnTo>
                  <a:cubicBezTo>
                    <a:pt x="1859" y="648"/>
                    <a:pt x="1905" y="565"/>
                    <a:pt x="1952" y="500"/>
                  </a:cubicBezTo>
                  <a:cubicBezTo>
                    <a:pt x="1998" y="425"/>
                    <a:pt x="2054" y="370"/>
                    <a:pt x="2138" y="323"/>
                  </a:cubicBezTo>
                  <a:cubicBezTo>
                    <a:pt x="2181" y="298"/>
                    <a:pt x="2233" y="286"/>
                    <a:pt x="2287" y="286"/>
                  </a:cubicBezTo>
                  <a:cubicBezTo>
                    <a:pt x="2314" y="286"/>
                    <a:pt x="2342" y="289"/>
                    <a:pt x="2370" y="295"/>
                  </a:cubicBezTo>
                  <a:cubicBezTo>
                    <a:pt x="2454" y="323"/>
                    <a:pt x="2519" y="370"/>
                    <a:pt x="2574" y="435"/>
                  </a:cubicBezTo>
                  <a:cubicBezTo>
                    <a:pt x="2639" y="500"/>
                    <a:pt x="2667" y="574"/>
                    <a:pt x="2695" y="658"/>
                  </a:cubicBezTo>
                  <a:cubicBezTo>
                    <a:pt x="2714" y="741"/>
                    <a:pt x="2714" y="834"/>
                    <a:pt x="2714" y="918"/>
                  </a:cubicBezTo>
                  <a:cubicBezTo>
                    <a:pt x="2714" y="1011"/>
                    <a:pt x="2695" y="1085"/>
                    <a:pt x="2686" y="1178"/>
                  </a:cubicBezTo>
                  <a:cubicBezTo>
                    <a:pt x="2667" y="1271"/>
                    <a:pt x="2639" y="1354"/>
                    <a:pt x="2612" y="1438"/>
                  </a:cubicBezTo>
                  <a:cubicBezTo>
                    <a:pt x="2500" y="1773"/>
                    <a:pt x="2323" y="2098"/>
                    <a:pt x="2091" y="2376"/>
                  </a:cubicBezTo>
                  <a:cubicBezTo>
                    <a:pt x="1970" y="2516"/>
                    <a:pt x="1859" y="2655"/>
                    <a:pt x="1720" y="2776"/>
                  </a:cubicBezTo>
                  <a:cubicBezTo>
                    <a:pt x="1645" y="2832"/>
                    <a:pt x="1571" y="2878"/>
                    <a:pt x="1487" y="2897"/>
                  </a:cubicBezTo>
                  <a:cubicBezTo>
                    <a:pt x="1441" y="2915"/>
                    <a:pt x="1394" y="2915"/>
                    <a:pt x="1357" y="2915"/>
                  </a:cubicBezTo>
                  <a:cubicBezTo>
                    <a:pt x="1370" y="2918"/>
                    <a:pt x="1382" y="2919"/>
                    <a:pt x="1395" y="2919"/>
                  </a:cubicBezTo>
                  <a:cubicBezTo>
                    <a:pt x="1429" y="2919"/>
                    <a:pt x="1463" y="2910"/>
                    <a:pt x="1497" y="2897"/>
                  </a:cubicBezTo>
                  <a:cubicBezTo>
                    <a:pt x="1590" y="2878"/>
                    <a:pt x="1664" y="2832"/>
                    <a:pt x="1729" y="2776"/>
                  </a:cubicBezTo>
                  <a:cubicBezTo>
                    <a:pt x="1868" y="2655"/>
                    <a:pt x="1989" y="2516"/>
                    <a:pt x="2101" y="2376"/>
                  </a:cubicBezTo>
                  <a:cubicBezTo>
                    <a:pt x="2333" y="2098"/>
                    <a:pt x="2528" y="1782"/>
                    <a:pt x="2649" y="1447"/>
                  </a:cubicBezTo>
                  <a:cubicBezTo>
                    <a:pt x="2686" y="1364"/>
                    <a:pt x="2704" y="1271"/>
                    <a:pt x="2732" y="1178"/>
                  </a:cubicBezTo>
                  <a:cubicBezTo>
                    <a:pt x="2751" y="1085"/>
                    <a:pt x="2760" y="1011"/>
                    <a:pt x="2779" y="918"/>
                  </a:cubicBezTo>
                  <a:cubicBezTo>
                    <a:pt x="2742" y="843"/>
                    <a:pt x="2742" y="751"/>
                    <a:pt x="2732" y="658"/>
                  </a:cubicBezTo>
                  <a:cubicBezTo>
                    <a:pt x="2704" y="565"/>
                    <a:pt x="2677" y="472"/>
                    <a:pt x="2612" y="407"/>
                  </a:cubicBezTo>
                  <a:cubicBezTo>
                    <a:pt x="2556" y="333"/>
                    <a:pt x="2472" y="267"/>
                    <a:pt x="2379" y="240"/>
                  </a:cubicBezTo>
                  <a:cubicBezTo>
                    <a:pt x="2345" y="226"/>
                    <a:pt x="2309" y="220"/>
                    <a:pt x="2272" y="220"/>
                  </a:cubicBezTo>
                  <a:cubicBezTo>
                    <a:pt x="2208" y="220"/>
                    <a:pt x="2144" y="238"/>
                    <a:pt x="2091" y="267"/>
                  </a:cubicBezTo>
                  <a:cubicBezTo>
                    <a:pt x="1998" y="314"/>
                    <a:pt x="1924" y="379"/>
                    <a:pt x="1868" y="453"/>
                  </a:cubicBezTo>
                  <a:cubicBezTo>
                    <a:pt x="1850" y="481"/>
                    <a:pt x="1822" y="518"/>
                    <a:pt x="1803" y="565"/>
                  </a:cubicBezTo>
                  <a:cubicBezTo>
                    <a:pt x="1794" y="528"/>
                    <a:pt x="1794" y="500"/>
                    <a:pt x="1775" y="453"/>
                  </a:cubicBezTo>
                  <a:cubicBezTo>
                    <a:pt x="1757" y="370"/>
                    <a:pt x="1729" y="277"/>
                    <a:pt x="1673" y="202"/>
                  </a:cubicBezTo>
                  <a:cubicBezTo>
                    <a:pt x="1627" y="128"/>
                    <a:pt x="1543" y="63"/>
                    <a:pt x="1459" y="35"/>
                  </a:cubicBezTo>
                  <a:cubicBezTo>
                    <a:pt x="1414" y="13"/>
                    <a:pt x="1359" y="0"/>
                    <a:pt x="13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1"/>
            <p:cNvSpPr/>
            <p:nvPr/>
          </p:nvSpPr>
          <p:spPr>
            <a:xfrm>
              <a:off x="3829275" y="1954650"/>
              <a:ext cx="10925" cy="48800"/>
            </a:xfrm>
            <a:custGeom>
              <a:rect b="b" l="l" r="r" t="t"/>
              <a:pathLst>
                <a:path extrusionOk="0" h="1952" w="437">
                  <a:moveTo>
                    <a:pt x="0" y="1"/>
                  </a:moveTo>
                  <a:lnTo>
                    <a:pt x="0" y="1"/>
                  </a:lnTo>
                  <a:cubicBezTo>
                    <a:pt x="37" y="159"/>
                    <a:pt x="74" y="326"/>
                    <a:pt x="121" y="484"/>
                  </a:cubicBezTo>
                  <a:lnTo>
                    <a:pt x="232" y="976"/>
                  </a:lnTo>
                  <a:lnTo>
                    <a:pt x="353" y="1459"/>
                  </a:lnTo>
                  <a:cubicBezTo>
                    <a:pt x="362" y="1543"/>
                    <a:pt x="390" y="1626"/>
                    <a:pt x="400" y="1701"/>
                  </a:cubicBezTo>
                  <a:lnTo>
                    <a:pt x="437" y="1952"/>
                  </a:lnTo>
                  <a:cubicBezTo>
                    <a:pt x="437" y="1775"/>
                    <a:pt x="400" y="1608"/>
                    <a:pt x="372" y="1450"/>
                  </a:cubicBezTo>
                  <a:lnTo>
                    <a:pt x="270" y="967"/>
                  </a:lnTo>
                  <a:cubicBezTo>
                    <a:pt x="223" y="800"/>
                    <a:pt x="186" y="642"/>
                    <a:pt x="140" y="474"/>
                  </a:cubicBezTo>
                  <a:cubicBezTo>
                    <a:pt x="112" y="307"/>
                    <a:pt x="65"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1"/>
            <p:cNvSpPr/>
            <p:nvPr/>
          </p:nvSpPr>
          <p:spPr>
            <a:xfrm>
              <a:off x="3841800" y="1948850"/>
              <a:ext cx="8175" cy="54825"/>
            </a:xfrm>
            <a:custGeom>
              <a:rect b="b" l="l" r="r" t="t"/>
              <a:pathLst>
                <a:path extrusionOk="0" h="2193" w="327">
                  <a:moveTo>
                    <a:pt x="326" y="0"/>
                  </a:moveTo>
                  <a:cubicBezTo>
                    <a:pt x="280" y="177"/>
                    <a:pt x="242" y="363"/>
                    <a:pt x="224" y="539"/>
                  </a:cubicBezTo>
                  <a:cubicBezTo>
                    <a:pt x="187" y="725"/>
                    <a:pt x="168" y="902"/>
                    <a:pt x="131" y="1087"/>
                  </a:cubicBezTo>
                  <a:cubicBezTo>
                    <a:pt x="94" y="1264"/>
                    <a:pt x="75" y="1450"/>
                    <a:pt x="47" y="1635"/>
                  </a:cubicBezTo>
                  <a:cubicBezTo>
                    <a:pt x="29" y="1821"/>
                    <a:pt x="1" y="2007"/>
                    <a:pt x="1" y="2193"/>
                  </a:cubicBezTo>
                  <a:lnTo>
                    <a:pt x="38" y="1914"/>
                  </a:lnTo>
                  <a:cubicBezTo>
                    <a:pt x="47" y="1821"/>
                    <a:pt x="75" y="1728"/>
                    <a:pt x="84" y="1635"/>
                  </a:cubicBezTo>
                  <a:lnTo>
                    <a:pt x="177" y="1087"/>
                  </a:lnTo>
                  <a:lnTo>
                    <a:pt x="261" y="539"/>
                  </a:lnTo>
                  <a:cubicBezTo>
                    <a:pt x="280" y="372"/>
                    <a:pt x="307"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1"/>
            <p:cNvSpPr/>
            <p:nvPr/>
          </p:nvSpPr>
          <p:spPr>
            <a:xfrm>
              <a:off x="3836000" y="1972075"/>
              <a:ext cx="3275" cy="13500"/>
            </a:xfrm>
            <a:custGeom>
              <a:rect b="b" l="l" r="r" t="t"/>
              <a:pathLst>
                <a:path extrusionOk="0" h="540" w="131">
                  <a:moveTo>
                    <a:pt x="1" y="0"/>
                  </a:moveTo>
                  <a:cubicBezTo>
                    <a:pt x="1" y="103"/>
                    <a:pt x="28" y="195"/>
                    <a:pt x="38" y="270"/>
                  </a:cubicBezTo>
                  <a:lnTo>
                    <a:pt x="75" y="409"/>
                  </a:lnTo>
                  <a:cubicBezTo>
                    <a:pt x="93" y="446"/>
                    <a:pt x="103" y="502"/>
                    <a:pt x="121" y="539"/>
                  </a:cubicBezTo>
                  <a:cubicBezTo>
                    <a:pt x="131" y="502"/>
                    <a:pt x="121" y="446"/>
                    <a:pt x="121" y="409"/>
                  </a:cubicBezTo>
                  <a:cubicBezTo>
                    <a:pt x="121" y="363"/>
                    <a:pt x="103" y="307"/>
                    <a:pt x="93" y="270"/>
                  </a:cubicBezTo>
                  <a:cubicBezTo>
                    <a:pt x="75" y="177"/>
                    <a:pt x="47"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1"/>
            <p:cNvSpPr/>
            <p:nvPr/>
          </p:nvSpPr>
          <p:spPr>
            <a:xfrm>
              <a:off x="3835775" y="1966725"/>
              <a:ext cx="3050" cy="8150"/>
            </a:xfrm>
            <a:custGeom>
              <a:rect b="b" l="l" r="r" t="t"/>
              <a:pathLst>
                <a:path extrusionOk="0" h="326" w="122">
                  <a:moveTo>
                    <a:pt x="0" y="1"/>
                  </a:moveTo>
                  <a:lnTo>
                    <a:pt x="0" y="1"/>
                  </a:lnTo>
                  <a:cubicBezTo>
                    <a:pt x="10" y="56"/>
                    <a:pt x="19" y="112"/>
                    <a:pt x="47" y="168"/>
                  </a:cubicBezTo>
                  <a:cubicBezTo>
                    <a:pt x="56" y="187"/>
                    <a:pt x="65" y="224"/>
                    <a:pt x="84" y="252"/>
                  </a:cubicBezTo>
                  <a:cubicBezTo>
                    <a:pt x="93" y="270"/>
                    <a:pt x="102" y="307"/>
                    <a:pt x="112" y="326"/>
                  </a:cubicBezTo>
                  <a:cubicBezTo>
                    <a:pt x="121" y="289"/>
                    <a:pt x="112" y="270"/>
                    <a:pt x="112" y="233"/>
                  </a:cubicBezTo>
                  <a:cubicBezTo>
                    <a:pt x="112" y="214"/>
                    <a:pt x="102" y="177"/>
                    <a:pt x="93" y="159"/>
                  </a:cubicBez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1"/>
            <p:cNvSpPr/>
            <p:nvPr/>
          </p:nvSpPr>
          <p:spPr>
            <a:xfrm>
              <a:off x="3839725" y="1965325"/>
              <a:ext cx="2100" cy="13050"/>
            </a:xfrm>
            <a:custGeom>
              <a:rect b="b" l="l" r="r" t="t"/>
              <a:pathLst>
                <a:path extrusionOk="0" h="522" w="84">
                  <a:moveTo>
                    <a:pt x="10" y="1"/>
                  </a:moveTo>
                  <a:lnTo>
                    <a:pt x="10" y="1"/>
                  </a:lnTo>
                  <a:cubicBezTo>
                    <a:pt x="0" y="94"/>
                    <a:pt x="10" y="187"/>
                    <a:pt x="28" y="252"/>
                  </a:cubicBezTo>
                  <a:cubicBezTo>
                    <a:pt x="37" y="345"/>
                    <a:pt x="47" y="428"/>
                    <a:pt x="75" y="521"/>
                  </a:cubicBezTo>
                  <a:cubicBezTo>
                    <a:pt x="84" y="475"/>
                    <a:pt x="84" y="428"/>
                    <a:pt x="84" y="382"/>
                  </a:cubicBezTo>
                  <a:cubicBezTo>
                    <a:pt x="84" y="345"/>
                    <a:pt x="75" y="298"/>
                    <a:pt x="75" y="252"/>
                  </a:cubicBezTo>
                  <a:cubicBezTo>
                    <a:pt x="65" y="177"/>
                    <a:pt x="47"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1"/>
            <p:cNvSpPr/>
            <p:nvPr/>
          </p:nvSpPr>
          <p:spPr>
            <a:xfrm>
              <a:off x="3840425" y="1983450"/>
              <a:ext cx="1175" cy="8400"/>
            </a:xfrm>
            <a:custGeom>
              <a:rect b="b" l="l" r="r" t="t"/>
              <a:pathLst>
                <a:path extrusionOk="0" h="336" w="47">
                  <a:moveTo>
                    <a:pt x="37" y="1"/>
                  </a:moveTo>
                  <a:cubicBezTo>
                    <a:pt x="9" y="56"/>
                    <a:pt x="9" y="112"/>
                    <a:pt x="0" y="159"/>
                  </a:cubicBezTo>
                  <a:cubicBezTo>
                    <a:pt x="0" y="214"/>
                    <a:pt x="0" y="279"/>
                    <a:pt x="9" y="335"/>
                  </a:cubicBezTo>
                  <a:cubicBezTo>
                    <a:pt x="37" y="289"/>
                    <a:pt x="47" y="233"/>
                    <a:pt x="47" y="168"/>
                  </a:cubicBezTo>
                  <a:cubicBezTo>
                    <a:pt x="47" y="112"/>
                    <a:pt x="47"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1"/>
            <p:cNvSpPr/>
            <p:nvPr/>
          </p:nvSpPr>
          <p:spPr>
            <a:xfrm>
              <a:off x="3842500" y="1937000"/>
              <a:ext cx="3750" cy="11875"/>
            </a:xfrm>
            <a:custGeom>
              <a:rect b="b" l="l" r="r" t="t"/>
              <a:pathLst>
                <a:path extrusionOk="0" h="475" w="150">
                  <a:moveTo>
                    <a:pt x="1" y="0"/>
                  </a:moveTo>
                  <a:lnTo>
                    <a:pt x="1" y="0"/>
                  </a:lnTo>
                  <a:cubicBezTo>
                    <a:pt x="10" y="75"/>
                    <a:pt x="29" y="158"/>
                    <a:pt x="56" y="242"/>
                  </a:cubicBezTo>
                  <a:cubicBezTo>
                    <a:pt x="66" y="279"/>
                    <a:pt x="75" y="326"/>
                    <a:pt x="94" y="354"/>
                  </a:cubicBezTo>
                  <a:cubicBezTo>
                    <a:pt x="112" y="391"/>
                    <a:pt x="122" y="437"/>
                    <a:pt x="140" y="474"/>
                  </a:cubicBezTo>
                  <a:cubicBezTo>
                    <a:pt x="149" y="428"/>
                    <a:pt x="149" y="391"/>
                    <a:pt x="140" y="344"/>
                  </a:cubicBezTo>
                  <a:cubicBezTo>
                    <a:pt x="122" y="307"/>
                    <a:pt x="112" y="261"/>
                    <a:pt x="103" y="233"/>
                  </a:cubicBezTo>
                  <a:cubicBezTo>
                    <a:pt x="75" y="149"/>
                    <a:pt x="47"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1"/>
            <p:cNvSpPr/>
            <p:nvPr/>
          </p:nvSpPr>
          <p:spPr>
            <a:xfrm>
              <a:off x="3842750" y="1945600"/>
              <a:ext cx="2325" cy="8150"/>
            </a:xfrm>
            <a:custGeom>
              <a:rect b="b" l="l" r="r" t="t"/>
              <a:pathLst>
                <a:path extrusionOk="0" h="326" w="93">
                  <a:moveTo>
                    <a:pt x="0" y="0"/>
                  </a:moveTo>
                  <a:lnTo>
                    <a:pt x="0" y="0"/>
                  </a:lnTo>
                  <a:cubicBezTo>
                    <a:pt x="9" y="56"/>
                    <a:pt x="19" y="121"/>
                    <a:pt x="19" y="167"/>
                  </a:cubicBezTo>
                  <a:cubicBezTo>
                    <a:pt x="46" y="223"/>
                    <a:pt x="56" y="270"/>
                    <a:pt x="84" y="325"/>
                  </a:cubicBezTo>
                  <a:cubicBezTo>
                    <a:pt x="93" y="288"/>
                    <a:pt x="93" y="270"/>
                    <a:pt x="93" y="232"/>
                  </a:cubicBezTo>
                  <a:cubicBezTo>
                    <a:pt x="93" y="214"/>
                    <a:pt x="93" y="177"/>
                    <a:pt x="84" y="149"/>
                  </a:cubicBezTo>
                  <a:cubicBezTo>
                    <a:pt x="65" y="130"/>
                    <a:pt x="56" y="93"/>
                    <a:pt x="46" y="75"/>
                  </a:cubicBezTo>
                  <a:cubicBezTo>
                    <a:pt x="37"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1"/>
            <p:cNvSpPr/>
            <p:nvPr/>
          </p:nvSpPr>
          <p:spPr>
            <a:xfrm>
              <a:off x="3839025" y="1937000"/>
              <a:ext cx="2575" cy="4675"/>
            </a:xfrm>
            <a:custGeom>
              <a:rect b="b" l="l" r="r" t="t"/>
              <a:pathLst>
                <a:path extrusionOk="0" h="187" w="103">
                  <a:moveTo>
                    <a:pt x="0" y="0"/>
                  </a:moveTo>
                  <a:cubicBezTo>
                    <a:pt x="10" y="28"/>
                    <a:pt x="19" y="56"/>
                    <a:pt x="28" y="93"/>
                  </a:cubicBezTo>
                  <a:cubicBezTo>
                    <a:pt x="47" y="112"/>
                    <a:pt x="47" y="121"/>
                    <a:pt x="56" y="140"/>
                  </a:cubicBezTo>
                  <a:cubicBezTo>
                    <a:pt x="65" y="158"/>
                    <a:pt x="75" y="168"/>
                    <a:pt x="93" y="186"/>
                  </a:cubicBezTo>
                  <a:cubicBezTo>
                    <a:pt x="103" y="149"/>
                    <a:pt x="93" y="112"/>
                    <a:pt x="75" y="75"/>
                  </a:cubicBezTo>
                  <a:cubicBezTo>
                    <a:pt x="65" y="56"/>
                    <a:pt x="56" y="47"/>
                    <a:pt x="47" y="28"/>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1"/>
            <p:cNvSpPr/>
            <p:nvPr/>
          </p:nvSpPr>
          <p:spPr>
            <a:xfrm>
              <a:off x="3865025" y="1941875"/>
              <a:ext cx="5375" cy="9775"/>
            </a:xfrm>
            <a:custGeom>
              <a:rect b="b" l="l" r="r" t="t"/>
              <a:pathLst>
                <a:path extrusionOk="0" h="391" w="215">
                  <a:moveTo>
                    <a:pt x="1" y="1"/>
                  </a:moveTo>
                  <a:cubicBezTo>
                    <a:pt x="75" y="38"/>
                    <a:pt x="122" y="93"/>
                    <a:pt x="150" y="177"/>
                  </a:cubicBezTo>
                  <a:cubicBezTo>
                    <a:pt x="168" y="205"/>
                    <a:pt x="168" y="242"/>
                    <a:pt x="177" y="279"/>
                  </a:cubicBezTo>
                  <a:cubicBezTo>
                    <a:pt x="177" y="298"/>
                    <a:pt x="187" y="316"/>
                    <a:pt x="187" y="335"/>
                  </a:cubicBezTo>
                  <a:cubicBezTo>
                    <a:pt x="187" y="354"/>
                    <a:pt x="196" y="372"/>
                    <a:pt x="196" y="391"/>
                  </a:cubicBezTo>
                  <a:cubicBezTo>
                    <a:pt x="196" y="372"/>
                    <a:pt x="215" y="354"/>
                    <a:pt x="215" y="335"/>
                  </a:cubicBezTo>
                  <a:lnTo>
                    <a:pt x="215" y="279"/>
                  </a:lnTo>
                  <a:cubicBezTo>
                    <a:pt x="215" y="233"/>
                    <a:pt x="196" y="186"/>
                    <a:pt x="187" y="149"/>
                  </a:cubicBezTo>
                  <a:cubicBezTo>
                    <a:pt x="177" y="112"/>
                    <a:pt x="150" y="66"/>
                    <a:pt x="122" y="47"/>
                  </a:cubicBezTo>
                  <a:cubicBezTo>
                    <a:pt x="85"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1"/>
            <p:cNvSpPr/>
            <p:nvPr/>
          </p:nvSpPr>
          <p:spPr>
            <a:xfrm>
              <a:off x="3867125" y="1947925"/>
              <a:ext cx="1425" cy="10925"/>
            </a:xfrm>
            <a:custGeom>
              <a:rect b="b" l="l" r="r" t="t"/>
              <a:pathLst>
                <a:path extrusionOk="0" h="437" w="57">
                  <a:moveTo>
                    <a:pt x="38" y="0"/>
                  </a:moveTo>
                  <a:cubicBezTo>
                    <a:pt x="19" y="37"/>
                    <a:pt x="10" y="74"/>
                    <a:pt x="10" y="130"/>
                  </a:cubicBezTo>
                  <a:lnTo>
                    <a:pt x="10" y="232"/>
                  </a:lnTo>
                  <a:lnTo>
                    <a:pt x="10" y="335"/>
                  </a:lnTo>
                  <a:cubicBezTo>
                    <a:pt x="10" y="372"/>
                    <a:pt x="10" y="409"/>
                    <a:pt x="1" y="437"/>
                  </a:cubicBezTo>
                  <a:cubicBezTo>
                    <a:pt x="19" y="409"/>
                    <a:pt x="38" y="372"/>
                    <a:pt x="47" y="335"/>
                  </a:cubicBezTo>
                  <a:cubicBezTo>
                    <a:pt x="56" y="288"/>
                    <a:pt x="56" y="251"/>
                    <a:pt x="56" y="223"/>
                  </a:cubicBezTo>
                  <a:cubicBezTo>
                    <a:pt x="56" y="149"/>
                    <a:pt x="56" y="74"/>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1"/>
            <p:cNvSpPr/>
            <p:nvPr/>
          </p:nvSpPr>
          <p:spPr>
            <a:xfrm>
              <a:off x="3868300" y="1955125"/>
              <a:ext cx="2575" cy="9550"/>
            </a:xfrm>
            <a:custGeom>
              <a:rect b="b" l="l" r="r" t="t"/>
              <a:pathLst>
                <a:path extrusionOk="0" h="382" w="103">
                  <a:moveTo>
                    <a:pt x="102" y="0"/>
                  </a:moveTo>
                  <a:cubicBezTo>
                    <a:pt x="65" y="74"/>
                    <a:pt x="56" y="130"/>
                    <a:pt x="46" y="195"/>
                  </a:cubicBezTo>
                  <a:cubicBezTo>
                    <a:pt x="37" y="260"/>
                    <a:pt x="19" y="316"/>
                    <a:pt x="0" y="381"/>
                  </a:cubicBezTo>
                  <a:cubicBezTo>
                    <a:pt x="19" y="362"/>
                    <a:pt x="46" y="335"/>
                    <a:pt x="56" y="307"/>
                  </a:cubicBezTo>
                  <a:cubicBezTo>
                    <a:pt x="65" y="279"/>
                    <a:pt x="84" y="242"/>
                    <a:pt x="93" y="214"/>
                  </a:cubicBezTo>
                  <a:cubicBezTo>
                    <a:pt x="93" y="177"/>
                    <a:pt x="102" y="140"/>
                    <a:pt x="102" y="102"/>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1"/>
            <p:cNvSpPr/>
            <p:nvPr/>
          </p:nvSpPr>
          <p:spPr>
            <a:xfrm>
              <a:off x="3865275" y="1947925"/>
              <a:ext cx="1650" cy="6975"/>
            </a:xfrm>
            <a:custGeom>
              <a:rect b="b" l="l" r="r" t="t"/>
              <a:pathLst>
                <a:path extrusionOk="0" h="279" w="66">
                  <a:moveTo>
                    <a:pt x="19" y="0"/>
                  </a:moveTo>
                  <a:cubicBezTo>
                    <a:pt x="0" y="47"/>
                    <a:pt x="0" y="93"/>
                    <a:pt x="19" y="139"/>
                  </a:cubicBezTo>
                  <a:cubicBezTo>
                    <a:pt x="19" y="186"/>
                    <a:pt x="19" y="232"/>
                    <a:pt x="28" y="279"/>
                  </a:cubicBezTo>
                  <a:cubicBezTo>
                    <a:pt x="47" y="232"/>
                    <a:pt x="65" y="186"/>
                    <a:pt x="65" y="139"/>
                  </a:cubicBezTo>
                  <a:cubicBezTo>
                    <a:pt x="65" y="112"/>
                    <a:pt x="65" y="93"/>
                    <a:pt x="47" y="7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1"/>
            <p:cNvSpPr/>
            <p:nvPr/>
          </p:nvSpPr>
          <p:spPr>
            <a:xfrm>
              <a:off x="3845050" y="1993200"/>
              <a:ext cx="7475" cy="6775"/>
            </a:xfrm>
            <a:custGeom>
              <a:rect b="b" l="l" r="r" t="t"/>
              <a:pathLst>
                <a:path extrusionOk="0" h="271" w="299">
                  <a:moveTo>
                    <a:pt x="298" y="1"/>
                  </a:moveTo>
                  <a:lnTo>
                    <a:pt x="298" y="1"/>
                  </a:lnTo>
                  <a:cubicBezTo>
                    <a:pt x="252" y="47"/>
                    <a:pt x="196" y="84"/>
                    <a:pt x="150" y="131"/>
                  </a:cubicBezTo>
                  <a:cubicBezTo>
                    <a:pt x="94" y="177"/>
                    <a:pt x="47" y="224"/>
                    <a:pt x="1" y="270"/>
                  </a:cubicBezTo>
                  <a:lnTo>
                    <a:pt x="103" y="233"/>
                  </a:lnTo>
                  <a:cubicBezTo>
                    <a:pt x="122" y="224"/>
                    <a:pt x="159" y="196"/>
                    <a:pt x="187" y="177"/>
                  </a:cubicBezTo>
                  <a:cubicBezTo>
                    <a:pt x="233" y="131"/>
                    <a:pt x="28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1"/>
            <p:cNvSpPr/>
            <p:nvPr/>
          </p:nvSpPr>
          <p:spPr>
            <a:xfrm>
              <a:off x="3846450" y="1989950"/>
              <a:ext cx="5375" cy="5850"/>
            </a:xfrm>
            <a:custGeom>
              <a:rect b="b" l="l" r="r" t="t"/>
              <a:pathLst>
                <a:path extrusionOk="0" h="234" w="215">
                  <a:moveTo>
                    <a:pt x="214" y="1"/>
                  </a:moveTo>
                  <a:cubicBezTo>
                    <a:pt x="186" y="29"/>
                    <a:pt x="168" y="38"/>
                    <a:pt x="149" y="57"/>
                  </a:cubicBezTo>
                  <a:cubicBezTo>
                    <a:pt x="140" y="84"/>
                    <a:pt x="121" y="94"/>
                    <a:pt x="103" y="122"/>
                  </a:cubicBezTo>
                  <a:cubicBezTo>
                    <a:pt x="66" y="159"/>
                    <a:pt x="38" y="196"/>
                    <a:pt x="1" y="233"/>
                  </a:cubicBezTo>
                  <a:cubicBezTo>
                    <a:pt x="29" y="233"/>
                    <a:pt x="47" y="214"/>
                    <a:pt x="84" y="196"/>
                  </a:cubicBezTo>
                  <a:lnTo>
                    <a:pt x="140" y="140"/>
                  </a:lnTo>
                  <a:cubicBezTo>
                    <a:pt x="177" y="103"/>
                    <a:pt x="196" y="5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1"/>
            <p:cNvSpPr/>
            <p:nvPr/>
          </p:nvSpPr>
          <p:spPr>
            <a:xfrm>
              <a:off x="3846450" y="1983925"/>
              <a:ext cx="2125" cy="7925"/>
            </a:xfrm>
            <a:custGeom>
              <a:rect b="b" l="l" r="r" t="t"/>
              <a:pathLst>
                <a:path extrusionOk="0" h="317" w="85">
                  <a:moveTo>
                    <a:pt x="75" y="0"/>
                  </a:moveTo>
                  <a:cubicBezTo>
                    <a:pt x="47" y="47"/>
                    <a:pt x="38" y="102"/>
                    <a:pt x="29" y="149"/>
                  </a:cubicBezTo>
                  <a:cubicBezTo>
                    <a:pt x="10" y="214"/>
                    <a:pt x="1" y="260"/>
                    <a:pt x="10" y="316"/>
                  </a:cubicBezTo>
                  <a:cubicBezTo>
                    <a:pt x="47" y="270"/>
                    <a:pt x="56" y="214"/>
                    <a:pt x="56" y="167"/>
                  </a:cubicBezTo>
                  <a:cubicBezTo>
                    <a:pt x="56" y="140"/>
                    <a:pt x="75" y="102"/>
                    <a:pt x="75" y="84"/>
                  </a:cubicBezTo>
                  <a:cubicBezTo>
                    <a:pt x="84" y="56"/>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1"/>
            <p:cNvSpPr/>
            <p:nvPr/>
          </p:nvSpPr>
          <p:spPr>
            <a:xfrm>
              <a:off x="3850175" y="1983000"/>
              <a:ext cx="3275" cy="5825"/>
            </a:xfrm>
            <a:custGeom>
              <a:rect b="b" l="l" r="r" t="t"/>
              <a:pathLst>
                <a:path extrusionOk="0" h="233" w="131">
                  <a:moveTo>
                    <a:pt x="130" y="0"/>
                  </a:moveTo>
                  <a:cubicBezTo>
                    <a:pt x="93" y="28"/>
                    <a:pt x="75" y="74"/>
                    <a:pt x="47" y="102"/>
                  </a:cubicBezTo>
                  <a:cubicBezTo>
                    <a:pt x="28" y="139"/>
                    <a:pt x="0" y="186"/>
                    <a:pt x="0" y="232"/>
                  </a:cubicBezTo>
                  <a:cubicBezTo>
                    <a:pt x="37" y="204"/>
                    <a:pt x="56" y="167"/>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1"/>
            <p:cNvSpPr/>
            <p:nvPr/>
          </p:nvSpPr>
          <p:spPr>
            <a:xfrm>
              <a:off x="3854575" y="1982525"/>
              <a:ext cx="4450" cy="7450"/>
            </a:xfrm>
            <a:custGeom>
              <a:rect b="b" l="l" r="r" t="t"/>
              <a:pathLst>
                <a:path extrusionOk="0" h="298" w="178">
                  <a:moveTo>
                    <a:pt x="177" y="0"/>
                  </a:moveTo>
                  <a:lnTo>
                    <a:pt x="177" y="0"/>
                  </a:lnTo>
                  <a:cubicBezTo>
                    <a:pt x="131" y="38"/>
                    <a:pt x="103" y="93"/>
                    <a:pt x="66" y="140"/>
                  </a:cubicBezTo>
                  <a:cubicBezTo>
                    <a:pt x="38" y="186"/>
                    <a:pt x="10" y="242"/>
                    <a:pt x="1" y="298"/>
                  </a:cubicBezTo>
                  <a:cubicBezTo>
                    <a:pt x="47" y="270"/>
                    <a:pt x="84" y="205"/>
                    <a:pt x="103" y="158"/>
                  </a:cubicBezTo>
                  <a:cubicBezTo>
                    <a:pt x="140" y="112"/>
                    <a:pt x="16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1"/>
            <p:cNvSpPr/>
            <p:nvPr/>
          </p:nvSpPr>
          <p:spPr>
            <a:xfrm>
              <a:off x="3807675" y="1948625"/>
              <a:ext cx="1400" cy="11625"/>
            </a:xfrm>
            <a:custGeom>
              <a:rect b="b" l="l" r="r" t="t"/>
              <a:pathLst>
                <a:path extrusionOk="0" h="465" w="56">
                  <a:moveTo>
                    <a:pt x="56" y="0"/>
                  </a:moveTo>
                  <a:lnTo>
                    <a:pt x="56" y="0"/>
                  </a:lnTo>
                  <a:cubicBezTo>
                    <a:pt x="28" y="19"/>
                    <a:pt x="19" y="65"/>
                    <a:pt x="9" y="121"/>
                  </a:cubicBezTo>
                  <a:cubicBezTo>
                    <a:pt x="0" y="158"/>
                    <a:pt x="0" y="204"/>
                    <a:pt x="0" y="242"/>
                  </a:cubicBezTo>
                  <a:cubicBezTo>
                    <a:pt x="0" y="307"/>
                    <a:pt x="9"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1"/>
            <p:cNvSpPr/>
            <p:nvPr/>
          </p:nvSpPr>
          <p:spPr>
            <a:xfrm>
              <a:off x="3810000" y="1952800"/>
              <a:ext cx="1875" cy="9775"/>
            </a:xfrm>
            <a:custGeom>
              <a:rect b="b" l="l" r="r" t="t"/>
              <a:pathLst>
                <a:path extrusionOk="0" h="391" w="75">
                  <a:moveTo>
                    <a:pt x="19" y="0"/>
                  </a:moveTo>
                  <a:cubicBezTo>
                    <a:pt x="0" y="28"/>
                    <a:pt x="0" y="65"/>
                    <a:pt x="0" y="93"/>
                  </a:cubicBezTo>
                  <a:lnTo>
                    <a:pt x="0" y="205"/>
                  </a:lnTo>
                  <a:cubicBezTo>
                    <a:pt x="9" y="270"/>
                    <a:pt x="28" y="344"/>
                    <a:pt x="74" y="390"/>
                  </a:cubicBezTo>
                  <a:lnTo>
                    <a:pt x="56" y="298"/>
                  </a:lnTo>
                  <a:cubicBezTo>
                    <a:pt x="56" y="260"/>
                    <a:pt x="46" y="233"/>
                    <a:pt x="46" y="205"/>
                  </a:cubicBezTo>
                  <a:cubicBezTo>
                    <a:pt x="46" y="130"/>
                    <a:pt x="28"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1"/>
            <p:cNvSpPr/>
            <p:nvPr/>
          </p:nvSpPr>
          <p:spPr>
            <a:xfrm>
              <a:off x="3813000" y="1957900"/>
              <a:ext cx="3275" cy="9775"/>
            </a:xfrm>
            <a:custGeom>
              <a:rect b="b" l="l" r="r" t="t"/>
              <a:pathLst>
                <a:path extrusionOk="0" h="391" w="131">
                  <a:moveTo>
                    <a:pt x="19" y="1"/>
                  </a:moveTo>
                  <a:lnTo>
                    <a:pt x="19" y="1"/>
                  </a:lnTo>
                  <a:cubicBezTo>
                    <a:pt x="1" y="66"/>
                    <a:pt x="29" y="140"/>
                    <a:pt x="38" y="205"/>
                  </a:cubicBezTo>
                  <a:cubicBezTo>
                    <a:pt x="47" y="224"/>
                    <a:pt x="66" y="261"/>
                    <a:pt x="75" y="298"/>
                  </a:cubicBezTo>
                  <a:cubicBezTo>
                    <a:pt x="84" y="335"/>
                    <a:pt x="112" y="372"/>
                    <a:pt x="131" y="391"/>
                  </a:cubicBezTo>
                  <a:lnTo>
                    <a:pt x="112" y="289"/>
                  </a:lnTo>
                  <a:cubicBezTo>
                    <a:pt x="112" y="261"/>
                    <a:pt x="94" y="233"/>
                    <a:pt x="84" y="196"/>
                  </a:cubicBezTo>
                  <a:cubicBezTo>
                    <a:pt x="66"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1"/>
            <p:cNvSpPr/>
            <p:nvPr/>
          </p:nvSpPr>
          <p:spPr>
            <a:xfrm>
              <a:off x="3811850" y="1966500"/>
              <a:ext cx="5375" cy="9075"/>
            </a:xfrm>
            <a:custGeom>
              <a:rect b="b" l="l" r="r" t="t"/>
              <a:pathLst>
                <a:path extrusionOk="0" h="363" w="215">
                  <a:moveTo>
                    <a:pt x="0" y="0"/>
                  </a:moveTo>
                  <a:lnTo>
                    <a:pt x="0" y="0"/>
                  </a:lnTo>
                  <a:cubicBezTo>
                    <a:pt x="19" y="65"/>
                    <a:pt x="37" y="130"/>
                    <a:pt x="75" y="186"/>
                  </a:cubicBezTo>
                  <a:cubicBezTo>
                    <a:pt x="93" y="223"/>
                    <a:pt x="112" y="261"/>
                    <a:pt x="130" y="279"/>
                  </a:cubicBezTo>
                  <a:cubicBezTo>
                    <a:pt x="158" y="316"/>
                    <a:pt x="177" y="335"/>
                    <a:pt x="214" y="363"/>
                  </a:cubicBezTo>
                  <a:lnTo>
                    <a:pt x="168" y="270"/>
                  </a:lnTo>
                  <a:cubicBezTo>
                    <a:pt x="158" y="233"/>
                    <a:pt x="130" y="214"/>
                    <a:pt x="121" y="177"/>
                  </a:cubicBezTo>
                  <a:cubicBezTo>
                    <a:pt x="84"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1"/>
            <p:cNvSpPr/>
            <p:nvPr/>
          </p:nvSpPr>
          <p:spPr>
            <a:xfrm>
              <a:off x="3818350" y="1972300"/>
              <a:ext cx="3750" cy="10250"/>
            </a:xfrm>
            <a:custGeom>
              <a:rect b="b" l="l" r="r" t="t"/>
              <a:pathLst>
                <a:path extrusionOk="0" h="410" w="150">
                  <a:moveTo>
                    <a:pt x="0" y="1"/>
                  </a:moveTo>
                  <a:cubicBezTo>
                    <a:pt x="0" y="66"/>
                    <a:pt x="19" y="140"/>
                    <a:pt x="28" y="224"/>
                  </a:cubicBezTo>
                  <a:cubicBezTo>
                    <a:pt x="47" y="252"/>
                    <a:pt x="56" y="289"/>
                    <a:pt x="84" y="326"/>
                  </a:cubicBezTo>
                  <a:cubicBezTo>
                    <a:pt x="93" y="344"/>
                    <a:pt x="112" y="382"/>
                    <a:pt x="149" y="409"/>
                  </a:cubicBezTo>
                  <a:lnTo>
                    <a:pt x="112" y="298"/>
                  </a:lnTo>
                  <a:lnTo>
                    <a:pt x="84" y="196"/>
                  </a:lnTo>
                  <a:cubicBezTo>
                    <a:pt x="56" y="140"/>
                    <a:pt x="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1"/>
            <p:cNvSpPr/>
            <p:nvPr/>
          </p:nvSpPr>
          <p:spPr>
            <a:xfrm>
              <a:off x="3834150" y="1952325"/>
              <a:ext cx="1650" cy="4675"/>
            </a:xfrm>
            <a:custGeom>
              <a:rect b="b" l="l" r="r" t="t"/>
              <a:pathLst>
                <a:path extrusionOk="0" h="187" w="66">
                  <a:moveTo>
                    <a:pt x="28" y="1"/>
                  </a:moveTo>
                  <a:cubicBezTo>
                    <a:pt x="19" y="38"/>
                    <a:pt x="0" y="66"/>
                    <a:pt x="19" y="94"/>
                  </a:cubicBezTo>
                  <a:cubicBezTo>
                    <a:pt x="19" y="131"/>
                    <a:pt x="28" y="149"/>
                    <a:pt x="56" y="186"/>
                  </a:cubicBezTo>
                  <a:cubicBezTo>
                    <a:pt x="65" y="159"/>
                    <a:pt x="65" y="131"/>
                    <a:pt x="65" y="94"/>
                  </a:cubicBezTo>
                  <a:cubicBezTo>
                    <a:pt x="65" y="56"/>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1"/>
            <p:cNvSpPr/>
            <p:nvPr/>
          </p:nvSpPr>
          <p:spPr>
            <a:xfrm>
              <a:off x="3835775" y="1948150"/>
              <a:ext cx="1175" cy="5125"/>
            </a:xfrm>
            <a:custGeom>
              <a:rect b="b" l="l" r="r" t="t"/>
              <a:pathLst>
                <a:path extrusionOk="0" h="205" w="47">
                  <a:moveTo>
                    <a:pt x="10" y="0"/>
                  </a:moveTo>
                  <a:cubicBezTo>
                    <a:pt x="0" y="38"/>
                    <a:pt x="0" y="75"/>
                    <a:pt x="0" y="103"/>
                  </a:cubicBezTo>
                  <a:cubicBezTo>
                    <a:pt x="0" y="140"/>
                    <a:pt x="10" y="177"/>
                    <a:pt x="37" y="205"/>
                  </a:cubicBezTo>
                  <a:cubicBezTo>
                    <a:pt x="47" y="168"/>
                    <a:pt x="47" y="130"/>
                    <a:pt x="47" y="93"/>
                  </a:cubicBezTo>
                  <a:cubicBezTo>
                    <a:pt x="4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1"/>
            <p:cNvSpPr/>
            <p:nvPr/>
          </p:nvSpPr>
          <p:spPr>
            <a:xfrm>
              <a:off x="3824625" y="1985550"/>
              <a:ext cx="3725" cy="6300"/>
            </a:xfrm>
            <a:custGeom>
              <a:rect b="b" l="l" r="r" t="t"/>
              <a:pathLst>
                <a:path extrusionOk="0" h="252" w="149">
                  <a:moveTo>
                    <a:pt x="0" y="0"/>
                  </a:moveTo>
                  <a:cubicBezTo>
                    <a:pt x="19" y="65"/>
                    <a:pt x="37" y="112"/>
                    <a:pt x="47" y="149"/>
                  </a:cubicBezTo>
                  <a:cubicBezTo>
                    <a:pt x="65" y="167"/>
                    <a:pt x="84" y="177"/>
                    <a:pt x="93" y="205"/>
                  </a:cubicBezTo>
                  <a:cubicBezTo>
                    <a:pt x="103" y="223"/>
                    <a:pt x="130" y="233"/>
                    <a:pt x="149" y="251"/>
                  </a:cubicBezTo>
                  <a:cubicBezTo>
                    <a:pt x="140" y="205"/>
                    <a:pt x="121" y="158"/>
                    <a:pt x="93" y="121"/>
                  </a:cubicBezTo>
                  <a:cubicBezTo>
                    <a:pt x="75" y="7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1"/>
            <p:cNvSpPr/>
            <p:nvPr/>
          </p:nvSpPr>
          <p:spPr>
            <a:xfrm>
              <a:off x="3797225" y="1862075"/>
              <a:ext cx="74575" cy="66750"/>
            </a:xfrm>
            <a:custGeom>
              <a:rect b="b" l="l" r="r" t="t"/>
              <a:pathLst>
                <a:path extrusionOk="0" h="2670" w="2983">
                  <a:moveTo>
                    <a:pt x="1746" y="1"/>
                  </a:moveTo>
                  <a:cubicBezTo>
                    <a:pt x="1577" y="1"/>
                    <a:pt x="1387" y="108"/>
                    <a:pt x="1254" y="229"/>
                  </a:cubicBezTo>
                  <a:cubicBezTo>
                    <a:pt x="743" y="656"/>
                    <a:pt x="344" y="1204"/>
                    <a:pt x="102" y="1818"/>
                  </a:cubicBezTo>
                  <a:cubicBezTo>
                    <a:pt x="0" y="2031"/>
                    <a:pt x="242" y="2217"/>
                    <a:pt x="381" y="2273"/>
                  </a:cubicBezTo>
                  <a:cubicBezTo>
                    <a:pt x="844" y="2508"/>
                    <a:pt x="1358" y="2669"/>
                    <a:pt x="1870" y="2669"/>
                  </a:cubicBezTo>
                  <a:cubicBezTo>
                    <a:pt x="1984" y="2669"/>
                    <a:pt x="2098" y="2661"/>
                    <a:pt x="2211" y="2644"/>
                  </a:cubicBezTo>
                  <a:cubicBezTo>
                    <a:pt x="2416" y="2617"/>
                    <a:pt x="2611" y="2561"/>
                    <a:pt x="2759" y="2431"/>
                  </a:cubicBezTo>
                  <a:cubicBezTo>
                    <a:pt x="2908" y="2310"/>
                    <a:pt x="2982" y="2078"/>
                    <a:pt x="2889" y="1901"/>
                  </a:cubicBezTo>
                  <a:cubicBezTo>
                    <a:pt x="2787" y="1706"/>
                    <a:pt x="2536" y="1660"/>
                    <a:pt x="2323" y="1632"/>
                  </a:cubicBezTo>
                  <a:cubicBezTo>
                    <a:pt x="2471" y="1567"/>
                    <a:pt x="2620" y="1483"/>
                    <a:pt x="2722" y="1353"/>
                  </a:cubicBezTo>
                  <a:cubicBezTo>
                    <a:pt x="2834" y="1223"/>
                    <a:pt x="2862" y="1028"/>
                    <a:pt x="2769" y="898"/>
                  </a:cubicBezTo>
                  <a:cubicBezTo>
                    <a:pt x="2701" y="806"/>
                    <a:pt x="2589" y="770"/>
                    <a:pt x="2473" y="770"/>
                  </a:cubicBezTo>
                  <a:cubicBezTo>
                    <a:pt x="2413" y="770"/>
                    <a:pt x="2352" y="780"/>
                    <a:pt x="2295" y="796"/>
                  </a:cubicBezTo>
                  <a:cubicBezTo>
                    <a:pt x="2118" y="842"/>
                    <a:pt x="1970" y="926"/>
                    <a:pt x="1793" y="953"/>
                  </a:cubicBezTo>
                  <a:cubicBezTo>
                    <a:pt x="1905" y="823"/>
                    <a:pt x="2016" y="693"/>
                    <a:pt x="2063" y="526"/>
                  </a:cubicBezTo>
                  <a:cubicBezTo>
                    <a:pt x="2109" y="377"/>
                    <a:pt x="2090" y="182"/>
                    <a:pt x="1960" y="80"/>
                  </a:cubicBezTo>
                  <a:cubicBezTo>
                    <a:pt x="1898" y="24"/>
                    <a:pt x="1824" y="1"/>
                    <a:pt x="174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1"/>
            <p:cNvSpPr/>
            <p:nvPr/>
          </p:nvSpPr>
          <p:spPr>
            <a:xfrm>
              <a:off x="3798850" y="1861925"/>
              <a:ext cx="72725" cy="67425"/>
            </a:xfrm>
            <a:custGeom>
              <a:rect b="b" l="l" r="r" t="t"/>
              <a:pathLst>
                <a:path extrusionOk="0" h="2697" w="2909">
                  <a:moveTo>
                    <a:pt x="37" y="1833"/>
                  </a:moveTo>
                  <a:cubicBezTo>
                    <a:pt x="9" y="1870"/>
                    <a:pt x="0" y="1916"/>
                    <a:pt x="9" y="1963"/>
                  </a:cubicBezTo>
                  <a:cubicBezTo>
                    <a:pt x="9" y="1916"/>
                    <a:pt x="9" y="1870"/>
                    <a:pt x="37" y="1833"/>
                  </a:cubicBezTo>
                  <a:close/>
                  <a:moveTo>
                    <a:pt x="9" y="1963"/>
                  </a:moveTo>
                  <a:cubicBezTo>
                    <a:pt x="9" y="2009"/>
                    <a:pt x="37" y="2056"/>
                    <a:pt x="56" y="2093"/>
                  </a:cubicBezTo>
                  <a:cubicBezTo>
                    <a:pt x="37" y="2047"/>
                    <a:pt x="28" y="2009"/>
                    <a:pt x="9" y="1963"/>
                  </a:cubicBezTo>
                  <a:close/>
                  <a:moveTo>
                    <a:pt x="56" y="2093"/>
                  </a:moveTo>
                  <a:cubicBezTo>
                    <a:pt x="102" y="2158"/>
                    <a:pt x="177" y="2223"/>
                    <a:pt x="260" y="2269"/>
                  </a:cubicBezTo>
                  <a:cubicBezTo>
                    <a:pt x="186" y="2223"/>
                    <a:pt x="102" y="2158"/>
                    <a:pt x="56" y="2093"/>
                  </a:cubicBezTo>
                  <a:close/>
                  <a:moveTo>
                    <a:pt x="260" y="2269"/>
                  </a:moveTo>
                  <a:cubicBezTo>
                    <a:pt x="386" y="2343"/>
                    <a:pt x="517" y="2399"/>
                    <a:pt x="649" y="2447"/>
                  </a:cubicBezTo>
                  <a:lnTo>
                    <a:pt x="649" y="2447"/>
                  </a:lnTo>
                  <a:cubicBezTo>
                    <a:pt x="520" y="2395"/>
                    <a:pt x="387" y="2329"/>
                    <a:pt x="260" y="2269"/>
                  </a:cubicBezTo>
                  <a:close/>
                  <a:moveTo>
                    <a:pt x="1702" y="0"/>
                  </a:moveTo>
                  <a:cubicBezTo>
                    <a:pt x="1633" y="0"/>
                    <a:pt x="1565" y="17"/>
                    <a:pt x="1496" y="40"/>
                  </a:cubicBezTo>
                  <a:cubicBezTo>
                    <a:pt x="1347" y="95"/>
                    <a:pt x="1217" y="198"/>
                    <a:pt x="1106" y="309"/>
                  </a:cubicBezTo>
                  <a:cubicBezTo>
                    <a:pt x="873" y="514"/>
                    <a:pt x="660" y="755"/>
                    <a:pt x="492" y="1015"/>
                  </a:cubicBezTo>
                  <a:cubicBezTo>
                    <a:pt x="318" y="1263"/>
                    <a:pt x="170" y="1539"/>
                    <a:pt x="50" y="1833"/>
                  </a:cubicBezTo>
                  <a:lnTo>
                    <a:pt x="50" y="1833"/>
                  </a:lnTo>
                  <a:cubicBezTo>
                    <a:pt x="170" y="1539"/>
                    <a:pt x="318" y="1263"/>
                    <a:pt x="502" y="1015"/>
                  </a:cubicBezTo>
                  <a:cubicBezTo>
                    <a:pt x="688" y="755"/>
                    <a:pt x="892" y="523"/>
                    <a:pt x="1124" y="318"/>
                  </a:cubicBezTo>
                  <a:cubicBezTo>
                    <a:pt x="1245" y="216"/>
                    <a:pt x="1375" y="123"/>
                    <a:pt x="1514" y="77"/>
                  </a:cubicBezTo>
                  <a:cubicBezTo>
                    <a:pt x="1579" y="49"/>
                    <a:pt x="1663" y="40"/>
                    <a:pt x="1728" y="40"/>
                  </a:cubicBezTo>
                  <a:cubicBezTo>
                    <a:pt x="1802" y="49"/>
                    <a:pt x="1868" y="86"/>
                    <a:pt x="1914" y="142"/>
                  </a:cubicBezTo>
                  <a:cubicBezTo>
                    <a:pt x="1960" y="198"/>
                    <a:pt x="1988" y="272"/>
                    <a:pt x="1998" y="337"/>
                  </a:cubicBezTo>
                  <a:cubicBezTo>
                    <a:pt x="2007" y="411"/>
                    <a:pt x="1998" y="495"/>
                    <a:pt x="1960" y="560"/>
                  </a:cubicBezTo>
                  <a:cubicBezTo>
                    <a:pt x="1905" y="699"/>
                    <a:pt x="1812" y="811"/>
                    <a:pt x="1710" y="932"/>
                  </a:cubicBezTo>
                  <a:lnTo>
                    <a:pt x="1635" y="1015"/>
                  </a:lnTo>
                  <a:lnTo>
                    <a:pt x="1747" y="997"/>
                  </a:lnTo>
                  <a:cubicBezTo>
                    <a:pt x="1914" y="978"/>
                    <a:pt x="2081" y="894"/>
                    <a:pt x="2230" y="857"/>
                  </a:cubicBezTo>
                  <a:cubicBezTo>
                    <a:pt x="2313" y="839"/>
                    <a:pt x="2379" y="839"/>
                    <a:pt x="2462" y="839"/>
                  </a:cubicBezTo>
                  <a:cubicBezTo>
                    <a:pt x="2546" y="848"/>
                    <a:pt x="2611" y="876"/>
                    <a:pt x="2657" y="932"/>
                  </a:cubicBezTo>
                  <a:cubicBezTo>
                    <a:pt x="2704" y="978"/>
                    <a:pt x="2732" y="1062"/>
                    <a:pt x="2722" y="1127"/>
                  </a:cubicBezTo>
                  <a:cubicBezTo>
                    <a:pt x="2704" y="1201"/>
                    <a:pt x="2685" y="1275"/>
                    <a:pt x="2639" y="1340"/>
                  </a:cubicBezTo>
                  <a:cubicBezTo>
                    <a:pt x="2546" y="1461"/>
                    <a:pt x="2397" y="1536"/>
                    <a:pt x="2239" y="1601"/>
                  </a:cubicBezTo>
                  <a:lnTo>
                    <a:pt x="2100" y="1675"/>
                  </a:lnTo>
                  <a:lnTo>
                    <a:pt x="2258" y="1693"/>
                  </a:lnTo>
                  <a:cubicBezTo>
                    <a:pt x="2351" y="1712"/>
                    <a:pt x="2425" y="1721"/>
                    <a:pt x="2509" y="1740"/>
                  </a:cubicBezTo>
                  <a:cubicBezTo>
                    <a:pt x="2592" y="1768"/>
                    <a:pt x="2676" y="1805"/>
                    <a:pt x="2732" y="1861"/>
                  </a:cubicBezTo>
                  <a:cubicBezTo>
                    <a:pt x="2787" y="1916"/>
                    <a:pt x="2824" y="1991"/>
                    <a:pt x="2824" y="2065"/>
                  </a:cubicBezTo>
                  <a:cubicBezTo>
                    <a:pt x="2824" y="2149"/>
                    <a:pt x="2797" y="2232"/>
                    <a:pt x="2769" y="2316"/>
                  </a:cubicBezTo>
                  <a:cubicBezTo>
                    <a:pt x="2722" y="2381"/>
                    <a:pt x="2657" y="2446"/>
                    <a:pt x="2592" y="2502"/>
                  </a:cubicBezTo>
                  <a:cubicBezTo>
                    <a:pt x="2518" y="2548"/>
                    <a:pt x="2444" y="2585"/>
                    <a:pt x="2351" y="2604"/>
                  </a:cubicBezTo>
                  <a:cubicBezTo>
                    <a:pt x="2267" y="2623"/>
                    <a:pt x="2174" y="2650"/>
                    <a:pt x="2081" y="2650"/>
                  </a:cubicBezTo>
                  <a:cubicBezTo>
                    <a:pt x="1988" y="2660"/>
                    <a:pt x="1905" y="2669"/>
                    <a:pt x="1812" y="2669"/>
                  </a:cubicBezTo>
                  <a:cubicBezTo>
                    <a:pt x="1775" y="2671"/>
                    <a:pt x="1738" y="2672"/>
                    <a:pt x="1701" y="2672"/>
                  </a:cubicBezTo>
                  <a:cubicBezTo>
                    <a:pt x="1377" y="2672"/>
                    <a:pt x="1061" y="2600"/>
                    <a:pt x="753" y="2483"/>
                  </a:cubicBezTo>
                  <a:cubicBezTo>
                    <a:pt x="718" y="2472"/>
                    <a:pt x="684" y="2460"/>
                    <a:pt x="649" y="2447"/>
                  </a:cubicBezTo>
                  <a:lnTo>
                    <a:pt x="649" y="2447"/>
                  </a:lnTo>
                  <a:cubicBezTo>
                    <a:pt x="681" y="2460"/>
                    <a:pt x="712" y="2472"/>
                    <a:pt x="743" y="2483"/>
                  </a:cubicBezTo>
                  <a:cubicBezTo>
                    <a:pt x="1078" y="2613"/>
                    <a:pt x="1440" y="2697"/>
                    <a:pt x="1802" y="2697"/>
                  </a:cubicBezTo>
                  <a:cubicBezTo>
                    <a:pt x="1895" y="2697"/>
                    <a:pt x="1988" y="2697"/>
                    <a:pt x="2072" y="2688"/>
                  </a:cubicBezTo>
                  <a:cubicBezTo>
                    <a:pt x="2165" y="2669"/>
                    <a:pt x="2258" y="2660"/>
                    <a:pt x="2332" y="2641"/>
                  </a:cubicBezTo>
                  <a:cubicBezTo>
                    <a:pt x="2453" y="2613"/>
                    <a:pt x="2546" y="2595"/>
                    <a:pt x="2611" y="2548"/>
                  </a:cubicBezTo>
                  <a:cubicBezTo>
                    <a:pt x="2694" y="2502"/>
                    <a:pt x="2769" y="2427"/>
                    <a:pt x="2824" y="2353"/>
                  </a:cubicBezTo>
                  <a:cubicBezTo>
                    <a:pt x="2871" y="2269"/>
                    <a:pt x="2908" y="2177"/>
                    <a:pt x="2908" y="2074"/>
                  </a:cubicBezTo>
                  <a:cubicBezTo>
                    <a:pt x="2908" y="1963"/>
                    <a:pt x="2862" y="1870"/>
                    <a:pt x="2787" y="1805"/>
                  </a:cubicBezTo>
                  <a:cubicBezTo>
                    <a:pt x="2722" y="1731"/>
                    <a:pt x="2629" y="1684"/>
                    <a:pt x="2536" y="1666"/>
                  </a:cubicBezTo>
                  <a:cubicBezTo>
                    <a:pt x="2490" y="1656"/>
                    <a:pt x="2444" y="1638"/>
                    <a:pt x="2406" y="1628"/>
                  </a:cubicBezTo>
                  <a:cubicBezTo>
                    <a:pt x="2444" y="1610"/>
                    <a:pt x="2471" y="1591"/>
                    <a:pt x="2509" y="1573"/>
                  </a:cubicBezTo>
                  <a:cubicBezTo>
                    <a:pt x="2583" y="1526"/>
                    <a:pt x="2648" y="1470"/>
                    <a:pt x="2704" y="1396"/>
                  </a:cubicBezTo>
                  <a:cubicBezTo>
                    <a:pt x="2769" y="1331"/>
                    <a:pt x="2797" y="1238"/>
                    <a:pt x="2815" y="1145"/>
                  </a:cubicBezTo>
                  <a:cubicBezTo>
                    <a:pt x="2824" y="1052"/>
                    <a:pt x="2797" y="941"/>
                    <a:pt x="2732" y="876"/>
                  </a:cubicBezTo>
                  <a:cubicBezTo>
                    <a:pt x="2657" y="802"/>
                    <a:pt x="2564" y="755"/>
                    <a:pt x="2471" y="755"/>
                  </a:cubicBezTo>
                  <a:cubicBezTo>
                    <a:pt x="2448" y="753"/>
                    <a:pt x="2425" y="752"/>
                    <a:pt x="2402" y="752"/>
                  </a:cubicBezTo>
                  <a:cubicBezTo>
                    <a:pt x="2333" y="752"/>
                    <a:pt x="2267" y="762"/>
                    <a:pt x="2211" y="783"/>
                  </a:cubicBezTo>
                  <a:cubicBezTo>
                    <a:pt x="2081" y="820"/>
                    <a:pt x="1960" y="876"/>
                    <a:pt x="1849" y="913"/>
                  </a:cubicBezTo>
                  <a:cubicBezTo>
                    <a:pt x="1914" y="820"/>
                    <a:pt x="1998" y="709"/>
                    <a:pt x="2035" y="597"/>
                  </a:cubicBezTo>
                  <a:cubicBezTo>
                    <a:pt x="2053" y="514"/>
                    <a:pt x="2072" y="430"/>
                    <a:pt x="2053" y="356"/>
                  </a:cubicBezTo>
                  <a:cubicBezTo>
                    <a:pt x="2044" y="272"/>
                    <a:pt x="2025" y="188"/>
                    <a:pt x="1960" y="123"/>
                  </a:cubicBezTo>
                  <a:cubicBezTo>
                    <a:pt x="1905" y="58"/>
                    <a:pt x="1821" y="12"/>
                    <a:pt x="1747" y="3"/>
                  </a:cubicBezTo>
                  <a:cubicBezTo>
                    <a:pt x="1732" y="1"/>
                    <a:pt x="1717" y="0"/>
                    <a:pt x="17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1"/>
            <p:cNvSpPr/>
            <p:nvPr/>
          </p:nvSpPr>
          <p:spPr>
            <a:xfrm>
              <a:off x="3799300" y="1885900"/>
              <a:ext cx="42775" cy="25800"/>
            </a:xfrm>
            <a:custGeom>
              <a:rect b="b" l="l" r="r" t="t"/>
              <a:pathLst>
                <a:path extrusionOk="0" h="1032" w="1711">
                  <a:moveTo>
                    <a:pt x="1710" y="0"/>
                  </a:moveTo>
                  <a:cubicBezTo>
                    <a:pt x="1571" y="75"/>
                    <a:pt x="1431" y="168"/>
                    <a:pt x="1273" y="251"/>
                  </a:cubicBezTo>
                  <a:lnTo>
                    <a:pt x="855" y="521"/>
                  </a:lnTo>
                  <a:lnTo>
                    <a:pt x="437" y="781"/>
                  </a:lnTo>
                  <a:cubicBezTo>
                    <a:pt x="363" y="837"/>
                    <a:pt x="298" y="865"/>
                    <a:pt x="224" y="911"/>
                  </a:cubicBezTo>
                  <a:cubicBezTo>
                    <a:pt x="159" y="957"/>
                    <a:pt x="84" y="995"/>
                    <a:pt x="1" y="1032"/>
                  </a:cubicBezTo>
                  <a:cubicBezTo>
                    <a:pt x="168" y="985"/>
                    <a:pt x="307" y="902"/>
                    <a:pt x="456" y="818"/>
                  </a:cubicBezTo>
                  <a:cubicBezTo>
                    <a:pt x="614" y="734"/>
                    <a:pt x="753" y="660"/>
                    <a:pt x="893" y="567"/>
                  </a:cubicBezTo>
                  <a:lnTo>
                    <a:pt x="1311" y="288"/>
                  </a:lnTo>
                  <a:cubicBezTo>
                    <a:pt x="1450" y="196"/>
                    <a:pt x="1589" y="103"/>
                    <a:pt x="17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1"/>
            <p:cNvSpPr/>
            <p:nvPr/>
          </p:nvSpPr>
          <p:spPr>
            <a:xfrm>
              <a:off x="3800225" y="1903550"/>
              <a:ext cx="54375" cy="10475"/>
            </a:xfrm>
            <a:custGeom>
              <a:rect b="b" l="l" r="r" t="t"/>
              <a:pathLst>
                <a:path extrusionOk="0" h="419" w="2175">
                  <a:moveTo>
                    <a:pt x="2175" y="1"/>
                  </a:moveTo>
                  <a:cubicBezTo>
                    <a:pt x="1989" y="10"/>
                    <a:pt x="1803" y="47"/>
                    <a:pt x="1627" y="84"/>
                  </a:cubicBezTo>
                  <a:cubicBezTo>
                    <a:pt x="1441" y="112"/>
                    <a:pt x="1264" y="140"/>
                    <a:pt x="1079" y="177"/>
                  </a:cubicBezTo>
                  <a:cubicBezTo>
                    <a:pt x="893" y="205"/>
                    <a:pt x="725" y="242"/>
                    <a:pt x="540" y="279"/>
                  </a:cubicBezTo>
                  <a:cubicBezTo>
                    <a:pt x="377" y="314"/>
                    <a:pt x="205" y="356"/>
                    <a:pt x="41" y="406"/>
                  </a:cubicBezTo>
                  <a:lnTo>
                    <a:pt x="41" y="406"/>
                  </a:lnTo>
                  <a:cubicBezTo>
                    <a:pt x="114" y="385"/>
                    <a:pt x="192" y="371"/>
                    <a:pt x="270" y="363"/>
                  </a:cubicBezTo>
                  <a:cubicBezTo>
                    <a:pt x="354" y="344"/>
                    <a:pt x="447" y="326"/>
                    <a:pt x="540" y="316"/>
                  </a:cubicBezTo>
                  <a:lnTo>
                    <a:pt x="1079" y="224"/>
                  </a:lnTo>
                  <a:lnTo>
                    <a:pt x="1627" y="112"/>
                  </a:lnTo>
                  <a:cubicBezTo>
                    <a:pt x="1813" y="84"/>
                    <a:pt x="1989" y="38"/>
                    <a:pt x="2175" y="1"/>
                  </a:cubicBezTo>
                  <a:close/>
                  <a:moveTo>
                    <a:pt x="41" y="406"/>
                  </a:moveTo>
                  <a:cubicBezTo>
                    <a:pt x="27" y="410"/>
                    <a:pt x="14" y="414"/>
                    <a:pt x="1" y="419"/>
                  </a:cubicBezTo>
                  <a:cubicBezTo>
                    <a:pt x="14" y="414"/>
                    <a:pt x="28" y="410"/>
                    <a:pt x="41" y="40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1"/>
            <p:cNvSpPr/>
            <p:nvPr/>
          </p:nvSpPr>
          <p:spPr>
            <a:xfrm>
              <a:off x="3815325" y="1897975"/>
              <a:ext cx="12575" cy="7225"/>
            </a:xfrm>
            <a:custGeom>
              <a:rect b="b" l="l" r="r" t="t"/>
              <a:pathLst>
                <a:path extrusionOk="0" h="289" w="503">
                  <a:moveTo>
                    <a:pt x="502" y="1"/>
                  </a:moveTo>
                  <a:cubicBezTo>
                    <a:pt x="409" y="38"/>
                    <a:pt x="326" y="84"/>
                    <a:pt x="233" y="131"/>
                  </a:cubicBezTo>
                  <a:cubicBezTo>
                    <a:pt x="205" y="149"/>
                    <a:pt x="159" y="186"/>
                    <a:pt x="121" y="214"/>
                  </a:cubicBezTo>
                  <a:cubicBezTo>
                    <a:pt x="84" y="233"/>
                    <a:pt x="38" y="270"/>
                    <a:pt x="1" y="289"/>
                  </a:cubicBezTo>
                  <a:cubicBezTo>
                    <a:pt x="47" y="289"/>
                    <a:pt x="94" y="270"/>
                    <a:pt x="140" y="242"/>
                  </a:cubicBezTo>
                  <a:cubicBezTo>
                    <a:pt x="187" y="224"/>
                    <a:pt x="224" y="196"/>
                    <a:pt x="270" y="177"/>
                  </a:cubicBezTo>
                  <a:cubicBezTo>
                    <a:pt x="354" y="131"/>
                    <a:pt x="437" y="75"/>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1"/>
            <p:cNvSpPr/>
            <p:nvPr/>
          </p:nvSpPr>
          <p:spPr>
            <a:xfrm>
              <a:off x="3826250" y="1895875"/>
              <a:ext cx="6525" cy="5600"/>
            </a:xfrm>
            <a:custGeom>
              <a:rect b="b" l="l" r="r" t="t"/>
              <a:pathLst>
                <a:path extrusionOk="0" h="224" w="261">
                  <a:moveTo>
                    <a:pt x="261" y="1"/>
                  </a:moveTo>
                  <a:cubicBezTo>
                    <a:pt x="214" y="29"/>
                    <a:pt x="168" y="66"/>
                    <a:pt x="130" y="103"/>
                  </a:cubicBezTo>
                  <a:cubicBezTo>
                    <a:pt x="112" y="131"/>
                    <a:pt x="84" y="140"/>
                    <a:pt x="65" y="168"/>
                  </a:cubicBezTo>
                  <a:cubicBezTo>
                    <a:pt x="47" y="187"/>
                    <a:pt x="19" y="205"/>
                    <a:pt x="0" y="224"/>
                  </a:cubicBezTo>
                  <a:cubicBezTo>
                    <a:pt x="19" y="215"/>
                    <a:pt x="56" y="205"/>
                    <a:pt x="75" y="187"/>
                  </a:cubicBezTo>
                  <a:cubicBezTo>
                    <a:pt x="103" y="178"/>
                    <a:pt x="121" y="168"/>
                    <a:pt x="149" y="140"/>
                  </a:cubicBezTo>
                  <a:cubicBezTo>
                    <a:pt x="195" y="94"/>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1"/>
            <p:cNvSpPr/>
            <p:nvPr/>
          </p:nvSpPr>
          <p:spPr>
            <a:xfrm>
              <a:off x="3823225" y="1899375"/>
              <a:ext cx="12325" cy="5600"/>
            </a:xfrm>
            <a:custGeom>
              <a:rect b="b" l="l" r="r" t="t"/>
              <a:pathLst>
                <a:path extrusionOk="0" h="224" w="493">
                  <a:moveTo>
                    <a:pt x="493" y="0"/>
                  </a:moveTo>
                  <a:lnTo>
                    <a:pt x="493" y="0"/>
                  </a:lnTo>
                  <a:cubicBezTo>
                    <a:pt x="409" y="28"/>
                    <a:pt x="326" y="65"/>
                    <a:pt x="233" y="93"/>
                  </a:cubicBezTo>
                  <a:cubicBezTo>
                    <a:pt x="149" y="130"/>
                    <a:pt x="84" y="177"/>
                    <a:pt x="1" y="223"/>
                  </a:cubicBezTo>
                  <a:cubicBezTo>
                    <a:pt x="47" y="214"/>
                    <a:pt x="84" y="195"/>
                    <a:pt x="131" y="186"/>
                  </a:cubicBezTo>
                  <a:cubicBezTo>
                    <a:pt x="177" y="177"/>
                    <a:pt x="224" y="168"/>
                    <a:pt x="261" y="140"/>
                  </a:cubicBezTo>
                  <a:cubicBezTo>
                    <a:pt x="335" y="93"/>
                    <a:pt x="419"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1"/>
            <p:cNvSpPr/>
            <p:nvPr/>
          </p:nvSpPr>
          <p:spPr>
            <a:xfrm>
              <a:off x="3810925" y="1906800"/>
              <a:ext cx="7925" cy="2350"/>
            </a:xfrm>
            <a:custGeom>
              <a:rect b="b" l="l" r="r" t="t"/>
              <a:pathLst>
                <a:path extrusionOk="0" h="94" w="317">
                  <a:moveTo>
                    <a:pt x="316" y="1"/>
                  </a:moveTo>
                  <a:cubicBezTo>
                    <a:pt x="260" y="1"/>
                    <a:pt x="205" y="10"/>
                    <a:pt x="158" y="19"/>
                  </a:cubicBezTo>
                  <a:cubicBezTo>
                    <a:pt x="112" y="29"/>
                    <a:pt x="56" y="56"/>
                    <a:pt x="0" y="94"/>
                  </a:cubicBezTo>
                  <a:cubicBezTo>
                    <a:pt x="65" y="94"/>
                    <a:pt x="112" y="75"/>
                    <a:pt x="167" y="66"/>
                  </a:cubicBezTo>
                  <a:cubicBezTo>
                    <a:pt x="214" y="56"/>
                    <a:pt x="270" y="2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1"/>
            <p:cNvSpPr/>
            <p:nvPr/>
          </p:nvSpPr>
          <p:spPr>
            <a:xfrm>
              <a:off x="3852950" y="1892400"/>
              <a:ext cx="10025" cy="7450"/>
            </a:xfrm>
            <a:custGeom>
              <a:rect b="b" l="l" r="r" t="t"/>
              <a:pathLst>
                <a:path extrusionOk="0" h="298" w="401">
                  <a:moveTo>
                    <a:pt x="400" y="1"/>
                  </a:moveTo>
                  <a:cubicBezTo>
                    <a:pt x="335" y="38"/>
                    <a:pt x="261" y="84"/>
                    <a:pt x="177" y="131"/>
                  </a:cubicBezTo>
                  <a:cubicBezTo>
                    <a:pt x="159" y="168"/>
                    <a:pt x="122" y="186"/>
                    <a:pt x="94" y="214"/>
                  </a:cubicBezTo>
                  <a:cubicBezTo>
                    <a:pt x="66" y="251"/>
                    <a:pt x="29" y="270"/>
                    <a:pt x="1" y="298"/>
                  </a:cubicBezTo>
                  <a:cubicBezTo>
                    <a:pt x="29" y="279"/>
                    <a:pt x="75" y="270"/>
                    <a:pt x="112" y="251"/>
                  </a:cubicBezTo>
                  <a:lnTo>
                    <a:pt x="215" y="177"/>
                  </a:lnTo>
                  <a:cubicBezTo>
                    <a:pt x="289" y="131"/>
                    <a:pt x="354" y="7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1"/>
            <p:cNvSpPr/>
            <p:nvPr/>
          </p:nvSpPr>
          <p:spPr>
            <a:xfrm>
              <a:off x="3847850" y="1895650"/>
              <a:ext cx="7450" cy="4900"/>
            </a:xfrm>
            <a:custGeom>
              <a:rect b="b" l="l" r="r" t="t"/>
              <a:pathLst>
                <a:path extrusionOk="0" h="196" w="298">
                  <a:moveTo>
                    <a:pt x="298" y="1"/>
                  </a:moveTo>
                  <a:lnTo>
                    <a:pt x="298" y="1"/>
                  </a:lnTo>
                  <a:cubicBezTo>
                    <a:pt x="233" y="29"/>
                    <a:pt x="186" y="56"/>
                    <a:pt x="140" y="94"/>
                  </a:cubicBezTo>
                  <a:lnTo>
                    <a:pt x="0" y="196"/>
                  </a:lnTo>
                  <a:cubicBezTo>
                    <a:pt x="28" y="196"/>
                    <a:pt x="65" y="187"/>
                    <a:pt x="84" y="177"/>
                  </a:cubicBezTo>
                  <a:cubicBezTo>
                    <a:pt x="121" y="168"/>
                    <a:pt x="140" y="140"/>
                    <a:pt x="168" y="131"/>
                  </a:cubicBezTo>
                  <a:cubicBezTo>
                    <a:pt x="186" y="103"/>
                    <a:pt x="214" y="94"/>
                    <a:pt x="233" y="75"/>
                  </a:cubicBezTo>
                  <a:cubicBezTo>
                    <a:pt x="261" y="47"/>
                    <a:pt x="279" y="1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1"/>
            <p:cNvSpPr/>
            <p:nvPr/>
          </p:nvSpPr>
          <p:spPr>
            <a:xfrm>
              <a:off x="3858775" y="1888925"/>
              <a:ext cx="3500" cy="3500"/>
            </a:xfrm>
            <a:custGeom>
              <a:rect b="b" l="l" r="r" t="t"/>
              <a:pathLst>
                <a:path extrusionOk="0" h="140" w="140">
                  <a:moveTo>
                    <a:pt x="139" y="0"/>
                  </a:moveTo>
                  <a:lnTo>
                    <a:pt x="139" y="0"/>
                  </a:lnTo>
                  <a:cubicBezTo>
                    <a:pt x="102" y="28"/>
                    <a:pt x="74" y="47"/>
                    <a:pt x="56" y="56"/>
                  </a:cubicBezTo>
                  <a:lnTo>
                    <a:pt x="19" y="93"/>
                  </a:lnTo>
                  <a:cubicBezTo>
                    <a:pt x="19" y="102"/>
                    <a:pt x="9" y="130"/>
                    <a:pt x="0" y="140"/>
                  </a:cubicBezTo>
                  <a:cubicBezTo>
                    <a:pt x="28" y="140"/>
                    <a:pt x="65" y="121"/>
                    <a:pt x="93" y="93"/>
                  </a:cubicBezTo>
                  <a:cubicBezTo>
                    <a:pt x="102" y="84"/>
                    <a:pt x="112" y="65"/>
                    <a:pt x="121" y="47"/>
                  </a:cubicBezTo>
                  <a:cubicBezTo>
                    <a:pt x="139" y="37"/>
                    <a:pt x="139" y="28"/>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1"/>
            <p:cNvSpPr/>
            <p:nvPr/>
          </p:nvSpPr>
          <p:spPr>
            <a:xfrm>
              <a:off x="3858775" y="1915400"/>
              <a:ext cx="7675" cy="7700"/>
            </a:xfrm>
            <a:custGeom>
              <a:rect b="b" l="l" r="r" t="t"/>
              <a:pathLst>
                <a:path extrusionOk="0" h="308" w="307">
                  <a:moveTo>
                    <a:pt x="297" y="0"/>
                  </a:moveTo>
                  <a:lnTo>
                    <a:pt x="297" y="0"/>
                  </a:lnTo>
                  <a:cubicBezTo>
                    <a:pt x="279" y="84"/>
                    <a:pt x="242" y="140"/>
                    <a:pt x="195" y="196"/>
                  </a:cubicBezTo>
                  <a:cubicBezTo>
                    <a:pt x="167" y="223"/>
                    <a:pt x="139" y="233"/>
                    <a:pt x="102" y="261"/>
                  </a:cubicBezTo>
                  <a:cubicBezTo>
                    <a:pt x="93" y="261"/>
                    <a:pt x="74" y="270"/>
                    <a:pt x="56" y="279"/>
                  </a:cubicBezTo>
                  <a:cubicBezTo>
                    <a:pt x="28" y="279"/>
                    <a:pt x="19" y="288"/>
                    <a:pt x="0" y="307"/>
                  </a:cubicBezTo>
                  <a:lnTo>
                    <a:pt x="56" y="307"/>
                  </a:lnTo>
                  <a:cubicBezTo>
                    <a:pt x="74" y="307"/>
                    <a:pt x="93" y="307"/>
                    <a:pt x="112" y="288"/>
                  </a:cubicBezTo>
                  <a:cubicBezTo>
                    <a:pt x="149" y="279"/>
                    <a:pt x="186" y="251"/>
                    <a:pt x="214" y="233"/>
                  </a:cubicBezTo>
                  <a:cubicBezTo>
                    <a:pt x="242" y="196"/>
                    <a:pt x="279" y="168"/>
                    <a:pt x="288" y="130"/>
                  </a:cubicBezTo>
                  <a:cubicBezTo>
                    <a:pt x="307" y="84"/>
                    <a:pt x="307" y="38"/>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1"/>
            <p:cNvSpPr/>
            <p:nvPr/>
          </p:nvSpPr>
          <p:spPr>
            <a:xfrm>
              <a:off x="3850875" y="1920050"/>
              <a:ext cx="10475" cy="3050"/>
            </a:xfrm>
            <a:custGeom>
              <a:rect b="b" l="l" r="r" t="t"/>
              <a:pathLst>
                <a:path extrusionOk="0" h="122" w="419">
                  <a:moveTo>
                    <a:pt x="418" y="0"/>
                  </a:moveTo>
                  <a:cubicBezTo>
                    <a:pt x="372" y="0"/>
                    <a:pt x="335" y="10"/>
                    <a:pt x="316" y="10"/>
                  </a:cubicBezTo>
                  <a:lnTo>
                    <a:pt x="205" y="47"/>
                  </a:lnTo>
                  <a:lnTo>
                    <a:pt x="102" y="84"/>
                  </a:lnTo>
                  <a:cubicBezTo>
                    <a:pt x="65" y="93"/>
                    <a:pt x="28" y="93"/>
                    <a:pt x="0" y="102"/>
                  </a:cubicBezTo>
                  <a:cubicBezTo>
                    <a:pt x="28" y="121"/>
                    <a:pt x="84" y="121"/>
                    <a:pt x="112" y="121"/>
                  </a:cubicBezTo>
                  <a:cubicBezTo>
                    <a:pt x="149" y="121"/>
                    <a:pt x="186" y="102"/>
                    <a:pt x="223" y="93"/>
                  </a:cubicBezTo>
                  <a:cubicBezTo>
                    <a:pt x="288" y="75"/>
                    <a:pt x="36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1"/>
            <p:cNvSpPr/>
            <p:nvPr/>
          </p:nvSpPr>
          <p:spPr>
            <a:xfrm>
              <a:off x="3845300" y="1925175"/>
              <a:ext cx="10000" cy="1400"/>
            </a:xfrm>
            <a:custGeom>
              <a:rect b="b" l="l" r="r" t="t"/>
              <a:pathLst>
                <a:path extrusionOk="0" h="56" w="400">
                  <a:moveTo>
                    <a:pt x="330" y="1"/>
                  </a:moveTo>
                  <a:cubicBezTo>
                    <a:pt x="286" y="1"/>
                    <a:pt x="245" y="9"/>
                    <a:pt x="195" y="9"/>
                  </a:cubicBezTo>
                  <a:cubicBezTo>
                    <a:pt x="130" y="9"/>
                    <a:pt x="65" y="18"/>
                    <a:pt x="0" y="18"/>
                  </a:cubicBezTo>
                  <a:cubicBezTo>
                    <a:pt x="19" y="37"/>
                    <a:pt x="56" y="55"/>
                    <a:pt x="93" y="55"/>
                  </a:cubicBezTo>
                  <a:lnTo>
                    <a:pt x="195" y="55"/>
                  </a:lnTo>
                  <a:cubicBezTo>
                    <a:pt x="232" y="55"/>
                    <a:pt x="270" y="55"/>
                    <a:pt x="307" y="37"/>
                  </a:cubicBezTo>
                  <a:cubicBezTo>
                    <a:pt x="335" y="28"/>
                    <a:pt x="363" y="18"/>
                    <a:pt x="400" y="9"/>
                  </a:cubicBezTo>
                  <a:cubicBezTo>
                    <a:pt x="375" y="3"/>
                    <a:pt x="352" y="1"/>
                    <a:pt x="3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1"/>
            <p:cNvSpPr/>
            <p:nvPr/>
          </p:nvSpPr>
          <p:spPr>
            <a:xfrm>
              <a:off x="3854350" y="1917950"/>
              <a:ext cx="6075" cy="2550"/>
            </a:xfrm>
            <a:custGeom>
              <a:rect b="b" l="l" r="r" t="t"/>
              <a:pathLst>
                <a:path extrusionOk="0" h="102" w="243">
                  <a:moveTo>
                    <a:pt x="242" y="1"/>
                  </a:moveTo>
                  <a:cubicBezTo>
                    <a:pt x="196" y="1"/>
                    <a:pt x="159" y="19"/>
                    <a:pt x="121" y="38"/>
                  </a:cubicBezTo>
                  <a:cubicBezTo>
                    <a:pt x="75" y="66"/>
                    <a:pt x="47" y="75"/>
                    <a:pt x="1" y="94"/>
                  </a:cubicBezTo>
                  <a:cubicBezTo>
                    <a:pt x="15" y="99"/>
                    <a:pt x="29" y="101"/>
                    <a:pt x="44" y="101"/>
                  </a:cubicBezTo>
                  <a:cubicBezTo>
                    <a:pt x="76" y="101"/>
                    <a:pt x="108" y="91"/>
                    <a:pt x="140" y="84"/>
                  </a:cubicBezTo>
                  <a:cubicBezTo>
                    <a:pt x="149" y="75"/>
                    <a:pt x="168" y="66"/>
                    <a:pt x="196" y="47"/>
                  </a:cubicBezTo>
                  <a:cubicBezTo>
                    <a:pt x="205" y="38"/>
                    <a:pt x="233" y="28"/>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1"/>
            <p:cNvSpPr/>
            <p:nvPr/>
          </p:nvSpPr>
          <p:spPr>
            <a:xfrm>
              <a:off x="3804650" y="1915625"/>
              <a:ext cx="8850" cy="4675"/>
            </a:xfrm>
            <a:custGeom>
              <a:rect b="b" l="l" r="r" t="t"/>
              <a:pathLst>
                <a:path extrusionOk="0" h="187" w="354">
                  <a:moveTo>
                    <a:pt x="0" y="1"/>
                  </a:moveTo>
                  <a:lnTo>
                    <a:pt x="75" y="75"/>
                  </a:lnTo>
                  <a:cubicBezTo>
                    <a:pt x="93" y="94"/>
                    <a:pt x="121" y="112"/>
                    <a:pt x="149" y="131"/>
                  </a:cubicBezTo>
                  <a:cubicBezTo>
                    <a:pt x="214" y="168"/>
                    <a:pt x="279" y="187"/>
                    <a:pt x="353" y="187"/>
                  </a:cubicBezTo>
                  <a:cubicBezTo>
                    <a:pt x="288" y="168"/>
                    <a:pt x="233" y="131"/>
                    <a:pt x="177" y="94"/>
                  </a:cubicBezTo>
                  <a:cubicBezTo>
                    <a:pt x="121" y="66"/>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1"/>
            <p:cNvSpPr/>
            <p:nvPr/>
          </p:nvSpPr>
          <p:spPr>
            <a:xfrm>
              <a:off x="3809050" y="1915400"/>
              <a:ext cx="7000" cy="3125"/>
            </a:xfrm>
            <a:custGeom>
              <a:rect b="b" l="l" r="r" t="t"/>
              <a:pathLst>
                <a:path extrusionOk="0" h="125" w="280">
                  <a:moveTo>
                    <a:pt x="1" y="0"/>
                  </a:moveTo>
                  <a:lnTo>
                    <a:pt x="1" y="0"/>
                  </a:lnTo>
                  <a:cubicBezTo>
                    <a:pt x="10" y="38"/>
                    <a:pt x="19" y="47"/>
                    <a:pt x="47" y="56"/>
                  </a:cubicBezTo>
                  <a:lnTo>
                    <a:pt x="112" y="93"/>
                  </a:lnTo>
                  <a:cubicBezTo>
                    <a:pt x="154" y="114"/>
                    <a:pt x="196" y="125"/>
                    <a:pt x="238" y="125"/>
                  </a:cubicBezTo>
                  <a:cubicBezTo>
                    <a:pt x="252" y="125"/>
                    <a:pt x="266" y="124"/>
                    <a:pt x="280" y="121"/>
                  </a:cubicBezTo>
                  <a:lnTo>
                    <a:pt x="205" y="84"/>
                  </a:lnTo>
                  <a:cubicBezTo>
                    <a:pt x="187" y="84"/>
                    <a:pt x="159" y="75"/>
                    <a:pt x="140" y="56"/>
                  </a:cubicBezTo>
                  <a:cubicBezTo>
                    <a:pt x="94" y="3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1"/>
            <p:cNvSpPr/>
            <p:nvPr/>
          </p:nvSpPr>
          <p:spPr>
            <a:xfrm>
              <a:off x="3812775" y="1913125"/>
              <a:ext cx="7925" cy="1725"/>
            </a:xfrm>
            <a:custGeom>
              <a:rect b="b" l="l" r="r" t="t"/>
              <a:pathLst>
                <a:path extrusionOk="0" h="69" w="317">
                  <a:moveTo>
                    <a:pt x="229" y="1"/>
                  </a:moveTo>
                  <a:cubicBezTo>
                    <a:pt x="200" y="1"/>
                    <a:pt x="172" y="3"/>
                    <a:pt x="149" y="8"/>
                  </a:cubicBezTo>
                  <a:cubicBezTo>
                    <a:pt x="103" y="17"/>
                    <a:pt x="47" y="36"/>
                    <a:pt x="0" y="54"/>
                  </a:cubicBezTo>
                  <a:cubicBezTo>
                    <a:pt x="28" y="64"/>
                    <a:pt x="54" y="68"/>
                    <a:pt x="81" y="68"/>
                  </a:cubicBezTo>
                  <a:cubicBezTo>
                    <a:pt x="107" y="68"/>
                    <a:pt x="135" y="64"/>
                    <a:pt x="168" y="54"/>
                  </a:cubicBezTo>
                  <a:cubicBezTo>
                    <a:pt x="196" y="54"/>
                    <a:pt x="223" y="54"/>
                    <a:pt x="242" y="45"/>
                  </a:cubicBezTo>
                  <a:lnTo>
                    <a:pt x="316" y="8"/>
                  </a:lnTo>
                  <a:cubicBezTo>
                    <a:pt x="289" y="3"/>
                    <a:pt x="258" y="1"/>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1"/>
            <p:cNvSpPr/>
            <p:nvPr/>
          </p:nvSpPr>
          <p:spPr>
            <a:xfrm>
              <a:off x="3816725" y="1916625"/>
              <a:ext cx="6750" cy="1700"/>
            </a:xfrm>
            <a:custGeom>
              <a:rect b="b" l="l" r="r" t="t"/>
              <a:pathLst>
                <a:path extrusionOk="0" h="68" w="270">
                  <a:moveTo>
                    <a:pt x="75" y="0"/>
                  </a:moveTo>
                  <a:cubicBezTo>
                    <a:pt x="52" y="0"/>
                    <a:pt x="28" y="3"/>
                    <a:pt x="0" y="7"/>
                  </a:cubicBezTo>
                  <a:cubicBezTo>
                    <a:pt x="38" y="35"/>
                    <a:pt x="84" y="44"/>
                    <a:pt x="131" y="54"/>
                  </a:cubicBezTo>
                  <a:cubicBezTo>
                    <a:pt x="154" y="63"/>
                    <a:pt x="177" y="68"/>
                    <a:pt x="200" y="68"/>
                  </a:cubicBezTo>
                  <a:cubicBezTo>
                    <a:pt x="223" y="68"/>
                    <a:pt x="247" y="63"/>
                    <a:pt x="270" y="54"/>
                  </a:cubicBezTo>
                  <a:cubicBezTo>
                    <a:pt x="233" y="35"/>
                    <a:pt x="196" y="26"/>
                    <a:pt x="149" y="7"/>
                  </a:cubicBezTo>
                  <a:cubicBezTo>
                    <a:pt x="121" y="3"/>
                    <a:pt x="98"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1"/>
            <p:cNvSpPr/>
            <p:nvPr/>
          </p:nvSpPr>
          <p:spPr>
            <a:xfrm>
              <a:off x="3816725" y="1921350"/>
              <a:ext cx="8850" cy="2075"/>
            </a:xfrm>
            <a:custGeom>
              <a:rect b="b" l="l" r="r" t="t"/>
              <a:pathLst>
                <a:path extrusionOk="0" h="83" w="354">
                  <a:moveTo>
                    <a:pt x="51" y="0"/>
                  </a:moveTo>
                  <a:cubicBezTo>
                    <a:pt x="35" y="0"/>
                    <a:pt x="18" y="1"/>
                    <a:pt x="0" y="4"/>
                  </a:cubicBezTo>
                  <a:cubicBezTo>
                    <a:pt x="65" y="41"/>
                    <a:pt x="121" y="50"/>
                    <a:pt x="177" y="69"/>
                  </a:cubicBezTo>
                  <a:cubicBezTo>
                    <a:pt x="216" y="76"/>
                    <a:pt x="260" y="82"/>
                    <a:pt x="303" y="82"/>
                  </a:cubicBezTo>
                  <a:cubicBezTo>
                    <a:pt x="320" y="82"/>
                    <a:pt x="337" y="81"/>
                    <a:pt x="353" y="78"/>
                  </a:cubicBezTo>
                  <a:cubicBezTo>
                    <a:pt x="298" y="41"/>
                    <a:pt x="233" y="32"/>
                    <a:pt x="177" y="23"/>
                  </a:cubicBezTo>
                  <a:cubicBezTo>
                    <a:pt x="136" y="9"/>
                    <a:pt x="95" y="0"/>
                    <a:pt x="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1"/>
            <p:cNvSpPr/>
            <p:nvPr/>
          </p:nvSpPr>
          <p:spPr>
            <a:xfrm>
              <a:off x="3830425" y="1864350"/>
              <a:ext cx="10950" cy="4150"/>
            </a:xfrm>
            <a:custGeom>
              <a:rect b="b" l="l" r="r" t="t"/>
              <a:pathLst>
                <a:path extrusionOk="0" h="166" w="438">
                  <a:moveTo>
                    <a:pt x="380" y="1"/>
                  </a:moveTo>
                  <a:cubicBezTo>
                    <a:pt x="361" y="1"/>
                    <a:pt x="340" y="3"/>
                    <a:pt x="316" y="8"/>
                  </a:cubicBezTo>
                  <a:cubicBezTo>
                    <a:pt x="279" y="8"/>
                    <a:pt x="233" y="17"/>
                    <a:pt x="196" y="36"/>
                  </a:cubicBezTo>
                  <a:cubicBezTo>
                    <a:pt x="121" y="54"/>
                    <a:pt x="47" y="91"/>
                    <a:pt x="1" y="166"/>
                  </a:cubicBezTo>
                  <a:cubicBezTo>
                    <a:pt x="38" y="147"/>
                    <a:pt x="75" y="129"/>
                    <a:pt x="103" y="119"/>
                  </a:cubicBezTo>
                  <a:lnTo>
                    <a:pt x="214" y="82"/>
                  </a:lnTo>
                  <a:cubicBezTo>
                    <a:pt x="279" y="54"/>
                    <a:pt x="363" y="36"/>
                    <a:pt x="437" y="8"/>
                  </a:cubicBezTo>
                  <a:cubicBezTo>
                    <a:pt x="419" y="3"/>
                    <a:pt x="400" y="1"/>
                    <a:pt x="3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1"/>
            <p:cNvSpPr/>
            <p:nvPr/>
          </p:nvSpPr>
          <p:spPr>
            <a:xfrm>
              <a:off x="3829275" y="1867325"/>
              <a:ext cx="8600" cy="4675"/>
            </a:xfrm>
            <a:custGeom>
              <a:rect b="b" l="l" r="r" t="t"/>
              <a:pathLst>
                <a:path extrusionOk="0" h="187" w="344">
                  <a:moveTo>
                    <a:pt x="344" y="0"/>
                  </a:moveTo>
                  <a:cubicBezTo>
                    <a:pt x="307" y="0"/>
                    <a:pt x="270" y="10"/>
                    <a:pt x="242" y="10"/>
                  </a:cubicBezTo>
                  <a:cubicBezTo>
                    <a:pt x="214" y="19"/>
                    <a:pt x="186" y="28"/>
                    <a:pt x="149" y="47"/>
                  </a:cubicBezTo>
                  <a:cubicBezTo>
                    <a:pt x="93" y="75"/>
                    <a:pt x="37" y="121"/>
                    <a:pt x="0" y="186"/>
                  </a:cubicBezTo>
                  <a:lnTo>
                    <a:pt x="84" y="140"/>
                  </a:lnTo>
                  <a:cubicBezTo>
                    <a:pt x="112" y="121"/>
                    <a:pt x="140" y="102"/>
                    <a:pt x="167" y="93"/>
                  </a:cubicBezTo>
                  <a:cubicBezTo>
                    <a:pt x="223" y="56"/>
                    <a:pt x="279" y="2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1"/>
            <p:cNvSpPr/>
            <p:nvPr/>
          </p:nvSpPr>
          <p:spPr>
            <a:xfrm>
              <a:off x="3825775" y="1871975"/>
              <a:ext cx="8150" cy="6050"/>
            </a:xfrm>
            <a:custGeom>
              <a:rect b="b" l="l" r="r" t="t"/>
              <a:pathLst>
                <a:path extrusionOk="0" h="242" w="326">
                  <a:moveTo>
                    <a:pt x="326" y="0"/>
                  </a:moveTo>
                  <a:cubicBezTo>
                    <a:pt x="261" y="19"/>
                    <a:pt x="205" y="46"/>
                    <a:pt x="140" y="93"/>
                  </a:cubicBezTo>
                  <a:cubicBezTo>
                    <a:pt x="122" y="112"/>
                    <a:pt x="84" y="139"/>
                    <a:pt x="57" y="158"/>
                  </a:cubicBezTo>
                  <a:cubicBezTo>
                    <a:pt x="38" y="186"/>
                    <a:pt x="10" y="204"/>
                    <a:pt x="1" y="242"/>
                  </a:cubicBezTo>
                  <a:lnTo>
                    <a:pt x="84" y="186"/>
                  </a:lnTo>
                  <a:cubicBezTo>
                    <a:pt x="103" y="158"/>
                    <a:pt x="140" y="149"/>
                    <a:pt x="168" y="121"/>
                  </a:cubicBezTo>
                  <a:cubicBezTo>
                    <a:pt x="224" y="93"/>
                    <a:pt x="280" y="3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1"/>
            <p:cNvSpPr/>
            <p:nvPr/>
          </p:nvSpPr>
          <p:spPr>
            <a:xfrm>
              <a:off x="3818350" y="1873350"/>
              <a:ext cx="7000" cy="7475"/>
            </a:xfrm>
            <a:custGeom>
              <a:rect b="b" l="l" r="r" t="t"/>
              <a:pathLst>
                <a:path extrusionOk="0" h="299" w="280">
                  <a:moveTo>
                    <a:pt x="279" y="1"/>
                  </a:moveTo>
                  <a:lnTo>
                    <a:pt x="279" y="1"/>
                  </a:lnTo>
                  <a:cubicBezTo>
                    <a:pt x="223" y="38"/>
                    <a:pt x="158" y="75"/>
                    <a:pt x="112" y="131"/>
                  </a:cubicBezTo>
                  <a:cubicBezTo>
                    <a:pt x="93" y="149"/>
                    <a:pt x="66" y="177"/>
                    <a:pt x="47" y="205"/>
                  </a:cubicBezTo>
                  <a:cubicBezTo>
                    <a:pt x="19" y="233"/>
                    <a:pt x="10" y="270"/>
                    <a:pt x="0" y="298"/>
                  </a:cubicBezTo>
                  <a:lnTo>
                    <a:pt x="84" y="233"/>
                  </a:lnTo>
                  <a:lnTo>
                    <a:pt x="149" y="159"/>
                  </a:lnTo>
                  <a:cubicBezTo>
                    <a:pt x="196" y="112"/>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1"/>
            <p:cNvSpPr/>
            <p:nvPr/>
          </p:nvSpPr>
          <p:spPr>
            <a:xfrm>
              <a:off x="3813925" y="1881025"/>
              <a:ext cx="8175" cy="7450"/>
            </a:xfrm>
            <a:custGeom>
              <a:rect b="b" l="l" r="r" t="t"/>
              <a:pathLst>
                <a:path extrusionOk="0" h="298" w="327">
                  <a:moveTo>
                    <a:pt x="326" y="0"/>
                  </a:moveTo>
                  <a:cubicBezTo>
                    <a:pt x="243" y="38"/>
                    <a:pt x="187" y="75"/>
                    <a:pt x="140" y="121"/>
                  </a:cubicBezTo>
                  <a:lnTo>
                    <a:pt x="57" y="205"/>
                  </a:lnTo>
                  <a:cubicBezTo>
                    <a:pt x="38" y="223"/>
                    <a:pt x="10" y="261"/>
                    <a:pt x="1" y="298"/>
                  </a:cubicBezTo>
                  <a:cubicBezTo>
                    <a:pt x="29" y="270"/>
                    <a:pt x="57" y="251"/>
                    <a:pt x="85" y="223"/>
                  </a:cubicBezTo>
                  <a:lnTo>
                    <a:pt x="168" y="158"/>
                  </a:lnTo>
                  <a:cubicBezTo>
                    <a:pt x="224" y="112"/>
                    <a:pt x="280" y="65"/>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1"/>
            <p:cNvSpPr/>
            <p:nvPr/>
          </p:nvSpPr>
          <p:spPr>
            <a:xfrm>
              <a:off x="3841800" y="1890350"/>
              <a:ext cx="4450" cy="2075"/>
            </a:xfrm>
            <a:custGeom>
              <a:rect b="b" l="l" r="r" t="t"/>
              <a:pathLst>
                <a:path extrusionOk="0" h="83" w="178">
                  <a:moveTo>
                    <a:pt x="145" y="1"/>
                  </a:moveTo>
                  <a:cubicBezTo>
                    <a:pt x="120" y="1"/>
                    <a:pt x="98" y="14"/>
                    <a:pt x="84" y="27"/>
                  </a:cubicBezTo>
                  <a:cubicBezTo>
                    <a:pt x="47" y="36"/>
                    <a:pt x="29" y="55"/>
                    <a:pt x="1" y="83"/>
                  </a:cubicBezTo>
                  <a:cubicBezTo>
                    <a:pt x="38" y="83"/>
                    <a:pt x="57" y="73"/>
                    <a:pt x="94" y="64"/>
                  </a:cubicBezTo>
                  <a:cubicBezTo>
                    <a:pt x="131" y="55"/>
                    <a:pt x="150" y="36"/>
                    <a:pt x="177" y="8"/>
                  </a:cubicBezTo>
                  <a:cubicBezTo>
                    <a:pt x="166" y="3"/>
                    <a:pt x="156" y="1"/>
                    <a:pt x="1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1"/>
            <p:cNvSpPr/>
            <p:nvPr/>
          </p:nvSpPr>
          <p:spPr>
            <a:xfrm>
              <a:off x="3846225" y="1890075"/>
              <a:ext cx="3975" cy="2350"/>
            </a:xfrm>
            <a:custGeom>
              <a:rect b="b" l="l" r="r" t="t"/>
              <a:pathLst>
                <a:path extrusionOk="0" h="94" w="159">
                  <a:moveTo>
                    <a:pt x="158" y="1"/>
                  </a:moveTo>
                  <a:cubicBezTo>
                    <a:pt x="130" y="1"/>
                    <a:pt x="103" y="19"/>
                    <a:pt x="65" y="29"/>
                  </a:cubicBezTo>
                  <a:cubicBezTo>
                    <a:pt x="47" y="47"/>
                    <a:pt x="19" y="66"/>
                    <a:pt x="0" y="94"/>
                  </a:cubicBezTo>
                  <a:cubicBezTo>
                    <a:pt x="38" y="94"/>
                    <a:pt x="65" y="84"/>
                    <a:pt x="93" y="75"/>
                  </a:cubicBezTo>
                  <a:cubicBezTo>
                    <a:pt x="112" y="47"/>
                    <a:pt x="140"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1"/>
            <p:cNvSpPr/>
            <p:nvPr/>
          </p:nvSpPr>
          <p:spPr>
            <a:xfrm>
              <a:off x="3806975" y="1891950"/>
              <a:ext cx="4425" cy="5825"/>
            </a:xfrm>
            <a:custGeom>
              <a:rect b="b" l="l" r="r" t="t"/>
              <a:pathLst>
                <a:path extrusionOk="0" h="233" w="177">
                  <a:moveTo>
                    <a:pt x="177" y="0"/>
                  </a:moveTo>
                  <a:lnTo>
                    <a:pt x="177" y="0"/>
                  </a:lnTo>
                  <a:cubicBezTo>
                    <a:pt x="130" y="19"/>
                    <a:pt x="93" y="56"/>
                    <a:pt x="56" y="102"/>
                  </a:cubicBezTo>
                  <a:cubicBezTo>
                    <a:pt x="47" y="112"/>
                    <a:pt x="37" y="139"/>
                    <a:pt x="28" y="158"/>
                  </a:cubicBezTo>
                  <a:cubicBezTo>
                    <a:pt x="10" y="186"/>
                    <a:pt x="0" y="204"/>
                    <a:pt x="0" y="232"/>
                  </a:cubicBezTo>
                  <a:cubicBezTo>
                    <a:pt x="47" y="195"/>
                    <a:pt x="75" y="158"/>
                    <a:pt x="102" y="130"/>
                  </a:cubicBezTo>
                  <a:cubicBezTo>
                    <a:pt x="130" y="93"/>
                    <a:pt x="149" y="4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1"/>
            <p:cNvSpPr/>
            <p:nvPr/>
          </p:nvSpPr>
          <p:spPr>
            <a:xfrm>
              <a:off x="3787000" y="2073750"/>
              <a:ext cx="66675" cy="67825"/>
            </a:xfrm>
            <a:custGeom>
              <a:rect b="b" l="l" r="r" t="t"/>
              <a:pathLst>
                <a:path extrusionOk="0" h="2713" w="2667">
                  <a:moveTo>
                    <a:pt x="451" y="1"/>
                  </a:moveTo>
                  <a:cubicBezTo>
                    <a:pt x="440" y="1"/>
                    <a:pt x="429" y="1"/>
                    <a:pt x="418" y="3"/>
                  </a:cubicBezTo>
                  <a:cubicBezTo>
                    <a:pt x="158" y="31"/>
                    <a:pt x="56" y="356"/>
                    <a:pt x="28" y="625"/>
                  </a:cubicBezTo>
                  <a:cubicBezTo>
                    <a:pt x="0" y="1285"/>
                    <a:pt x="112" y="1945"/>
                    <a:pt x="381" y="2548"/>
                  </a:cubicBezTo>
                  <a:cubicBezTo>
                    <a:pt x="425" y="2673"/>
                    <a:pt x="544" y="2712"/>
                    <a:pt x="663" y="2712"/>
                  </a:cubicBezTo>
                  <a:cubicBezTo>
                    <a:pt x="749" y="2712"/>
                    <a:pt x="834" y="2692"/>
                    <a:pt x="892" y="2669"/>
                  </a:cubicBezTo>
                  <a:cubicBezTo>
                    <a:pt x="1496" y="2474"/>
                    <a:pt x="2063" y="2121"/>
                    <a:pt x="2434" y="1610"/>
                  </a:cubicBezTo>
                  <a:cubicBezTo>
                    <a:pt x="2555" y="1461"/>
                    <a:pt x="2648" y="1276"/>
                    <a:pt x="2657" y="1080"/>
                  </a:cubicBezTo>
                  <a:cubicBezTo>
                    <a:pt x="2667" y="876"/>
                    <a:pt x="2555" y="672"/>
                    <a:pt x="2369" y="616"/>
                  </a:cubicBezTo>
                  <a:cubicBezTo>
                    <a:pt x="2332" y="605"/>
                    <a:pt x="2295" y="599"/>
                    <a:pt x="2259" y="599"/>
                  </a:cubicBezTo>
                  <a:cubicBezTo>
                    <a:pt x="2088" y="599"/>
                    <a:pt x="1930" y="715"/>
                    <a:pt x="1784" y="830"/>
                  </a:cubicBezTo>
                  <a:cubicBezTo>
                    <a:pt x="1831" y="681"/>
                    <a:pt x="1886" y="523"/>
                    <a:pt x="1868" y="356"/>
                  </a:cubicBezTo>
                  <a:cubicBezTo>
                    <a:pt x="1849" y="198"/>
                    <a:pt x="1728" y="31"/>
                    <a:pt x="1570" y="12"/>
                  </a:cubicBezTo>
                  <a:cubicBezTo>
                    <a:pt x="1555" y="10"/>
                    <a:pt x="1540" y="8"/>
                    <a:pt x="1525" y="8"/>
                  </a:cubicBezTo>
                  <a:cubicBezTo>
                    <a:pt x="1368" y="8"/>
                    <a:pt x="1238" y="136"/>
                    <a:pt x="1162" y="272"/>
                  </a:cubicBezTo>
                  <a:cubicBezTo>
                    <a:pt x="1078" y="430"/>
                    <a:pt x="1031" y="588"/>
                    <a:pt x="929" y="727"/>
                  </a:cubicBezTo>
                  <a:cubicBezTo>
                    <a:pt x="901" y="570"/>
                    <a:pt x="892" y="402"/>
                    <a:pt x="809" y="254"/>
                  </a:cubicBezTo>
                  <a:cubicBezTo>
                    <a:pt x="748" y="115"/>
                    <a:pt x="599" y="1"/>
                    <a:pt x="4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1"/>
            <p:cNvSpPr/>
            <p:nvPr/>
          </p:nvSpPr>
          <p:spPr>
            <a:xfrm>
              <a:off x="3787000" y="2072425"/>
              <a:ext cx="67850" cy="69000"/>
            </a:xfrm>
            <a:custGeom>
              <a:rect b="b" l="l" r="r" t="t"/>
              <a:pathLst>
                <a:path extrusionOk="0" h="2760" w="2714">
                  <a:moveTo>
                    <a:pt x="1542" y="0"/>
                  </a:moveTo>
                  <a:cubicBezTo>
                    <a:pt x="1440" y="0"/>
                    <a:pt x="1347" y="37"/>
                    <a:pt x="1273" y="93"/>
                  </a:cubicBezTo>
                  <a:cubicBezTo>
                    <a:pt x="1208" y="158"/>
                    <a:pt x="1143" y="223"/>
                    <a:pt x="1097" y="307"/>
                  </a:cubicBezTo>
                  <a:cubicBezTo>
                    <a:pt x="1041" y="418"/>
                    <a:pt x="994" y="548"/>
                    <a:pt x="939" y="650"/>
                  </a:cubicBezTo>
                  <a:cubicBezTo>
                    <a:pt x="929" y="539"/>
                    <a:pt x="901" y="409"/>
                    <a:pt x="846" y="307"/>
                  </a:cubicBezTo>
                  <a:cubicBezTo>
                    <a:pt x="809" y="232"/>
                    <a:pt x="753" y="167"/>
                    <a:pt x="697" y="112"/>
                  </a:cubicBezTo>
                  <a:cubicBezTo>
                    <a:pt x="623" y="65"/>
                    <a:pt x="539" y="28"/>
                    <a:pt x="465" y="19"/>
                  </a:cubicBezTo>
                  <a:cubicBezTo>
                    <a:pt x="381" y="19"/>
                    <a:pt x="288" y="37"/>
                    <a:pt x="232" y="93"/>
                  </a:cubicBezTo>
                  <a:cubicBezTo>
                    <a:pt x="158" y="158"/>
                    <a:pt x="121" y="223"/>
                    <a:pt x="93" y="297"/>
                  </a:cubicBezTo>
                  <a:cubicBezTo>
                    <a:pt x="28" y="446"/>
                    <a:pt x="10" y="604"/>
                    <a:pt x="10" y="762"/>
                  </a:cubicBezTo>
                  <a:cubicBezTo>
                    <a:pt x="0" y="1068"/>
                    <a:pt x="28" y="1384"/>
                    <a:pt x="93" y="1700"/>
                  </a:cubicBezTo>
                  <a:cubicBezTo>
                    <a:pt x="28" y="1384"/>
                    <a:pt x="19" y="1068"/>
                    <a:pt x="28" y="771"/>
                  </a:cubicBezTo>
                  <a:cubicBezTo>
                    <a:pt x="47" y="623"/>
                    <a:pt x="65" y="455"/>
                    <a:pt x="121" y="316"/>
                  </a:cubicBezTo>
                  <a:cubicBezTo>
                    <a:pt x="158" y="251"/>
                    <a:pt x="195" y="186"/>
                    <a:pt x="251" y="139"/>
                  </a:cubicBezTo>
                  <a:cubicBezTo>
                    <a:pt x="307" y="93"/>
                    <a:pt x="381" y="74"/>
                    <a:pt x="446" y="74"/>
                  </a:cubicBezTo>
                  <a:cubicBezTo>
                    <a:pt x="521" y="74"/>
                    <a:pt x="586" y="112"/>
                    <a:pt x="651" y="158"/>
                  </a:cubicBezTo>
                  <a:cubicBezTo>
                    <a:pt x="706" y="204"/>
                    <a:pt x="753" y="260"/>
                    <a:pt x="771" y="325"/>
                  </a:cubicBezTo>
                  <a:cubicBezTo>
                    <a:pt x="836" y="465"/>
                    <a:pt x="855" y="623"/>
                    <a:pt x="864" y="771"/>
                  </a:cubicBezTo>
                  <a:lnTo>
                    <a:pt x="883" y="873"/>
                  </a:lnTo>
                  <a:lnTo>
                    <a:pt x="948" y="790"/>
                  </a:lnTo>
                  <a:cubicBezTo>
                    <a:pt x="1069" y="650"/>
                    <a:pt x="1115" y="483"/>
                    <a:pt x="1189" y="344"/>
                  </a:cubicBezTo>
                  <a:cubicBezTo>
                    <a:pt x="1227" y="269"/>
                    <a:pt x="1282" y="214"/>
                    <a:pt x="1347" y="167"/>
                  </a:cubicBezTo>
                  <a:cubicBezTo>
                    <a:pt x="1397" y="126"/>
                    <a:pt x="1455" y="91"/>
                    <a:pt x="1520" y="91"/>
                  </a:cubicBezTo>
                  <a:cubicBezTo>
                    <a:pt x="1527" y="91"/>
                    <a:pt x="1535" y="92"/>
                    <a:pt x="1542" y="93"/>
                  </a:cubicBezTo>
                  <a:cubicBezTo>
                    <a:pt x="1608" y="93"/>
                    <a:pt x="1682" y="130"/>
                    <a:pt x="1728" y="186"/>
                  </a:cubicBezTo>
                  <a:cubicBezTo>
                    <a:pt x="1775" y="251"/>
                    <a:pt x="1812" y="316"/>
                    <a:pt x="1821" y="390"/>
                  </a:cubicBezTo>
                  <a:cubicBezTo>
                    <a:pt x="1840" y="539"/>
                    <a:pt x="1793" y="697"/>
                    <a:pt x="1738" y="864"/>
                  </a:cubicBezTo>
                  <a:lnTo>
                    <a:pt x="1691" y="1013"/>
                  </a:lnTo>
                  <a:lnTo>
                    <a:pt x="1812" y="920"/>
                  </a:lnTo>
                  <a:cubicBezTo>
                    <a:pt x="1877" y="864"/>
                    <a:pt x="1951" y="818"/>
                    <a:pt x="2016" y="771"/>
                  </a:cubicBezTo>
                  <a:cubicBezTo>
                    <a:pt x="2091" y="725"/>
                    <a:pt x="2165" y="697"/>
                    <a:pt x="2249" y="688"/>
                  </a:cubicBezTo>
                  <a:cubicBezTo>
                    <a:pt x="2332" y="688"/>
                    <a:pt x="2416" y="715"/>
                    <a:pt x="2472" y="771"/>
                  </a:cubicBezTo>
                  <a:cubicBezTo>
                    <a:pt x="2527" y="827"/>
                    <a:pt x="2574" y="901"/>
                    <a:pt x="2602" y="976"/>
                  </a:cubicBezTo>
                  <a:cubicBezTo>
                    <a:pt x="2620" y="1059"/>
                    <a:pt x="2620" y="1143"/>
                    <a:pt x="2611" y="1236"/>
                  </a:cubicBezTo>
                  <a:cubicBezTo>
                    <a:pt x="2602" y="1319"/>
                    <a:pt x="2564" y="1394"/>
                    <a:pt x="2518" y="1477"/>
                  </a:cubicBezTo>
                  <a:cubicBezTo>
                    <a:pt x="2472" y="1561"/>
                    <a:pt x="2425" y="1626"/>
                    <a:pt x="2369" y="1700"/>
                  </a:cubicBezTo>
                  <a:lnTo>
                    <a:pt x="2193" y="1905"/>
                  </a:lnTo>
                  <a:cubicBezTo>
                    <a:pt x="1951" y="2174"/>
                    <a:pt x="1645" y="2388"/>
                    <a:pt x="1320" y="2536"/>
                  </a:cubicBezTo>
                  <a:cubicBezTo>
                    <a:pt x="1645" y="2388"/>
                    <a:pt x="1961" y="2174"/>
                    <a:pt x="2211" y="1923"/>
                  </a:cubicBezTo>
                  <a:cubicBezTo>
                    <a:pt x="2276" y="1849"/>
                    <a:pt x="2342" y="1793"/>
                    <a:pt x="2397" y="1710"/>
                  </a:cubicBezTo>
                  <a:cubicBezTo>
                    <a:pt x="2462" y="1644"/>
                    <a:pt x="2509" y="1561"/>
                    <a:pt x="2555" y="1487"/>
                  </a:cubicBezTo>
                  <a:cubicBezTo>
                    <a:pt x="2620" y="1422"/>
                    <a:pt x="2667" y="1338"/>
                    <a:pt x="2695" y="1245"/>
                  </a:cubicBezTo>
                  <a:cubicBezTo>
                    <a:pt x="2713" y="1152"/>
                    <a:pt x="2713" y="1059"/>
                    <a:pt x="2695" y="966"/>
                  </a:cubicBezTo>
                  <a:cubicBezTo>
                    <a:pt x="2667" y="873"/>
                    <a:pt x="2620" y="780"/>
                    <a:pt x="2555" y="725"/>
                  </a:cubicBezTo>
                  <a:cubicBezTo>
                    <a:pt x="2481" y="650"/>
                    <a:pt x="2379" y="623"/>
                    <a:pt x="2276" y="623"/>
                  </a:cubicBezTo>
                  <a:cubicBezTo>
                    <a:pt x="2165" y="623"/>
                    <a:pt x="2072" y="650"/>
                    <a:pt x="1998" y="697"/>
                  </a:cubicBezTo>
                  <a:cubicBezTo>
                    <a:pt x="1961" y="725"/>
                    <a:pt x="1914" y="743"/>
                    <a:pt x="1877" y="771"/>
                  </a:cubicBezTo>
                  <a:cubicBezTo>
                    <a:pt x="1886" y="734"/>
                    <a:pt x="1905" y="697"/>
                    <a:pt x="1905" y="650"/>
                  </a:cubicBezTo>
                  <a:cubicBezTo>
                    <a:pt x="1923" y="576"/>
                    <a:pt x="1923" y="483"/>
                    <a:pt x="1914" y="390"/>
                  </a:cubicBezTo>
                  <a:cubicBezTo>
                    <a:pt x="1905" y="297"/>
                    <a:pt x="1868" y="214"/>
                    <a:pt x="1793" y="130"/>
                  </a:cubicBezTo>
                  <a:cubicBezTo>
                    <a:pt x="1738" y="65"/>
                    <a:pt x="1645" y="0"/>
                    <a:pt x="1542" y="0"/>
                  </a:cubicBezTo>
                  <a:close/>
                  <a:moveTo>
                    <a:pt x="344" y="2601"/>
                  </a:moveTo>
                  <a:cubicBezTo>
                    <a:pt x="353" y="2648"/>
                    <a:pt x="390" y="2685"/>
                    <a:pt x="428" y="2713"/>
                  </a:cubicBezTo>
                  <a:cubicBezTo>
                    <a:pt x="390" y="2685"/>
                    <a:pt x="372" y="2639"/>
                    <a:pt x="344" y="2601"/>
                  </a:cubicBezTo>
                  <a:close/>
                  <a:moveTo>
                    <a:pt x="1319" y="2537"/>
                  </a:moveTo>
                  <a:lnTo>
                    <a:pt x="1319" y="2537"/>
                  </a:lnTo>
                  <a:cubicBezTo>
                    <a:pt x="1161" y="2620"/>
                    <a:pt x="994" y="2676"/>
                    <a:pt x="818" y="2732"/>
                  </a:cubicBezTo>
                  <a:cubicBezTo>
                    <a:pt x="994" y="2685"/>
                    <a:pt x="1161" y="2620"/>
                    <a:pt x="1319" y="2537"/>
                  </a:cubicBezTo>
                  <a:close/>
                  <a:moveTo>
                    <a:pt x="428" y="2713"/>
                  </a:moveTo>
                  <a:cubicBezTo>
                    <a:pt x="465" y="2732"/>
                    <a:pt x="511" y="2759"/>
                    <a:pt x="558" y="2759"/>
                  </a:cubicBezTo>
                  <a:cubicBezTo>
                    <a:pt x="511" y="2741"/>
                    <a:pt x="465" y="2732"/>
                    <a:pt x="428" y="27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1"/>
            <p:cNvSpPr/>
            <p:nvPr/>
          </p:nvSpPr>
          <p:spPr>
            <a:xfrm>
              <a:off x="3799525" y="2091925"/>
              <a:ext cx="10950" cy="48800"/>
            </a:xfrm>
            <a:custGeom>
              <a:rect b="b" l="l" r="r" t="t"/>
              <a:pathLst>
                <a:path extrusionOk="0" h="1952" w="438">
                  <a:moveTo>
                    <a:pt x="438" y="0"/>
                  </a:moveTo>
                  <a:cubicBezTo>
                    <a:pt x="391" y="168"/>
                    <a:pt x="354" y="326"/>
                    <a:pt x="335" y="493"/>
                  </a:cubicBezTo>
                  <a:lnTo>
                    <a:pt x="233" y="976"/>
                  </a:lnTo>
                  <a:lnTo>
                    <a:pt x="122" y="1468"/>
                  </a:lnTo>
                  <a:cubicBezTo>
                    <a:pt x="103" y="1543"/>
                    <a:pt x="94" y="1626"/>
                    <a:pt x="66" y="1710"/>
                  </a:cubicBezTo>
                  <a:lnTo>
                    <a:pt x="1" y="1952"/>
                  </a:lnTo>
                  <a:cubicBezTo>
                    <a:pt x="66" y="1803"/>
                    <a:pt x="112" y="1636"/>
                    <a:pt x="159" y="1478"/>
                  </a:cubicBezTo>
                  <a:cubicBezTo>
                    <a:pt x="205" y="1310"/>
                    <a:pt x="242" y="1153"/>
                    <a:pt x="280" y="985"/>
                  </a:cubicBezTo>
                  <a:cubicBezTo>
                    <a:pt x="308" y="827"/>
                    <a:pt x="345" y="660"/>
                    <a:pt x="373" y="502"/>
                  </a:cubicBezTo>
                  <a:cubicBezTo>
                    <a:pt x="391" y="335"/>
                    <a:pt x="419" y="168"/>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1"/>
            <p:cNvSpPr/>
            <p:nvPr/>
          </p:nvSpPr>
          <p:spPr>
            <a:xfrm>
              <a:off x="3801150" y="2095175"/>
              <a:ext cx="30475" cy="46475"/>
            </a:xfrm>
            <a:custGeom>
              <a:rect b="b" l="l" r="r" t="t"/>
              <a:pathLst>
                <a:path extrusionOk="0" h="1859" w="1219">
                  <a:moveTo>
                    <a:pt x="1218" y="1"/>
                  </a:moveTo>
                  <a:cubicBezTo>
                    <a:pt x="1107" y="149"/>
                    <a:pt x="1004" y="298"/>
                    <a:pt x="884" y="456"/>
                  </a:cubicBezTo>
                  <a:lnTo>
                    <a:pt x="568" y="902"/>
                  </a:lnTo>
                  <a:cubicBezTo>
                    <a:pt x="465" y="1060"/>
                    <a:pt x="363" y="1208"/>
                    <a:pt x="270" y="1366"/>
                  </a:cubicBezTo>
                  <a:cubicBezTo>
                    <a:pt x="177" y="1534"/>
                    <a:pt x="85" y="1682"/>
                    <a:pt x="1" y="1859"/>
                  </a:cubicBezTo>
                  <a:cubicBezTo>
                    <a:pt x="47" y="1775"/>
                    <a:pt x="103" y="1710"/>
                    <a:pt x="150" y="1626"/>
                  </a:cubicBezTo>
                  <a:cubicBezTo>
                    <a:pt x="196" y="1543"/>
                    <a:pt x="261" y="1478"/>
                    <a:pt x="308" y="1394"/>
                  </a:cubicBezTo>
                  <a:lnTo>
                    <a:pt x="614" y="930"/>
                  </a:lnTo>
                  <a:lnTo>
                    <a:pt x="921" y="465"/>
                  </a:lnTo>
                  <a:cubicBezTo>
                    <a:pt x="1023" y="316"/>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1"/>
            <p:cNvSpPr/>
            <p:nvPr/>
          </p:nvSpPr>
          <p:spPr>
            <a:xfrm>
              <a:off x="3805800" y="2110500"/>
              <a:ext cx="3275" cy="13725"/>
            </a:xfrm>
            <a:custGeom>
              <a:rect b="b" l="l" r="r" t="t"/>
              <a:pathLst>
                <a:path extrusionOk="0" h="549" w="131">
                  <a:moveTo>
                    <a:pt x="131" y="1"/>
                  </a:moveTo>
                  <a:lnTo>
                    <a:pt x="131" y="1"/>
                  </a:lnTo>
                  <a:cubicBezTo>
                    <a:pt x="94" y="94"/>
                    <a:pt x="75" y="187"/>
                    <a:pt x="47" y="270"/>
                  </a:cubicBezTo>
                  <a:cubicBezTo>
                    <a:pt x="38" y="317"/>
                    <a:pt x="38" y="363"/>
                    <a:pt x="29" y="410"/>
                  </a:cubicBezTo>
                  <a:cubicBezTo>
                    <a:pt x="10" y="456"/>
                    <a:pt x="10" y="502"/>
                    <a:pt x="1" y="549"/>
                  </a:cubicBezTo>
                  <a:cubicBezTo>
                    <a:pt x="29" y="512"/>
                    <a:pt x="47" y="465"/>
                    <a:pt x="57" y="419"/>
                  </a:cubicBezTo>
                  <a:lnTo>
                    <a:pt x="94" y="279"/>
                  </a:lnTo>
                  <a:cubicBezTo>
                    <a:pt x="122" y="187"/>
                    <a:pt x="131" y="94"/>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1"/>
            <p:cNvSpPr/>
            <p:nvPr/>
          </p:nvSpPr>
          <p:spPr>
            <a:xfrm>
              <a:off x="3810450" y="2105625"/>
              <a:ext cx="1200" cy="8625"/>
            </a:xfrm>
            <a:custGeom>
              <a:rect b="b" l="l" r="r" t="t"/>
              <a:pathLst>
                <a:path extrusionOk="0" h="345" w="48">
                  <a:moveTo>
                    <a:pt x="19" y="1"/>
                  </a:moveTo>
                  <a:cubicBezTo>
                    <a:pt x="10" y="56"/>
                    <a:pt x="1" y="112"/>
                    <a:pt x="1" y="177"/>
                  </a:cubicBezTo>
                  <a:lnTo>
                    <a:pt x="1" y="251"/>
                  </a:lnTo>
                  <a:lnTo>
                    <a:pt x="1" y="344"/>
                  </a:lnTo>
                  <a:cubicBezTo>
                    <a:pt x="10" y="326"/>
                    <a:pt x="28" y="289"/>
                    <a:pt x="38" y="270"/>
                  </a:cubicBezTo>
                  <a:cubicBezTo>
                    <a:pt x="38" y="233"/>
                    <a:pt x="47" y="205"/>
                    <a:pt x="47" y="177"/>
                  </a:cubicBezTo>
                  <a:cubicBezTo>
                    <a:pt x="47"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1"/>
            <p:cNvSpPr/>
            <p:nvPr/>
          </p:nvSpPr>
          <p:spPr>
            <a:xfrm>
              <a:off x="3811375" y="2106100"/>
              <a:ext cx="4450" cy="12550"/>
            </a:xfrm>
            <a:custGeom>
              <a:rect b="b" l="l" r="r" t="t"/>
              <a:pathLst>
                <a:path extrusionOk="0" h="502" w="178">
                  <a:moveTo>
                    <a:pt x="177" y="0"/>
                  </a:moveTo>
                  <a:cubicBezTo>
                    <a:pt x="131" y="84"/>
                    <a:pt x="94" y="167"/>
                    <a:pt x="66" y="251"/>
                  </a:cubicBezTo>
                  <a:cubicBezTo>
                    <a:pt x="47" y="325"/>
                    <a:pt x="19" y="409"/>
                    <a:pt x="1" y="502"/>
                  </a:cubicBezTo>
                  <a:cubicBezTo>
                    <a:pt x="38" y="465"/>
                    <a:pt x="47" y="418"/>
                    <a:pt x="66" y="390"/>
                  </a:cubicBezTo>
                  <a:cubicBezTo>
                    <a:pt x="84" y="335"/>
                    <a:pt x="103" y="307"/>
                    <a:pt x="112" y="260"/>
                  </a:cubicBezTo>
                  <a:cubicBezTo>
                    <a:pt x="140" y="177"/>
                    <a:pt x="159" y="9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1"/>
            <p:cNvSpPr/>
            <p:nvPr/>
          </p:nvSpPr>
          <p:spPr>
            <a:xfrm>
              <a:off x="3805100" y="2123050"/>
              <a:ext cx="4225" cy="7450"/>
            </a:xfrm>
            <a:custGeom>
              <a:rect b="b" l="l" r="r" t="t"/>
              <a:pathLst>
                <a:path extrusionOk="0" h="298" w="169">
                  <a:moveTo>
                    <a:pt x="168" y="0"/>
                  </a:moveTo>
                  <a:lnTo>
                    <a:pt x="168" y="0"/>
                  </a:lnTo>
                  <a:cubicBezTo>
                    <a:pt x="122" y="47"/>
                    <a:pt x="85" y="93"/>
                    <a:pt x="66" y="140"/>
                  </a:cubicBezTo>
                  <a:cubicBezTo>
                    <a:pt x="38" y="196"/>
                    <a:pt x="19" y="242"/>
                    <a:pt x="1" y="298"/>
                  </a:cubicBezTo>
                  <a:cubicBezTo>
                    <a:pt x="57" y="251"/>
                    <a:pt x="85" y="205"/>
                    <a:pt x="112" y="158"/>
                  </a:cubicBezTo>
                  <a:cubicBezTo>
                    <a:pt x="131" y="103"/>
                    <a:pt x="159" y="56"/>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1"/>
            <p:cNvSpPr/>
            <p:nvPr/>
          </p:nvSpPr>
          <p:spPr>
            <a:xfrm>
              <a:off x="3827875" y="2081475"/>
              <a:ext cx="2125" cy="12575"/>
            </a:xfrm>
            <a:custGeom>
              <a:rect b="b" l="l" r="r" t="t"/>
              <a:pathLst>
                <a:path extrusionOk="0" h="503" w="85">
                  <a:moveTo>
                    <a:pt x="75" y="0"/>
                  </a:moveTo>
                  <a:cubicBezTo>
                    <a:pt x="47" y="84"/>
                    <a:pt x="38" y="168"/>
                    <a:pt x="19" y="242"/>
                  </a:cubicBezTo>
                  <a:cubicBezTo>
                    <a:pt x="19" y="288"/>
                    <a:pt x="10" y="326"/>
                    <a:pt x="10" y="372"/>
                  </a:cubicBezTo>
                  <a:cubicBezTo>
                    <a:pt x="10" y="418"/>
                    <a:pt x="10" y="456"/>
                    <a:pt x="0" y="502"/>
                  </a:cubicBezTo>
                  <a:cubicBezTo>
                    <a:pt x="19" y="465"/>
                    <a:pt x="38" y="418"/>
                    <a:pt x="47" y="381"/>
                  </a:cubicBezTo>
                  <a:cubicBezTo>
                    <a:pt x="56" y="335"/>
                    <a:pt x="75" y="298"/>
                    <a:pt x="75" y="261"/>
                  </a:cubicBezTo>
                  <a:cubicBezTo>
                    <a:pt x="84" y="158"/>
                    <a:pt x="84" y="8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1"/>
            <p:cNvSpPr/>
            <p:nvPr/>
          </p:nvSpPr>
          <p:spPr>
            <a:xfrm>
              <a:off x="3824850" y="2089375"/>
              <a:ext cx="1875" cy="8600"/>
            </a:xfrm>
            <a:custGeom>
              <a:rect b="b" l="l" r="r" t="t"/>
              <a:pathLst>
                <a:path extrusionOk="0" h="344" w="75">
                  <a:moveTo>
                    <a:pt x="66" y="0"/>
                  </a:moveTo>
                  <a:cubicBezTo>
                    <a:pt x="38" y="56"/>
                    <a:pt x="28" y="112"/>
                    <a:pt x="28" y="177"/>
                  </a:cubicBezTo>
                  <a:cubicBezTo>
                    <a:pt x="19" y="233"/>
                    <a:pt x="19" y="288"/>
                    <a:pt x="1" y="344"/>
                  </a:cubicBezTo>
                  <a:cubicBezTo>
                    <a:pt x="28" y="325"/>
                    <a:pt x="38" y="288"/>
                    <a:pt x="56" y="270"/>
                  </a:cubicBezTo>
                  <a:cubicBezTo>
                    <a:pt x="66" y="242"/>
                    <a:pt x="75" y="205"/>
                    <a:pt x="75" y="186"/>
                  </a:cubicBezTo>
                  <a:lnTo>
                    <a:pt x="75" y="93"/>
                  </a:lnTo>
                  <a:cubicBezTo>
                    <a:pt x="75" y="56"/>
                    <a:pt x="75"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1"/>
            <p:cNvSpPr/>
            <p:nvPr/>
          </p:nvSpPr>
          <p:spPr>
            <a:xfrm>
              <a:off x="3826475" y="2079850"/>
              <a:ext cx="1200" cy="4675"/>
            </a:xfrm>
            <a:custGeom>
              <a:rect b="b" l="l" r="r" t="t"/>
              <a:pathLst>
                <a:path extrusionOk="0" h="187" w="48">
                  <a:moveTo>
                    <a:pt x="10" y="0"/>
                  </a:moveTo>
                  <a:cubicBezTo>
                    <a:pt x="1" y="28"/>
                    <a:pt x="1" y="65"/>
                    <a:pt x="1" y="93"/>
                  </a:cubicBezTo>
                  <a:lnTo>
                    <a:pt x="1" y="140"/>
                  </a:lnTo>
                  <a:cubicBezTo>
                    <a:pt x="1" y="149"/>
                    <a:pt x="1" y="158"/>
                    <a:pt x="10" y="186"/>
                  </a:cubicBezTo>
                  <a:cubicBezTo>
                    <a:pt x="38" y="158"/>
                    <a:pt x="47" y="121"/>
                    <a:pt x="47" y="93"/>
                  </a:cubicBezTo>
                  <a:cubicBezTo>
                    <a:pt x="47" y="75"/>
                    <a:pt x="47" y="56"/>
                    <a:pt x="38" y="47"/>
                  </a:cubicBezTo>
                  <a:cubicBezTo>
                    <a:pt x="38" y="2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1"/>
            <p:cNvSpPr/>
            <p:nvPr/>
          </p:nvSpPr>
          <p:spPr>
            <a:xfrm>
              <a:off x="3848325" y="2095400"/>
              <a:ext cx="2575" cy="11175"/>
            </a:xfrm>
            <a:custGeom>
              <a:rect b="b" l="l" r="r" t="t"/>
              <a:pathLst>
                <a:path extrusionOk="0" h="447" w="103">
                  <a:moveTo>
                    <a:pt x="0" y="1"/>
                  </a:moveTo>
                  <a:lnTo>
                    <a:pt x="0" y="1"/>
                  </a:lnTo>
                  <a:cubicBezTo>
                    <a:pt x="46" y="57"/>
                    <a:pt x="65" y="140"/>
                    <a:pt x="56" y="214"/>
                  </a:cubicBezTo>
                  <a:cubicBezTo>
                    <a:pt x="56" y="261"/>
                    <a:pt x="46" y="289"/>
                    <a:pt x="28" y="326"/>
                  </a:cubicBezTo>
                  <a:cubicBezTo>
                    <a:pt x="28" y="354"/>
                    <a:pt x="19" y="363"/>
                    <a:pt x="19" y="382"/>
                  </a:cubicBezTo>
                  <a:cubicBezTo>
                    <a:pt x="9" y="410"/>
                    <a:pt x="0" y="419"/>
                    <a:pt x="0" y="447"/>
                  </a:cubicBezTo>
                  <a:cubicBezTo>
                    <a:pt x="9" y="428"/>
                    <a:pt x="19" y="410"/>
                    <a:pt x="28" y="400"/>
                  </a:cubicBezTo>
                  <a:cubicBezTo>
                    <a:pt x="46" y="372"/>
                    <a:pt x="56" y="363"/>
                    <a:pt x="65" y="335"/>
                  </a:cubicBezTo>
                  <a:cubicBezTo>
                    <a:pt x="93" y="307"/>
                    <a:pt x="102" y="270"/>
                    <a:pt x="102" y="224"/>
                  </a:cubicBezTo>
                  <a:cubicBezTo>
                    <a:pt x="102" y="177"/>
                    <a:pt x="102" y="131"/>
                    <a:pt x="74" y="94"/>
                  </a:cubicBezTo>
                  <a:cubicBezTo>
                    <a:pt x="65"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1"/>
            <p:cNvSpPr/>
            <p:nvPr/>
          </p:nvSpPr>
          <p:spPr>
            <a:xfrm>
              <a:off x="3842975" y="2102150"/>
              <a:ext cx="5350" cy="9300"/>
            </a:xfrm>
            <a:custGeom>
              <a:rect b="b" l="l" r="r" t="t"/>
              <a:pathLst>
                <a:path extrusionOk="0" h="372" w="214">
                  <a:moveTo>
                    <a:pt x="214" y="0"/>
                  </a:moveTo>
                  <a:cubicBezTo>
                    <a:pt x="186" y="19"/>
                    <a:pt x="168" y="56"/>
                    <a:pt x="149" y="93"/>
                  </a:cubicBezTo>
                  <a:cubicBezTo>
                    <a:pt x="140" y="112"/>
                    <a:pt x="121" y="149"/>
                    <a:pt x="103" y="186"/>
                  </a:cubicBezTo>
                  <a:lnTo>
                    <a:pt x="56" y="279"/>
                  </a:lnTo>
                  <a:cubicBezTo>
                    <a:pt x="37" y="316"/>
                    <a:pt x="28" y="335"/>
                    <a:pt x="0" y="372"/>
                  </a:cubicBezTo>
                  <a:cubicBezTo>
                    <a:pt x="37" y="363"/>
                    <a:pt x="56" y="335"/>
                    <a:pt x="84" y="298"/>
                  </a:cubicBezTo>
                  <a:cubicBezTo>
                    <a:pt x="103" y="279"/>
                    <a:pt x="130" y="242"/>
                    <a:pt x="140" y="205"/>
                  </a:cubicBezTo>
                  <a:cubicBezTo>
                    <a:pt x="177" y="140"/>
                    <a:pt x="195" y="65"/>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1"/>
            <p:cNvSpPr/>
            <p:nvPr/>
          </p:nvSpPr>
          <p:spPr>
            <a:xfrm>
              <a:off x="3840875" y="2110050"/>
              <a:ext cx="6775" cy="7225"/>
            </a:xfrm>
            <a:custGeom>
              <a:rect b="b" l="l" r="r" t="t"/>
              <a:pathLst>
                <a:path extrusionOk="0" h="289" w="271">
                  <a:moveTo>
                    <a:pt x="270" y="0"/>
                  </a:moveTo>
                  <a:lnTo>
                    <a:pt x="131" y="139"/>
                  </a:lnTo>
                  <a:cubicBezTo>
                    <a:pt x="84" y="186"/>
                    <a:pt x="47" y="242"/>
                    <a:pt x="1" y="288"/>
                  </a:cubicBezTo>
                  <a:cubicBezTo>
                    <a:pt x="38" y="279"/>
                    <a:pt x="75" y="260"/>
                    <a:pt x="94" y="242"/>
                  </a:cubicBezTo>
                  <a:lnTo>
                    <a:pt x="168" y="167"/>
                  </a:lnTo>
                  <a:cubicBezTo>
                    <a:pt x="187" y="149"/>
                    <a:pt x="214" y="121"/>
                    <a:pt x="224" y="93"/>
                  </a:cubicBezTo>
                  <a:cubicBezTo>
                    <a:pt x="252" y="56"/>
                    <a:pt x="26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1"/>
            <p:cNvSpPr/>
            <p:nvPr/>
          </p:nvSpPr>
          <p:spPr>
            <a:xfrm>
              <a:off x="3843200" y="2100975"/>
              <a:ext cx="3275" cy="6075"/>
            </a:xfrm>
            <a:custGeom>
              <a:rect b="b" l="l" r="r" t="t"/>
              <a:pathLst>
                <a:path extrusionOk="0" h="243" w="131">
                  <a:moveTo>
                    <a:pt x="121" y="1"/>
                  </a:moveTo>
                  <a:cubicBezTo>
                    <a:pt x="84" y="47"/>
                    <a:pt x="75" y="84"/>
                    <a:pt x="47" y="112"/>
                  </a:cubicBezTo>
                  <a:cubicBezTo>
                    <a:pt x="38" y="159"/>
                    <a:pt x="19" y="196"/>
                    <a:pt x="1" y="242"/>
                  </a:cubicBezTo>
                  <a:cubicBezTo>
                    <a:pt x="47" y="224"/>
                    <a:pt x="75" y="187"/>
                    <a:pt x="94" y="140"/>
                  </a:cubicBezTo>
                  <a:cubicBezTo>
                    <a:pt x="112" y="112"/>
                    <a:pt x="121" y="94"/>
                    <a:pt x="121" y="66"/>
                  </a:cubicBezTo>
                  <a:cubicBezTo>
                    <a:pt x="121" y="47"/>
                    <a:pt x="13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1"/>
            <p:cNvSpPr/>
            <p:nvPr/>
          </p:nvSpPr>
          <p:spPr>
            <a:xfrm>
              <a:off x="3805575" y="2136750"/>
              <a:ext cx="9775" cy="3050"/>
            </a:xfrm>
            <a:custGeom>
              <a:rect b="b" l="l" r="r" t="t"/>
              <a:pathLst>
                <a:path extrusionOk="0" h="122" w="391">
                  <a:moveTo>
                    <a:pt x="391" y="1"/>
                  </a:moveTo>
                  <a:lnTo>
                    <a:pt x="391" y="1"/>
                  </a:lnTo>
                  <a:cubicBezTo>
                    <a:pt x="326" y="19"/>
                    <a:pt x="270" y="28"/>
                    <a:pt x="196" y="56"/>
                  </a:cubicBezTo>
                  <a:cubicBezTo>
                    <a:pt x="131" y="66"/>
                    <a:pt x="66" y="93"/>
                    <a:pt x="0" y="112"/>
                  </a:cubicBezTo>
                  <a:cubicBezTo>
                    <a:pt x="38" y="112"/>
                    <a:pt x="66" y="112"/>
                    <a:pt x="112" y="121"/>
                  </a:cubicBezTo>
                  <a:cubicBezTo>
                    <a:pt x="149" y="112"/>
                    <a:pt x="186" y="112"/>
                    <a:pt x="223" y="103"/>
                  </a:cubicBezTo>
                  <a:cubicBezTo>
                    <a:pt x="279" y="75"/>
                    <a:pt x="344" y="56"/>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1"/>
            <p:cNvSpPr/>
            <p:nvPr/>
          </p:nvSpPr>
          <p:spPr>
            <a:xfrm>
              <a:off x="3808350" y="2133500"/>
              <a:ext cx="7000" cy="3275"/>
            </a:xfrm>
            <a:custGeom>
              <a:rect b="b" l="l" r="r" t="t"/>
              <a:pathLst>
                <a:path extrusionOk="0" h="131" w="280">
                  <a:moveTo>
                    <a:pt x="280" y="1"/>
                  </a:moveTo>
                  <a:cubicBezTo>
                    <a:pt x="261" y="1"/>
                    <a:pt x="233" y="10"/>
                    <a:pt x="215" y="19"/>
                  </a:cubicBezTo>
                  <a:lnTo>
                    <a:pt x="140" y="56"/>
                  </a:lnTo>
                  <a:cubicBezTo>
                    <a:pt x="94" y="66"/>
                    <a:pt x="47" y="93"/>
                    <a:pt x="1" y="112"/>
                  </a:cubicBezTo>
                  <a:cubicBezTo>
                    <a:pt x="38" y="131"/>
                    <a:pt x="66" y="131"/>
                    <a:pt x="75" y="131"/>
                  </a:cubicBezTo>
                  <a:cubicBezTo>
                    <a:pt x="103" y="131"/>
                    <a:pt x="131" y="112"/>
                    <a:pt x="159" y="103"/>
                  </a:cubicBezTo>
                  <a:cubicBezTo>
                    <a:pt x="196" y="84"/>
                    <a:pt x="252" y="4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1"/>
            <p:cNvSpPr/>
            <p:nvPr/>
          </p:nvSpPr>
          <p:spPr>
            <a:xfrm>
              <a:off x="3810450" y="2126525"/>
              <a:ext cx="4675" cy="6300"/>
            </a:xfrm>
            <a:custGeom>
              <a:rect b="b" l="l" r="r" t="t"/>
              <a:pathLst>
                <a:path extrusionOk="0" h="252" w="187">
                  <a:moveTo>
                    <a:pt x="186" y="1"/>
                  </a:moveTo>
                  <a:lnTo>
                    <a:pt x="186" y="1"/>
                  </a:lnTo>
                  <a:cubicBezTo>
                    <a:pt x="149" y="38"/>
                    <a:pt x="121" y="66"/>
                    <a:pt x="84" y="112"/>
                  </a:cubicBezTo>
                  <a:cubicBezTo>
                    <a:pt x="47" y="159"/>
                    <a:pt x="28" y="196"/>
                    <a:pt x="1" y="252"/>
                  </a:cubicBezTo>
                  <a:cubicBezTo>
                    <a:pt x="47" y="224"/>
                    <a:pt x="84" y="187"/>
                    <a:pt x="121" y="149"/>
                  </a:cubicBezTo>
                  <a:cubicBezTo>
                    <a:pt x="140" y="131"/>
                    <a:pt x="149" y="103"/>
                    <a:pt x="168" y="84"/>
                  </a:cubicBezTo>
                  <a:cubicBezTo>
                    <a:pt x="177" y="57"/>
                    <a:pt x="186"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1"/>
            <p:cNvSpPr/>
            <p:nvPr/>
          </p:nvSpPr>
          <p:spPr>
            <a:xfrm>
              <a:off x="3814875" y="2127700"/>
              <a:ext cx="5600" cy="3975"/>
            </a:xfrm>
            <a:custGeom>
              <a:rect b="b" l="l" r="r" t="t"/>
              <a:pathLst>
                <a:path extrusionOk="0" h="159" w="224">
                  <a:moveTo>
                    <a:pt x="223" y="0"/>
                  </a:moveTo>
                  <a:lnTo>
                    <a:pt x="223" y="0"/>
                  </a:lnTo>
                  <a:cubicBezTo>
                    <a:pt x="158" y="10"/>
                    <a:pt x="130" y="37"/>
                    <a:pt x="93" y="56"/>
                  </a:cubicBezTo>
                  <a:cubicBezTo>
                    <a:pt x="56" y="93"/>
                    <a:pt x="19" y="112"/>
                    <a:pt x="0" y="158"/>
                  </a:cubicBezTo>
                  <a:cubicBezTo>
                    <a:pt x="47" y="149"/>
                    <a:pt x="93" y="130"/>
                    <a:pt x="130" y="102"/>
                  </a:cubicBezTo>
                  <a:cubicBezTo>
                    <a:pt x="158" y="6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1"/>
            <p:cNvSpPr/>
            <p:nvPr/>
          </p:nvSpPr>
          <p:spPr>
            <a:xfrm>
              <a:off x="3818575" y="2129775"/>
              <a:ext cx="7225" cy="5150"/>
            </a:xfrm>
            <a:custGeom>
              <a:rect b="b" l="l" r="r" t="t"/>
              <a:pathLst>
                <a:path extrusionOk="0" h="206" w="289">
                  <a:moveTo>
                    <a:pt x="289" y="1"/>
                  </a:moveTo>
                  <a:cubicBezTo>
                    <a:pt x="233" y="10"/>
                    <a:pt x="177" y="47"/>
                    <a:pt x="131" y="75"/>
                  </a:cubicBezTo>
                  <a:cubicBezTo>
                    <a:pt x="84" y="112"/>
                    <a:pt x="38" y="159"/>
                    <a:pt x="1" y="205"/>
                  </a:cubicBezTo>
                  <a:cubicBezTo>
                    <a:pt x="57" y="187"/>
                    <a:pt x="103" y="150"/>
                    <a:pt x="168" y="122"/>
                  </a:cubicBezTo>
                  <a:cubicBezTo>
                    <a:pt x="214" y="94"/>
                    <a:pt x="261" y="47"/>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1"/>
            <p:cNvSpPr/>
            <p:nvPr/>
          </p:nvSpPr>
          <p:spPr>
            <a:xfrm>
              <a:off x="3789550" y="2077750"/>
              <a:ext cx="4900" cy="10250"/>
            </a:xfrm>
            <a:custGeom>
              <a:rect b="b" l="l" r="r" t="t"/>
              <a:pathLst>
                <a:path extrusionOk="0" h="410" w="196">
                  <a:moveTo>
                    <a:pt x="196" y="1"/>
                  </a:moveTo>
                  <a:lnTo>
                    <a:pt x="196" y="1"/>
                  </a:lnTo>
                  <a:cubicBezTo>
                    <a:pt x="158" y="19"/>
                    <a:pt x="140" y="47"/>
                    <a:pt x="103" y="66"/>
                  </a:cubicBezTo>
                  <a:cubicBezTo>
                    <a:pt x="84" y="103"/>
                    <a:pt x="75" y="140"/>
                    <a:pt x="47" y="177"/>
                  </a:cubicBezTo>
                  <a:cubicBezTo>
                    <a:pt x="10" y="242"/>
                    <a:pt x="0" y="326"/>
                    <a:pt x="10" y="410"/>
                  </a:cubicBezTo>
                  <a:lnTo>
                    <a:pt x="47" y="298"/>
                  </a:lnTo>
                  <a:cubicBezTo>
                    <a:pt x="56" y="270"/>
                    <a:pt x="84" y="233"/>
                    <a:pt x="93" y="196"/>
                  </a:cubicBezTo>
                  <a:cubicBezTo>
                    <a:pt x="130" y="140"/>
                    <a:pt x="168" y="6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1"/>
            <p:cNvSpPr/>
            <p:nvPr/>
          </p:nvSpPr>
          <p:spPr>
            <a:xfrm>
              <a:off x="3790700" y="2082175"/>
              <a:ext cx="3275" cy="9300"/>
            </a:xfrm>
            <a:custGeom>
              <a:rect b="b" l="l" r="r" t="t"/>
              <a:pathLst>
                <a:path extrusionOk="0" h="372" w="131">
                  <a:moveTo>
                    <a:pt x="131" y="0"/>
                  </a:moveTo>
                  <a:cubicBezTo>
                    <a:pt x="103" y="19"/>
                    <a:pt x="84" y="56"/>
                    <a:pt x="57" y="75"/>
                  </a:cubicBezTo>
                  <a:cubicBezTo>
                    <a:pt x="47" y="112"/>
                    <a:pt x="38" y="140"/>
                    <a:pt x="29" y="167"/>
                  </a:cubicBezTo>
                  <a:cubicBezTo>
                    <a:pt x="10" y="233"/>
                    <a:pt x="1" y="298"/>
                    <a:pt x="29" y="372"/>
                  </a:cubicBezTo>
                  <a:lnTo>
                    <a:pt x="47" y="279"/>
                  </a:lnTo>
                  <a:cubicBezTo>
                    <a:pt x="47" y="242"/>
                    <a:pt x="57" y="214"/>
                    <a:pt x="75" y="186"/>
                  </a:cubicBezTo>
                  <a:cubicBezTo>
                    <a:pt x="94" y="121"/>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1"/>
            <p:cNvSpPr/>
            <p:nvPr/>
          </p:nvSpPr>
          <p:spPr>
            <a:xfrm>
              <a:off x="3792575" y="2088200"/>
              <a:ext cx="1875" cy="10475"/>
            </a:xfrm>
            <a:custGeom>
              <a:rect b="b" l="l" r="r" t="t"/>
              <a:pathLst>
                <a:path extrusionOk="0" h="419" w="75">
                  <a:moveTo>
                    <a:pt x="75" y="1"/>
                  </a:moveTo>
                  <a:cubicBezTo>
                    <a:pt x="37" y="57"/>
                    <a:pt x="28" y="131"/>
                    <a:pt x="9" y="205"/>
                  </a:cubicBezTo>
                  <a:cubicBezTo>
                    <a:pt x="0" y="242"/>
                    <a:pt x="0" y="280"/>
                    <a:pt x="0" y="317"/>
                  </a:cubicBezTo>
                  <a:cubicBezTo>
                    <a:pt x="9" y="345"/>
                    <a:pt x="9" y="382"/>
                    <a:pt x="19" y="419"/>
                  </a:cubicBezTo>
                  <a:lnTo>
                    <a:pt x="47" y="317"/>
                  </a:lnTo>
                  <a:cubicBezTo>
                    <a:pt x="56" y="280"/>
                    <a:pt x="65" y="242"/>
                    <a:pt x="65" y="205"/>
                  </a:cubicBezTo>
                  <a:cubicBezTo>
                    <a:pt x="65"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1"/>
            <p:cNvSpPr/>
            <p:nvPr/>
          </p:nvSpPr>
          <p:spPr>
            <a:xfrm>
              <a:off x="3789075" y="2095175"/>
              <a:ext cx="1200" cy="10475"/>
            </a:xfrm>
            <a:custGeom>
              <a:rect b="b" l="l" r="r" t="t"/>
              <a:pathLst>
                <a:path extrusionOk="0" h="419" w="48">
                  <a:moveTo>
                    <a:pt x="19" y="1"/>
                  </a:moveTo>
                  <a:cubicBezTo>
                    <a:pt x="10" y="66"/>
                    <a:pt x="1" y="149"/>
                    <a:pt x="1" y="205"/>
                  </a:cubicBezTo>
                  <a:cubicBezTo>
                    <a:pt x="1" y="242"/>
                    <a:pt x="1" y="279"/>
                    <a:pt x="10" y="316"/>
                  </a:cubicBezTo>
                  <a:cubicBezTo>
                    <a:pt x="10" y="344"/>
                    <a:pt x="19" y="381"/>
                    <a:pt x="47" y="419"/>
                  </a:cubicBezTo>
                  <a:lnTo>
                    <a:pt x="47" y="316"/>
                  </a:lnTo>
                  <a:lnTo>
                    <a:pt x="47" y="205"/>
                  </a:lnTo>
                  <a:cubicBezTo>
                    <a:pt x="47" y="140"/>
                    <a:pt x="47"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1"/>
            <p:cNvSpPr/>
            <p:nvPr/>
          </p:nvSpPr>
          <p:spPr>
            <a:xfrm>
              <a:off x="3791650" y="2103300"/>
              <a:ext cx="1400" cy="10725"/>
            </a:xfrm>
            <a:custGeom>
              <a:rect b="b" l="l" r="r" t="t"/>
              <a:pathLst>
                <a:path extrusionOk="0" h="429" w="56">
                  <a:moveTo>
                    <a:pt x="56" y="1"/>
                  </a:moveTo>
                  <a:lnTo>
                    <a:pt x="56" y="1"/>
                  </a:lnTo>
                  <a:cubicBezTo>
                    <a:pt x="19" y="66"/>
                    <a:pt x="9" y="140"/>
                    <a:pt x="0" y="205"/>
                  </a:cubicBezTo>
                  <a:lnTo>
                    <a:pt x="0" y="326"/>
                  </a:lnTo>
                  <a:cubicBezTo>
                    <a:pt x="9" y="354"/>
                    <a:pt x="9" y="391"/>
                    <a:pt x="37" y="428"/>
                  </a:cubicBezTo>
                  <a:cubicBezTo>
                    <a:pt x="19" y="391"/>
                    <a:pt x="37" y="354"/>
                    <a:pt x="37" y="326"/>
                  </a:cubicBezTo>
                  <a:lnTo>
                    <a:pt x="46" y="214"/>
                  </a:lnTo>
                  <a:cubicBezTo>
                    <a:pt x="56" y="149"/>
                    <a:pt x="56" y="6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1"/>
            <p:cNvSpPr/>
            <p:nvPr/>
          </p:nvSpPr>
          <p:spPr>
            <a:xfrm>
              <a:off x="3814175" y="2092150"/>
              <a:ext cx="2350" cy="4675"/>
            </a:xfrm>
            <a:custGeom>
              <a:rect b="b" l="l" r="r" t="t"/>
              <a:pathLst>
                <a:path extrusionOk="0" h="187" w="94">
                  <a:moveTo>
                    <a:pt x="84" y="1"/>
                  </a:moveTo>
                  <a:lnTo>
                    <a:pt x="84" y="1"/>
                  </a:lnTo>
                  <a:cubicBezTo>
                    <a:pt x="65" y="29"/>
                    <a:pt x="47" y="47"/>
                    <a:pt x="28" y="84"/>
                  </a:cubicBezTo>
                  <a:cubicBezTo>
                    <a:pt x="19" y="122"/>
                    <a:pt x="0" y="159"/>
                    <a:pt x="19" y="187"/>
                  </a:cubicBezTo>
                  <a:cubicBezTo>
                    <a:pt x="47" y="168"/>
                    <a:pt x="65" y="140"/>
                    <a:pt x="75" y="112"/>
                  </a:cubicBezTo>
                  <a:cubicBezTo>
                    <a:pt x="84" y="75"/>
                    <a:pt x="93"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1"/>
            <p:cNvSpPr/>
            <p:nvPr/>
          </p:nvSpPr>
          <p:spPr>
            <a:xfrm>
              <a:off x="3817650" y="2089125"/>
              <a:ext cx="1875" cy="4675"/>
            </a:xfrm>
            <a:custGeom>
              <a:rect b="b" l="l" r="r" t="t"/>
              <a:pathLst>
                <a:path extrusionOk="0" h="187" w="75">
                  <a:moveTo>
                    <a:pt x="66" y="1"/>
                  </a:moveTo>
                  <a:cubicBezTo>
                    <a:pt x="38" y="20"/>
                    <a:pt x="28" y="57"/>
                    <a:pt x="19" y="75"/>
                  </a:cubicBezTo>
                  <a:cubicBezTo>
                    <a:pt x="19" y="112"/>
                    <a:pt x="1" y="150"/>
                    <a:pt x="19" y="187"/>
                  </a:cubicBezTo>
                  <a:cubicBezTo>
                    <a:pt x="38" y="159"/>
                    <a:pt x="47" y="140"/>
                    <a:pt x="66" y="103"/>
                  </a:cubicBezTo>
                  <a:cubicBezTo>
                    <a:pt x="66" y="66"/>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1"/>
            <p:cNvSpPr/>
            <p:nvPr/>
          </p:nvSpPr>
          <p:spPr>
            <a:xfrm>
              <a:off x="3792800" y="2118400"/>
              <a:ext cx="1425" cy="7000"/>
            </a:xfrm>
            <a:custGeom>
              <a:rect b="b" l="l" r="r" t="t"/>
              <a:pathLst>
                <a:path extrusionOk="0" h="280" w="57">
                  <a:moveTo>
                    <a:pt x="10" y="1"/>
                  </a:moveTo>
                  <a:cubicBezTo>
                    <a:pt x="0" y="47"/>
                    <a:pt x="0" y="94"/>
                    <a:pt x="0" y="140"/>
                  </a:cubicBezTo>
                  <a:cubicBezTo>
                    <a:pt x="0" y="159"/>
                    <a:pt x="0" y="186"/>
                    <a:pt x="10" y="205"/>
                  </a:cubicBezTo>
                  <a:lnTo>
                    <a:pt x="47" y="279"/>
                  </a:lnTo>
                  <a:cubicBezTo>
                    <a:pt x="56" y="233"/>
                    <a:pt x="47" y="186"/>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1"/>
            <p:cNvSpPr/>
            <p:nvPr/>
          </p:nvSpPr>
          <p:spPr>
            <a:xfrm>
              <a:off x="3854575" y="2042825"/>
              <a:ext cx="66700" cy="67650"/>
            </a:xfrm>
            <a:custGeom>
              <a:rect b="b" l="l" r="r" t="t"/>
              <a:pathLst>
                <a:path extrusionOk="0" h="2706" w="2668">
                  <a:moveTo>
                    <a:pt x="468" y="0"/>
                  </a:moveTo>
                  <a:cubicBezTo>
                    <a:pt x="452" y="0"/>
                    <a:pt x="435" y="1"/>
                    <a:pt x="419" y="4"/>
                  </a:cubicBezTo>
                  <a:cubicBezTo>
                    <a:pt x="168" y="23"/>
                    <a:pt x="57" y="348"/>
                    <a:pt x="38" y="617"/>
                  </a:cubicBezTo>
                  <a:cubicBezTo>
                    <a:pt x="1" y="1277"/>
                    <a:pt x="122" y="1946"/>
                    <a:pt x="382" y="2550"/>
                  </a:cubicBezTo>
                  <a:cubicBezTo>
                    <a:pt x="430" y="2668"/>
                    <a:pt x="546" y="2705"/>
                    <a:pt x="663" y="2705"/>
                  </a:cubicBezTo>
                  <a:cubicBezTo>
                    <a:pt x="748" y="2705"/>
                    <a:pt x="834" y="2685"/>
                    <a:pt x="893" y="2661"/>
                  </a:cubicBezTo>
                  <a:cubicBezTo>
                    <a:pt x="1497" y="2466"/>
                    <a:pt x="2063" y="2113"/>
                    <a:pt x="2435" y="1602"/>
                  </a:cubicBezTo>
                  <a:cubicBezTo>
                    <a:pt x="2556" y="1453"/>
                    <a:pt x="2649" y="1268"/>
                    <a:pt x="2658" y="1073"/>
                  </a:cubicBezTo>
                  <a:cubicBezTo>
                    <a:pt x="2667" y="877"/>
                    <a:pt x="2556" y="664"/>
                    <a:pt x="2370" y="608"/>
                  </a:cubicBezTo>
                  <a:cubicBezTo>
                    <a:pt x="2338" y="599"/>
                    <a:pt x="2307" y="595"/>
                    <a:pt x="2275" y="595"/>
                  </a:cubicBezTo>
                  <a:cubicBezTo>
                    <a:pt x="2103" y="595"/>
                    <a:pt x="1935" y="713"/>
                    <a:pt x="1794" y="831"/>
                  </a:cubicBezTo>
                  <a:cubicBezTo>
                    <a:pt x="1840" y="673"/>
                    <a:pt x="1896" y="515"/>
                    <a:pt x="1868" y="348"/>
                  </a:cubicBezTo>
                  <a:cubicBezTo>
                    <a:pt x="1850" y="190"/>
                    <a:pt x="1729" y="23"/>
                    <a:pt x="1571" y="4"/>
                  </a:cubicBezTo>
                  <a:cubicBezTo>
                    <a:pt x="1556" y="2"/>
                    <a:pt x="1541" y="1"/>
                    <a:pt x="1526" y="1"/>
                  </a:cubicBezTo>
                  <a:cubicBezTo>
                    <a:pt x="1369" y="1"/>
                    <a:pt x="1239" y="129"/>
                    <a:pt x="1162" y="274"/>
                  </a:cubicBezTo>
                  <a:cubicBezTo>
                    <a:pt x="1079" y="422"/>
                    <a:pt x="1032" y="580"/>
                    <a:pt x="930" y="719"/>
                  </a:cubicBezTo>
                  <a:cubicBezTo>
                    <a:pt x="911" y="562"/>
                    <a:pt x="893" y="394"/>
                    <a:pt x="818" y="246"/>
                  </a:cubicBezTo>
                  <a:cubicBezTo>
                    <a:pt x="751" y="112"/>
                    <a:pt x="616" y="0"/>
                    <a:pt x="4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1"/>
            <p:cNvSpPr/>
            <p:nvPr/>
          </p:nvSpPr>
          <p:spPr>
            <a:xfrm>
              <a:off x="3854575" y="2041525"/>
              <a:ext cx="68100" cy="68775"/>
            </a:xfrm>
            <a:custGeom>
              <a:rect b="b" l="l" r="r" t="t"/>
              <a:pathLst>
                <a:path extrusionOk="0" h="2751" w="2724">
                  <a:moveTo>
                    <a:pt x="1543" y="0"/>
                  </a:moveTo>
                  <a:cubicBezTo>
                    <a:pt x="1441" y="0"/>
                    <a:pt x="1348" y="28"/>
                    <a:pt x="1274" y="93"/>
                  </a:cubicBezTo>
                  <a:cubicBezTo>
                    <a:pt x="1209" y="149"/>
                    <a:pt x="1153" y="214"/>
                    <a:pt x="1106" y="298"/>
                  </a:cubicBezTo>
                  <a:cubicBezTo>
                    <a:pt x="1041" y="418"/>
                    <a:pt x="995" y="539"/>
                    <a:pt x="939" y="651"/>
                  </a:cubicBezTo>
                  <a:cubicBezTo>
                    <a:pt x="930" y="530"/>
                    <a:pt x="902" y="400"/>
                    <a:pt x="846" y="298"/>
                  </a:cubicBezTo>
                  <a:cubicBezTo>
                    <a:pt x="809" y="233"/>
                    <a:pt x="753" y="158"/>
                    <a:pt x="698" y="103"/>
                  </a:cubicBezTo>
                  <a:cubicBezTo>
                    <a:pt x="623" y="56"/>
                    <a:pt x="549" y="19"/>
                    <a:pt x="465" y="10"/>
                  </a:cubicBezTo>
                  <a:cubicBezTo>
                    <a:pt x="382" y="10"/>
                    <a:pt x="289" y="28"/>
                    <a:pt x="233" y="93"/>
                  </a:cubicBezTo>
                  <a:cubicBezTo>
                    <a:pt x="159" y="149"/>
                    <a:pt x="131" y="214"/>
                    <a:pt x="94" y="288"/>
                  </a:cubicBezTo>
                  <a:cubicBezTo>
                    <a:pt x="38" y="437"/>
                    <a:pt x="10" y="604"/>
                    <a:pt x="10" y="753"/>
                  </a:cubicBezTo>
                  <a:cubicBezTo>
                    <a:pt x="1" y="1069"/>
                    <a:pt x="38" y="1375"/>
                    <a:pt x="94" y="1691"/>
                  </a:cubicBezTo>
                  <a:cubicBezTo>
                    <a:pt x="38" y="1375"/>
                    <a:pt x="19" y="1069"/>
                    <a:pt x="38" y="762"/>
                  </a:cubicBezTo>
                  <a:cubicBezTo>
                    <a:pt x="47" y="614"/>
                    <a:pt x="66" y="446"/>
                    <a:pt x="131" y="307"/>
                  </a:cubicBezTo>
                  <a:cubicBezTo>
                    <a:pt x="159" y="242"/>
                    <a:pt x="196" y="186"/>
                    <a:pt x="252" y="140"/>
                  </a:cubicBezTo>
                  <a:cubicBezTo>
                    <a:pt x="317" y="93"/>
                    <a:pt x="382" y="65"/>
                    <a:pt x="456" y="65"/>
                  </a:cubicBezTo>
                  <a:cubicBezTo>
                    <a:pt x="521" y="65"/>
                    <a:pt x="595" y="103"/>
                    <a:pt x="651" y="149"/>
                  </a:cubicBezTo>
                  <a:cubicBezTo>
                    <a:pt x="707" y="195"/>
                    <a:pt x="753" y="251"/>
                    <a:pt x="781" y="326"/>
                  </a:cubicBezTo>
                  <a:cubicBezTo>
                    <a:pt x="837" y="465"/>
                    <a:pt x="856" y="614"/>
                    <a:pt x="874" y="762"/>
                  </a:cubicBezTo>
                  <a:lnTo>
                    <a:pt x="883" y="864"/>
                  </a:lnTo>
                  <a:lnTo>
                    <a:pt x="949" y="790"/>
                  </a:lnTo>
                  <a:cubicBezTo>
                    <a:pt x="1069" y="651"/>
                    <a:pt x="1116" y="474"/>
                    <a:pt x="1199" y="335"/>
                  </a:cubicBezTo>
                  <a:cubicBezTo>
                    <a:pt x="1227" y="260"/>
                    <a:pt x="1292" y="205"/>
                    <a:pt x="1348" y="158"/>
                  </a:cubicBezTo>
                  <a:cubicBezTo>
                    <a:pt x="1394" y="120"/>
                    <a:pt x="1452" y="88"/>
                    <a:pt x="1507" y="88"/>
                  </a:cubicBezTo>
                  <a:cubicBezTo>
                    <a:pt x="1519" y="88"/>
                    <a:pt x="1531" y="90"/>
                    <a:pt x="1543" y="93"/>
                  </a:cubicBezTo>
                  <a:cubicBezTo>
                    <a:pt x="1617" y="93"/>
                    <a:pt x="1683" y="121"/>
                    <a:pt x="1729" y="186"/>
                  </a:cubicBezTo>
                  <a:cubicBezTo>
                    <a:pt x="1775" y="242"/>
                    <a:pt x="1813" y="307"/>
                    <a:pt x="1822" y="381"/>
                  </a:cubicBezTo>
                  <a:cubicBezTo>
                    <a:pt x="1850" y="530"/>
                    <a:pt x="1803" y="697"/>
                    <a:pt x="1738" y="855"/>
                  </a:cubicBezTo>
                  <a:lnTo>
                    <a:pt x="1692" y="1004"/>
                  </a:lnTo>
                  <a:lnTo>
                    <a:pt x="1813" y="911"/>
                  </a:lnTo>
                  <a:cubicBezTo>
                    <a:pt x="1878" y="855"/>
                    <a:pt x="1952" y="809"/>
                    <a:pt x="2017" y="762"/>
                  </a:cubicBezTo>
                  <a:cubicBezTo>
                    <a:pt x="2091" y="716"/>
                    <a:pt x="2175" y="697"/>
                    <a:pt x="2249" y="679"/>
                  </a:cubicBezTo>
                  <a:cubicBezTo>
                    <a:pt x="2333" y="679"/>
                    <a:pt x="2416" y="706"/>
                    <a:pt x="2472" y="762"/>
                  </a:cubicBezTo>
                  <a:cubicBezTo>
                    <a:pt x="2528" y="818"/>
                    <a:pt x="2574" y="892"/>
                    <a:pt x="2602" y="976"/>
                  </a:cubicBezTo>
                  <a:cubicBezTo>
                    <a:pt x="2621" y="1050"/>
                    <a:pt x="2621" y="1134"/>
                    <a:pt x="2612" y="1227"/>
                  </a:cubicBezTo>
                  <a:cubicBezTo>
                    <a:pt x="2602" y="1310"/>
                    <a:pt x="2565" y="1394"/>
                    <a:pt x="2519" y="1468"/>
                  </a:cubicBezTo>
                  <a:cubicBezTo>
                    <a:pt x="2472" y="1552"/>
                    <a:pt x="2426" y="1626"/>
                    <a:pt x="2370" y="1691"/>
                  </a:cubicBezTo>
                  <a:lnTo>
                    <a:pt x="2194" y="1905"/>
                  </a:lnTo>
                  <a:cubicBezTo>
                    <a:pt x="1952" y="2165"/>
                    <a:pt x="1645" y="2379"/>
                    <a:pt x="1320" y="2527"/>
                  </a:cubicBezTo>
                  <a:cubicBezTo>
                    <a:pt x="1645" y="2379"/>
                    <a:pt x="1961" y="2165"/>
                    <a:pt x="2221" y="1914"/>
                  </a:cubicBezTo>
                  <a:cubicBezTo>
                    <a:pt x="2277" y="1840"/>
                    <a:pt x="2342" y="1784"/>
                    <a:pt x="2407" y="1701"/>
                  </a:cubicBezTo>
                  <a:cubicBezTo>
                    <a:pt x="2463" y="1636"/>
                    <a:pt x="2509" y="1552"/>
                    <a:pt x="2556" y="1487"/>
                  </a:cubicBezTo>
                  <a:cubicBezTo>
                    <a:pt x="2639" y="1413"/>
                    <a:pt x="2667" y="1329"/>
                    <a:pt x="2695" y="1236"/>
                  </a:cubicBezTo>
                  <a:cubicBezTo>
                    <a:pt x="2723" y="1143"/>
                    <a:pt x="2723" y="1050"/>
                    <a:pt x="2695" y="957"/>
                  </a:cubicBezTo>
                  <a:cubicBezTo>
                    <a:pt x="2667" y="864"/>
                    <a:pt x="2630" y="771"/>
                    <a:pt x="2556" y="716"/>
                  </a:cubicBezTo>
                  <a:cubicBezTo>
                    <a:pt x="2491" y="651"/>
                    <a:pt x="2379" y="614"/>
                    <a:pt x="2277" y="614"/>
                  </a:cubicBezTo>
                  <a:cubicBezTo>
                    <a:pt x="2175" y="614"/>
                    <a:pt x="2082" y="651"/>
                    <a:pt x="1998" y="697"/>
                  </a:cubicBezTo>
                  <a:cubicBezTo>
                    <a:pt x="1961" y="716"/>
                    <a:pt x="1915" y="744"/>
                    <a:pt x="1878" y="762"/>
                  </a:cubicBezTo>
                  <a:cubicBezTo>
                    <a:pt x="1896" y="725"/>
                    <a:pt x="1905" y="697"/>
                    <a:pt x="1905" y="651"/>
                  </a:cubicBezTo>
                  <a:cubicBezTo>
                    <a:pt x="1924" y="567"/>
                    <a:pt x="1924" y="474"/>
                    <a:pt x="1915" y="381"/>
                  </a:cubicBezTo>
                  <a:cubicBezTo>
                    <a:pt x="1905" y="288"/>
                    <a:pt x="1868" y="205"/>
                    <a:pt x="1803" y="121"/>
                  </a:cubicBezTo>
                  <a:cubicBezTo>
                    <a:pt x="1738" y="56"/>
                    <a:pt x="1645" y="0"/>
                    <a:pt x="1543" y="0"/>
                  </a:cubicBezTo>
                  <a:close/>
                  <a:moveTo>
                    <a:pt x="345" y="2602"/>
                  </a:moveTo>
                  <a:lnTo>
                    <a:pt x="345" y="2602"/>
                  </a:lnTo>
                  <a:cubicBezTo>
                    <a:pt x="363" y="2648"/>
                    <a:pt x="391" y="2676"/>
                    <a:pt x="428" y="2704"/>
                  </a:cubicBezTo>
                  <a:cubicBezTo>
                    <a:pt x="391" y="2676"/>
                    <a:pt x="372" y="2630"/>
                    <a:pt x="345" y="2602"/>
                  </a:cubicBezTo>
                  <a:close/>
                  <a:moveTo>
                    <a:pt x="1320" y="2528"/>
                  </a:moveTo>
                  <a:cubicBezTo>
                    <a:pt x="1162" y="2611"/>
                    <a:pt x="995" y="2667"/>
                    <a:pt x="828" y="2723"/>
                  </a:cubicBezTo>
                  <a:cubicBezTo>
                    <a:pt x="995" y="2676"/>
                    <a:pt x="1162" y="2611"/>
                    <a:pt x="1320" y="2528"/>
                  </a:cubicBezTo>
                  <a:close/>
                  <a:moveTo>
                    <a:pt x="428" y="2704"/>
                  </a:moveTo>
                  <a:lnTo>
                    <a:pt x="428" y="2704"/>
                  </a:lnTo>
                  <a:cubicBezTo>
                    <a:pt x="465" y="2723"/>
                    <a:pt x="512" y="2750"/>
                    <a:pt x="558" y="2750"/>
                  </a:cubicBezTo>
                  <a:cubicBezTo>
                    <a:pt x="512" y="2741"/>
                    <a:pt x="465" y="2723"/>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1"/>
            <p:cNvSpPr/>
            <p:nvPr/>
          </p:nvSpPr>
          <p:spPr>
            <a:xfrm>
              <a:off x="3867125" y="2060800"/>
              <a:ext cx="10950" cy="48800"/>
            </a:xfrm>
            <a:custGeom>
              <a:rect b="b" l="l" r="r" t="t"/>
              <a:pathLst>
                <a:path extrusionOk="0" h="1952" w="438">
                  <a:moveTo>
                    <a:pt x="437" y="0"/>
                  </a:moveTo>
                  <a:lnTo>
                    <a:pt x="335" y="493"/>
                  </a:lnTo>
                  <a:lnTo>
                    <a:pt x="233" y="976"/>
                  </a:lnTo>
                  <a:lnTo>
                    <a:pt x="131" y="1468"/>
                  </a:lnTo>
                  <a:cubicBezTo>
                    <a:pt x="103" y="1552"/>
                    <a:pt x="93" y="1626"/>
                    <a:pt x="66" y="1710"/>
                  </a:cubicBezTo>
                  <a:lnTo>
                    <a:pt x="1" y="1952"/>
                  </a:lnTo>
                  <a:cubicBezTo>
                    <a:pt x="66" y="1803"/>
                    <a:pt x="112" y="1645"/>
                    <a:pt x="159" y="1478"/>
                  </a:cubicBezTo>
                  <a:cubicBezTo>
                    <a:pt x="205" y="1320"/>
                    <a:pt x="242" y="1153"/>
                    <a:pt x="279" y="995"/>
                  </a:cubicBezTo>
                  <a:cubicBezTo>
                    <a:pt x="316" y="827"/>
                    <a:pt x="344" y="669"/>
                    <a:pt x="372" y="502"/>
                  </a:cubicBezTo>
                  <a:cubicBezTo>
                    <a:pt x="391" y="344"/>
                    <a:pt x="419" y="16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1"/>
            <p:cNvSpPr/>
            <p:nvPr/>
          </p:nvSpPr>
          <p:spPr>
            <a:xfrm>
              <a:off x="3868750" y="2064050"/>
              <a:ext cx="30675" cy="46475"/>
            </a:xfrm>
            <a:custGeom>
              <a:rect b="b" l="l" r="r" t="t"/>
              <a:pathLst>
                <a:path extrusionOk="0" h="1859" w="1227">
                  <a:moveTo>
                    <a:pt x="1227" y="1"/>
                  </a:moveTo>
                  <a:cubicBezTo>
                    <a:pt x="1106" y="149"/>
                    <a:pt x="1004" y="307"/>
                    <a:pt x="883" y="456"/>
                  </a:cubicBezTo>
                  <a:lnTo>
                    <a:pt x="577" y="911"/>
                  </a:lnTo>
                  <a:cubicBezTo>
                    <a:pt x="465" y="1060"/>
                    <a:pt x="363" y="1208"/>
                    <a:pt x="270" y="1376"/>
                  </a:cubicBezTo>
                  <a:cubicBezTo>
                    <a:pt x="177" y="1534"/>
                    <a:pt x="84" y="1682"/>
                    <a:pt x="1" y="1859"/>
                  </a:cubicBezTo>
                  <a:cubicBezTo>
                    <a:pt x="47" y="1775"/>
                    <a:pt x="112" y="1710"/>
                    <a:pt x="159" y="1626"/>
                  </a:cubicBezTo>
                  <a:cubicBezTo>
                    <a:pt x="205" y="1543"/>
                    <a:pt x="251" y="1478"/>
                    <a:pt x="307" y="1394"/>
                  </a:cubicBezTo>
                  <a:lnTo>
                    <a:pt x="623" y="930"/>
                  </a:lnTo>
                  <a:lnTo>
                    <a:pt x="920" y="465"/>
                  </a:lnTo>
                  <a:cubicBezTo>
                    <a:pt x="1023" y="316"/>
                    <a:pt x="1134" y="158"/>
                    <a:pt x="12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1"/>
            <p:cNvSpPr/>
            <p:nvPr/>
          </p:nvSpPr>
          <p:spPr>
            <a:xfrm>
              <a:off x="3873850" y="2079375"/>
              <a:ext cx="3050" cy="13725"/>
            </a:xfrm>
            <a:custGeom>
              <a:rect b="b" l="l" r="r" t="t"/>
              <a:pathLst>
                <a:path extrusionOk="0" h="549" w="122">
                  <a:moveTo>
                    <a:pt x="122" y="1"/>
                  </a:moveTo>
                  <a:cubicBezTo>
                    <a:pt x="94" y="94"/>
                    <a:pt x="66" y="187"/>
                    <a:pt x="47" y="270"/>
                  </a:cubicBezTo>
                  <a:cubicBezTo>
                    <a:pt x="29" y="317"/>
                    <a:pt x="29" y="363"/>
                    <a:pt x="20" y="410"/>
                  </a:cubicBezTo>
                  <a:cubicBezTo>
                    <a:pt x="10" y="456"/>
                    <a:pt x="10" y="502"/>
                    <a:pt x="1" y="549"/>
                  </a:cubicBezTo>
                  <a:cubicBezTo>
                    <a:pt x="20" y="512"/>
                    <a:pt x="47" y="465"/>
                    <a:pt x="57" y="419"/>
                  </a:cubicBezTo>
                  <a:lnTo>
                    <a:pt x="94" y="279"/>
                  </a:lnTo>
                  <a:cubicBezTo>
                    <a:pt x="112" y="187"/>
                    <a:pt x="122" y="94"/>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1"/>
            <p:cNvSpPr/>
            <p:nvPr/>
          </p:nvSpPr>
          <p:spPr>
            <a:xfrm>
              <a:off x="3878500" y="2074500"/>
              <a:ext cx="1200" cy="8850"/>
            </a:xfrm>
            <a:custGeom>
              <a:rect b="b" l="l" r="r" t="t"/>
              <a:pathLst>
                <a:path extrusionOk="0" h="354" w="48">
                  <a:moveTo>
                    <a:pt x="19" y="1"/>
                  </a:moveTo>
                  <a:cubicBezTo>
                    <a:pt x="1" y="56"/>
                    <a:pt x="1" y="121"/>
                    <a:pt x="1" y="177"/>
                  </a:cubicBezTo>
                  <a:lnTo>
                    <a:pt x="1" y="261"/>
                  </a:lnTo>
                  <a:lnTo>
                    <a:pt x="1" y="354"/>
                  </a:lnTo>
                  <a:cubicBezTo>
                    <a:pt x="10" y="326"/>
                    <a:pt x="19" y="289"/>
                    <a:pt x="29" y="270"/>
                  </a:cubicBezTo>
                  <a:cubicBezTo>
                    <a:pt x="29" y="233"/>
                    <a:pt x="47" y="214"/>
                    <a:pt x="47" y="177"/>
                  </a:cubicBezTo>
                  <a:cubicBezTo>
                    <a:pt x="47"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1"/>
            <p:cNvSpPr/>
            <p:nvPr/>
          </p:nvSpPr>
          <p:spPr>
            <a:xfrm>
              <a:off x="3878975" y="2075200"/>
              <a:ext cx="4425" cy="12325"/>
            </a:xfrm>
            <a:custGeom>
              <a:rect b="b" l="l" r="r" t="t"/>
              <a:pathLst>
                <a:path extrusionOk="0" h="493" w="177">
                  <a:moveTo>
                    <a:pt x="177" y="1"/>
                  </a:moveTo>
                  <a:lnTo>
                    <a:pt x="177" y="1"/>
                  </a:lnTo>
                  <a:cubicBezTo>
                    <a:pt x="130" y="75"/>
                    <a:pt x="93" y="158"/>
                    <a:pt x="65" y="242"/>
                  </a:cubicBezTo>
                  <a:cubicBezTo>
                    <a:pt x="47" y="326"/>
                    <a:pt x="28" y="400"/>
                    <a:pt x="0" y="493"/>
                  </a:cubicBezTo>
                  <a:cubicBezTo>
                    <a:pt x="38" y="465"/>
                    <a:pt x="47" y="419"/>
                    <a:pt x="65" y="381"/>
                  </a:cubicBezTo>
                  <a:cubicBezTo>
                    <a:pt x="84" y="335"/>
                    <a:pt x="103" y="298"/>
                    <a:pt x="121" y="251"/>
                  </a:cubicBezTo>
                  <a:cubicBezTo>
                    <a:pt x="140" y="168"/>
                    <a:pt x="168" y="9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1"/>
            <p:cNvSpPr/>
            <p:nvPr/>
          </p:nvSpPr>
          <p:spPr>
            <a:xfrm>
              <a:off x="3872925" y="2091925"/>
              <a:ext cx="3975" cy="7700"/>
            </a:xfrm>
            <a:custGeom>
              <a:rect b="b" l="l" r="r" t="t"/>
              <a:pathLst>
                <a:path extrusionOk="0" h="308" w="159">
                  <a:moveTo>
                    <a:pt x="159" y="0"/>
                  </a:moveTo>
                  <a:lnTo>
                    <a:pt x="159" y="0"/>
                  </a:lnTo>
                  <a:cubicBezTo>
                    <a:pt x="112" y="47"/>
                    <a:pt x="94" y="93"/>
                    <a:pt x="57" y="140"/>
                  </a:cubicBezTo>
                  <a:cubicBezTo>
                    <a:pt x="29" y="196"/>
                    <a:pt x="10" y="242"/>
                    <a:pt x="1" y="307"/>
                  </a:cubicBezTo>
                  <a:cubicBezTo>
                    <a:pt x="47" y="261"/>
                    <a:pt x="75" y="205"/>
                    <a:pt x="103" y="168"/>
                  </a:cubicBezTo>
                  <a:cubicBezTo>
                    <a:pt x="131" y="103"/>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1"/>
            <p:cNvSpPr/>
            <p:nvPr/>
          </p:nvSpPr>
          <p:spPr>
            <a:xfrm>
              <a:off x="3895475" y="2050350"/>
              <a:ext cx="2100" cy="12575"/>
            </a:xfrm>
            <a:custGeom>
              <a:rect b="b" l="l" r="r" t="t"/>
              <a:pathLst>
                <a:path extrusionOk="0" h="503" w="84">
                  <a:moveTo>
                    <a:pt x="74" y="0"/>
                  </a:moveTo>
                  <a:cubicBezTo>
                    <a:pt x="47" y="84"/>
                    <a:pt x="37" y="168"/>
                    <a:pt x="28" y="242"/>
                  </a:cubicBezTo>
                  <a:cubicBezTo>
                    <a:pt x="28" y="298"/>
                    <a:pt x="9" y="326"/>
                    <a:pt x="9" y="372"/>
                  </a:cubicBezTo>
                  <a:cubicBezTo>
                    <a:pt x="9" y="418"/>
                    <a:pt x="9" y="456"/>
                    <a:pt x="0" y="502"/>
                  </a:cubicBezTo>
                  <a:cubicBezTo>
                    <a:pt x="28" y="465"/>
                    <a:pt x="37" y="418"/>
                    <a:pt x="47" y="391"/>
                  </a:cubicBezTo>
                  <a:cubicBezTo>
                    <a:pt x="65" y="344"/>
                    <a:pt x="74" y="307"/>
                    <a:pt x="74" y="261"/>
                  </a:cubicBezTo>
                  <a:cubicBezTo>
                    <a:pt x="84" y="168"/>
                    <a:pt x="84" y="84"/>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1"/>
            <p:cNvSpPr/>
            <p:nvPr/>
          </p:nvSpPr>
          <p:spPr>
            <a:xfrm>
              <a:off x="3892675" y="2058250"/>
              <a:ext cx="1650" cy="8375"/>
            </a:xfrm>
            <a:custGeom>
              <a:rect b="b" l="l" r="r" t="t"/>
              <a:pathLst>
                <a:path extrusionOk="0" h="335" w="66">
                  <a:moveTo>
                    <a:pt x="56" y="0"/>
                  </a:moveTo>
                  <a:cubicBezTo>
                    <a:pt x="38" y="56"/>
                    <a:pt x="38" y="121"/>
                    <a:pt x="19" y="158"/>
                  </a:cubicBezTo>
                  <a:cubicBezTo>
                    <a:pt x="10" y="223"/>
                    <a:pt x="10" y="279"/>
                    <a:pt x="1" y="335"/>
                  </a:cubicBezTo>
                  <a:cubicBezTo>
                    <a:pt x="19" y="316"/>
                    <a:pt x="38" y="279"/>
                    <a:pt x="47" y="260"/>
                  </a:cubicBezTo>
                  <a:cubicBezTo>
                    <a:pt x="56" y="233"/>
                    <a:pt x="66" y="195"/>
                    <a:pt x="66" y="177"/>
                  </a:cubicBezTo>
                  <a:lnTo>
                    <a:pt x="66" y="93"/>
                  </a:lnTo>
                  <a:cubicBezTo>
                    <a:pt x="66" y="56"/>
                    <a:pt x="66"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1"/>
            <p:cNvSpPr/>
            <p:nvPr/>
          </p:nvSpPr>
          <p:spPr>
            <a:xfrm>
              <a:off x="3894075" y="2048725"/>
              <a:ext cx="1175" cy="4675"/>
            </a:xfrm>
            <a:custGeom>
              <a:rect b="b" l="l" r="r" t="t"/>
              <a:pathLst>
                <a:path extrusionOk="0" h="187" w="47">
                  <a:moveTo>
                    <a:pt x="10" y="0"/>
                  </a:moveTo>
                  <a:cubicBezTo>
                    <a:pt x="0" y="38"/>
                    <a:pt x="0" y="65"/>
                    <a:pt x="0" y="93"/>
                  </a:cubicBezTo>
                  <a:lnTo>
                    <a:pt x="0" y="140"/>
                  </a:lnTo>
                  <a:cubicBezTo>
                    <a:pt x="0" y="149"/>
                    <a:pt x="0" y="158"/>
                    <a:pt x="10" y="186"/>
                  </a:cubicBezTo>
                  <a:cubicBezTo>
                    <a:pt x="37" y="158"/>
                    <a:pt x="47" y="130"/>
                    <a:pt x="47" y="93"/>
                  </a:cubicBezTo>
                  <a:cubicBezTo>
                    <a:pt x="47" y="84"/>
                    <a:pt x="47" y="56"/>
                    <a:pt x="37" y="47"/>
                  </a:cubicBezTo>
                  <a:cubicBezTo>
                    <a:pt x="37" y="3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1"/>
            <p:cNvSpPr/>
            <p:nvPr/>
          </p:nvSpPr>
          <p:spPr>
            <a:xfrm>
              <a:off x="3916125" y="2064275"/>
              <a:ext cx="2600" cy="11175"/>
            </a:xfrm>
            <a:custGeom>
              <a:rect b="b" l="l" r="r" t="t"/>
              <a:pathLst>
                <a:path extrusionOk="0" h="447" w="104">
                  <a:moveTo>
                    <a:pt x="1" y="1"/>
                  </a:moveTo>
                  <a:lnTo>
                    <a:pt x="1" y="1"/>
                  </a:lnTo>
                  <a:cubicBezTo>
                    <a:pt x="47" y="66"/>
                    <a:pt x="57" y="140"/>
                    <a:pt x="57" y="215"/>
                  </a:cubicBezTo>
                  <a:cubicBezTo>
                    <a:pt x="57" y="261"/>
                    <a:pt x="47" y="298"/>
                    <a:pt x="38" y="326"/>
                  </a:cubicBezTo>
                  <a:cubicBezTo>
                    <a:pt x="38" y="354"/>
                    <a:pt x="29" y="363"/>
                    <a:pt x="29" y="391"/>
                  </a:cubicBezTo>
                  <a:cubicBezTo>
                    <a:pt x="10" y="410"/>
                    <a:pt x="1" y="419"/>
                    <a:pt x="1" y="447"/>
                  </a:cubicBezTo>
                  <a:cubicBezTo>
                    <a:pt x="10" y="438"/>
                    <a:pt x="29" y="410"/>
                    <a:pt x="38" y="400"/>
                  </a:cubicBezTo>
                  <a:cubicBezTo>
                    <a:pt x="47" y="372"/>
                    <a:pt x="57" y="363"/>
                    <a:pt x="75" y="345"/>
                  </a:cubicBezTo>
                  <a:cubicBezTo>
                    <a:pt x="94" y="307"/>
                    <a:pt x="103" y="270"/>
                    <a:pt x="103" y="224"/>
                  </a:cubicBezTo>
                  <a:cubicBezTo>
                    <a:pt x="103" y="177"/>
                    <a:pt x="103" y="131"/>
                    <a:pt x="85" y="94"/>
                  </a:cubicBezTo>
                  <a:cubicBezTo>
                    <a:pt x="66" y="4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1"/>
            <p:cNvSpPr/>
            <p:nvPr/>
          </p:nvSpPr>
          <p:spPr>
            <a:xfrm>
              <a:off x="3910550" y="2071025"/>
              <a:ext cx="5375" cy="9300"/>
            </a:xfrm>
            <a:custGeom>
              <a:rect b="b" l="l" r="r" t="t"/>
              <a:pathLst>
                <a:path extrusionOk="0" h="372" w="215">
                  <a:moveTo>
                    <a:pt x="215" y="0"/>
                  </a:moveTo>
                  <a:lnTo>
                    <a:pt x="215" y="0"/>
                  </a:lnTo>
                  <a:cubicBezTo>
                    <a:pt x="187" y="28"/>
                    <a:pt x="168" y="56"/>
                    <a:pt x="159" y="93"/>
                  </a:cubicBezTo>
                  <a:cubicBezTo>
                    <a:pt x="140" y="121"/>
                    <a:pt x="122" y="149"/>
                    <a:pt x="112" y="186"/>
                  </a:cubicBezTo>
                  <a:lnTo>
                    <a:pt x="66" y="279"/>
                  </a:lnTo>
                  <a:cubicBezTo>
                    <a:pt x="38" y="316"/>
                    <a:pt x="29" y="335"/>
                    <a:pt x="1" y="372"/>
                  </a:cubicBezTo>
                  <a:cubicBezTo>
                    <a:pt x="38" y="363"/>
                    <a:pt x="66" y="335"/>
                    <a:pt x="85" y="307"/>
                  </a:cubicBezTo>
                  <a:cubicBezTo>
                    <a:pt x="112" y="279"/>
                    <a:pt x="131" y="242"/>
                    <a:pt x="140" y="214"/>
                  </a:cubicBezTo>
                  <a:cubicBezTo>
                    <a:pt x="177" y="140"/>
                    <a:pt x="205" y="75"/>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1"/>
            <p:cNvSpPr/>
            <p:nvPr/>
          </p:nvSpPr>
          <p:spPr>
            <a:xfrm>
              <a:off x="3908925" y="2078925"/>
              <a:ext cx="6550" cy="7225"/>
            </a:xfrm>
            <a:custGeom>
              <a:rect b="b" l="l" r="r" t="t"/>
              <a:pathLst>
                <a:path extrusionOk="0" h="289" w="262">
                  <a:moveTo>
                    <a:pt x="261" y="0"/>
                  </a:moveTo>
                  <a:lnTo>
                    <a:pt x="261" y="0"/>
                  </a:lnTo>
                  <a:cubicBezTo>
                    <a:pt x="205" y="47"/>
                    <a:pt x="177" y="93"/>
                    <a:pt x="122" y="140"/>
                  </a:cubicBezTo>
                  <a:cubicBezTo>
                    <a:pt x="85" y="186"/>
                    <a:pt x="47" y="242"/>
                    <a:pt x="1" y="288"/>
                  </a:cubicBezTo>
                  <a:cubicBezTo>
                    <a:pt x="29" y="279"/>
                    <a:pt x="66" y="270"/>
                    <a:pt x="94" y="242"/>
                  </a:cubicBezTo>
                  <a:lnTo>
                    <a:pt x="159" y="177"/>
                  </a:lnTo>
                  <a:cubicBezTo>
                    <a:pt x="187" y="149"/>
                    <a:pt x="205" y="130"/>
                    <a:pt x="215" y="93"/>
                  </a:cubicBezTo>
                  <a:cubicBezTo>
                    <a:pt x="242" y="56"/>
                    <a:pt x="252" y="37"/>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1"/>
            <p:cNvSpPr/>
            <p:nvPr/>
          </p:nvSpPr>
          <p:spPr>
            <a:xfrm>
              <a:off x="3911025" y="2069850"/>
              <a:ext cx="3050" cy="6075"/>
            </a:xfrm>
            <a:custGeom>
              <a:rect b="b" l="l" r="r" t="t"/>
              <a:pathLst>
                <a:path extrusionOk="0" h="243" w="122">
                  <a:moveTo>
                    <a:pt x="112" y="1"/>
                  </a:moveTo>
                  <a:cubicBezTo>
                    <a:pt x="93" y="47"/>
                    <a:pt x="66" y="84"/>
                    <a:pt x="47" y="122"/>
                  </a:cubicBezTo>
                  <a:cubicBezTo>
                    <a:pt x="28" y="168"/>
                    <a:pt x="10" y="196"/>
                    <a:pt x="1" y="242"/>
                  </a:cubicBezTo>
                  <a:cubicBezTo>
                    <a:pt x="38" y="224"/>
                    <a:pt x="66" y="187"/>
                    <a:pt x="93" y="140"/>
                  </a:cubicBezTo>
                  <a:cubicBezTo>
                    <a:pt x="103" y="122"/>
                    <a:pt x="112" y="94"/>
                    <a:pt x="112" y="75"/>
                  </a:cubicBezTo>
                  <a:cubicBezTo>
                    <a:pt x="112" y="47"/>
                    <a:pt x="121"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1"/>
            <p:cNvSpPr/>
            <p:nvPr/>
          </p:nvSpPr>
          <p:spPr>
            <a:xfrm>
              <a:off x="3873400" y="2105625"/>
              <a:ext cx="10000" cy="3050"/>
            </a:xfrm>
            <a:custGeom>
              <a:rect b="b" l="l" r="r" t="t"/>
              <a:pathLst>
                <a:path extrusionOk="0" h="122" w="400">
                  <a:moveTo>
                    <a:pt x="400" y="1"/>
                  </a:moveTo>
                  <a:lnTo>
                    <a:pt x="400" y="1"/>
                  </a:lnTo>
                  <a:cubicBezTo>
                    <a:pt x="326" y="19"/>
                    <a:pt x="270" y="38"/>
                    <a:pt x="205" y="56"/>
                  </a:cubicBezTo>
                  <a:cubicBezTo>
                    <a:pt x="130" y="66"/>
                    <a:pt x="75" y="94"/>
                    <a:pt x="0" y="112"/>
                  </a:cubicBezTo>
                  <a:cubicBezTo>
                    <a:pt x="38" y="112"/>
                    <a:pt x="75" y="112"/>
                    <a:pt x="121" y="121"/>
                  </a:cubicBezTo>
                  <a:cubicBezTo>
                    <a:pt x="158" y="112"/>
                    <a:pt x="186" y="112"/>
                    <a:pt x="223" y="103"/>
                  </a:cubicBezTo>
                  <a:cubicBezTo>
                    <a:pt x="279" y="84"/>
                    <a:pt x="353" y="56"/>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1"/>
            <p:cNvSpPr/>
            <p:nvPr/>
          </p:nvSpPr>
          <p:spPr>
            <a:xfrm>
              <a:off x="3876425" y="2102375"/>
              <a:ext cx="6975" cy="3275"/>
            </a:xfrm>
            <a:custGeom>
              <a:rect b="b" l="l" r="r" t="t"/>
              <a:pathLst>
                <a:path extrusionOk="0" h="131" w="279">
                  <a:moveTo>
                    <a:pt x="279" y="1"/>
                  </a:moveTo>
                  <a:cubicBezTo>
                    <a:pt x="251" y="1"/>
                    <a:pt x="232" y="10"/>
                    <a:pt x="205" y="28"/>
                  </a:cubicBezTo>
                  <a:lnTo>
                    <a:pt x="140" y="56"/>
                  </a:lnTo>
                  <a:cubicBezTo>
                    <a:pt x="93" y="75"/>
                    <a:pt x="47" y="93"/>
                    <a:pt x="0" y="121"/>
                  </a:cubicBezTo>
                  <a:cubicBezTo>
                    <a:pt x="19" y="131"/>
                    <a:pt x="47" y="131"/>
                    <a:pt x="65" y="131"/>
                  </a:cubicBezTo>
                  <a:cubicBezTo>
                    <a:pt x="102" y="131"/>
                    <a:pt x="121" y="121"/>
                    <a:pt x="149" y="103"/>
                  </a:cubicBezTo>
                  <a:cubicBezTo>
                    <a:pt x="195" y="84"/>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1"/>
            <p:cNvSpPr/>
            <p:nvPr/>
          </p:nvSpPr>
          <p:spPr>
            <a:xfrm>
              <a:off x="3878500" y="2095400"/>
              <a:ext cx="4675" cy="6525"/>
            </a:xfrm>
            <a:custGeom>
              <a:rect b="b" l="l" r="r" t="t"/>
              <a:pathLst>
                <a:path extrusionOk="0" h="261" w="187">
                  <a:moveTo>
                    <a:pt x="187" y="1"/>
                  </a:moveTo>
                  <a:lnTo>
                    <a:pt x="187" y="1"/>
                  </a:lnTo>
                  <a:cubicBezTo>
                    <a:pt x="149" y="38"/>
                    <a:pt x="112" y="75"/>
                    <a:pt x="75" y="122"/>
                  </a:cubicBezTo>
                  <a:cubicBezTo>
                    <a:pt x="47" y="168"/>
                    <a:pt x="19" y="196"/>
                    <a:pt x="1" y="261"/>
                  </a:cubicBezTo>
                  <a:cubicBezTo>
                    <a:pt x="47" y="224"/>
                    <a:pt x="75" y="187"/>
                    <a:pt x="112" y="149"/>
                  </a:cubicBezTo>
                  <a:cubicBezTo>
                    <a:pt x="140" y="131"/>
                    <a:pt x="149" y="103"/>
                    <a:pt x="159" y="84"/>
                  </a:cubicBezTo>
                  <a:cubicBezTo>
                    <a:pt x="168" y="5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1"/>
            <p:cNvSpPr/>
            <p:nvPr/>
          </p:nvSpPr>
          <p:spPr>
            <a:xfrm>
              <a:off x="3882700" y="2096575"/>
              <a:ext cx="5600" cy="4200"/>
            </a:xfrm>
            <a:custGeom>
              <a:rect b="b" l="l" r="r" t="t"/>
              <a:pathLst>
                <a:path extrusionOk="0" h="168" w="224">
                  <a:moveTo>
                    <a:pt x="223" y="0"/>
                  </a:moveTo>
                  <a:cubicBezTo>
                    <a:pt x="167" y="10"/>
                    <a:pt x="130" y="37"/>
                    <a:pt x="93" y="56"/>
                  </a:cubicBezTo>
                  <a:cubicBezTo>
                    <a:pt x="65" y="93"/>
                    <a:pt x="28" y="121"/>
                    <a:pt x="0" y="167"/>
                  </a:cubicBezTo>
                  <a:cubicBezTo>
                    <a:pt x="47" y="149"/>
                    <a:pt x="84" y="130"/>
                    <a:pt x="130" y="102"/>
                  </a:cubicBezTo>
                  <a:cubicBezTo>
                    <a:pt x="167" y="7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1"/>
            <p:cNvSpPr/>
            <p:nvPr/>
          </p:nvSpPr>
          <p:spPr>
            <a:xfrm>
              <a:off x="3886175" y="2098650"/>
              <a:ext cx="7450" cy="5150"/>
            </a:xfrm>
            <a:custGeom>
              <a:rect b="b" l="l" r="r" t="t"/>
              <a:pathLst>
                <a:path extrusionOk="0" h="206" w="298">
                  <a:moveTo>
                    <a:pt x="298" y="1"/>
                  </a:moveTo>
                  <a:lnTo>
                    <a:pt x="298" y="1"/>
                  </a:lnTo>
                  <a:cubicBezTo>
                    <a:pt x="233" y="10"/>
                    <a:pt x="177" y="47"/>
                    <a:pt x="130" y="84"/>
                  </a:cubicBezTo>
                  <a:cubicBezTo>
                    <a:pt x="84" y="112"/>
                    <a:pt x="38" y="159"/>
                    <a:pt x="0" y="205"/>
                  </a:cubicBezTo>
                  <a:cubicBezTo>
                    <a:pt x="65" y="187"/>
                    <a:pt x="112" y="150"/>
                    <a:pt x="168" y="131"/>
                  </a:cubicBezTo>
                  <a:cubicBezTo>
                    <a:pt x="214" y="9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1"/>
            <p:cNvSpPr/>
            <p:nvPr/>
          </p:nvSpPr>
          <p:spPr>
            <a:xfrm>
              <a:off x="3857150" y="2046625"/>
              <a:ext cx="5125" cy="10250"/>
            </a:xfrm>
            <a:custGeom>
              <a:rect b="b" l="l" r="r" t="t"/>
              <a:pathLst>
                <a:path extrusionOk="0" h="410" w="205">
                  <a:moveTo>
                    <a:pt x="204" y="1"/>
                  </a:moveTo>
                  <a:lnTo>
                    <a:pt x="204" y="1"/>
                  </a:lnTo>
                  <a:cubicBezTo>
                    <a:pt x="177" y="29"/>
                    <a:pt x="139" y="47"/>
                    <a:pt x="102" y="66"/>
                  </a:cubicBezTo>
                  <a:cubicBezTo>
                    <a:pt x="84" y="103"/>
                    <a:pt x="74" y="140"/>
                    <a:pt x="47" y="177"/>
                  </a:cubicBezTo>
                  <a:cubicBezTo>
                    <a:pt x="9" y="242"/>
                    <a:pt x="0" y="326"/>
                    <a:pt x="9" y="410"/>
                  </a:cubicBezTo>
                  <a:lnTo>
                    <a:pt x="47" y="298"/>
                  </a:lnTo>
                  <a:cubicBezTo>
                    <a:pt x="65" y="270"/>
                    <a:pt x="84" y="233"/>
                    <a:pt x="93" y="196"/>
                  </a:cubicBezTo>
                  <a:cubicBezTo>
                    <a:pt x="130" y="140"/>
                    <a:pt x="167" y="75"/>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1"/>
            <p:cNvSpPr/>
            <p:nvPr/>
          </p:nvSpPr>
          <p:spPr>
            <a:xfrm>
              <a:off x="3858525" y="2051050"/>
              <a:ext cx="3275" cy="9300"/>
            </a:xfrm>
            <a:custGeom>
              <a:rect b="b" l="l" r="r" t="t"/>
              <a:pathLst>
                <a:path extrusionOk="0" h="372" w="131">
                  <a:moveTo>
                    <a:pt x="131" y="0"/>
                  </a:moveTo>
                  <a:lnTo>
                    <a:pt x="131" y="0"/>
                  </a:lnTo>
                  <a:cubicBezTo>
                    <a:pt x="103" y="19"/>
                    <a:pt x="84" y="56"/>
                    <a:pt x="66" y="84"/>
                  </a:cubicBezTo>
                  <a:cubicBezTo>
                    <a:pt x="47" y="112"/>
                    <a:pt x="38" y="140"/>
                    <a:pt x="29" y="177"/>
                  </a:cubicBezTo>
                  <a:cubicBezTo>
                    <a:pt x="19" y="233"/>
                    <a:pt x="1" y="298"/>
                    <a:pt x="29" y="372"/>
                  </a:cubicBezTo>
                  <a:lnTo>
                    <a:pt x="47" y="279"/>
                  </a:lnTo>
                  <a:cubicBezTo>
                    <a:pt x="47" y="242"/>
                    <a:pt x="66" y="223"/>
                    <a:pt x="75" y="186"/>
                  </a:cubicBezTo>
                  <a:cubicBezTo>
                    <a:pt x="103" y="13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1"/>
            <p:cNvSpPr/>
            <p:nvPr/>
          </p:nvSpPr>
          <p:spPr>
            <a:xfrm>
              <a:off x="3860400" y="2057075"/>
              <a:ext cx="2100" cy="10475"/>
            </a:xfrm>
            <a:custGeom>
              <a:rect b="b" l="l" r="r" t="t"/>
              <a:pathLst>
                <a:path extrusionOk="0" h="419" w="84">
                  <a:moveTo>
                    <a:pt x="84" y="1"/>
                  </a:moveTo>
                  <a:lnTo>
                    <a:pt x="84" y="1"/>
                  </a:lnTo>
                  <a:cubicBezTo>
                    <a:pt x="47" y="57"/>
                    <a:pt x="28" y="131"/>
                    <a:pt x="9" y="215"/>
                  </a:cubicBezTo>
                  <a:cubicBezTo>
                    <a:pt x="0" y="242"/>
                    <a:pt x="0" y="280"/>
                    <a:pt x="0" y="317"/>
                  </a:cubicBezTo>
                  <a:cubicBezTo>
                    <a:pt x="9" y="345"/>
                    <a:pt x="9" y="382"/>
                    <a:pt x="28" y="419"/>
                  </a:cubicBezTo>
                  <a:lnTo>
                    <a:pt x="47" y="317"/>
                  </a:lnTo>
                  <a:cubicBezTo>
                    <a:pt x="56" y="280"/>
                    <a:pt x="74" y="242"/>
                    <a:pt x="74" y="215"/>
                  </a:cubicBezTo>
                  <a:cubicBezTo>
                    <a:pt x="74" y="140"/>
                    <a:pt x="84"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1"/>
            <p:cNvSpPr/>
            <p:nvPr/>
          </p:nvSpPr>
          <p:spPr>
            <a:xfrm>
              <a:off x="3856900" y="2064050"/>
              <a:ext cx="1200" cy="10475"/>
            </a:xfrm>
            <a:custGeom>
              <a:rect b="b" l="l" r="r" t="t"/>
              <a:pathLst>
                <a:path extrusionOk="0" h="419" w="48">
                  <a:moveTo>
                    <a:pt x="19" y="1"/>
                  </a:moveTo>
                  <a:cubicBezTo>
                    <a:pt x="1" y="75"/>
                    <a:pt x="1" y="149"/>
                    <a:pt x="1" y="214"/>
                  </a:cubicBezTo>
                  <a:cubicBezTo>
                    <a:pt x="1" y="242"/>
                    <a:pt x="1" y="279"/>
                    <a:pt x="10" y="316"/>
                  </a:cubicBezTo>
                  <a:cubicBezTo>
                    <a:pt x="10" y="344"/>
                    <a:pt x="19" y="381"/>
                    <a:pt x="47" y="419"/>
                  </a:cubicBezTo>
                  <a:lnTo>
                    <a:pt x="47" y="316"/>
                  </a:lnTo>
                  <a:lnTo>
                    <a:pt x="47" y="214"/>
                  </a:lnTo>
                  <a:cubicBezTo>
                    <a:pt x="47"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1"/>
            <p:cNvSpPr/>
            <p:nvPr/>
          </p:nvSpPr>
          <p:spPr>
            <a:xfrm>
              <a:off x="3859225" y="2072175"/>
              <a:ext cx="1425" cy="10725"/>
            </a:xfrm>
            <a:custGeom>
              <a:rect b="b" l="l" r="r" t="t"/>
              <a:pathLst>
                <a:path extrusionOk="0" h="429" w="57">
                  <a:moveTo>
                    <a:pt x="56" y="1"/>
                  </a:moveTo>
                  <a:cubicBezTo>
                    <a:pt x="29" y="75"/>
                    <a:pt x="10" y="140"/>
                    <a:pt x="1" y="205"/>
                  </a:cubicBezTo>
                  <a:lnTo>
                    <a:pt x="1" y="326"/>
                  </a:lnTo>
                  <a:cubicBezTo>
                    <a:pt x="10" y="363"/>
                    <a:pt x="10" y="391"/>
                    <a:pt x="38" y="428"/>
                  </a:cubicBezTo>
                  <a:cubicBezTo>
                    <a:pt x="29" y="400"/>
                    <a:pt x="38" y="363"/>
                    <a:pt x="38" y="326"/>
                  </a:cubicBezTo>
                  <a:lnTo>
                    <a:pt x="47" y="224"/>
                  </a:lnTo>
                  <a:cubicBezTo>
                    <a:pt x="56" y="149"/>
                    <a:pt x="56" y="75"/>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1"/>
            <p:cNvSpPr/>
            <p:nvPr/>
          </p:nvSpPr>
          <p:spPr>
            <a:xfrm>
              <a:off x="3882225" y="2061275"/>
              <a:ext cx="2350" cy="4425"/>
            </a:xfrm>
            <a:custGeom>
              <a:rect b="b" l="l" r="r" t="t"/>
              <a:pathLst>
                <a:path extrusionOk="0" h="177" w="94">
                  <a:moveTo>
                    <a:pt x="84" y="0"/>
                  </a:moveTo>
                  <a:lnTo>
                    <a:pt x="84" y="0"/>
                  </a:lnTo>
                  <a:cubicBezTo>
                    <a:pt x="47" y="19"/>
                    <a:pt x="38" y="47"/>
                    <a:pt x="19" y="74"/>
                  </a:cubicBezTo>
                  <a:cubicBezTo>
                    <a:pt x="10" y="112"/>
                    <a:pt x="0" y="149"/>
                    <a:pt x="10" y="177"/>
                  </a:cubicBezTo>
                  <a:cubicBezTo>
                    <a:pt x="47" y="158"/>
                    <a:pt x="56" y="139"/>
                    <a:pt x="66" y="102"/>
                  </a:cubicBezTo>
                  <a:cubicBezTo>
                    <a:pt x="84" y="65"/>
                    <a:pt x="93"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1"/>
            <p:cNvSpPr/>
            <p:nvPr/>
          </p:nvSpPr>
          <p:spPr>
            <a:xfrm>
              <a:off x="3885475" y="2058000"/>
              <a:ext cx="1650" cy="4675"/>
            </a:xfrm>
            <a:custGeom>
              <a:rect b="b" l="l" r="r" t="t"/>
              <a:pathLst>
                <a:path extrusionOk="0" h="187" w="66">
                  <a:moveTo>
                    <a:pt x="56" y="1"/>
                  </a:moveTo>
                  <a:cubicBezTo>
                    <a:pt x="28" y="20"/>
                    <a:pt x="19" y="57"/>
                    <a:pt x="10" y="85"/>
                  </a:cubicBezTo>
                  <a:cubicBezTo>
                    <a:pt x="10" y="112"/>
                    <a:pt x="1" y="150"/>
                    <a:pt x="10" y="187"/>
                  </a:cubicBezTo>
                  <a:cubicBezTo>
                    <a:pt x="28" y="159"/>
                    <a:pt x="47" y="140"/>
                    <a:pt x="56" y="103"/>
                  </a:cubicBezTo>
                  <a:cubicBezTo>
                    <a:pt x="56" y="66"/>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1"/>
            <p:cNvSpPr/>
            <p:nvPr/>
          </p:nvSpPr>
          <p:spPr>
            <a:xfrm>
              <a:off x="3860400" y="2087275"/>
              <a:ext cx="1400" cy="7000"/>
            </a:xfrm>
            <a:custGeom>
              <a:rect b="b" l="l" r="r" t="t"/>
              <a:pathLst>
                <a:path extrusionOk="0" h="280" w="56">
                  <a:moveTo>
                    <a:pt x="9" y="1"/>
                  </a:moveTo>
                  <a:cubicBezTo>
                    <a:pt x="0" y="47"/>
                    <a:pt x="0" y="94"/>
                    <a:pt x="0" y="140"/>
                  </a:cubicBezTo>
                  <a:cubicBezTo>
                    <a:pt x="0" y="159"/>
                    <a:pt x="0" y="186"/>
                    <a:pt x="9" y="205"/>
                  </a:cubicBezTo>
                  <a:lnTo>
                    <a:pt x="47" y="279"/>
                  </a:lnTo>
                  <a:cubicBezTo>
                    <a:pt x="56" y="233"/>
                    <a:pt x="47" y="186"/>
                    <a:pt x="47" y="140"/>
                  </a:cubicBezTo>
                  <a:cubicBezTo>
                    <a:pt x="47" y="9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1"/>
            <p:cNvSpPr/>
            <p:nvPr/>
          </p:nvSpPr>
          <p:spPr>
            <a:xfrm>
              <a:off x="3990225" y="2033325"/>
              <a:ext cx="75050" cy="67750"/>
            </a:xfrm>
            <a:custGeom>
              <a:rect b="b" l="l" r="r" t="t"/>
              <a:pathLst>
                <a:path extrusionOk="0" h="2710" w="3002">
                  <a:moveTo>
                    <a:pt x="2043" y="0"/>
                  </a:moveTo>
                  <a:cubicBezTo>
                    <a:pt x="1895" y="0"/>
                    <a:pt x="1729" y="56"/>
                    <a:pt x="1599" y="124"/>
                  </a:cubicBezTo>
                  <a:cubicBezTo>
                    <a:pt x="1023" y="431"/>
                    <a:pt x="512" y="886"/>
                    <a:pt x="140" y="1425"/>
                  </a:cubicBezTo>
                  <a:cubicBezTo>
                    <a:pt x="1" y="1601"/>
                    <a:pt x="187" y="1833"/>
                    <a:pt x="298" y="1954"/>
                  </a:cubicBezTo>
                  <a:cubicBezTo>
                    <a:pt x="800" y="2354"/>
                    <a:pt x="1376" y="2660"/>
                    <a:pt x="2017" y="2707"/>
                  </a:cubicBezTo>
                  <a:cubicBezTo>
                    <a:pt x="2055" y="2709"/>
                    <a:pt x="2094" y="2710"/>
                    <a:pt x="2132" y="2710"/>
                  </a:cubicBezTo>
                  <a:cubicBezTo>
                    <a:pt x="2297" y="2710"/>
                    <a:pt x="2459" y="2689"/>
                    <a:pt x="2602" y="2614"/>
                  </a:cubicBezTo>
                  <a:cubicBezTo>
                    <a:pt x="2769" y="2521"/>
                    <a:pt x="2899" y="2307"/>
                    <a:pt x="2844" y="2121"/>
                  </a:cubicBezTo>
                  <a:cubicBezTo>
                    <a:pt x="2769" y="1917"/>
                    <a:pt x="2556" y="1815"/>
                    <a:pt x="2342" y="1741"/>
                  </a:cubicBezTo>
                  <a:cubicBezTo>
                    <a:pt x="2509" y="1694"/>
                    <a:pt x="2667" y="1657"/>
                    <a:pt x="2797" y="1555"/>
                  </a:cubicBezTo>
                  <a:cubicBezTo>
                    <a:pt x="2927" y="1453"/>
                    <a:pt x="3002" y="1267"/>
                    <a:pt x="2937" y="1118"/>
                  </a:cubicBezTo>
                  <a:cubicBezTo>
                    <a:pt x="2876" y="962"/>
                    <a:pt x="2695" y="903"/>
                    <a:pt x="2535" y="903"/>
                  </a:cubicBezTo>
                  <a:cubicBezTo>
                    <a:pt x="2523" y="903"/>
                    <a:pt x="2512" y="904"/>
                    <a:pt x="2500" y="904"/>
                  </a:cubicBezTo>
                  <a:cubicBezTo>
                    <a:pt x="2349" y="904"/>
                    <a:pt x="2204" y="945"/>
                    <a:pt x="2055" y="945"/>
                  </a:cubicBezTo>
                  <a:cubicBezTo>
                    <a:pt x="2030" y="945"/>
                    <a:pt x="2005" y="944"/>
                    <a:pt x="1980" y="942"/>
                  </a:cubicBezTo>
                  <a:cubicBezTo>
                    <a:pt x="2110" y="839"/>
                    <a:pt x="2249" y="728"/>
                    <a:pt x="2333" y="588"/>
                  </a:cubicBezTo>
                  <a:cubicBezTo>
                    <a:pt x="2416" y="449"/>
                    <a:pt x="2435" y="254"/>
                    <a:pt x="2333" y="124"/>
                  </a:cubicBezTo>
                  <a:cubicBezTo>
                    <a:pt x="2263" y="34"/>
                    <a:pt x="2158" y="0"/>
                    <a:pt x="2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1"/>
            <p:cNvSpPr/>
            <p:nvPr/>
          </p:nvSpPr>
          <p:spPr>
            <a:xfrm>
              <a:off x="3991850" y="2033025"/>
              <a:ext cx="73650" cy="68450"/>
            </a:xfrm>
            <a:custGeom>
              <a:rect b="b" l="l" r="r" t="t"/>
              <a:pathLst>
                <a:path extrusionOk="0" h="2738" w="2946">
                  <a:moveTo>
                    <a:pt x="1" y="1577"/>
                  </a:moveTo>
                  <a:cubicBezTo>
                    <a:pt x="1" y="1623"/>
                    <a:pt x="19" y="1669"/>
                    <a:pt x="29" y="1706"/>
                  </a:cubicBezTo>
                  <a:cubicBezTo>
                    <a:pt x="19" y="1660"/>
                    <a:pt x="1" y="1623"/>
                    <a:pt x="1" y="1577"/>
                  </a:cubicBezTo>
                  <a:close/>
                  <a:moveTo>
                    <a:pt x="29" y="1706"/>
                  </a:moveTo>
                  <a:cubicBezTo>
                    <a:pt x="66" y="1799"/>
                    <a:pt x="122" y="1864"/>
                    <a:pt x="187" y="1929"/>
                  </a:cubicBezTo>
                  <a:cubicBezTo>
                    <a:pt x="122" y="1855"/>
                    <a:pt x="66" y="1790"/>
                    <a:pt x="29" y="1706"/>
                  </a:cubicBezTo>
                  <a:close/>
                  <a:moveTo>
                    <a:pt x="187" y="1929"/>
                  </a:moveTo>
                  <a:lnTo>
                    <a:pt x="187" y="1929"/>
                  </a:lnTo>
                  <a:cubicBezTo>
                    <a:pt x="317" y="2050"/>
                    <a:pt x="465" y="2161"/>
                    <a:pt x="623" y="2254"/>
                  </a:cubicBezTo>
                  <a:cubicBezTo>
                    <a:pt x="465" y="2161"/>
                    <a:pt x="326" y="2041"/>
                    <a:pt x="187" y="1929"/>
                  </a:cubicBezTo>
                  <a:close/>
                  <a:moveTo>
                    <a:pt x="1962" y="0"/>
                  </a:moveTo>
                  <a:cubicBezTo>
                    <a:pt x="1933" y="0"/>
                    <a:pt x="1905" y="2"/>
                    <a:pt x="1878" y="6"/>
                  </a:cubicBezTo>
                  <a:cubicBezTo>
                    <a:pt x="1710" y="34"/>
                    <a:pt x="1571" y="99"/>
                    <a:pt x="1432" y="182"/>
                  </a:cubicBezTo>
                  <a:cubicBezTo>
                    <a:pt x="1162" y="349"/>
                    <a:pt x="912" y="535"/>
                    <a:pt x="680" y="739"/>
                  </a:cubicBezTo>
                  <a:lnTo>
                    <a:pt x="680" y="739"/>
                  </a:lnTo>
                  <a:cubicBezTo>
                    <a:pt x="912" y="535"/>
                    <a:pt x="1162" y="349"/>
                    <a:pt x="1441" y="210"/>
                  </a:cubicBezTo>
                  <a:cubicBezTo>
                    <a:pt x="1580" y="127"/>
                    <a:pt x="1720" y="71"/>
                    <a:pt x="1878" y="43"/>
                  </a:cubicBezTo>
                  <a:cubicBezTo>
                    <a:pt x="1899" y="40"/>
                    <a:pt x="1923" y="38"/>
                    <a:pt x="1947" y="38"/>
                  </a:cubicBezTo>
                  <a:cubicBezTo>
                    <a:pt x="1996" y="38"/>
                    <a:pt x="2048" y="46"/>
                    <a:pt x="2091" y="71"/>
                  </a:cubicBezTo>
                  <a:cubicBezTo>
                    <a:pt x="2166" y="89"/>
                    <a:pt x="2221" y="136"/>
                    <a:pt x="2258" y="210"/>
                  </a:cubicBezTo>
                  <a:cubicBezTo>
                    <a:pt x="2296" y="266"/>
                    <a:pt x="2305" y="350"/>
                    <a:pt x="2296" y="415"/>
                  </a:cubicBezTo>
                  <a:cubicBezTo>
                    <a:pt x="2277" y="489"/>
                    <a:pt x="2258" y="554"/>
                    <a:pt x="2212" y="628"/>
                  </a:cubicBezTo>
                  <a:cubicBezTo>
                    <a:pt x="2128" y="749"/>
                    <a:pt x="1998" y="842"/>
                    <a:pt x="1878" y="935"/>
                  </a:cubicBezTo>
                  <a:lnTo>
                    <a:pt x="1794" y="1000"/>
                  </a:lnTo>
                  <a:lnTo>
                    <a:pt x="1896" y="1009"/>
                  </a:lnTo>
                  <a:cubicBezTo>
                    <a:pt x="1925" y="1012"/>
                    <a:pt x="1954" y="1014"/>
                    <a:pt x="1983" y="1014"/>
                  </a:cubicBezTo>
                  <a:cubicBezTo>
                    <a:pt x="2130" y="1014"/>
                    <a:pt x="2275" y="980"/>
                    <a:pt x="2407" y="972"/>
                  </a:cubicBezTo>
                  <a:cubicBezTo>
                    <a:pt x="2491" y="972"/>
                    <a:pt x="2574" y="981"/>
                    <a:pt x="2639" y="1009"/>
                  </a:cubicBezTo>
                  <a:cubicBezTo>
                    <a:pt x="2714" y="1028"/>
                    <a:pt x="2779" y="1074"/>
                    <a:pt x="2807" y="1139"/>
                  </a:cubicBezTo>
                  <a:cubicBezTo>
                    <a:pt x="2834" y="1195"/>
                    <a:pt x="2834" y="1279"/>
                    <a:pt x="2816" y="1344"/>
                  </a:cubicBezTo>
                  <a:cubicBezTo>
                    <a:pt x="2788" y="1418"/>
                    <a:pt x="2742" y="1483"/>
                    <a:pt x="2686" y="1530"/>
                  </a:cubicBezTo>
                  <a:cubicBezTo>
                    <a:pt x="2574" y="1632"/>
                    <a:pt x="2407" y="1669"/>
                    <a:pt x="2249" y="1715"/>
                  </a:cubicBezTo>
                  <a:lnTo>
                    <a:pt x="2091" y="1753"/>
                  </a:lnTo>
                  <a:lnTo>
                    <a:pt x="2249" y="1799"/>
                  </a:lnTo>
                  <a:cubicBezTo>
                    <a:pt x="2323" y="1836"/>
                    <a:pt x="2407" y="1855"/>
                    <a:pt x="2491" y="1901"/>
                  </a:cubicBezTo>
                  <a:cubicBezTo>
                    <a:pt x="2556" y="1948"/>
                    <a:pt x="2630" y="1994"/>
                    <a:pt x="2677" y="2068"/>
                  </a:cubicBezTo>
                  <a:cubicBezTo>
                    <a:pt x="2723" y="2133"/>
                    <a:pt x="2732" y="2217"/>
                    <a:pt x="2723" y="2301"/>
                  </a:cubicBezTo>
                  <a:cubicBezTo>
                    <a:pt x="2714" y="2375"/>
                    <a:pt x="2667" y="2459"/>
                    <a:pt x="2602" y="2514"/>
                  </a:cubicBezTo>
                  <a:cubicBezTo>
                    <a:pt x="2546" y="2579"/>
                    <a:pt x="2481" y="2626"/>
                    <a:pt x="2398" y="2654"/>
                  </a:cubicBezTo>
                  <a:cubicBezTo>
                    <a:pt x="2314" y="2691"/>
                    <a:pt x="2231" y="2700"/>
                    <a:pt x="2138" y="2700"/>
                  </a:cubicBezTo>
                  <a:cubicBezTo>
                    <a:pt x="2045" y="2700"/>
                    <a:pt x="1970" y="2700"/>
                    <a:pt x="1878" y="2691"/>
                  </a:cubicBezTo>
                  <a:cubicBezTo>
                    <a:pt x="1785" y="2682"/>
                    <a:pt x="1701" y="2672"/>
                    <a:pt x="1608" y="2654"/>
                  </a:cubicBezTo>
                  <a:cubicBezTo>
                    <a:pt x="1255" y="2589"/>
                    <a:pt x="921" y="2450"/>
                    <a:pt x="624" y="2255"/>
                  </a:cubicBezTo>
                  <a:lnTo>
                    <a:pt x="624" y="2255"/>
                  </a:lnTo>
                  <a:cubicBezTo>
                    <a:pt x="921" y="2450"/>
                    <a:pt x="1255" y="2598"/>
                    <a:pt x="1608" y="2682"/>
                  </a:cubicBezTo>
                  <a:cubicBezTo>
                    <a:pt x="1701" y="2700"/>
                    <a:pt x="1785" y="2719"/>
                    <a:pt x="1878" y="2728"/>
                  </a:cubicBezTo>
                  <a:cubicBezTo>
                    <a:pt x="1970" y="2737"/>
                    <a:pt x="2063" y="2737"/>
                    <a:pt x="2156" y="2737"/>
                  </a:cubicBezTo>
                  <a:cubicBezTo>
                    <a:pt x="2258" y="2728"/>
                    <a:pt x="2351" y="2719"/>
                    <a:pt x="2444" y="2691"/>
                  </a:cubicBezTo>
                  <a:cubicBezTo>
                    <a:pt x="2537" y="2663"/>
                    <a:pt x="2621" y="2617"/>
                    <a:pt x="2686" y="2542"/>
                  </a:cubicBezTo>
                  <a:cubicBezTo>
                    <a:pt x="2760" y="2468"/>
                    <a:pt x="2807" y="2394"/>
                    <a:pt x="2825" y="2291"/>
                  </a:cubicBezTo>
                  <a:cubicBezTo>
                    <a:pt x="2853" y="2199"/>
                    <a:pt x="2825" y="2078"/>
                    <a:pt x="2769" y="1994"/>
                  </a:cubicBezTo>
                  <a:cubicBezTo>
                    <a:pt x="2714" y="1920"/>
                    <a:pt x="2630" y="1845"/>
                    <a:pt x="2546" y="1808"/>
                  </a:cubicBezTo>
                  <a:cubicBezTo>
                    <a:pt x="2509" y="1790"/>
                    <a:pt x="2463" y="1762"/>
                    <a:pt x="2435" y="1753"/>
                  </a:cubicBezTo>
                  <a:lnTo>
                    <a:pt x="2537" y="1715"/>
                  </a:lnTo>
                  <a:cubicBezTo>
                    <a:pt x="2621" y="1678"/>
                    <a:pt x="2695" y="1650"/>
                    <a:pt x="2769" y="1585"/>
                  </a:cubicBezTo>
                  <a:cubicBezTo>
                    <a:pt x="2834" y="1530"/>
                    <a:pt x="2900" y="1446"/>
                    <a:pt x="2918" y="1353"/>
                  </a:cubicBezTo>
                  <a:cubicBezTo>
                    <a:pt x="2946" y="1260"/>
                    <a:pt x="2946" y="1158"/>
                    <a:pt x="2900" y="1074"/>
                  </a:cubicBezTo>
                  <a:cubicBezTo>
                    <a:pt x="2853" y="1000"/>
                    <a:pt x="2760" y="935"/>
                    <a:pt x="2677" y="907"/>
                  </a:cubicBezTo>
                  <a:cubicBezTo>
                    <a:pt x="2593" y="870"/>
                    <a:pt x="2500" y="870"/>
                    <a:pt x="2407" y="870"/>
                  </a:cubicBezTo>
                  <a:cubicBezTo>
                    <a:pt x="2268" y="879"/>
                    <a:pt x="2156" y="907"/>
                    <a:pt x="2026" y="916"/>
                  </a:cubicBezTo>
                  <a:cubicBezTo>
                    <a:pt x="2119" y="833"/>
                    <a:pt x="2212" y="749"/>
                    <a:pt x="2277" y="647"/>
                  </a:cubicBezTo>
                  <a:cubicBezTo>
                    <a:pt x="2323" y="582"/>
                    <a:pt x="2351" y="498"/>
                    <a:pt x="2361" y="415"/>
                  </a:cubicBezTo>
                  <a:cubicBezTo>
                    <a:pt x="2370" y="331"/>
                    <a:pt x="2361" y="238"/>
                    <a:pt x="2314" y="173"/>
                  </a:cubicBezTo>
                  <a:cubicBezTo>
                    <a:pt x="2268" y="99"/>
                    <a:pt x="2203" y="43"/>
                    <a:pt x="2119" y="24"/>
                  </a:cubicBezTo>
                  <a:cubicBezTo>
                    <a:pt x="2066" y="7"/>
                    <a:pt x="2013"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1"/>
            <p:cNvSpPr/>
            <p:nvPr/>
          </p:nvSpPr>
          <p:spPr>
            <a:xfrm>
              <a:off x="3992550" y="2056850"/>
              <a:ext cx="47400" cy="16525"/>
            </a:xfrm>
            <a:custGeom>
              <a:rect b="b" l="l" r="r" t="t"/>
              <a:pathLst>
                <a:path extrusionOk="0" h="661" w="1896">
                  <a:moveTo>
                    <a:pt x="1896" y="1"/>
                  </a:moveTo>
                  <a:lnTo>
                    <a:pt x="1896" y="1"/>
                  </a:lnTo>
                  <a:cubicBezTo>
                    <a:pt x="1729" y="56"/>
                    <a:pt x="1580" y="103"/>
                    <a:pt x="1422" y="177"/>
                  </a:cubicBezTo>
                  <a:lnTo>
                    <a:pt x="948" y="344"/>
                  </a:lnTo>
                  <a:lnTo>
                    <a:pt x="474" y="512"/>
                  </a:lnTo>
                  <a:cubicBezTo>
                    <a:pt x="409" y="549"/>
                    <a:pt x="326" y="567"/>
                    <a:pt x="242" y="586"/>
                  </a:cubicBezTo>
                  <a:cubicBezTo>
                    <a:pt x="159" y="623"/>
                    <a:pt x="84" y="642"/>
                    <a:pt x="1" y="660"/>
                  </a:cubicBezTo>
                  <a:cubicBezTo>
                    <a:pt x="159" y="642"/>
                    <a:pt x="326" y="586"/>
                    <a:pt x="484" y="549"/>
                  </a:cubicBezTo>
                  <a:cubicBezTo>
                    <a:pt x="651" y="502"/>
                    <a:pt x="800" y="437"/>
                    <a:pt x="967" y="381"/>
                  </a:cubicBezTo>
                  <a:cubicBezTo>
                    <a:pt x="1116" y="326"/>
                    <a:pt x="1273" y="251"/>
                    <a:pt x="1431" y="196"/>
                  </a:cubicBezTo>
                  <a:cubicBezTo>
                    <a:pt x="1589" y="140"/>
                    <a:pt x="1738" y="66"/>
                    <a:pt x="18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1"/>
            <p:cNvSpPr/>
            <p:nvPr/>
          </p:nvSpPr>
          <p:spPr>
            <a:xfrm>
              <a:off x="3992325" y="2074500"/>
              <a:ext cx="55775" cy="2125"/>
            </a:xfrm>
            <a:custGeom>
              <a:rect b="b" l="l" r="r" t="t"/>
              <a:pathLst>
                <a:path extrusionOk="0" h="85" w="2231">
                  <a:moveTo>
                    <a:pt x="558" y="1"/>
                  </a:moveTo>
                  <a:cubicBezTo>
                    <a:pt x="372" y="1"/>
                    <a:pt x="177" y="1"/>
                    <a:pt x="0" y="19"/>
                  </a:cubicBezTo>
                  <a:cubicBezTo>
                    <a:pt x="31" y="16"/>
                    <a:pt x="62" y="15"/>
                    <a:pt x="93" y="15"/>
                  </a:cubicBezTo>
                  <a:cubicBezTo>
                    <a:pt x="155" y="15"/>
                    <a:pt x="217" y="19"/>
                    <a:pt x="279" y="19"/>
                  </a:cubicBezTo>
                  <a:cubicBezTo>
                    <a:pt x="372" y="19"/>
                    <a:pt x="465" y="38"/>
                    <a:pt x="558" y="38"/>
                  </a:cubicBezTo>
                  <a:lnTo>
                    <a:pt x="1115" y="56"/>
                  </a:lnTo>
                  <a:lnTo>
                    <a:pt x="1673" y="75"/>
                  </a:lnTo>
                  <a:cubicBezTo>
                    <a:pt x="1859" y="84"/>
                    <a:pt x="2044" y="84"/>
                    <a:pt x="2230" y="84"/>
                  </a:cubicBezTo>
                  <a:cubicBezTo>
                    <a:pt x="2054" y="75"/>
                    <a:pt x="1868" y="47"/>
                    <a:pt x="1663" y="38"/>
                  </a:cubicBezTo>
                  <a:cubicBezTo>
                    <a:pt x="1487" y="29"/>
                    <a:pt x="1292" y="29"/>
                    <a:pt x="1106" y="10"/>
                  </a:cubicBezTo>
                  <a:cubicBezTo>
                    <a:pt x="929" y="10"/>
                    <a:pt x="734" y="1"/>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1"/>
            <p:cNvSpPr/>
            <p:nvPr/>
          </p:nvSpPr>
          <p:spPr>
            <a:xfrm>
              <a:off x="4009975" y="2065450"/>
              <a:ext cx="13275" cy="4675"/>
            </a:xfrm>
            <a:custGeom>
              <a:rect b="b" l="l" r="r" t="t"/>
              <a:pathLst>
                <a:path extrusionOk="0" h="187" w="531">
                  <a:moveTo>
                    <a:pt x="530" y="0"/>
                  </a:moveTo>
                  <a:lnTo>
                    <a:pt x="530" y="0"/>
                  </a:lnTo>
                  <a:cubicBezTo>
                    <a:pt x="437" y="28"/>
                    <a:pt x="344" y="47"/>
                    <a:pt x="251" y="84"/>
                  </a:cubicBezTo>
                  <a:cubicBezTo>
                    <a:pt x="214" y="93"/>
                    <a:pt x="168" y="102"/>
                    <a:pt x="121" y="130"/>
                  </a:cubicBezTo>
                  <a:cubicBezTo>
                    <a:pt x="84" y="149"/>
                    <a:pt x="47" y="168"/>
                    <a:pt x="0" y="186"/>
                  </a:cubicBezTo>
                  <a:cubicBezTo>
                    <a:pt x="47" y="186"/>
                    <a:pt x="93" y="177"/>
                    <a:pt x="140" y="168"/>
                  </a:cubicBezTo>
                  <a:cubicBezTo>
                    <a:pt x="186" y="158"/>
                    <a:pt x="233" y="130"/>
                    <a:pt x="279" y="121"/>
                  </a:cubicBezTo>
                  <a:cubicBezTo>
                    <a:pt x="363" y="93"/>
                    <a:pt x="456"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1"/>
            <p:cNvSpPr/>
            <p:nvPr/>
          </p:nvSpPr>
          <p:spPr>
            <a:xfrm>
              <a:off x="4020650" y="2064750"/>
              <a:ext cx="7925" cy="3750"/>
            </a:xfrm>
            <a:custGeom>
              <a:rect b="b" l="l" r="r" t="t"/>
              <a:pathLst>
                <a:path extrusionOk="0" h="150" w="317">
                  <a:moveTo>
                    <a:pt x="317" y="0"/>
                  </a:moveTo>
                  <a:cubicBezTo>
                    <a:pt x="261" y="10"/>
                    <a:pt x="205" y="47"/>
                    <a:pt x="149" y="56"/>
                  </a:cubicBezTo>
                  <a:cubicBezTo>
                    <a:pt x="131" y="65"/>
                    <a:pt x="103" y="93"/>
                    <a:pt x="84" y="103"/>
                  </a:cubicBezTo>
                  <a:cubicBezTo>
                    <a:pt x="47" y="112"/>
                    <a:pt x="29" y="140"/>
                    <a:pt x="1" y="149"/>
                  </a:cubicBezTo>
                  <a:cubicBezTo>
                    <a:pt x="38" y="149"/>
                    <a:pt x="66" y="149"/>
                    <a:pt x="94" y="140"/>
                  </a:cubicBezTo>
                  <a:cubicBezTo>
                    <a:pt x="122" y="121"/>
                    <a:pt x="149" y="112"/>
                    <a:pt x="177" y="103"/>
                  </a:cubicBezTo>
                  <a:cubicBezTo>
                    <a:pt x="224" y="75"/>
                    <a:pt x="280"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1"/>
            <p:cNvSpPr/>
            <p:nvPr/>
          </p:nvSpPr>
          <p:spPr>
            <a:xfrm>
              <a:off x="4017175" y="2068700"/>
              <a:ext cx="13025" cy="2775"/>
            </a:xfrm>
            <a:custGeom>
              <a:rect b="b" l="l" r="r" t="t"/>
              <a:pathLst>
                <a:path extrusionOk="0" h="111" w="521">
                  <a:moveTo>
                    <a:pt x="521" y="0"/>
                  </a:moveTo>
                  <a:lnTo>
                    <a:pt x="521" y="0"/>
                  </a:lnTo>
                  <a:cubicBezTo>
                    <a:pt x="446" y="10"/>
                    <a:pt x="344" y="28"/>
                    <a:pt x="261" y="38"/>
                  </a:cubicBezTo>
                  <a:cubicBezTo>
                    <a:pt x="177" y="47"/>
                    <a:pt x="84" y="75"/>
                    <a:pt x="0" y="103"/>
                  </a:cubicBezTo>
                  <a:cubicBezTo>
                    <a:pt x="16" y="109"/>
                    <a:pt x="31" y="111"/>
                    <a:pt x="47" y="111"/>
                  </a:cubicBezTo>
                  <a:cubicBezTo>
                    <a:pt x="78" y="111"/>
                    <a:pt x="109" y="103"/>
                    <a:pt x="140" y="103"/>
                  </a:cubicBezTo>
                  <a:cubicBezTo>
                    <a:pt x="186" y="93"/>
                    <a:pt x="223" y="93"/>
                    <a:pt x="270" y="84"/>
                  </a:cubicBezTo>
                  <a:cubicBezTo>
                    <a:pt x="363" y="56"/>
                    <a:pt x="437" y="38"/>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1"/>
            <p:cNvSpPr/>
            <p:nvPr/>
          </p:nvSpPr>
          <p:spPr>
            <a:xfrm>
              <a:off x="4004175" y="2071950"/>
              <a:ext cx="8375" cy="1175"/>
            </a:xfrm>
            <a:custGeom>
              <a:rect b="b" l="l" r="r" t="t"/>
              <a:pathLst>
                <a:path extrusionOk="0" h="47" w="335">
                  <a:moveTo>
                    <a:pt x="158" y="0"/>
                  </a:moveTo>
                  <a:cubicBezTo>
                    <a:pt x="102" y="0"/>
                    <a:pt x="56" y="10"/>
                    <a:pt x="0" y="38"/>
                  </a:cubicBezTo>
                  <a:cubicBezTo>
                    <a:pt x="56" y="47"/>
                    <a:pt x="112" y="47"/>
                    <a:pt x="167" y="47"/>
                  </a:cubicBezTo>
                  <a:cubicBezTo>
                    <a:pt x="232" y="47"/>
                    <a:pt x="279" y="38"/>
                    <a:pt x="335" y="10"/>
                  </a:cubicBezTo>
                  <a:cubicBezTo>
                    <a:pt x="288" y="0"/>
                    <a:pt x="232"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1"/>
            <p:cNvSpPr/>
            <p:nvPr/>
          </p:nvSpPr>
          <p:spPr>
            <a:xfrm>
              <a:off x="4047600" y="2067775"/>
              <a:ext cx="11400" cy="5125"/>
            </a:xfrm>
            <a:custGeom>
              <a:rect b="b" l="l" r="r" t="t"/>
              <a:pathLst>
                <a:path extrusionOk="0" h="205" w="456">
                  <a:moveTo>
                    <a:pt x="456" y="0"/>
                  </a:moveTo>
                  <a:lnTo>
                    <a:pt x="456" y="0"/>
                  </a:lnTo>
                  <a:cubicBezTo>
                    <a:pt x="372" y="19"/>
                    <a:pt x="298" y="47"/>
                    <a:pt x="233" y="84"/>
                  </a:cubicBezTo>
                  <a:cubicBezTo>
                    <a:pt x="186" y="112"/>
                    <a:pt x="159" y="121"/>
                    <a:pt x="121" y="140"/>
                  </a:cubicBezTo>
                  <a:cubicBezTo>
                    <a:pt x="75" y="167"/>
                    <a:pt x="38" y="186"/>
                    <a:pt x="1" y="205"/>
                  </a:cubicBezTo>
                  <a:cubicBezTo>
                    <a:pt x="47" y="205"/>
                    <a:pt x="93" y="186"/>
                    <a:pt x="131" y="177"/>
                  </a:cubicBezTo>
                  <a:cubicBezTo>
                    <a:pt x="168" y="167"/>
                    <a:pt x="214" y="140"/>
                    <a:pt x="251" y="130"/>
                  </a:cubicBezTo>
                  <a:cubicBezTo>
                    <a:pt x="316" y="93"/>
                    <a:pt x="391" y="65"/>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1"/>
            <p:cNvSpPr/>
            <p:nvPr/>
          </p:nvSpPr>
          <p:spPr>
            <a:xfrm>
              <a:off x="4042250" y="2068925"/>
              <a:ext cx="8175" cy="3375"/>
            </a:xfrm>
            <a:custGeom>
              <a:rect b="b" l="l" r="r" t="t"/>
              <a:pathLst>
                <a:path extrusionOk="0" h="135" w="327">
                  <a:moveTo>
                    <a:pt x="326" y="1"/>
                  </a:moveTo>
                  <a:lnTo>
                    <a:pt x="326" y="1"/>
                  </a:lnTo>
                  <a:cubicBezTo>
                    <a:pt x="261" y="19"/>
                    <a:pt x="215" y="38"/>
                    <a:pt x="150" y="66"/>
                  </a:cubicBezTo>
                  <a:cubicBezTo>
                    <a:pt x="103" y="84"/>
                    <a:pt x="57" y="112"/>
                    <a:pt x="1" y="131"/>
                  </a:cubicBezTo>
                  <a:cubicBezTo>
                    <a:pt x="10" y="134"/>
                    <a:pt x="20" y="135"/>
                    <a:pt x="31" y="135"/>
                  </a:cubicBezTo>
                  <a:cubicBezTo>
                    <a:pt x="52" y="135"/>
                    <a:pt x="75" y="131"/>
                    <a:pt x="94" y="131"/>
                  </a:cubicBezTo>
                  <a:cubicBezTo>
                    <a:pt x="112" y="131"/>
                    <a:pt x="150" y="121"/>
                    <a:pt x="168" y="112"/>
                  </a:cubicBezTo>
                  <a:cubicBezTo>
                    <a:pt x="205" y="94"/>
                    <a:pt x="233" y="75"/>
                    <a:pt x="252" y="66"/>
                  </a:cubicBezTo>
                  <a:cubicBezTo>
                    <a:pt x="280"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1"/>
            <p:cNvSpPr/>
            <p:nvPr/>
          </p:nvSpPr>
          <p:spPr>
            <a:xfrm>
              <a:off x="4054575" y="2064275"/>
              <a:ext cx="4200" cy="2900"/>
            </a:xfrm>
            <a:custGeom>
              <a:rect b="b" l="l" r="r" t="t"/>
              <a:pathLst>
                <a:path extrusionOk="0" h="116" w="168">
                  <a:moveTo>
                    <a:pt x="168" y="1"/>
                  </a:moveTo>
                  <a:cubicBezTo>
                    <a:pt x="130" y="19"/>
                    <a:pt x="93" y="29"/>
                    <a:pt x="75" y="47"/>
                  </a:cubicBezTo>
                  <a:cubicBezTo>
                    <a:pt x="65" y="47"/>
                    <a:pt x="47" y="57"/>
                    <a:pt x="37" y="75"/>
                  </a:cubicBezTo>
                  <a:lnTo>
                    <a:pt x="0" y="112"/>
                  </a:lnTo>
                  <a:cubicBezTo>
                    <a:pt x="12" y="115"/>
                    <a:pt x="22" y="116"/>
                    <a:pt x="32" y="116"/>
                  </a:cubicBezTo>
                  <a:cubicBezTo>
                    <a:pt x="61" y="116"/>
                    <a:pt x="84" y="105"/>
                    <a:pt x="112" y="84"/>
                  </a:cubicBezTo>
                  <a:lnTo>
                    <a:pt x="140" y="47"/>
                  </a:ln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1"/>
            <p:cNvSpPr/>
            <p:nvPr/>
          </p:nvSpPr>
          <p:spPr>
            <a:xfrm>
              <a:off x="4047600" y="2090750"/>
              <a:ext cx="9075" cy="5850"/>
            </a:xfrm>
            <a:custGeom>
              <a:rect b="b" l="l" r="r" t="t"/>
              <a:pathLst>
                <a:path extrusionOk="0" h="234" w="363">
                  <a:moveTo>
                    <a:pt x="363" y="1"/>
                  </a:moveTo>
                  <a:cubicBezTo>
                    <a:pt x="344" y="85"/>
                    <a:pt x="279" y="131"/>
                    <a:pt x="224" y="150"/>
                  </a:cubicBezTo>
                  <a:cubicBezTo>
                    <a:pt x="186" y="178"/>
                    <a:pt x="159" y="187"/>
                    <a:pt x="121" y="196"/>
                  </a:cubicBezTo>
                  <a:cubicBezTo>
                    <a:pt x="93" y="196"/>
                    <a:pt x="84" y="215"/>
                    <a:pt x="66" y="215"/>
                  </a:cubicBezTo>
                  <a:cubicBezTo>
                    <a:pt x="38" y="215"/>
                    <a:pt x="28" y="215"/>
                    <a:pt x="1" y="224"/>
                  </a:cubicBezTo>
                  <a:cubicBezTo>
                    <a:pt x="19" y="233"/>
                    <a:pt x="38" y="233"/>
                    <a:pt x="66" y="233"/>
                  </a:cubicBezTo>
                  <a:lnTo>
                    <a:pt x="121" y="233"/>
                  </a:lnTo>
                  <a:cubicBezTo>
                    <a:pt x="159" y="233"/>
                    <a:pt x="205" y="224"/>
                    <a:pt x="233" y="196"/>
                  </a:cubicBezTo>
                  <a:cubicBezTo>
                    <a:pt x="270" y="187"/>
                    <a:pt x="307" y="150"/>
                    <a:pt x="326" y="122"/>
                  </a:cubicBezTo>
                  <a:cubicBezTo>
                    <a:pt x="354" y="85"/>
                    <a:pt x="363"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1"/>
            <p:cNvSpPr/>
            <p:nvPr/>
          </p:nvSpPr>
          <p:spPr>
            <a:xfrm>
              <a:off x="4039700" y="2094250"/>
              <a:ext cx="11175" cy="1425"/>
            </a:xfrm>
            <a:custGeom>
              <a:rect b="b" l="l" r="r" t="t"/>
              <a:pathLst>
                <a:path extrusionOk="0" h="57" w="447">
                  <a:moveTo>
                    <a:pt x="317" y="0"/>
                  </a:moveTo>
                  <a:cubicBezTo>
                    <a:pt x="289" y="0"/>
                    <a:pt x="252" y="10"/>
                    <a:pt x="214" y="10"/>
                  </a:cubicBezTo>
                  <a:lnTo>
                    <a:pt x="112" y="28"/>
                  </a:lnTo>
                  <a:lnTo>
                    <a:pt x="1" y="28"/>
                  </a:lnTo>
                  <a:cubicBezTo>
                    <a:pt x="29" y="47"/>
                    <a:pt x="75" y="56"/>
                    <a:pt x="112" y="56"/>
                  </a:cubicBezTo>
                  <a:lnTo>
                    <a:pt x="224" y="56"/>
                  </a:lnTo>
                  <a:cubicBezTo>
                    <a:pt x="307" y="47"/>
                    <a:pt x="382" y="38"/>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1"/>
            <p:cNvSpPr/>
            <p:nvPr/>
          </p:nvSpPr>
          <p:spPr>
            <a:xfrm>
              <a:off x="4033900" y="2096575"/>
              <a:ext cx="10000" cy="1875"/>
            </a:xfrm>
            <a:custGeom>
              <a:rect b="b" l="l" r="r" t="t"/>
              <a:pathLst>
                <a:path extrusionOk="0" h="75" w="400">
                  <a:moveTo>
                    <a:pt x="0" y="0"/>
                  </a:moveTo>
                  <a:cubicBezTo>
                    <a:pt x="38" y="28"/>
                    <a:pt x="65" y="37"/>
                    <a:pt x="93" y="47"/>
                  </a:cubicBezTo>
                  <a:cubicBezTo>
                    <a:pt x="121" y="56"/>
                    <a:pt x="158" y="75"/>
                    <a:pt x="186" y="75"/>
                  </a:cubicBezTo>
                  <a:lnTo>
                    <a:pt x="298" y="75"/>
                  </a:lnTo>
                  <a:cubicBezTo>
                    <a:pt x="335" y="75"/>
                    <a:pt x="363" y="75"/>
                    <a:pt x="400" y="56"/>
                  </a:cubicBezTo>
                  <a:cubicBezTo>
                    <a:pt x="344" y="37"/>
                    <a:pt x="270" y="37"/>
                    <a:pt x="205" y="28"/>
                  </a:cubicBezTo>
                  <a:cubicBezTo>
                    <a:pt x="130" y="2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1"/>
            <p:cNvSpPr/>
            <p:nvPr/>
          </p:nvSpPr>
          <p:spPr>
            <a:xfrm>
              <a:off x="4044125" y="2091925"/>
              <a:ext cx="6750" cy="1425"/>
            </a:xfrm>
            <a:custGeom>
              <a:rect b="b" l="l" r="r" t="t"/>
              <a:pathLst>
                <a:path extrusionOk="0" h="57" w="270">
                  <a:moveTo>
                    <a:pt x="270" y="0"/>
                  </a:moveTo>
                  <a:cubicBezTo>
                    <a:pt x="214" y="0"/>
                    <a:pt x="177" y="10"/>
                    <a:pt x="140" y="10"/>
                  </a:cubicBezTo>
                  <a:cubicBezTo>
                    <a:pt x="93" y="10"/>
                    <a:pt x="47" y="28"/>
                    <a:pt x="0" y="38"/>
                  </a:cubicBezTo>
                  <a:cubicBezTo>
                    <a:pt x="47" y="56"/>
                    <a:pt x="93" y="56"/>
                    <a:pt x="140" y="56"/>
                  </a:cubicBezTo>
                  <a:cubicBezTo>
                    <a:pt x="167" y="47"/>
                    <a:pt x="186" y="47"/>
                    <a:pt x="214" y="38"/>
                  </a:cubicBezTo>
                  <a:cubicBezTo>
                    <a:pt x="232" y="38"/>
                    <a:pt x="25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1"/>
            <p:cNvSpPr/>
            <p:nvPr/>
          </p:nvSpPr>
          <p:spPr>
            <a:xfrm>
              <a:off x="3996725" y="2077975"/>
              <a:ext cx="7700" cy="6775"/>
            </a:xfrm>
            <a:custGeom>
              <a:rect b="b" l="l" r="r" t="t"/>
              <a:pathLst>
                <a:path extrusionOk="0" h="271" w="308">
                  <a:moveTo>
                    <a:pt x="1" y="1"/>
                  </a:moveTo>
                  <a:cubicBezTo>
                    <a:pt x="19" y="29"/>
                    <a:pt x="38" y="57"/>
                    <a:pt x="57" y="94"/>
                  </a:cubicBezTo>
                  <a:cubicBezTo>
                    <a:pt x="75" y="131"/>
                    <a:pt x="94" y="150"/>
                    <a:pt x="122" y="178"/>
                  </a:cubicBezTo>
                  <a:cubicBezTo>
                    <a:pt x="177" y="215"/>
                    <a:pt x="233" y="261"/>
                    <a:pt x="307" y="270"/>
                  </a:cubicBezTo>
                  <a:cubicBezTo>
                    <a:pt x="252" y="224"/>
                    <a:pt x="205" y="178"/>
                    <a:pt x="159" y="131"/>
                  </a:cubicBezTo>
                  <a:cubicBezTo>
                    <a:pt x="112" y="85"/>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1"/>
            <p:cNvSpPr/>
            <p:nvPr/>
          </p:nvSpPr>
          <p:spPr>
            <a:xfrm>
              <a:off x="4000925" y="2078675"/>
              <a:ext cx="6050" cy="4225"/>
            </a:xfrm>
            <a:custGeom>
              <a:rect b="b" l="l" r="r" t="t"/>
              <a:pathLst>
                <a:path extrusionOk="0" h="169" w="242">
                  <a:moveTo>
                    <a:pt x="0" y="1"/>
                  </a:moveTo>
                  <a:lnTo>
                    <a:pt x="0" y="1"/>
                  </a:lnTo>
                  <a:cubicBezTo>
                    <a:pt x="9" y="29"/>
                    <a:pt x="28" y="57"/>
                    <a:pt x="37" y="57"/>
                  </a:cubicBezTo>
                  <a:cubicBezTo>
                    <a:pt x="47" y="75"/>
                    <a:pt x="65" y="103"/>
                    <a:pt x="93" y="112"/>
                  </a:cubicBezTo>
                  <a:cubicBezTo>
                    <a:pt x="139" y="150"/>
                    <a:pt x="186" y="168"/>
                    <a:pt x="242" y="168"/>
                  </a:cubicBezTo>
                  <a:cubicBezTo>
                    <a:pt x="232" y="159"/>
                    <a:pt x="214" y="140"/>
                    <a:pt x="186" y="122"/>
                  </a:cubicBezTo>
                  <a:cubicBezTo>
                    <a:pt x="177" y="103"/>
                    <a:pt x="149" y="94"/>
                    <a:pt x="130" y="75"/>
                  </a:cubicBezTo>
                  <a:cubicBezTo>
                    <a:pt x="84" y="57"/>
                    <a:pt x="4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1"/>
            <p:cNvSpPr/>
            <p:nvPr/>
          </p:nvSpPr>
          <p:spPr>
            <a:xfrm>
              <a:off x="4005100" y="2078225"/>
              <a:ext cx="7675" cy="1175"/>
            </a:xfrm>
            <a:custGeom>
              <a:rect b="b" l="l" r="r" t="t"/>
              <a:pathLst>
                <a:path extrusionOk="0" h="47" w="307">
                  <a:moveTo>
                    <a:pt x="158" y="0"/>
                  </a:moveTo>
                  <a:cubicBezTo>
                    <a:pt x="103" y="0"/>
                    <a:pt x="56" y="0"/>
                    <a:pt x="0" y="19"/>
                  </a:cubicBezTo>
                  <a:cubicBezTo>
                    <a:pt x="47" y="37"/>
                    <a:pt x="103" y="47"/>
                    <a:pt x="149" y="47"/>
                  </a:cubicBezTo>
                  <a:lnTo>
                    <a:pt x="233" y="47"/>
                  </a:lnTo>
                  <a:cubicBezTo>
                    <a:pt x="251" y="47"/>
                    <a:pt x="288" y="47"/>
                    <a:pt x="307" y="37"/>
                  </a:cubicBezTo>
                  <a:cubicBezTo>
                    <a:pt x="26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1"/>
            <p:cNvSpPr/>
            <p:nvPr/>
          </p:nvSpPr>
          <p:spPr>
            <a:xfrm>
              <a:off x="4008125" y="2081700"/>
              <a:ext cx="6525" cy="2350"/>
            </a:xfrm>
            <a:custGeom>
              <a:rect b="b" l="l" r="r" t="t"/>
              <a:pathLst>
                <a:path extrusionOk="0" h="94" w="261">
                  <a:moveTo>
                    <a:pt x="0" y="1"/>
                  </a:moveTo>
                  <a:cubicBezTo>
                    <a:pt x="37" y="29"/>
                    <a:pt x="84" y="47"/>
                    <a:pt x="121" y="75"/>
                  </a:cubicBezTo>
                  <a:cubicBezTo>
                    <a:pt x="167" y="84"/>
                    <a:pt x="214" y="94"/>
                    <a:pt x="260" y="94"/>
                  </a:cubicBezTo>
                  <a:cubicBezTo>
                    <a:pt x="223" y="66"/>
                    <a:pt x="186" y="38"/>
                    <a:pt x="139" y="29"/>
                  </a:cubicBezTo>
                  <a:cubicBezTo>
                    <a:pt x="93" y="19"/>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1"/>
            <p:cNvSpPr/>
            <p:nvPr/>
          </p:nvSpPr>
          <p:spPr>
            <a:xfrm>
              <a:off x="4007650" y="2086125"/>
              <a:ext cx="8150" cy="3500"/>
            </a:xfrm>
            <a:custGeom>
              <a:rect b="b" l="l" r="r" t="t"/>
              <a:pathLst>
                <a:path extrusionOk="0" h="140" w="326">
                  <a:moveTo>
                    <a:pt x="1" y="0"/>
                  </a:moveTo>
                  <a:cubicBezTo>
                    <a:pt x="47" y="47"/>
                    <a:pt x="93" y="75"/>
                    <a:pt x="149" y="93"/>
                  </a:cubicBezTo>
                  <a:cubicBezTo>
                    <a:pt x="205" y="121"/>
                    <a:pt x="261" y="140"/>
                    <a:pt x="326" y="140"/>
                  </a:cubicBezTo>
                  <a:cubicBezTo>
                    <a:pt x="279" y="93"/>
                    <a:pt x="233" y="75"/>
                    <a:pt x="177" y="47"/>
                  </a:cubicBezTo>
                  <a:cubicBezTo>
                    <a:pt x="112" y="28"/>
                    <a:pt x="5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1"/>
            <p:cNvSpPr/>
            <p:nvPr/>
          </p:nvSpPr>
          <p:spPr>
            <a:xfrm>
              <a:off x="4032050" y="2034775"/>
              <a:ext cx="11625" cy="2350"/>
            </a:xfrm>
            <a:custGeom>
              <a:rect b="b" l="l" r="r" t="t"/>
              <a:pathLst>
                <a:path extrusionOk="0" h="94" w="465">
                  <a:moveTo>
                    <a:pt x="223" y="1"/>
                  </a:moveTo>
                  <a:cubicBezTo>
                    <a:pt x="139" y="10"/>
                    <a:pt x="56" y="38"/>
                    <a:pt x="0" y="94"/>
                  </a:cubicBezTo>
                  <a:cubicBezTo>
                    <a:pt x="47" y="85"/>
                    <a:pt x="84" y="85"/>
                    <a:pt x="112" y="66"/>
                  </a:cubicBezTo>
                  <a:cubicBezTo>
                    <a:pt x="158" y="66"/>
                    <a:pt x="195" y="57"/>
                    <a:pt x="232" y="57"/>
                  </a:cubicBezTo>
                  <a:cubicBezTo>
                    <a:pt x="316" y="57"/>
                    <a:pt x="381" y="57"/>
                    <a:pt x="465" y="47"/>
                  </a:cubicBezTo>
                  <a:cubicBezTo>
                    <a:pt x="427" y="19"/>
                    <a:pt x="390" y="1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1"/>
            <p:cNvSpPr/>
            <p:nvPr/>
          </p:nvSpPr>
          <p:spPr>
            <a:xfrm>
              <a:off x="4030175" y="2037350"/>
              <a:ext cx="9325" cy="3025"/>
            </a:xfrm>
            <a:custGeom>
              <a:rect b="b" l="l" r="r" t="t"/>
              <a:pathLst>
                <a:path extrusionOk="0" h="121" w="373">
                  <a:moveTo>
                    <a:pt x="279" y="0"/>
                  </a:moveTo>
                  <a:cubicBezTo>
                    <a:pt x="252" y="0"/>
                    <a:pt x="214" y="0"/>
                    <a:pt x="177" y="9"/>
                  </a:cubicBezTo>
                  <a:cubicBezTo>
                    <a:pt x="112" y="37"/>
                    <a:pt x="47" y="56"/>
                    <a:pt x="1" y="121"/>
                  </a:cubicBezTo>
                  <a:lnTo>
                    <a:pt x="94" y="84"/>
                  </a:lnTo>
                  <a:cubicBezTo>
                    <a:pt x="131" y="74"/>
                    <a:pt x="159" y="74"/>
                    <a:pt x="187" y="56"/>
                  </a:cubicBezTo>
                  <a:cubicBezTo>
                    <a:pt x="252" y="47"/>
                    <a:pt x="307" y="37"/>
                    <a:pt x="372" y="9"/>
                  </a:cubicBezTo>
                  <a:cubicBezTo>
                    <a:pt x="345" y="9"/>
                    <a:pt x="307" y="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1"/>
            <p:cNvSpPr/>
            <p:nvPr/>
          </p:nvSpPr>
          <p:spPr>
            <a:xfrm>
              <a:off x="4025525" y="2041525"/>
              <a:ext cx="9325" cy="3975"/>
            </a:xfrm>
            <a:custGeom>
              <a:rect b="b" l="l" r="r" t="t"/>
              <a:pathLst>
                <a:path extrusionOk="0" h="159" w="373">
                  <a:moveTo>
                    <a:pt x="373" y="0"/>
                  </a:moveTo>
                  <a:cubicBezTo>
                    <a:pt x="298" y="0"/>
                    <a:pt x="233" y="19"/>
                    <a:pt x="177" y="47"/>
                  </a:cubicBezTo>
                  <a:cubicBezTo>
                    <a:pt x="140" y="56"/>
                    <a:pt x="122" y="65"/>
                    <a:pt x="85" y="93"/>
                  </a:cubicBezTo>
                  <a:cubicBezTo>
                    <a:pt x="47" y="112"/>
                    <a:pt x="29" y="121"/>
                    <a:pt x="1" y="158"/>
                  </a:cubicBezTo>
                  <a:lnTo>
                    <a:pt x="94" y="121"/>
                  </a:lnTo>
                  <a:cubicBezTo>
                    <a:pt x="131" y="112"/>
                    <a:pt x="159" y="103"/>
                    <a:pt x="187" y="93"/>
                  </a:cubicBezTo>
                  <a:cubicBezTo>
                    <a:pt x="252" y="65"/>
                    <a:pt x="317" y="28"/>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1"/>
            <p:cNvSpPr/>
            <p:nvPr/>
          </p:nvSpPr>
          <p:spPr>
            <a:xfrm>
              <a:off x="4017400" y="2041050"/>
              <a:ext cx="8850" cy="6525"/>
            </a:xfrm>
            <a:custGeom>
              <a:rect b="b" l="l" r="r" t="t"/>
              <a:pathLst>
                <a:path extrusionOk="0" h="261" w="354">
                  <a:moveTo>
                    <a:pt x="354" y="1"/>
                  </a:moveTo>
                  <a:lnTo>
                    <a:pt x="354" y="1"/>
                  </a:lnTo>
                  <a:cubicBezTo>
                    <a:pt x="279" y="19"/>
                    <a:pt x="214" y="47"/>
                    <a:pt x="159" y="112"/>
                  </a:cubicBezTo>
                  <a:cubicBezTo>
                    <a:pt x="131" y="131"/>
                    <a:pt x="94" y="159"/>
                    <a:pt x="75" y="177"/>
                  </a:cubicBezTo>
                  <a:cubicBezTo>
                    <a:pt x="47" y="205"/>
                    <a:pt x="19" y="224"/>
                    <a:pt x="1" y="261"/>
                  </a:cubicBezTo>
                  <a:lnTo>
                    <a:pt x="94" y="205"/>
                  </a:lnTo>
                  <a:cubicBezTo>
                    <a:pt x="131" y="177"/>
                    <a:pt x="159" y="168"/>
                    <a:pt x="187" y="140"/>
                  </a:cubicBezTo>
                  <a:cubicBezTo>
                    <a:pt x="252" y="94"/>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1"/>
            <p:cNvSpPr/>
            <p:nvPr/>
          </p:nvSpPr>
          <p:spPr>
            <a:xfrm>
              <a:off x="4011600" y="2048025"/>
              <a:ext cx="9325" cy="4900"/>
            </a:xfrm>
            <a:custGeom>
              <a:rect b="b" l="l" r="r" t="t"/>
              <a:pathLst>
                <a:path extrusionOk="0" h="196" w="373">
                  <a:moveTo>
                    <a:pt x="372" y="0"/>
                  </a:moveTo>
                  <a:cubicBezTo>
                    <a:pt x="307" y="0"/>
                    <a:pt x="233" y="38"/>
                    <a:pt x="168" y="56"/>
                  </a:cubicBezTo>
                  <a:cubicBezTo>
                    <a:pt x="131" y="75"/>
                    <a:pt x="112" y="93"/>
                    <a:pt x="75" y="121"/>
                  </a:cubicBezTo>
                  <a:cubicBezTo>
                    <a:pt x="47" y="140"/>
                    <a:pt x="19" y="168"/>
                    <a:pt x="0" y="196"/>
                  </a:cubicBezTo>
                  <a:cubicBezTo>
                    <a:pt x="28" y="186"/>
                    <a:pt x="66" y="168"/>
                    <a:pt x="93" y="149"/>
                  </a:cubicBezTo>
                  <a:lnTo>
                    <a:pt x="186" y="103"/>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1"/>
            <p:cNvSpPr/>
            <p:nvPr/>
          </p:nvSpPr>
          <p:spPr>
            <a:xfrm>
              <a:off x="4037850" y="2061775"/>
              <a:ext cx="4900" cy="1725"/>
            </a:xfrm>
            <a:custGeom>
              <a:rect b="b" l="l" r="r" t="t"/>
              <a:pathLst>
                <a:path extrusionOk="0" h="69" w="196">
                  <a:moveTo>
                    <a:pt x="144" y="1"/>
                  </a:moveTo>
                  <a:cubicBezTo>
                    <a:pt x="128" y="1"/>
                    <a:pt x="112" y="3"/>
                    <a:pt x="93" y="8"/>
                  </a:cubicBezTo>
                  <a:cubicBezTo>
                    <a:pt x="56" y="17"/>
                    <a:pt x="19" y="36"/>
                    <a:pt x="0" y="54"/>
                  </a:cubicBezTo>
                  <a:cubicBezTo>
                    <a:pt x="24" y="64"/>
                    <a:pt x="40" y="68"/>
                    <a:pt x="55" y="68"/>
                  </a:cubicBezTo>
                  <a:cubicBezTo>
                    <a:pt x="70" y="68"/>
                    <a:pt x="84" y="64"/>
                    <a:pt x="103" y="54"/>
                  </a:cubicBezTo>
                  <a:cubicBezTo>
                    <a:pt x="140" y="45"/>
                    <a:pt x="177" y="36"/>
                    <a:pt x="195" y="8"/>
                  </a:cubicBezTo>
                  <a:cubicBezTo>
                    <a:pt x="177" y="3"/>
                    <a:pt x="161" y="1"/>
                    <a:pt x="1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1"/>
            <p:cNvSpPr/>
            <p:nvPr/>
          </p:nvSpPr>
          <p:spPr>
            <a:xfrm>
              <a:off x="4042025" y="2062725"/>
              <a:ext cx="4900" cy="1525"/>
            </a:xfrm>
            <a:custGeom>
              <a:rect b="b" l="l" r="r" t="t"/>
              <a:pathLst>
                <a:path extrusionOk="0" h="61" w="196">
                  <a:moveTo>
                    <a:pt x="140" y="0"/>
                  </a:moveTo>
                  <a:cubicBezTo>
                    <a:pt x="121" y="0"/>
                    <a:pt x="103" y="2"/>
                    <a:pt x="84" y="7"/>
                  </a:cubicBezTo>
                  <a:cubicBezTo>
                    <a:pt x="66" y="16"/>
                    <a:pt x="28" y="35"/>
                    <a:pt x="1" y="54"/>
                  </a:cubicBezTo>
                  <a:cubicBezTo>
                    <a:pt x="24" y="58"/>
                    <a:pt x="42" y="61"/>
                    <a:pt x="60" y="61"/>
                  </a:cubicBezTo>
                  <a:cubicBezTo>
                    <a:pt x="77" y="61"/>
                    <a:pt x="93" y="58"/>
                    <a:pt x="112" y="54"/>
                  </a:cubicBezTo>
                  <a:cubicBezTo>
                    <a:pt x="131" y="44"/>
                    <a:pt x="168" y="35"/>
                    <a:pt x="196" y="7"/>
                  </a:cubicBezTo>
                  <a:cubicBezTo>
                    <a:pt x="177" y="2"/>
                    <a:pt x="159"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1"/>
            <p:cNvSpPr/>
            <p:nvPr/>
          </p:nvSpPr>
          <p:spPr>
            <a:xfrm>
              <a:off x="4002550" y="2055925"/>
              <a:ext cx="5600" cy="4675"/>
            </a:xfrm>
            <a:custGeom>
              <a:rect b="b" l="l" r="r" t="t"/>
              <a:pathLst>
                <a:path extrusionOk="0" h="187" w="224">
                  <a:moveTo>
                    <a:pt x="223" y="0"/>
                  </a:moveTo>
                  <a:cubicBezTo>
                    <a:pt x="177" y="10"/>
                    <a:pt x="149" y="38"/>
                    <a:pt x="93" y="75"/>
                  </a:cubicBezTo>
                  <a:cubicBezTo>
                    <a:pt x="74" y="84"/>
                    <a:pt x="47" y="93"/>
                    <a:pt x="37" y="121"/>
                  </a:cubicBezTo>
                  <a:lnTo>
                    <a:pt x="0" y="186"/>
                  </a:lnTo>
                  <a:cubicBezTo>
                    <a:pt x="37" y="168"/>
                    <a:pt x="84" y="140"/>
                    <a:pt x="121" y="103"/>
                  </a:cubicBezTo>
                  <a:cubicBezTo>
                    <a:pt x="167" y="84"/>
                    <a:pt x="20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1"/>
            <p:cNvSpPr/>
            <p:nvPr/>
          </p:nvSpPr>
          <p:spPr>
            <a:xfrm>
              <a:off x="3753325" y="2156675"/>
              <a:ext cx="75500" cy="67525"/>
            </a:xfrm>
            <a:custGeom>
              <a:rect b="b" l="l" r="r" t="t"/>
              <a:pathLst>
                <a:path extrusionOk="0" h="2701" w="3020">
                  <a:moveTo>
                    <a:pt x="2195" y="0"/>
                  </a:moveTo>
                  <a:cubicBezTo>
                    <a:pt x="2096" y="0"/>
                    <a:pt x="1995" y="16"/>
                    <a:pt x="1905" y="40"/>
                  </a:cubicBezTo>
                  <a:cubicBezTo>
                    <a:pt x="1264" y="198"/>
                    <a:pt x="660" y="514"/>
                    <a:pt x="177" y="950"/>
                  </a:cubicBezTo>
                  <a:cubicBezTo>
                    <a:pt x="0" y="1090"/>
                    <a:pt x="130" y="1359"/>
                    <a:pt x="232" y="1489"/>
                  </a:cubicBezTo>
                  <a:cubicBezTo>
                    <a:pt x="613" y="2000"/>
                    <a:pt x="1115" y="2427"/>
                    <a:pt x="1719" y="2623"/>
                  </a:cubicBezTo>
                  <a:cubicBezTo>
                    <a:pt x="1842" y="2666"/>
                    <a:pt x="1972" y="2700"/>
                    <a:pt x="2100" y="2700"/>
                  </a:cubicBezTo>
                  <a:cubicBezTo>
                    <a:pt x="2166" y="2700"/>
                    <a:pt x="2232" y="2691"/>
                    <a:pt x="2295" y="2669"/>
                  </a:cubicBezTo>
                  <a:cubicBezTo>
                    <a:pt x="2481" y="2623"/>
                    <a:pt x="2657" y="2455"/>
                    <a:pt x="2648" y="2251"/>
                  </a:cubicBezTo>
                  <a:cubicBezTo>
                    <a:pt x="2639" y="2037"/>
                    <a:pt x="2434" y="1879"/>
                    <a:pt x="2248" y="1768"/>
                  </a:cubicBezTo>
                  <a:cubicBezTo>
                    <a:pt x="2425" y="1768"/>
                    <a:pt x="2592" y="1768"/>
                    <a:pt x="2741" y="1694"/>
                  </a:cubicBezTo>
                  <a:cubicBezTo>
                    <a:pt x="2889" y="1628"/>
                    <a:pt x="3020" y="1461"/>
                    <a:pt x="2982" y="1303"/>
                  </a:cubicBezTo>
                  <a:cubicBezTo>
                    <a:pt x="2945" y="1136"/>
                    <a:pt x="2778" y="1034"/>
                    <a:pt x="2601" y="997"/>
                  </a:cubicBezTo>
                  <a:cubicBezTo>
                    <a:pt x="2425" y="969"/>
                    <a:pt x="2248" y="978"/>
                    <a:pt x="2090" y="922"/>
                  </a:cubicBezTo>
                  <a:cubicBezTo>
                    <a:pt x="2239" y="848"/>
                    <a:pt x="2388" y="783"/>
                    <a:pt x="2509" y="662"/>
                  </a:cubicBezTo>
                  <a:cubicBezTo>
                    <a:pt x="2620" y="551"/>
                    <a:pt x="2685" y="365"/>
                    <a:pt x="2611" y="207"/>
                  </a:cubicBezTo>
                  <a:cubicBezTo>
                    <a:pt x="2539" y="52"/>
                    <a:pt x="2372" y="0"/>
                    <a:pt x="219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1"/>
            <p:cNvSpPr/>
            <p:nvPr/>
          </p:nvSpPr>
          <p:spPr>
            <a:xfrm>
              <a:off x="3754475" y="2156925"/>
              <a:ext cx="74825" cy="68200"/>
            </a:xfrm>
            <a:custGeom>
              <a:rect b="b" l="l" r="r" t="t"/>
              <a:pathLst>
                <a:path extrusionOk="0" h="2728" w="2993">
                  <a:moveTo>
                    <a:pt x="103" y="968"/>
                  </a:moveTo>
                  <a:cubicBezTo>
                    <a:pt x="65" y="987"/>
                    <a:pt x="28" y="1024"/>
                    <a:pt x="19" y="1070"/>
                  </a:cubicBezTo>
                  <a:cubicBezTo>
                    <a:pt x="47" y="1033"/>
                    <a:pt x="66" y="987"/>
                    <a:pt x="103" y="968"/>
                  </a:cubicBezTo>
                  <a:close/>
                  <a:moveTo>
                    <a:pt x="19" y="1070"/>
                  </a:moveTo>
                  <a:cubicBezTo>
                    <a:pt x="10" y="1107"/>
                    <a:pt x="0" y="1154"/>
                    <a:pt x="10" y="1200"/>
                  </a:cubicBezTo>
                  <a:cubicBezTo>
                    <a:pt x="10" y="1200"/>
                    <a:pt x="10" y="1200"/>
                    <a:pt x="10" y="1200"/>
                  </a:cubicBezTo>
                  <a:lnTo>
                    <a:pt x="10" y="1200"/>
                  </a:lnTo>
                  <a:cubicBezTo>
                    <a:pt x="10" y="1157"/>
                    <a:pt x="10" y="1114"/>
                    <a:pt x="19" y="1070"/>
                  </a:cubicBezTo>
                  <a:close/>
                  <a:moveTo>
                    <a:pt x="2177" y="0"/>
                  </a:moveTo>
                  <a:cubicBezTo>
                    <a:pt x="2030" y="0"/>
                    <a:pt x="1890" y="33"/>
                    <a:pt x="1766" y="58"/>
                  </a:cubicBezTo>
                  <a:cubicBezTo>
                    <a:pt x="1459" y="151"/>
                    <a:pt x="1171" y="271"/>
                    <a:pt x="892" y="420"/>
                  </a:cubicBezTo>
                  <a:cubicBezTo>
                    <a:pt x="614" y="569"/>
                    <a:pt x="354" y="754"/>
                    <a:pt x="121" y="968"/>
                  </a:cubicBezTo>
                  <a:cubicBezTo>
                    <a:pt x="354" y="754"/>
                    <a:pt x="614" y="569"/>
                    <a:pt x="892" y="429"/>
                  </a:cubicBezTo>
                  <a:cubicBezTo>
                    <a:pt x="1171" y="281"/>
                    <a:pt x="1459" y="160"/>
                    <a:pt x="1766" y="95"/>
                  </a:cubicBezTo>
                  <a:cubicBezTo>
                    <a:pt x="1876" y="60"/>
                    <a:pt x="1986" y="41"/>
                    <a:pt x="2097" y="41"/>
                  </a:cubicBezTo>
                  <a:cubicBezTo>
                    <a:pt x="2135" y="41"/>
                    <a:pt x="2173" y="44"/>
                    <a:pt x="2212" y="48"/>
                  </a:cubicBezTo>
                  <a:cubicBezTo>
                    <a:pt x="2286" y="58"/>
                    <a:pt x="2370" y="85"/>
                    <a:pt x="2425" y="123"/>
                  </a:cubicBezTo>
                  <a:cubicBezTo>
                    <a:pt x="2481" y="169"/>
                    <a:pt x="2528" y="225"/>
                    <a:pt x="2555" y="290"/>
                  </a:cubicBezTo>
                  <a:cubicBezTo>
                    <a:pt x="2574" y="364"/>
                    <a:pt x="2565" y="429"/>
                    <a:pt x="2528" y="504"/>
                  </a:cubicBezTo>
                  <a:cubicBezTo>
                    <a:pt x="2509" y="569"/>
                    <a:pt x="2463" y="634"/>
                    <a:pt x="2398" y="680"/>
                  </a:cubicBezTo>
                  <a:cubicBezTo>
                    <a:pt x="2295" y="782"/>
                    <a:pt x="2147" y="838"/>
                    <a:pt x="2007" y="894"/>
                  </a:cubicBezTo>
                  <a:lnTo>
                    <a:pt x="1914" y="931"/>
                  </a:lnTo>
                  <a:lnTo>
                    <a:pt x="2007" y="968"/>
                  </a:lnTo>
                  <a:cubicBezTo>
                    <a:pt x="2184" y="1024"/>
                    <a:pt x="2351" y="1024"/>
                    <a:pt x="2509" y="1061"/>
                  </a:cubicBezTo>
                  <a:cubicBezTo>
                    <a:pt x="2583" y="1070"/>
                    <a:pt x="2658" y="1107"/>
                    <a:pt x="2723" y="1145"/>
                  </a:cubicBezTo>
                  <a:cubicBezTo>
                    <a:pt x="2788" y="1191"/>
                    <a:pt x="2843" y="1247"/>
                    <a:pt x="2853" y="1303"/>
                  </a:cubicBezTo>
                  <a:cubicBezTo>
                    <a:pt x="2881" y="1377"/>
                    <a:pt x="2853" y="1442"/>
                    <a:pt x="2816" y="1516"/>
                  </a:cubicBezTo>
                  <a:cubicBezTo>
                    <a:pt x="2788" y="1572"/>
                    <a:pt x="2723" y="1628"/>
                    <a:pt x="2658" y="1665"/>
                  </a:cubicBezTo>
                  <a:cubicBezTo>
                    <a:pt x="2518" y="1730"/>
                    <a:pt x="2351" y="1730"/>
                    <a:pt x="2184" y="1730"/>
                  </a:cubicBezTo>
                  <a:lnTo>
                    <a:pt x="2026" y="1730"/>
                  </a:lnTo>
                  <a:lnTo>
                    <a:pt x="2156" y="1814"/>
                  </a:lnTo>
                  <a:cubicBezTo>
                    <a:pt x="2230" y="1860"/>
                    <a:pt x="2305" y="1916"/>
                    <a:pt x="2370" y="1981"/>
                  </a:cubicBezTo>
                  <a:cubicBezTo>
                    <a:pt x="2425" y="2037"/>
                    <a:pt x="2481" y="2102"/>
                    <a:pt x="2509" y="2176"/>
                  </a:cubicBezTo>
                  <a:cubicBezTo>
                    <a:pt x="2528" y="2260"/>
                    <a:pt x="2528" y="2334"/>
                    <a:pt x="2490" y="2408"/>
                  </a:cubicBezTo>
                  <a:cubicBezTo>
                    <a:pt x="2463" y="2473"/>
                    <a:pt x="2398" y="2548"/>
                    <a:pt x="2332" y="2594"/>
                  </a:cubicBezTo>
                  <a:cubicBezTo>
                    <a:pt x="2258" y="2640"/>
                    <a:pt x="2184" y="2659"/>
                    <a:pt x="2091" y="2678"/>
                  </a:cubicBezTo>
                  <a:cubicBezTo>
                    <a:pt x="2069" y="2680"/>
                    <a:pt x="2045" y="2681"/>
                    <a:pt x="2022" y="2681"/>
                  </a:cubicBezTo>
                  <a:cubicBezTo>
                    <a:pt x="1958" y="2681"/>
                    <a:pt x="1892" y="2673"/>
                    <a:pt x="1831" y="2659"/>
                  </a:cubicBezTo>
                  <a:cubicBezTo>
                    <a:pt x="1747" y="2650"/>
                    <a:pt x="1654" y="2631"/>
                    <a:pt x="1580" y="2594"/>
                  </a:cubicBezTo>
                  <a:cubicBezTo>
                    <a:pt x="1496" y="2566"/>
                    <a:pt x="1413" y="2538"/>
                    <a:pt x="1329" y="2492"/>
                  </a:cubicBezTo>
                  <a:cubicBezTo>
                    <a:pt x="1004" y="2334"/>
                    <a:pt x="716" y="2120"/>
                    <a:pt x="465" y="1860"/>
                  </a:cubicBezTo>
                  <a:cubicBezTo>
                    <a:pt x="335" y="1730"/>
                    <a:pt x="214" y="1591"/>
                    <a:pt x="112" y="1442"/>
                  </a:cubicBezTo>
                  <a:cubicBezTo>
                    <a:pt x="66" y="1358"/>
                    <a:pt x="19" y="1284"/>
                    <a:pt x="10" y="1200"/>
                  </a:cubicBezTo>
                  <a:lnTo>
                    <a:pt x="10" y="1200"/>
                  </a:lnTo>
                  <a:cubicBezTo>
                    <a:pt x="10" y="1204"/>
                    <a:pt x="10" y="1207"/>
                    <a:pt x="10" y="1210"/>
                  </a:cubicBezTo>
                  <a:cubicBezTo>
                    <a:pt x="19" y="1303"/>
                    <a:pt x="66" y="1386"/>
                    <a:pt x="112" y="1451"/>
                  </a:cubicBezTo>
                  <a:cubicBezTo>
                    <a:pt x="214" y="1609"/>
                    <a:pt x="335" y="1749"/>
                    <a:pt x="446" y="1869"/>
                  </a:cubicBezTo>
                  <a:cubicBezTo>
                    <a:pt x="697" y="2139"/>
                    <a:pt x="985" y="2371"/>
                    <a:pt x="1311" y="2538"/>
                  </a:cubicBezTo>
                  <a:cubicBezTo>
                    <a:pt x="1394" y="2566"/>
                    <a:pt x="1478" y="2613"/>
                    <a:pt x="1561" y="2640"/>
                  </a:cubicBezTo>
                  <a:cubicBezTo>
                    <a:pt x="1645" y="2678"/>
                    <a:pt x="1738" y="2696"/>
                    <a:pt x="1831" y="2715"/>
                  </a:cubicBezTo>
                  <a:cubicBezTo>
                    <a:pt x="1916" y="2721"/>
                    <a:pt x="1988" y="2728"/>
                    <a:pt x="2055" y="2728"/>
                  </a:cubicBezTo>
                  <a:cubicBezTo>
                    <a:pt x="2083" y="2728"/>
                    <a:pt x="2110" y="2727"/>
                    <a:pt x="2137" y="2724"/>
                  </a:cubicBezTo>
                  <a:cubicBezTo>
                    <a:pt x="2230" y="2706"/>
                    <a:pt x="2323" y="2687"/>
                    <a:pt x="2407" y="2640"/>
                  </a:cubicBezTo>
                  <a:cubicBezTo>
                    <a:pt x="2481" y="2594"/>
                    <a:pt x="2555" y="2510"/>
                    <a:pt x="2602" y="2427"/>
                  </a:cubicBezTo>
                  <a:cubicBezTo>
                    <a:pt x="2648" y="2334"/>
                    <a:pt x="2648" y="2232"/>
                    <a:pt x="2611" y="2139"/>
                  </a:cubicBezTo>
                  <a:cubicBezTo>
                    <a:pt x="2574" y="2046"/>
                    <a:pt x="2518" y="1962"/>
                    <a:pt x="2444" y="1906"/>
                  </a:cubicBezTo>
                  <a:cubicBezTo>
                    <a:pt x="2416" y="1869"/>
                    <a:pt x="2379" y="1851"/>
                    <a:pt x="2342" y="1823"/>
                  </a:cubicBezTo>
                  <a:cubicBezTo>
                    <a:pt x="2379" y="1823"/>
                    <a:pt x="2425" y="1823"/>
                    <a:pt x="2463" y="1814"/>
                  </a:cubicBezTo>
                  <a:cubicBezTo>
                    <a:pt x="2537" y="1804"/>
                    <a:pt x="2630" y="1776"/>
                    <a:pt x="2713" y="1749"/>
                  </a:cubicBezTo>
                  <a:cubicBezTo>
                    <a:pt x="2797" y="1702"/>
                    <a:pt x="2862" y="1637"/>
                    <a:pt x="2927" y="1553"/>
                  </a:cubicBezTo>
                  <a:cubicBezTo>
                    <a:pt x="2974" y="1479"/>
                    <a:pt x="2992" y="1368"/>
                    <a:pt x="2974" y="1284"/>
                  </a:cubicBezTo>
                  <a:cubicBezTo>
                    <a:pt x="2946" y="1191"/>
                    <a:pt x="2881" y="1107"/>
                    <a:pt x="2797" y="1061"/>
                  </a:cubicBezTo>
                  <a:cubicBezTo>
                    <a:pt x="2713" y="1015"/>
                    <a:pt x="2630" y="977"/>
                    <a:pt x="2537" y="968"/>
                  </a:cubicBezTo>
                  <a:cubicBezTo>
                    <a:pt x="2416" y="940"/>
                    <a:pt x="2277" y="940"/>
                    <a:pt x="2156" y="922"/>
                  </a:cubicBezTo>
                  <a:cubicBezTo>
                    <a:pt x="2258" y="875"/>
                    <a:pt x="2379" y="801"/>
                    <a:pt x="2463" y="727"/>
                  </a:cubicBezTo>
                  <a:cubicBezTo>
                    <a:pt x="2518" y="662"/>
                    <a:pt x="2565" y="596"/>
                    <a:pt x="2602" y="513"/>
                  </a:cubicBezTo>
                  <a:cubicBezTo>
                    <a:pt x="2621" y="429"/>
                    <a:pt x="2630" y="355"/>
                    <a:pt x="2611" y="271"/>
                  </a:cubicBezTo>
                  <a:cubicBezTo>
                    <a:pt x="2583" y="188"/>
                    <a:pt x="2528" y="123"/>
                    <a:pt x="2463" y="76"/>
                  </a:cubicBezTo>
                  <a:cubicBezTo>
                    <a:pt x="2388" y="30"/>
                    <a:pt x="2305" y="2"/>
                    <a:pt x="2230" y="2"/>
                  </a:cubicBezTo>
                  <a:cubicBezTo>
                    <a:pt x="2212" y="1"/>
                    <a:pt x="2195" y="0"/>
                    <a:pt x="2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1"/>
            <p:cNvSpPr/>
            <p:nvPr/>
          </p:nvSpPr>
          <p:spPr>
            <a:xfrm>
              <a:off x="3755625" y="2179725"/>
              <a:ext cx="49975" cy="4525"/>
            </a:xfrm>
            <a:custGeom>
              <a:rect b="b" l="l" r="r" t="t"/>
              <a:pathLst>
                <a:path extrusionOk="0" h="181" w="1999">
                  <a:moveTo>
                    <a:pt x="1998" y="0"/>
                  </a:moveTo>
                  <a:lnTo>
                    <a:pt x="1998" y="0"/>
                  </a:lnTo>
                  <a:cubicBezTo>
                    <a:pt x="1822" y="10"/>
                    <a:pt x="1664" y="28"/>
                    <a:pt x="1497" y="28"/>
                  </a:cubicBezTo>
                  <a:lnTo>
                    <a:pt x="995" y="75"/>
                  </a:lnTo>
                  <a:lnTo>
                    <a:pt x="503" y="121"/>
                  </a:lnTo>
                  <a:cubicBezTo>
                    <a:pt x="419" y="130"/>
                    <a:pt x="335" y="149"/>
                    <a:pt x="252" y="149"/>
                  </a:cubicBezTo>
                  <a:cubicBezTo>
                    <a:pt x="159" y="158"/>
                    <a:pt x="85" y="158"/>
                    <a:pt x="1" y="158"/>
                  </a:cubicBezTo>
                  <a:cubicBezTo>
                    <a:pt x="88" y="174"/>
                    <a:pt x="180" y="181"/>
                    <a:pt x="274" y="181"/>
                  </a:cubicBezTo>
                  <a:cubicBezTo>
                    <a:pt x="350" y="181"/>
                    <a:pt x="427" y="176"/>
                    <a:pt x="503" y="168"/>
                  </a:cubicBezTo>
                  <a:cubicBezTo>
                    <a:pt x="661" y="168"/>
                    <a:pt x="837" y="149"/>
                    <a:pt x="995" y="140"/>
                  </a:cubicBezTo>
                  <a:cubicBezTo>
                    <a:pt x="1172" y="121"/>
                    <a:pt x="1339" y="103"/>
                    <a:pt x="1497" y="75"/>
                  </a:cubicBezTo>
                  <a:cubicBezTo>
                    <a:pt x="1673" y="56"/>
                    <a:pt x="1831" y="28"/>
                    <a:pt x="19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1"/>
            <p:cNvSpPr/>
            <p:nvPr/>
          </p:nvSpPr>
          <p:spPr>
            <a:xfrm>
              <a:off x="3755400" y="2186000"/>
              <a:ext cx="53450" cy="14875"/>
            </a:xfrm>
            <a:custGeom>
              <a:rect b="b" l="l" r="r" t="t"/>
              <a:pathLst>
                <a:path extrusionOk="0" h="595" w="2138">
                  <a:moveTo>
                    <a:pt x="1" y="0"/>
                  </a:moveTo>
                  <a:lnTo>
                    <a:pt x="1" y="0"/>
                  </a:lnTo>
                  <a:cubicBezTo>
                    <a:pt x="94" y="28"/>
                    <a:pt x="168" y="47"/>
                    <a:pt x="261" y="75"/>
                  </a:cubicBezTo>
                  <a:cubicBezTo>
                    <a:pt x="354" y="102"/>
                    <a:pt x="437" y="130"/>
                    <a:pt x="530" y="149"/>
                  </a:cubicBezTo>
                  <a:lnTo>
                    <a:pt x="1069" y="307"/>
                  </a:lnTo>
                  <a:lnTo>
                    <a:pt x="1599" y="455"/>
                  </a:lnTo>
                  <a:cubicBezTo>
                    <a:pt x="1775" y="502"/>
                    <a:pt x="1961" y="548"/>
                    <a:pt x="2138" y="595"/>
                  </a:cubicBezTo>
                  <a:lnTo>
                    <a:pt x="1608" y="418"/>
                  </a:lnTo>
                  <a:cubicBezTo>
                    <a:pt x="1441" y="363"/>
                    <a:pt x="1255" y="316"/>
                    <a:pt x="1078" y="260"/>
                  </a:cubicBezTo>
                  <a:cubicBezTo>
                    <a:pt x="902" y="214"/>
                    <a:pt x="716" y="158"/>
                    <a:pt x="540" y="121"/>
                  </a:cubicBezTo>
                  <a:cubicBezTo>
                    <a:pt x="354" y="75"/>
                    <a:pt x="18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1"/>
            <p:cNvSpPr/>
            <p:nvPr/>
          </p:nvSpPr>
          <p:spPr>
            <a:xfrm>
              <a:off x="3773300" y="2184175"/>
              <a:ext cx="13950" cy="1850"/>
            </a:xfrm>
            <a:custGeom>
              <a:rect b="b" l="l" r="r" t="t"/>
              <a:pathLst>
                <a:path extrusionOk="0" h="74" w="558">
                  <a:moveTo>
                    <a:pt x="471" y="0"/>
                  </a:moveTo>
                  <a:cubicBezTo>
                    <a:pt x="407" y="0"/>
                    <a:pt x="343" y="11"/>
                    <a:pt x="279" y="17"/>
                  </a:cubicBezTo>
                  <a:cubicBezTo>
                    <a:pt x="232" y="27"/>
                    <a:pt x="186" y="27"/>
                    <a:pt x="139" y="36"/>
                  </a:cubicBezTo>
                  <a:cubicBezTo>
                    <a:pt x="93" y="55"/>
                    <a:pt x="47" y="55"/>
                    <a:pt x="0" y="64"/>
                  </a:cubicBezTo>
                  <a:cubicBezTo>
                    <a:pt x="47" y="73"/>
                    <a:pt x="93" y="73"/>
                    <a:pt x="139" y="73"/>
                  </a:cubicBezTo>
                  <a:cubicBezTo>
                    <a:pt x="186" y="73"/>
                    <a:pt x="232" y="64"/>
                    <a:pt x="279" y="64"/>
                  </a:cubicBezTo>
                  <a:cubicBezTo>
                    <a:pt x="372" y="55"/>
                    <a:pt x="465" y="36"/>
                    <a:pt x="558" y="8"/>
                  </a:cubicBezTo>
                  <a:cubicBezTo>
                    <a:pt x="529" y="2"/>
                    <a:pt x="500" y="0"/>
                    <a:pt x="4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1"/>
            <p:cNvSpPr/>
            <p:nvPr/>
          </p:nvSpPr>
          <p:spPr>
            <a:xfrm>
              <a:off x="3783975" y="2184600"/>
              <a:ext cx="8850" cy="2125"/>
            </a:xfrm>
            <a:custGeom>
              <a:rect b="b" l="l" r="r" t="t"/>
              <a:pathLst>
                <a:path extrusionOk="0" h="85" w="354">
                  <a:moveTo>
                    <a:pt x="353" y="0"/>
                  </a:moveTo>
                  <a:cubicBezTo>
                    <a:pt x="298" y="0"/>
                    <a:pt x="233" y="10"/>
                    <a:pt x="168" y="19"/>
                  </a:cubicBezTo>
                  <a:cubicBezTo>
                    <a:pt x="140" y="38"/>
                    <a:pt x="112" y="38"/>
                    <a:pt x="84" y="47"/>
                  </a:cubicBezTo>
                  <a:cubicBezTo>
                    <a:pt x="65" y="56"/>
                    <a:pt x="38" y="56"/>
                    <a:pt x="0" y="66"/>
                  </a:cubicBezTo>
                  <a:cubicBezTo>
                    <a:pt x="38" y="84"/>
                    <a:pt x="65" y="84"/>
                    <a:pt x="93" y="84"/>
                  </a:cubicBezTo>
                  <a:cubicBezTo>
                    <a:pt x="131" y="84"/>
                    <a:pt x="168" y="84"/>
                    <a:pt x="186" y="66"/>
                  </a:cubicBezTo>
                  <a:cubicBezTo>
                    <a:pt x="242" y="56"/>
                    <a:pt x="307" y="38"/>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1"/>
            <p:cNvSpPr/>
            <p:nvPr/>
          </p:nvSpPr>
          <p:spPr>
            <a:xfrm>
              <a:off x="3780250" y="2188550"/>
              <a:ext cx="13050" cy="1175"/>
            </a:xfrm>
            <a:custGeom>
              <a:rect b="b" l="l" r="r" t="t"/>
              <a:pathLst>
                <a:path extrusionOk="0" h="47" w="522">
                  <a:moveTo>
                    <a:pt x="270" y="0"/>
                  </a:moveTo>
                  <a:cubicBezTo>
                    <a:pt x="177" y="0"/>
                    <a:pt x="94" y="0"/>
                    <a:pt x="1" y="19"/>
                  </a:cubicBezTo>
                  <a:cubicBezTo>
                    <a:pt x="38" y="28"/>
                    <a:pt x="84" y="38"/>
                    <a:pt x="131" y="38"/>
                  </a:cubicBezTo>
                  <a:cubicBezTo>
                    <a:pt x="168" y="47"/>
                    <a:pt x="214" y="47"/>
                    <a:pt x="261" y="47"/>
                  </a:cubicBezTo>
                  <a:cubicBezTo>
                    <a:pt x="354" y="47"/>
                    <a:pt x="428" y="47"/>
                    <a:pt x="521" y="28"/>
                  </a:cubicBezTo>
                  <a:cubicBezTo>
                    <a:pt x="447" y="0"/>
                    <a:pt x="354"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1"/>
            <p:cNvSpPr/>
            <p:nvPr/>
          </p:nvSpPr>
          <p:spPr>
            <a:xfrm>
              <a:off x="3766775" y="2186125"/>
              <a:ext cx="8625" cy="2075"/>
            </a:xfrm>
            <a:custGeom>
              <a:rect b="b" l="l" r="r" t="t"/>
              <a:pathLst>
                <a:path extrusionOk="0" h="83" w="345">
                  <a:moveTo>
                    <a:pt x="51" y="1"/>
                  </a:moveTo>
                  <a:cubicBezTo>
                    <a:pt x="35" y="1"/>
                    <a:pt x="18" y="2"/>
                    <a:pt x="1" y="5"/>
                  </a:cubicBezTo>
                  <a:cubicBezTo>
                    <a:pt x="66" y="42"/>
                    <a:pt x="112" y="51"/>
                    <a:pt x="168" y="70"/>
                  </a:cubicBezTo>
                  <a:cubicBezTo>
                    <a:pt x="208" y="76"/>
                    <a:pt x="252" y="83"/>
                    <a:pt x="294" y="83"/>
                  </a:cubicBezTo>
                  <a:cubicBezTo>
                    <a:pt x="311" y="83"/>
                    <a:pt x="328" y="82"/>
                    <a:pt x="345" y="79"/>
                  </a:cubicBezTo>
                  <a:cubicBezTo>
                    <a:pt x="298" y="51"/>
                    <a:pt x="242" y="42"/>
                    <a:pt x="177" y="23"/>
                  </a:cubicBezTo>
                  <a:cubicBezTo>
                    <a:pt x="137" y="9"/>
                    <a:pt x="96"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1"/>
            <p:cNvSpPr/>
            <p:nvPr/>
          </p:nvSpPr>
          <p:spPr>
            <a:xfrm>
              <a:off x="3809050" y="2195050"/>
              <a:ext cx="12575" cy="2350"/>
            </a:xfrm>
            <a:custGeom>
              <a:rect b="b" l="l" r="r" t="t"/>
              <a:pathLst>
                <a:path extrusionOk="0" h="94" w="503">
                  <a:moveTo>
                    <a:pt x="503" y="1"/>
                  </a:moveTo>
                  <a:cubicBezTo>
                    <a:pt x="410" y="1"/>
                    <a:pt x="326" y="10"/>
                    <a:pt x="233" y="38"/>
                  </a:cubicBezTo>
                  <a:cubicBezTo>
                    <a:pt x="196" y="47"/>
                    <a:pt x="149" y="47"/>
                    <a:pt x="112" y="56"/>
                  </a:cubicBezTo>
                  <a:cubicBezTo>
                    <a:pt x="84" y="66"/>
                    <a:pt x="47" y="66"/>
                    <a:pt x="1" y="84"/>
                  </a:cubicBezTo>
                  <a:cubicBezTo>
                    <a:pt x="47" y="93"/>
                    <a:pt x="84" y="93"/>
                    <a:pt x="131" y="93"/>
                  </a:cubicBezTo>
                  <a:cubicBezTo>
                    <a:pt x="177" y="93"/>
                    <a:pt x="205" y="93"/>
                    <a:pt x="252" y="84"/>
                  </a:cubicBezTo>
                  <a:cubicBezTo>
                    <a:pt x="335" y="56"/>
                    <a:pt x="419" y="38"/>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1"/>
            <p:cNvSpPr/>
            <p:nvPr/>
          </p:nvSpPr>
          <p:spPr>
            <a:xfrm>
              <a:off x="3804425" y="2194125"/>
              <a:ext cx="8375" cy="1875"/>
            </a:xfrm>
            <a:custGeom>
              <a:rect b="b" l="l" r="r" t="t"/>
              <a:pathLst>
                <a:path extrusionOk="0" h="75" w="335">
                  <a:moveTo>
                    <a:pt x="334" y="0"/>
                  </a:moveTo>
                  <a:cubicBezTo>
                    <a:pt x="279" y="0"/>
                    <a:pt x="223" y="10"/>
                    <a:pt x="158" y="10"/>
                  </a:cubicBezTo>
                  <a:cubicBezTo>
                    <a:pt x="112" y="28"/>
                    <a:pt x="56" y="38"/>
                    <a:pt x="0" y="47"/>
                  </a:cubicBezTo>
                  <a:cubicBezTo>
                    <a:pt x="19" y="56"/>
                    <a:pt x="46" y="75"/>
                    <a:pt x="84" y="75"/>
                  </a:cubicBezTo>
                  <a:cubicBezTo>
                    <a:pt x="112" y="75"/>
                    <a:pt x="149" y="56"/>
                    <a:pt x="177" y="56"/>
                  </a:cubicBezTo>
                  <a:cubicBezTo>
                    <a:pt x="195" y="47"/>
                    <a:pt x="232" y="47"/>
                    <a:pt x="251" y="38"/>
                  </a:cubicBezTo>
                  <a:cubicBezTo>
                    <a:pt x="288" y="38"/>
                    <a:pt x="316" y="28"/>
                    <a:pt x="3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1"/>
            <p:cNvSpPr/>
            <p:nvPr/>
          </p:nvSpPr>
          <p:spPr>
            <a:xfrm>
              <a:off x="3817200" y="2191575"/>
              <a:ext cx="4650" cy="2000"/>
            </a:xfrm>
            <a:custGeom>
              <a:rect b="b" l="l" r="r" t="t"/>
              <a:pathLst>
                <a:path extrusionOk="0" h="80" w="186">
                  <a:moveTo>
                    <a:pt x="186" y="0"/>
                  </a:moveTo>
                  <a:cubicBezTo>
                    <a:pt x="149" y="0"/>
                    <a:pt x="130" y="9"/>
                    <a:pt x="93" y="37"/>
                  </a:cubicBezTo>
                  <a:cubicBezTo>
                    <a:pt x="65" y="37"/>
                    <a:pt x="56" y="37"/>
                    <a:pt x="46" y="47"/>
                  </a:cubicBezTo>
                  <a:cubicBezTo>
                    <a:pt x="28" y="47"/>
                    <a:pt x="9" y="56"/>
                    <a:pt x="0" y="65"/>
                  </a:cubicBezTo>
                  <a:cubicBezTo>
                    <a:pt x="19" y="75"/>
                    <a:pt x="35" y="79"/>
                    <a:pt x="51" y="79"/>
                  </a:cubicBezTo>
                  <a:cubicBezTo>
                    <a:pt x="67" y="79"/>
                    <a:pt x="84" y="75"/>
                    <a:pt x="102" y="65"/>
                  </a:cubicBezTo>
                  <a:cubicBezTo>
                    <a:pt x="112" y="65"/>
                    <a:pt x="139" y="56"/>
                    <a:pt x="149" y="47"/>
                  </a:cubicBezTo>
                  <a:cubicBezTo>
                    <a:pt x="158" y="37"/>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1"/>
            <p:cNvSpPr/>
            <p:nvPr/>
          </p:nvSpPr>
          <p:spPr>
            <a:xfrm>
              <a:off x="3803475" y="2216875"/>
              <a:ext cx="10475" cy="4225"/>
            </a:xfrm>
            <a:custGeom>
              <a:rect b="b" l="l" r="r" t="t"/>
              <a:pathLst>
                <a:path extrusionOk="0" h="169" w="419">
                  <a:moveTo>
                    <a:pt x="419" y="1"/>
                  </a:moveTo>
                  <a:lnTo>
                    <a:pt x="419" y="1"/>
                  </a:lnTo>
                  <a:cubicBezTo>
                    <a:pt x="363" y="66"/>
                    <a:pt x="298" y="103"/>
                    <a:pt x="233" y="122"/>
                  </a:cubicBezTo>
                  <a:cubicBezTo>
                    <a:pt x="196" y="140"/>
                    <a:pt x="150" y="140"/>
                    <a:pt x="122" y="140"/>
                  </a:cubicBezTo>
                  <a:lnTo>
                    <a:pt x="1" y="140"/>
                  </a:lnTo>
                  <a:cubicBezTo>
                    <a:pt x="29" y="150"/>
                    <a:pt x="38" y="150"/>
                    <a:pt x="57" y="159"/>
                  </a:cubicBezTo>
                  <a:cubicBezTo>
                    <a:pt x="84" y="159"/>
                    <a:pt x="94" y="168"/>
                    <a:pt x="122" y="168"/>
                  </a:cubicBezTo>
                  <a:cubicBezTo>
                    <a:pt x="159" y="168"/>
                    <a:pt x="196" y="168"/>
                    <a:pt x="242" y="159"/>
                  </a:cubicBezTo>
                  <a:cubicBezTo>
                    <a:pt x="289" y="150"/>
                    <a:pt x="326" y="140"/>
                    <a:pt x="363" y="103"/>
                  </a:cubicBezTo>
                  <a:cubicBezTo>
                    <a:pt x="382" y="75"/>
                    <a:pt x="419" y="47"/>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1"/>
            <p:cNvSpPr/>
            <p:nvPr/>
          </p:nvSpPr>
          <p:spPr>
            <a:xfrm>
              <a:off x="3796750" y="2216875"/>
              <a:ext cx="10475" cy="2250"/>
            </a:xfrm>
            <a:custGeom>
              <a:rect b="b" l="l" r="r" t="t"/>
              <a:pathLst>
                <a:path extrusionOk="0" h="90" w="419">
                  <a:moveTo>
                    <a:pt x="0" y="1"/>
                  </a:moveTo>
                  <a:lnTo>
                    <a:pt x="0" y="1"/>
                  </a:lnTo>
                  <a:cubicBezTo>
                    <a:pt x="28" y="19"/>
                    <a:pt x="56" y="47"/>
                    <a:pt x="93" y="57"/>
                  </a:cubicBezTo>
                  <a:cubicBezTo>
                    <a:pt x="131" y="66"/>
                    <a:pt x="168" y="66"/>
                    <a:pt x="196" y="75"/>
                  </a:cubicBezTo>
                  <a:cubicBezTo>
                    <a:pt x="233" y="85"/>
                    <a:pt x="272" y="89"/>
                    <a:pt x="311" y="89"/>
                  </a:cubicBezTo>
                  <a:cubicBezTo>
                    <a:pt x="349" y="89"/>
                    <a:pt x="386" y="85"/>
                    <a:pt x="419" y="75"/>
                  </a:cubicBezTo>
                  <a:cubicBezTo>
                    <a:pt x="391" y="66"/>
                    <a:pt x="353" y="57"/>
                    <a:pt x="316" y="57"/>
                  </a:cubicBezTo>
                  <a:cubicBezTo>
                    <a:pt x="279" y="47"/>
                    <a:pt x="251" y="47"/>
                    <a:pt x="214" y="29"/>
                  </a:cubicBezTo>
                  <a:lnTo>
                    <a:pt x="103" y="19"/>
                  </a:lnTo>
                  <a:cubicBezTo>
                    <a:pt x="75" y="10"/>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1"/>
            <p:cNvSpPr/>
            <p:nvPr/>
          </p:nvSpPr>
          <p:spPr>
            <a:xfrm>
              <a:off x="3790700" y="2216650"/>
              <a:ext cx="9100" cy="4200"/>
            </a:xfrm>
            <a:custGeom>
              <a:rect b="b" l="l" r="r" t="t"/>
              <a:pathLst>
                <a:path extrusionOk="0" h="168" w="364">
                  <a:moveTo>
                    <a:pt x="1" y="1"/>
                  </a:moveTo>
                  <a:cubicBezTo>
                    <a:pt x="10" y="28"/>
                    <a:pt x="47" y="56"/>
                    <a:pt x="75" y="75"/>
                  </a:cubicBezTo>
                  <a:cubicBezTo>
                    <a:pt x="103" y="94"/>
                    <a:pt x="131" y="112"/>
                    <a:pt x="168" y="121"/>
                  </a:cubicBezTo>
                  <a:cubicBezTo>
                    <a:pt x="187" y="140"/>
                    <a:pt x="224" y="140"/>
                    <a:pt x="261" y="159"/>
                  </a:cubicBezTo>
                  <a:cubicBezTo>
                    <a:pt x="289" y="168"/>
                    <a:pt x="326" y="168"/>
                    <a:pt x="363" y="168"/>
                  </a:cubicBezTo>
                  <a:cubicBezTo>
                    <a:pt x="307" y="131"/>
                    <a:pt x="242" y="112"/>
                    <a:pt x="187" y="75"/>
                  </a:cubicBezTo>
                  <a:cubicBezTo>
                    <a:pt x="122" y="47"/>
                    <a:pt x="5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1"/>
            <p:cNvSpPr/>
            <p:nvPr/>
          </p:nvSpPr>
          <p:spPr>
            <a:xfrm>
              <a:off x="3800925" y="2215725"/>
              <a:ext cx="6775" cy="1425"/>
            </a:xfrm>
            <a:custGeom>
              <a:rect b="b" l="l" r="r" t="t"/>
              <a:pathLst>
                <a:path extrusionOk="0" h="57" w="271">
                  <a:moveTo>
                    <a:pt x="1" y="0"/>
                  </a:moveTo>
                  <a:cubicBezTo>
                    <a:pt x="38" y="28"/>
                    <a:pt x="84" y="38"/>
                    <a:pt x="131" y="56"/>
                  </a:cubicBezTo>
                  <a:lnTo>
                    <a:pt x="196" y="56"/>
                  </a:lnTo>
                  <a:cubicBezTo>
                    <a:pt x="224" y="56"/>
                    <a:pt x="242" y="47"/>
                    <a:pt x="270" y="28"/>
                  </a:cubicBezTo>
                  <a:cubicBezTo>
                    <a:pt x="224" y="19"/>
                    <a:pt x="186" y="19"/>
                    <a:pt x="140" y="10"/>
                  </a:cubicBezTo>
                  <a:cubicBezTo>
                    <a:pt x="94" y="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1"/>
            <p:cNvSpPr/>
            <p:nvPr/>
          </p:nvSpPr>
          <p:spPr>
            <a:xfrm>
              <a:off x="3758650" y="2189700"/>
              <a:ext cx="5825" cy="8175"/>
            </a:xfrm>
            <a:custGeom>
              <a:rect b="b" l="l" r="r" t="t"/>
              <a:pathLst>
                <a:path extrusionOk="0" h="327" w="233">
                  <a:moveTo>
                    <a:pt x="1" y="1"/>
                  </a:moveTo>
                  <a:cubicBezTo>
                    <a:pt x="1" y="38"/>
                    <a:pt x="19" y="75"/>
                    <a:pt x="38" y="94"/>
                  </a:cubicBezTo>
                  <a:cubicBezTo>
                    <a:pt x="56" y="131"/>
                    <a:pt x="66" y="168"/>
                    <a:pt x="84" y="187"/>
                  </a:cubicBezTo>
                  <a:cubicBezTo>
                    <a:pt x="122" y="242"/>
                    <a:pt x="168" y="307"/>
                    <a:pt x="233" y="326"/>
                  </a:cubicBezTo>
                  <a:cubicBezTo>
                    <a:pt x="187" y="270"/>
                    <a:pt x="159" y="224"/>
                    <a:pt x="122" y="168"/>
                  </a:cubicBezTo>
                  <a:cubicBezTo>
                    <a:pt x="84" y="112"/>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1"/>
            <p:cNvSpPr/>
            <p:nvPr/>
          </p:nvSpPr>
          <p:spPr>
            <a:xfrm>
              <a:off x="3762600" y="2191575"/>
              <a:ext cx="4900" cy="5825"/>
            </a:xfrm>
            <a:custGeom>
              <a:rect b="b" l="l" r="r" t="t"/>
              <a:pathLst>
                <a:path extrusionOk="0" h="233" w="196">
                  <a:moveTo>
                    <a:pt x="1" y="0"/>
                  </a:moveTo>
                  <a:cubicBezTo>
                    <a:pt x="1" y="37"/>
                    <a:pt x="10" y="56"/>
                    <a:pt x="10" y="65"/>
                  </a:cubicBezTo>
                  <a:cubicBezTo>
                    <a:pt x="19" y="93"/>
                    <a:pt x="38" y="112"/>
                    <a:pt x="56" y="140"/>
                  </a:cubicBezTo>
                  <a:cubicBezTo>
                    <a:pt x="103" y="186"/>
                    <a:pt x="140" y="223"/>
                    <a:pt x="196" y="232"/>
                  </a:cubicBezTo>
                  <a:cubicBezTo>
                    <a:pt x="186" y="205"/>
                    <a:pt x="159" y="195"/>
                    <a:pt x="149" y="177"/>
                  </a:cubicBezTo>
                  <a:cubicBezTo>
                    <a:pt x="140" y="149"/>
                    <a:pt x="112" y="140"/>
                    <a:pt x="103" y="112"/>
                  </a:cubicBezTo>
                  <a:cubicBezTo>
                    <a:pt x="66" y="84"/>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1"/>
            <p:cNvSpPr/>
            <p:nvPr/>
          </p:nvSpPr>
          <p:spPr>
            <a:xfrm>
              <a:off x="3766550" y="2192500"/>
              <a:ext cx="7450" cy="2575"/>
            </a:xfrm>
            <a:custGeom>
              <a:rect b="b" l="l" r="r" t="t"/>
              <a:pathLst>
                <a:path extrusionOk="0" h="103" w="298">
                  <a:moveTo>
                    <a:pt x="1" y="0"/>
                  </a:moveTo>
                  <a:cubicBezTo>
                    <a:pt x="38" y="28"/>
                    <a:pt x="84" y="56"/>
                    <a:pt x="131" y="75"/>
                  </a:cubicBezTo>
                  <a:cubicBezTo>
                    <a:pt x="168" y="93"/>
                    <a:pt x="186" y="103"/>
                    <a:pt x="214" y="103"/>
                  </a:cubicBezTo>
                  <a:lnTo>
                    <a:pt x="298" y="103"/>
                  </a:lnTo>
                  <a:cubicBezTo>
                    <a:pt x="242" y="65"/>
                    <a:pt x="205" y="56"/>
                    <a:pt x="149" y="28"/>
                  </a:cubicBezTo>
                  <a:cubicBezTo>
                    <a:pt x="11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1"/>
            <p:cNvSpPr/>
            <p:nvPr/>
          </p:nvSpPr>
          <p:spPr>
            <a:xfrm>
              <a:off x="3768875" y="2196450"/>
              <a:ext cx="5600" cy="3725"/>
            </a:xfrm>
            <a:custGeom>
              <a:rect b="b" l="l" r="r" t="t"/>
              <a:pathLst>
                <a:path extrusionOk="0" h="149" w="224">
                  <a:moveTo>
                    <a:pt x="1" y="0"/>
                  </a:moveTo>
                  <a:cubicBezTo>
                    <a:pt x="28" y="37"/>
                    <a:pt x="56" y="75"/>
                    <a:pt x="93" y="93"/>
                  </a:cubicBezTo>
                  <a:cubicBezTo>
                    <a:pt x="131" y="121"/>
                    <a:pt x="177" y="140"/>
                    <a:pt x="224" y="149"/>
                  </a:cubicBezTo>
                  <a:cubicBezTo>
                    <a:pt x="196" y="121"/>
                    <a:pt x="168" y="84"/>
                    <a:pt x="131" y="56"/>
                  </a:cubicBezTo>
                  <a:cubicBezTo>
                    <a:pt x="93"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1"/>
            <p:cNvSpPr/>
            <p:nvPr/>
          </p:nvSpPr>
          <p:spPr>
            <a:xfrm>
              <a:off x="3767250" y="2200625"/>
              <a:ext cx="7225" cy="5125"/>
            </a:xfrm>
            <a:custGeom>
              <a:rect b="b" l="l" r="r" t="t"/>
              <a:pathLst>
                <a:path extrusionOk="0" h="205" w="289">
                  <a:moveTo>
                    <a:pt x="0" y="1"/>
                  </a:moveTo>
                  <a:lnTo>
                    <a:pt x="0" y="1"/>
                  </a:lnTo>
                  <a:cubicBezTo>
                    <a:pt x="38" y="56"/>
                    <a:pt x="84" y="93"/>
                    <a:pt x="121" y="121"/>
                  </a:cubicBezTo>
                  <a:cubicBezTo>
                    <a:pt x="186" y="158"/>
                    <a:pt x="233" y="186"/>
                    <a:pt x="289" y="205"/>
                  </a:cubicBezTo>
                  <a:cubicBezTo>
                    <a:pt x="251" y="149"/>
                    <a:pt x="205" y="112"/>
                    <a:pt x="158" y="75"/>
                  </a:cubicBezTo>
                  <a:cubicBezTo>
                    <a:pt x="103" y="38"/>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1"/>
            <p:cNvSpPr/>
            <p:nvPr/>
          </p:nvSpPr>
          <p:spPr>
            <a:xfrm>
              <a:off x="3803025" y="2158025"/>
              <a:ext cx="11175" cy="2200"/>
            </a:xfrm>
            <a:custGeom>
              <a:rect b="b" l="l" r="r" t="t"/>
              <a:pathLst>
                <a:path extrusionOk="0" h="88" w="447">
                  <a:moveTo>
                    <a:pt x="174" y="1"/>
                  </a:moveTo>
                  <a:cubicBezTo>
                    <a:pt x="110" y="1"/>
                    <a:pt x="50" y="13"/>
                    <a:pt x="0" y="41"/>
                  </a:cubicBezTo>
                  <a:lnTo>
                    <a:pt x="112" y="41"/>
                  </a:lnTo>
                  <a:cubicBezTo>
                    <a:pt x="158" y="41"/>
                    <a:pt x="195" y="41"/>
                    <a:pt x="233" y="51"/>
                  </a:cubicBezTo>
                  <a:cubicBezTo>
                    <a:pt x="298" y="60"/>
                    <a:pt x="372" y="79"/>
                    <a:pt x="446" y="88"/>
                  </a:cubicBezTo>
                  <a:cubicBezTo>
                    <a:pt x="418" y="60"/>
                    <a:pt x="381" y="51"/>
                    <a:pt x="344" y="41"/>
                  </a:cubicBezTo>
                  <a:cubicBezTo>
                    <a:pt x="307" y="14"/>
                    <a:pt x="260" y="14"/>
                    <a:pt x="233" y="4"/>
                  </a:cubicBezTo>
                  <a:cubicBezTo>
                    <a:pt x="213" y="2"/>
                    <a:pt x="193"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1"/>
            <p:cNvSpPr/>
            <p:nvPr/>
          </p:nvSpPr>
          <p:spPr>
            <a:xfrm>
              <a:off x="3800000" y="2159975"/>
              <a:ext cx="9550" cy="1425"/>
            </a:xfrm>
            <a:custGeom>
              <a:rect b="b" l="l" r="r" t="t"/>
              <a:pathLst>
                <a:path extrusionOk="0" h="57" w="382">
                  <a:moveTo>
                    <a:pt x="196" y="1"/>
                  </a:moveTo>
                  <a:cubicBezTo>
                    <a:pt x="131" y="1"/>
                    <a:pt x="56" y="10"/>
                    <a:pt x="1" y="56"/>
                  </a:cubicBezTo>
                  <a:lnTo>
                    <a:pt x="93" y="47"/>
                  </a:lnTo>
                  <a:lnTo>
                    <a:pt x="381" y="47"/>
                  </a:lnTo>
                  <a:cubicBezTo>
                    <a:pt x="363" y="29"/>
                    <a:pt x="326" y="19"/>
                    <a:pt x="307"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1"/>
            <p:cNvSpPr/>
            <p:nvPr/>
          </p:nvSpPr>
          <p:spPr>
            <a:xfrm>
              <a:off x="3794200" y="2163325"/>
              <a:ext cx="10250" cy="2025"/>
            </a:xfrm>
            <a:custGeom>
              <a:rect b="b" l="l" r="r" t="t"/>
              <a:pathLst>
                <a:path extrusionOk="0" h="81" w="410">
                  <a:moveTo>
                    <a:pt x="322" y="1"/>
                  </a:moveTo>
                  <a:cubicBezTo>
                    <a:pt x="278" y="1"/>
                    <a:pt x="235" y="10"/>
                    <a:pt x="195" y="15"/>
                  </a:cubicBezTo>
                  <a:cubicBezTo>
                    <a:pt x="158" y="15"/>
                    <a:pt x="130" y="25"/>
                    <a:pt x="93" y="34"/>
                  </a:cubicBezTo>
                  <a:cubicBezTo>
                    <a:pt x="56" y="52"/>
                    <a:pt x="19" y="62"/>
                    <a:pt x="0" y="80"/>
                  </a:cubicBezTo>
                  <a:lnTo>
                    <a:pt x="102" y="71"/>
                  </a:lnTo>
                  <a:cubicBezTo>
                    <a:pt x="140" y="71"/>
                    <a:pt x="177" y="62"/>
                    <a:pt x="205" y="62"/>
                  </a:cubicBezTo>
                  <a:cubicBezTo>
                    <a:pt x="270" y="52"/>
                    <a:pt x="335" y="34"/>
                    <a:pt x="409" y="15"/>
                  </a:cubicBezTo>
                  <a:cubicBezTo>
                    <a:pt x="380" y="4"/>
                    <a:pt x="351" y="1"/>
                    <a:pt x="3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1"/>
            <p:cNvSpPr/>
            <p:nvPr/>
          </p:nvSpPr>
          <p:spPr>
            <a:xfrm>
              <a:off x="3785825" y="2161150"/>
              <a:ext cx="10250" cy="3975"/>
            </a:xfrm>
            <a:custGeom>
              <a:rect b="b" l="l" r="r" t="t"/>
              <a:pathLst>
                <a:path extrusionOk="0" h="159" w="410">
                  <a:moveTo>
                    <a:pt x="410" y="0"/>
                  </a:moveTo>
                  <a:cubicBezTo>
                    <a:pt x="335" y="0"/>
                    <a:pt x="270" y="19"/>
                    <a:pt x="168" y="47"/>
                  </a:cubicBezTo>
                  <a:cubicBezTo>
                    <a:pt x="149" y="56"/>
                    <a:pt x="112" y="65"/>
                    <a:pt x="75" y="93"/>
                  </a:cubicBezTo>
                  <a:cubicBezTo>
                    <a:pt x="57" y="112"/>
                    <a:pt x="19" y="139"/>
                    <a:pt x="1" y="158"/>
                  </a:cubicBezTo>
                  <a:lnTo>
                    <a:pt x="103" y="121"/>
                  </a:lnTo>
                  <a:lnTo>
                    <a:pt x="205" y="93"/>
                  </a:lnTo>
                  <a:cubicBezTo>
                    <a:pt x="279" y="65"/>
                    <a:pt x="345" y="28"/>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1"/>
            <p:cNvSpPr/>
            <p:nvPr/>
          </p:nvSpPr>
          <p:spPr>
            <a:xfrm>
              <a:off x="3778875" y="2166625"/>
              <a:ext cx="10475" cy="2900"/>
            </a:xfrm>
            <a:custGeom>
              <a:rect b="b" l="l" r="r" t="t"/>
              <a:pathLst>
                <a:path extrusionOk="0" h="116" w="419">
                  <a:moveTo>
                    <a:pt x="318" y="0"/>
                  </a:moveTo>
                  <a:cubicBezTo>
                    <a:pt x="277" y="0"/>
                    <a:pt x="236" y="7"/>
                    <a:pt x="195" y="23"/>
                  </a:cubicBezTo>
                  <a:lnTo>
                    <a:pt x="93" y="60"/>
                  </a:lnTo>
                  <a:cubicBezTo>
                    <a:pt x="56" y="69"/>
                    <a:pt x="19" y="78"/>
                    <a:pt x="0" y="116"/>
                  </a:cubicBezTo>
                  <a:cubicBezTo>
                    <a:pt x="37" y="106"/>
                    <a:pt x="65" y="106"/>
                    <a:pt x="102" y="88"/>
                  </a:cubicBezTo>
                  <a:lnTo>
                    <a:pt x="204" y="69"/>
                  </a:lnTo>
                  <a:cubicBezTo>
                    <a:pt x="279" y="60"/>
                    <a:pt x="344" y="32"/>
                    <a:pt x="418" y="13"/>
                  </a:cubicBezTo>
                  <a:cubicBezTo>
                    <a:pt x="385" y="5"/>
                    <a:pt x="351"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1"/>
            <p:cNvSpPr/>
            <p:nvPr/>
          </p:nvSpPr>
          <p:spPr>
            <a:xfrm>
              <a:off x="3802325" y="2184825"/>
              <a:ext cx="4675" cy="1200"/>
            </a:xfrm>
            <a:custGeom>
              <a:rect b="b" l="l" r="r" t="t"/>
              <a:pathLst>
                <a:path extrusionOk="0" h="48" w="187">
                  <a:moveTo>
                    <a:pt x="93" y="1"/>
                  </a:moveTo>
                  <a:cubicBezTo>
                    <a:pt x="75" y="1"/>
                    <a:pt x="38" y="1"/>
                    <a:pt x="0" y="29"/>
                  </a:cubicBezTo>
                  <a:cubicBezTo>
                    <a:pt x="28" y="47"/>
                    <a:pt x="56" y="47"/>
                    <a:pt x="93" y="47"/>
                  </a:cubicBezTo>
                  <a:cubicBezTo>
                    <a:pt x="121" y="47"/>
                    <a:pt x="149" y="47"/>
                    <a:pt x="186" y="29"/>
                  </a:cubicBezTo>
                  <a:cubicBezTo>
                    <a:pt x="149"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1"/>
            <p:cNvSpPr/>
            <p:nvPr/>
          </p:nvSpPr>
          <p:spPr>
            <a:xfrm>
              <a:off x="3806050" y="2186700"/>
              <a:ext cx="4650" cy="1175"/>
            </a:xfrm>
            <a:custGeom>
              <a:rect b="b" l="l" r="r" t="t"/>
              <a:pathLst>
                <a:path extrusionOk="0" h="47" w="186">
                  <a:moveTo>
                    <a:pt x="93" y="0"/>
                  </a:moveTo>
                  <a:cubicBezTo>
                    <a:pt x="65" y="0"/>
                    <a:pt x="37" y="0"/>
                    <a:pt x="0" y="19"/>
                  </a:cubicBezTo>
                  <a:cubicBezTo>
                    <a:pt x="28" y="47"/>
                    <a:pt x="65" y="47"/>
                    <a:pt x="93" y="47"/>
                  </a:cubicBezTo>
                  <a:cubicBezTo>
                    <a:pt x="130" y="47"/>
                    <a:pt x="158" y="47"/>
                    <a:pt x="186" y="19"/>
                  </a:cubicBezTo>
                  <a:cubicBezTo>
                    <a:pt x="167" y="9"/>
                    <a:pt x="130" y="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1"/>
            <p:cNvSpPr/>
            <p:nvPr/>
          </p:nvSpPr>
          <p:spPr>
            <a:xfrm>
              <a:off x="3768650" y="2171600"/>
              <a:ext cx="6525" cy="3025"/>
            </a:xfrm>
            <a:custGeom>
              <a:rect b="b" l="l" r="r" t="t"/>
              <a:pathLst>
                <a:path extrusionOk="0" h="121" w="261">
                  <a:moveTo>
                    <a:pt x="260" y="0"/>
                  </a:moveTo>
                  <a:cubicBezTo>
                    <a:pt x="214" y="0"/>
                    <a:pt x="167" y="9"/>
                    <a:pt x="121" y="28"/>
                  </a:cubicBezTo>
                  <a:cubicBezTo>
                    <a:pt x="102" y="37"/>
                    <a:pt x="84" y="56"/>
                    <a:pt x="56" y="65"/>
                  </a:cubicBezTo>
                  <a:cubicBezTo>
                    <a:pt x="37" y="84"/>
                    <a:pt x="10" y="102"/>
                    <a:pt x="0" y="121"/>
                  </a:cubicBezTo>
                  <a:cubicBezTo>
                    <a:pt x="56" y="112"/>
                    <a:pt x="93" y="102"/>
                    <a:pt x="140" y="75"/>
                  </a:cubicBezTo>
                  <a:cubicBezTo>
                    <a:pt x="177" y="56"/>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1"/>
            <p:cNvSpPr/>
            <p:nvPr/>
          </p:nvSpPr>
          <p:spPr>
            <a:xfrm>
              <a:off x="3830900" y="2207700"/>
              <a:ext cx="69000" cy="67125"/>
            </a:xfrm>
            <a:custGeom>
              <a:rect b="b" l="l" r="r" t="t"/>
              <a:pathLst>
                <a:path extrusionOk="0" h="2685" w="2760">
                  <a:moveTo>
                    <a:pt x="833" y="0"/>
                  </a:moveTo>
                  <a:cubicBezTo>
                    <a:pt x="594" y="0"/>
                    <a:pt x="421" y="256"/>
                    <a:pt x="335" y="479"/>
                  </a:cubicBezTo>
                  <a:cubicBezTo>
                    <a:pt x="93" y="1093"/>
                    <a:pt x="0" y="1771"/>
                    <a:pt x="65" y="2421"/>
                  </a:cubicBezTo>
                  <a:cubicBezTo>
                    <a:pt x="65" y="2618"/>
                    <a:pt x="297" y="2685"/>
                    <a:pt x="460" y="2685"/>
                  </a:cubicBezTo>
                  <a:cubicBezTo>
                    <a:pt x="482" y="2685"/>
                    <a:pt x="502" y="2683"/>
                    <a:pt x="520" y="2681"/>
                  </a:cubicBezTo>
                  <a:cubicBezTo>
                    <a:pt x="1152" y="2672"/>
                    <a:pt x="1793" y="2514"/>
                    <a:pt x="2304" y="2142"/>
                  </a:cubicBezTo>
                  <a:cubicBezTo>
                    <a:pt x="2472" y="2022"/>
                    <a:pt x="2620" y="1882"/>
                    <a:pt x="2685" y="1696"/>
                  </a:cubicBezTo>
                  <a:cubicBezTo>
                    <a:pt x="2760" y="1511"/>
                    <a:pt x="2713" y="1269"/>
                    <a:pt x="2546" y="1167"/>
                  </a:cubicBezTo>
                  <a:cubicBezTo>
                    <a:pt x="2475" y="1121"/>
                    <a:pt x="2395" y="1103"/>
                    <a:pt x="2314" y="1103"/>
                  </a:cubicBezTo>
                  <a:cubicBezTo>
                    <a:pt x="2182" y="1103"/>
                    <a:pt x="2044" y="1149"/>
                    <a:pt x="1923" y="1195"/>
                  </a:cubicBezTo>
                  <a:cubicBezTo>
                    <a:pt x="2016" y="1074"/>
                    <a:pt x="2109" y="935"/>
                    <a:pt x="2146" y="767"/>
                  </a:cubicBezTo>
                  <a:cubicBezTo>
                    <a:pt x="2174" y="609"/>
                    <a:pt x="2119" y="424"/>
                    <a:pt x="1970" y="349"/>
                  </a:cubicBezTo>
                  <a:cubicBezTo>
                    <a:pt x="1932" y="333"/>
                    <a:pt x="1892" y="325"/>
                    <a:pt x="1850" y="325"/>
                  </a:cubicBezTo>
                  <a:cubicBezTo>
                    <a:pt x="1730" y="325"/>
                    <a:pt x="1602" y="389"/>
                    <a:pt x="1505" y="479"/>
                  </a:cubicBezTo>
                  <a:cubicBezTo>
                    <a:pt x="1385" y="591"/>
                    <a:pt x="1282" y="749"/>
                    <a:pt x="1143" y="842"/>
                  </a:cubicBezTo>
                  <a:cubicBezTo>
                    <a:pt x="1189" y="675"/>
                    <a:pt x="1227" y="517"/>
                    <a:pt x="1189" y="349"/>
                  </a:cubicBezTo>
                  <a:cubicBezTo>
                    <a:pt x="1171" y="191"/>
                    <a:pt x="1050" y="43"/>
                    <a:pt x="892" y="6"/>
                  </a:cubicBezTo>
                  <a:cubicBezTo>
                    <a:pt x="872" y="2"/>
                    <a:pt x="852" y="0"/>
                    <a:pt x="8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1"/>
            <p:cNvSpPr/>
            <p:nvPr/>
          </p:nvSpPr>
          <p:spPr>
            <a:xfrm>
              <a:off x="3831350" y="2207225"/>
              <a:ext cx="68775" cy="68925"/>
            </a:xfrm>
            <a:custGeom>
              <a:rect b="b" l="l" r="r" t="t"/>
              <a:pathLst>
                <a:path extrusionOk="0" h="2757" w="2751">
                  <a:moveTo>
                    <a:pt x="19" y="2468"/>
                  </a:moveTo>
                  <a:cubicBezTo>
                    <a:pt x="19" y="2515"/>
                    <a:pt x="38" y="2561"/>
                    <a:pt x="66" y="2598"/>
                  </a:cubicBezTo>
                  <a:cubicBezTo>
                    <a:pt x="47" y="2561"/>
                    <a:pt x="19" y="2524"/>
                    <a:pt x="19" y="2468"/>
                  </a:cubicBezTo>
                  <a:close/>
                  <a:moveTo>
                    <a:pt x="66" y="2598"/>
                  </a:moveTo>
                  <a:cubicBezTo>
                    <a:pt x="94" y="2635"/>
                    <a:pt x="131" y="2672"/>
                    <a:pt x="177" y="2682"/>
                  </a:cubicBezTo>
                  <a:cubicBezTo>
                    <a:pt x="140" y="2663"/>
                    <a:pt x="94" y="2635"/>
                    <a:pt x="66" y="2598"/>
                  </a:cubicBezTo>
                  <a:close/>
                  <a:moveTo>
                    <a:pt x="797" y="1"/>
                  </a:moveTo>
                  <a:cubicBezTo>
                    <a:pt x="750" y="1"/>
                    <a:pt x="702" y="13"/>
                    <a:pt x="660" y="34"/>
                  </a:cubicBezTo>
                  <a:cubicBezTo>
                    <a:pt x="577" y="71"/>
                    <a:pt x="521" y="117"/>
                    <a:pt x="465" y="183"/>
                  </a:cubicBezTo>
                  <a:cubicBezTo>
                    <a:pt x="363" y="313"/>
                    <a:pt x="289" y="452"/>
                    <a:pt x="242" y="601"/>
                  </a:cubicBezTo>
                  <a:cubicBezTo>
                    <a:pt x="140" y="907"/>
                    <a:pt x="66" y="1205"/>
                    <a:pt x="38" y="1520"/>
                  </a:cubicBezTo>
                  <a:cubicBezTo>
                    <a:pt x="1" y="1836"/>
                    <a:pt x="1" y="2152"/>
                    <a:pt x="38" y="2459"/>
                  </a:cubicBezTo>
                  <a:cubicBezTo>
                    <a:pt x="1" y="2152"/>
                    <a:pt x="1" y="1836"/>
                    <a:pt x="47" y="1520"/>
                  </a:cubicBezTo>
                  <a:cubicBezTo>
                    <a:pt x="84" y="1205"/>
                    <a:pt x="159" y="907"/>
                    <a:pt x="279" y="619"/>
                  </a:cubicBezTo>
                  <a:cubicBezTo>
                    <a:pt x="335" y="461"/>
                    <a:pt x="410" y="322"/>
                    <a:pt x="502" y="220"/>
                  </a:cubicBezTo>
                  <a:cubicBezTo>
                    <a:pt x="549" y="164"/>
                    <a:pt x="614" y="117"/>
                    <a:pt x="688" y="90"/>
                  </a:cubicBezTo>
                  <a:cubicBezTo>
                    <a:pt x="721" y="80"/>
                    <a:pt x="756" y="76"/>
                    <a:pt x="790" y="76"/>
                  </a:cubicBezTo>
                  <a:cubicBezTo>
                    <a:pt x="825" y="76"/>
                    <a:pt x="860" y="80"/>
                    <a:pt x="893" y="90"/>
                  </a:cubicBezTo>
                  <a:cubicBezTo>
                    <a:pt x="967" y="117"/>
                    <a:pt x="1023" y="173"/>
                    <a:pt x="1060" y="229"/>
                  </a:cubicBezTo>
                  <a:cubicBezTo>
                    <a:pt x="1088" y="294"/>
                    <a:pt x="1125" y="359"/>
                    <a:pt x="1125" y="443"/>
                  </a:cubicBezTo>
                  <a:cubicBezTo>
                    <a:pt x="1153" y="591"/>
                    <a:pt x="1116" y="740"/>
                    <a:pt x="1079" y="898"/>
                  </a:cubicBezTo>
                  <a:lnTo>
                    <a:pt x="1060" y="1000"/>
                  </a:lnTo>
                  <a:lnTo>
                    <a:pt x="1060" y="1000"/>
                  </a:lnTo>
                  <a:lnTo>
                    <a:pt x="1134" y="944"/>
                  </a:lnTo>
                  <a:cubicBezTo>
                    <a:pt x="1292" y="833"/>
                    <a:pt x="1385" y="694"/>
                    <a:pt x="1497" y="582"/>
                  </a:cubicBezTo>
                  <a:cubicBezTo>
                    <a:pt x="1552" y="526"/>
                    <a:pt x="1627" y="489"/>
                    <a:pt x="1692" y="452"/>
                  </a:cubicBezTo>
                  <a:cubicBezTo>
                    <a:pt x="1739" y="440"/>
                    <a:pt x="1789" y="428"/>
                    <a:pt x="1834" y="428"/>
                  </a:cubicBezTo>
                  <a:cubicBezTo>
                    <a:pt x="1861" y="428"/>
                    <a:pt x="1885" y="432"/>
                    <a:pt x="1905" y="443"/>
                  </a:cubicBezTo>
                  <a:cubicBezTo>
                    <a:pt x="1970" y="461"/>
                    <a:pt x="2017" y="517"/>
                    <a:pt x="2054" y="591"/>
                  </a:cubicBezTo>
                  <a:cubicBezTo>
                    <a:pt x="2082" y="666"/>
                    <a:pt x="2091" y="740"/>
                    <a:pt x="2082" y="814"/>
                  </a:cubicBezTo>
                  <a:cubicBezTo>
                    <a:pt x="2054" y="963"/>
                    <a:pt x="1961" y="1102"/>
                    <a:pt x="1859" y="1242"/>
                  </a:cubicBezTo>
                  <a:lnTo>
                    <a:pt x="1766" y="1372"/>
                  </a:lnTo>
                  <a:lnTo>
                    <a:pt x="1905" y="1307"/>
                  </a:lnTo>
                  <a:cubicBezTo>
                    <a:pt x="1989" y="1279"/>
                    <a:pt x="2063" y="1251"/>
                    <a:pt x="2156" y="1232"/>
                  </a:cubicBezTo>
                  <a:cubicBezTo>
                    <a:pt x="2198" y="1218"/>
                    <a:pt x="2242" y="1211"/>
                    <a:pt x="2285" y="1211"/>
                  </a:cubicBezTo>
                  <a:cubicBezTo>
                    <a:pt x="2328" y="1211"/>
                    <a:pt x="2370" y="1218"/>
                    <a:pt x="2407" y="1232"/>
                  </a:cubicBezTo>
                  <a:cubicBezTo>
                    <a:pt x="2481" y="1251"/>
                    <a:pt x="2546" y="1297"/>
                    <a:pt x="2593" y="1372"/>
                  </a:cubicBezTo>
                  <a:cubicBezTo>
                    <a:pt x="2639" y="1437"/>
                    <a:pt x="2649" y="1520"/>
                    <a:pt x="2649" y="1613"/>
                  </a:cubicBezTo>
                  <a:cubicBezTo>
                    <a:pt x="2649" y="1697"/>
                    <a:pt x="2621" y="1771"/>
                    <a:pt x="2574" y="1855"/>
                  </a:cubicBezTo>
                  <a:cubicBezTo>
                    <a:pt x="2528" y="1938"/>
                    <a:pt x="2472" y="1994"/>
                    <a:pt x="2416" y="2069"/>
                  </a:cubicBezTo>
                  <a:cubicBezTo>
                    <a:pt x="2361" y="2124"/>
                    <a:pt x="2286" y="2180"/>
                    <a:pt x="2203" y="2226"/>
                  </a:cubicBezTo>
                  <a:cubicBezTo>
                    <a:pt x="2138" y="2292"/>
                    <a:pt x="2054" y="2329"/>
                    <a:pt x="1989" y="2366"/>
                  </a:cubicBezTo>
                  <a:cubicBezTo>
                    <a:pt x="1673" y="2542"/>
                    <a:pt x="1320" y="2645"/>
                    <a:pt x="967" y="2700"/>
                  </a:cubicBezTo>
                  <a:cubicBezTo>
                    <a:pt x="822" y="2723"/>
                    <a:pt x="670" y="2740"/>
                    <a:pt x="523" y="2740"/>
                  </a:cubicBezTo>
                  <a:cubicBezTo>
                    <a:pt x="491" y="2740"/>
                    <a:pt x="459" y="2739"/>
                    <a:pt x="428" y="2737"/>
                  </a:cubicBezTo>
                  <a:cubicBezTo>
                    <a:pt x="335" y="2737"/>
                    <a:pt x="242" y="2719"/>
                    <a:pt x="177" y="2682"/>
                  </a:cubicBezTo>
                  <a:lnTo>
                    <a:pt x="177" y="2682"/>
                  </a:lnTo>
                  <a:cubicBezTo>
                    <a:pt x="252" y="2728"/>
                    <a:pt x="345" y="2737"/>
                    <a:pt x="437" y="2756"/>
                  </a:cubicBezTo>
                  <a:cubicBezTo>
                    <a:pt x="623" y="2756"/>
                    <a:pt x="800" y="2737"/>
                    <a:pt x="986" y="2719"/>
                  </a:cubicBezTo>
                  <a:cubicBezTo>
                    <a:pt x="1348" y="2672"/>
                    <a:pt x="1692" y="2580"/>
                    <a:pt x="2017" y="2403"/>
                  </a:cubicBezTo>
                  <a:cubicBezTo>
                    <a:pt x="2101" y="2357"/>
                    <a:pt x="2184" y="2310"/>
                    <a:pt x="2249" y="2264"/>
                  </a:cubicBezTo>
                  <a:cubicBezTo>
                    <a:pt x="2333" y="2217"/>
                    <a:pt x="2407" y="2161"/>
                    <a:pt x="2472" y="2106"/>
                  </a:cubicBezTo>
                  <a:cubicBezTo>
                    <a:pt x="2546" y="1994"/>
                    <a:pt x="2612" y="1929"/>
                    <a:pt x="2658" y="1846"/>
                  </a:cubicBezTo>
                  <a:cubicBezTo>
                    <a:pt x="2704" y="1762"/>
                    <a:pt x="2742" y="1669"/>
                    <a:pt x="2742" y="1576"/>
                  </a:cubicBezTo>
                  <a:cubicBezTo>
                    <a:pt x="2751" y="1483"/>
                    <a:pt x="2732" y="1381"/>
                    <a:pt x="2686" y="1297"/>
                  </a:cubicBezTo>
                  <a:cubicBezTo>
                    <a:pt x="2639" y="1223"/>
                    <a:pt x="2556" y="1149"/>
                    <a:pt x="2454" y="1112"/>
                  </a:cubicBezTo>
                  <a:cubicBezTo>
                    <a:pt x="2407" y="1102"/>
                    <a:pt x="2358" y="1098"/>
                    <a:pt x="2310" y="1098"/>
                  </a:cubicBezTo>
                  <a:cubicBezTo>
                    <a:pt x="2261" y="1098"/>
                    <a:pt x="2212" y="1102"/>
                    <a:pt x="2166" y="1112"/>
                  </a:cubicBezTo>
                  <a:cubicBezTo>
                    <a:pt x="2119" y="1130"/>
                    <a:pt x="2073" y="1139"/>
                    <a:pt x="2035" y="1149"/>
                  </a:cubicBezTo>
                  <a:cubicBezTo>
                    <a:pt x="2054" y="1112"/>
                    <a:pt x="2082" y="1084"/>
                    <a:pt x="2091" y="1056"/>
                  </a:cubicBezTo>
                  <a:cubicBezTo>
                    <a:pt x="2138" y="972"/>
                    <a:pt x="2175" y="898"/>
                    <a:pt x="2184" y="805"/>
                  </a:cubicBezTo>
                  <a:cubicBezTo>
                    <a:pt x="2193" y="712"/>
                    <a:pt x="2184" y="619"/>
                    <a:pt x="2147" y="526"/>
                  </a:cubicBezTo>
                  <a:cubicBezTo>
                    <a:pt x="2119" y="443"/>
                    <a:pt x="2045" y="359"/>
                    <a:pt x="1952" y="322"/>
                  </a:cubicBezTo>
                  <a:cubicBezTo>
                    <a:pt x="1915" y="311"/>
                    <a:pt x="1877" y="306"/>
                    <a:pt x="1839" y="306"/>
                  </a:cubicBezTo>
                  <a:cubicBezTo>
                    <a:pt x="1781" y="306"/>
                    <a:pt x="1724" y="318"/>
                    <a:pt x="1673" y="340"/>
                  </a:cubicBezTo>
                  <a:cubicBezTo>
                    <a:pt x="1590" y="368"/>
                    <a:pt x="1506" y="415"/>
                    <a:pt x="1450" y="489"/>
                  </a:cubicBezTo>
                  <a:cubicBezTo>
                    <a:pt x="1357" y="582"/>
                    <a:pt x="1274" y="684"/>
                    <a:pt x="1190" y="768"/>
                  </a:cubicBezTo>
                  <a:cubicBezTo>
                    <a:pt x="1209" y="647"/>
                    <a:pt x="1218" y="526"/>
                    <a:pt x="1199" y="405"/>
                  </a:cubicBezTo>
                  <a:cubicBezTo>
                    <a:pt x="1190" y="322"/>
                    <a:pt x="1153" y="248"/>
                    <a:pt x="1106" y="173"/>
                  </a:cubicBezTo>
                  <a:cubicBezTo>
                    <a:pt x="1060" y="108"/>
                    <a:pt x="986" y="43"/>
                    <a:pt x="902" y="25"/>
                  </a:cubicBezTo>
                  <a:cubicBezTo>
                    <a:pt x="869" y="8"/>
                    <a:pt x="833" y="1"/>
                    <a:pt x="7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1"/>
            <p:cNvSpPr/>
            <p:nvPr/>
          </p:nvSpPr>
          <p:spPr>
            <a:xfrm>
              <a:off x="3833900" y="2228975"/>
              <a:ext cx="25575" cy="43225"/>
            </a:xfrm>
            <a:custGeom>
              <a:rect b="b" l="l" r="r" t="t"/>
              <a:pathLst>
                <a:path extrusionOk="0" h="1729" w="1023">
                  <a:moveTo>
                    <a:pt x="1023" y="0"/>
                  </a:moveTo>
                  <a:lnTo>
                    <a:pt x="1023" y="0"/>
                  </a:lnTo>
                  <a:cubicBezTo>
                    <a:pt x="939" y="139"/>
                    <a:pt x="865" y="288"/>
                    <a:pt x="754" y="455"/>
                  </a:cubicBezTo>
                  <a:lnTo>
                    <a:pt x="512" y="883"/>
                  </a:lnTo>
                  <a:lnTo>
                    <a:pt x="270" y="1310"/>
                  </a:lnTo>
                  <a:cubicBezTo>
                    <a:pt x="224" y="1384"/>
                    <a:pt x="187" y="1449"/>
                    <a:pt x="140" y="1524"/>
                  </a:cubicBezTo>
                  <a:lnTo>
                    <a:pt x="1" y="1728"/>
                  </a:lnTo>
                  <a:cubicBezTo>
                    <a:pt x="122" y="1598"/>
                    <a:pt x="215" y="1459"/>
                    <a:pt x="308" y="1329"/>
                  </a:cubicBezTo>
                  <a:cubicBezTo>
                    <a:pt x="400" y="1189"/>
                    <a:pt x="475" y="1031"/>
                    <a:pt x="558" y="892"/>
                  </a:cubicBezTo>
                  <a:cubicBezTo>
                    <a:pt x="651" y="743"/>
                    <a:pt x="726" y="604"/>
                    <a:pt x="800" y="455"/>
                  </a:cubicBezTo>
                  <a:cubicBezTo>
                    <a:pt x="884" y="307"/>
                    <a:pt x="958" y="149"/>
                    <a:pt x="10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1"/>
            <p:cNvSpPr/>
            <p:nvPr/>
          </p:nvSpPr>
          <p:spPr>
            <a:xfrm>
              <a:off x="3835775" y="2238475"/>
              <a:ext cx="43000" cy="35350"/>
            </a:xfrm>
            <a:custGeom>
              <a:rect b="b" l="l" r="r" t="t"/>
              <a:pathLst>
                <a:path extrusionOk="0" h="1414" w="1720">
                  <a:moveTo>
                    <a:pt x="1719" y="1"/>
                  </a:moveTo>
                  <a:lnTo>
                    <a:pt x="1719" y="1"/>
                  </a:lnTo>
                  <a:cubicBezTo>
                    <a:pt x="1561" y="112"/>
                    <a:pt x="1413" y="215"/>
                    <a:pt x="1273" y="345"/>
                  </a:cubicBezTo>
                  <a:cubicBezTo>
                    <a:pt x="1124" y="447"/>
                    <a:pt x="985" y="558"/>
                    <a:pt x="836" y="679"/>
                  </a:cubicBezTo>
                  <a:cubicBezTo>
                    <a:pt x="697" y="791"/>
                    <a:pt x="548" y="911"/>
                    <a:pt x="400" y="1023"/>
                  </a:cubicBezTo>
                  <a:cubicBezTo>
                    <a:pt x="260" y="1153"/>
                    <a:pt x="121" y="1274"/>
                    <a:pt x="0" y="1413"/>
                  </a:cubicBezTo>
                  <a:lnTo>
                    <a:pt x="205" y="1237"/>
                  </a:lnTo>
                  <a:cubicBezTo>
                    <a:pt x="279" y="1181"/>
                    <a:pt x="363" y="1116"/>
                    <a:pt x="428" y="1060"/>
                  </a:cubicBezTo>
                  <a:lnTo>
                    <a:pt x="855" y="716"/>
                  </a:lnTo>
                  <a:lnTo>
                    <a:pt x="1292" y="363"/>
                  </a:lnTo>
                  <a:cubicBezTo>
                    <a:pt x="1440" y="233"/>
                    <a:pt x="1580" y="122"/>
                    <a:pt x="17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1"/>
            <p:cNvSpPr/>
            <p:nvPr/>
          </p:nvSpPr>
          <p:spPr>
            <a:xfrm>
              <a:off x="3845300" y="2246375"/>
              <a:ext cx="7225" cy="11875"/>
            </a:xfrm>
            <a:custGeom>
              <a:rect b="b" l="l" r="r" t="t"/>
              <a:pathLst>
                <a:path extrusionOk="0" h="475" w="289">
                  <a:moveTo>
                    <a:pt x="288" y="1"/>
                  </a:moveTo>
                  <a:lnTo>
                    <a:pt x="288" y="1"/>
                  </a:lnTo>
                  <a:cubicBezTo>
                    <a:pt x="232" y="75"/>
                    <a:pt x="186" y="149"/>
                    <a:pt x="130" y="224"/>
                  </a:cubicBezTo>
                  <a:cubicBezTo>
                    <a:pt x="102" y="270"/>
                    <a:pt x="84" y="298"/>
                    <a:pt x="56" y="345"/>
                  </a:cubicBezTo>
                  <a:cubicBezTo>
                    <a:pt x="47" y="400"/>
                    <a:pt x="28" y="428"/>
                    <a:pt x="0" y="475"/>
                  </a:cubicBezTo>
                  <a:cubicBezTo>
                    <a:pt x="37" y="456"/>
                    <a:pt x="75" y="410"/>
                    <a:pt x="93" y="372"/>
                  </a:cubicBezTo>
                  <a:cubicBezTo>
                    <a:pt x="130" y="335"/>
                    <a:pt x="149" y="298"/>
                    <a:pt x="177" y="261"/>
                  </a:cubicBezTo>
                  <a:cubicBezTo>
                    <a:pt x="223" y="177"/>
                    <a:pt x="270" y="94"/>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1"/>
            <p:cNvSpPr/>
            <p:nvPr/>
          </p:nvSpPr>
          <p:spPr>
            <a:xfrm>
              <a:off x="3852950" y="2241975"/>
              <a:ext cx="3050" cy="8150"/>
            </a:xfrm>
            <a:custGeom>
              <a:rect b="b" l="l" r="r" t="t"/>
              <a:pathLst>
                <a:path extrusionOk="0" h="326" w="122">
                  <a:moveTo>
                    <a:pt x="122" y="0"/>
                  </a:moveTo>
                  <a:lnTo>
                    <a:pt x="122" y="0"/>
                  </a:lnTo>
                  <a:cubicBezTo>
                    <a:pt x="94" y="65"/>
                    <a:pt x="66" y="112"/>
                    <a:pt x="57" y="168"/>
                  </a:cubicBezTo>
                  <a:cubicBezTo>
                    <a:pt x="47" y="186"/>
                    <a:pt x="29" y="223"/>
                    <a:pt x="19" y="251"/>
                  </a:cubicBezTo>
                  <a:cubicBezTo>
                    <a:pt x="19" y="270"/>
                    <a:pt x="10" y="307"/>
                    <a:pt x="1" y="325"/>
                  </a:cubicBezTo>
                  <a:cubicBezTo>
                    <a:pt x="19" y="307"/>
                    <a:pt x="47" y="279"/>
                    <a:pt x="57" y="260"/>
                  </a:cubicBezTo>
                  <a:cubicBezTo>
                    <a:pt x="66" y="233"/>
                    <a:pt x="75" y="205"/>
                    <a:pt x="94" y="177"/>
                  </a:cubicBezTo>
                  <a:cubicBezTo>
                    <a:pt x="112" y="121"/>
                    <a:pt x="122" y="6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1"/>
            <p:cNvSpPr/>
            <p:nvPr/>
          </p:nvSpPr>
          <p:spPr>
            <a:xfrm>
              <a:off x="3852025" y="2244050"/>
              <a:ext cx="8150" cy="10725"/>
            </a:xfrm>
            <a:custGeom>
              <a:rect b="b" l="l" r="r" t="t"/>
              <a:pathLst>
                <a:path extrusionOk="0" h="429" w="326">
                  <a:moveTo>
                    <a:pt x="326" y="1"/>
                  </a:moveTo>
                  <a:cubicBezTo>
                    <a:pt x="270" y="75"/>
                    <a:pt x="205" y="131"/>
                    <a:pt x="149" y="215"/>
                  </a:cubicBezTo>
                  <a:cubicBezTo>
                    <a:pt x="94" y="280"/>
                    <a:pt x="47" y="354"/>
                    <a:pt x="1" y="428"/>
                  </a:cubicBezTo>
                  <a:cubicBezTo>
                    <a:pt x="47" y="410"/>
                    <a:pt x="66" y="373"/>
                    <a:pt x="103" y="335"/>
                  </a:cubicBezTo>
                  <a:cubicBezTo>
                    <a:pt x="131" y="308"/>
                    <a:pt x="159" y="270"/>
                    <a:pt x="186" y="233"/>
                  </a:cubicBezTo>
                  <a:cubicBezTo>
                    <a:pt x="242" y="150"/>
                    <a:pt x="289" y="85"/>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1"/>
            <p:cNvSpPr/>
            <p:nvPr/>
          </p:nvSpPr>
          <p:spPr>
            <a:xfrm>
              <a:off x="3842975" y="2258225"/>
              <a:ext cx="6050" cy="5825"/>
            </a:xfrm>
            <a:custGeom>
              <a:rect b="b" l="l" r="r" t="t"/>
              <a:pathLst>
                <a:path extrusionOk="0" h="233" w="242">
                  <a:moveTo>
                    <a:pt x="242" y="1"/>
                  </a:moveTo>
                  <a:lnTo>
                    <a:pt x="242" y="1"/>
                  </a:lnTo>
                  <a:cubicBezTo>
                    <a:pt x="186" y="29"/>
                    <a:pt x="140" y="66"/>
                    <a:pt x="103" y="112"/>
                  </a:cubicBezTo>
                  <a:cubicBezTo>
                    <a:pt x="65" y="140"/>
                    <a:pt x="28" y="186"/>
                    <a:pt x="0" y="233"/>
                  </a:cubicBezTo>
                  <a:cubicBezTo>
                    <a:pt x="56" y="205"/>
                    <a:pt x="103" y="168"/>
                    <a:pt x="140" y="131"/>
                  </a:cubicBezTo>
                  <a:cubicBezTo>
                    <a:pt x="177" y="94"/>
                    <a:pt x="223" y="6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1"/>
            <p:cNvSpPr/>
            <p:nvPr/>
          </p:nvSpPr>
          <p:spPr>
            <a:xfrm>
              <a:off x="3875725" y="2224550"/>
              <a:ext cx="5600" cy="10950"/>
            </a:xfrm>
            <a:custGeom>
              <a:rect b="b" l="l" r="r" t="t"/>
              <a:pathLst>
                <a:path extrusionOk="0" h="438" w="224">
                  <a:moveTo>
                    <a:pt x="223" y="1"/>
                  </a:moveTo>
                  <a:lnTo>
                    <a:pt x="223" y="1"/>
                  </a:lnTo>
                  <a:cubicBezTo>
                    <a:pt x="168" y="75"/>
                    <a:pt x="130" y="158"/>
                    <a:pt x="93" y="205"/>
                  </a:cubicBezTo>
                  <a:cubicBezTo>
                    <a:pt x="84" y="242"/>
                    <a:pt x="56" y="279"/>
                    <a:pt x="47" y="316"/>
                  </a:cubicBezTo>
                  <a:cubicBezTo>
                    <a:pt x="37" y="354"/>
                    <a:pt x="28" y="400"/>
                    <a:pt x="0" y="437"/>
                  </a:cubicBezTo>
                  <a:cubicBezTo>
                    <a:pt x="37" y="409"/>
                    <a:pt x="56" y="372"/>
                    <a:pt x="84" y="344"/>
                  </a:cubicBezTo>
                  <a:cubicBezTo>
                    <a:pt x="112" y="307"/>
                    <a:pt x="121" y="270"/>
                    <a:pt x="140" y="233"/>
                  </a:cubicBezTo>
                  <a:cubicBezTo>
                    <a:pt x="177" y="168"/>
                    <a:pt x="214" y="8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1"/>
            <p:cNvSpPr/>
            <p:nvPr/>
          </p:nvSpPr>
          <p:spPr>
            <a:xfrm>
              <a:off x="3871550" y="2231275"/>
              <a:ext cx="3975" cy="7700"/>
            </a:xfrm>
            <a:custGeom>
              <a:rect b="b" l="l" r="r" t="t"/>
              <a:pathLst>
                <a:path extrusionOk="0" h="308" w="159">
                  <a:moveTo>
                    <a:pt x="158" y="1"/>
                  </a:moveTo>
                  <a:cubicBezTo>
                    <a:pt x="121" y="47"/>
                    <a:pt x="102" y="103"/>
                    <a:pt x="65" y="150"/>
                  </a:cubicBezTo>
                  <a:cubicBezTo>
                    <a:pt x="47" y="196"/>
                    <a:pt x="19" y="243"/>
                    <a:pt x="0" y="308"/>
                  </a:cubicBezTo>
                  <a:cubicBezTo>
                    <a:pt x="28" y="289"/>
                    <a:pt x="47" y="270"/>
                    <a:pt x="65" y="243"/>
                  </a:cubicBezTo>
                  <a:cubicBezTo>
                    <a:pt x="93" y="224"/>
                    <a:pt x="102" y="196"/>
                    <a:pt x="112" y="177"/>
                  </a:cubicBezTo>
                  <a:cubicBezTo>
                    <a:pt x="121" y="150"/>
                    <a:pt x="139" y="122"/>
                    <a:pt x="149" y="94"/>
                  </a:cubicBezTo>
                  <a:cubicBezTo>
                    <a:pt x="158" y="57"/>
                    <a:pt x="158"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1"/>
            <p:cNvSpPr/>
            <p:nvPr/>
          </p:nvSpPr>
          <p:spPr>
            <a:xfrm>
              <a:off x="3877350" y="2222225"/>
              <a:ext cx="1650" cy="4450"/>
            </a:xfrm>
            <a:custGeom>
              <a:rect b="b" l="l" r="r" t="t"/>
              <a:pathLst>
                <a:path extrusionOk="0" h="178" w="66">
                  <a:moveTo>
                    <a:pt x="56" y="1"/>
                  </a:moveTo>
                  <a:cubicBezTo>
                    <a:pt x="47" y="38"/>
                    <a:pt x="28" y="66"/>
                    <a:pt x="10" y="84"/>
                  </a:cubicBezTo>
                  <a:cubicBezTo>
                    <a:pt x="10" y="94"/>
                    <a:pt x="0" y="121"/>
                    <a:pt x="0" y="131"/>
                  </a:cubicBezTo>
                  <a:lnTo>
                    <a:pt x="0" y="177"/>
                  </a:lnTo>
                  <a:cubicBezTo>
                    <a:pt x="19" y="168"/>
                    <a:pt x="47" y="131"/>
                    <a:pt x="56" y="94"/>
                  </a:cubicBezTo>
                  <a:cubicBezTo>
                    <a:pt x="65" y="84"/>
                    <a:pt x="65" y="75"/>
                    <a:pt x="65" y="47"/>
                  </a:cubicBezTo>
                  <a:cubicBezTo>
                    <a:pt x="65" y="38"/>
                    <a:pt x="65"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1"/>
            <p:cNvSpPr/>
            <p:nvPr/>
          </p:nvSpPr>
          <p:spPr>
            <a:xfrm>
              <a:off x="3891525" y="2243825"/>
              <a:ext cx="4650" cy="10725"/>
            </a:xfrm>
            <a:custGeom>
              <a:rect b="b" l="l" r="r" t="t"/>
              <a:pathLst>
                <a:path extrusionOk="0" h="429" w="186">
                  <a:moveTo>
                    <a:pt x="130" y="1"/>
                  </a:moveTo>
                  <a:cubicBezTo>
                    <a:pt x="149" y="66"/>
                    <a:pt x="149" y="149"/>
                    <a:pt x="121" y="233"/>
                  </a:cubicBezTo>
                  <a:cubicBezTo>
                    <a:pt x="102" y="270"/>
                    <a:pt x="93" y="298"/>
                    <a:pt x="65" y="335"/>
                  </a:cubicBezTo>
                  <a:cubicBezTo>
                    <a:pt x="56" y="344"/>
                    <a:pt x="47" y="372"/>
                    <a:pt x="28" y="382"/>
                  </a:cubicBezTo>
                  <a:cubicBezTo>
                    <a:pt x="19" y="391"/>
                    <a:pt x="9" y="409"/>
                    <a:pt x="0" y="428"/>
                  </a:cubicBezTo>
                  <a:cubicBezTo>
                    <a:pt x="9" y="419"/>
                    <a:pt x="37" y="409"/>
                    <a:pt x="47" y="391"/>
                  </a:cubicBezTo>
                  <a:cubicBezTo>
                    <a:pt x="56" y="372"/>
                    <a:pt x="84" y="363"/>
                    <a:pt x="93" y="344"/>
                  </a:cubicBezTo>
                  <a:cubicBezTo>
                    <a:pt x="112" y="317"/>
                    <a:pt x="149" y="279"/>
                    <a:pt x="158" y="242"/>
                  </a:cubicBezTo>
                  <a:cubicBezTo>
                    <a:pt x="186" y="196"/>
                    <a:pt x="186" y="159"/>
                    <a:pt x="186" y="112"/>
                  </a:cubicBezTo>
                  <a:cubicBezTo>
                    <a:pt x="177" y="66"/>
                    <a:pt x="158"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1"/>
            <p:cNvSpPr/>
            <p:nvPr/>
          </p:nvSpPr>
          <p:spPr>
            <a:xfrm>
              <a:off x="3884550" y="2250100"/>
              <a:ext cx="7675" cy="7700"/>
            </a:xfrm>
            <a:custGeom>
              <a:rect b="b" l="l" r="r" t="t"/>
              <a:pathLst>
                <a:path extrusionOk="0" h="308" w="307">
                  <a:moveTo>
                    <a:pt x="307" y="0"/>
                  </a:moveTo>
                  <a:cubicBezTo>
                    <a:pt x="288" y="28"/>
                    <a:pt x="251" y="47"/>
                    <a:pt x="233" y="75"/>
                  </a:cubicBezTo>
                  <a:lnTo>
                    <a:pt x="149" y="158"/>
                  </a:lnTo>
                  <a:lnTo>
                    <a:pt x="75" y="233"/>
                  </a:lnTo>
                  <a:cubicBezTo>
                    <a:pt x="56" y="261"/>
                    <a:pt x="28" y="279"/>
                    <a:pt x="0" y="307"/>
                  </a:cubicBezTo>
                  <a:cubicBezTo>
                    <a:pt x="38" y="298"/>
                    <a:pt x="65" y="279"/>
                    <a:pt x="103" y="261"/>
                  </a:cubicBezTo>
                  <a:cubicBezTo>
                    <a:pt x="130" y="233"/>
                    <a:pt x="158" y="214"/>
                    <a:pt x="186" y="186"/>
                  </a:cubicBezTo>
                  <a:cubicBezTo>
                    <a:pt x="233" y="131"/>
                    <a:pt x="279" y="7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1"/>
            <p:cNvSpPr/>
            <p:nvPr/>
          </p:nvSpPr>
          <p:spPr>
            <a:xfrm>
              <a:off x="3881075" y="2257525"/>
              <a:ext cx="8600" cy="4900"/>
            </a:xfrm>
            <a:custGeom>
              <a:rect b="b" l="l" r="r" t="t"/>
              <a:pathLst>
                <a:path extrusionOk="0" h="196" w="344">
                  <a:moveTo>
                    <a:pt x="344" y="1"/>
                  </a:moveTo>
                  <a:lnTo>
                    <a:pt x="344" y="1"/>
                  </a:lnTo>
                  <a:cubicBezTo>
                    <a:pt x="279" y="29"/>
                    <a:pt x="232" y="66"/>
                    <a:pt x="158" y="94"/>
                  </a:cubicBezTo>
                  <a:cubicBezTo>
                    <a:pt x="102" y="122"/>
                    <a:pt x="56" y="159"/>
                    <a:pt x="0" y="196"/>
                  </a:cubicBezTo>
                  <a:cubicBezTo>
                    <a:pt x="37" y="196"/>
                    <a:pt x="65" y="187"/>
                    <a:pt x="102" y="168"/>
                  </a:cubicBezTo>
                  <a:cubicBezTo>
                    <a:pt x="139" y="159"/>
                    <a:pt x="177" y="149"/>
                    <a:pt x="195" y="122"/>
                  </a:cubicBezTo>
                  <a:cubicBezTo>
                    <a:pt x="232" y="112"/>
                    <a:pt x="251" y="94"/>
                    <a:pt x="279" y="66"/>
                  </a:cubicBezTo>
                  <a:cubicBezTo>
                    <a:pt x="297" y="57"/>
                    <a:pt x="325"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1"/>
            <p:cNvSpPr/>
            <p:nvPr/>
          </p:nvSpPr>
          <p:spPr>
            <a:xfrm>
              <a:off x="3886175" y="2248475"/>
              <a:ext cx="4675" cy="4900"/>
            </a:xfrm>
            <a:custGeom>
              <a:rect b="b" l="l" r="r" t="t"/>
              <a:pathLst>
                <a:path extrusionOk="0" h="196" w="187">
                  <a:moveTo>
                    <a:pt x="186" y="0"/>
                  </a:moveTo>
                  <a:lnTo>
                    <a:pt x="186" y="0"/>
                  </a:lnTo>
                  <a:cubicBezTo>
                    <a:pt x="158" y="38"/>
                    <a:pt x="121" y="65"/>
                    <a:pt x="84" y="93"/>
                  </a:cubicBezTo>
                  <a:cubicBezTo>
                    <a:pt x="56" y="131"/>
                    <a:pt x="28" y="149"/>
                    <a:pt x="0" y="196"/>
                  </a:cubicBezTo>
                  <a:cubicBezTo>
                    <a:pt x="47" y="186"/>
                    <a:pt x="84" y="158"/>
                    <a:pt x="121" y="131"/>
                  </a:cubicBezTo>
                  <a:cubicBezTo>
                    <a:pt x="140" y="103"/>
                    <a:pt x="158" y="93"/>
                    <a:pt x="168" y="65"/>
                  </a:cubicBezTo>
                  <a:cubicBezTo>
                    <a:pt x="177" y="47"/>
                    <a:pt x="186"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1"/>
            <p:cNvSpPr/>
            <p:nvPr/>
          </p:nvSpPr>
          <p:spPr>
            <a:xfrm>
              <a:off x="3840650" y="2272750"/>
              <a:ext cx="10000" cy="1300"/>
            </a:xfrm>
            <a:custGeom>
              <a:rect b="b" l="l" r="r" t="t"/>
              <a:pathLst>
                <a:path extrusionOk="0" h="52" w="400">
                  <a:moveTo>
                    <a:pt x="68" y="1"/>
                  </a:moveTo>
                  <a:cubicBezTo>
                    <a:pt x="45" y="1"/>
                    <a:pt x="22" y="2"/>
                    <a:pt x="0" y="5"/>
                  </a:cubicBezTo>
                  <a:cubicBezTo>
                    <a:pt x="38" y="24"/>
                    <a:pt x="56" y="24"/>
                    <a:pt x="93" y="42"/>
                  </a:cubicBezTo>
                  <a:cubicBezTo>
                    <a:pt x="130" y="51"/>
                    <a:pt x="168" y="51"/>
                    <a:pt x="196" y="51"/>
                  </a:cubicBezTo>
                  <a:cubicBezTo>
                    <a:pt x="261" y="51"/>
                    <a:pt x="335" y="42"/>
                    <a:pt x="400" y="5"/>
                  </a:cubicBezTo>
                  <a:lnTo>
                    <a:pt x="196" y="5"/>
                  </a:lnTo>
                  <a:cubicBezTo>
                    <a:pt x="158" y="5"/>
                    <a:pt x="113" y="1"/>
                    <a:pt x="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1"/>
            <p:cNvSpPr/>
            <p:nvPr/>
          </p:nvSpPr>
          <p:spPr>
            <a:xfrm>
              <a:off x="3844125" y="2269850"/>
              <a:ext cx="7925" cy="1650"/>
            </a:xfrm>
            <a:custGeom>
              <a:rect b="b" l="l" r="r" t="t"/>
              <a:pathLst>
                <a:path extrusionOk="0" h="66" w="317">
                  <a:moveTo>
                    <a:pt x="233" y="0"/>
                  </a:moveTo>
                  <a:cubicBezTo>
                    <a:pt x="196" y="0"/>
                    <a:pt x="177" y="19"/>
                    <a:pt x="149" y="19"/>
                  </a:cubicBezTo>
                  <a:cubicBezTo>
                    <a:pt x="103" y="28"/>
                    <a:pt x="57" y="37"/>
                    <a:pt x="1" y="37"/>
                  </a:cubicBezTo>
                  <a:cubicBezTo>
                    <a:pt x="29" y="47"/>
                    <a:pt x="57" y="65"/>
                    <a:pt x="84" y="65"/>
                  </a:cubicBezTo>
                  <a:lnTo>
                    <a:pt x="168" y="65"/>
                  </a:lnTo>
                  <a:cubicBezTo>
                    <a:pt x="224" y="47"/>
                    <a:pt x="270" y="3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1"/>
            <p:cNvSpPr/>
            <p:nvPr/>
          </p:nvSpPr>
          <p:spPr>
            <a:xfrm>
              <a:off x="3847375" y="2263575"/>
              <a:ext cx="6300" cy="4425"/>
            </a:xfrm>
            <a:custGeom>
              <a:rect b="b" l="l" r="r" t="t"/>
              <a:pathLst>
                <a:path extrusionOk="0" h="177" w="252">
                  <a:moveTo>
                    <a:pt x="252" y="0"/>
                  </a:moveTo>
                  <a:lnTo>
                    <a:pt x="252" y="0"/>
                  </a:lnTo>
                  <a:cubicBezTo>
                    <a:pt x="205" y="10"/>
                    <a:pt x="159" y="38"/>
                    <a:pt x="112" y="65"/>
                  </a:cubicBezTo>
                  <a:cubicBezTo>
                    <a:pt x="66" y="93"/>
                    <a:pt x="29" y="130"/>
                    <a:pt x="1" y="177"/>
                  </a:cubicBezTo>
                  <a:cubicBezTo>
                    <a:pt x="47" y="158"/>
                    <a:pt x="94" y="140"/>
                    <a:pt x="149" y="103"/>
                  </a:cubicBezTo>
                  <a:cubicBezTo>
                    <a:pt x="168" y="93"/>
                    <a:pt x="187" y="84"/>
                    <a:pt x="205" y="56"/>
                  </a:cubicBezTo>
                  <a:cubicBezTo>
                    <a:pt x="224" y="47"/>
                    <a:pt x="242"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1"/>
            <p:cNvSpPr/>
            <p:nvPr/>
          </p:nvSpPr>
          <p:spPr>
            <a:xfrm>
              <a:off x="3851575" y="2265900"/>
              <a:ext cx="6525" cy="2425"/>
            </a:xfrm>
            <a:custGeom>
              <a:rect b="b" l="l" r="r" t="t"/>
              <a:pathLst>
                <a:path extrusionOk="0" h="97" w="261">
                  <a:moveTo>
                    <a:pt x="260" y="0"/>
                  </a:moveTo>
                  <a:cubicBezTo>
                    <a:pt x="204" y="0"/>
                    <a:pt x="167" y="10"/>
                    <a:pt x="121" y="19"/>
                  </a:cubicBezTo>
                  <a:cubicBezTo>
                    <a:pt x="84" y="37"/>
                    <a:pt x="37" y="56"/>
                    <a:pt x="0" y="93"/>
                  </a:cubicBezTo>
                  <a:cubicBezTo>
                    <a:pt x="14" y="96"/>
                    <a:pt x="27" y="97"/>
                    <a:pt x="40" y="97"/>
                  </a:cubicBezTo>
                  <a:cubicBezTo>
                    <a:pt x="79" y="97"/>
                    <a:pt x="114" y="86"/>
                    <a:pt x="149" y="65"/>
                  </a:cubicBezTo>
                  <a:cubicBezTo>
                    <a:pt x="177" y="56"/>
                    <a:pt x="223" y="37"/>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1"/>
            <p:cNvSpPr/>
            <p:nvPr/>
          </p:nvSpPr>
          <p:spPr>
            <a:xfrm>
              <a:off x="3854350" y="2269375"/>
              <a:ext cx="8400" cy="2825"/>
            </a:xfrm>
            <a:custGeom>
              <a:rect b="b" l="l" r="r" t="t"/>
              <a:pathLst>
                <a:path extrusionOk="0" h="113" w="336">
                  <a:moveTo>
                    <a:pt x="335" y="1"/>
                  </a:moveTo>
                  <a:cubicBezTo>
                    <a:pt x="279" y="1"/>
                    <a:pt x="224" y="10"/>
                    <a:pt x="159" y="38"/>
                  </a:cubicBezTo>
                  <a:cubicBezTo>
                    <a:pt x="103" y="56"/>
                    <a:pt x="47" y="84"/>
                    <a:pt x="1" y="112"/>
                  </a:cubicBezTo>
                  <a:cubicBezTo>
                    <a:pt x="56" y="112"/>
                    <a:pt x="112" y="103"/>
                    <a:pt x="177" y="84"/>
                  </a:cubicBezTo>
                  <a:cubicBezTo>
                    <a:pt x="233" y="56"/>
                    <a:pt x="28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1"/>
            <p:cNvSpPr/>
            <p:nvPr/>
          </p:nvSpPr>
          <p:spPr>
            <a:xfrm>
              <a:off x="3841350" y="2210375"/>
              <a:ext cx="7450" cy="8400"/>
            </a:xfrm>
            <a:custGeom>
              <a:rect b="b" l="l" r="r" t="t"/>
              <a:pathLst>
                <a:path extrusionOk="0" h="336" w="298">
                  <a:moveTo>
                    <a:pt x="298" y="1"/>
                  </a:moveTo>
                  <a:cubicBezTo>
                    <a:pt x="260" y="10"/>
                    <a:pt x="233" y="38"/>
                    <a:pt x="195" y="47"/>
                  </a:cubicBezTo>
                  <a:cubicBezTo>
                    <a:pt x="158" y="75"/>
                    <a:pt x="121" y="103"/>
                    <a:pt x="102" y="131"/>
                  </a:cubicBezTo>
                  <a:cubicBezTo>
                    <a:pt x="56" y="187"/>
                    <a:pt x="10" y="261"/>
                    <a:pt x="0" y="335"/>
                  </a:cubicBezTo>
                  <a:cubicBezTo>
                    <a:pt x="19" y="307"/>
                    <a:pt x="37" y="270"/>
                    <a:pt x="65" y="242"/>
                  </a:cubicBezTo>
                  <a:cubicBezTo>
                    <a:pt x="84" y="224"/>
                    <a:pt x="112" y="187"/>
                    <a:pt x="130" y="168"/>
                  </a:cubicBezTo>
                  <a:cubicBezTo>
                    <a:pt x="177" y="103"/>
                    <a:pt x="242"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1"/>
            <p:cNvSpPr/>
            <p:nvPr/>
          </p:nvSpPr>
          <p:spPr>
            <a:xfrm>
              <a:off x="3841800" y="2214800"/>
              <a:ext cx="5375" cy="8150"/>
            </a:xfrm>
            <a:custGeom>
              <a:rect b="b" l="l" r="r" t="t"/>
              <a:pathLst>
                <a:path extrusionOk="0" h="326" w="215">
                  <a:moveTo>
                    <a:pt x="215" y="0"/>
                  </a:moveTo>
                  <a:lnTo>
                    <a:pt x="215" y="0"/>
                  </a:lnTo>
                  <a:cubicBezTo>
                    <a:pt x="177" y="10"/>
                    <a:pt x="150" y="37"/>
                    <a:pt x="140" y="65"/>
                  </a:cubicBezTo>
                  <a:cubicBezTo>
                    <a:pt x="112" y="75"/>
                    <a:pt x="94" y="112"/>
                    <a:pt x="66" y="140"/>
                  </a:cubicBezTo>
                  <a:cubicBezTo>
                    <a:pt x="19" y="186"/>
                    <a:pt x="1" y="251"/>
                    <a:pt x="1" y="325"/>
                  </a:cubicBezTo>
                  <a:lnTo>
                    <a:pt x="47" y="242"/>
                  </a:lnTo>
                  <a:cubicBezTo>
                    <a:pt x="75" y="205"/>
                    <a:pt x="84" y="186"/>
                    <a:pt x="103" y="158"/>
                  </a:cubicBezTo>
                  <a:cubicBezTo>
                    <a:pt x="140" y="102"/>
                    <a:pt x="177" y="56"/>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1"/>
            <p:cNvSpPr/>
            <p:nvPr/>
          </p:nvSpPr>
          <p:spPr>
            <a:xfrm>
              <a:off x="3841100" y="2220600"/>
              <a:ext cx="4450" cy="9550"/>
            </a:xfrm>
            <a:custGeom>
              <a:rect b="b" l="l" r="r" t="t"/>
              <a:pathLst>
                <a:path extrusionOk="0" h="382" w="178">
                  <a:moveTo>
                    <a:pt x="178" y="1"/>
                  </a:moveTo>
                  <a:lnTo>
                    <a:pt x="178" y="1"/>
                  </a:lnTo>
                  <a:cubicBezTo>
                    <a:pt x="131" y="47"/>
                    <a:pt x="103" y="103"/>
                    <a:pt x="47" y="186"/>
                  </a:cubicBezTo>
                  <a:cubicBezTo>
                    <a:pt x="38" y="205"/>
                    <a:pt x="29" y="242"/>
                    <a:pt x="20" y="279"/>
                  </a:cubicBezTo>
                  <a:cubicBezTo>
                    <a:pt x="1" y="316"/>
                    <a:pt x="1" y="344"/>
                    <a:pt x="1" y="381"/>
                  </a:cubicBezTo>
                  <a:lnTo>
                    <a:pt x="47" y="289"/>
                  </a:lnTo>
                  <a:cubicBezTo>
                    <a:pt x="66" y="251"/>
                    <a:pt x="85" y="233"/>
                    <a:pt x="103" y="196"/>
                  </a:cubicBezTo>
                  <a:cubicBezTo>
                    <a:pt x="131" y="131"/>
                    <a:pt x="159" y="66"/>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1"/>
            <p:cNvSpPr/>
            <p:nvPr/>
          </p:nvSpPr>
          <p:spPr>
            <a:xfrm>
              <a:off x="3836000" y="2225700"/>
              <a:ext cx="3050" cy="10500"/>
            </a:xfrm>
            <a:custGeom>
              <a:rect b="b" l="l" r="r" t="t"/>
              <a:pathLst>
                <a:path extrusionOk="0" h="420" w="122">
                  <a:moveTo>
                    <a:pt x="121" y="1"/>
                  </a:moveTo>
                  <a:lnTo>
                    <a:pt x="121" y="1"/>
                  </a:lnTo>
                  <a:cubicBezTo>
                    <a:pt x="75" y="66"/>
                    <a:pt x="47" y="131"/>
                    <a:pt x="38" y="215"/>
                  </a:cubicBezTo>
                  <a:cubicBezTo>
                    <a:pt x="28" y="252"/>
                    <a:pt x="10" y="280"/>
                    <a:pt x="10" y="317"/>
                  </a:cubicBezTo>
                  <a:cubicBezTo>
                    <a:pt x="1" y="354"/>
                    <a:pt x="1" y="391"/>
                    <a:pt x="10" y="419"/>
                  </a:cubicBezTo>
                  <a:lnTo>
                    <a:pt x="47" y="317"/>
                  </a:lnTo>
                  <a:lnTo>
                    <a:pt x="84" y="215"/>
                  </a:lnTo>
                  <a:cubicBezTo>
                    <a:pt x="93" y="140"/>
                    <a:pt x="121" y="7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1"/>
            <p:cNvSpPr/>
            <p:nvPr/>
          </p:nvSpPr>
          <p:spPr>
            <a:xfrm>
              <a:off x="3835550" y="2234550"/>
              <a:ext cx="3950" cy="10225"/>
            </a:xfrm>
            <a:custGeom>
              <a:rect b="b" l="l" r="r" t="t"/>
              <a:pathLst>
                <a:path extrusionOk="0" h="409" w="158">
                  <a:moveTo>
                    <a:pt x="158" y="0"/>
                  </a:moveTo>
                  <a:cubicBezTo>
                    <a:pt x="111" y="56"/>
                    <a:pt x="74" y="112"/>
                    <a:pt x="46" y="186"/>
                  </a:cubicBezTo>
                  <a:lnTo>
                    <a:pt x="9" y="288"/>
                  </a:lnTo>
                  <a:cubicBezTo>
                    <a:pt x="9" y="325"/>
                    <a:pt x="0" y="372"/>
                    <a:pt x="9" y="409"/>
                  </a:cubicBezTo>
                  <a:cubicBezTo>
                    <a:pt x="9" y="372"/>
                    <a:pt x="28" y="334"/>
                    <a:pt x="46" y="297"/>
                  </a:cubicBezTo>
                  <a:lnTo>
                    <a:pt x="93" y="204"/>
                  </a:ln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1"/>
            <p:cNvSpPr/>
            <p:nvPr/>
          </p:nvSpPr>
          <p:spPr>
            <a:xfrm>
              <a:off x="3862475" y="2231050"/>
              <a:ext cx="2825" cy="3750"/>
            </a:xfrm>
            <a:custGeom>
              <a:rect b="b" l="l" r="r" t="t"/>
              <a:pathLst>
                <a:path extrusionOk="0" h="150" w="113">
                  <a:moveTo>
                    <a:pt x="112" y="1"/>
                  </a:moveTo>
                  <a:lnTo>
                    <a:pt x="112" y="1"/>
                  </a:lnTo>
                  <a:cubicBezTo>
                    <a:pt x="84" y="10"/>
                    <a:pt x="56" y="38"/>
                    <a:pt x="29" y="56"/>
                  </a:cubicBezTo>
                  <a:cubicBezTo>
                    <a:pt x="19" y="84"/>
                    <a:pt x="1" y="112"/>
                    <a:pt x="1" y="149"/>
                  </a:cubicBezTo>
                  <a:cubicBezTo>
                    <a:pt x="29" y="140"/>
                    <a:pt x="56" y="112"/>
                    <a:pt x="84" y="94"/>
                  </a:cubicBezTo>
                  <a:cubicBezTo>
                    <a:pt x="94" y="66"/>
                    <a:pt x="112"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1"/>
            <p:cNvSpPr/>
            <p:nvPr/>
          </p:nvSpPr>
          <p:spPr>
            <a:xfrm>
              <a:off x="3866200" y="2228975"/>
              <a:ext cx="2575" cy="4200"/>
            </a:xfrm>
            <a:custGeom>
              <a:rect b="b" l="l" r="r" t="t"/>
              <a:pathLst>
                <a:path extrusionOk="0" h="168" w="103">
                  <a:moveTo>
                    <a:pt x="103" y="0"/>
                  </a:moveTo>
                  <a:lnTo>
                    <a:pt x="103" y="0"/>
                  </a:lnTo>
                  <a:cubicBezTo>
                    <a:pt x="75" y="9"/>
                    <a:pt x="47" y="37"/>
                    <a:pt x="38" y="74"/>
                  </a:cubicBezTo>
                  <a:cubicBezTo>
                    <a:pt x="10" y="93"/>
                    <a:pt x="0" y="130"/>
                    <a:pt x="0" y="167"/>
                  </a:cubicBezTo>
                  <a:cubicBezTo>
                    <a:pt x="38" y="139"/>
                    <a:pt x="47" y="121"/>
                    <a:pt x="75" y="93"/>
                  </a:cubicBezTo>
                  <a:cubicBezTo>
                    <a:pt x="93" y="74"/>
                    <a:pt x="10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1"/>
            <p:cNvSpPr/>
            <p:nvPr/>
          </p:nvSpPr>
          <p:spPr>
            <a:xfrm>
              <a:off x="3833450" y="2248700"/>
              <a:ext cx="2100" cy="7000"/>
            </a:xfrm>
            <a:custGeom>
              <a:rect b="b" l="l" r="r" t="t"/>
              <a:pathLst>
                <a:path extrusionOk="0" h="280" w="84">
                  <a:moveTo>
                    <a:pt x="65" y="1"/>
                  </a:moveTo>
                  <a:cubicBezTo>
                    <a:pt x="28" y="47"/>
                    <a:pt x="19" y="94"/>
                    <a:pt x="10" y="140"/>
                  </a:cubicBezTo>
                  <a:cubicBezTo>
                    <a:pt x="0" y="168"/>
                    <a:pt x="0" y="187"/>
                    <a:pt x="0" y="205"/>
                  </a:cubicBezTo>
                  <a:cubicBezTo>
                    <a:pt x="0" y="233"/>
                    <a:pt x="0" y="261"/>
                    <a:pt x="10" y="279"/>
                  </a:cubicBezTo>
                  <a:cubicBezTo>
                    <a:pt x="38" y="233"/>
                    <a:pt x="47" y="187"/>
                    <a:pt x="56" y="140"/>
                  </a:cubicBezTo>
                  <a:cubicBezTo>
                    <a:pt x="65" y="94"/>
                    <a:pt x="84"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1"/>
            <p:cNvSpPr/>
            <p:nvPr/>
          </p:nvSpPr>
          <p:spPr>
            <a:xfrm>
              <a:off x="3837400" y="2373200"/>
              <a:ext cx="68075" cy="68000"/>
            </a:xfrm>
            <a:custGeom>
              <a:rect b="b" l="l" r="r" t="t"/>
              <a:pathLst>
                <a:path extrusionOk="0" h="2720" w="2723">
                  <a:moveTo>
                    <a:pt x="593" y="0"/>
                  </a:moveTo>
                  <a:cubicBezTo>
                    <a:pt x="340" y="0"/>
                    <a:pt x="204" y="311"/>
                    <a:pt x="140" y="558"/>
                  </a:cubicBezTo>
                  <a:cubicBezTo>
                    <a:pt x="0" y="1208"/>
                    <a:pt x="28" y="1887"/>
                    <a:pt x="214" y="2528"/>
                  </a:cubicBezTo>
                  <a:cubicBezTo>
                    <a:pt x="246" y="2673"/>
                    <a:pt x="394" y="2720"/>
                    <a:pt x="535" y="2720"/>
                  </a:cubicBezTo>
                  <a:cubicBezTo>
                    <a:pt x="601" y="2720"/>
                    <a:pt x="666" y="2710"/>
                    <a:pt x="716" y="2695"/>
                  </a:cubicBezTo>
                  <a:cubicBezTo>
                    <a:pt x="1338" y="2583"/>
                    <a:pt x="1942" y="2314"/>
                    <a:pt x="2388" y="1859"/>
                  </a:cubicBezTo>
                  <a:cubicBezTo>
                    <a:pt x="2518" y="1719"/>
                    <a:pt x="2648" y="1561"/>
                    <a:pt x="2685" y="1366"/>
                  </a:cubicBezTo>
                  <a:cubicBezTo>
                    <a:pt x="2723" y="1162"/>
                    <a:pt x="2639" y="948"/>
                    <a:pt x="2453" y="865"/>
                  </a:cubicBezTo>
                  <a:cubicBezTo>
                    <a:pt x="2404" y="843"/>
                    <a:pt x="2352" y="834"/>
                    <a:pt x="2300" y="834"/>
                  </a:cubicBezTo>
                  <a:cubicBezTo>
                    <a:pt x="2147" y="834"/>
                    <a:pt x="1988" y="914"/>
                    <a:pt x="1849" y="1004"/>
                  </a:cubicBezTo>
                  <a:cubicBezTo>
                    <a:pt x="1933" y="855"/>
                    <a:pt x="1998" y="697"/>
                    <a:pt x="1998" y="540"/>
                  </a:cubicBezTo>
                  <a:cubicBezTo>
                    <a:pt x="2016" y="372"/>
                    <a:pt x="1924" y="205"/>
                    <a:pt x="1756" y="159"/>
                  </a:cubicBezTo>
                  <a:cubicBezTo>
                    <a:pt x="1731" y="151"/>
                    <a:pt x="1706" y="148"/>
                    <a:pt x="1681" y="148"/>
                  </a:cubicBezTo>
                  <a:cubicBezTo>
                    <a:pt x="1545" y="148"/>
                    <a:pt x="1406" y="246"/>
                    <a:pt x="1320" y="363"/>
                  </a:cubicBezTo>
                  <a:cubicBezTo>
                    <a:pt x="1208" y="502"/>
                    <a:pt x="1143" y="670"/>
                    <a:pt x="1013" y="781"/>
                  </a:cubicBezTo>
                  <a:cubicBezTo>
                    <a:pt x="1013" y="623"/>
                    <a:pt x="1022" y="447"/>
                    <a:pt x="967" y="298"/>
                  </a:cubicBezTo>
                  <a:cubicBezTo>
                    <a:pt x="911" y="140"/>
                    <a:pt x="771" y="1"/>
                    <a:pt x="604" y="1"/>
                  </a:cubicBezTo>
                  <a:cubicBezTo>
                    <a:pt x="600" y="1"/>
                    <a:pt x="597" y="0"/>
                    <a:pt x="5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1"/>
            <p:cNvSpPr/>
            <p:nvPr/>
          </p:nvSpPr>
          <p:spPr>
            <a:xfrm>
              <a:off x="3838100" y="2372900"/>
              <a:ext cx="67600" cy="68375"/>
            </a:xfrm>
            <a:custGeom>
              <a:rect b="b" l="l" r="r" t="t"/>
              <a:pathLst>
                <a:path extrusionOk="0" h="2735" w="2704">
                  <a:moveTo>
                    <a:pt x="566" y="0"/>
                  </a:moveTo>
                  <a:cubicBezTo>
                    <a:pt x="502" y="0"/>
                    <a:pt x="439" y="14"/>
                    <a:pt x="381" y="50"/>
                  </a:cubicBezTo>
                  <a:cubicBezTo>
                    <a:pt x="316" y="96"/>
                    <a:pt x="251" y="152"/>
                    <a:pt x="223" y="226"/>
                  </a:cubicBezTo>
                  <a:cubicBezTo>
                    <a:pt x="140" y="366"/>
                    <a:pt x="93" y="524"/>
                    <a:pt x="65" y="682"/>
                  </a:cubicBezTo>
                  <a:cubicBezTo>
                    <a:pt x="19" y="988"/>
                    <a:pt x="0" y="1304"/>
                    <a:pt x="19" y="1620"/>
                  </a:cubicBezTo>
                  <a:cubicBezTo>
                    <a:pt x="47" y="1936"/>
                    <a:pt x="93" y="2242"/>
                    <a:pt x="186" y="2549"/>
                  </a:cubicBezTo>
                  <a:cubicBezTo>
                    <a:pt x="102" y="2242"/>
                    <a:pt x="47" y="1936"/>
                    <a:pt x="37" y="1620"/>
                  </a:cubicBezTo>
                  <a:cubicBezTo>
                    <a:pt x="19" y="1304"/>
                    <a:pt x="47" y="988"/>
                    <a:pt x="102" y="691"/>
                  </a:cubicBezTo>
                  <a:cubicBezTo>
                    <a:pt x="130" y="542"/>
                    <a:pt x="167" y="384"/>
                    <a:pt x="251" y="263"/>
                  </a:cubicBezTo>
                  <a:cubicBezTo>
                    <a:pt x="298" y="198"/>
                    <a:pt x="344" y="143"/>
                    <a:pt x="400" y="96"/>
                  </a:cubicBezTo>
                  <a:cubicBezTo>
                    <a:pt x="449" y="68"/>
                    <a:pt x="504" y="56"/>
                    <a:pt x="561" y="56"/>
                  </a:cubicBezTo>
                  <a:cubicBezTo>
                    <a:pt x="578" y="56"/>
                    <a:pt x="596" y="57"/>
                    <a:pt x="613" y="59"/>
                  </a:cubicBezTo>
                  <a:cubicBezTo>
                    <a:pt x="678" y="78"/>
                    <a:pt x="753" y="124"/>
                    <a:pt x="799" y="171"/>
                  </a:cubicBezTo>
                  <a:cubicBezTo>
                    <a:pt x="846" y="226"/>
                    <a:pt x="892" y="282"/>
                    <a:pt x="901" y="356"/>
                  </a:cubicBezTo>
                  <a:cubicBezTo>
                    <a:pt x="948" y="496"/>
                    <a:pt x="939" y="654"/>
                    <a:pt x="929" y="802"/>
                  </a:cubicBezTo>
                  <a:lnTo>
                    <a:pt x="929" y="914"/>
                  </a:lnTo>
                  <a:lnTo>
                    <a:pt x="994" y="840"/>
                  </a:lnTo>
                  <a:cubicBezTo>
                    <a:pt x="1124" y="709"/>
                    <a:pt x="1189" y="552"/>
                    <a:pt x="1301" y="421"/>
                  </a:cubicBezTo>
                  <a:cubicBezTo>
                    <a:pt x="1347" y="366"/>
                    <a:pt x="1403" y="301"/>
                    <a:pt x="1468" y="254"/>
                  </a:cubicBezTo>
                  <a:cubicBezTo>
                    <a:pt x="1526" y="233"/>
                    <a:pt x="1578" y="211"/>
                    <a:pt x="1633" y="211"/>
                  </a:cubicBezTo>
                  <a:cubicBezTo>
                    <a:pt x="1649" y="211"/>
                    <a:pt x="1665" y="213"/>
                    <a:pt x="1682" y="217"/>
                  </a:cubicBezTo>
                  <a:cubicBezTo>
                    <a:pt x="1747" y="226"/>
                    <a:pt x="1812" y="273"/>
                    <a:pt x="1858" y="329"/>
                  </a:cubicBezTo>
                  <a:cubicBezTo>
                    <a:pt x="1886" y="384"/>
                    <a:pt x="1914" y="468"/>
                    <a:pt x="1914" y="542"/>
                  </a:cubicBezTo>
                  <a:cubicBezTo>
                    <a:pt x="1914" y="691"/>
                    <a:pt x="1840" y="840"/>
                    <a:pt x="1775" y="988"/>
                  </a:cubicBezTo>
                  <a:lnTo>
                    <a:pt x="1700" y="1128"/>
                  </a:lnTo>
                  <a:lnTo>
                    <a:pt x="1831" y="1044"/>
                  </a:lnTo>
                  <a:cubicBezTo>
                    <a:pt x="1914" y="1007"/>
                    <a:pt x="1979" y="951"/>
                    <a:pt x="2063" y="932"/>
                  </a:cubicBezTo>
                  <a:cubicBezTo>
                    <a:pt x="2146" y="895"/>
                    <a:pt x="2230" y="886"/>
                    <a:pt x="2304" y="886"/>
                  </a:cubicBezTo>
                  <a:cubicBezTo>
                    <a:pt x="2388" y="895"/>
                    <a:pt x="2462" y="932"/>
                    <a:pt x="2518" y="988"/>
                  </a:cubicBezTo>
                  <a:cubicBezTo>
                    <a:pt x="2574" y="1044"/>
                    <a:pt x="2602" y="1128"/>
                    <a:pt x="2611" y="1211"/>
                  </a:cubicBezTo>
                  <a:cubicBezTo>
                    <a:pt x="2620" y="1295"/>
                    <a:pt x="2611" y="1388"/>
                    <a:pt x="2583" y="1462"/>
                  </a:cubicBezTo>
                  <a:cubicBezTo>
                    <a:pt x="2564" y="1546"/>
                    <a:pt x="2518" y="1629"/>
                    <a:pt x="2462" y="1694"/>
                  </a:cubicBezTo>
                  <a:cubicBezTo>
                    <a:pt x="2416" y="1769"/>
                    <a:pt x="2342" y="1834"/>
                    <a:pt x="2286" y="1899"/>
                  </a:cubicBezTo>
                  <a:cubicBezTo>
                    <a:pt x="2230" y="1964"/>
                    <a:pt x="2156" y="2019"/>
                    <a:pt x="2091" y="2084"/>
                  </a:cubicBezTo>
                  <a:cubicBezTo>
                    <a:pt x="1812" y="2298"/>
                    <a:pt x="1487" y="2475"/>
                    <a:pt x="1143" y="2595"/>
                  </a:cubicBezTo>
                  <a:cubicBezTo>
                    <a:pt x="976" y="2651"/>
                    <a:pt x="799" y="2698"/>
                    <a:pt x="623" y="2716"/>
                  </a:cubicBezTo>
                  <a:cubicBezTo>
                    <a:pt x="581" y="2725"/>
                    <a:pt x="539" y="2729"/>
                    <a:pt x="498" y="2729"/>
                  </a:cubicBezTo>
                  <a:cubicBezTo>
                    <a:pt x="448" y="2729"/>
                    <a:pt x="399" y="2722"/>
                    <a:pt x="353" y="2707"/>
                  </a:cubicBezTo>
                  <a:cubicBezTo>
                    <a:pt x="307" y="2698"/>
                    <a:pt x="279" y="2670"/>
                    <a:pt x="242" y="2642"/>
                  </a:cubicBezTo>
                  <a:cubicBezTo>
                    <a:pt x="205" y="2605"/>
                    <a:pt x="186" y="2568"/>
                    <a:pt x="168" y="2523"/>
                  </a:cubicBezTo>
                  <a:lnTo>
                    <a:pt x="168" y="2523"/>
                  </a:lnTo>
                  <a:cubicBezTo>
                    <a:pt x="186" y="2568"/>
                    <a:pt x="205" y="2605"/>
                    <a:pt x="232" y="2642"/>
                  </a:cubicBezTo>
                  <a:cubicBezTo>
                    <a:pt x="260" y="2670"/>
                    <a:pt x="298" y="2698"/>
                    <a:pt x="344" y="2707"/>
                  </a:cubicBezTo>
                  <a:cubicBezTo>
                    <a:pt x="428" y="2735"/>
                    <a:pt x="520" y="2735"/>
                    <a:pt x="613" y="2735"/>
                  </a:cubicBezTo>
                  <a:cubicBezTo>
                    <a:pt x="790" y="2707"/>
                    <a:pt x="957" y="2661"/>
                    <a:pt x="1134" y="2605"/>
                  </a:cubicBezTo>
                  <a:cubicBezTo>
                    <a:pt x="1487" y="2503"/>
                    <a:pt x="1812" y="2335"/>
                    <a:pt x="2100" y="2112"/>
                  </a:cubicBezTo>
                  <a:lnTo>
                    <a:pt x="2304" y="1945"/>
                  </a:lnTo>
                  <a:cubicBezTo>
                    <a:pt x="2379" y="1880"/>
                    <a:pt x="2434" y="1815"/>
                    <a:pt x="2490" y="1741"/>
                  </a:cubicBezTo>
                  <a:cubicBezTo>
                    <a:pt x="2574" y="1676"/>
                    <a:pt x="2620" y="1592"/>
                    <a:pt x="2657" y="1499"/>
                  </a:cubicBezTo>
                  <a:cubicBezTo>
                    <a:pt x="2695" y="1406"/>
                    <a:pt x="2704" y="1313"/>
                    <a:pt x="2695" y="1220"/>
                  </a:cubicBezTo>
                  <a:cubicBezTo>
                    <a:pt x="2685" y="1128"/>
                    <a:pt x="2648" y="1035"/>
                    <a:pt x="2583" y="960"/>
                  </a:cubicBezTo>
                  <a:cubicBezTo>
                    <a:pt x="2527" y="877"/>
                    <a:pt x="2425" y="830"/>
                    <a:pt x="2332" y="821"/>
                  </a:cubicBezTo>
                  <a:cubicBezTo>
                    <a:pt x="2310" y="817"/>
                    <a:pt x="2288" y="815"/>
                    <a:pt x="2266" y="815"/>
                  </a:cubicBezTo>
                  <a:cubicBezTo>
                    <a:pt x="2189" y="815"/>
                    <a:pt x="2117" y="838"/>
                    <a:pt x="2044" y="867"/>
                  </a:cubicBezTo>
                  <a:cubicBezTo>
                    <a:pt x="1998" y="877"/>
                    <a:pt x="1961" y="895"/>
                    <a:pt x="1914" y="923"/>
                  </a:cubicBezTo>
                  <a:cubicBezTo>
                    <a:pt x="1923" y="886"/>
                    <a:pt x="1951" y="849"/>
                    <a:pt x="1961" y="821"/>
                  </a:cubicBezTo>
                  <a:cubicBezTo>
                    <a:pt x="1998" y="737"/>
                    <a:pt x="2007" y="644"/>
                    <a:pt x="2007" y="552"/>
                  </a:cubicBezTo>
                  <a:cubicBezTo>
                    <a:pt x="2007" y="459"/>
                    <a:pt x="1988" y="366"/>
                    <a:pt x="1923" y="282"/>
                  </a:cubicBezTo>
                  <a:cubicBezTo>
                    <a:pt x="1877" y="198"/>
                    <a:pt x="1784" y="143"/>
                    <a:pt x="1691" y="124"/>
                  </a:cubicBezTo>
                  <a:cubicBezTo>
                    <a:pt x="1669" y="117"/>
                    <a:pt x="1646" y="115"/>
                    <a:pt x="1624" y="115"/>
                  </a:cubicBezTo>
                  <a:cubicBezTo>
                    <a:pt x="1552" y="115"/>
                    <a:pt x="1481" y="145"/>
                    <a:pt x="1431" y="180"/>
                  </a:cubicBezTo>
                  <a:cubicBezTo>
                    <a:pt x="1347" y="226"/>
                    <a:pt x="1292" y="291"/>
                    <a:pt x="1227" y="366"/>
                  </a:cubicBezTo>
                  <a:cubicBezTo>
                    <a:pt x="1152" y="468"/>
                    <a:pt x="1087" y="589"/>
                    <a:pt x="1022" y="691"/>
                  </a:cubicBezTo>
                  <a:cubicBezTo>
                    <a:pt x="1022" y="570"/>
                    <a:pt x="1013" y="449"/>
                    <a:pt x="976" y="329"/>
                  </a:cubicBezTo>
                  <a:cubicBezTo>
                    <a:pt x="948" y="245"/>
                    <a:pt x="901" y="180"/>
                    <a:pt x="846" y="124"/>
                  </a:cubicBezTo>
                  <a:cubicBezTo>
                    <a:pt x="790" y="59"/>
                    <a:pt x="706" y="13"/>
                    <a:pt x="623" y="3"/>
                  </a:cubicBezTo>
                  <a:cubicBezTo>
                    <a:pt x="604" y="1"/>
                    <a:pt x="585" y="0"/>
                    <a:pt x="5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1"/>
            <p:cNvSpPr/>
            <p:nvPr/>
          </p:nvSpPr>
          <p:spPr>
            <a:xfrm>
              <a:off x="3845050" y="2392950"/>
              <a:ext cx="17700" cy="46950"/>
            </a:xfrm>
            <a:custGeom>
              <a:rect b="b" l="l" r="r" t="t"/>
              <a:pathLst>
                <a:path extrusionOk="0" h="1878" w="708">
                  <a:moveTo>
                    <a:pt x="707" y="0"/>
                  </a:moveTo>
                  <a:lnTo>
                    <a:pt x="707" y="0"/>
                  </a:lnTo>
                  <a:cubicBezTo>
                    <a:pt x="651" y="158"/>
                    <a:pt x="596" y="316"/>
                    <a:pt x="549" y="465"/>
                  </a:cubicBezTo>
                  <a:lnTo>
                    <a:pt x="373" y="948"/>
                  </a:lnTo>
                  <a:lnTo>
                    <a:pt x="196" y="1413"/>
                  </a:lnTo>
                  <a:cubicBezTo>
                    <a:pt x="159" y="1487"/>
                    <a:pt x="140" y="1561"/>
                    <a:pt x="103" y="1645"/>
                  </a:cubicBezTo>
                  <a:cubicBezTo>
                    <a:pt x="66" y="1719"/>
                    <a:pt x="29" y="1803"/>
                    <a:pt x="1" y="1877"/>
                  </a:cubicBezTo>
                  <a:cubicBezTo>
                    <a:pt x="94" y="1738"/>
                    <a:pt x="150" y="1571"/>
                    <a:pt x="224" y="1422"/>
                  </a:cubicBezTo>
                  <a:cubicBezTo>
                    <a:pt x="289" y="1273"/>
                    <a:pt x="345" y="1115"/>
                    <a:pt x="410" y="957"/>
                  </a:cubicBezTo>
                  <a:cubicBezTo>
                    <a:pt x="465" y="790"/>
                    <a:pt x="521" y="641"/>
                    <a:pt x="568" y="483"/>
                  </a:cubicBezTo>
                  <a:cubicBezTo>
                    <a:pt x="614" y="326"/>
                    <a:pt x="661" y="16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1"/>
            <p:cNvSpPr/>
            <p:nvPr/>
          </p:nvSpPr>
          <p:spPr>
            <a:xfrm>
              <a:off x="3846675" y="2399225"/>
              <a:ext cx="36725" cy="41825"/>
            </a:xfrm>
            <a:custGeom>
              <a:rect b="b" l="l" r="r" t="t"/>
              <a:pathLst>
                <a:path extrusionOk="0" h="1673" w="1469">
                  <a:moveTo>
                    <a:pt x="1469" y="0"/>
                  </a:moveTo>
                  <a:cubicBezTo>
                    <a:pt x="1330" y="121"/>
                    <a:pt x="1199" y="260"/>
                    <a:pt x="1069" y="400"/>
                  </a:cubicBezTo>
                  <a:cubicBezTo>
                    <a:pt x="949" y="530"/>
                    <a:pt x="828" y="669"/>
                    <a:pt x="698" y="809"/>
                  </a:cubicBezTo>
                  <a:cubicBezTo>
                    <a:pt x="586" y="948"/>
                    <a:pt x="456" y="1087"/>
                    <a:pt x="345" y="1227"/>
                  </a:cubicBezTo>
                  <a:cubicBezTo>
                    <a:pt x="236" y="1353"/>
                    <a:pt x="134" y="1486"/>
                    <a:pt x="33" y="1627"/>
                  </a:cubicBezTo>
                  <a:lnTo>
                    <a:pt x="33" y="1627"/>
                  </a:lnTo>
                  <a:cubicBezTo>
                    <a:pt x="78" y="1571"/>
                    <a:pt x="133" y="1518"/>
                    <a:pt x="177" y="1459"/>
                  </a:cubicBezTo>
                  <a:cubicBezTo>
                    <a:pt x="233" y="1394"/>
                    <a:pt x="308" y="1320"/>
                    <a:pt x="363" y="1254"/>
                  </a:cubicBezTo>
                  <a:lnTo>
                    <a:pt x="735" y="836"/>
                  </a:lnTo>
                  <a:lnTo>
                    <a:pt x="1107" y="418"/>
                  </a:lnTo>
                  <a:cubicBezTo>
                    <a:pt x="1227" y="279"/>
                    <a:pt x="1348" y="140"/>
                    <a:pt x="1469" y="0"/>
                  </a:cubicBezTo>
                  <a:close/>
                  <a:moveTo>
                    <a:pt x="33" y="1627"/>
                  </a:moveTo>
                  <a:cubicBezTo>
                    <a:pt x="22" y="1642"/>
                    <a:pt x="11" y="1657"/>
                    <a:pt x="1" y="1673"/>
                  </a:cubicBezTo>
                  <a:cubicBezTo>
                    <a:pt x="12" y="1657"/>
                    <a:pt x="22" y="1642"/>
                    <a:pt x="33" y="162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1"/>
            <p:cNvSpPr/>
            <p:nvPr/>
          </p:nvSpPr>
          <p:spPr>
            <a:xfrm>
              <a:off x="3854125" y="2411300"/>
              <a:ext cx="4900" cy="13500"/>
            </a:xfrm>
            <a:custGeom>
              <a:rect b="b" l="l" r="r" t="t"/>
              <a:pathLst>
                <a:path extrusionOk="0" h="540" w="196">
                  <a:moveTo>
                    <a:pt x="195" y="0"/>
                  </a:moveTo>
                  <a:cubicBezTo>
                    <a:pt x="149" y="84"/>
                    <a:pt x="112" y="177"/>
                    <a:pt x="75" y="260"/>
                  </a:cubicBezTo>
                  <a:cubicBezTo>
                    <a:pt x="65" y="307"/>
                    <a:pt x="47" y="353"/>
                    <a:pt x="28" y="400"/>
                  </a:cubicBezTo>
                  <a:lnTo>
                    <a:pt x="0" y="539"/>
                  </a:lnTo>
                  <a:cubicBezTo>
                    <a:pt x="19" y="493"/>
                    <a:pt x="47" y="456"/>
                    <a:pt x="65" y="409"/>
                  </a:cubicBezTo>
                  <a:cubicBezTo>
                    <a:pt x="93" y="372"/>
                    <a:pt x="112" y="326"/>
                    <a:pt x="121" y="279"/>
                  </a:cubicBezTo>
                  <a:cubicBezTo>
                    <a:pt x="158" y="186"/>
                    <a:pt x="186" y="93"/>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1"/>
            <p:cNvSpPr/>
            <p:nvPr/>
          </p:nvSpPr>
          <p:spPr>
            <a:xfrm>
              <a:off x="3859700" y="2406650"/>
              <a:ext cx="2100" cy="8375"/>
            </a:xfrm>
            <a:custGeom>
              <a:rect b="b" l="l" r="r" t="t"/>
              <a:pathLst>
                <a:path extrusionOk="0" h="335" w="84">
                  <a:moveTo>
                    <a:pt x="75" y="1"/>
                  </a:moveTo>
                  <a:cubicBezTo>
                    <a:pt x="56" y="47"/>
                    <a:pt x="37" y="103"/>
                    <a:pt x="28" y="177"/>
                  </a:cubicBezTo>
                  <a:cubicBezTo>
                    <a:pt x="28" y="196"/>
                    <a:pt x="19" y="233"/>
                    <a:pt x="19" y="261"/>
                  </a:cubicBezTo>
                  <a:cubicBezTo>
                    <a:pt x="19" y="279"/>
                    <a:pt x="19" y="298"/>
                    <a:pt x="0" y="335"/>
                  </a:cubicBezTo>
                  <a:cubicBezTo>
                    <a:pt x="28" y="316"/>
                    <a:pt x="37" y="279"/>
                    <a:pt x="56" y="261"/>
                  </a:cubicBezTo>
                  <a:cubicBezTo>
                    <a:pt x="65" y="233"/>
                    <a:pt x="65" y="196"/>
                    <a:pt x="75" y="177"/>
                  </a:cubicBezTo>
                  <a:cubicBezTo>
                    <a:pt x="84" y="121"/>
                    <a:pt x="84"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1"/>
            <p:cNvSpPr/>
            <p:nvPr/>
          </p:nvSpPr>
          <p:spPr>
            <a:xfrm>
              <a:off x="3859925" y="2407800"/>
              <a:ext cx="6075" cy="11650"/>
            </a:xfrm>
            <a:custGeom>
              <a:rect b="b" l="l" r="r" t="t"/>
              <a:pathLst>
                <a:path extrusionOk="0" h="466" w="243">
                  <a:moveTo>
                    <a:pt x="242" y="1"/>
                  </a:moveTo>
                  <a:lnTo>
                    <a:pt x="242" y="1"/>
                  </a:lnTo>
                  <a:cubicBezTo>
                    <a:pt x="186" y="75"/>
                    <a:pt x="149" y="150"/>
                    <a:pt x="103" y="224"/>
                  </a:cubicBezTo>
                  <a:lnTo>
                    <a:pt x="1" y="466"/>
                  </a:lnTo>
                  <a:cubicBezTo>
                    <a:pt x="28" y="428"/>
                    <a:pt x="56" y="400"/>
                    <a:pt x="75" y="363"/>
                  </a:cubicBezTo>
                  <a:cubicBezTo>
                    <a:pt x="103" y="326"/>
                    <a:pt x="121" y="280"/>
                    <a:pt x="149" y="243"/>
                  </a:cubicBezTo>
                  <a:cubicBezTo>
                    <a:pt x="186" y="177"/>
                    <a:pt x="214" y="9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1"/>
            <p:cNvSpPr/>
            <p:nvPr/>
          </p:nvSpPr>
          <p:spPr>
            <a:xfrm>
              <a:off x="3852250" y="2423850"/>
              <a:ext cx="4925" cy="6750"/>
            </a:xfrm>
            <a:custGeom>
              <a:rect b="b" l="l" r="r" t="t"/>
              <a:pathLst>
                <a:path extrusionOk="0" h="270" w="197">
                  <a:moveTo>
                    <a:pt x="196" y="0"/>
                  </a:moveTo>
                  <a:cubicBezTo>
                    <a:pt x="150" y="19"/>
                    <a:pt x="122" y="65"/>
                    <a:pt x="85" y="112"/>
                  </a:cubicBezTo>
                  <a:cubicBezTo>
                    <a:pt x="47" y="158"/>
                    <a:pt x="10" y="204"/>
                    <a:pt x="1" y="269"/>
                  </a:cubicBezTo>
                  <a:cubicBezTo>
                    <a:pt x="47" y="242"/>
                    <a:pt x="85" y="195"/>
                    <a:pt x="122" y="149"/>
                  </a:cubicBezTo>
                  <a:cubicBezTo>
                    <a:pt x="150" y="102"/>
                    <a:pt x="177" y="56"/>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1"/>
            <p:cNvSpPr/>
            <p:nvPr/>
          </p:nvSpPr>
          <p:spPr>
            <a:xfrm>
              <a:off x="3879900" y="2385275"/>
              <a:ext cx="3500" cy="11650"/>
            </a:xfrm>
            <a:custGeom>
              <a:rect b="b" l="l" r="r" t="t"/>
              <a:pathLst>
                <a:path extrusionOk="0" h="466" w="140">
                  <a:moveTo>
                    <a:pt x="140" y="1"/>
                  </a:moveTo>
                  <a:cubicBezTo>
                    <a:pt x="103" y="75"/>
                    <a:pt x="84" y="149"/>
                    <a:pt x="66" y="233"/>
                  </a:cubicBezTo>
                  <a:cubicBezTo>
                    <a:pt x="56" y="261"/>
                    <a:pt x="47" y="307"/>
                    <a:pt x="38" y="345"/>
                  </a:cubicBezTo>
                  <a:cubicBezTo>
                    <a:pt x="19" y="382"/>
                    <a:pt x="10" y="428"/>
                    <a:pt x="1" y="465"/>
                  </a:cubicBezTo>
                  <a:cubicBezTo>
                    <a:pt x="38" y="437"/>
                    <a:pt x="56" y="391"/>
                    <a:pt x="66" y="354"/>
                  </a:cubicBezTo>
                  <a:cubicBezTo>
                    <a:pt x="84" y="326"/>
                    <a:pt x="93" y="279"/>
                    <a:pt x="103" y="242"/>
                  </a:cubicBezTo>
                  <a:cubicBezTo>
                    <a:pt x="13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1"/>
            <p:cNvSpPr/>
            <p:nvPr/>
          </p:nvSpPr>
          <p:spPr>
            <a:xfrm>
              <a:off x="3876425" y="2392725"/>
              <a:ext cx="2575" cy="8150"/>
            </a:xfrm>
            <a:custGeom>
              <a:rect b="b" l="l" r="r" t="t"/>
              <a:pathLst>
                <a:path extrusionOk="0" h="326" w="103">
                  <a:moveTo>
                    <a:pt x="102" y="0"/>
                  </a:moveTo>
                  <a:cubicBezTo>
                    <a:pt x="65" y="47"/>
                    <a:pt x="56" y="102"/>
                    <a:pt x="47" y="167"/>
                  </a:cubicBezTo>
                  <a:cubicBezTo>
                    <a:pt x="19" y="223"/>
                    <a:pt x="9" y="269"/>
                    <a:pt x="0" y="325"/>
                  </a:cubicBezTo>
                  <a:cubicBezTo>
                    <a:pt x="19" y="307"/>
                    <a:pt x="47" y="279"/>
                    <a:pt x="56" y="260"/>
                  </a:cubicBezTo>
                  <a:cubicBezTo>
                    <a:pt x="65" y="232"/>
                    <a:pt x="84" y="195"/>
                    <a:pt x="93" y="177"/>
                  </a:cubicBezTo>
                  <a:cubicBezTo>
                    <a:pt x="93" y="149"/>
                    <a:pt x="102" y="130"/>
                    <a:pt x="102" y="93"/>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1"/>
            <p:cNvSpPr/>
            <p:nvPr/>
          </p:nvSpPr>
          <p:spPr>
            <a:xfrm>
              <a:off x="3879900" y="2383200"/>
              <a:ext cx="1175" cy="4650"/>
            </a:xfrm>
            <a:custGeom>
              <a:rect b="b" l="l" r="r" t="t"/>
              <a:pathLst>
                <a:path extrusionOk="0" h="186" w="47">
                  <a:moveTo>
                    <a:pt x="19" y="0"/>
                  </a:moveTo>
                  <a:cubicBezTo>
                    <a:pt x="10" y="37"/>
                    <a:pt x="1" y="65"/>
                    <a:pt x="1" y="93"/>
                  </a:cubicBezTo>
                  <a:lnTo>
                    <a:pt x="1" y="140"/>
                  </a:lnTo>
                  <a:lnTo>
                    <a:pt x="1" y="186"/>
                  </a:lnTo>
                  <a:cubicBezTo>
                    <a:pt x="19" y="158"/>
                    <a:pt x="47" y="130"/>
                    <a:pt x="47" y="93"/>
                  </a:cubicBezTo>
                  <a:lnTo>
                    <a:pt x="47" y="47"/>
                  </a:lnTo>
                  <a:cubicBezTo>
                    <a:pt x="47" y="37"/>
                    <a:pt x="28"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1"/>
            <p:cNvSpPr/>
            <p:nvPr/>
          </p:nvSpPr>
          <p:spPr>
            <a:xfrm>
              <a:off x="3898475" y="2401550"/>
              <a:ext cx="3525" cy="10925"/>
            </a:xfrm>
            <a:custGeom>
              <a:rect b="b" l="l" r="r" t="t"/>
              <a:pathLst>
                <a:path extrusionOk="0" h="437" w="141">
                  <a:moveTo>
                    <a:pt x="57" y="0"/>
                  </a:moveTo>
                  <a:lnTo>
                    <a:pt x="57" y="0"/>
                  </a:lnTo>
                  <a:cubicBezTo>
                    <a:pt x="94" y="74"/>
                    <a:pt x="94" y="149"/>
                    <a:pt x="75" y="214"/>
                  </a:cubicBezTo>
                  <a:lnTo>
                    <a:pt x="47" y="325"/>
                  </a:lnTo>
                  <a:cubicBezTo>
                    <a:pt x="29" y="344"/>
                    <a:pt x="29" y="353"/>
                    <a:pt x="19" y="381"/>
                  </a:cubicBezTo>
                  <a:cubicBezTo>
                    <a:pt x="10" y="400"/>
                    <a:pt x="10" y="418"/>
                    <a:pt x="1" y="437"/>
                  </a:cubicBezTo>
                  <a:cubicBezTo>
                    <a:pt x="10" y="418"/>
                    <a:pt x="38" y="400"/>
                    <a:pt x="47" y="390"/>
                  </a:cubicBezTo>
                  <a:cubicBezTo>
                    <a:pt x="57" y="381"/>
                    <a:pt x="66" y="353"/>
                    <a:pt x="75" y="344"/>
                  </a:cubicBezTo>
                  <a:cubicBezTo>
                    <a:pt x="103" y="307"/>
                    <a:pt x="112" y="279"/>
                    <a:pt x="131" y="232"/>
                  </a:cubicBezTo>
                  <a:cubicBezTo>
                    <a:pt x="140" y="186"/>
                    <a:pt x="140" y="149"/>
                    <a:pt x="131" y="102"/>
                  </a:cubicBezTo>
                  <a:cubicBezTo>
                    <a:pt x="112" y="56"/>
                    <a:pt x="94" y="1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1"/>
            <p:cNvSpPr/>
            <p:nvPr/>
          </p:nvSpPr>
          <p:spPr>
            <a:xfrm>
              <a:off x="3892450" y="2408050"/>
              <a:ext cx="6300" cy="8375"/>
            </a:xfrm>
            <a:custGeom>
              <a:rect b="b" l="l" r="r" t="t"/>
              <a:pathLst>
                <a:path extrusionOk="0" h="335" w="252">
                  <a:moveTo>
                    <a:pt x="251" y="0"/>
                  </a:moveTo>
                  <a:cubicBezTo>
                    <a:pt x="223" y="37"/>
                    <a:pt x="205" y="65"/>
                    <a:pt x="186" y="75"/>
                  </a:cubicBezTo>
                  <a:cubicBezTo>
                    <a:pt x="168" y="102"/>
                    <a:pt x="149" y="130"/>
                    <a:pt x="121" y="167"/>
                  </a:cubicBezTo>
                  <a:lnTo>
                    <a:pt x="65" y="260"/>
                  </a:lnTo>
                  <a:cubicBezTo>
                    <a:pt x="47" y="279"/>
                    <a:pt x="19" y="316"/>
                    <a:pt x="0" y="335"/>
                  </a:cubicBezTo>
                  <a:cubicBezTo>
                    <a:pt x="28" y="325"/>
                    <a:pt x="65" y="307"/>
                    <a:pt x="93" y="279"/>
                  </a:cubicBezTo>
                  <a:cubicBezTo>
                    <a:pt x="112" y="260"/>
                    <a:pt x="140" y="233"/>
                    <a:pt x="158" y="205"/>
                  </a:cubicBezTo>
                  <a:cubicBezTo>
                    <a:pt x="195" y="140"/>
                    <a:pt x="223" y="75"/>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1"/>
            <p:cNvSpPr/>
            <p:nvPr/>
          </p:nvSpPr>
          <p:spPr>
            <a:xfrm>
              <a:off x="3889650" y="2415950"/>
              <a:ext cx="7700" cy="6050"/>
            </a:xfrm>
            <a:custGeom>
              <a:rect b="b" l="l" r="r" t="t"/>
              <a:pathLst>
                <a:path extrusionOk="0" h="242" w="308">
                  <a:moveTo>
                    <a:pt x="307" y="0"/>
                  </a:moveTo>
                  <a:cubicBezTo>
                    <a:pt x="252" y="37"/>
                    <a:pt x="205" y="84"/>
                    <a:pt x="140" y="121"/>
                  </a:cubicBezTo>
                  <a:cubicBezTo>
                    <a:pt x="94" y="149"/>
                    <a:pt x="47" y="195"/>
                    <a:pt x="1" y="242"/>
                  </a:cubicBezTo>
                  <a:cubicBezTo>
                    <a:pt x="38" y="242"/>
                    <a:pt x="66" y="223"/>
                    <a:pt x="94" y="214"/>
                  </a:cubicBezTo>
                  <a:cubicBezTo>
                    <a:pt x="131" y="195"/>
                    <a:pt x="159" y="177"/>
                    <a:pt x="177" y="149"/>
                  </a:cubicBezTo>
                  <a:lnTo>
                    <a:pt x="252" y="84"/>
                  </a:lnTo>
                  <a:cubicBezTo>
                    <a:pt x="270" y="56"/>
                    <a:pt x="298" y="3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1"/>
            <p:cNvSpPr/>
            <p:nvPr/>
          </p:nvSpPr>
          <p:spPr>
            <a:xfrm>
              <a:off x="3893150" y="2406875"/>
              <a:ext cx="3975" cy="5850"/>
            </a:xfrm>
            <a:custGeom>
              <a:rect b="b" l="l" r="r" t="t"/>
              <a:pathLst>
                <a:path extrusionOk="0" h="234" w="159">
                  <a:moveTo>
                    <a:pt x="158" y="1"/>
                  </a:moveTo>
                  <a:lnTo>
                    <a:pt x="158" y="1"/>
                  </a:lnTo>
                  <a:cubicBezTo>
                    <a:pt x="121" y="38"/>
                    <a:pt x="93" y="75"/>
                    <a:pt x="74" y="122"/>
                  </a:cubicBezTo>
                  <a:cubicBezTo>
                    <a:pt x="47" y="159"/>
                    <a:pt x="28" y="187"/>
                    <a:pt x="0" y="233"/>
                  </a:cubicBezTo>
                  <a:cubicBezTo>
                    <a:pt x="47" y="214"/>
                    <a:pt x="84" y="177"/>
                    <a:pt x="112" y="140"/>
                  </a:cubicBezTo>
                  <a:lnTo>
                    <a:pt x="140" y="75"/>
                  </a:lnTo>
                  <a:cubicBezTo>
                    <a:pt x="158"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1"/>
            <p:cNvSpPr/>
            <p:nvPr/>
          </p:nvSpPr>
          <p:spPr>
            <a:xfrm>
              <a:off x="3851575" y="2437775"/>
              <a:ext cx="10000" cy="2100"/>
            </a:xfrm>
            <a:custGeom>
              <a:rect b="b" l="l" r="r" t="t"/>
              <a:pathLst>
                <a:path extrusionOk="0" h="84" w="400">
                  <a:moveTo>
                    <a:pt x="400" y="0"/>
                  </a:moveTo>
                  <a:cubicBezTo>
                    <a:pt x="325" y="10"/>
                    <a:pt x="270" y="19"/>
                    <a:pt x="204" y="38"/>
                  </a:cubicBezTo>
                  <a:cubicBezTo>
                    <a:pt x="149" y="47"/>
                    <a:pt x="74" y="47"/>
                    <a:pt x="0" y="66"/>
                  </a:cubicBezTo>
                  <a:cubicBezTo>
                    <a:pt x="16" y="76"/>
                    <a:pt x="36" y="81"/>
                    <a:pt x="55" y="81"/>
                  </a:cubicBezTo>
                  <a:cubicBezTo>
                    <a:pt x="68" y="81"/>
                    <a:pt x="81" y="79"/>
                    <a:pt x="93" y="75"/>
                  </a:cubicBezTo>
                  <a:cubicBezTo>
                    <a:pt x="105" y="81"/>
                    <a:pt x="118" y="83"/>
                    <a:pt x="130" y="83"/>
                  </a:cubicBezTo>
                  <a:cubicBezTo>
                    <a:pt x="155" y="83"/>
                    <a:pt x="180" y="75"/>
                    <a:pt x="204" y="75"/>
                  </a:cubicBezTo>
                  <a:cubicBezTo>
                    <a:pt x="270" y="66"/>
                    <a:pt x="344"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1"/>
            <p:cNvSpPr/>
            <p:nvPr/>
          </p:nvSpPr>
          <p:spPr>
            <a:xfrm>
              <a:off x="3854825" y="2434750"/>
              <a:ext cx="7675" cy="2350"/>
            </a:xfrm>
            <a:custGeom>
              <a:rect b="b" l="l" r="r" t="t"/>
              <a:pathLst>
                <a:path extrusionOk="0" h="94" w="307">
                  <a:moveTo>
                    <a:pt x="307" y="1"/>
                  </a:moveTo>
                  <a:cubicBezTo>
                    <a:pt x="270" y="1"/>
                    <a:pt x="251" y="1"/>
                    <a:pt x="223" y="19"/>
                  </a:cubicBezTo>
                  <a:cubicBezTo>
                    <a:pt x="205" y="29"/>
                    <a:pt x="177" y="29"/>
                    <a:pt x="158" y="38"/>
                  </a:cubicBezTo>
                  <a:cubicBezTo>
                    <a:pt x="93" y="66"/>
                    <a:pt x="65" y="75"/>
                    <a:pt x="0" y="84"/>
                  </a:cubicBezTo>
                  <a:cubicBezTo>
                    <a:pt x="28" y="94"/>
                    <a:pt x="47" y="94"/>
                    <a:pt x="84" y="94"/>
                  </a:cubicBezTo>
                  <a:cubicBezTo>
                    <a:pt x="102" y="94"/>
                    <a:pt x="140" y="94"/>
                    <a:pt x="167" y="84"/>
                  </a:cubicBezTo>
                  <a:cubicBezTo>
                    <a:pt x="223" y="75"/>
                    <a:pt x="270"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1"/>
            <p:cNvSpPr/>
            <p:nvPr/>
          </p:nvSpPr>
          <p:spPr>
            <a:xfrm>
              <a:off x="3857150" y="2428025"/>
              <a:ext cx="5600" cy="5600"/>
            </a:xfrm>
            <a:custGeom>
              <a:rect b="b" l="l" r="r" t="t"/>
              <a:pathLst>
                <a:path extrusionOk="0" h="224" w="224">
                  <a:moveTo>
                    <a:pt x="223" y="0"/>
                  </a:moveTo>
                  <a:cubicBezTo>
                    <a:pt x="177" y="28"/>
                    <a:pt x="130" y="65"/>
                    <a:pt x="93" y="102"/>
                  </a:cubicBezTo>
                  <a:cubicBezTo>
                    <a:pt x="65" y="130"/>
                    <a:pt x="28" y="177"/>
                    <a:pt x="0" y="223"/>
                  </a:cubicBezTo>
                  <a:cubicBezTo>
                    <a:pt x="65" y="205"/>
                    <a:pt x="93" y="168"/>
                    <a:pt x="139" y="130"/>
                  </a:cubicBezTo>
                  <a:cubicBezTo>
                    <a:pt x="158" y="121"/>
                    <a:pt x="177" y="102"/>
                    <a:pt x="186" y="75"/>
                  </a:cubicBezTo>
                  <a:lnTo>
                    <a:pt x="22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1"/>
            <p:cNvSpPr/>
            <p:nvPr/>
          </p:nvSpPr>
          <p:spPr>
            <a:xfrm>
              <a:off x="3861775" y="2429650"/>
              <a:ext cx="5850" cy="3500"/>
            </a:xfrm>
            <a:custGeom>
              <a:rect b="b" l="l" r="r" t="t"/>
              <a:pathLst>
                <a:path extrusionOk="0" h="140" w="234">
                  <a:moveTo>
                    <a:pt x="233" y="0"/>
                  </a:moveTo>
                  <a:lnTo>
                    <a:pt x="233" y="0"/>
                  </a:lnTo>
                  <a:cubicBezTo>
                    <a:pt x="187" y="10"/>
                    <a:pt x="140" y="19"/>
                    <a:pt x="112" y="47"/>
                  </a:cubicBezTo>
                  <a:cubicBezTo>
                    <a:pt x="75" y="65"/>
                    <a:pt x="38" y="103"/>
                    <a:pt x="1" y="140"/>
                  </a:cubicBezTo>
                  <a:cubicBezTo>
                    <a:pt x="47" y="140"/>
                    <a:pt x="84" y="112"/>
                    <a:pt x="131" y="93"/>
                  </a:cubicBezTo>
                  <a:cubicBezTo>
                    <a:pt x="168" y="65"/>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1"/>
            <p:cNvSpPr/>
            <p:nvPr/>
          </p:nvSpPr>
          <p:spPr>
            <a:xfrm>
              <a:off x="3864800" y="2432425"/>
              <a:ext cx="7925" cy="4225"/>
            </a:xfrm>
            <a:custGeom>
              <a:rect b="b" l="l" r="r" t="t"/>
              <a:pathLst>
                <a:path extrusionOk="0" h="169" w="317">
                  <a:moveTo>
                    <a:pt x="317" y="1"/>
                  </a:moveTo>
                  <a:lnTo>
                    <a:pt x="317" y="1"/>
                  </a:lnTo>
                  <a:cubicBezTo>
                    <a:pt x="252" y="19"/>
                    <a:pt x="205" y="38"/>
                    <a:pt x="149" y="66"/>
                  </a:cubicBezTo>
                  <a:cubicBezTo>
                    <a:pt x="94" y="84"/>
                    <a:pt x="47" y="122"/>
                    <a:pt x="1" y="168"/>
                  </a:cubicBezTo>
                  <a:cubicBezTo>
                    <a:pt x="66" y="159"/>
                    <a:pt x="112" y="131"/>
                    <a:pt x="159" y="112"/>
                  </a:cubicBezTo>
                  <a:cubicBezTo>
                    <a:pt x="224" y="84"/>
                    <a:pt x="261"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1"/>
            <p:cNvSpPr/>
            <p:nvPr/>
          </p:nvSpPr>
          <p:spPr>
            <a:xfrm>
              <a:off x="3843200" y="2376675"/>
              <a:ext cx="5825" cy="9800"/>
            </a:xfrm>
            <a:custGeom>
              <a:rect b="b" l="l" r="r" t="t"/>
              <a:pathLst>
                <a:path extrusionOk="0" h="392" w="233">
                  <a:moveTo>
                    <a:pt x="233" y="1"/>
                  </a:moveTo>
                  <a:lnTo>
                    <a:pt x="233" y="1"/>
                  </a:lnTo>
                  <a:cubicBezTo>
                    <a:pt x="205" y="20"/>
                    <a:pt x="168" y="38"/>
                    <a:pt x="159" y="75"/>
                  </a:cubicBezTo>
                  <a:cubicBezTo>
                    <a:pt x="121" y="112"/>
                    <a:pt x="94" y="131"/>
                    <a:pt x="75" y="168"/>
                  </a:cubicBezTo>
                  <a:cubicBezTo>
                    <a:pt x="28" y="224"/>
                    <a:pt x="1" y="308"/>
                    <a:pt x="1" y="391"/>
                  </a:cubicBezTo>
                  <a:cubicBezTo>
                    <a:pt x="19" y="354"/>
                    <a:pt x="28" y="317"/>
                    <a:pt x="47" y="280"/>
                  </a:cubicBezTo>
                  <a:cubicBezTo>
                    <a:pt x="75" y="252"/>
                    <a:pt x="84" y="224"/>
                    <a:pt x="112" y="187"/>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1"/>
            <p:cNvSpPr/>
            <p:nvPr/>
          </p:nvSpPr>
          <p:spPr>
            <a:xfrm>
              <a:off x="3843900" y="2381100"/>
              <a:ext cx="3975" cy="8850"/>
            </a:xfrm>
            <a:custGeom>
              <a:rect b="b" l="l" r="r" t="t"/>
              <a:pathLst>
                <a:path extrusionOk="0" h="354" w="159">
                  <a:moveTo>
                    <a:pt x="158" y="1"/>
                  </a:moveTo>
                  <a:lnTo>
                    <a:pt x="158" y="1"/>
                  </a:lnTo>
                  <a:cubicBezTo>
                    <a:pt x="131" y="28"/>
                    <a:pt x="103" y="47"/>
                    <a:pt x="103" y="75"/>
                  </a:cubicBezTo>
                  <a:cubicBezTo>
                    <a:pt x="75" y="93"/>
                    <a:pt x="56" y="121"/>
                    <a:pt x="47" y="149"/>
                  </a:cubicBezTo>
                  <a:cubicBezTo>
                    <a:pt x="10" y="214"/>
                    <a:pt x="0" y="279"/>
                    <a:pt x="10" y="354"/>
                  </a:cubicBezTo>
                  <a:lnTo>
                    <a:pt x="47" y="261"/>
                  </a:lnTo>
                  <a:cubicBezTo>
                    <a:pt x="56" y="233"/>
                    <a:pt x="66" y="196"/>
                    <a:pt x="75" y="177"/>
                  </a:cubicBezTo>
                  <a:cubicBezTo>
                    <a:pt x="103" y="121"/>
                    <a:pt x="140" y="5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1"/>
            <p:cNvSpPr/>
            <p:nvPr/>
          </p:nvSpPr>
          <p:spPr>
            <a:xfrm>
              <a:off x="3844375" y="2386900"/>
              <a:ext cx="3275" cy="9550"/>
            </a:xfrm>
            <a:custGeom>
              <a:rect b="b" l="l" r="r" t="t"/>
              <a:pathLst>
                <a:path extrusionOk="0" h="382" w="131">
                  <a:moveTo>
                    <a:pt x="130" y="1"/>
                  </a:moveTo>
                  <a:lnTo>
                    <a:pt x="130" y="1"/>
                  </a:lnTo>
                  <a:cubicBezTo>
                    <a:pt x="84" y="57"/>
                    <a:pt x="56" y="131"/>
                    <a:pt x="37" y="177"/>
                  </a:cubicBezTo>
                  <a:cubicBezTo>
                    <a:pt x="28" y="214"/>
                    <a:pt x="19" y="242"/>
                    <a:pt x="19" y="280"/>
                  </a:cubicBezTo>
                  <a:cubicBezTo>
                    <a:pt x="0" y="317"/>
                    <a:pt x="0" y="354"/>
                    <a:pt x="19" y="382"/>
                  </a:cubicBezTo>
                  <a:lnTo>
                    <a:pt x="47" y="289"/>
                  </a:lnTo>
                  <a:cubicBezTo>
                    <a:pt x="56" y="270"/>
                    <a:pt x="74" y="233"/>
                    <a:pt x="84" y="196"/>
                  </a:cubicBezTo>
                  <a:cubicBezTo>
                    <a:pt x="112" y="140"/>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1"/>
            <p:cNvSpPr/>
            <p:nvPr/>
          </p:nvSpPr>
          <p:spPr>
            <a:xfrm>
              <a:off x="3840650" y="2393400"/>
              <a:ext cx="1425" cy="10500"/>
            </a:xfrm>
            <a:custGeom>
              <a:rect b="b" l="l" r="r" t="t"/>
              <a:pathLst>
                <a:path extrusionOk="0" h="420" w="57">
                  <a:moveTo>
                    <a:pt x="47" y="1"/>
                  </a:moveTo>
                  <a:cubicBezTo>
                    <a:pt x="10" y="66"/>
                    <a:pt x="0" y="140"/>
                    <a:pt x="0" y="205"/>
                  </a:cubicBezTo>
                  <a:lnTo>
                    <a:pt x="0" y="308"/>
                  </a:lnTo>
                  <a:cubicBezTo>
                    <a:pt x="0" y="345"/>
                    <a:pt x="10" y="382"/>
                    <a:pt x="28" y="419"/>
                  </a:cubicBezTo>
                  <a:lnTo>
                    <a:pt x="38" y="308"/>
                  </a:lnTo>
                  <a:cubicBezTo>
                    <a:pt x="38" y="280"/>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1"/>
            <p:cNvSpPr/>
            <p:nvPr/>
          </p:nvSpPr>
          <p:spPr>
            <a:xfrm>
              <a:off x="3841350" y="2401775"/>
              <a:ext cx="2575" cy="10700"/>
            </a:xfrm>
            <a:custGeom>
              <a:rect b="b" l="l" r="r" t="t"/>
              <a:pathLst>
                <a:path extrusionOk="0" h="428" w="103">
                  <a:moveTo>
                    <a:pt x="102" y="0"/>
                  </a:moveTo>
                  <a:cubicBezTo>
                    <a:pt x="65" y="65"/>
                    <a:pt x="47" y="140"/>
                    <a:pt x="19" y="205"/>
                  </a:cubicBezTo>
                  <a:cubicBezTo>
                    <a:pt x="19" y="242"/>
                    <a:pt x="10" y="279"/>
                    <a:pt x="10" y="307"/>
                  </a:cubicBezTo>
                  <a:cubicBezTo>
                    <a:pt x="0" y="353"/>
                    <a:pt x="10" y="391"/>
                    <a:pt x="19" y="428"/>
                  </a:cubicBezTo>
                  <a:cubicBezTo>
                    <a:pt x="19" y="391"/>
                    <a:pt x="28" y="353"/>
                    <a:pt x="47" y="326"/>
                  </a:cubicBezTo>
                  <a:lnTo>
                    <a:pt x="65" y="223"/>
                  </a:lnTo>
                  <a:cubicBezTo>
                    <a:pt x="75" y="149"/>
                    <a:pt x="102" y="65"/>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1"/>
            <p:cNvSpPr/>
            <p:nvPr/>
          </p:nvSpPr>
          <p:spPr>
            <a:xfrm>
              <a:off x="3866200" y="2394100"/>
              <a:ext cx="2350" cy="4225"/>
            </a:xfrm>
            <a:custGeom>
              <a:rect b="b" l="l" r="r" t="t"/>
              <a:pathLst>
                <a:path extrusionOk="0" h="169" w="94">
                  <a:moveTo>
                    <a:pt x="93" y="1"/>
                  </a:moveTo>
                  <a:cubicBezTo>
                    <a:pt x="75" y="19"/>
                    <a:pt x="47" y="47"/>
                    <a:pt x="28" y="75"/>
                  </a:cubicBezTo>
                  <a:cubicBezTo>
                    <a:pt x="10" y="94"/>
                    <a:pt x="0" y="131"/>
                    <a:pt x="0" y="168"/>
                  </a:cubicBezTo>
                  <a:cubicBezTo>
                    <a:pt x="38" y="159"/>
                    <a:pt x="56" y="122"/>
                    <a:pt x="75" y="94"/>
                  </a:cubicBezTo>
                  <a:cubicBezTo>
                    <a:pt x="84" y="75"/>
                    <a:pt x="9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1"/>
            <p:cNvSpPr/>
            <p:nvPr/>
          </p:nvSpPr>
          <p:spPr>
            <a:xfrm>
              <a:off x="3869925" y="2391325"/>
              <a:ext cx="1875" cy="4425"/>
            </a:xfrm>
            <a:custGeom>
              <a:rect b="b" l="l" r="r" t="t"/>
              <a:pathLst>
                <a:path extrusionOk="0" h="177" w="75">
                  <a:moveTo>
                    <a:pt x="74" y="0"/>
                  </a:moveTo>
                  <a:lnTo>
                    <a:pt x="74" y="0"/>
                  </a:lnTo>
                  <a:cubicBezTo>
                    <a:pt x="47" y="19"/>
                    <a:pt x="28" y="56"/>
                    <a:pt x="19" y="84"/>
                  </a:cubicBezTo>
                  <a:cubicBezTo>
                    <a:pt x="0" y="103"/>
                    <a:pt x="0" y="140"/>
                    <a:pt x="0" y="177"/>
                  </a:cubicBezTo>
                  <a:cubicBezTo>
                    <a:pt x="28" y="149"/>
                    <a:pt x="47" y="130"/>
                    <a:pt x="65" y="93"/>
                  </a:cubicBezTo>
                  <a:cubicBezTo>
                    <a:pt x="74" y="65"/>
                    <a:pt x="74" y="3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1"/>
            <p:cNvSpPr/>
            <p:nvPr/>
          </p:nvSpPr>
          <p:spPr>
            <a:xfrm>
              <a:off x="3841350" y="2416875"/>
              <a:ext cx="1425" cy="7000"/>
            </a:xfrm>
            <a:custGeom>
              <a:rect b="b" l="l" r="r" t="t"/>
              <a:pathLst>
                <a:path extrusionOk="0" h="280" w="57">
                  <a:moveTo>
                    <a:pt x="28" y="0"/>
                  </a:moveTo>
                  <a:cubicBezTo>
                    <a:pt x="10" y="47"/>
                    <a:pt x="0" y="93"/>
                    <a:pt x="10" y="140"/>
                  </a:cubicBezTo>
                  <a:lnTo>
                    <a:pt x="10" y="205"/>
                  </a:lnTo>
                  <a:cubicBezTo>
                    <a:pt x="10" y="233"/>
                    <a:pt x="19" y="251"/>
                    <a:pt x="28" y="279"/>
                  </a:cubicBezTo>
                  <a:cubicBezTo>
                    <a:pt x="47" y="233"/>
                    <a:pt x="56" y="186"/>
                    <a:pt x="56" y="140"/>
                  </a:cubicBezTo>
                  <a:cubicBezTo>
                    <a:pt x="56" y="93"/>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1"/>
            <p:cNvSpPr/>
            <p:nvPr/>
          </p:nvSpPr>
          <p:spPr>
            <a:xfrm>
              <a:off x="3723125" y="2400600"/>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87" y="2720"/>
                    <a:pt x="529" y="2720"/>
                  </a:cubicBezTo>
                  <a:cubicBezTo>
                    <a:pt x="594" y="2720"/>
                    <a:pt x="657" y="2710"/>
                    <a:pt x="706" y="2695"/>
                  </a:cubicBezTo>
                  <a:cubicBezTo>
                    <a:pt x="1338" y="2575"/>
                    <a:pt x="1942" y="2314"/>
                    <a:pt x="2379" y="1859"/>
                  </a:cubicBezTo>
                  <a:cubicBezTo>
                    <a:pt x="2518" y="1720"/>
                    <a:pt x="2648" y="1553"/>
                    <a:pt x="2676" y="1357"/>
                  </a:cubicBezTo>
                  <a:cubicBezTo>
                    <a:pt x="2713" y="1162"/>
                    <a:pt x="2630" y="939"/>
                    <a:pt x="2444" y="856"/>
                  </a:cubicBezTo>
                  <a:cubicBezTo>
                    <a:pt x="2397" y="838"/>
                    <a:pt x="2350" y="830"/>
                    <a:pt x="2301" y="830"/>
                  </a:cubicBezTo>
                  <a:cubicBezTo>
                    <a:pt x="2145" y="830"/>
                    <a:pt x="1982" y="910"/>
                    <a:pt x="1840" y="995"/>
                  </a:cubicBezTo>
                  <a:cubicBezTo>
                    <a:pt x="1923" y="846"/>
                    <a:pt x="1998" y="698"/>
                    <a:pt x="1998" y="531"/>
                  </a:cubicBezTo>
                  <a:cubicBezTo>
                    <a:pt x="2007" y="373"/>
                    <a:pt x="1914" y="196"/>
                    <a:pt x="1747" y="150"/>
                  </a:cubicBezTo>
                  <a:cubicBezTo>
                    <a:pt x="1723" y="143"/>
                    <a:pt x="1700" y="139"/>
                    <a:pt x="1676" y="139"/>
                  </a:cubicBezTo>
                  <a:cubicBezTo>
                    <a:pt x="1538" y="139"/>
                    <a:pt x="1397" y="245"/>
                    <a:pt x="1310" y="363"/>
                  </a:cubicBezTo>
                  <a:cubicBezTo>
                    <a:pt x="1208" y="503"/>
                    <a:pt x="1134" y="661"/>
                    <a:pt x="1013" y="781"/>
                  </a:cubicBezTo>
                  <a:cubicBezTo>
                    <a:pt x="1013" y="614"/>
                    <a:pt x="1022" y="438"/>
                    <a:pt x="95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1"/>
            <p:cNvSpPr/>
            <p:nvPr/>
          </p:nvSpPr>
          <p:spPr>
            <a:xfrm>
              <a:off x="3723350" y="2400200"/>
              <a:ext cx="67625" cy="68250"/>
            </a:xfrm>
            <a:custGeom>
              <a:rect b="b" l="l" r="r" t="t"/>
              <a:pathLst>
                <a:path extrusionOk="0" h="2730" w="2705">
                  <a:moveTo>
                    <a:pt x="566" y="1"/>
                  </a:moveTo>
                  <a:cubicBezTo>
                    <a:pt x="502" y="1"/>
                    <a:pt x="437" y="20"/>
                    <a:pt x="381" y="54"/>
                  </a:cubicBezTo>
                  <a:cubicBezTo>
                    <a:pt x="316" y="101"/>
                    <a:pt x="261" y="156"/>
                    <a:pt x="223" y="221"/>
                  </a:cubicBezTo>
                  <a:cubicBezTo>
                    <a:pt x="140" y="361"/>
                    <a:pt x="93" y="528"/>
                    <a:pt x="75" y="677"/>
                  </a:cubicBezTo>
                  <a:cubicBezTo>
                    <a:pt x="19" y="992"/>
                    <a:pt x="1" y="1308"/>
                    <a:pt x="19" y="1615"/>
                  </a:cubicBezTo>
                  <a:cubicBezTo>
                    <a:pt x="47" y="1931"/>
                    <a:pt x="93" y="2247"/>
                    <a:pt x="186" y="2544"/>
                  </a:cubicBezTo>
                  <a:cubicBezTo>
                    <a:pt x="103" y="2247"/>
                    <a:pt x="47" y="1931"/>
                    <a:pt x="38" y="1615"/>
                  </a:cubicBezTo>
                  <a:cubicBezTo>
                    <a:pt x="28" y="1308"/>
                    <a:pt x="47" y="992"/>
                    <a:pt x="103" y="686"/>
                  </a:cubicBezTo>
                  <a:cubicBezTo>
                    <a:pt x="131" y="537"/>
                    <a:pt x="177" y="389"/>
                    <a:pt x="251" y="259"/>
                  </a:cubicBezTo>
                  <a:cubicBezTo>
                    <a:pt x="307" y="203"/>
                    <a:pt x="344" y="147"/>
                    <a:pt x="409" y="101"/>
                  </a:cubicBezTo>
                  <a:cubicBezTo>
                    <a:pt x="452" y="72"/>
                    <a:pt x="511" y="60"/>
                    <a:pt x="565" y="60"/>
                  </a:cubicBezTo>
                  <a:cubicBezTo>
                    <a:pt x="582" y="60"/>
                    <a:pt x="598" y="61"/>
                    <a:pt x="614" y="63"/>
                  </a:cubicBezTo>
                  <a:cubicBezTo>
                    <a:pt x="688" y="73"/>
                    <a:pt x="753" y="119"/>
                    <a:pt x="800" y="166"/>
                  </a:cubicBezTo>
                  <a:cubicBezTo>
                    <a:pt x="846" y="221"/>
                    <a:pt x="892" y="286"/>
                    <a:pt x="902" y="351"/>
                  </a:cubicBezTo>
                  <a:cubicBezTo>
                    <a:pt x="948" y="491"/>
                    <a:pt x="939" y="658"/>
                    <a:pt x="930" y="807"/>
                  </a:cubicBezTo>
                  <a:lnTo>
                    <a:pt x="930" y="909"/>
                  </a:lnTo>
                  <a:lnTo>
                    <a:pt x="995" y="844"/>
                  </a:lnTo>
                  <a:cubicBezTo>
                    <a:pt x="1125" y="714"/>
                    <a:pt x="1199" y="547"/>
                    <a:pt x="1301" y="416"/>
                  </a:cubicBezTo>
                  <a:cubicBezTo>
                    <a:pt x="1348" y="361"/>
                    <a:pt x="1403" y="305"/>
                    <a:pt x="1478" y="259"/>
                  </a:cubicBezTo>
                  <a:cubicBezTo>
                    <a:pt x="1532" y="228"/>
                    <a:pt x="1592" y="210"/>
                    <a:pt x="1648" y="210"/>
                  </a:cubicBezTo>
                  <a:cubicBezTo>
                    <a:pt x="1660" y="210"/>
                    <a:pt x="1671" y="210"/>
                    <a:pt x="1682" y="212"/>
                  </a:cubicBezTo>
                  <a:cubicBezTo>
                    <a:pt x="1756" y="221"/>
                    <a:pt x="1812" y="268"/>
                    <a:pt x="1859" y="333"/>
                  </a:cubicBezTo>
                  <a:cubicBezTo>
                    <a:pt x="1896" y="389"/>
                    <a:pt x="1914" y="472"/>
                    <a:pt x="1914" y="537"/>
                  </a:cubicBezTo>
                  <a:cubicBezTo>
                    <a:pt x="1914" y="686"/>
                    <a:pt x="1849" y="844"/>
                    <a:pt x="1775" y="992"/>
                  </a:cubicBezTo>
                  <a:lnTo>
                    <a:pt x="1710" y="1132"/>
                  </a:lnTo>
                  <a:lnTo>
                    <a:pt x="1831" y="1048"/>
                  </a:lnTo>
                  <a:cubicBezTo>
                    <a:pt x="1914" y="1002"/>
                    <a:pt x="1989" y="955"/>
                    <a:pt x="2063" y="937"/>
                  </a:cubicBezTo>
                  <a:cubicBezTo>
                    <a:pt x="2147" y="900"/>
                    <a:pt x="2230" y="890"/>
                    <a:pt x="2314" y="890"/>
                  </a:cubicBezTo>
                  <a:cubicBezTo>
                    <a:pt x="2388" y="900"/>
                    <a:pt x="2463" y="937"/>
                    <a:pt x="2518" y="992"/>
                  </a:cubicBezTo>
                  <a:cubicBezTo>
                    <a:pt x="2574" y="1048"/>
                    <a:pt x="2602" y="1132"/>
                    <a:pt x="2611" y="1215"/>
                  </a:cubicBezTo>
                  <a:cubicBezTo>
                    <a:pt x="2621" y="1290"/>
                    <a:pt x="2611" y="1383"/>
                    <a:pt x="2593" y="1466"/>
                  </a:cubicBezTo>
                  <a:cubicBezTo>
                    <a:pt x="2565" y="1550"/>
                    <a:pt x="2518" y="1624"/>
                    <a:pt x="2463" y="1699"/>
                  </a:cubicBezTo>
                  <a:cubicBezTo>
                    <a:pt x="2416" y="1773"/>
                    <a:pt x="2342" y="1838"/>
                    <a:pt x="2286" y="1894"/>
                  </a:cubicBezTo>
                  <a:cubicBezTo>
                    <a:pt x="2230" y="1968"/>
                    <a:pt x="2156" y="2024"/>
                    <a:pt x="2091" y="2080"/>
                  </a:cubicBezTo>
                  <a:cubicBezTo>
                    <a:pt x="1812" y="2302"/>
                    <a:pt x="1487" y="2479"/>
                    <a:pt x="1153" y="2591"/>
                  </a:cubicBezTo>
                  <a:cubicBezTo>
                    <a:pt x="976" y="2646"/>
                    <a:pt x="800" y="2693"/>
                    <a:pt x="623" y="2721"/>
                  </a:cubicBezTo>
                  <a:cubicBezTo>
                    <a:pt x="585" y="2724"/>
                    <a:pt x="546" y="2727"/>
                    <a:pt x="509" y="2727"/>
                  </a:cubicBezTo>
                  <a:cubicBezTo>
                    <a:pt x="456" y="2727"/>
                    <a:pt x="406" y="2722"/>
                    <a:pt x="363" y="2711"/>
                  </a:cubicBezTo>
                  <a:cubicBezTo>
                    <a:pt x="316" y="2693"/>
                    <a:pt x="279" y="2674"/>
                    <a:pt x="242" y="2637"/>
                  </a:cubicBezTo>
                  <a:cubicBezTo>
                    <a:pt x="205" y="2600"/>
                    <a:pt x="187" y="2573"/>
                    <a:pt x="177" y="2527"/>
                  </a:cubicBezTo>
                  <a:lnTo>
                    <a:pt x="177" y="2527"/>
                  </a:lnTo>
                  <a:cubicBezTo>
                    <a:pt x="187" y="2573"/>
                    <a:pt x="205" y="2600"/>
                    <a:pt x="233" y="2637"/>
                  </a:cubicBezTo>
                  <a:cubicBezTo>
                    <a:pt x="270" y="2674"/>
                    <a:pt x="298" y="2693"/>
                    <a:pt x="344" y="2711"/>
                  </a:cubicBezTo>
                  <a:cubicBezTo>
                    <a:pt x="428" y="2730"/>
                    <a:pt x="521" y="2730"/>
                    <a:pt x="614" y="2730"/>
                  </a:cubicBezTo>
                  <a:cubicBezTo>
                    <a:pt x="790" y="2711"/>
                    <a:pt x="967" y="2665"/>
                    <a:pt x="1134" y="2600"/>
                  </a:cubicBezTo>
                  <a:cubicBezTo>
                    <a:pt x="1487" y="2498"/>
                    <a:pt x="1812" y="2340"/>
                    <a:pt x="2100" y="2117"/>
                  </a:cubicBezTo>
                  <a:lnTo>
                    <a:pt x="2314" y="1940"/>
                  </a:lnTo>
                  <a:cubicBezTo>
                    <a:pt x="2379" y="1884"/>
                    <a:pt x="2435" y="1810"/>
                    <a:pt x="2500" y="1745"/>
                  </a:cubicBezTo>
                  <a:cubicBezTo>
                    <a:pt x="2574" y="1680"/>
                    <a:pt x="2639" y="1596"/>
                    <a:pt x="2658" y="1503"/>
                  </a:cubicBezTo>
                  <a:cubicBezTo>
                    <a:pt x="2695" y="1411"/>
                    <a:pt x="2704" y="1318"/>
                    <a:pt x="2695" y="1225"/>
                  </a:cubicBezTo>
                  <a:cubicBezTo>
                    <a:pt x="2686" y="1132"/>
                    <a:pt x="2648" y="1039"/>
                    <a:pt x="2593" y="955"/>
                  </a:cubicBezTo>
                  <a:cubicBezTo>
                    <a:pt x="2528" y="872"/>
                    <a:pt x="2425" y="825"/>
                    <a:pt x="2333" y="816"/>
                  </a:cubicBezTo>
                  <a:cubicBezTo>
                    <a:pt x="2315" y="814"/>
                    <a:pt x="2298" y="814"/>
                    <a:pt x="2281" y="814"/>
                  </a:cubicBezTo>
                  <a:cubicBezTo>
                    <a:pt x="2198" y="814"/>
                    <a:pt x="2121" y="832"/>
                    <a:pt x="2045" y="862"/>
                  </a:cubicBezTo>
                  <a:cubicBezTo>
                    <a:pt x="1998" y="872"/>
                    <a:pt x="1961" y="900"/>
                    <a:pt x="1914" y="918"/>
                  </a:cubicBezTo>
                  <a:cubicBezTo>
                    <a:pt x="1924" y="890"/>
                    <a:pt x="1952" y="853"/>
                    <a:pt x="1961" y="816"/>
                  </a:cubicBezTo>
                  <a:cubicBezTo>
                    <a:pt x="1998" y="732"/>
                    <a:pt x="2007" y="639"/>
                    <a:pt x="2007" y="547"/>
                  </a:cubicBezTo>
                  <a:cubicBezTo>
                    <a:pt x="2007" y="454"/>
                    <a:pt x="1989" y="361"/>
                    <a:pt x="1933" y="286"/>
                  </a:cubicBezTo>
                  <a:cubicBezTo>
                    <a:pt x="1877" y="203"/>
                    <a:pt x="1794" y="147"/>
                    <a:pt x="1701" y="119"/>
                  </a:cubicBezTo>
                  <a:cubicBezTo>
                    <a:pt x="1681" y="115"/>
                    <a:pt x="1660" y="113"/>
                    <a:pt x="1639" y="113"/>
                  </a:cubicBezTo>
                  <a:cubicBezTo>
                    <a:pt x="1562" y="113"/>
                    <a:pt x="1482" y="138"/>
                    <a:pt x="1431" y="175"/>
                  </a:cubicBezTo>
                  <a:cubicBezTo>
                    <a:pt x="1348" y="221"/>
                    <a:pt x="1292" y="296"/>
                    <a:pt x="1236" y="361"/>
                  </a:cubicBezTo>
                  <a:cubicBezTo>
                    <a:pt x="1153" y="472"/>
                    <a:pt x="1097" y="584"/>
                    <a:pt x="1023" y="686"/>
                  </a:cubicBezTo>
                  <a:cubicBezTo>
                    <a:pt x="1023" y="574"/>
                    <a:pt x="1013" y="444"/>
                    <a:pt x="976" y="333"/>
                  </a:cubicBezTo>
                  <a:cubicBezTo>
                    <a:pt x="948" y="249"/>
                    <a:pt x="911" y="175"/>
                    <a:pt x="846" y="119"/>
                  </a:cubicBezTo>
                  <a:cubicBezTo>
                    <a:pt x="790" y="63"/>
                    <a:pt x="707" y="17"/>
                    <a:pt x="632" y="8"/>
                  </a:cubicBezTo>
                  <a:cubicBezTo>
                    <a:pt x="611" y="3"/>
                    <a:pt x="588"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1"/>
            <p:cNvSpPr/>
            <p:nvPr/>
          </p:nvSpPr>
          <p:spPr>
            <a:xfrm>
              <a:off x="3730325" y="2420350"/>
              <a:ext cx="17675" cy="46725"/>
            </a:xfrm>
            <a:custGeom>
              <a:rect b="b" l="l" r="r" t="t"/>
              <a:pathLst>
                <a:path extrusionOk="0" h="1869" w="707">
                  <a:moveTo>
                    <a:pt x="706" y="1"/>
                  </a:moveTo>
                  <a:lnTo>
                    <a:pt x="706" y="1"/>
                  </a:lnTo>
                  <a:cubicBezTo>
                    <a:pt x="651" y="149"/>
                    <a:pt x="595" y="317"/>
                    <a:pt x="548" y="465"/>
                  </a:cubicBezTo>
                  <a:lnTo>
                    <a:pt x="372" y="939"/>
                  </a:lnTo>
                  <a:lnTo>
                    <a:pt x="195" y="1404"/>
                  </a:lnTo>
                  <a:cubicBezTo>
                    <a:pt x="167" y="1487"/>
                    <a:pt x="140" y="1552"/>
                    <a:pt x="102" y="1636"/>
                  </a:cubicBezTo>
                  <a:cubicBezTo>
                    <a:pt x="65" y="1719"/>
                    <a:pt x="37" y="1803"/>
                    <a:pt x="0" y="1868"/>
                  </a:cubicBezTo>
                  <a:cubicBezTo>
                    <a:pt x="93" y="1729"/>
                    <a:pt x="149" y="1571"/>
                    <a:pt x="223" y="1413"/>
                  </a:cubicBezTo>
                  <a:cubicBezTo>
                    <a:pt x="288" y="1264"/>
                    <a:pt x="353" y="1116"/>
                    <a:pt x="409" y="948"/>
                  </a:cubicBezTo>
                  <a:cubicBezTo>
                    <a:pt x="465" y="790"/>
                    <a:pt x="521" y="642"/>
                    <a:pt x="567" y="475"/>
                  </a:cubicBezTo>
                  <a:cubicBezTo>
                    <a:pt x="613" y="326"/>
                    <a:pt x="660" y="159"/>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1"/>
            <p:cNvSpPr/>
            <p:nvPr/>
          </p:nvSpPr>
          <p:spPr>
            <a:xfrm>
              <a:off x="3732175" y="2426400"/>
              <a:ext cx="36500" cy="41825"/>
            </a:xfrm>
            <a:custGeom>
              <a:rect b="b" l="l" r="r" t="t"/>
              <a:pathLst>
                <a:path extrusionOk="0" h="1673" w="1460">
                  <a:moveTo>
                    <a:pt x="1459" y="0"/>
                  </a:moveTo>
                  <a:lnTo>
                    <a:pt x="1459" y="0"/>
                  </a:lnTo>
                  <a:cubicBezTo>
                    <a:pt x="1329" y="130"/>
                    <a:pt x="1208" y="270"/>
                    <a:pt x="1069" y="409"/>
                  </a:cubicBezTo>
                  <a:cubicBezTo>
                    <a:pt x="939" y="539"/>
                    <a:pt x="818" y="678"/>
                    <a:pt x="697" y="818"/>
                  </a:cubicBezTo>
                  <a:cubicBezTo>
                    <a:pt x="577" y="957"/>
                    <a:pt x="447" y="1097"/>
                    <a:pt x="335" y="1236"/>
                  </a:cubicBezTo>
                  <a:cubicBezTo>
                    <a:pt x="214" y="1375"/>
                    <a:pt x="103" y="1524"/>
                    <a:pt x="1" y="1673"/>
                  </a:cubicBezTo>
                  <a:cubicBezTo>
                    <a:pt x="47" y="1608"/>
                    <a:pt x="112" y="1533"/>
                    <a:pt x="168" y="1468"/>
                  </a:cubicBezTo>
                  <a:cubicBezTo>
                    <a:pt x="233" y="1394"/>
                    <a:pt x="298" y="1329"/>
                    <a:pt x="354" y="1254"/>
                  </a:cubicBezTo>
                  <a:lnTo>
                    <a:pt x="725" y="836"/>
                  </a:lnTo>
                  <a:lnTo>
                    <a:pt x="1097" y="418"/>
                  </a:lnTo>
                  <a:cubicBezTo>
                    <a:pt x="1218" y="279"/>
                    <a:pt x="1348" y="140"/>
                    <a:pt x="14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1"/>
            <p:cNvSpPr/>
            <p:nvPr/>
          </p:nvSpPr>
          <p:spPr>
            <a:xfrm>
              <a:off x="3739375" y="2438700"/>
              <a:ext cx="4900" cy="13275"/>
            </a:xfrm>
            <a:custGeom>
              <a:rect b="b" l="l" r="r" t="t"/>
              <a:pathLst>
                <a:path extrusionOk="0" h="531" w="196">
                  <a:moveTo>
                    <a:pt x="196" y="1"/>
                  </a:moveTo>
                  <a:lnTo>
                    <a:pt x="196" y="1"/>
                  </a:lnTo>
                  <a:cubicBezTo>
                    <a:pt x="149" y="75"/>
                    <a:pt x="112" y="168"/>
                    <a:pt x="84" y="251"/>
                  </a:cubicBezTo>
                  <a:cubicBezTo>
                    <a:pt x="66" y="298"/>
                    <a:pt x="47" y="344"/>
                    <a:pt x="38" y="391"/>
                  </a:cubicBezTo>
                  <a:lnTo>
                    <a:pt x="1" y="530"/>
                  </a:lnTo>
                  <a:cubicBezTo>
                    <a:pt x="19" y="484"/>
                    <a:pt x="47" y="447"/>
                    <a:pt x="66" y="400"/>
                  </a:cubicBezTo>
                  <a:cubicBezTo>
                    <a:pt x="93" y="372"/>
                    <a:pt x="112" y="317"/>
                    <a:pt x="131" y="270"/>
                  </a:cubicBezTo>
                  <a:cubicBezTo>
                    <a:pt x="159" y="186"/>
                    <a:pt x="186" y="9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1"/>
            <p:cNvSpPr/>
            <p:nvPr/>
          </p:nvSpPr>
          <p:spPr>
            <a:xfrm>
              <a:off x="3745425" y="2434050"/>
              <a:ext cx="2100" cy="8400"/>
            </a:xfrm>
            <a:custGeom>
              <a:rect b="b" l="l" r="r" t="t"/>
              <a:pathLst>
                <a:path extrusionOk="0" h="336" w="84">
                  <a:moveTo>
                    <a:pt x="65" y="1"/>
                  </a:moveTo>
                  <a:cubicBezTo>
                    <a:pt x="37" y="47"/>
                    <a:pt x="28" y="103"/>
                    <a:pt x="19" y="168"/>
                  </a:cubicBezTo>
                  <a:cubicBezTo>
                    <a:pt x="19" y="196"/>
                    <a:pt x="9" y="233"/>
                    <a:pt x="9" y="252"/>
                  </a:cubicBezTo>
                  <a:cubicBezTo>
                    <a:pt x="9" y="280"/>
                    <a:pt x="9" y="298"/>
                    <a:pt x="0" y="335"/>
                  </a:cubicBezTo>
                  <a:cubicBezTo>
                    <a:pt x="19" y="307"/>
                    <a:pt x="37" y="280"/>
                    <a:pt x="47" y="252"/>
                  </a:cubicBezTo>
                  <a:cubicBezTo>
                    <a:pt x="56" y="233"/>
                    <a:pt x="56" y="196"/>
                    <a:pt x="65" y="168"/>
                  </a:cubicBezTo>
                  <a:cubicBezTo>
                    <a:pt x="84" y="112"/>
                    <a:pt x="84" y="5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1"/>
            <p:cNvSpPr/>
            <p:nvPr/>
          </p:nvSpPr>
          <p:spPr>
            <a:xfrm>
              <a:off x="3745175" y="2435225"/>
              <a:ext cx="6075" cy="11625"/>
            </a:xfrm>
            <a:custGeom>
              <a:rect b="b" l="l" r="r" t="t"/>
              <a:pathLst>
                <a:path extrusionOk="0" h="465" w="243">
                  <a:moveTo>
                    <a:pt x="242" y="0"/>
                  </a:moveTo>
                  <a:lnTo>
                    <a:pt x="242" y="0"/>
                  </a:lnTo>
                  <a:cubicBezTo>
                    <a:pt x="196" y="65"/>
                    <a:pt x="150" y="149"/>
                    <a:pt x="103" y="214"/>
                  </a:cubicBezTo>
                  <a:lnTo>
                    <a:pt x="1" y="465"/>
                  </a:lnTo>
                  <a:cubicBezTo>
                    <a:pt x="38" y="428"/>
                    <a:pt x="57" y="390"/>
                    <a:pt x="84" y="353"/>
                  </a:cubicBezTo>
                  <a:cubicBezTo>
                    <a:pt x="103" y="325"/>
                    <a:pt x="131" y="279"/>
                    <a:pt x="150" y="242"/>
                  </a:cubicBezTo>
                  <a:cubicBezTo>
                    <a:pt x="187" y="168"/>
                    <a:pt x="22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1"/>
            <p:cNvSpPr/>
            <p:nvPr/>
          </p:nvSpPr>
          <p:spPr>
            <a:xfrm>
              <a:off x="3737750" y="2451025"/>
              <a:ext cx="5125" cy="6750"/>
            </a:xfrm>
            <a:custGeom>
              <a:rect b="b" l="l" r="r" t="t"/>
              <a:pathLst>
                <a:path extrusionOk="0" h="270" w="205">
                  <a:moveTo>
                    <a:pt x="205" y="0"/>
                  </a:moveTo>
                  <a:cubicBezTo>
                    <a:pt x="140" y="28"/>
                    <a:pt x="112" y="74"/>
                    <a:pt x="84" y="121"/>
                  </a:cubicBezTo>
                  <a:cubicBezTo>
                    <a:pt x="56" y="167"/>
                    <a:pt x="19" y="214"/>
                    <a:pt x="1" y="269"/>
                  </a:cubicBezTo>
                  <a:cubicBezTo>
                    <a:pt x="56" y="251"/>
                    <a:pt x="84" y="204"/>
                    <a:pt x="121" y="158"/>
                  </a:cubicBezTo>
                  <a:cubicBezTo>
                    <a:pt x="158" y="112"/>
                    <a:pt x="177"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1"/>
            <p:cNvSpPr/>
            <p:nvPr/>
          </p:nvSpPr>
          <p:spPr>
            <a:xfrm>
              <a:off x="3765150" y="2412450"/>
              <a:ext cx="3525" cy="11650"/>
            </a:xfrm>
            <a:custGeom>
              <a:rect b="b" l="l" r="r" t="t"/>
              <a:pathLst>
                <a:path extrusionOk="0" h="466" w="141">
                  <a:moveTo>
                    <a:pt x="140" y="1"/>
                  </a:moveTo>
                  <a:lnTo>
                    <a:pt x="140" y="1"/>
                  </a:lnTo>
                  <a:cubicBezTo>
                    <a:pt x="103" y="84"/>
                    <a:pt x="84" y="149"/>
                    <a:pt x="75" y="233"/>
                  </a:cubicBezTo>
                  <a:cubicBezTo>
                    <a:pt x="57" y="270"/>
                    <a:pt x="47" y="317"/>
                    <a:pt x="38" y="354"/>
                  </a:cubicBezTo>
                  <a:cubicBezTo>
                    <a:pt x="29" y="382"/>
                    <a:pt x="10" y="428"/>
                    <a:pt x="1" y="465"/>
                  </a:cubicBezTo>
                  <a:cubicBezTo>
                    <a:pt x="38" y="447"/>
                    <a:pt x="57" y="400"/>
                    <a:pt x="75" y="363"/>
                  </a:cubicBezTo>
                  <a:cubicBezTo>
                    <a:pt x="84" y="326"/>
                    <a:pt x="94" y="280"/>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1"/>
            <p:cNvSpPr/>
            <p:nvPr/>
          </p:nvSpPr>
          <p:spPr>
            <a:xfrm>
              <a:off x="3761675" y="2420125"/>
              <a:ext cx="2575" cy="8150"/>
            </a:xfrm>
            <a:custGeom>
              <a:rect b="b" l="l" r="r" t="t"/>
              <a:pathLst>
                <a:path extrusionOk="0" h="326" w="103">
                  <a:moveTo>
                    <a:pt x="103" y="0"/>
                  </a:moveTo>
                  <a:cubicBezTo>
                    <a:pt x="84" y="47"/>
                    <a:pt x="56" y="103"/>
                    <a:pt x="47" y="158"/>
                  </a:cubicBezTo>
                  <a:cubicBezTo>
                    <a:pt x="28" y="214"/>
                    <a:pt x="10" y="261"/>
                    <a:pt x="1" y="326"/>
                  </a:cubicBezTo>
                  <a:cubicBezTo>
                    <a:pt x="28" y="298"/>
                    <a:pt x="47" y="279"/>
                    <a:pt x="56" y="251"/>
                  </a:cubicBezTo>
                  <a:cubicBezTo>
                    <a:pt x="75" y="233"/>
                    <a:pt x="84" y="195"/>
                    <a:pt x="93" y="168"/>
                  </a:cubicBezTo>
                  <a:cubicBezTo>
                    <a:pt x="93" y="149"/>
                    <a:pt x="103" y="121"/>
                    <a:pt x="103" y="93"/>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1"/>
            <p:cNvSpPr/>
            <p:nvPr/>
          </p:nvSpPr>
          <p:spPr>
            <a:xfrm>
              <a:off x="3765400" y="2410375"/>
              <a:ext cx="1175" cy="4650"/>
            </a:xfrm>
            <a:custGeom>
              <a:rect b="b" l="l" r="r" t="t"/>
              <a:pathLst>
                <a:path extrusionOk="0" h="186" w="47">
                  <a:moveTo>
                    <a:pt x="28" y="0"/>
                  </a:moveTo>
                  <a:cubicBezTo>
                    <a:pt x="0" y="37"/>
                    <a:pt x="0" y="74"/>
                    <a:pt x="0" y="93"/>
                  </a:cubicBezTo>
                  <a:lnTo>
                    <a:pt x="0" y="140"/>
                  </a:lnTo>
                  <a:lnTo>
                    <a:pt x="0" y="186"/>
                  </a:lnTo>
                  <a:cubicBezTo>
                    <a:pt x="28" y="167"/>
                    <a:pt x="47" y="130"/>
                    <a:pt x="47" y="93"/>
                  </a:cubicBezTo>
                  <a:lnTo>
                    <a:pt x="47" y="47"/>
                  </a:lnTo>
                  <a:cubicBezTo>
                    <a:pt x="47" y="37"/>
                    <a:pt x="3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1"/>
            <p:cNvSpPr/>
            <p:nvPr/>
          </p:nvSpPr>
          <p:spPr>
            <a:xfrm>
              <a:off x="3783750" y="2428725"/>
              <a:ext cx="3500" cy="10925"/>
            </a:xfrm>
            <a:custGeom>
              <a:rect b="b" l="l" r="r" t="t"/>
              <a:pathLst>
                <a:path extrusionOk="0" h="437" w="140">
                  <a:moveTo>
                    <a:pt x="56" y="0"/>
                  </a:moveTo>
                  <a:lnTo>
                    <a:pt x="56" y="0"/>
                  </a:lnTo>
                  <a:cubicBezTo>
                    <a:pt x="93" y="74"/>
                    <a:pt x="102" y="149"/>
                    <a:pt x="84" y="223"/>
                  </a:cubicBezTo>
                  <a:lnTo>
                    <a:pt x="47" y="325"/>
                  </a:lnTo>
                  <a:cubicBezTo>
                    <a:pt x="37" y="344"/>
                    <a:pt x="37" y="362"/>
                    <a:pt x="19" y="381"/>
                  </a:cubicBezTo>
                  <a:cubicBezTo>
                    <a:pt x="9" y="409"/>
                    <a:pt x="9" y="418"/>
                    <a:pt x="0" y="437"/>
                  </a:cubicBezTo>
                  <a:cubicBezTo>
                    <a:pt x="9" y="418"/>
                    <a:pt x="37" y="409"/>
                    <a:pt x="47" y="400"/>
                  </a:cubicBezTo>
                  <a:cubicBezTo>
                    <a:pt x="56" y="381"/>
                    <a:pt x="74" y="362"/>
                    <a:pt x="84" y="353"/>
                  </a:cubicBezTo>
                  <a:cubicBezTo>
                    <a:pt x="102" y="316"/>
                    <a:pt x="121" y="279"/>
                    <a:pt x="130" y="232"/>
                  </a:cubicBezTo>
                  <a:cubicBezTo>
                    <a:pt x="140" y="186"/>
                    <a:pt x="140" y="149"/>
                    <a:pt x="130" y="102"/>
                  </a:cubicBezTo>
                  <a:cubicBezTo>
                    <a:pt x="121" y="56"/>
                    <a:pt x="93"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1"/>
            <p:cNvSpPr/>
            <p:nvPr/>
          </p:nvSpPr>
          <p:spPr>
            <a:xfrm>
              <a:off x="3777700" y="2435450"/>
              <a:ext cx="6300" cy="8400"/>
            </a:xfrm>
            <a:custGeom>
              <a:rect b="b" l="l" r="r" t="t"/>
              <a:pathLst>
                <a:path extrusionOk="0" h="336" w="252">
                  <a:moveTo>
                    <a:pt x="251" y="1"/>
                  </a:moveTo>
                  <a:lnTo>
                    <a:pt x="251" y="1"/>
                  </a:lnTo>
                  <a:cubicBezTo>
                    <a:pt x="233" y="38"/>
                    <a:pt x="205" y="56"/>
                    <a:pt x="186" y="66"/>
                  </a:cubicBezTo>
                  <a:cubicBezTo>
                    <a:pt x="177" y="103"/>
                    <a:pt x="149" y="131"/>
                    <a:pt x="131" y="159"/>
                  </a:cubicBezTo>
                  <a:lnTo>
                    <a:pt x="66" y="251"/>
                  </a:lnTo>
                  <a:cubicBezTo>
                    <a:pt x="47" y="279"/>
                    <a:pt x="19" y="316"/>
                    <a:pt x="1" y="335"/>
                  </a:cubicBezTo>
                  <a:cubicBezTo>
                    <a:pt x="38" y="326"/>
                    <a:pt x="66" y="298"/>
                    <a:pt x="93" y="279"/>
                  </a:cubicBezTo>
                  <a:cubicBezTo>
                    <a:pt x="112" y="251"/>
                    <a:pt x="140" y="233"/>
                    <a:pt x="159" y="196"/>
                  </a:cubicBezTo>
                  <a:cubicBezTo>
                    <a:pt x="196" y="140"/>
                    <a:pt x="233" y="6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1"/>
            <p:cNvSpPr/>
            <p:nvPr/>
          </p:nvSpPr>
          <p:spPr>
            <a:xfrm>
              <a:off x="3775150" y="2443350"/>
              <a:ext cx="7450" cy="6075"/>
            </a:xfrm>
            <a:custGeom>
              <a:rect b="b" l="l" r="r" t="t"/>
              <a:pathLst>
                <a:path extrusionOk="0" h="243" w="298">
                  <a:moveTo>
                    <a:pt x="298" y="0"/>
                  </a:moveTo>
                  <a:cubicBezTo>
                    <a:pt x="242" y="28"/>
                    <a:pt x="195" y="75"/>
                    <a:pt x="140" y="112"/>
                  </a:cubicBezTo>
                  <a:cubicBezTo>
                    <a:pt x="93" y="149"/>
                    <a:pt x="47" y="196"/>
                    <a:pt x="0" y="242"/>
                  </a:cubicBezTo>
                  <a:cubicBezTo>
                    <a:pt x="28" y="242"/>
                    <a:pt x="56" y="214"/>
                    <a:pt x="93" y="205"/>
                  </a:cubicBezTo>
                  <a:cubicBezTo>
                    <a:pt x="121" y="196"/>
                    <a:pt x="149" y="168"/>
                    <a:pt x="168" y="149"/>
                  </a:cubicBezTo>
                  <a:lnTo>
                    <a:pt x="242" y="75"/>
                  </a:lnTo>
                  <a:cubicBezTo>
                    <a:pt x="261" y="56"/>
                    <a:pt x="288"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1"/>
            <p:cNvSpPr/>
            <p:nvPr/>
          </p:nvSpPr>
          <p:spPr>
            <a:xfrm>
              <a:off x="3778625" y="2434300"/>
              <a:ext cx="3750" cy="5825"/>
            </a:xfrm>
            <a:custGeom>
              <a:rect b="b" l="l" r="r" t="t"/>
              <a:pathLst>
                <a:path extrusionOk="0" h="233" w="150">
                  <a:moveTo>
                    <a:pt x="149" y="0"/>
                  </a:moveTo>
                  <a:cubicBezTo>
                    <a:pt x="112" y="37"/>
                    <a:pt x="94" y="65"/>
                    <a:pt x="66" y="112"/>
                  </a:cubicBezTo>
                  <a:cubicBezTo>
                    <a:pt x="47" y="149"/>
                    <a:pt x="19" y="186"/>
                    <a:pt x="1" y="232"/>
                  </a:cubicBezTo>
                  <a:cubicBezTo>
                    <a:pt x="47" y="205"/>
                    <a:pt x="75" y="177"/>
                    <a:pt x="103" y="139"/>
                  </a:cubicBezTo>
                  <a:lnTo>
                    <a:pt x="140" y="65"/>
                  </a:lnTo>
                  <a:cubicBezTo>
                    <a:pt x="149" y="47"/>
                    <a:pt x="149"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1"/>
            <p:cNvSpPr/>
            <p:nvPr/>
          </p:nvSpPr>
          <p:spPr>
            <a:xfrm>
              <a:off x="3737050" y="2464950"/>
              <a:ext cx="9775" cy="2225"/>
            </a:xfrm>
            <a:custGeom>
              <a:rect b="b" l="l" r="r" t="t"/>
              <a:pathLst>
                <a:path extrusionOk="0" h="89" w="391">
                  <a:moveTo>
                    <a:pt x="391" y="1"/>
                  </a:moveTo>
                  <a:cubicBezTo>
                    <a:pt x="326" y="19"/>
                    <a:pt x="261" y="28"/>
                    <a:pt x="196" y="38"/>
                  </a:cubicBezTo>
                  <a:cubicBezTo>
                    <a:pt x="140" y="47"/>
                    <a:pt x="66" y="47"/>
                    <a:pt x="1" y="75"/>
                  </a:cubicBezTo>
                  <a:cubicBezTo>
                    <a:pt x="38" y="84"/>
                    <a:pt x="66" y="84"/>
                    <a:pt x="94" y="84"/>
                  </a:cubicBezTo>
                  <a:cubicBezTo>
                    <a:pt x="106" y="87"/>
                    <a:pt x="117" y="88"/>
                    <a:pt x="128" y="88"/>
                  </a:cubicBezTo>
                  <a:cubicBezTo>
                    <a:pt x="150" y="88"/>
                    <a:pt x="171" y="84"/>
                    <a:pt x="196" y="84"/>
                  </a:cubicBezTo>
                  <a:cubicBezTo>
                    <a:pt x="270" y="75"/>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1"/>
            <p:cNvSpPr/>
            <p:nvPr/>
          </p:nvSpPr>
          <p:spPr>
            <a:xfrm>
              <a:off x="3740300" y="2462175"/>
              <a:ext cx="7475" cy="2325"/>
            </a:xfrm>
            <a:custGeom>
              <a:rect b="b" l="l" r="r" t="t"/>
              <a:pathLst>
                <a:path extrusionOk="0" h="93" w="299">
                  <a:moveTo>
                    <a:pt x="298" y="0"/>
                  </a:moveTo>
                  <a:cubicBezTo>
                    <a:pt x="261" y="0"/>
                    <a:pt x="242" y="0"/>
                    <a:pt x="214" y="9"/>
                  </a:cubicBezTo>
                  <a:cubicBezTo>
                    <a:pt x="196" y="19"/>
                    <a:pt x="168" y="19"/>
                    <a:pt x="149" y="37"/>
                  </a:cubicBezTo>
                  <a:cubicBezTo>
                    <a:pt x="94" y="56"/>
                    <a:pt x="56" y="65"/>
                    <a:pt x="1" y="84"/>
                  </a:cubicBezTo>
                  <a:cubicBezTo>
                    <a:pt x="19" y="93"/>
                    <a:pt x="56" y="93"/>
                    <a:pt x="75" y="93"/>
                  </a:cubicBezTo>
                  <a:cubicBezTo>
                    <a:pt x="103" y="93"/>
                    <a:pt x="131" y="93"/>
                    <a:pt x="159" y="84"/>
                  </a:cubicBezTo>
                  <a:cubicBezTo>
                    <a:pt x="214" y="65"/>
                    <a:pt x="261" y="4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1"/>
            <p:cNvSpPr/>
            <p:nvPr/>
          </p:nvSpPr>
          <p:spPr>
            <a:xfrm>
              <a:off x="3742850" y="2455425"/>
              <a:ext cx="5375" cy="5600"/>
            </a:xfrm>
            <a:custGeom>
              <a:rect b="b" l="l" r="r" t="t"/>
              <a:pathLst>
                <a:path extrusionOk="0" h="224" w="215">
                  <a:moveTo>
                    <a:pt x="215" y="1"/>
                  </a:moveTo>
                  <a:cubicBezTo>
                    <a:pt x="168" y="28"/>
                    <a:pt x="122" y="56"/>
                    <a:pt x="94" y="93"/>
                  </a:cubicBezTo>
                  <a:cubicBezTo>
                    <a:pt x="57" y="131"/>
                    <a:pt x="20" y="177"/>
                    <a:pt x="1" y="224"/>
                  </a:cubicBezTo>
                  <a:cubicBezTo>
                    <a:pt x="47" y="196"/>
                    <a:pt x="94" y="168"/>
                    <a:pt x="140" y="131"/>
                  </a:cubicBezTo>
                  <a:cubicBezTo>
                    <a:pt x="150" y="121"/>
                    <a:pt x="168" y="93"/>
                    <a:pt x="187" y="75"/>
                  </a:cubicBezTo>
                  <a:lnTo>
                    <a:pt x="21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1"/>
            <p:cNvSpPr/>
            <p:nvPr/>
          </p:nvSpPr>
          <p:spPr>
            <a:xfrm>
              <a:off x="3747050" y="2456825"/>
              <a:ext cx="5825" cy="3500"/>
            </a:xfrm>
            <a:custGeom>
              <a:rect b="b" l="l" r="r" t="t"/>
              <a:pathLst>
                <a:path extrusionOk="0" h="140" w="233">
                  <a:moveTo>
                    <a:pt x="232" y="0"/>
                  </a:moveTo>
                  <a:lnTo>
                    <a:pt x="232" y="0"/>
                  </a:lnTo>
                  <a:cubicBezTo>
                    <a:pt x="195" y="10"/>
                    <a:pt x="149" y="28"/>
                    <a:pt x="112" y="47"/>
                  </a:cubicBezTo>
                  <a:cubicBezTo>
                    <a:pt x="75" y="75"/>
                    <a:pt x="37" y="112"/>
                    <a:pt x="0" y="140"/>
                  </a:cubicBezTo>
                  <a:cubicBezTo>
                    <a:pt x="56" y="130"/>
                    <a:pt x="102" y="121"/>
                    <a:pt x="130" y="93"/>
                  </a:cubicBezTo>
                  <a:cubicBezTo>
                    <a:pt x="167" y="75"/>
                    <a:pt x="205"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1"/>
            <p:cNvSpPr/>
            <p:nvPr/>
          </p:nvSpPr>
          <p:spPr>
            <a:xfrm>
              <a:off x="3750300" y="2459850"/>
              <a:ext cx="7925" cy="3975"/>
            </a:xfrm>
            <a:custGeom>
              <a:rect b="b" l="l" r="r" t="t"/>
              <a:pathLst>
                <a:path extrusionOk="0" h="159" w="317">
                  <a:moveTo>
                    <a:pt x="316" y="0"/>
                  </a:moveTo>
                  <a:cubicBezTo>
                    <a:pt x="260" y="9"/>
                    <a:pt x="214" y="37"/>
                    <a:pt x="158" y="56"/>
                  </a:cubicBezTo>
                  <a:cubicBezTo>
                    <a:pt x="93" y="84"/>
                    <a:pt x="47" y="112"/>
                    <a:pt x="0" y="158"/>
                  </a:cubicBezTo>
                  <a:cubicBezTo>
                    <a:pt x="65" y="149"/>
                    <a:pt x="121" y="130"/>
                    <a:pt x="167" y="102"/>
                  </a:cubicBezTo>
                  <a:cubicBezTo>
                    <a:pt x="223" y="84"/>
                    <a:pt x="270"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1"/>
            <p:cNvSpPr/>
            <p:nvPr/>
          </p:nvSpPr>
          <p:spPr>
            <a:xfrm>
              <a:off x="3728700" y="2404100"/>
              <a:ext cx="5825" cy="9550"/>
            </a:xfrm>
            <a:custGeom>
              <a:rect b="b" l="l" r="r" t="t"/>
              <a:pathLst>
                <a:path extrusionOk="0" h="382" w="233">
                  <a:moveTo>
                    <a:pt x="232" y="0"/>
                  </a:moveTo>
                  <a:lnTo>
                    <a:pt x="232" y="0"/>
                  </a:lnTo>
                  <a:cubicBezTo>
                    <a:pt x="195" y="10"/>
                    <a:pt x="158" y="37"/>
                    <a:pt x="149" y="65"/>
                  </a:cubicBezTo>
                  <a:cubicBezTo>
                    <a:pt x="112" y="103"/>
                    <a:pt x="93" y="130"/>
                    <a:pt x="65" y="158"/>
                  </a:cubicBezTo>
                  <a:cubicBezTo>
                    <a:pt x="19" y="223"/>
                    <a:pt x="0" y="298"/>
                    <a:pt x="0" y="381"/>
                  </a:cubicBezTo>
                  <a:cubicBezTo>
                    <a:pt x="9" y="344"/>
                    <a:pt x="19" y="316"/>
                    <a:pt x="47" y="279"/>
                  </a:cubicBezTo>
                  <a:cubicBezTo>
                    <a:pt x="65" y="242"/>
                    <a:pt x="75" y="223"/>
                    <a:pt x="102" y="186"/>
                  </a:cubicBezTo>
                  <a:cubicBezTo>
                    <a:pt x="140" y="130"/>
                    <a:pt x="186" y="65"/>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1"/>
            <p:cNvSpPr/>
            <p:nvPr/>
          </p:nvSpPr>
          <p:spPr>
            <a:xfrm>
              <a:off x="3729150" y="2408500"/>
              <a:ext cx="4225" cy="8625"/>
            </a:xfrm>
            <a:custGeom>
              <a:rect b="b" l="l" r="r" t="t"/>
              <a:pathLst>
                <a:path extrusionOk="0" h="345" w="169">
                  <a:moveTo>
                    <a:pt x="168" y="1"/>
                  </a:moveTo>
                  <a:lnTo>
                    <a:pt x="168" y="1"/>
                  </a:lnTo>
                  <a:cubicBezTo>
                    <a:pt x="140" y="19"/>
                    <a:pt x="122" y="47"/>
                    <a:pt x="103" y="66"/>
                  </a:cubicBezTo>
                  <a:cubicBezTo>
                    <a:pt x="84" y="94"/>
                    <a:pt x="57" y="112"/>
                    <a:pt x="47" y="149"/>
                  </a:cubicBezTo>
                  <a:cubicBezTo>
                    <a:pt x="10" y="205"/>
                    <a:pt x="1" y="280"/>
                    <a:pt x="10" y="345"/>
                  </a:cubicBezTo>
                  <a:lnTo>
                    <a:pt x="47" y="252"/>
                  </a:lnTo>
                  <a:cubicBezTo>
                    <a:pt x="57" y="233"/>
                    <a:pt x="75" y="196"/>
                    <a:pt x="84" y="168"/>
                  </a:cubicBezTo>
                  <a:cubicBezTo>
                    <a:pt x="103" y="112"/>
                    <a:pt x="14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1"/>
            <p:cNvSpPr/>
            <p:nvPr/>
          </p:nvSpPr>
          <p:spPr>
            <a:xfrm>
              <a:off x="3729850" y="2414325"/>
              <a:ext cx="3050" cy="9550"/>
            </a:xfrm>
            <a:custGeom>
              <a:rect b="b" l="l" r="r" t="t"/>
              <a:pathLst>
                <a:path extrusionOk="0" h="382" w="122">
                  <a:moveTo>
                    <a:pt x="121" y="0"/>
                  </a:moveTo>
                  <a:cubicBezTo>
                    <a:pt x="94" y="56"/>
                    <a:pt x="56" y="121"/>
                    <a:pt x="29" y="167"/>
                  </a:cubicBezTo>
                  <a:cubicBezTo>
                    <a:pt x="19" y="205"/>
                    <a:pt x="10" y="242"/>
                    <a:pt x="10" y="279"/>
                  </a:cubicBezTo>
                  <a:cubicBezTo>
                    <a:pt x="1" y="307"/>
                    <a:pt x="1" y="344"/>
                    <a:pt x="10" y="381"/>
                  </a:cubicBezTo>
                  <a:lnTo>
                    <a:pt x="47" y="288"/>
                  </a:lnTo>
                  <a:cubicBezTo>
                    <a:pt x="56" y="260"/>
                    <a:pt x="66" y="232"/>
                    <a:pt x="75" y="195"/>
                  </a:cubicBezTo>
                  <a:cubicBezTo>
                    <a:pt x="103" y="139"/>
                    <a:pt x="112" y="6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1"/>
            <p:cNvSpPr/>
            <p:nvPr/>
          </p:nvSpPr>
          <p:spPr>
            <a:xfrm>
              <a:off x="3725900" y="2420575"/>
              <a:ext cx="1650" cy="10500"/>
            </a:xfrm>
            <a:custGeom>
              <a:rect b="b" l="l" r="r" t="t"/>
              <a:pathLst>
                <a:path extrusionOk="0" h="420" w="66">
                  <a:moveTo>
                    <a:pt x="47" y="1"/>
                  </a:moveTo>
                  <a:cubicBezTo>
                    <a:pt x="29" y="75"/>
                    <a:pt x="19" y="140"/>
                    <a:pt x="1" y="215"/>
                  </a:cubicBezTo>
                  <a:lnTo>
                    <a:pt x="1" y="317"/>
                  </a:lnTo>
                  <a:cubicBezTo>
                    <a:pt x="1" y="345"/>
                    <a:pt x="19" y="382"/>
                    <a:pt x="29" y="419"/>
                  </a:cubicBezTo>
                  <a:lnTo>
                    <a:pt x="38" y="317"/>
                  </a:lnTo>
                  <a:cubicBezTo>
                    <a:pt x="38" y="280"/>
                    <a:pt x="47" y="243"/>
                    <a:pt x="47" y="215"/>
                  </a:cubicBezTo>
                  <a:cubicBezTo>
                    <a:pt x="47" y="140"/>
                    <a:pt x="6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1"/>
            <p:cNvSpPr/>
            <p:nvPr/>
          </p:nvSpPr>
          <p:spPr>
            <a:xfrm>
              <a:off x="3726825" y="2428950"/>
              <a:ext cx="2600" cy="10700"/>
            </a:xfrm>
            <a:custGeom>
              <a:rect b="b" l="l" r="r" t="t"/>
              <a:pathLst>
                <a:path extrusionOk="0" h="428" w="104">
                  <a:moveTo>
                    <a:pt x="103" y="0"/>
                  </a:moveTo>
                  <a:cubicBezTo>
                    <a:pt x="57" y="75"/>
                    <a:pt x="38" y="140"/>
                    <a:pt x="29" y="214"/>
                  </a:cubicBezTo>
                  <a:cubicBezTo>
                    <a:pt x="29" y="242"/>
                    <a:pt x="10" y="279"/>
                    <a:pt x="10" y="316"/>
                  </a:cubicBezTo>
                  <a:cubicBezTo>
                    <a:pt x="1" y="363"/>
                    <a:pt x="10" y="400"/>
                    <a:pt x="29" y="428"/>
                  </a:cubicBezTo>
                  <a:cubicBezTo>
                    <a:pt x="29" y="400"/>
                    <a:pt x="38" y="363"/>
                    <a:pt x="47" y="326"/>
                  </a:cubicBezTo>
                  <a:lnTo>
                    <a:pt x="75" y="223"/>
                  </a:lnTo>
                  <a:cubicBezTo>
                    <a:pt x="84" y="158"/>
                    <a:pt x="103" y="7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1"/>
            <p:cNvSpPr/>
            <p:nvPr/>
          </p:nvSpPr>
          <p:spPr>
            <a:xfrm>
              <a:off x="3751925" y="2421525"/>
              <a:ext cx="2350" cy="3975"/>
            </a:xfrm>
            <a:custGeom>
              <a:rect b="b" l="l" r="r" t="t"/>
              <a:pathLst>
                <a:path extrusionOk="0" h="159" w="94">
                  <a:moveTo>
                    <a:pt x="93" y="0"/>
                  </a:moveTo>
                  <a:lnTo>
                    <a:pt x="93" y="0"/>
                  </a:lnTo>
                  <a:cubicBezTo>
                    <a:pt x="56" y="9"/>
                    <a:pt x="28" y="47"/>
                    <a:pt x="19" y="65"/>
                  </a:cubicBezTo>
                  <a:cubicBezTo>
                    <a:pt x="10" y="93"/>
                    <a:pt x="0" y="130"/>
                    <a:pt x="0" y="158"/>
                  </a:cubicBezTo>
                  <a:cubicBezTo>
                    <a:pt x="28" y="149"/>
                    <a:pt x="56" y="112"/>
                    <a:pt x="65" y="93"/>
                  </a:cubicBezTo>
                  <a:cubicBezTo>
                    <a:pt x="75" y="6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1"/>
            <p:cNvSpPr/>
            <p:nvPr/>
          </p:nvSpPr>
          <p:spPr>
            <a:xfrm>
              <a:off x="3755625" y="2418500"/>
              <a:ext cx="1650" cy="4425"/>
            </a:xfrm>
            <a:custGeom>
              <a:rect b="b" l="l" r="r" t="t"/>
              <a:pathLst>
                <a:path extrusionOk="0" h="177" w="66">
                  <a:moveTo>
                    <a:pt x="66" y="0"/>
                  </a:moveTo>
                  <a:lnTo>
                    <a:pt x="66" y="0"/>
                  </a:lnTo>
                  <a:cubicBezTo>
                    <a:pt x="38" y="28"/>
                    <a:pt x="20" y="47"/>
                    <a:pt x="10" y="84"/>
                  </a:cubicBezTo>
                  <a:cubicBezTo>
                    <a:pt x="1" y="112"/>
                    <a:pt x="1" y="140"/>
                    <a:pt x="1" y="177"/>
                  </a:cubicBezTo>
                  <a:cubicBezTo>
                    <a:pt x="20" y="158"/>
                    <a:pt x="47" y="130"/>
                    <a:pt x="57" y="93"/>
                  </a:cubicBezTo>
                  <a:cubicBezTo>
                    <a:pt x="66" y="75"/>
                    <a:pt x="66"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1"/>
            <p:cNvSpPr/>
            <p:nvPr/>
          </p:nvSpPr>
          <p:spPr>
            <a:xfrm>
              <a:off x="3726825" y="2444050"/>
              <a:ext cx="1200" cy="7000"/>
            </a:xfrm>
            <a:custGeom>
              <a:rect b="b" l="l" r="r" t="t"/>
              <a:pathLst>
                <a:path extrusionOk="0" h="280" w="48">
                  <a:moveTo>
                    <a:pt x="29" y="0"/>
                  </a:moveTo>
                  <a:cubicBezTo>
                    <a:pt x="1" y="47"/>
                    <a:pt x="1" y="93"/>
                    <a:pt x="1" y="140"/>
                  </a:cubicBezTo>
                  <a:lnTo>
                    <a:pt x="1" y="214"/>
                  </a:lnTo>
                  <a:cubicBezTo>
                    <a:pt x="1" y="233"/>
                    <a:pt x="10" y="260"/>
                    <a:pt x="29" y="279"/>
                  </a:cubicBezTo>
                  <a:cubicBezTo>
                    <a:pt x="38" y="233"/>
                    <a:pt x="47" y="186"/>
                    <a:pt x="47" y="140"/>
                  </a:cubicBezTo>
                  <a:cubicBezTo>
                    <a:pt x="47" y="93"/>
                    <a:pt x="38" y="4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1"/>
            <p:cNvSpPr/>
            <p:nvPr/>
          </p:nvSpPr>
          <p:spPr>
            <a:xfrm>
              <a:off x="3645775" y="2415925"/>
              <a:ext cx="68075" cy="68025"/>
            </a:xfrm>
            <a:custGeom>
              <a:rect b="b" l="l" r="r" t="t"/>
              <a:pathLst>
                <a:path extrusionOk="0" h="2721" w="2723">
                  <a:moveTo>
                    <a:pt x="593" y="1"/>
                  </a:moveTo>
                  <a:cubicBezTo>
                    <a:pt x="340" y="1"/>
                    <a:pt x="204" y="311"/>
                    <a:pt x="140" y="559"/>
                  </a:cubicBezTo>
                  <a:cubicBezTo>
                    <a:pt x="0" y="1209"/>
                    <a:pt x="28" y="1887"/>
                    <a:pt x="214" y="2519"/>
                  </a:cubicBezTo>
                  <a:cubicBezTo>
                    <a:pt x="246" y="2672"/>
                    <a:pt x="392" y="2720"/>
                    <a:pt x="534" y="2720"/>
                  </a:cubicBezTo>
                  <a:cubicBezTo>
                    <a:pt x="599" y="2720"/>
                    <a:pt x="663" y="2710"/>
                    <a:pt x="716" y="2695"/>
                  </a:cubicBezTo>
                  <a:cubicBezTo>
                    <a:pt x="1338" y="2584"/>
                    <a:pt x="1942" y="2315"/>
                    <a:pt x="2388" y="1859"/>
                  </a:cubicBezTo>
                  <a:cubicBezTo>
                    <a:pt x="2518" y="1720"/>
                    <a:pt x="2648" y="1562"/>
                    <a:pt x="2685" y="1358"/>
                  </a:cubicBezTo>
                  <a:cubicBezTo>
                    <a:pt x="2723" y="1162"/>
                    <a:pt x="2639" y="940"/>
                    <a:pt x="2453" y="865"/>
                  </a:cubicBezTo>
                  <a:cubicBezTo>
                    <a:pt x="2404" y="844"/>
                    <a:pt x="2352" y="835"/>
                    <a:pt x="2300" y="835"/>
                  </a:cubicBezTo>
                  <a:cubicBezTo>
                    <a:pt x="2147" y="835"/>
                    <a:pt x="1988" y="914"/>
                    <a:pt x="1849" y="1005"/>
                  </a:cubicBezTo>
                  <a:cubicBezTo>
                    <a:pt x="1933" y="847"/>
                    <a:pt x="1998" y="698"/>
                    <a:pt x="1998" y="540"/>
                  </a:cubicBezTo>
                  <a:cubicBezTo>
                    <a:pt x="2016" y="373"/>
                    <a:pt x="1924" y="196"/>
                    <a:pt x="1756" y="150"/>
                  </a:cubicBezTo>
                  <a:cubicBezTo>
                    <a:pt x="1733" y="143"/>
                    <a:pt x="1709" y="140"/>
                    <a:pt x="1685" y="140"/>
                  </a:cubicBezTo>
                  <a:cubicBezTo>
                    <a:pt x="1548" y="140"/>
                    <a:pt x="1407" y="245"/>
                    <a:pt x="1320" y="363"/>
                  </a:cubicBezTo>
                  <a:cubicBezTo>
                    <a:pt x="1208" y="503"/>
                    <a:pt x="1143" y="661"/>
                    <a:pt x="1013" y="782"/>
                  </a:cubicBezTo>
                  <a:cubicBezTo>
                    <a:pt x="1013" y="614"/>
                    <a:pt x="1022" y="447"/>
                    <a:pt x="967" y="289"/>
                  </a:cubicBezTo>
                  <a:cubicBezTo>
                    <a:pt x="911" y="141"/>
                    <a:pt x="772" y="1"/>
                    <a:pt x="604" y="1"/>
                  </a:cubicBezTo>
                  <a:cubicBezTo>
                    <a:pt x="601" y="1"/>
                    <a:pt x="597" y="1"/>
                    <a:pt x="5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1"/>
            <p:cNvSpPr/>
            <p:nvPr/>
          </p:nvSpPr>
          <p:spPr>
            <a:xfrm>
              <a:off x="3646475" y="2415625"/>
              <a:ext cx="67600" cy="68175"/>
            </a:xfrm>
            <a:custGeom>
              <a:rect b="b" l="l" r="r" t="t"/>
              <a:pathLst>
                <a:path extrusionOk="0" h="2727" w="2704">
                  <a:moveTo>
                    <a:pt x="566" y="1"/>
                  </a:moveTo>
                  <a:cubicBezTo>
                    <a:pt x="502" y="1"/>
                    <a:pt x="439" y="14"/>
                    <a:pt x="381" y="50"/>
                  </a:cubicBezTo>
                  <a:cubicBezTo>
                    <a:pt x="316" y="97"/>
                    <a:pt x="251" y="153"/>
                    <a:pt x="223" y="227"/>
                  </a:cubicBezTo>
                  <a:cubicBezTo>
                    <a:pt x="140" y="366"/>
                    <a:pt x="93" y="524"/>
                    <a:pt x="65" y="673"/>
                  </a:cubicBezTo>
                  <a:cubicBezTo>
                    <a:pt x="19" y="989"/>
                    <a:pt x="0" y="1305"/>
                    <a:pt x="19" y="1620"/>
                  </a:cubicBezTo>
                  <a:cubicBezTo>
                    <a:pt x="47" y="1927"/>
                    <a:pt x="93" y="2243"/>
                    <a:pt x="186" y="2550"/>
                  </a:cubicBezTo>
                  <a:cubicBezTo>
                    <a:pt x="102" y="2243"/>
                    <a:pt x="47" y="1927"/>
                    <a:pt x="37" y="1620"/>
                  </a:cubicBezTo>
                  <a:cubicBezTo>
                    <a:pt x="19" y="1305"/>
                    <a:pt x="47" y="989"/>
                    <a:pt x="102" y="691"/>
                  </a:cubicBezTo>
                  <a:cubicBezTo>
                    <a:pt x="130" y="533"/>
                    <a:pt x="167" y="385"/>
                    <a:pt x="251" y="255"/>
                  </a:cubicBezTo>
                  <a:cubicBezTo>
                    <a:pt x="298" y="199"/>
                    <a:pt x="344" y="143"/>
                    <a:pt x="400" y="97"/>
                  </a:cubicBezTo>
                  <a:cubicBezTo>
                    <a:pt x="449" y="68"/>
                    <a:pt x="505" y="56"/>
                    <a:pt x="561" y="56"/>
                  </a:cubicBezTo>
                  <a:cubicBezTo>
                    <a:pt x="578" y="56"/>
                    <a:pt x="596" y="57"/>
                    <a:pt x="613" y="60"/>
                  </a:cubicBezTo>
                  <a:cubicBezTo>
                    <a:pt x="678" y="69"/>
                    <a:pt x="753" y="115"/>
                    <a:pt x="799" y="162"/>
                  </a:cubicBezTo>
                  <a:cubicBezTo>
                    <a:pt x="846" y="227"/>
                    <a:pt x="892" y="283"/>
                    <a:pt x="901" y="348"/>
                  </a:cubicBezTo>
                  <a:cubicBezTo>
                    <a:pt x="948" y="487"/>
                    <a:pt x="939" y="654"/>
                    <a:pt x="929" y="803"/>
                  </a:cubicBezTo>
                  <a:lnTo>
                    <a:pt x="929" y="905"/>
                  </a:lnTo>
                  <a:lnTo>
                    <a:pt x="994" y="840"/>
                  </a:lnTo>
                  <a:cubicBezTo>
                    <a:pt x="1124" y="710"/>
                    <a:pt x="1189" y="543"/>
                    <a:pt x="1301" y="422"/>
                  </a:cubicBezTo>
                  <a:cubicBezTo>
                    <a:pt x="1347" y="357"/>
                    <a:pt x="1403" y="301"/>
                    <a:pt x="1468" y="255"/>
                  </a:cubicBezTo>
                  <a:cubicBezTo>
                    <a:pt x="1530" y="224"/>
                    <a:pt x="1585" y="206"/>
                    <a:pt x="1644" y="206"/>
                  </a:cubicBezTo>
                  <a:cubicBezTo>
                    <a:pt x="1657" y="206"/>
                    <a:pt x="1669" y="207"/>
                    <a:pt x="1682" y="208"/>
                  </a:cubicBezTo>
                  <a:cubicBezTo>
                    <a:pt x="1747" y="227"/>
                    <a:pt x="1812" y="264"/>
                    <a:pt x="1858" y="329"/>
                  </a:cubicBezTo>
                  <a:cubicBezTo>
                    <a:pt x="1886" y="385"/>
                    <a:pt x="1914" y="468"/>
                    <a:pt x="1914" y="533"/>
                  </a:cubicBezTo>
                  <a:cubicBezTo>
                    <a:pt x="1914" y="691"/>
                    <a:pt x="1840" y="840"/>
                    <a:pt x="1775" y="989"/>
                  </a:cubicBezTo>
                  <a:lnTo>
                    <a:pt x="1700" y="1128"/>
                  </a:lnTo>
                  <a:lnTo>
                    <a:pt x="1831" y="1044"/>
                  </a:lnTo>
                  <a:cubicBezTo>
                    <a:pt x="1914" y="998"/>
                    <a:pt x="1979" y="952"/>
                    <a:pt x="2063" y="933"/>
                  </a:cubicBezTo>
                  <a:cubicBezTo>
                    <a:pt x="2146" y="896"/>
                    <a:pt x="2230" y="886"/>
                    <a:pt x="2304" y="886"/>
                  </a:cubicBezTo>
                  <a:cubicBezTo>
                    <a:pt x="2388" y="896"/>
                    <a:pt x="2462" y="933"/>
                    <a:pt x="2518" y="989"/>
                  </a:cubicBezTo>
                  <a:cubicBezTo>
                    <a:pt x="2574" y="1044"/>
                    <a:pt x="2602" y="1128"/>
                    <a:pt x="2611" y="1212"/>
                  </a:cubicBezTo>
                  <a:cubicBezTo>
                    <a:pt x="2620" y="1286"/>
                    <a:pt x="2611" y="1379"/>
                    <a:pt x="2583" y="1463"/>
                  </a:cubicBezTo>
                  <a:cubicBezTo>
                    <a:pt x="2565" y="1546"/>
                    <a:pt x="2518" y="1630"/>
                    <a:pt x="2462" y="1695"/>
                  </a:cubicBezTo>
                  <a:cubicBezTo>
                    <a:pt x="2416" y="1769"/>
                    <a:pt x="2342" y="1834"/>
                    <a:pt x="2286" y="1890"/>
                  </a:cubicBezTo>
                  <a:cubicBezTo>
                    <a:pt x="2230" y="1964"/>
                    <a:pt x="2156" y="2020"/>
                    <a:pt x="2091" y="2076"/>
                  </a:cubicBezTo>
                  <a:cubicBezTo>
                    <a:pt x="1812" y="2299"/>
                    <a:pt x="1487" y="2475"/>
                    <a:pt x="1143" y="2587"/>
                  </a:cubicBezTo>
                  <a:cubicBezTo>
                    <a:pt x="976" y="2652"/>
                    <a:pt x="799" y="2698"/>
                    <a:pt x="623" y="2717"/>
                  </a:cubicBezTo>
                  <a:cubicBezTo>
                    <a:pt x="584" y="2721"/>
                    <a:pt x="546" y="2723"/>
                    <a:pt x="508" y="2723"/>
                  </a:cubicBezTo>
                  <a:cubicBezTo>
                    <a:pt x="454" y="2723"/>
                    <a:pt x="402" y="2718"/>
                    <a:pt x="353" y="2707"/>
                  </a:cubicBezTo>
                  <a:cubicBezTo>
                    <a:pt x="307" y="2698"/>
                    <a:pt x="279" y="2670"/>
                    <a:pt x="242" y="2633"/>
                  </a:cubicBezTo>
                  <a:cubicBezTo>
                    <a:pt x="205" y="2606"/>
                    <a:pt x="186" y="2569"/>
                    <a:pt x="168" y="2523"/>
                  </a:cubicBezTo>
                  <a:lnTo>
                    <a:pt x="168" y="2523"/>
                  </a:lnTo>
                  <a:cubicBezTo>
                    <a:pt x="186" y="2569"/>
                    <a:pt x="205" y="2606"/>
                    <a:pt x="233" y="2633"/>
                  </a:cubicBezTo>
                  <a:cubicBezTo>
                    <a:pt x="260" y="2670"/>
                    <a:pt x="298" y="2698"/>
                    <a:pt x="344" y="2707"/>
                  </a:cubicBezTo>
                  <a:cubicBezTo>
                    <a:pt x="428" y="2726"/>
                    <a:pt x="521" y="2726"/>
                    <a:pt x="613" y="2726"/>
                  </a:cubicBezTo>
                  <a:cubicBezTo>
                    <a:pt x="790" y="2707"/>
                    <a:pt x="957" y="2661"/>
                    <a:pt x="1134" y="2605"/>
                  </a:cubicBezTo>
                  <a:cubicBezTo>
                    <a:pt x="1487" y="2494"/>
                    <a:pt x="1812" y="2336"/>
                    <a:pt x="2100" y="2113"/>
                  </a:cubicBezTo>
                  <a:lnTo>
                    <a:pt x="2304" y="1936"/>
                  </a:lnTo>
                  <a:cubicBezTo>
                    <a:pt x="2379" y="1881"/>
                    <a:pt x="2434" y="1816"/>
                    <a:pt x="2490" y="1741"/>
                  </a:cubicBezTo>
                  <a:cubicBezTo>
                    <a:pt x="2565" y="1676"/>
                    <a:pt x="2620" y="1593"/>
                    <a:pt x="2657" y="1500"/>
                  </a:cubicBezTo>
                  <a:cubicBezTo>
                    <a:pt x="2695" y="1407"/>
                    <a:pt x="2704" y="1314"/>
                    <a:pt x="2695" y="1221"/>
                  </a:cubicBezTo>
                  <a:cubicBezTo>
                    <a:pt x="2685" y="1128"/>
                    <a:pt x="2648" y="1035"/>
                    <a:pt x="2583" y="952"/>
                  </a:cubicBezTo>
                  <a:cubicBezTo>
                    <a:pt x="2527" y="877"/>
                    <a:pt x="2425" y="831"/>
                    <a:pt x="2332" y="812"/>
                  </a:cubicBezTo>
                  <a:cubicBezTo>
                    <a:pt x="2319" y="811"/>
                    <a:pt x="2305" y="810"/>
                    <a:pt x="2292" y="810"/>
                  </a:cubicBezTo>
                  <a:cubicBezTo>
                    <a:pt x="2205" y="810"/>
                    <a:pt x="2125" y="834"/>
                    <a:pt x="2044" y="859"/>
                  </a:cubicBezTo>
                  <a:cubicBezTo>
                    <a:pt x="1998" y="877"/>
                    <a:pt x="1961" y="896"/>
                    <a:pt x="1914" y="924"/>
                  </a:cubicBezTo>
                  <a:cubicBezTo>
                    <a:pt x="1923" y="886"/>
                    <a:pt x="1951" y="849"/>
                    <a:pt x="1961" y="812"/>
                  </a:cubicBezTo>
                  <a:cubicBezTo>
                    <a:pt x="1998" y="738"/>
                    <a:pt x="2007" y="645"/>
                    <a:pt x="2007" y="552"/>
                  </a:cubicBezTo>
                  <a:cubicBezTo>
                    <a:pt x="2007" y="459"/>
                    <a:pt x="1988" y="366"/>
                    <a:pt x="1923" y="283"/>
                  </a:cubicBezTo>
                  <a:cubicBezTo>
                    <a:pt x="1877" y="199"/>
                    <a:pt x="1784" y="143"/>
                    <a:pt x="1691" y="115"/>
                  </a:cubicBezTo>
                  <a:cubicBezTo>
                    <a:pt x="1674" y="112"/>
                    <a:pt x="1657" y="110"/>
                    <a:pt x="1640" y="110"/>
                  </a:cubicBezTo>
                  <a:cubicBezTo>
                    <a:pt x="1563" y="110"/>
                    <a:pt x="1484" y="142"/>
                    <a:pt x="1431" y="180"/>
                  </a:cubicBezTo>
                  <a:cubicBezTo>
                    <a:pt x="1347" y="227"/>
                    <a:pt x="1292" y="292"/>
                    <a:pt x="1227" y="366"/>
                  </a:cubicBezTo>
                  <a:cubicBezTo>
                    <a:pt x="1152" y="468"/>
                    <a:pt x="1087" y="580"/>
                    <a:pt x="1022" y="691"/>
                  </a:cubicBezTo>
                  <a:cubicBezTo>
                    <a:pt x="1022" y="571"/>
                    <a:pt x="1013" y="441"/>
                    <a:pt x="976" y="329"/>
                  </a:cubicBezTo>
                  <a:cubicBezTo>
                    <a:pt x="948" y="245"/>
                    <a:pt x="901" y="180"/>
                    <a:pt x="846" y="115"/>
                  </a:cubicBezTo>
                  <a:cubicBezTo>
                    <a:pt x="790" y="60"/>
                    <a:pt x="706" y="13"/>
                    <a:pt x="623" y="4"/>
                  </a:cubicBezTo>
                  <a:cubicBezTo>
                    <a:pt x="604" y="2"/>
                    <a:pt x="585"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1"/>
            <p:cNvSpPr/>
            <p:nvPr/>
          </p:nvSpPr>
          <p:spPr>
            <a:xfrm>
              <a:off x="3652975" y="2435675"/>
              <a:ext cx="17900" cy="46725"/>
            </a:xfrm>
            <a:custGeom>
              <a:rect b="b" l="l" r="r" t="t"/>
              <a:pathLst>
                <a:path extrusionOk="0" h="1869" w="716">
                  <a:moveTo>
                    <a:pt x="716" y="1"/>
                  </a:moveTo>
                  <a:lnTo>
                    <a:pt x="716" y="1"/>
                  </a:lnTo>
                  <a:cubicBezTo>
                    <a:pt x="660" y="150"/>
                    <a:pt x="595" y="317"/>
                    <a:pt x="549" y="465"/>
                  </a:cubicBezTo>
                  <a:lnTo>
                    <a:pt x="372" y="939"/>
                  </a:lnTo>
                  <a:lnTo>
                    <a:pt x="205" y="1404"/>
                  </a:lnTo>
                  <a:cubicBezTo>
                    <a:pt x="168" y="1487"/>
                    <a:pt x="140" y="1562"/>
                    <a:pt x="112" y="1636"/>
                  </a:cubicBezTo>
                  <a:cubicBezTo>
                    <a:pt x="75" y="1720"/>
                    <a:pt x="38" y="1803"/>
                    <a:pt x="0" y="1868"/>
                  </a:cubicBezTo>
                  <a:cubicBezTo>
                    <a:pt x="103" y="1729"/>
                    <a:pt x="158" y="1571"/>
                    <a:pt x="223" y="1422"/>
                  </a:cubicBezTo>
                  <a:cubicBezTo>
                    <a:pt x="298" y="1264"/>
                    <a:pt x="353" y="1116"/>
                    <a:pt x="409" y="958"/>
                  </a:cubicBezTo>
                  <a:cubicBezTo>
                    <a:pt x="465" y="791"/>
                    <a:pt x="530" y="642"/>
                    <a:pt x="576" y="475"/>
                  </a:cubicBezTo>
                  <a:cubicBezTo>
                    <a:pt x="623" y="326"/>
                    <a:pt x="669" y="159"/>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1"/>
            <p:cNvSpPr/>
            <p:nvPr/>
          </p:nvSpPr>
          <p:spPr>
            <a:xfrm>
              <a:off x="3654825" y="2441725"/>
              <a:ext cx="36725" cy="41825"/>
            </a:xfrm>
            <a:custGeom>
              <a:rect b="b" l="l" r="r" t="t"/>
              <a:pathLst>
                <a:path extrusionOk="0" h="1673" w="1469">
                  <a:moveTo>
                    <a:pt x="1469" y="0"/>
                  </a:moveTo>
                  <a:cubicBezTo>
                    <a:pt x="1339" y="130"/>
                    <a:pt x="1209" y="270"/>
                    <a:pt x="1069" y="409"/>
                  </a:cubicBezTo>
                  <a:cubicBezTo>
                    <a:pt x="939" y="539"/>
                    <a:pt x="828" y="679"/>
                    <a:pt x="698" y="818"/>
                  </a:cubicBezTo>
                  <a:cubicBezTo>
                    <a:pt x="586" y="957"/>
                    <a:pt x="456" y="1097"/>
                    <a:pt x="335" y="1236"/>
                  </a:cubicBezTo>
                  <a:cubicBezTo>
                    <a:pt x="224" y="1375"/>
                    <a:pt x="103" y="1524"/>
                    <a:pt x="1" y="1673"/>
                  </a:cubicBezTo>
                  <a:cubicBezTo>
                    <a:pt x="47" y="1608"/>
                    <a:pt x="121" y="1533"/>
                    <a:pt x="177" y="1468"/>
                  </a:cubicBezTo>
                  <a:cubicBezTo>
                    <a:pt x="233" y="1394"/>
                    <a:pt x="307" y="1329"/>
                    <a:pt x="363" y="1255"/>
                  </a:cubicBezTo>
                  <a:lnTo>
                    <a:pt x="735" y="837"/>
                  </a:lnTo>
                  <a:lnTo>
                    <a:pt x="1106" y="419"/>
                  </a:lnTo>
                  <a:cubicBezTo>
                    <a:pt x="1218" y="279"/>
                    <a:pt x="1348" y="140"/>
                    <a:pt x="14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1"/>
            <p:cNvSpPr/>
            <p:nvPr/>
          </p:nvSpPr>
          <p:spPr>
            <a:xfrm>
              <a:off x="3662025" y="2454025"/>
              <a:ext cx="5150" cy="13275"/>
            </a:xfrm>
            <a:custGeom>
              <a:rect b="b" l="l" r="r" t="t"/>
              <a:pathLst>
                <a:path extrusionOk="0" h="531" w="206">
                  <a:moveTo>
                    <a:pt x="205" y="1"/>
                  </a:moveTo>
                  <a:lnTo>
                    <a:pt x="205" y="1"/>
                  </a:lnTo>
                  <a:cubicBezTo>
                    <a:pt x="149" y="84"/>
                    <a:pt x="122" y="177"/>
                    <a:pt x="84" y="252"/>
                  </a:cubicBezTo>
                  <a:cubicBezTo>
                    <a:pt x="75" y="298"/>
                    <a:pt x="47" y="345"/>
                    <a:pt x="38" y="391"/>
                  </a:cubicBezTo>
                  <a:lnTo>
                    <a:pt x="1" y="530"/>
                  </a:lnTo>
                  <a:cubicBezTo>
                    <a:pt x="29" y="484"/>
                    <a:pt x="47" y="456"/>
                    <a:pt x="75" y="410"/>
                  </a:cubicBezTo>
                  <a:cubicBezTo>
                    <a:pt x="94" y="372"/>
                    <a:pt x="122" y="326"/>
                    <a:pt x="131" y="280"/>
                  </a:cubicBezTo>
                  <a:cubicBezTo>
                    <a:pt x="168" y="187"/>
                    <a:pt x="187" y="94"/>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1"/>
            <p:cNvSpPr/>
            <p:nvPr/>
          </p:nvSpPr>
          <p:spPr>
            <a:xfrm>
              <a:off x="3668075" y="2449400"/>
              <a:ext cx="2100" cy="8375"/>
            </a:xfrm>
            <a:custGeom>
              <a:rect b="b" l="l" r="r" t="t"/>
              <a:pathLst>
                <a:path extrusionOk="0" h="335" w="84">
                  <a:moveTo>
                    <a:pt x="75" y="0"/>
                  </a:moveTo>
                  <a:cubicBezTo>
                    <a:pt x="37" y="56"/>
                    <a:pt x="28" y="102"/>
                    <a:pt x="28" y="177"/>
                  </a:cubicBezTo>
                  <a:cubicBezTo>
                    <a:pt x="28" y="195"/>
                    <a:pt x="19" y="232"/>
                    <a:pt x="19" y="251"/>
                  </a:cubicBezTo>
                  <a:cubicBezTo>
                    <a:pt x="19" y="279"/>
                    <a:pt x="19" y="297"/>
                    <a:pt x="0" y="334"/>
                  </a:cubicBezTo>
                  <a:cubicBezTo>
                    <a:pt x="28" y="316"/>
                    <a:pt x="37" y="279"/>
                    <a:pt x="56" y="251"/>
                  </a:cubicBezTo>
                  <a:cubicBezTo>
                    <a:pt x="65" y="232"/>
                    <a:pt x="65" y="195"/>
                    <a:pt x="75" y="177"/>
                  </a:cubicBezTo>
                  <a:cubicBezTo>
                    <a:pt x="75" y="112"/>
                    <a:pt x="84"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1"/>
            <p:cNvSpPr/>
            <p:nvPr/>
          </p:nvSpPr>
          <p:spPr>
            <a:xfrm>
              <a:off x="3668300" y="2450550"/>
              <a:ext cx="6075" cy="11650"/>
            </a:xfrm>
            <a:custGeom>
              <a:rect b="b" l="l" r="r" t="t"/>
              <a:pathLst>
                <a:path extrusionOk="0" h="466" w="243">
                  <a:moveTo>
                    <a:pt x="242" y="0"/>
                  </a:moveTo>
                  <a:cubicBezTo>
                    <a:pt x="186" y="66"/>
                    <a:pt x="131" y="149"/>
                    <a:pt x="103" y="223"/>
                  </a:cubicBezTo>
                  <a:lnTo>
                    <a:pt x="1" y="465"/>
                  </a:lnTo>
                  <a:cubicBezTo>
                    <a:pt x="28" y="428"/>
                    <a:pt x="56" y="391"/>
                    <a:pt x="75" y="363"/>
                  </a:cubicBezTo>
                  <a:cubicBezTo>
                    <a:pt x="103" y="326"/>
                    <a:pt x="121" y="279"/>
                    <a:pt x="149" y="242"/>
                  </a:cubicBezTo>
                  <a:cubicBezTo>
                    <a:pt x="186" y="177"/>
                    <a:pt x="21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1"/>
            <p:cNvSpPr/>
            <p:nvPr/>
          </p:nvSpPr>
          <p:spPr>
            <a:xfrm>
              <a:off x="3660625" y="2466575"/>
              <a:ext cx="4925" cy="6525"/>
            </a:xfrm>
            <a:custGeom>
              <a:rect b="b" l="l" r="r" t="t"/>
              <a:pathLst>
                <a:path extrusionOk="0" h="261" w="197">
                  <a:moveTo>
                    <a:pt x="196" y="1"/>
                  </a:moveTo>
                  <a:cubicBezTo>
                    <a:pt x="150" y="28"/>
                    <a:pt x="103" y="66"/>
                    <a:pt x="85" y="112"/>
                  </a:cubicBezTo>
                  <a:cubicBezTo>
                    <a:pt x="47" y="158"/>
                    <a:pt x="10" y="205"/>
                    <a:pt x="1" y="261"/>
                  </a:cubicBezTo>
                  <a:cubicBezTo>
                    <a:pt x="47" y="242"/>
                    <a:pt x="85" y="196"/>
                    <a:pt x="122" y="149"/>
                  </a:cubicBezTo>
                  <a:cubicBezTo>
                    <a:pt x="150" y="103"/>
                    <a:pt x="17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1"/>
            <p:cNvSpPr/>
            <p:nvPr/>
          </p:nvSpPr>
          <p:spPr>
            <a:xfrm>
              <a:off x="3688050" y="2427775"/>
              <a:ext cx="3500" cy="11650"/>
            </a:xfrm>
            <a:custGeom>
              <a:rect b="b" l="l" r="r" t="t"/>
              <a:pathLst>
                <a:path extrusionOk="0" h="466" w="140">
                  <a:moveTo>
                    <a:pt x="140" y="1"/>
                  </a:moveTo>
                  <a:lnTo>
                    <a:pt x="140" y="1"/>
                  </a:lnTo>
                  <a:cubicBezTo>
                    <a:pt x="103" y="85"/>
                    <a:pt x="75" y="159"/>
                    <a:pt x="65" y="233"/>
                  </a:cubicBezTo>
                  <a:cubicBezTo>
                    <a:pt x="56" y="270"/>
                    <a:pt x="47" y="317"/>
                    <a:pt x="28" y="354"/>
                  </a:cubicBezTo>
                  <a:cubicBezTo>
                    <a:pt x="19" y="391"/>
                    <a:pt x="10" y="438"/>
                    <a:pt x="0" y="466"/>
                  </a:cubicBezTo>
                  <a:cubicBezTo>
                    <a:pt x="28" y="447"/>
                    <a:pt x="56" y="400"/>
                    <a:pt x="65" y="363"/>
                  </a:cubicBezTo>
                  <a:cubicBezTo>
                    <a:pt x="75" y="326"/>
                    <a:pt x="93" y="280"/>
                    <a:pt x="103" y="252"/>
                  </a:cubicBezTo>
                  <a:cubicBezTo>
                    <a:pt x="121" y="168"/>
                    <a:pt x="140"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1"/>
            <p:cNvSpPr/>
            <p:nvPr/>
          </p:nvSpPr>
          <p:spPr>
            <a:xfrm>
              <a:off x="3684550" y="2435450"/>
              <a:ext cx="2600" cy="8150"/>
            </a:xfrm>
            <a:custGeom>
              <a:rect b="b" l="l" r="r" t="t"/>
              <a:pathLst>
                <a:path extrusionOk="0" h="326" w="104">
                  <a:moveTo>
                    <a:pt x="103" y="1"/>
                  </a:moveTo>
                  <a:cubicBezTo>
                    <a:pt x="75" y="47"/>
                    <a:pt x="66" y="103"/>
                    <a:pt x="47" y="159"/>
                  </a:cubicBezTo>
                  <a:cubicBezTo>
                    <a:pt x="20" y="224"/>
                    <a:pt x="10" y="270"/>
                    <a:pt x="1" y="326"/>
                  </a:cubicBezTo>
                  <a:cubicBezTo>
                    <a:pt x="20" y="298"/>
                    <a:pt x="47" y="279"/>
                    <a:pt x="57" y="251"/>
                  </a:cubicBezTo>
                  <a:cubicBezTo>
                    <a:pt x="66" y="233"/>
                    <a:pt x="75" y="196"/>
                    <a:pt x="94" y="177"/>
                  </a:cubicBezTo>
                  <a:cubicBezTo>
                    <a:pt x="94" y="149"/>
                    <a:pt x="103" y="131"/>
                    <a:pt x="103" y="93"/>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1"/>
            <p:cNvSpPr/>
            <p:nvPr/>
          </p:nvSpPr>
          <p:spPr>
            <a:xfrm>
              <a:off x="3688275" y="2425925"/>
              <a:ext cx="1200" cy="4675"/>
            </a:xfrm>
            <a:custGeom>
              <a:rect b="b" l="l" r="r" t="t"/>
              <a:pathLst>
                <a:path extrusionOk="0" h="187" w="48">
                  <a:moveTo>
                    <a:pt x="19" y="1"/>
                  </a:moveTo>
                  <a:cubicBezTo>
                    <a:pt x="1" y="29"/>
                    <a:pt x="1" y="66"/>
                    <a:pt x="1" y="94"/>
                  </a:cubicBezTo>
                  <a:lnTo>
                    <a:pt x="1" y="140"/>
                  </a:lnTo>
                  <a:lnTo>
                    <a:pt x="1" y="186"/>
                  </a:lnTo>
                  <a:cubicBezTo>
                    <a:pt x="19" y="159"/>
                    <a:pt x="47" y="121"/>
                    <a:pt x="47" y="84"/>
                  </a:cubicBezTo>
                  <a:lnTo>
                    <a:pt x="47" y="47"/>
                  </a:lnTo>
                  <a:cubicBezTo>
                    <a:pt x="47" y="2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1"/>
            <p:cNvSpPr/>
            <p:nvPr/>
          </p:nvSpPr>
          <p:spPr>
            <a:xfrm>
              <a:off x="3706400" y="2444050"/>
              <a:ext cx="3500" cy="11175"/>
            </a:xfrm>
            <a:custGeom>
              <a:rect b="b" l="l" r="r" t="t"/>
              <a:pathLst>
                <a:path extrusionOk="0" h="447" w="140">
                  <a:moveTo>
                    <a:pt x="65" y="0"/>
                  </a:moveTo>
                  <a:cubicBezTo>
                    <a:pt x="102" y="84"/>
                    <a:pt x="112" y="158"/>
                    <a:pt x="84" y="223"/>
                  </a:cubicBezTo>
                  <a:lnTo>
                    <a:pt x="47" y="326"/>
                  </a:lnTo>
                  <a:cubicBezTo>
                    <a:pt x="37" y="353"/>
                    <a:pt x="37" y="363"/>
                    <a:pt x="28" y="391"/>
                  </a:cubicBezTo>
                  <a:cubicBezTo>
                    <a:pt x="19" y="409"/>
                    <a:pt x="19" y="418"/>
                    <a:pt x="0" y="446"/>
                  </a:cubicBezTo>
                  <a:cubicBezTo>
                    <a:pt x="19" y="418"/>
                    <a:pt x="37" y="409"/>
                    <a:pt x="47" y="400"/>
                  </a:cubicBezTo>
                  <a:cubicBezTo>
                    <a:pt x="65" y="391"/>
                    <a:pt x="75" y="363"/>
                    <a:pt x="84" y="353"/>
                  </a:cubicBezTo>
                  <a:cubicBezTo>
                    <a:pt x="112" y="316"/>
                    <a:pt x="121" y="279"/>
                    <a:pt x="130" y="233"/>
                  </a:cubicBezTo>
                  <a:cubicBezTo>
                    <a:pt x="140" y="186"/>
                    <a:pt x="140" y="158"/>
                    <a:pt x="130" y="112"/>
                  </a:cubicBezTo>
                  <a:cubicBezTo>
                    <a:pt x="121" y="65"/>
                    <a:pt x="93"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1"/>
            <p:cNvSpPr/>
            <p:nvPr/>
          </p:nvSpPr>
          <p:spPr>
            <a:xfrm>
              <a:off x="3700825" y="2450775"/>
              <a:ext cx="6300" cy="8400"/>
            </a:xfrm>
            <a:custGeom>
              <a:rect b="b" l="l" r="r" t="t"/>
              <a:pathLst>
                <a:path extrusionOk="0" h="336" w="252">
                  <a:moveTo>
                    <a:pt x="251" y="1"/>
                  </a:moveTo>
                  <a:lnTo>
                    <a:pt x="186" y="75"/>
                  </a:lnTo>
                  <a:cubicBezTo>
                    <a:pt x="168" y="103"/>
                    <a:pt x="149" y="131"/>
                    <a:pt x="121" y="168"/>
                  </a:cubicBezTo>
                  <a:lnTo>
                    <a:pt x="65" y="261"/>
                  </a:lnTo>
                  <a:cubicBezTo>
                    <a:pt x="47" y="279"/>
                    <a:pt x="19" y="317"/>
                    <a:pt x="0" y="335"/>
                  </a:cubicBezTo>
                  <a:cubicBezTo>
                    <a:pt x="28" y="326"/>
                    <a:pt x="65" y="307"/>
                    <a:pt x="93" y="279"/>
                  </a:cubicBezTo>
                  <a:cubicBezTo>
                    <a:pt x="112" y="261"/>
                    <a:pt x="140" y="233"/>
                    <a:pt x="158" y="196"/>
                  </a:cubicBezTo>
                  <a:cubicBezTo>
                    <a:pt x="195" y="140"/>
                    <a:pt x="223" y="75"/>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1"/>
            <p:cNvSpPr/>
            <p:nvPr/>
          </p:nvSpPr>
          <p:spPr>
            <a:xfrm>
              <a:off x="3697800" y="2458675"/>
              <a:ext cx="7700" cy="6075"/>
            </a:xfrm>
            <a:custGeom>
              <a:rect b="b" l="l" r="r" t="t"/>
              <a:pathLst>
                <a:path extrusionOk="0" h="243" w="308">
                  <a:moveTo>
                    <a:pt x="307" y="1"/>
                  </a:moveTo>
                  <a:lnTo>
                    <a:pt x="307" y="1"/>
                  </a:lnTo>
                  <a:cubicBezTo>
                    <a:pt x="242" y="38"/>
                    <a:pt x="196" y="84"/>
                    <a:pt x="140" y="112"/>
                  </a:cubicBezTo>
                  <a:cubicBezTo>
                    <a:pt x="93" y="149"/>
                    <a:pt x="47" y="196"/>
                    <a:pt x="1" y="242"/>
                  </a:cubicBezTo>
                  <a:cubicBezTo>
                    <a:pt x="38" y="242"/>
                    <a:pt x="56" y="224"/>
                    <a:pt x="93" y="205"/>
                  </a:cubicBezTo>
                  <a:cubicBezTo>
                    <a:pt x="131" y="196"/>
                    <a:pt x="149" y="177"/>
                    <a:pt x="177" y="149"/>
                  </a:cubicBezTo>
                  <a:lnTo>
                    <a:pt x="242" y="84"/>
                  </a:lnTo>
                  <a:cubicBezTo>
                    <a:pt x="270" y="56"/>
                    <a:pt x="289" y="3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1"/>
            <p:cNvSpPr/>
            <p:nvPr/>
          </p:nvSpPr>
          <p:spPr>
            <a:xfrm>
              <a:off x="3701275" y="2449625"/>
              <a:ext cx="3750" cy="5825"/>
            </a:xfrm>
            <a:custGeom>
              <a:rect b="b" l="l" r="r" t="t"/>
              <a:pathLst>
                <a:path extrusionOk="0" h="233" w="150">
                  <a:moveTo>
                    <a:pt x="150" y="0"/>
                  </a:moveTo>
                  <a:lnTo>
                    <a:pt x="150" y="0"/>
                  </a:lnTo>
                  <a:cubicBezTo>
                    <a:pt x="122" y="37"/>
                    <a:pt x="94" y="75"/>
                    <a:pt x="66" y="121"/>
                  </a:cubicBezTo>
                  <a:cubicBezTo>
                    <a:pt x="47" y="149"/>
                    <a:pt x="29" y="186"/>
                    <a:pt x="1" y="233"/>
                  </a:cubicBezTo>
                  <a:cubicBezTo>
                    <a:pt x="47" y="214"/>
                    <a:pt x="84" y="177"/>
                    <a:pt x="103" y="140"/>
                  </a:cubicBezTo>
                  <a:lnTo>
                    <a:pt x="140" y="75"/>
                  </a:lnTo>
                  <a:cubicBezTo>
                    <a:pt x="15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1"/>
            <p:cNvSpPr/>
            <p:nvPr/>
          </p:nvSpPr>
          <p:spPr>
            <a:xfrm>
              <a:off x="3659700" y="2480275"/>
              <a:ext cx="10025" cy="2325"/>
            </a:xfrm>
            <a:custGeom>
              <a:rect b="b" l="l" r="r" t="t"/>
              <a:pathLst>
                <a:path extrusionOk="0" h="93" w="401">
                  <a:moveTo>
                    <a:pt x="400" y="1"/>
                  </a:moveTo>
                  <a:lnTo>
                    <a:pt x="400" y="1"/>
                  </a:lnTo>
                  <a:cubicBezTo>
                    <a:pt x="326" y="19"/>
                    <a:pt x="270" y="29"/>
                    <a:pt x="205" y="38"/>
                  </a:cubicBezTo>
                  <a:cubicBezTo>
                    <a:pt x="140" y="56"/>
                    <a:pt x="75" y="56"/>
                    <a:pt x="1" y="75"/>
                  </a:cubicBezTo>
                  <a:cubicBezTo>
                    <a:pt x="26" y="81"/>
                    <a:pt x="52" y="92"/>
                    <a:pt x="72" y="92"/>
                  </a:cubicBezTo>
                  <a:cubicBezTo>
                    <a:pt x="80" y="92"/>
                    <a:pt x="88" y="90"/>
                    <a:pt x="94" y="84"/>
                  </a:cubicBezTo>
                  <a:cubicBezTo>
                    <a:pt x="106" y="91"/>
                    <a:pt x="118" y="93"/>
                    <a:pt x="131" y="93"/>
                  </a:cubicBezTo>
                  <a:cubicBezTo>
                    <a:pt x="156" y="93"/>
                    <a:pt x="180" y="84"/>
                    <a:pt x="205" y="84"/>
                  </a:cubicBezTo>
                  <a:cubicBezTo>
                    <a:pt x="270" y="75"/>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1"/>
            <p:cNvSpPr/>
            <p:nvPr/>
          </p:nvSpPr>
          <p:spPr>
            <a:xfrm>
              <a:off x="3662950" y="2477500"/>
              <a:ext cx="7475" cy="2350"/>
            </a:xfrm>
            <a:custGeom>
              <a:rect b="b" l="l" r="r" t="t"/>
              <a:pathLst>
                <a:path extrusionOk="0" h="94" w="299">
                  <a:moveTo>
                    <a:pt x="298" y="0"/>
                  </a:moveTo>
                  <a:cubicBezTo>
                    <a:pt x="270" y="0"/>
                    <a:pt x="242" y="0"/>
                    <a:pt x="224" y="10"/>
                  </a:cubicBezTo>
                  <a:cubicBezTo>
                    <a:pt x="196" y="28"/>
                    <a:pt x="177" y="28"/>
                    <a:pt x="150" y="37"/>
                  </a:cubicBezTo>
                  <a:cubicBezTo>
                    <a:pt x="94" y="56"/>
                    <a:pt x="57" y="75"/>
                    <a:pt x="1" y="84"/>
                  </a:cubicBezTo>
                  <a:cubicBezTo>
                    <a:pt x="29" y="93"/>
                    <a:pt x="57" y="93"/>
                    <a:pt x="85" y="93"/>
                  </a:cubicBezTo>
                  <a:cubicBezTo>
                    <a:pt x="103" y="93"/>
                    <a:pt x="140" y="93"/>
                    <a:pt x="159" y="84"/>
                  </a:cubicBezTo>
                  <a:cubicBezTo>
                    <a:pt x="224" y="75"/>
                    <a:pt x="270"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1"/>
            <p:cNvSpPr/>
            <p:nvPr/>
          </p:nvSpPr>
          <p:spPr>
            <a:xfrm>
              <a:off x="3665525" y="2470750"/>
              <a:ext cx="5600" cy="5600"/>
            </a:xfrm>
            <a:custGeom>
              <a:rect b="b" l="l" r="r" t="t"/>
              <a:pathLst>
                <a:path extrusionOk="0" h="224" w="224">
                  <a:moveTo>
                    <a:pt x="223" y="1"/>
                  </a:moveTo>
                  <a:cubicBezTo>
                    <a:pt x="177" y="29"/>
                    <a:pt x="130" y="57"/>
                    <a:pt x="93" y="94"/>
                  </a:cubicBezTo>
                  <a:cubicBezTo>
                    <a:pt x="65" y="131"/>
                    <a:pt x="28" y="177"/>
                    <a:pt x="0" y="224"/>
                  </a:cubicBezTo>
                  <a:cubicBezTo>
                    <a:pt x="47" y="205"/>
                    <a:pt x="93" y="168"/>
                    <a:pt x="139" y="131"/>
                  </a:cubicBezTo>
                  <a:cubicBezTo>
                    <a:pt x="158" y="122"/>
                    <a:pt x="177" y="94"/>
                    <a:pt x="186" y="75"/>
                  </a:cubicBezTo>
                  <a:lnTo>
                    <a:pt x="2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1"/>
            <p:cNvSpPr/>
            <p:nvPr/>
          </p:nvSpPr>
          <p:spPr>
            <a:xfrm>
              <a:off x="3669925" y="2472375"/>
              <a:ext cx="5825" cy="3525"/>
            </a:xfrm>
            <a:custGeom>
              <a:rect b="b" l="l" r="r" t="t"/>
              <a:pathLst>
                <a:path extrusionOk="0" h="141" w="233">
                  <a:moveTo>
                    <a:pt x="233" y="1"/>
                  </a:moveTo>
                  <a:cubicBezTo>
                    <a:pt x="186" y="10"/>
                    <a:pt x="140" y="19"/>
                    <a:pt x="103" y="47"/>
                  </a:cubicBezTo>
                  <a:cubicBezTo>
                    <a:pt x="66" y="66"/>
                    <a:pt x="38" y="103"/>
                    <a:pt x="1" y="140"/>
                  </a:cubicBezTo>
                  <a:cubicBezTo>
                    <a:pt x="47" y="140"/>
                    <a:pt x="94" y="112"/>
                    <a:pt x="131" y="94"/>
                  </a:cubicBezTo>
                  <a:cubicBezTo>
                    <a:pt x="168" y="66"/>
                    <a:pt x="196"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1"/>
            <p:cNvSpPr/>
            <p:nvPr/>
          </p:nvSpPr>
          <p:spPr>
            <a:xfrm>
              <a:off x="3673175" y="2475175"/>
              <a:ext cx="7925" cy="4200"/>
            </a:xfrm>
            <a:custGeom>
              <a:rect b="b" l="l" r="r" t="t"/>
              <a:pathLst>
                <a:path extrusionOk="0" h="168" w="317">
                  <a:moveTo>
                    <a:pt x="317" y="0"/>
                  </a:moveTo>
                  <a:cubicBezTo>
                    <a:pt x="252" y="10"/>
                    <a:pt x="205" y="37"/>
                    <a:pt x="149" y="56"/>
                  </a:cubicBezTo>
                  <a:cubicBezTo>
                    <a:pt x="94" y="84"/>
                    <a:pt x="47" y="121"/>
                    <a:pt x="1" y="168"/>
                  </a:cubicBezTo>
                  <a:cubicBezTo>
                    <a:pt x="56" y="149"/>
                    <a:pt x="112" y="130"/>
                    <a:pt x="159" y="103"/>
                  </a:cubicBezTo>
                  <a:cubicBezTo>
                    <a:pt x="224" y="84"/>
                    <a:pt x="261"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1"/>
            <p:cNvSpPr/>
            <p:nvPr/>
          </p:nvSpPr>
          <p:spPr>
            <a:xfrm>
              <a:off x="3651350" y="2419425"/>
              <a:ext cx="5825" cy="9550"/>
            </a:xfrm>
            <a:custGeom>
              <a:rect b="b" l="l" r="r" t="t"/>
              <a:pathLst>
                <a:path extrusionOk="0" h="382" w="233">
                  <a:moveTo>
                    <a:pt x="233" y="1"/>
                  </a:moveTo>
                  <a:lnTo>
                    <a:pt x="233" y="1"/>
                  </a:lnTo>
                  <a:cubicBezTo>
                    <a:pt x="195" y="10"/>
                    <a:pt x="168" y="38"/>
                    <a:pt x="149" y="75"/>
                  </a:cubicBezTo>
                  <a:cubicBezTo>
                    <a:pt x="112" y="103"/>
                    <a:pt x="93" y="131"/>
                    <a:pt x="65" y="168"/>
                  </a:cubicBezTo>
                  <a:cubicBezTo>
                    <a:pt x="28" y="223"/>
                    <a:pt x="0" y="307"/>
                    <a:pt x="0" y="381"/>
                  </a:cubicBezTo>
                  <a:cubicBezTo>
                    <a:pt x="10" y="354"/>
                    <a:pt x="28" y="316"/>
                    <a:pt x="47" y="279"/>
                  </a:cubicBezTo>
                  <a:cubicBezTo>
                    <a:pt x="75" y="242"/>
                    <a:pt x="84" y="223"/>
                    <a:pt x="103" y="186"/>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1"/>
            <p:cNvSpPr/>
            <p:nvPr/>
          </p:nvSpPr>
          <p:spPr>
            <a:xfrm>
              <a:off x="3652050" y="2423850"/>
              <a:ext cx="3975" cy="8600"/>
            </a:xfrm>
            <a:custGeom>
              <a:rect b="b" l="l" r="r" t="t"/>
              <a:pathLst>
                <a:path extrusionOk="0" h="344" w="159">
                  <a:moveTo>
                    <a:pt x="158" y="0"/>
                  </a:moveTo>
                  <a:lnTo>
                    <a:pt x="158" y="0"/>
                  </a:lnTo>
                  <a:cubicBezTo>
                    <a:pt x="140" y="19"/>
                    <a:pt x="112" y="46"/>
                    <a:pt x="102" y="65"/>
                  </a:cubicBezTo>
                  <a:cubicBezTo>
                    <a:pt x="75" y="93"/>
                    <a:pt x="56" y="112"/>
                    <a:pt x="47" y="149"/>
                  </a:cubicBezTo>
                  <a:cubicBezTo>
                    <a:pt x="10" y="204"/>
                    <a:pt x="0" y="279"/>
                    <a:pt x="10" y="344"/>
                  </a:cubicBezTo>
                  <a:lnTo>
                    <a:pt x="47" y="251"/>
                  </a:lnTo>
                  <a:cubicBezTo>
                    <a:pt x="56" y="232"/>
                    <a:pt x="65" y="195"/>
                    <a:pt x="75" y="177"/>
                  </a:cubicBezTo>
                  <a:cubicBezTo>
                    <a:pt x="102" y="112"/>
                    <a:pt x="140" y="56"/>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1"/>
            <p:cNvSpPr/>
            <p:nvPr/>
          </p:nvSpPr>
          <p:spPr>
            <a:xfrm>
              <a:off x="3652500" y="2429650"/>
              <a:ext cx="3275" cy="9550"/>
            </a:xfrm>
            <a:custGeom>
              <a:rect b="b" l="l" r="r" t="t"/>
              <a:pathLst>
                <a:path extrusionOk="0" h="382" w="131">
                  <a:moveTo>
                    <a:pt x="131" y="0"/>
                  </a:moveTo>
                  <a:lnTo>
                    <a:pt x="131" y="0"/>
                  </a:lnTo>
                  <a:cubicBezTo>
                    <a:pt x="94" y="56"/>
                    <a:pt x="57" y="130"/>
                    <a:pt x="38" y="177"/>
                  </a:cubicBezTo>
                  <a:cubicBezTo>
                    <a:pt x="19" y="205"/>
                    <a:pt x="10" y="242"/>
                    <a:pt x="10" y="279"/>
                  </a:cubicBezTo>
                  <a:cubicBezTo>
                    <a:pt x="1" y="316"/>
                    <a:pt x="1" y="344"/>
                    <a:pt x="10" y="381"/>
                  </a:cubicBezTo>
                  <a:lnTo>
                    <a:pt x="47" y="288"/>
                  </a:lnTo>
                  <a:cubicBezTo>
                    <a:pt x="57" y="270"/>
                    <a:pt x="66" y="233"/>
                    <a:pt x="84" y="195"/>
                  </a:cubicBezTo>
                  <a:cubicBezTo>
                    <a:pt x="103" y="14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1"/>
            <p:cNvSpPr/>
            <p:nvPr/>
          </p:nvSpPr>
          <p:spPr>
            <a:xfrm>
              <a:off x="3648800" y="2436375"/>
              <a:ext cx="1400" cy="10475"/>
            </a:xfrm>
            <a:custGeom>
              <a:rect b="b" l="l" r="r" t="t"/>
              <a:pathLst>
                <a:path extrusionOk="0" h="419" w="56">
                  <a:moveTo>
                    <a:pt x="47" y="1"/>
                  </a:moveTo>
                  <a:cubicBezTo>
                    <a:pt x="19" y="56"/>
                    <a:pt x="9" y="122"/>
                    <a:pt x="0" y="205"/>
                  </a:cubicBezTo>
                  <a:lnTo>
                    <a:pt x="0" y="307"/>
                  </a:lnTo>
                  <a:cubicBezTo>
                    <a:pt x="0" y="344"/>
                    <a:pt x="9" y="382"/>
                    <a:pt x="19" y="419"/>
                  </a:cubicBezTo>
                  <a:lnTo>
                    <a:pt x="37" y="307"/>
                  </a:lnTo>
                  <a:cubicBezTo>
                    <a:pt x="37" y="279"/>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1"/>
            <p:cNvSpPr/>
            <p:nvPr/>
          </p:nvSpPr>
          <p:spPr>
            <a:xfrm>
              <a:off x="3649725" y="2444500"/>
              <a:ext cx="2575" cy="10725"/>
            </a:xfrm>
            <a:custGeom>
              <a:rect b="b" l="l" r="r" t="t"/>
              <a:pathLst>
                <a:path extrusionOk="0" h="429" w="103">
                  <a:moveTo>
                    <a:pt x="103" y="1"/>
                  </a:moveTo>
                  <a:cubicBezTo>
                    <a:pt x="56" y="66"/>
                    <a:pt x="28" y="140"/>
                    <a:pt x="19" y="205"/>
                  </a:cubicBezTo>
                  <a:cubicBezTo>
                    <a:pt x="19" y="242"/>
                    <a:pt x="10" y="270"/>
                    <a:pt x="10" y="308"/>
                  </a:cubicBezTo>
                  <a:cubicBezTo>
                    <a:pt x="0" y="354"/>
                    <a:pt x="10" y="391"/>
                    <a:pt x="19" y="428"/>
                  </a:cubicBezTo>
                  <a:cubicBezTo>
                    <a:pt x="19" y="391"/>
                    <a:pt x="28" y="354"/>
                    <a:pt x="47" y="317"/>
                  </a:cubicBezTo>
                  <a:lnTo>
                    <a:pt x="65" y="215"/>
                  </a:lnTo>
                  <a:cubicBezTo>
                    <a:pt x="75" y="150"/>
                    <a:pt x="103"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1"/>
            <p:cNvSpPr/>
            <p:nvPr/>
          </p:nvSpPr>
          <p:spPr>
            <a:xfrm>
              <a:off x="3674575" y="2436850"/>
              <a:ext cx="2350" cy="4200"/>
            </a:xfrm>
            <a:custGeom>
              <a:rect b="b" l="l" r="r" t="t"/>
              <a:pathLst>
                <a:path extrusionOk="0" h="168" w="94">
                  <a:moveTo>
                    <a:pt x="93" y="0"/>
                  </a:moveTo>
                  <a:cubicBezTo>
                    <a:pt x="56" y="10"/>
                    <a:pt x="47" y="47"/>
                    <a:pt x="28" y="75"/>
                  </a:cubicBezTo>
                  <a:cubicBezTo>
                    <a:pt x="10" y="93"/>
                    <a:pt x="0" y="130"/>
                    <a:pt x="0" y="168"/>
                  </a:cubicBezTo>
                  <a:cubicBezTo>
                    <a:pt x="38" y="149"/>
                    <a:pt x="56" y="121"/>
                    <a:pt x="75" y="93"/>
                  </a:cubicBezTo>
                  <a:cubicBezTo>
                    <a:pt x="84" y="7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1"/>
            <p:cNvSpPr/>
            <p:nvPr/>
          </p:nvSpPr>
          <p:spPr>
            <a:xfrm>
              <a:off x="3678300" y="2434050"/>
              <a:ext cx="1875" cy="4225"/>
            </a:xfrm>
            <a:custGeom>
              <a:rect b="b" l="l" r="r" t="t"/>
              <a:pathLst>
                <a:path extrusionOk="0" h="169" w="75">
                  <a:moveTo>
                    <a:pt x="74" y="1"/>
                  </a:moveTo>
                  <a:cubicBezTo>
                    <a:pt x="37" y="19"/>
                    <a:pt x="28" y="57"/>
                    <a:pt x="19" y="75"/>
                  </a:cubicBezTo>
                  <a:cubicBezTo>
                    <a:pt x="0" y="103"/>
                    <a:pt x="0" y="140"/>
                    <a:pt x="0" y="168"/>
                  </a:cubicBezTo>
                  <a:cubicBezTo>
                    <a:pt x="28" y="149"/>
                    <a:pt x="47" y="122"/>
                    <a:pt x="65" y="94"/>
                  </a:cubicBezTo>
                  <a:cubicBezTo>
                    <a:pt x="74" y="66"/>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1"/>
            <p:cNvSpPr/>
            <p:nvPr/>
          </p:nvSpPr>
          <p:spPr>
            <a:xfrm>
              <a:off x="3649725" y="2459600"/>
              <a:ext cx="1175" cy="7000"/>
            </a:xfrm>
            <a:custGeom>
              <a:rect b="b" l="l" r="r" t="t"/>
              <a:pathLst>
                <a:path extrusionOk="0" h="280" w="47">
                  <a:moveTo>
                    <a:pt x="19" y="1"/>
                  </a:moveTo>
                  <a:cubicBezTo>
                    <a:pt x="0" y="47"/>
                    <a:pt x="0" y="94"/>
                    <a:pt x="0" y="131"/>
                  </a:cubicBezTo>
                  <a:lnTo>
                    <a:pt x="0" y="205"/>
                  </a:lnTo>
                  <a:cubicBezTo>
                    <a:pt x="0" y="233"/>
                    <a:pt x="10" y="252"/>
                    <a:pt x="19" y="280"/>
                  </a:cubicBezTo>
                  <a:cubicBezTo>
                    <a:pt x="28" y="233"/>
                    <a:pt x="47" y="187"/>
                    <a:pt x="47" y="140"/>
                  </a:cubicBezTo>
                  <a:cubicBezTo>
                    <a:pt x="47" y="94"/>
                    <a:pt x="2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1"/>
            <p:cNvSpPr/>
            <p:nvPr/>
          </p:nvSpPr>
          <p:spPr>
            <a:xfrm>
              <a:off x="3533575" y="2493625"/>
              <a:ext cx="69725" cy="70600"/>
            </a:xfrm>
            <a:custGeom>
              <a:rect b="b" l="l" r="r" t="t"/>
              <a:pathLst>
                <a:path extrusionOk="0" h="2824" w="2789">
                  <a:moveTo>
                    <a:pt x="517" y="0"/>
                  </a:moveTo>
                  <a:cubicBezTo>
                    <a:pt x="325" y="0"/>
                    <a:pt x="212" y="239"/>
                    <a:pt x="187" y="368"/>
                  </a:cubicBezTo>
                  <a:cubicBezTo>
                    <a:pt x="19" y="981"/>
                    <a:pt x="1" y="1641"/>
                    <a:pt x="215" y="2235"/>
                  </a:cubicBezTo>
                  <a:cubicBezTo>
                    <a:pt x="289" y="2421"/>
                    <a:pt x="382" y="2607"/>
                    <a:pt x="540" y="2728"/>
                  </a:cubicBezTo>
                  <a:cubicBezTo>
                    <a:pt x="630" y="2788"/>
                    <a:pt x="739" y="2824"/>
                    <a:pt x="843" y="2824"/>
                  </a:cubicBezTo>
                  <a:cubicBezTo>
                    <a:pt x="933" y="2824"/>
                    <a:pt x="1019" y="2797"/>
                    <a:pt x="1088" y="2737"/>
                  </a:cubicBezTo>
                  <a:cubicBezTo>
                    <a:pt x="1255" y="2598"/>
                    <a:pt x="1255" y="2356"/>
                    <a:pt x="1227" y="2133"/>
                  </a:cubicBezTo>
                  <a:lnTo>
                    <a:pt x="1227" y="2133"/>
                  </a:lnTo>
                  <a:cubicBezTo>
                    <a:pt x="1329" y="2263"/>
                    <a:pt x="1441" y="2403"/>
                    <a:pt x="1590" y="2468"/>
                  </a:cubicBezTo>
                  <a:cubicBezTo>
                    <a:pt x="1654" y="2500"/>
                    <a:pt x="1726" y="2518"/>
                    <a:pt x="1797" y="2518"/>
                  </a:cubicBezTo>
                  <a:cubicBezTo>
                    <a:pt x="1891" y="2518"/>
                    <a:pt x="1981" y="2486"/>
                    <a:pt x="2045" y="2412"/>
                  </a:cubicBezTo>
                  <a:cubicBezTo>
                    <a:pt x="2147" y="2282"/>
                    <a:pt x="2119" y="2068"/>
                    <a:pt x="2045" y="1919"/>
                  </a:cubicBezTo>
                  <a:cubicBezTo>
                    <a:pt x="1961" y="1771"/>
                    <a:pt x="1840" y="1631"/>
                    <a:pt x="1785" y="1464"/>
                  </a:cubicBezTo>
                  <a:lnTo>
                    <a:pt x="1785" y="1464"/>
                  </a:lnTo>
                  <a:cubicBezTo>
                    <a:pt x="1933" y="1548"/>
                    <a:pt x="2091" y="1631"/>
                    <a:pt x="2249" y="1641"/>
                  </a:cubicBezTo>
                  <a:cubicBezTo>
                    <a:pt x="2268" y="1643"/>
                    <a:pt x="2287" y="1644"/>
                    <a:pt x="2306" y="1644"/>
                  </a:cubicBezTo>
                  <a:cubicBezTo>
                    <a:pt x="2456" y="1644"/>
                    <a:pt x="2610" y="1578"/>
                    <a:pt x="2667" y="1446"/>
                  </a:cubicBezTo>
                  <a:cubicBezTo>
                    <a:pt x="2788" y="1213"/>
                    <a:pt x="2574" y="944"/>
                    <a:pt x="2370" y="786"/>
                  </a:cubicBezTo>
                  <a:cubicBezTo>
                    <a:pt x="1840" y="386"/>
                    <a:pt x="1218" y="108"/>
                    <a:pt x="568" y="6"/>
                  </a:cubicBezTo>
                  <a:cubicBezTo>
                    <a:pt x="550" y="2"/>
                    <a:pt x="533" y="0"/>
                    <a:pt x="51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1"/>
            <p:cNvSpPr/>
            <p:nvPr/>
          </p:nvSpPr>
          <p:spPr>
            <a:xfrm>
              <a:off x="3534050" y="2494075"/>
              <a:ext cx="67850" cy="71700"/>
            </a:xfrm>
            <a:custGeom>
              <a:rect b="b" l="l" r="r" t="t"/>
              <a:pathLst>
                <a:path extrusionOk="0" h="2868" w="2714">
                  <a:moveTo>
                    <a:pt x="509" y="3"/>
                  </a:moveTo>
                  <a:cubicBezTo>
                    <a:pt x="516" y="4"/>
                    <a:pt x="523" y="5"/>
                    <a:pt x="530" y="6"/>
                  </a:cubicBezTo>
                  <a:cubicBezTo>
                    <a:pt x="524" y="4"/>
                    <a:pt x="517" y="3"/>
                    <a:pt x="509" y="3"/>
                  </a:cubicBezTo>
                  <a:close/>
                  <a:moveTo>
                    <a:pt x="480" y="1"/>
                  </a:moveTo>
                  <a:cubicBezTo>
                    <a:pt x="452" y="1"/>
                    <a:pt x="427" y="7"/>
                    <a:pt x="409" y="25"/>
                  </a:cubicBezTo>
                  <a:cubicBezTo>
                    <a:pt x="443" y="11"/>
                    <a:pt x="477" y="3"/>
                    <a:pt x="504" y="3"/>
                  </a:cubicBezTo>
                  <a:cubicBezTo>
                    <a:pt x="506" y="3"/>
                    <a:pt x="507" y="3"/>
                    <a:pt x="509" y="3"/>
                  </a:cubicBezTo>
                  <a:lnTo>
                    <a:pt x="509" y="3"/>
                  </a:lnTo>
                  <a:cubicBezTo>
                    <a:pt x="499" y="1"/>
                    <a:pt x="489" y="1"/>
                    <a:pt x="480" y="1"/>
                  </a:cubicBezTo>
                  <a:close/>
                  <a:moveTo>
                    <a:pt x="409" y="25"/>
                  </a:moveTo>
                  <a:lnTo>
                    <a:pt x="409" y="25"/>
                  </a:lnTo>
                  <a:cubicBezTo>
                    <a:pt x="363" y="34"/>
                    <a:pt x="326" y="71"/>
                    <a:pt x="298" y="99"/>
                  </a:cubicBezTo>
                  <a:cubicBezTo>
                    <a:pt x="335" y="71"/>
                    <a:pt x="372" y="43"/>
                    <a:pt x="409" y="25"/>
                  </a:cubicBezTo>
                  <a:close/>
                  <a:moveTo>
                    <a:pt x="298" y="99"/>
                  </a:moveTo>
                  <a:cubicBezTo>
                    <a:pt x="242" y="174"/>
                    <a:pt x="196" y="257"/>
                    <a:pt x="177" y="331"/>
                  </a:cubicBezTo>
                  <a:cubicBezTo>
                    <a:pt x="205" y="257"/>
                    <a:pt x="242" y="174"/>
                    <a:pt x="298" y="99"/>
                  </a:cubicBezTo>
                  <a:close/>
                  <a:moveTo>
                    <a:pt x="539" y="15"/>
                  </a:moveTo>
                  <a:cubicBezTo>
                    <a:pt x="846" y="71"/>
                    <a:pt x="1153" y="146"/>
                    <a:pt x="1431" y="276"/>
                  </a:cubicBezTo>
                  <a:cubicBezTo>
                    <a:pt x="1719" y="406"/>
                    <a:pt x="1989" y="554"/>
                    <a:pt x="2240" y="740"/>
                  </a:cubicBezTo>
                  <a:cubicBezTo>
                    <a:pt x="2370" y="833"/>
                    <a:pt x="2481" y="945"/>
                    <a:pt x="2565" y="1065"/>
                  </a:cubicBezTo>
                  <a:cubicBezTo>
                    <a:pt x="2602" y="1140"/>
                    <a:pt x="2639" y="1205"/>
                    <a:pt x="2648" y="1279"/>
                  </a:cubicBezTo>
                  <a:cubicBezTo>
                    <a:pt x="2648" y="1344"/>
                    <a:pt x="2639" y="1428"/>
                    <a:pt x="2593" y="1474"/>
                  </a:cubicBezTo>
                  <a:cubicBezTo>
                    <a:pt x="2546" y="1530"/>
                    <a:pt x="2481" y="1567"/>
                    <a:pt x="2416" y="1595"/>
                  </a:cubicBezTo>
                  <a:cubicBezTo>
                    <a:pt x="2378" y="1606"/>
                    <a:pt x="2337" y="1610"/>
                    <a:pt x="2292" y="1610"/>
                  </a:cubicBezTo>
                  <a:cubicBezTo>
                    <a:pt x="2261" y="1610"/>
                    <a:pt x="2228" y="1608"/>
                    <a:pt x="2193" y="1604"/>
                  </a:cubicBezTo>
                  <a:cubicBezTo>
                    <a:pt x="2044" y="1576"/>
                    <a:pt x="1914" y="1511"/>
                    <a:pt x="1775" y="1428"/>
                  </a:cubicBezTo>
                  <a:lnTo>
                    <a:pt x="1682" y="1381"/>
                  </a:lnTo>
                  <a:lnTo>
                    <a:pt x="1719" y="1483"/>
                  </a:lnTo>
                  <a:cubicBezTo>
                    <a:pt x="1775" y="1660"/>
                    <a:pt x="1896" y="1790"/>
                    <a:pt x="1961" y="1939"/>
                  </a:cubicBezTo>
                  <a:cubicBezTo>
                    <a:pt x="1998" y="2013"/>
                    <a:pt x="2017" y="2087"/>
                    <a:pt x="2035" y="2162"/>
                  </a:cubicBezTo>
                  <a:cubicBezTo>
                    <a:pt x="2044" y="2245"/>
                    <a:pt x="2017" y="2310"/>
                    <a:pt x="1989" y="2366"/>
                  </a:cubicBezTo>
                  <a:cubicBezTo>
                    <a:pt x="1942" y="2431"/>
                    <a:pt x="1877" y="2459"/>
                    <a:pt x="1803" y="2468"/>
                  </a:cubicBezTo>
                  <a:cubicBezTo>
                    <a:pt x="1782" y="2473"/>
                    <a:pt x="1761" y="2476"/>
                    <a:pt x="1739" y="2476"/>
                  </a:cubicBezTo>
                  <a:cubicBezTo>
                    <a:pt x="1683" y="2476"/>
                    <a:pt x="1627" y="2460"/>
                    <a:pt x="1580" y="2440"/>
                  </a:cubicBezTo>
                  <a:cubicBezTo>
                    <a:pt x="1441" y="2366"/>
                    <a:pt x="1338" y="2236"/>
                    <a:pt x="1227" y="2115"/>
                  </a:cubicBezTo>
                  <a:lnTo>
                    <a:pt x="1134" y="1994"/>
                  </a:lnTo>
                  <a:lnTo>
                    <a:pt x="1153" y="2152"/>
                  </a:lnTo>
                  <a:cubicBezTo>
                    <a:pt x="1162" y="2236"/>
                    <a:pt x="1162" y="2320"/>
                    <a:pt x="1162" y="2412"/>
                  </a:cubicBezTo>
                  <a:cubicBezTo>
                    <a:pt x="1162" y="2496"/>
                    <a:pt x="1134" y="2589"/>
                    <a:pt x="1087" y="2663"/>
                  </a:cubicBezTo>
                  <a:cubicBezTo>
                    <a:pt x="1041" y="2728"/>
                    <a:pt x="985" y="2775"/>
                    <a:pt x="902" y="2803"/>
                  </a:cubicBezTo>
                  <a:cubicBezTo>
                    <a:pt x="875" y="2809"/>
                    <a:pt x="848" y="2812"/>
                    <a:pt x="820" y="2812"/>
                  </a:cubicBezTo>
                  <a:cubicBezTo>
                    <a:pt x="768" y="2812"/>
                    <a:pt x="714" y="2802"/>
                    <a:pt x="660" y="2784"/>
                  </a:cubicBezTo>
                  <a:cubicBezTo>
                    <a:pt x="576" y="2766"/>
                    <a:pt x="511" y="2719"/>
                    <a:pt x="456" y="2645"/>
                  </a:cubicBezTo>
                  <a:cubicBezTo>
                    <a:pt x="391" y="2589"/>
                    <a:pt x="335" y="2505"/>
                    <a:pt x="307" y="2440"/>
                  </a:cubicBezTo>
                  <a:cubicBezTo>
                    <a:pt x="251" y="2357"/>
                    <a:pt x="223" y="2273"/>
                    <a:pt x="196" y="2199"/>
                  </a:cubicBezTo>
                  <a:cubicBezTo>
                    <a:pt x="158" y="2115"/>
                    <a:pt x="140" y="2022"/>
                    <a:pt x="112" y="1939"/>
                  </a:cubicBezTo>
                  <a:cubicBezTo>
                    <a:pt x="38" y="1586"/>
                    <a:pt x="19" y="1233"/>
                    <a:pt x="65" y="870"/>
                  </a:cubicBezTo>
                  <a:cubicBezTo>
                    <a:pt x="93" y="694"/>
                    <a:pt x="130" y="508"/>
                    <a:pt x="177" y="332"/>
                  </a:cubicBezTo>
                  <a:lnTo>
                    <a:pt x="177" y="332"/>
                  </a:lnTo>
                  <a:cubicBezTo>
                    <a:pt x="130" y="508"/>
                    <a:pt x="84" y="685"/>
                    <a:pt x="56" y="870"/>
                  </a:cubicBezTo>
                  <a:cubicBezTo>
                    <a:pt x="10" y="1233"/>
                    <a:pt x="0" y="1586"/>
                    <a:pt x="84" y="1948"/>
                  </a:cubicBezTo>
                  <a:cubicBezTo>
                    <a:pt x="103" y="2041"/>
                    <a:pt x="131" y="2124"/>
                    <a:pt x="149" y="2217"/>
                  </a:cubicBezTo>
                  <a:cubicBezTo>
                    <a:pt x="177" y="2301"/>
                    <a:pt x="205" y="2394"/>
                    <a:pt x="251" y="2468"/>
                  </a:cubicBezTo>
                  <a:cubicBezTo>
                    <a:pt x="288" y="2524"/>
                    <a:pt x="335" y="2598"/>
                    <a:pt x="409" y="2673"/>
                  </a:cubicBezTo>
                  <a:cubicBezTo>
                    <a:pt x="474" y="2738"/>
                    <a:pt x="549" y="2803"/>
                    <a:pt x="642" y="2831"/>
                  </a:cubicBezTo>
                  <a:cubicBezTo>
                    <a:pt x="703" y="2855"/>
                    <a:pt x="765" y="2868"/>
                    <a:pt x="830" y="2868"/>
                  </a:cubicBezTo>
                  <a:cubicBezTo>
                    <a:pt x="862" y="2868"/>
                    <a:pt x="895" y="2865"/>
                    <a:pt x="930" y="2858"/>
                  </a:cubicBezTo>
                  <a:cubicBezTo>
                    <a:pt x="1022" y="2831"/>
                    <a:pt x="1115" y="2775"/>
                    <a:pt x="1171" y="2682"/>
                  </a:cubicBezTo>
                  <a:cubicBezTo>
                    <a:pt x="1236" y="2598"/>
                    <a:pt x="1255" y="2496"/>
                    <a:pt x="1255" y="2403"/>
                  </a:cubicBezTo>
                  <a:lnTo>
                    <a:pt x="1255" y="2264"/>
                  </a:lnTo>
                  <a:cubicBezTo>
                    <a:pt x="1283" y="2292"/>
                    <a:pt x="1301" y="2320"/>
                    <a:pt x="1338" y="2347"/>
                  </a:cubicBezTo>
                  <a:cubicBezTo>
                    <a:pt x="1394" y="2403"/>
                    <a:pt x="1468" y="2459"/>
                    <a:pt x="1561" y="2505"/>
                  </a:cubicBezTo>
                  <a:cubicBezTo>
                    <a:pt x="1619" y="2534"/>
                    <a:pt x="1689" y="2558"/>
                    <a:pt x="1761" y="2558"/>
                  </a:cubicBezTo>
                  <a:cubicBezTo>
                    <a:pt x="1781" y="2558"/>
                    <a:pt x="1801" y="2556"/>
                    <a:pt x="1821" y="2552"/>
                  </a:cubicBezTo>
                  <a:cubicBezTo>
                    <a:pt x="1914" y="2543"/>
                    <a:pt x="2007" y="2496"/>
                    <a:pt x="2072" y="2412"/>
                  </a:cubicBezTo>
                  <a:cubicBezTo>
                    <a:pt x="2128" y="2329"/>
                    <a:pt x="2137" y="2227"/>
                    <a:pt x="2137" y="2152"/>
                  </a:cubicBezTo>
                  <a:cubicBezTo>
                    <a:pt x="2128" y="2059"/>
                    <a:pt x="2100" y="1976"/>
                    <a:pt x="2054" y="1892"/>
                  </a:cubicBezTo>
                  <a:cubicBezTo>
                    <a:pt x="1998" y="1771"/>
                    <a:pt x="1914" y="1669"/>
                    <a:pt x="1859" y="1567"/>
                  </a:cubicBezTo>
                  <a:lnTo>
                    <a:pt x="1859" y="1567"/>
                  </a:lnTo>
                  <a:cubicBezTo>
                    <a:pt x="1961" y="1623"/>
                    <a:pt x="2082" y="1669"/>
                    <a:pt x="2202" y="1679"/>
                  </a:cubicBezTo>
                  <a:cubicBezTo>
                    <a:pt x="2227" y="1684"/>
                    <a:pt x="2251" y="1686"/>
                    <a:pt x="2276" y="1686"/>
                  </a:cubicBezTo>
                  <a:cubicBezTo>
                    <a:pt x="2335" y="1686"/>
                    <a:pt x="2394" y="1673"/>
                    <a:pt x="2453" y="1660"/>
                  </a:cubicBezTo>
                  <a:cubicBezTo>
                    <a:pt x="2528" y="1641"/>
                    <a:pt x="2602" y="1586"/>
                    <a:pt x="2648" y="1521"/>
                  </a:cubicBezTo>
                  <a:cubicBezTo>
                    <a:pt x="2695" y="1446"/>
                    <a:pt x="2713" y="1363"/>
                    <a:pt x="2704" y="1279"/>
                  </a:cubicBezTo>
                  <a:cubicBezTo>
                    <a:pt x="2695" y="1195"/>
                    <a:pt x="2658" y="1112"/>
                    <a:pt x="2611" y="1047"/>
                  </a:cubicBezTo>
                  <a:cubicBezTo>
                    <a:pt x="2518" y="907"/>
                    <a:pt x="2407" y="796"/>
                    <a:pt x="2267" y="722"/>
                  </a:cubicBezTo>
                  <a:cubicBezTo>
                    <a:pt x="2007" y="536"/>
                    <a:pt x="1729" y="378"/>
                    <a:pt x="1441" y="266"/>
                  </a:cubicBezTo>
                  <a:cubicBezTo>
                    <a:pt x="1153" y="146"/>
                    <a:pt x="846" y="53"/>
                    <a:pt x="539" y="1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1"/>
            <p:cNvSpPr/>
            <p:nvPr/>
          </p:nvSpPr>
          <p:spPr>
            <a:xfrm>
              <a:off x="3543575" y="2494675"/>
              <a:ext cx="34625" cy="36025"/>
            </a:xfrm>
            <a:custGeom>
              <a:rect b="b" l="l" r="r" t="t"/>
              <a:pathLst>
                <a:path extrusionOk="0" h="1441" w="1385">
                  <a:moveTo>
                    <a:pt x="0" y="1"/>
                  </a:moveTo>
                  <a:cubicBezTo>
                    <a:pt x="84" y="140"/>
                    <a:pt x="205" y="270"/>
                    <a:pt x="307" y="391"/>
                  </a:cubicBezTo>
                  <a:cubicBezTo>
                    <a:pt x="418" y="512"/>
                    <a:pt x="539" y="642"/>
                    <a:pt x="651" y="753"/>
                  </a:cubicBezTo>
                  <a:cubicBezTo>
                    <a:pt x="772" y="874"/>
                    <a:pt x="883" y="986"/>
                    <a:pt x="1013" y="1106"/>
                  </a:cubicBezTo>
                  <a:cubicBezTo>
                    <a:pt x="1134" y="1218"/>
                    <a:pt x="1255" y="1339"/>
                    <a:pt x="1385" y="1441"/>
                  </a:cubicBezTo>
                  <a:cubicBezTo>
                    <a:pt x="1273" y="1320"/>
                    <a:pt x="1152" y="1199"/>
                    <a:pt x="1041" y="1088"/>
                  </a:cubicBezTo>
                  <a:lnTo>
                    <a:pt x="688" y="735"/>
                  </a:lnTo>
                  <a:lnTo>
                    <a:pt x="344" y="372"/>
                  </a:lnTo>
                  <a:cubicBezTo>
                    <a:pt x="279" y="317"/>
                    <a:pt x="223" y="242"/>
                    <a:pt x="168" y="187"/>
                  </a:cubicBezTo>
                  <a:cubicBezTo>
                    <a:pt x="112" y="131"/>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1"/>
            <p:cNvSpPr/>
            <p:nvPr/>
          </p:nvSpPr>
          <p:spPr>
            <a:xfrm>
              <a:off x="3541950" y="2495150"/>
              <a:ext cx="21850" cy="51125"/>
            </a:xfrm>
            <a:custGeom>
              <a:rect b="b" l="l" r="r" t="t"/>
              <a:pathLst>
                <a:path extrusionOk="0" h="2045" w="874">
                  <a:moveTo>
                    <a:pt x="0" y="0"/>
                  </a:moveTo>
                  <a:cubicBezTo>
                    <a:pt x="47" y="84"/>
                    <a:pt x="75" y="177"/>
                    <a:pt x="112" y="260"/>
                  </a:cubicBezTo>
                  <a:cubicBezTo>
                    <a:pt x="149" y="344"/>
                    <a:pt x="186" y="437"/>
                    <a:pt x="223" y="511"/>
                  </a:cubicBezTo>
                  <a:lnTo>
                    <a:pt x="428" y="1022"/>
                  </a:lnTo>
                  <a:lnTo>
                    <a:pt x="651" y="1533"/>
                  </a:lnTo>
                  <a:cubicBezTo>
                    <a:pt x="716" y="1710"/>
                    <a:pt x="790" y="1886"/>
                    <a:pt x="874" y="2044"/>
                  </a:cubicBezTo>
                  <a:cubicBezTo>
                    <a:pt x="809" y="1877"/>
                    <a:pt x="744" y="1701"/>
                    <a:pt x="688" y="1524"/>
                  </a:cubicBezTo>
                  <a:cubicBezTo>
                    <a:pt x="614" y="1347"/>
                    <a:pt x="539" y="1190"/>
                    <a:pt x="474" y="1013"/>
                  </a:cubicBezTo>
                  <a:cubicBezTo>
                    <a:pt x="400" y="836"/>
                    <a:pt x="335" y="669"/>
                    <a:pt x="251" y="502"/>
                  </a:cubicBezTo>
                  <a:cubicBezTo>
                    <a:pt x="168" y="326"/>
                    <a:pt x="93"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1"/>
            <p:cNvSpPr/>
            <p:nvPr/>
          </p:nvSpPr>
          <p:spPr>
            <a:xfrm>
              <a:off x="3553550" y="2509075"/>
              <a:ext cx="9800" cy="10250"/>
            </a:xfrm>
            <a:custGeom>
              <a:rect b="b" l="l" r="r" t="t"/>
              <a:pathLst>
                <a:path extrusionOk="0" h="410" w="392">
                  <a:moveTo>
                    <a:pt x="1" y="1"/>
                  </a:moveTo>
                  <a:cubicBezTo>
                    <a:pt x="19" y="38"/>
                    <a:pt x="47" y="84"/>
                    <a:pt x="75" y="122"/>
                  </a:cubicBezTo>
                  <a:cubicBezTo>
                    <a:pt x="103" y="149"/>
                    <a:pt x="140" y="187"/>
                    <a:pt x="168" y="224"/>
                  </a:cubicBezTo>
                  <a:cubicBezTo>
                    <a:pt x="242" y="298"/>
                    <a:pt x="307" y="354"/>
                    <a:pt x="391" y="410"/>
                  </a:cubicBezTo>
                  <a:cubicBezTo>
                    <a:pt x="335" y="326"/>
                    <a:pt x="270" y="261"/>
                    <a:pt x="205" y="205"/>
                  </a:cubicBezTo>
                  <a:lnTo>
                    <a:pt x="103" y="94"/>
                  </a:lnTo>
                  <a:cubicBezTo>
                    <a:pt x="6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1"/>
            <p:cNvSpPr/>
            <p:nvPr/>
          </p:nvSpPr>
          <p:spPr>
            <a:xfrm>
              <a:off x="3559375" y="2518150"/>
              <a:ext cx="6975" cy="5600"/>
            </a:xfrm>
            <a:custGeom>
              <a:rect b="b" l="l" r="r" t="t"/>
              <a:pathLst>
                <a:path extrusionOk="0" h="224" w="279">
                  <a:moveTo>
                    <a:pt x="0" y="0"/>
                  </a:moveTo>
                  <a:lnTo>
                    <a:pt x="0" y="0"/>
                  </a:lnTo>
                  <a:cubicBezTo>
                    <a:pt x="9" y="37"/>
                    <a:pt x="19" y="56"/>
                    <a:pt x="47" y="84"/>
                  </a:cubicBezTo>
                  <a:cubicBezTo>
                    <a:pt x="65" y="102"/>
                    <a:pt x="93" y="121"/>
                    <a:pt x="112" y="139"/>
                  </a:cubicBezTo>
                  <a:cubicBezTo>
                    <a:pt x="158" y="177"/>
                    <a:pt x="223" y="214"/>
                    <a:pt x="279" y="223"/>
                  </a:cubicBezTo>
                  <a:cubicBezTo>
                    <a:pt x="242" y="177"/>
                    <a:pt x="195" y="139"/>
                    <a:pt x="140" y="93"/>
                  </a:cubicBezTo>
                  <a:cubicBezTo>
                    <a:pt x="112" y="84"/>
                    <a:pt x="93" y="56"/>
                    <a:pt x="65" y="47"/>
                  </a:cubicBezTo>
                  <a:cubicBezTo>
                    <a:pt x="47"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1"/>
            <p:cNvSpPr/>
            <p:nvPr/>
          </p:nvSpPr>
          <p:spPr>
            <a:xfrm>
              <a:off x="3555650" y="2516750"/>
              <a:ext cx="7700" cy="10475"/>
            </a:xfrm>
            <a:custGeom>
              <a:rect b="b" l="l" r="r" t="t"/>
              <a:pathLst>
                <a:path extrusionOk="0" h="419" w="308">
                  <a:moveTo>
                    <a:pt x="1" y="0"/>
                  </a:moveTo>
                  <a:lnTo>
                    <a:pt x="1" y="0"/>
                  </a:lnTo>
                  <a:cubicBezTo>
                    <a:pt x="10" y="38"/>
                    <a:pt x="28" y="84"/>
                    <a:pt x="56" y="112"/>
                  </a:cubicBezTo>
                  <a:lnTo>
                    <a:pt x="121" y="223"/>
                  </a:lnTo>
                  <a:cubicBezTo>
                    <a:pt x="186" y="288"/>
                    <a:pt x="242" y="363"/>
                    <a:pt x="307" y="418"/>
                  </a:cubicBezTo>
                  <a:cubicBezTo>
                    <a:pt x="261" y="335"/>
                    <a:pt x="214" y="270"/>
                    <a:pt x="168" y="195"/>
                  </a:cubicBezTo>
                  <a:cubicBezTo>
                    <a:pt x="112" y="13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1"/>
            <p:cNvSpPr/>
            <p:nvPr/>
          </p:nvSpPr>
          <p:spPr>
            <a:xfrm>
              <a:off x="3548925" y="2504900"/>
              <a:ext cx="3950" cy="7450"/>
            </a:xfrm>
            <a:custGeom>
              <a:rect b="b" l="l" r="r" t="t"/>
              <a:pathLst>
                <a:path extrusionOk="0" h="298" w="158">
                  <a:moveTo>
                    <a:pt x="0" y="1"/>
                  </a:moveTo>
                  <a:lnTo>
                    <a:pt x="0" y="1"/>
                  </a:lnTo>
                  <a:cubicBezTo>
                    <a:pt x="9" y="56"/>
                    <a:pt x="28" y="112"/>
                    <a:pt x="56" y="158"/>
                  </a:cubicBezTo>
                  <a:cubicBezTo>
                    <a:pt x="93" y="205"/>
                    <a:pt x="112" y="261"/>
                    <a:pt x="158" y="298"/>
                  </a:cubicBezTo>
                  <a:cubicBezTo>
                    <a:pt x="149" y="242"/>
                    <a:pt x="130" y="196"/>
                    <a:pt x="102" y="140"/>
                  </a:cubicBezTo>
                  <a:cubicBezTo>
                    <a:pt x="65" y="93"/>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1"/>
            <p:cNvSpPr/>
            <p:nvPr/>
          </p:nvSpPr>
          <p:spPr>
            <a:xfrm>
              <a:off x="3566800" y="2543925"/>
              <a:ext cx="9325" cy="8625"/>
            </a:xfrm>
            <a:custGeom>
              <a:rect b="b" l="l" r="r" t="t"/>
              <a:pathLst>
                <a:path extrusionOk="0" h="345" w="373">
                  <a:moveTo>
                    <a:pt x="0" y="0"/>
                  </a:moveTo>
                  <a:lnTo>
                    <a:pt x="0" y="0"/>
                  </a:lnTo>
                  <a:cubicBezTo>
                    <a:pt x="19" y="38"/>
                    <a:pt x="47" y="75"/>
                    <a:pt x="75" y="112"/>
                  </a:cubicBezTo>
                  <a:cubicBezTo>
                    <a:pt x="112" y="140"/>
                    <a:pt x="131" y="177"/>
                    <a:pt x="168" y="205"/>
                  </a:cubicBezTo>
                  <a:cubicBezTo>
                    <a:pt x="233" y="261"/>
                    <a:pt x="298" y="307"/>
                    <a:pt x="372" y="344"/>
                  </a:cubicBezTo>
                  <a:cubicBezTo>
                    <a:pt x="326" y="279"/>
                    <a:pt x="270" y="223"/>
                    <a:pt x="186" y="168"/>
                  </a:cubicBezTo>
                  <a:cubicBezTo>
                    <a:pt x="158" y="130"/>
                    <a:pt x="131" y="112"/>
                    <a:pt x="93" y="84"/>
                  </a:cubicBezTo>
                  <a:cubicBezTo>
                    <a:pt x="75"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1"/>
            <p:cNvSpPr/>
            <p:nvPr/>
          </p:nvSpPr>
          <p:spPr>
            <a:xfrm>
              <a:off x="3565400" y="2539750"/>
              <a:ext cx="6075" cy="5825"/>
            </a:xfrm>
            <a:custGeom>
              <a:rect b="b" l="l" r="r" t="t"/>
              <a:pathLst>
                <a:path extrusionOk="0" h="233" w="243">
                  <a:moveTo>
                    <a:pt x="1" y="0"/>
                  </a:moveTo>
                  <a:cubicBezTo>
                    <a:pt x="1" y="28"/>
                    <a:pt x="29" y="56"/>
                    <a:pt x="38" y="74"/>
                  </a:cubicBezTo>
                  <a:cubicBezTo>
                    <a:pt x="47" y="112"/>
                    <a:pt x="66" y="121"/>
                    <a:pt x="94" y="149"/>
                  </a:cubicBezTo>
                  <a:cubicBezTo>
                    <a:pt x="112" y="158"/>
                    <a:pt x="140" y="186"/>
                    <a:pt x="159" y="195"/>
                  </a:cubicBezTo>
                  <a:cubicBezTo>
                    <a:pt x="187" y="205"/>
                    <a:pt x="214" y="214"/>
                    <a:pt x="242" y="232"/>
                  </a:cubicBezTo>
                  <a:cubicBezTo>
                    <a:pt x="214" y="177"/>
                    <a:pt x="168" y="140"/>
                    <a:pt x="131" y="102"/>
                  </a:cubicBez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1"/>
            <p:cNvSpPr/>
            <p:nvPr/>
          </p:nvSpPr>
          <p:spPr>
            <a:xfrm>
              <a:off x="3575150" y="2548325"/>
              <a:ext cx="4225" cy="2600"/>
            </a:xfrm>
            <a:custGeom>
              <a:rect b="b" l="l" r="r" t="t"/>
              <a:pathLst>
                <a:path extrusionOk="0" h="104" w="169">
                  <a:moveTo>
                    <a:pt x="1" y="1"/>
                  </a:moveTo>
                  <a:cubicBezTo>
                    <a:pt x="1" y="38"/>
                    <a:pt x="38" y="57"/>
                    <a:pt x="66" y="85"/>
                  </a:cubicBezTo>
                  <a:cubicBezTo>
                    <a:pt x="75" y="94"/>
                    <a:pt x="103" y="103"/>
                    <a:pt x="112" y="103"/>
                  </a:cubicBezTo>
                  <a:lnTo>
                    <a:pt x="168" y="103"/>
                  </a:lnTo>
                  <a:cubicBezTo>
                    <a:pt x="131" y="66"/>
                    <a:pt x="112" y="57"/>
                    <a:pt x="103" y="47"/>
                  </a:cubicBezTo>
                  <a:cubicBezTo>
                    <a:pt x="75" y="38"/>
                    <a:pt x="66" y="38"/>
                    <a:pt x="57" y="29"/>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1"/>
            <p:cNvSpPr/>
            <p:nvPr/>
          </p:nvSpPr>
          <p:spPr>
            <a:xfrm>
              <a:off x="3545200" y="2554375"/>
              <a:ext cx="9325" cy="6525"/>
            </a:xfrm>
            <a:custGeom>
              <a:rect b="b" l="l" r="r" t="t"/>
              <a:pathLst>
                <a:path extrusionOk="0" h="261" w="373">
                  <a:moveTo>
                    <a:pt x="0" y="0"/>
                  </a:moveTo>
                  <a:cubicBezTo>
                    <a:pt x="10" y="28"/>
                    <a:pt x="10" y="38"/>
                    <a:pt x="19" y="66"/>
                  </a:cubicBezTo>
                  <a:cubicBezTo>
                    <a:pt x="19" y="84"/>
                    <a:pt x="28" y="93"/>
                    <a:pt x="47" y="121"/>
                  </a:cubicBezTo>
                  <a:cubicBezTo>
                    <a:pt x="65" y="158"/>
                    <a:pt x="93" y="186"/>
                    <a:pt x="121" y="214"/>
                  </a:cubicBezTo>
                  <a:cubicBezTo>
                    <a:pt x="158" y="233"/>
                    <a:pt x="196" y="251"/>
                    <a:pt x="242" y="261"/>
                  </a:cubicBezTo>
                  <a:cubicBezTo>
                    <a:pt x="288" y="261"/>
                    <a:pt x="335" y="261"/>
                    <a:pt x="372" y="233"/>
                  </a:cubicBezTo>
                  <a:lnTo>
                    <a:pt x="372" y="233"/>
                  </a:lnTo>
                  <a:cubicBezTo>
                    <a:pt x="357" y="236"/>
                    <a:pt x="342" y="238"/>
                    <a:pt x="327" y="238"/>
                  </a:cubicBezTo>
                  <a:cubicBezTo>
                    <a:pt x="261" y="238"/>
                    <a:pt x="202" y="207"/>
                    <a:pt x="149" y="177"/>
                  </a:cubicBezTo>
                  <a:cubicBezTo>
                    <a:pt x="112" y="158"/>
                    <a:pt x="93" y="121"/>
                    <a:pt x="65" y="93"/>
                  </a:cubicBezTo>
                  <a:cubicBezTo>
                    <a:pt x="56" y="84"/>
                    <a:pt x="38" y="66"/>
                    <a:pt x="28" y="47"/>
                  </a:cubicBezTo>
                  <a:cubicBezTo>
                    <a:pt x="19" y="3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1"/>
            <p:cNvSpPr/>
            <p:nvPr/>
          </p:nvSpPr>
          <p:spPr>
            <a:xfrm>
              <a:off x="3543575" y="2546700"/>
              <a:ext cx="5375" cy="9800"/>
            </a:xfrm>
            <a:custGeom>
              <a:rect b="b" l="l" r="r" t="t"/>
              <a:pathLst>
                <a:path extrusionOk="0" h="392" w="215">
                  <a:moveTo>
                    <a:pt x="10" y="1"/>
                  </a:moveTo>
                  <a:cubicBezTo>
                    <a:pt x="0" y="47"/>
                    <a:pt x="10" y="75"/>
                    <a:pt x="28" y="112"/>
                  </a:cubicBezTo>
                  <a:cubicBezTo>
                    <a:pt x="38" y="150"/>
                    <a:pt x="47" y="187"/>
                    <a:pt x="75" y="215"/>
                  </a:cubicBezTo>
                  <a:cubicBezTo>
                    <a:pt x="103" y="289"/>
                    <a:pt x="158" y="345"/>
                    <a:pt x="214" y="391"/>
                  </a:cubicBezTo>
                  <a:cubicBezTo>
                    <a:pt x="205" y="354"/>
                    <a:pt x="177" y="326"/>
                    <a:pt x="168" y="270"/>
                  </a:cubicBezTo>
                  <a:cubicBezTo>
                    <a:pt x="158" y="242"/>
                    <a:pt x="140" y="215"/>
                    <a:pt x="121" y="177"/>
                  </a:cubicBezTo>
                  <a:lnTo>
                    <a:pt x="65" y="94"/>
                  </a:lnTo>
                  <a:cubicBezTo>
                    <a:pt x="47" y="66"/>
                    <a:pt x="2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1"/>
            <p:cNvSpPr/>
            <p:nvPr/>
          </p:nvSpPr>
          <p:spPr>
            <a:xfrm>
              <a:off x="3539625" y="2542300"/>
              <a:ext cx="2800" cy="9550"/>
            </a:xfrm>
            <a:custGeom>
              <a:rect b="b" l="l" r="r" t="t"/>
              <a:pathLst>
                <a:path extrusionOk="0" h="382" w="112">
                  <a:moveTo>
                    <a:pt x="10" y="0"/>
                  </a:moveTo>
                  <a:cubicBezTo>
                    <a:pt x="0" y="38"/>
                    <a:pt x="0" y="65"/>
                    <a:pt x="0" y="103"/>
                  </a:cubicBezTo>
                  <a:cubicBezTo>
                    <a:pt x="10" y="140"/>
                    <a:pt x="10" y="177"/>
                    <a:pt x="19" y="205"/>
                  </a:cubicBezTo>
                  <a:cubicBezTo>
                    <a:pt x="28" y="242"/>
                    <a:pt x="47" y="270"/>
                    <a:pt x="56" y="298"/>
                  </a:cubicBezTo>
                  <a:cubicBezTo>
                    <a:pt x="84" y="326"/>
                    <a:pt x="93" y="353"/>
                    <a:pt x="112" y="381"/>
                  </a:cubicBezTo>
                  <a:cubicBezTo>
                    <a:pt x="103" y="307"/>
                    <a:pt x="93" y="251"/>
                    <a:pt x="65" y="186"/>
                  </a:cubicBezTo>
                  <a:cubicBezTo>
                    <a:pt x="47" y="130"/>
                    <a:pt x="28"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1"/>
            <p:cNvSpPr/>
            <p:nvPr/>
          </p:nvSpPr>
          <p:spPr>
            <a:xfrm>
              <a:off x="3547050" y="2549500"/>
              <a:ext cx="3975" cy="5825"/>
            </a:xfrm>
            <a:custGeom>
              <a:rect b="b" l="l" r="r" t="t"/>
              <a:pathLst>
                <a:path extrusionOk="0" h="233" w="159">
                  <a:moveTo>
                    <a:pt x="19" y="0"/>
                  </a:moveTo>
                  <a:lnTo>
                    <a:pt x="19" y="0"/>
                  </a:lnTo>
                  <a:cubicBezTo>
                    <a:pt x="1" y="47"/>
                    <a:pt x="29" y="103"/>
                    <a:pt x="47" y="140"/>
                  </a:cubicBezTo>
                  <a:cubicBezTo>
                    <a:pt x="66" y="168"/>
                    <a:pt x="75" y="186"/>
                    <a:pt x="94" y="195"/>
                  </a:cubicBezTo>
                  <a:cubicBezTo>
                    <a:pt x="103" y="214"/>
                    <a:pt x="131" y="223"/>
                    <a:pt x="159" y="233"/>
                  </a:cubicBezTo>
                  <a:cubicBezTo>
                    <a:pt x="131" y="186"/>
                    <a:pt x="103" y="149"/>
                    <a:pt x="94" y="121"/>
                  </a:cubicBezTo>
                  <a:cubicBezTo>
                    <a:pt x="75" y="75"/>
                    <a:pt x="4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1"/>
            <p:cNvSpPr/>
            <p:nvPr/>
          </p:nvSpPr>
          <p:spPr>
            <a:xfrm>
              <a:off x="3537525" y="2500500"/>
              <a:ext cx="3525" cy="9775"/>
            </a:xfrm>
            <a:custGeom>
              <a:rect b="b" l="l" r="r" t="t"/>
              <a:pathLst>
                <a:path extrusionOk="0" h="391" w="141">
                  <a:moveTo>
                    <a:pt x="140" y="0"/>
                  </a:moveTo>
                  <a:lnTo>
                    <a:pt x="140" y="0"/>
                  </a:lnTo>
                  <a:cubicBezTo>
                    <a:pt x="122" y="19"/>
                    <a:pt x="94" y="56"/>
                    <a:pt x="66" y="93"/>
                  </a:cubicBezTo>
                  <a:cubicBezTo>
                    <a:pt x="57" y="111"/>
                    <a:pt x="47" y="149"/>
                    <a:pt x="38" y="186"/>
                  </a:cubicBezTo>
                  <a:cubicBezTo>
                    <a:pt x="10" y="251"/>
                    <a:pt x="1" y="325"/>
                    <a:pt x="19" y="390"/>
                  </a:cubicBezTo>
                  <a:cubicBezTo>
                    <a:pt x="47" y="325"/>
                    <a:pt x="57" y="251"/>
                    <a:pt x="84" y="195"/>
                  </a:cubicBezTo>
                  <a:cubicBezTo>
                    <a:pt x="103" y="130"/>
                    <a:pt x="131" y="65"/>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1"/>
            <p:cNvSpPr/>
            <p:nvPr/>
          </p:nvSpPr>
          <p:spPr>
            <a:xfrm>
              <a:off x="3540100" y="2504425"/>
              <a:ext cx="2100" cy="7700"/>
            </a:xfrm>
            <a:custGeom>
              <a:rect b="b" l="l" r="r" t="t"/>
              <a:pathLst>
                <a:path extrusionOk="0" h="308" w="84">
                  <a:moveTo>
                    <a:pt x="84" y="1"/>
                  </a:moveTo>
                  <a:lnTo>
                    <a:pt x="84" y="1"/>
                  </a:lnTo>
                  <a:cubicBezTo>
                    <a:pt x="65" y="29"/>
                    <a:pt x="37" y="47"/>
                    <a:pt x="37" y="66"/>
                  </a:cubicBezTo>
                  <a:cubicBezTo>
                    <a:pt x="28" y="85"/>
                    <a:pt x="19" y="122"/>
                    <a:pt x="19" y="140"/>
                  </a:cubicBezTo>
                  <a:cubicBezTo>
                    <a:pt x="0" y="205"/>
                    <a:pt x="0" y="261"/>
                    <a:pt x="28" y="308"/>
                  </a:cubicBezTo>
                  <a:cubicBezTo>
                    <a:pt x="37" y="270"/>
                    <a:pt x="46" y="252"/>
                    <a:pt x="46" y="224"/>
                  </a:cubicBezTo>
                  <a:cubicBezTo>
                    <a:pt x="46" y="205"/>
                    <a:pt x="65" y="177"/>
                    <a:pt x="65" y="159"/>
                  </a:cubicBezTo>
                  <a:cubicBezTo>
                    <a:pt x="74" y="112"/>
                    <a:pt x="74" y="66"/>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1"/>
            <p:cNvSpPr/>
            <p:nvPr/>
          </p:nvSpPr>
          <p:spPr>
            <a:xfrm>
              <a:off x="3543800" y="2508375"/>
              <a:ext cx="2825" cy="7225"/>
            </a:xfrm>
            <a:custGeom>
              <a:rect b="b" l="l" r="r" t="t"/>
              <a:pathLst>
                <a:path extrusionOk="0" h="289" w="113">
                  <a:moveTo>
                    <a:pt x="1" y="1"/>
                  </a:moveTo>
                  <a:cubicBezTo>
                    <a:pt x="1" y="47"/>
                    <a:pt x="19" y="103"/>
                    <a:pt x="29" y="150"/>
                  </a:cubicBezTo>
                  <a:lnTo>
                    <a:pt x="66" y="215"/>
                  </a:lnTo>
                  <a:cubicBezTo>
                    <a:pt x="75" y="242"/>
                    <a:pt x="84" y="261"/>
                    <a:pt x="112" y="289"/>
                  </a:cubicBezTo>
                  <a:cubicBezTo>
                    <a:pt x="94" y="242"/>
                    <a:pt x="84" y="177"/>
                    <a:pt x="75" y="140"/>
                  </a:cubicBezTo>
                  <a:cubicBezTo>
                    <a:pt x="66" y="9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1"/>
            <p:cNvSpPr/>
            <p:nvPr/>
          </p:nvSpPr>
          <p:spPr>
            <a:xfrm>
              <a:off x="3541950" y="2512325"/>
              <a:ext cx="1425" cy="7000"/>
            </a:xfrm>
            <a:custGeom>
              <a:rect b="b" l="l" r="r" t="t"/>
              <a:pathLst>
                <a:path extrusionOk="0" h="280" w="57">
                  <a:moveTo>
                    <a:pt x="19" y="1"/>
                  </a:moveTo>
                  <a:cubicBezTo>
                    <a:pt x="0" y="47"/>
                    <a:pt x="0" y="94"/>
                    <a:pt x="10" y="140"/>
                  </a:cubicBezTo>
                  <a:cubicBezTo>
                    <a:pt x="10" y="187"/>
                    <a:pt x="19" y="233"/>
                    <a:pt x="47" y="280"/>
                  </a:cubicBezTo>
                  <a:cubicBezTo>
                    <a:pt x="56" y="233"/>
                    <a:pt x="56" y="187"/>
                    <a:pt x="56" y="140"/>
                  </a:cubicBezTo>
                  <a:cubicBezTo>
                    <a:pt x="56" y="9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1"/>
            <p:cNvSpPr/>
            <p:nvPr/>
          </p:nvSpPr>
          <p:spPr>
            <a:xfrm>
              <a:off x="3537525" y="2513725"/>
              <a:ext cx="1200" cy="8850"/>
            </a:xfrm>
            <a:custGeom>
              <a:rect b="b" l="l" r="r" t="t"/>
              <a:pathLst>
                <a:path extrusionOk="0" h="354" w="48">
                  <a:moveTo>
                    <a:pt x="10" y="1"/>
                  </a:moveTo>
                  <a:cubicBezTo>
                    <a:pt x="1" y="66"/>
                    <a:pt x="1" y="121"/>
                    <a:pt x="1" y="177"/>
                  </a:cubicBezTo>
                  <a:cubicBezTo>
                    <a:pt x="10" y="233"/>
                    <a:pt x="10" y="298"/>
                    <a:pt x="38" y="354"/>
                  </a:cubicBezTo>
                  <a:cubicBezTo>
                    <a:pt x="47" y="298"/>
                    <a:pt x="47" y="233"/>
                    <a:pt x="47" y="177"/>
                  </a:cubicBezTo>
                  <a:cubicBezTo>
                    <a:pt x="38" y="121"/>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1"/>
            <p:cNvSpPr/>
            <p:nvPr/>
          </p:nvSpPr>
          <p:spPr>
            <a:xfrm>
              <a:off x="3592825" y="2515825"/>
              <a:ext cx="6050" cy="9550"/>
            </a:xfrm>
            <a:custGeom>
              <a:rect b="b" l="l" r="r" t="t"/>
              <a:pathLst>
                <a:path extrusionOk="0" h="382" w="242">
                  <a:moveTo>
                    <a:pt x="0" y="0"/>
                  </a:moveTo>
                  <a:lnTo>
                    <a:pt x="0" y="0"/>
                  </a:lnTo>
                  <a:cubicBezTo>
                    <a:pt x="19" y="37"/>
                    <a:pt x="46" y="56"/>
                    <a:pt x="65" y="93"/>
                  </a:cubicBezTo>
                  <a:cubicBezTo>
                    <a:pt x="93" y="130"/>
                    <a:pt x="102" y="149"/>
                    <a:pt x="121" y="186"/>
                  </a:cubicBezTo>
                  <a:cubicBezTo>
                    <a:pt x="167" y="242"/>
                    <a:pt x="204" y="316"/>
                    <a:pt x="242" y="381"/>
                  </a:cubicBezTo>
                  <a:cubicBezTo>
                    <a:pt x="242" y="335"/>
                    <a:pt x="232" y="307"/>
                    <a:pt x="214" y="270"/>
                  </a:cubicBezTo>
                  <a:cubicBezTo>
                    <a:pt x="204" y="232"/>
                    <a:pt x="195" y="195"/>
                    <a:pt x="167" y="167"/>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1"/>
            <p:cNvSpPr/>
            <p:nvPr/>
          </p:nvSpPr>
          <p:spPr>
            <a:xfrm>
              <a:off x="3588875" y="2515125"/>
              <a:ext cx="6525" cy="7450"/>
            </a:xfrm>
            <a:custGeom>
              <a:rect b="b" l="l" r="r" t="t"/>
              <a:pathLst>
                <a:path extrusionOk="0" h="298" w="261">
                  <a:moveTo>
                    <a:pt x="0" y="0"/>
                  </a:moveTo>
                  <a:lnTo>
                    <a:pt x="74" y="75"/>
                  </a:lnTo>
                  <a:cubicBezTo>
                    <a:pt x="93" y="103"/>
                    <a:pt x="112" y="121"/>
                    <a:pt x="130" y="149"/>
                  </a:cubicBezTo>
                  <a:cubicBezTo>
                    <a:pt x="177" y="195"/>
                    <a:pt x="214" y="251"/>
                    <a:pt x="260" y="298"/>
                  </a:cubicBezTo>
                  <a:cubicBezTo>
                    <a:pt x="260" y="260"/>
                    <a:pt x="232" y="223"/>
                    <a:pt x="223" y="205"/>
                  </a:cubicBezTo>
                  <a:cubicBezTo>
                    <a:pt x="204" y="177"/>
                    <a:pt x="186" y="140"/>
                    <a:pt x="167" y="121"/>
                  </a:cubicBezTo>
                  <a:cubicBezTo>
                    <a:pt x="121" y="65"/>
                    <a:pt x="7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1"/>
            <p:cNvSpPr/>
            <p:nvPr/>
          </p:nvSpPr>
          <p:spPr>
            <a:xfrm>
              <a:off x="3582600" y="2512800"/>
              <a:ext cx="7450" cy="6750"/>
            </a:xfrm>
            <a:custGeom>
              <a:rect b="b" l="l" r="r" t="t"/>
              <a:pathLst>
                <a:path extrusionOk="0" h="270" w="298">
                  <a:moveTo>
                    <a:pt x="0" y="0"/>
                  </a:moveTo>
                  <a:lnTo>
                    <a:pt x="65" y="75"/>
                  </a:lnTo>
                  <a:lnTo>
                    <a:pt x="140" y="149"/>
                  </a:lnTo>
                  <a:cubicBezTo>
                    <a:pt x="186" y="196"/>
                    <a:pt x="242" y="242"/>
                    <a:pt x="298" y="270"/>
                  </a:cubicBezTo>
                  <a:cubicBezTo>
                    <a:pt x="270" y="214"/>
                    <a:pt x="223" y="158"/>
                    <a:pt x="177" y="121"/>
                  </a:cubicBezTo>
                  <a:cubicBezTo>
                    <a:pt x="149" y="93"/>
                    <a:pt x="130" y="75"/>
                    <a:pt x="93" y="47"/>
                  </a:cubicBezTo>
                  <a:cubicBezTo>
                    <a:pt x="65" y="2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1"/>
            <p:cNvSpPr/>
            <p:nvPr/>
          </p:nvSpPr>
          <p:spPr>
            <a:xfrm>
              <a:off x="3577725" y="2506300"/>
              <a:ext cx="9300" cy="5125"/>
            </a:xfrm>
            <a:custGeom>
              <a:rect b="b" l="l" r="r" t="t"/>
              <a:pathLst>
                <a:path extrusionOk="0" h="205" w="372">
                  <a:moveTo>
                    <a:pt x="0" y="0"/>
                  </a:moveTo>
                  <a:lnTo>
                    <a:pt x="93" y="56"/>
                  </a:lnTo>
                  <a:cubicBezTo>
                    <a:pt x="121" y="84"/>
                    <a:pt x="149" y="93"/>
                    <a:pt x="186" y="112"/>
                  </a:cubicBezTo>
                  <a:cubicBezTo>
                    <a:pt x="242" y="149"/>
                    <a:pt x="297" y="186"/>
                    <a:pt x="372" y="205"/>
                  </a:cubicBezTo>
                  <a:cubicBezTo>
                    <a:pt x="325" y="158"/>
                    <a:pt x="260" y="112"/>
                    <a:pt x="195" y="65"/>
                  </a:cubicBezTo>
                  <a:cubicBezTo>
                    <a:pt x="167" y="56"/>
                    <a:pt x="140" y="37"/>
                    <a:pt x="102" y="19"/>
                  </a:cubicBezTo>
                  <a:cubicBezTo>
                    <a:pt x="65"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1"/>
            <p:cNvSpPr/>
            <p:nvPr/>
          </p:nvSpPr>
          <p:spPr>
            <a:xfrm>
              <a:off x="3569825" y="2503275"/>
              <a:ext cx="8375" cy="6750"/>
            </a:xfrm>
            <a:custGeom>
              <a:rect b="b" l="l" r="r" t="t"/>
              <a:pathLst>
                <a:path extrusionOk="0" h="270" w="335">
                  <a:moveTo>
                    <a:pt x="0" y="0"/>
                  </a:moveTo>
                  <a:cubicBezTo>
                    <a:pt x="19" y="28"/>
                    <a:pt x="56" y="47"/>
                    <a:pt x="84" y="75"/>
                  </a:cubicBezTo>
                  <a:lnTo>
                    <a:pt x="158" y="140"/>
                  </a:lnTo>
                  <a:cubicBezTo>
                    <a:pt x="223" y="186"/>
                    <a:pt x="270" y="233"/>
                    <a:pt x="335" y="270"/>
                  </a:cubicBezTo>
                  <a:cubicBezTo>
                    <a:pt x="298" y="205"/>
                    <a:pt x="251" y="158"/>
                    <a:pt x="195" y="93"/>
                  </a:cubicBezTo>
                  <a:cubicBezTo>
                    <a:pt x="158" y="75"/>
                    <a:pt x="140" y="56"/>
                    <a:pt x="102" y="38"/>
                  </a:cubicBezTo>
                  <a:cubicBezTo>
                    <a:pt x="65" y="1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1"/>
            <p:cNvSpPr/>
            <p:nvPr/>
          </p:nvSpPr>
          <p:spPr>
            <a:xfrm>
              <a:off x="3571900" y="2531850"/>
              <a:ext cx="2825" cy="3725"/>
            </a:xfrm>
            <a:custGeom>
              <a:rect b="b" l="l" r="r" t="t"/>
              <a:pathLst>
                <a:path extrusionOk="0" h="149" w="113">
                  <a:moveTo>
                    <a:pt x="1" y="0"/>
                  </a:moveTo>
                  <a:cubicBezTo>
                    <a:pt x="1" y="37"/>
                    <a:pt x="10" y="65"/>
                    <a:pt x="29" y="93"/>
                  </a:cubicBezTo>
                  <a:cubicBezTo>
                    <a:pt x="57" y="112"/>
                    <a:pt x="75" y="140"/>
                    <a:pt x="112" y="149"/>
                  </a:cubicBezTo>
                  <a:cubicBezTo>
                    <a:pt x="103" y="112"/>
                    <a:pt x="94" y="84"/>
                    <a:pt x="75" y="56"/>
                  </a:cubicBezTo>
                  <a:cubicBezTo>
                    <a:pt x="57" y="37"/>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1"/>
            <p:cNvSpPr/>
            <p:nvPr/>
          </p:nvSpPr>
          <p:spPr>
            <a:xfrm>
              <a:off x="3572375" y="2535800"/>
              <a:ext cx="3275" cy="3975"/>
            </a:xfrm>
            <a:custGeom>
              <a:rect b="b" l="l" r="r" t="t"/>
              <a:pathLst>
                <a:path extrusionOk="0" h="159" w="131">
                  <a:moveTo>
                    <a:pt x="0" y="0"/>
                  </a:moveTo>
                  <a:lnTo>
                    <a:pt x="0" y="0"/>
                  </a:lnTo>
                  <a:cubicBezTo>
                    <a:pt x="10" y="37"/>
                    <a:pt x="19" y="75"/>
                    <a:pt x="47" y="93"/>
                  </a:cubicBezTo>
                  <a:cubicBezTo>
                    <a:pt x="75" y="121"/>
                    <a:pt x="93" y="140"/>
                    <a:pt x="131" y="158"/>
                  </a:cubicBezTo>
                  <a:cubicBezTo>
                    <a:pt x="131" y="121"/>
                    <a:pt x="103" y="84"/>
                    <a:pt x="84" y="65"/>
                  </a:cubicBezTo>
                  <a:cubicBezTo>
                    <a:pt x="56" y="3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1"/>
            <p:cNvSpPr/>
            <p:nvPr/>
          </p:nvSpPr>
          <p:spPr>
            <a:xfrm>
              <a:off x="3559375" y="2498400"/>
              <a:ext cx="6275" cy="3275"/>
            </a:xfrm>
            <a:custGeom>
              <a:rect b="b" l="l" r="r" t="t"/>
              <a:pathLst>
                <a:path extrusionOk="0" h="131" w="251">
                  <a:moveTo>
                    <a:pt x="0" y="0"/>
                  </a:moveTo>
                  <a:cubicBezTo>
                    <a:pt x="28" y="38"/>
                    <a:pt x="65" y="56"/>
                    <a:pt x="112" y="84"/>
                  </a:cubicBezTo>
                  <a:cubicBezTo>
                    <a:pt x="158" y="103"/>
                    <a:pt x="205" y="121"/>
                    <a:pt x="251" y="130"/>
                  </a:cubicBezTo>
                  <a:cubicBezTo>
                    <a:pt x="223" y="93"/>
                    <a:pt x="186" y="75"/>
                    <a:pt x="140" y="38"/>
                  </a:cubicBezTo>
                  <a:cubicBezTo>
                    <a:pt x="112" y="28"/>
                    <a:pt x="93" y="28"/>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1"/>
            <p:cNvSpPr/>
            <p:nvPr/>
          </p:nvSpPr>
          <p:spPr>
            <a:xfrm>
              <a:off x="3518725" y="2418025"/>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91" y="2720"/>
                    <a:pt x="533" y="2720"/>
                  </a:cubicBezTo>
                  <a:cubicBezTo>
                    <a:pt x="598" y="2720"/>
                    <a:pt x="660" y="2710"/>
                    <a:pt x="706" y="2695"/>
                  </a:cubicBezTo>
                  <a:cubicBezTo>
                    <a:pt x="1338" y="2574"/>
                    <a:pt x="1942" y="2314"/>
                    <a:pt x="2379" y="1859"/>
                  </a:cubicBezTo>
                  <a:cubicBezTo>
                    <a:pt x="2518" y="1720"/>
                    <a:pt x="2648" y="1552"/>
                    <a:pt x="2685" y="1357"/>
                  </a:cubicBezTo>
                  <a:cubicBezTo>
                    <a:pt x="2713" y="1162"/>
                    <a:pt x="2630" y="939"/>
                    <a:pt x="2453" y="856"/>
                  </a:cubicBezTo>
                  <a:cubicBezTo>
                    <a:pt x="2405" y="838"/>
                    <a:pt x="2355" y="830"/>
                    <a:pt x="2305" y="830"/>
                  </a:cubicBezTo>
                  <a:cubicBezTo>
                    <a:pt x="2145" y="830"/>
                    <a:pt x="1984" y="910"/>
                    <a:pt x="1849" y="995"/>
                  </a:cubicBezTo>
                  <a:cubicBezTo>
                    <a:pt x="1923" y="846"/>
                    <a:pt x="1998" y="698"/>
                    <a:pt x="1998" y="530"/>
                  </a:cubicBezTo>
                  <a:cubicBezTo>
                    <a:pt x="2007" y="372"/>
                    <a:pt x="1914" y="196"/>
                    <a:pt x="1756" y="149"/>
                  </a:cubicBezTo>
                  <a:cubicBezTo>
                    <a:pt x="1731" y="143"/>
                    <a:pt x="1706" y="139"/>
                    <a:pt x="1681" y="139"/>
                  </a:cubicBezTo>
                  <a:cubicBezTo>
                    <a:pt x="1538" y="139"/>
                    <a:pt x="1397" y="244"/>
                    <a:pt x="1310" y="363"/>
                  </a:cubicBezTo>
                  <a:cubicBezTo>
                    <a:pt x="1208" y="502"/>
                    <a:pt x="1134" y="660"/>
                    <a:pt x="1013" y="781"/>
                  </a:cubicBezTo>
                  <a:cubicBezTo>
                    <a:pt x="1013" y="614"/>
                    <a:pt x="1022" y="437"/>
                    <a:pt x="96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1"/>
            <p:cNvSpPr/>
            <p:nvPr/>
          </p:nvSpPr>
          <p:spPr>
            <a:xfrm>
              <a:off x="3519175" y="2417625"/>
              <a:ext cx="67850" cy="68250"/>
            </a:xfrm>
            <a:custGeom>
              <a:rect b="b" l="l" r="r" t="t"/>
              <a:pathLst>
                <a:path extrusionOk="0" h="2730" w="2714">
                  <a:moveTo>
                    <a:pt x="567" y="0"/>
                  </a:moveTo>
                  <a:cubicBezTo>
                    <a:pt x="503" y="0"/>
                    <a:pt x="439" y="19"/>
                    <a:pt x="391" y="54"/>
                  </a:cubicBezTo>
                  <a:cubicBezTo>
                    <a:pt x="317" y="100"/>
                    <a:pt x="261" y="156"/>
                    <a:pt x="224" y="221"/>
                  </a:cubicBezTo>
                  <a:cubicBezTo>
                    <a:pt x="140" y="361"/>
                    <a:pt x="94" y="528"/>
                    <a:pt x="75" y="676"/>
                  </a:cubicBezTo>
                  <a:cubicBezTo>
                    <a:pt x="29" y="992"/>
                    <a:pt x="1" y="1308"/>
                    <a:pt x="29" y="1615"/>
                  </a:cubicBezTo>
                  <a:cubicBezTo>
                    <a:pt x="47" y="1931"/>
                    <a:pt x="94" y="2247"/>
                    <a:pt x="187" y="2544"/>
                  </a:cubicBezTo>
                  <a:cubicBezTo>
                    <a:pt x="112" y="2247"/>
                    <a:pt x="47" y="1931"/>
                    <a:pt x="38" y="1615"/>
                  </a:cubicBezTo>
                  <a:cubicBezTo>
                    <a:pt x="29" y="1308"/>
                    <a:pt x="47" y="992"/>
                    <a:pt x="112" y="686"/>
                  </a:cubicBezTo>
                  <a:cubicBezTo>
                    <a:pt x="131" y="537"/>
                    <a:pt x="177" y="388"/>
                    <a:pt x="261" y="258"/>
                  </a:cubicBezTo>
                  <a:cubicBezTo>
                    <a:pt x="307" y="203"/>
                    <a:pt x="354" y="147"/>
                    <a:pt x="410" y="100"/>
                  </a:cubicBezTo>
                  <a:cubicBezTo>
                    <a:pt x="452" y="72"/>
                    <a:pt x="511" y="60"/>
                    <a:pt x="565" y="60"/>
                  </a:cubicBezTo>
                  <a:cubicBezTo>
                    <a:pt x="582" y="60"/>
                    <a:pt x="599" y="61"/>
                    <a:pt x="614" y="63"/>
                  </a:cubicBezTo>
                  <a:cubicBezTo>
                    <a:pt x="688" y="73"/>
                    <a:pt x="753" y="119"/>
                    <a:pt x="800" y="165"/>
                  </a:cubicBezTo>
                  <a:cubicBezTo>
                    <a:pt x="846" y="221"/>
                    <a:pt x="893" y="286"/>
                    <a:pt x="911" y="351"/>
                  </a:cubicBezTo>
                  <a:cubicBezTo>
                    <a:pt x="958" y="491"/>
                    <a:pt x="939" y="658"/>
                    <a:pt x="930" y="806"/>
                  </a:cubicBezTo>
                  <a:lnTo>
                    <a:pt x="930" y="909"/>
                  </a:lnTo>
                  <a:lnTo>
                    <a:pt x="1004" y="844"/>
                  </a:lnTo>
                  <a:cubicBezTo>
                    <a:pt x="1125" y="714"/>
                    <a:pt x="1199" y="546"/>
                    <a:pt x="1302" y="416"/>
                  </a:cubicBezTo>
                  <a:cubicBezTo>
                    <a:pt x="1348" y="361"/>
                    <a:pt x="1404" y="305"/>
                    <a:pt x="1478" y="258"/>
                  </a:cubicBezTo>
                  <a:cubicBezTo>
                    <a:pt x="1532" y="228"/>
                    <a:pt x="1592" y="210"/>
                    <a:pt x="1648" y="210"/>
                  </a:cubicBezTo>
                  <a:cubicBezTo>
                    <a:pt x="1660" y="210"/>
                    <a:pt x="1671" y="210"/>
                    <a:pt x="1682" y="212"/>
                  </a:cubicBezTo>
                  <a:cubicBezTo>
                    <a:pt x="1757" y="221"/>
                    <a:pt x="1813" y="268"/>
                    <a:pt x="1859" y="333"/>
                  </a:cubicBezTo>
                  <a:cubicBezTo>
                    <a:pt x="1896" y="388"/>
                    <a:pt x="1915" y="472"/>
                    <a:pt x="1915" y="537"/>
                  </a:cubicBezTo>
                  <a:cubicBezTo>
                    <a:pt x="1915" y="686"/>
                    <a:pt x="1850" y="844"/>
                    <a:pt x="1775" y="992"/>
                  </a:cubicBezTo>
                  <a:lnTo>
                    <a:pt x="1710" y="1132"/>
                  </a:lnTo>
                  <a:lnTo>
                    <a:pt x="1840" y="1048"/>
                  </a:lnTo>
                  <a:cubicBezTo>
                    <a:pt x="1915" y="1002"/>
                    <a:pt x="1989" y="955"/>
                    <a:pt x="2073" y="937"/>
                  </a:cubicBezTo>
                  <a:cubicBezTo>
                    <a:pt x="2147" y="899"/>
                    <a:pt x="2231" y="890"/>
                    <a:pt x="2314" y="890"/>
                  </a:cubicBezTo>
                  <a:cubicBezTo>
                    <a:pt x="2398" y="899"/>
                    <a:pt x="2463" y="937"/>
                    <a:pt x="2519" y="992"/>
                  </a:cubicBezTo>
                  <a:cubicBezTo>
                    <a:pt x="2584" y="1048"/>
                    <a:pt x="2602" y="1132"/>
                    <a:pt x="2612" y="1215"/>
                  </a:cubicBezTo>
                  <a:cubicBezTo>
                    <a:pt x="2630" y="1290"/>
                    <a:pt x="2612" y="1383"/>
                    <a:pt x="2593" y="1466"/>
                  </a:cubicBezTo>
                  <a:cubicBezTo>
                    <a:pt x="2565" y="1550"/>
                    <a:pt x="2519" y="1624"/>
                    <a:pt x="2463" y="1698"/>
                  </a:cubicBezTo>
                  <a:cubicBezTo>
                    <a:pt x="2416" y="1773"/>
                    <a:pt x="2351" y="1838"/>
                    <a:pt x="2286" y="1894"/>
                  </a:cubicBezTo>
                  <a:cubicBezTo>
                    <a:pt x="2231" y="1968"/>
                    <a:pt x="2166" y="2024"/>
                    <a:pt x="2091" y="2079"/>
                  </a:cubicBezTo>
                  <a:cubicBezTo>
                    <a:pt x="1813" y="2302"/>
                    <a:pt x="1487" y="2479"/>
                    <a:pt x="1153" y="2590"/>
                  </a:cubicBezTo>
                  <a:cubicBezTo>
                    <a:pt x="976" y="2646"/>
                    <a:pt x="800" y="2693"/>
                    <a:pt x="633" y="2720"/>
                  </a:cubicBezTo>
                  <a:cubicBezTo>
                    <a:pt x="594" y="2724"/>
                    <a:pt x="556" y="2726"/>
                    <a:pt x="518" y="2726"/>
                  </a:cubicBezTo>
                  <a:cubicBezTo>
                    <a:pt x="464" y="2726"/>
                    <a:pt x="412" y="2722"/>
                    <a:pt x="363" y="2711"/>
                  </a:cubicBezTo>
                  <a:cubicBezTo>
                    <a:pt x="317" y="2693"/>
                    <a:pt x="280" y="2674"/>
                    <a:pt x="242" y="2637"/>
                  </a:cubicBezTo>
                  <a:cubicBezTo>
                    <a:pt x="215" y="2600"/>
                    <a:pt x="187" y="2572"/>
                    <a:pt x="178" y="2527"/>
                  </a:cubicBezTo>
                  <a:lnTo>
                    <a:pt x="178" y="2527"/>
                  </a:lnTo>
                  <a:cubicBezTo>
                    <a:pt x="187" y="2572"/>
                    <a:pt x="215" y="2600"/>
                    <a:pt x="233" y="2637"/>
                  </a:cubicBezTo>
                  <a:cubicBezTo>
                    <a:pt x="270" y="2674"/>
                    <a:pt x="307" y="2693"/>
                    <a:pt x="354" y="2711"/>
                  </a:cubicBezTo>
                  <a:cubicBezTo>
                    <a:pt x="428" y="2730"/>
                    <a:pt x="521" y="2730"/>
                    <a:pt x="614" y="2730"/>
                  </a:cubicBezTo>
                  <a:cubicBezTo>
                    <a:pt x="791" y="2711"/>
                    <a:pt x="967" y="2665"/>
                    <a:pt x="1144" y="2600"/>
                  </a:cubicBezTo>
                  <a:cubicBezTo>
                    <a:pt x="1487" y="2497"/>
                    <a:pt x="1813" y="2339"/>
                    <a:pt x="2101" y="2116"/>
                  </a:cubicBezTo>
                  <a:lnTo>
                    <a:pt x="2314" y="1940"/>
                  </a:lnTo>
                  <a:cubicBezTo>
                    <a:pt x="2379" y="1884"/>
                    <a:pt x="2444" y="1810"/>
                    <a:pt x="2500" y="1745"/>
                  </a:cubicBezTo>
                  <a:cubicBezTo>
                    <a:pt x="2584" y="1661"/>
                    <a:pt x="2630" y="1587"/>
                    <a:pt x="2667" y="1503"/>
                  </a:cubicBezTo>
                  <a:cubicBezTo>
                    <a:pt x="2695" y="1410"/>
                    <a:pt x="2714" y="1317"/>
                    <a:pt x="2695" y="1225"/>
                  </a:cubicBezTo>
                  <a:cubicBezTo>
                    <a:pt x="2686" y="1132"/>
                    <a:pt x="2649" y="1039"/>
                    <a:pt x="2593" y="955"/>
                  </a:cubicBezTo>
                  <a:cubicBezTo>
                    <a:pt x="2537" y="872"/>
                    <a:pt x="2426" y="825"/>
                    <a:pt x="2333" y="816"/>
                  </a:cubicBezTo>
                  <a:cubicBezTo>
                    <a:pt x="2315" y="814"/>
                    <a:pt x="2298" y="813"/>
                    <a:pt x="2281" y="813"/>
                  </a:cubicBezTo>
                  <a:cubicBezTo>
                    <a:pt x="2199" y="813"/>
                    <a:pt x="2122" y="831"/>
                    <a:pt x="2045" y="862"/>
                  </a:cubicBezTo>
                  <a:cubicBezTo>
                    <a:pt x="1998" y="872"/>
                    <a:pt x="1961" y="899"/>
                    <a:pt x="1915" y="918"/>
                  </a:cubicBezTo>
                  <a:cubicBezTo>
                    <a:pt x="1933" y="890"/>
                    <a:pt x="1952" y="853"/>
                    <a:pt x="1971" y="816"/>
                  </a:cubicBezTo>
                  <a:cubicBezTo>
                    <a:pt x="1998" y="732"/>
                    <a:pt x="2017" y="639"/>
                    <a:pt x="2017" y="546"/>
                  </a:cubicBezTo>
                  <a:cubicBezTo>
                    <a:pt x="2017" y="453"/>
                    <a:pt x="1989" y="361"/>
                    <a:pt x="1933" y="286"/>
                  </a:cubicBezTo>
                  <a:cubicBezTo>
                    <a:pt x="1887" y="203"/>
                    <a:pt x="1794" y="147"/>
                    <a:pt x="1701" y="119"/>
                  </a:cubicBezTo>
                  <a:cubicBezTo>
                    <a:pt x="1681" y="115"/>
                    <a:pt x="1661" y="113"/>
                    <a:pt x="1641" y="113"/>
                  </a:cubicBezTo>
                  <a:cubicBezTo>
                    <a:pt x="1566" y="113"/>
                    <a:pt x="1490" y="138"/>
                    <a:pt x="1432" y="175"/>
                  </a:cubicBezTo>
                  <a:cubicBezTo>
                    <a:pt x="1348" y="221"/>
                    <a:pt x="1292" y="295"/>
                    <a:pt x="1237" y="361"/>
                  </a:cubicBezTo>
                  <a:cubicBezTo>
                    <a:pt x="1153" y="472"/>
                    <a:pt x="1097" y="584"/>
                    <a:pt x="1023" y="686"/>
                  </a:cubicBezTo>
                  <a:cubicBezTo>
                    <a:pt x="1023" y="574"/>
                    <a:pt x="1014" y="444"/>
                    <a:pt x="976" y="333"/>
                  </a:cubicBezTo>
                  <a:cubicBezTo>
                    <a:pt x="958" y="249"/>
                    <a:pt x="911" y="175"/>
                    <a:pt x="856" y="119"/>
                  </a:cubicBezTo>
                  <a:cubicBezTo>
                    <a:pt x="791" y="63"/>
                    <a:pt x="716" y="17"/>
                    <a:pt x="633" y="7"/>
                  </a:cubicBezTo>
                  <a:cubicBezTo>
                    <a:pt x="611" y="3"/>
                    <a:pt x="589"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1"/>
            <p:cNvSpPr/>
            <p:nvPr/>
          </p:nvSpPr>
          <p:spPr>
            <a:xfrm>
              <a:off x="3526150" y="2437550"/>
              <a:ext cx="17675" cy="46700"/>
            </a:xfrm>
            <a:custGeom>
              <a:rect b="b" l="l" r="r" t="t"/>
              <a:pathLst>
                <a:path extrusionOk="0" h="1868" w="707">
                  <a:moveTo>
                    <a:pt x="707" y="0"/>
                  </a:moveTo>
                  <a:lnTo>
                    <a:pt x="707" y="0"/>
                  </a:lnTo>
                  <a:cubicBezTo>
                    <a:pt x="651" y="158"/>
                    <a:pt x="595" y="307"/>
                    <a:pt x="549" y="465"/>
                  </a:cubicBezTo>
                  <a:lnTo>
                    <a:pt x="372" y="939"/>
                  </a:lnTo>
                  <a:lnTo>
                    <a:pt x="196" y="1403"/>
                  </a:lnTo>
                  <a:cubicBezTo>
                    <a:pt x="168" y="1487"/>
                    <a:pt x="140" y="1552"/>
                    <a:pt x="103" y="1635"/>
                  </a:cubicBezTo>
                  <a:cubicBezTo>
                    <a:pt x="75" y="1719"/>
                    <a:pt x="38" y="1793"/>
                    <a:pt x="1" y="1868"/>
                  </a:cubicBezTo>
                  <a:cubicBezTo>
                    <a:pt x="93" y="1728"/>
                    <a:pt x="159" y="1561"/>
                    <a:pt x="224" y="1412"/>
                  </a:cubicBezTo>
                  <a:cubicBezTo>
                    <a:pt x="289" y="1264"/>
                    <a:pt x="354" y="1115"/>
                    <a:pt x="409" y="948"/>
                  </a:cubicBezTo>
                  <a:cubicBezTo>
                    <a:pt x="465" y="790"/>
                    <a:pt x="521" y="632"/>
                    <a:pt x="567" y="474"/>
                  </a:cubicBezTo>
                  <a:cubicBezTo>
                    <a:pt x="623" y="325"/>
                    <a:pt x="660" y="15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1"/>
            <p:cNvSpPr/>
            <p:nvPr/>
          </p:nvSpPr>
          <p:spPr>
            <a:xfrm>
              <a:off x="3528000" y="2443825"/>
              <a:ext cx="36500" cy="41825"/>
            </a:xfrm>
            <a:custGeom>
              <a:rect b="b" l="l" r="r" t="t"/>
              <a:pathLst>
                <a:path extrusionOk="0" h="1673" w="1460">
                  <a:moveTo>
                    <a:pt x="1460" y="0"/>
                  </a:moveTo>
                  <a:lnTo>
                    <a:pt x="1460" y="0"/>
                  </a:lnTo>
                  <a:cubicBezTo>
                    <a:pt x="1320" y="130"/>
                    <a:pt x="1199" y="260"/>
                    <a:pt x="1069" y="409"/>
                  </a:cubicBezTo>
                  <a:cubicBezTo>
                    <a:pt x="939" y="539"/>
                    <a:pt x="828" y="678"/>
                    <a:pt x="698" y="818"/>
                  </a:cubicBezTo>
                  <a:cubicBezTo>
                    <a:pt x="577" y="957"/>
                    <a:pt x="456" y="1096"/>
                    <a:pt x="335" y="1236"/>
                  </a:cubicBezTo>
                  <a:cubicBezTo>
                    <a:pt x="224" y="1375"/>
                    <a:pt x="103" y="1524"/>
                    <a:pt x="1" y="1672"/>
                  </a:cubicBezTo>
                  <a:cubicBezTo>
                    <a:pt x="47" y="1607"/>
                    <a:pt x="112" y="1533"/>
                    <a:pt x="177" y="1468"/>
                  </a:cubicBezTo>
                  <a:cubicBezTo>
                    <a:pt x="233" y="1394"/>
                    <a:pt x="298" y="1329"/>
                    <a:pt x="363" y="1254"/>
                  </a:cubicBezTo>
                  <a:lnTo>
                    <a:pt x="735" y="836"/>
                  </a:lnTo>
                  <a:lnTo>
                    <a:pt x="1107" y="418"/>
                  </a:lnTo>
                  <a:cubicBezTo>
                    <a:pt x="1218" y="279"/>
                    <a:pt x="1348" y="139"/>
                    <a:pt x="14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1"/>
            <p:cNvSpPr/>
            <p:nvPr/>
          </p:nvSpPr>
          <p:spPr>
            <a:xfrm>
              <a:off x="3535200" y="2456125"/>
              <a:ext cx="4925" cy="13275"/>
            </a:xfrm>
            <a:custGeom>
              <a:rect b="b" l="l" r="r" t="t"/>
              <a:pathLst>
                <a:path extrusionOk="0" h="531" w="197">
                  <a:moveTo>
                    <a:pt x="196" y="0"/>
                  </a:moveTo>
                  <a:lnTo>
                    <a:pt x="196" y="0"/>
                  </a:lnTo>
                  <a:cubicBezTo>
                    <a:pt x="150" y="75"/>
                    <a:pt x="112" y="158"/>
                    <a:pt x="85" y="251"/>
                  </a:cubicBezTo>
                  <a:cubicBezTo>
                    <a:pt x="75" y="298"/>
                    <a:pt x="47" y="344"/>
                    <a:pt x="38" y="391"/>
                  </a:cubicBezTo>
                  <a:lnTo>
                    <a:pt x="1" y="530"/>
                  </a:lnTo>
                  <a:cubicBezTo>
                    <a:pt x="29" y="484"/>
                    <a:pt x="47" y="446"/>
                    <a:pt x="75" y="400"/>
                  </a:cubicBezTo>
                  <a:cubicBezTo>
                    <a:pt x="94" y="372"/>
                    <a:pt x="122" y="316"/>
                    <a:pt x="131" y="270"/>
                  </a:cubicBezTo>
                  <a:cubicBezTo>
                    <a:pt x="168" y="186"/>
                    <a:pt x="187" y="93"/>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1"/>
            <p:cNvSpPr/>
            <p:nvPr/>
          </p:nvSpPr>
          <p:spPr>
            <a:xfrm>
              <a:off x="3541025" y="2451025"/>
              <a:ext cx="2100" cy="8600"/>
            </a:xfrm>
            <a:custGeom>
              <a:rect b="b" l="l" r="r" t="t"/>
              <a:pathLst>
                <a:path extrusionOk="0" h="344" w="84">
                  <a:moveTo>
                    <a:pt x="75" y="0"/>
                  </a:moveTo>
                  <a:cubicBezTo>
                    <a:pt x="47" y="65"/>
                    <a:pt x="37" y="121"/>
                    <a:pt x="19" y="177"/>
                  </a:cubicBezTo>
                  <a:cubicBezTo>
                    <a:pt x="19" y="204"/>
                    <a:pt x="9" y="232"/>
                    <a:pt x="9" y="260"/>
                  </a:cubicBezTo>
                  <a:cubicBezTo>
                    <a:pt x="9" y="279"/>
                    <a:pt x="9" y="307"/>
                    <a:pt x="0" y="344"/>
                  </a:cubicBezTo>
                  <a:cubicBezTo>
                    <a:pt x="28" y="316"/>
                    <a:pt x="37" y="279"/>
                    <a:pt x="47" y="260"/>
                  </a:cubicBezTo>
                  <a:cubicBezTo>
                    <a:pt x="56" y="232"/>
                    <a:pt x="56" y="204"/>
                    <a:pt x="75" y="177"/>
                  </a:cubicBezTo>
                  <a:cubicBezTo>
                    <a:pt x="75"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1"/>
            <p:cNvSpPr/>
            <p:nvPr/>
          </p:nvSpPr>
          <p:spPr>
            <a:xfrm>
              <a:off x="3541025" y="2452650"/>
              <a:ext cx="6050" cy="11625"/>
            </a:xfrm>
            <a:custGeom>
              <a:rect b="b" l="l" r="r" t="t"/>
              <a:pathLst>
                <a:path extrusionOk="0" h="465" w="242">
                  <a:moveTo>
                    <a:pt x="242" y="0"/>
                  </a:moveTo>
                  <a:lnTo>
                    <a:pt x="242" y="0"/>
                  </a:lnTo>
                  <a:cubicBezTo>
                    <a:pt x="186" y="65"/>
                    <a:pt x="149" y="149"/>
                    <a:pt x="102" y="214"/>
                  </a:cubicBezTo>
                  <a:lnTo>
                    <a:pt x="0" y="465"/>
                  </a:lnTo>
                  <a:cubicBezTo>
                    <a:pt x="37" y="427"/>
                    <a:pt x="56" y="390"/>
                    <a:pt x="84" y="353"/>
                  </a:cubicBezTo>
                  <a:cubicBezTo>
                    <a:pt x="102" y="325"/>
                    <a:pt x="130" y="279"/>
                    <a:pt x="149" y="242"/>
                  </a:cubicBezTo>
                  <a:cubicBezTo>
                    <a:pt x="186" y="167"/>
                    <a:pt x="223"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1"/>
            <p:cNvSpPr/>
            <p:nvPr/>
          </p:nvSpPr>
          <p:spPr>
            <a:xfrm>
              <a:off x="3533575" y="2468200"/>
              <a:ext cx="4900" cy="6775"/>
            </a:xfrm>
            <a:custGeom>
              <a:rect b="b" l="l" r="r" t="t"/>
              <a:pathLst>
                <a:path extrusionOk="0" h="271" w="196">
                  <a:moveTo>
                    <a:pt x="196" y="1"/>
                  </a:moveTo>
                  <a:lnTo>
                    <a:pt x="196" y="1"/>
                  </a:lnTo>
                  <a:cubicBezTo>
                    <a:pt x="150" y="38"/>
                    <a:pt x="112" y="84"/>
                    <a:pt x="75" y="121"/>
                  </a:cubicBezTo>
                  <a:cubicBezTo>
                    <a:pt x="47" y="168"/>
                    <a:pt x="10" y="214"/>
                    <a:pt x="1" y="270"/>
                  </a:cubicBezTo>
                  <a:cubicBezTo>
                    <a:pt x="47" y="242"/>
                    <a:pt x="75" y="196"/>
                    <a:pt x="112" y="149"/>
                  </a:cubicBezTo>
                  <a:cubicBezTo>
                    <a:pt x="15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1"/>
            <p:cNvSpPr/>
            <p:nvPr/>
          </p:nvSpPr>
          <p:spPr>
            <a:xfrm>
              <a:off x="3561000" y="2429875"/>
              <a:ext cx="3500" cy="11650"/>
            </a:xfrm>
            <a:custGeom>
              <a:rect b="b" l="l" r="r" t="t"/>
              <a:pathLst>
                <a:path extrusionOk="0" h="466" w="140">
                  <a:moveTo>
                    <a:pt x="140" y="1"/>
                  </a:moveTo>
                  <a:lnTo>
                    <a:pt x="140" y="1"/>
                  </a:lnTo>
                  <a:cubicBezTo>
                    <a:pt x="112" y="75"/>
                    <a:pt x="84" y="149"/>
                    <a:pt x="75" y="233"/>
                  </a:cubicBezTo>
                  <a:cubicBezTo>
                    <a:pt x="65" y="270"/>
                    <a:pt x="47" y="316"/>
                    <a:pt x="37" y="354"/>
                  </a:cubicBezTo>
                  <a:cubicBezTo>
                    <a:pt x="28" y="382"/>
                    <a:pt x="19" y="428"/>
                    <a:pt x="0" y="465"/>
                  </a:cubicBezTo>
                  <a:cubicBezTo>
                    <a:pt x="37" y="447"/>
                    <a:pt x="65" y="400"/>
                    <a:pt x="75" y="363"/>
                  </a:cubicBezTo>
                  <a:cubicBezTo>
                    <a:pt x="84" y="326"/>
                    <a:pt x="93" y="279"/>
                    <a:pt x="112" y="242"/>
                  </a:cubicBezTo>
                  <a:cubicBezTo>
                    <a:pt x="130"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1"/>
            <p:cNvSpPr/>
            <p:nvPr/>
          </p:nvSpPr>
          <p:spPr>
            <a:xfrm>
              <a:off x="3557500" y="2437075"/>
              <a:ext cx="2825" cy="8150"/>
            </a:xfrm>
            <a:custGeom>
              <a:rect b="b" l="l" r="r" t="t"/>
              <a:pathLst>
                <a:path extrusionOk="0" h="326" w="113">
                  <a:moveTo>
                    <a:pt x="112" y="1"/>
                  </a:moveTo>
                  <a:cubicBezTo>
                    <a:pt x="84" y="66"/>
                    <a:pt x="66" y="112"/>
                    <a:pt x="47" y="168"/>
                  </a:cubicBezTo>
                  <a:cubicBezTo>
                    <a:pt x="29" y="224"/>
                    <a:pt x="19" y="270"/>
                    <a:pt x="1" y="326"/>
                  </a:cubicBezTo>
                  <a:cubicBezTo>
                    <a:pt x="29" y="307"/>
                    <a:pt x="47" y="279"/>
                    <a:pt x="66" y="261"/>
                  </a:cubicBezTo>
                  <a:cubicBezTo>
                    <a:pt x="75" y="233"/>
                    <a:pt x="84" y="205"/>
                    <a:pt x="94" y="177"/>
                  </a:cubicBezTo>
                  <a:cubicBezTo>
                    <a:pt x="94" y="159"/>
                    <a:pt x="112" y="131"/>
                    <a:pt x="112" y="94"/>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1"/>
            <p:cNvSpPr/>
            <p:nvPr/>
          </p:nvSpPr>
          <p:spPr>
            <a:xfrm>
              <a:off x="3561000" y="2427775"/>
              <a:ext cx="1175" cy="4675"/>
            </a:xfrm>
            <a:custGeom>
              <a:rect b="b" l="l" r="r" t="t"/>
              <a:pathLst>
                <a:path extrusionOk="0" h="187" w="47">
                  <a:moveTo>
                    <a:pt x="28" y="1"/>
                  </a:moveTo>
                  <a:cubicBezTo>
                    <a:pt x="9" y="38"/>
                    <a:pt x="9" y="66"/>
                    <a:pt x="0" y="94"/>
                  </a:cubicBezTo>
                  <a:lnTo>
                    <a:pt x="0" y="140"/>
                  </a:lnTo>
                  <a:lnTo>
                    <a:pt x="0" y="187"/>
                  </a:lnTo>
                  <a:cubicBezTo>
                    <a:pt x="28" y="168"/>
                    <a:pt x="47" y="131"/>
                    <a:pt x="47" y="94"/>
                  </a:cubicBezTo>
                  <a:lnTo>
                    <a:pt x="47" y="47"/>
                  </a:lnTo>
                  <a:cubicBezTo>
                    <a:pt x="47" y="38"/>
                    <a:pt x="37"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1"/>
            <p:cNvSpPr/>
            <p:nvPr/>
          </p:nvSpPr>
          <p:spPr>
            <a:xfrm>
              <a:off x="3579575" y="2446125"/>
              <a:ext cx="3500" cy="10950"/>
            </a:xfrm>
            <a:custGeom>
              <a:rect b="b" l="l" r="r" t="t"/>
              <a:pathLst>
                <a:path extrusionOk="0" h="438" w="140">
                  <a:moveTo>
                    <a:pt x="66" y="1"/>
                  </a:moveTo>
                  <a:lnTo>
                    <a:pt x="66" y="1"/>
                  </a:lnTo>
                  <a:cubicBezTo>
                    <a:pt x="93" y="75"/>
                    <a:pt x="112" y="150"/>
                    <a:pt x="84" y="224"/>
                  </a:cubicBezTo>
                  <a:lnTo>
                    <a:pt x="47" y="326"/>
                  </a:lnTo>
                  <a:cubicBezTo>
                    <a:pt x="38" y="345"/>
                    <a:pt x="38" y="363"/>
                    <a:pt x="28" y="382"/>
                  </a:cubicBezTo>
                  <a:cubicBezTo>
                    <a:pt x="10" y="410"/>
                    <a:pt x="10" y="419"/>
                    <a:pt x="0" y="438"/>
                  </a:cubicBezTo>
                  <a:cubicBezTo>
                    <a:pt x="19" y="419"/>
                    <a:pt x="38" y="410"/>
                    <a:pt x="47" y="400"/>
                  </a:cubicBezTo>
                  <a:cubicBezTo>
                    <a:pt x="56" y="382"/>
                    <a:pt x="75" y="363"/>
                    <a:pt x="84" y="354"/>
                  </a:cubicBezTo>
                  <a:cubicBezTo>
                    <a:pt x="112" y="317"/>
                    <a:pt x="121" y="280"/>
                    <a:pt x="131" y="233"/>
                  </a:cubicBezTo>
                  <a:cubicBezTo>
                    <a:pt x="140" y="187"/>
                    <a:pt x="140" y="150"/>
                    <a:pt x="131" y="103"/>
                  </a:cubicBezTo>
                  <a:cubicBezTo>
                    <a:pt x="121" y="57"/>
                    <a:pt x="93"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1"/>
            <p:cNvSpPr/>
            <p:nvPr/>
          </p:nvSpPr>
          <p:spPr>
            <a:xfrm>
              <a:off x="3573525" y="2452875"/>
              <a:ext cx="6550" cy="8375"/>
            </a:xfrm>
            <a:custGeom>
              <a:rect b="b" l="l" r="r" t="t"/>
              <a:pathLst>
                <a:path extrusionOk="0" h="335" w="262">
                  <a:moveTo>
                    <a:pt x="261" y="0"/>
                  </a:moveTo>
                  <a:cubicBezTo>
                    <a:pt x="233" y="19"/>
                    <a:pt x="205" y="56"/>
                    <a:pt x="187" y="65"/>
                  </a:cubicBezTo>
                  <a:cubicBezTo>
                    <a:pt x="177" y="103"/>
                    <a:pt x="150" y="130"/>
                    <a:pt x="131" y="158"/>
                  </a:cubicBezTo>
                  <a:lnTo>
                    <a:pt x="75" y="251"/>
                  </a:lnTo>
                  <a:cubicBezTo>
                    <a:pt x="47" y="279"/>
                    <a:pt x="29" y="316"/>
                    <a:pt x="1" y="335"/>
                  </a:cubicBezTo>
                  <a:cubicBezTo>
                    <a:pt x="38" y="326"/>
                    <a:pt x="75" y="298"/>
                    <a:pt x="94" y="279"/>
                  </a:cubicBezTo>
                  <a:cubicBezTo>
                    <a:pt x="122" y="251"/>
                    <a:pt x="140" y="233"/>
                    <a:pt x="168" y="195"/>
                  </a:cubicBezTo>
                  <a:cubicBezTo>
                    <a:pt x="196" y="140"/>
                    <a:pt x="233" y="6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1"/>
            <p:cNvSpPr/>
            <p:nvPr/>
          </p:nvSpPr>
          <p:spPr>
            <a:xfrm>
              <a:off x="3570975" y="2460775"/>
              <a:ext cx="7450" cy="6050"/>
            </a:xfrm>
            <a:custGeom>
              <a:rect b="b" l="l" r="r" t="t"/>
              <a:pathLst>
                <a:path extrusionOk="0" h="242" w="298">
                  <a:moveTo>
                    <a:pt x="298" y="0"/>
                  </a:moveTo>
                  <a:lnTo>
                    <a:pt x="298" y="0"/>
                  </a:lnTo>
                  <a:cubicBezTo>
                    <a:pt x="242" y="28"/>
                    <a:pt x="196" y="75"/>
                    <a:pt x="140" y="112"/>
                  </a:cubicBezTo>
                  <a:cubicBezTo>
                    <a:pt x="94" y="149"/>
                    <a:pt x="47" y="195"/>
                    <a:pt x="1" y="242"/>
                  </a:cubicBezTo>
                  <a:cubicBezTo>
                    <a:pt x="38" y="242"/>
                    <a:pt x="56" y="214"/>
                    <a:pt x="94" y="205"/>
                  </a:cubicBezTo>
                  <a:cubicBezTo>
                    <a:pt x="131" y="195"/>
                    <a:pt x="149" y="168"/>
                    <a:pt x="177" y="149"/>
                  </a:cubicBezTo>
                  <a:lnTo>
                    <a:pt x="242" y="75"/>
                  </a:lnTo>
                  <a:cubicBezTo>
                    <a:pt x="270" y="56"/>
                    <a:pt x="289"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1"/>
            <p:cNvSpPr/>
            <p:nvPr/>
          </p:nvSpPr>
          <p:spPr>
            <a:xfrm>
              <a:off x="3574475" y="2451700"/>
              <a:ext cx="3725" cy="5850"/>
            </a:xfrm>
            <a:custGeom>
              <a:rect b="b" l="l" r="r" t="t"/>
              <a:pathLst>
                <a:path extrusionOk="0" h="234" w="149">
                  <a:moveTo>
                    <a:pt x="149" y="1"/>
                  </a:moveTo>
                  <a:lnTo>
                    <a:pt x="149" y="1"/>
                  </a:lnTo>
                  <a:cubicBezTo>
                    <a:pt x="112" y="38"/>
                    <a:pt x="93" y="66"/>
                    <a:pt x="65" y="112"/>
                  </a:cubicBezTo>
                  <a:cubicBezTo>
                    <a:pt x="47" y="150"/>
                    <a:pt x="19" y="187"/>
                    <a:pt x="0" y="233"/>
                  </a:cubicBezTo>
                  <a:cubicBezTo>
                    <a:pt x="47" y="205"/>
                    <a:pt x="84" y="177"/>
                    <a:pt x="102" y="140"/>
                  </a:cubicBezTo>
                  <a:lnTo>
                    <a:pt x="139" y="66"/>
                  </a:lnTo>
                  <a:cubicBezTo>
                    <a:pt x="149" y="47"/>
                    <a:pt x="149" y="2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1"/>
            <p:cNvSpPr/>
            <p:nvPr/>
          </p:nvSpPr>
          <p:spPr>
            <a:xfrm>
              <a:off x="3532875" y="2482375"/>
              <a:ext cx="10025" cy="2225"/>
            </a:xfrm>
            <a:custGeom>
              <a:rect b="b" l="l" r="r" t="t"/>
              <a:pathLst>
                <a:path extrusionOk="0" h="89" w="401">
                  <a:moveTo>
                    <a:pt x="401" y="0"/>
                  </a:moveTo>
                  <a:cubicBezTo>
                    <a:pt x="326" y="19"/>
                    <a:pt x="270" y="28"/>
                    <a:pt x="196" y="37"/>
                  </a:cubicBezTo>
                  <a:cubicBezTo>
                    <a:pt x="140" y="47"/>
                    <a:pt x="66" y="47"/>
                    <a:pt x="1" y="75"/>
                  </a:cubicBezTo>
                  <a:cubicBezTo>
                    <a:pt x="38" y="84"/>
                    <a:pt x="75" y="84"/>
                    <a:pt x="94" y="84"/>
                  </a:cubicBezTo>
                  <a:cubicBezTo>
                    <a:pt x="106" y="87"/>
                    <a:pt x="119" y="88"/>
                    <a:pt x="131" y="88"/>
                  </a:cubicBezTo>
                  <a:cubicBezTo>
                    <a:pt x="155" y="88"/>
                    <a:pt x="178" y="84"/>
                    <a:pt x="196" y="84"/>
                  </a:cubicBezTo>
                  <a:cubicBezTo>
                    <a:pt x="270" y="75"/>
                    <a:pt x="335" y="4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1"/>
            <p:cNvSpPr/>
            <p:nvPr/>
          </p:nvSpPr>
          <p:spPr>
            <a:xfrm>
              <a:off x="3536150" y="2479350"/>
              <a:ext cx="7450" cy="2475"/>
            </a:xfrm>
            <a:custGeom>
              <a:rect b="b" l="l" r="r" t="t"/>
              <a:pathLst>
                <a:path extrusionOk="0" h="99" w="298">
                  <a:moveTo>
                    <a:pt x="297" y="1"/>
                  </a:moveTo>
                  <a:cubicBezTo>
                    <a:pt x="270" y="1"/>
                    <a:pt x="242" y="1"/>
                    <a:pt x="223" y="10"/>
                  </a:cubicBezTo>
                  <a:cubicBezTo>
                    <a:pt x="195" y="19"/>
                    <a:pt x="177" y="19"/>
                    <a:pt x="149" y="28"/>
                  </a:cubicBezTo>
                  <a:cubicBezTo>
                    <a:pt x="93" y="56"/>
                    <a:pt x="56" y="66"/>
                    <a:pt x="0" y="75"/>
                  </a:cubicBezTo>
                  <a:cubicBezTo>
                    <a:pt x="12" y="93"/>
                    <a:pt x="27" y="99"/>
                    <a:pt x="44" y="99"/>
                  </a:cubicBezTo>
                  <a:cubicBezTo>
                    <a:pt x="54" y="99"/>
                    <a:pt x="64" y="97"/>
                    <a:pt x="74" y="93"/>
                  </a:cubicBezTo>
                  <a:cubicBezTo>
                    <a:pt x="102" y="93"/>
                    <a:pt x="139" y="93"/>
                    <a:pt x="158" y="75"/>
                  </a:cubicBezTo>
                  <a:cubicBezTo>
                    <a:pt x="223" y="66"/>
                    <a:pt x="270" y="47"/>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1"/>
            <p:cNvSpPr/>
            <p:nvPr/>
          </p:nvSpPr>
          <p:spPr>
            <a:xfrm>
              <a:off x="3538450" y="2472625"/>
              <a:ext cx="5375" cy="5600"/>
            </a:xfrm>
            <a:custGeom>
              <a:rect b="b" l="l" r="r" t="t"/>
              <a:pathLst>
                <a:path extrusionOk="0" h="224" w="215">
                  <a:moveTo>
                    <a:pt x="215" y="0"/>
                  </a:moveTo>
                  <a:lnTo>
                    <a:pt x="215" y="0"/>
                  </a:lnTo>
                  <a:cubicBezTo>
                    <a:pt x="178" y="19"/>
                    <a:pt x="131" y="56"/>
                    <a:pt x="94" y="93"/>
                  </a:cubicBezTo>
                  <a:cubicBezTo>
                    <a:pt x="57" y="130"/>
                    <a:pt x="20" y="177"/>
                    <a:pt x="1" y="223"/>
                  </a:cubicBezTo>
                  <a:cubicBezTo>
                    <a:pt x="57" y="195"/>
                    <a:pt x="94" y="158"/>
                    <a:pt x="140" y="130"/>
                  </a:cubicBezTo>
                  <a:cubicBezTo>
                    <a:pt x="150" y="112"/>
                    <a:pt x="178" y="93"/>
                    <a:pt x="187" y="65"/>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1"/>
            <p:cNvSpPr/>
            <p:nvPr/>
          </p:nvSpPr>
          <p:spPr>
            <a:xfrm>
              <a:off x="3543100" y="2474250"/>
              <a:ext cx="5850" cy="3500"/>
            </a:xfrm>
            <a:custGeom>
              <a:rect b="b" l="l" r="r" t="t"/>
              <a:pathLst>
                <a:path extrusionOk="0" h="140" w="234">
                  <a:moveTo>
                    <a:pt x="233" y="0"/>
                  </a:moveTo>
                  <a:lnTo>
                    <a:pt x="233" y="0"/>
                  </a:lnTo>
                  <a:cubicBezTo>
                    <a:pt x="187" y="9"/>
                    <a:pt x="140" y="28"/>
                    <a:pt x="103" y="47"/>
                  </a:cubicBezTo>
                  <a:cubicBezTo>
                    <a:pt x="66" y="74"/>
                    <a:pt x="29" y="112"/>
                    <a:pt x="1" y="140"/>
                  </a:cubicBezTo>
                  <a:cubicBezTo>
                    <a:pt x="47" y="130"/>
                    <a:pt x="94" y="112"/>
                    <a:pt x="122" y="93"/>
                  </a:cubicBezTo>
                  <a:cubicBezTo>
                    <a:pt x="159" y="74"/>
                    <a:pt x="196"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1"/>
            <p:cNvSpPr/>
            <p:nvPr/>
          </p:nvSpPr>
          <p:spPr>
            <a:xfrm>
              <a:off x="3546350" y="2477250"/>
              <a:ext cx="7700" cy="3975"/>
            </a:xfrm>
            <a:custGeom>
              <a:rect b="b" l="l" r="r" t="t"/>
              <a:pathLst>
                <a:path extrusionOk="0" h="159" w="308">
                  <a:moveTo>
                    <a:pt x="307" y="1"/>
                  </a:moveTo>
                  <a:cubicBezTo>
                    <a:pt x="252" y="10"/>
                    <a:pt x="205" y="38"/>
                    <a:pt x="150" y="57"/>
                  </a:cubicBezTo>
                  <a:cubicBezTo>
                    <a:pt x="94" y="85"/>
                    <a:pt x="47" y="112"/>
                    <a:pt x="1" y="159"/>
                  </a:cubicBezTo>
                  <a:cubicBezTo>
                    <a:pt x="57" y="150"/>
                    <a:pt x="103" y="131"/>
                    <a:pt x="159" y="103"/>
                  </a:cubicBezTo>
                  <a:cubicBezTo>
                    <a:pt x="215" y="85"/>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1"/>
            <p:cNvSpPr/>
            <p:nvPr/>
          </p:nvSpPr>
          <p:spPr>
            <a:xfrm>
              <a:off x="3524525" y="2421275"/>
              <a:ext cx="5825" cy="9550"/>
            </a:xfrm>
            <a:custGeom>
              <a:rect b="b" l="l" r="r" t="t"/>
              <a:pathLst>
                <a:path extrusionOk="0" h="382" w="233">
                  <a:moveTo>
                    <a:pt x="233" y="1"/>
                  </a:moveTo>
                  <a:lnTo>
                    <a:pt x="233" y="1"/>
                  </a:lnTo>
                  <a:cubicBezTo>
                    <a:pt x="196" y="19"/>
                    <a:pt x="158" y="47"/>
                    <a:pt x="149" y="66"/>
                  </a:cubicBezTo>
                  <a:cubicBezTo>
                    <a:pt x="112" y="103"/>
                    <a:pt x="93" y="122"/>
                    <a:pt x="66" y="159"/>
                  </a:cubicBezTo>
                  <a:cubicBezTo>
                    <a:pt x="19" y="215"/>
                    <a:pt x="1" y="298"/>
                    <a:pt x="1" y="382"/>
                  </a:cubicBezTo>
                  <a:cubicBezTo>
                    <a:pt x="10" y="345"/>
                    <a:pt x="19" y="307"/>
                    <a:pt x="47" y="280"/>
                  </a:cubicBezTo>
                  <a:cubicBezTo>
                    <a:pt x="66" y="242"/>
                    <a:pt x="84" y="215"/>
                    <a:pt x="103" y="187"/>
                  </a:cubicBezTo>
                  <a:cubicBezTo>
                    <a:pt x="140" y="122"/>
                    <a:pt x="186" y="6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1"/>
            <p:cNvSpPr/>
            <p:nvPr/>
          </p:nvSpPr>
          <p:spPr>
            <a:xfrm>
              <a:off x="3525000" y="2425475"/>
              <a:ext cx="4200" cy="8850"/>
            </a:xfrm>
            <a:custGeom>
              <a:rect b="b" l="l" r="r" t="t"/>
              <a:pathLst>
                <a:path extrusionOk="0" h="354" w="168">
                  <a:moveTo>
                    <a:pt x="167" y="0"/>
                  </a:moveTo>
                  <a:cubicBezTo>
                    <a:pt x="130" y="28"/>
                    <a:pt x="121" y="47"/>
                    <a:pt x="112" y="74"/>
                  </a:cubicBezTo>
                  <a:cubicBezTo>
                    <a:pt x="84" y="93"/>
                    <a:pt x="56" y="121"/>
                    <a:pt x="47" y="158"/>
                  </a:cubicBezTo>
                  <a:cubicBezTo>
                    <a:pt x="19" y="214"/>
                    <a:pt x="0" y="279"/>
                    <a:pt x="19" y="353"/>
                  </a:cubicBezTo>
                  <a:lnTo>
                    <a:pt x="47" y="260"/>
                  </a:lnTo>
                  <a:cubicBezTo>
                    <a:pt x="56" y="232"/>
                    <a:pt x="74" y="204"/>
                    <a:pt x="84" y="177"/>
                  </a:cubicBezTo>
                  <a:cubicBezTo>
                    <a:pt x="112" y="121"/>
                    <a:pt x="13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1"/>
            <p:cNvSpPr/>
            <p:nvPr/>
          </p:nvSpPr>
          <p:spPr>
            <a:xfrm>
              <a:off x="3525675" y="2431725"/>
              <a:ext cx="3300" cy="9550"/>
            </a:xfrm>
            <a:custGeom>
              <a:rect b="b" l="l" r="r" t="t"/>
              <a:pathLst>
                <a:path extrusionOk="0" h="382" w="132">
                  <a:moveTo>
                    <a:pt x="131" y="1"/>
                  </a:moveTo>
                  <a:cubicBezTo>
                    <a:pt x="85" y="57"/>
                    <a:pt x="57" y="112"/>
                    <a:pt x="38" y="168"/>
                  </a:cubicBezTo>
                  <a:cubicBezTo>
                    <a:pt x="20" y="205"/>
                    <a:pt x="10" y="242"/>
                    <a:pt x="10" y="280"/>
                  </a:cubicBezTo>
                  <a:cubicBezTo>
                    <a:pt x="1" y="308"/>
                    <a:pt x="1" y="345"/>
                    <a:pt x="10" y="382"/>
                  </a:cubicBezTo>
                  <a:lnTo>
                    <a:pt x="47" y="289"/>
                  </a:lnTo>
                  <a:cubicBezTo>
                    <a:pt x="57" y="261"/>
                    <a:pt x="66" y="233"/>
                    <a:pt x="85" y="196"/>
                  </a:cubicBezTo>
                  <a:cubicBezTo>
                    <a:pt x="103" y="140"/>
                    <a:pt x="112" y="6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1"/>
            <p:cNvSpPr/>
            <p:nvPr/>
          </p:nvSpPr>
          <p:spPr>
            <a:xfrm>
              <a:off x="3521975" y="2438000"/>
              <a:ext cx="1425" cy="10475"/>
            </a:xfrm>
            <a:custGeom>
              <a:rect b="b" l="l" r="r" t="t"/>
              <a:pathLst>
                <a:path extrusionOk="0" h="419" w="57">
                  <a:moveTo>
                    <a:pt x="47" y="1"/>
                  </a:moveTo>
                  <a:cubicBezTo>
                    <a:pt x="19" y="75"/>
                    <a:pt x="0" y="140"/>
                    <a:pt x="0" y="214"/>
                  </a:cubicBezTo>
                  <a:lnTo>
                    <a:pt x="0" y="317"/>
                  </a:lnTo>
                  <a:cubicBezTo>
                    <a:pt x="0" y="345"/>
                    <a:pt x="10" y="382"/>
                    <a:pt x="19" y="419"/>
                  </a:cubicBezTo>
                  <a:lnTo>
                    <a:pt x="28" y="317"/>
                  </a:lnTo>
                  <a:cubicBezTo>
                    <a:pt x="28" y="279"/>
                    <a:pt x="47" y="242"/>
                    <a:pt x="47" y="214"/>
                  </a:cubicBezTo>
                  <a:cubicBezTo>
                    <a:pt x="47" y="140"/>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1"/>
            <p:cNvSpPr/>
            <p:nvPr/>
          </p:nvSpPr>
          <p:spPr>
            <a:xfrm>
              <a:off x="3522675" y="2446375"/>
              <a:ext cx="2800" cy="10700"/>
            </a:xfrm>
            <a:custGeom>
              <a:rect b="b" l="l" r="r" t="t"/>
              <a:pathLst>
                <a:path extrusionOk="0" h="428" w="112">
                  <a:moveTo>
                    <a:pt x="112" y="0"/>
                  </a:moveTo>
                  <a:cubicBezTo>
                    <a:pt x="65" y="65"/>
                    <a:pt x="37" y="130"/>
                    <a:pt x="28" y="214"/>
                  </a:cubicBezTo>
                  <a:cubicBezTo>
                    <a:pt x="28" y="242"/>
                    <a:pt x="19" y="279"/>
                    <a:pt x="19" y="316"/>
                  </a:cubicBezTo>
                  <a:cubicBezTo>
                    <a:pt x="0" y="363"/>
                    <a:pt x="19" y="400"/>
                    <a:pt x="28" y="428"/>
                  </a:cubicBezTo>
                  <a:cubicBezTo>
                    <a:pt x="28" y="400"/>
                    <a:pt x="37" y="363"/>
                    <a:pt x="47" y="325"/>
                  </a:cubicBezTo>
                  <a:lnTo>
                    <a:pt x="75" y="223"/>
                  </a:lnTo>
                  <a:cubicBezTo>
                    <a:pt x="84" y="158"/>
                    <a:pt x="112"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1"/>
            <p:cNvSpPr/>
            <p:nvPr/>
          </p:nvSpPr>
          <p:spPr>
            <a:xfrm>
              <a:off x="3547525" y="2438700"/>
              <a:ext cx="2100" cy="3975"/>
            </a:xfrm>
            <a:custGeom>
              <a:rect b="b" l="l" r="r" t="t"/>
              <a:pathLst>
                <a:path extrusionOk="0" h="159" w="84">
                  <a:moveTo>
                    <a:pt x="84" y="1"/>
                  </a:moveTo>
                  <a:lnTo>
                    <a:pt x="19" y="66"/>
                  </a:lnTo>
                  <a:cubicBezTo>
                    <a:pt x="10" y="94"/>
                    <a:pt x="0" y="121"/>
                    <a:pt x="0" y="159"/>
                  </a:cubicBezTo>
                  <a:cubicBezTo>
                    <a:pt x="28" y="149"/>
                    <a:pt x="56" y="112"/>
                    <a:pt x="65" y="94"/>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1"/>
            <p:cNvSpPr/>
            <p:nvPr/>
          </p:nvSpPr>
          <p:spPr>
            <a:xfrm>
              <a:off x="3551475" y="2435925"/>
              <a:ext cx="1875" cy="4425"/>
            </a:xfrm>
            <a:custGeom>
              <a:rect b="b" l="l" r="r" t="t"/>
              <a:pathLst>
                <a:path extrusionOk="0" h="177" w="75">
                  <a:moveTo>
                    <a:pt x="75" y="0"/>
                  </a:moveTo>
                  <a:cubicBezTo>
                    <a:pt x="37" y="28"/>
                    <a:pt x="28" y="47"/>
                    <a:pt x="10" y="84"/>
                  </a:cubicBezTo>
                  <a:cubicBezTo>
                    <a:pt x="0" y="112"/>
                    <a:pt x="0" y="140"/>
                    <a:pt x="0" y="177"/>
                  </a:cubicBezTo>
                  <a:cubicBezTo>
                    <a:pt x="28" y="158"/>
                    <a:pt x="47" y="130"/>
                    <a:pt x="56" y="93"/>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1"/>
            <p:cNvSpPr/>
            <p:nvPr/>
          </p:nvSpPr>
          <p:spPr>
            <a:xfrm>
              <a:off x="3522425" y="2461225"/>
              <a:ext cx="1425" cy="7000"/>
            </a:xfrm>
            <a:custGeom>
              <a:rect b="b" l="l" r="r" t="t"/>
              <a:pathLst>
                <a:path extrusionOk="0" h="280" w="57">
                  <a:moveTo>
                    <a:pt x="38" y="1"/>
                  </a:moveTo>
                  <a:cubicBezTo>
                    <a:pt x="10" y="47"/>
                    <a:pt x="1" y="94"/>
                    <a:pt x="10" y="140"/>
                  </a:cubicBezTo>
                  <a:lnTo>
                    <a:pt x="10" y="205"/>
                  </a:lnTo>
                  <a:cubicBezTo>
                    <a:pt x="10" y="233"/>
                    <a:pt x="29" y="261"/>
                    <a:pt x="38" y="280"/>
                  </a:cubicBezTo>
                  <a:cubicBezTo>
                    <a:pt x="47" y="233"/>
                    <a:pt x="57" y="187"/>
                    <a:pt x="57" y="140"/>
                  </a:cubicBezTo>
                  <a:cubicBezTo>
                    <a:pt x="57" y="94"/>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1"/>
            <p:cNvSpPr/>
            <p:nvPr/>
          </p:nvSpPr>
          <p:spPr>
            <a:xfrm>
              <a:off x="3903125" y="2389350"/>
              <a:ext cx="76675" cy="60700"/>
            </a:xfrm>
            <a:custGeom>
              <a:rect b="b" l="l" r="r" t="t"/>
              <a:pathLst>
                <a:path extrusionOk="0" h="2428" w="3067">
                  <a:moveTo>
                    <a:pt x="2017" y="1"/>
                  </a:moveTo>
                  <a:cubicBezTo>
                    <a:pt x="1846" y="1"/>
                    <a:pt x="1651" y="89"/>
                    <a:pt x="1496" y="182"/>
                  </a:cubicBezTo>
                  <a:cubicBezTo>
                    <a:pt x="930" y="544"/>
                    <a:pt x="456" y="1018"/>
                    <a:pt x="131" y="1566"/>
                  </a:cubicBezTo>
                  <a:cubicBezTo>
                    <a:pt x="1" y="1742"/>
                    <a:pt x="224" y="1928"/>
                    <a:pt x="372" y="1993"/>
                  </a:cubicBezTo>
                  <a:cubicBezTo>
                    <a:pt x="864" y="2252"/>
                    <a:pt x="1416" y="2428"/>
                    <a:pt x="2000" y="2428"/>
                  </a:cubicBezTo>
                  <a:cubicBezTo>
                    <a:pt x="2067" y="2428"/>
                    <a:pt x="2135" y="2425"/>
                    <a:pt x="2203" y="2421"/>
                  </a:cubicBezTo>
                  <a:cubicBezTo>
                    <a:pt x="2407" y="2411"/>
                    <a:pt x="2621" y="2374"/>
                    <a:pt x="2788" y="2263"/>
                  </a:cubicBezTo>
                  <a:cubicBezTo>
                    <a:pt x="2964" y="2160"/>
                    <a:pt x="3067" y="1947"/>
                    <a:pt x="2983" y="1789"/>
                  </a:cubicBezTo>
                  <a:cubicBezTo>
                    <a:pt x="2899" y="1612"/>
                    <a:pt x="2658" y="1557"/>
                    <a:pt x="2435" y="1519"/>
                  </a:cubicBezTo>
                  <a:cubicBezTo>
                    <a:pt x="2593" y="1464"/>
                    <a:pt x="2760" y="1399"/>
                    <a:pt x="2881" y="1287"/>
                  </a:cubicBezTo>
                  <a:cubicBezTo>
                    <a:pt x="2992" y="1185"/>
                    <a:pt x="3057" y="1008"/>
                    <a:pt x="2974" y="878"/>
                  </a:cubicBezTo>
                  <a:cubicBezTo>
                    <a:pt x="2904" y="774"/>
                    <a:pt x="2766" y="737"/>
                    <a:pt x="2631" y="737"/>
                  </a:cubicBezTo>
                  <a:cubicBezTo>
                    <a:pt x="2586" y="737"/>
                    <a:pt x="2542" y="741"/>
                    <a:pt x="2500" y="748"/>
                  </a:cubicBezTo>
                  <a:cubicBezTo>
                    <a:pt x="2323" y="776"/>
                    <a:pt x="2147" y="841"/>
                    <a:pt x="1970" y="860"/>
                  </a:cubicBezTo>
                  <a:cubicBezTo>
                    <a:pt x="2100" y="748"/>
                    <a:pt x="2230" y="637"/>
                    <a:pt x="2295" y="497"/>
                  </a:cubicBezTo>
                  <a:cubicBezTo>
                    <a:pt x="2379" y="358"/>
                    <a:pt x="2370" y="182"/>
                    <a:pt x="2249" y="79"/>
                  </a:cubicBezTo>
                  <a:cubicBezTo>
                    <a:pt x="2183" y="23"/>
                    <a:pt x="2103" y="1"/>
                    <a:pt x="201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1"/>
            <p:cNvSpPr/>
            <p:nvPr/>
          </p:nvSpPr>
          <p:spPr>
            <a:xfrm>
              <a:off x="3904750" y="2389150"/>
              <a:ext cx="75275" cy="62700"/>
            </a:xfrm>
            <a:custGeom>
              <a:rect b="b" l="l" r="r" t="t"/>
              <a:pathLst>
                <a:path extrusionOk="0" h="2508" w="3011">
                  <a:moveTo>
                    <a:pt x="38" y="1620"/>
                  </a:moveTo>
                  <a:cubicBezTo>
                    <a:pt x="19" y="1658"/>
                    <a:pt x="1" y="1685"/>
                    <a:pt x="1" y="1732"/>
                  </a:cubicBezTo>
                  <a:cubicBezTo>
                    <a:pt x="1" y="1704"/>
                    <a:pt x="19" y="1658"/>
                    <a:pt x="38" y="1620"/>
                  </a:cubicBezTo>
                  <a:close/>
                  <a:moveTo>
                    <a:pt x="1962" y="0"/>
                  </a:moveTo>
                  <a:cubicBezTo>
                    <a:pt x="1897" y="0"/>
                    <a:pt x="1829" y="11"/>
                    <a:pt x="1766" y="32"/>
                  </a:cubicBezTo>
                  <a:cubicBezTo>
                    <a:pt x="1608" y="78"/>
                    <a:pt x="1469" y="152"/>
                    <a:pt x="1329" y="245"/>
                  </a:cubicBezTo>
                  <a:cubicBezTo>
                    <a:pt x="1060" y="431"/>
                    <a:pt x="828" y="635"/>
                    <a:pt x="605" y="868"/>
                  </a:cubicBezTo>
                  <a:cubicBezTo>
                    <a:pt x="400" y="1081"/>
                    <a:pt x="205" y="1332"/>
                    <a:pt x="47" y="1592"/>
                  </a:cubicBezTo>
                  <a:cubicBezTo>
                    <a:pt x="205" y="1342"/>
                    <a:pt x="400" y="1100"/>
                    <a:pt x="605" y="877"/>
                  </a:cubicBezTo>
                  <a:cubicBezTo>
                    <a:pt x="828" y="654"/>
                    <a:pt x="1069" y="459"/>
                    <a:pt x="1339" y="282"/>
                  </a:cubicBezTo>
                  <a:cubicBezTo>
                    <a:pt x="1469" y="190"/>
                    <a:pt x="1617" y="124"/>
                    <a:pt x="1766" y="87"/>
                  </a:cubicBezTo>
                  <a:cubicBezTo>
                    <a:pt x="1812" y="72"/>
                    <a:pt x="1855" y="65"/>
                    <a:pt x="1897" y="65"/>
                  </a:cubicBezTo>
                  <a:cubicBezTo>
                    <a:pt x="1931" y="65"/>
                    <a:pt x="1965" y="70"/>
                    <a:pt x="1998" y="78"/>
                  </a:cubicBezTo>
                  <a:cubicBezTo>
                    <a:pt x="2073" y="87"/>
                    <a:pt x="2138" y="124"/>
                    <a:pt x="2175" y="180"/>
                  </a:cubicBezTo>
                  <a:cubicBezTo>
                    <a:pt x="2221" y="227"/>
                    <a:pt x="2230" y="292"/>
                    <a:pt x="2230" y="366"/>
                  </a:cubicBezTo>
                  <a:cubicBezTo>
                    <a:pt x="2230" y="431"/>
                    <a:pt x="2212" y="505"/>
                    <a:pt x="2175" y="561"/>
                  </a:cubicBezTo>
                  <a:cubicBezTo>
                    <a:pt x="2110" y="691"/>
                    <a:pt x="1989" y="784"/>
                    <a:pt x="1859" y="886"/>
                  </a:cubicBezTo>
                  <a:lnTo>
                    <a:pt x="1785" y="961"/>
                  </a:lnTo>
                  <a:lnTo>
                    <a:pt x="1887" y="961"/>
                  </a:lnTo>
                  <a:cubicBezTo>
                    <a:pt x="2073" y="942"/>
                    <a:pt x="2249" y="886"/>
                    <a:pt x="2407" y="849"/>
                  </a:cubicBezTo>
                  <a:cubicBezTo>
                    <a:pt x="2449" y="845"/>
                    <a:pt x="2491" y="842"/>
                    <a:pt x="2531" y="842"/>
                  </a:cubicBezTo>
                  <a:cubicBezTo>
                    <a:pt x="2572" y="842"/>
                    <a:pt x="2611" y="845"/>
                    <a:pt x="2649" y="849"/>
                  </a:cubicBezTo>
                  <a:cubicBezTo>
                    <a:pt x="2732" y="868"/>
                    <a:pt x="2807" y="896"/>
                    <a:pt x="2834" y="942"/>
                  </a:cubicBezTo>
                  <a:cubicBezTo>
                    <a:pt x="2881" y="989"/>
                    <a:pt x="2881" y="1063"/>
                    <a:pt x="2872" y="1128"/>
                  </a:cubicBezTo>
                  <a:cubicBezTo>
                    <a:pt x="2862" y="1202"/>
                    <a:pt x="2816" y="1258"/>
                    <a:pt x="2769" y="1314"/>
                  </a:cubicBezTo>
                  <a:cubicBezTo>
                    <a:pt x="2649" y="1425"/>
                    <a:pt x="2491" y="1481"/>
                    <a:pt x="2342" y="1537"/>
                  </a:cubicBezTo>
                  <a:lnTo>
                    <a:pt x="2184" y="1592"/>
                  </a:lnTo>
                  <a:lnTo>
                    <a:pt x="2342" y="1620"/>
                  </a:lnTo>
                  <a:cubicBezTo>
                    <a:pt x="2435" y="1630"/>
                    <a:pt x="2509" y="1657"/>
                    <a:pt x="2593" y="1676"/>
                  </a:cubicBezTo>
                  <a:cubicBezTo>
                    <a:pt x="2676" y="1704"/>
                    <a:pt x="2760" y="1732"/>
                    <a:pt x="2807" y="1797"/>
                  </a:cubicBezTo>
                  <a:cubicBezTo>
                    <a:pt x="2862" y="1853"/>
                    <a:pt x="2881" y="1918"/>
                    <a:pt x="2872" y="1992"/>
                  </a:cubicBezTo>
                  <a:cubicBezTo>
                    <a:pt x="2872" y="2057"/>
                    <a:pt x="2834" y="2141"/>
                    <a:pt x="2779" y="2196"/>
                  </a:cubicBezTo>
                  <a:cubicBezTo>
                    <a:pt x="2732" y="2271"/>
                    <a:pt x="2649" y="2317"/>
                    <a:pt x="2574" y="2354"/>
                  </a:cubicBezTo>
                  <a:cubicBezTo>
                    <a:pt x="2491" y="2382"/>
                    <a:pt x="2398" y="2410"/>
                    <a:pt x="2314" y="2429"/>
                  </a:cubicBezTo>
                  <a:lnTo>
                    <a:pt x="2035" y="2466"/>
                  </a:lnTo>
                  <a:cubicBezTo>
                    <a:pt x="1989" y="2470"/>
                    <a:pt x="1942" y="2473"/>
                    <a:pt x="1896" y="2473"/>
                  </a:cubicBezTo>
                  <a:cubicBezTo>
                    <a:pt x="1850" y="2473"/>
                    <a:pt x="1803" y="2470"/>
                    <a:pt x="1757" y="2466"/>
                  </a:cubicBezTo>
                  <a:cubicBezTo>
                    <a:pt x="1385" y="2456"/>
                    <a:pt x="1023" y="2373"/>
                    <a:pt x="697" y="2243"/>
                  </a:cubicBezTo>
                  <a:cubicBezTo>
                    <a:pt x="540" y="2178"/>
                    <a:pt x="372" y="2103"/>
                    <a:pt x="224" y="2029"/>
                  </a:cubicBezTo>
                  <a:lnTo>
                    <a:pt x="224" y="2029"/>
                  </a:lnTo>
                  <a:cubicBezTo>
                    <a:pt x="372" y="2122"/>
                    <a:pt x="540" y="2187"/>
                    <a:pt x="697" y="2261"/>
                  </a:cubicBezTo>
                  <a:cubicBezTo>
                    <a:pt x="1041" y="2382"/>
                    <a:pt x="1385" y="2494"/>
                    <a:pt x="1757" y="2503"/>
                  </a:cubicBezTo>
                  <a:cubicBezTo>
                    <a:pt x="1819" y="2503"/>
                    <a:pt x="1881" y="2507"/>
                    <a:pt x="1942" y="2507"/>
                  </a:cubicBezTo>
                  <a:cubicBezTo>
                    <a:pt x="1973" y="2507"/>
                    <a:pt x="2004" y="2506"/>
                    <a:pt x="2035" y="2503"/>
                  </a:cubicBezTo>
                  <a:cubicBezTo>
                    <a:pt x="2128" y="2503"/>
                    <a:pt x="2221" y="2494"/>
                    <a:pt x="2314" y="2475"/>
                  </a:cubicBezTo>
                  <a:cubicBezTo>
                    <a:pt x="2444" y="2419"/>
                    <a:pt x="2537" y="2401"/>
                    <a:pt x="2621" y="2364"/>
                  </a:cubicBezTo>
                  <a:cubicBezTo>
                    <a:pt x="2714" y="2326"/>
                    <a:pt x="2788" y="2271"/>
                    <a:pt x="2853" y="2196"/>
                  </a:cubicBezTo>
                  <a:cubicBezTo>
                    <a:pt x="2909" y="2131"/>
                    <a:pt x="2955" y="2048"/>
                    <a:pt x="2964" y="1955"/>
                  </a:cubicBezTo>
                  <a:cubicBezTo>
                    <a:pt x="2974" y="1862"/>
                    <a:pt x="2946" y="1769"/>
                    <a:pt x="2881" y="1704"/>
                  </a:cubicBezTo>
                  <a:cubicBezTo>
                    <a:pt x="2816" y="1630"/>
                    <a:pt x="2732" y="1583"/>
                    <a:pt x="2639" y="1565"/>
                  </a:cubicBezTo>
                  <a:cubicBezTo>
                    <a:pt x="2593" y="1546"/>
                    <a:pt x="2556" y="1537"/>
                    <a:pt x="2509" y="1527"/>
                  </a:cubicBezTo>
                  <a:cubicBezTo>
                    <a:pt x="2546" y="1518"/>
                    <a:pt x="2584" y="1490"/>
                    <a:pt x="2621" y="1481"/>
                  </a:cubicBezTo>
                  <a:cubicBezTo>
                    <a:pt x="2695" y="1444"/>
                    <a:pt x="2779" y="1397"/>
                    <a:pt x="2853" y="1332"/>
                  </a:cubicBezTo>
                  <a:cubicBezTo>
                    <a:pt x="2918" y="1258"/>
                    <a:pt x="2964" y="1193"/>
                    <a:pt x="2992" y="1100"/>
                  </a:cubicBezTo>
                  <a:cubicBezTo>
                    <a:pt x="3011" y="1016"/>
                    <a:pt x="3002" y="923"/>
                    <a:pt x="2927" y="849"/>
                  </a:cubicBezTo>
                  <a:cubicBezTo>
                    <a:pt x="2872" y="784"/>
                    <a:pt x="2779" y="747"/>
                    <a:pt x="2686" y="728"/>
                  </a:cubicBezTo>
                  <a:cubicBezTo>
                    <a:pt x="2644" y="720"/>
                    <a:pt x="2602" y="715"/>
                    <a:pt x="2560" y="715"/>
                  </a:cubicBezTo>
                  <a:cubicBezTo>
                    <a:pt x="2509" y="715"/>
                    <a:pt x="2458" y="722"/>
                    <a:pt x="2407" y="738"/>
                  </a:cubicBezTo>
                  <a:cubicBezTo>
                    <a:pt x="2268" y="756"/>
                    <a:pt x="2138" y="803"/>
                    <a:pt x="2017" y="831"/>
                  </a:cubicBezTo>
                  <a:cubicBezTo>
                    <a:pt x="2110" y="747"/>
                    <a:pt x="2184" y="654"/>
                    <a:pt x="2249" y="552"/>
                  </a:cubicBezTo>
                  <a:cubicBezTo>
                    <a:pt x="2277" y="478"/>
                    <a:pt x="2305" y="403"/>
                    <a:pt x="2305" y="329"/>
                  </a:cubicBezTo>
                  <a:cubicBezTo>
                    <a:pt x="2305" y="245"/>
                    <a:pt x="2277" y="180"/>
                    <a:pt x="2230" y="124"/>
                  </a:cubicBezTo>
                  <a:cubicBezTo>
                    <a:pt x="2184" y="59"/>
                    <a:pt x="2110" y="13"/>
                    <a:pt x="2026" y="4"/>
                  </a:cubicBezTo>
                  <a:cubicBezTo>
                    <a:pt x="2005" y="1"/>
                    <a:pt x="1984"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1"/>
            <p:cNvSpPr/>
            <p:nvPr/>
          </p:nvSpPr>
          <p:spPr>
            <a:xfrm>
              <a:off x="3905450" y="2410825"/>
              <a:ext cx="46950" cy="21400"/>
            </a:xfrm>
            <a:custGeom>
              <a:rect b="b" l="l" r="r" t="t"/>
              <a:pathLst>
                <a:path extrusionOk="0" h="856" w="1878">
                  <a:moveTo>
                    <a:pt x="1877" y="1"/>
                  </a:moveTo>
                  <a:lnTo>
                    <a:pt x="1877" y="1"/>
                  </a:lnTo>
                  <a:cubicBezTo>
                    <a:pt x="1719" y="66"/>
                    <a:pt x="1561" y="149"/>
                    <a:pt x="1403" y="214"/>
                  </a:cubicBezTo>
                  <a:lnTo>
                    <a:pt x="939" y="437"/>
                  </a:lnTo>
                  <a:lnTo>
                    <a:pt x="474" y="660"/>
                  </a:lnTo>
                  <a:cubicBezTo>
                    <a:pt x="400" y="698"/>
                    <a:pt x="326" y="725"/>
                    <a:pt x="242" y="763"/>
                  </a:cubicBezTo>
                  <a:cubicBezTo>
                    <a:pt x="189" y="786"/>
                    <a:pt x="140" y="810"/>
                    <a:pt x="89" y="829"/>
                  </a:cubicBezTo>
                  <a:lnTo>
                    <a:pt x="89" y="829"/>
                  </a:lnTo>
                  <a:cubicBezTo>
                    <a:pt x="220" y="788"/>
                    <a:pt x="355" y="740"/>
                    <a:pt x="484" y="679"/>
                  </a:cubicBezTo>
                  <a:cubicBezTo>
                    <a:pt x="651" y="614"/>
                    <a:pt x="809" y="540"/>
                    <a:pt x="958" y="475"/>
                  </a:cubicBezTo>
                  <a:cubicBezTo>
                    <a:pt x="1125" y="391"/>
                    <a:pt x="1273" y="326"/>
                    <a:pt x="1422" y="242"/>
                  </a:cubicBezTo>
                  <a:lnTo>
                    <a:pt x="1877" y="1"/>
                  </a:lnTo>
                  <a:close/>
                  <a:moveTo>
                    <a:pt x="89" y="829"/>
                  </a:moveTo>
                  <a:cubicBezTo>
                    <a:pt x="60" y="838"/>
                    <a:pt x="30" y="847"/>
                    <a:pt x="1" y="856"/>
                  </a:cubicBezTo>
                  <a:cubicBezTo>
                    <a:pt x="31" y="849"/>
                    <a:pt x="60" y="839"/>
                    <a:pt x="89" y="8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1"/>
            <p:cNvSpPr/>
            <p:nvPr/>
          </p:nvSpPr>
          <p:spPr>
            <a:xfrm>
              <a:off x="3905675" y="2427550"/>
              <a:ext cx="57175" cy="6525"/>
            </a:xfrm>
            <a:custGeom>
              <a:rect b="b" l="l" r="r" t="t"/>
              <a:pathLst>
                <a:path extrusionOk="0" h="261" w="2287">
                  <a:moveTo>
                    <a:pt x="2286" y="1"/>
                  </a:moveTo>
                  <a:cubicBezTo>
                    <a:pt x="2101" y="1"/>
                    <a:pt x="1905" y="29"/>
                    <a:pt x="1710" y="29"/>
                  </a:cubicBezTo>
                  <a:cubicBezTo>
                    <a:pt x="1525" y="47"/>
                    <a:pt x="1320" y="56"/>
                    <a:pt x="1144" y="84"/>
                  </a:cubicBezTo>
                  <a:cubicBezTo>
                    <a:pt x="949" y="103"/>
                    <a:pt x="753" y="131"/>
                    <a:pt x="568" y="149"/>
                  </a:cubicBezTo>
                  <a:cubicBezTo>
                    <a:pt x="382" y="187"/>
                    <a:pt x="187" y="214"/>
                    <a:pt x="1" y="261"/>
                  </a:cubicBezTo>
                  <a:cubicBezTo>
                    <a:pt x="103" y="242"/>
                    <a:pt x="196" y="233"/>
                    <a:pt x="289" y="224"/>
                  </a:cubicBezTo>
                  <a:cubicBezTo>
                    <a:pt x="391" y="214"/>
                    <a:pt x="484" y="196"/>
                    <a:pt x="577" y="187"/>
                  </a:cubicBezTo>
                  <a:lnTo>
                    <a:pt x="1153" y="131"/>
                  </a:lnTo>
                  <a:lnTo>
                    <a:pt x="1720" y="75"/>
                  </a:lnTo>
                  <a:cubicBezTo>
                    <a:pt x="1905" y="47"/>
                    <a:pt x="2101" y="29"/>
                    <a:pt x="22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1"/>
            <p:cNvSpPr/>
            <p:nvPr/>
          </p:nvSpPr>
          <p:spPr>
            <a:xfrm>
              <a:off x="3922875" y="2421275"/>
              <a:ext cx="13250" cy="6075"/>
            </a:xfrm>
            <a:custGeom>
              <a:rect b="b" l="l" r="r" t="t"/>
              <a:pathLst>
                <a:path extrusionOk="0" h="243" w="530">
                  <a:moveTo>
                    <a:pt x="530" y="1"/>
                  </a:moveTo>
                  <a:cubicBezTo>
                    <a:pt x="437" y="19"/>
                    <a:pt x="344" y="57"/>
                    <a:pt x="251" y="103"/>
                  </a:cubicBezTo>
                  <a:cubicBezTo>
                    <a:pt x="205" y="122"/>
                    <a:pt x="168" y="149"/>
                    <a:pt x="121" y="168"/>
                  </a:cubicBezTo>
                  <a:cubicBezTo>
                    <a:pt x="84" y="196"/>
                    <a:pt x="47" y="215"/>
                    <a:pt x="0" y="242"/>
                  </a:cubicBezTo>
                  <a:cubicBezTo>
                    <a:pt x="47" y="242"/>
                    <a:pt x="93" y="215"/>
                    <a:pt x="140" y="205"/>
                  </a:cubicBezTo>
                  <a:cubicBezTo>
                    <a:pt x="186" y="187"/>
                    <a:pt x="233" y="168"/>
                    <a:pt x="279" y="149"/>
                  </a:cubicBezTo>
                  <a:cubicBezTo>
                    <a:pt x="372" y="103"/>
                    <a:pt x="456" y="5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1"/>
            <p:cNvSpPr/>
            <p:nvPr/>
          </p:nvSpPr>
          <p:spPr>
            <a:xfrm>
              <a:off x="3934250" y="2419425"/>
              <a:ext cx="7450" cy="4675"/>
            </a:xfrm>
            <a:custGeom>
              <a:rect b="b" l="l" r="r" t="t"/>
              <a:pathLst>
                <a:path extrusionOk="0" h="187" w="298">
                  <a:moveTo>
                    <a:pt x="298" y="1"/>
                  </a:moveTo>
                  <a:cubicBezTo>
                    <a:pt x="242" y="28"/>
                    <a:pt x="177" y="56"/>
                    <a:pt x="131" y="93"/>
                  </a:cubicBezTo>
                  <a:cubicBezTo>
                    <a:pt x="112" y="103"/>
                    <a:pt x="94" y="131"/>
                    <a:pt x="66" y="140"/>
                  </a:cubicBezTo>
                  <a:cubicBezTo>
                    <a:pt x="47" y="149"/>
                    <a:pt x="19" y="177"/>
                    <a:pt x="1" y="186"/>
                  </a:cubicBezTo>
                  <a:cubicBezTo>
                    <a:pt x="28" y="186"/>
                    <a:pt x="66" y="177"/>
                    <a:pt x="94" y="168"/>
                  </a:cubicBezTo>
                  <a:cubicBezTo>
                    <a:pt x="112" y="149"/>
                    <a:pt x="149" y="131"/>
                    <a:pt x="168" y="121"/>
                  </a:cubicBezTo>
                  <a:cubicBezTo>
                    <a:pt x="214" y="8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1"/>
            <p:cNvSpPr/>
            <p:nvPr/>
          </p:nvSpPr>
          <p:spPr>
            <a:xfrm>
              <a:off x="3931000" y="2422900"/>
              <a:ext cx="13025" cy="4450"/>
            </a:xfrm>
            <a:custGeom>
              <a:rect b="b" l="l" r="r" t="t"/>
              <a:pathLst>
                <a:path extrusionOk="0" h="178" w="521">
                  <a:moveTo>
                    <a:pt x="521" y="1"/>
                  </a:moveTo>
                  <a:cubicBezTo>
                    <a:pt x="428" y="29"/>
                    <a:pt x="335" y="47"/>
                    <a:pt x="251" y="75"/>
                  </a:cubicBezTo>
                  <a:cubicBezTo>
                    <a:pt x="158" y="103"/>
                    <a:pt x="84" y="140"/>
                    <a:pt x="1" y="177"/>
                  </a:cubicBezTo>
                  <a:cubicBezTo>
                    <a:pt x="47" y="177"/>
                    <a:pt x="93" y="168"/>
                    <a:pt x="140" y="150"/>
                  </a:cubicBezTo>
                  <a:cubicBezTo>
                    <a:pt x="177" y="140"/>
                    <a:pt x="224" y="131"/>
                    <a:pt x="270" y="122"/>
                  </a:cubicBezTo>
                  <a:cubicBezTo>
                    <a:pt x="363" y="84"/>
                    <a:pt x="437" y="47"/>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1"/>
            <p:cNvSpPr/>
            <p:nvPr/>
          </p:nvSpPr>
          <p:spPr>
            <a:xfrm>
              <a:off x="3917525" y="2428475"/>
              <a:ext cx="8625" cy="1650"/>
            </a:xfrm>
            <a:custGeom>
              <a:rect b="b" l="l" r="r" t="t"/>
              <a:pathLst>
                <a:path extrusionOk="0" h="66" w="345">
                  <a:moveTo>
                    <a:pt x="344" y="1"/>
                  </a:moveTo>
                  <a:cubicBezTo>
                    <a:pt x="279" y="1"/>
                    <a:pt x="224" y="1"/>
                    <a:pt x="168" y="10"/>
                  </a:cubicBezTo>
                  <a:cubicBezTo>
                    <a:pt x="112" y="19"/>
                    <a:pt x="66" y="47"/>
                    <a:pt x="1" y="66"/>
                  </a:cubicBezTo>
                  <a:cubicBezTo>
                    <a:pt x="66" y="66"/>
                    <a:pt x="121" y="66"/>
                    <a:pt x="177" y="57"/>
                  </a:cubicBezTo>
                  <a:cubicBezTo>
                    <a:pt x="233" y="47"/>
                    <a:pt x="279"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1"/>
            <p:cNvSpPr/>
            <p:nvPr/>
          </p:nvSpPr>
          <p:spPr>
            <a:xfrm>
              <a:off x="3961650" y="2418025"/>
              <a:ext cx="11425" cy="6075"/>
            </a:xfrm>
            <a:custGeom>
              <a:rect b="b" l="l" r="r" t="t"/>
              <a:pathLst>
                <a:path extrusionOk="0" h="243" w="457">
                  <a:moveTo>
                    <a:pt x="456" y="1"/>
                  </a:moveTo>
                  <a:cubicBezTo>
                    <a:pt x="373" y="19"/>
                    <a:pt x="308" y="66"/>
                    <a:pt x="215" y="112"/>
                  </a:cubicBezTo>
                  <a:cubicBezTo>
                    <a:pt x="177" y="131"/>
                    <a:pt x="140" y="149"/>
                    <a:pt x="112" y="177"/>
                  </a:cubicBezTo>
                  <a:lnTo>
                    <a:pt x="1" y="242"/>
                  </a:lnTo>
                  <a:cubicBezTo>
                    <a:pt x="47" y="242"/>
                    <a:pt x="94" y="224"/>
                    <a:pt x="131" y="205"/>
                  </a:cubicBezTo>
                  <a:cubicBezTo>
                    <a:pt x="168" y="187"/>
                    <a:pt x="215" y="177"/>
                    <a:pt x="252" y="149"/>
                  </a:cubicBezTo>
                  <a:cubicBezTo>
                    <a:pt x="326" y="103"/>
                    <a:pt x="400" y="57"/>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1"/>
            <p:cNvSpPr/>
            <p:nvPr/>
          </p:nvSpPr>
          <p:spPr>
            <a:xfrm>
              <a:off x="3957025" y="2420350"/>
              <a:ext cx="7675" cy="3750"/>
            </a:xfrm>
            <a:custGeom>
              <a:rect b="b" l="l" r="r" t="t"/>
              <a:pathLst>
                <a:path extrusionOk="0" h="150" w="307">
                  <a:moveTo>
                    <a:pt x="307" y="1"/>
                  </a:moveTo>
                  <a:lnTo>
                    <a:pt x="307" y="1"/>
                  </a:lnTo>
                  <a:cubicBezTo>
                    <a:pt x="232" y="19"/>
                    <a:pt x="186" y="47"/>
                    <a:pt x="158" y="66"/>
                  </a:cubicBezTo>
                  <a:cubicBezTo>
                    <a:pt x="112" y="94"/>
                    <a:pt x="65" y="112"/>
                    <a:pt x="0" y="149"/>
                  </a:cubicBezTo>
                  <a:cubicBezTo>
                    <a:pt x="37" y="149"/>
                    <a:pt x="65" y="149"/>
                    <a:pt x="93" y="140"/>
                  </a:cubicBezTo>
                  <a:cubicBezTo>
                    <a:pt x="121" y="131"/>
                    <a:pt x="158" y="112"/>
                    <a:pt x="177" y="103"/>
                  </a:cubicBezTo>
                  <a:cubicBezTo>
                    <a:pt x="195" y="94"/>
                    <a:pt x="223" y="84"/>
                    <a:pt x="251" y="56"/>
                  </a:cubicBezTo>
                  <a:cubicBezTo>
                    <a:pt x="270" y="47"/>
                    <a:pt x="279"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1"/>
            <p:cNvSpPr/>
            <p:nvPr/>
          </p:nvSpPr>
          <p:spPr>
            <a:xfrm>
              <a:off x="3968400" y="2414775"/>
              <a:ext cx="4200" cy="3050"/>
            </a:xfrm>
            <a:custGeom>
              <a:rect b="b" l="l" r="r" t="t"/>
              <a:pathLst>
                <a:path extrusionOk="0" h="122" w="168">
                  <a:moveTo>
                    <a:pt x="168" y="1"/>
                  </a:moveTo>
                  <a:cubicBezTo>
                    <a:pt x="130" y="29"/>
                    <a:pt x="103" y="38"/>
                    <a:pt x="65" y="47"/>
                  </a:cubicBezTo>
                  <a:lnTo>
                    <a:pt x="38" y="84"/>
                  </a:lnTo>
                  <a:lnTo>
                    <a:pt x="0" y="121"/>
                  </a:lnTo>
                  <a:cubicBezTo>
                    <a:pt x="47" y="121"/>
                    <a:pt x="84" y="103"/>
                    <a:pt x="103" y="84"/>
                  </a:cubicBezTo>
                  <a:lnTo>
                    <a:pt x="140" y="47"/>
                  </a:lnTo>
                  <a:cubicBezTo>
                    <a:pt x="149"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1"/>
            <p:cNvSpPr/>
            <p:nvPr/>
          </p:nvSpPr>
          <p:spPr>
            <a:xfrm>
              <a:off x="3964675" y="2439175"/>
              <a:ext cx="8850" cy="6750"/>
            </a:xfrm>
            <a:custGeom>
              <a:rect b="b" l="l" r="r" t="t"/>
              <a:pathLst>
                <a:path extrusionOk="0" h="270" w="354">
                  <a:moveTo>
                    <a:pt x="344" y="0"/>
                  </a:moveTo>
                  <a:cubicBezTo>
                    <a:pt x="326" y="75"/>
                    <a:pt x="279" y="121"/>
                    <a:pt x="224" y="177"/>
                  </a:cubicBezTo>
                  <a:cubicBezTo>
                    <a:pt x="187" y="186"/>
                    <a:pt x="149" y="214"/>
                    <a:pt x="112" y="223"/>
                  </a:cubicBezTo>
                  <a:cubicBezTo>
                    <a:pt x="94" y="232"/>
                    <a:pt x="84" y="232"/>
                    <a:pt x="56" y="242"/>
                  </a:cubicBezTo>
                  <a:cubicBezTo>
                    <a:pt x="38" y="260"/>
                    <a:pt x="19" y="260"/>
                    <a:pt x="1" y="270"/>
                  </a:cubicBezTo>
                  <a:lnTo>
                    <a:pt x="56" y="270"/>
                  </a:lnTo>
                  <a:cubicBezTo>
                    <a:pt x="66" y="270"/>
                    <a:pt x="94" y="260"/>
                    <a:pt x="112" y="260"/>
                  </a:cubicBezTo>
                  <a:cubicBezTo>
                    <a:pt x="149" y="242"/>
                    <a:pt x="196" y="232"/>
                    <a:pt x="233" y="214"/>
                  </a:cubicBezTo>
                  <a:cubicBezTo>
                    <a:pt x="270" y="186"/>
                    <a:pt x="298" y="149"/>
                    <a:pt x="326" y="121"/>
                  </a:cubicBezTo>
                  <a:cubicBezTo>
                    <a:pt x="344" y="84"/>
                    <a:pt x="354"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1"/>
            <p:cNvSpPr/>
            <p:nvPr/>
          </p:nvSpPr>
          <p:spPr>
            <a:xfrm>
              <a:off x="3956550" y="2442875"/>
              <a:ext cx="11175" cy="2350"/>
            </a:xfrm>
            <a:custGeom>
              <a:rect b="b" l="l" r="r" t="t"/>
              <a:pathLst>
                <a:path extrusionOk="0" h="94" w="447">
                  <a:moveTo>
                    <a:pt x="447" y="1"/>
                  </a:moveTo>
                  <a:cubicBezTo>
                    <a:pt x="409" y="1"/>
                    <a:pt x="372" y="19"/>
                    <a:pt x="335" y="19"/>
                  </a:cubicBezTo>
                  <a:cubicBezTo>
                    <a:pt x="289" y="29"/>
                    <a:pt x="251" y="29"/>
                    <a:pt x="214" y="38"/>
                  </a:cubicBezTo>
                  <a:lnTo>
                    <a:pt x="112" y="66"/>
                  </a:lnTo>
                  <a:cubicBezTo>
                    <a:pt x="66" y="75"/>
                    <a:pt x="28" y="84"/>
                    <a:pt x="1" y="84"/>
                  </a:cubicBezTo>
                  <a:cubicBezTo>
                    <a:pt x="28" y="94"/>
                    <a:pt x="75" y="94"/>
                    <a:pt x="112" y="94"/>
                  </a:cubicBezTo>
                  <a:cubicBezTo>
                    <a:pt x="149" y="94"/>
                    <a:pt x="196" y="94"/>
                    <a:pt x="233" y="84"/>
                  </a:cubicBezTo>
                  <a:cubicBezTo>
                    <a:pt x="307" y="66"/>
                    <a:pt x="381" y="38"/>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1"/>
            <p:cNvSpPr/>
            <p:nvPr/>
          </p:nvSpPr>
          <p:spPr>
            <a:xfrm>
              <a:off x="3950750" y="2447075"/>
              <a:ext cx="10250" cy="1175"/>
            </a:xfrm>
            <a:custGeom>
              <a:rect b="b" l="l" r="r" t="t"/>
              <a:pathLst>
                <a:path extrusionOk="0" h="47" w="410">
                  <a:moveTo>
                    <a:pt x="0" y="0"/>
                  </a:moveTo>
                  <a:cubicBezTo>
                    <a:pt x="19" y="19"/>
                    <a:pt x="56" y="19"/>
                    <a:pt x="93" y="37"/>
                  </a:cubicBezTo>
                  <a:cubicBezTo>
                    <a:pt x="130" y="47"/>
                    <a:pt x="158" y="47"/>
                    <a:pt x="195" y="47"/>
                  </a:cubicBezTo>
                  <a:cubicBezTo>
                    <a:pt x="233" y="47"/>
                    <a:pt x="270" y="47"/>
                    <a:pt x="298" y="37"/>
                  </a:cubicBezTo>
                  <a:cubicBezTo>
                    <a:pt x="335" y="37"/>
                    <a:pt x="372" y="19"/>
                    <a:pt x="409" y="9"/>
                  </a:cubicBezTo>
                  <a:cubicBezTo>
                    <a:pt x="372" y="5"/>
                    <a:pt x="339" y="5"/>
                    <a:pt x="306" y="5"/>
                  </a:cubicBezTo>
                  <a:cubicBezTo>
                    <a:pt x="272" y="5"/>
                    <a:pt x="237" y="5"/>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1"/>
            <p:cNvSpPr/>
            <p:nvPr/>
          </p:nvSpPr>
          <p:spPr>
            <a:xfrm>
              <a:off x="3960275" y="2441025"/>
              <a:ext cx="6975" cy="1825"/>
            </a:xfrm>
            <a:custGeom>
              <a:rect b="b" l="l" r="r" t="t"/>
              <a:pathLst>
                <a:path extrusionOk="0" h="73" w="279">
                  <a:moveTo>
                    <a:pt x="279" y="1"/>
                  </a:moveTo>
                  <a:cubicBezTo>
                    <a:pt x="232" y="10"/>
                    <a:pt x="186" y="19"/>
                    <a:pt x="140" y="19"/>
                  </a:cubicBezTo>
                  <a:cubicBezTo>
                    <a:pt x="93" y="28"/>
                    <a:pt x="47" y="47"/>
                    <a:pt x="0" y="66"/>
                  </a:cubicBezTo>
                  <a:cubicBezTo>
                    <a:pt x="23" y="70"/>
                    <a:pt x="49" y="73"/>
                    <a:pt x="75" y="73"/>
                  </a:cubicBezTo>
                  <a:cubicBezTo>
                    <a:pt x="100" y="73"/>
                    <a:pt x="126" y="70"/>
                    <a:pt x="149" y="66"/>
                  </a:cubicBezTo>
                  <a:cubicBezTo>
                    <a:pt x="177" y="66"/>
                    <a:pt x="195" y="56"/>
                    <a:pt x="223" y="47"/>
                  </a:cubicBezTo>
                  <a:cubicBezTo>
                    <a:pt x="242" y="28"/>
                    <a:pt x="270" y="1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1"/>
            <p:cNvSpPr/>
            <p:nvPr/>
          </p:nvSpPr>
          <p:spPr>
            <a:xfrm>
              <a:off x="3910325" y="2435925"/>
              <a:ext cx="8400" cy="5125"/>
            </a:xfrm>
            <a:custGeom>
              <a:rect b="b" l="l" r="r" t="t"/>
              <a:pathLst>
                <a:path extrusionOk="0" h="205" w="336">
                  <a:moveTo>
                    <a:pt x="1" y="0"/>
                  </a:moveTo>
                  <a:cubicBezTo>
                    <a:pt x="10" y="28"/>
                    <a:pt x="38" y="47"/>
                    <a:pt x="56" y="84"/>
                  </a:cubicBezTo>
                  <a:cubicBezTo>
                    <a:pt x="84" y="112"/>
                    <a:pt x="121" y="121"/>
                    <a:pt x="140" y="140"/>
                  </a:cubicBezTo>
                  <a:cubicBezTo>
                    <a:pt x="196" y="177"/>
                    <a:pt x="270" y="205"/>
                    <a:pt x="335" y="205"/>
                  </a:cubicBezTo>
                  <a:cubicBezTo>
                    <a:pt x="279" y="167"/>
                    <a:pt x="233" y="130"/>
                    <a:pt x="177" y="93"/>
                  </a:cubicBezTo>
                  <a:cubicBezTo>
                    <a:pt x="121" y="65"/>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1"/>
            <p:cNvSpPr/>
            <p:nvPr/>
          </p:nvSpPr>
          <p:spPr>
            <a:xfrm>
              <a:off x="3914750" y="2435925"/>
              <a:ext cx="6975" cy="3275"/>
            </a:xfrm>
            <a:custGeom>
              <a:rect b="b" l="l" r="r" t="t"/>
              <a:pathLst>
                <a:path extrusionOk="0" h="131" w="279">
                  <a:moveTo>
                    <a:pt x="0" y="0"/>
                  </a:moveTo>
                  <a:lnTo>
                    <a:pt x="0" y="0"/>
                  </a:lnTo>
                  <a:cubicBezTo>
                    <a:pt x="9" y="28"/>
                    <a:pt x="19" y="47"/>
                    <a:pt x="47" y="74"/>
                  </a:cubicBezTo>
                  <a:lnTo>
                    <a:pt x="112" y="112"/>
                  </a:lnTo>
                  <a:cubicBezTo>
                    <a:pt x="158" y="121"/>
                    <a:pt x="214" y="130"/>
                    <a:pt x="279" y="130"/>
                  </a:cubicBezTo>
                  <a:lnTo>
                    <a:pt x="205" y="93"/>
                  </a:lnTo>
                  <a:lnTo>
                    <a:pt x="140" y="65"/>
                  </a:lnTo>
                  <a:cubicBezTo>
                    <a:pt x="93" y="3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1"/>
            <p:cNvSpPr/>
            <p:nvPr/>
          </p:nvSpPr>
          <p:spPr>
            <a:xfrm>
              <a:off x="3918700" y="2434750"/>
              <a:ext cx="8150" cy="1200"/>
            </a:xfrm>
            <a:custGeom>
              <a:rect b="b" l="l" r="r" t="t"/>
              <a:pathLst>
                <a:path extrusionOk="0" h="48" w="326">
                  <a:moveTo>
                    <a:pt x="167" y="1"/>
                  </a:moveTo>
                  <a:cubicBezTo>
                    <a:pt x="112" y="1"/>
                    <a:pt x="65" y="1"/>
                    <a:pt x="0" y="29"/>
                  </a:cubicBezTo>
                  <a:cubicBezTo>
                    <a:pt x="65" y="38"/>
                    <a:pt x="121" y="38"/>
                    <a:pt x="167" y="47"/>
                  </a:cubicBezTo>
                  <a:cubicBezTo>
                    <a:pt x="186" y="47"/>
                    <a:pt x="223" y="38"/>
                    <a:pt x="251" y="38"/>
                  </a:cubicBezTo>
                  <a:cubicBezTo>
                    <a:pt x="270" y="38"/>
                    <a:pt x="307" y="29"/>
                    <a:pt x="325" y="19"/>
                  </a:cubicBezTo>
                  <a:cubicBezTo>
                    <a:pt x="270" y="1"/>
                    <a:pt x="223"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1"/>
            <p:cNvSpPr/>
            <p:nvPr/>
          </p:nvSpPr>
          <p:spPr>
            <a:xfrm>
              <a:off x="3922650" y="2437675"/>
              <a:ext cx="6525" cy="1400"/>
            </a:xfrm>
            <a:custGeom>
              <a:rect b="b" l="l" r="r" t="t"/>
              <a:pathLst>
                <a:path extrusionOk="0" h="56" w="261">
                  <a:moveTo>
                    <a:pt x="47" y="0"/>
                  </a:moveTo>
                  <a:cubicBezTo>
                    <a:pt x="31" y="0"/>
                    <a:pt x="16" y="1"/>
                    <a:pt x="0" y="4"/>
                  </a:cubicBezTo>
                  <a:cubicBezTo>
                    <a:pt x="28" y="23"/>
                    <a:pt x="74" y="42"/>
                    <a:pt x="121" y="51"/>
                  </a:cubicBezTo>
                  <a:cubicBezTo>
                    <a:pt x="152" y="51"/>
                    <a:pt x="183" y="55"/>
                    <a:pt x="214" y="55"/>
                  </a:cubicBezTo>
                  <a:cubicBezTo>
                    <a:pt x="229" y="55"/>
                    <a:pt x="245" y="54"/>
                    <a:pt x="260" y="51"/>
                  </a:cubicBezTo>
                  <a:cubicBezTo>
                    <a:pt x="232" y="23"/>
                    <a:pt x="186" y="14"/>
                    <a:pt x="139" y="4"/>
                  </a:cubicBezTo>
                  <a:cubicBezTo>
                    <a:pt x="108"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1"/>
            <p:cNvSpPr/>
            <p:nvPr/>
          </p:nvSpPr>
          <p:spPr>
            <a:xfrm>
              <a:off x="3922175" y="2441725"/>
              <a:ext cx="9075" cy="1875"/>
            </a:xfrm>
            <a:custGeom>
              <a:rect b="b" l="l" r="r" t="t"/>
              <a:pathLst>
                <a:path extrusionOk="0" h="75" w="363">
                  <a:moveTo>
                    <a:pt x="0" y="0"/>
                  </a:moveTo>
                  <a:cubicBezTo>
                    <a:pt x="66" y="38"/>
                    <a:pt x="112" y="47"/>
                    <a:pt x="177" y="65"/>
                  </a:cubicBezTo>
                  <a:cubicBezTo>
                    <a:pt x="233" y="75"/>
                    <a:pt x="298" y="75"/>
                    <a:pt x="363" y="75"/>
                  </a:cubicBezTo>
                  <a:cubicBezTo>
                    <a:pt x="307" y="47"/>
                    <a:pt x="251" y="28"/>
                    <a:pt x="186" y="19"/>
                  </a:cubicBez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1"/>
            <p:cNvSpPr/>
            <p:nvPr/>
          </p:nvSpPr>
          <p:spPr>
            <a:xfrm>
              <a:off x="3942625" y="2391325"/>
              <a:ext cx="11625" cy="3275"/>
            </a:xfrm>
            <a:custGeom>
              <a:rect b="b" l="l" r="r" t="t"/>
              <a:pathLst>
                <a:path extrusionOk="0" h="131" w="465">
                  <a:moveTo>
                    <a:pt x="325" y="0"/>
                  </a:moveTo>
                  <a:cubicBezTo>
                    <a:pt x="288" y="0"/>
                    <a:pt x="242" y="0"/>
                    <a:pt x="204" y="10"/>
                  </a:cubicBezTo>
                  <a:cubicBezTo>
                    <a:pt x="139" y="37"/>
                    <a:pt x="56" y="65"/>
                    <a:pt x="0" y="130"/>
                  </a:cubicBezTo>
                  <a:cubicBezTo>
                    <a:pt x="47" y="112"/>
                    <a:pt x="84" y="103"/>
                    <a:pt x="112" y="93"/>
                  </a:cubicBezTo>
                  <a:cubicBezTo>
                    <a:pt x="158" y="75"/>
                    <a:pt x="195" y="65"/>
                    <a:pt x="232" y="56"/>
                  </a:cubicBezTo>
                  <a:cubicBezTo>
                    <a:pt x="316" y="47"/>
                    <a:pt x="381" y="19"/>
                    <a:pt x="465" y="10"/>
                  </a:cubicBezTo>
                  <a:cubicBezTo>
                    <a:pt x="427" y="0"/>
                    <a:pt x="381"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1"/>
            <p:cNvSpPr/>
            <p:nvPr/>
          </p:nvSpPr>
          <p:spPr>
            <a:xfrm>
              <a:off x="3940750" y="2393775"/>
              <a:ext cx="9325" cy="3600"/>
            </a:xfrm>
            <a:custGeom>
              <a:rect b="b" l="l" r="r" t="t"/>
              <a:pathLst>
                <a:path extrusionOk="0" h="144" w="373">
                  <a:moveTo>
                    <a:pt x="342" y="0"/>
                  </a:moveTo>
                  <a:cubicBezTo>
                    <a:pt x="320" y="0"/>
                    <a:pt x="295" y="5"/>
                    <a:pt x="270" y="5"/>
                  </a:cubicBezTo>
                  <a:cubicBezTo>
                    <a:pt x="233" y="5"/>
                    <a:pt x="205" y="14"/>
                    <a:pt x="168" y="32"/>
                  </a:cubicBezTo>
                  <a:cubicBezTo>
                    <a:pt x="112" y="51"/>
                    <a:pt x="38" y="88"/>
                    <a:pt x="1" y="144"/>
                  </a:cubicBezTo>
                  <a:lnTo>
                    <a:pt x="94" y="107"/>
                  </a:lnTo>
                  <a:cubicBezTo>
                    <a:pt x="131" y="97"/>
                    <a:pt x="159" y="88"/>
                    <a:pt x="187" y="79"/>
                  </a:cubicBezTo>
                  <a:cubicBezTo>
                    <a:pt x="252" y="51"/>
                    <a:pt x="307" y="32"/>
                    <a:pt x="372" y="5"/>
                  </a:cubicBezTo>
                  <a:cubicBezTo>
                    <a:pt x="363" y="1"/>
                    <a:pt x="353" y="0"/>
                    <a:pt x="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1"/>
            <p:cNvSpPr/>
            <p:nvPr/>
          </p:nvSpPr>
          <p:spPr>
            <a:xfrm>
              <a:off x="3936575" y="2397600"/>
              <a:ext cx="9325" cy="5350"/>
            </a:xfrm>
            <a:custGeom>
              <a:rect b="b" l="l" r="r" t="t"/>
              <a:pathLst>
                <a:path extrusionOk="0" h="214" w="373">
                  <a:moveTo>
                    <a:pt x="372" y="0"/>
                  </a:moveTo>
                  <a:lnTo>
                    <a:pt x="372" y="0"/>
                  </a:lnTo>
                  <a:cubicBezTo>
                    <a:pt x="289" y="19"/>
                    <a:pt x="233" y="47"/>
                    <a:pt x="158" y="84"/>
                  </a:cubicBezTo>
                  <a:cubicBezTo>
                    <a:pt x="121" y="102"/>
                    <a:pt x="93" y="121"/>
                    <a:pt x="66" y="140"/>
                  </a:cubicBezTo>
                  <a:cubicBezTo>
                    <a:pt x="47" y="158"/>
                    <a:pt x="19" y="177"/>
                    <a:pt x="1" y="214"/>
                  </a:cubicBezTo>
                  <a:lnTo>
                    <a:pt x="93" y="167"/>
                  </a:lnTo>
                  <a:cubicBezTo>
                    <a:pt x="121" y="158"/>
                    <a:pt x="149" y="130"/>
                    <a:pt x="186" y="121"/>
                  </a:cubicBezTo>
                  <a:cubicBezTo>
                    <a:pt x="251" y="84"/>
                    <a:pt x="307"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1"/>
            <p:cNvSpPr/>
            <p:nvPr/>
          </p:nvSpPr>
          <p:spPr>
            <a:xfrm>
              <a:off x="3928900" y="2398525"/>
              <a:ext cx="7925" cy="6750"/>
            </a:xfrm>
            <a:custGeom>
              <a:rect b="b" l="l" r="r" t="t"/>
              <a:pathLst>
                <a:path extrusionOk="0" h="270" w="317">
                  <a:moveTo>
                    <a:pt x="317" y="0"/>
                  </a:moveTo>
                  <a:cubicBezTo>
                    <a:pt x="242" y="37"/>
                    <a:pt x="187" y="75"/>
                    <a:pt x="140" y="121"/>
                  </a:cubicBezTo>
                  <a:cubicBezTo>
                    <a:pt x="103" y="140"/>
                    <a:pt x="85" y="168"/>
                    <a:pt x="57" y="186"/>
                  </a:cubicBezTo>
                  <a:cubicBezTo>
                    <a:pt x="38" y="214"/>
                    <a:pt x="10" y="233"/>
                    <a:pt x="1" y="270"/>
                  </a:cubicBezTo>
                  <a:lnTo>
                    <a:pt x="85" y="214"/>
                  </a:lnTo>
                  <a:cubicBezTo>
                    <a:pt x="103" y="186"/>
                    <a:pt x="140" y="168"/>
                    <a:pt x="168" y="140"/>
                  </a:cubicBezTo>
                  <a:cubicBezTo>
                    <a:pt x="215" y="103"/>
                    <a:pt x="270" y="56"/>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1"/>
            <p:cNvSpPr/>
            <p:nvPr/>
          </p:nvSpPr>
          <p:spPr>
            <a:xfrm>
              <a:off x="3922875" y="2405500"/>
              <a:ext cx="9300" cy="6050"/>
            </a:xfrm>
            <a:custGeom>
              <a:rect b="b" l="l" r="r" t="t"/>
              <a:pathLst>
                <a:path extrusionOk="0" h="242" w="372">
                  <a:moveTo>
                    <a:pt x="372" y="0"/>
                  </a:moveTo>
                  <a:lnTo>
                    <a:pt x="372" y="0"/>
                  </a:lnTo>
                  <a:cubicBezTo>
                    <a:pt x="298" y="28"/>
                    <a:pt x="233" y="56"/>
                    <a:pt x="158" y="93"/>
                  </a:cubicBezTo>
                  <a:cubicBezTo>
                    <a:pt x="130" y="121"/>
                    <a:pt x="93" y="139"/>
                    <a:pt x="65" y="167"/>
                  </a:cubicBezTo>
                  <a:cubicBezTo>
                    <a:pt x="47" y="186"/>
                    <a:pt x="10" y="214"/>
                    <a:pt x="0" y="242"/>
                  </a:cubicBezTo>
                  <a:cubicBezTo>
                    <a:pt x="38" y="223"/>
                    <a:pt x="56" y="214"/>
                    <a:pt x="93" y="186"/>
                  </a:cubicBezTo>
                  <a:lnTo>
                    <a:pt x="186" y="130"/>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1"/>
            <p:cNvSpPr/>
            <p:nvPr/>
          </p:nvSpPr>
          <p:spPr>
            <a:xfrm>
              <a:off x="3951200" y="2415000"/>
              <a:ext cx="4675" cy="2000"/>
            </a:xfrm>
            <a:custGeom>
              <a:rect b="b" l="l" r="r" t="t"/>
              <a:pathLst>
                <a:path extrusionOk="0" h="80" w="187">
                  <a:moveTo>
                    <a:pt x="187" y="1"/>
                  </a:moveTo>
                  <a:cubicBezTo>
                    <a:pt x="159" y="1"/>
                    <a:pt x="122" y="1"/>
                    <a:pt x="84" y="20"/>
                  </a:cubicBezTo>
                  <a:cubicBezTo>
                    <a:pt x="57" y="29"/>
                    <a:pt x="29" y="47"/>
                    <a:pt x="1" y="75"/>
                  </a:cubicBezTo>
                  <a:cubicBezTo>
                    <a:pt x="12" y="78"/>
                    <a:pt x="23" y="79"/>
                    <a:pt x="34" y="79"/>
                  </a:cubicBezTo>
                  <a:cubicBezTo>
                    <a:pt x="60" y="79"/>
                    <a:pt x="86" y="73"/>
                    <a:pt x="112" y="66"/>
                  </a:cubicBezTo>
                  <a:cubicBezTo>
                    <a:pt x="131" y="47"/>
                    <a:pt x="168"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1"/>
            <p:cNvSpPr/>
            <p:nvPr/>
          </p:nvSpPr>
          <p:spPr>
            <a:xfrm>
              <a:off x="3955625" y="2415275"/>
              <a:ext cx="4675" cy="1950"/>
            </a:xfrm>
            <a:custGeom>
              <a:rect b="b" l="l" r="r" t="t"/>
              <a:pathLst>
                <a:path extrusionOk="0" h="78" w="187">
                  <a:moveTo>
                    <a:pt x="154" y="1"/>
                  </a:moveTo>
                  <a:cubicBezTo>
                    <a:pt x="131" y="1"/>
                    <a:pt x="110" y="11"/>
                    <a:pt x="84" y="18"/>
                  </a:cubicBezTo>
                  <a:cubicBezTo>
                    <a:pt x="56" y="27"/>
                    <a:pt x="19" y="55"/>
                    <a:pt x="0" y="74"/>
                  </a:cubicBezTo>
                  <a:cubicBezTo>
                    <a:pt x="11" y="76"/>
                    <a:pt x="22" y="77"/>
                    <a:pt x="33" y="77"/>
                  </a:cubicBezTo>
                  <a:cubicBezTo>
                    <a:pt x="59" y="77"/>
                    <a:pt x="83" y="71"/>
                    <a:pt x="103" y="64"/>
                  </a:cubicBezTo>
                  <a:cubicBezTo>
                    <a:pt x="130" y="46"/>
                    <a:pt x="168" y="27"/>
                    <a:pt x="186" y="9"/>
                  </a:cubicBezTo>
                  <a:cubicBezTo>
                    <a:pt x="175" y="3"/>
                    <a:pt x="164" y="1"/>
                    <a:pt x="1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1"/>
            <p:cNvSpPr/>
            <p:nvPr/>
          </p:nvSpPr>
          <p:spPr>
            <a:xfrm>
              <a:off x="3914750" y="2414550"/>
              <a:ext cx="5125" cy="4675"/>
            </a:xfrm>
            <a:custGeom>
              <a:rect b="b" l="l" r="r" t="t"/>
              <a:pathLst>
                <a:path extrusionOk="0" h="187" w="205">
                  <a:moveTo>
                    <a:pt x="205" y="0"/>
                  </a:moveTo>
                  <a:lnTo>
                    <a:pt x="205" y="0"/>
                  </a:lnTo>
                  <a:cubicBezTo>
                    <a:pt x="158" y="19"/>
                    <a:pt x="112" y="47"/>
                    <a:pt x="84" y="65"/>
                  </a:cubicBezTo>
                  <a:cubicBezTo>
                    <a:pt x="65" y="93"/>
                    <a:pt x="47" y="103"/>
                    <a:pt x="28" y="130"/>
                  </a:cubicBezTo>
                  <a:cubicBezTo>
                    <a:pt x="19" y="140"/>
                    <a:pt x="9" y="158"/>
                    <a:pt x="0" y="186"/>
                  </a:cubicBezTo>
                  <a:cubicBezTo>
                    <a:pt x="47" y="158"/>
                    <a:pt x="84" y="140"/>
                    <a:pt x="112" y="103"/>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1"/>
            <p:cNvSpPr/>
            <p:nvPr/>
          </p:nvSpPr>
          <p:spPr>
            <a:xfrm>
              <a:off x="3773050" y="2465925"/>
              <a:ext cx="67400" cy="64850"/>
            </a:xfrm>
            <a:custGeom>
              <a:rect b="b" l="l" r="r" t="t"/>
              <a:pathLst>
                <a:path extrusionOk="0" h="2594" w="2696">
                  <a:moveTo>
                    <a:pt x="674" y="0"/>
                  </a:moveTo>
                  <a:cubicBezTo>
                    <a:pt x="522" y="0"/>
                    <a:pt x="371" y="9"/>
                    <a:pt x="224" y="27"/>
                  </a:cubicBezTo>
                  <a:cubicBezTo>
                    <a:pt x="10" y="36"/>
                    <a:pt x="1" y="315"/>
                    <a:pt x="1" y="491"/>
                  </a:cubicBezTo>
                  <a:cubicBezTo>
                    <a:pt x="103" y="1095"/>
                    <a:pt x="335" y="1717"/>
                    <a:pt x="772" y="2210"/>
                  </a:cubicBezTo>
                  <a:cubicBezTo>
                    <a:pt x="911" y="2359"/>
                    <a:pt x="1079" y="2498"/>
                    <a:pt x="1264" y="2563"/>
                  </a:cubicBezTo>
                  <a:cubicBezTo>
                    <a:pt x="1321" y="2583"/>
                    <a:pt x="1382" y="2593"/>
                    <a:pt x="1442" y="2593"/>
                  </a:cubicBezTo>
                  <a:cubicBezTo>
                    <a:pt x="1578" y="2593"/>
                    <a:pt x="1708" y="2540"/>
                    <a:pt x="1766" y="2424"/>
                  </a:cubicBezTo>
                  <a:cubicBezTo>
                    <a:pt x="1859" y="2256"/>
                    <a:pt x="1747" y="2024"/>
                    <a:pt x="1645" y="1820"/>
                  </a:cubicBezTo>
                  <a:lnTo>
                    <a:pt x="1645" y="1820"/>
                  </a:lnTo>
                  <a:cubicBezTo>
                    <a:pt x="1785" y="1913"/>
                    <a:pt x="1933" y="2024"/>
                    <a:pt x="2100" y="2043"/>
                  </a:cubicBezTo>
                  <a:cubicBezTo>
                    <a:pt x="2125" y="2047"/>
                    <a:pt x="2149" y="2049"/>
                    <a:pt x="2173" y="2049"/>
                  </a:cubicBezTo>
                  <a:cubicBezTo>
                    <a:pt x="2309" y="2049"/>
                    <a:pt x="2442" y="1984"/>
                    <a:pt x="2481" y="1866"/>
                  </a:cubicBezTo>
                  <a:cubicBezTo>
                    <a:pt x="2537" y="1717"/>
                    <a:pt x="2426" y="1532"/>
                    <a:pt x="2296" y="1420"/>
                  </a:cubicBezTo>
                  <a:cubicBezTo>
                    <a:pt x="2175" y="1299"/>
                    <a:pt x="2008" y="1206"/>
                    <a:pt x="1896" y="1067"/>
                  </a:cubicBezTo>
                  <a:lnTo>
                    <a:pt x="1896" y="1067"/>
                  </a:lnTo>
                  <a:cubicBezTo>
                    <a:pt x="2008" y="1093"/>
                    <a:pt x="2129" y="1120"/>
                    <a:pt x="2243" y="1120"/>
                  </a:cubicBezTo>
                  <a:cubicBezTo>
                    <a:pt x="2290" y="1120"/>
                    <a:pt x="2336" y="1115"/>
                    <a:pt x="2379" y="1104"/>
                  </a:cubicBezTo>
                  <a:cubicBezTo>
                    <a:pt x="2528" y="1067"/>
                    <a:pt x="2667" y="956"/>
                    <a:pt x="2677" y="798"/>
                  </a:cubicBezTo>
                  <a:cubicBezTo>
                    <a:pt x="2695" y="547"/>
                    <a:pt x="2407" y="361"/>
                    <a:pt x="2147" y="268"/>
                  </a:cubicBezTo>
                  <a:cubicBezTo>
                    <a:pt x="1672" y="91"/>
                    <a:pt x="1165" y="0"/>
                    <a:pt x="67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1"/>
            <p:cNvSpPr/>
            <p:nvPr/>
          </p:nvSpPr>
          <p:spPr>
            <a:xfrm>
              <a:off x="3773300" y="2465175"/>
              <a:ext cx="68300" cy="66000"/>
            </a:xfrm>
            <a:custGeom>
              <a:rect b="b" l="l" r="r" t="t"/>
              <a:pathLst>
                <a:path extrusionOk="0" h="2640" w="2732">
                  <a:moveTo>
                    <a:pt x="223" y="19"/>
                  </a:moveTo>
                  <a:cubicBezTo>
                    <a:pt x="177" y="19"/>
                    <a:pt x="139" y="29"/>
                    <a:pt x="102" y="66"/>
                  </a:cubicBezTo>
                  <a:cubicBezTo>
                    <a:pt x="139" y="38"/>
                    <a:pt x="177" y="29"/>
                    <a:pt x="223" y="19"/>
                  </a:cubicBezTo>
                  <a:close/>
                  <a:moveTo>
                    <a:pt x="102" y="66"/>
                  </a:moveTo>
                  <a:lnTo>
                    <a:pt x="102" y="66"/>
                  </a:lnTo>
                  <a:cubicBezTo>
                    <a:pt x="65" y="84"/>
                    <a:pt x="47" y="122"/>
                    <a:pt x="37" y="168"/>
                  </a:cubicBezTo>
                  <a:cubicBezTo>
                    <a:pt x="47" y="131"/>
                    <a:pt x="65" y="103"/>
                    <a:pt x="102" y="66"/>
                  </a:cubicBezTo>
                  <a:close/>
                  <a:moveTo>
                    <a:pt x="37" y="168"/>
                  </a:moveTo>
                  <a:cubicBezTo>
                    <a:pt x="3" y="246"/>
                    <a:pt x="0" y="323"/>
                    <a:pt x="8" y="408"/>
                  </a:cubicBezTo>
                  <a:lnTo>
                    <a:pt x="8" y="408"/>
                  </a:lnTo>
                  <a:cubicBezTo>
                    <a:pt x="2" y="330"/>
                    <a:pt x="12" y="245"/>
                    <a:pt x="37" y="168"/>
                  </a:cubicBezTo>
                  <a:close/>
                  <a:moveTo>
                    <a:pt x="8" y="408"/>
                  </a:moveTo>
                  <a:cubicBezTo>
                    <a:pt x="8" y="415"/>
                    <a:pt x="9" y="422"/>
                    <a:pt x="9" y="428"/>
                  </a:cubicBezTo>
                  <a:cubicBezTo>
                    <a:pt x="9" y="422"/>
                    <a:pt x="8" y="415"/>
                    <a:pt x="8" y="408"/>
                  </a:cubicBezTo>
                  <a:close/>
                  <a:moveTo>
                    <a:pt x="685" y="1"/>
                  </a:moveTo>
                  <a:cubicBezTo>
                    <a:pt x="533" y="1"/>
                    <a:pt x="382" y="10"/>
                    <a:pt x="234" y="28"/>
                  </a:cubicBezTo>
                  <a:lnTo>
                    <a:pt x="234" y="28"/>
                  </a:lnTo>
                  <a:cubicBezTo>
                    <a:pt x="374" y="11"/>
                    <a:pt x="516" y="2"/>
                    <a:pt x="660" y="2"/>
                  </a:cubicBezTo>
                  <a:cubicBezTo>
                    <a:pt x="821" y="2"/>
                    <a:pt x="985" y="13"/>
                    <a:pt x="1152" y="38"/>
                  </a:cubicBezTo>
                  <a:cubicBezTo>
                    <a:pt x="1459" y="75"/>
                    <a:pt x="1765" y="159"/>
                    <a:pt x="2063" y="261"/>
                  </a:cubicBezTo>
                  <a:cubicBezTo>
                    <a:pt x="2221" y="307"/>
                    <a:pt x="2369" y="382"/>
                    <a:pt x="2481" y="484"/>
                  </a:cubicBezTo>
                  <a:cubicBezTo>
                    <a:pt x="2546" y="530"/>
                    <a:pt x="2601" y="586"/>
                    <a:pt x="2639" y="660"/>
                  </a:cubicBezTo>
                  <a:cubicBezTo>
                    <a:pt x="2667" y="725"/>
                    <a:pt x="2685" y="800"/>
                    <a:pt x="2657" y="856"/>
                  </a:cubicBezTo>
                  <a:cubicBezTo>
                    <a:pt x="2648" y="921"/>
                    <a:pt x="2601" y="967"/>
                    <a:pt x="2546" y="1004"/>
                  </a:cubicBezTo>
                  <a:cubicBezTo>
                    <a:pt x="2481" y="1041"/>
                    <a:pt x="2425" y="1060"/>
                    <a:pt x="2360" y="1079"/>
                  </a:cubicBezTo>
                  <a:cubicBezTo>
                    <a:pt x="2334" y="1082"/>
                    <a:pt x="2307" y="1084"/>
                    <a:pt x="2280" y="1084"/>
                  </a:cubicBezTo>
                  <a:cubicBezTo>
                    <a:pt x="2162" y="1084"/>
                    <a:pt x="2035" y="1055"/>
                    <a:pt x="1914" y="1032"/>
                  </a:cubicBezTo>
                  <a:lnTo>
                    <a:pt x="1812" y="1004"/>
                  </a:lnTo>
                  <a:lnTo>
                    <a:pt x="1877" y="1088"/>
                  </a:lnTo>
                  <a:cubicBezTo>
                    <a:pt x="1998" y="1227"/>
                    <a:pt x="2156" y="1320"/>
                    <a:pt x="2276" y="1432"/>
                  </a:cubicBezTo>
                  <a:cubicBezTo>
                    <a:pt x="2332" y="1497"/>
                    <a:pt x="2388" y="1552"/>
                    <a:pt x="2425" y="1617"/>
                  </a:cubicBezTo>
                  <a:cubicBezTo>
                    <a:pt x="2462" y="1692"/>
                    <a:pt x="2481" y="1757"/>
                    <a:pt x="2462" y="1831"/>
                  </a:cubicBezTo>
                  <a:cubicBezTo>
                    <a:pt x="2453" y="1887"/>
                    <a:pt x="2406" y="1943"/>
                    <a:pt x="2332" y="1970"/>
                  </a:cubicBezTo>
                  <a:cubicBezTo>
                    <a:pt x="2293" y="1984"/>
                    <a:pt x="2239" y="1997"/>
                    <a:pt x="2188" y="1997"/>
                  </a:cubicBezTo>
                  <a:cubicBezTo>
                    <a:pt x="2167" y="1997"/>
                    <a:pt x="2147" y="1994"/>
                    <a:pt x="2128" y="1989"/>
                  </a:cubicBezTo>
                  <a:cubicBezTo>
                    <a:pt x="1970" y="1970"/>
                    <a:pt x="1821" y="1878"/>
                    <a:pt x="1682" y="1785"/>
                  </a:cubicBezTo>
                  <a:lnTo>
                    <a:pt x="1542" y="1701"/>
                  </a:lnTo>
                  <a:lnTo>
                    <a:pt x="1617" y="1840"/>
                  </a:lnTo>
                  <a:cubicBezTo>
                    <a:pt x="1663" y="1924"/>
                    <a:pt x="1691" y="2008"/>
                    <a:pt x="1728" y="2082"/>
                  </a:cubicBezTo>
                  <a:cubicBezTo>
                    <a:pt x="1765" y="2166"/>
                    <a:pt x="1775" y="2249"/>
                    <a:pt x="1765" y="2333"/>
                  </a:cubicBezTo>
                  <a:cubicBezTo>
                    <a:pt x="1756" y="2398"/>
                    <a:pt x="1719" y="2472"/>
                    <a:pt x="1645" y="2500"/>
                  </a:cubicBezTo>
                  <a:cubicBezTo>
                    <a:pt x="1589" y="2537"/>
                    <a:pt x="1505" y="2565"/>
                    <a:pt x="1431" y="2565"/>
                  </a:cubicBezTo>
                  <a:cubicBezTo>
                    <a:pt x="1347" y="2565"/>
                    <a:pt x="1264" y="2537"/>
                    <a:pt x="1180" y="2491"/>
                  </a:cubicBezTo>
                  <a:cubicBezTo>
                    <a:pt x="1106" y="2454"/>
                    <a:pt x="1031" y="2398"/>
                    <a:pt x="966" y="2342"/>
                  </a:cubicBezTo>
                  <a:cubicBezTo>
                    <a:pt x="892" y="2286"/>
                    <a:pt x="836" y="2212"/>
                    <a:pt x="762" y="2147"/>
                  </a:cubicBezTo>
                  <a:cubicBezTo>
                    <a:pt x="706" y="2073"/>
                    <a:pt x="650" y="2008"/>
                    <a:pt x="595" y="1924"/>
                  </a:cubicBezTo>
                  <a:cubicBezTo>
                    <a:pt x="381" y="1617"/>
                    <a:pt x="223" y="1283"/>
                    <a:pt x="130" y="948"/>
                  </a:cubicBezTo>
                  <a:cubicBezTo>
                    <a:pt x="84" y="772"/>
                    <a:pt x="37" y="596"/>
                    <a:pt x="9" y="428"/>
                  </a:cubicBezTo>
                  <a:lnTo>
                    <a:pt x="9" y="428"/>
                  </a:lnTo>
                  <a:cubicBezTo>
                    <a:pt x="37" y="596"/>
                    <a:pt x="65" y="772"/>
                    <a:pt x="112" y="948"/>
                  </a:cubicBezTo>
                  <a:cubicBezTo>
                    <a:pt x="204" y="1292"/>
                    <a:pt x="362" y="1636"/>
                    <a:pt x="567" y="1943"/>
                  </a:cubicBezTo>
                  <a:cubicBezTo>
                    <a:pt x="623" y="2026"/>
                    <a:pt x="669" y="2101"/>
                    <a:pt x="734" y="2166"/>
                  </a:cubicBezTo>
                  <a:cubicBezTo>
                    <a:pt x="790" y="2240"/>
                    <a:pt x="855" y="2305"/>
                    <a:pt x="929" y="2379"/>
                  </a:cubicBezTo>
                  <a:cubicBezTo>
                    <a:pt x="985" y="2454"/>
                    <a:pt x="1059" y="2519"/>
                    <a:pt x="1152" y="2565"/>
                  </a:cubicBezTo>
                  <a:cubicBezTo>
                    <a:pt x="1236" y="2612"/>
                    <a:pt x="1338" y="2639"/>
                    <a:pt x="1431" y="2639"/>
                  </a:cubicBezTo>
                  <a:cubicBezTo>
                    <a:pt x="1524" y="2639"/>
                    <a:pt x="1617" y="2630"/>
                    <a:pt x="1700" y="2584"/>
                  </a:cubicBezTo>
                  <a:cubicBezTo>
                    <a:pt x="1775" y="2537"/>
                    <a:pt x="1840" y="2454"/>
                    <a:pt x="1849" y="2361"/>
                  </a:cubicBezTo>
                  <a:cubicBezTo>
                    <a:pt x="1858" y="2268"/>
                    <a:pt x="1849" y="2175"/>
                    <a:pt x="1812" y="2082"/>
                  </a:cubicBezTo>
                  <a:cubicBezTo>
                    <a:pt x="1802" y="2035"/>
                    <a:pt x="1775" y="2008"/>
                    <a:pt x="1765" y="1961"/>
                  </a:cubicBezTo>
                  <a:lnTo>
                    <a:pt x="1765" y="1961"/>
                  </a:lnTo>
                  <a:cubicBezTo>
                    <a:pt x="1802" y="1980"/>
                    <a:pt x="1830" y="1989"/>
                    <a:pt x="1868" y="2017"/>
                  </a:cubicBezTo>
                  <a:cubicBezTo>
                    <a:pt x="1951" y="2063"/>
                    <a:pt x="2035" y="2082"/>
                    <a:pt x="2128" y="2110"/>
                  </a:cubicBezTo>
                  <a:cubicBezTo>
                    <a:pt x="2150" y="2112"/>
                    <a:pt x="2172" y="2113"/>
                    <a:pt x="2193" y="2113"/>
                  </a:cubicBezTo>
                  <a:cubicBezTo>
                    <a:pt x="2264" y="2113"/>
                    <a:pt x="2333" y="2101"/>
                    <a:pt x="2397" y="2073"/>
                  </a:cubicBezTo>
                  <a:cubicBezTo>
                    <a:pt x="2471" y="2035"/>
                    <a:pt x="2546" y="1970"/>
                    <a:pt x="2555" y="1878"/>
                  </a:cubicBezTo>
                  <a:cubicBezTo>
                    <a:pt x="2583" y="1785"/>
                    <a:pt x="2555" y="1692"/>
                    <a:pt x="2509" y="1608"/>
                  </a:cubicBezTo>
                  <a:cubicBezTo>
                    <a:pt x="2462" y="1524"/>
                    <a:pt x="2406" y="1459"/>
                    <a:pt x="2332" y="1385"/>
                  </a:cubicBezTo>
                  <a:cubicBezTo>
                    <a:pt x="2230" y="1292"/>
                    <a:pt x="2118" y="1227"/>
                    <a:pt x="2025" y="1134"/>
                  </a:cubicBezTo>
                  <a:lnTo>
                    <a:pt x="2025" y="1134"/>
                  </a:lnTo>
                  <a:cubicBezTo>
                    <a:pt x="2096" y="1146"/>
                    <a:pt x="2174" y="1158"/>
                    <a:pt x="2250" y="1158"/>
                  </a:cubicBezTo>
                  <a:cubicBezTo>
                    <a:pt x="2294" y="1158"/>
                    <a:pt x="2338" y="1154"/>
                    <a:pt x="2379" y="1144"/>
                  </a:cubicBezTo>
                  <a:cubicBezTo>
                    <a:pt x="2462" y="1134"/>
                    <a:pt x="2527" y="1097"/>
                    <a:pt x="2592" y="1051"/>
                  </a:cubicBezTo>
                  <a:cubicBezTo>
                    <a:pt x="2648" y="1004"/>
                    <a:pt x="2694" y="948"/>
                    <a:pt x="2713" y="865"/>
                  </a:cubicBezTo>
                  <a:cubicBezTo>
                    <a:pt x="2732" y="781"/>
                    <a:pt x="2713" y="707"/>
                    <a:pt x="2685" y="623"/>
                  </a:cubicBezTo>
                  <a:cubicBezTo>
                    <a:pt x="2639" y="549"/>
                    <a:pt x="2574" y="484"/>
                    <a:pt x="2509" y="437"/>
                  </a:cubicBezTo>
                  <a:cubicBezTo>
                    <a:pt x="2379" y="335"/>
                    <a:pt x="2221" y="270"/>
                    <a:pt x="2063" y="224"/>
                  </a:cubicBezTo>
                  <a:cubicBezTo>
                    <a:pt x="1765" y="122"/>
                    <a:pt x="1449" y="66"/>
                    <a:pt x="1152" y="29"/>
                  </a:cubicBezTo>
                  <a:cubicBezTo>
                    <a:pt x="994" y="10"/>
                    <a:pt x="839" y="1"/>
                    <a:pt x="6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1"/>
            <p:cNvSpPr/>
            <p:nvPr/>
          </p:nvSpPr>
          <p:spPr>
            <a:xfrm>
              <a:off x="3775375" y="2467975"/>
              <a:ext cx="45325" cy="24400"/>
            </a:xfrm>
            <a:custGeom>
              <a:rect b="b" l="l" r="r" t="t"/>
              <a:pathLst>
                <a:path extrusionOk="0" h="976" w="1813">
                  <a:moveTo>
                    <a:pt x="1" y="0"/>
                  </a:moveTo>
                  <a:cubicBezTo>
                    <a:pt x="131" y="112"/>
                    <a:pt x="279" y="195"/>
                    <a:pt x="428" y="288"/>
                  </a:cubicBezTo>
                  <a:lnTo>
                    <a:pt x="883" y="530"/>
                  </a:lnTo>
                  <a:cubicBezTo>
                    <a:pt x="1032" y="613"/>
                    <a:pt x="1199" y="697"/>
                    <a:pt x="1348" y="762"/>
                  </a:cubicBezTo>
                  <a:cubicBezTo>
                    <a:pt x="1496" y="836"/>
                    <a:pt x="1645" y="902"/>
                    <a:pt x="1812" y="976"/>
                  </a:cubicBezTo>
                  <a:cubicBezTo>
                    <a:pt x="1654" y="892"/>
                    <a:pt x="1506" y="809"/>
                    <a:pt x="1348" y="716"/>
                  </a:cubicBezTo>
                  <a:lnTo>
                    <a:pt x="893" y="483"/>
                  </a:lnTo>
                  <a:lnTo>
                    <a:pt x="437" y="251"/>
                  </a:lnTo>
                  <a:cubicBezTo>
                    <a:pt x="372" y="205"/>
                    <a:pt x="289" y="168"/>
                    <a:pt x="224" y="130"/>
                  </a:cubicBezTo>
                  <a:cubicBezTo>
                    <a:pt x="149" y="9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1"/>
            <p:cNvSpPr/>
            <p:nvPr/>
          </p:nvSpPr>
          <p:spPr>
            <a:xfrm>
              <a:off x="3774225" y="2469375"/>
              <a:ext cx="39725" cy="41600"/>
            </a:xfrm>
            <a:custGeom>
              <a:rect b="b" l="l" r="r" t="t"/>
              <a:pathLst>
                <a:path extrusionOk="0" h="1664" w="1589">
                  <a:moveTo>
                    <a:pt x="0" y="0"/>
                  </a:moveTo>
                  <a:cubicBezTo>
                    <a:pt x="65" y="74"/>
                    <a:pt x="121" y="139"/>
                    <a:pt x="195" y="204"/>
                  </a:cubicBezTo>
                  <a:cubicBezTo>
                    <a:pt x="260" y="279"/>
                    <a:pt x="325" y="344"/>
                    <a:pt x="390" y="418"/>
                  </a:cubicBezTo>
                  <a:lnTo>
                    <a:pt x="790" y="836"/>
                  </a:lnTo>
                  <a:lnTo>
                    <a:pt x="1180" y="1254"/>
                  </a:lnTo>
                  <a:lnTo>
                    <a:pt x="1589" y="1663"/>
                  </a:lnTo>
                  <a:cubicBezTo>
                    <a:pt x="1459" y="1514"/>
                    <a:pt x="1338" y="1375"/>
                    <a:pt x="1217" y="1217"/>
                  </a:cubicBezTo>
                  <a:cubicBezTo>
                    <a:pt x="1087" y="1078"/>
                    <a:pt x="948" y="938"/>
                    <a:pt x="818" y="799"/>
                  </a:cubicBezTo>
                  <a:cubicBezTo>
                    <a:pt x="678" y="669"/>
                    <a:pt x="558" y="530"/>
                    <a:pt x="418" y="390"/>
                  </a:cubicBezTo>
                  <a:cubicBezTo>
                    <a:pt x="288" y="251"/>
                    <a:pt x="14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1"/>
            <p:cNvSpPr/>
            <p:nvPr/>
          </p:nvSpPr>
          <p:spPr>
            <a:xfrm>
              <a:off x="3789775" y="2478875"/>
              <a:ext cx="12800" cy="7000"/>
            </a:xfrm>
            <a:custGeom>
              <a:rect b="b" l="l" r="r" t="t"/>
              <a:pathLst>
                <a:path extrusionOk="0" h="280" w="512">
                  <a:moveTo>
                    <a:pt x="1" y="1"/>
                  </a:moveTo>
                  <a:lnTo>
                    <a:pt x="1" y="1"/>
                  </a:lnTo>
                  <a:cubicBezTo>
                    <a:pt x="38" y="38"/>
                    <a:pt x="75" y="75"/>
                    <a:pt x="121" y="94"/>
                  </a:cubicBezTo>
                  <a:cubicBezTo>
                    <a:pt x="168" y="122"/>
                    <a:pt x="205" y="140"/>
                    <a:pt x="252" y="168"/>
                  </a:cubicBezTo>
                  <a:cubicBezTo>
                    <a:pt x="326" y="215"/>
                    <a:pt x="419" y="261"/>
                    <a:pt x="512" y="280"/>
                  </a:cubicBezTo>
                  <a:cubicBezTo>
                    <a:pt x="437" y="224"/>
                    <a:pt x="354" y="168"/>
                    <a:pt x="270" y="131"/>
                  </a:cubicBezTo>
                  <a:cubicBezTo>
                    <a:pt x="233" y="103"/>
                    <a:pt x="187" y="85"/>
                    <a:pt x="140" y="57"/>
                  </a:cubicBezTo>
                  <a:cubicBezTo>
                    <a:pt x="94" y="38"/>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1"/>
            <p:cNvSpPr/>
            <p:nvPr/>
          </p:nvSpPr>
          <p:spPr>
            <a:xfrm>
              <a:off x="3799075" y="2485850"/>
              <a:ext cx="8150" cy="3275"/>
            </a:xfrm>
            <a:custGeom>
              <a:rect b="b" l="l" r="r" t="t"/>
              <a:pathLst>
                <a:path extrusionOk="0" h="131" w="326">
                  <a:moveTo>
                    <a:pt x="0" y="1"/>
                  </a:moveTo>
                  <a:lnTo>
                    <a:pt x="0" y="1"/>
                  </a:lnTo>
                  <a:cubicBezTo>
                    <a:pt x="10" y="29"/>
                    <a:pt x="47" y="47"/>
                    <a:pt x="75" y="66"/>
                  </a:cubicBezTo>
                  <a:cubicBezTo>
                    <a:pt x="93" y="75"/>
                    <a:pt x="130" y="84"/>
                    <a:pt x="158" y="94"/>
                  </a:cubicBezTo>
                  <a:cubicBezTo>
                    <a:pt x="214" y="121"/>
                    <a:pt x="270" y="131"/>
                    <a:pt x="326" y="131"/>
                  </a:cubicBezTo>
                  <a:cubicBezTo>
                    <a:pt x="270" y="94"/>
                    <a:pt x="223" y="75"/>
                    <a:pt x="168" y="47"/>
                  </a:cubicBezTo>
                  <a:cubicBezTo>
                    <a:pt x="140" y="47"/>
                    <a:pt x="112" y="38"/>
                    <a:pt x="84" y="29"/>
                  </a:cubicBezTo>
                  <a:cubicBezTo>
                    <a:pt x="65" y="29"/>
                    <a:pt x="3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1"/>
            <p:cNvSpPr/>
            <p:nvPr/>
          </p:nvSpPr>
          <p:spPr>
            <a:xfrm>
              <a:off x="3794200" y="2485625"/>
              <a:ext cx="11625" cy="7675"/>
            </a:xfrm>
            <a:custGeom>
              <a:rect b="b" l="l" r="r" t="t"/>
              <a:pathLst>
                <a:path extrusionOk="0" h="307" w="465">
                  <a:moveTo>
                    <a:pt x="0" y="0"/>
                  </a:moveTo>
                  <a:lnTo>
                    <a:pt x="0" y="0"/>
                  </a:lnTo>
                  <a:cubicBezTo>
                    <a:pt x="37" y="38"/>
                    <a:pt x="75" y="75"/>
                    <a:pt x="102" y="93"/>
                  </a:cubicBezTo>
                  <a:cubicBezTo>
                    <a:pt x="149" y="121"/>
                    <a:pt x="186" y="149"/>
                    <a:pt x="223" y="177"/>
                  </a:cubicBezTo>
                  <a:cubicBezTo>
                    <a:pt x="298" y="223"/>
                    <a:pt x="381" y="270"/>
                    <a:pt x="465" y="307"/>
                  </a:cubicBezTo>
                  <a:cubicBezTo>
                    <a:pt x="400" y="233"/>
                    <a:pt x="325" y="177"/>
                    <a:pt x="233" y="140"/>
                  </a:cubicBezTo>
                  <a:cubicBezTo>
                    <a:pt x="167"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1"/>
            <p:cNvSpPr/>
            <p:nvPr/>
          </p:nvSpPr>
          <p:spPr>
            <a:xfrm>
              <a:off x="3784200" y="2476325"/>
              <a:ext cx="6525" cy="5850"/>
            </a:xfrm>
            <a:custGeom>
              <a:rect b="b" l="l" r="r" t="t"/>
              <a:pathLst>
                <a:path extrusionOk="0" h="234" w="261">
                  <a:moveTo>
                    <a:pt x="1" y="1"/>
                  </a:moveTo>
                  <a:cubicBezTo>
                    <a:pt x="38" y="47"/>
                    <a:pt x="75" y="94"/>
                    <a:pt x="122" y="131"/>
                  </a:cubicBezTo>
                  <a:cubicBezTo>
                    <a:pt x="159" y="177"/>
                    <a:pt x="205" y="214"/>
                    <a:pt x="261" y="233"/>
                  </a:cubicBezTo>
                  <a:cubicBezTo>
                    <a:pt x="224" y="187"/>
                    <a:pt x="177" y="140"/>
                    <a:pt x="140" y="103"/>
                  </a:cubicBezTo>
                  <a:cubicBezTo>
                    <a:pt x="112" y="5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1"/>
            <p:cNvSpPr/>
            <p:nvPr/>
          </p:nvSpPr>
          <p:spPr>
            <a:xfrm>
              <a:off x="3816025" y="2507925"/>
              <a:ext cx="11650" cy="5350"/>
            </a:xfrm>
            <a:custGeom>
              <a:rect b="b" l="l" r="r" t="t"/>
              <a:pathLst>
                <a:path extrusionOk="0" h="214" w="466">
                  <a:moveTo>
                    <a:pt x="1" y="0"/>
                  </a:moveTo>
                  <a:lnTo>
                    <a:pt x="1" y="0"/>
                  </a:lnTo>
                  <a:cubicBezTo>
                    <a:pt x="38" y="37"/>
                    <a:pt x="66" y="65"/>
                    <a:pt x="103" y="84"/>
                  </a:cubicBezTo>
                  <a:cubicBezTo>
                    <a:pt x="140" y="112"/>
                    <a:pt x="186" y="130"/>
                    <a:pt x="224" y="140"/>
                  </a:cubicBezTo>
                  <a:cubicBezTo>
                    <a:pt x="298" y="168"/>
                    <a:pt x="381" y="205"/>
                    <a:pt x="465" y="214"/>
                  </a:cubicBezTo>
                  <a:cubicBezTo>
                    <a:pt x="391" y="168"/>
                    <a:pt x="316" y="130"/>
                    <a:pt x="233" y="93"/>
                  </a:cubicBezTo>
                  <a:cubicBezTo>
                    <a:pt x="196" y="84"/>
                    <a:pt x="149" y="65"/>
                    <a:pt x="112" y="47"/>
                  </a:cubicBezTo>
                  <a:cubicBezTo>
                    <a:pt x="84" y="3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1"/>
            <p:cNvSpPr/>
            <p:nvPr/>
          </p:nvSpPr>
          <p:spPr>
            <a:xfrm>
              <a:off x="3812550" y="2503975"/>
              <a:ext cx="7925" cy="3975"/>
            </a:xfrm>
            <a:custGeom>
              <a:rect b="b" l="l" r="r" t="t"/>
              <a:pathLst>
                <a:path extrusionOk="0" h="159" w="317">
                  <a:moveTo>
                    <a:pt x="0" y="0"/>
                  </a:moveTo>
                  <a:cubicBezTo>
                    <a:pt x="19" y="38"/>
                    <a:pt x="47" y="47"/>
                    <a:pt x="65" y="65"/>
                  </a:cubicBezTo>
                  <a:cubicBezTo>
                    <a:pt x="93" y="93"/>
                    <a:pt x="121" y="103"/>
                    <a:pt x="149" y="112"/>
                  </a:cubicBezTo>
                  <a:cubicBezTo>
                    <a:pt x="167" y="130"/>
                    <a:pt x="205" y="140"/>
                    <a:pt x="232" y="149"/>
                  </a:cubicBezTo>
                  <a:cubicBezTo>
                    <a:pt x="251" y="158"/>
                    <a:pt x="279" y="158"/>
                    <a:pt x="316" y="158"/>
                  </a:cubicBezTo>
                  <a:cubicBezTo>
                    <a:pt x="270" y="130"/>
                    <a:pt x="205" y="93"/>
                    <a:pt x="158" y="65"/>
                  </a:cubicBezTo>
                  <a:cubicBezTo>
                    <a:pt x="10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1"/>
            <p:cNvSpPr/>
            <p:nvPr/>
          </p:nvSpPr>
          <p:spPr>
            <a:xfrm>
              <a:off x="3824850" y="2509550"/>
              <a:ext cx="4900" cy="1650"/>
            </a:xfrm>
            <a:custGeom>
              <a:rect b="b" l="l" r="r" t="t"/>
              <a:pathLst>
                <a:path extrusionOk="0" h="66" w="196">
                  <a:moveTo>
                    <a:pt x="1" y="0"/>
                  </a:moveTo>
                  <a:cubicBezTo>
                    <a:pt x="28" y="28"/>
                    <a:pt x="66" y="47"/>
                    <a:pt x="94" y="56"/>
                  </a:cubicBezTo>
                  <a:cubicBezTo>
                    <a:pt x="112" y="65"/>
                    <a:pt x="131" y="65"/>
                    <a:pt x="140" y="65"/>
                  </a:cubicBezTo>
                  <a:cubicBezTo>
                    <a:pt x="159" y="65"/>
                    <a:pt x="177" y="65"/>
                    <a:pt x="196" y="56"/>
                  </a:cubicBezTo>
                  <a:cubicBezTo>
                    <a:pt x="159" y="28"/>
                    <a:pt x="131" y="19"/>
                    <a:pt x="103" y="10"/>
                  </a:cubicBezTo>
                  <a:cubicBezTo>
                    <a:pt x="84" y="10"/>
                    <a:pt x="66"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1"/>
            <p:cNvSpPr/>
            <p:nvPr/>
          </p:nvSpPr>
          <p:spPr>
            <a:xfrm>
              <a:off x="3800225" y="2523025"/>
              <a:ext cx="10725" cy="4425"/>
            </a:xfrm>
            <a:custGeom>
              <a:rect b="b" l="l" r="r" t="t"/>
              <a:pathLst>
                <a:path extrusionOk="0" h="177" w="429">
                  <a:moveTo>
                    <a:pt x="1" y="0"/>
                  </a:moveTo>
                  <a:lnTo>
                    <a:pt x="1" y="0"/>
                  </a:lnTo>
                  <a:cubicBezTo>
                    <a:pt x="10" y="19"/>
                    <a:pt x="29" y="37"/>
                    <a:pt x="38" y="47"/>
                  </a:cubicBezTo>
                  <a:cubicBezTo>
                    <a:pt x="47" y="75"/>
                    <a:pt x="75" y="84"/>
                    <a:pt x="84" y="93"/>
                  </a:cubicBezTo>
                  <a:cubicBezTo>
                    <a:pt x="122" y="130"/>
                    <a:pt x="149" y="149"/>
                    <a:pt x="196" y="167"/>
                  </a:cubicBezTo>
                  <a:cubicBezTo>
                    <a:pt x="242" y="177"/>
                    <a:pt x="280" y="177"/>
                    <a:pt x="326" y="177"/>
                  </a:cubicBezTo>
                  <a:cubicBezTo>
                    <a:pt x="372" y="177"/>
                    <a:pt x="410" y="167"/>
                    <a:pt x="428" y="130"/>
                  </a:cubicBezTo>
                  <a:lnTo>
                    <a:pt x="428" y="130"/>
                  </a:lnTo>
                  <a:cubicBezTo>
                    <a:pt x="404" y="141"/>
                    <a:pt x="378" y="145"/>
                    <a:pt x="351" y="145"/>
                  </a:cubicBezTo>
                  <a:cubicBezTo>
                    <a:pt x="304" y="145"/>
                    <a:pt x="256" y="133"/>
                    <a:pt x="214" y="121"/>
                  </a:cubicBezTo>
                  <a:cubicBezTo>
                    <a:pt x="177" y="112"/>
                    <a:pt x="140" y="93"/>
                    <a:pt x="112" y="75"/>
                  </a:cubicBezTo>
                  <a:cubicBezTo>
                    <a:pt x="94" y="65"/>
                    <a:pt x="75" y="47"/>
                    <a:pt x="57" y="37"/>
                  </a:cubicBezTo>
                  <a:cubicBezTo>
                    <a:pt x="38" y="28"/>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1"/>
            <p:cNvSpPr/>
            <p:nvPr/>
          </p:nvSpPr>
          <p:spPr>
            <a:xfrm>
              <a:off x="3795825" y="2516525"/>
              <a:ext cx="8625" cy="7675"/>
            </a:xfrm>
            <a:custGeom>
              <a:rect b="b" l="l" r="r" t="t"/>
              <a:pathLst>
                <a:path extrusionOk="0" h="307" w="345">
                  <a:moveTo>
                    <a:pt x="0" y="0"/>
                  </a:moveTo>
                  <a:cubicBezTo>
                    <a:pt x="19" y="47"/>
                    <a:pt x="37" y="65"/>
                    <a:pt x="65" y="102"/>
                  </a:cubicBezTo>
                  <a:cubicBezTo>
                    <a:pt x="84" y="139"/>
                    <a:pt x="112" y="158"/>
                    <a:pt x="140" y="177"/>
                  </a:cubicBezTo>
                  <a:cubicBezTo>
                    <a:pt x="205" y="242"/>
                    <a:pt x="270" y="279"/>
                    <a:pt x="344" y="307"/>
                  </a:cubicBezTo>
                  <a:cubicBezTo>
                    <a:pt x="316" y="279"/>
                    <a:pt x="298" y="251"/>
                    <a:pt x="251" y="214"/>
                  </a:cubicBezTo>
                  <a:cubicBezTo>
                    <a:pt x="223" y="195"/>
                    <a:pt x="195" y="167"/>
                    <a:pt x="168" y="149"/>
                  </a:cubicBezTo>
                  <a:lnTo>
                    <a:pt x="84" y="74"/>
                  </a:lnTo>
                  <a:cubicBezTo>
                    <a:pt x="65"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1"/>
            <p:cNvSpPr/>
            <p:nvPr/>
          </p:nvSpPr>
          <p:spPr>
            <a:xfrm>
              <a:off x="3790700" y="2513275"/>
              <a:ext cx="6075" cy="8150"/>
            </a:xfrm>
            <a:custGeom>
              <a:rect b="b" l="l" r="r" t="t"/>
              <a:pathLst>
                <a:path extrusionOk="0" h="326" w="243">
                  <a:moveTo>
                    <a:pt x="1" y="0"/>
                  </a:moveTo>
                  <a:cubicBezTo>
                    <a:pt x="1" y="37"/>
                    <a:pt x="29" y="56"/>
                    <a:pt x="38" y="93"/>
                  </a:cubicBezTo>
                  <a:cubicBezTo>
                    <a:pt x="47" y="111"/>
                    <a:pt x="75" y="149"/>
                    <a:pt x="94" y="177"/>
                  </a:cubicBezTo>
                  <a:cubicBezTo>
                    <a:pt x="112" y="204"/>
                    <a:pt x="140" y="232"/>
                    <a:pt x="168" y="251"/>
                  </a:cubicBezTo>
                  <a:cubicBezTo>
                    <a:pt x="187" y="279"/>
                    <a:pt x="215" y="297"/>
                    <a:pt x="242" y="325"/>
                  </a:cubicBezTo>
                  <a:cubicBezTo>
                    <a:pt x="215" y="269"/>
                    <a:pt x="177" y="223"/>
                    <a:pt x="131" y="158"/>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1"/>
            <p:cNvSpPr/>
            <p:nvPr/>
          </p:nvSpPr>
          <p:spPr>
            <a:xfrm>
              <a:off x="3800225" y="2518150"/>
              <a:ext cx="5600" cy="4425"/>
            </a:xfrm>
            <a:custGeom>
              <a:rect b="b" l="l" r="r" t="t"/>
              <a:pathLst>
                <a:path extrusionOk="0" h="177" w="224">
                  <a:moveTo>
                    <a:pt x="1" y="0"/>
                  </a:moveTo>
                  <a:lnTo>
                    <a:pt x="1" y="0"/>
                  </a:lnTo>
                  <a:cubicBezTo>
                    <a:pt x="29" y="47"/>
                    <a:pt x="66" y="84"/>
                    <a:pt x="94" y="121"/>
                  </a:cubicBezTo>
                  <a:cubicBezTo>
                    <a:pt x="112" y="130"/>
                    <a:pt x="131" y="139"/>
                    <a:pt x="159" y="149"/>
                  </a:cubicBezTo>
                  <a:cubicBezTo>
                    <a:pt x="177" y="167"/>
                    <a:pt x="196" y="177"/>
                    <a:pt x="224" y="177"/>
                  </a:cubicBezTo>
                  <a:cubicBezTo>
                    <a:pt x="187" y="139"/>
                    <a:pt x="159" y="121"/>
                    <a:pt x="122" y="84"/>
                  </a:cubicBezTo>
                  <a:cubicBezTo>
                    <a:pt x="8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1"/>
            <p:cNvSpPr/>
            <p:nvPr/>
          </p:nvSpPr>
          <p:spPr>
            <a:xfrm>
              <a:off x="3774675" y="2474250"/>
              <a:ext cx="1900" cy="10000"/>
            </a:xfrm>
            <a:custGeom>
              <a:rect b="b" l="l" r="r" t="t"/>
              <a:pathLst>
                <a:path extrusionOk="0" h="400" w="76">
                  <a:moveTo>
                    <a:pt x="19" y="0"/>
                  </a:moveTo>
                  <a:cubicBezTo>
                    <a:pt x="1" y="37"/>
                    <a:pt x="1" y="65"/>
                    <a:pt x="1" y="93"/>
                  </a:cubicBezTo>
                  <a:lnTo>
                    <a:pt x="1" y="205"/>
                  </a:lnTo>
                  <a:cubicBezTo>
                    <a:pt x="19" y="270"/>
                    <a:pt x="29" y="344"/>
                    <a:pt x="75" y="400"/>
                  </a:cubicBezTo>
                  <a:cubicBezTo>
                    <a:pt x="57" y="325"/>
                    <a:pt x="57" y="270"/>
                    <a:pt x="47" y="205"/>
                  </a:cubicBezTo>
                  <a:cubicBezTo>
                    <a:pt x="38" y="130"/>
                    <a:pt x="29"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1"/>
            <p:cNvSpPr/>
            <p:nvPr/>
          </p:nvSpPr>
          <p:spPr>
            <a:xfrm>
              <a:off x="3777000" y="2477725"/>
              <a:ext cx="2350" cy="7700"/>
            </a:xfrm>
            <a:custGeom>
              <a:rect b="b" l="l" r="r" t="t"/>
              <a:pathLst>
                <a:path extrusionOk="0" h="308" w="94">
                  <a:moveTo>
                    <a:pt x="29" y="1"/>
                  </a:moveTo>
                  <a:cubicBezTo>
                    <a:pt x="19" y="28"/>
                    <a:pt x="19" y="47"/>
                    <a:pt x="1" y="84"/>
                  </a:cubicBezTo>
                  <a:cubicBezTo>
                    <a:pt x="1" y="121"/>
                    <a:pt x="1" y="140"/>
                    <a:pt x="10" y="168"/>
                  </a:cubicBezTo>
                  <a:cubicBezTo>
                    <a:pt x="38" y="214"/>
                    <a:pt x="56" y="261"/>
                    <a:pt x="94" y="307"/>
                  </a:cubicBezTo>
                  <a:cubicBezTo>
                    <a:pt x="94" y="270"/>
                    <a:pt x="84" y="251"/>
                    <a:pt x="84" y="223"/>
                  </a:cubicBezTo>
                  <a:cubicBezTo>
                    <a:pt x="75" y="205"/>
                    <a:pt x="56" y="177"/>
                    <a:pt x="56" y="158"/>
                  </a:cubicBezTo>
                  <a:cubicBezTo>
                    <a:pt x="47" y="93"/>
                    <a:pt x="38"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1"/>
            <p:cNvSpPr/>
            <p:nvPr/>
          </p:nvSpPr>
          <p:spPr>
            <a:xfrm>
              <a:off x="3780950" y="2480750"/>
              <a:ext cx="5150" cy="6300"/>
            </a:xfrm>
            <a:custGeom>
              <a:rect b="b" l="l" r="r" t="t"/>
              <a:pathLst>
                <a:path extrusionOk="0" h="252" w="206">
                  <a:moveTo>
                    <a:pt x="1" y="0"/>
                  </a:moveTo>
                  <a:cubicBezTo>
                    <a:pt x="19" y="47"/>
                    <a:pt x="38" y="93"/>
                    <a:pt x="75" y="149"/>
                  </a:cubicBezTo>
                  <a:lnTo>
                    <a:pt x="140" y="205"/>
                  </a:lnTo>
                  <a:cubicBezTo>
                    <a:pt x="159" y="214"/>
                    <a:pt x="186" y="242"/>
                    <a:pt x="205" y="251"/>
                  </a:cubicBezTo>
                  <a:cubicBezTo>
                    <a:pt x="186" y="195"/>
                    <a:pt x="149" y="158"/>
                    <a:pt x="112" y="112"/>
                  </a:cubicBezTo>
                  <a:cubicBezTo>
                    <a:pt x="75" y="65"/>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1"/>
            <p:cNvSpPr/>
            <p:nvPr/>
          </p:nvSpPr>
          <p:spPr>
            <a:xfrm>
              <a:off x="3781175" y="2485150"/>
              <a:ext cx="3275" cy="6075"/>
            </a:xfrm>
            <a:custGeom>
              <a:rect b="b" l="l" r="r" t="t"/>
              <a:pathLst>
                <a:path extrusionOk="0" h="243" w="131">
                  <a:moveTo>
                    <a:pt x="1" y="1"/>
                  </a:moveTo>
                  <a:cubicBezTo>
                    <a:pt x="10" y="47"/>
                    <a:pt x="20" y="94"/>
                    <a:pt x="47" y="122"/>
                  </a:cubicBezTo>
                  <a:cubicBezTo>
                    <a:pt x="66" y="168"/>
                    <a:pt x="94" y="205"/>
                    <a:pt x="131" y="242"/>
                  </a:cubicBezTo>
                  <a:cubicBezTo>
                    <a:pt x="112" y="196"/>
                    <a:pt x="103" y="159"/>
                    <a:pt x="85" y="112"/>
                  </a:cubicBezTo>
                  <a:cubicBezTo>
                    <a:pt x="5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1"/>
            <p:cNvSpPr/>
            <p:nvPr/>
          </p:nvSpPr>
          <p:spPr>
            <a:xfrm>
              <a:off x="3777700" y="2487475"/>
              <a:ext cx="3975" cy="8150"/>
            </a:xfrm>
            <a:custGeom>
              <a:rect b="b" l="l" r="r" t="t"/>
              <a:pathLst>
                <a:path extrusionOk="0" h="326" w="159">
                  <a:moveTo>
                    <a:pt x="1" y="1"/>
                  </a:moveTo>
                  <a:lnTo>
                    <a:pt x="1" y="1"/>
                  </a:lnTo>
                  <a:cubicBezTo>
                    <a:pt x="10" y="56"/>
                    <a:pt x="38" y="112"/>
                    <a:pt x="56" y="168"/>
                  </a:cubicBezTo>
                  <a:cubicBezTo>
                    <a:pt x="93" y="214"/>
                    <a:pt x="112" y="279"/>
                    <a:pt x="159" y="326"/>
                  </a:cubicBezTo>
                  <a:cubicBezTo>
                    <a:pt x="149" y="252"/>
                    <a:pt x="131" y="205"/>
                    <a:pt x="103" y="149"/>
                  </a:cubicBezTo>
                  <a:cubicBezTo>
                    <a:pt x="66"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1"/>
            <p:cNvSpPr/>
            <p:nvPr/>
          </p:nvSpPr>
          <p:spPr>
            <a:xfrm>
              <a:off x="3827875" y="2474950"/>
              <a:ext cx="9325" cy="7225"/>
            </a:xfrm>
            <a:custGeom>
              <a:rect b="b" l="l" r="r" t="t"/>
              <a:pathLst>
                <a:path extrusionOk="0" h="289" w="373">
                  <a:moveTo>
                    <a:pt x="0" y="0"/>
                  </a:moveTo>
                  <a:lnTo>
                    <a:pt x="103" y="65"/>
                  </a:lnTo>
                  <a:cubicBezTo>
                    <a:pt x="140" y="93"/>
                    <a:pt x="168" y="112"/>
                    <a:pt x="196" y="139"/>
                  </a:cubicBezTo>
                  <a:cubicBezTo>
                    <a:pt x="251" y="186"/>
                    <a:pt x="316" y="232"/>
                    <a:pt x="372" y="288"/>
                  </a:cubicBezTo>
                  <a:cubicBezTo>
                    <a:pt x="353" y="242"/>
                    <a:pt x="326" y="223"/>
                    <a:pt x="307" y="195"/>
                  </a:cubicBezTo>
                  <a:cubicBezTo>
                    <a:pt x="279" y="158"/>
                    <a:pt x="251" y="121"/>
                    <a:pt x="223" y="102"/>
                  </a:cubicBezTo>
                  <a:cubicBezTo>
                    <a:pt x="149" y="46"/>
                    <a:pt x="8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1"/>
            <p:cNvSpPr/>
            <p:nvPr/>
          </p:nvSpPr>
          <p:spPr>
            <a:xfrm>
              <a:off x="3824150" y="2475175"/>
              <a:ext cx="8625" cy="4900"/>
            </a:xfrm>
            <a:custGeom>
              <a:rect b="b" l="l" r="r" t="t"/>
              <a:pathLst>
                <a:path extrusionOk="0" h="196" w="345">
                  <a:moveTo>
                    <a:pt x="1" y="0"/>
                  </a:moveTo>
                  <a:lnTo>
                    <a:pt x="94" y="47"/>
                  </a:lnTo>
                  <a:cubicBezTo>
                    <a:pt x="112" y="56"/>
                    <a:pt x="149" y="75"/>
                    <a:pt x="168" y="93"/>
                  </a:cubicBezTo>
                  <a:lnTo>
                    <a:pt x="345" y="195"/>
                  </a:lnTo>
                  <a:cubicBezTo>
                    <a:pt x="326" y="177"/>
                    <a:pt x="298" y="149"/>
                    <a:pt x="279" y="121"/>
                  </a:cubicBezTo>
                  <a:cubicBezTo>
                    <a:pt x="252" y="93"/>
                    <a:pt x="233" y="84"/>
                    <a:pt x="196" y="56"/>
                  </a:cubicBezTo>
                  <a:cubicBezTo>
                    <a:pt x="140" y="28"/>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1"/>
            <p:cNvSpPr/>
            <p:nvPr/>
          </p:nvSpPr>
          <p:spPr>
            <a:xfrm>
              <a:off x="3817425" y="2474700"/>
              <a:ext cx="9550" cy="4200"/>
            </a:xfrm>
            <a:custGeom>
              <a:rect b="b" l="l" r="r" t="t"/>
              <a:pathLst>
                <a:path extrusionOk="0" h="168" w="382">
                  <a:moveTo>
                    <a:pt x="0" y="1"/>
                  </a:moveTo>
                  <a:lnTo>
                    <a:pt x="93" y="47"/>
                  </a:lnTo>
                  <a:cubicBezTo>
                    <a:pt x="130" y="56"/>
                    <a:pt x="149" y="75"/>
                    <a:pt x="186" y="94"/>
                  </a:cubicBezTo>
                  <a:cubicBezTo>
                    <a:pt x="242" y="122"/>
                    <a:pt x="316" y="149"/>
                    <a:pt x="381" y="168"/>
                  </a:cubicBezTo>
                  <a:cubicBezTo>
                    <a:pt x="325" y="122"/>
                    <a:pt x="270" y="94"/>
                    <a:pt x="214" y="47"/>
                  </a:cubicBezTo>
                  <a:lnTo>
                    <a:pt x="103" y="10"/>
                  </a:ln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1"/>
            <p:cNvSpPr/>
            <p:nvPr/>
          </p:nvSpPr>
          <p:spPr>
            <a:xfrm>
              <a:off x="3810450" y="2470125"/>
              <a:ext cx="10475" cy="2525"/>
            </a:xfrm>
            <a:custGeom>
              <a:rect b="b" l="l" r="r" t="t"/>
              <a:pathLst>
                <a:path extrusionOk="0" h="101" w="419">
                  <a:moveTo>
                    <a:pt x="52" y="0"/>
                  </a:moveTo>
                  <a:cubicBezTo>
                    <a:pt x="35" y="0"/>
                    <a:pt x="19" y="3"/>
                    <a:pt x="1" y="7"/>
                  </a:cubicBezTo>
                  <a:lnTo>
                    <a:pt x="103" y="44"/>
                  </a:lnTo>
                  <a:cubicBezTo>
                    <a:pt x="140" y="44"/>
                    <a:pt x="177" y="54"/>
                    <a:pt x="214" y="63"/>
                  </a:cubicBezTo>
                  <a:cubicBezTo>
                    <a:pt x="279" y="72"/>
                    <a:pt x="354" y="100"/>
                    <a:pt x="419" y="100"/>
                  </a:cubicBezTo>
                  <a:cubicBezTo>
                    <a:pt x="354" y="54"/>
                    <a:pt x="279" y="26"/>
                    <a:pt x="214" y="26"/>
                  </a:cubicBezTo>
                  <a:cubicBezTo>
                    <a:pt x="177" y="16"/>
                    <a:pt x="140" y="7"/>
                    <a:pt x="103" y="7"/>
                  </a:cubicBezTo>
                  <a:cubicBezTo>
                    <a:pt x="84" y="3"/>
                    <a:pt x="68"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1"/>
            <p:cNvSpPr/>
            <p:nvPr/>
          </p:nvSpPr>
          <p:spPr>
            <a:xfrm>
              <a:off x="3802100" y="2469250"/>
              <a:ext cx="10475" cy="3850"/>
            </a:xfrm>
            <a:custGeom>
              <a:rect b="b" l="l" r="r" t="t"/>
              <a:pathLst>
                <a:path extrusionOk="0" h="154" w="419">
                  <a:moveTo>
                    <a:pt x="31" y="1"/>
                  </a:moveTo>
                  <a:cubicBezTo>
                    <a:pt x="20" y="1"/>
                    <a:pt x="9" y="2"/>
                    <a:pt x="0" y="5"/>
                  </a:cubicBezTo>
                  <a:lnTo>
                    <a:pt x="102" y="42"/>
                  </a:lnTo>
                  <a:lnTo>
                    <a:pt x="205" y="89"/>
                  </a:lnTo>
                  <a:cubicBezTo>
                    <a:pt x="279" y="107"/>
                    <a:pt x="344" y="144"/>
                    <a:pt x="418" y="154"/>
                  </a:cubicBezTo>
                  <a:cubicBezTo>
                    <a:pt x="353" y="107"/>
                    <a:pt x="288" y="79"/>
                    <a:pt x="205" y="42"/>
                  </a:cubicBezTo>
                  <a:lnTo>
                    <a:pt x="102" y="5"/>
                  </a:lnTo>
                  <a:cubicBezTo>
                    <a:pt x="78" y="5"/>
                    <a:pt x="53"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1"/>
            <p:cNvSpPr/>
            <p:nvPr/>
          </p:nvSpPr>
          <p:spPr>
            <a:xfrm>
              <a:off x="3815325" y="2495150"/>
              <a:ext cx="4200" cy="2800"/>
            </a:xfrm>
            <a:custGeom>
              <a:rect b="b" l="l" r="r" t="t"/>
              <a:pathLst>
                <a:path extrusionOk="0" h="112" w="168">
                  <a:moveTo>
                    <a:pt x="1" y="0"/>
                  </a:moveTo>
                  <a:cubicBezTo>
                    <a:pt x="19" y="37"/>
                    <a:pt x="47" y="47"/>
                    <a:pt x="75" y="75"/>
                  </a:cubicBezTo>
                  <a:cubicBezTo>
                    <a:pt x="94" y="84"/>
                    <a:pt x="131" y="112"/>
                    <a:pt x="168" y="112"/>
                  </a:cubicBezTo>
                  <a:cubicBezTo>
                    <a:pt x="140" y="75"/>
                    <a:pt x="121" y="47"/>
                    <a:pt x="94" y="37"/>
                  </a:cubicBezTo>
                  <a:cubicBezTo>
                    <a:pt x="75" y="28"/>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1"/>
            <p:cNvSpPr/>
            <p:nvPr/>
          </p:nvSpPr>
          <p:spPr>
            <a:xfrm>
              <a:off x="3817425" y="2498625"/>
              <a:ext cx="4425" cy="2825"/>
            </a:xfrm>
            <a:custGeom>
              <a:rect b="b" l="l" r="r" t="t"/>
              <a:pathLst>
                <a:path extrusionOk="0" h="113" w="177">
                  <a:moveTo>
                    <a:pt x="0" y="1"/>
                  </a:moveTo>
                  <a:cubicBezTo>
                    <a:pt x="28" y="38"/>
                    <a:pt x="56" y="47"/>
                    <a:pt x="84" y="75"/>
                  </a:cubicBezTo>
                  <a:cubicBezTo>
                    <a:pt x="103" y="94"/>
                    <a:pt x="140" y="112"/>
                    <a:pt x="177" y="112"/>
                  </a:cubicBezTo>
                  <a:cubicBezTo>
                    <a:pt x="168" y="75"/>
                    <a:pt x="130" y="66"/>
                    <a:pt x="93" y="38"/>
                  </a:cubicBezTo>
                  <a:cubicBezTo>
                    <a:pt x="65" y="19"/>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1"/>
            <p:cNvSpPr/>
            <p:nvPr/>
          </p:nvSpPr>
          <p:spPr>
            <a:xfrm>
              <a:off x="3790950" y="2467275"/>
              <a:ext cx="6975" cy="1750"/>
            </a:xfrm>
            <a:custGeom>
              <a:rect b="b" l="l" r="r" t="t"/>
              <a:pathLst>
                <a:path extrusionOk="0" h="70" w="279">
                  <a:moveTo>
                    <a:pt x="74" y="0"/>
                  </a:moveTo>
                  <a:cubicBezTo>
                    <a:pt x="47" y="0"/>
                    <a:pt x="28" y="0"/>
                    <a:pt x="0" y="19"/>
                  </a:cubicBezTo>
                  <a:lnTo>
                    <a:pt x="140" y="47"/>
                  </a:lnTo>
                  <a:cubicBezTo>
                    <a:pt x="174" y="60"/>
                    <a:pt x="208" y="69"/>
                    <a:pt x="242" y="69"/>
                  </a:cubicBezTo>
                  <a:cubicBezTo>
                    <a:pt x="254" y="69"/>
                    <a:pt x="266" y="68"/>
                    <a:pt x="279" y="65"/>
                  </a:cubicBezTo>
                  <a:cubicBezTo>
                    <a:pt x="232" y="38"/>
                    <a:pt x="186" y="28"/>
                    <a:pt x="140" y="1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11"/>
          <p:cNvGrpSpPr/>
          <p:nvPr/>
        </p:nvGrpSpPr>
        <p:grpSpPr>
          <a:xfrm>
            <a:off x="-78868" y="4325577"/>
            <a:ext cx="1254358" cy="817929"/>
            <a:chOff x="3062525" y="2863850"/>
            <a:chExt cx="1081250" cy="705050"/>
          </a:xfrm>
        </p:grpSpPr>
        <p:sp>
          <p:nvSpPr>
            <p:cNvPr id="11466" name="Google Shape;11466;p11"/>
            <p:cNvSpPr/>
            <p:nvPr/>
          </p:nvSpPr>
          <p:spPr>
            <a:xfrm>
              <a:off x="3064775" y="2868625"/>
              <a:ext cx="1071575" cy="698675"/>
            </a:xfrm>
            <a:custGeom>
              <a:rect b="b" l="l" r="r" t="t"/>
              <a:pathLst>
                <a:path extrusionOk="0" h="27947" w="42863">
                  <a:moveTo>
                    <a:pt x="25786" y="1"/>
                  </a:moveTo>
                  <a:lnTo>
                    <a:pt x="25786" y="1"/>
                  </a:lnTo>
                  <a:cubicBezTo>
                    <a:pt x="24866" y="159"/>
                    <a:pt x="24244" y="1023"/>
                    <a:pt x="23370" y="1330"/>
                  </a:cubicBezTo>
                  <a:cubicBezTo>
                    <a:pt x="22609" y="1608"/>
                    <a:pt x="21698" y="1460"/>
                    <a:pt x="21001" y="1887"/>
                  </a:cubicBezTo>
                  <a:cubicBezTo>
                    <a:pt x="19924" y="2575"/>
                    <a:pt x="19970" y="4303"/>
                    <a:pt x="18911" y="5027"/>
                  </a:cubicBezTo>
                  <a:cubicBezTo>
                    <a:pt x="18418" y="5352"/>
                    <a:pt x="17796" y="5408"/>
                    <a:pt x="17294" y="5696"/>
                  </a:cubicBezTo>
                  <a:cubicBezTo>
                    <a:pt x="16328" y="6254"/>
                    <a:pt x="16068" y="7480"/>
                    <a:pt x="16086" y="8614"/>
                  </a:cubicBezTo>
                  <a:cubicBezTo>
                    <a:pt x="13058" y="11680"/>
                    <a:pt x="10791" y="15433"/>
                    <a:pt x="9481" y="19567"/>
                  </a:cubicBezTo>
                  <a:lnTo>
                    <a:pt x="9481" y="19586"/>
                  </a:lnTo>
                  <a:cubicBezTo>
                    <a:pt x="8728" y="20032"/>
                    <a:pt x="8003" y="20506"/>
                    <a:pt x="7297" y="21008"/>
                  </a:cubicBezTo>
                  <a:cubicBezTo>
                    <a:pt x="7176" y="21045"/>
                    <a:pt x="7084" y="21100"/>
                    <a:pt x="7056" y="21184"/>
                  </a:cubicBezTo>
                  <a:cubicBezTo>
                    <a:pt x="4621" y="22949"/>
                    <a:pt x="2420" y="25040"/>
                    <a:pt x="236" y="27177"/>
                  </a:cubicBezTo>
                  <a:cubicBezTo>
                    <a:pt x="0" y="27398"/>
                    <a:pt x="646" y="27719"/>
                    <a:pt x="1091" y="27719"/>
                  </a:cubicBezTo>
                  <a:cubicBezTo>
                    <a:pt x="1224" y="27719"/>
                    <a:pt x="1338" y="27691"/>
                    <a:pt x="1407" y="27623"/>
                  </a:cubicBezTo>
                  <a:cubicBezTo>
                    <a:pt x="3451" y="25625"/>
                    <a:pt x="5504" y="23674"/>
                    <a:pt x="7752" y="21992"/>
                  </a:cubicBezTo>
                  <a:cubicBezTo>
                    <a:pt x="9425" y="23414"/>
                    <a:pt x="11348" y="24464"/>
                    <a:pt x="13420" y="25133"/>
                  </a:cubicBezTo>
                  <a:cubicBezTo>
                    <a:pt x="13438" y="25764"/>
                    <a:pt x="13810" y="26387"/>
                    <a:pt x="14349" y="26740"/>
                  </a:cubicBezTo>
                  <a:cubicBezTo>
                    <a:pt x="14832" y="27075"/>
                    <a:pt x="15426" y="27220"/>
                    <a:pt x="16016" y="27220"/>
                  </a:cubicBezTo>
                  <a:cubicBezTo>
                    <a:pt x="16130" y="27220"/>
                    <a:pt x="16243" y="27215"/>
                    <a:pt x="16356" y="27205"/>
                  </a:cubicBezTo>
                  <a:cubicBezTo>
                    <a:pt x="16718" y="27173"/>
                    <a:pt x="17092" y="27098"/>
                    <a:pt x="17462" y="27098"/>
                  </a:cubicBezTo>
                  <a:cubicBezTo>
                    <a:pt x="17634" y="27098"/>
                    <a:pt x="17805" y="27114"/>
                    <a:pt x="17972" y="27158"/>
                  </a:cubicBezTo>
                  <a:cubicBezTo>
                    <a:pt x="18372" y="27279"/>
                    <a:pt x="18725" y="27558"/>
                    <a:pt x="19106" y="27734"/>
                  </a:cubicBezTo>
                  <a:cubicBezTo>
                    <a:pt x="19444" y="27884"/>
                    <a:pt x="19804" y="27946"/>
                    <a:pt x="20171" y="27946"/>
                  </a:cubicBezTo>
                  <a:cubicBezTo>
                    <a:pt x="20712" y="27946"/>
                    <a:pt x="21267" y="27811"/>
                    <a:pt x="21782" y="27623"/>
                  </a:cubicBezTo>
                  <a:cubicBezTo>
                    <a:pt x="22636" y="27316"/>
                    <a:pt x="23454" y="26861"/>
                    <a:pt x="24337" y="26647"/>
                  </a:cubicBezTo>
                  <a:cubicBezTo>
                    <a:pt x="23844" y="26266"/>
                    <a:pt x="23370" y="25885"/>
                    <a:pt x="22878" y="25504"/>
                  </a:cubicBezTo>
                  <a:cubicBezTo>
                    <a:pt x="22317" y="25054"/>
                    <a:pt x="21683" y="24594"/>
                    <a:pt x="20976" y="24594"/>
                  </a:cubicBezTo>
                  <a:cubicBezTo>
                    <a:pt x="20969" y="24594"/>
                    <a:pt x="20962" y="24594"/>
                    <a:pt x="20955" y="24594"/>
                  </a:cubicBezTo>
                  <a:cubicBezTo>
                    <a:pt x="20583" y="24612"/>
                    <a:pt x="20221" y="24742"/>
                    <a:pt x="19840" y="24798"/>
                  </a:cubicBezTo>
                  <a:cubicBezTo>
                    <a:pt x="19754" y="24808"/>
                    <a:pt x="19668" y="24813"/>
                    <a:pt x="19583" y="24813"/>
                  </a:cubicBezTo>
                  <a:cubicBezTo>
                    <a:pt x="18860" y="24813"/>
                    <a:pt x="18176" y="24478"/>
                    <a:pt x="17536" y="24129"/>
                  </a:cubicBezTo>
                  <a:cubicBezTo>
                    <a:pt x="16830" y="23739"/>
                    <a:pt x="16096" y="23312"/>
                    <a:pt x="15287" y="23265"/>
                  </a:cubicBezTo>
                  <a:cubicBezTo>
                    <a:pt x="15248" y="23263"/>
                    <a:pt x="15209" y="23261"/>
                    <a:pt x="15170" y="23261"/>
                  </a:cubicBezTo>
                  <a:cubicBezTo>
                    <a:pt x="14477" y="23261"/>
                    <a:pt x="13742" y="23644"/>
                    <a:pt x="13522" y="24269"/>
                  </a:cubicBezTo>
                  <a:cubicBezTo>
                    <a:pt x="11701" y="23665"/>
                    <a:pt x="10001" y="22717"/>
                    <a:pt x="8514" y="21426"/>
                  </a:cubicBezTo>
                  <a:cubicBezTo>
                    <a:pt x="10447" y="20078"/>
                    <a:pt x="12509" y="18945"/>
                    <a:pt x="14823" y="18165"/>
                  </a:cubicBezTo>
                  <a:cubicBezTo>
                    <a:pt x="14971" y="18118"/>
                    <a:pt x="15120" y="18072"/>
                    <a:pt x="15278" y="18016"/>
                  </a:cubicBezTo>
                  <a:cubicBezTo>
                    <a:pt x="17712" y="20088"/>
                    <a:pt x="20685" y="21435"/>
                    <a:pt x="23826" y="21937"/>
                  </a:cubicBezTo>
                  <a:cubicBezTo>
                    <a:pt x="24338" y="23655"/>
                    <a:pt x="26101" y="24872"/>
                    <a:pt x="27873" y="24872"/>
                  </a:cubicBezTo>
                  <a:cubicBezTo>
                    <a:pt x="28189" y="24872"/>
                    <a:pt x="28505" y="24833"/>
                    <a:pt x="28815" y="24752"/>
                  </a:cubicBezTo>
                  <a:cubicBezTo>
                    <a:pt x="29493" y="24575"/>
                    <a:pt x="30106" y="24213"/>
                    <a:pt x="30803" y="24148"/>
                  </a:cubicBezTo>
                  <a:cubicBezTo>
                    <a:pt x="30929" y="24133"/>
                    <a:pt x="31056" y="24127"/>
                    <a:pt x="31183" y="24127"/>
                  </a:cubicBezTo>
                  <a:cubicBezTo>
                    <a:pt x="31565" y="24127"/>
                    <a:pt x="31949" y="24178"/>
                    <a:pt x="32335" y="24178"/>
                  </a:cubicBezTo>
                  <a:cubicBezTo>
                    <a:pt x="32378" y="24178"/>
                    <a:pt x="32422" y="24177"/>
                    <a:pt x="32466" y="24176"/>
                  </a:cubicBezTo>
                  <a:cubicBezTo>
                    <a:pt x="34008" y="24148"/>
                    <a:pt x="35328" y="23144"/>
                    <a:pt x="36536" y="22178"/>
                  </a:cubicBezTo>
                  <a:cubicBezTo>
                    <a:pt x="35495" y="21760"/>
                    <a:pt x="34482" y="21407"/>
                    <a:pt x="33488" y="21054"/>
                  </a:cubicBezTo>
                  <a:cubicBezTo>
                    <a:pt x="33102" y="20920"/>
                    <a:pt x="32693" y="20770"/>
                    <a:pt x="32281" y="20770"/>
                  </a:cubicBezTo>
                  <a:cubicBezTo>
                    <a:pt x="32238" y="20770"/>
                    <a:pt x="32194" y="20772"/>
                    <a:pt x="32150" y="20775"/>
                  </a:cubicBezTo>
                  <a:cubicBezTo>
                    <a:pt x="31463" y="20812"/>
                    <a:pt x="30859" y="21240"/>
                    <a:pt x="30190" y="21361"/>
                  </a:cubicBezTo>
                  <a:cubicBezTo>
                    <a:pt x="30052" y="21384"/>
                    <a:pt x="29915" y="21395"/>
                    <a:pt x="29778" y="21395"/>
                  </a:cubicBezTo>
                  <a:cubicBezTo>
                    <a:pt x="29108" y="21395"/>
                    <a:pt x="28447" y="21138"/>
                    <a:pt x="27830" y="20868"/>
                  </a:cubicBezTo>
                  <a:cubicBezTo>
                    <a:pt x="27087" y="20543"/>
                    <a:pt x="26325" y="20171"/>
                    <a:pt x="25498" y="20171"/>
                  </a:cubicBezTo>
                  <a:cubicBezTo>
                    <a:pt x="24727" y="20171"/>
                    <a:pt x="23909" y="20636"/>
                    <a:pt x="23723" y="21361"/>
                  </a:cubicBezTo>
                  <a:cubicBezTo>
                    <a:pt x="20890" y="20915"/>
                    <a:pt x="18242" y="19660"/>
                    <a:pt x="16059" y="17700"/>
                  </a:cubicBezTo>
                  <a:cubicBezTo>
                    <a:pt x="19831" y="16464"/>
                    <a:pt x="23649" y="15349"/>
                    <a:pt x="27458" y="14235"/>
                  </a:cubicBezTo>
                  <a:lnTo>
                    <a:pt x="27784" y="14300"/>
                  </a:lnTo>
                  <a:cubicBezTo>
                    <a:pt x="28341" y="14327"/>
                    <a:pt x="28899" y="14355"/>
                    <a:pt x="29456" y="14392"/>
                  </a:cubicBezTo>
                  <a:cubicBezTo>
                    <a:pt x="30522" y="14452"/>
                    <a:pt x="31597" y="14508"/>
                    <a:pt x="32669" y="14508"/>
                  </a:cubicBezTo>
                  <a:cubicBezTo>
                    <a:pt x="34108" y="14508"/>
                    <a:pt x="35540" y="14407"/>
                    <a:pt x="36935" y="14077"/>
                  </a:cubicBezTo>
                  <a:cubicBezTo>
                    <a:pt x="39379" y="13491"/>
                    <a:pt x="41729" y="12079"/>
                    <a:pt x="42863" y="9849"/>
                  </a:cubicBezTo>
                  <a:cubicBezTo>
                    <a:pt x="42695" y="9823"/>
                    <a:pt x="42528" y="9812"/>
                    <a:pt x="42361" y="9812"/>
                  </a:cubicBezTo>
                  <a:cubicBezTo>
                    <a:pt x="41221" y="9812"/>
                    <a:pt x="40114" y="10355"/>
                    <a:pt x="38979" y="10509"/>
                  </a:cubicBezTo>
                  <a:cubicBezTo>
                    <a:pt x="38710" y="10546"/>
                    <a:pt x="38441" y="10563"/>
                    <a:pt x="38171" y="10563"/>
                  </a:cubicBezTo>
                  <a:cubicBezTo>
                    <a:pt x="36333" y="10563"/>
                    <a:pt x="34478" y="9804"/>
                    <a:pt x="32674" y="9804"/>
                  </a:cubicBezTo>
                  <a:cubicBezTo>
                    <a:pt x="32189" y="9804"/>
                    <a:pt x="31707" y="9858"/>
                    <a:pt x="31231" y="9998"/>
                  </a:cubicBezTo>
                  <a:cubicBezTo>
                    <a:pt x="29679" y="10453"/>
                    <a:pt x="27914" y="12209"/>
                    <a:pt x="26762" y="13603"/>
                  </a:cubicBezTo>
                  <a:cubicBezTo>
                    <a:pt x="24764" y="14179"/>
                    <a:pt x="22767" y="14773"/>
                    <a:pt x="20778" y="15368"/>
                  </a:cubicBezTo>
                  <a:cubicBezTo>
                    <a:pt x="21605" y="13445"/>
                    <a:pt x="23445" y="12079"/>
                    <a:pt x="24950" y="10704"/>
                  </a:cubicBezTo>
                  <a:lnTo>
                    <a:pt x="25721" y="10007"/>
                  </a:lnTo>
                  <a:cubicBezTo>
                    <a:pt x="25908" y="10020"/>
                    <a:pt x="26095" y="10027"/>
                    <a:pt x="26280" y="10027"/>
                  </a:cubicBezTo>
                  <a:cubicBezTo>
                    <a:pt x="27186" y="10027"/>
                    <a:pt x="28059" y="9848"/>
                    <a:pt x="28676" y="9208"/>
                  </a:cubicBezTo>
                  <a:cubicBezTo>
                    <a:pt x="29140" y="8725"/>
                    <a:pt x="29372" y="8047"/>
                    <a:pt x="29874" y="7592"/>
                  </a:cubicBezTo>
                  <a:cubicBezTo>
                    <a:pt x="30431" y="7081"/>
                    <a:pt x="31249" y="6913"/>
                    <a:pt x="31742" y="6356"/>
                  </a:cubicBezTo>
                  <a:cubicBezTo>
                    <a:pt x="32150" y="5873"/>
                    <a:pt x="32271" y="5222"/>
                    <a:pt x="32429" y="4619"/>
                  </a:cubicBezTo>
                  <a:cubicBezTo>
                    <a:pt x="32791" y="3271"/>
                    <a:pt x="33460" y="2017"/>
                    <a:pt x="34408" y="995"/>
                  </a:cubicBezTo>
                  <a:lnTo>
                    <a:pt x="34408" y="995"/>
                  </a:lnTo>
                  <a:cubicBezTo>
                    <a:pt x="33497" y="1134"/>
                    <a:pt x="32782" y="1831"/>
                    <a:pt x="31918" y="2129"/>
                  </a:cubicBezTo>
                  <a:cubicBezTo>
                    <a:pt x="30859" y="2482"/>
                    <a:pt x="29558" y="2277"/>
                    <a:pt x="28750" y="3039"/>
                  </a:cubicBezTo>
                  <a:cubicBezTo>
                    <a:pt x="28044" y="3708"/>
                    <a:pt x="28007" y="4851"/>
                    <a:pt x="27319" y="5529"/>
                  </a:cubicBezTo>
                  <a:cubicBezTo>
                    <a:pt x="27003" y="5826"/>
                    <a:pt x="26604" y="6012"/>
                    <a:pt x="26232" y="6263"/>
                  </a:cubicBezTo>
                  <a:cubicBezTo>
                    <a:pt x="25210" y="6941"/>
                    <a:pt x="24615" y="8223"/>
                    <a:pt x="24718" y="9450"/>
                  </a:cubicBezTo>
                  <a:cubicBezTo>
                    <a:pt x="24300" y="9840"/>
                    <a:pt x="23881" y="10212"/>
                    <a:pt x="23473" y="10593"/>
                  </a:cubicBezTo>
                  <a:cubicBezTo>
                    <a:pt x="21819" y="12098"/>
                    <a:pt x="19849" y="13575"/>
                    <a:pt x="19273" y="15851"/>
                  </a:cubicBezTo>
                  <a:cubicBezTo>
                    <a:pt x="17452" y="16409"/>
                    <a:pt x="15622" y="16975"/>
                    <a:pt x="13810" y="17588"/>
                  </a:cubicBezTo>
                  <a:cubicBezTo>
                    <a:pt x="12881" y="17904"/>
                    <a:pt x="11989" y="18276"/>
                    <a:pt x="11134" y="18694"/>
                  </a:cubicBezTo>
                  <a:cubicBezTo>
                    <a:pt x="12435" y="15154"/>
                    <a:pt x="14451" y="11949"/>
                    <a:pt x="17053" y="9255"/>
                  </a:cubicBezTo>
                  <a:cubicBezTo>
                    <a:pt x="17255" y="9266"/>
                    <a:pt x="17461" y="9272"/>
                    <a:pt x="17665" y="9272"/>
                  </a:cubicBezTo>
                  <a:cubicBezTo>
                    <a:pt x="18831" y="9272"/>
                    <a:pt x="19990" y="9054"/>
                    <a:pt x="20685" y="8177"/>
                  </a:cubicBezTo>
                  <a:cubicBezTo>
                    <a:pt x="21048" y="7731"/>
                    <a:pt x="21224" y="7164"/>
                    <a:pt x="21596" y="6728"/>
                  </a:cubicBezTo>
                  <a:cubicBezTo>
                    <a:pt x="22181" y="6012"/>
                    <a:pt x="23175" y="5761"/>
                    <a:pt x="23798" y="5074"/>
                  </a:cubicBezTo>
                  <a:cubicBezTo>
                    <a:pt x="24216" y="4619"/>
                    <a:pt x="24430" y="4015"/>
                    <a:pt x="24625" y="3439"/>
                  </a:cubicBezTo>
                  <a:cubicBezTo>
                    <a:pt x="25006" y="2287"/>
                    <a:pt x="25405" y="1144"/>
                    <a:pt x="257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1"/>
            <p:cNvSpPr/>
            <p:nvPr/>
          </p:nvSpPr>
          <p:spPr>
            <a:xfrm>
              <a:off x="3062525" y="2863850"/>
              <a:ext cx="1081250" cy="705050"/>
            </a:xfrm>
            <a:custGeom>
              <a:rect b="b" l="l" r="r" t="t"/>
              <a:pathLst>
                <a:path extrusionOk="0" h="28202" w="43250">
                  <a:moveTo>
                    <a:pt x="25471" y="392"/>
                  </a:moveTo>
                  <a:lnTo>
                    <a:pt x="25471" y="392"/>
                  </a:lnTo>
                  <a:cubicBezTo>
                    <a:pt x="25143" y="1349"/>
                    <a:pt x="24821" y="2312"/>
                    <a:pt x="24492" y="3267"/>
                  </a:cubicBezTo>
                  <a:cubicBezTo>
                    <a:pt x="24055" y="4559"/>
                    <a:pt x="23544" y="5228"/>
                    <a:pt x="22420" y="5952"/>
                  </a:cubicBezTo>
                  <a:cubicBezTo>
                    <a:pt x="21751" y="6370"/>
                    <a:pt x="21342" y="6798"/>
                    <a:pt x="20952" y="7467"/>
                  </a:cubicBezTo>
                  <a:cubicBezTo>
                    <a:pt x="20209" y="8740"/>
                    <a:pt x="19270" y="9185"/>
                    <a:pt x="17802" y="9232"/>
                  </a:cubicBezTo>
                  <a:cubicBezTo>
                    <a:pt x="16771" y="9260"/>
                    <a:pt x="16845" y="9278"/>
                    <a:pt x="16074" y="10142"/>
                  </a:cubicBezTo>
                  <a:cubicBezTo>
                    <a:pt x="15322" y="10988"/>
                    <a:pt x="14625" y="11880"/>
                    <a:pt x="13984" y="12827"/>
                  </a:cubicBezTo>
                  <a:cubicBezTo>
                    <a:pt x="12729" y="14658"/>
                    <a:pt x="11735" y="16646"/>
                    <a:pt x="10955" y="18727"/>
                  </a:cubicBezTo>
                  <a:cubicBezTo>
                    <a:pt x="10910" y="18838"/>
                    <a:pt x="11156" y="18896"/>
                    <a:pt x="11299" y="18896"/>
                  </a:cubicBezTo>
                  <a:cubicBezTo>
                    <a:pt x="11336" y="18896"/>
                    <a:pt x="11365" y="18893"/>
                    <a:pt x="11382" y="18885"/>
                  </a:cubicBezTo>
                  <a:cubicBezTo>
                    <a:pt x="11391" y="18881"/>
                    <a:pt x="11401" y="18876"/>
                    <a:pt x="11410" y="18872"/>
                  </a:cubicBezTo>
                  <a:lnTo>
                    <a:pt x="11410" y="18872"/>
                  </a:lnTo>
                  <a:cubicBezTo>
                    <a:pt x="11413" y="18873"/>
                    <a:pt x="11416" y="18875"/>
                    <a:pt x="11419" y="18876"/>
                  </a:cubicBezTo>
                  <a:cubicBezTo>
                    <a:pt x="11421" y="18872"/>
                    <a:pt x="11422" y="18869"/>
                    <a:pt x="11423" y="18866"/>
                  </a:cubicBezTo>
                  <a:lnTo>
                    <a:pt x="11423" y="18866"/>
                  </a:lnTo>
                  <a:cubicBezTo>
                    <a:pt x="12664" y="18280"/>
                    <a:pt x="13933" y="17821"/>
                    <a:pt x="15238" y="17399"/>
                  </a:cubicBezTo>
                  <a:cubicBezTo>
                    <a:pt x="15944" y="17166"/>
                    <a:pt x="16669" y="16934"/>
                    <a:pt x="17384" y="16711"/>
                  </a:cubicBezTo>
                  <a:cubicBezTo>
                    <a:pt x="17709" y="16609"/>
                    <a:pt x="18035" y="16507"/>
                    <a:pt x="18360" y="16414"/>
                  </a:cubicBezTo>
                  <a:cubicBezTo>
                    <a:pt x="18564" y="16358"/>
                    <a:pt x="19410" y="16191"/>
                    <a:pt x="19540" y="16051"/>
                  </a:cubicBezTo>
                  <a:cubicBezTo>
                    <a:pt x="19772" y="15810"/>
                    <a:pt x="19828" y="15262"/>
                    <a:pt x="19976" y="14937"/>
                  </a:cubicBezTo>
                  <a:cubicBezTo>
                    <a:pt x="20339" y="14203"/>
                    <a:pt x="20840" y="13571"/>
                    <a:pt x="21398" y="12985"/>
                  </a:cubicBezTo>
                  <a:cubicBezTo>
                    <a:pt x="22373" y="11945"/>
                    <a:pt x="23498" y="11034"/>
                    <a:pt x="24538" y="10068"/>
                  </a:cubicBezTo>
                  <a:cubicBezTo>
                    <a:pt x="25142" y="9511"/>
                    <a:pt x="24938" y="9371"/>
                    <a:pt x="25086" y="8619"/>
                  </a:cubicBezTo>
                  <a:cubicBezTo>
                    <a:pt x="25216" y="7978"/>
                    <a:pt x="25542" y="7355"/>
                    <a:pt x="26006" y="6891"/>
                  </a:cubicBezTo>
                  <a:cubicBezTo>
                    <a:pt x="26443" y="6445"/>
                    <a:pt x="27028" y="6240"/>
                    <a:pt x="27483" y="5831"/>
                  </a:cubicBezTo>
                  <a:cubicBezTo>
                    <a:pt x="27920" y="5451"/>
                    <a:pt x="28097" y="4977"/>
                    <a:pt x="28329" y="4447"/>
                  </a:cubicBezTo>
                  <a:cubicBezTo>
                    <a:pt x="28654" y="3732"/>
                    <a:pt x="28933" y="3146"/>
                    <a:pt x="29695" y="2849"/>
                  </a:cubicBezTo>
                  <a:cubicBezTo>
                    <a:pt x="30299" y="2617"/>
                    <a:pt x="30967" y="2626"/>
                    <a:pt x="31590" y="2496"/>
                  </a:cubicBezTo>
                  <a:cubicBezTo>
                    <a:pt x="32431" y="2334"/>
                    <a:pt x="33116" y="1827"/>
                    <a:pt x="33874" y="1487"/>
                  </a:cubicBezTo>
                  <a:lnTo>
                    <a:pt x="33874" y="1487"/>
                  </a:lnTo>
                  <a:cubicBezTo>
                    <a:pt x="33447" y="2033"/>
                    <a:pt x="33077" y="2622"/>
                    <a:pt x="32779" y="3267"/>
                  </a:cubicBezTo>
                  <a:cubicBezTo>
                    <a:pt x="32408" y="4076"/>
                    <a:pt x="32296" y="4977"/>
                    <a:pt x="31952" y="5776"/>
                  </a:cubicBezTo>
                  <a:cubicBezTo>
                    <a:pt x="31543" y="6714"/>
                    <a:pt x="30735" y="6891"/>
                    <a:pt x="29973" y="7439"/>
                  </a:cubicBezTo>
                  <a:cubicBezTo>
                    <a:pt x="29277" y="7950"/>
                    <a:pt x="29044" y="8795"/>
                    <a:pt x="28422" y="9362"/>
                  </a:cubicBezTo>
                  <a:cubicBezTo>
                    <a:pt x="28004" y="9734"/>
                    <a:pt x="27493" y="9910"/>
                    <a:pt x="26945" y="9994"/>
                  </a:cubicBezTo>
                  <a:cubicBezTo>
                    <a:pt x="26891" y="10001"/>
                    <a:pt x="26830" y="10004"/>
                    <a:pt x="26762" y="10004"/>
                  </a:cubicBezTo>
                  <a:cubicBezTo>
                    <a:pt x="26546" y="10004"/>
                    <a:pt x="26270" y="9975"/>
                    <a:pt x="26028" y="9975"/>
                  </a:cubicBezTo>
                  <a:cubicBezTo>
                    <a:pt x="25880" y="9975"/>
                    <a:pt x="25744" y="9986"/>
                    <a:pt x="25644" y="10022"/>
                  </a:cubicBezTo>
                  <a:cubicBezTo>
                    <a:pt x="25151" y="10189"/>
                    <a:pt x="24613" y="10932"/>
                    <a:pt x="24222" y="11276"/>
                  </a:cubicBezTo>
                  <a:cubicBezTo>
                    <a:pt x="22829" y="12512"/>
                    <a:pt x="21426" y="13729"/>
                    <a:pt x="20627" y="15447"/>
                  </a:cubicBezTo>
                  <a:cubicBezTo>
                    <a:pt x="20572" y="15573"/>
                    <a:pt x="20869" y="15619"/>
                    <a:pt x="21001" y="15619"/>
                  </a:cubicBezTo>
                  <a:cubicBezTo>
                    <a:pt x="21025" y="15619"/>
                    <a:pt x="21044" y="15618"/>
                    <a:pt x="21054" y="15615"/>
                  </a:cubicBezTo>
                  <a:cubicBezTo>
                    <a:pt x="22188" y="15271"/>
                    <a:pt x="23312" y="14937"/>
                    <a:pt x="24445" y="14602"/>
                  </a:cubicBezTo>
                  <a:cubicBezTo>
                    <a:pt x="25356" y="14333"/>
                    <a:pt x="26722" y="14203"/>
                    <a:pt x="27353" y="13487"/>
                  </a:cubicBezTo>
                  <a:cubicBezTo>
                    <a:pt x="28580" y="12084"/>
                    <a:pt x="30131" y="10440"/>
                    <a:pt x="32054" y="10133"/>
                  </a:cubicBezTo>
                  <a:cubicBezTo>
                    <a:pt x="32349" y="10085"/>
                    <a:pt x="32643" y="10064"/>
                    <a:pt x="32937" y="10064"/>
                  </a:cubicBezTo>
                  <a:cubicBezTo>
                    <a:pt x="34501" y="10064"/>
                    <a:pt x="36064" y="10652"/>
                    <a:pt x="37620" y="10793"/>
                  </a:cubicBezTo>
                  <a:cubicBezTo>
                    <a:pt x="37753" y="10804"/>
                    <a:pt x="37885" y="10809"/>
                    <a:pt x="38016" y="10809"/>
                  </a:cubicBezTo>
                  <a:cubicBezTo>
                    <a:pt x="39568" y="10809"/>
                    <a:pt x="41016" y="10083"/>
                    <a:pt x="42545" y="10083"/>
                  </a:cubicBezTo>
                  <a:cubicBezTo>
                    <a:pt x="42575" y="10083"/>
                    <a:pt x="42605" y="10083"/>
                    <a:pt x="42634" y="10084"/>
                  </a:cubicBezTo>
                  <a:lnTo>
                    <a:pt x="42634" y="10084"/>
                  </a:lnTo>
                  <a:cubicBezTo>
                    <a:pt x="40512" y="13810"/>
                    <a:pt x="36290" y="14505"/>
                    <a:pt x="32288" y="14505"/>
                  </a:cubicBezTo>
                  <a:cubicBezTo>
                    <a:pt x="31319" y="14505"/>
                    <a:pt x="30363" y="14465"/>
                    <a:pt x="29453" y="14416"/>
                  </a:cubicBezTo>
                  <a:cubicBezTo>
                    <a:pt x="28888" y="14385"/>
                    <a:pt x="28272" y="14271"/>
                    <a:pt x="27701" y="14271"/>
                  </a:cubicBezTo>
                  <a:cubicBezTo>
                    <a:pt x="27586" y="14271"/>
                    <a:pt x="27473" y="14275"/>
                    <a:pt x="27363" y="14286"/>
                  </a:cubicBezTo>
                  <a:cubicBezTo>
                    <a:pt x="26145" y="14416"/>
                    <a:pt x="24798" y="15039"/>
                    <a:pt x="23609" y="15392"/>
                  </a:cubicBezTo>
                  <a:cubicBezTo>
                    <a:pt x="21045" y="16144"/>
                    <a:pt x="18490" y="16925"/>
                    <a:pt x="15953" y="17752"/>
                  </a:cubicBezTo>
                  <a:cubicBezTo>
                    <a:pt x="15879" y="17770"/>
                    <a:pt x="15926" y="17854"/>
                    <a:pt x="15972" y="17891"/>
                  </a:cubicBezTo>
                  <a:cubicBezTo>
                    <a:pt x="18230" y="19861"/>
                    <a:pt x="20905" y="21124"/>
                    <a:pt x="23851" y="21626"/>
                  </a:cubicBezTo>
                  <a:cubicBezTo>
                    <a:pt x="23868" y="21628"/>
                    <a:pt x="23890" y="21630"/>
                    <a:pt x="23912" y="21630"/>
                  </a:cubicBezTo>
                  <a:cubicBezTo>
                    <a:pt x="23971" y="21630"/>
                    <a:pt x="24035" y="21617"/>
                    <a:pt x="24055" y="21570"/>
                  </a:cubicBezTo>
                  <a:cubicBezTo>
                    <a:pt x="24367" y="20746"/>
                    <a:pt x="24913" y="20470"/>
                    <a:pt x="25558" y="20470"/>
                  </a:cubicBezTo>
                  <a:cubicBezTo>
                    <a:pt x="26738" y="20470"/>
                    <a:pt x="28248" y="21396"/>
                    <a:pt x="29258" y="21589"/>
                  </a:cubicBezTo>
                  <a:cubicBezTo>
                    <a:pt x="29488" y="21632"/>
                    <a:pt x="29716" y="21655"/>
                    <a:pt x="29943" y="21655"/>
                  </a:cubicBezTo>
                  <a:cubicBezTo>
                    <a:pt x="30202" y="21655"/>
                    <a:pt x="30459" y="21625"/>
                    <a:pt x="30717" y="21561"/>
                  </a:cubicBezTo>
                  <a:cubicBezTo>
                    <a:pt x="31423" y="21373"/>
                    <a:pt x="31953" y="21131"/>
                    <a:pt x="32588" y="21131"/>
                  </a:cubicBezTo>
                  <a:cubicBezTo>
                    <a:pt x="32825" y="21131"/>
                    <a:pt x="33077" y="21165"/>
                    <a:pt x="33358" y="21248"/>
                  </a:cubicBezTo>
                  <a:lnTo>
                    <a:pt x="33358" y="21248"/>
                  </a:lnTo>
                  <a:cubicBezTo>
                    <a:pt x="33377" y="21271"/>
                    <a:pt x="33417" y="21295"/>
                    <a:pt x="33485" y="21319"/>
                  </a:cubicBezTo>
                  <a:cubicBezTo>
                    <a:pt x="34210" y="21570"/>
                    <a:pt x="35065" y="21747"/>
                    <a:pt x="35743" y="22118"/>
                  </a:cubicBezTo>
                  <a:cubicBezTo>
                    <a:pt x="36059" y="22295"/>
                    <a:pt x="36198" y="22174"/>
                    <a:pt x="36003" y="22499"/>
                  </a:cubicBezTo>
                  <a:cubicBezTo>
                    <a:pt x="35901" y="22685"/>
                    <a:pt x="35566" y="22834"/>
                    <a:pt x="35371" y="22964"/>
                  </a:cubicBezTo>
                  <a:cubicBezTo>
                    <a:pt x="34795" y="23373"/>
                    <a:pt x="34182" y="23744"/>
                    <a:pt x="33504" y="23967"/>
                  </a:cubicBezTo>
                  <a:cubicBezTo>
                    <a:pt x="33072" y="24106"/>
                    <a:pt x="32647" y="24137"/>
                    <a:pt x="32219" y="24137"/>
                  </a:cubicBezTo>
                  <a:cubicBezTo>
                    <a:pt x="31900" y="24137"/>
                    <a:pt x="31580" y="24120"/>
                    <a:pt x="31255" y="24116"/>
                  </a:cubicBezTo>
                  <a:cubicBezTo>
                    <a:pt x="31241" y="24116"/>
                    <a:pt x="31227" y="24116"/>
                    <a:pt x="31213" y="24116"/>
                  </a:cubicBezTo>
                  <a:cubicBezTo>
                    <a:pt x="30025" y="24116"/>
                    <a:pt x="29002" y="24844"/>
                    <a:pt x="27823" y="24844"/>
                  </a:cubicBezTo>
                  <a:cubicBezTo>
                    <a:pt x="27775" y="24844"/>
                    <a:pt x="27727" y="24843"/>
                    <a:pt x="27678" y="24841"/>
                  </a:cubicBezTo>
                  <a:cubicBezTo>
                    <a:pt x="26025" y="24775"/>
                    <a:pt x="24650" y="23605"/>
                    <a:pt x="24120" y="22072"/>
                  </a:cubicBezTo>
                  <a:cubicBezTo>
                    <a:pt x="24092" y="21979"/>
                    <a:pt x="23934" y="21942"/>
                    <a:pt x="23860" y="21932"/>
                  </a:cubicBezTo>
                  <a:cubicBezTo>
                    <a:pt x="21965" y="21607"/>
                    <a:pt x="20125" y="21003"/>
                    <a:pt x="18434" y="20084"/>
                  </a:cubicBezTo>
                  <a:cubicBezTo>
                    <a:pt x="17626" y="19656"/>
                    <a:pt x="16864" y="19155"/>
                    <a:pt x="16149" y="18597"/>
                  </a:cubicBezTo>
                  <a:cubicBezTo>
                    <a:pt x="15879" y="18393"/>
                    <a:pt x="15619" y="18049"/>
                    <a:pt x="15275" y="18002"/>
                  </a:cubicBezTo>
                  <a:cubicBezTo>
                    <a:pt x="15254" y="18000"/>
                    <a:pt x="15232" y="17999"/>
                    <a:pt x="15210" y="17999"/>
                  </a:cubicBezTo>
                  <a:cubicBezTo>
                    <a:pt x="14873" y="17999"/>
                    <a:pt x="14431" y="18251"/>
                    <a:pt x="14160" y="18356"/>
                  </a:cubicBezTo>
                  <a:cubicBezTo>
                    <a:pt x="13454" y="18606"/>
                    <a:pt x="12757" y="18913"/>
                    <a:pt x="12070" y="19238"/>
                  </a:cubicBezTo>
                  <a:cubicBezTo>
                    <a:pt x="10769" y="19861"/>
                    <a:pt x="9552" y="20613"/>
                    <a:pt x="8363" y="21440"/>
                  </a:cubicBezTo>
                  <a:cubicBezTo>
                    <a:pt x="8316" y="21477"/>
                    <a:pt x="8372" y="21533"/>
                    <a:pt x="8400" y="21561"/>
                  </a:cubicBezTo>
                  <a:cubicBezTo>
                    <a:pt x="9914" y="22843"/>
                    <a:pt x="11615" y="23809"/>
                    <a:pt x="13501" y="24460"/>
                  </a:cubicBezTo>
                  <a:cubicBezTo>
                    <a:pt x="13543" y="24475"/>
                    <a:pt x="13620" y="24500"/>
                    <a:pt x="13692" y="24500"/>
                  </a:cubicBezTo>
                  <a:cubicBezTo>
                    <a:pt x="13746" y="24500"/>
                    <a:pt x="13798" y="24485"/>
                    <a:pt x="13826" y="24441"/>
                  </a:cubicBezTo>
                  <a:cubicBezTo>
                    <a:pt x="14164" y="23758"/>
                    <a:pt x="14643" y="23515"/>
                    <a:pt x="15191" y="23515"/>
                  </a:cubicBezTo>
                  <a:cubicBezTo>
                    <a:pt x="16463" y="23515"/>
                    <a:pt x="18109" y="24826"/>
                    <a:pt x="19252" y="25008"/>
                  </a:cubicBezTo>
                  <a:cubicBezTo>
                    <a:pt x="19357" y="25024"/>
                    <a:pt x="19458" y="25031"/>
                    <a:pt x="19556" y="25031"/>
                  </a:cubicBezTo>
                  <a:cubicBezTo>
                    <a:pt x="20013" y="25031"/>
                    <a:pt x="20411" y="24882"/>
                    <a:pt x="20878" y="24859"/>
                  </a:cubicBezTo>
                  <a:cubicBezTo>
                    <a:pt x="20925" y="24856"/>
                    <a:pt x="20972" y="24854"/>
                    <a:pt x="21017" y="24854"/>
                  </a:cubicBezTo>
                  <a:cubicBezTo>
                    <a:pt x="21862" y="24854"/>
                    <a:pt x="22452" y="25405"/>
                    <a:pt x="23052" y="25881"/>
                  </a:cubicBezTo>
                  <a:cubicBezTo>
                    <a:pt x="23228" y="26002"/>
                    <a:pt x="23953" y="26439"/>
                    <a:pt x="23925" y="26652"/>
                  </a:cubicBezTo>
                  <a:cubicBezTo>
                    <a:pt x="23897" y="26885"/>
                    <a:pt x="22420" y="27330"/>
                    <a:pt x="22132" y="27442"/>
                  </a:cubicBezTo>
                  <a:cubicBezTo>
                    <a:pt x="21538" y="27687"/>
                    <a:pt x="21007" y="27802"/>
                    <a:pt x="20481" y="27802"/>
                  </a:cubicBezTo>
                  <a:cubicBezTo>
                    <a:pt x="19831" y="27802"/>
                    <a:pt x="19188" y="27626"/>
                    <a:pt x="18443" y="27303"/>
                  </a:cubicBezTo>
                  <a:cubicBezTo>
                    <a:pt x="18062" y="27145"/>
                    <a:pt x="17700" y="27089"/>
                    <a:pt x="17273" y="27089"/>
                  </a:cubicBezTo>
                  <a:cubicBezTo>
                    <a:pt x="16870" y="27097"/>
                    <a:pt x="16490" y="27204"/>
                    <a:pt x="16098" y="27204"/>
                  </a:cubicBezTo>
                  <a:cubicBezTo>
                    <a:pt x="16056" y="27204"/>
                    <a:pt x="16014" y="27203"/>
                    <a:pt x="15972" y="27200"/>
                  </a:cubicBezTo>
                  <a:cubicBezTo>
                    <a:pt x="14588" y="27145"/>
                    <a:pt x="13844" y="26401"/>
                    <a:pt x="13705" y="25249"/>
                  </a:cubicBezTo>
                  <a:cubicBezTo>
                    <a:pt x="13696" y="25194"/>
                    <a:pt x="13603" y="25147"/>
                    <a:pt x="13556" y="25138"/>
                  </a:cubicBezTo>
                  <a:cubicBezTo>
                    <a:pt x="11503" y="24460"/>
                    <a:pt x="9654" y="23438"/>
                    <a:pt x="7982" y="22053"/>
                  </a:cubicBezTo>
                  <a:cubicBezTo>
                    <a:pt x="7922" y="22005"/>
                    <a:pt x="7812" y="21969"/>
                    <a:pt x="7714" y="21969"/>
                  </a:cubicBezTo>
                  <a:cubicBezTo>
                    <a:pt x="7660" y="21969"/>
                    <a:pt x="7609" y="21980"/>
                    <a:pt x="7573" y="22007"/>
                  </a:cubicBezTo>
                  <a:cubicBezTo>
                    <a:pt x="5854" y="23308"/>
                    <a:pt x="4256" y="24738"/>
                    <a:pt x="2695" y="26225"/>
                  </a:cubicBezTo>
                  <a:cubicBezTo>
                    <a:pt x="2454" y="26457"/>
                    <a:pt x="1841" y="27293"/>
                    <a:pt x="1525" y="27349"/>
                  </a:cubicBezTo>
                  <a:cubicBezTo>
                    <a:pt x="1337" y="27387"/>
                    <a:pt x="1192" y="27404"/>
                    <a:pt x="1082" y="27404"/>
                  </a:cubicBezTo>
                  <a:cubicBezTo>
                    <a:pt x="244" y="27404"/>
                    <a:pt x="1455" y="26423"/>
                    <a:pt x="1636" y="26234"/>
                  </a:cubicBezTo>
                  <a:cubicBezTo>
                    <a:pt x="2407" y="25509"/>
                    <a:pt x="3169" y="24785"/>
                    <a:pt x="3959" y="24079"/>
                  </a:cubicBezTo>
                  <a:cubicBezTo>
                    <a:pt x="5566" y="22648"/>
                    <a:pt x="7248" y="21301"/>
                    <a:pt x="9069" y="20177"/>
                  </a:cubicBezTo>
                  <a:cubicBezTo>
                    <a:pt x="9886" y="19666"/>
                    <a:pt x="9803" y="19526"/>
                    <a:pt x="10156" y="18569"/>
                  </a:cubicBezTo>
                  <a:cubicBezTo>
                    <a:pt x="10528" y="17566"/>
                    <a:pt x="10955" y="16562"/>
                    <a:pt x="11438" y="15615"/>
                  </a:cubicBezTo>
                  <a:cubicBezTo>
                    <a:pt x="12460" y="13589"/>
                    <a:pt x="13751" y="11685"/>
                    <a:pt x="15247" y="9975"/>
                  </a:cubicBezTo>
                  <a:cubicBezTo>
                    <a:pt x="15535" y="9650"/>
                    <a:pt x="16186" y="9185"/>
                    <a:pt x="16353" y="8795"/>
                  </a:cubicBezTo>
                  <a:cubicBezTo>
                    <a:pt x="16455" y="8526"/>
                    <a:pt x="16390" y="8043"/>
                    <a:pt x="16437" y="7736"/>
                  </a:cubicBezTo>
                  <a:cubicBezTo>
                    <a:pt x="16641" y="6565"/>
                    <a:pt x="17254" y="5971"/>
                    <a:pt x="18341" y="5581"/>
                  </a:cubicBezTo>
                  <a:cubicBezTo>
                    <a:pt x="18964" y="5358"/>
                    <a:pt x="19400" y="5125"/>
                    <a:pt x="19772" y="4540"/>
                  </a:cubicBezTo>
                  <a:cubicBezTo>
                    <a:pt x="20237" y="3825"/>
                    <a:pt x="20357" y="2821"/>
                    <a:pt x="21036" y="2245"/>
                  </a:cubicBezTo>
                  <a:cubicBezTo>
                    <a:pt x="21769" y="1613"/>
                    <a:pt x="22764" y="1836"/>
                    <a:pt x="23600" y="1521"/>
                  </a:cubicBezTo>
                  <a:cubicBezTo>
                    <a:pt x="24302" y="1259"/>
                    <a:pt x="24818" y="715"/>
                    <a:pt x="25471" y="392"/>
                  </a:cubicBezTo>
                  <a:close/>
                  <a:moveTo>
                    <a:pt x="25715" y="0"/>
                  </a:moveTo>
                  <a:cubicBezTo>
                    <a:pt x="25696" y="0"/>
                    <a:pt x="25681" y="2"/>
                    <a:pt x="25672" y="6"/>
                  </a:cubicBezTo>
                  <a:cubicBezTo>
                    <a:pt x="25647" y="12"/>
                    <a:pt x="25624" y="19"/>
                    <a:pt x="25600" y="26"/>
                  </a:cubicBezTo>
                  <a:lnTo>
                    <a:pt x="25600" y="26"/>
                  </a:lnTo>
                  <a:lnTo>
                    <a:pt x="25597" y="25"/>
                  </a:lnTo>
                  <a:cubicBezTo>
                    <a:pt x="25597" y="25"/>
                    <a:pt x="25597" y="26"/>
                    <a:pt x="25597" y="27"/>
                  </a:cubicBezTo>
                  <a:lnTo>
                    <a:pt x="25597" y="27"/>
                  </a:lnTo>
                  <a:cubicBezTo>
                    <a:pt x="25030" y="191"/>
                    <a:pt x="24600" y="495"/>
                    <a:pt x="24111" y="833"/>
                  </a:cubicBezTo>
                  <a:cubicBezTo>
                    <a:pt x="23219" y="1446"/>
                    <a:pt x="22420" y="1400"/>
                    <a:pt x="21426" y="1678"/>
                  </a:cubicBezTo>
                  <a:cubicBezTo>
                    <a:pt x="19865" y="2106"/>
                    <a:pt x="20004" y="3769"/>
                    <a:pt x="19038" y="4782"/>
                  </a:cubicBezTo>
                  <a:cubicBezTo>
                    <a:pt x="18499" y="5348"/>
                    <a:pt x="17737" y="5358"/>
                    <a:pt x="17096" y="5739"/>
                  </a:cubicBezTo>
                  <a:cubicBezTo>
                    <a:pt x="16455" y="6129"/>
                    <a:pt x="16130" y="6788"/>
                    <a:pt x="15981" y="7485"/>
                  </a:cubicBezTo>
                  <a:cubicBezTo>
                    <a:pt x="15879" y="7996"/>
                    <a:pt x="15916" y="8479"/>
                    <a:pt x="15610" y="8935"/>
                  </a:cubicBezTo>
                  <a:cubicBezTo>
                    <a:pt x="15322" y="9362"/>
                    <a:pt x="14866" y="9734"/>
                    <a:pt x="14532" y="10133"/>
                  </a:cubicBezTo>
                  <a:cubicBezTo>
                    <a:pt x="13835" y="10941"/>
                    <a:pt x="13185" y="11805"/>
                    <a:pt x="12590" y="12697"/>
                  </a:cubicBezTo>
                  <a:cubicBezTo>
                    <a:pt x="11550" y="14277"/>
                    <a:pt x="10648" y="15949"/>
                    <a:pt x="9952" y="17714"/>
                  </a:cubicBezTo>
                  <a:cubicBezTo>
                    <a:pt x="9784" y="18160"/>
                    <a:pt x="9617" y="18597"/>
                    <a:pt x="9468" y="19052"/>
                  </a:cubicBezTo>
                  <a:cubicBezTo>
                    <a:pt x="9273" y="19619"/>
                    <a:pt x="9162" y="19693"/>
                    <a:pt x="8679" y="19991"/>
                  </a:cubicBezTo>
                  <a:cubicBezTo>
                    <a:pt x="7945" y="20446"/>
                    <a:pt x="7239" y="20929"/>
                    <a:pt x="6542" y="21440"/>
                  </a:cubicBezTo>
                  <a:cubicBezTo>
                    <a:pt x="4907" y="22666"/>
                    <a:pt x="3383" y="24014"/>
                    <a:pt x="1896" y="25407"/>
                  </a:cubicBezTo>
                  <a:cubicBezTo>
                    <a:pt x="1562" y="25714"/>
                    <a:pt x="1218" y="26039"/>
                    <a:pt x="893" y="26364"/>
                  </a:cubicBezTo>
                  <a:cubicBezTo>
                    <a:pt x="698" y="26550"/>
                    <a:pt x="75" y="26959"/>
                    <a:pt x="38" y="27219"/>
                  </a:cubicBezTo>
                  <a:cubicBezTo>
                    <a:pt x="1" y="27479"/>
                    <a:pt x="47" y="27526"/>
                    <a:pt x="308" y="27702"/>
                  </a:cubicBezTo>
                  <a:cubicBezTo>
                    <a:pt x="573" y="27879"/>
                    <a:pt x="812" y="27953"/>
                    <a:pt x="1034" y="27953"/>
                  </a:cubicBezTo>
                  <a:cubicBezTo>
                    <a:pt x="1673" y="27953"/>
                    <a:pt x="2162" y="27339"/>
                    <a:pt x="2686" y="26829"/>
                  </a:cubicBezTo>
                  <a:cubicBezTo>
                    <a:pt x="4324" y="25245"/>
                    <a:pt x="6014" y="23713"/>
                    <a:pt x="7824" y="22335"/>
                  </a:cubicBezTo>
                  <a:lnTo>
                    <a:pt x="7824" y="22335"/>
                  </a:lnTo>
                  <a:cubicBezTo>
                    <a:pt x="8508" y="22880"/>
                    <a:pt x="9217" y="23385"/>
                    <a:pt x="9979" y="23837"/>
                  </a:cubicBezTo>
                  <a:cubicBezTo>
                    <a:pt x="10825" y="24320"/>
                    <a:pt x="11745" y="24618"/>
                    <a:pt x="12599" y="25082"/>
                  </a:cubicBezTo>
                  <a:cubicBezTo>
                    <a:pt x="13194" y="25389"/>
                    <a:pt x="13185" y="25593"/>
                    <a:pt x="13501" y="26151"/>
                  </a:cubicBezTo>
                  <a:cubicBezTo>
                    <a:pt x="13612" y="26355"/>
                    <a:pt x="13779" y="26541"/>
                    <a:pt x="13947" y="26717"/>
                  </a:cubicBezTo>
                  <a:cubicBezTo>
                    <a:pt x="14337" y="27080"/>
                    <a:pt x="14848" y="27284"/>
                    <a:pt x="15359" y="27405"/>
                  </a:cubicBezTo>
                  <a:cubicBezTo>
                    <a:pt x="15565" y="27450"/>
                    <a:pt x="15765" y="27466"/>
                    <a:pt x="15963" y="27466"/>
                  </a:cubicBezTo>
                  <a:cubicBezTo>
                    <a:pt x="16372" y="27466"/>
                    <a:pt x="16773" y="27399"/>
                    <a:pt x="17198" y="27386"/>
                  </a:cubicBezTo>
                  <a:cubicBezTo>
                    <a:pt x="17206" y="27386"/>
                    <a:pt x="17213" y="27386"/>
                    <a:pt x="17221" y="27386"/>
                  </a:cubicBezTo>
                  <a:cubicBezTo>
                    <a:pt x="18257" y="27386"/>
                    <a:pt x="18878" y="28028"/>
                    <a:pt x="19846" y="28167"/>
                  </a:cubicBezTo>
                  <a:cubicBezTo>
                    <a:pt x="20012" y="28191"/>
                    <a:pt x="20175" y="28202"/>
                    <a:pt x="20337" y="28202"/>
                  </a:cubicBezTo>
                  <a:cubicBezTo>
                    <a:pt x="21810" y="28202"/>
                    <a:pt x="23140" y="27289"/>
                    <a:pt x="24538" y="26912"/>
                  </a:cubicBezTo>
                  <a:cubicBezTo>
                    <a:pt x="24622" y="26894"/>
                    <a:pt x="24659" y="26829"/>
                    <a:pt x="24575" y="26764"/>
                  </a:cubicBezTo>
                  <a:cubicBezTo>
                    <a:pt x="23730" y="26085"/>
                    <a:pt x="22857" y="25203"/>
                    <a:pt x="21835" y="24813"/>
                  </a:cubicBezTo>
                  <a:cubicBezTo>
                    <a:pt x="21537" y="24692"/>
                    <a:pt x="21231" y="24627"/>
                    <a:pt x="20905" y="24627"/>
                  </a:cubicBezTo>
                  <a:cubicBezTo>
                    <a:pt x="20394" y="24631"/>
                    <a:pt x="19928" y="24694"/>
                    <a:pt x="19463" y="24694"/>
                  </a:cubicBezTo>
                  <a:cubicBezTo>
                    <a:pt x="18998" y="24694"/>
                    <a:pt x="18536" y="24631"/>
                    <a:pt x="18035" y="24385"/>
                  </a:cubicBezTo>
                  <a:cubicBezTo>
                    <a:pt x="17195" y="23966"/>
                    <a:pt x="16006" y="23290"/>
                    <a:pt x="14977" y="23290"/>
                  </a:cubicBezTo>
                  <a:cubicBezTo>
                    <a:pt x="14352" y="23290"/>
                    <a:pt x="13786" y="23538"/>
                    <a:pt x="13393" y="24244"/>
                  </a:cubicBezTo>
                  <a:lnTo>
                    <a:pt x="13393" y="24244"/>
                  </a:lnTo>
                  <a:cubicBezTo>
                    <a:pt x="12339" y="23860"/>
                    <a:pt x="11341" y="23377"/>
                    <a:pt x="10407" y="22769"/>
                  </a:cubicBezTo>
                  <a:cubicBezTo>
                    <a:pt x="10165" y="22601"/>
                    <a:pt x="9143" y="22090"/>
                    <a:pt x="9087" y="21802"/>
                  </a:cubicBezTo>
                  <a:cubicBezTo>
                    <a:pt x="8967" y="21245"/>
                    <a:pt x="9952" y="20873"/>
                    <a:pt x="10314" y="20641"/>
                  </a:cubicBezTo>
                  <a:cubicBezTo>
                    <a:pt x="11057" y="20186"/>
                    <a:pt x="11828" y="19768"/>
                    <a:pt x="12599" y="19396"/>
                  </a:cubicBezTo>
                  <a:cubicBezTo>
                    <a:pt x="13268" y="19090"/>
                    <a:pt x="14346" y="18411"/>
                    <a:pt x="15061" y="18402"/>
                  </a:cubicBezTo>
                  <a:cubicBezTo>
                    <a:pt x="15065" y="18402"/>
                    <a:pt x="15068" y="18402"/>
                    <a:pt x="15072" y="18402"/>
                  </a:cubicBezTo>
                  <a:cubicBezTo>
                    <a:pt x="15702" y="18402"/>
                    <a:pt x="16495" y="19240"/>
                    <a:pt x="17059" y="19601"/>
                  </a:cubicBezTo>
                  <a:cubicBezTo>
                    <a:pt x="17747" y="20037"/>
                    <a:pt x="18453" y="20418"/>
                    <a:pt x="19196" y="20762"/>
                  </a:cubicBezTo>
                  <a:cubicBezTo>
                    <a:pt x="19930" y="21096"/>
                    <a:pt x="20701" y="21384"/>
                    <a:pt x="21472" y="21617"/>
                  </a:cubicBezTo>
                  <a:cubicBezTo>
                    <a:pt x="22095" y="21802"/>
                    <a:pt x="23135" y="21830"/>
                    <a:pt x="23637" y="22211"/>
                  </a:cubicBezTo>
                  <a:cubicBezTo>
                    <a:pt x="24055" y="22536"/>
                    <a:pt x="24287" y="23335"/>
                    <a:pt x="24705" y="23744"/>
                  </a:cubicBezTo>
                  <a:cubicBezTo>
                    <a:pt x="25068" y="24107"/>
                    <a:pt x="25495" y="24395"/>
                    <a:pt x="25950" y="24618"/>
                  </a:cubicBezTo>
                  <a:cubicBezTo>
                    <a:pt x="26591" y="24931"/>
                    <a:pt x="27306" y="25104"/>
                    <a:pt x="28023" y="25104"/>
                  </a:cubicBezTo>
                  <a:cubicBezTo>
                    <a:pt x="28261" y="25104"/>
                    <a:pt x="28501" y="25084"/>
                    <a:pt x="28738" y="25045"/>
                  </a:cubicBezTo>
                  <a:cubicBezTo>
                    <a:pt x="29602" y="24878"/>
                    <a:pt x="30373" y="24395"/>
                    <a:pt x="31274" y="24357"/>
                  </a:cubicBezTo>
                  <a:cubicBezTo>
                    <a:pt x="31324" y="24356"/>
                    <a:pt x="31374" y="24355"/>
                    <a:pt x="31424" y="24355"/>
                  </a:cubicBezTo>
                  <a:cubicBezTo>
                    <a:pt x="31829" y="24355"/>
                    <a:pt x="32223" y="24396"/>
                    <a:pt x="32619" y="24396"/>
                  </a:cubicBezTo>
                  <a:cubicBezTo>
                    <a:pt x="32832" y="24396"/>
                    <a:pt x="33046" y="24384"/>
                    <a:pt x="33262" y="24348"/>
                  </a:cubicBezTo>
                  <a:cubicBezTo>
                    <a:pt x="34619" y="24107"/>
                    <a:pt x="35762" y="23224"/>
                    <a:pt x="36802" y="22388"/>
                  </a:cubicBezTo>
                  <a:cubicBezTo>
                    <a:pt x="36886" y="22323"/>
                    <a:pt x="36700" y="22230"/>
                    <a:pt x="36681" y="22221"/>
                  </a:cubicBezTo>
                  <a:cubicBezTo>
                    <a:pt x="35669" y="21877"/>
                    <a:pt x="34665" y="21514"/>
                    <a:pt x="33653" y="21152"/>
                  </a:cubicBezTo>
                  <a:cubicBezTo>
                    <a:pt x="33150" y="20977"/>
                    <a:pt x="32733" y="20895"/>
                    <a:pt x="32325" y="20895"/>
                  </a:cubicBezTo>
                  <a:cubicBezTo>
                    <a:pt x="31844" y="20895"/>
                    <a:pt x="31374" y="21010"/>
                    <a:pt x="30791" y="21226"/>
                  </a:cubicBezTo>
                  <a:cubicBezTo>
                    <a:pt x="30458" y="21346"/>
                    <a:pt x="30141" y="21395"/>
                    <a:pt x="29834" y="21395"/>
                  </a:cubicBezTo>
                  <a:cubicBezTo>
                    <a:pt x="28445" y="21395"/>
                    <a:pt x="27268" y="20382"/>
                    <a:pt x="25830" y="20260"/>
                  </a:cubicBezTo>
                  <a:cubicBezTo>
                    <a:pt x="25725" y="20250"/>
                    <a:pt x="25621" y="20245"/>
                    <a:pt x="25518" y="20245"/>
                  </a:cubicBezTo>
                  <a:cubicBezTo>
                    <a:pt x="25131" y="20245"/>
                    <a:pt x="24761" y="20320"/>
                    <a:pt x="24408" y="20511"/>
                  </a:cubicBezTo>
                  <a:cubicBezTo>
                    <a:pt x="23780" y="20842"/>
                    <a:pt x="23814" y="21275"/>
                    <a:pt x="23148" y="21275"/>
                  </a:cubicBezTo>
                  <a:cubicBezTo>
                    <a:pt x="23066" y="21275"/>
                    <a:pt x="22972" y="21269"/>
                    <a:pt x="22866" y="21254"/>
                  </a:cubicBezTo>
                  <a:cubicBezTo>
                    <a:pt x="20878" y="21003"/>
                    <a:pt x="18806" y="19814"/>
                    <a:pt x="17236" y="18625"/>
                  </a:cubicBezTo>
                  <a:cubicBezTo>
                    <a:pt x="16975" y="18421"/>
                    <a:pt x="16492" y="18225"/>
                    <a:pt x="16715" y="17863"/>
                  </a:cubicBezTo>
                  <a:cubicBezTo>
                    <a:pt x="16817" y="17696"/>
                    <a:pt x="17672" y="17557"/>
                    <a:pt x="17886" y="17491"/>
                  </a:cubicBezTo>
                  <a:cubicBezTo>
                    <a:pt x="18806" y="17203"/>
                    <a:pt x="19716" y="16925"/>
                    <a:pt x="20636" y="16637"/>
                  </a:cubicBezTo>
                  <a:cubicBezTo>
                    <a:pt x="22401" y="16089"/>
                    <a:pt x="24176" y="15568"/>
                    <a:pt x="25960" y="15048"/>
                  </a:cubicBezTo>
                  <a:cubicBezTo>
                    <a:pt x="26591" y="14862"/>
                    <a:pt x="27242" y="14593"/>
                    <a:pt x="27911" y="14593"/>
                  </a:cubicBezTo>
                  <a:cubicBezTo>
                    <a:pt x="28728" y="14593"/>
                    <a:pt x="29565" y="14686"/>
                    <a:pt x="30391" y="14723"/>
                  </a:cubicBezTo>
                  <a:cubicBezTo>
                    <a:pt x="31197" y="14761"/>
                    <a:pt x="32005" y="14791"/>
                    <a:pt x="32812" y="14791"/>
                  </a:cubicBezTo>
                  <a:cubicBezTo>
                    <a:pt x="33589" y="14791"/>
                    <a:pt x="34365" y="14763"/>
                    <a:pt x="35139" y="14686"/>
                  </a:cubicBezTo>
                  <a:cubicBezTo>
                    <a:pt x="38363" y="14360"/>
                    <a:pt x="41587" y="13023"/>
                    <a:pt x="43194" y="10059"/>
                  </a:cubicBezTo>
                  <a:cubicBezTo>
                    <a:pt x="43250" y="9966"/>
                    <a:pt x="42962" y="9892"/>
                    <a:pt x="42916" y="9892"/>
                  </a:cubicBezTo>
                  <a:cubicBezTo>
                    <a:pt x="42746" y="9874"/>
                    <a:pt x="42579" y="9866"/>
                    <a:pt x="42412" y="9866"/>
                  </a:cubicBezTo>
                  <a:cubicBezTo>
                    <a:pt x="40845" y="9866"/>
                    <a:pt x="39384" y="10575"/>
                    <a:pt x="37802" y="10575"/>
                  </a:cubicBezTo>
                  <a:cubicBezTo>
                    <a:pt x="37613" y="10575"/>
                    <a:pt x="37422" y="10565"/>
                    <a:pt x="37230" y="10542"/>
                  </a:cubicBezTo>
                  <a:cubicBezTo>
                    <a:pt x="35713" y="10363"/>
                    <a:pt x="34226" y="9840"/>
                    <a:pt x="32692" y="9840"/>
                  </a:cubicBezTo>
                  <a:cubicBezTo>
                    <a:pt x="32477" y="9840"/>
                    <a:pt x="32262" y="9850"/>
                    <a:pt x="32045" y="9873"/>
                  </a:cubicBezTo>
                  <a:cubicBezTo>
                    <a:pt x="30308" y="10050"/>
                    <a:pt x="28933" y="11211"/>
                    <a:pt x="27753" y="12409"/>
                  </a:cubicBezTo>
                  <a:cubicBezTo>
                    <a:pt x="27363" y="12818"/>
                    <a:pt x="27010" y="13311"/>
                    <a:pt x="26526" y="13608"/>
                  </a:cubicBezTo>
                  <a:cubicBezTo>
                    <a:pt x="25969" y="13942"/>
                    <a:pt x="25272" y="14045"/>
                    <a:pt x="24659" y="14230"/>
                  </a:cubicBezTo>
                  <a:cubicBezTo>
                    <a:pt x="23523" y="14570"/>
                    <a:pt x="22393" y="14902"/>
                    <a:pt x="21270" y="15240"/>
                  </a:cubicBezTo>
                  <a:lnTo>
                    <a:pt x="21270" y="15240"/>
                  </a:lnTo>
                  <a:cubicBezTo>
                    <a:pt x="22211" y="13484"/>
                    <a:pt x="23794" y="12270"/>
                    <a:pt x="25263" y="10941"/>
                  </a:cubicBezTo>
                  <a:cubicBezTo>
                    <a:pt x="25709" y="10542"/>
                    <a:pt x="25960" y="10384"/>
                    <a:pt x="26564" y="10291"/>
                  </a:cubicBezTo>
                  <a:cubicBezTo>
                    <a:pt x="26796" y="10263"/>
                    <a:pt x="27028" y="10273"/>
                    <a:pt x="27260" y="10245"/>
                  </a:cubicBezTo>
                  <a:cubicBezTo>
                    <a:pt x="27846" y="10170"/>
                    <a:pt x="28422" y="9957"/>
                    <a:pt x="28868" y="9548"/>
                  </a:cubicBezTo>
                  <a:cubicBezTo>
                    <a:pt x="29592" y="8916"/>
                    <a:pt x="29825" y="8006"/>
                    <a:pt x="30670" y="7476"/>
                  </a:cubicBezTo>
                  <a:cubicBezTo>
                    <a:pt x="31265" y="7114"/>
                    <a:pt x="31869" y="6900"/>
                    <a:pt x="32250" y="6277"/>
                  </a:cubicBezTo>
                  <a:cubicBezTo>
                    <a:pt x="32649" y="5636"/>
                    <a:pt x="32705" y="4800"/>
                    <a:pt x="32956" y="4103"/>
                  </a:cubicBezTo>
                  <a:cubicBezTo>
                    <a:pt x="33346" y="3035"/>
                    <a:pt x="33950" y="2087"/>
                    <a:pt x="34693" y="1223"/>
                  </a:cubicBezTo>
                  <a:cubicBezTo>
                    <a:pt x="34798" y="1100"/>
                    <a:pt x="34432" y="1027"/>
                    <a:pt x="34336" y="1027"/>
                  </a:cubicBezTo>
                  <a:cubicBezTo>
                    <a:pt x="34330" y="1027"/>
                    <a:pt x="34325" y="1028"/>
                    <a:pt x="34321" y="1028"/>
                  </a:cubicBezTo>
                  <a:cubicBezTo>
                    <a:pt x="34300" y="1033"/>
                    <a:pt x="34279" y="1038"/>
                    <a:pt x="34258" y="1043"/>
                  </a:cubicBezTo>
                  <a:lnTo>
                    <a:pt x="34258" y="1043"/>
                  </a:lnTo>
                  <a:cubicBezTo>
                    <a:pt x="34254" y="1041"/>
                    <a:pt x="34251" y="1039"/>
                    <a:pt x="34247" y="1037"/>
                  </a:cubicBezTo>
                  <a:cubicBezTo>
                    <a:pt x="34244" y="1041"/>
                    <a:pt x="34241" y="1044"/>
                    <a:pt x="34238" y="1047"/>
                  </a:cubicBezTo>
                  <a:lnTo>
                    <a:pt x="34238" y="1047"/>
                  </a:lnTo>
                  <a:cubicBezTo>
                    <a:pt x="33136" y="1319"/>
                    <a:pt x="32277" y="2102"/>
                    <a:pt x="31144" y="2320"/>
                  </a:cubicBezTo>
                  <a:cubicBezTo>
                    <a:pt x="30326" y="2468"/>
                    <a:pt x="29379" y="2440"/>
                    <a:pt x="28700" y="3016"/>
                  </a:cubicBezTo>
                  <a:cubicBezTo>
                    <a:pt x="28255" y="3369"/>
                    <a:pt x="28078" y="3862"/>
                    <a:pt x="27846" y="4364"/>
                  </a:cubicBezTo>
                  <a:cubicBezTo>
                    <a:pt x="27372" y="5395"/>
                    <a:pt x="26991" y="5636"/>
                    <a:pt x="26099" y="6287"/>
                  </a:cubicBezTo>
                  <a:cubicBezTo>
                    <a:pt x="25189" y="6946"/>
                    <a:pt x="24789" y="7773"/>
                    <a:pt x="24557" y="8851"/>
                  </a:cubicBezTo>
                  <a:cubicBezTo>
                    <a:pt x="24250" y="10273"/>
                    <a:pt x="22652" y="11192"/>
                    <a:pt x="21612" y="12168"/>
                  </a:cubicBezTo>
                  <a:cubicBezTo>
                    <a:pt x="20655" y="13078"/>
                    <a:pt x="19976" y="14035"/>
                    <a:pt x="19335" y="15197"/>
                  </a:cubicBezTo>
                  <a:cubicBezTo>
                    <a:pt x="19047" y="15717"/>
                    <a:pt x="18936" y="15884"/>
                    <a:pt x="18350" y="16126"/>
                  </a:cubicBezTo>
                  <a:cubicBezTo>
                    <a:pt x="17979" y="16274"/>
                    <a:pt x="17561" y="16367"/>
                    <a:pt x="17180" y="16488"/>
                  </a:cubicBezTo>
                  <a:cubicBezTo>
                    <a:pt x="16529" y="16692"/>
                    <a:pt x="15879" y="16888"/>
                    <a:pt x="15229" y="17101"/>
                  </a:cubicBezTo>
                  <a:cubicBezTo>
                    <a:pt x="13989" y="17499"/>
                    <a:pt x="12770" y="17910"/>
                    <a:pt x="11588" y="18439"/>
                  </a:cubicBezTo>
                  <a:lnTo>
                    <a:pt x="11588" y="18439"/>
                  </a:lnTo>
                  <a:cubicBezTo>
                    <a:pt x="12437" y="16286"/>
                    <a:pt x="13518" y="14244"/>
                    <a:pt x="14876" y="12372"/>
                  </a:cubicBezTo>
                  <a:cubicBezTo>
                    <a:pt x="15480" y="11536"/>
                    <a:pt x="16344" y="10087"/>
                    <a:pt x="17282" y="9631"/>
                  </a:cubicBezTo>
                  <a:cubicBezTo>
                    <a:pt x="17932" y="9316"/>
                    <a:pt x="18871" y="9501"/>
                    <a:pt x="19595" y="9269"/>
                  </a:cubicBezTo>
                  <a:cubicBezTo>
                    <a:pt x="20264" y="9055"/>
                    <a:pt x="20766" y="8665"/>
                    <a:pt x="21166" y="8080"/>
                  </a:cubicBezTo>
                  <a:cubicBezTo>
                    <a:pt x="21500" y="7578"/>
                    <a:pt x="21704" y="7011"/>
                    <a:pt x="22188" y="6612"/>
                  </a:cubicBezTo>
                  <a:cubicBezTo>
                    <a:pt x="22541" y="6324"/>
                    <a:pt x="22959" y="6110"/>
                    <a:pt x="23349" y="5859"/>
                  </a:cubicBezTo>
                  <a:cubicBezTo>
                    <a:pt x="24139" y="5339"/>
                    <a:pt x="24520" y="4670"/>
                    <a:pt x="24835" y="3788"/>
                  </a:cubicBezTo>
                  <a:cubicBezTo>
                    <a:pt x="25263" y="2598"/>
                    <a:pt x="25644" y="1390"/>
                    <a:pt x="26053" y="183"/>
                  </a:cubicBezTo>
                  <a:cubicBezTo>
                    <a:pt x="26092" y="71"/>
                    <a:pt x="25831" y="0"/>
                    <a:pt x="257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1"/>
            <p:cNvSpPr/>
            <p:nvPr/>
          </p:nvSpPr>
          <p:spPr>
            <a:xfrm>
              <a:off x="3770025" y="3118550"/>
              <a:ext cx="358900" cy="81100"/>
            </a:xfrm>
            <a:custGeom>
              <a:rect b="b" l="l" r="r" t="t"/>
              <a:pathLst>
                <a:path extrusionOk="0" h="3244" w="14356">
                  <a:moveTo>
                    <a:pt x="14355" y="1"/>
                  </a:moveTo>
                  <a:lnTo>
                    <a:pt x="14355" y="1"/>
                  </a:lnTo>
                  <a:cubicBezTo>
                    <a:pt x="14114" y="196"/>
                    <a:pt x="13826" y="307"/>
                    <a:pt x="13538" y="419"/>
                  </a:cubicBezTo>
                  <a:cubicBezTo>
                    <a:pt x="13240" y="540"/>
                    <a:pt x="12952" y="633"/>
                    <a:pt x="12655" y="726"/>
                  </a:cubicBezTo>
                  <a:cubicBezTo>
                    <a:pt x="12070" y="911"/>
                    <a:pt x="11466" y="1069"/>
                    <a:pt x="10862" y="1209"/>
                  </a:cubicBezTo>
                  <a:cubicBezTo>
                    <a:pt x="9654" y="1487"/>
                    <a:pt x="8437" y="1748"/>
                    <a:pt x="7201" y="1887"/>
                  </a:cubicBezTo>
                  <a:cubicBezTo>
                    <a:pt x="6681" y="1942"/>
                    <a:pt x="6160" y="1984"/>
                    <a:pt x="5634" y="1984"/>
                  </a:cubicBezTo>
                  <a:cubicBezTo>
                    <a:pt x="5540" y="1984"/>
                    <a:pt x="5447" y="1983"/>
                    <a:pt x="5353" y="1980"/>
                  </a:cubicBezTo>
                  <a:lnTo>
                    <a:pt x="5120" y="1961"/>
                  </a:lnTo>
                  <a:lnTo>
                    <a:pt x="4907" y="1933"/>
                  </a:lnTo>
                  <a:cubicBezTo>
                    <a:pt x="4739" y="1915"/>
                    <a:pt x="4591" y="1896"/>
                    <a:pt x="4423" y="1887"/>
                  </a:cubicBezTo>
                  <a:cubicBezTo>
                    <a:pt x="4344" y="1882"/>
                    <a:pt x="4264" y="1880"/>
                    <a:pt x="4184" y="1880"/>
                  </a:cubicBezTo>
                  <a:cubicBezTo>
                    <a:pt x="3954" y="1880"/>
                    <a:pt x="3719" y="1899"/>
                    <a:pt x="3485" y="1933"/>
                  </a:cubicBezTo>
                  <a:cubicBezTo>
                    <a:pt x="2231" y="2101"/>
                    <a:pt x="1060" y="2602"/>
                    <a:pt x="1" y="3243"/>
                  </a:cubicBezTo>
                  <a:cubicBezTo>
                    <a:pt x="549" y="2937"/>
                    <a:pt x="1116" y="2686"/>
                    <a:pt x="1710" y="2491"/>
                  </a:cubicBezTo>
                  <a:cubicBezTo>
                    <a:pt x="2305" y="2286"/>
                    <a:pt x="2890" y="2128"/>
                    <a:pt x="3513" y="2054"/>
                  </a:cubicBezTo>
                  <a:cubicBezTo>
                    <a:pt x="3701" y="2036"/>
                    <a:pt x="3897" y="2030"/>
                    <a:pt x="4091" y="2030"/>
                  </a:cubicBezTo>
                  <a:cubicBezTo>
                    <a:pt x="4203" y="2030"/>
                    <a:pt x="4315" y="2032"/>
                    <a:pt x="4423" y="2036"/>
                  </a:cubicBezTo>
                  <a:cubicBezTo>
                    <a:pt x="4581" y="2036"/>
                    <a:pt x="4730" y="2073"/>
                    <a:pt x="4879" y="2082"/>
                  </a:cubicBezTo>
                  <a:lnTo>
                    <a:pt x="5111" y="2119"/>
                  </a:lnTo>
                  <a:lnTo>
                    <a:pt x="5343" y="2138"/>
                  </a:lnTo>
                  <a:cubicBezTo>
                    <a:pt x="5496" y="2147"/>
                    <a:pt x="5648" y="2151"/>
                    <a:pt x="5800" y="2151"/>
                  </a:cubicBezTo>
                  <a:cubicBezTo>
                    <a:pt x="6275" y="2151"/>
                    <a:pt x="6746" y="2111"/>
                    <a:pt x="7211" y="2054"/>
                  </a:cubicBezTo>
                  <a:cubicBezTo>
                    <a:pt x="8456" y="1896"/>
                    <a:pt x="9673" y="1655"/>
                    <a:pt x="10881" y="1339"/>
                  </a:cubicBezTo>
                  <a:cubicBezTo>
                    <a:pt x="11494" y="1172"/>
                    <a:pt x="12079" y="1004"/>
                    <a:pt x="12674" y="800"/>
                  </a:cubicBezTo>
                  <a:cubicBezTo>
                    <a:pt x="12962" y="698"/>
                    <a:pt x="13259" y="596"/>
                    <a:pt x="13547" y="465"/>
                  </a:cubicBezTo>
                  <a:cubicBezTo>
                    <a:pt x="13835" y="335"/>
                    <a:pt x="14123" y="215"/>
                    <a:pt x="143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1"/>
            <p:cNvSpPr/>
            <p:nvPr/>
          </p:nvSpPr>
          <p:spPr>
            <a:xfrm>
              <a:off x="3679225" y="3412375"/>
              <a:ext cx="292225" cy="32325"/>
            </a:xfrm>
            <a:custGeom>
              <a:rect b="b" l="l" r="r" t="t"/>
              <a:pathLst>
                <a:path extrusionOk="0" h="1293" w="11689">
                  <a:moveTo>
                    <a:pt x="0" y="1"/>
                  </a:moveTo>
                  <a:lnTo>
                    <a:pt x="0" y="1"/>
                  </a:lnTo>
                  <a:cubicBezTo>
                    <a:pt x="753" y="642"/>
                    <a:pt x="1673" y="1162"/>
                    <a:pt x="2732" y="1283"/>
                  </a:cubicBezTo>
                  <a:cubicBezTo>
                    <a:pt x="2815" y="1289"/>
                    <a:pt x="2901" y="1292"/>
                    <a:pt x="2987" y="1292"/>
                  </a:cubicBezTo>
                  <a:cubicBezTo>
                    <a:pt x="3159" y="1292"/>
                    <a:pt x="3333" y="1280"/>
                    <a:pt x="3494" y="1255"/>
                  </a:cubicBezTo>
                  <a:cubicBezTo>
                    <a:pt x="3735" y="1218"/>
                    <a:pt x="3995" y="1171"/>
                    <a:pt x="4237" y="1125"/>
                  </a:cubicBezTo>
                  <a:lnTo>
                    <a:pt x="5714" y="818"/>
                  </a:lnTo>
                  <a:cubicBezTo>
                    <a:pt x="6197" y="707"/>
                    <a:pt x="6690" y="605"/>
                    <a:pt x="7191" y="558"/>
                  </a:cubicBezTo>
                  <a:cubicBezTo>
                    <a:pt x="7433" y="540"/>
                    <a:pt x="7693" y="521"/>
                    <a:pt x="7935" y="521"/>
                  </a:cubicBezTo>
                  <a:cubicBezTo>
                    <a:pt x="8065" y="521"/>
                    <a:pt x="8176" y="540"/>
                    <a:pt x="8306" y="549"/>
                  </a:cubicBezTo>
                  <a:lnTo>
                    <a:pt x="8678" y="586"/>
                  </a:lnTo>
                  <a:cubicBezTo>
                    <a:pt x="9018" y="615"/>
                    <a:pt x="9360" y="629"/>
                    <a:pt x="9704" y="629"/>
                  </a:cubicBezTo>
                  <a:cubicBezTo>
                    <a:pt x="10367" y="629"/>
                    <a:pt x="11034" y="575"/>
                    <a:pt x="11688" y="465"/>
                  </a:cubicBezTo>
                  <a:lnTo>
                    <a:pt x="11688" y="465"/>
                  </a:lnTo>
                  <a:cubicBezTo>
                    <a:pt x="11186" y="512"/>
                    <a:pt x="10685" y="540"/>
                    <a:pt x="10183" y="540"/>
                  </a:cubicBezTo>
                  <a:cubicBezTo>
                    <a:pt x="10119" y="541"/>
                    <a:pt x="10056" y="541"/>
                    <a:pt x="9992" y="541"/>
                  </a:cubicBezTo>
                  <a:cubicBezTo>
                    <a:pt x="9556" y="541"/>
                    <a:pt x="9125" y="514"/>
                    <a:pt x="8687" y="465"/>
                  </a:cubicBezTo>
                  <a:cubicBezTo>
                    <a:pt x="8375" y="425"/>
                    <a:pt x="8055" y="402"/>
                    <a:pt x="7738" y="402"/>
                  </a:cubicBezTo>
                  <a:cubicBezTo>
                    <a:pt x="7545" y="402"/>
                    <a:pt x="7353" y="411"/>
                    <a:pt x="7164" y="428"/>
                  </a:cubicBezTo>
                  <a:cubicBezTo>
                    <a:pt x="6653" y="475"/>
                    <a:pt x="6160" y="568"/>
                    <a:pt x="5668" y="679"/>
                  </a:cubicBezTo>
                  <a:lnTo>
                    <a:pt x="4190" y="1004"/>
                  </a:lnTo>
                  <a:cubicBezTo>
                    <a:pt x="3773" y="1085"/>
                    <a:pt x="3341" y="1179"/>
                    <a:pt x="2913" y="1179"/>
                  </a:cubicBezTo>
                  <a:cubicBezTo>
                    <a:pt x="2847" y="1179"/>
                    <a:pt x="2780" y="1176"/>
                    <a:pt x="2713" y="1171"/>
                  </a:cubicBezTo>
                  <a:cubicBezTo>
                    <a:pt x="2221" y="1144"/>
                    <a:pt x="1747" y="976"/>
                    <a:pt x="1292" y="772"/>
                  </a:cubicBezTo>
                  <a:cubicBezTo>
                    <a:pt x="836" y="558"/>
                    <a:pt x="409" y="30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1"/>
            <p:cNvSpPr/>
            <p:nvPr/>
          </p:nvSpPr>
          <p:spPr>
            <a:xfrm>
              <a:off x="3419775" y="3488575"/>
              <a:ext cx="244600" cy="45300"/>
            </a:xfrm>
            <a:custGeom>
              <a:rect b="b" l="l" r="r" t="t"/>
              <a:pathLst>
                <a:path extrusionOk="0" h="1812" w="9784">
                  <a:moveTo>
                    <a:pt x="0" y="0"/>
                  </a:moveTo>
                  <a:lnTo>
                    <a:pt x="0" y="0"/>
                  </a:lnTo>
                  <a:cubicBezTo>
                    <a:pt x="762" y="335"/>
                    <a:pt x="1552" y="623"/>
                    <a:pt x="2351" y="836"/>
                  </a:cubicBezTo>
                  <a:cubicBezTo>
                    <a:pt x="2760" y="948"/>
                    <a:pt x="3169" y="1041"/>
                    <a:pt x="3596" y="1078"/>
                  </a:cubicBezTo>
                  <a:cubicBezTo>
                    <a:pt x="4014" y="1096"/>
                    <a:pt x="4423" y="1124"/>
                    <a:pt x="4841" y="1162"/>
                  </a:cubicBezTo>
                  <a:cubicBezTo>
                    <a:pt x="5658" y="1217"/>
                    <a:pt x="6504" y="1310"/>
                    <a:pt x="7322" y="1403"/>
                  </a:cubicBezTo>
                  <a:cubicBezTo>
                    <a:pt x="7740" y="1450"/>
                    <a:pt x="8158" y="1505"/>
                    <a:pt x="8567" y="1561"/>
                  </a:cubicBezTo>
                  <a:cubicBezTo>
                    <a:pt x="8975" y="1626"/>
                    <a:pt x="9393" y="1673"/>
                    <a:pt x="9784" y="1812"/>
                  </a:cubicBezTo>
                  <a:cubicBezTo>
                    <a:pt x="9598" y="1700"/>
                    <a:pt x="9393" y="1673"/>
                    <a:pt x="9198" y="1607"/>
                  </a:cubicBezTo>
                  <a:cubicBezTo>
                    <a:pt x="8985" y="1561"/>
                    <a:pt x="8790" y="1515"/>
                    <a:pt x="8576" y="1487"/>
                  </a:cubicBezTo>
                  <a:cubicBezTo>
                    <a:pt x="8158" y="1412"/>
                    <a:pt x="7749" y="1338"/>
                    <a:pt x="7340" y="1282"/>
                  </a:cubicBezTo>
                  <a:cubicBezTo>
                    <a:pt x="6513" y="1171"/>
                    <a:pt x="5686" y="1078"/>
                    <a:pt x="4850" y="1004"/>
                  </a:cubicBezTo>
                  <a:cubicBezTo>
                    <a:pt x="4432" y="966"/>
                    <a:pt x="4005" y="957"/>
                    <a:pt x="3596" y="939"/>
                  </a:cubicBezTo>
                  <a:cubicBezTo>
                    <a:pt x="3187" y="911"/>
                    <a:pt x="2788" y="818"/>
                    <a:pt x="2379" y="725"/>
                  </a:cubicBezTo>
                  <a:cubicBezTo>
                    <a:pt x="1979" y="632"/>
                    <a:pt x="1580" y="520"/>
                    <a:pt x="1180" y="390"/>
                  </a:cubicBezTo>
                  <a:cubicBezTo>
                    <a:pt x="781" y="279"/>
                    <a:pt x="391" y="14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1"/>
            <p:cNvSpPr/>
            <p:nvPr/>
          </p:nvSpPr>
          <p:spPr>
            <a:xfrm>
              <a:off x="3710575" y="2902075"/>
              <a:ext cx="202575" cy="189325"/>
            </a:xfrm>
            <a:custGeom>
              <a:rect b="b" l="l" r="r" t="t"/>
              <a:pathLst>
                <a:path extrusionOk="0" h="7573" w="8103">
                  <a:moveTo>
                    <a:pt x="8102" y="1"/>
                  </a:moveTo>
                  <a:cubicBezTo>
                    <a:pt x="7731" y="289"/>
                    <a:pt x="7377" y="568"/>
                    <a:pt x="6987" y="846"/>
                  </a:cubicBezTo>
                  <a:cubicBezTo>
                    <a:pt x="6606" y="1125"/>
                    <a:pt x="6235" y="1394"/>
                    <a:pt x="5844" y="1645"/>
                  </a:cubicBezTo>
                  <a:cubicBezTo>
                    <a:pt x="5640" y="1775"/>
                    <a:pt x="5445" y="1887"/>
                    <a:pt x="5250" y="2008"/>
                  </a:cubicBezTo>
                  <a:cubicBezTo>
                    <a:pt x="5055" y="2110"/>
                    <a:pt x="4822" y="2231"/>
                    <a:pt x="4637" y="2370"/>
                  </a:cubicBezTo>
                  <a:cubicBezTo>
                    <a:pt x="4246" y="2658"/>
                    <a:pt x="3940" y="3020"/>
                    <a:pt x="3643" y="3392"/>
                  </a:cubicBezTo>
                  <a:cubicBezTo>
                    <a:pt x="3076" y="4135"/>
                    <a:pt x="2565" y="4906"/>
                    <a:pt x="1989" y="5640"/>
                  </a:cubicBezTo>
                  <a:cubicBezTo>
                    <a:pt x="1710" y="6003"/>
                    <a:pt x="1403" y="6365"/>
                    <a:pt x="1078" y="6700"/>
                  </a:cubicBezTo>
                  <a:cubicBezTo>
                    <a:pt x="753" y="7025"/>
                    <a:pt x="419" y="7359"/>
                    <a:pt x="1" y="7573"/>
                  </a:cubicBezTo>
                  <a:cubicBezTo>
                    <a:pt x="223" y="7489"/>
                    <a:pt x="419" y="7350"/>
                    <a:pt x="595" y="7248"/>
                  </a:cubicBezTo>
                  <a:cubicBezTo>
                    <a:pt x="781" y="7090"/>
                    <a:pt x="948" y="6941"/>
                    <a:pt x="1125" y="6783"/>
                  </a:cubicBezTo>
                  <a:cubicBezTo>
                    <a:pt x="1459" y="6439"/>
                    <a:pt x="1775" y="6096"/>
                    <a:pt x="2082" y="5733"/>
                  </a:cubicBezTo>
                  <a:cubicBezTo>
                    <a:pt x="2686" y="5018"/>
                    <a:pt x="3206" y="4228"/>
                    <a:pt x="3773" y="3494"/>
                  </a:cubicBezTo>
                  <a:cubicBezTo>
                    <a:pt x="4061" y="3132"/>
                    <a:pt x="4367" y="2770"/>
                    <a:pt x="4730" y="2491"/>
                  </a:cubicBezTo>
                  <a:cubicBezTo>
                    <a:pt x="4915" y="2351"/>
                    <a:pt x="5110" y="2249"/>
                    <a:pt x="5315" y="2138"/>
                  </a:cubicBezTo>
                  <a:cubicBezTo>
                    <a:pt x="5519" y="2017"/>
                    <a:pt x="5724" y="1887"/>
                    <a:pt x="5910" y="1748"/>
                  </a:cubicBezTo>
                  <a:cubicBezTo>
                    <a:pt x="6681" y="1218"/>
                    <a:pt x="7405" y="623"/>
                    <a:pt x="8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1"/>
            <p:cNvSpPr/>
            <p:nvPr/>
          </p:nvSpPr>
          <p:spPr>
            <a:xfrm>
              <a:off x="3494800" y="2872350"/>
              <a:ext cx="207200" cy="199775"/>
            </a:xfrm>
            <a:custGeom>
              <a:rect b="b" l="l" r="r" t="t"/>
              <a:pathLst>
                <a:path extrusionOk="0" h="7991" w="8288">
                  <a:moveTo>
                    <a:pt x="8288" y="1"/>
                  </a:moveTo>
                  <a:cubicBezTo>
                    <a:pt x="7544" y="642"/>
                    <a:pt x="6820" y="1292"/>
                    <a:pt x="6151" y="1989"/>
                  </a:cubicBezTo>
                  <a:cubicBezTo>
                    <a:pt x="5807" y="2333"/>
                    <a:pt x="5473" y="2695"/>
                    <a:pt x="5203" y="3113"/>
                  </a:cubicBezTo>
                  <a:cubicBezTo>
                    <a:pt x="4952" y="3522"/>
                    <a:pt x="4674" y="3912"/>
                    <a:pt x="4367" y="4284"/>
                  </a:cubicBezTo>
                  <a:cubicBezTo>
                    <a:pt x="3782" y="5027"/>
                    <a:pt x="3057" y="5705"/>
                    <a:pt x="2174" y="6086"/>
                  </a:cubicBezTo>
                  <a:cubicBezTo>
                    <a:pt x="1273" y="6486"/>
                    <a:pt x="511" y="7164"/>
                    <a:pt x="0" y="7991"/>
                  </a:cubicBezTo>
                  <a:cubicBezTo>
                    <a:pt x="279" y="7601"/>
                    <a:pt x="623" y="7247"/>
                    <a:pt x="994" y="6941"/>
                  </a:cubicBezTo>
                  <a:cubicBezTo>
                    <a:pt x="1366" y="6634"/>
                    <a:pt x="1784" y="6393"/>
                    <a:pt x="2221" y="6207"/>
                  </a:cubicBezTo>
                  <a:cubicBezTo>
                    <a:pt x="3150" y="5826"/>
                    <a:pt x="3884" y="5129"/>
                    <a:pt x="4497" y="4377"/>
                  </a:cubicBezTo>
                  <a:cubicBezTo>
                    <a:pt x="4804" y="3996"/>
                    <a:pt x="5082" y="3605"/>
                    <a:pt x="5333" y="3178"/>
                  </a:cubicBezTo>
                  <a:cubicBezTo>
                    <a:pt x="5593" y="2779"/>
                    <a:pt x="5919" y="2426"/>
                    <a:pt x="6244" y="2063"/>
                  </a:cubicBezTo>
                  <a:cubicBezTo>
                    <a:pt x="6569" y="1710"/>
                    <a:pt x="6913" y="1357"/>
                    <a:pt x="7247" y="1023"/>
                  </a:cubicBezTo>
                  <a:cubicBezTo>
                    <a:pt x="7591" y="670"/>
                    <a:pt x="7935" y="335"/>
                    <a:pt x="8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1"/>
            <p:cNvSpPr/>
            <p:nvPr/>
          </p:nvSpPr>
          <p:spPr>
            <a:xfrm>
              <a:off x="3367750" y="3163850"/>
              <a:ext cx="48800" cy="82025"/>
            </a:xfrm>
            <a:custGeom>
              <a:rect b="b" l="l" r="r" t="t"/>
              <a:pathLst>
                <a:path extrusionOk="0" h="3281" w="1952">
                  <a:moveTo>
                    <a:pt x="1951" y="1"/>
                  </a:moveTo>
                  <a:cubicBezTo>
                    <a:pt x="1738" y="242"/>
                    <a:pt x="1552" y="512"/>
                    <a:pt x="1375" y="772"/>
                  </a:cubicBezTo>
                  <a:cubicBezTo>
                    <a:pt x="1189" y="1032"/>
                    <a:pt x="1031" y="1301"/>
                    <a:pt x="855" y="1571"/>
                  </a:cubicBezTo>
                  <a:cubicBezTo>
                    <a:pt x="697" y="1840"/>
                    <a:pt x="530" y="2119"/>
                    <a:pt x="381" y="2398"/>
                  </a:cubicBezTo>
                  <a:cubicBezTo>
                    <a:pt x="232" y="2686"/>
                    <a:pt x="75" y="2964"/>
                    <a:pt x="0" y="3280"/>
                  </a:cubicBezTo>
                  <a:cubicBezTo>
                    <a:pt x="65" y="3122"/>
                    <a:pt x="149" y="3002"/>
                    <a:pt x="232" y="2862"/>
                  </a:cubicBezTo>
                  <a:cubicBezTo>
                    <a:pt x="307" y="2723"/>
                    <a:pt x="400" y="2583"/>
                    <a:pt x="483" y="2453"/>
                  </a:cubicBezTo>
                  <a:lnTo>
                    <a:pt x="994" y="1654"/>
                  </a:lnTo>
                  <a:cubicBezTo>
                    <a:pt x="1162" y="1385"/>
                    <a:pt x="1319" y="1116"/>
                    <a:pt x="1487" y="837"/>
                  </a:cubicBezTo>
                  <a:cubicBezTo>
                    <a:pt x="1645" y="558"/>
                    <a:pt x="1803" y="279"/>
                    <a:pt x="19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1"/>
            <p:cNvSpPr/>
            <p:nvPr/>
          </p:nvSpPr>
          <p:spPr>
            <a:xfrm>
              <a:off x="3357750" y="3212400"/>
              <a:ext cx="19550" cy="41825"/>
            </a:xfrm>
            <a:custGeom>
              <a:rect b="b" l="l" r="r" t="t"/>
              <a:pathLst>
                <a:path extrusionOk="0" h="1673" w="782">
                  <a:moveTo>
                    <a:pt x="781" y="0"/>
                  </a:moveTo>
                  <a:lnTo>
                    <a:pt x="781" y="0"/>
                  </a:lnTo>
                  <a:cubicBezTo>
                    <a:pt x="577" y="242"/>
                    <a:pt x="419" y="511"/>
                    <a:pt x="279" y="790"/>
                  </a:cubicBezTo>
                  <a:cubicBezTo>
                    <a:pt x="159" y="1069"/>
                    <a:pt x="29" y="1357"/>
                    <a:pt x="1" y="1673"/>
                  </a:cubicBezTo>
                  <a:lnTo>
                    <a:pt x="224" y="1264"/>
                  </a:lnTo>
                  <a:cubicBezTo>
                    <a:pt x="298" y="1134"/>
                    <a:pt x="363" y="995"/>
                    <a:pt x="437" y="855"/>
                  </a:cubicBezTo>
                  <a:cubicBezTo>
                    <a:pt x="558" y="576"/>
                    <a:pt x="688" y="298"/>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1"/>
            <p:cNvSpPr/>
            <p:nvPr/>
          </p:nvSpPr>
          <p:spPr>
            <a:xfrm>
              <a:off x="3577950" y="3178950"/>
              <a:ext cx="44375" cy="54600"/>
            </a:xfrm>
            <a:custGeom>
              <a:rect b="b" l="l" r="r" t="t"/>
              <a:pathLst>
                <a:path extrusionOk="0" h="2184" w="1775">
                  <a:moveTo>
                    <a:pt x="1775" y="1"/>
                  </a:moveTo>
                  <a:cubicBezTo>
                    <a:pt x="1571" y="131"/>
                    <a:pt x="1385" y="279"/>
                    <a:pt x="1218" y="456"/>
                  </a:cubicBezTo>
                  <a:cubicBezTo>
                    <a:pt x="1050" y="614"/>
                    <a:pt x="892" y="800"/>
                    <a:pt x="753" y="985"/>
                  </a:cubicBezTo>
                  <a:cubicBezTo>
                    <a:pt x="465" y="1357"/>
                    <a:pt x="205" y="1756"/>
                    <a:pt x="0" y="2184"/>
                  </a:cubicBezTo>
                  <a:cubicBezTo>
                    <a:pt x="298" y="1840"/>
                    <a:pt x="595" y="1450"/>
                    <a:pt x="892" y="1097"/>
                  </a:cubicBezTo>
                  <a:cubicBezTo>
                    <a:pt x="1032" y="911"/>
                    <a:pt x="1180" y="725"/>
                    <a:pt x="1320" y="539"/>
                  </a:cubicBezTo>
                  <a:cubicBezTo>
                    <a:pt x="1459" y="354"/>
                    <a:pt x="1608" y="168"/>
                    <a:pt x="17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1"/>
            <p:cNvSpPr/>
            <p:nvPr/>
          </p:nvSpPr>
          <p:spPr>
            <a:xfrm>
              <a:off x="3632775" y="3152250"/>
              <a:ext cx="19750" cy="13725"/>
            </a:xfrm>
            <a:custGeom>
              <a:rect b="b" l="l" r="r" t="t"/>
              <a:pathLst>
                <a:path extrusionOk="0" h="549" w="790">
                  <a:moveTo>
                    <a:pt x="790" y="0"/>
                  </a:moveTo>
                  <a:lnTo>
                    <a:pt x="790" y="0"/>
                  </a:lnTo>
                  <a:cubicBezTo>
                    <a:pt x="623" y="37"/>
                    <a:pt x="474" y="121"/>
                    <a:pt x="353" y="214"/>
                  </a:cubicBezTo>
                  <a:cubicBezTo>
                    <a:pt x="223" y="307"/>
                    <a:pt x="93" y="409"/>
                    <a:pt x="0" y="548"/>
                  </a:cubicBezTo>
                  <a:cubicBezTo>
                    <a:pt x="158" y="502"/>
                    <a:pt x="316" y="427"/>
                    <a:pt x="446" y="335"/>
                  </a:cubicBezTo>
                  <a:cubicBezTo>
                    <a:pt x="567" y="242"/>
                    <a:pt x="697" y="139"/>
                    <a:pt x="7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1"/>
            <p:cNvSpPr/>
            <p:nvPr/>
          </p:nvSpPr>
          <p:spPr>
            <a:xfrm>
              <a:off x="3279475" y="3270925"/>
              <a:ext cx="283175" cy="115700"/>
            </a:xfrm>
            <a:custGeom>
              <a:rect b="b" l="l" r="r" t="t"/>
              <a:pathLst>
                <a:path extrusionOk="0" h="4628" w="11327">
                  <a:moveTo>
                    <a:pt x="11326" y="1"/>
                  </a:moveTo>
                  <a:lnTo>
                    <a:pt x="11326" y="1"/>
                  </a:lnTo>
                  <a:cubicBezTo>
                    <a:pt x="10323" y="186"/>
                    <a:pt x="9310" y="419"/>
                    <a:pt x="8335" y="725"/>
                  </a:cubicBezTo>
                  <a:cubicBezTo>
                    <a:pt x="7350" y="1013"/>
                    <a:pt x="6383" y="1366"/>
                    <a:pt x="5436" y="1757"/>
                  </a:cubicBezTo>
                  <a:cubicBezTo>
                    <a:pt x="4497" y="2156"/>
                    <a:pt x="3550" y="2584"/>
                    <a:pt x="2649" y="3057"/>
                  </a:cubicBezTo>
                  <a:cubicBezTo>
                    <a:pt x="1729" y="3531"/>
                    <a:pt x="846" y="4042"/>
                    <a:pt x="1" y="4628"/>
                  </a:cubicBezTo>
                  <a:cubicBezTo>
                    <a:pt x="883" y="4107"/>
                    <a:pt x="1785" y="3615"/>
                    <a:pt x="2695" y="3169"/>
                  </a:cubicBezTo>
                  <a:cubicBezTo>
                    <a:pt x="3596" y="2723"/>
                    <a:pt x="4525" y="2286"/>
                    <a:pt x="5482" y="1905"/>
                  </a:cubicBezTo>
                  <a:cubicBezTo>
                    <a:pt x="5956" y="1701"/>
                    <a:pt x="6430" y="1524"/>
                    <a:pt x="6913" y="1339"/>
                  </a:cubicBezTo>
                  <a:cubicBezTo>
                    <a:pt x="7396" y="1171"/>
                    <a:pt x="7870" y="986"/>
                    <a:pt x="8362" y="837"/>
                  </a:cubicBezTo>
                  <a:lnTo>
                    <a:pt x="9096" y="605"/>
                  </a:lnTo>
                  <a:lnTo>
                    <a:pt x="9840" y="400"/>
                  </a:lnTo>
                  <a:cubicBezTo>
                    <a:pt x="10323" y="233"/>
                    <a:pt x="10825" y="140"/>
                    <a:pt x="11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1"/>
            <p:cNvSpPr/>
            <p:nvPr/>
          </p:nvSpPr>
          <p:spPr>
            <a:xfrm>
              <a:off x="3271350" y="3417025"/>
              <a:ext cx="120800" cy="66450"/>
            </a:xfrm>
            <a:custGeom>
              <a:rect b="b" l="l" r="r" t="t"/>
              <a:pathLst>
                <a:path extrusionOk="0" h="2658" w="4832">
                  <a:moveTo>
                    <a:pt x="0" y="1"/>
                  </a:moveTo>
                  <a:lnTo>
                    <a:pt x="0" y="1"/>
                  </a:lnTo>
                  <a:cubicBezTo>
                    <a:pt x="363" y="307"/>
                    <a:pt x="734" y="586"/>
                    <a:pt x="1088" y="827"/>
                  </a:cubicBezTo>
                  <a:cubicBezTo>
                    <a:pt x="1478" y="1097"/>
                    <a:pt x="1868" y="1338"/>
                    <a:pt x="2267" y="1580"/>
                  </a:cubicBezTo>
                  <a:cubicBezTo>
                    <a:pt x="2667" y="1812"/>
                    <a:pt x="3076" y="2035"/>
                    <a:pt x="3503" y="2221"/>
                  </a:cubicBezTo>
                  <a:cubicBezTo>
                    <a:pt x="3940" y="2407"/>
                    <a:pt x="4376" y="2583"/>
                    <a:pt x="4832" y="2658"/>
                  </a:cubicBezTo>
                  <a:cubicBezTo>
                    <a:pt x="4386" y="2518"/>
                    <a:pt x="3968" y="2323"/>
                    <a:pt x="3568" y="2119"/>
                  </a:cubicBezTo>
                  <a:cubicBezTo>
                    <a:pt x="3159" y="1915"/>
                    <a:pt x="2751" y="1682"/>
                    <a:pt x="2360" y="1450"/>
                  </a:cubicBezTo>
                  <a:cubicBezTo>
                    <a:pt x="1952" y="1218"/>
                    <a:pt x="1571" y="976"/>
                    <a:pt x="1171" y="73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1"/>
            <p:cNvSpPr/>
            <p:nvPr/>
          </p:nvSpPr>
          <p:spPr>
            <a:xfrm>
              <a:off x="3178675" y="3427025"/>
              <a:ext cx="43700" cy="40650"/>
            </a:xfrm>
            <a:custGeom>
              <a:rect b="b" l="l" r="r" t="t"/>
              <a:pathLst>
                <a:path extrusionOk="0" h="1626" w="1748">
                  <a:moveTo>
                    <a:pt x="1747" y="0"/>
                  </a:moveTo>
                  <a:lnTo>
                    <a:pt x="1747" y="0"/>
                  </a:lnTo>
                  <a:cubicBezTo>
                    <a:pt x="1403" y="214"/>
                    <a:pt x="1106" y="483"/>
                    <a:pt x="818" y="753"/>
                  </a:cubicBezTo>
                  <a:cubicBezTo>
                    <a:pt x="521" y="1013"/>
                    <a:pt x="242" y="1310"/>
                    <a:pt x="0" y="1626"/>
                  </a:cubicBezTo>
                  <a:cubicBezTo>
                    <a:pt x="335" y="1403"/>
                    <a:pt x="641" y="1134"/>
                    <a:pt x="930" y="864"/>
                  </a:cubicBezTo>
                  <a:cubicBezTo>
                    <a:pt x="1218" y="604"/>
                    <a:pt x="1496" y="307"/>
                    <a:pt x="17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1"/>
            <p:cNvSpPr/>
            <p:nvPr/>
          </p:nvSpPr>
          <p:spPr>
            <a:xfrm>
              <a:off x="3148475" y="3461850"/>
              <a:ext cx="23025" cy="22550"/>
            </a:xfrm>
            <a:custGeom>
              <a:rect b="b" l="l" r="r" t="t"/>
              <a:pathLst>
                <a:path extrusionOk="0" h="902" w="921">
                  <a:moveTo>
                    <a:pt x="920" y="1"/>
                  </a:moveTo>
                  <a:lnTo>
                    <a:pt x="920" y="1"/>
                  </a:lnTo>
                  <a:cubicBezTo>
                    <a:pt x="725" y="103"/>
                    <a:pt x="558" y="242"/>
                    <a:pt x="409" y="391"/>
                  </a:cubicBezTo>
                  <a:cubicBezTo>
                    <a:pt x="261" y="540"/>
                    <a:pt x="103" y="707"/>
                    <a:pt x="1" y="902"/>
                  </a:cubicBezTo>
                  <a:cubicBezTo>
                    <a:pt x="196" y="800"/>
                    <a:pt x="363" y="660"/>
                    <a:pt x="512" y="512"/>
                  </a:cubicBezTo>
                  <a:cubicBezTo>
                    <a:pt x="660" y="354"/>
                    <a:pt x="818" y="196"/>
                    <a:pt x="9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1"/>
            <p:cNvSpPr/>
            <p:nvPr/>
          </p:nvSpPr>
          <p:spPr>
            <a:xfrm>
              <a:off x="3593275" y="2947850"/>
              <a:ext cx="4675" cy="45775"/>
            </a:xfrm>
            <a:custGeom>
              <a:rect b="b" l="l" r="r" t="t"/>
              <a:pathLst>
                <a:path extrusionOk="0" h="1831" w="187">
                  <a:moveTo>
                    <a:pt x="140" y="0"/>
                  </a:moveTo>
                  <a:cubicBezTo>
                    <a:pt x="56" y="307"/>
                    <a:pt x="38" y="604"/>
                    <a:pt x="10" y="920"/>
                  </a:cubicBezTo>
                  <a:cubicBezTo>
                    <a:pt x="1" y="1217"/>
                    <a:pt x="1" y="1524"/>
                    <a:pt x="47" y="1830"/>
                  </a:cubicBezTo>
                  <a:cubicBezTo>
                    <a:pt x="131" y="1533"/>
                    <a:pt x="149" y="1217"/>
                    <a:pt x="177" y="920"/>
                  </a:cubicBezTo>
                  <a:cubicBezTo>
                    <a:pt x="186" y="613"/>
                    <a:pt x="186" y="31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1"/>
            <p:cNvSpPr/>
            <p:nvPr/>
          </p:nvSpPr>
          <p:spPr>
            <a:xfrm>
              <a:off x="3550300" y="3024850"/>
              <a:ext cx="28125" cy="4900"/>
            </a:xfrm>
            <a:custGeom>
              <a:rect b="b" l="l" r="r" t="t"/>
              <a:pathLst>
                <a:path extrusionOk="0" h="196" w="1125">
                  <a:moveTo>
                    <a:pt x="288" y="0"/>
                  </a:moveTo>
                  <a:cubicBezTo>
                    <a:pt x="194" y="0"/>
                    <a:pt x="98" y="9"/>
                    <a:pt x="1" y="33"/>
                  </a:cubicBezTo>
                  <a:cubicBezTo>
                    <a:pt x="187" y="116"/>
                    <a:pt x="372" y="153"/>
                    <a:pt x="558" y="172"/>
                  </a:cubicBezTo>
                  <a:cubicBezTo>
                    <a:pt x="651" y="186"/>
                    <a:pt x="744" y="195"/>
                    <a:pt x="838" y="195"/>
                  </a:cubicBezTo>
                  <a:cubicBezTo>
                    <a:pt x="932" y="195"/>
                    <a:pt x="1027" y="186"/>
                    <a:pt x="1125" y="163"/>
                  </a:cubicBezTo>
                  <a:cubicBezTo>
                    <a:pt x="939" y="79"/>
                    <a:pt x="753" y="42"/>
                    <a:pt x="568" y="23"/>
                  </a:cubicBezTo>
                  <a:cubicBezTo>
                    <a:pt x="475" y="9"/>
                    <a:pt x="382"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1"/>
            <p:cNvSpPr/>
            <p:nvPr/>
          </p:nvSpPr>
          <p:spPr>
            <a:xfrm>
              <a:off x="3789550" y="2963625"/>
              <a:ext cx="10700" cy="41375"/>
            </a:xfrm>
            <a:custGeom>
              <a:rect b="b" l="l" r="r" t="t"/>
              <a:pathLst>
                <a:path extrusionOk="0" h="1655" w="428">
                  <a:moveTo>
                    <a:pt x="428" y="1"/>
                  </a:moveTo>
                  <a:cubicBezTo>
                    <a:pt x="307" y="261"/>
                    <a:pt x="214" y="530"/>
                    <a:pt x="140" y="809"/>
                  </a:cubicBezTo>
                  <a:cubicBezTo>
                    <a:pt x="75" y="1088"/>
                    <a:pt x="10" y="1367"/>
                    <a:pt x="0" y="1655"/>
                  </a:cubicBezTo>
                  <a:cubicBezTo>
                    <a:pt x="130" y="1395"/>
                    <a:pt x="223" y="1125"/>
                    <a:pt x="288" y="846"/>
                  </a:cubicBezTo>
                  <a:cubicBezTo>
                    <a:pt x="363" y="568"/>
                    <a:pt x="419" y="28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1"/>
            <p:cNvSpPr/>
            <p:nvPr/>
          </p:nvSpPr>
          <p:spPr>
            <a:xfrm>
              <a:off x="3760525" y="3040550"/>
              <a:ext cx="40650" cy="5325"/>
            </a:xfrm>
            <a:custGeom>
              <a:rect b="b" l="l" r="r" t="t"/>
              <a:pathLst>
                <a:path extrusionOk="0" h="213" w="1626">
                  <a:moveTo>
                    <a:pt x="1249" y="0"/>
                  </a:moveTo>
                  <a:cubicBezTo>
                    <a:pt x="1097" y="0"/>
                    <a:pt x="947" y="8"/>
                    <a:pt x="799" y="18"/>
                  </a:cubicBezTo>
                  <a:cubicBezTo>
                    <a:pt x="539" y="55"/>
                    <a:pt x="269" y="92"/>
                    <a:pt x="0" y="185"/>
                  </a:cubicBezTo>
                  <a:cubicBezTo>
                    <a:pt x="139" y="204"/>
                    <a:pt x="279" y="213"/>
                    <a:pt x="417" y="213"/>
                  </a:cubicBezTo>
                  <a:cubicBezTo>
                    <a:pt x="555" y="213"/>
                    <a:pt x="692" y="204"/>
                    <a:pt x="827" y="185"/>
                  </a:cubicBezTo>
                  <a:cubicBezTo>
                    <a:pt x="1096" y="148"/>
                    <a:pt x="1357" y="111"/>
                    <a:pt x="1626" y="18"/>
                  </a:cubicBezTo>
                  <a:cubicBezTo>
                    <a:pt x="1500" y="5"/>
                    <a:pt x="1374" y="0"/>
                    <a:pt x="1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1"/>
            <p:cNvSpPr/>
            <p:nvPr/>
          </p:nvSpPr>
          <p:spPr>
            <a:xfrm>
              <a:off x="3926825" y="3140400"/>
              <a:ext cx="28600" cy="29525"/>
            </a:xfrm>
            <a:custGeom>
              <a:rect b="b" l="l" r="r" t="t"/>
              <a:pathLst>
                <a:path extrusionOk="0" h="1181" w="1144">
                  <a:moveTo>
                    <a:pt x="1143" y="0"/>
                  </a:moveTo>
                  <a:lnTo>
                    <a:pt x="1143" y="0"/>
                  </a:lnTo>
                  <a:cubicBezTo>
                    <a:pt x="911" y="149"/>
                    <a:pt x="697" y="335"/>
                    <a:pt x="511" y="530"/>
                  </a:cubicBezTo>
                  <a:cubicBezTo>
                    <a:pt x="325" y="734"/>
                    <a:pt x="149" y="939"/>
                    <a:pt x="0" y="1180"/>
                  </a:cubicBezTo>
                  <a:cubicBezTo>
                    <a:pt x="233" y="1032"/>
                    <a:pt x="428" y="846"/>
                    <a:pt x="632" y="651"/>
                  </a:cubicBezTo>
                  <a:cubicBezTo>
                    <a:pt x="818" y="455"/>
                    <a:pt x="994" y="242"/>
                    <a:pt x="1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1"/>
            <p:cNvSpPr/>
            <p:nvPr/>
          </p:nvSpPr>
          <p:spPr>
            <a:xfrm>
              <a:off x="3855975" y="3168025"/>
              <a:ext cx="49500" cy="37425"/>
            </a:xfrm>
            <a:custGeom>
              <a:rect b="b" l="l" r="r" t="t"/>
              <a:pathLst>
                <a:path extrusionOk="0" h="1497" w="1980">
                  <a:moveTo>
                    <a:pt x="1" y="1"/>
                  </a:moveTo>
                  <a:lnTo>
                    <a:pt x="1" y="1"/>
                  </a:lnTo>
                  <a:cubicBezTo>
                    <a:pt x="289" y="298"/>
                    <a:pt x="605" y="568"/>
                    <a:pt x="939" y="809"/>
                  </a:cubicBezTo>
                  <a:cubicBezTo>
                    <a:pt x="1273" y="1051"/>
                    <a:pt x="1608" y="1302"/>
                    <a:pt x="1980" y="1497"/>
                  </a:cubicBezTo>
                  <a:cubicBezTo>
                    <a:pt x="1682" y="1190"/>
                    <a:pt x="1366" y="939"/>
                    <a:pt x="1041" y="679"/>
                  </a:cubicBezTo>
                  <a:cubicBezTo>
                    <a:pt x="707" y="438"/>
                    <a:pt x="372" y="19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1"/>
            <p:cNvSpPr/>
            <p:nvPr/>
          </p:nvSpPr>
          <p:spPr>
            <a:xfrm>
              <a:off x="4009050" y="3157575"/>
              <a:ext cx="36725" cy="25825"/>
            </a:xfrm>
            <a:custGeom>
              <a:rect b="b" l="l" r="r" t="t"/>
              <a:pathLst>
                <a:path extrusionOk="0" h="1033" w="1469">
                  <a:moveTo>
                    <a:pt x="0" y="1"/>
                  </a:moveTo>
                  <a:lnTo>
                    <a:pt x="0" y="1"/>
                  </a:lnTo>
                  <a:cubicBezTo>
                    <a:pt x="205" y="214"/>
                    <a:pt x="437" y="400"/>
                    <a:pt x="688" y="577"/>
                  </a:cubicBezTo>
                  <a:cubicBezTo>
                    <a:pt x="929" y="753"/>
                    <a:pt x="1190" y="911"/>
                    <a:pt x="1468" y="1032"/>
                  </a:cubicBezTo>
                  <a:cubicBezTo>
                    <a:pt x="1255" y="809"/>
                    <a:pt x="1022" y="623"/>
                    <a:pt x="781" y="447"/>
                  </a:cubicBezTo>
                  <a:cubicBezTo>
                    <a:pt x="530" y="279"/>
                    <a:pt x="279"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1"/>
            <p:cNvSpPr/>
            <p:nvPr/>
          </p:nvSpPr>
          <p:spPr>
            <a:xfrm>
              <a:off x="3721250" y="3414475"/>
              <a:ext cx="25125" cy="23025"/>
            </a:xfrm>
            <a:custGeom>
              <a:rect b="b" l="l" r="r" t="t"/>
              <a:pathLst>
                <a:path extrusionOk="0" h="921" w="1005">
                  <a:moveTo>
                    <a:pt x="1004" y="0"/>
                  </a:moveTo>
                  <a:lnTo>
                    <a:pt x="1004" y="0"/>
                  </a:lnTo>
                  <a:cubicBezTo>
                    <a:pt x="781" y="84"/>
                    <a:pt x="596" y="223"/>
                    <a:pt x="428" y="381"/>
                  </a:cubicBezTo>
                  <a:cubicBezTo>
                    <a:pt x="270" y="530"/>
                    <a:pt x="103" y="697"/>
                    <a:pt x="1" y="920"/>
                  </a:cubicBezTo>
                  <a:cubicBezTo>
                    <a:pt x="224" y="827"/>
                    <a:pt x="400" y="688"/>
                    <a:pt x="568" y="530"/>
                  </a:cubicBezTo>
                  <a:cubicBezTo>
                    <a:pt x="735" y="381"/>
                    <a:pt x="893" y="223"/>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1"/>
            <p:cNvSpPr/>
            <p:nvPr/>
          </p:nvSpPr>
          <p:spPr>
            <a:xfrm>
              <a:off x="3789775" y="3440025"/>
              <a:ext cx="21175" cy="15350"/>
            </a:xfrm>
            <a:custGeom>
              <a:rect b="b" l="l" r="r" t="t"/>
              <a:pathLst>
                <a:path extrusionOk="0" h="614" w="847">
                  <a:moveTo>
                    <a:pt x="1" y="0"/>
                  </a:moveTo>
                  <a:lnTo>
                    <a:pt x="1" y="0"/>
                  </a:lnTo>
                  <a:cubicBezTo>
                    <a:pt x="112" y="177"/>
                    <a:pt x="233" y="288"/>
                    <a:pt x="363" y="391"/>
                  </a:cubicBezTo>
                  <a:cubicBezTo>
                    <a:pt x="502" y="493"/>
                    <a:pt x="651" y="576"/>
                    <a:pt x="846" y="614"/>
                  </a:cubicBezTo>
                  <a:cubicBezTo>
                    <a:pt x="763" y="437"/>
                    <a:pt x="632" y="326"/>
                    <a:pt x="493" y="223"/>
                  </a:cubicBezTo>
                  <a:cubicBezTo>
                    <a:pt x="354" y="112"/>
                    <a:pt x="205"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1"/>
            <p:cNvSpPr/>
            <p:nvPr/>
          </p:nvSpPr>
          <p:spPr>
            <a:xfrm>
              <a:off x="3869675" y="3408425"/>
              <a:ext cx="15125" cy="17925"/>
            </a:xfrm>
            <a:custGeom>
              <a:rect b="b" l="l" r="r" t="t"/>
              <a:pathLst>
                <a:path extrusionOk="0" h="717" w="605">
                  <a:moveTo>
                    <a:pt x="605" y="1"/>
                  </a:moveTo>
                  <a:cubicBezTo>
                    <a:pt x="437" y="57"/>
                    <a:pt x="326" y="159"/>
                    <a:pt x="224" y="289"/>
                  </a:cubicBezTo>
                  <a:cubicBezTo>
                    <a:pt x="131" y="419"/>
                    <a:pt x="38" y="540"/>
                    <a:pt x="1" y="716"/>
                  </a:cubicBezTo>
                  <a:cubicBezTo>
                    <a:pt x="159" y="651"/>
                    <a:pt x="279" y="540"/>
                    <a:pt x="382" y="428"/>
                  </a:cubicBezTo>
                  <a:cubicBezTo>
                    <a:pt x="475" y="298"/>
                    <a:pt x="568" y="168"/>
                    <a:pt x="6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1"/>
            <p:cNvSpPr/>
            <p:nvPr/>
          </p:nvSpPr>
          <p:spPr>
            <a:xfrm>
              <a:off x="3568650" y="3500875"/>
              <a:ext cx="26500" cy="19075"/>
            </a:xfrm>
            <a:custGeom>
              <a:rect b="b" l="l" r="r" t="t"/>
              <a:pathLst>
                <a:path extrusionOk="0" h="763" w="1060">
                  <a:moveTo>
                    <a:pt x="1060" y="1"/>
                  </a:moveTo>
                  <a:cubicBezTo>
                    <a:pt x="837" y="66"/>
                    <a:pt x="651" y="168"/>
                    <a:pt x="465" y="298"/>
                  </a:cubicBezTo>
                  <a:cubicBezTo>
                    <a:pt x="289" y="419"/>
                    <a:pt x="131" y="558"/>
                    <a:pt x="1" y="762"/>
                  </a:cubicBezTo>
                  <a:cubicBezTo>
                    <a:pt x="233" y="697"/>
                    <a:pt x="419" y="595"/>
                    <a:pt x="595" y="465"/>
                  </a:cubicBezTo>
                  <a:cubicBezTo>
                    <a:pt x="763" y="344"/>
                    <a:pt x="930" y="205"/>
                    <a:pt x="10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1"/>
            <p:cNvSpPr/>
            <p:nvPr/>
          </p:nvSpPr>
          <p:spPr>
            <a:xfrm>
              <a:off x="3524525" y="3518075"/>
              <a:ext cx="28125" cy="28125"/>
            </a:xfrm>
            <a:custGeom>
              <a:rect b="b" l="l" r="r" t="t"/>
              <a:pathLst>
                <a:path extrusionOk="0" h="1125" w="1125">
                  <a:moveTo>
                    <a:pt x="1" y="0"/>
                  </a:moveTo>
                  <a:lnTo>
                    <a:pt x="1" y="0"/>
                  </a:lnTo>
                  <a:cubicBezTo>
                    <a:pt x="131" y="242"/>
                    <a:pt x="298" y="446"/>
                    <a:pt x="484" y="641"/>
                  </a:cubicBezTo>
                  <a:cubicBezTo>
                    <a:pt x="669" y="827"/>
                    <a:pt x="883" y="1004"/>
                    <a:pt x="1125" y="1124"/>
                  </a:cubicBezTo>
                  <a:cubicBezTo>
                    <a:pt x="995" y="873"/>
                    <a:pt x="827" y="678"/>
                    <a:pt x="642" y="493"/>
                  </a:cubicBezTo>
                  <a:cubicBezTo>
                    <a:pt x="456" y="307"/>
                    <a:pt x="242"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1"/>
            <p:cNvSpPr/>
            <p:nvPr/>
          </p:nvSpPr>
          <p:spPr>
            <a:xfrm>
              <a:off x="3455550" y="3480900"/>
              <a:ext cx="33225" cy="22100"/>
            </a:xfrm>
            <a:custGeom>
              <a:rect b="b" l="l" r="r" t="t"/>
              <a:pathLst>
                <a:path extrusionOk="0" h="884" w="1329">
                  <a:moveTo>
                    <a:pt x="1329" y="1"/>
                  </a:moveTo>
                  <a:lnTo>
                    <a:pt x="1329" y="1"/>
                  </a:lnTo>
                  <a:cubicBezTo>
                    <a:pt x="1059" y="75"/>
                    <a:pt x="827" y="214"/>
                    <a:pt x="604" y="354"/>
                  </a:cubicBezTo>
                  <a:cubicBezTo>
                    <a:pt x="390" y="502"/>
                    <a:pt x="177" y="660"/>
                    <a:pt x="0" y="883"/>
                  </a:cubicBezTo>
                  <a:cubicBezTo>
                    <a:pt x="270" y="818"/>
                    <a:pt x="502" y="679"/>
                    <a:pt x="725" y="539"/>
                  </a:cubicBezTo>
                  <a:cubicBezTo>
                    <a:pt x="948" y="382"/>
                    <a:pt x="1152" y="224"/>
                    <a:pt x="13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1"/>
            <p:cNvSpPr/>
            <p:nvPr/>
          </p:nvSpPr>
          <p:spPr>
            <a:xfrm>
              <a:off x="3941925" y="3201250"/>
              <a:ext cx="72725" cy="12850"/>
            </a:xfrm>
            <a:custGeom>
              <a:rect b="b" l="l" r="r" t="t"/>
              <a:pathLst>
                <a:path extrusionOk="0" h="514" w="2909">
                  <a:moveTo>
                    <a:pt x="2908" y="0"/>
                  </a:moveTo>
                  <a:lnTo>
                    <a:pt x="2908" y="0"/>
                  </a:lnTo>
                  <a:cubicBezTo>
                    <a:pt x="2407" y="84"/>
                    <a:pt x="1933" y="177"/>
                    <a:pt x="1459" y="251"/>
                  </a:cubicBezTo>
                  <a:cubicBezTo>
                    <a:pt x="976" y="326"/>
                    <a:pt x="502" y="372"/>
                    <a:pt x="0" y="446"/>
                  </a:cubicBezTo>
                  <a:cubicBezTo>
                    <a:pt x="251" y="493"/>
                    <a:pt x="502" y="514"/>
                    <a:pt x="750" y="514"/>
                  </a:cubicBezTo>
                  <a:cubicBezTo>
                    <a:pt x="999" y="514"/>
                    <a:pt x="1245" y="493"/>
                    <a:pt x="1487" y="456"/>
                  </a:cubicBezTo>
                  <a:cubicBezTo>
                    <a:pt x="1979" y="381"/>
                    <a:pt x="2462" y="251"/>
                    <a:pt x="29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1"/>
            <p:cNvSpPr/>
            <p:nvPr/>
          </p:nvSpPr>
          <p:spPr>
            <a:xfrm>
              <a:off x="3942625" y="3195200"/>
              <a:ext cx="23475" cy="5375"/>
            </a:xfrm>
            <a:custGeom>
              <a:rect b="b" l="l" r="r" t="t"/>
              <a:pathLst>
                <a:path extrusionOk="0" h="215" w="939">
                  <a:moveTo>
                    <a:pt x="465" y="1"/>
                  </a:moveTo>
                  <a:cubicBezTo>
                    <a:pt x="316" y="1"/>
                    <a:pt x="149" y="29"/>
                    <a:pt x="0" y="122"/>
                  </a:cubicBezTo>
                  <a:cubicBezTo>
                    <a:pt x="158" y="196"/>
                    <a:pt x="325" y="215"/>
                    <a:pt x="474" y="215"/>
                  </a:cubicBezTo>
                  <a:cubicBezTo>
                    <a:pt x="623" y="215"/>
                    <a:pt x="790" y="187"/>
                    <a:pt x="938" y="94"/>
                  </a:cubicBezTo>
                  <a:cubicBezTo>
                    <a:pt x="781" y="10"/>
                    <a:pt x="613" y="1"/>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1"/>
            <p:cNvSpPr/>
            <p:nvPr/>
          </p:nvSpPr>
          <p:spPr>
            <a:xfrm>
              <a:off x="3945175" y="3183525"/>
              <a:ext cx="13500" cy="5675"/>
            </a:xfrm>
            <a:custGeom>
              <a:rect b="b" l="l" r="r" t="t"/>
              <a:pathLst>
                <a:path extrusionOk="0" h="227" w="540">
                  <a:moveTo>
                    <a:pt x="313" y="0"/>
                  </a:moveTo>
                  <a:cubicBezTo>
                    <a:pt x="296" y="0"/>
                    <a:pt x="278" y="2"/>
                    <a:pt x="260" y="3"/>
                  </a:cubicBezTo>
                  <a:cubicBezTo>
                    <a:pt x="168" y="13"/>
                    <a:pt x="84" y="50"/>
                    <a:pt x="0" y="143"/>
                  </a:cubicBezTo>
                  <a:cubicBezTo>
                    <a:pt x="93" y="226"/>
                    <a:pt x="186" y="226"/>
                    <a:pt x="279" y="226"/>
                  </a:cubicBezTo>
                  <a:cubicBezTo>
                    <a:pt x="372" y="217"/>
                    <a:pt x="456" y="180"/>
                    <a:pt x="539" y="87"/>
                  </a:cubicBezTo>
                  <a:cubicBezTo>
                    <a:pt x="449" y="20"/>
                    <a:pt x="384" y="0"/>
                    <a:pt x="3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1"/>
            <p:cNvSpPr/>
            <p:nvPr/>
          </p:nvSpPr>
          <p:spPr>
            <a:xfrm>
              <a:off x="3979325" y="3185150"/>
              <a:ext cx="13475" cy="5675"/>
            </a:xfrm>
            <a:custGeom>
              <a:rect b="b" l="l" r="r" t="t"/>
              <a:pathLst>
                <a:path extrusionOk="0" h="227" w="539">
                  <a:moveTo>
                    <a:pt x="313" y="0"/>
                  </a:moveTo>
                  <a:cubicBezTo>
                    <a:pt x="296" y="0"/>
                    <a:pt x="278" y="2"/>
                    <a:pt x="260" y="3"/>
                  </a:cubicBezTo>
                  <a:cubicBezTo>
                    <a:pt x="167" y="22"/>
                    <a:pt x="84" y="59"/>
                    <a:pt x="0" y="152"/>
                  </a:cubicBezTo>
                  <a:cubicBezTo>
                    <a:pt x="112" y="217"/>
                    <a:pt x="195" y="226"/>
                    <a:pt x="288" y="226"/>
                  </a:cubicBezTo>
                  <a:cubicBezTo>
                    <a:pt x="381" y="217"/>
                    <a:pt x="455" y="180"/>
                    <a:pt x="539" y="87"/>
                  </a:cubicBezTo>
                  <a:cubicBezTo>
                    <a:pt x="457" y="20"/>
                    <a:pt x="386" y="0"/>
                    <a:pt x="3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1"/>
            <p:cNvSpPr/>
            <p:nvPr/>
          </p:nvSpPr>
          <p:spPr>
            <a:xfrm>
              <a:off x="3977700" y="3174000"/>
              <a:ext cx="10475" cy="5850"/>
            </a:xfrm>
            <a:custGeom>
              <a:rect b="b" l="l" r="r" t="t"/>
              <a:pathLst>
                <a:path extrusionOk="0" h="234" w="419">
                  <a:moveTo>
                    <a:pt x="246" y="1"/>
                  </a:moveTo>
                  <a:cubicBezTo>
                    <a:pt x="223" y="1"/>
                    <a:pt x="200" y="5"/>
                    <a:pt x="177" y="13"/>
                  </a:cubicBezTo>
                  <a:cubicBezTo>
                    <a:pt x="93" y="41"/>
                    <a:pt x="28" y="87"/>
                    <a:pt x="0" y="199"/>
                  </a:cubicBezTo>
                  <a:cubicBezTo>
                    <a:pt x="60" y="226"/>
                    <a:pt x="111" y="234"/>
                    <a:pt x="154" y="234"/>
                  </a:cubicBezTo>
                  <a:cubicBezTo>
                    <a:pt x="184" y="234"/>
                    <a:pt x="210" y="230"/>
                    <a:pt x="232" y="226"/>
                  </a:cubicBezTo>
                  <a:cubicBezTo>
                    <a:pt x="288" y="199"/>
                    <a:pt x="353" y="180"/>
                    <a:pt x="418" y="87"/>
                  </a:cubicBezTo>
                  <a:cubicBezTo>
                    <a:pt x="358" y="27"/>
                    <a:pt x="303" y="1"/>
                    <a:pt x="2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1"/>
            <p:cNvSpPr/>
            <p:nvPr/>
          </p:nvSpPr>
          <p:spPr>
            <a:xfrm>
              <a:off x="4041325" y="3154125"/>
              <a:ext cx="27900" cy="9625"/>
            </a:xfrm>
            <a:custGeom>
              <a:rect b="b" l="l" r="r" t="t"/>
              <a:pathLst>
                <a:path extrusionOk="0" h="385" w="1116">
                  <a:moveTo>
                    <a:pt x="988" y="0"/>
                  </a:moveTo>
                  <a:cubicBezTo>
                    <a:pt x="823" y="0"/>
                    <a:pt x="669" y="40"/>
                    <a:pt x="521" y="92"/>
                  </a:cubicBezTo>
                  <a:cubicBezTo>
                    <a:pt x="335" y="157"/>
                    <a:pt x="159" y="241"/>
                    <a:pt x="1" y="380"/>
                  </a:cubicBezTo>
                  <a:cubicBezTo>
                    <a:pt x="32" y="383"/>
                    <a:pt x="63" y="384"/>
                    <a:pt x="93" y="384"/>
                  </a:cubicBezTo>
                  <a:cubicBezTo>
                    <a:pt x="262" y="384"/>
                    <a:pt x="422" y="344"/>
                    <a:pt x="595" y="297"/>
                  </a:cubicBezTo>
                  <a:cubicBezTo>
                    <a:pt x="781" y="232"/>
                    <a:pt x="948" y="148"/>
                    <a:pt x="1116" y="9"/>
                  </a:cubicBezTo>
                  <a:cubicBezTo>
                    <a:pt x="1072" y="3"/>
                    <a:pt x="1030" y="0"/>
                    <a:pt x="9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1"/>
            <p:cNvSpPr/>
            <p:nvPr/>
          </p:nvSpPr>
          <p:spPr>
            <a:xfrm>
              <a:off x="4058750" y="3167200"/>
              <a:ext cx="9775" cy="6375"/>
            </a:xfrm>
            <a:custGeom>
              <a:rect b="b" l="l" r="r" t="t"/>
              <a:pathLst>
                <a:path extrusionOk="0" h="255" w="391">
                  <a:moveTo>
                    <a:pt x="268" y="0"/>
                  </a:moveTo>
                  <a:cubicBezTo>
                    <a:pt x="226" y="0"/>
                    <a:pt x="189" y="10"/>
                    <a:pt x="149" y="25"/>
                  </a:cubicBezTo>
                  <a:cubicBezTo>
                    <a:pt x="84" y="62"/>
                    <a:pt x="19" y="127"/>
                    <a:pt x="1" y="229"/>
                  </a:cubicBezTo>
                  <a:cubicBezTo>
                    <a:pt x="42" y="248"/>
                    <a:pt x="79" y="254"/>
                    <a:pt x="112" y="254"/>
                  </a:cubicBezTo>
                  <a:cubicBezTo>
                    <a:pt x="161" y="254"/>
                    <a:pt x="203" y="240"/>
                    <a:pt x="242" y="229"/>
                  </a:cubicBezTo>
                  <a:cubicBezTo>
                    <a:pt x="316" y="192"/>
                    <a:pt x="372" y="136"/>
                    <a:pt x="391" y="25"/>
                  </a:cubicBezTo>
                  <a:cubicBezTo>
                    <a:pt x="343" y="7"/>
                    <a:pt x="304" y="0"/>
                    <a:pt x="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1"/>
            <p:cNvSpPr/>
            <p:nvPr/>
          </p:nvSpPr>
          <p:spPr>
            <a:xfrm>
              <a:off x="3896625" y="3182200"/>
              <a:ext cx="13725" cy="5600"/>
            </a:xfrm>
            <a:custGeom>
              <a:rect b="b" l="l" r="r" t="t"/>
              <a:pathLst>
                <a:path extrusionOk="0" h="224" w="549">
                  <a:moveTo>
                    <a:pt x="279" y="1"/>
                  </a:moveTo>
                  <a:cubicBezTo>
                    <a:pt x="205" y="1"/>
                    <a:pt x="121" y="10"/>
                    <a:pt x="1" y="56"/>
                  </a:cubicBezTo>
                  <a:cubicBezTo>
                    <a:pt x="56" y="177"/>
                    <a:pt x="168" y="224"/>
                    <a:pt x="270" y="224"/>
                  </a:cubicBezTo>
                  <a:cubicBezTo>
                    <a:pt x="372" y="224"/>
                    <a:pt x="493" y="186"/>
                    <a:pt x="549" y="66"/>
                  </a:cubicBezTo>
                  <a:cubicBezTo>
                    <a:pt x="437" y="10"/>
                    <a:pt x="354"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1"/>
            <p:cNvSpPr/>
            <p:nvPr/>
          </p:nvSpPr>
          <p:spPr>
            <a:xfrm>
              <a:off x="3907775" y="3194750"/>
              <a:ext cx="10950" cy="5350"/>
            </a:xfrm>
            <a:custGeom>
              <a:rect b="b" l="l" r="r" t="t"/>
              <a:pathLst>
                <a:path extrusionOk="0" h="214" w="438">
                  <a:moveTo>
                    <a:pt x="205" y="0"/>
                  </a:moveTo>
                  <a:cubicBezTo>
                    <a:pt x="140" y="10"/>
                    <a:pt x="66" y="28"/>
                    <a:pt x="0" y="121"/>
                  </a:cubicBezTo>
                  <a:cubicBezTo>
                    <a:pt x="84" y="205"/>
                    <a:pt x="158" y="214"/>
                    <a:pt x="233" y="214"/>
                  </a:cubicBezTo>
                  <a:cubicBezTo>
                    <a:pt x="298" y="205"/>
                    <a:pt x="372" y="186"/>
                    <a:pt x="437" y="93"/>
                  </a:cubicBezTo>
                  <a:cubicBezTo>
                    <a:pt x="363" y="10"/>
                    <a:pt x="279"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1"/>
            <p:cNvSpPr/>
            <p:nvPr/>
          </p:nvSpPr>
          <p:spPr>
            <a:xfrm>
              <a:off x="3848550" y="3212750"/>
              <a:ext cx="45550" cy="5700"/>
            </a:xfrm>
            <a:custGeom>
              <a:rect b="b" l="l" r="r" t="t"/>
              <a:pathLst>
                <a:path extrusionOk="0" h="228" w="1822">
                  <a:moveTo>
                    <a:pt x="1184" y="0"/>
                  </a:moveTo>
                  <a:cubicBezTo>
                    <a:pt x="1090" y="0"/>
                    <a:pt x="996" y="2"/>
                    <a:pt x="902" y="5"/>
                  </a:cubicBezTo>
                  <a:cubicBezTo>
                    <a:pt x="604" y="33"/>
                    <a:pt x="298" y="42"/>
                    <a:pt x="0" y="116"/>
                  </a:cubicBezTo>
                  <a:cubicBezTo>
                    <a:pt x="298" y="209"/>
                    <a:pt x="613" y="228"/>
                    <a:pt x="920" y="228"/>
                  </a:cubicBezTo>
                  <a:cubicBezTo>
                    <a:pt x="1227" y="209"/>
                    <a:pt x="1533" y="172"/>
                    <a:pt x="1821" y="42"/>
                  </a:cubicBezTo>
                  <a:cubicBezTo>
                    <a:pt x="1603" y="10"/>
                    <a:pt x="1394" y="0"/>
                    <a:pt x="1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1"/>
            <p:cNvSpPr/>
            <p:nvPr/>
          </p:nvSpPr>
          <p:spPr>
            <a:xfrm>
              <a:off x="3861075" y="3196750"/>
              <a:ext cx="13050" cy="5675"/>
            </a:xfrm>
            <a:custGeom>
              <a:rect b="b" l="l" r="r" t="t"/>
              <a:pathLst>
                <a:path extrusionOk="0" h="227" w="522">
                  <a:moveTo>
                    <a:pt x="295" y="1"/>
                  </a:moveTo>
                  <a:cubicBezTo>
                    <a:pt x="278" y="1"/>
                    <a:pt x="261" y="2"/>
                    <a:pt x="243" y="4"/>
                  </a:cubicBezTo>
                  <a:cubicBezTo>
                    <a:pt x="159" y="22"/>
                    <a:pt x="75" y="60"/>
                    <a:pt x="1" y="153"/>
                  </a:cubicBezTo>
                  <a:cubicBezTo>
                    <a:pt x="85" y="227"/>
                    <a:pt x="187" y="227"/>
                    <a:pt x="280" y="227"/>
                  </a:cubicBezTo>
                  <a:cubicBezTo>
                    <a:pt x="354" y="218"/>
                    <a:pt x="438" y="180"/>
                    <a:pt x="521" y="88"/>
                  </a:cubicBezTo>
                  <a:cubicBezTo>
                    <a:pt x="431" y="20"/>
                    <a:pt x="366" y="1"/>
                    <a:pt x="2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1"/>
            <p:cNvSpPr/>
            <p:nvPr/>
          </p:nvSpPr>
          <p:spPr>
            <a:xfrm>
              <a:off x="3847150" y="3184525"/>
              <a:ext cx="12100" cy="5600"/>
            </a:xfrm>
            <a:custGeom>
              <a:rect b="b" l="l" r="r" t="t"/>
              <a:pathLst>
                <a:path extrusionOk="0" h="224" w="484">
                  <a:moveTo>
                    <a:pt x="242" y="0"/>
                  </a:moveTo>
                  <a:cubicBezTo>
                    <a:pt x="158" y="10"/>
                    <a:pt x="75" y="28"/>
                    <a:pt x="1" y="112"/>
                  </a:cubicBezTo>
                  <a:cubicBezTo>
                    <a:pt x="75" y="205"/>
                    <a:pt x="158" y="223"/>
                    <a:pt x="242" y="223"/>
                  </a:cubicBezTo>
                  <a:cubicBezTo>
                    <a:pt x="316" y="205"/>
                    <a:pt x="400" y="186"/>
                    <a:pt x="484" y="103"/>
                  </a:cubicBezTo>
                  <a:cubicBezTo>
                    <a:pt x="400" y="19"/>
                    <a:pt x="326"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1"/>
            <p:cNvSpPr/>
            <p:nvPr/>
          </p:nvSpPr>
          <p:spPr>
            <a:xfrm>
              <a:off x="3816025" y="3197950"/>
              <a:ext cx="16975" cy="5525"/>
            </a:xfrm>
            <a:custGeom>
              <a:rect b="b" l="l" r="r" t="t"/>
              <a:pathLst>
                <a:path extrusionOk="0" h="221" w="679">
                  <a:moveTo>
                    <a:pt x="445" y="1"/>
                  </a:moveTo>
                  <a:cubicBezTo>
                    <a:pt x="405" y="1"/>
                    <a:pt x="365" y="5"/>
                    <a:pt x="326" y="12"/>
                  </a:cubicBezTo>
                  <a:cubicBezTo>
                    <a:pt x="205" y="30"/>
                    <a:pt x="103" y="67"/>
                    <a:pt x="1" y="170"/>
                  </a:cubicBezTo>
                  <a:cubicBezTo>
                    <a:pt x="100" y="209"/>
                    <a:pt x="184" y="221"/>
                    <a:pt x="262" y="221"/>
                  </a:cubicBezTo>
                  <a:cubicBezTo>
                    <a:pt x="294" y="221"/>
                    <a:pt x="324" y="219"/>
                    <a:pt x="354" y="216"/>
                  </a:cubicBezTo>
                  <a:cubicBezTo>
                    <a:pt x="474" y="197"/>
                    <a:pt x="577" y="160"/>
                    <a:pt x="679" y="58"/>
                  </a:cubicBezTo>
                  <a:cubicBezTo>
                    <a:pt x="600" y="16"/>
                    <a:pt x="521" y="1"/>
                    <a:pt x="4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1"/>
            <p:cNvSpPr/>
            <p:nvPr/>
          </p:nvSpPr>
          <p:spPr>
            <a:xfrm>
              <a:off x="3780250" y="3203000"/>
              <a:ext cx="11875" cy="5500"/>
            </a:xfrm>
            <a:custGeom>
              <a:rect b="b" l="l" r="r" t="t"/>
              <a:pathLst>
                <a:path extrusionOk="0" h="220" w="475">
                  <a:moveTo>
                    <a:pt x="291" y="0"/>
                  </a:moveTo>
                  <a:cubicBezTo>
                    <a:pt x="269" y="0"/>
                    <a:pt x="247" y="2"/>
                    <a:pt x="224" y="5"/>
                  </a:cubicBezTo>
                  <a:cubicBezTo>
                    <a:pt x="140" y="23"/>
                    <a:pt x="57" y="60"/>
                    <a:pt x="1" y="153"/>
                  </a:cubicBezTo>
                  <a:cubicBezTo>
                    <a:pt x="63" y="203"/>
                    <a:pt x="121" y="219"/>
                    <a:pt x="177" y="219"/>
                  </a:cubicBezTo>
                  <a:cubicBezTo>
                    <a:pt x="205" y="219"/>
                    <a:pt x="233" y="215"/>
                    <a:pt x="261" y="209"/>
                  </a:cubicBezTo>
                  <a:cubicBezTo>
                    <a:pt x="335" y="191"/>
                    <a:pt x="419" y="163"/>
                    <a:pt x="475" y="60"/>
                  </a:cubicBezTo>
                  <a:cubicBezTo>
                    <a:pt x="407" y="13"/>
                    <a:pt x="350" y="0"/>
                    <a:pt x="2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1"/>
            <p:cNvSpPr/>
            <p:nvPr/>
          </p:nvSpPr>
          <p:spPr>
            <a:xfrm>
              <a:off x="3683875" y="3430975"/>
              <a:ext cx="17200" cy="15125"/>
            </a:xfrm>
            <a:custGeom>
              <a:rect b="b" l="l" r="r" t="t"/>
              <a:pathLst>
                <a:path extrusionOk="0" h="605" w="688">
                  <a:moveTo>
                    <a:pt x="28" y="0"/>
                  </a:moveTo>
                  <a:lnTo>
                    <a:pt x="28" y="0"/>
                  </a:lnTo>
                  <a:cubicBezTo>
                    <a:pt x="0" y="177"/>
                    <a:pt x="84" y="353"/>
                    <a:pt x="214" y="465"/>
                  </a:cubicBezTo>
                  <a:cubicBezTo>
                    <a:pt x="306" y="543"/>
                    <a:pt x="431" y="604"/>
                    <a:pt x="563" y="604"/>
                  </a:cubicBezTo>
                  <a:cubicBezTo>
                    <a:pt x="604" y="604"/>
                    <a:pt x="646" y="599"/>
                    <a:pt x="688" y="585"/>
                  </a:cubicBezTo>
                  <a:cubicBezTo>
                    <a:pt x="558" y="465"/>
                    <a:pt x="455" y="400"/>
                    <a:pt x="353" y="307"/>
                  </a:cubicBezTo>
                  <a:cubicBezTo>
                    <a:pt x="242" y="214"/>
                    <a:pt x="149" y="121"/>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1"/>
            <p:cNvSpPr/>
            <p:nvPr/>
          </p:nvSpPr>
          <p:spPr>
            <a:xfrm>
              <a:off x="3717300" y="3441600"/>
              <a:ext cx="11425" cy="6600"/>
            </a:xfrm>
            <a:custGeom>
              <a:rect b="b" l="l" r="r" t="t"/>
              <a:pathLst>
                <a:path extrusionOk="0" h="264" w="457">
                  <a:moveTo>
                    <a:pt x="45" y="1"/>
                  </a:moveTo>
                  <a:cubicBezTo>
                    <a:pt x="31" y="1"/>
                    <a:pt x="16" y="1"/>
                    <a:pt x="1" y="2"/>
                  </a:cubicBezTo>
                  <a:cubicBezTo>
                    <a:pt x="10" y="133"/>
                    <a:pt x="85" y="207"/>
                    <a:pt x="159" y="235"/>
                  </a:cubicBezTo>
                  <a:cubicBezTo>
                    <a:pt x="203" y="252"/>
                    <a:pt x="248" y="264"/>
                    <a:pt x="294" y="264"/>
                  </a:cubicBezTo>
                  <a:cubicBezTo>
                    <a:pt x="345" y="264"/>
                    <a:pt x="398" y="250"/>
                    <a:pt x="456" y="216"/>
                  </a:cubicBezTo>
                  <a:cubicBezTo>
                    <a:pt x="382" y="114"/>
                    <a:pt x="326" y="77"/>
                    <a:pt x="252" y="40"/>
                  </a:cubicBezTo>
                  <a:cubicBezTo>
                    <a:pt x="196" y="24"/>
                    <a:pt x="133" y="1"/>
                    <a:pt x="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1"/>
            <p:cNvSpPr/>
            <p:nvPr/>
          </p:nvSpPr>
          <p:spPr>
            <a:xfrm>
              <a:off x="3709425" y="3458725"/>
              <a:ext cx="14175" cy="6975"/>
            </a:xfrm>
            <a:custGeom>
              <a:rect b="b" l="l" r="r" t="t"/>
              <a:pathLst>
                <a:path extrusionOk="0" h="279" w="567">
                  <a:moveTo>
                    <a:pt x="122" y="1"/>
                  </a:moveTo>
                  <a:cubicBezTo>
                    <a:pt x="84" y="1"/>
                    <a:pt x="43" y="5"/>
                    <a:pt x="0" y="14"/>
                  </a:cubicBezTo>
                  <a:cubicBezTo>
                    <a:pt x="56" y="135"/>
                    <a:pt x="149" y="191"/>
                    <a:pt x="242" y="237"/>
                  </a:cubicBezTo>
                  <a:cubicBezTo>
                    <a:pt x="304" y="262"/>
                    <a:pt x="370" y="279"/>
                    <a:pt x="445" y="279"/>
                  </a:cubicBezTo>
                  <a:cubicBezTo>
                    <a:pt x="483" y="279"/>
                    <a:pt x="523" y="274"/>
                    <a:pt x="567" y="265"/>
                  </a:cubicBezTo>
                  <a:cubicBezTo>
                    <a:pt x="511" y="144"/>
                    <a:pt x="418" y="89"/>
                    <a:pt x="325" y="42"/>
                  </a:cubicBezTo>
                  <a:cubicBezTo>
                    <a:pt x="263" y="17"/>
                    <a:pt x="197"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1"/>
            <p:cNvSpPr/>
            <p:nvPr/>
          </p:nvSpPr>
          <p:spPr>
            <a:xfrm>
              <a:off x="3744950" y="3450950"/>
              <a:ext cx="20000" cy="6725"/>
            </a:xfrm>
            <a:custGeom>
              <a:rect b="b" l="l" r="r" t="t"/>
              <a:pathLst>
                <a:path extrusionOk="0" h="269" w="800">
                  <a:moveTo>
                    <a:pt x="800" y="0"/>
                  </a:moveTo>
                  <a:cubicBezTo>
                    <a:pt x="632" y="0"/>
                    <a:pt x="521" y="28"/>
                    <a:pt x="391" y="47"/>
                  </a:cubicBezTo>
                  <a:cubicBezTo>
                    <a:pt x="261" y="74"/>
                    <a:pt x="149" y="112"/>
                    <a:pt x="1" y="177"/>
                  </a:cubicBezTo>
                  <a:cubicBezTo>
                    <a:pt x="89" y="245"/>
                    <a:pt x="204" y="268"/>
                    <a:pt x="317" y="268"/>
                  </a:cubicBezTo>
                  <a:cubicBezTo>
                    <a:pt x="358" y="268"/>
                    <a:pt x="398" y="265"/>
                    <a:pt x="437" y="260"/>
                  </a:cubicBezTo>
                  <a:cubicBezTo>
                    <a:pt x="577" y="223"/>
                    <a:pt x="716" y="158"/>
                    <a:pt x="8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1"/>
            <p:cNvSpPr/>
            <p:nvPr/>
          </p:nvSpPr>
          <p:spPr>
            <a:xfrm>
              <a:off x="3738675" y="3467200"/>
              <a:ext cx="10250" cy="5600"/>
            </a:xfrm>
            <a:custGeom>
              <a:rect b="b" l="l" r="r" t="t"/>
              <a:pathLst>
                <a:path extrusionOk="0" h="224" w="410">
                  <a:moveTo>
                    <a:pt x="214" y="0"/>
                  </a:moveTo>
                  <a:cubicBezTo>
                    <a:pt x="140" y="0"/>
                    <a:pt x="75" y="28"/>
                    <a:pt x="1" y="112"/>
                  </a:cubicBezTo>
                  <a:cubicBezTo>
                    <a:pt x="66" y="186"/>
                    <a:pt x="131" y="214"/>
                    <a:pt x="205" y="223"/>
                  </a:cubicBezTo>
                  <a:cubicBezTo>
                    <a:pt x="270" y="223"/>
                    <a:pt x="344" y="205"/>
                    <a:pt x="410" y="121"/>
                  </a:cubicBezTo>
                  <a:cubicBezTo>
                    <a:pt x="354" y="28"/>
                    <a:pt x="279"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1"/>
            <p:cNvSpPr/>
            <p:nvPr/>
          </p:nvSpPr>
          <p:spPr>
            <a:xfrm>
              <a:off x="3770275" y="3461400"/>
              <a:ext cx="12550" cy="5825"/>
            </a:xfrm>
            <a:custGeom>
              <a:rect b="b" l="l" r="r" t="t"/>
              <a:pathLst>
                <a:path extrusionOk="0" h="233" w="502">
                  <a:moveTo>
                    <a:pt x="332" y="0"/>
                  </a:moveTo>
                  <a:cubicBezTo>
                    <a:pt x="294" y="0"/>
                    <a:pt x="258" y="7"/>
                    <a:pt x="223" y="19"/>
                  </a:cubicBezTo>
                  <a:cubicBezTo>
                    <a:pt x="149" y="37"/>
                    <a:pt x="65" y="84"/>
                    <a:pt x="0" y="186"/>
                  </a:cubicBezTo>
                  <a:cubicBezTo>
                    <a:pt x="64" y="223"/>
                    <a:pt x="121" y="233"/>
                    <a:pt x="174" y="233"/>
                  </a:cubicBezTo>
                  <a:cubicBezTo>
                    <a:pt x="214" y="233"/>
                    <a:pt x="252" y="227"/>
                    <a:pt x="288" y="223"/>
                  </a:cubicBezTo>
                  <a:cubicBezTo>
                    <a:pt x="363" y="195"/>
                    <a:pt x="446" y="149"/>
                    <a:pt x="502" y="47"/>
                  </a:cubicBezTo>
                  <a:cubicBezTo>
                    <a:pt x="442" y="14"/>
                    <a:pt x="385" y="0"/>
                    <a:pt x="3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1"/>
            <p:cNvSpPr/>
            <p:nvPr/>
          </p:nvSpPr>
          <p:spPr>
            <a:xfrm>
              <a:off x="3802100" y="3459900"/>
              <a:ext cx="29050" cy="6725"/>
            </a:xfrm>
            <a:custGeom>
              <a:rect b="b" l="l" r="r" t="t"/>
              <a:pathLst>
                <a:path extrusionOk="0" h="269" w="1162">
                  <a:moveTo>
                    <a:pt x="869" y="1"/>
                  </a:moveTo>
                  <a:cubicBezTo>
                    <a:pt x="763" y="1"/>
                    <a:pt x="660" y="13"/>
                    <a:pt x="558" y="32"/>
                  </a:cubicBezTo>
                  <a:cubicBezTo>
                    <a:pt x="372" y="60"/>
                    <a:pt x="177" y="125"/>
                    <a:pt x="0" y="237"/>
                  </a:cubicBezTo>
                  <a:cubicBezTo>
                    <a:pt x="97" y="259"/>
                    <a:pt x="193" y="268"/>
                    <a:pt x="289" y="268"/>
                  </a:cubicBezTo>
                  <a:cubicBezTo>
                    <a:pt x="396" y="268"/>
                    <a:pt x="501" y="256"/>
                    <a:pt x="604" y="237"/>
                  </a:cubicBezTo>
                  <a:cubicBezTo>
                    <a:pt x="790" y="200"/>
                    <a:pt x="985" y="144"/>
                    <a:pt x="1161" y="32"/>
                  </a:cubicBezTo>
                  <a:cubicBezTo>
                    <a:pt x="1061" y="10"/>
                    <a:pt x="964" y="1"/>
                    <a:pt x="8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1"/>
            <p:cNvSpPr/>
            <p:nvPr/>
          </p:nvSpPr>
          <p:spPr>
            <a:xfrm>
              <a:off x="3820675" y="3440700"/>
              <a:ext cx="20925" cy="5875"/>
            </a:xfrm>
            <a:custGeom>
              <a:rect b="b" l="l" r="r" t="t"/>
              <a:pathLst>
                <a:path extrusionOk="0" h="235" w="837">
                  <a:moveTo>
                    <a:pt x="549" y="0"/>
                  </a:moveTo>
                  <a:cubicBezTo>
                    <a:pt x="502" y="0"/>
                    <a:pt x="456" y="4"/>
                    <a:pt x="409" y="11"/>
                  </a:cubicBezTo>
                  <a:cubicBezTo>
                    <a:pt x="270" y="29"/>
                    <a:pt x="130" y="66"/>
                    <a:pt x="0" y="169"/>
                  </a:cubicBezTo>
                  <a:cubicBezTo>
                    <a:pt x="99" y="218"/>
                    <a:pt x="194" y="235"/>
                    <a:pt x="288" y="235"/>
                  </a:cubicBezTo>
                  <a:cubicBezTo>
                    <a:pt x="335" y="235"/>
                    <a:pt x="381" y="230"/>
                    <a:pt x="428" y="224"/>
                  </a:cubicBezTo>
                  <a:cubicBezTo>
                    <a:pt x="567" y="206"/>
                    <a:pt x="706" y="169"/>
                    <a:pt x="837" y="66"/>
                  </a:cubicBezTo>
                  <a:cubicBezTo>
                    <a:pt x="737" y="17"/>
                    <a:pt x="642" y="0"/>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1"/>
            <p:cNvSpPr/>
            <p:nvPr/>
          </p:nvSpPr>
          <p:spPr>
            <a:xfrm>
              <a:off x="3849950" y="3453550"/>
              <a:ext cx="11625" cy="5375"/>
            </a:xfrm>
            <a:custGeom>
              <a:rect b="b" l="l" r="r" t="t"/>
              <a:pathLst>
                <a:path extrusionOk="0" h="215" w="465">
                  <a:moveTo>
                    <a:pt x="188" y="1"/>
                  </a:moveTo>
                  <a:cubicBezTo>
                    <a:pt x="128" y="1"/>
                    <a:pt x="64" y="25"/>
                    <a:pt x="0" y="82"/>
                  </a:cubicBezTo>
                  <a:cubicBezTo>
                    <a:pt x="65" y="175"/>
                    <a:pt x="139" y="212"/>
                    <a:pt x="223" y="212"/>
                  </a:cubicBezTo>
                  <a:cubicBezTo>
                    <a:pt x="237" y="214"/>
                    <a:pt x="252" y="215"/>
                    <a:pt x="267" y="215"/>
                  </a:cubicBezTo>
                  <a:cubicBezTo>
                    <a:pt x="330" y="215"/>
                    <a:pt x="397" y="196"/>
                    <a:pt x="465" y="128"/>
                  </a:cubicBezTo>
                  <a:cubicBezTo>
                    <a:pt x="390" y="35"/>
                    <a:pt x="325" y="17"/>
                    <a:pt x="242" y="8"/>
                  </a:cubicBezTo>
                  <a:cubicBezTo>
                    <a:pt x="224" y="3"/>
                    <a:pt x="206" y="1"/>
                    <a:pt x="1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1"/>
            <p:cNvSpPr/>
            <p:nvPr/>
          </p:nvSpPr>
          <p:spPr>
            <a:xfrm>
              <a:off x="3859925" y="3440950"/>
              <a:ext cx="5375" cy="5125"/>
            </a:xfrm>
            <a:custGeom>
              <a:rect b="b" l="l" r="r" t="t"/>
              <a:pathLst>
                <a:path extrusionOk="0" h="205" w="215">
                  <a:moveTo>
                    <a:pt x="103" y="1"/>
                  </a:moveTo>
                  <a:cubicBezTo>
                    <a:pt x="66" y="10"/>
                    <a:pt x="28" y="19"/>
                    <a:pt x="1" y="112"/>
                  </a:cubicBezTo>
                  <a:cubicBezTo>
                    <a:pt x="47" y="196"/>
                    <a:pt x="75" y="205"/>
                    <a:pt x="112" y="205"/>
                  </a:cubicBezTo>
                  <a:cubicBezTo>
                    <a:pt x="149" y="196"/>
                    <a:pt x="186" y="186"/>
                    <a:pt x="214" y="93"/>
                  </a:cubicBezTo>
                  <a:cubicBezTo>
                    <a:pt x="16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1"/>
            <p:cNvSpPr/>
            <p:nvPr/>
          </p:nvSpPr>
          <p:spPr>
            <a:xfrm>
              <a:off x="3884325" y="3452575"/>
              <a:ext cx="19300" cy="5950"/>
            </a:xfrm>
            <a:custGeom>
              <a:rect b="b" l="l" r="r" t="t"/>
              <a:pathLst>
                <a:path extrusionOk="0" h="238" w="772">
                  <a:moveTo>
                    <a:pt x="523" y="1"/>
                  </a:moveTo>
                  <a:cubicBezTo>
                    <a:pt x="470" y="1"/>
                    <a:pt x="420" y="8"/>
                    <a:pt x="372" y="19"/>
                  </a:cubicBezTo>
                  <a:cubicBezTo>
                    <a:pt x="232" y="47"/>
                    <a:pt x="112" y="93"/>
                    <a:pt x="0" y="195"/>
                  </a:cubicBezTo>
                  <a:cubicBezTo>
                    <a:pt x="79" y="227"/>
                    <a:pt x="158" y="237"/>
                    <a:pt x="233" y="237"/>
                  </a:cubicBezTo>
                  <a:cubicBezTo>
                    <a:pt x="291" y="237"/>
                    <a:pt x="347" y="231"/>
                    <a:pt x="400" y="223"/>
                  </a:cubicBezTo>
                  <a:cubicBezTo>
                    <a:pt x="539" y="204"/>
                    <a:pt x="660" y="158"/>
                    <a:pt x="771" y="56"/>
                  </a:cubicBezTo>
                  <a:cubicBezTo>
                    <a:pt x="687" y="17"/>
                    <a:pt x="603" y="1"/>
                    <a:pt x="5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1"/>
            <p:cNvSpPr/>
            <p:nvPr/>
          </p:nvSpPr>
          <p:spPr>
            <a:xfrm>
              <a:off x="3881300" y="3438075"/>
              <a:ext cx="14875" cy="6175"/>
            </a:xfrm>
            <a:custGeom>
              <a:rect b="b" l="l" r="r" t="t"/>
              <a:pathLst>
                <a:path extrusionOk="0" h="247" w="595">
                  <a:moveTo>
                    <a:pt x="409" y="0"/>
                  </a:moveTo>
                  <a:cubicBezTo>
                    <a:pt x="359" y="0"/>
                    <a:pt x="314" y="10"/>
                    <a:pt x="270" y="23"/>
                  </a:cubicBezTo>
                  <a:cubicBezTo>
                    <a:pt x="168" y="51"/>
                    <a:pt x="65" y="97"/>
                    <a:pt x="0" y="208"/>
                  </a:cubicBezTo>
                  <a:cubicBezTo>
                    <a:pt x="68" y="235"/>
                    <a:pt x="131" y="246"/>
                    <a:pt x="190" y="246"/>
                  </a:cubicBezTo>
                  <a:cubicBezTo>
                    <a:pt x="236" y="246"/>
                    <a:pt x="281" y="239"/>
                    <a:pt x="325" y="227"/>
                  </a:cubicBezTo>
                  <a:cubicBezTo>
                    <a:pt x="428" y="190"/>
                    <a:pt x="521" y="143"/>
                    <a:pt x="595" y="41"/>
                  </a:cubicBezTo>
                  <a:cubicBezTo>
                    <a:pt x="526" y="12"/>
                    <a:pt x="465" y="0"/>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1"/>
            <p:cNvSpPr/>
            <p:nvPr/>
          </p:nvSpPr>
          <p:spPr>
            <a:xfrm>
              <a:off x="3918450" y="3438175"/>
              <a:ext cx="7000" cy="5525"/>
            </a:xfrm>
            <a:custGeom>
              <a:rect b="b" l="l" r="r" t="t"/>
              <a:pathLst>
                <a:path extrusionOk="0" h="221" w="280">
                  <a:moveTo>
                    <a:pt x="158" y="0"/>
                  </a:moveTo>
                  <a:cubicBezTo>
                    <a:pt x="134" y="0"/>
                    <a:pt x="113" y="7"/>
                    <a:pt x="94" y="19"/>
                  </a:cubicBezTo>
                  <a:cubicBezTo>
                    <a:pt x="47" y="37"/>
                    <a:pt x="10" y="84"/>
                    <a:pt x="1" y="177"/>
                  </a:cubicBezTo>
                  <a:cubicBezTo>
                    <a:pt x="53" y="211"/>
                    <a:pt x="90" y="221"/>
                    <a:pt x="125" y="221"/>
                  </a:cubicBezTo>
                  <a:cubicBezTo>
                    <a:pt x="146" y="221"/>
                    <a:pt x="166" y="217"/>
                    <a:pt x="187" y="214"/>
                  </a:cubicBezTo>
                  <a:cubicBezTo>
                    <a:pt x="233" y="186"/>
                    <a:pt x="270" y="158"/>
                    <a:pt x="280" y="47"/>
                  </a:cubicBezTo>
                  <a:cubicBezTo>
                    <a:pt x="231" y="14"/>
                    <a:pt x="191"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1"/>
            <p:cNvSpPr/>
            <p:nvPr/>
          </p:nvSpPr>
          <p:spPr>
            <a:xfrm>
              <a:off x="3685250" y="3387625"/>
              <a:ext cx="22100" cy="7275"/>
            </a:xfrm>
            <a:custGeom>
              <a:rect b="b" l="l" r="r" t="t"/>
              <a:pathLst>
                <a:path extrusionOk="0" h="291" w="884">
                  <a:moveTo>
                    <a:pt x="632" y="0"/>
                  </a:moveTo>
                  <a:cubicBezTo>
                    <a:pt x="556" y="0"/>
                    <a:pt x="480" y="11"/>
                    <a:pt x="410" y="25"/>
                  </a:cubicBezTo>
                  <a:cubicBezTo>
                    <a:pt x="261" y="71"/>
                    <a:pt x="112" y="145"/>
                    <a:pt x="1" y="285"/>
                  </a:cubicBezTo>
                  <a:cubicBezTo>
                    <a:pt x="40" y="289"/>
                    <a:pt x="76" y="291"/>
                    <a:pt x="112" y="291"/>
                  </a:cubicBezTo>
                  <a:cubicBezTo>
                    <a:pt x="238" y="291"/>
                    <a:pt x="347" y="267"/>
                    <a:pt x="456" y="238"/>
                  </a:cubicBezTo>
                  <a:cubicBezTo>
                    <a:pt x="605" y="201"/>
                    <a:pt x="744" y="155"/>
                    <a:pt x="883" y="52"/>
                  </a:cubicBezTo>
                  <a:cubicBezTo>
                    <a:pt x="801" y="14"/>
                    <a:pt x="716" y="0"/>
                    <a:pt x="6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1"/>
            <p:cNvSpPr/>
            <p:nvPr/>
          </p:nvSpPr>
          <p:spPr>
            <a:xfrm>
              <a:off x="3697325" y="3399850"/>
              <a:ext cx="15825" cy="6025"/>
            </a:xfrm>
            <a:custGeom>
              <a:rect b="b" l="l" r="r" t="t"/>
              <a:pathLst>
                <a:path extrusionOk="0" h="241" w="633">
                  <a:moveTo>
                    <a:pt x="433" y="0"/>
                  </a:moveTo>
                  <a:cubicBezTo>
                    <a:pt x="386" y="0"/>
                    <a:pt x="341" y="7"/>
                    <a:pt x="298" y="19"/>
                  </a:cubicBezTo>
                  <a:cubicBezTo>
                    <a:pt x="196" y="37"/>
                    <a:pt x="94" y="84"/>
                    <a:pt x="1" y="186"/>
                  </a:cubicBezTo>
                  <a:cubicBezTo>
                    <a:pt x="74" y="225"/>
                    <a:pt x="144" y="241"/>
                    <a:pt x="210" y="241"/>
                  </a:cubicBezTo>
                  <a:cubicBezTo>
                    <a:pt x="253" y="241"/>
                    <a:pt x="295" y="234"/>
                    <a:pt x="335" y="223"/>
                  </a:cubicBezTo>
                  <a:cubicBezTo>
                    <a:pt x="447" y="204"/>
                    <a:pt x="540" y="158"/>
                    <a:pt x="633" y="47"/>
                  </a:cubicBezTo>
                  <a:cubicBezTo>
                    <a:pt x="567" y="14"/>
                    <a:pt x="499" y="0"/>
                    <a:pt x="4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1"/>
            <p:cNvSpPr/>
            <p:nvPr/>
          </p:nvSpPr>
          <p:spPr>
            <a:xfrm>
              <a:off x="3705925" y="3412375"/>
              <a:ext cx="11175" cy="5425"/>
            </a:xfrm>
            <a:custGeom>
              <a:rect b="b" l="l" r="r" t="t"/>
              <a:pathLst>
                <a:path extrusionOk="0" h="217" w="447">
                  <a:moveTo>
                    <a:pt x="214" y="1"/>
                  </a:moveTo>
                  <a:cubicBezTo>
                    <a:pt x="149" y="10"/>
                    <a:pt x="94" y="38"/>
                    <a:pt x="1" y="94"/>
                  </a:cubicBezTo>
                  <a:cubicBezTo>
                    <a:pt x="42" y="184"/>
                    <a:pt x="119" y="216"/>
                    <a:pt x="200" y="216"/>
                  </a:cubicBezTo>
                  <a:cubicBezTo>
                    <a:pt x="211" y="216"/>
                    <a:pt x="222" y="216"/>
                    <a:pt x="233" y="214"/>
                  </a:cubicBezTo>
                  <a:cubicBezTo>
                    <a:pt x="317" y="196"/>
                    <a:pt x="409" y="149"/>
                    <a:pt x="447" y="47"/>
                  </a:cubicBezTo>
                  <a:cubicBezTo>
                    <a:pt x="335" y="1"/>
                    <a:pt x="279" y="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1"/>
            <p:cNvSpPr/>
            <p:nvPr/>
          </p:nvSpPr>
          <p:spPr>
            <a:xfrm>
              <a:off x="3733800" y="3398600"/>
              <a:ext cx="6075" cy="5450"/>
            </a:xfrm>
            <a:custGeom>
              <a:rect b="b" l="l" r="r" t="t"/>
              <a:pathLst>
                <a:path extrusionOk="0" h="218" w="243">
                  <a:moveTo>
                    <a:pt x="121" y="1"/>
                  </a:moveTo>
                  <a:cubicBezTo>
                    <a:pt x="112" y="1"/>
                    <a:pt x="103" y="2"/>
                    <a:pt x="94" y="4"/>
                  </a:cubicBezTo>
                  <a:cubicBezTo>
                    <a:pt x="56" y="22"/>
                    <a:pt x="28" y="50"/>
                    <a:pt x="1" y="143"/>
                  </a:cubicBezTo>
                  <a:cubicBezTo>
                    <a:pt x="66" y="217"/>
                    <a:pt x="121" y="217"/>
                    <a:pt x="149" y="217"/>
                  </a:cubicBezTo>
                  <a:cubicBezTo>
                    <a:pt x="186" y="208"/>
                    <a:pt x="224" y="171"/>
                    <a:pt x="242" y="78"/>
                  </a:cubicBezTo>
                  <a:cubicBezTo>
                    <a:pt x="198" y="18"/>
                    <a:pt x="15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1"/>
            <p:cNvSpPr/>
            <p:nvPr/>
          </p:nvSpPr>
          <p:spPr>
            <a:xfrm>
              <a:off x="3426750" y="3511100"/>
              <a:ext cx="21150" cy="21850"/>
            </a:xfrm>
            <a:custGeom>
              <a:rect b="b" l="l" r="r" t="t"/>
              <a:pathLst>
                <a:path extrusionOk="0" h="874" w="846">
                  <a:moveTo>
                    <a:pt x="0" y="0"/>
                  </a:moveTo>
                  <a:cubicBezTo>
                    <a:pt x="0" y="233"/>
                    <a:pt x="112" y="446"/>
                    <a:pt x="260" y="595"/>
                  </a:cubicBezTo>
                  <a:cubicBezTo>
                    <a:pt x="418" y="753"/>
                    <a:pt x="623" y="874"/>
                    <a:pt x="846" y="874"/>
                  </a:cubicBezTo>
                  <a:cubicBezTo>
                    <a:pt x="697" y="706"/>
                    <a:pt x="558" y="586"/>
                    <a:pt x="418" y="437"/>
                  </a:cubicBezTo>
                  <a:cubicBezTo>
                    <a:pt x="279" y="307"/>
                    <a:pt x="158"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1"/>
            <p:cNvSpPr/>
            <p:nvPr/>
          </p:nvSpPr>
          <p:spPr>
            <a:xfrm>
              <a:off x="3458325" y="3523650"/>
              <a:ext cx="14900" cy="6875"/>
            </a:xfrm>
            <a:custGeom>
              <a:rect b="b" l="l" r="r" t="t"/>
              <a:pathLst>
                <a:path extrusionOk="0" h="275" w="596">
                  <a:moveTo>
                    <a:pt x="1" y="0"/>
                  </a:moveTo>
                  <a:cubicBezTo>
                    <a:pt x="19" y="130"/>
                    <a:pt x="131" y="204"/>
                    <a:pt x="242" y="251"/>
                  </a:cubicBezTo>
                  <a:cubicBezTo>
                    <a:pt x="289" y="265"/>
                    <a:pt x="336" y="274"/>
                    <a:pt x="382" y="274"/>
                  </a:cubicBezTo>
                  <a:cubicBezTo>
                    <a:pt x="455" y="274"/>
                    <a:pt x="527" y="252"/>
                    <a:pt x="595" y="195"/>
                  </a:cubicBezTo>
                  <a:cubicBezTo>
                    <a:pt x="484" y="112"/>
                    <a:pt x="400" y="84"/>
                    <a:pt x="317" y="47"/>
                  </a:cubicBezTo>
                  <a:cubicBezTo>
                    <a:pt x="224" y="19"/>
                    <a:pt x="14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1"/>
            <p:cNvSpPr/>
            <p:nvPr/>
          </p:nvSpPr>
          <p:spPr>
            <a:xfrm>
              <a:off x="3492925" y="3528675"/>
              <a:ext cx="6075" cy="5525"/>
            </a:xfrm>
            <a:custGeom>
              <a:rect b="b" l="l" r="r" t="t"/>
              <a:pathLst>
                <a:path extrusionOk="0" h="221" w="243">
                  <a:moveTo>
                    <a:pt x="122" y="1"/>
                  </a:moveTo>
                  <a:cubicBezTo>
                    <a:pt x="84" y="1"/>
                    <a:pt x="46" y="18"/>
                    <a:pt x="1" y="78"/>
                  </a:cubicBezTo>
                  <a:cubicBezTo>
                    <a:pt x="20" y="171"/>
                    <a:pt x="57" y="208"/>
                    <a:pt x="94" y="217"/>
                  </a:cubicBezTo>
                  <a:cubicBezTo>
                    <a:pt x="101" y="219"/>
                    <a:pt x="109" y="220"/>
                    <a:pt x="117" y="220"/>
                  </a:cubicBezTo>
                  <a:cubicBezTo>
                    <a:pt x="150" y="220"/>
                    <a:pt x="191" y="202"/>
                    <a:pt x="243" y="143"/>
                  </a:cubicBezTo>
                  <a:cubicBezTo>
                    <a:pt x="233" y="50"/>
                    <a:pt x="177" y="22"/>
                    <a:pt x="150" y="3"/>
                  </a:cubicBezTo>
                  <a:cubicBezTo>
                    <a:pt x="140" y="2"/>
                    <a:pt x="131"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1"/>
            <p:cNvSpPr/>
            <p:nvPr/>
          </p:nvSpPr>
          <p:spPr>
            <a:xfrm>
              <a:off x="3446475" y="3507625"/>
              <a:ext cx="6525" cy="5575"/>
            </a:xfrm>
            <a:custGeom>
              <a:rect b="b" l="l" r="r" t="t"/>
              <a:pathLst>
                <a:path extrusionOk="0" h="223" w="261">
                  <a:moveTo>
                    <a:pt x="140" y="0"/>
                  </a:moveTo>
                  <a:cubicBezTo>
                    <a:pt x="94" y="0"/>
                    <a:pt x="47" y="28"/>
                    <a:pt x="1" y="102"/>
                  </a:cubicBezTo>
                  <a:cubicBezTo>
                    <a:pt x="47" y="186"/>
                    <a:pt x="75" y="214"/>
                    <a:pt x="122" y="223"/>
                  </a:cubicBezTo>
                  <a:cubicBezTo>
                    <a:pt x="168" y="223"/>
                    <a:pt x="214" y="195"/>
                    <a:pt x="261" y="121"/>
                  </a:cubicBezTo>
                  <a:cubicBezTo>
                    <a:pt x="233" y="28"/>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1"/>
            <p:cNvSpPr/>
            <p:nvPr/>
          </p:nvSpPr>
          <p:spPr>
            <a:xfrm>
              <a:off x="3513375" y="3531250"/>
              <a:ext cx="11400" cy="6275"/>
            </a:xfrm>
            <a:custGeom>
              <a:rect b="b" l="l" r="r" t="t"/>
              <a:pathLst>
                <a:path extrusionOk="0" h="251" w="456">
                  <a:moveTo>
                    <a:pt x="97" y="0"/>
                  </a:moveTo>
                  <a:cubicBezTo>
                    <a:pt x="69" y="0"/>
                    <a:pt x="37" y="4"/>
                    <a:pt x="1" y="12"/>
                  </a:cubicBezTo>
                  <a:cubicBezTo>
                    <a:pt x="28" y="123"/>
                    <a:pt x="93" y="179"/>
                    <a:pt x="177" y="226"/>
                  </a:cubicBezTo>
                  <a:cubicBezTo>
                    <a:pt x="213" y="242"/>
                    <a:pt x="253" y="251"/>
                    <a:pt x="293" y="251"/>
                  </a:cubicBezTo>
                  <a:cubicBezTo>
                    <a:pt x="347" y="251"/>
                    <a:pt x="403" y="235"/>
                    <a:pt x="456" y="198"/>
                  </a:cubicBezTo>
                  <a:cubicBezTo>
                    <a:pt x="381" y="105"/>
                    <a:pt x="326" y="68"/>
                    <a:pt x="261" y="31"/>
                  </a:cubicBezTo>
                  <a:cubicBezTo>
                    <a:pt x="209" y="18"/>
                    <a:pt x="162" y="0"/>
                    <a:pt x="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1"/>
            <p:cNvSpPr/>
            <p:nvPr/>
          </p:nvSpPr>
          <p:spPr>
            <a:xfrm>
              <a:off x="3484350" y="3515625"/>
              <a:ext cx="7675" cy="5600"/>
            </a:xfrm>
            <a:custGeom>
              <a:rect b="b" l="l" r="r" t="t"/>
              <a:pathLst>
                <a:path extrusionOk="0" h="224" w="307">
                  <a:moveTo>
                    <a:pt x="140" y="1"/>
                  </a:moveTo>
                  <a:cubicBezTo>
                    <a:pt x="98" y="1"/>
                    <a:pt x="54" y="14"/>
                    <a:pt x="0" y="61"/>
                  </a:cubicBezTo>
                  <a:cubicBezTo>
                    <a:pt x="28" y="172"/>
                    <a:pt x="75" y="200"/>
                    <a:pt x="121" y="219"/>
                  </a:cubicBezTo>
                  <a:cubicBezTo>
                    <a:pt x="136" y="221"/>
                    <a:pt x="150" y="223"/>
                    <a:pt x="165" y="223"/>
                  </a:cubicBezTo>
                  <a:cubicBezTo>
                    <a:pt x="207" y="223"/>
                    <a:pt x="252" y="209"/>
                    <a:pt x="307" y="154"/>
                  </a:cubicBezTo>
                  <a:cubicBezTo>
                    <a:pt x="279" y="61"/>
                    <a:pt x="232" y="33"/>
                    <a:pt x="186" y="5"/>
                  </a:cubicBezTo>
                  <a:cubicBezTo>
                    <a:pt x="171" y="3"/>
                    <a:pt x="155"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1"/>
            <p:cNvSpPr/>
            <p:nvPr/>
          </p:nvSpPr>
          <p:spPr>
            <a:xfrm>
              <a:off x="3562150" y="3532000"/>
              <a:ext cx="21400" cy="10925"/>
            </a:xfrm>
            <a:custGeom>
              <a:rect b="b" l="l" r="r" t="t"/>
              <a:pathLst>
                <a:path extrusionOk="0" h="437" w="856">
                  <a:moveTo>
                    <a:pt x="1" y="1"/>
                  </a:moveTo>
                  <a:cubicBezTo>
                    <a:pt x="47" y="177"/>
                    <a:pt x="186" y="307"/>
                    <a:pt x="354" y="372"/>
                  </a:cubicBezTo>
                  <a:cubicBezTo>
                    <a:pt x="435" y="413"/>
                    <a:pt x="526" y="437"/>
                    <a:pt x="620" y="437"/>
                  </a:cubicBezTo>
                  <a:cubicBezTo>
                    <a:pt x="699" y="437"/>
                    <a:pt x="779" y="420"/>
                    <a:pt x="855" y="381"/>
                  </a:cubicBezTo>
                  <a:cubicBezTo>
                    <a:pt x="688" y="289"/>
                    <a:pt x="558" y="233"/>
                    <a:pt x="437" y="177"/>
                  </a:cubicBezTo>
                  <a:cubicBezTo>
                    <a:pt x="298" y="121"/>
                    <a:pt x="17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1"/>
            <p:cNvSpPr/>
            <p:nvPr/>
          </p:nvSpPr>
          <p:spPr>
            <a:xfrm>
              <a:off x="3559600" y="3547800"/>
              <a:ext cx="14650" cy="5125"/>
            </a:xfrm>
            <a:custGeom>
              <a:rect b="b" l="l" r="r" t="t"/>
              <a:pathLst>
                <a:path extrusionOk="0" h="205" w="586">
                  <a:moveTo>
                    <a:pt x="288" y="0"/>
                  </a:moveTo>
                  <a:cubicBezTo>
                    <a:pt x="196" y="10"/>
                    <a:pt x="121" y="19"/>
                    <a:pt x="0" y="75"/>
                  </a:cubicBezTo>
                  <a:cubicBezTo>
                    <a:pt x="65" y="186"/>
                    <a:pt x="186" y="205"/>
                    <a:pt x="298" y="205"/>
                  </a:cubicBezTo>
                  <a:cubicBezTo>
                    <a:pt x="409" y="195"/>
                    <a:pt x="511" y="158"/>
                    <a:pt x="586" y="47"/>
                  </a:cubicBezTo>
                  <a:cubicBezTo>
                    <a:pt x="465" y="0"/>
                    <a:pt x="38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1"/>
            <p:cNvSpPr/>
            <p:nvPr/>
          </p:nvSpPr>
          <p:spPr>
            <a:xfrm>
              <a:off x="3604425" y="3537575"/>
              <a:ext cx="13025" cy="5300"/>
            </a:xfrm>
            <a:custGeom>
              <a:rect b="b" l="l" r="r" t="t"/>
              <a:pathLst>
                <a:path extrusionOk="0" h="212" w="521">
                  <a:moveTo>
                    <a:pt x="251" y="1"/>
                  </a:moveTo>
                  <a:cubicBezTo>
                    <a:pt x="159" y="10"/>
                    <a:pt x="75" y="38"/>
                    <a:pt x="1" y="131"/>
                  </a:cubicBezTo>
                  <a:cubicBezTo>
                    <a:pt x="79" y="187"/>
                    <a:pt x="146" y="212"/>
                    <a:pt x="206" y="212"/>
                  </a:cubicBezTo>
                  <a:cubicBezTo>
                    <a:pt x="225" y="212"/>
                    <a:pt x="243" y="209"/>
                    <a:pt x="261" y="205"/>
                  </a:cubicBezTo>
                  <a:cubicBezTo>
                    <a:pt x="354" y="196"/>
                    <a:pt x="437" y="177"/>
                    <a:pt x="521" y="84"/>
                  </a:cubicBezTo>
                  <a:cubicBezTo>
                    <a:pt x="428" y="10"/>
                    <a:pt x="344"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1"/>
            <p:cNvSpPr/>
            <p:nvPr/>
          </p:nvSpPr>
          <p:spPr>
            <a:xfrm>
              <a:off x="3587700" y="3528450"/>
              <a:ext cx="9775" cy="5500"/>
            </a:xfrm>
            <a:custGeom>
              <a:rect b="b" l="l" r="r" t="t"/>
              <a:pathLst>
                <a:path extrusionOk="0" h="220" w="391">
                  <a:moveTo>
                    <a:pt x="179" y="0"/>
                  </a:moveTo>
                  <a:cubicBezTo>
                    <a:pt x="128" y="0"/>
                    <a:pt x="68" y="18"/>
                    <a:pt x="1" y="78"/>
                  </a:cubicBezTo>
                  <a:cubicBezTo>
                    <a:pt x="47" y="170"/>
                    <a:pt x="103" y="198"/>
                    <a:pt x="177" y="217"/>
                  </a:cubicBezTo>
                  <a:cubicBezTo>
                    <a:pt x="188" y="219"/>
                    <a:pt x="200" y="220"/>
                    <a:pt x="213" y="220"/>
                  </a:cubicBezTo>
                  <a:cubicBezTo>
                    <a:pt x="263" y="220"/>
                    <a:pt x="324" y="202"/>
                    <a:pt x="391" y="143"/>
                  </a:cubicBezTo>
                  <a:cubicBezTo>
                    <a:pt x="335" y="50"/>
                    <a:pt x="270" y="12"/>
                    <a:pt x="214" y="3"/>
                  </a:cubicBezTo>
                  <a:cubicBezTo>
                    <a:pt x="203" y="1"/>
                    <a:pt x="191"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1"/>
            <p:cNvSpPr/>
            <p:nvPr/>
          </p:nvSpPr>
          <p:spPr>
            <a:xfrm>
              <a:off x="3424425" y="3463675"/>
              <a:ext cx="20925" cy="9850"/>
            </a:xfrm>
            <a:custGeom>
              <a:rect b="b" l="l" r="r" t="t"/>
              <a:pathLst>
                <a:path extrusionOk="0" h="394" w="837">
                  <a:moveTo>
                    <a:pt x="791" y="1"/>
                  </a:moveTo>
                  <a:cubicBezTo>
                    <a:pt x="634" y="1"/>
                    <a:pt x="499" y="44"/>
                    <a:pt x="372" y="95"/>
                  </a:cubicBezTo>
                  <a:cubicBezTo>
                    <a:pt x="232" y="169"/>
                    <a:pt x="102" y="244"/>
                    <a:pt x="0" y="392"/>
                  </a:cubicBezTo>
                  <a:cubicBezTo>
                    <a:pt x="16" y="393"/>
                    <a:pt x="32" y="393"/>
                    <a:pt x="47" y="393"/>
                  </a:cubicBezTo>
                  <a:cubicBezTo>
                    <a:pt x="210" y="393"/>
                    <a:pt x="337" y="350"/>
                    <a:pt x="465" y="299"/>
                  </a:cubicBezTo>
                  <a:cubicBezTo>
                    <a:pt x="604" y="225"/>
                    <a:pt x="725" y="141"/>
                    <a:pt x="836" y="2"/>
                  </a:cubicBezTo>
                  <a:cubicBezTo>
                    <a:pt x="821" y="1"/>
                    <a:pt x="806" y="1"/>
                    <a:pt x="7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1"/>
            <p:cNvSpPr/>
            <p:nvPr/>
          </p:nvSpPr>
          <p:spPr>
            <a:xfrm>
              <a:off x="3445550" y="3471975"/>
              <a:ext cx="10475" cy="5700"/>
            </a:xfrm>
            <a:custGeom>
              <a:rect b="b" l="l" r="r" t="t"/>
              <a:pathLst>
                <a:path extrusionOk="0" h="228" w="419">
                  <a:moveTo>
                    <a:pt x="261" y="1"/>
                  </a:moveTo>
                  <a:cubicBezTo>
                    <a:pt x="231" y="1"/>
                    <a:pt x="203" y="7"/>
                    <a:pt x="177" y="14"/>
                  </a:cubicBezTo>
                  <a:cubicBezTo>
                    <a:pt x="103" y="32"/>
                    <a:pt x="47" y="70"/>
                    <a:pt x="1" y="172"/>
                  </a:cubicBezTo>
                  <a:cubicBezTo>
                    <a:pt x="56" y="216"/>
                    <a:pt x="108" y="227"/>
                    <a:pt x="154" y="227"/>
                  </a:cubicBezTo>
                  <a:cubicBezTo>
                    <a:pt x="186" y="227"/>
                    <a:pt x="216" y="222"/>
                    <a:pt x="242" y="218"/>
                  </a:cubicBezTo>
                  <a:cubicBezTo>
                    <a:pt x="307" y="200"/>
                    <a:pt x="372" y="162"/>
                    <a:pt x="419" y="60"/>
                  </a:cubicBezTo>
                  <a:cubicBezTo>
                    <a:pt x="362" y="15"/>
                    <a:pt x="309" y="1"/>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1"/>
            <p:cNvSpPr/>
            <p:nvPr/>
          </p:nvSpPr>
          <p:spPr>
            <a:xfrm>
              <a:off x="3451350" y="3484550"/>
              <a:ext cx="6075" cy="5500"/>
            </a:xfrm>
            <a:custGeom>
              <a:rect b="b" l="l" r="r" t="t"/>
              <a:pathLst>
                <a:path extrusionOk="0" h="220" w="243">
                  <a:moveTo>
                    <a:pt x="122" y="0"/>
                  </a:moveTo>
                  <a:cubicBezTo>
                    <a:pt x="112" y="0"/>
                    <a:pt x="103" y="1"/>
                    <a:pt x="94" y="3"/>
                  </a:cubicBezTo>
                  <a:cubicBezTo>
                    <a:pt x="57" y="22"/>
                    <a:pt x="19" y="50"/>
                    <a:pt x="1" y="143"/>
                  </a:cubicBezTo>
                  <a:cubicBezTo>
                    <a:pt x="53" y="202"/>
                    <a:pt x="93" y="220"/>
                    <a:pt x="126" y="220"/>
                  </a:cubicBezTo>
                  <a:cubicBezTo>
                    <a:pt x="134" y="220"/>
                    <a:pt x="142" y="219"/>
                    <a:pt x="150" y="217"/>
                  </a:cubicBezTo>
                  <a:cubicBezTo>
                    <a:pt x="187" y="208"/>
                    <a:pt x="215" y="170"/>
                    <a:pt x="242" y="78"/>
                  </a:cubicBezTo>
                  <a:cubicBezTo>
                    <a:pt x="198" y="18"/>
                    <a:pt x="159" y="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1"/>
            <p:cNvSpPr/>
            <p:nvPr/>
          </p:nvSpPr>
          <p:spPr>
            <a:xfrm>
              <a:off x="3601650" y="3507775"/>
              <a:ext cx="6050" cy="5500"/>
            </a:xfrm>
            <a:custGeom>
              <a:rect b="b" l="l" r="r" t="t"/>
              <a:pathLst>
                <a:path extrusionOk="0" h="220" w="242">
                  <a:moveTo>
                    <a:pt x="121" y="0"/>
                  </a:moveTo>
                  <a:cubicBezTo>
                    <a:pt x="112" y="0"/>
                    <a:pt x="102" y="1"/>
                    <a:pt x="93" y="3"/>
                  </a:cubicBezTo>
                  <a:cubicBezTo>
                    <a:pt x="65" y="22"/>
                    <a:pt x="28" y="50"/>
                    <a:pt x="0" y="143"/>
                  </a:cubicBezTo>
                  <a:cubicBezTo>
                    <a:pt x="52" y="202"/>
                    <a:pt x="92" y="220"/>
                    <a:pt x="130" y="220"/>
                  </a:cubicBezTo>
                  <a:cubicBezTo>
                    <a:pt x="139" y="220"/>
                    <a:pt x="149" y="219"/>
                    <a:pt x="158" y="217"/>
                  </a:cubicBezTo>
                  <a:cubicBezTo>
                    <a:pt x="186" y="208"/>
                    <a:pt x="223" y="171"/>
                    <a:pt x="242" y="78"/>
                  </a:cubicBezTo>
                  <a:cubicBezTo>
                    <a:pt x="197" y="18"/>
                    <a:pt x="15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1"/>
            <p:cNvSpPr/>
            <p:nvPr/>
          </p:nvSpPr>
          <p:spPr>
            <a:xfrm>
              <a:off x="3612550" y="3513550"/>
              <a:ext cx="8400" cy="5575"/>
            </a:xfrm>
            <a:custGeom>
              <a:rect b="b" l="l" r="r" t="t"/>
              <a:pathLst>
                <a:path extrusionOk="0" h="223" w="336">
                  <a:moveTo>
                    <a:pt x="184" y="0"/>
                  </a:moveTo>
                  <a:cubicBezTo>
                    <a:pt x="169" y="0"/>
                    <a:pt x="155" y="2"/>
                    <a:pt x="140" y="5"/>
                  </a:cubicBezTo>
                  <a:cubicBezTo>
                    <a:pt x="75" y="32"/>
                    <a:pt x="29" y="70"/>
                    <a:pt x="1" y="163"/>
                  </a:cubicBezTo>
                  <a:cubicBezTo>
                    <a:pt x="55" y="210"/>
                    <a:pt x="104" y="223"/>
                    <a:pt x="148" y="223"/>
                  </a:cubicBezTo>
                  <a:cubicBezTo>
                    <a:pt x="165" y="223"/>
                    <a:pt x="181" y="221"/>
                    <a:pt x="196" y="218"/>
                  </a:cubicBezTo>
                  <a:cubicBezTo>
                    <a:pt x="252" y="190"/>
                    <a:pt x="298" y="163"/>
                    <a:pt x="335" y="70"/>
                  </a:cubicBezTo>
                  <a:cubicBezTo>
                    <a:pt x="273" y="15"/>
                    <a:pt x="227" y="0"/>
                    <a:pt x="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1"/>
            <p:cNvSpPr/>
            <p:nvPr/>
          </p:nvSpPr>
          <p:spPr>
            <a:xfrm>
              <a:off x="3720575" y="3087200"/>
              <a:ext cx="21375" cy="14900"/>
            </a:xfrm>
            <a:custGeom>
              <a:rect b="b" l="l" r="r" t="t"/>
              <a:pathLst>
                <a:path extrusionOk="0" h="596" w="855">
                  <a:moveTo>
                    <a:pt x="855" y="1"/>
                  </a:moveTo>
                  <a:lnTo>
                    <a:pt x="855" y="1"/>
                  </a:lnTo>
                  <a:cubicBezTo>
                    <a:pt x="669" y="56"/>
                    <a:pt x="530" y="149"/>
                    <a:pt x="390" y="242"/>
                  </a:cubicBezTo>
                  <a:cubicBezTo>
                    <a:pt x="251" y="354"/>
                    <a:pt x="121" y="447"/>
                    <a:pt x="0" y="595"/>
                  </a:cubicBezTo>
                  <a:cubicBezTo>
                    <a:pt x="10" y="596"/>
                    <a:pt x="20" y="596"/>
                    <a:pt x="30" y="596"/>
                  </a:cubicBezTo>
                  <a:cubicBezTo>
                    <a:pt x="212" y="596"/>
                    <a:pt x="370" y="516"/>
                    <a:pt x="511" y="419"/>
                  </a:cubicBezTo>
                  <a:cubicBezTo>
                    <a:pt x="660" y="317"/>
                    <a:pt x="790" y="186"/>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1"/>
            <p:cNvSpPr/>
            <p:nvPr/>
          </p:nvSpPr>
          <p:spPr>
            <a:xfrm>
              <a:off x="3754700" y="3065325"/>
              <a:ext cx="7225" cy="6850"/>
            </a:xfrm>
            <a:custGeom>
              <a:rect b="b" l="l" r="r" t="t"/>
              <a:pathLst>
                <a:path extrusionOk="0" h="274" w="289">
                  <a:moveTo>
                    <a:pt x="242" y="1"/>
                  </a:moveTo>
                  <a:cubicBezTo>
                    <a:pt x="163" y="1"/>
                    <a:pt x="116" y="27"/>
                    <a:pt x="75" y="67"/>
                  </a:cubicBezTo>
                  <a:cubicBezTo>
                    <a:pt x="38" y="114"/>
                    <a:pt x="1" y="170"/>
                    <a:pt x="10" y="272"/>
                  </a:cubicBezTo>
                  <a:cubicBezTo>
                    <a:pt x="25" y="273"/>
                    <a:pt x="38" y="274"/>
                    <a:pt x="51" y="274"/>
                  </a:cubicBezTo>
                  <a:cubicBezTo>
                    <a:pt x="136" y="274"/>
                    <a:pt x="183" y="248"/>
                    <a:pt x="224" y="216"/>
                  </a:cubicBezTo>
                  <a:cubicBezTo>
                    <a:pt x="252" y="170"/>
                    <a:pt x="289" y="114"/>
                    <a:pt x="280" y="2"/>
                  </a:cubicBezTo>
                  <a:cubicBezTo>
                    <a:pt x="266" y="1"/>
                    <a:pt x="254" y="1"/>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1"/>
            <p:cNvSpPr/>
            <p:nvPr/>
          </p:nvSpPr>
          <p:spPr>
            <a:xfrm>
              <a:off x="3757250" y="3077675"/>
              <a:ext cx="17450" cy="18375"/>
            </a:xfrm>
            <a:custGeom>
              <a:rect b="b" l="l" r="r" t="t"/>
              <a:pathLst>
                <a:path extrusionOk="0" h="735" w="698">
                  <a:moveTo>
                    <a:pt x="698" y="1"/>
                  </a:moveTo>
                  <a:cubicBezTo>
                    <a:pt x="540" y="94"/>
                    <a:pt x="419" y="205"/>
                    <a:pt x="308" y="326"/>
                  </a:cubicBezTo>
                  <a:cubicBezTo>
                    <a:pt x="205" y="437"/>
                    <a:pt x="85" y="558"/>
                    <a:pt x="1" y="735"/>
                  </a:cubicBezTo>
                  <a:cubicBezTo>
                    <a:pt x="187" y="698"/>
                    <a:pt x="345" y="595"/>
                    <a:pt x="466" y="475"/>
                  </a:cubicBezTo>
                  <a:cubicBezTo>
                    <a:pt x="586" y="344"/>
                    <a:pt x="679" y="187"/>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1"/>
            <p:cNvSpPr/>
            <p:nvPr/>
          </p:nvSpPr>
          <p:spPr>
            <a:xfrm>
              <a:off x="3782800" y="3060350"/>
              <a:ext cx="6300" cy="5300"/>
            </a:xfrm>
            <a:custGeom>
              <a:rect b="b" l="l" r="r" t="t"/>
              <a:pathLst>
                <a:path extrusionOk="0" h="212" w="252">
                  <a:moveTo>
                    <a:pt x="126" y="0"/>
                  </a:moveTo>
                  <a:cubicBezTo>
                    <a:pt x="100" y="0"/>
                    <a:pt x="79" y="7"/>
                    <a:pt x="66" y="15"/>
                  </a:cubicBezTo>
                  <a:cubicBezTo>
                    <a:pt x="29" y="43"/>
                    <a:pt x="1" y="90"/>
                    <a:pt x="20" y="183"/>
                  </a:cubicBezTo>
                  <a:cubicBezTo>
                    <a:pt x="69" y="203"/>
                    <a:pt x="106" y="212"/>
                    <a:pt x="133" y="212"/>
                  </a:cubicBezTo>
                  <a:cubicBezTo>
                    <a:pt x="157" y="212"/>
                    <a:pt x="174" y="205"/>
                    <a:pt x="187" y="192"/>
                  </a:cubicBezTo>
                  <a:cubicBezTo>
                    <a:pt x="224" y="173"/>
                    <a:pt x="252" y="127"/>
                    <a:pt x="233" y="34"/>
                  </a:cubicBezTo>
                  <a:cubicBezTo>
                    <a:pt x="193" y="9"/>
                    <a:pt x="156" y="0"/>
                    <a:pt x="1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1"/>
            <p:cNvSpPr/>
            <p:nvPr/>
          </p:nvSpPr>
          <p:spPr>
            <a:xfrm>
              <a:off x="3781875" y="3005900"/>
              <a:ext cx="16050" cy="19550"/>
            </a:xfrm>
            <a:custGeom>
              <a:rect b="b" l="l" r="r" t="t"/>
              <a:pathLst>
                <a:path extrusionOk="0" h="782" w="642">
                  <a:moveTo>
                    <a:pt x="642" y="1"/>
                  </a:moveTo>
                  <a:lnTo>
                    <a:pt x="642" y="1"/>
                  </a:lnTo>
                  <a:cubicBezTo>
                    <a:pt x="456" y="47"/>
                    <a:pt x="317" y="168"/>
                    <a:pt x="205" y="289"/>
                  </a:cubicBezTo>
                  <a:cubicBezTo>
                    <a:pt x="94" y="428"/>
                    <a:pt x="1" y="595"/>
                    <a:pt x="1" y="781"/>
                  </a:cubicBezTo>
                  <a:cubicBezTo>
                    <a:pt x="159" y="679"/>
                    <a:pt x="261" y="558"/>
                    <a:pt x="382" y="428"/>
                  </a:cubicBezTo>
                  <a:cubicBezTo>
                    <a:pt x="465" y="307"/>
                    <a:pt x="577" y="177"/>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1"/>
            <p:cNvSpPr/>
            <p:nvPr/>
          </p:nvSpPr>
          <p:spPr>
            <a:xfrm>
              <a:off x="3800700" y="3015200"/>
              <a:ext cx="13500" cy="12050"/>
            </a:xfrm>
            <a:custGeom>
              <a:rect b="b" l="l" r="r" t="t"/>
              <a:pathLst>
                <a:path extrusionOk="0" h="482" w="540">
                  <a:moveTo>
                    <a:pt x="530" y="0"/>
                  </a:moveTo>
                  <a:lnTo>
                    <a:pt x="530" y="0"/>
                  </a:lnTo>
                  <a:cubicBezTo>
                    <a:pt x="400" y="56"/>
                    <a:pt x="307" y="131"/>
                    <a:pt x="233" y="196"/>
                  </a:cubicBezTo>
                  <a:cubicBezTo>
                    <a:pt x="149" y="270"/>
                    <a:pt x="65" y="354"/>
                    <a:pt x="0" y="474"/>
                  </a:cubicBezTo>
                  <a:cubicBezTo>
                    <a:pt x="27" y="479"/>
                    <a:pt x="52" y="482"/>
                    <a:pt x="77" y="482"/>
                  </a:cubicBezTo>
                  <a:cubicBezTo>
                    <a:pt x="194" y="482"/>
                    <a:pt x="294" y="432"/>
                    <a:pt x="363" y="363"/>
                  </a:cubicBezTo>
                  <a:cubicBezTo>
                    <a:pt x="465" y="270"/>
                    <a:pt x="539" y="149"/>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1"/>
            <p:cNvSpPr/>
            <p:nvPr/>
          </p:nvSpPr>
          <p:spPr>
            <a:xfrm>
              <a:off x="3819975" y="3003350"/>
              <a:ext cx="26275" cy="27900"/>
            </a:xfrm>
            <a:custGeom>
              <a:rect b="b" l="l" r="r" t="t"/>
              <a:pathLst>
                <a:path extrusionOk="0" h="1116" w="1051">
                  <a:moveTo>
                    <a:pt x="1050" y="1"/>
                  </a:moveTo>
                  <a:lnTo>
                    <a:pt x="1050" y="1"/>
                  </a:lnTo>
                  <a:cubicBezTo>
                    <a:pt x="865" y="196"/>
                    <a:pt x="716" y="382"/>
                    <a:pt x="539" y="567"/>
                  </a:cubicBezTo>
                  <a:cubicBezTo>
                    <a:pt x="363" y="744"/>
                    <a:pt x="186" y="920"/>
                    <a:pt x="1" y="1116"/>
                  </a:cubicBezTo>
                  <a:cubicBezTo>
                    <a:pt x="270" y="1060"/>
                    <a:pt x="502" y="902"/>
                    <a:pt x="697" y="716"/>
                  </a:cubicBezTo>
                  <a:cubicBezTo>
                    <a:pt x="874" y="521"/>
                    <a:pt x="1013" y="279"/>
                    <a:pt x="10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1"/>
            <p:cNvSpPr/>
            <p:nvPr/>
          </p:nvSpPr>
          <p:spPr>
            <a:xfrm>
              <a:off x="3822075" y="2981300"/>
              <a:ext cx="16975" cy="18825"/>
            </a:xfrm>
            <a:custGeom>
              <a:rect b="b" l="l" r="r" t="t"/>
              <a:pathLst>
                <a:path extrusionOk="0" h="753" w="679">
                  <a:moveTo>
                    <a:pt x="678" y="0"/>
                  </a:moveTo>
                  <a:cubicBezTo>
                    <a:pt x="502" y="65"/>
                    <a:pt x="372" y="177"/>
                    <a:pt x="260" y="297"/>
                  </a:cubicBezTo>
                  <a:cubicBezTo>
                    <a:pt x="149" y="427"/>
                    <a:pt x="47" y="567"/>
                    <a:pt x="0" y="753"/>
                  </a:cubicBezTo>
                  <a:cubicBezTo>
                    <a:pt x="177" y="688"/>
                    <a:pt x="307" y="576"/>
                    <a:pt x="418" y="455"/>
                  </a:cubicBezTo>
                  <a:cubicBezTo>
                    <a:pt x="520" y="325"/>
                    <a:pt x="632" y="186"/>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1"/>
            <p:cNvSpPr/>
            <p:nvPr/>
          </p:nvSpPr>
          <p:spPr>
            <a:xfrm>
              <a:off x="3811375" y="2961325"/>
              <a:ext cx="29075" cy="24400"/>
            </a:xfrm>
            <a:custGeom>
              <a:rect b="b" l="l" r="r" t="t"/>
              <a:pathLst>
                <a:path extrusionOk="0" h="976" w="1163">
                  <a:moveTo>
                    <a:pt x="1162" y="0"/>
                  </a:moveTo>
                  <a:lnTo>
                    <a:pt x="1162" y="0"/>
                  </a:lnTo>
                  <a:cubicBezTo>
                    <a:pt x="902" y="56"/>
                    <a:pt x="670" y="195"/>
                    <a:pt x="475" y="353"/>
                  </a:cubicBezTo>
                  <a:cubicBezTo>
                    <a:pt x="279" y="520"/>
                    <a:pt x="103" y="725"/>
                    <a:pt x="1" y="976"/>
                  </a:cubicBezTo>
                  <a:cubicBezTo>
                    <a:pt x="214" y="836"/>
                    <a:pt x="419" y="669"/>
                    <a:pt x="614" y="520"/>
                  </a:cubicBezTo>
                  <a:cubicBezTo>
                    <a:pt x="800" y="353"/>
                    <a:pt x="986" y="204"/>
                    <a:pt x="11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1"/>
            <p:cNvSpPr/>
            <p:nvPr/>
          </p:nvSpPr>
          <p:spPr>
            <a:xfrm>
              <a:off x="3849950" y="2954575"/>
              <a:ext cx="13250" cy="21175"/>
            </a:xfrm>
            <a:custGeom>
              <a:rect b="b" l="l" r="r" t="t"/>
              <a:pathLst>
                <a:path extrusionOk="0" h="847" w="530">
                  <a:moveTo>
                    <a:pt x="530" y="1"/>
                  </a:moveTo>
                  <a:lnTo>
                    <a:pt x="530" y="1"/>
                  </a:lnTo>
                  <a:cubicBezTo>
                    <a:pt x="362" y="66"/>
                    <a:pt x="232" y="196"/>
                    <a:pt x="139" y="335"/>
                  </a:cubicBezTo>
                  <a:cubicBezTo>
                    <a:pt x="56" y="484"/>
                    <a:pt x="0" y="660"/>
                    <a:pt x="37" y="846"/>
                  </a:cubicBezTo>
                  <a:cubicBezTo>
                    <a:pt x="158" y="716"/>
                    <a:pt x="242" y="595"/>
                    <a:pt x="325" y="456"/>
                  </a:cubicBezTo>
                  <a:cubicBezTo>
                    <a:pt x="409" y="316"/>
                    <a:pt x="474" y="17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1"/>
            <p:cNvSpPr/>
            <p:nvPr/>
          </p:nvSpPr>
          <p:spPr>
            <a:xfrm>
              <a:off x="3868525" y="2939600"/>
              <a:ext cx="7675" cy="6175"/>
            </a:xfrm>
            <a:custGeom>
              <a:rect b="b" l="l" r="r" t="t"/>
              <a:pathLst>
                <a:path extrusionOk="0" h="247" w="307">
                  <a:moveTo>
                    <a:pt x="195" y="0"/>
                  </a:moveTo>
                  <a:cubicBezTo>
                    <a:pt x="154" y="0"/>
                    <a:pt x="118" y="17"/>
                    <a:pt x="93" y="42"/>
                  </a:cubicBezTo>
                  <a:cubicBezTo>
                    <a:pt x="37" y="89"/>
                    <a:pt x="0" y="154"/>
                    <a:pt x="47" y="247"/>
                  </a:cubicBezTo>
                  <a:cubicBezTo>
                    <a:pt x="149" y="237"/>
                    <a:pt x="186" y="228"/>
                    <a:pt x="223" y="200"/>
                  </a:cubicBezTo>
                  <a:cubicBezTo>
                    <a:pt x="251" y="172"/>
                    <a:pt x="279" y="135"/>
                    <a:pt x="307" y="42"/>
                  </a:cubicBezTo>
                  <a:cubicBezTo>
                    <a:pt x="269" y="12"/>
                    <a:pt x="230" y="0"/>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1"/>
            <p:cNvSpPr/>
            <p:nvPr/>
          </p:nvSpPr>
          <p:spPr>
            <a:xfrm>
              <a:off x="3495250" y="3060025"/>
              <a:ext cx="18850" cy="21175"/>
            </a:xfrm>
            <a:custGeom>
              <a:rect b="b" l="l" r="r" t="t"/>
              <a:pathLst>
                <a:path extrusionOk="0" h="847" w="754">
                  <a:moveTo>
                    <a:pt x="753" y="1"/>
                  </a:moveTo>
                  <a:lnTo>
                    <a:pt x="753" y="1"/>
                  </a:lnTo>
                  <a:cubicBezTo>
                    <a:pt x="549" y="47"/>
                    <a:pt x="391" y="168"/>
                    <a:pt x="252" y="307"/>
                  </a:cubicBezTo>
                  <a:cubicBezTo>
                    <a:pt x="122" y="465"/>
                    <a:pt x="19" y="632"/>
                    <a:pt x="1" y="846"/>
                  </a:cubicBezTo>
                  <a:cubicBezTo>
                    <a:pt x="168" y="725"/>
                    <a:pt x="289" y="586"/>
                    <a:pt x="410" y="447"/>
                  </a:cubicBezTo>
                  <a:cubicBezTo>
                    <a:pt x="530" y="307"/>
                    <a:pt x="642" y="186"/>
                    <a:pt x="7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1"/>
            <p:cNvSpPr/>
            <p:nvPr/>
          </p:nvSpPr>
          <p:spPr>
            <a:xfrm>
              <a:off x="3512675" y="3069075"/>
              <a:ext cx="24425" cy="16750"/>
            </a:xfrm>
            <a:custGeom>
              <a:rect b="b" l="l" r="r" t="t"/>
              <a:pathLst>
                <a:path extrusionOk="0" h="670" w="977">
                  <a:moveTo>
                    <a:pt x="976" y="1"/>
                  </a:moveTo>
                  <a:lnTo>
                    <a:pt x="976" y="1"/>
                  </a:lnTo>
                  <a:cubicBezTo>
                    <a:pt x="763" y="47"/>
                    <a:pt x="586" y="150"/>
                    <a:pt x="428" y="252"/>
                  </a:cubicBezTo>
                  <a:cubicBezTo>
                    <a:pt x="261" y="363"/>
                    <a:pt x="112" y="484"/>
                    <a:pt x="1" y="670"/>
                  </a:cubicBezTo>
                  <a:cubicBezTo>
                    <a:pt x="205" y="633"/>
                    <a:pt x="382" y="540"/>
                    <a:pt x="540" y="428"/>
                  </a:cubicBezTo>
                  <a:cubicBezTo>
                    <a:pt x="707" y="308"/>
                    <a:pt x="855" y="19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1"/>
            <p:cNvSpPr/>
            <p:nvPr/>
          </p:nvSpPr>
          <p:spPr>
            <a:xfrm>
              <a:off x="3523825" y="3044475"/>
              <a:ext cx="16300" cy="13950"/>
            </a:xfrm>
            <a:custGeom>
              <a:rect b="b" l="l" r="r" t="t"/>
              <a:pathLst>
                <a:path extrusionOk="0" h="558" w="652">
                  <a:moveTo>
                    <a:pt x="651" y="0"/>
                  </a:moveTo>
                  <a:cubicBezTo>
                    <a:pt x="493" y="28"/>
                    <a:pt x="363" y="112"/>
                    <a:pt x="261" y="205"/>
                  </a:cubicBezTo>
                  <a:cubicBezTo>
                    <a:pt x="159" y="297"/>
                    <a:pt x="47" y="400"/>
                    <a:pt x="1" y="558"/>
                  </a:cubicBezTo>
                  <a:cubicBezTo>
                    <a:pt x="168" y="539"/>
                    <a:pt x="279" y="455"/>
                    <a:pt x="400" y="362"/>
                  </a:cubicBezTo>
                  <a:cubicBezTo>
                    <a:pt x="502" y="270"/>
                    <a:pt x="605" y="167"/>
                    <a:pt x="6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1"/>
            <p:cNvSpPr/>
            <p:nvPr/>
          </p:nvSpPr>
          <p:spPr>
            <a:xfrm>
              <a:off x="3547525" y="3060500"/>
              <a:ext cx="15350" cy="16275"/>
            </a:xfrm>
            <a:custGeom>
              <a:rect b="b" l="l" r="r" t="t"/>
              <a:pathLst>
                <a:path extrusionOk="0" h="651" w="614">
                  <a:moveTo>
                    <a:pt x="614" y="0"/>
                  </a:moveTo>
                  <a:lnTo>
                    <a:pt x="614" y="0"/>
                  </a:lnTo>
                  <a:cubicBezTo>
                    <a:pt x="446" y="56"/>
                    <a:pt x="335" y="149"/>
                    <a:pt x="233" y="260"/>
                  </a:cubicBezTo>
                  <a:cubicBezTo>
                    <a:pt x="121" y="363"/>
                    <a:pt x="28" y="493"/>
                    <a:pt x="0" y="651"/>
                  </a:cubicBezTo>
                  <a:cubicBezTo>
                    <a:pt x="158" y="595"/>
                    <a:pt x="279" y="502"/>
                    <a:pt x="381" y="400"/>
                  </a:cubicBezTo>
                  <a:cubicBezTo>
                    <a:pt x="483" y="288"/>
                    <a:pt x="576" y="167"/>
                    <a:pt x="6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1"/>
            <p:cNvSpPr/>
            <p:nvPr/>
          </p:nvSpPr>
          <p:spPr>
            <a:xfrm>
              <a:off x="3548675" y="3040750"/>
              <a:ext cx="16525" cy="13725"/>
            </a:xfrm>
            <a:custGeom>
              <a:rect b="b" l="l" r="r" t="t"/>
              <a:pathLst>
                <a:path extrusionOk="0" h="549" w="661">
                  <a:moveTo>
                    <a:pt x="660" y="0"/>
                  </a:moveTo>
                  <a:lnTo>
                    <a:pt x="660" y="0"/>
                  </a:lnTo>
                  <a:cubicBezTo>
                    <a:pt x="512" y="56"/>
                    <a:pt x="391" y="140"/>
                    <a:pt x="289" y="223"/>
                  </a:cubicBezTo>
                  <a:cubicBezTo>
                    <a:pt x="187" y="316"/>
                    <a:pt x="75" y="409"/>
                    <a:pt x="1" y="549"/>
                  </a:cubicBezTo>
                  <a:cubicBezTo>
                    <a:pt x="159" y="549"/>
                    <a:pt x="298" y="474"/>
                    <a:pt x="419" y="381"/>
                  </a:cubicBezTo>
                  <a:cubicBezTo>
                    <a:pt x="530" y="288"/>
                    <a:pt x="633" y="168"/>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1"/>
            <p:cNvSpPr/>
            <p:nvPr/>
          </p:nvSpPr>
          <p:spPr>
            <a:xfrm>
              <a:off x="3579575" y="2998700"/>
              <a:ext cx="24175" cy="18625"/>
            </a:xfrm>
            <a:custGeom>
              <a:rect b="b" l="l" r="r" t="t"/>
              <a:pathLst>
                <a:path extrusionOk="0" h="745" w="967">
                  <a:moveTo>
                    <a:pt x="967" y="1"/>
                  </a:moveTo>
                  <a:lnTo>
                    <a:pt x="967" y="1"/>
                  </a:lnTo>
                  <a:cubicBezTo>
                    <a:pt x="762" y="57"/>
                    <a:pt x="586" y="177"/>
                    <a:pt x="419" y="289"/>
                  </a:cubicBezTo>
                  <a:cubicBezTo>
                    <a:pt x="261" y="419"/>
                    <a:pt x="112" y="558"/>
                    <a:pt x="0" y="744"/>
                  </a:cubicBezTo>
                  <a:cubicBezTo>
                    <a:pt x="214" y="688"/>
                    <a:pt x="391" y="577"/>
                    <a:pt x="549" y="456"/>
                  </a:cubicBezTo>
                  <a:cubicBezTo>
                    <a:pt x="716" y="326"/>
                    <a:pt x="865" y="187"/>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1"/>
            <p:cNvSpPr/>
            <p:nvPr/>
          </p:nvSpPr>
          <p:spPr>
            <a:xfrm>
              <a:off x="3588875" y="3004975"/>
              <a:ext cx="29275" cy="20700"/>
            </a:xfrm>
            <a:custGeom>
              <a:rect b="b" l="l" r="r" t="t"/>
              <a:pathLst>
                <a:path extrusionOk="0" h="828" w="1171">
                  <a:moveTo>
                    <a:pt x="1171" y="1"/>
                  </a:moveTo>
                  <a:cubicBezTo>
                    <a:pt x="929" y="75"/>
                    <a:pt x="725" y="186"/>
                    <a:pt x="520" y="326"/>
                  </a:cubicBezTo>
                  <a:cubicBezTo>
                    <a:pt x="325" y="465"/>
                    <a:pt x="149" y="623"/>
                    <a:pt x="0" y="828"/>
                  </a:cubicBezTo>
                  <a:cubicBezTo>
                    <a:pt x="251" y="772"/>
                    <a:pt x="446" y="642"/>
                    <a:pt x="650" y="502"/>
                  </a:cubicBezTo>
                  <a:cubicBezTo>
                    <a:pt x="846" y="363"/>
                    <a:pt x="1022" y="214"/>
                    <a:pt x="11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1"/>
            <p:cNvSpPr/>
            <p:nvPr/>
          </p:nvSpPr>
          <p:spPr>
            <a:xfrm>
              <a:off x="3635075" y="2969450"/>
              <a:ext cx="13275" cy="16975"/>
            </a:xfrm>
            <a:custGeom>
              <a:rect b="b" l="l" r="r" t="t"/>
              <a:pathLst>
                <a:path extrusionOk="0" h="679" w="531">
                  <a:moveTo>
                    <a:pt x="531" y="0"/>
                  </a:moveTo>
                  <a:cubicBezTo>
                    <a:pt x="382" y="56"/>
                    <a:pt x="280" y="158"/>
                    <a:pt x="187" y="279"/>
                  </a:cubicBezTo>
                  <a:cubicBezTo>
                    <a:pt x="94" y="390"/>
                    <a:pt x="29" y="520"/>
                    <a:pt x="1" y="678"/>
                  </a:cubicBezTo>
                  <a:cubicBezTo>
                    <a:pt x="168" y="623"/>
                    <a:pt x="270" y="520"/>
                    <a:pt x="354" y="400"/>
                  </a:cubicBezTo>
                  <a:cubicBezTo>
                    <a:pt x="447" y="288"/>
                    <a:pt x="512" y="158"/>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1"/>
            <p:cNvSpPr/>
            <p:nvPr/>
          </p:nvSpPr>
          <p:spPr>
            <a:xfrm>
              <a:off x="3615100" y="2962700"/>
              <a:ext cx="15125" cy="17925"/>
            </a:xfrm>
            <a:custGeom>
              <a:rect b="b" l="l" r="r" t="t"/>
              <a:pathLst>
                <a:path extrusionOk="0" h="717" w="605">
                  <a:moveTo>
                    <a:pt x="605" y="1"/>
                  </a:moveTo>
                  <a:lnTo>
                    <a:pt x="605" y="1"/>
                  </a:lnTo>
                  <a:cubicBezTo>
                    <a:pt x="438" y="66"/>
                    <a:pt x="326" y="177"/>
                    <a:pt x="224" y="289"/>
                  </a:cubicBezTo>
                  <a:cubicBezTo>
                    <a:pt x="122" y="419"/>
                    <a:pt x="29" y="549"/>
                    <a:pt x="1" y="716"/>
                  </a:cubicBezTo>
                  <a:cubicBezTo>
                    <a:pt x="159" y="651"/>
                    <a:pt x="280" y="549"/>
                    <a:pt x="382" y="428"/>
                  </a:cubicBezTo>
                  <a:cubicBezTo>
                    <a:pt x="475" y="298"/>
                    <a:pt x="568" y="177"/>
                    <a:pt x="6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1"/>
            <p:cNvSpPr/>
            <p:nvPr/>
          </p:nvSpPr>
          <p:spPr>
            <a:xfrm>
              <a:off x="3647850" y="2930425"/>
              <a:ext cx="12800" cy="16500"/>
            </a:xfrm>
            <a:custGeom>
              <a:rect b="b" l="l" r="r" t="t"/>
              <a:pathLst>
                <a:path extrusionOk="0" h="660" w="512">
                  <a:moveTo>
                    <a:pt x="512" y="0"/>
                  </a:moveTo>
                  <a:cubicBezTo>
                    <a:pt x="354" y="0"/>
                    <a:pt x="215" y="93"/>
                    <a:pt x="122" y="205"/>
                  </a:cubicBezTo>
                  <a:cubicBezTo>
                    <a:pt x="38" y="344"/>
                    <a:pt x="1" y="511"/>
                    <a:pt x="75" y="660"/>
                  </a:cubicBezTo>
                  <a:cubicBezTo>
                    <a:pt x="178" y="539"/>
                    <a:pt x="233" y="437"/>
                    <a:pt x="308" y="335"/>
                  </a:cubicBezTo>
                  <a:cubicBezTo>
                    <a:pt x="363" y="233"/>
                    <a:pt x="428" y="140"/>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1"/>
            <p:cNvSpPr/>
            <p:nvPr/>
          </p:nvSpPr>
          <p:spPr>
            <a:xfrm>
              <a:off x="3671325" y="2907200"/>
              <a:ext cx="8375" cy="15350"/>
            </a:xfrm>
            <a:custGeom>
              <a:rect b="b" l="l" r="r" t="t"/>
              <a:pathLst>
                <a:path extrusionOk="0" h="614" w="335">
                  <a:moveTo>
                    <a:pt x="307" y="0"/>
                  </a:moveTo>
                  <a:cubicBezTo>
                    <a:pt x="186" y="75"/>
                    <a:pt x="121" y="167"/>
                    <a:pt x="75" y="270"/>
                  </a:cubicBezTo>
                  <a:cubicBezTo>
                    <a:pt x="38" y="372"/>
                    <a:pt x="0" y="474"/>
                    <a:pt x="38" y="613"/>
                  </a:cubicBezTo>
                  <a:cubicBezTo>
                    <a:pt x="158" y="548"/>
                    <a:pt x="223" y="455"/>
                    <a:pt x="270" y="344"/>
                  </a:cubicBezTo>
                  <a:cubicBezTo>
                    <a:pt x="307" y="242"/>
                    <a:pt x="335" y="140"/>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1"/>
            <p:cNvSpPr/>
            <p:nvPr/>
          </p:nvSpPr>
          <p:spPr>
            <a:xfrm>
              <a:off x="3610000" y="2932275"/>
              <a:ext cx="12325" cy="17925"/>
            </a:xfrm>
            <a:custGeom>
              <a:rect b="b" l="l" r="r" t="t"/>
              <a:pathLst>
                <a:path extrusionOk="0" h="717" w="493">
                  <a:moveTo>
                    <a:pt x="493" y="1"/>
                  </a:moveTo>
                  <a:cubicBezTo>
                    <a:pt x="344" y="66"/>
                    <a:pt x="251" y="168"/>
                    <a:pt x="159" y="298"/>
                  </a:cubicBezTo>
                  <a:cubicBezTo>
                    <a:pt x="75" y="419"/>
                    <a:pt x="19" y="558"/>
                    <a:pt x="1" y="716"/>
                  </a:cubicBezTo>
                  <a:cubicBezTo>
                    <a:pt x="168" y="651"/>
                    <a:pt x="261" y="530"/>
                    <a:pt x="344" y="419"/>
                  </a:cubicBezTo>
                  <a:cubicBezTo>
                    <a:pt x="428" y="298"/>
                    <a:pt x="484" y="159"/>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1"/>
            <p:cNvSpPr/>
            <p:nvPr/>
          </p:nvSpPr>
          <p:spPr>
            <a:xfrm>
              <a:off x="3565175" y="2977575"/>
              <a:ext cx="15350" cy="14200"/>
            </a:xfrm>
            <a:custGeom>
              <a:rect b="b" l="l" r="r" t="t"/>
              <a:pathLst>
                <a:path extrusionOk="0" h="568" w="614">
                  <a:moveTo>
                    <a:pt x="614" y="0"/>
                  </a:moveTo>
                  <a:lnTo>
                    <a:pt x="614" y="0"/>
                  </a:lnTo>
                  <a:cubicBezTo>
                    <a:pt x="456" y="28"/>
                    <a:pt x="335" y="112"/>
                    <a:pt x="233" y="205"/>
                  </a:cubicBezTo>
                  <a:cubicBezTo>
                    <a:pt x="131" y="298"/>
                    <a:pt x="47" y="400"/>
                    <a:pt x="0" y="567"/>
                  </a:cubicBezTo>
                  <a:cubicBezTo>
                    <a:pt x="158" y="530"/>
                    <a:pt x="279" y="446"/>
                    <a:pt x="381" y="353"/>
                  </a:cubicBezTo>
                  <a:cubicBezTo>
                    <a:pt x="484" y="261"/>
                    <a:pt x="567" y="158"/>
                    <a:pt x="6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1"/>
            <p:cNvSpPr/>
            <p:nvPr/>
          </p:nvSpPr>
          <p:spPr>
            <a:xfrm>
              <a:off x="3570050" y="2958900"/>
              <a:ext cx="8375" cy="9875"/>
            </a:xfrm>
            <a:custGeom>
              <a:rect b="b" l="l" r="r" t="t"/>
              <a:pathLst>
                <a:path extrusionOk="0" h="395" w="335">
                  <a:moveTo>
                    <a:pt x="297" y="1"/>
                  </a:moveTo>
                  <a:cubicBezTo>
                    <a:pt x="204" y="1"/>
                    <a:pt x="133" y="58"/>
                    <a:pt x="84" y="116"/>
                  </a:cubicBezTo>
                  <a:cubicBezTo>
                    <a:pt x="38" y="190"/>
                    <a:pt x="1" y="283"/>
                    <a:pt x="47" y="394"/>
                  </a:cubicBezTo>
                  <a:cubicBezTo>
                    <a:pt x="149" y="357"/>
                    <a:pt x="205" y="301"/>
                    <a:pt x="261" y="246"/>
                  </a:cubicBezTo>
                  <a:cubicBezTo>
                    <a:pt x="307" y="190"/>
                    <a:pt x="326" y="116"/>
                    <a:pt x="335" y="4"/>
                  </a:cubicBezTo>
                  <a:cubicBezTo>
                    <a:pt x="322" y="2"/>
                    <a:pt x="309" y="1"/>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1"/>
            <p:cNvSpPr/>
            <p:nvPr/>
          </p:nvSpPr>
          <p:spPr>
            <a:xfrm>
              <a:off x="3517800" y="3008000"/>
              <a:ext cx="19750" cy="16750"/>
            </a:xfrm>
            <a:custGeom>
              <a:rect b="b" l="l" r="r" t="t"/>
              <a:pathLst>
                <a:path extrusionOk="0" h="670" w="790">
                  <a:moveTo>
                    <a:pt x="790" y="0"/>
                  </a:moveTo>
                  <a:lnTo>
                    <a:pt x="790" y="0"/>
                  </a:lnTo>
                  <a:cubicBezTo>
                    <a:pt x="595" y="47"/>
                    <a:pt x="455" y="149"/>
                    <a:pt x="325" y="251"/>
                  </a:cubicBezTo>
                  <a:cubicBezTo>
                    <a:pt x="195" y="372"/>
                    <a:pt x="84" y="502"/>
                    <a:pt x="0" y="669"/>
                  </a:cubicBezTo>
                  <a:cubicBezTo>
                    <a:pt x="186" y="623"/>
                    <a:pt x="325" y="530"/>
                    <a:pt x="465" y="419"/>
                  </a:cubicBezTo>
                  <a:cubicBezTo>
                    <a:pt x="595" y="298"/>
                    <a:pt x="706" y="177"/>
                    <a:pt x="7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3"/>
        </a:solidFill>
      </p:bgPr>
    </p:bg>
    <p:spTree>
      <p:nvGrpSpPr>
        <p:cNvPr id="11566" name="Shape 115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567" name="Shape 11567"/>
        <p:cNvGrpSpPr/>
        <p:nvPr/>
      </p:nvGrpSpPr>
      <p:grpSpPr>
        <a:xfrm>
          <a:off x="0" y="0"/>
          <a:ext cx="0" cy="0"/>
          <a:chOff x="0" y="0"/>
          <a:chExt cx="0" cy="0"/>
        </a:xfrm>
      </p:grpSpPr>
      <p:sp>
        <p:nvSpPr>
          <p:cNvPr id="11568" name="Google Shape;11568;p13"/>
          <p:cNvSpPr/>
          <p:nvPr/>
        </p:nvSpPr>
        <p:spPr>
          <a:xfrm rot="-3646606">
            <a:off x="-518150" y="3625517"/>
            <a:ext cx="1681103" cy="1956921"/>
          </a:xfrm>
          <a:custGeom>
            <a:rect b="b" l="l" r="r" t="t"/>
            <a:pathLst>
              <a:path extrusionOk="0" h="78279" w="67246">
                <a:moveTo>
                  <a:pt x="8292" y="72867"/>
                </a:moveTo>
                <a:cubicBezTo>
                  <a:pt x="11943" y="75679"/>
                  <a:pt x="17272" y="78837"/>
                  <a:pt x="23390" y="78195"/>
                </a:cubicBezTo>
                <a:cubicBezTo>
                  <a:pt x="29508" y="77554"/>
                  <a:pt x="39524" y="74051"/>
                  <a:pt x="45000" y="69018"/>
                </a:cubicBezTo>
                <a:cubicBezTo>
                  <a:pt x="50477" y="63986"/>
                  <a:pt x="52943" y="53921"/>
                  <a:pt x="56249" y="48000"/>
                </a:cubicBezTo>
                <a:cubicBezTo>
                  <a:pt x="59555" y="42080"/>
                  <a:pt x="63009" y="38528"/>
                  <a:pt x="64834" y="33495"/>
                </a:cubicBezTo>
                <a:cubicBezTo>
                  <a:pt x="66660" y="28463"/>
                  <a:pt x="67449" y="22394"/>
                  <a:pt x="67202" y="17805"/>
                </a:cubicBezTo>
                <a:cubicBezTo>
                  <a:pt x="66955" y="13217"/>
                  <a:pt x="65920" y="8727"/>
                  <a:pt x="63354" y="5964"/>
                </a:cubicBezTo>
                <a:cubicBezTo>
                  <a:pt x="60788" y="3201"/>
                  <a:pt x="57581" y="2215"/>
                  <a:pt x="51808" y="1228"/>
                </a:cubicBezTo>
                <a:cubicBezTo>
                  <a:pt x="46035" y="241"/>
                  <a:pt x="35527" y="93"/>
                  <a:pt x="28718" y="44"/>
                </a:cubicBezTo>
                <a:cubicBezTo>
                  <a:pt x="21909" y="-5"/>
                  <a:pt x="15002" y="-203"/>
                  <a:pt x="10956" y="932"/>
                </a:cubicBezTo>
                <a:cubicBezTo>
                  <a:pt x="6910" y="2067"/>
                  <a:pt x="6072" y="3843"/>
                  <a:pt x="4444" y="6852"/>
                </a:cubicBezTo>
                <a:cubicBezTo>
                  <a:pt x="2816" y="9862"/>
                  <a:pt x="1928" y="12920"/>
                  <a:pt x="1188" y="18989"/>
                </a:cubicBezTo>
                <a:cubicBezTo>
                  <a:pt x="448" y="25058"/>
                  <a:pt x="-46" y="36209"/>
                  <a:pt x="3" y="43264"/>
                </a:cubicBezTo>
                <a:cubicBezTo>
                  <a:pt x="52" y="50320"/>
                  <a:pt x="103" y="56388"/>
                  <a:pt x="1484" y="61322"/>
                </a:cubicBezTo>
                <a:cubicBezTo>
                  <a:pt x="2866" y="66256"/>
                  <a:pt x="4641" y="70055"/>
                  <a:pt x="8292" y="72867"/>
                </a:cubicBezTo>
                <a:close/>
              </a:path>
            </a:pathLst>
          </a:custGeom>
          <a:solidFill>
            <a:schemeClr val="accent2"/>
          </a:solidFill>
          <a:ln>
            <a:noFill/>
          </a:ln>
        </p:spPr>
      </p:sp>
      <p:grpSp>
        <p:nvGrpSpPr>
          <p:cNvPr id="11569" name="Google Shape;11569;p13"/>
          <p:cNvGrpSpPr/>
          <p:nvPr/>
        </p:nvGrpSpPr>
        <p:grpSpPr>
          <a:xfrm>
            <a:off x="280556" y="3233083"/>
            <a:ext cx="432676" cy="281341"/>
            <a:chOff x="1484681" y="1054908"/>
            <a:chExt cx="432676" cy="281341"/>
          </a:xfrm>
        </p:grpSpPr>
        <p:sp>
          <p:nvSpPr>
            <p:cNvPr id="11570" name="Google Shape;11570;p13"/>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1571" name="Google Shape;11571;p13"/>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1572" name="Google Shape;11572;p13"/>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11573" name="Google Shape;11573;p13"/>
          <p:cNvSpPr/>
          <p:nvPr/>
        </p:nvSpPr>
        <p:spPr>
          <a:xfrm flipH="1" rot="-6519033">
            <a:off x="6621999" y="141817"/>
            <a:ext cx="3617551" cy="2165956"/>
          </a:xfrm>
          <a:custGeom>
            <a:rect b="b" l="l" r="r" t="t"/>
            <a:pathLst>
              <a:path extrusionOk="0" h="86637" w="144700">
                <a:moveTo>
                  <a:pt x="6225" y="27262"/>
                </a:moveTo>
                <a:cubicBezTo>
                  <a:pt x="6077" y="22674"/>
                  <a:pt x="4892" y="20108"/>
                  <a:pt x="5336" y="16605"/>
                </a:cubicBezTo>
                <a:cubicBezTo>
                  <a:pt x="5780" y="13102"/>
                  <a:pt x="6274" y="9007"/>
                  <a:pt x="8889" y="6244"/>
                </a:cubicBezTo>
                <a:cubicBezTo>
                  <a:pt x="11504" y="3481"/>
                  <a:pt x="15451" y="275"/>
                  <a:pt x="21026" y="28"/>
                </a:cubicBezTo>
                <a:cubicBezTo>
                  <a:pt x="26601" y="-219"/>
                  <a:pt x="36913" y="1162"/>
                  <a:pt x="42340" y="4764"/>
                </a:cubicBezTo>
                <a:cubicBezTo>
                  <a:pt x="47767" y="8366"/>
                  <a:pt x="50283" y="14879"/>
                  <a:pt x="53589" y="21638"/>
                </a:cubicBezTo>
                <a:cubicBezTo>
                  <a:pt x="56895" y="28397"/>
                  <a:pt x="58375" y="39844"/>
                  <a:pt x="62174" y="45320"/>
                </a:cubicBezTo>
                <a:cubicBezTo>
                  <a:pt x="65973" y="50797"/>
                  <a:pt x="71597" y="53510"/>
                  <a:pt x="76383" y="54497"/>
                </a:cubicBezTo>
                <a:cubicBezTo>
                  <a:pt x="81169" y="55484"/>
                  <a:pt x="85955" y="53313"/>
                  <a:pt x="90889" y="51241"/>
                </a:cubicBezTo>
                <a:cubicBezTo>
                  <a:pt x="95823" y="49169"/>
                  <a:pt x="100510" y="43890"/>
                  <a:pt x="105986" y="42064"/>
                </a:cubicBezTo>
                <a:cubicBezTo>
                  <a:pt x="111463" y="40239"/>
                  <a:pt x="117778" y="39252"/>
                  <a:pt x="123748" y="40288"/>
                </a:cubicBezTo>
                <a:cubicBezTo>
                  <a:pt x="129718" y="41324"/>
                  <a:pt x="138352" y="43988"/>
                  <a:pt x="141806" y="48280"/>
                </a:cubicBezTo>
                <a:cubicBezTo>
                  <a:pt x="145260" y="52572"/>
                  <a:pt x="144815" y="60220"/>
                  <a:pt x="144470" y="66042"/>
                </a:cubicBezTo>
                <a:cubicBezTo>
                  <a:pt x="144125" y="71864"/>
                  <a:pt x="142053" y="79808"/>
                  <a:pt x="139734" y="83212"/>
                </a:cubicBezTo>
                <a:cubicBezTo>
                  <a:pt x="137415" y="86616"/>
                  <a:pt x="135244" y="85975"/>
                  <a:pt x="130557" y="86468"/>
                </a:cubicBezTo>
                <a:cubicBezTo>
                  <a:pt x="125870" y="86961"/>
                  <a:pt x="130014" y="86221"/>
                  <a:pt x="111611" y="86172"/>
                </a:cubicBezTo>
                <a:cubicBezTo>
                  <a:pt x="93208" y="86123"/>
                  <a:pt x="37554" y="86320"/>
                  <a:pt x="20138" y="86172"/>
                </a:cubicBezTo>
                <a:cubicBezTo>
                  <a:pt x="2722" y="86024"/>
                  <a:pt x="10320" y="86715"/>
                  <a:pt x="7113" y="85284"/>
                </a:cubicBezTo>
                <a:cubicBezTo>
                  <a:pt x="3906" y="83853"/>
                  <a:pt x="1982" y="81139"/>
                  <a:pt x="896" y="77587"/>
                </a:cubicBezTo>
                <a:cubicBezTo>
                  <a:pt x="-189" y="74035"/>
                  <a:pt x="-288" y="69545"/>
                  <a:pt x="600" y="63970"/>
                </a:cubicBezTo>
                <a:cubicBezTo>
                  <a:pt x="1488" y="58395"/>
                  <a:pt x="5288" y="50254"/>
                  <a:pt x="6225" y="44136"/>
                </a:cubicBezTo>
                <a:cubicBezTo>
                  <a:pt x="7163" y="38018"/>
                  <a:pt x="6373" y="31851"/>
                  <a:pt x="6225" y="27262"/>
                </a:cubicBezTo>
                <a:close/>
              </a:path>
            </a:pathLst>
          </a:custGeom>
          <a:solidFill>
            <a:schemeClr val="accent1"/>
          </a:solidFill>
          <a:ln>
            <a:noFill/>
          </a:ln>
        </p:spPr>
      </p:sp>
      <p:grpSp>
        <p:nvGrpSpPr>
          <p:cNvPr id="11574" name="Google Shape;11574;p13"/>
          <p:cNvGrpSpPr/>
          <p:nvPr/>
        </p:nvGrpSpPr>
        <p:grpSpPr>
          <a:xfrm flipH="1" rot="-4395345">
            <a:off x="7738250" y="1041838"/>
            <a:ext cx="352237" cy="365911"/>
            <a:chOff x="4030584" y="3674013"/>
            <a:chExt cx="352237" cy="365911"/>
          </a:xfrm>
        </p:grpSpPr>
        <p:sp>
          <p:nvSpPr>
            <p:cNvPr id="11575" name="Google Shape;11575;p13"/>
            <p:cNvSpPr/>
            <p:nvPr/>
          </p:nvSpPr>
          <p:spPr>
            <a:xfrm rot="5185699">
              <a:off x="4109111" y="3611659"/>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1576" name="Google Shape;11576;p13"/>
            <p:cNvSpPr/>
            <p:nvPr/>
          </p:nvSpPr>
          <p:spPr>
            <a:xfrm rot="-3864370">
              <a:off x="4089115" y="3934244"/>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grpSp>
        <p:nvGrpSpPr>
          <p:cNvPr id="11577" name="Google Shape;11577;p13"/>
          <p:cNvGrpSpPr/>
          <p:nvPr/>
        </p:nvGrpSpPr>
        <p:grpSpPr>
          <a:xfrm>
            <a:off x="8587800" y="2726483"/>
            <a:ext cx="275357" cy="281341"/>
            <a:chOff x="776775" y="685183"/>
            <a:chExt cx="275357" cy="281341"/>
          </a:xfrm>
        </p:grpSpPr>
        <p:sp>
          <p:nvSpPr>
            <p:cNvPr id="11578" name="Google Shape;11578;p13"/>
            <p:cNvSpPr/>
            <p:nvPr/>
          </p:nvSpPr>
          <p:spPr>
            <a:xfrm>
              <a:off x="776775" y="685183"/>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1579" name="Google Shape;11579;p13"/>
            <p:cNvSpPr/>
            <p:nvPr/>
          </p:nvSpPr>
          <p:spPr>
            <a:xfrm rot="-3864370">
              <a:off x="944740" y="860844"/>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grpSp>
        <p:nvGrpSpPr>
          <p:cNvPr id="11580" name="Google Shape;11580;p13"/>
          <p:cNvGrpSpPr/>
          <p:nvPr/>
        </p:nvGrpSpPr>
        <p:grpSpPr>
          <a:xfrm flipH="1" rot="872781">
            <a:off x="7919426" y="4588573"/>
            <a:ext cx="969074" cy="661543"/>
            <a:chOff x="555175" y="2114275"/>
            <a:chExt cx="403775" cy="275650"/>
          </a:xfrm>
        </p:grpSpPr>
        <p:sp>
          <p:nvSpPr>
            <p:cNvPr id="11581" name="Google Shape;11581;p13"/>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3"/>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3"/>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3"/>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3"/>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3"/>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3"/>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3"/>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3"/>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3"/>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3"/>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3"/>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3"/>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3"/>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3"/>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3"/>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3"/>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3"/>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3"/>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3"/>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3"/>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3"/>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3"/>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3"/>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3"/>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3"/>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3"/>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3"/>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3"/>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3"/>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3"/>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3"/>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3"/>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3"/>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3"/>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3"/>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3"/>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3"/>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3"/>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3"/>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3"/>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3"/>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3"/>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3"/>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3"/>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3"/>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3"/>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3"/>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3"/>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3"/>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3"/>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3"/>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3"/>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3"/>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3"/>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3"/>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3"/>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3"/>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3"/>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3"/>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3"/>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3"/>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13"/>
          <p:cNvGrpSpPr/>
          <p:nvPr/>
        </p:nvGrpSpPr>
        <p:grpSpPr>
          <a:xfrm flipH="1" rot="9517583">
            <a:off x="344155" y="-456403"/>
            <a:ext cx="969087" cy="661543"/>
            <a:chOff x="555175" y="2114275"/>
            <a:chExt cx="403775" cy="275650"/>
          </a:xfrm>
        </p:grpSpPr>
        <p:sp>
          <p:nvSpPr>
            <p:cNvPr id="11671" name="Google Shape;11671;p13"/>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3"/>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3"/>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3"/>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3"/>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3"/>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3"/>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3"/>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3"/>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3"/>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3"/>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3"/>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3"/>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3"/>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3"/>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3"/>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3"/>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3"/>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3"/>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3"/>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3"/>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3"/>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3"/>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3"/>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3"/>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3"/>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3"/>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3"/>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3"/>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3"/>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3"/>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3"/>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3"/>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3"/>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3"/>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3"/>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3"/>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3"/>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3"/>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3"/>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3"/>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3"/>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3"/>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3"/>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3"/>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3"/>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3"/>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3"/>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3"/>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3"/>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3"/>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3"/>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3"/>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3"/>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3"/>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3"/>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3"/>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3"/>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3"/>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13"/>
          <p:cNvGrpSpPr/>
          <p:nvPr/>
        </p:nvGrpSpPr>
        <p:grpSpPr>
          <a:xfrm flipH="1" rot="-8764811">
            <a:off x="-351512" y="416783"/>
            <a:ext cx="969076" cy="661548"/>
            <a:chOff x="555175" y="2114275"/>
            <a:chExt cx="403775" cy="275650"/>
          </a:xfrm>
        </p:grpSpPr>
        <p:sp>
          <p:nvSpPr>
            <p:cNvPr id="11761" name="Google Shape;11761;p13"/>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3"/>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3"/>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3"/>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3"/>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3"/>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3"/>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3"/>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3"/>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3"/>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3"/>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3"/>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3"/>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3"/>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3"/>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3"/>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3"/>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3"/>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3"/>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3"/>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3"/>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3"/>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3"/>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3"/>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3"/>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3"/>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3"/>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3"/>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3"/>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3"/>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3"/>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3"/>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3"/>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3"/>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3"/>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3"/>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3"/>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3"/>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3"/>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3"/>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3"/>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3"/>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3"/>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3"/>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3"/>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3"/>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3"/>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3"/>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3"/>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3"/>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3"/>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3"/>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3"/>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3"/>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3"/>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3"/>
          <p:cNvGrpSpPr/>
          <p:nvPr/>
        </p:nvGrpSpPr>
        <p:grpSpPr>
          <a:xfrm rot="3665400">
            <a:off x="-146900" y="-14227"/>
            <a:ext cx="1261768" cy="861349"/>
            <a:chOff x="555175" y="2114275"/>
            <a:chExt cx="403775" cy="275650"/>
          </a:xfrm>
        </p:grpSpPr>
        <p:sp>
          <p:nvSpPr>
            <p:cNvPr id="11851" name="Google Shape;11851;p13"/>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3"/>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3"/>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3"/>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3"/>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3"/>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3"/>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3"/>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3"/>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3"/>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3"/>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3"/>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3"/>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3"/>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3"/>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3"/>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3"/>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3"/>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3"/>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3"/>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3"/>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3"/>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3"/>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3"/>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3"/>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3"/>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3"/>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3"/>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3"/>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3"/>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3"/>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3"/>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3"/>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3"/>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3"/>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3"/>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3"/>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3"/>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3"/>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3"/>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3"/>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3"/>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3"/>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3"/>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3"/>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3"/>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3"/>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3"/>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3"/>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3"/>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3"/>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3"/>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3"/>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3"/>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3"/>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3"/>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3"/>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3"/>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3"/>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3"/>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0" name="Google Shape;11940;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941" name="Google Shape;11941;p13"/>
          <p:cNvSpPr txBox="1"/>
          <p:nvPr>
            <p:ph idx="1" type="subTitle"/>
          </p:nvPr>
        </p:nvSpPr>
        <p:spPr>
          <a:xfrm>
            <a:off x="2207309" y="2007558"/>
            <a:ext cx="2145300" cy="86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42" name="Google Shape;11942;p13"/>
          <p:cNvSpPr txBox="1"/>
          <p:nvPr>
            <p:ph idx="2" type="subTitle"/>
          </p:nvPr>
        </p:nvSpPr>
        <p:spPr>
          <a:xfrm>
            <a:off x="5808477" y="2007558"/>
            <a:ext cx="2150400" cy="86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43" name="Google Shape;11943;p13"/>
          <p:cNvSpPr txBox="1"/>
          <p:nvPr>
            <p:ph idx="3" type="subTitle"/>
          </p:nvPr>
        </p:nvSpPr>
        <p:spPr>
          <a:xfrm>
            <a:off x="2204900" y="3444275"/>
            <a:ext cx="2150400" cy="86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44" name="Google Shape;11944;p13"/>
          <p:cNvSpPr txBox="1"/>
          <p:nvPr>
            <p:ph idx="4" type="subTitle"/>
          </p:nvPr>
        </p:nvSpPr>
        <p:spPr>
          <a:xfrm>
            <a:off x="5808477" y="3444278"/>
            <a:ext cx="2150400" cy="86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45" name="Google Shape;11945;p13"/>
          <p:cNvSpPr txBox="1"/>
          <p:nvPr>
            <p:ph hasCustomPrompt="1" idx="5" type="title"/>
          </p:nvPr>
        </p:nvSpPr>
        <p:spPr>
          <a:xfrm>
            <a:off x="1239025" y="1633390"/>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46" name="Google Shape;11946;p13"/>
          <p:cNvSpPr txBox="1"/>
          <p:nvPr>
            <p:ph hasCustomPrompt="1" idx="6" type="title"/>
          </p:nvPr>
        </p:nvSpPr>
        <p:spPr>
          <a:xfrm>
            <a:off x="1239025" y="3066836"/>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47" name="Google Shape;11947;p13"/>
          <p:cNvSpPr txBox="1"/>
          <p:nvPr>
            <p:ph hasCustomPrompt="1" idx="7" type="title"/>
          </p:nvPr>
        </p:nvSpPr>
        <p:spPr>
          <a:xfrm>
            <a:off x="4843638" y="1633390"/>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48" name="Google Shape;11948;p13"/>
          <p:cNvSpPr txBox="1"/>
          <p:nvPr>
            <p:ph hasCustomPrompt="1" idx="8" type="title"/>
          </p:nvPr>
        </p:nvSpPr>
        <p:spPr>
          <a:xfrm>
            <a:off x="4843638" y="3066836"/>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49" name="Google Shape;11949;p13"/>
          <p:cNvSpPr txBox="1"/>
          <p:nvPr>
            <p:ph idx="9" type="subTitle"/>
          </p:nvPr>
        </p:nvSpPr>
        <p:spPr>
          <a:xfrm>
            <a:off x="2204900" y="1633400"/>
            <a:ext cx="21504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950" name="Google Shape;11950;p13"/>
          <p:cNvSpPr txBox="1"/>
          <p:nvPr>
            <p:ph idx="13" type="subTitle"/>
          </p:nvPr>
        </p:nvSpPr>
        <p:spPr>
          <a:xfrm>
            <a:off x="5808477" y="1633400"/>
            <a:ext cx="21504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951" name="Google Shape;11951;p13"/>
          <p:cNvSpPr txBox="1"/>
          <p:nvPr>
            <p:ph idx="14" type="subTitle"/>
          </p:nvPr>
        </p:nvSpPr>
        <p:spPr>
          <a:xfrm>
            <a:off x="2204900" y="3066839"/>
            <a:ext cx="21504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952" name="Google Shape;11952;p13"/>
          <p:cNvSpPr txBox="1"/>
          <p:nvPr>
            <p:ph idx="15" type="subTitle"/>
          </p:nvPr>
        </p:nvSpPr>
        <p:spPr>
          <a:xfrm>
            <a:off x="5808477" y="3066841"/>
            <a:ext cx="21504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1953" name="Google Shape;11953;p13"/>
          <p:cNvGrpSpPr/>
          <p:nvPr/>
        </p:nvGrpSpPr>
        <p:grpSpPr>
          <a:xfrm rot="-4979376">
            <a:off x="8370112" y="4251881"/>
            <a:ext cx="1261782" cy="861341"/>
            <a:chOff x="555175" y="2114275"/>
            <a:chExt cx="403775" cy="275650"/>
          </a:xfrm>
        </p:grpSpPr>
        <p:sp>
          <p:nvSpPr>
            <p:cNvPr id="11954" name="Google Shape;11954;p13"/>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3"/>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3"/>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3"/>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3"/>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3"/>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3"/>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3"/>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3"/>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3"/>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3"/>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3"/>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3"/>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3"/>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3"/>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3"/>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3"/>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3"/>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3"/>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3"/>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3"/>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3"/>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3"/>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3"/>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3"/>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3"/>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3"/>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3"/>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3"/>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3"/>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3"/>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3"/>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3"/>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3"/>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3"/>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3"/>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3"/>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3"/>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3"/>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3"/>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3"/>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3"/>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3"/>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3"/>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3"/>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3"/>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3"/>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3"/>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3"/>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3"/>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3"/>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3"/>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3"/>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3"/>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3"/>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3"/>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3"/>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3"/>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3"/>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3"/>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3"/>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2043" name="Shape 12043"/>
        <p:cNvGrpSpPr/>
        <p:nvPr/>
      </p:nvGrpSpPr>
      <p:grpSpPr>
        <a:xfrm>
          <a:off x="0" y="0"/>
          <a:ext cx="0" cy="0"/>
          <a:chOff x="0" y="0"/>
          <a:chExt cx="0" cy="0"/>
        </a:xfrm>
      </p:grpSpPr>
      <p:sp>
        <p:nvSpPr>
          <p:cNvPr id="12044" name="Google Shape;12044;p14"/>
          <p:cNvSpPr/>
          <p:nvPr/>
        </p:nvSpPr>
        <p:spPr>
          <a:xfrm>
            <a:off x="62" y="4588852"/>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5" name="Google Shape;12045;p14"/>
          <p:cNvGrpSpPr/>
          <p:nvPr/>
        </p:nvGrpSpPr>
        <p:grpSpPr>
          <a:xfrm>
            <a:off x="340425" y="4750290"/>
            <a:ext cx="3600872" cy="155230"/>
            <a:chOff x="2575450" y="4579675"/>
            <a:chExt cx="3600872" cy="155230"/>
          </a:xfrm>
        </p:grpSpPr>
        <p:sp>
          <p:nvSpPr>
            <p:cNvPr id="12046" name="Google Shape;12046;p14"/>
            <p:cNvSpPr/>
            <p:nvPr/>
          </p:nvSpPr>
          <p:spPr>
            <a:xfrm>
              <a:off x="5810557"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4"/>
            <p:cNvSpPr/>
            <p:nvPr/>
          </p:nvSpPr>
          <p:spPr>
            <a:xfrm>
              <a:off x="2575450" y="45796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8" name="Google Shape;12048;p14"/>
          <p:cNvSpPr/>
          <p:nvPr/>
        </p:nvSpPr>
        <p:spPr>
          <a:xfrm>
            <a:off x="7573575" y="4820602"/>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4"/>
          <p:cNvSpPr/>
          <p:nvPr/>
        </p:nvSpPr>
        <p:spPr>
          <a:xfrm>
            <a:off x="7778700" y="4905527"/>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4"/>
          <p:cNvSpPr/>
          <p:nvPr/>
        </p:nvSpPr>
        <p:spPr>
          <a:xfrm>
            <a:off x="5305850" y="4874015"/>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4"/>
          <p:cNvSpPr/>
          <p:nvPr/>
        </p:nvSpPr>
        <p:spPr>
          <a:xfrm>
            <a:off x="4847000" y="4733265"/>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4"/>
          <p:cNvSpPr/>
          <p:nvPr/>
        </p:nvSpPr>
        <p:spPr>
          <a:xfrm>
            <a:off x="-840013" y="-370149"/>
            <a:ext cx="2930900" cy="2506350"/>
          </a:xfrm>
          <a:custGeom>
            <a:rect b="b" l="l" r="r" t="t"/>
            <a:pathLst>
              <a:path extrusionOk="0" h="100254" w="117236">
                <a:moveTo>
                  <a:pt x="7550" y="74012"/>
                </a:moveTo>
                <a:cubicBezTo>
                  <a:pt x="10905" y="81808"/>
                  <a:pt x="16530" y="90984"/>
                  <a:pt x="22352" y="95326"/>
                </a:cubicBezTo>
                <a:cubicBezTo>
                  <a:pt x="28174" y="99668"/>
                  <a:pt x="35081" y="100753"/>
                  <a:pt x="42482" y="100062"/>
                </a:cubicBezTo>
                <a:cubicBezTo>
                  <a:pt x="49883" y="99371"/>
                  <a:pt x="61428" y="95227"/>
                  <a:pt x="66756" y="91181"/>
                </a:cubicBezTo>
                <a:cubicBezTo>
                  <a:pt x="72085" y="87135"/>
                  <a:pt x="72677" y="81314"/>
                  <a:pt x="74453" y="75788"/>
                </a:cubicBezTo>
                <a:cubicBezTo>
                  <a:pt x="76229" y="70262"/>
                  <a:pt x="76229" y="62565"/>
                  <a:pt x="77413" y="58026"/>
                </a:cubicBezTo>
                <a:cubicBezTo>
                  <a:pt x="78597" y="53487"/>
                  <a:pt x="79091" y="50823"/>
                  <a:pt x="81558" y="48553"/>
                </a:cubicBezTo>
                <a:cubicBezTo>
                  <a:pt x="84025" y="46284"/>
                  <a:pt x="88663" y="45494"/>
                  <a:pt x="92215" y="44409"/>
                </a:cubicBezTo>
                <a:cubicBezTo>
                  <a:pt x="95767" y="43324"/>
                  <a:pt x="99616" y="43225"/>
                  <a:pt x="102872" y="42041"/>
                </a:cubicBezTo>
                <a:cubicBezTo>
                  <a:pt x="106128" y="40857"/>
                  <a:pt x="109484" y="40560"/>
                  <a:pt x="111753" y="37304"/>
                </a:cubicBezTo>
                <a:cubicBezTo>
                  <a:pt x="114023" y="34048"/>
                  <a:pt x="115700" y="27042"/>
                  <a:pt x="116489" y="22503"/>
                </a:cubicBezTo>
                <a:cubicBezTo>
                  <a:pt x="117278" y="17964"/>
                  <a:pt x="117673" y="13326"/>
                  <a:pt x="116489" y="10070"/>
                </a:cubicBezTo>
                <a:cubicBezTo>
                  <a:pt x="115305" y="6814"/>
                  <a:pt x="114219" y="4643"/>
                  <a:pt x="109384" y="2965"/>
                </a:cubicBezTo>
                <a:cubicBezTo>
                  <a:pt x="104549" y="1288"/>
                  <a:pt x="102872" y="-94"/>
                  <a:pt x="87478" y="5"/>
                </a:cubicBezTo>
                <a:cubicBezTo>
                  <a:pt x="72085" y="104"/>
                  <a:pt x="31430" y="400"/>
                  <a:pt x="17023" y="3557"/>
                </a:cubicBezTo>
                <a:cubicBezTo>
                  <a:pt x="2616" y="6715"/>
                  <a:pt x="3505" y="11451"/>
                  <a:pt x="1038" y="18950"/>
                </a:cubicBezTo>
                <a:cubicBezTo>
                  <a:pt x="-1429" y="26449"/>
                  <a:pt x="1137" y="39376"/>
                  <a:pt x="2222" y="48553"/>
                </a:cubicBezTo>
                <a:cubicBezTo>
                  <a:pt x="3307" y="57730"/>
                  <a:pt x="4195" y="66217"/>
                  <a:pt x="7550" y="74012"/>
                </a:cubicBezTo>
                <a:close/>
              </a:path>
            </a:pathLst>
          </a:custGeom>
          <a:solidFill>
            <a:schemeClr val="accent2"/>
          </a:solidFill>
          <a:ln>
            <a:noFill/>
          </a:ln>
        </p:spPr>
      </p:sp>
      <p:grpSp>
        <p:nvGrpSpPr>
          <p:cNvPr id="12053" name="Google Shape;12053;p14"/>
          <p:cNvGrpSpPr/>
          <p:nvPr/>
        </p:nvGrpSpPr>
        <p:grpSpPr>
          <a:xfrm rot="8100000">
            <a:off x="1381217" y="853399"/>
            <a:ext cx="432672" cy="281338"/>
            <a:chOff x="1484681" y="1054908"/>
            <a:chExt cx="432676" cy="281341"/>
          </a:xfrm>
        </p:grpSpPr>
        <p:sp>
          <p:nvSpPr>
            <p:cNvPr id="12054" name="Google Shape;12054;p14"/>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2055" name="Google Shape;12055;p14"/>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2056" name="Google Shape;12056;p14"/>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12057" name="Google Shape;12057;p14"/>
          <p:cNvSpPr/>
          <p:nvPr/>
        </p:nvSpPr>
        <p:spPr>
          <a:xfrm flipH="1" rot="7070780">
            <a:off x="1313219" y="1242009"/>
            <a:ext cx="195174" cy="340724"/>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sp>
        <p:nvSpPr>
          <p:cNvPr id="12058" name="Google Shape;12058;p14"/>
          <p:cNvSpPr/>
          <p:nvPr/>
        </p:nvSpPr>
        <p:spPr>
          <a:xfrm>
            <a:off x="7536864" y="-506033"/>
            <a:ext cx="2409700" cy="1341075"/>
          </a:xfrm>
          <a:custGeom>
            <a:rect b="b" l="l" r="r" t="t"/>
            <a:pathLst>
              <a:path extrusionOk="0" h="53643" w="96388">
                <a:moveTo>
                  <a:pt x="75074" y="3071"/>
                </a:moveTo>
                <a:cubicBezTo>
                  <a:pt x="60569" y="505"/>
                  <a:pt x="19519" y="-1863"/>
                  <a:pt x="7579" y="2479"/>
                </a:cubicBezTo>
                <a:cubicBezTo>
                  <a:pt x="-4361" y="6821"/>
                  <a:pt x="771" y="22708"/>
                  <a:pt x="3435" y="29122"/>
                </a:cubicBezTo>
                <a:cubicBezTo>
                  <a:pt x="6099" y="35536"/>
                  <a:pt x="16756" y="38792"/>
                  <a:pt x="23565" y="40963"/>
                </a:cubicBezTo>
                <a:cubicBezTo>
                  <a:pt x="30374" y="43134"/>
                  <a:pt x="38860" y="41062"/>
                  <a:pt x="44287" y="42147"/>
                </a:cubicBezTo>
                <a:cubicBezTo>
                  <a:pt x="49714" y="43233"/>
                  <a:pt x="51885" y="45601"/>
                  <a:pt x="56128" y="47476"/>
                </a:cubicBezTo>
                <a:cubicBezTo>
                  <a:pt x="60371" y="49351"/>
                  <a:pt x="65305" y="52903"/>
                  <a:pt x="69745" y="53396"/>
                </a:cubicBezTo>
                <a:cubicBezTo>
                  <a:pt x="74185" y="53889"/>
                  <a:pt x="78724" y="52903"/>
                  <a:pt x="82770" y="50436"/>
                </a:cubicBezTo>
                <a:cubicBezTo>
                  <a:pt x="86816" y="47969"/>
                  <a:pt x="92045" y="44022"/>
                  <a:pt x="94019" y="38595"/>
                </a:cubicBezTo>
                <a:cubicBezTo>
                  <a:pt x="95993" y="33168"/>
                  <a:pt x="97770" y="23794"/>
                  <a:pt x="94612" y="17873"/>
                </a:cubicBezTo>
                <a:cubicBezTo>
                  <a:pt x="91455" y="11952"/>
                  <a:pt x="89580" y="5637"/>
                  <a:pt x="75074" y="3071"/>
                </a:cubicBezTo>
                <a:close/>
              </a:path>
            </a:pathLst>
          </a:custGeom>
          <a:solidFill>
            <a:schemeClr val="lt2"/>
          </a:solidFill>
          <a:ln>
            <a:noFill/>
          </a:ln>
        </p:spPr>
      </p:sp>
      <p:sp>
        <p:nvSpPr>
          <p:cNvPr id="12059" name="Google Shape;12059;p14"/>
          <p:cNvSpPr txBox="1"/>
          <p:nvPr>
            <p:ph type="title"/>
          </p:nvPr>
        </p:nvSpPr>
        <p:spPr>
          <a:xfrm>
            <a:off x="2575450" y="2500850"/>
            <a:ext cx="5855400" cy="53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2060" name="Google Shape;12060;p14"/>
          <p:cNvSpPr txBox="1"/>
          <p:nvPr>
            <p:ph idx="1" type="subTitle"/>
          </p:nvPr>
        </p:nvSpPr>
        <p:spPr>
          <a:xfrm>
            <a:off x="2575450" y="926675"/>
            <a:ext cx="5855400" cy="1478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2061" name="Shape 12061"/>
        <p:cNvGrpSpPr/>
        <p:nvPr/>
      </p:nvGrpSpPr>
      <p:grpSpPr>
        <a:xfrm>
          <a:off x="0" y="0"/>
          <a:ext cx="0" cy="0"/>
          <a:chOff x="0" y="0"/>
          <a:chExt cx="0" cy="0"/>
        </a:xfrm>
      </p:grpSpPr>
      <p:sp>
        <p:nvSpPr>
          <p:cNvPr id="12062" name="Google Shape;12062;p15"/>
          <p:cNvSpPr/>
          <p:nvPr/>
        </p:nvSpPr>
        <p:spPr>
          <a:xfrm>
            <a:off x="-1311805" y="518261"/>
            <a:ext cx="4610275" cy="3893825"/>
          </a:xfrm>
          <a:custGeom>
            <a:rect b="b" l="l" r="r" t="t"/>
            <a:pathLst>
              <a:path extrusionOk="0" h="155753" w="184411">
                <a:moveTo>
                  <a:pt x="34710" y="155111"/>
                </a:moveTo>
                <a:cubicBezTo>
                  <a:pt x="58935" y="156197"/>
                  <a:pt x="134570" y="155703"/>
                  <a:pt x="159042" y="155111"/>
                </a:cubicBezTo>
                <a:cubicBezTo>
                  <a:pt x="183514" y="154519"/>
                  <a:pt x="177693" y="156345"/>
                  <a:pt x="181541" y="151559"/>
                </a:cubicBezTo>
                <a:cubicBezTo>
                  <a:pt x="185390" y="146773"/>
                  <a:pt x="185143" y="134586"/>
                  <a:pt x="182133" y="126396"/>
                </a:cubicBezTo>
                <a:cubicBezTo>
                  <a:pt x="179123" y="118206"/>
                  <a:pt x="172216" y="107006"/>
                  <a:pt x="163483" y="102418"/>
                </a:cubicBezTo>
                <a:cubicBezTo>
                  <a:pt x="154750" y="97830"/>
                  <a:pt x="140048" y="97978"/>
                  <a:pt x="129736" y="98866"/>
                </a:cubicBezTo>
                <a:cubicBezTo>
                  <a:pt x="119424" y="99754"/>
                  <a:pt x="107978" y="108634"/>
                  <a:pt x="101613" y="107746"/>
                </a:cubicBezTo>
                <a:cubicBezTo>
                  <a:pt x="95248" y="106858"/>
                  <a:pt x="92732" y="99359"/>
                  <a:pt x="91548" y="93537"/>
                </a:cubicBezTo>
                <a:cubicBezTo>
                  <a:pt x="90364" y="87715"/>
                  <a:pt x="93521" y="80018"/>
                  <a:pt x="94508" y="72815"/>
                </a:cubicBezTo>
                <a:cubicBezTo>
                  <a:pt x="95495" y="65612"/>
                  <a:pt x="97468" y="59790"/>
                  <a:pt x="97468" y="50317"/>
                </a:cubicBezTo>
                <a:cubicBezTo>
                  <a:pt x="97468" y="40844"/>
                  <a:pt x="98258" y="23872"/>
                  <a:pt x="94508" y="15978"/>
                </a:cubicBezTo>
                <a:cubicBezTo>
                  <a:pt x="90758" y="8084"/>
                  <a:pt x="83752" y="5518"/>
                  <a:pt x="74970" y="2952"/>
                </a:cubicBezTo>
                <a:cubicBezTo>
                  <a:pt x="66188" y="386"/>
                  <a:pt x="51781" y="-797"/>
                  <a:pt x="41815" y="584"/>
                </a:cubicBezTo>
                <a:cubicBezTo>
                  <a:pt x="31849" y="1966"/>
                  <a:pt x="21882" y="3051"/>
                  <a:pt x="15172" y="11241"/>
                </a:cubicBezTo>
                <a:cubicBezTo>
                  <a:pt x="8462" y="19431"/>
                  <a:pt x="3923" y="36601"/>
                  <a:pt x="1555" y="49725"/>
                </a:cubicBezTo>
                <a:cubicBezTo>
                  <a:pt x="-813" y="62849"/>
                  <a:pt x="-24" y="77157"/>
                  <a:pt x="963" y="89985"/>
                </a:cubicBezTo>
                <a:cubicBezTo>
                  <a:pt x="1950" y="102813"/>
                  <a:pt x="5355" y="116923"/>
                  <a:pt x="7476" y="126692"/>
                </a:cubicBezTo>
                <a:cubicBezTo>
                  <a:pt x="9598" y="136461"/>
                  <a:pt x="9153" y="143862"/>
                  <a:pt x="13692" y="148598"/>
                </a:cubicBezTo>
                <a:cubicBezTo>
                  <a:pt x="18231" y="153335"/>
                  <a:pt x="10485" y="154026"/>
                  <a:pt x="34710" y="155111"/>
                </a:cubicBezTo>
                <a:close/>
              </a:path>
            </a:pathLst>
          </a:custGeom>
          <a:solidFill>
            <a:schemeClr val="accent1"/>
          </a:solidFill>
          <a:ln>
            <a:noFill/>
          </a:ln>
        </p:spPr>
      </p:sp>
      <p:sp>
        <p:nvSpPr>
          <p:cNvPr id="12063" name="Google Shape;12063;p15"/>
          <p:cNvSpPr/>
          <p:nvPr/>
        </p:nvSpPr>
        <p:spPr>
          <a:xfrm>
            <a:off x="62" y="4382350"/>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4" name="Google Shape;12064;p15"/>
          <p:cNvGrpSpPr/>
          <p:nvPr/>
        </p:nvGrpSpPr>
        <p:grpSpPr>
          <a:xfrm>
            <a:off x="853700" y="4649300"/>
            <a:ext cx="632190" cy="103430"/>
            <a:chOff x="5279350" y="4631475"/>
            <a:chExt cx="632190" cy="103430"/>
          </a:xfrm>
        </p:grpSpPr>
        <p:sp>
          <p:nvSpPr>
            <p:cNvPr id="12065" name="Google Shape;12065;p15"/>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5"/>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15"/>
          <p:cNvGrpSpPr/>
          <p:nvPr/>
        </p:nvGrpSpPr>
        <p:grpSpPr>
          <a:xfrm>
            <a:off x="7408625" y="4499250"/>
            <a:ext cx="967355" cy="127843"/>
            <a:chOff x="7408625" y="4499250"/>
            <a:chExt cx="967355" cy="127843"/>
          </a:xfrm>
        </p:grpSpPr>
        <p:sp>
          <p:nvSpPr>
            <p:cNvPr id="12068" name="Google Shape;12068;p15"/>
            <p:cNvSpPr/>
            <p:nvPr/>
          </p:nvSpPr>
          <p:spPr>
            <a:xfrm>
              <a:off x="7408625" y="4499250"/>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5"/>
            <p:cNvSpPr/>
            <p:nvPr/>
          </p:nvSpPr>
          <p:spPr>
            <a:xfrm>
              <a:off x="7644450" y="4612463"/>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15"/>
          <p:cNvGrpSpPr/>
          <p:nvPr/>
        </p:nvGrpSpPr>
        <p:grpSpPr>
          <a:xfrm>
            <a:off x="3278025" y="4787900"/>
            <a:ext cx="931340" cy="76018"/>
            <a:chOff x="3278025" y="4787900"/>
            <a:chExt cx="931340" cy="76018"/>
          </a:xfrm>
        </p:grpSpPr>
        <p:sp>
          <p:nvSpPr>
            <p:cNvPr id="12071" name="Google Shape;12071;p15"/>
            <p:cNvSpPr/>
            <p:nvPr/>
          </p:nvSpPr>
          <p:spPr>
            <a:xfrm>
              <a:off x="3843600" y="4787900"/>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5"/>
            <p:cNvSpPr/>
            <p:nvPr/>
          </p:nvSpPr>
          <p:spPr>
            <a:xfrm>
              <a:off x="3278025" y="4849288"/>
              <a:ext cx="731530"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3" name="Google Shape;12073;p15"/>
          <p:cNvSpPr txBox="1"/>
          <p:nvPr>
            <p:ph type="title"/>
          </p:nvPr>
        </p:nvSpPr>
        <p:spPr>
          <a:xfrm>
            <a:off x="5583475" y="1345125"/>
            <a:ext cx="2847300" cy="841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074" name="Google Shape;12074;p15"/>
          <p:cNvSpPr txBox="1"/>
          <p:nvPr>
            <p:ph hasCustomPrompt="1" idx="2" type="title"/>
          </p:nvPr>
        </p:nvSpPr>
        <p:spPr>
          <a:xfrm>
            <a:off x="7193876" y="539500"/>
            <a:ext cx="12369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7200">
                <a:solidFill>
                  <a:schemeClr val="accen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2075" name="Google Shape;12075;p15"/>
          <p:cNvSpPr txBox="1"/>
          <p:nvPr>
            <p:ph idx="1" type="subTitle"/>
          </p:nvPr>
        </p:nvSpPr>
        <p:spPr>
          <a:xfrm>
            <a:off x="5583475" y="2186925"/>
            <a:ext cx="2847300" cy="67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076" name="Google Shape;12076;p15"/>
          <p:cNvSpPr/>
          <p:nvPr/>
        </p:nvSpPr>
        <p:spPr>
          <a:xfrm>
            <a:off x="857858" y="-421229"/>
            <a:ext cx="1667925" cy="1399975"/>
          </a:xfrm>
          <a:custGeom>
            <a:rect b="b" l="l" r="r" t="t"/>
            <a:pathLst>
              <a:path extrusionOk="0" h="55999" w="66717">
                <a:moveTo>
                  <a:pt x="8314" y="7376"/>
                </a:moveTo>
                <a:cubicBezTo>
                  <a:pt x="4860" y="11422"/>
                  <a:pt x="-74" y="19316"/>
                  <a:pt x="25" y="25138"/>
                </a:cubicBezTo>
                <a:cubicBezTo>
                  <a:pt x="124" y="30960"/>
                  <a:pt x="3380" y="37176"/>
                  <a:pt x="8906" y="42307"/>
                </a:cubicBezTo>
                <a:cubicBezTo>
                  <a:pt x="14432" y="47438"/>
                  <a:pt x="24103" y="56221"/>
                  <a:pt x="33181" y="55925"/>
                </a:cubicBezTo>
                <a:cubicBezTo>
                  <a:pt x="42259" y="55629"/>
                  <a:pt x="58343" y="47636"/>
                  <a:pt x="63375" y="40531"/>
                </a:cubicBezTo>
                <a:cubicBezTo>
                  <a:pt x="68407" y="33426"/>
                  <a:pt x="67026" y="19810"/>
                  <a:pt x="63375" y="13297"/>
                </a:cubicBezTo>
                <a:cubicBezTo>
                  <a:pt x="59724" y="6785"/>
                  <a:pt x="48574" y="3528"/>
                  <a:pt x="41469" y="1456"/>
                </a:cubicBezTo>
                <a:cubicBezTo>
                  <a:pt x="34364" y="-616"/>
                  <a:pt x="26273" y="-124"/>
                  <a:pt x="20747" y="863"/>
                </a:cubicBezTo>
                <a:cubicBezTo>
                  <a:pt x="15221" y="1850"/>
                  <a:pt x="11768" y="3330"/>
                  <a:pt x="8314" y="7376"/>
                </a:cubicBezTo>
                <a:close/>
              </a:path>
            </a:pathLst>
          </a:custGeom>
          <a:solidFill>
            <a:schemeClr val="accent1"/>
          </a:solidFill>
          <a:ln>
            <a:noFill/>
          </a:ln>
        </p:spPr>
      </p:sp>
      <p:grpSp>
        <p:nvGrpSpPr>
          <p:cNvPr id="12077" name="Google Shape;12077;p15"/>
          <p:cNvGrpSpPr/>
          <p:nvPr/>
        </p:nvGrpSpPr>
        <p:grpSpPr>
          <a:xfrm rot="5066407">
            <a:off x="-332343" y="-444887"/>
            <a:ext cx="1939667" cy="2037717"/>
            <a:chOff x="3275300" y="1643850"/>
            <a:chExt cx="899600" cy="945075"/>
          </a:xfrm>
        </p:grpSpPr>
        <p:sp>
          <p:nvSpPr>
            <p:cNvPr id="12078" name="Google Shape;12078;p15"/>
            <p:cNvSpPr/>
            <p:nvPr/>
          </p:nvSpPr>
          <p:spPr>
            <a:xfrm>
              <a:off x="3638100" y="2333625"/>
              <a:ext cx="71350" cy="69425"/>
            </a:xfrm>
            <a:custGeom>
              <a:rect b="b" l="l" r="r" t="t"/>
              <a:pathLst>
                <a:path extrusionOk="0" h="2777" w="2854">
                  <a:moveTo>
                    <a:pt x="1269" y="1"/>
                  </a:moveTo>
                  <a:cubicBezTo>
                    <a:pt x="923" y="1"/>
                    <a:pt x="577" y="45"/>
                    <a:pt x="242" y="134"/>
                  </a:cubicBezTo>
                  <a:cubicBezTo>
                    <a:pt x="10" y="181"/>
                    <a:pt x="1" y="487"/>
                    <a:pt x="38" y="673"/>
                  </a:cubicBezTo>
                  <a:cubicBezTo>
                    <a:pt x="149" y="1323"/>
                    <a:pt x="391" y="1955"/>
                    <a:pt x="856" y="2438"/>
                  </a:cubicBezTo>
                  <a:cubicBezTo>
                    <a:pt x="995" y="2587"/>
                    <a:pt x="1171" y="2717"/>
                    <a:pt x="1367" y="2764"/>
                  </a:cubicBezTo>
                  <a:cubicBezTo>
                    <a:pt x="1402" y="2772"/>
                    <a:pt x="1439" y="2776"/>
                    <a:pt x="1477" y="2776"/>
                  </a:cubicBezTo>
                  <a:cubicBezTo>
                    <a:pt x="1644" y="2776"/>
                    <a:pt x="1818" y="2693"/>
                    <a:pt x="1887" y="2541"/>
                  </a:cubicBezTo>
                  <a:cubicBezTo>
                    <a:pt x="1980" y="2327"/>
                    <a:pt x="1868" y="2095"/>
                    <a:pt x="1766" y="1900"/>
                  </a:cubicBezTo>
                  <a:lnTo>
                    <a:pt x="1766" y="1900"/>
                  </a:lnTo>
                  <a:cubicBezTo>
                    <a:pt x="1915" y="1974"/>
                    <a:pt x="2063" y="2048"/>
                    <a:pt x="2240" y="2067"/>
                  </a:cubicBezTo>
                  <a:cubicBezTo>
                    <a:pt x="2248" y="2067"/>
                    <a:pt x="2256" y="2067"/>
                    <a:pt x="2264" y="2067"/>
                  </a:cubicBezTo>
                  <a:cubicBezTo>
                    <a:pt x="2432" y="2067"/>
                    <a:pt x="2595" y="1975"/>
                    <a:pt x="2649" y="1816"/>
                  </a:cubicBezTo>
                  <a:cubicBezTo>
                    <a:pt x="2704" y="1649"/>
                    <a:pt x="2584" y="1472"/>
                    <a:pt x="2444" y="1351"/>
                  </a:cubicBezTo>
                  <a:cubicBezTo>
                    <a:pt x="2305" y="1240"/>
                    <a:pt x="2128" y="1156"/>
                    <a:pt x="2017" y="1026"/>
                  </a:cubicBezTo>
                  <a:lnTo>
                    <a:pt x="2017" y="1026"/>
                  </a:lnTo>
                  <a:cubicBezTo>
                    <a:pt x="2093" y="1030"/>
                    <a:pt x="2168" y="1036"/>
                    <a:pt x="2241" y="1036"/>
                  </a:cubicBezTo>
                  <a:cubicBezTo>
                    <a:pt x="2338" y="1036"/>
                    <a:pt x="2433" y="1026"/>
                    <a:pt x="2528" y="989"/>
                  </a:cubicBezTo>
                  <a:cubicBezTo>
                    <a:pt x="2695" y="933"/>
                    <a:pt x="2834" y="794"/>
                    <a:pt x="2844" y="627"/>
                  </a:cubicBezTo>
                  <a:cubicBezTo>
                    <a:pt x="2853" y="357"/>
                    <a:pt x="2537" y="190"/>
                    <a:pt x="2268" y="125"/>
                  </a:cubicBezTo>
                  <a:cubicBezTo>
                    <a:pt x="1942" y="42"/>
                    <a:pt x="1606" y="1"/>
                    <a:pt x="126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5"/>
            <p:cNvSpPr/>
            <p:nvPr/>
          </p:nvSpPr>
          <p:spPr>
            <a:xfrm>
              <a:off x="3638575" y="2333425"/>
              <a:ext cx="71100" cy="69825"/>
            </a:xfrm>
            <a:custGeom>
              <a:rect b="b" l="l" r="r" t="t"/>
              <a:pathLst>
                <a:path extrusionOk="0" h="2793" w="2844">
                  <a:moveTo>
                    <a:pt x="233" y="152"/>
                  </a:moveTo>
                  <a:cubicBezTo>
                    <a:pt x="186" y="152"/>
                    <a:pt x="140" y="179"/>
                    <a:pt x="103" y="207"/>
                  </a:cubicBezTo>
                  <a:cubicBezTo>
                    <a:pt x="140" y="189"/>
                    <a:pt x="186" y="161"/>
                    <a:pt x="233" y="152"/>
                  </a:cubicBezTo>
                  <a:close/>
                  <a:moveTo>
                    <a:pt x="38" y="328"/>
                  </a:moveTo>
                  <a:cubicBezTo>
                    <a:pt x="0" y="421"/>
                    <a:pt x="0" y="514"/>
                    <a:pt x="10" y="607"/>
                  </a:cubicBezTo>
                  <a:cubicBezTo>
                    <a:pt x="0" y="514"/>
                    <a:pt x="10" y="421"/>
                    <a:pt x="38" y="328"/>
                  </a:cubicBezTo>
                  <a:close/>
                  <a:moveTo>
                    <a:pt x="1313" y="1"/>
                  </a:moveTo>
                  <a:cubicBezTo>
                    <a:pt x="1262" y="1"/>
                    <a:pt x="1212" y="1"/>
                    <a:pt x="1162" y="3"/>
                  </a:cubicBezTo>
                  <a:cubicBezTo>
                    <a:pt x="837" y="12"/>
                    <a:pt x="513" y="58"/>
                    <a:pt x="197" y="142"/>
                  </a:cubicBezTo>
                  <a:lnTo>
                    <a:pt x="197" y="142"/>
                  </a:lnTo>
                  <a:cubicBezTo>
                    <a:pt x="513" y="58"/>
                    <a:pt x="837" y="12"/>
                    <a:pt x="1162" y="12"/>
                  </a:cubicBezTo>
                  <a:cubicBezTo>
                    <a:pt x="1487" y="12"/>
                    <a:pt x="1812" y="49"/>
                    <a:pt x="2128" y="114"/>
                  </a:cubicBezTo>
                  <a:cubicBezTo>
                    <a:pt x="2286" y="152"/>
                    <a:pt x="2444" y="198"/>
                    <a:pt x="2565" y="291"/>
                  </a:cubicBezTo>
                  <a:cubicBezTo>
                    <a:pt x="2639" y="337"/>
                    <a:pt x="2695" y="393"/>
                    <a:pt x="2732" y="458"/>
                  </a:cubicBezTo>
                  <a:cubicBezTo>
                    <a:pt x="2769" y="523"/>
                    <a:pt x="2778" y="598"/>
                    <a:pt x="2769" y="672"/>
                  </a:cubicBezTo>
                  <a:cubicBezTo>
                    <a:pt x="2750" y="746"/>
                    <a:pt x="2704" y="811"/>
                    <a:pt x="2648" y="858"/>
                  </a:cubicBezTo>
                  <a:cubicBezTo>
                    <a:pt x="2592" y="904"/>
                    <a:pt x="2518" y="941"/>
                    <a:pt x="2453" y="969"/>
                  </a:cubicBezTo>
                  <a:cubicBezTo>
                    <a:pt x="2390" y="989"/>
                    <a:pt x="2323" y="995"/>
                    <a:pt x="2255" y="995"/>
                  </a:cubicBezTo>
                  <a:cubicBezTo>
                    <a:pt x="2164" y="995"/>
                    <a:pt x="2070" y="984"/>
                    <a:pt x="1979" y="978"/>
                  </a:cubicBezTo>
                  <a:lnTo>
                    <a:pt x="1868" y="969"/>
                  </a:lnTo>
                  <a:lnTo>
                    <a:pt x="1942" y="1043"/>
                  </a:lnTo>
                  <a:cubicBezTo>
                    <a:pt x="2063" y="1183"/>
                    <a:pt x="2230" y="1266"/>
                    <a:pt x="2360" y="1369"/>
                  </a:cubicBezTo>
                  <a:cubicBezTo>
                    <a:pt x="2416" y="1415"/>
                    <a:pt x="2472" y="1489"/>
                    <a:pt x="2518" y="1554"/>
                  </a:cubicBezTo>
                  <a:cubicBezTo>
                    <a:pt x="2555" y="1629"/>
                    <a:pt x="2574" y="1712"/>
                    <a:pt x="2565" y="1777"/>
                  </a:cubicBezTo>
                  <a:cubicBezTo>
                    <a:pt x="2555" y="1852"/>
                    <a:pt x="2500" y="1908"/>
                    <a:pt x="2444" y="1954"/>
                  </a:cubicBezTo>
                  <a:cubicBezTo>
                    <a:pt x="2370" y="1991"/>
                    <a:pt x="2304" y="2010"/>
                    <a:pt x="2221" y="2010"/>
                  </a:cubicBezTo>
                  <a:cubicBezTo>
                    <a:pt x="2054" y="2010"/>
                    <a:pt x="1905" y="1926"/>
                    <a:pt x="1756" y="1852"/>
                  </a:cubicBezTo>
                  <a:lnTo>
                    <a:pt x="1617" y="1777"/>
                  </a:lnTo>
                  <a:lnTo>
                    <a:pt x="1701" y="1917"/>
                  </a:lnTo>
                  <a:cubicBezTo>
                    <a:pt x="1747" y="2000"/>
                    <a:pt x="1784" y="2084"/>
                    <a:pt x="1812" y="2158"/>
                  </a:cubicBezTo>
                  <a:cubicBezTo>
                    <a:pt x="1849" y="2242"/>
                    <a:pt x="1859" y="2335"/>
                    <a:pt x="1849" y="2419"/>
                  </a:cubicBezTo>
                  <a:cubicBezTo>
                    <a:pt x="1840" y="2502"/>
                    <a:pt x="1784" y="2576"/>
                    <a:pt x="1728" y="2623"/>
                  </a:cubicBezTo>
                  <a:cubicBezTo>
                    <a:pt x="1663" y="2688"/>
                    <a:pt x="1580" y="2707"/>
                    <a:pt x="1496" y="2716"/>
                  </a:cubicBezTo>
                  <a:cubicBezTo>
                    <a:pt x="1470" y="2721"/>
                    <a:pt x="1445" y="2723"/>
                    <a:pt x="1421" y="2723"/>
                  </a:cubicBezTo>
                  <a:cubicBezTo>
                    <a:pt x="1357" y="2723"/>
                    <a:pt x="1299" y="2708"/>
                    <a:pt x="1245" y="2688"/>
                  </a:cubicBezTo>
                  <a:cubicBezTo>
                    <a:pt x="1162" y="2651"/>
                    <a:pt x="1078" y="2604"/>
                    <a:pt x="1013" y="2549"/>
                  </a:cubicBezTo>
                  <a:cubicBezTo>
                    <a:pt x="939" y="2484"/>
                    <a:pt x="874" y="2428"/>
                    <a:pt x="809" y="2363"/>
                  </a:cubicBezTo>
                  <a:cubicBezTo>
                    <a:pt x="744" y="2288"/>
                    <a:pt x="688" y="2223"/>
                    <a:pt x="623" y="2149"/>
                  </a:cubicBezTo>
                  <a:cubicBezTo>
                    <a:pt x="409" y="1861"/>
                    <a:pt x="242" y="1508"/>
                    <a:pt x="130" y="1155"/>
                  </a:cubicBezTo>
                  <a:lnTo>
                    <a:pt x="130" y="1155"/>
                  </a:lnTo>
                  <a:cubicBezTo>
                    <a:pt x="233" y="1508"/>
                    <a:pt x="381" y="1861"/>
                    <a:pt x="604" y="2177"/>
                  </a:cubicBezTo>
                  <a:cubicBezTo>
                    <a:pt x="660" y="2251"/>
                    <a:pt x="716" y="2326"/>
                    <a:pt x="781" y="2391"/>
                  </a:cubicBezTo>
                  <a:cubicBezTo>
                    <a:pt x="837" y="2465"/>
                    <a:pt x="902" y="2530"/>
                    <a:pt x="985" y="2595"/>
                  </a:cubicBezTo>
                  <a:cubicBezTo>
                    <a:pt x="1032" y="2651"/>
                    <a:pt x="1115" y="2707"/>
                    <a:pt x="1208" y="2744"/>
                  </a:cubicBezTo>
                  <a:cubicBezTo>
                    <a:pt x="1285" y="2774"/>
                    <a:pt x="1362" y="2793"/>
                    <a:pt x="1444" y="2793"/>
                  </a:cubicBezTo>
                  <a:cubicBezTo>
                    <a:pt x="1461" y="2793"/>
                    <a:pt x="1479" y="2792"/>
                    <a:pt x="1496" y="2790"/>
                  </a:cubicBezTo>
                  <a:cubicBezTo>
                    <a:pt x="1608" y="2781"/>
                    <a:pt x="1701" y="2744"/>
                    <a:pt x="1775" y="2688"/>
                  </a:cubicBezTo>
                  <a:cubicBezTo>
                    <a:pt x="1859" y="2632"/>
                    <a:pt x="1914" y="2521"/>
                    <a:pt x="1933" y="2419"/>
                  </a:cubicBezTo>
                  <a:cubicBezTo>
                    <a:pt x="1942" y="2316"/>
                    <a:pt x="1933" y="2214"/>
                    <a:pt x="1896" y="2121"/>
                  </a:cubicBezTo>
                  <a:cubicBezTo>
                    <a:pt x="1886" y="2075"/>
                    <a:pt x="1859" y="2028"/>
                    <a:pt x="1840" y="1991"/>
                  </a:cubicBezTo>
                  <a:lnTo>
                    <a:pt x="1840" y="1991"/>
                  </a:lnTo>
                  <a:cubicBezTo>
                    <a:pt x="1868" y="2000"/>
                    <a:pt x="1905" y="2028"/>
                    <a:pt x="1942" y="2038"/>
                  </a:cubicBezTo>
                  <a:cubicBezTo>
                    <a:pt x="2026" y="2065"/>
                    <a:pt x="2119" y="2093"/>
                    <a:pt x="2212" y="2093"/>
                  </a:cubicBezTo>
                  <a:cubicBezTo>
                    <a:pt x="2304" y="2093"/>
                    <a:pt x="2407" y="2065"/>
                    <a:pt x="2490" y="2019"/>
                  </a:cubicBezTo>
                  <a:cubicBezTo>
                    <a:pt x="2565" y="1973"/>
                    <a:pt x="2639" y="1880"/>
                    <a:pt x="2658" y="1787"/>
                  </a:cubicBezTo>
                  <a:cubicBezTo>
                    <a:pt x="2685" y="1685"/>
                    <a:pt x="2648" y="1592"/>
                    <a:pt x="2602" y="1499"/>
                  </a:cubicBezTo>
                  <a:cubicBezTo>
                    <a:pt x="2555" y="1415"/>
                    <a:pt x="2490" y="1350"/>
                    <a:pt x="2416" y="1294"/>
                  </a:cubicBezTo>
                  <a:cubicBezTo>
                    <a:pt x="2314" y="1211"/>
                    <a:pt x="2184" y="1136"/>
                    <a:pt x="2091" y="1062"/>
                  </a:cubicBezTo>
                  <a:cubicBezTo>
                    <a:pt x="2221" y="1062"/>
                    <a:pt x="2351" y="1062"/>
                    <a:pt x="2472" y="1025"/>
                  </a:cubicBezTo>
                  <a:cubicBezTo>
                    <a:pt x="2555" y="997"/>
                    <a:pt x="2639" y="951"/>
                    <a:pt x="2695" y="895"/>
                  </a:cubicBezTo>
                  <a:cubicBezTo>
                    <a:pt x="2750" y="839"/>
                    <a:pt x="2815" y="755"/>
                    <a:pt x="2825" y="672"/>
                  </a:cubicBezTo>
                  <a:cubicBezTo>
                    <a:pt x="2843" y="579"/>
                    <a:pt x="2825" y="505"/>
                    <a:pt x="2778" y="421"/>
                  </a:cubicBezTo>
                  <a:cubicBezTo>
                    <a:pt x="2732" y="347"/>
                    <a:pt x="2676" y="291"/>
                    <a:pt x="2602" y="244"/>
                  </a:cubicBezTo>
                  <a:cubicBezTo>
                    <a:pt x="2462" y="152"/>
                    <a:pt x="2304" y="105"/>
                    <a:pt x="2137" y="87"/>
                  </a:cubicBezTo>
                  <a:cubicBezTo>
                    <a:pt x="1862" y="24"/>
                    <a:pt x="1587" y="1"/>
                    <a:pt x="13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5"/>
            <p:cNvSpPr/>
            <p:nvPr/>
          </p:nvSpPr>
          <p:spPr>
            <a:xfrm>
              <a:off x="3640425" y="2339300"/>
              <a:ext cx="47875" cy="19750"/>
            </a:xfrm>
            <a:custGeom>
              <a:rect b="b" l="l" r="r" t="t"/>
              <a:pathLst>
                <a:path extrusionOk="0" h="790" w="1915">
                  <a:moveTo>
                    <a:pt x="1" y="0"/>
                  </a:moveTo>
                  <a:lnTo>
                    <a:pt x="1" y="0"/>
                  </a:lnTo>
                  <a:cubicBezTo>
                    <a:pt x="140" y="93"/>
                    <a:pt x="298" y="177"/>
                    <a:pt x="447" y="242"/>
                  </a:cubicBezTo>
                  <a:cubicBezTo>
                    <a:pt x="605" y="316"/>
                    <a:pt x="763" y="372"/>
                    <a:pt x="930" y="446"/>
                  </a:cubicBezTo>
                  <a:cubicBezTo>
                    <a:pt x="1088" y="511"/>
                    <a:pt x="1246" y="567"/>
                    <a:pt x="1413" y="632"/>
                  </a:cubicBezTo>
                  <a:cubicBezTo>
                    <a:pt x="1571" y="688"/>
                    <a:pt x="1747" y="743"/>
                    <a:pt x="1915" y="790"/>
                  </a:cubicBezTo>
                  <a:cubicBezTo>
                    <a:pt x="1766" y="734"/>
                    <a:pt x="1599" y="660"/>
                    <a:pt x="1450" y="604"/>
                  </a:cubicBezTo>
                  <a:lnTo>
                    <a:pt x="958" y="418"/>
                  </a:lnTo>
                  <a:lnTo>
                    <a:pt x="475" y="223"/>
                  </a:lnTo>
                  <a:lnTo>
                    <a:pt x="233" y="121"/>
                  </a:lnTo>
                  <a:cubicBezTo>
                    <a:pt x="149" y="84"/>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5"/>
            <p:cNvSpPr/>
            <p:nvPr/>
          </p:nvSpPr>
          <p:spPr>
            <a:xfrm>
              <a:off x="3639275" y="2341150"/>
              <a:ext cx="42050" cy="39050"/>
            </a:xfrm>
            <a:custGeom>
              <a:rect b="b" l="l" r="r" t="t"/>
              <a:pathLst>
                <a:path extrusionOk="0" h="1562" w="1682">
                  <a:moveTo>
                    <a:pt x="0" y="1"/>
                  </a:moveTo>
                  <a:lnTo>
                    <a:pt x="0" y="1"/>
                  </a:lnTo>
                  <a:cubicBezTo>
                    <a:pt x="65" y="66"/>
                    <a:pt x="140" y="121"/>
                    <a:pt x="205" y="196"/>
                  </a:cubicBezTo>
                  <a:cubicBezTo>
                    <a:pt x="279" y="261"/>
                    <a:pt x="344" y="326"/>
                    <a:pt x="418" y="391"/>
                  </a:cubicBezTo>
                  <a:lnTo>
                    <a:pt x="836" y="790"/>
                  </a:lnTo>
                  <a:lnTo>
                    <a:pt x="1254" y="1180"/>
                  </a:lnTo>
                  <a:cubicBezTo>
                    <a:pt x="1394" y="1311"/>
                    <a:pt x="1543" y="1441"/>
                    <a:pt x="1682" y="1561"/>
                  </a:cubicBezTo>
                  <a:cubicBezTo>
                    <a:pt x="1552" y="1422"/>
                    <a:pt x="1412" y="1283"/>
                    <a:pt x="1282" y="1162"/>
                  </a:cubicBezTo>
                  <a:cubicBezTo>
                    <a:pt x="1162" y="1022"/>
                    <a:pt x="1022" y="892"/>
                    <a:pt x="883" y="753"/>
                  </a:cubicBezTo>
                  <a:cubicBezTo>
                    <a:pt x="725" y="614"/>
                    <a:pt x="586" y="484"/>
                    <a:pt x="446" y="354"/>
                  </a:cubicBezTo>
                  <a:cubicBezTo>
                    <a:pt x="298" y="233"/>
                    <a:pt x="158"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5"/>
            <p:cNvSpPr/>
            <p:nvPr/>
          </p:nvSpPr>
          <p:spPr>
            <a:xfrm>
              <a:off x="3655525" y="2349275"/>
              <a:ext cx="13975" cy="5375"/>
            </a:xfrm>
            <a:custGeom>
              <a:rect b="b" l="l" r="r" t="t"/>
              <a:pathLst>
                <a:path extrusionOk="0" h="215" w="559">
                  <a:moveTo>
                    <a:pt x="1" y="1"/>
                  </a:moveTo>
                  <a:lnTo>
                    <a:pt x="1" y="1"/>
                  </a:lnTo>
                  <a:cubicBezTo>
                    <a:pt x="28" y="29"/>
                    <a:pt x="75" y="56"/>
                    <a:pt x="121" y="75"/>
                  </a:cubicBezTo>
                  <a:cubicBezTo>
                    <a:pt x="168" y="103"/>
                    <a:pt x="214" y="112"/>
                    <a:pt x="261" y="140"/>
                  </a:cubicBezTo>
                  <a:cubicBezTo>
                    <a:pt x="354" y="168"/>
                    <a:pt x="447" y="205"/>
                    <a:pt x="558" y="214"/>
                  </a:cubicBezTo>
                  <a:cubicBezTo>
                    <a:pt x="474" y="159"/>
                    <a:pt x="382" y="121"/>
                    <a:pt x="279" y="94"/>
                  </a:cubicBezTo>
                  <a:cubicBezTo>
                    <a:pt x="233" y="75"/>
                    <a:pt x="186" y="56"/>
                    <a:pt x="140" y="47"/>
                  </a:cubicBezTo>
                  <a:cubicBezTo>
                    <a:pt x="93"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5"/>
            <p:cNvSpPr/>
            <p:nvPr/>
          </p:nvSpPr>
          <p:spPr>
            <a:xfrm>
              <a:off x="3665275" y="2355075"/>
              <a:ext cx="9100" cy="2675"/>
            </a:xfrm>
            <a:custGeom>
              <a:rect b="b" l="l" r="r" t="t"/>
              <a:pathLst>
                <a:path extrusionOk="0" h="107" w="364">
                  <a:moveTo>
                    <a:pt x="1" y="1"/>
                  </a:moveTo>
                  <a:lnTo>
                    <a:pt x="1" y="1"/>
                  </a:lnTo>
                  <a:cubicBezTo>
                    <a:pt x="29" y="29"/>
                    <a:pt x="57" y="38"/>
                    <a:pt x="84" y="57"/>
                  </a:cubicBezTo>
                  <a:cubicBezTo>
                    <a:pt x="122" y="75"/>
                    <a:pt x="140" y="75"/>
                    <a:pt x="177" y="94"/>
                  </a:cubicBezTo>
                  <a:cubicBezTo>
                    <a:pt x="217" y="100"/>
                    <a:pt x="265" y="107"/>
                    <a:pt x="310" y="107"/>
                  </a:cubicBezTo>
                  <a:cubicBezTo>
                    <a:pt x="329" y="107"/>
                    <a:pt x="347" y="106"/>
                    <a:pt x="363" y="103"/>
                  </a:cubicBezTo>
                  <a:cubicBezTo>
                    <a:pt x="307" y="66"/>
                    <a:pt x="242" y="57"/>
                    <a:pt x="187" y="38"/>
                  </a:cubicBezTo>
                  <a:cubicBezTo>
                    <a:pt x="149" y="29"/>
                    <a:pt x="131" y="20"/>
                    <a:pt x="94" y="20"/>
                  </a:cubicBezTo>
                  <a:cubicBezTo>
                    <a:pt x="57"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5"/>
            <p:cNvSpPr/>
            <p:nvPr/>
          </p:nvSpPr>
          <p:spPr>
            <a:xfrm>
              <a:off x="3660875" y="2355325"/>
              <a:ext cx="12100" cy="6750"/>
            </a:xfrm>
            <a:custGeom>
              <a:rect b="b" l="l" r="r" t="t"/>
              <a:pathLst>
                <a:path extrusionOk="0" h="270" w="484">
                  <a:moveTo>
                    <a:pt x="0" y="0"/>
                  </a:moveTo>
                  <a:lnTo>
                    <a:pt x="0" y="0"/>
                  </a:lnTo>
                  <a:cubicBezTo>
                    <a:pt x="37" y="37"/>
                    <a:pt x="75" y="65"/>
                    <a:pt x="112" y="93"/>
                  </a:cubicBezTo>
                  <a:cubicBezTo>
                    <a:pt x="140" y="112"/>
                    <a:pt x="186" y="140"/>
                    <a:pt x="223" y="158"/>
                  </a:cubicBezTo>
                  <a:cubicBezTo>
                    <a:pt x="307" y="195"/>
                    <a:pt x="390" y="242"/>
                    <a:pt x="483" y="270"/>
                  </a:cubicBezTo>
                  <a:cubicBezTo>
                    <a:pt x="409" y="205"/>
                    <a:pt x="325" y="158"/>
                    <a:pt x="242" y="112"/>
                  </a:cubicBezTo>
                  <a:cubicBezTo>
                    <a:pt x="168" y="65"/>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5"/>
            <p:cNvSpPr/>
            <p:nvPr/>
          </p:nvSpPr>
          <p:spPr>
            <a:xfrm>
              <a:off x="3649725" y="2346725"/>
              <a:ext cx="7000" cy="5600"/>
            </a:xfrm>
            <a:custGeom>
              <a:rect b="b" l="l" r="r" t="t"/>
              <a:pathLst>
                <a:path extrusionOk="0" h="224" w="280">
                  <a:moveTo>
                    <a:pt x="0" y="0"/>
                  </a:moveTo>
                  <a:lnTo>
                    <a:pt x="0" y="0"/>
                  </a:lnTo>
                  <a:cubicBezTo>
                    <a:pt x="28" y="66"/>
                    <a:pt x="75" y="103"/>
                    <a:pt x="121" y="131"/>
                  </a:cubicBezTo>
                  <a:cubicBezTo>
                    <a:pt x="168" y="168"/>
                    <a:pt x="214" y="205"/>
                    <a:pt x="279" y="223"/>
                  </a:cubicBezTo>
                  <a:cubicBezTo>
                    <a:pt x="242" y="177"/>
                    <a:pt x="205" y="149"/>
                    <a:pt x="149" y="103"/>
                  </a:cubicBezTo>
                  <a:cubicBezTo>
                    <a:pt x="103"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5"/>
            <p:cNvSpPr/>
            <p:nvPr/>
          </p:nvSpPr>
          <p:spPr>
            <a:xfrm>
              <a:off x="3683625" y="2376675"/>
              <a:ext cx="12100" cy="4225"/>
            </a:xfrm>
            <a:custGeom>
              <a:rect b="b" l="l" r="r" t="t"/>
              <a:pathLst>
                <a:path extrusionOk="0" h="169" w="484">
                  <a:moveTo>
                    <a:pt x="1" y="1"/>
                  </a:moveTo>
                  <a:cubicBezTo>
                    <a:pt x="38" y="38"/>
                    <a:pt x="84" y="47"/>
                    <a:pt x="112" y="75"/>
                  </a:cubicBezTo>
                  <a:cubicBezTo>
                    <a:pt x="149" y="94"/>
                    <a:pt x="187" y="112"/>
                    <a:pt x="233" y="122"/>
                  </a:cubicBezTo>
                  <a:cubicBezTo>
                    <a:pt x="317" y="140"/>
                    <a:pt x="391" y="168"/>
                    <a:pt x="484" y="168"/>
                  </a:cubicBezTo>
                  <a:cubicBezTo>
                    <a:pt x="410" y="122"/>
                    <a:pt x="326" y="94"/>
                    <a:pt x="252" y="75"/>
                  </a:cubicBezTo>
                  <a:cubicBezTo>
                    <a:pt x="205" y="66"/>
                    <a:pt x="177" y="47"/>
                    <a:pt x="131" y="38"/>
                  </a:cubicBezTo>
                  <a:cubicBezTo>
                    <a:pt x="84" y="29"/>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5"/>
            <p:cNvSpPr/>
            <p:nvPr/>
          </p:nvSpPr>
          <p:spPr>
            <a:xfrm>
              <a:off x="3679925" y="2372975"/>
              <a:ext cx="8375" cy="3050"/>
            </a:xfrm>
            <a:custGeom>
              <a:rect b="b" l="l" r="r" t="t"/>
              <a:pathLst>
                <a:path extrusionOk="0" h="122" w="335">
                  <a:moveTo>
                    <a:pt x="0" y="0"/>
                  </a:moveTo>
                  <a:cubicBezTo>
                    <a:pt x="9" y="28"/>
                    <a:pt x="47" y="47"/>
                    <a:pt x="65" y="56"/>
                  </a:cubicBezTo>
                  <a:cubicBezTo>
                    <a:pt x="93" y="75"/>
                    <a:pt x="121" y="84"/>
                    <a:pt x="149" y="93"/>
                  </a:cubicBezTo>
                  <a:cubicBezTo>
                    <a:pt x="186" y="103"/>
                    <a:pt x="205" y="121"/>
                    <a:pt x="242" y="121"/>
                  </a:cubicBezTo>
                  <a:lnTo>
                    <a:pt x="335" y="121"/>
                  </a:lnTo>
                  <a:cubicBezTo>
                    <a:pt x="279" y="93"/>
                    <a:pt x="214" y="75"/>
                    <a:pt x="167" y="47"/>
                  </a:cubicBezTo>
                  <a:cubicBezTo>
                    <a:pt x="112" y="3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5"/>
            <p:cNvSpPr/>
            <p:nvPr/>
          </p:nvSpPr>
          <p:spPr>
            <a:xfrm>
              <a:off x="3692925" y="2377375"/>
              <a:ext cx="4900" cy="1200"/>
            </a:xfrm>
            <a:custGeom>
              <a:rect b="b" l="l" r="r" t="t"/>
              <a:pathLst>
                <a:path extrusionOk="0" h="48" w="196">
                  <a:moveTo>
                    <a:pt x="0" y="1"/>
                  </a:moveTo>
                  <a:cubicBezTo>
                    <a:pt x="19" y="19"/>
                    <a:pt x="56" y="38"/>
                    <a:pt x="93" y="47"/>
                  </a:cubicBezTo>
                  <a:lnTo>
                    <a:pt x="149" y="47"/>
                  </a:lnTo>
                  <a:cubicBezTo>
                    <a:pt x="158" y="47"/>
                    <a:pt x="186" y="38"/>
                    <a:pt x="196" y="19"/>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5"/>
            <p:cNvSpPr/>
            <p:nvPr/>
          </p:nvSpPr>
          <p:spPr>
            <a:xfrm>
              <a:off x="3667375" y="2395275"/>
              <a:ext cx="10950" cy="4150"/>
            </a:xfrm>
            <a:custGeom>
              <a:rect b="b" l="l" r="r" t="t"/>
              <a:pathLst>
                <a:path extrusionOk="0" h="166" w="438">
                  <a:moveTo>
                    <a:pt x="1" y="1"/>
                  </a:moveTo>
                  <a:cubicBezTo>
                    <a:pt x="19" y="19"/>
                    <a:pt x="38" y="38"/>
                    <a:pt x="47" y="47"/>
                  </a:cubicBezTo>
                  <a:cubicBezTo>
                    <a:pt x="56" y="75"/>
                    <a:pt x="84" y="84"/>
                    <a:pt x="93" y="93"/>
                  </a:cubicBezTo>
                  <a:cubicBezTo>
                    <a:pt x="130" y="121"/>
                    <a:pt x="158" y="140"/>
                    <a:pt x="205" y="158"/>
                  </a:cubicBezTo>
                  <a:cubicBezTo>
                    <a:pt x="223" y="163"/>
                    <a:pt x="244" y="165"/>
                    <a:pt x="266" y="165"/>
                  </a:cubicBezTo>
                  <a:cubicBezTo>
                    <a:pt x="288" y="165"/>
                    <a:pt x="312" y="163"/>
                    <a:pt x="335" y="158"/>
                  </a:cubicBezTo>
                  <a:cubicBezTo>
                    <a:pt x="372" y="140"/>
                    <a:pt x="419" y="121"/>
                    <a:pt x="437" y="84"/>
                  </a:cubicBezTo>
                  <a:lnTo>
                    <a:pt x="437" y="84"/>
                  </a:lnTo>
                  <a:cubicBezTo>
                    <a:pt x="398" y="103"/>
                    <a:pt x="356" y="115"/>
                    <a:pt x="317" y="115"/>
                  </a:cubicBezTo>
                  <a:cubicBezTo>
                    <a:pt x="282" y="115"/>
                    <a:pt x="250" y="106"/>
                    <a:pt x="223" y="84"/>
                  </a:cubicBezTo>
                  <a:cubicBezTo>
                    <a:pt x="186" y="84"/>
                    <a:pt x="149" y="65"/>
                    <a:pt x="112" y="47"/>
                  </a:cubicBezTo>
                  <a:cubicBezTo>
                    <a:pt x="93" y="47"/>
                    <a:pt x="84" y="37"/>
                    <a:pt x="56" y="28"/>
                  </a:cubicBezTo>
                  <a:cubicBezTo>
                    <a:pt x="29"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5"/>
            <p:cNvSpPr/>
            <p:nvPr/>
          </p:nvSpPr>
          <p:spPr>
            <a:xfrm>
              <a:off x="3662725" y="2388775"/>
              <a:ext cx="8625" cy="7225"/>
            </a:xfrm>
            <a:custGeom>
              <a:rect b="b" l="l" r="r" t="t"/>
              <a:pathLst>
                <a:path extrusionOk="0" h="289" w="345">
                  <a:moveTo>
                    <a:pt x="1" y="0"/>
                  </a:moveTo>
                  <a:lnTo>
                    <a:pt x="1" y="0"/>
                  </a:lnTo>
                  <a:cubicBezTo>
                    <a:pt x="10" y="47"/>
                    <a:pt x="38" y="74"/>
                    <a:pt x="56" y="102"/>
                  </a:cubicBezTo>
                  <a:cubicBezTo>
                    <a:pt x="84" y="139"/>
                    <a:pt x="103" y="158"/>
                    <a:pt x="140" y="186"/>
                  </a:cubicBezTo>
                  <a:cubicBezTo>
                    <a:pt x="205" y="232"/>
                    <a:pt x="279" y="260"/>
                    <a:pt x="344" y="288"/>
                  </a:cubicBezTo>
                  <a:cubicBezTo>
                    <a:pt x="326" y="260"/>
                    <a:pt x="289" y="242"/>
                    <a:pt x="279" y="205"/>
                  </a:cubicBezTo>
                  <a:cubicBezTo>
                    <a:pt x="242" y="186"/>
                    <a:pt x="214" y="158"/>
                    <a:pt x="186" y="139"/>
                  </a:cubicBezTo>
                  <a:lnTo>
                    <a:pt x="94" y="65"/>
                  </a:lnTo>
                  <a:cubicBezTo>
                    <a:pt x="56"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5"/>
            <p:cNvSpPr/>
            <p:nvPr/>
          </p:nvSpPr>
          <p:spPr>
            <a:xfrm>
              <a:off x="3656925" y="2386450"/>
              <a:ext cx="6300" cy="7675"/>
            </a:xfrm>
            <a:custGeom>
              <a:rect b="b" l="l" r="r" t="t"/>
              <a:pathLst>
                <a:path extrusionOk="0" h="307" w="252">
                  <a:moveTo>
                    <a:pt x="0" y="0"/>
                  </a:moveTo>
                  <a:cubicBezTo>
                    <a:pt x="0" y="28"/>
                    <a:pt x="19" y="65"/>
                    <a:pt x="37" y="102"/>
                  </a:cubicBezTo>
                  <a:cubicBezTo>
                    <a:pt x="47" y="121"/>
                    <a:pt x="65" y="158"/>
                    <a:pt x="93" y="186"/>
                  </a:cubicBezTo>
                  <a:lnTo>
                    <a:pt x="158" y="251"/>
                  </a:lnTo>
                  <a:cubicBezTo>
                    <a:pt x="195" y="279"/>
                    <a:pt x="223" y="298"/>
                    <a:pt x="251" y="307"/>
                  </a:cubicBezTo>
                  <a:cubicBezTo>
                    <a:pt x="223" y="251"/>
                    <a:pt x="177" y="205"/>
                    <a:pt x="130" y="149"/>
                  </a:cubicBezTo>
                  <a:cubicBezTo>
                    <a:pt x="93" y="102"/>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5"/>
            <p:cNvSpPr/>
            <p:nvPr/>
          </p:nvSpPr>
          <p:spPr>
            <a:xfrm>
              <a:off x="3667150" y="2390150"/>
              <a:ext cx="5825" cy="3975"/>
            </a:xfrm>
            <a:custGeom>
              <a:rect b="b" l="l" r="r" t="t"/>
              <a:pathLst>
                <a:path extrusionOk="0" h="159" w="233">
                  <a:moveTo>
                    <a:pt x="0" y="1"/>
                  </a:moveTo>
                  <a:cubicBezTo>
                    <a:pt x="9" y="47"/>
                    <a:pt x="56" y="94"/>
                    <a:pt x="93" y="112"/>
                  </a:cubicBezTo>
                  <a:lnTo>
                    <a:pt x="158" y="150"/>
                  </a:lnTo>
                  <a:cubicBezTo>
                    <a:pt x="177" y="159"/>
                    <a:pt x="205" y="159"/>
                    <a:pt x="232" y="159"/>
                  </a:cubicBezTo>
                  <a:cubicBezTo>
                    <a:pt x="177" y="131"/>
                    <a:pt x="149" y="103"/>
                    <a:pt x="112" y="66"/>
                  </a:cubicBezTo>
                  <a:cubicBezTo>
                    <a:pt x="74" y="47"/>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5"/>
            <p:cNvSpPr/>
            <p:nvPr/>
          </p:nvSpPr>
          <p:spPr>
            <a:xfrm>
              <a:off x="3639975" y="2346025"/>
              <a:ext cx="1875" cy="10475"/>
            </a:xfrm>
            <a:custGeom>
              <a:rect b="b" l="l" r="r" t="t"/>
              <a:pathLst>
                <a:path extrusionOk="0" h="419" w="75">
                  <a:moveTo>
                    <a:pt x="19" y="1"/>
                  </a:moveTo>
                  <a:cubicBezTo>
                    <a:pt x="0" y="38"/>
                    <a:pt x="0" y="66"/>
                    <a:pt x="0" y="112"/>
                  </a:cubicBezTo>
                  <a:lnTo>
                    <a:pt x="0" y="224"/>
                  </a:lnTo>
                  <a:cubicBezTo>
                    <a:pt x="0" y="289"/>
                    <a:pt x="28" y="363"/>
                    <a:pt x="74" y="419"/>
                  </a:cubicBezTo>
                  <a:cubicBezTo>
                    <a:pt x="56" y="344"/>
                    <a:pt x="56" y="279"/>
                    <a:pt x="47" y="205"/>
                  </a:cubicBez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5"/>
            <p:cNvSpPr/>
            <p:nvPr/>
          </p:nvSpPr>
          <p:spPr>
            <a:xfrm>
              <a:off x="3642525" y="2349500"/>
              <a:ext cx="2350" cy="7925"/>
            </a:xfrm>
            <a:custGeom>
              <a:rect b="b" l="l" r="r" t="t"/>
              <a:pathLst>
                <a:path extrusionOk="0" h="317" w="94">
                  <a:moveTo>
                    <a:pt x="28" y="1"/>
                  </a:moveTo>
                  <a:cubicBezTo>
                    <a:pt x="0" y="20"/>
                    <a:pt x="0" y="57"/>
                    <a:pt x="0" y="94"/>
                  </a:cubicBezTo>
                  <a:cubicBezTo>
                    <a:pt x="0" y="112"/>
                    <a:pt x="0" y="150"/>
                    <a:pt x="19" y="177"/>
                  </a:cubicBezTo>
                  <a:cubicBezTo>
                    <a:pt x="28" y="224"/>
                    <a:pt x="47" y="280"/>
                    <a:pt x="93" y="317"/>
                  </a:cubicBezTo>
                  <a:cubicBezTo>
                    <a:pt x="93" y="289"/>
                    <a:pt x="93" y="252"/>
                    <a:pt x="84" y="233"/>
                  </a:cubicBezTo>
                  <a:cubicBezTo>
                    <a:pt x="75" y="196"/>
                    <a:pt x="75" y="177"/>
                    <a:pt x="65" y="150"/>
                  </a:cubicBezTo>
                  <a:cubicBezTo>
                    <a:pt x="56" y="103"/>
                    <a:pt x="37" y="5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5"/>
            <p:cNvSpPr/>
            <p:nvPr/>
          </p:nvSpPr>
          <p:spPr>
            <a:xfrm>
              <a:off x="3646475" y="2352075"/>
              <a:ext cx="5600" cy="5825"/>
            </a:xfrm>
            <a:custGeom>
              <a:rect b="b" l="l" r="r" t="t"/>
              <a:pathLst>
                <a:path extrusionOk="0" h="233" w="224">
                  <a:moveTo>
                    <a:pt x="0" y="0"/>
                  </a:moveTo>
                  <a:cubicBezTo>
                    <a:pt x="19" y="56"/>
                    <a:pt x="56" y="102"/>
                    <a:pt x="93" y="130"/>
                  </a:cubicBezTo>
                  <a:cubicBezTo>
                    <a:pt x="102" y="149"/>
                    <a:pt x="130" y="177"/>
                    <a:pt x="149" y="186"/>
                  </a:cubicBezTo>
                  <a:cubicBezTo>
                    <a:pt x="167" y="214"/>
                    <a:pt x="195" y="223"/>
                    <a:pt x="223" y="232"/>
                  </a:cubicBezTo>
                  <a:cubicBezTo>
                    <a:pt x="195" y="186"/>
                    <a:pt x="158" y="140"/>
                    <a:pt x="130" y="102"/>
                  </a:cubicBezTo>
                  <a:cubicBezTo>
                    <a:pt x="93" y="7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5"/>
            <p:cNvSpPr/>
            <p:nvPr/>
          </p:nvSpPr>
          <p:spPr>
            <a:xfrm>
              <a:off x="3646700" y="2356700"/>
              <a:ext cx="3500" cy="6550"/>
            </a:xfrm>
            <a:custGeom>
              <a:rect b="b" l="l" r="r" t="t"/>
              <a:pathLst>
                <a:path extrusionOk="0" h="262" w="140">
                  <a:moveTo>
                    <a:pt x="1" y="1"/>
                  </a:moveTo>
                  <a:cubicBezTo>
                    <a:pt x="1" y="57"/>
                    <a:pt x="28" y="103"/>
                    <a:pt x="47" y="140"/>
                  </a:cubicBezTo>
                  <a:cubicBezTo>
                    <a:pt x="75" y="187"/>
                    <a:pt x="103" y="224"/>
                    <a:pt x="140" y="261"/>
                  </a:cubicBezTo>
                  <a:cubicBezTo>
                    <a:pt x="131" y="196"/>
                    <a:pt x="121" y="168"/>
                    <a:pt x="93" y="122"/>
                  </a:cubicBezTo>
                  <a:cubicBezTo>
                    <a:pt x="6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5"/>
            <p:cNvSpPr/>
            <p:nvPr/>
          </p:nvSpPr>
          <p:spPr>
            <a:xfrm>
              <a:off x="3642975" y="2359975"/>
              <a:ext cx="3975" cy="8150"/>
            </a:xfrm>
            <a:custGeom>
              <a:rect b="b" l="l" r="r" t="t"/>
              <a:pathLst>
                <a:path extrusionOk="0" h="326" w="159">
                  <a:moveTo>
                    <a:pt x="1" y="0"/>
                  </a:moveTo>
                  <a:cubicBezTo>
                    <a:pt x="10" y="65"/>
                    <a:pt x="38" y="130"/>
                    <a:pt x="57" y="177"/>
                  </a:cubicBezTo>
                  <a:cubicBezTo>
                    <a:pt x="84" y="223"/>
                    <a:pt x="112" y="279"/>
                    <a:pt x="159" y="325"/>
                  </a:cubicBezTo>
                  <a:cubicBezTo>
                    <a:pt x="150" y="269"/>
                    <a:pt x="131" y="204"/>
                    <a:pt x="103" y="149"/>
                  </a:cubicBezTo>
                  <a:cubicBezTo>
                    <a:pt x="8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5"/>
            <p:cNvSpPr/>
            <p:nvPr/>
          </p:nvSpPr>
          <p:spPr>
            <a:xfrm>
              <a:off x="3696175" y="2338825"/>
              <a:ext cx="9550" cy="6525"/>
            </a:xfrm>
            <a:custGeom>
              <a:rect b="b" l="l" r="r" t="t"/>
              <a:pathLst>
                <a:path extrusionOk="0" h="261" w="382">
                  <a:moveTo>
                    <a:pt x="0" y="1"/>
                  </a:moveTo>
                  <a:cubicBezTo>
                    <a:pt x="28" y="19"/>
                    <a:pt x="66" y="28"/>
                    <a:pt x="103" y="56"/>
                  </a:cubicBezTo>
                  <a:cubicBezTo>
                    <a:pt x="140" y="75"/>
                    <a:pt x="158" y="103"/>
                    <a:pt x="196" y="121"/>
                  </a:cubicBezTo>
                  <a:cubicBezTo>
                    <a:pt x="251" y="168"/>
                    <a:pt x="307" y="214"/>
                    <a:pt x="381" y="261"/>
                  </a:cubicBezTo>
                  <a:cubicBezTo>
                    <a:pt x="372" y="233"/>
                    <a:pt x="344" y="196"/>
                    <a:pt x="326" y="159"/>
                  </a:cubicBezTo>
                  <a:cubicBezTo>
                    <a:pt x="298" y="121"/>
                    <a:pt x="261" y="103"/>
                    <a:pt x="233" y="75"/>
                  </a:cubicBezTo>
                  <a:cubicBezTo>
                    <a:pt x="158" y="28"/>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5"/>
            <p:cNvSpPr/>
            <p:nvPr/>
          </p:nvSpPr>
          <p:spPr>
            <a:xfrm>
              <a:off x="3692000" y="2339475"/>
              <a:ext cx="9300" cy="4725"/>
            </a:xfrm>
            <a:custGeom>
              <a:rect b="b" l="l" r="r" t="t"/>
              <a:pathLst>
                <a:path extrusionOk="0" h="189" w="372">
                  <a:moveTo>
                    <a:pt x="30" y="1"/>
                  </a:moveTo>
                  <a:cubicBezTo>
                    <a:pt x="20" y="1"/>
                    <a:pt x="10" y="1"/>
                    <a:pt x="0" y="2"/>
                  </a:cubicBezTo>
                  <a:lnTo>
                    <a:pt x="93" y="49"/>
                  </a:lnTo>
                  <a:cubicBezTo>
                    <a:pt x="130" y="58"/>
                    <a:pt x="149" y="86"/>
                    <a:pt x="186" y="95"/>
                  </a:cubicBezTo>
                  <a:cubicBezTo>
                    <a:pt x="242" y="133"/>
                    <a:pt x="307" y="170"/>
                    <a:pt x="372" y="188"/>
                  </a:cubicBezTo>
                  <a:cubicBezTo>
                    <a:pt x="344" y="160"/>
                    <a:pt x="325" y="133"/>
                    <a:pt x="307" y="95"/>
                  </a:cubicBezTo>
                  <a:cubicBezTo>
                    <a:pt x="270" y="77"/>
                    <a:pt x="242" y="49"/>
                    <a:pt x="214" y="40"/>
                  </a:cubicBezTo>
                  <a:cubicBezTo>
                    <a:pt x="150" y="24"/>
                    <a:pt x="93" y="1"/>
                    <a:pt x="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5"/>
            <p:cNvSpPr/>
            <p:nvPr/>
          </p:nvSpPr>
          <p:spPr>
            <a:xfrm>
              <a:off x="3684325" y="2340350"/>
              <a:ext cx="10475" cy="3375"/>
            </a:xfrm>
            <a:custGeom>
              <a:rect b="b" l="l" r="r" t="t"/>
              <a:pathLst>
                <a:path extrusionOk="0" h="135" w="419">
                  <a:moveTo>
                    <a:pt x="38" y="0"/>
                  </a:moveTo>
                  <a:cubicBezTo>
                    <a:pt x="25" y="0"/>
                    <a:pt x="13" y="2"/>
                    <a:pt x="1" y="5"/>
                  </a:cubicBezTo>
                  <a:lnTo>
                    <a:pt x="112" y="42"/>
                  </a:lnTo>
                  <a:lnTo>
                    <a:pt x="214" y="79"/>
                  </a:lnTo>
                  <a:cubicBezTo>
                    <a:pt x="279" y="98"/>
                    <a:pt x="354" y="125"/>
                    <a:pt x="419" y="135"/>
                  </a:cubicBezTo>
                  <a:cubicBezTo>
                    <a:pt x="363" y="88"/>
                    <a:pt x="307" y="51"/>
                    <a:pt x="224" y="23"/>
                  </a:cubicBezTo>
                  <a:cubicBezTo>
                    <a:pt x="186" y="14"/>
                    <a:pt x="159" y="5"/>
                    <a:pt x="121" y="5"/>
                  </a:cubicBezTo>
                  <a:cubicBezTo>
                    <a:pt x="90" y="5"/>
                    <a:pt x="6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5"/>
            <p:cNvSpPr/>
            <p:nvPr/>
          </p:nvSpPr>
          <p:spPr>
            <a:xfrm>
              <a:off x="3677825" y="2335800"/>
              <a:ext cx="10700" cy="1975"/>
            </a:xfrm>
            <a:custGeom>
              <a:rect b="b" l="l" r="r" t="t"/>
              <a:pathLst>
                <a:path extrusionOk="0" h="79" w="428">
                  <a:moveTo>
                    <a:pt x="112" y="1"/>
                  </a:moveTo>
                  <a:cubicBezTo>
                    <a:pt x="66" y="1"/>
                    <a:pt x="28" y="10"/>
                    <a:pt x="1" y="29"/>
                  </a:cubicBezTo>
                  <a:lnTo>
                    <a:pt x="103" y="47"/>
                  </a:lnTo>
                  <a:cubicBezTo>
                    <a:pt x="140" y="47"/>
                    <a:pt x="177" y="57"/>
                    <a:pt x="205" y="57"/>
                  </a:cubicBezTo>
                  <a:cubicBezTo>
                    <a:pt x="259" y="70"/>
                    <a:pt x="309" y="79"/>
                    <a:pt x="364" y="79"/>
                  </a:cubicBezTo>
                  <a:cubicBezTo>
                    <a:pt x="384" y="79"/>
                    <a:pt x="405" y="78"/>
                    <a:pt x="428" y="75"/>
                  </a:cubicBezTo>
                  <a:cubicBezTo>
                    <a:pt x="363" y="38"/>
                    <a:pt x="289" y="10"/>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5"/>
            <p:cNvSpPr/>
            <p:nvPr/>
          </p:nvSpPr>
          <p:spPr>
            <a:xfrm>
              <a:off x="3669000" y="2336500"/>
              <a:ext cx="10950" cy="2825"/>
            </a:xfrm>
            <a:custGeom>
              <a:rect b="b" l="l" r="r" t="t"/>
              <a:pathLst>
                <a:path extrusionOk="0" h="113" w="438">
                  <a:moveTo>
                    <a:pt x="121" y="1"/>
                  </a:moveTo>
                  <a:cubicBezTo>
                    <a:pt x="84" y="1"/>
                    <a:pt x="38" y="1"/>
                    <a:pt x="0" y="10"/>
                  </a:cubicBezTo>
                  <a:cubicBezTo>
                    <a:pt x="38" y="10"/>
                    <a:pt x="75" y="19"/>
                    <a:pt x="103" y="29"/>
                  </a:cubicBezTo>
                  <a:lnTo>
                    <a:pt x="214" y="66"/>
                  </a:lnTo>
                  <a:cubicBezTo>
                    <a:pt x="279" y="94"/>
                    <a:pt x="354" y="103"/>
                    <a:pt x="437" y="112"/>
                  </a:cubicBezTo>
                  <a:cubicBezTo>
                    <a:pt x="363" y="75"/>
                    <a:pt x="298" y="47"/>
                    <a:pt x="233" y="19"/>
                  </a:cubicBezTo>
                  <a:cubicBezTo>
                    <a:pt x="196"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5"/>
            <p:cNvSpPr/>
            <p:nvPr/>
          </p:nvSpPr>
          <p:spPr>
            <a:xfrm>
              <a:off x="3682475" y="2362750"/>
              <a:ext cx="4675" cy="2350"/>
            </a:xfrm>
            <a:custGeom>
              <a:rect b="b" l="l" r="r" t="t"/>
              <a:pathLst>
                <a:path extrusionOk="0" h="94" w="187">
                  <a:moveTo>
                    <a:pt x="0" y="1"/>
                  </a:moveTo>
                  <a:cubicBezTo>
                    <a:pt x="19" y="38"/>
                    <a:pt x="56" y="66"/>
                    <a:pt x="84" y="75"/>
                  </a:cubicBezTo>
                  <a:cubicBezTo>
                    <a:pt x="112" y="84"/>
                    <a:pt x="149" y="93"/>
                    <a:pt x="186" y="93"/>
                  </a:cubicBezTo>
                  <a:cubicBezTo>
                    <a:pt x="158" y="75"/>
                    <a:pt x="140" y="47"/>
                    <a:pt x="103" y="28"/>
                  </a:cubicBezTo>
                  <a:cubicBezTo>
                    <a:pt x="65"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5"/>
            <p:cNvSpPr/>
            <p:nvPr/>
          </p:nvSpPr>
          <p:spPr>
            <a:xfrm>
              <a:off x="3685025" y="2366225"/>
              <a:ext cx="4675" cy="2350"/>
            </a:xfrm>
            <a:custGeom>
              <a:rect b="b" l="l" r="r" t="t"/>
              <a:pathLst>
                <a:path extrusionOk="0" h="94" w="187">
                  <a:moveTo>
                    <a:pt x="1" y="1"/>
                  </a:moveTo>
                  <a:cubicBezTo>
                    <a:pt x="19" y="38"/>
                    <a:pt x="47" y="66"/>
                    <a:pt x="84" y="75"/>
                  </a:cubicBezTo>
                  <a:cubicBezTo>
                    <a:pt x="121" y="85"/>
                    <a:pt x="149" y="94"/>
                    <a:pt x="186" y="94"/>
                  </a:cubicBezTo>
                  <a:cubicBezTo>
                    <a:pt x="158" y="75"/>
                    <a:pt x="140" y="47"/>
                    <a:pt x="103" y="29"/>
                  </a:cubicBezTo>
                  <a:cubicBezTo>
                    <a:pt x="66"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5"/>
            <p:cNvSpPr/>
            <p:nvPr/>
          </p:nvSpPr>
          <p:spPr>
            <a:xfrm>
              <a:off x="3656925" y="2336050"/>
              <a:ext cx="7450" cy="1175"/>
            </a:xfrm>
            <a:custGeom>
              <a:rect b="b" l="l" r="r" t="t"/>
              <a:pathLst>
                <a:path extrusionOk="0" h="47" w="298">
                  <a:moveTo>
                    <a:pt x="65" y="0"/>
                  </a:moveTo>
                  <a:cubicBezTo>
                    <a:pt x="47" y="0"/>
                    <a:pt x="19" y="19"/>
                    <a:pt x="0" y="28"/>
                  </a:cubicBezTo>
                  <a:cubicBezTo>
                    <a:pt x="56" y="37"/>
                    <a:pt x="103" y="47"/>
                    <a:pt x="149" y="47"/>
                  </a:cubicBezTo>
                  <a:cubicBezTo>
                    <a:pt x="195" y="47"/>
                    <a:pt x="251" y="47"/>
                    <a:pt x="298" y="37"/>
                  </a:cubicBezTo>
                  <a:cubicBezTo>
                    <a:pt x="251" y="19"/>
                    <a:pt x="205"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5"/>
            <p:cNvSpPr/>
            <p:nvPr/>
          </p:nvSpPr>
          <p:spPr>
            <a:xfrm>
              <a:off x="4043650" y="1682650"/>
              <a:ext cx="107800" cy="96875"/>
            </a:xfrm>
            <a:custGeom>
              <a:rect b="b" l="l" r="r" t="t"/>
              <a:pathLst>
                <a:path extrusionOk="0" h="3875" w="4312">
                  <a:moveTo>
                    <a:pt x="2302" y="1"/>
                  </a:moveTo>
                  <a:cubicBezTo>
                    <a:pt x="2036" y="1"/>
                    <a:pt x="1753" y="193"/>
                    <a:pt x="1552" y="401"/>
                  </a:cubicBezTo>
                  <a:cubicBezTo>
                    <a:pt x="883" y="1088"/>
                    <a:pt x="382" y="1934"/>
                    <a:pt x="112" y="2853"/>
                  </a:cubicBezTo>
                  <a:cubicBezTo>
                    <a:pt x="1" y="3169"/>
                    <a:pt x="363" y="3401"/>
                    <a:pt x="567" y="3494"/>
                  </a:cubicBezTo>
                  <a:cubicBezTo>
                    <a:pt x="1160" y="3724"/>
                    <a:pt x="1792" y="3875"/>
                    <a:pt x="2419" y="3875"/>
                  </a:cubicBezTo>
                  <a:cubicBezTo>
                    <a:pt x="2706" y="3875"/>
                    <a:pt x="2991" y="3843"/>
                    <a:pt x="3271" y="3773"/>
                  </a:cubicBezTo>
                  <a:cubicBezTo>
                    <a:pt x="3550" y="3699"/>
                    <a:pt x="3828" y="3597"/>
                    <a:pt x="4033" y="3392"/>
                  </a:cubicBezTo>
                  <a:cubicBezTo>
                    <a:pt x="4228" y="3178"/>
                    <a:pt x="4312" y="2825"/>
                    <a:pt x="4144" y="2593"/>
                  </a:cubicBezTo>
                  <a:cubicBezTo>
                    <a:pt x="3959" y="2342"/>
                    <a:pt x="3596" y="2305"/>
                    <a:pt x="3290" y="2296"/>
                  </a:cubicBezTo>
                  <a:cubicBezTo>
                    <a:pt x="3494" y="2166"/>
                    <a:pt x="3708" y="2036"/>
                    <a:pt x="3828" y="1841"/>
                  </a:cubicBezTo>
                  <a:cubicBezTo>
                    <a:pt x="3959" y="1645"/>
                    <a:pt x="3996" y="1357"/>
                    <a:pt x="3828" y="1181"/>
                  </a:cubicBezTo>
                  <a:cubicBezTo>
                    <a:pt x="3737" y="1073"/>
                    <a:pt x="3595" y="1031"/>
                    <a:pt x="3447" y="1031"/>
                  </a:cubicBezTo>
                  <a:cubicBezTo>
                    <a:pt x="3340" y="1031"/>
                    <a:pt x="3229" y="1053"/>
                    <a:pt x="3132" y="1088"/>
                  </a:cubicBezTo>
                  <a:cubicBezTo>
                    <a:pt x="2890" y="1172"/>
                    <a:pt x="2686" y="1320"/>
                    <a:pt x="2435" y="1367"/>
                  </a:cubicBezTo>
                  <a:cubicBezTo>
                    <a:pt x="2574" y="1172"/>
                    <a:pt x="2732" y="958"/>
                    <a:pt x="2779" y="726"/>
                  </a:cubicBezTo>
                  <a:cubicBezTo>
                    <a:pt x="2834" y="484"/>
                    <a:pt x="2760" y="205"/>
                    <a:pt x="2565" y="75"/>
                  </a:cubicBezTo>
                  <a:cubicBezTo>
                    <a:pt x="2482" y="23"/>
                    <a:pt x="2393" y="1"/>
                    <a:pt x="23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5"/>
            <p:cNvSpPr/>
            <p:nvPr/>
          </p:nvSpPr>
          <p:spPr>
            <a:xfrm>
              <a:off x="4044575" y="1681975"/>
              <a:ext cx="106400" cy="98850"/>
            </a:xfrm>
            <a:custGeom>
              <a:rect b="b" l="l" r="r" t="t"/>
              <a:pathLst>
                <a:path extrusionOk="0" h="3954" w="4256">
                  <a:moveTo>
                    <a:pt x="29" y="2917"/>
                  </a:moveTo>
                  <a:cubicBezTo>
                    <a:pt x="10" y="2973"/>
                    <a:pt x="1" y="3048"/>
                    <a:pt x="19" y="3113"/>
                  </a:cubicBezTo>
                  <a:cubicBezTo>
                    <a:pt x="10" y="3057"/>
                    <a:pt x="10" y="2982"/>
                    <a:pt x="29" y="2917"/>
                  </a:cubicBezTo>
                  <a:close/>
                  <a:moveTo>
                    <a:pt x="2268" y="0"/>
                  </a:moveTo>
                  <a:cubicBezTo>
                    <a:pt x="2147" y="0"/>
                    <a:pt x="2035" y="37"/>
                    <a:pt x="1924" y="93"/>
                  </a:cubicBezTo>
                  <a:cubicBezTo>
                    <a:pt x="1710" y="195"/>
                    <a:pt x="1543" y="362"/>
                    <a:pt x="1385" y="539"/>
                  </a:cubicBezTo>
                  <a:cubicBezTo>
                    <a:pt x="1088" y="873"/>
                    <a:pt x="818" y="1245"/>
                    <a:pt x="586" y="1635"/>
                  </a:cubicBezTo>
                  <a:cubicBezTo>
                    <a:pt x="818" y="1245"/>
                    <a:pt x="1088" y="883"/>
                    <a:pt x="1404" y="558"/>
                  </a:cubicBezTo>
                  <a:cubicBezTo>
                    <a:pt x="1552" y="400"/>
                    <a:pt x="1729" y="242"/>
                    <a:pt x="1924" y="149"/>
                  </a:cubicBezTo>
                  <a:cubicBezTo>
                    <a:pt x="2013" y="108"/>
                    <a:pt x="2102" y="82"/>
                    <a:pt x="2197" y="82"/>
                  </a:cubicBezTo>
                  <a:cubicBezTo>
                    <a:pt x="2211" y="82"/>
                    <a:pt x="2225" y="83"/>
                    <a:pt x="2240" y="84"/>
                  </a:cubicBezTo>
                  <a:cubicBezTo>
                    <a:pt x="2342" y="84"/>
                    <a:pt x="2444" y="130"/>
                    <a:pt x="2519" y="195"/>
                  </a:cubicBezTo>
                  <a:cubicBezTo>
                    <a:pt x="2584" y="270"/>
                    <a:pt x="2630" y="372"/>
                    <a:pt x="2658" y="474"/>
                  </a:cubicBezTo>
                  <a:cubicBezTo>
                    <a:pt x="2677" y="585"/>
                    <a:pt x="2667" y="688"/>
                    <a:pt x="2649" y="790"/>
                  </a:cubicBezTo>
                  <a:cubicBezTo>
                    <a:pt x="2584" y="1004"/>
                    <a:pt x="2463" y="1189"/>
                    <a:pt x="2324" y="1375"/>
                  </a:cubicBezTo>
                  <a:lnTo>
                    <a:pt x="2231" y="1496"/>
                  </a:lnTo>
                  <a:lnTo>
                    <a:pt x="2379" y="1468"/>
                  </a:lnTo>
                  <a:cubicBezTo>
                    <a:pt x="2630" y="1422"/>
                    <a:pt x="2844" y="1264"/>
                    <a:pt x="3067" y="1199"/>
                  </a:cubicBezTo>
                  <a:cubicBezTo>
                    <a:pt x="3169" y="1161"/>
                    <a:pt x="3280" y="1143"/>
                    <a:pt x="3401" y="1143"/>
                  </a:cubicBezTo>
                  <a:cubicBezTo>
                    <a:pt x="3513" y="1143"/>
                    <a:pt x="3624" y="1171"/>
                    <a:pt x="3689" y="1245"/>
                  </a:cubicBezTo>
                  <a:cubicBezTo>
                    <a:pt x="3764" y="1310"/>
                    <a:pt x="3810" y="1422"/>
                    <a:pt x="3810" y="1524"/>
                  </a:cubicBezTo>
                  <a:cubicBezTo>
                    <a:pt x="3810" y="1626"/>
                    <a:pt x="3773" y="1747"/>
                    <a:pt x="3717" y="1840"/>
                  </a:cubicBezTo>
                  <a:cubicBezTo>
                    <a:pt x="3596" y="2026"/>
                    <a:pt x="3392" y="2165"/>
                    <a:pt x="3178" y="2286"/>
                  </a:cubicBezTo>
                  <a:lnTo>
                    <a:pt x="2992" y="2406"/>
                  </a:lnTo>
                  <a:lnTo>
                    <a:pt x="3215" y="2416"/>
                  </a:lnTo>
                  <a:cubicBezTo>
                    <a:pt x="3345" y="2416"/>
                    <a:pt x="3466" y="2425"/>
                    <a:pt x="3596" y="2453"/>
                  </a:cubicBezTo>
                  <a:cubicBezTo>
                    <a:pt x="3726" y="2471"/>
                    <a:pt x="3838" y="2518"/>
                    <a:pt x="3931" y="2592"/>
                  </a:cubicBezTo>
                  <a:cubicBezTo>
                    <a:pt x="4024" y="2657"/>
                    <a:pt x="4089" y="2769"/>
                    <a:pt x="4107" y="2880"/>
                  </a:cubicBezTo>
                  <a:cubicBezTo>
                    <a:pt x="4117" y="3001"/>
                    <a:pt x="4107" y="3122"/>
                    <a:pt x="4052" y="3233"/>
                  </a:cubicBezTo>
                  <a:cubicBezTo>
                    <a:pt x="4005" y="3345"/>
                    <a:pt x="3922" y="3438"/>
                    <a:pt x="3819" y="3521"/>
                  </a:cubicBezTo>
                  <a:cubicBezTo>
                    <a:pt x="3726" y="3605"/>
                    <a:pt x="3606" y="3661"/>
                    <a:pt x="3485" y="3707"/>
                  </a:cubicBezTo>
                  <a:cubicBezTo>
                    <a:pt x="3364" y="3754"/>
                    <a:pt x="3234" y="3782"/>
                    <a:pt x="3113" y="3809"/>
                  </a:cubicBezTo>
                  <a:cubicBezTo>
                    <a:pt x="2983" y="3847"/>
                    <a:pt x="2853" y="3856"/>
                    <a:pt x="2723" y="3884"/>
                  </a:cubicBezTo>
                  <a:cubicBezTo>
                    <a:pt x="2577" y="3899"/>
                    <a:pt x="2432" y="3907"/>
                    <a:pt x="2286" y="3907"/>
                  </a:cubicBezTo>
                  <a:cubicBezTo>
                    <a:pt x="1912" y="3907"/>
                    <a:pt x="1539" y="3857"/>
                    <a:pt x="1171" y="3763"/>
                  </a:cubicBezTo>
                  <a:cubicBezTo>
                    <a:pt x="911" y="3698"/>
                    <a:pt x="670" y="3614"/>
                    <a:pt x="428" y="3521"/>
                  </a:cubicBezTo>
                  <a:lnTo>
                    <a:pt x="428" y="3521"/>
                  </a:lnTo>
                  <a:cubicBezTo>
                    <a:pt x="670" y="3624"/>
                    <a:pt x="911" y="3707"/>
                    <a:pt x="1171" y="3772"/>
                  </a:cubicBezTo>
                  <a:cubicBezTo>
                    <a:pt x="1579" y="3883"/>
                    <a:pt x="1993" y="3953"/>
                    <a:pt x="2408" y="3953"/>
                  </a:cubicBezTo>
                  <a:cubicBezTo>
                    <a:pt x="2513" y="3953"/>
                    <a:pt x="2618" y="3949"/>
                    <a:pt x="2723" y="3939"/>
                  </a:cubicBezTo>
                  <a:cubicBezTo>
                    <a:pt x="2853" y="3930"/>
                    <a:pt x="2992" y="3912"/>
                    <a:pt x="3123" y="3884"/>
                  </a:cubicBezTo>
                  <a:cubicBezTo>
                    <a:pt x="3253" y="3856"/>
                    <a:pt x="3373" y="3819"/>
                    <a:pt x="3503" y="3772"/>
                  </a:cubicBezTo>
                  <a:cubicBezTo>
                    <a:pt x="3671" y="3698"/>
                    <a:pt x="3791" y="3633"/>
                    <a:pt x="3903" y="3559"/>
                  </a:cubicBezTo>
                  <a:cubicBezTo>
                    <a:pt x="4005" y="3475"/>
                    <a:pt x="4107" y="3373"/>
                    <a:pt x="4163" y="3243"/>
                  </a:cubicBezTo>
                  <a:cubicBezTo>
                    <a:pt x="4228" y="3113"/>
                    <a:pt x="4256" y="2973"/>
                    <a:pt x="4247" y="2834"/>
                  </a:cubicBezTo>
                  <a:cubicBezTo>
                    <a:pt x="4237" y="2694"/>
                    <a:pt x="4154" y="2555"/>
                    <a:pt x="4042" y="2462"/>
                  </a:cubicBezTo>
                  <a:cubicBezTo>
                    <a:pt x="3922" y="2369"/>
                    <a:pt x="3791" y="2323"/>
                    <a:pt x="3652" y="2286"/>
                  </a:cubicBezTo>
                  <a:cubicBezTo>
                    <a:pt x="3587" y="2276"/>
                    <a:pt x="3531" y="2267"/>
                    <a:pt x="3457" y="2258"/>
                  </a:cubicBezTo>
                  <a:cubicBezTo>
                    <a:pt x="3503" y="2221"/>
                    <a:pt x="3550" y="2193"/>
                    <a:pt x="3596" y="2165"/>
                  </a:cubicBezTo>
                  <a:cubicBezTo>
                    <a:pt x="3699" y="2081"/>
                    <a:pt x="3791" y="1988"/>
                    <a:pt x="3866" y="1886"/>
                  </a:cubicBezTo>
                  <a:cubicBezTo>
                    <a:pt x="3931" y="1765"/>
                    <a:pt x="3977" y="1635"/>
                    <a:pt x="3977" y="1496"/>
                  </a:cubicBezTo>
                  <a:cubicBezTo>
                    <a:pt x="3977" y="1357"/>
                    <a:pt x="3931" y="1217"/>
                    <a:pt x="3819" y="1115"/>
                  </a:cubicBezTo>
                  <a:cubicBezTo>
                    <a:pt x="3708" y="1022"/>
                    <a:pt x="3578" y="976"/>
                    <a:pt x="3438" y="976"/>
                  </a:cubicBezTo>
                  <a:cubicBezTo>
                    <a:pt x="3308" y="976"/>
                    <a:pt x="3169" y="994"/>
                    <a:pt x="3048" y="1050"/>
                  </a:cubicBezTo>
                  <a:cubicBezTo>
                    <a:pt x="2862" y="1115"/>
                    <a:pt x="2704" y="1208"/>
                    <a:pt x="2537" y="1282"/>
                  </a:cubicBezTo>
                  <a:cubicBezTo>
                    <a:pt x="2630" y="1124"/>
                    <a:pt x="2723" y="976"/>
                    <a:pt x="2769" y="799"/>
                  </a:cubicBezTo>
                  <a:cubicBezTo>
                    <a:pt x="2807" y="688"/>
                    <a:pt x="2807" y="558"/>
                    <a:pt x="2779" y="446"/>
                  </a:cubicBezTo>
                  <a:cubicBezTo>
                    <a:pt x="2760" y="325"/>
                    <a:pt x="2704" y="214"/>
                    <a:pt x="2612" y="130"/>
                  </a:cubicBezTo>
                  <a:cubicBezTo>
                    <a:pt x="2519" y="47"/>
                    <a:pt x="2389" y="0"/>
                    <a:pt x="2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5"/>
            <p:cNvSpPr/>
            <p:nvPr/>
          </p:nvSpPr>
          <p:spPr>
            <a:xfrm>
              <a:off x="4046450" y="1716800"/>
              <a:ext cx="58550" cy="43225"/>
            </a:xfrm>
            <a:custGeom>
              <a:rect b="b" l="l" r="r" t="t"/>
              <a:pathLst>
                <a:path extrusionOk="0" h="1729" w="2342">
                  <a:moveTo>
                    <a:pt x="2341" y="1"/>
                  </a:moveTo>
                  <a:cubicBezTo>
                    <a:pt x="2137" y="140"/>
                    <a:pt x="1942" y="289"/>
                    <a:pt x="1756" y="437"/>
                  </a:cubicBezTo>
                  <a:lnTo>
                    <a:pt x="1171" y="883"/>
                  </a:lnTo>
                  <a:lnTo>
                    <a:pt x="595" y="1329"/>
                  </a:lnTo>
                  <a:cubicBezTo>
                    <a:pt x="502" y="1394"/>
                    <a:pt x="409" y="1469"/>
                    <a:pt x="307" y="1534"/>
                  </a:cubicBezTo>
                  <a:cubicBezTo>
                    <a:pt x="214" y="1608"/>
                    <a:pt x="112" y="1673"/>
                    <a:pt x="0" y="1729"/>
                  </a:cubicBezTo>
                  <a:cubicBezTo>
                    <a:pt x="223" y="1627"/>
                    <a:pt x="437" y="1497"/>
                    <a:pt x="632" y="1357"/>
                  </a:cubicBezTo>
                  <a:cubicBezTo>
                    <a:pt x="836" y="1218"/>
                    <a:pt x="1022" y="1078"/>
                    <a:pt x="1217" y="930"/>
                  </a:cubicBezTo>
                  <a:cubicBezTo>
                    <a:pt x="1422" y="781"/>
                    <a:pt x="1607" y="633"/>
                    <a:pt x="1793" y="475"/>
                  </a:cubicBezTo>
                  <a:cubicBezTo>
                    <a:pt x="1979" y="326"/>
                    <a:pt x="2165" y="168"/>
                    <a:pt x="23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5"/>
            <p:cNvSpPr/>
            <p:nvPr/>
          </p:nvSpPr>
          <p:spPr>
            <a:xfrm>
              <a:off x="4047600" y="1740275"/>
              <a:ext cx="77375" cy="22075"/>
            </a:xfrm>
            <a:custGeom>
              <a:rect b="b" l="l" r="r" t="t"/>
              <a:pathLst>
                <a:path extrusionOk="0" h="883" w="3095">
                  <a:moveTo>
                    <a:pt x="3094" y="0"/>
                  </a:moveTo>
                  <a:cubicBezTo>
                    <a:pt x="2834" y="65"/>
                    <a:pt x="2574" y="121"/>
                    <a:pt x="2305" y="167"/>
                  </a:cubicBezTo>
                  <a:cubicBezTo>
                    <a:pt x="2045" y="232"/>
                    <a:pt x="1784" y="307"/>
                    <a:pt x="1524" y="372"/>
                  </a:cubicBezTo>
                  <a:cubicBezTo>
                    <a:pt x="1273" y="455"/>
                    <a:pt x="1013" y="530"/>
                    <a:pt x="762" y="604"/>
                  </a:cubicBezTo>
                  <a:cubicBezTo>
                    <a:pt x="502" y="688"/>
                    <a:pt x="251" y="771"/>
                    <a:pt x="1" y="883"/>
                  </a:cubicBezTo>
                  <a:cubicBezTo>
                    <a:pt x="131" y="836"/>
                    <a:pt x="261" y="808"/>
                    <a:pt x="391" y="771"/>
                  </a:cubicBezTo>
                  <a:lnTo>
                    <a:pt x="772" y="669"/>
                  </a:lnTo>
                  <a:lnTo>
                    <a:pt x="1552" y="455"/>
                  </a:lnTo>
                  <a:lnTo>
                    <a:pt x="2323" y="232"/>
                  </a:lnTo>
                  <a:cubicBezTo>
                    <a:pt x="2583" y="167"/>
                    <a:pt x="2834" y="84"/>
                    <a:pt x="30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5"/>
            <p:cNvSpPr/>
            <p:nvPr/>
          </p:nvSpPr>
          <p:spPr>
            <a:xfrm>
              <a:off x="4069200" y="1736325"/>
              <a:ext cx="16525" cy="12100"/>
            </a:xfrm>
            <a:custGeom>
              <a:rect b="b" l="l" r="r" t="t"/>
              <a:pathLst>
                <a:path extrusionOk="0" h="484" w="661">
                  <a:moveTo>
                    <a:pt x="660" y="0"/>
                  </a:moveTo>
                  <a:cubicBezTo>
                    <a:pt x="530" y="56"/>
                    <a:pt x="428" y="140"/>
                    <a:pt x="317" y="223"/>
                  </a:cubicBezTo>
                  <a:cubicBezTo>
                    <a:pt x="251" y="251"/>
                    <a:pt x="205" y="297"/>
                    <a:pt x="149" y="344"/>
                  </a:cubicBezTo>
                  <a:cubicBezTo>
                    <a:pt x="103" y="390"/>
                    <a:pt x="56" y="437"/>
                    <a:pt x="1" y="483"/>
                  </a:cubicBezTo>
                  <a:cubicBezTo>
                    <a:pt x="66" y="465"/>
                    <a:pt x="131" y="428"/>
                    <a:pt x="186" y="390"/>
                  </a:cubicBezTo>
                  <a:cubicBezTo>
                    <a:pt x="242" y="363"/>
                    <a:pt x="298" y="325"/>
                    <a:pt x="363" y="279"/>
                  </a:cubicBezTo>
                  <a:cubicBezTo>
                    <a:pt x="465" y="195"/>
                    <a:pt x="567" y="102"/>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5"/>
            <p:cNvSpPr/>
            <p:nvPr/>
          </p:nvSpPr>
          <p:spPr>
            <a:xfrm>
              <a:off x="4083600" y="1732600"/>
              <a:ext cx="9075" cy="8625"/>
            </a:xfrm>
            <a:custGeom>
              <a:rect b="b" l="l" r="r" t="t"/>
              <a:pathLst>
                <a:path extrusionOk="0" h="345" w="363">
                  <a:moveTo>
                    <a:pt x="363" y="1"/>
                  </a:moveTo>
                  <a:lnTo>
                    <a:pt x="363" y="1"/>
                  </a:lnTo>
                  <a:cubicBezTo>
                    <a:pt x="298" y="47"/>
                    <a:pt x="233" y="103"/>
                    <a:pt x="168" y="158"/>
                  </a:cubicBezTo>
                  <a:cubicBezTo>
                    <a:pt x="140" y="196"/>
                    <a:pt x="112" y="214"/>
                    <a:pt x="84" y="251"/>
                  </a:cubicBezTo>
                  <a:cubicBezTo>
                    <a:pt x="66" y="289"/>
                    <a:pt x="38" y="307"/>
                    <a:pt x="1" y="344"/>
                  </a:cubicBezTo>
                  <a:cubicBezTo>
                    <a:pt x="38" y="335"/>
                    <a:pt x="84" y="307"/>
                    <a:pt x="121" y="289"/>
                  </a:cubicBezTo>
                  <a:cubicBezTo>
                    <a:pt x="159" y="261"/>
                    <a:pt x="177" y="242"/>
                    <a:pt x="214" y="205"/>
                  </a:cubicBezTo>
                  <a:cubicBezTo>
                    <a:pt x="279" y="149"/>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5"/>
            <p:cNvSpPr/>
            <p:nvPr/>
          </p:nvSpPr>
          <p:spPr>
            <a:xfrm>
              <a:off x="4080125" y="1737475"/>
              <a:ext cx="16975" cy="9775"/>
            </a:xfrm>
            <a:custGeom>
              <a:rect b="b" l="l" r="r" t="t"/>
              <a:pathLst>
                <a:path extrusionOk="0" h="391" w="679">
                  <a:moveTo>
                    <a:pt x="679" y="1"/>
                  </a:moveTo>
                  <a:lnTo>
                    <a:pt x="679" y="1"/>
                  </a:lnTo>
                  <a:cubicBezTo>
                    <a:pt x="548" y="47"/>
                    <a:pt x="446" y="103"/>
                    <a:pt x="325" y="186"/>
                  </a:cubicBezTo>
                  <a:cubicBezTo>
                    <a:pt x="214" y="242"/>
                    <a:pt x="112" y="317"/>
                    <a:pt x="0" y="391"/>
                  </a:cubicBezTo>
                  <a:cubicBezTo>
                    <a:pt x="75" y="372"/>
                    <a:pt x="130" y="344"/>
                    <a:pt x="186" y="326"/>
                  </a:cubicBezTo>
                  <a:cubicBezTo>
                    <a:pt x="251" y="289"/>
                    <a:pt x="307" y="270"/>
                    <a:pt x="363" y="233"/>
                  </a:cubicBezTo>
                  <a:cubicBezTo>
                    <a:pt x="483" y="159"/>
                    <a:pt x="586"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5"/>
            <p:cNvSpPr/>
            <p:nvPr/>
          </p:nvSpPr>
          <p:spPr>
            <a:xfrm>
              <a:off x="4062700" y="1750025"/>
              <a:ext cx="11400" cy="4200"/>
            </a:xfrm>
            <a:custGeom>
              <a:rect b="b" l="l" r="r" t="t"/>
              <a:pathLst>
                <a:path extrusionOk="0" h="168" w="456">
                  <a:moveTo>
                    <a:pt x="456" y="0"/>
                  </a:moveTo>
                  <a:lnTo>
                    <a:pt x="456" y="0"/>
                  </a:lnTo>
                  <a:cubicBezTo>
                    <a:pt x="372" y="10"/>
                    <a:pt x="298" y="28"/>
                    <a:pt x="214" y="56"/>
                  </a:cubicBezTo>
                  <a:cubicBezTo>
                    <a:pt x="140" y="75"/>
                    <a:pt x="75" y="112"/>
                    <a:pt x="0" y="168"/>
                  </a:cubicBezTo>
                  <a:cubicBezTo>
                    <a:pt x="93" y="158"/>
                    <a:pt x="168" y="130"/>
                    <a:pt x="251" y="112"/>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5"/>
            <p:cNvSpPr/>
            <p:nvPr/>
          </p:nvSpPr>
          <p:spPr>
            <a:xfrm>
              <a:off x="4122625" y="1723300"/>
              <a:ext cx="13275" cy="11875"/>
            </a:xfrm>
            <a:custGeom>
              <a:rect b="b" l="l" r="r" t="t"/>
              <a:pathLst>
                <a:path extrusionOk="0" h="475" w="531">
                  <a:moveTo>
                    <a:pt x="530" y="1"/>
                  </a:moveTo>
                  <a:lnTo>
                    <a:pt x="530" y="1"/>
                  </a:lnTo>
                  <a:cubicBezTo>
                    <a:pt x="428" y="66"/>
                    <a:pt x="335" y="150"/>
                    <a:pt x="251" y="215"/>
                  </a:cubicBezTo>
                  <a:lnTo>
                    <a:pt x="121" y="345"/>
                  </a:lnTo>
                  <a:cubicBezTo>
                    <a:pt x="84" y="391"/>
                    <a:pt x="47" y="438"/>
                    <a:pt x="1" y="475"/>
                  </a:cubicBezTo>
                  <a:cubicBezTo>
                    <a:pt x="56" y="465"/>
                    <a:pt x="112" y="428"/>
                    <a:pt x="158" y="391"/>
                  </a:cubicBezTo>
                  <a:cubicBezTo>
                    <a:pt x="205" y="354"/>
                    <a:pt x="251" y="308"/>
                    <a:pt x="298" y="280"/>
                  </a:cubicBezTo>
                  <a:cubicBezTo>
                    <a:pt x="381" y="196"/>
                    <a:pt x="465" y="103"/>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5"/>
            <p:cNvSpPr/>
            <p:nvPr/>
          </p:nvSpPr>
          <p:spPr>
            <a:xfrm>
              <a:off x="4115425" y="1729125"/>
              <a:ext cx="9550" cy="7675"/>
            </a:xfrm>
            <a:custGeom>
              <a:rect b="b" l="l" r="r" t="t"/>
              <a:pathLst>
                <a:path extrusionOk="0" h="307" w="382">
                  <a:moveTo>
                    <a:pt x="381" y="0"/>
                  </a:moveTo>
                  <a:cubicBezTo>
                    <a:pt x="298" y="47"/>
                    <a:pt x="242" y="93"/>
                    <a:pt x="186" y="149"/>
                  </a:cubicBezTo>
                  <a:cubicBezTo>
                    <a:pt x="112" y="195"/>
                    <a:pt x="56" y="251"/>
                    <a:pt x="1" y="307"/>
                  </a:cubicBezTo>
                  <a:cubicBezTo>
                    <a:pt x="47" y="297"/>
                    <a:pt x="93" y="288"/>
                    <a:pt x="121" y="260"/>
                  </a:cubicBezTo>
                  <a:cubicBezTo>
                    <a:pt x="158" y="251"/>
                    <a:pt x="196" y="214"/>
                    <a:pt x="233" y="195"/>
                  </a:cubicBezTo>
                  <a:cubicBezTo>
                    <a:pt x="251" y="158"/>
                    <a:pt x="289" y="140"/>
                    <a:pt x="307" y="102"/>
                  </a:cubicBezTo>
                  <a:cubicBezTo>
                    <a:pt x="335" y="75"/>
                    <a:pt x="372" y="28"/>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5"/>
            <p:cNvSpPr/>
            <p:nvPr/>
          </p:nvSpPr>
          <p:spPr>
            <a:xfrm>
              <a:off x="4129825" y="1718900"/>
              <a:ext cx="4450" cy="5825"/>
            </a:xfrm>
            <a:custGeom>
              <a:rect b="b" l="l" r="r" t="t"/>
              <a:pathLst>
                <a:path extrusionOk="0" h="233" w="178">
                  <a:moveTo>
                    <a:pt x="177" y="0"/>
                  </a:moveTo>
                  <a:cubicBezTo>
                    <a:pt x="131" y="19"/>
                    <a:pt x="93" y="56"/>
                    <a:pt x="84" y="103"/>
                  </a:cubicBezTo>
                  <a:cubicBezTo>
                    <a:pt x="56" y="121"/>
                    <a:pt x="47" y="140"/>
                    <a:pt x="38" y="158"/>
                  </a:cubicBezTo>
                  <a:lnTo>
                    <a:pt x="1" y="233"/>
                  </a:lnTo>
                  <a:cubicBezTo>
                    <a:pt x="56" y="214"/>
                    <a:pt x="93" y="186"/>
                    <a:pt x="131" y="149"/>
                  </a:cubicBezTo>
                  <a:lnTo>
                    <a:pt x="168" y="84"/>
                  </a:lnTo>
                  <a:cubicBezTo>
                    <a:pt x="177" y="56"/>
                    <a:pt x="177"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5"/>
            <p:cNvSpPr/>
            <p:nvPr/>
          </p:nvSpPr>
          <p:spPr>
            <a:xfrm>
              <a:off x="4133300" y="1756300"/>
              <a:ext cx="10725" cy="12325"/>
            </a:xfrm>
            <a:custGeom>
              <a:rect b="b" l="l" r="r" t="t"/>
              <a:pathLst>
                <a:path extrusionOk="0" h="493" w="429">
                  <a:moveTo>
                    <a:pt x="410" y="0"/>
                  </a:moveTo>
                  <a:cubicBezTo>
                    <a:pt x="400" y="121"/>
                    <a:pt x="354" y="214"/>
                    <a:pt x="270" y="288"/>
                  </a:cubicBezTo>
                  <a:cubicBezTo>
                    <a:pt x="233" y="325"/>
                    <a:pt x="187" y="363"/>
                    <a:pt x="140" y="400"/>
                  </a:cubicBezTo>
                  <a:cubicBezTo>
                    <a:pt x="122" y="409"/>
                    <a:pt x="94" y="428"/>
                    <a:pt x="66" y="446"/>
                  </a:cubicBezTo>
                  <a:cubicBezTo>
                    <a:pt x="47" y="455"/>
                    <a:pt x="29" y="465"/>
                    <a:pt x="1" y="493"/>
                  </a:cubicBezTo>
                  <a:cubicBezTo>
                    <a:pt x="38" y="493"/>
                    <a:pt x="57" y="493"/>
                    <a:pt x="94" y="474"/>
                  </a:cubicBezTo>
                  <a:cubicBezTo>
                    <a:pt x="122" y="465"/>
                    <a:pt x="150" y="455"/>
                    <a:pt x="177" y="446"/>
                  </a:cubicBezTo>
                  <a:cubicBezTo>
                    <a:pt x="233" y="418"/>
                    <a:pt x="280" y="381"/>
                    <a:pt x="326" y="335"/>
                  </a:cubicBezTo>
                  <a:cubicBezTo>
                    <a:pt x="373" y="288"/>
                    <a:pt x="410" y="232"/>
                    <a:pt x="419" y="177"/>
                  </a:cubicBezTo>
                  <a:cubicBezTo>
                    <a:pt x="428" y="121"/>
                    <a:pt x="428" y="56"/>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5"/>
            <p:cNvSpPr/>
            <p:nvPr/>
          </p:nvSpPr>
          <p:spPr>
            <a:xfrm>
              <a:off x="4121925" y="1763500"/>
              <a:ext cx="14900" cy="5775"/>
            </a:xfrm>
            <a:custGeom>
              <a:rect b="b" l="l" r="r" t="t"/>
              <a:pathLst>
                <a:path extrusionOk="0" h="231" w="596">
                  <a:moveTo>
                    <a:pt x="595" y="0"/>
                  </a:moveTo>
                  <a:lnTo>
                    <a:pt x="595" y="0"/>
                  </a:lnTo>
                  <a:cubicBezTo>
                    <a:pt x="549" y="19"/>
                    <a:pt x="493" y="37"/>
                    <a:pt x="447" y="47"/>
                  </a:cubicBezTo>
                  <a:cubicBezTo>
                    <a:pt x="382" y="75"/>
                    <a:pt x="344" y="84"/>
                    <a:pt x="289" y="112"/>
                  </a:cubicBezTo>
                  <a:lnTo>
                    <a:pt x="149" y="167"/>
                  </a:lnTo>
                  <a:cubicBezTo>
                    <a:pt x="112" y="186"/>
                    <a:pt x="56" y="214"/>
                    <a:pt x="1" y="223"/>
                  </a:cubicBezTo>
                  <a:cubicBezTo>
                    <a:pt x="24" y="228"/>
                    <a:pt x="52" y="230"/>
                    <a:pt x="81" y="230"/>
                  </a:cubicBezTo>
                  <a:cubicBezTo>
                    <a:pt x="110" y="230"/>
                    <a:pt x="140" y="228"/>
                    <a:pt x="168" y="223"/>
                  </a:cubicBezTo>
                  <a:cubicBezTo>
                    <a:pt x="214" y="214"/>
                    <a:pt x="270" y="205"/>
                    <a:pt x="317" y="177"/>
                  </a:cubicBezTo>
                  <a:cubicBezTo>
                    <a:pt x="419" y="130"/>
                    <a:pt x="512" y="75"/>
                    <a:pt x="5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5"/>
            <p:cNvSpPr/>
            <p:nvPr/>
          </p:nvSpPr>
          <p:spPr>
            <a:xfrm>
              <a:off x="4114725" y="1772075"/>
              <a:ext cx="14200" cy="2600"/>
            </a:xfrm>
            <a:custGeom>
              <a:rect b="b" l="l" r="r" t="t"/>
              <a:pathLst>
                <a:path extrusionOk="0" h="104" w="568">
                  <a:moveTo>
                    <a:pt x="567" y="1"/>
                  </a:moveTo>
                  <a:cubicBezTo>
                    <a:pt x="465" y="1"/>
                    <a:pt x="372" y="10"/>
                    <a:pt x="279" y="20"/>
                  </a:cubicBezTo>
                  <a:cubicBezTo>
                    <a:pt x="186" y="29"/>
                    <a:pt x="94" y="57"/>
                    <a:pt x="1" y="66"/>
                  </a:cubicBezTo>
                  <a:cubicBezTo>
                    <a:pt x="47" y="94"/>
                    <a:pt x="103" y="103"/>
                    <a:pt x="149" y="103"/>
                  </a:cubicBezTo>
                  <a:cubicBezTo>
                    <a:pt x="214" y="103"/>
                    <a:pt x="261" y="103"/>
                    <a:pt x="307" y="94"/>
                  </a:cubicBezTo>
                  <a:lnTo>
                    <a:pt x="447" y="57"/>
                  </a:lnTo>
                  <a:cubicBezTo>
                    <a:pt x="493" y="47"/>
                    <a:pt x="521" y="20"/>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5"/>
            <p:cNvSpPr/>
            <p:nvPr/>
          </p:nvSpPr>
          <p:spPr>
            <a:xfrm>
              <a:off x="4126350" y="1760700"/>
              <a:ext cx="9300" cy="4500"/>
            </a:xfrm>
            <a:custGeom>
              <a:rect b="b" l="l" r="r" t="t"/>
              <a:pathLst>
                <a:path extrusionOk="0" h="180" w="372">
                  <a:moveTo>
                    <a:pt x="372" y="1"/>
                  </a:moveTo>
                  <a:lnTo>
                    <a:pt x="372" y="1"/>
                  </a:lnTo>
                  <a:cubicBezTo>
                    <a:pt x="307" y="10"/>
                    <a:pt x="242" y="47"/>
                    <a:pt x="177" y="84"/>
                  </a:cubicBezTo>
                  <a:cubicBezTo>
                    <a:pt x="121" y="103"/>
                    <a:pt x="56" y="140"/>
                    <a:pt x="0" y="177"/>
                  </a:cubicBezTo>
                  <a:cubicBezTo>
                    <a:pt x="12" y="179"/>
                    <a:pt x="23" y="179"/>
                    <a:pt x="33" y="179"/>
                  </a:cubicBezTo>
                  <a:cubicBezTo>
                    <a:pt x="102" y="179"/>
                    <a:pt x="158" y="156"/>
                    <a:pt x="214" y="140"/>
                  </a:cubicBezTo>
                  <a:cubicBezTo>
                    <a:pt x="242" y="112"/>
                    <a:pt x="279" y="103"/>
                    <a:pt x="307" y="84"/>
                  </a:cubicBezTo>
                  <a:cubicBezTo>
                    <a:pt x="32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5"/>
            <p:cNvSpPr/>
            <p:nvPr/>
          </p:nvSpPr>
          <p:spPr>
            <a:xfrm>
              <a:off x="4054575" y="1765125"/>
              <a:ext cx="13500" cy="5875"/>
            </a:xfrm>
            <a:custGeom>
              <a:rect b="b" l="l" r="r" t="t"/>
              <a:pathLst>
                <a:path extrusionOk="0" h="235" w="540">
                  <a:moveTo>
                    <a:pt x="0" y="0"/>
                  </a:moveTo>
                  <a:lnTo>
                    <a:pt x="0" y="0"/>
                  </a:lnTo>
                  <a:cubicBezTo>
                    <a:pt x="37" y="28"/>
                    <a:pt x="75" y="65"/>
                    <a:pt x="121" y="102"/>
                  </a:cubicBezTo>
                  <a:cubicBezTo>
                    <a:pt x="158" y="121"/>
                    <a:pt x="195" y="149"/>
                    <a:pt x="251" y="167"/>
                  </a:cubicBezTo>
                  <a:cubicBezTo>
                    <a:pt x="316" y="208"/>
                    <a:pt x="402" y="234"/>
                    <a:pt x="496" y="234"/>
                  </a:cubicBezTo>
                  <a:cubicBezTo>
                    <a:pt x="511" y="234"/>
                    <a:pt x="525" y="234"/>
                    <a:pt x="539" y="233"/>
                  </a:cubicBezTo>
                  <a:cubicBezTo>
                    <a:pt x="446" y="195"/>
                    <a:pt x="363" y="158"/>
                    <a:pt x="270" y="112"/>
                  </a:cubicBezTo>
                  <a:cubicBezTo>
                    <a:pt x="186" y="65"/>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5"/>
            <p:cNvSpPr/>
            <p:nvPr/>
          </p:nvSpPr>
          <p:spPr>
            <a:xfrm>
              <a:off x="4060850" y="1764200"/>
              <a:ext cx="10475" cy="3775"/>
            </a:xfrm>
            <a:custGeom>
              <a:rect b="b" l="l" r="r" t="t"/>
              <a:pathLst>
                <a:path extrusionOk="0" h="151" w="419">
                  <a:moveTo>
                    <a:pt x="0" y="0"/>
                  </a:moveTo>
                  <a:lnTo>
                    <a:pt x="0" y="0"/>
                  </a:lnTo>
                  <a:cubicBezTo>
                    <a:pt x="19" y="37"/>
                    <a:pt x="56" y="56"/>
                    <a:pt x="74" y="93"/>
                  </a:cubicBezTo>
                  <a:cubicBezTo>
                    <a:pt x="112" y="112"/>
                    <a:pt x="149" y="130"/>
                    <a:pt x="186" y="139"/>
                  </a:cubicBezTo>
                  <a:cubicBezTo>
                    <a:pt x="224" y="145"/>
                    <a:pt x="267" y="150"/>
                    <a:pt x="314" y="150"/>
                  </a:cubicBezTo>
                  <a:cubicBezTo>
                    <a:pt x="348" y="150"/>
                    <a:pt x="383" y="147"/>
                    <a:pt x="418" y="139"/>
                  </a:cubicBezTo>
                  <a:cubicBezTo>
                    <a:pt x="381" y="112"/>
                    <a:pt x="344" y="102"/>
                    <a:pt x="307" y="93"/>
                  </a:cubicBezTo>
                  <a:lnTo>
                    <a:pt x="205" y="56"/>
                  </a:lnTo>
                  <a:cubicBezTo>
                    <a:pt x="140" y="4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5"/>
            <p:cNvSpPr/>
            <p:nvPr/>
          </p:nvSpPr>
          <p:spPr>
            <a:xfrm>
              <a:off x="4066175" y="1759550"/>
              <a:ext cx="11425" cy="2675"/>
            </a:xfrm>
            <a:custGeom>
              <a:rect b="b" l="l" r="r" t="t"/>
              <a:pathLst>
                <a:path extrusionOk="0" h="107" w="457">
                  <a:moveTo>
                    <a:pt x="456" y="0"/>
                  </a:moveTo>
                  <a:cubicBezTo>
                    <a:pt x="372" y="0"/>
                    <a:pt x="298" y="10"/>
                    <a:pt x="224" y="19"/>
                  </a:cubicBezTo>
                  <a:cubicBezTo>
                    <a:pt x="140" y="47"/>
                    <a:pt x="75" y="56"/>
                    <a:pt x="1" y="102"/>
                  </a:cubicBezTo>
                  <a:cubicBezTo>
                    <a:pt x="25" y="105"/>
                    <a:pt x="50" y="106"/>
                    <a:pt x="74" y="106"/>
                  </a:cubicBezTo>
                  <a:cubicBezTo>
                    <a:pt x="133" y="106"/>
                    <a:pt x="193" y="100"/>
                    <a:pt x="252" y="93"/>
                  </a:cubicBezTo>
                  <a:lnTo>
                    <a:pt x="354" y="56"/>
                  </a:lnTo>
                  <a:cubicBezTo>
                    <a:pt x="391" y="47"/>
                    <a:pt x="419" y="19"/>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5"/>
            <p:cNvSpPr/>
            <p:nvPr/>
          </p:nvSpPr>
          <p:spPr>
            <a:xfrm>
              <a:off x="4072000" y="1764425"/>
              <a:ext cx="10000" cy="1875"/>
            </a:xfrm>
            <a:custGeom>
              <a:rect b="b" l="l" r="r" t="t"/>
              <a:pathLst>
                <a:path extrusionOk="0" h="75" w="400">
                  <a:moveTo>
                    <a:pt x="205" y="0"/>
                  </a:moveTo>
                  <a:cubicBezTo>
                    <a:pt x="130" y="0"/>
                    <a:pt x="74" y="0"/>
                    <a:pt x="0" y="28"/>
                  </a:cubicBezTo>
                  <a:cubicBezTo>
                    <a:pt x="74" y="56"/>
                    <a:pt x="139" y="75"/>
                    <a:pt x="205" y="75"/>
                  </a:cubicBezTo>
                  <a:cubicBezTo>
                    <a:pt x="270" y="75"/>
                    <a:pt x="325" y="75"/>
                    <a:pt x="400" y="47"/>
                  </a:cubicBezTo>
                  <a:cubicBezTo>
                    <a:pt x="325" y="10"/>
                    <a:pt x="270"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5"/>
            <p:cNvSpPr/>
            <p:nvPr/>
          </p:nvSpPr>
          <p:spPr>
            <a:xfrm>
              <a:off x="4073150" y="1771250"/>
              <a:ext cx="12800" cy="2150"/>
            </a:xfrm>
            <a:custGeom>
              <a:rect b="b" l="l" r="r" t="t"/>
              <a:pathLst>
                <a:path extrusionOk="0" h="86" w="512">
                  <a:moveTo>
                    <a:pt x="156" y="0"/>
                  </a:moveTo>
                  <a:cubicBezTo>
                    <a:pt x="106" y="0"/>
                    <a:pt x="55" y="5"/>
                    <a:pt x="1" y="15"/>
                  </a:cubicBezTo>
                  <a:cubicBezTo>
                    <a:pt x="84" y="53"/>
                    <a:pt x="177" y="62"/>
                    <a:pt x="261" y="80"/>
                  </a:cubicBezTo>
                  <a:cubicBezTo>
                    <a:pt x="291" y="84"/>
                    <a:pt x="321" y="86"/>
                    <a:pt x="350" y="86"/>
                  </a:cubicBezTo>
                  <a:cubicBezTo>
                    <a:pt x="401" y="86"/>
                    <a:pt x="453" y="80"/>
                    <a:pt x="512" y="62"/>
                  </a:cubicBezTo>
                  <a:cubicBezTo>
                    <a:pt x="437" y="34"/>
                    <a:pt x="344" y="15"/>
                    <a:pt x="261" y="6"/>
                  </a:cubicBezTo>
                  <a:cubicBezTo>
                    <a:pt x="226" y="2"/>
                    <a:pt x="191" y="0"/>
                    <a:pt x="1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5"/>
            <p:cNvSpPr/>
            <p:nvPr/>
          </p:nvSpPr>
          <p:spPr>
            <a:xfrm>
              <a:off x="4085925" y="1685950"/>
              <a:ext cx="14900" cy="6950"/>
            </a:xfrm>
            <a:custGeom>
              <a:rect b="b" l="l" r="r" t="t"/>
              <a:pathLst>
                <a:path extrusionOk="0" h="278" w="596">
                  <a:moveTo>
                    <a:pt x="544" y="0"/>
                  </a:moveTo>
                  <a:cubicBezTo>
                    <a:pt x="506" y="0"/>
                    <a:pt x="469" y="11"/>
                    <a:pt x="437" y="18"/>
                  </a:cubicBezTo>
                  <a:cubicBezTo>
                    <a:pt x="372" y="27"/>
                    <a:pt x="326" y="36"/>
                    <a:pt x="270" y="64"/>
                  </a:cubicBezTo>
                  <a:cubicBezTo>
                    <a:pt x="168" y="111"/>
                    <a:pt x="66" y="176"/>
                    <a:pt x="1" y="278"/>
                  </a:cubicBezTo>
                  <a:cubicBezTo>
                    <a:pt x="47" y="259"/>
                    <a:pt x="93" y="222"/>
                    <a:pt x="140" y="203"/>
                  </a:cubicBezTo>
                  <a:cubicBezTo>
                    <a:pt x="205" y="176"/>
                    <a:pt x="251" y="157"/>
                    <a:pt x="298" y="129"/>
                  </a:cubicBezTo>
                  <a:cubicBezTo>
                    <a:pt x="391" y="83"/>
                    <a:pt x="493" y="55"/>
                    <a:pt x="595" y="8"/>
                  </a:cubicBezTo>
                  <a:cubicBezTo>
                    <a:pt x="578" y="3"/>
                    <a:pt x="561" y="0"/>
                    <a:pt x="5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5"/>
            <p:cNvSpPr/>
            <p:nvPr/>
          </p:nvSpPr>
          <p:spPr>
            <a:xfrm>
              <a:off x="4084300" y="1690325"/>
              <a:ext cx="11650" cy="7700"/>
            </a:xfrm>
            <a:custGeom>
              <a:rect b="b" l="l" r="r" t="t"/>
              <a:pathLst>
                <a:path extrusionOk="0" h="308" w="466">
                  <a:moveTo>
                    <a:pt x="465" y="1"/>
                  </a:moveTo>
                  <a:cubicBezTo>
                    <a:pt x="419" y="19"/>
                    <a:pt x="372" y="28"/>
                    <a:pt x="326" y="28"/>
                  </a:cubicBezTo>
                  <a:cubicBezTo>
                    <a:pt x="279" y="38"/>
                    <a:pt x="242" y="66"/>
                    <a:pt x="196" y="84"/>
                  </a:cubicBezTo>
                  <a:cubicBezTo>
                    <a:pt x="112" y="140"/>
                    <a:pt x="38" y="214"/>
                    <a:pt x="1" y="307"/>
                  </a:cubicBezTo>
                  <a:lnTo>
                    <a:pt x="112" y="224"/>
                  </a:lnTo>
                  <a:cubicBezTo>
                    <a:pt x="149" y="205"/>
                    <a:pt x="196" y="177"/>
                    <a:pt x="233" y="159"/>
                  </a:cubicBezTo>
                  <a:cubicBezTo>
                    <a:pt x="298" y="112"/>
                    <a:pt x="381" y="6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5"/>
            <p:cNvSpPr/>
            <p:nvPr/>
          </p:nvSpPr>
          <p:spPr>
            <a:xfrm>
              <a:off x="4079875" y="1697750"/>
              <a:ext cx="11175" cy="9800"/>
            </a:xfrm>
            <a:custGeom>
              <a:rect b="b" l="l" r="r" t="t"/>
              <a:pathLst>
                <a:path extrusionOk="0" h="392" w="447">
                  <a:moveTo>
                    <a:pt x="447" y="1"/>
                  </a:moveTo>
                  <a:lnTo>
                    <a:pt x="447" y="1"/>
                  </a:lnTo>
                  <a:cubicBezTo>
                    <a:pt x="354" y="29"/>
                    <a:pt x="270" y="94"/>
                    <a:pt x="187" y="159"/>
                  </a:cubicBezTo>
                  <a:lnTo>
                    <a:pt x="85" y="261"/>
                  </a:lnTo>
                  <a:cubicBezTo>
                    <a:pt x="47" y="298"/>
                    <a:pt x="10" y="345"/>
                    <a:pt x="1" y="391"/>
                  </a:cubicBezTo>
                  <a:lnTo>
                    <a:pt x="122" y="298"/>
                  </a:lnTo>
                  <a:cubicBezTo>
                    <a:pt x="150" y="261"/>
                    <a:pt x="196" y="242"/>
                    <a:pt x="233" y="205"/>
                  </a:cubicBezTo>
                  <a:cubicBezTo>
                    <a:pt x="308" y="150"/>
                    <a:pt x="373" y="75"/>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5"/>
            <p:cNvSpPr/>
            <p:nvPr/>
          </p:nvSpPr>
          <p:spPr>
            <a:xfrm>
              <a:off x="4069675" y="1700775"/>
              <a:ext cx="9075" cy="12350"/>
            </a:xfrm>
            <a:custGeom>
              <a:rect b="b" l="l" r="r" t="t"/>
              <a:pathLst>
                <a:path extrusionOk="0" h="494" w="363">
                  <a:moveTo>
                    <a:pt x="363" y="1"/>
                  </a:moveTo>
                  <a:lnTo>
                    <a:pt x="363" y="1"/>
                  </a:lnTo>
                  <a:cubicBezTo>
                    <a:pt x="279" y="66"/>
                    <a:pt x="214" y="140"/>
                    <a:pt x="140" y="214"/>
                  </a:cubicBezTo>
                  <a:cubicBezTo>
                    <a:pt x="121" y="242"/>
                    <a:pt x="84" y="298"/>
                    <a:pt x="56" y="344"/>
                  </a:cubicBezTo>
                  <a:cubicBezTo>
                    <a:pt x="37" y="391"/>
                    <a:pt x="9" y="437"/>
                    <a:pt x="0" y="493"/>
                  </a:cubicBezTo>
                  <a:lnTo>
                    <a:pt x="112" y="372"/>
                  </a:lnTo>
                  <a:cubicBezTo>
                    <a:pt x="140" y="344"/>
                    <a:pt x="167" y="298"/>
                    <a:pt x="205" y="261"/>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5"/>
            <p:cNvSpPr/>
            <p:nvPr/>
          </p:nvSpPr>
          <p:spPr>
            <a:xfrm>
              <a:off x="4063850" y="1712850"/>
              <a:ext cx="11175" cy="11175"/>
            </a:xfrm>
            <a:custGeom>
              <a:rect b="b" l="l" r="r" t="t"/>
              <a:pathLst>
                <a:path extrusionOk="0" h="447" w="447">
                  <a:moveTo>
                    <a:pt x="447" y="1"/>
                  </a:moveTo>
                  <a:cubicBezTo>
                    <a:pt x="345" y="47"/>
                    <a:pt x="261" y="112"/>
                    <a:pt x="177" y="187"/>
                  </a:cubicBezTo>
                  <a:cubicBezTo>
                    <a:pt x="140" y="215"/>
                    <a:pt x="103" y="252"/>
                    <a:pt x="75" y="298"/>
                  </a:cubicBezTo>
                  <a:cubicBezTo>
                    <a:pt x="38" y="345"/>
                    <a:pt x="10" y="391"/>
                    <a:pt x="1" y="447"/>
                  </a:cubicBezTo>
                  <a:cubicBezTo>
                    <a:pt x="38" y="400"/>
                    <a:pt x="75" y="372"/>
                    <a:pt x="112" y="335"/>
                  </a:cubicBezTo>
                  <a:lnTo>
                    <a:pt x="224" y="233"/>
                  </a:lnTo>
                  <a:cubicBezTo>
                    <a:pt x="308" y="159"/>
                    <a:pt x="373"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5"/>
            <p:cNvSpPr/>
            <p:nvPr/>
          </p:nvSpPr>
          <p:spPr>
            <a:xfrm>
              <a:off x="4105200" y="1722625"/>
              <a:ext cx="6075" cy="3725"/>
            </a:xfrm>
            <a:custGeom>
              <a:rect b="b" l="l" r="r" t="t"/>
              <a:pathLst>
                <a:path extrusionOk="0" h="149" w="243">
                  <a:moveTo>
                    <a:pt x="242" y="0"/>
                  </a:moveTo>
                  <a:cubicBezTo>
                    <a:pt x="187" y="0"/>
                    <a:pt x="140" y="28"/>
                    <a:pt x="103" y="46"/>
                  </a:cubicBezTo>
                  <a:cubicBezTo>
                    <a:pt x="56" y="74"/>
                    <a:pt x="19" y="102"/>
                    <a:pt x="1" y="149"/>
                  </a:cubicBezTo>
                  <a:cubicBezTo>
                    <a:pt x="56" y="149"/>
                    <a:pt x="103" y="130"/>
                    <a:pt x="140" y="102"/>
                  </a:cubicBezTo>
                  <a:cubicBezTo>
                    <a:pt x="187" y="84"/>
                    <a:pt x="224" y="4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5"/>
            <p:cNvSpPr/>
            <p:nvPr/>
          </p:nvSpPr>
          <p:spPr>
            <a:xfrm>
              <a:off x="4111475" y="1721675"/>
              <a:ext cx="5825" cy="3975"/>
            </a:xfrm>
            <a:custGeom>
              <a:rect b="b" l="l" r="r" t="t"/>
              <a:pathLst>
                <a:path extrusionOk="0" h="159" w="233">
                  <a:moveTo>
                    <a:pt x="233" y="1"/>
                  </a:moveTo>
                  <a:lnTo>
                    <a:pt x="233" y="1"/>
                  </a:lnTo>
                  <a:cubicBezTo>
                    <a:pt x="177" y="19"/>
                    <a:pt x="131" y="29"/>
                    <a:pt x="93" y="47"/>
                  </a:cubicBezTo>
                  <a:cubicBezTo>
                    <a:pt x="66" y="75"/>
                    <a:pt x="28" y="112"/>
                    <a:pt x="1" y="159"/>
                  </a:cubicBezTo>
                  <a:cubicBezTo>
                    <a:pt x="66" y="159"/>
                    <a:pt x="112" y="131"/>
                    <a:pt x="140" y="112"/>
                  </a:cubicBezTo>
                  <a:cubicBezTo>
                    <a:pt x="177" y="84"/>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5"/>
            <p:cNvSpPr/>
            <p:nvPr/>
          </p:nvSpPr>
          <p:spPr>
            <a:xfrm>
              <a:off x="4055025" y="1729575"/>
              <a:ext cx="5850" cy="8850"/>
            </a:xfrm>
            <a:custGeom>
              <a:rect b="b" l="l" r="r" t="t"/>
              <a:pathLst>
                <a:path extrusionOk="0" h="354" w="234">
                  <a:moveTo>
                    <a:pt x="233" y="1"/>
                  </a:moveTo>
                  <a:lnTo>
                    <a:pt x="233" y="1"/>
                  </a:lnTo>
                  <a:cubicBezTo>
                    <a:pt x="168" y="38"/>
                    <a:pt x="122" y="94"/>
                    <a:pt x="66" y="149"/>
                  </a:cubicBezTo>
                  <a:cubicBezTo>
                    <a:pt x="57" y="187"/>
                    <a:pt x="29" y="205"/>
                    <a:pt x="19" y="242"/>
                  </a:cubicBezTo>
                  <a:cubicBezTo>
                    <a:pt x="10" y="279"/>
                    <a:pt x="1" y="317"/>
                    <a:pt x="1" y="354"/>
                  </a:cubicBezTo>
                  <a:cubicBezTo>
                    <a:pt x="57" y="289"/>
                    <a:pt x="103" y="242"/>
                    <a:pt x="140" y="187"/>
                  </a:cubicBezTo>
                  <a:cubicBezTo>
                    <a:pt x="168" y="131"/>
                    <a:pt x="205"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5"/>
            <p:cNvSpPr/>
            <p:nvPr/>
          </p:nvSpPr>
          <p:spPr>
            <a:xfrm>
              <a:off x="3755625" y="2313075"/>
              <a:ext cx="99925" cy="96925"/>
            </a:xfrm>
            <a:custGeom>
              <a:rect b="b" l="l" r="r" t="t"/>
              <a:pathLst>
                <a:path extrusionOk="0" h="3877" w="3997">
                  <a:moveTo>
                    <a:pt x="1210" y="0"/>
                  </a:moveTo>
                  <a:cubicBezTo>
                    <a:pt x="943" y="0"/>
                    <a:pt x="675" y="19"/>
                    <a:pt x="410" y="55"/>
                  </a:cubicBezTo>
                  <a:cubicBezTo>
                    <a:pt x="85" y="64"/>
                    <a:pt x="10" y="492"/>
                    <a:pt x="1" y="724"/>
                  </a:cubicBezTo>
                  <a:cubicBezTo>
                    <a:pt x="29" y="1644"/>
                    <a:pt x="289" y="2573"/>
                    <a:pt x="846" y="3307"/>
                  </a:cubicBezTo>
                  <a:cubicBezTo>
                    <a:pt x="1032" y="3521"/>
                    <a:pt x="1237" y="3744"/>
                    <a:pt x="1506" y="3836"/>
                  </a:cubicBezTo>
                  <a:cubicBezTo>
                    <a:pt x="1583" y="3863"/>
                    <a:pt x="1667" y="3877"/>
                    <a:pt x="1750" y="3877"/>
                  </a:cubicBezTo>
                  <a:cubicBezTo>
                    <a:pt x="1957" y="3877"/>
                    <a:pt x="2165" y="3792"/>
                    <a:pt x="2277" y="3613"/>
                  </a:cubicBezTo>
                  <a:cubicBezTo>
                    <a:pt x="2435" y="3353"/>
                    <a:pt x="2324" y="3000"/>
                    <a:pt x="2203" y="2712"/>
                  </a:cubicBezTo>
                  <a:lnTo>
                    <a:pt x="2203" y="2712"/>
                  </a:lnTo>
                  <a:cubicBezTo>
                    <a:pt x="2398" y="2852"/>
                    <a:pt x="2612" y="2982"/>
                    <a:pt x="2844" y="3028"/>
                  </a:cubicBezTo>
                  <a:cubicBezTo>
                    <a:pt x="2883" y="3036"/>
                    <a:pt x="2923" y="3040"/>
                    <a:pt x="2964" y="3040"/>
                  </a:cubicBezTo>
                  <a:cubicBezTo>
                    <a:pt x="3164" y="3040"/>
                    <a:pt x="3371" y="2944"/>
                    <a:pt x="3448" y="2759"/>
                  </a:cubicBezTo>
                  <a:cubicBezTo>
                    <a:pt x="3550" y="2536"/>
                    <a:pt x="3420" y="2257"/>
                    <a:pt x="3253" y="2080"/>
                  </a:cubicBezTo>
                  <a:cubicBezTo>
                    <a:pt x="3076" y="1895"/>
                    <a:pt x="2863" y="1774"/>
                    <a:pt x="2714" y="1560"/>
                  </a:cubicBezTo>
                  <a:lnTo>
                    <a:pt x="2714" y="1560"/>
                  </a:lnTo>
                  <a:cubicBezTo>
                    <a:pt x="2891" y="1593"/>
                    <a:pt x="3064" y="1626"/>
                    <a:pt x="3232" y="1626"/>
                  </a:cubicBezTo>
                  <a:cubicBezTo>
                    <a:pt x="3302" y="1626"/>
                    <a:pt x="3371" y="1620"/>
                    <a:pt x="3439" y="1607"/>
                  </a:cubicBezTo>
                  <a:cubicBezTo>
                    <a:pt x="3671" y="1560"/>
                    <a:pt x="3903" y="1384"/>
                    <a:pt x="3931" y="1151"/>
                  </a:cubicBezTo>
                  <a:cubicBezTo>
                    <a:pt x="3996" y="770"/>
                    <a:pt x="3587" y="501"/>
                    <a:pt x="3225" y="362"/>
                  </a:cubicBezTo>
                  <a:cubicBezTo>
                    <a:pt x="2583" y="121"/>
                    <a:pt x="1897" y="0"/>
                    <a:pt x="121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5"/>
            <p:cNvSpPr/>
            <p:nvPr/>
          </p:nvSpPr>
          <p:spPr>
            <a:xfrm>
              <a:off x="3756800" y="2312575"/>
              <a:ext cx="98975" cy="99100"/>
            </a:xfrm>
            <a:custGeom>
              <a:rect b="b" l="l" r="r" t="t"/>
              <a:pathLst>
                <a:path extrusionOk="0" h="3964" w="3959">
                  <a:moveTo>
                    <a:pt x="1106" y="0"/>
                  </a:moveTo>
                  <a:cubicBezTo>
                    <a:pt x="862" y="0"/>
                    <a:pt x="618" y="17"/>
                    <a:pt x="372" y="47"/>
                  </a:cubicBezTo>
                  <a:cubicBezTo>
                    <a:pt x="623" y="16"/>
                    <a:pt x="870" y="3"/>
                    <a:pt x="1119" y="3"/>
                  </a:cubicBezTo>
                  <a:cubicBezTo>
                    <a:pt x="1208" y="3"/>
                    <a:pt x="1298" y="5"/>
                    <a:pt x="1389" y="8"/>
                  </a:cubicBezTo>
                  <a:lnTo>
                    <a:pt x="1389" y="8"/>
                  </a:lnTo>
                  <a:cubicBezTo>
                    <a:pt x="1294" y="3"/>
                    <a:pt x="1200" y="0"/>
                    <a:pt x="1106" y="0"/>
                  </a:cubicBezTo>
                  <a:close/>
                  <a:moveTo>
                    <a:pt x="381" y="66"/>
                  </a:moveTo>
                  <a:cubicBezTo>
                    <a:pt x="307" y="66"/>
                    <a:pt x="251" y="94"/>
                    <a:pt x="196" y="140"/>
                  </a:cubicBezTo>
                  <a:cubicBezTo>
                    <a:pt x="242" y="103"/>
                    <a:pt x="307" y="84"/>
                    <a:pt x="381" y="66"/>
                  </a:cubicBezTo>
                  <a:close/>
                  <a:moveTo>
                    <a:pt x="196" y="140"/>
                  </a:moveTo>
                  <a:cubicBezTo>
                    <a:pt x="140" y="177"/>
                    <a:pt x="103" y="233"/>
                    <a:pt x="75" y="289"/>
                  </a:cubicBezTo>
                  <a:cubicBezTo>
                    <a:pt x="103" y="233"/>
                    <a:pt x="149" y="177"/>
                    <a:pt x="196" y="140"/>
                  </a:cubicBezTo>
                  <a:close/>
                  <a:moveTo>
                    <a:pt x="0" y="671"/>
                  </a:moveTo>
                  <a:cubicBezTo>
                    <a:pt x="0" y="940"/>
                    <a:pt x="19" y="1200"/>
                    <a:pt x="65" y="1450"/>
                  </a:cubicBezTo>
                  <a:cubicBezTo>
                    <a:pt x="19" y="1200"/>
                    <a:pt x="0" y="931"/>
                    <a:pt x="0" y="671"/>
                  </a:cubicBezTo>
                  <a:close/>
                  <a:moveTo>
                    <a:pt x="1389" y="8"/>
                  </a:moveTo>
                  <a:lnTo>
                    <a:pt x="1389" y="8"/>
                  </a:lnTo>
                  <a:cubicBezTo>
                    <a:pt x="1501" y="14"/>
                    <a:pt x="1615" y="24"/>
                    <a:pt x="1729" y="38"/>
                  </a:cubicBezTo>
                  <a:cubicBezTo>
                    <a:pt x="2184" y="84"/>
                    <a:pt x="2620" y="187"/>
                    <a:pt x="3057" y="335"/>
                  </a:cubicBezTo>
                  <a:cubicBezTo>
                    <a:pt x="3261" y="410"/>
                    <a:pt x="3475" y="512"/>
                    <a:pt x="3642" y="651"/>
                  </a:cubicBezTo>
                  <a:cubicBezTo>
                    <a:pt x="3726" y="725"/>
                    <a:pt x="3800" y="818"/>
                    <a:pt x="3847" y="911"/>
                  </a:cubicBezTo>
                  <a:cubicBezTo>
                    <a:pt x="3875" y="1004"/>
                    <a:pt x="3893" y="1116"/>
                    <a:pt x="3856" y="1209"/>
                  </a:cubicBezTo>
                  <a:cubicBezTo>
                    <a:pt x="3819" y="1301"/>
                    <a:pt x="3754" y="1394"/>
                    <a:pt x="3661" y="1450"/>
                  </a:cubicBezTo>
                  <a:cubicBezTo>
                    <a:pt x="3568" y="1515"/>
                    <a:pt x="3475" y="1562"/>
                    <a:pt x="3364" y="1571"/>
                  </a:cubicBezTo>
                  <a:cubicBezTo>
                    <a:pt x="3312" y="1580"/>
                    <a:pt x="3258" y="1584"/>
                    <a:pt x="3203" y="1584"/>
                  </a:cubicBezTo>
                  <a:cubicBezTo>
                    <a:pt x="3042" y="1584"/>
                    <a:pt x="2870" y="1550"/>
                    <a:pt x="2704" y="1515"/>
                  </a:cubicBezTo>
                  <a:lnTo>
                    <a:pt x="2555" y="1478"/>
                  </a:lnTo>
                  <a:lnTo>
                    <a:pt x="2648" y="1608"/>
                  </a:lnTo>
                  <a:cubicBezTo>
                    <a:pt x="2797" y="1812"/>
                    <a:pt x="3020" y="1952"/>
                    <a:pt x="3169" y="2128"/>
                  </a:cubicBezTo>
                  <a:cubicBezTo>
                    <a:pt x="3252" y="2212"/>
                    <a:pt x="3317" y="2305"/>
                    <a:pt x="3354" y="2407"/>
                  </a:cubicBezTo>
                  <a:cubicBezTo>
                    <a:pt x="3401" y="2509"/>
                    <a:pt x="3410" y="2611"/>
                    <a:pt x="3382" y="2723"/>
                  </a:cubicBezTo>
                  <a:cubicBezTo>
                    <a:pt x="3345" y="2816"/>
                    <a:pt x="3261" y="2890"/>
                    <a:pt x="3169" y="2937"/>
                  </a:cubicBezTo>
                  <a:cubicBezTo>
                    <a:pt x="3100" y="2971"/>
                    <a:pt x="3021" y="2990"/>
                    <a:pt x="2939" y="2990"/>
                  </a:cubicBezTo>
                  <a:cubicBezTo>
                    <a:pt x="2910" y="2990"/>
                    <a:pt x="2881" y="2988"/>
                    <a:pt x="2853" y="2983"/>
                  </a:cubicBezTo>
                  <a:cubicBezTo>
                    <a:pt x="2630" y="2955"/>
                    <a:pt x="2425" y="2825"/>
                    <a:pt x="2230" y="2686"/>
                  </a:cubicBezTo>
                  <a:lnTo>
                    <a:pt x="2044" y="2556"/>
                  </a:lnTo>
                  <a:lnTo>
                    <a:pt x="2044" y="2556"/>
                  </a:lnTo>
                  <a:lnTo>
                    <a:pt x="2128" y="2760"/>
                  </a:lnTo>
                  <a:cubicBezTo>
                    <a:pt x="2174" y="2881"/>
                    <a:pt x="2221" y="3011"/>
                    <a:pt x="2249" y="3122"/>
                  </a:cubicBezTo>
                  <a:cubicBezTo>
                    <a:pt x="2277" y="3243"/>
                    <a:pt x="2286" y="3373"/>
                    <a:pt x="2258" y="3485"/>
                  </a:cubicBezTo>
                  <a:cubicBezTo>
                    <a:pt x="2239" y="3606"/>
                    <a:pt x="2156" y="3698"/>
                    <a:pt x="2063" y="3764"/>
                  </a:cubicBezTo>
                  <a:cubicBezTo>
                    <a:pt x="1961" y="3819"/>
                    <a:pt x="1840" y="3856"/>
                    <a:pt x="1719" y="3856"/>
                  </a:cubicBezTo>
                  <a:cubicBezTo>
                    <a:pt x="1589" y="3856"/>
                    <a:pt x="1468" y="3819"/>
                    <a:pt x="1366" y="3764"/>
                  </a:cubicBezTo>
                  <a:cubicBezTo>
                    <a:pt x="1255" y="3708"/>
                    <a:pt x="1162" y="3624"/>
                    <a:pt x="1069" y="3531"/>
                  </a:cubicBezTo>
                  <a:cubicBezTo>
                    <a:pt x="976" y="3438"/>
                    <a:pt x="892" y="3345"/>
                    <a:pt x="809" y="3243"/>
                  </a:cubicBezTo>
                  <a:cubicBezTo>
                    <a:pt x="725" y="3141"/>
                    <a:pt x="660" y="3030"/>
                    <a:pt x="586" y="2918"/>
                  </a:cubicBezTo>
                  <a:cubicBezTo>
                    <a:pt x="326" y="2463"/>
                    <a:pt x="158" y="1961"/>
                    <a:pt x="65" y="1450"/>
                  </a:cubicBezTo>
                  <a:lnTo>
                    <a:pt x="65" y="1450"/>
                  </a:lnTo>
                  <a:cubicBezTo>
                    <a:pt x="149" y="1970"/>
                    <a:pt x="298" y="2481"/>
                    <a:pt x="558" y="2937"/>
                  </a:cubicBezTo>
                  <a:cubicBezTo>
                    <a:pt x="623" y="3057"/>
                    <a:pt x="679" y="3169"/>
                    <a:pt x="762" y="3271"/>
                  </a:cubicBezTo>
                  <a:cubicBezTo>
                    <a:pt x="837" y="3383"/>
                    <a:pt x="929" y="3485"/>
                    <a:pt x="1004" y="3587"/>
                  </a:cubicBezTo>
                  <a:cubicBezTo>
                    <a:pt x="1078" y="3680"/>
                    <a:pt x="1180" y="3773"/>
                    <a:pt x="1301" y="3847"/>
                  </a:cubicBezTo>
                  <a:cubicBezTo>
                    <a:pt x="1413" y="3912"/>
                    <a:pt x="1552" y="3959"/>
                    <a:pt x="1691" y="3959"/>
                  </a:cubicBezTo>
                  <a:cubicBezTo>
                    <a:pt x="1715" y="3962"/>
                    <a:pt x="1739" y="3963"/>
                    <a:pt x="1763" y="3963"/>
                  </a:cubicBezTo>
                  <a:cubicBezTo>
                    <a:pt x="1878" y="3963"/>
                    <a:pt x="1992" y="3927"/>
                    <a:pt x="2100" y="3866"/>
                  </a:cubicBezTo>
                  <a:cubicBezTo>
                    <a:pt x="2230" y="3801"/>
                    <a:pt x="2323" y="3671"/>
                    <a:pt x="2360" y="3531"/>
                  </a:cubicBezTo>
                  <a:cubicBezTo>
                    <a:pt x="2388" y="3392"/>
                    <a:pt x="2379" y="3243"/>
                    <a:pt x="2360" y="3113"/>
                  </a:cubicBezTo>
                  <a:cubicBezTo>
                    <a:pt x="2342" y="3048"/>
                    <a:pt x="2323" y="2983"/>
                    <a:pt x="2314" y="2927"/>
                  </a:cubicBezTo>
                  <a:lnTo>
                    <a:pt x="2314" y="2927"/>
                  </a:lnTo>
                  <a:cubicBezTo>
                    <a:pt x="2360" y="2965"/>
                    <a:pt x="2397" y="2983"/>
                    <a:pt x="2453" y="3011"/>
                  </a:cubicBezTo>
                  <a:cubicBezTo>
                    <a:pt x="2565" y="3067"/>
                    <a:pt x="2685" y="3113"/>
                    <a:pt x="2825" y="3141"/>
                  </a:cubicBezTo>
                  <a:cubicBezTo>
                    <a:pt x="2854" y="3146"/>
                    <a:pt x="2885" y="3148"/>
                    <a:pt x="2916" y="3148"/>
                  </a:cubicBezTo>
                  <a:cubicBezTo>
                    <a:pt x="3013" y="3148"/>
                    <a:pt x="3117" y="3125"/>
                    <a:pt x="3215" y="3076"/>
                  </a:cubicBezTo>
                  <a:cubicBezTo>
                    <a:pt x="3345" y="3020"/>
                    <a:pt x="3447" y="2918"/>
                    <a:pt x="3494" y="2779"/>
                  </a:cubicBezTo>
                  <a:cubicBezTo>
                    <a:pt x="3540" y="2639"/>
                    <a:pt x="3522" y="2500"/>
                    <a:pt x="3475" y="2370"/>
                  </a:cubicBezTo>
                  <a:cubicBezTo>
                    <a:pt x="3429" y="2240"/>
                    <a:pt x="3345" y="2138"/>
                    <a:pt x="3252" y="2045"/>
                  </a:cubicBezTo>
                  <a:cubicBezTo>
                    <a:pt x="3113" y="1905"/>
                    <a:pt x="2964" y="1803"/>
                    <a:pt x="2834" y="1673"/>
                  </a:cubicBezTo>
                  <a:lnTo>
                    <a:pt x="2834" y="1673"/>
                  </a:lnTo>
                  <a:cubicBezTo>
                    <a:pt x="2940" y="1690"/>
                    <a:pt x="3043" y="1703"/>
                    <a:pt x="3148" y="1703"/>
                  </a:cubicBezTo>
                  <a:cubicBezTo>
                    <a:pt x="3218" y="1703"/>
                    <a:pt x="3289" y="1697"/>
                    <a:pt x="3364" y="1682"/>
                  </a:cubicBezTo>
                  <a:cubicBezTo>
                    <a:pt x="3484" y="1664"/>
                    <a:pt x="3596" y="1617"/>
                    <a:pt x="3707" y="1543"/>
                  </a:cubicBezTo>
                  <a:cubicBezTo>
                    <a:pt x="3800" y="1478"/>
                    <a:pt x="3893" y="1376"/>
                    <a:pt x="3921" y="1255"/>
                  </a:cubicBezTo>
                  <a:cubicBezTo>
                    <a:pt x="3958" y="1144"/>
                    <a:pt x="3958" y="1013"/>
                    <a:pt x="3903" y="893"/>
                  </a:cubicBezTo>
                  <a:cubicBezTo>
                    <a:pt x="3856" y="781"/>
                    <a:pt x="3772" y="698"/>
                    <a:pt x="3680" y="614"/>
                  </a:cubicBezTo>
                  <a:cubicBezTo>
                    <a:pt x="3494" y="465"/>
                    <a:pt x="3289" y="372"/>
                    <a:pt x="3066" y="307"/>
                  </a:cubicBezTo>
                  <a:cubicBezTo>
                    <a:pt x="2639" y="168"/>
                    <a:pt x="2184" y="75"/>
                    <a:pt x="1729" y="29"/>
                  </a:cubicBezTo>
                  <a:cubicBezTo>
                    <a:pt x="1615" y="19"/>
                    <a:pt x="1501" y="12"/>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5"/>
            <p:cNvSpPr/>
            <p:nvPr/>
          </p:nvSpPr>
          <p:spPr>
            <a:xfrm>
              <a:off x="3760275" y="2317000"/>
              <a:ext cx="63200" cy="35325"/>
            </a:xfrm>
            <a:custGeom>
              <a:rect b="b" l="l" r="r" t="t"/>
              <a:pathLst>
                <a:path extrusionOk="0" h="1413" w="2528">
                  <a:moveTo>
                    <a:pt x="1" y="0"/>
                  </a:moveTo>
                  <a:lnTo>
                    <a:pt x="1" y="0"/>
                  </a:lnTo>
                  <a:cubicBezTo>
                    <a:pt x="177" y="158"/>
                    <a:pt x="382" y="288"/>
                    <a:pt x="595" y="418"/>
                  </a:cubicBezTo>
                  <a:cubicBezTo>
                    <a:pt x="790" y="548"/>
                    <a:pt x="1013" y="660"/>
                    <a:pt x="1218" y="781"/>
                  </a:cubicBezTo>
                  <a:cubicBezTo>
                    <a:pt x="1441" y="892"/>
                    <a:pt x="1645" y="1013"/>
                    <a:pt x="1868" y="1115"/>
                  </a:cubicBezTo>
                  <a:cubicBezTo>
                    <a:pt x="2091" y="1217"/>
                    <a:pt x="2314" y="1320"/>
                    <a:pt x="2528" y="1412"/>
                  </a:cubicBezTo>
                  <a:cubicBezTo>
                    <a:pt x="2323" y="1292"/>
                    <a:pt x="2110" y="1180"/>
                    <a:pt x="1896" y="1069"/>
                  </a:cubicBezTo>
                  <a:lnTo>
                    <a:pt x="1255" y="716"/>
                  </a:lnTo>
                  <a:lnTo>
                    <a:pt x="614" y="372"/>
                  </a:lnTo>
                  <a:lnTo>
                    <a:pt x="298" y="195"/>
                  </a:lnTo>
                  <a:cubicBezTo>
                    <a:pt x="196" y="140"/>
                    <a:pt x="10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5"/>
            <p:cNvSpPr/>
            <p:nvPr/>
          </p:nvSpPr>
          <p:spPr>
            <a:xfrm>
              <a:off x="3757950" y="2319325"/>
              <a:ext cx="52300" cy="61325"/>
            </a:xfrm>
            <a:custGeom>
              <a:rect b="b" l="l" r="r" t="t"/>
              <a:pathLst>
                <a:path extrusionOk="0" h="2453" w="2092">
                  <a:moveTo>
                    <a:pt x="1" y="0"/>
                  </a:moveTo>
                  <a:lnTo>
                    <a:pt x="1" y="0"/>
                  </a:lnTo>
                  <a:cubicBezTo>
                    <a:pt x="94" y="93"/>
                    <a:pt x="187" y="195"/>
                    <a:pt x="261" y="297"/>
                  </a:cubicBezTo>
                  <a:cubicBezTo>
                    <a:pt x="345" y="400"/>
                    <a:pt x="438" y="511"/>
                    <a:pt x="521" y="613"/>
                  </a:cubicBezTo>
                  <a:lnTo>
                    <a:pt x="1032" y="1227"/>
                  </a:lnTo>
                  <a:lnTo>
                    <a:pt x="1552" y="1849"/>
                  </a:lnTo>
                  <a:cubicBezTo>
                    <a:pt x="1729" y="2044"/>
                    <a:pt x="1915" y="2249"/>
                    <a:pt x="2091" y="2453"/>
                  </a:cubicBezTo>
                  <a:cubicBezTo>
                    <a:pt x="1943" y="2230"/>
                    <a:pt x="1766" y="2016"/>
                    <a:pt x="1590" y="1821"/>
                  </a:cubicBezTo>
                  <a:cubicBezTo>
                    <a:pt x="1413" y="1617"/>
                    <a:pt x="1255" y="1403"/>
                    <a:pt x="1079" y="1199"/>
                  </a:cubicBezTo>
                  <a:cubicBezTo>
                    <a:pt x="902" y="985"/>
                    <a:pt x="726" y="771"/>
                    <a:pt x="558" y="576"/>
                  </a:cubicBezTo>
                  <a:cubicBezTo>
                    <a:pt x="382" y="381"/>
                    <a:pt x="205" y="16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5"/>
            <p:cNvSpPr/>
            <p:nvPr/>
          </p:nvSpPr>
          <p:spPr>
            <a:xfrm>
              <a:off x="3780025" y="2332550"/>
              <a:ext cx="17900" cy="10250"/>
            </a:xfrm>
            <a:custGeom>
              <a:rect b="b" l="l" r="r" t="t"/>
              <a:pathLst>
                <a:path extrusionOk="0" h="410" w="716">
                  <a:moveTo>
                    <a:pt x="0" y="1"/>
                  </a:moveTo>
                  <a:lnTo>
                    <a:pt x="0" y="1"/>
                  </a:lnTo>
                  <a:cubicBezTo>
                    <a:pt x="47" y="66"/>
                    <a:pt x="103" y="112"/>
                    <a:pt x="158" y="140"/>
                  </a:cubicBezTo>
                  <a:lnTo>
                    <a:pt x="335" y="252"/>
                  </a:lnTo>
                  <a:cubicBezTo>
                    <a:pt x="465" y="317"/>
                    <a:pt x="577" y="372"/>
                    <a:pt x="716" y="410"/>
                  </a:cubicBezTo>
                  <a:cubicBezTo>
                    <a:pt x="614" y="326"/>
                    <a:pt x="502" y="261"/>
                    <a:pt x="372" y="177"/>
                  </a:cubicBezTo>
                  <a:cubicBezTo>
                    <a:pt x="307" y="140"/>
                    <a:pt x="242" y="122"/>
                    <a:pt x="186" y="84"/>
                  </a:cubicBezTo>
                  <a:cubicBezTo>
                    <a:pt x="121"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5"/>
            <p:cNvSpPr/>
            <p:nvPr/>
          </p:nvSpPr>
          <p:spPr>
            <a:xfrm>
              <a:off x="3792325" y="2342775"/>
              <a:ext cx="12125" cy="4900"/>
            </a:xfrm>
            <a:custGeom>
              <a:rect b="b" l="l" r="r" t="t"/>
              <a:pathLst>
                <a:path extrusionOk="0" h="196" w="485">
                  <a:moveTo>
                    <a:pt x="1" y="1"/>
                  </a:moveTo>
                  <a:cubicBezTo>
                    <a:pt x="38" y="47"/>
                    <a:pt x="75" y="75"/>
                    <a:pt x="112" y="93"/>
                  </a:cubicBezTo>
                  <a:cubicBezTo>
                    <a:pt x="140" y="121"/>
                    <a:pt x="196" y="140"/>
                    <a:pt x="224" y="149"/>
                  </a:cubicBezTo>
                  <a:cubicBezTo>
                    <a:pt x="308" y="177"/>
                    <a:pt x="391" y="196"/>
                    <a:pt x="484" y="196"/>
                  </a:cubicBezTo>
                  <a:cubicBezTo>
                    <a:pt x="400" y="149"/>
                    <a:pt x="335" y="121"/>
                    <a:pt x="233" y="75"/>
                  </a:cubicBezTo>
                  <a:cubicBezTo>
                    <a:pt x="205" y="56"/>
                    <a:pt x="159" y="47"/>
                    <a:pt x="122" y="38"/>
                  </a:cubicBezTo>
                  <a:cubicBezTo>
                    <a:pt x="8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5"/>
            <p:cNvSpPr/>
            <p:nvPr/>
          </p:nvSpPr>
          <p:spPr>
            <a:xfrm>
              <a:off x="3785825" y="2342550"/>
              <a:ext cx="15600" cy="11400"/>
            </a:xfrm>
            <a:custGeom>
              <a:rect b="b" l="l" r="r" t="t"/>
              <a:pathLst>
                <a:path extrusionOk="0" h="456" w="624">
                  <a:moveTo>
                    <a:pt x="1" y="0"/>
                  </a:moveTo>
                  <a:lnTo>
                    <a:pt x="140" y="140"/>
                  </a:lnTo>
                  <a:cubicBezTo>
                    <a:pt x="187" y="177"/>
                    <a:pt x="242" y="223"/>
                    <a:pt x="289" y="251"/>
                  </a:cubicBezTo>
                  <a:cubicBezTo>
                    <a:pt x="391" y="335"/>
                    <a:pt x="512" y="409"/>
                    <a:pt x="623" y="455"/>
                  </a:cubicBezTo>
                  <a:cubicBezTo>
                    <a:pt x="530" y="363"/>
                    <a:pt x="437" y="279"/>
                    <a:pt x="326" y="205"/>
                  </a:cubicBezTo>
                  <a:cubicBezTo>
                    <a:pt x="224" y="130"/>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5"/>
            <p:cNvSpPr/>
            <p:nvPr/>
          </p:nvSpPr>
          <p:spPr>
            <a:xfrm>
              <a:off x="3772125" y="2329075"/>
              <a:ext cx="8850" cy="8850"/>
            </a:xfrm>
            <a:custGeom>
              <a:rect b="b" l="l" r="r" t="t"/>
              <a:pathLst>
                <a:path extrusionOk="0" h="354" w="354">
                  <a:moveTo>
                    <a:pt x="1" y="0"/>
                  </a:moveTo>
                  <a:cubicBezTo>
                    <a:pt x="47" y="84"/>
                    <a:pt x="94" y="140"/>
                    <a:pt x="149" y="205"/>
                  </a:cubicBezTo>
                  <a:cubicBezTo>
                    <a:pt x="214" y="261"/>
                    <a:pt x="270" y="316"/>
                    <a:pt x="354" y="353"/>
                  </a:cubicBezTo>
                  <a:cubicBezTo>
                    <a:pt x="307" y="270"/>
                    <a:pt x="261" y="214"/>
                    <a:pt x="196" y="158"/>
                  </a:cubicBezTo>
                  <a:cubicBezTo>
                    <a:pt x="140" y="93"/>
                    <a:pt x="8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5"/>
            <p:cNvSpPr/>
            <p:nvPr/>
          </p:nvSpPr>
          <p:spPr>
            <a:xfrm>
              <a:off x="3813925" y="2376000"/>
              <a:ext cx="16300" cy="7450"/>
            </a:xfrm>
            <a:custGeom>
              <a:rect b="b" l="l" r="r" t="t"/>
              <a:pathLst>
                <a:path extrusionOk="0" h="298" w="652">
                  <a:moveTo>
                    <a:pt x="1" y="0"/>
                  </a:moveTo>
                  <a:lnTo>
                    <a:pt x="1" y="0"/>
                  </a:lnTo>
                  <a:cubicBezTo>
                    <a:pt x="38" y="47"/>
                    <a:pt x="94" y="74"/>
                    <a:pt x="140" y="112"/>
                  </a:cubicBezTo>
                  <a:cubicBezTo>
                    <a:pt x="196" y="149"/>
                    <a:pt x="243" y="167"/>
                    <a:pt x="308" y="195"/>
                  </a:cubicBezTo>
                  <a:cubicBezTo>
                    <a:pt x="419" y="242"/>
                    <a:pt x="521" y="288"/>
                    <a:pt x="651" y="297"/>
                  </a:cubicBezTo>
                  <a:cubicBezTo>
                    <a:pt x="558" y="232"/>
                    <a:pt x="447" y="186"/>
                    <a:pt x="326" y="139"/>
                  </a:cubicBezTo>
                  <a:cubicBezTo>
                    <a:pt x="280" y="112"/>
                    <a:pt x="224" y="93"/>
                    <a:pt x="168" y="65"/>
                  </a:cubicBezTo>
                  <a:cubicBezTo>
                    <a:pt x="112" y="47"/>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5"/>
            <p:cNvSpPr/>
            <p:nvPr/>
          </p:nvSpPr>
          <p:spPr>
            <a:xfrm>
              <a:off x="3809525" y="2369950"/>
              <a:ext cx="11175" cy="5600"/>
            </a:xfrm>
            <a:custGeom>
              <a:rect b="b" l="l" r="r" t="t"/>
              <a:pathLst>
                <a:path extrusionOk="0" h="224" w="447">
                  <a:moveTo>
                    <a:pt x="0" y="1"/>
                  </a:moveTo>
                  <a:cubicBezTo>
                    <a:pt x="28" y="38"/>
                    <a:pt x="65" y="75"/>
                    <a:pt x="93" y="103"/>
                  </a:cubicBezTo>
                  <a:cubicBezTo>
                    <a:pt x="121" y="131"/>
                    <a:pt x="168" y="149"/>
                    <a:pt x="205" y="168"/>
                  </a:cubicBezTo>
                  <a:cubicBezTo>
                    <a:pt x="233" y="196"/>
                    <a:pt x="270" y="205"/>
                    <a:pt x="316" y="214"/>
                  </a:cubicBezTo>
                  <a:cubicBezTo>
                    <a:pt x="363" y="214"/>
                    <a:pt x="400" y="224"/>
                    <a:pt x="446" y="224"/>
                  </a:cubicBezTo>
                  <a:cubicBezTo>
                    <a:pt x="372" y="177"/>
                    <a:pt x="288" y="149"/>
                    <a:pt x="233" y="103"/>
                  </a:cubicBezTo>
                  <a:cubicBezTo>
                    <a:pt x="158" y="66"/>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5"/>
            <p:cNvSpPr/>
            <p:nvPr/>
          </p:nvSpPr>
          <p:spPr>
            <a:xfrm>
              <a:off x="3826950" y="2377850"/>
              <a:ext cx="6750" cy="2800"/>
            </a:xfrm>
            <a:custGeom>
              <a:rect b="b" l="l" r="r" t="t"/>
              <a:pathLst>
                <a:path extrusionOk="0" h="112" w="270">
                  <a:moveTo>
                    <a:pt x="0" y="0"/>
                  </a:moveTo>
                  <a:cubicBezTo>
                    <a:pt x="37" y="56"/>
                    <a:pt x="84" y="84"/>
                    <a:pt x="130" y="93"/>
                  </a:cubicBezTo>
                  <a:cubicBezTo>
                    <a:pt x="158" y="112"/>
                    <a:pt x="177" y="112"/>
                    <a:pt x="205" y="112"/>
                  </a:cubicBezTo>
                  <a:cubicBezTo>
                    <a:pt x="223" y="112"/>
                    <a:pt x="251" y="93"/>
                    <a:pt x="270" y="84"/>
                  </a:cubicBezTo>
                  <a:cubicBezTo>
                    <a:pt x="223" y="65"/>
                    <a:pt x="186" y="38"/>
                    <a:pt x="140" y="19"/>
                  </a:cubicBezTo>
                  <a:cubicBezTo>
                    <a:pt x="121" y="19"/>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5"/>
            <p:cNvSpPr/>
            <p:nvPr/>
          </p:nvSpPr>
          <p:spPr>
            <a:xfrm>
              <a:off x="3788150" y="2399450"/>
              <a:ext cx="15125" cy="6500"/>
            </a:xfrm>
            <a:custGeom>
              <a:rect b="b" l="l" r="r" t="t"/>
              <a:pathLst>
                <a:path extrusionOk="0" h="260" w="605">
                  <a:moveTo>
                    <a:pt x="1" y="0"/>
                  </a:moveTo>
                  <a:cubicBezTo>
                    <a:pt x="10" y="19"/>
                    <a:pt x="19" y="47"/>
                    <a:pt x="47" y="66"/>
                  </a:cubicBezTo>
                  <a:cubicBezTo>
                    <a:pt x="56" y="93"/>
                    <a:pt x="84" y="112"/>
                    <a:pt x="103" y="140"/>
                  </a:cubicBezTo>
                  <a:cubicBezTo>
                    <a:pt x="149" y="177"/>
                    <a:pt x="196" y="205"/>
                    <a:pt x="252" y="233"/>
                  </a:cubicBezTo>
                  <a:cubicBezTo>
                    <a:pt x="298" y="246"/>
                    <a:pt x="343" y="259"/>
                    <a:pt x="386" y="259"/>
                  </a:cubicBezTo>
                  <a:cubicBezTo>
                    <a:pt x="404" y="259"/>
                    <a:pt x="421" y="257"/>
                    <a:pt x="437" y="251"/>
                  </a:cubicBezTo>
                  <a:cubicBezTo>
                    <a:pt x="502" y="242"/>
                    <a:pt x="567" y="214"/>
                    <a:pt x="605" y="177"/>
                  </a:cubicBezTo>
                  <a:lnTo>
                    <a:pt x="605" y="177"/>
                  </a:lnTo>
                  <a:cubicBezTo>
                    <a:pt x="560" y="189"/>
                    <a:pt x="512" y="196"/>
                    <a:pt x="464" y="196"/>
                  </a:cubicBezTo>
                  <a:cubicBezTo>
                    <a:pt x="402" y="196"/>
                    <a:pt x="341" y="185"/>
                    <a:pt x="289" y="158"/>
                  </a:cubicBezTo>
                  <a:cubicBezTo>
                    <a:pt x="233" y="149"/>
                    <a:pt x="186" y="112"/>
                    <a:pt x="140" y="93"/>
                  </a:cubicBezTo>
                  <a:cubicBezTo>
                    <a:pt x="112" y="75"/>
                    <a:pt x="94" y="56"/>
                    <a:pt x="66" y="47"/>
                  </a:cubicBezTo>
                  <a:cubicBezTo>
                    <a:pt x="47"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5"/>
            <p:cNvSpPr/>
            <p:nvPr/>
          </p:nvSpPr>
          <p:spPr>
            <a:xfrm>
              <a:off x="3782800" y="2389450"/>
              <a:ext cx="11175" cy="11425"/>
            </a:xfrm>
            <a:custGeom>
              <a:rect b="b" l="l" r="r" t="t"/>
              <a:pathLst>
                <a:path extrusionOk="0" h="457" w="447">
                  <a:moveTo>
                    <a:pt x="1" y="1"/>
                  </a:moveTo>
                  <a:lnTo>
                    <a:pt x="1" y="1"/>
                  </a:lnTo>
                  <a:cubicBezTo>
                    <a:pt x="20" y="57"/>
                    <a:pt x="38" y="112"/>
                    <a:pt x="75" y="150"/>
                  </a:cubicBezTo>
                  <a:cubicBezTo>
                    <a:pt x="94" y="187"/>
                    <a:pt x="140" y="233"/>
                    <a:pt x="178" y="270"/>
                  </a:cubicBezTo>
                  <a:cubicBezTo>
                    <a:pt x="261" y="354"/>
                    <a:pt x="354" y="410"/>
                    <a:pt x="447" y="456"/>
                  </a:cubicBezTo>
                  <a:cubicBezTo>
                    <a:pt x="410" y="410"/>
                    <a:pt x="373" y="363"/>
                    <a:pt x="345" y="326"/>
                  </a:cubicBezTo>
                  <a:cubicBezTo>
                    <a:pt x="308" y="289"/>
                    <a:pt x="261" y="261"/>
                    <a:pt x="224" y="224"/>
                  </a:cubicBezTo>
                  <a:lnTo>
                    <a:pt x="112" y="122"/>
                  </a:lnTo>
                  <a:cubicBezTo>
                    <a:pt x="75" y="85"/>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5"/>
            <p:cNvSpPr/>
            <p:nvPr/>
          </p:nvSpPr>
          <p:spPr>
            <a:xfrm>
              <a:off x="3775375" y="2384575"/>
              <a:ext cx="7925" cy="12350"/>
            </a:xfrm>
            <a:custGeom>
              <a:rect b="b" l="l" r="r" t="t"/>
              <a:pathLst>
                <a:path extrusionOk="0" h="494" w="317">
                  <a:moveTo>
                    <a:pt x="1" y="1"/>
                  </a:moveTo>
                  <a:cubicBezTo>
                    <a:pt x="1" y="57"/>
                    <a:pt x="10" y="103"/>
                    <a:pt x="38" y="150"/>
                  </a:cubicBezTo>
                  <a:cubicBezTo>
                    <a:pt x="56" y="196"/>
                    <a:pt x="84" y="233"/>
                    <a:pt x="103" y="280"/>
                  </a:cubicBezTo>
                  <a:cubicBezTo>
                    <a:pt x="140" y="326"/>
                    <a:pt x="159" y="363"/>
                    <a:pt x="196" y="400"/>
                  </a:cubicBezTo>
                  <a:cubicBezTo>
                    <a:pt x="233" y="428"/>
                    <a:pt x="261" y="465"/>
                    <a:pt x="317" y="493"/>
                  </a:cubicBezTo>
                  <a:cubicBezTo>
                    <a:pt x="261" y="410"/>
                    <a:pt x="224" y="326"/>
                    <a:pt x="159" y="233"/>
                  </a:cubicBezTo>
                  <a:cubicBezTo>
                    <a:pt x="103" y="159"/>
                    <a:pt x="47"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5"/>
            <p:cNvSpPr/>
            <p:nvPr/>
          </p:nvSpPr>
          <p:spPr>
            <a:xfrm>
              <a:off x="3788850" y="2391550"/>
              <a:ext cx="7450" cy="6775"/>
            </a:xfrm>
            <a:custGeom>
              <a:rect b="b" l="l" r="r" t="t"/>
              <a:pathLst>
                <a:path extrusionOk="0" h="271" w="298">
                  <a:moveTo>
                    <a:pt x="1" y="1"/>
                  </a:moveTo>
                  <a:cubicBezTo>
                    <a:pt x="19" y="75"/>
                    <a:pt x="66" y="131"/>
                    <a:pt x="112" y="177"/>
                  </a:cubicBezTo>
                  <a:cubicBezTo>
                    <a:pt x="131" y="196"/>
                    <a:pt x="158" y="224"/>
                    <a:pt x="186" y="233"/>
                  </a:cubicBezTo>
                  <a:cubicBezTo>
                    <a:pt x="224" y="261"/>
                    <a:pt x="261" y="270"/>
                    <a:pt x="298" y="270"/>
                  </a:cubicBezTo>
                  <a:cubicBezTo>
                    <a:pt x="251" y="224"/>
                    <a:pt x="205" y="177"/>
                    <a:pt x="158" y="12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5"/>
            <p:cNvSpPr/>
            <p:nvPr/>
          </p:nvSpPr>
          <p:spPr>
            <a:xfrm>
              <a:off x="3757725" y="2326275"/>
              <a:ext cx="1650" cy="14425"/>
            </a:xfrm>
            <a:custGeom>
              <a:rect b="b" l="l" r="r" t="t"/>
              <a:pathLst>
                <a:path extrusionOk="0" h="577" w="66">
                  <a:moveTo>
                    <a:pt x="56" y="1"/>
                  </a:moveTo>
                  <a:cubicBezTo>
                    <a:pt x="28" y="47"/>
                    <a:pt x="19" y="94"/>
                    <a:pt x="10" y="140"/>
                  </a:cubicBezTo>
                  <a:cubicBezTo>
                    <a:pt x="1" y="187"/>
                    <a:pt x="1" y="242"/>
                    <a:pt x="1" y="289"/>
                  </a:cubicBezTo>
                  <a:cubicBezTo>
                    <a:pt x="1" y="382"/>
                    <a:pt x="10" y="484"/>
                    <a:pt x="66" y="577"/>
                  </a:cubicBezTo>
                  <a:lnTo>
                    <a:pt x="66" y="289"/>
                  </a:lnTo>
                  <a:cubicBezTo>
                    <a:pt x="66" y="196"/>
                    <a:pt x="66"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5"/>
            <p:cNvSpPr/>
            <p:nvPr/>
          </p:nvSpPr>
          <p:spPr>
            <a:xfrm>
              <a:off x="3760975" y="2331400"/>
              <a:ext cx="2825" cy="11175"/>
            </a:xfrm>
            <a:custGeom>
              <a:rect b="b" l="l" r="r" t="t"/>
              <a:pathLst>
                <a:path extrusionOk="0" h="447" w="113">
                  <a:moveTo>
                    <a:pt x="56" y="0"/>
                  </a:moveTo>
                  <a:cubicBezTo>
                    <a:pt x="29" y="37"/>
                    <a:pt x="19" y="75"/>
                    <a:pt x="19" y="121"/>
                  </a:cubicBezTo>
                  <a:cubicBezTo>
                    <a:pt x="1" y="149"/>
                    <a:pt x="19" y="195"/>
                    <a:pt x="19" y="233"/>
                  </a:cubicBezTo>
                  <a:cubicBezTo>
                    <a:pt x="29" y="307"/>
                    <a:pt x="66" y="381"/>
                    <a:pt x="112" y="446"/>
                  </a:cubicBezTo>
                  <a:cubicBezTo>
                    <a:pt x="112" y="400"/>
                    <a:pt x="94" y="363"/>
                    <a:pt x="94" y="325"/>
                  </a:cubicBezTo>
                  <a:cubicBezTo>
                    <a:pt x="94" y="298"/>
                    <a:pt x="84" y="260"/>
                    <a:pt x="84" y="223"/>
                  </a:cubicBezTo>
                  <a:cubicBezTo>
                    <a:pt x="75" y="158"/>
                    <a:pt x="66"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5"/>
            <p:cNvSpPr/>
            <p:nvPr/>
          </p:nvSpPr>
          <p:spPr>
            <a:xfrm>
              <a:off x="3766325" y="2335800"/>
              <a:ext cx="7000" cy="9100"/>
            </a:xfrm>
            <a:custGeom>
              <a:rect b="b" l="l" r="r" t="t"/>
              <a:pathLst>
                <a:path extrusionOk="0" h="364" w="280">
                  <a:moveTo>
                    <a:pt x="0" y="1"/>
                  </a:moveTo>
                  <a:cubicBezTo>
                    <a:pt x="28" y="84"/>
                    <a:pt x="75" y="140"/>
                    <a:pt x="121" y="196"/>
                  </a:cubicBezTo>
                  <a:cubicBezTo>
                    <a:pt x="140" y="233"/>
                    <a:pt x="168" y="270"/>
                    <a:pt x="186" y="289"/>
                  </a:cubicBezTo>
                  <a:cubicBezTo>
                    <a:pt x="214" y="317"/>
                    <a:pt x="242" y="335"/>
                    <a:pt x="279" y="363"/>
                  </a:cubicBezTo>
                  <a:cubicBezTo>
                    <a:pt x="242" y="289"/>
                    <a:pt x="214" y="224"/>
                    <a:pt x="168" y="168"/>
                  </a:cubicBezTo>
                  <a:cubicBezTo>
                    <a:pt x="121" y="103"/>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5"/>
            <p:cNvSpPr/>
            <p:nvPr/>
          </p:nvSpPr>
          <p:spPr>
            <a:xfrm>
              <a:off x="3766100" y="2342300"/>
              <a:ext cx="3725" cy="9325"/>
            </a:xfrm>
            <a:custGeom>
              <a:rect b="b" l="l" r="r" t="t"/>
              <a:pathLst>
                <a:path extrusionOk="0" h="373" w="149">
                  <a:moveTo>
                    <a:pt x="9" y="1"/>
                  </a:moveTo>
                  <a:lnTo>
                    <a:pt x="9" y="1"/>
                  </a:lnTo>
                  <a:cubicBezTo>
                    <a:pt x="0" y="66"/>
                    <a:pt x="19" y="140"/>
                    <a:pt x="46" y="196"/>
                  </a:cubicBezTo>
                  <a:cubicBezTo>
                    <a:pt x="65" y="261"/>
                    <a:pt x="102" y="326"/>
                    <a:pt x="149" y="373"/>
                  </a:cubicBezTo>
                  <a:cubicBezTo>
                    <a:pt x="149" y="298"/>
                    <a:pt x="139" y="233"/>
                    <a:pt x="112" y="168"/>
                  </a:cubicBezTo>
                  <a:cubicBezTo>
                    <a:pt x="93" y="112"/>
                    <a:pt x="56"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5"/>
            <p:cNvSpPr/>
            <p:nvPr/>
          </p:nvSpPr>
          <p:spPr>
            <a:xfrm>
              <a:off x="3760525" y="2346025"/>
              <a:ext cx="4425" cy="12100"/>
            </a:xfrm>
            <a:custGeom>
              <a:rect b="b" l="l" r="r" t="t"/>
              <a:pathLst>
                <a:path extrusionOk="0" h="484" w="177">
                  <a:moveTo>
                    <a:pt x="0" y="1"/>
                  </a:moveTo>
                  <a:cubicBezTo>
                    <a:pt x="0" y="94"/>
                    <a:pt x="28" y="177"/>
                    <a:pt x="56" y="251"/>
                  </a:cubicBezTo>
                  <a:cubicBezTo>
                    <a:pt x="84" y="335"/>
                    <a:pt x="121" y="419"/>
                    <a:pt x="177" y="484"/>
                  </a:cubicBezTo>
                  <a:cubicBezTo>
                    <a:pt x="167" y="391"/>
                    <a:pt x="139" y="316"/>
                    <a:pt x="121" y="233"/>
                  </a:cubicBezTo>
                  <a:cubicBezTo>
                    <a:pt x="93" y="149"/>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5"/>
            <p:cNvSpPr/>
            <p:nvPr/>
          </p:nvSpPr>
          <p:spPr>
            <a:xfrm>
              <a:off x="3837175" y="2325350"/>
              <a:ext cx="12800" cy="10725"/>
            </a:xfrm>
            <a:custGeom>
              <a:rect b="b" l="l" r="r" t="t"/>
              <a:pathLst>
                <a:path extrusionOk="0" h="429" w="512">
                  <a:moveTo>
                    <a:pt x="0" y="1"/>
                  </a:moveTo>
                  <a:cubicBezTo>
                    <a:pt x="46" y="38"/>
                    <a:pt x="93" y="56"/>
                    <a:pt x="139" y="94"/>
                  </a:cubicBezTo>
                  <a:cubicBezTo>
                    <a:pt x="186" y="131"/>
                    <a:pt x="232" y="168"/>
                    <a:pt x="269" y="196"/>
                  </a:cubicBezTo>
                  <a:cubicBezTo>
                    <a:pt x="344" y="270"/>
                    <a:pt x="427" y="354"/>
                    <a:pt x="511" y="428"/>
                  </a:cubicBezTo>
                  <a:cubicBezTo>
                    <a:pt x="502" y="372"/>
                    <a:pt x="465" y="326"/>
                    <a:pt x="418" y="279"/>
                  </a:cubicBezTo>
                  <a:cubicBezTo>
                    <a:pt x="381" y="233"/>
                    <a:pt x="353" y="187"/>
                    <a:pt x="307" y="149"/>
                  </a:cubicBezTo>
                  <a:cubicBezTo>
                    <a:pt x="223" y="75"/>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5"/>
            <p:cNvSpPr/>
            <p:nvPr/>
          </p:nvSpPr>
          <p:spPr>
            <a:xfrm>
              <a:off x="3832050" y="2326275"/>
              <a:ext cx="11875" cy="7225"/>
            </a:xfrm>
            <a:custGeom>
              <a:rect b="b" l="l" r="r" t="t"/>
              <a:pathLst>
                <a:path extrusionOk="0" h="289" w="475">
                  <a:moveTo>
                    <a:pt x="1" y="1"/>
                  </a:moveTo>
                  <a:lnTo>
                    <a:pt x="121" y="66"/>
                  </a:lnTo>
                  <a:cubicBezTo>
                    <a:pt x="159" y="94"/>
                    <a:pt x="205" y="112"/>
                    <a:pt x="242" y="140"/>
                  </a:cubicBezTo>
                  <a:cubicBezTo>
                    <a:pt x="307" y="187"/>
                    <a:pt x="391" y="242"/>
                    <a:pt x="474" y="289"/>
                  </a:cubicBezTo>
                  <a:cubicBezTo>
                    <a:pt x="447" y="242"/>
                    <a:pt x="428" y="205"/>
                    <a:pt x="391" y="187"/>
                  </a:cubicBezTo>
                  <a:cubicBezTo>
                    <a:pt x="354" y="150"/>
                    <a:pt x="307" y="112"/>
                    <a:pt x="279" y="94"/>
                  </a:cubicBezTo>
                  <a:cubicBezTo>
                    <a:pt x="196" y="29"/>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5"/>
            <p:cNvSpPr/>
            <p:nvPr/>
          </p:nvSpPr>
          <p:spPr>
            <a:xfrm>
              <a:off x="3821825" y="2326050"/>
              <a:ext cx="13725" cy="6075"/>
            </a:xfrm>
            <a:custGeom>
              <a:rect b="b" l="l" r="r" t="t"/>
              <a:pathLst>
                <a:path extrusionOk="0" h="243" w="549">
                  <a:moveTo>
                    <a:pt x="1" y="1"/>
                  </a:moveTo>
                  <a:lnTo>
                    <a:pt x="140" y="66"/>
                  </a:lnTo>
                  <a:cubicBezTo>
                    <a:pt x="177" y="94"/>
                    <a:pt x="215" y="112"/>
                    <a:pt x="261" y="140"/>
                  </a:cubicBezTo>
                  <a:cubicBezTo>
                    <a:pt x="363" y="168"/>
                    <a:pt x="438" y="214"/>
                    <a:pt x="549" y="242"/>
                  </a:cubicBezTo>
                  <a:cubicBezTo>
                    <a:pt x="475" y="159"/>
                    <a:pt x="382" y="112"/>
                    <a:pt x="289" y="75"/>
                  </a:cubicBezTo>
                  <a:cubicBezTo>
                    <a:pt x="242" y="56"/>
                    <a:pt x="196" y="28"/>
                    <a:pt x="149" y="19"/>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5"/>
            <p:cNvSpPr/>
            <p:nvPr/>
          </p:nvSpPr>
          <p:spPr>
            <a:xfrm>
              <a:off x="3812550" y="2318625"/>
              <a:ext cx="15125" cy="3500"/>
            </a:xfrm>
            <a:custGeom>
              <a:rect b="b" l="l" r="r" t="t"/>
              <a:pathLst>
                <a:path extrusionOk="0" h="140" w="605">
                  <a:moveTo>
                    <a:pt x="158" y="0"/>
                  </a:moveTo>
                  <a:cubicBezTo>
                    <a:pt x="102" y="0"/>
                    <a:pt x="47" y="0"/>
                    <a:pt x="0" y="19"/>
                  </a:cubicBezTo>
                  <a:lnTo>
                    <a:pt x="149" y="65"/>
                  </a:lnTo>
                  <a:cubicBezTo>
                    <a:pt x="205" y="75"/>
                    <a:pt x="251" y="84"/>
                    <a:pt x="298" y="93"/>
                  </a:cubicBezTo>
                  <a:cubicBezTo>
                    <a:pt x="390" y="121"/>
                    <a:pt x="493" y="140"/>
                    <a:pt x="604" y="140"/>
                  </a:cubicBezTo>
                  <a:cubicBezTo>
                    <a:pt x="511" y="84"/>
                    <a:pt x="400" y="47"/>
                    <a:pt x="316" y="28"/>
                  </a:cubicBezTo>
                  <a:cubicBezTo>
                    <a:pt x="27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5"/>
            <p:cNvSpPr/>
            <p:nvPr/>
          </p:nvSpPr>
          <p:spPr>
            <a:xfrm>
              <a:off x="3800000" y="2317975"/>
              <a:ext cx="14900" cy="5775"/>
            </a:xfrm>
            <a:custGeom>
              <a:rect b="b" l="l" r="r" t="t"/>
              <a:pathLst>
                <a:path extrusionOk="0" h="231" w="596">
                  <a:moveTo>
                    <a:pt x="88" y="1"/>
                  </a:moveTo>
                  <a:cubicBezTo>
                    <a:pt x="59" y="1"/>
                    <a:pt x="28" y="3"/>
                    <a:pt x="1" y="8"/>
                  </a:cubicBezTo>
                  <a:cubicBezTo>
                    <a:pt x="56" y="26"/>
                    <a:pt x="103" y="45"/>
                    <a:pt x="149" y="63"/>
                  </a:cubicBezTo>
                  <a:lnTo>
                    <a:pt x="289" y="119"/>
                  </a:lnTo>
                  <a:cubicBezTo>
                    <a:pt x="381" y="166"/>
                    <a:pt x="493" y="203"/>
                    <a:pt x="595" y="231"/>
                  </a:cubicBezTo>
                  <a:cubicBezTo>
                    <a:pt x="511" y="147"/>
                    <a:pt x="419" y="101"/>
                    <a:pt x="316" y="54"/>
                  </a:cubicBezTo>
                  <a:cubicBezTo>
                    <a:pt x="270" y="26"/>
                    <a:pt x="223" y="17"/>
                    <a:pt x="168" y="8"/>
                  </a:cubicBezTo>
                  <a:cubicBezTo>
                    <a:pt x="145" y="3"/>
                    <a:pt x="117"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5"/>
            <p:cNvSpPr/>
            <p:nvPr/>
          </p:nvSpPr>
          <p:spPr>
            <a:xfrm>
              <a:off x="3814875" y="2356700"/>
              <a:ext cx="5825" cy="3750"/>
            </a:xfrm>
            <a:custGeom>
              <a:rect b="b" l="l" r="r" t="t"/>
              <a:pathLst>
                <a:path extrusionOk="0" h="150" w="233">
                  <a:moveTo>
                    <a:pt x="0" y="1"/>
                  </a:moveTo>
                  <a:cubicBezTo>
                    <a:pt x="19" y="47"/>
                    <a:pt x="56" y="85"/>
                    <a:pt x="93" y="103"/>
                  </a:cubicBezTo>
                  <a:cubicBezTo>
                    <a:pt x="139" y="131"/>
                    <a:pt x="177" y="150"/>
                    <a:pt x="232" y="150"/>
                  </a:cubicBezTo>
                  <a:cubicBezTo>
                    <a:pt x="223" y="103"/>
                    <a:pt x="186" y="75"/>
                    <a:pt x="139" y="47"/>
                  </a:cubicBezTo>
                  <a:cubicBezTo>
                    <a:pt x="93"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5"/>
            <p:cNvSpPr/>
            <p:nvPr/>
          </p:nvSpPr>
          <p:spPr>
            <a:xfrm>
              <a:off x="3817650" y="2362050"/>
              <a:ext cx="6300" cy="3750"/>
            </a:xfrm>
            <a:custGeom>
              <a:rect b="b" l="l" r="r" t="t"/>
              <a:pathLst>
                <a:path extrusionOk="0" h="150" w="252">
                  <a:moveTo>
                    <a:pt x="1" y="1"/>
                  </a:moveTo>
                  <a:cubicBezTo>
                    <a:pt x="38" y="47"/>
                    <a:pt x="75" y="75"/>
                    <a:pt x="112" y="103"/>
                  </a:cubicBezTo>
                  <a:cubicBezTo>
                    <a:pt x="159" y="121"/>
                    <a:pt x="186" y="149"/>
                    <a:pt x="251" y="149"/>
                  </a:cubicBezTo>
                  <a:cubicBezTo>
                    <a:pt x="224" y="103"/>
                    <a:pt x="186" y="75"/>
                    <a:pt x="140" y="47"/>
                  </a:cubicBezTo>
                  <a:cubicBezTo>
                    <a:pt x="94" y="19"/>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5"/>
            <p:cNvSpPr/>
            <p:nvPr/>
          </p:nvSpPr>
          <p:spPr>
            <a:xfrm>
              <a:off x="3783750" y="2315600"/>
              <a:ext cx="10225" cy="2100"/>
            </a:xfrm>
            <a:custGeom>
              <a:rect b="b" l="l" r="r" t="t"/>
              <a:pathLst>
                <a:path extrusionOk="0" h="84" w="409">
                  <a:moveTo>
                    <a:pt x="102" y="1"/>
                  </a:moveTo>
                  <a:cubicBezTo>
                    <a:pt x="74" y="1"/>
                    <a:pt x="37" y="10"/>
                    <a:pt x="0" y="19"/>
                  </a:cubicBezTo>
                  <a:cubicBezTo>
                    <a:pt x="74" y="47"/>
                    <a:pt x="130" y="66"/>
                    <a:pt x="195" y="75"/>
                  </a:cubicBezTo>
                  <a:cubicBezTo>
                    <a:pt x="245" y="75"/>
                    <a:pt x="290" y="83"/>
                    <a:pt x="337" y="83"/>
                  </a:cubicBezTo>
                  <a:cubicBezTo>
                    <a:pt x="360" y="83"/>
                    <a:pt x="384" y="81"/>
                    <a:pt x="409" y="75"/>
                  </a:cubicBezTo>
                  <a:cubicBezTo>
                    <a:pt x="353" y="28"/>
                    <a:pt x="279" y="10"/>
                    <a:pt x="214" y="10"/>
                  </a:cubicBezTo>
                  <a:cubicBezTo>
                    <a:pt x="177" y="1"/>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5"/>
            <p:cNvSpPr/>
            <p:nvPr/>
          </p:nvSpPr>
          <p:spPr>
            <a:xfrm>
              <a:off x="3564000" y="2349925"/>
              <a:ext cx="99925" cy="96975"/>
            </a:xfrm>
            <a:custGeom>
              <a:rect b="b" l="l" r="r" t="t"/>
              <a:pathLst>
                <a:path extrusionOk="0" h="3879" w="3997">
                  <a:moveTo>
                    <a:pt x="1179" y="0"/>
                  </a:moveTo>
                  <a:cubicBezTo>
                    <a:pt x="922" y="0"/>
                    <a:pt x="665" y="16"/>
                    <a:pt x="410" y="49"/>
                  </a:cubicBezTo>
                  <a:cubicBezTo>
                    <a:pt x="85" y="68"/>
                    <a:pt x="10" y="495"/>
                    <a:pt x="1" y="727"/>
                  </a:cubicBezTo>
                  <a:cubicBezTo>
                    <a:pt x="29" y="1647"/>
                    <a:pt x="289" y="2576"/>
                    <a:pt x="846" y="3301"/>
                  </a:cubicBezTo>
                  <a:cubicBezTo>
                    <a:pt x="1032" y="3524"/>
                    <a:pt x="1237" y="3747"/>
                    <a:pt x="1506" y="3840"/>
                  </a:cubicBezTo>
                  <a:cubicBezTo>
                    <a:pt x="1581" y="3865"/>
                    <a:pt x="1662" y="3878"/>
                    <a:pt x="1742" y="3878"/>
                  </a:cubicBezTo>
                  <a:cubicBezTo>
                    <a:pt x="1952" y="3878"/>
                    <a:pt x="2163" y="3791"/>
                    <a:pt x="2277" y="3617"/>
                  </a:cubicBezTo>
                  <a:cubicBezTo>
                    <a:pt x="2435" y="3347"/>
                    <a:pt x="2324" y="3003"/>
                    <a:pt x="2203" y="2715"/>
                  </a:cubicBezTo>
                  <a:lnTo>
                    <a:pt x="2203" y="2715"/>
                  </a:lnTo>
                  <a:cubicBezTo>
                    <a:pt x="2398" y="2855"/>
                    <a:pt x="2612" y="2994"/>
                    <a:pt x="2844" y="3022"/>
                  </a:cubicBezTo>
                  <a:cubicBezTo>
                    <a:pt x="2883" y="3030"/>
                    <a:pt x="2924" y="3034"/>
                    <a:pt x="2964" y="3034"/>
                  </a:cubicBezTo>
                  <a:cubicBezTo>
                    <a:pt x="3165" y="3034"/>
                    <a:pt x="3371" y="2940"/>
                    <a:pt x="3448" y="2762"/>
                  </a:cubicBezTo>
                  <a:cubicBezTo>
                    <a:pt x="3550" y="2539"/>
                    <a:pt x="3420" y="2260"/>
                    <a:pt x="3253" y="2084"/>
                  </a:cubicBezTo>
                  <a:cubicBezTo>
                    <a:pt x="3076" y="1898"/>
                    <a:pt x="2863" y="1768"/>
                    <a:pt x="2714" y="1563"/>
                  </a:cubicBezTo>
                  <a:lnTo>
                    <a:pt x="2714" y="1563"/>
                  </a:lnTo>
                  <a:cubicBezTo>
                    <a:pt x="2891" y="1596"/>
                    <a:pt x="3064" y="1629"/>
                    <a:pt x="3232" y="1629"/>
                  </a:cubicBezTo>
                  <a:cubicBezTo>
                    <a:pt x="3302" y="1629"/>
                    <a:pt x="3371" y="1623"/>
                    <a:pt x="3439" y="1610"/>
                  </a:cubicBezTo>
                  <a:cubicBezTo>
                    <a:pt x="3671" y="1563"/>
                    <a:pt x="3903" y="1387"/>
                    <a:pt x="3931" y="1155"/>
                  </a:cubicBezTo>
                  <a:cubicBezTo>
                    <a:pt x="3996" y="774"/>
                    <a:pt x="3587" y="504"/>
                    <a:pt x="3225" y="365"/>
                  </a:cubicBezTo>
                  <a:cubicBezTo>
                    <a:pt x="2573" y="121"/>
                    <a:pt x="1877" y="0"/>
                    <a:pt x="11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5"/>
            <p:cNvSpPr/>
            <p:nvPr/>
          </p:nvSpPr>
          <p:spPr>
            <a:xfrm>
              <a:off x="3565175" y="2349400"/>
              <a:ext cx="98975" cy="99125"/>
            </a:xfrm>
            <a:custGeom>
              <a:rect b="b" l="l" r="r" t="t"/>
              <a:pathLst>
                <a:path extrusionOk="0" h="3965" w="3959">
                  <a:moveTo>
                    <a:pt x="1127" y="1"/>
                  </a:moveTo>
                  <a:cubicBezTo>
                    <a:pt x="876" y="1"/>
                    <a:pt x="625" y="20"/>
                    <a:pt x="372" y="51"/>
                  </a:cubicBezTo>
                  <a:cubicBezTo>
                    <a:pt x="639" y="19"/>
                    <a:pt x="902" y="5"/>
                    <a:pt x="1166" y="5"/>
                  </a:cubicBezTo>
                  <a:cubicBezTo>
                    <a:pt x="1240" y="5"/>
                    <a:pt x="1314" y="6"/>
                    <a:pt x="1389" y="8"/>
                  </a:cubicBezTo>
                  <a:lnTo>
                    <a:pt x="1389" y="8"/>
                  </a:lnTo>
                  <a:cubicBezTo>
                    <a:pt x="1301" y="3"/>
                    <a:pt x="1214" y="1"/>
                    <a:pt x="1127" y="1"/>
                  </a:cubicBezTo>
                  <a:close/>
                  <a:moveTo>
                    <a:pt x="381" y="70"/>
                  </a:moveTo>
                  <a:cubicBezTo>
                    <a:pt x="307" y="70"/>
                    <a:pt x="251" y="98"/>
                    <a:pt x="196" y="144"/>
                  </a:cubicBezTo>
                  <a:cubicBezTo>
                    <a:pt x="242" y="107"/>
                    <a:pt x="307" y="79"/>
                    <a:pt x="381" y="70"/>
                  </a:cubicBezTo>
                  <a:close/>
                  <a:moveTo>
                    <a:pt x="196" y="144"/>
                  </a:moveTo>
                  <a:lnTo>
                    <a:pt x="196" y="144"/>
                  </a:lnTo>
                  <a:cubicBezTo>
                    <a:pt x="140" y="172"/>
                    <a:pt x="103" y="237"/>
                    <a:pt x="75" y="293"/>
                  </a:cubicBezTo>
                  <a:cubicBezTo>
                    <a:pt x="103" y="237"/>
                    <a:pt x="149" y="172"/>
                    <a:pt x="196" y="144"/>
                  </a:cubicBezTo>
                  <a:close/>
                  <a:moveTo>
                    <a:pt x="0" y="675"/>
                  </a:moveTo>
                  <a:cubicBezTo>
                    <a:pt x="1" y="944"/>
                    <a:pt x="19" y="1195"/>
                    <a:pt x="65" y="1454"/>
                  </a:cubicBezTo>
                  <a:cubicBezTo>
                    <a:pt x="19" y="1195"/>
                    <a:pt x="1" y="935"/>
                    <a:pt x="0" y="675"/>
                  </a:cubicBezTo>
                  <a:close/>
                  <a:moveTo>
                    <a:pt x="1389" y="8"/>
                  </a:moveTo>
                  <a:cubicBezTo>
                    <a:pt x="1501" y="15"/>
                    <a:pt x="1615" y="26"/>
                    <a:pt x="1729" y="42"/>
                  </a:cubicBezTo>
                  <a:cubicBezTo>
                    <a:pt x="2184" y="89"/>
                    <a:pt x="2620" y="191"/>
                    <a:pt x="3057" y="339"/>
                  </a:cubicBezTo>
                  <a:cubicBezTo>
                    <a:pt x="3262" y="414"/>
                    <a:pt x="3475" y="516"/>
                    <a:pt x="3642" y="655"/>
                  </a:cubicBezTo>
                  <a:cubicBezTo>
                    <a:pt x="3726" y="720"/>
                    <a:pt x="3800" y="813"/>
                    <a:pt x="3847" y="906"/>
                  </a:cubicBezTo>
                  <a:cubicBezTo>
                    <a:pt x="3875" y="999"/>
                    <a:pt x="3893" y="1120"/>
                    <a:pt x="3856" y="1213"/>
                  </a:cubicBezTo>
                  <a:cubicBezTo>
                    <a:pt x="3819" y="1306"/>
                    <a:pt x="3754" y="1399"/>
                    <a:pt x="3661" y="1454"/>
                  </a:cubicBezTo>
                  <a:cubicBezTo>
                    <a:pt x="3568" y="1510"/>
                    <a:pt x="3475" y="1557"/>
                    <a:pt x="3364" y="1575"/>
                  </a:cubicBezTo>
                  <a:cubicBezTo>
                    <a:pt x="3321" y="1581"/>
                    <a:pt x="3277" y="1584"/>
                    <a:pt x="3232" y="1584"/>
                  </a:cubicBezTo>
                  <a:cubicBezTo>
                    <a:pt x="3062" y="1584"/>
                    <a:pt x="2880" y="1547"/>
                    <a:pt x="2704" y="1510"/>
                  </a:cubicBezTo>
                  <a:lnTo>
                    <a:pt x="2555" y="1482"/>
                  </a:lnTo>
                  <a:lnTo>
                    <a:pt x="2648" y="1603"/>
                  </a:lnTo>
                  <a:cubicBezTo>
                    <a:pt x="2797" y="1817"/>
                    <a:pt x="3020" y="1956"/>
                    <a:pt x="3169" y="2133"/>
                  </a:cubicBezTo>
                  <a:cubicBezTo>
                    <a:pt x="3252" y="2207"/>
                    <a:pt x="3317" y="2300"/>
                    <a:pt x="3354" y="2411"/>
                  </a:cubicBezTo>
                  <a:cubicBezTo>
                    <a:pt x="3401" y="2513"/>
                    <a:pt x="3410" y="2616"/>
                    <a:pt x="3382" y="2718"/>
                  </a:cubicBezTo>
                  <a:cubicBezTo>
                    <a:pt x="3345" y="2811"/>
                    <a:pt x="3262" y="2894"/>
                    <a:pt x="3169" y="2941"/>
                  </a:cubicBezTo>
                  <a:cubicBezTo>
                    <a:pt x="3097" y="2977"/>
                    <a:pt x="3013" y="2991"/>
                    <a:pt x="2928" y="2991"/>
                  </a:cubicBezTo>
                  <a:cubicBezTo>
                    <a:pt x="2903" y="2991"/>
                    <a:pt x="2878" y="2989"/>
                    <a:pt x="2853" y="2987"/>
                  </a:cubicBezTo>
                  <a:cubicBezTo>
                    <a:pt x="2630" y="2950"/>
                    <a:pt x="2425" y="2829"/>
                    <a:pt x="2230" y="2681"/>
                  </a:cubicBezTo>
                  <a:lnTo>
                    <a:pt x="2044" y="2560"/>
                  </a:lnTo>
                  <a:lnTo>
                    <a:pt x="2044" y="2560"/>
                  </a:lnTo>
                  <a:lnTo>
                    <a:pt x="2128" y="2764"/>
                  </a:lnTo>
                  <a:cubicBezTo>
                    <a:pt x="2174" y="2885"/>
                    <a:pt x="2221" y="3015"/>
                    <a:pt x="2249" y="3127"/>
                  </a:cubicBezTo>
                  <a:cubicBezTo>
                    <a:pt x="2277" y="3247"/>
                    <a:pt x="2286" y="3368"/>
                    <a:pt x="2258" y="3489"/>
                  </a:cubicBezTo>
                  <a:cubicBezTo>
                    <a:pt x="2240" y="3601"/>
                    <a:pt x="2156" y="3693"/>
                    <a:pt x="2063" y="3768"/>
                  </a:cubicBezTo>
                  <a:cubicBezTo>
                    <a:pt x="1961" y="3823"/>
                    <a:pt x="1840" y="3861"/>
                    <a:pt x="1719" y="3861"/>
                  </a:cubicBezTo>
                  <a:cubicBezTo>
                    <a:pt x="1589" y="3861"/>
                    <a:pt x="1468" y="3823"/>
                    <a:pt x="1366" y="3768"/>
                  </a:cubicBezTo>
                  <a:cubicBezTo>
                    <a:pt x="1255" y="3712"/>
                    <a:pt x="1162" y="3628"/>
                    <a:pt x="1069" y="3535"/>
                  </a:cubicBezTo>
                  <a:cubicBezTo>
                    <a:pt x="976" y="3443"/>
                    <a:pt x="892" y="3350"/>
                    <a:pt x="809" y="3247"/>
                  </a:cubicBezTo>
                  <a:cubicBezTo>
                    <a:pt x="725" y="3136"/>
                    <a:pt x="660" y="3034"/>
                    <a:pt x="586" y="2913"/>
                  </a:cubicBezTo>
                  <a:cubicBezTo>
                    <a:pt x="326" y="2467"/>
                    <a:pt x="158" y="1965"/>
                    <a:pt x="65" y="1454"/>
                  </a:cubicBezTo>
                  <a:lnTo>
                    <a:pt x="65" y="1454"/>
                  </a:lnTo>
                  <a:cubicBezTo>
                    <a:pt x="149" y="1975"/>
                    <a:pt x="298" y="2486"/>
                    <a:pt x="558" y="2941"/>
                  </a:cubicBezTo>
                  <a:cubicBezTo>
                    <a:pt x="623" y="3052"/>
                    <a:pt x="679" y="3173"/>
                    <a:pt x="762" y="3275"/>
                  </a:cubicBezTo>
                  <a:cubicBezTo>
                    <a:pt x="837" y="3378"/>
                    <a:pt x="930" y="3489"/>
                    <a:pt x="1004" y="3591"/>
                  </a:cubicBezTo>
                  <a:cubicBezTo>
                    <a:pt x="1078" y="3684"/>
                    <a:pt x="1180" y="3777"/>
                    <a:pt x="1301" y="3851"/>
                  </a:cubicBezTo>
                  <a:cubicBezTo>
                    <a:pt x="1413" y="3916"/>
                    <a:pt x="1552" y="3963"/>
                    <a:pt x="1691" y="3963"/>
                  </a:cubicBezTo>
                  <a:cubicBezTo>
                    <a:pt x="1709" y="3964"/>
                    <a:pt x="1726" y="3965"/>
                    <a:pt x="1743" y="3965"/>
                  </a:cubicBezTo>
                  <a:cubicBezTo>
                    <a:pt x="1865" y="3965"/>
                    <a:pt x="1986" y="3935"/>
                    <a:pt x="2100" y="3870"/>
                  </a:cubicBezTo>
                  <a:cubicBezTo>
                    <a:pt x="2230" y="3805"/>
                    <a:pt x="2323" y="3675"/>
                    <a:pt x="2360" y="3535"/>
                  </a:cubicBezTo>
                  <a:cubicBezTo>
                    <a:pt x="2388" y="3396"/>
                    <a:pt x="2379" y="3247"/>
                    <a:pt x="2360" y="3117"/>
                  </a:cubicBezTo>
                  <a:cubicBezTo>
                    <a:pt x="2342" y="3043"/>
                    <a:pt x="2323" y="2987"/>
                    <a:pt x="2314" y="2932"/>
                  </a:cubicBezTo>
                  <a:lnTo>
                    <a:pt x="2314" y="2932"/>
                  </a:lnTo>
                  <a:cubicBezTo>
                    <a:pt x="2360" y="2969"/>
                    <a:pt x="2397" y="2987"/>
                    <a:pt x="2453" y="3015"/>
                  </a:cubicBezTo>
                  <a:cubicBezTo>
                    <a:pt x="2565" y="3071"/>
                    <a:pt x="2685" y="3117"/>
                    <a:pt x="2825" y="3136"/>
                  </a:cubicBezTo>
                  <a:cubicBezTo>
                    <a:pt x="2857" y="3143"/>
                    <a:pt x="2891" y="3147"/>
                    <a:pt x="2925" y="3147"/>
                  </a:cubicBezTo>
                  <a:cubicBezTo>
                    <a:pt x="3020" y="3147"/>
                    <a:pt x="3120" y="3121"/>
                    <a:pt x="3215" y="3080"/>
                  </a:cubicBezTo>
                  <a:cubicBezTo>
                    <a:pt x="3345" y="3024"/>
                    <a:pt x="3447" y="2922"/>
                    <a:pt x="3494" y="2783"/>
                  </a:cubicBezTo>
                  <a:cubicBezTo>
                    <a:pt x="3540" y="2644"/>
                    <a:pt x="3522" y="2504"/>
                    <a:pt x="3475" y="2374"/>
                  </a:cubicBezTo>
                  <a:cubicBezTo>
                    <a:pt x="3429" y="2244"/>
                    <a:pt x="3345" y="2142"/>
                    <a:pt x="3252" y="2049"/>
                  </a:cubicBezTo>
                  <a:cubicBezTo>
                    <a:pt x="3113" y="1910"/>
                    <a:pt x="2964" y="1798"/>
                    <a:pt x="2834" y="1677"/>
                  </a:cubicBezTo>
                  <a:lnTo>
                    <a:pt x="2834" y="1677"/>
                  </a:lnTo>
                  <a:cubicBezTo>
                    <a:pt x="2947" y="1689"/>
                    <a:pt x="3056" y="1705"/>
                    <a:pt x="3169" y="1705"/>
                  </a:cubicBezTo>
                  <a:cubicBezTo>
                    <a:pt x="3232" y="1705"/>
                    <a:pt x="3297" y="1700"/>
                    <a:pt x="3364" y="1687"/>
                  </a:cubicBezTo>
                  <a:cubicBezTo>
                    <a:pt x="3485" y="1668"/>
                    <a:pt x="3596" y="1622"/>
                    <a:pt x="3707" y="1547"/>
                  </a:cubicBezTo>
                  <a:cubicBezTo>
                    <a:pt x="3800" y="1482"/>
                    <a:pt x="3893" y="1371"/>
                    <a:pt x="3921" y="1259"/>
                  </a:cubicBezTo>
                  <a:cubicBezTo>
                    <a:pt x="3958" y="1138"/>
                    <a:pt x="3958" y="1018"/>
                    <a:pt x="3903" y="897"/>
                  </a:cubicBezTo>
                  <a:cubicBezTo>
                    <a:pt x="3856" y="785"/>
                    <a:pt x="3773" y="702"/>
                    <a:pt x="3680" y="618"/>
                  </a:cubicBezTo>
                  <a:cubicBezTo>
                    <a:pt x="3494" y="470"/>
                    <a:pt x="3289" y="377"/>
                    <a:pt x="3066" y="302"/>
                  </a:cubicBezTo>
                  <a:cubicBezTo>
                    <a:pt x="2639" y="163"/>
                    <a:pt x="2184" y="70"/>
                    <a:pt x="1729" y="24"/>
                  </a:cubicBezTo>
                  <a:cubicBezTo>
                    <a:pt x="1615" y="17"/>
                    <a:pt x="1501" y="11"/>
                    <a:pt x="1389"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5"/>
            <p:cNvSpPr/>
            <p:nvPr/>
          </p:nvSpPr>
          <p:spPr>
            <a:xfrm>
              <a:off x="3568900" y="2353700"/>
              <a:ext cx="63425" cy="35550"/>
            </a:xfrm>
            <a:custGeom>
              <a:rect b="b" l="l" r="r" t="t"/>
              <a:pathLst>
                <a:path extrusionOk="0" h="1422" w="2537">
                  <a:moveTo>
                    <a:pt x="0" y="0"/>
                  </a:moveTo>
                  <a:lnTo>
                    <a:pt x="0" y="0"/>
                  </a:lnTo>
                  <a:cubicBezTo>
                    <a:pt x="177" y="167"/>
                    <a:pt x="381" y="298"/>
                    <a:pt x="595" y="418"/>
                  </a:cubicBezTo>
                  <a:cubicBezTo>
                    <a:pt x="790" y="548"/>
                    <a:pt x="1013" y="669"/>
                    <a:pt x="1217" y="781"/>
                  </a:cubicBezTo>
                  <a:cubicBezTo>
                    <a:pt x="1440" y="901"/>
                    <a:pt x="1645" y="1013"/>
                    <a:pt x="1868" y="1115"/>
                  </a:cubicBezTo>
                  <a:cubicBezTo>
                    <a:pt x="2091" y="1227"/>
                    <a:pt x="2314" y="1329"/>
                    <a:pt x="2536" y="1422"/>
                  </a:cubicBezTo>
                  <a:cubicBezTo>
                    <a:pt x="2323" y="1292"/>
                    <a:pt x="2100" y="1189"/>
                    <a:pt x="1895" y="1069"/>
                  </a:cubicBezTo>
                  <a:lnTo>
                    <a:pt x="1254" y="725"/>
                  </a:lnTo>
                  <a:lnTo>
                    <a:pt x="613" y="372"/>
                  </a:lnTo>
                  <a:lnTo>
                    <a:pt x="307" y="205"/>
                  </a:lnTo>
                  <a:cubicBezTo>
                    <a:pt x="195" y="140"/>
                    <a:pt x="102"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5"/>
            <p:cNvSpPr/>
            <p:nvPr/>
          </p:nvSpPr>
          <p:spPr>
            <a:xfrm>
              <a:off x="3566575" y="2356250"/>
              <a:ext cx="52275" cy="61100"/>
            </a:xfrm>
            <a:custGeom>
              <a:rect b="b" l="l" r="r" t="t"/>
              <a:pathLst>
                <a:path extrusionOk="0" h="2444" w="2091">
                  <a:moveTo>
                    <a:pt x="0" y="0"/>
                  </a:moveTo>
                  <a:lnTo>
                    <a:pt x="0" y="0"/>
                  </a:lnTo>
                  <a:cubicBezTo>
                    <a:pt x="93" y="93"/>
                    <a:pt x="186" y="196"/>
                    <a:pt x="270" y="298"/>
                  </a:cubicBezTo>
                  <a:cubicBezTo>
                    <a:pt x="353" y="400"/>
                    <a:pt x="446" y="511"/>
                    <a:pt x="520" y="614"/>
                  </a:cubicBezTo>
                  <a:lnTo>
                    <a:pt x="1031" y="1227"/>
                  </a:lnTo>
                  <a:lnTo>
                    <a:pt x="1561" y="1840"/>
                  </a:lnTo>
                  <a:cubicBezTo>
                    <a:pt x="1728" y="2044"/>
                    <a:pt x="1914" y="2249"/>
                    <a:pt x="2091" y="2444"/>
                  </a:cubicBezTo>
                  <a:cubicBezTo>
                    <a:pt x="1933" y="2230"/>
                    <a:pt x="1765" y="2017"/>
                    <a:pt x="1589" y="1821"/>
                  </a:cubicBezTo>
                  <a:cubicBezTo>
                    <a:pt x="1422" y="1608"/>
                    <a:pt x="1254" y="1403"/>
                    <a:pt x="1078" y="1190"/>
                  </a:cubicBezTo>
                  <a:cubicBezTo>
                    <a:pt x="911" y="985"/>
                    <a:pt x="734" y="772"/>
                    <a:pt x="558" y="576"/>
                  </a:cubicBezTo>
                  <a:cubicBezTo>
                    <a:pt x="381" y="381"/>
                    <a:pt x="214"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5"/>
            <p:cNvSpPr/>
            <p:nvPr/>
          </p:nvSpPr>
          <p:spPr>
            <a:xfrm>
              <a:off x="3588625" y="2369475"/>
              <a:ext cx="18150" cy="10250"/>
            </a:xfrm>
            <a:custGeom>
              <a:rect b="b" l="l" r="r" t="t"/>
              <a:pathLst>
                <a:path extrusionOk="0" h="410" w="726">
                  <a:moveTo>
                    <a:pt x="1" y="1"/>
                  </a:moveTo>
                  <a:cubicBezTo>
                    <a:pt x="47" y="57"/>
                    <a:pt x="103" y="103"/>
                    <a:pt x="168" y="140"/>
                  </a:cubicBezTo>
                  <a:lnTo>
                    <a:pt x="335" y="243"/>
                  </a:lnTo>
                  <a:cubicBezTo>
                    <a:pt x="465" y="317"/>
                    <a:pt x="586" y="373"/>
                    <a:pt x="725" y="410"/>
                  </a:cubicBezTo>
                  <a:cubicBezTo>
                    <a:pt x="605" y="326"/>
                    <a:pt x="493" y="261"/>
                    <a:pt x="372" y="178"/>
                  </a:cubicBezTo>
                  <a:cubicBezTo>
                    <a:pt x="317" y="140"/>
                    <a:pt x="242" y="122"/>
                    <a:pt x="187" y="85"/>
                  </a:cubicBezTo>
                  <a:cubicBezTo>
                    <a:pt x="131" y="57"/>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5"/>
            <p:cNvSpPr/>
            <p:nvPr/>
          </p:nvSpPr>
          <p:spPr>
            <a:xfrm>
              <a:off x="3600700" y="2379700"/>
              <a:ext cx="12125" cy="4900"/>
            </a:xfrm>
            <a:custGeom>
              <a:rect b="b" l="l" r="r" t="t"/>
              <a:pathLst>
                <a:path extrusionOk="0" h="196" w="485">
                  <a:moveTo>
                    <a:pt x="1" y="1"/>
                  </a:moveTo>
                  <a:lnTo>
                    <a:pt x="1" y="1"/>
                  </a:lnTo>
                  <a:cubicBezTo>
                    <a:pt x="38" y="47"/>
                    <a:pt x="75" y="66"/>
                    <a:pt x="112" y="94"/>
                  </a:cubicBezTo>
                  <a:cubicBezTo>
                    <a:pt x="140" y="112"/>
                    <a:pt x="196" y="140"/>
                    <a:pt x="224" y="149"/>
                  </a:cubicBezTo>
                  <a:cubicBezTo>
                    <a:pt x="308" y="177"/>
                    <a:pt x="391" y="196"/>
                    <a:pt x="484" y="196"/>
                  </a:cubicBezTo>
                  <a:cubicBezTo>
                    <a:pt x="410" y="149"/>
                    <a:pt x="335" y="112"/>
                    <a:pt x="233" y="66"/>
                  </a:cubicBezTo>
                  <a:cubicBezTo>
                    <a:pt x="205" y="57"/>
                    <a:pt x="159" y="47"/>
                    <a:pt x="122" y="38"/>
                  </a:cubicBezTo>
                  <a:cubicBezTo>
                    <a:pt x="8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5"/>
            <p:cNvSpPr/>
            <p:nvPr/>
          </p:nvSpPr>
          <p:spPr>
            <a:xfrm>
              <a:off x="3594200" y="2379475"/>
              <a:ext cx="15600" cy="11175"/>
            </a:xfrm>
            <a:custGeom>
              <a:rect b="b" l="l" r="r" t="t"/>
              <a:pathLst>
                <a:path extrusionOk="0" h="447" w="624">
                  <a:moveTo>
                    <a:pt x="1" y="0"/>
                  </a:moveTo>
                  <a:lnTo>
                    <a:pt x="140" y="140"/>
                  </a:lnTo>
                  <a:cubicBezTo>
                    <a:pt x="187" y="168"/>
                    <a:pt x="242" y="214"/>
                    <a:pt x="289" y="251"/>
                  </a:cubicBezTo>
                  <a:cubicBezTo>
                    <a:pt x="391" y="335"/>
                    <a:pt x="512" y="400"/>
                    <a:pt x="623" y="446"/>
                  </a:cubicBezTo>
                  <a:cubicBezTo>
                    <a:pt x="540" y="344"/>
                    <a:pt x="437" y="279"/>
                    <a:pt x="326" y="205"/>
                  </a:cubicBezTo>
                  <a:cubicBezTo>
                    <a:pt x="224" y="121"/>
                    <a:pt x="112"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5"/>
            <p:cNvSpPr/>
            <p:nvPr/>
          </p:nvSpPr>
          <p:spPr>
            <a:xfrm>
              <a:off x="3580500" y="2366000"/>
              <a:ext cx="8850" cy="8850"/>
            </a:xfrm>
            <a:custGeom>
              <a:rect b="b" l="l" r="r" t="t"/>
              <a:pathLst>
                <a:path extrusionOk="0" h="354" w="354">
                  <a:moveTo>
                    <a:pt x="1" y="1"/>
                  </a:moveTo>
                  <a:lnTo>
                    <a:pt x="1" y="1"/>
                  </a:lnTo>
                  <a:cubicBezTo>
                    <a:pt x="47" y="84"/>
                    <a:pt x="94" y="140"/>
                    <a:pt x="149" y="196"/>
                  </a:cubicBezTo>
                  <a:cubicBezTo>
                    <a:pt x="214" y="261"/>
                    <a:pt x="270" y="317"/>
                    <a:pt x="354" y="354"/>
                  </a:cubicBezTo>
                  <a:cubicBezTo>
                    <a:pt x="317" y="270"/>
                    <a:pt x="261" y="214"/>
                    <a:pt x="196" y="149"/>
                  </a:cubicBezTo>
                  <a:cubicBezTo>
                    <a:pt x="140" y="94"/>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5"/>
            <p:cNvSpPr/>
            <p:nvPr/>
          </p:nvSpPr>
          <p:spPr>
            <a:xfrm>
              <a:off x="3622550" y="2412700"/>
              <a:ext cx="16275" cy="7675"/>
            </a:xfrm>
            <a:custGeom>
              <a:rect b="b" l="l" r="r" t="t"/>
              <a:pathLst>
                <a:path extrusionOk="0" h="307" w="651">
                  <a:moveTo>
                    <a:pt x="0" y="0"/>
                  </a:moveTo>
                  <a:cubicBezTo>
                    <a:pt x="37" y="47"/>
                    <a:pt x="93" y="84"/>
                    <a:pt x="140" y="121"/>
                  </a:cubicBezTo>
                  <a:cubicBezTo>
                    <a:pt x="195" y="158"/>
                    <a:pt x="251" y="177"/>
                    <a:pt x="307" y="204"/>
                  </a:cubicBezTo>
                  <a:cubicBezTo>
                    <a:pt x="418" y="251"/>
                    <a:pt x="530" y="297"/>
                    <a:pt x="651" y="307"/>
                  </a:cubicBezTo>
                  <a:cubicBezTo>
                    <a:pt x="548" y="232"/>
                    <a:pt x="446" y="186"/>
                    <a:pt x="325" y="139"/>
                  </a:cubicBezTo>
                  <a:cubicBezTo>
                    <a:pt x="279" y="121"/>
                    <a:pt x="223" y="93"/>
                    <a:pt x="168" y="74"/>
                  </a:cubicBezTo>
                  <a:cubicBezTo>
                    <a:pt x="121" y="47"/>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5"/>
            <p:cNvSpPr/>
            <p:nvPr/>
          </p:nvSpPr>
          <p:spPr>
            <a:xfrm>
              <a:off x="3617900" y="2406875"/>
              <a:ext cx="11175" cy="5600"/>
            </a:xfrm>
            <a:custGeom>
              <a:rect b="b" l="l" r="r" t="t"/>
              <a:pathLst>
                <a:path extrusionOk="0" h="224" w="447">
                  <a:moveTo>
                    <a:pt x="0" y="1"/>
                  </a:moveTo>
                  <a:lnTo>
                    <a:pt x="0" y="1"/>
                  </a:lnTo>
                  <a:cubicBezTo>
                    <a:pt x="28" y="38"/>
                    <a:pt x="65" y="75"/>
                    <a:pt x="93" y="94"/>
                  </a:cubicBezTo>
                  <a:cubicBezTo>
                    <a:pt x="121" y="131"/>
                    <a:pt x="168" y="140"/>
                    <a:pt x="205" y="168"/>
                  </a:cubicBezTo>
                  <a:cubicBezTo>
                    <a:pt x="233" y="187"/>
                    <a:pt x="270" y="196"/>
                    <a:pt x="316" y="214"/>
                  </a:cubicBezTo>
                  <a:cubicBezTo>
                    <a:pt x="363" y="214"/>
                    <a:pt x="400" y="224"/>
                    <a:pt x="446" y="224"/>
                  </a:cubicBezTo>
                  <a:cubicBezTo>
                    <a:pt x="372" y="177"/>
                    <a:pt x="307" y="140"/>
                    <a:pt x="233" y="94"/>
                  </a:cubicBezTo>
                  <a:cubicBezTo>
                    <a:pt x="158" y="57"/>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5"/>
            <p:cNvSpPr/>
            <p:nvPr/>
          </p:nvSpPr>
          <p:spPr>
            <a:xfrm>
              <a:off x="3635325" y="2414775"/>
              <a:ext cx="6750" cy="2575"/>
            </a:xfrm>
            <a:custGeom>
              <a:rect b="b" l="l" r="r" t="t"/>
              <a:pathLst>
                <a:path extrusionOk="0" h="103" w="270">
                  <a:moveTo>
                    <a:pt x="0" y="1"/>
                  </a:moveTo>
                  <a:cubicBezTo>
                    <a:pt x="37" y="56"/>
                    <a:pt x="84" y="84"/>
                    <a:pt x="130" y="94"/>
                  </a:cubicBezTo>
                  <a:cubicBezTo>
                    <a:pt x="158" y="103"/>
                    <a:pt x="177" y="103"/>
                    <a:pt x="205" y="103"/>
                  </a:cubicBezTo>
                  <a:cubicBezTo>
                    <a:pt x="223" y="103"/>
                    <a:pt x="251" y="94"/>
                    <a:pt x="270" y="84"/>
                  </a:cubicBezTo>
                  <a:cubicBezTo>
                    <a:pt x="223" y="56"/>
                    <a:pt x="186" y="38"/>
                    <a:pt x="140" y="10"/>
                  </a:cubicBezTo>
                  <a:cubicBezTo>
                    <a:pt x="121" y="10"/>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5"/>
            <p:cNvSpPr/>
            <p:nvPr/>
          </p:nvSpPr>
          <p:spPr>
            <a:xfrm>
              <a:off x="3596750" y="2436375"/>
              <a:ext cx="15125" cy="6400"/>
            </a:xfrm>
            <a:custGeom>
              <a:rect b="b" l="l" r="r" t="t"/>
              <a:pathLst>
                <a:path extrusionOk="0" h="256" w="605">
                  <a:moveTo>
                    <a:pt x="1" y="1"/>
                  </a:moveTo>
                  <a:lnTo>
                    <a:pt x="1" y="1"/>
                  </a:lnTo>
                  <a:cubicBezTo>
                    <a:pt x="10" y="19"/>
                    <a:pt x="29" y="47"/>
                    <a:pt x="47" y="66"/>
                  </a:cubicBezTo>
                  <a:cubicBezTo>
                    <a:pt x="57" y="94"/>
                    <a:pt x="85" y="112"/>
                    <a:pt x="103" y="140"/>
                  </a:cubicBezTo>
                  <a:cubicBezTo>
                    <a:pt x="150" y="168"/>
                    <a:pt x="196" y="205"/>
                    <a:pt x="261" y="233"/>
                  </a:cubicBezTo>
                  <a:cubicBezTo>
                    <a:pt x="302" y="247"/>
                    <a:pt x="348" y="255"/>
                    <a:pt x="391" y="255"/>
                  </a:cubicBezTo>
                  <a:cubicBezTo>
                    <a:pt x="407" y="255"/>
                    <a:pt x="423" y="254"/>
                    <a:pt x="438" y="252"/>
                  </a:cubicBezTo>
                  <a:cubicBezTo>
                    <a:pt x="503" y="242"/>
                    <a:pt x="568" y="214"/>
                    <a:pt x="605" y="168"/>
                  </a:cubicBezTo>
                  <a:lnTo>
                    <a:pt x="605" y="168"/>
                  </a:lnTo>
                  <a:cubicBezTo>
                    <a:pt x="552" y="186"/>
                    <a:pt x="500" y="195"/>
                    <a:pt x="449" y="195"/>
                  </a:cubicBezTo>
                  <a:cubicBezTo>
                    <a:pt x="392" y="195"/>
                    <a:pt x="338" y="183"/>
                    <a:pt x="289" y="159"/>
                  </a:cubicBezTo>
                  <a:cubicBezTo>
                    <a:pt x="233" y="149"/>
                    <a:pt x="187" y="112"/>
                    <a:pt x="140" y="84"/>
                  </a:cubicBezTo>
                  <a:cubicBezTo>
                    <a:pt x="122" y="75"/>
                    <a:pt x="94" y="56"/>
                    <a:pt x="66" y="38"/>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5"/>
            <p:cNvSpPr/>
            <p:nvPr/>
          </p:nvSpPr>
          <p:spPr>
            <a:xfrm>
              <a:off x="3591200" y="2426400"/>
              <a:ext cx="11150" cy="11400"/>
            </a:xfrm>
            <a:custGeom>
              <a:rect b="b" l="l" r="r" t="t"/>
              <a:pathLst>
                <a:path extrusionOk="0" h="456" w="446">
                  <a:moveTo>
                    <a:pt x="0" y="0"/>
                  </a:moveTo>
                  <a:lnTo>
                    <a:pt x="0" y="0"/>
                  </a:lnTo>
                  <a:cubicBezTo>
                    <a:pt x="19" y="56"/>
                    <a:pt x="37" y="102"/>
                    <a:pt x="74" y="149"/>
                  </a:cubicBezTo>
                  <a:cubicBezTo>
                    <a:pt x="93" y="186"/>
                    <a:pt x="139" y="233"/>
                    <a:pt x="177" y="270"/>
                  </a:cubicBezTo>
                  <a:cubicBezTo>
                    <a:pt x="260" y="353"/>
                    <a:pt x="353" y="409"/>
                    <a:pt x="446" y="455"/>
                  </a:cubicBezTo>
                  <a:cubicBezTo>
                    <a:pt x="418" y="409"/>
                    <a:pt x="372" y="363"/>
                    <a:pt x="344" y="325"/>
                  </a:cubicBezTo>
                  <a:cubicBezTo>
                    <a:pt x="307" y="288"/>
                    <a:pt x="260" y="260"/>
                    <a:pt x="223" y="223"/>
                  </a:cubicBezTo>
                  <a:lnTo>
                    <a:pt x="111" y="121"/>
                  </a:lnTo>
                  <a:cubicBezTo>
                    <a:pt x="74" y="84"/>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5"/>
            <p:cNvSpPr/>
            <p:nvPr/>
          </p:nvSpPr>
          <p:spPr>
            <a:xfrm>
              <a:off x="3583750" y="2421525"/>
              <a:ext cx="7925" cy="12100"/>
            </a:xfrm>
            <a:custGeom>
              <a:rect b="b" l="l" r="r" t="t"/>
              <a:pathLst>
                <a:path extrusionOk="0" h="484" w="317">
                  <a:moveTo>
                    <a:pt x="1" y="0"/>
                  </a:moveTo>
                  <a:cubicBezTo>
                    <a:pt x="1" y="56"/>
                    <a:pt x="10" y="102"/>
                    <a:pt x="38" y="149"/>
                  </a:cubicBezTo>
                  <a:cubicBezTo>
                    <a:pt x="56" y="195"/>
                    <a:pt x="84" y="232"/>
                    <a:pt x="103" y="279"/>
                  </a:cubicBezTo>
                  <a:cubicBezTo>
                    <a:pt x="140" y="325"/>
                    <a:pt x="159" y="362"/>
                    <a:pt x="196" y="390"/>
                  </a:cubicBezTo>
                  <a:cubicBezTo>
                    <a:pt x="233" y="428"/>
                    <a:pt x="261" y="465"/>
                    <a:pt x="317" y="483"/>
                  </a:cubicBezTo>
                  <a:cubicBezTo>
                    <a:pt x="261" y="409"/>
                    <a:pt x="224" y="325"/>
                    <a:pt x="159" y="232"/>
                  </a:cubicBezTo>
                  <a:cubicBezTo>
                    <a:pt x="103" y="158"/>
                    <a:pt x="4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5"/>
            <p:cNvSpPr/>
            <p:nvPr/>
          </p:nvSpPr>
          <p:spPr>
            <a:xfrm>
              <a:off x="3597225" y="2428475"/>
              <a:ext cx="7450" cy="6775"/>
            </a:xfrm>
            <a:custGeom>
              <a:rect b="b" l="l" r="r" t="t"/>
              <a:pathLst>
                <a:path extrusionOk="0" h="271" w="298">
                  <a:moveTo>
                    <a:pt x="1" y="1"/>
                  </a:moveTo>
                  <a:cubicBezTo>
                    <a:pt x="19" y="66"/>
                    <a:pt x="66" y="131"/>
                    <a:pt x="112" y="177"/>
                  </a:cubicBezTo>
                  <a:cubicBezTo>
                    <a:pt x="131" y="196"/>
                    <a:pt x="159" y="215"/>
                    <a:pt x="186" y="233"/>
                  </a:cubicBezTo>
                  <a:cubicBezTo>
                    <a:pt x="224" y="252"/>
                    <a:pt x="261" y="270"/>
                    <a:pt x="298" y="270"/>
                  </a:cubicBezTo>
                  <a:cubicBezTo>
                    <a:pt x="251" y="224"/>
                    <a:pt x="205" y="177"/>
                    <a:pt x="159" y="112"/>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5"/>
            <p:cNvSpPr/>
            <p:nvPr/>
          </p:nvSpPr>
          <p:spPr>
            <a:xfrm>
              <a:off x="3566325" y="2363225"/>
              <a:ext cx="1650" cy="14425"/>
            </a:xfrm>
            <a:custGeom>
              <a:rect b="b" l="l" r="r" t="t"/>
              <a:pathLst>
                <a:path extrusionOk="0" h="577" w="66">
                  <a:moveTo>
                    <a:pt x="57" y="0"/>
                  </a:moveTo>
                  <a:cubicBezTo>
                    <a:pt x="29" y="47"/>
                    <a:pt x="19" y="93"/>
                    <a:pt x="10" y="139"/>
                  </a:cubicBezTo>
                  <a:cubicBezTo>
                    <a:pt x="1" y="186"/>
                    <a:pt x="1" y="242"/>
                    <a:pt x="1" y="288"/>
                  </a:cubicBezTo>
                  <a:cubicBezTo>
                    <a:pt x="1" y="381"/>
                    <a:pt x="10" y="483"/>
                    <a:pt x="66" y="576"/>
                  </a:cubicBezTo>
                  <a:lnTo>
                    <a:pt x="66" y="288"/>
                  </a:lnTo>
                  <a:cubicBezTo>
                    <a:pt x="66" y="195"/>
                    <a:pt x="66" y="102"/>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5"/>
            <p:cNvSpPr/>
            <p:nvPr/>
          </p:nvSpPr>
          <p:spPr>
            <a:xfrm>
              <a:off x="3569825" y="2368325"/>
              <a:ext cx="2575" cy="10950"/>
            </a:xfrm>
            <a:custGeom>
              <a:rect b="b" l="l" r="r" t="t"/>
              <a:pathLst>
                <a:path extrusionOk="0" h="438" w="103">
                  <a:moveTo>
                    <a:pt x="47" y="1"/>
                  </a:moveTo>
                  <a:cubicBezTo>
                    <a:pt x="19" y="38"/>
                    <a:pt x="10" y="75"/>
                    <a:pt x="10" y="112"/>
                  </a:cubicBezTo>
                  <a:cubicBezTo>
                    <a:pt x="0" y="149"/>
                    <a:pt x="10" y="196"/>
                    <a:pt x="10" y="233"/>
                  </a:cubicBezTo>
                  <a:cubicBezTo>
                    <a:pt x="19" y="298"/>
                    <a:pt x="56" y="381"/>
                    <a:pt x="102" y="437"/>
                  </a:cubicBezTo>
                  <a:cubicBezTo>
                    <a:pt x="102" y="400"/>
                    <a:pt x="93" y="363"/>
                    <a:pt x="93" y="326"/>
                  </a:cubicBezTo>
                  <a:cubicBezTo>
                    <a:pt x="93" y="289"/>
                    <a:pt x="84" y="261"/>
                    <a:pt x="84" y="224"/>
                  </a:cubicBezTo>
                  <a:cubicBezTo>
                    <a:pt x="65"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5"/>
            <p:cNvSpPr/>
            <p:nvPr/>
          </p:nvSpPr>
          <p:spPr>
            <a:xfrm>
              <a:off x="3574925" y="2372750"/>
              <a:ext cx="7000" cy="8850"/>
            </a:xfrm>
            <a:custGeom>
              <a:rect b="b" l="l" r="r" t="t"/>
              <a:pathLst>
                <a:path extrusionOk="0" h="354" w="280">
                  <a:moveTo>
                    <a:pt x="1" y="0"/>
                  </a:moveTo>
                  <a:cubicBezTo>
                    <a:pt x="29" y="65"/>
                    <a:pt x="66" y="139"/>
                    <a:pt x="121" y="195"/>
                  </a:cubicBezTo>
                  <a:cubicBezTo>
                    <a:pt x="140" y="232"/>
                    <a:pt x="168" y="260"/>
                    <a:pt x="186" y="288"/>
                  </a:cubicBezTo>
                  <a:cubicBezTo>
                    <a:pt x="214" y="316"/>
                    <a:pt x="252" y="335"/>
                    <a:pt x="279" y="353"/>
                  </a:cubicBezTo>
                  <a:cubicBezTo>
                    <a:pt x="252" y="288"/>
                    <a:pt x="214" y="223"/>
                    <a:pt x="168" y="158"/>
                  </a:cubicBezTo>
                  <a:cubicBezTo>
                    <a:pt x="121" y="102"/>
                    <a:pt x="7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5"/>
            <p:cNvSpPr/>
            <p:nvPr/>
          </p:nvSpPr>
          <p:spPr>
            <a:xfrm>
              <a:off x="3574700" y="2379000"/>
              <a:ext cx="3500" cy="9325"/>
            </a:xfrm>
            <a:custGeom>
              <a:rect b="b" l="l" r="r" t="t"/>
              <a:pathLst>
                <a:path extrusionOk="0" h="373" w="140">
                  <a:moveTo>
                    <a:pt x="0" y="1"/>
                  </a:moveTo>
                  <a:cubicBezTo>
                    <a:pt x="0" y="75"/>
                    <a:pt x="10" y="140"/>
                    <a:pt x="38" y="205"/>
                  </a:cubicBezTo>
                  <a:cubicBezTo>
                    <a:pt x="56" y="270"/>
                    <a:pt x="93" y="326"/>
                    <a:pt x="140" y="373"/>
                  </a:cubicBezTo>
                  <a:cubicBezTo>
                    <a:pt x="140" y="308"/>
                    <a:pt x="130" y="233"/>
                    <a:pt x="103" y="177"/>
                  </a:cubicBezTo>
                  <a:cubicBezTo>
                    <a:pt x="84" y="12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5"/>
            <p:cNvSpPr/>
            <p:nvPr/>
          </p:nvSpPr>
          <p:spPr>
            <a:xfrm>
              <a:off x="3568900" y="2382950"/>
              <a:ext cx="4425" cy="12100"/>
            </a:xfrm>
            <a:custGeom>
              <a:rect b="b" l="l" r="r" t="t"/>
              <a:pathLst>
                <a:path extrusionOk="0" h="484" w="177">
                  <a:moveTo>
                    <a:pt x="0" y="1"/>
                  </a:moveTo>
                  <a:cubicBezTo>
                    <a:pt x="0" y="94"/>
                    <a:pt x="28" y="168"/>
                    <a:pt x="56" y="252"/>
                  </a:cubicBezTo>
                  <a:cubicBezTo>
                    <a:pt x="84" y="335"/>
                    <a:pt x="121" y="410"/>
                    <a:pt x="177" y="484"/>
                  </a:cubicBezTo>
                  <a:cubicBezTo>
                    <a:pt x="167" y="391"/>
                    <a:pt x="139" y="307"/>
                    <a:pt x="121" y="233"/>
                  </a:cubicBezTo>
                  <a:cubicBezTo>
                    <a:pt x="93" y="150"/>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5"/>
            <p:cNvSpPr/>
            <p:nvPr/>
          </p:nvSpPr>
          <p:spPr>
            <a:xfrm>
              <a:off x="3645775" y="2362275"/>
              <a:ext cx="12800" cy="10725"/>
            </a:xfrm>
            <a:custGeom>
              <a:rect b="b" l="l" r="r" t="t"/>
              <a:pathLst>
                <a:path extrusionOk="0" h="429" w="512">
                  <a:moveTo>
                    <a:pt x="0" y="1"/>
                  </a:moveTo>
                  <a:lnTo>
                    <a:pt x="0" y="1"/>
                  </a:lnTo>
                  <a:cubicBezTo>
                    <a:pt x="47" y="38"/>
                    <a:pt x="93" y="57"/>
                    <a:pt x="140" y="94"/>
                  </a:cubicBezTo>
                  <a:cubicBezTo>
                    <a:pt x="186" y="131"/>
                    <a:pt x="233" y="159"/>
                    <a:pt x="270" y="196"/>
                  </a:cubicBezTo>
                  <a:cubicBezTo>
                    <a:pt x="353" y="270"/>
                    <a:pt x="428" y="345"/>
                    <a:pt x="511" y="428"/>
                  </a:cubicBezTo>
                  <a:cubicBezTo>
                    <a:pt x="493" y="373"/>
                    <a:pt x="465" y="326"/>
                    <a:pt x="418" y="280"/>
                  </a:cubicBezTo>
                  <a:cubicBezTo>
                    <a:pt x="391" y="233"/>
                    <a:pt x="353" y="187"/>
                    <a:pt x="307" y="150"/>
                  </a:cubicBezTo>
                  <a:cubicBezTo>
                    <a:pt x="223" y="66"/>
                    <a:pt x="121"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5"/>
            <p:cNvSpPr/>
            <p:nvPr/>
          </p:nvSpPr>
          <p:spPr>
            <a:xfrm>
              <a:off x="3640425" y="2362975"/>
              <a:ext cx="11875" cy="7475"/>
            </a:xfrm>
            <a:custGeom>
              <a:rect b="b" l="l" r="r" t="t"/>
              <a:pathLst>
                <a:path extrusionOk="0" h="299" w="475">
                  <a:moveTo>
                    <a:pt x="1" y="1"/>
                  </a:moveTo>
                  <a:lnTo>
                    <a:pt x="121" y="75"/>
                  </a:lnTo>
                  <a:cubicBezTo>
                    <a:pt x="159" y="103"/>
                    <a:pt x="205" y="122"/>
                    <a:pt x="242" y="149"/>
                  </a:cubicBezTo>
                  <a:cubicBezTo>
                    <a:pt x="307" y="196"/>
                    <a:pt x="391" y="252"/>
                    <a:pt x="475" y="298"/>
                  </a:cubicBezTo>
                  <a:cubicBezTo>
                    <a:pt x="465" y="252"/>
                    <a:pt x="428" y="215"/>
                    <a:pt x="391" y="187"/>
                  </a:cubicBezTo>
                  <a:cubicBezTo>
                    <a:pt x="354" y="159"/>
                    <a:pt x="307" y="122"/>
                    <a:pt x="279" y="94"/>
                  </a:cubicBezTo>
                  <a:cubicBezTo>
                    <a:pt x="196" y="38"/>
                    <a:pt x="10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5"/>
            <p:cNvSpPr/>
            <p:nvPr/>
          </p:nvSpPr>
          <p:spPr>
            <a:xfrm>
              <a:off x="3630200" y="2362750"/>
              <a:ext cx="13750" cy="6300"/>
            </a:xfrm>
            <a:custGeom>
              <a:rect b="b" l="l" r="r" t="t"/>
              <a:pathLst>
                <a:path extrusionOk="0" h="252" w="550">
                  <a:moveTo>
                    <a:pt x="1" y="1"/>
                  </a:moveTo>
                  <a:lnTo>
                    <a:pt x="140" y="75"/>
                  </a:lnTo>
                  <a:cubicBezTo>
                    <a:pt x="177" y="93"/>
                    <a:pt x="215" y="121"/>
                    <a:pt x="261" y="140"/>
                  </a:cubicBezTo>
                  <a:cubicBezTo>
                    <a:pt x="363" y="177"/>
                    <a:pt x="438" y="224"/>
                    <a:pt x="549" y="251"/>
                  </a:cubicBezTo>
                  <a:cubicBezTo>
                    <a:pt x="475" y="168"/>
                    <a:pt x="391" y="121"/>
                    <a:pt x="289" y="84"/>
                  </a:cubicBezTo>
                  <a:cubicBezTo>
                    <a:pt x="242" y="56"/>
                    <a:pt x="196" y="38"/>
                    <a:pt x="150" y="28"/>
                  </a:cubicBezTo>
                  <a:cubicBezTo>
                    <a:pt x="103"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5"/>
            <p:cNvSpPr/>
            <p:nvPr/>
          </p:nvSpPr>
          <p:spPr>
            <a:xfrm>
              <a:off x="3620925" y="2355550"/>
              <a:ext cx="15125" cy="3500"/>
            </a:xfrm>
            <a:custGeom>
              <a:rect b="b" l="l" r="r" t="t"/>
              <a:pathLst>
                <a:path extrusionOk="0" h="140" w="605">
                  <a:moveTo>
                    <a:pt x="158" y="1"/>
                  </a:moveTo>
                  <a:cubicBezTo>
                    <a:pt x="102" y="1"/>
                    <a:pt x="47" y="1"/>
                    <a:pt x="0" y="10"/>
                  </a:cubicBezTo>
                  <a:lnTo>
                    <a:pt x="149" y="56"/>
                  </a:lnTo>
                  <a:cubicBezTo>
                    <a:pt x="205" y="75"/>
                    <a:pt x="251" y="84"/>
                    <a:pt x="298" y="93"/>
                  </a:cubicBezTo>
                  <a:cubicBezTo>
                    <a:pt x="390" y="121"/>
                    <a:pt x="493" y="140"/>
                    <a:pt x="604" y="140"/>
                  </a:cubicBezTo>
                  <a:cubicBezTo>
                    <a:pt x="511" y="84"/>
                    <a:pt x="418" y="47"/>
                    <a:pt x="316" y="28"/>
                  </a:cubicBezTo>
                  <a:cubicBezTo>
                    <a:pt x="270" y="10"/>
                    <a:pt x="20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5"/>
            <p:cNvSpPr/>
            <p:nvPr/>
          </p:nvSpPr>
          <p:spPr>
            <a:xfrm>
              <a:off x="3608600" y="2354750"/>
              <a:ext cx="14900" cy="5700"/>
            </a:xfrm>
            <a:custGeom>
              <a:rect b="b" l="l" r="r" t="t"/>
              <a:pathLst>
                <a:path extrusionOk="0" h="228" w="596">
                  <a:moveTo>
                    <a:pt x="91" y="0"/>
                  </a:moveTo>
                  <a:cubicBezTo>
                    <a:pt x="64" y="0"/>
                    <a:pt x="33" y="5"/>
                    <a:pt x="1" y="14"/>
                  </a:cubicBezTo>
                  <a:cubicBezTo>
                    <a:pt x="66" y="33"/>
                    <a:pt x="112" y="42"/>
                    <a:pt x="159" y="70"/>
                  </a:cubicBezTo>
                  <a:lnTo>
                    <a:pt x="298" y="125"/>
                  </a:lnTo>
                  <a:cubicBezTo>
                    <a:pt x="391" y="172"/>
                    <a:pt x="493" y="209"/>
                    <a:pt x="595" y="228"/>
                  </a:cubicBezTo>
                  <a:cubicBezTo>
                    <a:pt x="512" y="153"/>
                    <a:pt x="419" y="107"/>
                    <a:pt x="317" y="60"/>
                  </a:cubicBezTo>
                  <a:cubicBezTo>
                    <a:pt x="270" y="33"/>
                    <a:pt x="224" y="23"/>
                    <a:pt x="168" y="14"/>
                  </a:cubicBezTo>
                  <a:cubicBezTo>
                    <a:pt x="145" y="5"/>
                    <a:pt x="119" y="0"/>
                    <a:pt x="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5"/>
            <p:cNvSpPr/>
            <p:nvPr/>
          </p:nvSpPr>
          <p:spPr>
            <a:xfrm>
              <a:off x="3623475" y="2393650"/>
              <a:ext cx="5825" cy="3725"/>
            </a:xfrm>
            <a:custGeom>
              <a:rect b="b" l="l" r="r" t="t"/>
              <a:pathLst>
                <a:path extrusionOk="0" h="149" w="233">
                  <a:moveTo>
                    <a:pt x="0" y="0"/>
                  </a:moveTo>
                  <a:cubicBezTo>
                    <a:pt x="28" y="47"/>
                    <a:pt x="56" y="84"/>
                    <a:pt x="93" y="102"/>
                  </a:cubicBezTo>
                  <a:cubicBezTo>
                    <a:pt x="140" y="130"/>
                    <a:pt x="177" y="149"/>
                    <a:pt x="233" y="149"/>
                  </a:cubicBezTo>
                  <a:cubicBezTo>
                    <a:pt x="214" y="102"/>
                    <a:pt x="177" y="65"/>
                    <a:pt x="140" y="47"/>
                  </a:cubicBezTo>
                  <a:cubicBezTo>
                    <a:pt x="93"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5"/>
            <p:cNvSpPr/>
            <p:nvPr/>
          </p:nvSpPr>
          <p:spPr>
            <a:xfrm>
              <a:off x="3626250" y="2398750"/>
              <a:ext cx="6300" cy="3975"/>
            </a:xfrm>
            <a:custGeom>
              <a:rect b="b" l="l" r="r" t="t"/>
              <a:pathLst>
                <a:path extrusionOk="0" h="159" w="252">
                  <a:moveTo>
                    <a:pt x="1" y="1"/>
                  </a:moveTo>
                  <a:cubicBezTo>
                    <a:pt x="38" y="47"/>
                    <a:pt x="75" y="84"/>
                    <a:pt x="112" y="112"/>
                  </a:cubicBezTo>
                  <a:cubicBezTo>
                    <a:pt x="159" y="131"/>
                    <a:pt x="187" y="159"/>
                    <a:pt x="252" y="159"/>
                  </a:cubicBezTo>
                  <a:cubicBezTo>
                    <a:pt x="224" y="112"/>
                    <a:pt x="187" y="84"/>
                    <a:pt x="140" y="47"/>
                  </a:cubicBezTo>
                  <a:cubicBezTo>
                    <a:pt x="94" y="2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5"/>
            <p:cNvSpPr/>
            <p:nvPr/>
          </p:nvSpPr>
          <p:spPr>
            <a:xfrm>
              <a:off x="3592350" y="2352300"/>
              <a:ext cx="10250" cy="2225"/>
            </a:xfrm>
            <a:custGeom>
              <a:rect b="b" l="l" r="r" t="t"/>
              <a:pathLst>
                <a:path extrusionOk="0" h="89" w="410">
                  <a:moveTo>
                    <a:pt x="112" y="0"/>
                  </a:moveTo>
                  <a:cubicBezTo>
                    <a:pt x="75" y="0"/>
                    <a:pt x="38" y="10"/>
                    <a:pt x="0" y="28"/>
                  </a:cubicBezTo>
                  <a:cubicBezTo>
                    <a:pt x="75" y="47"/>
                    <a:pt x="131" y="75"/>
                    <a:pt x="205" y="84"/>
                  </a:cubicBezTo>
                  <a:cubicBezTo>
                    <a:pt x="248" y="84"/>
                    <a:pt x="296" y="88"/>
                    <a:pt x="342" y="88"/>
                  </a:cubicBezTo>
                  <a:cubicBezTo>
                    <a:pt x="365" y="88"/>
                    <a:pt x="388" y="87"/>
                    <a:pt x="409" y="84"/>
                  </a:cubicBezTo>
                  <a:cubicBezTo>
                    <a:pt x="344" y="38"/>
                    <a:pt x="279" y="19"/>
                    <a:pt x="214" y="19"/>
                  </a:cubicBezTo>
                  <a:cubicBezTo>
                    <a:pt x="177" y="0"/>
                    <a:pt x="140"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5"/>
            <p:cNvSpPr/>
            <p:nvPr/>
          </p:nvSpPr>
          <p:spPr>
            <a:xfrm>
              <a:off x="3606275" y="2485100"/>
              <a:ext cx="102000" cy="102500"/>
            </a:xfrm>
            <a:custGeom>
              <a:rect b="b" l="l" r="r" t="t"/>
              <a:pathLst>
                <a:path extrusionOk="0" h="4100" w="4080">
                  <a:moveTo>
                    <a:pt x="741" y="1"/>
                  </a:moveTo>
                  <a:cubicBezTo>
                    <a:pt x="471" y="1"/>
                    <a:pt x="319" y="349"/>
                    <a:pt x="252" y="551"/>
                  </a:cubicBezTo>
                  <a:cubicBezTo>
                    <a:pt x="29" y="1452"/>
                    <a:pt x="1" y="2409"/>
                    <a:pt x="345" y="3273"/>
                  </a:cubicBezTo>
                  <a:cubicBezTo>
                    <a:pt x="447" y="3543"/>
                    <a:pt x="586" y="3803"/>
                    <a:pt x="819" y="3970"/>
                  </a:cubicBezTo>
                  <a:cubicBezTo>
                    <a:pt x="944" y="4052"/>
                    <a:pt x="1100" y="4099"/>
                    <a:pt x="1249" y="4099"/>
                  </a:cubicBezTo>
                  <a:cubicBezTo>
                    <a:pt x="1387" y="4099"/>
                    <a:pt x="1519" y="4059"/>
                    <a:pt x="1618" y="3970"/>
                  </a:cubicBezTo>
                  <a:cubicBezTo>
                    <a:pt x="1850" y="3756"/>
                    <a:pt x="1841" y="3403"/>
                    <a:pt x="1803" y="3087"/>
                  </a:cubicBezTo>
                  <a:lnTo>
                    <a:pt x="1803" y="3087"/>
                  </a:lnTo>
                  <a:cubicBezTo>
                    <a:pt x="1952" y="3273"/>
                    <a:pt x="2110" y="3459"/>
                    <a:pt x="2324" y="3561"/>
                  </a:cubicBezTo>
                  <a:cubicBezTo>
                    <a:pt x="2414" y="3606"/>
                    <a:pt x="2515" y="3630"/>
                    <a:pt x="2614" y="3630"/>
                  </a:cubicBezTo>
                  <a:cubicBezTo>
                    <a:pt x="2759" y="3630"/>
                    <a:pt x="2899" y="3579"/>
                    <a:pt x="2993" y="3468"/>
                  </a:cubicBezTo>
                  <a:cubicBezTo>
                    <a:pt x="3151" y="3273"/>
                    <a:pt x="3104" y="2985"/>
                    <a:pt x="2993" y="2762"/>
                  </a:cubicBezTo>
                  <a:cubicBezTo>
                    <a:pt x="2872" y="2539"/>
                    <a:pt x="2695" y="2344"/>
                    <a:pt x="2621" y="2112"/>
                  </a:cubicBezTo>
                  <a:lnTo>
                    <a:pt x="2621" y="2112"/>
                  </a:lnTo>
                  <a:cubicBezTo>
                    <a:pt x="2825" y="2223"/>
                    <a:pt x="3048" y="2335"/>
                    <a:pt x="3290" y="2353"/>
                  </a:cubicBezTo>
                  <a:cubicBezTo>
                    <a:pt x="3302" y="2354"/>
                    <a:pt x="3314" y="2354"/>
                    <a:pt x="3326" y="2354"/>
                  </a:cubicBezTo>
                  <a:cubicBezTo>
                    <a:pt x="3558" y="2354"/>
                    <a:pt x="3806" y="2268"/>
                    <a:pt x="3903" y="2056"/>
                  </a:cubicBezTo>
                  <a:cubicBezTo>
                    <a:pt x="4080" y="1722"/>
                    <a:pt x="3764" y="1331"/>
                    <a:pt x="3457" y="1099"/>
                  </a:cubicBezTo>
                  <a:cubicBezTo>
                    <a:pt x="2686" y="532"/>
                    <a:pt x="1785" y="151"/>
                    <a:pt x="828" y="12"/>
                  </a:cubicBezTo>
                  <a:cubicBezTo>
                    <a:pt x="798" y="4"/>
                    <a:pt x="769" y="1"/>
                    <a:pt x="74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5"/>
            <p:cNvSpPr/>
            <p:nvPr/>
          </p:nvSpPr>
          <p:spPr>
            <a:xfrm>
              <a:off x="3608375" y="2484550"/>
              <a:ext cx="97800" cy="104375"/>
            </a:xfrm>
            <a:custGeom>
              <a:rect b="b" l="l" r="r" t="t"/>
              <a:pathLst>
                <a:path extrusionOk="0" h="4175" w="3912">
                  <a:moveTo>
                    <a:pt x="693" y="0"/>
                  </a:moveTo>
                  <a:cubicBezTo>
                    <a:pt x="654" y="0"/>
                    <a:pt x="619" y="5"/>
                    <a:pt x="586" y="16"/>
                  </a:cubicBezTo>
                  <a:cubicBezTo>
                    <a:pt x="623" y="5"/>
                    <a:pt x="658" y="0"/>
                    <a:pt x="695" y="0"/>
                  </a:cubicBezTo>
                  <a:lnTo>
                    <a:pt x="695" y="0"/>
                  </a:lnTo>
                  <a:cubicBezTo>
                    <a:pt x="722" y="0"/>
                    <a:pt x="751" y="2"/>
                    <a:pt x="781" y="6"/>
                  </a:cubicBezTo>
                  <a:cubicBezTo>
                    <a:pt x="750" y="2"/>
                    <a:pt x="723" y="0"/>
                    <a:pt x="696" y="0"/>
                  </a:cubicBezTo>
                  <a:cubicBezTo>
                    <a:pt x="696" y="0"/>
                    <a:pt x="695" y="0"/>
                    <a:pt x="695" y="0"/>
                  </a:cubicBezTo>
                  <a:lnTo>
                    <a:pt x="695" y="0"/>
                  </a:lnTo>
                  <a:cubicBezTo>
                    <a:pt x="694" y="0"/>
                    <a:pt x="694" y="0"/>
                    <a:pt x="693" y="0"/>
                  </a:cubicBezTo>
                  <a:close/>
                  <a:moveTo>
                    <a:pt x="586" y="16"/>
                  </a:moveTo>
                  <a:cubicBezTo>
                    <a:pt x="512" y="43"/>
                    <a:pt x="465" y="90"/>
                    <a:pt x="419" y="136"/>
                  </a:cubicBezTo>
                  <a:cubicBezTo>
                    <a:pt x="465" y="90"/>
                    <a:pt x="521" y="43"/>
                    <a:pt x="586" y="16"/>
                  </a:cubicBezTo>
                  <a:close/>
                  <a:moveTo>
                    <a:pt x="744" y="16"/>
                  </a:moveTo>
                  <a:lnTo>
                    <a:pt x="744" y="16"/>
                  </a:lnTo>
                  <a:cubicBezTo>
                    <a:pt x="1190" y="90"/>
                    <a:pt x="1626" y="220"/>
                    <a:pt x="2054" y="378"/>
                  </a:cubicBezTo>
                  <a:cubicBezTo>
                    <a:pt x="1636" y="201"/>
                    <a:pt x="1199" y="90"/>
                    <a:pt x="744" y="16"/>
                  </a:cubicBezTo>
                  <a:close/>
                  <a:moveTo>
                    <a:pt x="418" y="137"/>
                  </a:moveTo>
                  <a:cubicBezTo>
                    <a:pt x="326" y="229"/>
                    <a:pt x="279" y="341"/>
                    <a:pt x="233" y="471"/>
                  </a:cubicBezTo>
                  <a:cubicBezTo>
                    <a:pt x="212" y="548"/>
                    <a:pt x="193" y="629"/>
                    <a:pt x="176" y="711"/>
                  </a:cubicBezTo>
                  <a:lnTo>
                    <a:pt x="176" y="711"/>
                  </a:lnTo>
                  <a:cubicBezTo>
                    <a:pt x="194" y="634"/>
                    <a:pt x="213" y="558"/>
                    <a:pt x="233" y="480"/>
                  </a:cubicBezTo>
                  <a:cubicBezTo>
                    <a:pt x="270" y="359"/>
                    <a:pt x="326" y="229"/>
                    <a:pt x="418" y="137"/>
                  </a:cubicBezTo>
                  <a:close/>
                  <a:moveTo>
                    <a:pt x="2054" y="378"/>
                  </a:moveTo>
                  <a:lnTo>
                    <a:pt x="2054" y="378"/>
                  </a:lnTo>
                  <a:cubicBezTo>
                    <a:pt x="2472" y="554"/>
                    <a:pt x="2881" y="777"/>
                    <a:pt x="3243" y="1038"/>
                  </a:cubicBezTo>
                  <a:cubicBezTo>
                    <a:pt x="3429" y="1168"/>
                    <a:pt x="3605" y="1316"/>
                    <a:pt x="3717" y="1502"/>
                  </a:cubicBezTo>
                  <a:cubicBezTo>
                    <a:pt x="3773" y="1595"/>
                    <a:pt x="3819" y="1706"/>
                    <a:pt x="3838" y="1809"/>
                  </a:cubicBezTo>
                  <a:cubicBezTo>
                    <a:pt x="3847" y="1911"/>
                    <a:pt x="3810" y="2013"/>
                    <a:pt x="3754" y="2097"/>
                  </a:cubicBezTo>
                  <a:cubicBezTo>
                    <a:pt x="3698" y="2180"/>
                    <a:pt x="3605" y="2236"/>
                    <a:pt x="3494" y="2273"/>
                  </a:cubicBezTo>
                  <a:cubicBezTo>
                    <a:pt x="3426" y="2298"/>
                    <a:pt x="3358" y="2310"/>
                    <a:pt x="3290" y="2310"/>
                  </a:cubicBezTo>
                  <a:cubicBezTo>
                    <a:pt x="3255" y="2310"/>
                    <a:pt x="3221" y="2307"/>
                    <a:pt x="3187" y="2301"/>
                  </a:cubicBezTo>
                  <a:cubicBezTo>
                    <a:pt x="2964" y="2264"/>
                    <a:pt x="2769" y="2162"/>
                    <a:pt x="2565" y="2050"/>
                  </a:cubicBezTo>
                  <a:lnTo>
                    <a:pt x="2444" y="1985"/>
                  </a:lnTo>
                  <a:lnTo>
                    <a:pt x="2490" y="2125"/>
                  </a:lnTo>
                  <a:cubicBezTo>
                    <a:pt x="2565" y="2366"/>
                    <a:pt x="2741" y="2561"/>
                    <a:pt x="2844" y="2766"/>
                  </a:cubicBezTo>
                  <a:cubicBezTo>
                    <a:pt x="2909" y="2868"/>
                    <a:pt x="2936" y="2970"/>
                    <a:pt x="2955" y="3081"/>
                  </a:cubicBezTo>
                  <a:cubicBezTo>
                    <a:pt x="2964" y="3193"/>
                    <a:pt x="2936" y="3304"/>
                    <a:pt x="2881" y="3388"/>
                  </a:cubicBezTo>
                  <a:cubicBezTo>
                    <a:pt x="2825" y="3472"/>
                    <a:pt x="2732" y="3527"/>
                    <a:pt x="2630" y="3537"/>
                  </a:cubicBezTo>
                  <a:cubicBezTo>
                    <a:pt x="2605" y="3539"/>
                    <a:pt x="2580" y="3540"/>
                    <a:pt x="2555" y="3540"/>
                  </a:cubicBezTo>
                  <a:cubicBezTo>
                    <a:pt x="2469" y="3540"/>
                    <a:pt x="2386" y="3526"/>
                    <a:pt x="2314" y="3490"/>
                  </a:cubicBezTo>
                  <a:cubicBezTo>
                    <a:pt x="2100" y="3397"/>
                    <a:pt x="1952" y="3212"/>
                    <a:pt x="1803" y="3026"/>
                  </a:cubicBezTo>
                  <a:lnTo>
                    <a:pt x="1664" y="2849"/>
                  </a:lnTo>
                  <a:lnTo>
                    <a:pt x="1682" y="3072"/>
                  </a:lnTo>
                  <a:cubicBezTo>
                    <a:pt x="1701" y="3202"/>
                    <a:pt x="1710" y="3332"/>
                    <a:pt x="1710" y="3453"/>
                  </a:cubicBezTo>
                  <a:cubicBezTo>
                    <a:pt x="1701" y="3583"/>
                    <a:pt x="1673" y="3704"/>
                    <a:pt x="1617" y="3806"/>
                  </a:cubicBezTo>
                  <a:cubicBezTo>
                    <a:pt x="1561" y="3908"/>
                    <a:pt x="1468" y="3983"/>
                    <a:pt x="1348" y="4011"/>
                  </a:cubicBezTo>
                  <a:cubicBezTo>
                    <a:pt x="1299" y="4027"/>
                    <a:pt x="1246" y="4034"/>
                    <a:pt x="1193" y="4034"/>
                  </a:cubicBezTo>
                  <a:cubicBezTo>
                    <a:pt x="1124" y="4034"/>
                    <a:pt x="1053" y="4022"/>
                    <a:pt x="985" y="4001"/>
                  </a:cubicBezTo>
                  <a:cubicBezTo>
                    <a:pt x="874" y="3964"/>
                    <a:pt x="772" y="3899"/>
                    <a:pt x="679" y="3815"/>
                  </a:cubicBezTo>
                  <a:cubicBezTo>
                    <a:pt x="586" y="3723"/>
                    <a:pt x="512" y="3620"/>
                    <a:pt x="456" y="3518"/>
                  </a:cubicBezTo>
                  <a:cubicBezTo>
                    <a:pt x="400" y="3397"/>
                    <a:pt x="335" y="3286"/>
                    <a:pt x="289" y="3165"/>
                  </a:cubicBezTo>
                  <a:cubicBezTo>
                    <a:pt x="242" y="3054"/>
                    <a:pt x="214" y="2924"/>
                    <a:pt x="177" y="2793"/>
                  </a:cubicBezTo>
                  <a:cubicBezTo>
                    <a:pt x="47" y="2292"/>
                    <a:pt x="28" y="1762"/>
                    <a:pt x="84" y="1242"/>
                  </a:cubicBezTo>
                  <a:cubicBezTo>
                    <a:pt x="109" y="1065"/>
                    <a:pt x="139" y="884"/>
                    <a:pt x="176" y="711"/>
                  </a:cubicBezTo>
                  <a:lnTo>
                    <a:pt x="176" y="711"/>
                  </a:lnTo>
                  <a:cubicBezTo>
                    <a:pt x="132" y="891"/>
                    <a:pt x="94" y="1069"/>
                    <a:pt x="75" y="1251"/>
                  </a:cubicBezTo>
                  <a:cubicBezTo>
                    <a:pt x="1" y="1771"/>
                    <a:pt x="1" y="2310"/>
                    <a:pt x="131" y="2821"/>
                  </a:cubicBezTo>
                  <a:lnTo>
                    <a:pt x="233" y="3202"/>
                  </a:lnTo>
                  <a:cubicBezTo>
                    <a:pt x="279" y="3332"/>
                    <a:pt x="326" y="3444"/>
                    <a:pt x="381" y="3574"/>
                  </a:cubicBezTo>
                  <a:cubicBezTo>
                    <a:pt x="419" y="3704"/>
                    <a:pt x="502" y="3815"/>
                    <a:pt x="595" y="3908"/>
                  </a:cubicBezTo>
                  <a:cubicBezTo>
                    <a:pt x="688" y="4001"/>
                    <a:pt x="800" y="4085"/>
                    <a:pt x="939" y="4131"/>
                  </a:cubicBezTo>
                  <a:cubicBezTo>
                    <a:pt x="1020" y="4160"/>
                    <a:pt x="1109" y="4175"/>
                    <a:pt x="1198" y="4175"/>
                  </a:cubicBezTo>
                  <a:cubicBezTo>
                    <a:pt x="1251" y="4175"/>
                    <a:pt x="1305" y="4170"/>
                    <a:pt x="1357" y="4159"/>
                  </a:cubicBezTo>
                  <a:cubicBezTo>
                    <a:pt x="1496" y="4122"/>
                    <a:pt x="1626" y="4029"/>
                    <a:pt x="1701" y="3899"/>
                  </a:cubicBezTo>
                  <a:cubicBezTo>
                    <a:pt x="1775" y="3769"/>
                    <a:pt x="1803" y="3630"/>
                    <a:pt x="1812" y="3490"/>
                  </a:cubicBezTo>
                  <a:lnTo>
                    <a:pt x="1812" y="3295"/>
                  </a:lnTo>
                  <a:cubicBezTo>
                    <a:pt x="1849" y="3342"/>
                    <a:pt x="1887" y="3379"/>
                    <a:pt x="1933" y="3425"/>
                  </a:cubicBezTo>
                  <a:cubicBezTo>
                    <a:pt x="2026" y="3518"/>
                    <a:pt x="2128" y="3592"/>
                    <a:pt x="2240" y="3639"/>
                  </a:cubicBezTo>
                  <a:cubicBezTo>
                    <a:pt x="2338" y="3688"/>
                    <a:pt x="2437" y="3711"/>
                    <a:pt x="2539" y="3711"/>
                  </a:cubicBezTo>
                  <a:cubicBezTo>
                    <a:pt x="2572" y="3711"/>
                    <a:pt x="2605" y="3708"/>
                    <a:pt x="2639" y="3704"/>
                  </a:cubicBezTo>
                  <a:cubicBezTo>
                    <a:pt x="2779" y="3676"/>
                    <a:pt x="2909" y="3611"/>
                    <a:pt x="2983" y="3490"/>
                  </a:cubicBezTo>
                  <a:cubicBezTo>
                    <a:pt x="3067" y="3379"/>
                    <a:pt x="3094" y="3230"/>
                    <a:pt x="3076" y="3100"/>
                  </a:cubicBezTo>
                  <a:cubicBezTo>
                    <a:pt x="3067" y="2970"/>
                    <a:pt x="3020" y="2840"/>
                    <a:pt x="2964" y="2728"/>
                  </a:cubicBezTo>
                  <a:cubicBezTo>
                    <a:pt x="2871" y="2552"/>
                    <a:pt x="2751" y="2413"/>
                    <a:pt x="2658" y="2245"/>
                  </a:cubicBezTo>
                  <a:lnTo>
                    <a:pt x="2658" y="2245"/>
                  </a:lnTo>
                  <a:cubicBezTo>
                    <a:pt x="2825" y="2320"/>
                    <a:pt x="2983" y="2385"/>
                    <a:pt x="3169" y="2413"/>
                  </a:cubicBezTo>
                  <a:cubicBezTo>
                    <a:pt x="3196" y="2415"/>
                    <a:pt x="3223" y="2416"/>
                    <a:pt x="3251" y="2416"/>
                  </a:cubicBezTo>
                  <a:cubicBezTo>
                    <a:pt x="3347" y="2416"/>
                    <a:pt x="3445" y="2402"/>
                    <a:pt x="3531" y="2366"/>
                  </a:cubicBezTo>
                  <a:cubicBezTo>
                    <a:pt x="3652" y="2320"/>
                    <a:pt x="3754" y="2245"/>
                    <a:pt x="3819" y="2152"/>
                  </a:cubicBezTo>
                  <a:cubicBezTo>
                    <a:pt x="3893" y="2050"/>
                    <a:pt x="3912" y="1920"/>
                    <a:pt x="3903" y="1809"/>
                  </a:cubicBezTo>
                  <a:cubicBezTo>
                    <a:pt x="3893" y="1688"/>
                    <a:pt x="3838" y="1576"/>
                    <a:pt x="3763" y="1483"/>
                  </a:cubicBezTo>
                  <a:cubicBezTo>
                    <a:pt x="3633" y="1288"/>
                    <a:pt x="3447" y="1149"/>
                    <a:pt x="3262" y="1019"/>
                  </a:cubicBezTo>
                  <a:cubicBezTo>
                    <a:pt x="2890" y="759"/>
                    <a:pt x="2490" y="545"/>
                    <a:pt x="2054" y="37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5"/>
            <p:cNvSpPr/>
            <p:nvPr/>
          </p:nvSpPr>
          <p:spPr>
            <a:xfrm>
              <a:off x="3620925" y="2486325"/>
              <a:ext cx="51125" cy="51575"/>
            </a:xfrm>
            <a:custGeom>
              <a:rect b="b" l="l" r="r" t="t"/>
              <a:pathLst>
                <a:path extrusionOk="0" h="2063" w="2045">
                  <a:moveTo>
                    <a:pt x="0" y="0"/>
                  </a:moveTo>
                  <a:lnTo>
                    <a:pt x="0" y="0"/>
                  </a:lnTo>
                  <a:cubicBezTo>
                    <a:pt x="130" y="205"/>
                    <a:pt x="288" y="381"/>
                    <a:pt x="455" y="567"/>
                  </a:cubicBezTo>
                  <a:cubicBezTo>
                    <a:pt x="613" y="744"/>
                    <a:pt x="790" y="911"/>
                    <a:pt x="966" y="1087"/>
                  </a:cubicBezTo>
                  <a:cubicBezTo>
                    <a:pt x="1134" y="1264"/>
                    <a:pt x="1310" y="1422"/>
                    <a:pt x="1496" y="1589"/>
                  </a:cubicBezTo>
                  <a:cubicBezTo>
                    <a:pt x="1673" y="1747"/>
                    <a:pt x="1858" y="1914"/>
                    <a:pt x="2044" y="2063"/>
                  </a:cubicBezTo>
                  <a:cubicBezTo>
                    <a:pt x="1868" y="1886"/>
                    <a:pt x="1691" y="1728"/>
                    <a:pt x="1533" y="1552"/>
                  </a:cubicBezTo>
                  <a:lnTo>
                    <a:pt x="1013" y="1041"/>
                  </a:lnTo>
                  <a:lnTo>
                    <a:pt x="493" y="530"/>
                  </a:lnTo>
                  <a:cubicBezTo>
                    <a:pt x="400" y="446"/>
                    <a:pt x="325" y="372"/>
                    <a:pt x="242" y="279"/>
                  </a:cubicBezTo>
                  <a:cubicBezTo>
                    <a:pt x="149" y="186"/>
                    <a:pt x="84"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5"/>
            <p:cNvSpPr/>
            <p:nvPr/>
          </p:nvSpPr>
          <p:spPr>
            <a:xfrm>
              <a:off x="3618125" y="2487950"/>
              <a:ext cx="33025" cy="73425"/>
            </a:xfrm>
            <a:custGeom>
              <a:rect b="b" l="l" r="r" t="t"/>
              <a:pathLst>
                <a:path extrusionOk="0" h="2937" w="1321">
                  <a:moveTo>
                    <a:pt x="1" y="0"/>
                  </a:moveTo>
                  <a:cubicBezTo>
                    <a:pt x="75" y="121"/>
                    <a:pt x="122" y="233"/>
                    <a:pt x="177" y="363"/>
                  </a:cubicBezTo>
                  <a:cubicBezTo>
                    <a:pt x="233" y="493"/>
                    <a:pt x="298" y="604"/>
                    <a:pt x="345" y="734"/>
                  </a:cubicBezTo>
                  <a:lnTo>
                    <a:pt x="660" y="1478"/>
                  </a:lnTo>
                  <a:lnTo>
                    <a:pt x="976" y="2212"/>
                  </a:lnTo>
                  <a:cubicBezTo>
                    <a:pt x="1088" y="2453"/>
                    <a:pt x="1199" y="2695"/>
                    <a:pt x="1320" y="2936"/>
                  </a:cubicBezTo>
                  <a:cubicBezTo>
                    <a:pt x="1236" y="2685"/>
                    <a:pt x="1134" y="2425"/>
                    <a:pt x="1032" y="2184"/>
                  </a:cubicBezTo>
                  <a:cubicBezTo>
                    <a:pt x="921" y="1942"/>
                    <a:pt x="818" y="1682"/>
                    <a:pt x="716" y="1440"/>
                  </a:cubicBezTo>
                  <a:cubicBezTo>
                    <a:pt x="595" y="1199"/>
                    <a:pt x="493" y="957"/>
                    <a:pt x="372" y="706"/>
                  </a:cubicBezTo>
                  <a:cubicBezTo>
                    <a:pt x="261" y="474"/>
                    <a:pt x="159"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5"/>
            <p:cNvSpPr/>
            <p:nvPr/>
          </p:nvSpPr>
          <p:spPr>
            <a:xfrm>
              <a:off x="3635325" y="2507225"/>
              <a:ext cx="14650" cy="14650"/>
            </a:xfrm>
            <a:custGeom>
              <a:rect b="b" l="l" r="r" t="t"/>
              <a:pathLst>
                <a:path extrusionOk="0" h="586" w="586">
                  <a:moveTo>
                    <a:pt x="0" y="0"/>
                  </a:moveTo>
                  <a:cubicBezTo>
                    <a:pt x="37" y="65"/>
                    <a:pt x="75" y="112"/>
                    <a:pt x="121" y="168"/>
                  </a:cubicBezTo>
                  <a:cubicBezTo>
                    <a:pt x="168" y="214"/>
                    <a:pt x="214" y="279"/>
                    <a:pt x="260" y="326"/>
                  </a:cubicBezTo>
                  <a:cubicBezTo>
                    <a:pt x="363" y="428"/>
                    <a:pt x="465" y="521"/>
                    <a:pt x="586" y="586"/>
                  </a:cubicBezTo>
                  <a:cubicBezTo>
                    <a:pt x="502" y="474"/>
                    <a:pt x="409" y="372"/>
                    <a:pt x="307" y="279"/>
                  </a:cubicBezTo>
                  <a:cubicBezTo>
                    <a:pt x="260" y="233"/>
                    <a:pt x="205" y="186"/>
                    <a:pt x="149" y="140"/>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5"/>
            <p:cNvSpPr/>
            <p:nvPr/>
          </p:nvSpPr>
          <p:spPr>
            <a:xfrm>
              <a:off x="3644600" y="2520475"/>
              <a:ext cx="10025" cy="7900"/>
            </a:xfrm>
            <a:custGeom>
              <a:rect b="b" l="l" r="r" t="t"/>
              <a:pathLst>
                <a:path extrusionOk="0" h="316" w="401">
                  <a:moveTo>
                    <a:pt x="1" y="0"/>
                  </a:moveTo>
                  <a:lnTo>
                    <a:pt x="1" y="0"/>
                  </a:lnTo>
                  <a:cubicBezTo>
                    <a:pt x="19" y="46"/>
                    <a:pt x="38" y="84"/>
                    <a:pt x="75" y="121"/>
                  </a:cubicBezTo>
                  <a:cubicBezTo>
                    <a:pt x="94" y="139"/>
                    <a:pt x="131" y="177"/>
                    <a:pt x="168" y="195"/>
                  </a:cubicBezTo>
                  <a:cubicBezTo>
                    <a:pt x="233" y="242"/>
                    <a:pt x="317" y="288"/>
                    <a:pt x="400" y="316"/>
                  </a:cubicBezTo>
                  <a:cubicBezTo>
                    <a:pt x="345" y="242"/>
                    <a:pt x="280" y="186"/>
                    <a:pt x="215" y="139"/>
                  </a:cubicBezTo>
                  <a:lnTo>
                    <a:pt x="112" y="74"/>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5"/>
            <p:cNvSpPr/>
            <p:nvPr/>
          </p:nvSpPr>
          <p:spPr>
            <a:xfrm>
              <a:off x="3638350" y="2517900"/>
              <a:ext cx="11850" cy="15375"/>
            </a:xfrm>
            <a:custGeom>
              <a:rect b="b" l="l" r="r" t="t"/>
              <a:pathLst>
                <a:path extrusionOk="0" h="615" w="474">
                  <a:moveTo>
                    <a:pt x="0" y="1"/>
                  </a:moveTo>
                  <a:cubicBezTo>
                    <a:pt x="19" y="57"/>
                    <a:pt x="56" y="112"/>
                    <a:pt x="93" y="177"/>
                  </a:cubicBezTo>
                  <a:cubicBezTo>
                    <a:pt x="130" y="233"/>
                    <a:pt x="177" y="289"/>
                    <a:pt x="204" y="335"/>
                  </a:cubicBezTo>
                  <a:cubicBezTo>
                    <a:pt x="288" y="437"/>
                    <a:pt x="372" y="530"/>
                    <a:pt x="474" y="614"/>
                  </a:cubicBezTo>
                  <a:cubicBezTo>
                    <a:pt x="418" y="503"/>
                    <a:pt x="335" y="391"/>
                    <a:pt x="251" y="289"/>
                  </a:cubicBezTo>
                  <a:cubicBezTo>
                    <a:pt x="177" y="187"/>
                    <a:pt x="93"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5"/>
            <p:cNvSpPr/>
            <p:nvPr/>
          </p:nvSpPr>
          <p:spPr>
            <a:xfrm>
              <a:off x="3628825" y="2501425"/>
              <a:ext cx="6050" cy="10700"/>
            </a:xfrm>
            <a:custGeom>
              <a:rect b="b" l="l" r="r" t="t"/>
              <a:pathLst>
                <a:path extrusionOk="0" h="428" w="242">
                  <a:moveTo>
                    <a:pt x="0" y="0"/>
                  </a:moveTo>
                  <a:cubicBezTo>
                    <a:pt x="19" y="74"/>
                    <a:pt x="56" y="158"/>
                    <a:pt x="93" y="232"/>
                  </a:cubicBezTo>
                  <a:cubicBezTo>
                    <a:pt x="139" y="297"/>
                    <a:pt x="186" y="372"/>
                    <a:pt x="242" y="428"/>
                  </a:cubicBezTo>
                  <a:cubicBezTo>
                    <a:pt x="214" y="344"/>
                    <a:pt x="195" y="279"/>
                    <a:pt x="149" y="195"/>
                  </a:cubicBezTo>
                  <a:cubicBezTo>
                    <a:pt x="102" y="121"/>
                    <a:pt x="5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5"/>
            <p:cNvSpPr/>
            <p:nvPr/>
          </p:nvSpPr>
          <p:spPr>
            <a:xfrm>
              <a:off x="3656225" y="2557850"/>
              <a:ext cx="13500" cy="12100"/>
            </a:xfrm>
            <a:custGeom>
              <a:rect b="b" l="l" r="r" t="t"/>
              <a:pathLst>
                <a:path extrusionOk="0" h="484" w="540">
                  <a:moveTo>
                    <a:pt x="0" y="1"/>
                  </a:moveTo>
                  <a:cubicBezTo>
                    <a:pt x="28" y="66"/>
                    <a:pt x="75" y="112"/>
                    <a:pt x="112" y="149"/>
                  </a:cubicBezTo>
                  <a:cubicBezTo>
                    <a:pt x="140" y="196"/>
                    <a:pt x="186" y="252"/>
                    <a:pt x="233" y="280"/>
                  </a:cubicBezTo>
                  <a:cubicBezTo>
                    <a:pt x="326" y="363"/>
                    <a:pt x="419" y="438"/>
                    <a:pt x="539" y="484"/>
                  </a:cubicBezTo>
                  <a:cubicBezTo>
                    <a:pt x="456" y="382"/>
                    <a:pt x="363" y="307"/>
                    <a:pt x="279" y="233"/>
                  </a:cubicBezTo>
                  <a:cubicBezTo>
                    <a:pt x="233" y="187"/>
                    <a:pt x="186" y="149"/>
                    <a:pt x="140" y="122"/>
                  </a:cubicBezTo>
                  <a:cubicBezTo>
                    <a:pt x="93" y="7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5"/>
            <p:cNvSpPr/>
            <p:nvPr/>
          </p:nvSpPr>
          <p:spPr>
            <a:xfrm>
              <a:off x="3653200" y="2551575"/>
              <a:ext cx="9325" cy="8175"/>
            </a:xfrm>
            <a:custGeom>
              <a:rect b="b" l="l" r="r" t="t"/>
              <a:pathLst>
                <a:path extrusionOk="0" h="327" w="373">
                  <a:moveTo>
                    <a:pt x="1" y="1"/>
                  </a:moveTo>
                  <a:lnTo>
                    <a:pt x="1" y="1"/>
                  </a:lnTo>
                  <a:cubicBezTo>
                    <a:pt x="10" y="47"/>
                    <a:pt x="29" y="85"/>
                    <a:pt x="56" y="112"/>
                  </a:cubicBezTo>
                  <a:cubicBezTo>
                    <a:pt x="94" y="150"/>
                    <a:pt x="112" y="187"/>
                    <a:pt x="149" y="205"/>
                  </a:cubicBezTo>
                  <a:lnTo>
                    <a:pt x="252" y="280"/>
                  </a:lnTo>
                  <a:cubicBezTo>
                    <a:pt x="289" y="289"/>
                    <a:pt x="326" y="317"/>
                    <a:pt x="372" y="326"/>
                  </a:cubicBezTo>
                  <a:cubicBezTo>
                    <a:pt x="307" y="252"/>
                    <a:pt x="252" y="196"/>
                    <a:pt x="186" y="150"/>
                  </a:cubicBezTo>
                  <a:cubicBezTo>
                    <a:pt x="121" y="103"/>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5"/>
            <p:cNvSpPr/>
            <p:nvPr/>
          </p:nvSpPr>
          <p:spPr>
            <a:xfrm>
              <a:off x="3667600" y="2563675"/>
              <a:ext cx="6075" cy="3700"/>
            </a:xfrm>
            <a:custGeom>
              <a:rect b="b" l="l" r="r" t="t"/>
              <a:pathLst>
                <a:path extrusionOk="0" h="148" w="243">
                  <a:moveTo>
                    <a:pt x="1" y="0"/>
                  </a:moveTo>
                  <a:cubicBezTo>
                    <a:pt x="10" y="47"/>
                    <a:pt x="47" y="93"/>
                    <a:pt x="94" y="121"/>
                  </a:cubicBezTo>
                  <a:cubicBezTo>
                    <a:pt x="112" y="130"/>
                    <a:pt x="140" y="139"/>
                    <a:pt x="159" y="139"/>
                  </a:cubicBezTo>
                  <a:cubicBezTo>
                    <a:pt x="177" y="139"/>
                    <a:pt x="200" y="148"/>
                    <a:pt x="219" y="148"/>
                  </a:cubicBezTo>
                  <a:cubicBezTo>
                    <a:pt x="228" y="148"/>
                    <a:pt x="236" y="146"/>
                    <a:pt x="242" y="139"/>
                  </a:cubicBezTo>
                  <a:cubicBezTo>
                    <a:pt x="214" y="112"/>
                    <a:pt x="177" y="84"/>
                    <a:pt x="131" y="65"/>
                  </a:cubicBezTo>
                  <a:cubicBezTo>
                    <a:pt x="103" y="47"/>
                    <a:pt x="94" y="37"/>
                    <a:pt x="75" y="28"/>
                  </a:cubicBezTo>
                  <a:cubicBezTo>
                    <a:pt x="47" y="19"/>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5"/>
            <p:cNvSpPr/>
            <p:nvPr/>
          </p:nvSpPr>
          <p:spPr>
            <a:xfrm>
              <a:off x="3624400" y="2573200"/>
              <a:ext cx="13725" cy="9525"/>
            </a:xfrm>
            <a:custGeom>
              <a:rect b="b" l="l" r="r" t="t"/>
              <a:pathLst>
                <a:path extrusionOk="0" h="381" w="549">
                  <a:moveTo>
                    <a:pt x="1" y="0"/>
                  </a:moveTo>
                  <a:cubicBezTo>
                    <a:pt x="1" y="28"/>
                    <a:pt x="10" y="65"/>
                    <a:pt x="19" y="84"/>
                  </a:cubicBezTo>
                  <a:cubicBezTo>
                    <a:pt x="47" y="112"/>
                    <a:pt x="56" y="139"/>
                    <a:pt x="66" y="167"/>
                  </a:cubicBezTo>
                  <a:cubicBezTo>
                    <a:pt x="103" y="223"/>
                    <a:pt x="149" y="269"/>
                    <a:pt x="196" y="307"/>
                  </a:cubicBezTo>
                  <a:cubicBezTo>
                    <a:pt x="251" y="344"/>
                    <a:pt x="316" y="362"/>
                    <a:pt x="372" y="381"/>
                  </a:cubicBezTo>
                  <a:cubicBezTo>
                    <a:pt x="428" y="381"/>
                    <a:pt x="493" y="381"/>
                    <a:pt x="549" y="344"/>
                  </a:cubicBezTo>
                  <a:cubicBezTo>
                    <a:pt x="428" y="344"/>
                    <a:pt x="326" y="307"/>
                    <a:pt x="233" y="260"/>
                  </a:cubicBezTo>
                  <a:lnTo>
                    <a:pt x="112" y="139"/>
                  </a:lnTo>
                  <a:cubicBezTo>
                    <a:pt x="94" y="121"/>
                    <a:pt x="84" y="93"/>
                    <a:pt x="56" y="74"/>
                  </a:cubicBezTo>
                  <a:cubicBezTo>
                    <a:pt x="28" y="46"/>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5"/>
            <p:cNvSpPr/>
            <p:nvPr/>
          </p:nvSpPr>
          <p:spPr>
            <a:xfrm>
              <a:off x="3622075" y="2562275"/>
              <a:ext cx="7925" cy="13950"/>
            </a:xfrm>
            <a:custGeom>
              <a:rect b="b" l="l" r="r" t="t"/>
              <a:pathLst>
                <a:path extrusionOk="0" h="558" w="317">
                  <a:moveTo>
                    <a:pt x="10" y="0"/>
                  </a:moveTo>
                  <a:lnTo>
                    <a:pt x="10" y="0"/>
                  </a:lnTo>
                  <a:cubicBezTo>
                    <a:pt x="1" y="56"/>
                    <a:pt x="10" y="121"/>
                    <a:pt x="38" y="168"/>
                  </a:cubicBezTo>
                  <a:cubicBezTo>
                    <a:pt x="56" y="223"/>
                    <a:pt x="84" y="270"/>
                    <a:pt x="103" y="316"/>
                  </a:cubicBezTo>
                  <a:cubicBezTo>
                    <a:pt x="159" y="409"/>
                    <a:pt x="233" y="483"/>
                    <a:pt x="317" y="558"/>
                  </a:cubicBezTo>
                  <a:cubicBezTo>
                    <a:pt x="289" y="502"/>
                    <a:pt x="270" y="456"/>
                    <a:pt x="242" y="418"/>
                  </a:cubicBezTo>
                  <a:cubicBezTo>
                    <a:pt x="224" y="372"/>
                    <a:pt x="187" y="326"/>
                    <a:pt x="159" y="279"/>
                  </a:cubicBezTo>
                  <a:lnTo>
                    <a:pt x="84" y="140"/>
                  </a:ln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5"/>
            <p:cNvSpPr/>
            <p:nvPr/>
          </p:nvSpPr>
          <p:spPr>
            <a:xfrm>
              <a:off x="3616275" y="2555525"/>
              <a:ext cx="4425" cy="13975"/>
            </a:xfrm>
            <a:custGeom>
              <a:rect b="b" l="l" r="r" t="t"/>
              <a:pathLst>
                <a:path extrusionOk="0" h="559" w="177">
                  <a:moveTo>
                    <a:pt x="10" y="1"/>
                  </a:moveTo>
                  <a:cubicBezTo>
                    <a:pt x="0" y="47"/>
                    <a:pt x="0" y="103"/>
                    <a:pt x="0" y="150"/>
                  </a:cubicBezTo>
                  <a:lnTo>
                    <a:pt x="38" y="289"/>
                  </a:lnTo>
                  <a:cubicBezTo>
                    <a:pt x="56" y="345"/>
                    <a:pt x="65" y="391"/>
                    <a:pt x="93" y="438"/>
                  </a:cubicBezTo>
                  <a:cubicBezTo>
                    <a:pt x="112" y="475"/>
                    <a:pt x="140" y="531"/>
                    <a:pt x="177" y="558"/>
                  </a:cubicBezTo>
                  <a:cubicBezTo>
                    <a:pt x="149" y="456"/>
                    <a:pt x="121" y="363"/>
                    <a:pt x="93" y="270"/>
                  </a:cubicBezTo>
                  <a:cubicBezTo>
                    <a:pt x="65" y="187"/>
                    <a:pt x="38"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5"/>
            <p:cNvSpPr/>
            <p:nvPr/>
          </p:nvSpPr>
          <p:spPr>
            <a:xfrm>
              <a:off x="3626950" y="2566000"/>
              <a:ext cx="5600" cy="8600"/>
            </a:xfrm>
            <a:custGeom>
              <a:rect b="b" l="l" r="r" t="t"/>
              <a:pathLst>
                <a:path extrusionOk="0" h="344" w="224">
                  <a:moveTo>
                    <a:pt x="1" y="0"/>
                  </a:moveTo>
                  <a:cubicBezTo>
                    <a:pt x="1" y="74"/>
                    <a:pt x="29" y="139"/>
                    <a:pt x="57" y="204"/>
                  </a:cubicBezTo>
                  <a:cubicBezTo>
                    <a:pt x="84" y="232"/>
                    <a:pt x="103" y="260"/>
                    <a:pt x="131" y="279"/>
                  </a:cubicBezTo>
                  <a:cubicBezTo>
                    <a:pt x="159" y="307"/>
                    <a:pt x="187" y="325"/>
                    <a:pt x="224" y="344"/>
                  </a:cubicBezTo>
                  <a:cubicBezTo>
                    <a:pt x="196" y="279"/>
                    <a:pt x="159" y="223"/>
                    <a:pt x="122" y="167"/>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5"/>
            <p:cNvSpPr/>
            <p:nvPr/>
          </p:nvSpPr>
          <p:spPr>
            <a:xfrm>
              <a:off x="3613025" y="2494925"/>
              <a:ext cx="4425" cy="14175"/>
            </a:xfrm>
            <a:custGeom>
              <a:rect b="b" l="l" r="r" t="t"/>
              <a:pathLst>
                <a:path extrusionOk="0" h="567" w="177">
                  <a:moveTo>
                    <a:pt x="177" y="0"/>
                  </a:moveTo>
                  <a:lnTo>
                    <a:pt x="177" y="0"/>
                  </a:lnTo>
                  <a:cubicBezTo>
                    <a:pt x="140" y="37"/>
                    <a:pt x="103" y="84"/>
                    <a:pt x="93" y="130"/>
                  </a:cubicBezTo>
                  <a:cubicBezTo>
                    <a:pt x="75" y="177"/>
                    <a:pt x="47" y="223"/>
                    <a:pt x="38" y="269"/>
                  </a:cubicBezTo>
                  <a:cubicBezTo>
                    <a:pt x="10" y="362"/>
                    <a:pt x="0" y="465"/>
                    <a:pt x="28" y="567"/>
                  </a:cubicBezTo>
                  <a:cubicBezTo>
                    <a:pt x="47" y="474"/>
                    <a:pt x="84" y="381"/>
                    <a:pt x="103" y="288"/>
                  </a:cubicBezTo>
                  <a:cubicBezTo>
                    <a:pt x="130" y="195"/>
                    <a:pt x="149" y="102"/>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5"/>
            <p:cNvSpPr/>
            <p:nvPr/>
          </p:nvSpPr>
          <p:spPr>
            <a:xfrm>
              <a:off x="3616275" y="2500725"/>
              <a:ext cx="2575" cy="11175"/>
            </a:xfrm>
            <a:custGeom>
              <a:rect b="b" l="l" r="r" t="t"/>
              <a:pathLst>
                <a:path extrusionOk="0" h="447" w="103">
                  <a:moveTo>
                    <a:pt x="103" y="0"/>
                  </a:moveTo>
                  <a:lnTo>
                    <a:pt x="103" y="0"/>
                  </a:lnTo>
                  <a:cubicBezTo>
                    <a:pt x="65" y="37"/>
                    <a:pt x="56" y="75"/>
                    <a:pt x="47" y="93"/>
                  </a:cubicBezTo>
                  <a:cubicBezTo>
                    <a:pt x="19" y="130"/>
                    <a:pt x="19" y="177"/>
                    <a:pt x="10" y="214"/>
                  </a:cubicBezTo>
                  <a:cubicBezTo>
                    <a:pt x="0" y="288"/>
                    <a:pt x="0" y="372"/>
                    <a:pt x="38" y="446"/>
                  </a:cubicBezTo>
                  <a:cubicBezTo>
                    <a:pt x="47" y="400"/>
                    <a:pt x="47" y="363"/>
                    <a:pt x="56" y="325"/>
                  </a:cubicBezTo>
                  <a:cubicBezTo>
                    <a:pt x="56" y="288"/>
                    <a:pt x="56" y="260"/>
                    <a:pt x="65" y="223"/>
                  </a:cubicBezTo>
                  <a:cubicBezTo>
                    <a:pt x="84" y="149"/>
                    <a:pt x="93" y="84"/>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5"/>
            <p:cNvSpPr/>
            <p:nvPr/>
          </p:nvSpPr>
          <p:spPr>
            <a:xfrm>
              <a:off x="3621850" y="2506300"/>
              <a:ext cx="3750" cy="10475"/>
            </a:xfrm>
            <a:custGeom>
              <a:rect b="b" l="l" r="r" t="t"/>
              <a:pathLst>
                <a:path extrusionOk="0" h="419" w="150">
                  <a:moveTo>
                    <a:pt x="0" y="0"/>
                  </a:moveTo>
                  <a:cubicBezTo>
                    <a:pt x="0" y="65"/>
                    <a:pt x="10" y="149"/>
                    <a:pt x="28" y="223"/>
                  </a:cubicBezTo>
                  <a:cubicBezTo>
                    <a:pt x="47" y="251"/>
                    <a:pt x="56" y="288"/>
                    <a:pt x="75" y="325"/>
                  </a:cubicBezTo>
                  <a:cubicBezTo>
                    <a:pt x="103" y="353"/>
                    <a:pt x="112" y="390"/>
                    <a:pt x="149" y="418"/>
                  </a:cubicBezTo>
                  <a:cubicBezTo>
                    <a:pt x="149" y="335"/>
                    <a:pt x="121" y="270"/>
                    <a:pt x="103" y="195"/>
                  </a:cubicBezTo>
                  <a:cubicBezTo>
                    <a:pt x="75" y="13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5"/>
            <p:cNvSpPr/>
            <p:nvPr/>
          </p:nvSpPr>
          <p:spPr>
            <a:xfrm>
              <a:off x="3618825" y="2512325"/>
              <a:ext cx="1875" cy="10025"/>
            </a:xfrm>
            <a:custGeom>
              <a:rect b="b" l="l" r="r" t="t"/>
              <a:pathLst>
                <a:path extrusionOk="0" h="401" w="75">
                  <a:moveTo>
                    <a:pt x="19" y="1"/>
                  </a:moveTo>
                  <a:cubicBezTo>
                    <a:pt x="10" y="75"/>
                    <a:pt x="10" y="131"/>
                    <a:pt x="1" y="196"/>
                  </a:cubicBezTo>
                  <a:cubicBezTo>
                    <a:pt x="1" y="270"/>
                    <a:pt x="10" y="335"/>
                    <a:pt x="47" y="400"/>
                  </a:cubicBezTo>
                  <a:cubicBezTo>
                    <a:pt x="75" y="326"/>
                    <a:pt x="75" y="270"/>
                    <a:pt x="75" y="196"/>
                  </a:cubicBezTo>
                  <a:cubicBezTo>
                    <a:pt x="75" y="131"/>
                    <a:pt x="56"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5"/>
            <p:cNvSpPr/>
            <p:nvPr/>
          </p:nvSpPr>
          <p:spPr>
            <a:xfrm>
              <a:off x="3612550" y="2514200"/>
              <a:ext cx="1650" cy="12550"/>
            </a:xfrm>
            <a:custGeom>
              <a:rect b="b" l="l" r="r" t="t"/>
              <a:pathLst>
                <a:path extrusionOk="0" h="502" w="66">
                  <a:moveTo>
                    <a:pt x="19" y="0"/>
                  </a:moveTo>
                  <a:cubicBezTo>
                    <a:pt x="1" y="93"/>
                    <a:pt x="1" y="167"/>
                    <a:pt x="1" y="251"/>
                  </a:cubicBezTo>
                  <a:cubicBezTo>
                    <a:pt x="1" y="335"/>
                    <a:pt x="10" y="428"/>
                    <a:pt x="47" y="502"/>
                  </a:cubicBezTo>
                  <a:cubicBezTo>
                    <a:pt x="66" y="428"/>
                    <a:pt x="66" y="335"/>
                    <a:pt x="66" y="251"/>
                  </a:cubicBezTo>
                  <a:cubicBezTo>
                    <a:pt x="66" y="167"/>
                    <a:pt x="57"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5"/>
            <p:cNvSpPr/>
            <p:nvPr/>
          </p:nvSpPr>
          <p:spPr>
            <a:xfrm>
              <a:off x="3692925" y="2515825"/>
              <a:ext cx="9075" cy="13950"/>
            </a:xfrm>
            <a:custGeom>
              <a:rect b="b" l="l" r="r" t="t"/>
              <a:pathLst>
                <a:path extrusionOk="0" h="558" w="363">
                  <a:moveTo>
                    <a:pt x="0" y="0"/>
                  </a:moveTo>
                  <a:cubicBezTo>
                    <a:pt x="38" y="47"/>
                    <a:pt x="65" y="84"/>
                    <a:pt x="103" y="130"/>
                  </a:cubicBezTo>
                  <a:cubicBezTo>
                    <a:pt x="140" y="177"/>
                    <a:pt x="168" y="223"/>
                    <a:pt x="196" y="270"/>
                  </a:cubicBezTo>
                  <a:cubicBezTo>
                    <a:pt x="251" y="363"/>
                    <a:pt x="298" y="455"/>
                    <a:pt x="363" y="558"/>
                  </a:cubicBezTo>
                  <a:cubicBezTo>
                    <a:pt x="344" y="502"/>
                    <a:pt x="335" y="455"/>
                    <a:pt x="326" y="381"/>
                  </a:cubicBezTo>
                  <a:cubicBezTo>
                    <a:pt x="307" y="335"/>
                    <a:pt x="288" y="279"/>
                    <a:pt x="251" y="232"/>
                  </a:cubicBezTo>
                  <a:cubicBezTo>
                    <a:pt x="196" y="130"/>
                    <a:pt x="10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5"/>
            <p:cNvSpPr/>
            <p:nvPr/>
          </p:nvSpPr>
          <p:spPr>
            <a:xfrm>
              <a:off x="3687350" y="2515350"/>
              <a:ext cx="9325" cy="10475"/>
            </a:xfrm>
            <a:custGeom>
              <a:rect b="b" l="l" r="r" t="t"/>
              <a:pathLst>
                <a:path extrusionOk="0" h="419" w="373">
                  <a:moveTo>
                    <a:pt x="0" y="1"/>
                  </a:moveTo>
                  <a:lnTo>
                    <a:pt x="93" y="103"/>
                  </a:lnTo>
                  <a:cubicBezTo>
                    <a:pt x="131" y="131"/>
                    <a:pt x="149" y="168"/>
                    <a:pt x="186" y="205"/>
                  </a:cubicBezTo>
                  <a:cubicBezTo>
                    <a:pt x="242" y="279"/>
                    <a:pt x="307" y="344"/>
                    <a:pt x="372" y="419"/>
                  </a:cubicBezTo>
                  <a:cubicBezTo>
                    <a:pt x="363" y="372"/>
                    <a:pt x="335" y="326"/>
                    <a:pt x="326" y="279"/>
                  </a:cubicBezTo>
                  <a:cubicBezTo>
                    <a:pt x="307" y="242"/>
                    <a:pt x="279" y="196"/>
                    <a:pt x="242" y="159"/>
                  </a:cubicBezTo>
                  <a:cubicBezTo>
                    <a:pt x="177" y="94"/>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5"/>
            <p:cNvSpPr/>
            <p:nvPr/>
          </p:nvSpPr>
          <p:spPr>
            <a:xfrm>
              <a:off x="3677350" y="2511875"/>
              <a:ext cx="11425" cy="9775"/>
            </a:xfrm>
            <a:custGeom>
              <a:rect b="b" l="l" r="r" t="t"/>
              <a:pathLst>
                <a:path extrusionOk="0" h="391" w="457">
                  <a:moveTo>
                    <a:pt x="1" y="0"/>
                  </a:moveTo>
                  <a:lnTo>
                    <a:pt x="112" y="102"/>
                  </a:lnTo>
                  <a:lnTo>
                    <a:pt x="215" y="205"/>
                  </a:lnTo>
                  <a:cubicBezTo>
                    <a:pt x="298" y="279"/>
                    <a:pt x="363" y="335"/>
                    <a:pt x="456" y="390"/>
                  </a:cubicBezTo>
                  <a:cubicBezTo>
                    <a:pt x="410" y="307"/>
                    <a:pt x="345" y="233"/>
                    <a:pt x="270" y="149"/>
                  </a:cubicBezTo>
                  <a:cubicBezTo>
                    <a:pt x="224" y="112"/>
                    <a:pt x="196" y="75"/>
                    <a:pt x="150" y="56"/>
                  </a:cubicBezTo>
                  <a:cubicBezTo>
                    <a:pt x="112" y="28"/>
                    <a:pt x="5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5"/>
            <p:cNvSpPr/>
            <p:nvPr/>
          </p:nvSpPr>
          <p:spPr>
            <a:xfrm>
              <a:off x="3670625" y="2502800"/>
              <a:ext cx="13275" cy="7225"/>
            </a:xfrm>
            <a:custGeom>
              <a:rect b="b" l="l" r="r" t="t"/>
              <a:pathLst>
                <a:path extrusionOk="0" h="289" w="531">
                  <a:moveTo>
                    <a:pt x="0" y="1"/>
                  </a:moveTo>
                  <a:lnTo>
                    <a:pt x="121" y="85"/>
                  </a:lnTo>
                  <a:cubicBezTo>
                    <a:pt x="158" y="112"/>
                    <a:pt x="205" y="140"/>
                    <a:pt x="251" y="159"/>
                  </a:cubicBezTo>
                  <a:cubicBezTo>
                    <a:pt x="344" y="205"/>
                    <a:pt x="428" y="252"/>
                    <a:pt x="530" y="289"/>
                  </a:cubicBezTo>
                  <a:cubicBezTo>
                    <a:pt x="465" y="224"/>
                    <a:pt x="381" y="150"/>
                    <a:pt x="289" y="103"/>
                  </a:cubicBezTo>
                  <a:lnTo>
                    <a:pt x="149" y="38"/>
                  </a:lnTo>
                  <a:cubicBezTo>
                    <a:pt x="103" y="10"/>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5"/>
            <p:cNvSpPr/>
            <p:nvPr/>
          </p:nvSpPr>
          <p:spPr>
            <a:xfrm>
              <a:off x="3659250" y="2498625"/>
              <a:ext cx="12325" cy="9325"/>
            </a:xfrm>
            <a:custGeom>
              <a:rect b="b" l="l" r="r" t="t"/>
              <a:pathLst>
                <a:path extrusionOk="0" h="373" w="493">
                  <a:moveTo>
                    <a:pt x="0" y="1"/>
                  </a:moveTo>
                  <a:cubicBezTo>
                    <a:pt x="47" y="29"/>
                    <a:pt x="75" y="66"/>
                    <a:pt x="121" y="94"/>
                  </a:cubicBezTo>
                  <a:lnTo>
                    <a:pt x="242" y="186"/>
                  </a:lnTo>
                  <a:cubicBezTo>
                    <a:pt x="325" y="261"/>
                    <a:pt x="409" y="317"/>
                    <a:pt x="493" y="372"/>
                  </a:cubicBezTo>
                  <a:cubicBezTo>
                    <a:pt x="437" y="279"/>
                    <a:pt x="363" y="205"/>
                    <a:pt x="298" y="140"/>
                  </a:cubicBezTo>
                  <a:cubicBezTo>
                    <a:pt x="251" y="103"/>
                    <a:pt x="205" y="75"/>
                    <a:pt x="158" y="47"/>
                  </a:cubicBezTo>
                  <a:cubicBezTo>
                    <a:pt x="102" y="29"/>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5"/>
            <p:cNvSpPr/>
            <p:nvPr/>
          </p:nvSpPr>
          <p:spPr>
            <a:xfrm>
              <a:off x="3662500" y="2539750"/>
              <a:ext cx="4200" cy="5350"/>
            </a:xfrm>
            <a:custGeom>
              <a:rect b="b" l="l" r="r" t="t"/>
              <a:pathLst>
                <a:path extrusionOk="0" h="214" w="168">
                  <a:moveTo>
                    <a:pt x="0" y="0"/>
                  </a:moveTo>
                  <a:cubicBezTo>
                    <a:pt x="0" y="47"/>
                    <a:pt x="28" y="93"/>
                    <a:pt x="56" y="121"/>
                  </a:cubicBezTo>
                  <a:cubicBezTo>
                    <a:pt x="93" y="167"/>
                    <a:pt x="121" y="195"/>
                    <a:pt x="168" y="214"/>
                  </a:cubicBezTo>
                  <a:cubicBezTo>
                    <a:pt x="168" y="158"/>
                    <a:pt x="149" y="121"/>
                    <a:pt x="112" y="93"/>
                  </a:cubicBezTo>
                  <a:cubicBezTo>
                    <a:pt x="75" y="47"/>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5"/>
            <p:cNvSpPr/>
            <p:nvPr/>
          </p:nvSpPr>
          <p:spPr>
            <a:xfrm>
              <a:off x="3663900" y="2545775"/>
              <a:ext cx="4650" cy="5150"/>
            </a:xfrm>
            <a:custGeom>
              <a:rect b="b" l="l" r="r" t="t"/>
              <a:pathLst>
                <a:path extrusionOk="0" h="206" w="186">
                  <a:moveTo>
                    <a:pt x="0" y="1"/>
                  </a:moveTo>
                  <a:cubicBezTo>
                    <a:pt x="9" y="56"/>
                    <a:pt x="37" y="94"/>
                    <a:pt x="65" y="131"/>
                  </a:cubicBezTo>
                  <a:cubicBezTo>
                    <a:pt x="93" y="159"/>
                    <a:pt x="139" y="196"/>
                    <a:pt x="186" y="205"/>
                  </a:cubicBezTo>
                  <a:cubicBezTo>
                    <a:pt x="177" y="159"/>
                    <a:pt x="149" y="112"/>
                    <a:pt x="112" y="84"/>
                  </a:cubicBezTo>
                  <a:cubicBezTo>
                    <a:pt x="93" y="47"/>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5"/>
            <p:cNvSpPr/>
            <p:nvPr/>
          </p:nvSpPr>
          <p:spPr>
            <a:xfrm>
              <a:off x="3644150" y="2491650"/>
              <a:ext cx="9300" cy="4450"/>
            </a:xfrm>
            <a:custGeom>
              <a:rect b="b" l="l" r="r" t="t"/>
              <a:pathLst>
                <a:path extrusionOk="0" h="178" w="372">
                  <a:moveTo>
                    <a:pt x="0" y="1"/>
                  </a:moveTo>
                  <a:cubicBezTo>
                    <a:pt x="56" y="47"/>
                    <a:pt x="112" y="85"/>
                    <a:pt x="168" y="122"/>
                  </a:cubicBezTo>
                  <a:cubicBezTo>
                    <a:pt x="233" y="140"/>
                    <a:pt x="298" y="168"/>
                    <a:pt x="372" y="177"/>
                  </a:cubicBezTo>
                  <a:cubicBezTo>
                    <a:pt x="316" y="131"/>
                    <a:pt x="251" y="85"/>
                    <a:pt x="205" y="47"/>
                  </a:cubicBezTo>
                  <a:lnTo>
                    <a:pt x="103" y="20"/>
                  </a:lnTo>
                  <a:cubicBezTo>
                    <a:pt x="6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5"/>
            <p:cNvSpPr/>
            <p:nvPr/>
          </p:nvSpPr>
          <p:spPr>
            <a:xfrm>
              <a:off x="3331900" y="1692300"/>
              <a:ext cx="801825" cy="885025"/>
            </a:xfrm>
            <a:custGeom>
              <a:rect b="b" l="l" r="r" t="t"/>
              <a:pathLst>
                <a:path extrusionOk="0" h="35401" w="32073">
                  <a:moveTo>
                    <a:pt x="27435" y="1"/>
                  </a:moveTo>
                  <a:cubicBezTo>
                    <a:pt x="27383" y="1"/>
                    <a:pt x="27345" y="17"/>
                    <a:pt x="27328" y="52"/>
                  </a:cubicBezTo>
                  <a:cubicBezTo>
                    <a:pt x="24819" y="5812"/>
                    <a:pt x="21168" y="10755"/>
                    <a:pt x="17154" y="15474"/>
                  </a:cubicBezTo>
                  <a:cubicBezTo>
                    <a:pt x="17795" y="11164"/>
                    <a:pt x="19932" y="7196"/>
                    <a:pt x="20936" y="2969"/>
                  </a:cubicBezTo>
                  <a:cubicBezTo>
                    <a:pt x="21019" y="2585"/>
                    <a:pt x="20528" y="2191"/>
                    <a:pt x="20169" y="2191"/>
                  </a:cubicBezTo>
                  <a:cubicBezTo>
                    <a:pt x="20008" y="2191"/>
                    <a:pt x="19873" y="2271"/>
                    <a:pt x="19830" y="2467"/>
                  </a:cubicBezTo>
                  <a:cubicBezTo>
                    <a:pt x="19143" y="5366"/>
                    <a:pt x="17944" y="8135"/>
                    <a:pt x="17043" y="10978"/>
                  </a:cubicBezTo>
                  <a:cubicBezTo>
                    <a:pt x="16903" y="10522"/>
                    <a:pt x="16764" y="10086"/>
                    <a:pt x="16634" y="9631"/>
                  </a:cubicBezTo>
                  <a:cubicBezTo>
                    <a:pt x="16346" y="8692"/>
                    <a:pt x="16039" y="7763"/>
                    <a:pt x="16272" y="6760"/>
                  </a:cubicBezTo>
                  <a:cubicBezTo>
                    <a:pt x="16336" y="6490"/>
                    <a:pt x="15747" y="6051"/>
                    <a:pt x="15421" y="6051"/>
                  </a:cubicBezTo>
                  <a:cubicBezTo>
                    <a:pt x="15321" y="6051"/>
                    <a:pt x="15246" y="6092"/>
                    <a:pt x="15222" y="6193"/>
                  </a:cubicBezTo>
                  <a:cubicBezTo>
                    <a:pt x="14999" y="7122"/>
                    <a:pt x="15231" y="7995"/>
                    <a:pt x="15501" y="8887"/>
                  </a:cubicBezTo>
                  <a:cubicBezTo>
                    <a:pt x="15854" y="10086"/>
                    <a:pt x="16225" y="11284"/>
                    <a:pt x="16597" y="12474"/>
                  </a:cubicBezTo>
                  <a:cubicBezTo>
                    <a:pt x="16597" y="12474"/>
                    <a:pt x="16597" y="12492"/>
                    <a:pt x="16615" y="12492"/>
                  </a:cubicBezTo>
                  <a:cubicBezTo>
                    <a:pt x="16216" y="13951"/>
                    <a:pt x="15937" y="15437"/>
                    <a:pt x="15881" y="16980"/>
                  </a:cubicBezTo>
                  <a:cubicBezTo>
                    <a:pt x="14014" y="19116"/>
                    <a:pt x="12091" y="21235"/>
                    <a:pt x="10186" y="23344"/>
                  </a:cubicBezTo>
                  <a:cubicBezTo>
                    <a:pt x="9954" y="18884"/>
                    <a:pt x="10298" y="14415"/>
                    <a:pt x="11190" y="10039"/>
                  </a:cubicBezTo>
                  <a:cubicBezTo>
                    <a:pt x="11261" y="9658"/>
                    <a:pt x="10762" y="9269"/>
                    <a:pt x="10408" y="9269"/>
                  </a:cubicBezTo>
                  <a:cubicBezTo>
                    <a:pt x="10252" y="9269"/>
                    <a:pt x="10124" y="9344"/>
                    <a:pt x="10084" y="9528"/>
                  </a:cubicBezTo>
                  <a:cubicBezTo>
                    <a:pt x="9090" y="14452"/>
                    <a:pt x="8774" y="19497"/>
                    <a:pt x="9164" y="24514"/>
                  </a:cubicBezTo>
                  <a:cubicBezTo>
                    <a:pt x="8003" y="25824"/>
                    <a:pt x="6860" y="27134"/>
                    <a:pt x="5745" y="28472"/>
                  </a:cubicBezTo>
                  <a:cubicBezTo>
                    <a:pt x="4844" y="24161"/>
                    <a:pt x="4509" y="19758"/>
                    <a:pt x="4732" y="15363"/>
                  </a:cubicBezTo>
                  <a:cubicBezTo>
                    <a:pt x="4746" y="15039"/>
                    <a:pt x="4163" y="14639"/>
                    <a:pt x="3852" y="14639"/>
                  </a:cubicBezTo>
                  <a:cubicBezTo>
                    <a:pt x="3744" y="14639"/>
                    <a:pt x="3669" y="14688"/>
                    <a:pt x="3664" y="14806"/>
                  </a:cubicBezTo>
                  <a:cubicBezTo>
                    <a:pt x="3497" y="18076"/>
                    <a:pt x="3636" y="21356"/>
                    <a:pt x="4082" y="24579"/>
                  </a:cubicBezTo>
                  <a:cubicBezTo>
                    <a:pt x="2911" y="22480"/>
                    <a:pt x="1936" y="20296"/>
                    <a:pt x="1155" y="18011"/>
                  </a:cubicBezTo>
                  <a:cubicBezTo>
                    <a:pt x="1061" y="17734"/>
                    <a:pt x="664" y="17527"/>
                    <a:pt x="378" y="17527"/>
                  </a:cubicBezTo>
                  <a:cubicBezTo>
                    <a:pt x="155" y="17527"/>
                    <a:pt x="0" y="17652"/>
                    <a:pt x="106" y="17964"/>
                  </a:cubicBezTo>
                  <a:cubicBezTo>
                    <a:pt x="1193" y="21105"/>
                    <a:pt x="2642" y="24096"/>
                    <a:pt x="4426" y="26893"/>
                  </a:cubicBezTo>
                  <a:cubicBezTo>
                    <a:pt x="4444" y="26902"/>
                    <a:pt x="4444" y="26911"/>
                    <a:pt x="4454" y="26911"/>
                  </a:cubicBezTo>
                  <a:cubicBezTo>
                    <a:pt x="4602" y="27738"/>
                    <a:pt x="4779" y="28575"/>
                    <a:pt x="4974" y="29401"/>
                  </a:cubicBezTo>
                  <a:cubicBezTo>
                    <a:pt x="3590" y="31092"/>
                    <a:pt x="2270" y="32820"/>
                    <a:pt x="1035" y="34623"/>
                  </a:cubicBezTo>
                  <a:cubicBezTo>
                    <a:pt x="892" y="34845"/>
                    <a:pt x="1604" y="35400"/>
                    <a:pt x="1924" y="35400"/>
                  </a:cubicBezTo>
                  <a:cubicBezTo>
                    <a:pt x="1979" y="35400"/>
                    <a:pt x="2022" y="35384"/>
                    <a:pt x="2047" y="35348"/>
                  </a:cubicBezTo>
                  <a:cubicBezTo>
                    <a:pt x="2921" y="34084"/>
                    <a:pt x="3841" y="32839"/>
                    <a:pt x="4779" y="31631"/>
                  </a:cubicBezTo>
                  <a:cubicBezTo>
                    <a:pt x="4835" y="31668"/>
                    <a:pt x="4881" y="31687"/>
                    <a:pt x="4918" y="31696"/>
                  </a:cubicBezTo>
                  <a:cubicBezTo>
                    <a:pt x="6691" y="32091"/>
                    <a:pt x="8468" y="32259"/>
                    <a:pt x="10241" y="32259"/>
                  </a:cubicBezTo>
                  <a:cubicBezTo>
                    <a:pt x="15270" y="32259"/>
                    <a:pt x="20274" y="30908"/>
                    <a:pt x="25117" y="29541"/>
                  </a:cubicBezTo>
                  <a:cubicBezTo>
                    <a:pt x="25319" y="29470"/>
                    <a:pt x="24615" y="28744"/>
                    <a:pt x="24255" y="28744"/>
                  </a:cubicBezTo>
                  <a:cubicBezTo>
                    <a:pt x="24234" y="28744"/>
                    <a:pt x="24215" y="28746"/>
                    <a:pt x="24197" y="28751"/>
                  </a:cubicBezTo>
                  <a:cubicBezTo>
                    <a:pt x="19425" y="30094"/>
                    <a:pt x="14446" y="31464"/>
                    <a:pt x="9460" y="31464"/>
                  </a:cubicBezTo>
                  <a:cubicBezTo>
                    <a:pt x="8029" y="31464"/>
                    <a:pt x="6597" y="31351"/>
                    <a:pt x="5169" y="31092"/>
                  </a:cubicBezTo>
                  <a:cubicBezTo>
                    <a:pt x="5420" y="30786"/>
                    <a:pt x="5671" y="30479"/>
                    <a:pt x="5912" y="30163"/>
                  </a:cubicBezTo>
                  <a:cubicBezTo>
                    <a:pt x="6005" y="30154"/>
                    <a:pt x="6070" y="30107"/>
                    <a:pt x="6052" y="29996"/>
                  </a:cubicBezTo>
                  <a:cubicBezTo>
                    <a:pt x="6925" y="28928"/>
                    <a:pt x="7817" y="27868"/>
                    <a:pt x="8728" y="26819"/>
                  </a:cubicBezTo>
                  <a:cubicBezTo>
                    <a:pt x="11598" y="26577"/>
                    <a:pt x="14367" y="25917"/>
                    <a:pt x="17089" y="25044"/>
                  </a:cubicBezTo>
                  <a:cubicBezTo>
                    <a:pt x="18423" y="25243"/>
                    <a:pt x="19771" y="25343"/>
                    <a:pt x="21124" y="25343"/>
                  </a:cubicBezTo>
                  <a:cubicBezTo>
                    <a:pt x="21664" y="25343"/>
                    <a:pt x="22206" y="25327"/>
                    <a:pt x="22747" y="25295"/>
                  </a:cubicBezTo>
                  <a:cubicBezTo>
                    <a:pt x="23228" y="25276"/>
                    <a:pt x="22394" y="24449"/>
                    <a:pt x="22038" y="24449"/>
                  </a:cubicBezTo>
                  <a:cubicBezTo>
                    <a:pt x="22036" y="24449"/>
                    <a:pt x="22034" y="24449"/>
                    <a:pt x="22032" y="24449"/>
                  </a:cubicBezTo>
                  <a:cubicBezTo>
                    <a:pt x="21498" y="24477"/>
                    <a:pt x="20968" y="24491"/>
                    <a:pt x="20440" y="24491"/>
                  </a:cubicBezTo>
                  <a:cubicBezTo>
                    <a:pt x="19911" y="24491"/>
                    <a:pt x="19384" y="24477"/>
                    <a:pt x="18855" y="24449"/>
                  </a:cubicBezTo>
                  <a:cubicBezTo>
                    <a:pt x="20899" y="23734"/>
                    <a:pt x="22915" y="22916"/>
                    <a:pt x="24912" y="22108"/>
                  </a:cubicBezTo>
                  <a:cubicBezTo>
                    <a:pt x="25308" y="21948"/>
                    <a:pt x="24621" y="21248"/>
                    <a:pt x="24178" y="21248"/>
                  </a:cubicBezTo>
                  <a:cubicBezTo>
                    <a:pt x="24131" y="21248"/>
                    <a:pt x="24088" y="21255"/>
                    <a:pt x="24048" y="21272"/>
                  </a:cubicBezTo>
                  <a:cubicBezTo>
                    <a:pt x="19384" y="23158"/>
                    <a:pt x="14674" y="25035"/>
                    <a:pt x="9675" y="25732"/>
                  </a:cubicBezTo>
                  <a:cubicBezTo>
                    <a:pt x="9833" y="25564"/>
                    <a:pt x="9973" y="25406"/>
                    <a:pt x="10121" y="25230"/>
                  </a:cubicBezTo>
                  <a:cubicBezTo>
                    <a:pt x="10177" y="25202"/>
                    <a:pt x="10233" y="25146"/>
                    <a:pt x="10261" y="25081"/>
                  </a:cubicBezTo>
                  <a:cubicBezTo>
                    <a:pt x="11580" y="23595"/>
                    <a:pt x="12927" y="22108"/>
                    <a:pt x="14265" y="20622"/>
                  </a:cubicBezTo>
                  <a:cubicBezTo>
                    <a:pt x="14274" y="20622"/>
                    <a:pt x="14302" y="20622"/>
                    <a:pt x="14311" y="20603"/>
                  </a:cubicBezTo>
                  <a:cubicBezTo>
                    <a:pt x="18966" y="19181"/>
                    <a:pt x="23500" y="17351"/>
                    <a:pt x="27839" y="15149"/>
                  </a:cubicBezTo>
                  <a:cubicBezTo>
                    <a:pt x="28303" y="14913"/>
                    <a:pt x="27681" y="14233"/>
                    <a:pt x="27195" y="14233"/>
                  </a:cubicBezTo>
                  <a:cubicBezTo>
                    <a:pt x="27127" y="14233"/>
                    <a:pt x="27062" y="14246"/>
                    <a:pt x="27003" y="14276"/>
                  </a:cubicBezTo>
                  <a:cubicBezTo>
                    <a:pt x="25182" y="15205"/>
                    <a:pt x="23323" y="16069"/>
                    <a:pt x="21428" y="16859"/>
                  </a:cubicBezTo>
                  <a:cubicBezTo>
                    <a:pt x="23240" y="14973"/>
                    <a:pt x="25228" y="13263"/>
                    <a:pt x="27365" y="11767"/>
                  </a:cubicBezTo>
                  <a:cubicBezTo>
                    <a:pt x="27735" y="11510"/>
                    <a:pt x="27081" y="10883"/>
                    <a:pt x="26663" y="10883"/>
                  </a:cubicBezTo>
                  <a:cubicBezTo>
                    <a:pt x="26599" y="10883"/>
                    <a:pt x="26540" y="10898"/>
                    <a:pt x="26492" y="10931"/>
                  </a:cubicBezTo>
                  <a:cubicBezTo>
                    <a:pt x="23649" y="12929"/>
                    <a:pt x="21075" y="15261"/>
                    <a:pt x="18808" y="17909"/>
                  </a:cubicBezTo>
                  <a:cubicBezTo>
                    <a:pt x="17786" y="18308"/>
                    <a:pt x="16736" y="18670"/>
                    <a:pt x="15696" y="19014"/>
                  </a:cubicBezTo>
                  <a:cubicBezTo>
                    <a:pt x="17563" y="16905"/>
                    <a:pt x="19403" y="14768"/>
                    <a:pt x="21122" y="12557"/>
                  </a:cubicBezTo>
                  <a:cubicBezTo>
                    <a:pt x="21122" y="12557"/>
                    <a:pt x="21131" y="12557"/>
                    <a:pt x="21131" y="12548"/>
                  </a:cubicBezTo>
                  <a:cubicBezTo>
                    <a:pt x="24234" y="9473"/>
                    <a:pt x="27765" y="6890"/>
                    <a:pt x="31620" y="4855"/>
                  </a:cubicBezTo>
                  <a:cubicBezTo>
                    <a:pt x="32073" y="4613"/>
                    <a:pt x="31457" y="3942"/>
                    <a:pt x="30984" y="3942"/>
                  </a:cubicBezTo>
                  <a:cubicBezTo>
                    <a:pt x="30913" y="3942"/>
                    <a:pt x="30845" y="3957"/>
                    <a:pt x="30784" y="3991"/>
                  </a:cubicBezTo>
                  <a:cubicBezTo>
                    <a:pt x="28480" y="5208"/>
                    <a:pt x="26297" y="6611"/>
                    <a:pt x="24262" y="8200"/>
                  </a:cubicBezTo>
                  <a:cubicBezTo>
                    <a:pt x="25813" y="5858"/>
                    <a:pt x="27207" y="3396"/>
                    <a:pt x="28341" y="767"/>
                  </a:cubicBezTo>
                  <a:cubicBezTo>
                    <a:pt x="28459" y="491"/>
                    <a:pt x="27727" y="1"/>
                    <a:pt x="2743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5"/>
            <p:cNvSpPr/>
            <p:nvPr/>
          </p:nvSpPr>
          <p:spPr>
            <a:xfrm>
              <a:off x="3332425" y="1690800"/>
              <a:ext cx="796025" cy="886625"/>
            </a:xfrm>
            <a:custGeom>
              <a:rect b="b" l="l" r="r" t="t"/>
              <a:pathLst>
                <a:path extrusionOk="0" h="35465" w="31841">
                  <a:moveTo>
                    <a:pt x="27380" y="168"/>
                  </a:moveTo>
                  <a:cubicBezTo>
                    <a:pt x="27375" y="171"/>
                    <a:pt x="27371" y="172"/>
                    <a:pt x="27369" y="172"/>
                  </a:cubicBezTo>
                  <a:cubicBezTo>
                    <a:pt x="27366" y="172"/>
                    <a:pt x="27370" y="169"/>
                    <a:pt x="27380" y="168"/>
                  </a:cubicBezTo>
                  <a:close/>
                  <a:moveTo>
                    <a:pt x="22309" y="24701"/>
                  </a:moveTo>
                  <a:lnTo>
                    <a:pt x="22309" y="24701"/>
                  </a:lnTo>
                  <a:cubicBezTo>
                    <a:pt x="22385" y="24753"/>
                    <a:pt x="22450" y="24816"/>
                    <a:pt x="22522" y="24872"/>
                  </a:cubicBezTo>
                  <a:cubicBezTo>
                    <a:pt x="22606" y="24946"/>
                    <a:pt x="22671" y="25020"/>
                    <a:pt x="22745" y="25113"/>
                  </a:cubicBezTo>
                  <a:cubicBezTo>
                    <a:pt x="22782" y="25160"/>
                    <a:pt x="22801" y="25206"/>
                    <a:pt x="22810" y="25271"/>
                  </a:cubicBezTo>
                  <a:cubicBezTo>
                    <a:pt x="22818" y="25281"/>
                    <a:pt x="22821" y="25296"/>
                    <a:pt x="22821" y="25312"/>
                  </a:cubicBezTo>
                  <a:lnTo>
                    <a:pt x="22821" y="25312"/>
                  </a:lnTo>
                  <a:cubicBezTo>
                    <a:pt x="22827" y="25292"/>
                    <a:pt x="22824" y="25268"/>
                    <a:pt x="22819" y="25243"/>
                  </a:cubicBezTo>
                  <a:cubicBezTo>
                    <a:pt x="22801" y="25197"/>
                    <a:pt x="22782" y="25150"/>
                    <a:pt x="22745" y="25104"/>
                  </a:cubicBezTo>
                  <a:cubicBezTo>
                    <a:pt x="22689" y="25020"/>
                    <a:pt x="22615" y="24937"/>
                    <a:pt x="22541" y="24872"/>
                  </a:cubicBezTo>
                  <a:cubicBezTo>
                    <a:pt x="22466" y="24805"/>
                    <a:pt x="22391" y="24746"/>
                    <a:pt x="22309" y="24701"/>
                  </a:cubicBezTo>
                  <a:close/>
                  <a:moveTo>
                    <a:pt x="24212" y="28805"/>
                  </a:moveTo>
                  <a:lnTo>
                    <a:pt x="24212" y="28805"/>
                  </a:lnTo>
                  <a:cubicBezTo>
                    <a:pt x="24200" y="28806"/>
                    <a:pt x="24188" y="28808"/>
                    <a:pt x="24176" y="28811"/>
                  </a:cubicBezTo>
                  <a:cubicBezTo>
                    <a:pt x="24188" y="28808"/>
                    <a:pt x="24200" y="28806"/>
                    <a:pt x="24212" y="28805"/>
                  </a:cubicBezTo>
                  <a:close/>
                  <a:moveTo>
                    <a:pt x="24245" y="28803"/>
                  </a:moveTo>
                  <a:cubicBezTo>
                    <a:pt x="24234" y="28803"/>
                    <a:pt x="24223" y="28803"/>
                    <a:pt x="24212" y="28805"/>
                  </a:cubicBezTo>
                  <a:lnTo>
                    <a:pt x="24212" y="28805"/>
                  </a:lnTo>
                  <a:cubicBezTo>
                    <a:pt x="24222" y="28804"/>
                    <a:pt x="24231" y="28803"/>
                    <a:pt x="24241" y="28803"/>
                  </a:cubicBezTo>
                  <a:cubicBezTo>
                    <a:pt x="24329" y="28803"/>
                    <a:pt x="24413" y="28848"/>
                    <a:pt x="24473" y="28923"/>
                  </a:cubicBezTo>
                  <a:cubicBezTo>
                    <a:pt x="24585" y="28988"/>
                    <a:pt x="24678" y="29053"/>
                    <a:pt x="24752" y="29127"/>
                  </a:cubicBezTo>
                  <a:cubicBezTo>
                    <a:pt x="24835" y="29192"/>
                    <a:pt x="24919" y="29276"/>
                    <a:pt x="24984" y="29368"/>
                  </a:cubicBezTo>
                  <a:cubicBezTo>
                    <a:pt x="25021" y="29415"/>
                    <a:pt x="25058" y="29461"/>
                    <a:pt x="25077" y="29517"/>
                  </a:cubicBezTo>
                  <a:cubicBezTo>
                    <a:pt x="25093" y="29542"/>
                    <a:pt x="25103" y="29566"/>
                    <a:pt x="25098" y="29591"/>
                  </a:cubicBezTo>
                  <a:lnTo>
                    <a:pt x="25098" y="29591"/>
                  </a:lnTo>
                  <a:cubicBezTo>
                    <a:pt x="25109" y="29585"/>
                    <a:pt x="25119" y="29576"/>
                    <a:pt x="25123" y="29564"/>
                  </a:cubicBezTo>
                  <a:cubicBezTo>
                    <a:pt x="25142" y="29545"/>
                    <a:pt x="25123" y="29508"/>
                    <a:pt x="25114" y="29480"/>
                  </a:cubicBezTo>
                  <a:cubicBezTo>
                    <a:pt x="25096" y="29424"/>
                    <a:pt x="25058" y="29378"/>
                    <a:pt x="25021" y="29331"/>
                  </a:cubicBezTo>
                  <a:cubicBezTo>
                    <a:pt x="24938" y="29248"/>
                    <a:pt x="24863" y="29155"/>
                    <a:pt x="24780" y="29090"/>
                  </a:cubicBezTo>
                  <a:cubicBezTo>
                    <a:pt x="24696" y="29015"/>
                    <a:pt x="24603" y="28950"/>
                    <a:pt x="24501" y="28895"/>
                  </a:cubicBezTo>
                  <a:cubicBezTo>
                    <a:pt x="24427" y="28843"/>
                    <a:pt x="24335" y="28803"/>
                    <a:pt x="24245" y="28803"/>
                  </a:cubicBezTo>
                  <a:close/>
                  <a:moveTo>
                    <a:pt x="24172" y="28812"/>
                  </a:moveTo>
                  <a:lnTo>
                    <a:pt x="24172" y="28812"/>
                  </a:lnTo>
                  <a:cubicBezTo>
                    <a:pt x="22678" y="29233"/>
                    <a:pt x="21181" y="29649"/>
                    <a:pt x="19665" y="30034"/>
                  </a:cubicBezTo>
                  <a:lnTo>
                    <a:pt x="19665" y="30034"/>
                  </a:lnTo>
                  <a:cubicBezTo>
                    <a:pt x="21173" y="29653"/>
                    <a:pt x="22674" y="29234"/>
                    <a:pt x="24172" y="28812"/>
                  </a:cubicBezTo>
                  <a:close/>
                  <a:moveTo>
                    <a:pt x="17040" y="25123"/>
                  </a:moveTo>
                  <a:cubicBezTo>
                    <a:pt x="14337" y="25996"/>
                    <a:pt x="11540" y="26656"/>
                    <a:pt x="8688" y="26906"/>
                  </a:cubicBezTo>
                  <a:lnTo>
                    <a:pt x="8679" y="26906"/>
                  </a:lnTo>
                  <a:lnTo>
                    <a:pt x="6012" y="30075"/>
                  </a:lnTo>
                  <a:cubicBezTo>
                    <a:pt x="6012" y="30075"/>
                    <a:pt x="6012" y="30076"/>
                    <a:pt x="6013" y="30077"/>
                  </a:cubicBezTo>
                  <a:lnTo>
                    <a:pt x="6013" y="30077"/>
                  </a:lnTo>
                  <a:lnTo>
                    <a:pt x="8660" y="26962"/>
                  </a:lnTo>
                  <a:lnTo>
                    <a:pt x="8641" y="26962"/>
                  </a:lnTo>
                  <a:cubicBezTo>
                    <a:pt x="11493" y="26730"/>
                    <a:pt x="14288" y="26071"/>
                    <a:pt x="17000" y="25198"/>
                  </a:cubicBezTo>
                  <a:lnTo>
                    <a:pt x="17000" y="25198"/>
                  </a:lnTo>
                  <a:cubicBezTo>
                    <a:pt x="18333" y="25389"/>
                    <a:pt x="19689" y="25498"/>
                    <a:pt x="21045" y="25498"/>
                  </a:cubicBezTo>
                  <a:cubicBezTo>
                    <a:pt x="21398" y="25498"/>
                    <a:pt x="21751" y="25491"/>
                    <a:pt x="22104" y="25476"/>
                  </a:cubicBezTo>
                  <a:lnTo>
                    <a:pt x="22429" y="25466"/>
                  </a:lnTo>
                  <a:lnTo>
                    <a:pt x="22596" y="25448"/>
                  </a:lnTo>
                  <a:cubicBezTo>
                    <a:pt x="22643" y="25448"/>
                    <a:pt x="22699" y="25448"/>
                    <a:pt x="22754" y="25429"/>
                  </a:cubicBezTo>
                  <a:cubicBezTo>
                    <a:pt x="22795" y="25416"/>
                    <a:pt x="22821" y="25357"/>
                    <a:pt x="22821" y="25312"/>
                  </a:cubicBezTo>
                  <a:lnTo>
                    <a:pt x="22821" y="25312"/>
                  </a:lnTo>
                  <a:cubicBezTo>
                    <a:pt x="22816" y="25331"/>
                    <a:pt x="22804" y="25346"/>
                    <a:pt x="22782" y="25355"/>
                  </a:cubicBezTo>
                  <a:cubicBezTo>
                    <a:pt x="22736" y="25383"/>
                    <a:pt x="22689" y="25383"/>
                    <a:pt x="22634" y="25383"/>
                  </a:cubicBezTo>
                  <a:lnTo>
                    <a:pt x="22466" y="25392"/>
                  </a:lnTo>
                  <a:lnTo>
                    <a:pt x="22141" y="25401"/>
                  </a:lnTo>
                  <a:cubicBezTo>
                    <a:pt x="21779" y="25417"/>
                    <a:pt x="21416" y="25425"/>
                    <a:pt x="21052" y="25425"/>
                  </a:cubicBezTo>
                  <a:cubicBezTo>
                    <a:pt x="19715" y="25425"/>
                    <a:pt x="18369" y="25320"/>
                    <a:pt x="17040" y="25123"/>
                  </a:cubicBezTo>
                  <a:close/>
                  <a:moveTo>
                    <a:pt x="6013" y="30077"/>
                  </a:moveTo>
                  <a:lnTo>
                    <a:pt x="5975" y="30121"/>
                  </a:lnTo>
                  <a:lnTo>
                    <a:pt x="5975" y="30112"/>
                  </a:lnTo>
                  <a:cubicBezTo>
                    <a:pt x="5975" y="30146"/>
                    <a:pt x="5975" y="30180"/>
                    <a:pt x="5960" y="30214"/>
                  </a:cubicBezTo>
                  <a:lnTo>
                    <a:pt x="5960" y="30214"/>
                  </a:lnTo>
                  <a:cubicBezTo>
                    <a:pt x="5970" y="30208"/>
                    <a:pt x="5978" y="30198"/>
                    <a:pt x="5984" y="30186"/>
                  </a:cubicBezTo>
                  <a:cubicBezTo>
                    <a:pt x="6012" y="30159"/>
                    <a:pt x="6021" y="30122"/>
                    <a:pt x="6013" y="30077"/>
                  </a:cubicBezTo>
                  <a:close/>
                  <a:moveTo>
                    <a:pt x="5960" y="30214"/>
                  </a:moveTo>
                  <a:lnTo>
                    <a:pt x="5960" y="30214"/>
                  </a:lnTo>
                  <a:cubicBezTo>
                    <a:pt x="5940" y="30228"/>
                    <a:pt x="5913" y="30233"/>
                    <a:pt x="5882" y="30233"/>
                  </a:cubicBezTo>
                  <a:lnTo>
                    <a:pt x="5823" y="30306"/>
                  </a:lnTo>
                  <a:lnTo>
                    <a:pt x="5823" y="30306"/>
                  </a:lnTo>
                  <a:cubicBezTo>
                    <a:pt x="5864" y="30303"/>
                    <a:pt x="5905" y="30284"/>
                    <a:pt x="5938" y="30251"/>
                  </a:cubicBezTo>
                  <a:cubicBezTo>
                    <a:pt x="5948" y="30239"/>
                    <a:pt x="5955" y="30227"/>
                    <a:pt x="5960" y="30214"/>
                  </a:cubicBezTo>
                  <a:close/>
                  <a:moveTo>
                    <a:pt x="5823" y="30306"/>
                  </a:moveTo>
                  <a:cubicBezTo>
                    <a:pt x="5818" y="30307"/>
                    <a:pt x="5813" y="30307"/>
                    <a:pt x="5808" y="30307"/>
                  </a:cubicBezTo>
                  <a:lnTo>
                    <a:pt x="5823" y="30307"/>
                  </a:lnTo>
                  <a:lnTo>
                    <a:pt x="5823" y="30306"/>
                  </a:lnTo>
                  <a:close/>
                  <a:moveTo>
                    <a:pt x="5823" y="30307"/>
                  </a:moveTo>
                  <a:lnTo>
                    <a:pt x="5139" y="31162"/>
                  </a:lnTo>
                  <a:lnTo>
                    <a:pt x="5133" y="31174"/>
                  </a:lnTo>
                  <a:lnTo>
                    <a:pt x="5826" y="30307"/>
                  </a:lnTo>
                  <a:close/>
                  <a:moveTo>
                    <a:pt x="19665" y="30034"/>
                  </a:moveTo>
                  <a:lnTo>
                    <a:pt x="19665" y="30034"/>
                  </a:lnTo>
                  <a:cubicBezTo>
                    <a:pt x="18050" y="30441"/>
                    <a:pt x="16425" y="30804"/>
                    <a:pt x="14783" y="31078"/>
                  </a:cubicBezTo>
                  <a:cubicBezTo>
                    <a:pt x="13185" y="31329"/>
                    <a:pt x="11587" y="31505"/>
                    <a:pt x="9970" y="31543"/>
                  </a:cubicBezTo>
                  <a:cubicBezTo>
                    <a:pt x="9810" y="31545"/>
                    <a:pt x="9650" y="31547"/>
                    <a:pt x="9490" y="31547"/>
                  </a:cubicBezTo>
                  <a:cubicBezTo>
                    <a:pt x="8035" y="31547"/>
                    <a:pt x="6588" y="31431"/>
                    <a:pt x="5148" y="31180"/>
                  </a:cubicBezTo>
                  <a:lnTo>
                    <a:pt x="5130" y="31180"/>
                  </a:lnTo>
                  <a:lnTo>
                    <a:pt x="5133" y="31174"/>
                  </a:lnTo>
                  <a:lnTo>
                    <a:pt x="5094" y="31223"/>
                  </a:lnTo>
                  <a:lnTo>
                    <a:pt x="5094" y="31223"/>
                  </a:lnTo>
                  <a:cubicBezTo>
                    <a:pt x="5084" y="31221"/>
                    <a:pt x="5074" y="31219"/>
                    <a:pt x="5065" y="31217"/>
                  </a:cubicBezTo>
                  <a:lnTo>
                    <a:pt x="5065" y="31217"/>
                  </a:lnTo>
                  <a:lnTo>
                    <a:pt x="5083" y="31236"/>
                  </a:lnTo>
                  <a:lnTo>
                    <a:pt x="5094" y="31223"/>
                  </a:lnTo>
                  <a:lnTo>
                    <a:pt x="5094" y="31223"/>
                  </a:lnTo>
                  <a:cubicBezTo>
                    <a:pt x="6515" y="31477"/>
                    <a:pt x="7943" y="31584"/>
                    <a:pt x="9372" y="31584"/>
                  </a:cubicBezTo>
                  <a:cubicBezTo>
                    <a:pt x="9540" y="31584"/>
                    <a:pt x="9709" y="31583"/>
                    <a:pt x="9877" y="31580"/>
                  </a:cubicBezTo>
                  <a:cubicBezTo>
                    <a:pt x="11494" y="31552"/>
                    <a:pt x="13092" y="31385"/>
                    <a:pt x="14681" y="31134"/>
                  </a:cubicBezTo>
                  <a:cubicBezTo>
                    <a:pt x="16379" y="30826"/>
                    <a:pt x="18033" y="30448"/>
                    <a:pt x="19665" y="30034"/>
                  </a:cubicBezTo>
                  <a:close/>
                  <a:moveTo>
                    <a:pt x="4739" y="31673"/>
                  </a:moveTo>
                  <a:cubicBezTo>
                    <a:pt x="4743" y="31675"/>
                    <a:pt x="4748" y="31678"/>
                    <a:pt x="4752" y="31680"/>
                  </a:cubicBezTo>
                  <a:lnTo>
                    <a:pt x="4752" y="31680"/>
                  </a:lnTo>
                  <a:cubicBezTo>
                    <a:pt x="4754" y="31678"/>
                    <a:pt x="4756" y="31675"/>
                    <a:pt x="4758" y="31673"/>
                  </a:cubicBezTo>
                  <a:close/>
                  <a:moveTo>
                    <a:pt x="27390" y="0"/>
                  </a:moveTo>
                  <a:cubicBezTo>
                    <a:pt x="27344" y="0"/>
                    <a:pt x="27260" y="9"/>
                    <a:pt x="27214" y="93"/>
                  </a:cubicBezTo>
                  <a:cubicBezTo>
                    <a:pt x="27195" y="140"/>
                    <a:pt x="27195" y="158"/>
                    <a:pt x="27167" y="195"/>
                  </a:cubicBezTo>
                  <a:lnTo>
                    <a:pt x="27075" y="390"/>
                  </a:lnTo>
                  <a:lnTo>
                    <a:pt x="26889" y="799"/>
                  </a:lnTo>
                  <a:cubicBezTo>
                    <a:pt x="26387" y="1877"/>
                    <a:pt x="25867" y="2936"/>
                    <a:pt x="25291" y="3967"/>
                  </a:cubicBezTo>
                  <a:cubicBezTo>
                    <a:pt x="24148" y="6039"/>
                    <a:pt x="22847" y="8018"/>
                    <a:pt x="21454" y="9941"/>
                  </a:cubicBezTo>
                  <a:cubicBezTo>
                    <a:pt x="20131" y="11749"/>
                    <a:pt x="18724" y="13498"/>
                    <a:pt x="17274" y="15221"/>
                  </a:cubicBezTo>
                  <a:lnTo>
                    <a:pt x="17274" y="15221"/>
                  </a:lnTo>
                  <a:cubicBezTo>
                    <a:pt x="17580" y="13396"/>
                    <a:pt x="18149" y="11620"/>
                    <a:pt x="18759" y="9876"/>
                  </a:cubicBezTo>
                  <a:cubicBezTo>
                    <a:pt x="19419" y="8009"/>
                    <a:pt x="20144" y="6160"/>
                    <a:pt x="20673" y="4255"/>
                  </a:cubicBezTo>
                  <a:cubicBezTo>
                    <a:pt x="20747" y="4014"/>
                    <a:pt x="20813" y="3782"/>
                    <a:pt x="20878" y="3540"/>
                  </a:cubicBezTo>
                  <a:lnTo>
                    <a:pt x="20970" y="3178"/>
                  </a:lnTo>
                  <a:lnTo>
                    <a:pt x="20989" y="3085"/>
                  </a:lnTo>
                  <a:cubicBezTo>
                    <a:pt x="20989" y="3048"/>
                    <a:pt x="20998" y="3001"/>
                    <a:pt x="20998" y="2973"/>
                  </a:cubicBezTo>
                  <a:cubicBezTo>
                    <a:pt x="20998" y="2890"/>
                    <a:pt x="20989" y="2815"/>
                    <a:pt x="20970" y="2750"/>
                  </a:cubicBezTo>
                  <a:cubicBezTo>
                    <a:pt x="20859" y="2472"/>
                    <a:pt x="20627" y="2304"/>
                    <a:pt x="20376" y="2211"/>
                  </a:cubicBezTo>
                  <a:cubicBezTo>
                    <a:pt x="20306" y="2186"/>
                    <a:pt x="20230" y="2169"/>
                    <a:pt x="20151" y="2169"/>
                  </a:cubicBezTo>
                  <a:cubicBezTo>
                    <a:pt x="20085" y="2169"/>
                    <a:pt x="20017" y="2182"/>
                    <a:pt x="19948" y="2211"/>
                  </a:cubicBezTo>
                  <a:cubicBezTo>
                    <a:pt x="19902" y="2239"/>
                    <a:pt x="19874" y="2258"/>
                    <a:pt x="19837" y="2286"/>
                  </a:cubicBezTo>
                  <a:cubicBezTo>
                    <a:pt x="19818" y="2304"/>
                    <a:pt x="19791" y="2341"/>
                    <a:pt x="19772" y="2379"/>
                  </a:cubicBezTo>
                  <a:cubicBezTo>
                    <a:pt x="19735" y="2444"/>
                    <a:pt x="19716" y="2518"/>
                    <a:pt x="19698" y="2574"/>
                  </a:cubicBezTo>
                  <a:cubicBezTo>
                    <a:pt x="19465" y="3540"/>
                    <a:pt x="19196" y="4478"/>
                    <a:pt x="18880" y="5417"/>
                  </a:cubicBezTo>
                  <a:cubicBezTo>
                    <a:pt x="18295" y="7215"/>
                    <a:pt x="17610" y="8962"/>
                    <a:pt x="17024" y="10763"/>
                  </a:cubicBezTo>
                  <a:lnTo>
                    <a:pt x="17024" y="10763"/>
                  </a:lnTo>
                  <a:lnTo>
                    <a:pt x="16650" y="9551"/>
                  </a:lnTo>
                  <a:cubicBezTo>
                    <a:pt x="16502" y="9068"/>
                    <a:pt x="16344" y="8576"/>
                    <a:pt x="16279" y="8083"/>
                  </a:cubicBezTo>
                  <a:cubicBezTo>
                    <a:pt x="16241" y="7823"/>
                    <a:pt x="16232" y="7572"/>
                    <a:pt x="16251" y="7321"/>
                  </a:cubicBezTo>
                  <a:cubicBezTo>
                    <a:pt x="16251" y="7201"/>
                    <a:pt x="16279" y="7080"/>
                    <a:pt x="16297" y="6950"/>
                  </a:cubicBezTo>
                  <a:lnTo>
                    <a:pt x="16325" y="6857"/>
                  </a:lnTo>
                  <a:cubicBezTo>
                    <a:pt x="16325" y="6829"/>
                    <a:pt x="16334" y="6764"/>
                    <a:pt x="16325" y="6736"/>
                  </a:cubicBezTo>
                  <a:cubicBezTo>
                    <a:pt x="16325" y="6690"/>
                    <a:pt x="16316" y="6652"/>
                    <a:pt x="16288" y="6615"/>
                  </a:cubicBezTo>
                  <a:cubicBezTo>
                    <a:pt x="16279" y="6578"/>
                    <a:pt x="16251" y="6550"/>
                    <a:pt x="16232" y="6522"/>
                  </a:cubicBezTo>
                  <a:cubicBezTo>
                    <a:pt x="16056" y="6299"/>
                    <a:pt x="15823" y="6151"/>
                    <a:pt x="15554" y="6067"/>
                  </a:cubicBezTo>
                  <a:cubicBezTo>
                    <a:pt x="15506" y="6053"/>
                    <a:pt x="15454" y="6045"/>
                    <a:pt x="15400" y="6045"/>
                  </a:cubicBezTo>
                  <a:cubicBezTo>
                    <a:pt x="15380" y="6045"/>
                    <a:pt x="15360" y="6046"/>
                    <a:pt x="15340" y="6049"/>
                  </a:cubicBezTo>
                  <a:cubicBezTo>
                    <a:pt x="15294" y="6049"/>
                    <a:pt x="15247" y="6067"/>
                    <a:pt x="15210" y="6095"/>
                  </a:cubicBezTo>
                  <a:cubicBezTo>
                    <a:pt x="15182" y="6104"/>
                    <a:pt x="15164" y="6114"/>
                    <a:pt x="15154" y="6141"/>
                  </a:cubicBezTo>
                  <a:cubicBezTo>
                    <a:pt x="15127" y="6151"/>
                    <a:pt x="15127" y="6179"/>
                    <a:pt x="15117" y="6197"/>
                  </a:cubicBezTo>
                  <a:cubicBezTo>
                    <a:pt x="15071" y="6337"/>
                    <a:pt x="15061" y="6457"/>
                    <a:pt x="15034" y="6597"/>
                  </a:cubicBezTo>
                  <a:cubicBezTo>
                    <a:pt x="14969" y="7117"/>
                    <a:pt x="15034" y="7647"/>
                    <a:pt x="15154" y="8148"/>
                  </a:cubicBezTo>
                  <a:cubicBezTo>
                    <a:pt x="15266" y="8659"/>
                    <a:pt x="15433" y="9152"/>
                    <a:pt x="15582" y="9635"/>
                  </a:cubicBezTo>
                  <a:lnTo>
                    <a:pt x="16476" y="12568"/>
                  </a:lnTo>
                  <a:lnTo>
                    <a:pt x="16476" y="12568"/>
                  </a:lnTo>
                  <a:cubicBezTo>
                    <a:pt x="16092" y="14019"/>
                    <a:pt x="15817" y="15516"/>
                    <a:pt x="15759" y="17022"/>
                  </a:cubicBezTo>
                  <a:lnTo>
                    <a:pt x="15759" y="17022"/>
                  </a:lnTo>
                  <a:lnTo>
                    <a:pt x="10204" y="23250"/>
                  </a:lnTo>
                  <a:lnTo>
                    <a:pt x="10204" y="23250"/>
                  </a:lnTo>
                  <a:cubicBezTo>
                    <a:pt x="10093" y="20796"/>
                    <a:pt x="10142" y="18342"/>
                    <a:pt x="10351" y="15897"/>
                  </a:cubicBezTo>
                  <a:cubicBezTo>
                    <a:pt x="10472" y="14652"/>
                    <a:pt x="10630" y="13407"/>
                    <a:pt x="10834" y="12171"/>
                  </a:cubicBezTo>
                  <a:cubicBezTo>
                    <a:pt x="10936" y="11549"/>
                    <a:pt x="11048" y="10935"/>
                    <a:pt x="11169" y="10322"/>
                  </a:cubicBezTo>
                  <a:cubicBezTo>
                    <a:pt x="11187" y="10239"/>
                    <a:pt x="11206" y="10174"/>
                    <a:pt x="11215" y="10090"/>
                  </a:cubicBezTo>
                  <a:cubicBezTo>
                    <a:pt x="11224" y="9997"/>
                    <a:pt x="11215" y="9904"/>
                    <a:pt x="11178" y="9821"/>
                  </a:cubicBezTo>
                  <a:cubicBezTo>
                    <a:pt x="11113" y="9663"/>
                    <a:pt x="10992" y="9533"/>
                    <a:pt x="10853" y="9440"/>
                  </a:cubicBezTo>
                  <a:cubicBezTo>
                    <a:pt x="10723" y="9347"/>
                    <a:pt x="10565" y="9272"/>
                    <a:pt x="10388" y="9263"/>
                  </a:cubicBezTo>
                  <a:cubicBezTo>
                    <a:pt x="10305" y="9263"/>
                    <a:pt x="10212" y="9263"/>
                    <a:pt x="10137" y="9337"/>
                  </a:cubicBezTo>
                  <a:cubicBezTo>
                    <a:pt x="10091" y="9356"/>
                    <a:pt x="10063" y="9403"/>
                    <a:pt x="10044" y="9440"/>
                  </a:cubicBezTo>
                  <a:cubicBezTo>
                    <a:pt x="10017" y="9486"/>
                    <a:pt x="10007" y="9523"/>
                    <a:pt x="9998" y="9570"/>
                  </a:cubicBezTo>
                  <a:cubicBezTo>
                    <a:pt x="8996" y="14489"/>
                    <a:pt x="8679" y="19547"/>
                    <a:pt x="9077" y="24540"/>
                  </a:cubicBezTo>
                  <a:lnTo>
                    <a:pt x="9077" y="24540"/>
                  </a:lnTo>
                  <a:lnTo>
                    <a:pt x="5731" y="28431"/>
                  </a:lnTo>
                  <a:lnTo>
                    <a:pt x="5731" y="28431"/>
                  </a:lnTo>
                  <a:cubicBezTo>
                    <a:pt x="4919" y="24468"/>
                    <a:pt x="4573" y="20415"/>
                    <a:pt x="4693" y="16371"/>
                  </a:cubicBezTo>
                  <a:lnTo>
                    <a:pt x="4730" y="15599"/>
                  </a:lnTo>
                  <a:lnTo>
                    <a:pt x="4739" y="15404"/>
                  </a:lnTo>
                  <a:cubicBezTo>
                    <a:pt x="4739" y="15339"/>
                    <a:pt x="4721" y="15265"/>
                    <a:pt x="4684" y="15209"/>
                  </a:cubicBezTo>
                  <a:cubicBezTo>
                    <a:pt x="4619" y="15088"/>
                    <a:pt x="4526" y="14996"/>
                    <a:pt x="4414" y="14921"/>
                  </a:cubicBezTo>
                  <a:cubicBezTo>
                    <a:pt x="4312" y="14838"/>
                    <a:pt x="4210" y="14763"/>
                    <a:pt x="4080" y="14726"/>
                  </a:cubicBezTo>
                  <a:cubicBezTo>
                    <a:pt x="4015" y="14689"/>
                    <a:pt x="3950" y="14680"/>
                    <a:pt x="3885" y="14661"/>
                  </a:cubicBezTo>
                  <a:cubicBezTo>
                    <a:pt x="3867" y="14658"/>
                    <a:pt x="3847" y="14656"/>
                    <a:pt x="3826" y="14656"/>
                  </a:cubicBezTo>
                  <a:cubicBezTo>
                    <a:pt x="3778" y="14656"/>
                    <a:pt x="3722" y="14666"/>
                    <a:pt x="3671" y="14698"/>
                  </a:cubicBezTo>
                  <a:cubicBezTo>
                    <a:pt x="3606" y="14745"/>
                    <a:pt x="3597" y="14838"/>
                    <a:pt x="3597" y="14893"/>
                  </a:cubicBezTo>
                  <a:lnTo>
                    <a:pt x="3578" y="15079"/>
                  </a:lnTo>
                  <a:lnTo>
                    <a:pt x="3569" y="15469"/>
                  </a:lnTo>
                  <a:cubicBezTo>
                    <a:pt x="3532" y="16482"/>
                    <a:pt x="3522" y="17513"/>
                    <a:pt x="3550" y="18535"/>
                  </a:cubicBezTo>
                  <a:cubicBezTo>
                    <a:pt x="3577" y="20526"/>
                    <a:pt x="3737" y="22517"/>
                    <a:pt x="4002" y="24482"/>
                  </a:cubicBezTo>
                  <a:lnTo>
                    <a:pt x="4002" y="24482"/>
                  </a:lnTo>
                  <a:cubicBezTo>
                    <a:pt x="3271" y="23159"/>
                    <a:pt x="2610" y="21794"/>
                    <a:pt x="2036" y="20403"/>
                  </a:cubicBezTo>
                  <a:cubicBezTo>
                    <a:pt x="1738" y="19669"/>
                    <a:pt x="1460" y="18953"/>
                    <a:pt x="1200" y="18210"/>
                  </a:cubicBezTo>
                  <a:cubicBezTo>
                    <a:pt x="1162" y="18117"/>
                    <a:pt x="1144" y="18006"/>
                    <a:pt x="1088" y="17931"/>
                  </a:cubicBezTo>
                  <a:cubicBezTo>
                    <a:pt x="1023" y="17839"/>
                    <a:pt x="949" y="17774"/>
                    <a:pt x="865" y="17718"/>
                  </a:cubicBezTo>
                  <a:cubicBezTo>
                    <a:pt x="720" y="17629"/>
                    <a:pt x="554" y="17554"/>
                    <a:pt x="379" y="17554"/>
                  </a:cubicBezTo>
                  <a:cubicBezTo>
                    <a:pt x="352" y="17554"/>
                    <a:pt x="325" y="17556"/>
                    <a:pt x="298" y="17560"/>
                  </a:cubicBezTo>
                  <a:cubicBezTo>
                    <a:pt x="187" y="17560"/>
                    <a:pt x="75" y="17616"/>
                    <a:pt x="38" y="17718"/>
                  </a:cubicBezTo>
                  <a:cubicBezTo>
                    <a:pt x="1" y="17820"/>
                    <a:pt x="38" y="17931"/>
                    <a:pt x="66" y="18024"/>
                  </a:cubicBezTo>
                  <a:lnTo>
                    <a:pt x="261" y="18582"/>
                  </a:lnTo>
                  <a:cubicBezTo>
                    <a:pt x="781" y="20050"/>
                    <a:pt x="1395" y="21490"/>
                    <a:pt x="2091" y="22902"/>
                  </a:cubicBezTo>
                  <a:cubicBezTo>
                    <a:pt x="2779" y="24305"/>
                    <a:pt x="3559" y="25671"/>
                    <a:pt x="4405" y="26990"/>
                  </a:cubicBezTo>
                  <a:lnTo>
                    <a:pt x="4405" y="26971"/>
                  </a:lnTo>
                  <a:lnTo>
                    <a:pt x="4921" y="29439"/>
                  </a:lnTo>
                  <a:lnTo>
                    <a:pt x="4921" y="29439"/>
                  </a:lnTo>
                  <a:cubicBezTo>
                    <a:pt x="3603" y="31063"/>
                    <a:pt x="2341" y="32724"/>
                    <a:pt x="1144" y="34451"/>
                  </a:cubicBezTo>
                  <a:lnTo>
                    <a:pt x="1023" y="34618"/>
                  </a:lnTo>
                  <a:cubicBezTo>
                    <a:pt x="1014" y="34646"/>
                    <a:pt x="995" y="34674"/>
                    <a:pt x="977" y="34711"/>
                  </a:cubicBezTo>
                  <a:cubicBezTo>
                    <a:pt x="967" y="34739"/>
                    <a:pt x="967" y="34776"/>
                    <a:pt x="977" y="34813"/>
                  </a:cubicBezTo>
                  <a:cubicBezTo>
                    <a:pt x="1023" y="34943"/>
                    <a:pt x="1134" y="35036"/>
                    <a:pt x="1227" y="35129"/>
                  </a:cubicBezTo>
                  <a:cubicBezTo>
                    <a:pt x="1330" y="35222"/>
                    <a:pt x="1432" y="35296"/>
                    <a:pt x="1553" y="35361"/>
                  </a:cubicBezTo>
                  <a:cubicBezTo>
                    <a:pt x="1656" y="35413"/>
                    <a:pt x="1775" y="35464"/>
                    <a:pt x="1903" y="35464"/>
                  </a:cubicBezTo>
                  <a:cubicBezTo>
                    <a:pt x="1913" y="35464"/>
                    <a:pt x="1923" y="35464"/>
                    <a:pt x="1933" y="35463"/>
                  </a:cubicBezTo>
                  <a:cubicBezTo>
                    <a:pt x="1971" y="35454"/>
                    <a:pt x="1999" y="35435"/>
                    <a:pt x="2026" y="35408"/>
                  </a:cubicBezTo>
                  <a:lnTo>
                    <a:pt x="2082" y="35324"/>
                  </a:lnTo>
                  <a:lnTo>
                    <a:pt x="2203" y="35157"/>
                  </a:lnTo>
                  <a:lnTo>
                    <a:pt x="2417" y="34831"/>
                  </a:lnTo>
                  <a:lnTo>
                    <a:pt x="2872" y="34200"/>
                  </a:lnTo>
                  <a:cubicBezTo>
                    <a:pt x="3470" y="33344"/>
                    <a:pt x="4095" y="32516"/>
                    <a:pt x="4739" y="31697"/>
                  </a:cubicBezTo>
                  <a:lnTo>
                    <a:pt x="4739" y="31697"/>
                  </a:lnTo>
                  <a:cubicBezTo>
                    <a:pt x="4830" y="31757"/>
                    <a:pt x="4947" y="31775"/>
                    <a:pt x="5055" y="31793"/>
                  </a:cubicBezTo>
                  <a:lnTo>
                    <a:pt x="5399" y="31868"/>
                  </a:lnTo>
                  <a:lnTo>
                    <a:pt x="6068" y="31989"/>
                  </a:lnTo>
                  <a:cubicBezTo>
                    <a:pt x="6523" y="32063"/>
                    <a:pt x="6978" y="32119"/>
                    <a:pt x="7424" y="32174"/>
                  </a:cubicBezTo>
                  <a:cubicBezTo>
                    <a:pt x="7880" y="32211"/>
                    <a:pt x="8344" y="32258"/>
                    <a:pt x="8799" y="32286"/>
                  </a:cubicBezTo>
                  <a:cubicBezTo>
                    <a:pt x="9255" y="32295"/>
                    <a:pt x="9719" y="32314"/>
                    <a:pt x="10165" y="32314"/>
                  </a:cubicBezTo>
                  <a:cubicBezTo>
                    <a:pt x="12005" y="32314"/>
                    <a:pt x="13835" y="32146"/>
                    <a:pt x="15647" y="31849"/>
                  </a:cubicBezTo>
                  <a:cubicBezTo>
                    <a:pt x="17459" y="31561"/>
                    <a:pt x="19252" y="31152"/>
                    <a:pt x="21036" y="30716"/>
                  </a:cubicBezTo>
                  <a:cubicBezTo>
                    <a:pt x="21937" y="30493"/>
                    <a:pt x="22819" y="30251"/>
                    <a:pt x="23702" y="30010"/>
                  </a:cubicBezTo>
                  <a:lnTo>
                    <a:pt x="25021" y="29638"/>
                  </a:lnTo>
                  <a:cubicBezTo>
                    <a:pt x="25049" y="29619"/>
                    <a:pt x="25077" y="29619"/>
                    <a:pt x="25096" y="29601"/>
                  </a:cubicBezTo>
                  <a:cubicBezTo>
                    <a:pt x="25097" y="29597"/>
                    <a:pt x="25098" y="29594"/>
                    <a:pt x="25098" y="29591"/>
                  </a:cubicBezTo>
                  <a:lnTo>
                    <a:pt x="25098" y="29591"/>
                  </a:lnTo>
                  <a:cubicBezTo>
                    <a:pt x="25084" y="29598"/>
                    <a:pt x="25069" y="29601"/>
                    <a:pt x="25058" y="29601"/>
                  </a:cubicBezTo>
                  <a:lnTo>
                    <a:pt x="23730" y="29972"/>
                  </a:lnTo>
                  <a:cubicBezTo>
                    <a:pt x="22847" y="30214"/>
                    <a:pt x="21965" y="30456"/>
                    <a:pt x="21073" y="30678"/>
                  </a:cubicBezTo>
                  <a:cubicBezTo>
                    <a:pt x="19298" y="31134"/>
                    <a:pt x="17505" y="31543"/>
                    <a:pt x="15684" y="31831"/>
                  </a:cubicBezTo>
                  <a:cubicBezTo>
                    <a:pt x="13872" y="32119"/>
                    <a:pt x="12033" y="32304"/>
                    <a:pt x="10202" y="32304"/>
                  </a:cubicBezTo>
                  <a:cubicBezTo>
                    <a:pt x="9738" y="32304"/>
                    <a:pt x="9283" y="32286"/>
                    <a:pt x="8818" y="32267"/>
                  </a:cubicBezTo>
                  <a:cubicBezTo>
                    <a:pt x="8363" y="32249"/>
                    <a:pt x="7898" y="32202"/>
                    <a:pt x="7452" y="32165"/>
                  </a:cubicBezTo>
                  <a:cubicBezTo>
                    <a:pt x="6997" y="32109"/>
                    <a:pt x="6542" y="32054"/>
                    <a:pt x="6086" y="31979"/>
                  </a:cubicBezTo>
                  <a:lnTo>
                    <a:pt x="5418" y="31849"/>
                  </a:lnTo>
                  <a:lnTo>
                    <a:pt x="5083" y="31784"/>
                  </a:lnTo>
                  <a:lnTo>
                    <a:pt x="4907" y="31747"/>
                  </a:lnTo>
                  <a:cubicBezTo>
                    <a:pt x="4856" y="31738"/>
                    <a:pt x="4797" y="31707"/>
                    <a:pt x="4752" y="31680"/>
                  </a:cubicBezTo>
                  <a:lnTo>
                    <a:pt x="4752" y="31680"/>
                  </a:lnTo>
                  <a:cubicBezTo>
                    <a:pt x="4748" y="31686"/>
                    <a:pt x="4743" y="31691"/>
                    <a:pt x="4739" y="31697"/>
                  </a:cubicBezTo>
                  <a:lnTo>
                    <a:pt x="4739" y="31697"/>
                  </a:lnTo>
                  <a:cubicBezTo>
                    <a:pt x="4736" y="31695"/>
                    <a:pt x="4733" y="31693"/>
                    <a:pt x="4730" y="31691"/>
                  </a:cubicBezTo>
                  <a:lnTo>
                    <a:pt x="4721" y="31682"/>
                  </a:lnTo>
                  <a:lnTo>
                    <a:pt x="4711" y="31691"/>
                  </a:lnTo>
                  <a:cubicBezTo>
                    <a:pt x="4061" y="32518"/>
                    <a:pt x="3429" y="33354"/>
                    <a:pt x="2816" y="34200"/>
                  </a:cubicBezTo>
                  <a:lnTo>
                    <a:pt x="2361" y="34841"/>
                  </a:lnTo>
                  <a:lnTo>
                    <a:pt x="2147" y="35166"/>
                  </a:lnTo>
                  <a:lnTo>
                    <a:pt x="2026" y="35324"/>
                  </a:lnTo>
                  <a:cubicBezTo>
                    <a:pt x="1989" y="35370"/>
                    <a:pt x="1961" y="35445"/>
                    <a:pt x="1896" y="35445"/>
                  </a:cubicBezTo>
                  <a:cubicBezTo>
                    <a:pt x="1888" y="35445"/>
                    <a:pt x="1880" y="35446"/>
                    <a:pt x="1871" y="35446"/>
                  </a:cubicBezTo>
                  <a:cubicBezTo>
                    <a:pt x="1766" y="35446"/>
                    <a:pt x="1647" y="35393"/>
                    <a:pt x="1543" y="35333"/>
                  </a:cubicBezTo>
                  <a:cubicBezTo>
                    <a:pt x="1432" y="35277"/>
                    <a:pt x="1320" y="35194"/>
                    <a:pt x="1227" y="35120"/>
                  </a:cubicBezTo>
                  <a:cubicBezTo>
                    <a:pt x="1134" y="35036"/>
                    <a:pt x="1042" y="34934"/>
                    <a:pt x="995" y="34813"/>
                  </a:cubicBezTo>
                  <a:cubicBezTo>
                    <a:pt x="967" y="34757"/>
                    <a:pt x="995" y="34711"/>
                    <a:pt x="1042" y="34655"/>
                  </a:cubicBezTo>
                  <a:lnTo>
                    <a:pt x="1153" y="34488"/>
                  </a:lnTo>
                  <a:cubicBezTo>
                    <a:pt x="2352" y="32760"/>
                    <a:pt x="3634" y="31097"/>
                    <a:pt x="4953" y="29471"/>
                  </a:cubicBezTo>
                  <a:lnTo>
                    <a:pt x="4962" y="29461"/>
                  </a:lnTo>
                  <a:lnTo>
                    <a:pt x="4962" y="29452"/>
                  </a:lnTo>
                  <a:lnTo>
                    <a:pt x="4451" y="26962"/>
                  </a:lnTo>
                  <a:cubicBezTo>
                    <a:pt x="3606" y="25652"/>
                    <a:pt x="2844" y="24296"/>
                    <a:pt x="2147" y="22883"/>
                  </a:cubicBezTo>
                  <a:cubicBezTo>
                    <a:pt x="1450" y="21490"/>
                    <a:pt x="846" y="20050"/>
                    <a:pt x="308" y="18582"/>
                  </a:cubicBezTo>
                  <a:lnTo>
                    <a:pt x="112" y="18024"/>
                  </a:lnTo>
                  <a:cubicBezTo>
                    <a:pt x="75" y="17931"/>
                    <a:pt x="57" y="17839"/>
                    <a:pt x="85" y="17755"/>
                  </a:cubicBezTo>
                  <a:cubicBezTo>
                    <a:pt x="122" y="17671"/>
                    <a:pt x="205" y="17634"/>
                    <a:pt x="298" y="17625"/>
                  </a:cubicBezTo>
                  <a:cubicBezTo>
                    <a:pt x="305" y="17625"/>
                    <a:pt x="312" y="17625"/>
                    <a:pt x="319" y="17625"/>
                  </a:cubicBezTo>
                  <a:cubicBezTo>
                    <a:pt x="677" y="17625"/>
                    <a:pt x="1080" y="17855"/>
                    <a:pt x="1144" y="18229"/>
                  </a:cubicBezTo>
                  <a:cubicBezTo>
                    <a:pt x="1404" y="18972"/>
                    <a:pt x="1683" y="19706"/>
                    <a:pt x="1980" y="20421"/>
                  </a:cubicBezTo>
                  <a:cubicBezTo>
                    <a:pt x="2584" y="21880"/>
                    <a:pt x="3271" y="23283"/>
                    <a:pt x="4024" y="24649"/>
                  </a:cubicBezTo>
                  <a:lnTo>
                    <a:pt x="4108" y="24807"/>
                  </a:lnTo>
                  <a:lnTo>
                    <a:pt x="4080" y="24630"/>
                  </a:lnTo>
                  <a:cubicBezTo>
                    <a:pt x="4079" y="24627"/>
                    <a:pt x="4079" y="24624"/>
                    <a:pt x="4078" y="24621"/>
                  </a:cubicBezTo>
                  <a:lnTo>
                    <a:pt x="4078" y="24621"/>
                  </a:lnTo>
                  <a:lnTo>
                    <a:pt x="4080" y="24621"/>
                  </a:lnTo>
                  <a:cubicBezTo>
                    <a:pt x="4079" y="24620"/>
                    <a:pt x="4079" y="24619"/>
                    <a:pt x="4078" y="24618"/>
                  </a:cubicBezTo>
                  <a:lnTo>
                    <a:pt x="4078" y="24618"/>
                  </a:lnTo>
                  <a:cubicBezTo>
                    <a:pt x="3800" y="22597"/>
                    <a:pt x="3643" y="20575"/>
                    <a:pt x="3606" y="18535"/>
                  </a:cubicBezTo>
                  <a:cubicBezTo>
                    <a:pt x="3597" y="17523"/>
                    <a:pt x="3606" y="16501"/>
                    <a:pt x="3643" y="15479"/>
                  </a:cubicBezTo>
                  <a:lnTo>
                    <a:pt x="3652" y="15098"/>
                  </a:lnTo>
                  <a:lnTo>
                    <a:pt x="3662" y="14912"/>
                  </a:lnTo>
                  <a:cubicBezTo>
                    <a:pt x="3662" y="14838"/>
                    <a:pt x="3680" y="14800"/>
                    <a:pt x="3708" y="14773"/>
                  </a:cubicBezTo>
                  <a:cubicBezTo>
                    <a:pt x="3740" y="14748"/>
                    <a:pt x="3781" y="14738"/>
                    <a:pt x="3824" y="14738"/>
                  </a:cubicBezTo>
                  <a:cubicBezTo>
                    <a:pt x="3894" y="14738"/>
                    <a:pt x="3970" y="14763"/>
                    <a:pt x="4033" y="14791"/>
                  </a:cubicBezTo>
                  <a:cubicBezTo>
                    <a:pt x="4154" y="14838"/>
                    <a:pt x="4265" y="14912"/>
                    <a:pt x="4358" y="14977"/>
                  </a:cubicBezTo>
                  <a:cubicBezTo>
                    <a:pt x="4451" y="15051"/>
                    <a:pt x="4544" y="15144"/>
                    <a:pt x="4600" y="15246"/>
                  </a:cubicBezTo>
                  <a:cubicBezTo>
                    <a:pt x="4628" y="15302"/>
                    <a:pt x="4656" y="15349"/>
                    <a:pt x="4656" y="15404"/>
                  </a:cubicBezTo>
                  <a:lnTo>
                    <a:pt x="4637" y="15590"/>
                  </a:lnTo>
                  <a:lnTo>
                    <a:pt x="4609" y="16361"/>
                  </a:lnTo>
                  <a:cubicBezTo>
                    <a:pt x="4470" y="20449"/>
                    <a:pt x="4823" y="24537"/>
                    <a:pt x="5650" y="28542"/>
                  </a:cubicBezTo>
                  <a:lnTo>
                    <a:pt x="5678" y="28635"/>
                  </a:lnTo>
                  <a:lnTo>
                    <a:pt x="5743" y="28569"/>
                  </a:lnTo>
                  <a:lnTo>
                    <a:pt x="9171" y="24602"/>
                  </a:lnTo>
                  <a:lnTo>
                    <a:pt x="9180" y="24593"/>
                  </a:lnTo>
                  <a:lnTo>
                    <a:pt x="9180" y="24574"/>
                  </a:lnTo>
                  <a:cubicBezTo>
                    <a:pt x="8781" y="19576"/>
                    <a:pt x="9115" y="14522"/>
                    <a:pt x="10109" y="9607"/>
                  </a:cubicBezTo>
                  <a:cubicBezTo>
                    <a:pt x="10136" y="9475"/>
                    <a:pt x="10237" y="9402"/>
                    <a:pt x="10365" y="9402"/>
                  </a:cubicBezTo>
                  <a:cubicBezTo>
                    <a:pt x="10373" y="9402"/>
                    <a:pt x="10380" y="9402"/>
                    <a:pt x="10388" y="9403"/>
                  </a:cubicBezTo>
                  <a:cubicBezTo>
                    <a:pt x="10528" y="9412"/>
                    <a:pt x="10676" y="9468"/>
                    <a:pt x="10797" y="9551"/>
                  </a:cubicBezTo>
                  <a:cubicBezTo>
                    <a:pt x="10908" y="9635"/>
                    <a:pt x="11020" y="9746"/>
                    <a:pt x="11076" y="9876"/>
                  </a:cubicBezTo>
                  <a:cubicBezTo>
                    <a:pt x="11094" y="9932"/>
                    <a:pt x="11113" y="10006"/>
                    <a:pt x="11094" y="10071"/>
                  </a:cubicBezTo>
                  <a:cubicBezTo>
                    <a:pt x="11085" y="10146"/>
                    <a:pt x="11066" y="10229"/>
                    <a:pt x="11048" y="10304"/>
                  </a:cubicBezTo>
                  <a:cubicBezTo>
                    <a:pt x="10927" y="10926"/>
                    <a:pt x="10816" y="11549"/>
                    <a:pt x="10713" y="12162"/>
                  </a:cubicBezTo>
                  <a:cubicBezTo>
                    <a:pt x="10518" y="13407"/>
                    <a:pt x="10351" y="14652"/>
                    <a:pt x="10240" y="15906"/>
                  </a:cubicBezTo>
                  <a:cubicBezTo>
                    <a:pt x="10017" y="18405"/>
                    <a:pt x="9961" y="20923"/>
                    <a:pt x="10091" y="23432"/>
                  </a:cubicBezTo>
                  <a:lnTo>
                    <a:pt x="10100" y="23608"/>
                  </a:lnTo>
                  <a:lnTo>
                    <a:pt x="10212" y="23478"/>
                  </a:lnTo>
                  <a:lnTo>
                    <a:pt x="15907" y="17114"/>
                  </a:lnTo>
                  <a:lnTo>
                    <a:pt x="15916" y="17086"/>
                  </a:lnTo>
                  <a:lnTo>
                    <a:pt x="15916" y="17067"/>
                  </a:lnTo>
                  <a:cubicBezTo>
                    <a:pt x="15972" y="15553"/>
                    <a:pt x="16251" y="14057"/>
                    <a:pt x="16650" y="12599"/>
                  </a:cubicBezTo>
                  <a:lnTo>
                    <a:pt x="16650" y="12571"/>
                  </a:lnTo>
                  <a:lnTo>
                    <a:pt x="16641" y="12552"/>
                  </a:lnTo>
                  <a:lnTo>
                    <a:pt x="15730" y="9607"/>
                  </a:lnTo>
                  <a:cubicBezTo>
                    <a:pt x="15582" y="9124"/>
                    <a:pt x="15415" y="8641"/>
                    <a:pt x="15303" y="8139"/>
                  </a:cubicBezTo>
                  <a:cubicBezTo>
                    <a:pt x="15182" y="7647"/>
                    <a:pt x="15127" y="7136"/>
                    <a:pt x="15182" y="6643"/>
                  </a:cubicBezTo>
                  <a:lnTo>
                    <a:pt x="15210" y="6448"/>
                  </a:lnTo>
                  <a:lnTo>
                    <a:pt x="15229" y="6355"/>
                  </a:lnTo>
                  <a:cubicBezTo>
                    <a:pt x="15247" y="6327"/>
                    <a:pt x="15247" y="6290"/>
                    <a:pt x="15257" y="6281"/>
                  </a:cubicBezTo>
                  <a:cubicBezTo>
                    <a:pt x="15262" y="6234"/>
                    <a:pt x="15305" y="6213"/>
                    <a:pt x="15366" y="6213"/>
                  </a:cubicBezTo>
                  <a:cubicBezTo>
                    <a:pt x="15402" y="6213"/>
                    <a:pt x="15444" y="6220"/>
                    <a:pt x="15489" y="6234"/>
                  </a:cubicBezTo>
                  <a:cubicBezTo>
                    <a:pt x="15712" y="6290"/>
                    <a:pt x="15926" y="6439"/>
                    <a:pt x="16065" y="6625"/>
                  </a:cubicBezTo>
                  <a:cubicBezTo>
                    <a:pt x="16093" y="6652"/>
                    <a:pt x="16102" y="6671"/>
                    <a:pt x="16111" y="6699"/>
                  </a:cubicBezTo>
                  <a:cubicBezTo>
                    <a:pt x="16130" y="6717"/>
                    <a:pt x="16139" y="6745"/>
                    <a:pt x="16139" y="6764"/>
                  </a:cubicBezTo>
                  <a:cubicBezTo>
                    <a:pt x="16149" y="6792"/>
                    <a:pt x="16139" y="6801"/>
                    <a:pt x="16139" y="6829"/>
                  </a:cubicBezTo>
                  <a:lnTo>
                    <a:pt x="16111" y="6922"/>
                  </a:lnTo>
                  <a:cubicBezTo>
                    <a:pt x="16083" y="7043"/>
                    <a:pt x="16065" y="7182"/>
                    <a:pt x="16056" y="7312"/>
                  </a:cubicBezTo>
                  <a:cubicBezTo>
                    <a:pt x="16037" y="7582"/>
                    <a:pt x="16046" y="7851"/>
                    <a:pt x="16083" y="8102"/>
                  </a:cubicBezTo>
                  <a:cubicBezTo>
                    <a:pt x="16149" y="8622"/>
                    <a:pt x="16297" y="9124"/>
                    <a:pt x="16455" y="9616"/>
                  </a:cubicBezTo>
                  <a:lnTo>
                    <a:pt x="16901" y="11084"/>
                  </a:lnTo>
                  <a:lnTo>
                    <a:pt x="16985" y="11344"/>
                  </a:lnTo>
                  <a:lnTo>
                    <a:pt x="17068" y="11084"/>
                  </a:lnTo>
                  <a:cubicBezTo>
                    <a:pt x="17074" y="11066"/>
                    <a:pt x="17080" y="11047"/>
                    <a:pt x="17086" y="11028"/>
                  </a:cubicBezTo>
                  <a:lnTo>
                    <a:pt x="17105" y="11028"/>
                  </a:lnTo>
                  <a:lnTo>
                    <a:pt x="17096" y="10998"/>
                  </a:lnTo>
                  <a:lnTo>
                    <a:pt x="17096" y="10998"/>
                  </a:lnTo>
                  <a:cubicBezTo>
                    <a:pt x="17694" y="9151"/>
                    <a:pt x="18397" y="7339"/>
                    <a:pt x="19019" y="5491"/>
                  </a:cubicBezTo>
                  <a:cubicBezTo>
                    <a:pt x="19335" y="4553"/>
                    <a:pt x="19614" y="3596"/>
                    <a:pt x="19846" y="2629"/>
                  </a:cubicBezTo>
                  <a:cubicBezTo>
                    <a:pt x="19874" y="2518"/>
                    <a:pt x="19911" y="2434"/>
                    <a:pt x="19995" y="2397"/>
                  </a:cubicBezTo>
                  <a:cubicBezTo>
                    <a:pt x="20032" y="2377"/>
                    <a:pt x="20074" y="2369"/>
                    <a:pt x="20118" y="2369"/>
                  </a:cubicBezTo>
                  <a:cubicBezTo>
                    <a:pt x="20175" y="2369"/>
                    <a:pt x="20235" y="2382"/>
                    <a:pt x="20292" y="2397"/>
                  </a:cubicBezTo>
                  <a:cubicBezTo>
                    <a:pt x="20506" y="2472"/>
                    <a:pt x="20701" y="2620"/>
                    <a:pt x="20785" y="2815"/>
                  </a:cubicBezTo>
                  <a:cubicBezTo>
                    <a:pt x="20794" y="2862"/>
                    <a:pt x="20803" y="2908"/>
                    <a:pt x="20803" y="2955"/>
                  </a:cubicBezTo>
                  <a:cubicBezTo>
                    <a:pt x="20794" y="2983"/>
                    <a:pt x="20794" y="3001"/>
                    <a:pt x="20794" y="3029"/>
                  </a:cubicBezTo>
                  <a:lnTo>
                    <a:pt x="20775" y="3122"/>
                  </a:lnTo>
                  <a:lnTo>
                    <a:pt x="20682" y="3484"/>
                  </a:lnTo>
                  <a:cubicBezTo>
                    <a:pt x="20617" y="3717"/>
                    <a:pt x="20552" y="3958"/>
                    <a:pt x="20478" y="4190"/>
                  </a:cubicBezTo>
                  <a:cubicBezTo>
                    <a:pt x="19948" y="6095"/>
                    <a:pt x="19224" y="7925"/>
                    <a:pt x="18564" y="9802"/>
                  </a:cubicBezTo>
                  <a:cubicBezTo>
                    <a:pt x="17914" y="11669"/>
                    <a:pt x="17310" y="13565"/>
                    <a:pt x="17013" y="15534"/>
                  </a:cubicBezTo>
                  <a:lnTo>
                    <a:pt x="16966" y="15888"/>
                  </a:lnTo>
                  <a:lnTo>
                    <a:pt x="17180" y="15618"/>
                  </a:lnTo>
                  <a:cubicBezTo>
                    <a:pt x="17191" y="15605"/>
                    <a:pt x="17202" y="15592"/>
                    <a:pt x="17213" y="15579"/>
                  </a:cubicBezTo>
                  <a:lnTo>
                    <a:pt x="17213" y="15579"/>
                  </a:lnTo>
                  <a:lnTo>
                    <a:pt x="17217" y="15581"/>
                  </a:lnTo>
                  <a:cubicBezTo>
                    <a:pt x="17217" y="15578"/>
                    <a:pt x="17218" y="15575"/>
                    <a:pt x="17218" y="15573"/>
                  </a:cubicBezTo>
                  <a:lnTo>
                    <a:pt x="17218" y="15573"/>
                  </a:lnTo>
                  <a:cubicBezTo>
                    <a:pt x="18738" y="13775"/>
                    <a:pt x="20230" y="11942"/>
                    <a:pt x="21612" y="10044"/>
                  </a:cubicBezTo>
                  <a:cubicBezTo>
                    <a:pt x="23005" y="8120"/>
                    <a:pt x="24306" y="6123"/>
                    <a:pt x="25449" y="4051"/>
                  </a:cubicBezTo>
                  <a:cubicBezTo>
                    <a:pt x="26034" y="3010"/>
                    <a:pt x="26554" y="1942"/>
                    <a:pt x="27056" y="864"/>
                  </a:cubicBezTo>
                  <a:lnTo>
                    <a:pt x="27242" y="455"/>
                  </a:lnTo>
                  <a:lnTo>
                    <a:pt x="27335" y="260"/>
                  </a:lnTo>
                  <a:cubicBezTo>
                    <a:pt x="27353" y="224"/>
                    <a:pt x="27371" y="178"/>
                    <a:pt x="27381" y="168"/>
                  </a:cubicBezTo>
                  <a:lnTo>
                    <a:pt x="27381" y="168"/>
                  </a:lnTo>
                  <a:cubicBezTo>
                    <a:pt x="27384" y="168"/>
                    <a:pt x="27387" y="167"/>
                    <a:pt x="27390" y="167"/>
                  </a:cubicBezTo>
                  <a:cubicBezTo>
                    <a:pt x="27493" y="167"/>
                    <a:pt x="27632" y="242"/>
                    <a:pt x="27753" y="307"/>
                  </a:cubicBezTo>
                  <a:cubicBezTo>
                    <a:pt x="27864" y="381"/>
                    <a:pt x="27985" y="474"/>
                    <a:pt x="28078" y="567"/>
                  </a:cubicBezTo>
                  <a:cubicBezTo>
                    <a:pt x="28124" y="613"/>
                    <a:pt x="28171" y="669"/>
                    <a:pt x="28189" y="716"/>
                  </a:cubicBezTo>
                  <a:cubicBezTo>
                    <a:pt x="28189" y="734"/>
                    <a:pt x="28199" y="762"/>
                    <a:pt x="28199" y="781"/>
                  </a:cubicBezTo>
                  <a:lnTo>
                    <a:pt x="28199" y="808"/>
                  </a:lnTo>
                  <a:cubicBezTo>
                    <a:pt x="28199" y="818"/>
                    <a:pt x="28189" y="846"/>
                    <a:pt x="28180" y="855"/>
                  </a:cubicBezTo>
                  <a:lnTo>
                    <a:pt x="28004" y="1264"/>
                  </a:lnTo>
                  <a:cubicBezTo>
                    <a:pt x="27874" y="1524"/>
                    <a:pt x="27762" y="1793"/>
                    <a:pt x="27632" y="2063"/>
                  </a:cubicBezTo>
                  <a:cubicBezTo>
                    <a:pt x="26619" y="4200"/>
                    <a:pt x="25439" y="6253"/>
                    <a:pt x="24139" y="8232"/>
                  </a:cubicBezTo>
                  <a:lnTo>
                    <a:pt x="23832" y="8678"/>
                  </a:lnTo>
                  <a:lnTo>
                    <a:pt x="24269" y="8343"/>
                  </a:lnTo>
                  <a:cubicBezTo>
                    <a:pt x="24270" y="8342"/>
                    <a:pt x="24272" y="8341"/>
                    <a:pt x="24274" y="8339"/>
                  </a:cubicBezTo>
                  <a:lnTo>
                    <a:pt x="24274" y="8339"/>
                  </a:lnTo>
                  <a:lnTo>
                    <a:pt x="24297" y="8362"/>
                  </a:lnTo>
                  <a:cubicBezTo>
                    <a:pt x="24315" y="8334"/>
                    <a:pt x="24334" y="8306"/>
                    <a:pt x="24352" y="8278"/>
                  </a:cubicBezTo>
                  <a:lnTo>
                    <a:pt x="24352" y="8278"/>
                  </a:lnTo>
                  <a:cubicBezTo>
                    <a:pt x="25796" y="7152"/>
                    <a:pt x="27328" y="6123"/>
                    <a:pt x="28905" y="5184"/>
                  </a:cubicBezTo>
                  <a:cubicBezTo>
                    <a:pt x="29304" y="4943"/>
                    <a:pt x="29713" y="4711"/>
                    <a:pt x="30122" y="4488"/>
                  </a:cubicBezTo>
                  <a:lnTo>
                    <a:pt x="30735" y="4153"/>
                  </a:lnTo>
                  <a:cubicBezTo>
                    <a:pt x="30754" y="4125"/>
                    <a:pt x="30782" y="4116"/>
                    <a:pt x="30800" y="4116"/>
                  </a:cubicBezTo>
                  <a:cubicBezTo>
                    <a:pt x="30828" y="4107"/>
                    <a:pt x="30847" y="4097"/>
                    <a:pt x="30875" y="4097"/>
                  </a:cubicBezTo>
                  <a:cubicBezTo>
                    <a:pt x="30890" y="4091"/>
                    <a:pt x="30907" y="4089"/>
                    <a:pt x="30923" y="4089"/>
                  </a:cubicBezTo>
                  <a:cubicBezTo>
                    <a:pt x="30957" y="4089"/>
                    <a:pt x="30992" y="4097"/>
                    <a:pt x="31023" y="4097"/>
                  </a:cubicBezTo>
                  <a:cubicBezTo>
                    <a:pt x="31125" y="4116"/>
                    <a:pt x="31218" y="4162"/>
                    <a:pt x="31311" y="4218"/>
                  </a:cubicBezTo>
                  <a:cubicBezTo>
                    <a:pt x="31395" y="4293"/>
                    <a:pt x="31478" y="4358"/>
                    <a:pt x="31543" y="4441"/>
                  </a:cubicBezTo>
                  <a:cubicBezTo>
                    <a:pt x="31618" y="4525"/>
                    <a:pt x="31655" y="4627"/>
                    <a:pt x="31655" y="4711"/>
                  </a:cubicBezTo>
                  <a:cubicBezTo>
                    <a:pt x="31655" y="4794"/>
                    <a:pt x="31581" y="4841"/>
                    <a:pt x="31478" y="4896"/>
                  </a:cubicBezTo>
                  <a:lnTo>
                    <a:pt x="31163" y="5054"/>
                  </a:lnTo>
                  <a:cubicBezTo>
                    <a:pt x="30744" y="5277"/>
                    <a:pt x="30336" y="5510"/>
                    <a:pt x="29936" y="5742"/>
                  </a:cubicBezTo>
                  <a:cubicBezTo>
                    <a:pt x="28320" y="6680"/>
                    <a:pt x="26749" y="7730"/>
                    <a:pt x="25263" y="8864"/>
                  </a:cubicBezTo>
                  <a:cubicBezTo>
                    <a:pt x="23767" y="10006"/>
                    <a:pt x="22364" y="11251"/>
                    <a:pt x="21026" y="12561"/>
                  </a:cubicBezTo>
                  <a:cubicBezTo>
                    <a:pt x="19307" y="14782"/>
                    <a:pt x="17468" y="16919"/>
                    <a:pt x="15610" y="19019"/>
                  </a:cubicBezTo>
                  <a:lnTo>
                    <a:pt x="15424" y="19223"/>
                  </a:lnTo>
                  <a:lnTo>
                    <a:pt x="15424" y="19223"/>
                  </a:lnTo>
                  <a:lnTo>
                    <a:pt x="15684" y="19130"/>
                  </a:lnTo>
                  <a:lnTo>
                    <a:pt x="15690" y="19128"/>
                  </a:lnTo>
                  <a:lnTo>
                    <a:pt x="15690" y="19128"/>
                  </a:lnTo>
                  <a:lnTo>
                    <a:pt x="15730" y="19186"/>
                  </a:lnTo>
                  <a:cubicBezTo>
                    <a:pt x="15761" y="19151"/>
                    <a:pt x="15792" y="19116"/>
                    <a:pt x="15822" y="19081"/>
                  </a:cubicBezTo>
                  <a:lnTo>
                    <a:pt x="15822" y="19081"/>
                  </a:lnTo>
                  <a:lnTo>
                    <a:pt x="18796" y="18034"/>
                  </a:lnTo>
                  <a:lnTo>
                    <a:pt x="18806" y="18034"/>
                  </a:lnTo>
                  <a:lnTo>
                    <a:pt x="18815" y="18015"/>
                  </a:lnTo>
                  <a:cubicBezTo>
                    <a:pt x="20952" y="15507"/>
                    <a:pt x="23395" y="13267"/>
                    <a:pt x="26062" y="11344"/>
                  </a:cubicBezTo>
                  <a:lnTo>
                    <a:pt x="26322" y="11168"/>
                  </a:lnTo>
                  <a:cubicBezTo>
                    <a:pt x="26415" y="11112"/>
                    <a:pt x="26499" y="11028"/>
                    <a:pt x="26564" y="11019"/>
                  </a:cubicBezTo>
                  <a:cubicBezTo>
                    <a:pt x="26582" y="11015"/>
                    <a:pt x="26601" y="11013"/>
                    <a:pt x="26620" y="11013"/>
                  </a:cubicBezTo>
                  <a:cubicBezTo>
                    <a:pt x="26688" y="11013"/>
                    <a:pt x="26760" y="11037"/>
                    <a:pt x="26833" y="11066"/>
                  </a:cubicBezTo>
                  <a:cubicBezTo>
                    <a:pt x="26917" y="11093"/>
                    <a:pt x="26991" y="11158"/>
                    <a:pt x="27075" y="11214"/>
                  </a:cubicBezTo>
                  <a:cubicBezTo>
                    <a:pt x="27149" y="11270"/>
                    <a:pt x="27214" y="11344"/>
                    <a:pt x="27270" y="11419"/>
                  </a:cubicBezTo>
                  <a:cubicBezTo>
                    <a:pt x="27335" y="11502"/>
                    <a:pt x="27363" y="11586"/>
                    <a:pt x="27353" y="11669"/>
                  </a:cubicBezTo>
                  <a:cubicBezTo>
                    <a:pt x="27344" y="11744"/>
                    <a:pt x="27288" y="11790"/>
                    <a:pt x="27195" y="11855"/>
                  </a:cubicBezTo>
                  <a:lnTo>
                    <a:pt x="26935" y="12023"/>
                  </a:lnTo>
                  <a:cubicBezTo>
                    <a:pt x="26276" y="12515"/>
                    <a:pt x="25616" y="13017"/>
                    <a:pt x="24975" y="13537"/>
                  </a:cubicBezTo>
                  <a:cubicBezTo>
                    <a:pt x="23693" y="14577"/>
                    <a:pt x="22485" y="15692"/>
                    <a:pt x="21342" y="16891"/>
                  </a:cubicBezTo>
                  <a:lnTo>
                    <a:pt x="21138" y="17086"/>
                  </a:lnTo>
                  <a:lnTo>
                    <a:pt x="21395" y="16985"/>
                  </a:lnTo>
                  <a:lnTo>
                    <a:pt x="21395" y="16985"/>
                  </a:lnTo>
                  <a:lnTo>
                    <a:pt x="21416" y="17021"/>
                  </a:lnTo>
                  <a:cubicBezTo>
                    <a:pt x="21441" y="16996"/>
                    <a:pt x="21466" y="16970"/>
                    <a:pt x="21491" y="16945"/>
                  </a:cubicBezTo>
                  <a:lnTo>
                    <a:pt x="21491" y="16945"/>
                  </a:lnTo>
                  <a:cubicBezTo>
                    <a:pt x="23178" y="16240"/>
                    <a:pt x="24856" y="15473"/>
                    <a:pt x="26499" y="14652"/>
                  </a:cubicBezTo>
                  <a:lnTo>
                    <a:pt x="26805" y="14485"/>
                  </a:lnTo>
                  <a:lnTo>
                    <a:pt x="26963" y="14410"/>
                  </a:lnTo>
                  <a:cubicBezTo>
                    <a:pt x="27010" y="14392"/>
                    <a:pt x="27056" y="14373"/>
                    <a:pt x="27112" y="14373"/>
                  </a:cubicBezTo>
                  <a:cubicBezTo>
                    <a:pt x="27316" y="14373"/>
                    <a:pt x="27530" y="14485"/>
                    <a:pt x="27688" y="14643"/>
                  </a:cubicBezTo>
                  <a:cubicBezTo>
                    <a:pt x="27771" y="14717"/>
                    <a:pt x="27846" y="14810"/>
                    <a:pt x="27874" y="14903"/>
                  </a:cubicBezTo>
                  <a:cubicBezTo>
                    <a:pt x="27911" y="15014"/>
                    <a:pt x="27892" y="15107"/>
                    <a:pt x="27809" y="15163"/>
                  </a:cubicBezTo>
                  <a:cubicBezTo>
                    <a:pt x="27771" y="15200"/>
                    <a:pt x="27716" y="15219"/>
                    <a:pt x="27669" y="15246"/>
                  </a:cubicBezTo>
                  <a:lnTo>
                    <a:pt x="27521" y="15321"/>
                  </a:lnTo>
                  <a:lnTo>
                    <a:pt x="27205" y="15488"/>
                  </a:lnTo>
                  <a:cubicBezTo>
                    <a:pt x="26368" y="15906"/>
                    <a:pt x="25523" y="16315"/>
                    <a:pt x="24668" y="16696"/>
                  </a:cubicBezTo>
                  <a:cubicBezTo>
                    <a:pt x="22977" y="17486"/>
                    <a:pt x="21249" y="18201"/>
                    <a:pt x="19503" y="18870"/>
                  </a:cubicBezTo>
                  <a:cubicBezTo>
                    <a:pt x="17765" y="19530"/>
                    <a:pt x="15981" y="20143"/>
                    <a:pt x="14207" y="20682"/>
                  </a:cubicBezTo>
                  <a:lnTo>
                    <a:pt x="14197" y="20682"/>
                  </a:lnTo>
                  <a:lnTo>
                    <a:pt x="14188" y="20691"/>
                  </a:lnTo>
                  <a:lnTo>
                    <a:pt x="10174" y="25150"/>
                  </a:lnTo>
                  <a:lnTo>
                    <a:pt x="10174" y="25160"/>
                  </a:lnTo>
                  <a:lnTo>
                    <a:pt x="10174" y="25169"/>
                  </a:lnTo>
                  <a:cubicBezTo>
                    <a:pt x="10156" y="25234"/>
                    <a:pt x="10119" y="25281"/>
                    <a:pt x="10063" y="25299"/>
                  </a:cubicBezTo>
                  <a:lnTo>
                    <a:pt x="10054" y="25299"/>
                  </a:lnTo>
                  <a:lnTo>
                    <a:pt x="10044" y="25308"/>
                  </a:lnTo>
                  <a:lnTo>
                    <a:pt x="9598" y="25810"/>
                  </a:lnTo>
                  <a:lnTo>
                    <a:pt x="9533" y="25894"/>
                  </a:lnTo>
                  <a:lnTo>
                    <a:pt x="9636" y="25884"/>
                  </a:lnTo>
                  <a:cubicBezTo>
                    <a:pt x="9641" y="25884"/>
                    <a:pt x="9647" y="25883"/>
                    <a:pt x="9653" y="25882"/>
                  </a:cubicBezTo>
                  <a:lnTo>
                    <a:pt x="9653" y="25882"/>
                  </a:lnTo>
                  <a:lnTo>
                    <a:pt x="9654" y="25884"/>
                  </a:lnTo>
                  <a:lnTo>
                    <a:pt x="9657" y="25881"/>
                  </a:lnTo>
                  <a:lnTo>
                    <a:pt x="9657" y="25881"/>
                  </a:lnTo>
                  <a:cubicBezTo>
                    <a:pt x="10598" y="25742"/>
                    <a:pt x="11547" y="25567"/>
                    <a:pt x="12479" y="25355"/>
                  </a:cubicBezTo>
                  <a:cubicBezTo>
                    <a:pt x="13417" y="25150"/>
                    <a:pt x="14346" y="24890"/>
                    <a:pt x="15275" y="24630"/>
                  </a:cubicBezTo>
                  <a:cubicBezTo>
                    <a:pt x="17124" y="24073"/>
                    <a:pt x="18936" y="23422"/>
                    <a:pt x="20738" y="22726"/>
                  </a:cubicBezTo>
                  <a:cubicBezTo>
                    <a:pt x="21630" y="22372"/>
                    <a:pt x="22522" y="22019"/>
                    <a:pt x="23423" y="21657"/>
                  </a:cubicBezTo>
                  <a:lnTo>
                    <a:pt x="23758" y="21518"/>
                  </a:lnTo>
                  <a:lnTo>
                    <a:pt x="23916" y="21443"/>
                  </a:lnTo>
                  <a:cubicBezTo>
                    <a:pt x="23981" y="21425"/>
                    <a:pt x="24027" y="21388"/>
                    <a:pt x="24083" y="21388"/>
                  </a:cubicBezTo>
                  <a:cubicBezTo>
                    <a:pt x="24090" y="21387"/>
                    <a:pt x="24097" y="21387"/>
                    <a:pt x="24104" y="21387"/>
                  </a:cubicBezTo>
                  <a:cubicBezTo>
                    <a:pt x="24319" y="21387"/>
                    <a:pt x="24525" y="21522"/>
                    <a:pt x="24696" y="21666"/>
                  </a:cubicBezTo>
                  <a:cubicBezTo>
                    <a:pt x="24789" y="21731"/>
                    <a:pt x="24873" y="21824"/>
                    <a:pt x="24919" y="21936"/>
                  </a:cubicBezTo>
                  <a:cubicBezTo>
                    <a:pt x="24938" y="21982"/>
                    <a:pt x="24966" y="22038"/>
                    <a:pt x="24956" y="22084"/>
                  </a:cubicBezTo>
                  <a:cubicBezTo>
                    <a:pt x="24938" y="22131"/>
                    <a:pt x="24910" y="22168"/>
                    <a:pt x="24845" y="22187"/>
                  </a:cubicBezTo>
                  <a:lnTo>
                    <a:pt x="24176" y="22456"/>
                  </a:lnTo>
                  <a:cubicBezTo>
                    <a:pt x="22383" y="23190"/>
                    <a:pt x="20599" y="23896"/>
                    <a:pt x="18787" y="24537"/>
                  </a:cubicBezTo>
                  <a:lnTo>
                    <a:pt x="18761" y="24547"/>
                  </a:lnTo>
                  <a:lnTo>
                    <a:pt x="18761" y="24547"/>
                  </a:lnTo>
                  <a:cubicBezTo>
                    <a:pt x="18760" y="24547"/>
                    <a:pt x="18760" y="24547"/>
                    <a:pt x="18759" y="24547"/>
                  </a:cubicBezTo>
                  <a:lnTo>
                    <a:pt x="18759" y="24547"/>
                  </a:lnTo>
                  <a:lnTo>
                    <a:pt x="18759" y="24547"/>
                  </a:lnTo>
                  <a:lnTo>
                    <a:pt x="18759" y="24547"/>
                  </a:lnTo>
                  <a:lnTo>
                    <a:pt x="18657" y="24584"/>
                  </a:lnTo>
                  <a:lnTo>
                    <a:pt x="18768" y="24592"/>
                  </a:lnTo>
                  <a:lnTo>
                    <a:pt x="18768" y="24592"/>
                  </a:lnTo>
                  <a:lnTo>
                    <a:pt x="18769" y="24593"/>
                  </a:lnTo>
                  <a:cubicBezTo>
                    <a:pt x="18770" y="24593"/>
                    <a:pt x="18771" y="24592"/>
                    <a:pt x="18772" y="24592"/>
                  </a:cubicBezTo>
                  <a:lnTo>
                    <a:pt x="18772" y="24592"/>
                  </a:lnTo>
                  <a:lnTo>
                    <a:pt x="18787" y="24593"/>
                  </a:lnTo>
                  <a:cubicBezTo>
                    <a:pt x="19285" y="24620"/>
                    <a:pt x="19783" y="24635"/>
                    <a:pt x="20281" y="24635"/>
                  </a:cubicBezTo>
                  <a:cubicBezTo>
                    <a:pt x="20638" y="24635"/>
                    <a:pt x="20995" y="24627"/>
                    <a:pt x="21351" y="24612"/>
                  </a:cubicBezTo>
                  <a:lnTo>
                    <a:pt x="21992" y="24584"/>
                  </a:lnTo>
                  <a:cubicBezTo>
                    <a:pt x="22095" y="24584"/>
                    <a:pt x="22188" y="24630"/>
                    <a:pt x="22280" y="24686"/>
                  </a:cubicBezTo>
                  <a:cubicBezTo>
                    <a:pt x="22290" y="24691"/>
                    <a:pt x="22300" y="24696"/>
                    <a:pt x="22309" y="24701"/>
                  </a:cubicBezTo>
                  <a:lnTo>
                    <a:pt x="22309" y="24701"/>
                  </a:lnTo>
                  <a:cubicBezTo>
                    <a:pt x="22297" y="24692"/>
                    <a:pt x="22284" y="24684"/>
                    <a:pt x="22271" y="24677"/>
                  </a:cubicBezTo>
                  <a:cubicBezTo>
                    <a:pt x="22178" y="24612"/>
                    <a:pt x="22067" y="24556"/>
                    <a:pt x="21955" y="24556"/>
                  </a:cubicBezTo>
                  <a:lnTo>
                    <a:pt x="21314" y="24584"/>
                  </a:lnTo>
                  <a:cubicBezTo>
                    <a:pt x="21047" y="24590"/>
                    <a:pt x="20777" y="24593"/>
                    <a:pt x="20507" y="24593"/>
                  </a:cubicBezTo>
                  <a:cubicBezTo>
                    <a:pt x="19965" y="24593"/>
                    <a:pt x="19420" y="24580"/>
                    <a:pt x="18881" y="24553"/>
                  </a:cubicBezTo>
                  <a:lnTo>
                    <a:pt x="18881" y="24553"/>
                  </a:lnTo>
                  <a:cubicBezTo>
                    <a:pt x="20655" y="23923"/>
                    <a:pt x="22410" y="23231"/>
                    <a:pt x="24157" y="22521"/>
                  </a:cubicBezTo>
                  <a:lnTo>
                    <a:pt x="24835" y="22261"/>
                  </a:lnTo>
                  <a:cubicBezTo>
                    <a:pt x="24891" y="22233"/>
                    <a:pt x="24966" y="22177"/>
                    <a:pt x="24975" y="22103"/>
                  </a:cubicBezTo>
                  <a:cubicBezTo>
                    <a:pt x="24984" y="22038"/>
                    <a:pt x="24966" y="21964"/>
                    <a:pt x="24938" y="21908"/>
                  </a:cubicBezTo>
                  <a:cubicBezTo>
                    <a:pt x="24882" y="21796"/>
                    <a:pt x="24798" y="21704"/>
                    <a:pt x="24705" y="21620"/>
                  </a:cubicBezTo>
                  <a:cubicBezTo>
                    <a:pt x="24612" y="21536"/>
                    <a:pt x="24520" y="21471"/>
                    <a:pt x="24408" y="21406"/>
                  </a:cubicBezTo>
                  <a:cubicBezTo>
                    <a:pt x="24324" y="21360"/>
                    <a:pt x="24221" y="21327"/>
                    <a:pt x="24115" y="21327"/>
                  </a:cubicBezTo>
                  <a:cubicBezTo>
                    <a:pt x="24092" y="21327"/>
                    <a:pt x="24069" y="21329"/>
                    <a:pt x="24046" y="21332"/>
                  </a:cubicBezTo>
                  <a:cubicBezTo>
                    <a:pt x="23981" y="21341"/>
                    <a:pt x="23934" y="21360"/>
                    <a:pt x="23869" y="21388"/>
                  </a:cubicBezTo>
                  <a:lnTo>
                    <a:pt x="23711" y="21453"/>
                  </a:lnTo>
                  <a:lnTo>
                    <a:pt x="23368" y="21592"/>
                  </a:lnTo>
                  <a:cubicBezTo>
                    <a:pt x="22476" y="21954"/>
                    <a:pt x="21584" y="22317"/>
                    <a:pt x="20692" y="22661"/>
                  </a:cubicBezTo>
                  <a:cubicBezTo>
                    <a:pt x="18899" y="23357"/>
                    <a:pt x="17087" y="24008"/>
                    <a:pt x="15238" y="24556"/>
                  </a:cubicBezTo>
                  <a:cubicBezTo>
                    <a:pt x="14328" y="24825"/>
                    <a:pt x="13398" y="25076"/>
                    <a:pt x="12451" y="25290"/>
                  </a:cubicBezTo>
                  <a:cubicBezTo>
                    <a:pt x="11551" y="25486"/>
                    <a:pt x="10652" y="25656"/>
                    <a:pt x="9736" y="25793"/>
                  </a:cubicBezTo>
                  <a:lnTo>
                    <a:pt x="9736" y="25793"/>
                  </a:lnTo>
                  <a:lnTo>
                    <a:pt x="10100" y="25383"/>
                  </a:lnTo>
                  <a:lnTo>
                    <a:pt x="10100" y="25383"/>
                  </a:lnTo>
                  <a:cubicBezTo>
                    <a:pt x="10168" y="25348"/>
                    <a:pt x="10216" y="25293"/>
                    <a:pt x="10243" y="25230"/>
                  </a:cubicBezTo>
                  <a:lnTo>
                    <a:pt x="10243" y="25230"/>
                  </a:lnTo>
                  <a:lnTo>
                    <a:pt x="14243" y="20776"/>
                  </a:lnTo>
                  <a:lnTo>
                    <a:pt x="14243" y="20776"/>
                  </a:lnTo>
                  <a:cubicBezTo>
                    <a:pt x="16036" y="20230"/>
                    <a:pt x="17792" y="19628"/>
                    <a:pt x="19540" y="18972"/>
                  </a:cubicBezTo>
                  <a:cubicBezTo>
                    <a:pt x="21296" y="18312"/>
                    <a:pt x="23024" y="17588"/>
                    <a:pt x="24715" y="16817"/>
                  </a:cubicBezTo>
                  <a:cubicBezTo>
                    <a:pt x="25569" y="16426"/>
                    <a:pt x="26415" y="16027"/>
                    <a:pt x="27251" y="15609"/>
                  </a:cubicBezTo>
                  <a:lnTo>
                    <a:pt x="27567" y="15442"/>
                  </a:lnTo>
                  <a:lnTo>
                    <a:pt x="27716" y="15358"/>
                  </a:lnTo>
                  <a:cubicBezTo>
                    <a:pt x="27771" y="15339"/>
                    <a:pt x="27818" y="15311"/>
                    <a:pt x="27874" y="15265"/>
                  </a:cubicBezTo>
                  <a:cubicBezTo>
                    <a:pt x="27901" y="15256"/>
                    <a:pt x="27920" y="15237"/>
                    <a:pt x="27948" y="15200"/>
                  </a:cubicBezTo>
                  <a:cubicBezTo>
                    <a:pt x="27966" y="15172"/>
                    <a:pt x="27985" y="15144"/>
                    <a:pt x="27994" y="15107"/>
                  </a:cubicBezTo>
                  <a:cubicBezTo>
                    <a:pt x="28013" y="15033"/>
                    <a:pt x="28004" y="14968"/>
                    <a:pt x="27985" y="14912"/>
                  </a:cubicBezTo>
                  <a:cubicBezTo>
                    <a:pt x="27939" y="14782"/>
                    <a:pt x="27855" y="14689"/>
                    <a:pt x="27771" y="14596"/>
                  </a:cubicBezTo>
                  <a:cubicBezTo>
                    <a:pt x="27606" y="14439"/>
                    <a:pt x="27407" y="14306"/>
                    <a:pt x="27160" y="14306"/>
                  </a:cubicBezTo>
                  <a:cubicBezTo>
                    <a:pt x="27144" y="14306"/>
                    <a:pt x="27128" y="14307"/>
                    <a:pt x="27112" y="14308"/>
                  </a:cubicBezTo>
                  <a:cubicBezTo>
                    <a:pt x="27056" y="14308"/>
                    <a:pt x="26982" y="14327"/>
                    <a:pt x="26926" y="14355"/>
                  </a:cubicBezTo>
                  <a:lnTo>
                    <a:pt x="26777" y="14429"/>
                  </a:lnTo>
                  <a:lnTo>
                    <a:pt x="26461" y="14596"/>
                  </a:lnTo>
                  <a:cubicBezTo>
                    <a:pt x="24870" y="15392"/>
                    <a:pt x="23245" y="16137"/>
                    <a:pt x="21610" y="16824"/>
                  </a:cubicBezTo>
                  <a:lnTo>
                    <a:pt x="21610" y="16824"/>
                  </a:lnTo>
                  <a:cubicBezTo>
                    <a:pt x="22704" y="15715"/>
                    <a:pt x="23848" y="14650"/>
                    <a:pt x="25058" y="13676"/>
                  </a:cubicBezTo>
                  <a:cubicBezTo>
                    <a:pt x="25690" y="13156"/>
                    <a:pt x="26341" y="12654"/>
                    <a:pt x="27019" y="12180"/>
                  </a:cubicBezTo>
                  <a:lnTo>
                    <a:pt x="27270" y="12004"/>
                  </a:lnTo>
                  <a:cubicBezTo>
                    <a:pt x="27353" y="11957"/>
                    <a:pt x="27483" y="11874"/>
                    <a:pt x="27493" y="11735"/>
                  </a:cubicBezTo>
                  <a:cubicBezTo>
                    <a:pt x="27502" y="11595"/>
                    <a:pt x="27446" y="11493"/>
                    <a:pt x="27390" y="11400"/>
                  </a:cubicBezTo>
                  <a:cubicBezTo>
                    <a:pt x="27335" y="11316"/>
                    <a:pt x="27251" y="11242"/>
                    <a:pt x="27167" y="11168"/>
                  </a:cubicBezTo>
                  <a:cubicBezTo>
                    <a:pt x="27084" y="11112"/>
                    <a:pt x="26991" y="11056"/>
                    <a:pt x="26889" y="11010"/>
                  </a:cubicBezTo>
                  <a:cubicBezTo>
                    <a:pt x="26812" y="10982"/>
                    <a:pt x="26734" y="10954"/>
                    <a:pt x="26645" y="10954"/>
                  </a:cubicBezTo>
                  <a:cubicBezTo>
                    <a:pt x="26616" y="10954"/>
                    <a:pt x="26586" y="10957"/>
                    <a:pt x="26554" y="10963"/>
                  </a:cubicBezTo>
                  <a:cubicBezTo>
                    <a:pt x="26415" y="10991"/>
                    <a:pt x="26359" y="11066"/>
                    <a:pt x="26266" y="11121"/>
                  </a:cubicBezTo>
                  <a:lnTo>
                    <a:pt x="26006" y="11298"/>
                  </a:lnTo>
                  <a:cubicBezTo>
                    <a:pt x="23330" y="13214"/>
                    <a:pt x="20894" y="15463"/>
                    <a:pt x="18744" y="17961"/>
                  </a:cubicBezTo>
                  <a:lnTo>
                    <a:pt x="18744" y="17961"/>
                  </a:lnTo>
                  <a:lnTo>
                    <a:pt x="15924" y="18966"/>
                  </a:lnTo>
                  <a:lnTo>
                    <a:pt x="15924" y="18966"/>
                  </a:lnTo>
                  <a:cubicBezTo>
                    <a:pt x="17715" y="16929"/>
                    <a:pt x="19479" y="14863"/>
                    <a:pt x="21156" y="12729"/>
                  </a:cubicBezTo>
                  <a:lnTo>
                    <a:pt x="21156" y="12729"/>
                  </a:lnTo>
                  <a:lnTo>
                    <a:pt x="21138" y="12738"/>
                  </a:lnTo>
                  <a:cubicBezTo>
                    <a:pt x="22476" y="11428"/>
                    <a:pt x="23879" y="10192"/>
                    <a:pt x="25365" y="9059"/>
                  </a:cubicBezTo>
                  <a:cubicBezTo>
                    <a:pt x="26852" y="7916"/>
                    <a:pt x="28412" y="6885"/>
                    <a:pt x="30029" y="5946"/>
                  </a:cubicBezTo>
                  <a:cubicBezTo>
                    <a:pt x="30419" y="5714"/>
                    <a:pt x="30828" y="5482"/>
                    <a:pt x="31246" y="5259"/>
                  </a:cubicBezTo>
                  <a:lnTo>
                    <a:pt x="31562" y="5092"/>
                  </a:lnTo>
                  <a:cubicBezTo>
                    <a:pt x="31609" y="5073"/>
                    <a:pt x="31664" y="5027"/>
                    <a:pt x="31720" y="4980"/>
                  </a:cubicBezTo>
                  <a:cubicBezTo>
                    <a:pt x="31748" y="4952"/>
                    <a:pt x="31785" y="4924"/>
                    <a:pt x="31794" y="4887"/>
                  </a:cubicBezTo>
                  <a:cubicBezTo>
                    <a:pt x="31804" y="4850"/>
                    <a:pt x="31822" y="4804"/>
                    <a:pt x="31822" y="4766"/>
                  </a:cubicBezTo>
                  <a:cubicBezTo>
                    <a:pt x="31841" y="4608"/>
                    <a:pt x="31766" y="4488"/>
                    <a:pt x="31683" y="4385"/>
                  </a:cubicBezTo>
                  <a:cubicBezTo>
                    <a:pt x="31609" y="4283"/>
                    <a:pt x="31516" y="4200"/>
                    <a:pt x="31404" y="4135"/>
                  </a:cubicBezTo>
                  <a:cubicBezTo>
                    <a:pt x="31302" y="4060"/>
                    <a:pt x="31190" y="4005"/>
                    <a:pt x="31060" y="3977"/>
                  </a:cubicBezTo>
                  <a:cubicBezTo>
                    <a:pt x="31011" y="3977"/>
                    <a:pt x="30965" y="3973"/>
                    <a:pt x="30919" y="3973"/>
                  </a:cubicBezTo>
                  <a:cubicBezTo>
                    <a:pt x="30895" y="3973"/>
                    <a:pt x="30871" y="3974"/>
                    <a:pt x="30847" y="3977"/>
                  </a:cubicBezTo>
                  <a:cubicBezTo>
                    <a:pt x="30791" y="3995"/>
                    <a:pt x="30707" y="4023"/>
                    <a:pt x="30661" y="4051"/>
                  </a:cubicBezTo>
                  <a:lnTo>
                    <a:pt x="30048" y="4385"/>
                  </a:lnTo>
                  <a:cubicBezTo>
                    <a:pt x="29639" y="4608"/>
                    <a:pt x="29239" y="4841"/>
                    <a:pt x="28831" y="5082"/>
                  </a:cubicBezTo>
                  <a:cubicBezTo>
                    <a:pt x="27351" y="5953"/>
                    <a:pt x="25941" y="6901"/>
                    <a:pt x="24579" y="7932"/>
                  </a:cubicBezTo>
                  <a:lnTo>
                    <a:pt x="24579" y="7932"/>
                  </a:lnTo>
                  <a:cubicBezTo>
                    <a:pt x="25785" y="6078"/>
                    <a:pt x="26869" y="4166"/>
                    <a:pt x="27818" y="2165"/>
                  </a:cubicBezTo>
                  <a:cubicBezTo>
                    <a:pt x="27948" y="1905"/>
                    <a:pt x="28059" y="1626"/>
                    <a:pt x="28189" y="1357"/>
                  </a:cubicBezTo>
                  <a:lnTo>
                    <a:pt x="28375" y="948"/>
                  </a:lnTo>
                  <a:cubicBezTo>
                    <a:pt x="28385" y="929"/>
                    <a:pt x="28385" y="911"/>
                    <a:pt x="28403" y="892"/>
                  </a:cubicBezTo>
                  <a:cubicBezTo>
                    <a:pt x="28412" y="864"/>
                    <a:pt x="28412" y="836"/>
                    <a:pt x="28412" y="808"/>
                  </a:cubicBezTo>
                  <a:cubicBezTo>
                    <a:pt x="28412" y="753"/>
                    <a:pt x="28403" y="706"/>
                    <a:pt x="28375" y="660"/>
                  </a:cubicBezTo>
                  <a:cubicBezTo>
                    <a:pt x="28329" y="576"/>
                    <a:pt x="28282" y="511"/>
                    <a:pt x="28227" y="446"/>
                  </a:cubicBezTo>
                  <a:cubicBezTo>
                    <a:pt x="28106" y="335"/>
                    <a:pt x="27994" y="242"/>
                    <a:pt x="27855" y="158"/>
                  </a:cubicBezTo>
                  <a:cubicBezTo>
                    <a:pt x="27716" y="93"/>
                    <a:pt x="27586" y="9"/>
                    <a:pt x="27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5"/>
            <p:cNvSpPr/>
            <p:nvPr/>
          </p:nvSpPr>
          <p:spPr>
            <a:xfrm>
              <a:off x="3831600" y="1888225"/>
              <a:ext cx="85725" cy="119650"/>
            </a:xfrm>
            <a:custGeom>
              <a:rect b="b" l="l" r="r" t="t"/>
              <a:pathLst>
                <a:path extrusionOk="0" h="4786" w="3429">
                  <a:moveTo>
                    <a:pt x="3428" y="0"/>
                  </a:moveTo>
                  <a:cubicBezTo>
                    <a:pt x="3280" y="195"/>
                    <a:pt x="3122" y="391"/>
                    <a:pt x="2973" y="576"/>
                  </a:cubicBezTo>
                  <a:lnTo>
                    <a:pt x="2546" y="1171"/>
                  </a:lnTo>
                  <a:cubicBezTo>
                    <a:pt x="2258" y="1561"/>
                    <a:pt x="1970" y="1970"/>
                    <a:pt x="1691" y="2370"/>
                  </a:cubicBezTo>
                  <a:lnTo>
                    <a:pt x="855" y="3577"/>
                  </a:lnTo>
                  <a:cubicBezTo>
                    <a:pt x="725" y="3782"/>
                    <a:pt x="576" y="3977"/>
                    <a:pt x="437" y="4181"/>
                  </a:cubicBezTo>
                  <a:cubicBezTo>
                    <a:pt x="297" y="4386"/>
                    <a:pt x="139" y="4581"/>
                    <a:pt x="0" y="4785"/>
                  </a:cubicBezTo>
                  <a:cubicBezTo>
                    <a:pt x="353" y="4441"/>
                    <a:pt x="669" y="4060"/>
                    <a:pt x="976" y="3680"/>
                  </a:cubicBezTo>
                  <a:cubicBezTo>
                    <a:pt x="1291" y="3299"/>
                    <a:pt x="1580" y="2899"/>
                    <a:pt x="1858" y="2490"/>
                  </a:cubicBezTo>
                  <a:cubicBezTo>
                    <a:pt x="2137" y="2091"/>
                    <a:pt x="2416" y="1682"/>
                    <a:pt x="2676" y="1264"/>
                  </a:cubicBezTo>
                  <a:cubicBezTo>
                    <a:pt x="2945" y="855"/>
                    <a:pt x="3196" y="428"/>
                    <a:pt x="3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5"/>
            <p:cNvSpPr/>
            <p:nvPr/>
          </p:nvSpPr>
          <p:spPr>
            <a:xfrm>
              <a:off x="3869925" y="1927475"/>
              <a:ext cx="33700" cy="45550"/>
            </a:xfrm>
            <a:custGeom>
              <a:rect b="b" l="l" r="r" t="t"/>
              <a:pathLst>
                <a:path extrusionOk="0" h="1822" w="1348">
                  <a:moveTo>
                    <a:pt x="1347" y="1"/>
                  </a:moveTo>
                  <a:lnTo>
                    <a:pt x="1347" y="1"/>
                  </a:lnTo>
                  <a:cubicBezTo>
                    <a:pt x="1059" y="261"/>
                    <a:pt x="827" y="549"/>
                    <a:pt x="595" y="855"/>
                  </a:cubicBezTo>
                  <a:cubicBezTo>
                    <a:pt x="372" y="1153"/>
                    <a:pt x="167" y="1468"/>
                    <a:pt x="0" y="1822"/>
                  </a:cubicBezTo>
                  <a:cubicBezTo>
                    <a:pt x="297" y="1561"/>
                    <a:pt x="539" y="1273"/>
                    <a:pt x="762" y="967"/>
                  </a:cubicBezTo>
                  <a:cubicBezTo>
                    <a:pt x="976" y="669"/>
                    <a:pt x="1189" y="354"/>
                    <a:pt x="13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5"/>
            <p:cNvSpPr/>
            <p:nvPr/>
          </p:nvSpPr>
          <p:spPr>
            <a:xfrm>
              <a:off x="3772125" y="2118875"/>
              <a:ext cx="129175" cy="51575"/>
            </a:xfrm>
            <a:custGeom>
              <a:rect b="b" l="l" r="r" t="t"/>
              <a:pathLst>
                <a:path extrusionOk="0" h="2063" w="5167">
                  <a:moveTo>
                    <a:pt x="5166" y="0"/>
                  </a:moveTo>
                  <a:lnTo>
                    <a:pt x="5166" y="0"/>
                  </a:lnTo>
                  <a:cubicBezTo>
                    <a:pt x="4730" y="140"/>
                    <a:pt x="4284" y="316"/>
                    <a:pt x="3866" y="493"/>
                  </a:cubicBezTo>
                  <a:cubicBezTo>
                    <a:pt x="3438" y="651"/>
                    <a:pt x="3011" y="827"/>
                    <a:pt x="2574" y="1004"/>
                  </a:cubicBezTo>
                  <a:lnTo>
                    <a:pt x="1292" y="1533"/>
                  </a:lnTo>
                  <a:cubicBezTo>
                    <a:pt x="1078" y="1626"/>
                    <a:pt x="874" y="1719"/>
                    <a:pt x="651" y="1803"/>
                  </a:cubicBezTo>
                  <a:cubicBezTo>
                    <a:pt x="428" y="1896"/>
                    <a:pt x="224" y="1979"/>
                    <a:pt x="1" y="2063"/>
                  </a:cubicBezTo>
                  <a:cubicBezTo>
                    <a:pt x="465" y="1970"/>
                    <a:pt x="911" y="1830"/>
                    <a:pt x="1348" y="1673"/>
                  </a:cubicBezTo>
                  <a:cubicBezTo>
                    <a:pt x="1784" y="1533"/>
                    <a:pt x="2221" y="1366"/>
                    <a:pt x="2648" y="1189"/>
                  </a:cubicBezTo>
                  <a:cubicBezTo>
                    <a:pt x="3076" y="1013"/>
                    <a:pt x="3513" y="827"/>
                    <a:pt x="3931" y="632"/>
                  </a:cubicBezTo>
                  <a:cubicBezTo>
                    <a:pt x="4349" y="437"/>
                    <a:pt x="4767" y="223"/>
                    <a:pt x="5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5"/>
            <p:cNvSpPr/>
            <p:nvPr/>
          </p:nvSpPr>
          <p:spPr>
            <a:xfrm>
              <a:off x="3779325" y="2134650"/>
              <a:ext cx="55300" cy="25350"/>
            </a:xfrm>
            <a:custGeom>
              <a:rect b="b" l="l" r="r" t="t"/>
              <a:pathLst>
                <a:path extrusionOk="0" h="1014" w="2212">
                  <a:moveTo>
                    <a:pt x="2212" y="1"/>
                  </a:moveTo>
                  <a:cubicBezTo>
                    <a:pt x="1812" y="131"/>
                    <a:pt x="1459" y="289"/>
                    <a:pt x="1069" y="456"/>
                  </a:cubicBezTo>
                  <a:cubicBezTo>
                    <a:pt x="893" y="549"/>
                    <a:pt x="707" y="642"/>
                    <a:pt x="539" y="735"/>
                  </a:cubicBezTo>
                  <a:cubicBezTo>
                    <a:pt x="363" y="828"/>
                    <a:pt x="186" y="921"/>
                    <a:pt x="1" y="1014"/>
                  </a:cubicBezTo>
                  <a:cubicBezTo>
                    <a:pt x="214" y="1014"/>
                    <a:pt x="409" y="949"/>
                    <a:pt x="605" y="884"/>
                  </a:cubicBezTo>
                  <a:cubicBezTo>
                    <a:pt x="800" y="828"/>
                    <a:pt x="995" y="744"/>
                    <a:pt x="1181" y="651"/>
                  </a:cubicBezTo>
                  <a:cubicBezTo>
                    <a:pt x="1534" y="475"/>
                    <a:pt x="1896" y="270"/>
                    <a:pt x="2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5"/>
            <p:cNvSpPr/>
            <p:nvPr/>
          </p:nvSpPr>
          <p:spPr>
            <a:xfrm>
              <a:off x="3375175" y="2109100"/>
              <a:ext cx="378400" cy="446225"/>
            </a:xfrm>
            <a:custGeom>
              <a:rect b="b" l="l" r="r" t="t"/>
              <a:pathLst>
                <a:path extrusionOk="0" h="17849" w="15136">
                  <a:moveTo>
                    <a:pt x="15135" y="1"/>
                  </a:moveTo>
                  <a:cubicBezTo>
                    <a:pt x="13714" y="1348"/>
                    <a:pt x="12385" y="2779"/>
                    <a:pt x="11047" y="4182"/>
                  </a:cubicBezTo>
                  <a:cubicBezTo>
                    <a:pt x="9709" y="5603"/>
                    <a:pt x="8399" y="7062"/>
                    <a:pt x="7099" y="8521"/>
                  </a:cubicBezTo>
                  <a:cubicBezTo>
                    <a:pt x="5817" y="9998"/>
                    <a:pt x="4534" y="11484"/>
                    <a:pt x="3308" y="13008"/>
                  </a:cubicBezTo>
                  <a:cubicBezTo>
                    <a:pt x="2695" y="13770"/>
                    <a:pt x="2091" y="14550"/>
                    <a:pt x="1524" y="15340"/>
                  </a:cubicBezTo>
                  <a:cubicBezTo>
                    <a:pt x="1236" y="15749"/>
                    <a:pt x="967" y="16158"/>
                    <a:pt x="697" y="16557"/>
                  </a:cubicBezTo>
                  <a:cubicBezTo>
                    <a:pt x="446" y="16975"/>
                    <a:pt x="177" y="17393"/>
                    <a:pt x="0" y="17849"/>
                  </a:cubicBezTo>
                  <a:cubicBezTo>
                    <a:pt x="428" y="16966"/>
                    <a:pt x="1022" y="16176"/>
                    <a:pt x="1608" y="15396"/>
                  </a:cubicBezTo>
                  <a:cubicBezTo>
                    <a:pt x="2184" y="14625"/>
                    <a:pt x="2797" y="13863"/>
                    <a:pt x="3429" y="13110"/>
                  </a:cubicBezTo>
                  <a:cubicBezTo>
                    <a:pt x="4674" y="11605"/>
                    <a:pt x="5947" y="10128"/>
                    <a:pt x="7247" y="8660"/>
                  </a:cubicBezTo>
                  <a:cubicBezTo>
                    <a:pt x="8539" y="7183"/>
                    <a:pt x="9849" y="5752"/>
                    <a:pt x="11159" y="4293"/>
                  </a:cubicBezTo>
                  <a:lnTo>
                    <a:pt x="13138" y="2138"/>
                  </a:lnTo>
                  <a:cubicBezTo>
                    <a:pt x="13797" y="1413"/>
                    <a:pt x="14448" y="698"/>
                    <a:pt x="151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5"/>
            <p:cNvSpPr/>
            <p:nvPr/>
          </p:nvSpPr>
          <p:spPr>
            <a:xfrm>
              <a:off x="3495950" y="2362275"/>
              <a:ext cx="37200" cy="43000"/>
            </a:xfrm>
            <a:custGeom>
              <a:rect b="b" l="l" r="r" t="t"/>
              <a:pathLst>
                <a:path extrusionOk="0" h="1720" w="1488">
                  <a:moveTo>
                    <a:pt x="1487" y="1"/>
                  </a:moveTo>
                  <a:lnTo>
                    <a:pt x="1487" y="1"/>
                  </a:lnTo>
                  <a:cubicBezTo>
                    <a:pt x="1190" y="233"/>
                    <a:pt x="921" y="512"/>
                    <a:pt x="670" y="791"/>
                  </a:cubicBezTo>
                  <a:cubicBezTo>
                    <a:pt x="419" y="1079"/>
                    <a:pt x="187" y="1385"/>
                    <a:pt x="1" y="1720"/>
                  </a:cubicBezTo>
                  <a:cubicBezTo>
                    <a:pt x="317" y="1487"/>
                    <a:pt x="577" y="1209"/>
                    <a:pt x="828" y="930"/>
                  </a:cubicBezTo>
                  <a:cubicBezTo>
                    <a:pt x="1069" y="642"/>
                    <a:pt x="1301" y="335"/>
                    <a:pt x="14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5"/>
            <p:cNvSpPr/>
            <p:nvPr/>
          </p:nvSpPr>
          <p:spPr>
            <a:xfrm>
              <a:off x="3559825" y="2316300"/>
              <a:ext cx="20700" cy="20450"/>
            </a:xfrm>
            <a:custGeom>
              <a:rect b="b" l="l" r="r" t="t"/>
              <a:pathLst>
                <a:path extrusionOk="0" h="818" w="828">
                  <a:moveTo>
                    <a:pt x="828" y="0"/>
                  </a:moveTo>
                  <a:lnTo>
                    <a:pt x="828" y="0"/>
                  </a:lnTo>
                  <a:cubicBezTo>
                    <a:pt x="642" y="84"/>
                    <a:pt x="493" y="205"/>
                    <a:pt x="345" y="344"/>
                  </a:cubicBezTo>
                  <a:cubicBezTo>
                    <a:pt x="205" y="484"/>
                    <a:pt x="84" y="623"/>
                    <a:pt x="1" y="818"/>
                  </a:cubicBezTo>
                  <a:cubicBezTo>
                    <a:pt x="205" y="734"/>
                    <a:pt x="354" y="604"/>
                    <a:pt x="493" y="484"/>
                  </a:cubicBezTo>
                  <a:cubicBezTo>
                    <a:pt x="633" y="344"/>
                    <a:pt x="744" y="205"/>
                    <a:pt x="8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5"/>
            <p:cNvSpPr/>
            <p:nvPr/>
          </p:nvSpPr>
          <p:spPr>
            <a:xfrm>
              <a:off x="3610225" y="2313975"/>
              <a:ext cx="132900" cy="36500"/>
            </a:xfrm>
            <a:custGeom>
              <a:rect b="b" l="l" r="r" t="t"/>
              <a:pathLst>
                <a:path extrusionOk="0" h="1460" w="5316">
                  <a:moveTo>
                    <a:pt x="5315" y="0"/>
                  </a:moveTo>
                  <a:lnTo>
                    <a:pt x="5315" y="0"/>
                  </a:lnTo>
                  <a:cubicBezTo>
                    <a:pt x="5092" y="75"/>
                    <a:pt x="4888" y="168"/>
                    <a:pt x="4665" y="223"/>
                  </a:cubicBezTo>
                  <a:cubicBezTo>
                    <a:pt x="4442" y="298"/>
                    <a:pt x="4228" y="363"/>
                    <a:pt x="4005" y="419"/>
                  </a:cubicBezTo>
                  <a:cubicBezTo>
                    <a:pt x="3559" y="549"/>
                    <a:pt x="3123" y="669"/>
                    <a:pt x="2677" y="781"/>
                  </a:cubicBezTo>
                  <a:lnTo>
                    <a:pt x="1348" y="1115"/>
                  </a:lnTo>
                  <a:lnTo>
                    <a:pt x="670" y="1283"/>
                  </a:lnTo>
                  <a:lnTo>
                    <a:pt x="1" y="1459"/>
                  </a:lnTo>
                  <a:cubicBezTo>
                    <a:pt x="465" y="1422"/>
                    <a:pt x="911" y="1348"/>
                    <a:pt x="1376" y="1273"/>
                  </a:cubicBezTo>
                  <a:cubicBezTo>
                    <a:pt x="1831" y="1190"/>
                    <a:pt x="2268" y="1097"/>
                    <a:pt x="2723" y="976"/>
                  </a:cubicBezTo>
                  <a:cubicBezTo>
                    <a:pt x="3169" y="865"/>
                    <a:pt x="3615" y="734"/>
                    <a:pt x="4052" y="577"/>
                  </a:cubicBezTo>
                  <a:cubicBezTo>
                    <a:pt x="4488" y="409"/>
                    <a:pt x="4925" y="233"/>
                    <a:pt x="5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5"/>
            <p:cNvSpPr/>
            <p:nvPr/>
          </p:nvSpPr>
          <p:spPr>
            <a:xfrm>
              <a:off x="3675725" y="2314450"/>
              <a:ext cx="43000" cy="12325"/>
            </a:xfrm>
            <a:custGeom>
              <a:rect b="b" l="l" r="r" t="t"/>
              <a:pathLst>
                <a:path extrusionOk="0" h="493" w="1720">
                  <a:moveTo>
                    <a:pt x="1720" y="0"/>
                  </a:moveTo>
                  <a:lnTo>
                    <a:pt x="1720" y="0"/>
                  </a:lnTo>
                  <a:cubicBezTo>
                    <a:pt x="1422" y="9"/>
                    <a:pt x="1125" y="65"/>
                    <a:pt x="837" y="149"/>
                  </a:cubicBezTo>
                  <a:cubicBezTo>
                    <a:pt x="549" y="242"/>
                    <a:pt x="270" y="335"/>
                    <a:pt x="1" y="492"/>
                  </a:cubicBezTo>
                  <a:cubicBezTo>
                    <a:pt x="317" y="492"/>
                    <a:pt x="605" y="427"/>
                    <a:pt x="884" y="344"/>
                  </a:cubicBezTo>
                  <a:cubicBezTo>
                    <a:pt x="1172" y="251"/>
                    <a:pt x="1450" y="158"/>
                    <a:pt x="17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5"/>
            <p:cNvSpPr/>
            <p:nvPr/>
          </p:nvSpPr>
          <p:spPr>
            <a:xfrm>
              <a:off x="3858775" y="2248700"/>
              <a:ext cx="67600" cy="27450"/>
            </a:xfrm>
            <a:custGeom>
              <a:rect b="b" l="l" r="r" t="t"/>
              <a:pathLst>
                <a:path extrusionOk="0" h="1098" w="2704">
                  <a:moveTo>
                    <a:pt x="2704" y="1"/>
                  </a:moveTo>
                  <a:lnTo>
                    <a:pt x="2704" y="1"/>
                  </a:lnTo>
                  <a:cubicBezTo>
                    <a:pt x="2230" y="103"/>
                    <a:pt x="1765" y="270"/>
                    <a:pt x="1310" y="456"/>
                  </a:cubicBezTo>
                  <a:cubicBezTo>
                    <a:pt x="864" y="642"/>
                    <a:pt x="409" y="837"/>
                    <a:pt x="0" y="1097"/>
                  </a:cubicBezTo>
                  <a:cubicBezTo>
                    <a:pt x="483" y="986"/>
                    <a:pt x="938" y="818"/>
                    <a:pt x="1394" y="642"/>
                  </a:cubicBezTo>
                  <a:cubicBezTo>
                    <a:pt x="1830" y="456"/>
                    <a:pt x="2286" y="261"/>
                    <a:pt x="27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5"/>
            <p:cNvSpPr/>
            <p:nvPr/>
          </p:nvSpPr>
          <p:spPr>
            <a:xfrm>
              <a:off x="3565875" y="1953250"/>
              <a:ext cx="24400" cy="215125"/>
            </a:xfrm>
            <a:custGeom>
              <a:rect b="b" l="l" r="r" t="t"/>
              <a:pathLst>
                <a:path extrusionOk="0" h="8605" w="976">
                  <a:moveTo>
                    <a:pt x="976" y="1"/>
                  </a:moveTo>
                  <a:lnTo>
                    <a:pt x="976" y="1"/>
                  </a:lnTo>
                  <a:cubicBezTo>
                    <a:pt x="818" y="698"/>
                    <a:pt x="679" y="1404"/>
                    <a:pt x="558" y="2147"/>
                  </a:cubicBezTo>
                  <a:cubicBezTo>
                    <a:pt x="437" y="2853"/>
                    <a:pt x="344" y="3559"/>
                    <a:pt x="251" y="4284"/>
                  </a:cubicBezTo>
                  <a:cubicBezTo>
                    <a:pt x="168" y="4999"/>
                    <a:pt x="93" y="5724"/>
                    <a:pt x="65" y="6439"/>
                  </a:cubicBezTo>
                  <a:cubicBezTo>
                    <a:pt x="37" y="7164"/>
                    <a:pt x="0" y="7898"/>
                    <a:pt x="168" y="8604"/>
                  </a:cubicBezTo>
                  <a:cubicBezTo>
                    <a:pt x="121" y="8242"/>
                    <a:pt x="121" y="7879"/>
                    <a:pt x="140" y="7526"/>
                  </a:cubicBezTo>
                  <a:cubicBezTo>
                    <a:pt x="158" y="7164"/>
                    <a:pt x="195" y="6802"/>
                    <a:pt x="223" y="6439"/>
                  </a:cubicBezTo>
                  <a:cubicBezTo>
                    <a:pt x="279" y="5724"/>
                    <a:pt x="372" y="5018"/>
                    <a:pt x="456" y="4293"/>
                  </a:cubicBezTo>
                  <a:lnTo>
                    <a:pt x="725" y="2147"/>
                  </a:lnTo>
                  <a:cubicBezTo>
                    <a:pt x="809" y="1422"/>
                    <a:pt x="902" y="71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5"/>
            <p:cNvSpPr/>
            <p:nvPr/>
          </p:nvSpPr>
          <p:spPr>
            <a:xfrm>
              <a:off x="3576550" y="2085200"/>
              <a:ext cx="7000" cy="42525"/>
            </a:xfrm>
            <a:custGeom>
              <a:rect b="b" l="l" r="r" t="t"/>
              <a:pathLst>
                <a:path extrusionOk="0" h="1701" w="280">
                  <a:moveTo>
                    <a:pt x="214" y="0"/>
                  </a:moveTo>
                  <a:cubicBezTo>
                    <a:pt x="112" y="279"/>
                    <a:pt x="66" y="557"/>
                    <a:pt x="29" y="836"/>
                  </a:cubicBezTo>
                  <a:cubicBezTo>
                    <a:pt x="10" y="1133"/>
                    <a:pt x="1" y="1403"/>
                    <a:pt x="56" y="1700"/>
                  </a:cubicBezTo>
                  <a:cubicBezTo>
                    <a:pt x="159" y="1422"/>
                    <a:pt x="205" y="1143"/>
                    <a:pt x="242" y="864"/>
                  </a:cubicBezTo>
                  <a:cubicBezTo>
                    <a:pt x="261" y="576"/>
                    <a:pt x="279" y="29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5"/>
            <p:cNvSpPr/>
            <p:nvPr/>
          </p:nvSpPr>
          <p:spPr>
            <a:xfrm>
              <a:off x="3426050" y="2099600"/>
              <a:ext cx="6525" cy="45300"/>
            </a:xfrm>
            <a:custGeom>
              <a:rect b="b" l="l" r="r" t="t"/>
              <a:pathLst>
                <a:path extrusionOk="0" h="1812" w="261">
                  <a:moveTo>
                    <a:pt x="195" y="0"/>
                  </a:moveTo>
                  <a:cubicBezTo>
                    <a:pt x="93" y="297"/>
                    <a:pt x="56" y="604"/>
                    <a:pt x="28" y="892"/>
                  </a:cubicBezTo>
                  <a:cubicBezTo>
                    <a:pt x="0" y="1189"/>
                    <a:pt x="0" y="1496"/>
                    <a:pt x="56" y="1812"/>
                  </a:cubicBezTo>
                  <a:cubicBezTo>
                    <a:pt x="167" y="1514"/>
                    <a:pt x="214" y="1217"/>
                    <a:pt x="232" y="911"/>
                  </a:cubicBezTo>
                  <a:cubicBezTo>
                    <a:pt x="260" y="613"/>
                    <a:pt x="260" y="30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5"/>
            <p:cNvSpPr/>
            <p:nvPr/>
          </p:nvSpPr>
          <p:spPr>
            <a:xfrm>
              <a:off x="3436500" y="2136275"/>
              <a:ext cx="5600" cy="78550"/>
            </a:xfrm>
            <a:custGeom>
              <a:rect b="b" l="l" r="r" t="t"/>
              <a:pathLst>
                <a:path extrusionOk="0" h="3142" w="224">
                  <a:moveTo>
                    <a:pt x="140" y="1"/>
                  </a:moveTo>
                  <a:cubicBezTo>
                    <a:pt x="56" y="531"/>
                    <a:pt x="28" y="1051"/>
                    <a:pt x="10" y="1571"/>
                  </a:cubicBezTo>
                  <a:cubicBezTo>
                    <a:pt x="0" y="2091"/>
                    <a:pt x="28" y="2621"/>
                    <a:pt x="93" y="3141"/>
                  </a:cubicBezTo>
                  <a:cubicBezTo>
                    <a:pt x="186" y="2621"/>
                    <a:pt x="214" y="2091"/>
                    <a:pt x="223" y="1571"/>
                  </a:cubicBezTo>
                  <a:cubicBezTo>
                    <a:pt x="223" y="1051"/>
                    <a:pt x="205" y="53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5"/>
            <p:cNvSpPr/>
            <p:nvPr/>
          </p:nvSpPr>
          <p:spPr>
            <a:xfrm>
              <a:off x="3376100" y="2213625"/>
              <a:ext cx="17675" cy="47650"/>
            </a:xfrm>
            <a:custGeom>
              <a:rect b="b" l="l" r="r" t="t"/>
              <a:pathLst>
                <a:path extrusionOk="0" h="1906" w="707">
                  <a:moveTo>
                    <a:pt x="1" y="1"/>
                  </a:moveTo>
                  <a:lnTo>
                    <a:pt x="1" y="1"/>
                  </a:lnTo>
                  <a:cubicBezTo>
                    <a:pt x="38" y="345"/>
                    <a:pt x="140" y="660"/>
                    <a:pt x="261" y="986"/>
                  </a:cubicBezTo>
                  <a:cubicBezTo>
                    <a:pt x="382" y="1311"/>
                    <a:pt x="512" y="1608"/>
                    <a:pt x="707" y="1905"/>
                  </a:cubicBezTo>
                  <a:cubicBezTo>
                    <a:pt x="679" y="1552"/>
                    <a:pt x="567" y="1227"/>
                    <a:pt x="456" y="911"/>
                  </a:cubicBezTo>
                  <a:cubicBezTo>
                    <a:pt x="326" y="595"/>
                    <a:pt x="196" y="28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5"/>
            <p:cNvSpPr/>
            <p:nvPr/>
          </p:nvSpPr>
          <p:spPr>
            <a:xfrm>
              <a:off x="3403750" y="2275650"/>
              <a:ext cx="10700" cy="21625"/>
            </a:xfrm>
            <a:custGeom>
              <a:rect b="b" l="l" r="r" t="t"/>
              <a:pathLst>
                <a:path extrusionOk="0" h="865" w="428">
                  <a:moveTo>
                    <a:pt x="10" y="0"/>
                  </a:moveTo>
                  <a:cubicBezTo>
                    <a:pt x="0" y="177"/>
                    <a:pt x="56" y="326"/>
                    <a:pt x="130" y="484"/>
                  </a:cubicBezTo>
                  <a:cubicBezTo>
                    <a:pt x="195" y="623"/>
                    <a:pt x="288" y="762"/>
                    <a:pt x="428" y="865"/>
                  </a:cubicBezTo>
                  <a:cubicBezTo>
                    <a:pt x="428" y="679"/>
                    <a:pt x="381" y="530"/>
                    <a:pt x="316" y="391"/>
                  </a:cubicBezTo>
                  <a:cubicBezTo>
                    <a:pt x="242" y="251"/>
                    <a:pt x="149" y="112"/>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5"/>
            <p:cNvSpPr/>
            <p:nvPr/>
          </p:nvSpPr>
          <p:spPr>
            <a:xfrm>
              <a:off x="3539850" y="2478200"/>
              <a:ext cx="189100" cy="16525"/>
            </a:xfrm>
            <a:custGeom>
              <a:rect b="b" l="l" r="r" t="t"/>
              <a:pathLst>
                <a:path extrusionOk="0" h="661" w="7564">
                  <a:moveTo>
                    <a:pt x="7563" y="0"/>
                  </a:moveTo>
                  <a:lnTo>
                    <a:pt x="7563" y="0"/>
                  </a:lnTo>
                  <a:cubicBezTo>
                    <a:pt x="7396" y="28"/>
                    <a:pt x="7248" y="65"/>
                    <a:pt x="7099" y="102"/>
                  </a:cubicBezTo>
                  <a:lnTo>
                    <a:pt x="6634" y="186"/>
                  </a:lnTo>
                  <a:cubicBezTo>
                    <a:pt x="6319" y="223"/>
                    <a:pt x="6003" y="279"/>
                    <a:pt x="5696" y="297"/>
                  </a:cubicBezTo>
                  <a:cubicBezTo>
                    <a:pt x="5064" y="353"/>
                    <a:pt x="4423" y="400"/>
                    <a:pt x="3801" y="427"/>
                  </a:cubicBezTo>
                  <a:cubicBezTo>
                    <a:pt x="3169" y="446"/>
                    <a:pt x="2537" y="474"/>
                    <a:pt x="1905" y="483"/>
                  </a:cubicBezTo>
                  <a:lnTo>
                    <a:pt x="1" y="520"/>
                  </a:lnTo>
                  <a:cubicBezTo>
                    <a:pt x="642" y="585"/>
                    <a:pt x="1264" y="623"/>
                    <a:pt x="1905" y="650"/>
                  </a:cubicBezTo>
                  <a:cubicBezTo>
                    <a:pt x="2132" y="657"/>
                    <a:pt x="2357" y="660"/>
                    <a:pt x="2581" y="660"/>
                  </a:cubicBezTo>
                  <a:cubicBezTo>
                    <a:pt x="2990" y="660"/>
                    <a:pt x="3396" y="650"/>
                    <a:pt x="3810" y="632"/>
                  </a:cubicBezTo>
                  <a:cubicBezTo>
                    <a:pt x="4451" y="613"/>
                    <a:pt x="5083" y="567"/>
                    <a:pt x="5715" y="465"/>
                  </a:cubicBezTo>
                  <a:cubicBezTo>
                    <a:pt x="6346" y="372"/>
                    <a:pt x="6969" y="242"/>
                    <a:pt x="75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5"/>
            <p:cNvSpPr/>
            <p:nvPr/>
          </p:nvSpPr>
          <p:spPr>
            <a:xfrm>
              <a:off x="3689900" y="2466350"/>
              <a:ext cx="63450" cy="11475"/>
            </a:xfrm>
            <a:custGeom>
              <a:rect b="b" l="l" r="r" t="t"/>
              <a:pathLst>
                <a:path extrusionOk="0" h="459" w="2538">
                  <a:moveTo>
                    <a:pt x="2537" y="0"/>
                  </a:moveTo>
                  <a:cubicBezTo>
                    <a:pt x="2091" y="0"/>
                    <a:pt x="1664" y="65"/>
                    <a:pt x="1246" y="130"/>
                  </a:cubicBezTo>
                  <a:cubicBezTo>
                    <a:pt x="828" y="214"/>
                    <a:pt x="409" y="307"/>
                    <a:pt x="1" y="456"/>
                  </a:cubicBezTo>
                  <a:cubicBezTo>
                    <a:pt x="50" y="458"/>
                    <a:pt x="100" y="459"/>
                    <a:pt x="150" y="459"/>
                  </a:cubicBezTo>
                  <a:cubicBezTo>
                    <a:pt x="530" y="459"/>
                    <a:pt x="914" y="399"/>
                    <a:pt x="1292" y="325"/>
                  </a:cubicBezTo>
                  <a:cubicBezTo>
                    <a:pt x="1710" y="251"/>
                    <a:pt x="2128" y="158"/>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5"/>
            <p:cNvSpPr/>
            <p:nvPr/>
          </p:nvSpPr>
          <p:spPr>
            <a:xfrm>
              <a:off x="3769350" y="2455425"/>
              <a:ext cx="77350" cy="17675"/>
            </a:xfrm>
            <a:custGeom>
              <a:rect b="b" l="l" r="r" t="t"/>
              <a:pathLst>
                <a:path extrusionOk="0" h="707" w="3094">
                  <a:moveTo>
                    <a:pt x="3094" y="1"/>
                  </a:moveTo>
                  <a:lnTo>
                    <a:pt x="3094" y="1"/>
                  </a:lnTo>
                  <a:cubicBezTo>
                    <a:pt x="2564" y="47"/>
                    <a:pt x="2053" y="140"/>
                    <a:pt x="1533" y="261"/>
                  </a:cubicBezTo>
                  <a:cubicBezTo>
                    <a:pt x="1004" y="372"/>
                    <a:pt x="493" y="512"/>
                    <a:pt x="0" y="707"/>
                  </a:cubicBezTo>
                  <a:cubicBezTo>
                    <a:pt x="530" y="660"/>
                    <a:pt x="1050" y="567"/>
                    <a:pt x="1561" y="456"/>
                  </a:cubicBezTo>
                  <a:cubicBezTo>
                    <a:pt x="2091" y="335"/>
                    <a:pt x="2602" y="196"/>
                    <a:pt x="30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5"/>
            <p:cNvSpPr/>
            <p:nvPr/>
          </p:nvSpPr>
          <p:spPr>
            <a:xfrm>
              <a:off x="3868525" y="2430575"/>
              <a:ext cx="33700" cy="8850"/>
            </a:xfrm>
            <a:custGeom>
              <a:rect b="b" l="l" r="r" t="t"/>
              <a:pathLst>
                <a:path extrusionOk="0" h="354" w="1348">
                  <a:moveTo>
                    <a:pt x="1180" y="0"/>
                  </a:moveTo>
                  <a:cubicBezTo>
                    <a:pt x="998" y="0"/>
                    <a:pt x="822" y="32"/>
                    <a:pt x="651" y="75"/>
                  </a:cubicBezTo>
                  <a:cubicBezTo>
                    <a:pt x="428" y="140"/>
                    <a:pt x="214" y="205"/>
                    <a:pt x="0" y="344"/>
                  </a:cubicBezTo>
                  <a:cubicBezTo>
                    <a:pt x="59" y="351"/>
                    <a:pt x="116" y="354"/>
                    <a:pt x="172" y="354"/>
                  </a:cubicBezTo>
                  <a:cubicBezTo>
                    <a:pt x="355" y="354"/>
                    <a:pt x="526" y="322"/>
                    <a:pt x="697" y="279"/>
                  </a:cubicBezTo>
                  <a:cubicBezTo>
                    <a:pt x="920" y="214"/>
                    <a:pt x="1143" y="149"/>
                    <a:pt x="1347" y="10"/>
                  </a:cubicBezTo>
                  <a:cubicBezTo>
                    <a:pt x="1291" y="3"/>
                    <a:pt x="1235" y="0"/>
                    <a:pt x="1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5"/>
            <p:cNvSpPr/>
            <p:nvPr/>
          </p:nvSpPr>
          <p:spPr>
            <a:xfrm>
              <a:off x="3888275" y="2437075"/>
              <a:ext cx="40900" cy="10975"/>
            </a:xfrm>
            <a:custGeom>
              <a:rect b="b" l="l" r="r" t="t"/>
              <a:pathLst>
                <a:path extrusionOk="0" h="439" w="1636">
                  <a:moveTo>
                    <a:pt x="1635" y="1"/>
                  </a:moveTo>
                  <a:cubicBezTo>
                    <a:pt x="1338" y="1"/>
                    <a:pt x="1068" y="47"/>
                    <a:pt x="790" y="121"/>
                  </a:cubicBezTo>
                  <a:cubicBezTo>
                    <a:pt x="520" y="205"/>
                    <a:pt x="260" y="279"/>
                    <a:pt x="0" y="437"/>
                  </a:cubicBezTo>
                  <a:cubicBezTo>
                    <a:pt x="21" y="438"/>
                    <a:pt x="42" y="438"/>
                    <a:pt x="63" y="438"/>
                  </a:cubicBezTo>
                  <a:cubicBezTo>
                    <a:pt x="329" y="438"/>
                    <a:pt x="587" y="385"/>
                    <a:pt x="846" y="316"/>
                  </a:cubicBezTo>
                  <a:cubicBezTo>
                    <a:pt x="1115" y="233"/>
                    <a:pt x="1384" y="159"/>
                    <a:pt x="1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5"/>
            <p:cNvSpPr/>
            <p:nvPr/>
          </p:nvSpPr>
          <p:spPr>
            <a:xfrm>
              <a:off x="3719875" y="1869175"/>
              <a:ext cx="16975" cy="78525"/>
            </a:xfrm>
            <a:custGeom>
              <a:rect b="b" l="l" r="r" t="t"/>
              <a:pathLst>
                <a:path extrusionOk="0" h="3141" w="679">
                  <a:moveTo>
                    <a:pt x="0" y="1"/>
                  </a:moveTo>
                  <a:lnTo>
                    <a:pt x="0" y="1"/>
                  </a:lnTo>
                  <a:cubicBezTo>
                    <a:pt x="9" y="539"/>
                    <a:pt x="93" y="1069"/>
                    <a:pt x="195" y="1608"/>
                  </a:cubicBezTo>
                  <a:cubicBezTo>
                    <a:pt x="242" y="1859"/>
                    <a:pt x="307" y="2128"/>
                    <a:pt x="381" y="2388"/>
                  </a:cubicBezTo>
                  <a:cubicBezTo>
                    <a:pt x="455" y="2639"/>
                    <a:pt x="548" y="2909"/>
                    <a:pt x="678" y="3141"/>
                  </a:cubicBezTo>
                  <a:cubicBezTo>
                    <a:pt x="613" y="2871"/>
                    <a:pt x="585" y="2621"/>
                    <a:pt x="539" y="2351"/>
                  </a:cubicBezTo>
                  <a:cubicBezTo>
                    <a:pt x="502" y="2082"/>
                    <a:pt x="446" y="1812"/>
                    <a:pt x="400" y="1561"/>
                  </a:cubicBezTo>
                  <a:cubicBezTo>
                    <a:pt x="288" y="1041"/>
                    <a:pt x="177"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5"/>
            <p:cNvSpPr/>
            <p:nvPr/>
          </p:nvSpPr>
          <p:spPr>
            <a:xfrm>
              <a:off x="3819500" y="1772775"/>
              <a:ext cx="17700" cy="42075"/>
            </a:xfrm>
            <a:custGeom>
              <a:rect b="b" l="l" r="r" t="t"/>
              <a:pathLst>
                <a:path extrusionOk="0" h="1683" w="708">
                  <a:moveTo>
                    <a:pt x="707" y="1"/>
                  </a:moveTo>
                  <a:lnTo>
                    <a:pt x="707" y="1"/>
                  </a:lnTo>
                  <a:cubicBezTo>
                    <a:pt x="512" y="261"/>
                    <a:pt x="382" y="530"/>
                    <a:pt x="252" y="800"/>
                  </a:cubicBezTo>
                  <a:cubicBezTo>
                    <a:pt x="140" y="1097"/>
                    <a:pt x="47" y="1376"/>
                    <a:pt x="1" y="1682"/>
                  </a:cubicBezTo>
                  <a:cubicBezTo>
                    <a:pt x="196" y="1432"/>
                    <a:pt x="335" y="1162"/>
                    <a:pt x="447" y="883"/>
                  </a:cubicBezTo>
                  <a:cubicBezTo>
                    <a:pt x="558" y="595"/>
                    <a:pt x="661" y="317"/>
                    <a:pt x="7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5"/>
            <p:cNvSpPr/>
            <p:nvPr/>
          </p:nvSpPr>
          <p:spPr>
            <a:xfrm>
              <a:off x="3817650" y="1801575"/>
              <a:ext cx="18150" cy="44400"/>
            </a:xfrm>
            <a:custGeom>
              <a:rect b="b" l="l" r="r" t="t"/>
              <a:pathLst>
                <a:path extrusionOk="0" h="1776" w="726">
                  <a:moveTo>
                    <a:pt x="725" y="1"/>
                  </a:moveTo>
                  <a:cubicBezTo>
                    <a:pt x="530" y="270"/>
                    <a:pt x="391" y="558"/>
                    <a:pt x="270" y="846"/>
                  </a:cubicBezTo>
                  <a:cubicBezTo>
                    <a:pt x="149" y="1153"/>
                    <a:pt x="47" y="1450"/>
                    <a:pt x="1" y="1775"/>
                  </a:cubicBezTo>
                  <a:cubicBezTo>
                    <a:pt x="196" y="1525"/>
                    <a:pt x="326" y="1237"/>
                    <a:pt x="456" y="930"/>
                  </a:cubicBezTo>
                  <a:cubicBezTo>
                    <a:pt x="577" y="623"/>
                    <a:pt x="679" y="326"/>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5"/>
            <p:cNvSpPr/>
            <p:nvPr/>
          </p:nvSpPr>
          <p:spPr>
            <a:xfrm>
              <a:off x="3983250" y="1645725"/>
              <a:ext cx="96650" cy="100750"/>
            </a:xfrm>
            <a:custGeom>
              <a:rect b="b" l="l" r="r" t="t"/>
              <a:pathLst>
                <a:path extrusionOk="0" h="4030" w="3866">
                  <a:moveTo>
                    <a:pt x="2131" y="0"/>
                  </a:moveTo>
                  <a:cubicBezTo>
                    <a:pt x="1887" y="0"/>
                    <a:pt x="1690" y="201"/>
                    <a:pt x="1590" y="428"/>
                  </a:cubicBezTo>
                  <a:cubicBezTo>
                    <a:pt x="1488" y="651"/>
                    <a:pt x="1441" y="902"/>
                    <a:pt x="1302" y="1116"/>
                  </a:cubicBezTo>
                  <a:cubicBezTo>
                    <a:pt x="1255" y="874"/>
                    <a:pt x="1209" y="623"/>
                    <a:pt x="1079" y="428"/>
                  </a:cubicBezTo>
                  <a:cubicBezTo>
                    <a:pt x="965" y="257"/>
                    <a:pt x="766" y="122"/>
                    <a:pt x="562" y="122"/>
                  </a:cubicBezTo>
                  <a:cubicBezTo>
                    <a:pt x="533" y="122"/>
                    <a:pt x="504" y="125"/>
                    <a:pt x="475" y="131"/>
                  </a:cubicBezTo>
                  <a:cubicBezTo>
                    <a:pt x="103" y="196"/>
                    <a:pt x="1" y="688"/>
                    <a:pt x="1" y="1069"/>
                  </a:cubicBezTo>
                  <a:cubicBezTo>
                    <a:pt x="10" y="2035"/>
                    <a:pt x="270" y="2983"/>
                    <a:pt x="735" y="3819"/>
                  </a:cubicBezTo>
                  <a:cubicBezTo>
                    <a:pt x="798" y="3978"/>
                    <a:pt x="940" y="4030"/>
                    <a:pt x="1093" y="4030"/>
                  </a:cubicBezTo>
                  <a:cubicBezTo>
                    <a:pt x="1236" y="4030"/>
                    <a:pt x="1389" y="3985"/>
                    <a:pt x="1497" y="3940"/>
                  </a:cubicBezTo>
                  <a:cubicBezTo>
                    <a:pt x="2342" y="3578"/>
                    <a:pt x="3123" y="3011"/>
                    <a:pt x="3597" y="2221"/>
                  </a:cubicBezTo>
                  <a:cubicBezTo>
                    <a:pt x="3736" y="1970"/>
                    <a:pt x="3866" y="1710"/>
                    <a:pt x="3857" y="1413"/>
                  </a:cubicBezTo>
                  <a:cubicBezTo>
                    <a:pt x="3847" y="1125"/>
                    <a:pt x="3662" y="837"/>
                    <a:pt x="3383" y="781"/>
                  </a:cubicBezTo>
                  <a:cubicBezTo>
                    <a:pt x="3347" y="774"/>
                    <a:pt x="3312" y="770"/>
                    <a:pt x="3277" y="770"/>
                  </a:cubicBezTo>
                  <a:cubicBezTo>
                    <a:pt x="3012" y="770"/>
                    <a:pt x="2771" y="974"/>
                    <a:pt x="2565" y="1171"/>
                  </a:cubicBezTo>
                  <a:cubicBezTo>
                    <a:pt x="2621" y="939"/>
                    <a:pt x="2667" y="698"/>
                    <a:pt x="2621" y="465"/>
                  </a:cubicBezTo>
                  <a:cubicBezTo>
                    <a:pt x="2575" y="233"/>
                    <a:pt x="2389" y="10"/>
                    <a:pt x="2147" y="1"/>
                  </a:cubicBezTo>
                  <a:cubicBezTo>
                    <a:pt x="2142" y="1"/>
                    <a:pt x="2136" y="0"/>
                    <a:pt x="213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5"/>
            <p:cNvSpPr/>
            <p:nvPr/>
          </p:nvSpPr>
          <p:spPr>
            <a:xfrm>
              <a:off x="3981625" y="1643850"/>
              <a:ext cx="99675" cy="102375"/>
            </a:xfrm>
            <a:custGeom>
              <a:rect b="b" l="l" r="r" t="t"/>
              <a:pathLst>
                <a:path extrusionOk="0" h="4095" w="3987">
                  <a:moveTo>
                    <a:pt x="2191" y="1"/>
                  </a:moveTo>
                  <a:cubicBezTo>
                    <a:pt x="2183" y="1"/>
                    <a:pt x="2174" y="1"/>
                    <a:pt x="2166" y="1"/>
                  </a:cubicBezTo>
                  <a:cubicBezTo>
                    <a:pt x="2026" y="20"/>
                    <a:pt x="1896" y="85"/>
                    <a:pt x="1794" y="178"/>
                  </a:cubicBezTo>
                  <a:cubicBezTo>
                    <a:pt x="1701" y="271"/>
                    <a:pt x="1627" y="392"/>
                    <a:pt x="1571" y="503"/>
                  </a:cubicBezTo>
                  <a:cubicBezTo>
                    <a:pt x="1488" y="680"/>
                    <a:pt x="1450" y="865"/>
                    <a:pt x="1376" y="1023"/>
                  </a:cubicBezTo>
                  <a:cubicBezTo>
                    <a:pt x="1339" y="856"/>
                    <a:pt x="1292" y="680"/>
                    <a:pt x="1190" y="531"/>
                  </a:cubicBezTo>
                  <a:cubicBezTo>
                    <a:pt x="1134" y="420"/>
                    <a:pt x="1042" y="327"/>
                    <a:pt x="930" y="271"/>
                  </a:cubicBezTo>
                  <a:cubicBezTo>
                    <a:pt x="828" y="206"/>
                    <a:pt x="716" y="169"/>
                    <a:pt x="586" y="169"/>
                  </a:cubicBezTo>
                  <a:cubicBezTo>
                    <a:pt x="456" y="178"/>
                    <a:pt x="345" y="224"/>
                    <a:pt x="261" y="317"/>
                  </a:cubicBezTo>
                  <a:cubicBezTo>
                    <a:pt x="177" y="401"/>
                    <a:pt x="122" y="512"/>
                    <a:pt x="85" y="624"/>
                  </a:cubicBezTo>
                  <a:cubicBezTo>
                    <a:pt x="20" y="838"/>
                    <a:pt x="1" y="1088"/>
                    <a:pt x="20" y="1302"/>
                  </a:cubicBezTo>
                  <a:cubicBezTo>
                    <a:pt x="38" y="1757"/>
                    <a:pt x="122" y="2213"/>
                    <a:pt x="252" y="2649"/>
                  </a:cubicBezTo>
                  <a:cubicBezTo>
                    <a:pt x="373" y="3095"/>
                    <a:pt x="549" y="3513"/>
                    <a:pt x="772" y="3904"/>
                  </a:cubicBezTo>
                  <a:cubicBezTo>
                    <a:pt x="549" y="3513"/>
                    <a:pt x="373" y="3086"/>
                    <a:pt x="261" y="2640"/>
                  </a:cubicBezTo>
                  <a:cubicBezTo>
                    <a:pt x="140" y="2203"/>
                    <a:pt x="75" y="1748"/>
                    <a:pt x="66" y="1293"/>
                  </a:cubicBezTo>
                  <a:cubicBezTo>
                    <a:pt x="57" y="1070"/>
                    <a:pt x="66" y="838"/>
                    <a:pt x="140" y="633"/>
                  </a:cubicBezTo>
                  <a:cubicBezTo>
                    <a:pt x="177" y="531"/>
                    <a:pt x="233" y="438"/>
                    <a:pt x="317" y="354"/>
                  </a:cubicBezTo>
                  <a:cubicBezTo>
                    <a:pt x="400" y="280"/>
                    <a:pt x="493" y="234"/>
                    <a:pt x="596" y="234"/>
                  </a:cubicBezTo>
                  <a:cubicBezTo>
                    <a:pt x="707" y="234"/>
                    <a:pt x="809" y="271"/>
                    <a:pt x="893" y="327"/>
                  </a:cubicBezTo>
                  <a:cubicBezTo>
                    <a:pt x="986" y="392"/>
                    <a:pt x="1051" y="466"/>
                    <a:pt x="1097" y="559"/>
                  </a:cubicBezTo>
                  <a:cubicBezTo>
                    <a:pt x="1199" y="745"/>
                    <a:pt x="1246" y="968"/>
                    <a:pt x="1283" y="1200"/>
                  </a:cubicBezTo>
                  <a:lnTo>
                    <a:pt x="1302" y="1349"/>
                  </a:lnTo>
                  <a:lnTo>
                    <a:pt x="1385" y="1228"/>
                  </a:lnTo>
                  <a:cubicBezTo>
                    <a:pt x="1525" y="1005"/>
                    <a:pt x="1590" y="763"/>
                    <a:pt x="1683" y="540"/>
                  </a:cubicBezTo>
                  <a:cubicBezTo>
                    <a:pt x="1729" y="438"/>
                    <a:pt x="1794" y="345"/>
                    <a:pt x="1878" y="262"/>
                  </a:cubicBezTo>
                  <a:cubicBezTo>
                    <a:pt x="1961" y="178"/>
                    <a:pt x="2054" y="132"/>
                    <a:pt x="2156" y="132"/>
                  </a:cubicBezTo>
                  <a:cubicBezTo>
                    <a:pt x="2259" y="132"/>
                    <a:pt x="2352" y="178"/>
                    <a:pt x="2435" y="252"/>
                  </a:cubicBezTo>
                  <a:cubicBezTo>
                    <a:pt x="2519" y="317"/>
                    <a:pt x="2565" y="420"/>
                    <a:pt x="2593" y="531"/>
                  </a:cubicBezTo>
                  <a:cubicBezTo>
                    <a:pt x="2640" y="745"/>
                    <a:pt x="2593" y="977"/>
                    <a:pt x="2537" y="1228"/>
                  </a:cubicBezTo>
                  <a:lnTo>
                    <a:pt x="2491" y="1442"/>
                  </a:lnTo>
                  <a:lnTo>
                    <a:pt x="2658" y="1293"/>
                  </a:lnTo>
                  <a:cubicBezTo>
                    <a:pt x="2751" y="1200"/>
                    <a:pt x="2844" y="1116"/>
                    <a:pt x="2946" y="1051"/>
                  </a:cubicBezTo>
                  <a:cubicBezTo>
                    <a:pt x="3048" y="977"/>
                    <a:pt x="3169" y="921"/>
                    <a:pt x="3281" y="912"/>
                  </a:cubicBezTo>
                  <a:cubicBezTo>
                    <a:pt x="3299" y="911"/>
                    <a:pt x="3318" y="910"/>
                    <a:pt x="3336" y="910"/>
                  </a:cubicBezTo>
                  <a:cubicBezTo>
                    <a:pt x="3435" y="910"/>
                    <a:pt x="3527" y="933"/>
                    <a:pt x="3606" y="996"/>
                  </a:cubicBezTo>
                  <a:cubicBezTo>
                    <a:pt x="3699" y="1061"/>
                    <a:pt x="3782" y="1163"/>
                    <a:pt x="3820" y="1284"/>
                  </a:cubicBezTo>
                  <a:cubicBezTo>
                    <a:pt x="3866" y="1395"/>
                    <a:pt x="3875" y="1525"/>
                    <a:pt x="3847" y="1646"/>
                  </a:cubicBezTo>
                  <a:cubicBezTo>
                    <a:pt x="3838" y="1767"/>
                    <a:pt x="3792" y="1887"/>
                    <a:pt x="3745" y="1999"/>
                  </a:cubicBezTo>
                  <a:cubicBezTo>
                    <a:pt x="3699" y="2120"/>
                    <a:pt x="3634" y="2231"/>
                    <a:pt x="3559" y="2343"/>
                  </a:cubicBezTo>
                  <a:cubicBezTo>
                    <a:pt x="3494" y="2454"/>
                    <a:pt x="3420" y="2556"/>
                    <a:pt x="3336" y="2649"/>
                  </a:cubicBezTo>
                  <a:cubicBezTo>
                    <a:pt x="3011" y="3058"/>
                    <a:pt x="2612" y="3411"/>
                    <a:pt x="2166" y="3671"/>
                  </a:cubicBezTo>
                  <a:cubicBezTo>
                    <a:pt x="1943" y="3811"/>
                    <a:pt x="1710" y="3931"/>
                    <a:pt x="1469" y="4024"/>
                  </a:cubicBezTo>
                  <a:cubicBezTo>
                    <a:pt x="1361" y="4063"/>
                    <a:pt x="1259" y="4082"/>
                    <a:pt x="1152" y="4082"/>
                  </a:cubicBezTo>
                  <a:cubicBezTo>
                    <a:pt x="1131" y="4082"/>
                    <a:pt x="1110" y="4082"/>
                    <a:pt x="1088" y="4080"/>
                  </a:cubicBezTo>
                  <a:cubicBezTo>
                    <a:pt x="1014" y="4080"/>
                    <a:pt x="958" y="4062"/>
                    <a:pt x="902" y="4024"/>
                  </a:cubicBezTo>
                  <a:cubicBezTo>
                    <a:pt x="846" y="3987"/>
                    <a:pt x="800" y="3941"/>
                    <a:pt x="772" y="3885"/>
                  </a:cubicBezTo>
                  <a:lnTo>
                    <a:pt x="772" y="3885"/>
                  </a:lnTo>
                  <a:cubicBezTo>
                    <a:pt x="800" y="3941"/>
                    <a:pt x="846" y="3997"/>
                    <a:pt x="902" y="4034"/>
                  </a:cubicBezTo>
                  <a:cubicBezTo>
                    <a:pt x="958" y="4071"/>
                    <a:pt x="1014" y="4080"/>
                    <a:pt x="1088" y="4089"/>
                  </a:cubicBezTo>
                  <a:cubicBezTo>
                    <a:pt x="1112" y="4093"/>
                    <a:pt x="1136" y="4094"/>
                    <a:pt x="1160" y="4094"/>
                  </a:cubicBezTo>
                  <a:cubicBezTo>
                    <a:pt x="1268" y="4094"/>
                    <a:pt x="1378" y="4064"/>
                    <a:pt x="1469" y="4034"/>
                  </a:cubicBezTo>
                  <a:cubicBezTo>
                    <a:pt x="1710" y="3941"/>
                    <a:pt x="1943" y="3829"/>
                    <a:pt x="2175" y="3690"/>
                  </a:cubicBezTo>
                  <a:cubicBezTo>
                    <a:pt x="2630" y="3420"/>
                    <a:pt x="3048" y="3095"/>
                    <a:pt x="3383" y="2686"/>
                  </a:cubicBezTo>
                  <a:cubicBezTo>
                    <a:pt x="3466" y="2584"/>
                    <a:pt x="3550" y="2482"/>
                    <a:pt x="3615" y="2371"/>
                  </a:cubicBezTo>
                  <a:cubicBezTo>
                    <a:pt x="3689" y="2268"/>
                    <a:pt x="3754" y="2157"/>
                    <a:pt x="3820" y="2027"/>
                  </a:cubicBezTo>
                  <a:cubicBezTo>
                    <a:pt x="3894" y="1925"/>
                    <a:pt x="3940" y="1795"/>
                    <a:pt x="3968" y="1655"/>
                  </a:cubicBezTo>
                  <a:cubicBezTo>
                    <a:pt x="3987" y="1516"/>
                    <a:pt x="3977" y="1376"/>
                    <a:pt x="3931" y="1246"/>
                  </a:cubicBezTo>
                  <a:cubicBezTo>
                    <a:pt x="3885" y="1116"/>
                    <a:pt x="3801" y="996"/>
                    <a:pt x="3699" y="903"/>
                  </a:cubicBezTo>
                  <a:cubicBezTo>
                    <a:pt x="3604" y="823"/>
                    <a:pt x="3474" y="778"/>
                    <a:pt x="3352" y="778"/>
                  </a:cubicBezTo>
                  <a:cubicBezTo>
                    <a:pt x="3331" y="778"/>
                    <a:pt x="3310" y="779"/>
                    <a:pt x="3290" y="782"/>
                  </a:cubicBezTo>
                  <a:cubicBezTo>
                    <a:pt x="3151" y="791"/>
                    <a:pt x="3011" y="865"/>
                    <a:pt x="2900" y="931"/>
                  </a:cubicBezTo>
                  <a:cubicBezTo>
                    <a:pt x="2844" y="968"/>
                    <a:pt x="2798" y="1014"/>
                    <a:pt x="2732" y="1051"/>
                  </a:cubicBezTo>
                  <a:cubicBezTo>
                    <a:pt x="2742" y="996"/>
                    <a:pt x="2760" y="949"/>
                    <a:pt x="2760" y="884"/>
                  </a:cubicBezTo>
                  <a:cubicBezTo>
                    <a:pt x="2770" y="763"/>
                    <a:pt x="2770" y="633"/>
                    <a:pt x="2751" y="503"/>
                  </a:cubicBezTo>
                  <a:cubicBezTo>
                    <a:pt x="2714" y="373"/>
                    <a:pt x="2658" y="252"/>
                    <a:pt x="2547" y="159"/>
                  </a:cubicBezTo>
                  <a:cubicBezTo>
                    <a:pt x="2459" y="72"/>
                    <a:pt x="2330" y="1"/>
                    <a:pt x="21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5"/>
            <p:cNvSpPr/>
            <p:nvPr/>
          </p:nvSpPr>
          <p:spPr>
            <a:xfrm>
              <a:off x="4005800" y="1673600"/>
              <a:ext cx="10000" cy="72025"/>
            </a:xfrm>
            <a:custGeom>
              <a:rect b="b" l="l" r="r" t="t"/>
              <a:pathLst>
                <a:path extrusionOk="0" h="2881" w="400">
                  <a:moveTo>
                    <a:pt x="400" y="1"/>
                  </a:moveTo>
                  <a:lnTo>
                    <a:pt x="400" y="1"/>
                  </a:lnTo>
                  <a:cubicBezTo>
                    <a:pt x="363" y="242"/>
                    <a:pt x="335" y="475"/>
                    <a:pt x="316" y="716"/>
                  </a:cubicBezTo>
                  <a:lnTo>
                    <a:pt x="223" y="1441"/>
                  </a:lnTo>
                  <a:lnTo>
                    <a:pt x="130" y="2156"/>
                  </a:lnTo>
                  <a:cubicBezTo>
                    <a:pt x="102" y="2277"/>
                    <a:pt x="93" y="2407"/>
                    <a:pt x="75" y="2518"/>
                  </a:cubicBezTo>
                  <a:cubicBezTo>
                    <a:pt x="56" y="2649"/>
                    <a:pt x="37" y="2760"/>
                    <a:pt x="0" y="2881"/>
                  </a:cubicBezTo>
                  <a:cubicBezTo>
                    <a:pt x="84" y="2649"/>
                    <a:pt x="130" y="2416"/>
                    <a:pt x="177" y="2175"/>
                  </a:cubicBezTo>
                  <a:cubicBezTo>
                    <a:pt x="223" y="1924"/>
                    <a:pt x="251" y="1692"/>
                    <a:pt x="279" y="1450"/>
                  </a:cubicBezTo>
                  <a:cubicBezTo>
                    <a:pt x="307" y="1218"/>
                    <a:pt x="325" y="976"/>
                    <a:pt x="353" y="735"/>
                  </a:cubicBezTo>
                  <a:cubicBezTo>
                    <a:pt x="372" y="484"/>
                    <a:pt x="390" y="242"/>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5"/>
            <p:cNvSpPr/>
            <p:nvPr/>
          </p:nvSpPr>
          <p:spPr>
            <a:xfrm>
              <a:off x="4008350" y="1675925"/>
              <a:ext cx="38575" cy="70400"/>
            </a:xfrm>
            <a:custGeom>
              <a:rect b="b" l="l" r="r" t="t"/>
              <a:pathLst>
                <a:path extrusionOk="0" h="2816" w="1543">
                  <a:moveTo>
                    <a:pt x="1543" y="1"/>
                  </a:moveTo>
                  <a:lnTo>
                    <a:pt x="1543" y="1"/>
                  </a:lnTo>
                  <a:cubicBezTo>
                    <a:pt x="1394" y="224"/>
                    <a:pt x="1264" y="456"/>
                    <a:pt x="1125" y="679"/>
                  </a:cubicBezTo>
                  <a:cubicBezTo>
                    <a:pt x="995" y="911"/>
                    <a:pt x="855" y="1143"/>
                    <a:pt x="725" y="1376"/>
                  </a:cubicBezTo>
                  <a:cubicBezTo>
                    <a:pt x="595" y="1608"/>
                    <a:pt x="456" y="1840"/>
                    <a:pt x="344" y="2091"/>
                  </a:cubicBezTo>
                  <a:cubicBezTo>
                    <a:pt x="223" y="2333"/>
                    <a:pt x="93" y="2565"/>
                    <a:pt x="0" y="2816"/>
                  </a:cubicBezTo>
                  <a:cubicBezTo>
                    <a:pt x="65" y="2695"/>
                    <a:pt x="121" y="2574"/>
                    <a:pt x="186" y="2463"/>
                  </a:cubicBezTo>
                  <a:cubicBezTo>
                    <a:pt x="261" y="2342"/>
                    <a:pt x="316" y="2230"/>
                    <a:pt x="391" y="2110"/>
                  </a:cubicBezTo>
                  <a:lnTo>
                    <a:pt x="781" y="1413"/>
                  </a:lnTo>
                  <a:lnTo>
                    <a:pt x="1162" y="707"/>
                  </a:lnTo>
                  <a:cubicBezTo>
                    <a:pt x="1292" y="474"/>
                    <a:pt x="1422" y="242"/>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5"/>
            <p:cNvSpPr/>
            <p:nvPr/>
          </p:nvSpPr>
          <p:spPr>
            <a:xfrm>
              <a:off x="4013450" y="1700775"/>
              <a:ext cx="3050" cy="20700"/>
            </a:xfrm>
            <a:custGeom>
              <a:rect b="b" l="l" r="r" t="t"/>
              <a:pathLst>
                <a:path extrusionOk="0" h="828" w="122">
                  <a:moveTo>
                    <a:pt x="112" y="1"/>
                  </a:moveTo>
                  <a:lnTo>
                    <a:pt x="112" y="1"/>
                  </a:lnTo>
                  <a:cubicBezTo>
                    <a:pt x="66" y="131"/>
                    <a:pt x="57" y="270"/>
                    <a:pt x="38" y="409"/>
                  </a:cubicBezTo>
                  <a:cubicBezTo>
                    <a:pt x="19" y="484"/>
                    <a:pt x="10" y="549"/>
                    <a:pt x="10" y="623"/>
                  </a:cubicBezTo>
                  <a:cubicBezTo>
                    <a:pt x="10" y="688"/>
                    <a:pt x="1" y="763"/>
                    <a:pt x="1" y="828"/>
                  </a:cubicBezTo>
                  <a:cubicBezTo>
                    <a:pt x="38" y="772"/>
                    <a:pt x="57" y="698"/>
                    <a:pt x="66" y="632"/>
                  </a:cubicBezTo>
                  <a:lnTo>
                    <a:pt x="103" y="419"/>
                  </a:lnTo>
                  <a:cubicBezTo>
                    <a:pt x="112" y="279"/>
                    <a:pt x="122"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5"/>
            <p:cNvSpPr/>
            <p:nvPr/>
          </p:nvSpPr>
          <p:spPr>
            <a:xfrm>
              <a:off x="4017875" y="1693350"/>
              <a:ext cx="1875" cy="12800"/>
            </a:xfrm>
            <a:custGeom>
              <a:rect b="b" l="l" r="r" t="t"/>
              <a:pathLst>
                <a:path extrusionOk="0" h="512" w="75">
                  <a:moveTo>
                    <a:pt x="28" y="0"/>
                  </a:moveTo>
                  <a:cubicBezTo>
                    <a:pt x="10" y="84"/>
                    <a:pt x="10" y="177"/>
                    <a:pt x="0" y="251"/>
                  </a:cubicBezTo>
                  <a:cubicBezTo>
                    <a:pt x="10" y="298"/>
                    <a:pt x="10" y="335"/>
                    <a:pt x="10" y="381"/>
                  </a:cubicBezTo>
                  <a:cubicBezTo>
                    <a:pt x="19" y="428"/>
                    <a:pt x="19" y="465"/>
                    <a:pt x="19" y="511"/>
                  </a:cubicBezTo>
                  <a:cubicBezTo>
                    <a:pt x="47" y="474"/>
                    <a:pt x="56" y="428"/>
                    <a:pt x="65" y="381"/>
                  </a:cubicBezTo>
                  <a:cubicBezTo>
                    <a:pt x="75" y="335"/>
                    <a:pt x="75" y="298"/>
                    <a:pt x="75" y="251"/>
                  </a:cubicBezTo>
                  <a:cubicBezTo>
                    <a:pt x="75" y="158"/>
                    <a:pt x="65"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5"/>
            <p:cNvSpPr/>
            <p:nvPr/>
          </p:nvSpPr>
          <p:spPr>
            <a:xfrm>
              <a:off x="4020425" y="1693575"/>
              <a:ext cx="4900" cy="18600"/>
            </a:xfrm>
            <a:custGeom>
              <a:rect b="b" l="l" r="r" t="t"/>
              <a:pathLst>
                <a:path extrusionOk="0" h="744" w="196">
                  <a:moveTo>
                    <a:pt x="196" y="1"/>
                  </a:moveTo>
                  <a:lnTo>
                    <a:pt x="196" y="1"/>
                  </a:lnTo>
                  <a:cubicBezTo>
                    <a:pt x="140" y="131"/>
                    <a:pt x="103" y="242"/>
                    <a:pt x="66" y="363"/>
                  </a:cubicBezTo>
                  <a:lnTo>
                    <a:pt x="1" y="744"/>
                  </a:lnTo>
                  <a:cubicBezTo>
                    <a:pt x="38" y="688"/>
                    <a:pt x="56" y="632"/>
                    <a:pt x="84" y="567"/>
                  </a:cubicBezTo>
                  <a:cubicBezTo>
                    <a:pt x="103" y="512"/>
                    <a:pt x="131" y="447"/>
                    <a:pt x="140" y="382"/>
                  </a:cubicBezTo>
                  <a:cubicBezTo>
                    <a:pt x="177" y="261"/>
                    <a:pt x="196" y="13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5"/>
            <p:cNvSpPr/>
            <p:nvPr/>
          </p:nvSpPr>
          <p:spPr>
            <a:xfrm>
              <a:off x="4013225" y="1718900"/>
              <a:ext cx="4900" cy="10950"/>
            </a:xfrm>
            <a:custGeom>
              <a:rect b="b" l="l" r="r" t="t"/>
              <a:pathLst>
                <a:path extrusionOk="0" h="438" w="196">
                  <a:moveTo>
                    <a:pt x="196" y="0"/>
                  </a:moveTo>
                  <a:cubicBezTo>
                    <a:pt x="140" y="56"/>
                    <a:pt x="93" y="140"/>
                    <a:pt x="66" y="205"/>
                  </a:cubicBezTo>
                  <a:cubicBezTo>
                    <a:pt x="28" y="279"/>
                    <a:pt x="10" y="363"/>
                    <a:pt x="1" y="437"/>
                  </a:cubicBezTo>
                  <a:cubicBezTo>
                    <a:pt x="56" y="381"/>
                    <a:pt x="93" y="298"/>
                    <a:pt x="121" y="233"/>
                  </a:cubicBezTo>
                  <a:cubicBezTo>
                    <a:pt x="158" y="158"/>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5"/>
            <p:cNvSpPr/>
            <p:nvPr/>
          </p:nvSpPr>
          <p:spPr>
            <a:xfrm>
              <a:off x="4041100" y="1656175"/>
              <a:ext cx="2125" cy="17925"/>
            </a:xfrm>
            <a:custGeom>
              <a:rect b="b" l="l" r="r" t="t"/>
              <a:pathLst>
                <a:path extrusionOk="0" h="717" w="85">
                  <a:moveTo>
                    <a:pt x="56" y="1"/>
                  </a:moveTo>
                  <a:cubicBezTo>
                    <a:pt x="28" y="112"/>
                    <a:pt x="19" y="233"/>
                    <a:pt x="0" y="363"/>
                  </a:cubicBezTo>
                  <a:lnTo>
                    <a:pt x="0" y="530"/>
                  </a:lnTo>
                  <a:lnTo>
                    <a:pt x="0" y="716"/>
                  </a:lnTo>
                  <a:cubicBezTo>
                    <a:pt x="28" y="661"/>
                    <a:pt x="47" y="605"/>
                    <a:pt x="56" y="549"/>
                  </a:cubicBezTo>
                  <a:cubicBezTo>
                    <a:pt x="65" y="475"/>
                    <a:pt x="75" y="419"/>
                    <a:pt x="75" y="363"/>
                  </a:cubicBezTo>
                  <a:cubicBezTo>
                    <a:pt x="84" y="242"/>
                    <a:pt x="75" y="112"/>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5"/>
            <p:cNvSpPr/>
            <p:nvPr/>
          </p:nvSpPr>
          <p:spPr>
            <a:xfrm>
              <a:off x="4037375" y="1668025"/>
              <a:ext cx="2350" cy="12575"/>
            </a:xfrm>
            <a:custGeom>
              <a:rect b="b" l="l" r="r" t="t"/>
              <a:pathLst>
                <a:path extrusionOk="0" h="503" w="94">
                  <a:moveTo>
                    <a:pt x="57" y="1"/>
                  </a:moveTo>
                  <a:cubicBezTo>
                    <a:pt x="29" y="84"/>
                    <a:pt x="29" y="168"/>
                    <a:pt x="19" y="261"/>
                  </a:cubicBezTo>
                  <a:cubicBezTo>
                    <a:pt x="1" y="335"/>
                    <a:pt x="1" y="419"/>
                    <a:pt x="1" y="502"/>
                  </a:cubicBezTo>
                  <a:cubicBezTo>
                    <a:pt x="38" y="465"/>
                    <a:pt x="57" y="428"/>
                    <a:pt x="66" y="382"/>
                  </a:cubicBezTo>
                  <a:cubicBezTo>
                    <a:pt x="75" y="335"/>
                    <a:pt x="84" y="307"/>
                    <a:pt x="84" y="261"/>
                  </a:cubicBezTo>
                  <a:cubicBezTo>
                    <a:pt x="94" y="214"/>
                    <a:pt x="84" y="177"/>
                    <a:pt x="84" y="131"/>
                  </a:cubicBezTo>
                  <a:cubicBezTo>
                    <a:pt x="75" y="84"/>
                    <a:pt x="66"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5"/>
            <p:cNvSpPr/>
            <p:nvPr/>
          </p:nvSpPr>
          <p:spPr>
            <a:xfrm>
              <a:off x="4037850" y="1654100"/>
              <a:ext cx="1650" cy="6975"/>
            </a:xfrm>
            <a:custGeom>
              <a:rect b="b" l="l" r="r" t="t"/>
              <a:pathLst>
                <a:path extrusionOk="0" h="279" w="66">
                  <a:moveTo>
                    <a:pt x="0" y="0"/>
                  </a:moveTo>
                  <a:lnTo>
                    <a:pt x="0" y="140"/>
                  </a:lnTo>
                  <a:cubicBezTo>
                    <a:pt x="0" y="167"/>
                    <a:pt x="10" y="186"/>
                    <a:pt x="10" y="214"/>
                  </a:cubicBezTo>
                  <a:cubicBezTo>
                    <a:pt x="19" y="233"/>
                    <a:pt x="19" y="260"/>
                    <a:pt x="38" y="279"/>
                  </a:cubicBezTo>
                  <a:cubicBezTo>
                    <a:pt x="65" y="233"/>
                    <a:pt x="65" y="177"/>
                    <a:pt x="65" y="130"/>
                  </a:cubicBezTo>
                  <a:cubicBezTo>
                    <a:pt x="56" y="102"/>
                    <a:pt x="56" y="84"/>
                    <a:pt x="47" y="56"/>
                  </a:cubicBezTo>
                  <a:cubicBezTo>
                    <a:pt x="38" y="37"/>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5"/>
            <p:cNvSpPr/>
            <p:nvPr/>
          </p:nvSpPr>
          <p:spPr>
            <a:xfrm>
              <a:off x="4071300" y="1673825"/>
              <a:ext cx="4200" cy="15375"/>
            </a:xfrm>
            <a:custGeom>
              <a:rect b="b" l="l" r="r" t="t"/>
              <a:pathLst>
                <a:path extrusionOk="0" h="615" w="168">
                  <a:moveTo>
                    <a:pt x="0" y="1"/>
                  </a:moveTo>
                  <a:cubicBezTo>
                    <a:pt x="65" y="94"/>
                    <a:pt x="102" y="196"/>
                    <a:pt x="112" y="289"/>
                  </a:cubicBezTo>
                  <a:cubicBezTo>
                    <a:pt x="121" y="354"/>
                    <a:pt x="112" y="400"/>
                    <a:pt x="102" y="456"/>
                  </a:cubicBezTo>
                  <a:cubicBezTo>
                    <a:pt x="93" y="475"/>
                    <a:pt x="93" y="512"/>
                    <a:pt x="75" y="540"/>
                  </a:cubicBezTo>
                  <a:cubicBezTo>
                    <a:pt x="65" y="558"/>
                    <a:pt x="56" y="577"/>
                    <a:pt x="56" y="614"/>
                  </a:cubicBezTo>
                  <a:cubicBezTo>
                    <a:pt x="65" y="596"/>
                    <a:pt x="93" y="568"/>
                    <a:pt x="102" y="549"/>
                  </a:cubicBezTo>
                  <a:cubicBezTo>
                    <a:pt x="112" y="521"/>
                    <a:pt x="121" y="493"/>
                    <a:pt x="140" y="466"/>
                  </a:cubicBezTo>
                  <a:cubicBezTo>
                    <a:pt x="158" y="419"/>
                    <a:pt x="167" y="354"/>
                    <a:pt x="167" y="289"/>
                  </a:cubicBezTo>
                  <a:cubicBezTo>
                    <a:pt x="167" y="233"/>
                    <a:pt x="158" y="177"/>
                    <a:pt x="121" y="122"/>
                  </a:cubicBezTo>
                  <a:cubicBezTo>
                    <a:pt x="102" y="75"/>
                    <a:pt x="56"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5"/>
            <p:cNvSpPr/>
            <p:nvPr/>
          </p:nvSpPr>
          <p:spPr>
            <a:xfrm>
              <a:off x="4065475" y="1683825"/>
              <a:ext cx="6300" cy="14200"/>
            </a:xfrm>
            <a:custGeom>
              <a:rect b="b" l="l" r="r" t="t"/>
              <a:pathLst>
                <a:path extrusionOk="0" h="568" w="252">
                  <a:moveTo>
                    <a:pt x="252" y="0"/>
                  </a:moveTo>
                  <a:cubicBezTo>
                    <a:pt x="215" y="47"/>
                    <a:pt x="196" y="93"/>
                    <a:pt x="187" y="121"/>
                  </a:cubicBezTo>
                  <a:cubicBezTo>
                    <a:pt x="159" y="177"/>
                    <a:pt x="150" y="223"/>
                    <a:pt x="122" y="279"/>
                  </a:cubicBezTo>
                  <a:lnTo>
                    <a:pt x="66" y="428"/>
                  </a:lnTo>
                  <a:lnTo>
                    <a:pt x="1" y="567"/>
                  </a:lnTo>
                  <a:cubicBezTo>
                    <a:pt x="47" y="539"/>
                    <a:pt x="75" y="493"/>
                    <a:pt x="112" y="446"/>
                  </a:cubicBezTo>
                  <a:cubicBezTo>
                    <a:pt x="140" y="419"/>
                    <a:pt x="159" y="354"/>
                    <a:pt x="187" y="307"/>
                  </a:cubicBezTo>
                  <a:cubicBezTo>
                    <a:pt x="215" y="205"/>
                    <a:pt x="243"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5"/>
            <p:cNvSpPr/>
            <p:nvPr/>
          </p:nvSpPr>
          <p:spPr>
            <a:xfrm>
              <a:off x="4063625" y="1695450"/>
              <a:ext cx="8400" cy="11400"/>
            </a:xfrm>
            <a:custGeom>
              <a:rect b="b" l="l" r="r" t="t"/>
              <a:pathLst>
                <a:path extrusionOk="0" h="456" w="336">
                  <a:moveTo>
                    <a:pt x="335" y="0"/>
                  </a:moveTo>
                  <a:cubicBezTo>
                    <a:pt x="270" y="65"/>
                    <a:pt x="224" y="139"/>
                    <a:pt x="168" y="223"/>
                  </a:cubicBezTo>
                  <a:cubicBezTo>
                    <a:pt x="103" y="307"/>
                    <a:pt x="56" y="381"/>
                    <a:pt x="1" y="455"/>
                  </a:cubicBezTo>
                  <a:cubicBezTo>
                    <a:pt x="47" y="446"/>
                    <a:pt x="94" y="418"/>
                    <a:pt x="131" y="381"/>
                  </a:cubicBezTo>
                  <a:cubicBezTo>
                    <a:pt x="168" y="344"/>
                    <a:pt x="196" y="297"/>
                    <a:pt x="224" y="260"/>
                  </a:cubicBezTo>
                  <a:cubicBezTo>
                    <a:pt x="242" y="214"/>
                    <a:pt x="270" y="186"/>
                    <a:pt x="289" y="139"/>
                  </a:cubicBezTo>
                  <a:cubicBezTo>
                    <a:pt x="317" y="93"/>
                    <a:pt x="326" y="4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5"/>
            <p:cNvSpPr/>
            <p:nvPr/>
          </p:nvSpPr>
          <p:spPr>
            <a:xfrm>
              <a:off x="4065025" y="1682675"/>
              <a:ext cx="3975" cy="9300"/>
            </a:xfrm>
            <a:custGeom>
              <a:rect b="b" l="l" r="r" t="t"/>
              <a:pathLst>
                <a:path extrusionOk="0" h="372" w="159">
                  <a:moveTo>
                    <a:pt x="140" y="0"/>
                  </a:moveTo>
                  <a:cubicBezTo>
                    <a:pt x="121" y="56"/>
                    <a:pt x="93" y="112"/>
                    <a:pt x="65" y="186"/>
                  </a:cubicBezTo>
                  <a:cubicBezTo>
                    <a:pt x="38" y="242"/>
                    <a:pt x="10" y="297"/>
                    <a:pt x="0" y="372"/>
                  </a:cubicBezTo>
                  <a:cubicBezTo>
                    <a:pt x="75" y="334"/>
                    <a:pt x="103" y="279"/>
                    <a:pt x="130" y="204"/>
                  </a:cubicBezTo>
                  <a:cubicBezTo>
                    <a:pt x="140" y="167"/>
                    <a:pt x="158" y="139"/>
                    <a:pt x="158" y="102"/>
                  </a:cubicBezTo>
                  <a:cubicBezTo>
                    <a:pt x="158" y="65"/>
                    <a:pt x="158"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5"/>
            <p:cNvSpPr/>
            <p:nvPr/>
          </p:nvSpPr>
          <p:spPr>
            <a:xfrm>
              <a:off x="4014850" y="1737700"/>
              <a:ext cx="13275" cy="5600"/>
            </a:xfrm>
            <a:custGeom>
              <a:rect b="b" l="l" r="r" t="t"/>
              <a:pathLst>
                <a:path extrusionOk="0" h="224" w="531">
                  <a:moveTo>
                    <a:pt x="530" y="1"/>
                  </a:moveTo>
                  <a:lnTo>
                    <a:pt x="530" y="1"/>
                  </a:lnTo>
                  <a:cubicBezTo>
                    <a:pt x="437" y="38"/>
                    <a:pt x="363" y="75"/>
                    <a:pt x="270" y="103"/>
                  </a:cubicBezTo>
                  <a:cubicBezTo>
                    <a:pt x="186" y="140"/>
                    <a:pt x="93" y="177"/>
                    <a:pt x="1" y="224"/>
                  </a:cubicBezTo>
                  <a:cubicBezTo>
                    <a:pt x="56" y="224"/>
                    <a:pt x="103" y="224"/>
                    <a:pt x="149" y="215"/>
                  </a:cubicBezTo>
                  <a:cubicBezTo>
                    <a:pt x="196" y="215"/>
                    <a:pt x="242" y="187"/>
                    <a:pt x="289" y="177"/>
                  </a:cubicBezTo>
                  <a:cubicBezTo>
                    <a:pt x="381" y="140"/>
                    <a:pt x="474" y="85"/>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5"/>
            <p:cNvSpPr/>
            <p:nvPr/>
          </p:nvSpPr>
          <p:spPr>
            <a:xfrm>
              <a:off x="4018575" y="1733075"/>
              <a:ext cx="10000" cy="5450"/>
            </a:xfrm>
            <a:custGeom>
              <a:rect b="b" l="l" r="r" t="t"/>
              <a:pathLst>
                <a:path extrusionOk="0" h="218" w="400">
                  <a:moveTo>
                    <a:pt x="400" y="0"/>
                  </a:moveTo>
                  <a:lnTo>
                    <a:pt x="400" y="0"/>
                  </a:lnTo>
                  <a:cubicBezTo>
                    <a:pt x="363" y="9"/>
                    <a:pt x="325" y="37"/>
                    <a:pt x="288" y="47"/>
                  </a:cubicBezTo>
                  <a:cubicBezTo>
                    <a:pt x="260" y="65"/>
                    <a:pt x="232" y="93"/>
                    <a:pt x="205" y="102"/>
                  </a:cubicBezTo>
                  <a:cubicBezTo>
                    <a:pt x="130" y="139"/>
                    <a:pt x="75" y="177"/>
                    <a:pt x="0" y="214"/>
                  </a:cubicBezTo>
                  <a:cubicBezTo>
                    <a:pt x="13" y="217"/>
                    <a:pt x="26" y="218"/>
                    <a:pt x="40" y="218"/>
                  </a:cubicBezTo>
                  <a:cubicBezTo>
                    <a:pt x="68" y="218"/>
                    <a:pt x="99" y="214"/>
                    <a:pt x="130" y="214"/>
                  </a:cubicBezTo>
                  <a:cubicBezTo>
                    <a:pt x="167" y="195"/>
                    <a:pt x="205" y="186"/>
                    <a:pt x="232" y="167"/>
                  </a:cubicBezTo>
                  <a:cubicBezTo>
                    <a:pt x="288" y="112"/>
                    <a:pt x="36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5"/>
            <p:cNvSpPr/>
            <p:nvPr/>
          </p:nvSpPr>
          <p:spPr>
            <a:xfrm>
              <a:off x="4021350" y="1723300"/>
              <a:ext cx="6075" cy="9550"/>
            </a:xfrm>
            <a:custGeom>
              <a:rect b="b" l="l" r="r" t="t"/>
              <a:pathLst>
                <a:path extrusionOk="0" h="382" w="243">
                  <a:moveTo>
                    <a:pt x="242" y="1"/>
                  </a:moveTo>
                  <a:lnTo>
                    <a:pt x="242" y="1"/>
                  </a:lnTo>
                  <a:cubicBezTo>
                    <a:pt x="177" y="47"/>
                    <a:pt x="140" y="112"/>
                    <a:pt x="94" y="168"/>
                  </a:cubicBezTo>
                  <a:cubicBezTo>
                    <a:pt x="56" y="242"/>
                    <a:pt x="19" y="298"/>
                    <a:pt x="1" y="382"/>
                  </a:cubicBezTo>
                  <a:cubicBezTo>
                    <a:pt x="56" y="335"/>
                    <a:pt x="103" y="280"/>
                    <a:pt x="149" y="215"/>
                  </a:cubicBezTo>
                  <a:cubicBezTo>
                    <a:pt x="168" y="187"/>
                    <a:pt x="196" y="150"/>
                    <a:pt x="205" y="112"/>
                  </a:cubicBezTo>
                  <a:cubicBezTo>
                    <a:pt x="214" y="75"/>
                    <a:pt x="242"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5"/>
            <p:cNvSpPr/>
            <p:nvPr/>
          </p:nvSpPr>
          <p:spPr>
            <a:xfrm>
              <a:off x="4027400" y="1724000"/>
              <a:ext cx="7450" cy="6775"/>
            </a:xfrm>
            <a:custGeom>
              <a:rect b="b" l="l" r="r" t="t"/>
              <a:pathLst>
                <a:path extrusionOk="0" h="271" w="298">
                  <a:moveTo>
                    <a:pt x="298" y="1"/>
                  </a:moveTo>
                  <a:cubicBezTo>
                    <a:pt x="233" y="29"/>
                    <a:pt x="167" y="66"/>
                    <a:pt x="121" y="112"/>
                  </a:cubicBezTo>
                  <a:cubicBezTo>
                    <a:pt x="65" y="159"/>
                    <a:pt x="28" y="205"/>
                    <a:pt x="0" y="270"/>
                  </a:cubicBezTo>
                  <a:cubicBezTo>
                    <a:pt x="65" y="252"/>
                    <a:pt x="112" y="214"/>
                    <a:pt x="167" y="168"/>
                  </a:cubicBezTo>
                  <a:cubicBezTo>
                    <a:pt x="233" y="122"/>
                    <a:pt x="26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5"/>
            <p:cNvSpPr/>
            <p:nvPr/>
          </p:nvSpPr>
          <p:spPr>
            <a:xfrm>
              <a:off x="4032975" y="1726325"/>
              <a:ext cx="9775" cy="8625"/>
            </a:xfrm>
            <a:custGeom>
              <a:rect b="b" l="l" r="r" t="t"/>
              <a:pathLst>
                <a:path extrusionOk="0" h="345" w="391">
                  <a:moveTo>
                    <a:pt x="390" y="1"/>
                  </a:moveTo>
                  <a:lnTo>
                    <a:pt x="390" y="1"/>
                  </a:lnTo>
                  <a:cubicBezTo>
                    <a:pt x="307" y="38"/>
                    <a:pt x="242" y="84"/>
                    <a:pt x="167" y="140"/>
                  </a:cubicBezTo>
                  <a:cubicBezTo>
                    <a:pt x="102" y="205"/>
                    <a:pt x="47" y="261"/>
                    <a:pt x="0" y="344"/>
                  </a:cubicBezTo>
                  <a:cubicBezTo>
                    <a:pt x="75" y="307"/>
                    <a:pt x="149" y="252"/>
                    <a:pt x="214" y="205"/>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5"/>
            <p:cNvSpPr/>
            <p:nvPr/>
          </p:nvSpPr>
          <p:spPr>
            <a:xfrm>
              <a:off x="3984650" y="1655025"/>
              <a:ext cx="6300" cy="15350"/>
            </a:xfrm>
            <a:custGeom>
              <a:rect b="b" l="l" r="r" t="t"/>
              <a:pathLst>
                <a:path extrusionOk="0" h="614" w="252">
                  <a:moveTo>
                    <a:pt x="252" y="0"/>
                  </a:moveTo>
                  <a:cubicBezTo>
                    <a:pt x="224" y="38"/>
                    <a:pt x="177" y="84"/>
                    <a:pt x="140" y="130"/>
                  </a:cubicBezTo>
                  <a:cubicBezTo>
                    <a:pt x="103" y="177"/>
                    <a:pt x="84" y="223"/>
                    <a:pt x="56" y="279"/>
                  </a:cubicBezTo>
                  <a:cubicBezTo>
                    <a:pt x="29" y="381"/>
                    <a:pt x="1" y="502"/>
                    <a:pt x="38" y="614"/>
                  </a:cubicBezTo>
                  <a:cubicBezTo>
                    <a:pt x="47" y="558"/>
                    <a:pt x="56" y="502"/>
                    <a:pt x="75" y="456"/>
                  </a:cubicBezTo>
                  <a:cubicBezTo>
                    <a:pt x="94" y="409"/>
                    <a:pt x="103" y="344"/>
                    <a:pt x="131" y="298"/>
                  </a:cubicBezTo>
                  <a:cubicBezTo>
                    <a:pt x="168" y="205"/>
                    <a:pt x="205"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5"/>
            <p:cNvSpPr/>
            <p:nvPr/>
          </p:nvSpPr>
          <p:spPr>
            <a:xfrm>
              <a:off x="3987200" y="1661750"/>
              <a:ext cx="3750" cy="13975"/>
            </a:xfrm>
            <a:custGeom>
              <a:rect b="b" l="l" r="r" t="t"/>
              <a:pathLst>
                <a:path extrusionOk="0" h="559" w="150">
                  <a:moveTo>
                    <a:pt x="150" y="1"/>
                  </a:moveTo>
                  <a:cubicBezTo>
                    <a:pt x="122" y="29"/>
                    <a:pt x="94" y="66"/>
                    <a:pt x="85" y="122"/>
                  </a:cubicBezTo>
                  <a:cubicBezTo>
                    <a:pt x="66" y="168"/>
                    <a:pt x="47" y="215"/>
                    <a:pt x="38" y="261"/>
                  </a:cubicBezTo>
                  <a:cubicBezTo>
                    <a:pt x="10" y="354"/>
                    <a:pt x="1" y="465"/>
                    <a:pt x="47" y="558"/>
                  </a:cubicBezTo>
                  <a:lnTo>
                    <a:pt x="75" y="419"/>
                  </a:lnTo>
                  <a:cubicBezTo>
                    <a:pt x="75" y="372"/>
                    <a:pt x="85" y="326"/>
                    <a:pt x="94" y="280"/>
                  </a:cubicBezTo>
                  <a:cubicBezTo>
                    <a:pt x="122" y="187"/>
                    <a:pt x="140" y="94"/>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5"/>
            <p:cNvSpPr/>
            <p:nvPr/>
          </p:nvSpPr>
          <p:spPr>
            <a:xfrm>
              <a:off x="3990925" y="1670125"/>
              <a:ext cx="1875" cy="15125"/>
            </a:xfrm>
            <a:custGeom>
              <a:rect b="b" l="l" r="r" t="t"/>
              <a:pathLst>
                <a:path extrusionOk="0" h="605" w="75">
                  <a:moveTo>
                    <a:pt x="66" y="0"/>
                  </a:moveTo>
                  <a:cubicBezTo>
                    <a:pt x="28" y="93"/>
                    <a:pt x="1" y="186"/>
                    <a:pt x="10" y="298"/>
                  </a:cubicBezTo>
                  <a:lnTo>
                    <a:pt x="10" y="456"/>
                  </a:lnTo>
                  <a:cubicBezTo>
                    <a:pt x="10" y="502"/>
                    <a:pt x="19" y="558"/>
                    <a:pt x="38" y="604"/>
                  </a:cubicBezTo>
                  <a:lnTo>
                    <a:pt x="56" y="456"/>
                  </a:lnTo>
                  <a:cubicBezTo>
                    <a:pt x="56" y="391"/>
                    <a:pt x="66" y="344"/>
                    <a:pt x="66" y="298"/>
                  </a:cubicBezTo>
                  <a:cubicBezTo>
                    <a:pt x="75" y="195"/>
                    <a:pt x="75" y="103"/>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5"/>
            <p:cNvSpPr/>
            <p:nvPr/>
          </p:nvSpPr>
          <p:spPr>
            <a:xfrm>
              <a:off x="3985825" y="1680800"/>
              <a:ext cx="2800" cy="15125"/>
            </a:xfrm>
            <a:custGeom>
              <a:rect b="b" l="l" r="r" t="t"/>
              <a:pathLst>
                <a:path extrusionOk="0" h="605" w="112">
                  <a:moveTo>
                    <a:pt x="28" y="1"/>
                  </a:moveTo>
                  <a:cubicBezTo>
                    <a:pt x="0" y="103"/>
                    <a:pt x="0" y="214"/>
                    <a:pt x="9" y="317"/>
                  </a:cubicBezTo>
                  <a:cubicBezTo>
                    <a:pt x="19" y="363"/>
                    <a:pt x="37" y="419"/>
                    <a:pt x="47" y="465"/>
                  </a:cubicBezTo>
                  <a:cubicBezTo>
                    <a:pt x="65" y="512"/>
                    <a:pt x="84" y="558"/>
                    <a:pt x="112" y="605"/>
                  </a:cubicBezTo>
                  <a:lnTo>
                    <a:pt x="102" y="456"/>
                  </a:lnTo>
                  <a:cubicBezTo>
                    <a:pt x="102" y="409"/>
                    <a:pt x="102" y="354"/>
                    <a:pt x="93" y="307"/>
                  </a:cubicBezTo>
                  <a:cubicBezTo>
                    <a:pt x="75" y="196"/>
                    <a:pt x="56" y="103"/>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5"/>
            <p:cNvSpPr/>
            <p:nvPr/>
          </p:nvSpPr>
          <p:spPr>
            <a:xfrm>
              <a:off x="3990700" y="1692175"/>
              <a:ext cx="1875" cy="15600"/>
            </a:xfrm>
            <a:custGeom>
              <a:rect b="b" l="l" r="r" t="t"/>
              <a:pathLst>
                <a:path extrusionOk="0" h="624" w="75">
                  <a:moveTo>
                    <a:pt x="65" y="1"/>
                  </a:moveTo>
                  <a:cubicBezTo>
                    <a:pt x="10" y="103"/>
                    <a:pt x="0" y="205"/>
                    <a:pt x="0" y="317"/>
                  </a:cubicBezTo>
                  <a:cubicBezTo>
                    <a:pt x="0" y="373"/>
                    <a:pt x="0" y="419"/>
                    <a:pt x="10" y="475"/>
                  </a:cubicBezTo>
                  <a:cubicBezTo>
                    <a:pt x="28" y="521"/>
                    <a:pt x="37" y="577"/>
                    <a:pt x="75" y="623"/>
                  </a:cubicBezTo>
                  <a:lnTo>
                    <a:pt x="75" y="465"/>
                  </a:lnTo>
                  <a:lnTo>
                    <a:pt x="75" y="317"/>
                  </a:lnTo>
                  <a:cubicBezTo>
                    <a:pt x="75" y="205"/>
                    <a:pt x="75" y="103"/>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5"/>
            <p:cNvSpPr/>
            <p:nvPr/>
          </p:nvSpPr>
          <p:spPr>
            <a:xfrm>
              <a:off x="4022525" y="1673375"/>
              <a:ext cx="2100" cy="6525"/>
            </a:xfrm>
            <a:custGeom>
              <a:rect b="b" l="l" r="r" t="t"/>
              <a:pathLst>
                <a:path extrusionOk="0" h="261" w="84">
                  <a:moveTo>
                    <a:pt x="74" y="0"/>
                  </a:moveTo>
                  <a:cubicBezTo>
                    <a:pt x="47" y="28"/>
                    <a:pt x="28" y="75"/>
                    <a:pt x="9" y="121"/>
                  </a:cubicBezTo>
                  <a:cubicBezTo>
                    <a:pt x="0" y="168"/>
                    <a:pt x="0" y="214"/>
                    <a:pt x="9" y="261"/>
                  </a:cubicBezTo>
                  <a:cubicBezTo>
                    <a:pt x="47" y="233"/>
                    <a:pt x="65" y="186"/>
                    <a:pt x="74" y="140"/>
                  </a:cubicBezTo>
                  <a:cubicBezTo>
                    <a:pt x="84"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5"/>
            <p:cNvSpPr/>
            <p:nvPr/>
          </p:nvSpPr>
          <p:spPr>
            <a:xfrm>
              <a:off x="4026475" y="1668250"/>
              <a:ext cx="2325" cy="6775"/>
            </a:xfrm>
            <a:custGeom>
              <a:rect b="b" l="l" r="r" t="t"/>
              <a:pathLst>
                <a:path extrusionOk="0" h="271" w="93">
                  <a:moveTo>
                    <a:pt x="74" y="1"/>
                  </a:moveTo>
                  <a:cubicBezTo>
                    <a:pt x="37" y="47"/>
                    <a:pt x="28" y="94"/>
                    <a:pt x="9" y="131"/>
                  </a:cubicBezTo>
                  <a:cubicBezTo>
                    <a:pt x="9" y="178"/>
                    <a:pt x="0" y="224"/>
                    <a:pt x="28" y="270"/>
                  </a:cubicBezTo>
                  <a:cubicBezTo>
                    <a:pt x="56" y="233"/>
                    <a:pt x="74" y="187"/>
                    <a:pt x="84" y="140"/>
                  </a:cubicBezTo>
                  <a:cubicBezTo>
                    <a:pt x="84"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5"/>
            <p:cNvSpPr/>
            <p:nvPr/>
          </p:nvSpPr>
          <p:spPr>
            <a:xfrm>
              <a:off x="3993725" y="1714025"/>
              <a:ext cx="2575" cy="10000"/>
            </a:xfrm>
            <a:custGeom>
              <a:rect b="b" l="l" r="r" t="t"/>
              <a:pathLst>
                <a:path extrusionOk="0" h="400" w="103">
                  <a:moveTo>
                    <a:pt x="9" y="0"/>
                  </a:moveTo>
                  <a:cubicBezTo>
                    <a:pt x="0" y="65"/>
                    <a:pt x="9" y="140"/>
                    <a:pt x="9" y="205"/>
                  </a:cubicBezTo>
                  <a:lnTo>
                    <a:pt x="47" y="307"/>
                  </a:lnTo>
                  <a:cubicBezTo>
                    <a:pt x="56" y="344"/>
                    <a:pt x="74" y="381"/>
                    <a:pt x="102" y="400"/>
                  </a:cubicBezTo>
                  <a:cubicBezTo>
                    <a:pt x="102" y="335"/>
                    <a:pt x="93" y="260"/>
                    <a:pt x="74" y="195"/>
                  </a:cubicBezTo>
                  <a:cubicBezTo>
                    <a:pt x="65" y="121"/>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5"/>
            <p:cNvSpPr/>
            <p:nvPr/>
          </p:nvSpPr>
          <p:spPr>
            <a:xfrm>
              <a:off x="3553325" y="1892400"/>
              <a:ext cx="97125" cy="101000"/>
            </a:xfrm>
            <a:custGeom>
              <a:rect b="b" l="l" r="r" t="t"/>
              <a:pathLst>
                <a:path extrusionOk="0" h="4040" w="3885">
                  <a:moveTo>
                    <a:pt x="2140" y="0"/>
                  </a:moveTo>
                  <a:cubicBezTo>
                    <a:pt x="1897" y="0"/>
                    <a:pt x="1699" y="210"/>
                    <a:pt x="1599" y="437"/>
                  </a:cubicBezTo>
                  <a:cubicBezTo>
                    <a:pt x="1496" y="670"/>
                    <a:pt x="1450" y="920"/>
                    <a:pt x="1311" y="1134"/>
                  </a:cubicBezTo>
                  <a:cubicBezTo>
                    <a:pt x="1264" y="883"/>
                    <a:pt x="1218" y="642"/>
                    <a:pt x="1088" y="447"/>
                  </a:cubicBezTo>
                  <a:cubicBezTo>
                    <a:pt x="974" y="268"/>
                    <a:pt x="774" y="131"/>
                    <a:pt x="571" y="131"/>
                  </a:cubicBezTo>
                  <a:cubicBezTo>
                    <a:pt x="542" y="131"/>
                    <a:pt x="513" y="134"/>
                    <a:pt x="484" y="140"/>
                  </a:cubicBezTo>
                  <a:cubicBezTo>
                    <a:pt x="112" y="214"/>
                    <a:pt x="1" y="697"/>
                    <a:pt x="10" y="1088"/>
                  </a:cubicBezTo>
                  <a:cubicBezTo>
                    <a:pt x="19" y="2045"/>
                    <a:pt x="279" y="3002"/>
                    <a:pt x="744" y="3838"/>
                  </a:cubicBezTo>
                  <a:cubicBezTo>
                    <a:pt x="815" y="3990"/>
                    <a:pt x="960" y="4040"/>
                    <a:pt x="1112" y="4040"/>
                  </a:cubicBezTo>
                  <a:cubicBezTo>
                    <a:pt x="1258" y="4040"/>
                    <a:pt x="1411" y="3995"/>
                    <a:pt x="1515" y="3949"/>
                  </a:cubicBezTo>
                  <a:cubicBezTo>
                    <a:pt x="2370" y="3578"/>
                    <a:pt x="3141" y="3011"/>
                    <a:pt x="3624" y="2221"/>
                  </a:cubicBezTo>
                  <a:cubicBezTo>
                    <a:pt x="3763" y="1980"/>
                    <a:pt x="3884" y="1710"/>
                    <a:pt x="3875" y="1422"/>
                  </a:cubicBezTo>
                  <a:cubicBezTo>
                    <a:pt x="3856" y="1134"/>
                    <a:pt x="3670" y="837"/>
                    <a:pt x="3392" y="781"/>
                  </a:cubicBezTo>
                  <a:cubicBezTo>
                    <a:pt x="3360" y="775"/>
                    <a:pt x="3329" y="773"/>
                    <a:pt x="3299" y="773"/>
                  </a:cubicBezTo>
                  <a:cubicBezTo>
                    <a:pt x="3029" y="773"/>
                    <a:pt x="2783" y="980"/>
                    <a:pt x="2574" y="1181"/>
                  </a:cubicBezTo>
                  <a:cubicBezTo>
                    <a:pt x="2630" y="948"/>
                    <a:pt x="2676" y="697"/>
                    <a:pt x="2630" y="465"/>
                  </a:cubicBezTo>
                  <a:cubicBezTo>
                    <a:pt x="2583" y="233"/>
                    <a:pt x="2398" y="19"/>
                    <a:pt x="2156" y="1"/>
                  </a:cubicBezTo>
                  <a:cubicBezTo>
                    <a:pt x="2151" y="0"/>
                    <a:pt x="2146" y="0"/>
                    <a:pt x="21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5"/>
            <p:cNvSpPr/>
            <p:nvPr/>
          </p:nvSpPr>
          <p:spPr>
            <a:xfrm>
              <a:off x="3552400" y="1890750"/>
              <a:ext cx="99200" cy="102850"/>
            </a:xfrm>
            <a:custGeom>
              <a:rect b="b" l="l" r="r" t="t"/>
              <a:pathLst>
                <a:path extrusionOk="0" h="4114" w="3968">
                  <a:moveTo>
                    <a:pt x="2186" y="1"/>
                  </a:moveTo>
                  <a:cubicBezTo>
                    <a:pt x="2176" y="1"/>
                    <a:pt x="2166" y="1"/>
                    <a:pt x="2156" y="2"/>
                  </a:cubicBezTo>
                  <a:cubicBezTo>
                    <a:pt x="2017" y="11"/>
                    <a:pt x="1896" y="76"/>
                    <a:pt x="1784" y="178"/>
                  </a:cubicBezTo>
                  <a:cubicBezTo>
                    <a:pt x="1691" y="271"/>
                    <a:pt x="1626" y="383"/>
                    <a:pt x="1571" y="503"/>
                  </a:cubicBezTo>
                  <a:cubicBezTo>
                    <a:pt x="1487" y="671"/>
                    <a:pt x="1450" y="856"/>
                    <a:pt x="1366" y="1024"/>
                  </a:cubicBezTo>
                  <a:cubicBezTo>
                    <a:pt x="1338" y="847"/>
                    <a:pt x="1292" y="671"/>
                    <a:pt x="1180" y="522"/>
                  </a:cubicBezTo>
                  <a:cubicBezTo>
                    <a:pt x="1125" y="420"/>
                    <a:pt x="1032" y="327"/>
                    <a:pt x="930" y="271"/>
                  </a:cubicBezTo>
                  <a:cubicBezTo>
                    <a:pt x="827" y="197"/>
                    <a:pt x="707" y="160"/>
                    <a:pt x="576" y="160"/>
                  </a:cubicBezTo>
                  <a:cubicBezTo>
                    <a:pt x="456" y="178"/>
                    <a:pt x="335" y="225"/>
                    <a:pt x="251" y="317"/>
                  </a:cubicBezTo>
                  <a:cubicBezTo>
                    <a:pt x="177" y="392"/>
                    <a:pt x="112" y="513"/>
                    <a:pt x="84" y="615"/>
                  </a:cubicBezTo>
                  <a:cubicBezTo>
                    <a:pt x="10" y="838"/>
                    <a:pt x="0" y="1079"/>
                    <a:pt x="19" y="1302"/>
                  </a:cubicBezTo>
                  <a:cubicBezTo>
                    <a:pt x="47" y="1758"/>
                    <a:pt x="131" y="2204"/>
                    <a:pt x="251" y="2649"/>
                  </a:cubicBezTo>
                  <a:cubicBezTo>
                    <a:pt x="381" y="3086"/>
                    <a:pt x="558" y="3504"/>
                    <a:pt x="781" y="3904"/>
                  </a:cubicBezTo>
                  <a:cubicBezTo>
                    <a:pt x="558" y="3504"/>
                    <a:pt x="381" y="3077"/>
                    <a:pt x="270" y="2640"/>
                  </a:cubicBezTo>
                  <a:cubicBezTo>
                    <a:pt x="149" y="2194"/>
                    <a:pt x="84" y="1739"/>
                    <a:pt x="65" y="1293"/>
                  </a:cubicBezTo>
                  <a:cubicBezTo>
                    <a:pt x="56" y="1070"/>
                    <a:pt x="65" y="838"/>
                    <a:pt x="149" y="624"/>
                  </a:cubicBezTo>
                  <a:cubicBezTo>
                    <a:pt x="186" y="522"/>
                    <a:pt x="242" y="429"/>
                    <a:pt x="326" y="345"/>
                  </a:cubicBezTo>
                  <a:cubicBezTo>
                    <a:pt x="409" y="280"/>
                    <a:pt x="502" y="234"/>
                    <a:pt x="604" y="234"/>
                  </a:cubicBezTo>
                  <a:cubicBezTo>
                    <a:pt x="707" y="234"/>
                    <a:pt x="809" y="271"/>
                    <a:pt x="892" y="327"/>
                  </a:cubicBezTo>
                  <a:cubicBezTo>
                    <a:pt x="985" y="383"/>
                    <a:pt x="1060" y="466"/>
                    <a:pt x="1106" y="559"/>
                  </a:cubicBezTo>
                  <a:cubicBezTo>
                    <a:pt x="1208" y="745"/>
                    <a:pt x="1255" y="968"/>
                    <a:pt x="1292" y="1200"/>
                  </a:cubicBezTo>
                  <a:lnTo>
                    <a:pt x="1310" y="1349"/>
                  </a:lnTo>
                  <a:lnTo>
                    <a:pt x="1394" y="1219"/>
                  </a:lnTo>
                  <a:cubicBezTo>
                    <a:pt x="1533" y="996"/>
                    <a:pt x="1589" y="754"/>
                    <a:pt x="1682" y="531"/>
                  </a:cubicBezTo>
                  <a:cubicBezTo>
                    <a:pt x="1729" y="429"/>
                    <a:pt x="1803" y="336"/>
                    <a:pt x="1877" y="252"/>
                  </a:cubicBezTo>
                  <a:cubicBezTo>
                    <a:pt x="1961" y="178"/>
                    <a:pt x="2054" y="132"/>
                    <a:pt x="2156" y="132"/>
                  </a:cubicBezTo>
                  <a:cubicBezTo>
                    <a:pt x="2267" y="132"/>
                    <a:pt x="2360" y="178"/>
                    <a:pt x="2435" y="243"/>
                  </a:cubicBezTo>
                  <a:cubicBezTo>
                    <a:pt x="2518" y="317"/>
                    <a:pt x="2565" y="420"/>
                    <a:pt x="2602" y="522"/>
                  </a:cubicBezTo>
                  <a:cubicBezTo>
                    <a:pt x="2658" y="745"/>
                    <a:pt x="2602" y="977"/>
                    <a:pt x="2546" y="1219"/>
                  </a:cubicBezTo>
                  <a:lnTo>
                    <a:pt x="2500" y="1442"/>
                  </a:lnTo>
                  <a:lnTo>
                    <a:pt x="2658" y="1293"/>
                  </a:lnTo>
                  <a:cubicBezTo>
                    <a:pt x="2751" y="1200"/>
                    <a:pt x="2843" y="1116"/>
                    <a:pt x="2946" y="1042"/>
                  </a:cubicBezTo>
                  <a:cubicBezTo>
                    <a:pt x="3057" y="977"/>
                    <a:pt x="3159" y="921"/>
                    <a:pt x="3289" y="903"/>
                  </a:cubicBezTo>
                  <a:cubicBezTo>
                    <a:pt x="3303" y="902"/>
                    <a:pt x="3317" y="901"/>
                    <a:pt x="3332" y="901"/>
                  </a:cubicBezTo>
                  <a:cubicBezTo>
                    <a:pt x="3431" y="901"/>
                    <a:pt x="3533" y="930"/>
                    <a:pt x="3615" y="986"/>
                  </a:cubicBezTo>
                  <a:cubicBezTo>
                    <a:pt x="3707" y="1061"/>
                    <a:pt x="3782" y="1163"/>
                    <a:pt x="3819" y="1274"/>
                  </a:cubicBezTo>
                  <a:cubicBezTo>
                    <a:pt x="3865" y="1395"/>
                    <a:pt x="3875" y="1525"/>
                    <a:pt x="3856" y="1637"/>
                  </a:cubicBezTo>
                  <a:cubicBezTo>
                    <a:pt x="3847" y="1767"/>
                    <a:pt x="3800" y="1878"/>
                    <a:pt x="3754" y="1999"/>
                  </a:cubicBezTo>
                  <a:cubicBezTo>
                    <a:pt x="3707" y="2111"/>
                    <a:pt x="3633" y="2231"/>
                    <a:pt x="3568" y="2334"/>
                  </a:cubicBezTo>
                  <a:cubicBezTo>
                    <a:pt x="3494" y="2454"/>
                    <a:pt x="3429" y="2557"/>
                    <a:pt x="3345" y="2659"/>
                  </a:cubicBezTo>
                  <a:cubicBezTo>
                    <a:pt x="3020" y="3068"/>
                    <a:pt x="2611" y="3411"/>
                    <a:pt x="2174" y="3681"/>
                  </a:cubicBezTo>
                  <a:cubicBezTo>
                    <a:pt x="1952" y="3820"/>
                    <a:pt x="1719" y="3941"/>
                    <a:pt x="1478" y="4043"/>
                  </a:cubicBezTo>
                  <a:cubicBezTo>
                    <a:pt x="1369" y="4082"/>
                    <a:pt x="1261" y="4101"/>
                    <a:pt x="1153" y="4101"/>
                  </a:cubicBezTo>
                  <a:cubicBezTo>
                    <a:pt x="1131" y="4101"/>
                    <a:pt x="1109" y="4100"/>
                    <a:pt x="1087" y="4099"/>
                  </a:cubicBezTo>
                  <a:cubicBezTo>
                    <a:pt x="1022" y="4099"/>
                    <a:pt x="967" y="4080"/>
                    <a:pt x="902" y="4043"/>
                  </a:cubicBezTo>
                  <a:cubicBezTo>
                    <a:pt x="846" y="4006"/>
                    <a:pt x="800" y="3960"/>
                    <a:pt x="781" y="3904"/>
                  </a:cubicBezTo>
                  <a:lnTo>
                    <a:pt x="781" y="3904"/>
                  </a:lnTo>
                  <a:cubicBezTo>
                    <a:pt x="800" y="3960"/>
                    <a:pt x="846" y="4015"/>
                    <a:pt x="902" y="4052"/>
                  </a:cubicBezTo>
                  <a:cubicBezTo>
                    <a:pt x="967" y="4090"/>
                    <a:pt x="1022" y="4099"/>
                    <a:pt x="1087" y="4108"/>
                  </a:cubicBezTo>
                  <a:cubicBezTo>
                    <a:pt x="1111" y="4112"/>
                    <a:pt x="1136" y="4113"/>
                    <a:pt x="1160" y="4113"/>
                  </a:cubicBezTo>
                  <a:cubicBezTo>
                    <a:pt x="1268" y="4113"/>
                    <a:pt x="1379" y="4083"/>
                    <a:pt x="1478" y="4052"/>
                  </a:cubicBezTo>
                  <a:cubicBezTo>
                    <a:pt x="1719" y="3959"/>
                    <a:pt x="1952" y="3848"/>
                    <a:pt x="2184" y="3709"/>
                  </a:cubicBezTo>
                  <a:cubicBezTo>
                    <a:pt x="2639" y="3439"/>
                    <a:pt x="3057" y="3114"/>
                    <a:pt x="3392" y="2705"/>
                  </a:cubicBezTo>
                  <a:cubicBezTo>
                    <a:pt x="3475" y="2603"/>
                    <a:pt x="3550" y="2501"/>
                    <a:pt x="3624" y="2389"/>
                  </a:cubicBezTo>
                  <a:cubicBezTo>
                    <a:pt x="3689" y="2287"/>
                    <a:pt x="3763" y="2176"/>
                    <a:pt x="3819" y="2046"/>
                  </a:cubicBezTo>
                  <a:cubicBezTo>
                    <a:pt x="3893" y="1906"/>
                    <a:pt x="3921" y="1776"/>
                    <a:pt x="3949" y="1646"/>
                  </a:cubicBezTo>
                  <a:cubicBezTo>
                    <a:pt x="3968" y="1507"/>
                    <a:pt x="3958" y="1367"/>
                    <a:pt x="3912" y="1237"/>
                  </a:cubicBezTo>
                  <a:cubicBezTo>
                    <a:pt x="3865" y="1116"/>
                    <a:pt x="3782" y="986"/>
                    <a:pt x="3670" y="894"/>
                  </a:cubicBezTo>
                  <a:cubicBezTo>
                    <a:pt x="3567" y="814"/>
                    <a:pt x="3444" y="769"/>
                    <a:pt x="3323" y="769"/>
                  </a:cubicBezTo>
                  <a:cubicBezTo>
                    <a:pt x="3302" y="769"/>
                    <a:pt x="3282" y="770"/>
                    <a:pt x="3262" y="773"/>
                  </a:cubicBezTo>
                  <a:cubicBezTo>
                    <a:pt x="3122" y="791"/>
                    <a:pt x="2983" y="856"/>
                    <a:pt x="2881" y="931"/>
                  </a:cubicBezTo>
                  <a:cubicBezTo>
                    <a:pt x="2825" y="968"/>
                    <a:pt x="2778" y="1005"/>
                    <a:pt x="2732" y="1042"/>
                  </a:cubicBezTo>
                  <a:cubicBezTo>
                    <a:pt x="2741" y="986"/>
                    <a:pt x="2751" y="940"/>
                    <a:pt x="2751" y="884"/>
                  </a:cubicBezTo>
                  <a:cubicBezTo>
                    <a:pt x="2760" y="754"/>
                    <a:pt x="2760" y="624"/>
                    <a:pt x="2741" y="503"/>
                  </a:cubicBezTo>
                  <a:cubicBezTo>
                    <a:pt x="2704" y="373"/>
                    <a:pt x="2648" y="243"/>
                    <a:pt x="2546" y="150"/>
                  </a:cubicBezTo>
                  <a:cubicBezTo>
                    <a:pt x="2459" y="63"/>
                    <a:pt x="2331" y="1"/>
                    <a:pt x="2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5"/>
            <p:cNvSpPr/>
            <p:nvPr/>
          </p:nvSpPr>
          <p:spPr>
            <a:xfrm>
              <a:off x="3576550" y="1920275"/>
              <a:ext cx="9775" cy="72025"/>
            </a:xfrm>
            <a:custGeom>
              <a:rect b="b" l="l" r="r" t="t"/>
              <a:pathLst>
                <a:path extrusionOk="0" h="2881" w="391">
                  <a:moveTo>
                    <a:pt x="391" y="1"/>
                  </a:moveTo>
                  <a:cubicBezTo>
                    <a:pt x="344" y="251"/>
                    <a:pt x="317" y="493"/>
                    <a:pt x="307" y="725"/>
                  </a:cubicBezTo>
                  <a:lnTo>
                    <a:pt x="214" y="1441"/>
                  </a:lnTo>
                  <a:lnTo>
                    <a:pt x="121" y="2165"/>
                  </a:lnTo>
                  <a:cubicBezTo>
                    <a:pt x="103" y="2277"/>
                    <a:pt x="84" y="2407"/>
                    <a:pt x="66" y="2518"/>
                  </a:cubicBezTo>
                  <a:cubicBezTo>
                    <a:pt x="56" y="2648"/>
                    <a:pt x="19" y="2769"/>
                    <a:pt x="1" y="2881"/>
                  </a:cubicBezTo>
                  <a:cubicBezTo>
                    <a:pt x="75" y="2648"/>
                    <a:pt x="121" y="2416"/>
                    <a:pt x="168" y="2175"/>
                  </a:cubicBezTo>
                  <a:cubicBezTo>
                    <a:pt x="214" y="1933"/>
                    <a:pt x="242" y="1701"/>
                    <a:pt x="279" y="1450"/>
                  </a:cubicBezTo>
                  <a:cubicBezTo>
                    <a:pt x="298" y="1218"/>
                    <a:pt x="317" y="976"/>
                    <a:pt x="344" y="735"/>
                  </a:cubicBezTo>
                  <a:cubicBezTo>
                    <a:pt x="372" y="493"/>
                    <a:pt x="382" y="25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5"/>
            <p:cNvSpPr/>
            <p:nvPr/>
          </p:nvSpPr>
          <p:spPr>
            <a:xfrm>
              <a:off x="3579100" y="1922600"/>
              <a:ext cx="38350" cy="70875"/>
            </a:xfrm>
            <a:custGeom>
              <a:rect b="b" l="l" r="r" t="t"/>
              <a:pathLst>
                <a:path extrusionOk="0" h="2835" w="1534">
                  <a:moveTo>
                    <a:pt x="1534" y="0"/>
                  </a:moveTo>
                  <a:lnTo>
                    <a:pt x="1534" y="0"/>
                  </a:lnTo>
                  <a:cubicBezTo>
                    <a:pt x="1376" y="223"/>
                    <a:pt x="1246" y="456"/>
                    <a:pt x="1116" y="697"/>
                  </a:cubicBezTo>
                  <a:cubicBezTo>
                    <a:pt x="986" y="930"/>
                    <a:pt x="846" y="1162"/>
                    <a:pt x="716" y="1394"/>
                  </a:cubicBezTo>
                  <a:cubicBezTo>
                    <a:pt x="595" y="1626"/>
                    <a:pt x="456" y="1859"/>
                    <a:pt x="335" y="2109"/>
                  </a:cubicBezTo>
                  <a:cubicBezTo>
                    <a:pt x="205" y="2351"/>
                    <a:pt x="94" y="2583"/>
                    <a:pt x="1" y="2834"/>
                  </a:cubicBezTo>
                  <a:cubicBezTo>
                    <a:pt x="57" y="2713"/>
                    <a:pt x="112" y="2593"/>
                    <a:pt x="187" y="2481"/>
                  </a:cubicBezTo>
                  <a:cubicBezTo>
                    <a:pt x="252" y="2360"/>
                    <a:pt x="317" y="2249"/>
                    <a:pt x="382" y="2128"/>
                  </a:cubicBezTo>
                  <a:lnTo>
                    <a:pt x="781" y="1422"/>
                  </a:lnTo>
                  <a:lnTo>
                    <a:pt x="1162" y="716"/>
                  </a:lnTo>
                  <a:cubicBezTo>
                    <a:pt x="1292" y="484"/>
                    <a:pt x="1413" y="251"/>
                    <a:pt x="15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5"/>
            <p:cNvSpPr/>
            <p:nvPr/>
          </p:nvSpPr>
          <p:spPr>
            <a:xfrm>
              <a:off x="3583750" y="1947675"/>
              <a:ext cx="3050" cy="20700"/>
            </a:xfrm>
            <a:custGeom>
              <a:rect b="b" l="l" r="r" t="t"/>
              <a:pathLst>
                <a:path extrusionOk="0" h="828" w="122">
                  <a:moveTo>
                    <a:pt x="112" y="1"/>
                  </a:moveTo>
                  <a:cubicBezTo>
                    <a:pt x="84" y="140"/>
                    <a:pt x="56" y="270"/>
                    <a:pt x="38" y="410"/>
                  </a:cubicBezTo>
                  <a:cubicBezTo>
                    <a:pt x="19" y="475"/>
                    <a:pt x="10" y="549"/>
                    <a:pt x="10" y="614"/>
                  </a:cubicBezTo>
                  <a:cubicBezTo>
                    <a:pt x="10" y="688"/>
                    <a:pt x="1" y="753"/>
                    <a:pt x="1" y="828"/>
                  </a:cubicBezTo>
                  <a:cubicBezTo>
                    <a:pt x="38" y="763"/>
                    <a:pt x="56" y="698"/>
                    <a:pt x="66" y="623"/>
                  </a:cubicBezTo>
                  <a:lnTo>
                    <a:pt x="103" y="419"/>
                  </a:lnTo>
                  <a:cubicBezTo>
                    <a:pt x="112" y="280"/>
                    <a:pt x="121" y="14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5"/>
            <p:cNvSpPr/>
            <p:nvPr/>
          </p:nvSpPr>
          <p:spPr>
            <a:xfrm>
              <a:off x="3588175" y="1940025"/>
              <a:ext cx="1875" cy="12800"/>
            </a:xfrm>
            <a:custGeom>
              <a:rect b="b" l="l" r="r" t="t"/>
              <a:pathLst>
                <a:path extrusionOk="0" h="512" w="75">
                  <a:moveTo>
                    <a:pt x="28" y="0"/>
                  </a:moveTo>
                  <a:cubicBezTo>
                    <a:pt x="19" y="84"/>
                    <a:pt x="19" y="177"/>
                    <a:pt x="0" y="260"/>
                  </a:cubicBezTo>
                  <a:cubicBezTo>
                    <a:pt x="10" y="307"/>
                    <a:pt x="10" y="344"/>
                    <a:pt x="10" y="390"/>
                  </a:cubicBezTo>
                  <a:cubicBezTo>
                    <a:pt x="19" y="437"/>
                    <a:pt x="19" y="465"/>
                    <a:pt x="19" y="511"/>
                  </a:cubicBezTo>
                  <a:cubicBezTo>
                    <a:pt x="47" y="483"/>
                    <a:pt x="56" y="428"/>
                    <a:pt x="65" y="390"/>
                  </a:cubicBezTo>
                  <a:cubicBezTo>
                    <a:pt x="75" y="335"/>
                    <a:pt x="75" y="307"/>
                    <a:pt x="75" y="260"/>
                  </a:cubicBezTo>
                  <a:cubicBezTo>
                    <a:pt x="75" y="167"/>
                    <a:pt x="65"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5"/>
            <p:cNvSpPr/>
            <p:nvPr/>
          </p:nvSpPr>
          <p:spPr>
            <a:xfrm>
              <a:off x="3590725" y="1940725"/>
              <a:ext cx="4900" cy="18600"/>
            </a:xfrm>
            <a:custGeom>
              <a:rect b="b" l="l" r="r" t="t"/>
              <a:pathLst>
                <a:path extrusionOk="0" h="744" w="196">
                  <a:moveTo>
                    <a:pt x="196" y="0"/>
                  </a:moveTo>
                  <a:lnTo>
                    <a:pt x="196" y="0"/>
                  </a:lnTo>
                  <a:cubicBezTo>
                    <a:pt x="140" y="112"/>
                    <a:pt x="103" y="232"/>
                    <a:pt x="65" y="362"/>
                  </a:cubicBezTo>
                  <a:cubicBezTo>
                    <a:pt x="47" y="483"/>
                    <a:pt x="10" y="613"/>
                    <a:pt x="0" y="743"/>
                  </a:cubicBezTo>
                  <a:cubicBezTo>
                    <a:pt x="38" y="688"/>
                    <a:pt x="56" y="623"/>
                    <a:pt x="84" y="567"/>
                  </a:cubicBezTo>
                  <a:cubicBezTo>
                    <a:pt x="103" y="511"/>
                    <a:pt x="130" y="437"/>
                    <a:pt x="140" y="381"/>
                  </a:cubicBezTo>
                  <a:cubicBezTo>
                    <a:pt x="177" y="251"/>
                    <a:pt x="196" y="13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5"/>
            <p:cNvSpPr/>
            <p:nvPr/>
          </p:nvSpPr>
          <p:spPr>
            <a:xfrm>
              <a:off x="3583525" y="1965575"/>
              <a:ext cx="4900" cy="11175"/>
            </a:xfrm>
            <a:custGeom>
              <a:rect b="b" l="l" r="r" t="t"/>
              <a:pathLst>
                <a:path extrusionOk="0" h="447" w="196">
                  <a:moveTo>
                    <a:pt x="196" y="0"/>
                  </a:moveTo>
                  <a:lnTo>
                    <a:pt x="196" y="0"/>
                  </a:lnTo>
                  <a:cubicBezTo>
                    <a:pt x="140" y="75"/>
                    <a:pt x="103" y="140"/>
                    <a:pt x="65" y="214"/>
                  </a:cubicBezTo>
                  <a:cubicBezTo>
                    <a:pt x="28" y="279"/>
                    <a:pt x="10" y="363"/>
                    <a:pt x="0" y="446"/>
                  </a:cubicBezTo>
                  <a:cubicBezTo>
                    <a:pt x="56" y="390"/>
                    <a:pt x="93" y="307"/>
                    <a:pt x="121" y="233"/>
                  </a:cubicBezTo>
                  <a:cubicBezTo>
                    <a:pt x="158" y="167"/>
                    <a:pt x="186" y="84"/>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5"/>
            <p:cNvSpPr/>
            <p:nvPr/>
          </p:nvSpPr>
          <p:spPr>
            <a:xfrm>
              <a:off x="3611625" y="1902850"/>
              <a:ext cx="1875" cy="18150"/>
            </a:xfrm>
            <a:custGeom>
              <a:rect b="b" l="l" r="r" t="t"/>
              <a:pathLst>
                <a:path extrusionOk="0" h="726" w="75">
                  <a:moveTo>
                    <a:pt x="47" y="1"/>
                  </a:moveTo>
                  <a:cubicBezTo>
                    <a:pt x="19" y="121"/>
                    <a:pt x="10" y="233"/>
                    <a:pt x="1" y="363"/>
                  </a:cubicBezTo>
                  <a:lnTo>
                    <a:pt x="1" y="540"/>
                  </a:lnTo>
                  <a:lnTo>
                    <a:pt x="1" y="725"/>
                  </a:lnTo>
                  <a:cubicBezTo>
                    <a:pt x="28" y="670"/>
                    <a:pt x="47" y="605"/>
                    <a:pt x="56" y="549"/>
                  </a:cubicBezTo>
                  <a:cubicBezTo>
                    <a:pt x="66" y="484"/>
                    <a:pt x="75" y="419"/>
                    <a:pt x="75" y="363"/>
                  </a:cubicBezTo>
                  <a:cubicBezTo>
                    <a:pt x="75" y="252"/>
                    <a:pt x="66" y="12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5"/>
            <p:cNvSpPr/>
            <p:nvPr/>
          </p:nvSpPr>
          <p:spPr>
            <a:xfrm>
              <a:off x="3607675" y="1914925"/>
              <a:ext cx="2350" cy="12350"/>
            </a:xfrm>
            <a:custGeom>
              <a:rect b="b" l="l" r="r" t="t"/>
              <a:pathLst>
                <a:path extrusionOk="0" h="494" w="94">
                  <a:moveTo>
                    <a:pt x="56" y="1"/>
                  </a:moveTo>
                  <a:cubicBezTo>
                    <a:pt x="29" y="75"/>
                    <a:pt x="29" y="159"/>
                    <a:pt x="19" y="252"/>
                  </a:cubicBezTo>
                  <a:cubicBezTo>
                    <a:pt x="1" y="335"/>
                    <a:pt x="1" y="419"/>
                    <a:pt x="1" y="493"/>
                  </a:cubicBezTo>
                  <a:cubicBezTo>
                    <a:pt x="38" y="465"/>
                    <a:pt x="56" y="428"/>
                    <a:pt x="66" y="382"/>
                  </a:cubicBezTo>
                  <a:cubicBezTo>
                    <a:pt x="75" y="335"/>
                    <a:pt x="84" y="298"/>
                    <a:pt x="84" y="252"/>
                  </a:cubicBezTo>
                  <a:cubicBezTo>
                    <a:pt x="94" y="205"/>
                    <a:pt x="84" y="168"/>
                    <a:pt x="84" y="122"/>
                  </a:cubicBezTo>
                  <a:cubicBezTo>
                    <a:pt x="75" y="75"/>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5"/>
            <p:cNvSpPr/>
            <p:nvPr/>
          </p:nvSpPr>
          <p:spPr>
            <a:xfrm>
              <a:off x="3608150" y="1901000"/>
              <a:ext cx="1650" cy="7000"/>
            </a:xfrm>
            <a:custGeom>
              <a:rect b="b" l="l" r="r" t="t"/>
              <a:pathLst>
                <a:path extrusionOk="0" h="280" w="66">
                  <a:moveTo>
                    <a:pt x="0" y="0"/>
                  </a:moveTo>
                  <a:lnTo>
                    <a:pt x="0" y="130"/>
                  </a:lnTo>
                  <a:cubicBezTo>
                    <a:pt x="0" y="158"/>
                    <a:pt x="10" y="186"/>
                    <a:pt x="10" y="205"/>
                  </a:cubicBezTo>
                  <a:cubicBezTo>
                    <a:pt x="19" y="233"/>
                    <a:pt x="19" y="251"/>
                    <a:pt x="37" y="279"/>
                  </a:cubicBezTo>
                  <a:cubicBezTo>
                    <a:pt x="65" y="233"/>
                    <a:pt x="65" y="168"/>
                    <a:pt x="65" y="121"/>
                  </a:cubicBezTo>
                  <a:cubicBezTo>
                    <a:pt x="56" y="103"/>
                    <a:pt x="56" y="75"/>
                    <a:pt x="47" y="56"/>
                  </a:cubicBezTo>
                  <a:cubicBezTo>
                    <a:pt x="37" y="28"/>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5"/>
            <p:cNvSpPr/>
            <p:nvPr/>
          </p:nvSpPr>
          <p:spPr>
            <a:xfrm>
              <a:off x="3641600" y="1920750"/>
              <a:ext cx="4650" cy="15350"/>
            </a:xfrm>
            <a:custGeom>
              <a:rect b="b" l="l" r="r" t="t"/>
              <a:pathLst>
                <a:path extrusionOk="0" h="614" w="186">
                  <a:moveTo>
                    <a:pt x="0" y="0"/>
                  </a:moveTo>
                  <a:lnTo>
                    <a:pt x="0" y="0"/>
                  </a:lnTo>
                  <a:cubicBezTo>
                    <a:pt x="74" y="93"/>
                    <a:pt x="102" y="195"/>
                    <a:pt x="121" y="288"/>
                  </a:cubicBezTo>
                  <a:cubicBezTo>
                    <a:pt x="139" y="344"/>
                    <a:pt x="121" y="390"/>
                    <a:pt x="112" y="446"/>
                  </a:cubicBezTo>
                  <a:cubicBezTo>
                    <a:pt x="102" y="474"/>
                    <a:pt x="102" y="511"/>
                    <a:pt x="93" y="530"/>
                  </a:cubicBezTo>
                  <a:cubicBezTo>
                    <a:pt x="74" y="558"/>
                    <a:pt x="65" y="576"/>
                    <a:pt x="65" y="613"/>
                  </a:cubicBezTo>
                  <a:cubicBezTo>
                    <a:pt x="74" y="585"/>
                    <a:pt x="102" y="567"/>
                    <a:pt x="112" y="539"/>
                  </a:cubicBezTo>
                  <a:cubicBezTo>
                    <a:pt x="121" y="520"/>
                    <a:pt x="139" y="483"/>
                    <a:pt x="149" y="465"/>
                  </a:cubicBezTo>
                  <a:cubicBezTo>
                    <a:pt x="167" y="418"/>
                    <a:pt x="186" y="344"/>
                    <a:pt x="186" y="288"/>
                  </a:cubicBezTo>
                  <a:cubicBezTo>
                    <a:pt x="186" y="232"/>
                    <a:pt x="167" y="167"/>
                    <a:pt x="139" y="112"/>
                  </a:cubicBezTo>
                  <a:cubicBezTo>
                    <a:pt x="102" y="65"/>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5"/>
            <p:cNvSpPr/>
            <p:nvPr/>
          </p:nvSpPr>
          <p:spPr>
            <a:xfrm>
              <a:off x="3635775" y="1930500"/>
              <a:ext cx="6300" cy="14200"/>
            </a:xfrm>
            <a:custGeom>
              <a:rect b="b" l="l" r="r" t="t"/>
              <a:pathLst>
                <a:path extrusionOk="0" h="568" w="252">
                  <a:moveTo>
                    <a:pt x="252" y="0"/>
                  </a:moveTo>
                  <a:cubicBezTo>
                    <a:pt x="233" y="47"/>
                    <a:pt x="205" y="93"/>
                    <a:pt x="187" y="130"/>
                  </a:cubicBezTo>
                  <a:cubicBezTo>
                    <a:pt x="159" y="186"/>
                    <a:pt x="150" y="233"/>
                    <a:pt x="122" y="279"/>
                  </a:cubicBezTo>
                  <a:lnTo>
                    <a:pt x="66" y="428"/>
                  </a:lnTo>
                  <a:lnTo>
                    <a:pt x="1" y="567"/>
                  </a:lnTo>
                  <a:cubicBezTo>
                    <a:pt x="47" y="548"/>
                    <a:pt x="75" y="502"/>
                    <a:pt x="112" y="456"/>
                  </a:cubicBezTo>
                  <a:cubicBezTo>
                    <a:pt x="140" y="418"/>
                    <a:pt x="159" y="363"/>
                    <a:pt x="187" y="316"/>
                  </a:cubicBezTo>
                  <a:cubicBezTo>
                    <a:pt x="215" y="214"/>
                    <a:pt x="242" y="103"/>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5"/>
            <p:cNvSpPr/>
            <p:nvPr/>
          </p:nvSpPr>
          <p:spPr>
            <a:xfrm>
              <a:off x="3633925" y="1941875"/>
              <a:ext cx="8375" cy="11650"/>
            </a:xfrm>
            <a:custGeom>
              <a:rect b="b" l="l" r="r" t="t"/>
              <a:pathLst>
                <a:path extrusionOk="0" h="466" w="335">
                  <a:moveTo>
                    <a:pt x="335" y="1"/>
                  </a:moveTo>
                  <a:cubicBezTo>
                    <a:pt x="270" y="84"/>
                    <a:pt x="224" y="149"/>
                    <a:pt x="168" y="233"/>
                  </a:cubicBezTo>
                  <a:cubicBezTo>
                    <a:pt x="103" y="316"/>
                    <a:pt x="56" y="381"/>
                    <a:pt x="1" y="465"/>
                  </a:cubicBezTo>
                  <a:cubicBezTo>
                    <a:pt x="47" y="456"/>
                    <a:pt x="93" y="419"/>
                    <a:pt x="131" y="381"/>
                  </a:cubicBezTo>
                  <a:cubicBezTo>
                    <a:pt x="168" y="344"/>
                    <a:pt x="196" y="298"/>
                    <a:pt x="224" y="270"/>
                  </a:cubicBezTo>
                  <a:cubicBezTo>
                    <a:pt x="242" y="224"/>
                    <a:pt x="270" y="186"/>
                    <a:pt x="289" y="140"/>
                  </a:cubicBezTo>
                  <a:cubicBezTo>
                    <a:pt x="316" y="93"/>
                    <a:pt x="326" y="47"/>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5"/>
            <p:cNvSpPr/>
            <p:nvPr/>
          </p:nvSpPr>
          <p:spPr>
            <a:xfrm>
              <a:off x="3636025" y="1929325"/>
              <a:ext cx="3500" cy="9325"/>
            </a:xfrm>
            <a:custGeom>
              <a:rect b="b" l="l" r="r" t="t"/>
              <a:pathLst>
                <a:path extrusionOk="0" h="373" w="140">
                  <a:moveTo>
                    <a:pt x="130" y="1"/>
                  </a:moveTo>
                  <a:cubicBezTo>
                    <a:pt x="93" y="57"/>
                    <a:pt x="65" y="122"/>
                    <a:pt x="56" y="187"/>
                  </a:cubicBezTo>
                  <a:cubicBezTo>
                    <a:pt x="28" y="242"/>
                    <a:pt x="9" y="298"/>
                    <a:pt x="0" y="373"/>
                  </a:cubicBezTo>
                  <a:cubicBezTo>
                    <a:pt x="56" y="335"/>
                    <a:pt x="93" y="280"/>
                    <a:pt x="112" y="205"/>
                  </a:cubicBezTo>
                  <a:cubicBezTo>
                    <a:pt x="130" y="177"/>
                    <a:pt x="140" y="140"/>
                    <a:pt x="140" y="103"/>
                  </a:cubicBezTo>
                  <a:cubicBezTo>
                    <a:pt x="140" y="75"/>
                    <a:pt x="140"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5"/>
            <p:cNvSpPr/>
            <p:nvPr/>
          </p:nvSpPr>
          <p:spPr>
            <a:xfrm>
              <a:off x="3585375" y="1984625"/>
              <a:ext cx="13500" cy="5350"/>
            </a:xfrm>
            <a:custGeom>
              <a:rect b="b" l="l" r="r" t="t"/>
              <a:pathLst>
                <a:path extrusionOk="0" h="214" w="540">
                  <a:moveTo>
                    <a:pt x="540" y="0"/>
                  </a:moveTo>
                  <a:lnTo>
                    <a:pt x="540" y="0"/>
                  </a:lnTo>
                  <a:cubicBezTo>
                    <a:pt x="447" y="28"/>
                    <a:pt x="363" y="65"/>
                    <a:pt x="270" y="102"/>
                  </a:cubicBezTo>
                  <a:cubicBezTo>
                    <a:pt x="187" y="139"/>
                    <a:pt x="94" y="167"/>
                    <a:pt x="1" y="214"/>
                  </a:cubicBezTo>
                  <a:cubicBezTo>
                    <a:pt x="47" y="214"/>
                    <a:pt x="94" y="214"/>
                    <a:pt x="159" y="204"/>
                  </a:cubicBezTo>
                  <a:cubicBezTo>
                    <a:pt x="205" y="204"/>
                    <a:pt x="252" y="186"/>
                    <a:pt x="298" y="167"/>
                  </a:cubicBezTo>
                  <a:cubicBezTo>
                    <a:pt x="391" y="139"/>
                    <a:pt x="484" y="7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5"/>
            <p:cNvSpPr/>
            <p:nvPr/>
          </p:nvSpPr>
          <p:spPr>
            <a:xfrm>
              <a:off x="3589325" y="1979975"/>
              <a:ext cx="9775" cy="5225"/>
            </a:xfrm>
            <a:custGeom>
              <a:rect b="b" l="l" r="r" t="t"/>
              <a:pathLst>
                <a:path extrusionOk="0" h="209" w="391">
                  <a:moveTo>
                    <a:pt x="391" y="0"/>
                  </a:moveTo>
                  <a:lnTo>
                    <a:pt x="391" y="0"/>
                  </a:lnTo>
                  <a:cubicBezTo>
                    <a:pt x="354" y="10"/>
                    <a:pt x="326" y="19"/>
                    <a:pt x="289" y="47"/>
                  </a:cubicBezTo>
                  <a:cubicBezTo>
                    <a:pt x="252" y="65"/>
                    <a:pt x="233" y="93"/>
                    <a:pt x="196" y="102"/>
                  </a:cubicBezTo>
                  <a:cubicBezTo>
                    <a:pt x="121" y="130"/>
                    <a:pt x="66" y="168"/>
                    <a:pt x="1" y="205"/>
                  </a:cubicBezTo>
                  <a:cubicBezTo>
                    <a:pt x="10" y="208"/>
                    <a:pt x="21" y="209"/>
                    <a:pt x="34" y="209"/>
                  </a:cubicBezTo>
                  <a:cubicBezTo>
                    <a:pt x="60" y="209"/>
                    <a:pt x="90" y="205"/>
                    <a:pt x="121" y="205"/>
                  </a:cubicBezTo>
                  <a:cubicBezTo>
                    <a:pt x="159" y="195"/>
                    <a:pt x="196" y="186"/>
                    <a:pt x="233" y="158"/>
                  </a:cubicBezTo>
                  <a:cubicBezTo>
                    <a:pt x="289" y="121"/>
                    <a:pt x="354" y="65"/>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5"/>
            <p:cNvSpPr/>
            <p:nvPr/>
          </p:nvSpPr>
          <p:spPr>
            <a:xfrm>
              <a:off x="3591650" y="1970225"/>
              <a:ext cx="6075" cy="9525"/>
            </a:xfrm>
            <a:custGeom>
              <a:rect b="b" l="l" r="r" t="t"/>
              <a:pathLst>
                <a:path extrusionOk="0" h="381" w="243">
                  <a:moveTo>
                    <a:pt x="242" y="0"/>
                  </a:moveTo>
                  <a:lnTo>
                    <a:pt x="242" y="0"/>
                  </a:lnTo>
                  <a:cubicBezTo>
                    <a:pt x="177" y="47"/>
                    <a:pt x="140" y="121"/>
                    <a:pt x="93" y="177"/>
                  </a:cubicBezTo>
                  <a:cubicBezTo>
                    <a:pt x="56" y="251"/>
                    <a:pt x="19" y="307"/>
                    <a:pt x="1" y="381"/>
                  </a:cubicBezTo>
                  <a:cubicBezTo>
                    <a:pt x="66" y="325"/>
                    <a:pt x="112" y="269"/>
                    <a:pt x="149" y="223"/>
                  </a:cubicBezTo>
                  <a:cubicBezTo>
                    <a:pt x="168" y="186"/>
                    <a:pt x="196" y="149"/>
                    <a:pt x="205" y="121"/>
                  </a:cubicBezTo>
                  <a:cubicBezTo>
                    <a:pt x="233" y="84"/>
                    <a:pt x="242"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5"/>
            <p:cNvSpPr/>
            <p:nvPr/>
          </p:nvSpPr>
          <p:spPr>
            <a:xfrm>
              <a:off x="3597700" y="1970900"/>
              <a:ext cx="7225" cy="6775"/>
            </a:xfrm>
            <a:custGeom>
              <a:rect b="b" l="l" r="r" t="t"/>
              <a:pathLst>
                <a:path extrusionOk="0" h="271" w="289">
                  <a:moveTo>
                    <a:pt x="288" y="1"/>
                  </a:moveTo>
                  <a:cubicBezTo>
                    <a:pt x="223" y="20"/>
                    <a:pt x="158" y="57"/>
                    <a:pt x="112" y="103"/>
                  </a:cubicBezTo>
                  <a:cubicBezTo>
                    <a:pt x="65" y="150"/>
                    <a:pt x="28" y="196"/>
                    <a:pt x="0" y="270"/>
                  </a:cubicBezTo>
                  <a:cubicBezTo>
                    <a:pt x="65" y="242"/>
                    <a:pt x="130" y="205"/>
                    <a:pt x="167" y="159"/>
                  </a:cubicBezTo>
                  <a:cubicBezTo>
                    <a:pt x="223" y="112"/>
                    <a:pt x="251" y="6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5"/>
            <p:cNvSpPr/>
            <p:nvPr/>
          </p:nvSpPr>
          <p:spPr>
            <a:xfrm>
              <a:off x="3603275" y="1973225"/>
              <a:ext cx="9775" cy="8400"/>
            </a:xfrm>
            <a:custGeom>
              <a:rect b="b" l="l" r="r" t="t"/>
              <a:pathLst>
                <a:path extrusionOk="0" h="336" w="391">
                  <a:moveTo>
                    <a:pt x="390" y="1"/>
                  </a:moveTo>
                  <a:cubicBezTo>
                    <a:pt x="307" y="38"/>
                    <a:pt x="242" y="84"/>
                    <a:pt x="167" y="140"/>
                  </a:cubicBezTo>
                  <a:cubicBezTo>
                    <a:pt x="102" y="196"/>
                    <a:pt x="47" y="252"/>
                    <a:pt x="0" y="335"/>
                  </a:cubicBezTo>
                  <a:cubicBezTo>
                    <a:pt x="93" y="298"/>
                    <a:pt x="158" y="242"/>
                    <a:pt x="214" y="196"/>
                  </a:cubicBezTo>
                  <a:cubicBezTo>
                    <a:pt x="288" y="140"/>
                    <a:pt x="344" y="84"/>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5"/>
            <p:cNvSpPr/>
            <p:nvPr/>
          </p:nvSpPr>
          <p:spPr>
            <a:xfrm>
              <a:off x="3554950" y="1901700"/>
              <a:ext cx="6300" cy="15575"/>
            </a:xfrm>
            <a:custGeom>
              <a:rect b="b" l="l" r="r" t="t"/>
              <a:pathLst>
                <a:path extrusionOk="0" h="623" w="252">
                  <a:moveTo>
                    <a:pt x="251" y="0"/>
                  </a:moveTo>
                  <a:cubicBezTo>
                    <a:pt x="224" y="37"/>
                    <a:pt x="177" y="84"/>
                    <a:pt x="140" y="130"/>
                  </a:cubicBezTo>
                  <a:cubicBezTo>
                    <a:pt x="103" y="177"/>
                    <a:pt x="84" y="223"/>
                    <a:pt x="56" y="279"/>
                  </a:cubicBezTo>
                  <a:cubicBezTo>
                    <a:pt x="29" y="390"/>
                    <a:pt x="1" y="502"/>
                    <a:pt x="38" y="623"/>
                  </a:cubicBezTo>
                  <a:cubicBezTo>
                    <a:pt x="47" y="558"/>
                    <a:pt x="56" y="502"/>
                    <a:pt x="75" y="456"/>
                  </a:cubicBezTo>
                  <a:cubicBezTo>
                    <a:pt x="94" y="409"/>
                    <a:pt x="103" y="353"/>
                    <a:pt x="131" y="307"/>
                  </a:cubicBezTo>
                  <a:cubicBezTo>
                    <a:pt x="168" y="214"/>
                    <a:pt x="205" y="102"/>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5"/>
            <p:cNvSpPr/>
            <p:nvPr/>
          </p:nvSpPr>
          <p:spPr>
            <a:xfrm>
              <a:off x="3557500" y="1908425"/>
              <a:ext cx="3750" cy="13975"/>
            </a:xfrm>
            <a:custGeom>
              <a:rect b="b" l="l" r="r" t="t"/>
              <a:pathLst>
                <a:path extrusionOk="0" h="559" w="150">
                  <a:moveTo>
                    <a:pt x="149" y="1"/>
                  </a:moveTo>
                  <a:lnTo>
                    <a:pt x="149" y="1"/>
                  </a:lnTo>
                  <a:cubicBezTo>
                    <a:pt x="122" y="38"/>
                    <a:pt x="94" y="84"/>
                    <a:pt x="84" y="131"/>
                  </a:cubicBezTo>
                  <a:cubicBezTo>
                    <a:pt x="66" y="177"/>
                    <a:pt x="47" y="224"/>
                    <a:pt x="38" y="270"/>
                  </a:cubicBezTo>
                  <a:cubicBezTo>
                    <a:pt x="10" y="363"/>
                    <a:pt x="1" y="465"/>
                    <a:pt x="47" y="558"/>
                  </a:cubicBezTo>
                  <a:lnTo>
                    <a:pt x="75" y="419"/>
                  </a:lnTo>
                  <a:cubicBezTo>
                    <a:pt x="75" y="372"/>
                    <a:pt x="84" y="326"/>
                    <a:pt x="94" y="279"/>
                  </a:cubicBezTo>
                  <a:cubicBezTo>
                    <a:pt x="122" y="187"/>
                    <a:pt x="140" y="9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5"/>
            <p:cNvSpPr/>
            <p:nvPr/>
          </p:nvSpPr>
          <p:spPr>
            <a:xfrm>
              <a:off x="3561000" y="1916800"/>
              <a:ext cx="2100" cy="15125"/>
            </a:xfrm>
            <a:custGeom>
              <a:rect b="b" l="l" r="r" t="t"/>
              <a:pathLst>
                <a:path extrusionOk="0" h="605" w="84">
                  <a:moveTo>
                    <a:pt x="75" y="0"/>
                  </a:moveTo>
                  <a:cubicBezTo>
                    <a:pt x="37" y="93"/>
                    <a:pt x="9" y="195"/>
                    <a:pt x="19" y="307"/>
                  </a:cubicBezTo>
                  <a:cubicBezTo>
                    <a:pt x="19" y="353"/>
                    <a:pt x="0" y="409"/>
                    <a:pt x="19" y="455"/>
                  </a:cubicBezTo>
                  <a:cubicBezTo>
                    <a:pt x="19" y="502"/>
                    <a:pt x="28" y="558"/>
                    <a:pt x="47" y="604"/>
                  </a:cubicBezTo>
                  <a:lnTo>
                    <a:pt x="65" y="455"/>
                  </a:lnTo>
                  <a:cubicBezTo>
                    <a:pt x="65" y="400"/>
                    <a:pt x="75" y="353"/>
                    <a:pt x="75" y="307"/>
                  </a:cubicBezTo>
                  <a:cubicBezTo>
                    <a:pt x="84" y="195"/>
                    <a:pt x="84" y="102"/>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5"/>
            <p:cNvSpPr/>
            <p:nvPr/>
          </p:nvSpPr>
          <p:spPr>
            <a:xfrm>
              <a:off x="3556125" y="1927950"/>
              <a:ext cx="2800" cy="15125"/>
            </a:xfrm>
            <a:custGeom>
              <a:rect b="b" l="l" r="r" t="t"/>
              <a:pathLst>
                <a:path extrusionOk="0" h="605" w="112">
                  <a:moveTo>
                    <a:pt x="28" y="0"/>
                  </a:moveTo>
                  <a:cubicBezTo>
                    <a:pt x="0" y="102"/>
                    <a:pt x="9" y="205"/>
                    <a:pt x="9" y="316"/>
                  </a:cubicBezTo>
                  <a:cubicBezTo>
                    <a:pt x="19" y="362"/>
                    <a:pt x="37" y="418"/>
                    <a:pt x="47" y="465"/>
                  </a:cubicBezTo>
                  <a:cubicBezTo>
                    <a:pt x="56" y="511"/>
                    <a:pt x="84" y="558"/>
                    <a:pt x="112" y="604"/>
                  </a:cubicBezTo>
                  <a:lnTo>
                    <a:pt x="102" y="455"/>
                  </a:lnTo>
                  <a:cubicBezTo>
                    <a:pt x="102" y="409"/>
                    <a:pt x="102" y="344"/>
                    <a:pt x="93" y="297"/>
                  </a:cubicBezTo>
                  <a:cubicBezTo>
                    <a:pt x="74" y="195"/>
                    <a:pt x="56" y="102"/>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5"/>
            <p:cNvSpPr/>
            <p:nvPr/>
          </p:nvSpPr>
          <p:spPr>
            <a:xfrm>
              <a:off x="3561000" y="1938850"/>
              <a:ext cx="1875" cy="15825"/>
            </a:xfrm>
            <a:custGeom>
              <a:rect b="b" l="l" r="r" t="t"/>
              <a:pathLst>
                <a:path extrusionOk="0" h="633" w="75">
                  <a:moveTo>
                    <a:pt x="65" y="1"/>
                  </a:moveTo>
                  <a:cubicBezTo>
                    <a:pt x="28" y="112"/>
                    <a:pt x="9" y="214"/>
                    <a:pt x="0" y="317"/>
                  </a:cubicBezTo>
                  <a:cubicBezTo>
                    <a:pt x="0" y="372"/>
                    <a:pt x="0" y="419"/>
                    <a:pt x="9" y="475"/>
                  </a:cubicBezTo>
                  <a:cubicBezTo>
                    <a:pt x="28" y="530"/>
                    <a:pt x="37" y="586"/>
                    <a:pt x="75" y="633"/>
                  </a:cubicBezTo>
                  <a:lnTo>
                    <a:pt x="75" y="465"/>
                  </a:lnTo>
                  <a:lnTo>
                    <a:pt x="75" y="317"/>
                  </a:lnTo>
                  <a:cubicBezTo>
                    <a:pt x="75" y="214"/>
                    <a:pt x="75" y="112"/>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5"/>
            <p:cNvSpPr/>
            <p:nvPr/>
          </p:nvSpPr>
          <p:spPr>
            <a:xfrm>
              <a:off x="3593050" y="1920050"/>
              <a:ext cx="2350" cy="6750"/>
            </a:xfrm>
            <a:custGeom>
              <a:rect b="b" l="l" r="r" t="t"/>
              <a:pathLst>
                <a:path extrusionOk="0" h="270" w="94">
                  <a:moveTo>
                    <a:pt x="84" y="0"/>
                  </a:moveTo>
                  <a:cubicBezTo>
                    <a:pt x="37" y="37"/>
                    <a:pt x="19" y="84"/>
                    <a:pt x="10" y="130"/>
                  </a:cubicBezTo>
                  <a:cubicBezTo>
                    <a:pt x="0" y="177"/>
                    <a:pt x="0" y="223"/>
                    <a:pt x="10" y="270"/>
                  </a:cubicBezTo>
                  <a:cubicBezTo>
                    <a:pt x="56" y="233"/>
                    <a:pt x="65" y="186"/>
                    <a:pt x="84" y="140"/>
                  </a:cubicBezTo>
                  <a:cubicBezTo>
                    <a:pt x="93" y="93"/>
                    <a:pt x="93"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5"/>
            <p:cNvSpPr/>
            <p:nvPr/>
          </p:nvSpPr>
          <p:spPr>
            <a:xfrm>
              <a:off x="3596750" y="1915175"/>
              <a:ext cx="2350" cy="6750"/>
            </a:xfrm>
            <a:custGeom>
              <a:rect b="b" l="l" r="r" t="t"/>
              <a:pathLst>
                <a:path extrusionOk="0" h="270" w="94">
                  <a:moveTo>
                    <a:pt x="75" y="0"/>
                  </a:moveTo>
                  <a:cubicBezTo>
                    <a:pt x="38" y="47"/>
                    <a:pt x="29" y="93"/>
                    <a:pt x="10" y="130"/>
                  </a:cubicBezTo>
                  <a:cubicBezTo>
                    <a:pt x="10" y="177"/>
                    <a:pt x="1" y="223"/>
                    <a:pt x="29" y="270"/>
                  </a:cubicBezTo>
                  <a:cubicBezTo>
                    <a:pt x="57" y="232"/>
                    <a:pt x="75" y="186"/>
                    <a:pt x="85" y="139"/>
                  </a:cubicBezTo>
                  <a:cubicBezTo>
                    <a:pt x="85"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5"/>
            <p:cNvSpPr/>
            <p:nvPr/>
          </p:nvSpPr>
          <p:spPr>
            <a:xfrm>
              <a:off x="3564000" y="1960700"/>
              <a:ext cx="2825" cy="10225"/>
            </a:xfrm>
            <a:custGeom>
              <a:rect b="b" l="l" r="r" t="t"/>
              <a:pathLst>
                <a:path extrusionOk="0" h="409" w="113">
                  <a:moveTo>
                    <a:pt x="20" y="0"/>
                  </a:moveTo>
                  <a:cubicBezTo>
                    <a:pt x="1" y="65"/>
                    <a:pt x="10" y="139"/>
                    <a:pt x="20" y="214"/>
                  </a:cubicBezTo>
                  <a:lnTo>
                    <a:pt x="57" y="316"/>
                  </a:lnTo>
                  <a:cubicBezTo>
                    <a:pt x="66" y="353"/>
                    <a:pt x="94" y="381"/>
                    <a:pt x="112" y="409"/>
                  </a:cubicBezTo>
                  <a:cubicBezTo>
                    <a:pt x="112" y="335"/>
                    <a:pt x="103" y="270"/>
                    <a:pt x="94" y="195"/>
                  </a:cubicBezTo>
                  <a:cubicBezTo>
                    <a:pt x="85" y="130"/>
                    <a:pt x="57" y="7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5"/>
            <p:cNvSpPr/>
            <p:nvPr/>
          </p:nvSpPr>
          <p:spPr>
            <a:xfrm>
              <a:off x="3890825" y="1730425"/>
              <a:ext cx="101525" cy="104800"/>
            </a:xfrm>
            <a:custGeom>
              <a:rect b="b" l="l" r="r" t="t"/>
              <a:pathLst>
                <a:path extrusionOk="0" h="4192" w="4061">
                  <a:moveTo>
                    <a:pt x="1940" y="0"/>
                  </a:moveTo>
                  <a:cubicBezTo>
                    <a:pt x="1894" y="0"/>
                    <a:pt x="1848" y="7"/>
                    <a:pt x="1803" y="23"/>
                  </a:cubicBezTo>
                  <a:cubicBezTo>
                    <a:pt x="1570" y="106"/>
                    <a:pt x="1468" y="385"/>
                    <a:pt x="1450" y="645"/>
                  </a:cubicBezTo>
                  <a:cubicBezTo>
                    <a:pt x="1440" y="887"/>
                    <a:pt x="1505" y="1137"/>
                    <a:pt x="1450" y="1388"/>
                  </a:cubicBezTo>
                  <a:cubicBezTo>
                    <a:pt x="1329" y="1184"/>
                    <a:pt x="1189" y="979"/>
                    <a:pt x="985" y="840"/>
                  </a:cubicBezTo>
                  <a:cubicBezTo>
                    <a:pt x="872" y="759"/>
                    <a:pt x="730" y="709"/>
                    <a:pt x="593" y="709"/>
                  </a:cubicBezTo>
                  <a:cubicBezTo>
                    <a:pt x="494" y="709"/>
                    <a:pt x="398" y="735"/>
                    <a:pt x="316" y="794"/>
                  </a:cubicBezTo>
                  <a:cubicBezTo>
                    <a:pt x="0" y="1017"/>
                    <a:pt x="84" y="1500"/>
                    <a:pt x="233" y="1853"/>
                  </a:cubicBezTo>
                  <a:cubicBezTo>
                    <a:pt x="613" y="2735"/>
                    <a:pt x="1217" y="3507"/>
                    <a:pt x="1979" y="4101"/>
                  </a:cubicBezTo>
                  <a:cubicBezTo>
                    <a:pt x="2049" y="4165"/>
                    <a:pt x="2128" y="4191"/>
                    <a:pt x="2208" y="4191"/>
                  </a:cubicBezTo>
                  <a:cubicBezTo>
                    <a:pt x="2408" y="4191"/>
                    <a:pt x="2619" y="4034"/>
                    <a:pt x="2732" y="3915"/>
                  </a:cubicBezTo>
                  <a:cubicBezTo>
                    <a:pt x="3373" y="3237"/>
                    <a:pt x="3856" y="2429"/>
                    <a:pt x="3995" y="1509"/>
                  </a:cubicBezTo>
                  <a:cubicBezTo>
                    <a:pt x="4042" y="1221"/>
                    <a:pt x="4060" y="914"/>
                    <a:pt x="3930" y="664"/>
                  </a:cubicBezTo>
                  <a:cubicBezTo>
                    <a:pt x="3825" y="438"/>
                    <a:pt x="3594" y="261"/>
                    <a:pt x="3353" y="261"/>
                  </a:cubicBezTo>
                  <a:cubicBezTo>
                    <a:pt x="3316" y="261"/>
                    <a:pt x="3279" y="265"/>
                    <a:pt x="3243" y="273"/>
                  </a:cubicBezTo>
                  <a:cubicBezTo>
                    <a:pt x="2936" y="329"/>
                    <a:pt x="2769" y="654"/>
                    <a:pt x="2639" y="942"/>
                  </a:cubicBezTo>
                  <a:cubicBezTo>
                    <a:pt x="2592" y="710"/>
                    <a:pt x="2555" y="468"/>
                    <a:pt x="2416" y="273"/>
                  </a:cubicBezTo>
                  <a:cubicBezTo>
                    <a:pt x="2305" y="110"/>
                    <a:pt x="2123" y="0"/>
                    <a:pt x="194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5"/>
            <p:cNvSpPr/>
            <p:nvPr/>
          </p:nvSpPr>
          <p:spPr>
            <a:xfrm>
              <a:off x="3892675" y="1728850"/>
              <a:ext cx="100825" cy="107225"/>
            </a:xfrm>
            <a:custGeom>
              <a:rect b="b" l="l" r="r" t="t"/>
              <a:pathLst>
                <a:path extrusionOk="0" h="4289" w="4033">
                  <a:moveTo>
                    <a:pt x="1174" y="3490"/>
                  </a:moveTo>
                  <a:lnTo>
                    <a:pt x="1174" y="3490"/>
                  </a:lnTo>
                  <a:cubicBezTo>
                    <a:pt x="1392" y="3748"/>
                    <a:pt x="1643" y="3983"/>
                    <a:pt x="1914" y="4192"/>
                  </a:cubicBezTo>
                  <a:cubicBezTo>
                    <a:pt x="1643" y="3983"/>
                    <a:pt x="1402" y="3748"/>
                    <a:pt x="1174" y="3490"/>
                  </a:cubicBezTo>
                  <a:close/>
                  <a:moveTo>
                    <a:pt x="1877" y="1"/>
                  </a:moveTo>
                  <a:cubicBezTo>
                    <a:pt x="1811" y="1"/>
                    <a:pt x="1744" y="12"/>
                    <a:pt x="1682" y="39"/>
                  </a:cubicBezTo>
                  <a:cubicBezTo>
                    <a:pt x="1552" y="104"/>
                    <a:pt x="1459" y="216"/>
                    <a:pt x="1403" y="346"/>
                  </a:cubicBezTo>
                  <a:cubicBezTo>
                    <a:pt x="1348" y="476"/>
                    <a:pt x="1320" y="596"/>
                    <a:pt x="1320" y="727"/>
                  </a:cubicBezTo>
                  <a:cubicBezTo>
                    <a:pt x="1320" y="922"/>
                    <a:pt x="1348" y="1107"/>
                    <a:pt x="1348" y="1284"/>
                  </a:cubicBezTo>
                  <a:cubicBezTo>
                    <a:pt x="1236" y="1145"/>
                    <a:pt x="1134" y="1005"/>
                    <a:pt x="985" y="894"/>
                  </a:cubicBezTo>
                  <a:cubicBezTo>
                    <a:pt x="892" y="819"/>
                    <a:pt x="781" y="773"/>
                    <a:pt x="660" y="754"/>
                  </a:cubicBezTo>
                  <a:cubicBezTo>
                    <a:pt x="622" y="745"/>
                    <a:pt x="581" y="740"/>
                    <a:pt x="539" y="740"/>
                  </a:cubicBezTo>
                  <a:cubicBezTo>
                    <a:pt x="460" y="740"/>
                    <a:pt x="377" y="758"/>
                    <a:pt x="298" y="801"/>
                  </a:cubicBezTo>
                  <a:cubicBezTo>
                    <a:pt x="186" y="857"/>
                    <a:pt x="103" y="950"/>
                    <a:pt x="56" y="1061"/>
                  </a:cubicBezTo>
                  <a:cubicBezTo>
                    <a:pt x="10" y="1182"/>
                    <a:pt x="1" y="1293"/>
                    <a:pt x="10" y="1414"/>
                  </a:cubicBezTo>
                  <a:cubicBezTo>
                    <a:pt x="38" y="1646"/>
                    <a:pt x="112" y="1869"/>
                    <a:pt x="224" y="2074"/>
                  </a:cubicBezTo>
                  <a:cubicBezTo>
                    <a:pt x="419" y="2483"/>
                    <a:pt x="660" y="2873"/>
                    <a:pt x="948" y="3226"/>
                  </a:cubicBezTo>
                  <a:cubicBezTo>
                    <a:pt x="1023" y="3316"/>
                    <a:pt x="1097" y="3405"/>
                    <a:pt x="1174" y="3490"/>
                  </a:cubicBezTo>
                  <a:lnTo>
                    <a:pt x="1174" y="3490"/>
                  </a:lnTo>
                  <a:cubicBezTo>
                    <a:pt x="1101" y="3405"/>
                    <a:pt x="1032" y="3316"/>
                    <a:pt x="967" y="3226"/>
                  </a:cubicBezTo>
                  <a:cubicBezTo>
                    <a:pt x="679" y="2863"/>
                    <a:pt x="447" y="2473"/>
                    <a:pt x="270" y="2064"/>
                  </a:cubicBezTo>
                  <a:cubicBezTo>
                    <a:pt x="177" y="1851"/>
                    <a:pt x="93" y="1646"/>
                    <a:pt x="84" y="1423"/>
                  </a:cubicBezTo>
                  <a:cubicBezTo>
                    <a:pt x="84" y="1321"/>
                    <a:pt x="93" y="1200"/>
                    <a:pt x="131" y="1107"/>
                  </a:cubicBezTo>
                  <a:cubicBezTo>
                    <a:pt x="177" y="1015"/>
                    <a:pt x="242" y="940"/>
                    <a:pt x="344" y="894"/>
                  </a:cubicBezTo>
                  <a:cubicBezTo>
                    <a:pt x="401" y="865"/>
                    <a:pt x="469" y="854"/>
                    <a:pt x="536" y="854"/>
                  </a:cubicBezTo>
                  <a:cubicBezTo>
                    <a:pt x="578" y="854"/>
                    <a:pt x="621" y="859"/>
                    <a:pt x="660" y="866"/>
                  </a:cubicBezTo>
                  <a:cubicBezTo>
                    <a:pt x="762" y="894"/>
                    <a:pt x="874" y="940"/>
                    <a:pt x="948" y="996"/>
                  </a:cubicBezTo>
                  <a:cubicBezTo>
                    <a:pt x="1125" y="1126"/>
                    <a:pt x="1246" y="1321"/>
                    <a:pt x="1366" y="1507"/>
                  </a:cubicBezTo>
                  <a:lnTo>
                    <a:pt x="1450" y="1637"/>
                  </a:lnTo>
                  <a:lnTo>
                    <a:pt x="1478" y="1479"/>
                  </a:lnTo>
                  <a:cubicBezTo>
                    <a:pt x="1524" y="1228"/>
                    <a:pt x="1478" y="968"/>
                    <a:pt x="1478" y="736"/>
                  </a:cubicBezTo>
                  <a:cubicBezTo>
                    <a:pt x="1478" y="624"/>
                    <a:pt x="1496" y="504"/>
                    <a:pt x="1543" y="411"/>
                  </a:cubicBezTo>
                  <a:cubicBezTo>
                    <a:pt x="1589" y="308"/>
                    <a:pt x="1664" y="225"/>
                    <a:pt x="1757" y="178"/>
                  </a:cubicBezTo>
                  <a:cubicBezTo>
                    <a:pt x="1797" y="158"/>
                    <a:pt x="1840" y="150"/>
                    <a:pt x="1884" y="150"/>
                  </a:cubicBezTo>
                  <a:cubicBezTo>
                    <a:pt x="1939" y="150"/>
                    <a:pt x="1997" y="163"/>
                    <a:pt x="2054" y="178"/>
                  </a:cubicBezTo>
                  <a:cubicBezTo>
                    <a:pt x="2156" y="216"/>
                    <a:pt x="2240" y="299"/>
                    <a:pt x="2314" y="383"/>
                  </a:cubicBezTo>
                  <a:cubicBezTo>
                    <a:pt x="2435" y="569"/>
                    <a:pt x="2481" y="801"/>
                    <a:pt x="2528" y="1042"/>
                  </a:cubicBezTo>
                  <a:lnTo>
                    <a:pt x="2565" y="1265"/>
                  </a:lnTo>
                  <a:lnTo>
                    <a:pt x="2658" y="1052"/>
                  </a:lnTo>
                  <a:cubicBezTo>
                    <a:pt x="2704" y="940"/>
                    <a:pt x="2760" y="819"/>
                    <a:pt x="2834" y="717"/>
                  </a:cubicBezTo>
                  <a:cubicBezTo>
                    <a:pt x="2899" y="615"/>
                    <a:pt x="2983" y="522"/>
                    <a:pt x="3085" y="457"/>
                  </a:cubicBezTo>
                  <a:cubicBezTo>
                    <a:pt x="3162" y="419"/>
                    <a:pt x="3239" y="398"/>
                    <a:pt x="3319" y="398"/>
                  </a:cubicBezTo>
                  <a:cubicBezTo>
                    <a:pt x="3355" y="398"/>
                    <a:pt x="3391" y="402"/>
                    <a:pt x="3429" y="411"/>
                  </a:cubicBezTo>
                  <a:cubicBezTo>
                    <a:pt x="3540" y="439"/>
                    <a:pt x="3643" y="504"/>
                    <a:pt x="3726" y="596"/>
                  </a:cubicBezTo>
                  <a:cubicBezTo>
                    <a:pt x="3810" y="689"/>
                    <a:pt x="3866" y="801"/>
                    <a:pt x="3903" y="922"/>
                  </a:cubicBezTo>
                  <a:cubicBezTo>
                    <a:pt x="3940" y="1042"/>
                    <a:pt x="3949" y="1173"/>
                    <a:pt x="3949" y="1293"/>
                  </a:cubicBezTo>
                  <a:cubicBezTo>
                    <a:pt x="3949" y="1423"/>
                    <a:pt x="3940" y="1553"/>
                    <a:pt x="3912" y="1684"/>
                  </a:cubicBezTo>
                  <a:cubicBezTo>
                    <a:pt x="3893" y="1804"/>
                    <a:pt x="3866" y="1934"/>
                    <a:pt x="3828" y="2064"/>
                  </a:cubicBezTo>
                  <a:cubicBezTo>
                    <a:pt x="3689" y="2566"/>
                    <a:pt x="3447" y="3040"/>
                    <a:pt x="3132" y="3458"/>
                  </a:cubicBezTo>
                  <a:cubicBezTo>
                    <a:pt x="2983" y="3662"/>
                    <a:pt x="2806" y="3876"/>
                    <a:pt x="2621" y="4053"/>
                  </a:cubicBezTo>
                  <a:cubicBezTo>
                    <a:pt x="2528" y="4127"/>
                    <a:pt x="2416" y="4211"/>
                    <a:pt x="2295" y="4257"/>
                  </a:cubicBezTo>
                  <a:cubicBezTo>
                    <a:pt x="2425" y="4220"/>
                    <a:pt x="2528" y="4146"/>
                    <a:pt x="2639" y="4053"/>
                  </a:cubicBezTo>
                  <a:cubicBezTo>
                    <a:pt x="2825" y="3867"/>
                    <a:pt x="2992" y="3662"/>
                    <a:pt x="3159" y="3458"/>
                  </a:cubicBezTo>
                  <a:cubicBezTo>
                    <a:pt x="3475" y="3040"/>
                    <a:pt x="3735" y="2575"/>
                    <a:pt x="3893" y="2064"/>
                  </a:cubicBezTo>
                  <a:cubicBezTo>
                    <a:pt x="3921" y="1934"/>
                    <a:pt x="3958" y="1804"/>
                    <a:pt x="3986" y="1684"/>
                  </a:cubicBezTo>
                  <a:cubicBezTo>
                    <a:pt x="4005" y="1553"/>
                    <a:pt x="4033" y="1423"/>
                    <a:pt x="4033" y="1284"/>
                  </a:cubicBezTo>
                  <a:cubicBezTo>
                    <a:pt x="4005" y="1135"/>
                    <a:pt x="3996" y="996"/>
                    <a:pt x="3958" y="866"/>
                  </a:cubicBezTo>
                  <a:cubicBezTo>
                    <a:pt x="3921" y="736"/>
                    <a:pt x="3866" y="615"/>
                    <a:pt x="3773" y="504"/>
                  </a:cubicBezTo>
                  <a:cubicBezTo>
                    <a:pt x="3680" y="401"/>
                    <a:pt x="3568" y="318"/>
                    <a:pt x="3429" y="290"/>
                  </a:cubicBezTo>
                  <a:cubicBezTo>
                    <a:pt x="3377" y="276"/>
                    <a:pt x="3321" y="269"/>
                    <a:pt x="3266" y="269"/>
                  </a:cubicBezTo>
                  <a:cubicBezTo>
                    <a:pt x="3173" y="269"/>
                    <a:pt x="3081" y="290"/>
                    <a:pt x="3011" y="336"/>
                  </a:cubicBezTo>
                  <a:cubicBezTo>
                    <a:pt x="2881" y="401"/>
                    <a:pt x="2788" y="504"/>
                    <a:pt x="2704" y="624"/>
                  </a:cubicBezTo>
                  <a:lnTo>
                    <a:pt x="2602" y="801"/>
                  </a:lnTo>
                  <a:cubicBezTo>
                    <a:pt x="2593" y="736"/>
                    <a:pt x="2574" y="689"/>
                    <a:pt x="2565" y="634"/>
                  </a:cubicBezTo>
                  <a:cubicBezTo>
                    <a:pt x="2528" y="522"/>
                    <a:pt x="2481" y="392"/>
                    <a:pt x="2407" y="290"/>
                  </a:cubicBezTo>
                  <a:cubicBezTo>
                    <a:pt x="2323" y="178"/>
                    <a:pt x="2221" y="86"/>
                    <a:pt x="2091" y="39"/>
                  </a:cubicBezTo>
                  <a:cubicBezTo>
                    <a:pt x="2023" y="15"/>
                    <a:pt x="1950" y="1"/>
                    <a:pt x="1877" y="1"/>
                  </a:cubicBezTo>
                  <a:close/>
                  <a:moveTo>
                    <a:pt x="2100" y="4285"/>
                  </a:moveTo>
                  <a:lnTo>
                    <a:pt x="2100" y="4285"/>
                  </a:lnTo>
                  <a:cubicBezTo>
                    <a:pt x="2119" y="4287"/>
                    <a:pt x="2136" y="4288"/>
                    <a:pt x="2153" y="4288"/>
                  </a:cubicBezTo>
                  <a:cubicBezTo>
                    <a:pt x="2153" y="4288"/>
                    <a:pt x="2153" y="4288"/>
                    <a:pt x="2154" y="4288"/>
                  </a:cubicBezTo>
                  <a:lnTo>
                    <a:pt x="2154" y="4288"/>
                  </a:lnTo>
                  <a:cubicBezTo>
                    <a:pt x="2136" y="4288"/>
                    <a:pt x="2119" y="4287"/>
                    <a:pt x="2100" y="4285"/>
                  </a:cubicBezTo>
                  <a:close/>
                  <a:moveTo>
                    <a:pt x="2295" y="4257"/>
                  </a:moveTo>
                  <a:cubicBezTo>
                    <a:pt x="2247" y="4278"/>
                    <a:pt x="2203" y="4288"/>
                    <a:pt x="2154" y="4288"/>
                  </a:cubicBezTo>
                  <a:lnTo>
                    <a:pt x="2154" y="4288"/>
                  </a:lnTo>
                  <a:cubicBezTo>
                    <a:pt x="2154" y="4288"/>
                    <a:pt x="2154" y="4288"/>
                    <a:pt x="2154" y="4288"/>
                  </a:cubicBezTo>
                  <a:cubicBezTo>
                    <a:pt x="2207" y="4288"/>
                    <a:pt x="2254" y="4278"/>
                    <a:pt x="2295" y="42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5"/>
            <p:cNvSpPr/>
            <p:nvPr/>
          </p:nvSpPr>
          <p:spPr>
            <a:xfrm>
              <a:off x="3927525" y="1764650"/>
              <a:ext cx="18375" cy="70400"/>
            </a:xfrm>
            <a:custGeom>
              <a:rect b="b" l="l" r="r" t="t"/>
              <a:pathLst>
                <a:path extrusionOk="0" h="2816" w="735">
                  <a:moveTo>
                    <a:pt x="0" y="1"/>
                  </a:moveTo>
                  <a:cubicBezTo>
                    <a:pt x="56" y="233"/>
                    <a:pt x="112" y="484"/>
                    <a:pt x="177" y="716"/>
                  </a:cubicBezTo>
                  <a:lnTo>
                    <a:pt x="372" y="1413"/>
                  </a:lnTo>
                  <a:lnTo>
                    <a:pt x="567" y="2110"/>
                  </a:lnTo>
                  <a:cubicBezTo>
                    <a:pt x="604" y="2221"/>
                    <a:pt x="641" y="2342"/>
                    <a:pt x="660" y="2453"/>
                  </a:cubicBezTo>
                  <a:cubicBezTo>
                    <a:pt x="678" y="2574"/>
                    <a:pt x="706" y="2695"/>
                    <a:pt x="734" y="2816"/>
                  </a:cubicBezTo>
                  <a:cubicBezTo>
                    <a:pt x="734" y="2574"/>
                    <a:pt x="669" y="2323"/>
                    <a:pt x="623" y="2091"/>
                  </a:cubicBezTo>
                  <a:cubicBezTo>
                    <a:pt x="576" y="1850"/>
                    <a:pt x="520" y="1617"/>
                    <a:pt x="446" y="1385"/>
                  </a:cubicBezTo>
                  <a:cubicBezTo>
                    <a:pt x="381" y="1153"/>
                    <a:pt x="325" y="920"/>
                    <a:pt x="242" y="688"/>
                  </a:cubicBezTo>
                  <a:cubicBezTo>
                    <a:pt x="158" y="456"/>
                    <a:pt x="84"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5"/>
            <p:cNvSpPr/>
            <p:nvPr/>
          </p:nvSpPr>
          <p:spPr>
            <a:xfrm>
              <a:off x="3948425" y="1754900"/>
              <a:ext cx="8375" cy="80150"/>
            </a:xfrm>
            <a:custGeom>
              <a:rect b="b" l="l" r="r" t="t"/>
              <a:pathLst>
                <a:path extrusionOk="0" h="3206" w="335">
                  <a:moveTo>
                    <a:pt x="335" y="0"/>
                  </a:moveTo>
                  <a:lnTo>
                    <a:pt x="335" y="0"/>
                  </a:lnTo>
                  <a:cubicBezTo>
                    <a:pt x="288" y="270"/>
                    <a:pt x="251" y="530"/>
                    <a:pt x="205" y="799"/>
                  </a:cubicBezTo>
                  <a:cubicBezTo>
                    <a:pt x="158" y="1069"/>
                    <a:pt x="140" y="1338"/>
                    <a:pt x="103" y="1598"/>
                  </a:cubicBezTo>
                  <a:lnTo>
                    <a:pt x="38" y="2407"/>
                  </a:lnTo>
                  <a:cubicBezTo>
                    <a:pt x="19" y="2667"/>
                    <a:pt x="0" y="2936"/>
                    <a:pt x="10" y="3206"/>
                  </a:cubicBezTo>
                  <a:cubicBezTo>
                    <a:pt x="10" y="3066"/>
                    <a:pt x="38" y="2927"/>
                    <a:pt x="47" y="2797"/>
                  </a:cubicBezTo>
                  <a:cubicBezTo>
                    <a:pt x="56" y="2667"/>
                    <a:pt x="84" y="2528"/>
                    <a:pt x="93" y="2407"/>
                  </a:cubicBezTo>
                  <a:lnTo>
                    <a:pt x="186" y="1598"/>
                  </a:lnTo>
                  <a:lnTo>
                    <a:pt x="270" y="799"/>
                  </a:ln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5"/>
            <p:cNvSpPr/>
            <p:nvPr/>
          </p:nvSpPr>
          <p:spPr>
            <a:xfrm>
              <a:off x="3938200" y="1789750"/>
              <a:ext cx="5600" cy="19750"/>
            </a:xfrm>
            <a:custGeom>
              <a:rect b="b" l="l" r="r" t="t"/>
              <a:pathLst>
                <a:path extrusionOk="0" h="790" w="224">
                  <a:moveTo>
                    <a:pt x="1" y="0"/>
                  </a:moveTo>
                  <a:cubicBezTo>
                    <a:pt x="19" y="139"/>
                    <a:pt x="47" y="279"/>
                    <a:pt x="84" y="390"/>
                  </a:cubicBezTo>
                  <a:cubicBezTo>
                    <a:pt x="93" y="465"/>
                    <a:pt x="121" y="520"/>
                    <a:pt x="140" y="595"/>
                  </a:cubicBezTo>
                  <a:cubicBezTo>
                    <a:pt x="168" y="660"/>
                    <a:pt x="186" y="715"/>
                    <a:pt x="214" y="790"/>
                  </a:cubicBezTo>
                  <a:cubicBezTo>
                    <a:pt x="224" y="715"/>
                    <a:pt x="214" y="650"/>
                    <a:pt x="196" y="576"/>
                  </a:cubicBezTo>
                  <a:cubicBezTo>
                    <a:pt x="186" y="520"/>
                    <a:pt x="177" y="455"/>
                    <a:pt x="149" y="381"/>
                  </a:cubicBezTo>
                  <a:cubicBezTo>
                    <a:pt x="103" y="251"/>
                    <a:pt x="75"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5"/>
            <p:cNvSpPr/>
            <p:nvPr/>
          </p:nvSpPr>
          <p:spPr>
            <a:xfrm>
              <a:off x="3937725" y="1781850"/>
              <a:ext cx="4925" cy="11875"/>
            </a:xfrm>
            <a:custGeom>
              <a:rect b="b" l="l" r="r" t="t"/>
              <a:pathLst>
                <a:path extrusionOk="0" h="475" w="197">
                  <a:moveTo>
                    <a:pt x="1" y="0"/>
                  </a:moveTo>
                  <a:cubicBezTo>
                    <a:pt x="10" y="84"/>
                    <a:pt x="38" y="167"/>
                    <a:pt x="66" y="242"/>
                  </a:cubicBezTo>
                  <a:cubicBezTo>
                    <a:pt x="94" y="288"/>
                    <a:pt x="103" y="325"/>
                    <a:pt x="122" y="363"/>
                  </a:cubicBezTo>
                  <a:cubicBezTo>
                    <a:pt x="150" y="400"/>
                    <a:pt x="168" y="428"/>
                    <a:pt x="187" y="474"/>
                  </a:cubicBezTo>
                  <a:cubicBezTo>
                    <a:pt x="196" y="446"/>
                    <a:pt x="196" y="400"/>
                    <a:pt x="187" y="353"/>
                  </a:cubicBezTo>
                  <a:cubicBezTo>
                    <a:pt x="168" y="307"/>
                    <a:pt x="150" y="260"/>
                    <a:pt x="140" y="223"/>
                  </a:cubicBezTo>
                  <a:cubicBezTo>
                    <a:pt x="103" y="140"/>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5"/>
            <p:cNvSpPr/>
            <p:nvPr/>
          </p:nvSpPr>
          <p:spPr>
            <a:xfrm>
              <a:off x="3943775" y="1779750"/>
              <a:ext cx="2825" cy="19300"/>
            </a:xfrm>
            <a:custGeom>
              <a:rect b="b" l="l" r="r" t="t"/>
              <a:pathLst>
                <a:path extrusionOk="0" h="772" w="113">
                  <a:moveTo>
                    <a:pt x="1" y="1"/>
                  </a:moveTo>
                  <a:cubicBezTo>
                    <a:pt x="1" y="131"/>
                    <a:pt x="10" y="261"/>
                    <a:pt x="19" y="400"/>
                  </a:cubicBezTo>
                  <a:cubicBezTo>
                    <a:pt x="47" y="512"/>
                    <a:pt x="66" y="642"/>
                    <a:pt x="103" y="772"/>
                  </a:cubicBezTo>
                  <a:cubicBezTo>
                    <a:pt x="112" y="697"/>
                    <a:pt x="112" y="642"/>
                    <a:pt x="112" y="567"/>
                  </a:cubicBezTo>
                  <a:cubicBezTo>
                    <a:pt x="103" y="502"/>
                    <a:pt x="103" y="437"/>
                    <a:pt x="93" y="372"/>
                  </a:cubicBezTo>
                  <a:cubicBezTo>
                    <a:pt x="66" y="251"/>
                    <a:pt x="4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5"/>
            <p:cNvSpPr/>
            <p:nvPr/>
          </p:nvSpPr>
          <p:spPr>
            <a:xfrm>
              <a:off x="3945875" y="1805525"/>
              <a:ext cx="1875" cy="12350"/>
            </a:xfrm>
            <a:custGeom>
              <a:rect b="b" l="l" r="r" t="t"/>
              <a:pathLst>
                <a:path extrusionOk="0" h="494" w="75">
                  <a:moveTo>
                    <a:pt x="47" y="1"/>
                  </a:moveTo>
                  <a:cubicBezTo>
                    <a:pt x="9" y="84"/>
                    <a:pt x="0" y="168"/>
                    <a:pt x="9" y="252"/>
                  </a:cubicBezTo>
                  <a:cubicBezTo>
                    <a:pt x="9" y="335"/>
                    <a:pt x="19" y="410"/>
                    <a:pt x="47" y="493"/>
                  </a:cubicBezTo>
                  <a:cubicBezTo>
                    <a:pt x="65" y="410"/>
                    <a:pt x="74" y="335"/>
                    <a:pt x="74" y="252"/>
                  </a:cubicBezTo>
                  <a:cubicBezTo>
                    <a:pt x="74" y="168"/>
                    <a:pt x="65"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5"/>
            <p:cNvSpPr/>
            <p:nvPr/>
          </p:nvSpPr>
          <p:spPr>
            <a:xfrm>
              <a:off x="3945175" y="1738400"/>
              <a:ext cx="5825" cy="17000"/>
            </a:xfrm>
            <a:custGeom>
              <a:rect b="b" l="l" r="r" t="t"/>
              <a:pathLst>
                <a:path extrusionOk="0" h="680" w="233">
                  <a:moveTo>
                    <a:pt x="0" y="1"/>
                  </a:moveTo>
                  <a:lnTo>
                    <a:pt x="0" y="1"/>
                  </a:lnTo>
                  <a:cubicBezTo>
                    <a:pt x="28" y="112"/>
                    <a:pt x="56" y="233"/>
                    <a:pt x="84" y="354"/>
                  </a:cubicBezTo>
                  <a:cubicBezTo>
                    <a:pt x="102" y="400"/>
                    <a:pt x="130" y="465"/>
                    <a:pt x="149" y="521"/>
                  </a:cubicBezTo>
                  <a:cubicBezTo>
                    <a:pt x="177" y="568"/>
                    <a:pt x="195" y="623"/>
                    <a:pt x="223" y="679"/>
                  </a:cubicBezTo>
                  <a:cubicBezTo>
                    <a:pt x="233" y="614"/>
                    <a:pt x="223" y="558"/>
                    <a:pt x="214" y="493"/>
                  </a:cubicBezTo>
                  <a:cubicBezTo>
                    <a:pt x="195" y="437"/>
                    <a:pt x="186" y="382"/>
                    <a:pt x="168" y="326"/>
                  </a:cubicBezTo>
                  <a:cubicBezTo>
                    <a:pt x="130" y="205"/>
                    <a:pt x="65"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5"/>
            <p:cNvSpPr/>
            <p:nvPr/>
          </p:nvSpPr>
          <p:spPr>
            <a:xfrm>
              <a:off x="3946325" y="1750725"/>
              <a:ext cx="4675" cy="12100"/>
            </a:xfrm>
            <a:custGeom>
              <a:rect b="b" l="l" r="r" t="t"/>
              <a:pathLst>
                <a:path extrusionOk="0" h="484" w="187">
                  <a:moveTo>
                    <a:pt x="1" y="0"/>
                  </a:moveTo>
                  <a:lnTo>
                    <a:pt x="1" y="0"/>
                  </a:lnTo>
                  <a:cubicBezTo>
                    <a:pt x="10" y="84"/>
                    <a:pt x="38" y="167"/>
                    <a:pt x="75" y="251"/>
                  </a:cubicBezTo>
                  <a:cubicBezTo>
                    <a:pt x="103" y="325"/>
                    <a:pt x="131" y="400"/>
                    <a:pt x="168" y="483"/>
                  </a:cubicBezTo>
                  <a:cubicBezTo>
                    <a:pt x="187" y="446"/>
                    <a:pt x="177" y="400"/>
                    <a:pt x="177" y="353"/>
                  </a:cubicBezTo>
                  <a:cubicBezTo>
                    <a:pt x="168" y="307"/>
                    <a:pt x="149" y="260"/>
                    <a:pt x="140" y="223"/>
                  </a:cubicBezTo>
                  <a:cubicBezTo>
                    <a:pt x="122" y="177"/>
                    <a:pt x="103" y="140"/>
                    <a:pt x="84" y="112"/>
                  </a:cubicBezTo>
                  <a:cubicBezTo>
                    <a:pt x="5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5"/>
            <p:cNvSpPr/>
            <p:nvPr/>
          </p:nvSpPr>
          <p:spPr>
            <a:xfrm>
              <a:off x="3940300" y="1738400"/>
              <a:ext cx="3725" cy="6075"/>
            </a:xfrm>
            <a:custGeom>
              <a:rect b="b" l="l" r="r" t="t"/>
              <a:pathLst>
                <a:path extrusionOk="0" h="243" w="149">
                  <a:moveTo>
                    <a:pt x="0" y="1"/>
                  </a:moveTo>
                  <a:cubicBezTo>
                    <a:pt x="9" y="57"/>
                    <a:pt x="37" y="94"/>
                    <a:pt x="56" y="122"/>
                  </a:cubicBezTo>
                  <a:cubicBezTo>
                    <a:pt x="65" y="149"/>
                    <a:pt x="84" y="159"/>
                    <a:pt x="93" y="187"/>
                  </a:cubicBezTo>
                  <a:cubicBezTo>
                    <a:pt x="102" y="205"/>
                    <a:pt x="112" y="214"/>
                    <a:pt x="140" y="242"/>
                  </a:cubicBezTo>
                  <a:cubicBezTo>
                    <a:pt x="149" y="187"/>
                    <a:pt x="140" y="140"/>
                    <a:pt x="112" y="94"/>
                  </a:cubicBezTo>
                  <a:cubicBezTo>
                    <a:pt x="102" y="66"/>
                    <a:pt x="93" y="47"/>
                    <a:pt x="65"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5"/>
            <p:cNvSpPr/>
            <p:nvPr/>
          </p:nvSpPr>
          <p:spPr>
            <a:xfrm>
              <a:off x="3978625" y="1743750"/>
              <a:ext cx="8150" cy="13950"/>
            </a:xfrm>
            <a:custGeom>
              <a:rect b="b" l="l" r="r" t="t"/>
              <a:pathLst>
                <a:path extrusionOk="0" h="558" w="326">
                  <a:moveTo>
                    <a:pt x="0" y="0"/>
                  </a:moveTo>
                  <a:cubicBezTo>
                    <a:pt x="102" y="47"/>
                    <a:pt x="177" y="131"/>
                    <a:pt x="232" y="251"/>
                  </a:cubicBezTo>
                  <a:cubicBezTo>
                    <a:pt x="251" y="298"/>
                    <a:pt x="270" y="344"/>
                    <a:pt x="279" y="400"/>
                  </a:cubicBezTo>
                  <a:cubicBezTo>
                    <a:pt x="279" y="419"/>
                    <a:pt x="288" y="456"/>
                    <a:pt x="288" y="484"/>
                  </a:cubicBezTo>
                  <a:cubicBezTo>
                    <a:pt x="288" y="502"/>
                    <a:pt x="288" y="530"/>
                    <a:pt x="297" y="558"/>
                  </a:cubicBezTo>
                  <a:cubicBezTo>
                    <a:pt x="316" y="539"/>
                    <a:pt x="325" y="511"/>
                    <a:pt x="325" y="484"/>
                  </a:cubicBezTo>
                  <a:lnTo>
                    <a:pt x="325" y="391"/>
                  </a:lnTo>
                  <a:cubicBezTo>
                    <a:pt x="325" y="326"/>
                    <a:pt x="316" y="270"/>
                    <a:pt x="288" y="214"/>
                  </a:cubicBezTo>
                  <a:cubicBezTo>
                    <a:pt x="251" y="158"/>
                    <a:pt x="223" y="93"/>
                    <a:pt x="177" y="66"/>
                  </a:cubicBezTo>
                  <a:cubicBezTo>
                    <a:pt x="112" y="28"/>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5"/>
            <p:cNvSpPr/>
            <p:nvPr/>
          </p:nvSpPr>
          <p:spPr>
            <a:xfrm>
              <a:off x="3982575" y="1752575"/>
              <a:ext cx="1875" cy="15600"/>
            </a:xfrm>
            <a:custGeom>
              <a:rect b="b" l="l" r="r" t="t"/>
              <a:pathLst>
                <a:path extrusionOk="0" h="624" w="75">
                  <a:moveTo>
                    <a:pt x="19" y="1"/>
                  </a:moveTo>
                  <a:cubicBezTo>
                    <a:pt x="0" y="56"/>
                    <a:pt x="0" y="103"/>
                    <a:pt x="0" y="149"/>
                  </a:cubicBezTo>
                  <a:lnTo>
                    <a:pt x="0" y="316"/>
                  </a:lnTo>
                  <a:lnTo>
                    <a:pt x="0" y="465"/>
                  </a:lnTo>
                  <a:cubicBezTo>
                    <a:pt x="0" y="521"/>
                    <a:pt x="19" y="567"/>
                    <a:pt x="0" y="623"/>
                  </a:cubicBezTo>
                  <a:cubicBezTo>
                    <a:pt x="37" y="577"/>
                    <a:pt x="47" y="530"/>
                    <a:pt x="65" y="474"/>
                  </a:cubicBezTo>
                  <a:cubicBezTo>
                    <a:pt x="74" y="419"/>
                    <a:pt x="74" y="372"/>
                    <a:pt x="74" y="316"/>
                  </a:cubicBezTo>
                  <a:cubicBezTo>
                    <a:pt x="65" y="205"/>
                    <a:pt x="47"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5"/>
            <p:cNvSpPr/>
            <p:nvPr/>
          </p:nvSpPr>
          <p:spPr>
            <a:xfrm>
              <a:off x="3983950" y="1763025"/>
              <a:ext cx="3975" cy="13975"/>
            </a:xfrm>
            <a:custGeom>
              <a:rect b="b" l="l" r="r" t="t"/>
              <a:pathLst>
                <a:path extrusionOk="0" h="559" w="159">
                  <a:moveTo>
                    <a:pt x="150" y="1"/>
                  </a:moveTo>
                  <a:cubicBezTo>
                    <a:pt x="112" y="94"/>
                    <a:pt x="84" y="186"/>
                    <a:pt x="66" y="279"/>
                  </a:cubicBezTo>
                  <a:cubicBezTo>
                    <a:pt x="38" y="372"/>
                    <a:pt x="29" y="465"/>
                    <a:pt x="1" y="558"/>
                  </a:cubicBezTo>
                  <a:cubicBezTo>
                    <a:pt x="38" y="521"/>
                    <a:pt x="66" y="474"/>
                    <a:pt x="84" y="428"/>
                  </a:cubicBezTo>
                  <a:cubicBezTo>
                    <a:pt x="112" y="382"/>
                    <a:pt x="122" y="335"/>
                    <a:pt x="131" y="289"/>
                  </a:cubicBezTo>
                  <a:cubicBezTo>
                    <a:pt x="150" y="242"/>
                    <a:pt x="159" y="196"/>
                    <a:pt x="159" y="149"/>
                  </a:cubicBezTo>
                  <a:cubicBezTo>
                    <a:pt x="159" y="94"/>
                    <a:pt x="159" y="47"/>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5"/>
            <p:cNvSpPr/>
            <p:nvPr/>
          </p:nvSpPr>
          <p:spPr>
            <a:xfrm>
              <a:off x="3979325" y="1752575"/>
              <a:ext cx="2100" cy="9775"/>
            </a:xfrm>
            <a:custGeom>
              <a:rect b="b" l="l" r="r" t="t"/>
              <a:pathLst>
                <a:path extrusionOk="0" h="391" w="84">
                  <a:moveTo>
                    <a:pt x="19" y="1"/>
                  </a:moveTo>
                  <a:cubicBezTo>
                    <a:pt x="0" y="66"/>
                    <a:pt x="0" y="140"/>
                    <a:pt x="19" y="196"/>
                  </a:cubicBezTo>
                  <a:cubicBezTo>
                    <a:pt x="28" y="270"/>
                    <a:pt x="28" y="326"/>
                    <a:pt x="37" y="391"/>
                  </a:cubicBezTo>
                  <a:cubicBezTo>
                    <a:pt x="74" y="335"/>
                    <a:pt x="84" y="270"/>
                    <a:pt x="84" y="196"/>
                  </a:cubicBezTo>
                  <a:cubicBezTo>
                    <a:pt x="74" y="158"/>
                    <a:pt x="74" y="131"/>
                    <a:pt x="65" y="93"/>
                  </a:cubicBezTo>
                  <a:cubicBezTo>
                    <a:pt x="56" y="56"/>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5"/>
            <p:cNvSpPr/>
            <p:nvPr/>
          </p:nvSpPr>
          <p:spPr>
            <a:xfrm>
              <a:off x="3953300" y="1819000"/>
              <a:ext cx="10475" cy="10250"/>
            </a:xfrm>
            <a:custGeom>
              <a:rect b="b" l="l" r="r" t="t"/>
              <a:pathLst>
                <a:path extrusionOk="0" h="410" w="419">
                  <a:moveTo>
                    <a:pt x="419" y="1"/>
                  </a:moveTo>
                  <a:lnTo>
                    <a:pt x="419" y="1"/>
                  </a:lnTo>
                  <a:cubicBezTo>
                    <a:pt x="344" y="66"/>
                    <a:pt x="279" y="131"/>
                    <a:pt x="205" y="196"/>
                  </a:cubicBezTo>
                  <a:cubicBezTo>
                    <a:pt x="140" y="270"/>
                    <a:pt x="66" y="326"/>
                    <a:pt x="0" y="410"/>
                  </a:cubicBezTo>
                  <a:cubicBezTo>
                    <a:pt x="47" y="391"/>
                    <a:pt x="93" y="372"/>
                    <a:pt x="140" y="354"/>
                  </a:cubicBezTo>
                  <a:cubicBezTo>
                    <a:pt x="177" y="326"/>
                    <a:pt x="223" y="289"/>
                    <a:pt x="251" y="261"/>
                  </a:cubicBezTo>
                  <a:cubicBezTo>
                    <a:pt x="326" y="187"/>
                    <a:pt x="391" y="103"/>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5"/>
            <p:cNvSpPr/>
            <p:nvPr/>
          </p:nvSpPr>
          <p:spPr>
            <a:xfrm>
              <a:off x="3955150" y="1815050"/>
              <a:ext cx="7225" cy="8400"/>
            </a:xfrm>
            <a:custGeom>
              <a:rect b="b" l="l" r="r" t="t"/>
              <a:pathLst>
                <a:path extrusionOk="0" h="336" w="289">
                  <a:moveTo>
                    <a:pt x="289" y="1"/>
                  </a:moveTo>
                  <a:cubicBezTo>
                    <a:pt x="252" y="19"/>
                    <a:pt x="233" y="57"/>
                    <a:pt x="205" y="75"/>
                  </a:cubicBezTo>
                  <a:cubicBezTo>
                    <a:pt x="187" y="103"/>
                    <a:pt x="159" y="140"/>
                    <a:pt x="140" y="159"/>
                  </a:cubicBezTo>
                  <a:lnTo>
                    <a:pt x="1" y="335"/>
                  </a:lnTo>
                  <a:cubicBezTo>
                    <a:pt x="29" y="317"/>
                    <a:pt x="66" y="307"/>
                    <a:pt x="112" y="289"/>
                  </a:cubicBezTo>
                  <a:cubicBezTo>
                    <a:pt x="149" y="261"/>
                    <a:pt x="168" y="242"/>
                    <a:pt x="196" y="205"/>
                  </a:cubicBezTo>
                  <a:cubicBezTo>
                    <a:pt x="242" y="149"/>
                    <a:pt x="280" y="75"/>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5"/>
            <p:cNvSpPr/>
            <p:nvPr/>
          </p:nvSpPr>
          <p:spPr>
            <a:xfrm>
              <a:off x="3954700" y="1806225"/>
              <a:ext cx="2575" cy="11400"/>
            </a:xfrm>
            <a:custGeom>
              <a:rect b="b" l="l" r="r" t="t"/>
              <a:pathLst>
                <a:path extrusionOk="0" h="456" w="103">
                  <a:moveTo>
                    <a:pt x="93" y="1"/>
                  </a:moveTo>
                  <a:cubicBezTo>
                    <a:pt x="56" y="75"/>
                    <a:pt x="37" y="149"/>
                    <a:pt x="28" y="224"/>
                  </a:cubicBezTo>
                  <a:cubicBezTo>
                    <a:pt x="19" y="307"/>
                    <a:pt x="0" y="372"/>
                    <a:pt x="19" y="456"/>
                  </a:cubicBezTo>
                  <a:cubicBezTo>
                    <a:pt x="56" y="382"/>
                    <a:pt x="84" y="307"/>
                    <a:pt x="93" y="233"/>
                  </a:cubicBezTo>
                  <a:cubicBezTo>
                    <a:pt x="102" y="196"/>
                    <a:pt x="102" y="149"/>
                    <a:pt x="102" y="122"/>
                  </a:cubicBezTo>
                  <a:cubicBezTo>
                    <a:pt x="102" y="84"/>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5"/>
            <p:cNvSpPr/>
            <p:nvPr/>
          </p:nvSpPr>
          <p:spPr>
            <a:xfrm>
              <a:off x="3960025" y="1804150"/>
              <a:ext cx="3975" cy="9075"/>
            </a:xfrm>
            <a:custGeom>
              <a:rect b="b" l="l" r="r" t="t"/>
              <a:pathLst>
                <a:path extrusionOk="0" h="363" w="159">
                  <a:moveTo>
                    <a:pt x="159" y="0"/>
                  </a:moveTo>
                  <a:lnTo>
                    <a:pt x="159" y="0"/>
                  </a:lnTo>
                  <a:cubicBezTo>
                    <a:pt x="103" y="47"/>
                    <a:pt x="66" y="112"/>
                    <a:pt x="47" y="167"/>
                  </a:cubicBezTo>
                  <a:cubicBezTo>
                    <a:pt x="19" y="232"/>
                    <a:pt x="1" y="288"/>
                    <a:pt x="1" y="362"/>
                  </a:cubicBezTo>
                  <a:cubicBezTo>
                    <a:pt x="57" y="307"/>
                    <a:pt x="94" y="260"/>
                    <a:pt x="112" y="205"/>
                  </a:cubicBezTo>
                  <a:cubicBezTo>
                    <a:pt x="140" y="130"/>
                    <a:pt x="159" y="74"/>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5"/>
            <p:cNvSpPr/>
            <p:nvPr/>
          </p:nvSpPr>
          <p:spPr>
            <a:xfrm>
              <a:off x="3966775" y="1802975"/>
              <a:ext cx="5825" cy="11650"/>
            </a:xfrm>
            <a:custGeom>
              <a:rect b="b" l="l" r="r" t="t"/>
              <a:pathLst>
                <a:path extrusionOk="0" h="466" w="233">
                  <a:moveTo>
                    <a:pt x="233" y="1"/>
                  </a:moveTo>
                  <a:cubicBezTo>
                    <a:pt x="158" y="75"/>
                    <a:pt x="112" y="140"/>
                    <a:pt x="75" y="224"/>
                  </a:cubicBezTo>
                  <a:cubicBezTo>
                    <a:pt x="47" y="298"/>
                    <a:pt x="10" y="372"/>
                    <a:pt x="0" y="465"/>
                  </a:cubicBezTo>
                  <a:cubicBezTo>
                    <a:pt x="56" y="400"/>
                    <a:pt x="103" y="326"/>
                    <a:pt x="149" y="252"/>
                  </a:cubicBezTo>
                  <a:cubicBezTo>
                    <a:pt x="186" y="177"/>
                    <a:pt x="214" y="94"/>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5"/>
            <p:cNvSpPr/>
            <p:nvPr/>
          </p:nvSpPr>
          <p:spPr>
            <a:xfrm>
              <a:off x="3895475" y="1757225"/>
              <a:ext cx="2575" cy="16525"/>
            </a:xfrm>
            <a:custGeom>
              <a:rect b="b" l="l" r="r" t="t"/>
              <a:pathLst>
                <a:path extrusionOk="0" h="661" w="103">
                  <a:moveTo>
                    <a:pt x="74" y="0"/>
                  </a:moveTo>
                  <a:cubicBezTo>
                    <a:pt x="47" y="47"/>
                    <a:pt x="37" y="103"/>
                    <a:pt x="9" y="158"/>
                  </a:cubicBezTo>
                  <a:cubicBezTo>
                    <a:pt x="0" y="223"/>
                    <a:pt x="0" y="279"/>
                    <a:pt x="0" y="335"/>
                  </a:cubicBezTo>
                  <a:cubicBezTo>
                    <a:pt x="0" y="456"/>
                    <a:pt x="37" y="567"/>
                    <a:pt x="102" y="660"/>
                  </a:cubicBezTo>
                  <a:cubicBezTo>
                    <a:pt x="93" y="604"/>
                    <a:pt x="84" y="558"/>
                    <a:pt x="84" y="502"/>
                  </a:cubicBezTo>
                  <a:cubicBezTo>
                    <a:pt x="74" y="437"/>
                    <a:pt x="74" y="391"/>
                    <a:pt x="74" y="335"/>
                  </a:cubicBezTo>
                  <a:lnTo>
                    <a:pt x="7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5"/>
            <p:cNvSpPr/>
            <p:nvPr/>
          </p:nvSpPr>
          <p:spPr>
            <a:xfrm>
              <a:off x="3899400" y="1763250"/>
              <a:ext cx="3525" cy="13975"/>
            </a:xfrm>
            <a:custGeom>
              <a:rect b="b" l="l" r="r" t="t"/>
              <a:pathLst>
                <a:path extrusionOk="0" h="559" w="141">
                  <a:moveTo>
                    <a:pt x="20" y="1"/>
                  </a:moveTo>
                  <a:cubicBezTo>
                    <a:pt x="1" y="47"/>
                    <a:pt x="1" y="94"/>
                    <a:pt x="1" y="140"/>
                  </a:cubicBezTo>
                  <a:cubicBezTo>
                    <a:pt x="1" y="196"/>
                    <a:pt x="1" y="242"/>
                    <a:pt x="10" y="289"/>
                  </a:cubicBezTo>
                  <a:cubicBezTo>
                    <a:pt x="29" y="400"/>
                    <a:pt x="66" y="493"/>
                    <a:pt x="140" y="558"/>
                  </a:cubicBezTo>
                  <a:lnTo>
                    <a:pt x="103" y="419"/>
                  </a:lnTo>
                  <a:cubicBezTo>
                    <a:pt x="94" y="373"/>
                    <a:pt x="94" y="326"/>
                    <a:pt x="75" y="280"/>
                  </a:cubicBezTo>
                  <a:cubicBezTo>
                    <a:pt x="57" y="187"/>
                    <a:pt x="47" y="9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5"/>
            <p:cNvSpPr/>
            <p:nvPr/>
          </p:nvSpPr>
          <p:spPr>
            <a:xfrm>
              <a:off x="3904525" y="1770450"/>
              <a:ext cx="5375" cy="13975"/>
            </a:xfrm>
            <a:custGeom>
              <a:rect b="b" l="l" r="r" t="t"/>
              <a:pathLst>
                <a:path extrusionOk="0" h="559" w="215">
                  <a:moveTo>
                    <a:pt x="0" y="1"/>
                  </a:moveTo>
                  <a:cubicBezTo>
                    <a:pt x="0" y="112"/>
                    <a:pt x="28" y="205"/>
                    <a:pt x="56" y="298"/>
                  </a:cubicBezTo>
                  <a:cubicBezTo>
                    <a:pt x="75" y="345"/>
                    <a:pt x="93" y="391"/>
                    <a:pt x="121" y="438"/>
                  </a:cubicBezTo>
                  <a:cubicBezTo>
                    <a:pt x="140" y="484"/>
                    <a:pt x="177" y="531"/>
                    <a:pt x="214" y="558"/>
                  </a:cubicBezTo>
                  <a:lnTo>
                    <a:pt x="168" y="419"/>
                  </a:lnTo>
                  <a:cubicBezTo>
                    <a:pt x="149" y="373"/>
                    <a:pt x="130" y="326"/>
                    <a:pt x="121" y="280"/>
                  </a:cubicBezTo>
                  <a:cubicBezTo>
                    <a:pt x="84" y="187"/>
                    <a:pt x="47"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5"/>
            <p:cNvSpPr/>
            <p:nvPr/>
          </p:nvSpPr>
          <p:spPr>
            <a:xfrm>
              <a:off x="3903125" y="1783000"/>
              <a:ext cx="7700" cy="13025"/>
            </a:xfrm>
            <a:custGeom>
              <a:rect b="b" l="l" r="r" t="t"/>
              <a:pathLst>
                <a:path extrusionOk="0" h="521" w="308">
                  <a:moveTo>
                    <a:pt x="1" y="1"/>
                  </a:moveTo>
                  <a:lnTo>
                    <a:pt x="1" y="1"/>
                  </a:lnTo>
                  <a:cubicBezTo>
                    <a:pt x="19" y="103"/>
                    <a:pt x="66" y="196"/>
                    <a:pt x="103" y="289"/>
                  </a:cubicBezTo>
                  <a:cubicBezTo>
                    <a:pt x="140" y="335"/>
                    <a:pt x="159" y="382"/>
                    <a:pt x="196" y="419"/>
                  </a:cubicBezTo>
                  <a:cubicBezTo>
                    <a:pt x="233" y="456"/>
                    <a:pt x="261" y="502"/>
                    <a:pt x="307" y="521"/>
                  </a:cubicBezTo>
                  <a:lnTo>
                    <a:pt x="242" y="382"/>
                  </a:lnTo>
                  <a:cubicBezTo>
                    <a:pt x="224" y="354"/>
                    <a:pt x="196" y="307"/>
                    <a:pt x="177" y="261"/>
                  </a:cubicBezTo>
                  <a:cubicBezTo>
                    <a:pt x="121" y="168"/>
                    <a:pt x="66"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5"/>
            <p:cNvSpPr/>
            <p:nvPr/>
          </p:nvSpPr>
          <p:spPr>
            <a:xfrm>
              <a:off x="3912650" y="1791125"/>
              <a:ext cx="6750" cy="14425"/>
            </a:xfrm>
            <a:custGeom>
              <a:rect b="b" l="l" r="r" t="t"/>
              <a:pathLst>
                <a:path extrusionOk="0" h="577" w="270">
                  <a:moveTo>
                    <a:pt x="1" y="1"/>
                  </a:moveTo>
                  <a:cubicBezTo>
                    <a:pt x="1" y="103"/>
                    <a:pt x="38" y="215"/>
                    <a:pt x="84" y="326"/>
                  </a:cubicBezTo>
                  <a:cubicBezTo>
                    <a:pt x="93" y="372"/>
                    <a:pt x="112" y="419"/>
                    <a:pt x="149" y="465"/>
                  </a:cubicBezTo>
                  <a:cubicBezTo>
                    <a:pt x="186" y="512"/>
                    <a:pt x="224" y="558"/>
                    <a:pt x="270" y="577"/>
                  </a:cubicBezTo>
                  <a:cubicBezTo>
                    <a:pt x="233" y="540"/>
                    <a:pt x="224" y="484"/>
                    <a:pt x="196" y="447"/>
                  </a:cubicBezTo>
                  <a:lnTo>
                    <a:pt x="140" y="289"/>
                  </a:lnTo>
                  <a:cubicBezTo>
                    <a:pt x="93"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5"/>
            <p:cNvSpPr/>
            <p:nvPr/>
          </p:nvSpPr>
          <p:spPr>
            <a:xfrm>
              <a:off x="3934725" y="1761175"/>
              <a:ext cx="2350" cy="6750"/>
            </a:xfrm>
            <a:custGeom>
              <a:rect b="b" l="l" r="r" t="t"/>
              <a:pathLst>
                <a:path extrusionOk="0" h="270" w="94">
                  <a:moveTo>
                    <a:pt x="28" y="0"/>
                  </a:moveTo>
                  <a:cubicBezTo>
                    <a:pt x="0" y="47"/>
                    <a:pt x="0" y="93"/>
                    <a:pt x="9" y="140"/>
                  </a:cubicBezTo>
                  <a:cubicBezTo>
                    <a:pt x="28" y="186"/>
                    <a:pt x="37" y="223"/>
                    <a:pt x="75" y="270"/>
                  </a:cubicBezTo>
                  <a:cubicBezTo>
                    <a:pt x="93" y="223"/>
                    <a:pt x="93" y="177"/>
                    <a:pt x="84" y="130"/>
                  </a:cubicBezTo>
                  <a:cubicBezTo>
                    <a:pt x="75" y="84"/>
                    <a:pt x="56"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5"/>
            <p:cNvSpPr/>
            <p:nvPr/>
          </p:nvSpPr>
          <p:spPr>
            <a:xfrm>
              <a:off x="3936575" y="1755125"/>
              <a:ext cx="1875" cy="6775"/>
            </a:xfrm>
            <a:custGeom>
              <a:rect b="b" l="l" r="r" t="t"/>
              <a:pathLst>
                <a:path extrusionOk="0" h="271" w="75">
                  <a:moveTo>
                    <a:pt x="10" y="1"/>
                  </a:moveTo>
                  <a:cubicBezTo>
                    <a:pt x="1" y="56"/>
                    <a:pt x="1" y="103"/>
                    <a:pt x="1" y="140"/>
                  </a:cubicBezTo>
                  <a:cubicBezTo>
                    <a:pt x="10" y="187"/>
                    <a:pt x="19" y="233"/>
                    <a:pt x="56" y="270"/>
                  </a:cubicBezTo>
                  <a:cubicBezTo>
                    <a:pt x="75" y="224"/>
                    <a:pt x="75" y="177"/>
                    <a:pt x="66" y="131"/>
                  </a:cubicBezTo>
                  <a:cubicBezTo>
                    <a:pt x="56" y="84"/>
                    <a:pt x="4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5"/>
            <p:cNvSpPr/>
            <p:nvPr/>
          </p:nvSpPr>
          <p:spPr>
            <a:xfrm>
              <a:off x="3922875" y="1810400"/>
              <a:ext cx="6050" cy="8400"/>
            </a:xfrm>
            <a:custGeom>
              <a:rect b="b" l="l" r="r" t="t"/>
              <a:pathLst>
                <a:path extrusionOk="0" h="336" w="242">
                  <a:moveTo>
                    <a:pt x="0" y="1"/>
                  </a:moveTo>
                  <a:lnTo>
                    <a:pt x="0" y="1"/>
                  </a:lnTo>
                  <a:cubicBezTo>
                    <a:pt x="10" y="66"/>
                    <a:pt x="47" y="140"/>
                    <a:pt x="84" y="196"/>
                  </a:cubicBezTo>
                  <a:cubicBezTo>
                    <a:pt x="103" y="215"/>
                    <a:pt x="130" y="252"/>
                    <a:pt x="149" y="280"/>
                  </a:cubicBezTo>
                  <a:cubicBezTo>
                    <a:pt x="186" y="298"/>
                    <a:pt x="205" y="326"/>
                    <a:pt x="242" y="335"/>
                  </a:cubicBezTo>
                  <a:cubicBezTo>
                    <a:pt x="205" y="261"/>
                    <a:pt x="168" y="205"/>
                    <a:pt x="140" y="150"/>
                  </a:cubicBezTo>
                  <a:cubicBezTo>
                    <a:pt x="103" y="94"/>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5"/>
            <p:cNvSpPr/>
            <p:nvPr/>
          </p:nvSpPr>
          <p:spPr>
            <a:xfrm>
              <a:off x="3729150" y="1793675"/>
              <a:ext cx="100850" cy="103500"/>
            </a:xfrm>
            <a:custGeom>
              <a:rect b="b" l="l" r="r" t="t"/>
              <a:pathLst>
                <a:path extrusionOk="0" h="4140" w="4034">
                  <a:moveTo>
                    <a:pt x="1854" y="1"/>
                  </a:moveTo>
                  <a:cubicBezTo>
                    <a:pt x="1788" y="1"/>
                    <a:pt x="1723" y="15"/>
                    <a:pt x="1664" y="47"/>
                  </a:cubicBezTo>
                  <a:cubicBezTo>
                    <a:pt x="1441" y="168"/>
                    <a:pt x="1367" y="456"/>
                    <a:pt x="1394" y="698"/>
                  </a:cubicBezTo>
                  <a:cubicBezTo>
                    <a:pt x="1432" y="958"/>
                    <a:pt x="1506" y="1190"/>
                    <a:pt x="1497" y="1441"/>
                  </a:cubicBezTo>
                  <a:cubicBezTo>
                    <a:pt x="1339" y="1255"/>
                    <a:pt x="1181" y="1069"/>
                    <a:pt x="967" y="967"/>
                  </a:cubicBezTo>
                  <a:cubicBezTo>
                    <a:pt x="866" y="919"/>
                    <a:pt x="748" y="889"/>
                    <a:pt x="633" y="889"/>
                  </a:cubicBezTo>
                  <a:cubicBezTo>
                    <a:pt x="505" y="889"/>
                    <a:pt x="382" y="926"/>
                    <a:pt x="289" y="1014"/>
                  </a:cubicBezTo>
                  <a:cubicBezTo>
                    <a:pt x="1" y="1274"/>
                    <a:pt x="149" y="1748"/>
                    <a:pt x="345" y="2073"/>
                  </a:cubicBezTo>
                  <a:cubicBezTo>
                    <a:pt x="846" y="2900"/>
                    <a:pt x="1543" y="3597"/>
                    <a:pt x="2370" y="4080"/>
                  </a:cubicBezTo>
                  <a:cubicBezTo>
                    <a:pt x="2431" y="4122"/>
                    <a:pt x="2494" y="4139"/>
                    <a:pt x="2557" y="4139"/>
                  </a:cubicBezTo>
                  <a:cubicBezTo>
                    <a:pt x="2772" y="4139"/>
                    <a:pt x="2983" y="3929"/>
                    <a:pt x="3076" y="3764"/>
                  </a:cubicBezTo>
                  <a:cubicBezTo>
                    <a:pt x="3634" y="3021"/>
                    <a:pt x="4014" y="2156"/>
                    <a:pt x="4033" y="1227"/>
                  </a:cubicBezTo>
                  <a:cubicBezTo>
                    <a:pt x="4033" y="949"/>
                    <a:pt x="3996" y="642"/>
                    <a:pt x="3847" y="401"/>
                  </a:cubicBezTo>
                  <a:cubicBezTo>
                    <a:pt x="3720" y="213"/>
                    <a:pt x="3495" y="68"/>
                    <a:pt x="3272" y="68"/>
                  </a:cubicBezTo>
                  <a:cubicBezTo>
                    <a:pt x="3218" y="68"/>
                    <a:pt x="3165" y="76"/>
                    <a:pt x="3113" y="94"/>
                  </a:cubicBezTo>
                  <a:cubicBezTo>
                    <a:pt x="2807" y="205"/>
                    <a:pt x="2695" y="549"/>
                    <a:pt x="2602" y="856"/>
                  </a:cubicBezTo>
                  <a:cubicBezTo>
                    <a:pt x="2528" y="633"/>
                    <a:pt x="2463" y="391"/>
                    <a:pt x="2296" y="215"/>
                  </a:cubicBezTo>
                  <a:cubicBezTo>
                    <a:pt x="2190" y="89"/>
                    <a:pt x="2018" y="1"/>
                    <a:pt x="1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5"/>
            <p:cNvSpPr/>
            <p:nvPr/>
          </p:nvSpPr>
          <p:spPr>
            <a:xfrm>
              <a:off x="3731025" y="1792050"/>
              <a:ext cx="99425" cy="104550"/>
            </a:xfrm>
            <a:custGeom>
              <a:rect b="b" l="l" r="r" t="t"/>
              <a:pathLst>
                <a:path extrusionOk="0" h="4182" w="3977">
                  <a:moveTo>
                    <a:pt x="1777" y="1"/>
                  </a:moveTo>
                  <a:cubicBezTo>
                    <a:pt x="1683" y="1"/>
                    <a:pt x="1586" y="26"/>
                    <a:pt x="1505" y="75"/>
                  </a:cubicBezTo>
                  <a:cubicBezTo>
                    <a:pt x="1394" y="159"/>
                    <a:pt x="1310" y="289"/>
                    <a:pt x="1273" y="419"/>
                  </a:cubicBezTo>
                  <a:cubicBezTo>
                    <a:pt x="1236" y="540"/>
                    <a:pt x="1227" y="670"/>
                    <a:pt x="1254" y="800"/>
                  </a:cubicBezTo>
                  <a:cubicBezTo>
                    <a:pt x="1273" y="995"/>
                    <a:pt x="1329" y="1172"/>
                    <a:pt x="1338" y="1357"/>
                  </a:cubicBezTo>
                  <a:cubicBezTo>
                    <a:pt x="1227" y="1227"/>
                    <a:pt x="1096" y="1107"/>
                    <a:pt x="938" y="1023"/>
                  </a:cubicBezTo>
                  <a:cubicBezTo>
                    <a:pt x="827" y="967"/>
                    <a:pt x="716" y="930"/>
                    <a:pt x="585" y="930"/>
                  </a:cubicBezTo>
                  <a:cubicBezTo>
                    <a:pt x="474" y="930"/>
                    <a:pt x="344" y="949"/>
                    <a:pt x="242" y="1023"/>
                  </a:cubicBezTo>
                  <a:cubicBezTo>
                    <a:pt x="130" y="1088"/>
                    <a:pt x="65" y="1200"/>
                    <a:pt x="28" y="1311"/>
                  </a:cubicBezTo>
                  <a:cubicBezTo>
                    <a:pt x="0" y="1432"/>
                    <a:pt x="9" y="1553"/>
                    <a:pt x="28" y="1664"/>
                  </a:cubicBezTo>
                  <a:cubicBezTo>
                    <a:pt x="74" y="1896"/>
                    <a:pt x="195" y="2101"/>
                    <a:pt x="325" y="2287"/>
                  </a:cubicBezTo>
                  <a:cubicBezTo>
                    <a:pt x="576" y="2667"/>
                    <a:pt x="864" y="3021"/>
                    <a:pt x="1189" y="3327"/>
                  </a:cubicBezTo>
                  <a:cubicBezTo>
                    <a:pt x="1316" y="3450"/>
                    <a:pt x="1450" y="3568"/>
                    <a:pt x="1588" y="3679"/>
                  </a:cubicBezTo>
                  <a:lnTo>
                    <a:pt x="1588" y="3679"/>
                  </a:lnTo>
                  <a:cubicBezTo>
                    <a:pt x="1450" y="3566"/>
                    <a:pt x="1317" y="3445"/>
                    <a:pt x="1189" y="3318"/>
                  </a:cubicBezTo>
                  <a:cubicBezTo>
                    <a:pt x="864" y="3011"/>
                    <a:pt x="585" y="2649"/>
                    <a:pt x="344" y="2249"/>
                  </a:cubicBezTo>
                  <a:cubicBezTo>
                    <a:pt x="232" y="2064"/>
                    <a:pt x="121" y="1859"/>
                    <a:pt x="74" y="1636"/>
                  </a:cubicBezTo>
                  <a:cubicBezTo>
                    <a:pt x="56" y="1534"/>
                    <a:pt x="56" y="1413"/>
                    <a:pt x="93" y="1311"/>
                  </a:cubicBezTo>
                  <a:cubicBezTo>
                    <a:pt x="121" y="1209"/>
                    <a:pt x="177" y="1125"/>
                    <a:pt x="270" y="1069"/>
                  </a:cubicBezTo>
                  <a:cubicBezTo>
                    <a:pt x="362" y="1004"/>
                    <a:pt x="474" y="995"/>
                    <a:pt x="576" y="995"/>
                  </a:cubicBezTo>
                  <a:cubicBezTo>
                    <a:pt x="678" y="1004"/>
                    <a:pt x="781" y="1032"/>
                    <a:pt x="873" y="1088"/>
                  </a:cubicBezTo>
                  <a:cubicBezTo>
                    <a:pt x="1059" y="1190"/>
                    <a:pt x="1217" y="1367"/>
                    <a:pt x="1357" y="1543"/>
                  </a:cubicBezTo>
                  <a:lnTo>
                    <a:pt x="1449" y="1655"/>
                  </a:lnTo>
                  <a:lnTo>
                    <a:pt x="1459" y="1506"/>
                  </a:lnTo>
                  <a:cubicBezTo>
                    <a:pt x="1468" y="1237"/>
                    <a:pt x="1384" y="1004"/>
                    <a:pt x="1366" y="772"/>
                  </a:cubicBezTo>
                  <a:cubicBezTo>
                    <a:pt x="1357" y="661"/>
                    <a:pt x="1366" y="540"/>
                    <a:pt x="1384" y="438"/>
                  </a:cubicBezTo>
                  <a:cubicBezTo>
                    <a:pt x="1422" y="335"/>
                    <a:pt x="1477" y="243"/>
                    <a:pt x="1561" y="187"/>
                  </a:cubicBezTo>
                  <a:cubicBezTo>
                    <a:pt x="1612" y="147"/>
                    <a:pt x="1674" y="128"/>
                    <a:pt x="1740" y="128"/>
                  </a:cubicBezTo>
                  <a:cubicBezTo>
                    <a:pt x="1782" y="128"/>
                    <a:pt x="1825" y="135"/>
                    <a:pt x="1868" y="150"/>
                  </a:cubicBezTo>
                  <a:cubicBezTo>
                    <a:pt x="1970" y="168"/>
                    <a:pt x="2063" y="233"/>
                    <a:pt x="2146" y="308"/>
                  </a:cubicBezTo>
                  <a:cubicBezTo>
                    <a:pt x="2295" y="475"/>
                    <a:pt x="2379" y="707"/>
                    <a:pt x="2444" y="939"/>
                  </a:cubicBezTo>
                  <a:lnTo>
                    <a:pt x="2518" y="1144"/>
                  </a:lnTo>
                  <a:lnTo>
                    <a:pt x="2574" y="930"/>
                  </a:lnTo>
                  <a:cubicBezTo>
                    <a:pt x="2611" y="800"/>
                    <a:pt x="2639" y="679"/>
                    <a:pt x="2704" y="568"/>
                  </a:cubicBezTo>
                  <a:cubicBezTo>
                    <a:pt x="2760" y="447"/>
                    <a:pt x="2825" y="345"/>
                    <a:pt x="2917" y="280"/>
                  </a:cubicBezTo>
                  <a:cubicBezTo>
                    <a:pt x="2994" y="218"/>
                    <a:pt x="3091" y="182"/>
                    <a:pt x="3185" y="182"/>
                  </a:cubicBezTo>
                  <a:cubicBezTo>
                    <a:pt x="3204" y="182"/>
                    <a:pt x="3223" y="184"/>
                    <a:pt x="3243" y="187"/>
                  </a:cubicBezTo>
                  <a:cubicBezTo>
                    <a:pt x="3363" y="196"/>
                    <a:pt x="3475" y="252"/>
                    <a:pt x="3568" y="326"/>
                  </a:cubicBezTo>
                  <a:cubicBezTo>
                    <a:pt x="3661" y="400"/>
                    <a:pt x="3735" y="493"/>
                    <a:pt x="3791" y="614"/>
                  </a:cubicBezTo>
                  <a:cubicBezTo>
                    <a:pt x="3837" y="726"/>
                    <a:pt x="3874" y="856"/>
                    <a:pt x="3884" y="986"/>
                  </a:cubicBezTo>
                  <a:cubicBezTo>
                    <a:pt x="3893" y="1116"/>
                    <a:pt x="3912" y="1237"/>
                    <a:pt x="3893" y="1367"/>
                  </a:cubicBezTo>
                  <a:cubicBezTo>
                    <a:pt x="3893" y="1497"/>
                    <a:pt x="3884" y="1627"/>
                    <a:pt x="3865" y="1748"/>
                  </a:cubicBezTo>
                  <a:cubicBezTo>
                    <a:pt x="3791" y="2259"/>
                    <a:pt x="3605" y="2760"/>
                    <a:pt x="3363" y="3225"/>
                  </a:cubicBezTo>
                  <a:cubicBezTo>
                    <a:pt x="3234" y="3456"/>
                    <a:pt x="3096" y="3677"/>
                    <a:pt x="2939" y="3880"/>
                  </a:cubicBezTo>
                  <a:lnTo>
                    <a:pt x="2939" y="3880"/>
                  </a:lnTo>
                  <a:cubicBezTo>
                    <a:pt x="3096" y="3677"/>
                    <a:pt x="3234" y="3456"/>
                    <a:pt x="3373" y="3234"/>
                  </a:cubicBezTo>
                  <a:cubicBezTo>
                    <a:pt x="3633" y="2788"/>
                    <a:pt x="3828" y="2287"/>
                    <a:pt x="3921" y="1766"/>
                  </a:cubicBezTo>
                  <a:cubicBezTo>
                    <a:pt x="3939" y="1636"/>
                    <a:pt x="3958" y="1497"/>
                    <a:pt x="3967" y="1367"/>
                  </a:cubicBezTo>
                  <a:cubicBezTo>
                    <a:pt x="3977" y="1237"/>
                    <a:pt x="3977" y="1097"/>
                    <a:pt x="3967" y="977"/>
                  </a:cubicBezTo>
                  <a:cubicBezTo>
                    <a:pt x="3977" y="856"/>
                    <a:pt x="3958" y="735"/>
                    <a:pt x="3893" y="605"/>
                  </a:cubicBezTo>
                  <a:cubicBezTo>
                    <a:pt x="3847" y="475"/>
                    <a:pt x="3772" y="354"/>
                    <a:pt x="3661" y="270"/>
                  </a:cubicBezTo>
                  <a:cubicBezTo>
                    <a:pt x="3559" y="178"/>
                    <a:pt x="3428" y="112"/>
                    <a:pt x="3280" y="94"/>
                  </a:cubicBezTo>
                  <a:cubicBezTo>
                    <a:pt x="3249" y="88"/>
                    <a:pt x="3218" y="85"/>
                    <a:pt x="3187" y="85"/>
                  </a:cubicBezTo>
                  <a:cubicBezTo>
                    <a:pt x="3073" y="85"/>
                    <a:pt x="2956" y="123"/>
                    <a:pt x="2862" y="196"/>
                  </a:cubicBezTo>
                  <a:cubicBezTo>
                    <a:pt x="2750" y="280"/>
                    <a:pt x="2667" y="410"/>
                    <a:pt x="2611" y="521"/>
                  </a:cubicBezTo>
                  <a:cubicBezTo>
                    <a:pt x="2574" y="577"/>
                    <a:pt x="2555" y="642"/>
                    <a:pt x="2527" y="707"/>
                  </a:cubicBezTo>
                  <a:cubicBezTo>
                    <a:pt x="2499" y="651"/>
                    <a:pt x="2490" y="605"/>
                    <a:pt x="2471" y="558"/>
                  </a:cubicBezTo>
                  <a:cubicBezTo>
                    <a:pt x="2425" y="438"/>
                    <a:pt x="2351" y="326"/>
                    <a:pt x="2258" y="233"/>
                  </a:cubicBezTo>
                  <a:cubicBezTo>
                    <a:pt x="2165" y="140"/>
                    <a:pt x="2053" y="57"/>
                    <a:pt x="1914" y="20"/>
                  </a:cubicBezTo>
                  <a:cubicBezTo>
                    <a:pt x="1871" y="7"/>
                    <a:pt x="1824" y="1"/>
                    <a:pt x="1777" y="1"/>
                  </a:cubicBezTo>
                  <a:close/>
                  <a:moveTo>
                    <a:pt x="1588" y="3679"/>
                  </a:moveTo>
                  <a:cubicBezTo>
                    <a:pt x="1803" y="3854"/>
                    <a:pt x="2030" y="4013"/>
                    <a:pt x="2267" y="4154"/>
                  </a:cubicBezTo>
                  <a:cubicBezTo>
                    <a:pt x="2035" y="4012"/>
                    <a:pt x="1805" y="3853"/>
                    <a:pt x="1588" y="3679"/>
                  </a:cubicBezTo>
                  <a:close/>
                  <a:moveTo>
                    <a:pt x="2629" y="4135"/>
                  </a:moveTo>
                  <a:cubicBezTo>
                    <a:pt x="2574" y="4154"/>
                    <a:pt x="2499" y="4182"/>
                    <a:pt x="2444" y="4182"/>
                  </a:cubicBezTo>
                  <a:cubicBezTo>
                    <a:pt x="2518" y="4182"/>
                    <a:pt x="2574" y="4163"/>
                    <a:pt x="2629" y="41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5"/>
            <p:cNvSpPr/>
            <p:nvPr/>
          </p:nvSpPr>
          <p:spPr>
            <a:xfrm>
              <a:off x="3766550" y="1829700"/>
              <a:ext cx="27425" cy="67150"/>
            </a:xfrm>
            <a:custGeom>
              <a:rect b="b" l="l" r="r" t="t"/>
              <a:pathLst>
                <a:path extrusionOk="0" h="2686" w="1097">
                  <a:moveTo>
                    <a:pt x="1" y="0"/>
                  </a:moveTo>
                  <a:cubicBezTo>
                    <a:pt x="94" y="232"/>
                    <a:pt x="186" y="455"/>
                    <a:pt x="270" y="650"/>
                  </a:cubicBezTo>
                  <a:lnTo>
                    <a:pt x="558" y="1329"/>
                  </a:lnTo>
                  <a:lnTo>
                    <a:pt x="837" y="1998"/>
                  </a:lnTo>
                  <a:cubicBezTo>
                    <a:pt x="883" y="2118"/>
                    <a:pt x="930" y="2221"/>
                    <a:pt x="976" y="2341"/>
                  </a:cubicBezTo>
                  <a:cubicBezTo>
                    <a:pt x="1023" y="2453"/>
                    <a:pt x="1060" y="2574"/>
                    <a:pt x="1097" y="2685"/>
                  </a:cubicBezTo>
                  <a:cubicBezTo>
                    <a:pt x="1060" y="2453"/>
                    <a:pt x="976" y="2221"/>
                    <a:pt x="893" y="1988"/>
                  </a:cubicBezTo>
                  <a:cubicBezTo>
                    <a:pt x="818" y="1765"/>
                    <a:pt x="725" y="1533"/>
                    <a:pt x="632" y="1319"/>
                  </a:cubicBezTo>
                  <a:cubicBezTo>
                    <a:pt x="539" y="1096"/>
                    <a:pt x="437" y="873"/>
                    <a:pt x="326" y="650"/>
                  </a:cubicBezTo>
                  <a:cubicBezTo>
                    <a:pt x="224" y="427"/>
                    <a:pt x="121"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5"/>
            <p:cNvSpPr/>
            <p:nvPr/>
          </p:nvSpPr>
          <p:spPr>
            <a:xfrm>
              <a:off x="3794200" y="1816225"/>
              <a:ext cx="3275" cy="80375"/>
            </a:xfrm>
            <a:custGeom>
              <a:rect b="b" l="l" r="r" t="t"/>
              <a:pathLst>
                <a:path extrusionOk="0" h="3215" w="131">
                  <a:moveTo>
                    <a:pt x="28" y="0"/>
                  </a:moveTo>
                  <a:cubicBezTo>
                    <a:pt x="0" y="260"/>
                    <a:pt x="0" y="530"/>
                    <a:pt x="10" y="809"/>
                  </a:cubicBezTo>
                  <a:cubicBezTo>
                    <a:pt x="0" y="1078"/>
                    <a:pt x="10" y="1338"/>
                    <a:pt x="10" y="1608"/>
                  </a:cubicBezTo>
                  <a:lnTo>
                    <a:pt x="47" y="2407"/>
                  </a:lnTo>
                  <a:cubicBezTo>
                    <a:pt x="65" y="2676"/>
                    <a:pt x="84" y="2945"/>
                    <a:pt x="130" y="3215"/>
                  </a:cubicBezTo>
                  <a:cubicBezTo>
                    <a:pt x="112" y="3075"/>
                    <a:pt x="102" y="2945"/>
                    <a:pt x="102" y="2806"/>
                  </a:cubicBezTo>
                  <a:cubicBezTo>
                    <a:pt x="93" y="2667"/>
                    <a:pt x="93" y="2537"/>
                    <a:pt x="93" y="2397"/>
                  </a:cubicBezTo>
                  <a:lnTo>
                    <a:pt x="84" y="1598"/>
                  </a:lnTo>
                  <a:lnTo>
                    <a:pt x="56" y="799"/>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5"/>
            <p:cNvSpPr/>
            <p:nvPr/>
          </p:nvSpPr>
          <p:spPr>
            <a:xfrm>
              <a:off x="3780950" y="1852925"/>
              <a:ext cx="7700" cy="19300"/>
            </a:xfrm>
            <a:custGeom>
              <a:rect b="b" l="l" r="r" t="t"/>
              <a:pathLst>
                <a:path extrusionOk="0" h="772" w="308">
                  <a:moveTo>
                    <a:pt x="1" y="0"/>
                  </a:moveTo>
                  <a:lnTo>
                    <a:pt x="1" y="0"/>
                  </a:lnTo>
                  <a:cubicBezTo>
                    <a:pt x="19" y="140"/>
                    <a:pt x="75" y="270"/>
                    <a:pt x="140" y="400"/>
                  </a:cubicBezTo>
                  <a:cubicBezTo>
                    <a:pt x="159" y="455"/>
                    <a:pt x="186" y="530"/>
                    <a:pt x="214" y="586"/>
                  </a:cubicBezTo>
                  <a:cubicBezTo>
                    <a:pt x="252" y="641"/>
                    <a:pt x="279" y="716"/>
                    <a:pt x="307" y="771"/>
                  </a:cubicBezTo>
                  <a:cubicBezTo>
                    <a:pt x="298" y="697"/>
                    <a:pt x="289" y="632"/>
                    <a:pt x="261" y="558"/>
                  </a:cubicBezTo>
                  <a:cubicBezTo>
                    <a:pt x="242" y="493"/>
                    <a:pt x="214" y="437"/>
                    <a:pt x="196" y="363"/>
                  </a:cubicBezTo>
                  <a:cubicBezTo>
                    <a:pt x="140" y="251"/>
                    <a:pt x="75"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5"/>
            <p:cNvSpPr/>
            <p:nvPr/>
          </p:nvSpPr>
          <p:spPr>
            <a:xfrm>
              <a:off x="3779100" y="1845475"/>
              <a:ext cx="6525" cy="10950"/>
            </a:xfrm>
            <a:custGeom>
              <a:rect b="b" l="l" r="r" t="t"/>
              <a:pathLst>
                <a:path extrusionOk="0" h="438" w="261">
                  <a:moveTo>
                    <a:pt x="0" y="1"/>
                  </a:moveTo>
                  <a:cubicBezTo>
                    <a:pt x="28" y="84"/>
                    <a:pt x="56" y="150"/>
                    <a:pt x="121" y="233"/>
                  </a:cubicBezTo>
                  <a:lnTo>
                    <a:pt x="186" y="335"/>
                  </a:lnTo>
                  <a:lnTo>
                    <a:pt x="260" y="438"/>
                  </a:lnTo>
                  <a:cubicBezTo>
                    <a:pt x="260" y="391"/>
                    <a:pt x="242" y="363"/>
                    <a:pt x="233" y="317"/>
                  </a:cubicBezTo>
                  <a:cubicBezTo>
                    <a:pt x="223" y="270"/>
                    <a:pt x="195" y="233"/>
                    <a:pt x="177" y="196"/>
                  </a:cubicBezTo>
                  <a:cubicBezTo>
                    <a:pt x="130" y="112"/>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5"/>
            <p:cNvSpPr/>
            <p:nvPr/>
          </p:nvSpPr>
          <p:spPr>
            <a:xfrm>
              <a:off x="3784900" y="1842475"/>
              <a:ext cx="5375" cy="18600"/>
            </a:xfrm>
            <a:custGeom>
              <a:rect b="b" l="l" r="r" t="t"/>
              <a:pathLst>
                <a:path extrusionOk="0" h="744" w="215">
                  <a:moveTo>
                    <a:pt x="1" y="0"/>
                  </a:moveTo>
                  <a:cubicBezTo>
                    <a:pt x="10" y="130"/>
                    <a:pt x="38" y="260"/>
                    <a:pt x="75" y="390"/>
                  </a:cubicBezTo>
                  <a:cubicBezTo>
                    <a:pt x="103" y="502"/>
                    <a:pt x="149" y="632"/>
                    <a:pt x="196" y="743"/>
                  </a:cubicBezTo>
                  <a:cubicBezTo>
                    <a:pt x="214" y="678"/>
                    <a:pt x="196" y="604"/>
                    <a:pt x="186" y="548"/>
                  </a:cubicBezTo>
                  <a:cubicBezTo>
                    <a:pt x="177" y="493"/>
                    <a:pt x="149" y="418"/>
                    <a:pt x="140" y="362"/>
                  </a:cubicBezTo>
                  <a:cubicBezTo>
                    <a:pt x="103" y="232"/>
                    <a:pt x="56"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5"/>
            <p:cNvSpPr/>
            <p:nvPr/>
          </p:nvSpPr>
          <p:spPr>
            <a:xfrm>
              <a:off x="3790700" y="1867775"/>
              <a:ext cx="2350" cy="11875"/>
            </a:xfrm>
            <a:custGeom>
              <a:rect b="b" l="l" r="r" t="t"/>
              <a:pathLst>
                <a:path extrusionOk="0" h="475" w="94">
                  <a:moveTo>
                    <a:pt x="29" y="1"/>
                  </a:moveTo>
                  <a:cubicBezTo>
                    <a:pt x="1" y="84"/>
                    <a:pt x="1" y="168"/>
                    <a:pt x="10" y="242"/>
                  </a:cubicBezTo>
                  <a:cubicBezTo>
                    <a:pt x="10" y="326"/>
                    <a:pt x="38" y="400"/>
                    <a:pt x="75" y="475"/>
                  </a:cubicBezTo>
                  <a:cubicBezTo>
                    <a:pt x="94" y="400"/>
                    <a:pt x="94" y="317"/>
                    <a:pt x="84" y="233"/>
                  </a:cubicBezTo>
                  <a:cubicBezTo>
                    <a:pt x="84" y="168"/>
                    <a:pt x="57"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5"/>
            <p:cNvSpPr/>
            <p:nvPr/>
          </p:nvSpPr>
          <p:spPr>
            <a:xfrm>
              <a:off x="3780950" y="1801350"/>
              <a:ext cx="7700" cy="16275"/>
            </a:xfrm>
            <a:custGeom>
              <a:rect b="b" l="l" r="r" t="t"/>
              <a:pathLst>
                <a:path extrusionOk="0" h="651" w="308">
                  <a:moveTo>
                    <a:pt x="1" y="1"/>
                  </a:moveTo>
                  <a:lnTo>
                    <a:pt x="1" y="1"/>
                  </a:lnTo>
                  <a:cubicBezTo>
                    <a:pt x="29" y="112"/>
                    <a:pt x="94" y="224"/>
                    <a:pt x="131" y="335"/>
                  </a:cubicBezTo>
                  <a:cubicBezTo>
                    <a:pt x="159" y="382"/>
                    <a:pt x="186" y="437"/>
                    <a:pt x="214" y="484"/>
                  </a:cubicBezTo>
                  <a:cubicBezTo>
                    <a:pt x="252" y="549"/>
                    <a:pt x="289" y="595"/>
                    <a:pt x="307" y="651"/>
                  </a:cubicBezTo>
                  <a:cubicBezTo>
                    <a:pt x="307" y="577"/>
                    <a:pt x="298" y="521"/>
                    <a:pt x="270" y="465"/>
                  </a:cubicBezTo>
                  <a:cubicBezTo>
                    <a:pt x="261" y="400"/>
                    <a:pt x="233" y="363"/>
                    <a:pt x="205" y="298"/>
                  </a:cubicBezTo>
                  <a:cubicBezTo>
                    <a:pt x="149" y="196"/>
                    <a:pt x="75"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5"/>
            <p:cNvSpPr/>
            <p:nvPr/>
          </p:nvSpPr>
          <p:spPr>
            <a:xfrm>
              <a:off x="3783750" y="1813425"/>
              <a:ext cx="5600" cy="11175"/>
            </a:xfrm>
            <a:custGeom>
              <a:rect b="b" l="l" r="r" t="t"/>
              <a:pathLst>
                <a:path extrusionOk="0" h="447" w="224">
                  <a:moveTo>
                    <a:pt x="0" y="1"/>
                  </a:moveTo>
                  <a:lnTo>
                    <a:pt x="0" y="1"/>
                  </a:lnTo>
                  <a:cubicBezTo>
                    <a:pt x="9" y="84"/>
                    <a:pt x="56" y="149"/>
                    <a:pt x="102" y="224"/>
                  </a:cubicBezTo>
                  <a:cubicBezTo>
                    <a:pt x="140" y="307"/>
                    <a:pt x="177" y="363"/>
                    <a:pt x="223" y="447"/>
                  </a:cubicBezTo>
                  <a:cubicBezTo>
                    <a:pt x="223" y="400"/>
                    <a:pt x="223" y="363"/>
                    <a:pt x="214" y="317"/>
                  </a:cubicBezTo>
                  <a:cubicBezTo>
                    <a:pt x="195" y="279"/>
                    <a:pt x="186" y="233"/>
                    <a:pt x="158" y="205"/>
                  </a:cubicBezTo>
                  <a:lnTo>
                    <a:pt x="93" y="94"/>
                  </a:ln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5"/>
            <p:cNvSpPr/>
            <p:nvPr/>
          </p:nvSpPr>
          <p:spPr>
            <a:xfrm>
              <a:off x="3775850" y="1801825"/>
              <a:ext cx="4425" cy="5825"/>
            </a:xfrm>
            <a:custGeom>
              <a:rect b="b" l="l" r="r" t="t"/>
              <a:pathLst>
                <a:path extrusionOk="0" h="233" w="177">
                  <a:moveTo>
                    <a:pt x="0" y="0"/>
                  </a:moveTo>
                  <a:cubicBezTo>
                    <a:pt x="28" y="47"/>
                    <a:pt x="47" y="93"/>
                    <a:pt x="75" y="130"/>
                  </a:cubicBezTo>
                  <a:cubicBezTo>
                    <a:pt x="84" y="158"/>
                    <a:pt x="112" y="177"/>
                    <a:pt x="121" y="186"/>
                  </a:cubicBezTo>
                  <a:cubicBezTo>
                    <a:pt x="140" y="205"/>
                    <a:pt x="158" y="223"/>
                    <a:pt x="177" y="232"/>
                  </a:cubicBezTo>
                  <a:cubicBezTo>
                    <a:pt x="177" y="186"/>
                    <a:pt x="158" y="140"/>
                    <a:pt x="130" y="93"/>
                  </a:cubicBezTo>
                  <a:cubicBezTo>
                    <a:pt x="102" y="75"/>
                    <a:pt x="93" y="47"/>
                    <a:pt x="75" y="37"/>
                  </a:cubicBezTo>
                  <a:cubicBezTo>
                    <a:pt x="4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5"/>
            <p:cNvSpPr/>
            <p:nvPr/>
          </p:nvSpPr>
          <p:spPr>
            <a:xfrm>
              <a:off x="3814625" y="1802125"/>
              <a:ext cx="9100" cy="13200"/>
            </a:xfrm>
            <a:custGeom>
              <a:rect b="b" l="l" r="r" t="t"/>
              <a:pathLst>
                <a:path extrusionOk="0" h="528" w="364">
                  <a:moveTo>
                    <a:pt x="41" y="1"/>
                  </a:moveTo>
                  <a:cubicBezTo>
                    <a:pt x="27" y="1"/>
                    <a:pt x="14" y="2"/>
                    <a:pt x="1" y="7"/>
                  </a:cubicBezTo>
                  <a:cubicBezTo>
                    <a:pt x="112" y="35"/>
                    <a:pt x="196" y="118"/>
                    <a:pt x="242" y="211"/>
                  </a:cubicBezTo>
                  <a:cubicBezTo>
                    <a:pt x="270" y="258"/>
                    <a:pt x="289" y="313"/>
                    <a:pt x="307" y="360"/>
                  </a:cubicBezTo>
                  <a:cubicBezTo>
                    <a:pt x="307" y="388"/>
                    <a:pt x="317" y="425"/>
                    <a:pt x="335" y="443"/>
                  </a:cubicBezTo>
                  <a:cubicBezTo>
                    <a:pt x="335" y="471"/>
                    <a:pt x="345" y="499"/>
                    <a:pt x="354" y="527"/>
                  </a:cubicBezTo>
                  <a:cubicBezTo>
                    <a:pt x="363" y="490"/>
                    <a:pt x="363" y="471"/>
                    <a:pt x="363" y="434"/>
                  </a:cubicBezTo>
                  <a:cubicBezTo>
                    <a:pt x="363" y="397"/>
                    <a:pt x="354" y="378"/>
                    <a:pt x="354" y="341"/>
                  </a:cubicBezTo>
                  <a:cubicBezTo>
                    <a:pt x="345" y="286"/>
                    <a:pt x="335" y="220"/>
                    <a:pt x="298" y="165"/>
                  </a:cubicBezTo>
                  <a:cubicBezTo>
                    <a:pt x="261" y="118"/>
                    <a:pt x="233" y="72"/>
                    <a:pt x="168" y="35"/>
                  </a:cubicBezTo>
                  <a:cubicBezTo>
                    <a:pt x="132" y="20"/>
                    <a:pt x="86" y="1"/>
                    <a:pt x="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5"/>
            <p:cNvSpPr/>
            <p:nvPr/>
          </p:nvSpPr>
          <p:spPr>
            <a:xfrm>
              <a:off x="3819975" y="1810400"/>
              <a:ext cx="2575" cy="15600"/>
            </a:xfrm>
            <a:custGeom>
              <a:rect b="b" l="l" r="r" t="t"/>
              <a:pathLst>
                <a:path extrusionOk="0" h="624" w="103">
                  <a:moveTo>
                    <a:pt x="1" y="1"/>
                  </a:moveTo>
                  <a:cubicBezTo>
                    <a:pt x="1" y="57"/>
                    <a:pt x="1" y="112"/>
                    <a:pt x="19" y="159"/>
                  </a:cubicBezTo>
                  <a:cubicBezTo>
                    <a:pt x="28" y="205"/>
                    <a:pt x="28" y="261"/>
                    <a:pt x="38" y="308"/>
                  </a:cubicBezTo>
                  <a:lnTo>
                    <a:pt x="66" y="466"/>
                  </a:lnTo>
                  <a:cubicBezTo>
                    <a:pt x="66" y="521"/>
                    <a:pt x="75" y="568"/>
                    <a:pt x="75" y="623"/>
                  </a:cubicBezTo>
                  <a:cubicBezTo>
                    <a:pt x="93" y="577"/>
                    <a:pt x="103" y="521"/>
                    <a:pt x="103" y="466"/>
                  </a:cubicBezTo>
                  <a:cubicBezTo>
                    <a:pt x="103" y="400"/>
                    <a:pt x="103" y="354"/>
                    <a:pt x="93" y="298"/>
                  </a:cubicBezTo>
                  <a:cubicBezTo>
                    <a:pt x="84" y="196"/>
                    <a:pt x="47"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5"/>
            <p:cNvSpPr/>
            <p:nvPr/>
          </p:nvSpPr>
          <p:spPr>
            <a:xfrm>
              <a:off x="3824400" y="1820175"/>
              <a:ext cx="2325" cy="13950"/>
            </a:xfrm>
            <a:custGeom>
              <a:rect b="b" l="l" r="r" t="t"/>
              <a:pathLst>
                <a:path extrusionOk="0" h="558" w="93">
                  <a:moveTo>
                    <a:pt x="74" y="0"/>
                  </a:moveTo>
                  <a:cubicBezTo>
                    <a:pt x="46" y="93"/>
                    <a:pt x="37" y="186"/>
                    <a:pt x="28" y="279"/>
                  </a:cubicBezTo>
                  <a:cubicBezTo>
                    <a:pt x="9" y="372"/>
                    <a:pt x="9" y="465"/>
                    <a:pt x="0" y="558"/>
                  </a:cubicBezTo>
                  <a:cubicBezTo>
                    <a:pt x="37" y="520"/>
                    <a:pt x="56" y="474"/>
                    <a:pt x="74" y="428"/>
                  </a:cubicBezTo>
                  <a:cubicBezTo>
                    <a:pt x="84" y="381"/>
                    <a:pt x="93" y="335"/>
                    <a:pt x="93" y="288"/>
                  </a:cubicBezTo>
                  <a:lnTo>
                    <a:pt x="93" y="140"/>
                  </a:lnTo>
                  <a:cubicBezTo>
                    <a:pt x="93" y="93"/>
                    <a:pt x="84" y="4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5"/>
            <p:cNvSpPr/>
            <p:nvPr/>
          </p:nvSpPr>
          <p:spPr>
            <a:xfrm>
              <a:off x="3816725" y="1810875"/>
              <a:ext cx="2800" cy="9550"/>
            </a:xfrm>
            <a:custGeom>
              <a:rect b="b" l="l" r="r" t="t"/>
              <a:pathLst>
                <a:path extrusionOk="0" h="382" w="112">
                  <a:moveTo>
                    <a:pt x="0" y="1"/>
                  </a:moveTo>
                  <a:cubicBezTo>
                    <a:pt x="0" y="75"/>
                    <a:pt x="19" y="131"/>
                    <a:pt x="28" y="186"/>
                  </a:cubicBezTo>
                  <a:cubicBezTo>
                    <a:pt x="38" y="251"/>
                    <a:pt x="47" y="316"/>
                    <a:pt x="75" y="381"/>
                  </a:cubicBezTo>
                  <a:cubicBezTo>
                    <a:pt x="112" y="316"/>
                    <a:pt x="112" y="242"/>
                    <a:pt x="93" y="177"/>
                  </a:cubicBezTo>
                  <a:cubicBezTo>
                    <a:pt x="84" y="149"/>
                    <a:pt x="75" y="121"/>
                    <a:pt x="65" y="84"/>
                  </a:cubicBezTo>
                  <a:cubicBezTo>
                    <a:pt x="56"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5"/>
            <p:cNvSpPr/>
            <p:nvPr/>
          </p:nvSpPr>
          <p:spPr>
            <a:xfrm>
              <a:off x="3800925" y="1878925"/>
              <a:ext cx="8850" cy="11650"/>
            </a:xfrm>
            <a:custGeom>
              <a:rect b="b" l="l" r="r" t="t"/>
              <a:pathLst>
                <a:path extrusionOk="0" h="466" w="354">
                  <a:moveTo>
                    <a:pt x="354" y="1"/>
                  </a:moveTo>
                  <a:lnTo>
                    <a:pt x="354" y="1"/>
                  </a:lnTo>
                  <a:cubicBezTo>
                    <a:pt x="289" y="75"/>
                    <a:pt x="233" y="159"/>
                    <a:pt x="168" y="233"/>
                  </a:cubicBezTo>
                  <a:cubicBezTo>
                    <a:pt x="112" y="298"/>
                    <a:pt x="56" y="382"/>
                    <a:pt x="1" y="465"/>
                  </a:cubicBezTo>
                  <a:cubicBezTo>
                    <a:pt x="47" y="437"/>
                    <a:pt x="84" y="400"/>
                    <a:pt x="121" y="372"/>
                  </a:cubicBezTo>
                  <a:lnTo>
                    <a:pt x="233" y="261"/>
                  </a:lnTo>
                  <a:cubicBezTo>
                    <a:pt x="289" y="196"/>
                    <a:pt x="344" y="103"/>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5"/>
            <p:cNvSpPr/>
            <p:nvPr/>
          </p:nvSpPr>
          <p:spPr>
            <a:xfrm>
              <a:off x="3801400" y="1874975"/>
              <a:ext cx="6050" cy="9325"/>
            </a:xfrm>
            <a:custGeom>
              <a:rect b="b" l="l" r="r" t="t"/>
              <a:pathLst>
                <a:path extrusionOk="0" h="373" w="242">
                  <a:moveTo>
                    <a:pt x="242" y="1"/>
                  </a:moveTo>
                  <a:lnTo>
                    <a:pt x="242" y="1"/>
                  </a:lnTo>
                  <a:cubicBezTo>
                    <a:pt x="214" y="38"/>
                    <a:pt x="205" y="57"/>
                    <a:pt x="177" y="94"/>
                  </a:cubicBezTo>
                  <a:cubicBezTo>
                    <a:pt x="149" y="131"/>
                    <a:pt x="140" y="149"/>
                    <a:pt x="121" y="187"/>
                  </a:cubicBezTo>
                  <a:cubicBezTo>
                    <a:pt x="84" y="242"/>
                    <a:pt x="47" y="307"/>
                    <a:pt x="0" y="372"/>
                  </a:cubicBezTo>
                  <a:cubicBezTo>
                    <a:pt x="47" y="363"/>
                    <a:pt x="84" y="345"/>
                    <a:pt x="121" y="317"/>
                  </a:cubicBezTo>
                  <a:cubicBezTo>
                    <a:pt x="140" y="289"/>
                    <a:pt x="167" y="261"/>
                    <a:pt x="186" y="224"/>
                  </a:cubicBezTo>
                  <a:cubicBezTo>
                    <a:pt x="223" y="149"/>
                    <a:pt x="242" y="8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5"/>
            <p:cNvSpPr/>
            <p:nvPr/>
          </p:nvSpPr>
          <p:spPr>
            <a:xfrm>
              <a:off x="3800700" y="1866850"/>
              <a:ext cx="1425" cy="11400"/>
            </a:xfrm>
            <a:custGeom>
              <a:rect b="b" l="l" r="r" t="t"/>
              <a:pathLst>
                <a:path extrusionOk="0" h="456" w="57">
                  <a:moveTo>
                    <a:pt x="28" y="1"/>
                  </a:moveTo>
                  <a:cubicBezTo>
                    <a:pt x="10" y="75"/>
                    <a:pt x="0" y="140"/>
                    <a:pt x="0" y="224"/>
                  </a:cubicBezTo>
                  <a:cubicBezTo>
                    <a:pt x="0" y="307"/>
                    <a:pt x="0" y="372"/>
                    <a:pt x="19" y="456"/>
                  </a:cubicBezTo>
                  <a:cubicBezTo>
                    <a:pt x="47" y="391"/>
                    <a:pt x="56" y="307"/>
                    <a:pt x="56" y="233"/>
                  </a:cubicBezTo>
                  <a:lnTo>
                    <a:pt x="56" y="121"/>
                  </a:lnTo>
                  <a:cubicBezTo>
                    <a:pt x="56" y="84"/>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5"/>
            <p:cNvSpPr/>
            <p:nvPr/>
          </p:nvSpPr>
          <p:spPr>
            <a:xfrm>
              <a:off x="3804875" y="1864075"/>
              <a:ext cx="3500" cy="9300"/>
            </a:xfrm>
            <a:custGeom>
              <a:rect b="b" l="l" r="r" t="t"/>
              <a:pathLst>
                <a:path extrusionOk="0" h="372" w="140">
                  <a:moveTo>
                    <a:pt x="131" y="0"/>
                  </a:moveTo>
                  <a:lnTo>
                    <a:pt x="131" y="0"/>
                  </a:lnTo>
                  <a:cubicBezTo>
                    <a:pt x="84" y="47"/>
                    <a:pt x="66" y="112"/>
                    <a:pt x="38" y="177"/>
                  </a:cubicBezTo>
                  <a:cubicBezTo>
                    <a:pt x="28" y="232"/>
                    <a:pt x="1" y="297"/>
                    <a:pt x="10" y="372"/>
                  </a:cubicBezTo>
                  <a:cubicBezTo>
                    <a:pt x="66" y="325"/>
                    <a:pt x="84" y="251"/>
                    <a:pt x="103" y="195"/>
                  </a:cubicBezTo>
                  <a:cubicBezTo>
                    <a:pt x="121" y="140"/>
                    <a:pt x="140"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5"/>
            <p:cNvSpPr/>
            <p:nvPr/>
          </p:nvSpPr>
          <p:spPr>
            <a:xfrm>
              <a:off x="3812300" y="1861975"/>
              <a:ext cx="3975" cy="12325"/>
            </a:xfrm>
            <a:custGeom>
              <a:rect b="b" l="l" r="r" t="t"/>
              <a:pathLst>
                <a:path extrusionOk="0" h="493" w="159">
                  <a:moveTo>
                    <a:pt x="159" y="1"/>
                  </a:moveTo>
                  <a:lnTo>
                    <a:pt x="159" y="1"/>
                  </a:lnTo>
                  <a:cubicBezTo>
                    <a:pt x="103" y="75"/>
                    <a:pt x="66" y="149"/>
                    <a:pt x="47" y="233"/>
                  </a:cubicBezTo>
                  <a:cubicBezTo>
                    <a:pt x="19" y="316"/>
                    <a:pt x="1" y="400"/>
                    <a:pt x="1" y="493"/>
                  </a:cubicBezTo>
                  <a:cubicBezTo>
                    <a:pt x="47" y="409"/>
                    <a:pt x="75" y="335"/>
                    <a:pt x="112" y="261"/>
                  </a:cubicBezTo>
                  <a:cubicBezTo>
                    <a:pt x="140" y="177"/>
                    <a:pt x="159" y="93"/>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5"/>
            <p:cNvSpPr/>
            <p:nvPr/>
          </p:nvSpPr>
          <p:spPr>
            <a:xfrm>
              <a:off x="3734975" y="1825975"/>
              <a:ext cx="4200" cy="16275"/>
            </a:xfrm>
            <a:custGeom>
              <a:rect b="b" l="l" r="r" t="t"/>
              <a:pathLst>
                <a:path extrusionOk="0" h="651" w="168">
                  <a:moveTo>
                    <a:pt x="37" y="0"/>
                  </a:moveTo>
                  <a:cubicBezTo>
                    <a:pt x="9" y="56"/>
                    <a:pt x="9" y="112"/>
                    <a:pt x="0" y="177"/>
                  </a:cubicBezTo>
                  <a:cubicBezTo>
                    <a:pt x="0" y="233"/>
                    <a:pt x="0" y="288"/>
                    <a:pt x="9" y="344"/>
                  </a:cubicBezTo>
                  <a:cubicBezTo>
                    <a:pt x="37" y="456"/>
                    <a:pt x="84" y="567"/>
                    <a:pt x="167" y="651"/>
                  </a:cubicBezTo>
                  <a:cubicBezTo>
                    <a:pt x="149" y="595"/>
                    <a:pt x="130" y="549"/>
                    <a:pt x="121" y="484"/>
                  </a:cubicBezTo>
                  <a:cubicBezTo>
                    <a:pt x="102" y="428"/>
                    <a:pt x="93" y="381"/>
                    <a:pt x="84" y="326"/>
                  </a:cubicBezTo>
                  <a:cubicBezTo>
                    <a:pt x="56" y="223"/>
                    <a:pt x="47" y="112"/>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5"/>
            <p:cNvSpPr/>
            <p:nvPr/>
          </p:nvSpPr>
          <p:spPr>
            <a:xfrm>
              <a:off x="3738675" y="1831775"/>
              <a:ext cx="5150" cy="13025"/>
            </a:xfrm>
            <a:custGeom>
              <a:rect b="b" l="l" r="r" t="t"/>
              <a:pathLst>
                <a:path extrusionOk="0" h="521" w="206">
                  <a:moveTo>
                    <a:pt x="19" y="1"/>
                  </a:moveTo>
                  <a:cubicBezTo>
                    <a:pt x="1" y="47"/>
                    <a:pt x="1" y="103"/>
                    <a:pt x="19" y="140"/>
                  </a:cubicBezTo>
                  <a:cubicBezTo>
                    <a:pt x="19" y="187"/>
                    <a:pt x="29" y="233"/>
                    <a:pt x="38" y="279"/>
                  </a:cubicBezTo>
                  <a:cubicBezTo>
                    <a:pt x="75" y="372"/>
                    <a:pt x="121" y="465"/>
                    <a:pt x="205" y="521"/>
                  </a:cubicBezTo>
                  <a:lnTo>
                    <a:pt x="159" y="400"/>
                  </a:lnTo>
                  <a:cubicBezTo>
                    <a:pt x="131" y="363"/>
                    <a:pt x="121" y="317"/>
                    <a:pt x="103" y="270"/>
                  </a:cubicBezTo>
                  <a:cubicBezTo>
                    <a:pt x="75" y="18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5"/>
            <p:cNvSpPr/>
            <p:nvPr/>
          </p:nvSpPr>
          <p:spPr>
            <a:xfrm>
              <a:off x="3744475" y="1838525"/>
              <a:ext cx="6775" cy="13250"/>
            </a:xfrm>
            <a:custGeom>
              <a:rect b="b" l="l" r="r" t="t"/>
              <a:pathLst>
                <a:path extrusionOk="0" h="530" w="271">
                  <a:moveTo>
                    <a:pt x="1" y="0"/>
                  </a:moveTo>
                  <a:cubicBezTo>
                    <a:pt x="20" y="102"/>
                    <a:pt x="47" y="195"/>
                    <a:pt x="85" y="297"/>
                  </a:cubicBezTo>
                  <a:cubicBezTo>
                    <a:pt x="103" y="344"/>
                    <a:pt x="131" y="381"/>
                    <a:pt x="168" y="428"/>
                  </a:cubicBezTo>
                  <a:cubicBezTo>
                    <a:pt x="187" y="465"/>
                    <a:pt x="224" y="511"/>
                    <a:pt x="270" y="530"/>
                  </a:cubicBezTo>
                  <a:lnTo>
                    <a:pt x="215" y="390"/>
                  </a:lnTo>
                  <a:cubicBezTo>
                    <a:pt x="205" y="344"/>
                    <a:pt x="178" y="297"/>
                    <a:pt x="159" y="251"/>
                  </a:cubicBezTo>
                  <a:cubicBezTo>
                    <a:pt x="112" y="177"/>
                    <a:pt x="66"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5"/>
            <p:cNvSpPr/>
            <p:nvPr/>
          </p:nvSpPr>
          <p:spPr>
            <a:xfrm>
              <a:off x="3744950" y="1851050"/>
              <a:ext cx="9775" cy="12100"/>
            </a:xfrm>
            <a:custGeom>
              <a:rect b="b" l="l" r="r" t="t"/>
              <a:pathLst>
                <a:path extrusionOk="0" h="484" w="391">
                  <a:moveTo>
                    <a:pt x="1" y="1"/>
                  </a:moveTo>
                  <a:cubicBezTo>
                    <a:pt x="28" y="103"/>
                    <a:pt x="84" y="187"/>
                    <a:pt x="159" y="280"/>
                  </a:cubicBezTo>
                  <a:cubicBezTo>
                    <a:pt x="196" y="326"/>
                    <a:pt x="233" y="354"/>
                    <a:pt x="261" y="391"/>
                  </a:cubicBezTo>
                  <a:cubicBezTo>
                    <a:pt x="298" y="428"/>
                    <a:pt x="344" y="465"/>
                    <a:pt x="391" y="484"/>
                  </a:cubicBezTo>
                  <a:lnTo>
                    <a:pt x="298" y="354"/>
                  </a:lnTo>
                  <a:cubicBezTo>
                    <a:pt x="261" y="307"/>
                    <a:pt x="242" y="261"/>
                    <a:pt x="205" y="233"/>
                  </a:cubicBezTo>
                  <a:cubicBezTo>
                    <a:pt x="149" y="15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5"/>
            <p:cNvSpPr/>
            <p:nvPr/>
          </p:nvSpPr>
          <p:spPr>
            <a:xfrm>
              <a:off x="3755625" y="1857575"/>
              <a:ext cx="8175" cy="13475"/>
            </a:xfrm>
            <a:custGeom>
              <a:rect b="b" l="l" r="r" t="t"/>
              <a:pathLst>
                <a:path extrusionOk="0" h="539" w="327">
                  <a:moveTo>
                    <a:pt x="1" y="0"/>
                  </a:moveTo>
                  <a:lnTo>
                    <a:pt x="1" y="0"/>
                  </a:lnTo>
                  <a:cubicBezTo>
                    <a:pt x="10" y="121"/>
                    <a:pt x="57" y="214"/>
                    <a:pt x="103" y="297"/>
                  </a:cubicBezTo>
                  <a:cubicBezTo>
                    <a:pt x="131" y="344"/>
                    <a:pt x="159" y="390"/>
                    <a:pt x="196" y="437"/>
                  </a:cubicBezTo>
                  <a:cubicBezTo>
                    <a:pt x="233" y="483"/>
                    <a:pt x="280" y="511"/>
                    <a:pt x="326" y="539"/>
                  </a:cubicBezTo>
                  <a:cubicBezTo>
                    <a:pt x="289" y="502"/>
                    <a:pt x="270" y="455"/>
                    <a:pt x="243" y="409"/>
                  </a:cubicBezTo>
                  <a:lnTo>
                    <a:pt x="177" y="269"/>
                  </a:lnTo>
                  <a:cubicBezTo>
                    <a:pt x="112" y="177"/>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5"/>
            <p:cNvSpPr/>
            <p:nvPr/>
          </p:nvSpPr>
          <p:spPr>
            <a:xfrm>
              <a:off x="3773525" y="1825050"/>
              <a:ext cx="2575" cy="6750"/>
            </a:xfrm>
            <a:custGeom>
              <a:rect b="b" l="l" r="r" t="t"/>
              <a:pathLst>
                <a:path extrusionOk="0" h="270" w="103">
                  <a:moveTo>
                    <a:pt x="19" y="0"/>
                  </a:moveTo>
                  <a:cubicBezTo>
                    <a:pt x="0" y="65"/>
                    <a:pt x="19" y="93"/>
                    <a:pt x="28" y="140"/>
                  </a:cubicBezTo>
                  <a:cubicBezTo>
                    <a:pt x="38" y="186"/>
                    <a:pt x="56" y="233"/>
                    <a:pt x="93" y="270"/>
                  </a:cubicBezTo>
                  <a:cubicBezTo>
                    <a:pt x="103" y="223"/>
                    <a:pt x="93" y="177"/>
                    <a:pt x="84" y="130"/>
                  </a:cubicBezTo>
                  <a:cubicBezTo>
                    <a:pt x="75" y="84"/>
                    <a:pt x="47"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5"/>
            <p:cNvSpPr/>
            <p:nvPr/>
          </p:nvSpPr>
          <p:spPr>
            <a:xfrm>
              <a:off x="3774450" y="1819000"/>
              <a:ext cx="3050" cy="6525"/>
            </a:xfrm>
            <a:custGeom>
              <a:rect b="b" l="l" r="r" t="t"/>
              <a:pathLst>
                <a:path extrusionOk="0" h="261" w="122">
                  <a:moveTo>
                    <a:pt x="10" y="1"/>
                  </a:moveTo>
                  <a:lnTo>
                    <a:pt x="10" y="1"/>
                  </a:lnTo>
                  <a:cubicBezTo>
                    <a:pt x="1" y="56"/>
                    <a:pt x="10" y="103"/>
                    <a:pt x="19" y="140"/>
                  </a:cubicBezTo>
                  <a:cubicBezTo>
                    <a:pt x="47" y="177"/>
                    <a:pt x="56" y="224"/>
                    <a:pt x="103" y="261"/>
                  </a:cubicBezTo>
                  <a:cubicBezTo>
                    <a:pt x="121" y="214"/>
                    <a:pt x="103" y="159"/>
                    <a:pt x="93" y="122"/>
                  </a:cubicBezTo>
                  <a:cubicBezTo>
                    <a:pt x="66" y="84"/>
                    <a:pt x="56"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5"/>
            <p:cNvSpPr/>
            <p:nvPr/>
          </p:nvSpPr>
          <p:spPr>
            <a:xfrm>
              <a:off x="3768175" y="1875675"/>
              <a:ext cx="7225" cy="7925"/>
            </a:xfrm>
            <a:custGeom>
              <a:rect b="b" l="l" r="r" t="t"/>
              <a:pathLst>
                <a:path extrusionOk="0" h="317" w="289">
                  <a:moveTo>
                    <a:pt x="1" y="1"/>
                  </a:moveTo>
                  <a:lnTo>
                    <a:pt x="1" y="1"/>
                  </a:lnTo>
                  <a:cubicBezTo>
                    <a:pt x="19" y="66"/>
                    <a:pt x="66" y="131"/>
                    <a:pt x="112" y="196"/>
                  </a:cubicBezTo>
                  <a:cubicBezTo>
                    <a:pt x="140" y="224"/>
                    <a:pt x="168" y="242"/>
                    <a:pt x="196" y="270"/>
                  </a:cubicBezTo>
                  <a:cubicBezTo>
                    <a:pt x="214" y="279"/>
                    <a:pt x="252" y="298"/>
                    <a:pt x="289" y="317"/>
                  </a:cubicBezTo>
                  <a:cubicBezTo>
                    <a:pt x="242" y="242"/>
                    <a:pt x="205" y="187"/>
                    <a:pt x="159" y="140"/>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5"/>
            <p:cNvSpPr/>
            <p:nvPr/>
          </p:nvSpPr>
          <p:spPr>
            <a:xfrm>
              <a:off x="3984425" y="1740150"/>
              <a:ext cx="107800" cy="96800"/>
            </a:xfrm>
            <a:custGeom>
              <a:rect b="b" l="l" r="r" t="t"/>
              <a:pathLst>
                <a:path extrusionOk="0" h="3872" w="4312">
                  <a:moveTo>
                    <a:pt x="2299" y="1"/>
                  </a:moveTo>
                  <a:cubicBezTo>
                    <a:pt x="2034" y="1"/>
                    <a:pt x="1752" y="198"/>
                    <a:pt x="1552" y="405"/>
                  </a:cubicBezTo>
                  <a:cubicBezTo>
                    <a:pt x="883" y="1092"/>
                    <a:pt x="381" y="1938"/>
                    <a:pt x="112" y="2848"/>
                  </a:cubicBezTo>
                  <a:cubicBezTo>
                    <a:pt x="0" y="3164"/>
                    <a:pt x="363" y="3396"/>
                    <a:pt x="567" y="3489"/>
                  </a:cubicBezTo>
                  <a:cubicBezTo>
                    <a:pt x="1150" y="3723"/>
                    <a:pt x="1779" y="3871"/>
                    <a:pt x="2404" y="3871"/>
                  </a:cubicBezTo>
                  <a:cubicBezTo>
                    <a:pt x="2696" y="3871"/>
                    <a:pt x="2987" y="3839"/>
                    <a:pt x="3271" y="3768"/>
                  </a:cubicBezTo>
                  <a:cubicBezTo>
                    <a:pt x="3550" y="3703"/>
                    <a:pt x="3828" y="3601"/>
                    <a:pt x="4033" y="3387"/>
                  </a:cubicBezTo>
                  <a:cubicBezTo>
                    <a:pt x="4228" y="3183"/>
                    <a:pt x="4311" y="2830"/>
                    <a:pt x="4144" y="2597"/>
                  </a:cubicBezTo>
                  <a:cubicBezTo>
                    <a:pt x="3958" y="2337"/>
                    <a:pt x="3596" y="2309"/>
                    <a:pt x="3289" y="2291"/>
                  </a:cubicBezTo>
                  <a:cubicBezTo>
                    <a:pt x="3494" y="2170"/>
                    <a:pt x="3708" y="2040"/>
                    <a:pt x="3828" y="1845"/>
                  </a:cubicBezTo>
                  <a:cubicBezTo>
                    <a:pt x="3958" y="1640"/>
                    <a:pt x="3996" y="1352"/>
                    <a:pt x="3828" y="1176"/>
                  </a:cubicBezTo>
                  <a:cubicBezTo>
                    <a:pt x="3738" y="1069"/>
                    <a:pt x="3598" y="1030"/>
                    <a:pt x="3451" y="1030"/>
                  </a:cubicBezTo>
                  <a:cubicBezTo>
                    <a:pt x="3343" y="1030"/>
                    <a:pt x="3230" y="1051"/>
                    <a:pt x="3131" y="1083"/>
                  </a:cubicBezTo>
                  <a:cubicBezTo>
                    <a:pt x="2890" y="1166"/>
                    <a:pt x="2686" y="1315"/>
                    <a:pt x="2435" y="1362"/>
                  </a:cubicBezTo>
                  <a:cubicBezTo>
                    <a:pt x="2574" y="1166"/>
                    <a:pt x="2732" y="962"/>
                    <a:pt x="2778" y="730"/>
                  </a:cubicBezTo>
                  <a:cubicBezTo>
                    <a:pt x="2834" y="479"/>
                    <a:pt x="2760" y="200"/>
                    <a:pt x="2565" y="79"/>
                  </a:cubicBezTo>
                  <a:cubicBezTo>
                    <a:pt x="2481" y="24"/>
                    <a:pt x="2391" y="1"/>
                    <a:pt x="22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5"/>
            <p:cNvSpPr/>
            <p:nvPr/>
          </p:nvSpPr>
          <p:spPr>
            <a:xfrm>
              <a:off x="3985575" y="1739575"/>
              <a:ext cx="106650" cy="98650"/>
            </a:xfrm>
            <a:custGeom>
              <a:rect b="b" l="l" r="r" t="t"/>
              <a:pathLst>
                <a:path extrusionOk="0" h="3946" w="4266">
                  <a:moveTo>
                    <a:pt x="38" y="2908"/>
                  </a:moveTo>
                  <a:cubicBezTo>
                    <a:pt x="10" y="2973"/>
                    <a:pt x="1" y="3038"/>
                    <a:pt x="19" y="3103"/>
                  </a:cubicBezTo>
                  <a:cubicBezTo>
                    <a:pt x="10" y="3048"/>
                    <a:pt x="10" y="2983"/>
                    <a:pt x="38" y="2908"/>
                  </a:cubicBezTo>
                  <a:close/>
                  <a:moveTo>
                    <a:pt x="2277" y="0"/>
                  </a:moveTo>
                  <a:cubicBezTo>
                    <a:pt x="2147" y="0"/>
                    <a:pt x="2045" y="28"/>
                    <a:pt x="1924" y="93"/>
                  </a:cubicBezTo>
                  <a:cubicBezTo>
                    <a:pt x="1720" y="195"/>
                    <a:pt x="1543" y="353"/>
                    <a:pt x="1395" y="530"/>
                  </a:cubicBezTo>
                  <a:cubicBezTo>
                    <a:pt x="1088" y="864"/>
                    <a:pt x="819" y="1236"/>
                    <a:pt x="586" y="1635"/>
                  </a:cubicBezTo>
                  <a:cubicBezTo>
                    <a:pt x="819" y="1236"/>
                    <a:pt x="1088" y="883"/>
                    <a:pt x="1404" y="548"/>
                  </a:cubicBezTo>
                  <a:cubicBezTo>
                    <a:pt x="1552" y="390"/>
                    <a:pt x="1729" y="242"/>
                    <a:pt x="1924" y="149"/>
                  </a:cubicBezTo>
                  <a:cubicBezTo>
                    <a:pt x="2016" y="107"/>
                    <a:pt x="2115" y="73"/>
                    <a:pt x="2208" y="73"/>
                  </a:cubicBezTo>
                  <a:cubicBezTo>
                    <a:pt x="2219" y="73"/>
                    <a:pt x="2229" y="74"/>
                    <a:pt x="2240" y="75"/>
                  </a:cubicBezTo>
                  <a:cubicBezTo>
                    <a:pt x="2342" y="75"/>
                    <a:pt x="2444" y="121"/>
                    <a:pt x="2519" y="195"/>
                  </a:cubicBezTo>
                  <a:cubicBezTo>
                    <a:pt x="2584" y="260"/>
                    <a:pt x="2640" y="372"/>
                    <a:pt x="2658" y="474"/>
                  </a:cubicBezTo>
                  <a:cubicBezTo>
                    <a:pt x="2686" y="576"/>
                    <a:pt x="2667" y="678"/>
                    <a:pt x="2649" y="781"/>
                  </a:cubicBezTo>
                  <a:cubicBezTo>
                    <a:pt x="2593" y="994"/>
                    <a:pt x="2463" y="1180"/>
                    <a:pt x="2324" y="1366"/>
                  </a:cubicBezTo>
                  <a:lnTo>
                    <a:pt x="2231" y="1496"/>
                  </a:lnTo>
                  <a:lnTo>
                    <a:pt x="2231" y="1496"/>
                  </a:lnTo>
                  <a:lnTo>
                    <a:pt x="2379" y="1459"/>
                  </a:lnTo>
                  <a:cubicBezTo>
                    <a:pt x="2640" y="1412"/>
                    <a:pt x="2844" y="1264"/>
                    <a:pt x="3067" y="1189"/>
                  </a:cubicBezTo>
                  <a:cubicBezTo>
                    <a:pt x="3169" y="1152"/>
                    <a:pt x="3290" y="1134"/>
                    <a:pt x="3401" y="1134"/>
                  </a:cubicBezTo>
                  <a:cubicBezTo>
                    <a:pt x="3522" y="1134"/>
                    <a:pt x="3624" y="1171"/>
                    <a:pt x="3689" y="1236"/>
                  </a:cubicBezTo>
                  <a:cubicBezTo>
                    <a:pt x="3764" y="1310"/>
                    <a:pt x="3810" y="1412"/>
                    <a:pt x="3810" y="1515"/>
                  </a:cubicBezTo>
                  <a:cubicBezTo>
                    <a:pt x="3810" y="1617"/>
                    <a:pt x="3773" y="1738"/>
                    <a:pt x="3717" y="1831"/>
                  </a:cubicBezTo>
                  <a:cubicBezTo>
                    <a:pt x="3596" y="2016"/>
                    <a:pt x="3392" y="2156"/>
                    <a:pt x="3178" y="2286"/>
                  </a:cubicBezTo>
                  <a:lnTo>
                    <a:pt x="2993" y="2397"/>
                  </a:lnTo>
                  <a:lnTo>
                    <a:pt x="3216" y="2407"/>
                  </a:lnTo>
                  <a:cubicBezTo>
                    <a:pt x="3346" y="2407"/>
                    <a:pt x="3476" y="2425"/>
                    <a:pt x="3596" y="2444"/>
                  </a:cubicBezTo>
                  <a:cubicBezTo>
                    <a:pt x="3727" y="2472"/>
                    <a:pt x="3847" y="2518"/>
                    <a:pt x="3940" y="2583"/>
                  </a:cubicBezTo>
                  <a:cubicBezTo>
                    <a:pt x="4033" y="2657"/>
                    <a:pt x="4089" y="2760"/>
                    <a:pt x="4107" y="2871"/>
                  </a:cubicBezTo>
                  <a:cubicBezTo>
                    <a:pt x="4126" y="2992"/>
                    <a:pt x="4107" y="3122"/>
                    <a:pt x="4052" y="3224"/>
                  </a:cubicBezTo>
                  <a:cubicBezTo>
                    <a:pt x="4005" y="3336"/>
                    <a:pt x="3922" y="3438"/>
                    <a:pt x="3819" y="3512"/>
                  </a:cubicBezTo>
                  <a:cubicBezTo>
                    <a:pt x="3727" y="3596"/>
                    <a:pt x="3615" y="3652"/>
                    <a:pt x="3485" y="3698"/>
                  </a:cubicBezTo>
                  <a:cubicBezTo>
                    <a:pt x="3364" y="3744"/>
                    <a:pt x="3243" y="3782"/>
                    <a:pt x="3113" y="3800"/>
                  </a:cubicBezTo>
                  <a:cubicBezTo>
                    <a:pt x="2983" y="3837"/>
                    <a:pt x="2853" y="3847"/>
                    <a:pt x="2732" y="3875"/>
                  </a:cubicBezTo>
                  <a:cubicBezTo>
                    <a:pt x="2582" y="3890"/>
                    <a:pt x="2433" y="3898"/>
                    <a:pt x="2284" y="3898"/>
                  </a:cubicBezTo>
                  <a:cubicBezTo>
                    <a:pt x="1908" y="3898"/>
                    <a:pt x="1538" y="3850"/>
                    <a:pt x="1172" y="3763"/>
                  </a:cubicBezTo>
                  <a:cubicBezTo>
                    <a:pt x="921" y="3689"/>
                    <a:pt x="670" y="3605"/>
                    <a:pt x="428" y="3512"/>
                  </a:cubicBezTo>
                  <a:lnTo>
                    <a:pt x="428" y="3512"/>
                  </a:lnTo>
                  <a:cubicBezTo>
                    <a:pt x="670" y="3614"/>
                    <a:pt x="921" y="3698"/>
                    <a:pt x="1172" y="3772"/>
                  </a:cubicBezTo>
                  <a:cubicBezTo>
                    <a:pt x="1572" y="3882"/>
                    <a:pt x="1978" y="3945"/>
                    <a:pt x="2390" y="3945"/>
                  </a:cubicBezTo>
                  <a:cubicBezTo>
                    <a:pt x="2504" y="3945"/>
                    <a:pt x="2618" y="3940"/>
                    <a:pt x="2732" y="3930"/>
                  </a:cubicBezTo>
                  <a:cubicBezTo>
                    <a:pt x="2853" y="3921"/>
                    <a:pt x="2993" y="3912"/>
                    <a:pt x="3123" y="3875"/>
                  </a:cubicBezTo>
                  <a:cubicBezTo>
                    <a:pt x="3253" y="3847"/>
                    <a:pt x="3383" y="3819"/>
                    <a:pt x="3504" y="3772"/>
                  </a:cubicBezTo>
                  <a:cubicBezTo>
                    <a:pt x="3671" y="3689"/>
                    <a:pt x="3782" y="3633"/>
                    <a:pt x="3903" y="3549"/>
                  </a:cubicBezTo>
                  <a:cubicBezTo>
                    <a:pt x="4005" y="3466"/>
                    <a:pt x="4107" y="3364"/>
                    <a:pt x="4173" y="3233"/>
                  </a:cubicBezTo>
                  <a:cubicBezTo>
                    <a:pt x="4228" y="3103"/>
                    <a:pt x="4265" y="2973"/>
                    <a:pt x="4247" y="2834"/>
                  </a:cubicBezTo>
                  <a:cubicBezTo>
                    <a:pt x="4238" y="2695"/>
                    <a:pt x="4154" y="2555"/>
                    <a:pt x="4042" y="2462"/>
                  </a:cubicBezTo>
                  <a:cubicBezTo>
                    <a:pt x="3922" y="2369"/>
                    <a:pt x="3801" y="2323"/>
                    <a:pt x="3662" y="2286"/>
                  </a:cubicBezTo>
                  <a:cubicBezTo>
                    <a:pt x="3587" y="2277"/>
                    <a:pt x="3531" y="2258"/>
                    <a:pt x="3457" y="2249"/>
                  </a:cubicBezTo>
                  <a:cubicBezTo>
                    <a:pt x="3504" y="2211"/>
                    <a:pt x="3550" y="2193"/>
                    <a:pt x="3596" y="2156"/>
                  </a:cubicBezTo>
                  <a:cubicBezTo>
                    <a:pt x="3708" y="2072"/>
                    <a:pt x="3801" y="1979"/>
                    <a:pt x="3866" y="1877"/>
                  </a:cubicBezTo>
                  <a:cubicBezTo>
                    <a:pt x="3940" y="1766"/>
                    <a:pt x="3987" y="1635"/>
                    <a:pt x="3987" y="1496"/>
                  </a:cubicBezTo>
                  <a:cubicBezTo>
                    <a:pt x="3987" y="1357"/>
                    <a:pt x="3940" y="1217"/>
                    <a:pt x="3819" y="1106"/>
                  </a:cubicBezTo>
                  <a:cubicBezTo>
                    <a:pt x="3717" y="1013"/>
                    <a:pt x="3578" y="967"/>
                    <a:pt x="3439" y="967"/>
                  </a:cubicBezTo>
                  <a:cubicBezTo>
                    <a:pt x="3308" y="967"/>
                    <a:pt x="3169" y="994"/>
                    <a:pt x="3058" y="1041"/>
                  </a:cubicBezTo>
                  <a:cubicBezTo>
                    <a:pt x="2872" y="1106"/>
                    <a:pt x="2705" y="1199"/>
                    <a:pt x="2547" y="1273"/>
                  </a:cubicBezTo>
                  <a:cubicBezTo>
                    <a:pt x="2640" y="1124"/>
                    <a:pt x="2723" y="967"/>
                    <a:pt x="2779" y="799"/>
                  </a:cubicBezTo>
                  <a:cubicBezTo>
                    <a:pt x="2807" y="678"/>
                    <a:pt x="2807" y="548"/>
                    <a:pt x="2788" y="437"/>
                  </a:cubicBezTo>
                  <a:cubicBezTo>
                    <a:pt x="2760" y="316"/>
                    <a:pt x="2705" y="205"/>
                    <a:pt x="2612" y="121"/>
                  </a:cubicBezTo>
                  <a:cubicBezTo>
                    <a:pt x="2519" y="47"/>
                    <a:pt x="2389" y="0"/>
                    <a:pt x="22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5"/>
            <p:cNvSpPr/>
            <p:nvPr/>
          </p:nvSpPr>
          <p:spPr>
            <a:xfrm>
              <a:off x="3987200" y="1773950"/>
              <a:ext cx="58575" cy="43225"/>
            </a:xfrm>
            <a:custGeom>
              <a:rect b="b" l="l" r="r" t="t"/>
              <a:pathLst>
                <a:path extrusionOk="0" h="1729" w="2343">
                  <a:moveTo>
                    <a:pt x="2342" y="0"/>
                  </a:moveTo>
                  <a:lnTo>
                    <a:pt x="2342" y="0"/>
                  </a:lnTo>
                  <a:cubicBezTo>
                    <a:pt x="2138" y="158"/>
                    <a:pt x="1952" y="298"/>
                    <a:pt x="1757" y="446"/>
                  </a:cubicBezTo>
                  <a:lnTo>
                    <a:pt x="1172" y="883"/>
                  </a:lnTo>
                  <a:lnTo>
                    <a:pt x="596" y="1329"/>
                  </a:lnTo>
                  <a:cubicBezTo>
                    <a:pt x="503" y="1394"/>
                    <a:pt x="410" y="1468"/>
                    <a:pt x="308" y="1533"/>
                  </a:cubicBezTo>
                  <a:cubicBezTo>
                    <a:pt x="215" y="1608"/>
                    <a:pt x="112" y="1673"/>
                    <a:pt x="1" y="1728"/>
                  </a:cubicBezTo>
                  <a:cubicBezTo>
                    <a:pt x="224" y="1626"/>
                    <a:pt x="438" y="1496"/>
                    <a:pt x="633" y="1366"/>
                  </a:cubicBezTo>
                  <a:cubicBezTo>
                    <a:pt x="837" y="1227"/>
                    <a:pt x="1023" y="1087"/>
                    <a:pt x="1227" y="929"/>
                  </a:cubicBezTo>
                  <a:cubicBezTo>
                    <a:pt x="1422" y="781"/>
                    <a:pt x="1608" y="632"/>
                    <a:pt x="1794" y="483"/>
                  </a:cubicBezTo>
                  <a:cubicBezTo>
                    <a:pt x="1980" y="325"/>
                    <a:pt x="2166" y="168"/>
                    <a:pt x="2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5"/>
            <p:cNvSpPr/>
            <p:nvPr/>
          </p:nvSpPr>
          <p:spPr>
            <a:xfrm>
              <a:off x="3988825" y="1797875"/>
              <a:ext cx="77150" cy="22075"/>
            </a:xfrm>
            <a:custGeom>
              <a:rect b="b" l="l" r="r" t="t"/>
              <a:pathLst>
                <a:path extrusionOk="0" h="883" w="3086">
                  <a:moveTo>
                    <a:pt x="3086" y="0"/>
                  </a:moveTo>
                  <a:lnTo>
                    <a:pt x="3086" y="0"/>
                  </a:lnTo>
                  <a:cubicBezTo>
                    <a:pt x="2816" y="56"/>
                    <a:pt x="2565" y="112"/>
                    <a:pt x="2296" y="158"/>
                  </a:cubicBezTo>
                  <a:cubicBezTo>
                    <a:pt x="2045" y="233"/>
                    <a:pt x="1776" y="298"/>
                    <a:pt x="1515" y="372"/>
                  </a:cubicBezTo>
                  <a:cubicBezTo>
                    <a:pt x="1265" y="446"/>
                    <a:pt x="1004" y="521"/>
                    <a:pt x="754" y="604"/>
                  </a:cubicBezTo>
                  <a:cubicBezTo>
                    <a:pt x="493" y="678"/>
                    <a:pt x="243" y="762"/>
                    <a:pt x="1" y="883"/>
                  </a:cubicBezTo>
                  <a:cubicBezTo>
                    <a:pt x="122" y="836"/>
                    <a:pt x="252" y="799"/>
                    <a:pt x="382" y="762"/>
                  </a:cubicBezTo>
                  <a:lnTo>
                    <a:pt x="763" y="660"/>
                  </a:lnTo>
                  <a:lnTo>
                    <a:pt x="1543" y="446"/>
                  </a:lnTo>
                  <a:lnTo>
                    <a:pt x="2324" y="233"/>
                  </a:lnTo>
                  <a:cubicBezTo>
                    <a:pt x="2575" y="158"/>
                    <a:pt x="2835" y="75"/>
                    <a:pt x="30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5"/>
            <p:cNvSpPr/>
            <p:nvPr/>
          </p:nvSpPr>
          <p:spPr>
            <a:xfrm>
              <a:off x="4010200" y="1793450"/>
              <a:ext cx="16525" cy="12100"/>
            </a:xfrm>
            <a:custGeom>
              <a:rect b="b" l="l" r="r" t="t"/>
              <a:pathLst>
                <a:path extrusionOk="0" h="484" w="661">
                  <a:moveTo>
                    <a:pt x="660" y="1"/>
                  </a:moveTo>
                  <a:lnTo>
                    <a:pt x="660" y="1"/>
                  </a:lnTo>
                  <a:cubicBezTo>
                    <a:pt x="540" y="75"/>
                    <a:pt x="419" y="149"/>
                    <a:pt x="317" y="224"/>
                  </a:cubicBezTo>
                  <a:cubicBezTo>
                    <a:pt x="261" y="252"/>
                    <a:pt x="214" y="307"/>
                    <a:pt x="149" y="354"/>
                  </a:cubicBezTo>
                  <a:cubicBezTo>
                    <a:pt x="103" y="391"/>
                    <a:pt x="56" y="447"/>
                    <a:pt x="1" y="484"/>
                  </a:cubicBezTo>
                  <a:cubicBezTo>
                    <a:pt x="75" y="465"/>
                    <a:pt x="131" y="428"/>
                    <a:pt x="187" y="391"/>
                  </a:cubicBezTo>
                  <a:cubicBezTo>
                    <a:pt x="242" y="363"/>
                    <a:pt x="307" y="326"/>
                    <a:pt x="363" y="279"/>
                  </a:cubicBezTo>
                  <a:cubicBezTo>
                    <a:pt x="465" y="196"/>
                    <a:pt x="567" y="103"/>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5"/>
            <p:cNvSpPr/>
            <p:nvPr/>
          </p:nvSpPr>
          <p:spPr>
            <a:xfrm>
              <a:off x="4024850" y="1789975"/>
              <a:ext cx="8850" cy="8850"/>
            </a:xfrm>
            <a:custGeom>
              <a:rect b="b" l="l" r="r" t="t"/>
              <a:pathLst>
                <a:path extrusionOk="0" h="354" w="354">
                  <a:moveTo>
                    <a:pt x="353" y="0"/>
                  </a:moveTo>
                  <a:lnTo>
                    <a:pt x="353" y="0"/>
                  </a:lnTo>
                  <a:cubicBezTo>
                    <a:pt x="269" y="47"/>
                    <a:pt x="214" y="103"/>
                    <a:pt x="158" y="158"/>
                  </a:cubicBezTo>
                  <a:cubicBezTo>
                    <a:pt x="139" y="195"/>
                    <a:pt x="102" y="223"/>
                    <a:pt x="74" y="261"/>
                  </a:cubicBezTo>
                  <a:cubicBezTo>
                    <a:pt x="56" y="288"/>
                    <a:pt x="28" y="316"/>
                    <a:pt x="0" y="353"/>
                  </a:cubicBezTo>
                  <a:cubicBezTo>
                    <a:pt x="28" y="335"/>
                    <a:pt x="74" y="316"/>
                    <a:pt x="112" y="288"/>
                  </a:cubicBezTo>
                  <a:cubicBezTo>
                    <a:pt x="149" y="270"/>
                    <a:pt x="167" y="242"/>
                    <a:pt x="204" y="214"/>
                  </a:cubicBezTo>
                  <a:cubicBezTo>
                    <a:pt x="269" y="149"/>
                    <a:pt x="325" y="84"/>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5"/>
            <p:cNvSpPr/>
            <p:nvPr/>
          </p:nvSpPr>
          <p:spPr>
            <a:xfrm>
              <a:off x="4020900" y="1794850"/>
              <a:ext cx="16975" cy="10000"/>
            </a:xfrm>
            <a:custGeom>
              <a:rect b="b" l="l" r="r" t="t"/>
              <a:pathLst>
                <a:path extrusionOk="0" h="400" w="679">
                  <a:moveTo>
                    <a:pt x="678" y="0"/>
                  </a:moveTo>
                  <a:cubicBezTo>
                    <a:pt x="558" y="47"/>
                    <a:pt x="446" y="112"/>
                    <a:pt x="325" y="186"/>
                  </a:cubicBezTo>
                  <a:cubicBezTo>
                    <a:pt x="214" y="251"/>
                    <a:pt x="112" y="316"/>
                    <a:pt x="0" y="400"/>
                  </a:cubicBezTo>
                  <a:cubicBezTo>
                    <a:pt x="74" y="372"/>
                    <a:pt x="130" y="354"/>
                    <a:pt x="186" y="326"/>
                  </a:cubicBezTo>
                  <a:cubicBezTo>
                    <a:pt x="251" y="298"/>
                    <a:pt x="307" y="270"/>
                    <a:pt x="362" y="233"/>
                  </a:cubicBezTo>
                  <a:cubicBezTo>
                    <a:pt x="483" y="168"/>
                    <a:pt x="585" y="93"/>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5"/>
            <p:cNvSpPr/>
            <p:nvPr/>
          </p:nvSpPr>
          <p:spPr>
            <a:xfrm>
              <a:off x="4003475" y="1807400"/>
              <a:ext cx="11400" cy="4425"/>
            </a:xfrm>
            <a:custGeom>
              <a:rect b="b" l="l" r="r" t="t"/>
              <a:pathLst>
                <a:path extrusionOk="0" h="177" w="456">
                  <a:moveTo>
                    <a:pt x="456" y="0"/>
                  </a:moveTo>
                  <a:cubicBezTo>
                    <a:pt x="372" y="0"/>
                    <a:pt x="298" y="28"/>
                    <a:pt x="214" y="56"/>
                  </a:cubicBezTo>
                  <a:cubicBezTo>
                    <a:pt x="140" y="84"/>
                    <a:pt x="75" y="121"/>
                    <a:pt x="0" y="177"/>
                  </a:cubicBezTo>
                  <a:cubicBezTo>
                    <a:pt x="93" y="158"/>
                    <a:pt x="168" y="140"/>
                    <a:pt x="251" y="121"/>
                  </a:cubicBezTo>
                  <a:cubicBezTo>
                    <a:pt x="316" y="93"/>
                    <a:pt x="39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5"/>
            <p:cNvSpPr/>
            <p:nvPr/>
          </p:nvSpPr>
          <p:spPr>
            <a:xfrm>
              <a:off x="4063625" y="1780675"/>
              <a:ext cx="13500" cy="11875"/>
            </a:xfrm>
            <a:custGeom>
              <a:rect b="b" l="l" r="r" t="t"/>
              <a:pathLst>
                <a:path extrusionOk="0" h="475" w="540">
                  <a:moveTo>
                    <a:pt x="540" y="1"/>
                  </a:moveTo>
                  <a:cubicBezTo>
                    <a:pt x="428" y="75"/>
                    <a:pt x="335" y="140"/>
                    <a:pt x="251" y="224"/>
                  </a:cubicBezTo>
                  <a:lnTo>
                    <a:pt x="131" y="354"/>
                  </a:lnTo>
                  <a:cubicBezTo>
                    <a:pt x="84" y="400"/>
                    <a:pt x="47" y="447"/>
                    <a:pt x="1" y="475"/>
                  </a:cubicBezTo>
                  <a:cubicBezTo>
                    <a:pt x="56" y="465"/>
                    <a:pt x="121" y="428"/>
                    <a:pt x="168" y="400"/>
                  </a:cubicBezTo>
                  <a:cubicBezTo>
                    <a:pt x="214" y="363"/>
                    <a:pt x="261" y="317"/>
                    <a:pt x="307" y="279"/>
                  </a:cubicBezTo>
                  <a:cubicBezTo>
                    <a:pt x="382" y="196"/>
                    <a:pt x="465" y="103"/>
                    <a:pt x="5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5"/>
            <p:cNvSpPr/>
            <p:nvPr/>
          </p:nvSpPr>
          <p:spPr>
            <a:xfrm>
              <a:off x="4056200" y="1786500"/>
              <a:ext cx="9550" cy="7900"/>
            </a:xfrm>
            <a:custGeom>
              <a:rect b="b" l="l" r="r" t="t"/>
              <a:pathLst>
                <a:path extrusionOk="0" h="316" w="382">
                  <a:moveTo>
                    <a:pt x="381" y="0"/>
                  </a:moveTo>
                  <a:lnTo>
                    <a:pt x="381" y="0"/>
                  </a:lnTo>
                  <a:cubicBezTo>
                    <a:pt x="307" y="46"/>
                    <a:pt x="242" y="93"/>
                    <a:pt x="186" y="149"/>
                  </a:cubicBezTo>
                  <a:cubicBezTo>
                    <a:pt x="112" y="195"/>
                    <a:pt x="56" y="260"/>
                    <a:pt x="0" y="316"/>
                  </a:cubicBezTo>
                  <a:cubicBezTo>
                    <a:pt x="47" y="307"/>
                    <a:pt x="93" y="288"/>
                    <a:pt x="121" y="269"/>
                  </a:cubicBezTo>
                  <a:cubicBezTo>
                    <a:pt x="158" y="260"/>
                    <a:pt x="195" y="223"/>
                    <a:pt x="233" y="195"/>
                  </a:cubicBezTo>
                  <a:cubicBezTo>
                    <a:pt x="251" y="167"/>
                    <a:pt x="288" y="139"/>
                    <a:pt x="307" y="102"/>
                  </a:cubicBezTo>
                  <a:cubicBezTo>
                    <a:pt x="335" y="84"/>
                    <a:pt x="372" y="3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5"/>
            <p:cNvSpPr/>
            <p:nvPr/>
          </p:nvSpPr>
          <p:spPr>
            <a:xfrm>
              <a:off x="4070600" y="1776025"/>
              <a:ext cx="4425" cy="5850"/>
            </a:xfrm>
            <a:custGeom>
              <a:rect b="b" l="l" r="r" t="t"/>
              <a:pathLst>
                <a:path extrusionOk="0" h="234" w="177">
                  <a:moveTo>
                    <a:pt x="177" y="1"/>
                  </a:moveTo>
                  <a:lnTo>
                    <a:pt x="177" y="1"/>
                  </a:lnTo>
                  <a:cubicBezTo>
                    <a:pt x="130" y="38"/>
                    <a:pt x="103" y="75"/>
                    <a:pt x="84" y="103"/>
                  </a:cubicBezTo>
                  <a:cubicBezTo>
                    <a:pt x="56" y="131"/>
                    <a:pt x="47" y="140"/>
                    <a:pt x="38" y="159"/>
                  </a:cubicBezTo>
                  <a:lnTo>
                    <a:pt x="0" y="233"/>
                  </a:lnTo>
                  <a:cubicBezTo>
                    <a:pt x="56" y="224"/>
                    <a:pt x="93" y="187"/>
                    <a:pt x="130" y="150"/>
                  </a:cubicBezTo>
                  <a:lnTo>
                    <a:pt x="168" y="85"/>
                  </a:lnTo>
                  <a:cubicBezTo>
                    <a:pt x="177" y="57"/>
                    <a:pt x="177" y="20"/>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5"/>
            <p:cNvSpPr/>
            <p:nvPr/>
          </p:nvSpPr>
          <p:spPr>
            <a:xfrm>
              <a:off x="4074075" y="1813425"/>
              <a:ext cx="10725" cy="12350"/>
            </a:xfrm>
            <a:custGeom>
              <a:rect b="b" l="l" r="r" t="t"/>
              <a:pathLst>
                <a:path extrusionOk="0" h="494" w="429">
                  <a:moveTo>
                    <a:pt x="410" y="1"/>
                  </a:moveTo>
                  <a:cubicBezTo>
                    <a:pt x="400" y="131"/>
                    <a:pt x="354" y="224"/>
                    <a:pt x="270" y="298"/>
                  </a:cubicBezTo>
                  <a:cubicBezTo>
                    <a:pt x="233" y="326"/>
                    <a:pt x="187" y="363"/>
                    <a:pt x="140" y="400"/>
                  </a:cubicBezTo>
                  <a:cubicBezTo>
                    <a:pt x="122" y="410"/>
                    <a:pt x="94" y="437"/>
                    <a:pt x="75" y="447"/>
                  </a:cubicBezTo>
                  <a:cubicBezTo>
                    <a:pt x="47" y="456"/>
                    <a:pt x="29" y="465"/>
                    <a:pt x="1" y="493"/>
                  </a:cubicBezTo>
                  <a:cubicBezTo>
                    <a:pt x="38" y="493"/>
                    <a:pt x="56" y="493"/>
                    <a:pt x="94" y="484"/>
                  </a:cubicBezTo>
                  <a:cubicBezTo>
                    <a:pt x="122" y="465"/>
                    <a:pt x="149" y="456"/>
                    <a:pt x="177" y="447"/>
                  </a:cubicBezTo>
                  <a:cubicBezTo>
                    <a:pt x="233" y="419"/>
                    <a:pt x="279" y="382"/>
                    <a:pt x="326" y="345"/>
                  </a:cubicBezTo>
                  <a:cubicBezTo>
                    <a:pt x="372" y="298"/>
                    <a:pt x="410" y="233"/>
                    <a:pt x="419" y="177"/>
                  </a:cubicBezTo>
                  <a:cubicBezTo>
                    <a:pt x="428" y="122"/>
                    <a:pt x="428" y="66"/>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5"/>
            <p:cNvSpPr/>
            <p:nvPr/>
          </p:nvSpPr>
          <p:spPr>
            <a:xfrm>
              <a:off x="4063175" y="1821100"/>
              <a:ext cx="14650" cy="5700"/>
            </a:xfrm>
            <a:custGeom>
              <a:rect b="b" l="l" r="r" t="t"/>
              <a:pathLst>
                <a:path extrusionOk="0" h="228" w="586">
                  <a:moveTo>
                    <a:pt x="585" y="0"/>
                  </a:moveTo>
                  <a:cubicBezTo>
                    <a:pt x="530" y="10"/>
                    <a:pt x="483" y="19"/>
                    <a:pt x="437" y="47"/>
                  </a:cubicBezTo>
                  <a:cubicBezTo>
                    <a:pt x="381" y="65"/>
                    <a:pt x="335" y="75"/>
                    <a:pt x="288" y="103"/>
                  </a:cubicBezTo>
                  <a:lnTo>
                    <a:pt x="149" y="158"/>
                  </a:lnTo>
                  <a:cubicBezTo>
                    <a:pt x="102" y="186"/>
                    <a:pt x="56" y="205"/>
                    <a:pt x="0" y="214"/>
                  </a:cubicBezTo>
                  <a:cubicBezTo>
                    <a:pt x="23" y="223"/>
                    <a:pt x="49" y="228"/>
                    <a:pt x="76" y="228"/>
                  </a:cubicBezTo>
                  <a:cubicBezTo>
                    <a:pt x="102" y="228"/>
                    <a:pt x="130" y="223"/>
                    <a:pt x="158" y="214"/>
                  </a:cubicBezTo>
                  <a:cubicBezTo>
                    <a:pt x="204" y="205"/>
                    <a:pt x="260" y="195"/>
                    <a:pt x="307" y="177"/>
                  </a:cubicBezTo>
                  <a:cubicBezTo>
                    <a:pt x="418" y="130"/>
                    <a:pt x="511" y="65"/>
                    <a:pt x="5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5"/>
            <p:cNvSpPr/>
            <p:nvPr/>
          </p:nvSpPr>
          <p:spPr>
            <a:xfrm>
              <a:off x="4055500" y="1829450"/>
              <a:ext cx="14200" cy="2600"/>
            </a:xfrm>
            <a:custGeom>
              <a:rect b="b" l="l" r="r" t="t"/>
              <a:pathLst>
                <a:path extrusionOk="0" h="104" w="568">
                  <a:moveTo>
                    <a:pt x="567" y="1"/>
                  </a:moveTo>
                  <a:cubicBezTo>
                    <a:pt x="474" y="1"/>
                    <a:pt x="381" y="10"/>
                    <a:pt x="279" y="29"/>
                  </a:cubicBezTo>
                  <a:cubicBezTo>
                    <a:pt x="186" y="38"/>
                    <a:pt x="93" y="57"/>
                    <a:pt x="0" y="75"/>
                  </a:cubicBezTo>
                  <a:cubicBezTo>
                    <a:pt x="47" y="94"/>
                    <a:pt x="103" y="103"/>
                    <a:pt x="149" y="103"/>
                  </a:cubicBezTo>
                  <a:cubicBezTo>
                    <a:pt x="214" y="103"/>
                    <a:pt x="261" y="103"/>
                    <a:pt x="307" y="94"/>
                  </a:cubicBezTo>
                  <a:lnTo>
                    <a:pt x="446" y="57"/>
                  </a:lnTo>
                  <a:cubicBezTo>
                    <a:pt x="493" y="47"/>
                    <a:pt x="521" y="29"/>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5"/>
            <p:cNvSpPr/>
            <p:nvPr/>
          </p:nvSpPr>
          <p:spPr>
            <a:xfrm>
              <a:off x="4067125" y="1817850"/>
              <a:ext cx="9300" cy="4500"/>
            </a:xfrm>
            <a:custGeom>
              <a:rect b="b" l="l" r="r" t="t"/>
              <a:pathLst>
                <a:path extrusionOk="0" h="180" w="372">
                  <a:moveTo>
                    <a:pt x="372" y="0"/>
                  </a:moveTo>
                  <a:cubicBezTo>
                    <a:pt x="307" y="28"/>
                    <a:pt x="242" y="47"/>
                    <a:pt x="177" y="84"/>
                  </a:cubicBezTo>
                  <a:cubicBezTo>
                    <a:pt x="121" y="102"/>
                    <a:pt x="56" y="140"/>
                    <a:pt x="0" y="177"/>
                  </a:cubicBezTo>
                  <a:cubicBezTo>
                    <a:pt x="15" y="178"/>
                    <a:pt x="29" y="179"/>
                    <a:pt x="43" y="179"/>
                  </a:cubicBezTo>
                  <a:cubicBezTo>
                    <a:pt x="107" y="179"/>
                    <a:pt x="160" y="163"/>
                    <a:pt x="214" y="140"/>
                  </a:cubicBezTo>
                  <a:cubicBezTo>
                    <a:pt x="242" y="121"/>
                    <a:pt x="279" y="102"/>
                    <a:pt x="307" y="84"/>
                  </a:cubicBezTo>
                  <a:cubicBezTo>
                    <a:pt x="325" y="56"/>
                    <a:pt x="362"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5"/>
            <p:cNvSpPr/>
            <p:nvPr/>
          </p:nvSpPr>
          <p:spPr>
            <a:xfrm>
              <a:off x="3995800" y="1822250"/>
              <a:ext cx="13275" cy="5900"/>
            </a:xfrm>
            <a:custGeom>
              <a:rect b="b" l="l" r="r" t="t"/>
              <a:pathLst>
                <a:path extrusionOk="0" h="236" w="531">
                  <a:moveTo>
                    <a:pt x="1" y="1"/>
                  </a:moveTo>
                  <a:lnTo>
                    <a:pt x="1" y="1"/>
                  </a:lnTo>
                  <a:cubicBezTo>
                    <a:pt x="19" y="47"/>
                    <a:pt x="66" y="84"/>
                    <a:pt x="112" y="103"/>
                  </a:cubicBezTo>
                  <a:cubicBezTo>
                    <a:pt x="149" y="131"/>
                    <a:pt x="196" y="149"/>
                    <a:pt x="242" y="177"/>
                  </a:cubicBezTo>
                  <a:cubicBezTo>
                    <a:pt x="312" y="216"/>
                    <a:pt x="395" y="235"/>
                    <a:pt x="479" y="235"/>
                  </a:cubicBezTo>
                  <a:cubicBezTo>
                    <a:pt x="496" y="235"/>
                    <a:pt x="513" y="235"/>
                    <a:pt x="530" y="233"/>
                  </a:cubicBezTo>
                  <a:cubicBezTo>
                    <a:pt x="437" y="196"/>
                    <a:pt x="354" y="159"/>
                    <a:pt x="261" y="112"/>
                  </a:cubicBezTo>
                  <a:cubicBezTo>
                    <a:pt x="187" y="66"/>
                    <a:pt x="9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5"/>
            <p:cNvSpPr/>
            <p:nvPr/>
          </p:nvSpPr>
          <p:spPr>
            <a:xfrm>
              <a:off x="4001850" y="1821550"/>
              <a:ext cx="10475" cy="3950"/>
            </a:xfrm>
            <a:custGeom>
              <a:rect b="b" l="l" r="r" t="t"/>
              <a:pathLst>
                <a:path extrusionOk="0" h="158" w="419">
                  <a:moveTo>
                    <a:pt x="0" y="1"/>
                  </a:moveTo>
                  <a:lnTo>
                    <a:pt x="0" y="1"/>
                  </a:lnTo>
                  <a:cubicBezTo>
                    <a:pt x="10" y="38"/>
                    <a:pt x="47" y="57"/>
                    <a:pt x="84" y="94"/>
                  </a:cubicBezTo>
                  <a:cubicBezTo>
                    <a:pt x="112" y="122"/>
                    <a:pt x="149" y="131"/>
                    <a:pt x="186" y="140"/>
                  </a:cubicBezTo>
                  <a:cubicBezTo>
                    <a:pt x="222" y="150"/>
                    <a:pt x="263" y="158"/>
                    <a:pt x="307" y="158"/>
                  </a:cubicBezTo>
                  <a:cubicBezTo>
                    <a:pt x="343" y="158"/>
                    <a:pt x="381" y="153"/>
                    <a:pt x="418" y="140"/>
                  </a:cubicBezTo>
                  <a:cubicBezTo>
                    <a:pt x="381" y="122"/>
                    <a:pt x="344" y="112"/>
                    <a:pt x="316" y="94"/>
                  </a:cubicBezTo>
                  <a:lnTo>
                    <a:pt x="205" y="57"/>
                  </a:lnTo>
                  <a:cubicBezTo>
                    <a:pt x="140" y="47"/>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5"/>
            <p:cNvSpPr/>
            <p:nvPr/>
          </p:nvSpPr>
          <p:spPr>
            <a:xfrm>
              <a:off x="4007425" y="1816925"/>
              <a:ext cx="11175" cy="2900"/>
            </a:xfrm>
            <a:custGeom>
              <a:rect b="b" l="l" r="r" t="t"/>
              <a:pathLst>
                <a:path extrusionOk="0" h="116" w="447">
                  <a:moveTo>
                    <a:pt x="446" y="0"/>
                  </a:moveTo>
                  <a:cubicBezTo>
                    <a:pt x="372" y="0"/>
                    <a:pt x="288" y="9"/>
                    <a:pt x="214" y="28"/>
                  </a:cubicBezTo>
                  <a:cubicBezTo>
                    <a:pt x="140" y="47"/>
                    <a:pt x="65" y="65"/>
                    <a:pt x="0" y="112"/>
                  </a:cubicBezTo>
                  <a:cubicBezTo>
                    <a:pt x="20" y="114"/>
                    <a:pt x="40" y="115"/>
                    <a:pt x="60" y="115"/>
                  </a:cubicBezTo>
                  <a:cubicBezTo>
                    <a:pt x="116" y="115"/>
                    <a:pt x="174" y="107"/>
                    <a:pt x="242" y="93"/>
                  </a:cubicBezTo>
                  <a:lnTo>
                    <a:pt x="344" y="65"/>
                  </a:lnTo>
                  <a:cubicBezTo>
                    <a:pt x="381" y="47"/>
                    <a:pt x="418" y="2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5"/>
            <p:cNvSpPr/>
            <p:nvPr/>
          </p:nvSpPr>
          <p:spPr>
            <a:xfrm>
              <a:off x="4013225" y="1822025"/>
              <a:ext cx="9775" cy="1650"/>
            </a:xfrm>
            <a:custGeom>
              <a:rect b="b" l="l" r="r" t="t"/>
              <a:pathLst>
                <a:path extrusionOk="0" h="66" w="391">
                  <a:moveTo>
                    <a:pt x="196" y="1"/>
                  </a:moveTo>
                  <a:cubicBezTo>
                    <a:pt x="121" y="1"/>
                    <a:pt x="66" y="1"/>
                    <a:pt x="1" y="19"/>
                  </a:cubicBezTo>
                  <a:cubicBezTo>
                    <a:pt x="56" y="56"/>
                    <a:pt x="121" y="56"/>
                    <a:pt x="196" y="66"/>
                  </a:cubicBezTo>
                  <a:cubicBezTo>
                    <a:pt x="261" y="66"/>
                    <a:pt x="326" y="66"/>
                    <a:pt x="391" y="38"/>
                  </a:cubicBezTo>
                  <a:cubicBezTo>
                    <a:pt x="326" y="10"/>
                    <a:pt x="261"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5"/>
            <p:cNvSpPr/>
            <p:nvPr/>
          </p:nvSpPr>
          <p:spPr>
            <a:xfrm>
              <a:off x="4013925" y="1828625"/>
              <a:ext cx="12800" cy="2175"/>
            </a:xfrm>
            <a:custGeom>
              <a:rect b="b" l="l" r="r" t="t"/>
              <a:pathLst>
                <a:path extrusionOk="0" h="87" w="512">
                  <a:moveTo>
                    <a:pt x="168" y="0"/>
                  </a:moveTo>
                  <a:cubicBezTo>
                    <a:pt x="114" y="0"/>
                    <a:pt x="59" y="7"/>
                    <a:pt x="0" y="25"/>
                  </a:cubicBezTo>
                  <a:cubicBezTo>
                    <a:pt x="93" y="62"/>
                    <a:pt x="177" y="71"/>
                    <a:pt x="261" y="80"/>
                  </a:cubicBezTo>
                  <a:cubicBezTo>
                    <a:pt x="295" y="84"/>
                    <a:pt x="328" y="86"/>
                    <a:pt x="362" y="86"/>
                  </a:cubicBezTo>
                  <a:cubicBezTo>
                    <a:pt x="409" y="86"/>
                    <a:pt x="457" y="82"/>
                    <a:pt x="511" y="71"/>
                  </a:cubicBezTo>
                  <a:cubicBezTo>
                    <a:pt x="437" y="34"/>
                    <a:pt x="344" y="25"/>
                    <a:pt x="261" y="6"/>
                  </a:cubicBezTo>
                  <a:cubicBezTo>
                    <a:pt x="230" y="3"/>
                    <a:pt x="199"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5"/>
            <p:cNvSpPr/>
            <p:nvPr/>
          </p:nvSpPr>
          <p:spPr>
            <a:xfrm>
              <a:off x="4026700" y="1743425"/>
              <a:ext cx="14875" cy="7075"/>
            </a:xfrm>
            <a:custGeom>
              <a:rect b="b" l="l" r="r" t="t"/>
              <a:pathLst>
                <a:path extrusionOk="0" h="283" w="595">
                  <a:moveTo>
                    <a:pt x="546" y="0"/>
                  </a:moveTo>
                  <a:cubicBezTo>
                    <a:pt x="507" y="0"/>
                    <a:pt x="470" y="7"/>
                    <a:pt x="437" y="13"/>
                  </a:cubicBezTo>
                  <a:cubicBezTo>
                    <a:pt x="372" y="23"/>
                    <a:pt x="326" y="41"/>
                    <a:pt x="270" y="60"/>
                  </a:cubicBezTo>
                  <a:cubicBezTo>
                    <a:pt x="168" y="106"/>
                    <a:pt x="65" y="181"/>
                    <a:pt x="0" y="283"/>
                  </a:cubicBezTo>
                  <a:cubicBezTo>
                    <a:pt x="47" y="264"/>
                    <a:pt x="93" y="227"/>
                    <a:pt x="140" y="199"/>
                  </a:cubicBezTo>
                  <a:cubicBezTo>
                    <a:pt x="205" y="181"/>
                    <a:pt x="251" y="153"/>
                    <a:pt x="298" y="134"/>
                  </a:cubicBezTo>
                  <a:cubicBezTo>
                    <a:pt x="391" y="88"/>
                    <a:pt x="493" y="51"/>
                    <a:pt x="595" y="4"/>
                  </a:cubicBezTo>
                  <a:cubicBezTo>
                    <a:pt x="579" y="1"/>
                    <a:pt x="562"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5"/>
            <p:cNvSpPr/>
            <p:nvPr/>
          </p:nvSpPr>
          <p:spPr>
            <a:xfrm>
              <a:off x="4025075" y="1747925"/>
              <a:ext cx="11625" cy="7475"/>
            </a:xfrm>
            <a:custGeom>
              <a:rect b="b" l="l" r="r" t="t"/>
              <a:pathLst>
                <a:path extrusionOk="0" h="299" w="465">
                  <a:moveTo>
                    <a:pt x="465" y="1"/>
                  </a:moveTo>
                  <a:cubicBezTo>
                    <a:pt x="418" y="1"/>
                    <a:pt x="372" y="19"/>
                    <a:pt x="326" y="19"/>
                  </a:cubicBezTo>
                  <a:cubicBezTo>
                    <a:pt x="279" y="38"/>
                    <a:pt x="242" y="56"/>
                    <a:pt x="195" y="84"/>
                  </a:cubicBezTo>
                  <a:cubicBezTo>
                    <a:pt x="112" y="140"/>
                    <a:pt x="28" y="205"/>
                    <a:pt x="0" y="298"/>
                  </a:cubicBezTo>
                  <a:lnTo>
                    <a:pt x="112" y="224"/>
                  </a:lnTo>
                  <a:cubicBezTo>
                    <a:pt x="149" y="196"/>
                    <a:pt x="195" y="177"/>
                    <a:pt x="233" y="149"/>
                  </a:cubicBezTo>
                  <a:cubicBezTo>
                    <a:pt x="298" y="103"/>
                    <a:pt x="381"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5"/>
            <p:cNvSpPr/>
            <p:nvPr/>
          </p:nvSpPr>
          <p:spPr>
            <a:xfrm>
              <a:off x="4020900" y="1755125"/>
              <a:ext cx="11175" cy="10025"/>
            </a:xfrm>
            <a:custGeom>
              <a:rect b="b" l="l" r="r" t="t"/>
              <a:pathLst>
                <a:path extrusionOk="0" h="401" w="447">
                  <a:moveTo>
                    <a:pt x="446" y="1"/>
                  </a:moveTo>
                  <a:lnTo>
                    <a:pt x="446" y="1"/>
                  </a:lnTo>
                  <a:cubicBezTo>
                    <a:pt x="344" y="38"/>
                    <a:pt x="260" y="94"/>
                    <a:pt x="186" y="168"/>
                  </a:cubicBezTo>
                  <a:lnTo>
                    <a:pt x="84" y="270"/>
                  </a:lnTo>
                  <a:cubicBezTo>
                    <a:pt x="47" y="307"/>
                    <a:pt x="19" y="354"/>
                    <a:pt x="0" y="400"/>
                  </a:cubicBezTo>
                  <a:lnTo>
                    <a:pt x="121" y="307"/>
                  </a:lnTo>
                  <a:cubicBezTo>
                    <a:pt x="158" y="270"/>
                    <a:pt x="205" y="242"/>
                    <a:pt x="232" y="214"/>
                  </a:cubicBezTo>
                  <a:cubicBezTo>
                    <a:pt x="307" y="149"/>
                    <a:pt x="372" y="84"/>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5"/>
            <p:cNvSpPr/>
            <p:nvPr/>
          </p:nvSpPr>
          <p:spPr>
            <a:xfrm>
              <a:off x="4010675" y="1758375"/>
              <a:ext cx="9075" cy="12100"/>
            </a:xfrm>
            <a:custGeom>
              <a:rect b="b" l="l" r="r" t="t"/>
              <a:pathLst>
                <a:path extrusionOk="0" h="484" w="363">
                  <a:moveTo>
                    <a:pt x="363" y="1"/>
                  </a:moveTo>
                  <a:lnTo>
                    <a:pt x="363" y="1"/>
                  </a:lnTo>
                  <a:cubicBezTo>
                    <a:pt x="270" y="57"/>
                    <a:pt x="205" y="140"/>
                    <a:pt x="140" y="205"/>
                  </a:cubicBezTo>
                  <a:cubicBezTo>
                    <a:pt x="121" y="242"/>
                    <a:pt x="84" y="289"/>
                    <a:pt x="65" y="335"/>
                  </a:cubicBezTo>
                  <a:cubicBezTo>
                    <a:pt x="37" y="382"/>
                    <a:pt x="19" y="428"/>
                    <a:pt x="0" y="484"/>
                  </a:cubicBezTo>
                  <a:lnTo>
                    <a:pt x="112" y="372"/>
                  </a:lnTo>
                  <a:cubicBezTo>
                    <a:pt x="140" y="335"/>
                    <a:pt x="168" y="289"/>
                    <a:pt x="205" y="252"/>
                  </a:cubicBezTo>
                  <a:cubicBezTo>
                    <a:pt x="260" y="177"/>
                    <a:pt x="31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5"/>
            <p:cNvSpPr/>
            <p:nvPr/>
          </p:nvSpPr>
          <p:spPr>
            <a:xfrm>
              <a:off x="4004625" y="1770225"/>
              <a:ext cx="11175" cy="11400"/>
            </a:xfrm>
            <a:custGeom>
              <a:rect b="b" l="l" r="r" t="t"/>
              <a:pathLst>
                <a:path extrusionOk="0" h="456" w="447">
                  <a:moveTo>
                    <a:pt x="447" y="1"/>
                  </a:moveTo>
                  <a:lnTo>
                    <a:pt x="447" y="1"/>
                  </a:lnTo>
                  <a:cubicBezTo>
                    <a:pt x="354" y="47"/>
                    <a:pt x="261" y="121"/>
                    <a:pt x="177" y="186"/>
                  </a:cubicBezTo>
                  <a:cubicBezTo>
                    <a:pt x="140" y="224"/>
                    <a:pt x="103" y="252"/>
                    <a:pt x="75" y="307"/>
                  </a:cubicBezTo>
                  <a:cubicBezTo>
                    <a:pt x="38" y="354"/>
                    <a:pt x="10" y="400"/>
                    <a:pt x="1" y="456"/>
                  </a:cubicBezTo>
                  <a:cubicBezTo>
                    <a:pt x="38" y="409"/>
                    <a:pt x="75" y="372"/>
                    <a:pt x="103" y="335"/>
                  </a:cubicBezTo>
                  <a:lnTo>
                    <a:pt x="224" y="233"/>
                  </a:lnTo>
                  <a:cubicBezTo>
                    <a:pt x="307" y="168"/>
                    <a:pt x="372" y="94"/>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5"/>
            <p:cNvSpPr/>
            <p:nvPr/>
          </p:nvSpPr>
          <p:spPr>
            <a:xfrm>
              <a:off x="4045975" y="1780225"/>
              <a:ext cx="6075" cy="3725"/>
            </a:xfrm>
            <a:custGeom>
              <a:rect b="b" l="l" r="r" t="t"/>
              <a:pathLst>
                <a:path extrusionOk="0" h="149" w="243">
                  <a:moveTo>
                    <a:pt x="242" y="0"/>
                  </a:moveTo>
                  <a:cubicBezTo>
                    <a:pt x="186" y="0"/>
                    <a:pt x="149" y="19"/>
                    <a:pt x="103" y="47"/>
                  </a:cubicBezTo>
                  <a:cubicBezTo>
                    <a:pt x="56" y="65"/>
                    <a:pt x="19" y="102"/>
                    <a:pt x="1" y="149"/>
                  </a:cubicBezTo>
                  <a:cubicBezTo>
                    <a:pt x="56" y="149"/>
                    <a:pt x="103" y="121"/>
                    <a:pt x="140" y="102"/>
                  </a:cubicBezTo>
                  <a:cubicBezTo>
                    <a:pt x="186" y="74"/>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5"/>
            <p:cNvSpPr/>
            <p:nvPr/>
          </p:nvSpPr>
          <p:spPr>
            <a:xfrm>
              <a:off x="4052250" y="1779275"/>
              <a:ext cx="5825" cy="3750"/>
            </a:xfrm>
            <a:custGeom>
              <a:rect b="b" l="l" r="r" t="t"/>
              <a:pathLst>
                <a:path extrusionOk="0" h="150" w="233">
                  <a:moveTo>
                    <a:pt x="233" y="1"/>
                  </a:moveTo>
                  <a:cubicBezTo>
                    <a:pt x="177" y="1"/>
                    <a:pt x="140" y="20"/>
                    <a:pt x="93" y="47"/>
                  </a:cubicBezTo>
                  <a:cubicBezTo>
                    <a:pt x="65" y="66"/>
                    <a:pt x="28" y="103"/>
                    <a:pt x="0" y="150"/>
                  </a:cubicBezTo>
                  <a:cubicBezTo>
                    <a:pt x="65" y="150"/>
                    <a:pt x="112" y="131"/>
                    <a:pt x="140" y="103"/>
                  </a:cubicBezTo>
                  <a:cubicBezTo>
                    <a:pt x="177" y="85"/>
                    <a:pt x="214"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5"/>
            <p:cNvSpPr/>
            <p:nvPr/>
          </p:nvSpPr>
          <p:spPr>
            <a:xfrm>
              <a:off x="3996025" y="1786725"/>
              <a:ext cx="5850" cy="8850"/>
            </a:xfrm>
            <a:custGeom>
              <a:rect b="b" l="l" r="r" t="t"/>
              <a:pathLst>
                <a:path extrusionOk="0" h="354" w="234">
                  <a:moveTo>
                    <a:pt x="233" y="0"/>
                  </a:moveTo>
                  <a:lnTo>
                    <a:pt x="233" y="0"/>
                  </a:lnTo>
                  <a:cubicBezTo>
                    <a:pt x="159" y="47"/>
                    <a:pt x="112" y="112"/>
                    <a:pt x="66" y="158"/>
                  </a:cubicBezTo>
                  <a:cubicBezTo>
                    <a:pt x="57" y="186"/>
                    <a:pt x="29" y="214"/>
                    <a:pt x="20" y="251"/>
                  </a:cubicBezTo>
                  <a:cubicBezTo>
                    <a:pt x="10" y="279"/>
                    <a:pt x="1" y="316"/>
                    <a:pt x="1" y="353"/>
                  </a:cubicBezTo>
                  <a:cubicBezTo>
                    <a:pt x="57" y="298"/>
                    <a:pt x="103" y="251"/>
                    <a:pt x="140" y="186"/>
                  </a:cubicBezTo>
                  <a:cubicBezTo>
                    <a:pt x="178" y="130"/>
                    <a:pt x="205" y="75"/>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5"/>
            <p:cNvSpPr/>
            <p:nvPr/>
          </p:nvSpPr>
          <p:spPr>
            <a:xfrm>
              <a:off x="3883375" y="2182000"/>
              <a:ext cx="106875" cy="96150"/>
            </a:xfrm>
            <a:custGeom>
              <a:rect b="b" l="l" r="r" t="t"/>
              <a:pathLst>
                <a:path extrusionOk="0" h="3846" w="4275">
                  <a:moveTo>
                    <a:pt x="2027" y="0"/>
                  </a:moveTo>
                  <a:cubicBezTo>
                    <a:pt x="1750" y="0"/>
                    <a:pt x="1463" y="235"/>
                    <a:pt x="1274" y="476"/>
                  </a:cubicBezTo>
                  <a:cubicBezTo>
                    <a:pt x="679" y="1229"/>
                    <a:pt x="270" y="2121"/>
                    <a:pt x="94" y="3068"/>
                  </a:cubicBezTo>
                  <a:cubicBezTo>
                    <a:pt x="1" y="3375"/>
                    <a:pt x="382" y="3579"/>
                    <a:pt x="614" y="3635"/>
                  </a:cubicBezTo>
                  <a:cubicBezTo>
                    <a:pt x="1081" y="3768"/>
                    <a:pt x="1572" y="3846"/>
                    <a:pt x="2060" y="3846"/>
                  </a:cubicBezTo>
                  <a:cubicBezTo>
                    <a:pt x="2494" y="3846"/>
                    <a:pt x="2925" y="3784"/>
                    <a:pt x="3336" y="3644"/>
                  </a:cubicBezTo>
                  <a:cubicBezTo>
                    <a:pt x="3615" y="3551"/>
                    <a:pt x="3875" y="3421"/>
                    <a:pt x="4052" y="3189"/>
                  </a:cubicBezTo>
                  <a:cubicBezTo>
                    <a:pt x="4228" y="2966"/>
                    <a:pt x="4275" y="2622"/>
                    <a:pt x="4089" y="2399"/>
                  </a:cubicBezTo>
                  <a:cubicBezTo>
                    <a:pt x="3922" y="2210"/>
                    <a:pt x="3669" y="2169"/>
                    <a:pt x="3415" y="2169"/>
                  </a:cubicBezTo>
                  <a:cubicBezTo>
                    <a:pt x="3345" y="2169"/>
                    <a:pt x="3275" y="2172"/>
                    <a:pt x="3206" y="2176"/>
                  </a:cubicBezTo>
                  <a:cubicBezTo>
                    <a:pt x="3401" y="2028"/>
                    <a:pt x="3587" y="1879"/>
                    <a:pt x="3708" y="1665"/>
                  </a:cubicBezTo>
                  <a:cubicBezTo>
                    <a:pt x="3810" y="1461"/>
                    <a:pt x="3810" y="1173"/>
                    <a:pt x="3634" y="1006"/>
                  </a:cubicBezTo>
                  <a:cubicBezTo>
                    <a:pt x="3547" y="923"/>
                    <a:pt x="3436" y="891"/>
                    <a:pt x="3319" y="891"/>
                  </a:cubicBezTo>
                  <a:cubicBezTo>
                    <a:pt x="3186" y="891"/>
                    <a:pt x="3046" y="933"/>
                    <a:pt x="2928" y="987"/>
                  </a:cubicBezTo>
                  <a:cubicBezTo>
                    <a:pt x="2705" y="1089"/>
                    <a:pt x="2509" y="1266"/>
                    <a:pt x="2268" y="1331"/>
                  </a:cubicBezTo>
                  <a:cubicBezTo>
                    <a:pt x="2379" y="1126"/>
                    <a:pt x="2509" y="913"/>
                    <a:pt x="2528" y="671"/>
                  </a:cubicBezTo>
                  <a:cubicBezTo>
                    <a:pt x="2556" y="439"/>
                    <a:pt x="2463" y="170"/>
                    <a:pt x="2249" y="58"/>
                  </a:cubicBezTo>
                  <a:cubicBezTo>
                    <a:pt x="2177" y="18"/>
                    <a:pt x="2103" y="0"/>
                    <a:pt x="202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5"/>
            <p:cNvSpPr/>
            <p:nvPr/>
          </p:nvSpPr>
          <p:spPr>
            <a:xfrm>
              <a:off x="3884075" y="2181000"/>
              <a:ext cx="106175" cy="97900"/>
            </a:xfrm>
            <a:custGeom>
              <a:rect b="b" l="l" r="r" t="t"/>
              <a:pathLst>
                <a:path extrusionOk="0" h="3916" w="4247">
                  <a:moveTo>
                    <a:pt x="437" y="1799"/>
                  </a:moveTo>
                  <a:lnTo>
                    <a:pt x="437" y="1799"/>
                  </a:lnTo>
                  <a:cubicBezTo>
                    <a:pt x="251" y="2217"/>
                    <a:pt x="112" y="2663"/>
                    <a:pt x="29" y="3099"/>
                  </a:cubicBezTo>
                  <a:cubicBezTo>
                    <a:pt x="122" y="2663"/>
                    <a:pt x="251" y="2217"/>
                    <a:pt x="437" y="1799"/>
                  </a:cubicBezTo>
                  <a:close/>
                  <a:moveTo>
                    <a:pt x="2005" y="0"/>
                  </a:moveTo>
                  <a:cubicBezTo>
                    <a:pt x="1984" y="0"/>
                    <a:pt x="1963" y="2"/>
                    <a:pt x="1943" y="5"/>
                  </a:cubicBezTo>
                  <a:cubicBezTo>
                    <a:pt x="1831" y="14"/>
                    <a:pt x="1710" y="61"/>
                    <a:pt x="1608" y="126"/>
                  </a:cubicBezTo>
                  <a:cubicBezTo>
                    <a:pt x="1413" y="256"/>
                    <a:pt x="1255" y="432"/>
                    <a:pt x="1116" y="618"/>
                  </a:cubicBezTo>
                  <a:cubicBezTo>
                    <a:pt x="856" y="990"/>
                    <a:pt x="623" y="1380"/>
                    <a:pt x="437" y="1798"/>
                  </a:cubicBezTo>
                  <a:cubicBezTo>
                    <a:pt x="623" y="1380"/>
                    <a:pt x="865" y="999"/>
                    <a:pt x="1144" y="637"/>
                  </a:cubicBezTo>
                  <a:cubicBezTo>
                    <a:pt x="1283" y="470"/>
                    <a:pt x="1432" y="293"/>
                    <a:pt x="1627" y="172"/>
                  </a:cubicBezTo>
                  <a:cubicBezTo>
                    <a:pt x="1720" y="117"/>
                    <a:pt x="1831" y="79"/>
                    <a:pt x="1933" y="70"/>
                  </a:cubicBezTo>
                  <a:cubicBezTo>
                    <a:pt x="2035" y="70"/>
                    <a:pt x="2138" y="98"/>
                    <a:pt x="2221" y="163"/>
                  </a:cubicBezTo>
                  <a:cubicBezTo>
                    <a:pt x="2305" y="237"/>
                    <a:pt x="2361" y="330"/>
                    <a:pt x="2389" y="423"/>
                  </a:cubicBezTo>
                  <a:cubicBezTo>
                    <a:pt x="2416" y="525"/>
                    <a:pt x="2416" y="628"/>
                    <a:pt x="2398" y="730"/>
                  </a:cubicBezTo>
                  <a:cubicBezTo>
                    <a:pt x="2361" y="943"/>
                    <a:pt x="2249" y="1139"/>
                    <a:pt x="2128" y="1334"/>
                  </a:cubicBezTo>
                  <a:lnTo>
                    <a:pt x="2063" y="1464"/>
                  </a:lnTo>
                  <a:lnTo>
                    <a:pt x="2203" y="1417"/>
                  </a:lnTo>
                  <a:cubicBezTo>
                    <a:pt x="2454" y="1334"/>
                    <a:pt x="2639" y="1185"/>
                    <a:pt x="2862" y="1083"/>
                  </a:cubicBezTo>
                  <a:cubicBezTo>
                    <a:pt x="2965" y="1036"/>
                    <a:pt x="3067" y="999"/>
                    <a:pt x="3188" y="990"/>
                  </a:cubicBezTo>
                  <a:cubicBezTo>
                    <a:pt x="3203" y="989"/>
                    <a:pt x="3220" y="988"/>
                    <a:pt x="3236" y="988"/>
                  </a:cubicBezTo>
                  <a:cubicBezTo>
                    <a:pt x="3326" y="988"/>
                    <a:pt x="3422" y="1011"/>
                    <a:pt x="3485" y="1074"/>
                  </a:cubicBezTo>
                  <a:cubicBezTo>
                    <a:pt x="3568" y="1129"/>
                    <a:pt x="3615" y="1232"/>
                    <a:pt x="3624" y="1334"/>
                  </a:cubicBezTo>
                  <a:cubicBezTo>
                    <a:pt x="3643" y="1445"/>
                    <a:pt x="3615" y="1557"/>
                    <a:pt x="3568" y="1650"/>
                  </a:cubicBezTo>
                  <a:cubicBezTo>
                    <a:pt x="3466" y="1845"/>
                    <a:pt x="3280" y="2003"/>
                    <a:pt x="3085" y="2151"/>
                  </a:cubicBezTo>
                  <a:lnTo>
                    <a:pt x="2909" y="2291"/>
                  </a:lnTo>
                  <a:lnTo>
                    <a:pt x="3132" y="2281"/>
                  </a:lnTo>
                  <a:cubicBezTo>
                    <a:pt x="3192" y="2272"/>
                    <a:pt x="3255" y="2267"/>
                    <a:pt x="3319" y="2267"/>
                  </a:cubicBezTo>
                  <a:cubicBezTo>
                    <a:pt x="3383" y="2267"/>
                    <a:pt x="3448" y="2272"/>
                    <a:pt x="3513" y="2281"/>
                  </a:cubicBezTo>
                  <a:cubicBezTo>
                    <a:pt x="3643" y="2291"/>
                    <a:pt x="3754" y="2328"/>
                    <a:pt x="3857" y="2384"/>
                  </a:cubicBezTo>
                  <a:cubicBezTo>
                    <a:pt x="3968" y="2439"/>
                    <a:pt x="4033" y="2542"/>
                    <a:pt x="4061" y="2662"/>
                  </a:cubicBezTo>
                  <a:cubicBezTo>
                    <a:pt x="4079" y="2774"/>
                    <a:pt x="4079" y="2904"/>
                    <a:pt x="4033" y="3025"/>
                  </a:cubicBezTo>
                  <a:cubicBezTo>
                    <a:pt x="3996" y="3136"/>
                    <a:pt x="3922" y="3238"/>
                    <a:pt x="3838" y="3322"/>
                  </a:cubicBezTo>
                  <a:cubicBezTo>
                    <a:pt x="3745" y="3415"/>
                    <a:pt x="3643" y="3489"/>
                    <a:pt x="3522" y="3545"/>
                  </a:cubicBezTo>
                  <a:cubicBezTo>
                    <a:pt x="3411" y="3601"/>
                    <a:pt x="3290" y="3647"/>
                    <a:pt x="3160" y="3694"/>
                  </a:cubicBezTo>
                  <a:cubicBezTo>
                    <a:pt x="3039" y="3740"/>
                    <a:pt x="2918" y="3768"/>
                    <a:pt x="2788" y="3796"/>
                  </a:cubicBezTo>
                  <a:cubicBezTo>
                    <a:pt x="2509" y="3862"/>
                    <a:pt x="2225" y="3892"/>
                    <a:pt x="1941" y="3892"/>
                  </a:cubicBezTo>
                  <a:cubicBezTo>
                    <a:pt x="1704" y="3892"/>
                    <a:pt x="1469" y="3871"/>
                    <a:pt x="1236" y="3833"/>
                  </a:cubicBezTo>
                  <a:cubicBezTo>
                    <a:pt x="976" y="3796"/>
                    <a:pt x="725" y="3740"/>
                    <a:pt x="465" y="3656"/>
                  </a:cubicBezTo>
                  <a:cubicBezTo>
                    <a:pt x="354" y="3610"/>
                    <a:pt x="224" y="3554"/>
                    <a:pt x="131" y="3461"/>
                  </a:cubicBezTo>
                  <a:cubicBezTo>
                    <a:pt x="84" y="3415"/>
                    <a:pt x="47" y="3359"/>
                    <a:pt x="29" y="3303"/>
                  </a:cubicBezTo>
                  <a:cubicBezTo>
                    <a:pt x="1" y="3238"/>
                    <a:pt x="1" y="3173"/>
                    <a:pt x="19" y="3099"/>
                  </a:cubicBezTo>
                  <a:lnTo>
                    <a:pt x="19" y="3099"/>
                  </a:lnTo>
                  <a:cubicBezTo>
                    <a:pt x="1" y="3164"/>
                    <a:pt x="1" y="3229"/>
                    <a:pt x="19" y="3303"/>
                  </a:cubicBezTo>
                  <a:cubicBezTo>
                    <a:pt x="38" y="3359"/>
                    <a:pt x="75" y="3415"/>
                    <a:pt x="122" y="3461"/>
                  </a:cubicBezTo>
                  <a:cubicBezTo>
                    <a:pt x="214" y="3554"/>
                    <a:pt x="326" y="3610"/>
                    <a:pt x="456" y="3656"/>
                  </a:cubicBezTo>
                  <a:cubicBezTo>
                    <a:pt x="716" y="3740"/>
                    <a:pt x="967" y="3796"/>
                    <a:pt x="1227" y="3842"/>
                  </a:cubicBezTo>
                  <a:cubicBezTo>
                    <a:pt x="1506" y="3887"/>
                    <a:pt x="1784" y="3916"/>
                    <a:pt x="2063" y="3916"/>
                  </a:cubicBezTo>
                  <a:cubicBezTo>
                    <a:pt x="2304" y="3916"/>
                    <a:pt x="2546" y="3894"/>
                    <a:pt x="2788" y="3842"/>
                  </a:cubicBezTo>
                  <a:cubicBezTo>
                    <a:pt x="2918" y="3824"/>
                    <a:pt x="3048" y="3786"/>
                    <a:pt x="3178" y="3749"/>
                  </a:cubicBezTo>
                  <a:cubicBezTo>
                    <a:pt x="3299" y="3721"/>
                    <a:pt x="3429" y="3675"/>
                    <a:pt x="3550" y="3610"/>
                  </a:cubicBezTo>
                  <a:cubicBezTo>
                    <a:pt x="3726" y="3545"/>
                    <a:pt x="3838" y="3480"/>
                    <a:pt x="3940" y="3387"/>
                  </a:cubicBezTo>
                  <a:cubicBezTo>
                    <a:pt x="4052" y="3294"/>
                    <a:pt x="4126" y="3173"/>
                    <a:pt x="4172" y="3043"/>
                  </a:cubicBezTo>
                  <a:cubicBezTo>
                    <a:pt x="4219" y="2922"/>
                    <a:pt x="4247" y="2764"/>
                    <a:pt x="4210" y="2625"/>
                  </a:cubicBezTo>
                  <a:cubicBezTo>
                    <a:pt x="4172" y="2486"/>
                    <a:pt x="4098" y="2346"/>
                    <a:pt x="3968" y="2281"/>
                  </a:cubicBezTo>
                  <a:cubicBezTo>
                    <a:pt x="3847" y="2198"/>
                    <a:pt x="3699" y="2161"/>
                    <a:pt x="3568" y="2151"/>
                  </a:cubicBezTo>
                  <a:cubicBezTo>
                    <a:pt x="3503" y="2142"/>
                    <a:pt x="3448" y="2142"/>
                    <a:pt x="3373" y="2142"/>
                  </a:cubicBezTo>
                  <a:cubicBezTo>
                    <a:pt x="3420" y="2105"/>
                    <a:pt x="3457" y="2068"/>
                    <a:pt x="3503" y="2040"/>
                  </a:cubicBezTo>
                  <a:cubicBezTo>
                    <a:pt x="3596" y="1947"/>
                    <a:pt x="3671" y="1854"/>
                    <a:pt x="3736" y="1733"/>
                  </a:cubicBezTo>
                  <a:cubicBezTo>
                    <a:pt x="3791" y="1622"/>
                    <a:pt x="3810" y="1482"/>
                    <a:pt x="3801" y="1343"/>
                  </a:cubicBezTo>
                  <a:cubicBezTo>
                    <a:pt x="3791" y="1204"/>
                    <a:pt x="3717" y="1064"/>
                    <a:pt x="3606" y="981"/>
                  </a:cubicBezTo>
                  <a:cubicBezTo>
                    <a:pt x="3508" y="906"/>
                    <a:pt x="3398" y="873"/>
                    <a:pt x="3287" y="873"/>
                  </a:cubicBezTo>
                  <a:cubicBezTo>
                    <a:pt x="3260" y="873"/>
                    <a:pt x="3233" y="875"/>
                    <a:pt x="3206" y="878"/>
                  </a:cubicBezTo>
                  <a:cubicBezTo>
                    <a:pt x="3085" y="888"/>
                    <a:pt x="2955" y="925"/>
                    <a:pt x="2835" y="981"/>
                  </a:cubicBezTo>
                  <a:cubicBezTo>
                    <a:pt x="2667" y="1074"/>
                    <a:pt x="2509" y="1176"/>
                    <a:pt x="2351" y="1259"/>
                  </a:cubicBezTo>
                  <a:cubicBezTo>
                    <a:pt x="2435" y="1101"/>
                    <a:pt x="2500" y="934"/>
                    <a:pt x="2528" y="758"/>
                  </a:cubicBezTo>
                  <a:cubicBezTo>
                    <a:pt x="2546" y="637"/>
                    <a:pt x="2537" y="516"/>
                    <a:pt x="2500" y="395"/>
                  </a:cubicBezTo>
                  <a:cubicBezTo>
                    <a:pt x="2463" y="284"/>
                    <a:pt x="2398" y="172"/>
                    <a:pt x="2296" y="98"/>
                  </a:cubicBezTo>
                  <a:cubicBezTo>
                    <a:pt x="2203" y="36"/>
                    <a:pt x="2105" y="0"/>
                    <a:pt x="20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5"/>
            <p:cNvSpPr/>
            <p:nvPr/>
          </p:nvSpPr>
          <p:spPr>
            <a:xfrm>
              <a:off x="3885950" y="2215250"/>
              <a:ext cx="54125" cy="49275"/>
            </a:xfrm>
            <a:custGeom>
              <a:rect b="b" l="l" r="r" t="t"/>
              <a:pathLst>
                <a:path extrusionOk="0" h="1971" w="2165">
                  <a:moveTo>
                    <a:pt x="2165" y="1"/>
                  </a:moveTo>
                  <a:lnTo>
                    <a:pt x="2165" y="1"/>
                  </a:lnTo>
                  <a:cubicBezTo>
                    <a:pt x="1979" y="168"/>
                    <a:pt x="1803" y="345"/>
                    <a:pt x="1617" y="493"/>
                  </a:cubicBezTo>
                  <a:lnTo>
                    <a:pt x="1078" y="986"/>
                  </a:lnTo>
                  <a:lnTo>
                    <a:pt x="548" y="1487"/>
                  </a:lnTo>
                  <a:cubicBezTo>
                    <a:pt x="465" y="1571"/>
                    <a:pt x="372" y="1655"/>
                    <a:pt x="279" y="1738"/>
                  </a:cubicBezTo>
                  <a:cubicBezTo>
                    <a:pt x="195" y="1813"/>
                    <a:pt x="93" y="1896"/>
                    <a:pt x="0" y="1971"/>
                  </a:cubicBezTo>
                  <a:cubicBezTo>
                    <a:pt x="223" y="1850"/>
                    <a:pt x="409" y="1692"/>
                    <a:pt x="595" y="1534"/>
                  </a:cubicBezTo>
                  <a:cubicBezTo>
                    <a:pt x="781" y="1376"/>
                    <a:pt x="966" y="1209"/>
                    <a:pt x="1143" y="1051"/>
                  </a:cubicBezTo>
                  <a:cubicBezTo>
                    <a:pt x="1329" y="884"/>
                    <a:pt x="1487" y="716"/>
                    <a:pt x="1663" y="540"/>
                  </a:cubicBezTo>
                  <a:cubicBezTo>
                    <a:pt x="1840" y="363"/>
                    <a:pt x="1998" y="187"/>
                    <a:pt x="2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5"/>
            <p:cNvSpPr/>
            <p:nvPr/>
          </p:nvSpPr>
          <p:spPr>
            <a:xfrm>
              <a:off x="3887575" y="2237100"/>
              <a:ext cx="74800" cy="30225"/>
            </a:xfrm>
            <a:custGeom>
              <a:rect b="b" l="l" r="r" t="t"/>
              <a:pathLst>
                <a:path extrusionOk="0" h="1209" w="2992">
                  <a:moveTo>
                    <a:pt x="2992" y="0"/>
                  </a:moveTo>
                  <a:lnTo>
                    <a:pt x="2992" y="0"/>
                  </a:lnTo>
                  <a:cubicBezTo>
                    <a:pt x="2732" y="84"/>
                    <a:pt x="2481" y="167"/>
                    <a:pt x="2221" y="279"/>
                  </a:cubicBezTo>
                  <a:cubicBezTo>
                    <a:pt x="1970" y="363"/>
                    <a:pt x="1728" y="465"/>
                    <a:pt x="1468" y="558"/>
                  </a:cubicBezTo>
                  <a:cubicBezTo>
                    <a:pt x="1227" y="651"/>
                    <a:pt x="966" y="753"/>
                    <a:pt x="725" y="864"/>
                  </a:cubicBezTo>
                  <a:cubicBezTo>
                    <a:pt x="483" y="966"/>
                    <a:pt x="232" y="1069"/>
                    <a:pt x="0" y="1208"/>
                  </a:cubicBezTo>
                  <a:cubicBezTo>
                    <a:pt x="130" y="1152"/>
                    <a:pt x="251" y="1106"/>
                    <a:pt x="372" y="1059"/>
                  </a:cubicBezTo>
                  <a:cubicBezTo>
                    <a:pt x="493" y="1004"/>
                    <a:pt x="623" y="957"/>
                    <a:pt x="743" y="911"/>
                  </a:cubicBezTo>
                  <a:lnTo>
                    <a:pt x="1505" y="613"/>
                  </a:lnTo>
                  <a:lnTo>
                    <a:pt x="2249" y="316"/>
                  </a:lnTo>
                  <a:cubicBezTo>
                    <a:pt x="2490" y="214"/>
                    <a:pt x="2750" y="102"/>
                    <a:pt x="29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5"/>
            <p:cNvSpPr/>
            <p:nvPr/>
          </p:nvSpPr>
          <p:spPr>
            <a:xfrm>
              <a:off x="3907300" y="2236850"/>
              <a:ext cx="15600" cy="14200"/>
            </a:xfrm>
            <a:custGeom>
              <a:rect b="b" l="l" r="r" t="t"/>
              <a:pathLst>
                <a:path extrusionOk="0" h="568" w="624">
                  <a:moveTo>
                    <a:pt x="623" y="1"/>
                  </a:moveTo>
                  <a:lnTo>
                    <a:pt x="623" y="1"/>
                  </a:lnTo>
                  <a:cubicBezTo>
                    <a:pt x="503" y="66"/>
                    <a:pt x="400" y="159"/>
                    <a:pt x="298" y="280"/>
                  </a:cubicBezTo>
                  <a:cubicBezTo>
                    <a:pt x="233" y="326"/>
                    <a:pt x="187" y="373"/>
                    <a:pt x="140" y="419"/>
                  </a:cubicBezTo>
                  <a:cubicBezTo>
                    <a:pt x="94" y="465"/>
                    <a:pt x="47" y="521"/>
                    <a:pt x="1" y="568"/>
                  </a:cubicBezTo>
                  <a:cubicBezTo>
                    <a:pt x="66" y="530"/>
                    <a:pt x="122" y="493"/>
                    <a:pt x="177" y="447"/>
                  </a:cubicBezTo>
                  <a:cubicBezTo>
                    <a:pt x="233" y="410"/>
                    <a:pt x="298" y="354"/>
                    <a:pt x="345" y="317"/>
                  </a:cubicBezTo>
                  <a:cubicBezTo>
                    <a:pt x="447" y="215"/>
                    <a:pt x="540" y="112"/>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5"/>
            <p:cNvSpPr/>
            <p:nvPr/>
          </p:nvSpPr>
          <p:spPr>
            <a:xfrm>
              <a:off x="3921025" y="2232450"/>
              <a:ext cx="8600" cy="10000"/>
            </a:xfrm>
            <a:custGeom>
              <a:rect b="b" l="l" r="r" t="t"/>
              <a:pathLst>
                <a:path extrusionOk="0" h="400" w="344">
                  <a:moveTo>
                    <a:pt x="344" y="0"/>
                  </a:moveTo>
                  <a:cubicBezTo>
                    <a:pt x="269" y="47"/>
                    <a:pt x="214" y="121"/>
                    <a:pt x="139" y="186"/>
                  </a:cubicBezTo>
                  <a:lnTo>
                    <a:pt x="74" y="288"/>
                  </a:lnTo>
                  <a:lnTo>
                    <a:pt x="0" y="400"/>
                  </a:lnTo>
                  <a:cubicBezTo>
                    <a:pt x="46" y="381"/>
                    <a:pt x="84" y="353"/>
                    <a:pt x="121" y="326"/>
                  </a:cubicBezTo>
                  <a:cubicBezTo>
                    <a:pt x="158" y="307"/>
                    <a:pt x="186" y="270"/>
                    <a:pt x="214" y="233"/>
                  </a:cubicBezTo>
                  <a:cubicBezTo>
                    <a:pt x="269" y="158"/>
                    <a:pt x="316" y="84"/>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5"/>
            <p:cNvSpPr/>
            <p:nvPr/>
          </p:nvSpPr>
          <p:spPr>
            <a:xfrm>
              <a:off x="3918450" y="2236850"/>
              <a:ext cx="15825" cy="10950"/>
            </a:xfrm>
            <a:custGeom>
              <a:rect b="b" l="l" r="r" t="t"/>
              <a:pathLst>
                <a:path extrusionOk="0" h="438" w="633">
                  <a:moveTo>
                    <a:pt x="633" y="1"/>
                  </a:moveTo>
                  <a:lnTo>
                    <a:pt x="633" y="1"/>
                  </a:lnTo>
                  <a:cubicBezTo>
                    <a:pt x="512" y="57"/>
                    <a:pt x="410" y="131"/>
                    <a:pt x="298" y="196"/>
                  </a:cubicBezTo>
                  <a:cubicBezTo>
                    <a:pt x="196" y="261"/>
                    <a:pt x="94" y="345"/>
                    <a:pt x="1" y="438"/>
                  </a:cubicBezTo>
                  <a:cubicBezTo>
                    <a:pt x="57" y="419"/>
                    <a:pt x="112" y="391"/>
                    <a:pt x="177" y="354"/>
                  </a:cubicBezTo>
                  <a:cubicBezTo>
                    <a:pt x="233" y="326"/>
                    <a:pt x="280" y="289"/>
                    <a:pt x="335" y="252"/>
                  </a:cubicBezTo>
                  <a:cubicBezTo>
                    <a:pt x="447" y="187"/>
                    <a:pt x="549" y="103"/>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5"/>
            <p:cNvSpPr/>
            <p:nvPr/>
          </p:nvSpPr>
          <p:spPr>
            <a:xfrm>
              <a:off x="3901975" y="2251725"/>
              <a:ext cx="10700" cy="5375"/>
            </a:xfrm>
            <a:custGeom>
              <a:rect b="b" l="l" r="r" t="t"/>
              <a:pathLst>
                <a:path extrusionOk="0" h="215" w="428">
                  <a:moveTo>
                    <a:pt x="428" y="1"/>
                  </a:moveTo>
                  <a:lnTo>
                    <a:pt x="428" y="1"/>
                  </a:lnTo>
                  <a:cubicBezTo>
                    <a:pt x="344" y="10"/>
                    <a:pt x="270" y="47"/>
                    <a:pt x="195" y="75"/>
                  </a:cubicBezTo>
                  <a:cubicBezTo>
                    <a:pt x="121" y="112"/>
                    <a:pt x="56" y="158"/>
                    <a:pt x="0" y="214"/>
                  </a:cubicBezTo>
                  <a:cubicBezTo>
                    <a:pt x="75" y="205"/>
                    <a:pt x="158" y="168"/>
                    <a:pt x="232" y="140"/>
                  </a:cubicBezTo>
                  <a:cubicBezTo>
                    <a:pt x="298" y="103"/>
                    <a:pt x="372" y="5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5"/>
            <p:cNvSpPr/>
            <p:nvPr/>
          </p:nvSpPr>
          <p:spPr>
            <a:xfrm>
              <a:off x="3959350" y="2218750"/>
              <a:ext cx="12325" cy="13250"/>
            </a:xfrm>
            <a:custGeom>
              <a:rect b="b" l="l" r="r" t="t"/>
              <a:pathLst>
                <a:path extrusionOk="0" h="530" w="493">
                  <a:moveTo>
                    <a:pt x="492" y="0"/>
                  </a:moveTo>
                  <a:cubicBezTo>
                    <a:pt x="400" y="84"/>
                    <a:pt x="316" y="167"/>
                    <a:pt x="232" y="251"/>
                  </a:cubicBezTo>
                  <a:cubicBezTo>
                    <a:pt x="204" y="298"/>
                    <a:pt x="158" y="344"/>
                    <a:pt x="121" y="390"/>
                  </a:cubicBezTo>
                  <a:cubicBezTo>
                    <a:pt x="84" y="437"/>
                    <a:pt x="46" y="483"/>
                    <a:pt x="0" y="530"/>
                  </a:cubicBezTo>
                  <a:cubicBezTo>
                    <a:pt x="65" y="511"/>
                    <a:pt x="112" y="465"/>
                    <a:pt x="158" y="437"/>
                  </a:cubicBezTo>
                  <a:cubicBezTo>
                    <a:pt x="204" y="400"/>
                    <a:pt x="232" y="353"/>
                    <a:pt x="279" y="307"/>
                  </a:cubicBezTo>
                  <a:cubicBezTo>
                    <a:pt x="362" y="214"/>
                    <a:pt x="437" y="121"/>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5"/>
            <p:cNvSpPr/>
            <p:nvPr/>
          </p:nvSpPr>
          <p:spPr>
            <a:xfrm>
              <a:off x="3952375" y="2225700"/>
              <a:ext cx="8850" cy="9100"/>
            </a:xfrm>
            <a:custGeom>
              <a:rect b="b" l="l" r="r" t="t"/>
              <a:pathLst>
                <a:path extrusionOk="0" h="364" w="354">
                  <a:moveTo>
                    <a:pt x="353" y="1"/>
                  </a:moveTo>
                  <a:lnTo>
                    <a:pt x="353" y="1"/>
                  </a:lnTo>
                  <a:cubicBezTo>
                    <a:pt x="279" y="47"/>
                    <a:pt x="223" y="112"/>
                    <a:pt x="168" y="177"/>
                  </a:cubicBezTo>
                  <a:cubicBezTo>
                    <a:pt x="112" y="233"/>
                    <a:pt x="65" y="298"/>
                    <a:pt x="0" y="363"/>
                  </a:cubicBezTo>
                  <a:cubicBezTo>
                    <a:pt x="47" y="354"/>
                    <a:pt x="84" y="326"/>
                    <a:pt x="121" y="308"/>
                  </a:cubicBezTo>
                  <a:cubicBezTo>
                    <a:pt x="149" y="280"/>
                    <a:pt x="177" y="261"/>
                    <a:pt x="214" y="224"/>
                  </a:cubicBezTo>
                  <a:cubicBezTo>
                    <a:pt x="242" y="187"/>
                    <a:pt x="270" y="159"/>
                    <a:pt x="298" y="122"/>
                  </a:cubicBezTo>
                  <a:cubicBezTo>
                    <a:pt x="316" y="8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5"/>
            <p:cNvSpPr/>
            <p:nvPr/>
          </p:nvSpPr>
          <p:spPr>
            <a:xfrm>
              <a:off x="3965600" y="2214575"/>
              <a:ext cx="3975" cy="6050"/>
            </a:xfrm>
            <a:custGeom>
              <a:rect b="b" l="l" r="r" t="t"/>
              <a:pathLst>
                <a:path extrusionOk="0" h="242" w="159">
                  <a:moveTo>
                    <a:pt x="150" y="0"/>
                  </a:moveTo>
                  <a:cubicBezTo>
                    <a:pt x="103" y="28"/>
                    <a:pt x="75" y="65"/>
                    <a:pt x="57" y="111"/>
                  </a:cubicBezTo>
                  <a:cubicBezTo>
                    <a:pt x="47" y="139"/>
                    <a:pt x="29" y="149"/>
                    <a:pt x="19" y="167"/>
                  </a:cubicBezTo>
                  <a:cubicBezTo>
                    <a:pt x="19" y="195"/>
                    <a:pt x="10" y="214"/>
                    <a:pt x="1" y="242"/>
                  </a:cubicBezTo>
                  <a:cubicBezTo>
                    <a:pt x="47" y="232"/>
                    <a:pt x="85" y="195"/>
                    <a:pt x="112" y="149"/>
                  </a:cubicBezTo>
                  <a:lnTo>
                    <a:pt x="150" y="74"/>
                  </a:lnTo>
                  <a:cubicBezTo>
                    <a:pt x="150" y="56"/>
                    <a:pt x="159"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5"/>
            <p:cNvSpPr/>
            <p:nvPr/>
          </p:nvSpPr>
          <p:spPr>
            <a:xfrm>
              <a:off x="3973275" y="2251025"/>
              <a:ext cx="10000" cy="12800"/>
            </a:xfrm>
            <a:custGeom>
              <a:rect b="b" l="l" r="r" t="t"/>
              <a:pathLst>
                <a:path extrusionOk="0" h="512" w="400">
                  <a:moveTo>
                    <a:pt x="363" y="1"/>
                  </a:moveTo>
                  <a:cubicBezTo>
                    <a:pt x="363" y="121"/>
                    <a:pt x="316" y="214"/>
                    <a:pt x="261" y="279"/>
                  </a:cubicBezTo>
                  <a:cubicBezTo>
                    <a:pt x="223" y="326"/>
                    <a:pt x="186" y="363"/>
                    <a:pt x="140" y="400"/>
                  </a:cubicBezTo>
                  <a:cubicBezTo>
                    <a:pt x="121" y="419"/>
                    <a:pt x="93" y="428"/>
                    <a:pt x="75" y="456"/>
                  </a:cubicBezTo>
                  <a:cubicBezTo>
                    <a:pt x="47" y="474"/>
                    <a:pt x="28" y="493"/>
                    <a:pt x="0" y="512"/>
                  </a:cubicBezTo>
                  <a:cubicBezTo>
                    <a:pt x="28" y="512"/>
                    <a:pt x="56" y="502"/>
                    <a:pt x="84" y="493"/>
                  </a:cubicBezTo>
                  <a:cubicBezTo>
                    <a:pt x="103" y="474"/>
                    <a:pt x="140" y="465"/>
                    <a:pt x="168" y="456"/>
                  </a:cubicBezTo>
                  <a:cubicBezTo>
                    <a:pt x="214" y="419"/>
                    <a:pt x="270" y="382"/>
                    <a:pt x="307" y="335"/>
                  </a:cubicBezTo>
                  <a:cubicBezTo>
                    <a:pt x="354" y="289"/>
                    <a:pt x="372" y="233"/>
                    <a:pt x="391" y="177"/>
                  </a:cubicBezTo>
                  <a:cubicBezTo>
                    <a:pt x="400" y="121"/>
                    <a:pt x="400"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5"/>
            <p:cNvSpPr/>
            <p:nvPr/>
          </p:nvSpPr>
          <p:spPr>
            <a:xfrm>
              <a:off x="3962350" y="2258925"/>
              <a:ext cx="14200" cy="7225"/>
            </a:xfrm>
            <a:custGeom>
              <a:rect b="b" l="l" r="r" t="t"/>
              <a:pathLst>
                <a:path extrusionOk="0" h="289" w="568">
                  <a:moveTo>
                    <a:pt x="568" y="1"/>
                  </a:moveTo>
                  <a:cubicBezTo>
                    <a:pt x="512" y="10"/>
                    <a:pt x="465" y="38"/>
                    <a:pt x="419" y="66"/>
                  </a:cubicBezTo>
                  <a:lnTo>
                    <a:pt x="280" y="140"/>
                  </a:lnTo>
                  <a:lnTo>
                    <a:pt x="140" y="224"/>
                  </a:lnTo>
                  <a:lnTo>
                    <a:pt x="1" y="289"/>
                  </a:lnTo>
                  <a:cubicBezTo>
                    <a:pt x="57" y="289"/>
                    <a:pt x="112" y="279"/>
                    <a:pt x="159" y="270"/>
                  </a:cubicBezTo>
                  <a:cubicBezTo>
                    <a:pt x="215" y="242"/>
                    <a:pt x="261" y="224"/>
                    <a:pt x="307" y="196"/>
                  </a:cubicBezTo>
                  <a:cubicBezTo>
                    <a:pt x="400" y="140"/>
                    <a:pt x="503" y="84"/>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5"/>
            <p:cNvSpPr/>
            <p:nvPr/>
          </p:nvSpPr>
          <p:spPr>
            <a:xfrm>
              <a:off x="3955625" y="2267975"/>
              <a:ext cx="13950" cy="3750"/>
            </a:xfrm>
            <a:custGeom>
              <a:rect b="b" l="l" r="r" t="t"/>
              <a:pathLst>
                <a:path extrusionOk="0" h="150" w="558">
                  <a:moveTo>
                    <a:pt x="558" y="1"/>
                  </a:moveTo>
                  <a:lnTo>
                    <a:pt x="558" y="1"/>
                  </a:lnTo>
                  <a:cubicBezTo>
                    <a:pt x="456" y="10"/>
                    <a:pt x="363" y="29"/>
                    <a:pt x="279" y="57"/>
                  </a:cubicBezTo>
                  <a:cubicBezTo>
                    <a:pt x="186" y="94"/>
                    <a:pt x="93" y="112"/>
                    <a:pt x="0" y="131"/>
                  </a:cubicBezTo>
                  <a:cubicBezTo>
                    <a:pt x="47" y="150"/>
                    <a:pt x="103" y="150"/>
                    <a:pt x="149" y="150"/>
                  </a:cubicBezTo>
                  <a:cubicBezTo>
                    <a:pt x="195" y="150"/>
                    <a:pt x="242" y="140"/>
                    <a:pt x="288" y="122"/>
                  </a:cubicBezTo>
                  <a:cubicBezTo>
                    <a:pt x="335" y="112"/>
                    <a:pt x="381" y="103"/>
                    <a:pt x="428" y="75"/>
                  </a:cubicBezTo>
                  <a:cubicBezTo>
                    <a:pt x="474" y="57"/>
                    <a:pt x="521" y="29"/>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5"/>
            <p:cNvSpPr/>
            <p:nvPr/>
          </p:nvSpPr>
          <p:spPr>
            <a:xfrm>
              <a:off x="3966300" y="2255900"/>
              <a:ext cx="8625" cy="4825"/>
            </a:xfrm>
            <a:custGeom>
              <a:rect b="b" l="l" r="r" t="t"/>
              <a:pathLst>
                <a:path extrusionOk="0" h="193" w="345">
                  <a:moveTo>
                    <a:pt x="345" y="1"/>
                  </a:moveTo>
                  <a:lnTo>
                    <a:pt x="345" y="1"/>
                  </a:lnTo>
                  <a:cubicBezTo>
                    <a:pt x="279" y="29"/>
                    <a:pt x="224" y="66"/>
                    <a:pt x="168" y="84"/>
                  </a:cubicBezTo>
                  <a:cubicBezTo>
                    <a:pt x="112" y="112"/>
                    <a:pt x="57" y="140"/>
                    <a:pt x="1" y="187"/>
                  </a:cubicBezTo>
                  <a:cubicBezTo>
                    <a:pt x="17" y="191"/>
                    <a:pt x="33" y="192"/>
                    <a:pt x="48" y="192"/>
                  </a:cubicBezTo>
                  <a:cubicBezTo>
                    <a:pt x="104" y="192"/>
                    <a:pt x="154" y="169"/>
                    <a:pt x="205" y="140"/>
                  </a:cubicBezTo>
                  <a:cubicBezTo>
                    <a:pt x="233" y="131"/>
                    <a:pt x="261" y="112"/>
                    <a:pt x="279" y="84"/>
                  </a:cubicBezTo>
                  <a:cubicBezTo>
                    <a:pt x="307" y="66"/>
                    <a:pt x="326" y="3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5"/>
            <p:cNvSpPr/>
            <p:nvPr/>
          </p:nvSpPr>
          <p:spPr>
            <a:xfrm>
              <a:off x="3895000" y="2268450"/>
              <a:ext cx="13950" cy="4625"/>
            </a:xfrm>
            <a:custGeom>
              <a:rect b="b" l="l" r="r" t="t"/>
              <a:pathLst>
                <a:path extrusionOk="0" h="185" w="558">
                  <a:moveTo>
                    <a:pt x="0" y="0"/>
                  </a:moveTo>
                  <a:lnTo>
                    <a:pt x="0" y="0"/>
                  </a:lnTo>
                  <a:cubicBezTo>
                    <a:pt x="38" y="38"/>
                    <a:pt x="66" y="56"/>
                    <a:pt x="112" y="93"/>
                  </a:cubicBezTo>
                  <a:cubicBezTo>
                    <a:pt x="158" y="121"/>
                    <a:pt x="205" y="140"/>
                    <a:pt x="251" y="149"/>
                  </a:cubicBezTo>
                  <a:cubicBezTo>
                    <a:pt x="318" y="169"/>
                    <a:pt x="395" y="184"/>
                    <a:pt x="471" y="184"/>
                  </a:cubicBezTo>
                  <a:cubicBezTo>
                    <a:pt x="500" y="184"/>
                    <a:pt x="529" y="182"/>
                    <a:pt x="558" y="177"/>
                  </a:cubicBezTo>
                  <a:cubicBezTo>
                    <a:pt x="465" y="140"/>
                    <a:pt x="372" y="121"/>
                    <a:pt x="279" y="84"/>
                  </a:cubicBezTo>
                  <a:cubicBezTo>
                    <a:pt x="186" y="56"/>
                    <a:pt x="10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5"/>
            <p:cNvSpPr/>
            <p:nvPr/>
          </p:nvSpPr>
          <p:spPr>
            <a:xfrm>
              <a:off x="3900800" y="2267050"/>
              <a:ext cx="10950" cy="3000"/>
            </a:xfrm>
            <a:custGeom>
              <a:rect b="b" l="l" r="r" t="t"/>
              <a:pathLst>
                <a:path extrusionOk="0" h="120" w="438">
                  <a:moveTo>
                    <a:pt x="1" y="1"/>
                  </a:moveTo>
                  <a:lnTo>
                    <a:pt x="1" y="1"/>
                  </a:lnTo>
                  <a:cubicBezTo>
                    <a:pt x="19" y="38"/>
                    <a:pt x="56" y="56"/>
                    <a:pt x="94" y="84"/>
                  </a:cubicBezTo>
                  <a:cubicBezTo>
                    <a:pt x="131" y="94"/>
                    <a:pt x="177" y="103"/>
                    <a:pt x="205" y="112"/>
                  </a:cubicBezTo>
                  <a:cubicBezTo>
                    <a:pt x="230" y="118"/>
                    <a:pt x="254" y="120"/>
                    <a:pt x="278" y="120"/>
                  </a:cubicBezTo>
                  <a:cubicBezTo>
                    <a:pt x="336" y="120"/>
                    <a:pt x="391" y="107"/>
                    <a:pt x="437" y="94"/>
                  </a:cubicBezTo>
                  <a:cubicBezTo>
                    <a:pt x="391" y="66"/>
                    <a:pt x="363" y="66"/>
                    <a:pt x="326" y="56"/>
                  </a:cubicBezTo>
                  <a:cubicBezTo>
                    <a:pt x="289" y="47"/>
                    <a:pt x="252" y="47"/>
                    <a:pt x="224" y="38"/>
                  </a:cubicBezTo>
                  <a:cubicBezTo>
                    <a:pt x="149" y="19"/>
                    <a:pt x="84"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5"/>
            <p:cNvSpPr/>
            <p:nvPr/>
          </p:nvSpPr>
          <p:spPr>
            <a:xfrm>
              <a:off x="3906375" y="2260550"/>
              <a:ext cx="10725" cy="4025"/>
            </a:xfrm>
            <a:custGeom>
              <a:rect b="b" l="l" r="r" t="t"/>
              <a:pathLst>
                <a:path extrusionOk="0" h="161" w="429">
                  <a:moveTo>
                    <a:pt x="428" y="1"/>
                  </a:moveTo>
                  <a:cubicBezTo>
                    <a:pt x="354" y="19"/>
                    <a:pt x="279" y="28"/>
                    <a:pt x="205" y="47"/>
                  </a:cubicBezTo>
                  <a:cubicBezTo>
                    <a:pt x="140" y="75"/>
                    <a:pt x="66" y="112"/>
                    <a:pt x="1" y="159"/>
                  </a:cubicBezTo>
                  <a:cubicBezTo>
                    <a:pt x="11" y="160"/>
                    <a:pt x="21" y="160"/>
                    <a:pt x="31" y="160"/>
                  </a:cubicBezTo>
                  <a:cubicBezTo>
                    <a:pt x="96" y="160"/>
                    <a:pt x="161" y="137"/>
                    <a:pt x="233" y="121"/>
                  </a:cubicBezTo>
                  <a:cubicBezTo>
                    <a:pt x="261" y="112"/>
                    <a:pt x="298" y="93"/>
                    <a:pt x="335" y="75"/>
                  </a:cubicBezTo>
                  <a:cubicBezTo>
                    <a:pt x="372" y="47"/>
                    <a:pt x="400" y="38"/>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5"/>
            <p:cNvSpPr/>
            <p:nvPr/>
          </p:nvSpPr>
          <p:spPr>
            <a:xfrm>
              <a:off x="3912425" y="2265650"/>
              <a:ext cx="9775" cy="1750"/>
            </a:xfrm>
            <a:custGeom>
              <a:rect b="b" l="l" r="r" t="t"/>
              <a:pathLst>
                <a:path extrusionOk="0" h="70" w="391">
                  <a:moveTo>
                    <a:pt x="195" y="1"/>
                  </a:moveTo>
                  <a:cubicBezTo>
                    <a:pt x="121" y="10"/>
                    <a:pt x="65" y="10"/>
                    <a:pt x="0" y="47"/>
                  </a:cubicBezTo>
                  <a:cubicBezTo>
                    <a:pt x="41" y="61"/>
                    <a:pt x="87" y="70"/>
                    <a:pt x="138" y="70"/>
                  </a:cubicBezTo>
                  <a:cubicBezTo>
                    <a:pt x="156" y="70"/>
                    <a:pt x="175" y="69"/>
                    <a:pt x="195" y="66"/>
                  </a:cubicBezTo>
                  <a:cubicBezTo>
                    <a:pt x="270" y="57"/>
                    <a:pt x="335" y="57"/>
                    <a:pt x="390" y="20"/>
                  </a:cubicBezTo>
                  <a:cubicBezTo>
                    <a:pt x="325" y="1"/>
                    <a:pt x="270"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5"/>
            <p:cNvSpPr/>
            <p:nvPr/>
          </p:nvSpPr>
          <p:spPr>
            <a:xfrm>
              <a:off x="3914050" y="2272175"/>
              <a:ext cx="12800" cy="1950"/>
            </a:xfrm>
            <a:custGeom>
              <a:rect b="b" l="l" r="r" t="t"/>
              <a:pathLst>
                <a:path extrusionOk="0" h="78" w="512">
                  <a:moveTo>
                    <a:pt x="260" y="0"/>
                  </a:moveTo>
                  <a:cubicBezTo>
                    <a:pt x="177" y="19"/>
                    <a:pt x="84" y="19"/>
                    <a:pt x="0" y="47"/>
                  </a:cubicBezTo>
                  <a:cubicBezTo>
                    <a:pt x="63" y="67"/>
                    <a:pt x="126" y="78"/>
                    <a:pt x="192" y="78"/>
                  </a:cubicBezTo>
                  <a:cubicBezTo>
                    <a:pt x="215" y="78"/>
                    <a:pt x="237" y="77"/>
                    <a:pt x="260" y="74"/>
                  </a:cubicBezTo>
                  <a:cubicBezTo>
                    <a:pt x="344" y="65"/>
                    <a:pt x="437" y="65"/>
                    <a:pt x="511" y="28"/>
                  </a:cubicBezTo>
                  <a:cubicBezTo>
                    <a:pt x="437" y="0"/>
                    <a:pt x="344" y="0"/>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5"/>
            <p:cNvSpPr/>
            <p:nvPr/>
          </p:nvSpPr>
          <p:spPr>
            <a:xfrm>
              <a:off x="3918450" y="2185525"/>
              <a:ext cx="14200" cy="8150"/>
            </a:xfrm>
            <a:custGeom>
              <a:rect b="b" l="l" r="r" t="t"/>
              <a:pathLst>
                <a:path extrusionOk="0" h="326" w="568">
                  <a:moveTo>
                    <a:pt x="568" y="1"/>
                  </a:moveTo>
                  <a:cubicBezTo>
                    <a:pt x="512" y="1"/>
                    <a:pt x="456" y="1"/>
                    <a:pt x="410" y="10"/>
                  </a:cubicBezTo>
                  <a:cubicBezTo>
                    <a:pt x="345" y="29"/>
                    <a:pt x="289" y="56"/>
                    <a:pt x="242" y="75"/>
                  </a:cubicBezTo>
                  <a:cubicBezTo>
                    <a:pt x="140" y="140"/>
                    <a:pt x="47" y="214"/>
                    <a:pt x="1" y="326"/>
                  </a:cubicBezTo>
                  <a:cubicBezTo>
                    <a:pt x="47" y="289"/>
                    <a:pt x="94" y="261"/>
                    <a:pt x="140" y="233"/>
                  </a:cubicBezTo>
                  <a:cubicBezTo>
                    <a:pt x="187" y="205"/>
                    <a:pt x="233" y="168"/>
                    <a:pt x="280" y="149"/>
                  </a:cubicBezTo>
                  <a:cubicBezTo>
                    <a:pt x="372" y="103"/>
                    <a:pt x="465" y="56"/>
                    <a:pt x="5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5"/>
            <p:cNvSpPr/>
            <p:nvPr/>
          </p:nvSpPr>
          <p:spPr>
            <a:xfrm>
              <a:off x="3917525" y="2190400"/>
              <a:ext cx="10950" cy="8625"/>
            </a:xfrm>
            <a:custGeom>
              <a:rect b="b" l="l" r="r" t="t"/>
              <a:pathLst>
                <a:path extrusionOk="0" h="345" w="438">
                  <a:moveTo>
                    <a:pt x="437" y="1"/>
                  </a:moveTo>
                  <a:cubicBezTo>
                    <a:pt x="382" y="1"/>
                    <a:pt x="344" y="19"/>
                    <a:pt x="307" y="38"/>
                  </a:cubicBezTo>
                  <a:cubicBezTo>
                    <a:pt x="261" y="56"/>
                    <a:pt x="214" y="84"/>
                    <a:pt x="177" y="112"/>
                  </a:cubicBezTo>
                  <a:cubicBezTo>
                    <a:pt x="94" y="177"/>
                    <a:pt x="29" y="252"/>
                    <a:pt x="1" y="345"/>
                  </a:cubicBezTo>
                  <a:lnTo>
                    <a:pt x="103" y="252"/>
                  </a:lnTo>
                  <a:cubicBezTo>
                    <a:pt x="140" y="233"/>
                    <a:pt x="177" y="196"/>
                    <a:pt x="214" y="177"/>
                  </a:cubicBezTo>
                  <a:cubicBezTo>
                    <a:pt x="279" y="112"/>
                    <a:pt x="363" y="66"/>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5"/>
            <p:cNvSpPr/>
            <p:nvPr/>
          </p:nvSpPr>
          <p:spPr>
            <a:xfrm>
              <a:off x="3914275" y="2197850"/>
              <a:ext cx="10025" cy="11175"/>
            </a:xfrm>
            <a:custGeom>
              <a:rect b="b" l="l" r="r" t="t"/>
              <a:pathLst>
                <a:path extrusionOk="0" h="447" w="401">
                  <a:moveTo>
                    <a:pt x="400" y="0"/>
                  </a:moveTo>
                  <a:lnTo>
                    <a:pt x="400" y="0"/>
                  </a:lnTo>
                  <a:cubicBezTo>
                    <a:pt x="307" y="47"/>
                    <a:pt x="224" y="112"/>
                    <a:pt x="168" y="186"/>
                  </a:cubicBezTo>
                  <a:cubicBezTo>
                    <a:pt x="131" y="223"/>
                    <a:pt x="94" y="260"/>
                    <a:pt x="75" y="307"/>
                  </a:cubicBezTo>
                  <a:cubicBezTo>
                    <a:pt x="38" y="353"/>
                    <a:pt x="19" y="400"/>
                    <a:pt x="1" y="446"/>
                  </a:cubicBezTo>
                  <a:lnTo>
                    <a:pt x="112" y="344"/>
                  </a:lnTo>
                  <a:lnTo>
                    <a:pt x="214" y="232"/>
                  </a:lnTo>
                  <a:cubicBezTo>
                    <a:pt x="270" y="167"/>
                    <a:pt x="344" y="93"/>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5"/>
            <p:cNvSpPr/>
            <p:nvPr/>
          </p:nvSpPr>
          <p:spPr>
            <a:xfrm>
              <a:off x="3904525" y="2202250"/>
              <a:ext cx="7925" cy="13500"/>
            </a:xfrm>
            <a:custGeom>
              <a:rect b="b" l="l" r="r" t="t"/>
              <a:pathLst>
                <a:path extrusionOk="0" h="540" w="317">
                  <a:moveTo>
                    <a:pt x="316" y="1"/>
                  </a:moveTo>
                  <a:lnTo>
                    <a:pt x="316" y="1"/>
                  </a:lnTo>
                  <a:cubicBezTo>
                    <a:pt x="233" y="75"/>
                    <a:pt x="177" y="149"/>
                    <a:pt x="103" y="242"/>
                  </a:cubicBezTo>
                  <a:lnTo>
                    <a:pt x="38" y="382"/>
                  </a:lnTo>
                  <a:cubicBezTo>
                    <a:pt x="28" y="428"/>
                    <a:pt x="0" y="474"/>
                    <a:pt x="0" y="539"/>
                  </a:cubicBezTo>
                  <a:lnTo>
                    <a:pt x="93" y="409"/>
                  </a:lnTo>
                  <a:cubicBezTo>
                    <a:pt x="121" y="363"/>
                    <a:pt x="149" y="326"/>
                    <a:pt x="177" y="279"/>
                  </a:cubicBezTo>
                  <a:cubicBezTo>
                    <a:pt x="223" y="186"/>
                    <a:pt x="279" y="103"/>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5"/>
            <p:cNvSpPr/>
            <p:nvPr/>
          </p:nvSpPr>
          <p:spPr>
            <a:xfrm>
              <a:off x="3900100" y="2214800"/>
              <a:ext cx="9550" cy="12550"/>
            </a:xfrm>
            <a:custGeom>
              <a:rect b="b" l="l" r="r" t="t"/>
              <a:pathLst>
                <a:path extrusionOk="0" h="502" w="382">
                  <a:moveTo>
                    <a:pt x="382" y="0"/>
                  </a:moveTo>
                  <a:lnTo>
                    <a:pt x="382" y="0"/>
                  </a:lnTo>
                  <a:cubicBezTo>
                    <a:pt x="298" y="47"/>
                    <a:pt x="215" y="130"/>
                    <a:pt x="140" y="223"/>
                  </a:cubicBezTo>
                  <a:cubicBezTo>
                    <a:pt x="112" y="251"/>
                    <a:pt x="75" y="298"/>
                    <a:pt x="47" y="344"/>
                  </a:cubicBezTo>
                  <a:cubicBezTo>
                    <a:pt x="29" y="391"/>
                    <a:pt x="1" y="437"/>
                    <a:pt x="1" y="502"/>
                  </a:cubicBezTo>
                  <a:cubicBezTo>
                    <a:pt x="29" y="456"/>
                    <a:pt x="66" y="409"/>
                    <a:pt x="94" y="372"/>
                  </a:cubicBezTo>
                  <a:lnTo>
                    <a:pt x="205" y="251"/>
                  </a:lnTo>
                  <a:cubicBezTo>
                    <a:pt x="261" y="177"/>
                    <a:pt x="326" y="9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5"/>
            <p:cNvSpPr/>
            <p:nvPr/>
          </p:nvSpPr>
          <p:spPr>
            <a:xfrm>
              <a:off x="3941450" y="2220825"/>
              <a:ext cx="5600" cy="4450"/>
            </a:xfrm>
            <a:custGeom>
              <a:rect b="b" l="l" r="r" t="t"/>
              <a:pathLst>
                <a:path extrusionOk="0" h="178" w="224">
                  <a:moveTo>
                    <a:pt x="224" y="1"/>
                  </a:moveTo>
                  <a:cubicBezTo>
                    <a:pt x="159" y="1"/>
                    <a:pt x="112" y="29"/>
                    <a:pt x="94" y="57"/>
                  </a:cubicBezTo>
                  <a:cubicBezTo>
                    <a:pt x="56" y="94"/>
                    <a:pt x="19" y="131"/>
                    <a:pt x="1" y="177"/>
                  </a:cubicBezTo>
                  <a:cubicBezTo>
                    <a:pt x="47" y="159"/>
                    <a:pt x="94" y="140"/>
                    <a:pt x="131" y="122"/>
                  </a:cubicBezTo>
                  <a:cubicBezTo>
                    <a:pt x="159" y="8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5"/>
            <p:cNvSpPr/>
            <p:nvPr/>
          </p:nvSpPr>
          <p:spPr>
            <a:xfrm>
              <a:off x="3947500" y="2219450"/>
              <a:ext cx="5350" cy="4425"/>
            </a:xfrm>
            <a:custGeom>
              <a:rect b="b" l="l" r="r" t="t"/>
              <a:pathLst>
                <a:path extrusionOk="0" h="177" w="214">
                  <a:moveTo>
                    <a:pt x="214" y="0"/>
                  </a:moveTo>
                  <a:cubicBezTo>
                    <a:pt x="167" y="9"/>
                    <a:pt x="112" y="37"/>
                    <a:pt x="84" y="56"/>
                  </a:cubicBezTo>
                  <a:cubicBezTo>
                    <a:pt x="47" y="93"/>
                    <a:pt x="28" y="130"/>
                    <a:pt x="0" y="177"/>
                  </a:cubicBezTo>
                  <a:cubicBezTo>
                    <a:pt x="47" y="177"/>
                    <a:pt x="93" y="139"/>
                    <a:pt x="130" y="112"/>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5"/>
            <p:cNvSpPr/>
            <p:nvPr/>
          </p:nvSpPr>
          <p:spPr>
            <a:xfrm>
              <a:off x="3892900" y="2232450"/>
              <a:ext cx="4675" cy="9325"/>
            </a:xfrm>
            <a:custGeom>
              <a:rect b="b" l="l" r="r" t="t"/>
              <a:pathLst>
                <a:path extrusionOk="0" h="373" w="187">
                  <a:moveTo>
                    <a:pt x="187" y="0"/>
                  </a:moveTo>
                  <a:lnTo>
                    <a:pt x="187" y="0"/>
                  </a:lnTo>
                  <a:cubicBezTo>
                    <a:pt x="122" y="47"/>
                    <a:pt x="84" y="103"/>
                    <a:pt x="47" y="177"/>
                  </a:cubicBezTo>
                  <a:cubicBezTo>
                    <a:pt x="38" y="196"/>
                    <a:pt x="29" y="233"/>
                    <a:pt x="10" y="270"/>
                  </a:cubicBezTo>
                  <a:cubicBezTo>
                    <a:pt x="1" y="298"/>
                    <a:pt x="1" y="335"/>
                    <a:pt x="1" y="372"/>
                  </a:cubicBezTo>
                  <a:cubicBezTo>
                    <a:pt x="47" y="316"/>
                    <a:pt x="84" y="261"/>
                    <a:pt x="122" y="196"/>
                  </a:cubicBezTo>
                  <a:cubicBezTo>
                    <a:pt x="150" y="140"/>
                    <a:pt x="177" y="75"/>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5"/>
            <p:cNvSpPr/>
            <p:nvPr/>
          </p:nvSpPr>
          <p:spPr>
            <a:xfrm>
              <a:off x="3869675" y="2278200"/>
              <a:ext cx="105950" cy="96625"/>
            </a:xfrm>
            <a:custGeom>
              <a:rect b="b" l="l" r="r" t="t"/>
              <a:pathLst>
                <a:path extrusionOk="0" h="3865" w="4238">
                  <a:moveTo>
                    <a:pt x="3152" y="0"/>
                  </a:moveTo>
                  <a:cubicBezTo>
                    <a:pt x="3085" y="0"/>
                    <a:pt x="3019" y="4"/>
                    <a:pt x="2955" y="10"/>
                  </a:cubicBezTo>
                  <a:cubicBezTo>
                    <a:pt x="1998" y="112"/>
                    <a:pt x="1069" y="447"/>
                    <a:pt x="279" y="986"/>
                  </a:cubicBezTo>
                  <a:cubicBezTo>
                    <a:pt x="1" y="1134"/>
                    <a:pt x="131" y="1552"/>
                    <a:pt x="242" y="1738"/>
                  </a:cubicBezTo>
                  <a:cubicBezTo>
                    <a:pt x="688" y="2546"/>
                    <a:pt x="1329" y="3271"/>
                    <a:pt x="2147" y="3671"/>
                  </a:cubicBezTo>
                  <a:cubicBezTo>
                    <a:pt x="2368" y="3781"/>
                    <a:pt x="2609" y="3865"/>
                    <a:pt x="2847" y="3865"/>
                  </a:cubicBezTo>
                  <a:cubicBezTo>
                    <a:pt x="2889" y="3865"/>
                    <a:pt x="2932" y="3862"/>
                    <a:pt x="2974" y="3856"/>
                  </a:cubicBezTo>
                  <a:cubicBezTo>
                    <a:pt x="3262" y="3829"/>
                    <a:pt x="3541" y="3615"/>
                    <a:pt x="3568" y="3327"/>
                  </a:cubicBezTo>
                  <a:cubicBezTo>
                    <a:pt x="3587" y="3011"/>
                    <a:pt x="3336" y="2760"/>
                    <a:pt x="3104" y="2546"/>
                  </a:cubicBezTo>
                  <a:lnTo>
                    <a:pt x="3104" y="2546"/>
                  </a:lnTo>
                  <a:cubicBezTo>
                    <a:pt x="3238" y="2568"/>
                    <a:pt x="3375" y="2589"/>
                    <a:pt x="3512" y="2589"/>
                  </a:cubicBezTo>
                  <a:cubicBezTo>
                    <a:pt x="3612" y="2589"/>
                    <a:pt x="3712" y="2578"/>
                    <a:pt x="3810" y="2546"/>
                  </a:cubicBezTo>
                  <a:cubicBezTo>
                    <a:pt x="4033" y="2481"/>
                    <a:pt x="4237" y="2277"/>
                    <a:pt x="4228" y="2035"/>
                  </a:cubicBezTo>
                  <a:cubicBezTo>
                    <a:pt x="4210" y="1794"/>
                    <a:pt x="3977" y="1608"/>
                    <a:pt x="3745" y="1524"/>
                  </a:cubicBezTo>
                  <a:cubicBezTo>
                    <a:pt x="3513" y="1450"/>
                    <a:pt x="3253" y="1422"/>
                    <a:pt x="3030" y="1311"/>
                  </a:cubicBezTo>
                  <a:cubicBezTo>
                    <a:pt x="3262" y="1246"/>
                    <a:pt x="3513" y="1181"/>
                    <a:pt x="3699" y="1032"/>
                  </a:cubicBezTo>
                  <a:cubicBezTo>
                    <a:pt x="3884" y="893"/>
                    <a:pt x="4005" y="632"/>
                    <a:pt x="3940" y="400"/>
                  </a:cubicBezTo>
                  <a:cubicBezTo>
                    <a:pt x="3839" y="90"/>
                    <a:pt x="3487" y="0"/>
                    <a:pt x="31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5"/>
            <p:cNvSpPr/>
            <p:nvPr/>
          </p:nvSpPr>
          <p:spPr>
            <a:xfrm>
              <a:off x="3872000" y="2277450"/>
              <a:ext cx="105725" cy="99075"/>
            </a:xfrm>
            <a:custGeom>
              <a:rect b="b" l="l" r="r" t="t"/>
              <a:pathLst>
                <a:path extrusionOk="0" h="3963" w="4229">
                  <a:moveTo>
                    <a:pt x="168" y="1025"/>
                  </a:moveTo>
                  <a:cubicBezTo>
                    <a:pt x="103" y="1062"/>
                    <a:pt x="56" y="1108"/>
                    <a:pt x="38" y="1164"/>
                  </a:cubicBezTo>
                  <a:cubicBezTo>
                    <a:pt x="56" y="1108"/>
                    <a:pt x="121" y="1062"/>
                    <a:pt x="168" y="1025"/>
                  </a:cubicBezTo>
                  <a:close/>
                  <a:moveTo>
                    <a:pt x="38" y="1164"/>
                  </a:moveTo>
                  <a:cubicBezTo>
                    <a:pt x="1" y="1220"/>
                    <a:pt x="1" y="1294"/>
                    <a:pt x="1" y="1350"/>
                  </a:cubicBezTo>
                  <a:cubicBezTo>
                    <a:pt x="1" y="1276"/>
                    <a:pt x="10" y="1220"/>
                    <a:pt x="38" y="1164"/>
                  </a:cubicBezTo>
                  <a:close/>
                  <a:moveTo>
                    <a:pt x="1" y="1350"/>
                  </a:moveTo>
                  <a:cubicBezTo>
                    <a:pt x="1" y="1466"/>
                    <a:pt x="30" y="1575"/>
                    <a:pt x="76" y="1683"/>
                  </a:cubicBezTo>
                  <a:lnTo>
                    <a:pt x="76" y="1683"/>
                  </a:lnTo>
                  <a:cubicBezTo>
                    <a:pt x="36" y="1571"/>
                    <a:pt x="1" y="1464"/>
                    <a:pt x="1" y="1350"/>
                  </a:cubicBezTo>
                  <a:close/>
                  <a:moveTo>
                    <a:pt x="3099" y="1"/>
                  </a:moveTo>
                  <a:cubicBezTo>
                    <a:pt x="2968" y="1"/>
                    <a:pt x="2840" y="19"/>
                    <a:pt x="2714" y="40"/>
                  </a:cubicBezTo>
                  <a:cubicBezTo>
                    <a:pt x="2268" y="105"/>
                    <a:pt x="1822" y="226"/>
                    <a:pt x="1394" y="384"/>
                  </a:cubicBezTo>
                  <a:cubicBezTo>
                    <a:pt x="967" y="551"/>
                    <a:pt x="558" y="755"/>
                    <a:pt x="186" y="1016"/>
                  </a:cubicBezTo>
                  <a:cubicBezTo>
                    <a:pt x="567" y="755"/>
                    <a:pt x="976" y="551"/>
                    <a:pt x="1394" y="393"/>
                  </a:cubicBezTo>
                  <a:cubicBezTo>
                    <a:pt x="1822" y="235"/>
                    <a:pt x="2268" y="124"/>
                    <a:pt x="2714" y="86"/>
                  </a:cubicBezTo>
                  <a:cubicBezTo>
                    <a:pt x="2819" y="73"/>
                    <a:pt x="2926" y="64"/>
                    <a:pt x="3033" y="64"/>
                  </a:cubicBezTo>
                  <a:cubicBezTo>
                    <a:pt x="3154" y="64"/>
                    <a:pt x="3274" y="76"/>
                    <a:pt x="3392" y="105"/>
                  </a:cubicBezTo>
                  <a:cubicBezTo>
                    <a:pt x="3494" y="124"/>
                    <a:pt x="3596" y="179"/>
                    <a:pt x="3680" y="244"/>
                  </a:cubicBezTo>
                  <a:cubicBezTo>
                    <a:pt x="3763" y="319"/>
                    <a:pt x="3810" y="402"/>
                    <a:pt x="3819" y="514"/>
                  </a:cubicBezTo>
                  <a:cubicBezTo>
                    <a:pt x="3829" y="616"/>
                    <a:pt x="3810" y="718"/>
                    <a:pt x="3754" y="811"/>
                  </a:cubicBezTo>
                  <a:cubicBezTo>
                    <a:pt x="3708" y="904"/>
                    <a:pt x="3624" y="988"/>
                    <a:pt x="3540" y="1043"/>
                  </a:cubicBezTo>
                  <a:cubicBezTo>
                    <a:pt x="3364" y="1173"/>
                    <a:pt x="3150" y="1229"/>
                    <a:pt x="2927" y="1294"/>
                  </a:cubicBezTo>
                  <a:lnTo>
                    <a:pt x="2779" y="1322"/>
                  </a:lnTo>
                  <a:lnTo>
                    <a:pt x="2899" y="1396"/>
                  </a:lnTo>
                  <a:cubicBezTo>
                    <a:pt x="3132" y="1527"/>
                    <a:pt x="3392" y="1545"/>
                    <a:pt x="3615" y="1629"/>
                  </a:cubicBezTo>
                  <a:cubicBezTo>
                    <a:pt x="3717" y="1666"/>
                    <a:pt x="3819" y="1722"/>
                    <a:pt x="3903" y="1787"/>
                  </a:cubicBezTo>
                  <a:cubicBezTo>
                    <a:pt x="3986" y="1861"/>
                    <a:pt x="4042" y="1954"/>
                    <a:pt x="4051" y="2056"/>
                  </a:cubicBezTo>
                  <a:cubicBezTo>
                    <a:pt x="4061" y="2158"/>
                    <a:pt x="4033" y="2270"/>
                    <a:pt x="3959" y="2344"/>
                  </a:cubicBezTo>
                  <a:cubicBezTo>
                    <a:pt x="3894" y="2428"/>
                    <a:pt x="3801" y="2502"/>
                    <a:pt x="3689" y="2530"/>
                  </a:cubicBezTo>
                  <a:cubicBezTo>
                    <a:pt x="3591" y="2565"/>
                    <a:pt x="3485" y="2578"/>
                    <a:pt x="3374" y="2578"/>
                  </a:cubicBezTo>
                  <a:cubicBezTo>
                    <a:pt x="3252" y="2578"/>
                    <a:pt x="3123" y="2563"/>
                    <a:pt x="2992" y="2549"/>
                  </a:cubicBezTo>
                  <a:lnTo>
                    <a:pt x="2779" y="2511"/>
                  </a:lnTo>
                  <a:lnTo>
                    <a:pt x="2946" y="2660"/>
                  </a:lnTo>
                  <a:cubicBezTo>
                    <a:pt x="3039" y="2744"/>
                    <a:pt x="3150" y="2837"/>
                    <a:pt x="3215" y="2929"/>
                  </a:cubicBezTo>
                  <a:cubicBezTo>
                    <a:pt x="3299" y="3022"/>
                    <a:pt x="3355" y="3125"/>
                    <a:pt x="3383" y="3245"/>
                  </a:cubicBezTo>
                  <a:cubicBezTo>
                    <a:pt x="3401" y="3357"/>
                    <a:pt x="3383" y="3478"/>
                    <a:pt x="3318" y="3580"/>
                  </a:cubicBezTo>
                  <a:cubicBezTo>
                    <a:pt x="3262" y="3682"/>
                    <a:pt x="3160" y="3766"/>
                    <a:pt x="3057" y="3812"/>
                  </a:cubicBezTo>
                  <a:cubicBezTo>
                    <a:pt x="2962" y="3856"/>
                    <a:pt x="2872" y="3883"/>
                    <a:pt x="2774" y="3883"/>
                  </a:cubicBezTo>
                  <a:cubicBezTo>
                    <a:pt x="2749" y="3883"/>
                    <a:pt x="2722" y="3881"/>
                    <a:pt x="2695" y="3877"/>
                  </a:cubicBezTo>
                  <a:cubicBezTo>
                    <a:pt x="2565" y="3877"/>
                    <a:pt x="2435" y="3849"/>
                    <a:pt x="2323" y="3812"/>
                  </a:cubicBezTo>
                  <a:cubicBezTo>
                    <a:pt x="2203" y="3775"/>
                    <a:pt x="2082" y="3719"/>
                    <a:pt x="1961" y="3663"/>
                  </a:cubicBezTo>
                  <a:cubicBezTo>
                    <a:pt x="1850" y="3598"/>
                    <a:pt x="1729" y="3533"/>
                    <a:pt x="1627" y="3459"/>
                  </a:cubicBezTo>
                  <a:cubicBezTo>
                    <a:pt x="1190" y="3180"/>
                    <a:pt x="809" y="2799"/>
                    <a:pt x="512" y="2381"/>
                  </a:cubicBezTo>
                  <a:cubicBezTo>
                    <a:pt x="363" y="2177"/>
                    <a:pt x="224" y="1954"/>
                    <a:pt x="94" y="1722"/>
                  </a:cubicBezTo>
                  <a:cubicBezTo>
                    <a:pt x="88" y="1709"/>
                    <a:pt x="82" y="1696"/>
                    <a:pt x="76" y="1683"/>
                  </a:cubicBezTo>
                  <a:lnTo>
                    <a:pt x="76" y="1683"/>
                  </a:lnTo>
                  <a:cubicBezTo>
                    <a:pt x="82" y="1699"/>
                    <a:pt x="88" y="1715"/>
                    <a:pt x="94" y="1731"/>
                  </a:cubicBezTo>
                  <a:cubicBezTo>
                    <a:pt x="214" y="1963"/>
                    <a:pt x="354" y="2186"/>
                    <a:pt x="502" y="2409"/>
                  </a:cubicBezTo>
                  <a:cubicBezTo>
                    <a:pt x="800" y="2837"/>
                    <a:pt x="1162" y="3217"/>
                    <a:pt x="1608" y="3524"/>
                  </a:cubicBezTo>
                  <a:cubicBezTo>
                    <a:pt x="1710" y="3589"/>
                    <a:pt x="1822" y="3663"/>
                    <a:pt x="1942" y="3728"/>
                  </a:cubicBezTo>
                  <a:cubicBezTo>
                    <a:pt x="2054" y="3803"/>
                    <a:pt x="2175" y="3849"/>
                    <a:pt x="2305" y="3896"/>
                  </a:cubicBezTo>
                  <a:cubicBezTo>
                    <a:pt x="2435" y="3924"/>
                    <a:pt x="2584" y="3961"/>
                    <a:pt x="2723" y="3961"/>
                  </a:cubicBezTo>
                  <a:cubicBezTo>
                    <a:pt x="2746" y="3962"/>
                    <a:pt x="2768" y="3963"/>
                    <a:pt x="2791" y="3963"/>
                  </a:cubicBezTo>
                  <a:cubicBezTo>
                    <a:pt x="2907" y="3963"/>
                    <a:pt x="3021" y="3942"/>
                    <a:pt x="3122" y="3896"/>
                  </a:cubicBezTo>
                  <a:cubicBezTo>
                    <a:pt x="3252" y="3831"/>
                    <a:pt x="3364" y="3738"/>
                    <a:pt x="3448" y="3626"/>
                  </a:cubicBezTo>
                  <a:cubicBezTo>
                    <a:pt x="3531" y="3505"/>
                    <a:pt x="3568" y="3348"/>
                    <a:pt x="3531" y="3208"/>
                  </a:cubicBezTo>
                  <a:cubicBezTo>
                    <a:pt x="3513" y="3069"/>
                    <a:pt x="3429" y="2939"/>
                    <a:pt x="3345" y="2837"/>
                  </a:cubicBezTo>
                  <a:cubicBezTo>
                    <a:pt x="3299" y="2790"/>
                    <a:pt x="3262" y="2734"/>
                    <a:pt x="3215" y="2679"/>
                  </a:cubicBezTo>
                  <a:lnTo>
                    <a:pt x="3215" y="2679"/>
                  </a:lnTo>
                  <a:cubicBezTo>
                    <a:pt x="3280" y="2697"/>
                    <a:pt x="3336" y="2697"/>
                    <a:pt x="3383" y="2697"/>
                  </a:cubicBezTo>
                  <a:cubicBezTo>
                    <a:pt x="3513" y="2697"/>
                    <a:pt x="3633" y="2679"/>
                    <a:pt x="3763" y="2651"/>
                  </a:cubicBezTo>
                  <a:cubicBezTo>
                    <a:pt x="3894" y="2604"/>
                    <a:pt x="4005" y="2530"/>
                    <a:pt x="4089" y="2428"/>
                  </a:cubicBezTo>
                  <a:cubicBezTo>
                    <a:pt x="4172" y="2326"/>
                    <a:pt x="4228" y="2186"/>
                    <a:pt x="4209" y="2038"/>
                  </a:cubicBezTo>
                  <a:cubicBezTo>
                    <a:pt x="4182" y="1898"/>
                    <a:pt x="4098" y="1768"/>
                    <a:pt x="4005" y="1684"/>
                  </a:cubicBezTo>
                  <a:cubicBezTo>
                    <a:pt x="3903" y="1592"/>
                    <a:pt x="3791" y="1536"/>
                    <a:pt x="3671" y="1499"/>
                  </a:cubicBezTo>
                  <a:cubicBezTo>
                    <a:pt x="3485" y="1443"/>
                    <a:pt x="3299" y="1406"/>
                    <a:pt x="3122" y="1350"/>
                  </a:cubicBezTo>
                  <a:cubicBezTo>
                    <a:pt x="3290" y="1304"/>
                    <a:pt x="3466" y="1229"/>
                    <a:pt x="3596" y="1127"/>
                  </a:cubicBezTo>
                  <a:cubicBezTo>
                    <a:pt x="3689" y="1062"/>
                    <a:pt x="3773" y="969"/>
                    <a:pt x="3829" y="858"/>
                  </a:cubicBezTo>
                  <a:cubicBezTo>
                    <a:pt x="3894" y="755"/>
                    <a:pt x="3912" y="625"/>
                    <a:pt x="3903" y="505"/>
                  </a:cubicBezTo>
                  <a:cubicBezTo>
                    <a:pt x="3894" y="374"/>
                    <a:pt x="3819" y="272"/>
                    <a:pt x="3726" y="189"/>
                  </a:cubicBezTo>
                  <a:cubicBezTo>
                    <a:pt x="3633" y="105"/>
                    <a:pt x="3522" y="59"/>
                    <a:pt x="3401" y="40"/>
                  </a:cubicBezTo>
                  <a:cubicBezTo>
                    <a:pt x="3300" y="12"/>
                    <a:pt x="3199" y="1"/>
                    <a:pt x="30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5"/>
            <p:cNvSpPr/>
            <p:nvPr/>
          </p:nvSpPr>
          <p:spPr>
            <a:xfrm>
              <a:off x="3872700" y="2307000"/>
              <a:ext cx="72725" cy="4450"/>
            </a:xfrm>
            <a:custGeom>
              <a:rect b="b" l="l" r="r" t="t"/>
              <a:pathLst>
                <a:path extrusionOk="0" h="178" w="2909">
                  <a:moveTo>
                    <a:pt x="1" y="1"/>
                  </a:moveTo>
                  <a:lnTo>
                    <a:pt x="1" y="1"/>
                  </a:lnTo>
                  <a:cubicBezTo>
                    <a:pt x="233" y="75"/>
                    <a:pt x="474" y="94"/>
                    <a:pt x="716" y="122"/>
                  </a:cubicBezTo>
                  <a:cubicBezTo>
                    <a:pt x="958" y="140"/>
                    <a:pt x="1208" y="149"/>
                    <a:pt x="1450" y="168"/>
                  </a:cubicBezTo>
                  <a:cubicBezTo>
                    <a:pt x="1691" y="177"/>
                    <a:pt x="1933" y="177"/>
                    <a:pt x="2184" y="177"/>
                  </a:cubicBezTo>
                  <a:cubicBezTo>
                    <a:pt x="2425" y="177"/>
                    <a:pt x="2667" y="168"/>
                    <a:pt x="2909" y="159"/>
                  </a:cubicBezTo>
                  <a:cubicBezTo>
                    <a:pt x="2676" y="140"/>
                    <a:pt x="2435" y="131"/>
                    <a:pt x="2165" y="103"/>
                  </a:cubicBezTo>
                  <a:lnTo>
                    <a:pt x="1441" y="84"/>
                  </a:lnTo>
                  <a:lnTo>
                    <a:pt x="716" y="66"/>
                  </a:lnTo>
                  <a:cubicBezTo>
                    <a:pt x="604" y="47"/>
                    <a:pt x="474" y="47"/>
                    <a:pt x="354" y="38"/>
                  </a:cubicBezTo>
                  <a:cubicBezTo>
                    <a:pt x="242" y="38"/>
                    <a:pt x="112"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5"/>
            <p:cNvSpPr/>
            <p:nvPr/>
          </p:nvSpPr>
          <p:spPr>
            <a:xfrm>
              <a:off x="3872000" y="2310250"/>
              <a:ext cx="74125" cy="32075"/>
            </a:xfrm>
            <a:custGeom>
              <a:rect b="b" l="l" r="r" t="t"/>
              <a:pathLst>
                <a:path extrusionOk="0" h="1283" w="2965">
                  <a:moveTo>
                    <a:pt x="1" y="1"/>
                  </a:moveTo>
                  <a:lnTo>
                    <a:pt x="1" y="1"/>
                  </a:lnTo>
                  <a:cubicBezTo>
                    <a:pt x="131" y="47"/>
                    <a:pt x="242" y="94"/>
                    <a:pt x="372" y="149"/>
                  </a:cubicBezTo>
                  <a:cubicBezTo>
                    <a:pt x="502" y="215"/>
                    <a:pt x="614" y="261"/>
                    <a:pt x="744" y="317"/>
                  </a:cubicBezTo>
                  <a:lnTo>
                    <a:pt x="1478" y="642"/>
                  </a:lnTo>
                  <a:lnTo>
                    <a:pt x="2221" y="967"/>
                  </a:lnTo>
                  <a:cubicBezTo>
                    <a:pt x="2463" y="1069"/>
                    <a:pt x="2704" y="1171"/>
                    <a:pt x="2964" y="1283"/>
                  </a:cubicBezTo>
                  <a:cubicBezTo>
                    <a:pt x="2732" y="1153"/>
                    <a:pt x="2491" y="1032"/>
                    <a:pt x="2230" y="921"/>
                  </a:cubicBezTo>
                  <a:cubicBezTo>
                    <a:pt x="1989" y="800"/>
                    <a:pt x="1738" y="698"/>
                    <a:pt x="1497" y="586"/>
                  </a:cubicBezTo>
                  <a:cubicBezTo>
                    <a:pt x="1255" y="475"/>
                    <a:pt x="995" y="372"/>
                    <a:pt x="753" y="270"/>
                  </a:cubicBezTo>
                  <a:cubicBezTo>
                    <a:pt x="512" y="177"/>
                    <a:pt x="252"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5"/>
            <p:cNvSpPr/>
            <p:nvPr/>
          </p:nvSpPr>
          <p:spPr>
            <a:xfrm>
              <a:off x="3897550" y="2312575"/>
              <a:ext cx="20925" cy="1900"/>
            </a:xfrm>
            <a:custGeom>
              <a:rect b="b" l="l" r="r" t="t"/>
              <a:pathLst>
                <a:path extrusionOk="0" h="76" w="837">
                  <a:moveTo>
                    <a:pt x="1" y="1"/>
                  </a:moveTo>
                  <a:cubicBezTo>
                    <a:pt x="75" y="29"/>
                    <a:pt x="140" y="38"/>
                    <a:pt x="214" y="47"/>
                  </a:cubicBezTo>
                  <a:cubicBezTo>
                    <a:pt x="279" y="56"/>
                    <a:pt x="354" y="75"/>
                    <a:pt x="419" y="75"/>
                  </a:cubicBezTo>
                  <a:cubicBezTo>
                    <a:pt x="558" y="75"/>
                    <a:pt x="697" y="75"/>
                    <a:pt x="837" y="47"/>
                  </a:cubicBezTo>
                  <a:cubicBezTo>
                    <a:pt x="697" y="29"/>
                    <a:pt x="567" y="10"/>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5"/>
            <p:cNvSpPr/>
            <p:nvPr/>
          </p:nvSpPr>
          <p:spPr>
            <a:xfrm>
              <a:off x="3913825" y="2315125"/>
              <a:ext cx="12550" cy="2225"/>
            </a:xfrm>
            <a:custGeom>
              <a:rect b="b" l="l" r="r" t="t"/>
              <a:pathLst>
                <a:path extrusionOk="0" h="89" w="502">
                  <a:moveTo>
                    <a:pt x="260" y="1"/>
                  </a:moveTo>
                  <a:cubicBezTo>
                    <a:pt x="214" y="20"/>
                    <a:pt x="177" y="20"/>
                    <a:pt x="130" y="29"/>
                  </a:cubicBezTo>
                  <a:cubicBezTo>
                    <a:pt x="84" y="38"/>
                    <a:pt x="46" y="47"/>
                    <a:pt x="0" y="47"/>
                  </a:cubicBezTo>
                  <a:cubicBezTo>
                    <a:pt x="37" y="75"/>
                    <a:pt x="84" y="85"/>
                    <a:pt x="130" y="85"/>
                  </a:cubicBezTo>
                  <a:cubicBezTo>
                    <a:pt x="146" y="88"/>
                    <a:pt x="160" y="89"/>
                    <a:pt x="174" y="89"/>
                  </a:cubicBezTo>
                  <a:cubicBezTo>
                    <a:pt x="202" y="89"/>
                    <a:pt x="229" y="85"/>
                    <a:pt x="260" y="85"/>
                  </a:cubicBezTo>
                  <a:cubicBezTo>
                    <a:pt x="334" y="75"/>
                    <a:pt x="418" y="66"/>
                    <a:pt x="502" y="20"/>
                  </a:cubicBezTo>
                  <a:cubicBezTo>
                    <a:pt x="455" y="10"/>
                    <a:pt x="411" y="10"/>
                    <a:pt x="371" y="10"/>
                  </a:cubicBezTo>
                  <a:cubicBezTo>
                    <a:pt x="330" y="10"/>
                    <a:pt x="293"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5"/>
            <p:cNvSpPr/>
            <p:nvPr/>
          </p:nvSpPr>
          <p:spPr>
            <a:xfrm>
              <a:off x="3907550" y="2319075"/>
              <a:ext cx="18825" cy="3250"/>
            </a:xfrm>
            <a:custGeom>
              <a:rect b="b" l="l" r="r" t="t"/>
              <a:pathLst>
                <a:path extrusionOk="0" h="130" w="753">
                  <a:moveTo>
                    <a:pt x="0" y="1"/>
                  </a:moveTo>
                  <a:lnTo>
                    <a:pt x="0" y="1"/>
                  </a:lnTo>
                  <a:cubicBezTo>
                    <a:pt x="56" y="29"/>
                    <a:pt x="121" y="57"/>
                    <a:pt x="186" y="66"/>
                  </a:cubicBezTo>
                  <a:cubicBezTo>
                    <a:pt x="242" y="75"/>
                    <a:pt x="307" y="94"/>
                    <a:pt x="372" y="103"/>
                  </a:cubicBezTo>
                  <a:cubicBezTo>
                    <a:pt x="457" y="116"/>
                    <a:pt x="547" y="129"/>
                    <a:pt x="639" y="129"/>
                  </a:cubicBezTo>
                  <a:cubicBezTo>
                    <a:pt x="677" y="129"/>
                    <a:pt x="715" y="127"/>
                    <a:pt x="753" y="122"/>
                  </a:cubicBezTo>
                  <a:cubicBezTo>
                    <a:pt x="632" y="75"/>
                    <a:pt x="511" y="47"/>
                    <a:pt x="381" y="29"/>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5"/>
            <p:cNvSpPr/>
            <p:nvPr/>
          </p:nvSpPr>
          <p:spPr>
            <a:xfrm>
              <a:off x="3889200" y="2313275"/>
              <a:ext cx="11625" cy="3750"/>
            </a:xfrm>
            <a:custGeom>
              <a:rect b="b" l="l" r="r" t="t"/>
              <a:pathLst>
                <a:path extrusionOk="0" h="150" w="465">
                  <a:moveTo>
                    <a:pt x="0" y="1"/>
                  </a:moveTo>
                  <a:cubicBezTo>
                    <a:pt x="65" y="47"/>
                    <a:pt x="140" y="75"/>
                    <a:pt x="223" y="103"/>
                  </a:cubicBezTo>
                  <a:cubicBezTo>
                    <a:pt x="298" y="121"/>
                    <a:pt x="381" y="149"/>
                    <a:pt x="465" y="149"/>
                  </a:cubicBezTo>
                  <a:cubicBezTo>
                    <a:pt x="390" y="103"/>
                    <a:pt x="316" y="66"/>
                    <a:pt x="242" y="47"/>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5"/>
            <p:cNvSpPr/>
            <p:nvPr/>
          </p:nvSpPr>
          <p:spPr>
            <a:xfrm>
              <a:off x="3947500" y="2335575"/>
              <a:ext cx="18125" cy="1650"/>
            </a:xfrm>
            <a:custGeom>
              <a:rect b="b" l="l" r="r" t="t"/>
              <a:pathLst>
                <a:path extrusionOk="0" h="66" w="725">
                  <a:moveTo>
                    <a:pt x="353" y="1"/>
                  </a:moveTo>
                  <a:cubicBezTo>
                    <a:pt x="288" y="1"/>
                    <a:pt x="232" y="10"/>
                    <a:pt x="177" y="10"/>
                  </a:cubicBezTo>
                  <a:cubicBezTo>
                    <a:pt x="121" y="10"/>
                    <a:pt x="56" y="19"/>
                    <a:pt x="0" y="19"/>
                  </a:cubicBezTo>
                  <a:cubicBezTo>
                    <a:pt x="47" y="56"/>
                    <a:pt x="121" y="56"/>
                    <a:pt x="177" y="66"/>
                  </a:cubicBezTo>
                  <a:lnTo>
                    <a:pt x="363" y="66"/>
                  </a:lnTo>
                  <a:cubicBezTo>
                    <a:pt x="493" y="66"/>
                    <a:pt x="604" y="47"/>
                    <a:pt x="725" y="10"/>
                  </a:cubicBezTo>
                  <a:cubicBezTo>
                    <a:pt x="595" y="1"/>
                    <a:pt x="474"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5"/>
            <p:cNvSpPr/>
            <p:nvPr/>
          </p:nvSpPr>
          <p:spPr>
            <a:xfrm>
              <a:off x="3941225" y="2333025"/>
              <a:ext cx="12100" cy="1650"/>
            </a:xfrm>
            <a:custGeom>
              <a:rect b="b" l="l" r="r" t="t"/>
              <a:pathLst>
                <a:path extrusionOk="0" h="66" w="484">
                  <a:moveTo>
                    <a:pt x="242" y="0"/>
                  </a:moveTo>
                  <a:cubicBezTo>
                    <a:pt x="158" y="0"/>
                    <a:pt x="75" y="10"/>
                    <a:pt x="0" y="10"/>
                  </a:cubicBezTo>
                  <a:cubicBezTo>
                    <a:pt x="28" y="28"/>
                    <a:pt x="65" y="47"/>
                    <a:pt x="112" y="56"/>
                  </a:cubicBezTo>
                  <a:cubicBezTo>
                    <a:pt x="158" y="65"/>
                    <a:pt x="195" y="65"/>
                    <a:pt x="242" y="65"/>
                  </a:cubicBezTo>
                  <a:cubicBezTo>
                    <a:pt x="288" y="65"/>
                    <a:pt x="316" y="65"/>
                    <a:pt x="363" y="56"/>
                  </a:cubicBezTo>
                  <a:cubicBezTo>
                    <a:pt x="400" y="47"/>
                    <a:pt x="446" y="28"/>
                    <a:pt x="483" y="10"/>
                  </a:cubicBezTo>
                  <a:cubicBezTo>
                    <a:pt x="391" y="0"/>
                    <a:pt x="307"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5"/>
            <p:cNvSpPr/>
            <p:nvPr/>
          </p:nvSpPr>
          <p:spPr>
            <a:xfrm>
              <a:off x="3960025" y="2331150"/>
              <a:ext cx="7000" cy="1850"/>
            </a:xfrm>
            <a:custGeom>
              <a:rect b="b" l="l" r="r" t="t"/>
              <a:pathLst>
                <a:path extrusionOk="0" h="74" w="280">
                  <a:moveTo>
                    <a:pt x="280" y="1"/>
                  </a:moveTo>
                  <a:cubicBezTo>
                    <a:pt x="224" y="1"/>
                    <a:pt x="177" y="1"/>
                    <a:pt x="140" y="10"/>
                  </a:cubicBezTo>
                  <a:cubicBezTo>
                    <a:pt x="112" y="10"/>
                    <a:pt x="94" y="10"/>
                    <a:pt x="66" y="29"/>
                  </a:cubicBezTo>
                  <a:cubicBezTo>
                    <a:pt x="47" y="29"/>
                    <a:pt x="19" y="38"/>
                    <a:pt x="1" y="47"/>
                  </a:cubicBezTo>
                  <a:cubicBezTo>
                    <a:pt x="34" y="61"/>
                    <a:pt x="71" y="74"/>
                    <a:pt x="107" y="74"/>
                  </a:cubicBezTo>
                  <a:cubicBezTo>
                    <a:pt x="122" y="74"/>
                    <a:pt x="136" y="71"/>
                    <a:pt x="150" y="66"/>
                  </a:cubicBezTo>
                  <a:cubicBezTo>
                    <a:pt x="168" y="66"/>
                    <a:pt x="196" y="57"/>
                    <a:pt x="224" y="47"/>
                  </a:cubicBezTo>
                  <a:cubicBezTo>
                    <a:pt x="242" y="38"/>
                    <a:pt x="270"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5"/>
            <p:cNvSpPr/>
            <p:nvPr/>
          </p:nvSpPr>
          <p:spPr>
            <a:xfrm>
              <a:off x="3934475" y="2366000"/>
              <a:ext cx="15600" cy="5100"/>
            </a:xfrm>
            <a:custGeom>
              <a:rect b="b" l="l" r="r" t="t"/>
              <a:pathLst>
                <a:path extrusionOk="0" h="204" w="624">
                  <a:moveTo>
                    <a:pt x="623" y="1"/>
                  </a:moveTo>
                  <a:cubicBezTo>
                    <a:pt x="549" y="84"/>
                    <a:pt x="438" y="131"/>
                    <a:pt x="326" y="131"/>
                  </a:cubicBezTo>
                  <a:cubicBezTo>
                    <a:pt x="311" y="134"/>
                    <a:pt x="294" y="135"/>
                    <a:pt x="277" y="135"/>
                  </a:cubicBezTo>
                  <a:cubicBezTo>
                    <a:pt x="241" y="135"/>
                    <a:pt x="202" y="131"/>
                    <a:pt x="159" y="131"/>
                  </a:cubicBezTo>
                  <a:cubicBezTo>
                    <a:pt x="140" y="131"/>
                    <a:pt x="103" y="121"/>
                    <a:pt x="85" y="121"/>
                  </a:cubicBezTo>
                  <a:cubicBezTo>
                    <a:pt x="57" y="121"/>
                    <a:pt x="29" y="103"/>
                    <a:pt x="1" y="103"/>
                  </a:cubicBezTo>
                  <a:cubicBezTo>
                    <a:pt x="19" y="131"/>
                    <a:pt x="57" y="140"/>
                    <a:pt x="85" y="149"/>
                  </a:cubicBezTo>
                  <a:cubicBezTo>
                    <a:pt x="103" y="159"/>
                    <a:pt x="140" y="177"/>
                    <a:pt x="159" y="186"/>
                  </a:cubicBezTo>
                  <a:cubicBezTo>
                    <a:pt x="204" y="193"/>
                    <a:pt x="249" y="204"/>
                    <a:pt x="290" y="204"/>
                  </a:cubicBezTo>
                  <a:cubicBezTo>
                    <a:pt x="309" y="204"/>
                    <a:pt x="327" y="201"/>
                    <a:pt x="345" y="196"/>
                  </a:cubicBezTo>
                  <a:cubicBezTo>
                    <a:pt x="400" y="196"/>
                    <a:pt x="475" y="177"/>
                    <a:pt x="521" y="140"/>
                  </a:cubicBezTo>
                  <a:cubicBezTo>
                    <a:pt x="568" y="103"/>
                    <a:pt x="614"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5"/>
            <p:cNvSpPr/>
            <p:nvPr/>
          </p:nvSpPr>
          <p:spPr>
            <a:xfrm>
              <a:off x="3925650" y="2362275"/>
              <a:ext cx="14900" cy="5150"/>
            </a:xfrm>
            <a:custGeom>
              <a:rect b="b" l="l" r="r" t="t"/>
              <a:pathLst>
                <a:path extrusionOk="0" h="206" w="596">
                  <a:moveTo>
                    <a:pt x="1" y="1"/>
                  </a:moveTo>
                  <a:lnTo>
                    <a:pt x="1" y="1"/>
                  </a:lnTo>
                  <a:cubicBezTo>
                    <a:pt x="38" y="47"/>
                    <a:pt x="84" y="85"/>
                    <a:pt x="131" y="103"/>
                  </a:cubicBezTo>
                  <a:cubicBezTo>
                    <a:pt x="177" y="131"/>
                    <a:pt x="233" y="150"/>
                    <a:pt x="280" y="159"/>
                  </a:cubicBezTo>
                  <a:cubicBezTo>
                    <a:pt x="372" y="196"/>
                    <a:pt x="493" y="205"/>
                    <a:pt x="595" y="205"/>
                  </a:cubicBezTo>
                  <a:cubicBezTo>
                    <a:pt x="549" y="187"/>
                    <a:pt x="493" y="159"/>
                    <a:pt x="456" y="150"/>
                  </a:cubicBezTo>
                  <a:cubicBezTo>
                    <a:pt x="410" y="140"/>
                    <a:pt x="354" y="112"/>
                    <a:pt x="307" y="103"/>
                  </a:cubicBezTo>
                  <a:lnTo>
                    <a:pt x="159" y="57"/>
                  </a:lnTo>
                  <a:cubicBezTo>
                    <a:pt x="9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5"/>
            <p:cNvSpPr/>
            <p:nvPr/>
          </p:nvSpPr>
          <p:spPr>
            <a:xfrm>
              <a:off x="3917075" y="2361600"/>
              <a:ext cx="11850" cy="7450"/>
            </a:xfrm>
            <a:custGeom>
              <a:rect b="b" l="l" r="r" t="t"/>
              <a:pathLst>
                <a:path extrusionOk="0" h="298" w="474">
                  <a:moveTo>
                    <a:pt x="0" y="0"/>
                  </a:moveTo>
                  <a:cubicBezTo>
                    <a:pt x="19" y="47"/>
                    <a:pt x="56" y="84"/>
                    <a:pt x="93" y="121"/>
                  </a:cubicBezTo>
                  <a:cubicBezTo>
                    <a:pt x="130" y="158"/>
                    <a:pt x="158" y="177"/>
                    <a:pt x="204" y="204"/>
                  </a:cubicBezTo>
                  <a:cubicBezTo>
                    <a:pt x="242" y="223"/>
                    <a:pt x="288" y="242"/>
                    <a:pt x="335" y="260"/>
                  </a:cubicBezTo>
                  <a:cubicBezTo>
                    <a:pt x="381" y="270"/>
                    <a:pt x="427" y="297"/>
                    <a:pt x="474" y="297"/>
                  </a:cubicBezTo>
                  <a:cubicBezTo>
                    <a:pt x="400" y="232"/>
                    <a:pt x="325" y="186"/>
                    <a:pt x="242" y="139"/>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5"/>
            <p:cNvSpPr/>
            <p:nvPr/>
          </p:nvSpPr>
          <p:spPr>
            <a:xfrm>
              <a:off x="3931700" y="2362050"/>
              <a:ext cx="9775" cy="2825"/>
            </a:xfrm>
            <a:custGeom>
              <a:rect b="b" l="l" r="r" t="t"/>
              <a:pathLst>
                <a:path extrusionOk="0" h="113" w="391">
                  <a:moveTo>
                    <a:pt x="0" y="1"/>
                  </a:moveTo>
                  <a:lnTo>
                    <a:pt x="0" y="1"/>
                  </a:lnTo>
                  <a:cubicBezTo>
                    <a:pt x="47" y="56"/>
                    <a:pt x="112" y="75"/>
                    <a:pt x="177" y="103"/>
                  </a:cubicBezTo>
                  <a:cubicBezTo>
                    <a:pt x="214" y="112"/>
                    <a:pt x="251" y="112"/>
                    <a:pt x="279" y="112"/>
                  </a:cubicBezTo>
                  <a:cubicBezTo>
                    <a:pt x="316" y="112"/>
                    <a:pt x="353" y="103"/>
                    <a:pt x="391" y="94"/>
                  </a:cubicBezTo>
                  <a:cubicBezTo>
                    <a:pt x="316" y="66"/>
                    <a:pt x="261" y="56"/>
                    <a:pt x="205" y="29"/>
                  </a:cubicBezTo>
                  <a:cubicBezTo>
                    <a:pt x="130" y="19"/>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5"/>
            <p:cNvSpPr/>
            <p:nvPr/>
          </p:nvSpPr>
          <p:spPr>
            <a:xfrm>
              <a:off x="3876425" y="2316075"/>
              <a:ext cx="6525" cy="13025"/>
            </a:xfrm>
            <a:custGeom>
              <a:rect b="b" l="l" r="r" t="t"/>
              <a:pathLst>
                <a:path extrusionOk="0" h="521" w="261">
                  <a:moveTo>
                    <a:pt x="0" y="0"/>
                  </a:moveTo>
                  <a:cubicBezTo>
                    <a:pt x="0" y="56"/>
                    <a:pt x="0" y="102"/>
                    <a:pt x="9" y="149"/>
                  </a:cubicBezTo>
                  <a:cubicBezTo>
                    <a:pt x="28" y="195"/>
                    <a:pt x="47" y="242"/>
                    <a:pt x="65" y="288"/>
                  </a:cubicBezTo>
                  <a:cubicBezTo>
                    <a:pt x="112" y="381"/>
                    <a:pt x="167" y="465"/>
                    <a:pt x="260" y="520"/>
                  </a:cubicBezTo>
                  <a:cubicBezTo>
                    <a:pt x="223" y="427"/>
                    <a:pt x="186" y="353"/>
                    <a:pt x="140" y="260"/>
                  </a:cubicBezTo>
                  <a:cubicBezTo>
                    <a:pt x="93" y="17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5"/>
            <p:cNvSpPr/>
            <p:nvPr/>
          </p:nvSpPr>
          <p:spPr>
            <a:xfrm>
              <a:off x="3881300" y="2319550"/>
              <a:ext cx="6050" cy="9550"/>
            </a:xfrm>
            <a:custGeom>
              <a:rect b="b" l="l" r="r" t="t"/>
              <a:pathLst>
                <a:path extrusionOk="0" h="382" w="242">
                  <a:moveTo>
                    <a:pt x="0" y="0"/>
                  </a:moveTo>
                  <a:cubicBezTo>
                    <a:pt x="0" y="38"/>
                    <a:pt x="10" y="84"/>
                    <a:pt x="10" y="131"/>
                  </a:cubicBezTo>
                  <a:cubicBezTo>
                    <a:pt x="19" y="158"/>
                    <a:pt x="47" y="196"/>
                    <a:pt x="65" y="233"/>
                  </a:cubicBezTo>
                  <a:cubicBezTo>
                    <a:pt x="121" y="288"/>
                    <a:pt x="177" y="354"/>
                    <a:pt x="242" y="381"/>
                  </a:cubicBezTo>
                  <a:cubicBezTo>
                    <a:pt x="223" y="335"/>
                    <a:pt x="205" y="316"/>
                    <a:pt x="186" y="279"/>
                  </a:cubicBezTo>
                  <a:cubicBezTo>
                    <a:pt x="177" y="242"/>
                    <a:pt x="149" y="223"/>
                    <a:pt x="130" y="186"/>
                  </a:cubicBezTo>
                  <a:cubicBezTo>
                    <a:pt x="84" y="131"/>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5"/>
            <p:cNvSpPr/>
            <p:nvPr/>
          </p:nvSpPr>
          <p:spPr>
            <a:xfrm>
              <a:off x="3887100" y="2321650"/>
              <a:ext cx="10250" cy="5125"/>
            </a:xfrm>
            <a:custGeom>
              <a:rect b="b" l="l" r="r" t="t"/>
              <a:pathLst>
                <a:path extrusionOk="0" h="205" w="410">
                  <a:moveTo>
                    <a:pt x="1" y="0"/>
                  </a:moveTo>
                  <a:lnTo>
                    <a:pt x="1" y="0"/>
                  </a:lnTo>
                  <a:cubicBezTo>
                    <a:pt x="47" y="56"/>
                    <a:pt x="121" y="93"/>
                    <a:pt x="186" y="139"/>
                  </a:cubicBezTo>
                  <a:cubicBezTo>
                    <a:pt x="224" y="158"/>
                    <a:pt x="261" y="177"/>
                    <a:pt x="289" y="186"/>
                  </a:cubicBezTo>
                  <a:cubicBezTo>
                    <a:pt x="326" y="195"/>
                    <a:pt x="363" y="204"/>
                    <a:pt x="409" y="204"/>
                  </a:cubicBezTo>
                  <a:cubicBezTo>
                    <a:pt x="354" y="158"/>
                    <a:pt x="289" y="112"/>
                    <a:pt x="224" y="84"/>
                  </a:cubicBezTo>
                  <a:cubicBezTo>
                    <a:pt x="149" y="47"/>
                    <a:pt x="8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5"/>
            <p:cNvSpPr/>
            <p:nvPr/>
          </p:nvSpPr>
          <p:spPr>
            <a:xfrm>
              <a:off x="3889650" y="2327450"/>
              <a:ext cx="7475" cy="6750"/>
            </a:xfrm>
            <a:custGeom>
              <a:rect b="b" l="l" r="r" t="t"/>
              <a:pathLst>
                <a:path extrusionOk="0" h="270" w="299">
                  <a:moveTo>
                    <a:pt x="1" y="0"/>
                  </a:moveTo>
                  <a:lnTo>
                    <a:pt x="1" y="0"/>
                  </a:lnTo>
                  <a:cubicBezTo>
                    <a:pt x="29" y="65"/>
                    <a:pt x="75" y="112"/>
                    <a:pt x="122" y="158"/>
                  </a:cubicBezTo>
                  <a:cubicBezTo>
                    <a:pt x="177" y="205"/>
                    <a:pt x="224" y="242"/>
                    <a:pt x="298" y="270"/>
                  </a:cubicBezTo>
                  <a:cubicBezTo>
                    <a:pt x="270" y="195"/>
                    <a:pt x="224" y="149"/>
                    <a:pt x="177" y="103"/>
                  </a:cubicBezTo>
                  <a:cubicBezTo>
                    <a:pt x="122"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5"/>
            <p:cNvSpPr/>
            <p:nvPr/>
          </p:nvSpPr>
          <p:spPr>
            <a:xfrm>
              <a:off x="3886175" y="2333250"/>
              <a:ext cx="9325" cy="9075"/>
            </a:xfrm>
            <a:custGeom>
              <a:rect b="b" l="l" r="r" t="t"/>
              <a:pathLst>
                <a:path extrusionOk="0" h="363" w="373">
                  <a:moveTo>
                    <a:pt x="0" y="1"/>
                  </a:moveTo>
                  <a:cubicBezTo>
                    <a:pt x="47" y="84"/>
                    <a:pt x="93" y="149"/>
                    <a:pt x="168" y="205"/>
                  </a:cubicBezTo>
                  <a:cubicBezTo>
                    <a:pt x="223" y="270"/>
                    <a:pt x="298" y="326"/>
                    <a:pt x="372" y="363"/>
                  </a:cubicBezTo>
                  <a:cubicBezTo>
                    <a:pt x="326" y="279"/>
                    <a:pt x="270" y="205"/>
                    <a:pt x="214" y="149"/>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5"/>
            <p:cNvSpPr/>
            <p:nvPr/>
          </p:nvSpPr>
          <p:spPr>
            <a:xfrm>
              <a:off x="3946100" y="2279975"/>
              <a:ext cx="15825" cy="4750"/>
            </a:xfrm>
            <a:custGeom>
              <a:rect b="b" l="l" r="r" t="t"/>
              <a:pathLst>
                <a:path extrusionOk="0" h="190" w="633">
                  <a:moveTo>
                    <a:pt x="158" y="0"/>
                  </a:moveTo>
                  <a:cubicBezTo>
                    <a:pt x="103" y="0"/>
                    <a:pt x="49" y="10"/>
                    <a:pt x="0" y="32"/>
                  </a:cubicBezTo>
                  <a:cubicBezTo>
                    <a:pt x="56" y="32"/>
                    <a:pt x="103" y="41"/>
                    <a:pt x="158" y="50"/>
                  </a:cubicBezTo>
                  <a:cubicBezTo>
                    <a:pt x="214" y="60"/>
                    <a:pt x="279" y="78"/>
                    <a:pt x="326" y="88"/>
                  </a:cubicBezTo>
                  <a:lnTo>
                    <a:pt x="632" y="190"/>
                  </a:lnTo>
                  <a:cubicBezTo>
                    <a:pt x="604" y="143"/>
                    <a:pt x="549" y="125"/>
                    <a:pt x="493" y="97"/>
                  </a:cubicBezTo>
                  <a:cubicBezTo>
                    <a:pt x="437" y="60"/>
                    <a:pt x="391" y="41"/>
                    <a:pt x="335" y="32"/>
                  </a:cubicBezTo>
                  <a:cubicBezTo>
                    <a:pt x="281" y="12"/>
                    <a:pt x="219"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5"/>
            <p:cNvSpPr/>
            <p:nvPr/>
          </p:nvSpPr>
          <p:spPr>
            <a:xfrm>
              <a:off x="3941450" y="2282300"/>
              <a:ext cx="13975" cy="2675"/>
            </a:xfrm>
            <a:custGeom>
              <a:rect b="b" l="l" r="r" t="t"/>
              <a:pathLst>
                <a:path extrusionOk="0" h="107" w="559">
                  <a:moveTo>
                    <a:pt x="225" y="1"/>
                  </a:moveTo>
                  <a:cubicBezTo>
                    <a:pt x="150" y="1"/>
                    <a:pt x="73" y="14"/>
                    <a:pt x="1" y="50"/>
                  </a:cubicBezTo>
                  <a:lnTo>
                    <a:pt x="140" y="60"/>
                  </a:lnTo>
                  <a:cubicBezTo>
                    <a:pt x="186" y="60"/>
                    <a:pt x="233" y="60"/>
                    <a:pt x="279" y="78"/>
                  </a:cubicBezTo>
                  <a:cubicBezTo>
                    <a:pt x="372" y="88"/>
                    <a:pt x="465" y="106"/>
                    <a:pt x="558" y="106"/>
                  </a:cubicBezTo>
                  <a:cubicBezTo>
                    <a:pt x="521" y="88"/>
                    <a:pt x="474" y="60"/>
                    <a:pt x="428" y="41"/>
                  </a:cubicBezTo>
                  <a:lnTo>
                    <a:pt x="289" y="4"/>
                  </a:lnTo>
                  <a:cubicBezTo>
                    <a:pt x="268" y="2"/>
                    <a:pt x="246" y="1"/>
                    <a:pt x="2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5"/>
            <p:cNvSpPr/>
            <p:nvPr/>
          </p:nvSpPr>
          <p:spPr>
            <a:xfrm>
              <a:off x="3932175" y="2286575"/>
              <a:ext cx="15100" cy="1400"/>
            </a:xfrm>
            <a:custGeom>
              <a:rect b="b" l="l" r="r" t="t"/>
              <a:pathLst>
                <a:path extrusionOk="0" h="56" w="604">
                  <a:moveTo>
                    <a:pt x="297" y="0"/>
                  </a:moveTo>
                  <a:cubicBezTo>
                    <a:pt x="251" y="0"/>
                    <a:pt x="195" y="0"/>
                    <a:pt x="149" y="9"/>
                  </a:cubicBezTo>
                  <a:cubicBezTo>
                    <a:pt x="93" y="9"/>
                    <a:pt x="46" y="28"/>
                    <a:pt x="0" y="56"/>
                  </a:cubicBezTo>
                  <a:lnTo>
                    <a:pt x="297" y="56"/>
                  </a:lnTo>
                  <a:cubicBezTo>
                    <a:pt x="409" y="56"/>
                    <a:pt x="492" y="56"/>
                    <a:pt x="604" y="28"/>
                  </a:cubicBezTo>
                  <a:cubicBezTo>
                    <a:pt x="492" y="0"/>
                    <a:pt x="39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5"/>
            <p:cNvSpPr/>
            <p:nvPr/>
          </p:nvSpPr>
          <p:spPr>
            <a:xfrm>
              <a:off x="3920775" y="2282150"/>
              <a:ext cx="14900" cy="3750"/>
            </a:xfrm>
            <a:custGeom>
              <a:rect b="b" l="l" r="r" t="t"/>
              <a:pathLst>
                <a:path extrusionOk="0" h="150" w="596">
                  <a:moveTo>
                    <a:pt x="595" y="1"/>
                  </a:moveTo>
                  <a:cubicBezTo>
                    <a:pt x="484" y="1"/>
                    <a:pt x="382" y="10"/>
                    <a:pt x="289" y="19"/>
                  </a:cubicBezTo>
                  <a:cubicBezTo>
                    <a:pt x="233" y="38"/>
                    <a:pt x="187" y="47"/>
                    <a:pt x="140" y="66"/>
                  </a:cubicBezTo>
                  <a:cubicBezTo>
                    <a:pt x="94" y="94"/>
                    <a:pt x="38" y="112"/>
                    <a:pt x="1" y="149"/>
                  </a:cubicBezTo>
                  <a:lnTo>
                    <a:pt x="149" y="131"/>
                  </a:lnTo>
                  <a:cubicBezTo>
                    <a:pt x="196" y="112"/>
                    <a:pt x="252" y="103"/>
                    <a:pt x="307" y="94"/>
                  </a:cubicBezTo>
                  <a:cubicBezTo>
                    <a:pt x="400" y="66"/>
                    <a:pt x="502" y="47"/>
                    <a:pt x="5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5"/>
            <p:cNvSpPr/>
            <p:nvPr/>
          </p:nvSpPr>
          <p:spPr>
            <a:xfrm>
              <a:off x="3909400" y="2288350"/>
              <a:ext cx="15575" cy="2875"/>
            </a:xfrm>
            <a:custGeom>
              <a:rect b="b" l="l" r="r" t="t"/>
              <a:pathLst>
                <a:path extrusionOk="0" h="115" w="623">
                  <a:moveTo>
                    <a:pt x="437" y="1"/>
                  </a:moveTo>
                  <a:cubicBezTo>
                    <a:pt x="395" y="1"/>
                    <a:pt x="355" y="5"/>
                    <a:pt x="316" y="13"/>
                  </a:cubicBezTo>
                  <a:cubicBezTo>
                    <a:pt x="261" y="13"/>
                    <a:pt x="214" y="31"/>
                    <a:pt x="158" y="41"/>
                  </a:cubicBezTo>
                  <a:cubicBezTo>
                    <a:pt x="93" y="50"/>
                    <a:pt x="38" y="78"/>
                    <a:pt x="1" y="115"/>
                  </a:cubicBezTo>
                  <a:cubicBezTo>
                    <a:pt x="47" y="96"/>
                    <a:pt x="103" y="87"/>
                    <a:pt x="158" y="87"/>
                  </a:cubicBezTo>
                  <a:lnTo>
                    <a:pt x="307" y="78"/>
                  </a:lnTo>
                  <a:cubicBezTo>
                    <a:pt x="409" y="69"/>
                    <a:pt x="511" y="50"/>
                    <a:pt x="623" y="31"/>
                  </a:cubicBezTo>
                  <a:cubicBezTo>
                    <a:pt x="558" y="10"/>
                    <a:pt x="496" y="1"/>
                    <a:pt x="4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5"/>
            <p:cNvSpPr/>
            <p:nvPr/>
          </p:nvSpPr>
          <p:spPr>
            <a:xfrm>
              <a:off x="3940050" y="2318000"/>
              <a:ext cx="6550" cy="2125"/>
            </a:xfrm>
            <a:custGeom>
              <a:rect b="b" l="l" r="r" t="t"/>
              <a:pathLst>
                <a:path extrusionOk="0" h="85" w="262">
                  <a:moveTo>
                    <a:pt x="83" y="1"/>
                  </a:moveTo>
                  <a:cubicBezTo>
                    <a:pt x="55" y="1"/>
                    <a:pt x="28" y="5"/>
                    <a:pt x="1" y="16"/>
                  </a:cubicBezTo>
                  <a:cubicBezTo>
                    <a:pt x="29" y="53"/>
                    <a:pt x="75" y="62"/>
                    <a:pt x="122" y="72"/>
                  </a:cubicBezTo>
                  <a:cubicBezTo>
                    <a:pt x="143" y="80"/>
                    <a:pt x="163" y="85"/>
                    <a:pt x="184" y="85"/>
                  </a:cubicBezTo>
                  <a:cubicBezTo>
                    <a:pt x="210" y="85"/>
                    <a:pt x="235" y="78"/>
                    <a:pt x="261" y="62"/>
                  </a:cubicBezTo>
                  <a:cubicBezTo>
                    <a:pt x="233" y="25"/>
                    <a:pt x="177" y="16"/>
                    <a:pt x="140" y="7"/>
                  </a:cubicBezTo>
                  <a:cubicBezTo>
                    <a:pt x="121" y="3"/>
                    <a:pt x="102" y="1"/>
                    <a:pt x="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5"/>
            <p:cNvSpPr/>
            <p:nvPr/>
          </p:nvSpPr>
          <p:spPr>
            <a:xfrm>
              <a:off x="3944950" y="2321650"/>
              <a:ext cx="6975" cy="1650"/>
            </a:xfrm>
            <a:custGeom>
              <a:rect b="b" l="l" r="r" t="t"/>
              <a:pathLst>
                <a:path extrusionOk="0" h="66" w="279">
                  <a:moveTo>
                    <a:pt x="139" y="0"/>
                  </a:moveTo>
                  <a:cubicBezTo>
                    <a:pt x="93" y="0"/>
                    <a:pt x="46" y="0"/>
                    <a:pt x="0" y="19"/>
                  </a:cubicBezTo>
                  <a:cubicBezTo>
                    <a:pt x="46" y="56"/>
                    <a:pt x="93" y="56"/>
                    <a:pt x="139" y="65"/>
                  </a:cubicBezTo>
                  <a:cubicBezTo>
                    <a:pt x="186" y="65"/>
                    <a:pt x="232" y="65"/>
                    <a:pt x="279" y="47"/>
                  </a:cubicBezTo>
                  <a:cubicBezTo>
                    <a:pt x="232" y="19"/>
                    <a:pt x="186" y="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5"/>
            <p:cNvSpPr/>
            <p:nvPr/>
          </p:nvSpPr>
          <p:spPr>
            <a:xfrm>
              <a:off x="3893850" y="2292750"/>
              <a:ext cx="9775" cy="3375"/>
            </a:xfrm>
            <a:custGeom>
              <a:rect b="b" l="l" r="r" t="t"/>
              <a:pathLst>
                <a:path extrusionOk="0" h="135" w="391">
                  <a:moveTo>
                    <a:pt x="335" y="1"/>
                  </a:moveTo>
                  <a:cubicBezTo>
                    <a:pt x="280" y="1"/>
                    <a:pt x="228" y="11"/>
                    <a:pt x="186" y="32"/>
                  </a:cubicBezTo>
                  <a:cubicBezTo>
                    <a:pt x="158" y="32"/>
                    <a:pt x="130" y="50"/>
                    <a:pt x="93" y="60"/>
                  </a:cubicBezTo>
                  <a:cubicBezTo>
                    <a:pt x="56" y="88"/>
                    <a:pt x="19" y="106"/>
                    <a:pt x="0" y="134"/>
                  </a:cubicBezTo>
                  <a:cubicBezTo>
                    <a:pt x="84" y="134"/>
                    <a:pt x="139" y="125"/>
                    <a:pt x="204" y="97"/>
                  </a:cubicBezTo>
                  <a:cubicBezTo>
                    <a:pt x="269" y="78"/>
                    <a:pt x="334" y="50"/>
                    <a:pt x="390" y="4"/>
                  </a:cubicBezTo>
                  <a:cubicBezTo>
                    <a:pt x="372" y="2"/>
                    <a:pt x="353" y="1"/>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5"/>
            <p:cNvSpPr/>
            <p:nvPr/>
          </p:nvSpPr>
          <p:spPr>
            <a:xfrm>
              <a:off x="3275300" y="2085100"/>
              <a:ext cx="102000" cy="103300"/>
            </a:xfrm>
            <a:custGeom>
              <a:rect b="b" l="l" r="r" t="t"/>
              <a:pathLst>
                <a:path extrusionOk="0" h="4132" w="4080">
                  <a:moveTo>
                    <a:pt x="2862" y="1"/>
                  </a:moveTo>
                  <a:cubicBezTo>
                    <a:pt x="2731" y="1"/>
                    <a:pt x="2602" y="39"/>
                    <a:pt x="2500" y="125"/>
                  </a:cubicBezTo>
                  <a:cubicBezTo>
                    <a:pt x="2258" y="329"/>
                    <a:pt x="2267" y="692"/>
                    <a:pt x="2295" y="1007"/>
                  </a:cubicBezTo>
                  <a:cubicBezTo>
                    <a:pt x="2147" y="822"/>
                    <a:pt x="1989" y="626"/>
                    <a:pt x="1775" y="515"/>
                  </a:cubicBezTo>
                  <a:cubicBezTo>
                    <a:pt x="1686" y="473"/>
                    <a:pt x="1586" y="449"/>
                    <a:pt x="1488" y="449"/>
                  </a:cubicBezTo>
                  <a:cubicBezTo>
                    <a:pt x="1349" y="449"/>
                    <a:pt x="1213" y="495"/>
                    <a:pt x="1115" y="599"/>
                  </a:cubicBezTo>
                  <a:cubicBezTo>
                    <a:pt x="957" y="784"/>
                    <a:pt x="985" y="1072"/>
                    <a:pt x="1106" y="1305"/>
                  </a:cubicBezTo>
                  <a:cubicBezTo>
                    <a:pt x="1218" y="1537"/>
                    <a:pt x="1385" y="1741"/>
                    <a:pt x="1468" y="1974"/>
                  </a:cubicBezTo>
                  <a:cubicBezTo>
                    <a:pt x="1245" y="1853"/>
                    <a:pt x="1032" y="1741"/>
                    <a:pt x="790" y="1714"/>
                  </a:cubicBezTo>
                  <a:cubicBezTo>
                    <a:pt x="771" y="1712"/>
                    <a:pt x="753" y="1711"/>
                    <a:pt x="734" y="1711"/>
                  </a:cubicBezTo>
                  <a:cubicBezTo>
                    <a:pt x="508" y="1711"/>
                    <a:pt x="271" y="1813"/>
                    <a:pt x="177" y="2002"/>
                  </a:cubicBezTo>
                  <a:cubicBezTo>
                    <a:pt x="0" y="2345"/>
                    <a:pt x="316" y="2736"/>
                    <a:pt x="614" y="2968"/>
                  </a:cubicBezTo>
                  <a:cubicBezTo>
                    <a:pt x="1375" y="3562"/>
                    <a:pt x="2277" y="3953"/>
                    <a:pt x="3224" y="4120"/>
                  </a:cubicBezTo>
                  <a:cubicBezTo>
                    <a:pt x="3253" y="4128"/>
                    <a:pt x="3281" y="4131"/>
                    <a:pt x="3308" y="4131"/>
                  </a:cubicBezTo>
                  <a:cubicBezTo>
                    <a:pt x="3568" y="4131"/>
                    <a:pt x="3741" y="3791"/>
                    <a:pt x="3800" y="3572"/>
                  </a:cubicBezTo>
                  <a:cubicBezTo>
                    <a:pt x="4033" y="2680"/>
                    <a:pt x="4079" y="1723"/>
                    <a:pt x="3763" y="859"/>
                  </a:cubicBezTo>
                  <a:cubicBezTo>
                    <a:pt x="3670" y="589"/>
                    <a:pt x="3531" y="320"/>
                    <a:pt x="3299" y="143"/>
                  </a:cubicBezTo>
                  <a:cubicBezTo>
                    <a:pt x="3173" y="53"/>
                    <a:pt x="3016" y="1"/>
                    <a:pt x="28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5"/>
            <p:cNvSpPr/>
            <p:nvPr/>
          </p:nvSpPr>
          <p:spPr>
            <a:xfrm>
              <a:off x="3277400" y="2084100"/>
              <a:ext cx="98500" cy="103925"/>
            </a:xfrm>
            <a:custGeom>
              <a:rect b="b" l="l" r="r" t="t"/>
              <a:pathLst>
                <a:path extrusionOk="0" h="4157" w="3940">
                  <a:moveTo>
                    <a:pt x="2772" y="0"/>
                  </a:moveTo>
                  <a:cubicBezTo>
                    <a:pt x="2718" y="0"/>
                    <a:pt x="2663" y="6"/>
                    <a:pt x="2611" y="16"/>
                  </a:cubicBezTo>
                  <a:cubicBezTo>
                    <a:pt x="2471" y="44"/>
                    <a:pt x="2351" y="128"/>
                    <a:pt x="2267" y="258"/>
                  </a:cubicBezTo>
                  <a:cubicBezTo>
                    <a:pt x="2183" y="388"/>
                    <a:pt x="2146" y="527"/>
                    <a:pt x="2137" y="648"/>
                  </a:cubicBezTo>
                  <a:cubicBezTo>
                    <a:pt x="2128" y="722"/>
                    <a:pt x="2128" y="778"/>
                    <a:pt x="2128" y="852"/>
                  </a:cubicBezTo>
                  <a:cubicBezTo>
                    <a:pt x="2090" y="806"/>
                    <a:pt x="2053" y="769"/>
                    <a:pt x="2007" y="722"/>
                  </a:cubicBezTo>
                  <a:cubicBezTo>
                    <a:pt x="1914" y="629"/>
                    <a:pt x="1821" y="546"/>
                    <a:pt x="1700" y="490"/>
                  </a:cubicBezTo>
                  <a:cubicBezTo>
                    <a:pt x="1599" y="435"/>
                    <a:pt x="1484" y="413"/>
                    <a:pt x="1367" y="413"/>
                  </a:cubicBezTo>
                  <a:cubicBezTo>
                    <a:pt x="1345" y="413"/>
                    <a:pt x="1323" y="414"/>
                    <a:pt x="1301" y="416"/>
                  </a:cubicBezTo>
                  <a:cubicBezTo>
                    <a:pt x="1161" y="425"/>
                    <a:pt x="1022" y="499"/>
                    <a:pt x="938" y="611"/>
                  </a:cubicBezTo>
                  <a:cubicBezTo>
                    <a:pt x="864" y="732"/>
                    <a:pt x="836" y="880"/>
                    <a:pt x="846" y="1010"/>
                  </a:cubicBezTo>
                  <a:cubicBezTo>
                    <a:pt x="864" y="1140"/>
                    <a:pt x="911" y="1261"/>
                    <a:pt x="966" y="1382"/>
                  </a:cubicBezTo>
                  <a:cubicBezTo>
                    <a:pt x="1059" y="1558"/>
                    <a:pt x="1171" y="1707"/>
                    <a:pt x="1254" y="1856"/>
                  </a:cubicBezTo>
                  <a:cubicBezTo>
                    <a:pt x="1106" y="1772"/>
                    <a:pt x="929" y="1707"/>
                    <a:pt x="753" y="1679"/>
                  </a:cubicBezTo>
                  <a:cubicBezTo>
                    <a:pt x="726" y="1677"/>
                    <a:pt x="699" y="1676"/>
                    <a:pt x="671" y="1676"/>
                  </a:cubicBezTo>
                  <a:cubicBezTo>
                    <a:pt x="581" y="1676"/>
                    <a:pt x="485" y="1688"/>
                    <a:pt x="400" y="1716"/>
                  </a:cubicBezTo>
                  <a:cubicBezTo>
                    <a:pt x="279" y="1754"/>
                    <a:pt x="177" y="1819"/>
                    <a:pt x="102" y="1930"/>
                  </a:cubicBezTo>
                  <a:cubicBezTo>
                    <a:pt x="37" y="2032"/>
                    <a:pt x="0" y="2162"/>
                    <a:pt x="9" y="2274"/>
                  </a:cubicBezTo>
                  <a:cubicBezTo>
                    <a:pt x="28" y="2395"/>
                    <a:pt x="84" y="2506"/>
                    <a:pt x="139" y="2599"/>
                  </a:cubicBezTo>
                  <a:cubicBezTo>
                    <a:pt x="269" y="2794"/>
                    <a:pt x="455" y="2952"/>
                    <a:pt x="641" y="3073"/>
                  </a:cubicBezTo>
                  <a:cubicBezTo>
                    <a:pt x="1013" y="3342"/>
                    <a:pt x="1422" y="3565"/>
                    <a:pt x="1840" y="3742"/>
                  </a:cubicBezTo>
                  <a:cubicBezTo>
                    <a:pt x="2258" y="3909"/>
                    <a:pt x="2694" y="4039"/>
                    <a:pt x="3150" y="4123"/>
                  </a:cubicBezTo>
                  <a:cubicBezTo>
                    <a:pt x="2694" y="4039"/>
                    <a:pt x="2267" y="3909"/>
                    <a:pt x="1849" y="3732"/>
                  </a:cubicBezTo>
                  <a:cubicBezTo>
                    <a:pt x="1431" y="3537"/>
                    <a:pt x="1031" y="3305"/>
                    <a:pt x="678" y="3045"/>
                  </a:cubicBezTo>
                  <a:cubicBezTo>
                    <a:pt x="492" y="2906"/>
                    <a:pt x="325" y="2757"/>
                    <a:pt x="214" y="2571"/>
                  </a:cubicBezTo>
                  <a:cubicBezTo>
                    <a:pt x="149" y="2478"/>
                    <a:pt x="102" y="2367"/>
                    <a:pt x="102" y="2265"/>
                  </a:cubicBezTo>
                  <a:cubicBezTo>
                    <a:pt x="93" y="2162"/>
                    <a:pt x="130" y="2051"/>
                    <a:pt x="186" y="1977"/>
                  </a:cubicBezTo>
                  <a:cubicBezTo>
                    <a:pt x="242" y="1893"/>
                    <a:pt x="353" y="1837"/>
                    <a:pt x="446" y="1800"/>
                  </a:cubicBezTo>
                  <a:cubicBezTo>
                    <a:pt x="506" y="1778"/>
                    <a:pt x="566" y="1769"/>
                    <a:pt x="626" y="1769"/>
                  </a:cubicBezTo>
                  <a:cubicBezTo>
                    <a:pt x="668" y="1769"/>
                    <a:pt x="710" y="1774"/>
                    <a:pt x="753" y="1781"/>
                  </a:cubicBezTo>
                  <a:cubicBezTo>
                    <a:pt x="966" y="1809"/>
                    <a:pt x="1161" y="1911"/>
                    <a:pt x="1357" y="2032"/>
                  </a:cubicBezTo>
                  <a:lnTo>
                    <a:pt x="1487" y="2107"/>
                  </a:lnTo>
                  <a:lnTo>
                    <a:pt x="1440" y="1967"/>
                  </a:lnTo>
                  <a:cubicBezTo>
                    <a:pt x="1357" y="1716"/>
                    <a:pt x="1199" y="1521"/>
                    <a:pt x="1096" y="1317"/>
                  </a:cubicBezTo>
                  <a:cubicBezTo>
                    <a:pt x="1050" y="1205"/>
                    <a:pt x="1013" y="1103"/>
                    <a:pt x="1003" y="982"/>
                  </a:cubicBezTo>
                  <a:cubicBezTo>
                    <a:pt x="985" y="880"/>
                    <a:pt x="1013" y="769"/>
                    <a:pt x="1068" y="685"/>
                  </a:cubicBezTo>
                  <a:cubicBezTo>
                    <a:pt x="1124" y="601"/>
                    <a:pt x="1236" y="555"/>
                    <a:pt x="1338" y="546"/>
                  </a:cubicBezTo>
                  <a:cubicBezTo>
                    <a:pt x="1355" y="544"/>
                    <a:pt x="1373" y="543"/>
                    <a:pt x="1390" y="543"/>
                  </a:cubicBezTo>
                  <a:cubicBezTo>
                    <a:pt x="1480" y="543"/>
                    <a:pt x="1576" y="563"/>
                    <a:pt x="1654" y="601"/>
                  </a:cubicBezTo>
                  <a:cubicBezTo>
                    <a:pt x="1849" y="694"/>
                    <a:pt x="2007" y="889"/>
                    <a:pt x="2146" y="1085"/>
                  </a:cubicBezTo>
                  <a:lnTo>
                    <a:pt x="2286" y="1252"/>
                  </a:lnTo>
                  <a:lnTo>
                    <a:pt x="2267" y="1038"/>
                  </a:lnTo>
                  <a:cubicBezTo>
                    <a:pt x="2258" y="908"/>
                    <a:pt x="2239" y="778"/>
                    <a:pt x="2258" y="648"/>
                  </a:cubicBezTo>
                  <a:cubicBezTo>
                    <a:pt x="2267" y="518"/>
                    <a:pt x="2286" y="406"/>
                    <a:pt x="2360" y="304"/>
                  </a:cubicBezTo>
                  <a:cubicBezTo>
                    <a:pt x="2416" y="202"/>
                    <a:pt x="2518" y="128"/>
                    <a:pt x="2639" y="109"/>
                  </a:cubicBezTo>
                  <a:cubicBezTo>
                    <a:pt x="2688" y="93"/>
                    <a:pt x="2740" y="85"/>
                    <a:pt x="2794" y="85"/>
                  </a:cubicBezTo>
                  <a:cubicBezTo>
                    <a:pt x="2862" y="85"/>
                    <a:pt x="2933" y="97"/>
                    <a:pt x="3001" y="118"/>
                  </a:cubicBezTo>
                  <a:cubicBezTo>
                    <a:pt x="3112" y="156"/>
                    <a:pt x="3215" y="221"/>
                    <a:pt x="3308" y="313"/>
                  </a:cubicBezTo>
                  <a:cubicBezTo>
                    <a:pt x="3401" y="406"/>
                    <a:pt x="3475" y="509"/>
                    <a:pt x="3531" y="629"/>
                  </a:cubicBezTo>
                  <a:cubicBezTo>
                    <a:pt x="3586" y="741"/>
                    <a:pt x="3633" y="862"/>
                    <a:pt x="3679" y="992"/>
                  </a:cubicBezTo>
                  <a:cubicBezTo>
                    <a:pt x="3726" y="1103"/>
                    <a:pt x="3763" y="1233"/>
                    <a:pt x="3791" y="1363"/>
                  </a:cubicBezTo>
                  <a:cubicBezTo>
                    <a:pt x="3902" y="1874"/>
                    <a:pt x="3911" y="2395"/>
                    <a:pt x="3846" y="2915"/>
                  </a:cubicBezTo>
                  <a:cubicBezTo>
                    <a:pt x="3809" y="3175"/>
                    <a:pt x="3763" y="3426"/>
                    <a:pt x="3679" y="3686"/>
                  </a:cubicBezTo>
                  <a:cubicBezTo>
                    <a:pt x="3633" y="3807"/>
                    <a:pt x="3577" y="3928"/>
                    <a:pt x="3484" y="4020"/>
                  </a:cubicBezTo>
                  <a:cubicBezTo>
                    <a:pt x="3453" y="4052"/>
                    <a:pt x="3421" y="4084"/>
                    <a:pt x="3384" y="4106"/>
                  </a:cubicBezTo>
                  <a:lnTo>
                    <a:pt x="3384" y="4106"/>
                  </a:lnTo>
                  <a:cubicBezTo>
                    <a:pt x="3419" y="4087"/>
                    <a:pt x="3454" y="4060"/>
                    <a:pt x="3484" y="4030"/>
                  </a:cubicBezTo>
                  <a:cubicBezTo>
                    <a:pt x="3577" y="3937"/>
                    <a:pt x="3633" y="3807"/>
                    <a:pt x="3679" y="3695"/>
                  </a:cubicBezTo>
                  <a:cubicBezTo>
                    <a:pt x="3763" y="3435"/>
                    <a:pt x="3809" y="3184"/>
                    <a:pt x="3856" y="2924"/>
                  </a:cubicBezTo>
                  <a:cubicBezTo>
                    <a:pt x="3939" y="2404"/>
                    <a:pt x="3939" y="1874"/>
                    <a:pt x="3837" y="1363"/>
                  </a:cubicBezTo>
                  <a:cubicBezTo>
                    <a:pt x="3809" y="1233"/>
                    <a:pt x="3772" y="1103"/>
                    <a:pt x="3726" y="973"/>
                  </a:cubicBezTo>
                  <a:cubicBezTo>
                    <a:pt x="3698" y="852"/>
                    <a:pt x="3651" y="722"/>
                    <a:pt x="3586" y="601"/>
                  </a:cubicBezTo>
                  <a:cubicBezTo>
                    <a:pt x="3531" y="490"/>
                    <a:pt x="3456" y="369"/>
                    <a:pt x="3373" y="276"/>
                  </a:cubicBezTo>
                  <a:cubicBezTo>
                    <a:pt x="3280" y="174"/>
                    <a:pt x="3159" y="90"/>
                    <a:pt x="3029" y="44"/>
                  </a:cubicBezTo>
                  <a:cubicBezTo>
                    <a:pt x="2953" y="15"/>
                    <a:pt x="2863" y="0"/>
                    <a:pt x="2772" y="0"/>
                  </a:cubicBezTo>
                  <a:close/>
                  <a:moveTo>
                    <a:pt x="3384" y="4106"/>
                  </a:moveTo>
                  <a:cubicBezTo>
                    <a:pt x="3365" y="4117"/>
                    <a:pt x="3345" y="4126"/>
                    <a:pt x="3326" y="4132"/>
                  </a:cubicBezTo>
                  <a:cubicBezTo>
                    <a:pt x="3347" y="4126"/>
                    <a:pt x="3366" y="4117"/>
                    <a:pt x="3384" y="4106"/>
                  </a:cubicBezTo>
                  <a:close/>
                  <a:moveTo>
                    <a:pt x="3326" y="4132"/>
                  </a:moveTo>
                  <a:lnTo>
                    <a:pt x="3326" y="4132"/>
                  </a:lnTo>
                  <a:cubicBezTo>
                    <a:pt x="3280" y="4149"/>
                    <a:pt x="3238" y="4156"/>
                    <a:pt x="3197" y="4156"/>
                  </a:cubicBezTo>
                  <a:lnTo>
                    <a:pt x="3197" y="4156"/>
                  </a:lnTo>
                  <a:cubicBezTo>
                    <a:pt x="3173" y="4156"/>
                    <a:pt x="3148" y="4154"/>
                    <a:pt x="3122" y="4151"/>
                  </a:cubicBezTo>
                  <a:lnTo>
                    <a:pt x="3122" y="4151"/>
                  </a:lnTo>
                  <a:cubicBezTo>
                    <a:pt x="3146" y="4154"/>
                    <a:pt x="3169" y="4156"/>
                    <a:pt x="3194" y="4156"/>
                  </a:cubicBezTo>
                  <a:cubicBezTo>
                    <a:pt x="3195" y="4156"/>
                    <a:pt x="3196" y="4156"/>
                    <a:pt x="3197" y="4156"/>
                  </a:cubicBezTo>
                  <a:lnTo>
                    <a:pt x="3197" y="4156"/>
                  </a:lnTo>
                  <a:cubicBezTo>
                    <a:pt x="3198" y="4156"/>
                    <a:pt x="3199" y="4156"/>
                    <a:pt x="3200" y="4156"/>
                  </a:cubicBezTo>
                  <a:cubicBezTo>
                    <a:pt x="3244" y="4156"/>
                    <a:pt x="3285" y="4150"/>
                    <a:pt x="3326" y="41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5"/>
            <p:cNvSpPr/>
            <p:nvPr/>
          </p:nvSpPr>
          <p:spPr>
            <a:xfrm>
              <a:off x="3312000" y="2134425"/>
              <a:ext cx="49950" cy="52750"/>
            </a:xfrm>
            <a:custGeom>
              <a:rect b="b" l="l" r="r" t="t"/>
              <a:pathLst>
                <a:path extrusionOk="0" h="2110" w="1998">
                  <a:moveTo>
                    <a:pt x="0" y="1"/>
                  </a:moveTo>
                  <a:lnTo>
                    <a:pt x="0" y="1"/>
                  </a:lnTo>
                  <a:cubicBezTo>
                    <a:pt x="158" y="168"/>
                    <a:pt x="335" y="344"/>
                    <a:pt x="511" y="521"/>
                  </a:cubicBezTo>
                  <a:lnTo>
                    <a:pt x="1022" y="1041"/>
                  </a:lnTo>
                  <a:lnTo>
                    <a:pt x="1524" y="1562"/>
                  </a:lnTo>
                  <a:cubicBezTo>
                    <a:pt x="1598" y="1654"/>
                    <a:pt x="1682" y="1738"/>
                    <a:pt x="1766" y="1831"/>
                  </a:cubicBezTo>
                  <a:cubicBezTo>
                    <a:pt x="1840" y="1924"/>
                    <a:pt x="1924" y="2017"/>
                    <a:pt x="1998" y="2110"/>
                  </a:cubicBezTo>
                  <a:cubicBezTo>
                    <a:pt x="1868" y="1905"/>
                    <a:pt x="1719" y="1719"/>
                    <a:pt x="1552" y="1534"/>
                  </a:cubicBezTo>
                  <a:cubicBezTo>
                    <a:pt x="1394" y="1348"/>
                    <a:pt x="1217" y="1171"/>
                    <a:pt x="1060" y="995"/>
                  </a:cubicBezTo>
                  <a:cubicBezTo>
                    <a:pt x="883" y="818"/>
                    <a:pt x="706" y="651"/>
                    <a:pt x="530" y="484"/>
                  </a:cubicBezTo>
                  <a:cubicBezTo>
                    <a:pt x="363" y="326"/>
                    <a:pt x="186"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5"/>
            <p:cNvSpPr/>
            <p:nvPr/>
          </p:nvSpPr>
          <p:spPr>
            <a:xfrm>
              <a:off x="3333125" y="2111425"/>
              <a:ext cx="31400" cy="74350"/>
            </a:xfrm>
            <a:custGeom>
              <a:rect b="b" l="l" r="r" t="t"/>
              <a:pathLst>
                <a:path extrusionOk="0" h="2974" w="1256">
                  <a:moveTo>
                    <a:pt x="1" y="1"/>
                  </a:moveTo>
                  <a:lnTo>
                    <a:pt x="1" y="1"/>
                  </a:lnTo>
                  <a:cubicBezTo>
                    <a:pt x="94" y="252"/>
                    <a:pt x="187" y="512"/>
                    <a:pt x="289" y="753"/>
                  </a:cubicBezTo>
                  <a:cubicBezTo>
                    <a:pt x="382" y="1004"/>
                    <a:pt x="475" y="1264"/>
                    <a:pt x="586" y="1506"/>
                  </a:cubicBezTo>
                  <a:cubicBezTo>
                    <a:pt x="688" y="1766"/>
                    <a:pt x="781" y="2008"/>
                    <a:pt x="893" y="2249"/>
                  </a:cubicBezTo>
                  <a:cubicBezTo>
                    <a:pt x="995" y="2491"/>
                    <a:pt x="1116" y="2742"/>
                    <a:pt x="1255" y="2974"/>
                  </a:cubicBezTo>
                  <a:cubicBezTo>
                    <a:pt x="1199" y="2844"/>
                    <a:pt x="1144" y="2723"/>
                    <a:pt x="1088" y="2602"/>
                  </a:cubicBezTo>
                  <a:cubicBezTo>
                    <a:pt x="1051" y="2472"/>
                    <a:pt x="986" y="2351"/>
                    <a:pt x="939" y="2231"/>
                  </a:cubicBezTo>
                  <a:lnTo>
                    <a:pt x="642" y="1487"/>
                  </a:lnTo>
                  <a:lnTo>
                    <a:pt x="326" y="744"/>
                  </a:lnTo>
                  <a:cubicBezTo>
                    <a:pt x="224" y="484"/>
                    <a:pt x="122"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5"/>
            <p:cNvSpPr/>
            <p:nvPr/>
          </p:nvSpPr>
          <p:spPr>
            <a:xfrm>
              <a:off x="3333375" y="2150925"/>
              <a:ext cx="14425" cy="14875"/>
            </a:xfrm>
            <a:custGeom>
              <a:rect b="b" l="l" r="r" t="t"/>
              <a:pathLst>
                <a:path extrusionOk="0" h="595" w="577">
                  <a:moveTo>
                    <a:pt x="0" y="0"/>
                  </a:moveTo>
                  <a:lnTo>
                    <a:pt x="0" y="0"/>
                  </a:lnTo>
                  <a:cubicBezTo>
                    <a:pt x="84" y="112"/>
                    <a:pt x="177" y="223"/>
                    <a:pt x="270" y="316"/>
                  </a:cubicBezTo>
                  <a:cubicBezTo>
                    <a:pt x="316" y="363"/>
                    <a:pt x="372" y="409"/>
                    <a:pt x="418" y="456"/>
                  </a:cubicBezTo>
                  <a:cubicBezTo>
                    <a:pt x="465" y="502"/>
                    <a:pt x="520" y="548"/>
                    <a:pt x="576" y="595"/>
                  </a:cubicBezTo>
                  <a:cubicBezTo>
                    <a:pt x="539" y="530"/>
                    <a:pt x="502" y="474"/>
                    <a:pt x="455" y="418"/>
                  </a:cubicBezTo>
                  <a:cubicBezTo>
                    <a:pt x="409" y="372"/>
                    <a:pt x="362" y="316"/>
                    <a:pt x="316" y="270"/>
                  </a:cubicBezTo>
                  <a:cubicBezTo>
                    <a:pt x="223" y="177"/>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5"/>
            <p:cNvSpPr/>
            <p:nvPr/>
          </p:nvSpPr>
          <p:spPr>
            <a:xfrm>
              <a:off x="3328950" y="2144425"/>
              <a:ext cx="10025" cy="8150"/>
            </a:xfrm>
            <a:custGeom>
              <a:rect b="b" l="l" r="r" t="t"/>
              <a:pathLst>
                <a:path extrusionOk="0" h="326" w="401">
                  <a:moveTo>
                    <a:pt x="1" y="0"/>
                  </a:moveTo>
                  <a:lnTo>
                    <a:pt x="1" y="0"/>
                  </a:lnTo>
                  <a:cubicBezTo>
                    <a:pt x="66" y="74"/>
                    <a:pt x="121" y="121"/>
                    <a:pt x="186" y="186"/>
                  </a:cubicBezTo>
                  <a:lnTo>
                    <a:pt x="298" y="260"/>
                  </a:lnTo>
                  <a:lnTo>
                    <a:pt x="400" y="325"/>
                  </a:lnTo>
                  <a:cubicBezTo>
                    <a:pt x="391" y="279"/>
                    <a:pt x="354" y="251"/>
                    <a:pt x="326" y="214"/>
                  </a:cubicBezTo>
                  <a:cubicBezTo>
                    <a:pt x="307" y="177"/>
                    <a:pt x="270" y="140"/>
                    <a:pt x="233" y="121"/>
                  </a:cubicBezTo>
                  <a:cubicBezTo>
                    <a:pt x="168" y="74"/>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5"/>
            <p:cNvSpPr/>
            <p:nvPr/>
          </p:nvSpPr>
          <p:spPr>
            <a:xfrm>
              <a:off x="3333375" y="2139550"/>
              <a:ext cx="11400" cy="15575"/>
            </a:xfrm>
            <a:custGeom>
              <a:rect b="b" l="l" r="r" t="t"/>
              <a:pathLst>
                <a:path extrusionOk="0" h="623" w="456">
                  <a:moveTo>
                    <a:pt x="0" y="0"/>
                  </a:moveTo>
                  <a:lnTo>
                    <a:pt x="0" y="0"/>
                  </a:lnTo>
                  <a:cubicBezTo>
                    <a:pt x="56" y="121"/>
                    <a:pt x="140" y="223"/>
                    <a:pt x="214" y="335"/>
                  </a:cubicBezTo>
                  <a:cubicBezTo>
                    <a:pt x="279" y="437"/>
                    <a:pt x="362" y="530"/>
                    <a:pt x="455" y="623"/>
                  </a:cubicBezTo>
                  <a:cubicBezTo>
                    <a:pt x="446" y="567"/>
                    <a:pt x="409" y="511"/>
                    <a:pt x="372" y="455"/>
                  </a:cubicBezTo>
                  <a:cubicBezTo>
                    <a:pt x="335" y="390"/>
                    <a:pt x="307" y="335"/>
                    <a:pt x="270" y="288"/>
                  </a:cubicBezTo>
                  <a:cubicBezTo>
                    <a:pt x="186" y="186"/>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5"/>
            <p:cNvSpPr/>
            <p:nvPr/>
          </p:nvSpPr>
          <p:spPr>
            <a:xfrm>
              <a:off x="3348475" y="2161150"/>
              <a:ext cx="5600" cy="10700"/>
            </a:xfrm>
            <a:custGeom>
              <a:rect b="b" l="l" r="r" t="t"/>
              <a:pathLst>
                <a:path extrusionOk="0" h="428" w="224">
                  <a:moveTo>
                    <a:pt x="0" y="0"/>
                  </a:moveTo>
                  <a:lnTo>
                    <a:pt x="0" y="0"/>
                  </a:lnTo>
                  <a:cubicBezTo>
                    <a:pt x="19" y="74"/>
                    <a:pt x="47" y="158"/>
                    <a:pt x="84" y="232"/>
                  </a:cubicBezTo>
                  <a:cubicBezTo>
                    <a:pt x="121" y="297"/>
                    <a:pt x="167" y="372"/>
                    <a:pt x="223" y="427"/>
                  </a:cubicBezTo>
                  <a:cubicBezTo>
                    <a:pt x="214" y="344"/>
                    <a:pt x="177" y="260"/>
                    <a:pt x="139" y="195"/>
                  </a:cubicBezTo>
                  <a:cubicBezTo>
                    <a:pt x="112"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5"/>
            <p:cNvSpPr/>
            <p:nvPr/>
          </p:nvSpPr>
          <p:spPr>
            <a:xfrm>
              <a:off x="3314775" y="2102375"/>
              <a:ext cx="13500" cy="12325"/>
            </a:xfrm>
            <a:custGeom>
              <a:rect b="b" l="l" r="r" t="t"/>
              <a:pathLst>
                <a:path extrusionOk="0" h="493" w="540">
                  <a:moveTo>
                    <a:pt x="1" y="1"/>
                  </a:moveTo>
                  <a:lnTo>
                    <a:pt x="1" y="1"/>
                  </a:lnTo>
                  <a:cubicBezTo>
                    <a:pt x="84" y="103"/>
                    <a:pt x="177" y="186"/>
                    <a:pt x="261" y="261"/>
                  </a:cubicBezTo>
                  <a:cubicBezTo>
                    <a:pt x="307" y="289"/>
                    <a:pt x="354" y="335"/>
                    <a:pt x="400" y="372"/>
                  </a:cubicBezTo>
                  <a:cubicBezTo>
                    <a:pt x="447" y="409"/>
                    <a:pt x="493" y="446"/>
                    <a:pt x="540" y="493"/>
                  </a:cubicBezTo>
                  <a:cubicBezTo>
                    <a:pt x="512" y="428"/>
                    <a:pt x="465" y="381"/>
                    <a:pt x="428" y="335"/>
                  </a:cubicBezTo>
                  <a:cubicBezTo>
                    <a:pt x="400" y="289"/>
                    <a:pt x="354" y="242"/>
                    <a:pt x="307" y="214"/>
                  </a:cubicBezTo>
                  <a:cubicBezTo>
                    <a:pt x="215" y="131"/>
                    <a:pt x="122"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5"/>
            <p:cNvSpPr/>
            <p:nvPr/>
          </p:nvSpPr>
          <p:spPr>
            <a:xfrm>
              <a:off x="3321750" y="2112825"/>
              <a:ext cx="9075" cy="8850"/>
            </a:xfrm>
            <a:custGeom>
              <a:rect b="b" l="l" r="r" t="t"/>
              <a:pathLst>
                <a:path extrusionOk="0" h="354" w="363">
                  <a:moveTo>
                    <a:pt x="1" y="1"/>
                  </a:moveTo>
                  <a:lnTo>
                    <a:pt x="1" y="1"/>
                  </a:lnTo>
                  <a:cubicBezTo>
                    <a:pt x="56" y="75"/>
                    <a:pt x="121" y="131"/>
                    <a:pt x="177" y="186"/>
                  </a:cubicBezTo>
                  <a:cubicBezTo>
                    <a:pt x="233" y="242"/>
                    <a:pt x="298" y="289"/>
                    <a:pt x="363" y="354"/>
                  </a:cubicBezTo>
                  <a:cubicBezTo>
                    <a:pt x="354" y="307"/>
                    <a:pt x="326" y="270"/>
                    <a:pt x="307" y="233"/>
                  </a:cubicBezTo>
                  <a:cubicBezTo>
                    <a:pt x="279" y="196"/>
                    <a:pt x="261" y="168"/>
                    <a:pt x="224" y="140"/>
                  </a:cubicBezTo>
                  <a:cubicBezTo>
                    <a:pt x="186" y="103"/>
                    <a:pt x="149" y="84"/>
                    <a:pt x="121" y="56"/>
                  </a:cubicBezTo>
                  <a:cubicBezTo>
                    <a:pt x="8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5"/>
            <p:cNvSpPr/>
            <p:nvPr/>
          </p:nvSpPr>
          <p:spPr>
            <a:xfrm>
              <a:off x="3310825" y="2104825"/>
              <a:ext cx="6075" cy="4075"/>
            </a:xfrm>
            <a:custGeom>
              <a:rect b="b" l="l" r="r" t="t"/>
              <a:pathLst>
                <a:path extrusionOk="0" h="163" w="243">
                  <a:moveTo>
                    <a:pt x="25" y="1"/>
                  </a:moveTo>
                  <a:cubicBezTo>
                    <a:pt x="15" y="1"/>
                    <a:pt x="7" y="2"/>
                    <a:pt x="1" y="5"/>
                  </a:cubicBezTo>
                  <a:cubicBezTo>
                    <a:pt x="29" y="42"/>
                    <a:pt x="66" y="70"/>
                    <a:pt x="112" y="98"/>
                  </a:cubicBezTo>
                  <a:cubicBezTo>
                    <a:pt x="140" y="116"/>
                    <a:pt x="150" y="126"/>
                    <a:pt x="177" y="135"/>
                  </a:cubicBezTo>
                  <a:cubicBezTo>
                    <a:pt x="196" y="144"/>
                    <a:pt x="215" y="144"/>
                    <a:pt x="242" y="163"/>
                  </a:cubicBezTo>
                  <a:cubicBezTo>
                    <a:pt x="233" y="116"/>
                    <a:pt x="196" y="70"/>
                    <a:pt x="150" y="42"/>
                  </a:cubicBezTo>
                  <a:cubicBezTo>
                    <a:pt x="131" y="23"/>
                    <a:pt x="103" y="23"/>
                    <a:pt x="85" y="5"/>
                  </a:cubicBezTo>
                  <a:cubicBezTo>
                    <a:pt x="66" y="5"/>
                    <a:pt x="43" y="1"/>
                    <a:pt x="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5"/>
            <p:cNvSpPr/>
            <p:nvPr/>
          </p:nvSpPr>
          <p:spPr>
            <a:xfrm>
              <a:off x="3346850" y="2090625"/>
              <a:ext cx="13025" cy="9675"/>
            </a:xfrm>
            <a:custGeom>
              <a:rect b="b" l="l" r="r" t="t"/>
              <a:pathLst>
                <a:path extrusionOk="0" h="387" w="521">
                  <a:moveTo>
                    <a:pt x="112" y="1"/>
                  </a:moveTo>
                  <a:cubicBezTo>
                    <a:pt x="70" y="1"/>
                    <a:pt x="31" y="9"/>
                    <a:pt x="0" y="34"/>
                  </a:cubicBezTo>
                  <a:cubicBezTo>
                    <a:pt x="112" y="34"/>
                    <a:pt x="214" y="62"/>
                    <a:pt x="288" y="136"/>
                  </a:cubicBezTo>
                  <a:cubicBezTo>
                    <a:pt x="334" y="164"/>
                    <a:pt x="372" y="210"/>
                    <a:pt x="409" y="248"/>
                  </a:cubicBezTo>
                  <a:cubicBezTo>
                    <a:pt x="427" y="275"/>
                    <a:pt x="437" y="294"/>
                    <a:pt x="465" y="322"/>
                  </a:cubicBezTo>
                  <a:cubicBezTo>
                    <a:pt x="483" y="340"/>
                    <a:pt x="502" y="368"/>
                    <a:pt x="520" y="387"/>
                  </a:cubicBezTo>
                  <a:cubicBezTo>
                    <a:pt x="520" y="368"/>
                    <a:pt x="511" y="331"/>
                    <a:pt x="502" y="313"/>
                  </a:cubicBezTo>
                  <a:cubicBezTo>
                    <a:pt x="483" y="285"/>
                    <a:pt x="474" y="248"/>
                    <a:pt x="465" y="229"/>
                  </a:cubicBezTo>
                  <a:cubicBezTo>
                    <a:pt x="437" y="173"/>
                    <a:pt x="390" y="127"/>
                    <a:pt x="344" y="90"/>
                  </a:cubicBezTo>
                  <a:cubicBezTo>
                    <a:pt x="288" y="43"/>
                    <a:pt x="232" y="15"/>
                    <a:pt x="177" y="6"/>
                  </a:cubicBezTo>
                  <a:cubicBezTo>
                    <a:pt x="155" y="3"/>
                    <a:pt x="133"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5"/>
            <p:cNvSpPr/>
            <p:nvPr/>
          </p:nvSpPr>
          <p:spPr>
            <a:xfrm>
              <a:off x="3354975" y="2097275"/>
              <a:ext cx="7450" cy="14175"/>
            </a:xfrm>
            <a:custGeom>
              <a:rect b="b" l="l" r="r" t="t"/>
              <a:pathLst>
                <a:path extrusionOk="0" h="567" w="298">
                  <a:moveTo>
                    <a:pt x="0" y="0"/>
                  </a:moveTo>
                  <a:lnTo>
                    <a:pt x="0" y="0"/>
                  </a:lnTo>
                  <a:cubicBezTo>
                    <a:pt x="9" y="47"/>
                    <a:pt x="37" y="93"/>
                    <a:pt x="65" y="149"/>
                  </a:cubicBezTo>
                  <a:lnTo>
                    <a:pt x="140" y="288"/>
                  </a:lnTo>
                  <a:lnTo>
                    <a:pt x="223" y="428"/>
                  </a:lnTo>
                  <a:lnTo>
                    <a:pt x="288" y="567"/>
                  </a:lnTo>
                  <a:cubicBezTo>
                    <a:pt x="298" y="511"/>
                    <a:pt x="279" y="446"/>
                    <a:pt x="270" y="400"/>
                  </a:cubicBezTo>
                  <a:cubicBezTo>
                    <a:pt x="242" y="344"/>
                    <a:pt x="223" y="297"/>
                    <a:pt x="195" y="251"/>
                  </a:cubicBezTo>
                  <a:cubicBezTo>
                    <a:pt x="149" y="158"/>
                    <a:pt x="84"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5"/>
            <p:cNvSpPr/>
            <p:nvPr/>
          </p:nvSpPr>
          <p:spPr>
            <a:xfrm>
              <a:off x="3364250" y="2103775"/>
              <a:ext cx="3975" cy="13950"/>
            </a:xfrm>
            <a:custGeom>
              <a:rect b="b" l="l" r="r" t="t"/>
              <a:pathLst>
                <a:path extrusionOk="0" h="558" w="159">
                  <a:moveTo>
                    <a:pt x="1" y="0"/>
                  </a:moveTo>
                  <a:lnTo>
                    <a:pt x="1" y="0"/>
                  </a:lnTo>
                  <a:cubicBezTo>
                    <a:pt x="10" y="112"/>
                    <a:pt x="38" y="205"/>
                    <a:pt x="66" y="298"/>
                  </a:cubicBezTo>
                  <a:cubicBezTo>
                    <a:pt x="94" y="372"/>
                    <a:pt x="131" y="465"/>
                    <a:pt x="149" y="558"/>
                  </a:cubicBezTo>
                  <a:cubicBezTo>
                    <a:pt x="159" y="511"/>
                    <a:pt x="159" y="456"/>
                    <a:pt x="159" y="409"/>
                  </a:cubicBezTo>
                  <a:cubicBezTo>
                    <a:pt x="159" y="363"/>
                    <a:pt x="149" y="316"/>
                    <a:pt x="140" y="270"/>
                  </a:cubicBezTo>
                  <a:cubicBezTo>
                    <a:pt x="112" y="223"/>
                    <a:pt x="103" y="177"/>
                    <a:pt x="84" y="130"/>
                  </a:cubicBezTo>
                  <a:cubicBezTo>
                    <a:pt x="57" y="8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5"/>
            <p:cNvSpPr/>
            <p:nvPr/>
          </p:nvSpPr>
          <p:spPr>
            <a:xfrm>
              <a:off x="3351950" y="2098650"/>
              <a:ext cx="5600" cy="8400"/>
            </a:xfrm>
            <a:custGeom>
              <a:rect b="b" l="l" r="r" t="t"/>
              <a:pathLst>
                <a:path extrusionOk="0" h="336" w="224">
                  <a:moveTo>
                    <a:pt x="0" y="1"/>
                  </a:moveTo>
                  <a:cubicBezTo>
                    <a:pt x="38" y="66"/>
                    <a:pt x="65" y="112"/>
                    <a:pt x="103" y="177"/>
                  </a:cubicBezTo>
                  <a:cubicBezTo>
                    <a:pt x="140" y="233"/>
                    <a:pt x="177" y="280"/>
                    <a:pt x="223" y="335"/>
                  </a:cubicBezTo>
                  <a:cubicBezTo>
                    <a:pt x="223" y="270"/>
                    <a:pt x="196" y="196"/>
                    <a:pt x="168" y="140"/>
                  </a:cubicBezTo>
                  <a:cubicBezTo>
                    <a:pt x="140" y="103"/>
                    <a:pt x="121" y="84"/>
                    <a:pt x="93" y="5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5"/>
            <p:cNvSpPr/>
            <p:nvPr/>
          </p:nvSpPr>
          <p:spPr>
            <a:xfrm>
              <a:off x="3365650" y="2164625"/>
              <a:ext cx="4900" cy="13950"/>
            </a:xfrm>
            <a:custGeom>
              <a:rect b="b" l="l" r="r" t="t"/>
              <a:pathLst>
                <a:path extrusionOk="0" h="558" w="196">
                  <a:moveTo>
                    <a:pt x="177" y="0"/>
                  </a:moveTo>
                  <a:lnTo>
                    <a:pt x="177" y="0"/>
                  </a:lnTo>
                  <a:cubicBezTo>
                    <a:pt x="140" y="93"/>
                    <a:pt x="121" y="186"/>
                    <a:pt x="84" y="279"/>
                  </a:cubicBezTo>
                  <a:cubicBezTo>
                    <a:pt x="47" y="372"/>
                    <a:pt x="28" y="446"/>
                    <a:pt x="1" y="558"/>
                  </a:cubicBezTo>
                  <a:cubicBezTo>
                    <a:pt x="38" y="521"/>
                    <a:pt x="56" y="484"/>
                    <a:pt x="93" y="437"/>
                  </a:cubicBezTo>
                  <a:cubicBezTo>
                    <a:pt x="121" y="391"/>
                    <a:pt x="140" y="344"/>
                    <a:pt x="149" y="298"/>
                  </a:cubicBezTo>
                  <a:cubicBezTo>
                    <a:pt x="186" y="205"/>
                    <a:pt x="196" y="10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5"/>
            <p:cNvSpPr/>
            <p:nvPr/>
          </p:nvSpPr>
          <p:spPr>
            <a:xfrm>
              <a:off x="3364250" y="2161600"/>
              <a:ext cx="2825" cy="11175"/>
            </a:xfrm>
            <a:custGeom>
              <a:rect b="b" l="l" r="r" t="t"/>
              <a:pathLst>
                <a:path extrusionOk="0" h="447" w="113">
                  <a:moveTo>
                    <a:pt x="84" y="1"/>
                  </a:moveTo>
                  <a:cubicBezTo>
                    <a:pt x="66" y="47"/>
                    <a:pt x="66" y="84"/>
                    <a:pt x="57" y="121"/>
                  </a:cubicBezTo>
                  <a:cubicBezTo>
                    <a:pt x="47" y="149"/>
                    <a:pt x="47" y="187"/>
                    <a:pt x="38" y="224"/>
                  </a:cubicBezTo>
                  <a:cubicBezTo>
                    <a:pt x="19" y="289"/>
                    <a:pt x="10" y="363"/>
                    <a:pt x="1" y="447"/>
                  </a:cubicBezTo>
                  <a:cubicBezTo>
                    <a:pt x="38" y="419"/>
                    <a:pt x="57" y="382"/>
                    <a:pt x="66" y="354"/>
                  </a:cubicBezTo>
                  <a:cubicBezTo>
                    <a:pt x="94" y="317"/>
                    <a:pt x="94" y="270"/>
                    <a:pt x="103" y="233"/>
                  </a:cubicBezTo>
                  <a:cubicBezTo>
                    <a:pt x="112" y="149"/>
                    <a:pt x="112"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5"/>
            <p:cNvSpPr/>
            <p:nvPr/>
          </p:nvSpPr>
          <p:spPr>
            <a:xfrm>
              <a:off x="3357750" y="2156725"/>
              <a:ext cx="3975" cy="10700"/>
            </a:xfrm>
            <a:custGeom>
              <a:rect b="b" l="l" r="r" t="t"/>
              <a:pathLst>
                <a:path extrusionOk="0" h="428" w="159">
                  <a:moveTo>
                    <a:pt x="1" y="1"/>
                  </a:moveTo>
                  <a:lnTo>
                    <a:pt x="1" y="1"/>
                  </a:lnTo>
                  <a:cubicBezTo>
                    <a:pt x="10" y="84"/>
                    <a:pt x="29" y="149"/>
                    <a:pt x="47" y="224"/>
                  </a:cubicBezTo>
                  <a:cubicBezTo>
                    <a:pt x="75" y="289"/>
                    <a:pt x="103" y="372"/>
                    <a:pt x="159" y="428"/>
                  </a:cubicBezTo>
                  <a:cubicBezTo>
                    <a:pt x="159" y="344"/>
                    <a:pt x="140" y="270"/>
                    <a:pt x="121" y="196"/>
                  </a:cubicBezTo>
                  <a:cubicBezTo>
                    <a:pt x="103" y="159"/>
                    <a:pt x="94" y="131"/>
                    <a:pt x="75" y="93"/>
                  </a:cubicBezTo>
                  <a:cubicBezTo>
                    <a:pt x="47"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5"/>
            <p:cNvSpPr/>
            <p:nvPr/>
          </p:nvSpPr>
          <p:spPr>
            <a:xfrm>
              <a:off x="3362400" y="2151150"/>
              <a:ext cx="2125" cy="10025"/>
            </a:xfrm>
            <a:custGeom>
              <a:rect b="b" l="l" r="r" t="t"/>
              <a:pathLst>
                <a:path extrusionOk="0" h="401" w="85">
                  <a:moveTo>
                    <a:pt x="28" y="1"/>
                  </a:moveTo>
                  <a:cubicBezTo>
                    <a:pt x="1" y="75"/>
                    <a:pt x="1" y="131"/>
                    <a:pt x="1" y="196"/>
                  </a:cubicBezTo>
                  <a:cubicBezTo>
                    <a:pt x="1" y="270"/>
                    <a:pt x="19" y="326"/>
                    <a:pt x="47" y="400"/>
                  </a:cubicBezTo>
                  <a:cubicBezTo>
                    <a:pt x="75" y="335"/>
                    <a:pt x="84" y="270"/>
                    <a:pt x="75" y="196"/>
                  </a:cubicBezTo>
                  <a:cubicBezTo>
                    <a:pt x="75" y="131"/>
                    <a:pt x="56"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5"/>
            <p:cNvSpPr/>
            <p:nvPr/>
          </p:nvSpPr>
          <p:spPr>
            <a:xfrm>
              <a:off x="3369125" y="2146500"/>
              <a:ext cx="1900" cy="12800"/>
            </a:xfrm>
            <a:custGeom>
              <a:rect b="b" l="l" r="r" t="t"/>
              <a:pathLst>
                <a:path extrusionOk="0" h="512" w="76">
                  <a:moveTo>
                    <a:pt x="20" y="1"/>
                  </a:moveTo>
                  <a:cubicBezTo>
                    <a:pt x="1" y="84"/>
                    <a:pt x="1" y="177"/>
                    <a:pt x="1" y="261"/>
                  </a:cubicBezTo>
                  <a:cubicBezTo>
                    <a:pt x="10" y="335"/>
                    <a:pt x="10" y="428"/>
                    <a:pt x="47" y="512"/>
                  </a:cubicBezTo>
                  <a:cubicBezTo>
                    <a:pt x="75" y="428"/>
                    <a:pt x="75" y="335"/>
                    <a:pt x="75" y="261"/>
                  </a:cubicBezTo>
                  <a:cubicBezTo>
                    <a:pt x="57" y="177"/>
                    <a:pt x="57" y="84"/>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5"/>
            <p:cNvSpPr/>
            <p:nvPr/>
          </p:nvSpPr>
          <p:spPr>
            <a:xfrm>
              <a:off x="3282025" y="2141850"/>
              <a:ext cx="8850" cy="13975"/>
            </a:xfrm>
            <a:custGeom>
              <a:rect b="b" l="l" r="r" t="t"/>
              <a:pathLst>
                <a:path extrusionOk="0" h="559" w="354">
                  <a:moveTo>
                    <a:pt x="1" y="1"/>
                  </a:moveTo>
                  <a:cubicBezTo>
                    <a:pt x="1" y="57"/>
                    <a:pt x="10" y="122"/>
                    <a:pt x="38" y="168"/>
                  </a:cubicBezTo>
                  <a:cubicBezTo>
                    <a:pt x="47" y="224"/>
                    <a:pt x="84" y="280"/>
                    <a:pt x="103" y="326"/>
                  </a:cubicBezTo>
                  <a:cubicBezTo>
                    <a:pt x="168" y="419"/>
                    <a:pt x="242" y="512"/>
                    <a:pt x="354" y="558"/>
                  </a:cubicBezTo>
                  <a:cubicBezTo>
                    <a:pt x="317" y="512"/>
                    <a:pt x="280" y="475"/>
                    <a:pt x="242" y="428"/>
                  </a:cubicBezTo>
                  <a:cubicBezTo>
                    <a:pt x="224" y="382"/>
                    <a:pt x="187" y="335"/>
                    <a:pt x="168" y="289"/>
                  </a:cubicBezTo>
                  <a:cubicBezTo>
                    <a:pt x="103" y="196"/>
                    <a:pt x="5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5"/>
            <p:cNvSpPr/>
            <p:nvPr/>
          </p:nvSpPr>
          <p:spPr>
            <a:xfrm>
              <a:off x="3286900" y="2146275"/>
              <a:ext cx="9325" cy="10700"/>
            </a:xfrm>
            <a:custGeom>
              <a:rect b="b" l="l" r="r" t="t"/>
              <a:pathLst>
                <a:path extrusionOk="0" h="428" w="373">
                  <a:moveTo>
                    <a:pt x="1" y="0"/>
                  </a:moveTo>
                  <a:lnTo>
                    <a:pt x="1" y="0"/>
                  </a:lnTo>
                  <a:cubicBezTo>
                    <a:pt x="20" y="47"/>
                    <a:pt x="29" y="93"/>
                    <a:pt x="57" y="121"/>
                  </a:cubicBezTo>
                  <a:cubicBezTo>
                    <a:pt x="85" y="168"/>
                    <a:pt x="103" y="214"/>
                    <a:pt x="140" y="251"/>
                  </a:cubicBezTo>
                  <a:cubicBezTo>
                    <a:pt x="196" y="335"/>
                    <a:pt x="280" y="400"/>
                    <a:pt x="373" y="428"/>
                  </a:cubicBezTo>
                  <a:lnTo>
                    <a:pt x="280" y="326"/>
                  </a:lnTo>
                  <a:cubicBezTo>
                    <a:pt x="243" y="289"/>
                    <a:pt x="215" y="251"/>
                    <a:pt x="187" y="223"/>
                  </a:cubicBezTo>
                  <a:cubicBezTo>
                    <a:pt x="131" y="149"/>
                    <a:pt x="75"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5"/>
            <p:cNvSpPr/>
            <p:nvPr/>
          </p:nvSpPr>
          <p:spPr>
            <a:xfrm>
              <a:off x="3294575" y="2150225"/>
              <a:ext cx="10950" cy="10000"/>
            </a:xfrm>
            <a:custGeom>
              <a:rect b="b" l="l" r="r" t="t"/>
              <a:pathLst>
                <a:path extrusionOk="0" h="400" w="438">
                  <a:moveTo>
                    <a:pt x="1" y="0"/>
                  </a:moveTo>
                  <a:lnTo>
                    <a:pt x="1" y="0"/>
                  </a:lnTo>
                  <a:cubicBezTo>
                    <a:pt x="47" y="93"/>
                    <a:pt x="112" y="168"/>
                    <a:pt x="186" y="251"/>
                  </a:cubicBezTo>
                  <a:cubicBezTo>
                    <a:pt x="224" y="279"/>
                    <a:pt x="251" y="316"/>
                    <a:pt x="298" y="344"/>
                  </a:cubicBezTo>
                  <a:cubicBezTo>
                    <a:pt x="344" y="363"/>
                    <a:pt x="391" y="391"/>
                    <a:pt x="437" y="400"/>
                  </a:cubicBezTo>
                  <a:lnTo>
                    <a:pt x="335" y="298"/>
                  </a:lnTo>
                  <a:lnTo>
                    <a:pt x="233" y="186"/>
                  </a:lnTo>
                  <a:cubicBezTo>
                    <a:pt x="159" y="121"/>
                    <a:pt x="93"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5"/>
            <p:cNvSpPr/>
            <p:nvPr/>
          </p:nvSpPr>
          <p:spPr>
            <a:xfrm>
              <a:off x="3299225" y="2161825"/>
              <a:ext cx="13250" cy="7700"/>
            </a:xfrm>
            <a:custGeom>
              <a:rect b="b" l="l" r="r" t="t"/>
              <a:pathLst>
                <a:path extrusionOk="0" h="308" w="530">
                  <a:moveTo>
                    <a:pt x="0" y="1"/>
                  </a:moveTo>
                  <a:lnTo>
                    <a:pt x="0" y="1"/>
                  </a:lnTo>
                  <a:cubicBezTo>
                    <a:pt x="65" y="85"/>
                    <a:pt x="158" y="140"/>
                    <a:pt x="242" y="196"/>
                  </a:cubicBezTo>
                  <a:lnTo>
                    <a:pt x="381" y="270"/>
                  </a:lnTo>
                  <a:cubicBezTo>
                    <a:pt x="428" y="280"/>
                    <a:pt x="474" y="308"/>
                    <a:pt x="530" y="308"/>
                  </a:cubicBezTo>
                  <a:lnTo>
                    <a:pt x="409" y="224"/>
                  </a:lnTo>
                  <a:cubicBezTo>
                    <a:pt x="363" y="205"/>
                    <a:pt x="326" y="168"/>
                    <a:pt x="279" y="140"/>
                  </a:cubicBezTo>
                  <a:cubicBezTo>
                    <a:pt x="186" y="85"/>
                    <a:pt x="103"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5"/>
            <p:cNvSpPr/>
            <p:nvPr/>
          </p:nvSpPr>
          <p:spPr>
            <a:xfrm>
              <a:off x="3311525" y="2164625"/>
              <a:ext cx="12575" cy="9550"/>
            </a:xfrm>
            <a:custGeom>
              <a:rect b="b" l="l" r="r" t="t"/>
              <a:pathLst>
                <a:path extrusionOk="0" h="382" w="503">
                  <a:moveTo>
                    <a:pt x="1" y="0"/>
                  </a:moveTo>
                  <a:lnTo>
                    <a:pt x="1" y="0"/>
                  </a:lnTo>
                  <a:cubicBezTo>
                    <a:pt x="66" y="93"/>
                    <a:pt x="131" y="158"/>
                    <a:pt x="224" y="242"/>
                  </a:cubicBezTo>
                  <a:cubicBezTo>
                    <a:pt x="261" y="279"/>
                    <a:pt x="307" y="307"/>
                    <a:pt x="354" y="335"/>
                  </a:cubicBezTo>
                  <a:cubicBezTo>
                    <a:pt x="400" y="354"/>
                    <a:pt x="447" y="381"/>
                    <a:pt x="503" y="381"/>
                  </a:cubicBezTo>
                  <a:cubicBezTo>
                    <a:pt x="456" y="354"/>
                    <a:pt x="410" y="326"/>
                    <a:pt x="382" y="288"/>
                  </a:cubicBezTo>
                  <a:lnTo>
                    <a:pt x="261" y="186"/>
                  </a:lnTo>
                  <a:cubicBezTo>
                    <a:pt x="177" y="112"/>
                    <a:pt x="94"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5"/>
            <p:cNvSpPr/>
            <p:nvPr/>
          </p:nvSpPr>
          <p:spPr>
            <a:xfrm>
              <a:off x="3317100" y="2127450"/>
              <a:ext cx="4450" cy="5375"/>
            </a:xfrm>
            <a:custGeom>
              <a:rect b="b" l="l" r="r" t="t"/>
              <a:pathLst>
                <a:path extrusionOk="0" h="215" w="178">
                  <a:moveTo>
                    <a:pt x="1" y="1"/>
                  </a:moveTo>
                  <a:lnTo>
                    <a:pt x="1" y="1"/>
                  </a:lnTo>
                  <a:cubicBezTo>
                    <a:pt x="10" y="47"/>
                    <a:pt x="38" y="94"/>
                    <a:pt x="66" y="122"/>
                  </a:cubicBezTo>
                  <a:cubicBezTo>
                    <a:pt x="94" y="159"/>
                    <a:pt x="131" y="196"/>
                    <a:pt x="177" y="215"/>
                  </a:cubicBezTo>
                  <a:cubicBezTo>
                    <a:pt x="168" y="168"/>
                    <a:pt x="140" y="122"/>
                    <a:pt x="122" y="94"/>
                  </a:cubicBezTo>
                  <a:cubicBezTo>
                    <a:pt x="84" y="57"/>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5"/>
            <p:cNvSpPr/>
            <p:nvPr/>
          </p:nvSpPr>
          <p:spPr>
            <a:xfrm>
              <a:off x="3315725" y="2121200"/>
              <a:ext cx="4650" cy="5350"/>
            </a:xfrm>
            <a:custGeom>
              <a:rect b="b" l="l" r="r" t="t"/>
              <a:pathLst>
                <a:path extrusionOk="0" h="214" w="186">
                  <a:moveTo>
                    <a:pt x="0" y="0"/>
                  </a:moveTo>
                  <a:cubicBezTo>
                    <a:pt x="9" y="65"/>
                    <a:pt x="37" y="93"/>
                    <a:pt x="65" y="130"/>
                  </a:cubicBezTo>
                  <a:cubicBezTo>
                    <a:pt x="102" y="167"/>
                    <a:pt x="139" y="186"/>
                    <a:pt x="186" y="214"/>
                  </a:cubicBezTo>
                  <a:cubicBezTo>
                    <a:pt x="177" y="167"/>
                    <a:pt x="149" y="121"/>
                    <a:pt x="121" y="84"/>
                  </a:cubicBezTo>
                  <a:cubicBezTo>
                    <a:pt x="84" y="47"/>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5"/>
            <p:cNvSpPr/>
            <p:nvPr/>
          </p:nvSpPr>
          <p:spPr>
            <a:xfrm>
              <a:off x="3329650" y="2176475"/>
              <a:ext cx="9325" cy="4675"/>
            </a:xfrm>
            <a:custGeom>
              <a:rect b="b" l="l" r="r" t="t"/>
              <a:pathLst>
                <a:path extrusionOk="0" h="187" w="373">
                  <a:moveTo>
                    <a:pt x="0" y="0"/>
                  </a:moveTo>
                  <a:lnTo>
                    <a:pt x="0" y="0"/>
                  </a:lnTo>
                  <a:cubicBezTo>
                    <a:pt x="47" y="56"/>
                    <a:pt x="103" y="103"/>
                    <a:pt x="177" y="140"/>
                  </a:cubicBezTo>
                  <a:cubicBezTo>
                    <a:pt x="196" y="149"/>
                    <a:pt x="233" y="158"/>
                    <a:pt x="270" y="177"/>
                  </a:cubicBezTo>
                  <a:cubicBezTo>
                    <a:pt x="307" y="186"/>
                    <a:pt x="335" y="186"/>
                    <a:pt x="372" y="186"/>
                  </a:cubicBezTo>
                  <a:cubicBezTo>
                    <a:pt x="316" y="140"/>
                    <a:pt x="261" y="103"/>
                    <a:pt x="196" y="65"/>
                  </a:cubicBezTo>
                  <a:cubicBezTo>
                    <a:pt x="140" y="37"/>
                    <a:pt x="6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5"/>
            <p:cNvSpPr/>
            <p:nvPr/>
          </p:nvSpPr>
          <p:spPr>
            <a:xfrm>
              <a:off x="3379825" y="2204650"/>
              <a:ext cx="101050" cy="105350"/>
            </a:xfrm>
            <a:custGeom>
              <a:rect b="b" l="l" r="r" t="t"/>
              <a:pathLst>
                <a:path extrusionOk="0" h="4214" w="4042">
                  <a:moveTo>
                    <a:pt x="1973" y="1"/>
                  </a:moveTo>
                  <a:cubicBezTo>
                    <a:pt x="1934" y="1"/>
                    <a:pt x="1896" y="6"/>
                    <a:pt x="1858" y="16"/>
                  </a:cubicBezTo>
                  <a:cubicBezTo>
                    <a:pt x="1617" y="90"/>
                    <a:pt x="1505" y="369"/>
                    <a:pt x="1478" y="611"/>
                  </a:cubicBezTo>
                  <a:cubicBezTo>
                    <a:pt x="1459" y="852"/>
                    <a:pt x="1487" y="1112"/>
                    <a:pt x="1431" y="1354"/>
                  </a:cubicBezTo>
                  <a:cubicBezTo>
                    <a:pt x="1320" y="1150"/>
                    <a:pt x="1190" y="927"/>
                    <a:pt x="1004" y="787"/>
                  </a:cubicBezTo>
                  <a:cubicBezTo>
                    <a:pt x="885" y="698"/>
                    <a:pt x="729" y="636"/>
                    <a:pt x="576" y="636"/>
                  </a:cubicBezTo>
                  <a:cubicBezTo>
                    <a:pt x="489" y="636"/>
                    <a:pt x="403" y="656"/>
                    <a:pt x="325" y="704"/>
                  </a:cubicBezTo>
                  <a:cubicBezTo>
                    <a:pt x="0" y="917"/>
                    <a:pt x="65" y="1400"/>
                    <a:pt x="186" y="1763"/>
                  </a:cubicBezTo>
                  <a:cubicBezTo>
                    <a:pt x="511" y="2655"/>
                    <a:pt x="1069" y="3472"/>
                    <a:pt x="1793" y="4113"/>
                  </a:cubicBezTo>
                  <a:cubicBezTo>
                    <a:pt x="1865" y="4185"/>
                    <a:pt x="1948" y="4213"/>
                    <a:pt x="2034" y="4213"/>
                  </a:cubicBezTo>
                  <a:cubicBezTo>
                    <a:pt x="2227" y="4213"/>
                    <a:pt x="2433" y="4071"/>
                    <a:pt x="2555" y="3955"/>
                  </a:cubicBezTo>
                  <a:cubicBezTo>
                    <a:pt x="3234" y="3333"/>
                    <a:pt x="3782" y="2543"/>
                    <a:pt x="3968" y="1633"/>
                  </a:cubicBezTo>
                  <a:cubicBezTo>
                    <a:pt x="4023" y="1354"/>
                    <a:pt x="4042" y="1057"/>
                    <a:pt x="3940" y="787"/>
                  </a:cubicBezTo>
                  <a:cubicBezTo>
                    <a:pt x="3847" y="542"/>
                    <a:pt x="3607" y="335"/>
                    <a:pt x="3355" y="335"/>
                  </a:cubicBezTo>
                  <a:cubicBezTo>
                    <a:pt x="3330" y="335"/>
                    <a:pt x="3305" y="337"/>
                    <a:pt x="3280" y="341"/>
                  </a:cubicBezTo>
                  <a:cubicBezTo>
                    <a:pt x="2964" y="388"/>
                    <a:pt x="2778" y="704"/>
                    <a:pt x="2639" y="982"/>
                  </a:cubicBezTo>
                  <a:cubicBezTo>
                    <a:pt x="2620" y="750"/>
                    <a:pt x="2592" y="508"/>
                    <a:pt x="2462" y="295"/>
                  </a:cubicBezTo>
                  <a:cubicBezTo>
                    <a:pt x="2361" y="131"/>
                    <a:pt x="2169" y="1"/>
                    <a:pt x="19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5"/>
            <p:cNvSpPr/>
            <p:nvPr/>
          </p:nvSpPr>
          <p:spPr>
            <a:xfrm>
              <a:off x="3380975" y="2202925"/>
              <a:ext cx="100600" cy="106125"/>
            </a:xfrm>
            <a:custGeom>
              <a:rect b="b" l="l" r="r" t="t"/>
              <a:pathLst>
                <a:path extrusionOk="0" h="4245" w="4024">
                  <a:moveTo>
                    <a:pt x="1936" y="0"/>
                  </a:moveTo>
                  <a:cubicBezTo>
                    <a:pt x="1878" y="0"/>
                    <a:pt x="1820" y="10"/>
                    <a:pt x="1766" y="29"/>
                  </a:cubicBezTo>
                  <a:cubicBezTo>
                    <a:pt x="1627" y="85"/>
                    <a:pt x="1534" y="197"/>
                    <a:pt x="1478" y="308"/>
                  </a:cubicBezTo>
                  <a:cubicBezTo>
                    <a:pt x="1422" y="429"/>
                    <a:pt x="1385" y="550"/>
                    <a:pt x="1376" y="680"/>
                  </a:cubicBezTo>
                  <a:cubicBezTo>
                    <a:pt x="1357" y="875"/>
                    <a:pt x="1376" y="1061"/>
                    <a:pt x="1357" y="1237"/>
                  </a:cubicBezTo>
                  <a:cubicBezTo>
                    <a:pt x="1264" y="1088"/>
                    <a:pt x="1162" y="949"/>
                    <a:pt x="1023" y="828"/>
                  </a:cubicBezTo>
                  <a:cubicBezTo>
                    <a:pt x="930" y="754"/>
                    <a:pt x="818" y="708"/>
                    <a:pt x="698" y="670"/>
                  </a:cubicBezTo>
                  <a:cubicBezTo>
                    <a:pt x="649" y="658"/>
                    <a:pt x="597" y="651"/>
                    <a:pt x="543" y="651"/>
                  </a:cubicBezTo>
                  <a:cubicBezTo>
                    <a:pt x="474" y="651"/>
                    <a:pt x="403" y="663"/>
                    <a:pt x="335" y="689"/>
                  </a:cubicBezTo>
                  <a:cubicBezTo>
                    <a:pt x="224" y="735"/>
                    <a:pt x="131" y="828"/>
                    <a:pt x="75" y="940"/>
                  </a:cubicBezTo>
                  <a:cubicBezTo>
                    <a:pt x="10" y="1042"/>
                    <a:pt x="1" y="1172"/>
                    <a:pt x="1" y="1284"/>
                  </a:cubicBezTo>
                  <a:cubicBezTo>
                    <a:pt x="1" y="1516"/>
                    <a:pt x="84" y="1748"/>
                    <a:pt x="168" y="1962"/>
                  </a:cubicBezTo>
                  <a:cubicBezTo>
                    <a:pt x="345" y="2380"/>
                    <a:pt x="558" y="2789"/>
                    <a:pt x="828" y="3160"/>
                  </a:cubicBezTo>
                  <a:cubicBezTo>
                    <a:pt x="1097" y="3532"/>
                    <a:pt x="1394" y="3866"/>
                    <a:pt x="1738" y="4164"/>
                  </a:cubicBezTo>
                  <a:cubicBezTo>
                    <a:pt x="1394" y="3866"/>
                    <a:pt x="1097" y="3513"/>
                    <a:pt x="828" y="3142"/>
                  </a:cubicBezTo>
                  <a:cubicBezTo>
                    <a:pt x="577" y="2770"/>
                    <a:pt x="354" y="2371"/>
                    <a:pt x="205" y="1934"/>
                  </a:cubicBezTo>
                  <a:cubicBezTo>
                    <a:pt x="122" y="1730"/>
                    <a:pt x="47" y="1507"/>
                    <a:pt x="66" y="1284"/>
                  </a:cubicBezTo>
                  <a:cubicBezTo>
                    <a:pt x="66" y="1181"/>
                    <a:pt x="84" y="1070"/>
                    <a:pt x="131" y="977"/>
                  </a:cubicBezTo>
                  <a:cubicBezTo>
                    <a:pt x="177" y="875"/>
                    <a:pt x="261" y="800"/>
                    <a:pt x="363" y="763"/>
                  </a:cubicBezTo>
                  <a:cubicBezTo>
                    <a:pt x="413" y="743"/>
                    <a:pt x="468" y="734"/>
                    <a:pt x="526" y="734"/>
                  </a:cubicBezTo>
                  <a:cubicBezTo>
                    <a:pt x="576" y="734"/>
                    <a:pt x="627" y="741"/>
                    <a:pt x="679" y="754"/>
                  </a:cubicBezTo>
                  <a:cubicBezTo>
                    <a:pt x="781" y="773"/>
                    <a:pt x="874" y="828"/>
                    <a:pt x="958" y="903"/>
                  </a:cubicBezTo>
                  <a:cubicBezTo>
                    <a:pt x="1116" y="1042"/>
                    <a:pt x="1236" y="1237"/>
                    <a:pt x="1339" y="1442"/>
                  </a:cubicBezTo>
                  <a:lnTo>
                    <a:pt x="1404" y="1562"/>
                  </a:lnTo>
                  <a:lnTo>
                    <a:pt x="1441" y="1414"/>
                  </a:lnTo>
                  <a:cubicBezTo>
                    <a:pt x="1497" y="1163"/>
                    <a:pt x="1469" y="903"/>
                    <a:pt x="1487" y="670"/>
                  </a:cubicBezTo>
                  <a:cubicBezTo>
                    <a:pt x="1497" y="559"/>
                    <a:pt x="1524" y="438"/>
                    <a:pt x="1580" y="345"/>
                  </a:cubicBezTo>
                  <a:cubicBezTo>
                    <a:pt x="1627" y="252"/>
                    <a:pt x="1710" y="159"/>
                    <a:pt x="1803" y="122"/>
                  </a:cubicBezTo>
                  <a:cubicBezTo>
                    <a:pt x="1838" y="112"/>
                    <a:pt x="1874" y="107"/>
                    <a:pt x="1911" y="107"/>
                  </a:cubicBezTo>
                  <a:cubicBezTo>
                    <a:pt x="1973" y="107"/>
                    <a:pt x="2037" y="121"/>
                    <a:pt x="2101" y="150"/>
                  </a:cubicBezTo>
                  <a:cubicBezTo>
                    <a:pt x="2193" y="197"/>
                    <a:pt x="2286" y="262"/>
                    <a:pt x="2351" y="355"/>
                  </a:cubicBezTo>
                  <a:cubicBezTo>
                    <a:pt x="2472" y="540"/>
                    <a:pt x="2500" y="791"/>
                    <a:pt x="2519" y="1033"/>
                  </a:cubicBezTo>
                  <a:lnTo>
                    <a:pt x="2546" y="1256"/>
                  </a:lnTo>
                  <a:lnTo>
                    <a:pt x="2649" y="1051"/>
                  </a:lnTo>
                  <a:cubicBezTo>
                    <a:pt x="2714" y="940"/>
                    <a:pt x="2769" y="819"/>
                    <a:pt x="2853" y="726"/>
                  </a:cubicBezTo>
                  <a:cubicBezTo>
                    <a:pt x="2918" y="624"/>
                    <a:pt x="3011" y="540"/>
                    <a:pt x="3113" y="485"/>
                  </a:cubicBezTo>
                  <a:cubicBezTo>
                    <a:pt x="3175" y="454"/>
                    <a:pt x="3236" y="440"/>
                    <a:pt x="3299" y="440"/>
                  </a:cubicBezTo>
                  <a:cubicBezTo>
                    <a:pt x="3350" y="440"/>
                    <a:pt x="3403" y="449"/>
                    <a:pt x="3457" y="466"/>
                  </a:cubicBezTo>
                  <a:cubicBezTo>
                    <a:pt x="3568" y="494"/>
                    <a:pt x="3671" y="568"/>
                    <a:pt x="3745" y="661"/>
                  </a:cubicBezTo>
                  <a:cubicBezTo>
                    <a:pt x="3829" y="754"/>
                    <a:pt x="3875" y="866"/>
                    <a:pt x="3903" y="986"/>
                  </a:cubicBezTo>
                  <a:cubicBezTo>
                    <a:pt x="3931" y="1116"/>
                    <a:pt x="3940" y="1237"/>
                    <a:pt x="3931" y="1367"/>
                  </a:cubicBezTo>
                  <a:cubicBezTo>
                    <a:pt x="3922" y="1497"/>
                    <a:pt x="3894" y="1627"/>
                    <a:pt x="3875" y="1748"/>
                  </a:cubicBezTo>
                  <a:cubicBezTo>
                    <a:pt x="3847" y="1878"/>
                    <a:pt x="3810" y="2008"/>
                    <a:pt x="3764" y="2120"/>
                  </a:cubicBezTo>
                  <a:cubicBezTo>
                    <a:pt x="3606" y="2612"/>
                    <a:pt x="3327" y="3077"/>
                    <a:pt x="3002" y="3467"/>
                  </a:cubicBezTo>
                  <a:cubicBezTo>
                    <a:pt x="2834" y="3671"/>
                    <a:pt x="2649" y="3866"/>
                    <a:pt x="2454" y="4043"/>
                  </a:cubicBezTo>
                  <a:cubicBezTo>
                    <a:pt x="2351" y="4117"/>
                    <a:pt x="2231" y="4192"/>
                    <a:pt x="2119" y="4229"/>
                  </a:cubicBezTo>
                  <a:cubicBezTo>
                    <a:pt x="2249" y="4192"/>
                    <a:pt x="2361" y="4117"/>
                    <a:pt x="2463" y="4043"/>
                  </a:cubicBezTo>
                  <a:cubicBezTo>
                    <a:pt x="2667" y="3866"/>
                    <a:pt x="2853" y="3681"/>
                    <a:pt x="3011" y="3486"/>
                  </a:cubicBezTo>
                  <a:cubicBezTo>
                    <a:pt x="3345" y="3086"/>
                    <a:pt x="3643" y="2631"/>
                    <a:pt x="3829" y="2138"/>
                  </a:cubicBezTo>
                  <a:cubicBezTo>
                    <a:pt x="3875" y="2008"/>
                    <a:pt x="3903" y="1878"/>
                    <a:pt x="3940" y="1748"/>
                  </a:cubicBezTo>
                  <a:cubicBezTo>
                    <a:pt x="3977" y="1618"/>
                    <a:pt x="3996" y="1497"/>
                    <a:pt x="4014" y="1358"/>
                  </a:cubicBezTo>
                  <a:cubicBezTo>
                    <a:pt x="4024" y="1274"/>
                    <a:pt x="4024" y="1135"/>
                    <a:pt x="3996" y="996"/>
                  </a:cubicBezTo>
                  <a:cubicBezTo>
                    <a:pt x="3977" y="866"/>
                    <a:pt x="3922" y="726"/>
                    <a:pt x="3838" y="624"/>
                  </a:cubicBezTo>
                  <a:cubicBezTo>
                    <a:pt x="3754" y="522"/>
                    <a:pt x="3643" y="429"/>
                    <a:pt x="3494" y="382"/>
                  </a:cubicBezTo>
                  <a:cubicBezTo>
                    <a:pt x="3434" y="362"/>
                    <a:pt x="3372" y="353"/>
                    <a:pt x="3310" y="353"/>
                  </a:cubicBezTo>
                  <a:cubicBezTo>
                    <a:pt x="3228" y="353"/>
                    <a:pt x="3146" y="369"/>
                    <a:pt x="3067" y="401"/>
                  </a:cubicBezTo>
                  <a:cubicBezTo>
                    <a:pt x="2946" y="466"/>
                    <a:pt x="2834" y="568"/>
                    <a:pt x="2751" y="680"/>
                  </a:cubicBezTo>
                  <a:cubicBezTo>
                    <a:pt x="2723" y="745"/>
                    <a:pt x="2677" y="782"/>
                    <a:pt x="2649" y="847"/>
                  </a:cubicBezTo>
                  <a:cubicBezTo>
                    <a:pt x="2639" y="782"/>
                    <a:pt x="2639" y="745"/>
                    <a:pt x="2612" y="680"/>
                  </a:cubicBezTo>
                  <a:cubicBezTo>
                    <a:pt x="2593" y="550"/>
                    <a:pt x="2546" y="438"/>
                    <a:pt x="2472" y="317"/>
                  </a:cubicBezTo>
                  <a:cubicBezTo>
                    <a:pt x="2407" y="206"/>
                    <a:pt x="2305" y="113"/>
                    <a:pt x="2175" y="57"/>
                  </a:cubicBezTo>
                  <a:cubicBezTo>
                    <a:pt x="2099" y="19"/>
                    <a:pt x="2017" y="0"/>
                    <a:pt x="1936" y="0"/>
                  </a:cubicBezTo>
                  <a:close/>
                  <a:moveTo>
                    <a:pt x="2119" y="4229"/>
                  </a:moveTo>
                  <a:lnTo>
                    <a:pt x="2119" y="4229"/>
                  </a:lnTo>
                  <a:cubicBezTo>
                    <a:pt x="2080" y="4235"/>
                    <a:pt x="2031" y="4242"/>
                    <a:pt x="1983" y="4242"/>
                  </a:cubicBezTo>
                  <a:cubicBezTo>
                    <a:pt x="1963" y="4242"/>
                    <a:pt x="1943" y="4241"/>
                    <a:pt x="1924" y="4238"/>
                  </a:cubicBezTo>
                  <a:lnTo>
                    <a:pt x="1924" y="4238"/>
                  </a:lnTo>
                  <a:cubicBezTo>
                    <a:pt x="1951" y="4242"/>
                    <a:pt x="1976" y="4244"/>
                    <a:pt x="2002" y="4244"/>
                  </a:cubicBezTo>
                  <a:cubicBezTo>
                    <a:pt x="2038" y="4244"/>
                    <a:pt x="2076" y="4240"/>
                    <a:pt x="2119" y="42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5"/>
            <p:cNvSpPr/>
            <p:nvPr/>
          </p:nvSpPr>
          <p:spPr>
            <a:xfrm>
              <a:off x="3415825" y="2238475"/>
              <a:ext cx="14650" cy="71350"/>
            </a:xfrm>
            <a:custGeom>
              <a:rect b="b" l="l" r="r" t="t"/>
              <a:pathLst>
                <a:path extrusionOk="0" h="2854" w="586">
                  <a:moveTo>
                    <a:pt x="0" y="1"/>
                  </a:moveTo>
                  <a:cubicBezTo>
                    <a:pt x="47" y="252"/>
                    <a:pt x="93" y="484"/>
                    <a:pt x="168" y="707"/>
                  </a:cubicBezTo>
                  <a:lnTo>
                    <a:pt x="316" y="1422"/>
                  </a:lnTo>
                  <a:lnTo>
                    <a:pt x="465" y="2129"/>
                  </a:lnTo>
                  <a:cubicBezTo>
                    <a:pt x="493" y="2259"/>
                    <a:pt x="511" y="2370"/>
                    <a:pt x="539" y="2491"/>
                  </a:cubicBezTo>
                  <a:cubicBezTo>
                    <a:pt x="558" y="2602"/>
                    <a:pt x="576" y="2732"/>
                    <a:pt x="586" y="2853"/>
                  </a:cubicBezTo>
                  <a:cubicBezTo>
                    <a:pt x="586" y="2602"/>
                    <a:pt x="549" y="2370"/>
                    <a:pt x="511" y="2129"/>
                  </a:cubicBezTo>
                  <a:cubicBezTo>
                    <a:pt x="484" y="1887"/>
                    <a:pt x="418" y="1645"/>
                    <a:pt x="372" y="1413"/>
                  </a:cubicBezTo>
                  <a:cubicBezTo>
                    <a:pt x="316" y="1181"/>
                    <a:pt x="261" y="930"/>
                    <a:pt x="205" y="698"/>
                  </a:cubicBezTo>
                  <a:cubicBezTo>
                    <a:pt x="140" y="465"/>
                    <a:pt x="75" y="23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5"/>
            <p:cNvSpPr/>
            <p:nvPr/>
          </p:nvSpPr>
          <p:spPr>
            <a:xfrm>
              <a:off x="3433000" y="2230350"/>
              <a:ext cx="12800" cy="79225"/>
            </a:xfrm>
            <a:custGeom>
              <a:rect b="b" l="l" r="r" t="t"/>
              <a:pathLst>
                <a:path extrusionOk="0" h="3169" w="512">
                  <a:moveTo>
                    <a:pt x="512" y="1"/>
                  </a:moveTo>
                  <a:lnTo>
                    <a:pt x="512" y="1"/>
                  </a:lnTo>
                  <a:cubicBezTo>
                    <a:pt x="456" y="270"/>
                    <a:pt x="400" y="530"/>
                    <a:pt x="326" y="781"/>
                  </a:cubicBezTo>
                  <a:cubicBezTo>
                    <a:pt x="280" y="1041"/>
                    <a:pt x="233" y="1301"/>
                    <a:pt x="187" y="1571"/>
                  </a:cubicBezTo>
                  <a:cubicBezTo>
                    <a:pt x="150" y="1840"/>
                    <a:pt x="103" y="2101"/>
                    <a:pt x="75" y="2370"/>
                  </a:cubicBezTo>
                  <a:cubicBezTo>
                    <a:pt x="38" y="2639"/>
                    <a:pt x="1" y="2909"/>
                    <a:pt x="1" y="3169"/>
                  </a:cubicBezTo>
                  <a:cubicBezTo>
                    <a:pt x="10" y="3048"/>
                    <a:pt x="38" y="2909"/>
                    <a:pt x="57" y="2779"/>
                  </a:cubicBezTo>
                  <a:cubicBezTo>
                    <a:pt x="85" y="2649"/>
                    <a:pt x="103" y="2509"/>
                    <a:pt x="131" y="2389"/>
                  </a:cubicBezTo>
                  <a:lnTo>
                    <a:pt x="270" y="1599"/>
                  </a:lnTo>
                  <a:lnTo>
                    <a:pt x="400" y="809"/>
                  </a:lnTo>
                  <a:cubicBezTo>
                    <a:pt x="447" y="540"/>
                    <a:pt x="475" y="270"/>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5"/>
            <p:cNvSpPr/>
            <p:nvPr/>
          </p:nvSpPr>
          <p:spPr>
            <a:xfrm>
              <a:off x="3425125" y="2264025"/>
              <a:ext cx="4425" cy="20475"/>
            </a:xfrm>
            <a:custGeom>
              <a:rect b="b" l="l" r="r" t="t"/>
              <a:pathLst>
                <a:path extrusionOk="0" h="819" w="177">
                  <a:moveTo>
                    <a:pt x="0" y="1"/>
                  </a:moveTo>
                  <a:cubicBezTo>
                    <a:pt x="19" y="140"/>
                    <a:pt x="37" y="280"/>
                    <a:pt x="56" y="419"/>
                  </a:cubicBezTo>
                  <a:cubicBezTo>
                    <a:pt x="74" y="493"/>
                    <a:pt x="84" y="549"/>
                    <a:pt x="102" y="623"/>
                  </a:cubicBezTo>
                  <a:cubicBezTo>
                    <a:pt x="130" y="688"/>
                    <a:pt x="139" y="744"/>
                    <a:pt x="167" y="819"/>
                  </a:cubicBezTo>
                  <a:cubicBezTo>
                    <a:pt x="177" y="744"/>
                    <a:pt x="177" y="679"/>
                    <a:pt x="167" y="605"/>
                  </a:cubicBezTo>
                  <a:lnTo>
                    <a:pt x="130" y="400"/>
                  </a:lnTo>
                  <a:cubicBezTo>
                    <a:pt x="93" y="261"/>
                    <a:pt x="65"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5"/>
            <p:cNvSpPr/>
            <p:nvPr/>
          </p:nvSpPr>
          <p:spPr>
            <a:xfrm>
              <a:off x="3424875" y="2256375"/>
              <a:ext cx="4450" cy="11875"/>
            </a:xfrm>
            <a:custGeom>
              <a:rect b="b" l="l" r="r" t="t"/>
              <a:pathLst>
                <a:path extrusionOk="0" h="475" w="178">
                  <a:moveTo>
                    <a:pt x="1" y="0"/>
                  </a:moveTo>
                  <a:lnTo>
                    <a:pt x="1" y="0"/>
                  </a:lnTo>
                  <a:cubicBezTo>
                    <a:pt x="10" y="75"/>
                    <a:pt x="47" y="158"/>
                    <a:pt x="66" y="242"/>
                  </a:cubicBezTo>
                  <a:cubicBezTo>
                    <a:pt x="84" y="279"/>
                    <a:pt x="103" y="326"/>
                    <a:pt x="112" y="353"/>
                  </a:cubicBezTo>
                  <a:cubicBezTo>
                    <a:pt x="131" y="391"/>
                    <a:pt x="149" y="428"/>
                    <a:pt x="159" y="474"/>
                  </a:cubicBezTo>
                  <a:cubicBezTo>
                    <a:pt x="177" y="437"/>
                    <a:pt x="177" y="391"/>
                    <a:pt x="159" y="344"/>
                  </a:cubicBezTo>
                  <a:cubicBezTo>
                    <a:pt x="149" y="298"/>
                    <a:pt x="140" y="251"/>
                    <a:pt x="131" y="214"/>
                  </a:cubicBezTo>
                  <a:cubicBezTo>
                    <a:pt x="103" y="14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5"/>
            <p:cNvSpPr/>
            <p:nvPr/>
          </p:nvSpPr>
          <p:spPr>
            <a:xfrm>
              <a:off x="3430925" y="2254525"/>
              <a:ext cx="2350" cy="19525"/>
            </a:xfrm>
            <a:custGeom>
              <a:rect b="b" l="l" r="r" t="t"/>
              <a:pathLst>
                <a:path extrusionOk="0" h="781" w="94">
                  <a:moveTo>
                    <a:pt x="19" y="0"/>
                  </a:moveTo>
                  <a:cubicBezTo>
                    <a:pt x="0" y="130"/>
                    <a:pt x="0" y="260"/>
                    <a:pt x="10" y="400"/>
                  </a:cubicBezTo>
                  <a:cubicBezTo>
                    <a:pt x="28" y="520"/>
                    <a:pt x="47" y="650"/>
                    <a:pt x="75" y="780"/>
                  </a:cubicBezTo>
                  <a:cubicBezTo>
                    <a:pt x="93" y="706"/>
                    <a:pt x="93" y="650"/>
                    <a:pt x="93" y="585"/>
                  </a:cubicBezTo>
                  <a:cubicBezTo>
                    <a:pt x="93" y="511"/>
                    <a:pt x="84" y="455"/>
                    <a:pt x="84" y="381"/>
                  </a:cubicBezTo>
                  <a:cubicBezTo>
                    <a:pt x="75" y="260"/>
                    <a:pt x="65" y="13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5"/>
            <p:cNvSpPr/>
            <p:nvPr/>
          </p:nvSpPr>
          <p:spPr>
            <a:xfrm>
              <a:off x="3431625" y="2280750"/>
              <a:ext cx="1650" cy="12125"/>
            </a:xfrm>
            <a:custGeom>
              <a:rect b="b" l="l" r="r" t="t"/>
              <a:pathLst>
                <a:path extrusionOk="0" h="485" w="66">
                  <a:moveTo>
                    <a:pt x="47" y="1"/>
                  </a:moveTo>
                  <a:cubicBezTo>
                    <a:pt x="9" y="75"/>
                    <a:pt x="0" y="159"/>
                    <a:pt x="0" y="242"/>
                  </a:cubicBezTo>
                  <a:cubicBezTo>
                    <a:pt x="0" y="326"/>
                    <a:pt x="0" y="400"/>
                    <a:pt x="19" y="484"/>
                  </a:cubicBezTo>
                  <a:cubicBezTo>
                    <a:pt x="47" y="400"/>
                    <a:pt x="56" y="326"/>
                    <a:pt x="65" y="242"/>
                  </a:cubicBezTo>
                  <a:cubicBezTo>
                    <a:pt x="65" y="159"/>
                    <a:pt x="65"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5"/>
            <p:cNvSpPr/>
            <p:nvPr/>
          </p:nvSpPr>
          <p:spPr>
            <a:xfrm>
              <a:off x="3435100" y="2213400"/>
              <a:ext cx="5125" cy="17450"/>
            </a:xfrm>
            <a:custGeom>
              <a:rect b="b" l="l" r="r" t="t"/>
              <a:pathLst>
                <a:path extrusionOk="0" h="698" w="205">
                  <a:moveTo>
                    <a:pt x="1" y="1"/>
                  </a:moveTo>
                  <a:lnTo>
                    <a:pt x="1" y="1"/>
                  </a:lnTo>
                  <a:cubicBezTo>
                    <a:pt x="10" y="112"/>
                    <a:pt x="47" y="233"/>
                    <a:pt x="84" y="344"/>
                  </a:cubicBezTo>
                  <a:cubicBezTo>
                    <a:pt x="103" y="400"/>
                    <a:pt x="112" y="465"/>
                    <a:pt x="140" y="521"/>
                  </a:cubicBezTo>
                  <a:cubicBezTo>
                    <a:pt x="158" y="577"/>
                    <a:pt x="186" y="632"/>
                    <a:pt x="196" y="697"/>
                  </a:cubicBezTo>
                  <a:cubicBezTo>
                    <a:pt x="205" y="632"/>
                    <a:pt x="205" y="567"/>
                    <a:pt x="196" y="512"/>
                  </a:cubicBezTo>
                  <a:cubicBezTo>
                    <a:pt x="186" y="447"/>
                    <a:pt x="158" y="391"/>
                    <a:pt x="149" y="335"/>
                  </a:cubicBezTo>
                  <a:cubicBezTo>
                    <a:pt x="112" y="214"/>
                    <a:pt x="66"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5"/>
            <p:cNvSpPr/>
            <p:nvPr/>
          </p:nvSpPr>
          <p:spPr>
            <a:xfrm>
              <a:off x="3435575" y="2225700"/>
              <a:ext cx="3500" cy="12125"/>
            </a:xfrm>
            <a:custGeom>
              <a:rect b="b" l="l" r="r" t="t"/>
              <a:pathLst>
                <a:path extrusionOk="0" h="485" w="140">
                  <a:moveTo>
                    <a:pt x="0" y="1"/>
                  </a:moveTo>
                  <a:cubicBezTo>
                    <a:pt x="0" y="85"/>
                    <a:pt x="28" y="168"/>
                    <a:pt x="65" y="252"/>
                  </a:cubicBezTo>
                  <a:cubicBezTo>
                    <a:pt x="84" y="326"/>
                    <a:pt x="112" y="400"/>
                    <a:pt x="130" y="484"/>
                  </a:cubicBezTo>
                  <a:cubicBezTo>
                    <a:pt x="139" y="447"/>
                    <a:pt x="139" y="400"/>
                    <a:pt x="139" y="354"/>
                  </a:cubicBezTo>
                  <a:cubicBezTo>
                    <a:pt x="139" y="308"/>
                    <a:pt x="130" y="270"/>
                    <a:pt x="121" y="224"/>
                  </a:cubicBezTo>
                  <a:cubicBezTo>
                    <a:pt x="102" y="187"/>
                    <a:pt x="93" y="140"/>
                    <a:pt x="74" y="112"/>
                  </a:cubicBezTo>
                  <a:cubicBezTo>
                    <a:pt x="47" y="75"/>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5"/>
            <p:cNvSpPr/>
            <p:nvPr/>
          </p:nvSpPr>
          <p:spPr>
            <a:xfrm>
              <a:off x="3430225" y="2212925"/>
              <a:ext cx="3750" cy="6550"/>
            </a:xfrm>
            <a:custGeom>
              <a:rect b="b" l="l" r="r" t="t"/>
              <a:pathLst>
                <a:path extrusionOk="0" h="262" w="150">
                  <a:moveTo>
                    <a:pt x="0" y="1"/>
                  </a:moveTo>
                  <a:lnTo>
                    <a:pt x="0" y="1"/>
                  </a:lnTo>
                  <a:cubicBezTo>
                    <a:pt x="10" y="47"/>
                    <a:pt x="19" y="94"/>
                    <a:pt x="47" y="140"/>
                  </a:cubicBezTo>
                  <a:cubicBezTo>
                    <a:pt x="56" y="168"/>
                    <a:pt x="65" y="177"/>
                    <a:pt x="75" y="205"/>
                  </a:cubicBezTo>
                  <a:cubicBezTo>
                    <a:pt x="93" y="224"/>
                    <a:pt x="103" y="233"/>
                    <a:pt x="121" y="261"/>
                  </a:cubicBezTo>
                  <a:cubicBezTo>
                    <a:pt x="149" y="205"/>
                    <a:pt x="140" y="150"/>
                    <a:pt x="112" y="112"/>
                  </a:cubicBezTo>
                  <a:cubicBezTo>
                    <a:pt x="103" y="85"/>
                    <a:pt x="93" y="75"/>
                    <a:pt x="65" y="47"/>
                  </a:cubicBezTo>
                  <a:cubicBezTo>
                    <a:pt x="47" y="29"/>
                    <a:pt x="19"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5"/>
            <p:cNvSpPr/>
            <p:nvPr/>
          </p:nvSpPr>
          <p:spPr>
            <a:xfrm>
              <a:off x="3468075" y="2220600"/>
              <a:ext cx="7475" cy="14200"/>
            </a:xfrm>
            <a:custGeom>
              <a:rect b="b" l="l" r="r" t="t"/>
              <a:pathLst>
                <a:path extrusionOk="0" h="568" w="299">
                  <a:moveTo>
                    <a:pt x="1" y="1"/>
                  </a:moveTo>
                  <a:cubicBezTo>
                    <a:pt x="94" y="56"/>
                    <a:pt x="168" y="140"/>
                    <a:pt x="205" y="233"/>
                  </a:cubicBezTo>
                  <a:cubicBezTo>
                    <a:pt x="215" y="289"/>
                    <a:pt x="224" y="335"/>
                    <a:pt x="233" y="391"/>
                  </a:cubicBezTo>
                  <a:cubicBezTo>
                    <a:pt x="233" y="419"/>
                    <a:pt x="252" y="456"/>
                    <a:pt x="252" y="474"/>
                  </a:cubicBezTo>
                  <a:cubicBezTo>
                    <a:pt x="252" y="512"/>
                    <a:pt x="261" y="530"/>
                    <a:pt x="261" y="567"/>
                  </a:cubicBezTo>
                  <a:cubicBezTo>
                    <a:pt x="270" y="549"/>
                    <a:pt x="270" y="521"/>
                    <a:pt x="280" y="484"/>
                  </a:cubicBezTo>
                  <a:cubicBezTo>
                    <a:pt x="298" y="456"/>
                    <a:pt x="298" y="428"/>
                    <a:pt x="298" y="391"/>
                  </a:cubicBezTo>
                  <a:cubicBezTo>
                    <a:pt x="298" y="335"/>
                    <a:pt x="298" y="279"/>
                    <a:pt x="270" y="224"/>
                  </a:cubicBezTo>
                  <a:cubicBezTo>
                    <a:pt x="252" y="159"/>
                    <a:pt x="215" y="103"/>
                    <a:pt x="168" y="66"/>
                  </a:cubicBezTo>
                  <a:cubicBezTo>
                    <a:pt x="122" y="38"/>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5"/>
            <p:cNvSpPr/>
            <p:nvPr/>
          </p:nvSpPr>
          <p:spPr>
            <a:xfrm>
              <a:off x="3470400" y="2229650"/>
              <a:ext cx="2350" cy="15825"/>
            </a:xfrm>
            <a:custGeom>
              <a:rect b="b" l="l" r="r" t="t"/>
              <a:pathLst>
                <a:path extrusionOk="0" h="633" w="94">
                  <a:moveTo>
                    <a:pt x="66" y="1"/>
                  </a:moveTo>
                  <a:cubicBezTo>
                    <a:pt x="47" y="57"/>
                    <a:pt x="38" y="103"/>
                    <a:pt x="29" y="159"/>
                  </a:cubicBezTo>
                  <a:cubicBezTo>
                    <a:pt x="10" y="215"/>
                    <a:pt x="10" y="280"/>
                    <a:pt x="10" y="326"/>
                  </a:cubicBezTo>
                  <a:lnTo>
                    <a:pt x="10" y="475"/>
                  </a:lnTo>
                  <a:cubicBezTo>
                    <a:pt x="10" y="530"/>
                    <a:pt x="10" y="577"/>
                    <a:pt x="1" y="633"/>
                  </a:cubicBezTo>
                  <a:cubicBezTo>
                    <a:pt x="38" y="586"/>
                    <a:pt x="66" y="540"/>
                    <a:pt x="75" y="484"/>
                  </a:cubicBezTo>
                  <a:cubicBezTo>
                    <a:pt x="84" y="428"/>
                    <a:pt x="94" y="382"/>
                    <a:pt x="94" y="326"/>
                  </a:cubicBezTo>
                  <a:cubicBezTo>
                    <a:pt x="94" y="205"/>
                    <a:pt x="9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5"/>
            <p:cNvSpPr/>
            <p:nvPr/>
          </p:nvSpPr>
          <p:spPr>
            <a:xfrm>
              <a:off x="3471575" y="2240350"/>
              <a:ext cx="4675" cy="13725"/>
            </a:xfrm>
            <a:custGeom>
              <a:rect b="b" l="l" r="r" t="t"/>
              <a:pathLst>
                <a:path extrusionOk="0" h="549" w="187">
                  <a:moveTo>
                    <a:pt x="177" y="0"/>
                  </a:moveTo>
                  <a:cubicBezTo>
                    <a:pt x="140" y="93"/>
                    <a:pt x="102" y="186"/>
                    <a:pt x="75" y="270"/>
                  </a:cubicBezTo>
                  <a:cubicBezTo>
                    <a:pt x="47" y="363"/>
                    <a:pt x="37" y="456"/>
                    <a:pt x="0" y="548"/>
                  </a:cubicBezTo>
                  <a:cubicBezTo>
                    <a:pt x="47" y="511"/>
                    <a:pt x="75" y="474"/>
                    <a:pt x="93" y="428"/>
                  </a:cubicBezTo>
                  <a:cubicBezTo>
                    <a:pt x="121" y="381"/>
                    <a:pt x="140" y="335"/>
                    <a:pt x="158" y="288"/>
                  </a:cubicBezTo>
                  <a:cubicBezTo>
                    <a:pt x="167" y="242"/>
                    <a:pt x="177" y="195"/>
                    <a:pt x="177" y="149"/>
                  </a:cubicBezTo>
                  <a:cubicBezTo>
                    <a:pt x="177" y="93"/>
                    <a:pt x="186"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5"/>
            <p:cNvSpPr/>
            <p:nvPr/>
          </p:nvSpPr>
          <p:spPr>
            <a:xfrm>
              <a:off x="3468325" y="2229650"/>
              <a:ext cx="1875" cy="9800"/>
            </a:xfrm>
            <a:custGeom>
              <a:rect b="b" l="l" r="r" t="t"/>
              <a:pathLst>
                <a:path extrusionOk="0" h="392" w="75">
                  <a:moveTo>
                    <a:pt x="19" y="1"/>
                  </a:moveTo>
                  <a:cubicBezTo>
                    <a:pt x="0" y="66"/>
                    <a:pt x="0" y="122"/>
                    <a:pt x="9" y="196"/>
                  </a:cubicBezTo>
                  <a:cubicBezTo>
                    <a:pt x="9" y="261"/>
                    <a:pt x="9" y="317"/>
                    <a:pt x="19" y="391"/>
                  </a:cubicBezTo>
                  <a:cubicBezTo>
                    <a:pt x="65" y="335"/>
                    <a:pt x="74" y="261"/>
                    <a:pt x="74" y="196"/>
                  </a:cubicBezTo>
                  <a:cubicBezTo>
                    <a:pt x="74" y="159"/>
                    <a:pt x="74" y="122"/>
                    <a:pt x="65" y="94"/>
                  </a:cubicBezTo>
                  <a:cubicBezTo>
                    <a:pt x="56" y="5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5"/>
            <p:cNvSpPr/>
            <p:nvPr/>
          </p:nvSpPr>
          <p:spPr>
            <a:xfrm>
              <a:off x="3437900" y="2294925"/>
              <a:ext cx="11150" cy="9550"/>
            </a:xfrm>
            <a:custGeom>
              <a:rect b="b" l="l" r="r" t="t"/>
              <a:pathLst>
                <a:path extrusionOk="0" h="382" w="446">
                  <a:moveTo>
                    <a:pt x="446" y="1"/>
                  </a:moveTo>
                  <a:lnTo>
                    <a:pt x="446" y="1"/>
                  </a:lnTo>
                  <a:cubicBezTo>
                    <a:pt x="372" y="56"/>
                    <a:pt x="288" y="131"/>
                    <a:pt x="223" y="186"/>
                  </a:cubicBezTo>
                  <a:cubicBezTo>
                    <a:pt x="139" y="242"/>
                    <a:pt x="74" y="317"/>
                    <a:pt x="0" y="382"/>
                  </a:cubicBezTo>
                  <a:cubicBezTo>
                    <a:pt x="56" y="372"/>
                    <a:pt x="112" y="344"/>
                    <a:pt x="139" y="326"/>
                  </a:cubicBezTo>
                  <a:cubicBezTo>
                    <a:pt x="186" y="298"/>
                    <a:pt x="232" y="279"/>
                    <a:pt x="269" y="242"/>
                  </a:cubicBezTo>
                  <a:cubicBezTo>
                    <a:pt x="344" y="177"/>
                    <a:pt x="409" y="103"/>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5"/>
            <p:cNvSpPr/>
            <p:nvPr/>
          </p:nvSpPr>
          <p:spPr>
            <a:xfrm>
              <a:off x="3439975" y="2290525"/>
              <a:ext cx="7450" cy="8150"/>
            </a:xfrm>
            <a:custGeom>
              <a:rect b="b" l="l" r="r" t="t"/>
              <a:pathLst>
                <a:path extrusionOk="0" h="326" w="298">
                  <a:moveTo>
                    <a:pt x="298" y="0"/>
                  </a:moveTo>
                  <a:lnTo>
                    <a:pt x="298" y="0"/>
                  </a:lnTo>
                  <a:cubicBezTo>
                    <a:pt x="270" y="28"/>
                    <a:pt x="242" y="56"/>
                    <a:pt x="224" y="84"/>
                  </a:cubicBezTo>
                  <a:cubicBezTo>
                    <a:pt x="196" y="102"/>
                    <a:pt x="177" y="139"/>
                    <a:pt x="149" y="167"/>
                  </a:cubicBezTo>
                  <a:cubicBezTo>
                    <a:pt x="103" y="214"/>
                    <a:pt x="56" y="270"/>
                    <a:pt x="1" y="325"/>
                  </a:cubicBezTo>
                  <a:cubicBezTo>
                    <a:pt x="38" y="325"/>
                    <a:pt x="84" y="307"/>
                    <a:pt x="103" y="288"/>
                  </a:cubicBezTo>
                  <a:cubicBezTo>
                    <a:pt x="140" y="270"/>
                    <a:pt x="177" y="242"/>
                    <a:pt x="196" y="214"/>
                  </a:cubicBezTo>
                  <a:cubicBezTo>
                    <a:pt x="242" y="149"/>
                    <a:pt x="289" y="84"/>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5"/>
            <p:cNvSpPr/>
            <p:nvPr/>
          </p:nvSpPr>
          <p:spPr>
            <a:xfrm>
              <a:off x="3440200" y="2281450"/>
              <a:ext cx="3275" cy="11425"/>
            </a:xfrm>
            <a:custGeom>
              <a:rect b="b" l="l" r="r" t="t"/>
              <a:pathLst>
                <a:path extrusionOk="0" h="457" w="131">
                  <a:moveTo>
                    <a:pt x="122" y="1"/>
                  </a:moveTo>
                  <a:cubicBezTo>
                    <a:pt x="85" y="84"/>
                    <a:pt x="66" y="159"/>
                    <a:pt x="38" y="224"/>
                  </a:cubicBezTo>
                  <a:cubicBezTo>
                    <a:pt x="20" y="307"/>
                    <a:pt x="1" y="372"/>
                    <a:pt x="20" y="456"/>
                  </a:cubicBezTo>
                  <a:cubicBezTo>
                    <a:pt x="66" y="391"/>
                    <a:pt x="85" y="317"/>
                    <a:pt x="112" y="233"/>
                  </a:cubicBezTo>
                  <a:cubicBezTo>
                    <a:pt x="122" y="205"/>
                    <a:pt x="131" y="159"/>
                    <a:pt x="131" y="122"/>
                  </a:cubicBezTo>
                  <a:cubicBezTo>
                    <a:pt x="131" y="84"/>
                    <a:pt x="131"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5"/>
            <p:cNvSpPr/>
            <p:nvPr/>
          </p:nvSpPr>
          <p:spPr>
            <a:xfrm>
              <a:off x="3445550" y="2280075"/>
              <a:ext cx="4675" cy="8850"/>
            </a:xfrm>
            <a:custGeom>
              <a:rect b="b" l="l" r="r" t="t"/>
              <a:pathLst>
                <a:path extrusionOk="0" h="354" w="187">
                  <a:moveTo>
                    <a:pt x="186" y="0"/>
                  </a:moveTo>
                  <a:cubicBezTo>
                    <a:pt x="131" y="46"/>
                    <a:pt x="94" y="102"/>
                    <a:pt x="56" y="167"/>
                  </a:cubicBezTo>
                  <a:cubicBezTo>
                    <a:pt x="38" y="223"/>
                    <a:pt x="10" y="279"/>
                    <a:pt x="1" y="353"/>
                  </a:cubicBezTo>
                  <a:cubicBezTo>
                    <a:pt x="56" y="307"/>
                    <a:pt x="94" y="242"/>
                    <a:pt x="131" y="186"/>
                  </a:cubicBezTo>
                  <a:cubicBezTo>
                    <a:pt x="149" y="130"/>
                    <a:pt x="177" y="7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5"/>
            <p:cNvSpPr/>
            <p:nvPr/>
          </p:nvSpPr>
          <p:spPr>
            <a:xfrm>
              <a:off x="3452300" y="2279125"/>
              <a:ext cx="6275" cy="11425"/>
            </a:xfrm>
            <a:custGeom>
              <a:rect b="b" l="l" r="r" t="t"/>
              <a:pathLst>
                <a:path extrusionOk="0" h="457" w="251">
                  <a:moveTo>
                    <a:pt x="251" y="1"/>
                  </a:moveTo>
                  <a:lnTo>
                    <a:pt x="251" y="1"/>
                  </a:lnTo>
                  <a:cubicBezTo>
                    <a:pt x="177" y="57"/>
                    <a:pt x="139" y="140"/>
                    <a:pt x="93" y="215"/>
                  </a:cubicBezTo>
                  <a:cubicBezTo>
                    <a:pt x="56" y="298"/>
                    <a:pt x="19" y="363"/>
                    <a:pt x="0" y="456"/>
                  </a:cubicBezTo>
                  <a:cubicBezTo>
                    <a:pt x="65" y="400"/>
                    <a:pt x="112" y="326"/>
                    <a:pt x="158" y="252"/>
                  </a:cubicBezTo>
                  <a:cubicBezTo>
                    <a:pt x="195" y="168"/>
                    <a:pt x="232" y="9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5"/>
            <p:cNvSpPr/>
            <p:nvPr/>
          </p:nvSpPr>
          <p:spPr>
            <a:xfrm>
              <a:off x="3383525" y="2229200"/>
              <a:ext cx="2825" cy="16275"/>
            </a:xfrm>
            <a:custGeom>
              <a:rect b="b" l="l" r="r" t="t"/>
              <a:pathLst>
                <a:path extrusionOk="0" h="651" w="113">
                  <a:moveTo>
                    <a:pt x="112" y="0"/>
                  </a:moveTo>
                  <a:cubicBezTo>
                    <a:pt x="75" y="47"/>
                    <a:pt x="66" y="112"/>
                    <a:pt x="38" y="158"/>
                  </a:cubicBezTo>
                  <a:cubicBezTo>
                    <a:pt x="29" y="214"/>
                    <a:pt x="20" y="270"/>
                    <a:pt x="20" y="326"/>
                  </a:cubicBezTo>
                  <a:cubicBezTo>
                    <a:pt x="1" y="437"/>
                    <a:pt x="29" y="558"/>
                    <a:pt x="94" y="651"/>
                  </a:cubicBezTo>
                  <a:cubicBezTo>
                    <a:pt x="94" y="595"/>
                    <a:pt x="85" y="548"/>
                    <a:pt x="85" y="493"/>
                  </a:cubicBezTo>
                  <a:lnTo>
                    <a:pt x="85" y="326"/>
                  </a:lnTo>
                  <a:cubicBezTo>
                    <a:pt x="103" y="223"/>
                    <a:pt x="103" y="121"/>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5"/>
            <p:cNvSpPr/>
            <p:nvPr/>
          </p:nvSpPr>
          <p:spPr>
            <a:xfrm>
              <a:off x="3387250" y="2235700"/>
              <a:ext cx="3050" cy="13950"/>
            </a:xfrm>
            <a:custGeom>
              <a:rect b="b" l="l" r="r" t="t"/>
              <a:pathLst>
                <a:path extrusionOk="0" h="558" w="122">
                  <a:moveTo>
                    <a:pt x="47" y="0"/>
                  </a:moveTo>
                  <a:cubicBezTo>
                    <a:pt x="19" y="47"/>
                    <a:pt x="19" y="93"/>
                    <a:pt x="10" y="140"/>
                  </a:cubicBezTo>
                  <a:cubicBezTo>
                    <a:pt x="1" y="196"/>
                    <a:pt x="10" y="242"/>
                    <a:pt x="10" y="288"/>
                  </a:cubicBezTo>
                  <a:cubicBezTo>
                    <a:pt x="19" y="381"/>
                    <a:pt x="56" y="484"/>
                    <a:pt x="121" y="558"/>
                  </a:cubicBezTo>
                  <a:lnTo>
                    <a:pt x="103" y="419"/>
                  </a:lnTo>
                  <a:cubicBezTo>
                    <a:pt x="84" y="372"/>
                    <a:pt x="75" y="326"/>
                    <a:pt x="75" y="279"/>
                  </a:cubicBezTo>
                  <a:cubicBezTo>
                    <a:pt x="66" y="186"/>
                    <a:pt x="66" y="9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5"/>
            <p:cNvSpPr/>
            <p:nvPr/>
          </p:nvSpPr>
          <p:spPr>
            <a:xfrm>
              <a:off x="3392375" y="2242900"/>
              <a:ext cx="4650" cy="14200"/>
            </a:xfrm>
            <a:custGeom>
              <a:rect b="b" l="l" r="r" t="t"/>
              <a:pathLst>
                <a:path extrusionOk="0" h="568" w="186">
                  <a:moveTo>
                    <a:pt x="9" y="0"/>
                  </a:moveTo>
                  <a:lnTo>
                    <a:pt x="9" y="0"/>
                  </a:lnTo>
                  <a:cubicBezTo>
                    <a:pt x="0" y="103"/>
                    <a:pt x="19" y="214"/>
                    <a:pt x="46" y="307"/>
                  </a:cubicBezTo>
                  <a:cubicBezTo>
                    <a:pt x="74" y="344"/>
                    <a:pt x="84" y="400"/>
                    <a:pt x="102" y="437"/>
                  </a:cubicBezTo>
                  <a:cubicBezTo>
                    <a:pt x="121" y="493"/>
                    <a:pt x="149" y="539"/>
                    <a:pt x="186" y="567"/>
                  </a:cubicBezTo>
                  <a:lnTo>
                    <a:pt x="149" y="419"/>
                  </a:lnTo>
                  <a:lnTo>
                    <a:pt x="121" y="279"/>
                  </a:lnTo>
                  <a:cubicBezTo>
                    <a:pt x="84" y="186"/>
                    <a:pt x="56" y="93"/>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5"/>
            <p:cNvSpPr/>
            <p:nvPr/>
          </p:nvSpPr>
          <p:spPr>
            <a:xfrm>
              <a:off x="3390275" y="2255450"/>
              <a:ext cx="7675" cy="13725"/>
            </a:xfrm>
            <a:custGeom>
              <a:rect b="b" l="l" r="r" t="t"/>
              <a:pathLst>
                <a:path extrusionOk="0" h="549" w="307">
                  <a:moveTo>
                    <a:pt x="0" y="0"/>
                  </a:moveTo>
                  <a:cubicBezTo>
                    <a:pt x="28" y="102"/>
                    <a:pt x="65" y="195"/>
                    <a:pt x="103" y="297"/>
                  </a:cubicBezTo>
                  <a:cubicBezTo>
                    <a:pt x="130" y="335"/>
                    <a:pt x="158" y="381"/>
                    <a:pt x="186" y="428"/>
                  </a:cubicBezTo>
                  <a:cubicBezTo>
                    <a:pt x="223" y="474"/>
                    <a:pt x="261" y="511"/>
                    <a:pt x="307" y="548"/>
                  </a:cubicBezTo>
                  <a:lnTo>
                    <a:pt x="233" y="409"/>
                  </a:lnTo>
                  <a:lnTo>
                    <a:pt x="168" y="270"/>
                  </a:ln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5"/>
            <p:cNvSpPr/>
            <p:nvPr/>
          </p:nvSpPr>
          <p:spPr>
            <a:xfrm>
              <a:off x="3399575" y="2264025"/>
              <a:ext cx="5600" cy="14900"/>
            </a:xfrm>
            <a:custGeom>
              <a:rect b="b" l="l" r="r" t="t"/>
              <a:pathLst>
                <a:path extrusionOk="0" h="596" w="224">
                  <a:moveTo>
                    <a:pt x="0" y="1"/>
                  </a:moveTo>
                  <a:cubicBezTo>
                    <a:pt x="0" y="112"/>
                    <a:pt x="28" y="215"/>
                    <a:pt x="46" y="317"/>
                  </a:cubicBezTo>
                  <a:cubicBezTo>
                    <a:pt x="74" y="373"/>
                    <a:pt x="93" y="419"/>
                    <a:pt x="121" y="465"/>
                  </a:cubicBezTo>
                  <a:cubicBezTo>
                    <a:pt x="139" y="512"/>
                    <a:pt x="177" y="558"/>
                    <a:pt x="223" y="596"/>
                  </a:cubicBezTo>
                  <a:cubicBezTo>
                    <a:pt x="204" y="540"/>
                    <a:pt x="177" y="493"/>
                    <a:pt x="167" y="447"/>
                  </a:cubicBezTo>
                  <a:lnTo>
                    <a:pt x="121" y="298"/>
                  </a:lnTo>
                  <a:cubicBezTo>
                    <a:pt x="84" y="205"/>
                    <a:pt x="46" y="9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5"/>
            <p:cNvSpPr/>
            <p:nvPr/>
          </p:nvSpPr>
          <p:spPr>
            <a:xfrm>
              <a:off x="3423250" y="2235475"/>
              <a:ext cx="1900" cy="6750"/>
            </a:xfrm>
            <a:custGeom>
              <a:rect b="b" l="l" r="r" t="t"/>
              <a:pathLst>
                <a:path extrusionOk="0" h="270" w="76">
                  <a:moveTo>
                    <a:pt x="29" y="0"/>
                  </a:moveTo>
                  <a:cubicBezTo>
                    <a:pt x="10" y="47"/>
                    <a:pt x="1" y="93"/>
                    <a:pt x="10" y="140"/>
                  </a:cubicBezTo>
                  <a:cubicBezTo>
                    <a:pt x="10" y="177"/>
                    <a:pt x="19" y="232"/>
                    <a:pt x="56" y="270"/>
                  </a:cubicBezTo>
                  <a:cubicBezTo>
                    <a:pt x="75" y="232"/>
                    <a:pt x="75" y="177"/>
                    <a:pt x="75" y="140"/>
                  </a:cubicBezTo>
                  <a:cubicBezTo>
                    <a:pt x="75" y="93"/>
                    <a:pt x="66"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5"/>
            <p:cNvSpPr/>
            <p:nvPr/>
          </p:nvSpPr>
          <p:spPr>
            <a:xfrm>
              <a:off x="3425125" y="2229650"/>
              <a:ext cx="2325" cy="6775"/>
            </a:xfrm>
            <a:custGeom>
              <a:rect b="b" l="l" r="r" t="t"/>
              <a:pathLst>
                <a:path extrusionOk="0" h="271" w="93">
                  <a:moveTo>
                    <a:pt x="28" y="1"/>
                  </a:moveTo>
                  <a:cubicBezTo>
                    <a:pt x="0" y="47"/>
                    <a:pt x="0" y="94"/>
                    <a:pt x="19" y="140"/>
                  </a:cubicBezTo>
                  <a:cubicBezTo>
                    <a:pt x="28" y="177"/>
                    <a:pt x="37" y="233"/>
                    <a:pt x="74" y="270"/>
                  </a:cubicBezTo>
                  <a:cubicBezTo>
                    <a:pt x="93" y="233"/>
                    <a:pt x="84" y="177"/>
                    <a:pt x="84" y="140"/>
                  </a:cubicBezTo>
                  <a:cubicBezTo>
                    <a:pt x="74" y="94"/>
                    <a:pt x="65"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5"/>
            <p:cNvSpPr/>
            <p:nvPr/>
          </p:nvSpPr>
          <p:spPr>
            <a:xfrm>
              <a:off x="3408625" y="2283775"/>
              <a:ext cx="5825" cy="8850"/>
            </a:xfrm>
            <a:custGeom>
              <a:rect b="b" l="l" r="r" t="t"/>
              <a:pathLst>
                <a:path extrusionOk="0" h="354" w="233">
                  <a:moveTo>
                    <a:pt x="0" y="1"/>
                  </a:moveTo>
                  <a:cubicBezTo>
                    <a:pt x="10" y="75"/>
                    <a:pt x="38" y="140"/>
                    <a:pt x="93" y="205"/>
                  </a:cubicBezTo>
                  <a:cubicBezTo>
                    <a:pt x="103" y="224"/>
                    <a:pt x="130" y="261"/>
                    <a:pt x="149" y="279"/>
                  </a:cubicBezTo>
                  <a:cubicBezTo>
                    <a:pt x="177" y="307"/>
                    <a:pt x="195" y="344"/>
                    <a:pt x="233" y="354"/>
                  </a:cubicBezTo>
                  <a:cubicBezTo>
                    <a:pt x="214" y="279"/>
                    <a:pt x="177" y="224"/>
                    <a:pt x="140" y="168"/>
                  </a:cubicBezTo>
                  <a:cubicBezTo>
                    <a:pt x="93" y="112"/>
                    <a:pt x="56"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5"/>
            <p:cNvSpPr/>
            <p:nvPr/>
          </p:nvSpPr>
          <p:spPr>
            <a:xfrm>
              <a:off x="3361925" y="2348325"/>
              <a:ext cx="104550" cy="96700"/>
            </a:xfrm>
            <a:custGeom>
              <a:rect b="b" l="l" r="r" t="t"/>
              <a:pathLst>
                <a:path extrusionOk="0" h="3868" w="4182">
                  <a:moveTo>
                    <a:pt x="1428" y="1"/>
                  </a:moveTo>
                  <a:cubicBezTo>
                    <a:pt x="1417" y="1"/>
                    <a:pt x="1406" y="1"/>
                    <a:pt x="1395" y="2"/>
                  </a:cubicBezTo>
                  <a:cubicBezTo>
                    <a:pt x="1107" y="11"/>
                    <a:pt x="809" y="206"/>
                    <a:pt x="763" y="485"/>
                  </a:cubicBezTo>
                  <a:cubicBezTo>
                    <a:pt x="716" y="801"/>
                    <a:pt x="949" y="1079"/>
                    <a:pt x="1172" y="1302"/>
                  </a:cubicBezTo>
                  <a:cubicBezTo>
                    <a:pt x="1009" y="1270"/>
                    <a:pt x="841" y="1232"/>
                    <a:pt x="675" y="1232"/>
                  </a:cubicBezTo>
                  <a:cubicBezTo>
                    <a:pt x="605" y="1232"/>
                    <a:pt x="535" y="1239"/>
                    <a:pt x="465" y="1256"/>
                  </a:cubicBezTo>
                  <a:cubicBezTo>
                    <a:pt x="233" y="1302"/>
                    <a:pt x="10" y="1488"/>
                    <a:pt x="10" y="1730"/>
                  </a:cubicBezTo>
                  <a:cubicBezTo>
                    <a:pt x="1" y="1971"/>
                    <a:pt x="224" y="2176"/>
                    <a:pt x="456" y="2278"/>
                  </a:cubicBezTo>
                  <a:cubicBezTo>
                    <a:pt x="688" y="2380"/>
                    <a:pt x="939" y="2426"/>
                    <a:pt x="1153" y="2556"/>
                  </a:cubicBezTo>
                  <a:cubicBezTo>
                    <a:pt x="921" y="2603"/>
                    <a:pt x="670" y="2649"/>
                    <a:pt x="475" y="2789"/>
                  </a:cubicBezTo>
                  <a:cubicBezTo>
                    <a:pt x="280" y="2928"/>
                    <a:pt x="131" y="3170"/>
                    <a:pt x="187" y="3402"/>
                  </a:cubicBezTo>
                  <a:cubicBezTo>
                    <a:pt x="267" y="3759"/>
                    <a:pt x="715" y="3867"/>
                    <a:pt x="1088" y="3867"/>
                  </a:cubicBezTo>
                  <a:cubicBezTo>
                    <a:pt x="1103" y="3867"/>
                    <a:pt x="1119" y="3867"/>
                    <a:pt x="1134" y="3866"/>
                  </a:cubicBezTo>
                  <a:cubicBezTo>
                    <a:pt x="2101" y="3829"/>
                    <a:pt x="3058" y="3569"/>
                    <a:pt x="3875" y="3086"/>
                  </a:cubicBezTo>
                  <a:cubicBezTo>
                    <a:pt x="4182" y="2947"/>
                    <a:pt x="4080" y="2529"/>
                    <a:pt x="3968" y="2315"/>
                  </a:cubicBezTo>
                  <a:cubicBezTo>
                    <a:pt x="3587" y="1479"/>
                    <a:pt x="3011" y="708"/>
                    <a:pt x="2203" y="243"/>
                  </a:cubicBezTo>
                  <a:cubicBezTo>
                    <a:pt x="1962" y="109"/>
                    <a:pt x="1704" y="1"/>
                    <a:pt x="142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5"/>
            <p:cNvSpPr/>
            <p:nvPr/>
          </p:nvSpPr>
          <p:spPr>
            <a:xfrm>
              <a:off x="3360300" y="2346825"/>
              <a:ext cx="105025" cy="98275"/>
            </a:xfrm>
            <a:custGeom>
              <a:rect b="b" l="l" r="r" t="t"/>
              <a:pathLst>
                <a:path extrusionOk="0" h="3931" w="4201">
                  <a:moveTo>
                    <a:pt x="4126" y="2997"/>
                  </a:moveTo>
                  <a:lnTo>
                    <a:pt x="4126" y="2997"/>
                  </a:lnTo>
                  <a:cubicBezTo>
                    <a:pt x="4089" y="3053"/>
                    <a:pt x="4042" y="3100"/>
                    <a:pt x="3987" y="3127"/>
                  </a:cubicBezTo>
                  <a:cubicBezTo>
                    <a:pt x="4042" y="3100"/>
                    <a:pt x="4107" y="3053"/>
                    <a:pt x="4126" y="2997"/>
                  </a:cubicBezTo>
                  <a:close/>
                  <a:moveTo>
                    <a:pt x="1501" y="0"/>
                  </a:moveTo>
                  <a:cubicBezTo>
                    <a:pt x="1411" y="0"/>
                    <a:pt x="1322" y="19"/>
                    <a:pt x="1237" y="62"/>
                  </a:cubicBezTo>
                  <a:cubicBezTo>
                    <a:pt x="1106" y="108"/>
                    <a:pt x="986" y="192"/>
                    <a:pt x="902" y="303"/>
                  </a:cubicBezTo>
                  <a:cubicBezTo>
                    <a:pt x="809" y="424"/>
                    <a:pt x="772" y="573"/>
                    <a:pt x="781" y="712"/>
                  </a:cubicBezTo>
                  <a:cubicBezTo>
                    <a:pt x="809" y="851"/>
                    <a:pt x="865" y="991"/>
                    <a:pt x="949" y="1093"/>
                  </a:cubicBezTo>
                  <a:cubicBezTo>
                    <a:pt x="986" y="1149"/>
                    <a:pt x="1032" y="1195"/>
                    <a:pt x="1060" y="1241"/>
                  </a:cubicBezTo>
                  <a:cubicBezTo>
                    <a:pt x="1004" y="1232"/>
                    <a:pt x="958" y="1223"/>
                    <a:pt x="902" y="1223"/>
                  </a:cubicBezTo>
                  <a:cubicBezTo>
                    <a:pt x="854" y="1219"/>
                    <a:pt x="807" y="1217"/>
                    <a:pt x="760" y="1217"/>
                  </a:cubicBezTo>
                  <a:cubicBezTo>
                    <a:pt x="678" y="1217"/>
                    <a:pt x="598" y="1224"/>
                    <a:pt x="521" y="1241"/>
                  </a:cubicBezTo>
                  <a:cubicBezTo>
                    <a:pt x="391" y="1279"/>
                    <a:pt x="261" y="1353"/>
                    <a:pt x="168" y="1446"/>
                  </a:cubicBezTo>
                  <a:cubicBezTo>
                    <a:pt x="75" y="1539"/>
                    <a:pt x="1" y="1687"/>
                    <a:pt x="19" y="1827"/>
                  </a:cubicBezTo>
                  <a:cubicBezTo>
                    <a:pt x="29" y="1966"/>
                    <a:pt x="103" y="2096"/>
                    <a:pt x="196" y="2189"/>
                  </a:cubicBezTo>
                  <a:cubicBezTo>
                    <a:pt x="289" y="2282"/>
                    <a:pt x="400" y="2347"/>
                    <a:pt x="521" y="2394"/>
                  </a:cubicBezTo>
                  <a:cubicBezTo>
                    <a:pt x="688" y="2468"/>
                    <a:pt x="874" y="2514"/>
                    <a:pt x="1051" y="2579"/>
                  </a:cubicBezTo>
                  <a:cubicBezTo>
                    <a:pt x="874" y="2616"/>
                    <a:pt x="716" y="2672"/>
                    <a:pt x="549" y="2765"/>
                  </a:cubicBezTo>
                  <a:cubicBezTo>
                    <a:pt x="447" y="2821"/>
                    <a:pt x="363" y="2914"/>
                    <a:pt x="298" y="3025"/>
                  </a:cubicBezTo>
                  <a:cubicBezTo>
                    <a:pt x="233" y="3127"/>
                    <a:pt x="187" y="3239"/>
                    <a:pt x="205" y="3369"/>
                  </a:cubicBezTo>
                  <a:cubicBezTo>
                    <a:pt x="215" y="3499"/>
                    <a:pt x="270" y="3611"/>
                    <a:pt x="354" y="3694"/>
                  </a:cubicBezTo>
                  <a:cubicBezTo>
                    <a:pt x="447" y="3778"/>
                    <a:pt x="549" y="3834"/>
                    <a:pt x="670" y="3871"/>
                  </a:cubicBezTo>
                  <a:cubicBezTo>
                    <a:pt x="832" y="3918"/>
                    <a:pt x="1003" y="3931"/>
                    <a:pt x="1170" y="3931"/>
                  </a:cubicBezTo>
                  <a:cubicBezTo>
                    <a:pt x="1234" y="3931"/>
                    <a:pt x="1296" y="3929"/>
                    <a:pt x="1357" y="3926"/>
                  </a:cubicBezTo>
                  <a:cubicBezTo>
                    <a:pt x="1803" y="3889"/>
                    <a:pt x="2259" y="3815"/>
                    <a:pt x="2695" y="3676"/>
                  </a:cubicBezTo>
                  <a:cubicBezTo>
                    <a:pt x="3132" y="3536"/>
                    <a:pt x="3559" y="3360"/>
                    <a:pt x="3950" y="3127"/>
                  </a:cubicBezTo>
                  <a:lnTo>
                    <a:pt x="3950" y="3127"/>
                  </a:lnTo>
                  <a:cubicBezTo>
                    <a:pt x="3559" y="3350"/>
                    <a:pt x="3141" y="3536"/>
                    <a:pt x="2695" y="3657"/>
                  </a:cubicBezTo>
                  <a:cubicBezTo>
                    <a:pt x="2259" y="3787"/>
                    <a:pt x="1822" y="3861"/>
                    <a:pt x="1367" y="3880"/>
                  </a:cubicBezTo>
                  <a:cubicBezTo>
                    <a:pt x="1320" y="3882"/>
                    <a:pt x="1274" y="3883"/>
                    <a:pt x="1227" y="3883"/>
                  </a:cubicBezTo>
                  <a:cubicBezTo>
                    <a:pt x="1048" y="3883"/>
                    <a:pt x="867" y="3867"/>
                    <a:pt x="698" y="3815"/>
                  </a:cubicBezTo>
                  <a:cubicBezTo>
                    <a:pt x="595" y="3778"/>
                    <a:pt x="503" y="3722"/>
                    <a:pt x="419" y="3648"/>
                  </a:cubicBezTo>
                  <a:cubicBezTo>
                    <a:pt x="354" y="3564"/>
                    <a:pt x="307" y="3471"/>
                    <a:pt x="298" y="3369"/>
                  </a:cubicBezTo>
                  <a:cubicBezTo>
                    <a:pt x="298" y="3267"/>
                    <a:pt x="326" y="3165"/>
                    <a:pt x="391" y="3072"/>
                  </a:cubicBezTo>
                  <a:cubicBezTo>
                    <a:pt x="447" y="2979"/>
                    <a:pt x="530" y="2905"/>
                    <a:pt x="623" y="2849"/>
                  </a:cubicBezTo>
                  <a:cubicBezTo>
                    <a:pt x="809" y="2728"/>
                    <a:pt x="1023" y="2700"/>
                    <a:pt x="1246" y="2654"/>
                  </a:cubicBezTo>
                  <a:lnTo>
                    <a:pt x="1395" y="2626"/>
                  </a:lnTo>
                  <a:lnTo>
                    <a:pt x="1274" y="2542"/>
                  </a:lnTo>
                  <a:cubicBezTo>
                    <a:pt x="1051" y="2403"/>
                    <a:pt x="800" y="2356"/>
                    <a:pt x="586" y="2263"/>
                  </a:cubicBezTo>
                  <a:cubicBezTo>
                    <a:pt x="484" y="2217"/>
                    <a:pt x="391" y="2161"/>
                    <a:pt x="307" y="2078"/>
                  </a:cubicBezTo>
                  <a:cubicBezTo>
                    <a:pt x="224" y="2003"/>
                    <a:pt x="177" y="1910"/>
                    <a:pt x="168" y="1799"/>
                  </a:cubicBezTo>
                  <a:cubicBezTo>
                    <a:pt x="159" y="1697"/>
                    <a:pt x="205" y="1604"/>
                    <a:pt x="280" y="1520"/>
                  </a:cubicBezTo>
                  <a:cubicBezTo>
                    <a:pt x="354" y="1446"/>
                    <a:pt x="456" y="1381"/>
                    <a:pt x="558" y="1362"/>
                  </a:cubicBezTo>
                  <a:cubicBezTo>
                    <a:pt x="629" y="1344"/>
                    <a:pt x="702" y="1337"/>
                    <a:pt x="775" y="1337"/>
                  </a:cubicBezTo>
                  <a:cubicBezTo>
                    <a:pt x="930" y="1337"/>
                    <a:pt x="1091" y="1371"/>
                    <a:pt x="1255" y="1409"/>
                  </a:cubicBezTo>
                  <a:lnTo>
                    <a:pt x="1478" y="1455"/>
                  </a:lnTo>
                  <a:lnTo>
                    <a:pt x="1478" y="1455"/>
                  </a:lnTo>
                  <a:lnTo>
                    <a:pt x="1320" y="1288"/>
                  </a:lnTo>
                  <a:cubicBezTo>
                    <a:pt x="1227" y="1195"/>
                    <a:pt x="1144" y="1102"/>
                    <a:pt x="1060" y="1000"/>
                  </a:cubicBezTo>
                  <a:cubicBezTo>
                    <a:pt x="995" y="898"/>
                    <a:pt x="930" y="795"/>
                    <a:pt x="921" y="675"/>
                  </a:cubicBezTo>
                  <a:cubicBezTo>
                    <a:pt x="902" y="563"/>
                    <a:pt x="930" y="442"/>
                    <a:pt x="1004" y="350"/>
                  </a:cubicBezTo>
                  <a:cubicBezTo>
                    <a:pt x="1069" y="257"/>
                    <a:pt x="1181" y="173"/>
                    <a:pt x="1292" y="127"/>
                  </a:cubicBezTo>
                  <a:cubicBezTo>
                    <a:pt x="1386" y="91"/>
                    <a:pt x="1480" y="77"/>
                    <a:pt x="1573" y="77"/>
                  </a:cubicBezTo>
                  <a:cubicBezTo>
                    <a:pt x="1600" y="77"/>
                    <a:pt x="1628" y="78"/>
                    <a:pt x="1655" y="80"/>
                  </a:cubicBezTo>
                  <a:cubicBezTo>
                    <a:pt x="1785" y="99"/>
                    <a:pt x="1896" y="127"/>
                    <a:pt x="2026" y="173"/>
                  </a:cubicBezTo>
                  <a:cubicBezTo>
                    <a:pt x="2138" y="219"/>
                    <a:pt x="2259" y="284"/>
                    <a:pt x="2370" y="350"/>
                  </a:cubicBezTo>
                  <a:cubicBezTo>
                    <a:pt x="2491" y="424"/>
                    <a:pt x="2593" y="489"/>
                    <a:pt x="2695" y="573"/>
                  </a:cubicBezTo>
                  <a:cubicBezTo>
                    <a:pt x="3113" y="888"/>
                    <a:pt x="3466" y="1288"/>
                    <a:pt x="3745" y="1734"/>
                  </a:cubicBezTo>
                  <a:cubicBezTo>
                    <a:pt x="3884" y="1957"/>
                    <a:pt x="4015" y="2189"/>
                    <a:pt x="4107" y="2431"/>
                  </a:cubicBezTo>
                  <a:cubicBezTo>
                    <a:pt x="4154" y="2561"/>
                    <a:pt x="4182" y="2682"/>
                    <a:pt x="4172" y="2812"/>
                  </a:cubicBezTo>
                  <a:cubicBezTo>
                    <a:pt x="4172" y="2886"/>
                    <a:pt x="4154" y="2942"/>
                    <a:pt x="4126" y="2997"/>
                  </a:cubicBezTo>
                  <a:cubicBezTo>
                    <a:pt x="4163" y="2942"/>
                    <a:pt x="4172" y="2867"/>
                    <a:pt x="4182" y="2812"/>
                  </a:cubicBezTo>
                  <a:cubicBezTo>
                    <a:pt x="4200" y="2682"/>
                    <a:pt x="4163" y="2542"/>
                    <a:pt x="4117" y="2431"/>
                  </a:cubicBezTo>
                  <a:cubicBezTo>
                    <a:pt x="4015" y="2189"/>
                    <a:pt x="3894" y="1957"/>
                    <a:pt x="3754" y="1734"/>
                  </a:cubicBezTo>
                  <a:cubicBezTo>
                    <a:pt x="3485" y="1288"/>
                    <a:pt x="3150" y="870"/>
                    <a:pt x="2732" y="535"/>
                  </a:cubicBezTo>
                  <a:cubicBezTo>
                    <a:pt x="2630" y="452"/>
                    <a:pt x="2528" y="377"/>
                    <a:pt x="2407" y="303"/>
                  </a:cubicBezTo>
                  <a:cubicBezTo>
                    <a:pt x="2296" y="238"/>
                    <a:pt x="2184" y="164"/>
                    <a:pt x="2063" y="108"/>
                  </a:cubicBezTo>
                  <a:cubicBezTo>
                    <a:pt x="1915" y="80"/>
                    <a:pt x="1785" y="34"/>
                    <a:pt x="1645" y="15"/>
                  </a:cubicBezTo>
                  <a:cubicBezTo>
                    <a:pt x="1597" y="5"/>
                    <a:pt x="1549" y="0"/>
                    <a:pt x="1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5"/>
            <p:cNvSpPr/>
            <p:nvPr/>
          </p:nvSpPr>
          <p:spPr>
            <a:xfrm>
              <a:off x="3390975" y="2412225"/>
              <a:ext cx="72025" cy="8625"/>
            </a:xfrm>
            <a:custGeom>
              <a:rect b="b" l="l" r="r" t="t"/>
              <a:pathLst>
                <a:path extrusionOk="0" h="345" w="2881">
                  <a:moveTo>
                    <a:pt x="0" y="0"/>
                  </a:moveTo>
                  <a:cubicBezTo>
                    <a:pt x="242" y="38"/>
                    <a:pt x="483" y="56"/>
                    <a:pt x="716" y="66"/>
                  </a:cubicBezTo>
                  <a:lnTo>
                    <a:pt x="1440" y="149"/>
                  </a:lnTo>
                  <a:lnTo>
                    <a:pt x="2156" y="233"/>
                  </a:lnTo>
                  <a:cubicBezTo>
                    <a:pt x="2277" y="242"/>
                    <a:pt x="2407" y="251"/>
                    <a:pt x="2518" y="279"/>
                  </a:cubicBezTo>
                  <a:cubicBezTo>
                    <a:pt x="2648" y="298"/>
                    <a:pt x="2760" y="326"/>
                    <a:pt x="2880" y="344"/>
                  </a:cubicBezTo>
                  <a:cubicBezTo>
                    <a:pt x="2648" y="270"/>
                    <a:pt x="2416" y="233"/>
                    <a:pt x="2174" y="186"/>
                  </a:cubicBezTo>
                  <a:cubicBezTo>
                    <a:pt x="1942" y="149"/>
                    <a:pt x="1691" y="112"/>
                    <a:pt x="1450" y="93"/>
                  </a:cubicBezTo>
                  <a:cubicBezTo>
                    <a:pt x="1217" y="66"/>
                    <a:pt x="976" y="47"/>
                    <a:pt x="734" y="38"/>
                  </a:cubicBezTo>
                  <a:cubicBezTo>
                    <a:pt x="483" y="10"/>
                    <a:pt x="242"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5"/>
            <p:cNvSpPr/>
            <p:nvPr/>
          </p:nvSpPr>
          <p:spPr>
            <a:xfrm>
              <a:off x="3392600" y="2381100"/>
              <a:ext cx="71550" cy="37200"/>
            </a:xfrm>
            <a:custGeom>
              <a:rect b="b" l="l" r="r" t="t"/>
              <a:pathLst>
                <a:path extrusionOk="0" h="1488" w="2862">
                  <a:moveTo>
                    <a:pt x="0" y="1"/>
                  </a:moveTo>
                  <a:lnTo>
                    <a:pt x="0" y="1"/>
                  </a:lnTo>
                  <a:cubicBezTo>
                    <a:pt x="233" y="149"/>
                    <a:pt x="465" y="279"/>
                    <a:pt x="688" y="409"/>
                  </a:cubicBezTo>
                  <a:cubicBezTo>
                    <a:pt x="920" y="539"/>
                    <a:pt x="1162" y="660"/>
                    <a:pt x="1394" y="790"/>
                  </a:cubicBezTo>
                  <a:cubicBezTo>
                    <a:pt x="1636" y="920"/>
                    <a:pt x="1868" y="1050"/>
                    <a:pt x="2119" y="1162"/>
                  </a:cubicBezTo>
                  <a:cubicBezTo>
                    <a:pt x="2360" y="1283"/>
                    <a:pt x="2602" y="1403"/>
                    <a:pt x="2862" y="1487"/>
                  </a:cubicBezTo>
                  <a:cubicBezTo>
                    <a:pt x="2732" y="1431"/>
                    <a:pt x="2611" y="1357"/>
                    <a:pt x="2500" y="1301"/>
                  </a:cubicBezTo>
                  <a:cubicBezTo>
                    <a:pt x="2369" y="1245"/>
                    <a:pt x="2258" y="1190"/>
                    <a:pt x="2137" y="1115"/>
                  </a:cubicBezTo>
                  <a:lnTo>
                    <a:pt x="1431" y="734"/>
                  </a:lnTo>
                  <a:lnTo>
                    <a:pt x="725" y="363"/>
                  </a:lnTo>
                  <a:cubicBezTo>
                    <a:pt x="474" y="242"/>
                    <a:pt x="242" y="12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5"/>
            <p:cNvSpPr/>
            <p:nvPr/>
          </p:nvSpPr>
          <p:spPr>
            <a:xfrm>
              <a:off x="3418150" y="2411150"/>
              <a:ext cx="20700" cy="2725"/>
            </a:xfrm>
            <a:custGeom>
              <a:rect b="b" l="l" r="r" t="t"/>
              <a:pathLst>
                <a:path extrusionOk="0" h="109" w="828">
                  <a:moveTo>
                    <a:pt x="173" y="0"/>
                  </a:moveTo>
                  <a:cubicBezTo>
                    <a:pt x="116" y="0"/>
                    <a:pt x="58" y="2"/>
                    <a:pt x="0" y="6"/>
                  </a:cubicBezTo>
                  <a:cubicBezTo>
                    <a:pt x="130" y="53"/>
                    <a:pt x="270" y="62"/>
                    <a:pt x="409" y="81"/>
                  </a:cubicBezTo>
                  <a:cubicBezTo>
                    <a:pt x="474" y="90"/>
                    <a:pt x="548" y="99"/>
                    <a:pt x="614" y="99"/>
                  </a:cubicBezTo>
                  <a:cubicBezTo>
                    <a:pt x="688" y="109"/>
                    <a:pt x="762" y="109"/>
                    <a:pt x="827" y="109"/>
                  </a:cubicBezTo>
                  <a:cubicBezTo>
                    <a:pt x="771" y="90"/>
                    <a:pt x="697" y="62"/>
                    <a:pt x="632" y="53"/>
                  </a:cubicBezTo>
                  <a:lnTo>
                    <a:pt x="418" y="16"/>
                  </a:lnTo>
                  <a:cubicBezTo>
                    <a:pt x="337" y="5"/>
                    <a:pt x="255" y="0"/>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5"/>
            <p:cNvSpPr/>
            <p:nvPr/>
          </p:nvSpPr>
          <p:spPr>
            <a:xfrm>
              <a:off x="3410725" y="2407800"/>
              <a:ext cx="12775" cy="2125"/>
            </a:xfrm>
            <a:custGeom>
              <a:rect b="b" l="l" r="r" t="t"/>
              <a:pathLst>
                <a:path extrusionOk="0" h="85" w="511">
                  <a:moveTo>
                    <a:pt x="251" y="1"/>
                  </a:moveTo>
                  <a:cubicBezTo>
                    <a:pt x="158" y="10"/>
                    <a:pt x="84" y="29"/>
                    <a:pt x="0" y="57"/>
                  </a:cubicBezTo>
                  <a:cubicBezTo>
                    <a:pt x="84" y="75"/>
                    <a:pt x="158" y="75"/>
                    <a:pt x="251" y="85"/>
                  </a:cubicBezTo>
                  <a:cubicBezTo>
                    <a:pt x="297" y="85"/>
                    <a:pt x="334" y="75"/>
                    <a:pt x="381" y="75"/>
                  </a:cubicBezTo>
                  <a:cubicBezTo>
                    <a:pt x="427" y="75"/>
                    <a:pt x="465" y="57"/>
                    <a:pt x="511" y="57"/>
                  </a:cubicBezTo>
                  <a:cubicBezTo>
                    <a:pt x="474" y="29"/>
                    <a:pt x="427" y="29"/>
                    <a:pt x="381" y="10"/>
                  </a:cubicBezTo>
                  <a:cubicBezTo>
                    <a:pt x="334" y="1"/>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5"/>
            <p:cNvSpPr/>
            <p:nvPr/>
          </p:nvSpPr>
          <p:spPr>
            <a:xfrm>
              <a:off x="3410950" y="2402700"/>
              <a:ext cx="18600" cy="4675"/>
            </a:xfrm>
            <a:custGeom>
              <a:rect b="b" l="l" r="r" t="t"/>
              <a:pathLst>
                <a:path extrusionOk="0" h="187" w="744">
                  <a:moveTo>
                    <a:pt x="0" y="1"/>
                  </a:moveTo>
                  <a:cubicBezTo>
                    <a:pt x="121" y="56"/>
                    <a:pt x="242" y="93"/>
                    <a:pt x="363" y="112"/>
                  </a:cubicBezTo>
                  <a:cubicBezTo>
                    <a:pt x="483" y="149"/>
                    <a:pt x="613" y="168"/>
                    <a:pt x="744" y="186"/>
                  </a:cubicBezTo>
                  <a:cubicBezTo>
                    <a:pt x="688" y="149"/>
                    <a:pt x="623" y="121"/>
                    <a:pt x="567" y="103"/>
                  </a:cubicBezTo>
                  <a:cubicBezTo>
                    <a:pt x="511" y="75"/>
                    <a:pt x="437" y="56"/>
                    <a:pt x="381" y="47"/>
                  </a:cubicBezTo>
                  <a:cubicBezTo>
                    <a:pt x="260" y="19"/>
                    <a:pt x="13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5"/>
            <p:cNvSpPr/>
            <p:nvPr/>
          </p:nvSpPr>
          <p:spPr>
            <a:xfrm>
              <a:off x="3436250" y="2409675"/>
              <a:ext cx="10950" cy="4675"/>
            </a:xfrm>
            <a:custGeom>
              <a:rect b="b" l="l" r="r" t="t"/>
              <a:pathLst>
                <a:path extrusionOk="0" h="187" w="438">
                  <a:moveTo>
                    <a:pt x="1" y="0"/>
                  </a:moveTo>
                  <a:cubicBezTo>
                    <a:pt x="57" y="47"/>
                    <a:pt x="140" y="93"/>
                    <a:pt x="205" y="121"/>
                  </a:cubicBezTo>
                  <a:cubicBezTo>
                    <a:pt x="280" y="149"/>
                    <a:pt x="354" y="186"/>
                    <a:pt x="438" y="186"/>
                  </a:cubicBezTo>
                  <a:cubicBezTo>
                    <a:pt x="382" y="121"/>
                    <a:pt x="298" y="93"/>
                    <a:pt x="233" y="56"/>
                  </a:cubicBezTo>
                  <a:cubicBezTo>
                    <a:pt x="159" y="28"/>
                    <a:pt x="8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5"/>
            <p:cNvSpPr/>
            <p:nvPr/>
          </p:nvSpPr>
          <p:spPr>
            <a:xfrm>
              <a:off x="3372850" y="2385275"/>
              <a:ext cx="18150" cy="1650"/>
            </a:xfrm>
            <a:custGeom>
              <a:rect b="b" l="l" r="r" t="t"/>
              <a:pathLst>
                <a:path extrusionOk="0" h="66" w="726">
                  <a:moveTo>
                    <a:pt x="363" y="1"/>
                  </a:moveTo>
                  <a:cubicBezTo>
                    <a:pt x="251" y="1"/>
                    <a:pt x="121" y="1"/>
                    <a:pt x="1" y="29"/>
                  </a:cubicBezTo>
                  <a:cubicBezTo>
                    <a:pt x="121" y="57"/>
                    <a:pt x="251" y="57"/>
                    <a:pt x="363" y="66"/>
                  </a:cubicBezTo>
                  <a:lnTo>
                    <a:pt x="725" y="66"/>
                  </a:lnTo>
                  <a:cubicBezTo>
                    <a:pt x="660" y="29"/>
                    <a:pt x="604" y="19"/>
                    <a:pt x="549" y="10"/>
                  </a:cubicBezTo>
                  <a:cubicBezTo>
                    <a:pt x="484" y="10"/>
                    <a:pt x="419"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5"/>
            <p:cNvSpPr/>
            <p:nvPr/>
          </p:nvSpPr>
          <p:spPr>
            <a:xfrm>
              <a:off x="3385175" y="2388300"/>
              <a:ext cx="12325" cy="2125"/>
            </a:xfrm>
            <a:custGeom>
              <a:rect b="b" l="l" r="r" t="t"/>
              <a:pathLst>
                <a:path extrusionOk="0" h="85" w="493">
                  <a:moveTo>
                    <a:pt x="251" y="1"/>
                  </a:moveTo>
                  <a:cubicBezTo>
                    <a:pt x="204" y="1"/>
                    <a:pt x="177" y="1"/>
                    <a:pt x="130" y="19"/>
                  </a:cubicBezTo>
                  <a:cubicBezTo>
                    <a:pt x="84" y="28"/>
                    <a:pt x="37" y="28"/>
                    <a:pt x="0" y="47"/>
                  </a:cubicBezTo>
                  <a:cubicBezTo>
                    <a:pt x="74" y="75"/>
                    <a:pt x="158" y="75"/>
                    <a:pt x="251" y="84"/>
                  </a:cubicBezTo>
                  <a:lnTo>
                    <a:pt x="492" y="84"/>
                  </a:lnTo>
                  <a:cubicBezTo>
                    <a:pt x="465" y="47"/>
                    <a:pt x="427" y="38"/>
                    <a:pt x="381" y="28"/>
                  </a:cubicBezTo>
                  <a:cubicBezTo>
                    <a:pt x="334" y="19"/>
                    <a:pt x="297"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5"/>
            <p:cNvSpPr/>
            <p:nvPr/>
          </p:nvSpPr>
          <p:spPr>
            <a:xfrm>
              <a:off x="3371225" y="2389000"/>
              <a:ext cx="7000" cy="1650"/>
            </a:xfrm>
            <a:custGeom>
              <a:rect b="b" l="l" r="r" t="t"/>
              <a:pathLst>
                <a:path extrusionOk="0" h="66" w="280">
                  <a:moveTo>
                    <a:pt x="121" y="0"/>
                  </a:moveTo>
                  <a:cubicBezTo>
                    <a:pt x="103" y="10"/>
                    <a:pt x="84" y="10"/>
                    <a:pt x="56" y="19"/>
                  </a:cubicBezTo>
                  <a:cubicBezTo>
                    <a:pt x="28" y="38"/>
                    <a:pt x="10" y="47"/>
                    <a:pt x="1" y="65"/>
                  </a:cubicBezTo>
                  <a:lnTo>
                    <a:pt x="140" y="65"/>
                  </a:lnTo>
                  <a:cubicBezTo>
                    <a:pt x="158" y="65"/>
                    <a:pt x="186" y="56"/>
                    <a:pt x="205" y="56"/>
                  </a:cubicBezTo>
                  <a:cubicBezTo>
                    <a:pt x="233" y="56"/>
                    <a:pt x="251" y="47"/>
                    <a:pt x="279" y="38"/>
                  </a:cubicBezTo>
                  <a:cubicBezTo>
                    <a:pt x="233" y="0"/>
                    <a:pt x="16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5"/>
            <p:cNvSpPr/>
            <p:nvPr/>
          </p:nvSpPr>
          <p:spPr>
            <a:xfrm>
              <a:off x="3390275" y="2352300"/>
              <a:ext cx="15575" cy="4675"/>
            </a:xfrm>
            <a:custGeom>
              <a:rect b="b" l="l" r="r" t="t"/>
              <a:pathLst>
                <a:path extrusionOk="0" h="187" w="623">
                  <a:moveTo>
                    <a:pt x="298" y="0"/>
                  </a:moveTo>
                  <a:cubicBezTo>
                    <a:pt x="233" y="0"/>
                    <a:pt x="177" y="19"/>
                    <a:pt x="121" y="47"/>
                  </a:cubicBezTo>
                  <a:cubicBezTo>
                    <a:pt x="75" y="84"/>
                    <a:pt x="28" y="131"/>
                    <a:pt x="0" y="186"/>
                  </a:cubicBezTo>
                  <a:cubicBezTo>
                    <a:pt x="93" y="112"/>
                    <a:pt x="205" y="75"/>
                    <a:pt x="288" y="75"/>
                  </a:cubicBezTo>
                  <a:cubicBezTo>
                    <a:pt x="353" y="75"/>
                    <a:pt x="400" y="75"/>
                    <a:pt x="456" y="84"/>
                  </a:cubicBezTo>
                  <a:cubicBezTo>
                    <a:pt x="484" y="84"/>
                    <a:pt x="511" y="93"/>
                    <a:pt x="539" y="93"/>
                  </a:cubicBezTo>
                  <a:cubicBezTo>
                    <a:pt x="558" y="112"/>
                    <a:pt x="586" y="121"/>
                    <a:pt x="623" y="121"/>
                  </a:cubicBezTo>
                  <a:cubicBezTo>
                    <a:pt x="595" y="112"/>
                    <a:pt x="576" y="84"/>
                    <a:pt x="549" y="75"/>
                  </a:cubicBezTo>
                  <a:cubicBezTo>
                    <a:pt x="530" y="65"/>
                    <a:pt x="493" y="47"/>
                    <a:pt x="465" y="38"/>
                  </a:cubicBezTo>
                  <a:cubicBezTo>
                    <a:pt x="418" y="19"/>
                    <a:pt x="353"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5"/>
            <p:cNvSpPr/>
            <p:nvPr/>
          </p:nvSpPr>
          <p:spPr>
            <a:xfrm>
              <a:off x="3400250" y="2356250"/>
              <a:ext cx="14425" cy="6300"/>
            </a:xfrm>
            <a:custGeom>
              <a:rect b="b" l="l" r="r" t="t"/>
              <a:pathLst>
                <a:path extrusionOk="0" h="252" w="577">
                  <a:moveTo>
                    <a:pt x="1" y="0"/>
                  </a:moveTo>
                  <a:cubicBezTo>
                    <a:pt x="47" y="28"/>
                    <a:pt x="94" y="56"/>
                    <a:pt x="140" y="75"/>
                  </a:cubicBezTo>
                  <a:cubicBezTo>
                    <a:pt x="196" y="103"/>
                    <a:pt x="242" y="112"/>
                    <a:pt x="289" y="140"/>
                  </a:cubicBezTo>
                  <a:lnTo>
                    <a:pt x="438" y="196"/>
                  </a:lnTo>
                  <a:cubicBezTo>
                    <a:pt x="484" y="205"/>
                    <a:pt x="530" y="233"/>
                    <a:pt x="577" y="251"/>
                  </a:cubicBezTo>
                  <a:cubicBezTo>
                    <a:pt x="558" y="205"/>
                    <a:pt x="512" y="158"/>
                    <a:pt x="465" y="140"/>
                  </a:cubicBezTo>
                  <a:cubicBezTo>
                    <a:pt x="419" y="112"/>
                    <a:pt x="363" y="93"/>
                    <a:pt x="317" y="65"/>
                  </a:cubicBezTo>
                  <a:cubicBezTo>
                    <a:pt x="205" y="28"/>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5"/>
            <p:cNvSpPr/>
            <p:nvPr/>
          </p:nvSpPr>
          <p:spPr>
            <a:xfrm>
              <a:off x="3411650" y="2355550"/>
              <a:ext cx="11625" cy="8375"/>
            </a:xfrm>
            <a:custGeom>
              <a:rect b="b" l="l" r="r" t="t"/>
              <a:pathLst>
                <a:path extrusionOk="0" h="335" w="465">
                  <a:moveTo>
                    <a:pt x="0" y="1"/>
                  </a:moveTo>
                  <a:lnTo>
                    <a:pt x="0" y="1"/>
                  </a:lnTo>
                  <a:cubicBezTo>
                    <a:pt x="74" y="75"/>
                    <a:pt x="149" y="131"/>
                    <a:pt x="232" y="177"/>
                  </a:cubicBezTo>
                  <a:cubicBezTo>
                    <a:pt x="297" y="233"/>
                    <a:pt x="381" y="279"/>
                    <a:pt x="465" y="335"/>
                  </a:cubicBezTo>
                  <a:cubicBezTo>
                    <a:pt x="446" y="279"/>
                    <a:pt x="409" y="242"/>
                    <a:pt x="381" y="214"/>
                  </a:cubicBezTo>
                  <a:cubicBezTo>
                    <a:pt x="344" y="177"/>
                    <a:pt x="297" y="140"/>
                    <a:pt x="260" y="121"/>
                  </a:cubicBezTo>
                  <a:cubicBezTo>
                    <a:pt x="214" y="93"/>
                    <a:pt x="186" y="75"/>
                    <a:pt x="140" y="47"/>
                  </a:cubicBezTo>
                  <a:cubicBezTo>
                    <a:pt x="93"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5"/>
            <p:cNvSpPr/>
            <p:nvPr/>
          </p:nvSpPr>
          <p:spPr>
            <a:xfrm>
              <a:off x="3399100" y="2359025"/>
              <a:ext cx="9325" cy="3525"/>
            </a:xfrm>
            <a:custGeom>
              <a:rect b="b" l="l" r="r" t="t"/>
              <a:pathLst>
                <a:path extrusionOk="0" h="141" w="373">
                  <a:moveTo>
                    <a:pt x="103" y="1"/>
                  </a:moveTo>
                  <a:cubicBezTo>
                    <a:pt x="65" y="1"/>
                    <a:pt x="38" y="1"/>
                    <a:pt x="0" y="10"/>
                  </a:cubicBezTo>
                  <a:cubicBezTo>
                    <a:pt x="56" y="47"/>
                    <a:pt x="112" y="75"/>
                    <a:pt x="186" y="85"/>
                  </a:cubicBezTo>
                  <a:cubicBezTo>
                    <a:pt x="242" y="103"/>
                    <a:pt x="298" y="131"/>
                    <a:pt x="372" y="140"/>
                  </a:cubicBezTo>
                  <a:cubicBezTo>
                    <a:pt x="335" y="85"/>
                    <a:pt x="279" y="47"/>
                    <a:pt x="205" y="2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5"/>
            <p:cNvSpPr/>
            <p:nvPr/>
          </p:nvSpPr>
          <p:spPr>
            <a:xfrm>
              <a:off x="3454850" y="2398750"/>
              <a:ext cx="5825" cy="13500"/>
            </a:xfrm>
            <a:custGeom>
              <a:rect b="b" l="l" r="r" t="t"/>
              <a:pathLst>
                <a:path extrusionOk="0" h="540" w="233">
                  <a:moveTo>
                    <a:pt x="0" y="1"/>
                  </a:moveTo>
                  <a:lnTo>
                    <a:pt x="0" y="1"/>
                  </a:lnTo>
                  <a:cubicBezTo>
                    <a:pt x="47" y="94"/>
                    <a:pt x="84" y="177"/>
                    <a:pt x="112" y="270"/>
                  </a:cubicBezTo>
                  <a:cubicBezTo>
                    <a:pt x="149" y="363"/>
                    <a:pt x="186" y="447"/>
                    <a:pt x="233" y="539"/>
                  </a:cubicBezTo>
                  <a:cubicBezTo>
                    <a:pt x="233" y="484"/>
                    <a:pt x="233" y="437"/>
                    <a:pt x="223" y="391"/>
                  </a:cubicBezTo>
                  <a:cubicBezTo>
                    <a:pt x="205" y="344"/>
                    <a:pt x="195" y="298"/>
                    <a:pt x="177" y="251"/>
                  </a:cubicBezTo>
                  <a:cubicBezTo>
                    <a:pt x="140" y="159"/>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5"/>
            <p:cNvSpPr/>
            <p:nvPr/>
          </p:nvSpPr>
          <p:spPr>
            <a:xfrm>
              <a:off x="3450200" y="2398525"/>
              <a:ext cx="5825" cy="10000"/>
            </a:xfrm>
            <a:custGeom>
              <a:rect b="b" l="l" r="r" t="t"/>
              <a:pathLst>
                <a:path extrusionOk="0" h="400" w="233">
                  <a:moveTo>
                    <a:pt x="0" y="0"/>
                  </a:moveTo>
                  <a:cubicBezTo>
                    <a:pt x="10" y="37"/>
                    <a:pt x="19" y="75"/>
                    <a:pt x="47" y="103"/>
                  </a:cubicBezTo>
                  <a:cubicBezTo>
                    <a:pt x="65" y="140"/>
                    <a:pt x="84" y="168"/>
                    <a:pt x="103" y="195"/>
                  </a:cubicBezTo>
                  <a:cubicBezTo>
                    <a:pt x="149" y="270"/>
                    <a:pt x="186" y="326"/>
                    <a:pt x="223" y="400"/>
                  </a:cubicBezTo>
                  <a:cubicBezTo>
                    <a:pt x="233" y="363"/>
                    <a:pt x="223" y="316"/>
                    <a:pt x="205" y="270"/>
                  </a:cubicBezTo>
                  <a:cubicBezTo>
                    <a:pt x="196" y="233"/>
                    <a:pt x="186" y="195"/>
                    <a:pt x="158" y="168"/>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5"/>
            <p:cNvSpPr/>
            <p:nvPr/>
          </p:nvSpPr>
          <p:spPr>
            <a:xfrm>
              <a:off x="3440675" y="2400375"/>
              <a:ext cx="9550" cy="5825"/>
            </a:xfrm>
            <a:custGeom>
              <a:rect b="b" l="l" r="r" t="t"/>
              <a:pathLst>
                <a:path extrusionOk="0" h="233" w="382">
                  <a:moveTo>
                    <a:pt x="1" y="1"/>
                  </a:moveTo>
                  <a:cubicBezTo>
                    <a:pt x="47" y="56"/>
                    <a:pt x="103" y="103"/>
                    <a:pt x="168" y="140"/>
                  </a:cubicBezTo>
                  <a:cubicBezTo>
                    <a:pt x="233" y="168"/>
                    <a:pt x="298" y="205"/>
                    <a:pt x="381" y="233"/>
                  </a:cubicBezTo>
                  <a:cubicBezTo>
                    <a:pt x="335" y="159"/>
                    <a:pt x="279" y="112"/>
                    <a:pt x="214" y="94"/>
                  </a:cubicBezTo>
                  <a:cubicBezTo>
                    <a:pt x="177" y="66"/>
                    <a:pt x="149" y="47"/>
                    <a:pt x="112" y="29"/>
                  </a:cubicBezTo>
                  <a:cubicBezTo>
                    <a:pt x="75"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5"/>
            <p:cNvSpPr/>
            <p:nvPr/>
          </p:nvSpPr>
          <p:spPr>
            <a:xfrm>
              <a:off x="3441150" y="2392950"/>
              <a:ext cx="6750" cy="7000"/>
            </a:xfrm>
            <a:custGeom>
              <a:rect b="b" l="l" r="r" t="t"/>
              <a:pathLst>
                <a:path extrusionOk="0" h="280" w="270">
                  <a:moveTo>
                    <a:pt x="0" y="0"/>
                  </a:moveTo>
                  <a:lnTo>
                    <a:pt x="0" y="0"/>
                  </a:lnTo>
                  <a:cubicBezTo>
                    <a:pt x="19" y="65"/>
                    <a:pt x="56" y="121"/>
                    <a:pt x="102" y="168"/>
                  </a:cubicBezTo>
                  <a:cubicBezTo>
                    <a:pt x="149" y="214"/>
                    <a:pt x="195" y="251"/>
                    <a:pt x="270" y="279"/>
                  </a:cubicBezTo>
                  <a:cubicBezTo>
                    <a:pt x="242" y="214"/>
                    <a:pt x="214" y="158"/>
                    <a:pt x="158" y="121"/>
                  </a:cubicBezTo>
                  <a:cubicBezTo>
                    <a:pt x="112" y="75"/>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5"/>
            <p:cNvSpPr/>
            <p:nvPr/>
          </p:nvSpPr>
          <p:spPr>
            <a:xfrm>
              <a:off x="3443225" y="2384350"/>
              <a:ext cx="8625" cy="9775"/>
            </a:xfrm>
            <a:custGeom>
              <a:rect b="b" l="l" r="r" t="t"/>
              <a:pathLst>
                <a:path extrusionOk="0" h="391" w="345">
                  <a:moveTo>
                    <a:pt x="1" y="1"/>
                  </a:moveTo>
                  <a:cubicBezTo>
                    <a:pt x="47" y="84"/>
                    <a:pt x="94" y="149"/>
                    <a:pt x="149" y="224"/>
                  </a:cubicBezTo>
                  <a:cubicBezTo>
                    <a:pt x="205" y="289"/>
                    <a:pt x="270" y="344"/>
                    <a:pt x="344" y="391"/>
                  </a:cubicBezTo>
                  <a:cubicBezTo>
                    <a:pt x="307" y="316"/>
                    <a:pt x="252" y="242"/>
                    <a:pt x="196" y="177"/>
                  </a:cubicBezTo>
                  <a:cubicBezTo>
                    <a:pt x="140" y="103"/>
                    <a:pt x="8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5"/>
            <p:cNvSpPr/>
            <p:nvPr/>
          </p:nvSpPr>
          <p:spPr>
            <a:xfrm>
              <a:off x="3372625" y="2437550"/>
              <a:ext cx="15350" cy="5575"/>
            </a:xfrm>
            <a:custGeom>
              <a:rect b="b" l="l" r="r" t="t"/>
              <a:pathLst>
                <a:path extrusionOk="0" h="223" w="614">
                  <a:moveTo>
                    <a:pt x="0" y="0"/>
                  </a:moveTo>
                  <a:lnTo>
                    <a:pt x="0" y="0"/>
                  </a:lnTo>
                  <a:cubicBezTo>
                    <a:pt x="37" y="28"/>
                    <a:pt x="84" y="65"/>
                    <a:pt x="130" y="102"/>
                  </a:cubicBezTo>
                  <a:cubicBezTo>
                    <a:pt x="177" y="140"/>
                    <a:pt x="223" y="158"/>
                    <a:pt x="279" y="186"/>
                  </a:cubicBezTo>
                  <a:cubicBezTo>
                    <a:pt x="346" y="204"/>
                    <a:pt x="421" y="223"/>
                    <a:pt x="496" y="223"/>
                  </a:cubicBezTo>
                  <a:cubicBezTo>
                    <a:pt x="535" y="223"/>
                    <a:pt x="575" y="217"/>
                    <a:pt x="613" y="205"/>
                  </a:cubicBezTo>
                  <a:cubicBezTo>
                    <a:pt x="558" y="195"/>
                    <a:pt x="511" y="186"/>
                    <a:pt x="456" y="167"/>
                  </a:cubicBezTo>
                  <a:cubicBezTo>
                    <a:pt x="409" y="158"/>
                    <a:pt x="344" y="149"/>
                    <a:pt x="298" y="121"/>
                  </a:cubicBezTo>
                  <a:cubicBezTo>
                    <a:pt x="205" y="75"/>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5"/>
            <p:cNvSpPr/>
            <p:nvPr/>
          </p:nvSpPr>
          <p:spPr>
            <a:xfrm>
              <a:off x="3379350" y="2437550"/>
              <a:ext cx="13975" cy="3425"/>
            </a:xfrm>
            <a:custGeom>
              <a:rect b="b" l="l" r="r" t="t"/>
              <a:pathLst>
                <a:path extrusionOk="0" h="137" w="559">
                  <a:moveTo>
                    <a:pt x="1" y="0"/>
                  </a:moveTo>
                  <a:cubicBezTo>
                    <a:pt x="38" y="28"/>
                    <a:pt x="75" y="56"/>
                    <a:pt x="131" y="75"/>
                  </a:cubicBezTo>
                  <a:cubicBezTo>
                    <a:pt x="177" y="102"/>
                    <a:pt x="224" y="112"/>
                    <a:pt x="270" y="121"/>
                  </a:cubicBezTo>
                  <a:cubicBezTo>
                    <a:pt x="313" y="130"/>
                    <a:pt x="358" y="136"/>
                    <a:pt x="403" y="136"/>
                  </a:cubicBezTo>
                  <a:cubicBezTo>
                    <a:pt x="456" y="136"/>
                    <a:pt x="508" y="127"/>
                    <a:pt x="558" y="102"/>
                  </a:cubicBezTo>
                  <a:lnTo>
                    <a:pt x="419" y="75"/>
                  </a:lnTo>
                  <a:cubicBezTo>
                    <a:pt x="372" y="65"/>
                    <a:pt x="326" y="65"/>
                    <a:pt x="279" y="56"/>
                  </a:cubicBezTo>
                  <a:cubicBezTo>
                    <a:pt x="187" y="28"/>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5"/>
            <p:cNvSpPr/>
            <p:nvPr/>
          </p:nvSpPr>
          <p:spPr>
            <a:xfrm>
              <a:off x="3387725" y="2435500"/>
              <a:ext cx="15125" cy="2250"/>
            </a:xfrm>
            <a:custGeom>
              <a:rect b="b" l="l" r="r" t="t"/>
              <a:pathLst>
                <a:path extrusionOk="0" h="90" w="605">
                  <a:moveTo>
                    <a:pt x="149" y="1"/>
                  </a:moveTo>
                  <a:cubicBezTo>
                    <a:pt x="100" y="1"/>
                    <a:pt x="51" y="3"/>
                    <a:pt x="0" y="8"/>
                  </a:cubicBezTo>
                  <a:cubicBezTo>
                    <a:pt x="93" y="45"/>
                    <a:pt x="195" y="64"/>
                    <a:pt x="298" y="82"/>
                  </a:cubicBezTo>
                  <a:cubicBezTo>
                    <a:pt x="321" y="87"/>
                    <a:pt x="349" y="89"/>
                    <a:pt x="376" y="89"/>
                  </a:cubicBezTo>
                  <a:cubicBezTo>
                    <a:pt x="404" y="89"/>
                    <a:pt x="432" y="87"/>
                    <a:pt x="455" y="82"/>
                  </a:cubicBezTo>
                  <a:cubicBezTo>
                    <a:pt x="511" y="64"/>
                    <a:pt x="558" y="54"/>
                    <a:pt x="604" y="36"/>
                  </a:cubicBezTo>
                  <a:lnTo>
                    <a:pt x="455" y="17"/>
                  </a:lnTo>
                  <a:cubicBezTo>
                    <a:pt x="390" y="17"/>
                    <a:pt x="353" y="8"/>
                    <a:pt x="298" y="8"/>
                  </a:cubicBezTo>
                  <a:cubicBezTo>
                    <a:pt x="246" y="3"/>
                    <a:pt x="19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5"/>
            <p:cNvSpPr/>
            <p:nvPr/>
          </p:nvSpPr>
          <p:spPr>
            <a:xfrm>
              <a:off x="3398625" y="2439175"/>
              <a:ext cx="15125" cy="2925"/>
            </a:xfrm>
            <a:custGeom>
              <a:rect b="b" l="l" r="r" t="t"/>
              <a:pathLst>
                <a:path extrusionOk="0" h="117" w="605">
                  <a:moveTo>
                    <a:pt x="605" y="0"/>
                  </a:moveTo>
                  <a:lnTo>
                    <a:pt x="456" y="10"/>
                  </a:lnTo>
                  <a:cubicBezTo>
                    <a:pt x="410" y="19"/>
                    <a:pt x="354" y="19"/>
                    <a:pt x="307" y="37"/>
                  </a:cubicBezTo>
                  <a:cubicBezTo>
                    <a:pt x="205" y="47"/>
                    <a:pt x="112" y="75"/>
                    <a:pt x="1" y="102"/>
                  </a:cubicBezTo>
                  <a:cubicBezTo>
                    <a:pt x="57" y="112"/>
                    <a:pt x="110" y="116"/>
                    <a:pt x="162" y="116"/>
                  </a:cubicBezTo>
                  <a:cubicBezTo>
                    <a:pt x="215" y="116"/>
                    <a:pt x="266" y="112"/>
                    <a:pt x="317" y="102"/>
                  </a:cubicBezTo>
                  <a:cubicBezTo>
                    <a:pt x="363" y="93"/>
                    <a:pt x="419" y="84"/>
                    <a:pt x="465" y="75"/>
                  </a:cubicBezTo>
                  <a:cubicBezTo>
                    <a:pt x="512" y="56"/>
                    <a:pt x="558" y="37"/>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5"/>
            <p:cNvSpPr/>
            <p:nvPr/>
          </p:nvSpPr>
          <p:spPr>
            <a:xfrm>
              <a:off x="3410025" y="2434750"/>
              <a:ext cx="15800" cy="1975"/>
            </a:xfrm>
            <a:custGeom>
              <a:rect b="b" l="l" r="r" t="t"/>
              <a:pathLst>
                <a:path extrusionOk="0" h="79" w="632">
                  <a:moveTo>
                    <a:pt x="632" y="1"/>
                  </a:moveTo>
                  <a:cubicBezTo>
                    <a:pt x="576" y="19"/>
                    <a:pt x="511" y="19"/>
                    <a:pt x="465" y="19"/>
                  </a:cubicBezTo>
                  <a:lnTo>
                    <a:pt x="316" y="19"/>
                  </a:lnTo>
                  <a:cubicBezTo>
                    <a:pt x="214" y="19"/>
                    <a:pt x="112" y="19"/>
                    <a:pt x="0" y="38"/>
                  </a:cubicBezTo>
                  <a:cubicBezTo>
                    <a:pt x="71" y="66"/>
                    <a:pt x="158" y="78"/>
                    <a:pt x="241" y="78"/>
                  </a:cubicBezTo>
                  <a:cubicBezTo>
                    <a:pt x="267" y="78"/>
                    <a:pt x="292" y="77"/>
                    <a:pt x="316" y="75"/>
                  </a:cubicBezTo>
                  <a:cubicBezTo>
                    <a:pt x="372" y="75"/>
                    <a:pt x="418" y="75"/>
                    <a:pt x="483" y="66"/>
                  </a:cubicBezTo>
                  <a:cubicBezTo>
                    <a:pt x="530" y="47"/>
                    <a:pt x="585" y="38"/>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5"/>
            <p:cNvSpPr/>
            <p:nvPr/>
          </p:nvSpPr>
          <p:spPr>
            <a:xfrm>
              <a:off x="3390725" y="2403225"/>
              <a:ext cx="6550" cy="2225"/>
            </a:xfrm>
            <a:custGeom>
              <a:rect b="b" l="l" r="r" t="t"/>
              <a:pathLst>
                <a:path extrusionOk="0" h="89" w="262">
                  <a:moveTo>
                    <a:pt x="67" y="0"/>
                  </a:moveTo>
                  <a:cubicBezTo>
                    <a:pt x="45" y="0"/>
                    <a:pt x="24" y="3"/>
                    <a:pt x="1" y="7"/>
                  </a:cubicBezTo>
                  <a:cubicBezTo>
                    <a:pt x="29" y="54"/>
                    <a:pt x="75" y="72"/>
                    <a:pt x="122" y="82"/>
                  </a:cubicBezTo>
                  <a:cubicBezTo>
                    <a:pt x="145" y="86"/>
                    <a:pt x="168" y="89"/>
                    <a:pt x="191" y="89"/>
                  </a:cubicBezTo>
                  <a:cubicBezTo>
                    <a:pt x="215" y="89"/>
                    <a:pt x="238" y="86"/>
                    <a:pt x="261" y="82"/>
                  </a:cubicBezTo>
                  <a:cubicBezTo>
                    <a:pt x="233" y="35"/>
                    <a:pt x="187" y="26"/>
                    <a:pt x="140" y="7"/>
                  </a:cubicBezTo>
                  <a:cubicBezTo>
                    <a:pt x="112" y="3"/>
                    <a:pt x="89"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5"/>
            <p:cNvSpPr/>
            <p:nvPr/>
          </p:nvSpPr>
          <p:spPr>
            <a:xfrm>
              <a:off x="3385625" y="2399625"/>
              <a:ext cx="6775" cy="1975"/>
            </a:xfrm>
            <a:custGeom>
              <a:rect b="b" l="l" r="r" t="t"/>
              <a:pathLst>
                <a:path extrusionOk="0" h="79" w="271">
                  <a:moveTo>
                    <a:pt x="70" y="0"/>
                  </a:moveTo>
                  <a:cubicBezTo>
                    <a:pt x="47" y="0"/>
                    <a:pt x="24" y="3"/>
                    <a:pt x="1" y="12"/>
                  </a:cubicBezTo>
                  <a:cubicBezTo>
                    <a:pt x="38" y="49"/>
                    <a:pt x="84" y="59"/>
                    <a:pt x="131" y="77"/>
                  </a:cubicBezTo>
                  <a:cubicBezTo>
                    <a:pt x="149" y="77"/>
                    <a:pt x="168" y="79"/>
                    <a:pt x="186" y="79"/>
                  </a:cubicBezTo>
                  <a:cubicBezTo>
                    <a:pt x="214" y="79"/>
                    <a:pt x="242" y="75"/>
                    <a:pt x="270" y="59"/>
                  </a:cubicBezTo>
                  <a:cubicBezTo>
                    <a:pt x="233" y="31"/>
                    <a:pt x="186" y="12"/>
                    <a:pt x="140" y="3"/>
                  </a:cubicBezTo>
                  <a:cubicBezTo>
                    <a:pt x="117"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5"/>
            <p:cNvSpPr/>
            <p:nvPr/>
          </p:nvSpPr>
          <p:spPr>
            <a:xfrm>
              <a:off x="3431625" y="2431050"/>
              <a:ext cx="10225" cy="2500"/>
            </a:xfrm>
            <a:custGeom>
              <a:rect b="b" l="l" r="r" t="t"/>
              <a:pathLst>
                <a:path extrusionOk="0" h="100" w="409">
                  <a:moveTo>
                    <a:pt x="409" y="0"/>
                  </a:moveTo>
                  <a:cubicBezTo>
                    <a:pt x="335" y="0"/>
                    <a:pt x="270" y="9"/>
                    <a:pt x="195" y="28"/>
                  </a:cubicBezTo>
                  <a:cubicBezTo>
                    <a:pt x="130" y="37"/>
                    <a:pt x="56" y="56"/>
                    <a:pt x="0" y="93"/>
                  </a:cubicBezTo>
                  <a:cubicBezTo>
                    <a:pt x="33" y="98"/>
                    <a:pt x="68" y="100"/>
                    <a:pt x="102" y="100"/>
                  </a:cubicBezTo>
                  <a:cubicBezTo>
                    <a:pt x="137" y="100"/>
                    <a:pt x="172" y="98"/>
                    <a:pt x="205" y="93"/>
                  </a:cubicBezTo>
                  <a:lnTo>
                    <a:pt x="316" y="56"/>
                  </a:lnTo>
                  <a:cubicBezTo>
                    <a:pt x="344" y="47"/>
                    <a:pt x="381"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5"/>
            <p:cNvSpPr/>
            <p:nvPr/>
          </p:nvSpPr>
          <p:spPr>
            <a:xfrm>
              <a:off x="3897100" y="1898450"/>
              <a:ext cx="108475" cy="98450"/>
            </a:xfrm>
            <a:custGeom>
              <a:rect b="b" l="l" r="r" t="t"/>
              <a:pathLst>
                <a:path extrusionOk="0" h="3938" w="4339">
                  <a:moveTo>
                    <a:pt x="3171" y="0"/>
                  </a:moveTo>
                  <a:cubicBezTo>
                    <a:pt x="3050" y="0"/>
                    <a:pt x="2927" y="15"/>
                    <a:pt x="2815" y="37"/>
                  </a:cubicBezTo>
                  <a:cubicBezTo>
                    <a:pt x="1877" y="232"/>
                    <a:pt x="994" y="678"/>
                    <a:pt x="260" y="1292"/>
                  </a:cubicBezTo>
                  <a:cubicBezTo>
                    <a:pt x="0" y="1496"/>
                    <a:pt x="167" y="1886"/>
                    <a:pt x="325" y="2081"/>
                  </a:cubicBezTo>
                  <a:cubicBezTo>
                    <a:pt x="855" y="2843"/>
                    <a:pt x="1552" y="3494"/>
                    <a:pt x="2425" y="3800"/>
                  </a:cubicBezTo>
                  <a:cubicBezTo>
                    <a:pt x="2614" y="3881"/>
                    <a:pt x="2822" y="3938"/>
                    <a:pt x="3029" y="3938"/>
                  </a:cubicBezTo>
                  <a:cubicBezTo>
                    <a:pt x="3107" y="3938"/>
                    <a:pt x="3185" y="3929"/>
                    <a:pt x="3261" y="3912"/>
                  </a:cubicBezTo>
                  <a:cubicBezTo>
                    <a:pt x="3521" y="3837"/>
                    <a:pt x="3781" y="3605"/>
                    <a:pt x="3781" y="3317"/>
                  </a:cubicBezTo>
                  <a:cubicBezTo>
                    <a:pt x="3772" y="2992"/>
                    <a:pt x="3493" y="2769"/>
                    <a:pt x="3233" y="2583"/>
                  </a:cubicBezTo>
                  <a:lnTo>
                    <a:pt x="3233" y="2583"/>
                  </a:lnTo>
                  <a:cubicBezTo>
                    <a:pt x="3291" y="2585"/>
                    <a:pt x="3350" y="2587"/>
                    <a:pt x="3408" y="2587"/>
                  </a:cubicBezTo>
                  <a:cubicBezTo>
                    <a:pt x="3593" y="2587"/>
                    <a:pt x="3777" y="2570"/>
                    <a:pt x="3939" y="2499"/>
                  </a:cubicBezTo>
                  <a:cubicBezTo>
                    <a:pt x="4153" y="2407"/>
                    <a:pt x="4339" y="2174"/>
                    <a:pt x="4302" y="1942"/>
                  </a:cubicBezTo>
                  <a:cubicBezTo>
                    <a:pt x="4265" y="1700"/>
                    <a:pt x="4014" y="1542"/>
                    <a:pt x="3772" y="1477"/>
                  </a:cubicBezTo>
                  <a:cubicBezTo>
                    <a:pt x="3521" y="1422"/>
                    <a:pt x="3270" y="1422"/>
                    <a:pt x="3038" y="1329"/>
                  </a:cubicBezTo>
                  <a:cubicBezTo>
                    <a:pt x="3261" y="1236"/>
                    <a:pt x="3493" y="1143"/>
                    <a:pt x="3670" y="985"/>
                  </a:cubicBezTo>
                  <a:cubicBezTo>
                    <a:pt x="3828" y="818"/>
                    <a:pt x="3930" y="548"/>
                    <a:pt x="3837" y="335"/>
                  </a:cubicBezTo>
                  <a:cubicBezTo>
                    <a:pt x="3733" y="81"/>
                    <a:pt x="3456" y="0"/>
                    <a:pt x="3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5"/>
            <p:cNvSpPr/>
            <p:nvPr/>
          </p:nvSpPr>
          <p:spPr>
            <a:xfrm>
              <a:off x="3899450" y="1897875"/>
              <a:ext cx="107300" cy="100000"/>
            </a:xfrm>
            <a:custGeom>
              <a:rect b="b" l="l" r="r" t="t"/>
              <a:pathLst>
                <a:path extrusionOk="0" h="4000" w="4292">
                  <a:moveTo>
                    <a:pt x="148" y="1333"/>
                  </a:moveTo>
                  <a:lnTo>
                    <a:pt x="148" y="1333"/>
                  </a:lnTo>
                  <a:cubicBezTo>
                    <a:pt x="92" y="1361"/>
                    <a:pt x="55" y="1426"/>
                    <a:pt x="27" y="1482"/>
                  </a:cubicBezTo>
                  <a:cubicBezTo>
                    <a:pt x="55" y="1426"/>
                    <a:pt x="101" y="1361"/>
                    <a:pt x="148" y="1333"/>
                  </a:cubicBezTo>
                  <a:close/>
                  <a:moveTo>
                    <a:pt x="27" y="1482"/>
                  </a:moveTo>
                  <a:lnTo>
                    <a:pt x="27" y="1482"/>
                  </a:lnTo>
                  <a:cubicBezTo>
                    <a:pt x="23" y="1492"/>
                    <a:pt x="21" y="1503"/>
                    <a:pt x="18" y="1515"/>
                  </a:cubicBezTo>
                  <a:lnTo>
                    <a:pt x="18" y="1515"/>
                  </a:lnTo>
                  <a:cubicBezTo>
                    <a:pt x="21" y="1504"/>
                    <a:pt x="24" y="1493"/>
                    <a:pt x="27" y="1482"/>
                  </a:cubicBezTo>
                  <a:close/>
                  <a:moveTo>
                    <a:pt x="18" y="1515"/>
                  </a:moveTo>
                  <a:cubicBezTo>
                    <a:pt x="6" y="1569"/>
                    <a:pt x="1" y="1623"/>
                    <a:pt x="8" y="1677"/>
                  </a:cubicBezTo>
                  <a:cubicBezTo>
                    <a:pt x="8" y="1624"/>
                    <a:pt x="8" y="1565"/>
                    <a:pt x="18" y="1515"/>
                  </a:cubicBezTo>
                  <a:close/>
                  <a:moveTo>
                    <a:pt x="3080" y="1"/>
                  </a:moveTo>
                  <a:cubicBezTo>
                    <a:pt x="2905" y="1"/>
                    <a:pt x="2731" y="39"/>
                    <a:pt x="2563" y="88"/>
                  </a:cubicBezTo>
                  <a:cubicBezTo>
                    <a:pt x="2117" y="200"/>
                    <a:pt x="1690" y="367"/>
                    <a:pt x="1281" y="571"/>
                  </a:cubicBezTo>
                  <a:cubicBezTo>
                    <a:pt x="882" y="785"/>
                    <a:pt x="491" y="1036"/>
                    <a:pt x="148" y="1324"/>
                  </a:cubicBezTo>
                  <a:cubicBezTo>
                    <a:pt x="491" y="1036"/>
                    <a:pt x="882" y="785"/>
                    <a:pt x="1281" y="590"/>
                  </a:cubicBezTo>
                  <a:cubicBezTo>
                    <a:pt x="1690" y="386"/>
                    <a:pt x="2117" y="228"/>
                    <a:pt x="2563" y="135"/>
                  </a:cubicBezTo>
                  <a:cubicBezTo>
                    <a:pt x="2716" y="96"/>
                    <a:pt x="2865" y="71"/>
                    <a:pt x="3015" y="71"/>
                  </a:cubicBezTo>
                  <a:cubicBezTo>
                    <a:pt x="3084" y="71"/>
                    <a:pt x="3153" y="77"/>
                    <a:pt x="3223" y="88"/>
                  </a:cubicBezTo>
                  <a:cubicBezTo>
                    <a:pt x="3325" y="98"/>
                    <a:pt x="3446" y="135"/>
                    <a:pt x="3530" y="200"/>
                  </a:cubicBezTo>
                  <a:cubicBezTo>
                    <a:pt x="3604" y="265"/>
                    <a:pt x="3678" y="358"/>
                    <a:pt x="3697" y="460"/>
                  </a:cubicBezTo>
                  <a:cubicBezTo>
                    <a:pt x="3725" y="562"/>
                    <a:pt x="3697" y="664"/>
                    <a:pt x="3669" y="757"/>
                  </a:cubicBezTo>
                  <a:cubicBezTo>
                    <a:pt x="3622" y="850"/>
                    <a:pt x="3557" y="943"/>
                    <a:pt x="3483" y="1017"/>
                  </a:cubicBezTo>
                  <a:cubicBezTo>
                    <a:pt x="3316" y="1157"/>
                    <a:pt x="3111" y="1240"/>
                    <a:pt x="2898" y="1315"/>
                  </a:cubicBezTo>
                  <a:lnTo>
                    <a:pt x="2758" y="1380"/>
                  </a:lnTo>
                  <a:lnTo>
                    <a:pt x="2898" y="1435"/>
                  </a:lnTo>
                  <a:cubicBezTo>
                    <a:pt x="3139" y="1528"/>
                    <a:pt x="3399" y="1528"/>
                    <a:pt x="3622" y="1584"/>
                  </a:cubicBezTo>
                  <a:cubicBezTo>
                    <a:pt x="3734" y="1612"/>
                    <a:pt x="3836" y="1658"/>
                    <a:pt x="3929" y="1723"/>
                  </a:cubicBezTo>
                  <a:cubicBezTo>
                    <a:pt x="4022" y="1779"/>
                    <a:pt x="4096" y="1872"/>
                    <a:pt x="4115" y="1965"/>
                  </a:cubicBezTo>
                  <a:cubicBezTo>
                    <a:pt x="4143" y="2076"/>
                    <a:pt x="4115" y="2179"/>
                    <a:pt x="4059" y="2262"/>
                  </a:cubicBezTo>
                  <a:cubicBezTo>
                    <a:pt x="4003" y="2355"/>
                    <a:pt x="3910" y="2420"/>
                    <a:pt x="3818" y="2467"/>
                  </a:cubicBezTo>
                  <a:cubicBezTo>
                    <a:pt x="3655" y="2537"/>
                    <a:pt x="3477" y="2554"/>
                    <a:pt x="3299" y="2554"/>
                  </a:cubicBezTo>
                  <a:cubicBezTo>
                    <a:pt x="3242" y="2554"/>
                    <a:pt x="3186" y="2553"/>
                    <a:pt x="3130" y="2550"/>
                  </a:cubicBezTo>
                  <a:lnTo>
                    <a:pt x="2907" y="2541"/>
                  </a:lnTo>
                  <a:lnTo>
                    <a:pt x="3093" y="2662"/>
                  </a:lnTo>
                  <a:cubicBezTo>
                    <a:pt x="3204" y="2736"/>
                    <a:pt x="3307" y="2820"/>
                    <a:pt x="3399" y="2894"/>
                  </a:cubicBezTo>
                  <a:cubicBezTo>
                    <a:pt x="3492" y="2978"/>
                    <a:pt x="3557" y="3080"/>
                    <a:pt x="3595" y="3201"/>
                  </a:cubicBezTo>
                  <a:cubicBezTo>
                    <a:pt x="3632" y="3312"/>
                    <a:pt x="3632" y="3433"/>
                    <a:pt x="3576" y="3535"/>
                  </a:cubicBezTo>
                  <a:cubicBezTo>
                    <a:pt x="3520" y="3637"/>
                    <a:pt x="3427" y="3730"/>
                    <a:pt x="3325" y="3805"/>
                  </a:cubicBezTo>
                  <a:cubicBezTo>
                    <a:pt x="3223" y="3870"/>
                    <a:pt x="3111" y="3907"/>
                    <a:pt x="2981" y="3907"/>
                  </a:cubicBezTo>
                  <a:cubicBezTo>
                    <a:pt x="2951" y="3909"/>
                    <a:pt x="2920" y="3910"/>
                    <a:pt x="2889" y="3910"/>
                  </a:cubicBezTo>
                  <a:cubicBezTo>
                    <a:pt x="2790" y="3910"/>
                    <a:pt x="2693" y="3898"/>
                    <a:pt x="2600" y="3870"/>
                  </a:cubicBezTo>
                  <a:cubicBezTo>
                    <a:pt x="2470" y="3851"/>
                    <a:pt x="2350" y="3805"/>
                    <a:pt x="2229" y="3758"/>
                  </a:cubicBezTo>
                  <a:cubicBezTo>
                    <a:pt x="2108" y="3712"/>
                    <a:pt x="1978" y="3656"/>
                    <a:pt x="1866" y="3609"/>
                  </a:cubicBezTo>
                  <a:cubicBezTo>
                    <a:pt x="1402" y="3377"/>
                    <a:pt x="984" y="3033"/>
                    <a:pt x="631" y="2652"/>
                  </a:cubicBezTo>
                  <a:cubicBezTo>
                    <a:pt x="464" y="2457"/>
                    <a:pt x="296" y="2262"/>
                    <a:pt x="148" y="2039"/>
                  </a:cubicBezTo>
                  <a:cubicBezTo>
                    <a:pt x="73" y="1919"/>
                    <a:pt x="27" y="1807"/>
                    <a:pt x="8" y="1677"/>
                  </a:cubicBezTo>
                  <a:lnTo>
                    <a:pt x="8" y="1677"/>
                  </a:lnTo>
                  <a:cubicBezTo>
                    <a:pt x="18" y="1807"/>
                    <a:pt x="73" y="1937"/>
                    <a:pt x="148" y="2049"/>
                  </a:cubicBezTo>
                  <a:cubicBezTo>
                    <a:pt x="287" y="2272"/>
                    <a:pt x="445" y="2476"/>
                    <a:pt x="621" y="2680"/>
                  </a:cubicBezTo>
                  <a:cubicBezTo>
                    <a:pt x="975" y="3071"/>
                    <a:pt x="1374" y="3414"/>
                    <a:pt x="1839" y="3674"/>
                  </a:cubicBezTo>
                  <a:cubicBezTo>
                    <a:pt x="1959" y="3730"/>
                    <a:pt x="2071" y="3795"/>
                    <a:pt x="2201" y="3851"/>
                  </a:cubicBezTo>
                  <a:cubicBezTo>
                    <a:pt x="2322" y="3897"/>
                    <a:pt x="2442" y="3944"/>
                    <a:pt x="2573" y="3981"/>
                  </a:cubicBezTo>
                  <a:cubicBezTo>
                    <a:pt x="2721" y="3990"/>
                    <a:pt x="2851" y="4000"/>
                    <a:pt x="2991" y="4000"/>
                  </a:cubicBezTo>
                  <a:cubicBezTo>
                    <a:pt x="3130" y="3990"/>
                    <a:pt x="3269" y="3953"/>
                    <a:pt x="3390" y="3888"/>
                  </a:cubicBezTo>
                  <a:cubicBezTo>
                    <a:pt x="3502" y="3814"/>
                    <a:pt x="3604" y="3712"/>
                    <a:pt x="3678" y="3582"/>
                  </a:cubicBezTo>
                  <a:cubicBezTo>
                    <a:pt x="3743" y="3452"/>
                    <a:pt x="3762" y="3294"/>
                    <a:pt x="3715" y="3154"/>
                  </a:cubicBezTo>
                  <a:cubicBezTo>
                    <a:pt x="3660" y="3015"/>
                    <a:pt x="3585" y="2894"/>
                    <a:pt x="3492" y="2801"/>
                  </a:cubicBezTo>
                  <a:cubicBezTo>
                    <a:pt x="3446" y="2755"/>
                    <a:pt x="3399" y="2708"/>
                    <a:pt x="3344" y="2680"/>
                  </a:cubicBezTo>
                  <a:lnTo>
                    <a:pt x="3502" y="2680"/>
                  </a:lnTo>
                  <a:cubicBezTo>
                    <a:pt x="3632" y="2662"/>
                    <a:pt x="3762" y="2643"/>
                    <a:pt x="3873" y="2578"/>
                  </a:cubicBezTo>
                  <a:cubicBezTo>
                    <a:pt x="4003" y="2522"/>
                    <a:pt x="4106" y="2448"/>
                    <a:pt x="4180" y="2327"/>
                  </a:cubicBezTo>
                  <a:cubicBezTo>
                    <a:pt x="4245" y="2216"/>
                    <a:pt x="4291" y="2058"/>
                    <a:pt x="4254" y="1919"/>
                  </a:cubicBezTo>
                  <a:cubicBezTo>
                    <a:pt x="4226" y="1779"/>
                    <a:pt x="4133" y="1668"/>
                    <a:pt x="4013" y="1593"/>
                  </a:cubicBezTo>
                  <a:cubicBezTo>
                    <a:pt x="3910" y="1519"/>
                    <a:pt x="3780" y="1463"/>
                    <a:pt x="3650" y="1445"/>
                  </a:cubicBezTo>
                  <a:cubicBezTo>
                    <a:pt x="3464" y="1398"/>
                    <a:pt x="3269" y="1398"/>
                    <a:pt x="3093" y="1352"/>
                  </a:cubicBezTo>
                  <a:cubicBezTo>
                    <a:pt x="3260" y="1277"/>
                    <a:pt x="3418" y="1203"/>
                    <a:pt x="3548" y="1073"/>
                  </a:cubicBezTo>
                  <a:cubicBezTo>
                    <a:pt x="3641" y="989"/>
                    <a:pt x="3715" y="887"/>
                    <a:pt x="3762" y="785"/>
                  </a:cubicBezTo>
                  <a:cubicBezTo>
                    <a:pt x="3808" y="664"/>
                    <a:pt x="3818" y="534"/>
                    <a:pt x="3790" y="423"/>
                  </a:cubicBezTo>
                  <a:cubicBezTo>
                    <a:pt x="3762" y="302"/>
                    <a:pt x="3687" y="200"/>
                    <a:pt x="3585" y="135"/>
                  </a:cubicBezTo>
                  <a:cubicBezTo>
                    <a:pt x="3483" y="60"/>
                    <a:pt x="3362" y="23"/>
                    <a:pt x="3251" y="14"/>
                  </a:cubicBezTo>
                  <a:cubicBezTo>
                    <a:pt x="3194" y="5"/>
                    <a:pt x="3137" y="1"/>
                    <a:pt x="30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5"/>
            <p:cNvSpPr/>
            <p:nvPr/>
          </p:nvSpPr>
          <p:spPr>
            <a:xfrm>
              <a:off x="3900575" y="1931900"/>
              <a:ext cx="72500" cy="5125"/>
            </a:xfrm>
            <a:custGeom>
              <a:rect b="b" l="l" r="r" t="t"/>
              <a:pathLst>
                <a:path extrusionOk="0" h="205" w="2900">
                  <a:moveTo>
                    <a:pt x="2899" y="0"/>
                  </a:moveTo>
                  <a:lnTo>
                    <a:pt x="2899" y="0"/>
                  </a:lnTo>
                  <a:cubicBezTo>
                    <a:pt x="2658" y="19"/>
                    <a:pt x="2416" y="28"/>
                    <a:pt x="2156" y="37"/>
                  </a:cubicBezTo>
                  <a:lnTo>
                    <a:pt x="1441" y="93"/>
                  </a:lnTo>
                  <a:lnTo>
                    <a:pt x="716" y="139"/>
                  </a:lnTo>
                  <a:cubicBezTo>
                    <a:pt x="595" y="158"/>
                    <a:pt x="474" y="167"/>
                    <a:pt x="354" y="167"/>
                  </a:cubicBezTo>
                  <a:cubicBezTo>
                    <a:pt x="316" y="170"/>
                    <a:pt x="277" y="171"/>
                    <a:pt x="237" y="171"/>
                  </a:cubicBezTo>
                  <a:cubicBezTo>
                    <a:pt x="157" y="171"/>
                    <a:pt x="75" y="167"/>
                    <a:pt x="0" y="167"/>
                  </a:cubicBezTo>
                  <a:cubicBezTo>
                    <a:pt x="242" y="204"/>
                    <a:pt x="484" y="204"/>
                    <a:pt x="725" y="204"/>
                  </a:cubicBezTo>
                  <a:cubicBezTo>
                    <a:pt x="976" y="204"/>
                    <a:pt x="1218" y="177"/>
                    <a:pt x="1459" y="167"/>
                  </a:cubicBezTo>
                  <a:cubicBezTo>
                    <a:pt x="1691" y="139"/>
                    <a:pt x="1933" y="121"/>
                    <a:pt x="2184" y="93"/>
                  </a:cubicBezTo>
                  <a:cubicBezTo>
                    <a:pt x="2425" y="74"/>
                    <a:pt x="2658" y="37"/>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5"/>
            <p:cNvSpPr/>
            <p:nvPr/>
          </p:nvSpPr>
          <p:spPr>
            <a:xfrm>
              <a:off x="3900100" y="1938625"/>
              <a:ext cx="76675" cy="24175"/>
            </a:xfrm>
            <a:custGeom>
              <a:rect b="b" l="l" r="r" t="t"/>
              <a:pathLst>
                <a:path extrusionOk="0" h="967" w="3067">
                  <a:moveTo>
                    <a:pt x="1" y="1"/>
                  </a:moveTo>
                  <a:cubicBezTo>
                    <a:pt x="131" y="38"/>
                    <a:pt x="261" y="66"/>
                    <a:pt x="391" y="112"/>
                  </a:cubicBezTo>
                  <a:cubicBezTo>
                    <a:pt x="512" y="158"/>
                    <a:pt x="642" y="196"/>
                    <a:pt x="772" y="242"/>
                  </a:cubicBezTo>
                  <a:lnTo>
                    <a:pt x="1534" y="484"/>
                  </a:lnTo>
                  <a:lnTo>
                    <a:pt x="2305" y="734"/>
                  </a:lnTo>
                  <a:cubicBezTo>
                    <a:pt x="2556" y="818"/>
                    <a:pt x="2816" y="892"/>
                    <a:pt x="3067" y="967"/>
                  </a:cubicBezTo>
                  <a:cubicBezTo>
                    <a:pt x="2816" y="874"/>
                    <a:pt x="2574" y="781"/>
                    <a:pt x="2324" y="669"/>
                  </a:cubicBezTo>
                  <a:cubicBezTo>
                    <a:pt x="2073" y="577"/>
                    <a:pt x="1813" y="502"/>
                    <a:pt x="1562" y="419"/>
                  </a:cubicBezTo>
                  <a:cubicBezTo>
                    <a:pt x="1302" y="335"/>
                    <a:pt x="1051" y="251"/>
                    <a:pt x="791" y="186"/>
                  </a:cubicBezTo>
                  <a:cubicBezTo>
                    <a:pt x="530" y="112"/>
                    <a:pt x="27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5"/>
            <p:cNvSpPr/>
            <p:nvPr/>
          </p:nvSpPr>
          <p:spPr>
            <a:xfrm>
              <a:off x="3925650" y="1937425"/>
              <a:ext cx="20700" cy="2250"/>
            </a:xfrm>
            <a:custGeom>
              <a:rect b="b" l="l" r="r" t="t"/>
              <a:pathLst>
                <a:path extrusionOk="0" h="90" w="828">
                  <a:moveTo>
                    <a:pt x="652" y="1"/>
                  </a:moveTo>
                  <a:cubicBezTo>
                    <a:pt x="572" y="1"/>
                    <a:pt x="494" y="6"/>
                    <a:pt x="419" y="11"/>
                  </a:cubicBezTo>
                  <a:cubicBezTo>
                    <a:pt x="354" y="30"/>
                    <a:pt x="280" y="30"/>
                    <a:pt x="215" y="39"/>
                  </a:cubicBezTo>
                  <a:cubicBezTo>
                    <a:pt x="140" y="39"/>
                    <a:pt x="75" y="49"/>
                    <a:pt x="1" y="58"/>
                  </a:cubicBezTo>
                  <a:cubicBezTo>
                    <a:pt x="75" y="67"/>
                    <a:pt x="140" y="86"/>
                    <a:pt x="215" y="86"/>
                  </a:cubicBezTo>
                  <a:cubicBezTo>
                    <a:pt x="236" y="89"/>
                    <a:pt x="259" y="90"/>
                    <a:pt x="282" y="90"/>
                  </a:cubicBezTo>
                  <a:cubicBezTo>
                    <a:pt x="328" y="90"/>
                    <a:pt x="376" y="86"/>
                    <a:pt x="419" y="86"/>
                  </a:cubicBezTo>
                  <a:cubicBezTo>
                    <a:pt x="558" y="67"/>
                    <a:pt x="688" y="49"/>
                    <a:pt x="828" y="11"/>
                  </a:cubicBezTo>
                  <a:cubicBezTo>
                    <a:pt x="769" y="3"/>
                    <a:pt x="710" y="1"/>
                    <a:pt x="6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5"/>
            <p:cNvSpPr/>
            <p:nvPr/>
          </p:nvSpPr>
          <p:spPr>
            <a:xfrm>
              <a:off x="3941675" y="1938400"/>
              <a:ext cx="12575" cy="2575"/>
            </a:xfrm>
            <a:custGeom>
              <a:rect b="b" l="l" r="r" t="t"/>
              <a:pathLst>
                <a:path extrusionOk="0" h="103" w="503">
                  <a:moveTo>
                    <a:pt x="503" y="0"/>
                  </a:moveTo>
                  <a:cubicBezTo>
                    <a:pt x="436" y="0"/>
                    <a:pt x="363" y="12"/>
                    <a:pt x="294" y="12"/>
                  </a:cubicBezTo>
                  <a:cubicBezTo>
                    <a:pt x="276" y="12"/>
                    <a:pt x="259" y="11"/>
                    <a:pt x="242" y="10"/>
                  </a:cubicBezTo>
                  <a:cubicBezTo>
                    <a:pt x="215" y="19"/>
                    <a:pt x="168" y="37"/>
                    <a:pt x="131" y="47"/>
                  </a:cubicBezTo>
                  <a:cubicBezTo>
                    <a:pt x="85" y="56"/>
                    <a:pt x="47" y="65"/>
                    <a:pt x="1" y="84"/>
                  </a:cubicBezTo>
                  <a:cubicBezTo>
                    <a:pt x="38" y="102"/>
                    <a:pt x="85" y="102"/>
                    <a:pt x="131" y="102"/>
                  </a:cubicBezTo>
                  <a:cubicBezTo>
                    <a:pt x="177" y="102"/>
                    <a:pt x="215" y="102"/>
                    <a:pt x="261" y="93"/>
                  </a:cubicBezTo>
                  <a:cubicBezTo>
                    <a:pt x="354" y="84"/>
                    <a:pt x="428" y="47"/>
                    <a:pt x="5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5"/>
            <p:cNvSpPr/>
            <p:nvPr/>
          </p:nvSpPr>
          <p:spPr>
            <a:xfrm>
              <a:off x="3935875" y="1943325"/>
              <a:ext cx="19300" cy="2200"/>
            </a:xfrm>
            <a:custGeom>
              <a:rect b="b" l="l" r="r" t="t"/>
              <a:pathLst>
                <a:path extrusionOk="0" h="88" w="772">
                  <a:moveTo>
                    <a:pt x="195" y="1"/>
                  </a:moveTo>
                  <a:cubicBezTo>
                    <a:pt x="131" y="1"/>
                    <a:pt x="66" y="3"/>
                    <a:pt x="1" y="8"/>
                  </a:cubicBezTo>
                  <a:cubicBezTo>
                    <a:pt x="56" y="35"/>
                    <a:pt x="131" y="45"/>
                    <a:pt x="186" y="54"/>
                  </a:cubicBezTo>
                  <a:cubicBezTo>
                    <a:pt x="261" y="63"/>
                    <a:pt x="317" y="82"/>
                    <a:pt x="382" y="82"/>
                  </a:cubicBezTo>
                  <a:cubicBezTo>
                    <a:pt x="429" y="85"/>
                    <a:pt x="477" y="87"/>
                    <a:pt x="524" y="87"/>
                  </a:cubicBezTo>
                  <a:cubicBezTo>
                    <a:pt x="607" y="87"/>
                    <a:pt x="689" y="81"/>
                    <a:pt x="772" y="63"/>
                  </a:cubicBezTo>
                  <a:cubicBezTo>
                    <a:pt x="642" y="35"/>
                    <a:pt x="512" y="26"/>
                    <a:pt x="382" y="8"/>
                  </a:cubicBezTo>
                  <a:cubicBezTo>
                    <a:pt x="321" y="3"/>
                    <a:pt x="258"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5"/>
            <p:cNvSpPr/>
            <p:nvPr/>
          </p:nvSpPr>
          <p:spPr>
            <a:xfrm>
              <a:off x="3917075" y="1939925"/>
              <a:ext cx="11850" cy="3000"/>
            </a:xfrm>
            <a:custGeom>
              <a:rect b="b" l="l" r="r" t="t"/>
              <a:pathLst>
                <a:path extrusionOk="0" h="120" w="474">
                  <a:moveTo>
                    <a:pt x="61" y="1"/>
                  </a:moveTo>
                  <a:cubicBezTo>
                    <a:pt x="41" y="1"/>
                    <a:pt x="21" y="2"/>
                    <a:pt x="0" y="4"/>
                  </a:cubicBezTo>
                  <a:cubicBezTo>
                    <a:pt x="65" y="41"/>
                    <a:pt x="149" y="69"/>
                    <a:pt x="232" y="88"/>
                  </a:cubicBezTo>
                  <a:cubicBezTo>
                    <a:pt x="295" y="109"/>
                    <a:pt x="353" y="119"/>
                    <a:pt x="413" y="119"/>
                  </a:cubicBezTo>
                  <a:cubicBezTo>
                    <a:pt x="433" y="119"/>
                    <a:pt x="453" y="118"/>
                    <a:pt x="474" y="116"/>
                  </a:cubicBezTo>
                  <a:cubicBezTo>
                    <a:pt x="400" y="69"/>
                    <a:pt x="325" y="41"/>
                    <a:pt x="242" y="32"/>
                  </a:cubicBezTo>
                  <a:cubicBezTo>
                    <a:pt x="179" y="11"/>
                    <a:pt x="121" y="1"/>
                    <a:pt x="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5"/>
            <p:cNvSpPr/>
            <p:nvPr/>
          </p:nvSpPr>
          <p:spPr>
            <a:xfrm>
              <a:off x="3977450" y="1954650"/>
              <a:ext cx="17925" cy="2825"/>
            </a:xfrm>
            <a:custGeom>
              <a:rect b="b" l="l" r="r" t="t"/>
              <a:pathLst>
                <a:path extrusionOk="0" h="113" w="717">
                  <a:moveTo>
                    <a:pt x="716" y="1"/>
                  </a:moveTo>
                  <a:cubicBezTo>
                    <a:pt x="595" y="1"/>
                    <a:pt x="475" y="10"/>
                    <a:pt x="344" y="19"/>
                  </a:cubicBezTo>
                  <a:lnTo>
                    <a:pt x="177" y="56"/>
                  </a:lnTo>
                  <a:lnTo>
                    <a:pt x="1" y="93"/>
                  </a:lnTo>
                  <a:cubicBezTo>
                    <a:pt x="56" y="112"/>
                    <a:pt x="131" y="112"/>
                    <a:pt x="187" y="112"/>
                  </a:cubicBezTo>
                  <a:cubicBezTo>
                    <a:pt x="252" y="112"/>
                    <a:pt x="307" y="112"/>
                    <a:pt x="372" y="103"/>
                  </a:cubicBezTo>
                  <a:cubicBezTo>
                    <a:pt x="484" y="75"/>
                    <a:pt x="605" y="4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5"/>
            <p:cNvSpPr/>
            <p:nvPr/>
          </p:nvSpPr>
          <p:spPr>
            <a:xfrm>
              <a:off x="3970475" y="1953250"/>
              <a:ext cx="12575" cy="2100"/>
            </a:xfrm>
            <a:custGeom>
              <a:rect b="b" l="l" r="r" t="t"/>
              <a:pathLst>
                <a:path extrusionOk="0" h="84" w="503">
                  <a:moveTo>
                    <a:pt x="503" y="1"/>
                  </a:moveTo>
                  <a:cubicBezTo>
                    <a:pt x="419" y="1"/>
                    <a:pt x="335" y="10"/>
                    <a:pt x="243" y="10"/>
                  </a:cubicBezTo>
                  <a:lnTo>
                    <a:pt x="1" y="38"/>
                  </a:lnTo>
                  <a:cubicBezTo>
                    <a:pt x="47" y="66"/>
                    <a:pt x="85" y="75"/>
                    <a:pt x="131" y="75"/>
                  </a:cubicBezTo>
                  <a:cubicBezTo>
                    <a:pt x="147" y="81"/>
                    <a:pt x="160" y="83"/>
                    <a:pt x="173" y="83"/>
                  </a:cubicBezTo>
                  <a:cubicBezTo>
                    <a:pt x="198" y="83"/>
                    <a:pt x="221" y="75"/>
                    <a:pt x="252" y="75"/>
                  </a:cubicBezTo>
                  <a:cubicBezTo>
                    <a:pt x="298" y="75"/>
                    <a:pt x="345" y="66"/>
                    <a:pt x="382" y="57"/>
                  </a:cubicBezTo>
                  <a:cubicBezTo>
                    <a:pt x="419" y="38"/>
                    <a:pt x="466" y="19"/>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5"/>
            <p:cNvSpPr/>
            <p:nvPr/>
          </p:nvSpPr>
          <p:spPr>
            <a:xfrm>
              <a:off x="3989525" y="1949775"/>
              <a:ext cx="6775" cy="2475"/>
            </a:xfrm>
            <a:custGeom>
              <a:rect b="b" l="l" r="r" t="t"/>
              <a:pathLst>
                <a:path extrusionOk="0" h="99" w="271">
                  <a:moveTo>
                    <a:pt x="270" y="0"/>
                  </a:moveTo>
                  <a:cubicBezTo>
                    <a:pt x="215" y="0"/>
                    <a:pt x="177" y="10"/>
                    <a:pt x="140" y="19"/>
                  </a:cubicBezTo>
                  <a:cubicBezTo>
                    <a:pt x="122" y="28"/>
                    <a:pt x="94" y="28"/>
                    <a:pt x="75" y="38"/>
                  </a:cubicBezTo>
                  <a:lnTo>
                    <a:pt x="1" y="75"/>
                  </a:lnTo>
                  <a:cubicBezTo>
                    <a:pt x="30" y="92"/>
                    <a:pt x="67" y="99"/>
                    <a:pt x="102" y="99"/>
                  </a:cubicBezTo>
                  <a:cubicBezTo>
                    <a:pt x="122" y="99"/>
                    <a:pt x="142" y="97"/>
                    <a:pt x="159" y="93"/>
                  </a:cubicBezTo>
                  <a:lnTo>
                    <a:pt x="224" y="56"/>
                  </a:lnTo>
                  <a:cubicBezTo>
                    <a:pt x="233" y="38"/>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5"/>
            <p:cNvSpPr/>
            <p:nvPr/>
          </p:nvSpPr>
          <p:spPr>
            <a:xfrm>
              <a:off x="3968400" y="1986250"/>
              <a:ext cx="15125" cy="6000"/>
            </a:xfrm>
            <a:custGeom>
              <a:rect b="b" l="l" r="r" t="t"/>
              <a:pathLst>
                <a:path extrusionOk="0" h="240" w="605">
                  <a:moveTo>
                    <a:pt x="604" y="0"/>
                  </a:moveTo>
                  <a:cubicBezTo>
                    <a:pt x="521" y="93"/>
                    <a:pt x="428" y="139"/>
                    <a:pt x="335" y="167"/>
                  </a:cubicBezTo>
                  <a:cubicBezTo>
                    <a:pt x="288" y="177"/>
                    <a:pt x="233" y="177"/>
                    <a:pt x="177" y="177"/>
                  </a:cubicBezTo>
                  <a:lnTo>
                    <a:pt x="0" y="177"/>
                  </a:lnTo>
                  <a:cubicBezTo>
                    <a:pt x="28" y="186"/>
                    <a:pt x="56" y="195"/>
                    <a:pt x="84" y="214"/>
                  </a:cubicBezTo>
                  <a:cubicBezTo>
                    <a:pt x="103" y="223"/>
                    <a:pt x="130" y="223"/>
                    <a:pt x="168" y="232"/>
                  </a:cubicBezTo>
                  <a:cubicBezTo>
                    <a:pt x="195" y="237"/>
                    <a:pt x="226" y="239"/>
                    <a:pt x="257" y="239"/>
                  </a:cubicBezTo>
                  <a:cubicBezTo>
                    <a:pt x="288" y="239"/>
                    <a:pt x="321" y="237"/>
                    <a:pt x="353" y="232"/>
                  </a:cubicBezTo>
                  <a:cubicBezTo>
                    <a:pt x="409" y="223"/>
                    <a:pt x="465" y="195"/>
                    <a:pt x="511" y="149"/>
                  </a:cubicBezTo>
                  <a:cubicBezTo>
                    <a:pt x="558" y="121"/>
                    <a:pt x="595" y="56"/>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5"/>
            <p:cNvSpPr/>
            <p:nvPr/>
          </p:nvSpPr>
          <p:spPr>
            <a:xfrm>
              <a:off x="3958650" y="1985075"/>
              <a:ext cx="15350" cy="4075"/>
            </a:xfrm>
            <a:custGeom>
              <a:rect b="b" l="l" r="r" t="t"/>
              <a:pathLst>
                <a:path extrusionOk="0" h="163" w="614">
                  <a:moveTo>
                    <a:pt x="0" y="1"/>
                  </a:moveTo>
                  <a:lnTo>
                    <a:pt x="0" y="1"/>
                  </a:lnTo>
                  <a:cubicBezTo>
                    <a:pt x="28" y="47"/>
                    <a:pt x="93" y="75"/>
                    <a:pt x="140" y="94"/>
                  </a:cubicBezTo>
                  <a:cubicBezTo>
                    <a:pt x="186" y="121"/>
                    <a:pt x="232" y="131"/>
                    <a:pt x="288" y="140"/>
                  </a:cubicBezTo>
                  <a:cubicBezTo>
                    <a:pt x="344" y="155"/>
                    <a:pt x="406" y="162"/>
                    <a:pt x="468" y="162"/>
                  </a:cubicBezTo>
                  <a:cubicBezTo>
                    <a:pt x="518" y="162"/>
                    <a:pt x="567" y="158"/>
                    <a:pt x="613" y="149"/>
                  </a:cubicBezTo>
                  <a:cubicBezTo>
                    <a:pt x="567" y="131"/>
                    <a:pt x="511" y="121"/>
                    <a:pt x="446" y="94"/>
                  </a:cubicBezTo>
                  <a:cubicBezTo>
                    <a:pt x="400" y="84"/>
                    <a:pt x="344" y="75"/>
                    <a:pt x="297" y="56"/>
                  </a:cubicBezTo>
                  <a:lnTo>
                    <a:pt x="149" y="38"/>
                  </a:lnTo>
                  <a:cubicBezTo>
                    <a:pt x="102" y="19"/>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5"/>
            <p:cNvSpPr/>
            <p:nvPr/>
          </p:nvSpPr>
          <p:spPr>
            <a:xfrm>
              <a:off x="3949575" y="1985075"/>
              <a:ext cx="13050" cy="6075"/>
            </a:xfrm>
            <a:custGeom>
              <a:rect b="b" l="l" r="r" t="t"/>
              <a:pathLst>
                <a:path extrusionOk="0" h="243" w="522">
                  <a:moveTo>
                    <a:pt x="1" y="1"/>
                  </a:moveTo>
                  <a:lnTo>
                    <a:pt x="1" y="1"/>
                  </a:lnTo>
                  <a:cubicBezTo>
                    <a:pt x="19" y="47"/>
                    <a:pt x="66" y="84"/>
                    <a:pt x="103" y="103"/>
                  </a:cubicBezTo>
                  <a:cubicBezTo>
                    <a:pt x="140" y="131"/>
                    <a:pt x="187" y="149"/>
                    <a:pt x="233" y="177"/>
                  </a:cubicBezTo>
                  <a:cubicBezTo>
                    <a:pt x="280" y="196"/>
                    <a:pt x="326" y="214"/>
                    <a:pt x="372" y="224"/>
                  </a:cubicBezTo>
                  <a:cubicBezTo>
                    <a:pt x="428" y="233"/>
                    <a:pt x="475" y="242"/>
                    <a:pt x="521" y="242"/>
                  </a:cubicBezTo>
                  <a:cubicBezTo>
                    <a:pt x="437" y="196"/>
                    <a:pt x="363" y="149"/>
                    <a:pt x="252" y="121"/>
                  </a:cubicBezTo>
                  <a:cubicBezTo>
                    <a:pt x="177" y="84"/>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5"/>
            <p:cNvSpPr/>
            <p:nvPr/>
          </p:nvSpPr>
          <p:spPr>
            <a:xfrm>
              <a:off x="3964675" y="1983925"/>
              <a:ext cx="9775" cy="2350"/>
            </a:xfrm>
            <a:custGeom>
              <a:rect b="b" l="l" r="r" t="t"/>
              <a:pathLst>
                <a:path extrusionOk="0" h="94" w="391">
                  <a:moveTo>
                    <a:pt x="1" y="0"/>
                  </a:moveTo>
                  <a:cubicBezTo>
                    <a:pt x="47" y="56"/>
                    <a:pt x="112" y="84"/>
                    <a:pt x="187" y="93"/>
                  </a:cubicBezTo>
                  <a:lnTo>
                    <a:pt x="289" y="93"/>
                  </a:lnTo>
                  <a:cubicBezTo>
                    <a:pt x="326" y="84"/>
                    <a:pt x="363" y="84"/>
                    <a:pt x="391" y="56"/>
                  </a:cubicBezTo>
                  <a:cubicBezTo>
                    <a:pt x="326" y="47"/>
                    <a:pt x="270" y="37"/>
                    <a:pt x="196" y="28"/>
                  </a:cubicBezTo>
                  <a:cubicBezTo>
                    <a:pt x="12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5"/>
            <p:cNvSpPr/>
            <p:nvPr/>
          </p:nvSpPr>
          <p:spPr>
            <a:xfrm>
              <a:off x="3904525" y="1944425"/>
              <a:ext cx="8150" cy="12350"/>
            </a:xfrm>
            <a:custGeom>
              <a:rect b="b" l="l" r="r" t="t"/>
              <a:pathLst>
                <a:path extrusionOk="0" h="494" w="326">
                  <a:moveTo>
                    <a:pt x="0" y="1"/>
                  </a:moveTo>
                  <a:cubicBezTo>
                    <a:pt x="10" y="57"/>
                    <a:pt x="28" y="103"/>
                    <a:pt x="38" y="140"/>
                  </a:cubicBezTo>
                  <a:lnTo>
                    <a:pt x="103" y="279"/>
                  </a:lnTo>
                  <a:cubicBezTo>
                    <a:pt x="168" y="363"/>
                    <a:pt x="233" y="447"/>
                    <a:pt x="326" y="493"/>
                  </a:cubicBezTo>
                  <a:cubicBezTo>
                    <a:pt x="270" y="410"/>
                    <a:pt x="214" y="326"/>
                    <a:pt x="168" y="242"/>
                  </a:cubicBezTo>
                  <a:cubicBezTo>
                    <a:pt x="121" y="159"/>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5"/>
            <p:cNvSpPr/>
            <p:nvPr/>
          </p:nvSpPr>
          <p:spPr>
            <a:xfrm>
              <a:off x="3910100" y="1947450"/>
              <a:ext cx="7000" cy="8625"/>
            </a:xfrm>
            <a:custGeom>
              <a:rect b="b" l="l" r="r" t="t"/>
              <a:pathLst>
                <a:path extrusionOk="0" h="345" w="280">
                  <a:moveTo>
                    <a:pt x="0" y="1"/>
                  </a:moveTo>
                  <a:cubicBezTo>
                    <a:pt x="0" y="28"/>
                    <a:pt x="10" y="66"/>
                    <a:pt x="19" y="112"/>
                  </a:cubicBezTo>
                  <a:cubicBezTo>
                    <a:pt x="47" y="158"/>
                    <a:pt x="65" y="177"/>
                    <a:pt x="93" y="214"/>
                  </a:cubicBezTo>
                  <a:cubicBezTo>
                    <a:pt x="140" y="270"/>
                    <a:pt x="195" y="326"/>
                    <a:pt x="279" y="344"/>
                  </a:cubicBezTo>
                  <a:cubicBezTo>
                    <a:pt x="251" y="307"/>
                    <a:pt x="233" y="270"/>
                    <a:pt x="205" y="251"/>
                  </a:cubicBezTo>
                  <a:cubicBezTo>
                    <a:pt x="186" y="233"/>
                    <a:pt x="158" y="196"/>
                    <a:pt x="140" y="16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5"/>
            <p:cNvSpPr/>
            <p:nvPr/>
          </p:nvSpPr>
          <p:spPr>
            <a:xfrm>
              <a:off x="3915900" y="1948625"/>
              <a:ext cx="10475" cy="3725"/>
            </a:xfrm>
            <a:custGeom>
              <a:rect b="b" l="l" r="r" t="t"/>
              <a:pathLst>
                <a:path extrusionOk="0" h="149" w="419">
                  <a:moveTo>
                    <a:pt x="1" y="0"/>
                  </a:moveTo>
                  <a:cubicBezTo>
                    <a:pt x="56" y="56"/>
                    <a:pt x="131" y="84"/>
                    <a:pt x="196" y="102"/>
                  </a:cubicBezTo>
                  <a:lnTo>
                    <a:pt x="298" y="130"/>
                  </a:lnTo>
                  <a:cubicBezTo>
                    <a:pt x="335" y="149"/>
                    <a:pt x="372" y="149"/>
                    <a:pt x="419" y="149"/>
                  </a:cubicBezTo>
                  <a:cubicBezTo>
                    <a:pt x="363" y="102"/>
                    <a:pt x="289" y="65"/>
                    <a:pt x="224" y="46"/>
                  </a:cubicBezTo>
                  <a:cubicBezTo>
                    <a:pt x="149" y="19"/>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5"/>
            <p:cNvSpPr/>
            <p:nvPr/>
          </p:nvSpPr>
          <p:spPr>
            <a:xfrm>
              <a:off x="3919150" y="1954425"/>
              <a:ext cx="7700" cy="5825"/>
            </a:xfrm>
            <a:custGeom>
              <a:rect b="b" l="l" r="r" t="t"/>
              <a:pathLst>
                <a:path extrusionOk="0" h="233" w="308">
                  <a:moveTo>
                    <a:pt x="1" y="0"/>
                  </a:moveTo>
                  <a:lnTo>
                    <a:pt x="1" y="0"/>
                  </a:lnTo>
                  <a:cubicBezTo>
                    <a:pt x="29" y="56"/>
                    <a:pt x="84" y="102"/>
                    <a:pt x="140" y="140"/>
                  </a:cubicBezTo>
                  <a:cubicBezTo>
                    <a:pt x="187" y="186"/>
                    <a:pt x="242" y="214"/>
                    <a:pt x="307" y="233"/>
                  </a:cubicBezTo>
                  <a:cubicBezTo>
                    <a:pt x="279" y="168"/>
                    <a:pt x="214" y="121"/>
                    <a:pt x="168" y="93"/>
                  </a:cubicBezTo>
                  <a:cubicBezTo>
                    <a:pt x="12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5"/>
            <p:cNvSpPr/>
            <p:nvPr/>
          </p:nvSpPr>
          <p:spPr>
            <a:xfrm>
              <a:off x="3916125" y="1960450"/>
              <a:ext cx="10250" cy="7925"/>
            </a:xfrm>
            <a:custGeom>
              <a:rect b="b" l="l" r="r" t="t"/>
              <a:pathLst>
                <a:path extrusionOk="0" h="317" w="410">
                  <a:moveTo>
                    <a:pt x="1" y="1"/>
                  </a:moveTo>
                  <a:lnTo>
                    <a:pt x="1" y="1"/>
                  </a:lnTo>
                  <a:cubicBezTo>
                    <a:pt x="57" y="75"/>
                    <a:pt x="122" y="140"/>
                    <a:pt x="187" y="187"/>
                  </a:cubicBezTo>
                  <a:cubicBezTo>
                    <a:pt x="242" y="233"/>
                    <a:pt x="326" y="280"/>
                    <a:pt x="410" y="317"/>
                  </a:cubicBezTo>
                  <a:cubicBezTo>
                    <a:pt x="354" y="242"/>
                    <a:pt x="289" y="187"/>
                    <a:pt x="224" y="131"/>
                  </a:cubicBezTo>
                  <a:cubicBezTo>
                    <a:pt x="168" y="75"/>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5"/>
            <p:cNvSpPr/>
            <p:nvPr/>
          </p:nvSpPr>
          <p:spPr>
            <a:xfrm>
              <a:off x="3970025" y="1900250"/>
              <a:ext cx="16525" cy="3800"/>
            </a:xfrm>
            <a:custGeom>
              <a:rect b="b" l="l" r="r" t="t"/>
              <a:pathLst>
                <a:path extrusionOk="0" h="152" w="661">
                  <a:moveTo>
                    <a:pt x="215" y="1"/>
                  </a:moveTo>
                  <a:cubicBezTo>
                    <a:pt x="142" y="1"/>
                    <a:pt x="71" y="14"/>
                    <a:pt x="0" y="49"/>
                  </a:cubicBezTo>
                  <a:cubicBezTo>
                    <a:pt x="65" y="49"/>
                    <a:pt x="112" y="58"/>
                    <a:pt x="168" y="58"/>
                  </a:cubicBezTo>
                  <a:cubicBezTo>
                    <a:pt x="223" y="68"/>
                    <a:pt x="270" y="68"/>
                    <a:pt x="335" y="86"/>
                  </a:cubicBezTo>
                  <a:cubicBezTo>
                    <a:pt x="437" y="105"/>
                    <a:pt x="539" y="133"/>
                    <a:pt x="660" y="151"/>
                  </a:cubicBezTo>
                  <a:cubicBezTo>
                    <a:pt x="623" y="123"/>
                    <a:pt x="567" y="86"/>
                    <a:pt x="502" y="58"/>
                  </a:cubicBezTo>
                  <a:cubicBezTo>
                    <a:pt x="456" y="40"/>
                    <a:pt x="400" y="30"/>
                    <a:pt x="344" y="12"/>
                  </a:cubicBezTo>
                  <a:cubicBezTo>
                    <a:pt x="300" y="5"/>
                    <a:pt x="257" y="1"/>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5"/>
            <p:cNvSpPr/>
            <p:nvPr/>
          </p:nvSpPr>
          <p:spPr>
            <a:xfrm>
              <a:off x="3966075" y="1903550"/>
              <a:ext cx="13950" cy="1650"/>
            </a:xfrm>
            <a:custGeom>
              <a:rect b="b" l="l" r="r" t="t"/>
              <a:pathLst>
                <a:path extrusionOk="0" h="66" w="558">
                  <a:moveTo>
                    <a:pt x="279" y="1"/>
                  </a:moveTo>
                  <a:cubicBezTo>
                    <a:pt x="186" y="1"/>
                    <a:pt x="84" y="10"/>
                    <a:pt x="0" y="66"/>
                  </a:cubicBezTo>
                  <a:lnTo>
                    <a:pt x="558" y="66"/>
                  </a:lnTo>
                  <a:cubicBezTo>
                    <a:pt x="511" y="47"/>
                    <a:pt x="465" y="19"/>
                    <a:pt x="419" y="1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5"/>
            <p:cNvSpPr/>
            <p:nvPr/>
          </p:nvSpPr>
          <p:spPr>
            <a:xfrm>
              <a:off x="3957025" y="1907975"/>
              <a:ext cx="14875" cy="2575"/>
            </a:xfrm>
            <a:custGeom>
              <a:rect b="b" l="l" r="r" t="t"/>
              <a:pathLst>
                <a:path extrusionOk="0" h="103" w="595">
                  <a:moveTo>
                    <a:pt x="297" y="0"/>
                  </a:moveTo>
                  <a:cubicBezTo>
                    <a:pt x="251" y="9"/>
                    <a:pt x="186" y="19"/>
                    <a:pt x="139" y="28"/>
                  </a:cubicBezTo>
                  <a:cubicBezTo>
                    <a:pt x="93" y="56"/>
                    <a:pt x="47" y="65"/>
                    <a:pt x="0" y="102"/>
                  </a:cubicBezTo>
                  <a:lnTo>
                    <a:pt x="158" y="93"/>
                  </a:lnTo>
                  <a:cubicBezTo>
                    <a:pt x="214" y="93"/>
                    <a:pt x="260" y="74"/>
                    <a:pt x="307" y="74"/>
                  </a:cubicBezTo>
                  <a:cubicBezTo>
                    <a:pt x="400" y="65"/>
                    <a:pt x="493" y="56"/>
                    <a:pt x="595" y="19"/>
                  </a:cubicBezTo>
                  <a:cubicBezTo>
                    <a:pt x="502" y="0"/>
                    <a:pt x="400" y="0"/>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5"/>
            <p:cNvSpPr/>
            <p:nvPr/>
          </p:nvSpPr>
          <p:spPr>
            <a:xfrm>
              <a:off x="3945875" y="1904250"/>
              <a:ext cx="14175" cy="5600"/>
            </a:xfrm>
            <a:custGeom>
              <a:rect b="b" l="l" r="r" t="t"/>
              <a:pathLst>
                <a:path extrusionOk="0" h="224" w="567">
                  <a:moveTo>
                    <a:pt x="567" y="0"/>
                  </a:moveTo>
                  <a:cubicBezTo>
                    <a:pt x="465" y="0"/>
                    <a:pt x="353" y="28"/>
                    <a:pt x="260" y="75"/>
                  </a:cubicBezTo>
                  <a:cubicBezTo>
                    <a:pt x="214" y="84"/>
                    <a:pt x="167" y="112"/>
                    <a:pt x="121" y="131"/>
                  </a:cubicBezTo>
                  <a:cubicBezTo>
                    <a:pt x="74" y="158"/>
                    <a:pt x="28" y="186"/>
                    <a:pt x="0" y="223"/>
                  </a:cubicBezTo>
                  <a:lnTo>
                    <a:pt x="149" y="177"/>
                  </a:lnTo>
                  <a:cubicBezTo>
                    <a:pt x="195" y="168"/>
                    <a:pt x="242" y="149"/>
                    <a:pt x="288" y="131"/>
                  </a:cubicBezTo>
                  <a:cubicBezTo>
                    <a:pt x="381" y="103"/>
                    <a:pt x="474" y="65"/>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5"/>
            <p:cNvSpPr/>
            <p:nvPr/>
          </p:nvSpPr>
          <p:spPr>
            <a:xfrm>
              <a:off x="3934725" y="1911975"/>
              <a:ext cx="15350" cy="3675"/>
            </a:xfrm>
            <a:custGeom>
              <a:rect b="b" l="l" r="r" t="t"/>
              <a:pathLst>
                <a:path extrusionOk="0" h="147" w="614">
                  <a:moveTo>
                    <a:pt x="458" y="0"/>
                  </a:moveTo>
                  <a:cubicBezTo>
                    <a:pt x="404" y="0"/>
                    <a:pt x="349" y="3"/>
                    <a:pt x="288" y="7"/>
                  </a:cubicBezTo>
                  <a:cubicBezTo>
                    <a:pt x="242" y="26"/>
                    <a:pt x="186" y="35"/>
                    <a:pt x="140" y="54"/>
                  </a:cubicBezTo>
                  <a:cubicBezTo>
                    <a:pt x="93" y="82"/>
                    <a:pt x="37" y="100"/>
                    <a:pt x="0" y="147"/>
                  </a:cubicBezTo>
                  <a:cubicBezTo>
                    <a:pt x="47" y="128"/>
                    <a:pt x="102" y="128"/>
                    <a:pt x="149" y="119"/>
                  </a:cubicBezTo>
                  <a:lnTo>
                    <a:pt x="307" y="91"/>
                  </a:lnTo>
                  <a:cubicBezTo>
                    <a:pt x="409" y="72"/>
                    <a:pt x="511" y="45"/>
                    <a:pt x="613" y="7"/>
                  </a:cubicBezTo>
                  <a:cubicBezTo>
                    <a:pt x="562" y="3"/>
                    <a:pt x="511" y="0"/>
                    <a:pt x="4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5"/>
            <p:cNvSpPr/>
            <p:nvPr/>
          </p:nvSpPr>
          <p:spPr>
            <a:xfrm>
              <a:off x="3968175" y="1939125"/>
              <a:ext cx="6975" cy="1950"/>
            </a:xfrm>
            <a:custGeom>
              <a:rect b="b" l="l" r="r" t="t"/>
              <a:pathLst>
                <a:path extrusionOk="0" h="78" w="279">
                  <a:moveTo>
                    <a:pt x="99" y="1"/>
                  </a:moveTo>
                  <a:cubicBezTo>
                    <a:pt x="66" y="1"/>
                    <a:pt x="33" y="14"/>
                    <a:pt x="0" y="27"/>
                  </a:cubicBezTo>
                  <a:cubicBezTo>
                    <a:pt x="47" y="64"/>
                    <a:pt x="93" y="73"/>
                    <a:pt x="139" y="73"/>
                  </a:cubicBezTo>
                  <a:cubicBezTo>
                    <a:pt x="152" y="76"/>
                    <a:pt x="164" y="77"/>
                    <a:pt x="177" y="77"/>
                  </a:cubicBezTo>
                  <a:cubicBezTo>
                    <a:pt x="211" y="77"/>
                    <a:pt x="245" y="68"/>
                    <a:pt x="279" y="55"/>
                  </a:cubicBezTo>
                  <a:cubicBezTo>
                    <a:pt x="232" y="18"/>
                    <a:pt x="186" y="18"/>
                    <a:pt x="139" y="8"/>
                  </a:cubicBezTo>
                  <a:cubicBezTo>
                    <a:pt x="126" y="3"/>
                    <a:pt x="112"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5"/>
            <p:cNvSpPr/>
            <p:nvPr/>
          </p:nvSpPr>
          <p:spPr>
            <a:xfrm>
              <a:off x="3973500" y="1942100"/>
              <a:ext cx="7225" cy="1900"/>
            </a:xfrm>
            <a:custGeom>
              <a:rect b="b" l="l" r="r" t="t"/>
              <a:pathLst>
                <a:path extrusionOk="0" h="76" w="289">
                  <a:moveTo>
                    <a:pt x="149" y="1"/>
                  </a:moveTo>
                  <a:cubicBezTo>
                    <a:pt x="94" y="1"/>
                    <a:pt x="57" y="10"/>
                    <a:pt x="1" y="38"/>
                  </a:cubicBezTo>
                  <a:cubicBezTo>
                    <a:pt x="57" y="57"/>
                    <a:pt x="94" y="75"/>
                    <a:pt x="149" y="75"/>
                  </a:cubicBezTo>
                  <a:cubicBezTo>
                    <a:pt x="196" y="75"/>
                    <a:pt x="233" y="57"/>
                    <a:pt x="289" y="38"/>
                  </a:cubicBezTo>
                  <a:cubicBezTo>
                    <a:pt x="233" y="10"/>
                    <a:pt x="196"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5"/>
            <p:cNvSpPr/>
            <p:nvPr/>
          </p:nvSpPr>
          <p:spPr>
            <a:xfrm>
              <a:off x="3919850" y="1918425"/>
              <a:ext cx="9325" cy="3975"/>
            </a:xfrm>
            <a:custGeom>
              <a:rect b="b" l="l" r="r" t="t"/>
              <a:pathLst>
                <a:path extrusionOk="0" h="159" w="373">
                  <a:moveTo>
                    <a:pt x="372" y="0"/>
                  </a:moveTo>
                  <a:cubicBezTo>
                    <a:pt x="307" y="0"/>
                    <a:pt x="233" y="19"/>
                    <a:pt x="177" y="37"/>
                  </a:cubicBezTo>
                  <a:cubicBezTo>
                    <a:pt x="140" y="56"/>
                    <a:pt x="121" y="65"/>
                    <a:pt x="84" y="84"/>
                  </a:cubicBezTo>
                  <a:cubicBezTo>
                    <a:pt x="47" y="102"/>
                    <a:pt x="28" y="121"/>
                    <a:pt x="1" y="158"/>
                  </a:cubicBezTo>
                  <a:cubicBezTo>
                    <a:pt x="75" y="149"/>
                    <a:pt x="140" y="121"/>
                    <a:pt x="205" y="102"/>
                  </a:cubicBezTo>
                  <a:cubicBezTo>
                    <a:pt x="261" y="75"/>
                    <a:pt x="316" y="3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5"/>
            <p:cNvSpPr/>
            <p:nvPr/>
          </p:nvSpPr>
          <p:spPr>
            <a:xfrm>
              <a:off x="3893850" y="2082475"/>
              <a:ext cx="108475" cy="98500"/>
            </a:xfrm>
            <a:custGeom>
              <a:rect b="b" l="l" r="r" t="t"/>
              <a:pathLst>
                <a:path extrusionOk="0" h="3940" w="4339">
                  <a:moveTo>
                    <a:pt x="3195" y="1"/>
                  </a:moveTo>
                  <a:cubicBezTo>
                    <a:pt x="3069" y="1"/>
                    <a:pt x="2941" y="18"/>
                    <a:pt x="2824" y="44"/>
                  </a:cubicBezTo>
                  <a:cubicBezTo>
                    <a:pt x="1877" y="239"/>
                    <a:pt x="994" y="685"/>
                    <a:pt x="269" y="1298"/>
                  </a:cubicBezTo>
                  <a:cubicBezTo>
                    <a:pt x="0" y="1484"/>
                    <a:pt x="167" y="1874"/>
                    <a:pt x="325" y="2088"/>
                  </a:cubicBezTo>
                  <a:cubicBezTo>
                    <a:pt x="855" y="2841"/>
                    <a:pt x="1552" y="3491"/>
                    <a:pt x="2425" y="3807"/>
                  </a:cubicBezTo>
                  <a:cubicBezTo>
                    <a:pt x="2618" y="3880"/>
                    <a:pt x="2821" y="3939"/>
                    <a:pt x="3023" y="3939"/>
                  </a:cubicBezTo>
                  <a:cubicBezTo>
                    <a:pt x="3103" y="3939"/>
                    <a:pt x="3182" y="3930"/>
                    <a:pt x="3261" y="3909"/>
                  </a:cubicBezTo>
                  <a:cubicBezTo>
                    <a:pt x="3531" y="3844"/>
                    <a:pt x="3781" y="3612"/>
                    <a:pt x="3781" y="3314"/>
                  </a:cubicBezTo>
                  <a:cubicBezTo>
                    <a:pt x="3772" y="2989"/>
                    <a:pt x="3493" y="2775"/>
                    <a:pt x="3243" y="2590"/>
                  </a:cubicBezTo>
                  <a:lnTo>
                    <a:pt x="3243" y="2590"/>
                  </a:lnTo>
                  <a:cubicBezTo>
                    <a:pt x="3301" y="2592"/>
                    <a:pt x="3359" y="2594"/>
                    <a:pt x="3416" y="2594"/>
                  </a:cubicBezTo>
                  <a:cubicBezTo>
                    <a:pt x="3599" y="2594"/>
                    <a:pt x="3779" y="2577"/>
                    <a:pt x="3949" y="2506"/>
                  </a:cubicBezTo>
                  <a:cubicBezTo>
                    <a:pt x="4153" y="2413"/>
                    <a:pt x="4339" y="2181"/>
                    <a:pt x="4302" y="1949"/>
                  </a:cubicBezTo>
                  <a:cubicBezTo>
                    <a:pt x="4274" y="1707"/>
                    <a:pt x="4014" y="1540"/>
                    <a:pt x="3772" y="1484"/>
                  </a:cubicBezTo>
                  <a:cubicBezTo>
                    <a:pt x="3531" y="1428"/>
                    <a:pt x="3270" y="1428"/>
                    <a:pt x="3038" y="1335"/>
                  </a:cubicBezTo>
                  <a:cubicBezTo>
                    <a:pt x="3261" y="1242"/>
                    <a:pt x="3493" y="1150"/>
                    <a:pt x="3670" y="982"/>
                  </a:cubicBezTo>
                  <a:cubicBezTo>
                    <a:pt x="3828" y="815"/>
                    <a:pt x="3939" y="555"/>
                    <a:pt x="3846" y="332"/>
                  </a:cubicBezTo>
                  <a:cubicBezTo>
                    <a:pt x="3738" y="83"/>
                    <a:pt x="3471" y="1"/>
                    <a:pt x="319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5"/>
            <p:cNvSpPr/>
            <p:nvPr/>
          </p:nvSpPr>
          <p:spPr>
            <a:xfrm>
              <a:off x="3896200" y="2081725"/>
              <a:ext cx="107300" cy="100025"/>
            </a:xfrm>
            <a:custGeom>
              <a:rect b="b" l="l" r="r" t="t"/>
              <a:pathLst>
                <a:path extrusionOk="0" h="4001" w="4292">
                  <a:moveTo>
                    <a:pt x="148" y="1328"/>
                  </a:moveTo>
                  <a:lnTo>
                    <a:pt x="148" y="1328"/>
                  </a:lnTo>
                  <a:cubicBezTo>
                    <a:pt x="92" y="1365"/>
                    <a:pt x="55" y="1421"/>
                    <a:pt x="36" y="1477"/>
                  </a:cubicBezTo>
                  <a:cubicBezTo>
                    <a:pt x="55" y="1421"/>
                    <a:pt x="101" y="1365"/>
                    <a:pt x="148" y="1328"/>
                  </a:cubicBezTo>
                  <a:close/>
                  <a:moveTo>
                    <a:pt x="36" y="1477"/>
                  </a:moveTo>
                  <a:lnTo>
                    <a:pt x="36" y="1477"/>
                  </a:lnTo>
                  <a:cubicBezTo>
                    <a:pt x="30" y="1490"/>
                    <a:pt x="25" y="1504"/>
                    <a:pt x="21" y="1518"/>
                  </a:cubicBezTo>
                  <a:lnTo>
                    <a:pt x="21" y="1518"/>
                  </a:lnTo>
                  <a:cubicBezTo>
                    <a:pt x="25" y="1504"/>
                    <a:pt x="30" y="1491"/>
                    <a:pt x="36" y="1477"/>
                  </a:cubicBezTo>
                  <a:close/>
                  <a:moveTo>
                    <a:pt x="21" y="1518"/>
                  </a:moveTo>
                  <a:cubicBezTo>
                    <a:pt x="5" y="1570"/>
                    <a:pt x="1" y="1621"/>
                    <a:pt x="8" y="1672"/>
                  </a:cubicBezTo>
                  <a:cubicBezTo>
                    <a:pt x="8" y="1622"/>
                    <a:pt x="8" y="1567"/>
                    <a:pt x="21" y="1518"/>
                  </a:cubicBezTo>
                  <a:close/>
                  <a:moveTo>
                    <a:pt x="3107" y="1"/>
                  </a:moveTo>
                  <a:cubicBezTo>
                    <a:pt x="2923" y="1"/>
                    <a:pt x="2740" y="39"/>
                    <a:pt x="2563" y="83"/>
                  </a:cubicBezTo>
                  <a:cubicBezTo>
                    <a:pt x="2127" y="195"/>
                    <a:pt x="1690" y="362"/>
                    <a:pt x="1290" y="566"/>
                  </a:cubicBezTo>
                  <a:cubicBezTo>
                    <a:pt x="882" y="780"/>
                    <a:pt x="501" y="1031"/>
                    <a:pt x="148" y="1328"/>
                  </a:cubicBezTo>
                  <a:cubicBezTo>
                    <a:pt x="501" y="1031"/>
                    <a:pt x="882" y="780"/>
                    <a:pt x="1290" y="585"/>
                  </a:cubicBezTo>
                  <a:cubicBezTo>
                    <a:pt x="1690" y="381"/>
                    <a:pt x="2127" y="223"/>
                    <a:pt x="2563" y="130"/>
                  </a:cubicBezTo>
                  <a:cubicBezTo>
                    <a:pt x="2716" y="91"/>
                    <a:pt x="2869" y="66"/>
                    <a:pt x="3019" y="66"/>
                  </a:cubicBezTo>
                  <a:cubicBezTo>
                    <a:pt x="3088" y="66"/>
                    <a:pt x="3156" y="72"/>
                    <a:pt x="3223" y="83"/>
                  </a:cubicBezTo>
                  <a:cubicBezTo>
                    <a:pt x="3334" y="93"/>
                    <a:pt x="3446" y="130"/>
                    <a:pt x="3529" y="204"/>
                  </a:cubicBezTo>
                  <a:cubicBezTo>
                    <a:pt x="3613" y="260"/>
                    <a:pt x="3678" y="353"/>
                    <a:pt x="3706" y="455"/>
                  </a:cubicBezTo>
                  <a:cubicBezTo>
                    <a:pt x="3725" y="557"/>
                    <a:pt x="3706" y="669"/>
                    <a:pt x="3669" y="761"/>
                  </a:cubicBezTo>
                  <a:cubicBezTo>
                    <a:pt x="3622" y="854"/>
                    <a:pt x="3567" y="947"/>
                    <a:pt x="3483" y="1012"/>
                  </a:cubicBezTo>
                  <a:cubicBezTo>
                    <a:pt x="3316" y="1152"/>
                    <a:pt x="3111" y="1235"/>
                    <a:pt x="2898" y="1319"/>
                  </a:cubicBezTo>
                  <a:lnTo>
                    <a:pt x="2758" y="1375"/>
                  </a:lnTo>
                  <a:lnTo>
                    <a:pt x="2898" y="1430"/>
                  </a:lnTo>
                  <a:cubicBezTo>
                    <a:pt x="3149" y="1523"/>
                    <a:pt x="3399" y="1523"/>
                    <a:pt x="3622" y="1579"/>
                  </a:cubicBezTo>
                  <a:cubicBezTo>
                    <a:pt x="3734" y="1607"/>
                    <a:pt x="3845" y="1653"/>
                    <a:pt x="3938" y="1718"/>
                  </a:cubicBezTo>
                  <a:cubicBezTo>
                    <a:pt x="4031" y="1783"/>
                    <a:pt x="4096" y="1876"/>
                    <a:pt x="4124" y="1969"/>
                  </a:cubicBezTo>
                  <a:cubicBezTo>
                    <a:pt x="4143" y="2072"/>
                    <a:pt x="4124" y="2174"/>
                    <a:pt x="4059" y="2257"/>
                  </a:cubicBezTo>
                  <a:cubicBezTo>
                    <a:pt x="4003" y="2350"/>
                    <a:pt x="3910" y="2415"/>
                    <a:pt x="3817" y="2462"/>
                  </a:cubicBezTo>
                  <a:cubicBezTo>
                    <a:pt x="3662" y="2532"/>
                    <a:pt x="3480" y="2549"/>
                    <a:pt x="3300" y="2549"/>
                  </a:cubicBezTo>
                  <a:cubicBezTo>
                    <a:pt x="3243" y="2549"/>
                    <a:pt x="3186" y="2548"/>
                    <a:pt x="3130" y="2545"/>
                  </a:cubicBezTo>
                  <a:lnTo>
                    <a:pt x="2916" y="2536"/>
                  </a:lnTo>
                  <a:lnTo>
                    <a:pt x="3102" y="2666"/>
                  </a:lnTo>
                  <a:cubicBezTo>
                    <a:pt x="3204" y="2731"/>
                    <a:pt x="3306" y="2815"/>
                    <a:pt x="3399" y="2898"/>
                  </a:cubicBezTo>
                  <a:cubicBezTo>
                    <a:pt x="3492" y="2973"/>
                    <a:pt x="3567" y="3084"/>
                    <a:pt x="3594" y="3196"/>
                  </a:cubicBezTo>
                  <a:cubicBezTo>
                    <a:pt x="3632" y="3316"/>
                    <a:pt x="3632" y="3428"/>
                    <a:pt x="3576" y="3530"/>
                  </a:cubicBezTo>
                  <a:cubicBezTo>
                    <a:pt x="3529" y="3642"/>
                    <a:pt x="3437" y="3735"/>
                    <a:pt x="3334" y="3800"/>
                  </a:cubicBezTo>
                  <a:cubicBezTo>
                    <a:pt x="3223" y="3874"/>
                    <a:pt x="3111" y="3902"/>
                    <a:pt x="2981" y="3902"/>
                  </a:cubicBezTo>
                  <a:cubicBezTo>
                    <a:pt x="2945" y="3907"/>
                    <a:pt x="2909" y="3909"/>
                    <a:pt x="2874" y="3909"/>
                  </a:cubicBezTo>
                  <a:cubicBezTo>
                    <a:pt x="2783" y="3909"/>
                    <a:pt x="2694" y="3894"/>
                    <a:pt x="2600" y="3874"/>
                  </a:cubicBezTo>
                  <a:cubicBezTo>
                    <a:pt x="2470" y="3846"/>
                    <a:pt x="2359" y="3800"/>
                    <a:pt x="2229" y="3753"/>
                  </a:cubicBezTo>
                  <a:cubicBezTo>
                    <a:pt x="2108" y="3707"/>
                    <a:pt x="1987" y="3651"/>
                    <a:pt x="1866" y="3604"/>
                  </a:cubicBezTo>
                  <a:cubicBezTo>
                    <a:pt x="1402" y="3372"/>
                    <a:pt x="984" y="3038"/>
                    <a:pt x="640" y="2648"/>
                  </a:cubicBezTo>
                  <a:cubicBezTo>
                    <a:pt x="463" y="2452"/>
                    <a:pt x="296" y="2257"/>
                    <a:pt x="148" y="2034"/>
                  </a:cubicBezTo>
                  <a:cubicBezTo>
                    <a:pt x="83" y="1923"/>
                    <a:pt x="36" y="1802"/>
                    <a:pt x="8" y="1672"/>
                  </a:cubicBezTo>
                  <a:lnTo>
                    <a:pt x="8" y="1672"/>
                  </a:lnTo>
                  <a:cubicBezTo>
                    <a:pt x="18" y="1802"/>
                    <a:pt x="83" y="1932"/>
                    <a:pt x="148" y="2044"/>
                  </a:cubicBezTo>
                  <a:cubicBezTo>
                    <a:pt x="287" y="2267"/>
                    <a:pt x="454" y="2471"/>
                    <a:pt x="621" y="2675"/>
                  </a:cubicBezTo>
                  <a:cubicBezTo>
                    <a:pt x="974" y="3066"/>
                    <a:pt x="1383" y="3419"/>
                    <a:pt x="1848" y="3670"/>
                  </a:cubicBezTo>
                  <a:cubicBezTo>
                    <a:pt x="1959" y="3735"/>
                    <a:pt x="2080" y="3790"/>
                    <a:pt x="2201" y="3846"/>
                  </a:cubicBezTo>
                  <a:cubicBezTo>
                    <a:pt x="2322" y="3893"/>
                    <a:pt x="2452" y="3939"/>
                    <a:pt x="2572" y="3976"/>
                  </a:cubicBezTo>
                  <a:cubicBezTo>
                    <a:pt x="2692" y="3983"/>
                    <a:pt x="2791" y="4001"/>
                    <a:pt x="2892" y="4001"/>
                  </a:cubicBezTo>
                  <a:cubicBezTo>
                    <a:pt x="2925" y="4001"/>
                    <a:pt x="2957" y="3999"/>
                    <a:pt x="2991" y="3995"/>
                  </a:cubicBezTo>
                  <a:cubicBezTo>
                    <a:pt x="3130" y="3985"/>
                    <a:pt x="3269" y="3948"/>
                    <a:pt x="3390" y="3883"/>
                  </a:cubicBezTo>
                  <a:cubicBezTo>
                    <a:pt x="3502" y="3809"/>
                    <a:pt x="3613" y="3707"/>
                    <a:pt x="3678" y="3577"/>
                  </a:cubicBezTo>
                  <a:cubicBezTo>
                    <a:pt x="3752" y="3447"/>
                    <a:pt x="3762" y="3289"/>
                    <a:pt x="3715" y="3149"/>
                  </a:cubicBezTo>
                  <a:cubicBezTo>
                    <a:pt x="3669" y="3010"/>
                    <a:pt x="3585" y="2898"/>
                    <a:pt x="3492" y="2805"/>
                  </a:cubicBezTo>
                  <a:cubicBezTo>
                    <a:pt x="3446" y="2759"/>
                    <a:pt x="3399" y="2703"/>
                    <a:pt x="3344" y="2675"/>
                  </a:cubicBezTo>
                  <a:lnTo>
                    <a:pt x="3502" y="2675"/>
                  </a:lnTo>
                  <a:cubicBezTo>
                    <a:pt x="3632" y="2657"/>
                    <a:pt x="3762" y="2638"/>
                    <a:pt x="3873" y="2582"/>
                  </a:cubicBezTo>
                  <a:cubicBezTo>
                    <a:pt x="4003" y="2517"/>
                    <a:pt x="4105" y="2443"/>
                    <a:pt x="4180" y="2322"/>
                  </a:cubicBezTo>
                  <a:cubicBezTo>
                    <a:pt x="4245" y="2211"/>
                    <a:pt x="4291" y="2053"/>
                    <a:pt x="4263" y="1914"/>
                  </a:cubicBezTo>
                  <a:cubicBezTo>
                    <a:pt x="4226" y="1774"/>
                    <a:pt x="4133" y="1663"/>
                    <a:pt x="4013" y="1588"/>
                  </a:cubicBezTo>
                  <a:cubicBezTo>
                    <a:pt x="3910" y="1514"/>
                    <a:pt x="3780" y="1468"/>
                    <a:pt x="3660" y="1440"/>
                  </a:cubicBezTo>
                  <a:cubicBezTo>
                    <a:pt x="3474" y="1393"/>
                    <a:pt x="3269" y="1393"/>
                    <a:pt x="3102" y="1347"/>
                  </a:cubicBezTo>
                  <a:cubicBezTo>
                    <a:pt x="3260" y="1282"/>
                    <a:pt x="3427" y="1198"/>
                    <a:pt x="3548" y="1068"/>
                  </a:cubicBezTo>
                  <a:cubicBezTo>
                    <a:pt x="3641" y="984"/>
                    <a:pt x="3715" y="882"/>
                    <a:pt x="3762" y="780"/>
                  </a:cubicBezTo>
                  <a:cubicBezTo>
                    <a:pt x="3808" y="659"/>
                    <a:pt x="3817" y="539"/>
                    <a:pt x="3799" y="418"/>
                  </a:cubicBezTo>
                  <a:cubicBezTo>
                    <a:pt x="3762" y="306"/>
                    <a:pt x="3687" y="195"/>
                    <a:pt x="3585" y="130"/>
                  </a:cubicBezTo>
                  <a:cubicBezTo>
                    <a:pt x="3483" y="55"/>
                    <a:pt x="3362" y="28"/>
                    <a:pt x="3251" y="9"/>
                  </a:cubicBezTo>
                  <a:cubicBezTo>
                    <a:pt x="3203" y="3"/>
                    <a:pt x="3155" y="1"/>
                    <a:pt x="31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5"/>
            <p:cNvSpPr/>
            <p:nvPr/>
          </p:nvSpPr>
          <p:spPr>
            <a:xfrm>
              <a:off x="3897325" y="2115850"/>
              <a:ext cx="72500" cy="4900"/>
            </a:xfrm>
            <a:custGeom>
              <a:rect b="b" l="l" r="r" t="t"/>
              <a:pathLst>
                <a:path extrusionOk="0" h="196" w="2900">
                  <a:moveTo>
                    <a:pt x="2899" y="0"/>
                  </a:moveTo>
                  <a:cubicBezTo>
                    <a:pt x="2658" y="10"/>
                    <a:pt x="2416" y="28"/>
                    <a:pt x="2156" y="28"/>
                  </a:cubicBezTo>
                  <a:lnTo>
                    <a:pt x="1440" y="93"/>
                  </a:lnTo>
                  <a:lnTo>
                    <a:pt x="716" y="140"/>
                  </a:lnTo>
                  <a:cubicBezTo>
                    <a:pt x="604" y="149"/>
                    <a:pt x="474" y="158"/>
                    <a:pt x="353" y="158"/>
                  </a:cubicBezTo>
                  <a:cubicBezTo>
                    <a:pt x="316" y="161"/>
                    <a:pt x="277" y="162"/>
                    <a:pt x="237" y="162"/>
                  </a:cubicBezTo>
                  <a:cubicBezTo>
                    <a:pt x="157" y="162"/>
                    <a:pt x="75" y="158"/>
                    <a:pt x="0" y="158"/>
                  </a:cubicBezTo>
                  <a:cubicBezTo>
                    <a:pt x="242" y="196"/>
                    <a:pt x="484" y="196"/>
                    <a:pt x="725" y="196"/>
                  </a:cubicBezTo>
                  <a:cubicBezTo>
                    <a:pt x="976" y="196"/>
                    <a:pt x="1217" y="168"/>
                    <a:pt x="1459" y="158"/>
                  </a:cubicBezTo>
                  <a:cubicBezTo>
                    <a:pt x="1691" y="140"/>
                    <a:pt x="1942" y="112"/>
                    <a:pt x="2184" y="93"/>
                  </a:cubicBezTo>
                  <a:cubicBezTo>
                    <a:pt x="2425" y="65"/>
                    <a:pt x="2658" y="28"/>
                    <a:pt x="28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5"/>
            <p:cNvSpPr/>
            <p:nvPr/>
          </p:nvSpPr>
          <p:spPr>
            <a:xfrm>
              <a:off x="3897100" y="2122575"/>
              <a:ext cx="76425" cy="24200"/>
            </a:xfrm>
            <a:custGeom>
              <a:rect b="b" l="l" r="r" t="t"/>
              <a:pathLst>
                <a:path extrusionOk="0" h="968" w="3057">
                  <a:moveTo>
                    <a:pt x="0" y="1"/>
                  </a:moveTo>
                  <a:lnTo>
                    <a:pt x="0" y="1"/>
                  </a:lnTo>
                  <a:cubicBezTo>
                    <a:pt x="121" y="38"/>
                    <a:pt x="251" y="75"/>
                    <a:pt x="381" y="122"/>
                  </a:cubicBezTo>
                  <a:cubicBezTo>
                    <a:pt x="511" y="168"/>
                    <a:pt x="632" y="205"/>
                    <a:pt x="762" y="252"/>
                  </a:cubicBezTo>
                  <a:lnTo>
                    <a:pt x="1533" y="493"/>
                  </a:lnTo>
                  <a:lnTo>
                    <a:pt x="2295" y="735"/>
                  </a:lnTo>
                  <a:cubicBezTo>
                    <a:pt x="2546" y="818"/>
                    <a:pt x="2806" y="902"/>
                    <a:pt x="3057" y="967"/>
                  </a:cubicBezTo>
                  <a:cubicBezTo>
                    <a:pt x="2806" y="865"/>
                    <a:pt x="2564" y="772"/>
                    <a:pt x="2323" y="679"/>
                  </a:cubicBezTo>
                  <a:cubicBezTo>
                    <a:pt x="2063" y="586"/>
                    <a:pt x="1812" y="503"/>
                    <a:pt x="1552" y="419"/>
                  </a:cubicBezTo>
                  <a:cubicBezTo>
                    <a:pt x="1301" y="345"/>
                    <a:pt x="1041" y="261"/>
                    <a:pt x="790" y="187"/>
                  </a:cubicBezTo>
                  <a:cubicBezTo>
                    <a:pt x="520" y="122"/>
                    <a:pt x="260"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5"/>
            <p:cNvSpPr/>
            <p:nvPr/>
          </p:nvSpPr>
          <p:spPr>
            <a:xfrm>
              <a:off x="3922650" y="2121300"/>
              <a:ext cx="20450" cy="2100"/>
            </a:xfrm>
            <a:custGeom>
              <a:rect b="b" l="l" r="r" t="t"/>
              <a:pathLst>
                <a:path extrusionOk="0" h="84" w="818">
                  <a:moveTo>
                    <a:pt x="610" y="1"/>
                  </a:moveTo>
                  <a:cubicBezTo>
                    <a:pt x="541" y="1"/>
                    <a:pt x="474" y="5"/>
                    <a:pt x="409" y="15"/>
                  </a:cubicBezTo>
                  <a:cubicBezTo>
                    <a:pt x="344" y="24"/>
                    <a:pt x="270" y="24"/>
                    <a:pt x="204" y="33"/>
                  </a:cubicBezTo>
                  <a:cubicBezTo>
                    <a:pt x="139" y="33"/>
                    <a:pt x="65" y="43"/>
                    <a:pt x="0" y="61"/>
                  </a:cubicBezTo>
                  <a:cubicBezTo>
                    <a:pt x="65" y="70"/>
                    <a:pt x="139" y="80"/>
                    <a:pt x="204" y="80"/>
                  </a:cubicBezTo>
                  <a:cubicBezTo>
                    <a:pt x="226" y="83"/>
                    <a:pt x="249" y="84"/>
                    <a:pt x="272" y="84"/>
                  </a:cubicBezTo>
                  <a:cubicBezTo>
                    <a:pt x="318" y="84"/>
                    <a:pt x="366" y="80"/>
                    <a:pt x="409" y="80"/>
                  </a:cubicBezTo>
                  <a:cubicBezTo>
                    <a:pt x="558" y="70"/>
                    <a:pt x="678" y="43"/>
                    <a:pt x="818" y="15"/>
                  </a:cubicBezTo>
                  <a:cubicBezTo>
                    <a:pt x="748" y="5"/>
                    <a:pt x="678" y="1"/>
                    <a:pt x="6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5"/>
            <p:cNvSpPr/>
            <p:nvPr/>
          </p:nvSpPr>
          <p:spPr>
            <a:xfrm>
              <a:off x="3938425" y="2122350"/>
              <a:ext cx="12575" cy="2825"/>
            </a:xfrm>
            <a:custGeom>
              <a:rect b="b" l="l" r="r" t="t"/>
              <a:pathLst>
                <a:path extrusionOk="0" h="113" w="503">
                  <a:moveTo>
                    <a:pt x="503" y="1"/>
                  </a:moveTo>
                  <a:cubicBezTo>
                    <a:pt x="419" y="1"/>
                    <a:pt x="326" y="19"/>
                    <a:pt x="252" y="19"/>
                  </a:cubicBezTo>
                  <a:cubicBezTo>
                    <a:pt x="215" y="28"/>
                    <a:pt x="168" y="38"/>
                    <a:pt x="131" y="47"/>
                  </a:cubicBezTo>
                  <a:cubicBezTo>
                    <a:pt x="84" y="66"/>
                    <a:pt x="47" y="75"/>
                    <a:pt x="1" y="84"/>
                  </a:cubicBezTo>
                  <a:cubicBezTo>
                    <a:pt x="38" y="112"/>
                    <a:pt x="84" y="112"/>
                    <a:pt x="131" y="112"/>
                  </a:cubicBezTo>
                  <a:cubicBezTo>
                    <a:pt x="177" y="112"/>
                    <a:pt x="215" y="112"/>
                    <a:pt x="261" y="93"/>
                  </a:cubicBezTo>
                  <a:cubicBezTo>
                    <a:pt x="354" y="84"/>
                    <a:pt x="438" y="4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5"/>
            <p:cNvSpPr/>
            <p:nvPr/>
          </p:nvSpPr>
          <p:spPr>
            <a:xfrm>
              <a:off x="3932625" y="2127125"/>
              <a:ext cx="19300" cy="2150"/>
            </a:xfrm>
            <a:custGeom>
              <a:rect b="b" l="l" r="r" t="t"/>
              <a:pathLst>
                <a:path extrusionOk="0" h="86" w="772">
                  <a:moveTo>
                    <a:pt x="196" y="0"/>
                  </a:moveTo>
                  <a:cubicBezTo>
                    <a:pt x="131" y="0"/>
                    <a:pt x="66" y="5"/>
                    <a:pt x="1" y="14"/>
                  </a:cubicBezTo>
                  <a:cubicBezTo>
                    <a:pt x="66" y="33"/>
                    <a:pt x="131" y="42"/>
                    <a:pt x="186" y="60"/>
                  </a:cubicBezTo>
                  <a:cubicBezTo>
                    <a:pt x="261" y="70"/>
                    <a:pt x="316" y="79"/>
                    <a:pt x="391" y="79"/>
                  </a:cubicBezTo>
                  <a:cubicBezTo>
                    <a:pt x="441" y="83"/>
                    <a:pt x="492" y="85"/>
                    <a:pt x="545" y="85"/>
                  </a:cubicBezTo>
                  <a:cubicBezTo>
                    <a:pt x="619" y="85"/>
                    <a:pt x="696" y="81"/>
                    <a:pt x="772" y="70"/>
                  </a:cubicBezTo>
                  <a:cubicBezTo>
                    <a:pt x="642" y="33"/>
                    <a:pt x="512" y="23"/>
                    <a:pt x="391" y="14"/>
                  </a:cubicBezTo>
                  <a:cubicBezTo>
                    <a:pt x="326" y="5"/>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5"/>
            <p:cNvSpPr/>
            <p:nvPr/>
          </p:nvSpPr>
          <p:spPr>
            <a:xfrm>
              <a:off x="3913825" y="2124125"/>
              <a:ext cx="11850" cy="2750"/>
            </a:xfrm>
            <a:custGeom>
              <a:rect b="b" l="l" r="r" t="t"/>
              <a:pathLst>
                <a:path extrusionOk="0" h="110" w="474">
                  <a:moveTo>
                    <a:pt x="67" y="0"/>
                  </a:moveTo>
                  <a:cubicBezTo>
                    <a:pt x="45" y="0"/>
                    <a:pt x="22" y="1"/>
                    <a:pt x="0" y="4"/>
                  </a:cubicBezTo>
                  <a:cubicBezTo>
                    <a:pt x="65" y="41"/>
                    <a:pt x="149" y="60"/>
                    <a:pt x="232" y="87"/>
                  </a:cubicBezTo>
                  <a:cubicBezTo>
                    <a:pt x="294" y="101"/>
                    <a:pt x="350" y="110"/>
                    <a:pt x="408" y="110"/>
                  </a:cubicBezTo>
                  <a:cubicBezTo>
                    <a:pt x="430" y="110"/>
                    <a:pt x="451" y="109"/>
                    <a:pt x="474" y="106"/>
                  </a:cubicBezTo>
                  <a:cubicBezTo>
                    <a:pt x="409" y="60"/>
                    <a:pt x="325" y="41"/>
                    <a:pt x="242" y="22"/>
                  </a:cubicBezTo>
                  <a:cubicBezTo>
                    <a:pt x="187"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5"/>
            <p:cNvSpPr/>
            <p:nvPr/>
          </p:nvSpPr>
          <p:spPr>
            <a:xfrm>
              <a:off x="3974200" y="2138375"/>
              <a:ext cx="18150" cy="2575"/>
            </a:xfrm>
            <a:custGeom>
              <a:rect b="b" l="l" r="r" t="t"/>
              <a:pathLst>
                <a:path extrusionOk="0" h="103" w="726">
                  <a:moveTo>
                    <a:pt x="725" y="1"/>
                  </a:moveTo>
                  <a:cubicBezTo>
                    <a:pt x="595" y="1"/>
                    <a:pt x="474" y="10"/>
                    <a:pt x="354" y="10"/>
                  </a:cubicBezTo>
                  <a:lnTo>
                    <a:pt x="177" y="47"/>
                  </a:lnTo>
                  <a:lnTo>
                    <a:pt x="1" y="84"/>
                  </a:lnTo>
                  <a:cubicBezTo>
                    <a:pt x="56" y="103"/>
                    <a:pt x="131" y="103"/>
                    <a:pt x="186" y="103"/>
                  </a:cubicBezTo>
                  <a:cubicBezTo>
                    <a:pt x="261" y="103"/>
                    <a:pt x="317" y="103"/>
                    <a:pt x="372" y="94"/>
                  </a:cubicBezTo>
                  <a:cubicBezTo>
                    <a:pt x="493" y="84"/>
                    <a:pt x="605" y="47"/>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5"/>
            <p:cNvSpPr/>
            <p:nvPr/>
          </p:nvSpPr>
          <p:spPr>
            <a:xfrm>
              <a:off x="3967225" y="2137125"/>
              <a:ext cx="12575" cy="2300"/>
            </a:xfrm>
            <a:custGeom>
              <a:rect b="b" l="l" r="r" t="t"/>
              <a:pathLst>
                <a:path extrusionOk="0" h="92" w="503">
                  <a:moveTo>
                    <a:pt x="429" y="0"/>
                  </a:moveTo>
                  <a:cubicBezTo>
                    <a:pt x="369" y="0"/>
                    <a:pt x="308" y="7"/>
                    <a:pt x="242" y="13"/>
                  </a:cubicBezTo>
                  <a:lnTo>
                    <a:pt x="1" y="51"/>
                  </a:lnTo>
                  <a:cubicBezTo>
                    <a:pt x="47" y="78"/>
                    <a:pt x="85" y="88"/>
                    <a:pt x="131" y="88"/>
                  </a:cubicBezTo>
                  <a:cubicBezTo>
                    <a:pt x="146" y="91"/>
                    <a:pt x="161" y="92"/>
                    <a:pt x="175" y="92"/>
                  </a:cubicBezTo>
                  <a:cubicBezTo>
                    <a:pt x="203" y="92"/>
                    <a:pt x="230" y="88"/>
                    <a:pt x="261" y="88"/>
                  </a:cubicBezTo>
                  <a:cubicBezTo>
                    <a:pt x="308" y="88"/>
                    <a:pt x="354" y="78"/>
                    <a:pt x="382" y="60"/>
                  </a:cubicBezTo>
                  <a:cubicBezTo>
                    <a:pt x="419" y="51"/>
                    <a:pt x="465" y="32"/>
                    <a:pt x="503" y="4"/>
                  </a:cubicBezTo>
                  <a:cubicBezTo>
                    <a:pt x="478" y="1"/>
                    <a:pt x="454" y="0"/>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5"/>
            <p:cNvSpPr/>
            <p:nvPr/>
          </p:nvSpPr>
          <p:spPr>
            <a:xfrm>
              <a:off x="3986525" y="2133725"/>
              <a:ext cx="6525" cy="2500"/>
            </a:xfrm>
            <a:custGeom>
              <a:rect b="b" l="l" r="r" t="t"/>
              <a:pathLst>
                <a:path extrusionOk="0" h="100" w="261">
                  <a:moveTo>
                    <a:pt x="260" y="1"/>
                  </a:moveTo>
                  <a:cubicBezTo>
                    <a:pt x="204" y="1"/>
                    <a:pt x="167" y="10"/>
                    <a:pt x="130" y="29"/>
                  </a:cubicBezTo>
                  <a:cubicBezTo>
                    <a:pt x="112" y="38"/>
                    <a:pt x="93" y="38"/>
                    <a:pt x="65" y="47"/>
                  </a:cubicBezTo>
                  <a:lnTo>
                    <a:pt x="0" y="84"/>
                  </a:lnTo>
                  <a:cubicBezTo>
                    <a:pt x="22" y="95"/>
                    <a:pt x="53" y="100"/>
                    <a:pt x="85" y="100"/>
                  </a:cubicBezTo>
                  <a:cubicBezTo>
                    <a:pt x="107" y="100"/>
                    <a:pt x="129" y="98"/>
                    <a:pt x="149" y="94"/>
                  </a:cubicBezTo>
                  <a:lnTo>
                    <a:pt x="214" y="57"/>
                  </a:lnTo>
                  <a:cubicBezTo>
                    <a:pt x="232"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5"/>
            <p:cNvSpPr/>
            <p:nvPr/>
          </p:nvSpPr>
          <p:spPr>
            <a:xfrm>
              <a:off x="3965150" y="2169975"/>
              <a:ext cx="15125" cy="6175"/>
            </a:xfrm>
            <a:custGeom>
              <a:rect b="b" l="l" r="r" t="t"/>
              <a:pathLst>
                <a:path extrusionOk="0" h="247" w="605">
                  <a:moveTo>
                    <a:pt x="604" y="0"/>
                  </a:moveTo>
                  <a:cubicBezTo>
                    <a:pt x="530" y="93"/>
                    <a:pt x="437" y="158"/>
                    <a:pt x="344" y="167"/>
                  </a:cubicBezTo>
                  <a:cubicBezTo>
                    <a:pt x="298" y="177"/>
                    <a:pt x="233" y="177"/>
                    <a:pt x="177" y="177"/>
                  </a:cubicBezTo>
                  <a:lnTo>
                    <a:pt x="0" y="177"/>
                  </a:lnTo>
                  <a:cubicBezTo>
                    <a:pt x="28" y="186"/>
                    <a:pt x="65" y="205"/>
                    <a:pt x="84" y="214"/>
                  </a:cubicBezTo>
                  <a:cubicBezTo>
                    <a:pt x="112" y="223"/>
                    <a:pt x="130" y="223"/>
                    <a:pt x="168" y="232"/>
                  </a:cubicBezTo>
                  <a:cubicBezTo>
                    <a:pt x="195" y="242"/>
                    <a:pt x="228" y="246"/>
                    <a:pt x="260" y="246"/>
                  </a:cubicBezTo>
                  <a:cubicBezTo>
                    <a:pt x="293" y="246"/>
                    <a:pt x="325" y="242"/>
                    <a:pt x="353" y="232"/>
                  </a:cubicBezTo>
                  <a:cubicBezTo>
                    <a:pt x="409" y="223"/>
                    <a:pt x="465" y="205"/>
                    <a:pt x="511" y="158"/>
                  </a:cubicBezTo>
                  <a:cubicBezTo>
                    <a:pt x="558" y="121"/>
                    <a:pt x="595" y="65"/>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5"/>
            <p:cNvSpPr/>
            <p:nvPr/>
          </p:nvSpPr>
          <p:spPr>
            <a:xfrm>
              <a:off x="3955400" y="2168800"/>
              <a:ext cx="15350" cy="4125"/>
            </a:xfrm>
            <a:custGeom>
              <a:rect b="b" l="l" r="r" t="t"/>
              <a:pathLst>
                <a:path extrusionOk="0" h="165" w="614">
                  <a:moveTo>
                    <a:pt x="0" y="1"/>
                  </a:moveTo>
                  <a:lnTo>
                    <a:pt x="0" y="1"/>
                  </a:lnTo>
                  <a:cubicBezTo>
                    <a:pt x="28" y="47"/>
                    <a:pt x="93" y="75"/>
                    <a:pt x="139" y="94"/>
                  </a:cubicBezTo>
                  <a:cubicBezTo>
                    <a:pt x="186" y="121"/>
                    <a:pt x="232" y="131"/>
                    <a:pt x="288" y="140"/>
                  </a:cubicBezTo>
                  <a:cubicBezTo>
                    <a:pt x="353" y="158"/>
                    <a:pt x="425" y="164"/>
                    <a:pt x="495" y="164"/>
                  </a:cubicBezTo>
                  <a:cubicBezTo>
                    <a:pt x="536" y="164"/>
                    <a:pt x="576" y="162"/>
                    <a:pt x="613" y="159"/>
                  </a:cubicBezTo>
                  <a:cubicBezTo>
                    <a:pt x="567" y="131"/>
                    <a:pt x="511" y="121"/>
                    <a:pt x="446" y="94"/>
                  </a:cubicBezTo>
                  <a:cubicBezTo>
                    <a:pt x="409" y="84"/>
                    <a:pt x="344" y="75"/>
                    <a:pt x="297" y="66"/>
                  </a:cubicBezTo>
                  <a:lnTo>
                    <a:pt x="149" y="38"/>
                  </a:lnTo>
                  <a:cubicBezTo>
                    <a:pt x="102"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5"/>
            <p:cNvSpPr/>
            <p:nvPr/>
          </p:nvSpPr>
          <p:spPr>
            <a:xfrm>
              <a:off x="3946325" y="2169275"/>
              <a:ext cx="13050" cy="6050"/>
            </a:xfrm>
            <a:custGeom>
              <a:rect b="b" l="l" r="r" t="t"/>
              <a:pathLst>
                <a:path extrusionOk="0" h="242" w="522">
                  <a:moveTo>
                    <a:pt x="1" y="0"/>
                  </a:moveTo>
                  <a:cubicBezTo>
                    <a:pt x="29" y="47"/>
                    <a:pt x="75" y="75"/>
                    <a:pt x="103" y="102"/>
                  </a:cubicBezTo>
                  <a:cubicBezTo>
                    <a:pt x="140" y="121"/>
                    <a:pt x="187" y="149"/>
                    <a:pt x="233" y="168"/>
                  </a:cubicBezTo>
                  <a:cubicBezTo>
                    <a:pt x="279" y="195"/>
                    <a:pt x="326" y="205"/>
                    <a:pt x="372" y="214"/>
                  </a:cubicBezTo>
                  <a:cubicBezTo>
                    <a:pt x="428" y="233"/>
                    <a:pt x="475" y="242"/>
                    <a:pt x="521" y="242"/>
                  </a:cubicBezTo>
                  <a:cubicBezTo>
                    <a:pt x="447" y="186"/>
                    <a:pt x="363" y="149"/>
                    <a:pt x="261" y="112"/>
                  </a:cubicBezTo>
                  <a:cubicBezTo>
                    <a:pt x="177" y="75"/>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5"/>
            <p:cNvSpPr/>
            <p:nvPr/>
          </p:nvSpPr>
          <p:spPr>
            <a:xfrm>
              <a:off x="3961425" y="2168100"/>
              <a:ext cx="10025" cy="2350"/>
            </a:xfrm>
            <a:custGeom>
              <a:rect b="b" l="l" r="r" t="t"/>
              <a:pathLst>
                <a:path extrusionOk="0" h="94" w="401">
                  <a:moveTo>
                    <a:pt x="1" y="1"/>
                  </a:moveTo>
                  <a:cubicBezTo>
                    <a:pt x="47" y="57"/>
                    <a:pt x="112" y="75"/>
                    <a:pt x="186" y="94"/>
                  </a:cubicBezTo>
                  <a:lnTo>
                    <a:pt x="289" y="94"/>
                  </a:lnTo>
                  <a:cubicBezTo>
                    <a:pt x="326" y="75"/>
                    <a:pt x="363" y="75"/>
                    <a:pt x="400" y="57"/>
                  </a:cubicBezTo>
                  <a:cubicBezTo>
                    <a:pt x="326" y="29"/>
                    <a:pt x="270" y="19"/>
                    <a:pt x="196" y="19"/>
                  </a:cubicBezTo>
                  <a:cubicBezTo>
                    <a:pt x="131" y="10"/>
                    <a:pt x="6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5"/>
            <p:cNvSpPr/>
            <p:nvPr/>
          </p:nvSpPr>
          <p:spPr>
            <a:xfrm>
              <a:off x="3901275" y="2128625"/>
              <a:ext cx="8150" cy="12100"/>
            </a:xfrm>
            <a:custGeom>
              <a:rect b="b" l="l" r="r" t="t"/>
              <a:pathLst>
                <a:path extrusionOk="0" h="484" w="326">
                  <a:moveTo>
                    <a:pt x="0" y="0"/>
                  </a:moveTo>
                  <a:lnTo>
                    <a:pt x="37" y="140"/>
                  </a:lnTo>
                  <a:lnTo>
                    <a:pt x="112" y="279"/>
                  </a:lnTo>
                  <a:cubicBezTo>
                    <a:pt x="168" y="353"/>
                    <a:pt x="233" y="437"/>
                    <a:pt x="326" y="484"/>
                  </a:cubicBezTo>
                  <a:cubicBezTo>
                    <a:pt x="270" y="400"/>
                    <a:pt x="214" y="326"/>
                    <a:pt x="168" y="242"/>
                  </a:cubicBezTo>
                  <a:cubicBezTo>
                    <a:pt x="121" y="158"/>
                    <a:pt x="7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5"/>
            <p:cNvSpPr/>
            <p:nvPr/>
          </p:nvSpPr>
          <p:spPr>
            <a:xfrm>
              <a:off x="3906850" y="2131175"/>
              <a:ext cx="7000" cy="8625"/>
            </a:xfrm>
            <a:custGeom>
              <a:rect b="b" l="l" r="r" t="t"/>
              <a:pathLst>
                <a:path extrusionOk="0" h="345" w="280">
                  <a:moveTo>
                    <a:pt x="0" y="1"/>
                  </a:moveTo>
                  <a:cubicBezTo>
                    <a:pt x="0" y="38"/>
                    <a:pt x="10" y="84"/>
                    <a:pt x="28" y="112"/>
                  </a:cubicBezTo>
                  <a:cubicBezTo>
                    <a:pt x="47" y="159"/>
                    <a:pt x="65" y="186"/>
                    <a:pt x="93" y="224"/>
                  </a:cubicBezTo>
                  <a:cubicBezTo>
                    <a:pt x="140" y="279"/>
                    <a:pt x="195" y="326"/>
                    <a:pt x="279" y="344"/>
                  </a:cubicBezTo>
                  <a:cubicBezTo>
                    <a:pt x="260" y="316"/>
                    <a:pt x="233" y="279"/>
                    <a:pt x="205" y="251"/>
                  </a:cubicBezTo>
                  <a:cubicBezTo>
                    <a:pt x="186" y="233"/>
                    <a:pt x="168" y="196"/>
                    <a:pt x="140"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5"/>
            <p:cNvSpPr/>
            <p:nvPr/>
          </p:nvSpPr>
          <p:spPr>
            <a:xfrm>
              <a:off x="3912650" y="2132575"/>
              <a:ext cx="10475" cy="3725"/>
            </a:xfrm>
            <a:custGeom>
              <a:rect b="b" l="l" r="r" t="t"/>
              <a:pathLst>
                <a:path extrusionOk="0" h="149" w="419">
                  <a:moveTo>
                    <a:pt x="1" y="0"/>
                  </a:moveTo>
                  <a:cubicBezTo>
                    <a:pt x="56" y="47"/>
                    <a:pt x="131" y="84"/>
                    <a:pt x="196" y="103"/>
                  </a:cubicBezTo>
                  <a:lnTo>
                    <a:pt x="307" y="140"/>
                  </a:lnTo>
                  <a:cubicBezTo>
                    <a:pt x="335" y="149"/>
                    <a:pt x="372" y="149"/>
                    <a:pt x="419" y="149"/>
                  </a:cubicBezTo>
                  <a:cubicBezTo>
                    <a:pt x="363" y="103"/>
                    <a:pt x="289" y="75"/>
                    <a:pt x="224" y="47"/>
                  </a:cubicBezTo>
                  <a:cubicBezTo>
                    <a:pt x="149" y="2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5"/>
            <p:cNvSpPr/>
            <p:nvPr/>
          </p:nvSpPr>
          <p:spPr>
            <a:xfrm>
              <a:off x="3915900" y="2138150"/>
              <a:ext cx="7925" cy="5825"/>
            </a:xfrm>
            <a:custGeom>
              <a:rect b="b" l="l" r="r" t="t"/>
              <a:pathLst>
                <a:path extrusionOk="0" h="233" w="317">
                  <a:moveTo>
                    <a:pt x="1" y="0"/>
                  </a:moveTo>
                  <a:lnTo>
                    <a:pt x="1" y="0"/>
                  </a:lnTo>
                  <a:cubicBezTo>
                    <a:pt x="38" y="56"/>
                    <a:pt x="94" y="103"/>
                    <a:pt x="140" y="140"/>
                  </a:cubicBezTo>
                  <a:cubicBezTo>
                    <a:pt x="186" y="186"/>
                    <a:pt x="242" y="214"/>
                    <a:pt x="317" y="233"/>
                  </a:cubicBezTo>
                  <a:cubicBezTo>
                    <a:pt x="279" y="177"/>
                    <a:pt x="224" y="130"/>
                    <a:pt x="177" y="93"/>
                  </a:cubicBezTo>
                  <a:cubicBezTo>
                    <a:pt x="131" y="47"/>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5"/>
            <p:cNvSpPr/>
            <p:nvPr/>
          </p:nvSpPr>
          <p:spPr>
            <a:xfrm>
              <a:off x="3913350" y="2144175"/>
              <a:ext cx="10000" cy="7925"/>
            </a:xfrm>
            <a:custGeom>
              <a:rect b="b" l="l" r="r" t="t"/>
              <a:pathLst>
                <a:path extrusionOk="0" h="317" w="400">
                  <a:moveTo>
                    <a:pt x="0" y="1"/>
                  </a:moveTo>
                  <a:cubicBezTo>
                    <a:pt x="47" y="84"/>
                    <a:pt x="103" y="140"/>
                    <a:pt x="177" y="187"/>
                  </a:cubicBezTo>
                  <a:cubicBezTo>
                    <a:pt x="242" y="233"/>
                    <a:pt x="316" y="280"/>
                    <a:pt x="400" y="317"/>
                  </a:cubicBezTo>
                  <a:cubicBezTo>
                    <a:pt x="344" y="242"/>
                    <a:pt x="288" y="187"/>
                    <a:pt x="214" y="131"/>
                  </a:cubicBezTo>
                  <a:cubicBezTo>
                    <a:pt x="158" y="84"/>
                    <a:pt x="7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5"/>
            <p:cNvSpPr/>
            <p:nvPr/>
          </p:nvSpPr>
          <p:spPr>
            <a:xfrm>
              <a:off x="3967000" y="2084025"/>
              <a:ext cx="16275" cy="3975"/>
            </a:xfrm>
            <a:custGeom>
              <a:rect b="b" l="l" r="r" t="t"/>
              <a:pathLst>
                <a:path extrusionOk="0" h="159" w="651">
                  <a:moveTo>
                    <a:pt x="194" y="1"/>
                  </a:moveTo>
                  <a:cubicBezTo>
                    <a:pt x="127" y="1"/>
                    <a:pt x="61" y="14"/>
                    <a:pt x="1" y="47"/>
                  </a:cubicBezTo>
                  <a:cubicBezTo>
                    <a:pt x="56" y="47"/>
                    <a:pt x="103" y="66"/>
                    <a:pt x="159" y="66"/>
                  </a:cubicBezTo>
                  <a:cubicBezTo>
                    <a:pt x="224" y="75"/>
                    <a:pt x="270" y="75"/>
                    <a:pt x="326" y="84"/>
                  </a:cubicBezTo>
                  <a:cubicBezTo>
                    <a:pt x="428" y="112"/>
                    <a:pt x="530" y="131"/>
                    <a:pt x="651" y="159"/>
                  </a:cubicBezTo>
                  <a:cubicBezTo>
                    <a:pt x="614" y="121"/>
                    <a:pt x="558" y="93"/>
                    <a:pt x="502" y="56"/>
                  </a:cubicBezTo>
                  <a:cubicBezTo>
                    <a:pt x="456" y="38"/>
                    <a:pt x="391" y="28"/>
                    <a:pt x="335" y="19"/>
                  </a:cubicBezTo>
                  <a:cubicBezTo>
                    <a:pt x="289" y="8"/>
                    <a:pt x="241"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5"/>
            <p:cNvSpPr/>
            <p:nvPr/>
          </p:nvSpPr>
          <p:spPr>
            <a:xfrm>
              <a:off x="3962825" y="2087275"/>
              <a:ext cx="13950" cy="1875"/>
            </a:xfrm>
            <a:custGeom>
              <a:rect b="b" l="l" r="r" t="t"/>
              <a:pathLst>
                <a:path extrusionOk="0" h="75" w="558">
                  <a:moveTo>
                    <a:pt x="279" y="1"/>
                  </a:moveTo>
                  <a:cubicBezTo>
                    <a:pt x="186" y="1"/>
                    <a:pt x="84" y="10"/>
                    <a:pt x="0" y="75"/>
                  </a:cubicBezTo>
                  <a:lnTo>
                    <a:pt x="558" y="75"/>
                  </a:lnTo>
                  <a:cubicBezTo>
                    <a:pt x="511" y="47"/>
                    <a:pt x="465" y="38"/>
                    <a:pt x="418" y="29"/>
                  </a:cubicBezTo>
                  <a:cubicBezTo>
                    <a:pt x="372" y="10"/>
                    <a:pt x="326"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5"/>
            <p:cNvSpPr/>
            <p:nvPr/>
          </p:nvSpPr>
          <p:spPr>
            <a:xfrm>
              <a:off x="3954000" y="2091700"/>
              <a:ext cx="14650" cy="2575"/>
            </a:xfrm>
            <a:custGeom>
              <a:rect b="b" l="l" r="r" t="t"/>
              <a:pathLst>
                <a:path extrusionOk="0" h="103" w="586">
                  <a:moveTo>
                    <a:pt x="288" y="0"/>
                  </a:moveTo>
                  <a:cubicBezTo>
                    <a:pt x="242" y="9"/>
                    <a:pt x="186" y="19"/>
                    <a:pt x="140" y="37"/>
                  </a:cubicBezTo>
                  <a:cubicBezTo>
                    <a:pt x="93" y="56"/>
                    <a:pt x="47" y="65"/>
                    <a:pt x="0" y="102"/>
                  </a:cubicBezTo>
                  <a:lnTo>
                    <a:pt x="149" y="93"/>
                  </a:lnTo>
                  <a:cubicBezTo>
                    <a:pt x="205" y="93"/>
                    <a:pt x="251" y="84"/>
                    <a:pt x="298" y="84"/>
                  </a:cubicBezTo>
                  <a:cubicBezTo>
                    <a:pt x="391" y="65"/>
                    <a:pt x="483" y="56"/>
                    <a:pt x="586" y="19"/>
                  </a:cubicBezTo>
                  <a:cubicBezTo>
                    <a:pt x="493" y="0"/>
                    <a:pt x="39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5"/>
            <p:cNvSpPr/>
            <p:nvPr/>
          </p:nvSpPr>
          <p:spPr>
            <a:xfrm>
              <a:off x="3942625" y="2088200"/>
              <a:ext cx="14175" cy="5600"/>
            </a:xfrm>
            <a:custGeom>
              <a:rect b="b" l="l" r="r" t="t"/>
              <a:pathLst>
                <a:path extrusionOk="0" h="224" w="567">
                  <a:moveTo>
                    <a:pt x="567" y="1"/>
                  </a:moveTo>
                  <a:lnTo>
                    <a:pt x="567" y="1"/>
                  </a:lnTo>
                  <a:cubicBezTo>
                    <a:pt x="465" y="10"/>
                    <a:pt x="362" y="38"/>
                    <a:pt x="260" y="66"/>
                  </a:cubicBezTo>
                  <a:cubicBezTo>
                    <a:pt x="214" y="84"/>
                    <a:pt x="167" y="103"/>
                    <a:pt x="121" y="122"/>
                  </a:cubicBezTo>
                  <a:cubicBezTo>
                    <a:pt x="74" y="149"/>
                    <a:pt x="28" y="187"/>
                    <a:pt x="0" y="224"/>
                  </a:cubicBezTo>
                  <a:lnTo>
                    <a:pt x="149" y="177"/>
                  </a:lnTo>
                  <a:cubicBezTo>
                    <a:pt x="195" y="159"/>
                    <a:pt x="242" y="140"/>
                    <a:pt x="288" y="131"/>
                  </a:cubicBezTo>
                  <a:cubicBezTo>
                    <a:pt x="381" y="94"/>
                    <a:pt x="474" y="5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5"/>
            <p:cNvSpPr/>
            <p:nvPr/>
          </p:nvSpPr>
          <p:spPr>
            <a:xfrm>
              <a:off x="3931475" y="2095975"/>
              <a:ext cx="15575" cy="3875"/>
            </a:xfrm>
            <a:custGeom>
              <a:rect b="b" l="l" r="r" t="t"/>
              <a:pathLst>
                <a:path extrusionOk="0" h="155" w="623">
                  <a:moveTo>
                    <a:pt x="495" y="0"/>
                  </a:moveTo>
                  <a:cubicBezTo>
                    <a:pt x="429" y="0"/>
                    <a:pt x="365" y="9"/>
                    <a:pt x="297" y="15"/>
                  </a:cubicBezTo>
                  <a:cubicBezTo>
                    <a:pt x="251" y="24"/>
                    <a:pt x="186" y="34"/>
                    <a:pt x="139" y="61"/>
                  </a:cubicBezTo>
                  <a:cubicBezTo>
                    <a:pt x="93" y="80"/>
                    <a:pt x="37" y="108"/>
                    <a:pt x="0" y="154"/>
                  </a:cubicBezTo>
                  <a:cubicBezTo>
                    <a:pt x="47" y="126"/>
                    <a:pt x="112" y="126"/>
                    <a:pt x="158" y="117"/>
                  </a:cubicBezTo>
                  <a:lnTo>
                    <a:pt x="307" y="99"/>
                  </a:lnTo>
                  <a:cubicBezTo>
                    <a:pt x="409" y="71"/>
                    <a:pt x="511" y="52"/>
                    <a:pt x="623" y="15"/>
                  </a:cubicBezTo>
                  <a:cubicBezTo>
                    <a:pt x="579" y="4"/>
                    <a:pt x="537" y="0"/>
                    <a:pt x="4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5"/>
            <p:cNvSpPr/>
            <p:nvPr/>
          </p:nvSpPr>
          <p:spPr>
            <a:xfrm>
              <a:off x="3964925" y="2122950"/>
              <a:ext cx="6975" cy="1950"/>
            </a:xfrm>
            <a:custGeom>
              <a:rect b="b" l="l" r="r" t="t"/>
              <a:pathLst>
                <a:path extrusionOk="0" h="78" w="279">
                  <a:moveTo>
                    <a:pt x="102" y="1"/>
                  </a:moveTo>
                  <a:cubicBezTo>
                    <a:pt x="68" y="1"/>
                    <a:pt x="34" y="9"/>
                    <a:pt x="0" y="23"/>
                  </a:cubicBezTo>
                  <a:cubicBezTo>
                    <a:pt x="46" y="60"/>
                    <a:pt x="93" y="69"/>
                    <a:pt x="139" y="69"/>
                  </a:cubicBezTo>
                  <a:cubicBezTo>
                    <a:pt x="153" y="75"/>
                    <a:pt x="167" y="77"/>
                    <a:pt x="180" y="77"/>
                  </a:cubicBezTo>
                  <a:cubicBezTo>
                    <a:pt x="213" y="77"/>
                    <a:pt x="246" y="64"/>
                    <a:pt x="279" y="51"/>
                  </a:cubicBezTo>
                  <a:cubicBezTo>
                    <a:pt x="232" y="23"/>
                    <a:pt x="186" y="14"/>
                    <a:pt x="139" y="4"/>
                  </a:cubicBezTo>
                  <a:cubicBezTo>
                    <a:pt x="127" y="2"/>
                    <a:pt x="114"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5"/>
            <p:cNvSpPr/>
            <p:nvPr/>
          </p:nvSpPr>
          <p:spPr>
            <a:xfrm>
              <a:off x="3970475" y="2126300"/>
              <a:ext cx="7000" cy="1650"/>
            </a:xfrm>
            <a:custGeom>
              <a:rect b="b" l="l" r="r" t="t"/>
              <a:pathLst>
                <a:path extrusionOk="0" h="66" w="280">
                  <a:moveTo>
                    <a:pt x="140" y="0"/>
                  </a:moveTo>
                  <a:cubicBezTo>
                    <a:pt x="94" y="0"/>
                    <a:pt x="47" y="10"/>
                    <a:pt x="1" y="28"/>
                  </a:cubicBezTo>
                  <a:cubicBezTo>
                    <a:pt x="47" y="56"/>
                    <a:pt x="94" y="66"/>
                    <a:pt x="140" y="66"/>
                  </a:cubicBezTo>
                  <a:cubicBezTo>
                    <a:pt x="187" y="66"/>
                    <a:pt x="233" y="56"/>
                    <a:pt x="280" y="28"/>
                  </a:cubicBezTo>
                  <a:cubicBezTo>
                    <a:pt x="233" y="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5"/>
            <p:cNvSpPr/>
            <p:nvPr/>
          </p:nvSpPr>
          <p:spPr>
            <a:xfrm>
              <a:off x="3916825" y="2102325"/>
              <a:ext cx="9325" cy="4250"/>
            </a:xfrm>
            <a:custGeom>
              <a:rect b="b" l="l" r="r" t="t"/>
              <a:pathLst>
                <a:path extrusionOk="0" h="170" w="373">
                  <a:moveTo>
                    <a:pt x="335" y="0"/>
                  </a:moveTo>
                  <a:cubicBezTo>
                    <a:pt x="276" y="0"/>
                    <a:pt x="222" y="18"/>
                    <a:pt x="168" y="49"/>
                  </a:cubicBezTo>
                  <a:cubicBezTo>
                    <a:pt x="140" y="58"/>
                    <a:pt x="112" y="77"/>
                    <a:pt x="75" y="95"/>
                  </a:cubicBezTo>
                  <a:cubicBezTo>
                    <a:pt x="47" y="105"/>
                    <a:pt x="19" y="133"/>
                    <a:pt x="1" y="170"/>
                  </a:cubicBezTo>
                  <a:cubicBezTo>
                    <a:pt x="66" y="151"/>
                    <a:pt x="140" y="133"/>
                    <a:pt x="196" y="105"/>
                  </a:cubicBezTo>
                  <a:cubicBezTo>
                    <a:pt x="252" y="86"/>
                    <a:pt x="307" y="49"/>
                    <a:pt x="372" y="3"/>
                  </a:cubicBezTo>
                  <a:cubicBezTo>
                    <a:pt x="360" y="1"/>
                    <a:pt x="347" y="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5"/>
            <p:cNvSpPr/>
            <p:nvPr/>
          </p:nvSpPr>
          <p:spPr>
            <a:xfrm>
              <a:off x="3860400" y="1820400"/>
              <a:ext cx="99425" cy="103575"/>
            </a:xfrm>
            <a:custGeom>
              <a:rect b="b" l="l" r="r" t="t"/>
              <a:pathLst>
                <a:path extrusionOk="0" h="4143" w="3977">
                  <a:moveTo>
                    <a:pt x="2097" y="0"/>
                  </a:moveTo>
                  <a:cubicBezTo>
                    <a:pt x="2092" y="0"/>
                    <a:pt x="2087" y="0"/>
                    <a:pt x="2081" y="0"/>
                  </a:cubicBezTo>
                  <a:cubicBezTo>
                    <a:pt x="1821" y="19"/>
                    <a:pt x="1654" y="261"/>
                    <a:pt x="1570" y="493"/>
                  </a:cubicBezTo>
                  <a:cubicBezTo>
                    <a:pt x="1487" y="734"/>
                    <a:pt x="1477" y="995"/>
                    <a:pt x="1357" y="1208"/>
                  </a:cubicBezTo>
                  <a:cubicBezTo>
                    <a:pt x="1292" y="995"/>
                    <a:pt x="1217" y="744"/>
                    <a:pt x="1069" y="558"/>
                  </a:cubicBezTo>
                  <a:cubicBezTo>
                    <a:pt x="949" y="408"/>
                    <a:pt x="757" y="307"/>
                    <a:pt x="566" y="307"/>
                  </a:cubicBezTo>
                  <a:cubicBezTo>
                    <a:pt x="519" y="307"/>
                    <a:pt x="473" y="313"/>
                    <a:pt x="428" y="326"/>
                  </a:cubicBezTo>
                  <a:cubicBezTo>
                    <a:pt x="56" y="446"/>
                    <a:pt x="0" y="930"/>
                    <a:pt x="47" y="1320"/>
                  </a:cubicBezTo>
                  <a:cubicBezTo>
                    <a:pt x="167" y="2267"/>
                    <a:pt x="520" y="3187"/>
                    <a:pt x="1069" y="3977"/>
                  </a:cubicBezTo>
                  <a:cubicBezTo>
                    <a:pt x="1141" y="4098"/>
                    <a:pt x="1259" y="4142"/>
                    <a:pt x="1385" y="4142"/>
                  </a:cubicBezTo>
                  <a:cubicBezTo>
                    <a:pt x="1549" y="4142"/>
                    <a:pt x="1728" y="4069"/>
                    <a:pt x="1849" y="3996"/>
                  </a:cubicBezTo>
                  <a:cubicBezTo>
                    <a:pt x="2648" y="3550"/>
                    <a:pt x="3354" y="2899"/>
                    <a:pt x="3754" y="2063"/>
                  </a:cubicBezTo>
                  <a:cubicBezTo>
                    <a:pt x="3874" y="1803"/>
                    <a:pt x="3977" y="1515"/>
                    <a:pt x="3921" y="1236"/>
                  </a:cubicBezTo>
                  <a:cubicBezTo>
                    <a:pt x="3874" y="948"/>
                    <a:pt x="3670" y="679"/>
                    <a:pt x="3382" y="651"/>
                  </a:cubicBezTo>
                  <a:cubicBezTo>
                    <a:pt x="3371" y="650"/>
                    <a:pt x="3360" y="650"/>
                    <a:pt x="3349" y="650"/>
                  </a:cubicBezTo>
                  <a:cubicBezTo>
                    <a:pt x="3049" y="650"/>
                    <a:pt x="2817" y="892"/>
                    <a:pt x="2611" y="1134"/>
                  </a:cubicBezTo>
                  <a:cubicBezTo>
                    <a:pt x="2648" y="902"/>
                    <a:pt x="2667" y="651"/>
                    <a:pt x="2602" y="419"/>
                  </a:cubicBezTo>
                  <a:cubicBezTo>
                    <a:pt x="2520" y="192"/>
                    <a:pt x="2323" y="0"/>
                    <a:pt x="20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5"/>
            <p:cNvSpPr/>
            <p:nvPr/>
          </p:nvSpPr>
          <p:spPr>
            <a:xfrm>
              <a:off x="3859700" y="1818925"/>
              <a:ext cx="100350" cy="104625"/>
            </a:xfrm>
            <a:custGeom>
              <a:rect b="b" l="l" r="r" t="t"/>
              <a:pathLst>
                <a:path extrusionOk="0" h="4185" w="4014">
                  <a:moveTo>
                    <a:pt x="1255" y="4147"/>
                  </a:moveTo>
                  <a:cubicBezTo>
                    <a:pt x="1320" y="4175"/>
                    <a:pt x="1375" y="4185"/>
                    <a:pt x="1440" y="4185"/>
                  </a:cubicBezTo>
                  <a:cubicBezTo>
                    <a:pt x="1385" y="4185"/>
                    <a:pt x="1320" y="4175"/>
                    <a:pt x="1255" y="4147"/>
                  </a:cubicBezTo>
                  <a:close/>
                  <a:moveTo>
                    <a:pt x="2100" y="0"/>
                  </a:moveTo>
                  <a:cubicBezTo>
                    <a:pt x="2081" y="0"/>
                    <a:pt x="2062" y="1"/>
                    <a:pt x="2044" y="4"/>
                  </a:cubicBezTo>
                  <a:cubicBezTo>
                    <a:pt x="1905" y="32"/>
                    <a:pt x="1784" y="106"/>
                    <a:pt x="1700" y="217"/>
                  </a:cubicBezTo>
                  <a:cubicBezTo>
                    <a:pt x="1617" y="320"/>
                    <a:pt x="1552" y="431"/>
                    <a:pt x="1515" y="561"/>
                  </a:cubicBezTo>
                  <a:cubicBezTo>
                    <a:pt x="1459" y="747"/>
                    <a:pt x="1431" y="933"/>
                    <a:pt x="1375" y="1109"/>
                  </a:cubicBezTo>
                  <a:cubicBezTo>
                    <a:pt x="1320" y="942"/>
                    <a:pt x="1245" y="775"/>
                    <a:pt x="1143" y="626"/>
                  </a:cubicBezTo>
                  <a:cubicBezTo>
                    <a:pt x="1069" y="533"/>
                    <a:pt x="976" y="459"/>
                    <a:pt x="864" y="394"/>
                  </a:cubicBezTo>
                  <a:cubicBezTo>
                    <a:pt x="788" y="352"/>
                    <a:pt x="695" y="331"/>
                    <a:pt x="599" y="331"/>
                  </a:cubicBezTo>
                  <a:cubicBezTo>
                    <a:pt x="567" y="331"/>
                    <a:pt x="534" y="334"/>
                    <a:pt x="502" y="338"/>
                  </a:cubicBezTo>
                  <a:cubicBezTo>
                    <a:pt x="372" y="366"/>
                    <a:pt x="270" y="431"/>
                    <a:pt x="186" y="524"/>
                  </a:cubicBezTo>
                  <a:cubicBezTo>
                    <a:pt x="112" y="617"/>
                    <a:pt x="75" y="738"/>
                    <a:pt x="47" y="849"/>
                  </a:cubicBezTo>
                  <a:cubicBezTo>
                    <a:pt x="0" y="1081"/>
                    <a:pt x="19" y="1314"/>
                    <a:pt x="65" y="1537"/>
                  </a:cubicBezTo>
                  <a:cubicBezTo>
                    <a:pt x="130" y="1992"/>
                    <a:pt x="260" y="2429"/>
                    <a:pt x="437" y="2847"/>
                  </a:cubicBezTo>
                  <a:cubicBezTo>
                    <a:pt x="604" y="3265"/>
                    <a:pt x="818" y="3674"/>
                    <a:pt x="1087" y="4045"/>
                  </a:cubicBezTo>
                  <a:cubicBezTo>
                    <a:pt x="827" y="3674"/>
                    <a:pt x="604" y="3265"/>
                    <a:pt x="446" y="2847"/>
                  </a:cubicBezTo>
                  <a:cubicBezTo>
                    <a:pt x="279" y="2429"/>
                    <a:pt x="167" y="1983"/>
                    <a:pt x="112" y="1537"/>
                  </a:cubicBezTo>
                  <a:cubicBezTo>
                    <a:pt x="75" y="1314"/>
                    <a:pt x="65" y="1081"/>
                    <a:pt x="121" y="858"/>
                  </a:cubicBezTo>
                  <a:cubicBezTo>
                    <a:pt x="140" y="756"/>
                    <a:pt x="186" y="654"/>
                    <a:pt x="260" y="570"/>
                  </a:cubicBezTo>
                  <a:cubicBezTo>
                    <a:pt x="325" y="496"/>
                    <a:pt x="418" y="431"/>
                    <a:pt x="530" y="422"/>
                  </a:cubicBezTo>
                  <a:cubicBezTo>
                    <a:pt x="547" y="420"/>
                    <a:pt x="564" y="419"/>
                    <a:pt x="581" y="419"/>
                  </a:cubicBezTo>
                  <a:cubicBezTo>
                    <a:pt x="666" y="419"/>
                    <a:pt x="750" y="439"/>
                    <a:pt x="827" y="478"/>
                  </a:cubicBezTo>
                  <a:cubicBezTo>
                    <a:pt x="920" y="524"/>
                    <a:pt x="1004" y="608"/>
                    <a:pt x="1059" y="691"/>
                  </a:cubicBezTo>
                  <a:cubicBezTo>
                    <a:pt x="1189" y="858"/>
                    <a:pt x="1245" y="1081"/>
                    <a:pt x="1320" y="1304"/>
                  </a:cubicBezTo>
                  <a:lnTo>
                    <a:pt x="1366" y="1444"/>
                  </a:lnTo>
                  <a:lnTo>
                    <a:pt x="1431" y="1304"/>
                  </a:lnTo>
                  <a:cubicBezTo>
                    <a:pt x="1552" y="1072"/>
                    <a:pt x="1570" y="821"/>
                    <a:pt x="1654" y="598"/>
                  </a:cubicBezTo>
                  <a:cubicBezTo>
                    <a:pt x="1691" y="496"/>
                    <a:pt x="1747" y="385"/>
                    <a:pt x="1812" y="292"/>
                  </a:cubicBezTo>
                  <a:cubicBezTo>
                    <a:pt x="1886" y="208"/>
                    <a:pt x="1979" y="143"/>
                    <a:pt x="2081" y="134"/>
                  </a:cubicBezTo>
                  <a:cubicBezTo>
                    <a:pt x="2100" y="131"/>
                    <a:pt x="2118" y="129"/>
                    <a:pt x="2136" y="129"/>
                  </a:cubicBezTo>
                  <a:cubicBezTo>
                    <a:pt x="2222" y="129"/>
                    <a:pt x="2308" y="162"/>
                    <a:pt x="2369" y="208"/>
                  </a:cubicBezTo>
                  <a:cubicBezTo>
                    <a:pt x="2453" y="282"/>
                    <a:pt x="2527" y="375"/>
                    <a:pt x="2555" y="478"/>
                  </a:cubicBezTo>
                  <a:cubicBezTo>
                    <a:pt x="2630" y="691"/>
                    <a:pt x="2602" y="933"/>
                    <a:pt x="2583" y="1174"/>
                  </a:cubicBezTo>
                  <a:lnTo>
                    <a:pt x="2555" y="1397"/>
                  </a:lnTo>
                  <a:lnTo>
                    <a:pt x="2695" y="1221"/>
                  </a:lnTo>
                  <a:cubicBezTo>
                    <a:pt x="2778" y="1119"/>
                    <a:pt x="2862" y="1026"/>
                    <a:pt x="2964" y="942"/>
                  </a:cubicBezTo>
                  <a:cubicBezTo>
                    <a:pt x="3057" y="858"/>
                    <a:pt x="3159" y="793"/>
                    <a:pt x="3280" y="766"/>
                  </a:cubicBezTo>
                  <a:cubicBezTo>
                    <a:pt x="3314" y="760"/>
                    <a:pt x="3348" y="757"/>
                    <a:pt x="3383" y="757"/>
                  </a:cubicBezTo>
                  <a:cubicBezTo>
                    <a:pt x="3463" y="757"/>
                    <a:pt x="3543" y="773"/>
                    <a:pt x="3614" y="812"/>
                  </a:cubicBezTo>
                  <a:cubicBezTo>
                    <a:pt x="3717" y="877"/>
                    <a:pt x="3800" y="970"/>
                    <a:pt x="3856" y="1081"/>
                  </a:cubicBezTo>
                  <a:cubicBezTo>
                    <a:pt x="3921" y="1184"/>
                    <a:pt x="3940" y="1314"/>
                    <a:pt x="3940" y="1444"/>
                  </a:cubicBezTo>
                  <a:cubicBezTo>
                    <a:pt x="3940" y="1574"/>
                    <a:pt x="3921" y="1695"/>
                    <a:pt x="3875" y="1815"/>
                  </a:cubicBezTo>
                  <a:cubicBezTo>
                    <a:pt x="3837" y="1946"/>
                    <a:pt x="3782" y="2057"/>
                    <a:pt x="3717" y="2178"/>
                  </a:cubicBezTo>
                  <a:cubicBezTo>
                    <a:pt x="3661" y="2289"/>
                    <a:pt x="3605" y="2410"/>
                    <a:pt x="3531" y="2512"/>
                  </a:cubicBezTo>
                  <a:cubicBezTo>
                    <a:pt x="3252" y="2949"/>
                    <a:pt x="2899" y="3339"/>
                    <a:pt x="2481" y="3646"/>
                  </a:cubicBezTo>
                  <a:cubicBezTo>
                    <a:pt x="2267" y="3813"/>
                    <a:pt x="2044" y="3952"/>
                    <a:pt x="1812" y="4082"/>
                  </a:cubicBezTo>
                  <a:cubicBezTo>
                    <a:pt x="1700" y="4138"/>
                    <a:pt x="1570" y="4185"/>
                    <a:pt x="1440" y="4185"/>
                  </a:cubicBezTo>
                  <a:cubicBezTo>
                    <a:pt x="1570" y="4185"/>
                    <a:pt x="1700" y="4138"/>
                    <a:pt x="1831" y="4082"/>
                  </a:cubicBezTo>
                  <a:cubicBezTo>
                    <a:pt x="2063" y="3952"/>
                    <a:pt x="2277" y="3813"/>
                    <a:pt x="2490" y="3664"/>
                  </a:cubicBezTo>
                  <a:cubicBezTo>
                    <a:pt x="2908" y="3348"/>
                    <a:pt x="3289" y="2977"/>
                    <a:pt x="3596" y="2531"/>
                  </a:cubicBezTo>
                  <a:cubicBezTo>
                    <a:pt x="3661" y="2419"/>
                    <a:pt x="3735" y="2317"/>
                    <a:pt x="3791" y="2196"/>
                  </a:cubicBezTo>
                  <a:cubicBezTo>
                    <a:pt x="3847" y="2085"/>
                    <a:pt x="3902" y="1964"/>
                    <a:pt x="3949" y="1834"/>
                  </a:cubicBezTo>
                  <a:cubicBezTo>
                    <a:pt x="3967" y="1732"/>
                    <a:pt x="4005" y="1592"/>
                    <a:pt x="4014" y="1453"/>
                  </a:cubicBezTo>
                  <a:cubicBezTo>
                    <a:pt x="4014" y="1314"/>
                    <a:pt x="4005" y="1174"/>
                    <a:pt x="3930" y="1054"/>
                  </a:cubicBezTo>
                  <a:cubicBezTo>
                    <a:pt x="3875" y="924"/>
                    <a:pt x="3782" y="803"/>
                    <a:pt x="3652" y="738"/>
                  </a:cubicBezTo>
                  <a:cubicBezTo>
                    <a:pt x="3572" y="678"/>
                    <a:pt x="3463" y="651"/>
                    <a:pt x="3357" y="651"/>
                  </a:cubicBezTo>
                  <a:cubicBezTo>
                    <a:pt x="3315" y="651"/>
                    <a:pt x="3273" y="655"/>
                    <a:pt x="3233" y="663"/>
                  </a:cubicBezTo>
                  <a:cubicBezTo>
                    <a:pt x="3094" y="701"/>
                    <a:pt x="2964" y="766"/>
                    <a:pt x="2862" y="858"/>
                  </a:cubicBezTo>
                  <a:cubicBezTo>
                    <a:pt x="2815" y="905"/>
                    <a:pt x="2769" y="942"/>
                    <a:pt x="2722" y="989"/>
                  </a:cubicBezTo>
                  <a:cubicBezTo>
                    <a:pt x="2722" y="933"/>
                    <a:pt x="2732" y="877"/>
                    <a:pt x="2732" y="831"/>
                  </a:cubicBezTo>
                  <a:cubicBezTo>
                    <a:pt x="2732" y="701"/>
                    <a:pt x="2722" y="570"/>
                    <a:pt x="2676" y="450"/>
                  </a:cubicBezTo>
                  <a:cubicBezTo>
                    <a:pt x="2630" y="320"/>
                    <a:pt x="2546" y="199"/>
                    <a:pt x="2444" y="125"/>
                  </a:cubicBezTo>
                  <a:cubicBezTo>
                    <a:pt x="2355" y="52"/>
                    <a:pt x="2224" y="0"/>
                    <a:pt x="21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5"/>
            <p:cNvSpPr/>
            <p:nvPr/>
          </p:nvSpPr>
          <p:spPr>
            <a:xfrm>
              <a:off x="3891525" y="1851050"/>
              <a:ext cx="3725" cy="72725"/>
            </a:xfrm>
            <a:custGeom>
              <a:rect b="b" l="l" r="r" t="t"/>
              <a:pathLst>
                <a:path extrusionOk="0" h="2909" w="149">
                  <a:moveTo>
                    <a:pt x="102" y="1"/>
                  </a:moveTo>
                  <a:cubicBezTo>
                    <a:pt x="93" y="242"/>
                    <a:pt x="93" y="475"/>
                    <a:pt x="65" y="735"/>
                  </a:cubicBezTo>
                  <a:lnTo>
                    <a:pt x="56" y="1469"/>
                  </a:lnTo>
                  <a:lnTo>
                    <a:pt x="47" y="2193"/>
                  </a:lnTo>
                  <a:cubicBezTo>
                    <a:pt x="47" y="2305"/>
                    <a:pt x="47" y="2435"/>
                    <a:pt x="28" y="2556"/>
                  </a:cubicBezTo>
                  <a:cubicBezTo>
                    <a:pt x="19" y="2667"/>
                    <a:pt x="9" y="2797"/>
                    <a:pt x="0" y="2909"/>
                  </a:cubicBezTo>
                  <a:cubicBezTo>
                    <a:pt x="65" y="2677"/>
                    <a:pt x="84" y="2435"/>
                    <a:pt x="102" y="2193"/>
                  </a:cubicBezTo>
                  <a:cubicBezTo>
                    <a:pt x="130" y="1952"/>
                    <a:pt x="139" y="1701"/>
                    <a:pt x="139" y="1460"/>
                  </a:cubicBezTo>
                  <a:cubicBezTo>
                    <a:pt x="149" y="1218"/>
                    <a:pt x="149" y="976"/>
                    <a:pt x="139" y="726"/>
                  </a:cubicBezTo>
                  <a:cubicBezTo>
                    <a:pt x="130" y="484"/>
                    <a:pt x="130" y="242"/>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5"/>
            <p:cNvSpPr/>
            <p:nvPr/>
          </p:nvSpPr>
          <p:spPr>
            <a:xfrm>
              <a:off x="3894300" y="1849900"/>
              <a:ext cx="30925" cy="74125"/>
            </a:xfrm>
            <a:custGeom>
              <a:rect b="b" l="l" r="r" t="t"/>
              <a:pathLst>
                <a:path extrusionOk="0" h="2965" w="1237">
                  <a:moveTo>
                    <a:pt x="1236" y="0"/>
                  </a:moveTo>
                  <a:lnTo>
                    <a:pt x="1236" y="0"/>
                  </a:lnTo>
                  <a:cubicBezTo>
                    <a:pt x="1115" y="242"/>
                    <a:pt x="1004" y="484"/>
                    <a:pt x="883" y="716"/>
                  </a:cubicBezTo>
                  <a:cubicBezTo>
                    <a:pt x="772" y="967"/>
                    <a:pt x="670" y="1218"/>
                    <a:pt x="558" y="1459"/>
                  </a:cubicBezTo>
                  <a:cubicBezTo>
                    <a:pt x="456" y="1701"/>
                    <a:pt x="354" y="1942"/>
                    <a:pt x="261" y="2202"/>
                  </a:cubicBezTo>
                  <a:cubicBezTo>
                    <a:pt x="168" y="2453"/>
                    <a:pt x="66" y="2704"/>
                    <a:pt x="1" y="2964"/>
                  </a:cubicBezTo>
                  <a:cubicBezTo>
                    <a:pt x="47" y="2843"/>
                    <a:pt x="94" y="2723"/>
                    <a:pt x="159" y="2593"/>
                  </a:cubicBezTo>
                  <a:cubicBezTo>
                    <a:pt x="205" y="2472"/>
                    <a:pt x="251" y="2351"/>
                    <a:pt x="307" y="2221"/>
                  </a:cubicBezTo>
                  <a:lnTo>
                    <a:pt x="623" y="1478"/>
                  </a:lnTo>
                  <a:lnTo>
                    <a:pt x="930" y="744"/>
                  </a:lnTo>
                  <a:cubicBezTo>
                    <a:pt x="1041" y="493"/>
                    <a:pt x="1143" y="251"/>
                    <a:pt x="1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5"/>
            <p:cNvSpPr/>
            <p:nvPr/>
          </p:nvSpPr>
          <p:spPr>
            <a:xfrm>
              <a:off x="3896625" y="1878000"/>
              <a:ext cx="1875" cy="20925"/>
            </a:xfrm>
            <a:custGeom>
              <a:rect b="b" l="l" r="r" t="t"/>
              <a:pathLst>
                <a:path extrusionOk="0" h="837" w="75">
                  <a:moveTo>
                    <a:pt x="38" y="1"/>
                  </a:moveTo>
                  <a:cubicBezTo>
                    <a:pt x="1" y="140"/>
                    <a:pt x="1" y="270"/>
                    <a:pt x="1" y="419"/>
                  </a:cubicBezTo>
                  <a:lnTo>
                    <a:pt x="1" y="623"/>
                  </a:lnTo>
                  <a:cubicBezTo>
                    <a:pt x="1" y="697"/>
                    <a:pt x="19" y="762"/>
                    <a:pt x="19" y="837"/>
                  </a:cubicBezTo>
                  <a:cubicBezTo>
                    <a:pt x="38" y="762"/>
                    <a:pt x="47" y="697"/>
                    <a:pt x="66" y="623"/>
                  </a:cubicBezTo>
                  <a:cubicBezTo>
                    <a:pt x="75" y="558"/>
                    <a:pt x="75" y="484"/>
                    <a:pt x="75" y="419"/>
                  </a:cubicBezTo>
                  <a:cubicBezTo>
                    <a:pt x="75" y="279"/>
                    <a:pt x="66" y="14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5"/>
            <p:cNvSpPr/>
            <p:nvPr/>
          </p:nvSpPr>
          <p:spPr>
            <a:xfrm>
              <a:off x="3898725" y="1870100"/>
              <a:ext cx="2575" cy="12575"/>
            </a:xfrm>
            <a:custGeom>
              <a:rect b="b" l="l" r="r" t="t"/>
              <a:pathLst>
                <a:path extrusionOk="0" h="503" w="103">
                  <a:moveTo>
                    <a:pt x="9" y="1"/>
                  </a:moveTo>
                  <a:cubicBezTo>
                    <a:pt x="0" y="84"/>
                    <a:pt x="9" y="177"/>
                    <a:pt x="9" y="242"/>
                  </a:cubicBezTo>
                  <a:cubicBezTo>
                    <a:pt x="28" y="289"/>
                    <a:pt x="28" y="326"/>
                    <a:pt x="37" y="372"/>
                  </a:cubicBezTo>
                  <a:cubicBezTo>
                    <a:pt x="47" y="419"/>
                    <a:pt x="56" y="456"/>
                    <a:pt x="56" y="502"/>
                  </a:cubicBezTo>
                  <a:cubicBezTo>
                    <a:pt x="84" y="465"/>
                    <a:pt x="93" y="419"/>
                    <a:pt x="93" y="372"/>
                  </a:cubicBezTo>
                  <a:cubicBezTo>
                    <a:pt x="102" y="326"/>
                    <a:pt x="93" y="289"/>
                    <a:pt x="93" y="242"/>
                  </a:cubicBezTo>
                  <a:cubicBezTo>
                    <a:pt x="84" y="168"/>
                    <a:pt x="56" y="84"/>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5"/>
            <p:cNvSpPr/>
            <p:nvPr/>
          </p:nvSpPr>
          <p:spPr>
            <a:xfrm>
              <a:off x="3902425" y="1869875"/>
              <a:ext cx="3275" cy="18825"/>
            </a:xfrm>
            <a:custGeom>
              <a:rect b="b" l="l" r="r" t="t"/>
              <a:pathLst>
                <a:path extrusionOk="0" h="753" w="131">
                  <a:moveTo>
                    <a:pt x="122" y="0"/>
                  </a:moveTo>
                  <a:lnTo>
                    <a:pt x="122" y="0"/>
                  </a:lnTo>
                  <a:cubicBezTo>
                    <a:pt x="84" y="130"/>
                    <a:pt x="57" y="251"/>
                    <a:pt x="38" y="372"/>
                  </a:cubicBezTo>
                  <a:cubicBezTo>
                    <a:pt x="19" y="502"/>
                    <a:pt x="1" y="623"/>
                    <a:pt x="1" y="753"/>
                  </a:cubicBezTo>
                  <a:cubicBezTo>
                    <a:pt x="38" y="697"/>
                    <a:pt x="66" y="623"/>
                    <a:pt x="75" y="567"/>
                  </a:cubicBezTo>
                  <a:cubicBezTo>
                    <a:pt x="84" y="511"/>
                    <a:pt x="94" y="437"/>
                    <a:pt x="112" y="381"/>
                  </a:cubicBezTo>
                  <a:cubicBezTo>
                    <a:pt x="122" y="251"/>
                    <a:pt x="131" y="13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5"/>
            <p:cNvSpPr/>
            <p:nvPr/>
          </p:nvSpPr>
          <p:spPr>
            <a:xfrm>
              <a:off x="3897550" y="1895650"/>
              <a:ext cx="3525" cy="11650"/>
            </a:xfrm>
            <a:custGeom>
              <a:rect b="b" l="l" r="r" t="t"/>
              <a:pathLst>
                <a:path extrusionOk="0" h="466" w="141">
                  <a:moveTo>
                    <a:pt x="140" y="1"/>
                  </a:moveTo>
                  <a:lnTo>
                    <a:pt x="140" y="1"/>
                  </a:lnTo>
                  <a:cubicBezTo>
                    <a:pt x="94" y="75"/>
                    <a:pt x="56" y="140"/>
                    <a:pt x="38" y="224"/>
                  </a:cubicBezTo>
                  <a:cubicBezTo>
                    <a:pt x="10" y="307"/>
                    <a:pt x="1" y="382"/>
                    <a:pt x="1" y="465"/>
                  </a:cubicBezTo>
                  <a:cubicBezTo>
                    <a:pt x="47" y="400"/>
                    <a:pt x="84" y="326"/>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5"/>
            <p:cNvSpPr/>
            <p:nvPr/>
          </p:nvSpPr>
          <p:spPr>
            <a:xfrm>
              <a:off x="3918450" y="1830625"/>
              <a:ext cx="2125" cy="18375"/>
            </a:xfrm>
            <a:custGeom>
              <a:rect b="b" l="l" r="r" t="t"/>
              <a:pathLst>
                <a:path extrusionOk="0" h="735" w="85">
                  <a:moveTo>
                    <a:pt x="10" y="0"/>
                  </a:moveTo>
                  <a:lnTo>
                    <a:pt x="10" y="0"/>
                  </a:lnTo>
                  <a:cubicBezTo>
                    <a:pt x="1" y="121"/>
                    <a:pt x="1" y="233"/>
                    <a:pt x="29" y="381"/>
                  </a:cubicBezTo>
                  <a:cubicBezTo>
                    <a:pt x="29" y="446"/>
                    <a:pt x="29" y="502"/>
                    <a:pt x="38" y="558"/>
                  </a:cubicBezTo>
                  <a:cubicBezTo>
                    <a:pt x="38" y="613"/>
                    <a:pt x="47" y="678"/>
                    <a:pt x="47" y="734"/>
                  </a:cubicBezTo>
                  <a:cubicBezTo>
                    <a:pt x="75" y="678"/>
                    <a:pt x="84" y="604"/>
                    <a:pt x="84" y="548"/>
                  </a:cubicBezTo>
                  <a:lnTo>
                    <a:pt x="84" y="363"/>
                  </a:lnTo>
                  <a:cubicBezTo>
                    <a:pt x="75" y="233"/>
                    <a:pt x="57" y="121"/>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5"/>
            <p:cNvSpPr/>
            <p:nvPr/>
          </p:nvSpPr>
          <p:spPr>
            <a:xfrm>
              <a:off x="3915900" y="1842925"/>
              <a:ext cx="2125" cy="12100"/>
            </a:xfrm>
            <a:custGeom>
              <a:rect b="b" l="l" r="r" t="t"/>
              <a:pathLst>
                <a:path extrusionOk="0" h="484" w="85">
                  <a:moveTo>
                    <a:pt x="10" y="1"/>
                  </a:moveTo>
                  <a:cubicBezTo>
                    <a:pt x="1" y="75"/>
                    <a:pt x="1" y="159"/>
                    <a:pt x="1" y="242"/>
                  </a:cubicBezTo>
                  <a:cubicBezTo>
                    <a:pt x="10" y="326"/>
                    <a:pt x="10" y="400"/>
                    <a:pt x="19" y="484"/>
                  </a:cubicBezTo>
                  <a:cubicBezTo>
                    <a:pt x="47" y="447"/>
                    <a:pt x="56" y="419"/>
                    <a:pt x="66" y="372"/>
                  </a:cubicBezTo>
                  <a:cubicBezTo>
                    <a:pt x="84" y="326"/>
                    <a:pt x="84" y="289"/>
                    <a:pt x="84" y="242"/>
                  </a:cubicBezTo>
                  <a:cubicBezTo>
                    <a:pt x="66" y="196"/>
                    <a:pt x="66" y="159"/>
                    <a:pt x="56" y="112"/>
                  </a:cubicBezTo>
                  <a:cubicBezTo>
                    <a:pt x="47" y="75"/>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5"/>
            <p:cNvSpPr/>
            <p:nvPr/>
          </p:nvSpPr>
          <p:spPr>
            <a:xfrm>
              <a:off x="3913825" y="1829225"/>
              <a:ext cx="2575" cy="7000"/>
            </a:xfrm>
            <a:custGeom>
              <a:rect b="b" l="l" r="r" t="t"/>
              <a:pathLst>
                <a:path extrusionOk="0" h="280" w="103">
                  <a:moveTo>
                    <a:pt x="9" y="1"/>
                  </a:moveTo>
                  <a:lnTo>
                    <a:pt x="9" y="1"/>
                  </a:lnTo>
                  <a:cubicBezTo>
                    <a:pt x="0" y="56"/>
                    <a:pt x="9" y="93"/>
                    <a:pt x="28" y="140"/>
                  </a:cubicBezTo>
                  <a:cubicBezTo>
                    <a:pt x="28" y="158"/>
                    <a:pt x="28" y="186"/>
                    <a:pt x="37" y="205"/>
                  </a:cubicBezTo>
                  <a:lnTo>
                    <a:pt x="65" y="279"/>
                  </a:lnTo>
                  <a:cubicBezTo>
                    <a:pt x="102" y="233"/>
                    <a:pt x="102" y="177"/>
                    <a:pt x="93" y="131"/>
                  </a:cubicBezTo>
                  <a:cubicBezTo>
                    <a:pt x="93" y="103"/>
                    <a:pt x="84" y="84"/>
                    <a:pt x="65" y="56"/>
                  </a:cubicBezTo>
                  <a:cubicBezTo>
                    <a:pt x="46" y="38"/>
                    <a:pt x="3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5"/>
            <p:cNvSpPr/>
            <p:nvPr/>
          </p:nvSpPr>
          <p:spPr>
            <a:xfrm>
              <a:off x="3948875" y="1845250"/>
              <a:ext cx="5850" cy="15600"/>
            </a:xfrm>
            <a:custGeom>
              <a:rect b="b" l="l" r="r" t="t"/>
              <a:pathLst>
                <a:path extrusionOk="0" h="624" w="234">
                  <a:moveTo>
                    <a:pt x="1" y="1"/>
                  </a:moveTo>
                  <a:cubicBezTo>
                    <a:pt x="94" y="75"/>
                    <a:pt x="140" y="186"/>
                    <a:pt x="150" y="289"/>
                  </a:cubicBezTo>
                  <a:cubicBezTo>
                    <a:pt x="168" y="335"/>
                    <a:pt x="150" y="391"/>
                    <a:pt x="150" y="447"/>
                  </a:cubicBezTo>
                  <a:cubicBezTo>
                    <a:pt x="140" y="474"/>
                    <a:pt x="140" y="502"/>
                    <a:pt x="140" y="530"/>
                  </a:cubicBezTo>
                  <a:cubicBezTo>
                    <a:pt x="140" y="567"/>
                    <a:pt x="131" y="586"/>
                    <a:pt x="131" y="623"/>
                  </a:cubicBezTo>
                  <a:cubicBezTo>
                    <a:pt x="150" y="604"/>
                    <a:pt x="168" y="567"/>
                    <a:pt x="177" y="539"/>
                  </a:cubicBezTo>
                  <a:cubicBezTo>
                    <a:pt x="187" y="521"/>
                    <a:pt x="205" y="484"/>
                    <a:pt x="215" y="465"/>
                  </a:cubicBezTo>
                  <a:cubicBezTo>
                    <a:pt x="224" y="400"/>
                    <a:pt x="233" y="335"/>
                    <a:pt x="224" y="270"/>
                  </a:cubicBezTo>
                  <a:cubicBezTo>
                    <a:pt x="215" y="214"/>
                    <a:pt x="187" y="149"/>
                    <a:pt x="150" y="103"/>
                  </a:cubicBezTo>
                  <a:cubicBezTo>
                    <a:pt x="112" y="56"/>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5"/>
            <p:cNvSpPr/>
            <p:nvPr/>
          </p:nvSpPr>
          <p:spPr>
            <a:xfrm>
              <a:off x="3945875" y="1855000"/>
              <a:ext cx="4900" cy="15125"/>
            </a:xfrm>
            <a:custGeom>
              <a:rect b="b" l="l" r="r" t="t"/>
              <a:pathLst>
                <a:path extrusionOk="0" h="605" w="196">
                  <a:moveTo>
                    <a:pt x="195" y="1"/>
                  </a:moveTo>
                  <a:lnTo>
                    <a:pt x="195" y="1"/>
                  </a:lnTo>
                  <a:cubicBezTo>
                    <a:pt x="167" y="47"/>
                    <a:pt x="158" y="94"/>
                    <a:pt x="140" y="149"/>
                  </a:cubicBezTo>
                  <a:cubicBezTo>
                    <a:pt x="112" y="196"/>
                    <a:pt x="102" y="261"/>
                    <a:pt x="93" y="307"/>
                  </a:cubicBezTo>
                  <a:lnTo>
                    <a:pt x="47" y="456"/>
                  </a:lnTo>
                  <a:cubicBezTo>
                    <a:pt x="28" y="503"/>
                    <a:pt x="19" y="558"/>
                    <a:pt x="0" y="605"/>
                  </a:cubicBezTo>
                  <a:cubicBezTo>
                    <a:pt x="47" y="568"/>
                    <a:pt x="74" y="521"/>
                    <a:pt x="102" y="475"/>
                  </a:cubicBezTo>
                  <a:cubicBezTo>
                    <a:pt x="121" y="428"/>
                    <a:pt x="149" y="372"/>
                    <a:pt x="158" y="326"/>
                  </a:cubicBezTo>
                  <a:cubicBezTo>
                    <a:pt x="186" y="224"/>
                    <a:pt x="195"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5"/>
            <p:cNvSpPr/>
            <p:nvPr/>
          </p:nvSpPr>
          <p:spPr>
            <a:xfrm>
              <a:off x="3945175" y="1866400"/>
              <a:ext cx="7225" cy="11850"/>
            </a:xfrm>
            <a:custGeom>
              <a:rect b="b" l="l" r="r" t="t"/>
              <a:pathLst>
                <a:path extrusionOk="0" h="474" w="289">
                  <a:moveTo>
                    <a:pt x="288" y="0"/>
                  </a:moveTo>
                  <a:lnTo>
                    <a:pt x="288" y="0"/>
                  </a:lnTo>
                  <a:cubicBezTo>
                    <a:pt x="223" y="84"/>
                    <a:pt x="186" y="158"/>
                    <a:pt x="140" y="232"/>
                  </a:cubicBezTo>
                  <a:lnTo>
                    <a:pt x="0" y="474"/>
                  </a:lnTo>
                  <a:cubicBezTo>
                    <a:pt x="47" y="455"/>
                    <a:pt x="84" y="418"/>
                    <a:pt x="121" y="381"/>
                  </a:cubicBezTo>
                  <a:cubicBezTo>
                    <a:pt x="149" y="344"/>
                    <a:pt x="177" y="316"/>
                    <a:pt x="195" y="269"/>
                  </a:cubicBezTo>
                  <a:cubicBezTo>
                    <a:pt x="223" y="232"/>
                    <a:pt x="242" y="186"/>
                    <a:pt x="260" y="139"/>
                  </a:cubicBezTo>
                  <a:cubicBezTo>
                    <a:pt x="279" y="93"/>
                    <a:pt x="288" y="47"/>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5"/>
            <p:cNvSpPr/>
            <p:nvPr/>
          </p:nvSpPr>
          <p:spPr>
            <a:xfrm>
              <a:off x="3945175" y="1854075"/>
              <a:ext cx="3050" cy="9550"/>
            </a:xfrm>
            <a:custGeom>
              <a:rect b="b" l="l" r="r" t="t"/>
              <a:pathLst>
                <a:path extrusionOk="0" h="382" w="122">
                  <a:moveTo>
                    <a:pt x="93" y="1"/>
                  </a:moveTo>
                  <a:cubicBezTo>
                    <a:pt x="75" y="66"/>
                    <a:pt x="56" y="131"/>
                    <a:pt x="37" y="186"/>
                  </a:cubicBezTo>
                  <a:cubicBezTo>
                    <a:pt x="28" y="261"/>
                    <a:pt x="10" y="317"/>
                    <a:pt x="0" y="382"/>
                  </a:cubicBezTo>
                  <a:cubicBezTo>
                    <a:pt x="56" y="344"/>
                    <a:pt x="93" y="279"/>
                    <a:pt x="102" y="214"/>
                  </a:cubicBezTo>
                  <a:cubicBezTo>
                    <a:pt x="121" y="177"/>
                    <a:pt x="121" y="140"/>
                    <a:pt x="121" y="112"/>
                  </a:cubicBezTo>
                  <a:cubicBezTo>
                    <a:pt x="121" y="75"/>
                    <a:pt x="102"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5"/>
            <p:cNvSpPr/>
            <p:nvPr/>
          </p:nvSpPr>
          <p:spPr>
            <a:xfrm>
              <a:off x="3900575" y="1913075"/>
              <a:ext cx="12800" cy="7000"/>
            </a:xfrm>
            <a:custGeom>
              <a:rect b="b" l="l" r="r" t="t"/>
              <a:pathLst>
                <a:path extrusionOk="0" h="280" w="512">
                  <a:moveTo>
                    <a:pt x="511" y="1"/>
                  </a:moveTo>
                  <a:cubicBezTo>
                    <a:pt x="428" y="56"/>
                    <a:pt x="335" y="93"/>
                    <a:pt x="251" y="140"/>
                  </a:cubicBezTo>
                  <a:cubicBezTo>
                    <a:pt x="168" y="177"/>
                    <a:pt x="75" y="223"/>
                    <a:pt x="0" y="279"/>
                  </a:cubicBezTo>
                  <a:cubicBezTo>
                    <a:pt x="56" y="279"/>
                    <a:pt x="103" y="270"/>
                    <a:pt x="140" y="261"/>
                  </a:cubicBezTo>
                  <a:cubicBezTo>
                    <a:pt x="186" y="242"/>
                    <a:pt x="233" y="223"/>
                    <a:pt x="279" y="196"/>
                  </a:cubicBezTo>
                  <a:cubicBezTo>
                    <a:pt x="372" y="149"/>
                    <a:pt x="465" y="93"/>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5"/>
            <p:cNvSpPr/>
            <p:nvPr/>
          </p:nvSpPr>
          <p:spPr>
            <a:xfrm>
              <a:off x="3903600" y="1908650"/>
              <a:ext cx="9775" cy="6400"/>
            </a:xfrm>
            <a:custGeom>
              <a:rect b="b" l="l" r="r" t="t"/>
              <a:pathLst>
                <a:path extrusionOk="0" h="256" w="391">
                  <a:moveTo>
                    <a:pt x="390" y="1"/>
                  </a:moveTo>
                  <a:cubicBezTo>
                    <a:pt x="335" y="20"/>
                    <a:pt x="316" y="38"/>
                    <a:pt x="279" y="57"/>
                  </a:cubicBezTo>
                  <a:cubicBezTo>
                    <a:pt x="242" y="75"/>
                    <a:pt x="223" y="94"/>
                    <a:pt x="186" y="122"/>
                  </a:cubicBezTo>
                  <a:cubicBezTo>
                    <a:pt x="130" y="168"/>
                    <a:pt x="75" y="205"/>
                    <a:pt x="0" y="252"/>
                  </a:cubicBezTo>
                  <a:cubicBezTo>
                    <a:pt x="13" y="254"/>
                    <a:pt x="24" y="255"/>
                    <a:pt x="36" y="255"/>
                  </a:cubicBezTo>
                  <a:cubicBezTo>
                    <a:pt x="67" y="255"/>
                    <a:pt x="96" y="247"/>
                    <a:pt x="130" y="233"/>
                  </a:cubicBezTo>
                  <a:cubicBezTo>
                    <a:pt x="167" y="224"/>
                    <a:pt x="205" y="196"/>
                    <a:pt x="233" y="178"/>
                  </a:cubicBezTo>
                  <a:cubicBezTo>
                    <a:pt x="307" y="131"/>
                    <a:pt x="353" y="75"/>
                    <a:pt x="3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5"/>
            <p:cNvSpPr/>
            <p:nvPr/>
          </p:nvSpPr>
          <p:spPr>
            <a:xfrm>
              <a:off x="3905675" y="1899150"/>
              <a:ext cx="4900" cy="10225"/>
            </a:xfrm>
            <a:custGeom>
              <a:rect b="b" l="l" r="r" t="t"/>
              <a:pathLst>
                <a:path extrusionOk="0" h="409" w="196">
                  <a:moveTo>
                    <a:pt x="196" y="0"/>
                  </a:moveTo>
                  <a:cubicBezTo>
                    <a:pt x="140" y="56"/>
                    <a:pt x="103" y="121"/>
                    <a:pt x="75" y="186"/>
                  </a:cubicBezTo>
                  <a:cubicBezTo>
                    <a:pt x="38" y="260"/>
                    <a:pt x="10" y="325"/>
                    <a:pt x="1" y="409"/>
                  </a:cubicBezTo>
                  <a:cubicBezTo>
                    <a:pt x="57" y="353"/>
                    <a:pt x="103" y="279"/>
                    <a:pt x="131" y="223"/>
                  </a:cubicBezTo>
                  <a:cubicBezTo>
                    <a:pt x="150" y="186"/>
                    <a:pt x="159" y="149"/>
                    <a:pt x="177" y="121"/>
                  </a:cubicBezTo>
                  <a:cubicBezTo>
                    <a:pt x="187" y="84"/>
                    <a:pt x="196"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5"/>
            <p:cNvSpPr/>
            <p:nvPr/>
          </p:nvSpPr>
          <p:spPr>
            <a:xfrm>
              <a:off x="3911500" y="1898900"/>
              <a:ext cx="6750" cy="7475"/>
            </a:xfrm>
            <a:custGeom>
              <a:rect b="b" l="l" r="r" t="t"/>
              <a:pathLst>
                <a:path extrusionOk="0" h="299" w="270">
                  <a:moveTo>
                    <a:pt x="270" y="1"/>
                  </a:moveTo>
                  <a:lnTo>
                    <a:pt x="270" y="1"/>
                  </a:lnTo>
                  <a:cubicBezTo>
                    <a:pt x="195" y="38"/>
                    <a:pt x="149" y="84"/>
                    <a:pt x="102" y="131"/>
                  </a:cubicBezTo>
                  <a:cubicBezTo>
                    <a:pt x="56" y="187"/>
                    <a:pt x="28" y="233"/>
                    <a:pt x="0" y="298"/>
                  </a:cubicBezTo>
                  <a:cubicBezTo>
                    <a:pt x="74" y="279"/>
                    <a:pt x="121" y="233"/>
                    <a:pt x="167" y="177"/>
                  </a:cubicBezTo>
                  <a:cubicBezTo>
                    <a:pt x="214"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5"/>
            <p:cNvSpPr/>
            <p:nvPr/>
          </p:nvSpPr>
          <p:spPr>
            <a:xfrm>
              <a:off x="3917525" y="1900525"/>
              <a:ext cx="8850" cy="9325"/>
            </a:xfrm>
            <a:custGeom>
              <a:rect b="b" l="l" r="r" t="t"/>
              <a:pathLst>
                <a:path extrusionOk="0" h="373" w="354">
                  <a:moveTo>
                    <a:pt x="354" y="1"/>
                  </a:moveTo>
                  <a:lnTo>
                    <a:pt x="354" y="1"/>
                  </a:lnTo>
                  <a:cubicBezTo>
                    <a:pt x="279" y="47"/>
                    <a:pt x="214" y="112"/>
                    <a:pt x="149" y="168"/>
                  </a:cubicBezTo>
                  <a:cubicBezTo>
                    <a:pt x="94" y="224"/>
                    <a:pt x="38" y="298"/>
                    <a:pt x="1" y="372"/>
                  </a:cubicBezTo>
                  <a:cubicBezTo>
                    <a:pt x="75" y="326"/>
                    <a:pt x="140" y="270"/>
                    <a:pt x="205" y="214"/>
                  </a:cubicBezTo>
                  <a:cubicBezTo>
                    <a:pt x="261" y="159"/>
                    <a:pt x="317" y="8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5"/>
            <p:cNvSpPr/>
            <p:nvPr/>
          </p:nvSpPr>
          <p:spPr>
            <a:xfrm>
              <a:off x="3862725" y="1835025"/>
              <a:ext cx="4900" cy="15825"/>
            </a:xfrm>
            <a:custGeom>
              <a:rect b="b" l="l" r="r" t="t"/>
              <a:pathLst>
                <a:path extrusionOk="0" h="633" w="196">
                  <a:moveTo>
                    <a:pt x="195" y="1"/>
                  </a:moveTo>
                  <a:lnTo>
                    <a:pt x="195" y="1"/>
                  </a:lnTo>
                  <a:cubicBezTo>
                    <a:pt x="149" y="38"/>
                    <a:pt x="121" y="84"/>
                    <a:pt x="93" y="140"/>
                  </a:cubicBezTo>
                  <a:cubicBezTo>
                    <a:pt x="74" y="196"/>
                    <a:pt x="46" y="242"/>
                    <a:pt x="37" y="298"/>
                  </a:cubicBezTo>
                  <a:cubicBezTo>
                    <a:pt x="9" y="400"/>
                    <a:pt x="0" y="530"/>
                    <a:pt x="46" y="633"/>
                  </a:cubicBezTo>
                  <a:cubicBezTo>
                    <a:pt x="56" y="577"/>
                    <a:pt x="56" y="530"/>
                    <a:pt x="74" y="475"/>
                  </a:cubicBezTo>
                  <a:cubicBezTo>
                    <a:pt x="84" y="419"/>
                    <a:pt x="93" y="354"/>
                    <a:pt x="102" y="317"/>
                  </a:cubicBezTo>
                  <a:cubicBezTo>
                    <a:pt x="130" y="205"/>
                    <a:pt x="167" y="103"/>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5"/>
            <p:cNvSpPr/>
            <p:nvPr/>
          </p:nvSpPr>
          <p:spPr>
            <a:xfrm>
              <a:off x="3865275" y="1841300"/>
              <a:ext cx="2800" cy="13975"/>
            </a:xfrm>
            <a:custGeom>
              <a:rect b="b" l="l" r="r" t="t"/>
              <a:pathLst>
                <a:path extrusionOk="0" h="559" w="112">
                  <a:moveTo>
                    <a:pt x="112" y="1"/>
                  </a:moveTo>
                  <a:lnTo>
                    <a:pt x="112" y="1"/>
                  </a:lnTo>
                  <a:cubicBezTo>
                    <a:pt x="84" y="47"/>
                    <a:pt x="65" y="94"/>
                    <a:pt x="47" y="131"/>
                  </a:cubicBezTo>
                  <a:cubicBezTo>
                    <a:pt x="28" y="177"/>
                    <a:pt x="28" y="224"/>
                    <a:pt x="19" y="270"/>
                  </a:cubicBezTo>
                  <a:cubicBezTo>
                    <a:pt x="0" y="372"/>
                    <a:pt x="19" y="474"/>
                    <a:pt x="65" y="558"/>
                  </a:cubicBezTo>
                  <a:lnTo>
                    <a:pt x="75" y="419"/>
                  </a:lnTo>
                  <a:cubicBezTo>
                    <a:pt x="75" y="372"/>
                    <a:pt x="84" y="326"/>
                    <a:pt x="84" y="279"/>
                  </a:cubicBezTo>
                  <a:cubicBezTo>
                    <a:pt x="93" y="186"/>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5"/>
            <p:cNvSpPr/>
            <p:nvPr/>
          </p:nvSpPr>
          <p:spPr>
            <a:xfrm>
              <a:off x="3869450" y="1849900"/>
              <a:ext cx="1875" cy="15125"/>
            </a:xfrm>
            <a:custGeom>
              <a:rect b="b" l="l" r="r" t="t"/>
              <a:pathLst>
                <a:path extrusionOk="0" h="605" w="75">
                  <a:moveTo>
                    <a:pt x="47" y="0"/>
                  </a:moveTo>
                  <a:cubicBezTo>
                    <a:pt x="10" y="84"/>
                    <a:pt x="10" y="196"/>
                    <a:pt x="0" y="307"/>
                  </a:cubicBezTo>
                  <a:cubicBezTo>
                    <a:pt x="10" y="353"/>
                    <a:pt x="10" y="418"/>
                    <a:pt x="19" y="465"/>
                  </a:cubicBezTo>
                  <a:cubicBezTo>
                    <a:pt x="28" y="511"/>
                    <a:pt x="47" y="558"/>
                    <a:pt x="75" y="604"/>
                  </a:cubicBezTo>
                  <a:lnTo>
                    <a:pt x="75" y="446"/>
                  </a:lnTo>
                  <a:lnTo>
                    <a:pt x="75" y="298"/>
                  </a:lnTo>
                  <a:cubicBezTo>
                    <a:pt x="66" y="196"/>
                    <a:pt x="66" y="103"/>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5"/>
            <p:cNvSpPr/>
            <p:nvPr/>
          </p:nvSpPr>
          <p:spPr>
            <a:xfrm>
              <a:off x="3865275" y="1861500"/>
              <a:ext cx="4425" cy="14675"/>
            </a:xfrm>
            <a:custGeom>
              <a:rect b="b" l="l" r="r" t="t"/>
              <a:pathLst>
                <a:path extrusionOk="0" h="587" w="177">
                  <a:moveTo>
                    <a:pt x="19" y="1"/>
                  </a:moveTo>
                  <a:cubicBezTo>
                    <a:pt x="0" y="103"/>
                    <a:pt x="19" y="205"/>
                    <a:pt x="47" y="298"/>
                  </a:cubicBezTo>
                  <a:cubicBezTo>
                    <a:pt x="65" y="354"/>
                    <a:pt x="75" y="400"/>
                    <a:pt x="93" y="447"/>
                  </a:cubicBezTo>
                  <a:cubicBezTo>
                    <a:pt x="121" y="493"/>
                    <a:pt x="140" y="558"/>
                    <a:pt x="177" y="586"/>
                  </a:cubicBezTo>
                  <a:lnTo>
                    <a:pt x="140" y="438"/>
                  </a:lnTo>
                  <a:cubicBezTo>
                    <a:pt x="130" y="391"/>
                    <a:pt x="121" y="335"/>
                    <a:pt x="112" y="289"/>
                  </a:cubicBezTo>
                  <a:cubicBezTo>
                    <a:pt x="84" y="196"/>
                    <a:pt x="65"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5"/>
            <p:cNvSpPr/>
            <p:nvPr/>
          </p:nvSpPr>
          <p:spPr>
            <a:xfrm>
              <a:off x="3871775" y="1871975"/>
              <a:ext cx="2800" cy="15350"/>
            </a:xfrm>
            <a:custGeom>
              <a:rect b="b" l="l" r="r" t="t"/>
              <a:pathLst>
                <a:path extrusionOk="0" h="614" w="112">
                  <a:moveTo>
                    <a:pt x="38" y="0"/>
                  </a:moveTo>
                  <a:cubicBezTo>
                    <a:pt x="0" y="102"/>
                    <a:pt x="0" y="204"/>
                    <a:pt x="19" y="297"/>
                  </a:cubicBezTo>
                  <a:cubicBezTo>
                    <a:pt x="19" y="353"/>
                    <a:pt x="38" y="400"/>
                    <a:pt x="47" y="465"/>
                  </a:cubicBezTo>
                  <a:cubicBezTo>
                    <a:pt x="56" y="520"/>
                    <a:pt x="84" y="576"/>
                    <a:pt x="112" y="613"/>
                  </a:cubicBezTo>
                  <a:cubicBezTo>
                    <a:pt x="103" y="567"/>
                    <a:pt x="93" y="502"/>
                    <a:pt x="93" y="465"/>
                  </a:cubicBezTo>
                  <a:lnTo>
                    <a:pt x="84" y="307"/>
                  </a:lnTo>
                  <a:cubicBezTo>
                    <a:pt x="65" y="204"/>
                    <a:pt x="56"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5"/>
            <p:cNvSpPr/>
            <p:nvPr/>
          </p:nvSpPr>
          <p:spPr>
            <a:xfrm>
              <a:off x="3901050" y="1849425"/>
              <a:ext cx="2325" cy="7000"/>
            </a:xfrm>
            <a:custGeom>
              <a:rect b="b" l="l" r="r" t="t"/>
              <a:pathLst>
                <a:path extrusionOk="0" h="280" w="93">
                  <a:moveTo>
                    <a:pt x="74" y="1"/>
                  </a:moveTo>
                  <a:cubicBezTo>
                    <a:pt x="37" y="47"/>
                    <a:pt x="28" y="94"/>
                    <a:pt x="9" y="140"/>
                  </a:cubicBezTo>
                  <a:cubicBezTo>
                    <a:pt x="0" y="187"/>
                    <a:pt x="0" y="233"/>
                    <a:pt x="28" y="280"/>
                  </a:cubicBezTo>
                  <a:cubicBezTo>
                    <a:pt x="56" y="233"/>
                    <a:pt x="74" y="187"/>
                    <a:pt x="84" y="140"/>
                  </a:cubicBezTo>
                  <a:cubicBezTo>
                    <a:pt x="93" y="94"/>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5"/>
            <p:cNvSpPr/>
            <p:nvPr/>
          </p:nvSpPr>
          <p:spPr>
            <a:xfrm>
              <a:off x="3904750" y="1844325"/>
              <a:ext cx="1875" cy="7000"/>
            </a:xfrm>
            <a:custGeom>
              <a:rect b="b" l="l" r="r" t="t"/>
              <a:pathLst>
                <a:path extrusionOk="0" h="280" w="75">
                  <a:moveTo>
                    <a:pt x="47" y="0"/>
                  </a:moveTo>
                  <a:cubicBezTo>
                    <a:pt x="19" y="47"/>
                    <a:pt x="1" y="93"/>
                    <a:pt x="1" y="140"/>
                  </a:cubicBezTo>
                  <a:cubicBezTo>
                    <a:pt x="1" y="186"/>
                    <a:pt x="1" y="233"/>
                    <a:pt x="29" y="279"/>
                  </a:cubicBezTo>
                  <a:cubicBezTo>
                    <a:pt x="66" y="233"/>
                    <a:pt x="75" y="186"/>
                    <a:pt x="75" y="140"/>
                  </a:cubicBezTo>
                  <a:cubicBezTo>
                    <a:pt x="75" y="93"/>
                    <a:pt x="75"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5"/>
            <p:cNvSpPr/>
            <p:nvPr/>
          </p:nvSpPr>
          <p:spPr>
            <a:xfrm>
              <a:off x="3876650" y="1893100"/>
              <a:ext cx="3500" cy="9775"/>
            </a:xfrm>
            <a:custGeom>
              <a:rect b="b" l="l" r="r" t="t"/>
              <a:pathLst>
                <a:path extrusionOk="0" h="391" w="140">
                  <a:moveTo>
                    <a:pt x="0" y="0"/>
                  </a:moveTo>
                  <a:cubicBezTo>
                    <a:pt x="0" y="84"/>
                    <a:pt x="10" y="149"/>
                    <a:pt x="28" y="223"/>
                  </a:cubicBezTo>
                  <a:cubicBezTo>
                    <a:pt x="38" y="242"/>
                    <a:pt x="56" y="279"/>
                    <a:pt x="75" y="316"/>
                  </a:cubicBezTo>
                  <a:cubicBezTo>
                    <a:pt x="93" y="335"/>
                    <a:pt x="103" y="372"/>
                    <a:pt x="140" y="391"/>
                  </a:cubicBezTo>
                  <a:cubicBezTo>
                    <a:pt x="131" y="316"/>
                    <a:pt x="121" y="251"/>
                    <a:pt x="93" y="186"/>
                  </a:cubicBezTo>
                  <a:cubicBezTo>
                    <a:pt x="75" y="13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5"/>
            <p:cNvSpPr/>
            <p:nvPr/>
          </p:nvSpPr>
          <p:spPr>
            <a:xfrm>
              <a:off x="3764450" y="1997300"/>
              <a:ext cx="42075" cy="39325"/>
            </a:xfrm>
            <a:custGeom>
              <a:rect b="b" l="l" r="r" t="t"/>
              <a:pathLst>
                <a:path extrusionOk="0" h="1573" w="1683">
                  <a:moveTo>
                    <a:pt x="681" y="1"/>
                  </a:moveTo>
                  <a:cubicBezTo>
                    <a:pt x="554" y="1"/>
                    <a:pt x="445" y="116"/>
                    <a:pt x="382" y="218"/>
                  </a:cubicBezTo>
                  <a:cubicBezTo>
                    <a:pt x="168" y="543"/>
                    <a:pt x="38" y="933"/>
                    <a:pt x="20" y="1314"/>
                  </a:cubicBezTo>
                  <a:cubicBezTo>
                    <a:pt x="1" y="1453"/>
                    <a:pt x="168" y="1509"/>
                    <a:pt x="261" y="1546"/>
                  </a:cubicBezTo>
                  <a:cubicBezTo>
                    <a:pt x="375" y="1563"/>
                    <a:pt x="490" y="1573"/>
                    <a:pt x="605" y="1573"/>
                  </a:cubicBezTo>
                  <a:cubicBezTo>
                    <a:pt x="863" y="1573"/>
                    <a:pt x="1119" y="1526"/>
                    <a:pt x="1357" y="1416"/>
                  </a:cubicBezTo>
                  <a:cubicBezTo>
                    <a:pt x="1460" y="1361"/>
                    <a:pt x="1562" y="1305"/>
                    <a:pt x="1618" y="1193"/>
                  </a:cubicBezTo>
                  <a:cubicBezTo>
                    <a:pt x="1683" y="1091"/>
                    <a:pt x="1683" y="952"/>
                    <a:pt x="1599" y="868"/>
                  </a:cubicBezTo>
                  <a:cubicBezTo>
                    <a:pt x="1542" y="823"/>
                    <a:pt x="1468" y="809"/>
                    <a:pt x="1390" y="809"/>
                  </a:cubicBezTo>
                  <a:cubicBezTo>
                    <a:pt x="1340" y="809"/>
                    <a:pt x="1287" y="814"/>
                    <a:pt x="1237" y="822"/>
                  </a:cubicBezTo>
                  <a:cubicBezTo>
                    <a:pt x="1311" y="757"/>
                    <a:pt x="1376" y="682"/>
                    <a:pt x="1413" y="589"/>
                  </a:cubicBezTo>
                  <a:cubicBezTo>
                    <a:pt x="1450" y="496"/>
                    <a:pt x="1432" y="385"/>
                    <a:pt x="1357" y="329"/>
                  </a:cubicBezTo>
                  <a:cubicBezTo>
                    <a:pt x="1320" y="303"/>
                    <a:pt x="1277" y="292"/>
                    <a:pt x="1234" y="292"/>
                  </a:cubicBezTo>
                  <a:cubicBezTo>
                    <a:pt x="1172" y="292"/>
                    <a:pt x="1110" y="315"/>
                    <a:pt x="1060" y="348"/>
                  </a:cubicBezTo>
                  <a:cubicBezTo>
                    <a:pt x="967" y="404"/>
                    <a:pt x="902" y="478"/>
                    <a:pt x="809" y="524"/>
                  </a:cubicBezTo>
                  <a:cubicBezTo>
                    <a:pt x="856" y="431"/>
                    <a:pt x="893" y="339"/>
                    <a:pt x="893" y="246"/>
                  </a:cubicBezTo>
                  <a:cubicBezTo>
                    <a:pt x="893" y="153"/>
                    <a:pt x="846" y="51"/>
                    <a:pt x="754" y="13"/>
                  </a:cubicBezTo>
                  <a:cubicBezTo>
                    <a:pt x="729" y="5"/>
                    <a:pt x="705" y="1"/>
                    <a:pt x="6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5"/>
            <p:cNvSpPr/>
            <p:nvPr/>
          </p:nvSpPr>
          <p:spPr>
            <a:xfrm>
              <a:off x="3764925" y="1996375"/>
              <a:ext cx="41825" cy="39400"/>
            </a:xfrm>
            <a:custGeom>
              <a:rect b="b" l="l" r="r" t="t"/>
              <a:pathLst>
                <a:path extrusionOk="0" h="1576" w="1673">
                  <a:moveTo>
                    <a:pt x="112" y="803"/>
                  </a:moveTo>
                  <a:cubicBezTo>
                    <a:pt x="56" y="979"/>
                    <a:pt x="19" y="1165"/>
                    <a:pt x="10" y="1351"/>
                  </a:cubicBezTo>
                  <a:cubicBezTo>
                    <a:pt x="19" y="1165"/>
                    <a:pt x="56" y="989"/>
                    <a:pt x="112" y="803"/>
                  </a:cubicBezTo>
                  <a:close/>
                  <a:moveTo>
                    <a:pt x="1" y="1324"/>
                  </a:moveTo>
                  <a:cubicBezTo>
                    <a:pt x="1" y="1361"/>
                    <a:pt x="1" y="1388"/>
                    <a:pt x="10" y="1407"/>
                  </a:cubicBezTo>
                  <a:cubicBezTo>
                    <a:pt x="1" y="1389"/>
                    <a:pt x="1" y="1352"/>
                    <a:pt x="1" y="1324"/>
                  </a:cubicBezTo>
                  <a:close/>
                  <a:moveTo>
                    <a:pt x="10" y="1407"/>
                  </a:moveTo>
                  <a:lnTo>
                    <a:pt x="10" y="1407"/>
                  </a:lnTo>
                  <a:cubicBezTo>
                    <a:pt x="19" y="1435"/>
                    <a:pt x="28" y="1453"/>
                    <a:pt x="56" y="1463"/>
                  </a:cubicBezTo>
                  <a:cubicBezTo>
                    <a:pt x="47" y="1453"/>
                    <a:pt x="19" y="1435"/>
                    <a:pt x="10" y="1407"/>
                  </a:cubicBezTo>
                  <a:close/>
                  <a:moveTo>
                    <a:pt x="679" y="0"/>
                  </a:moveTo>
                  <a:cubicBezTo>
                    <a:pt x="667" y="0"/>
                    <a:pt x="654" y="1"/>
                    <a:pt x="642" y="4"/>
                  </a:cubicBezTo>
                  <a:cubicBezTo>
                    <a:pt x="595" y="13"/>
                    <a:pt x="549" y="41"/>
                    <a:pt x="512" y="69"/>
                  </a:cubicBezTo>
                  <a:cubicBezTo>
                    <a:pt x="437" y="134"/>
                    <a:pt x="382" y="208"/>
                    <a:pt x="335" y="292"/>
                  </a:cubicBezTo>
                  <a:cubicBezTo>
                    <a:pt x="242" y="459"/>
                    <a:pt x="177" y="617"/>
                    <a:pt x="112" y="803"/>
                  </a:cubicBezTo>
                  <a:cubicBezTo>
                    <a:pt x="177" y="626"/>
                    <a:pt x="251" y="459"/>
                    <a:pt x="344" y="301"/>
                  </a:cubicBezTo>
                  <a:cubicBezTo>
                    <a:pt x="391" y="227"/>
                    <a:pt x="456" y="153"/>
                    <a:pt x="521" y="97"/>
                  </a:cubicBezTo>
                  <a:cubicBezTo>
                    <a:pt x="558" y="69"/>
                    <a:pt x="604" y="50"/>
                    <a:pt x="642" y="32"/>
                  </a:cubicBezTo>
                  <a:cubicBezTo>
                    <a:pt x="653" y="29"/>
                    <a:pt x="664" y="28"/>
                    <a:pt x="673" y="28"/>
                  </a:cubicBezTo>
                  <a:cubicBezTo>
                    <a:pt x="703" y="28"/>
                    <a:pt x="725" y="39"/>
                    <a:pt x="753" y="60"/>
                  </a:cubicBezTo>
                  <a:cubicBezTo>
                    <a:pt x="790" y="78"/>
                    <a:pt x="809" y="115"/>
                    <a:pt x="837" y="153"/>
                  </a:cubicBezTo>
                  <a:cubicBezTo>
                    <a:pt x="846" y="190"/>
                    <a:pt x="855" y="236"/>
                    <a:pt x="855" y="283"/>
                  </a:cubicBezTo>
                  <a:cubicBezTo>
                    <a:pt x="855" y="376"/>
                    <a:pt x="809" y="459"/>
                    <a:pt x="781" y="533"/>
                  </a:cubicBezTo>
                  <a:lnTo>
                    <a:pt x="753" y="599"/>
                  </a:lnTo>
                  <a:lnTo>
                    <a:pt x="809" y="571"/>
                  </a:lnTo>
                  <a:cubicBezTo>
                    <a:pt x="902" y="524"/>
                    <a:pt x="985" y="459"/>
                    <a:pt x="1060" y="413"/>
                  </a:cubicBezTo>
                  <a:cubicBezTo>
                    <a:pt x="1088" y="385"/>
                    <a:pt x="1134" y="366"/>
                    <a:pt x="1181" y="366"/>
                  </a:cubicBezTo>
                  <a:cubicBezTo>
                    <a:pt x="1195" y="360"/>
                    <a:pt x="1209" y="358"/>
                    <a:pt x="1223" y="358"/>
                  </a:cubicBezTo>
                  <a:cubicBezTo>
                    <a:pt x="1255" y="358"/>
                    <a:pt x="1285" y="369"/>
                    <a:pt x="1311" y="376"/>
                  </a:cubicBezTo>
                  <a:cubicBezTo>
                    <a:pt x="1348" y="394"/>
                    <a:pt x="1366" y="431"/>
                    <a:pt x="1376" y="478"/>
                  </a:cubicBezTo>
                  <a:cubicBezTo>
                    <a:pt x="1394" y="524"/>
                    <a:pt x="1394" y="571"/>
                    <a:pt x="1366" y="608"/>
                  </a:cubicBezTo>
                  <a:cubicBezTo>
                    <a:pt x="1329" y="691"/>
                    <a:pt x="1264" y="756"/>
                    <a:pt x="1190" y="831"/>
                  </a:cubicBezTo>
                  <a:lnTo>
                    <a:pt x="1125" y="887"/>
                  </a:lnTo>
                  <a:lnTo>
                    <a:pt x="1125" y="887"/>
                  </a:lnTo>
                  <a:lnTo>
                    <a:pt x="1218" y="877"/>
                  </a:lnTo>
                  <a:cubicBezTo>
                    <a:pt x="1264" y="859"/>
                    <a:pt x="1320" y="849"/>
                    <a:pt x="1366" y="849"/>
                  </a:cubicBezTo>
                  <a:cubicBezTo>
                    <a:pt x="1413" y="849"/>
                    <a:pt x="1469" y="849"/>
                    <a:pt x="1506" y="877"/>
                  </a:cubicBezTo>
                  <a:cubicBezTo>
                    <a:pt x="1552" y="896"/>
                    <a:pt x="1589" y="933"/>
                    <a:pt x="1599" y="979"/>
                  </a:cubicBezTo>
                  <a:cubicBezTo>
                    <a:pt x="1608" y="1026"/>
                    <a:pt x="1626" y="1072"/>
                    <a:pt x="1608" y="1119"/>
                  </a:cubicBezTo>
                  <a:cubicBezTo>
                    <a:pt x="1599" y="1165"/>
                    <a:pt x="1580" y="1212"/>
                    <a:pt x="1543" y="1249"/>
                  </a:cubicBezTo>
                  <a:cubicBezTo>
                    <a:pt x="1506" y="1277"/>
                    <a:pt x="1469" y="1314"/>
                    <a:pt x="1422" y="1351"/>
                  </a:cubicBezTo>
                  <a:cubicBezTo>
                    <a:pt x="1376" y="1370"/>
                    <a:pt x="1329" y="1407"/>
                    <a:pt x="1283" y="1416"/>
                  </a:cubicBezTo>
                  <a:cubicBezTo>
                    <a:pt x="1236" y="1444"/>
                    <a:pt x="1190" y="1463"/>
                    <a:pt x="1134" y="1481"/>
                  </a:cubicBezTo>
                  <a:cubicBezTo>
                    <a:pt x="979" y="1533"/>
                    <a:pt x="806" y="1561"/>
                    <a:pt x="639" y="1561"/>
                  </a:cubicBezTo>
                  <a:cubicBezTo>
                    <a:pt x="596" y="1561"/>
                    <a:pt x="553" y="1559"/>
                    <a:pt x="512" y="1555"/>
                  </a:cubicBezTo>
                  <a:cubicBezTo>
                    <a:pt x="400" y="1555"/>
                    <a:pt x="298" y="1546"/>
                    <a:pt x="196" y="1528"/>
                  </a:cubicBezTo>
                  <a:cubicBezTo>
                    <a:pt x="149" y="1509"/>
                    <a:pt x="93" y="1490"/>
                    <a:pt x="56" y="1463"/>
                  </a:cubicBezTo>
                  <a:lnTo>
                    <a:pt x="56" y="1463"/>
                  </a:lnTo>
                  <a:cubicBezTo>
                    <a:pt x="103" y="1500"/>
                    <a:pt x="149" y="1509"/>
                    <a:pt x="196" y="1537"/>
                  </a:cubicBezTo>
                  <a:cubicBezTo>
                    <a:pt x="298" y="1555"/>
                    <a:pt x="400" y="1574"/>
                    <a:pt x="512" y="1574"/>
                  </a:cubicBezTo>
                  <a:cubicBezTo>
                    <a:pt x="538" y="1575"/>
                    <a:pt x="564" y="1576"/>
                    <a:pt x="590" y="1576"/>
                  </a:cubicBezTo>
                  <a:cubicBezTo>
                    <a:pt x="772" y="1576"/>
                    <a:pt x="964" y="1548"/>
                    <a:pt x="1134" y="1500"/>
                  </a:cubicBezTo>
                  <a:cubicBezTo>
                    <a:pt x="1181" y="1490"/>
                    <a:pt x="1236" y="1463"/>
                    <a:pt x="1283" y="1444"/>
                  </a:cubicBezTo>
                  <a:lnTo>
                    <a:pt x="1422" y="1370"/>
                  </a:lnTo>
                  <a:cubicBezTo>
                    <a:pt x="1496" y="1360"/>
                    <a:pt x="1534" y="1323"/>
                    <a:pt x="1580" y="1295"/>
                  </a:cubicBezTo>
                  <a:cubicBezTo>
                    <a:pt x="1608" y="1249"/>
                    <a:pt x="1645" y="1202"/>
                    <a:pt x="1664" y="1137"/>
                  </a:cubicBezTo>
                  <a:cubicBezTo>
                    <a:pt x="1673" y="1082"/>
                    <a:pt x="1673" y="1026"/>
                    <a:pt x="1664" y="970"/>
                  </a:cubicBezTo>
                  <a:cubicBezTo>
                    <a:pt x="1636" y="905"/>
                    <a:pt x="1599" y="859"/>
                    <a:pt x="1543" y="840"/>
                  </a:cubicBezTo>
                  <a:cubicBezTo>
                    <a:pt x="1487" y="812"/>
                    <a:pt x="1431" y="803"/>
                    <a:pt x="1376" y="803"/>
                  </a:cubicBezTo>
                  <a:lnTo>
                    <a:pt x="1301" y="803"/>
                  </a:lnTo>
                  <a:lnTo>
                    <a:pt x="1348" y="756"/>
                  </a:lnTo>
                  <a:cubicBezTo>
                    <a:pt x="1376" y="719"/>
                    <a:pt x="1404" y="673"/>
                    <a:pt x="1431" y="617"/>
                  </a:cubicBezTo>
                  <a:cubicBezTo>
                    <a:pt x="1450" y="571"/>
                    <a:pt x="1450" y="515"/>
                    <a:pt x="1441" y="459"/>
                  </a:cubicBezTo>
                  <a:cubicBezTo>
                    <a:pt x="1431" y="394"/>
                    <a:pt x="1394" y="348"/>
                    <a:pt x="1348" y="320"/>
                  </a:cubicBezTo>
                  <a:cubicBezTo>
                    <a:pt x="1317" y="295"/>
                    <a:pt x="1278" y="287"/>
                    <a:pt x="1238" y="287"/>
                  </a:cubicBezTo>
                  <a:cubicBezTo>
                    <a:pt x="1219" y="287"/>
                    <a:pt x="1199" y="289"/>
                    <a:pt x="1181" y="292"/>
                  </a:cubicBezTo>
                  <a:cubicBezTo>
                    <a:pt x="1125" y="301"/>
                    <a:pt x="1078" y="329"/>
                    <a:pt x="1032" y="348"/>
                  </a:cubicBezTo>
                  <a:cubicBezTo>
                    <a:pt x="967" y="394"/>
                    <a:pt x="911" y="441"/>
                    <a:pt x="846" y="487"/>
                  </a:cubicBezTo>
                  <a:cubicBezTo>
                    <a:pt x="874" y="422"/>
                    <a:pt x="893" y="348"/>
                    <a:pt x="893" y="283"/>
                  </a:cubicBezTo>
                  <a:cubicBezTo>
                    <a:pt x="893" y="236"/>
                    <a:pt x="883" y="190"/>
                    <a:pt x="874" y="143"/>
                  </a:cubicBezTo>
                  <a:cubicBezTo>
                    <a:pt x="846" y="97"/>
                    <a:pt x="827" y="60"/>
                    <a:pt x="781" y="22"/>
                  </a:cubicBezTo>
                  <a:cubicBezTo>
                    <a:pt x="747" y="9"/>
                    <a:pt x="713"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5"/>
            <p:cNvSpPr/>
            <p:nvPr/>
          </p:nvSpPr>
          <p:spPr>
            <a:xfrm>
              <a:off x="3765150" y="2010400"/>
              <a:ext cx="19550" cy="22075"/>
            </a:xfrm>
            <a:custGeom>
              <a:rect b="b" l="l" r="r" t="t"/>
              <a:pathLst>
                <a:path extrusionOk="0" h="883" w="782">
                  <a:moveTo>
                    <a:pt x="781" y="0"/>
                  </a:moveTo>
                  <a:cubicBezTo>
                    <a:pt x="726" y="65"/>
                    <a:pt x="651" y="149"/>
                    <a:pt x="568" y="233"/>
                  </a:cubicBezTo>
                  <a:lnTo>
                    <a:pt x="382" y="456"/>
                  </a:lnTo>
                  <a:lnTo>
                    <a:pt x="196" y="669"/>
                  </a:lnTo>
                  <a:cubicBezTo>
                    <a:pt x="177" y="706"/>
                    <a:pt x="140" y="744"/>
                    <a:pt x="103" y="781"/>
                  </a:cubicBezTo>
                  <a:lnTo>
                    <a:pt x="1" y="883"/>
                  </a:lnTo>
                  <a:cubicBezTo>
                    <a:pt x="84" y="818"/>
                    <a:pt x="150" y="753"/>
                    <a:pt x="224" y="679"/>
                  </a:cubicBezTo>
                  <a:cubicBezTo>
                    <a:pt x="289" y="614"/>
                    <a:pt x="363" y="530"/>
                    <a:pt x="419" y="465"/>
                  </a:cubicBezTo>
                  <a:cubicBezTo>
                    <a:pt x="493" y="381"/>
                    <a:pt x="549" y="316"/>
                    <a:pt x="605" y="233"/>
                  </a:cubicBezTo>
                  <a:cubicBezTo>
                    <a:pt x="661" y="158"/>
                    <a:pt x="726" y="84"/>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5"/>
            <p:cNvSpPr/>
            <p:nvPr/>
          </p:nvSpPr>
          <p:spPr>
            <a:xfrm>
              <a:off x="3766325" y="2017825"/>
              <a:ext cx="28600" cy="15825"/>
            </a:xfrm>
            <a:custGeom>
              <a:rect b="b" l="l" r="r" t="t"/>
              <a:pathLst>
                <a:path extrusionOk="0" h="633" w="1144">
                  <a:moveTo>
                    <a:pt x="1143" y="1"/>
                  </a:moveTo>
                  <a:cubicBezTo>
                    <a:pt x="1050" y="47"/>
                    <a:pt x="939" y="94"/>
                    <a:pt x="855" y="140"/>
                  </a:cubicBezTo>
                  <a:cubicBezTo>
                    <a:pt x="771" y="186"/>
                    <a:pt x="660" y="252"/>
                    <a:pt x="567" y="298"/>
                  </a:cubicBezTo>
                  <a:cubicBezTo>
                    <a:pt x="465" y="354"/>
                    <a:pt x="372" y="400"/>
                    <a:pt x="279" y="456"/>
                  </a:cubicBezTo>
                  <a:cubicBezTo>
                    <a:pt x="186" y="512"/>
                    <a:pt x="84" y="558"/>
                    <a:pt x="0" y="632"/>
                  </a:cubicBezTo>
                  <a:cubicBezTo>
                    <a:pt x="47" y="595"/>
                    <a:pt x="93" y="577"/>
                    <a:pt x="140" y="549"/>
                  </a:cubicBezTo>
                  <a:cubicBezTo>
                    <a:pt x="186" y="512"/>
                    <a:pt x="233" y="493"/>
                    <a:pt x="279" y="465"/>
                  </a:cubicBezTo>
                  <a:lnTo>
                    <a:pt x="567" y="317"/>
                  </a:lnTo>
                  <a:lnTo>
                    <a:pt x="855" y="168"/>
                  </a:lnTo>
                  <a:cubicBezTo>
                    <a:pt x="957" y="112"/>
                    <a:pt x="1050" y="66"/>
                    <a:pt x="11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5"/>
            <p:cNvSpPr/>
            <p:nvPr/>
          </p:nvSpPr>
          <p:spPr>
            <a:xfrm>
              <a:off x="3773300" y="2019675"/>
              <a:ext cx="5600" cy="6300"/>
            </a:xfrm>
            <a:custGeom>
              <a:rect b="b" l="l" r="r" t="t"/>
              <a:pathLst>
                <a:path extrusionOk="0" h="252" w="224">
                  <a:moveTo>
                    <a:pt x="223" y="1"/>
                  </a:moveTo>
                  <a:lnTo>
                    <a:pt x="102" y="112"/>
                  </a:lnTo>
                  <a:cubicBezTo>
                    <a:pt x="84" y="140"/>
                    <a:pt x="56" y="159"/>
                    <a:pt x="47" y="187"/>
                  </a:cubicBezTo>
                  <a:cubicBezTo>
                    <a:pt x="37" y="205"/>
                    <a:pt x="9" y="233"/>
                    <a:pt x="0" y="252"/>
                  </a:cubicBezTo>
                  <a:cubicBezTo>
                    <a:pt x="28" y="233"/>
                    <a:pt x="47" y="224"/>
                    <a:pt x="74" y="196"/>
                  </a:cubicBezTo>
                  <a:cubicBezTo>
                    <a:pt x="93" y="187"/>
                    <a:pt x="102" y="159"/>
                    <a:pt x="130" y="140"/>
                  </a:cubicBezTo>
                  <a:cubicBezTo>
                    <a:pt x="167" y="9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5"/>
            <p:cNvSpPr/>
            <p:nvPr/>
          </p:nvSpPr>
          <p:spPr>
            <a:xfrm>
              <a:off x="3778625" y="2017600"/>
              <a:ext cx="2825" cy="4425"/>
            </a:xfrm>
            <a:custGeom>
              <a:rect b="b" l="l" r="r" t="t"/>
              <a:pathLst>
                <a:path extrusionOk="0" h="177" w="113">
                  <a:moveTo>
                    <a:pt x="112" y="0"/>
                  </a:moveTo>
                  <a:lnTo>
                    <a:pt x="112" y="0"/>
                  </a:lnTo>
                  <a:cubicBezTo>
                    <a:pt x="94" y="28"/>
                    <a:pt x="66" y="56"/>
                    <a:pt x="47" y="84"/>
                  </a:cubicBezTo>
                  <a:cubicBezTo>
                    <a:pt x="29" y="93"/>
                    <a:pt x="29" y="121"/>
                    <a:pt x="19" y="130"/>
                  </a:cubicBezTo>
                  <a:cubicBezTo>
                    <a:pt x="10" y="140"/>
                    <a:pt x="10" y="158"/>
                    <a:pt x="1" y="177"/>
                  </a:cubicBezTo>
                  <a:cubicBezTo>
                    <a:pt x="19" y="158"/>
                    <a:pt x="29" y="149"/>
                    <a:pt x="47" y="140"/>
                  </a:cubicBezTo>
                  <a:cubicBezTo>
                    <a:pt x="56" y="130"/>
                    <a:pt x="66" y="103"/>
                    <a:pt x="75" y="93"/>
                  </a:cubicBezTo>
                  <a:cubicBezTo>
                    <a:pt x="94" y="75"/>
                    <a:pt x="103"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5"/>
            <p:cNvSpPr/>
            <p:nvPr/>
          </p:nvSpPr>
          <p:spPr>
            <a:xfrm>
              <a:off x="3777700" y="2019450"/>
              <a:ext cx="5825" cy="5150"/>
            </a:xfrm>
            <a:custGeom>
              <a:rect b="b" l="l" r="r" t="t"/>
              <a:pathLst>
                <a:path extrusionOk="0" h="206" w="233">
                  <a:moveTo>
                    <a:pt x="233" y="1"/>
                  </a:moveTo>
                  <a:lnTo>
                    <a:pt x="233" y="1"/>
                  </a:lnTo>
                  <a:cubicBezTo>
                    <a:pt x="186" y="19"/>
                    <a:pt x="149" y="56"/>
                    <a:pt x="103" y="84"/>
                  </a:cubicBezTo>
                  <a:cubicBezTo>
                    <a:pt x="66" y="121"/>
                    <a:pt x="28" y="168"/>
                    <a:pt x="1" y="205"/>
                  </a:cubicBezTo>
                  <a:cubicBezTo>
                    <a:pt x="19" y="196"/>
                    <a:pt x="47" y="168"/>
                    <a:pt x="66" y="159"/>
                  </a:cubicBezTo>
                  <a:cubicBezTo>
                    <a:pt x="93" y="149"/>
                    <a:pt x="103" y="121"/>
                    <a:pt x="121" y="112"/>
                  </a:cubicBezTo>
                  <a:cubicBezTo>
                    <a:pt x="159" y="75"/>
                    <a:pt x="196"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5"/>
            <p:cNvSpPr/>
            <p:nvPr/>
          </p:nvSpPr>
          <p:spPr>
            <a:xfrm>
              <a:off x="3771675" y="2026425"/>
              <a:ext cx="3950" cy="2800"/>
            </a:xfrm>
            <a:custGeom>
              <a:rect b="b" l="l" r="r" t="t"/>
              <a:pathLst>
                <a:path extrusionOk="0" h="112" w="158">
                  <a:moveTo>
                    <a:pt x="158" y="0"/>
                  </a:moveTo>
                  <a:cubicBezTo>
                    <a:pt x="121" y="0"/>
                    <a:pt x="93" y="19"/>
                    <a:pt x="65" y="38"/>
                  </a:cubicBezTo>
                  <a:lnTo>
                    <a:pt x="0" y="112"/>
                  </a:lnTo>
                  <a:cubicBezTo>
                    <a:pt x="28" y="103"/>
                    <a:pt x="65" y="93"/>
                    <a:pt x="93" y="65"/>
                  </a:cubicBez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5"/>
            <p:cNvSpPr/>
            <p:nvPr/>
          </p:nvSpPr>
          <p:spPr>
            <a:xfrm>
              <a:off x="3793275" y="2010400"/>
              <a:ext cx="4425" cy="5825"/>
            </a:xfrm>
            <a:custGeom>
              <a:rect b="b" l="l" r="r" t="t"/>
              <a:pathLst>
                <a:path extrusionOk="0" h="233" w="177">
                  <a:moveTo>
                    <a:pt x="177" y="0"/>
                  </a:moveTo>
                  <a:lnTo>
                    <a:pt x="177" y="0"/>
                  </a:lnTo>
                  <a:cubicBezTo>
                    <a:pt x="139" y="38"/>
                    <a:pt x="112" y="65"/>
                    <a:pt x="93" y="112"/>
                  </a:cubicBezTo>
                  <a:cubicBezTo>
                    <a:pt x="74" y="140"/>
                    <a:pt x="65" y="149"/>
                    <a:pt x="47" y="177"/>
                  </a:cubicBezTo>
                  <a:cubicBezTo>
                    <a:pt x="28" y="195"/>
                    <a:pt x="9" y="205"/>
                    <a:pt x="0" y="233"/>
                  </a:cubicBezTo>
                  <a:cubicBezTo>
                    <a:pt x="28" y="223"/>
                    <a:pt x="47" y="205"/>
                    <a:pt x="65" y="186"/>
                  </a:cubicBezTo>
                  <a:cubicBezTo>
                    <a:pt x="74" y="158"/>
                    <a:pt x="93" y="149"/>
                    <a:pt x="112" y="130"/>
                  </a:cubicBezTo>
                  <a:cubicBezTo>
                    <a:pt x="130" y="93"/>
                    <a:pt x="167"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5"/>
            <p:cNvSpPr/>
            <p:nvPr/>
          </p:nvSpPr>
          <p:spPr>
            <a:xfrm>
              <a:off x="3790950" y="2013650"/>
              <a:ext cx="3025" cy="3750"/>
            </a:xfrm>
            <a:custGeom>
              <a:rect b="b" l="l" r="r" t="t"/>
              <a:pathLst>
                <a:path extrusionOk="0" h="150" w="121">
                  <a:moveTo>
                    <a:pt x="121" y="0"/>
                  </a:moveTo>
                  <a:cubicBezTo>
                    <a:pt x="84" y="19"/>
                    <a:pt x="74" y="47"/>
                    <a:pt x="65" y="65"/>
                  </a:cubicBezTo>
                  <a:cubicBezTo>
                    <a:pt x="37" y="84"/>
                    <a:pt x="28" y="121"/>
                    <a:pt x="0" y="149"/>
                  </a:cubicBezTo>
                  <a:cubicBezTo>
                    <a:pt x="28" y="149"/>
                    <a:pt x="37" y="140"/>
                    <a:pt x="47" y="121"/>
                  </a:cubicBezTo>
                  <a:lnTo>
                    <a:pt x="84" y="84"/>
                  </a:lnTo>
                  <a:cubicBezTo>
                    <a:pt x="93" y="75"/>
                    <a:pt x="93" y="56"/>
                    <a:pt x="112" y="47"/>
                  </a:cubicBezTo>
                  <a:cubicBezTo>
                    <a:pt x="112" y="28"/>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5"/>
            <p:cNvSpPr/>
            <p:nvPr/>
          </p:nvSpPr>
          <p:spPr>
            <a:xfrm>
              <a:off x="3795125" y="2008550"/>
              <a:ext cx="1425" cy="2800"/>
            </a:xfrm>
            <a:custGeom>
              <a:rect b="b" l="l" r="r" t="t"/>
              <a:pathLst>
                <a:path extrusionOk="0" h="112" w="57">
                  <a:moveTo>
                    <a:pt x="56" y="0"/>
                  </a:moveTo>
                  <a:cubicBezTo>
                    <a:pt x="47" y="28"/>
                    <a:pt x="38" y="37"/>
                    <a:pt x="19" y="46"/>
                  </a:cubicBezTo>
                  <a:cubicBezTo>
                    <a:pt x="19" y="56"/>
                    <a:pt x="10" y="56"/>
                    <a:pt x="10" y="74"/>
                  </a:cubicBezTo>
                  <a:cubicBezTo>
                    <a:pt x="0" y="84"/>
                    <a:pt x="0" y="93"/>
                    <a:pt x="0" y="112"/>
                  </a:cubicBezTo>
                  <a:cubicBezTo>
                    <a:pt x="19" y="93"/>
                    <a:pt x="38" y="84"/>
                    <a:pt x="47" y="65"/>
                  </a:cubicBezTo>
                  <a:cubicBezTo>
                    <a:pt x="56" y="65"/>
                    <a:pt x="56" y="46"/>
                    <a:pt x="56" y="37"/>
                  </a:cubicBezTo>
                  <a:lnTo>
                    <a:pt x="5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5"/>
            <p:cNvSpPr/>
            <p:nvPr/>
          </p:nvSpPr>
          <p:spPr>
            <a:xfrm>
              <a:off x="3800700" y="2022475"/>
              <a:ext cx="3500" cy="5825"/>
            </a:xfrm>
            <a:custGeom>
              <a:rect b="b" l="l" r="r" t="t"/>
              <a:pathLst>
                <a:path extrusionOk="0" h="233" w="140">
                  <a:moveTo>
                    <a:pt x="112" y="0"/>
                  </a:moveTo>
                  <a:cubicBezTo>
                    <a:pt x="112" y="66"/>
                    <a:pt x="103" y="93"/>
                    <a:pt x="93" y="140"/>
                  </a:cubicBezTo>
                  <a:lnTo>
                    <a:pt x="47" y="186"/>
                  </a:lnTo>
                  <a:lnTo>
                    <a:pt x="19" y="214"/>
                  </a:lnTo>
                  <a:lnTo>
                    <a:pt x="0" y="233"/>
                  </a:lnTo>
                  <a:cubicBezTo>
                    <a:pt x="10" y="233"/>
                    <a:pt x="19" y="223"/>
                    <a:pt x="28" y="223"/>
                  </a:cubicBezTo>
                  <a:cubicBezTo>
                    <a:pt x="38" y="214"/>
                    <a:pt x="56" y="214"/>
                    <a:pt x="65" y="205"/>
                  </a:cubicBezTo>
                  <a:cubicBezTo>
                    <a:pt x="75" y="177"/>
                    <a:pt x="103" y="168"/>
                    <a:pt x="112" y="140"/>
                  </a:cubicBezTo>
                  <a:cubicBezTo>
                    <a:pt x="121" y="121"/>
                    <a:pt x="140" y="93"/>
                    <a:pt x="140" y="75"/>
                  </a:cubicBezTo>
                  <a:cubicBezTo>
                    <a:pt x="140" y="47"/>
                    <a:pt x="121" y="2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5"/>
            <p:cNvSpPr/>
            <p:nvPr/>
          </p:nvSpPr>
          <p:spPr>
            <a:xfrm>
              <a:off x="3796050" y="2025950"/>
              <a:ext cx="5375" cy="3525"/>
            </a:xfrm>
            <a:custGeom>
              <a:rect b="b" l="l" r="r" t="t"/>
              <a:pathLst>
                <a:path extrusionOk="0" h="141" w="215">
                  <a:moveTo>
                    <a:pt x="214" y="1"/>
                  </a:moveTo>
                  <a:lnTo>
                    <a:pt x="214" y="1"/>
                  </a:lnTo>
                  <a:cubicBezTo>
                    <a:pt x="196" y="19"/>
                    <a:pt x="186" y="29"/>
                    <a:pt x="159" y="38"/>
                  </a:cubicBezTo>
                  <a:cubicBezTo>
                    <a:pt x="140" y="47"/>
                    <a:pt x="121" y="66"/>
                    <a:pt x="103" y="75"/>
                  </a:cubicBezTo>
                  <a:lnTo>
                    <a:pt x="56" y="112"/>
                  </a:lnTo>
                  <a:cubicBezTo>
                    <a:pt x="28" y="122"/>
                    <a:pt x="19" y="131"/>
                    <a:pt x="1" y="140"/>
                  </a:cubicBezTo>
                  <a:cubicBezTo>
                    <a:pt x="19" y="140"/>
                    <a:pt x="47" y="140"/>
                    <a:pt x="66" y="131"/>
                  </a:cubicBezTo>
                  <a:cubicBezTo>
                    <a:pt x="93" y="122"/>
                    <a:pt x="103" y="112"/>
                    <a:pt x="121" y="94"/>
                  </a:cubicBezTo>
                  <a:cubicBezTo>
                    <a:pt x="159" y="75"/>
                    <a:pt x="196"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5"/>
            <p:cNvSpPr/>
            <p:nvPr/>
          </p:nvSpPr>
          <p:spPr>
            <a:xfrm>
              <a:off x="3793500" y="2030150"/>
              <a:ext cx="5600" cy="1650"/>
            </a:xfrm>
            <a:custGeom>
              <a:rect b="b" l="l" r="r" t="t"/>
              <a:pathLst>
                <a:path extrusionOk="0" h="66" w="224">
                  <a:moveTo>
                    <a:pt x="223" y="0"/>
                  </a:moveTo>
                  <a:lnTo>
                    <a:pt x="223" y="0"/>
                  </a:lnTo>
                  <a:cubicBezTo>
                    <a:pt x="177" y="9"/>
                    <a:pt x="149" y="19"/>
                    <a:pt x="112" y="19"/>
                  </a:cubicBezTo>
                  <a:cubicBezTo>
                    <a:pt x="75" y="47"/>
                    <a:pt x="38" y="56"/>
                    <a:pt x="0" y="65"/>
                  </a:cubicBezTo>
                  <a:lnTo>
                    <a:pt x="65" y="65"/>
                  </a:lnTo>
                  <a:cubicBezTo>
                    <a:pt x="84" y="65"/>
                    <a:pt x="93" y="65"/>
                    <a:pt x="121" y="56"/>
                  </a:cubicBezTo>
                  <a:cubicBezTo>
                    <a:pt x="149" y="56"/>
                    <a:pt x="168" y="47"/>
                    <a:pt x="177" y="37"/>
                  </a:cubicBezTo>
                  <a:cubicBezTo>
                    <a:pt x="195" y="19"/>
                    <a:pt x="214" y="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5"/>
            <p:cNvSpPr/>
            <p:nvPr/>
          </p:nvSpPr>
          <p:spPr>
            <a:xfrm>
              <a:off x="3797450" y="2025250"/>
              <a:ext cx="3500" cy="2600"/>
            </a:xfrm>
            <a:custGeom>
              <a:rect b="b" l="l" r="r" t="t"/>
              <a:pathLst>
                <a:path extrusionOk="0" h="104" w="140">
                  <a:moveTo>
                    <a:pt x="140" y="1"/>
                  </a:moveTo>
                  <a:cubicBezTo>
                    <a:pt x="103" y="10"/>
                    <a:pt x="93" y="20"/>
                    <a:pt x="56" y="57"/>
                  </a:cubicBezTo>
                  <a:cubicBezTo>
                    <a:pt x="28" y="66"/>
                    <a:pt x="19" y="75"/>
                    <a:pt x="0" y="103"/>
                  </a:cubicBezTo>
                  <a:cubicBezTo>
                    <a:pt x="28" y="94"/>
                    <a:pt x="56" y="75"/>
                    <a:pt x="75" y="66"/>
                  </a:cubicBezTo>
                  <a:lnTo>
                    <a:pt x="112" y="29"/>
                  </a:lnTo>
                  <a:cubicBezTo>
                    <a:pt x="130" y="20"/>
                    <a:pt x="140"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5"/>
            <p:cNvSpPr/>
            <p:nvPr/>
          </p:nvSpPr>
          <p:spPr>
            <a:xfrm>
              <a:off x="3769350" y="2033850"/>
              <a:ext cx="5825" cy="1375"/>
            </a:xfrm>
            <a:custGeom>
              <a:rect b="b" l="l" r="r" t="t"/>
              <a:pathLst>
                <a:path extrusionOk="0" h="55" w="233">
                  <a:moveTo>
                    <a:pt x="0" y="1"/>
                  </a:moveTo>
                  <a:cubicBezTo>
                    <a:pt x="9" y="10"/>
                    <a:pt x="28" y="29"/>
                    <a:pt x="56" y="29"/>
                  </a:cubicBezTo>
                  <a:cubicBezTo>
                    <a:pt x="74" y="38"/>
                    <a:pt x="93" y="47"/>
                    <a:pt x="112" y="47"/>
                  </a:cubicBezTo>
                  <a:cubicBezTo>
                    <a:pt x="130" y="52"/>
                    <a:pt x="151" y="54"/>
                    <a:pt x="172" y="54"/>
                  </a:cubicBezTo>
                  <a:cubicBezTo>
                    <a:pt x="193" y="54"/>
                    <a:pt x="214" y="52"/>
                    <a:pt x="232" y="47"/>
                  </a:cubicBezTo>
                  <a:cubicBezTo>
                    <a:pt x="186" y="38"/>
                    <a:pt x="149" y="38"/>
                    <a:pt x="112" y="29"/>
                  </a:cubicBezTo>
                  <a:cubicBezTo>
                    <a:pt x="7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5"/>
            <p:cNvSpPr/>
            <p:nvPr/>
          </p:nvSpPr>
          <p:spPr>
            <a:xfrm>
              <a:off x="3771675" y="2032925"/>
              <a:ext cx="4650" cy="1200"/>
            </a:xfrm>
            <a:custGeom>
              <a:rect b="b" l="l" r="r" t="t"/>
              <a:pathLst>
                <a:path extrusionOk="0" h="48" w="186">
                  <a:moveTo>
                    <a:pt x="0" y="1"/>
                  </a:moveTo>
                  <a:cubicBezTo>
                    <a:pt x="9" y="19"/>
                    <a:pt x="19" y="28"/>
                    <a:pt x="46" y="38"/>
                  </a:cubicBezTo>
                  <a:cubicBezTo>
                    <a:pt x="56" y="47"/>
                    <a:pt x="74" y="47"/>
                    <a:pt x="93" y="47"/>
                  </a:cubicBezTo>
                  <a:cubicBezTo>
                    <a:pt x="121" y="47"/>
                    <a:pt x="158" y="38"/>
                    <a:pt x="186" y="28"/>
                  </a:cubicBezTo>
                  <a:cubicBezTo>
                    <a:pt x="167" y="19"/>
                    <a:pt x="149" y="19"/>
                    <a:pt x="139" y="19"/>
                  </a:cubicBezTo>
                  <a:lnTo>
                    <a:pt x="93" y="19"/>
                  </a:ln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5"/>
            <p:cNvSpPr/>
            <p:nvPr/>
          </p:nvSpPr>
          <p:spPr>
            <a:xfrm>
              <a:off x="3773525" y="2029900"/>
              <a:ext cx="4425" cy="1650"/>
            </a:xfrm>
            <a:custGeom>
              <a:rect b="b" l="l" r="r" t="t"/>
              <a:pathLst>
                <a:path extrusionOk="0" h="66" w="177">
                  <a:moveTo>
                    <a:pt x="177" y="1"/>
                  </a:moveTo>
                  <a:cubicBezTo>
                    <a:pt x="140" y="1"/>
                    <a:pt x="112" y="10"/>
                    <a:pt x="84" y="19"/>
                  </a:cubicBezTo>
                  <a:cubicBezTo>
                    <a:pt x="47" y="29"/>
                    <a:pt x="28" y="47"/>
                    <a:pt x="0" y="66"/>
                  </a:cubicBezTo>
                  <a:cubicBezTo>
                    <a:pt x="38" y="66"/>
                    <a:pt x="65" y="57"/>
                    <a:pt x="112" y="57"/>
                  </a:cubicBezTo>
                  <a:cubicBezTo>
                    <a:pt x="121" y="47"/>
                    <a:pt x="130" y="47"/>
                    <a:pt x="140" y="29"/>
                  </a:cubicBezTo>
                  <a:lnTo>
                    <a:pt x="17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5"/>
            <p:cNvSpPr/>
            <p:nvPr/>
          </p:nvSpPr>
          <p:spPr>
            <a:xfrm>
              <a:off x="3776075" y="2031775"/>
              <a:ext cx="4200" cy="700"/>
            </a:xfrm>
            <a:custGeom>
              <a:rect b="b" l="l" r="r" t="t"/>
              <a:pathLst>
                <a:path extrusionOk="0" h="28" w="168">
                  <a:moveTo>
                    <a:pt x="84" y="0"/>
                  </a:moveTo>
                  <a:cubicBezTo>
                    <a:pt x="56" y="0"/>
                    <a:pt x="28" y="19"/>
                    <a:pt x="1" y="28"/>
                  </a:cubicBezTo>
                  <a:lnTo>
                    <a:pt x="84" y="28"/>
                  </a:lnTo>
                  <a:cubicBezTo>
                    <a:pt x="121" y="28"/>
                    <a:pt x="149"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5"/>
            <p:cNvSpPr/>
            <p:nvPr/>
          </p:nvSpPr>
          <p:spPr>
            <a:xfrm>
              <a:off x="3777000" y="2033975"/>
              <a:ext cx="5375" cy="1000"/>
            </a:xfrm>
            <a:custGeom>
              <a:rect b="b" l="l" r="r" t="t"/>
              <a:pathLst>
                <a:path extrusionOk="0" h="40" w="215">
                  <a:moveTo>
                    <a:pt x="178" y="1"/>
                  </a:moveTo>
                  <a:cubicBezTo>
                    <a:pt x="153" y="1"/>
                    <a:pt x="131" y="5"/>
                    <a:pt x="112" y="5"/>
                  </a:cubicBezTo>
                  <a:cubicBezTo>
                    <a:pt x="75" y="5"/>
                    <a:pt x="38" y="24"/>
                    <a:pt x="1" y="33"/>
                  </a:cubicBezTo>
                  <a:cubicBezTo>
                    <a:pt x="19" y="38"/>
                    <a:pt x="38" y="40"/>
                    <a:pt x="56" y="40"/>
                  </a:cubicBezTo>
                  <a:cubicBezTo>
                    <a:pt x="75" y="40"/>
                    <a:pt x="94" y="38"/>
                    <a:pt x="112" y="33"/>
                  </a:cubicBezTo>
                  <a:cubicBezTo>
                    <a:pt x="140" y="33"/>
                    <a:pt x="177" y="24"/>
                    <a:pt x="214" y="5"/>
                  </a:cubicBezTo>
                  <a:cubicBezTo>
                    <a:pt x="202" y="2"/>
                    <a:pt x="190" y="1"/>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5"/>
            <p:cNvSpPr/>
            <p:nvPr/>
          </p:nvSpPr>
          <p:spPr>
            <a:xfrm>
              <a:off x="3775375" y="1998775"/>
              <a:ext cx="5150" cy="3750"/>
            </a:xfrm>
            <a:custGeom>
              <a:rect b="b" l="l" r="r" t="t"/>
              <a:pathLst>
                <a:path extrusionOk="0" h="150" w="206">
                  <a:moveTo>
                    <a:pt x="205" y="1"/>
                  </a:moveTo>
                  <a:cubicBezTo>
                    <a:pt x="186" y="1"/>
                    <a:pt x="159" y="1"/>
                    <a:pt x="140" y="10"/>
                  </a:cubicBezTo>
                  <a:cubicBezTo>
                    <a:pt x="112" y="19"/>
                    <a:pt x="103" y="38"/>
                    <a:pt x="75" y="47"/>
                  </a:cubicBezTo>
                  <a:cubicBezTo>
                    <a:pt x="47" y="66"/>
                    <a:pt x="10" y="103"/>
                    <a:pt x="1" y="149"/>
                  </a:cubicBezTo>
                  <a:lnTo>
                    <a:pt x="47" y="103"/>
                  </a:lnTo>
                  <a:cubicBezTo>
                    <a:pt x="56" y="94"/>
                    <a:pt x="66" y="84"/>
                    <a:pt x="94" y="66"/>
                  </a:cubicBezTo>
                  <a:cubicBezTo>
                    <a:pt x="140" y="47"/>
                    <a:pt x="177" y="1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5"/>
            <p:cNvSpPr/>
            <p:nvPr/>
          </p:nvSpPr>
          <p:spPr>
            <a:xfrm>
              <a:off x="3775375" y="2000875"/>
              <a:ext cx="3750" cy="3975"/>
            </a:xfrm>
            <a:custGeom>
              <a:rect b="b" l="l" r="r" t="t"/>
              <a:pathLst>
                <a:path extrusionOk="0" h="159" w="150">
                  <a:moveTo>
                    <a:pt x="149" y="0"/>
                  </a:moveTo>
                  <a:cubicBezTo>
                    <a:pt x="131" y="10"/>
                    <a:pt x="103" y="10"/>
                    <a:pt x="103" y="19"/>
                  </a:cubicBezTo>
                  <a:cubicBezTo>
                    <a:pt x="94" y="28"/>
                    <a:pt x="66" y="47"/>
                    <a:pt x="56" y="56"/>
                  </a:cubicBezTo>
                  <a:cubicBezTo>
                    <a:pt x="29" y="84"/>
                    <a:pt x="10" y="121"/>
                    <a:pt x="1" y="158"/>
                  </a:cubicBezTo>
                  <a:lnTo>
                    <a:pt x="29" y="112"/>
                  </a:lnTo>
                  <a:lnTo>
                    <a:pt x="66" y="75"/>
                  </a:lnTo>
                  <a:cubicBezTo>
                    <a:pt x="94" y="56"/>
                    <a:pt x="121"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5"/>
            <p:cNvSpPr/>
            <p:nvPr/>
          </p:nvSpPr>
          <p:spPr>
            <a:xfrm>
              <a:off x="3774225" y="2003900"/>
              <a:ext cx="3500" cy="4900"/>
            </a:xfrm>
            <a:custGeom>
              <a:rect b="b" l="l" r="r" t="t"/>
              <a:pathLst>
                <a:path extrusionOk="0" h="196" w="140">
                  <a:moveTo>
                    <a:pt x="140" y="0"/>
                  </a:moveTo>
                  <a:cubicBezTo>
                    <a:pt x="102" y="28"/>
                    <a:pt x="75" y="65"/>
                    <a:pt x="56" y="93"/>
                  </a:cubicBezTo>
                  <a:cubicBezTo>
                    <a:pt x="47" y="102"/>
                    <a:pt x="37" y="121"/>
                    <a:pt x="19" y="140"/>
                  </a:cubicBezTo>
                  <a:cubicBezTo>
                    <a:pt x="10" y="149"/>
                    <a:pt x="0" y="177"/>
                    <a:pt x="0" y="195"/>
                  </a:cubicBezTo>
                  <a:lnTo>
                    <a:pt x="37" y="149"/>
                  </a:lnTo>
                  <a:cubicBezTo>
                    <a:pt x="47" y="140"/>
                    <a:pt x="56" y="121"/>
                    <a:pt x="65" y="112"/>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5"/>
            <p:cNvSpPr/>
            <p:nvPr/>
          </p:nvSpPr>
          <p:spPr>
            <a:xfrm>
              <a:off x="3770275" y="2006225"/>
              <a:ext cx="2800" cy="5825"/>
            </a:xfrm>
            <a:custGeom>
              <a:rect b="b" l="l" r="r" t="t"/>
              <a:pathLst>
                <a:path extrusionOk="0" h="233" w="112">
                  <a:moveTo>
                    <a:pt x="112" y="0"/>
                  </a:moveTo>
                  <a:cubicBezTo>
                    <a:pt x="84" y="37"/>
                    <a:pt x="65" y="74"/>
                    <a:pt x="37" y="121"/>
                  </a:cubicBezTo>
                  <a:cubicBezTo>
                    <a:pt x="28" y="139"/>
                    <a:pt x="28" y="158"/>
                    <a:pt x="19" y="177"/>
                  </a:cubicBezTo>
                  <a:cubicBezTo>
                    <a:pt x="0" y="186"/>
                    <a:pt x="0" y="214"/>
                    <a:pt x="0" y="232"/>
                  </a:cubicBezTo>
                  <a:lnTo>
                    <a:pt x="37" y="177"/>
                  </a:lnTo>
                  <a:cubicBezTo>
                    <a:pt x="37" y="158"/>
                    <a:pt x="56" y="139"/>
                    <a:pt x="65" y="121"/>
                  </a:cubicBezTo>
                  <a:cubicBezTo>
                    <a:pt x="84" y="84"/>
                    <a:pt x="102" y="4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5"/>
            <p:cNvSpPr/>
            <p:nvPr/>
          </p:nvSpPr>
          <p:spPr>
            <a:xfrm>
              <a:off x="3769350" y="2011550"/>
              <a:ext cx="3500" cy="5600"/>
            </a:xfrm>
            <a:custGeom>
              <a:rect b="b" l="l" r="r" t="t"/>
              <a:pathLst>
                <a:path extrusionOk="0" h="224" w="140">
                  <a:moveTo>
                    <a:pt x="139" y="1"/>
                  </a:moveTo>
                  <a:lnTo>
                    <a:pt x="139" y="1"/>
                  </a:lnTo>
                  <a:cubicBezTo>
                    <a:pt x="102" y="19"/>
                    <a:pt x="65" y="57"/>
                    <a:pt x="47" y="94"/>
                  </a:cubicBezTo>
                  <a:cubicBezTo>
                    <a:pt x="28" y="112"/>
                    <a:pt x="19" y="131"/>
                    <a:pt x="9" y="149"/>
                  </a:cubicBezTo>
                  <a:cubicBezTo>
                    <a:pt x="0" y="177"/>
                    <a:pt x="0" y="196"/>
                    <a:pt x="0" y="224"/>
                  </a:cubicBezTo>
                  <a:cubicBezTo>
                    <a:pt x="9" y="196"/>
                    <a:pt x="19" y="187"/>
                    <a:pt x="28" y="159"/>
                  </a:cubicBezTo>
                  <a:lnTo>
                    <a:pt x="65" y="112"/>
                  </a:lnTo>
                  <a:cubicBezTo>
                    <a:pt x="93" y="84"/>
                    <a:pt x="112"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5"/>
            <p:cNvSpPr/>
            <p:nvPr/>
          </p:nvSpPr>
          <p:spPr>
            <a:xfrm>
              <a:off x="3785825" y="2012025"/>
              <a:ext cx="1900" cy="1875"/>
            </a:xfrm>
            <a:custGeom>
              <a:rect b="b" l="l" r="r" t="t"/>
              <a:pathLst>
                <a:path extrusionOk="0" h="75" w="76">
                  <a:moveTo>
                    <a:pt x="75" y="0"/>
                  </a:moveTo>
                  <a:lnTo>
                    <a:pt x="75" y="0"/>
                  </a:lnTo>
                  <a:cubicBezTo>
                    <a:pt x="57" y="19"/>
                    <a:pt x="47" y="28"/>
                    <a:pt x="29" y="28"/>
                  </a:cubicBezTo>
                  <a:cubicBezTo>
                    <a:pt x="19" y="38"/>
                    <a:pt x="10" y="47"/>
                    <a:pt x="1" y="75"/>
                  </a:cubicBezTo>
                  <a:cubicBezTo>
                    <a:pt x="10" y="75"/>
                    <a:pt x="38" y="65"/>
                    <a:pt x="47" y="47"/>
                  </a:cubicBezTo>
                  <a:cubicBezTo>
                    <a:pt x="57" y="38"/>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5"/>
            <p:cNvSpPr/>
            <p:nvPr/>
          </p:nvSpPr>
          <p:spPr>
            <a:xfrm>
              <a:off x="3788150" y="2011550"/>
              <a:ext cx="2125" cy="2125"/>
            </a:xfrm>
            <a:custGeom>
              <a:rect b="b" l="l" r="r" t="t"/>
              <a:pathLst>
                <a:path extrusionOk="0" h="85" w="85">
                  <a:moveTo>
                    <a:pt x="84" y="1"/>
                  </a:moveTo>
                  <a:cubicBezTo>
                    <a:pt x="56" y="1"/>
                    <a:pt x="47" y="10"/>
                    <a:pt x="38" y="38"/>
                  </a:cubicBezTo>
                  <a:cubicBezTo>
                    <a:pt x="10" y="47"/>
                    <a:pt x="1" y="57"/>
                    <a:pt x="1" y="84"/>
                  </a:cubicBezTo>
                  <a:cubicBezTo>
                    <a:pt x="19" y="66"/>
                    <a:pt x="38" y="57"/>
                    <a:pt x="47" y="47"/>
                  </a:cubicBezTo>
                  <a:cubicBezTo>
                    <a:pt x="66"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5"/>
            <p:cNvSpPr/>
            <p:nvPr/>
          </p:nvSpPr>
          <p:spPr>
            <a:xfrm>
              <a:off x="3767250" y="2019450"/>
              <a:ext cx="1425" cy="3750"/>
            </a:xfrm>
            <a:custGeom>
              <a:rect b="b" l="l" r="r" t="t"/>
              <a:pathLst>
                <a:path extrusionOk="0" h="150" w="57">
                  <a:moveTo>
                    <a:pt x="56" y="1"/>
                  </a:moveTo>
                  <a:lnTo>
                    <a:pt x="56" y="1"/>
                  </a:lnTo>
                  <a:cubicBezTo>
                    <a:pt x="38" y="10"/>
                    <a:pt x="19" y="47"/>
                    <a:pt x="10" y="56"/>
                  </a:cubicBezTo>
                  <a:cubicBezTo>
                    <a:pt x="10" y="75"/>
                    <a:pt x="0" y="94"/>
                    <a:pt x="0" y="103"/>
                  </a:cubicBezTo>
                  <a:lnTo>
                    <a:pt x="0" y="149"/>
                  </a:lnTo>
                  <a:lnTo>
                    <a:pt x="38" y="75"/>
                  </a:lnTo>
                  <a:cubicBezTo>
                    <a:pt x="47" y="56"/>
                    <a:pt x="56"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5"/>
            <p:cNvSpPr/>
            <p:nvPr/>
          </p:nvSpPr>
          <p:spPr>
            <a:xfrm>
              <a:off x="3579100" y="2059325"/>
              <a:ext cx="41850" cy="39475"/>
            </a:xfrm>
            <a:custGeom>
              <a:rect b="b" l="l" r="r" t="t"/>
              <a:pathLst>
                <a:path extrusionOk="0" h="1579" w="1674">
                  <a:moveTo>
                    <a:pt x="675" y="0"/>
                  </a:moveTo>
                  <a:cubicBezTo>
                    <a:pt x="551" y="0"/>
                    <a:pt x="435" y="117"/>
                    <a:pt x="373" y="227"/>
                  </a:cubicBezTo>
                  <a:cubicBezTo>
                    <a:pt x="159" y="552"/>
                    <a:pt x="38" y="933"/>
                    <a:pt x="10" y="1314"/>
                  </a:cubicBezTo>
                  <a:cubicBezTo>
                    <a:pt x="1" y="1444"/>
                    <a:pt x="159" y="1500"/>
                    <a:pt x="252" y="1546"/>
                  </a:cubicBezTo>
                  <a:cubicBezTo>
                    <a:pt x="374" y="1567"/>
                    <a:pt x="497" y="1579"/>
                    <a:pt x="619" y="1579"/>
                  </a:cubicBezTo>
                  <a:cubicBezTo>
                    <a:pt x="870" y="1579"/>
                    <a:pt x="1117" y="1531"/>
                    <a:pt x="1348" y="1425"/>
                  </a:cubicBezTo>
                  <a:cubicBezTo>
                    <a:pt x="1450" y="1360"/>
                    <a:pt x="1552" y="1304"/>
                    <a:pt x="1608" y="1202"/>
                  </a:cubicBezTo>
                  <a:cubicBezTo>
                    <a:pt x="1673" y="1100"/>
                    <a:pt x="1673" y="961"/>
                    <a:pt x="1590" y="877"/>
                  </a:cubicBezTo>
                  <a:cubicBezTo>
                    <a:pt x="1535" y="828"/>
                    <a:pt x="1464" y="811"/>
                    <a:pt x="1389" y="811"/>
                  </a:cubicBezTo>
                  <a:cubicBezTo>
                    <a:pt x="1336" y="811"/>
                    <a:pt x="1281" y="819"/>
                    <a:pt x="1227" y="831"/>
                  </a:cubicBezTo>
                  <a:cubicBezTo>
                    <a:pt x="1302" y="756"/>
                    <a:pt x="1367" y="691"/>
                    <a:pt x="1404" y="598"/>
                  </a:cubicBezTo>
                  <a:cubicBezTo>
                    <a:pt x="1441" y="505"/>
                    <a:pt x="1432" y="385"/>
                    <a:pt x="1348" y="329"/>
                  </a:cubicBezTo>
                  <a:cubicBezTo>
                    <a:pt x="1310" y="306"/>
                    <a:pt x="1268" y="296"/>
                    <a:pt x="1226" y="296"/>
                  </a:cubicBezTo>
                  <a:cubicBezTo>
                    <a:pt x="1165" y="296"/>
                    <a:pt x="1104" y="318"/>
                    <a:pt x="1060" y="357"/>
                  </a:cubicBezTo>
                  <a:cubicBezTo>
                    <a:pt x="967" y="413"/>
                    <a:pt x="893" y="478"/>
                    <a:pt x="800" y="524"/>
                  </a:cubicBezTo>
                  <a:cubicBezTo>
                    <a:pt x="846" y="431"/>
                    <a:pt x="884" y="338"/>
                    <a:pt x="884" y="245"/>
                  </a:cubicBezTo>
                  <a:cubicBezTo>
                    <a:pt x="884" y="152"/>
                    <a:pt x="837" y="50"/>
                    <a:pt x="744" y="13"/>
                  </a:cubicBezTo>
                  <a:cubicBezTo>
                    <a:pt x="721" y="4"/>
                    <a:pt x="698" y="0"/>
                    <a:pt x="6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5"/>
            <p:cNvSpPr/>
            <p:nvPr/>
          </p:nvSpPr>
          <p:spPr>
            <a:xfrm>
              <a:off x="3579350" y="2058150"/>
              <a:ext cx="41825" cy="39425"/>
            </a:xfrm>
            <a:custGeom>
              <a:rect b="b" l="l" r="r" t="t"/>
              <a:pathLst>
                <a:path extrusionOk="0" h="1577" w="1673">
                  <a:moveTo>
                    <a:pt x="121" y="803"/>
                  </a:moveTo>
                  <a:cubicBezTo>
                    <a:pt x="56" y="980"/>
                    <a:pt x="28" y="1166"/>
                    <a:pt x="9" y="1351"/>
                  </a:cubicBezTo>
                  <a:cubicBezTo>
                    <a:pt x="28" y="1166"/>
                    <a:pt x="56" y="989"/>
                    <a:pt x="121" y="803"/>
                  </a:cubicBezTo>
                  <a:close/>
                  <a:moveTo>
                    <a:pt x="0" y="1334"/>
                  </a:moveTo>
                  <a:cubicBezTo>
                    <a:pt x="0" y="1361"/>
                    <a:pt x="0" y="1389"/>
                    <a:pt x="9" y="1407"/>
                  </a:cubicBezTo>
                  <a:cubicBezTo>
                    <a:pt x="0" y="1389"/>
                    <a:pt x="0" y="1352"/>
                    <a:pt x="0" y="1334"/>
                  </a:cubicBezTo>
                  <a:close/>
                  <a:moveTo>
                    <a:pt x="9" y="1407"/>
                  </a:moveTo>
                  <a:cubicBezTo>
                    <a:pt x="19" y="1435"/>
                    <a:pt x="37" y="1454"/>
                    <a:pt x="56" y="1472"/>
                  </a:cubicBezTo>
                  <a:cubicBezTo>
                    <a:pt x="47" y="1454"/>
                    <a:pt x="19" y="1435"/>
                    <a:pt x="9" y="1407"/>
                  </a:cubicBezTo>
                  <a:close/>
                  <a:moveTo>
                    <a:pt x="676" y="1"/>
                  </a:moveTo>
                  <a:cubicBezTo>
                    <a:pt x="664" y="1"/>
                    <a:pt x="653" y="2"/>
                    <a:pt x="641" y="4"/>
                  </a:cubicBezTo>
                  <a:cubicBezTo>
                    <a:pt x="595" y="14"/>
                    <a:pt x="548" y="41"/>
                    <a:pt x="511" y="79"/>
                  </a:cubicBezTo>
                  <a:cubicBezTo>
                    <a:pt x="446" y="134"/>
                    <a:pt x="381" y="218"/>
                    <a:pt x="335" y="292"/>
                  </a:cubicBezTo>
                  <a:cubicBezTo>
                    <a:pt x="242" y="460"/>
                    <a:pt x="177" y="617"/>
                    <a:pt x="121" y="803"/>
                  </a:cubicBezTo>
                  <a:cubicBezTo>
                    <a:pt x="177" y="636"/>
                    <a:pt x="242" y="460"/>
                    <a:pt x="353" y="311"/>
                  </a:cubicBezTo>
                  <a:cubicBezTo>
                    <a:pt x="400" y="227"/>
                    <a:pt x="455" y="153"/>
                    <a:pt x="520" y="97"/>
                  </a:cubicBezTo>
                  <a:cubicBezTo>
                    <a:pt x="558" y="79"/>
                    <a:pt x="604" y="51"/>
                    <a:pt x="641" y="41"/>
                  </a:cubicBezTo>
                  <a:cubicBezTo>
                    <a:pt x="654" y="39"/>
                    <a:pt x="665" y="38"/>
                    <a:pt x="677" y="38"/>
                  </a:cubicBezTo>
                  <a:cubicBezTo>
                    <a:pt x="707" y="38"/>
                    <a:pt x="732" y="46"/>
                    <a:pt x="753" y="60"/>
                  </a:cubicBezTo>
                  <a:cubicBezTo>
                    <a:pt x="790" y="88"/>
                    <a:pt x="818" y="125"/>
                    <a:pt x="836" y="153"/>
                  </a:cubicBezTo>
                  <a:cubicBezTo>
                    <a:pt x="846" y="190"/>
                    <a:pt x="864" y="237"/>
                    <a:pt x="864" y="283"/>
                  </a:cubicBezTo>
                  <a:cubicBezTo>
                    <a:pt x="864" y="376"/>
                    <a:pt x="818" y="460"/>
                    <a:pt x="781" y="543"/>
                  </a:cubicBezTo>
                  <a:lnTo>
                    <a:pt x="753" y="599"/>
                  </a:lnTo>
                  <a:lnTo>
                    <a:pt x="818" y="571"/>
                  </a:lnTo>
                  <a:cubicBezTo>
                    <a:pt x="911" y="525"/>
                    <a:pt x="985" y="460"/>
                    <a:pt x="1059" y="413"/>
                  </a:cubicBezTo>
                  <a:cubicBezTo>
                    <a:pt x="1096" y="385"/>
                    <a:pt x="1143" y="367"/>
                    <a:pt x="1189" y="367"/>
                  </a:cubicBezTo>
                  <a:cubicBezTo>
                    <a:pt x="1203" y="364"/>
                    <a:pt x="1217" y="363"/>
                    <a:pt x="1230" y="363"/>
                  </a:cubicBezTo>
                  <a:cubicBezTo>
                    <a:pt x="1261" y="363"/>
                    <a:pt x="1290" y="369"/>
                    <a:pt x="1310" y="376"/>
                  </a:cubicBezTo>
                  <a:cubicBezTo>
                    <a:pt x="1347" y="404"/>
                    <a:pt x="1366" y="432"/>
                    <a:pt x="1385" y="478"/>
                  </a:cubicBezTo>
                  <a:cubicBezTo>
                    <a:pt x="1394" y="525"/>
                    <a:pt x="1394" y="571"/>
                    <a:pt x="1366" y="608"/>
                  </a:cubicBezTo>
                  <a:cubicBezTo>
                    <a:pt x="1338" y="692"/>
                    <a:pt x="1264" y="757"/>
                    <a:pt x="1199" y="831"/>
                  </a:cubicBezTo>
                  <a:lnTo>
                    <a:pt x="1124" y="887"/>
                  </a:lnTo>
                  <a:lnTo>
                    <a:pt x="1217" y="878"/>
                  </a:lnTo>
                  <a:cubicBezTo>
                    <a:pt x="1264" y="868"/>
                    <a:pt x="1329" y="850"/>
                    <a:pt x="1366" y="850"/>
                  </a:cubicBezTo>
                  <a:cubicBezTo>
                    <a:pt x="1422" y="850"/>
                    <a:pt x="1477" y="850"/>
                    <a:pt x="1515" y="878"/>
                  </a:cubicBezTo>
                  <a:cubicBezTo>
                    <a:pt x="1561" y="896"/>
                    <a:pt x="1589" y="933"/>
                    <a:pt x="1598" y="980"/>
                  </a:cubicBezTo>
                  <a:cubicBezTo>
                    <a:pt x="1617" y="1026"/>
                    <a:pt x="1626" y="1073"/>
                    <a:pt x="1617" y="1119"/>
                  </a:cubicBezTo>
                  <a:cubicBezTo>
                    <a:pt x="1598" y="1166"/>
                    <a:pt x="1580" y="1212"/>
                    <a:pt x="1542" y="1249"/>
                  </a:cubicBezTo>
                  <a:cubicBezTo>
                    <a:pt x="1515" y="1286"/>
                    <a:pt x="1477" y="1314"/>
                    <a:pt x="1431" y="1351"/>
                  </a:cubicBezTo>
                  <a:cubicBezTo>
                    <a:pt x="1385" y="1379"/>
                    <a:pt x="1338" y="1407"/>
                    <a:pt x="1292" y="1426"/>
                  </a:cubicBezTo>
                  <a:cubicBezTo>
                    <a:pt x="1245" y="1444"/>
                    <a:pt x="1199" y="1472"/>
                    <a:pt x="1134" y="1482"/>
                  </a:cubicBezTo>
                  <a:cubicBezTo>
                    <a:pt x="963" y="1538"/>
                    <a:pt x="778" y="1567"/>
                    <a:pt x="591" y="1567"/>
                  </a:cubicBezTo>
                  <a:cubicBezTo>
                    <a:pt x="565" y="1567"/>
                    <a:pt x="538" y="1566"/>
                    <a:pt x="511" y="1565"/>
                  </a:cubicBezTo>
                  <a:cubicBezTo>
                    <a:pt x="409" y="1565"/>
                    <a:pt x="297" y="1547"/>
                    <a:pt x="195" y="1528"/>
                  </a:cubicBezTo>
                  <a:cubicBezTo>
                    <a:pt x="149" y="1519"/>
                    <a:pt x="93" y="1491"/>
                    <a:pt x="56" y="1472"/>
                  </a:cubicBezTo>
                  <a:lnTo>
                    <a:pt x="56" y="1472"/>
                  </a:lnTo>
                  <a:cubicBezTo>
                    <a:pt x="102" y="1500"/>
                    <a:pt x="149" y="1519"/>
                    <a:pt x="195" y="1537"/>
                  </a:cubicBezTo>
                  <a:cubicBezTo>
                    <a:pt x="297" y="1565"/>
                    <a:pt x="409" y="1574"/>
                    <a:pt x="511" y="1574"/>
                  </a:cubicBezTo>
                  <a:cubicBezTo>
                    <a:pt x="544" y="1576"/>
                    <a:pt x="576" y="1577"/>
                    <a:pt x="609" y="1577"/>
                  </a:cubicBezTo>
                  <a:cubicBezTo>
                    <a:pt x="785" y="1577"/>
                    <a:pt x="969" y="1555"/>
                    <a:pt x="1134" y="1500"/>
                  </a:cubicBezTo>
                  <a:cubicBezTo>
                    <a:pt x="1189" y="1491"/>
                    <a:pt x="1245" y="1472"/>
                    <a:pt x="1292" y="1444"/>
                  </a:cubicBezTo>
                  <a:lnTo>
                    <a:pt x="1431" y="1379"/>
                  </a:lnTo>
                  <a:cubicBezTo>
                    <a:pt x="1496" y="1379"/>
                    <a:pt x="1533" y="1342"/>
                    <a:pt x="1580" y="1296"/>
                  </a:cubicBezTo>
                  <a:cubicBezTo>
                    <a:pt x="1617" y="1249"/>
                    <a:pt x="1654" y="1203"/>
                    <a:pt x="1663" y="1147"/>
                  </a:cubicBezTo>
                  <a:cubicBezTo>
                    <a:pt x="1673" y="1082"/>
                    <a:pt x="1673" y="1026"/>
                    <a:pt x="1663" y="971"/>
                  </a:cubicBezTo>
                  <a:cubicBezTo>
                    <a:pt x="1635" y="915"/>
                    <a:pt x="1607" y="868"/>
                    <a:pt x="1542" y="840"/>
                  </a:cubicBezTo>
                  <a:cubicBezTo>
                    <a:pt x="1487" y="822"/>
                    <a:pt x="1431" y="803"/>
                    <a:pt x="1385" y="803"/>
                  </a:cubicBezTo>
                  <a:lnTo>
                    <a:pt x="1301" y="803"/>
                  </a:lnTo>
                  <a:lnTo>
                    <a:pt x="1347" y="757"/>
                  </a:lnTo>
                  <a:cubicBezTo>
                    <a:pt x="1385" y="729"/>
                    <a:pt x="1403" y="683"/>
                    <a:pt x="1431" y="617"/>
                  </a:cubicBezTo>
                  <a:cubicBezTo>
                    <a:pt x="1450" y="571"/>
                    <a:pt x="1450" y="515"/>
                    <a:pt x="1440" y="460"/>
                  </a:cubicBezTo>
                  <a:cubicBezTo>
                    <a:pt x="1431" y="404"/>
                    <a:pt x="1394" y="357"/>
                    <a:pt x="1347" y="320"/>
                  </a:cubicBezTo>
                  <a:cubicBezTo>
                    <a:pt x="1316" y="295"/>
                    <a:pt x="1281" y="287"/>
                    <a:pt x="1245" y="287"/>
                  </a:cubicBezTo>
                  <a:cubicBezTo>
                    <a:pt x="1227" y="287"/>
                    <a:pt x="1208" y="289"/>
                    <a:pt x="1189" y="292"/>
                  </a:cubicBezTo>
                  <a:cubicBezTo>
                    <a:pt x="1124" y="311"/>
                    <a:pt x="1078" y="329"/>
                    <a:pt x="1031" y="357"/>
                  </a:cubicBezTo>
                  <a:cubicBezTo>
                    <a:pt x="966" y="404"/>
                    <a:pt x="920" y="450"/>
                    <a:pt x="846" y="497"/>
                  </a:cubicBezTo>
                  <a:cubicBezTo>
                    <a:pt x="874" y="422"/>
                    <a:pt x="892" y="357"/>
                    <a:pt x="892" y="283"/>
                  </a:cubicBezTo>
                  <a:cubicBezTo>
                    <a:pt x="892" y="237"/>
                    <a:pt x="883" y="190"/>
                    <a:pt x="874" y="144"/>
                  </a:cubicBezTo>
                  <a:cubicBezTo>
                    <a:pt x="846" y="97"/>
                    <a:pt x="827" y="60"/>
                    <a:pt x="781" y="32"/>
                  </a:cubicBezTo>
                  <a:cubicBezTo>
                    <a:pt x="746" y="11"/>
                    <a:pt x="711" y="1"/>
                    <a:pt x="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5"/>
            <p:cNvSpPr/>
            <p:nvPr/>
          </p:nvSpPr>
          <p:spPr>
            <a:xfrm>
              <a:off x="3579575" y="2072175"/>
              <a:ext cx="19525" cy="22100"/>
            </a:xfrm>
            <a:custGeom>
              <a:rect b="b" l="l" r="r" t="t"/>
              <a:pathLst>
                <a:path extrusionOk="0" h="884" w="781">
                  <a:moveTo>
                    <a:pt x="781" y="1"/>
                  </a:moveTo>
                  <a:cubicBezTo>
                    <a:pt x="725" y="84"/>
                    <a:pt x="651" y="149"/>
                    <a:pt x="567" y="233"/>
                  </a:cubicBezTo>
                  <a:lnTo>
                    <a:pt x="381" y="456"/>
                  </a:lnTo>
                  <a:lnTo>
                    <a:pt x="196" y="679"/>
                  </a:lnTo>
                  <a:cubicBezTo>
                    <a:pt x="177" y="707"/>
                    <a:pt x="140" y="744"/>
                    <a:pt x="112" y="781"/>
                  </a:cubicBezTo>
                  <a:lnTo>
                    <a:pt x="0" y="883"/>
                  </a:lnTo>
                  <a:cubicBezTo>
                    <a:pt x="84" y="828"/>
                    <a:pt x="158" y="753"/>
                    <a:pt x="223" y="688"/>
                  </a:cubicBezTo>
                  <a:cubicBezTo>
                    <a:pt x="298" y="614"/>
                    <a:pt x="363" y="540"/>
                    <a:pt x="419" y="465"/>
                  </a:cubicBezTo>
                  <a:cubicBezTo>
                    <a:pt x="493" y="382"/>
                    <a:pt x="549" y="317"/>
                    <a:pt x="604" y="233"/>
                  </a:cubicBezTo>
                  <a:cubicBezTo>
                    <a:pt x="660" y="168"/>
                    <a:pt x="725" y="84"/>
                    <a:pt x="7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5"/>
            <p:cNvSpPr/>
            <p:nvPr/>
          </p:nvSpPr>
          <p:spPr>
            <a:xfrm>
              <a:off x="3580725" y="2080075"/>
              <a:ext cx="28600" cy="15600"/>
            </a:xfrm>
            <a:custGeom>
              <a:rect b="b" l="l" r="r" t="t"/>
              <a:pathLst>
                <a:path extrusionOk="0" h="624" w="1144">
                  <a:moveTo>
                    <a:pt x="1144" y="1"/>
                  </a:moveTo>
                  <a:lnTo>
                    <a:pt x="1144" y="1"/>
                  </a:lnTo>
                  <a:cubicBezTo>
                    <a:pt x="1051" y="38"/>
                    <a:pt x="949" y="94"/>
                    <a:pt x="865" y="140"/>
                  </a:cubicBezTo>
                  <a:cubicBezTo>
                    <a:pt x="772" y="186"/>
                    <a:pt x="661" y="242"/>
                    <a:pt x="568" y="289"/>
                  </a:cubicBezTo>
                  <a:cubicBezTo>
                    <a:pt x="465" y="344"/>
                    <a:pt x="373" y="391"/>
                    <a:pt x="280" y="447"/>
                  </a:cubicBezTo>
                  <a:cubicBezTo>
                    <a:pt x="193" y="507"/>
                    <a:pt x="98" y="552"/>
                    <a:pt x="18" y="610"/>
                  </a:cubicBezTo>
                  <a:lnTo>
                    <a:pt x="18" y="610"/>
                  </a:lnTo>
                  <a:cubicBezTo>
                    <a:pt x="59" y="581"/>
                    <a:pt x="100" y="565"/>
                    <a:pt x="140" y="549"/>
                  </a:cubicBezTo>
                  <a:cubicBezTo>
                    <a:pt x="187" y="512"/>
                    <a:pt x="233" y="484"/>
                    <a:pt x="280" y="465"/>
                  </a:cubicBezTo>
                  <a:lnTo>
                    <a:pt x="568" y="317"/>
                  </a:lnTo>
                  <a:lnTo>
                    <a:pt x="865" y="159"/>
                  </a:lnTo>
                  <a:cubicBezTo>
                    <a:pt x="958" y="103"/>
                    <a:pt x="1051" y="56"/>
                    <a:pt x="1144" y="1"/>
                  </a:cubicBezTo>
                  <a:close/>
                  <a:moveTo>
                    <a:pt x="18" y="610"/>
                  </a:moveTo>
                  <a:cubicBezTo>
                    <a:pt x="12" y="614"/>
                    <a:pt x="7" y="618"/>
                    <a:pt x="1" y="623"/>
                  </a:cubicBezTo>
                  <a:cubicBezTo>
                    <a:pt x="7" y="619"/>
                    <a:pt x="12" y="614"/>
                    <a:pt x="18" y="6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5"/>
            <p:cNvSpPr/>
            <p:nvPr/>
          </p:nvSpPr>
          <p:spPr>
            <a:xfrm>
              <a:off x="3587700" y="2081700"/>
              <a:ext cx="5600" cy="6525"/>
            </a:xfrm>
            <a:custGeom>
              <a:rect b="b" l="l" r="r" t="t"/>
              <a:pathLst>
                <a:path extrusionOk="0" h="261" w="224">
                  <a:moveTo>
                    <a:pt x="224" y="1"/>
                  </a:moveTo>
                  <a:lnTo>
                    <a:pt x="224" y="1"/>
                  </a:lnTo>
                  <a:cubicBezTo>
                    <a:pt x="186" y="38"/>
                    <a:pt x="140" y="75"/>
                    <a:pt x="112" y="121"/>
                  </a:cubicBezTo>
                  <a:cubicBezTo>
                    <a:pt x="84" y="140"/>
                    <a:pt x="66" y="168"/>
                    <a:pt x="47" y="186"/>
                  </a:cubicBezTo>
                  <a:cubicBezTo>
                    <a:pt x="38" y="214"/>
                    <a:pt x="19" y="233"/>
                    <a:pt x="1" y="261"/>
                  </a:cubicBezTo>
                  <a:cubicBezTo>
                    <a:pt x="29" y="233"/>
                    <a:pt x="47" y="224"/>
                    <a:pt x="75" y="205"/>
                  </a:cubicBezTo>
                  <a:cubicBezTo>
                    <a:pt x="94" y="186"/>
                    <a:pt x="103" y="168"/>
                    <a:pt x="131" y="140"/>
                  </a:cubicBezTo>
                  <a:cubicBezTo>
                    <a:pt x="168" y="94"/>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5"/>
            <p:cNvSpPr/>
            <p:nvPr/>
          </p:nvSpPr>
          <p:spPr>
            <a:xfrm>
              <a:off x="3593050" y="2079375"/>
              <a:ext cx="2800" cy="4450"/>
            </a:xfrm>
            <a:custGeom>
              <a:rect b="b" l="l" r="r" t="t"/>
              <a:pathLst>
                <a:path extrusionOk="0" h="178" w="112">
                  <a:moveTo>
                    <a:pt x="112" y="1"/>
                  </a:moveTo>
                  <a:cubicBezTo>
                    <a:pt x="93" y="38"/>
                    <a:pt x="65" y="66"/>
                    <a:pt x="47" y="84"/>
                  </a:cubicBezTo>
                  <a:cubicBezTo>
                    <a:pt x="37" y="94"/>
                    <a:pt x="37" y="122"/>
                    <a:pt x="19" y="131"/>
                  </a:cubicBezTo>
                  <a:cubicBezTo>
                    <a:pt x="10" y="140"/>
                    <a:pt x="10" y="168"/>
                    <a:pt x="0" y="177"/>
                  </a:cubicBezTo>
                  <a:cubicBezTo>
                    <a:pt x="19" y="168"/>
                    <a:pt x="37" y="159"/>
                    <a:pt x="47" y="140"/>
                  </a:cubicBezTo>
                  <a:cubicBezTo>
                    <a:pt x="56" y="131"/>
                    <a:pt x="65" y="112"/>
                    <a:pt x="84" y="94"/>
                  </a:cubicBezTo>
                  <a:cubicBezTo>
                    <a:pt x="93" y="75"/>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5"/>
            <p:cNvSpPr/>
            <p:nvPr/>
          </p:nvSpPr>
          <p:spPr>
            <a:xfrm>
              <a:off x="3592125" y="2081250"/>
              <a:ext cx="5825" cy="5125"/>
            </a:xfrm>
            <a:custGeom>
              <a:rect b="b" l="l" r="r" t="t"/>
              <a:pathLst>
                <a:path extrusionOk="0" h="205" w="233">
                  <a:moveTo>
                    <a:pt x="232" y="0"/>
                  </a:moveTo>
                  <a:cubicBezTo>
                    <a:pt x="186" y="19"/>
                    <a:pt x="149" y="56"/>
                    <a:pt x="102" y="93"/>
                  </a:cubicBezTo>
                  <a:cubicBezTo>
                    <a:pt x="74" y="130"/>
                    <a:pt x="37" y="167"/>
                    <a:pt x="0" y="204"/>
                  </a:cubicBezTo>
                  <a:cubicBezTo>
                    <a:pt x="19" y="195"/>
                    <a:pt x="47" y="177"/>
                    <a:pt x="74" y="158"/>
                  </a:cubicBezTo>
                  <a:cubicBezTo>
                    <a:pt x="93" y="149"/>
                    <a:pt x="102" y="130"/>
                    <a:pt x="130" y="112"/>
                  </a:cubicBezTo>
                  <a:cubicBezTo>
                    <a:pt x="167" y="84"/>
                    <a:pt x="195" y="4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5"/>
            <p:cNvSpPr/>
            <p:nvPr/>
          </p:nvSpPr>
          <p:spPr>
            <a:xfrm>
              <a:off x="3586075" y="2088200"/>
              <a:ext cx="3975" cy="2825"/>
            </a:xfrm>
            <a:custGeom>
              <a:rect b="b" l="l" r="r" t="t"/>
              <a:pathLst>
                <a:path extrusionOk="0" h="113" w="159">
                  <a:moveTo>
                    <a:pt x="159" y="1"/>
                  </a:moveTo>
                  <a:lnTo>
                    <a:pt x="159" y="1"/>
                  </a:lnTo>
                  <a:cubicBezTo>
                    <a:pt x="131" y="10"/>
                    <a:pt x="94" y="19"/>
                    <a:pt x="66" y="47"/>
                  </a:cubicBezTo>
                  <a:lnTo>
                    <a:pt x="1" y="112"/>
                  </a:lnTo>
                  <a:cubicBezTo>
                    <a:pt x="38" y="103"/>
                    <a:pt x="66" y="94"/>
                    <a:pt x="94" y="66"/>
                  </a:cubicBezTo>
                  <a:lnTo>
                    <a:pt x="15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5"/>
            <p:cNvSpPr/>
            <p:nvPr/>
          </p:nvSpPr>
          <p:spPr>
            <a:xfrm>
              <a:off x="3607675" y="2072175"/>
              <a:ext cx="4450" cy="5825"/>
            </a:xfrm>
            <a:custGeom>
              <a:rect b="b" l="l" r="r" t="t"/>
              <a:pathLst>
                <a:path extrusionOk="0" h="233" w="178">
                  <a:moveTo>
                    <a:pt x="177" y="1"/>
                  </a:moveTo>
                  <a:cubicBezTo>
                    <a:pt x="149" y="38"/>
                    <a:pt x="112" y="75"/>
                    <a:pt x="103" y="122"/>
                  </a:cubicBezTo>
                  <a:cubicBezTo>
                    <a:pt x="75" y="140"/>
                    <a:pt x="66" y="149"/>
                    <a:pt x="56" y="177"/>
                  </a:cubicBezTo>
                  <a:cubicBezTo>
                    <a:pt x="29" y="196"/>
                    <a:pt x="19" y="214"/>
                    <a:pt x="1" y="233"/>
                  </a:cubicBezTo>
                  <a:cubicBezTo>
                    <a:pt x="29" y="224"/>
                    <a:pt x="56" y="214"/>
                    <a:pt x="66" y="187"/>
                  </a:cubicBezTo>
                  <a:cubicBezTo>
                    <a:pt x="75" y="168"/>
                    <a:pt x="103" y="149"/>
                    <a:pt x="112" y="131"/>
                  </a:cubicBezTo>
                  <a:cubicBezTo>
                    <a:pt x="131"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5"/>
            <p:cNvSpPr/>
            <p:nvPr/>
          </p:nvSpPr>
          <p:spPr>
            <a:xfrm>
              <a:off x="3605600" y="2075425"/>
              <a:ext cx="2800" cy="3750"/>
            </a:xfrm>
            <a:custGeom>
              <a:rect b="b" l="l" r="r" t="t"/>
              <a:pathLst>
                <a:path extrusionOk="0" h="150" w="112">
                  <a:moveTo>
                    <a:pt x="112" y="1"/>
                  </a:moveTo>
                  <a:cubicBezTo>
                    <a:pt x="74" y="19"/>
                    <a:pt x="65" y="47"/>
                    <a:pt x="56" y="66"/>
                  </a:cubicBezTo>
                  <a:cubicBezTo>
                    <a:pt x="28" y="94"/>
                    <a:pt x="19" y="131"/>
                    <a:pt x="0" y="149"/>
                  </a:cubicBezTo>
                  <a:cubicBezTo>
                    <a:pt x="19" y="149"/>
                    <a:pt x="28" y="140"/>
                    <a:pt x="46" y="131"/>
                  </a:cubicBezTo>
                  <a:lnTo>
                    <a:pt x="74" y="94"/>
                  </a:lnTo>
                  <a:cubicBezTo>
                    <a:pt x="93" y="84"/>
                    <a:pt x="93" y="57"/>
                    <a:pt x="102" y="47"/>
                  </a:cubicBezTo>
                  <a:cubicBezTo>
                    <a:pt x="10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5"/>
            <p:cNvSpPr/>
            <p:nvPr/>
          </p:nvSpPr>
          <p:spPr>
            <a:xfrm>
              <a:off x="3609525" y="2070550"/>
              <a:ext cx="1425" cy="2575"/>
            </a:xfrm>
            <a:custGeom>
              <a:rect b="b" l="l" r="r" t="t"/>
              <a:pathLst>
                <a:path extrusionOk="0" h="103" w="57">
                  <a:moveTo>
                    <a:pt x="57" y="1"/>
                  </a:moveTo>
                  <a:cubicBezTo>
                    <a:pt x="47" y="19"/>
                    <a:pt x="38" y="29"/>
                    <a:pt x="20" y="47"/>
                  </a:cubicBezTo>
                  <a:cubicBezTo>
                    <a:pt x="20" y="56"/>
                    <a:pt x="10" y="56"/>
                    <a:pt x="10" y="66"/>
                  </a:cubicBezTo>
                  <a:cubicBezTo>
                    <a:pt x="1" y="75"/>
                    <a:pt x="1" y="94"/>
                    <a:pt x="1" y="103"/>
                  </a:cubicBezTo>
                  <a:cubicBezTo>
                    <a:pt x="29" y="94"/>
                    <a:pt x="38" y="75"/>
                    <a:pt x="47" y="56"/>
                  </a:cubicBezTo>
                  <a:cubicBezTo>
                    <a:pt x="57" y="56"/>
                    <a:pt x="57" y="47"/>
                    <a:pt x="57" y="29"/>
                  </a:cubicBezTo>
                  <a:lnTo>
                    <a:pt x="5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5"/>
            <p:cNvSpPr/>
            <p:nvPr/>
          </p:nvSpPr>
          <p:spPr>
            <a:xfrm>
              <a:off x="3615100" y="2084725"/>
              <a:ext cx="3525" cy="5825"/>
            </a:xfrm>
            <a:custGeom>
              <a:rect b="b" l="l" r="r" t="t"/>
              <a:pathLst>
                <a:path extrusionOk="0" h="233" w="141">
                  <a:moveTo>
                    <a:pt x="112" y="0"/>
                  </a:moveTo>
                  <a:cubicBezTo>
                    <a:pt x="112" y="47"/>
                    <a:pt x="103" y="84"/>
                    <a:pt x="94" y="140"/>
                  </a:cubicBezTo>
                  <a:lnTo>
                    <a:pt x="47" y="186"/>
                  </a:lnTo>
                  <a:lnTo>
                    <a:pt x="20" y="205"/>
                  </a:lnTo>
                  <a:lnTo>
                    <a:pt x="1" y="233"/>
                  </a:lnTo>
                  <a:cubicBezTo>
                    <a:pt x="10" y="233"/>
                    <a:pt x="20" y="223"/>
                    <a:pt x="29" y="223"/>
                  </a:cubicBezTo>
                  <a:cubicBezTo>
                    <a:pt x="47" y="205"/>
                    <a:pt x="57" y="205"/>
                    <a:pt x="66" y="196"/>
                  </a:cubicBezTo>
                  <a:cubicBezTo>
                    <a:pt x="85" y="177"/>
                    <a:pt x="103" y="158"/>
                    <a:pt x="112" y="140"/>
                  </a:cubicBezTo>
                  <a:cubicBezTo>
                    <a:pt x="131" y="112"/>
                    <a:pt x="140" y="93"/>
                    <a:pt x="140" y="65"/>
                  </a:cubicBezTo>
                  <a:cubicBezTo>
                    <a:pt x="140" y="47"/>
                    <a:pt x="12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5"/>
            <p:cNvSpPr/>
            <p:nvPr/>
          </p:nvSpPr>
          <p:spPr>
            <a:xfrm>
              <a:off x="3610475" y="2088200"/>
              <a:ext cx="5600" cy="3525"/>
            </a:xfrm>
            <a:custGeom>
              <a:rect b="b" l="l" r="r" t="t"/>
              <a:pathLst>
                <a:path extrusionOk="0" h="141" w="224">
                  <a:moveTo>
                    <a:pt x="223" y="1"/>
                  </a:moveTo>
                  <a:cubicBezTo>
                    <a:pt x="195" y="1"/>
                    <a:pt x="186" y="10"/>
                    <a:pt x="158" y="38"/>
                  </a:cubicBezTo>
                  <a:cubicBezTo>
                    <a:pt x="140" y="47"/>
                    <a:pt x="130" y="57"/>
                    <a:pt x="102" y="66"/>
                  </a:cubicBezTo>
                  <a:lnTo>
                    <a:pt x="56" y="103"/>
                  </a:lnTo>
                  <a:cubicBezTo>
                    <a:pt x="37" y="112"/>
                    <a:pt x="19" y="131"/>
                    <a:pt x="0" y="140"/>
                  </a:cubicBezTo>
                  <a:cubicBezTo>
                    <a:pt x="19" y="140"/>
                    <a:pt x="47" y="140"/>
                    <a:pt x="65" y="131"/>
                  </a:cubicBezTo>
                  <a:cubicBezTo>
                    <a:pt x="93" y="112"/>
                    <a:pt x="102" y="103"/>
                    <a:pt x="130" y="94"/>
                  </a:cubicBezTo>
                  <a:cubicBezTo>
                    <a:pt x="158" y="66"/>
                    <a:pt x="195"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5"/>
            <p:cNvSpPr/>
            <p:nvPr/>
          </p:nvSpPr>
          <p:spPr>
            <a:xfrm>
              <a:off x="3608150" y="2091925"/>
              <a:ext cx="5350" cy="1875"/>
            </a:xfrm>
            <a:custGeom>
              <a:rect b="b" l="l" r="r" t="t"/>
              <a:pathLst>
                <a:path extrusionOk="0" h="75" w="214">
                  <a:moveTo>
                    <a:pt x="214" y="0"/>
                  </a:moveTo>
                  <a:lnTo>
                    <a:pt x="214" y="0"/>
                  </a:lnTo>
                  <a:cubicBezTo>
                    <a:pt x="177" y="10"/>
                    <a:pt x="140" y="28"/>
                    <a:pt x="102" y="28"/>
                  </a:cubicBezTo>
                  <a:cubicBezTo>
                    <a:pt x="65" y="47"/>
                    <a:pt x="28" y="56"/>
                    <a:pt x="0" y="75"/>
                  </a:cubicBezTo>
                  <a:lnTo>
                    <a:pt x="56" y="75"/>
                  </a:lnTo>
                  <a:cubicBezTo>
                    <a:pt x="75" y="75"/>
                    <a:pt x="93" y="75"/>
                    <a:pt x="112" y="56"/>
                  </a:cubicBezTo>
                  <a:cubicBezTo>
                    <a:pt x="140" y="56"/>
                    <a:pt x="158" y="47"/>
                    <a:pt x="167" y="38"/>
                  </a:cubicBezTo>
                  <a:cubicBezTo>
                    <a:pt x="186" y="28"/>
                    <a:pt x="205" y="1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5"/>
            <p:cNvSpPr/>
            <p:nvPr/>
          </p:nvSpPr>
          <p:spPr>
            <a:xfrm>
              <a:off x="3611850" y="2087050"/>
              <a:ext cx="3525" cy="2575"/>
            </a:xfrm>
            <a:custGeom>
              <a:rect b="b" l="l" r="r" t="t"/>
              <a:pathLst>
                <a:path extrusionOk="0" h="103" w="141">
                  <a:moveTo>
                    <a:pt x="140" y="0"/>
                  </a:moveTo>
                  <a:cubicBezTo>
                    <a:pt x="103" y="10"/>
                    <a:pt x="94" y="19"/>
                    <a:pt x="57" y="56"/>
                  </a:cubicBezTo>
                  <a:cubicBezTo>
                    <a:pt x="38" y="65"/>
                    <a:pt x="29" y="84"/>
                    <a:pt x="1" y="103"/>
                  </a:cubicBezTo>
                  <a:cubicBezTo>
                    <a:pt x="38" y="93"/>
                    <a:pt x="57" y="84"/>
                    <a:pt x="85" y="65"/>
                  </a:cubicBezTo>
                  <a:lnTo>
                    <a:pt x="122" y="38"/>
                  </a:lnTo>
                  <a:cubicBezTo>
                    <a:pt x="131" y="19"/>
                    <a:pt x="140"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5"/>
            <p:cNvSpPr/>
            <p:nvPr/>
          </p:nvSpPr>
          <p:spPr>
            <a:xfrm>
              <a:off x="3583750" y="2095650"/>
              <a:ext cx="5825" cy="1525"/>
            </a:xfrm>
            <a:custGeom>
              <a:rect b="b" l="l" r="r" t="t"/>
              <a:pathLst>
                <a:path extrusionOk="0" h="61" w="233">
                  <a:moveTo>
                    <a:pt x="1" y="0"/>
                  </a:moveTo>
                  <a:cubicBezTo>
                    <a:pt x="10" y="19"/>
                    <a:pt x="29" y="28"/>
                    <a:pt x="56" y="28"/>
                  </a:cubicBezTo>
                  <a:cubicBezTo>
                    <a:pt x="84" y="37"/>
                    <a:pt x="94" y="47"/>
                    <a:pt x="112" y="47"/>
                  </a:cubicBezTo>
                  <a:cubicBezTo>
                    <a:pt x="131" y="56"/>
                    <a:pt x="152" y="60"/>
                    <a:pt x="173" y="60"/>
                  </a:cubicBezTo>
                  <a:cubicBezTo>
                    <a:pt x="193" y="60"/>
                    <a:pt x="214" y="56"/>
                    <a:pt x="233" y="47"/>
                  </a:cubicBezTo>
                  <a:cubicBezTo>
                    <a:pt x="187" y="37"/>
                    <a:pt x="149" y="37"/>
                    <a:pt x="112"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5"/>
            <p:cNvSpPr/>
            <p:nvPr/>
          </p:nvSpPr>
          <p:spPr>
            <a:xfrm>
              <a:off x="3586075" y="2094950"/>
              <a:ext cx="4675" cy="1175"/>
            </a:xfrm>
            <a:custGeom>
              <a:rect b="b" l="l" r="r" t="t"/>
              <a:pathLst>
                <a:path extrusionOk="0" h="47" w="187">
                  <a:moveTo>
                    <a:pt x="1" y="0"/>
                  </a:moveTo>
                  <a:cubicBezTo>
                    <a:pt x="10" y="10"/>
                    <a:pt x="19" y="19"/>
                    <a:pt x="47" y="28"/>
                  </a:cubicBezTo>
                  <a:cubicBezTo>
                    <a:pt x="56" y="47"/>
                    <a:pt x="84" y="47"/>
                    <a:pt x="94" y="47"/>
                  </a:cubicBezTo>
                  <a:cubicBezTo>
                    <a:pt x="131" y="47"/>
                    <a:pt x="159" y="28"/>
                    <a:pt x="186" y="19"/>
                  </a:cubicBezTo>
                  <a:cubicBezTo>
                    <a:pt x="168" y="10"/>
                    <a:pt x="149" y="10"/>
                    <a:pt x="140" y="10"/>
                  </a:cubicBezTo>
                  <a:lnTo>
                    <a:pt x="94" y="10"/>
                  </a:lnTo>
                  <a:cubicBezTo>
                    <a:pt x="56" y="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5"/>
            <p:cNvSpPr/>
            <p:nvPr/>
          </p:nvSpPr>
          <p:spPr>
            <a:xfrm>
              <a:off x="3588175" y="2091925"/>
              <a:ext cx="4200" cy="1875"/>
            </a:xfrm>
            <a:custGeom>
              <a:rect b="b" l="l" r="r" t="t"/>
              <a:pathLst>
                <a:path extrusionOk="0" h="75" w="168">
                  <a:moveTo>
                    <a:pt x="167" y="0"/>
                  </a:moveTo>
                  <a:cubicBezTo>
                    <a:pt x="140" y="0"/>
                    <a:pt x="102" y="10"/>
                    <a:pt x="75" y="28"/>
                  </a:cubicBezTo>
                  <a:cubicBezTo>
                    <a:pt x="47" y="38"/>
                    <a:pt x="19" y="47"/>
                    <a:pt x="0" y="75"/>
                  </a:cubicBezTo>
                  <a:cubicBezTo>
                    <a:pt x="28" y="56"/>
                    <a:pt x="56" y="56"/>
                    <a:pt x="102" y="56"/>
                  </a:cubicBezTo>
                  <a:cubicBezTo>
                    <a:pt x="112" y="47"/>
                    <a:pt x="121" y="47"/>
                    <a:pt x="140" y="38"/>
                  </a:cubicBezTo>
                  <a:lnTo>
                    <a:pt x="16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5"/>
            <p:cNvSpPr/>
            <p:nvPr/>
          </p:nvSpPr>
          <p:spPr>
            <a:xfrm>
              <a:off x="3590725" y="2093775"/>
              <a:ext cx="3975" cy="500"/>
            </a:xfrm>
            <a:custGeom>
              <a:rect b="b" l="l" r="r" t="t"/>
              <a:pathLst>
                <a:path extrusionOk="0" h="20" w="159">
                  <a:moveTo>
                    <a:pt x="84" y="1"/>
                  </a:moveTo>
                  <a:cubicBezTo>
                    <a:pt x="47" y="1"/>
                    <a:pt x="19" y="10"/>
                    <a:pt x="0" y="19"/>
                  </a:cubicBezTo>
                  <a:lnTo>
                    <a:pt x="84" y="19"/>
                  </a:lnTo>
                  <a:cubicBezTo>
                    <a:pt x="112" y="19"/>
                    <a:pt x="140"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5"/>
            <p:cNvSpPr/>
            <p:nvPr/>
          </p:nvSpPr>
          <p:spPr>
            <a:xfrm>
              <a:off x="3591650" y="2096225"/>
              <a:ext cx="5125" cy="600"/>
            </a:xfrm>
            <a:custGeom>
              <a:rect b="b" l="l" r="r" t="t"/>
              <a:pathLst>
                <a:path extrusionOk="0" h="24" w="205">
                  <a:moveTo>
                    <a:pt x="170" y="1"/>
                  </a:moveTo>
                  <a:cubicBezTo>
                    <a:pt x="148" y="1"/>
                    <a:pt x="128" y="5"/>
                    <a:pt x="103" y="5"/>
                  </a:cubicBezTo>
                  <a:cubicBezTo>
                    <a:pt x="66" y="5"/>
                    <a:pt x="28" y="14"/>
                    <a:pt x="1" y="24"/>
                  </a:cubicBezTo>
                  <a:lnTo>
                    <a:pt x="103" y="24"/>
                  </a:lnTo>
                  <a:cubicBezTo>
                    <a:pt x="140" y="24"/>
                    <a:pt x="168" y="14"/>
                    <a:pt x="205" y="5"/>
                  </a:cubicBezTo>
                  <a:cubicBezTo>
                    <a:pt x="193" y="2"/>
                    <a:pt x="181"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5"/>
            <p:cNvSpPr/>
            <p:nvPr/>
          </p:nvSpPr>
          <p:spPr>
            <a:xfrm>
              <a:off x="3589800" y="2060575"/>
              <a:ext cx="5350" cy="3725"/>
            </a:xfrm>
            <a:custGeom>
              <a:rect b="b" l="l" r="r" t="t"/>
              <a:pathLst>
                <a:path extrusionOk="0" h="149" w="214">
                  <a:moveTo>
                    <a:pt x="214" y="0"/>
                  </a:moveTo>
                  <a:cubicBezTo>
                    <a:pt x="186" y="0"/>
                    <a:pt x="167" y="9"/>
                    <a:pt x="140" y="9"/>
                  </a:cubicBezTo>
                  <a:cubicBezTo>
                    <a:pt x="112" y="28"/>
                    <a:pt x="102" y="37"/>
                    <a:pt x="84" y="47"/>
                  </a:cubicBezTo>
                  <a:cubicBezTo>
                    <a:pt x="47" y="75"/>
                    <a:pt x="10" y="102"/>
                    <a:pt x="0" y="149"/>
                  </a:cubicBezTo>
                  <a:lnTo>
                    <a:pt x="47" y="102"/>
                  </a:lnTo>
                  <a:cubicBezTo>
                    <a:pt x="56" y="93"/>
                    <a:pt x="75" y="84"/>
                    <a:pt x="93" y="75"/>
                  </a:cubicBezTo>
                  <a:cubicBezTo>
                    <a:pt x="140" y="47"/>
                    <a:pt x="177" y="2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5"/>
            <p:cNvSpPr/>
            <p:nvPr/>
          </p:nvSpPr>
          <p:spPr>
            <a:xfrm>
              <a:off x="3589800" y="2062650"/>
              <a:ext cx="3725" cy="3975"/>
            </a:xfrm>
            <a:custGeom>
              <a:rect b="b" l="l" r="r" t="t"/>
              <a:pathLst>
                <a:path extrusionOk="0" h="159" w="149">
                  <a:moveTo>
                    <a:pt x="149" y="1"/>
                  </a:moveTo>
                  <a:lnTo>
                    <a:pt x="102" y="19"/>
                  </a:lnTo>
                  <a:cubicBezTo>
                    <a:pt x="93" y="38"/>
                    <a:pt x="75" y="47"/>
                    <a:pt x="56" y="57"/>
                  </a:cubicBezTo>
                  <a:cubicBezTo>
                    <a:pt x="37" y="94"/>
                    <a:pt x="10" y="122"/>
                    <a:pt x="0" y="159"/>
                  </a:cubicBezTo>
                  <a:lnTo>
                    <a:pt x="37" y="112"/>
                  </a:lnTo>
                  <a:lnTo>
                    <a:pt x="75" y="84"/>
                  </a:lnTo>
                  <a:cubicBezTo>
                    <a:pt x="93" y="57"/>
                    <a:pt x="13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5"/>
            <p:cNvSpPr/>
            <p:nvPr/>
          </p:nvSpPr>
          <p:spPr>
            <a:xfrm>
              <a:off x="3588625" y="2065900"/>
              <a:ext cx="3525" cy="4900"/>
            </a:xfrm>
            <a:custGeom>
              <a:rect b="b" l="l" r="r" t="t"/>
              <a:pathLst>
                <a:path extrusionOk="0" h="196" w="141">
                  <a:moveTo>
                    <a:pt x="140" y="1"/>
                  </a:moveTo>
                  <a:lnTo>
                    <a:pt x="140" y="1"/>
                  </a:lnTo>
                  <a:cubicBezTo>
                    <a:pt x="103" y="19"/>
                    <a:pt x="84" y="57"/>
                    <a:pt x="57" y="84"/>
                  </a:cubicBezTo>
                  <a:cubicBezTo>
                    <a:pt x="47" y="103"/>
                    <a:pt x="38" y="112"/>
                    <a:pt x="29" y="131"/>
                  </a:cubicBezTo>
                  <a:cubicBezTo>
                    <a:pt x="10" y="150"/>
                    <a:pt x="1" y="168"/>
                    <a:pt x="1" y="196"/>
                  </a:cubicBezTo>
                  <a:lnTo>
                    <a:pt x="38" y="150"/>
                  </a:lnTo>
                  <a:cubicBezTo>
                    <a:pt x="47" y="140"/>
                    <a:pt x="57" y="112"/>
                    <a:pt x="75" y="103"/>
                  </a:cubicBezTo>
                  <a:lnTo>
                    <a:pt x="14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5"/>
            <p:cNvSpPr/>
            <p:nvPr/>
          </p:nvSpPr>
          <p:spPr>
            <a:xfrm>
              <a:off x="3584925" y="2068475"/>
              <a:ext cx="2575" cy="5825"/>
            </a:xfrm>
            <a:custGeom>
              <a:rect b="b" l="l" r="r" t="t"/>
              <a:pathLst>
                <a:path extrusionOk="0" h="233" w="103">
                  <a:moveTo>
                    <a:pt x="102" y="0"/>
                  </a:moveTo>
                  <a:lnTo>
                    <a:pt x="102" y="0"/>
                  </a:lnTo>
                  <a:cubicBezTo>
                    <a:pt x="84" y="19"/>
                    <a:pt x="56" y="56"/>
                    <a:pt x="28" y="112"/>
                  </a:cubicBezTo>
                  <a:cubicBezTo>
                    <a:pt x="19" y="139"/>
                    <a:pt x="19" y="149"/>
                    <a:pt x="9" y="177"/>
                  </a:cubicBezTo>
                  <a:cubicBezTo>
                    <a:pt x="0" y="186"/>
                    <a:pt x="0" y="204"/>
                    <a:pt x="0" y="232"/>
                  </a:cubicBezTo>
                  <a:lnTo>
                    <a:pt x="28" y="177"/>
                  </a:lnTo>
                  <a:cubicBezTo>
                    <a:pt x="28" y="149"/>
                    <a:pt x="47" y="139"/>
                    <a:pt x="56" y="112"/>
                  </a:cubicBezTo>
                  <a:cubicBezTo>
                    <a:pt x="74" y="84"/>
                    <a:pt x="93"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5"/>
            <p:cNvSpPr/>
            <p:nvPr/>
          </p:nvSpPr>
          <p:spPr>
            <a:xfrm>
              <a:off x="3583750" y="2073350"/>
              <a:ext cx="3525" cy="5600"/>
            </a:xfrm>
            <a:custGeom>
              <a:rect b="b" l="l" r="r" t="t"/>
              <a:pathLst>
                <a:path extrusionOk="0" h="224" w="141">
                  <a:moveTo>
                    <a:pt x="140" y="0"/>
                  </a:moveTo>
                  <a:lnTo>
                    <a:pt x="140" y="0"/>
                  </a:lnTo>
                  <a:cubicBezTo>
                    <a:pt x="103" y="28"/>
                    <a:pt x="66" y="56"/>
                    <a:pt x="47" y="93"/>
                  </a:cubicBezTo>
                  <a:cubicBezTo>
                    <a:pt x="38" y="121"/>
                    <a:pt x="19" y="130"/>
                    <a:pt x="10" y="149"/>
                  </a:cubicBezTo>
                  <a:cubicBezTo>
                    <a:pt x="1" y="177"/>
                    <a:pt x="1" y="195"/>
                    <a:pt x="1" y="223"/>
                  </a:cubicBezTo>
                  <a:cubicBezTo>
                    <a:pt x="10" y="195"/>
                    <a:pt x="19" y="186"/>
                    <a:pt x="38" y="167"/>
                  </a:cubicBezTo>
                  <a:lnTo>
                    <a:pt x="66" y="121"/>
                  </a:lnTo>
                  <a:cubicBezTo>
                    <a:pt x="94" y="84"/>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5"/>
            <p:cNvSpPr/>
            <p:nvPr/>
          </p:nvSpPr>
          <p:spPr>
            <a:xfrm>
              <a:off x="3600250" y="2074275"/>
              <a:ext cx="2100" cy="1650"/>
            </a:xfrm>
            <a:custGeom>
              <a:rect b="b" l="l" r="r" t="t"/>
              <a:pathLst>
                <a:path extrusionOk="0" h="66" w="84">
                  <a:moveTo>
                    <a:pt x="84" y="0"/>
                  </a:moveTo>
                  <a:cubicBezTo>
                    <a:pt x="56" y="0"/>
                    <a:pt x="47" y="10"/>
                    <a:pt x="38" y="19"/>
                  </a:cubicBezTo>
                  <a:cubicBezTo>
                    <a:pt x="28" y="28"/>
                    <a:pt x="10" y="47"/>
                    <a:pt x="0" y="65"/>
                  </a:cubicBezTo>
                  <a:cubicBezTo>
                    <a:pt x="10" y="65"/>
                    <a:pt x="38" y="56"/>
                    <a:pt x="47" y="47"/>
                  </a:cubicBezTo>
                  <a:cubicBezTo>
                    <a:pt x="56" y="38"/>
                    <a:pt x="75"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5"/>
            <p:cNvSpPr/>
            <p:nvPr/>
          </p:nvSpPr>
          <p:spPr>
            <a:xfrm>
              <a:off x="3602575" y="2073350"/>
              <a:ext cx="2100" cy="2100"/>
            </a:xfrm>
            <a:custGeom>
              <a:rect b="b" l="l" r="r" t="t"/>
              <a:pathLst>
                <a:path extrusionOk="0" h="84" w="84">
                  <a:moveTo>
                    <a:pt x="84" y="0"/>
                  </a:moveTo>
                  <a:cubicBezTo>
                    <a:pt x="56" y="0"/>
                    <a:pt x="47" y="9"/>
                    <a:pt x="37" y="37"/>
                  </a:cubicBezTo>
                  <a:cubicBezTo>
                    <a:pt x="10" y="47"/>
                    <a:pt x="0" y="56"/>
                    <a:pt x="0" y="84"/>
                  </a:cubicBezTo>
                  <a:cubicBezTo>
                    <a:pt x="28" y="75"/>
                    <a:pt x="37" y="56"/>
                    <a:pt x="47" y="47"/>
                  </a:cubicBezTo>
                  <a:cubicBezTo>
                    <a:pt x="75" y="37"/>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5"/>
            <p:cNvSpPr/>
            <p:nvPr/>
          </p:nvSpPr>
          <p:spPr>
            <a:xfrm>
              <a:off x="3581675" y="2081250"/>
              <a:ext cx="1400" cy="3725"/>
            </a:xfrm>
            <a:custGeom>
              <a:rect b="b" l="l" r="r" t="t"/>
              <a:pathLst>
                <a:path extrusionOk="0" h="149" w="56">
                  <a:moveTo>
                    <a:pt x="56" y="0"/>
                  </a:moveTo>
                  <a:cubicBezTo>
                    <a:pt x="37" y="19"/>
                    <a:pt x="28" y="47"/>
                    <a:pt x="9" y="56"/>
                  </a:cubicBezTo>
                  <a:cubicBezTo>
                    <a:pt x="9" y="84"/>
                    <a:pt x="0" y="93"/>
                    <a:pt x="0" y="102"/>
                  </a:cubicBezTo>
                  <a:lnTo>
                    <a:pt x="0" y="149"/>
                  </a:lnTo>
                  <a:lnTo>
                    <a:pt x="37" y="84"/>
                  </a:lnTo>
                  <a:cubicBezTo>
                    <a:pt x="47" y="56"/>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5"/>
            <p:cNvSpPr/>
            <p:nvPr/>
          </p:nvSpPr>
          <p:spPr>
            <a:xfrm>
              <a:off x="3530325" y="2111600"/>
              <a:ext cx="40450" cy="40275"/>
            </a:xfrm>
            <a:custGeom>
              <a:rect b="b" l="l" r="r" t="t"/>
              <a:pathLst>
                <a:path extrusionOk="0" h="1611" w="1618">
                  <a:moveTo>
                    <a:pt x="1007" y="1"/>
                  </a:moveTo>
                  <a:cubicBezTo>
                    <a:pt x="939" y="1"/>
                    <a:pt x="875" y="23"/>
                    <a:pt x="837" y="77"/>
                  </a:cubicBezTo>
                  <a:cubicBezTo>
                    <a:pt x="753" y="180"/>
                    <a:pt x="781" y="319"/>
                    <a:pt x="809" y="449"/>
                  </a:cubicBezTo>
                  <a:cubicBezTo>
                    <a:pt x="735" y="375"/>
                    <a:pt x="660" y="310"/>
                    <a:pt x="568" y="282"/>
                  </a:cubicBezTo>
                  <a:cubicBezTo>
                    <a:pt x="546" y="278"/>
                    <a:pt x="524" y="275"/>
                    <a:pt x="501" y="275"/>
                  </a:cubicBezTo>
                  <a:cubicBezTo>
                    <a:pt x="427" y="275"/>
                    <a:pt x="352" y="301"/>
                    <a:pt x="317" y="366"/>
                  </a:cubicBezTo>
                  <a:cubicBezTo>
                    <a:pt x="270" y="449"/>
                    <a:pt x="298" y="561"/>
                    <a:pt x="363" y="644"/>
                  </a:cubicBezTo>
                  <a:cubicBezTo>
                    <a:pt x="419" y="728"/>
                    <a:pt x="503" y="784"/>
                    <a:pt x="549" y="877"/>
                  </a:cubicBezTo>
                  <a:cubicBezTo>
                    <a:pt x="481" y="846"/>
                    <a:pt x="400" y="816"/>
                    <a:pt x="322" y="816"/>
                  </a:cubicBezTo>
                  <a:cubicBezTo>
                    <a:pt x="305" y="816"/>
                    <a:pt x="287" y="817"/>
                    <a:pt x="270" y="821"/>
                  </a:cubicBezTo>
                  <a:cubicBezTo>
                    <a:pt x="177" y="821"/>
                    <a:pt x="66" y="877"/>
                    <a:pt x="47" y="969"/>
                  </a:cubicBezTo>
                  <a:cubicBezTo>
                    <a:pt x="1" y="1118"/>
                    <a:pt x="149" y="1257"/>
                    <a:pt x="289" y="1332"/>
                  </a:cubicBezTo>
                  <a:cubicBezTo>
                    <a:pt x="623" y="1518"/>
                    <a:pt x="1023" y="1610"/>
                    <a:pt x="1404" y="1610"/>
                  </a:cubicBezTo>
                  <a:cubicBezTo>
                    <a:pt x="1407" y="1611"/>
                    <a:pt x="1410" y="1611"/>
                    <a:pt x="1413" y="1611"/>
                  </a:cubicBezTo>
                  <a:cubicBezTo>
                    <a:pt x="1536" y="1611"/>
                    <a:pt x="1580" y="1441"/>
                    <a:pt x="1580" y="1350"/>
                  </a:cubicBezTo>
                  <a:cubicBezTo>
                    <a:pt x="1617" y="979"/>
                    <a:pt x="1571" y="598"/>
                    <a:pt x="1385" y="273"/>
                  </a:cubicBezTo>
                  <a:cubicBezTo>
                    <a:pt x="1320" y="180"/>
                    <a:pt x="1255" y="77"/>
                    <a:pt x="1153" y="31"/>
                  </a:cubicBezTo>
                  <a:cubicBezTo>
                    <a:pt x="1107" y="12"/>
                    <a:pt x="1056"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5"/>
            <p:cNvSpPr/>
            <p:nvPr/>
          </p:nvSpPr>
          <p:spPr>
            <a:xfrm>
              <a:off x="3530800" y="2110650"/>
              <a:ext cx="39275" cy="40750"/>
            </a:xfrm>
            <a:custGeom>
              <a:rect b="b" l="l" r="r" t="t"/>
              <a:pathLst>
                <a:path extrusionOk="0" h="1630" w="1571">
                  <a:moveTo>
                    <a:pt x="1524" y="721"/>
                  </a:moveTo>
                  <a:lnTo>
                    <a:pt x="1524" y="721"/>
                  </a:lnTo>
                  <a:cubicBezTo>
                    <a:pt x="1542" y="831"/>
                    <a:pt x="1552" y="944"/>
                    <a:pt x="1561" y="1054"/>
                  </a:cubicBezTo>
                  <a:cubicBezTo>
                    <a:pt x="1561" y="941"/>
                    <a:pt x="1548" y="830"/>
                    <a:pt x="1524" y="721"/>
                  </a:cubicBezTo>
                  <a:close/>
                  <a:moveTo>
                    <a:pt x="1561" y="1054"/>
                  </a:moveTo>
                  <a:cubicBezTo>
                    <a:pt x="1561" y="1156"/>
                    <a:pt x="1561" y="1258"/>
                    <a:pt x="1543" y="1360"/>
                  </a:cubicBezTo>
                  <a:cubicBezTo>
                    <a:pt x="1561" y="1258"/>
                    <a:pt x="1571" y="1156"/>
                    <a:pt x="1561" y="1054"/>
                  </a:cubicBezTo>
                  <a:close/>
                  <a:moveTo>
                    <a:pt x="1543" y="1360"/>
                  </a:moveTo>
                  <a:lnTo>
                    <a:pt x="1543" y="1360"/>
                  </a:lnTo>
                  <a:cubicBezTo>
                    <a:pt x="1533" y="1407"/>
                    <a:pt x="1524" y="1472"/>
                    <a:pt x="1487" y="1518"/>
                  </a:cubicBezTo>
                  <a:cubicBezTo>
                    <a:pt x="1524" y="1472"/>
                    <a:pt x="1533" y="1425"/>
                    <a:pt x="1543" y="1360"/>
                  </a:cubicBezTo>
                  <a:close/>
                  <a:moveTo>
                    <a:pt x="1431" y="1574"/>
                  </a:moveTo>
                  <a:lnTo>
                    <a:pt x="1431" y="1574"/>
                  </a:lnTo>
                  <a:cubicBezTo>
                    <a:pt x="1403" y="1583"/>
                    <a:pt x="1375" y="1583"/>
                    <a:pt x="1348" y="1583"/>
                  </a:cubicBezTo>
                  <a:cubicBezTo>
                    <a:pt x="1358" y="1586"/>
                    <a:pt x="1368" y="1587"/>
                    <a:pt x="1376" y="1587"/>
                  </a:cubicBezTo>
                  <a:cubicBezTo>
                    <a:pt x="1396" y="1587"/>
                    <a:pt x="1411" y="1581"/>
                    <a:pt x="1431" y="1574"/>
                  </a:cubicBezTo>
                  <a:close/>
                  <a:moveTo>
                    <a:pt x="1004" y="0"/>
                  </a:moveTo>
                  <a:cubicBezTo>
                    <a:pt x="961" y="0"/>
                    <a:pt x="917" y="9"/>
                    <a:pt x="883" y="23"/>
                  </a:cubicBezTo>
                  <a:cubicBezTo>
                    <a:pt x="827" y="41"/>
                    <a:pt x="781" y="88"/>
                    <a:pt x="772" y="143"/>
                  </a:cubicBezTo>
                  <a:cubicBezTo>
                    <a:pt x="744" y="208"/>
                    <a:pt x="744" y="264"/>
                    <a:pt x="744" y="311"/>
                  </a:cubicBezTo>
                  <a:cubicBezTo>
                    <a:pt x="744" y="329"/>
                    <a:pt x="753" y="366"/>
                    <a:pt x="753" y="394"/>
                  </a:cubicBezTo>
                  <a:cubicBezTo>
                    <a:pt x="744" y="376"/>
                    <a:pt x="725" y="366"/>
                    <a:pt x="697" y="348"/>
                  </a:cubicBezTo>
                  <a:cubicBezTo>
                    <a:pt x="651" y="311"/>
                    <a:pt x="604" y="283"/>
                    <a:pt x="558" y="273"/>
                  </a:cubicBezTo>
                  <a:cubicBezTo>
                    <a:pt x="530" y="269"/>
                    <a:pt x="504" y="266"/>
                    <a:pt x="479" y="266"/>
                  </a:cubicBezTo>
                  <a:cubicBezTo>
                    <a:pt x="453" y="266"/>
                    <a:pt x="428" y="269"/>
                    <a:pt x="400" y="273"/>
                  </a:cubicBezTo>
                  <a:cubicBezTo>
                    <a:pt x="335" y="283"/>
                    <a:pt x="288" y="320"/>
                    <a:pt x="270" y="376"/>
                  </a:cubicBezTo>
                  <a:cubicBezTo>
                    <a:pt x="242" y="422"/>
                    <a:pt x="242" y="496"/>
                    <a:pt x="261" y="543"/>
                  </a:cubicBezTo>
                  <a:cubicBezTo>
                    <a:pt x="270" y="589"/>
                    <a:pt x="288" y="645"/>
                    <a:pt x="326" y="682"/>
                  </a:cubicBezTo>
                  <a:cubicBezTo>
                    <a:pt x="372" y="738"/>
                    <a:pt x="437" y="794"/>
                    <a:pt x="474" y="849"/>
                  </a:cubicBezTo>
                  <a:cubicBezTo>
                    <a:pt x="409" y="831"/>
                    <a:pt x="335" y="822"/>
                    <a:pt x="270" y="822"/>
                  </a:cubicBezTo>
                  <a:cubicBezTo>
                    <a:pt x="223" y="822"/>
                    <a:pt x="177" y="831"/>
                    <a:pt x="130" y="849"/>
                  </a:cubicBezTo>
                  <a:cubicBezTo>
                    <a:pt x="84" y="877"/>
                    <a:pt x="47" y="915"/>
                    <a:pt x="28" y="961"/>
                  </a:cubicBezTo>
                  <a:cubicBezTo>
                    <a:pt x="0" y="1007"/>
                    <a:pt x="0" y="1054"/>
                    <a:pt x="10" y="1110"/>
                  </a:cubicBezTo>
                  <a:cubicBezTo>
                    <a:pt x="28" y="1156"/>
                    <a:pt x="56" y="1203"/>
                    <a:pt x="84" y="1240"/>
                  </a:cubicBezTo>
                  <a:cubicBezTo>
                    <a:pt x="149" y="1305"/>
                    <a:pt x="233" y="1351"/>
                    <a:pt x="316" y="1388"/>
                  </a:cubicBezTo>
                  <a:cubicBezTo>
                    <a:pt x="474" y="1472"/>
                    <a:pt x="651" y="1528"/>
                    <a:pt x="837" y="1574"/>
                  </a:cubicBezTo>
                  <a:cubicBezTo>
                    <a:pt x="1013" y="1611"/>
                    <a:pt x="1199" y="1630"/>
                    <a:pt x="1385" y="1630"/>
                  </a:cubicBezTo>
                  <a:cubicBezTo>
                    <a:pt x="1199" y="1630"/>
                    <a:pt x="1013" y="1611"/>
                    <a:pt x="837" y="1565"/>
                  </a:cubicBezTo>
                  <a:cubicBezTo>
                    <a:pt x="660" y="1518"/>
                    <a:pt x="493" y="1463"/>
                    <a:pt x="326" y="1370"/>
                  </a:cubicBezTo>
                  <a:cubicBezTo>
                    <a:pt x="242" y="1323"/>
                    <a:pt x="168" y="1277"/>
                    <a:pt x="103" y="1203"/>
                  </a:cubicBezTo>
                  <a:cubicBezTo>
                    <a:pt x="75" y="1165"/>
                    <a:pt x="47" y="1137"/>
                    <a:pt x="38" y="1091"/>
                  </a:cubicBezTo>
                  <a:cubicBezTo>
                    <a:pt x="28" y="1045"/>
                    <a:pt x="28" y="1007"/>
                    <a:pt x="47" y="961"/>
                  </a:cubicBezTo>
                  <a:cubicBezTo>
                    <a:pt x="75" y="924"/>
                    <a:pt x="103" y="887"/>
                    <a:pt x="140" y="877"/>
                  </a:cubicBezTo>
                  <a:cubicBezTo>
                    <a:pt x="177" y="859"/>
                    <a:pt x="223" y="840"/>
                    <a:pt x="270" y="840"/>
                  </a:cubicBezTo>
                  <a:cubicBezTo>
                    <a:pt x="363" y="840"/>
                    <a:pt x="446" y="868"/>
                    <a:pt x="521" y="905"/>
                  </a:cubicBezTo>
                  <a:lnTo>
                    <a:pt x="586" y="924"/>
                  </a:lnTo>
                  <a:lnTo>
                    <a:pt x="558" y="868"/>
                  </a:lnTo>
                  <a:cubicBezTo>
                    <a:pt x="511" y="775"/>
                    <a:pt x="428" y="701"/>
                    <a:pt x="372" y="636"/>
                  </a:cubicBezTo>
                  <a:cubicBezTo>
                    <a:pt x="353" y="599"/>
                    <a:pt x="326" y="552"/>
                    <a:pt x="316" y="506"/>
                  </a:cubicBezTo>
                  <a:cubicBezTo>
                    <a:pt x="307" y="459"/>
                    <a:pt x="307" y="413"/>
                    <a:pt x="326" y="376"/>
                  </a:cubicBezTo>
                  <a:cubicBezTo>
                    <a:pt x="353" y="338"/>
                    <a:pt x="381" y="320"/>
                    <a:pt x="418" y="311"/>
                  </a:cubicBezTo>
                  <a:cubicBezTo>
                    <a:pt x="442" y="301"/>
                    <a:pt x="465" y="297"/>
                    <a:pt x="487" y="297"/>
                  </a:cubicBezTo>
                  <a:cubicBezTo>
                    <a:pt x="509" y="297"/>
                    <a:pt x="530" y="301"/>
                    <a:pt x="549" y="311"/>
                  </a:cubicBezTo>
                  <a:cubicBezTo>
                    <a:pt x="641" y="329"/>
                    <a:pt x="706" y="404"/>
                    <a:pt x="781" y="459"/>
                  </a:cubicBezTo>
                  <a:lnTo>
                    <a:pt x="846" y="515"/>
                  </a:lnTo>
                  <a:lnTo>
                    <a:pt x="846" y="515"/>
                  </a:lnTo>
                  <a:lnTo>
                    <a:pt x="827" y="422"/>
                  </a:lnTo>
                  <a:cubicBezTo>
                    <a:pt x="818" y="376"/>
                    <a:pt x="799" y="320"/>
                    <a:pt x="790" y="273"/>
                  </a:cubicBezTo>
                  <a:cubicBezTo>
                    <a:pt x="790" y="227"/>
                    <a:pt x="790" y="171"/>
                    <a:pt x="799" y="134"/>
                  </a:cubicBezTo>
                  <a:cubicBezTo>
                    <a:pt x="818" y="88"/>
                    <a:pt x="846" y="50"/>
                    <a:pt x="892" y="32"/>
                  </a:cubicBezTo>
                  <a:cubicBezTo>
                    <a:pt x="939" y="4"/>
                    <a:pt x="985" y="4"/>
                    <a:pt x="1032" y="4"/>
                  </a:cubicBezTo>
                  <a:cubicBezTo>
                    <a:pt x="1078" y="23"/>
                    <a:pt x="1125" y="32"/>
                    <a:pt x="1171" y="60"/>
                  </a:cubicBezTo>
                  <a:cubicBezTo>
                    <a:pt x="1217" y="97"/>
                    <a:pt x="1255" y="134"/>
                    <a:pt x="1283" y="171"/>
                  </a:cubicBezTo>
                  <a:cubicBezTo>
                    <a:pt x="1310" y="218"/>
                    <a:pt x="1338" y="246"/>
                    <a:pt x="1357" y="292"/>
                  </a:cubicBezTo>
                  <a:lnTo>
                    <a:pt x="1431" y="431"/>
                  </a:lnTo>
                  <a:cubicBezTo>
                    <a:pt x="1471" y="528"/>
                    <a:pt x="1502" y="624"/>
                    <a:pt x="1524" y="721"/>
                  </a:cubicBezTo>
                  <a:lnTo>
                    <a:pt x="1524" y="721"/>
                  </a:lnTo>
                  <a:cubicBezTo>
                    <a:pt x="1506" y="618"/>
                    <a:pt x="1481" y="517"/>
                    <a:pt x="1440" y="422"/>
                  </a:cubicBezTo>
                  <a:cubicBezTo>
                    <a:pt x="1422" y="376"/>
                    <a:pt x="1394" y="329"/>
                    <a:pt x="1375" y="273"/>
                  </a:cubicBezTo>
                  <a:cubicBezTo>
                    <a:pt x="1348" y="227"/>
                    <a:pt x="1329" y="181"/>
                    <a:pt x="1292" y="134"/>
                  </a:cubicBezTo>
                  <a:cubicBezTo>
                    <a:pt x="1290" y="140"/>
                    <a:pt x="1287" y="143"/>
                    <a:pt x="1282" y="143"/>
                  </a:cubicBezTo>
                  <a:cubicBezTo>
                    <a:pt x="1266" y="143"/>
                    <a:pt x="1235" y="108"/>
                    <a:pt x="1199" y="78"/>
                  </a:cubicBezTo>
                  <a:cubicBezTo>
                    <a:pt x="1152" y="41"/>
                    <a:pt x="1106" y="23"/>
                    <a:pt x="1050" y="4"/>
                  </a:cubicBezTo>
                  <a:cubicBezTo>
                    <a:pt x="1035" y="2"/>
                    <a:pt x="1020" y="0"/>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5"/>
            <p:cNvSpPr/>
            <p:nvPr/>
          </p:nvSpPr>
          <p:spPr>
            <a:xfrm>
              <a:off x="3544275" y="2133500"/>
              <a:ext cx="23475" cy="17450"/>
            </a:xfrm>
            <a:custGeom>
              <a:rect b="b" l="l" r="r" t="t"/>
              <a:pathLst>
                <a:path extrusionOk="0" h="698" w="939">
                  <a:moveTo>
                    <a:pt x="0" y="1"/>
                  </a:moveTo>
                  <a:lnTo>
                    <a:pt x="0" y="1"/>
                  </a:lnTo>
                  <a:cubicBezTo>
                    <a:pt x="65" y="56"/>
                    <a:pt x="149" y="112"/>
                    <a:pt x="242" y="158"/>
                  </a:cubicBezTo>
                  <a:cubicBezTo>
                    <a:pt x="158" y="103"/>
                    <a:pt x="84" y="47"/>
                    <a:pt x="0" y="1"/>
                  </a:cubicBezTo>
                  <a:close/>
                  <a:moveTo>
                    <a:pt x="242" y="158"/>
                  </a:moveTo>
                  <a:lnTo>
                    <a:pt x="242" y="158"/>
                  </a:lnTo>
                  <a:cubicBezTo>
                    <a:pt x="249" y="164"/>
                    <a:pt x="256" y="169"/>
                    <a:pt x="263" y="175"/>
                  </a:cubicBezTo>
                  <a:lnTo>
                    <a:pt x="263" y="175"/>
                  </a:lnTo>
                  <a:lnTo>
                    <a:pt x="242" y="158"/>
                  </a:lnTo>
                  <a:close/>
                  <a:moveTo>
                    <a:pt x="263" y="175"/>
                  </a:moveTo>
                  <a:lnTo>
                    <a:pt x="474" y="335"/>
                  </a:lnTo>
                  <a:lnTo>
                    <a:pt x="706" y="511"/>
                  </a:lnTo>
                  <a:cubicBezTo>
                    <a:pt x="744" y="539"/>
                    <a:pt x="790" y="567"/>
                    <a:pt x="827" y="604"/>
                  </a:cubicBezTo>
                  <a:cubicBezTo>
                    <a:pt x="844" y="611"/>
                    <a:pt x="858" y="620"/>
                    <a:pt x="871" y="630"/>
                  </a:cubicBezTo>
                  <a:lnTo>
                    <a:pt x="871" y="630"/>
                  </a:lnTo>
                  <a:cubicBezTo>
                    <a:pt x="822" y="583"/>
                    <a:pt x="773" y="541"/>
                    <a:pt x="716" y="502"/>
                  </a:cubicBezTo>
                  <a:cubicBezTo>
                    <a:pt x="651" y="437"/>
                    <a:pt x="567" y="381"/>
                    <a:pt x="483" y="326"/>
                  </a:cubicBezTo>
                  <a:cubicBezTo>
                    <a:pt x="415" y="275"/>
                    <a:pt x="339" y="231"/>
                    <a:pt x="263" y="175"/>
                  </a:cubicBezTo>
                  <a:close/>
                  <a:moveTo>
                    <a:pt x="871" y="630"/>
                  </a:moveTo>
                  <a:cubicBezTo>
                    <a:pt x="893" y="652"/>
                    <a:pt x="915" y="674"/>
                    <a:pt x="939" y="697"/>
                  </a:cubicBezTo>
                  <a:cubicBezTo>
                    <a:pt x="915" y="673"/>
                    <a:pt x="895" y="649"/>
                    <a:pt x="871" y="63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5"/>
            <p:cNvSpPr/>
            <p:nvPr/>
          </p:nvSpPr>
          <p:spPr>
            <a:xfrm>
              <a:off x="3551000" y="2122825"/>
              <a:ext cx="17450" cy="27425"/>
            </a:xfrm>
            <a:custGeom>
              <a:rect b="b" l="l" r="r" t="t"/>
              <a:pathLst>
                <a:path extrusionOk="0" h="1097" w="698">
                  <a:moveTo>
                    <a:pt x="1" y="0"/>
                  </a:moveTo>
                  <a:cubicBezTo>
                    <a:pt x="56" y="102"/>
                    <a:pt x="103" y="195"/>
                    <a:pt x="149" y="288"/>
                  </a:cubicBezTo>
                  <a:lnTo>
                    <a:pt x="326" y="567"/>
                  </a:lnTo>
                  <a:cubicBezTo>
                    <a:pt x="382" y="641"/>
                    <a:pt x="437" y="734"/>
                    <a:pt x="493" y="827"/>
                  </a:cubicBezTo>
                  <a:cubicBezTo>
                    <a:pt x="567" y="929"/>
                    <a:pt x="623" y="1022"/>
                    <a:pt x="698" y="1096"/>
                  </a:cubicBezTo>
                  <a:cubicBezTo>
                    <a:pt x="660" y="1050"/>
                    <a:pt x="623" y="1004"/>
                    <a:pt x="605" y="957"/>
                  </a:cubicBezTo>
                  <a:cubicBezTo>
                    <a:pt x="577" y="911"/>
                    <a:pt x="540" y="864"/>
                    <a:pt x="521" y="818"/>
                  </a:cubicBezTo>
                  <a:lnTo>
                    <a:pt x="344" y="539"/>
                  </a:lnTo>
                  <a:lnTo>
                    <a:pt x="168" y="260"/>
                  </a:lnTo>
                  <a:cubicBezTo>
                    <a:pt x="112" y="186"/>
                    <a:pt x="56"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5"/>
            <p:cNvSpPr/>
            <p:nvPr/>
          </p:nvSpPr>
          <p:spPr>
            <a:xfrm>
              <a:off x="3553800" y="2138375"/>
              <a:ext cx="6750" cy="4900"/>
            </a:xfrm>
            <a:custGeom>
              <a:rect b="b" l="l" r="r" t="t"/>
              <a:pathLst>
                <a:path extrusionOk="0" h="196" w="270">
                  <a:moveTo>
                    <a:pt x="0" y="1"/>
                  </a:moveTo>
                  <a:cubicBezTo>
                    <a:pt x="47" y="47"/>
                    <a:pt x="84" y="84"/>
                    <a:pt x="130" y="103"/>
                  </a:cubicBezTo>
                  <a:cubicBezTo>
                    <a:pt x="149" y="121"/>
                    <a:pt x="177" y="140"/>
                    <a:pt x="195" y="149"/>
                  </a:cubicBezTo>
                  <a:cubicBezTo>
                    <a:pt x="223" y="168"/>
                    <a:pt x="242" y="186"/>
                    <a:pt x="270" y="196"/>
                  </a:cubicBezTo>
                  <a:cubicBezTo>
                    <a:pt x="260" y="177"/>
                    <a:pt x="232" y="168"/>
                    <a:pt x="214" y="140"/>
                  </a:cubicBezTo>
                  <a:cubicBezTo>
                    <a:pt x="186" y="121"/>
                    <a:pt x="167" y="94"/>
                    <a:pt x="140" y="84"/>
                  </a:cubicBezTo>
                  <a:cubicBezTo>
                    <a:pt x="102" y="56"/>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5"/>
            <p:cNvSpPr/>
            <p:nvPr/>
          </p:nvSpPr>
          <p:spPr>
            <a:xfrm>
              <a:off x="3551475" y="2136275"/>
              <a:ext cx="4675" cy="2825"/>
            </a:xfrm>
            <a:custGeom>
              <a:rect b="b" l="l" r="r" t="t"/>
              <a:pathLst>
                <a:path extrusionOk="0" h="113" w="187">
                  <a:moveTo>
                    <a:pt x="0" y="1"/>
                  </a:moveTo>
                  <a:cubicBezTo>
                    <a:pt x="37" y="29"/>
                    <a:pt x="56" y="38"/>
                    <a:pt x="93" y="66"/>
                  </a:cubicBezTo>
                  <a:cubicBezTo>
                    <a:pt x="102" y="75"/>
                    <a:pt x="130" y="75"/>
                    <a:pt x="140" y="85"/>
                  </a:cubicBezTo>
                  <a:cubicBezTo>
                    <a:pt x="149" y="94"/>
                    <a:pt x="177" y="94"/>
                    <a:pt x="186" y="112"/>
                  </a:cubicBezTo>
                  <a:cubicBezTo>
                    <a:pt x="177" y="85"/>
                    <a:pt x="168" y="75"/>
                    <a:pt x="149" y="66"/>
                  </a:cubicBezTo>
                  <a:cubicBezTo>
                    <a:pt x="140" y="47"/>
                    <a:pt x="121" y="47"/>
                    <a:pt x="102" y="38"/>
                  </a:cubicBezTo>
                  <a:cubicBezTo>
                    <a:pt x="7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5"/>
            <p:cNvSpPr/>
            <p:nvPr/>
          </p:nvSpPr>
          <p:spPr>
            <a:xfrm>
              <a:off x="3552875" y="2133975"/>
              <a:ext cx="5825" cy="5600"/>
            </a:xfrm>
            <a:custGeom>
              <a:rect b="b" l="l" r="r" t="t"/>
              <a:pathLst>
                <a:path extrusionOk="0" h="224" w="233">
                  <a:moveTo>
                    <a:pt x="0" y="0"/>
                  </a:moveTo>
                  <a:lnTo>
                    <a:pt x="0" y="0"/>
                  </a:lnTo>
                  <a:cubicBezTo>
                    <a:pt x="37" y="47"/>
                    <a:pt x="74" y="84"/>
                    <a:pt x="121" y="121"/>
                  </a:cubicBezTo>
                  <a:cubicBezTo>
                    <a:pt x="158" y="158"/>
                    <a:pt x="186" y="186"/>
                    <a:pt x="232" y="223"/>
                  </a:cubicBezTo>
                  <a:cubicBezTo>
                    <a:pt x="223" y="186"/>
                    <a:pt x="195" y="177"/>
                    <a:pt x="186" y="158"/>
                  </a:cubicBezTo>
                  <a:lnTo>
                    <a:pt x="130" y="93"/>
                  </a:lnTo>
                  <a:cubicBezTo>
                    <a:pt x="84" y="65"/>
                    <a:pt x="4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5"/>
            <p:cNvSpPr/>
            <p:nvPr/>
          </p:nvSpPr>
          <p:spPr>
            <a:xfrm>
              <a:off x="3560525" y="2141625"/>
              <a:ext cx="2825" cy="3750"/>
            </a:xfrm>
            <a:custGeom>
              <a:rect b="b" l="l" r="r" t="t"/>
              <a:pathLst>
                <a:path extrusionOk="0" h="150" w="113">
                  <a:moveTo>
                    <a:pt x="1" y="1"/>
                  </a:moveTo>
                  <a:cubicBezTo>
                    <a:pt x="10" y="19"/>
                    <a:pt x="28" y="56"/>
                    <a:pt x="47" y="84"/>
                  </a:cubicBezTo>
                  <a:lnTo>
                    <a:pt x="112" y="149"/>
                  </a:lnTo>
                  <a:cubicBezTo>
                    <a:pt x="103" y="131"/>
                    <a:pt x="94" y="94"/>
                    <a:pt x="66"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5"/>
            <p:cNvSpPr/>
            <p:nvPr/>
          </p:nvSpPr>
          <p:spPr>
            <a:xfrm>
              <a:off x="3543100" y="2120500"/>
              <a:ext cx="6075" cy="3975"/>
            </a:xfrm>
            <a:custGeom>
              <a:rect b="b" l="l" r="r" t="t"/>
              <a:pathLst>
                <a:path extrusionOk="0" h="159" w="243">
                  <a:moveTo>
                    <a:pt x="1" y="0"/>
                  </a:moveTo>
                  <a:lnTo>
                    <a:pt x="1" y="0"/>
                  </a:lnTo>
                  <a:cubicBezTo>
                    <a:pt x="29" y="28"/>
                    <a:pt x="84" y="65"/>
                    <a:pt x="131" y="93"/>
                  </a:cubicBezTo>
                  <a:cubicBezTo>
                    <a:pt x="140" y="102"/>
                    <a:pt x="159" y="112"/>
                    <a:pt x="187" y="121"/>
                  </a:cubicBezTo>
                  <a:cubicBezTo>
                    <a:pt x="196" y="140"/>
                    <a:pt x="224" y="149"/>
                    <a:pt x="242" y="158"/>
                  </a:cubicBezTo>
                  <a:cubicBezTo>
                    <a:pt x="233" y="140"/>
                    <a:pt x="224" y="112"/>
                    <a:pt x="196" y="102"/>
                  </a:cubicBezTo>
                  <a:cubicBezTo>
                    <a:pt x="187" y="75"/>
                    <a:pt x="159" y="6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5"/>
            <p:cNvSpPr/>
            <p:nvPr/>
          </p:nvSpPr>
          <p:spPr>
            <a:xfrm>
              <a:off x="3546600" y="2124200"/>
              <a:ext cx="4425" cy="2825"/>
            </a:xfrm>
            <a:custGeom>
              <a:rect b="b" l="l" r="r" t="t"/>
              <a:pathLst>
                <a:path extrusionOk="0" h="113" w="177">
                  <a:moveTo>
                    <a:pt x="0" y="1"/>
                  </a:moveTo>
                  <a:cubicBezTo>
                    <a:pt x="19" y="19"/>
                    <a:pt x="56" y="47"/>
                    <a:pt x="93" y="66"/>
                  </a:cubicBezTo>
                  <a:cubicBezTo>
                    <a:pt x="112" y="84"/>
                    <a:pt x="140" y="94"/>
                    <a:pt x="177" y="112"/>
                  </a:cubicBezTo>
                  <a:cubicBezTo>
                    <a:pt x="158" y="94"/>
                    <a:pt x="149" y="84"/>
                    <a:pt x="140" y="66"/>
                  </a:cubicBezTo>
                  <a:cubicBezTo>
                    <a:pt x="112" y="57"/>
                    <a:pt x="102" y="47"/>
                    <a:pt x="93" y="38"/>
                  </a:cubicBezTo>
                  <a:cubicBezTo>
                    <a:pt x="84" y="19"/>
                    <a:pt x="56" y="19"/>
                    <a:pt x="47" y="10"/>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5"/>
            <p:cNvSpPr/>
            <p:nvPr/>
          </p:nvSpPr>
          <p:spPr>
            <a:xfrm>
              <a:off x="3541725" y="2121875"/>
              <a:ext cx="2800" cy="1425"/>
            </a:xfrm>
            <a:custGeom>
              <a:rect b="b" l="l" r="r" t="t"/>
              <a:pathLst>
                <a:path extrusionOk="0" h="57" w="112">
                  <a:moveTo>
                    <a:pt x="0" y="1"/>
                  </a:moveTo>
                  <a:cubicBezTo>
                    <a:pt x="9" y="10"/>
                    <a:pt x="28" y="20"/>
                    <a:pt x="56" y="38"/>
                  </a:cubicBezTo>
                  <a:cubicBezTo>
                    <a:pt x="56" y="38"/>
                    <a:pt x="65" y="47"/>
                    <a:pt x="74" y="47"/>
                  </a:cubicBezTo>
                  <a:cubicBezTo>
                    <a:pt x="84" y="57"/>
                    <a:pt x="102" y="57"/>
                    <a:pt x="112" y="57"/>
                  </a:cubicBezTo>
                  <a:cubicBezTo>
                    <a:pt x="102" y="38"/>
                    <a:pt x="84" y="20"/>
                    <a:pt x="65" y="10"/>
                  </a:cubicBezTo>
                  <a:cubicBezTo>
                    <a:pt x="56" y="1"/>
                    <a:pt x="3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5"/>
            <p:cNvSpPr/>
            <p:nvPr/>
          </p:nvSpPr>
          <p:spPr>
            <a:xfrm>
              <a:off x="3554950" y="2113525"/>
              <a:ext cx="5825" cy="3500"/>
            </a:xfrm>
            <a:custGeom>
              <a:rect b="b" l="l" r="r" t="t"/>
              <a:pathLst>
                <a:path extrusionOk="0" h="140" w="233">
                  <a:moveTo>
                    <a:pt x="75" y="0"/>
                  </a:moveTo>
                  <a:cubicBezTo>
                    <a:pt x="47" y="0"/>
                    <a:pt x="29" y="10"/>
                    <a:pt x="1" y="19"/>
                  </a:cubicBezTo>
                  <a:cubicBezTo>
                    <a:pt x="15" y="16"/>
                    <a:pt x="29" y="14"/>
                    <a:pt x="43" y="14"/>
                  </a:cubicBezTo>
                  <a:cubicBezTo>
                    <a:pt x="75" y="14"/>
                    <a:pt x="105" y="24"/>
                    <a:pt x="131" y="56"/>
                  </a:cubicBezTo>
                  <a:cubicBezTo>
                    <a:pt x="149" y="66"/>
                    <a:pt x="159" y="75"/>
                    <a:pt x="186" y="93"/>
                  </a:cubicBezTo>
                  <a:cubicBezTo>
                    <a:pt x="186" y="103"/>
                    <a:pt x="196" y="103"/>
                    <a:pt x="205" y="112"/>
                  </a:cubicBezTo>
                  <a:cubicBezTo>
                    <a:pt x="205" y="121"/>
                    <a:pt x="224" y="121"/>
                    <a:pt x="233" y="140"/>
                  </a:cubicBezTo>
                  <a:cubicBezTo>
                    <a:pt x="233" y="121"/>
                    <a:pt x="224" y="112"/>
                    <a:pt x="224" y="103"/>
                  </a:cubicBezTo>
                  <a:cubicBezTo>
                    <a:pt x="205" y="93"/>
                    <a:pt x="205" y="75"/>
                    <a:pt x="196" y="66"/>
                  </a:cubicBezTo>
                  <a:cubicBezTo>
                    <a:pt x="186" y="47"/>
                    <a:pt x="168" y="28"/>
                    <a:pt x="140" y="19"/>
                  </a:cubicBezTo>
                  <a:cubicBezTo>
                    <a:pt x="121" y="10"/>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5"/>
            <p:cNvSpPr/>
            <p:nvPr/>
          </p:nvSpPr>
          <p:spPr>
            <a:xfrm>
              <a:off x="3558675" y="2115375"/>
              <a:ext cx="3975" cy="5150"/>
            </a:xfrm>
            <a:custGeom>
              <a:rect b="b" l="l" r="r" t="t"/>
              <a:pathLst>
                <a:path extrusionOk="0" h="206" w="159">
                  <a:moveTo>
                    <a:pt x="0" y="1"/>
                  </a:moveTo>
                  <a:cubicBezTo>
                    <a:pt x="0" y="29"/>
                    <a:pt x="28" y="47"/>
                    <a:pt x="47" y="66"/>
                  </a:cubicBezTo>
                  <a:cubicBezTo>
                    <a:pt x="65" y="75"/>
                    <a:pt x="75" y="94"/>
                    <a:pt x="84" y="112"/>
                  </a:cubicBezTo>
                  <a:lnTo>
                    <a:pt x="121" y="159"/>
                  </a:lnTo>
                  <a:cubicBezTo>
                    <a:pt x="130" y="168"/>
                    <a:pt x="140" y="177"/>
                    <a:pt x="158" y="205"/>
                  </a:cubicBezTo>
                  <a:cubicBezTo>
                    <a:pt x="158" y="187"/>
                    <a:pt x="140" y="168"/>
                    <a:pt x="130" y="140"/>
                  </a:cubicBezTo>
                  <a:cubicBezTo>
                    <a:pt x="121" y="122"/>
                    <a:pt x="102" y="94"/>
                    <a:pt x="93" y="84"/>
                  </a:cubicBezTo>
                  <a:cubicBezTo>
                    <a:pt x="75"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5"/>
            <p:cNvSpPr/>
            <p:nvPr/>
          </p:nvSpPr>
          <p:spPr>
            <a:xfrm>
              <a:off x="3562850" y="2117700"/>
              <a:ext cx="2575" cy="5375"/>
            </a:xfrm>
            <a:custGeom>
              <a:rect b="b" l="l" r="r" t="t"/>
              <a:pathLst>
                <a:path extrusionOk="0" h="215" w="103">
                  <a:moveTo>
                    <a:pt x="1" y="1"/>
                  </a:moveTo>
                  <a:lnTo>
                    <a:pt x="1" y="1"/>
                  </a:lnTo>
                  <a:cubicBezTo>
                    <a:pt x="10" y="38"/>
                    <a:pt x="19" y="75"/>
                    <a:pt x="47" y="103"/>
                  </a:cubicBezTo>
                  <a:cubicBezTo>
                    <a:pt x="56" y="140"/>
                    <a:pt x="84" y="177"/>
                    <a:pt x="93" y="214"/>
                  </a:cubicBezTo>
                  <a:cubicBezTo>
                    <a:pt x="103" y="187"/>
                    <a:pt x="93" y="177"/>
                    <a:pt x="93" y="149"/>
                  </a:cubicBezTo>
                  <a:cubicBezTo>
                    <a:pt x="75" y="131"/>
                    <a:pt x="75" y="122"/>
                    <a:pt x="66" y="94"/>
                  </a:cubicBezTo>
                  <a:cubicBezTo>
                    <a:pt x="56" y="84"/>
                    <a:pt x="47" y="66"/>
                    <a:pt x="28" y="47"/>
                  </a:cubicBezTo>
                  <a:cubicBezTo>
                    <a:pt x="19" y="2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5"/>
            <p:cNvSpPr/>
            <p:nvPr/>
          </p:nvSpPr>
          <p:spPr>
            <a:xfrm>
              <a:off x="3557500" y="2116300"/>
              <a:ext cx="2600" cy="3050"/>
            </a:xfrm>
            <a:custGeom>
              <a:rect b="b" l="l" r="r" t="t"/>
              <a:pathLst>
                <a:path extrusionOk="0" h="122" w="104">
                  <a:moveTo>
                    <a:pt x="1" y="1"/>
                  </a:moveTo>
                  <a:cubicBezTo>
                    <a:pt x="19" y="29"/>
                    <a:pt x="38" y="47"/>
                    <a:pt x="47" y="57"/>
                  </a:cubicBezTo>
                  <a:lnTo>
                    <a:pt x="103" y="122"/>
                  </a:lnTo>
                  <a:cubicBezTo>
                    <a:pt x="103" y="85"/>
                    <a:pt x="94" y="57"/>
                    <a:pt x="75" y="38"/>
                  </a:cubicBezTo>
                  <a:cubicBezTo>
                    <a:pt x="66" y="29"/>
                    <a:pt x="47" y="29"/>
                    <a:pt x="38" y="1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5"/>
            <p:cNvSpPr/>
            <p:nvPr/>
          </p:nvSpPr>
          <p:spPr>
            <a:xfrm>
              <a:off x="3568650" y="2141625"/>
              <a:ext cx="1200" cy="5825"/>
            </a:xfrm>
            <a:custGeom>
              <a:rect b="b" l="l" r="r" t="t"/>
              <a:pathLst>
                <a:path extrusionOk="0" h="233" w="48">
                  <a:moveTo>
                    <a:pt x="19" y="1"/>
                  </a:moveTo>
                  <a:cubicBezTo>
                    <a:pt x="19" y="38"/>
                    <a:pt x="10" y="84"/>
                    <a:pt x="10" y="112"/>
                  </a:cubicBezTo>
                  <a:cubicBezTo>
                    <a:pt x="10" y="149"/>
                    <a:pt x="1" y="186"/>
                    <a:pt x="1" y="233"/>
                  </a:cubicBezTo>
                  <a:cubicBezTo>
                    <a:pt x="10" y="205"/>
                    <a:pt x="19" y="196"/>
                    <a:pt x="19" y="177"/>
                  </a:cubicBezTo>
                  <a:cubicBezTo>
                    <a:pt x="19" y="149"/>
                    <a:pt x="29" y="140"/>
                    <a:pt x="29" y="112"/>
                  </a:cubicBezTo>
                  <a:cubicBezTo>
                    <a:pt x="47" y="84"/>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5"/>
            <p:cNvSpPr/>
            <p:nvPr/>
          </p:nvSpPr>
          <p:spPr>
            <a:xfrm>
              <a:off x="3567500" y="2140475"/>
              <a:ext cx="475" cy="4675"/>
            </a:xfrm>
            <a:custGeom>
              <a:rect b="b" l="l" r="r" t="t"/>
              <a:pathLst>
                <a:path extrusionOk="0" h="187" w="19">
                  <a:moveTo>
                    <a:pt x="0" y="0"/>
                  </a:moveTo>
                  <a:lnTo>
                    <a:pt x="0" y="47"/>
                  </a:lnTo>
                  <a:lnTo>
                    <a:pt x="0" y="93"/>
                  </a:lnTo>
                  <a:lnTo>
                    <a:pt x="0" y="186"/>
                  </a:lnTo>
                  <a:cubicBezTo>
                    <a:pt x="10" y="177"/>
                    <a:pt x="19" y="149"/>
                    <a:pt x="19" y="140"/>
                  </a:cubicBezTo>
                  <a:lnTo>
                    <a:pt x="19" y="93"/>
                  </a:lnTo>
                  <a:cubicBezTo>
                    <a:pt x="19" y="56"/>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5"/>
            <p:cNvSpPr/>
            <p:nvPr/>
          </p:nvSpPr>
          <p:spPr>
            <a:xfrm>
              <a:off x="3564000" y="2139300"/>
              <a:ext cx="2350" cy="3750"/>
            </a:xfrm>
            <a:custGeom>
              <a:rect b="b" l="l" r="r" t="t"/>
              <a:pathLst>
                <a:path extrusionOk="0" h="150" w="94">
                  <a:moveTo>
                    <a:pt x="1" y="1"/>
                  </a:moveTo>
                  <a:lnTo>
                    <a:pt x="1" y="1"/>
                  </a:lnTo>
                  <a:cubicBezTo>
                    <a:pt x="10" y="19"/>
                    <a:pt x="20" y="57"/>
                    <a:pt x="38" y="84"/>
                  </a:cubicBezTo>
                  <a:cubicBezTo>
                    <a:pt x="57" y="103"/>
                    <a:pt x="66" y="131"/>
                    <a:pt x="94" y="149"/>
                  </a:cubicBezTo>
                  <a:cubicBezTo>
                    <a:pt x="85" y="112"/>
                    <a:pt x="66" y="94"/>
                    <a:pt x="57" y="66"/>
                  </a:cubicBezTo>
                  <a:cubicBezTo>
                    <a:pt x="57"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5"/>
            <p:cNvSpPr/>
            <p:nvPr/>
          </p:nvSpPr>
          <p:spPr>
            <a:xfrm>
              <a:off x="3565400" y="2136750"/>
              <a:ext cx="1200" cy="3750"/>
            </a:xfrm>
            <a:custGeom>
              <a:rect b="b" l="l" r="r" t="t"/>
              <a:pathLst>
                <a:path extrusionOk="0" h="150" w="48">
                  <a:moveTo>
                    <a:pt x="10" y="1"/>
                  </a:moveTo>
                  <a:cubicBezTo>
                    <a:pt x="1" y="28"/>
                    <a:pt x="1" y="56"/>
                    <a:pt x="10" y="75"/>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5"/>
            <p:cNvSpPr/>
            <p:nvPr/>
          </p:nvSpPr>
          <p:spPr>
            <a:xfrm>
              <a:off x="3567950" y="2133975"/>
              <a:ext cx="1200" cy="5350"/>
            </a:xfrm>
            <a:custGeom>
              <a:rect b="b" l="l" r="r" t="t"/>
              <a:pathLst>
                <a:path extrusionOk="0" h="214" w="48">
                  <a:moveTo>
                    <a:pt x="1" y="0"/>
                  </a:moveTo>
                  <a:cubicBezTo>
                    <a:pt x="1" y="37"/>
                    <a:pt x="1" y="74"/>
                    <a:pt x="20" y="112"/>
                  </a:cubicBezTo>
                  <a:cubicBezTo>
                    <a:pt x="29" y="139"/>
                    <a:pt x="29" y="177"/>
                    <a:pt x="47" y="214"/>
                  </a:cubicBezTo>
                  <a:cubicBezTo>
                    <a:pt x="47" y="177"/>
                    <a:pt x="47" y="139"/>
                    <a:pt x="38" y="112"/>
                  </a:cubicBezTo>
                  <a:cubicBezTo>
                    <a:pt x="29" y="74"/>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5"/>
            <p:cNvSpPr/>
            <p:nvPr/>
          </p:nvSpPr>
          <p:spPr>
            <a:xfrm>
              <a:off x="3532650" y="2138375"/>
              <a:ext cx="4450" cy="4900"/>
            </a:xfrm>
            <a:custGeom>
              <a:rect b="b" l="l" r="r" t="t"/>
              <a:pathLst>
                <a:path extrusionOk="0" h="196" w="178">
                  <a:moveTo>
                    <a:pt x="1" y="1"/>
                  </a:moveTo>
                  <a:cubicBezTo>
                    <a:pt x="10" y="28"/>
                    <a:pt x="10" y="47"/>
                    <a:pt x="19" y="56"/>
                  </a:cubicBezTo>
                  <a:cubicBezTo>
                    <a:pt x="38" y="84"/>
                    <a:pt x="47" y="94"/>
                    <a:pt x="56" y="112"/>
                  </a:cubicBezTo>
                  <a:cubicBezTo>
                    <a:pt x="94" y="149"/>
                    <a:pt x="131" y="186"/>
                    <a:pt x="177" y="196"/>
                  </a:cubicBezTo>
                  <a:lnTo>
                    <a:pt x="131" y="149"/>
                  </a:lnTo>
                  <a:cubicBezTo>
                    <a:pt x="103" y="140"/>
                    <a:pt x="94" y="121"/>
                    <a:pt x="84" y="103"/>
                  </a:cubicBezTo>
                  <a:cubicBezTo>
                    <a:pt x="56"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5"/>
            <p:cNvSpPr/>
            <p:nvPr/>
          </p:nvSpPr>
          <p:spPr>
            <a:xfrm>
              <a:off x="3534975" y="2139775"/>
              <a:ext cx="4450" cy="3500"/>
            </a:xfrm>
            <a:custGeom>
              <a:rect b="b" l="l" r="r" t="t"/>
              <a:pathLst>
                <a:path extrusionOk="0" h="140" w="178">
                  <a:moveTo>
                    <a:pt x="1" y="0"/>
                  </a:moveTo>
                  <a:cubicBezTo>
                    <a:pt x="10" y="28"/>
                    <a:pt x="19" y="38"/>
                    <a:pt x="38" y="47"/>
                  </a:cubicBezTo>
                  <a:cubicBezTo>
                    <a:pt x="47" y="75"/>
                    <a:pt x="56" y="84"/>
                    <a:pt x="66" y="93"/>
                  </a:cubicBezTo>
                  <a:cubicBezTo>
                    <a:pt x="94" y="121"/>
                    <a:pt x="140" y="140"/>
                    <a:pt x="177" y="140"/>
                  </a:cubicBezTo>
                  <a:lnTo>
                    <a:pt x="131" y="112"/>
                  </a:lnTo>
                  <a:cubicBezTo>
                    <a:pt x="103" y="93"/>
                    <a:pt x="94" y="84"/>
                    <a:pt x="84" y="75"/>
                  </a:cubicBezTo>
                  <a:cubicBezTo>
                    <a:pt x="56"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5"/>
            <p:cNvSpPr/>
            <p:nvPr/>
          </p:nvSpPr>
          <p:spPr>
            <a:xfrm>
              <a:off x="3538450" y="2140925"/>
              <a:ext cx="4925" cy="3275"/>
            </a:xfrm>
            <a:custGeom>
              <a:rect b="b" l="l" r="r" t="t"/>
              <a:pathLst>
                <a:path extrusionOk="0" h="131" w="197">
                  <a:moveTo>
                    <a:pt x="1" y="1"/>
                  </a:moveTo>
                  <a:cubicBezTo>
                    <a:pt x="20" y="38"/>
                    <a:pt x="47" y="66"/>
                    <a:pt x="85" y="84"/>
                  </a:cubicBezTo>
                  <a:cubicBezTo>
                    <a:pt x="103" y="94"/>
                    <a:pt x="112" y="103"/>
                    <a:pt x="140" y="122"/>
                  </a:cubicBezTo>
                  <a:cubicBezTo>
                    <a:pt x="150" y="122"/>
                    <a:pt x="178" y="131"/>
                    <a:pt x="196" y="131"/>
                  </a:cubicBezTo>
                  <a:lnTo>
                    <a:pt x="150" y="94"/>
                  </a:lnTo>
                  <a:cubicBezTo>
                    <a:pt x="140" y="84"/>
                    <a:pt x="112" y="75"/>
                    <a:pt x="103" y="66"/>
                  </a:cubicBezTo>
                  <a:cubicBezTo>
                    <a:pt x="66"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5"/>
            <p:cNvSpPr/>
            <p:nvPr/>
          </p:nvSpPr>
          <p:spPr>
            <a:xfrm>
              <a:off x="3541025" y="2145350"/>
              <a:ext cx="5825" cy="2100"/>
            </a:xfrm>
            <a:custGeom>
              <a:rect b="b" l="l" r="r" t="t"/>
              <a:pathLst>
                <a:path extrusionOk="0" h="84" w="233">
                  <a:moveTo>
                    <a:pt x="0" y="0"/>
                  </a:moveTo>
                  <a:cubicBezTo>
                    <a:pt x="37" y="28"/>
                    <a:pt x="75" y="47"/>
                    <a:pt x="112" y="56"/>
                  </a:cubicBezTo>
                  <a:cubicBezTo>
                    <a:pt x="130" y="65"/>
                    <a:pt x="149" y="84"/>
                    <a:pt x="177" y="84"/>
                  </a:cubicBezTo>
                  <a:lnTo>
                    <a:pt x="232" y="84"/>
                  </a:lnTo>
                  <a:lnTo>
                    <a:pt x="177" y="56"/>
                  </a:lnTo>
                  <a:cubicBezTo>
                    <a:pt x="149" y="47"/>
                    <a:pt x="140" y="47"/>
                    <a:pt x="112" y="37"/>
                  </a:cubicBezTo>
                  <a:cubicBezTo>
                    <a:pt x="84"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5"/>
            <p:cNvSpPr/>
            <p:nvPr/>
          </p:nvSpPr>
          <p:spPr>
            <a:xfrm>
              <a:off x="3545900" y="2145350"/>
              <a:ext cx="5825" cy="3050"/>
            </a:xfrm>
            <a:custGeom>
              <a:rect b="b" l="l" r="r" t="t"/>
              <a:pathLst>
                <a:path extrusionOk="0" h="122" w="233">
                  <a:moveTo>
                    <a:pt x="0" y="0"/>
                  </a:moveTo>
                  <a:cubicBezTo>
                    <a:pt x="37" y="37"/>
                    <a:pt x="75" y="56"/>
                    <a:pt x="112" y="84"/>
                  </a:cubicBezTo>
                  <a:cubicBezTo>
                    <a:pt x="130" y="93"/>
                    <a:pt x="140" y="93"/>
                    <a:pt x="168" y="103"/>
                  </a:cubicBezTo>
                  <a:cubicBezTo>
                    <a:pt x="186" y="121"/>
                    <a:pt x="214" y="121"/>
                    <a:pt x="233" y="121"/>
                  </a:cubicBezTo>
                  <a:cubicBezTo>
                    <a:pt x="214" y="121"/>
                    <a:pt x="205" y="103"/>
                    <a:pt x="177" y="93"/>
                  </a:cubicBezTo>
                  <a:lnTo>
                    <a:pt x="121" y="56"/>
                  </a:lnTo>
                  <a:cubicBezTo>
                    <a:pt x="84"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5"/>
            <p:cNvSpPr/>
            <p:nvPr/>
          </p:nvSpPr>
          <p:spPr>
            <a:xfrm>
              <a:off x="3545650" y="2130250"/>
              <a:ext cx="2125" cy="1650"/>
            </a:xfrm>
            <a:custGeom>
              <a:rect b="b" l="l" r="r" t="t"/>
              <a:pathLst>
                <a:path extrusionOk="0" h="66" w="85">
                  <a:moveTo>
                    <a:pt x="1" y="0"/>
                  </a:moveTo>
                  <a:cubicBezTo>
                    <a:pt x="10" y="28"/>
                    <a:pt x="29" y="38"/>
                    <a:pt x="38" y="47"/>
                  </a:cubicBezTo>
                  <a:cubicBezTo>
                    <a:pt x="47" y="56"/>
                    <a:pt x="57" y="65"/>
                    <a:pt x="85" y="65"/>
                  </a:cubicBezTo>
                  <a:cubicBezTo>
                    <a:pt x="75" y="47"/>
                    <a:pt x="57" y="38"/>
                    <a:pt x="47" y="28"/>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5"/>
            <p:cNvSpPr/>
            <p:nvPr/>
          </p:nvSpPr>
          <p:spPr>
            <a:xfrm>
              <a:off x="3544725" y="2127925"/>
              <a:ext cx="2350" cy="1650"/>
            </a:xfrm>
            <a:custGeom>
              <a:rect b="b" l="l" r="r" t="t"/>
              <a:pathLst>
                <a:path extrusionOk="0" h="66" w="94">
                  <a:moveTo>
                    <a:pt x="1" y="1"/>
                  </a:moveTo>
                  <a:cubicBezTo>
                    <a:pt x="1" y="28"/>
                    <a:pt x="19" y="38"/>
                    <a:pt x="38" y="47"/>
                  </a:cubicBezTo>
                  <a:cubicBezTo>
                    <a:pt x="66" y="56"/>
                    <a:pt x="75" y="66"/>
                    <a:pt x="94" y="66"/>
                  </a:cubicBezTo>
                  <a:cubicBezTo>
                    <a:pt x="84" y="47"/>
                    <a:pt x="75" y="38"/>
                    <a:pt x="66" y="2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5"/>
            <p:cNvSpPr/>
            <p:nvPr/>
          </p:nvSpPr>
          <p:spPr>
            <a:xfrm>
              <a:off x="3554025" y="2148825"/>
              <a:ext cx="4200" cy="1200"/>
            </a:xfrm>
            <a:custGeom>
              <a:rect b="b" l="l" r="r" t="t"/>
              <a:pathLst>
                <a:path extrusionOk="0" h="48" w="168">
                  <a:moveTo>
                    <a:pt x="0" y="1"/>
                  </a:moveTo>
                  <a:cubicBezTo>
                    <a:pt x="28" y="29"/>
                    <a:pt x="47" y="38"/>
                    <a:pt x="75" y="38"/>
                  </a:cubicBezTo>
                  <a:cubicBezTo>
                    <a:pt x="93" y="47"/>
                    <a:pt x="112" y="47"/>
                    <a:pt x="121" y="47"/>
                  </a:cubicBezTo>
                  <a:lnTo>
                    <a:pt x="168" y="47"/>
                  </a:lnTo>
                  <a:cubicBezTo>
                    <a:pt x="131" y="38"/>
                    <a:pt x="112" y="29"/>
                    <a:pt x="84" y="10"/>
                  </a:cubicBezTo>
                  <a:cubicBezTo>
                    <a:pt x="56"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5"/>
            <p:cNvSpPr/>
            <p:nvPr/>
          </p:nvSpPr>
          <p:spPr>
            <a:xfrm>
              <a:off x="3526850" y="2265125"/>
              <a:ext cx="40450" cy="40300"/>
            </a:xfrm>
            <a:custGeom>
              <a:rect b="b" l="l" r="r" t="t"/>
              <a:pathLst>
                <a:path extrusionOk="0" h="1612" w="1618">
                  <a:moveTo>
                    <a:pt x="1007" y="1"/>
                  </a:moveTo>
                  <a:cubicBezTo>
                    <a:pt x="938" y="1"/>
                    <a:pt x="875" y="23"/>
                    <a:pt x="837" y="78"/>
                  </a:cubicBezTo>
                  <a:cubicBezTo>
                    <a:pt x="753" y="180"/>
                    <a:pt x="781" y="319"/>
                    <a:pt x="809" y="449"/>
                  </a:cubicBezTo>
                  <a:cubicBezTo>
                    <a:pt x="734" y="375"/>
                    <a:pt x="660" y="310"/>
                    <a:pt x="567" y="282"/>
                  </a:cubicBezTo>
                  <a:cubicBezTo>
                    <a:pt x="546" y="278"/>
                    <a:pt x="523" y="276"/>
                    <a:pt x="501" y="276"/>
                  </a:cubicBezTo>
                  <a:cubicBezTo>
                    <a:pt x="426" y="276"/>
                    <a:pt x="352" y="301"/>
                    <a:pt x="316" y="366"/>
                  </a:cubicBezTo>
                  <a:cubicBezTo>
                    <a:pt x="270" y="449"/>
                    <a:pt x="298" y="561"/>
                    <a:pt x="363" y="644"/>
                  </a:cubicBezTo>
                  <a:cubicBezTo>
                    <a:pt x="419" y="728"/>
                    <a:pt x="502" y="784"/>
                    <a:pt x="549" y="877"/>
                  </a:cubicBezTo>
                  <a:cubicBezTo>
                    <a:pt x="476" y="844"/>
                    <a:pt x="389" y="819"/>
                    <a:pt x="307" y="819"/>
                  </a:cubicBezTo>
                  <a:cubicBezTo>
                    <a:pt x="294" y="819"/>
                    <a:pt x="282" y="820"/>
                    <a:pt x="270" y="821"/>
                  </a:cubicBezTo>
                  <a:cubicBezTo>
                    <a:pt x="177" y="821"/>
                    <a:pt x="65" y="877"/>
                    <a:pt x="47" y="970"/>
                  </a:cubicBezTo>
                  <a:cubicBezTo>
                    <a:pt x="0" y="1118"/>
                    <a:pt x="149" y="1258"/>
                    <a:pt x="288" y="1332"/>
                  </a:cubicBezTo>
                  <a:cubicBezTo>
                    <a:pt x="623" y="1518"/>
                    <a:pt x="1022" y="1611"/>
                    <a:pt x="1403" y="1611"/>
                  </a:cubicBezTo>
                  <a:cubicBezTo>
                    <a:pt x="1407" y="1611"/>
                    <a:pt x="1410" y="1611"/>
                    <a:pt x="1413" y="1611"/>
                  </a:cubicBezTo>
                  <a:cubicBezTo>
                    <a:pt x="1536" y="1611"/>
                    <a:pt x="1580" y="1441"/>
                    <a:pt x="1580" y="1351"/>
                  </a:cubicBezTo>
                  <a:cubicBezTo>
                    <a:pt x="1617" y="979"/>
                    <a:pt x="1571" y="598"/>
                    <a:pt x="1385" y="273"/>
                  </a:cubicBezTo>
                  <a:cubicBezTo>
                    <a:pt x="1320" y="180"/>
                    <a:pt x="1255" y="78"/>
                    <a:pt x="1153" y="31"/>
                  </a:cubicBezTo>
                  <a:cubicBezTo>
                    <a:pt x="1106" y="12"/>
                    <a:pt x="1055" y="1"/>
                    <a:pt x="10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5"/>
            <p:cNvSpPr/>
            <p:nvPr/>
          </p:nvSpPr>
          <p:spPr>
            <a:xfrm>
              <a:off x="3527325" y="2264275"/>
              <a:ext cx="39275" cy="40900"/>
            </a:xfrm>
            <a:custGeom>
              <a:rect b="b" l="l" r="r" t="t"/>
              <a:pathLst>
                <a:path extrusionOk="0" h="1636" w="1571">
                  <a:moveTo>
                    <a:pt x="1031" y="0"/>
                  </a:moveTo>
                  <a:cubicBezTo>
                    <a:pt x="1007" y="0"/>
                    <a:pt x="982" y="0"/>
                    <a:pt x="957" y="4"/>
                  </a:cubicBezTo>
                  <a:lnTo>
                    <a:pt x="957" y="4"/>
                  </a:lnTo>
                  <a:cubicBezTo>
                    <a:pt x="970" y="3"/>
                    <a:pt x="983" y="2"/>
                    <a:pt x="996" y="2"/>
                  </a:cubicBezTo>
                  <a:cubicBezTo>
                    <a:pt x="1014" y="2"/>
                    <a:pt x="1033" y="4"/>
                    <a:pt x="1050" y="10"/>
                  </a:cubicBezTo>
                  <a:cubicBezTo>
                    <a:pt x="1054" y="10"/>
                    <a:pt x="1059" y="11"/>
                    <a:pt x="1063" y="12"/>
                  </a:cubicBezTo>
                  <a:lnTo>
                    <a:pt x="1063" y="12"/>
                  </a:lnTo>
                  <a:cubicBezTo>
                    <a:pt x="1052" y="8"/>
                    <a:pt x="1042" y="4"/>
                    <a:pt x="1031" y="0"/>
                  </a:cubicBezTo>
                  <a:close/>
                  <a:moveTo>
                    <a:pt x="1063" y="12"/>
                  </a:moveTo>
                  <a:lnTo>
                    <a:pt x="1063" y="12"/>
                  </a:lnTo>
                  <a:cubicBezTo>
                    <a:pt x="1099" y="25"/>
                    <a:pt x="1135" y="37"/>
                    <a:pt x="1171" y="65"/>
                  </a:cubicBezTo>
                  <a:cubicBezTo>
                    <a:pt x="1217" y="93"/>
                    <a:pt x="1254" y="130"/>
                    <a:pt x="1282" y="167"/>
                  </a:cubicBezTo>
                  <a:cubicBezTo>
                    <a:pt x="1310" y="214"/>
                    <a:pt x="1338" y="251"/>
                    <a:pt x="1356" y="298"/>
                  </a:cubicBezTo>
                  <a:lnTo>
                    <a:pt x="1431" y="437"/>
                  </a:lnTo>
                  <a:cubicBezTo>
                    <a:pt x="1469" y="527"/>
                    <a:pt x="1500" y="618"/>
                    <a:pt x="1522" y="712"/>
                  </a:cubicBezTo>
                  <a:lnTo>
                    <a:pt x="1522" y="712"/>
                  </a:lnTo>
                  <a:cubicBezTo>
                    <a:pt x="1504" y="613"/>
                    <a:pt x="1479" y="515"/>
                    <a:pt x="1440" y="418"/>
                  </a:cubicBezTo>
                  <a:cubicBezTo>
                    <a:pt x="1422" y="381"/>
                    <a:pt x="1394" y="325"/>
                    <a:pt x="1375" y="270"/>
                  </a:cubicBezTo>
                  <a:cubicBezTo>
                    <a:pt x="1347" y="223"/>
                    <a:pt x="1329" y="177"/>
                    <a:pt x="1291" y="130"/>
                  </a:cubicBezTo>
                  <a:cubicBezTo>
                    <a:pt x="1289" y="136"/>
                    <a:pt x="1286" y="139"/>
                    <a:pt x="1282" y="139"/>
                  </a:cubicBezTo>
                  <a:cubicBezTo>
                    <a:pt x="1266" y="139"/>
                    <a:pt x="1235" y="104"/>
                    <a:pt x="1199" y="75"/>
                  </a:cubicBezTo>
                  <a:cubicBezTo>
                    <a:pt x="1156" y="40"/>
                    <a:pt x="1113" y="22"/>
                    <a:pt x="1063" y="12"/>
                  </a:cubicBezTo>
                  <a:close/>
                  <a:moveTo>
                    <a:pt x="1522" y="712"/>
                  </a:moveTo>
                  <a:lnTo>
                    <a:pt x="1522" y="712"/>
                  </a:lnTo>
                  <a:cubicBezTo>
                    <a:pt x="1541" y="824"/>
                    <a:pt x="1551" y="937"/>
                    <a:pt x="1561" y="1050"/>
                  </a:cubicBezTo>
                  <a:cubicBezTo>
                    <a:pt x="1561" y="935"/>
                    <a:pt x="1547" y="822"/>
                    <a:pt x="1522" y="712"/>
                  </a:cubicBezTo>
                  <a:close/>
                  <a:moveTo>
                    <a:pt x="1561" y="1050"/>
                  </a:moveTo>
                  <a:cubicBezTo>
                    <a:pt x="1561" y="1152"/>
                    <a:pt x="1561" y="1254"/>
                    <a:pt x="1542" y="1366"/>
                  </a:cubicBezTo>
                  <a:cubicBezTo>
                    <a:pt x="1561" y="1254"/>
                    <a:pt x="1570" y="1152"/>
                    <a:pt x="1561" y="1050"/>
                  </a:cubicBezTo>
                  <a:close/>
                  <a:moveTo>
                    <a:pt x="1542" y="1366"/>
                  </a:moveTo>
                  <a:lnTo>
                    <a:pt x="1542" y="1366"/>
                  </a:lnTo>
                  <a:cubicBezTo>
                    <a:pt x="1533" y="1412"/>
                    <a:pt x="1524" y="1468"/>
                    <a:pt x="1487" y="1515"/>
                  </a:cubicBezTo>
                  <a:cubicBezTo>
                    <a:pt x="1524" y="1468"/>
                    <a:pt x="1533" y="1422"/>
                    <a:pt x="1542" y="1366"/>
                  </a:cubicBezTo>
                  <a:close/>
                  <a:moveTo>
                    <a:pt x="1431" y="1570"/>
                  </a:moveTo>
                  <a:lnTo>
                    <a:pt x="1431" y="1570"/>
                  </a:lnTo>
                  <a:cubicBezTo>
                    <a:pt x="1403" y="1580"/>
                    <a:pt x="1375" y="1580"/>
                    <a:pt x="1347" y="1580"/>
                  </a:cubicBezTo>
                  <a:cubicBezTo>
                    <a:pt x="1359" y="1585"/>
                    <a:pt x="1368" y="1588"/>
                    <a:pt x="1377" y="1588"/>
                  </a:cubicBezTo>
                  <a:cubicBezTo>
                    <a:pt x="1397" y="1588"/>
                    <a:pt x="1412" y="1577"/>
                    <a:pt x="1431" y="1570"/>
                  </a:cubicBezTo>
                  <a:close/>
                  <a:moveTo>
                    <a:pt x="957" y="4"/>
                  </a:moveTo>
                  <a:cubicBezTo>
                    <a:pt x="930" y="8"/>
                    <a:pt x="904" y="14"/>
                    <a:pt x="883" y="19"/>
                  </a:cubicBezTo>
                  <a:cubicBezTo>
                    <a:pt x="827" y="37"/>
                    <a:pt x="780" y="84"/>
                    <a:pt x="771" y="149"/>
                  </a:cubicBezTo>
                  <a:cubicBezTo>
                    <a:pt x="743" y="205"/>
                    <a:pt x="743" y="260"/>
                    <a:pt x="743" y="307"/>
                  </a:cubicBezTo>
                  <a:cubicBezTo>
                    <a:pt x="743" y="335"/>
                    <a:pt x="753" y="363"/>
                    <a:pt x="753" y="390"/>
                  </a:cubicBezTo>
                  <a:cubicBezTo>
                    <a:pt x="743" y="381"/>
                    <a:pt x="725" y="363"/>
                    <a:pt x="697" y="344"/>
                  </a:cubicBezTo>
                  <a:cubicBezTo>
                    <a:pt x="650" y="307"/>
                    <a:pt x="604" y="288"/>
                    <a:pt x="557" y="270"/>
                  </a:cubicBezTo>
                  <a:cubicBezTo>
                    <a:pt x="530" y="265"/>
                    <a:pt x="504" y="263"/>
                    <a:pt x="478" y="263"/>
                  </a:cubicBezTo>
                  <a:cubicBezTo>
                    <a:pt x="453" y="263"/>
                    <a:pt x="427" y="265"/>
                    <a:pt x="400" y="270"/>
                  </a:cubicBezTo>
                  <a:cubicBezTo>
                    <a:pt x="334" y="288"/>
                    <a:pt x="288" y="316"/>
                    <a:pt x="269" y="381"/>
                  </a:cubicBezTo>
                  <a:cubicBezTo>
                    <a:pt x="242" y="418"/>
                    <a:pt x="242" y="493"/>
                    <a:pt x="260" y="539"/>
                  </a:cubicBezTo>
                  <a:cubicBezTo>
                    <a:pt x="269" y="586"/>
                    <a:pt x="288" y="641"/>
                    <a:pt x="325" y="678"/>
                  </a:cubicBezTo>
                  <a:cubicBezTo>
                    <a:pt x="372" y="734"/>
                    <a:pt x="427" y="790"/>
                    <a:pt x="474" y="855"/>
                  </a:cubicBezTo>
                  <a:cubicBezTo>
                    <a:pt x="409" y="827"/>
                    <a:pt x="334" y="818"/>
                    <a:pt x="269" y="818"/>
                  </a:cubicBezTo>
                  <a:cubicBezTo>
                    <a:pt x="223" y="818"/>
                    <a:pt x="177" y="827"/>
                    <a:pt x="130" y="855"/>
                  </a:cubicBezTo>
                  <a:cubicBezTo>
                    <a:pt x="84" y="874"/>
                    <a:pt x="46" y="911"/>
                    <a:pt x="28" y="957"/>
                  </a:cubicBezTo>
                  <a:cubicBezTo>
                    <a:pt x="0" y="1004"/>
                    <a:pt x="0" y="1050"/>
                    <a:pt x="9" y="1106"/>
                  </a:cubicBezTo>
                  <a:cubicBezTo>
                    <a:pt x="28" y="1152"/>
                    <a:pt x="56" y="1199"/>
                    <a:pt x="84" y="1236"/>
                  </a:cubicBezTo>
                  <a:cubicBezTo>
                    <a:pt x="149" y="1310"/>
                    <a:pt x="232" y="1347"/>
                    <a:pt x="316" y="1385"/>
                  </a:cubicBezTo>
                  <a:cubicBezTo>
                    <a:pt x="474" y="1468"/>
                    <a:pt x="650" y="1524"/>
                    <a:pt x="836" y="1570"/>
                  </a:cubicBezTo>
                  <a:cubicBezTo>
                    <a:pt x="1013" y="1608"/>
                    <a:pt x="1198" y="1635"/>
                    <a:pt x="1384" y="1635"/>
                  </a:cubicBezTo>
                  <a:lnTo>
                    <a:pt x="1384" y="1635"/>
                  </a:lnTo>
                  <a:cubicBezTo>
                    <a:pt x="1198" y="1635"/>
                    <a:pt x="1013" y="1608"/>
                    <a:pt x="836" y="1561"/>
                  </a:cubicBezTo>
                  <a:cubicBezTo>
                    <a:pt x="660" y="1515"/>
                    <a:pt x="492" y="1459"/>
                    <a:pt x="325" y="1366"/>
                  </a:cubicBezTo>
                  <a:cubicBezTo>
                    <a:pt x="242" y="1320"/>
                    <a:pt x="167" y="1273"/>
                    <a:pt x="102" y="1199"/>
                  </a:cubicBezTo>
                  <a:cubicBezTo>
                    <a:pt x="74" y="1171"/>
                    <a:pt x="46" y="1134"/>
                    <a:pt x="37" y="1087"/>
                  </a:cubicBezTo>
                  <a:cubicBezTo>
                    <a:pt x="28" y="1041"/>
                    <a:pt x="28" y="1004"/>
                    <a:pt x="46" y="957"/>
                  </a:cubicBezTo>
                  <a:cubicBezTo>
                    <a:pt x="74" y="920"/>
                    <a:pt x="102" y="883"/>
                    <a:pt x="139" y="874"/>
                  </a:cubicBezTo>
                  <a:cubicBezTo>
                    <a:pt x="177" y="855"/>
                    <a:pt x="223" y="846"/>
                    <a:pt x="269" y="846"/>
                  </a:cubicBezTo>
                  <a:cubicBezTo>
                    <a:pt x="362" y="846"/>
                    <a:pt x="446" y="864"/>
                    <a:pt x="520" y="901"/>
                  </a:cubicBezTo>
                  <a:lnTo>
                    <a:pt x="585" y="920"/>
                  </a:lnTo>
                  <a:lnTo>
                    <a:pt x="557" y="864"/>
                  </a:lnTo>
                  <a:cubicBezTo>
                    <a:pt x="511" y="771"/>
                    <a:pt x="427" y="706"/>
                    <a:pt x="372" y="632"/>
                  </a:cubicBezTo>
                  <a:cubicBezTo>
                    <a:pt x="353" y="595"/>
                    <a:pt x="325" y="548"/>
                    <a:pt x="316" y="502"/>
                  </a:cubicBezTo>
                  <a:cubicBezTo>
                    <a:pt x="307" y="455"/>
                    <a:pt x="307" y="409"/>
                    <a:pt x="325" y="372"/>
                  </a:cubicBezTo>
                  <a:cubicBezTo>
                    <a:pt x="353" y="344"/>
                    <a:pt x="381" y="316"/>
                    <a:pt x="418" y="307"/>
                  </a:cubicBezTo>
                  <a:cubicBezTo>
                    <a:pt x="441" y="302"/>
                    <a:pt x="465" y="300"/>
                    <a:pt x="487" y="300"/>
                  </a:cubicBezTo>
                  <a:cubicBezTo>
                    <a:pt x="509" y="300"/>
                    <a:pt x="530" y="302"/>
                    <a:pt x="548" y="307"/>
                  </a:cubicBezTo>
                  <a:cubicBezTo>
                    <a:pt x="641" y="325"/>
                    <a:pt x="706" y="400"/>
                    <a:pt x="780" y="455"/>
                  </a:cubicBezTo>
                  <a:lnTo>
                    <a:pt x="845" y="511"/>
                  </a:lnTo>
                  <a:lnTo>
                    <a:pt x="827" y="418"/>
                  </a:lnTo>
                  <a:cubicBezTo>
                    <a:pt x="818" y="372"/>
                    <a:pt x="799" y="316"/>
                    <a:pt x="790" y="270"/>
                  </a:cubicBezTo>
                  <a:cubicBezTo>
                    <a:pt x="790" y="223"/>
                    <a:pt x="790" y="167"/>
                    <a:pt x="799" y="130"/>
                  </a:cubicBezTo>
                  <a:cubicBezTo>
                    <a:pt x="818" y="84"/>
                    <a:pt x="845" y="47"/>
                    <a:pt x="892" y="28"/>
                  </a:cubicBezTo>
                  <a:cubicBezTo>
                    <a:pt x="914" y="15"/>
                    <a:pt x="935" y="8"/>
                    <a:pt x="957" y="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5"/>
            <p:cNvSpPr/>
            <p:nvPr/>
          </p:nvSpPr>
          <p:spPr>
            <a:xfrm>
              <a:off x="3540775" y="2287025"/>
              <a:ext cx="23500" cy="17450"/>
            </a:xfrm>
            <a:custGeom>
              <a:rect b="b" l="l" r="r" t="t"/>
              <a:pathLst>
                <a:path extrusionOk="0" h="698" w="940">
                  <a:moveTo>
                    <a:pt x="1" y="1"/>
                  </a:moveTo>
                  <a:lnTo>
                    <a:pt x="1" y="1"/>
                  </a:lnTo>
                  <a:cubicBezTo>
                    <a:pt x="60" y="51"/>
                    <a:pt x="133" y="109"/>
                    <a:pt x="215" y="147"/>
                  </a:cubicBezTo>
                  <a:lnTo>
                    <a:pt x="215" y="147"/>
                  </a:lnTo>
                  <a:cubicBezTo>
                    <a:pt x="142" y="91"/>
                    <a:pt x="75" y="42"/>
                    <a:pt x="1" y="1"/>
                  </a:cubicBezTo>
                  <a:close/>
                  <a:moveTo>
                    <a:pt x="215" y="147"/>
                  </a:moveTo>
                  <a:cubicBezTo>
                    <a:pt x="224" y="154"/>
                    <a:pt x="233" y="161"/>
                    <a:pt x="242" y="168"/>
                  </a:cubicBezTo>
                  <a:cubicBezTo>
                    <a:pt x="269" y="185"/>
                    <a:pt x="295" y="202"/>
                    <a:pt x="321" y="218"/>
                  </a:cubicBezTo>
                  <a:lnTo>
                    <a:pt x="321" y="218"/>
                  </a:lnTo>
                  <a:lnTo>
                    <a:pt x="242" y="159"/>
                  </a:lnTo>
                  <a:cubicBezTo>
                    <a:pt x="233" y="155"/>
                    <a:pt x="224" y="151"/>
                    <a:pt x="215" y="147"/>
                  </a:cubicBezTo>
                  <a:close/>
                  <a:moveTo>
                    <a:pt x="321" y="218"/>
                  </a:moveTo>
                  <a:lnTo>
                    <a:pt x="475" y="335"/>
                  </a:lnTo>
                  <a:lnTo>
                    <a:pt x="707" y="512"/>
                  </a:lnTo>
                  <a:cubicBezTo>
                    <a:pt x="744" y="549"/>
                    <a:pt x="791" y="567"/>
                    <a:pt x="818" y="605"/>
                  </a:cubicBezTo>
                  <a:cubicBezTo>
                    <a:pt x="835" y="610"/>
                    <a:pt x="850" y="618"/>
                    <a:pt x="862" y="626"/>
                  </a:cubicBezTo>
                  <a:lnTo>
                    <a:pt x="862" y="626"/>
                  </a:lnTo>
                  <a:cubicBezTo>
                    <a:pt x="816" y="582"/>
                    <a:pt x="770" y="538"/>
                    <a:pt x="716" y="502"/>
                  </a:cubicBezTo>
                  <a:cubicBezTo>
                    <a:pt x="651" y="437"/>
                    <a:pt x="568" y="382"/>
                    <a:pt x="484" y="326"/>
                  </a:cubicBezTo>
                  <a:cubicBezTo>
                    <a:pt x="433" y="288"/>
                    <a:pt x="378" y="254"/>
                    <a:pt x="321" y="218"/>
                  </a:cubicBezTo>
                  <a:close/>
                  <a:moveTo>
                    <a:pt x="862" y="626"/>
                  </a:moveTo>
                  <a:cubicBezTo>
                    <a:pt x="888" y="650"/>
                    <a:pt x="913" y="674"/>
                    <a:pt x="939" y="698"/>
                  </a:cubicBezTo>
                  <a:cubicBezTo>
                    <a:pt x="913" y="672"/>
                    <a:pt x="892" y="646"/>
                    <a:pt x="862" y="6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5"/>
            <p:cNvSpPr/>
            <p:nvPr/>
          </p:nvSpPr>
          <p:spPr>
            <a:xfrm>
              <a:off x="3547525" y="2276350"/>
              <a:ext cx="17450" cy="27425"/>
            </a:xfrm>
            <a:custGeom>
              <a:rect b="b" l="l" r="r" t="t"/>
              <a:pathLst>
                <a:path extrusionOk="0" h="1097" w="698">
                  <a:moveTo>
                    <a:pt x="0" y="0"/>
                  </a:moveTo>
                  <a:cubicBezTo>
                    <a:pt x="56" y="103"/>
                    <a:pt x="103" y="195"/>
                    <a:pt x="149" y="288"/>
                  </a:cubicBezTo>
                  <a:lnTo>
                    <a:pt x="316" y="567"/>
                  </a:lnTo>
                  <a:cubicBezTo>
                    <a:pt x="381" y="651"/>
                    <a:pt x="437" y="744"/>
                    <a:pt x="493" y="837"/>
                  </a:cubicBezTo>
                  <a:cubicBezTo>
                    <a:pt x="567" y="929"/>
                    <a:pt x="623" y="1022"/>
                    <a:pt x="697" y="1097"/>
                  </a:cubicBezTo>
                  <a:cubicBezTo>
                    <a:pt x="660" y="1060"/>
                    <a:pt x="623" y="1004"/>
                    <a:pt x="604" y="957"/>
                  </a:cubicBezTo>
                  <a:cubicBezTo>
                    <a:pt x="576" y="920"/>
                    <a:pt x="539" y="864"/>
                    <a:pt x="521" y="827"/>
                  </a:cubicBezTo>
                  <a:lnTo>
                    <a:pt x="344" y="549"/>
                  </a:lnTo>
                  <a:lnTo>
                    <a:pt x="168" y="270"/>
                  </a:lnTo>
                  <a:cubicBezTo>
                    <a:pt x="112" y="186"/>
                    <a:pt x="56"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5"/>
            <p:cNvSpPr/>
            <p:nvPr/>
          </p:nvSpPr>
          <p:spPr>
            <a:xfrm>
              <a:off x="3550300" y="2291900"/>
              <a:ext cx="6775" cy="5150"/>
            </a:xfrm>
            <a:custGeom>
              <a:rect b="b" l="l" r="r" t="t"/>
              <a:pathLst>
                <a:path extrusionOk="0" h="206" w="271">
                  <a:moveTo>
                    <a:pt x="1" y="1"/>
                  </a:moveTo>
                  <a:lnTo>
                    <a:pt x="1" y="1"/>
                  </a:lnTo>
                  <a:cubicBezTo>
                    <a:pt x="38" y="47"/>
                    <a:pt x="84" y="84"/>
                    <a:pt x="131" y="112"/>
                  </a:cubicBezTo>
                  <a:cubicBezTo>
                    <a:pt x="149" y="122"/>
                    <a:pt x="177" y="140"/>
                    <a:pt x="196" y="159"/>
                  </a:cubicBezTo>
                  <a:cubicBezTo>
                    <a:pt x="224" y="168"/>
                    <a:pt x="242" y="187"/>
                    <a:pt x="270" y="205"/>
                  </a:cubicBezTo>
                  <a:cubicBezTo>
                    <a:pt x="261" y="177"/>
                    <a:pt x="233" y="168"/>
                    <a:pt x="205" y="140"/>
                  </a:cubicBezTo>
                  <a:cubicBezTo>
                    <a:pt x="187" y="122"/>
                    <a:pt x="168" y="94"/>
                    <a:pt x="140" y="84"/>
                  </a:cubicBezTo>
                  <a:cubicBezTo>
                    <a:pt x="103"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5"/>
            <p:cNvSpPr/>
            <p:nvPr/>
          </p:nvSpPr>
          <p:spPr>
            <a:xfrm>
              <a:off x="3547975" y="2289575"/>
              <a:ext cx="4675" cy="2825"/>
            </a:xfrm>
            <a:custGeom>
              <a:rect b="b" l="l" r="r" t="t"/>
              <a:pathLst>
                <a:path extrusionOk="0" h="113" w="187">
                  <a:moveTo>
                    <a:pt x="1" y="1"/>
                  </a:moveTo>
                  <a:cubicBezTo>
                    <a:pt x="38" y="38"/>
                    <a:pt x="57" y="47"/>
                    <a:pt x="94" y="66"/>
                  </a:cubicBezTo>
                  <a:cubicBezTo>
                    <a:pt x="103" y="75"/>
                    <a:pt x="131" y="75"/>
                    <a:pt x="140" y="85"/>
                  </a:cubicBezTo>
                  <a:cubicBezTo>
                    <a:pt x="150" y="94"/>
                    <a:pt x="177" y="94"/>
                    <a:pt x="187" y="112"/>
                  </a:cubicBezTo>
                  <a:cubicBezTo>
                    <a:pt x="177" y="85"/>
                    <a:pt x="168" y="75"/>
                    <a:pt x="150" y="66"/>
                  </a:cubicBezTo>
                  <a:cubicBezTo>
                    <a:pt x="140" y="47"/>
                    <a:pt x="122" y="47"/>
                    <a:pt x="103" y="38"/>
                  </a:cubicBezTo>
                  <a:cubicBezTo>
                    <a:pt x="66" y="2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5"/>
            <p:cNvSpPr/>
            <p:nvPr/>
          </p:nvSpPr>
          <p:spPr>
            <a:xfrm>
              <a:off x="3549375" y="2287725"/>
              <a:ext cx="5825" cy="5375"/>
            </a:xfrm>
            <a:custGeom>
              <a:rect b="b" l="l" r="r" t="t"/>
              <a:pathLst>
                <a:path extrusionOk="0" h="215" w="233">
                  <a:moveTo>
                    <a:pt x="1" y="1"/>
                  </a:moveTo>
                  <a:lnTo>
                    <a:pt x="1" y="1"/>
                  </a:lnTo>
                  <a:cubicBezTo>
                    <a:pt x="38" y="47"/>
                    <a:pt x="75" y="75"/>
                    <a:pt x="121" y="112"/>
                  </a:cubicBezTo>
                  <a:cubicBezTo>
                    <a:pt x="159" y="149"/>
                    <a:pt x="186" y="186"/>
                    <a:pt x="233" y="214"/>
                  </a:cubicBezTo>
                  <a:cubicBezTo>
                    <a:pt x="224" y="186"/>
                    <a:pt x="196" y="168"/>
                    <a:pt x="186" y="149"/>
                  </a:cubicBezTo>
                  <a:lnTo>
                    <a:pt x="131" y="94"/>
                  </a:lnTo>
                  <a:cubicBezTo>
                    <a:pt x="84" y="5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5"/>
            <p:cNvSpPr/>
            <p:nvPr/>
          </p:nvSpPr>
          <p:spPr>
            <a:xfrm>
              <a:off x="3557050" y="2295150"/>
              <a:ext cx="2800" cy="3750"/>
            </a:xfrm>
            <a:custGeom>
              <a:rect b="b" l="l" r="r" t="t"/>
              <a:pathLst>
                <a:path extrusionOk="0" h="150" w="112">
                  <a:moveTo>
                    <a:pt x="0" y="1"/>
                  </a:moveTo>
                  <a:cubicBezTo>
                    <a:pt x="10" y="29"/>
                    <a:pt x="37" y="57"/>
                    <a:pt x="47" y="85"/>
                  </a:cubicBezTo>
                  <a:lnTo>
                    <a:pt x="112" y="150"/>
                  </a:lnTo>
                  <a:cubicBezTo>
                    <a:pt x="102" y="131"/>
                    <a:pt x="93" y="94"/>
                    <a:pt x="65"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5"/>
            <p:cNvSpPr/>
            <p:nvPr/>
          </p:nvSpPr>
          <p:spPr>
            <a:xfrm>
              <a:off x="3539625" y="2274025"/>
              <a:ext cx="6050" cy="3975"/>
            </a:xfrm>
            <a:custGeom>
              <a:rect b="b" l="l" r="r" t="t"/>
              <a:pathLst>
                <a:path extrusionOk="0" h="159" w="242">
                  <a:moveTo>
                    <a:pt x="0" y="0"/>
                  </a:moveTo>
                  <a:lnTo>
                    <a:pt x="0" y="0"/>
                  </a:lnTo>
                  <a:cubicBezTo>
                    <a:pt x="38" y="38"/>
                    <a:pt x="84" y="56"/>
                    <a:pt x="131" y="93"/>
                  </a:cubicBezTo>
                  <a:cubicBezTo>
                    <a:pt x="140" y="103"/>
                    <a:pt x="158" y="112"/>
                    <a:pt x="186" y="121"/>
                  </a:cubicBezTo>
                  <a:cubicBezTo>
                    <a:pt x="196" y="140"/>
                    <a:pt x="223" y="149"/>
                    <a:pt x="242" y="158"/>
                  </a:cubicBezTo>
                  <a:cubicBezTo>
                    <a:pt x="233" y="140"/>
                    <a:pt x="223" y="112"/>
                    <a:pt x="196" y="103"/>
                  </a:cubicBezTo>
                  <a:cubicBezTo>
                    <a:pt x="186" y="84"/>
                    <a:pt x="158" y="65"/>
                    <a:pt x="140" y="56"/>
                  </a:cubicBezTo>
                  <a:cubicBezTo>
                    <a:pt x="93"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5"/>
            <p:cNvSpPr/>
            <p:nvPr/>
          </p:nvSpPr>
          <p:spPr>
            <a:xfrm>
              <a:off x="3543100" y="2277750"/>
              <a:ext cx="4450" cy="3025"/>
            </a:xfrm>
            <a:custGeom>
              <a:rect b="b" l="l" r="r" t="t"/>
              <a:pathLst>
                <a:path extrusionOk="0" h="121" w="178">
                  <a:moveTo>
                    <a:pt x="1" y="0"/>
                  </a:moveTo>
                  <a:cubicBezTo>
                    <a:pt x="19" y="28"/>
                    <a:pt x="57" y="47"/>
                    <a:pt x="94" y="74"/>
                  </a:cubicBezTo>
                  <a:cubicBezTo>
                    <a:pt x="112" y="84"/>
                    <a:pt x="140" y="93"/>
                    <a:pt x="177" y="121"/>
                  </a:cubicBezTo>
                  <a:cubicBezTo>
                    <a:pt x="159" y="93"/>
                    <a:pt x="149" y="84"/>
                    <a:pt x="140" y="74"/>
                  </a:cubicBezTo>
                  <a:cubicBezTo>
                    <a:pt x="112" y="56"/>
                    <a:pt x="103" y="47"/>
                    <a:pt x="94" y="37"/>
                  </a:cubicBezTo>
                  <a:cubicBezTo>
                    <a:pt x="84" y="28"/>
                    <a:pt x="57" y="28"/>
                    <a:pt x="47" y="9"/>
                  </a:cubicBezTo>
                  <a:cubicBezTo>
                    <a:pt x="29"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5"/>
            <p:cNvSpPr/>
            <p:nvPr/>
          </p:nvSpPr>
          <p:spPr>
            <a:xfrm>
              <a:off x="3538000" y="2275425"/>
              <a:ext cx="3050" cy="1400"/>
            </a:xfrm>
            <a:custGeom>
              <a:rect b="b" l="l" r="r" t="t"/>
              <a:pathLst>
                <a:path extrusionOk="0" h="56" w="122">
                  <a:moveTo>
                    <a:pt x="0" y="0"/>
                  </a:moveTo>
                  <a:cubicBezTo>
                    <a:pt x="19" y="9"/>
                    <a:pt x="28" y="28"/>
                    <a:pt x="65" y="37"/>
                  </a:cubicBezTo>
                  <a:cubicBezTo>
                    <a:pt x="65" y="37"/>
                    <a:pt x="75" y="47"/>
                    <a:pt x="84" y="47"/>
                  </a:cubicBezTo>
                  <a:cubicBezTo>
                    <a:pt x="93" y="56"/>
                    <a:pt x="112" y="56"/>
                    <a:pt x="121" y="56"/>
                  </a:cubicBezTo>
                  <a:cubicBezTo>
                    <a:pt x="112" y="37"/>
                    <a:pt x="93" y="28"/>
                    <a:pt x="75" y="9"/>
                  </a:cubicBezTo>
                  <a:cubicBezTo>
                    <a:pt x="65" y="0"/>
                    <a:pt x="47"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5"/>
            <p:cNvSpPr/>
            <p:nvPr/>
          </p:nvSpPr>
          <p:spPr>
            <a:xfrm>
              <a:off x="3551475" y="2266825"/>
              <a:ext cx="5825" cy="3500"/>
            </a:xfrm>
            <a:custGeom>
              <a:rect b="b" l="l" r="r" t="t"/>
              <a:pathLst>
                <a:path extrusionOk="0" h="140" w="233">
                  <a:moveTo>
                    <a:pt x="75" y="0"/>
                  </a:moveTo>
                  <a:cubicBezTo>
                    <a:pt x="47" y="0"/>
                    <a:pt x="28" y="10"/>
                    <a:pt x="0" y="19"/>
                  </a:cubicBezTo>
                  <a:cubicBezTo>
                    <a:pt x="47" y="19"/>
                    <a:pt x="93" y="19"/>
                    <a:pt x="130" y="56"/>
                  </a:cubicBezTo>
                  <a:cubicBezTo>
                    <a:pt x="149" y="65"/>
                    <a:pt x="158" y="75"/>
                    <a:pt x="186" y="93"/>
                  </a:cubicBezTo>
                  <a:cubicBezTo>
                    <a:pt x="186" y="103"/>
                    <a:pt x="195" y="103"/>
                    <a:pt x="205" y="112"/>
                  </a:cubicBezTo>
                  <a:cubicBezTo>
                    <a:pt x="205" y="121"/>
                    <a:pt x="223" y="121"/>
                    <a:pt x="233" y="140"/>
                  </a:cubicBezTo>
                  <a:cubicBezTo>
                    <a:pt x="233" y="121"/>
                    <a:pt x="223" y="112"/>
                    <a:pt x="223" y="103"/>
                  </a:cubicBezTo>
                  <a:cubicBezTo>
                    <a:pt x="205" y="84"/>
                    <a:pt x="205" y="75"/>
                    <a:pt x="195" y="65"/>
                  </a:cubicBezTo>
                  <a:cubicBezTo>
                    <a:pt x="186" y="47"/>
                    <a:pt x="158" y="28"/>
                    <a:pt x="140" y="19"/>
                  </a:cubicBezTo>
                  <a:cubicBezTo>
                    <a:pt x="121" y="1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5"/>
            <p:cNvSpPr/>
            <p:nvPr/>
          </p:nvSpPr>
          <p:spPr>
            <a:xfrm>
              <a:off x="3554950" y="2269150"/>
              <a:ext cx="3750" cy="4900"/>
            </a:xfrm>
            <a:custGeom>
              <a:rect b="b" l="l" r="r" t="t"/>
              <a:pathLst>
                <a:path extrusionOk="0" h="196" w="150">
                  <a:moveTo>
                    <a:pt x="1" y="0"/>
                  </a:moveTo>
                  <a:cubicBezTo>
                    <a:pt x="10" y="19"/>
                    <a:pt x="19" y="28"/>
                    <a:pt x="47" y="56"/>
                  </a:cubicBezTo>
                  <a:cubicBezTo>
                    <a:pt x="56" y="65"/>
                    <a:pt x="75" y="93"/>
                    <a:pt x="84" y="103"/>
                  </a:cubicBezTo>
                  <a:lnTo>
                    <a:pt x="121" y="149"/>
                  </a:lnTo>
                  <a:cubicBezTo>
                    <a:pt x="131" y="158"/>
                    <a:pt x="140" y="168"/>
                    <a:pt x="149" y="195"/>
                  </a:cubicBezTo>
                  <a:cubicBezTo>
                    <a:pt x="149" y="186"/>
                    <a:pt x="140" y="158"/>
                    <a:pt x="131" y="140"/>
                  </a:cubicBezTo>
                  <a:cubicBezTo>
                    <a:pt x="121" y="112"/>
                    <a:pt x="103" y="93"/>
                    <a:pt x="94" y="75"/>
                  </a:cubicBezTo>
                  <a:cubicBezTo>
                    <a:pt x="75"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5"/>
            <p:cNvSpPr/>
            <p:nvPr/>
          </p:nvSpPr>
          <p:spPr>
            <a:xfrm>
              <a:off x="3559375" y="2271475"/>
              <a:ext cx="2575" cy="5125"/>
            </a:xfrm>
            <a:custGeom>
              <a:rect b="b" l="l" r="r" t="t"/>
              <a:pathLst>
                <a:path extrusionOk="0" h="205" w="103">
                  <a:moveTo>
                    <a:pt x="0" y="0"/>
                  </a:moveTo>
                  <a:cubicBezTo>
                    <a:pt x="9" y="28"/>
                    <a:pt x="19" y="65"/>
                    <a:pt x="47" y="102"/>
                  </a:cubicBezTo>
                  <a:cubicBezTo>
                    <a:pt x="56" y="130"/>
                    <a:pt x="84" y="167"/>
                    <a:pt x="93" y="205"/>
                  </a:cubicBezTo>
                  <a:cubicBezTo>
                    <a:pt x="102" y="186"/>
                    <a:pt x="93" y="167"/>
                    <a:pt x="93" y="149"/>
                  </a:cubicBezTo>
                  <a:cubicBezTo>
                    <a:pt x="74" y="121"/>
                    <a:pt x="74" y="112"/>
                    <a:pt x="65" y="93"/>
                  </a:cubicBezTo>
                  <a:cubicBezTo>
                    <a:pt x="56" y="75"/>
                    <a:pt x="47" y="56"/>
                    <a:pt x="37"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5"/>
            <p:cNvSpPr/>
            <p:nvPr/>
          </p:nvSpPr>
          <p:spPr>
            <a:xfrm>
              <a:off x="3554025" y="2269850"/>
              <a:ext cx="2575" cy="3025"/>
            </a:xfrm>
            <a:custGeom>
              <a:rect b="b" l="l" r="r" t="t"/>
              <a:pathLst>
                <a:path extrusionOk="0" h="121" w="103">
                  <a:moveTo>
                    <a:pt x="0" y="0"/>
                  </a:moveTo>
                  <a:cubicBezTo>
                    <a:pt x="19" y="28"/>
                    <a:pt x="38" y="47"/>
                    <a:pt x="47" y="65"/>
                  </a:cubicBezTo>
                  <a:lnTo>
                    <a:pt x="103" y="121"/>
                  </a:lnTo>
                  <a:cubicBezTo>
                    <a:pt x="103" y="84"/>
                    <a:pt x="93" y="65"/>
                    <a:pt x="75" y="37"/>
                  </a:cubicBezTo>
                  <a:cubicBezTo>
                    <a:pt x="56" y="28"/>
                    <a:pt x="47" y="28"/>
                    <a:pt x="38" y="19"/>
                  </a:cubicBezTo>
                  <a:cubicBezTo>
                    <a:pt x="28"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5"/>
            <p:cNvSpPr/>
            <p:nvPr/>
          </p:nvSpPr>
          <p:spPr>
            <a:xfrm>
              <a:off x="3565175" y="2295150"/>
              <a:ext cx="1175" cy="5850"/>
            </a:xfrm>
            <a:custGeom>
              <a:rect b="b" l="l" r="r" t="t"/>
              <a:pathLst>
                <a:path extrusionOk="0" h="234" w="47">
                  <a:moveTo>
                    <a:pt x="19" y="1"/>
                  </a:moveTo>
                  <a:cubicBezTo>
                    <a:pt x="19" y="38"/>
                    <a:pt x="10" y="85"/>
                    <a:pt x="10" y="122"/>
                  </a:cubicBezTo>
                  <a:cubicBezTo>
                    <a:pt x="10" y="150"/>
                    <a:pt x="0" y="187"/>
                    <a:pt x="0" y="233"/>
                  </a:cubicBezTo>
                  <a:cubicBezTo>
                    <a:pt x="10" y="215"/>
                    <a:pt x="10" y="187"/>
                    <a:pt x="19" y="177"/>
                  </a:cubicBezTo>
                  <a:cubicBezTo>
                    <a:pt x="19" y="150"/>
                    <a:pt x="28" y="140"/>
                    <a:pt x="28" y="122"/>
                  </a:cubicBezTo>
                  <a:cubicBezTo>
                    <a:pt x="47" y="85"/>
                    <a:pt x="47"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5"/>
            <p:cNvSpPr/>
            <p:nvPr/>
          </p:nvSpPr>
          <p:spPr>
            <a:xfrm>
              <a:off x="3564000" y="2294000"/>
              <a:ext cx="500" cy="4675"/>
            </a:xfrm>
            <a:custGeom>
              <a:rect b="b" l="l" r="r" t="t"/>
              <a:pathLst>
                <a:path extrusionOk="0" h="187" w="20">
                  <a:moveTo>
                    <a:pt x="1" y="0"/>
                  </a:moveTo>
                  <a:lnTo>
                    <a:pt x="1" y="47"/>
                  </a:lnTo>
                  <a:lnTo>
                    <a:pt x="1" y="93"/>
                  </a:lnTo>
                  <a:lnTo>
                    <a:pt x="1" y="186"/>
                  </a:lnTo>
                  <a:cubicBezTo>
                    <a:pt x="10" y="177"/>
                    <a:pt x="20" y="149"/>
                    <a:pt x="20" y="140"/>
                  </a:cubicBezTo>
                  <a:lnTo>
                    <a:pt x="20" y="93"/>
                  </a:lnTo>
                  <a:cubicBezTo>
                    <a:pt x="20" y="56"/>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5"/>
            <p:cNvSpPr/>
            <p:nvPr/>
          </p:nvSpPr>
          <p:spPr>
            <a:xfrm>
              <a:off x="3560300" y="2292850"/>
              <a:ext cx="2350" cy="3725"/>
            </a:xfrm>
            <a:custGeom>
              <a:rect b="b" l="l" r="r" t="t"/>
              <a:pathLst>
                <a:path extrusionOk="0" h="149" w="94">
                  <a:moveTo>
                    <a:pt x="0" y="0"/>
                  </a:moveTo>
                  <a:lnTo>
                    <a:pt x="0" y="0"/>
                  </a:lnTo>
                  <a:cubicBezTo>
                    <a:pt x="10" y="28"/>
                    <a:pt x="19" y="56"/>
                    <a:pt x="28" y="84"/>
                  </a:cubicBezTo>
                  <a:cubicBezTo>
                    <a:pt x="56" y="102"/>
                    <a:pt x="65" y="130"/>
                    <a:pt x="93" y="149"/>
                  </a:cubicBezTo>
                  <a:cubicBezTo>
                    <a:pt x="93" y="121"/>
                    <a:pt x="75" y="93"/>
                    <a:pt x="56" y="74"/>
                  </a:cubicBezTo>
                  <a:cubicBezTo>
                    <a:pt x="56" y="56"/>
                    <a:pt x="37" y="46"/>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5"/>
            <p:cNvSpPr/>
            <p:nvPr/>
          </p:nvSpPr>
          <p:spPr>
            <a:xfrm>
              <a:off x="3561925" y="2290275"/>
              <a:ext cx="1175" cy="3750"/>
            </a:xfrm>
            <a:custGeom>
              <a:rect b="b" l="l" r="r" t="t"/>
              <a:pathLst>
                <a:path extrusionOk="0" h="150" w="47">
                  <a:moveTo>
                    <a:pt x="10" y="1"/>
                  </a:moveTo>
                  <a:cubicBezTo>
                    <a:pt x="0" y="38"/>
                    <a:pt x="0" y="57"/>
                    <a:pt x="10" y="84"/>
                  </a:cubicBezTo>
                  <a:lnTo>
                    <a:pt x="47" y="149"/>
                  </a:lnTo>
                  <a:lnTo>
                    <a:pt x="47" y="66"/>
                  </a:lnTo>
                  <a:lnTo>
                    <a:pt x="1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5"/>
            <p:cNvSpPr/>
            <p:nvPr/>
          </p:nvSpPr>
          <p:spPr>
            <a:xfrm>
              <a:off x="3564475" y="2287725"/>
              <a:ext cx="1175" cy="5150"/>
            </a:xfrm>
            <a:custGeom>
              <a:rect b="b" l="l" r="r" t="t"/>
              <a:pathLst>
                <a:path extrusionOk="0" h="206" w="47">
                  <a:moveTo>
                    <a:pt x="1" y="1"/>
                  </a:moveTo>
                  <a:cubicBezTo>
                    <a:pt x="1" y="28"/>
                    <a:pt x="1" y="66"/>
                    <a:pt x="19" y="103"/>
                  </a:cubicBezTo>
                  <a:cubicBezTo>
                    <a:pt x="28" y="140"/>
                    <a:pt x="28" y="168"/>
                    <a:pt x="47" y="205"/>
                  </a:cubicBezTo>
                  <a:cubicBezTo>
                    <a:pt x="47" y="168"/>
                    <a:pt x="38" y="140"/>
                    <a:pt x="38" y="103"/>
                  </a:cubicBezTo>
                  <a:cubicBezTo>
                    <a:pt x="28" y="6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5"/>
            <p:cNvSpPr/>
            <p:nvPr/>
          </p:nvSpPr>
          <p:spPr>
            <a:xfrm>
              <a:off x="3529175" y="2291900"/>
              <a:ext cx="4425" cy="4900"/>
            </a:xfrm>
            <a:custGeom>
              <a:rect b="b" l="l" r="r" t="t"/>
              <a:pathLst>
                <a:path extrusionOk="0" h="196" w="177">
                  <a:moveTo>
                    <a:pt x="0" y="1"/>
                  </a:moveTo>
                  <a:cubicBezTo>
                    <a:pt x="0" y="29"/>
                    <a:pt x="10" y="47"/>
                    <a:pt x="19" y="57"/>
                  </a:cubicBezTo>
                  <a:cubicBezTo>
                    <a:pt x="38" y="84"/>
                    <a:pt x="47" y="94"/>
                    <a:pt x="56" y="122"/>
                  </a:cubicBezTo>
                  <a:cubicBezTo>
                    <a:pt x="93" y="149"/>
                    <a:pt x="130" y="187"/>
                    <a:pt x="177" y="196"/>
                  </a:cubicBezTo>
                  <a:lnTo>
                    <a:pt x="130" y="149"/>
                  </a:lnTo>
                  <a:cubicBezTo>
                    <a:pt x="103" y="140"/>
                    <a:pt x="93" y="122"/>
                    <a:pt x="84" y="103"/>
                  </a:cubicBezTo>
                  <a:cubicBezTo>
                    <a:pt x="56"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5"/>
            <p:cNvSpPr/>
            <p:nvPr/>
          </p:nvSpPr>
          <p:spPr>
            <a:xfrm>
              <a:off x="3531500" y="2293525"/>
              <a:ext cx="4425" cy="3525"/>
            </a:xfrm>
            <a:custGeom>
              <a:rect b="b" l="l" r="r" t="t"/>
              <a:pathLst>
                <a:path extrusionOk="0" h="141" w="177">
                  <a:moveTo>
                    <a:pt x="0" y="1"/>
                  </a:moveTo>
                  <a:lnTo>
                    <a:pt x="0" y="1"/>
                  </a:lnTo>
                  <a:cubicBezTo>
                    <a:pt x="10" y="19"/>
                    <a:pt x="19" y="29"/>
                    <a:pt x="37" y="47"/>
                  </a:cubicBezTo>
                  <a:cubicBezTo>
                    <a:pt x="47" y="66"/>
                    <a:pt x="56" y="75"/>
                    <a:pt x="65" y="94"/>
                  </a:cubicBezTo>
                  <a:cubicBezTo>
                    <a:pt x="93" y="112"/>
                    <a:pt x="140" y="140"/>
                    <a:pt x="177" y="140"/>
                  </a:cubicBezTo>
                  <a:lnTo>
                    <a:pt x="130" y="103"/>
                  </a:lnTo>
                  <a:cubicBezTo>
                    <a:pt x="102" y="94"/>
                    <a:pt x="93" y="75"/>
                    <a:pt x="84" y="66"/>
                  </a:cubicBezTo>
                  <a:cubicBezTo>
                    <a:pt x="56" y="38"/>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5"/>
            <p:cNvSpPr/>
            <p:nvPr/>
          </p:nvSpPr>
          <p:spPr>
            <a:xfrm>
              <a:off x="3534750" y="2294700"/>
              <a:ext cx="4900" cy="3050"/>
            </a:xfrm>
            <a:custGeom>
              <a:rect b="b" l="l" r="r" t="t"/>
              <a:pathLst>
                <a:path extrusionOk="0" h="122" w="196">
                  <a:moveTo>
                    <a:pt x="0" y="0"/>
                  </a:moveTo>
                  <a:lnTo>
                    <a:pt x="75" y="75"/>
                  </a:lnTo>
                  <a:cubicBezTo>
                    <a:pt x="103" y="93"/>
                    <a:pt x="112" y="103"/>
                    <a:pt x="140" y="112"/>
                  </a:cubicBezTo>
                  <a:cubicBezTo>
                    <a:pt x="149" y="112"/>
                    <a:pt x="168" y="121"/>
                    <a:pt x="195" y="121"/>
                  </a:cubicBezTo>
                  <a:lnTo>
                    <a:pt x="149" y="93"/>
                  </a:lnTo>
                  <a:cubicBezTo>
                    <a:pt x="140" y="75"/>
                    <a:pt x="112" y="65"/>
                    <a:pt x="103" y="56"/>
                  </a:cubicBezTo>
                  <a:cubicBezTo>
                    <a:pt x="65"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5"/>
            <p:cNvSpPr/>
            <p:nvPr/>
          </p:nvSpPr>
          <p:spPr>
            <a:xfrm>
              <a:off x="3537525" y="2298875"/>
              <a:ext cx="5850" cy="2125"/>
            </a:xfrm>
            <a:custGeom>
              <a:rect b="b" l="l" r="r" t="t"/>
              <a:pathLst>
                <a:path extrusionOk="0" h="85" w="234">
                  <a:moveTo>
                    <a:pt x="1" y="1"/>
                  </a:moveTo>
                  <a:lnTo>
                    <a:pt x="1" y="1"/>
                  </a:lnTo>
                  <a:cubicBezTo>
                    <a:pt x="38" y="28"/>
                    <a:pt x="75" y="47"/>
                    <a:pt x="122" y="66"/>
                  </a:cubicBezTo>
                  <a:cubicBezTo>
                    <a:pt x="131" y="75"/>
                    <a:pt x="149" y="84"/>
                    <a:pt x="177" y="84"/>
                  </a:cubicBezTo>
                  <a:lnTo>
                    <a:pt x="233" y="84"/>
                  </a:lnTo>
                  <a:lnTo>
                    <a:pt x="177" y="66"/>
                  </a:lnTo>
                  <a:cubicBezTo>
                    <a:pt x="149" y="47"/>
                    <a:pt x="140" y="47"/>
                    <a:pt x="122" y="38"/>
                  </a:cubicBezTo>
                  <a:cubicBezTo>
                    <a:pt x="84" y="2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5"/>
            <p:cNvSpPr/>
            <p:nvPr/>
          </p:nvSpPr>
          <p:spPr>
            <a:xfrm>
              <a:off x="3542400" y="2298875"/>
              <a:ext cx="5850" cy="3050"/>
            </a:xfrm>
            <a:custGeom>
              <a:rect b="b" l="l" r="r" t="t"/>
              <a:pathLst>
                <a:path extrusionOk="0" h="122" w="234">
                  <a:moveTo>
                    <a:pt x="1" y="1"/>
                  </a:moveTo>
                  <a:lnTo>
                    <a:pt x="1" y="1"/>
                  </a:lnTo>
                  <a:cubicBezTo>
                    <a:pt x="38" y="38"/>
                    <a:pt x="75" y="66"/>
                    <a:pt x="112" y="84"/>
                  </a:cubicBezTo>
                  <a:cubicBezTo>
                    <a:pt x="131" y="93"/>
                    <a:pt x="140" y="93"/>
                    <a:pt x="168" y="112"/>
                  </a:cubicBezTo>
                  <a:cubicBezTo>
                    <a:pt x="187" y="121"/>
                    <a:pt x="215" y="121"/>
                    <a:pt x="233" y="121"/>
                  </a:cubicBezTo>
                  <a:cubicBezTo>
                    <a:pt x="215" y="121"/>
                    <a:pt x="205" y="112"/>
                    <a:pt x="177" y="93"/>
                  </a:cubicBezTo>
                  <a:lnTo>
                    <a:pt x="122" y="66"/>
                  </a:lnTo>
                  <a:cubicBezTo>
                    <a:pt x="85"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5"/>
            <p:cNvSpPr/>
            <p:nvPr/>
          </p:nvSpPr>
          <p:spPr>
            <a:xfrm>
              <a:off x="3542175" y="2283775"/>
              <a:ext cx="2125" cy="1875"/>
            </a:xfrm>
            <a:custGeom>
              <a:rect b="b" l="l" r="r" t="t"/>
              <a:pathLst>
                <a:path extrusionOk="0" h="75" w="85">
                  <a:moveTo>
                    <a:pt x="1" y="1"/>
                  </a:moveTo>
                  <a:cubicBezTo>
                    <a:pt x="10" y="29"/>
                    <a:pt x="29" y="38"/>
                    <a:pt x="38" y="47"/>
                  </a:cubicBezTo>
                  <a:cubicBezTo>
                    <a:pt x="47" y="66"/>
                    <a:pt x="56" y="75"/>
                    <a:pt x="84" y="75"/>
                  </a:cubicBezTo>
                  <a:cubicBezTo>
                    <a:pt x="75" y="47"/>
                    <a:pt x="56" y="38"/>
                    <a:pt x="47" y="29"/>
                  </a:cubicBezTo>
                  <a:cubicBezTo>
                    <a:pt x="38"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5"/>
            <p:cNvSpPr/>
            <p:nvPr/>
          </p:nvSpPr>
          <p:spPr>
            <a:xfrm>
              <a:off x="3541250" y="2281450"/>
              <a:ext cx="2350" cy="1900"/>
            </a:xfrm>
            <a:custGeom>
              <a:rect b="b" l="l" r="r" t="t"/>
              <a:pathLst>
                <a:path extrusionOk="0" h="76" w="94">
                  <a:moveTo>
                    <a:pt x="0" y="1"/>
                  </a:moveTo>
                  <a:cubicBezTo>
                    <a:pt x="0" y="29"/>
                    <a:pt x="19" y="38"/>
                    <a:pt x="38" y="47"/>
                  </a:cubicBezTo>
                  <a:cubicBezTo>
                    <a:pt x="66" y="57"/>
                    <a:pt x="75" y="75"/>
                    <a:pt x="93" y="75"/>
                  </a:cubicBezTo>
                  <a:cubicBezTo>
                    <a:pt x="84" y="47"/>
                    <a:pt x="75" y="38"/>
                    <a:pt x="66" y="29"/>
                  </a:cubicBezTo>
                  <a:cubicBezTo>
                    <a:pt x="38" y="19"/>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5"/>
            <p:cNvSpPr/>
            <p:nvPr/>
          </p:nvSpPr>
          <p:spPr>
            <a:xfrm>
              <a:off x="3550550" y="2302350"/>
              <a:ext cx="4200" cy="1200"/>
            </a:xfrm>
            <a:custGeom>
              <a:rect b="b" l="l" r="r" t="t"/>
              <a:pathLst>
                <a:path extrusionOk="0" h="48" w="168">
                  <a:moveTo>
                    <a:pt x="0" y="1"/>
                  </a:moveTo>
                  <a:cubicBezTo>
                    <a:pt x="28" y="29"/>
                    <a:pt x="47" y="38"/>
                    <a:pt x="74" y="38"/>
                  </a:cubicBezTo>
                  <a:cubicBezTo>
                    <a:pt x="93" y="47"/>
                    <a:pt x="112" y="47"/>
                    <a:pt x="121" y="47"/>
                  </a:cubicBezTo>
                  <a:lnTo>
                    <a:pt x="167" y="47"/>
                  </a:lnTo>
                  <a:cubicBezTo>
                    <a:pt x="130" y="38"/>
                    <a:pt x="112" y="29"/>
                    <a:pt x="84" y="20"/>
                  </a:cubicBez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5"/>
            <p:cNvSpPr/>
            <p:nvPr/>
          </p:nvSpPr>
          <p:spPr>
            <a:xfrm>
              <a:off x="3774450" y="2243075"/>
              <a:ext cx="40675" cy="40275"/>
            </a:xfrm>
            <a:custGeom>
              <a:rect b="b" l="l" r="r" t="t"/>
              <a:pathLst>
                <a:path extrusionOk="0" h="1611" w="1627">
                  <a:moveTo>
                    <a:pt x="1023" y="0"/>
                  </a:moveTo>
                  <a:cubicBezTo>
                    <a:pt x="955" y="0"/>
                    <a:pt x="890" y="23"/>
                    <a:pt x="846" y="77"/>
                  </a:cubicBezTo>
                  <a:cubicBezTo>
                    <a:pt x="772" y="179"/>
                    <a:pt x="790" y="319"/>
                    <a:pt x="827" y="449"/>
                  </a:cubicBezTo>
                  <a:cubicBezTo>
                    <a:pt x="744" y="374"/>
                    <a:pt x="679" y="309"/>
                    <a:pt x="586" y="281"/>
                  </a:cubicBezTo>
                  <a:cubicBezTo>
                    <a:pt x="564" y="277"/>
                    <a:pt x="542" y="275"/>
                    <a:pt x="519" y="275"/>
                  </a:cubicBezTo>
                  <a:cubicBezTo>
                    <a:pt x="441" y="275"/>
                    <a:pt x="361" y="301"/>
                    <a:pt x="326" y="365"/>
                  </a:cubicBezTo>
                  <a:cubicBezTo>
                    <a:pt x="279" y="449"/>
                    <a:pt x="316" y="560"/>
                    <a:pt x="372" y="644"/>
                  </a:cubicBezTo>
                  <a:cubicBezTo>
                    <a:pt x="428" y="727"/>
                    <a:pt x="512" y="783"/>
                    <a:pt x="558" y="876"/>
                  </a:cubicBezTo>
                  <a:cubicBezTo>
                    <a:pt x="482" y="846"/>
                    <a:pt x="400" y="815"/>
                    <a:pt x="322" y="815"/>
                  </a:cubicBezTo>
                  <a:cubicBezTo>
                    <a:pt x="304" y="815"/>
                    <a:pt x="287" y="817"/>
                    <a:pt x="270" y="820"/>
                  </a:cubicBezTo>
                  <a:cubicBezTo>
                    <a:pt x="177" y="820"/>
                    <a:pt x="75" y="876"/>
                    <a:pt x="47" y="969"/>
                  </a:cubicBezTo>
                  <a:cubicBezTo>
                    <a:pt x="1" y="1118"/>
                    <a:pt x="149" y="1257"/>
                    <a:pt x="289" y="1331"/>
                  </a:cubicBezTo>
                  <a:cubicBezTo>
                    <a:pt x="623" y="1517"/>
                    <a:pt x="1023" y="1610"/>
                    <a:pt x="1403" y="1610"/>
                  </a:cubicBezTo>
                  <a:cubicBezTo>
                    <a:pt x="1407" y="1610"/>
                    <a:pt x="1410" y="1610"/>
                    <a:pt x="1414" y="1610"/>
                  </a:cubicBezTo>
                  <a:cubicBezTo>
                    <a:pt x="1545" y="1610"/>
                    <a:pt x="1589" y="1440"/>
                    <a:pt x="1589" y="1350"/>
                  </a:cubicBezTo>
                  <a:cubicBezTo>
                    <a:pt x="1626" y="978"/>
                    <a:pt x="1580" y="597"/>
                    <a:pt x="1394" y="272"/>
                  </a:cubicBezTo>
                  <a:cubicBezTo>
                    <a:pt x="1338" y="179"/>
                    <a:pt x="1264" y="77"/>
                    <a:pt x="1162" y="31"/>
                  </a:cubicBezTo>
                  <a:cubicBezTo>
                    <a:pt x="1120" y="11"/>
                    <a:pt x="1071" y="0"/>
                    <a:pt x="102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5"/>
            <p:cNvSpPr/>
            <p:nvPr/>
          </p:nvSpPr>
          <p:spPr>
            <a:xfrm>
              <a:off x="3775375" y="2242100"/>
              <a:ext cx="39050" cy="40775"/>
            </a:xfrm>
            <a:custGeom>
              <a:rect b="b" l="l" r="r" t="t"/>
              <a:pathLst>
                <a:path extrusionOk="0" h="1631" w="1562">
                  <a:moveTo>
                    <a:pt x="1532" y="812"/>
                  </a:moveTo>
                  <a:cubicBezTo>
                    <a:pt x="1543" y="893"/>
                    <a:pt x="1549" y="973"/>
                    <a:pt x="1552" y="1054"/>
                  </a:cubicBezTo>
                  <a:cubicBezTo>
                    <a:pt x="1552" y="972"/>
                    <a:pt x="1545" y="891"/>
                    <a:pt x="1532" y="812"/>
                  </a:cubicBezTo>
                  <a:close/>
                  <a:moveTo>
                    <a:pt x="1552" y="1054"/>
                  </a:moveTo>
                  <a:cubicBezTo>
                    <a:pt x="1552" y="1157"/>
                    <a:pt x="1552" y="1259"/>
                    <a:pt x="1543" y="1370"/>
                  </a:cubicBezTo>
                  <a:cubicBezTo>
                    <a:pt x="1552" y="1259"/>
                    <a:pt x="1562" y="1157"/>
                    <a:pt x="1552" y="1054"/>
                  </a:cubicBezTo>
                  <a:close/>
                  <a:moveTo>
                    <a:pt x="1543" y="1370"/>
                  </a:moveTo>
                  <a:cubicBezTo>
                    <a:pt x="1534" y="1417"/>
                    <a:pt x="1515" y="1473"/>
                    <a:pt x="1487" y="1519"/>
                  </a:cubicBezTo>
                  <a:cubicBezTo>
                    <a:pt x="1515" y="1473"/>
                    <a:pt x="1534" y="1426"/>
                    <a:pt x="1543" y="1370"/>
                  </a:cubicBezTo>
                  <a:close/>
                  <a:moveTo>
                    <a:pt x="1422" y="1575"/>
                  </a:moveTo>
                  <a:cubicBezTo>
                    <a:pt x="1404" y="1584"/>
                    <a:pt x="1366" y="1584"/>
                    <a:pt x="1348" y="1584"/>
                  </a:cubicBezTo>
                  <a:cubicBezTo>
                    <a:pt x="1356" y="1590"/>
                    <a:pt x="1365" y="1592"/>
                    <a:pt x="1373" y="1592"/>
                  </a:cubicBezTo>
                  <a:cubicBezTo>
                    <a:pt x="1392" y="1592"/>
                    <a:pt x="1409" y="1581"/>
                    <a:pt x="1422" y="1575"/>
                  </a:cubicBezTo>
                  <a:close/>
                  <a:moveTo>
                    <a:pt x="997" y="1"/>
                  </a:moveTo>
                  <a:cubicBezTo>
                    <a:pt x="956" y="1"/>
                    <a:pt x="917" y="10"/>
                    <a:pt x="883" y="23"/>
                  </a:cubicBezTo>
                  <a:cubicBezTo>
                    <a:pt x="818" y="42"/>
                    <a:pt x="772" y="88"/>
                    <a:pt x="763" y="153"/>
                  </a:cubicBezTo>
                  <a:cubicBezTo>
                    <a:pt x="744" y="209"/>
                    <a:pt x="744" y="265"/>
                    <a:pt x="744" y="311"/>
                  </a:cubicBezTo>
                  <a:cubicBezTo>
                    <a:pt x="744" y="339"/>
                    <a:pt x="753" y="367"/>
                    <a:pt x="753" y="395"/>
                  </a:cubicBezTo>
                  <a:cubicBezTo>
                    <a:pt x="744" y="376"/>
                    <a:pt x="716" y="367"/>
                    <a:pt x="697" y="348"/>
                  </a:cubicBezTo>
                  <a:cubicBezTo>
                    <a:pt x="651" y="311"/>
                    <a:pt x="605" y="293"/>
                    <a:pt x="558" y="274"/>
                  </a:cubicBezTo>
                  <a:cubicBezTo>
                    <a:pt x="526" y="269"/>
                    <a:pt x="498" y="267"/>
                    <a:pt x="471" y="267"/>
                  </a:cubicBezTo>
                  <a:cubicBezTo>
                    <a:pt x="444" y="267"/>
                    <a:pt x="419" y="269"/>
                    <a:pt x="391" y="274"/>
                  </a:cubicBezTo>
                  <a:cubicBezTo>
                    <a:pt x="335" y="293"/>
                    <a:pt x="289" y="320"/>
                    <a:pt x="261" y="376"/>
                  </a:cubicBezTo>
                  <a:cubicBezTo>
                    <a:pt x="242" y="423"/>
                    <a:pt x="242" y="497"/>
                    <a:pt x="252" y="543"/>
                  </a:cubicBezTo>
                  <a:cubicBezTo>
                    <a:pt x="261" y="590"/>
                    <a:pt x="289" y="646"/>
                    <a:pt x="326" y="683"/>
                  </a:cubicBezTo>
                  <a:cubicBezTo>
                    <a:pt x="372" y="739"/>
                    <a:pt x="428" y="794"/>
                    <a:pt x="475" y="859"/>
                  </a:cubicBezTo>
                  <a:cubicBezTo>
                    <a:pt x="400" y="831"/>
                    <a:pt x="335" y="822"/>
                    <a:pt x="261" y="822"/>
                  </a:cubicBezTo>
                  <a:cubicBezTo>
                    <a:pt x="214" y="822"/>
                    <a:pt x="168" y="831"/>
                    <a:pt x="121" y="859"/>
                  </a:cubicBezTo>
                  <a:cubicBezTo>
                    <a:pt x="75" y="878"/>
                    <a:pt x="47" y="915"/>
                    <a:pt x="19" y="962"/>
                  </a:cubicBezTo>
                  <a:cubicBezTo>
                    <a:pt x="1" y="1008"/>
                    <a:pt x="1" y="1054"/>
                    <a:pt x="10" y="1110"/>
                  </a:cubicBezTo>
                  <a:cubicBezTo>
                    <a:pt x="19" y="1157"/>
                    <a:pt x="56" y="1203"/>
                    <a:pt x="75" y="1240"/>
                  </a:cubicBezTo>
                  <a:cubicBezTo>
                    <a:pt x="149" y="1305"/>
                    <a:pt x="233" y="1352"/>
                    <a:pt x="307" y="1389"/>
                  </a:cubicBezTo>
                  <a:cubicBezTo>
                    <a:pt x="475" y="1473"/>
                    <a:pt x="651" y="1528"/>
                    <a:pt x="837" y="1575"/>
                  </a:cubicBezTo>
                  <a:cubicBezTo>
                    <a:pt x="1004" y="1612"/>
                    <a:pt x="1190" y="1631"/>
                    <a:pt x="1376" y="1631"/>
                  </a:cubicBezTo>
                  <a:cubicBezTo>
                    <a:pt x="1190" y="1631"/>
                    <a:pt x="1004" y="1612"/>
                    <a:pt x="837" y="1565"/>
                  </a:cubicBezTo>
                  <a:cubicBezTo>
                    <a:pt x="660" y="1519"/>
                    <a:pt x="484" y="1463"/>
                    <a:pt x="326" y="1370"/>
                  </a:cubicBezTo>
                  <a:cubicBezTo>
                    <a:pt x="242" y="1324"/>
                    <a:pt x="159" y="1277"/>
                    <a:pt x="103" y="1203"/>
                  </a:cubicBezTo>
                  <a:cubicBezTo>
                    <a:pt x="66" y="1166"/>
                    <a:pt x="47" y="1138"/>
                    <a:pt x="29" y="1092"/>
                  </a:cubicBezTo>
                  <a:cubicBezTo>
                    <a:pt x="19" y="1045"/>
                    <a:pt x="19" y="1008"/>
                    <a:pt x="47" y="962"/>
                  </a:cubicBezTo>
                  <a:cubicBezTo>
                    <a:pt x="66" y="924"/>
                    <a:pt x="103" y="887"/>
                    <a:pt x="140" y="878"/>
                  </a:cubicBezTo>
                  <a:cubicBezTo>
                    <a:pt x="168" y="859"/>
                    <a:pt x="214" y="841"/>
                    <a:pt x="261" y="841"/>
                  </a:cubicBezTo>
                  <a:cubicBezTo>
                    <a:pt x="354" y="841"/>
                    <a:pt x="437" y="869"/>
                    <a:pt x="521" y="906"/>
                  </a:cubicBezTo>
                  <a:lnTo>
                    <a:pt x="577" y="924"/>
                  </a:lnTo>
                  <a:lnTo>
                    <a:pt x="558" y="869"/>
                  </a:lnTo>
                  <a:cubicBezTo>
                    <a:pt x="512" y="776"/>
                    <a:pt x="428" y="701"/>
                    <a:pt x="372" y="636"/>
                  </a:cubicBezTo>
                  <a:cubicBezTo>
                    <a:pt x="344" y="599"/>
                    <a:pt x="326" y="553"/>
                    <a:pt x="307" y="506"/>
                  </a:cubicBezTo>
                  <a:cubicBezTo>
                    <a:pt x="298" y="460"/>
                    <a:pt x="298" y="413"/>
                    <a:pt x="326" y="376"/>
                  </a:cubicBezTo>
                  <a:cubicBezTo>
                    <a:pt x="344" y="348"/>
                    <a:pt x="382" y="320"/>
                    <a:pt x="419" y="311"/>
                  </a:cubicBezTo>
                  <a:cubicBezTo>
                    <a:pt x="442" y="307"/>
                    <a:pt x="465" y="304"/>
                    <a:pt x="486" y="304"/>
                  </a:cubicBezTo>
                  <a:cubicBezTo>
                    <a:pt x="507" y="304"/>
                    <a:pt x="526" y="307"/>
                    <a:pt x="540" y="311"/>
                  </a:cubicBezTo>
                  <a:cubicBezTo>
                    <a:pt x="632" y="330"/>
                    <a:pt x="707" y="404"/>
                    <a:pt x="772" y="460"/>
                  </a:cubicBezTo>
                  <a:lnTo>
                    <a:pt x="846" y="516"/>
                  </a:lnTo>
                  <a:lnTo>
                    <a:pt x="846" y="516"/>
                  </a:lnTo>
                  <a:lnTo>
                    <a:pt x="818" y="423"/>
                  </a:lnTo>
                  <a:cubicBezTo>
                    <a:pt x="809" y="376"/>
                    <a:pt x="800" y="320"/>
                    <a:pt x="790" y="274"/>
                  </a:cubicBezTo>
                  <a:cubicBezTo>
                    <a:pt x="790" y="228"/>
                    <a:pt x="790" y="172"/>
                    <a:pt x="800" y="135"/>
                  </a:cubicBezTo>
                  <a:cubicBezTo>
                    <a:pt x="809" y="88"/>
                    <a:pt x="846" y="51"/>
                    <a:pt x="893" y="32"/>
                  </a:cubicBezTo>
                  <a:cubicBezTo>
                    <a:pt x="939" y="5"/>
                    <a:pt x="986" y="5"/>
                    <a:pt x="1032" y="5"/>
                  </a:cubicBezTo>
                  <a:cubicBezTo>
                    <a:pt x="1078" y="23"/>
                    <a:pt x="1125" y="32"/>
                    <a:pt x="1171" y="70"/>
                  </a:cubicBezTo>
                  <a:cubicBezTo>
                    <a:pt x="1218" y="98"/>
                    <a:pt x="1255" y="135"/>
                    <a:pt x="1274" y="172"/>
                  </a:cubicBezTo>
                  <a:cubicBezTo>
                    <a:pt x="1311" y="218"/>
                    <a:pt x="1329" y="255"/>
                    <a:pt x="1357" y="302"/>
                  </a:cubicBezTo>
                  <a:lnTo>
                    <a:pt x="1422" y="441"/>
                  </a:lnTo>
                  <a:cubicBezTo>
                    <a:pt x="1474" y="561"/>
                    <a:pt x="1511" y="685"/>
                    <a:pt x="1532" y="812"/>
                  </a:cubicBezTo>
                  <a:lnTo>
                    <a:pt x="1532" y="812"/>
                  </a:lnTo>
                  <a:cubicBezTo>
                    <a:pt x="1515" y="680"/>
                    <a:pt x="1487" y="550"/>
                    <a:pt x="1441" y="423"/>
                  </a:cubicBezTo>
                  <a:cubicBezTo>
                    <a:pt x="1413" y="376"/>
                    <a:pt x="1394" y="330"/>
                    <a:pt x="1366" y="274"/>
                  </a:cubicBezTo>
                  <a:cubicBezTo>
                    <a:pt x="1348" y="228"/>
                    <a:pt x="1320" y="181"/>
                    <a:pt x="1283" y="135"/>
                  </a:cubicBezTo>
                  <a:cubicBezTo>
                    <a:pt x="1281" y="141"/>
                    <a:pt x="1278" y="143"/>
                    <a:pt x="1274" y="143"/>
                  </a:cubicBezTo>
                  <a:cubicBezTo>
                    <a:pt x="1260" y="143"/>
                    <a:pt x="1234" y="108"/>
                    <a:pt x="1190" y="79"/>
                  </a:cubicBezTo>
                  <a:cubicBezTo>
                    <a:pt x="1143" y="42"/>
                    <a:pt x="1106" y="23"/>
                    <a:pt x="1041" y="5"/>
                  </a:cubicBezTo>
                  <a:cubicBezTo>
                    <a:pt x="1026" y="2"/>
                    <a:pt x="1011"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5"/>
            <p:cNvSpPr/>
            <p:nvPr/>
          </p:nvSpPr>
          <p:spPr>
            <a:xfrm>
              <a:off x="3788375" y="2264975"/>
              <a:ext cx="23500" cy="17425"/>
            </a:xfrm>
            <a:custGeom>
              <a:rect b="b" l="l" r="r" t="t"/>
              <a:pathLst>
                <a:path extrusionOk="0" h="697" w="940">
                  <a:moveTo>
                    <a:pt x="1" y="0"/>
                  </a:moveTo>
                  <a:lnTo>
                    <a:pt x="1" y="0"/>
                  </a:lnTo>
                  <a:cubicBezTo>
                    <a:pt x="73" y="48"/>
                    <a:pt x="146" y="104"/>
                    <a:pt x="212" y="142"/>
                  </a:cubicBezTo>
                  <a:lnTo>
                    <a:pt x="212" y="142"/>
                  </a:lnTo>
                  <a:cubicBezTo>
                    <a:pt x="146" y="88"/>
                    <a:pt x="73" y="40"/>
                    <a:pt x="1" y="0"/>
                  </a:cubicBezTo>
                  <a:close/>
                  <a:moveTo>
                    <a:pt x="212" y="142"/>
                  </a:moveTo>
                  <a:lnTo>
                    <a:pt x="212" y="142"/>
                  </a:lnTo>
                  <a:cubicBezTo>
                    <a:pt x="222" y="150"/>
                    <a:pt x="233" y="159"/>
                    <a:pt x="243" y="167"/>
                  </a:cubicBezTo>
                  <a:cubicBezTo>
                    <a:pt x="269" y="185"/>
                    <a:pt x="295" y="201"/>
                    <a:pt x="321" y="218"/>
                  </a:cubicBezTo>
                  <a:lnTo>
                    <a:pt x="321" y="218"/>
                  </a:lnTo>
                  <a:lnTo>
                    <a:pt x="243" y="158"/>
                  </a:lnTo>
                  <a:cubicBezTo>
                    <a:pt x="233" y="153"/>
                    <a:pt x="222" y="148"/>
                    <a:pt x="212" y="142"/>
                  </a:cubicBezTo>
                  <a:close/>
                  <a:moveTo>
                    <a:pt x="321" y="218"/>
                  </a:moveTo>
                  <a:lnTo>
                    <a:pt x="475" y="335"/>
                  </a:lnTo>
                  <a:lnTo>
                    <a:pt x="707" y="511"/>
                  </a:lnTo>
                  <a:cubicBezTo>
                    <a:pt x="744" y="548"/>
                    <a:pt x="791" y="567"/>
                    <a:pt x="828" y="604"/>
                  </a:cubicBezTo>
                  <a:cubicBezTo>
                    <a:pt x="844" y="610"/>
                    <a:pt x="858" y="619"/>
                    <a:pt x="871" y="629"/>
                  </a:cubicBezTo>
                  <a:lnTo>
                    <a:pt x="871" y="629"/>
                  </a:lnTo>
                  <a:cubicBezTo>
                    <a:pt x="823" y="584"/>
                    <a:pt x="772" y="539"/>
                    <a:pt x="716" y="502"/>
                  </a:cubicBezTo>
                  <a:cubicBezTo>
                    <a:pt x="651" y="446"/>
                    <a:pt x="568" y="381"/>
                    <a:pt x="484" y="325"/>
                  </a:cubicBezTo>
                  <a:cubicBezTo>
                    <a:pt x="433" y="287"/>
                    <a:pt x="378" y="253"/>
                    <a:pt x="321" y="218"/>
                  </a:cubicBezTo>
                  <a:close/>
                  <a:moveTo>
                    <a:pt x="871" y="629"/>
                  </a:moveTo>
                  <a:cubicBezTo>
                    <a:pt x="895" y="652"/>
                    <a:pt x="917" y="675"/>
                    <a:pt x="939" y="697"/>
                  </a:cubicBezTo>
                  <a:cubicBezTo>
                    <a:pt x="915" y="673"/>
                    <a:pt x="895" y="648"/>
                    <a:pt x="871" y="6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5"/>
            <p:cNvSpPr/>
            <p:nvPr/>
          </p:nvSpPr>
          <p:spPr>
            <a:xfrm>
              <a:off x="3795350" y="2254275"/>
              <a:ext cx="17450" cy="27450"/>
            </a:xfrm>
            <a:custGeom>
              <a:rect b="b" l="l" r="r" t="t"/>
              <a:pathLst>
                <a:path extrusionOk="0" h="1098" w="698">
                  <a:moveTo>
                    <a:pt x="1" y="1"/>
                  </a:moveTo>
                  <a:lnTo>
                    <a:pt x="1" y="1"/>
                  </a:lnTo>
                  <a:cubicBezTo>
                    <a:pt x="47" y="103"/>
                    <a:pt x="103" y="196"/>
                    <a:pt x="149" y="289"/>
                  </a:cubicBezTo>
                  <a:lnTo>
                    <a:pt x="326" y="567"/>
                  </a:lnTo>
                  <a:cubicBezTo>
                    <a:pt x="382" y="651"/>
                    <a:pt x="447" y="744"/>
                    <a:pt x="502" y="837"/>
                  </a:cubicBezTo>
                  <a:cubicBezTo>
                    <a:pt x="567" y="930"/>
                    <a:pt x="632" y="1023"/>
                    <a:pt x="697" y="1097"/>
                  </a:cubicBezTo>
                  <a:cubicBezTo>
                    <a:pt x="660" y="1051"/>
                    <a:pt x="632" y="1004"/>
                    <a:pt x="605" y="958"/>
                  </a:cubicBezTo>
                  <a:cubicBezTo>
                    <a:pt x="586" y="911"/>
                    <a:pt x="549" y="865"/>
                    <a:pt x="521" y="818"/>
                  </a:cubicBezTo>
                  <a:lnTo>
                    <a:pt x="354" y="549"/>
                  </a:lnTo>
                  <a:lnTo>
                    <a:pt x="177" y="270"/>
                  </a:lnTo>
                  <a:cubicBezTo>
                    <a:pt x="121" y="187"/>
                    <a:pt x="5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5"/>
            <p:cNvSpPr/>
            <p:nvPr/>
          </p:nvSpPr>
          <p:spPr>
            <a:xfrm>
              <a:off x="3798375" y="2269850"/>
              <a:ext cx="6525" cy="5125"/>
            </a:xfrm>
            <a:custGeom>
              <a:rect b="b" l="l" r="r" t="t"/>
              <a:pathLst>
                <a:path extrusionOk="0" h="205" w="261">
                  <a:moveTo>
                    <a:pt x="0" y="0"/>
                  </a:moveTo>
                  <a:lnTo>
                    <a:pt x="0" y="0"/>
                  </a:lnTo>
                  <a:cubicBezTo>
                    <a:pt x="28" y="47"/>
                    <a:pt x="75" y="84"/>
                    <a:pt x="121" y="112"/>
                  </a:cubicBezTo>
                  <a:cubicBezTo>
                    <a:pt x="149" y="121"/>
                    <a:pt x="168" y="140"/>
                    <a:pt x="196" y="158"/>
                  </a:cubicBezTo>
                  <a:cubicBezTo>
                    <a:pt x="214" y="167"/>
                    <a:pt x="242" y="186"/>
                    <a:pt x="261" y="205"/>
                  </a:cubicBezTo>
                  <a:cubicBezTo>
                    <a:pt x="251" y="177"/>
                    <a:pt x="233" y="167"/>
                    <a:pt x="205" y="140"/>
                  </a:cubicBezTo>
                  <a:cubicBezTo>
                    <a:pt x="186" y="121"/>
                    <a:pt x="158" y="93"/>
                    <a:pt x="140" y="84"/>
                  </a:cubicBezTo>
                  <a:cubicBezTo>
                    <a:pt x="103"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5"/>
            <p:cNvSpPr/>
            <p:nvPr/>
          </p:nvSpPr>
          <p:spPr>
            <a:xfrm>
              <a:off x="3796050" y="2267525"/>
              <a:ext cx="4675" cy="2800"/>
            </a:xfrm>
            <a:custGeom>
              <a:rect b="b" l="l" r="r" t="t"/>
              <a:pathLst>
                <a:path extrusionOk="0" h="112" w="187">
                  <a:moveTo>
                    <a:pt x="1" y="0"/>
                  </a:moveTo>
                  <a:cubicBezTo>
                    <a:pt x="28" y="37"/>
                    <a:pt x="56" y="47"/>
                    <a:pt x="93" y="65"/>
                  </a:cubicBezTo>
                  <a:cubicBezTo>
                    <a:pt x="103" y="75"/>
                    <a:pt x="121" y="75"/>
                    <a:pt x="140" y="84"/>
                  </a:cubicBezTo>
                  <a:cubicBezTo>
                    <a:pt x="149" y="93"/>
                    <a:pt x="168" y="93"/>
                    <a:pt x="186" y="112"/>
                  </a:cubicBezTo>
                  <a:cubicBezTo>
                    <a:pt x="168" y="84"/>
                    <a:pt x="159" y="75"/>
                    <a:pt x="149" y="65"/>
                  </a:cubicBezTo>
                  <a:cubicBezTo>
                    <a:pt x="140" y="47"/>
                    <a:pt x="112" y="47"/>
                    <a:pt x="103" y="37"/>
                  </a:cubicBezTo>
                  <a:cubicBezTo>
                    <a:pt x="66" y="1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5"/>
            <p:cNvSpPr/>
            <p:nvPr/>
          </p:nvSpPr>
          <p:spPr>
            <a:xfrm>
              <a:off x="3797450" y="2265650"/>
              <a:ext cx="5825" cy="5375"/>
            </a:xfrm>
            <a:custGeom>
              <a:rect b="b" l="l" r="r" t="t"/>
              <a:pathLst>
                <a:path extrusionOk="0" h="215" w="233">
                  <a:moveTo>
                    <a:pt x="0" y="1"/>
                  </a:moveTo>
                  <a:lnTo>
                    <a:pt x="0" y="1"/>
                  </a:lnTo>
                  <a:cubicBezTo>
                    <a:pt x="37" y="47"/>
                    <a:pt x="65" y="75"/>
                    <a:pt x="112" y="112"/>
                  </a:cubicBezTo>
                  <a:cubicBezTo>
                    <a:pt x="149" y="150"/>
                    <a:pt x="186" y="187"/>
                    <a:pt x="233" y="215"/>
                  </a:cubicBezTo>
                  <a:cubicBezTo>
                    <a:pt x="223" y="187"/>
                    <a:pt x="195" y="168"/>
                    <a:pt x="186" y="150"/>
                  </a:cubicBezTo>
                  <a:lnTo>
                    <a:pt x="130" y="94"/>
                  </a:lnTo>
                  <a:cubicBezTo>
                    <a:pt x="84" y="5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5"/>
            <p:cNvSpPr/>
            <p:nvPr/>
          </p:nvSpPr>
          <p:spPr>
            <a:xfrm>
              <a:off x="3804875" y="2273100"/>
              <a:ext cx="3050" cy="3725"/>
            </a:xfrm>
            <a:custGeom>
              <a:rect b="b" l="l" r="r" t="t"/>
              <a:pathLst>
                <a:path extrusionOk="0" h="149" w="122">
                  <a:moveTo>
                    <a:pt x="1" y="0"/>
                  </a:moveTo>
                  <a:cubicBezTo>
                    <a:pt x="10" y="28"/>
                    <a:pt x="38" y="56"/>
                    <a:pt x="47" y="84"/>
                  </a:cubicBezTo>
                  <a:lnTo>
                    <a:pt x="121" y="149"/>
                  </a:lnTo>
                  <a:cubicBezTo>
                    <a:pt x="103" y="130"/>
                    <a:pt x="94" y="93"/>
                    <a:pt x="75" y="7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5"/>
            <p:cNvSpPr/>
            <p:nvPr/>
          </p:nvSpPr>
          <p:spPr>
            <a:xfrm>
              <a:off x="3787450" y="2251950"/>
              <a:ext cx="6300" cy="3975"/>
            </a:xfrm>
            <a:custGeom>
              <a:rect b="b" l="l" r="r" t="t"/>
              <a:pathLst>
                <a:path extrusionOk="0" h="159" w="252">
                  <a:moveTo>
                    <a:pt x="1" y="1"/>
                  </a:moveTo>
                  <a:lnTo>
                    <a:pt x="1" y="1"/>
                  </a:lnTo>
                  <a:cubicBezTo>
                    <a:pt x="38" y="38"/>
                    <a:pt x="84" y="57"/>
                    <a:pt x="131" y="94"/>
                  </a:cubicBezTo>
                  <a:cubicBezTo>
                    <a:pt x="140" y="103"/>
                    <a:pt x="168" y="112"/>
                    <a:pt x="187" y="131"/>
                  </a:cubicBezTo>
                  <a:cubicBezTo>
                    <a:pt x="205" y="140"/>
                    <a:pt x="224" y="149"/>
                    <a:pt x="252" y="159"/>
                  </a:cubicBezTo>
                  <a:cubicBezTo>
                    <a:pt x="233" y="140"/>
                    <a:pt x="224" y="112"/>
                    <a:pt x="205" y="103"/>
                  </a:cubicBezTo>
                  <a:cubicBezTo>
                    <a:pt x="187" y="84"/>
                    <a:pt x="168" y="66"/>
                    <a:pt x="140" y="57"/>
                  </a:cubicBezTo>
                  <a:cubicBezTo>
                    <a:pt x="94"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5"/>
            <p:cNvSpPr/>
            <p:nvPr/>
          </p:nvSpPr>
          <p:spPr>
            <a:xfrm>
              <a:off x="3790950" y="2255675"/>
              <a:ext cx="4425" cy="3050"/>
            </a:xfrm>
            <a:custGeom>
              <a:rect b="b" l="l" r="r" t="t"/>
              <a:pathLst>
                <a:path extrusionOk="0" h="122" w="177">
                  <a:moveTo>
                    <a:pt x="0" y="0"/>
                  </a:moveTo>
                  <a:cubicBezTo>
                    <a:pt x="28" y="28"/>
                    <a:pt x="47" y="47"/>
                    <a:pt x="93" y="75"/>
                  </a:cubicBezTo>
                  <a:cubicBezTo>
                    <a:pt x="121" y="84"/>
                    <a:pt x="140" y="93"/>
                    <a:pt x="177" y="121"/>
                  </a:cubicBezTo>
                  <a:cubicBezTo>
                    <a:pt x="167" y="93"/>
                    <a:pt x="158" y="84"/>
                    <a:pt x="140" y="75"/>
                  </a:cubicBezTo>
                  <a:cubicBezTo>
                    <a:pt x="121" y="56"/>
                    <a:pt x="112" y="47"/>
                    <a:pt x="93" y="38"/>
                  </a:cubicBezTo>
                  <a:cubicBezTo>
                    <a:pt x="84" y="28"/>
                    <a:pt x="65" y="28"/>
                    <a:pt x="47" y="10"/>
                  </a:cubicBezTo>
                  <a:cubicBezTo>
                    <a:pt x="37"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5"/>
            <p:cNvSpPr/>
            <p:nvPr/>
          </p:nvSpPr>
          <p:spPr>
            <a:xfrm>
              <a:off x="3785825" y="2253350"/>
              <a:ext cx="2825" cy="1425"/>
            </a:xfrm>
            <a:custGeom>
              <a:rect b="b" l="l" r="r" t="t"/>
              <a:pathLst>
                <a:path extrusionOk="0" h="57" w="113">
                  <a:moveTo>
                    <a:pt x="1" y="1"/>
                  </a:moveTo>
                  <a:cubicBezTo>
                    <a:pt x="19" y="10"/>
                    <a:pt x="38" y="28"/>
                    <a:pt x="57" y="38"/>
                  </a:cubicBezTo>
                  <a:cubicBezTo>
                    <a:pt x="57" y="38"/>
                    <a:pt x="66" y="47"/>
                    <a:pt x="84" y="47"/>
                  </a:cubicBezTo>
                  <a:cubicBezTo>
                    <a:pt x="94" y="56"/>
                    <a:pt x="103" y="56"/>
                    <a:pt x="112" y="56"/>
                  </a:cubicBezTo>
                  <a:cubicBezTo>
                    <a:pt x="103" y="38"/>
                    <a:pt x="94" y="28"/>
                    <a:pt x="66" y="10"/>
                  </a:cubicBezTo>
                  <a:cubicBezTo>
                    <a:pt x="57" y="1"/>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5"/>
            <p:cNvSpPr/>
            <p:nvPr/>
          </p:nvSpPr>
          <p:spPr>
            <a:xfrm>
              <a:off x="3799300" y="2244750"/>
              <a:ext cx="5825" cy="3525"/>
            </a:xfrm>
            <a:custGeom>
              <a:rect b="b" l="l" r="r" t="t"/>
              <a:pathLst>
                <a:path extrusionOk="0" h="141" w="233">
                  <a:moveTo>
                    <a:pt x="75" y="1"/>
                  </a:moveTo>
                  <a:cubicBezTo>
                    <a:pt x="56" y="1"/>
                    <a:pt x="29" y="10"/>
                    <a:pt x="1" y="19"/>
                  </a:cubicBezTo>
                  <a:cubicBezTo>
                    <a:pt x="56" y="19"/>
                    <a:pt x="103" y="19"/>
                    <a:pt x="131" y="57"/>
                  </a:cubicBezTo>
                  <a:cubicBezTo>
                    <a:pt x="159" y="66"/>
                    <a:pt x="168" y="75"/>
                    <a:pt x="186" y="94"/>
                  </a:cubicBezTo>
                  <a:cubicBezTo>
                    <a:pt x="186" y="103"/>
                    <a:pt x="205" y="103"/>
                    <a:pt x="214" y="112"/>
                  </a:cubicBezTo>
                  <a:cubicBezTo>
                    <a:pt x="214" y="122"/>
                    <a:pt x="224" y="122"/>
                    <a:pt x="233" y="140"/>
                  </a:cubicBezTo>
                  <a:cubicBezTo>
                    <a:pt x="233" y="122"/>
                    <a:pt x="224" y="112"/>
                    <a:pt x="224" y="103"/>
                  </a:cubicBezTo>
                  <a:cubicBezTo>
                    <a:pt x="214" y="94"/>
                    <a:pt x="214" y="75"/>
                    <a:pt x="205" y="66"/>
                  </a:cubicBezTo>
                  <a:cubicBezTo>
                    <a:pt x="186" y="47"/>
                    <a:pt x="168" y="29"/>
                    <a:pt x="140" y="19"/>
                  </a:cubicBezTo>
                  <a:cubicBezTo>
                    <a:pt x="121" y="10"/>
                    <a:pt x="94"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5"/>
            <p:cNvSpPr/>
            <p:nvPr/>
          </p:nvSpPr>
          <p:spPr>
            <a:xfrm>
              <a:off x="3803025" y="2247075"/>
              <a:ext cx="3725" cy="4900"/>
            </a:xfrm>
            <a:custGeom>
              <a:rect b="b" l="l" r="r" t="t"/>
              <a:pathLst>
                <a:path extrusionOk="0" h="196" w="149">
                  <a:moveTo>
                    <a:pt x="0" y="1"/>
                  </a:moveTo>
                  <a:lnTo>
                    <a:pt x="0" y="1"/>
                  </a:lnTo>
                  <a:cubicBezTo>
                    <a:pt x="10" y="19"/>
                    <a:pt x="19" y="29"/>
                    <a:pt x="47" y="56"/>
                  </a:cubicBezTo>
                  <a:cubicBezTo>
                    <a:pt x="56" y="66"/>
                    <a:pt x="65" y="94"/>
                    <a:pt x="75" y="103"/>
                  </a:cubicBezTo>
                  <a:lnTo>
                    <a:pt x="112" y="149"/>
                  </a:lnTo>
                  <a:cubicBezTo>
                    <a:pt x="121" y="159"/>
                    <a:pt x="140" y="168"/>
                    <a:pt x="149" y="196"/>
                  </a:cubicBezTo>
                  <a:cubicBezTo>
                    <a:pt x="149" y="177"/>
                    <a:pt x="130" y="159"/>
                    <a:pt x="121" y="140"/>
                  </a:cubicBezTo>
                  <a:cubicBezTo>
                    <a:pt x="112" y="112"/>
                    <a:pt x="102" y="94"/>
                    <a:pt x="84" y="75"/>
                  </a:cubicBezTo>
                  <a:cubicBezTo>
                    <a:pt x="65"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5"/>
            <p:cNvSpPr/>
            <p:nvPr/>
          </p:nvSpPr>
          <p:spPr>
            <a:xfrm>
              <a:off x="3807200" y="2249400"/>
              <a:ext cx="2575" cy="5150"/>
            </a:xfrm>
            <a:custGeom>
              <a:rect b="b" l="l" r="r" t="t"/>
              <a:pathLst>
                <a:path extrusionOk="0" h="206" w="103">
                  <a:moveTo>
                    <a:pt x="1" y="1"/>
                  </a:moveTo>
                  <a:cubicBezTo>
                    <a:pt x="19" y="28"/>
                    <a:pt x="28" y="66"/>
                    <a:pt x="47" y="103"/>
                  </a:cubicBezTo>
                  <a:cubicBezTo>
                    <a:pt x="66" y="131"/>
                    <a:pt x="84" y="168"/>
                    <a:pt x="93" y="205"/>
                  </a:cubicBezTo>
                  <a:cubicBezTo>
                    <a:pt x="103" y="177"/>
                    <a:pt x="93" y="168"/>
                    <a:pt x="93" y="149"/>
                  </a:cubicBezTo>
                  <a:cubicBezTo>
                    <a:pt x="84" y="121"/>
                    <a:pt x="84" y="112"/>
                    <a:pt x="75" y="84"/>
                  </a:cubicBezTo>
                  <a:cubicBezTo>
                    <a:pt x="66" y="75"/>
                    <a:pt x="47" y="56"/>
                    <a:pt x="38" y="47"/>
                  </a:cubicBezTo>
                  <a:cubicBezTo>
                    <a:pt x="2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5"/>
            <p:cNvSpPr/>
            <p:nvPr/>
          </p:nvSpPr>
          <p:spPr>
            <a:xfrm>
              <a:off x="3802100" y="2247775"/>
              <a:ext cx="2575" cy="3050"/>
            </a:xfrm>
            <a:custGeom>
              <a:rect b="b" l="l" r="r" t="t"/>
              <a:pathLst>
                <a:path extrusionOk="0" h="122" w="103">
                  <a:moveTo>
                    <a:pt x="0" y="1"/>
                  </a:moveTo>
                  <a:cubicBezTo>
                    <a:pt x="9" y="28"/>
                    <a:pt x="37" y="47"/>
                    <a:pt x="47" y="66"/>
                  </a:cubicBezTo>
                  <a:lnTo>
                    <a:pt x="102" y="121"/>
                  </a:lnTo>
                  <a:cubicBezTo>
                    <a:pt x="102" y="84"/>
                    <a:pt x="93" y="66"/>
                    <a:pt x="65" y="38"/>
                  </a:cubicBezTo>
                  <a:cubicBezTo>
                    <a:pt x="56" y="28"/>
                    <a:pt x="47" y="28"/>
                    <a:pt x="37" y="19"/>
                  </a:cubicBezTo>
                  <a:cubicBezTo>
                    <a:pt x="1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5"/>
            <p:cNvSpPr/>
            <p:nvPr/>
          </p:nvSpPr>
          <p:spPr>
            <a:xfrm>
              <a:off x="3813000" y="2273100"/>
              <a:ext cx="1200" cy="5825"/>
            </a:xfrm>
            <a:custGeom>
              <a:rect b="b" l="l" r="r" t="t"/>
              <a:pathLst>
                <a:path extrusionOk="0" h="233" w="48">
                  <a:moveTo>
                    <a:pt x="29" y="0"/>
                  </a:moveTo>
                  <a:cubicBezTo>
                    <a:pt x="29" y="37"/>
                    <a:pt x="10" y="84"/>
                    <a:pt x="10" y="121"/>
                  </a:cubicBezTo>
                  <a:cubicBezTo>
                    <a:pt x="10" y="149"/>
                    <a:pt x="1" y="186"/>
                    <a:pt x="1" y="233"/>
                  </a:cubicBezTo>
                  <a:cubicBezTo>
                    <a:pt x="19" y="214"/>
                    <a:pt x="19" y="186"/>
                    <a:pt x="29" y="177"/>
                  </a:cubicBezTo>
                  <a:cubicBezTo>
                    <a:pt x="29" y="149"/>
                    <a:pt x="38" y="140"/>
                    <a:pt x="38" y="121"/>
                  </a:cubicBezTo>
                  <a:cubicBezTo>
                    <a:pt x="47" y="84"/>
                    <a:pt x="47"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5"/>
            <p:cNvSpPr/>
            <p:nvPr/>
          </p:nvSpPr>
          <p:spPr>
            <a:xfrm>
              <a:off x="3811850" y="2271925"/>
              <a:ext cx="725" cy="4675"/>
            </a:xfrm>
            <a:custGeom>
              <a:rect b="b" l="l" r="r" t="t"/>
              <a:pathLst>
                <a:path extrusionOk="0" h="187" w="29">
                  <a:moveTo>
                    <a:pt x="0" y="1"/>
                  </a:moveTo>
                  <a:lnTo>
                    <a:pt x="0" y="47"/>
                  </a:lnTo>
                  <a:lnTo>
                    <a:pt x="0" y="94"/>
                  </a:lnTo>
                  <a:lnTo>
                    <a:pt x="0" y="187"/>
                  </a:lnTo>
                  <a:cubicBezTo>
                    <a:pt x="19" y="177"/>
                    <a:pt x="28" y="149"/>
                    <a:pt x="28" y="140"/>
                  </a:cubicBezTo>
                  <a:lnTo>
                    <a:pt x="28" y="94"/>
                  </a:lnTo>
                  <a:cubicBezTo>
                    <a:pt x="28" y="5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5"/>
            <p:cNvSpPr/>
            <p:nvPr/>
          </p:nvSpPr>
          <p:spPr>
            <a:xfrm>
              <a:off x="3808125" y="2270775"/>
              <a:ext cx="2350" cy="3750"/>
            </a:xfrm>
            <a:custGeom>
              <a:rect b="b" l="l" r="r" t="t"/>
              <a:pathLst>
                <a:path extrusionOk="0" h="150" w="94">
                  <a:moveTo>
                    <a:pt x="1" y="0"/>
                  </a:moveTo>
                  <a:cubicBezTo>
                    <a:pt x="10" y="19"/>
                    <a:pt x="29" y="56"/>
                    <a:pt x="38" y="84"/>
                  </a:cubicBezTo>
                  <a:cubicBezTo>
                    <a:pt x="47" y="103"/>
                    <a:pt x="75" y="130"/>
                    <a:pt x="94" y="149"/>
                  </a:cubicBezTo>
                  <a:cubicBezTo>
                    <a:pt x="94" y="121"/>
                    <a:pt x="84" y="93"/>
                    <a:pt x="56" y="75"/>
                  </a:cubicBezTo>
                  <a:cubicBezTo>
                    <a:pt x="56" y="56"/>
                    <a:pt x="47" y="47"/>
                    <a:pt x="38"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5"/>
            <p:cNvSpPr/>
            <p:nvPr/>
          </p:nvSpPr>
          <p:spPr>
            <a:xfrm>
              <a:off x="3810000" y="2268225"/>
              <a:ext cx="950" cy="3725"/>
            </a:xfrm>
            <a:custGeom>
              <a:rect b="b" l="l" r="r" t="t"/>
              <a:pathLst>
                <a:path extrusionOk="0" h="149" w="38">
                  <a:moveTo>
                    <a:pt x="9" y="0"/>
                  </a:moveTo>
                  <a:cubicBezTo>
                    <a:pt x="0" y="37"/>
                    <a:pt x="0" y="56"/>
                    <a:pt x="9" y="84"/>
                  </a:cubicBezTo>
                  <a:lnTo>
                    <a:pt x="37" y="149"/>
                  </a:lnTo>
                  <a:lnTo>
                    <a:pt x="37" y="65"/>
                  </a:lnTo>
                  <a:lnTo>
                    <a:pt x="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5"/>
            <p:cNvSpPr/>
            <p:nvPr/>
          </p:nvSpPr>
          <p:spPr>
            <a:xfrm>
              <a:off x="3812300" y="2265650"/>
              <a:ext cx="1425" cy="5150"/>
            </a:xfrm>
            <a:custGeom>
              <a:rect b="b" l="l" r="r" t="t"/>
              <a:pathLst>
                <a:path extrusionOk="0" h="206" w="57">
                  <a:moveTo>
                    <a:pt x="1" y="1"/>
                  </a:moveTo>
                  <a:cubicBezTo>
                    <a:pt x="1" y="29"/>
                    <a:pt x="1" y="66"/>
                    <a:pt x="10" y="103"/>
                  </a:cubicBezTo>
                  <a:cubicBezTo>
                    <a:pt x="19" y="140"/>
                    <a:pt x="19" y="168"/>
                    <a:pt x="47" y="205"/>
                  </a:cubicBezTo>
                  <a:cubicBezTo>
                    <a:pt x="57" y="168"/>
                    <a:pt x="47" y="140"/>
                    <a:pt x="29" y="103"/>
                  </a:cubicBezTo>
                  <a:cubicBezTo>
                    <a:pt x="19" y="66"/>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5"/>
            <p:cNvSpPr/>
            <p:nvPr/>
          </p:nvSpPr>
          <p:spPr>
            <a:xfrm>
              <a:off x="3777000" y="2269850"/>
              <a:ext cx="4450" cy="4900"/>
            </a:xfrm>
            <a:custGeom>
              <a:rect b="b" l="l" r="r" t="t"/>
              <a:pathLst>
                <a:path extrusionOk="0" h="196" w="178">
                  <a:moveTo>
                    <a:pt x="1" y="0"/>
                  </a:moveTo>
                  <a:cubicBezTo>
                    <a:pt x="1" y="28"/>
                    <a:pt x="19" y="47"/>
                    <a:pt x="29" y="56"/>
                  </a:cubicBezTo>
                  <a:cubicBezTo>
                    <a:pt x="38" y="84"/>
                    <a:pt x="47" y="93"/>
                    <a:pt x="66" y="121"/>
                  </a:cubicBezTo>
                  <a:cubicBezTo>
                    <a:pt x="94" y="158"/>
                    <a:pt x="131" y="186"/>
                    <a:pt x="177" y="195"/>
                  </a:cubicBezTo>
                  <a:lnTo>
                    <a:pt x="131" y="158"/>
                  </a:lnTo>
                  <a:cubicBezTo>
                    <a:pt x="112" y="140"/>
                    <a:pt x="94" y="121"/>
                    <a:pt x="84" y="112"/>
                  </a:cubicBezTo>
                  <a:cubicBezTo>
                    <a:pt x="66" y="7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5"/>
            <p:cNvSpPr/>
            <p:nvPr/>
          </p:nvSpPr>
          <p:spPr>
            <a:xfrm>
              <a:off x="3779325" y="2271475"/>
              <a:ext cx="4450" cy="3500"/>
            </a:xfrm>
            <a:custGeom>
              <a:rect b="b" l="l" r="r" t="t"/>
              <a:pathLst>
                <a:path extrusionOk="0" h="140" w="178">
                  <a:moveTo>
                    <a:pt x="1" y="0"/>
                  </a:moveTo>
                  <a:lnTo>
                    <a:pt x="1" y="0"/>
                  </a:lnTo>
                  <a:cubicBezTo>
                    <a:pt x="19" y="19"/>
                    <a:pt x="19" y="28"/>
                    <a:pt x="38" y="47"/>
                  </a:cubicBezTo>
                  <a:cubicBezTo>
                    <a:pt x="47" y="65"/>
                    <a:pt x="66" y="75"/>
                    <a:pt x="75" y="93"/>
                  </a:cubicBezTo>
                  <a:cubicBezTo>
                    <a:pt x="94" y="112"/>
                    <a:pt x="140" y="140"/>
                    <a:pt x="177" y="140"/>
                  </a:cubicBezTo>
                  <a:lnTo>
                    <a:pt x="131" y="102"/>
                  </a:lnTo>
                  <a:cubicBezTo>
                    <a:pt x="112" y="93"/>
                    <a:pt x="94" y="75"/>
                    <a:pt x="84" y="65"/>
                  </a:cubicBezTo>
                  <a:cubicBezTo>
                    <a:pt x="66" y="47"/>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5"/>
            <p:cNvSpPr/>
            <p:nvPr/>
          </p:nvSpPr>
          <p:spPr>
            <a:xfrm>
              <a:off x="3782575" y="2272625"/>
              <a:ext cx="4900" cy="3050"/>
            </a:xfrm>
            <a:custGeom>
              <a:rect b="b" l="l" r="r" t="t"/>
              <a:pathLst>
                <a:path extrusionOk="0" h="122" w="196">
                  <a:moveTo>
                    <a:pt x="1" y="1"/>
                  </a:moveTo>
                  <a:cubicBezTo>
                    <a:pt x="29" y="29"/>
                    <a:pt x="56" y="56"/>
                    <a:pt x="84" y="75"/>
                  </a:cubicBezTo>
                  <a:cubicBezTo>
                    <a:pt x="103" y="94"/>
                    <a:pt x="121" y="103"/>
                    <a:pt x="140" y="112"/>
                  </a:cubicBezTo>
                  <a:cubicBezTo>
                    <a:pt x="149" y="112"/>
                    <a:pt x="177" y="121"/>
                    <a:pt x="196" y="121"/>
                  </a:cubicBezTo>
                  <a:lnTo>
                    <a:pt x="149" y="94"/>
                  </a:lnTo>
                  <a:cubicBezTo>
                    <a:pt x="140" y="75"/>
                    <a:pt x="121" y="66"/>
                    <a:pt x="103" y="56"/>
                  </a:cubicBezTo>
                  <a:cubicBezTo>
                    <a:pt x="6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5"/>
            <p:cNvSpPr/>
            <p:nvPr/>
          </p:nvSpPr>
          <p:spPr>
            <a:xfrm>
              <a:off x="3785600" y="2276800"/>
              <a:ext cx="5825" cy="2125"/>
            </a:xfrm>
            <a:custGeom>
              <a:rect b="b" l="l" r="r" t="t"/>
              <a:pathLst>
                <a:path extrusionOk="0" h="85" w="233">
                  <a:moveTo>
                    <a:pt x="0" y="1"/>
                  </a:moveTo>
                  <a:lnTo>
                    <a:pt x="0" y="1"/>
                  </a:lnTo>
                  <a:cubicBezTo>
                    <a:pt x="19" y="29"/>
                    <a:pt x="66" y="47"/>
                    <a:pt x="112" y="66"/>
                  </a:cubicBezTo>
                  <a:cubicBezTo>
                    <a:pt x="121" y="75"/>
                    <a:pt x="149" y="85"/>
                    <a:pt x="168" y="85"/>
                  </a:cubicBezTo>
                  <a:lnTo>
                    <a:pt x="233" y="85"/>
                  </a:lnTo>
                  <a:lnTo>
                    <a:pt x="168" y="66"/>
                  </a:lnTo>
                  <a:cubicBezTo>
                    <a:pt x="149" y="47"/>
                    <a:pt x="140" y="47"/>
                    <a:pt x="112" y="38"/>
                  </a:cubicBezTo>
                  <a:cubicBezTo>
                    <a:pt x="75" y="29"/>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5"/>
            <p:cNvSpPr/>
            <p:nvPr/>
          </p:nvSpPr>
          <p:spPr>
            <a:xfrm>
              <a:off x="3790475" y="2276800"/>
              <a:ext cx="5825" cy="3050"/>
            </a:xfrm>
            <a:custGeom>
              <a:rect b="b" l="l" r="r" t="t"/>
              <a:pathLst>
                <a:path extrusionOk="0" h="122" w="233">
                  <a:moveTo>
                    <a:pt x="1" y="1"/>
                  </a:moveTo>
                  <a:cubicBezTo>
                    <a:pt x="38" y="38"/>
                    <a:pt x="66" y="66"/>
                    <a:pt x="103" y="85"/>
                  </a:cubicBezTo>
                  <a:cubicBezTo>
                    <a:pt x="131" y="94"/>
                    <a:pt x="140" y="94"/>
                    <a:pt x="159" y="112"/>
                  </a:cubicBezTo>
                  <a:cubicBezTo>
                    <a:pt x="186" y="122"/>
                    <a:pt x="205" y="122"/>
                    <a:pt x="233" y="122"/>
                  </a:cubicBezTo>
                  <a:cubicBezTo>
                    <a:pt x="205" y="122"/>
                    <a:pt x="196" y="112"/>
                    <a:pt x="177" y="94"/>
                  </a:cubicBezTo>
                  <a:lnTo>
                    <a:pt x="112" y="66"/>
                  </a:lnTo>
                  <a:cubicBezTo>
                    <a:pt x="84" y="38"/>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5"/>
            <p:cNvSpPr/>
            <p:nvPr/>
          </p:nvSpPr>
          <p:spPr>
            <a:xfrm>
              <a:off x="3790250" y="2261725"/>
              <a:ext cx="1875" cy="1875"/>
            </a:xfrm>
            <a:custGeom>
              <a:rect b="b" l="l" r="r" t="t"/>
              <a:pathLst>
                <a:path extrusionOk="0" h="75" w="75">
                  <a:moveTo>
                    <a:pt x="0" y="0"/>
                  </a:moveTo>
                  <a:cubicBezTo>
                    <a:pt x="0" y="28"/>
                    <a:pt x="10" y="37"/>
                    <a:pt x="28" y="46"/>
                  </a:cubicBezTo>
                  <a:cubicBezTo>
                    <a:pt x="47" y="56"/>
                    <a:pt x="56" y="74"/>
                    <a:pt x="75" y="74"/>
                  </a:cubicBezTo>
                  <a:cubicBezTo>
                    <a:pt x="65" y="46"/>
                    <a:pt x="56" y="37"/>
                    <a:pt x="47" y="28"/>
                  </a:cubicBezTo>
                  <a:cubicBezTo>
                    <a:pt x="28" y="19"/>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5"/>
            <p:cNvSpPr/>
            <p:nvPr/>
          </p:nvSpPr>
          <p:spPr>
            <a:xfrm>
              <a:off x="3789075" y="2259400"/>
              <a:ext cx="2350" cy="1875"/>
            </a:xfrm>
            <a:custGeom>
              <a:rect b="b" l="l" r="r" t="t"/>
              <a:pathLst>
                <a:path extrusionOk="0" h="75" w="94">
                  <a:moveTo>
                    <a:pt x="1" y="0"/>
                  </a:moveTo>
                  <a:cubicBezTo>
                    <a:pt x="10" y="28"/>
                    <a:pt x="19" y="37"/>
                    <a:pt x="29" y="47"/>
                  </a:cubicBezTo>
                  <a:cubicBezTo>
                    <a:pt x="57" y="56"/>
                    <a:pt x="66" y="74"/>
                    <a:pt x="94" y="74"/>
                  </a:cubicBezTo>
                  <a:cubicBezTo>
                    <a:pt x="75" y="47"/>
                    <a:pt x="66" y="37"/>
                    <a:pt x="57" y="28"/>
                  </a:cubicBez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5"/>
            <p:cNvSpPr/>
            <p:nvPr/>
          </p:nvSpPr>
          <p:spPr>
            <a:xfrm>
              <a:off x="3798600" y="2280300"/>
              <a:ext cx="3975" cy="1175"/>
            </a:xfrm>
            <a:custGeom>
              <a:rect b="b" l="l" r="r" t="t"/>
              <a:pathLst>
                <a:path extrusionOk="0" h="47" w="159">
                  <a:moveTo>
                    <a:pt x="1" y="0"/>
                  </a:moveTo>
                  <a:cubicBezTo>
                    <a:pt x="19" y="28"/>
                    <a:pt x="47" y="37"/>
                    <a:pt x="66" y="37"/>
                  </a:cubicBezTo>
                  <a:cubicBezTo>
                    <a:pt x="94" y="47"/>
                    <a:pt x="103" y="47"/>
                    <a:pt x="112" y="47"/>
                  </a:cubicBezTo>
                  <a:lnTo>
                    <a:pt x="159" y="47"/>
                  </a:lnTo>
                  <a:cubicBezTo>
                    <a:pt x="131" y="37"/>
                    <a:pt x="103" y="28"/>
                    <a:pt x="84" y="19"/>
                  </a:cubicBezTo>
                  <a:cubicBezTo>
                    <a:pt x="57" y="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5"/>
            <p:cNvSpPr/>
            <p:nvPr/>
          </p:nvSpPr>
          <p:spPr>
            <a:xfrm>
              <a:off x="3837400" y="2452375"/>
              <a:ext cx="40425" cy="38450"/>
            </a:xfrm>
            <a:custGeom>
              <a:rect b="b" l="l" r="r" t="t"/>
              <a:pathLst>
                <a:path extrusionOk="0" h="1538" w="1617">
                  <a:moveTo>
                    <a:pt x="879" y="0"/>
                  </a:moveTo>
                  <a:cubicBezTo>
                    <a:pt x="625" y="0"/>
                    <a:pt x="374" y="37"/>
                    <a:pt x="130" y="123"/>
                  </a:cubicBezTo>
                  <a:cubicBezTo>
                    <a:pt x="0" y="160"/>
                    <a:pt x="0" y="336"/>
                    <a:pt x="19" y="411"/>
                  </a:cubicBezTo>
                  <a:cubicBezTo>
                    <a:pt x="93" y="782"/>
                    <a:pt x="270" y="1135"/>
                    <a:pt x="548" y="1377"/>
                  </a:cubicBezTo>
                  <a:cubicBezTo>
                    <a:pt x="632" y="1460"/>
                    <a:pt x="734" y="1526"/>
                    <a:pt x="846" y="1535"/>
                  </a:cubicBezTo>
                  <a:cubicBezTo>
                    <a:pt x="860" y="1537"/>
                    <a:pt x="874" y="1538"/>
                    <a:pt x="888" y="1538"/>
                  </a:cubicBezTo>
                  <a:cubicBezTo>
                    <a:pt x="995" y="1538"/>
                    <a:pt x="1102" y="1477"/>
                    <a:pt x="1143" y="1386"/>
                  </a:cubicBezTo>
                  <a:cubicBezTo>
                    <a:pt x="1190" y="1275"/>
                    <a:pt x="1115" y="1145"/>
                    <a:pt x="1050" y="1042"/>
                  </a:cubicBezTo>
                  <a:lnTo>
                    <a:pt x="1050" y="1042"/>
                  </a:lnTo>
                  <a:cubicBezTo>
                    <a:pt x="1143" y="1070"/>
                    <a:pt x="1236" y="1107"/>
                    <a:pt x="1329" y="1107"/>
                  </a:cubicBezTo>
                  <a:cubicBezTo>
                    <a:pt x="1422" y="1107"/>
                    <a:pt x="1524" y="1052"/>
                    <a:pt x="1552" y="959"/>
                  </a:cubicBezTo>
                  <a:cubicBezTo>
                    <a:pt x="1570" y="857"/>
                    <a:pt x="1505" y="764"/>
                    <a:pt x="1422" y="699"/>
                  </a:cubicBezTo>
                  <a:cubicBezTo>
                    <a:pt x="1338" y="643"/>
                    <a:pt x="1236" y="615"/>
                    <a:pt x="1162" y="541"/>
                  </a:cubicBezTo>
                  <a:cubicBezTo>
                    <a:pt x="1273" y="541"/>
                    <a:pt x="1366" y="541"/>
                    <a:pt x="1459" y="504"/>
                  </a:cubicBezTo>
                  <a:cubicBezTo>
                    <a:pt x="1552" y="476"/>
                    <a:pt x="1617" y="383"/>
                    <a:pt x="1617" y="290"/>
                  </a:cubicBezTo>
                  <a:cubicBezTo>
                    <a:pt x="1617" y="132"/>
                    <a:pt x="1431" y="58"/>
                    <a:pt x="1282" y="30"/>
                  </a:cubicBezTo>
                  <a:cubicBezTo>
                    <a:pt x="1148" y="10"/>
                    <a:pt x="1013" y="0"/>
                    <a:pt x="8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5"/>
            <p:cNvSpPr/>
            <p:nvPr/>
          </p:nvSpPr>
          <p:spPr>
            <a:xfrm>
              <a:off x="3836350" y="2452575"/>
              <a:ext cx="41475" cy="39025"/>
            </a:xfrm>
            <a:custGeom>
              <a:rect b="b" l="l" r="r" t="t"/>
              <a:pathLst>
                <a:path extrusionOk="0" h="1561" w="1659">
                  <a:moveTo>
                    <a:pt x="914" y="0"/>
                  </a:moveTo>
                  <a:cubicBezTo>
                    <a:pt x="837" y="0"/>
                    <a:pt x="760" y="5"/>
                    <a:pt x="683" y="12"/>
                  </a:cubicBezTo>
                  <a:cubicBezTo>
                    <a:pt x="760" y="9"/>
                    <a:pt x="837" y="6"/>
                    <a:pt x="914" y="6"/>
                  </a:cubicBezTo>
                  <a:cubicBezTo>
                    <a:pt x="981" y="6"/>
                    <a:pt x="1049" y="8"/>
                    <a:pt x="1116" y="12"/>
                  </a:cubicBezTo>
                  <a:lnTo>
                    <a:pt x="1116" y="12"/>
                  </a:lnTo>
                  <a:cubicBezTo>
                    <a:pt x="1049" y="4"/>
                    <a:pt x="982" y="0"/>
                    <a:pt x="914" y="0"/>
                  </a:cubicBezTo>
                  <a:close/>
                  <a:moveTo>
                    <a:pt x="683" y="12"/>
                  </a:moveTo>
                  <a:cubicBezTo>
                    <a:pt x="498" y="31"/>
                    <a:pt x="321" y="68"/>
                    <a:pt x="145" y="124"/>
                  </a:cubicBezTo>
                  <a:cubicBezTo>
                    <a:pt x="321" y="68"/>
                    <a:pt x="507" y="31"/>
                    <a:pt x="683" y="12"/>
                  </a:cubicBezTo>
                  <a:close/>
                  <a:moveTo>
                    <a:pt x="117" y="133"/>
                  </a:moveTo>
                  <a:cubicBezTo>
                    <a:pt x="89" y="133"/>
                    <a:pt x="61" y="152"/>
                    <a:pt x="42" y="170"/>
                  </a:cubicBezTo>
                  <a:lnTo>
                    <a:pt x="117" y="133"/>
                  </a:lnTo>
                  <a:close/>
                  <a:moveTo>
                    <a:pt x="42" y="170"/>
                  </a:moveTo>
                  <a:lnTo>
                    <a:pt x="42" y="170"/>
                  </a:lnTo>
                  <a:cubicBezTo>
                    <a:pt x="24" y="198"/>
                    <a:pt x="14" y="217"/>
                    <a:pt x="14" y="245"/>
                  </a:cubicBezTo>
                  <a:lnTo>
                    <a:pt x="42" y="170"/>
                  </a:lnTo>
                  <a:close/>
                  <a:moveTo>
                    <a:pt x="14" y="245"/>
                  </a:moveTo>
                  <a:cubicBezTo>
                    <a:pt x="5" y="269"/>
                    <a:pt x="0" y="296"/>
                    <a:pt x="1" y="324"/>
                  </a:cubicBezTo>
                  <a:lnTo>
                    <a:pt x="1" y="324"/>
                  </a:lnTo>
                  <a:cubicBezTo>
                    <a:pt x="1" y="298"/>
                    <a:pt x="6" y="271"/>
                    <a:pt x="14" y="245"/>
                  </a:cubicBezTo>
                  <a:close/>
                  <a:moveTo>
                    <a:pt x="1" y="324"/>
                  </a:moveTo>
                  <a:cubicBezTo>
                    <a:pt x="0" y="352"/>
                    <a:pt x="5" y="378"/>
                    <a:pt x="14" y="403"/>
                  </a:cubicBezTo>
                  <a:cubicBezTo>
                    <a:pt x="6" y="376"/>
                    <a:pt x="1" y="349"/>
                    <a:pt x="1" y="324"/>
                  </a:cubicBezTo>
                  <a:close/>
                  <a:moveTo>
                    <a:pt x="1116" y="12"/>
                  </a:moveTo>
                  <a:cubicBezTo>
                    <a:pt x="1155" y="17"/>
                    <a:pt x="1193" y="23"/>
                    <a:pt x="1232" y="31"/>
                  </a:cubicBezTo>
                  <a:cubicBezTo>
                    <a:pt x="1324" y="50"/>
                    <a:pt x="1417" y="68"/>
                    <a:pt x="1482" y="115"/>
                  </a:cubicBezTo>
                  <a:cubicBezTo>
                    <a:pt x="1520" y="133"/>
                    <a:pt x="1557" y="161"/>
                    <a:pt x="1575" y="207"/>
                  </a:cubicBezTo>
                  <a:cubicBezTo>
                    <a:pt x="1603" y="245"/>
                    <a:pt x="1612" y="291"/>
                    <a:pt x="1603" y="319"/>
                  </a:cubicBezTo>
                  <a:cubicBezTo>
                    <a:pt x="1594" y="365"/>
                    <a:pt x="1566" y="403"/>
                    <a:pt x="1538" y="440"/>
                  </a:cubicBezTo>
                  <a:cubicBezTo>
                    <a:pt x="1510" y="477"/>
                    <a:pt x="1473" y="496"/>
                    <a:pt x="1436" y="514"/>
                  </a:cubicBezTo>
                  <a:cubicBezTo>
                    <a:pt x="1386" y="531"/>
                    <a:pt x="1332" y="534"/>
                    <a:pt x="1277" y="534"/>
                  </a:cubicBezTo>
                  <a:cubicBezTo>
                    <a:pt x="1241" y="534"/>
                    <a:pt x="1204" y="533"/>
                    <a:pt x="1167" y="533"/>
                  </a:cubicBezTo>
                  <a:lnTo>
                    <a:pt x="1111" y="533"/>
                  </a:lnTo>
                  <a:lnTo>
                    <a:pt x="1157" y="579"/>
                  </a:lnTo>
                  <a:cubicBezTo>
                    <a:pt x="1241" y="644"/>
                    <a:pt x="1334" y="691"/>
                    <a:pt x="1399" y="737"/>
                  </a:cubicBezTo>
                  <a:cubicBezTo>
                    <a:pt x="1436" y="765"/>
                    <a:pt x="1473" y="802"/>
                    <a:pt x="1492" y="830"/>
                  </a:cubicBezTo>
                  <a:cubicBezTo>
                    <a:pt x="1520" y="867"/>
                    <a:pt x="1529" y="914"/>
                    <a:pt x="1529" y="951"/>
                  </a:cubicBezTo>
                  <a:cubicBezTo>
                    <a:pt x="1529" y="997"/>
                    <a:pt x="1492" y="1034"/>
                    <a:pt x="1464" y="1053"/>
                  </a:cubicBezTo>
                  <a:cubicBezTo>
                    <a:pt x="1427" y="1081"/>
                    <a:pt x="1380" y="1090"/>
                    <a:pt x="1334" y="1099"/>
                  </a:cubicBezTo>
                  <a:cubicBezTo>
                    <a:pt x="1241" y="1099"/>
                    <a:pt x="1148" y="1062"/>
                    <a:pt x="1064" y="1034"/>
                  </a:cubicBezTo>
                  <a:lnTo>
                    <a:pt x="990" y="997"/>
                  </a:lnTo>
                  <a:lnTo>
                    <a:pt x="990" y="997"/>
                  </a:lnTo>
                  <a:lnTo>
                    <a:pt x="1036" y="1081"/>
                  </a:lnTo>
                  <a:cubicBezTo>
                    <a:pt x="1055" y="1127"/>
                    <a:pt x="1092" y="1174"/>
                    <a:pt x="1111" y="1220"/>
                  </a:cubicBezTo>
                  <a:cubicBezTo>
                    <a:pt x="1139" y="1267"/>
                    <a:pt x="1148" y="1313"/>
                    <a:pt x="1148" y="1360"/>
                  </a:cubicBezTo>
                  <a:cubicBezTo>
                    <a:pt x="1148" y="1406"/>
                    <a:pt x="1129" y="1452"/>
                    <a:pt x="1092" y="1480"/>
                  </a:cubicBezTo>
                  <a:cubicBezTo>
                    <a:pt x="1055" y="1518"/>
                    <a:pt x="1009" y="1545"/>
                    <a:pt x="962" y="1545"/>
                  </a:cubicBezTo>
                  <a:cubicBezTo>
                    <a:pt x="950" y="1548"/>
                    <a:pt x="937" y="1549"/>
                    <a:pt x="923" y="1549"/>
                  </a:cubicBezTo>
                  <a:cubicBezTo>
                    <a:pt x="886" y="1549"/>
                    <a:pt x="847" y="1540"/>
                    <a:pt x="813" y="1527"/>
                  </a:cubicBezTo>
                  <a:cubicBezTo>
                    <a:pt x="767" y="1518"/>
                    <a:pt x="721" y="1499"/>
                    <a:pt x="674" y="1462"/>
                  </a:cubicBezTo>
                  <a:cubicBezTo>
                    <a:pt x="628" y="1434"/>
                    <a:pt x="590" y="1406"/>
                    <a:pt x="544" y="1369"/>
                  </a:cubicBezTo>
                  <a:cubicBezTo>
                    <a:pt x="507" y="1332"/>
                    <a:pt x="460" y="1295"/>
                    <a:pt x="433" y="1248"/>
                  </a:cubicBezTo>
                  <a:cubicBezTo>
                    <a:pt x="293" y="1090"/>
                    <a:pt x="182" y="904"/>
                    <a:pt x="107" y="709"/>
                  </a:cubicBezTo>
                  <a:cubicBezTo>
                    <a:pt x="70" y="598"/>
                    <a:pt x="33" y="505"/>
                    <a:pt x="14" y="403"/>
                  </a:cubicBezTo>
                  <a:lnTo>
                    <a:pt x="14" y="403"/>
                  </a:lnTo>
                  <a:cubicBezTo>
                    <a:pt x="33" y="505"/>
                    <a:pt x="61" y="616"/>
                    <a:pt x="89" y="709"/>
                  </a:cubicBezTo>
                  <a:cubicBezTo>
                    <a:pt x="163" y="904"/>
                    <a:pt x="265" y="1099"/>
                    <a:pt x="405" y="1267"/>
                  </a:cubicBezTo>
                  <a:cubicBezTo>
                    <a:pt x="442" y="1295"/>
                    <a:pt x="479" y="1341"/>
                    <a:pt x="507" y="1378"/>
                  </a:cubicBezTo>
                  <a:cubicBezTo>
                    <a:pt x="544" y="1415"/>
                    <a:pt x="590" y="1452"/>
                    <a:pt x="637" y="1480"/>
                  </a:cubicBezTo>
                  <a:cubicBezTo>
                    <a:pt x="739" y="1499"/>
                    <a:pt x="786" y="1536"/>
                    <a:pt x="832" y="1545"/>
                  </a:cubicBezTo>
                  <a:cubicBezTo>
                    <a:pt x="859" y="1556"/>
                    <a:pt x="893" y="1561"/>
                    <a:pt x="927" y="1561"/>
                  </a:cubicBezTo>
                  <a:cubicBezTo>
                    <a:pt x="952" y="1561"/>
                    <a:pt x="976" y="1559"/>
                    <a:pt x="999" y="1555"/>
                  </a:cubicBezTo>
                  <a:cubicBezTo>
                    <a:pt x="1055" y="1545"/>
                    <a:pt x="1101" y="1518"/>
                    <a:pt x="1148" y="1490"/>
                  </a:cubicBezTo>
                  <a:cubicBezTo>
                    <a:pt x="1194" y="1452"/>
                    <a:pt x="1222" y="1397"/>
                    <a:pt x="1232" y="1332"/>
                  </a:cubicBezTo>
                  <a:cubicBezTo>
                    <a:pt x="1232" y="1276"/>
                    <a:pt x="1222" y="1220"/>
                    <a:pt x="1194" y="1174"/>
                  </a:cubicBezTo>
                  <a:lnTo>
                    <a:pt x="1157" y="1099"/>
                  </a:lnTo>
                  <a:lnTo>
                    <a:pt x="1157" y="1099"/>
                  </a:lnTo>
                  <a:cubicBezTo>
                    <a:pt x="1185" y="1118"/>
                    <a:pt x="1204" y="1118"/>
                    <a:pt x="1222" y="1127"/>
                  </a:cubicBezTo>
                  <a:cubicBezTo>
                    <a:pt x="1269" y="1137"/>
                    <a:pt x="1324" y="1146"/>
                    <a:pt x="1371" y="1146"/>
                  </a:cubicBezTo>
                  <a:cubicBezTo>
                    <a:pt x="1427" y="1146"/>
                    <a:pt x="1473" y="1127"/>
                    <a:pt x="1520" y="1099"/>
                  </a:cubicBezTo>
                  <a:cubicBezTo>
                    <a:pt x="1566" y="1072"/>
                    <a:pt x="1603" y="1025"/>
                    <a:pt x="1612" y="960"/>
                  </a:cubicBezTo>
                  <a:cubicBezTo>
                    <a:pt x="1622" y="904"/>
                    <a:pt x="1603" y="849"/>
                    <a:pt x="1566" y="802"/>
                  </a:cubicBezTo>
                  <a:cubicBezTo>
                    <a:pt x="1529" y="756"/>
                    <a:pt x="1501" y="718"/>
                    <a:pt x="1455" y="681"/>
                  </a:cubicBezTo>
                  <a:cubicBezTo>
                    <a:pt x="1380" y="635"/>
                    <a:pt x="1306" y="616"/>
                    <a:pt x="1250" y="570"/>
                  </a:cubicBezTo>
                  <a:cubicBezTo>
                    <a:pt x="1324" y="570"/>
                    <a:pt x="1390" y="561"/>
                    <a:pt x="1464" y="533"/>
                  </a:cubicBezTo>
                  <a:cubicBezTo>
                    <a:pt x="1510" y="523"/>
                    <a:pt x="1557" y="486"/>
                    <a:pt x="1575" y="449"/>
                  </a:cubicBezTo>
                  <a:cubicBezTo>
                    <a:pt x="1612" y="421"/>
                    <a:pt x="1631" y="375"/>
                    <a:pt x="1650" y="328"/>
                  </a:cubicBezTo>
                  <a:cubicBezTo>
                    <a:pt x="1659" y="282"/>
                    <a:pt x="1631" y="217"/>
                    <a:pt x="1612" y="189"/>
                  </a:cubicBezTo>
                  <a:cubicBezTo>
                    <a:pt x="1585" y="152"/>
                    <a:pt x="1538" y="115"/>
                    <a:pt x="1510" y="96"/>
                  </a:cubicBezTo>
                  <a:cubicBezTo>
                    <a:pt x="1427" y="50"/>
                    <a:pt x="1334" y="22"/>
                    <a:pt x="1241" y="22"/>
                  </a:cubicBezTo>
                  <a:cubicBezTo>
                    <a:pt x="1199" y="18"/>
                    <a:pt x="1157" y="14"/>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5"/>
            <p:cNvSpPr/>
            <p:nvPr/>
          </p:nvSpPr>
          <p:spPr>
            <a:xfrm>
              <a:off x="3838550" y="2457050"/>
              <a:ext cx="27900" cy="9075"/>
            </a:xfrm>
            <a:custGeom>
              <a:rect b="b" l="l" r="r" t="t"/>
              <a:pathLst>
                <a:path extrusionOk="0" h="363" w="1116">
                  <a:moveTo>
                    <a:pt x="1" y="1"/>
                  </a:moveTo>
                  <a:cubicBezTo>
                    <a:pt x="9" y="5"/>
                    <a:pt x="16" y="9"/>
                    <a:pt x="24" y="13"/>
                  </a:cubicBezTo>
                  <a:lnTo>
                    <a:pt x="24" y="13"/>
                  </a:lnTo>
                  <a:cubicBezTo>
                    <a:pt x="16" y="9"/>
                    <a:pt x="9" y="5"/>
                    <a:pt x="1" y="1"/>
                  </a:cubicBezTo>
                  <a:close/>
                  <a:moveTo>
                    <a:pt x="24" y="13"/>
                  </a:moveTo>
                  <a:cubicBezTo>
                    <a:pt x="102" y="54"/>
                    <a:pt x="186" y="88"/>
                    <a:pt x="270" y="121"/>
                  </a:cubicBezTo>
                  <a:cubicBezTo>
                    <a:pt x="363" y="159"/>
                    <a:pt x="456" y="177"/>
                    <a:pt x="549" y="214"/>
                  </a:cubicBezTo>
                  <a:cubicBezTo>
                    <a:pt x="642" y="233"/>
                    <a:pt x="735" y="270"/>
                    <a:pt x="828" y="298"/>
                  </a:cubicBezTo>
                  <a:cubicBezTo>
                    <a:pt x="930" y="317"/>
                    <a:pt x="1023" y="344"/>
                    <a:pt x="1116" y="363"/>
                  </a:cubicBezTo>
                  <a:cubicBezTo>
                    <a:pt x="1023" y="335"/>
                    <a:pt x="930" y="307"/>
                    <a:pt x="837" y="298"/>
                  </a:cubicBezTo>
                  <a:lnTo>
                    <a:pt x="558" y="205"/>
                  </a:lnTo>
                  <a:lnTo>
                    <a:pt x="280" y="112"/>
                  </a:lnTo>
                  <a:cubicBezTo>
                    <a:pt x="233" y="103"/>
                    <a:pt x="187" y="75"/>
                    <a:pt x="140" y="66"/>
                  </a:cubicBezTo>
                  <a:cubicBezTo>
                    <a:pt x="102" y="42"/>
                    <a:pt x="63" y="32"/>
                    <a:pt x="24"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5"/>
            <p:cNvSpPr/>
            <p:nvPr/>
          </p:nvSpPr>
          <p:spPr>
            <a:xfrm>
              <a:off x="3837850" y="2457750"/>
              <a:ext cx="25350" cy="20700"/>
            </a:xfrm>
            <a:custGeom>
              <a:rect b="b" l="l" r="r" t="t"/>
              <a:pathLst>
                <a:path extrusionOk="0" h="828" w="1014">
                  <a:moveTo>
                    <a:pt x="1" y="0"/>
                  </a:moveTo>
                  <a:lnTo>
                    <a:pt x="1" y="0"/>
                  </a:lnTo>
                  <a:cubicBezTo>
                    <a:pt x="38" y="38"/>
                    <a:pt x="75" y="75"/>
                    <a:pt x="122" y="103"/>
                  </a:cubicBezTo>
                  <a:cubicBezTo>
                    <a:pt x="168" y="140"/>
                    <a:pt x="205" y="177"/>
                    <a:pt x="252" y="214"/>
                  </a:cubicBezTo>
                  <a:lnTo>
                    <a:pt x="503" y="419"/>
                  </a:lnTo>
                  <a:lnTo>
                    <a:pt x="763" y="632"/>
                  </a:lnTo>
                  <a:cubicBezTo>
                    <a:pt x="846" y="697"/>
                    <a:pt x="939" y="753"/>
                    <a:pt x="1014" y="827"/>
                  </a:cubicBezTo>
                  <a:cubicBezTo>
                    <a:pt x="949" y="753"/>
                    <a:pt x="865" y="688"/>
                    <a:pt x="763" y="595"/>
                  </a:cubicBezTo>
                  <a:lnTo>
                    <a:pt x="521" y="381"/>
                  </a:lnTo>
                  <a:cubicBezTo>
                    <a:pt x="438" y="326"/>
                    <a:pt x="345" y="261"/>
                    <a:pt x="261" y="186"/>
                  </a:cubicBezTo>
                  <a:cubicBezTo>
                    <a:pt x="177" y="121"/>
                    <a:pt x="8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5"/>
            <p:cNvSpPr/>
            <p:nvPr/>
          </p:nvSpPr>
          <p:spPr>
            <a:xfrm>
              <a:off x="3847850" y="2461475"/>
              <a:ext cx="7925" cy="3025"/>
            </a:xfrm>
            <a:custGeom>
              <a:rect b="b" l="l" r="r" t="t"/>
              <a:pathLst>
                <a:path extrusionOk="0" h="121" w="317">
                  <a:moveTo>
                    <a:pt x="0" y="0"/>
                  </a:moveTo>
                  <a:cubicBezTo>
                    <a:pt x="28" y="28"/>
                    <a:pt x="47" y="37"/>
                    <a:pt x="75" y="47"/>
                  </a:cubicBezTo>
                  <a:cubicBezTo>
                    <a:pt x="93" y="65"/>
                    <a:pt x="130" y="74"/>
                    <a:pt x="149" y="84"/>
                  </a:cubicBezTo>
                  <a:cubicBezTo>
                    <a:pt x="205" y="93"/>
                    <a:pt x="261" y="121"/>
                    <a:pt x="316" y="121"/>
                  </a:cubicBezTo>
                  <a:cubicBezTo>
                    <a:pt x="270" y="93"/>
                    <a:pt x="214" y="74"/>
                    <a:pt x="168" y="47"/>
                  </a:cubicBezTo>
                  <a:cubicBezTo>
                    <a:pt x="140" y="37"/>
                    <a:pt x="112" y="37"/>
                    <a:pt x="84"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5"/>
            <p:cNvSpPr/>
            <p:nvPr/>
          </p:nvSpPr>
          <p:spPr>
            <a:xfrm>
              <a:off x="3853650" y="2464950"/>
              <a:ext cx="5150" cy="1125"/>
            </a:xfrm>
            <a:custGeom>
              <a:rect b="b" l="l" r="r" t="t"/>
              <a:pathLst>
                <a:path extrusionOk="0" h="45" w="206">
                  <a:moveTo>
                    <a:pt x="1" y="1"/>
                  </a:moveTo>
                  <a:cubicBezTo>
                    <a:pt x="10" y="19"/>
                    <a:pt x="38" y="19"/>
                    <a:pt x="47" y="28"/>
                  </a:cubicBezTo>
                  <a:cubicBezTo>
                    <a:pt x="66" y="28"/>
                    <a:pt x="84" y="38"/>
                    <a:pt x="94" y="38"/>
                  </a:cubicBezTo>
                  <a:cubicBezTo>
                    <a:pt x="112" y="42"/>
                    <a:pt x="131" y="45"/>
                    <a:pt x="149" y="45"/>
                  </a:cubicBezTo>
                  <a:cubicBezTo>
                    <a:pt x="168" y="45"/>
                    <a:pt x="187" y="42"/>
                    <a:pt x="205" y="38"/>
                  </a:cubicBezTo>
                  <a:cubicBezTo>
                    <a:pt x="179" y="31"/>
                    <a:pt x="153" y="25"/>
                    <a:pt x="126" y="25"/>
                  </a:cubicBezTo>
                  <a:cubicBezTo>
                    <a:pt x="115" y="25"/>
                    <a:pt x="104" y="26"/>
                    <a:pt x="94" y="28"/>
                  </a:cubicBezTo>
                  <a:cubicBezTo>
                    <a:pt x="84" y="19"/>
                    <a:pt x="56" y="19"/>
                    <a:pt x="47" y="19"/>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5"/>
            <p:cNvSpPr/>
            <p:nvPr/>
          </p:nvSpPr>
          <p:spPr>
            <a:xfrm>
              <a:off x="3850625" y="2465425"/>
              <a:ext cx="7225" cy="3025"/>
            </a:xfrm>
            <a:custGeom>
              <a:rect b="b" l="l" r="r" t="t"/>
              <a:pathLst>
                <a:path extrusionOk="0" h="121" w="289">
                  <a:moveTo>
                    <a:pt x="1" y="0"/>
                  </a:moveTo>
                  <a:lnTo>
                    <a:pt x="1" y="0"/>
                  </a:lnTo>
                  <a:cubicBezTo>
                    <a:pt x="19" y="19"/>
                    <a:pt x="47" y="28"/>
                    <a:pt x="66" y="47"/>
                  </a:cubicBezTo>
                  <a:lnTo>
                    <a:pt x="140" y="74"/>
                  </a:lnTo>
                  <a:cubicBezTo>
                    <a:pt x="187" y="93"/>
                    <a:pt x="242" y="112"/>
                    <a:pt x="289" y="121"/>
                  </a:cubicBezTo>
                  <a:cubicBezTo>
                    <a:pt x="252" y="93"/>
                    <a:pt x="205" y="65"/>
                    <a:pt x="140" y="56"/>
                  </a:cubicBezTo>
                  <a:cubicBezTo>
                    <a:pt x="94" y="28"/>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5"/>
            <p:cNvSpPr/>
            <p:nvPr/>
          </p:nvSpPr>
          <p:spPr>
            <a:xfrm>
              <a:off x="3844375" y="2461000"/>
              <a:ext cx="4200" cy="2825"/>
            </a:xfrm>
            <a:custGeom>
              <a:rect b="b" l="l" r="r" t="t"/>
              <a:pathLst>
                <a:path extrusionOk="0" h="113" w="168">
                  <a:moveTo>
                    <a:pt x="0" y="1"/>
                  </a:moveTo>
                  <a:lnTo>
                    <a:pt x="0" y="1"/>
                  </a:lnTo>
                  <a:cubicBezTo>
                    <a:pt x="19" y="38"/>
                    <a:pt x="47" y="47"/>
                    <a:pt x="74" y="66"/>
                  </a:cubicBezTo>
                  <a:cubicBezTo>
                    <a:pt x="112" y="93"/>
                    <a:pt x="130" y="103"/>
                    <a:pt x="167" y="112"/>
                  </a:cubicBezTo>
                  <a:cubicBezTo>
                    <a:pt x="139" y="84"/>
                    <a:pt x="121" y="66"/>
                    <a:pt x="93" y="47"/>
                  </a:cubicBezTo>
                  <a:cubicBezTo>
                    <a:pt x="65"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5"/>
            <p:cNvSpPr/>
            <p:nvPr/>
          </p:nvSpPr>
          <p:spPr>
            <a:xfrm>
              <a:off x="3864575" y="2476325"/>
              <a:ext cx="7225" cy="1900"/>
            </a:xfrm>
            <a:custGeom>
              <a:rect b="b" l="l" r="r" t="t"/>
              <a:pathLst>
                <a:path extrusionOk="0" h="76" w="289">
                  <a:moveTo>
                    <a:pt x="0" y="1"/>
                  </a:moveTo>
                  <a:lnTo>
                    <a:pt x="65" y="38"/>
                  </a:lnTo>
                  <a:cubicBezTo>
                    <a:pt x="93" y="47"/>
                    <a:pt x="112" y="57"/>
                    <a:pt x="140" y="57"/>
                  </a:cubicBezTo>
                  <a:cubicBezTo>
                    <a:pt x="195" y="75"/>
                    <a:pt x="242" y="75"/>
                    <a:pt x="288" y="75"/>
                  </a:cubicBezTo>
                  <a:cubicBezTo>
                    <a:pt x="242" y="47"/>
                    <a:pt x="195" y="38"/>
                    <a:pt x="140" y="29"/>
                  </a:cubicBezTo>
                  <a:cubicBezTo>
                    <a:pt x="112" y="29"/>
                    <a:pt x="93" y="10"/>
                    <a:pt x="65" y="10"/>
                  </a:cubicBezTo>
                  <a:cubicBezTo>
                    <a:pt x="47" y="10"/>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5"/>
            <p:cNvSpPr/>
            <p:nvPr/>
          </p:nvSpPr>
          <p:spPr>
            <a:xfrm>
              <a:off x="3862475" y="2474250"/>
              <a:ext cx="4675" cy="1650"/>
            </a:xfrm>
            <a:custGeom>
              <a:rect b="b" l="l" r="r" t="t"/>
              <a:pathLst>
                <a:path extrusionOk="0" h="66" w="187">
                  <a:moveTo>
                    <a:pt x="1" y="0"/>
                  </a:moveTo>
                  <a:cubicBezTo>
                    <a:pt x="10" y="28"/>
                    <a:pt x="29" y="28"/>
                    <a:pt x="47" y="37"/>
                  </a:cubicBezTo>
                  <a:cubicBezTo>
                    <a:pt x="56" y="37"/>
                    <a:pt x="84" y="47"/>
                    <a:pt x="94" y="47"/>
                  </a:cubicBezTo>
                  <a:cubicBezTo>
                    <a:pt x="103" y="65"/>
                    <a:pt x="131" y="65"/>
                    <a:pt x="140" y="65"/>
                  </a:cubicBezTo>
                  <a:lnTo>
                    <a:pt x="187" y="65"/>
                  </a:lnTo>
                  <a:cubicBezTo>
                    <a:pt x="159" y="47"/>
                    <a:pt x="131" y="37"/>
                    <a:pt x="94"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5"/>
            <p:cNvSpPr/>
            <p:nvPr/>
          </p:nvSpPr>
          <p:spPr>
            <a:xfrm>
              <a:off x="3869675" y="2476100"/>
              <a:ext cx="3050" cy="500"/>
            </a:xfrm>
            <a:custGeom>
              <a:rect b="b" l="l" r="r" t="t"/>
              <a:pathLst>
                <a:path extrusionOk="0" h="20" w="122">
                  <a:moveTo>
                    <a:pt x="1" y="0"/>
                  </a:moveTo>
                  <a:cubicBezTo>
                    <a:pt x="29" y="10"/>
                    <a:pt x="38" y="19"/>
                    <a:pt x="57" y="19"/>
                  </a:cubicBezTo>
                  <a:lnTo>
                    <a:pt x="94" y="19"/>
                  </a:lnTo>
                  <a:cubicBezTo>
                    <a:pt x="94" y="19"/>
                    <a:pt x="103" y="19"/>
                    <a:pt x="122" y="10"/>
                  </a:cubicBezTo>
                  <a:cubicBezTo>
                    <a:pt x="103" y="10"/>
                    <a:pt x="84" y="0"/>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5"/>
            <p:cNvSpPr/>
            <p:nvPr/>
          </p:nvSpPr>
          <p:spPr>
            <a:xfrm>
              <a:off x="3855975" y="2487725"/>
              <a:ext cx="6525" cy="1975"/>
            </a:xfrm>
            <a:custGeom>
              <a:rect b="b" l="l" r="r" t="t"/>
              <a:pathLst>
                <a:path extrusionOk="0" h="79" w="261">
                  <a:moveTo>
                    <a:pt x="1" y="0"/>
                  </a:moveTo>
                  <a:cubicBezTo>
                    <a:pt x="1" y="9"/>
                    <a:pt x="19" y="9"/>
                    <a:pt x="28" y="19"/>
                  </a:cubicBezTo>
                  <a:cubicBezTo>
                    <a:pt x="38" y="37"/>
                    <a:pt x="47" y="37"/>
                    <a:pt x="66" y="46"/>
                  </a:cubicBezTo>
                  <a:cubicBezTo>
                    <a:pt x="84" y="56"/>
                    <a:pt x="112" y="65"/>
                    <a:pt x="131" y="65"/>
                  </a:cubicBezTo>
                  <a:cubicBezTo>
                    <a:pt x="140" y="74"/>
                    <a:pt x="152" y="79"/>
                    <a:pt x="164" y="79"/>
                  </a:cubicBezTo>
                  <a:cubicBezTo>
                    <a:pt x="177" y="79"/>
                    <a:pt x="191" y="74"/>
                    <a:pt x="205" y="65"/>
                  </a:cubicBezTo>
                  <a:cubicBezTo>
                    <a:pt x="224" y="56"/>
                    <a:pt x="251" y="46"/>
                    <a:pt x="261" y="19"/>
                  </a:cubicBezTo>
                  <a:lnTo>
                    <a:pt x="261" y="19"/>
                  </a:lnTo>
                  <a:cubicBezTo>
                    <a:pt x="224" y="46"/>
                    <a:pt x="177" y="46"/>
                    <a:pt x="131" y="46"/>
                  </a:cubicBezTo>
                  <a:cubicBezTo>
                    <a:pt x="121" y="37"/>
                    <a:pt x="94" y="37"/>
                    <a:pt x="75" y="19"/>
                  </a:cubicBezTo>
                  <a:cubicBezTo>
                    <a:pt x="66" y="19"/>
                    <a:pt x="47" y="9"/>
                    <a:pt x="38" y="9"/>
                  </a:cubicBezTo>
                  <a:cubicBezTo>
                    <a:pt x="28"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5"/>
            <p:cNvSpPr/>
            <p:nvPr/>
          </p:nvSpPr>
          <p:spPr>
            <a:xfrm>
              <a:off x="3853425" y="2484225"/>
              <a:ext cx="4900" cy="3525"/>
            </a:xfrm>
            <a:custGeom>
              <a:rect b="b" l="l" r="r" t="t"/>
              <a:pathLst>
                <a:path extrusionOk="0" h="141" w="196">
                  <a:moveTo>
                    <a:pt x="0" y="1"/>
                  </a:moveTo>
                  <a:cubicBezTo>
                    <a:pt x="0" y="19"/>
                    <a:pt x="28" y="47"/>
                    <a:pt x="38" y="56"/>
                  </a:cubicBezTo>
                  <a:cubicBezTo>
                    <a:pt x="47" y="66"/>
                    <a:pt x="56" y="84"/>
                    <a:pt x="84" y="94"/>
                  </a:cubicBezTo>
                  <a:cubicBezTo>
                    <a:pt x="121" y="112"/>
                    <a:pt x="149" y="131"/>
                    <a:pt x="196" y="140"/>
                  </a:cubicBezTo>
                  <a:cubicBezTo>
                    <a:pt x="186" y="131"/>
                    <a:pt x="177" y="112"/>
                    <a:pt x="177" y="103"/>
                  </a:cubicBezTo>
                  <a:cubicBezTo>
                    <a:pt x="149" y="94"/>
                    <a:pt x="140" y="84"/>
                    <a:pt x="121" y="66"/>
                  </a:cubicBezTo>
                  <a:lnTo>
                    <a:pt x="56" y="38"/>
                  </a:lnTo>
                  <a:cubicBezTo>
                    <a:pt x="38"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5"/>
            <p:cNvSpPr/>
            <p:nvPr/>
          </p:nvSpPr>
          <p:spPr>
            <a:xfrm>
              <a:off x="3850175" y="2482825"/>
              <a:ext cx="3975" cy="4225"/>
            </a:xfrm>
            <a:custGeom>
              <a:rect b="b" l="l" r="r" t="t"/>
              <a:pathLst>
                <a:path extrusionOk="0" h="169" w="159">
                  <a:moveTo>
                    <a:pt x="0" y="1"/>
                  </a:moveTo>
                  <a:cubicBezTo>
                    <a:pt x="0" y="19"/>
                    <a:pt x="19" y="47"/>
                    <a:pt x="28" y="57"/>
                  </a:cubicBezTo>
                  <a:cubicBezTo>
                    <a:pt x="37" y="66"/>
                    <a:pt x="47" y="94"/>
                    <a:pt x="56" y="103"/>
                  </a:cubicBezTo>
                  <a:cubicBezTo>
                    <a:pt x="75" y="112"/>
                    <a:pt x="93" y="122"/>
                    <a:pt x="112" y="140"/>
                  </a:cubicBezTo>
                  <a:cubicBezTo>
                    <a:pt x="121" y="150"/>
                    <a:pt x="130" y="159"/>
                    <a:pt x="158" y="168"/>
                  </a:cubicBezTo>
                  <a:cubicBezTo>
                    <a:pt x="130" y="140"/>
                    <a:pt x="93" y="112"/>
                    <a:pt x="84" y="75"/>
                  </a:cubicBezTo>
                  <a:cubicBezTo>
                    <a:pt x="56" y="5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5"/>
            <p:cNvSpPr/>
            <p:nvPr/>
          </p:nvSpPr>
          <p:spPr>
            <a:xfrm>
              <a:off x="3855750" y="2484700"/>
              <a:ext cx="3500" cy="1875"/>
            </a:xfrm>
            <a:custGeom>
              <a:rect b="b" l="l" r="r" t="t"/>
              <a:pathLst>
                <a:path extrusionOk="0" h="75" w="140">
                  <a:moveTo>
                    <a:pt x="0" y="0"/>
                  </a:moveTo>
                  <a:lnTo>
                    <a:pt x="0" y="0"/>
                  </a:lnTo>
                  <a:cubicBezTo>
                    <a:pt x="10" y="28"/>
                    <a:pt x="37" y="47"/>
                    <a:pt x="56" y="56"/>
                  </a:cubicBezTo>
                  <a:cubicBezTo>
                    <a:pt x="65" y="56"/>
                    <a:pt x="84" y="75"/>
                    <a:pt x="93" y="75"/>
                  </a:cubicBezTo>
                  <a:lnTo>
                    <a:pt x="140" y="75"/>
                  </a:lnTo>
                  <a:lnTo>
                    <a:pt x="65" y="37"/>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5"/>
            <p:cNvSpPr/>
            <p:nvPr/>
          </p:nvSpPr>
          <p:spPr>
            <a:xfrm>
              <a:off x="3839025" y="2460775"/>
              <a:ext cx="1175" cy="5825"/>
            </a:xfrm>
            <a:custGeom>
              <a:rect b="b" l="l" r="r" t="t"/>
              <a:pathLst>
                <a:path extrusionOk="0" h="233" w="47">
                  <a:moveTo>
                    <a:pt x="0" y="0"/>
                  </a:moveTo>
                  <a:lnTo>
                    <a:pt x="0" y="56"/>
                  </a:lnTo>
                  <a:lnTo>
                    <a:pt x="0" y="112"/>
                  </a:lnTo>
                  <a:cubicBezTo>
                    <a:pt x="0" y="158"/>
                    <a:pt x="19" y="195"/>
                    <a:pt x="47" y="233"/>
                  </a:cubicBezTo>
                  <a:cubicBezTo>
                    <a:pt x="28" y="195"/>
                    <a:pt x="28" y="149"/>
                    <a:pt x="19" y="112"/>
                  </a:cubicBezTo>
                  <a:cubicBezTo>
                    <a:pt x="19" y="75"/>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5"/>
            <p:cNvSpPr/>
            <p:nvPr/>
          </p:nvSpPr>
          <p:spPr>
            <a:xfrm>
              <a:off x="3840425" y="2462625"/>
              <a:ext cx="1650" cy="4450"/>
            </a:xfrm>
            <a:custGeom>
              <a:rect b="b" l="l" r="r" t="t"/>
              <a:pathLst>
                <a:path extrusionOk="0" h="178" w="66">
                  <a:moveTo>
                    <a:pt x="9" y="1"/>
                  </a:moveTo>
                  <a:cubicBezTo>
                    <a:pt x="0" y="19"/>
                    <a:pt x="0" y="38"/>
                    <a:pt x="9" y="47"/>
                  </a:cubicBezTo>
                  <a:cubicBezTo>
                    <a:pt x="9" y="56"/>
                    <a:pt x="19" y="84"/>
                    <a:pt x="19" y="94"/>
                  </a:cubicBezTo>
                  <a:cubicBezTo>
                    <a:pt x="19" y="131"/>
                    <a:pt x="47" y="149"/>
                    <a:pt x="65" y="177"/>
                  </a:cubicBezTo>
                  <a:cubicBezTo>
                    <a:pt x="65" y="168"/>
                    <a:pt x="56" y="140"/>
                    <a:pt x="56" y="131"/>
                  </a:cubicBezTo>
                  <a:cubicBezTo>
                    <a:pt x="56" y="112"/>
                    <a:pt x="47" y="94"/>
                    <a:pt x="47" y="84"/>
                  </a:cubicBezTo>
                  <a:cubicBezTo>
                    <a:pt x="37" y="66"/>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5"/>
            <p:cNvSpPr/>
            <p:nvPr/>
          </p:nvSpPr>
          <p:spPr>
            <a:xfrm>
              <a:off x="3842750" y="2464250"/>
              <a:ext cx="3500" cy="3050"/>
            </a:xfrm>
            <a:custGeom>
              <a:rect b="b" l="l" r="r" t="t"/>
              <a:pathLst>
                <a:path extrusionOk="0" h="122" w="140">
                  <a:moveTo>
                    <a:pt x="0" y="1"/>
                  </a:moveTo>
                  <a:lnTo>
                    <a:pt x="0" y="1"/>
                  </a:lnTo>
                  <a:cubicBezTo>
                    <a:pt x="9" y="19"/>
                    <a:pt x="37" y="47"/>
                    <a:pt x="56" y="75"/>
                  </a:cubicBezTo>
                  <a:cubicBezTo>
                    <a:pt x="65" y="75"/>
                    <a:pt x="84" y="94"/>
                    <a:pt x="93" y="103"/>
                  </a:cubicBezTo>
                  <a:cubicBezTo>
                    <a:pt x="102" y="112"/>
                    <a:pt x="130" y="121"/>
                    <a:pt x="139" y="121"/>
                  </a:cubicBezTo>
                  <a:cubicBezTo>
                    <a:pt x="130" y="103"/>
                    <a:pt x="102" y="75"/>
                    <a:pt x="84" y="56"/>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5"/>
            <p:cNvSpPr/>
            <p:nvPr/>
          </p:nvSpPr>
          <p:spPr>
            <a:xfrm>
              <a:off x="3842975" y="2466800"/>
              <a:ext cx="2350" cy="3275"/>
            </a:xfrm>
            <a:custGeom>
              <a:rect b="b" l="l" r="r" t="t"/>
              <a:pathLst>
                <a:path extrusionOk="0" h="131" w="94">
                  <a:moveTo>
                    <a:pt x="0" y="1"/>
                  </a:moveTo>
                  <a:cubicBezTo>
                    <a:pt x="0" y="19"/>
                    <a:pt x="10" y="47"/>
                    <a:pt x="37" y="66"/>
                  </a:cubicBezTo>
                  <a:cubicBezTo>
                    <a:pt x="56" y="94"/>
                    <a:pt x="65" y="112"/>
                    <a:pt x="93" y="131"/>
                  </a:cubicBezTo>
                  <a:lnTo>
                    <a:pt x="56"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5"/>
            <p:cNvSpPr/>
            <p:nvPr/>
          </p:nvSpPr>
          <p:spPr>
            <a:xfrm>
              <a:off x="3840875" y="2468425"/>
              <a:ext cx="3050" cy="4450"/>
            </a:xfrm>
            <a:custGeom>
              <a:rect b="b" l="l" r="r" t="t"/>
              <a:pathLst>
                <a:path extrusionOk="0" h="178" w="122">
                  <a:moveTo>
                    <a:pt x="1" y="1"/>
                  </a:moveTo>
                  <a:cubicBezTo>
                    <a:pt x="19" y="38"/>
                    <a:pt x="29" y="75"/>
                    <a:pt x="47" y="94"/>
                  </a:cubicBezTo>
                  <a:cubicBezTo>
                    <a:pt x="75" y="122"/>
                    <a:pt x="94" y="159"/>
                    <a:pt x="121" y="177"/>
                  </a:cubicBezTo>
                  <a:cubicBezTo>
                    <a:pt x="112" y="140"/>
                    <a:pt x="94" y="122"/>
                    <a:pt x="75" y="84"/>
                  </a:cubicBezTo>
                  <a:cubicBezTo>
                    <a:pt x="4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5"/>
            <p:cNvSpPr/>
            <p:nvPr/>
          </p:nvSpPr>
          <p:spPr>
            <a:xfrm>
              <a:off x="3869925" y="2454500"/>
              <a:ext cx="5825" cy="3275"/>
            </a:xfrm>
            <a:custGeom>
              <a:rect b="b" l="l" r="r" t="t"/>
              <a:pathLst>
                <a:path extrusionOk="0" h="131" w="233">
                  <a:moveTo>
                    <a:pt x="0" y="0"/>
                  </a:moveTo>
                  <a:cubicBezTo>
                    <a:pt x="28" y="0"/>
                    <a:pt x="37" y="10"/>
                    <a:pt x="65" y="28"/>
                  </a:cubicBezTo>
                  <a:cubicBezTo>
                    <a:pt x="84" y="38"/>
                    <a:pt x="93" y="47"/>
                    <a:pt x="121" y="65"/>
                  </a:cubicBezTo>
                  <a:cubicBezTo>
                    <a:pt x="167" y="84"/>
                    <a:pt x="204" y="112"/>
                    <a:pt x="232" y="130"/>
                  </a:cubicBezTo>
                  <a:cubicBezTo>
                    <a:pt x="223" y="112"/>
                    <a:pt x="214" y="93"/>
                    <a:pt x="186" y="84"/>
                  </a:cubicBezTo>
                  <a:cubicBezTo>
                    <a:pt x="167" y="65"/>
                    <a:pt x="158" y="47"/>
                    <a:pt x="130" y="38"/>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5"/>
            <p:cNvSpPr/>
            <p:nvPr/>
          </p:nvSpPr>
          <p:spPr>
            <a:xfrm>
              <a:off x="3867825" y="2454775"/>
              <a:ext cx="5375" cy="2525"/>
            </a:xfrm>
            <a:custGeom>
              <a:rect b="b" l="l" r="r" t="t"/>
              <a:pathLst>
                <a:path extrusionOk="0" h="101" w="215">
                  <a:moveTo>
                    <a:pt x="37" y="0"/>
                  </a:moveTo>
                  <a:cubicBezTo>
                    <a:pt x="24" y="0"/>
                    <a:pt x="12" y="2"/>
                    <a:pt x="0" y="8"/>
                  </a:cubicBezTo>
                  <a:lnTo>
                    <a:pt x="65" y="27"/>
                  </a:lnTo>
                  <a:cubicBezTo>
                    <a:pt x="75" y="36"/>
                    <a:pt x="103" y="36"/>
                    <a:pt x="112" y="54"/>
                  </a:cubicBezTo>
                  <a:cubicBezTo>
                    <a:pt x="149" y="73"/>
                    <a:pt x="177" y="82"/>
                    <a:pt x="214" y="101"/>
                  </a:cubicBezTo>
                  <a:cubicBezTo>
                    <a:pt x="205" y="82"/>
                    <a:pt x="196" y="73"/>
                    <a:pt x="168" y="36"/>
                  </a:cubicBezTo>
                  <a:cubicBezTo>
                    <a:pt x="158" y="27"/>
                    <a:pt x="140" y="27"/>
                    <a:pt x="121" y="17"/>
                  </a:cubicBezTo>
                  <a:cubicBezTo>
                    <a:pt x="96" y="11"/>
                    <a:pt x="66"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5"/>
            <p:cNvSpPr/>
            <p:nvPr/>
          </p:nvSpPr>
          <p:spPr>
            <a:xfrm>
              <a:off x="3863875" y="2455775"/>
              <a:ext cx="5825" cy="1525"/>
            </a:xfrm>
            <a:custGeom>
              <a:rect b="b" l="l" r="r" t="t"/>
              <a:pathLst>
                <a:path extrusionOk="0" h="61" w="233">
                  <a:moveTo>
                    <a:pt x="35" y="1"/>
                  </a:moveTo>
                  <a:cubicBezTo>
                    <a:pt x="26" y="1"/>
                    <a:pt x="14" y="5"/>
                    <a:pt x="0" y="14"/>
                  </a:cubicBezTo>
                  <a:lnTo>
                    <a:pt x="56" y="24"/>
                  </a:lnTo>
                  <a:cubicBezTo>
                    <a:pt x="84" y="24"/>
                    <a:pt x="93" y="33"/>
                    <a:pt x="121" y="33"/>
                  </a:cubicBezTo>
                  <a:cubicBezTo>
                    <a:pt x="149" y="42"/>
                    <a:pt x="186" y="61"/>
                    <a:pt x="233" y="61"/>
                  </a:cubicBezTo>
                  <a:cubicBezTo>
                    <a:pt x="196" y="33"/>
                    <a:pt x="168" y="24"/>
                    <a:pt x="121" y="24"/>
                  </a:cubicBezTo>
                  <a:cubicBezTo>
                    <a:pt x="103" y="14"/>
                    <a:pt x="84" y="14"/>
                    <a:pt x="56" y="14"/>
                  </a:cubicBezTo>
                  <a:cubicBezTo>
                    <a:pt x="52" y="5"/>
                    <a:pt x="45"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5"/>
            <p:cNvSpPr/>
            <p:nvPr/>
          </p:nvSpPr>
          <p:spPr>
            <a:xfrm>
              <a:off x="3859925" y="2453600"/>
              <a:ext cx="6075" cy="625"/>
            </a:xfrm>
            <a:custGeom>
              <a:rect b="b" l="l" r="r" t="t"/>
              <a:pathLst>
                <a:path extrusionOk="0" h="25" w="243">
                  <a:moveTo>
                    <a:pt x="149" y="1"/>
                  </a:moveTo>
                  <a:cubicBezTo>
                    <a:pt x="136" y="1"/>
                    <a:pt x="124" y="3"/>
                    <a:pt x="112" y="9"/>
                  </a:cubicBezTo>
                  <a:lnTo>
                    <a:pt x="56" y="9"/>
                  </a:lnTo>
                  <a:cubicBezTo>
                    <a:pt x="47" y="9"/>
                    <a:pt x="19" y="9"/>
                    <a:pt x="1" y="18"/>
                  </a:cubicBezTo>
                  <a:lnTo>
                    <a:pt x="112" y="18"/>
                  </a:lnTo>
                  <a:cubicBezTo>
                    <a:pt x="135" y="22"/>
                    <a:pt x="156" y="25"/>
                    <a:pt x="177" y="25"/>
                  </a:cubicBezTo>
                  <a:cubicBezTo>
                    <a:pt x="198" y="25"/>
                    <a:pt x="219" y="22"/>
                    <a:pt x="242" y="18"/>
                  </a:cubicBezTo>
                  <a:cubicBezTo>
                    <a:pt x="210" y="11"/>
                    <a:pt x="17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5"/>
            <p:cNvSpPr/>
            <p:nvPr/>
          </p:nvSpPr>
          <p:spPr>
            <a:xfrm>
              <a:off x="3854825" y="2454275"/>
              <a:ext cx="6275" cy="1175"/>
            </a:xfrm>
            <a:custGeom>
              <a:rect b="b" l="l" r="r" t="t"/>
              <a:pathLst>
                <a:path extrusionOk="0" h="47" w="251">
                  <a:moveTo>
                    <a:pt x="74" y="0"/>
                  </a:moveTo>
                  <a:cubicBezTo>
                    <a:pt x="47" y="0"/>
                    <a:pt x="28" y="0"/>
                    <a:pt x="0" y="9"/>
                  </a:cubicBezTo>
                  <a:cubicBezTo>
                    <a:pt x="19" y="9"/>
                    <a:pt x="37" y="19"/>
                    <a:pt x="65" y="19"/>
                  </a:cubicBezTo>
                  <a:lnTo>
                    <a:pt x="121" y="37"/>
                  </a:lnTo>
                  <a:cubicBezTo>
                    <a:pt x="167" y="37"/>
                    <a:pt x="195" y="47"/>
                    <a:pt x="251" y="47"/>
                  </a:cubicBezTo>
                  <a:cubicBezTo>
                    <a:pt x="205" y="28"/>
                    <a:pt x="167" y="9"/>
                    <a:pt x="140" y="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5"/>
            <p:cNvSpPr/>
            <p:nvPr/>
          </p:nvSpPr>
          <p:spPr>
            <a:xfrm>
              <a:off x="3863650" y="2468425"/>
              <a:ext cx="2575" cy="1200"/>
            </a:xfrm>
            <a:custGeom>
              <a:rect b="b" l="l" r="r" t="t"/>
              <a:pathLst>
                <a:path extrusionOk="0" h="48" w="103">
                  <a:moveTo>
                    <a:pt x="0" y="1"/>
                  </a:moveTo>
                  <a:cubicBezTo>
                    <a:pt x="9" y="19"/>
                    <a:pt x="37" y="29"/>
                    <a:pt x="47" y="38"/>
                  </a:cubicBezTo>
                  <a:cubicBezTo>
                    <a:pt x="65" y="47"/>
                    <a:pt x="75" y="47"/>
                    <a:pt x="102" y="47"/>
                  </a:cubicBezTo>
                  <a:cubicBezTo>
                    <a:pt x="84" y="38"/>
                    <a:pt x="65" y="29"/>
                    <a:pt x="56" y="19"/>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5"/>
            <p:cNvSpPr/>
            <p:nvPr/>
          </p:nvSpPr>
          <p:spPr>
            <a:xfrm>
              <a:off x="3865025" y="2470300"/>
              <a:ext cx="2600" cy="1175"/>
            </a:xfrm>
            <a:custGeom>
              <a:rect b="b" l="l" r="r" t="t"/>
              <a:pathLst>
                <a:path extrusionOk="0" h="47" w="104">
                  <a:moveTo>
                    <a:pt x="1" y="0"/>
                  </a:moveTo>
                  <a:cubicBezTo>
                    <a:pt x="10" y="19"/>
                    <a:pt x="20" y="19"/>
                    <a:pt x="47" y="37"/>
                  </a:cubicBezTo>
                  <a:cubicBezTo>
                    <a:pt x="75" y="47"/>
                    <a:pt x="85" y="47"/>
                    <a:pt x="103" y="47"/>
                  </a:cubicBezTo>
                  <a:cubicBezTo>
                    <a:pt x="94" y="37"/>
                    <a:pt x="85" y="19"/>
                    <a:pt x="57" y="9"/>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5"/>
            <p:cNvSpPr/>
            <p:nvPr/>
          </p:nvSpPr>
          <p:spPr>
            <a:xfrm>
              <a:off x="3848075" y="2454275"/>
              <a:ext cx="4200" cy="700"/>
            </a:xfrm>
            <a:custGeom>
              <a:rect b="b" l="l" r="r" t="t"/>
              <a:pathLst>
                <a:path extrusionOk="0" h="28" w="168">
                  <a:moveTo>
                    <a:pt x="56" y="0"/>
                  </a:moveTo>
                  <a:cubicBezTo>
                    <a:pt x="29" y="0"/>
                    <a:pt x="19" y="0"/>
                    <a:pt x="1" y="9"/>
                  </a:cubicBezTo>
                  <a:cubicBezTo>
                    <a:pt x="29" y="28"/>
                    <a:pt x="66" y="28"/>
                    <a:pt x="84" y="28"/>
                  </a:cubicBezTo>
                  <a:cubicBezTo>
                    <a:pt x="112" y="28"/>
                    <a:pt x="140" y="28"/>
                    <a:pt x="168" y="9"/>
                  </a:cubicBezTo>
                  <a:cubicBezTo>
                    <a:pt x="131" y="0"/>
                    <a:pt x="112"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5"/>
            <p:cNvSpPr/>
            <p:nvPr/>
          </p:nvSpPr>
          <p:spPr>
            <a:xfrm>
              <a:off x="3695700" y="2483725"/>
              <a:ext cx="40450" cy="38475"/>
            </a:xfrm>
            <a:custGeom>
              <a:rect b="b" l="l" r="r" t="t"/>
              <a:pathLst>
                <a:path extrusionOk="0" h="1539" w="1618">
                  <a:moveTo>
                    <a:pt x="880" y="0"/>
                  </a:moveTo>
                  <a:cubicBezTo>
                    <a:pt x="626" y="0"/>
                    <a:pt x="374" y="38"/>
                    <a:pt x="131" y="123"/>
                  </a:cubicBezTo>
                  <a:cubicBezTo>
                    <a:pt x="1" y="160"/>
                    <a:pt x="1" y="337"/>
                    <a:pt x="19" y="411"/>
                  </a:cubicBezTo>
                  <a:cubicBezTo>
                    <a:pt x="94" y="782"/>
                    <a:pt x="270" y="1136"/>
                    <a:pt x="549" y="1377"/>
                  </a:cubicBezTo>
                  <a:cubicBezTo>
                    <a:pt x="633" y="1461"/>
                    <a:pt x="735" y="1526"/>
                    <a:pt x="846" y="1535"/>
                  </a:cubicBezTo>
                  <a:cubicBezTo>
                    <a:pt x="860" y="1537"/>
                    <a:pt x="874" y="1538"/>
                    <a:pt x="888" y="1538"/>
                  </a:cubicBezTo>
                  <a:cubicBezTo>
                    <a:pt x="996" y="1538"/>
                    <a:pt x="1103" y="1477"/>
                    <a:pt x="1144" y="1386"/>
                  </a:cubicBezTo>
                  <a:cubicBezTo>
                    <a:pt x="1190" y="1275"/>
                    <a:pt x="1116" y="1145"/>
                    <a:pt x="1051" y="1043"/>
                  </a:cubicBezTo>
                  <a:lnTo>
                    <a:pt x="1051" y="1043"/>
                  </a:lnTo>
                  <a:cubicBezTo>
                    <a:pt x="1144" y="1071"/>
                    <a:pt x="1237" y="1108"/>
                    <a:pt x="1329" y="1108"/>
                  </a:cubicBezTo>
                  <a:cubicBezTo>
                    <a:pt x="1422" y="1108"/>
                    <a:pt x="1525" y="1052"/>
                    <a:pt x="1552" y="959"/>
                  </a:cubicBezTo>
                  <a:cubicBezTo>
                    <a:pt x="1571" y="857"/>
                    <a:pt x="1506" y="764"/>
                    <a:pt x="1422" y="699"/>
                  </a:cubicBezTo>
                  <a:cubicBezTo>
                    <a:pt x="1339" y="643"/>
                    <a:pt x="1237" y="615"/>
                    <a:pt x="1162" y="541"/>
                  </a:cubicBezTo>
                  <a:cubicBezTo>
                    <a:pt x="1274" y="541"/>
                    <a:pt x="1367" y="541"/>
                    <a:pt x="1460" y="504"/>
                  </a:cubicBezTo>
                  <a:cubicBezTo>
                    <a:pt x="1552" y="476"/>
                    <a:pt x="1618" y="383"/>
                    <a:pt x="1618" y="290"/>
                  </a:cubicBezTo>
                  <a:cubicBezTo>
                    <a:pt x="1618" y="132"/>
                    <a:pt x="1432" y="58"/>
                    <a:pt x="1283" y="30"/>
                  </a:cubicBezTo>
                  <a:cubicBezTo>
                    <a:pt x="1148" y="11"/>
                    <a:pt x="1014" y="0"/>
                    <a:pt x="88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5"/>
            <p:cNvSpPr/>
            <p:nvPr/>
          </p:nvSpPr>
          <p:spPr>
            <a:xfrm>
              <a:off x="3694650" y="2483925"/>
              <a:ext cx="41500" cy="39050"/>
            </a:xfrm>
            <a:custGeom>
              <a:rect b="b" l="l" r="r" t="t"/>
              <a:pathLst>
                <a:path extrusionOk="0" h="1562" w="1660">
                  <a:moveTo>
                    <a:pt x="914" y="0"/>
                  </a:moveTo>
                  <a:cubicBezTo>
                    <a:pt x="838" y="0"/>
                    <a:pt x="761" y="5"/>
                    <a:pt x="684" y="13"/>
                  </a:cubicBezTo>
                  <a:cubicBezTo>
                    <a:pt x="761" y="9"/>
                    <a:pt x="838" y="7"/>
                    <a:pt x="915" y="7"/>
                  </a:cubicBezTo>
                  <a:cubicBezTo>
                    <a:pt x="982" y="7"/>
                    <a:pt x="1049" y="8"/>
                    <a:pt x="1116" y="12"/>
                  </a:cubicBezTo>
                  <a:lnTo>
                    <a:pt x="1116" y="12"/>
                  </a:lnTo>
                  <a:cubicBezTo>
                    <a:pt x="1050" y="4"/>
                    <a:pt x="982" y="0"/>
                    <a:pt x="914" y="0"/>
                  </a:cubicBezTo>
                  <a:close/>
                  <a:moveTo>
                    <a:pt x="684" y="13"/>
                  </a:moveTo>
                  <a:lnTo>
                    <a:pt x="684" y="13"/>
                  </a:lnTo>
                  <a:cubicBezTo>
                    <a:pt x="498" y="31"/>
                    <a:pt x="322" y="68"/>
                    <a:pt x="154" y="124"/>
                  </a:cubicBezTo>
                  <a:cubicBezTo>
                    <a:pt x="322" y="68"/>
                    <a:pt x="507" y="31"/>
                    <a:pt x="684" y="13"/>
                  </a:cubicBezTo>
                  <a:close/>
                  <a:moveTo>
                    <a:pt x="117" y="133"/>
                  </a:moveTo>
                  <a:cubicBezTo>
                    <a:pt x="89" y="133"/>
                    <a:pt x="61" y="152"/>
                    <a:pt x="43" y="171"/>
                  </a:cubicBezTo>
                  <a:lnTo>
                    <a:pt x="117" y="133"/>
                  </a:lnTo>
                  <a:close/>
                  <a:moveTo>
                    <a:pt x="43" y="171"/>
                  </a:moveTo>
                  <a:cubicBezTo>
                    <a:pt x="24" y="198"/>
                    <a:pt x="15" y="217"/>
                    <a:pt x="15" y="245"/>
                  </a:cubicBezTo>
                  <a:lnTo>
                    <a:pt x="43" y="171"/>
                  </a:lnTo>
                  <a:close/>
                  <a:moveTo>
                    <a:pt x="15" y="245"/>
                  </a:moveTo>
                  <a:lnTo>
                    <a:pt x="15" y="245"/>
                  </a:lnTo>
                  <a:cubicBezTo>
                    <a:pt x="5" y="269"/>
                    <a:pt x="1" y="296"/>
                    <a:pt x="1" y="324"/>
                  </a:cubicBezTo>
                  <a:lnTo>
                    <a:pt x="1" y="324"/>
                  </a:lnTo>
                  <a:cubicBezTo>
                    <a:pt x="2" y="298"/>
                    <a:pt x="6" y="272"/>
                    <a:pt x="15" y="245"/>
                  </a:cubicBezTo>
                  <a:close/>
                  <a:moveTo>
                    <a:pt x="1" y="324"/>
                  </a:moveTo>
                  <a:lnTo>
                    <a:pt x="1" y="324"/>
                  </a:lnTo>
                  <a:cubicBezTo>
                    <a:pt x="1" y="352"/>
                    <a:pt x="5" y="379"/>
                    <a:pt x="15" y="403"/>
                  </a:cubicBezTo>
                  <a:cubicBezTo>
                    <a:pt x="6" y="376"/>
                    <a:pt x="2" y="350"/>
                    <a:pt x="1" y="324"/>
                  </a:cubicBezTo>
                  <a:close/>
                  <a:moveTo>
                    <a:pt x="1116" y="12"/>
                  </a:moveTo>
                  <a:cubicBezTo>
                    <a:pt x="1155" y="17"/>
                    <a:pt x="1194" y="23"/>
                    <a:pt x="1232" y="31"/>
                  </a:cubicBezTo>
                  <a:cubicBezTo>
                    <a:pt x="1325" y="50"/>
                    <a:pt x="1418" y="68"/>
                    <a:pt x="1483" y="115"/>
                  </a:cubicBezTo>
                  <a:cubicBezTo>
                    <a:pt x="1520" y="133"/>
                    <a:pt x="1557" y="161"/>
                    <a:pt x="1576" y="208"/>
                  </a:cubicBezTo>
                  <a:cubicBezTo>
                    <a:pt x="1604" y="245"/>
                    <a:pt x="1613" y="291"/>
                    <a:pt x="1604" y="319"/>
                  </a:cubicBezTo>
                  <a:cubicBezTo>
                    <a:pt x="1594" y="366"/>
                    <a:pt x="1567" y="403"/>
                    <a:pt x="1548" y="440"/>
                  </a:cubicBezTo>
                  <a:cubicBezTo>
                    <a:pt x="1511" y="477"/>
                    <a:pt x="1474" y="496"/>
                    <a:pt x="1437" y="514"/>
                  </a:cubicBezTo>
                  <a:cubicBezTo>
                    <a:pt x="1386" y="531"/>
                    <a:pt x="1333" y="534"/>
                    <a:pt x="1278" y="534"/>
                  </a:cubicBezTo>
                  <a:cubicBezTo>
                    <a:pt x="1241" y="534"/>
                    <a:pt x="1204" y="533"/>
                    <a:pt x="1167" y="533"/>
                  </a:cubicBezTo>
                  <a:lnTo>
                    <a:pt x="1111" y="533"/>
                  </a:lnTo>
                  <a:lnTo>
                    <a:pt x="1158" y="579"/>
                  </a:lnTo>
                  <a:cubicBezTo>
                    <a:pt x="1241" y="654"/>
                    <a:pt x="1334" y="691"/>
                    <a:pt x="1399" y="737"/>
                  </a:cubicBezTo>
                  <a:cubicBezTo>
                    <a:pt x="1437" y="765"/>
                    <a:pt x="1474" y="802"/>
                    <a:pt x="1492" y="830"/>
                  </a:cubicBezTo>
                  <a:cubicBezTo>
                    <a:pt x="1520" y="867"/>
                    <a:pt x="1529" y="914"/>
                    <a:pt x="1529" y="951"/>
                  </a:cubicBezTo>
                  <a:cubicBezTo>
                    <a:pt x="1529" y="997"/>
                    <a:pt x="1492" y="1035"/>
                    <a:pt x="1464" y="1053"/>
                  </a:cubicBezTo>
                  <a:cubicBezTo>
                    <a:pt x="1427" y="1081"/>
                    <a:pt x="1381" y="1090"/>
                    <a:pt x="1334" y="1100"/>
                  </a:cubicBezTo>
                  <a:cubicBezTo>
                    <a:pt x="1241" y="1100"/>
                    <a:pt x="1149" y="1063"/>
                    <a:pt x="1065" y="1035"/>
                  </a:cubicBezTo>
                  <a:lnTo>
                    <a:pt x="991" y="997"/>
                  </a:lnTo>
                  <a:lnTo>
                    <a:pt x="1037" y="1081"/>
                  </a:lnTo>
                  <a:cubicBezTo>
                    <a:pt x="1056" y="1128"/>
                    <a:pt x="1093" y="1174"/>
                    <a:pt x="1111" y="1220"/>
                  </a:cubicBezTo>
                  <a:cubicBezTo>
                    <a:pt x="1139" y="1267"/>
                    <a:pt x="1149" y="1313"/>
                    <a:pt x="1149" y="1360"/>
                  </a:cubicBezTo>
                  <a:cubicBezTo>
                    <a:pt x="1149" y="1406"/>
                    <a:pt x="1130" y="1453"/>
                    <a:pt x="1093" y="1481"/>
                  </a:cubicBezTo>
                  <a:cubicBezTo>
                    <a:pt x="1056" y="1518"/>
                    <a:pt x="1009" y="1546"/>
                    <a:pt x="963" y="1546"/>
                  </a:cubicBezTo>
                  <a:cubicBezTo>
                    <a:pt x="950" y="1548"/>
                    <a:pt x="937" y="1549"/>
                    <a:pt x="924" y="1549"/>
                  </a:cubicBezTo>
                  <a:cubicBezTo>
                    <a:pt x="887" y="1549"/>
                    <a:pt x="848" y="1541"/>
                    <a:pt x="814" y="1527"/>
                  </a:cubicBezTo>
                  <a:cubicBezTo>
                    <a:pt x="768" y="1518"/>
                    <a:pt x="721" y="1499"/>
                    <a:pt x="675" y="1462"/>
                  </a:cubicBezTo>
                  <a:cubicBezTo>
                    <a:pt x="628" y="1434"/>
                    <a:pt x="591" y="1406"/>
                    <a:pt x="545" y="1369"/>
                  </a:cubicBezTo>
                  <a:cubicBezTo>
                    <a:pt x="507" y="1332"/>
                    <a:pt x="461" y="1295"/>
                    <a:pt x="433" y="1248"/>
                  </a:cubicBezTo>
                  <a:cubicBezTo>
                    <a:pt x="294" y="1090"/>
                    <a:pt x="182" y="905"/>
                    <a:pt x="108" y="709"/>
                  </a:cubicBezTo>
                  <a:cubicBezTo>
                    <a:pt x="71" y="598"/>
                    <a:pt x="34" y="505"/>
                    <a:pt x="15" y="403"/>
                  </a:cubicBezTo>
                  <a:lnTo>
                    <a:pt x="15" y="403"/>
                  </a:lnTo>
                  <a:cubicBezTo>
                    <a:pt x="34" y="505"/>
                    <a:pt x="61" y="617"/>
                    <a:pt x="89" y="709"/>
                  </a:cubicBezTo>
                  <a:cubicBezTo>
                    <a:pt x="164" y="905"/>
                    <a:pt x="266" y="1100"/>
                    <a:pt x="405" y="1267"/>
                  </a:cubicBezTo>
                  <a:cubicBezTo>
                    <a:pt x="442" y="1295"/>
                    <a:pt x="480" y="1341"/>
                    <a:pt x="507" y="1378"/>
                  </a:cubicBezTo>
                  <a:cubicBezTo>
                    <a:pt x="545" y="1416"/>
                    <a:pt x="591" y="1453"/>
                    <a:pt x="638" y="1481"/>
                  </a:cubicBezTo>
                  <a:cubicBezTo>
                    <a:pt x="730" y="1499"/>
                    <a:pt x="777" y="1518"/>
                    <a:pt x="833" y="1546"/>
                  </a:cubicBezTo>
                  <a:cubicBezTo>
                    <a:pt x="860" y="1557"/>
                    <a:pt x="893" y="1561"/>
                    <a:pt x="928" y="1561"/>
                  </a:cubicBezTo>
                  <a:cubicBezTo>
                    <a:pt x="952" y="1561"/>
                    <a:pt x="977" y="1559"/>
                    <a:pt x="1000" y="1555"/>
                  </a:cubicBezTo>
                  <a:cubicBezTo>
                    <a:pt x="1056" y="1546"/>
                    <a:pt x="1102" y="1518"/>
                    <a:pt x="1149" y="1490"/>
                  </a:cubicBezTo>
                  <a:cubicBezTo>
                    <a:pt x="1195" y="1453"/>
                    <a:pt x="1223" y="1397"/>
                    <a:pt x="1232" y="1332"/>
                  </a:cubicBezTo>
                  <a:cubicBezTo>
                    <a:pt x="1232" y="1276"/>
                    <a:pt x="1223" y="1220"/>
                    <a:pt x="1195" y="1174"/>
                  </a:cubicBezTo>
                  <a:lnTo>
                    <a:pt x="1158" y="1100"/>
                  </a:lnTo>
                  <a:lnTo>
                    <a:pt x="1158" y="1100"/>
                  </a:lnTo>
                  <a:cubicBezTo>
                    <a:pt x="1186" y="1118"/>
                    <a:pt x="1204" y="1118"/>
                    <a:pt x="1223" y="1128"/>
                  </a:cubicBezTo>
                  <a:cubicBezTo>
                    <a:pt x="1269" y="1137"/>
                    <a:pt x="1325" y="1146"/>
                    <a:pt x="1371" y="1146"/>
                  </a:cubicBezTo>
                  <a:cubicBezTo>
                    <a:pt x="1427" y="1146"/>
                    <a:pt x="1474" y="1128"/>
                    <a:pt x="1520" y="1100"/>
                  </a:cubicBezTo>
                  <a:cubicBezTo>
                    <a:pt x="1567" y="1072"/>
                    <a:pt x="1604" y="1025"/>
                    <a:pt x="1613" y="960"/>
                  </a:cubicBezTo>
                  <a:cubicBezTo>
                    <a:pt x="1622" y="905"/>
                    <a:pt x="1604" y="849"/>
                    <a:pt x="1567" y="802"/>
                  </a:cubicBezTo>
                  <a:cubicBezTo>
                    <a:pt x="1529" y="756"/>
                    <a:pt x="1502" y="719"/>
                    <a:pt x="1455" y="682"/>
                  </a:cubicBezTo>
                  <a:cubicBezTo>
                    <a:pt x="1381" y="635"/>
                    <a:pt x="1316" y="617"/>
                    <a:pt x="1251" y="570"/>
                  </a:cubicBezTo>
                  <a:cubicBezTo>
                    <a:pt x="1325" y="570"/>
                    <a:pt x="1390" y="561"/>
                    <a:pt x="1464" y="533"/>
                  </a:cubicBezTo>
                  <a:cubicBezTo>
                    <a:pt x="1511" y="524"/>
                    <a:pt x="1557" y="486"/>
                    <a:pt x="1576" y="449"/>
                  </a:cubicBezTo>
                  <a:cubicBezTo>
                    <a:pt x="1613" y="421"/>
                    <a:pt x="1632" y="375"/>
                    <a:pt x="1650" y="329"/>
                  </a:cubicBezTo>
                  <a:cubicBezTo>
                    <a:pt x="1660" y="282"/>
                    <a:pt x="1632" y="217"/>
                    <a:pt x="1613" y="189"/>
                  </a:cubicBezTo>
                  <a:cubicBezTo>
                    <a:pt x="1585" y="152"/>
                    <a:pt x="1548" y="115"/>
                    <a:pt x="1511" y="96"/>
                  </a:cubicBezTo>
                  <a:cubicBezTo>
                    <a:pt x="1427" y="50"/>
                    <a:pt x="1334" y="22"/>
                    <a:pt x="1241" y="22"/>
                  </a:cubicBezTo>
                  <a:cubicBezTo>
                    <a:pt x="1200" y="18"/>
                    <a:pt x="1158" y="15"/>
                    <a:pt x="1116" y="1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5"/>
            <p:cNvSpPr/>
            <p:nvPr/>
          </p:nvSpPr>
          <p:spPr>
            <a:xfrm>
              <a:off x="3696875" y="2488650"/>
              <a:ext cx="27900" cy="8850"/>
            </a:xfrm>
            <a:custGeom>
              <a:rect b="b" l="l" r="r" t="t"/>
              <a:pathLst>
                <a:path extrusionOk="0" h="354" w="1116">
                  <a:moveTo>
                    <a:pt x="0" y="0"/>
                  </a:moveTo>
                  <a:lnTo>
                    <a:pt x="0" y="0"/>
                  </a:lnTo>
                  <a:cubicBezTo>
                    <a:pt x="84" y="37"/>
                    <a:pt x="177" y="75"/>
                    <a:pt x="270" y="112"/>
                  </a:cubicBezTo>
                  <a:cubicBezTo>
                    <a:pt x="363" y="149"/>
                    <a:pt x="456" y="167"/>
                    <a:pt x="549" y="205"/>
                  </a:cubicBezTo>
                  <a:cubicBezTo>
                    <a:pt x="641" y="232"/>
                    <a:pt x="734" y="260"/>
                    <a:pt x="827" y="288"/>
                  </a:cubicBezTo>
                  <a:cubicBezTo>
                    <a:pt x="929" y="307"/>
                    <a:pt x="1022" y="335"/>
                    <a:pt x="1115" y="353"/>
                  </a:cubicBezTo>
                  <a:cubicBezTo>
                    <a:pt x="1022" y="325"/>
                    <a:pt x="929" y="288"/>
                    <a:pt x="837" y="288"/>
                  </a:cubicBezTo>
                  <a:lnTo>
                    <a:pt x="558" y="195"/>
                  </a:lnTo>
                  <a:lnTo>
                    <a:pt x="279" y="102"/>
                  </a:lnTo>
                  <a:cubicBezTo>
                    <a:pt x="233" y="93"/>
                    <a:pt x="186" y="65"/>
                    <a:pt x="140" y="56"/>
                  </a:cubicBezTo>
                  <a:cubicBezTo>
                    <a:pt x="93" y="28"/>
                    <a:pt x="4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5"/>
            <p:cNvSpPr/>
            <p:nvPr/>
          </p:nvSpPr>
          <p:spPr>
            <a:xfrm>
              <a:off x="3696175" y="2489100"/>
              <a:ext cx="25575" cy="20700"/>
            </a:xfrm>
            <a:custGeom>
              <a:rect b="b" l="l" r="r" t="t"/>
              <a:pathLst>
                <a:path extrusionOk="0" h="828" w="1023">
                  <a:moveTo>
                    <a:pt x="0" y="1"/>
                  </a:moveTo>
                  <a:lnTo>
                    <a:pt x="0" y="1"/>
                  </a:lnTo>
                  <a:cubicBezTo>
                    <a:pt x="38" y="38"/>
                    <a:pt x="75" y="75"/>
                    <a:pt x="121" y="103"/>
                  </a:cubicBezTo>
                  <a:cubicBezTo>
                    <a:pt x="168" y="140"/>
                    <a:pt x="205" y="177"/>
                    <a:pt x="251" y="214"/>
                  </a:cubicBezTo>
                  <a:lnTo>
                    <a:pt x="502" y="419"/>
                  </a:lnTo>
                  <a:lnTo>
                    <a:pt x="762" y="633"/>
                  </a:lnTo>
                  <a:cubicBezTo>
                    <a:pt x="846" y="698"/>
                    <a:pt x="939" y="753"/>
                    <a:pt x="1022" y="828"/>
                  </a:cubicBezTo>
                  <a:cubicBezTo>
                    <a:pt x="939" y="744"/>
                    <a:pt x="855" y="679"/>
                    <a:pt x="762" y="595"/>
                  </a:cubicBezTo>
                  <a:lnTo>
                    <a:pt x="521" y="382"/>
                  </a:lnTo>
                  <a:cubicBezTo>
                    <a:pt x="437" y="326"/>
                    <a:pt x="344" y="261"/>
                    <a:pt x="261" y="187"/>
                  </a:cubicBezTo>
                  <a:cubicBezTo>
                    <a:pt x="177" y="122"/>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5"/>
            <p:cNvSpPr/>
            <p:nvPr/>
          </p:nvSpPr>
          <p:spPr>
            <a:xfrm>
              <a:off x="3706150" y="2492600"/>
              <a:ext cx="7925" cy="3025"/>
            </a:xfrm>
            <a:custGeom>
              <a:rect b="b" l="l" r="r" t="t"/>
              <a:pathLst>
                <a:path extrusionOk="0" h="121" w="317">
                  <a:moveTo>
                    <a:pt x="1" y="0"/>
                  </a:moveTo>
                  <a:lnTo>
                    <a:pt x="1" y="0"/>
                  </a:lnTo>
                  <a:cubicBezTo>
                    <a:pt x="29" y="28"/>
                    <a:pt x="47" y="37"/>
                    <a:pt x="75" y="47"/>
                  </a:cubicBezTo>
                  <a:cubicBezTo>
                    <a:pt x="94" y="56"/>
                    <a:pt x="131" y="74"/>
                    <a:pt x="159" y="84"/>
                  </a:cubicBezTo>
                  <a:cubicBezTo>
                    <a:pt x="205" y="93"/>
                    <a:pt x="261" y="121"/>
                    <a:pt x="317" y="121"/>
                  </a:cubicBezTo>
                  <a:cubicBezTo>
                    <a:pt x="261" y="93"/>
                    <a:pt x="215" y="84"/>
                    <a:pt x="168" y="47"/>
                  </a:cubicBezTo>
                  <a:cubicBezTo>
                    <a:pt x="140" y="37"/>
                    <a:pt x="112" y="37"/>
                    <a:pt x="85" y="28"/>
                  </a:cubicBezTo>
                  <a:cubicBezTo>
                    <a:pt x="66" y="9"/>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5"/>
            <p:cNvSpPr/>
            <p:nvPr/>
          </p:nvSpPr>
          <p:spPr>
            <a:xfrm>
              <a:off x="3711725" y="2496075"/>
              <a:ext cx="4925" cy="1125"/>
            </a:xfrm>
            <a:custGeom>
              <a:rect b="b" l="l" r="r" t="t"/>
              <a:pathLst>
                <a:path extrusionOk="0" h="45" w="197">
                  <a:moveTo>
                    <a:pt x="1" y="0"/>
                  </a:moveTo>
                  <a:cubicBezTo>
                    <a:pt x="10" y="10"/>
                    <a:pt x="38" y="10"/>
                    <a:pt x="47" y="28"/>
                  </a:cubicBezTo>
                  <a:cubicBezTo>
                    <a:pt x="57" y="28"/>
                    <a:pt x="85" y="38"/>
                    <a:pt x="94" y="38"/>
                  </a:cubicBezTo>
                  <a:cubicBezTo>
                    <a:pt x="112" y="42"/>
                    <a:pt x="131" y="45"/>
                    <a:pt x="148" y="45"/>
                  </a:cubicBezTo>
                  <a:cubicBezTo>
                    <a:pt x="166" y="45"/>
                    <a:pt x="182" y="42"/>
                    <a:pt x="196" y="38"/>
                  </a:cubicBezTo>
                  <a:cubicBezTo>
                    <a:pt x="177" y="28"/>
                    <a:pt x="140" y="28"/>
                    <a:pt x="94" y="28"/>
                  </a:cubicBezTo>
                  <a:cubicBezTo>
                    <a:pt x="85" y="10"/>
                    <a:pt x="57" y="10"/>
                    <a:pt x="47" y="10"/>
                  </a:cubicBezTo>
                  <a:cubicBezTo>
                    <a:pt x="38" y="0"/>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5"/>
            <p:cNvSpPr/>
            <p:nvPr/>
          </p:nvSpPr>
          <p:spPr>
            <a:xfrm>
              <a:off x="3708950" y="2496300"/>
              <a:ext cx="7225" cy="3275"/>
            </a:xfrm>
            <a:custGeom>
              <a:rect b="b" l="l" r="r" t="t"/>
              <a:pathLst>
                <a:path extrusionOk="0" h="131" w="289">
                  <a:moveTo>
                    <a:pt x="0" y="1"/>
                  </a:moveTo>
                  <a:lnTo>
                    <a:pt x="0" y="1"/>
                  </a:lnTo>
                  <a:cubicBezTo>
                    <a:pt x="19" y="29"/>
                    <a:pt x="47" y="38"/>
                    <a:pt x="66" y="47"/>
                  </a:cubicBezTo>
                  <a:lnTo>
                    <a:pt x="140" y="84"/>
                  </a:lnTo>
                  <a:cubicBezTo>
                    <a:pt x="186" y="94"/>
                    <a:pt x="242" y="122"/>
                    <a:pt x="288" y="131"/>
                  </a:cubicBezTo>
                  <a:cubicBezTo>
                    <a:pt x="242" y="112"/>
                    <a:pt x="196" y="84"/>
                    <a:pt x="140" y="66"/>
                  </a:cubicBezTo>
                  <a:cubicBezTo>
                    <a:pt x="93"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5"/>
            <p:cNvSpPr/>
            <p:nvPr/>
          </p:nvSpPr>
          <p:spPr>
            <a:xfrm>
              <a:off x="3702450" y="2492125"/>
              <a:ext cx="3975" cy="2825"/>
            </a:xfrm>
            <a:custGeom>
              <a:rect b="b" l="l" r="r" t="t"/>
              <a:pathLst>
                <a:path extrusionOk="0" h="113" w="159">
                  <a:moveTo>
                    <a:pt x="0" y="1"/>
                  </a:moveTo>
                  <a:cubicBezTo>
                    <a:pt x="10" y="28"/>
                    <a:pt x="47" y="47"/>
                    <a:pt x="75" y="66"/>
                  </a:cubicBezTo>
                  <a:cubicBezTo>
                    <a:pt x="103" y="93"/>
                    <a:pt x="130" y="103"/>
                    <a:pt x="158" y="112"/>
                  </a:cubicBezTo>
                  <a:cubicBezTo>
                    <a:pt x="149" y="93"/>
                    <a:pt x="121" y="66"/>
                    <a:pt x="93" y="47"/>
                  </a:cubicBezTo>
                  <a:cubicBezTo>
                    <a:pt x="56" y="1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5"/>
            <p:cNvSpPr/>
            <p:nvPr/>
          </p:nvSpPr>
          <p:spPr>
            <a:xfrm>
              <a:off x="3722425" y="2507450"/>
              <a:ext cx="7225" cy="1650"/>
            </a:xfrm>
            <a:custGeom>
              <a:rect b="b" l="l" r="r" t="t"/>
              <a:pathLst>
                <a:path extrusionOk="0" h="66" w="289">
                  <a:moveTo>
                    <a:pt x="0" y="1"/>
                  </a:moveTo>
                  <a:lnTo>
                    <a:pt x="75" y="38"/>
                  </a:lnTo>
                  <a:cubicBezTo>
                    <a:pt x="93" y="47"/>
                    <a:pt x="121" y="56"/>
                    <a:pt x="140" y="56"/>
                  </a:cubicBezTo>
                  <a:cubicBezTo>
                    <a:pt x="205" y="66"/>
                    <a:pt x="242" y="66"/>
                    <a:pt x="288" y="66"/>
                  </a:cubicBezTo>
                  <a:cubicBezTo>
                    <a:pt x="251" y="56"/>
                    <a:pt x="205" y="47"/>
                    <a:pt x="140" y="19"/>
                  </a:cubicBezTo>
                  <a:cubicBezTo>
                    <a:pt x="121" y="19"/>
                    <a:pt x="93" y="10"/>
                    <a:pt x="75" y="10"/>
                  </a:cubicBezTo>
                  <a:cubicBezTo>
                    <a:pt x="47" y="10"/>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5"/>
            <p:cNvSpPr/>
            <p:nvPr/>
          </p:nvSpPr>
          <p:spPr>
            <a:xfrm>
              <a:off x="3720800" y="2505375"/>
              <a:ext cx="4675" cy="1400"/>
            </a:xfrm>
            <a:custGeom>
              <a:rect b="b" l="l" r="r" t="t"/>
              <a:pathLst>
                <a:path extrusionOk="0" h="56" w="187">
                  <a:moveTo>
                    <a:pt x="0" y="0"/>
                  </a:moveTo>
                  <a:lnTo>
                    <a:pt x="0" y="0"/>
                  </a:lnTo>
                  <a:cubicBezTo>
                    <a:pt x="10" y="19"/>
                    <a:pt x="28" y="19"/>
                    <a:pt x="47" y="37"/>
                  </a:cubicBezTo>
                  <a:cubicBezTo>
                    <a:pt x="56" y="37"/>
                    <a:pt x="75" y="47"/>
                    <a:pt x="93" y="47"/>
                  </a:cubicBezTo>
                  <a:cubicBezTo>
                    <a:pt x="103" y="56"/>
                    <a:pt x="121" y="56"/>
                    <a:pt x="140" y="56"/>
                  </a:cubicBezTo>
                  <a:lnTo>
                    <a:pt x="186" y="56"/>
                  </a:lnTo>
                  <a:cubicBezTo>
                    <a:pt x="149" y="47"/>
                    <a:pt x="112" y="37"/>
                    <a:pt x="93" y="19"/>
                  </a:cubicBezTo>
                  <a:cubicBezTo>
                    <a:pt x="65" y="9"/>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5"/>
            <p:cNvSpPr/>
            <p:nvPr/>
          </p:nvSpPr>
          <p:spPr>
            <a:xfrm>
              <a:off x="3728000" y="2507450"/>
              <a:ext cx="3050" cy="500"/>
            </a:xfrm>
            <a:custGeom>
              <a:rect b="b" l="l" r="r" t="t"/>
              <a:pathLst>
                <a:path extrusionOk="0" h="20" w="122">
                  <a:moveTo>
                    <a:pt x="0" y="1"/>
                  </a:moveTo>
                  <a:cubicBezTo>
                    <a:pt x="28" y="10"/>
                    <a:pt x="37" y="19"/>
                    <a:pt x="56" y="19"/>
                  </a:cubicBezTo>
                  <a:lnTo>
                    <a:pt x="93" y="19"/>
                  </a:lnTo>
                  <a:cubicBezTo>
                    <a:pt x="93" y="19"/>
                    <a:pt x="103" y="19"/>
                    <a:pt x="121" y="10"/>
                  </a:cubicBezTo>
                  <a:cubicBezTo>
                    <a:pt x="93" y="1"/>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5"/>
            <p:cNvSpPr/>
            <p:nvPr/>
          </p:nvSpPr>
          <p:spPr>
            <a:xfrm>
              <a:off x="3714300" y="2518825"/>
              <a:ext cx="6525" cy="1825"/>
            </a:xfrm>
            <a:custGeom>
              <a:rect b="b" l="l" r="r" t="t"/>
              <a:pathLst>
                <a:path extrusionOk="0" h="73" w="261">
                  <a:moveTo>
                    <a:pt x="0" y="1"/>
                  </a:moveTo>
                  <a:cubicBezTo>
                    <a:pt x="0" y="10"/>
                    <a:pt x="19" y="10"/>
                    <a:pt x="28" y="20"/>
                  </a:cubicBezTo>
                  <a:cubicBezTo>
                    <a:pt x="37" y="29"/>
                    <a:pt x="47" y="29"/>
                    <a:pt x="65" y="47"/>
                  </a:cubicBezTo>
                  <a:cubicBezTo>
                    <a:pt x="84" y="57"/>
                    <a:pt x="112" y="66"/>
                    <a:pt x="130" y="66"/>
                  </a:cubicBezTo>
                  <a:cubicBezTo>
                    <a:pt x="140" y="71"/>
                    <a:pt x="151" y="73"/>
                    <a:pt x="164" y="73"/>
                  </a:cubicBezTo>
                  <a:cubicBezTo>
                    <a:pt x="177" y="73"/>
                    <a:pt x="191" y="71"/>
                    <a:pt x="205" y="66"/>
                  </a:cubicBezTo>
                  <a:cubicBezTo>
                    <a:pt x="223" y="57"/>
                    <a:pt x="251" y="47"/>
                    <a:pt x="260" y="20"/>
                  </a:cubicBezTo>
                  <a:lnTo>
                    <a:pt x="260" y="20"/>
                  </a:lnTo>
                  <a:cubicBezTo>
                    <a:pt x="225" y="40"/>
                    <a:pt x="191" y="51"/>
                    <a:pt x="160" y="51"/>
                  </a:cubicBezTo>
                  <a:cubicBezTo>
                    <a:pt x="149" y="51"/>
                    <a:pt x="140" y="50"/>
                    <a:pt x="130" y="47"/>
                  </a:cubicBezTo>
                  <a:cubicBezTo>
                    <a:pt x="121" y="29"/>
                    <a:pt x="93" y="29"/>
                    <a:pt x="74" y="20"/>
                  </a:cubicBezTo>
                  <a:cubicBezTo>
                    <a:pt x="65" y="20"/>
                    <a:pt x="47" y="10"/>
                    <a:pt x="37" y="10"/>
                  </a:cubicBezTo>
                  <a:cubicBezTo>
                    <a:pt x="28"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5"/>
            <p:cNvSpPr/>
            <p:nvPr/>
          </p:nvSpPr>
          <p:spPr>
            <a:xfrm>
              <a:off x="3711725" y="2515575"/>
              <a:ext cx="4925" cy="3525"/>
            </a:xfrm>
            <a:custGeom>
              <a:rect b="b" l="l" r="r" t="t"/>
              <a:pathLst>
                <a:path extrusionOk="0" h="141" w="197">
                  <a:moveTo>
                    <a:pt x="1" y="1"/>
                  </a:moveTo>
                  <a:cubicBezTo>
                    <a:pt x="1" y="19"/>
                    <a:pt x="20" y="47"/>
                    <a:pt x="38" y="57"/>
                  </a:cubicBezTo>
                  <a:cubicBezTo>
                    <a:pt x="47" y="66"/>
                    <a:pt x="57" y="85"/>
                    <a:pt x="85" y="94"/>
                  </a:cubicBezTo>
                  <a:cubicBezTo>
                    <a:pt x="112" y="112"/>
                    <a:pt x="150" y="131"/>
                    <a:pt x="196" y="140"/>
                  </a:cubicBezTo>
                  <a:cubicBezTo>
                    <a:pt x="187" y="112"/>
                    <a:pt x="168" y="103"/>
                    <a:pt x="177" y="103"/>
                  </a:cubicBezTo>
                  <a:cubicBezTo>
                    <a:pt x="150" y="94"/>
                    <a:pt x="140" y="85"/>
                    <a:pt x="112" y="66"/>
                  </a:cubicBezTo>
                  <a:lnTo>
                    <a:pt x="57" y="38"/>
                  </a:ln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5"/>
            <p:cNvSpPr/>
            <p:nvPr/>
          </p:nvSpPr>
          <p:spPr>
            <a:xfrm>
              <a:off x="3708250" y="2513725"/>
              <a:ext cx="3750" cy="4450"/>
            </a:xfrm>
            <a:custGeom>
              <a:rect b="b" l="l" r="r" t="t"/>
              <a:pathLst>
                <a:path extrusionOk="0" h="178" w="150">
                  <a:moveTo>
                    <a:pt x="1" y="1"/>
                  </a:moveTo>
                  <a:cubicBezTo>
                    <a:pt x="1" y="28"/>
                    <a:pt x="10" y="47"/>
                    <a:pt x="19" y="66"/>
                  </a:cubicBezTo>
                  <a:cubicBezTo>
                    <a:pt x="38" y="75"/>
                    <a:pt x="47" y="93"/>
                    <a:pt x="56" y="112"/>
                  </a:cubicBezTo>
                  <a:cubicBezTo>
                    <a:pt x="75" y="121"/>
                    <a:pt x="94" y="131"/>
                    <a:pt x="103" y="140"/>
                  </a:cubicBezTo>
                  <a:cubicBezTo>
                    <a:pt x="121" y="159"/>
                    <a:pt x="131" y="168"/>
                    <a:pt x="149" y="177"/>
                  </a:cubicBezTo>
                  <a:cubicBezTo>
                    <a:pt x="131" y="140"/>
                    <a:pt x="103" y="121"/>
                    <a:pt x="84" y="84"/>
                  </a:cubicBezTo>
                  <a:cubicBezTo>
                    <a:pt x="56"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5"/>
            <p:cNvSpPr/>
            <p:nvPr/>
          </p:nvSpPr>
          <p:spPr>
            <a:xfrm>
              <a:off x="3714050" y="2516050"/>
              <a:ext cx="3525" cy="1875"/>
            </a:xfrm>
            <a:custGeom>
              <a:rect b="b" l="l" r="r" t="t"/>
              <a:pathLst>
                <a:path extrusionOk="0" h="75" w="141">
                  <a:moveTo>
                    <a:pt x="1" y="0"/>
                  </a:moveTo>
                  <a:lnTo>
                    <a:pt x="1" y="0"/>
                  </a:lnTo>
                  <a:cubicBezTo>
                    <a:pt x="10" y="28"/>
                    <a:pt x="38" y="47"/>
                    <a:pt x="57" y="66"/>
                  </a:cubicBezTo>
                  <a:cubicBezTo>
                    <a:pt x="75" y="66"/>
                    <a:pt x="84" y="75"/>
                    <a:pt x="94" y="75"/>
                  </a:cubicBezTo>
                  <a:lnTo>
                    <a:pt x="140" y="75"/>
                  </a:lnTo>
                  <a:cubicBezTo>
                    <a:pt x="122" y="47"/>
                    <a:pt x="94" y="38"/>
                    <a:pt x="75" y="38"/>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5"/>
            <p:cNvSpPr/>
            <p:nvPr/>
          </p:nvSpPr>
          <p:spPr>
            <a:xfrm>
              <a:off x="3696875" y="2492125"/>
              <a:ext cx="1650" cy="5825"/>
            </a:xfrm>
            <a:custGeom>
              <a:rect b="b" l="l" r="r" t="t"/>
              <a:pathLst>
                <a:path extrusionOk="0" h="233" w="66">
                  <a:moveTo>
                    <a:pt x="19" y="1"/>
                  </a:moveTo>
                  <a:cubicBezTo>
                    <a:pt x="0" y="19"/>
                    <a:pt x="0" y="28"/>
                    <a:pt x="19" y="56"/>
                  </a:cubicBezTo>
                  <a:lnTo>
                    <a:pt x="19" y="112"/>
                  </a:lnTo>
                  <a:cubicBezTo>
                    <a:pt x="19" y="158"/>
                    <a:pt x="38" y="196"/>
                    <a:pt x="65" y="233"/>
                  </a:cubicBezTo>
                  <a:cubicBezTo>
                    <a:pt x="47" y="196"/>
                    <a:pt x="47" y="149"/>
                    <a:pt x="38" y="112"/>
                  </a:cubicBezTo>
                  <a:cubicBezTo>
                    <a:pt x="38" y="75"/>
                    <a:pt x="2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5"/>
            <p:cNvSpPr/>
            <p:nvPr/>
          </p:nvSpPr>
          <p:spPr>
            <a:xfrm>
              <a:off x="3698725" y="2493750"/>
              <a:ext cx="1650" cy="4450"/>
            </a:xfrm>
            <a:custGeom>
              <a:rect b="b" l="l" r="r" t="t"/>
              <a:pathLst>
                <a:path extrusionOk="0" h="178" w="66">
                  <a:moveTo>
                    <a:pt x="10" y="1"/>
                  </a:moveTo>
                  <a:cubicBezTo>
                    <a:pt x="1" y="28"/>
                    <a:pt x="1" y="38"/>
                    <a:pt x="10" y="47"/>
                  </a:cubicBezTo>
                  <a:cubicBezTo>
                    <a:pt x="10" y="56"/>
                    <a:pt x="19" y="84"/>
                    <a:pt x="19" y="93"/>
                  </a:cubicBezTo>
                  <a:cubicBezTo>
                    <a:pt x="19" y="131"/>
                    <a:pt x="47" y="149"/>
                    <a:pt x="66" y="177"/>
                  </a:cubicBezTo>
                  <a:cubicBezTo>
                    <a:pt x="66" y="159"/>
                    <a:pt x="56" y="140"/>
                    <a:pt x="56" y="131"/>
                  </a:cubicBezTo>
                  <a:cubicBezTo>
                    <a:pt x="56" y="103"/>
                    <a:pt x="47" y="93"/>
                    <a:pt x="47" y="84"/>
                  </a:cubicBezTo>
                  <a:cubicBezTo>
                    <a:pt x="38" y="56"/>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5"/>
            <p:cNvSpPr/>
            <p:nvPr/>
          </p:nvSpPr>
          <p:spPr>
            <a:xfrm>
              <a:off x="3700600" y="2495150"/>
              <a:ext cx="3725" cy="3275"/>
            </a:xfrm>
            <a:custGeom>
              <a:rect b="b" l="l" r="r" t="t"/>
              <a:pathLst>
                <a:path extrusionOk="0" h="131" w="149">
                  <a:moveTo>
                    <a:pt x="0" y="0"/>
                  </a:moveTo>
                  <a:lnTo>
                    <a:pt x="0" y="0"/>
                  </a:lnTo>
                  <a:cubicBezTo>
                    <a:pt x="28" y="37"/>
                    <a:pt x="37" y="65"/>
                    <a:pt x="65" y="84"/>
                  </a:cubicBezTo>
                  <a:cubicBezTo>
                    <a:pt x="74" y="84"/>
                    <a:pt x="84" y="93"/>
                    <a:pt x="93" y="112"/>
                  </a:cubicBezTo>
                  <a:cubicBezTo>
                    <a:pt x="111" y="121"/>
                    <a:pt x="130" y="130"/>
                    <a:pt x="149" y="130"/>
                  </a:cubicBezTo>
                  <a:cubicBezTo>
                    <a:pt x="130" y="103"/>
                    <a:pt x="111" y="84"/>
                    <a:pt x="84" y="65"/>
                  </a:cubicBezTo>
                  <a:cubicBezTo>
                    <a:pt x="65" y="3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5"/>
            <p:cNvSpPr/>
            <p:nvPr/>
          </p:nvSpPr>
          <p:spPr>
            <a:xfrm>
              <a:off x="3701275" y="2497925"/>
              <a:ext cx="2350" cy="3050"/>
            </a:xfrm>
            <a:custGeom>
              <a:rect b="b" l="l" r="r" t="t"/>
              <a:pathLst>
                <a:path extrusionOk="0" h="122" w="94">
                  <a:moveTo>
                    <a:pt x="1" y="1"/>
                  </a:moveTo>
                  <a:cubicBezTo>
                    <a:pt x="1" y="19"/>
                    <a:pt x="10" y="57"/>
                    <a:pt x="38" y="66"/>
                  </a:cubicBezTo>
                  <a:cubicBezTo>
                    <a:pt x="57" y="94"/>
                    <a:pt x="66" y="112"/>
                    <a:pt x="94" y="122"/>
                  </a:cubicBezTo>
                  <a:lnTo>
                    <a:pt x="57" y="57"/>
                  </a:lnTo>
                  <a:cubicBezTo>
                    <a:pt x="38"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5"/>
            <p:cNvSpPr/>
            <p:nvPr/>
          </p:nvSpPr>
          <p:spPr>
            <a:xfrm>
              <a:off x="3699200" y="2499800"/>
              <a:ext cx="3050" cy="4425"/>
            </a:xfrm>
            <a:custGeom>
              <a:rect b="b" l="l" r="r" t="t"/>
              <a:pathLst>
                <a:path extrusionOk="0" h="177" w="122">
                  <a:moveTo>
                    <a:pt x="0" y="0"/>
                  </a:moveTo>
                  <a:cubicBezTo>
                    <a:pt x="19" y="37"/>
                    <a:pt x="28" y="65"/>
                    <a:pt x="47" y="93"/>
                  </a:cubicBezTo>
                  <a:cubicBezTo>
                    <a:pt x="75" y="121"/>
                    <a:pt x="93" y="158"/>
                    <a:pt x="121" y="177"/>
                  </a:cubicBezTo>
                  <a:cubicBezTo>
                    <a:pt x="102" y="139"/>
                    <a:pt x="93" y="121"/>
                    <a:pt x="75" y="84"/>
                  </a:cubicBezTo>
                  <a:cubicBezTo>
                    <a:pt x="47" y="65"/>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5"/>
            <p:cNvSpPr/>
            <p:nvPr/>
          </p:nvSpPr>
          <p:spPr>
            <a:xfrm>
              <a:off x="3728225" y="2485625"/>
              <a:ext cx="5825" cy="3275"/>
            </a:xfrm>
            <a:custGeom>
              <a:rect b="b" l="l" r="r" t="t"/>
              <a:pathLst>
                <a:path extrusionOk="0" h="131" w="233">
                  <a:moveTo>
                    <a:pt x="1" y="0"/>
                  </a:moveTo>
                  <a:cubicBezTo>
                    <a:pt x="28" y="0"/>
                    <a:pt x="38" y="10"/>
                    <a:pt x="56" y="19"/>
                  </a:cubicBezTo>
                  <a:cubicBezTo>
                    <a:pt x="84" y="38"/>
                    <a:pt x="94" y="47"/>
                    <a:pt x="121" y="56"/>
                  </a:cubicBezTo>
                  <a:cubicBezTo>
                    <a:pt x="168" y="84"/>
                    <a:pt x="205" y="103"/>
                    <a:pt x="233" y="130"/>
                  </a:cubicBezTo>
                  <a:cubicBezTo>
                    <a:pt x="224" y="121"/>
                    <a:pt x="214" y="93"/>
                    <a:pt x="186" y="84"/>
                  </a:cubicBezTo>
                  <a:cubicBezTo>
                    <a:pt x="168" y="56"/>
                    <a:pt x="149" y="47"/>
                    <a:pt x="131" y="38"/>
                  </a:cubicBezTo>
                  <a:cubicBezTo>
                    <a:pt x="94" y="1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5"/>
            <p:cNvSpPr/>
            <p:nvPr/>
          </p:nvSpPr>
          <p:spPr>
            <a:xfrm>
              <a:off x="3726150" y="2485775"/>
              <a:ext cx="5350" cy="2425"/>
            </a:xfrm>
            <a:custGeom>
              <a:rect b="b" l="l" r="r" t="t"/>
              <a:pathLst>
                <a:path extrusionOk="0" h="97" w="214">
                  <a:moveTo>
                    <a:pt x="32" y="0"/>
                  </a:moveTo>
                  <a:cubicBezTo>
                    <a:pt x="21" y="0"/>
                    <a:pt x="10" y="1"/>
                    <a:pt x="0" y="4"/>
                  </a:cubicBezTo>
                  <a:lnTo>
                    <a:pt x="65" y="32"/>
                  </a:lnTo>
                  <a:cubicBezTo>
                    <a:pt x="74" y="41"/>
                    <a:pt x="102" y="41"/>
                    <a:pt x="111" y="50"/>
                  </a:cubicBezTo>
                  <a:cubicBezTo>
                    <a:pt x="149" y="78"/>
                    <a:pt x="177" y="87"/>
                    <a:pt x="214" y="97"/>
                  </a:cubicBezTo>
                  <a:cubicBezTo>
                    <a:pt x="204" y="87"/>
                    <a:pt x="177" y="78"/>
                    <a:pt x="167" y="41"/>
                  </a:cubicBezTo>
                  <a:cubicBezTo>
                    <a:pt x="158" y="32"/>
                    <a:pt x="139" y="32"/>
                    <a:pt x="121" y="22"/>
                  </a:cubicBezTo>
                  <a:cubicBezTo>
                    <a:pt x="94" y="9"/>
                    <a:pt x="61" y="0"/>
                    <a:pt x="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5"/>
            <p:cNvSpPr/>
            <p:nvPr/>
          </p:nvSpPr>
          <p:spPr>
            <a:xfrm>
              <a:off x="3722200" y="2487125"/>
              <a:ext cx="5825" cy="1550"/>
            </a:xfrm>
            <a:custGeom>
              <a:rect b="b" l="l" r="r" t="t"/>
              <a:pathLst>
                <a:path extrusionOk="0" h="62" w="233">
                  <a:moveTo>
                    <a:pt x="35" y="1"/>
                  </a:moveTo>
                  <a:cubicBezTo>
                    <a:pt x="26" y="1"/>
                    <a:pt x="14" y="5"/>
                    <a:pt x="0" y="15"/>
                  </a:cubicBezTo>
                  <a:lnTo>
                    <a:pt x="56" y="24"/>
                  </a:lnTo>
                  <a:cubicBezTo>
                    <a:pt x="84" y="24"/>
                    <a:pt x="93" y="33"/>
                    <a:pt x="121" y="33"/>
                  </a:cubicBezTo>
                  <a:cubicBezTo>
                    <a:pt x="149" y="43"/>
                    <a:pt x="186" y="61"/>
                    <a:pt x="232" y="61"/>
                  </a:cubicBezTo>
                  <a:cubicBezTo>
                    <a:pt x="204" y="33"/>
                    <a:pt x="170" y="21"/>
                    <a:pt x="143" y="21"/>
                  </a:cubicBezTo>
                  <a:cubicBezTo>
                    <a:pt x="135" y="21"/>
                    <a:pt x="127" y="22"/>
                    <a:pt x="121" y="24"/>
                  </a:cubicBezTo>
                  <a:cubicBezTo>
                    <a:pt x="102" y="15"/>
                    <a:pt x="84" y="15"/>
                    <a:pt x="56" y="15"/>
                  </a:cubicBezTo>
                  <a:cubicBezTo>
                    <a:pt x="51" y="5"/>
                    <a:pt x="44" y="1"/>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5"/>
            <p:cNvSpPr/>
            <p:nvPr/>
          </p:nvSpPr>
          <p:spPr>
            <a:xfrm>
              <a:off x="3717775" y="2484600"/>
              <a:ext cx="6075" cy="750"/>
            </a:xfrm>
            <a:custGeom>
              <a:rect b="b" l="l" r="r" t="t"/>
              <a:pathLst>
                <a:path extrusionOk="0" h="30" w="243">
                  <a:moveTo>
                    <a:pt x="158" y="1"/>
                  </a:moveTo>
                  <a:cubicBezTo>
                    <a:pt x="146" y="1"/>
                    <a:pt x="134" y="2"/>
                    <a:pt x="121" y="4"/>
                  </a:cubicBezTo>
                  <a:lnTo>
                    <a:pt x="66" y="4"/>
                  </a:lnTo>
                  <a:cubicBezTo>
                    <a:pt x="47" y="4"/>
                    <a:pt x="28" y="4"/>
                    <a:pt x="1" y="23"/>
                  </a:cubicBezTo>
                  <a:lnTo>
                    <a:pt x="121" y="23"/>
                  </a:lnTo>
                  <a:cubicBezTo>
                    <a:pt x="145" y="27"/>
                    <a:pt x="163" y="30"/>
                    <a:pt x="182" y="30"/>
                  </a:cubicBezTo>
                  <a:cubicBezTo>
                    <a:pt x="200" y="30"/>
                    <a:pt x="219" y="27"/>
                    <a:pt x="242" y="23"/>
                  </a:cubicBezTo>
                  <a:cubicBezTo>
                    <a:pt x="222" y="9"/>
                    <a:pt x="191"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5"/>
            <p:cNvSpPr/>
            <p:nvPr/>
          </p:nvSpPr>
          <p:spPr>
            <a:xfrm>
              <a:off x="3712900" y="2485400"/>
              <a:ext cx="6050" cy="1175"/>
            </a:xfrm>
            <a:custGeom>
              <a:rect b="b" l="l" r="r" t="t"/>
              <a:pathLst>
                <a:path extrusionOk="0" h="47" w="242">
                  <a:moveTo>
                    <a:pt x="75" y="0"/>
                  </a:moveTo>
                  <a:cubicBezTo>
                    <a:pt x="47" y="0"/>
                    <a:pt x="28" y="0"/>
                    <a:pt x="0" y="9"/>
                  </a:cubicBezTo>
                  <a:cubicBezTo>
                    <a:pt x="10" y="9"/>
                    <a:pt x="38" y="19"/>
                    <a:pt x="56" y="19"/>
                  </a:cubicBezTo>
                  <a:lnTo>
                    <a:pt x="121" y="28"/>
                  </a:lnTo>
                  <a:cubicBezTo>
                    <a:pt x="168" y="28"/>
                    <a:pt x="196" y="47"/>
                    <a:pt x="242" y="47"/>
                  </a:cubicBezTo>
                  <a:cubicBezTo>
                    <a:pt x="205" y="19"/>
                    <a:pt x="177" y="9"/>
                    <a:pt x="140" y="9"/>
                  </a:cubicBezTo>
                  <a:cubicBezTo>
                    <a:pt x="121" y="0"/>
                    <a:pt x="93"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5"/>
            <p:cNvSpPr/>
            <p:nvPr/>
          </p:nvSpPr>
          <p:spPr>
            <a:xfrm>
              <a:off x="3721725" y="2499800"/>
              <a:ext cx="2575" cy="1175"/>
            </a:xfrm>
            <a:custGeom>
              <a:rect b="b" l="l" r="r" t="t"/>
              <a:pathLst>
                <a:path extrusionOk="0" h="47" w="103">
                  <a:moveTo>
                    <a:pt x="0" y="0"/>
                  </a:moveTo>
                  <a:cubicBezTo>
                    <a:pt x="10" y="19"/>
                    <a:pt x="28" y="28"/>
                    <a:pt x="47" y="37"/>
                  </a:cubicBezTo>
                  <a:cubicBezTo>
                    <a:pt x="66" y="47"/>
                    <a:pt x="75" y="47"/>
                    <a:pt x="103" y="47"/>
                  </a:cubicBezTo>
                  <a:cubicBezTo>
                    <a:pt x="84" y="28"/>
                    <a:pt x="75" y="19"/>
                    <a:pt x="56" y="1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5"/>
            <p:cNvSpPr/>
            <p:nvPr/>
          </p:nvSpPr>
          <p:spPr>
            <a:xfrm>
              <a:off x="3723350" y="2501650"/>
              <a:ext cx="2575" cy="1175"/>
            </a:xfrm>
            <a:custGeom>
              <a:rect b="b" l="l" r="r" t="t"/>
              <a:pathLst>
                <a:path extrusionOk="0" h="47" w="103">
                  <a:moveTo>
                    <a:pt x="1" y="0"/>
                  </a:moveTo>
                  <a:cubicBezTo>
                    <a:pt x="10" y="19"/>
                    <a:pt x="19" y="19"/>
                    <a:pt x="47" y="38"/>
                  </a:cubicBezTo>
                  <a:cubicBezTo>
                    <a:pt x="75" y="47"/>
                    <a:pt x="84" y="47"/>
                    <a:pt x="103" y="47"/>
                  </a:cubicBezTo>
                  <a:cubicBezTo>
                    <a:pt x="93" y="19"/>
                    <a:pt x="75" y="19"/>
                    <a:pt x="56" y="10"/>
                  </a:cubicBezTo>
                  <a:cubicBezTo>
                    <a:pt x="38" y="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5"/>
            <p:cNvSpPr/>
            <p:nvPr/>
          </p:nvSpPr>
          <p:spPr>
            <a:xfrm>
              <a:off x="3706150" y="2485525"/>
              <a:ext cx="4225" cy="825"/>
            </a:xfrm>
            <a:custGeom>
              <a:rect b="b" l="l" r="r" t="t"/>
              <a:pathLst>
                <a:path extrusionOk="0" h="33" w="169">
                  <a:moveTo>
                    <a:pt x="112" y="1"/>
                  </a:moveTo>
                  <a:cubicBezTo>
                    <a:pt x="106" y="1"/>
                    <a:pt x="99" y="2"/>
                    <a:pt x="94" y="4"/>
                  </a:cubicBezTo>
                  <a:lnTo>
                    <a:pt x="47" y="4"/>
                  </a:lnTo>
                  <a:cubicBezTo>
                    <a:pt x="29" y="4"/>
                    <a:pt x="10" y="4"/>
                    <a:pt x="1" y="14"/>
                  </a:cubicBezTo>
                  <a:cubicBezTo>
                    <a:pt x="29" y="32"/>
                    <a:pt x="66" y="32"/>
                    <a:pt x="85" y="32"/>
                  </a:cubicBezTo>
                  <a:cubicBezTo>
                    <a:pt x="112" y="32"/>
                    <a:pt x="140" y="32"/>
                    <a:pt x="168" y="14"/>
                  </a:cubicBezTo>
                  <a:cubicBezTo>
                    <a:pt x="149" y="7"/>
                    <a:pt x="12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5"/>
            <p:cNvSpPr/>
            <p:nvPr/>
          </p:nvSpPr>
          <p:spPr>
            <a:xfrm>
              <a:off x="3490625" y="2438225"/>
              <a:ext cx="40200" cy="42150"/>
            </a:xfrm>
            <a:custGeom>
              <a:rect b="b" l="l" r="r" t="t"/>
              <a:pathLst>
                <a:path extrusionOk="0" h="1686" w="1608">
                  <a:moveTo>
                    <a:pt x="815" y="0"/>
                  </a:moveTo>
                  <a:cubicBezTo>
                    <a:pt x="810" y="0"/>
                    <a:pt x="804" y="1"/>
                    <a:pt x="799" y="1"/>
                  </a:cubicBezTo>
                  <a:cubicBezTo>
                    <a:pt x="706" y="20"/>
                    <a:pt x="632" y="122"/>
                    <a:pt x="613" y="215"/>
                  </a:cubicBezTo>
                  <a:cubicBezTo>
                    <a:pt x="585" y="317"/>
                    <a:pt x="585" y="419"/>
                    <a:pt x="558" y="512"/>
                  </a:cubicBezTo>
                  <a:cubicBezTo>
                    <a:pt x="520" y="419"/>
                    <a:pt x="483" y="326"/>
                    <a:pt x="418" y="261"/>
                  </a:cubicBezTo>
                  <a:cubicBezTo>
                    <a:pt x="363" y="206"/>
                    <a:pt x="292" y="176"/>
                    <a:pt x="221" y="176"/>
                  </a:cubicBezTo>
                  <a:cubicBezTo>
                    <a:pt x="197" y="176"/>
                    <a:pt x="172" y="180"/>
                    <a:pt x="149" y="187"/>
                  </a:cubicBezTo>
                  <a:cubicBezTo>
                    <a:pt x="9" y="252"/>
                    <a:pt x="0" y="447"/>
                    <a:pt x="28" y="596"/>
                  </a:cubicBezTo>
                  <a:cubicBezTo>
                    <a:pt x="112" y="967"/>
                    <a:pt x="288" y="1330"/>
                    <a:pt x="530" y="1627"/>
                  </a:cubicBezTo>
                  <a:cubicBezTo>
                    <a:pt x="562" y="1671"/>
                    <a:pt x="607" y="1686"/>
                    <a:pt x="652" y="1686"/>
                  </a:cubicBezTo>
                  <a:cubicBezTo>
                    <a:pt x="721" y="1686"/>
                    <a:pt x="793" y="1650"/>
                    <a:pt x="827" y="1627"/>
                  </a:cubicBezTo>
                  <a:cubicBezTo>
                    <a:pt x="1143" y="1423"/>
                    <a:pt x="1412" y="1135"/>
                    <a:pt x="1542" y="781"/>
                  </a:cubicBezTo>
                  <a:cubicBezTo>
                    <a:pt x="1589" y="679"/>
                    <a:pt x="1607" y="559"/>
                    <a:pt x="1589" y="447"/>
                  </a:cubicBezTo>
                  <a:cubicBezTo>
                    <a:pt x="1552" y="326"/>
                    <a:pt x="1459" y="224"/>
                    <a:pt x="1347" y="224"/>
                  </a:cubicBezTo>
                  <a:cubicBezTo>
                    <a:pt x="1226" y="224"/>
                    <a:pt x="1124" y="345"/>
                    <a:pt x="1050" y="447"/>
                  </a:cubicBezTo>
                  <a:cubicBezTo>
                    <a:pt x="1050" y="345"/>
                    <a:pt x="1050" y="252"/>
                    <a:pt x="1022" y="159"/>
                  </a:cubicBezTo>
                  <a:cubicBezTo>
                    <a:pt x="987" y="71"/>
                    <a:pt x="902" y="0"/>
                    <a:pt x="81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5"/>
            <p:cNvSpPr/>
            <p:nvPr/>
          </p:nvSpPr>
          <p:spPr>
            <a:xfrm>
              <a:off x="3491075" y="2437225"/>
              <a:ext cx="40450" cy="44000"/>
            </a:xfrm>
            <a:custGeom>
              <a:rect b="b" l="l" r="r" t="t"/>
              <a:pathLst>
                <a:path extrusionOk="0" h="1760" w="1618">
                  <a:moveTo>
                    <a:pt x="222" y="1182"/>
                  </a:moveTo>
                  <a:cubicBezTo>
                    <a:pt x="226" y="1189"/>
                    <a:pt x="229" y="1196"/>
                    <a:pt x="233" y="1202"/>
                  </a:cubicBezTo>
                  <a:cubicBezTo>
                    <a:pt x="229" y="1196"/>
                    <a:pt x="226" y="1189"/>
                    <a:pt x="222" y="1182"/>
                  </a:cubicBezTo>
                  <a:close/>
                  <a:moveTo>
                    <a:pt x="807" y="1"/>
                  </a:moveTo>
                  <a:cubicBezTo>
                    <a:pt x="793" y="1"/>
                    <a:pt x="778" y="2"/>
                    <a:pt x="762" y="4"/>
                  </a:cubicBezTo>
                  <a:cubicBezTo>
                    <a:pt x="707" y="22"/>
                    <a:pt x="660" y="50"/>
                    <a:pt x="642" y="97"/>
                  </a:cubicBezTo>
                  <a:cubicBezTo>
                    <a:pt x="605" y="143"/>
                    <a:pt x="595" y="199"/>
                    <a:pt x="577" y="236"/>
                  </a:cubicBezTo>
                  <a:cubicBezTo>
                    <a:pt x="567" y="320"/>
                    <a:pt x="558" y="394"/>
                    <a:pt x="549" y="459"/>
                  </a:cubicBezTo>
                  <a:cubicBezTo>
                    <a:pt x="521" y="394"/>
                    <a:pt x="484" y="329"/>
                    <a:pt x="437" y="273"/>
                  </a:cubicBezTo>
                  <a:cubicBezTo>
                    <a:pt x="409" y="236"/>
                    <a:pt x="372" y="208"/>
                    <a:pt x="326" y="190"/>
                  </a:cubicBezTo>
                  <a:cubicBezTo>
                    <a:pt x="299" y="179"/>
                    <a:pt x="271" y="174"/>
                    <a:pt x="242" y="174"/>
                  </a:cubicBezTo>
                  <a:cubicBezTo>
                    <a:pt x="222" y="174"/>
                    <a:pt x="200" y="177"/>
                    <a:pt x="177" y="180"/>
                  </a:cubicBezTo>
                  <a:cubicBezTo>
                    <a:pt x="131" y="190"/>
                    <a:pt x="84" y="227"/>
                    <a:pt x="56" y="264"/>
                  </a:cubicBezTo>
                  <a:cubicBezTo>
                    <a:pt x="38" y="310"/>
                    <a:pt x="10" y="357"/>
                    <a:pt x="10" y="403"/>
                  </a:cubicBezTo>
                  <a:cubicBezTo>
                    <a:pt x="1" y="496"/>
                    <a:pt x="10" y="589"/>
                    <a:pt x="38" y="682"/>
                  </a:cubicBezTo>
                  <a:cubicBezTo>
                    <a:pt x="82" y="852"/>
                    <a:pt x="136" y="1013"/>
                    <a:pt x="222" y="1182"/>
                  </a:cubicBezTo>
                  <a:lnTo>
                    <a:pt x="222" y="1182"/>
                  </a:lnTo>
                  <a:cubicBezTo>
                    <a:pt x="145" y="1029"/>
                    <a:pt x="92" y="860"/>
                    <a:pt x="56" y="682"/>
                  </a:cubicBezTo>
                  <a:cubicBezTo>
                    <a:pt x="38" y="589"/>
                    <a:pt x="19" y="496"/>
                    <a:pt x="38" y="413"/>
                  </a:cubicBezTo>
                  <a:cubicBezTo>
                    <a:pt x="47" y="366"/>
                    <a:pt x="56" y="329"/>
                    <a:pt x="84" y="301"/>
                  </a:cubicBezTo>
                  <a:cubicBezTo>
                    <a:pt x="103" y="264"/>
                    <a:pt x="140" y="236"/>
                    <a:pt x="186" y="227"/>
                  </a:cubicBezTo>
                  <a:cubicBezTo>
                    <a:pt x="200" y="224"/>
                    <a:pt x="213" y="223"/>
                    <a:pt x="225" y="223"/>
                  </a:cubicBezTo>
                  <a:cubicBezTo>
                    <a:pt x="255" y="223"/>
                    <a:pt x="284" y="230"/>
                    <a:pt x="317" y="236"/>
                  </a:cubicBezTo>
                  <a:cubicBezTo>
                    <a:pt x="344" y="255"/>
                    <a:pt x="382" y="283"/>
                    <a:pt x="419" y="320"/>
                  </a:cubicBezTo>
                  <a:cubicBezTo>
                    <a:pt x="474" y="394"/>
                    <a:pt x="512" y="468"/>
                    <a:pt x="540" y="561"/>
                  </a:cubicBezTo>
                  <a:lnTo>
                    <a:pt x="558" y="626"/>
                  </a:lnTo>
                  <a:lnTo>
                    <a:pt x="586" y="561"/>
                  </a:lnTo>
                  <a:cubicBezTo>
                    <a:pt x="632" y="468"/>
                    <a:pt x="632" y="366"/>
                    <a:pt x="651" y="273"/>
                  </a:cubicBezTo>
                  <a:cubicBezTo>
                    <a:pt x="660" y="227"/>
                    <a:pt x="688" y="180"/>
                    <a:pt x="707" y="143"/>
                  </a:cubicBezTo>
                  <a:cubicBezTo>
                    <a:pt x="735" y="115"/>
                    <a:pt x="772" y="78"/>
                    <a:pt x="818" y="78"/>
                  </a:cubicBezTo>
                  <a:cubicBezTo>
                    <a:pt x="826" y="76"/>
                    <a:pt x="835" y="75"/>
                    <a:pt x="844" y="75"/>
                  </a:cubicBezTo>
                  <a:cubicBezTo>
                    <a:pt x="870" y="75"/>
                    <a:pt x="903" y="83"/>
                    <a:pt x="930" y="97"/>
                  </a:cubicBezTo>
                  <a:cubicBezTo>
                    <a:pt x="967" y="125"/>
                    <a:pt x="1004" y="162"/>
                    <a:pt x="1013" y="208"/>
                  </a:cubicBezTo>
                  <a:cubicBezTo>
                    <a:pt x="1051" y="283"/>
                    <a:pt x="1051" y="394"/>
                    <a:pt x="1051" y="487"/>
                  </a:cubicBezTo>
                  <a:lnTo>
                    <a:pt x="1051" y="580"/>
                  </a:lnTo>
                  <a:lnTo>
                    <a:pt x="1106" y="506"/>
                  </a:lnTo>
                  <a:cubicBezTo>
                    <a:pt x="1143" y="459"/>
                    <a:pt x="1162" y="422"/>
                    <a:pt x="1199" y="394"/>
                  </a:cubicBezTo>
                  <a:cubicBezTo>
                    <a:pt x="1236" y="357"/>
                    <a:pt x="1283" y="320"/>
                    <a:pt x="1311" y="310"/>
                  </a:cubicBezTo>
                  <a:cubicBezTo>
                    <a:pt x="1330" y="307"/>
                    <a:pt x="1349" y="304"/>
                    <a:pt x="1368" y="304"/>
                  </a:cubicBezTo>
                  <a:cubicBezTo>
                    <a:pt x="1396" y="304"/>
                    <a:pt x="1423" y="309"/>
                    <a:pt x="1450" y="320"/>
                  </a:cubicBezTo>
                  <a:cubicBezTo>
                    <a:pt x="1496" y="348"/>
                    <a:pt x="1534" y="376"/>
                    <a:pt x="1562" y="422"/>
                  </a:cubicBezTo>
                  <a:cubicBezTo>
                    <a:pt x="1580" y="468"/>
                    <a:pt x="1589" y="515"/>
                    <a:pt x="1608" y="561"/>
                  </a:cubicBezTo>
                  <a:cubicBezTo>
                    <a:pt x="1608" y="608"/>
                    <a:pt x="1608" y="673"/>
                    <a:pt x="1589" y="719"/>
                  </a:cubicBezTo>
                  <a:cubicBezTo>
                    <a:pt x="1580" y="766"/>
                    <a:pt x="1571" y="821"/>
                    <a:pt x="1543" y="868"/>
                  </a:cubicBezTo>
                  <a:lnTo>
                    <a:pt x="1478" y="1007"/>
                  </a:lnTo>
                  <a:cubicBezTo>
                    <a:pt x="1385" y="1193"/>
                    <a:pt x="1246" y="1351"/>
                    <a:pt x="1078" y="1509"/>
                  </a:cubicBezTo>
                  <a:cubicBezTo>
                    <a:pt x="1004" y="1574"/>
                    <a:pt x="920" y="1648"/>
                    <a:pt x="828" y="1704"/>
                  </a:cubicBezTo>
                  <a:cubicBezTo>
                    <a:pt x="920" y="1648"/>
                    <a:pt x="1004" y="1583"/>
                    <a:pt x="1078" y="1518"/>
                  </a:cubicBezTo>
                  <a:cubicBezTo>
                    <a:pt x="1246" y="1379"/>
                    <a:pt x="1385" y="1212"/>
                    <a:pt x="1487" y="1026"/>
                  </a:cubicBezTo>
                  <a:lnTo>
                    <a:pt x="1562" y="887"/>
                  </a:lnTo>
                  <a:cubicBezTo>
                    <a:pt x="1580" y="840"/>
                    <a:pt x="1589" y="784"/>
                    <a:pt x="1617" y="738"/>
                  </a:cubicBezTo>
                  <a:cubicBezTo>
                    <a:pt x="1608" y="645"/>
                    <a:pt x="1617" y="589"/>
                    <a:pt x="1608" y="533"/>
                  </a:cubicBezTo>
                  <a:cubicBezTo>
                    <a:pt x="1608" y="478"/>
                    <a:pt x="1589" y="413"/>
                    <a:pt x="1562" y="366"/>
                  </a:cubicBezTo>
                  <a:cubicBezTo>
                    <a:pt x="1534" y="320"/>
                    <a:pt x="1487" y="273"/>
                    <a:pt x="1441" y="255"/>
                  </a:cubicBezTo>
                  <a:cubicBezTo>
                    <a:pt x="1414" y="239"/>
                    <a:pt x="1380" y="229"/>
                    <a:pt x="1345" y="229"/>
                  </a:cubicBezTo>
                  <a:cubicBezTo>
                    <a:pt x="1319" y="229"/>
                    <a:pt x="1291" y="234"/>
                    <a:pt x="1264" y="245"/>
                  </a:cubicBezTo>
                  <a:cubicBezTo>
                    <a:pt x="1208" y="255"/>
                    <a:pt x="1162" y="292"/>
                    <a:pt x="1125" y="338"/>
                  </a:cubicBezTo>
                  <a:lnTo>
                    <a:pt x="1069" y="394"/>
                  </a:lnTo>
                  <a:lnTo>
                    <a:pt x="1069" y="320"/>
                  </a:lnTo>
                  <a:cubicBezTo>
                    <a:pt x="1069" y="273"/>
                    <a:pt x="1060" y="218"/>
                    <a:pt x="1032" y="171"/>
                  </a:cubicBezTo>
                  <a:cubicBezTo>
                    <a:pt x="1013" y="125"/>
                    <a:pt x="976" y="78"/>
                    <a:pt x="930" y="41"/>
                  </a:cubicBezTo>
                  <a:cubicBezTo>
                    <a:pt x="894" y="13"/>
                    <a:pt x="853" y="1"/>
                    <a:pt x="807" y="1"/>
                  </a:cubicBezTo>
                  <a:close/>
                  <a:moveTo>
                    <a:pt x="595" y="1751"/>
                  </a:moveTo>
                  <a:cubicBezTo>
                    <a:pt x="614" y="1760"/>
                    <a:pt x="642" y="1760"/>
                    <a:pt x="679" y="1760"/>
                  </a:cubicBezTo>
                  <a:cubicBezTo>
                    <a:pt x="651" y="1760"/>
                    <a:pt x="614" y="1760"/>
                    <a:pt x="595" y="1751"/>
                  </a:cubicBezTo>
                  <a:close/>
                  <a:moveTo>
                    <a:pt x="828" y="1704"/>
                  </a:moveTo>
                  <a:cubicBezTo>
                    <a:pt x="781" y="1723"/>
                    <a:pt x="735" y="1751"/>
                    <a:pt x="679" y="1760"/>
                  </a:cubicBezTo>
                  <a:cubicBezTo>
                    <a:pt x="735" y="1760"/>
                    <a:pt x="781" y="1741"/>
                    <a:pt x="828" y="1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5"/>
            <p:cNvSpPr/>
            <p:nvPr/>
          </p:nvSpPr>
          <p:spPr>
            <a:xfrm>
              <a:off x="3504775" y="2450775"/>
              <a:ext cx="1650" cy="29075"/>
            </a:xfrm>
            <a:custGeom>
              <a:rect b="b" l="l" r="r" t="t"/>
              <a:pathLst>
                <a:path extrusionOk="0" h="1163" w="66">
                  <a:moveTo>
                    <a:pt x="1" y="1"/>
                  </a:moveTo>
                  <a:lnTo>
                    <a:pt x="1" y="279"/>
                  </a:lnTo>
                  <a:lnTo>
                    <a:pt x="19" y="568"/>
                  </a:lnTo>
                  <a:lnTo>
                    <a:pt x="47" y="865"/>
                  </a:lnTo>
                  <a:cubicBezTo>
                    <a:pt x="57" y="921"/>
                    <a:pt x="57" y="967"/>
                    <a:pt x="57" y="1013"/>
                  </a:cubicBezTo>
                  <a:lnTo>
                    <a:pt x="57" y="1162"/>
                  </a:lnTo>
                  <a:cubicBezTo>
                    <a:pt x="66" y="1069"/>
                    <a:pt x="66" y="967"/>
                    <a:pt x="66" y="874"/>
                  </a:cubicBezTo>
                  <a:cubicBezTo>
                    <a:pt x="66" y="781"/>
                    <a:pt x="66" y="679"/>
                    <a:pt x="57" y="586"/>
                  </a:cubicBezTo>
                  <a:cubicBezTo>
                    <a:pt x="57" y="493"/>
                    <a:pt x="47" y="382"/>
                    <a:pt x="29" y="289"/>
                  </a:cubicBezTo>
                  <a:cubicBezTo>
                    <a:pt x="19" y="196"/>
                    <a:pt x="10"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5"/>
            <p:cNvSpPr/>
            <p:nvPr/>
          </p:nvSpPr>
          <p:spPr>
            <a:xfrm>
              <a:off x="3507350" y="2449400"/>
              <a:ext cx="10000" cy="31125"/>
            </a:xfrm>
            <a:custGeom>
              <a:rect b="b" l="l" r="r" t="t"/>
              <a:pathLst>
                <a:path extrusionOk="0" h="1245" w="400">
                  <a:moveTo>
                    <a:pt x="400" y="0"/>
                  </a:moveTo>
                  <a:cubicBezTo>
                    <a:pt x="353" y="102"/>
                    <a:pt x="316" y="204"/>
                    <a:pt x="279" y="297"/>
                  </a:cubicBezTo>
                  <a:lnTo>
                    <a:pt x="177" y="613"/>
                  </a:lnTo>
                  <a:cubicBezTo>
                    <a:pt x="149" y="715"/>
                    <a:pt x="111" y="827"/>
                    <a:pt x="84" y="929"/>
                  </a:cubicBezTo>
                  <a:cubicBezTo>
                    <a:pt x="46" y="1031"/>
                    <a:pt x="9" y="1134"/>
                    <a:pt x="0" y="1245"/>
                  </a:cubicBezTo>
                  <a:cubicBezTo>
                    <a:pt x="9" y="1199"/>
                    <a:pt x="37" y="1134"/>
                    <a:pt x="46" y="1087"/>
                  </a:cubicBezTo>
                  <a:cubicBezTo>
                    <a:pt x="56" y="1041"/>
                    <a:pt x="65" y="985"/>
                    <a:pt x="93" y="938"/>
                  </a:cubicBezTo>
                  <a:lnTo>
                    <a:pt x="195" y="623"/>
                  </a:lnTo>
                  <a:lnTo>
                    <a:pt x="307" y="316"/>
                  </a:lnTo>
                  <a:cubicBezTo>
                    <a:pt x="334" y="204"/>
                    <a:pt x="362" y="102"/>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5"/>
            <p:cNvSpPr/>
            <p:nvPr/>
          </p:nvSpPr>
          <p:spPr>
            <a:xfrm>
              <a:off x="3506400" y="2461925"/>
              <a:ext cx="950" cy="7925"/>
            </a:xfrm>
            <a:custGeom>
              <a:rect b="b" l="l" r="r" t="t"/>
              <a:pathLst>
                <a:path extrusionOk="0" h="317" w="38">
                  <a:moveTo>
                    <a:pt x="19" y="1"/>
                  </a:moveTo>
                  <a:cubicBezTo>
                    <a:pt x="19" y="47"/>
                    <a:pt x="19" y="103"/>
                    <a:pt x="1" y="159"/>
                  </a:cubicBezTo>
                  <a:cubicBezTo>
                    <a:pt x="19" y="177"/>
                    <a:pt x="19" y="214"/>
                    <a:pt x="19" y="242"/>
                  </a:cubicBezTo>
                  <a:cubicBezTo>
                    <a:pt x="19" y="261"/>
                    <a:pt x="29" y="298"/>
                    <a:pt x="29" y="317"/>
                  </a:cubicBezTo>
                  <a:cubicBezTo>
                    <a:pt x="38" y="298"/>
                    <a:pt x="38" y="261"/>
                    <a:pt x="38" y="242"/>
                  </a:cubicBezTo>
                  <a:lnTo>
                    <a:pt x="38" y="159"/>
                  </a:lnTo>
                  <a:cubicBezTo>
                    <a:pt x="38" y="103"/>
                    <a:pt x="29"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5"/>
            <p:cNvSpPr/>
            <p:nvPr/>
          </p:nvSpPr>
          <p:spPr>
            <a:xfrm>
              <a:off x="3507100" y="2458675"/>
              <a:ext cx="1425" cy="4900"/>
            </a:xfrm>
            <a:custGeom>
              <a:rect b="b" l="l" r="r" t="t"/>
              <a:pathLst>
                <a:path extrusionOk="0" h="196" w="57">
                  <a:moveTo>
                    <a:pt x="10" y="1"/>
                  </a:moveTo>
                  <a:lnTo>
                    <a:pt x="10" y="1"/>
                  </a:lnTo>
                  <a:cubicBezTo>
                    <a:pt x="1" y="38"/>
                    <a:pt x="10" y="66"/>
                    <a:pt x="19" y="103"/>
                  </a:cubicBezTo>
                  <a:cubicBezTo>
                    <a:pt x="19" y="112"/>
                    <a:pt x="38" y="140"/>
                    <a:pt x="38" y="149"/>
                  </a:cubicBezTo>
                  <a:cubicBezTo>
                    <a:pt x="38" y="159"/>
                    <a:pt x="47" y="177"/>
                    <a:pt x="47" y="196"/>
                  </a:cubicBezTo>
                  <a:cubicBezTo>
                    <a:pt x="56" y="177"/>
                    <a:pt x="56" y="159"/>
                    <a:pt x="56" y="140"/>
                  </a:cubicBezTo>
                  <a:cubicBezTo>
                    <a:pt x="56" y="131"/>
                    <a:pt x="47" y="103"/>
                    <a:pt x="47" y="94"/>
                  </a:cubicBezTo>
                  <a:cubicBezTo>
                    <a:pt x="47" y="56"/>
                    <a:pt x="3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5"/>
            <p:cNvSpPr/>
            <p:nvPr/>
          </p:nvSpPr>
          <p:spPr>
            <a:xfrm>
              <a:off x="3509200" y="2458450"/>
              <a:ext cx="1175" cy="7675"/>
            </a:xfrm>
            <a:custGeom>
              <a:rect b="b" l="l" r="r" t="t"/>
              <a:pathLst>
                <a:path extrusionOk="0" h="307" w="47">
                  <a:moveTo>
                    <a:pt x="28" y="0"/>
                  </a:moveTo>
                  <a:cubicBezTo>
                    <a:pt x="10" y="47"/>
                    <a:pt x="10" y="93"/>
                    <a:pt x="0" y="158"/>
                  </a:cubicBezTo>
                  <a:lnTo>
                    <a:pt x="0" y="307"/>
                  </a:lnTo>
                  <a:cubicBezTo>
                    <a:pt x="10" y="279"/>
                    <a:pt x="19" y="251"/>
                    <a:pt x="19" y="233"/>
                  </a:cubicBezTo>
                  <a:cubicBezTo>
                    <a:pt x="28" y="195"/>
                    <a:pt x="28" y="168"/>
                    <a:pt x="28" y="149"/>
                  </a:cubicBezTo>
                  <a:cubicBezTo>
                    <a:pt x="47" y="103"/>
                    <a:pt x="47"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5"/>
            <p:cNvSpPr/>
            <p:nvPr/>
          </p:nvSpPr>
          <p:spPr>
            <a:xfrm>
              <a:off x="3507575" y="2468900"/>
              <a:ext cx="1175" cy="4900"/>
            </a:xfrm>
            <a:custGeom>
              <a:rect b="b" l="l" r="r" t="t"/>
              <a:pathLst>
                <a:path extrusionOk="0" h="196" w="47">
                  <a:moveTo>
                    <a:pt x="47" y="0"/>
                  </a:moveTo>
                  <a:cubicBezTo>
                    <a:pt x="37" y="19"/>
                    <a:pt x="28" y="56"/>
                    <a:pt x="19" y="93"/>
                  </a:cubicBezTo>
                  <a:cubicBezTo>
                    <a:pt x="0" y="121"/>
                    <a:pt x="0" y="158"/>
                    <a:pt x="0" y="196"/>
                  </a:cubicBezTo>
                  <a:cubicBezTo>
                    <a:pt x="28" y="158"/>
                    <a:pt x="28" y="140"/>
                    <a:pt x="37" y="103"/>
                  </a:cubicBezTo>
                  <a:cubicBezTo>
                    <a:pt x="47" y="65"/>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5"/>
            <p:cNvSpPr/>
            <p:nvPr/>
          </p:nvSpPr>
          <p:spPr>
            <a:xfrm>
              <a:off x="3513850" y="2441725"/>
              <a:ext cx="1400" cy="7000"/>
            </a:xfrm>
            <a:custGeom>
              <a:rect b="b" l="l" r="r" t="t"/>
              <a:pathLst>
                <a:path extrusionOk="0" h="280" w="56">
                  <a:moveTo>
                    <a:pt x="9" y="0"/>
                  </a:moveTo>
                  <a:cubicBezTo>
                    <a:pt x="0" y="65"/>
                    <a:pt x="9" y="112"/>
                    <a:pt x="19" y="140"/>
                  </a:cubicBezTo>
                  <a:cubicBezTo>
                    <a:pt x="19" y="168"/>
                    <a:pt x="28" y="186"/>
                    <a:pt x="28" y="214"/>
                  </a:cubicBezTo>
                  <a:cubicBezTo>
                    <a:pt x="28" y="233"/>
                    <a:pt x="37" y="261"/>
                    <a:pt x="37" y="279"/>
                  </a:cubicBezTo>
                  <a:cubicBezTo>
                    <a:pt x="56" y="261"/>
                    <a:pt x="56" y="233"/>
                    <a:pt x="56" y="214"/>
                  </a:cubicBezTo>
                  <a:cubicBezTo>
                    <a:pt x="56" y="186"/>
                    <a:pt x="37" y="168"/>
                    <a:pt x="37" y="140"/>
                  </a:cubicBezTo>
                  <a:cubicBezTo>
                    <a:pt x="37" y="93"/>
                    <a:pt x="28"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5"/>
            <p:cNvSpPr/>
            <p:nvPr/>
          </p:nvSpPr>
          <p:spPr>
            <a:xfrm>
              <a:off x="3513150" y="2447075"/>
              <a:ext cx="1175" cy="4650"/>
            </a:xfrm>
            <a:custGeom>
              <a:rect b="b" l="l" r="r" t="t"/>
              <a:pathLst>
                <a:path extrusionOk="0" h="186" w="47">
                  <a:moveTo>
                    <a:pt x="10" y="0"/>
                  </a:moveTo>
                  <a:lnTo>
                    <a:pt x="10" y="0"/>
                  </a:lnTo>
                  <a:cubicBezTo>
                    <a:pt x="0" y="37"/>
                    <a:pt x="10" y="65"/>
                    <a:pt x="28" y="93"/>
                  </a:cubicBezTo>
                  <a:cubicBezTo>
                    <a:pt x="28" y="112"/>
                    <a:pt x="37" y="149"/>
                    <a:pt x="37" y="186"/>
                  </a:cubicBezTo>
                  <a:cubicBezTo>
                    <a:pt x="47" y="167"/>
                    <a:pt x="47" y="149"/>
                    <a:pt x="47" y="139"/>
                  </a:cubicBezTo>
                  <a:lnTo>
                    <a:pt x="47" y="93"/>
                  </a:lnTo>
                  <a:cubicBezTo>
                    <a:pt x="47" y="84"/>
                    <a:pt x="37" y="56"/>
                    <a:pt x="37"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5"/>
            <p:cNvSpPr/>
            <p:nvPr/>
          </p:nvSpPr>
          <p:spPr>
            <a:xfrm>
              <a:off x="3511975" y="2441500"/>
              <a:ext cx="1200" cy="2575"/>
            </a:xfrm>
            <a:custGeom>
              <a:rect b="b" l="l" r="r" t="t"/>
              <a:pathLst>
                <a:path extrusionOk="0" h="103" w="48">
                  <a:moveTo>
                    <a:pt x="1" y="0"/>
                  </a:moveTo>
                  <a:cubicBezTo>
                    <a:pt x="1" y="28"/>
                    <a:pt x="1" y="37"/>
                    <a:pt x="10" y="56"/>
                  </a:cubicBezTo>
                  <a:cubicBezTo>
                    <a:pt x="10" y="65"/>
                    <a:pt x="29" y="65"/>
                    <a:pt x="29" y="84"/>
                  </a:cubicBezTo>
                  <a:cubicBezTo>
                    <a:pt x="29" y="84"/>
                    <a:pt x="29" y="93"/>
                    <a:pt x="38" y="102"/>
                  </a:cubicBezTo>
                  <a:cubicBezTo>
                    <a:pt x="47" y="93"/>
                    <a:pt x="38" y="65"/>
                    <a:pt x="38" y="47"/>
                  </a:cubicBezTo>
                  <a:cubicBezTo>
                    <a:pt x="38" y="47"/>
                    <a:pt x="38" y="37"/>
                    <a:pt x="29" y="28"/>
                  </a:cubicBezTo>
                  <a:cubicBezTo>
                    <a:pt x="10" y="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5"/>
            <p:cNvSpPr/>
            <p:nvPr/>
          </p:nvSpPr>
          <p:spPr>
            <a:xfrm>
              <a:off x="3526375" y="2446825"/>
              <a:ext cx="2350" cy="6075"/>
            </a:xfrm>
            <a:custGeom>
              <a:rect b="b" l="l" r="r" t="t"/>
              <a:pathLst>
                <a:path extrusionOk="0" h="243" w="94">
                  <a:moveTo>
                    <a:pt x="1" y="1"/>
                  </a:moveTo>
                  <a:cubicBezTo>
                    <a:pt x="57" y="29"/>
                    <a:pt x="66" y="66"/>
                    <a:pt x="66" y="103"/>
                  </a:cubicBezTo>
                  <a:cubicBezTo>
                    <a:pt x="75" y="122"/>
                    <a:pt x="75" y="149"/>
                    <a:pt x="75" y="168"/>
                  </a:cubicBezTo>
                  <a:lnTo>
                    <a:pt x="75" y="205"/>
                  </a:lnTo>
                  <a:lnTo>
                    <a:pt x="75" y="242"/>
                  </a:lnTo>
                  <a:cubicBezTo>
                    <a:pt x="75" y="233"/>
                    <a:pt x="84" y="215"/>
                    <a:pt x="84" y="205"/>
                  </a:cubicBezTo>
                  <a:cubicBezTo>
                    <a:pt x="94" y="196"/>
                    <a:pt x="94" y="187"/>
                    <a:pt x="94" y="168"/>
                  </a:cubicBezTo>
                  <a:lnTo>
                    <a:pt x="94" y="103"/>
                  </a:lnTo>
                  <a:lnTo>
                    <a:pt x="66" y="29"/>
                  </a:lnTo>
                  <a:cubicBezTo>
                    <a:pt x="57" y="1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5"/>
            <p:cNvSpPr/>
            <p:nvPr/>
          </p:nvSpPr>
          <p:spPr>
            <a:xfrm>
              <a:off x="3526150" y="2450775"/>
              <a:ext cx="1650" cy="6075"/>
            </a:xfrm>
            <a:custGeom>
              <a:rect b="b" l="l" r="r" t="t"/>
              <a:pathLst>
                <a:path extrusionOk="0" h="243" w="66">
                  <a:moveTo>
                    <a:pt x="66" y="1"/>
                  </a:moveTo>
                  <a:cubicBezTo>
                    <a:pt x="47" y="29"/>
                    <a:pt x="47" y="38"/>
                    <a:pt x="38" y="75"/>
                  </a:cubicBezTo>
                  <a:cubicBezTo>
                    <a:pt x="38" y="84"/>
                    <a:pt x="28" y="103"/>
                    <a:pt x="28" y="131"/>
                  </a:cubicBezTo>
                  <a:lnTo>
                    <a:pt x="10" y="187"/>
                  </a:lnTo>
                  <a:cubicBezTo>
                    <a:pt x="10" y="196"/>
                    <a:pt x="10" y="224"/>
                    <a:pt x="1" y="242"/>
                  </a:cubicBezTo>
                  <a:cubicBezTo>
                    <a:pt x="10" y="233"/>
                    <a:pt x="28" y="214"/>
                    <a:pt x="38" y="187"/>
                  </a:cubicBezTo>
                  <a:cubicBezTo>
                    <a:pt x="47" y="177"/>
                    <a:pt x="66" y="149"/>
                    <a:pt x="66" y="131"/>
                  </a:cubicBezTo>
                  <a:lnTo>
                    <a:pt x="6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5"/>
            <p:cNvSpPr/>
            <p:nvPr/>
          </p:nvSpPr>
          <p:spPr>
            <a:xfrm>
              <a:off x="3525675" y="2455200"/>
              <a:ext cx="2825" cy="5125"/>
            </a:xfrm>
            <a:custGeom>
              <a:rect b="b" l="l" r="r" t="t"/>
              <a:pathLst>
                <a:path extrusionOk="0" h="205" w="113">
                  <a:moveTo>
                    <a:pt x="112" y="0"/>
                  </a:moveTo>
                  <a:lnTo>
                    <a:pt x="112" y="0"/>
                  </a:lnTo>
                  <a:cubicBezTo>
                    <a:pt x="94" y="37"/>
                    <a:pt x="85" y="65"/>
                    <a:pt x="47" y="102"/>
                  </a:cubicBezTo>
                  <a:cubicBezTo>
                    <a:pt x="29" y="140"/>
                    <a:pt x="20" y="177"/>
                    <a:pt x="1" y="205"/>
                  </a:cubicBezTo>
                  <a:cubicBezTo>
                    <a:pt x="20" y="195"/>
                    <a:pt x="38" y="177"/>
                    <a:pt x="47" y="158"/>
                  </a:cubicBezTo>
                  <a:cubicBezTo>
                    <a:pt x="57" y="149"/>
                    <a:pt x="66" y="140"/>
                    <a:pt x="85" y="112"/>
                  </a:cubicBezTo>
                  <a:cubicBezTo>
                    <a:pt x="94" y="93"/>
                    <a:pt x="103" y="84"/>
                    <a:pt x="103" y="56"/>
                  </a:cubicBezTo>
                  <a:cubicBezTo>
                    <a:pt x="112" y="37"/>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5"/>
            <p:cNvSpPr/>
            <p:nvPr/>
          </p:nvSpPr>
          <p:spPr>
            <a:xfrm>
              <a:off x="3525675" y="2450550"/>
              <a:ext cx="725" cy="3975"/>
            </a:xfrm>
            <a:custGeom>
              <a:rect b="b" l="l" r="r" t="t"/>
              <a:pathLst>
                <a:path extrusionOk="0" h="159" w="29">
                  <a:moveTo>
                    <a:pt x="20" y="0"/>
                  </a:moveTo>
                  <a:cubicBezTo>
                    <a:pt x="20" y="19"/>
                    <a:pt x="10" y="47"/>
                    <a:pt x="10" y="84"/>
                  </a:cubicBezTo>
                  <a:cubicBezTo>
                    <a:pt x="1" y="103"/>
                    <a:pt x="1" y="131"/>
                    <a:pt x="1" y="158"/>
                  </a:cubicBezTo>
                  <a:cubicBezTo>
                    <a:pt x="20" y="149"/>
                    <a:pt x="29" y="112"/>
                    <a:pt x="29" y="93"/>
                  </a:cubicBezTo>
                  <a:lnTo>
                    <a:pt x="29" y="47"/>
                  </a:lnTo>
                  <a:cubicBezTo>
                    <a:pt x="29" y="19"/>
                    <a:pt x="29" y="10"/>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5"/>
            <p:cNvSpPr/>
            <p:nvPr/>
          </p:nvSpPr>
          <p:spPr>
            <a:xfrm>
              <a:off x="3509425" y="2475400"/>
              <a:ext cx="5150" cy="3275"/>
            </a:xfrm>
            <a:custGeom>
              <a:rect b="b" l="l" r="r" t="t"/>
              <a:pathLst>
                <a:path extrusionOk="0" h="131" w="206">
                  <a:moveTo>
                    <a:pt x="205" y="1"/>
                  </a:moveTo>
                  <a:cubicBezTo>
                    <a:pt x="177" y="28"/>
                    <a:pt x="140" y="38"/>
                    <a:pt x="103" y="66"/>
                  </a:cubicBezTo>
                  <a:lnTo>
                    <a:pt x="1" y="131"/>
                  </a:lnTo>
                  <a:cubicBezTo>
                    <a:pt x="19" y="131"/>
                    <a:pt x="47" y="121"/>
                    <a:pt x="66" y="103"/>
                  </a:cubicBezTo>
                  <a:cubicBezTo>
                    <a:pt x="94" y="103"/>
                    <a:pt x="103" y="94"/>
                    <a:pt x="131" y="84"/>
                  </a:cubicBezTo>
                  <a:cubicBezTo>
                    <a:pt x="159" y="75"/>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5"/>
            <p:cNvSpPr/>
            <p:nvPr/>
          </p:nvSpPr>
          <p:spPr>
            <a:xfrm>
              <a:off x="3510600" y="2473775"/>
              <a:ext cx="3500" cy="2575"/>
            </a:xfrm>
            <a:custGeom>
              <a:rect b="b" l="l" r="r" t="t"/>
              <a:pathLst>
                <a:path extrusionOk="0" h="103" w="140">
                  <a:moveTo>
                    <a:pt x="139" y="1"/>
                  </a:moveTo>
                  <a:cubicBezTo>
                    <a:pt x="121" y="1"/>
                    <a:pt x="112" y="10"/>
                    <a:pt x="102" y="19"/>
                  </a:cubicBezTo>
                  <a:cubicBezTo>
                    <a:pt x="93" y="19"/>
                    <a:pt x="74" y="28"/>
                    <a:pt x="65" y="47"/>
                  </a:cubicBezTo>
                  <a:cubicBezTo>
                    <a:pt x="47" y="66"/>
                    <a:pt x="19" y="84"/>
                    <a:pt x="0" y="103"/>
                  </a:cubicBezTo>
                  <a:lnTo>
                    <a:pt x="47" y="103"/>
                  </a:lnTo>
                  <a:cubicBezTo>
                    <a:pt x="56" y="103"/>
                    <a:pt x="65" y="93"/>
                    <a:pt x="74" y="84"/>
                  </a:cubicBezTo>
                  <a:cubicBezTo>
                    <a:pt x="102" y="56"/>
                    <a:pt x="121"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5"/>
            <p:cNvSpPr/>
            <p:nvPr/>
          </p:nvSpPr>
          <p:spPr>
            <a:xfrm>
              <a:off x="3511050" y="2469600"/>
              <a:ext cx="1875" cy="4425"/>
            </a:xfrm>
            <a:custGeom>
              <a:rect b="b" l="l" r="r" t="t"/>
              <a:pathLst>
                <a:path extrusionOk="0" h="177" w="75">
                  <a:moveTo>
                    <a:pt x="75" y="0"/>
                  </a:moveTo>
                  <a:cubicBezTo>
                    <a:pt x="47" y="28"/>
                    <a:pt x="38" y="65"/>
                    <a:pt x="29" y="84"/>
                  </a:cubicBezTo>
                  <a:cubicBezTo>
                    <a:pt x="10" y="121"/>
                    <a:pt x="1" y="140"/>
                    <a:pt x="1" y="177"/>
                  </a:cubicBezTo>
                  <a:cubicBezTo>
                    <a:pt x="29" y="158"/>
                    <a:pt x="38" y="130"/>
                    <a:pt x="66" y="93"/>
                  </a:cubicBezTo>
                  <a:cubicBezTo>
                    <a:pt x="66" y="84"/>
                    <a:pt x="75" y="65"/>
                    <a:pt x="75" y="47"/>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5"/>
            <p:cNvSpPr/>
            <p:nvPr/>
          </p:nvSpPr>
          <p:spPr>
            <a:xfrm>
              <a:off x="3513375" y="2469600"/>
              <a:ext cx="2350" cy="3275"/>
            </a:xfrm>
            <a:custGeom>
              <a:rect b="b" l="l" r="r" t="t"/>
              <a:pathLst>
                <a:path extrusionOk="0" h="131" w="94">
                  <a:moveTo>
                    <a:pt x="93" y="0"/>
                  </a:moveTo>
                  <a:cubicBezTo>
                    <a:pt x="75" y="28"/>
                    <a:pt x="47" y="37"/>
                    <a:pt x="38" y="65"/>
                  </a:cubicBezTo>
                  <a:lnTo>
                    <a:pt x="1" y="130"/>
                  </a:lnTo>
                  <a:cubicBezTo>
                    <a:pt x="28" y="112"/>
                    <a:pt x="47" y="93"/>
                    <a:pt x="56"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5"/>
            <p:cNvSpPr/>
            <p:nvPr/>
          </p:nvSpPr>
          <p:spPr>
            <a:xfrm>
              <a:off x="3516175" y="2470050"/>
              <a:ext cx="3500" cy="3975"/>
            </a:xfrm>
            <a:custGeom>
              <a:rect b="b" l="l" r="r" t="t"/>
              <a:pathLst>
                <a:path extrusionOk="0" h="159" w="140">
                  <a:moveTo>
                    <a:pt x="139" y="1"/>
                  </a:moveTo>
                  <a:cubicBezTo>
                    <a:pt x="102" y="10"/>
                    <a:pt x="74" y="47"/>
                    <a:pt x="56" y="66"/>
                  </a:cubicBezTo>
                  <a:cubicBezTo>
                    <a:pt x="28" y="103"/>
                    <a:pt x="9" y="122"/>
                    <a:pt x="0" y="159"/>
                  </a:cubicBezTo>
                  <a:cubicBezTo>
                    <a:pt x="19" y="140"/>
                    <a:pt x="47" y="112"/>
                    <a:pt x="74" y="94"/>
                  </a:cubicBezTo>
                  <a:cubicBezTo>
                    <a:pt x="102" y="57"/>
                    <a:pt x="121" y="29"/>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5"/>
            <p:cNvSpPr/>
            <p:nvPr/>
          </p:nvSpPr>
          <p:spPr>
            <a:xfrm>
              <a:off x="3492000" y="2445200"/>
              <a:ext cx="1425" cy="6775"/>
            </a:xfrm>
            <a:custGeom>
              <a:rect b="b" l="l" r="r" t="t"/>
              <a:pathLst>
                <a:path extrusionOk="0" h="271" w="57">
                  <a:moveTo>
                    <a:pt x="57" y="1"/>
                  </a:moveTo>
                  <a:cubicBezTo>
                    <a:pt x="47" y="29"/>
                    <a:pt x="38" y="38"/>
                    <a:pt x="38" y="66"/>
                  </a:cubicBezTo>
                  <a:cubicBezTo>
                    <a:pt x="19" y="84"/>
                    <a:pt x="10" y="112"/>
                    <a:pt x="10" y="131"/>
                  </a:cubicBezTo>
                  <a:cubicBezTo>
                    <a:pt x="1" y="177"/>
                    <a:pt x="1" y="224"/>
                    <a:pt x="19" y="270"/>
                  </a:cubicBezTo>
                  <a:lnTo>
                    <a:pt x="19" y="205"/>
                  </a:lnTo>
                  <a:cubicBezTo>
                    <a:pt x="19" y="177"/>
                    <a:pt x="38" y="159"/>
                    <a:pt x="38" y="131"/>
                  </a:cubicBezTo>
                  <a:cubicBezTo>
                    <a:pt x="38" y="94"/>
                    <a:pt x="47" y="47"/>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5"/>
            <p:cNvSpPr/>
            <p:nvPr/>
          </p:nvSpPr>
          <p:spPr>
            <a:xfrm>
              <a:off x="3492925" y="2448000"/>
              <a:ext cx="725" cy="5825"/>
            </a:xfrm>
            <a:custGeom>
              <a:rect b="b" l="l" r="r" t="t"/>
              <a:pathLst>
                <a:path extrusionOk="0" h="233" w="29">
                  <a:moveTo>
                    <a:pt x="29" y="0"/>
                  </a:moveTo>
                  <a:cubicBezTo>
                    <a:pt x="29" y="19"/>
                    <a:pt x="20" y="28"/>
                    <a:pt x="20" y="56"/>
                  </a:cubicBezTo>
                  <a:cubicBezTo>
                    <a:pt x="10" y="75"/>
                    <a:pt x="10" y="93"/>
                    <a:pt x="10" y="112"/>
                  </a:cubicBezTo>
                  <a:cubicBezTo>
                    <a:pt x="1" y="158"/>
                    <a:pt x="10" y="195"/>
                    <a:pt x="29" y="233"/>
                  </a:cubicBezTo>
                  <a:lnTo>
                    <a:pt x="29" y="168"/>
                  </a:lnTo>
                  <a:lnTo>
                    <a:pt x="29" y="112"/>
                  </a:lnTo>
                  <a:lnTo>
                    <a:pt x="2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5"/>
            <p:cNvSpPr/>
            <p:nvPr/>
          </p:nvSpPr>
          <p:spPr>
            <a:xfrm>
              <a:off x="3494800" y="2451025"/>
              <a:ext cx="1175" cy="5825"/>
            </a:xfrm>
            <a:custGeom>
              <a:rect b="b" l="l" r="r" t="t"/>
              <a:pathLst>
                <a:path extrusionOk="0" h="233" w="47">
                  <a:moveTo>
                    <a:pt x="19" y="0"/>
                  </a:moveTo>
                  <a:cubicBezTo>
                    <a:pt x="0" y="47"/>
                    <a:pt x="0" y="93"/>
                    <a:pt x="19" y="121"/>
                  </a:cubicBezTo>
                  <a:cubicBezTo>
                    <a:pt x="19" y="139"/>
                    <a:pt x="19" y="158"/>
                    <a:pt x="28" y="177"/>
                  </a:cubicBezTo>
                  <a:cubicBezTo>
                    <a:pt x="28" y="204"/>
                    <a:pt x="37" y="223"/>
                    <a:pt x="47" y="232"/>
                  </a:cubicBezTo>
                  <a:lnTo>
                    <a:pt x="47" y="177"/>
                  </a:lnTo>
                  <a:cubicBezTo>
                    <a:pt x="37" y="158"/>
                    <a:pt x="37" y="139"/>
                    <a:pt x="37" y="121"/>
                  </a:cubicBezTo>
                  <a:cubicBezTo>
                    <a:pt x="37" y="84"/>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5"/>
            <p:cNvSpPr/>
            <p:nvPr/>
          </p:nvSpPr>
          <p:spPr>
            <a:xfrm>
              <a:off x="3493400" y="2456125"/>
              <a:ext cx="2125" cy="5825"/>
            </a:xfrm>
            <a:custGeom>
              <a:rect b="b" l="l" r="r" t="t"/>
              <a:pathLst>
                <a:path extrusionOk="0" h="233" w="85">
                  <a:moveTo>
                    <a:pt x="1" y="0"/>
                  </a:moveTo>
                  <a:cubicBezTo>
                    <a:pt x="1" y="47"/>
                    <a:pt x="10" y="75"/>
                    <a:pt x="28" y="121"/>
                  </a:cubicBezTo>
                  <a:cubicBezTo>
                    <a:pt x="28" y="149"/>
                    <a:pt x="38" y="158"/>
                    <a:pt x="47" y="186"/>
                  </a:cubicBezTo>
                  <a:cubicBezTo>
                    <a:pt x="56" y="196"/>
                    <a:pt x="75" y="214"/>
                    <a:pt x="84" y="233"/>
                  </a:cubicBezTo>
                  <a:lnTo>
                    <a:pt x="75" y="168"/>
                  </a:lnTo>
                  <a:cubicBezTo>
                    <a:pt x="56" y="149"/>
                    <a:pt x="56" y="140"/>
                    <a:pt x="47" y="112"/>
                  </a:cubicBezTo>
                  <a:cubicBezTo>
                    <a:pt x="38" y="75"/>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5"/>
            <p:cNvSpPr/>
            <p:nvPr/>
          </p:nvSpPr>
          <p:spPr>
            <a:xfrm>
              <a:off x="3496425" y="2460075"/>
              <a:ext cx="1650" cy="6050"/>
            </a:xfrm>
            <a:custGeom>
              <a:rect b="b" l="l" r="r" t="t"/>
              <a:pathLst>
                <a:path extrusionOk="0" h="242" w="66">
                  <a:moveTo>
                    <a:pt x="10" y="0"/>
                  </a:moveTo>
                  <a:lnTo>
                    <a:pt x="10" y="0"/>
                  </a:lnTo>
                  <a:cubicBezTo>
                    <a:pt x="0" y="47"/>
                    <a:pt x="10" y="84"/>
                    <a:pt x="19" y="130"/>
                  </a:cubicBezTo>
                  <a:cubicBezTo>
                    <a:pt x="19" y="140"/>
                    <a:pt x="19" y="168"/>
                    <a:pt x="28" y="186"/>
                  </a:cubicBezTo>
                  <a:cubicBezTo>
                    <a:pt x="37" y="214"/>
                    <a:pt x="56" y="233"/>
                    <a:pt x="65" y="242"/>
                  </a:cubicBezTo>
                  <a:cubicBezTo>
                    <a:pt x="65" y="233"/>
                    <a:pt x="56" y="214"/>
                    <a:pt x="56" y="186"/>
                  </a:cubicBezTo>
                  <a:lnTo>
                    <a:pt x="37" y="130"/>
                  </a:lnTo>
                  <a:cubicBezTo>
                    <a:pt x="28" y="84"/>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5"/>
            <p:cNvSpPr/>
            <p:nvPr/>
          </p:nvSpPr>
          <p:spPr>
            <a:xfrm>
              <a:off x="3507575" y="2450325"/>
              <a:ext cx="725" cy="2800"/>
            </a:xfrm>
            <a:custGeom>
              <a:rect b="b" l="l" r="r" t="t"/>
              <a:pathLst>
                <a:path extrusionOk="0" h="112" w="29">
                  <a:moveTo>
                    <a:pt x="19" y="0"/>
                  </a:moveTo>
                  <a:cubicBezTo>
                    <a:pt x="0" y="9"/>
                    <a:pt x="0" y="28"/>
                    <a:pt x="0" y="56"/>
                  </a:cubicBezTo>
                  <a:cubicBezTo>
                    <a:pt x="0" y="75"/>
                    <a:pt x="0" y="93"/>
                    <a:pt x="19" y="112"/>
                  </a:cubicBezTo>
                  <a:cubicBezTo>
                    <a:pt x="28" y="93"/>
                    <a:pt x="28" y="75"/>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5"/>
            <p:cNvSpPr/>
            <p:nvPr/>
          </p:nvSpPr>
          <p:spPr>
            <a:xfrm>
              <a:off x="3508725" y="2448000"/>
              <a:ext cx="725" cy="2800"/>
            </a:xfrm>
            <a:custGeom>
              <a:rect b="b" l="l" r="r" t="t"/>
              <a:pathLst>
                <a:path extrusionOk="0" h="112" w="29">
                  <a:moveTo>
                    <a:pt x="10" y="0"/>
                  </a:moveTo>
                  <a:cubicBezTo>
                    <a:pt x="1" y="19"/>
                    <a:pt x="1" y="28"/>
                    <a:pt x="1" y="56"/>
                  </a:cubicBezTo>
                  <a:cubicBezTo>
                    <a:pt x="1" y="75"/>
                    <a:pt x="1" y="93"/>
                    <a:pt x="10" y="112"/>
                  </a:cubicBezTo>
                  <a:cubicBezTo>
                    <a:pt x="29" y="93"/>
                    <a:pt x="29" y="75"/>
                    <a:pt x="29" y="56"/>
                  </a:cubicBezTo>
                  <a:cubicBezTo>
                    <a:pt x="29" y="28"/>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5"/>
            <p:cNvSpPr/>
            <p:nvPr/>
          </p:nvSpPr>
          <p:spPr>
            <a:xfrm>
              <a:off x="3498975" y="2468425"/>
              <a:ext cx="1650" cy="3975"/>
            </a:xfrm>
            <a:custGeom>
              <a:rect b="b" l="l" r="r" t="t"/>
              <a:pathLst>
                <a:path extrusionOk="0" h="159" w="66">
                  <a:moveTo>
                    <a:pt x="1" y="1"/>
                  </a:moveTo>
                  <a:cubicBezTo>
                    <a:pt x="1" y="38"/>
                    <a:pt x="10" y="66"/>
                    <a:pt x="10" y="84"/>
                  </a:cubicBezTo>
                  <a:cubicBezTo>
                    <a:pt x="19" y="94"/>
                    <a:pt x="19" y="112"/>
                    <a:pt x="38" y="122"/>
                  </a:cubicBezTo>
                  <a:lnTo>
                    <a:pt x="66" y="159"/>
                  </a:lnTo>
                  <a:cubicBezTo>
                    <a:pt x="66" y="122"/>
                    <a:pt x="56" y="94"/>
                    <a:pt x="47" y="75"/>
                  </a:cubicBezTo>
                  <a:cubicBezTo>
                    <a:pt x="28" y="47"/>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5"/>
            <p:cNvSpPr/>
            <p:nvPr/>
          </p:nvSpPr>
          <p:spPr>
            <a:xfrm>
              <a:off x="3497575" y="2492725"/>
              <a:ext cx="39750" cy="40075"/>
            </a:xfrm>
            <a:custGeom>
              <a:rect b="b" l="l" r="r" t="t"/>
              <a:pathLst>
                <a:path extrusionOk="0" h="1603" w="1590">
                  <a:moveTo>
                    <a:pt x="1244" y="1"/>
                  </a:moveTo>
                  <a:cubicBezTo>
                    <a:pt x="1220" y="1"/>
                    <a:pt x="1198" y="2"/>
                    <a:pt x="1181" y="4"/>
                  </a:cubicBezTo>
                  <a:cubicBezTo>
                    <a:pt x="809" y="79"/>
                    <a:pt x="447" y="227"/>
                    <a:pt x="196" y="497"/>
                  </a:cubicBezTo>
                  <a:cubicBezTo>
                    <a:pt x="112" y="580"/>
                    <a:pt x="47" y="673"/>
                    <a:pt x="19" y="785"/>
                  </a:cubicBezTo>
                  <a:cubicBezTo>
                    <a:pt x="1" y="906"/>
                    <a:pt x="47" y="1026"/>
                    <a:pt x="149" y="1073"/>
                  </a:cubicBezTo>
                  <a:cubicBezTo>
                    <a:pt x="178" y="1085"/>
                    <a:pt x="209" y="1090"/>
                    <a:pt x="240" y="1090"/>
                  </a:cubicBezTo>
                  <a:cubicBezTo>
                    <a:pt x="331" y="1090"/>
                    <a:pt x="429" y="1047"/>
                    <a:pt x="512" y="999"/>
                  </a:cubicBezTo>
                  <a:lnTo>
                    <a:pt x="512" y="999"/>
                  </a:lnTo>
                  <a:cubicBezTo>
                    <a:pt x="475" y="1091"/>
                    <a:pt x="428" y="1184"/>
                    <a:pt x="428" y="1277"/>
                  </a:cubicBezTo>
                  <a:cubicBezTo>
                    <a:pt x="419" y="1370"/>
                    <a:pt x="475" y="1472"/>
                    <a:pt x="568" y="1491"/>
                  </a:cubicBezTo>
                  <a:cubicBezTo>
                    <a:pt x="586" y="1498"/>
                    <a:pt x="605" y="1502"/>
                    <a:pt x="623" y="1502"/>
                  </a:cubicBezTo>
                  <a:cubicBezTo>
                    <a:pt x="699" y="1502"/>
                    <a:pt x="774" y="1447"/>
                    <a:pt x="818" y="1379"/>
                  </a:cubicBezTo>
                  <a:cubicBezTo>
                    <a:pt x="883" y="1296"/>
                    <a:pt x="930" y="1203"/>
                    <a:pt x="995" y="1138"/>
                  </a:cubicBezTo>
                  <a:lnTo>
                    <a:pt x="995" y="1138"/>
                  </a:lnTo>
                  <a:cubicBezTo>
                    <a:pt x="986" y="1240"/>
                    <a:pt x="986" y="1333"/>
                    <a:pt x="1023" y="1426"/>
                  </a:cubicBezTo>
                  <a:cubicBezTo>
                    <a:pt x="1051" y="1519"/>
                    <a:pt x="1134" y="1602"/>
                    <a:pt x="1227" y="1602"/>
                  </a:cubicBezTo>
                  <a:cubicBezTo>
                    <a:pt x="1231" y="1603"/>
                    <a:pt x="1235" y="1603"/>
                    <a:pt x="1239" y="1603"/>
                  </a:cubicBezTo>
                  <a:cubicBezTo>
                    <a:pt x="1398" y="1603"/>
                    <a:pt x="1470" y="1422"/>
                    <a:pt x="1506" y="1277"/>
                  </a:cubicBezTo>
                  <a:cubicBezTo>
                    <a:pt x="1590" y="887"/>
                    <a:pt x="1562" y="497"/>
                    <a:pt x="1459" y="125"/>
                  </a:cubicBezTo>
                  <a:cubicBezTo>
                    <a:pt x="1445" y="23"/>
                    <a:pt x="1332" y="1"/>
                    <a:pt x="124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5"/>
            <p:cNvSpPr/>
            <p:nvPr/>
          </p:nvSpPr>
          <p:spPr>
            <a:xfrm>
              <a:off x="3496975" y="2492350"/>
              <a:ext cx="39425" cy="40525"/>
            </a:xfrm>
            <a:custGeom>
              <a:rect b="b" l="l" r="r" t="t"/>
              <a:pathLst>
                <a:path extrusionOk="0" h="1621" w="1577">
                  <a:moveTo>
                    <a:pt x="1168" y="1"/>
                  </a:moveTo>
                  <a:cubicBezTo>
                    <a:pt x="1223" y="1"/>
                    <a:pt x="1270" y="1"/>
                    <a:pt x="1335" y="10"/>
                  </a:cubicBezTo>
                  <a:cubicBezTo>
                    <a:pt x="1288" y="1"/>
                    <a:pt x="1223" y="1"/>
                    <a:pt x="1168" y="1"/>
                  </a:cubicBezTo>
                  <a:close/>
                  <a:moveTo>
                    <a:pt x="1335" y="10"/>
                  </a:moveTo>
                  <a:lnTo>
                    <a:pt x="1400" y="47"/>
                  </a:lnTo>
                  <a:cubicBezTo>
                    <a:pt x="1381" y="19"/>
                    <a:pt x="1353" y="10"/>
                    <a:pt x="1335" y="10"/>
                  </a:cubicBezTo>
                  <a:close/>
                  <a:moveTo>
                    <a:pt x="1400" y="47"/>
                  </a:moveTo>
                  <a:lnTo>
                    <a:pt x="1400" y="47"/>
                  </a:lnTo>
                  <a:cubicBezTo>
                    <a:pt x="1409" y="66"/>
                    <a:pt x="1437" y="94"/>
                    <a:pt x="1437" y="112"/>
                  </a:cubicBezTo>
                  <a:cubicBezTo>
                    <a:pt x="1437" y="94"/>
                    <a:pt x="1428" y="66"/>
                    <a:pt x="1400" y="47"/>
                  </a:cubicBezTo>
                  <a:close/>
                  <a:moveTo>
                    <a:pt x="1168" y="1"/>
                  </a:moveTo>
                  <a:lnTo>
                    <a:pt x="1168" y="1"/>
                  </a:lnTo>
                  <a:cubicBezTo>
                    <a:pt x="1065" y="10"/>
                    <a:pt x="963" y="47"/>
                    <a:pt x="852" y="66"/>
                  </a:cubicBezTo>
                  <a:cubicBezTo>
                    <a:pt x="657" y="140"/>
                    <a:pt x="461" y="224"/>
                    <a:pt x="285" y="363"/>
                  </a:cubicBezTo>
                  <a:cubicBezTo>
                    <a:pt x="238" y="391"/>
                    <a:pt x="201" y="428"/>
                    <a:pt x="173" y="465"/>
                  </a:cubicBezTo>
                  <a:cubicBezTo>
                    <a:pt x="136" y="503"/>
                    <a:pt x="90" y="549"/>
                    <a:pt x="62" y="577"/>
                  </a:cubicBezTo>
                  <a:cubicBezTo>
                    <a:pt x="73" y="602"/>
                    <a:pt x="74" y="624"/>
                    <a:pt x="70" y="645"/>
                  </a:cubicBezTo>
                  <a:lnTo>
                    <a:pt x="70" y="645"/>
                  </a:lnTo>
                  <a:cubicBezTo>
                    <a:pt x="78" y="631"/>
                    <a:pt x="84" y="618"/>
                    <a:pt x="90" y="605"/>
                  </a:cubicBezTo>
                  <a:cubicBezTo>
                    <a:pt x="127" y="558"/>
                    <a:pt x="155" y="521"/>
                    <a:pt x="192" y="484"/>
                  </a:cubicBezTo>
                  <a:cubicBezTo>
                    <a:pt x="229" y="447"/>
                    <a:pt x="276" y="419"/>
                    <a:pt x="313" y="382"/>
                  </a:cubicBezTo>
                  <a:cubicBezTo>
                    <a:pt x="471" y="252"/>
                    <a:pt x="666" y="149"/>
                    <a:pt x="870" y="84"/>
                  </a:cubicBezTo>
                  <a:cubicBezTo>
                    <a:pt x="972" y="47"/>
                    <a:pt x="1075" y="19"/>
                    <a:pt x="1168" y="1"/>
                  </a:cubicBezTo>
                  <a:close/>
                  <a:moveTo>
                    <a:pt x="1474" y="131"/>
                  </a:moveTo>
                  <a:lnTo>
                    <a:pt x="1474" y="131"/>
                  </a:lnTo>
                  <a:cubicBezTo>
                    <a:pt x="1521" y="298"/>
                    <a:pt x="1558" y="484"/>
                    <a:pt x="1567" y="670"/>
                  </a:cubicBezTo>
                  <a:cubicBezTo>
                    <a:pt x="1558" y="484"/>
                    <a:pt x="1530" y="298"/>
                    <a:pt x="1474" y="131"/>
                  </a:cubicBezTo>
                  <a:close/>
                  <a:moveTo>
                    <a:pt x="70" y="645"/>
                  </a:moveTo>
                  <a:lnTo>
                    <a:pt x="70" y="645"/>
                  </a:lnTo>
                  <a:cubicBezTo>
                    <a:pt x="51" y="678"/>
                    <a:pt x="29" y="711"/>
                    <a:pt x="15" y="744"/>
                  </a:cubicBezTo>
                  <a:cubicBezTo>
                    <a:pt x="8" y="782"/>
                    <a:pt x="1" y="825"/>
                    <a:pt x="3" y="865"/>
                  </a:cubicBezTo>
                  <a:lnTo>
                    <a:pt x="3" y="865"/>
                  </a:lnTo>
                  <a:cubicBezTo>
                    <a:pt x="2" y="822"/>
                    <a:pt x="12" y="780"/>
                    <a:pt x="34" y="744"/>
                  </a:cubicBezTo>
                  <a:cubicBezTo>
                    <a:pt x="46" y="710"/>
                    <a:pt x="64" y="679"/>
                    <a:pt x="70" y="645"/>
                  </a:cubicBezTo>
                  <a:close/>
                  <a:moveTo>
                    <a:pt x="1567" y="670"/>
                  </a:moveTo>
                  <a:cubicBezTo>
                    <a:pt x="1576" y="856"/>
                    <a:pt x="1558" y="1041"/>
                    <a:pt x="1521" y="1218"/>
                  </a:cubicBezTo>
                  <a:cubicBezTo>
                    <a:pt x="1511" y="1311"/>
                    <a:pt x="1474" y="1394"/>
                    <a:pt x="1428" y="1478"/>
                  </a:cubicBezTo>
                  <a:cubicBezTo>
                    <a:pt x="1400" y="1506"/>
                    <a:pt x="1372" y="1543"/>
                    <a:pt x="1335" y="1571"/>
                  </a:cubicBezTo>
                  <a:cubicBezTo>
                    <a:pt x="1308" y="1585"/>
                    <a:pt x="1275" y="1593"/>
                    <a:pt x="1242" y="1593"/>
                  </a:cubicBezTo>
                  <a:cubicBezTo>
                    <a:pt x="1230" y="1593"/>
                    <a:pt x="1217" y="1592"/>
                    <a:pt x="1205" y="1590"/>
                  </a:cubicBezTo>
                  <a:cubicBezTo>
                    <a:pt x="1158" y="1580"/>
                    <a:pt x="1121" y="1552"/>
                    <a:pt x="1103" y="1525"/>
                  </a:cubicBezTo>
                  <a:cubicBezTo>
                    <a:pt x="1065" y="1487"/>
                    <a:pt x="1056" y="1450"/>
                    <a:pt x="1047" y="1404"/>
                  </a:cubicBezTo>
                  <a:cubicBezTo>
                    <a:pt x="1019" y="1320"/>
                    <a:pt x="1019" y="1227"/>
                    <a:pt x="1028" y="1134"/>
                  </a:cubicBezTo>
                  <a:lnTo>
                    <a:pt x="1028" y="1079"/>
                  </a:lnTo>
                  <a:lnTo>
                    <a:pt x="982" y="1125"/>
                  </a:lnTo>
                  <a:cubicBezTo>
                    <a:pt x="907" y="1199"/>
                    <a:pt x="870" y="1292"/>
                    <a:pt x="815" y="1367"/>
                  </a:cubicBezTo>
                  <a:cubicBezTo>
                    <a:pt x="787" y="1404"/>
                    <a:pt x="749" y="1441"/>
                    <a:pt x="703" y="1459"/>
                  </a:cubicBezTo>
                  <a:cubicBezTo>
                    <a:pt x="682" y="1480"/>
                    <a:pt x="651" y="1491"/>
                    <a:pt x="617" y="1491"/>
                  </a:cubicBezTo>
                  <a:cubicBezTo>
                    <a:pt x="605" y="1491"/>
                    <a:pt x="594" y="1490"/>
                    <a:pt x="582" y="1487"/>
                  </a:cubicBezTo>
                  <a:cubicBezTo>
                    <a:pt x="545" y="1478"/>
                    <a:pt x="499" y="1450"/>
                    <a:pt x="471" y="1413"/>
                  </a:cubicBezTo>
                  <a:cubicBezTo>
                    <a:pt x="452" y="1385"/>
                    <a:pt x="443" y="1339"/>
                    <a:pt x="443" y="1292"/>
                  </a:cubicBezTo>
                  <a:cubicBezTo>
                    <a:pt x="443" y="1199"/>
                    <a:pt x="471" y="1106"/>
                    <a:pt x="517" y="1023"/>
                  </a:cubicBezTo>
                  <a:lnTo>
                    <a:pt x="554" y="939"/>
                  </a:lnTo>
                  <a:lnTo>
                    <a:pt x="471" y="986"/>
                  </a:lnTo>
                  <a:cubicBezTo>
                    <a:pt x="424" y="1014"/>
                    <a:pt x="378" y="1041"/>
                    <a:pt x="331" y="1060"/>
                  </a:cubicBezTo>
                  <a:cubicBezTo>
                    <a:pt x="297" y="1074"/>
                    <a:pt x="263" y="1082"/>
                    <a:pt x="229" y="1082"/>
                  </a:cubicBezTo>
                  <a:cubicBezTo>
                    <a:pt x="217" y="1082"/>
                    <a:pt x="204" y="1081"/>
                    <a:pt x="192" y="1079"/>
                  </a:cubicBezTo>
                  <a:cubicBezTo>
                    <a:pt x="146" y="1079"/>
                    <a:pt x="99" y="1060"/>
                    <a:pt x="71" y="1023"/>
                  </a:cubicBezTo>
                  <a:cubicBezTo>
                    <a:pt x="34" y="986"/>
                    <a:pt x="15" y="939"/>
                    <a:pt x="6" y="893"/>
                  </a:cubicBezTo>
                  <a:cubicBezTo>
                    <a:pt x="4" y="884"/>
                    <a:pt x="3" y="874"/>
                    <a:pt x="3" y="865"/>
                  </a:cubicBezTo>
                  <a:lnTo>
                    <a:pt x="3" y="865"/>
                  </a:lnTo>
                  <a:cubicBezTo>
                    <a:pt x="3" y="877"/>
                    <a:pt x="4" y="890"/>
                    <a:pt x="6" y="902"/>
                  </a:cubicBezTo>
                  <a:cubicBezTo>
                    <a:pt x="15" y="967"/>
                    <a:pt x="34" y="1023"/>
                    <a:pt x="71" y="1060"/>
                  </a:cubicBezTo>
                  <a:cubicBezTo>
                    <a:pt x="99" y="1106"/>
                    <a:pt x="164" y="1134"/>
                    <a:pt x="220" y="1134"/>
                  </a:cubicBezTo>
                  <a:cubicBezTo>
                    <a:pt x="233" y="1139"/>
                    <a:pt x="247" y="1141"/>
                    <a:pt x="260" y="1141"/>
                  </a:cubicBezTo>
                  <a:cubicBezTo>
                    <a:pt x="302" y="1141"/>
                    <a:pt x="343" y="1123"/>
                    <a:pt x="378" y="1116"/>
                  </a:cubicBezTo>
                  <a:lnTo>
                    <a:pt x="452" y="1079"/>
                  </a:lnTo>
                  <a:lnTo>
                    <a:pt x="452" y="1079"/>
                  </a:lnTo>
                  <a:cubicBezTo>
                    <a:pt x="443" y="1106"/>
                    <a:pt x="424" y="1125"/>
                    <a:pt x="424" y="1134"/>
                  </a:cubicBezTo>
                  <a:cubicBezTo>
                    <a:pt x="415" y="1181"/>
                    <a:pt x="396" y="1246"/>
                    <a:pt x="396" y="1292"/>
                  </a:cubicBezTo>
                  <a:cubicBezTo>
                    <a:pt x="396" y="1348"/>
                    <a:pt x="406" y="1394"/>
                    <a:pt x="443" y="1441"/>
                  </a:cubicBezTo>
                  <a:cubicBezTo>
                    <a:pt x="471" y="1487"/>
                    <a:pt x="517" y="1525"/>
                    <a:pt x="582" y="1534"/>
                  </a:cubicBezTo>
                  <a:cubicBezTo>
                    <a:pt x="592" y="1535"/>
                    <a:pt x="602" y="1536"/>
                    <a:pt x="612" y="1536"/>
                  </a:cubicBezTo>
                  <a:cubicBezTo>
                    <a:pt x="657" y="1536"/>
                    <a:pt x="702" y="1520"/>
                    <a:pt x="740" y="1497"/>
                  </a:cubicBezTo>
                  <a:cubicBezTo>
                    <a:pt x="787" y="1478"/>
                    <a:pt x="824" y="1432"/>
                    <a:pt x="861" y="1394"/>
                  </a:cubicBezTo>
                  <a:cubicBezTo>
                    <a:pt x="907" y="1339"/>
                    <a:pt x="935" y="1264"/>
                    <a:pt x="982" y="1209"/>
                  </a:cubicBezTo>
                  <a:cubicBezTo>
                    <a:pt x="982" y="1274"/>
                    <a:pt x="982" y="1348"/>
                    <a:pt x="1010" y="1413"/>
                  </a:cubicBezTo>
                  <a:cubicBezTo>
                    <a:pt x="1019" y="1459"/>
                    <a:pt x="1056" y="1506"/>
                    <a:pt x="1093" y="1543"/>
                  </a:cubicBezTo>
                  <a:cubicBezTo>
                    <a:pt x="1121" y="1580"/>
                    <a:pt x="1168" y="1599"/>
                    <a:pt x="1214" y="1617"/>
                  </a:cubicBezTo>
                  <a:cubicBezTo>
                    <a:pt x="1226" y="1620"/>
                    <a:pt x="1238" y="1621"/>
                    <a:pt x="1251" y="1621"/>
                  </a:cubicBezTo>
                  <a:cubicBezTo>
                    <a:pt x="1291" y="1621"/>
                    <a:pt x="1332" y="1610"/>
                    <a:pt x="1353" y="1590"/>
                  </a:cubicBezTo>
                  <a:cubicBezTo>
                    <a:pt x="1400" y="1571"/>
                    <a:pt x="1428" y="1525"/>
                    <a:pt x="1446" y="1487"/>
                  </a:cubicBezTo>
                  <a:cubicBezTo>
                    <a:pt x="1493" y="1404"/>
                    <a:pt x="1521" y="1311"/>
                    <a:pt x="1530" y="1218"/>
                  </a:cubicBezTo>
                  <a:cubicBezTo>
                    <a:pt x="1567" y="1032"/>
                    <a:pt x="1576" y="846"/>
                    <a:pt x="1567" y="6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5"/>
            <p:cNvSpPr/>
            <p:nvPr/>
          </p:nvSpPr>
          <p:spPr>
            <a:xfrm>
              <a:off x="3522425" y="2493750"/>
              <a:ext cx="10250" cy="27675"/>
            </a:xfrm>
            <a:custGeom>
              <a:rect b="b" l="l" r="r" t="t"/>
              <a:pathLst>
                <a:path extrusionOk="0" h="1107" w="410">
                  <a:moveTo>
                    <a:pt x="410" y="1"/>
                  </a:moveTo>
                  <a:cubicBezTo>
                    <a:pt x="402" y="13"/>
                    <a:pt x="395" y="26"/>
                    <a:pt x="389" y="38"/>
                  </a:cubicBezTo>
                  <a:lnTo>
                    <a:pt x="389" y="38"/>
                  </a:lnTo>
                  <a:cubicBezTo>
                    <a:pt x="396" y="25"/>
                    <a:pt x="403" y="13"/>
                    <a:pt x="410" y="1"/>
                  </a:cubicBezTo>
                  <a:close/>
                  <a:moveTo>
                    <a:pt x="389" y="38"/>
                  </a:moveTo>
                  <a:cubicBezTo>
                    <a:pt x="350" y="111"/>
                    <a:pt x="311" y="191"/>
                    <a:pt x="280" y="270"/>
                  </a:cubicBezTo>
                  <a:lnTo>
                    <a:pt x="177" y="549"/>
                  </a:lnTo>
                  <a:cubicBezTo>
                    <a:pt x="140" y="642"/>
                    <a:pt x="122" y="735"/>
                    <a:pt x="85" y="827"/>
                  </a:cubicBezTo>
                  <a:cubicBezTo>
                    <a:pt x="57" y="920"/>
                    <a:pt x="29" y="1013"/>
                    <a:pt x="1" y="1106"/>
                  </a:cubicBezTo>
                  <a:cubicBezTo>
                    <a:pt x="38" y="1013"/>
                    <a:pt x="75" y="920"/>
                    <a:pt x="85" y="837"/>
                  </a:cubicBezTo>
                  <a:lnTo>
                    <a:pt x="187" y="558"/>
                  </a:lnTo>
                  <a:lnTo>
                    <a:pt x="289" y="279"/>
                  </a:lnTo>
                  <a:cubicBezTo>
                    <a:pt x="317" y="233"/>
                    <a:pt x="326" y="186"/>
                    <a:pt x="354" y="140"/>
                  </a:cubicBezTo>
                  <a:cubicBezTo>
                    <a:pt x="361" y="106"/>
                    <a:pt x="373" y="72"/>
                    <a:pt x="389" y="3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5"/>
            <p:cNvSpPr/>
            <p:nvPr/>
          </p:nvSpPr>
          <p:spPr>
            <a:xfrm>
              <a:off x="3510350" y="2493050"/>
              <a:ext cx="21400" cy="24650"/>
            </a:xfrm>
            <a:custGeom>
              <a:rect b="b" l="l" r="r" t="t"/>
              <a:pathLst>
                <a:path extrusionOk="0" h="986" w="856">
                  <a:moveTo>
                    <a:pt x="856" y="1"/>
                  </a:moveTo>
                  <a:cubicBezTo>
                    <a:pt x="818" y="56"/>
                    <a:pt x="791" y="94"/>
                    <a:pt x="753" y="131"/>
                  </a:cubicBezTo>
                  <a:cubicBezTo>
                    <a:pt x="716" y="168"/>
                    <a:pt x="679" y="214"/>
                    <a:pt x="651" y="252"/>
                  </a:cubicBezTo>
                  <a:lnTo>
                    <a:pt x="428" y="493"/>
                  </a:lnTo>
                  <a:lnTo>
                    <a:pt x="205" y="735"/>
                  </a:lnTo>
                  <a:lnTo>
                    <a:pt x="1" y="986"/>
                  </a:lnTo>
                  <a:cubicBezTo>
                    <a:pt x="75" y="902"/>
                    <a:pt x="159" y="828"/>
                    <a:pt x="233" y="753"/>
                  </a:cubicBezTo>
                  <a:cubicBezTo>
                    <a:pt x="298" y="670"/>
                    <a:pt x="382" y="586"/>
                    <a:pt x="447" y="502"/>
                  </a:cubicBezTo>
                  <a:lnTo>
                    <a:pt x="660" y="261"/>
                  </a:lnTo>
                  <a:cubicBezTo>
                    <a:pt x="725" y="177"/>
                    <a:pt x="800" y="94"/>
                    <a:pt x="8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5"/>
            <p:cNvSpPr/>
            <p:nvPr/>
          </p:nvSpPr>
          <p:spPr>
            <a:xfrm>
              <a:off x="3524750" y="2502575"/>
              <a:ext cx="3275" cy="7700"/>
            </a:xfrm>
            <a:custGeom>
              <a:rect b="b" l="l" r="r" t="t"/>
              <a:pathLst>
                <a:path extrusionOk="0" h="308" w="131">
                  <a:moveTo>
                    <a:pt x="131" y="1"/>
                  </a:moveTo>
                  <a:lnTo>
                    <a:pt x="131" y="1"/>
                  </a:lnTo>
                  <a:cubicBezTo>
                    <a:pt x="103" y="19"/>
                    <a:pt x="94" y="47"/>
                    <a:pt x="84" y="66"/>
                  </a:cubicBezTo>
                  <a:cubicBezTo>
                    <a:pt x="75" y="103"/>
                    <a:pt x="57" y="121"/>
                    <a:pt x="47" y="149"/>
                  </a:cubicBezTo>
                  <a:cubicBezTo>
                    <a:pt x="29" y="205"/>
                    <a:pt x="10" y="251"/>
                    <a:pt x="1" y="307"/>
                  </a:cubicBezTo>
                  <a:cubicBezTo>
                    <a:pt x="29" y="261"/>
                    <a:pt x="47" y="214"/>
                    <a:pt x="84" y="159"/>
                  </a:cubicBezTo>
                  <a:cubicBezTo>
                    <a:pt x="94" y="140"/>
                    <a:pt x="94" y="103"/>
                    <a:pt x="103" y="75"/>
                  </a:cubicBezTo>
                  <a:cubicBezTo>
                    <a:pt x="122" y="56"/>
                    <a:pt x="122" y="1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5"/>
            <p:cNvSpPr/>
            <p:nvPr/>
          </p:nvSpPr>
          <p:spPr>
            <a:xfrm>
              <a:off x="3522675" y="2508375"/>
              <a:ext cx="1650" cy="4900"/>
            </a:xfrm>
            <a:custGeom>
              <a:rect b="b" l="l" r="r" t="t"/>
              <a:pathLst>
                <a:path extrusionOk="0" h="196" w="66">
                  <a:moveTo>
                    <a:pt x="65" y="1"/>
                  </a:moveTo>
                  <a:lnTo>
                    <a:pt x="65" y="1"/>
                  </a:lnTo>
                  <a:cubicBezTo>
                    <a:pt x="37" y="10"/>
                    <a:pt x="37" y="29"/>
                    <a:pt x="28" y="47"/>
                  </a:cubicBezTo>
                  <a:cubicBezTo>
                    <a:pt x="28" y="57"/>
                    <a:pt x="19" y="75"/>
                    <a:pt x="19" y="94"/>
                  </a:cubicBezTo>
                  <a:cubicBezTo>
                    <a:pt x="19" y="122"/>
                    <a:pt x="0" y="159"/>
                    <a:pt x="19" y="196"/>
                  </a:cubicBezTo>
                  <a:cubicBezTo>
                    <a:pt x="28" y="159"/>
                    <a:pt x="37" y="122"/>
                    <a:pt x="37" y="94"/>
                  </a:cubicBezTo>
                  <a:cubicBezTo>
                    <a:pt x="47" y="75"/>
                    <a:pt x="47" y="57"/>
                    <a:pt x="47" y="47"/>
                  </a:cubicBezTo>
                  <a:cubicBezTo>
                    <a:pt x="65" y="29"/>
                    <a:pt x="65"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5"/>
            <p:cNvSpPr/>
            <p:nvPr/>
          </p:nvSpPr>
          <p:spPr>
            <a:xfrm>
              <a:off x="3520350" y="2505375"/>
              <a:ext cx="3500" cy="6975"/>
            </a:xfrm>
            <a:custGeom>
              <a:rect b="b" l="l" r="r" t="t"/>
              <a:pathLst>
                <a:path extrusionOk="0" h="279" w="140">
                  <a:moveTo>
                    <a:pt x="140" y="0"/>
                  </a:moveTo>
                  <a:lnTo>
                    <a:pt x="140" y="0"/>
                  </a:lnTo>
                  <a:cubicBezTo>
                    <a:pt x="130" y="9"/>
                    <a:pt x="102" y="37"/>
                    <a:pt x="93" y="56"/>
                  </a:cubicBezTo>
                  <a:lnTo>
                    <a:pt x="65" y="130"/>
                  </a:lnTo>
                  <a:cubicBezTo>
                    <a:pt x="37" y="177"/>
                    <a:pt x="10" y="232"/>
                    <a:pt x="0" y="279"/>
                  </a:cubicBezTo>
                  <a:cubicBezTo>
                    <a:pt x="37" y="242"/>
                    <a:pt x="65" y="195"/>
                    <a:pt x="84" y="139"/>
                  </a:cubicBezTo>
                  <a:cubicBezTo>
                    <a:pt x="112" y="93"/>
                    <a:pt x="12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5"/>
            <p:cNvSpPr/>
            <p:nvPr/>
          </p:nvSpPr>
          <p:spPr>
            <a:xfrm>
              <a:off x="3525675" y="2499325"/>
              <a:ext cx="2825" cy="3975"/>
            </a:xfrm>
            <a:custGeom>
              <a:rect b="b" l="l" r="r" t="t"/>
              <a:pathLst>
                <a:path extrusionOk="0" h="159" w="113">
                  <a:moveTo>
                    <a:pt x="112" y="1"/>
                  </a:moveTo>
                  <a:lnTo>
                    <a:pt x="47" y="66"/>
                  </a:lnTo>
                  <a:cubicBezTo>
                    <a:pt x="20" y="103"/>
                    <a:pt x="10" y="131"/>
                    <a:pt x="1" y="158"/>
                  </a:cubicBezTo>
                  <a:lnTo>
                    <a:pt x="66" y="93"/>
                  </a:lnTo>
                  <a:cubicBezTo>
                    <a:pt x="94" y="56"/>
                    <a:pt x="103"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5"/>
            <p:cNvSpPr/>
            <p:nvPr/>
          </p:nvSpPr>
          <p:spPr>
            <a:xfrm>
              <a:off x="3510350" y="2518375"/>
              <a:ext cx="1900" cy="7450"/>
            </a:xfrm>
            <a:custGeom>
              <a:rect b="b" l="l" r="r" t="t"/>
              <a:pathLst>
                <a:path extrusionOk="0" h="298" w="76">
                  <a:moveTo>
                    <a:pt x="75" y="0"/>
                  </a:moveTo>
                  <a:lnTo>
                    <a:pt x="47" y="75"/>
                  </a:lnTo>
                  <a:cubicBezTo>
                    <a:pt x="29" y="93"/>
                    <a:pt x="29" y="121"/>
                    <a:pt x="19" y="140"/>
                  </a:cubicBezTo>
                  <a:cubicBezTo>
                    <a:pt x="10" y="205"/>
                    <a:pt x="1" y="251"/>
                    <a:pt x="1" y="298"/>
                  </a:cubicBezTo>
                  <a:cubicBezTo>
                    <a:pt x="19" y="251"/>
                    <a:pt x="29" y="205"/>
                    <a:pt x="47" y="140"/>
                  </a:cubicBezTo>
                  <a:cubicBezTo>
                    <a:pt x="57" y="121"/>
                    <a:pt x="66" y="93"/>
                    <a:pt x="66" y="75"/>
                  </a:cubicBezTo>
                  <a:cubicBezTo>
                    <a:pt x="66" y="47"/>
                    <a:pt x="66"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5"/>
            <p:cNvSpPr/>
            <p:nvPr/>
          </p:nvSpPr>
          <p:spPr>
            <a:xfrm>
              <a:off x="3512900" y="2516750"/>
              <a:ext cx="1675" cy="4675"/>
            </a:xfrm>
            <a:custGeom>
              <a:rect b="b" l="l" r="r" t="t"/>
              <a:pathLst>
                <a:path extrusionOk="0" h="187" w="67">
                  <a:moveTo>
                    <a:pt x="66" y="0"/>
                  </a:moveTo>
                  <a:cubicBezTo>
                    <a:pt x="57" y="10"/>
                    <a:pt x="47" y="38"/>
                    <a:pt x="38" y="47"/>
                  </a:cubicBezTo>
                  <a:cubicBezTo>
                    <a:pt x="20" y="56"/>
                    <a:pt x="10" y="84"/>
                    <a:pt x="10" y="93"/>
                  </a:cubicBezTo>
                  <a:cubicBezTo>
                    <a:pt x="1" y="103"/>
                    <a:pt x="1" y="130"/>
                    <a:pt x="1" y="140"/>
                  </a:cubicBezTo>
                  <a:lnTo>
                    <a:pt x="1" y="186"/>
                  </a:lnTo>
                  <a:cubicBezTo>
                    <a:pt x="20" y="149"/>
                    <a:pt x="20" y="130"/>
                    <a:pt x="47" y="93"/>
                  </a:cubicBezTo>
                  <a:cubicBezTo>
                    <a:pt x="57" y="65"/>
                    <a:pt x="57"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5"/>
            <p:cNvSpPr/>
            <p:nvPr/>
          </p:nvSpPr>
          <p:spPr>
            <a:xfrm>
              <a:off x="3511750" y="2523950"/>
              <a:ext cx="500" cy="3050"/>
            </a:xfrm>
            <a:custGeom>
              <a:rect b="b" l="l" r="r" t="t"/>
              <a:pathLst>
                <a:path extrusionOk="0" h="122" w="20">
                  <a:moveTo>
                    <a:pt x="19" y="0"/>
                  </a:moveTo>
                  <a:cubicBezTo>
                    <a:pt x="10" y="28"/>
                    <a:pt x="1" y="38"/>
                    <a:pt x="1" y="56"/>
                  </a:cubicBezTo>
                  <a:lnTo>
                    <a:pt x="1" y="93"/>
                  </a:lnTo>
                  <a:cubicBezTo>
                    <a:pt x="1" y="93"/>
                    <a:pt x="1" y="103"/>
                    <a:pt x="10" y="121"/>
                  </a:cubicBezTo>
                  <a:cubicBezTo>
                    <a:pt x="19" y="93"/>
                    <a:pt x="19" y="84"/>
                    <a:pt x="19" y="56"/>
                  </a:cubicBezTo>
                  <a:lnTo>
                    <a:pt x="19" y="3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5"/>
            <p:cNvSpPr/>
            <p:nvPr/>
          </p:nvSpPr>
          <p:spPr>
            <a:xfrm>
              <a:off x="3499200" y="2510000"/>
              <a:ext cx="2125" cy="6075"/>
            </a:xfrm>
            <a:custGeom>
              <a:rect b="b" l="l" r="r" t="t"/>
              <a:pathLst>
                <a:path extrusionOk="0" h="243" w="85">
                  <a:moveTo>
                    <a:pt x="84" y="1"/>
                  </a:moveTo>
                  <a:lnTo>
                    <a:pt x="57" y="29"/>
                  </a:lnTo>
                  <a:cubicBezTo>
                    <a:pt x="47" y="29"/>
                    <a:pt x="47" y="38"/>
                    <a:pt x="38" y="47"/>
                  </a:cubicBezTo>
                  <a:cubicBezTo>
                    <a:pt x="19" y="75"/>
                    <a:pt x="10" y="94"/>
                    <a:pt x="10" y="122"/>
                  </a:cubicBezTo>
                  <a:cubicBezTo>
                    <a:pt x="1" y="140"/>
                    <a:pt x="1" y="168"/>
                    <a:pt x="10" y="187"/>
                  </a:cubicBezTo>
                  <a:cubicBezTo>
                    <a:pt x="29" y="215"/>
                    <a:pt x="38" y="233"/>
                    <a:pt x="57" y="242"/>
                  </a:cubicBezTo>
                  <a:cubicBezTo>
                    <a:pt x="38" y="196"/>
                    <a:pt x="38" y="168"/>
                    <a:pt x="38" y="131"/>
                  </a:cubicBezTo>
                  <a:cubicBezTo>
                    <a:pt x="47" y="122"/>
                    <a:pt x="47" y="94"/>
                    <a:pt x="57" y="75"/>
                  </a:cubicBezTo>
                  <a:cubicBezTo>
                    <a:pt x="57" y="57"/>
                    <a:pt x="75" y="47"/>
                    <a:pt x="75" y="38"/>
                  </a:cubicBezTo>
                  <a:cubicBezTo>
                    <a:pt x="75" y="29"/>
                    <a:pt x="84" y="10"/>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5"/>
            <p:cNvSpPr/>
            <p:nvPr/>
          </p:nvSpPr>
          <p:spPr>
            <a:xfrm>
              <a:off x="3501300" y="2507450"/>
              <a:ext cx="3975" cy="4900"/>
            </a:xfrm>
            <a:custGeom>
              <a:rect b="b" l="l" r="r" t="t"/>
              <a:pathLst>
                <a:path extrusionOk="0" h="196" w="159">
                  <a:moveTo>
                    <a:pt x="158" y="1"/>
                  </a:moveTo>
                  <a:cubicBezTo>
                    <a:pt x="140" y="1"/>
                    <a:pt x="112" y="19"/>
                    <a:pt x="103" y="38"/>
                  </a:cubicBezTo>
                  <a:cubicBezTo>
                    <a:pt x="84" y="47"/>
                    <a:pt x="65" y="56"/>
                    <a:pt x="56" y="84"/>
                  </a:cubicBezTo>
                  <a:cubicBezTo>
                    <a:pt x="38" y="112"/>
                    <a:pt x="10" y="149"/>
                    <a:pt x="0" y="196"/>
                  </a:cubicBezTo>
                  <a:cubicBezTo>
                    <a:pt x="10" y="177"/>
                    <a:pt x="38" y="159"/>
                    <a:pt x="56" y="140"/>
                  </a:cubicBezTo>
                  <a:cubicBezTo>
                    <a:pt x="65" y="131"/>
                    <a:pt x="84" y="103"/>
                    <a:pt x="93" y="94"/>
                  </a:cubicBezTo>
                  <a:lnTo>
                    <a:pt x="131" y="47"/>
                  </a:lnTo>
                  <a:cubicBezTo>
                    <a:pt x="140" y="38"/>
                    <a:pt x="149" y="1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5"/>
            <p:cNvSpPr/>
            <p:nvPr/>
          </p:nvSpPr>
          <p:spPr>
            <a:xfrm>
              <a:off x="3502225" y="2503975"/>
              <a:ext cx="4200" cy="3750"/>
            </a:xfrm>
            <a:custGeom>
              <a:rect b="b" l="l" r="r" t="t"/>
              <a:pathLst>
                <a:path extrusionOk="0" h="150" w="168">
                  <a:moveTo>
                    <a:pt x="168" y="0"/>
                  </a:moveTo>
                  <a:cubicBezTo>
                    <a:pt x="149" y="0"/>
                    <a:pt x="121" y="10"/>
                    <a:pt x="112" y="19"/>
                  </a:cubicBezTo>
                  <a:cubicBezTo>
                    <a:pt x="103" y="38"/>
                    <a:pt x="75" y="47"/>
                    <a:pt x="66" y="56"/>
                  </a:cubicBezTo>
                  <a:cubicBezTo>
                    <a:pt x="56" y="65"/>
                    <a:pt x="38" y="93"/>
                    <a:pt x="28" y="103"/>
                  </a:cubicBezTo>
                  <a:cubicBezTo>
                    <a:pt x="19" y="112"/>
                    <a:pt x="10" y="130"/>
                    <a:pt x="1" y="149"/>
                  </a:cubicBezTo>
                  <a:cubicBezTo>
                    <a:pt x="28" y="130"/>
                    <a:pt x="56" y="103"/>
                    <a:pt x="94" y="84"/>
                  </a:cubicBezTo>
                  <a:cubicBezTo>
                    <a:pt x="112" y="47"/>
                    <a:pt x="140" y="19"/>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5"/>
            <p:cNvSpPr/>
            <p:nvPr/>
          </p:nvSpPr>
          <p:spPr>
            <a:xfrm>
              <a:off x="3502450" y="2509550"/>
              <a:ext cx="2125" cy="3500"/>
            </a:xfrm>
            <a:custGeom>
              <a:rect b="b" l="l" r="r" t="t"/>
              <a:pathLst>
                <a:path extrusionOk="0" h="140" w="85">
                  <a:moveTo>
                    <a:pt x="85" y="0"/>
                  </a:moveTo>
                  <a:cubicBezTo>
                    <a:pt x="57" y="10"/>
                    <a:pt x="29" y="28"/>
                    <a:pt x="19" y="56"/>
                  </a:cubicBezTo>
                  <a:cubicBezTo>
                    <a:pt x="10" y="65"/>
                    <a:pt x="1" y="75"/>
                    <a:pt x="1" y="93"/>
                  </a:cubicBezTo>
                  <a:lnTo>
                    <a:pt x="1" y="140"/>
                  </a:lnTo>
                  <a:cubicBezTo>
                    <a:pt x="10" y="112"/>
                    <a:pt x="29" y="93"/>
                    <a:pt x="47" y="65"/>
                  </a:cubicBezTo>
                  <a:lnTo>
                    <a:pt x="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5"/>
            <p:cNvSpPr/>
            <p:nvPr/>
          </p:nvSpPr>
          <p:spPr>
            <a:xfrm>
              <a:off x="3523375" y="2493750"/>
              <a:ext cx="5825" cy="1200"/>
            </a:xfrm>
            <a:custGeom>
              <a:rect b="b" l="l" r="r" t="t"/>
              <a:pathLst>
                <a:path extrusionOk="0" h="48" w="233">
                  <a:moveTo>
                    <a:pt x="112" y="1"/>
                  </a:moveTo>
                  <a:cubicBezTo>
                    <a:pt x="65" y="10"/>
                    <a:pt x="37" y="28"/>
                    <a:pt x="0" y="47"/>
                  </a:cubicBezTo>
                  <a:cubicBezTo>
                    <a:pt x="37" y="38"/>
                    <a:pt x="84" y="28"/>
                    <a:pt x="112" y="28"/>
                  </a:cubicBezTo>
                  <a:cubicBezTo>
                    <a:pt x="149" y="10"/>
                    <a:pt x="195" y="10"/>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5"/>
            <p:cNvSpPr/>
            <p:nvPr/>
          </p:nvSpPr>
          <p:spPr>
            <a:xfrm>
              <a:off x="3522675" y="2495150"/>
              <a:ext cx="4425" cy="1650"/>
            </a:xfrm>
            <a:custGeom>
              <a:rect b="b" l="l" r="r" t="t"/>
              <a:pathLst>
                <a:path extrusionOk="0" h="66" w="177">
                  <a:moveTo>
                    <a:pt x="130" y="0"/>
                  </a:moveTo>
                  <a:cubicBezTo>
                    <a:pt x="121" y="0"/>
                    <a:pt x="93" y="19"/>
                    <a:pt x="84" y="19"/>
                  </a:cubicBezTo>
                  <a:cubicBezTo>
                    <a:pt x="47" y="28"/>
                    <a:pt x="28" y="37"/>
                    <a:pt x="0" y="65"/>
                  </a:cubicBezTo>
                  <a:cubicBezTo>
                    <a:pt x="9" y="65"/>
                    <a:pt x="37" y="47"/>
                    <a:pt x="47" y="47"/>
                  </a:cubicBezTo>
                  <a:cubicBezTo>
                    <a:pt x="75" y="47"/>
                    <a:pt x="84" y="37"/>
                    <a:pt x="93" y="37"/>
                  </a:cubicBezTo>
                  <a:cubicBezTo>
                    <a:pt x="121" y="28"/>
                    <a:pt x="140" y="28"/>
                    <a:pt x="177" y="19"/>
                  </a:cubicBezTo>
                  <a:cubicBezTo>
                    <a:pt x="167" y="0"/>
                    <a:pt x="140"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5"/>
            <p:cNvSpPr/>
            <p:nvPr/>
          </p:nvSpPr>
          <p:spPr>
            <a:xfrm>
              <a:off x="3522425" y="2497225"/>
              <a:ext cx="3275" cy="3275"/>
            </a:xfrm>
            <a:custGeom>
              <a:rect b="b" l="l" r="r" t="t"/>
              <a:pathLst>
                <a:path extrusionOk="0" h="131" w="131">
                  <a:moveTo>
                    <a:pt x="131" y="1"/>
                  </a:moveTo>
                  <a:lnTo>
                    <a:pt x="131" y="1"/>
                  </a:lnTo>
                  <a:cubicBezTo>
                    <a:pt x="94" y="29"/>
                    <a:pt x="75" y="38"/>
                    <a:pt x="57" y="47"/>
                  </a:cubicBezTo>
                  <a:lnTo>
                    <a:pt x="29" y="85"/>
                  </a:lnTo>
                  <a:cubicBezTo>
                    <a:pt x="10" y="94"/>
                    <a:pt x="1" y="122"/>
                    <a:pt x="1" y="131"/>
                  </a:cubicBezTo>
                  <a:cubicBezTo>
                    <a:pt x="19" y="103"/>
                    <a:pt x="47" y="94"/>
                    <a:pt x="75" y="75"/>
                  </a:cubicBezTo>
                  <a:cubicBezTo>
                    <a:pt x="94" y="47"/>
                    <a:pt x="122"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5"/>
            <p:cNvSpPr/>
            <p:nvPr/>
          </p:nvSpPr>
          <p:spPr>
            <a:xfrm>
              <a:off x="3519650" y="2497475"/>
              <a:ext cx="3500" cy="1875"/>
            </a:xfrm>
            <a:custGeom>
              <a:rect b="b" l="l" r="r" t="t"/>
              <a:pathLst>
                <a:path extrusionOk="0" h="75" w="140">
                  <a:moveTo>
                    <a:pt x="140" y="0"/>
                  </a:moveTo>
                  <a:cubicBezTo>
                    <a:pt x="112" y="19"/>
                    <a:pt x="75" y="28"/>
                    <a:pt x="56" y="28"/>
                  </a:cubicBezTo>
                  <a:cubicBezTo>
                    <a:pt x="28" y="37"/>
                    <a:pt x="10" y="47"/>
                    <a:pt x="0" y="75"/>
                  </a:cubicBezTo>
                  <a:cubicBezTo>
                    <a:pt x="28" y="75"/>
                    <a:pt x="56" y="65"/>
                    <a:pt x="75" y="47"/>
                  </a:cubicBezTo>
                  <a:cubicBezTo>
                    <a:pt x="103" y="37"/>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5"/>
            <p:cNvSpPr/>
            <p:nvPr/>
          </p:nvSpPr>
          <p:spPr>
            <a:xfrm>
              <a:off x="3516625" y="2495600"/>
              <a:ext cx="4675" cy="2350"/>
            </a:xfrm>
            <a:custGeom>
              <a:rect b="b" l="l" r="r" t="t"/>
              <a:pathLst>
                <a:path extrusionOk="0" h="94" w="187">
                  <a:moveTo>
                    <a:pt x="186" y="1"/>
                  </a:moveTo>
                  <a:lnTo>
                    <a:pt x="84" y="29"/>
                  </a:lnTo>
                  <a:cubicBezTo>
                    <a:pt x="56" y="47"/>
                    <a:pt x="19" y="66"/>
                    <a:pt x="1" y="94"/>
                  </a:cubicBezTo>
                  <a:cubicBezTo>
                    <a:pt x="47" y="94"/>
                    <a:pt x="75" y="66"/>
                    <a:pt x="103" y="57"/>
                  </a:cubicBezTo>
                  <a:cubicBezTo>
                    <a:pt x="131" y="47"/>
                    <a:pt x="159"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5"/>
            <p:cNvSpPr/>
            <p:nvPr/>
          </p:nvSpPr>
          <p:spPr>
            <a:xfrm>
              <a:off x="3530575" y="2525350"/>
              <a:ext cx="3725" cy="5600"/>
            </a:xfrm>
            <a:custGeom>
              <a:rect b="b" l="l" r="r" t="t"/>
              <a:pathLst>
                <a:path extrusionOk="0" h="224" w="149">
                  <a:moveTo>
                    <a:pt x="149" y="0"/>
                  </a:moveTo>
                  <a:lnTo>
                    <a:pt x="149" y="0"/>
                  </a:lnTo>
                  <a:cubicBezTo>
                    <a:pt x="139" y="28"/>
                    <a:pt x="130" y="37"/>
                    <a:pt x="121" y="65"/>
                  </a:cubicBezTo>
                  <a:cubicBezTo>
                    <a:pt x="102" y="84"/>
                    <a:pt x="93" y="93"/>
                    <a:pt x="84" y="121"/>
                  </a:cubicBezTo>
                  <a:cubicBezTo>
                    <a:pt x="56" y="158"/>
                    <a:pt x="28" y="186"/>
                    <a:pt x="0" y="223"/>
                  </a:cubicBezTo>
                  <a:cubicBezTo>
                    <a:pt x="9" y="214"/>
                    <a:pt x="37" y="205"/>
                    <a:pt x="56" y="186"/>
                  </a:cubicBezTo>
                  <a:cubicBezTo>
                    <a:pt x="84" y="167"/>
                    <a:pt x="93" y="158"/>
                    <a:pt x="102" y="130"/>
                  </a:cubicBezTo>
                  <a:cubicBezTo>
                    <a:pt x="139" y="93"/>
                    <a:pt x="14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5"/>
            <p:cNvSpPr/>
            <p:nvPr/>
          </p:nvSpPr>
          <p:spPr>
            <a:xfrm>
              <a:off x="3531250" y="2523025"/>
              <a:ext cx="2600" cy="5350"/>
            </a:xfrm>
            <a:custGeom>
              <a:rect b="b" l="l" r="r" t="t"/>
              <a:pathLst>
                <a:path extrusionOk="0" h="214" w="104">
                  <a:moveTo>
                    <a:pt x="94" y="0"/>
                  </a:moveTo>
                  <a:lnTo>
                    <a:pt x="66" y="65"/>
                  </a:lnTo>
                  <a:cubicBezTo>
                    <a:pt x="57" y="75"/>
                    <a:pt x="57" y="93"/>
                    <a:pt x="47" y="112"/>
                  </a:cubicBezTo>
                  <a:cubicBezTo>
                    <a:pt x="29" y="140"/>
                    <a:pt x="10" y="177"/>
                    <a:pt x="1" y="214"/>
                  </a:cubicBezTo>
                  <a:cubicBezTo>
                    <a:pt x="10" y="205"/>
                    <a:pt x="29" y="177"/>
                    <a:pt x="29" y="167"/>
                  </a:cubicBezTo>
                  <a:cubicBezTo>
                    <a:pt x="47" y="158"/>
                    <a:pt x="57" y="140"/>
                    <a:pt x="66" y="121"/>
                  </a:cubicBezTo>
                  <a:cubicBezTo>
                    <a:pt x="94" y="84"/>
                    <a:pt x="103" y="37"/>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5"/>
            <p:cNvSpPr/>
            <p:nvPr/>
          </p:nvSpPr>
          <p:spPr>
            <a:xfrm>
              <a:off x="3531250" y="2519075"/>
              <a:ext cx="1650" cy="5825"/>
            </a:xfrm>
            <a:custGeom>
              <a:rect b="b" l="l" r="r" t="t"/>
              <a:pathLst>
                <a:path extrusionOk="0" h="233" w="66">
                  <a:moveTo>
                    <a:pt x="66" y="0"/>
                  </a:moveTo>
                  <a:lnTo>
                    <a:pt x="47" y="56"/>
                  </a:lnTo>
                  <a:cubicBezTo>
                    <a:pt x="29" y="84"/>
                    <a:pt x="29" y="93"/>
                    <a:pt x="20" y="112"/>
                  </a:cubicBezTo>
                  <a:cubicBezTo>
                    <a:pt x="10" y="149"/>
                    <a:pt x="1" y="186"/>
                    <a:pt x="1" y="233"/>
                  </a:cubicBezTo>
                  <a:cubicBezTo>
                    <a:pt x="29" y="195"/>
                    <a:pt x="38" y="158"/>
                    <a:pt x="57" y="112"/>
                  </a:cubicBezTo>
                  <a:cubicBezTo>
                    <a:pt x="57" y="102"/>
                    <a:pt x="66" y="84"/>
                    <a:pt x="66" y="56"/>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5"/>
            <p:cNvSpPr/>
            <p:nvPr/>
          </p:nvSpPr>
          <p:spPr>
            <a:xfrm>
              <a:off x="3534750" y="2514900"/>
              <a:ext cx="725" cy="6275"/>
            </a:xfrm>
            <a:custGeom>
              <a:rect b="b" l="l" r="r" t="t"/>
              <a:pathLst>
                <a:path extrusionOk="0" h="251" w="29">
                  <a:moveTo>
                    <a:pt x="19" y="0"/>
                  </a:moveTo>
                  <a:lnTo>
                    <a:pt x="10" y="65"/>
                  </a:lnTo>
                  <a:cubicBezTo>
                    <a:pt x="0" y="74"/>
                    <a:pt x="0" y="93"/>
                    <a:pt x="0" y="121"/>
                  </a:cubicBezTo>
                  <a:lnTo>
                    <a:pt x="0" y="251"/>
                  </a:lnTo>
                  <a:cubicBezTo>
                    <a:pt x="19" y="204"/>
                    <a:pt x="19" y="167"/>
                    <a:pt x="28" y="121"/>
                  </a:cubicBezTo>
                  <a:lnTo>
                    <a:pt x="28" y="65"/>
                  </a:lnTo>
                  <a:cubicBezTo>
                    <a:pt x="28" y="46"/>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5"/>
            <p:cNvSpPr/>
            <p:nvPr/>
          </p:nvSpPr>
          <p:spPr>
            <a:xfrm>
              <a:off x="3533575" y="2510000"/>
              <a:ext cx="1425" cy="6075"/>
            </a:xfrm>
            <a:custGeom>
              <a:rect b="b" l="l" r="r" t="t"/>
              <a:pathLst>
                <a:path extrusionOk="0" h="243" w="57">
                  <a:moveTo>
                    <a:pt x="38" y="1"/>
                  </a:moveTo>
                  <a:cubicBezTo>
                    <a:pt x="38" y="29"/>
                    <a:pt x="29" y="38"/>
                    <a:pt x="29" y="57"/>
                  </a:cubicBezTo>
                  <a:lnTo>
                    <a:pt x="19" y="122"/>
                  </a:lnTo>
                  <a:cubicBezTo>
                    <a:pt x="10" y="168"/>
                    <a:pt x="1" y="196"/>
                    <a:pt x="1" y="242"/>
                  </a:cubicBezTo>
                  <a:cubicBezTo>
                    <a:pt x="19" y="215"/>
                    <a:pt x="29" y="168"/>
                    <a:pt x="38" y="140"/>
                  </a:cubicBezTo>
                  <a:cubicBezTo>
                    <a:pt x="57" y="122"/>
                    <a:pt x="57" y="94"/>
                    <a:pt x="57" y="75"/>
                  </a:cubicBezTo>
                  <a:cubicBezTo>
                    <a:pt x="57" y="47"/>
                    <a:pt x="57" y="2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5"/>
            <p:cNvSpPr/>
            <p:nvPr/>
          </p:nvSpPr>
          <p:spPr>
            <a:xfrm>
              <a:off x="3518950" y="2517900"/>
              <a:ext cx="1175" cy="2600"/>
            </a:xfrm>
            <a:custGeom>
              <a:rect b="b" l="l" r="r" t="t"/>
              <a:pathLst>
                <a:path extrusionOk="0" h="104" w="47">
                  <a:moveTo>
                    <a:pt x="47" y="1"/>
                  </a:moveTo>
                  <a:lnTo>
                    <a:pt x="47" y="1"/>
                  </a:lnTo>
                  <a:cubicBezTo>
                    <a:pt x="38" y="10"/>
                    <a:pt x="19" y="38"/>
                    <a:pt x="10" y="47"/>
                  </a:cubicBezTo>
                  <a:cubicBezTo>
                    <a:pt x="1" y="66"/>
                    <a:pt x="1" y="84"/>
                    <a:pt x="1" y="103"/>
                  </a:cubicBezTo>
                  <a:cubicBezTo>
                    <a:pt x="28" y="94"/>
                    <a:pt x="28" y="84"/>
                    <a:pt x="38" y="57"/>
                  </a:cubicBezTo>
                  <a:cubicBezTo>
                    <a:pt x="47" y="38"/>
                    <a:pt x="47"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5"/>
            <p:cNvSpPr/>
            <p:nvPr/>
          </p:nvSpPr>
          <p:spPr>
            <a:xfrm>
              <a:off x="3516850" y="2519525"/>
              <a:ext cx="1200" cy="2825"/>
            </a:xfrm>
            <a:custGeom>
              <a:rect b="b" l="l" r="r" t="t"/>
              <a:pathLst>
                <a:path extrusionOk="0" h="113" w="48">
                  <a:moveTo>
                    <a:pt x="47" y="1"/>
                  </a:moveTo>
                  <a:lnTo>
                    <a:pt x="47" y="1"/>
                  </a:lnTo>
                  <a:cubicBezTo>
                    <a:pt x="38" y="19"/>
                    <a:pt x="29" y="38"/>
                    <a:pt x="10" y="47"/>
                  </a:cubicBezTo>
                  <a:cubicBezTo>
                    <a:pt x="1" y="75"/>
                    <a:pt x="1" y="84"/>
                    <a:pt x="1" y="112"/>
                  </a:cubicBezTo>
                  <a:cubicBezTo>
                    <a:pt x="29" y="94"/>
                    <a:pt x="38" y="75"/>
                    <a:pt x="38" y="66"/>
                  </a:cubicBezTo>
                  <a:cubicBezTo>
                    <a:pt x="47" y="38"/>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5"/>
            <p:cNvSpPr/>
            <p:nvPr/>
          </p:nvSpPr>
          <p:spPr>
            <a:xfrm>
              <a:off x="3534275" y="2503275"/>
              <a:ext cx="725" cy="4200"/>
            </a:xfrm>
            <a:custGeom>
              <a:rect b="b" l="l" r="r" t="t"/>
              <a:pathLst>
                <a:path extrusionOk="0" h="168" w="29">
                  <a:moveTo>
                    <a:pt x="19" y="0"/>
                  </a:moveTo>
                  <a:cubicBezTo>
                    <a:pt x="1" y="28"/>
                    <a:pt x="1" y="66"/>
                    <a:pt x="1" y="84"/>
                  </a:cubicBezTo>
                  <a:cubicBezTo>
                    <a:pt x="1" y="112"/>
                    <a:pt x="1" y="140"/>
                    <a:pt x="19" y="168"/>
                  </a:cubicBezTo>
                  <a:cubicBezTo>
                    <a:pt x="29" y="131"/>
                    <a:pt x="29" y="112"/>
                    <a:pt x="29" y="93"/>
                  </a:cubicBezTo>
                  <a:lnTo>
                    <a:pt x="29" y="47"/>
                  </a:lnTo>
                  <a:cubicBezTo>
                    <a:pt x="29" y="28"/>
                    <a:pt x="29"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5"/>
            <p:cNvSpPr/>
            <p:nvPr/>
          </p:nvSpPr>
          <p:spPr>
            <a:xfrm>
              <a:off x="3601400" y="2443100"/>
              <a:ext cx="40675" cy="41950"/>
            </a:xfrm>
            <a:custGeom>
              <a:rect b="b" l="l" r="r" t="t"/>
              <a:pathLst>
                <a:path extrusionOk="0" h="1678" w="1627">
                  <a:moveTo>
                    <a:pt x="844" y="0"/>
                  </a:moveTo>
                  <a:cubicBezTo>
                    <a:pt x="838" y="0"/>
                    <a:pt x="833" y="1"/>
                    <a:pt x="828" y="1"/>
                  </a:cubicBezTo>
                  <a:cubicBezTo>
                    <a:pt x="735" y="20"/>
                    <a:pt x="670" y="122"/>
                    <a:pt x="642" y="215"/>
                  </a:cubicBezTo>
                  <a:cubicBezTo>
                    <a:pt x="605" y="308"/>
                    <a:pt x="605" y="410"/>
                    <a:pt x="568" y="503"/>
                  </a:cubicBezTo>
                  <a:cubicBezTo>
                    <a:pt x="540" y="410"/>
                    <a:pt x="503" y="317"/>
                    <a:pt x="428" y="252"/>
                  </a:cubicBezTo>
                  <a:cubicBezTo>
                    <a:pt x="380" y="190"/>
                    <a:pt x="307" y="154"/>
                    <a:pt x="238" y="154"/>
                  </a:cubicBezTo>
                  <a:cubicBezTo>
                    <a:pt x="214" y="154"/>
                    <a:pt x="190" y="159"/>
                    <a:pt x="168" y="168"/>
                  </a:cubicBezTo>
                  <a:cubicBezTo>
                    <a:pt x="10" y="224"/>
                    <a:pt x="1" y="429"/>
                    <a:pt x="38" y="577"/>
                  </a:cubicBezTo>
                  <a:cubicBezTo>
                    <a:pt x="103" y="958"/>
                    <a:pt x="280" y="1320"/>
                    <a:pt x="521" y="1618"/>
                  </a:cubicBezTo>
                  <a:cubicBezTo>
                    <a:pt x="555" y="1662"/>
                    <a:pt x="601" y="1677"/>
                    <a:pt x="650" y="1677"/>
                  </a:cubicBezTo>
                  <a:cubicBezTo>
                    <a:pt x="724" y="1677"/>
                    <a:pt x="802" y="1644"/>
                    <a:pt x="846" y="1627"/>
                  </a:cubicBezTo>
                  <a:cubicBezTo>
                    <a:pt x="1153" y="1423"/>
                    <a:pt x="1432" y="1144"/>
                    <a:pt x="1552" y="791"/>
                  </a:cubicBezTo>
                  <a:cubicBezTo>
                    <a:pt x="1599" y="689"/>
                    <a:pt x="1627" y="577"/>
                    <a:pt x="1599" y="456"/>
                  </a:cubicBezTo>
                  <a:cubicBezTo>
                    <a:pt x="1580" y="345"/>
                    <a:pt x="1487" y="233"/>
                    <a:pt x="1367" y="233"/>
                  </a:cubicBezTo>
                  <a:cubicBezTo>
                    <a:pt x="1362" y="233"/>
                    <a:pt x="1358" y="233"/>
                    <a:pt x="1353" y="233"/>
                  </a:cubicBezTo>
                  <a:cubicBezTo>
                    <a:pt x="1238" y="233"/>
                    <a:pt x="1132" y="349"/>
                    <a:pt x="1069" y="447"/>
                  </a:cubicBezTo>
                  <a:cubicBezTo>
                    <a:pt x="1079" y="345"/>
                    <a:pt x="1079" y="252"/>
                    <a:pt x="1041" y="159"/>
                  </a:cubicBezTo>
                  <a:cubicBezTo>
                    <a:pt x="1015" y="71"/>
                    <a:pt x="931" y="0"/>
                    <a:pt x="8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5"/>
            <p:cNvSpPr/>
            <p:nvPr/>
          </p:nvSpPr>
          <p:spPr>
            <a:xfrm>
              <a:off x="3601400" y="2442325"/>
              <a:ext cx="40675" cy="43325"/>
            </a:xfrm>
            <a:custGeom>
              <a:rect b="b" l="l" r="r" t="t"/>
              <a:pathLst>
                <a:path extrusionOk="0" h="1733" w="1627">
                  <a:moveTo>
                    <a:pt x="605" y="1723"/>
                  </a:moveTo>
                  <a:lnTo>
                    <a:pt x="605" y="1723"/>
                  </a:lnTo>
                  <a:cubicBezTo>
                    <a:pt x="633" y="1732"/>
                    <a:pt x="651" y="1732"/>
                    <a:pt x="688" y="1732"/>
                  </a:cubicBezTo>
                  <a:cubicBezTo>
                    <a:pt x="660" y="1732"/>
                    <a:pt x="633" y="1732"/>
                    <a:pt x="605" y="1723"/>
                  </a:cubicBezTo>
                  <a:close/>
                  <a:moveTo>
                    <a:pt x="832" y="1"/>
                  </a:moveTo>
                  <a:cubicBezTo>
                    <a:pt x="818" y="1"/>
                    <a:pt x="804" y="2"/>
                    <a:pt x="791" y="4"/>
                  </a:cubicBezTo>
                  <a:cubicBezTo>
                    <a:pt x="735" y="14"/>
                    <a:pt x="688" y="51"/>
                    <a:pt x="651" y="97"/>
                  </a:cubicBezTo>
                  <a:cubicBezTo>
                    <a:pt x="614" y="144"/>
                    <a:pt x="605" y="190"/>
                    <a:pt x="577" y="237"/>
                  </a:cubicBezTo>
                  <a:cubicBezTo>
                    <a:pt x="558" y="311"/>
                    <a:pt x="558" y="385"/>
                    <a:pt x="549" y="450"/>
                  </a:cubicBezTo>
                  <a:cubicBezTo>
                    <a:pt x="521" y="385"/>
                    <a:pt x="484" y="329"/>
                    <a:pt x="437" y="264"/>
                  </a:cubicBezTo>
                  <a:cubicBezTo>
                    <a:pt x="410" y="237"/>
                    <a:pt x="372" y="199"/>
                    <a:pt x="326" y="190"/>
                  </a:cubicBezTo>
                  <a:cubicBezTo>
                    <a:pt x="297" y="172"/>
                    <a:pt x="267" y="166"/>
                    <a:pt x="235" y="166"/>
                  </a:cubicBezTo>
                  <a:cubicBezTo>
                    <a:pt x="217" y="166"/>
                    <a:pt x="198" y="168"/>
                    <a:pt x="177" y="172"/>
                  </a:cubicBezTo>
                  <a:cubicBezTo>
                    <a:pt x="131" y="190"/>
                    <a:pt x="84" y="218"/>
                    <a:pt x="57" y="255"/>
                  </a:cubicBezTo>
                  <a:cubicBezTo>
                    <a:pt x="38" y="302"/>
                    <a:pt x="10" y="348"/>
                    <a:pt x="10" y="395"/>
                  </a:cubicBezTo>
                  <a:cubicBezTo>
                    <a:pt x="1" y="487"/>
                    <a:pt x="10" y="580"/>
                    <a:pt x="38" y="673"/>
                  </a:cubicBezTo>
                  <a:cubicBezTo>
                    <a:pt x="84" y="850"/>
                    <a:pt x="140" y="1026"/>
                    <a:pt x="224" y="1194"/>
                  </a:cubicBezTo>
                  <a:cubicBezTo>
                    <a:pt x="298" y="1361"/>
                    <a:pt x="410" y="1519"/>
                    <a:pt x="521" y="1658"/>
                  </a:cubicBezTo>
                  <a:cubicBezTo>
                    <a:pt x="410" y="1519"/>
                    <a:pt x="298" y="1361"/>
                    <a:pt x="233" y="1194"/>
                  </a:cubicBezTo>
                  <a:cubicBezTo>
                    <a:pt x="149" y="1036"/>
                    <a:pt x="94" y="859"/>
                    <a:pt x="57" y="673"/>
                  </a:cubicBezTo>
                  <a:cubicBezTo>
                    <a:pt x="38" y="580"/>
                    <a:pt x="19" y="487"/>
                    <a:pt x="47" y="404"/>
                  </a:cubicBezTo>
                  <a:cubicBezTo>
                    <a:pt x="57" y="357"/>
                    <a:pt x="66" y="329"/>
                    <a:pt x="94" y="292"/>
                  </a:cubicBezTo>
                  <a:cubicBezTo>
                    <a:pt x="112" y="255"/>
                    <a:pt x="149" y="237"/>
                    <a:pt x="196" y="218"/>
                  </a:cubicBezTo>
                  <a:cubicBezTo>
                    <a:pt x="208" y="215"/>
                    <a:pt x="220" y="214"/>
                    <a:pt x="232" y="214"/>
                  </a:cubicBezTo>
                  <a:cubicBezTo>
                    <a:pt x="263" y="214"/>
                    <a:pt x="292" y="223"/>
                    <a:pt x="326" y="237"/>
                  </a:cubicBezTo>
                  <a:cubicBezTo>
                    <a:pt x="363" y="255"/>
                    <a:pt x="391" y="283"/>
                    <a:pt x="428" y="311"/>
                  </a:cubicBezTo>
                  <a:cubicBezTo>
                    <a:pt x="484" y="385"/>
                    <a:pt x="521" y="469"/>
                    <a:pt x="549" y="562"/>
                  </a:cubicBezTo>
                  <a:lnTo>
                    <a:pt x="568" y="617"/>
                  </a:lnTo>
                  <a:lnTo>
                    <a:pt x="595" y="562"/>
                  </a:lnTo>
                  <a:cubicBezTo>
                    <a:pt x="642" y="469"/>
                    <a:pt x="642" y="357"/>
                    <a:pt x="660" y="264"/>
                  </a:cubicBezTo>
                  <a:cubicBezTo>
                    <a:pt x="670" y="218"/>
                    <a:pt x="698" y="172"/>
                    <a:pt x="716" y="144"/>
                  </a:cubicBezTo>
                  <a:cubicBezTo>
                    <a:pt x="744" y="106"/>
                    <a:pt x="781" y="69"/>
                    <a:pt x="828" y="69"/>
                  </a:cubicBezTo>
                  <a:cubicBezTo>
                    <a:pt x="837" y="67"/>
                    <a:pt x="847" y="66"/>
                    <a:pt x="857" y="66"/>
                  </a:cubicBezTo>
                  <a:cubicBezTo>
                    <a:pt x="887" y="66"/>
                    <a:pt x="918" y="76"/>
                    <a:pt x="939" y="97"/>
                  </a:cubicBezTo>
                  <a:cubicBezTo>
                    <a:pt x="976" y="116"/>
                    <a:pt x="1014" y="153"/>
                    <a:pt x="1023" y="199"/>
                  </a:cubicBezTo>
                  <a:cubicBezTo>
                    <a:pt x="1060" y="283"/>
                    <a:pt x="1060" y="385"/>
                    <a:pt x="1051" y="478"/>
                  </a:cubicBezTo>
                  <a:lnTo>
                    <a:pt x="1051" y="571"/>
                  </a:lnTo>
                  <a:lnTo>
                    <a:pt x="1106" y="497"/>
                  </a:lnTo>
                  <a:cubicBezTo>
                    <a:pt x="1144" y="450"/>
                    <a:pt x="1162" y="422"/>
                    <a:pt x="1199" y="385"/>
                  </a:cubicBezTo>
                  <a:cubicBezTo>
                    <a:pt x="1236" y="348"/>
                    <a:pt x="1283" y="311"/>
                    <a:pt x="1329" y="302"/>
                  </a:cubicBezTo>
                  <a:cubicBezTo>
                    <a:pt x="1349" y="298"/>
                    <a:pt x="1366" y="296"/>
                    <a:pt x="1384" y="296"/>
                  </a:cubicBezTo>
                  <a:cubicBezTo>
                    <a:pt x="1410" y="296"/>
                    <a:pt x="1436" y="300"/>
                    <a:pt x="1469" y="311"/>
                  </a:cubicBezTo>
                  <a:cubicBezTo>
                    <a:pt x="1515" y="339"/>
                    <a:pt x="1543" y="376"/>
                    <a:pt x="1571" y="422"/>
                  </a:cubicBezTo>
                  <a:cubicBezTo>
                    <a:pt x="1590" y="469"/>
                    <a:pt x="1608" y="515"/>
                    <a:pt x="1617" y="562"/>
                  </a:cubicBezTo>
                  <a:cubicBezTo>
                    <a:pt x="1617" y="608"/>
                    <a:pt x="1617" y="664"/>
                    <a:pt x="1608" y="710"/>
                  </a:cubicBezTo>
                  <a:cubicBezTo>
                    <a:pt x="1590" y="757"/>
                    <a:pt x="1580" y="813"/>
                    <a:pt x="1562" y="859"/>
                  </a:cubicBezTo>
                  <a:lnTo>
                    <a:pt x="1487" y="998"/>
                  </a:lnTo>
                  <a:cubicBezTo>
                    <a:pt x="1394" y="1184"/>
                    <a:pt x="1255" y="1351"/>
                    <a:pt x="1097" y="1491"/>
                  </a:cubicBezTo>
                  <a:cubicBezTo>
                    <a:pt x="1014" y="1556"/>
                    <a:pt x="930" y="1630"/>
                    <a:pt x="837" y="1677"/>
                  </a:cubicBezTo>
                  <a:cubicBezTo>
                    <a:pt x="791" y="1695"/>
                    <a:pt x="744" y="1723"/>
                    <a:pt x="688" y="1732"/>
                  </a:cubicBezTo>
                  <a:cubicBezTo>
                    <a:pt x="744" y="1732"/>
                    <a:pt x="791" y="1705"/>
                    <a:pt x="837" y="1686"/>
                  </a:cubicBezTo>
                  <a:cubicBezTo>
                    <a:pt x="930" y="1630"/>
                    <a:pt x="1014" y="1565"/>
                    <a:pt x="1097" y="1500"/>
                  </a:cubicBezTo>
                  <a:cubicBezTo>
                    <a:pt x="1255" y="1361"/>
                    <a:pt x="1394" y="1194"/>
                    <a:pt x="1497" y="1008"/>
                  </a:cubicBezTo>
                  <a:lnTo>
                    <a:pt x="1571" y="868"/>
                  </a:lnTo>
                  <a:cubicBezTo>
                    <a:pt x="1590" y="822"/>
                    <a:pt x="1608" y="766"/>
                    <a:pt x="1627" y="720"/>
                  </a:cubicBezTo>
                  <a:lnTo>
                    <a:pt x="1627" y="525"/>
                  </a:lnTo>
                  <a:cubicBezTo>
                    <a:pt x="1627" y="469"/>
                    <a:pt x="1617" y="413"/>
                    <a:pt x="1580" y="367"/>
                  </a:cubicBezTo>
                  <a:cubicBezTo>
                    <a:pt x="1562" y="320"/>
                    <a:pt x="1515" y="274"/>
                    <a:pt x="1469" y="246"/>
                  </a:cubicBezTo>
                  <a:cubicBezTo>
                    <a:pt x="1434" y="234"/>
                    <a:pt x="1395" y="222"/>
                    <a:pt x="1357" y="222"/>
                  </a:cubicBezTo>
                  <a:cubicBezTo>
                    <a:pt x="1334" y="222"/>
                    <a:pt x="1313" y="226"/>
                    <a:pt x="1292" y="237"/>
                  </a:cubicBezTo>
                  <a:cubicBezTo>
                    <a:pt x="1236" y="246"/>
                    <a:pt x="1181" y="283"/>
                    <a:pt x="1153" y="329"/>
                  </a:cubicBezTo>
                  <a:lnTo>
                    <a:pt x="1097" y="385"/>
                  </a:lnTo>
                  <a:lnTo>
                    <a:pt x="1097" y="320"/>
                  </a:lnTo>
                  <a:cubicBezTo>
                    <a:pt x="1097" y="274"/>
                    <a:pt x="1079" y="209"/>
                    <a:pt x="1060" y="162"/>
                  </a:cubicBezTo>
                  <a:cubicBezTo>
                    <a:pt x="1032" y="116"/>
                    <a:pt x="1004" y="69"/>
                    <a:pt x="948" y="32"/>
                  </a:cubicBezTo>
                  <a:cubicBezTo>
                    <a:pt x="914" y="11"/>
                    <a:pt x="874" y="1"/>
                    <a:pt x="8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5"/>
            <p:cNvSpPr/>
            <p:nvPr/>
          </p:nvSpPr>
          <p:spPr>
            <a:xfrm>
              <a:off x="3615350" y="2455425"/>
              <a:ext cx="1875" cy="29050"/>
            </a:xfrm>
            <a:custGeom>
              <a:rect b="b" l="l" r="r" t="t"/>
              <a:pathLst>
                <a:path extrusionOk="0" h="1162" w="75">
                  <a:moveTo>
                    <a:pt x="0" y="1"/>
                  </a:moveTo>
                  <a:cubicBezTo>
                    <a:pt x="10" y="103"/>
                    <a:pt x="10" y="196"/>
                    <a:pt x="28" y="279"/>
                  </a:cubicBezTo>
                  <a:lnTo>
                    <a:pt x="37" y="567"/>
                  </a:lnTo>
                  <a:lnTo>
                    <a:pt x="47" y="865"/>
                  </a:lnTo>
                  <a:lnTo>
                    <a:pt x="47" y="1013"/>
                  </a:lnTo>
                  <a:lnTo>
                    <a:pt x="47" y="1162"/>
                  </a:lnTo>
                  <a:cubicBezTo>
                    <a:pt x="75" y="1069"/>
                    <a:pt x="75" y="967"/>
                    <a:pt x="75" y="874"/>
                  </a:cubicBezTo>
                  <a:cubicBezTo>
                    <a:pt x="75" y="781"/>
                    <a:pt x="56" y="679"/>
                    <a:pt x="56" y="586"/>
                  </a:cubicBezTo>
                  <a:cubicBezTo>
                    <a:pt x="47" y="493"/>
                    <a:pt x="47" y="382"/>
                    <a:pt x="37" y="289"/>
                  </a:cubicBezTo>
                  <a:cubicBezTo>
                    <a:pt x="28" y="196"/>
                    <a:pt x="10" y="9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5"/>
            <p:cNvSpPr/>
            <p:nvPr/>
          </p:nvSpPr>
          <p:spPr>
            <a:xfrm>
              <a:off x="3617675" y="2454275"/>
              <a:ext cx="10225" cy="31150"/>
            </a:xfrm>
            <a:custGeom>
              <a:rect b="b" l="l" r="r" t="t"/>
              <a:pathLst>
                <a:path extrusionOk="0" h="1246" w="409">
                  <a:moveTo>
                    <a:pt x="409" y="0"/>
                  </a:moveTo>
                  <a:lnTo>
                    <a:pt x="409" y="0"/>
                  </a:lnTo>
                  <a:cubicBezTo>
                    <a:pt x="372" y="93"/>
                    <a:pt x="335" y="195"/>
                    <a:pt x="288" y="316"/>
                  </a:cubicBezTo>
                  <a:cubicBezTo>
                    <a:pt x="251" y="409"/>
                    <a:pt x="223" y="511"/>
                    <a:pt x="186" y="613"/>
                  </a:cubicBezTo>
                  <a:lnTo>
                    <a:pt x="84" y="929"/>
                  </a:lnTo>
                  <a:cubicBezTo>
                    <a:pt x="47" y="1031"/>
                    <a:pt x="19" y="1143"/>
                    <a:pt x="0" y="1245"/>
                  </a:cubicBezTo>
                  <a:cubicBezTo>
                    <a:pt x="9" y="1199"/>
                    <a:pt x="19" y="1143"/>
                    <a:pt x="47" y="1096"/>
                  </a:cubicBezTo>
                  <a:cubicBezTo>
                    <a:pt x="65" y="1041"/>
                    <a:pt x="84" y="985"/>
                    <a:pt x="102" y="939"/>
                  </a:cubicBezTo>
                  <a:lnTo>
                    <a:pt x="214" y="632"/>
                  </a:lnTo>
                  <a:lnTo>
                    <a:pt x="316" y="316"/>
                  </a:lnTo>
                  <a:cubicBezTo>
                    <a:pt x="335" y="214"/>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5"/>
            <p:cNvSpPr/>
            <p:nvPr/>
          </p:nvSpPr>
          <p:spPr>
            <a:xfrm>
              <a:off x="3617425" y="2466100"/>
              <a:ext cx="975" cy="8175"/>
            </a:xfrm>
            <a:custGeom>
              <a:rect b="b" l="l" r="r" t="t"/>
              <a:pathLst>
                <a:path extrusionOk="0" h="327" w="39">
                  <a:moveTo>
                    <a:pt x="10" y="1"/>
                  </a:moveTo>
                  <a:cubicBezTo>
                    <a:pt x="1" y="66"/>
                    <a:pt x="1" y="122"/>
                    <a:pt x="1" y="168"/>
                  </a:cubicBezTo>
                  <a:cubicBezTo>
                    <a:pt x="10" y="187"/>
                    <a:pt x="10" y="224"/>
                    <a:pt x="10" y="243"/>
                  </a:cubicBezTo>
                  <a:cubicBezTo>
                    <a:pt x="10" y="270"/>
                    <a:pt x="19" y="308"/>
                    <a:pt x="19" y="326"/>
                  </a:cubicBezTo>
                  <a:cubicBezTo>
                    <a:pt x="38" y="308"/>
                    <a:pt x="38" y="270"/>
                    <a:pt x="38" y="243"/>
                  </a:cubicBezTo>
                  <a:lnTo>
                    <a:pt x="38" y="168"/>
                  </a:lnTo>
                  <a:cubicBezTo>
                    <a:pt x="38"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5"/>
            <p:cNvSpPr/>
            <p:nvPr/>
          </p:nvSpPr>
          <p:spPr>
            <a:xfrm>
              <a:off x="3617900" y="2463100"/>
              <a:ext cx="1175" cy="5125"/>
            </a:xfrm>
            <a:custGeom>
              <a:rect b="b" l="l" r="r" t="t"/>
              <a:pathLst>
                <a:path extrusionOk="0" h="205" w="47">
                  <a:moveTo>
                    <a:pt x="0" y="0"/>
                  </a:moveTo>
                  <a:cubicBezTo>
                    <a:pt x="0" y="47"/>
                    <a:pt x="0" y="65"/>
                    <a:pt x="19" y="112"/>
                  </a:cubicBezTo>
                  <a:cubicBezTo>
                    <a:pt x="19" y="121"/>
                    <a:pt x="28" y="149"/>
                    <a:pt x="28" y="158"/>
                  </a:cubicBezTo>
                  <a:cubicBezTo>
                    <a:pt x="28" y="167"/>
                    <a:pt x="38" y="186"/>
                    <a:pt x="38" y="205"/>
                  </a:cubicBezTo>
                  <a:cubicBezTo>
                    <a:pt x="47" y="186"/>
                    <a:pt x="47" y="167"/>
                    <a:pt x="47" y="149"/>
                  </a:cubicBezTo>
                  <a:cubicBezTo>
                    <a:pt x="38" y="121"/>
                    <a:pt x="38" y="102"/>
                    <a:pt x="38" y="93"/>
                  </a:cubicBezTo>
                  <a:cubicBezTo>
                    <a:pt x="38" y="56"/>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5"/>
            <p:cNvSpPr/>
            <p:nvPr/>
          </p:nvSpPr>
          <p:spPr>
            <a:xfrm>
              <a:off x="3619750" y="2463100"/>
              <a:ext cx="1200" cy="7675"/>
            </a:xfrm>
            <a:custGeom>
              <a:rect b="b" l="l" r="r" t="t"/>
              <a:pathLst>
                <a:path extrusionOk="0" h="307" w="48">
                  <a:moveTo>
                    <a:pt x="38" y="0"/>
                  </a:moveTo>
                  <a:cubicBezTo>
                    <a:pt x="19" y="47"/>
                    <a:pt x="10" y="93"/>
                    <a:pt x="1" y="158"/>
                  </a:cubicBezTo>
                  <a:lnTo>
                    <a:pt x="1" y="307"/>
                  </a:lnTo>
                  <a:cubicBezTo>
                    <a:pt x="10" y="279"/>
                    <a:pt x="19" y="251"/>
                    <a:pt x="19" y="232"/>
                  </a:cubicBezTo>
                  <a:cubicBezTo>
                    <a:pt x="38" y="195"/>
                    <a:pt x="38" y="167"/>
                    <a:pt x="38" y="149"/>
                  </a:cubicBezTo>
                  <a:cubicBezTo>
                    <a:pt x="47" y="102"/>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5"/>
            <p:cNvSpPr/>
            <p:nvPr/>
          </p:nvSpPr>
          <p:spPr>
            <a:xfrm>
              <a:off x="3618375" y="2473550"/>
              <a:ext cx="950" cy="4900"/>
            </a:xfrm>
            <a:custGeom>
              <a:rect b="b" l="l" r="r" t="t"/>
              <a:pathLst>
                <a:path extrusionOk="0" h="196" w="38">
                  <a:moveTo>
                    <a:pt x="37" y="0"/>
                  </a:moveTo>
                  <a:cubicBezTo>
                    <a:pt x="28" y="19"/>
                    <a:pt x="19" y="56"/>
                    <a:pt x="9" y="93"/>
                  </a:cubicBezTo>
                  <a:cubicBezTo>
                    <a:pt x="0" y="121"/>
                    <a:pt x="0" y="158"/>
                    <a:pt x="0" y="195"/>
                  </a:cubicBezTo>
                  <a:cubicBezTo>
                    <a:pt x="9" y="158"/>
                    <a:pt x="19" y="140"/>
                    <a:pt x="28" y="102"/>
                  </a:cubicBezTo>
                  <a:cubicBezTo>
                    <a:pt x="37" y="65"/>
                    <a:pt x="37" y="28"/>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5"/>
            <p:cNvSpPr/>
            <p:nvPr/>
          </p:nvSpPr>
          <p:spPr>
            <a:xfrm>
              <a:off x="3624625" y="2446825"/>
              <a:ext cx="975" cy="7000"/>
            </a:xfrm>
            <a:custGeom>
              <a:rect b="b" l="l" r="r" t="t"/>
              <a:pathLst>
                <a:path extrusionOk="0" h="280" w="39">
                  <a:moveTo>
                    <a:pt x="1" y="1"/>
                  </a:moveTo>
                  <a:cubicBezTo>
                    <a:pt x="1" y="47"/>
                    <a:pt x="10" y="94"/>
                    <a:pt x="1" y="140"/>
                  </a:cubicBezTo>
                  <a:cubicBezTo>
                    <a:pt x="1" y="159"/>
                    <a:pt x="10" y="187"/>
                    <a:pt x="10" y="205"/>
                  </a:cubicBezTo>
                  <a:cubicBezTo>
                    <a:pt x="10" y="233"/>
                    <a:pt x="29" y="252"/>
                    <a:pt x="29" y="280"/>
                  </a:cubicBezTo>
                  <a:cubicBezTo>
                    <a:pt x="38" y="252"/>
                    <a:pt x="38" y="233"/>
                    <a:pt x="38" y="205"/>
                  </a:cubicBezTo>
                  <a:lnTo>
                    <a:pt x="38" y="140"/>
                  </a:lnTo>
                  <a:cubicBezTo>
                    <a:pt x="38" y="94"/>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5"/>
            <p:cNvSpPr/>
            <p:nvPr/>
          </p:nvSpPr>
          <p:spPr>
            <a:xfrm>
              <a:off x="3624175" y="2451700"/>
              <a:ext cx="725" cy="4675"/>
            </a:xfrm>
            <a:custGeom>
              <a:rect b="b" l="l" r="r" t="t"/>
              <a:pathLst>
                <a:path extrusionOk="0" h="187" w="29">
                  <a:moveTo>
                    <a:pt x="0" y="1"/>
                  </a:moveTo>
                  <a:cubicBezTo>
                    <a:pt x="0" y="38"/>
                    <a:pt x="0" y="66"/>
                    <a:pt x="10" y="94"/>
                  </a:cubicBezTo>
                  <a:cubicBezTo>
                    <a:pt x="10" y="112"/>
                    <a:pt x="19" y="150"/>
                    <a:pt x="19" y="187"/>
                  </a:cubicBezTo>
                  <a:cubicBezTo>
                    <a:pt x="28" y="168"/>
                    <a:pt x="28" y="150"/>
                    <a:pt x="28" y="140"/>
                  </a:cubicBezTo>
                  <a:lnTo>
                    <a:pt x="28" y="94"/>
                  </a:lnTo>
                  <a:cubicBezTo>
                    <a:pt x="28" y="85"/>
                    <a:pt x="19" y="57"/>
                    <a:pt x="19" y="47"/>
                  </a:cubicBezTo>
                  <a:cubicBezTo>
                    <a:pt x="10" y="38"/>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5"/>
            <p:cNvSpPr/>
            <p:nvPr/>
          </p:nvSpPr>
          <p:spPr>
            <a:xfrm>
              <a:off x="3623000" y="2446125"/>
              <a:ext cx="975" cy="2600"/>
            </a:xfrm>
            <a:custGeom>
              <a:rect b="b" l="l" r="r" t="t"/>
              <a:pathLst>
                <a:path extrusionOk="0" h="104" w="39">
                  <a:moveTo>
                    <a:pt x="1" y="1"/>
                  </a:moveTo>
                  <a:cubicBezTo>
                    <a:pt x="1" y="29"/>
                    <a:pt x="1" y="47"/>
                    <a:pt x="10" y="57"/>
                  </a:cubicBezTo>
                  <a:cubicBezTo>
                    <a:pt x="10" y="75"/>
                    <a:pt x="19" y="75"/>
                    <a:pt x="19" y="85"/>
                  </a:cubicBezTo>
                  <a:cubicBezTo>
                    <a:pt x="19" y="85"/>
                    <a:pt x="19" y="94"/>
                    <a:pt x="29" y="103"/>
                  </a:cubicBezTo>
                  <a:cubicBezTo>
                    <a:pt x="38" y="94"/>
                    <a:pt x="29" y="75"/>
                    <a:pt x="29" y="47"/>
                  </a:cubicBezTo>
                  <a:cubicBezTo>
                    <a:pt x="29" y="47"/>
                    <a:pt x="2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5"/>
            <p:cNvSpPr/>
            <p:nvPr/>
          </p:nvSpPr>
          <p:spPr>
            <a:xfrm>
              <a:off x="3637400" y="2451700"/>
              <a:ext cx="2350" cy="6075"/>
            </a:xfrm>
            <a:custGeom>
              <a:rect b="b" l="l" r="r" t="t"/>
              <a:pathLst>
                <a:path extrusionOk="0" h="243" w="94">
                  <a:moveTo>
                    <a:pt x="1" y="1"/>
                  </a:moveTo>
                  <a:cubicBezTo>
                    <a:pt x="38" y="38"/>
                    <a:pt x="57" y="66"/>
                    <a:pt x="75" y="103"/>
                  </a:cubicBezTo>
                  <a:lnTo>
                    <a:pt x="75" y="177"/>
                  </a:lnTo>
                  <a:lnTo>
                    <a:pt x="75" y="205"/>
                  </a:lnTo>
                  <a:lnTo>
                    <a:pt x="75" y="242"/>
                  </a:lnTo>
                  <a:cubicBezTo>
                    <a:pt x="75" y="233"/>
                    <a:pt x="85" y="224"/>
                    <a:pt x="85" y="205"/>
                  </a:cubicBezTo>
                  <a:cubicBezTo>
                    <a:pt x="85" y="196"/>
                    <a:pt x="94" y="187"/>
                    <a:pt x="94" y="177"/>
                  </a:cubicBezTo>
                  <a:lnTo>
                    <a:pt x="94" y="103"/>
                  </a:lnTo>
                  <a:lnTo>
                    <a:pt x="57" y="38"/>
                  </a:lnTo>
                  <a:cubicBezTo>
                    <a:pt x="47" y="2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5"/>
            <p:cNvSpPr/>
            <p:nvPr/>
          </p:nvSpPr>
          <p:spPr>
            <a:xfrm>
              <a:off x="3636475" y="2455425"/>
              <a:ext cx="1900" cy="6075"/>
            </a:xfrm>
            <a:custGeom>
              <a:rect b="b" l="l" r="r" t="t"/>
              <a:pathLst>
                <a:path extrusionOk="0" h="243" w="76">
                  <a:moveTo>
                    <a:pt x="75" y="1"/>
                  </a:moveTo>
                  <a:cubicBezTo>
                    <a:pt x="75" y="28"/>
                    <a:pt x="66" y="47"/>
                    <a:pt x="38" y="75"/>
                  </a:cubicBezTo>
                  <a:cubicBezTo>
                    <a:pt x="38" y="84"/>
                    <a:pt x="29" y="103"/>
                    <a:pt x="29" y="131"/>
                  </a:cubicBezTo>
                  <a:lnTo>
                    <a:pt x="10" y="186"/>
                  </a:lnTo>
                  <a:cubicBezTo>
                    <a:pt x="10" y="196"/>
                    <a:pt x="10" y="224"/>
                    <a:pt x="1" y="242"/>
                  </a:cubicBezTo>
                  <a:cubicBezTo>
                    <a:pt x="10" y="233"/>
                    <a:pt x="29" y="214"/>
                    <a:pt x="38" y="186"/>
                  </a:cubicBezTo>
                  <a:cubicBezTo>
                    <a:pt x="47" y="177"/>
                    <a:pt x="66" y="149"/>
                    <a:pt x="66" y="131"/>
                  </a:cubicBezTo>
                  <a:cubicBezTo>
                    <a:pt x="75" y="9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5"/>
            <p:cNvSpPr/>
            <p:nvPr/>
          </p:nvSpPr>
          <p:spPr>
            <a:xfrm>
              <a:off x="3636475" y="2460075"/>
              <a:ext cx="3050" cy="5375"/>
            </a:xfrm>
            <a:custGeom>
              <a:rect b="b" l="l" r="r" t="t"/>
              <a:pathLst>
                <a:path extrusionOk="0" h="215" w="122">
                  <a:moveTo>
                    <a:pt x="122" y="0"/>
                  </a:moveTo>
                  <a:lnTo>
                    <a:pt x="122" y="0"/>
                  </a:lnTo>
                  <a:cubicBezTo>
                    <a:pt x="94" y="38"/>
                    <a:pt x="84" y="75"/>
                    <a:pt x="47" y="103"/>
                  </a:cubicBezTo>
                  <a:cubicBezTo>
                    <a:pt x="38" y="140"/>
                    <a:pt x="29" y="177"/>
                    <a:pt x="1" y="214"/>
                  </a:cubicBezTo>
                  <a:cubicBezTo>
                    <a:pt x="29" y="196"/>
                    <a:pt x="38" y="177"/>
                    <a:pt x="47" y="168"/>
                  </a:cubicBezTo>
                  <a:cubicBezTo>
                    <a:pt x="66" y="149"/>
                    <a:pt x="75" y="140"/>
                    <a:pt x="84" y="121"/>
                  </a:cubicBezTo>
                  <a:cubicBezTo>
                    <a:pt x="94" y="93"/>
                    <a:pt x="112" y="84"/>
                    <a:pt x="112" y="56"/>
                  </a:cubicBezTo>
                  <a:cubicBezTo>
                    <a:pt x="122" y="38"/>
                    <a:pt x="122" y="2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5"/>
            <p:cNvSpPr/>
            <p:nvPr/>
          </p:nvSpPr>
          <p:spPr>
            <a:xfrm>
              <a:off x="3636475" y="2455200"/>
              <a:ext cx="950" cy="3975"/>
            </a:xfrm>
            <a:custGeom>
              <a:rect b="b" l="l" r="r" t="t"/>
              <a:pathLst>
                <a:path extrusionOk="0" h="159" w="38">
                  <a:moveTo>
                    <a:pt x="29" y="0"/>
                  </a:moveTo>
                  <a:cubicBezTo>
                    <a:pt x="10" y="37"/>
                    <a:pt x="10" y="56"/>
                    <a:pt x="10" y="84"/>
                  </a:cubicBezTo>
                  <a:cubicBezTo>
                    <a:pt x="1" y="102"/>
                    <a:pt x="1" y="130"/>
                    <a:pt x="1" y="158"/>
                  </a:cubicBezTo>
                  <a:cubicBezTo>
                    <a:pt x="29" y="149"/>
                    <a:pt x="38" y="112"/>
                    <a:pt x="38" y="93"/>
                  </a:cubicBezTo>
                  <a:lnTo>
                    <a:pt x="38" y="47"/>
                  </a:lnTo>
                  <a:cubicBezTo>
                    <a:pt x="38" y="19"/>
                    <a:pt x="38" y="1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5"/>
            <p:cNvSpPr/>
            <p:nvPr/>
          </p:nvSpPr>
          <p:spPr>
            <a:xfrm>
              <a:off x="3620000" y="2480050"/>
              <a:ext cx="5350" cy="3275"/>
            </a:xfrm>
            <a:custGeom>
              <a:rect b="b" l="l" r="r" t="t"/>
              <a:pathLst>
                <a:path extrusionOk="0" h="131" w="214">
                  <a:moveTo>
                    <a:pt x="214" y="0"/>
                  </a:moveTo>
                  <a:lnTo>
                    <a:pt x="214" y="0"/>
                  </a:lnTo>
                  <a:cubicBezTo>
                    <a:pt x="177" y="28"/>
                    <a:pt x="139" y="38"/>
                    <a:pt x="102" y="65"/>
                  </a:cubicBezTo>
                  <a:lnTo>
                    <a:pt x="0" y="130"/>
                  </a:lnTo>
                  <a:cubicBezTo>
                    <a:pt x="28" y="130"/>
                    <a:pt x="47" y="121"/>
                    <a:pt x="74" y="112"/>
                  </a:cubicBezTo>
                  <a:cubicBezTo>
                    <a:pt x="93" y="112"/>
                    <a:pt x="102" y="93"/>
                    <a:pt x="130" y="84"/>
                  </a:cubicBezTo>
                  <a:cubicBezTo>
                    <a:pt x="167" y="75"/>
                    <a:pt x="186" y="38"/>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5"/>
            <p:cNvSpPr/>
            <p:nvPr/>
          </p:nvSpPr>
          <p:spPr>
            <a:xfrm>
              <a:off x="3621150" y="2478425"/>
              <a:ext cx="3500" cy="2575"/>
            </a:xfrm>
            <a:custGeom>
              <a:rect b="b" l="l" r="r" t="t"/>
              <a:pathLst>
                <a:path extrusionOk="0" h="103" w="140">
                  <a:moveTo>
                    <a:pt x="140" y="0"/>
                  </a:moveTo>
                  <a:cubicBezTo>
                    <a:pt x="131" y="0"/>
                    <a:pt x="112" y="10"/>
                    <a:pt x="103" y="19"/>
                  </a:cubicBezTo>
                  <a:cubicBezTo>
                    <a:pt x="93" y="19"/>
                    <a:pt x="84" y="38"/>
                    <a:pt x="75" y="47"/>
                  </a:cubicBezTo>
                  <a:cubicBezTo>
                    <a:pt x="47" y="65"/>
                    <a:pt x="28" y="84"/>
                    <a:pt x="1" y="103"/>
                  </a:cubicBezTo>
                  <a:lnTo>
                    <a:pt x="47" y="103"/>
                  </a:lnTo>
                  <a:cubicBezTo>
                    <a:pt x="56" y="103"/>
                    <a:pt x="75" y="93"/>
                    <a:pt x="84" y="84"/>
                  </a:cubicBezTo>
                  <a:cubicBezTo>
                    <a:pt x="103" y="56"/>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5"/>
            <p:cNvSpPr/>
            <p:nvPr/>
          </p:nvSpPr>
          <p:spPr>
            <a:xfrm>
              <a:off x="3621850" y="2474250"/>
              <a:ext cx="1650" cy="4425"/>
            </a:xfrm>
            <a:custGeom>
              <a:rect b="b" l="l" r="r" t="t"/>
              <a:pathLst>
                <a:path extrusionOk="0" h="177" w="66">
                  <a:moveTo>
                    <a:pt x="65" y="0"/>
                  </a:moveTo>
                  <a:cubicBezTo>
                    <a:pt x="47" y="28"/>
                    <a:pt x="28" y="65"/>
                    <a:pt x="19" y="84"/>
                  </a:cubicBezTo>
                  <a:cubicBezTo>
                    <a:pt x="10" y="121"/>
                    <a:pt x="0" y="140"/>
                    <a:pt x="0" y="177"/>
                  </a:cubicBezTo>
                  <a:cubicBezTo>
                    <a:pt x="19" y="158"/>
                    <a:pt x="28" y="130"/>
                    <a:pt x="56" y="93"/>
                  </a:cubicBezTo>
                  <a:cubicBezTo>
                    <a:pt x="56" y="84"/>
                    <a:pt x="65" y="65"/>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5"/>
            <p:cNvSpPr/>
            <p:nvPr/>
          </p:nvSpPr>
          <p:spPr>
            <a:xfrm>
              <a:off x="3624175" y="2474250"/>
              <a:ext cx="2350" cy="3275"/>
            </a:xfrm>
            <a:custGeom>
              <a:rect b="b" l="l" r="r" t="t"/>
              <a:pathLst>
                <a:path extrusionOk="0" h="131" w="94">
                  <a:moveTo>
                    <a:pt x="93" y="0"/>
                  </a:moveTo>
                  <a:cubicBezTo>
                    <a:pt x="65" y="28"/>
                    <a:pt x="37" y="37"/>
                    <a:pt x="28" y="65"/>
                  </a:cubicBezTo>
                  <a:lnTo>
                    <a:pt x="0" y="130"/>
                  </a:lnTo>
                  <a:cubicBezTo>
                    <a:pt x="19" y="121"/>
                    <a:pt x="37" y="93"/>
                    <a:pt x="56" y="74"/>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5"/>
            <p:cNvSpPr/>
            <p:nvPr/>
          </p:nvSpPr>
          <p:spPr>
            <a:xfrm>
              <a:off x="3626725" y="2474475"/>
              <a:ext cx="3500" cy="4200"/>
            </a:xfrm>
            <a:custGeom>
              <a:rect b="b" l="l" r="r" t="t"/>
              <a:pathLst>
                <a:path extrusionOk="0" h="168" w="140">
                  <a:moveTo>
                    <a:pt x="140" y="0"/>
                  </a:moveTo>
                  <a:lnTo>
                    <a:pt x="140" y="0"/>
                  </a:lnTo>
                  <a:cubicBezTo>
                    <a:pt x="103" y="19"/>
                    <a:pt x="84" y="56"/>
                    <a:pt x="56" y="75"/>
                  </a:cubicBezTo>
                  <a:cubicBezTo>
                    <a:pt x="28" y="112"/>
                    <a:pt x="10" y="131"/>
                    <a:pt x="1" y="168"/>
                  </a:cubicBezTo>
                  <a:cubicBezTo>
                    <a:pt x="19" y="149"/>
                    <a:pt x="47" y="121"/>
                    <a:pt x="84" y="103"/>
                  </a:cubicBezTo>
                  <a:cubicBezTo>
                    <a:pt x="103" y="65"/>
                    <a:pt x="131" y="3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5"/>
            <p:cNvSpPr/>
            <p:nvPr/>
          </p:nvSpPr>
          <p:spPr>
            <a:xfrm>
              <a:off x="3602800" y="2449850"/>
              <a:ext cx="1650" cy="6775"/>
            </a:xfrm>
            <a:custGeom>
              <a:rect b="b" l="l" r="r" t="t"/>
              <a:pathLst>
                <a:path extrusionOk="0" h="271" w="66">
                  <a:moveTo>
                    <a:pt x="66" y="1"/>
                  </a:moveTo>
                  <a:cubicBezTo>
                    <a:pt x="47" y="19"/>
                    <a:pt x="38" y="38"/>
                    <a:pt x="38" y="66"/>
                  </a:cubicBezTo>
                  <a:cubicBezTo>
                    <a:pt x="28" y="84"/>
                    <a:pt x="19" y="112"/>
                    <a:pt x="19" y="131"/>
                  </a:cubicBezTo>
                  <a:cubicBezTo>
                    <a:pt x="1" y="177"/>
                    <a:pt x="1" y="224"/>
                    <a:pt x="28" y="270"/>
                  </a:cubicBezTo>
                  <a:lnTo>
                    <a:pt x="28" y="205"/>
                  </a:lnTo>
                  <a:cubicBezTo>
                    <a:pt x="28" y="177"/>
                    <a:pt x="38" y="159"/>
                    <a:pt x="38" y="131"/>
                  </a:cubicBezTo>
                  <a:cubicBezTo>
                    <a:pt x="38" y="94"/>
                    <a:pt x="47"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5"/>
            <p:cNvSpPr/>
            <p:nvPr/>
          </p:nvSpPr>
          <p:spPr>
            <a:xfrm>
              <a:off x="3603975" y="2452650"/>
              <a:ext cx="700" cy="5825"/>
            </a:xfrm>
            <a:custGeom>
              <a:rect b="b" l="l" r="r" t="t"/>
              <a:pathLst>
                <a:path extrusionOk="0" h="233" w="28">
                  <a:moveTo>
                    <a:pt x="28" y="0"/>
                  </a:moveTo>
                  <a:cubicBezTo>
                    <a:pt x="19" y="9"/>
                    <a:pt x="19" y="28"/>
                    <a:pt x="9" y="56"/>
                  </a:cubicBezTo>
                  <a:cubicBezTo>
                    <a:pt x="0" y="74"/>
                    <a:pt x="0" y="93"/>
                    <a:pt x="0" y="112"/>
                  </a:cubicBezTo>
                  <a:cubicBezTo>
                    <a:pt x="0" y="158"/>
                    <a:pt x="0" y="195"/>
                    <a:pt x="28" y="232"/>
                  </a:cubicBezTo>
                  <a:lnTo>
                    <a:pt x="28" y="167"/>
                  </a:lnTo>
                  <a:lnTo>
                    <a:pt x="28" y="112"/>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5"/>
            <p:cNvSpPr/>
            <p:nvPr/>
          </p:nvSpPr>
          <p:spPr>
            <a:xfrm>
              <a:off x="3605600" y="2455650"/>
              <a:ext cx="700" cy="5850"/>
            </a:xfrm>
            <a:custGeom>
              <a:rect b="b" l="l" r="r" t="t"/>
              <a:pathLst>
                <a:path extrusionOk="0" h="234" w="28">
                  <a:moveTo>
                    <a:pt x="9" y="1"/>
                  </a:moveTo>
                  <a:cubicBezTo>
                    <a:pt x="9" y="47"/>
                    <a:pt x="9" y="84"/>
                    <a:pt x="0" y="122"/>
                  </a:cubicBezTo>
                  <a:cubicBezTo>
                    <a:pt x="0" y="140"/>
                    <a:pt x="0" y="159"/>
                    <a:pt x="9" y="177"/>
                  </a:cubicBezTo>
                  <a:cubicBezTo>
                    <a:pt x="9" y="205"/>
                    <a:pt x="19" y="224"/>
                    <a:pt x="28" y="233"/>
                  </a:cubicBezTo>
                  <a:lnTo>
                    <a:pt x="28" y="177"/>
                  </a:lnTo>
                  <a:lnTo>
                    <a:pt x="28" y="122"/>
                  </a:lnTo>
                  <a:cubicBezTo>
                    <a:pt x="19" y="84"/>
                    <a:pt x="19"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5"/>
            <p:cNvSpPr/>
            <p:nvPr/>
          </p:nvSpPr>
          <p:spPr>
            <a:xfrm>
              <a:off x="3604425" y="2460775"/>
              <a:ext cx="1875" cy="5825"/>
            </a:xfrm>
            <a:custGeom>
              <a:rect b="b" l="l" r="r" t="t"/>
              <a:pathLst>
                <a:path extrusionOk="0" h="233" w="75">
                  <a:moveTo>
                    <a:pt x="1" y="0"/>
                  </a:moveTo>
                  <a:cubicBezTo>
                    <a:pt x="1" y="28"/>
                    <a:pt x="1" y="75"/>
                    <a:pt x="19" y="121"/>
                  </a:cubicBezTo>
                  <a:cubicBezTo>
                    <a:pt x="28" y="149"/>
                    <a:pt x="28" y="158"/>
                    <a:pt x="47" y="186"/>
                  </a:cubicBezTo>
                  <a:cubicBezTo>
                    <a:pt x="56" y="195"/>
                    <a:pt x="66" y="214"/>
                    <a:pt x="75" y="233"/>
                  </a:cubicBezTo>
                  <a:lnTo>
                    <a:pt x="66" y="168"/>
                  </a:lnTo>
                  <a:cubicBezTo>
                    <a:pt x="56" y="149"/>
                    <a:pt x="56" y="140"/>
                    <a:pt x="47" y="112"/>
                  </a:cubicBezTo>
                  <a:cubicBezTo>
                    <a:pt x="28" y="7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5"/>
            <p:cNvSpPr/>
            <p:nvPr/>
          </p:nvSpPr>
          <p:spPr>
            <a:xfrm>
              <a:off x="3607225" y="2464725"/>
              <a:ext cx="1175" cy="6050"/>
            </a:xfrm>
            <a:custGeom>
              <a:rect b="b" l="l" r="r" t="t"/>
              <a:pathLst>
                <a:path extrusionOk="0" h="242" w="47">
                  <a:moveTo>
                    <a:pt x="0" y="0"/>
                  </a:moveTo>
                  <a:lnTo>
                    <a:pt x="0" y="130"/>
                  </a:lnTo>
                  <a:cubicBezTo>
                    <a:pt x="0" y="140"/>
                    <a:pt x="0" y="167"/>
                    <a:pt x="9" y="186"/>
                  </a:cubicBezTo>
                  <a:cubicBezTo>
                    <a:pt x="19" y="214"/>
                    <a:pt x="37" y="232"/>
                    <a:pt x="47" y="242"/>
                  </a:cubicBezTo>
                  <a:cubicBezTo>
                    <a:pt x="47" y="232"/>
                    <a:pt x="37" y="214"/>
                    <a:pt x="37" y="186"/>
                  </a:cubicBezTo>
                  <a:lnTo>
                    <a:pt x="28" y="130"/>
                  </a:lnTo>
                  <a:cubicBezTo>
                    <a:pt x="28" y="84"/>
                    <a:pt x="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5"/>
            <p:cNvSpPr/>
            <p:nvPr/>
          </p:nvSpPr>
          <p:spPr>
            <a:xfrm>
              <a:off x="3618375" y="2454975"/>
              <a:ext cx="700" cy="2800"/>
            </a:xfrm>
            <a:custGeom>
              <a:rect b="b" l="l" r="r" t="t"/>
              <a:pathLst>
                <a:path extrusionOk="0" h="112" w="28">
                  <a:moveTo>
                    <a:pt x="19" y="0"/>
                  </a:moveTo>
                  <a:cubicBezTo>
                    <a:pt x="9" y="9"/>
                    <a:pt x="9" y="28"/>
                    <a:pt x="0" y="56"/>
                  </a:cubicBezTo>
                  <a:cubicBezTo>
                    <a:pt x="0" y="74"/>
                    <a:pt x="0" y="93"/>
                    <a:pt x="9" y="111"/>
                  </a:cubicBezTo>
                  <a:cubicBezTo>
                    <a:pt x="28" y="93"/>
                    <a:pt x="28" y="74"/>
                    <a:pt x="28" y="56"/>
                  </a:cubicBezTo>
                  <a:cubicBezTo>
                    <a:pt x="28" y="2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5"/>
            <p:cNvSpPr/>
            <p:nvPr/>
          </p:nvSpPr>
          <p:spPr>
            <a:xfrm>
              <a:off x="3619750" y="2452650"/>
              <a:ext cx="500" cy="2800"/>
            </a:xfrm>
            <a:custGeom>
              <a:rect b="b" l="l" r="r" t="t"/>
              <a:pathLst>
                <a:path extrusionOk="0" h="112" w="20">
                  <a:moveTo>
                    <a:pt x="10" y="0"/>
                  </a:moveTo>
                  <a:cubicBezTo>
                    <a:pt x="1" y="19"/>
                    <a:pt x="1" y="28"/>
                    <a:pt x="1" y="56"/>
                  </a:cubicBezTo>
                  <a:cubicBezTo>
                    <a:pt x="1" y="74"/>
                    <a:pt x="1" y="93"/>
                    <a:pt x="10" y="112"/>
                  </a:cubicBezTo>
                  <a:cubicBezTo>
                    <a:pt x="19" y="93"/>
                    <a:pt x="19" y="74"/>
                    <a:pt x="19" y="56"/>
                  </a:cubicBezTo>
                  <a:cubicBezTo>
                    <a:pt x="19" y="28"/>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5"/>
            <p:cNvSpPr/>
            <p:nvPr/>
          </p:nvSpPr>
          <p:spPr>
            <a:xfrm>
              <a:off x="3609525" y="2473075"/>
              <a:ext cx="1900" cy="3975"/>
            </a:xfrm>
            <a:custGeom>
              <a:rect b="b" l="l" r="r" t="t"/>
              <a:pathLst>
                <a:path extrusionOk="0" h="159" w="76">
                  <a:moveTo>
                    <a:pt x="1" y="1"/>
                  </a:moveTo>
                  <a:cubicBezTo>
                    <a:pt x="1" y="29"/>
                    <a:pt x="10" y="66"/>
                    <a:pt x="10" y="84"/>
                  </a:cubicBezTo>
                  <a:cubicBezTo>
                    <a:pt x="29" y="94"/>
                    <a:pt x="29" y="112"/>
                    <a:pt x="38" y="121"/>
                  </a:cubicBezTo>
                  <a:lnTo>
                    <a:pt x="75" y="159"/>
                  </a:lnTo>
                  <a:cubicBezTo>
                    <a:pt x="75" y="121"/>
                    <a:pt x="57"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5"/>
            <p:cNvSpPr/>
            <p:nvPr/>
          </p:nvSpPr>
          <p:spPr>
            <a:xfrm>
              <a:off x="3411175" y="2337375"/>
              <a:ext cx="41600" cy="41875"/>
            </a:xfrm>
            <a:custGeom>
              <a:rect b="b" l="l" r="r" t="t"/>
              <a:pathLst>
                <a:path extrusionOk="0" h="1675" w="1664">
                  <a:moveTo>
                    <a:pt x="1199" y="1"/>
                  </a:moveTo>
                  <a:cubicBezTo>
                    <a:pt x="1152" y="1"/>
                    <a:pt x="1107" y="14"/>
                    <a:pt x="1069" y="40"/>
                  </a:cubicBezTo>
                  <a:cubicBezTo>
                    <a:pt x="976" y="114"/>
                    <a:pt x="967" y="263"/>
                    <a:pt x="967" y="393"/>
                  </a:cubicBezTo>
                  <a:cubicBezTo>
                    <a:pt x="911" y="309"/>
                    <a:pt x="855" y="226"/>
                    <a:pt x="772" y="179"/>
                  </a:cubicBezTo>
                  <a:cubicBezTo>
                    <a:pt x="732" y="157"/>
                    <a:pt x="685" y="143"/>
                    <a:pt x="639" y="143"/>
                  </a:cubicBezTo>
                  <a:cubicBezTo>
                    <a:pt x="590" y="143"/>
                    <a:pt x="541" y="159"/>
                    <a:pt x="502" y="198"/>
                  </a:cubicBezTo>
                  <a:cubicBezTo>
                    <a:pt x="437" y="272"/>
                    <a:pt x="447" y="393"/>
                    <a:pt x="484" y="486"/>
                  </a:cubicBezTo>
                  <a:cubicBezTo>
                    <a:pt x="512" y="579"/>
                    <a:pt x="586" y="672"/>
                    <a:pt x="604" y="765"/>
                  </a:cubicBezTo>
                  <a:cubicBezTo>
                    <a:pt x="530" y="709"/>
                    <a:pt x="437" y="644"/>
                    <a:pt x="344" y="635"/>
                  </a:cubicBezTo>
                  <a:cubicBezTo>
                    <a:pt x="324" y="628"/>
                    <a:pt x="302" y="625"/>
                    <a:pt x="280" y="625"/>
                  </a:cubicBezTo>
                  <a:cubicBezTo>
                    <a:pt x="202" y="625"/>
                    <a:pt x="120" y="662"/>
                    <a:pt x="84" y="728"/>
                  </a:cubicBezTo>
                  <a:cubicBezTo>
                    <a:pt x="1" y="867"/>
                    <a:pt x="121" y="1034"/>
                    <a:pt x="233" y="1136"/>
                  </a:cubicBezTo>
                  <a:cubicBezTo>
                    <a:pt x="530" y="1387"/>
                    <a:pt x="883" y="1573"/>
                    <a:pt x="1255" y="1666"/>
                  </a:cubicBezTo>
                  <a:cubicBezTo>
                    <a:pt x="1272" y="1672"/>
                    <a:pt x="1288" y="1675"/>
                    <a:pt x="1304" y="1675"/>
                  </a:cubicBezTo>
                  <a:cubicBezTo>
                    <a:pt x="1408" y="1675"/>
                    <a:pt x="1479" y="1552"/>
                    <a:pt x="1487" y="1471"/>
                  </a:cubicBezTo>
                  <a:cubicBezTo>
                    <a:pt x="1617" y="1127"/>
                    <a:pt x="1664" y="737"/>
                    <a:pt x="1561" y="384"/>
                  </a:cubicBezTo>
                  <a:cubicBezTo>
                    <a:pt x="1534" y="263"/>
                    <a:pt x="1487" y="152"/>
                    <a:pt x="1394" y="77"/>
                  </a:cubicBezTo>
                  <a:cubicBezTo>
                    <a:pt x="1339" y="28"/>
                    <a:pt x="1268" y="1"/>
                    <a:pt x="11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5"/>
            <p:cNvSpPr/>
            <p:nvPr/>
          </p:nvSpPr>
          <p:spPr>
            <a:xfrm>
              <a:off x="3412350" y="2336875"/>
              <a:ext cx="40200" cy="42150"/>
            </a:xfrm>
            <a:custGeom>
              <a:rect b="b" l="l" r="r" t="t"/>
              <a:pathLst>
                <a:path extrusionOk="0" h="1686" w="1608">
                  <a:moveTo>
                    <a:pt x="1533" y="1212"/>
                  </a:moveTo>
                  <a:lnTo>
                    <a:pt x="1533" y="1212"/>
                  </a:lnTo>
                  <a:cubicBezTo>
                    <a:pt x="1514" y="1314"/>
                    <a:pt x="1477" y="1407"/>
                    <a:pt x="1440" y="1519"/>
                  </a:cubicBezTo>
                  <a:cubicBezTo>
                    <a:pt x="1487" y="1426"/>
                    <a:pt x="1514" y="1314"/>
                    <a:pt x="1533" y="1212"/>
                  </a:cubicBezTo>
                  <a:close/>
                  <a:moveTo>
                    <a:pt x="1440" y="1519"/>
                  </a:moveTo>
                  <a:lnTo>
                    <a:pt x="1440" y="1519"/>
                  </a:lnTo>
                  <a:cubicBezTo>
                    <a:pt x="1421" y="1565"/>
                    <a:pt x="1384" y="1612"/>
                    <a:pt x="1347" y="1639"/>
                  </a:cubicBezTo>
                  <a:cubicBezTo>
                    <a:pt x="1394" y="1612"/>
                    <a:pt x="1422" y="1565"/>
                    <a:pt x="1440" y="1519"/>
                  </a:cubicBezTo>
                  <a:close/>
                  <a:moveTo>
                    <a:pt x="1347" y="1639"/>
                  </a:moveTo>
                  <a:lnTo>
                    <a:pt x="1282" y="1677"/>
                  </a:lnTo>
                  <a:cubicBezTo>
                    <a:pt x="1301" y="1677"/>
                    <a:pt x="1329" y="1667"/>
                    <a:pt x="1347" y="1639"/>
                  </a:cubicBezTo>
                  <a:close/>
                  <a:moveTo>
                    <a:pt x="1175" y="1"/>
                  </a:moveTo>
                  <a:cubicBezTo>
                    <a:pt x="1161" y="1"/>
                    <a:pt x="1147" y="2"/>
                    <a:pt x="1134" y="4"/>
                  </a:cubicBezTo>
                  <a:cubicBezTo>
                    <a:pt x="1068" y="14"/>
                    <a:pt x="1013" y="51"/>
                    <a:pt x="976" y="97"/>
                  </a:cubicBezTo>
                  <a:cubicBezTo>
                    <a:pt x="948" y="144"/>
                    <a:pt x="920" y="199"/>
                    <a:pt x="920" y="264"/>
                  </a:cubicBezTo>
                  <a:cubicBezTo>
                    <a:pt x="920" y="283"/>
                    <a:pt x="911" y="320"/>
                    <a:pt x="911" y="339"/>
                  </a:cubicBezTo>
                  <a:cubicBezTo>
                    <a:pt x="901" y="320"/>
                    <a:pt x="883" y="311"/>
                    <a:pt x="864" y="283"/>
                  </a:cubicBezTo>
                  <a:cubicBezTo>
                    <a:pt x="827" y="246"/>
                    <a:pt x="790" y="199"/>
                    <a:pt x="743" y="181"/>
                  </a:cubicBezTo>
                  <a:cubicBezTo>
                    <a:pt x="705" y="158"/>
                    <a:pt x="661" y="141"/>
                    <a:pt x="615" y="141"/>
                  </a:cubicBezTo>
                  <a:cubicBezTo>
                    <a:pt x="605" y="141"/>
                    <a:pt x="595" y="142"/>
                    <a:pt x="585" y="144"/>
                  </a:cubicBezTo>
                  <a:cubicBezTo>
                    <a:pt x="530" y="144"/>
                    <a:pt x="465" y="172"/>
                    <a:pt x="437" y="218"/>
                  </a:cubicBezTo>
                  <a:cubicBezTo>
                    <a:pt x="400" y="264"/>
                    <a:pt x="381" y="320"/>
                    <a:pt x="381" y="367"/>
                  </a:cubicBezTo>
                  <a:cubicBezTo>
                    <a:pt x="381" y="422"/>
                    <a:pt x="400" y="469"/>
                    <a:pt x="418" y="515"/>
                  </a:cubicBezTo>
                  <a:cubicBezTo>
                    <a:pt x="455" y="590"/>
                    <a:pt x="492" y="655"/>
                    <a:pt x="530" y="710"/>
                  </a:cubicBezTo>
                  <a:cubicBezTo>
                    <a:pt x="465" y="682"/>
                    <a:pt x="400" y="645"/>
                    <a:pt x="325" y="636"/>
                  </a:cubicBezTo>
                  <a:cubicBezTo>
                    <a:pt x="302" y="627"/>
                    <a:pt x="279" y="622"/>
                    <a:pt x="254" y="622"/>
                  </a:cubicBezTo>
                  <a:cubicBezTo>
                    <a:pt x="230" y="622"/>
                    <a:pt x="204" y="627"/>
                    <a:pt x="177" y="636"/>
                  </a:cubicBezTo>
                  <a:cubicBezTo>
                    <a:pt x="130" y="645"/>
                    <a:pt x="84" y="664"/>
                    <a:pt x="46" y="710"/>
                  </a:cubicBezTo>
                  <a:cubicBezTo>
                    <a:pt x="19" y="748"/>
                    <a:pt x="0" y="803"/>
                    <a:pt x="0" y="850"/>
                  </a:cubicBezTo>
                  <a:cubicBezTo>
                    <a:pt x="0" y="896"/>
                    <a:pt x="28" y="943"/>
                    <a:pt x="46" y="989"/>
                  </a:cubicBezTo>
                  <a:cubicBezTo>
                    <a:pt x="93" y="1073"/>
                    <a:pt x="167" y="1147"/>
                    <a:pt x="232" y="1203"/>
                  </a:cubicBezTo>
                  <a:cubicBezTo>
                    <a:pt x="372" y="1314"/>
                    <a:pt x="539" y="1426"/>
                    <a:pt x="697" y="1500"/>
                  </a:cubicBezTo>
                  <a:cubicBezTo>
                    <a:pt x="864" y="1584"/>
                    <a:pt x="1041" y="1658"/>
                    <a:pt x="1226" y="1686"/>
                  </a:cubicBezTo>
                  <a:cubicBezTo>
                    <a:pt x="1050" y="1639"/>
                    <a:pt x="873" y="1584"/>
                    <a:pt x="706" y="1491"/>
                  </a:cubicBezTo>
                  <a:cubicBezTo>
                    <a:pt x="548" y="1407"/>
                    <a:pt x="400" y="1305"/>
                    <a:pt x="260" y="1175"/>
                  </a:cubicBezTo>
                  <a:cubicBezTo>
                    <a:pt x="186" y="1119"/>
                    <a:pt x="121" y="1054"/>
                    <a:pt x="84" y="971"/>
                  </a:cubicBezTo>
                  <a:cubicBezTo>
                    <a:pt x="56" y="933"/>
                    <a:pt x="46" y="887"/>
                    <a:pt x="46" y="840"/>
                  </a:cubicBezTo>
                  <a:cubicBezTo>
                    <a:pt x="46" y="794"/>
                    <a:pt x="56" y="757"/>
                    <a:pt x="93" y="729"/>
                  </a:cubicBezTo>
                  <a:cubicBezTo>
                    <a:pt x="121" y="692"/>
                    <a:pt x="167" y="682"/>
                    <a:pt x="204" y="664"/>
                  </a:cubicBezTo>
                  <a:cubicBezTo>
                    <a:pt x="228" y="659"/>
                    <a:pt x="246" y="657"/>
                    <a:pt x="265" y="657"/>
                  </a:cubicBezTo>
                  <a:cubicBezTo>
                    <a:pt x="283" y="657"/>
                    <a:pt x="302" y="659"/>
                    <a:pt x="325" y="664"/>
                  </a:cubicBezTo>
                  <a:cubicBezTo>
                    <a:pt x="409" y="692"/>
                    <a:pt x="492" y="738"/>
                    <a:pt x="567" y="785"/>
                  </a:cubicBezTo>
                  <a:lnTo>
                    <a:pt x="613" y="822"/>
                  </a:lnTo>
                  <a:lnTo>
                    <a:pt x="613" y="822"/>
                  </a:lnTo>
                  <a:lnTo>
                    <a:pt x="604" y="757"/>
                  </a:lnTo>
                  <a:cubicBezTo>
                    <a:pt x="585" y="655"/>
                    <a:pt x="530" y="571"/>
                    <a:pt x="492" y="478"/>
                  </a:cubicBezTo>
                  <a:cubicBezTo>
                    <a:pt x="465" y="432"/>
                    <a:pt x="465" y="385"/>
                    <a:pt x="455" y="357"/>
                  </a:cubicBezTo>
                  <a:cubicBezTo>
                    <a:pt x="455" y="311"/>
                    <a:pt x="465" y="264"/>
                    <a:pt x="492" y="237"/>
                  </a:cubicBezTo>
                  <a:cubicBezTo>
                    <a:pt x="511" y="199"/>
                    <a:pt x="557" y="190"/>
                    <a:pt x="604" y="190"/>
                  </a:cubicBezTo>
                  <a:cubicBezTo>
                    <a:pt x="650" y="190"/>
                    <a:pt x="697" y="199"/>
                    <a:pt x="734" y="227"/>
                  </a:cubicBezTo>
                  <a:cubicBezTo>
                    <a:pt x="818" y="274"/>
                    <a:pt x="873" y="357"/>
                    <a:pt x="920" y="432"/>
                  </a:cubicBezTo>
                  <a:lnTo>
                    <a:pt x="966" y="506"/>
                  </a:lnTo>
                  <a:lnTo>
                    <a:pt x="966" y="413"/>
                  </a:lnTo>
                  <a:cubicBezTo>
                    <a:pt x="966" y="357"/>
                    <a:pt x="966" y="311"/>
                    <a:pt x="976" y="264"/>
                  </a:cubicBezTo>
                  <a:cubicBezTo>
                    <a:pt x="985" y="218"/>
                    <a:pt x="1003" y="172"/>
                    <a:pt x="1022" y="125"/>
                  </a:cubicBezTo>
                  <a:cubicBezTo>
                    <a:pt x="1050" y="88"/>
                    <a:pt x="1096" y="51"/>
                    <a:pt x="1143" y="51"/>
                  </a:cubicBezTo>
                  <a:cubicBezTo>
                    <a:pt x="1156" y="48"/>
                    <a:pt x="1170" y="47"/>
                    <a:pt x="1184" y="47"/>
                  </a:cubicBezTo>
                  <a:cubicBezTo>
                    <a:pt x="1216" y="47"/>
                    <a:pt x="1249" y="53"/>
                    <a:pt x="1282" y="60"/>
                  </a:cubicBezTo>
                  <a:cubicBezTo>
                    <a:pt x="1329" y="88"/>
                    <a:pt x="1366" y="106"/>
                    <a:pt x="1394" y="153"/>
                  </a:cubicBezTo>
                  <a:cubicBezTo>
                    <a:pt x="1431" y="190"/>
                    <a:pt x="1459" y="237"/>
                    <a:pt x="1477" y="283"/>
                  </a:cubicBezTo>
                  <a:cubicBezTo>
                    <a:pt x="1505" y="329"/>
                    <a:pt x="1514" y="376"/>
                    <a:pt x="1524" y="432"/>
                  </a:cubicBezTo>
                  <a:cubicBezTo>
                    <a:pt x="1533" y="478"/>
                    <a:pt x="1552" y="543"/>
                    <a:pt x="1561" y="590"/>
                  </a:cubicBezTo>
                  <a:cubicBezTo>
                    <a:pt x="1598" y="794"/>
                    <a:pt x="1579" y="1008"/>
                    <a:pt x="1533" y="1212"/>
                  </a:cubicBezTo>
                  <a:cubicBezTo>
                    <a:pt x="1579" y="1008"/>
                    <a:pt x="1607" y="794"/>
                    <a:pt x="1570" y="571"/>
                  </a:cubicBezTo>
                  <a:cubicBezTo>
                    <a:pt x="1561" y="515"/>
                    <a:pt x="1561" y="469"/>
                    <a:pt x="1533" y="413"/>
                  </a:cubicBezTo>
                  <a:cubicBezTo>
                    <a:pt x="1524" y="367"/>
                    <a:pt x="1514" y="311"/>
                    <a:pt x="1487" y="264"/>
                  </a:cubicBezTo>
                  <a:cubicBezTo>
                    <a:pt x="1477" y="227"/>
                    <a:pt x="1459" y="181"/>
                    <a:pt x="1422" y="134"/>
                  </a:cubicBezTo>
                  <a:cubicBezTo>
                    <a:pt x="1384" y="88"/>
                    <a:pt x="1338" y="51"/>
                    <a:pt x="1291" y="32"/>
                  </a:cubicBezTo>
                  <a:cubicBezTo>
                    <a:pt x="1257" y="11"/>
                    <a:pt x="1217" y="1"/>
                    <a:pt x="1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5"/>
            <p:cNvSpPr/>
            <p:nvPr/>
          </p:nvSpPr>
          <p:spPr>
            <a:xfrm>
              <a:off x="3426750" y="2356475"/>
              <a:ext cx="18825" cy="22550"/>
            </a:xfrm>
            <a:custGeom>
              <a:rect b="b" l="l" r="r" t="t"/>
              <a:pathLst>
                <a:path extrusionOk="0" h="902" w="753">
                  <a:moveTo>
                    <a:pt x="0" y="1"/>
                  </a:moveTo>
                  <a:cubicBezTo>
                    <a:pt x="56" y="66"/>
                    <a:pt x="112" y="149"/>
                    <a:pt x="204" y="233"/>
                  </a:cubicBezTo>
                  <a:lnTo>
                    <a:pt x="390" y="456"/>
                  </a:lnTo>
                  <a:lnTo>
                    <a:pt x="576" y="670"/>
                  </a:lnTo>
                  <a:cubicBezTo>
                    <a:pt x="613" y="707"/>
                    <a:pt x="632" y="753"/>
                    <a:pt x="669" y="790"/>
                  </a:cubicBezTo>
                  <a:cubicBezTo>
                    <a:pt x="694" y="823"/>
                    <a:pt x="718" y="849"/>
                    <a:pt x="743" y="886"/>
                  </a:cubicBezTo>
                  <a:lnTo>
                    <a:pt x="743" y="886"/>
                  </a:lnTo>
                  <a:cubicBezTo>
                    <a:pt x="698" y="816"/>
                    <a:pt x="646" y="738"/>
                    <a:pt x="585" y="660"/>
                  </a:cubicBezTo>
                  <a:cubicBezTo>
                    <a:pt x="530" y="577"/>
                    <a:pt x="465" y="502"/>
                    <a:pt x="400" y="428"/>
                  </a:cubicBezTo>
                  <a:cubicBezTo>
                    <a:pt x="335" y="363"/>
                    <a:pt x="270" y="279"/>
                    <a:pt x="204" y="205"/>
                  </a:cubicBezTo>
                  <a:lnTo>
                    <a:pt x="0" y="1"/>
                  </a:lnTo>
                  <a:close/>
                  <a:moveTo>
                    <a:pt x="743" y="886"/>
                  </a:moveTo>
                  <a:cubicBezTo>
                    <a:pt x="746" y="891"/>
                    <a:pt x="749" y="897"/>
                    <a:pt x="753" y="902"/>
                  </a:cubicBezTo>
                  <a:cubicBezTo>
                    <a:pt x="749" y="896"/>
                    <a:pt x="746" y="891"/>
                    <a:pt x="743" y="88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5"/>
            <p:cNvSpPr/>
            <p:nvPr/>
          </p:nvSpPr>
          <p:spPr>
            <a:xfrm>
              <a:off x="3435575" y="2347650"/>
              <a:ext cx="10475" cy="30925"/>
            </a:xfrm>
            <a:custGeom>
              <a:rect b="b" l="l" r="r" t="t"/>
              <a:pathLst>
                <a:path extrusionOk="0" h="1237" w="419">
                  <a:moveTo>
                    <a:pt x="0" y="1"/>
                  </a:moveTo>
                  <a:cubicBezTo>
                    <a:pt x="37" y="112"/>
                    <a:pt x="65" y="214"/>
                    <a:pt x="93" y="307"/>
                  </a:cubicBezTo>
                  <a:cubicBezTo>
                    <a:pt x="121" y="409"/>
                    <a:pt x="158" y="512"/>
                    <a:pt x="186" y="623"/>
                  </a:cubicBezTo>
                  <a:lnTo>
                    <a:pt x="297" y="930"/>
                  </a:lnTo>
                  <a:cubicBezTo>
                    <a:pt x="325" y="1041"/>
                    <a:pt x="372" y="1143"/>
                    <a:pt x="418" y="1236"/>
                  </a:cubicBezTo>
                  <a:cubicBezTo>
                    <a:pt x="400" y="1190"/>
                    <a:pt x="372" y="1134"/>
                    <a:pt x="362" y="1088"/>
                  </a:cubicBezTo>
                  <a:cubicBezTo>
                    <a:pt x="353" y="1041"/>
                    <a:pt x="325" y="976"/>
                    <a:pt x="316" y="930"/>
                  </a:cubicBezTo>
                  <a:lnTo>
                    <a:pt x="214" y="623"/>
                  </a:lnTo>
                  <a:lnTo>
                    <a:pt x="112" y="307"/>
                  </a:lnTo>
                  <a:cubicBezTo>
                    <a:pt x="74" y="214"/>
                    <a:pt x="37"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5"/>
            <p:cNvSpPr/>
            <p:nvPr/>
          </p:nvSpPr>
          <p:spPr>
            <a:xfrm>
              <a:off x="3434875" y="2363675"/>
              <a:ext cx="5125" cy="6525"/>
            </a:xfrm>
            <a:custGeom>
              <a:rect b="b" l="l" r="r" t="t"/>
              <a:pathLst>
                <a:path extrusionOk="0" h="261" w="205">
                  <a:moveTo>
                    <a:pt x="0" y="1"/>
                  </a:moveTo>
                  <a:lnTo>
                    <a:pt x="0" y="1"/>
                  </a:lnTo>
                  <a:cubicBezTo>
                    <a:pt x="19" y="47"/>
                    <a:pt x="56" y="94"/>
                    <a:pt x="93" y="140"/>
                  </a:cubicBezTo>
                  <a:cubicBezTo>
                    <a:pt x="112" y="149"/>
                    <a:pt x="121" y="177"/>
                    <a:pt x="149" y="196"/>
                  </a:cubicBezTo>
                  <a:lnTo>
                    <a:pt x="205" y="261"/>
                  </a:lnTo>
                  <a:cubicBezTo>
                    <a:pt x="195" y="233"/>
                    <a:pt x="167" y="214"/>
                    <a:pt x="158" y="187"/>
                  </a:cubicBezTo>
                  <a:cubicBezTo>
                    <a:pt x="149" y="168"/>
                    <a:pt x="140" y="140"/>
                    <a:pt x="112" y="121"/>
                  </a:cubicBezTo>
                  <a:cubicBezTo>
                    <a:pt x="75"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5"/>
            <p:cNvSpPr/>
            <p:nvPr/>
          </p:nvSpPr>
          <p:spPr>
            <a:xfrm>
              <a:off x="3433000" y="2360900"/>
              <a:ext cx="3750" cy="3500"/>
            </a:xfrm>
            <a:custGeom>
              <a:rect b="b" l="l" r="r" t="t"/>
              <a:pathLst>
                <a:path extrusionOk="0" h="140" w="150">
                  <a:moveTo>
                    <a:pt x="1" y="0"/>
                  </a:moveTo>
                  <a:lnTo>
                    <a:pt x="1" y="0"/>
                  </a:lnTo>
                  <a:cubicBezTo>
                    <a:pt x="20" y="28"/>
                    <a:pt x="47" y="56"/>
                    <a:pt x="85" y="65"/>
                  </a:cubicBezTo>
                  <a:lnTo>
                    <a:pt x="122" y="102"/>
                  </a:lnTo>
                  <a:lnTo>
                    <a:pt x="150" y="140"/>
                  </a:lnTo>
                  <a:cubicBezTo>
                    <a:pt x="150" y="121"/>
                    <a:pt x="140" y="102"/>
                    <a:pt x="131" y="93"/>
                  </a:cubicBezTo>
                  <a:lnTo>
                    <a:pt x="94" y="56"/>
                  </a:lnTo>
                  <a:cubicBezTo>
                    <a:pt x="57" y="28"/>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5"/>
            <p:cNvSpPr/>
            <p:nvPr/>
          </p:nvSpPr>
          <p:spPr>
            <a:xfrm>
              <a:off x="3435100" y="2359025"/>
              <a:ext cx="3975" cy="6775"/>
            </a:xfrm>
            <a:custGeom>
              <a:rect b="b" l="l" r="r" t="t"/>
              <a:pathLst>
                <a:path extrusionOk="0" h="271" w="159">
                  <a:moveTo>
                    <a:pt x="1" y="1"/>
                  </a:moveTo>
                  <a:lnTo>
                    <a:pt x="66" y="140"/>
                  </a:lnTo>
                  <a:cubicBezTo>
                    <a:pt x="93" y="187"/>
                    <a:pt x="121" y="224"/>
                    <a:pt x="158" y="270"/>
                  </a:cubicBezTo>
                  <a:lnTo>
                    <a:pt x="121" y="196"/>
                  </a:lnTo>
                  <a:lnTo>
                    <a:pt x="93" y="131"/>
                  </a:lnTo>
                  <a:cubicBezTo>
                    <a:pt x="66" y="8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5"/>
            <p:cNvSpPr/>
            <p:nvPr/>
          </p:nvSpPr>
          <p:spPr>
            <a:xfrm>
              <a:off x="3440675" y="2368100"/>
              <a:ext cx="1875" cy="4425"/>
            </a:xfrm>
            <a:custGeom>
              <a:rect b="b" l="l" r="r" t="t"/>
              <a:pathLst>
                <a:path extrusionOk="0" h="177" w="75">
                  <a:moveTo>
                    <a:pt x="1" y="0"/>
                  </a:moveTo>
                  <a:cubicBezTo>
                    <a:pt x="1" y="37"/>
                    <a:pt x="10" y="65"/>
                    <a:pt x="19" y="93"/>
                  </a:cubicBezTo>
                  <a:cubicBezTo>
                    <a:pt x="47" y="112"/>
                    <a:pt x="56" y="149"/>
                    <a:pt x="75" y="177"/>
                  </a:cubicBezTo>
                  <a:cubicBezTo>
                    <a:pt x="75" y="140"/>
                    <a:pt x="66" y="112"/>
                    <a:pt x="56" y="84"/>
                  </a:cubicBezTo>
                  <a:cubicBezTo>
                    <a:pt x="28"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5"/>
            <p:cNvSpPr/>
            <p:nvPr/>
          </p:nvSpPr>
          <p:spPr>
            <a:xfrm>
              <a:off x="3428600" y="2343700"/>
              <a:ext cx="5125" cy="5600"/>
            </a:xfrm>
            <a:custGeom>
              <a:rect b="b" l="l" r="r" t="t"/>
              <a:pathLst>
                <a:path extrusionOk="0" h="224" w="205">
                  <a:moveTo>
                    <a:pt x="0" y="1"/>
                  </a:moveTo>
                  <a:lnTo>
                    <a:pt x="0" y="1"/>
                  </a:lnTo>
                  <a:cubicBezTo>
                    <a:pt x="28" y="38"/>
                    <a:pt x="65" y="66"/>
                    <a:pt x="93" y="131"/>
                  </a:cubicBezTo>
                  <a:cubicBezTo>
                    <a:pt x="112" y="140"/>
                    <a:pt x="121" y="159"/>
                    <a:pt x="140" y="177"/>
                  </a:cubicBezTo>
                  <a:cubicBezTo>
                    <a:pt x="168" y="187"/>
                    <a:pt x="186" y="196"/>
                    <a:pt x="205" y="224"/>
                  </a:cubicBezTo>
                  <a:cubicBezTo>
                    <a:pt x="205" y="196"/>
                    <a:pt x="177" y="177"/>
                    <a:pt x="168" y="149"/>
                  </a:cubicBezTo>
                  <a:cubicBezTo>
                    <a:pt x="158" y="131"/>
                    <a:pt x="130" y="112"/>
                    <a:pt x="121" y="94"/>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5"/>
            <p:cNvSpPr/>
            <p:nvPr/>
          </p:nvSpPr>
          <p:spPr>
            <a:xfrm>
              <a:off x="3431375" y="2348125"/>
              <a:ext cx="3525" cy="3725"/>
            </a:xfrm>
            <a:custGeom>
              <a:rect b="b" l="l" r="r" t="t"/>
              <a:pathLst>
                <a:path extrusionOk="0" h="149" w="141">
                  <a:moveTo>
                    <a:pt x="1" y="0"/>
                  </a:moveTo>
                  <a:cubicBezTo>
                    <a:pt x="10" y="19"/>
                    <a:pt x="29" y="47"/>
                    <a:pt x="66" y="75"/>
                  </a:cubicBezTo>
                  <a:lnTo>
                    <a:pt x="128" y="136"/>
                  </a:lnTo>
                  <a:lnTo>
                    <a:pt x="128" y="136"/>
                  </a:lnTo>
                  <a:cubicBezTo>
                    <a:pt x="121" y="124"/>
                    <a:pt x="119" y="109"/>
                    <a:pt x="112" y="102"/>
                  </a:cubicBezTo>
                  <a:cubicBezTo>
                    <a:pt x="103" y="75"/>
                    <a:pt x="85" y="65"/>
                    <a:pt x="75" y="56"/>
                  </a:cubicBezTo>
                  <a:lnTo>
                    <a:pt x="47" y="19"/>
                  </a:lnTo>
                  <a:cubicBezTo>
                    <a:pt x="29" y="10"/>
                    <a:pt x="10" y="10"/>
                    <a:pt x="1" y="0"/>
                  </a:cubicBezTo>
                  <a:close/>
                  <a:moveTo>
                    <a:pt x="128" y="136"/>
                  </a:moveTo>
                  <a:cubicBezTo>
                    <a:pt x="131" y="142"/>
                    <a:pt x="135" y="146"/>
                    <a:pt x="140" y="149"/>
                  </a:cubicBezTo>
                  <a:lnTo>
                    <a:pt x="128" y="13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5"/>
            <p:cNvSpPr/>
            <p:nvPr/>
          </p:nvSpPr>
          <p:spPr>
            <a:xfrm>
              <a:off x="3426975" y="2344625"/>
              <a:ext cx="2350" cy="1425"/>
            </a:xfrm>
            <a:custGeom>
              <a:rect b="b" l="l" r="r" t="t"/>
              <a:pathLst>
                <a:path extrusionOk="0" h="57" w="94">
                  <a:moveTo>
                    <a:pt x="0" y="1"/>
                  </a:moveTo>
                  <a:cubicBezTo>
                    <a:pt x="10" y="10"/>
                    <a:pt x="19" y="19"/>
                    <a:pt x="47" y="29"/>
                  </a:cubicBezTo>
                  <a:cubicBezTo>
                    <a:pt x="56" y="29"/>
                    <a:pt x="56" y="47"/>
                    <a:pt x="65" y="47"/>
                  </a:cubicBezTo>
                  <a:cubicBezTo>
                    <a:pt x="65" y="47"/>
                    <a:pt x="84" y="57"/>
                    <a:pt x="93" y="57"/>
                  </a:cubicBezTo>
                  <a:cubicBezTo>
                    <a:pt x="93" y="47"/>
                    <a:pt x="65" y="19"/>
                    <a:pt x="56" y="10"/>
                  </a:cubicBezTo>
                  <a:cubicBezTo>
                    <a:pt x="56" y="10"/>
                    <a:pt x="47" y="1"/>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5"/>
            <p:cNvSpPr/>
            <p:nvPr/>
          </p:nvSpPr>
          <p:spPr>
            <a:xfrm>
              <a:off x="3441825" y="2339525"/>
              <a:ext cx="5150" cy="4200"/>
            </a:xfrm>
            <a:custGeom>
              <a:rect b="b" l="l" r="r" t="t"/>
              <a:pathLst>
                <a:path extrusionOk="0" h="168" w="206">
                  <a:moveTo>
                    <a:pt x="66" y="0"/>
                  </a:moveTo>
                  <a:cubicBezTo>
                    <a:pt x="47" y="0"/>
                    <a:pt x="20" y="0"/>
                    <a:pt x="1" y="19"/>
                  </a:cubicBezTo>
                  <a:cubicBezTo>
                    <a:pt x="47" y="19"/>
                    <a:pt x="94" y="38"/>
                    <a:pt x="112" y="66"/>
                  </a:cubicBezTo>
                  <a:cubicBezTo>
                    <a:pt x="131" y="75"/>
                    <a:pt x="150" y="84"/>
                    <a:pt x="159" y="112"/>
                  </a:cubicBezTo>
                  <a:cubicBezTo>
                    <a:pt x="168" y="112"/>
                    <a:pt x="168" y="121"/>
                    <a:pt x="178" y="131"/>
                  </a:cubicBezTo>
                  <a:cubicBezTo>
                    <a:pt x="196" y="140"/>
                    <a:pt x="196" y="158"/>
                    <a:pt x="205" y="168"/>
                  </a:cubicBezTo>
                  <a:cubicBezTo>
                    <a:pt x="205" y="158"/>
                    <a:pt x="196" y="140"/>
                    <a:pt x="196" y="131"/>
                  </a:cubicBezTo>
                  <a:cubicBezTo>
                    <a:pt x="196" y="121"/>
                    <a:pt x="187" y="112"/>
                    <a:pt x="187" y="93"/>
                  </a:cubicBezTo>
                  <a:cubicBezTo>
                    <a:pt x="168" y="75"/>
                    <a:pt x="159" y="47"/>
                    <a:pt x="131" y="38"/>
                  </a:cubicBezTo>
                  <a:cubicBezTo>
                    <a:pt x="112" y="28"/>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5"/>
            <p:cNvSpPr/>
            <p:nvPr/>
          </p:nvSpPr>
          <p:spPr>
            <a:xfrm>
              <a:off x="3444850" y="2342550"/>
              <a:ext cx="2575" cy="5825"/>
            </a:xfrm>
            <a:custGeom>
              <a:rect b="b" l="l" r="r" t="t"/>
              <a:pathLst>
                <a:path extrusionOk="0" h="233" w="103">
                  <a:moveTo>
                    <a:pt x="1" y="0"/>
                  </a:moveTo>
                  <a:cubicBezTo>
                    <a:pt x="1" y="19"/>
                    <a:pt x="10" y="47"/>
                    <a:pt x="29" y="56"/>
                  </a:cubicBezTo>
                  <a:cubicBezTo>
                    <a:pt x="29" y="84"/>
                    <a:pt x="38" y="93"/>
                    <a:pt x="47" y="112"/>
                  </a:cubicBezTo>
                  <a:lnTo>
                    <a:pt x="75" y="177"/>
                  </a:lnTo>
                  <a:cubicBezTo>
                    <a:pt x="84" y="195"/>
                    <a:pt x="84" y="205"/>
                    <a:pt x="94" y="233"/>
                  </a:cubicBezTo>
                  <a:cubicBezTo>
                    <a:pt x="103" y="205"/>
                    <a:pt x="94" y="186"/>
                    <a:pt x="94" y="158"/>
                  </a:cubicBezTo>
                  <a:cubicBezTo>
                    <a:pt x="84" y="140"/>
                    <a:pt x="84" y="130"/>
                    <a:pt x="75"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5"/>
            <p:cNvSpPr/>
            <p:nvPr/>
          </p:nvSpPr>
          <p:spPr>
            <a:xfrm>
              <a:off x="3448350" y="2345325"/>
              <a:ext cx="1650" cy="5825"/>
            </a:xfrm>
            <a:custGeom>
              <a:rect b="b" l="l" r="r" t="t"/>
              <a:pathLst>
                <a:path extrusionOk="0" h="233" w="66">
                  <a:moveTo>
                    <a:pt x="0" y="1"/>
                  </a:moveTo>
                  <a:cubicBezTo>
                    <a:pt x="0" y="47"/>
                    <a:pt x="19" y="84"/>
                    <a:pt x="28" y="122"/>
                  </a:cubicBezTo>
                  <a:cubicBezTo>
                    <a:pt x="37" y="168"/>
                    <a:pt x="37" y="205"/>
                    <a:pt x="47" y="233"/>
                  </a:cubicBezTo>
                  <a:cubicBezTo>
                    <a:pt x="65" y="214"/>
                    <a:pt x="65" y="205"/>
                    <a:pt x="65" y="177"/>
                  </a:cubicBezTo>
                  <a:cubicBezTo>
                    <a:pt x="65" y="159"/>
                    <a:pt x="47" y="140"/>
                    <a:pt x="47" y="122"/>
                  </a:cubicBezTo>
                  <a:cubicBezTo>
                    <a:pt x="37" y="94"/>
                    <a:pt x="37" y="84"/>
                    <a:pt x="28" y="66"/>
                  </a:cubicBezTo>
                  <a:cubicBezTo>
                    <a:pt x="28"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5"/>
            <p:cNvSpPr/>
            <p:nvPr/>
          </p:nvSpPr>
          <p:spPr>
            <a:xfrm>
              <a:off x="3443700" y="2343000"/>
              <a:ext cx="2100" cy="3525"/>
            </a:xfrm>
            <a:custGeom>
              <a:rect b="b" l="l" r="r" t="t"/>
              <a:pathLst>
                <a:path extrusionOk="0" h="141" w="84">
                  <a:moveTo>
                    <a:pt x="0" y="1"/>
                  </a:moveTo>
                  <a:cubicBezTo>
                    <a:pt x="2" y="4"/>
                    <a:pt x="3" y="6"/>
                    <a:pt x="5" y="8"/>
                  </a:cubicBezTo>
                  <a:lnTo>
                    <a:pt x="5" y="8"/>
                  </a:lnTo>
                  <a:cubicBezTo>
                    <a:pt x="3" y="6"/>
                    <a:pt x="2" y="3"/>
                    <a:pt x="0" y="1"/>
                  </a:cubicBezTo>
                  <a:close/>
                  <a:moveTo>
                    <a:pt x="5" y="8"/>
                  </a:moveTo>
                  <a:cubicBezTo>
                    <a:pt x="20" y="32"/>
                    <a:pt x="28" y="50"/>
                    <a:pt x="28" y="75"/>
                  </a:cubicBezTo>
                  <a:cubicBezTo>
                    <a:pt x="47" y="94"/>
                    <a:pt x="56" y="122"/>
                    <a:pt x="75" y="140"/>
                  </a:cubicBezTo>
                  <a:cubicBezTo>
                    <a:pt x="84" y="122"/>
                    <a:pt x="75" y="84"/>
                    <a:pt x="56" y="66"/>
                  </a:cubicBezTo>
                  <a:cubicBezTo>
                    <a:pt x="47" y="47"/>
                    <a:pt x="47" y="38"/>
                    <a:pt x="37" y="29"/>
                  </a:cubicBezTo>
                  <a:cubicBezTo>
                    <a:pt x="30" y="21"/>
                    <a:pt x="15" y="20"/>
                    <a:pt x="5" y="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5"/>
            <p:cNvSpPr/>
            <p:nvPr/>
          </p:nvSpPr>
          <p:spPr>
            <a:xfrm>
              <a:off x="3446950" y="2370175"/>
              <a:ext cx="2350" cy="5375"/>
            </a:xfrm>
            <a:custGeom>
              <a:rect b="b" l="l" r="r" t="t"/>
              <a:pathLst>
                <a:path extrusionOk="0" h="215" w="94">
                  <a:moveTo>
                    <a:pt x="84" y="1"/>
                  </a:moveTo>
                  <a:lnTo>
                    <a:pt x="84" y="1"/>
                  </a:lnTo>
                  <a:cubicBezTo>
                    <a:pt x="56" y="29"/>
                    <a:pt x="47" y="66"/>
                    <a:pt x="38" y="103"/>
                  </a:cubicBezTo>
                  <a:cubicBezTo>
                    <a:pt x="28" y="140"/>
                    <a:pt x="10" y="187"/>
                    <a:pt x="0" y="215"/>
                  </a:cubicBezTo>
                  <a:lnTo>
                    <a:pt x="47" y="168"/>
                  </a:lnTo>
                  <a:cubicBezTo>
                    <a:pt x="56" y="150"/>
                    <a:pt x="56" y="140"/>
                    <a:pt x="75" y="112"/>
                  </a:cubicBezTo>
                  <a:cubicBezTo>
                    <a:pt x="84" y="75"/>
                    <a:pt x="93"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5"/>
            <p:cNvSpPr/>
            <p:nvPr/>
          </p:nvSpPr>
          <p:spPr>
            <a:xfrm>
              <a:off x="3446475" y="2368550"/>
              <a:ext cx="1425" cy="4675"/>
            </a:xfrm>
            <a:custGeom>
              <a:rect b="b" l="l" r="r" t="t"/>
              <a:pathLst>
                <a:path extrusionOk="0" h="187" w="57">
                  <a:moveTo>
                    <a:pt x="38" y="1"/>
                  </a:moveTo>
                  <a:cubicBezTo>
                    <a:pt x="38" y="19"/>
                    <a:pt x="29" y="38"/>
                    <a:pt x="29" y="47"/>
                  </a:cubicBezTo>
                  <a:cubicBezTo>
                    <a:pt x="29" y="75"/>
                    <a:pt x="19" y="84"/>
                    <a:pt x="19" y="94"/>
                  </a:cubicBezTo>
                  <a:cubicBezTo>
                    <a:pt x="10" y="131"/>
                    <a:pt x="10" y="159"/>
                    <a:pt x="1" y="187"/>
                  </a:cubicBezTo>
                  <a:cubicBezTo>
                    <a:pt x="19" y="177"/>
                    <a:pt x="19" y="168"/>
                    <a:pt x="29" y="140"/>
                  </a:cubicBezTo>
                  <a:cubicBezTo>
                    <a:pt x="29" y="131"/>
                    <a:pt x="38" y="112"/>
                    <a:pt x="38" y="94"/>
                  </a:cubicBezTo>
                  <a:cubicBezTo>
                    <a:pt x="57" y="66"/>
                    <a:pt x="57" y="38"/>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5"/>
            <p:cNvSpPr/>
            <p:nvPr/>
          </p:nvSpPr>
          <p:spPr>
            <a:xfrm>
              <a:off x="3444400" y="2366700"/>
              <a:ext cx="1400" cy="4200"/>
            </a:xfrm>
            <a:custGeom>
              <a:rect b="b" l="l" r="r" t="t"/>
              <a:pathLst>
                <a:path extrusionOk="0" h="168" w="56">
                  <a:moveTo>
                    <a:pt x="0" y="0"/>
                  </a:moveTo>
                  <a:cubicBezTo>
                    <a:pt x="0" y="28"/>
                    <a:pt x="0" y="56"/>
                    <a:pt x="9" y="93"/>
                  </a:cubicBezTo>
                  <a:cubicBezTo>
                    <a:pt x="19" y="112"/>
                    <a:pt x="19" y="149"/>
                    <a:pt x="47" y="168"/>
                  </a:cubicBezTo>
                  <a:cubicBezTo>
                    <a:pt x="56" y="140"/>
                    <a:pt x="47" y="112"/>
                    <a:pt x="37" y="93"/>
                  </a:cubicBezTo>
                  <a:cubicBezTo>
                    <a:pt x="37" y="66"/>
                    <a:pt x="37" y="56"/>
                    <a:pt x="19" y="47"/>
                  </a:cubicBezTo>
                  <a:cubicBezTo>
                    <a:pt x="19" y="19"/>
                    <a:pt x="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5"/>
            <p:cNvSpPr/>
            <p:nvPr/>
          </p:nvSpPr>
          <p:spPr>
            <a:xfrm>
              <a:off x="3446475" y="2364600"/>
              <a:ext cx="500" cy="3975"/>
            </a:xfrm>
            <a:custGeom>
              <a:rect b="b" l="l" r="r" t="t"/>
              <a:pathLst>
                <a:path extrusionOk="0" h="159" w="20">
                  <a:moveTo>
                    <a:pt x="10" y="1"/>
                  </a:moveTo>
                  <a:cubicBezTo>
                    <a:pt x="1" y="19"/>
                    <a:pt x="1" y="57"/>
                    <a:pt x="1" y="84"/>
                  </a:cubicBezTo>
                  <a:cubicBezTo>
                    <a:pt x="1" y="103"/>
                    <a:pt x="1" y="140"/>
                    <a:pt x="10" y="159"/>
                  </a:cubicBezTo>
                  <a:cubicBezTo>
                    <a:pt x="19" y="140"/>
                    <a:pt x="19" y="103"/>
                    <a:pt x="19" y="84"/>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5"/>
            <p:cNvSpPr/>
            <p:nvPr/>
          </p:nvSpPr>
          <p:spPr>
            <a:xfrm>
              <a:off x="3449025" y="2362750"/>
              <a:ext cx="975" cy="5375"/>
            </a:xfrm>
            <a:custGeom>
              <a:rect b="b" l="l" r="r" t="t"/>
              <a:pathLst>
                <a:path extrusionOk="0" h="215" w="39">
                  <a:moveTo>
                    <a:pt x="20" y="1"/>
                  </a:moveTo>
                  <a:cubicBezTo>
                    <a:pt x="1" y="38"/>
                    <a:pt x="1" y="75"/>
                    <a:pt x="1" y="112"/>
                  </a:cubicBezTo>
                  <a:cubicBezTo>
                    <a:pt x="1" y="140"/>
                    <a:pt x="1" y="177"/>
                    <a:pt x="10" y="214"/>
                  </a:cubicBezTo>
                  <a:cubicBezTo>
                    <a:pt x="20" y="177"/>
                    <a:pt x="38" y="140"/>
                    <a:pt x="38" y="112"/>
                  </a:cubicBezTo>
                  <a:cubicBezTo>
                    <a:pt x="38" y="7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5"/>
            <p:cNvSpPr/>
            <p:nvPr/>
          </p:nvSpPr>
          <p:spPr>
            <a:xfrm>
              <a:off x="3414200" y="2358575"/>
              <a:ext cx="3275" cy="5825"/>
            </a:xfrm>
            <a:custGeom>
              <a:rect b="b" l="l" r="r" t="t"/>
              <a:pathLst>
                <a:path extrusionOk="0" h="233" w="131">
                  <a:moveTo>
                    <a:pt x="0" y="0"/>
                  </a:moveTo>
                  <a:cubicBezTo>
                    <a:pt x="0" y="19"/>
                    <a:pt x="0" y="47"/>
                    <a:pt x="10" y="56"/>
                  </a:cubicBezTo>
                  <a:cubicBezTo>
                    <a:pt x="10" y="75"/>
                    <a:pt x="19" y="103"/>
                    <a:pt x="38" y="121"/>
                  </a:cubicBezTo>
                  <a:cubicBezTo>
                    <a:pt x="56" y="168"/>
                    <a:pt x="75" y="205"/>
                    <a:pt x="130" y="233"/>
                  </a:cubicBezTo>
                  <a:cubicBezTo>
                    <a:pt x="112" y="205"/>
                    <a:pt x="103" y="195"/>
                    <a:pt x="93" y="168"/>
                  </a:cubicBezTo>
                  <a:cubicBezTo>
                    <a:pt x="84" y="149"/>
                    <a:pt x="65" y="140"/>
                    <a:pt x="56" y="112"/>
                  </a:cubicBezTo>
                  <a:cubicBezTo>
                    <a:pt x="38" y="75"/>
                    <a:pt x="19"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5"/>
            <p:cNvSpPr/>
            <p:nvPr/>
          </p:nvSpPr>
          <p:spPr>
            <a:xfrm>
              <a:off x="3416050" y="2360425"/>
              <a:ext cx="3525" cy="4675"/>
            </a:xfrm>
            <a:custGeom>
              <a:rect b="b" l="l" r="r" t="t"/>
              <a:pathLst>
                <a:path extrusionOk="0" h="187" w="141">
                  <a:moveTo>
                    <a:pt x="1" y="1"/>
                  </a:moveTo>
                  <a:cubicBezTo>
                    <a:pt x="1" y="19"/>
                    <a:pt x="1" y="38"/>
                    <a:pt x="29" y="75"/>
                  </a:cubicBezTo>
                  <a:cubicBezTo>
                    <a:pt x="29" y="84"/>
                    <a:pt x="38" y="103"/>
                    <a:pt x="47" y="121"/>
                  </a:cubicBezTo>
                  <a:cubicBezTo>
                    <a:pt x="75" y="140"/>
                    <a:pt x="112" y="177"/>
                    <a:pt x="140" y="186"/>
                  </a:cubicBezTo>
                  <a:lnTo>
                    <a:pt x="112" y="140"/>
                  </a:lnTo>
                  <a:cubicBezTo>
                    <a:pt x="94" y="131"/>
                    <a:pt x="84" y="112"/>
                    <a:pt x="75" y="94"/>
                  </a:cubicBezTo>
                  <a:cubicBezTo>
                    <a:pt x="5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5"/>
            <p:cNvSpPr/>
            <p:nvPr/>
          </p:nvSpPr>
          <p:spPr>
            <a:xfrm>
              <a:off x="3419075" y="2362275"/>
              <a:ext cx="3975" cy="4450"/>
            </a:xfrm>
            <a:custGeom>
              <a:rect b="b" l="l" r="r" t="t"/>
              <a:pathLst>
                <a:path extrusionOk="0" h="178" w="159">
                  <a:moveTo>
                    <a:pt x="0" y="1"/>
                  </a:moveTo>
                  <a:cubicBezTo>
                    <a:pt x="10" y="38"/>
                    <a:pt x="38" y="66"/>
                    <a:pt x="56" y="94"/>
                  </a:cubicBezTo>
                  <a:cubicBezTo>
                    <a:pt x="66" y="112"/>
                    <a:pt x="93" y="122"/>
                    <a:pt x="103" y="140"/>
                  </a:cubicBezTo>
                  <a:cubicBezTo>
                    <a:pt x="131" y="159"/>
                    <a:pt x="140" y="177"/>
                    <a:pt x="158" y="177"/>
                  </a:cubicBezTo>
                  <a:lnTo>
                    <a:pt x="131" y="131"/>
                  </a:lnTo>
                  <a:cubicBezTo>
                    <a:pt x="112" y="112"/>
                    <a:pt x="103" y="94"/>
                    <a:pt x="93" y="8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5"/>
            <p:cNvSpPr/>
            <p:nvPr/>
          </p:nvSpPr>
          <p:spPr>
            <a:xfrm>
              <a:off x="3420475" y="2367175"/>
              <a:ext cx="5125" cy="3275"/>
            </a:xfrm>
            <a:custGeom>
              <a:rect b="b" l="l" r="r" t="t"/>
              <a:pathLst>
                <a:path extrusionOk="0" h="131" w="205">
                  <a:moveTo>
                    <a:pt x="0" y="0"/>
                  </a:moveTo>
                  <a:cubicBezTo>
                    <a:pt x="28" y="37"/>
                    <a:pt x="56" y="56"/>
                    <a:pt x="84" y="74"/>
                  </a:cubicBezTo>
                  <a:cubicBezTo>
                    <a:pt x="112" y="84"/>
                    <a:pt x="121" y="93"/>
                    <a:pt x="140" y="102"/>
                  </a:cubicBezTo>
                  <a:cubicBezTo>
                    <a:pt x="158" y="121"/>
                    <a:pt x="177" y="130"/>
                    <a:pt x="205" y="130"/>
                  </a:cubicBezTo>
                  <a:lnTo>
                    <a:pt x="158" y="93"/>
                  </a:lnTo>
                  <a:cubicBezTo>
                    <a:pt x="140" y="84"/>
                    <a:pt x="121" y="74"/>
                    <a:pt x="112" y="56"/>
                  </a:cubicBezTo>
                  <a:cubicBezTo>
                    <a:pt x="75"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5"/>
            <p:cNvSpPr/>
            <p:nvPr/>
          </p:nvSpPr>
          <p:spPr>
            <a:xfrm>
              <a:off x="3425575" y="2368325"/>
              <a:ext cx="4675" cy="4450"/>
            </a:xfrm>
            <a:custGeom>
              <a:rect b="b" l="l" r="r" t="t"/>
              <a:pathLst>
                <a:path extrusionOk="0" h="178" w="187">
                  <a:moveTo>
                    <a:pt x="1" y="1"/>
                  </a:moveTo>
                  <a:lnTo>
                    <a:pt x="1" y="1"/>
                  </a:lnTo>
                  <a:cubicBezTo>
                    <a:pt x="19" y="47"/>
                    <a:pt x="47" y="84"/>
                    <a:pt x="75" y="103"/>
                  </a:cubicBezTo>
                  <a:cubicBezTo>
                    <a:pt x="94" y="131"/>
                    <a:pt x="103" y="140"/>
                    <a:pt x="121" y="149"/>
                  </a:cubicBezTo>
                  <a:cubicBezTo>
                    <a:pt x="140" y="158"/>
                    <a:pt x="159" y="177"/>
                    <a:pt x="186" y="177"/>
                  </a:cubicBezTo>
                  <a:lnTo>
                    <a:pt x="140" y="131"/>
                  </a:lnTo>
                  <a:lnTo>
                    <a:pt x="84" y="84"/>
                  </a:lnTo>
                  <a:cubicBezTo>
                    <a:pt x="66" y="56"/>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5"/>
            <p:cNvSpPr/>
            <p:nvPr/>
          </p:nvSpPr>
          <p:spPr>
            <a:xfrm>
              <a:off x="3428600" y="2353450"/>
              <a:ext cx="1875" cy="2350"/>
            </a:xfrm>
            <a:custGeom>
              <a:rect b="b" l="l" r="r" t="t"/>
              <a:pathLst>
                <a:path extrusionOk="0" h="94" w="75">
                  <a:moveTo>
                    <a:pt x="0" y="1"/>
                  </a:moveTo>
                  <a:lnTo>
                    <a:pt x="0" y="1"/>
                  </a:lnTo>
                  <a:cubicBezTo>
                    <a:pt x="19" y="29"/>
                    <a:pt x="19" y="47"/>
                    <a:pt x="28" y="66"/>
                  </a:cubicBezTo>
                  <a:cubicBezTo>
                    <a:pt x="38" y="75"/>
                    <a:pt x="47" y="85"/>
                    <a:pt x="75" y="94"/>
                  </a:cubicBezTo>
                  <a:cubicBezTo>
                    <a:pt x="75" y="75"/>
                    <a:pt x="65" y="47"/>
                    <a:pt x="47" y="38"/>
                  </a:cubicBezTo>
                  <a:cubicBezTo>
                    <a:pt x="38"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5"/>
            <p:cNvSpPr/>
            <p:nvPr/>
          </p:nvSpPr>
          <p:spPr>
            <a:xfrm>
              <a:off x="3428375" y="2351150"/>
              <a:ext cx="1875" cy="2325"/>
            </a:xfrm>
            <a:custGeom>
              <a:rect b="b" l="l" r="r" t="t"/>
              <a:pathLst>
                <a:path extrusionOk="0" h="93" w="75">
                  <a:moveTo>
                    <a:pt x="0" y="0"/>
                  </a:moveTo>
                  <a:cubicBezTo>
                    <a:pt x="0" y="28"/>
                    <a:pt x="9" y="37"/>
                    <a:pt x="28" y="65"/>
                  </a:cubicBezTo>
                  <a:cubicBezTo>
                    <a:pt x="37" y="74"/>
                    <a:pt x="47" y="84"/>
                    <a:pt x="74" y="93"/>
                  </a:cubicBezTo>
                  <a:cubicBezTo>
                    <a:pt x="74" y="74"/>
                    <a:pt x="56" y="46"/>
                    <a:pt x="47" y="37"/>
                  </a:cubicBezTo>
                  <a:cubicBezTo>
                    <a:pt x="3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5"/>
            <p:cNvSpPr/>
            <p:nvPr/>
          </p:nvSpPr>
          <p:spPr>
            <a:xfrm>
              <a:off x="3432550" y="2373900"/>
              <a:ext cx="3725" cy="2125"/>
            </a:xfrm>
            <a:custGeom>
              <a:rect b="b" l="l" r="r" t="t"/>
              <a:pathLst>
                <a:path extrusionOk="0" h="85" w="149">
                  <a:moveTo>
                    <a:pt x="0" y="1"/>
                  </a:moveTo>
                  <a:cubicBezTo>
                    <a:pt x="19" y="19"/>
                    <a:pt x="38" y="47"/>
                    <a:pt x="65" y="47"/>
                  </a:cubicBezTo>
                  <a:cubicBezTo>
                    <a:pt x="75" y="56"/>
                    <a:pt x="93" y="66"/>
                    <a:pt x="103" y="66"/>
                  </a:cubicBezTo>
                  <a:cubicBezTo>
                    <a:pt x="112" y="84"/>
                    <a:pt x="140" y="84"/>
                    <a:pt x="149" y="84"/>
                  </a:cubicBezTo>
                  <a:cubicBezTo>
                    <a:pt x="121" y="66"/>
                    <a:pt x="103" y="47"/>
                    <a:pt x="75" y="38"/>
                  </a:cubicBezTo>
                  <a:cubicBezTo>
                    <a:pt x="56"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5"/>
            <p:cNvSpPr/>
            <p:nvPr/>
          </p:nvSpPr>
          <p:spPr>
            <a:xfrm>
              <a:off x="3796750" y="2405675"/>
              <a:ext cx="40675" cy="39700"/>
            </a:xfrm>
            <a:custGeom>
              <a:rect b="b" l="l" r="r" t="t"/>
              <a:pathLst>
                <a:path extrusionOk="0" h="1588" w="1627">
                  <a:moveTo>
                    <a:pt x="425" y="1"/>
                  </a:moveTo>
                  <a:cubicBezTo>
                    <a:pt x="287" y="1"/>
                    <a:pt x="184" y="168"/>
                    <a:pt x="140" y="309"/>
                  </a:cubicBezTo>
                  <a:cubicBezTo>
                    <a:pt x="28" y="681"/>
                    <a:pt x="0" y="1071"/>
                    <a:pt x="84" y="1461"/>
                  </a:cubicBezTo>
                  <a:cubicBezTo>
                    <a:pt x="91" y="1556"/>
                    <a:pt x="203" y="1588"/>
                    <a:pt x="300" y="1588"/>
                  </a:cubicBezTo>
                  <a:cubicBezTo>
                    <a:pt x="326" y="1588"/>
                    <a:pt x="350" y="1586"/>
                    <a:pt x="372" y="1582"/>
                  </a:cubicBezTo>
                  <a:cubicBezTo>
                    <a:pt x="744" y="1554"/>
                    <a:pt x="1115" y="1424"/>
                    <a:pt x="1394" y="1182"/>
                  </a:cubicBezTo>
                  <a:cubicBezTo>
                    <a:pt x="1478" y="1099"/>
                    <a:pt x="1561" y="1015"/>
                    <a:pt x="1589" y="904"/>
                  </a:cubicBezTo>
                  <a:cubicBezTo>
                    <a:pt x="1626" y="792"/>
                    <a:pt x="1589" y="653"/>
                    <a:pt x="1487" y="597"/>
                  </a:cubicBezTo>
                  <a:cubicBezTo>
                    <a:pt x="1454" y="576"/>
                    <a:pt x="1418" y="568"/>
                    <a:pt x="1379" y="568"/>
                  </a:cubicBezTo>
                  <a:cubicBezTo>
                    <a:pt x="1297" y="568"/>
                    <a:pt x="1207" y="606"/>
                    <a:pt x="1125" y="643"/>
                  </a:cubicBezTo>
                  <a:cubicBezTo>
                    <a:pt x="1180" y="560"/>
                    <a:pt x="1227" y="467"/>
                    <a:pt x="1236" y="374"/>
                  </a:cubicBezTo>
                  <a:cubicBezTo>
                    <a:pt x="1245" y="281"/>
                    <a:pt x="1199" y="179"/>
                    <a:pt x="1106" y="142"/>
                  </a:cubicBezTo>
                  <a:cubicBezTo>
                    <a:pt x="1094" y="139"/>
                    <a:pt x="1081" y="138"/>
                    <a:pt x="1069" y="138"/>
                  </a:cubicBezTo>
                  <a:cubicBezTo>
                    <a:pt x="987" y="138"/>
                    <a:pt x="901" y="189"/>
                    <a:pt x="837" y="253"/>
                  </a:cubicBezTo>
                  <a:cubicBezTo>
                    <a:pt x="772" y="328"/>
                    <a:pt x="725" y="420"/>
                    <a:pt x="641" y="485"/>
                  </a:cubicBezTo>
                  <a:cubicBezTo>
                    <a:pt x="651" y="393"/>
                    <a:pt x="669" y="281"/>
                    <a:pt x="641" y="188"/>
                  </a:cubicBezTo>
                  <a:cubicBezTo>
                    <a:pt x="623" y="95"/>
                    <a:pt x="539" y="21"/>
                    <a:pt x="446" y="2"/>
                  </a:cubicBezTo>
                  <a:cubicBezTo>
                    <a:pt x="439" y="1"/>
                    <a:pt x="432" y="1"/>
                    <a:pt x="4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5"/>
            <p:cNvSpPr/>
            <p:nvPr/>
          </p:nvSpPr>
          <p:spPr>
            <a:xfrm>
              <a:off x="3797675" y="2405100"/>
              <a:ext cx="39525" cy="40125"/>
            </a:xfrm>
            <a:custGeom>
              <a:rect b="b" l="l" r="r" t="t"/>
              <a:pathLst>
                <a:path extrusionOk="0" h="1605" w="1581">
                  <a:moveTo>
                    <a:pt x="1" y="918"/>
                  </a:moveTo>
                  <a:cubicBezTo>
                    <a:pt x="1" y="1100"/>
                    <a:pt x="11" y="1283"/>
                    <a:pt x="47" y="1456"/>
                  </a:cubicBezTo>
                  <a:cubicBezTo>
                    <a:pt x="11" y="1274"/>
                    <a:pt x="1" y="1100"/>
                    <a:pt x="1" y="918"/>
                  </a:cubicBezTo>
                  <a:close/>
                  <a:moveTo>
                    <a:pt x="38" y="1465"/>
                  </a:moveTo>
                  <a:cubicBezTo>
                    <a:pt x="38" y="1493"/>
                    <a:pt x="47" y="1512"/>
                    <a:pt x="75" y="1540"/>
                  </a:cubicBezTo>
                  <a:cubicBezTo>
                    <a:pt x="47" y="1512"/>
                    <a:pt x="47" y="1493"/>
                    <a:pt x="38" y="1465"/>
                  </a:cubicBezTo>
                  <a:close/>
                  <a:moveTo>
                    <a:pt x="382" y="1"/>
                  </a:moveTo>
                  <a:cubicBezTo>
                    <a:pt x="349" y="1"/>
                    <a:pt x="316" y="5"/>
                    <a:pt x="289" y="16"/>
                  </a:cubicBezTo>
                  <a:cubicBezTo>
                    <a:pt x="242" y="44"/>
                    <a:pt x="214" y="72"/>
                    <a:pt x="186" y="109"/>
                  </a:cubicBezTo>
                  <a:cubicBezTo>
                    <a:pt x="131" y="193"/>
                    <a:pt x="103" y="276"/>
                    <a:pt x="84" y="369"/>
                  </a:cubicBezTo>
                  <a:cubicBezTo>
                    <a:pt x="38" y="536"/>
                    <a:pt x="10" y="722"/>
                    <a:pt x="1" y="908"/>
                  </a:cubicBezTo>
                  <a:cubicBezTo>
                    <a:pt x="10" y="722"/>
                    <a:pt x="38" y="536"/>
                    <a:pt x="94" y="369"/>
                  </a:cubicBezTo>
                  <a:cubicBezTo>
                    <a:pt x="121" y="276"/>
                    <a:pt x="149" y="193"/>
                    <a:pt x="214" y="118"/>
                  </a:cubicBezTo>
                  <a:cubicBezTo>
                    <a:pt x="233" y="90"/>
                    <a:pt x="270" y="53"/>
                    <a:pt x="316" y="44"/>
                  </a:cubicBezTo>
                  <a:cubicBezTo>
                    <a:pt x="340" y="26"/>
                    <a:pt x="367" y="20"/>
                    <a:pt x="396" y="20"/>
                  </a:cubicBezTo>
                  <a:cubicBezTo>
                    <a:pt x="413" y="20"/>
                    <a:pt x="430" y="22"/>
                    <a:pt x="447" y="25"/>
                  </a:cubicBezTo>
                  <a:cubicBezTo>
                    <a:pt x="474" y="44"/>
                    <a:pt x="512" y="63"/>
                    <a:pt x="549" y="100"/>
                  </a:cubicBezTo>
                  <a:cubicBezTo>
                    <a:pt x="567" y="137"/>
                    <a:pt x="595" y="165"/>
                    <a:pt x="604" y="211"/>
                  </a:cubicBezTo>
                  <a:cubicBezTo>
                    <a:pt x="632" y="295"/>
                    <a:pt x="604" y="388"/>
                    <a:pt x="595" y="481"/>
                  </a:cubicBezTo>
                  <a:lnTo>
                    <a:pt x="586" y="536"/>
                  </a:lnTo>
                  <a:lnTo>
                    <a:pt x="632" y="508"/>
                  </a:lnTo>
                  <a:cubicBezTo>
                    <a:pt x="707" y="434"/>
                    <a:pt x="753" y="351"/>
                    <a:pt x="827" y="285"/>
                  </a:cubicBezTo>
                  <a:cubicBezTo>
                    <a:pt x="865" y="248"/>
                    <a:pt x="893" y="230"/>
                    <a:pt x="930" y="202"/>
                  </a:cubicBezTo>
                  <a:cubicBezTo>
                    <a:pt x="951" y="191"/>
                    <a:pt x="976" y="186"/>
                    <a:pt x="1003" y="186"/>
                  </a:cubicBezTo>
                  <a:cubicBezTo>
                    <a:pt x="1021" y="186"/>
                    <a:pt x="1041" y="189"/>
                    <a:pt x="1060" y="193"/>
                  </a:cubicBezTo>
                  <a:cubicBezTo>
                    <a:pt x="1097" y="202"/>
                    <a:pt x="1125" y="230"/>
                    <a:pt x="1153" y="276"/>
                  </a:cubicBezTo>
                  <a:cubicBezTo>
                    <a:pt x="1171" y="304"/>
                    <a:pt x="1190" y="351"/>
                    <a:pt x="1171" y="397"/>
                  </a:cubicBezTo>
                  <a:cubicBezTo>
                    <a:pt x="1162" y="490"/>
                    <a:pt x="1115" y="574"/>
                    <a:pt x="1069" y="657"/>
                  </a:cubicBezTo>
                  <a:lnTo>
                    <a:pt x="1023" y="741"/>
                  </a:lnTo>
                  <a:lnTo>
                    <a:pt x="1106" y="704"/>
                  </a:lnTo>
                  <a:cubicBezTo>
                    <a:pt x="1153" y="676"/>
                    <a:pt x="1199" y="657"/>
                    <a:pt x="1246" y="648"/>
                  </a:cubicBezTo>
                  <a:cubicBezTo>
                    <a:pt x="1280" y="634"/>
                    <a:pt x="1314" y="626"/>
                    <a:pt x="1348" y="626"/>
                  </a:cubicBezTo>
                  <a:cubicBezTo>
                    <a:pt x="1360" y="626"/>
                    <a:pt x="1372" y="627"/>
                    <a:pt x="1385" y="629"/>
                  </a:cubicBezTo>
                  <a:cubicBezTo>
                    <a:pt x="1431" y="648"/>
                    <a:pt x="1478" y="666"/>
                    <a:pt x="1496" y="704"/>
                  </a:cubicBezTo>
                  <a:cubicBezTo>
                    <a:pt x="1524" y="741"/>
                    <a:pt x="1543" y="796"/>
                    <a:pt x="1543" y="843"/>
                  </a:cubicBezTo>
                  <a:cubicBezTo>
                    <a:pt x="1543" y="889"/>
                    <a:pt x="1534" y="945"/>
                    <a:pt x="1515" y="992"/>
                  </a:cubicBezTo>
                  <a:cubicBezTo>
                    <a:pt x="1487" y="1038"/>
                    <a:pt x="1469" y="1085"/>
                    <a:pt x="1431" y="1122"/>
                  </a:cubicBezTo>
                  <a:cubicBezTo>
                    <a:pt x="1394" y="1159"/>
                    <a:pt x="1357" y="1187"/>
                    <a:pt x="1311" y="1224"/>
                  </a:cubicBezTo>
                  <a:cubicBezTo>
                    <a:pt x="1283" y="1261"/>
                    <a:pt x="1236" y="1298"/>
                    <a:pt x="1190" y="1317"/>
                  </a:cubicBezTo>
                  <a:cubicBezTo>
                    <a:pt x="1013" y="1438"/>
                    <a:pt x="818" y="1512"/>
                    <a:pt x="604" y="1558"/>
                  </a:cubicBezTo>
                  <a:cubicBezTo>
                    <a:pt x="818" y="1512"/>
                    <a:pt x="1013" y="1447"/>
                    <a:pt x="1199" y="1326"/>
                  </a:cubicBezTo>
                  <a:cubicBezTo>
                    <a:pt x="1246" y="1307"/>
                    <a:pt x="1292" y="1270"/>
                    <a:pt x="1329" y="1233"/>
                  </a:cubicBezTo>
                  <a:cubicBezTo>
                    <a:pt x="1376" y="1205"/>
                    <a:pt x="1404" y="1168"/>
                    <a:pt x="1441" y="1131"/>
                  </a:cubicBezTo>
                  <a:cubicBezTo>
                    <a:pt x="1487" y="1094"/>
                    <a:pt x="1524" y="1047"/>
                    <a:pt x="1543" y="1001"/>
                  </a:cubicBezTo>
                  <a:cubicBezTo>
                    <a:pt x="1571" y="954"/>
                    <a:pt x="1580" y="899"/>
                    <a:pt x="1580" y="843"/>
                  </a:cubicBezTo>
                  <a:cubicBezTo>
                    <a:pt x="1580" y="787"/>
                    <a:pt x="1571" y="722"/>
                    <a:pt x="1534" y="676"/>
                  </a:cubicBezTo>
                  <a:cubicBezTo>
                    <a:pt x="1496" y="629"/>
                    <a:pt x="1450" y="601"/>
                    <a:pt x="1394" y="583"/>
                  </a:cubicBezTo>
                  <a:cubicBezTo>
                    <a:pt x="1379" y="580"/>
                    <a:pt x="1364" y="579"/>
                    <a:pt x="1348" y="579"/>
                  </a:cubicBezTo>
                  <a:cubicBezTo>
                    <a:pt x="1304" y="579"/>
                    <a:pt x="1259" y="588"/>
                    <a:pt x="1218" y="601"/>
                  </a:cubicBezTo>
                  <a:cubicBezTo>
                    <a:pt x="1199" y="611"/>
                    <a:pt x="1171" y="611"/>
                    <a:pt x="1153" y="620"/>
                  </a:cubicBezTo>
                  <a:cubicBezTo>
                    <a:pt x="1162" y="601"/>
                    <a:pt x="1171" y="583"/>
                    <a:pt x="1181" y="564"/>
                  </a:cubicBezTo>
                  <a:cubicBezTo>
                    <a:pt x="1208" y="518"/>
                    <a:pt x="1218" y="471"/>
                    <a:pt x="1227" y="416"/>
                  </a:cubicBezTo>
                  <a:cubicBezTo>
                    <a:pt x="1227" y="351"/>
                    <a:pt x="1218" y="304"/>
                    <a:pt x="1199" y="248"/>
                  </a:cubicBezTo>
                  <a:cubicBezTo>
                    <a:pt x="1171" y="202"/>
                    <a:pt x="1125" y="155"/>
                    <a:pt x="1069" y="146"/>
                  </a:cubicBezTo>
                  <a:cubicBezTo>
                    <a:pt x="1054" y="144"/>
                    <a:pt x="1039" y="142"/>
                    <a:pt x="1024" y="142"/>
                  </a:cubicBezTo>
                  <a:cubicBezTo>
                    <a:pt x="984" y="142"/>
                    <a:pt x="945" y="151"/>
                    <a:pt x="911" y="165"/>
                  </a:cubicBezTo>
                  <a:cubicBezTo>
                    <a:pt x="855" y="193"/>
                    <a:pt x="818" y="230"/>
                    <a:pt x="781" y="258"/>
                  </a:cubicBezTo>
                  <a:cubicBezTo>
                    <a:pt x="735" y="323"/>
                    <a:pt x="688" y="388"/>
                    <a:pt x="642" y="434"/>
                  </a:cubicBezTo>
                  <a:cubicBezTo>
                    <a:pt x="651" y="369"/>
                    <a:pt x="651" y="295"/>
                    <a:pt x="632" y="211"/>
                  </a:cubicBezTo>
                  <a:cubicBezTo>
                    <a:pt x="614" y="165"/>
                    <a:pt x="595" y="118"/>
                    <a:pt x="558" y="90"/>
                  </a:cubicBezTo>
                  <a:cubicBezTo>
                    <a:pt x="521" y="53"/>
                    <a:pt x="493" y="16"/>
                    <a:pt x="447" y="7"/>
                  </a:cubicBezTo>
                  <a:cubicBezTo>
                    <a:pt x="427" y="3"/>
                    <a:pt x="405" y="1"/>
                    <a:pt x="382" y="1"/>
                  </a:cubicBezTo>
                  <a:close/>
                  <a:moveTo>
                    <a:pt x="75" y="1540"/>
                  </a:moveTo>
                  <a:lnTo>
                    <a:pt x="75" y="1540"/>
                  </a:lnTo>
                  <a:cubicBezTo>
                    <a:pt x="84" y="1558"/>
                    <a:pt x="103" y="1577"/>
                    <a:pt x="140" y="1586"/>
                  </a:cubicBezTo>
                  <a:cubicBezTo>
                    <a:pt x="121" y="1577"/>
                    <a:pt x="94" y="1558"/>
                    <a:pt x="75" y="1540"/>
                  </a:cubicBezTo>
                  <a:close/>
                  <a:moveTo>
                    <a:pt x="140" y="1586"/>
                  </a:moveTo>
                  <a:lnTo>
                    <a:pt x="140" y="1586"/>
                  </a:lnTo>
                  <a:cubicBezTo>
                    <a:pt x="186" y="1605"/>
                    <a:pt x="233" y="1605"/>
                    <a:pt x="289" y="1605"/>
                  </a:cubicBezTo>
                  <a:cubicBezTo>
                    <a:pt x="242" y="1605"/>
                    <a:pt x="186" y="1605"/>
                    <a:pt x="140" y="1586"/>
                  </a:cubicBezTo>
                  <a:close/>
                  <a:moveTo>
                    <a:pt x="604" y="1558"/>
                  </a:moveTo>
                  <a:lnTo>
                    <a:pt x="604" y="1558"/>
                  </a:lnTo>
                  <a:cubicBezTo>
                    <a:pt x="502" y="1586"/>
                    <a:pt x="400" y="1596"/>
                    <a:pt x="289" y="1605"/>
                  </a:cubicBezTo>
                  <a:cubicBezTo>
                    <a:pt x="400" y="1605"/>
                    <a:pt x="502" y="1586"/>
                    <a:pt x="604" y="15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5"/>
            <p:cNvSpPr/>
            <p:nvPr/>
          </p:nvSpPr>
          <p:spPr>
            <a:xfrm>
              <a:off x="3800225" y="2417800"/>
              <a:ext cx="12575" cy="26725"/>
            </a:xfrm>
            <a:custGeom>
              <a:rect b="b" l="l" r="r" t="t"/>
              <a:pathLst>
                <a:path extrusionOk="0" h="1069" w="503">
                  <a:moveTo>
                    <a:pt x="502" y="0"/>
                  </a:moveTo>
                  <a:lnTo>
                    <a:pt x="502" y="0"/>
                  </a:lnTo>
                  <a:cubicBezTo>
                    <a:pt x="456" y="75"/>
                    <a:pt x="410" y="168"/>
                    <a:pt x="400" y="270"/>
                  </a:cubicBezTo>
                  <a:lnTo>
                    <a:pt x="270" y="539"/>
                  </a:lnTo>
                  <a:lnTo>
                    <a:pt x="140" y="809"/>
                  </a:lnTo>
                  <a:cubicBezTo>
                    <a:pt x="122" y="846"/>
                    <a:pt x="94" y="892"/>
                    <a:pt x="75" y="939"/>
                  </a:cubicBezTo>
                  <a:cubicBezTo>
                    <a:pt x="47" y="985"/>
                    <a:pt x="29" y="1022"/>
                    <a:pt x="1" y="1069"/>
                  </a:cubicBezTo>
                  <a:cubicBezTo>
                    <a:pt x="66" y="985"/>
                    <a:pt x="112" y="892"/>
                    <a:pt x="159" y="809"/>
                  </a:cubicBezTo>
                  <a:cubicBezTo>
                    <a:pt x="196" y="716"/>
                    <a:pt x="233" y="632"/>
                    <a:pt x="280" y="539"/>
                  </a:cubicBezTo>
                  <a:cubicBezTo>
                    <a:pt x="317" y="465"/>
                    <a:pt x="363" y="372"/>
                    <a:pt x="400" y="279"/>
                  </a:cubicBezTo>
                  <a:lnTo>
                    <a:pt x="5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5"/>
            <p:cNvSpPr/>
            <p:nvPr/>
          </p:nvSpPr>
          <p:spPr>
            <a:xfrm>
              <a:off x="3801150" y="2422450"/>
              <a:ext cx="23275" cy="22550"/>
            </a:xfrm>
            <a:custGeom>
              <a:rect b="b" l="l" r="r" t="t"/>
              <a:pathLst>
                <a:path extrusionOk="0" h="902" w="931">
                  <a:moveTo>
                    <a:pt x="930" y="0"/>
                  </a:moveTo>
                  <a:cubicBezTo>
                    <a:pt x="846" y="65"/>
                    <a:pt x="772" y="140"/>
                    <a:pt x="698" y="205"/>
                  </a:cubicBezTo>
                  <a:cubicBezTo>
                    <a:pt x="614" y="270"/>
                    <a:pt x="540" y="353"/>
                    <a:pt x="456" y="428"/>
                  </a:cubicBezTo>
                  <a:lnTo>
                    <a:pt x="224" y="660"/>
                  </a:lnTo>
                  <a:cubicBezTo>
                    <a:pt x="152" y="732"/>
                    <a:pt x="93" y="797"/>
                    <a:pt x="31" y="868"/>
                  </a:cubicBezTo>
                  <a:lnTo>
                    <a:pt x="31" y="868"/>
                  </a:lnTo>
                  <a:cubicBezTo>
                    <a:pt x="61" y="837"/>
                    <a:pt x="94" y="811"/>
                    <a:pt x="122" y="790"/>
                  </a:cubicBezTo>
                  <a:cubicBezTo>
                    <a:pt x="150" y="744"/>
                    <a:pt x="196" y="706"/>
                    <a:pt x="233" y="669"/>
                  </a:cubicBezTo>
                  <a:lnTo>
                    <a:pt x="465" y="446"/>
                  </a:lnTo>
                  <a:lnTo>
                    <a:pt x="698" y="233"/>
                  </a:lnTo>
                  <a:lnTo>
                    <a:pt x="930" y="0"/>
                  </a:lnTo>
                  <a:close/>
                  <a:moveTo>
                    <a:pt x="31" y="868"/>
                  </a:moveTo>
                  <a:cubicBezTo>
                    <a:pt x="21" y="878"/>
                    <a:pt x="10" y="890"/>
                    <a:pt x="1" y="901"/>
                  </a:cubicBezTo>
                  <a:cubicBezTo>
                    <a:pt x="11" y="890"/>
                    <a:pt x="21" y="879"/>
                    <a:pt x="31" y="8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5"/>
            <p:cNvSpPr/>
            <p:nvPr/>
          </p:nvSpPr>
          <p:spPr>
            <a:xfrm>
              <a:off x="3806050" y="2428250"/>
              <a:ext cx="3500" cy="7450"/>
            </a:xfrm>
            <a:custGeom>
              <a:rect b="b" l="l" r="r" t="t"/>
              <a:pathLst>
                <a:path extrusionOk="0" h="298" w="140">
                  <a:moveTo>
                    <a:pt x="139" y="1"/>
                  </a:moveTo>
                  <a:lnTo>
                    <a:pt x="139" y="1"/>
                  </a:lnTo>
                  <a:cubicBezTo>
                    <a:pt x="112" y="47"/>
                    <a:pt x="84" y="93"/>
                    <a:pt x="74" y="140"/>
                  </a:cubicBezTo>
                  <a:cubicBezTo>
                    <a:pt x="56" y="168"/>
                    <a:pt x="47" y="196"/>
                    <a:pt x="37" y="214"/>
                  </a:cubicBezTo>
                  <a:cubicBezTo>
                    <a:pt x="28" y="242"/>
                    <a:pt x="9" y="279"/>
                    <a:pt x="0" y="298"/>
                  </a:cubicBezTo>
                  <a:cubicBezTo>
                    <a:pt x="19" y="279"/>
                    <a:pt x="37" y="251"/>
                    <a:pt x="47" y="233"/>
                  </a:cubicBezTo>
                  <a:lnTo>
                    <a:pt x="84" y="159"/>
                  </a:lnTo>
                  <a:cubicBezTo>
                    <a:pt x="112" y="103"/>
                    <a:pt x="130" y="56"/>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5"/>
            <p:cNvSpPr/>
            <p:nvPr/>
          </p:nvSpPr>
          <p:spPr>
            <a:xfrm>
              <a:off x="3809525" y="2425475"/>
              <a:ext cx="1875" cy="4900"/>
            </a:xfrm>
            <a:custGeom>
              <a:rect b="b" l="l" r="r" t="t"/>
              <a:pathLst>
                <a:path extrusionOk="0" h="196" w="75">
                  <a:moveTo>
                    <a:pt x="75" y="0"/>
                  </a:moveTo>
                  <a:cubicBezTo>
                    <a:pt x="56" y="37"/>
                    <a:pt x="47" y="74"/>
                    <a:pt x="28" y="102"/>
                  </a:cubicBezTo>
                  <a:cubicBezTo>
                    <a:pt x="28" y="121"/>
                    <a:pt x="19" y="139"/>
                    <a:pt x="19" y="149"/>
                  </a:cubicBezTo>
                  <a:cubicBezTo>
                    <a:pt x="19" y="167"/>
                    <a:pt x="0" y="186"/>
                    <a:pt x="0" y="195"/>
                  </a:cubicBezTo>
                  <a:cubicBezTo>
                    <a:pt x="19" y="186"/>
                    <a:pt x="28" y="167"/>
                    <a:pt x="38" y="149"/>
                  </a:cubicBezTo>
                  <a:cubicBezTo>
                    <a:pt x="47" y="139"/>
                    <a:pt x="65" y="121"/>
                    <a:pt x="65" y="102"/>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5"/>
            <p:cNvSpPr/>
            <p:nvPr/>
          </p:nvSpPr>
          <p:spPr>
            <a:xfrm>
              <a:off x="3809525" y="2426625"/>
              <a:ext cx="4425" cy="6750"/>
            </a:xfrm>
            <a:custGeom>
              <a:rect b="b" l="l" r="r" t="t"/>
              <a:pathLst>
                <a:path extrusionOk="0" h="270" w="177">
                  <a:moveTo>
                    <a:pt x="177" y="1"/>
                  </a:moveTo>
                  <a:lnTo>
                    <a:pt x="177" y="1"/>
                  </a:lnTo>
                  <a:cubicBezTo>
                    <a:pt x="140" y="38"/>
                    <a:pt x="112" y="84"/>
                    <a:pt x="75" y="131"/>
                  </a:cubicBezTo>
                  <a:lnTo>
                    <a:pt x="0" y="270"/>
                  </a:lnTo>
                  <a:cubicBezTo>
                    <a:pt x="28" y="261"/>
                    <a:pt x="47" y="233"/>
                    <a:pt x="56" y="214"/>
                  </a:cubicBezTo>
                  <a:cubicBezTo>
                    <a:pt x="84" y="186"/>
                    <a:pt x="93" y="168"/>
                    <a:pt x="112" y="140"/>
                  </a:cubicBezTo>
                  <a:cubicBezTo>
                    <a:pt x="130" y="93"/>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5"/>
            <p:cNvSpPr/>
            <p:nvPr/>
          </p:nvSpPr>
          <p:spPr>
            <a:xfrm>
              <a:off x="3804425" y="2435450"/>
              <a:ext cx="3500" cy="3750"/>
            </a:xfrm>
            <a:custGeom>
              <a:rect b="b" l="l" r="r" t="t"/>
              <a:pathLst>
                <a:path extrusionOk="0" h="150" w="140">
                  <a:moveTo>
                    <a:pt x="139" y="1"/>
                  </a:moveTo>
                  <a:cubicBezTo>
                    <a:pt x="112" y="10"/>
                    <a:pt x="93" y="38"/>
                    <a:pt x="56" y="66"/>
                  </a:cubicBezTo>
                  <a:cubicBezTo>
                    <a:pt x="28" y="93"/>
                    <a:pt x="9" y="112"/>
                    <a:pt x="0" y="149"/>
                  </a:cubicBezTo>
                  <a:cubicBezTo>
                    <a:pt x="28" y="131"/>
                    <a:pt x="56" y="103"/>
                    <a:pt x="84" y="84"/>
                  </a:cubicBezTo>
                  <a:cubicBezTo>
                    <a:pt x="102" y="56"/>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5"/>
            <p:cNvSpPr/>
            <p:nvPr/>
          </p:nvSpPr>
          <p:spPr>
            <a:xfrm>
              <a:off x="3822300" y="2414325"/>
              <a:ext cx="3050" cy="6525"/>
            </a:xfrm>
            <a:custGeom>
              <a:rect b="b" l="l" r="r" t="t"/>
              <a:pathLst>
                <a:path extrusionOk="0" h="261" w="122">
                  <a:moveTo>
                    <a:pt x="121" y="0"/>
                  </a:moveTo>
                  <a:lnTo>
                    <a:pt x="121" y="0"/>
                  </a:lnTo>
                  <a:cubicBezTo>
                    <a:pt x="84" y="47"/>
                    <a:pt x="75" y="74"/>
                    <a:pt x="47" y="121"/>
                  </a:cubicBezTo>
                  <a:cubicBezTo>
                    <a:pt x="38" y="149"/>
                    <a:pt x="38" y="167"/>
                    <a:pt x="28" y="195"/>
                  </a:cubicBezTo>
                  <a:cubicBezTo>
                    <a:pt x="10" y="214"/>
                    <a:pt x="10" y="242"/>
                    <a:pt x="0" y="260"/>
                  </a:cubicBezTo>
                  <a:cubicBezTo>
                    <a:pt x="28" y="251"/>
                    <a:pt x="38" y="232"/>
                    <a:pt x="47" y="205"/>
                  </a:cubicBezTo>
                  <a:lnTo>
                    <a:pt x="84" y="139"/>
                  </a:ln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5"/>
            <p:cNvSpPr/>
            <p:nvPr/>
          </p:nvSpPr>
          <p:spPr>
            <a:xfrm>
              <a:off x="3820675" y="2418275"/>
              <a:ext cx="1650" cy="4425"/>
            </a:xfrm>
            <a:custGeom>
              <a:rect b="b" l="l" r="r" t="t"/>
              <a:pathLst>
                <a:path extrusionOk="0" h="177" w="66">
                  <a:moveTo>
                    <a:pt x="65" y="0"/>
                  </a:moveTo>
                  <a:cubicBezTo>
                    <a:pt x="47" y="37"/>
                    <a:pt x="38" y="56"/>
                    <a:pt x="38" y="84"/>
                  </a:cubicBezTo>
                  <a:cubicBezTo>
                    <a:pt x="19" y="112"/>
                    <a:pt x="10" y="139"/>
                    <a:pt x="0" y="177"/>
                  </a:cubicBezTo>
                  <a:lnTo>
                    <a:pt x="38" y="139"/>
                  </a:lnTo>
                  <a:cubicBezTo>
                    <a:pt x="47" y="130"/>
                    <a:pt x="47" y="102"/>
                    <a:pt x="56" y="93"/>
                  </a:cubicBezTo>
                  <a:cubicBezTo>
                    <a:pt x="56" y="84"/>
                    <a:pt x="65" y="56"/>
                    <a:pt x="65" y="47"/>
                  </a:cubicBezTo>
                  <a:lnTo>
                    <a:pt x="6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5"/>
            <p:cNvSpPr/>
            <p:nvPr/>
          </p:nvSpPr>
          <p:spPr>
            <a:xfrm>
              <a:off x="3823000" y="2412700"/>
              <a:ext cx="950" cy="3025"/>
            </a:xfrm>
            <a:custGeom>
              <a:rect b="b" l="l" r="r" t="t"/>
              <a:pathLst>
                <a:path extrusionOk="0" h="121" w="38">
                  <a:moveTo>
                    <a:pt x="19" y="0"/>
                  </a:moveTo>
                  <a:cubicBezTo>
                    <a:pt x="10" y="28"/>
                    <a:pt x="10" y="47"/>
                    <a:pt x="0" y="65"/>
                  </a:cubicBezTo>
                  <a:lnTo>
                    <a:pt x="0" y="84"/>
                  </a:lnTo>
                  <a:lnTo>
                    <a:pt x="0" y="121"/>
                  </a:lnTo>
                  <a:cubicBezTo>
                    <a:pt x="19" y="112"/>
                    <a:pt x="37" y="93"/>
                    <a:pt x="37" y="74"/>
                  </a:cubicBezTo>
                  <a:lnTo>
                    <a:pt x="37" y="37"/>
                  </a:lnTo>
                  <a:cubicBezTo>
                    <a:pt x="37" y="28"/>
                    <a:pt x="37"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5"/>
            <p:cNvSpPr/>
            <p:nvPr/>
          </p:nvSpPr>
          <p:spPr>
            <a:xfrm>
              <a:off x="3832750" y="2424775"/>
              <a:ext cx="2125" cy="6050"/>
            </a:xfrm>
            <a:custGeom>
              <a:rect b="b" l="l" r="r" t="t"/>
              <a:pathLst>
                <a:path extrusionOk="0" h="242" w="85">
                  <a:moveTo>
                    <a:pt x="47" y="0"/>
                  </a:moveTo>
                  <a:lnTo>
                    <a:pt x="47" y="0"/>
                  </a:lnTo>
                  <a:cubicBezTo>
                    <a:pt x="75" y="28"/>
                    <a:pt x="75" y="75"/>
                    <a:pt x="56" y="112"/>
                  </a:cubicBezTo>
                  <a:cubicBezTo>
                    <a:pt x="56" y="140"/>
                    <a:pt x="47" y="149"/>
                    <a:pt x="38" y="167"/>
                  </a:cubicBezTo>
                  <a:cubicBezTo>
                    <a:pt x="38" y="186"/>
                    <a:pt x="28" y="195"/>
                    <a:pt x="28" y="205"/>
                  </a:cubicBezTo>
                  <a:cubicBezTo>
                    <a:pt x="10" y="214"/>
                    <a:pt x="1" y="232"/>
                    <a:pt x="1" y="242"/>
                  </a:cubicBezTo>
                  <a:cubicBezTo>
                    <a:pt x="1" y="232"/>
                    <a:pt x="19" y="232"/>
                    <a:pt x="28" y="214"/>
                  </a:cubicBezTo>
                  <a:cubicBezTo>
                    <a:pt x="38" y="214"/>
                    <a:pt x="38" y="205"/>
                    <a:pt x="47" y="195"/>
                  </a:cubicBezTo>
                  <a:lnTo>
                    <a:pt x="84" y="121"/>
                  </a:lnTo>
                  <a:lnTo>
                    <a:pt x="84" y="56"/>
                  </a:lnTo>
                  <a:cubicBezTo>
                    <a:pt x="84" y="28"/>
                    <a:pt x="75" y="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5"/>
            <p:cNvSpPr/>
            <p:nvPr/>
          </p:nvSpPr>
          <p:spPr>
            <a:xfrm>
              <a:off x="3828800" y="2428475"/>
              <a:ext cx="4450" cy="4900"/>
            </a:xfrm>
            <a:custGeom>
              <a:rect b="b" l="l" r="r" t="t"/>
              <a:pathLst>
                <a:path extrusionOk="0" h="196" w="178">
                  <a:moveTo>
                    <a:pt x="177" y="1"/>
                  </a:moveTo>
                  <a:lnTo>
                    <a:pt x="177" y="1"/>
                  </a:lnTo>
                  <a:cubicBezTo>
                    <a:pt x="149" y="10"/>
                    <a:pt x="140" y="38"/>
                    <a:pt x="131" y="57"/>
                  </a:cubicBezTo>
                  <a:cubicBezTo>
                    <a:pt x="103" y="66"/>
                    <a:pt x="93" y="94"/>
                    <a:pt x="84" y="103"/>
                  </a:cubicBezTo>
                  <a:lnTo>
                    <a:pt x="47" y="150"/>
                  </a:lnTo>
                  <a:lnTo>
                    <a:pt x="1" y="196"/>
                  </a:lnTo>
                  <a:cubicBezTo>
                    <a:pt x="19" y="187"/>
                    <a:pt x="47" y="177"/>
                    <a:pt x="56" y="159"/>
                  </a:cubicBezTo>
                  <a:lnTo>
                    <a:pt x="103" y="112"/>
                  </a:lnTo>
                  <a:cubicBezTo>
                    <a:pt x="140" y="84"/>
                    <a:pt x="159"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5"/>
            <p:cNvSpPr/>
            <p:nvPr/>
          </p:nvSpPr>
          <p:spPr>
            <a:xfrm>
              <a:off x="3826950" y="2432900"/>
              <a:ext cx="4675" cy="3050"/>
            </a:xfrm>
            <a:custGeom>
              <a:rect b="b" l="l" r="r" t="t"/>
              <a:pathLst>
                <a:path extrusionOk="0" h="122" w="187">
                  <a:moveTo>
                    <a:pt x="186" y="0"/>
                  </a:moveTo>
                  <a:lnTo>
                    <a:pt x="186" y="0"/>
                  </a:lnTo>
                  <a:cubicBezTo>
                    <a:pt x="158" y="19"/>
                    <a:pt x="130" y="47"/>
                    <a:pt x="93" y="56"/>
                  </a:cubicBezTo>
                  <a:cubicBezTo>
                    <a:pt x="56" y="75"/>
                    <a:pt x="37" y="103"/>
                    <a:pt x="0" y="121"/>
                  </a:cubicBezTo>
                  <a:cubicBezTo>
                    <a:pt x="28" y="121"/>
                    <a:pt x="37" y="121"/>
                    <a:pt x="56" y="112"/>
                  </a:cubicBezTo>
                  <a:cubicBezTo>
                    <a:pt x="75" y="103"/>
                    <a:pt x="93" y="93"/>
                    <a:pt x="112" y="75"/>
                  </a:cubicBezTo>
                  <a:cubicBezTo>
                    <a:pt x="130" y="65"/>
                    <a:pt x="140" y="56"/>
                    <a:pt x="158" y="38"/>
                  </a:cubicBezTo>
                  <a:cubicBezTo>
                    <a:pt x="167" y="28"/>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5"/>
            <p:cNvSpPr/>
            <p:nvPr/>
          </p:nvSpPr>
          <p:spPr>
            <a:xfrm>
              <a:off x="3829275" y="2427550"/>
              <a:ext cx="2800" cy="3275"/>
            </a:xfrm>
            <a:custGeom>
              <a:rect b="b" l="l" r="r" t="t"/>
              <a:pathLst>
                <a:path extrusionOk="0" h="131" w="112">
                  <a:moveTo>
                    <a:pt x="112" y="1"/>
                  </a:moveTo>
                  <a:lnTo>
                    <a:pt x="112" y="1"/>
                  </a:lnTo>
                  <a:cubicBezTo>
                    <a:pt x="84" y="29"/>
                    <a:pt x="74" y="47"/>
                    <a:pt x="47" y="56"/>
                  </a:cubicBezTo>
                  <a:cubicBezTo>
                    <a:pt x="37" y="84"/>
                    <a:pt x="19" y="103"/>
                    <a:pt x="0" y="131"/>
                  </a:cubicBezTo>
                  <a:cubicBezTo>
                    <a:pt x="37" y="131"/>
                    <a:pt x="65" y="103"/>
                    <a:pt x="74" y="84"/>
                  </a:cubicBezTo>
                  <a:cubicBezTo>
                    <a:pt x="84" y="75"/>
                    <a:pt x="93" y="56"/>
                    <a:pt x="93" y="47"/>
                  </a:cubicBezTo>
                  <a:cubicBezTo>
                    <a:pt x="112" y="29"/>
                    <a:pt x="112" y="1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5"/>
            <p:cNvSpPr/>
            <p:nvPr/>
          </p:nvSpPr>
          <p:spPr>
            <a:xfrm>
              <a:off x="3803725" y="2443825"/>
              <a:ext cx="5825" cy="950"/>
            </a:xfrm>
            <a:custGeom>
              <a:rect b="b" l="l" r="r" t="t"/>
              <a:pathLst>
                <a:path extrusionOk="0" h="38" w="233">
                  <a:moveTo>
                    <a:pt x="232" y="0"/>
                  </a:moveTo>
                  <a:cubicBezTo>
                    <a:pt x="205" y="9"/>
                    <a:pt x="149" y="9"/>
                    <a:pt x="121" y="9"/>
                  </a:cubicBezTo>
                  <a:cubicBezTo>
                    <a:pt x="84" y="9"/>
                    <a:pt x="47" y="9"/>
                    <a:pt x="0" y="28"/>
                  </a:cubicBezTo>
                  <a:cubicBezTo>
                    <a:pt x="28" y="28"/>
                    <a:pt x="37" y="37"/>
                    <a:pt x="56" y="37"/>
                  </a:cubicBezTo>
                  <a:lnTo>
                    <a:pt x="121" y="37"/>
                  </a:lnTo>
                  <a:cubicBezTo>
                    <a:pt x="149" y="37"/>
                    <a:pt x="205"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5"/>
            <p:cNvSpPr/>
            <p:nvPr/>
          </p:nvSpPr>
          <p:spPr>
            <a:xfrm>
              <a:off x="3805800" y="2442200"/>
              <a:ext cx="4675" cy="1100"/>
            </a:xfrm>
            <a:custGeom>
              <a:rect b="b" l="l" r="r" t="t"/>
              <a:pathLst>
                <a:path extrusionOk="0" h="44" w="187">
                  <a:moveTo>
                    <a:pt x="140" y="0"/>
                  </a:moveTo>
                  <a:cubicBezTo>
                    <a:pt x="122" y="0"/>
                    <a:pt x="103" y="9"/>
                    <a:pt x="94" y="9"/>
                  </a:cubicBezTo>
                  <a:cubicBezTo>
                    <a:pt x="57" y="19"/>
                    <a:pt x="38" y="28"/>
                    <a:pt x="1" y="28"/>
                  </a:cubicBezTo>
                  <a:cubicBezTo>
                    <a:pt x="6" y="39"/>
                    <a:pt x="18" y="43"/>
                    <a:pt x="31" y="43"/>
                  </a:cubicBezTo>
                  <a:cubicBezTo>
                    <a:pt x="40" y="43"/>
                    <a:pt x="49" y="41"/>
                    <a:pt x="57" y="37"/>
                  </a:cubicBezTo>
                  <a:lnTo>
                    <a:pt x="103" y="37"/>
                  </a:lnTo>
                  <a:cubicBezTo>
                    <a:pt x="131" y="28"/>
                    <a:pt x="168"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5"/>
            <p:cNvSpPr/>
            <p:nvPr/>
          </p:nvSpPr>
          <p:spPr>
            <a:xfrm>
              <a:off x="3807675" y="2438250"/>
              <a:ext cx="3500" cy="3025"/>
            </a:xfrm>
            <a:custGeom>
              <a:rect b="b" l="l" r="r" t="t"/>
              <a:pathLst>
                <a:path extrusionOk="0" h="121" w="140">
                  <a:moveTo>
                    <a:pt x="139" y="0"/>
                  </a:moveTo>
                  <a:lnTo>
                    <a:pt x="139" y="0"/>
                  </a:lnTo>
                  <a:cubicBezTo>
                    <a:pt x="102" y="19"/>
                    <a:pt x="74" y="28"/>
                    <a:pt x="56" y="47"/>
                  </a:cubicBezTo>
                  <a:cubicBezTo>
                    <a:pt x="28" y="74"/>
                    <a:pt x="9" y="93"/>
                    <a:pt x="0" y="121"/>
                  </a:cubicBezTo>
                  <a:cubicBezTo>
                    <a:pt x="19" y="112"/>
                    <a:pt x="56" y="84"/>
                    <a:pt x="74" y="74"/>
                  </a:cubicBezTo>
                  <a:lnTo>
                    <a:pt x="112" y="37"/>
                  </a:lnTo>
                  <a:cubicBezTo>
                    <a:pt x="121" y="28"/>
                    <a:pt x="121"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5"/>
            <p:cNvSpPr/>
            <p:nvPr/>
          </p:nvSpPr>
          <p:spPr>
            <a:xfrm>
              <a:off x="3810225" y="2439400"/>
              <a:ext cx="3725" cy="1875"/>
            </a:xfrm>
            <a:custGeom>
              <a:rect b="b" l="l" r="r" t="t"/>
              <a:pathLst>
                <a:path extrusionOk="0" h="75" w="149">
                  <a:moveTo>
                    <a:pt x="149" y="1"/>
                  </a:moveTo>
                  <a:cubicBezTo>
                    <a:pt x="112" y="1"/>
                    <a:pt x="93" y="19"/>
                    <a:pt x="65" y="28"/>
                  </a:cubicBezTo>
                  <a:cubicBezTo>
                    <a:pt x="47" y="38"/>
                    <a:pt x="19" y="47"/>
                    <a:pt x="0" y="75"/>
                  </a:cubicBezTo>
                  <a:cubicBezTo>
                    <a:pt x="19" y="66"/>
                    <a:pt x="47" y="66"/>
                    <a:pt x="84" y="47"/>
                  </a:cubicBezTo>
                  <a:cubicBezTo>
                    <a:pt x="102" y="38"/>
                    <a:pt x="121" y="2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5"/>
            <p:cNvSpPr/>
            <p:nvPr/>
          </p:nvSpPr>
          <p:spPr>
            <a:xfrm>
              <a:off x="3811625" y="2441250"/>
              <a:ext cx="4900" cy="2125"/>
            </a:xfrm>
            <a:custGeom>
              <a:rect b="b" l="l" r="r" t="t"/>
              <a:pathLst>
                <a:path extrusionOk="0" h="85" w="196">
                  <a:moveTo>
                    <a:pt x="195" y="1"/>
                  </a:moveTo>
                  <a:cubicBezTo>
                    <a:pt x="158" y="1"/>
                    <a:pt x="130" y="10"/>
                    <a:pt x="93" y="19"/>
                  </a:cubicBezTo>
                  <a:cubicBezTo>
                    <a:pt x="56" y="47"/>
                    <a:pt x="28" y="57"/>
                    <a:pt x="0" y="84"/>
                  </a:cubicBezTo>
                  <a:cubicBezTo>
                    <a:pt x="46" y="84"/>
                    <a:pt x="74" y="66"/>
                    <a:pt x="102" y="57"/>
                  </a:cubicBezTo>
                  <a:cubicBezTo>
                    <a:pt x="139" y="38"/>
                    <a:pt x="177" y="19"/>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5"/>
            <p:cNvSpPr/>
            <p:nvPr/>
          </p:nvSpPr>
          <p:spPr>
            <a:xfrm>
              <a:off x="3801850" y="2407575"/>
              <a:ext cx="3750" cy="5600"/>
            </a:xfrm>
            <a:custGeom>
              <a:rect b="b" l="l" r="r" t="t"/>
              <a:pathLst>
                <a:path extrusionOk="0" h="224" w="150">
                  <a:moveTo>
                    <a:pt x="149" y="1"/>
                  </a:moveTo>
                  <a:cubicBezTo>
                    <a:pt x="122" y="1"/>
                    <a:pt x="103" y="10"/>
                    <a:pt x="103" y="47"/>
                  </a:cubicBezTo>
                  <a:cubicBezTo>
                    <a:pt x="94" y="56"/>
                    <a:pt x="66" y="66"/>
                    <a:pt x="57" y="94"/>
                  </a:cubicBezTo>
                  <a:cubicBezTo>
                    <a:pt x="19" y="121"/>
                    <a:pt x="1" y="177"/>
                    <a:pt x="1" y="224"/>
                  </a:cubicBezTo>
                  <a:cubicBezTo>
                    <a:pt x="10" y="196"/>
                    <a:pt x="19" y="186"/>
                    <a:pt x="29" y="159"/>
                  </a:cubicBezTo>
                  <a:cubicBezTo>
                    <a:pt x="47" y="140"/>
                    <a:pt x="57" y="112"/>
                    <a:pt x="66" y="103"/>
                  </a:cubicBezTo>
                  <a:cubicBezTo>
                    <a:pt x="94" y="66"/>
                    <a:pt x="112"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5"/>
            <p:cNvSpPr/>
            <p:nvPr/>
          </p:nvSpPr>
          <p:spPr>
            <a:xfrm>
              <a:off x="3802100" y="2409900"/>
              <a:ext cx="2575" cy="4900"/>
            </a:xfrm>
            <a:custGeom>
              <a:rect b="b" l="l" r="r" t="t"/>
              <a:pathLst>
                <a:path extrusionOk="0" h="196" w="103">
                  <a:moveTo>
                    <a:pt x="102" y="1"/>
                  </a:moveTo>
                  <a:lnTo>
                    <a:pt x="102" y="1"/>
                  </a:lnTo>
                  <a:cubicBezTo>
                    <a:pt x="84" y="10"/>
                    <a:pt x="65" y="19"/>
                    <a:pt x="65" y="28"/>
                  </a:cubicBezTo>
                  <a:cubicBezTo>
                    <a:pt x="56" y="47"/>
                    <a:pt x="47" y="66"/>
                    <a:pt x="37" y="75"/>
                  </a:cubicBezTo>
                  <a:cubicBezTo>
                    <a:pt x="9" y="112"/>
                    <a:pt x="0" y="159"/>
                    <a:pt x="0" y="196"/>
                  </a:cubicBezTo>
                  <a:lnTo>
                    <a:pt x="19" y="149"/>
                  </a:lnTo>
                  <a:cubicBezTo>
                    <a:pt x="19" y="140"/>
                    <a:pt x="37" y="112"/>
                    <a:pt x="47" y="103"/>
                  </a:cubicBezTo>
                  <a:cubicBezTo>
                    <a:pt x="65" y="66"/>
                    <a:pt x="84" y="38"/>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5"/>
            <p:cNvSpPr/>
            <p:nvPr/>
          </p:nvSpPr>
          <p:spPr>
            <a:xfrm>
              <a:off x="3802100" y="2413375"/>
              <a:ext cx="2100" cy="5850"/>
            </a:xfrm>
            <a:custGeom>
              <a:rect b="b" l="l" r="r" t="t"/>
              <a:pathLst>
                <a:path extrusionOk="0" h="234" w="84">
                  <a:moveTo>
                    <a:pt x="84" y="1"/>
                  </a:moveTo>
                  <a:cubicBezTo>
                    <a:pt x="56" y="38"/>
                    <a:pt x="37" y="66"/>
                    <a:pt x="19" y="112"/>
                  </a:cubicBezTo>
                  <a:cubicBezTo>
                    <a:pt x="9" y="140"/>
                    <a:pt x="0" y="150"/>
                    <a:pt x="0" y="177"/>
                  </a:cubicBezTo>
                  <a:lnTo>
                    <a:pt x="0" y="233"/>
                  </a:lnTo>
                  <a:lnTo>
                    <a:pt x="19" y="177"/>
                  </a:lnTo>
                  <a:cubicBezTo>
                    <a:pt x="37" y="150"/>
                    <a:pt x="37" y="140"/>
                    <a:pt x="47" y="112"/>
                  </a:cubicBezTo>
                  <a:cubicBezTo>
                    <a:pt x="56" y="85"/>
                    <a:pt x="65"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5"/>
            <p:cNvSpPr/>
            <p:nvPr/>
          </p:nvSpPr>
          <p:spPr>
            <a:xfrm>
              <a:off x="3799525" y="2416875"/>
              <a:ext cx="1200" cy="6050"/>
            </a:xfrm>
            <a:custGeom>
              <a:rect b="b" l="l" r="r" t="t"/>
              <a:pathLst>
                <a:path extrusionOk="0" h="242" w="48">
                  <a:moveTo>
                    <a:pt x="47" y="0"/>
                  </a:moveTo>
                  <a:lnTo>
                    <a:pt x="47" y="0"/>
                  </a:lnTo>
                  <a:cubicBezTo>
                    <a:pt x="20" y="37"/>
                    <a:pt x="10" y="84"/>
                    <a:pt x="10" y="130"/>
                  </a:cubicBezTo>
                  <a:cubicBezTo>
                    <a:pt x="1" y="140"/>
                    <a:pt x="1" y="158"/>
                    <a:pt x="1" y="186"/>
                  </a:cubicBezTo>
                  <a:cubicBezTo>
                    <a:pt x="1" y="195"/>
                    <a:pt x="1" y="223"/>
                    <a:pt x="10" y="242"/>
                  </a:cubicBezTo>
                  <a:lnTo>
                    <a:pt x="20" y="186"/>
                  </a:lnTo>
                  <a:cubicBezTo>
                    <a:pt x="20" y="158"/>
                    <a:pt x="29" y="149"/>
                    <a:pt x="29" y="130"/>
                  </a:cubicBezTo>
                  <a:cubicBezTo>
                    <a:pt x="47" y="84"/>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5"/>
            <p:cNvSpPr/>
            <p:nvPr/>
          </p:nvSpPr>
          <p:spPr>
            <a:xfrm>
              <a:off x="3798850" y="2421750"/>
              <a:ext cx="2325" cy="6050"/>
            </a:xfrm>
            <a:custGeom>
              <a:rect b="b" l="l" r="r" t="t"/>
              <a:pathLst>
                <a:path extrusionOk="0" h="242" w="93">
                  <a:moveTo>
                    <a:pt x="93" y="0"/>
                  </a:moveTo>
                  <a:lnTo>
                    <a:pt x="93" y="0"/>
                  </a:lnTo>
                  <a:cubicBezTo>
                    <a:pt x="74" y="38"/>
                    <a:pt x="56" y="84"/>
                    <a:pt x="19" y="121"/>
                  </a:cubicBezTo>
                  <a:cubicBezTo>
                    <a:pt x="19" y="130"/>
                    <a:pt x="9" y="149"/>
                    <a:pt x="9" y="177"/>
                  </a:cubicBezTo>
                  <a:cubicBezTo>
                    <a:pt x="0" y="196"/>
                    <a:pt x="0" y="223"/>
                    <a:pt x="9" y="242"/>
                  </a:cubicBezTo>
                  <a:cubicBezTo>
                    <a:pt x="28" y="223"/>
                    <a:pt x="28" y="214"/>
                    <a:pt x="37" y="186"/>
                  </a:cubicBezTo>
                  <a:lnTo>
                    <a:pt x="56" y="130"/>
                  </a:lnTo>
                  <a:cubicBezTo>
                    <a:pt x="74"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5"/>
            <p:cNvSpPr/>
            <p:nvPr/>
          </p:nvSpPr>
          <p:spPr>
            <a:xfrm>
              <a:off x="3814175" y="2418500"/>
              <a:ext cx="1875" cy="2800"/>
            </a:xfrm>
            <a:custGeom>
              <a:rect b="b" l="l" r="r" t="t"/>
              <a:pathLst>
                <a:path extrusionOk="0" h="112" w="75">
                  <a:moveTo>
                    <a:pt x="75" y="0"/>
                  </a:moveTo>
                  <a:lnTo>
                    <a:pt x="28" y="47"/>
                  </a:lnTo>
                  <a:cubicBezTo>
                    <a:pt x="10" y="75"/>
                    <a:pt x="0" y="84"/>
                    <a:pt x="0" y="112"/>
                  </a:cubicBezTo>
                  <a:cubicBezTo>
                    <a:pt x="28" y="93"/>
                    <a:pt x="37" y="75"/>
                    <a:pt x="47" y="65"/>
                  </a:cubicBezTo>
                  <a:cubicBezTo>
                    <a:pt x="65" y="38"/>
                    <a:pt x="75"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5"/>
            <p:cNvSpPr/>
            <p:nvPr/>
          </p:nvSpPr>
          <p:spPr>
            <a:xfrm>
              <a:off x="3817200" y="2417100"/>
              <a:ext cx="1175" cy="2575"/>
            </a:xfrm>
            <a:custGeom>
              <a:rect b="b" l="l" r="r" t="t"/>
              <a:pathLst>
                <a:path extrusionOk="0" h="103" w="47">
                  <a:moveTo>
                    <a:pt x="46" y="1"/>
                  </a:moveTo>
                  <a:lnTo>
                    <a:pt x="46" y="1"/>
                  </a:lnTo>
                  <a:cubicBezTo>
                    <a:pt x="19" y="10"/>
                    <a:pt x="9" y="28"/>
                    <a:pt x="9" y="47"/>
                  </a:cubicBezTo>
                  <a:cubicBezTo>
                    <a:pt x="9" y="75"/>
                    <a:pt x="0" y="84"/>
                    <a:pt x="0" y="103"/>
                  </a:cubicBezTo>
                  <a:cubicBezTo>
                    <a:pt x="9" y="94"/>
                    <a:pt x="19" y="75"/>
                    <a:pt x="37" y="56"/>
                  </a:cubicBezTo>
                  <a:cubicBezTo>
                    <a:pt x="37" y="38"/>
                    <a:pt x="46" y="28"/>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5"/>
            <p:cNvSpPr/>
            <p:nvPr/>
          </p:nvSpPr>
          <p:spPr>
            <a:xfrm>
              <a:off x="3798600" y="2430575"/>
              <a:ext cx="1200" cy="3975"/>
            </a:xfrm>
            <a:custGeom>
              <a:rect b="b" l="l" r="r" t="t"/>
              <a:pathLst>
                <a:path extrusionOk="0" h="159" w="48">
                  <a:moveTo>
                    <a:pt x="29" y="0"/>
                  </a:moveTo>
                  <a:cubicBezTo>
                    <a:pt x="19" y="19"/>
                    <a:pt x="10" y="56"/>
                    <a:pt x="1" y="66"/>
                  </a:cubicBezTo>
                  <a:lnTo>
                    <a:pt x="1" y="112"/>
                  </a:lnTo>
                  <a:cubicBezTo>
                    <a:pt x="1" y="140"/>
                    <a:pt x="1" y="149"/>
                    <a:pt x="10" y="158"/>
                  </a:cubicBezTo>
                  <a:cubicBezTo>
                    <a:pt x="19" y="140"/>
                    <a:pt x="29" y="103"/>
                    <a:pt x="29" y="75"/>
                  </a:cubicBezTo>
                  <a:cubicBezTo>
                    <a:pt x="47" y="56"/>
                    <a:pt x="47"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5"/>
            <p:cNvSpPr/>
            <p:nvPr/>
          </p:nvSpPr>
          <p:spPr>
            <a:xfrm>
              <a:off x="3714050" y="2325225"/>
              <a:ext cx="40450" cy="39025"/>
            </a:xfrm>
            <a:custGeom>
              <a:rect b="b" l="l" r="r" t="t"/>
              <a:pathLst>
                <a:path extrusionOk="0" h="1561" w="1618">
                  <a:moveTo>
                    <a:pt x="658" y="0"/>
                  </a:moveTo>
                  <a:cubicBezTo>
                    <a:pt x="483" y="0"/>
                    <a:pt x="308" y="20"/>
                    <a:pt x="140" y="61"/>
                  </a:cubicBezTo>
                  <a:cubicBezTo>
                    <a:pt x="1" y="89"/>
                    <a:pt x="1" y="266"/>
                    <a:pt x="10" y="359"/>
                  </a:cubicBezTo>
                  <a:cubicBezTo>
                    <a:pt x="57" y="730"/>
                    <a:pt x="196" y="1102"/>
                    <a:pt x="456" y="1362"/>
                  </a:cubicBezTo>
                  <a:cubicBezTo>
                    <a:pt x="540" y="1446"/>
                    <a:pt x="633" y="1529"/>
                    <a:pt x="744" y="1548"/>
                  </a:cubicBezTo>
                  <a:cubicBezTo>
                    <a:pt x="772" y="1557"/>
                    <a:pt x="801" y="1561"/>
                    <a:pt x="829" y="1561"/>
                  </a:cubicBezTo>
                  <a:cubicBezTo>
                    <a:pt x="924" y="1561"/>
                    <a:pt x="1015" y="1515"/>
                    <a:pt x="1051" y="1437"/>
                  </a:cubicBezTo>
                  <a:cubicBezTo>
                    <a:pt x="1097" y="1316"/>
                    <a:pt x="1032" y="1195"/>
                    <a:pt x="976" y="1074"/>
                  </a:cubicBezTo>
                  <a:lnTo>
                    <a:pt x="976" y="1074"/>
                  </a:lnTo>
                  <a:cubicBezTo>
                    <a:pt x="1060" y="1121"/>
                    <a:pt x="1153" y="1167"/>
                    <a:pt x="1246" y="1176"/>
                  </a:cubicBezTo>
                  <a:cubicBezTo>
                    <a:pt x="1339" y="1176"/>
                    <a:pt x="1441" y="1130"/>
                    <a:pt x="1478" y="1037"/>
                  </a:cubicBezTo>
                  <a:cubicBezTo>
                    <a:pt x="1515" y="935"/>
                    <a:pt x="1450" y="842"/>
                    <a:pt x="1376" y="777"/>
                  </a:cubicBezTo>
                  <a:cubicBezTo>
                    <a:pt x="1292" y="703"/>
                    <a:pt x="1199" y="665"/>
                    <a:pt x="1125" y="591"/>
                  </a:cubicBezTo>
                  <a:lnTo>
                    <a:pt x="1125" y="591"/>
                  </a:lnTo>
                  <a:cubicBezTo>
                    <a:pt x="1167" y="595"/>
                    <a:pt x="1212" y="599"/>
                    <a:pt x="1258" y="599"/>
                  </a:cubicBezTo>
                  <a:cubicBezTo>
                    <a:pt x="1314" y="599"/>
                    <a:pt x="1371" y="593"/>
                    <a:pt x="1422" y="572"/>
                  </a:cubicBezTo>
                  <a:cubicBezTo>
                    <a:pt x="1515" y="545"/>
                    <a:pt x="1590" y="461"/>
                    <a:pt x="1608" y="368"/>
                  </a:cubicBezTo>
                  <a:cubicBezTo>
                    <a:pt x="1617" y="219"/>
                    <a:pt x="1441" y="108"/>
                    <a:pt x="1292" y="80"/>
                  </a:cubicBezTo>
                  <a:cubicBezTo>
                    <a:pt x="1088" y="29"/>
                    <a:pt x="873" y="0"/>
                    <a:pt x="6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5"/>
            <p:cNvSpPr/>
            <p:nvPr/>
          </p:nvSpPr>
          <p:spPr>
            <a:xfrm>
              <a:off x="3715000" y="2325600"/>
              <a:ext cx="39975" cy="39275"/>
            </a:xfrm>
            <a:custGeom>
              <a:rect b="b" l="l" r="r" t="t"/>
              <a:pathLst>
                <a:path extrusionOk="0" h="1571" w="1599">
                  <a:moveTo>
                    <a:pt x="65" y="112"/>
                  </a:moveTo>
                  <a:cubicBezTo>
                    <a:pt x="46" y="130"/>
                    <a:pt x="37" y="149"/>
                    <a:pt x="19" y="177"/>
                  </a:cubicBezTo>
                  <a:cubicBezTo>
                    <a:pt x="37" y="158"/>
                    <a:pt x="46" y="130"/>
                    <a:pt x="65" y="112"/>
                  </a:cubicBezTo>
                  <a:close/>
                  <a:moveTo>
                    <a:pt x="19" y="177"/>
                  </a:moveTo>
                  <a:cubicBezTo>
                    <a:pt x="0" y="223"/>
                    <a:pt x="0" y="270"/>
                    <a:pt x="0" y="325"/>
                  </a:cubicBezTo>
                  <a:cubicBezTo>
                    <a:pt x="0" y="325"/>
                    <a:pt x="0" y="325"/>
                    <a:pt x="0" y="325"/>
                  </a:cubicBezTo>
                  <a:lnTo>
                    <a:pt x="0" y="325"/>
                  </a:lnTo>
                  <a:cubicBezTo>
                    <a:pt x="0" y="268"/>
                    <a:pt x="2" y="219"/>
                    <a:pt x="19" y="177"/>
                  </a:cubicBezTo>
                  <a:close/>
                  <a:moveTo>
                    <a:pt x="660" y="0"/>
                  </a:moveTo>
                  <a:cubicBezTo>
                    <a:pt x="474" y="0"/>
                    <a:pt x="288" y="28"/>
                    <a:pt x="112" y="74"/>
                  </a:cubicBezTo>
                  <a:cubicBezTo>
                    <a:pt x="288" y="28"/>
                    <a:pt x="474" y="19"/>
                    <a:pt x="660" y="19"/>
                  </a:cubicBezTo>
                  <a:cubicBezTo>
                    <a:pt x="846" y="19"/>
                    <a:pt x="1031" y="37"/>
                    <a:pt x="1208" y="84"/>
                  </a:cubicBezTo>
                  <a:cubicBezTo>
                    <a:pt x="1301" y="112"/>
                    <a:pt x="1375" y="130"/>
                    <a:pt x="1459" y="186"/>
                  </a:cubicBezTo>
                  <a:cubicBezTo>
                    <a:pt x="1496" y="214"/>
                    <a:pt x="1533" y="251"/>
                    <a:pt x="1552" y="279"/>
                  </a:cubicBezTo>
                  <a:cubicBezTo>
                    <a:pt x="1579" y="316"/>
                    <a:pt x="1579" y="362"/>
                    <a:pt x="1561" y="409"/>
                  </a:cubicBezTo>
                  <a:cubicBezTo>
                    <a:pt x="1552" y="455"/>
                    <a:pt x="1533" y="492"/>
                    <a:pt x="1496" y="511"/>
                  </a:cubicBezTo>
                  <a:cubicBezTo>
                    <a:pt x="1459" y="539"/>
                    <a:pt x="1431" y="557"/>
                    <a:pt x="1375" y="576"/>
                  </a:cubicBezTo>
                  <a:cubicBezTo>
                    <a:pt x="1344" y="584"/>
                    <a:pt x="1309" y="587"/>
                    <a:pt x="1272" y="587"/>
                  </a:cubicBezTo>
                  <a:cubicBezTo>
                    <a:pt x="1222" y="587"/>
                    <a:pt x="1169" y="581"/>
                    <a:pt x="1115" y="576"/>
                  </a:cubicBezTo>
                  <a:lnTo>
                    <a:pt x="1050" y="557"/>
                  </a:lnTo>
                  <a:lnTo>
                    <a:pt x="1087" y="604"/>
                  </a:lnTo>
                  <a:cubicBezTo>
                    <a:pt x="1161" y="688"/>
                    <a:pt x="1254" y="734"/>
                    <a:pt x="1319" y="790"/>
                  </a:cubicBezTo>
                  <a:cubicBezTo>
                    <a:pt x="1357" y="827"/>
                    <a:pt x="1394" y="864"/>
                    <a:pt x="1412" y="892"/>
                  </a:cubicBezTo>
                  <a:cubicBezTo>
                    <a:pt x="1440" y="929"/>
                    <a:pt x="1449" y="976"/>
                    <a:pt x="1440" y="1022"/>
                  </a:cubicBezTo>
                  <a:cubicBezTo>
                    <a:pt x="1431" y="1059"/>
                    <a:pt x="1403" y="1096"/>
                    <a:pt x="1366" y="1115"/>
                  </a:cubicBezTo>
                  <a:cubicBezTo>
                    <a:pt x="1338" y="1143"/>
                    <a:pt x="1282" y="1152"/>
                    <a:pt x="1245" y="1152"/>
                  </a:cubicBezTo>
                  <a:cubicBezTo>
                    <a:pt x="1152" y="1152"/>
                    <a:pt x="1068" y="1106"/>
                    <a:pt x="976" y="1059"/>
                  </a:cubicBezTo>
                  <a:lnTo>
                    <a:pt x="892" y="1013"/>
                  </a:lnTo>
                  <a:lnTo>
                    <a:pt x="938" y="1096"/>
                  </a:lnTo>
                  <a:lnTo>
                    <a:pt x="1013" y="1236"/>
                  </a:lnTo>
                  <a:cubicBezTo>
                    <a:pt x="1022" y="1282"/>
                    <a:pt x="1031" y="1329"/>
                    <a:pt x="1031" y="1375"/>
                  </a:cubicBezTo>
                  <a:cubicBezTo>
                    <a:pt x="1022" y="1422"/>
                    <a:pt x="994" y="1468"/>
                    <a:pt x="966" y="1487"/>
                  </a:cubicBezTo>
                  <a:cubicBezTo>
                    <a:pt x="929" y="1524"/>
                    <a:pt x="883" y="1533"/>
                    <a:pt x="827" y="1533"/>
                  </a:cubicBezTo>
                  <a:cubicBezTo>
                    <a:pt x="780" y="1533"/>
                    <a:pt x="715" y="1533"/>
                    <a:pt x="669" y="1514"/>
                  </a:cubicBezTo>
                  <a:cubicBezTo>
                    <a:pt x="623" y="1487"/>
                    <a:pt x="576" y="1468"/>
                    <a:pt x="548" y="1431"/>
                  </a:cubicBezTo>
                  <a:cubicBezTo>
                    <a:pt x="511" y="1394"/>
                    <a:pt x="465" y="1356"/>
                    <a:pt x="427" y="1329"/>
                  </a:cubicBezTo>
                  <a:cubicBezTo>
                    <a:pt x="390" y="1291"/>
                    <a:pt x="362" y="1245"/>
                    <a:pt x="325" y="1208"/>
                  </a:cubicBezTo>
                  <a:cubicBezTo>
                    <a:pt x="195" y="1041"/>
                    <a:pt x="112" y="845"/>
                    <a:pt x="56" y="641"/>
                  </a:cubicBezTo>
                  <a:cubicBezTo>
                    <a:pt x="37" y="539"/>
                    <a:pt x="9" y="437"/>
                    <a:pt x="0" y="325"/>
                  </a:cubicBezTo>
                  <a:lnTo>
                    <a:pt x="0" y="325"/>
                  </a:lnTo>
                  <a:cubicBezTo>
                    <a:pt x="0" y="331"/>
                    <a:pt x="0" y="338"/>
                    <a:pt x="0" y="344"/>
                  </a:cubicBezTo>
                  <a:cubicBezTo>
                    <a:pt x="9" y="446"/>
                    <a:pt x="37" y="548"/>
                    <a:pt x="56" y="650"/>
                  </a:cubicBezTo>
                  <a:cubicBezTo>
                    <a:pt x="112" y="864"/>
                    <a:pt x="195" y="1059"/>
                    <a:pt x="316" y="1236"/>
                  </a:cubicBezTo>
                  <a:cubicBezTo>
                    <a:pt x="344" y="1282"/>
                    <a:pt x="372" y="1310"/>
                    <a:pt x="409" y="1366"/>
                  </a:cubicBezTo>
                  <a:cubicBezTo>
                    <a:pt x="437" y="1412"/>
                    <a:pt x="474" y="1440"/>
                    <a:pt x="520" y="1477"/>
                  </a:cubicBezTo>
                  <a:cubicBezTo>
                    <a:pt x="530" y="1477"/>
                    <a:pt x="576" y="1514"/>
                    <a:pt x="641" y="1533"/>
                  </a:cubicBezTo>
                  <a:cubicBezTo>
                    <a:pt x="688" y="1561"/>
                    <a:pt x="743" y="1570"/>
                    <a:pt x="799" y="1570"/>
                  </a:cubicBezTo>
                  <a:cubicBezTo>
                    <a:pt x="855" y="1570"/>
                    <a:pt x="920" y="1552"/>
                    <a:pt x="966" y="1514"/>
                  </a:cubicBezTo>
                  <a:cubicBezTo>
                    <a:pt x="1013" y="1477"/>
                    <a:pt x="1041" y="1422"/>
                    <a:pt x="1059" y="1366"/>
                  </a:cubicBezTo>
                  <a:cubicBezTo>
                    <a:pt x="1068" y="1301"/>
                    <a:pt x="1059" y="1245"/>
                    <a:pt x="1031" y="1199"/>
                  </a:cubicBezTo>
                  <a:cubicBezTo>
                    <a:pt x="1022" y="1180"/>
                    <a:pt x="1013" y="1152"/>
                    <a:pt x="1013" y="1133"/>
                  </a:cubicBezTo>
                  <a:lnTo>
                    <a:pt x="1013" y="1133"/>
                  </a:lnTo>
                  <a:cubicBezTo>
                    <a:pt x="1031" y="1143"/>
                    <a:pt x="1041" y="1152"/>
                    <a:pt x="1068" y="1152"/>
                  </a:cubicBezTo>
                  <a:cubicBezTo>
                    <a:pt x="1115" y="1180"/>
                    <a:pt x="1161" y="1189"/>
                    <a:pt x="1217" y="1189"/>
                  </a:cubicBezTo>
                  <a:cubicBezTo>
                    <a:pt x="1273" y="1189"/>
                    <a:pt x="1319" y="1180"/>
                    <a:pt x="1384" y="1152"/>
                  </a:cubicBezTo>
                  <a:cubicBezTo>
                    <a:pt x="1431" y="1133"/>
                    <a:pt x="1477" y="1078"/>
                    <a:pt x="1487" y="1022"/>
                  </a:cubicBezTo>
                  <a:cubicBezTo>
                    <a:pt x="1496" y="966"/>
                    <a:pt x="1487" y="911"/>
                    <a:pt x="1459" y="864"/>
                  </a:cubicBezTo>
                  <a:cubicBezTo>
                    <a:pt x="1440" y="818"/>
                    <a:pt x="1403" y="771"/>
                    <a:pt x="1357" y="743"/>
                  </a:cubicBezTo>
                  <a:cubicBezTo>
                    <a:pt x="1301" y="697"/>
                    <a:pt x="1226" y="669"/>
                    <a:pt x="1171" y="613"/>
                  </a:cubicBezTo>
                  <a:cubicBezTo>
                    <a:pt x="1245" y="613"/>
                    <a:pt x="1310" y="613"/>
                    <a:pt x="1384" y="604"/>
                  </a:cubicBezTo>
                  <a:cubicBezTo>
                    <a:pt x="1431" y="595"/>
                    <a:pt x="1477" y="567"/>
                    <a:pt x="1505" y="539"/>
                  </a:cubicBezTo>
                  <a:cubicBezTo>
                    <a:pt x="1542" y="502"/>
                    <a:pt x="1579" y="465"/>
                    <a:pt x="1589" y="409"/>
                  </a:cubicBezTo>
                  <a:cubicBezTo>
                    <a:pt x="1598" y="362"/>
                    <a:pt x="1589" y="307"/>
                    <a:pt x="1570" y="269"/>
                  </a:cubicBezTo>
                  <a:cubicBezTo>
                    <a:pt x="1542" y="223"/>
                    <a:pt x="1505" y="186"/>
                    <a:pt x="1459" y="167"/>
                  </a:cubicBezTo>
                  <a:cubicBezTo>
                    <a:pt x="1375" y="102"/>
                    <a:pt x="1282" y="84"/>
                    <a:pt x="1208" y="56"/>
                  </a:cubicBezTo>
                  <a:cubicBezTo>
                    <a:pt x="1022" y="28"/>
                    <a:pt x="846" y="0"/>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5"/>
            <p:cNvSpPr/>
            <p:nvPr/>
          </p:nvSpPr>
          <p:spPr>
            <a:xfrm>
              <a:off x="3715225" y="2328375"/>
              <a:ext cx="26975" cy="11650"/>
            </a:xfrm>
            <a:custGeom>
              <a:rect b="b" l="l" r="r" t="t"/>
              <a:pathLst>
                <a:path extrusionOk="0" h="466" w="1079">
                  <a:moveTo>
                    <a:pt x="0" y="1"/>
                  </a:moveTo>
                  <a:cubicBezTo>
                    <a:pt x="84" y="66"/>
                    <a:pt x="168" y="103"/>
                    <a:pt x="260" y="149"/>
                  </a:cubicBezTo>
                  <a:cubicBezTo>
                    <a:pt x="335" y="186"/>
                    <a:pt x="428" y="233"/>
                    <a:pt x="521" y="261"/>
                  </a:cubicBezTo>
                  <a:lnTo>
                    <a:pt x="799" y="372"/>
                  </a:lnTo>
                  <a:cubicBezTo>
                    <a:pt x="892" y="400"/>
                    <a:pt x="985" y="428"/>
                    <a:pt x="1078" y="465"/>
                  </a:cubicBezTo>
                  <a:cubicBezTo>
                    <a:pt x="1004" y="419"/>
                    <a:pt x="911" y="381"/>
                    <a:pt x="799" y="354"/>
                  </a:cubicBezTo>
                  <a:lnTo>
                    <a:pt x="530" y="242"/>
                  </a:lnTo>
                  <a:lnTo>
                    <a:pt x="270" y="121"/>
                  </a:lnTo>
                  <a:cubicBezTo>
                    <a:pt x="223" y="103"/>
                    <a:pt x="177" y="93"/>
                    <a:pt x="130" y="66"/>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5"/>
            <p:cNvSpPr/>
            <p:nvPr/>
          </p:nvSpPr>
          <p:spPr>
            <a:xfrm>
              <a:off x="3715000" y="2328850"/>
              <a:ext cx="23250" cy="23000"/>
            </a:xfrm>
            <a:custGeom>
              <a:rect b="b" l="l" r="r" t="t"/>
              <a:pathLst>
                <a:path extrusionOk="0" h="920" w="930">
                  <a:moveTo>
                    <a:pt x="0" y="0"/>
                  </a:moveTo>
                  <a:lnTo>
                    <a:pt x="112" y="121"/>
                  </a:lnTo>
                  <a:lnTo>
                    <a:pt x="232" y="232"/>
                  </a:lnTo>
                  <a:lnTo>
                    <a:pt x="465" y="465"/>
                  </a:lnTo>
                  <a:lnTo>
                    <a:pt x="697" y="697"/>
                  </a:lnTo>
                  <a:cubicBezTo>
                    <a:pt x="762" y="771"/>
                    <a:pt x="846" y="846"/>
                    <a:pt x="929" y="920"/>
                  </a:cubicBezTo>
                  <a:cubicBezTo>
                    <a:pt x="846" y="836"/>
                    <a:pt x="780" y="753"/>
                    <a:pt x="706" y="660"/>
                  </a:cubicBezTo>
                  <a:lnTo>
                    <a:pt x="474" y="427"/>
                  </a:lnTo>
                  <a:cubicBezTo>
                    <a:pt x="409" y="362"/>
                    <a:pt x="325" y="279"/>
                    <a:pt x="242" y="214"/>
                  </a:cubicBezTo>
                  <a:cubicBezTo>
                    <a:pt x="177" y="139"/>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5"/>
            <p:cNvSpPr/>
            <p:nvPr/>
          </p:nvSpPr>
          <p:spPr>
            <a:xfrm>
              <a:off x="3723825" y="2333725"/>
              <a:ext cx="7900" cy="3275"/>
            </a:xfrm>
            <a:custGeom>
              <a:rect b="b" l="l" r="r" t="t"/>
              <a:pathLst>
                <a:path extrusionOk="0" h="131" w="316">
                  <a:moveTo>
                    <a:pt x="0" y="0"/>
                  </a:moveTo>
                  <a:cubicBezTo>
                    <a:pt x="28" y="28"/>
                    <a:pt x="47" y="37"/>
                    <a:pt x="74" y="47"/>
                  </a:cubicBezTo>
                  <a:cubicBezTo>
                    <a:pt x="112" y="65"/>
                    <a:pt x="130" y="75"/>
                    <a:pt x="158" y="84"/>
                  </a:cubicBezTo>
                  <a:cubicBezTo>
                    <a:pt x="214" y="112"/>
                    <a:pt x="260" y="121"/>
                    <a:pt x="316" y="130"/>
                  </a:cubicBezTo>
                  <a:cubicBezTo>
                    <a:pt x="260" y="112"/>
                    <a:pt x="214" y="84"/>
                    <a:pt x="167" y="65"/>
                  </a:cubicBezTo>
                  <a:cubicBezTo>
                    <a:pt x="130" y="47"/>
                    <a:pt x="112" y="37"/>
                    <a:pt x="84" y="28"/>
                  </a:cubicBezTo>
                  <a:cubicBezTo>
                    <a:pt x="65"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5"/>
            <p:cNvSpPr/>
            <p:nvPr/>
          </p:nvSpPr>
          <p:spPr>
            <a:xfrm>
              <a:off x="3729400" y="2336975"/>
              <a:ext cx="5125" cy="1875"/>
            </a:xfrm>
            <a:custGeom>
              <a:rect b="b" l="l" r="r" t="t"/>
              <a:pathLst>
                <a:path extrusionOk="0" h="75" w="205">
                  <a:moveTo>
                    <a:pt x="0" y="0"/>
                  </a:moveTo>
                  <a:cubicBezTo>
                    <a:pt x="9" y="28"/>
                    <a:pt x="37" y="28"/>
                    <a:pt x="47" y="37"/>
                  </a:cubicBezTo>
                  <a:cubicBezTo>
                    <a:pt x="65" y="47"/>
                    <a:pt x="84" y="56"/>
                    <a:pt x="93" y="56"/>
                  </a:cubicBezTo>
                  <a:cubicBezTo>
                    <a:pt x="130" y="75"/>
                    <a:pt x="167" y="75"/>
                    <a:pt x="204" y="75"/>
                  </a:cubicBezTo>
                  <a:cubicBezTo>
                    <a:pt x="167" y="56"/>
                    <a:pt x="130" y="47"/>
                    <a:pt x="93" y="28"/>
                  </a:cubicBezTo>
                  <a:cubicBezTo>
                    <a:pt x="84" y="28"/>
                    <a:pt x="56" y="10"/>
                    <a:pt x="47" y="10"/>
                  </a:cubicBezTo>
                  <a:cubicBezTo>
                    <a:pt x="37" y="10"/>
                    <a:pt x="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5"/>
            <p:cNvSpPr/>
            <p:nvPr/>
          </p:nvSpPr>
          <p:spPr>
            <a:xfrm>
              <a:off x="3726825" y="2337200"/>
              <a:ext cx="6775" cy="4200"/>
            </a:xfrm>
            <a:custGeom>
              <a:rect b="b" l="l" r="r" t="t"/>
              <a:pathLst>
                <a:path extrusionOk="0" h="168" w="271">
                  <a:moveTo>
                    <a:pt x="1" y="1"/>
                  </a:moveTo>
                  <a:lnTo>
                    <a:pt x="1" y="1"/>
                  </a:lnTo>
                  <a:cubicBezTo>
                    <a:pt x="10" y="19"/>
                    <a:pt x="38" y="38"/>
                    <a:pt x="57" y="47"/>
                  </a:cubicBezTo>
                  <a:cubicBezTo>
                    <a:pt x="84" y="75"/>
                    <a:pt x="103" y="84"/>
                    <a:pt x="131" y="93"/>
                  </a:cubicBezTo>
                  <a:cubicBezTo>
                    <a:pt x="177" y="131"/>
                    <a:pt x="224" y="149"/>
                    <a:pt x="270" y="168"/>
                  </a:cubicBezTo>
                  <a:cubicBezTo>
                    <a:pt x="224" y="131"/>
                    <a:pt x="187" y="93"/>
                    <a:pt x="140" y="75"/>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5"/>
            <p:cNvSpPr/>
            <p:nvPr/>
          </p:nvSpPr>
          <p:spPr>
            <a:xfrm>
              <a:off x="3720800" y="2333025"/>
              <a:ext cx="3725" cy="2800"/>
            </a:xfrm>
            <a:custGeom>
              <a:rect b="b" l="l" r="r" t="t"/>
              <a:pathLst>
                <a:path extrusionOk="0" h="112" w="149">
                  <a:moveTo>
                    <a:pt x="0" y="0"/>
                  </a:moveTo>
                  <a:lnTo>
                    <a:pt x="65" y="65"/>
                  </a:lnTo>
                  <a:cubicBezTo>
                    <a:pt x="93" y="75"/>
                    <a:pt x="112" y="103"/>
                    <a:pt x="149" y="112"/>
                  </a:cubicBezTo>
                  <a:cubicBezTo>
                    <a:pt x="121" y="75"/>
                    <a:pt x="103" y="56"/>
                    <a:pt x="84" y="47"/>
                  </a:cubicBezTo>
                  <a:cubicBezTo>
                    <a:pt x="56"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5"/>
            <p:cNvSpPr/>
            <p:nvPr/>
          </p:nvSpPr>
          <p:spPr>
            <a:xfrm>
              <a:off x="3739600" y="2349750"/>
              <a:ext cx="6775" cy="2350"/>
            </a:xfrm>
            <a:custGeom>
              <a:rect b="b" l="l" r="r" t="t"/>
              <a:pathLst>
                <a:path extrusionOk="0" h="94" w="271">
                  <a:moveTo>
                    <a:pt x="1" y="0"/>
                  </a:moveTo>
                  <a:lnTo>
                    <a:pt x="1" y="0"/>
                  </a:lnTo>
                  <a:cubicBezTo>
                    <a:pt x="10" y="28"/>
                    <a:pt x="38" y="37"/>
                    <a:pt x="57" y="47"/>
                  </a:cubicBezTo>
                  <a:cubicBezTo>
                    <a:pt x="84" y="56"/>
                    <a:pt x="103" y="56"/>
                    <a:pt x="131" y="75"/>
                  </a:cubicBezTo>
                  <a:cubicBezTo>
                    <a:pt x="177" y="84"/>
                    <a:pt x="224" y="93"/>
                    <a:pt x="270" y="93"/>
                  </a:cubicBezTo>
                  <a:cubicBezTo>
                    <a:pt x="224" y="75"/>
                    <a:pt x="177" y="56"/>
                    <a:pt x="140" y="47"/>
                  </a:cubicBezTo>
                  <a:cubicBezTo>
                    <a:pt x="122" y="37"/>
                    <a:pt x="94" y="37"/>
                    <a:pt x="66" y="28"/>
                  </a:cubicBezTo>
                  <a:cubicBezTo>
                    <a:pt x="47" y="10"/>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5"/>
            <p:cNvSpPr/>
            <p:nvPr/>
          </p:nvSpPr>
          <p:spPr>
            <a:xfrm>
              <a:off x="3737525" y="2347650"/>
              <a:ext cx="4425" cy="1875"/>
            </a:xfrm>
            <a:custGeom>
              <a:rect b="b" l="l" r="r" t="t"/>
              <a:pathLst>
                <a:path extrusionOk="0" h="75" w="177">
                  <a:moveTo>
                    <a:pt x="0" y="1"/>
                  </a:moveTo>
                  <a:cubicBezTo>
                    <a:pt x="0" y="19"/>
                    <a:pt x="28" y="29"/>
                    <a:pt x="37" y="38"/>
                  </a:cubicBezTo>
                  <a:cubicBezTo>
                    <a:pt x="47" y="47"/>
                    <a:pt x="75" y="66"/>
                    <a:pt x="84" y="66"/>
                  </a:cubicBezTo>
                  <a:cubicBezTo>
                    <a:pt x="93" y="66"/>
                    <a:pt x="121" y="75"/>
                    <a:pt x="130" y="75"/>
                  </a:cubicBezTo>
                  <a:lnTo>
                    <a:pt x="177" y="75"/>
                  </a:lnTo>
                  <a:cubicBezTo>
                    <a:pt x="149" y="47"/>
                    <a:pt x="121" y="38"/>
                    <a:pt x="93" y="38"/>
                  </a:cubicBezTo>
                  <a:cubicBezTo>
                    <a:pt x="56" y="29"/>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5"/>
            <p:cNvSpPr/>
            <p:nvPr/>
          </p:nvSpPr>
          <p:spPr>
            <a:xfrm>
              <a:off x="3744250" y="2349975"/>
              <a:ext cx="3275" cy="950"/>
            </a:xfrm>
            <a:custGeom>
              <a:rect b="b" l="l" r="r" t="t"/>
              <a:pathLst>
                <a:path extrusionOk="0" h="38" w="131">
                  <a:moveTo>
                    <a:pt x="1" y="1"/>
                  </a:moveTo>
                  <a:cubicBezTo>
                    <a:pt x="29" y="28"/>
                    <a:pt x="38" y="38"/>
                    <a:pt x="56" y="38"/>
                  </a:cubicBezTo>
                  <a:lnTo>
                    <a:pt x="94" y="38"/>
                  </a:lnTo>
                  <a:cubicBezTo>
                    <a:pt x="103" y="38"/>
                    <a:pt x="121" y="38"/>
                    <a:pt x="131" y="28"/>
                  </a:cubicBezTo>
                  <a:cubicBezTo>
                    <a:pt x="103" y="19"/>
                    <a:pt x="94"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5"/>
            <p:cNvSpPr/>
            <p:nvPr/>
          </p:nvSpPr>
          <p:spPr>
            <a:xfrm>
              <a:off x="3730075" y="2360200"/>
              <a:ext cx="6075" cy="2225"/>
            </a:xfrm>
            <a:custGeom>
              <a:rect b="b" l="l" r="r" t="t"/>
              <a:pathLst>
                <a:path extrusionOk="0" h="89" w="243">
                  <a:moveTo>
                    <a:pt x="1" y="0"/>
                  </a:moveTo>
                  <a:cubicBezTo>
                    <a:pt x="10" y="0"/>
                    <a:pt x="10" y="10"/>
                    <a:pt x="20" y="28"/>
                  </a:cubicBezTo>
                  <a:cubicBezTo>
                    <a:pt x="20" y="38"/>
                    <a:pt x="38" y="38"/>
                    <a:pt x="47" y="47"/>
                  </a:cubicBezTo>
                  <a:lnTo>
                    <a:pt x="112" y="84"/>
                  </a:lnTo>
                  <a:cubicBezTo>
                    <a:pt x="131" y="84"/>
                    <a:pt x="145" y="88"/>
                    <a:pt x="161" y="88"/>
                  </a:cubicBezTo>
                  <a:cubicBezTo>
                    <a:pt x="169" y="88"/>
                    <a:pt x="177" y="87"/>
                    <a:pt x="187" y="84"/>
                  </a:cubicBezTo>
                  <a:cubicBezTo>
                    <a:pt x="205" y="84"/>
                    <a:pt x="233" y="75"/>
                    <a:pt x="243" y="47"/>
                  </a:cubicBezTo>
                  <a:lnTo>
                    <a:pt x="243" y="47"/>
                  </a:lnTo>
                  <a:cubicBezTo>
                    <a:pt x="224" y="61"/>
                    <a:pt x="203" y="68"/>
                    <a:pt x="183" y="68"/>
                  </a:cubicBezTo>
                  <a:cubicBezTo>
                    <a:pt x="164" y="68"/>
                    <a:pt x="145" y="61"/>
                    <a:pt x="131" y="47"/>
                  </a:cubicBezTo>
                  <a:cubicBezTo>
                    <a:pt x="112" y="47"/>
                    <a:pt x="94" y="38"/>
                    <a:pt x="66" y="28"/>
                  </a:cubicBezTo>
                  <a:cubicBezTo>
                    <a:pt x="57" y="28"/>
                    <a:pt x="47" y="10"/>
                    <a:pt x="38" y="10"/>
                  </a:cubicBezTo>
                  <a:cubicBezTo>
                    <a:pt x="20"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5"/>
            <p:cNvSpPr/>
            <p:nvPr/>
          </p:nvSpPr>
          <p:spPr>
            <a:xfrm>
              <a:off x="3727525" y="2356475"/>
              <a:ext cx="4900" cy="3975"/>
            </a:xfrm>
            <a:custGeom>
              <a:rect b="b" l="l" r="r" t="t"/>
              <a:pathLst>
                <a:path extrusionOk="0" h="159" w="196">
                  <a:moveTo>
                    <a:pt x="1" y="1"/>
                  </a:moveTo>
                  <a:lnTo>
                    <a:pt x="1" y="1"/>
                  </a:lnTo>
                  <a:cubicBezTo>
                    <a:pt x="10" y="19"/>
                    <a:pt x="19" y="47"/>
                    <a:pt x="29" y="56"/>
                  </a:cubicBezTo>
                  <a:cubicBezTo>
                    <a:pt x="47" y="84"/>
                    <a:pt x="66" y="94"/>
                    <a:pt x="75" y="103"/>
                  </a:cubicBezTo>
                  <a:cubicBezTo>
                    <a:pt x="112" y="131"/>
                    <a:pt x="149" y="149"/>
                    <a:pt x="196" y="159"/>
                  </a:cubicBezTo>
                  <a:cubicBezTo>
                    <a:pt x="187" y="149"/>
                    <a:pt x="159" y="131"/>
                    <a:pt x="140" y="112"/>
                  </a:cubicBezTo>
                  <a:cubicBezTo>
                    <a:pt x="122" y="103"/>
                    <a:pt x="103" y="94"/>
                    <a:pt x="94" y="84"/>
                  </a:cubicBezTo>
                  <a:lnTo>
                    <a:pt x="47" y="47"/>
                  </a:lnTo>
                  <a:cubicBezTo>
                    <a:pt x="29"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5"/>
            <p:cNvSpPr/>
            <p:nvPr/>
          </p:nvSpPr>
          <p:spPr>
            <a:xfrm>
              <a:off x="3723825" y="2354625"/>
              <a:ext cx="3975" cy="4675"/>
            </a:xfrm>
            <a:custGeom>
              <a:rect b="b" l="l" r="r" t="t"/>
              <a:pathLst>
                <a:path extrusionOk="0" h="187" w="159">
                  <a:moveTo>
                    <a:pt x="0" y="0"/>
                  </a:moveTo>
                  <a:lnTo>
                    <a:pt x="0" y="0"/>
                  </a:lnTo>
                  <a:cubicBezTo>
                    <a:pt x="19" y="28"/>
                    <a:pt x="19" y="38"/>
                    <a:pt x="28" y="65"/>
                  </a:cubicBezTo>
                  <a:cubicBezTo>
                    <a:pt x="37" y="75"/>
                    <a:pt x="56" y="93"/>
                    <a:pt x="65" y="112"/>
                  </a:cubicBezTo>
                  <a:lnTo>
                    <a:pt x="112" y="158"/>
                  </a:lnTo>
                  <a:cubicBezTo>
                    <a:pt x="121" y="168"/>
                    <a:pt x="130" y="177"/>
                    <a:pt x="158" y="186"/>
                  </a:cubicBezTo>
                  <a:cubicBezTo>
                    <a:pt x="149" y="158"/>
                    <a:pt x="112" y="130"/>
                    <a:pt x="74" y="93"/>
                  </a:cubicBezTo>
                  <a:cubicBezTo>
                    <a:pt x="56" y="65"/>
                    <a:pt x="28"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5"/>
            <p:cNvSpPr/>
            <p:nvPr/>
          </p:nvSpPr>
          <p:spPr>
            <a:xfrm>
              <a:off x="3730075" y="2356700"/>
              <a:ext cx="3300" cy="2600"/>
            </a:xfrm>
            <a:custGeom>
              <a:rect b="b" l="l" r="r" t="t"/>
              <a:pathLst>
                <a:path extrusionOk="0" h="104" w="132">
                  <a:moveTo>
                    <a:pt x="1" y="1"/>
                  </a:moveTo>
                  <a:cubicBezTo>
                    <a:pt x="1" y="38"/>
                    <a:pt x="20" y="57"/>
                    <a:pt x="47" y="75"/>
                  </a:cubicBezTo>
                  <a:cubicBezTo>
                    <a:pt x="57" y="85"/>
                    <a:pt x="66" y="94"/>
                    <a:pt x="75" y="94"/>
                  </a:cubicBezTo>
                  <a:cubicBezTo>
                    <a:pt x="103" y="103"/>
                    <a:pt x="112" y="103"/>
                    <a:pt x="131" y="103"/>
                  </a:cubicBezTo>
                  <a:cubicBezTo>
                    <a:pt x="103" y="94"/>
                    <a:pt x="85" y="75"/>
                    <a:pt x="66" y="47"/>
                  </a:cubicBezTo>
                  <a:cubicBezTo>
                    <a:pt x="47" y="2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5"/>
            <p:cNvSpPr/>
            <p:nvPr/>
          </p:nvSpPr>
          <p:spPr>
            <a:xfrm>
              <a:off x="3715000" y="2332100"/>
              <a:ext cx="700" cy="5825"/>
            </a:xfrm>
            <a:custGeom>
              <a:rect b="b" l="l" r="r" t="t"/>
              <a:pathLst>
                <a:path extrusionOk="0" h="233" w="28">
                  <a:moveTo>
                    <a:pt x="9" y="0"/>
                  </a:moveTo>
                  <a:cubicBezTo>
                    <a:pt x="9" y="9"/>
                    <a:pt x="0" y="37"/>
                    <a:pt x="0" y="56"/>
                  </a:cubicBezTo>
                  <a:lnTo>
                    <a:pt x="0" y="112"/>
                  </a:lnTo>
                  <a:cubicBezTo>
                    <a:pt x="0" y="158"/>
                    <a:pt x="9" y="195"/>
                    <a:pt x="28" y="232"/>
                  </a:cubicBezTo>
                  <a:cubicBezTo>
                    <a:pt x="28" y="195"/>
                    <a:pt x="19" y="149"/>
                    <a:pt x="19" y="112"/>
                  </a:cubicBezTo>
                  <a:cubicBezTo>
                    <a:pt x="19" y="84"/>
                    <a:pt x="19" y="3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5"/>
            <p:cNvSpPr/>
            <p:nvPr/>
          </p:nvSpPr>
          <p:spPr>
            <a:xfrm>
              <a:off x="3716375" y="2333725"/>
              <a:ext cx="1425" cy="4675"/>
            </a:xfrm>
            <a:custGeom>
              <a:rect b="b" l="l" r="r" t="t"/>
              <a:pathLst>
                <a:path extrusionOk="0" h="187" w="57">
                  <a:moveTo>
                    <a:pt x="10" y="0"/>
                  </a:moveTo>
                  <a:lnTo>
                    <a:pt x="10" y="65"/>
                  </a:lnTo>
                  <a:cubicBezTo>
                    <a:pt x="1" y="75"/>
                    <a:pt x="10" y="93"/>
                    <a:pt x="10" y="112"/>
                  </a:cubicBezTo>
                  <a:cubicBezTo>
                    <a:pt x="19" y="140"/>
                    <a:pt x="38" y="167"/>
                    <a:pt x="57" y="186"/>
                  </a:cubicBezTo>
                  <a:cubicBezTo>
                    <a:pt x="57" y="177"/>
                    <a:pt x="47" y="158"/>
                    <a:pt x="47" y="140"/>
                  </a:cubicBezTo>
                  <a:cubicBezTo>
                    <a:pt x="47" y="121"/>
                    <a:pt x="38" y="112"/>
                    <a:pt x="38" y="93"/>
                  </a:cubicBezTo>
                  <a:cubicBezTo>
                    <a:pt x="19" y="6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5"/>
            <p:cNvSpPr/>
            <p:nvPr/>
          </p:nvSpPr>
          <p:spPr>
            <a:xfrm>
              <a:off x="3718700" y="2335575"/>
              <a:ext cx="3275" cy="3500"/>
            </a:xfrm>
            <a:custGeom>
              <a:rect b="b" l="l" r="r" t="t"/>
              <a:pathLst>
                <a:path extrusionOk="0" h="140" w="131">
                  <a:moveTo>
                    <a:pt x="1" y="1"/>
                  </a:moveTo>
                  <a:cubicBezTo>
                    <a:pt x="10" y="19"/>
                    <a:pt x="29" y="56"/>
                    <a:pt x="56" y="84"/>
                  </a:cubicBezTo>
                  <a:lnTo>
                    <a:pt x="94" y="112"/>
                  </a:lnTo>
                  <a:cubicBezTo>
                    <a:pt x="103" y="121"/>
                    <a:pt x="121" y="140"/>
                    <a:pt x="131" y="140"/>
                  </a:cubicBezTo>
                  <a:cubicBezTo>
                    <a:pt x="103" y="103"/>
                    <a:pt x="94" y="84"/>
                    <a:pt x="66" y="56"/>
                  </a:cubicBezTo>
                  <a:cubicBezTo>
                    <a:pt x="47"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5"/>
            <p:cNvSpPr/>
            <p:nvPr/>
          </p:nvSpPr>
          <p:spPr>
            <a:xfrm>
              <a:off x="3718700" y="2338125"/>
              <a:ext cx="1900" cy="3750"/>
            </a:xfrm>
            <a:custGeom>
              <a:rect b="b" l="l" r="r" t="t"/>
              <a:pathLst>
                <a:path extrusionOk="0" h="150" w="76">
                  <a:moveTo>
                    <a:pt x="1" y="1"/>
                  </a:moveTo>
                  <a:cubicBezTo>
                    <a:pt x="1" y="29"/>
                    <a:pt x="10" y="56"/>
                    <a:pt x="29" y="84"/>
                  </a:cubicBezTo>
                  <a:cubicBezTo>
                    <a:pt x="38" y="103"/>
                    <a:pt x="47" y="131"/>
                    <a:pt x="75" y="149"/>
                  </a:cubicBezTo>
                  <a:cubicBezTo>
                    <a:pt x="75" y="122"/>
                    <a:pt x="56" y="94"/>
                    <a:pt x="47" y="75"/>
                  </a:cubicBezTo>
                  <a:cubicBezTo>
                    <a:pt x="38"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5"/>
            <p:cNvSpPr/>
            <p:nvPr/>
          </p:nvSpPr>
          <p:spPr>
            <a:xfrm>
              <a:off x="3716625" y="2340000"/>
              <a:ext cx="2325" cy="4900"/>
            </a:xfrm>
            <a:custGeom>
              <a:rect b="b" l="l" r="r" t="t"/>
              <a:pathLst>
                <a:path extrusionOk="0" h="196" w="93">
                  <a:moveTo>
                    <a:pt x="0" y="0"/>
                  </a:moveTo>
                  <a:cubicBezTo>
                    <a:pt x="0" y="28"/>
                    <a:pt x="19" y="65"/>
                    <a:pt x="37" y="102"/>
                  </a:cubicBezTo>
                  <a:cubicBezTo>
                    <a:pt x="47" y="139"/>
                    <a:pt x="74" y="167"/>
                    <a:pt x="93" y="195"/>
                  </a:cubicBezTo>
                  <a:lnTo>
                    <a:pt x="56" y="93"/>
                  </a:lnTo>
                  <a:cubicBezTo>
                    <a:pt x="47"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5"/>
            <p:cNvSpPr/>
            <p:nvPr/>
          </p:nvSpPr>
          <p:spPr>
            <a:xfrm>
              <a:off x="3746800" y="2328600"/>
              <a:ext cx="5600" cy="3750"/>
            </a:xfrm>
            <a:custGeom>
              <a:rect b="b" l="l" r="r" t="t"/>
              <a:pathLst>
                <a:path extrusionOk="0" h="150" w="224">
                  <a:moveTo>
                    <a:pt x="1" y="1"/>
                  </a:moveTo>
                  <a:cubicBezTo>
                    <a:pt x="29" y="10"/>
                    <a:pt x="38" y="19"/>
                    <a:pt x="66" y="38"/>
                  </a:cubicBezTo>
                  <a:cubicBezTo>
                    <a:pt x="85" y="47"/>
                    <a:pt x="112" y="57"/>
                    <a:pt x="122" y="66"/>
                  </a:cubicBezTo>
                  <a:cubicBezTo>
                    <a:pt x="159" y="94"/>
                    <a:pt x="187" y="131"/>
                    <a:pt x="224" y="149"/>
                  </a:cubicBezTo>
                  <a:cubicBezTo>
                    <a:pt x="215" y="131"/>
                    <a:pt x="205" y="103"/>
                    <a:pt x="177" y="94"/>
                  </a:cubicBezTo>
                  <a:cubicBezTo>
                    <a:pt x="168" y="84"/>
                    <a:pt x="159" y="57"/>
                    <a:pt x="131" y="47"/>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5"/>
            <p:cNvSpPr/>
            <p:nvPr/>
          </p:nvSpPr>
          <p:spPr>
            <a:xfrm>
              <a:off x="3744725" y="2329025"/>
              <a:ext cx="5125" cy="2400"/>
            </a:xfrm>
            <a:custGeom>
              <a:rect b="b" l="l" r="r" t="t"/>
              <a:pathLst>
                <a:path extrusionOk="0" h="96" w="205">
                  <a:moveTo>
                    <a:pt x="16" y="1"/>
                  </a:moveTo>
                  <a:cubicBezTo>
                    <a:pt x="11" y="1"/>
                    <a:pt x="5" y="1"/>
                    <a:pt x="0" y="2"/>
                  </a:cubicBezTo>
                  <a:lnTo>
                    <a:pt x="47" y="30"/>
                  </a:lnTo>
                  <a:cubicBezTo>
                    <a:pt x="65" y="40"/>
                    <a:pt x="84" y="40"/>
                    <a:pt x="93" y="49"/>
                  </a:cubicBezTo>
                  <a:cubicBezTo>
                    <a:pt x="130" y="67"/>
                    <a:pt x="168" y="86"/>
                    <a:pt x="205" y="95"/>
                  </a:cubicBezTo>
                  <a:cubicBezTo>
                    <a:pt x="195" y="77"/>
                    <a:pt x="177" y="67"/>
                    <a:pt x="168" y="67"/>
                  </a:cubicBezTo>
                  <a:cubicBezTo>
                    <a:pt x="158" y="49"/>
                    <a:pt x="130" y="40"/>
                    <a:pt x="121" y="30"/>
                  </a:cubicBezTo>
                  <a:cubicBezTo>
                    <a:pt x="89" y="22"/>
                    <a:pt x="50" y="1"/>
                    <a:pt x="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5"/>
            <p:cNvSpPr/>
            <p:nvPr/>
          </p:nvSpPr>
          <p:spPr>
            <a:xfrm>
              <a:off x="3740550" y="2329075"/>
              <a:ext cx="5825" cy="2100"/>
            </a:xfrm>
            <a:custGeom>
              <a:rect b="b" l="l" r="r" t="t"/>
              <a:pathLst>
                <a:path extrusionOk="0" h="84" w="233">
                  <a:moveTo>
                    <a:pt x="0" y="0"/>
                  </a:moveTo>
                  <a:lnTo>
                    <a:pt x="56" y="28"/>
                  </a:lnTo>
                  <a:cubicBezTo>
                    <a:pt x="84" y="38"/>
                    <a:pt x="93" y="38"/>
                    <a:pt x="112" y="47"/>
                  </a:cubicBezTo>
                  <a:cubicBezTo>
                    <a:pt x="149" y="65"/>
                    <a:pt x="186" y="75"/>
                    <a:pt x="232" y="84"/>
                  </a:cubicBezTo>
                  <a:cubicBezTo>
                    <a:pt x="195" y="65"/>
                    <a:pt x="158" y="38"/>
                    <a:pt x="112" y="19"/>
                  </a:cubicBezTo>
                  <a:cubicBezTo>
                    <a:pt x="93" y="1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5"/>
            <p:cNvSpPr/>
            <p:nvPr/>
          </p:nvSpPr>
          <p:spPr>
            <a:xfrm>
              <a:off x="3736350" y="2326275"/>
              <a:ext cx="6300" cy="1200"/>
            </a:xfrm>
            <a:custGeom>
              <a:rect b="b" l="l" r="r" t="t"/>
              <a:pathLst>
                <a:path extrusionOk="0" h="48" w="252">
                  <a:moveTo>
                    <a:pt x="66" y="1"/>
                  </a:moveTo>
                  <a:cubicBezTo>
                    <a:pt x="47" y="1"/>
                    <a:pt x="29" y="1"/>
                    <a:pt x="1" y="10"/>
                  </a:cubicBezTo>
                  <a:lnTo>
                    <a:pt x="66" y="19"/>
                  </a:lnTo>
                  <a:cubicBezTo>
                    <a:pt x="84" y="19"/>
                    <a:pt x="94" y="38"/>
                    <a:pt x="122" y="38"/>
                  </a:cubicBezTo>
                  <a:cubicBezTo>
                    <a:pt x="168" y="47"/>
                    <a:pt x="196" y="47"/>
                    <a:pt x="252" y="47"/>
                  </a:cubicBezTo>
                  <a:cubicBezTo>
                    <a:pt x="214" y="38"/>
                    <a:pt x="177" y="1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5"/>
            <p:cNvSpPr/>
            <p:nvPr/>
          </p:nvSpPr>
          <p:spPr>
            <a:xfrm>
              <a:off x="3731475" y="2326750"/>
              <a:ext cx="6075" cy="1875"/>
            </a:xfrm>
            <a:custGeom>
              <a:rect b="b" l="l" r="r" t="t"/>
              <a:pathLst>
                <a:path extrusionOk="0" h="75" w="243">
                  <a:moveTo>
                    <a:pt x="75" y="0"/>
                  </a:moveTo>
                  <a:cubicBezTo>
                    <a:pt x="47" y="0"/>
                    <a:pt x="29" y="0"/>
                    <a:pt x="1" y="19"/>
                  </a:cubicBezTo>
                  <a:cubicBezTo>
                    <a:pt x="29" y="19"/>
                    <a:pt x="38" y="19"/>
                    <a:pt x="56" y="28"/>
                  </a:cubicBezTo>
                  <a:lnTo>
                    <a:pt x="121" y="47"/>
                  </a:lnTo>
                  <a:cubicBezTo>
                    <a:pt x="159" y="66"/>
                    <a:pt x="196" y="75"/>
                    <a:pt x="242" y="75"/>
                  </a:cubicBezTo>
                  <a:cubicBezTo>
                    <a:pt x="214" y="47"/>
                    <a:pt x="177" y="28"/>
                    <a:pt x="140" y="19"/>
                  </a:cubicBezTo>
                  <a:cubicBezTo>
                    <a:pt x="121" y="19"/>
                    <a:pt x="94"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5"/>
            <p:cNvSpPr/>
            <p:nvPr/>
          </p:nvSpPr>
          <p:spPr>
            <a:xfrm>
              <a:off x="3738675" y="2342300"/>
              <a:ext cx="2575" cy="1200"/>
            </a:xfrm>
            <a:custGeom>
              <a:rect b="b" l="l" r="r" t="t"/>
              <a:pathLst>
                <a:path extrusionOk="0" h="48" w="103">
                  <a:moveTo>
                    <a:pt x="1" y="1"/>
                  </a:moveTo>
                  <a:cubicBezTo>
                    <a:pt x="19" y="10"/>
                    <a:pt x="38" y="20"/>
                    <a:pt x="47" y="29"/>
                  </a:cubicBezTo>
                  <a:cubicBezTo>
                    <a:pt x="75" y="29"/>
                    <a:pt x="84" y="47"/>
                    <a:pt x="103" y="47"/>
                  </a:cubicBezTo>
                  <a:cubicBezTo>
                    <a:pt x="103" y="20"/>
                    <a:pt x="84" y="10"/>
                    <a:pt x="56" y="10"/>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5"/>
            <p:cNvSpPr/>
            <p:nvPr/>
          </p:nvSpPr>
          <p:spPr>
            <a:xfrm>
              <a:off x="3740550" y="2343925"/>
              <a:ext cx="2575" cy="1200"/>
            </a:xfrm>
            <a:custGeom>
              <a:rect b="b" l="l" r="r" t="t"/>
              <a:pathLst>
                <a:path extrusionOk="0" h="48" w="103">
                  <a:moveTo>
                    <a:pt x="0" y="1"/>
                  </a:moveTo>
                  <a:cubicBezTo>
                    <a:pt x="9" y="10"/>
                    <a:pt x="37" y="20"/>
                    <a:pt x="46" y="38"/>
                  </a:cubicBezTo>
                  <a:cubicBezTo>
                    <a:pt x="65" y="47"/>
                    <a:pt x="84" y="47"/>
                    <a:pt x="102" y="47"/>
                  </a:cubicBezTo>
                  <a:cubicBezTo>
                    <a:pt x="93" y="38"/>
                    <a:pt x="65" y="29"/>
                    <a:pt x="56" y="10"/>
                  </a:cubicBezTo>
                  <a:cubicBezTo>
                    <a:pt x="28" y="1"/>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5"/>
            <p:cNvSpPr/>
            <p:nvPr/>
          </p:nvSpPr>
          <p:spPr>
            <a:xfrm>
              <a:off x="3724750" y="2326600"/>
              <a:ext cx="4200" cy="875"/>
            </a:xfrm>
            <a:custGeom>
              <a:rect b="b" l="l" r="r" t="t"/>
              <a:pathLst>
                <a:path extrusionOk="0" h="35" w="168">
                  <a:moveTo>
                    <a:pt x="121" y="1"/>
                  </a:moveTo>
                  <a:cubicBezTo>
                    <a:pt x="112" y="1"/>
                    <a:pt x="103" y="3"/>
                    <a:pt x="93" y="6"/>
                  </a:cubicBezTo>
                  <a:lnTo>
                    <a:pt x="47" y="6"/>
                  </a:lnTo>
                  <a:cubicBezTo>
                    <a:pt x="28" y="6"/>
                    <a:pt x="10" y="6"/>
                    <a:pt x="0" y="25"/>
                  </a:cubicBezTo>
                  <a:cubicBezTo>
                    <a:pt x="28" y="25"/>
                    <a:pt x="56" y="34"/>
                    <a:pt x="84" y="34"/>
                  </a:cubicBezTo>
                  <a:cubicBezTo>
                    <a:pt x="112" y="34"/>
                    <a:pt x="130" y="34"/>
                    <a:pt x="167" y="25"/>
                  </a:cubicBezTo>
                  <a:cubicBezTo>
                    <a:pt x="150" y="7"/>
                    <a:pt x="136"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5"/>
            <p:cNvSpPr/>
            <p:nvPr/>
          </p:nvSpPr>
          <p:spPr>
            <a:xfrm>
              <a:off x="3398875" y="2031300"/>
              <a:ext cx="40900" cy="42050"/>
            </a:xfrm>
            <a:custGeom>
              <a:rect b="b" l="l" r="r" t="t"/>
              <a:pathLst>
                <a:path extrusionOk="0" h="1682" w="1636">
                  <a:moveTo>
                    <a:pt x="1294" y="1"/>
                  </a:moveTo>
                  <a:cubicBezTo>
                    <a:pt x="1265" y="1"/>
                    <a:pt x="1235" y="7"/>
                    <a:pt x="1208" y="19"/>
                  </a:cubicBezTo>
                  <a:cubicBezTo>
                    <a:pt x="1087" y="84"/>
                    <a:pt x="1050" y="224"/>
                    <a:pt x="1031" y="344"/>
                  </a:cubicBezTo>
                  <a:cubicBezTo>
                    <a:pt x="985" y="270"/>
                    <a:pt x="948" y="177"/>
                    <a:pt x="883" y="103"/>
                  </a:cubicBezTo>
                  <a:cubicBezTo>
                    <a:pt x="834" y="60"/>
                    <a:pt x="769" y="29"/>
                    <a:pt x="706" y="29"/>
                  </a:cubicBezTo>
                  <a:cubicBezTo>
                    <a:pt x="674" y="29"/>
                    <a:pt x="642" y="37"/>
                    <a:pt x="613" y="56"/>
                  </a:cubicBezTo>
                  <a:cubicBezTo>
                    <a:pt x="530" y="112"/>
                    <a:pt x="511" y="233"/>
                    <a:pt x="530" y="335"/>
                  </a:cubicBezTo>
                  <a:cubicBezTo>
                    <a:pt x="558" y="428"/>
                    <a:pt x="604" y="521"/>
                    <a:pt x="604" y="623"/>
                  </a:cubicBezTo>
                  <a:cubicBezTo>
                    <a:pt x="530" y="558"/>
                    <a:pt x="465" y="484"/>
                    <a:pt x="372" y="456"/>
                  </a:cubicBezTo>
                  <a:cubicBezTo>
                    <a:pt x="341" y="442"/>
                    <a:pt x="304" y="435"/>
                    <a:pt x="268" y="435"/>
                  </a:cubicBezTo>
                  <a:cubicBezTo>
                    <a:pt x="206" y="435"/>
                    <a:pt x="143" y="456"/>
                    <a:pt x="102" y="502"/>
                  </a:cubicBezTo>
                  <a:cubicBezTo>
                    <a:pt x="0" y="614"/>
                    <a:pt x="74" y="800"/>
                    <a:pt x="167" y="930"/>
                  </a:cubicBezTo>
                  <a:cubicBezTo>
                    <a:pt x="390" y="1236"/>
                    <a:pt x="706" y="1496"/>
                    <a:pt x="1050" y="1664"/>
                  </a:cubicBezTo>
                  <a:cubicBezTo>
                    <a:pt x="1073" y="1676"/>
                    <a:pt x="1095" y="1681"/>
                    <a:pt x="1116" y="1681"/>
                  </a:cubicBezTo>
                  <a:cubicBezTo>
                    <a:pt x="1210" y="1681"/>
                    <a:pt x="1289" y="1579"/>
                    <a:pt x="1319" y="1496"/>
                  </a:cubicBezTo>
                  <a:cubicBezTo>
                    <a:pt x="1515" y="1180"/>
                    <a:pt x="1635" y="809"/>
                    <a:pt x="1607" y="437"/>
                  </a:cubicBezTo>
                  <a:cubicBezTo>
                    <a:pt x="1598" y="326"/>
                    <a:pt x="1580" y="205"/>
                    <a:pt x="1505" y="112"/>
                  </a:cubicBezTo>
                  <a:cubicBezTo>
                    <a:pt x="1458" y="44"/>
                    <a:pt x="1375" y="1"/>
                    <a:pt x="129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5"/>
            <p:cNvSpPr/>
            <p:nvPr/>
          </p:nvSpPr>
          <p:spPr>
            <a:xfrm>
              <a:off x="3399325" y="2031075"/>
              <a:ext cx="39750" cy="43225"/>
            </a:xfrm>
            <a:custGeom>
              <a:rect b="b" l="l" r="r" t="t"/>
              <a:pathLst>
                <a:path extrusionOk="0" h="1729" w="1590">
                  <a:moveTo>
                    <a:pt x="1516" y="1039"/>
                  </a:moveTo>
                  <a:cubicBezTo>
                    <a:pt x="1500" y="1093"/>
                    <a:pt x="1481" y="1147"/>
                    <a:pt x="1462" y="1201"/>
                  </a:cubicBezTo>
                  <a:lnTo>
                    <a:pt x="1462" y="1201"/>
                  </a:lnTo>
                  <a:cubicBezTo>
                    <a:pt x="1483" y="1148"/>
                    <a:pt x="1501" y="1093"/>
                    <a:pt x="1516" y="1039"/>
                  </a:cubicBezTo>
                  <a:close/>
                  <a:moveTo>
                    <a:pt x="1274" y="0"/>
                  </a:moveTo>
                  <a:cubicBezTo>
                    <a:pt x="1218" y="0"/>
                    <a:pt x="1162" y="19"/>
                    <a:pt x="1116" y="56"/>
                  </a:cubicBezTo>
                  <a:cubicBezTo>
                    <a:pt x="1069" y="93"/>
                    <a:pt x="1041" y="149"/>
                    <a:pt x="1023" y="195"/>
                  </a:cubicBezTo>
                  <a:cubicBezTo>
                    <a:pt x="1013" y="214"/>
                    <a:pt x="1013" y="242"/>
                    <a:pt x="995" y="260"/>
                  </a:cubicBezTo>
                  <a:cubicBezTo>
                    <a:pt x="986" y="242"/>
                    <a:pt x="976" y="214"/>
                    <a:pt x="967" y="205"/>
                  </a:cubicBezTo>
                  <a:cubicBezTo>
                    <a:pt x="939" y="158"/>
                    <a:pt x="902" y="112"/>
                    <a:pt x="874" y="75"/>
                  </a:cubicBezTo>
                  <a:cubicBezTo>
                    <a:pt x="828" y="47"/>
                    <a:pt x="781" y="19"/>
                    <a:pt x="716" y="10"/>
                  </a:cubicBezTo>
                  <a:cubicBezTo>
                    <a:pt x="701" y="5"/>
                    <a:pt x="686" y="2"/>
                    <a:pt x="672" y="2"/>
                  </a:cubicBezTo>
                  <a:cubicBezTo>
                    <a:pt x="631" y="2"/>
                    <a:pt x="592" y="19"/>
                    <a:pt x="558" y="47"/>
                  </a:cubicBezTo>
                  <a:cubicBezTo>
                    <a:pt x="512" y="75"/>
                    <a:pt x="484" y="140"/>
                    <a:pt x="475" y="186"/>
                  </a:cubicBezTo>
                  <a:cubicBezTo>
                    <a:pt x="465" y="242"/>
                    <a:pt x="465" y="288"/>
                    <a:pt x="475" y="344"/>
                  </a:cubicBezTo>
                  <a:cubicBezTo>
                    <a:pt x="484" y="428"/>
                    <a:pt x="521" y="493"/>
                    <a:pt x="530" y="567"/>
                  </a:cubicBezTo>
                  <a:cubicBezTo>
                    <a:pt x="475" y="521"/>
                    <a:pt x="428" y="474"/>
                    <a:pt x="363" y="446"/>
                  </a:cubicBezTo>
                  <a:cubicBezTo>
                    <a:pt x="317" y="428"/>
                    <a:pt x="270" y="428"/>
                    <a:pt x="224" y="428"/>
                  </a:cubicBezTo>
                  <a:cubicBezTo>
                    <a:pt x="177" y="428"/>
                    <a:pt x="131" y="437"/>
                    <a:pt x="84" y="474"/>
                  </a:cubicBezTo>
                  <a:cubicBezTo>
                    <a:pt x="47" y="502"/>
                    <a:pt x="10" y="548"/>
                    <a:pt x="10" y="595"/>
                  </a:cubicBezTo>
                  <a:cubicBezTo>
                    <a:pt x="1" y="641"/>
                    <a:pt x="10" y="688"/>
                    <a:pt x="19" y="734"/>
                  </a:cubicBezTo>
                  <a:cubicBezTo>
                    <a:pt x="47" y="827"/>
                    <a:pt x="103" y="911"/>
                    <a:pt x="159" y="985"/>
                  </a:cubicBezTo>
                  <a:cubicBezTo>
                    <a:pt x="279" y="1124"/>
                    <a:pt x="410" y="1264"/>
                    <a:pt x="558" y="1375"/>
                  </a:cubicBezTo>
                  <a:cubicBezTo>
                    <a:pt x="419" y="1264"/>
                    <a:pt x="289" y="1124"/>
                    <a:pt x="177" y="985"/>
                  </a:cubicBezTo>
                  <a:cubicBezTo>
                    <a:pt x="112" y="911"/>
                    <a:pt x="66" y="827"/>
                    <a:pt x="47" y="753"/>
                  </a:cubicBezTo>
                  <a:cubicBezTo>
                    <a:pt x="38" y="706"/>
                    <a:pt x="38" y="660"/>
                    <a:pt x="38" y="623"/>
                  </a:cubicBezTo>
                  <a:cubicBezTo>
                    <a:pt x="47" y="576"/>
                    <a:pt x="66" y="539"/>
                    <a:pt x="103" y="521"/>
                  </a:cubicBezTo>
                  <a:cubicBezTo>
                    <a:pt x="140" y="493"/>
                    <a:pt x="187" y="483"/>
                    <a:pt x="224" y="483"/>
                  </a:cubicBezTo>
                  <a:cubicBezTo>
                    <a:pt x="270" y="483"/>
                    <a:pt x="298" y="493"/>
                    <a:pt x="345" y="502"/>
                  </a:cubicBezTo>
                  <a:cubicBezTo>
                    <a:pt x="428" y="539"/>
                    <a:pt x="484" y="613"/>
                    <a:pt x="558" y="669"/>
                  </a:cubicBezTo>
                  <a:lnTo>
                    <a:pt x="605" y="716"/>
                  </a:lnTo>
                  <a:lnTo>
                    <a:pt x="605" y="660"/>
                  </a:lnTo>
                  <a:cubicBezTo>
                    <a:pt x="605" y="548"/>
                    <a:pt x="558" y="455"/>
                    <a:pt x="530" y="363"/>
                  </a:cubicBezTo>
                  <a:cubicBezTo>
                    <a:pt x="521" y="316"/>
                    <a:pt x="521" y="270"/>
                    <a:pt x="530" y="223"/>
                  </a:cubicBezTo>
                  <a:cubicBezTo>
                    <a:pt x="549" y="177"/>
                    <a:pt x="558" y="149"/>
                    <a:pt x="595" y="121"/>
                  </a:cubicBezTo>
                  <a:cubicBezTo>
                    <a:pt x="615" y="108"/>
                    <a:pt x="644" y="95"/>
                    <a:pt x="673" y="95"/>
                  </a:cubicBezTo>
                  <a:cubicBezTo>
                    <a:pt x="684" y="95"/>
                    <a:pt x="696" y="97"/>
                    <a:pt x="707" y="102"/>
                  </a:cubicBezTo>
                  <a:cubicBezTo>
                    <a:pt x="753" y="112"/>
                    <a:pt x="790" y="121"/>
                    <a:pt x="828" y="158"/>
                  </a:cubicBezTo>
                  <a:cubicBezTo>
                    <a:pt x="893" y="214"/>
                    <a:pt x="930" y="307"/>
                    <a:pt x="967" y="400"/>
                  </a:cubicBezTo>
                  <a:lnTo>
                    <a:pt x="995" y="483"/>
                  </a:lnTo>
                  <a:lnTo>
                    <a:pt x="1013" y="390"/>
                  </a:lnTo>
                  <a:cubicBezTo>
                    <a:pt x="1023" y="344"/>
                    <a:pt x="1032" y="288"/>
                    <a:pt x="1041" y="242"/>
                  </a:cubicBezTo>
                  <a:cubicBezTo>
                    <a:pt x="1060" y="195"/>
                    <a:pt x="1088" y="149"/>
                    <a:pt x="1125" y="112"/>
                  </a:cubicBezTo>
                  <a:cubicBezTo>
                    <a:pt x="1162" y="75"/>
                    <a:pt x="1209" y="65"/>
                    <a:pt x="1255" y="65"/>
                  </a:cubicBezTo>
                  <a:cubicBezTo>
                    <a:pt x="1301" y="65"/>
                    <a:pt x="1348" y="84"/>
                    <a:pt x="1394" y="112"/>
                  </a:cubicBezTo>
                  <a:cubicBezTo>
                    <a:pt x="1441" y="130"/>
                    <a:pt x="1459" y="177"/>
                    <a:pt x="1497" y="223"/>
                  </a:cubicBezTo>
                  <a:cubicBezTo>
                    <a:pt x="1524" y="270"/>
                    <a:pt x="1543" y="316"/>
                    <a:pt x="1543" y="363"/>
                  </a:cubicBezTo>
                  <a:cubicBezTo>
                    <a:pt x="1552" y="409"/>
                    <a:pt x="1552" y="474"/>
                    <a:pt x="1571" y="521"/>
                  </a:cubicBezTo>
                  <a:lnTo>
                    <a:pt x="1571" y="678"/>
                  </a:lnTo>
                  <a:cubicBezTo>
                    <a:pt x="1566" y="802"/>
                    <a:pt x="1548" y="922"/>
                    <a:pt x="1516" y="1039"/>
                  </a:cubicBezTo>
                  <a:lnTo>
                    <a:pt x="1516" y="1039"/>
                  </a:lnTo>
                  <a:cubicBezTo>
                    <a:pt x="1550" y="926"/>
                    <a:pt x="1575" y="811"/>
                    <a:pt x="1580" y="688"/>
                  </a:cubicBezTo>
                  <a:lnTo>
                    <a:pt x="1580" y="530"/>
                  </a:lnTo>
                  <a:cubicBezTo>
                    <a:pt x="1580" y="474"/>
                    <a:pt x="1571" y="428"/>
                    <a:pt x="1571" y="363"/>
                  </a:cubicBezTo>
                  <a:cubicBezTo>
                    <a:pt x="1589" y="288"/>
                    <a:pt x="1580" y="233"/>
                    <a:pt x="1543" y="186"/>
                  </a:cubicBezTo>
                  <a:cubicBezTo>
                    <a:pt x="1524" y="140"/>
                    <a:pt x="1487" y="93"/>
                    <a:pt x="1441" y="56"/>
                  </a:cubicBezTo>
                  <a:cubicBezTo>
                    <a:pt x="1394" y="19"/>
                    <a:pt x="1339" y="0"/>
                    <a:pt x="1274" y="0"/>
                  </a:cubicBezTo>
                  <a:close/>
                  <a:moveTo>
                    <a:pt x="1462" y="1201"/>
                  </a:moveTo>
                  <a:cubicBezTo>
                    <a:pt x="1450" y="1231"/>
                    <a:pt x="1437" y="1262"/>
                    <a:pt x="1422" y="1292"/>
                  </a:cubicBezTo>
                  <a:cubicBezTo>
                    <a:pt x="1367" y="1385"/>
                    <a:pt x="1329" y="1496"/>
                    <a:pt x="1264" y="1570"/>
                  </a:cubicBezTo>
                  <a:cubicBezTo>
                    <a:pt x="1236" y="1617"/>
                    <a:pt x="1199" y="1654"/>
                    <a:pt x="1153" y="1691"/>
                  </a:cubicBezTo>
                  <a:cubicBezTo>
                    <a:pt x="1125" y="1700"/>
                    <a:pt x="1106" y="1710"/>
                    <a:pt x="1078" y="1710"/>
                  </a:cubicBezTo>
                  <a:cubicBezTo>
                    <a:pt x="1060" y="1710"/>
                    <a:pt x="1023" y="1710"/>
                    <a:pt x="1004" y="1700"/>
                  </a:cubicBezTo>
                  <a:lnTo>
                    <a:pt x="1004" y="1700"/>
                  </a:lnTo>
                  <a:cubicBezTo>
                    <a:pt x="1023" y="1710"/>
                    <a:pt x="1051" y="1728"/>
                    <a:pt x="1078" y="1728"/>
                  </a:cubicBezTo>
                  <a:cubicBezTo>
                    <a:pt x="1106" y="1728"/>
                    <a:pt x="1125" y="1710"/>
                    <a:pt x="1153" y="1700"/>
                  </a:cubicBezTo>
                  <a:cubicBezTo>
                    <a:pt x="1199" y="1682"/>
                    <a:pt x="1236" y="1635"/>
                    <a:pt x="1264" y="1589"/>
                  </a:cubicBezTo>
                  <a:cubicBezTo>
                    <a:pt x="1329" y="1496"/>
                    <a:pt x="1376" y="1403"/>
                    <a:pt x="1422" y="1310"/>
                  </a:cubicBezTo>
                  <a:cubicBezTo>
                    <a:pt x="1436" y="1274"/>
                    <a:pt x="1449" y="1237"/>
                    <a:pt x="1462" y="120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5"/>
            <p:cNvSpPr/>
            <p:nvPr/>
          </p:nvSpPr>
          <p:spPr>
            <a:xfrm>
              <a:off x="3413975" y="2046875"/>
              <a:ext cx="13475" cy="26250"/>
            </a:xfrm>
            <a:custGeom>
              <a:rect b="b" l="l" r="r" t="t"/>
              <a:pathLst>
                <a:path extrusionOk="0" h="1050" w="539">
                  <a:moveTo>
                    <a:pt x="0" y="0"/>
                  </a:moveTo>
                  <a:cubicBezTo>
                    <a:pt x="47" y="93"/>
                    <a:pt x="84" y="177"/>
                    <a:pt x="139" y="269"/>
                  </a:cubicBezTo>
                  <a:lnTo>
                    <a:pt x="279" y="530"/>
                  </a:lnTo>
                  <a:lnTo>
                    <a:pt x="418" y="780"/>
                  </a:lnTo>
                  <a:cubicBezTo>
                    <a:pt x="437" y="818"/>
                    <a:pt x="465" y="864"/>
                    <a:pt x="483" y="911"/>
                  </a:cubicBezTo>
                  <a:cubicBezTo>
                    <a:pt x="511" y="957"/>
                    <a:pt x="520" y="1003"/>
                    <a:pt x="539" y="1050"/>
                  </a:cubicBezTo>
                  <a:cubicBezTo>
                    <a:pt x="520" y="948"/>
                    <a:pt x="483" y="864"/>
                    <a:pt x="437" y="771"/>
                  </a:cubicBezTo>
                  <a:cubicBezTo>
                    <a:pt x="390" y="678"/>
                    <a:pt x="344" y="585"/>
                    <a:pt x="297" y="502"/>
                  </a:cubicBezTo>
                  <a:cubicBezTo>
                    <a:pt x="251" y="418"/>
                    <a:pt x="195" y="325"/>
                    <a:pt x="149" y="251"/>
                  </a:cubicBezTo>
                  <a:cubicBezTo>
                    <a:pt x="102" y="167"/>
                    <a:pt x="56"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5"/>
            <p:cNvSpPr/>
            <p:nvPr/>
          </p:nvSpPr>
          <p:spPr>
            <a:xfrm>
              <a:off x="3424875" y="2040600"/>
              <a:ext cx="4200" cy="32525"/>
            </a:xfrm>
            <a:custGeom>
              <a:rect b="b" l="l" r="r" t="t"/>
              <a:pathLst>
                <a:path extrusionOk="0" h="1301" w="168">
                  <a:moveTo>
                    <a:pt x="1" y="0"/>
                  </a:moveTo>
                  <a:cubicBezTo>
                    <a:pt x="1" y="102"/>
                    <a:pt x="10" y="223"/>
                    <a:pt x="29" y="325"/>
                  </a:cubicBezTo>
                  <a:cubicBezTo>
                    <a:pt x="38" y="428"/>
                    <a:pt x="47" y="548"/>
                    <a:pt x="56" y="651"/>
                  </a:cubicBezTo>
                  <a:cubicBezTo>
                    <a:pt x="75" y="753"/>
                    <a:pt x="94" y="874"/>
                    <a:pt x="103" y="976"/>
                  </a:cubicBezTo>
                  <a:cubicBezTo>
                    <a:pt x="112" y="1087"/>
                    <a:pt x="131" y="1199"/>
                    <a:pt x="168" y="1301"/>
                  </a:cubicBezTo>
                  <a:cubicBezTo>
                    <a:pt x="149" y="1245"/>
                    <a:pt x="149" y="1199"/>
                    <a:pt x="140" y="1134"/>
                  </a:cubicBezTo>
                  <a:cubicBezTo>
                    <a:pt x="131" y="1078"/>
                    <a:pt x="112" y="1031"/>
                    <a:pt x="112" y="976"/>
                  </a:cubicBezTo>
                  <a:lnTo>
                    <a:pt x="84" y="651"/>
                  </a:lnTo>
                  <a:lnTo>
                    <a:pt x="47" y="325"/>
                  </a:lnTo>
                  <a:cubicBezTo>
                    <a:pt x="38" y="223"/>
                    <a:pt x="10" y="10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5"/>
            <p:cNvSpPr/>
            <p:nvPr/>
          </p:nvSpPr>
          <p:spPr>
            <a:xfrm>
              <a:off x="3420475" y="2055925"/>
              <a:ext cx="3725" cy="7675"/>
            </a:xfrm>
            <a:custGeom>
              <a:rect b="b" l="l" r="r" t="t"/>
              <a:pathLst>
                <a:path extrusionOk="0" h="307" w="149">
                  <a:moveTo>
                    <a:pt x="0" y="0"/>
                  </a:moveTo>
                  <a:cubicBezTo>
                    <a:pt x="28" y="56"/>
                    <a:pt x="47" y="103"/>
                    <a:pt x="56" y="158"/>
                  </a:cubicBezTo>
                  <a:cubicBezTo>
                    <a:pt x="84" y="186"/>
                    <a:pt x="93" y="214"/>
                    <a:pt x="102" y="233"/>
                  </a:cubicBezTo>
                  <a:cubicBezTo>
                    <a:pt x="121" y="261"/>
                    <a:pt x="140" y="279"/>
                    <a:pt x="149" y="307"/>
                  </a:cubicBezTo>
                  <a:cubicBezTo>
                    <a:pt x="149" y="279"/>
                    <a:pt x="140" y="242"/>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5"/>
            <p:cNvSpPr/>
            <p:nvPr/>
          </p:nvSpPr>
          <p:spPr>
            <a:xfrm>
              <a:off x="3419775" y="2052675"/>
              <a:ext cx="2800" cy="4200"/>
            </a:xfrm>
            <a:custGeom>
              <a:rect b="b" l="l" r="r" t="t"/>
              <a:pathLst>
                <a:path extrusionOk="0" h="168" w="112">
                  <a:moveTo>
                    <a:pt x="0" y="0"/>
                  </a:moveTo>
                  <a:lnTo>
                    <a:pt x="0" y="0"/>
                  </a:lnTo>
                  <a:cubicBezTo>
                    <a:pt x="10" y="37"/>
                    <a:pt x="19" y="75"/>
                    <a:pt x="47" y="93"/>
                  </a:cubicBezTo>
                  <a:lnTo>
                    <a:pt x="75" y="130"/>
                  </a:lnTo>
                  <a:lnTo>
                    <a:pt x="112" y="168"/>
                  </a:lnTo>
                  <a:cubicBezTo>
                    <a:pt x="112" y="158"/>
                    <a:pt x="112" y="130"/>
                    <a:pt x="103" y="121"/>
                  </a:cubicBezTo>
                  <a:cubicBezTo>
                    <a:pt x="103" y="93"/>
                    <a:pt x="84" y="84"/>
                    <a:pt x="75" y="75"/>
                  </a:cubicBez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5"/>
            <p:cNvSpPr/>
            <p:nvPr/>
          </p:nvSpPr>
          <p:spPr>
            <a:xfrm>
              <a:off x="3421625" y="2051500"/>
              <a:ext cx="2575" cy="7475"/>
            </a:xfrm>
            <a:custGeom>
              <a:rect b="b" l="l" r="r" t="t"/>
              <a:pathLst>
                <a:path extrusionOk="0" h="299" w="103">
                  <a:moveTo>
                    <a:pt x="1" y="1"/>
                  </a:moveTo>
                  <a:cubicBezTo>
                    <a:pt x="10" y="47"/>
                    <a:pt x="38" y="94"/>
                    <a:pt x="38" y="159"/>
                  </a:cubicBezTo>
                  <a:lnTo>
                    <a:pt x="103" y="298"/>
                  </a:lnTo>
                  <a:cubicBezTo>
                    <a:pt x="103" y="261"/>
                    <a:pt x="103" y="233"/>
                    <a:pt x="94" y="215"/>
                  </a:cubicBezTo>
                  <a:cubicBezTo>
                    <a:pt x="94" y="187"/>
                    <a:pt x="84" y="168"/>
                    <a:pt x="75" y="140"/>
                  </a:cubicBezTo>
                  <a:cubicBezTo>
                    <a:pt x="4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5"/>
            <p:cNvSpPr/>
            <p:nvPr/>
          </p:nvSpPr>
          <p:spPr>
            <a:xfrm>
              <a:off x="3425125" y="2061500"/>
              <a:ext cx="1400" cy="4900"/>
            </a:xfrm>
            <a:custGeom>
              <a:rect b="b" l="l" r="r" t="t"/>
              <a:pathLst>
                <a:path extrusionOk="0" h="196" w="56">
                  <a:moveTo>
                    <a:pt x="19" y="0"/>
                  </a:moveTo>
                  <a:cubicBezTo>
                    <a:pt x="0" y="38"/>
                    <a:pt x="19" y="65"/>
                    <a:pt x="28" y="103"/>
                  </a:cubicBezTo>
                  <a:cubicBezTo>
                    <a:pt x="37" y="140"/>
                    <a:pt x="37" y="158"/>
                    <a:pt x="56" y="195"/>
                  </a:cubicBezTo>
                  <a:cubicBezTo>
                    <a:pt x="56" y="158"/>
                    <a:pt x="56" y="130"/>
                    <a:pt x="46" y="93"/>
                  </a:cubicBezTo>
                  <a:cubicBezTo>
                    <a:pt x="37" y="56"/>
                    <a:pt x="3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5"/>
            <p:cNvSpPr/>
            <p:nvPr/>
          </p:nvSpPr>
          <p:spPr>
            <a:xfrm>
              <a:off x="3418600" y="2035025"/>
              <a:ext cx="3750" cy="6525"/>
            </a:xfrm>
            <a:custGeom>
              <a:rect b="b" l="l" r="r" t="t"/>
              <a:pathLst>
                <a:path extrusionOk="0" h="261" w="150">
                  <a:moveTo>
                    <a:pt x="1" y="0"/>
                  </a:moveTo>
                  <a:cubicBezTo>
                    <a:pt x="19" y="47"/>
                    <a:pt x="47" y="84"/>
                    <a:pt x="57" y="140"/>
                  </a:cubicBezTo>
                  <a:cubicBezTo>
                    <a:pt x="75" y="167"/>
                    <a:pt x="94" y="177"/>
                    <a:pt x="103" y="195"/>
                  </a:cubicBezTo>
                  <a:cubicBezTo>
                    <a:pt x="122" y="223"/>
                    <a:pt x="140" y="232"/>
                    <a:pt x="150" y="260"/>
                  </a:cubicBezTo>
                  <a:cubicBezTo>
                    <a:pt x="150" y="232"/>
                    <a:pt x="131" y="214"/>
                    <a:pt x="122" y="186"/>
                  </a:cubicBezTo>
                  <a:lnTo>
                    <a:pt x="94" y="121"/>
                  </a:ln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5"/>
            <p:cNvSpPr/>
            <p:nvPr/>
          </p:nvSpPr>
          <p:spPr>
            <a:xfrm>
              <a:off x="3420225" y="2039900"/>
              <a:ext cx="2600" cy="4200"/>
            </a:xfrm>
            <a:custGeom>
              <a:rect b="b" l="l" r="r" t="t"/>
              <a:pathLst>
                <a:path extrusionOk="0" h="168" w="104">
                  <a:moveTo>
                    <a:pt x="1" y="0"/>
                  </a:moveTo>
                  <a:cubicBezTo>
                    <a:pt x="10" y="28"/>
                    <a:pt x="29" y="65"/>
                    <a:pt x="47" y="84"/>
                  </a:cubicBezTo>
                  <a:cubicBezTo>
                    <a:pt x="66" y="112"/>
                    <a:pt x="85" y="140"/>
                    <a:pt x="103" y="168"/>
                  </a:cubicBezTo>
                  <a:cubicBezTo>
                    <a:pt x="103" y="158"/>
                    <a:pt x="103" y="130"/>
                    <a:pt x="94" y="121"/>
                  </a:cubicBezTo>
                  <a:cubicBezTo>
                    <a:pt x="85" y="112"/>
                    <a:pt x="85" y="84"/>
                    <a:pt x="66" y="75"/>
                  </a:cubicBezTo>
                  <a:lnTo>
                    <a:pt x="38" y="37"/>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5"/>
            <p:cNvSpPr/>
            <p:nvPr/>
          </p:nvSpPr>
          <p:spPr>
            <a:xfrm>
              <a:off x="3416750" y="2035725"/>
              <a:ext cx="2125" cy="2325"/>
            </a:xfrm>
            <a:custGeom>
              <a:rect b="b" l="l" r="r" t="t"/>
              <a:pathLst>
                <a:path extrusionOk="0" h="93" w="85">
                  <a:moveTo>
                    <a:pt x="1" y="0"/>
                  </a:moveTo>
                  <a:cubicBezTo>
                    <a:pt x="10" y="9"/>
                    <a:pt x="28" y="19"/>
                    <a:pt x="38" y="47"/>
                  </a:cubicBezTo>
                  <a:lnTo>
                    <a:pt x="56" y="65"/>
                  </a:lnTo>
                  <a:cubicBezTo>
                    <a:pt x="75" y="74"/>
                    <a:pt x="75" y="93"/>
                    <a:pt x="84" y="93"/>
                  </a:cubicBezTo>
                  <a:cubicBezTo>
                    <a:pt x="84" y="65"/>
                    <a:pt x="66" y="47"/>
                    <a:pt x="56" y="28"/>
                  </a:cubicBezTo>
                  <a:cubicBezTo>
                    <a:pt x="47" y="19"/>
                    <a:pt x="47" y="9"/>
                    <a:pt x="38" y="9"/>
                  </a:cubicBezTo>
                  <a:cubicBezTo>
                    <a:pt x="2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5"/>
            <p:cNvSpPr/>
            <p:nvPr/>
          </p:nvSpPr>
          <p:spPr>
            <a:xfrm>
              <a:off x="3432075" y="2034000"/>
              <a:ext cx="4450" cy="5225"/>
            </a:xfrm>
            <a:custGeom>
              <a:rect b="b" l="l" r="r" t="t"/>
              <a:pathLst>
                <a:path extrusionOk="0" h="209" w="178">
                  <a:moveTo>
                    <a:pt x="22" y="0"/>
                  </a:moveTo>
                  <a:cubicBezTo>
                    <a:pt x="15" y="0"/>
                    <a:pt x="8" y="2"/>
                    <a:pt x="1" y="4"/>
                  </a:cubicBezTo>
                  <a:cubicBezTo>
                    <a:pt x="47" y="23"/>
                    <a:pt x="84" y="41"/>
                    <a:pt x="122" y="78"/>
                  </a:cubicBezTo>
                  <a:cubicBezTo>
                    <a:pt x="131" y="97"/>
                    <a:pt x="140" y="116"/>
                    <a:pt x="149" y="134"/>
                  </a:cubicBezTo>
                  <a:cubicBezTo>
                    <a:pt x="149" y="143"/>
                    <a:pt x="168" y="162"/>
                    <a:pt x="168" y="171"/>
                  </a:cubicBezTo>
                  <a:cubicBezTo>
                    <a:pt x="168" y="181"/>
                    <a:pt x="177" y="190"/>
                    <a:pt x="177" y="208"/>
                  </a:cubicBezTo>
                  <a:lnTo>
                    <a:pt x="177" y="171"/>
                  </a:lnTo>
                  <a:cubicBezTo>
                    <a:pt x="168" y="162"/>
                    <a:pt x="168" y="143"/>
                    <a:pt x="168" y="134"/>
                  </a:cubicBezTo>
                  <a:lnTo>
                    <a:pt x="131" y="69"/>
                  </a:lnTo>
                  <a:cubicBezTo>
                    <a:pt x="122" y="41"/>
                    <a:pt x="94" y="32"/>
                    <a:pt x="75" y="23"/>
                  </a:cubicBezTo>
                  <a:cubicBezTo>
                    <a:pt x="55" y="9"/>
                    <a:pt x="39" y="0"/>
                    <a:pt x="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5"/>
            <p:cNvSpPr/>
            <p:nvPr/>
          </p:nvSpPr>
          <p:spPr>
            <a:xfrm>
              <a:off x="3434875" y="2037350"/>
              <a:ext cx="1400" cy="6525"/>
            </a:xfrm>
            <a:custGeom>
              <a:rect b="b" l="l" r="r" t="t"/>
              <a:pathLst>
                <a:path extrusionOk="0" h="261" w="56">
                  <a:moveTo>
                    <a:pt x="0" y="0"/>
                  </a:moveTo>
                  <a:cubicBezTo>
                    <a:pt x="0" y="28"/>
                    <a:pt x="0" y="37"/>
                    <a:pt x="10" y="84"/>
                  </a:cubicBezTo>
                  <a:cubicBezTo>
                    <a:pt x="10" y="93"/>
                    <a:pt x="19" y="121"/>
                    <a:pt x="19" y="139"/>
                  </a:cubicBezTo>
                  <a:lnTo>
                    <a:pt x="28" y="195"/>
                  </a:lnTo>
                  <a:cubicBezTo>
                    <a:pt x="28" y="214"/>
                    <a:pt x="47" y="232"/>
                    <a:pt x="47" y="260"/>
                  </a:cubicBezTo>
                  <a:cubicBezTo>
                    <a:pt x="56" y="232"/>
                    <a:pt x="56" y="214"/>
                    <a:pt x="56" y="186"/>
                  </a:cubicBezTo>
                  <a:cubicBezTo>
                    <a:pt x="56" y="167"/>
                    <a:pt x="47" y="139"/>
                    <a:pt x="47" y="121"/>
                  </a:cubicBezTo>
                  <a:cubicBezTo>
                    <a:pt x="28"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5"/>
            <p:cNvSpPr/>
            <p:nvPr/>
          </p:nvSpPr>
          <p:spPr>
            <a:xfrm>
              <a:off x="3437425" y="2040825"/>
              <a:ext cx="500" cy="5825"/>
            </a:xfrm>
            <a:custGeom>
              <a:rect b="b" l="l" r="r" t="t"/>
              <a:pathLst>
                <a:path extrusionOk="0" h="233" w="20">
                  <a:moveTo>
                    <a:pt x="10" y="0"/>
                  </a:moveTo>
                  <a:cubicBezTo>
                    <a:pt x="0" y="47"/>
                    <a:pt x="0" y="84"/>
                    <a:pt x="0" y="121"/>
                  </a:cubicBezTo>
                  <a:lnTo>
                    <a:pt x="0" y="233"/>
                  </a:lnTo>
                  <a:cubicBezTo>
                    <a:pt x="10" y="214"/>
                    <a:pt x="19" y="196"/>
                    <a:pt x="19" y="177"/>
                  </a:cubicBezTo>
                  <a:lnTo>
                    <a:pt x="19" y="121"/>
                  </a:lnTo>
                  <a:lnTo>
                    <a:pt x="19" y="56"/>
                  </a:lnTo>
                  <a:cubicBezTo>
                    <a:pt x="19" y="38"/>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5"/>
            <p:cNvSpPr/>
            <p:nvPr/>
          </p:nvSpPr>
          <p:spPr>
            <a:xfrm>
              <a:off x="3433475" y="2037575"/>
              <a:ext cx="1175" cy="3975"/>
            </a:xfrm>
            <a:custGeom>
              <a:rect b="b" l="l" r="r" t="t"/>
              <a:pathLst>
                <a:path extrusionOk="0" h="159" w="47">
                  <a:moveTo>
                    <a:pt x="1" y="0"/>
                  </a:moveTo>
                  <a:cubicBezTo>
                    <a:pt x="1" y="28"/>
                    <a:pt x="19" y="47"/>
                    <a:pt x="19" y="75"/>
                  </a:cubicBezTo>
                  <a:cubicBezTo>
                    <a:pt x="19" y="112"/>
                    <a:pt x="28" y="130"/>
                    <a:pt x="38" y="158"/>
                  </a:cubicBezTo>
                  <a:cubicBezTo>
                    <a:pt x="47" y="130"/>
                    <a:pt x="47" y="93"/>
                    <a:pt x="38" y="75"/>
                  </a:cubicBezTo>
                  <a:cubicBezTo>
                    <a:pt x="38" y="65"/>
                    <a:pt x="38" y="47"/>
                    <a:pt x="28" y="38"/>
                  </a:cubicBezTo>
                  <a:cubicBezTo>
                    <a:pt x="2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5"/>
            <p:cNvSpPr/>
            <p:nvPr/>
          </p:nvSpPr>
          <p:spPr>
            <a:xfrm>
              <a:off x="3430225" y="2064975"/>
              <a:ext cx="3050" cy="5150"/>
            </a:xfrm>
            <a:custGeom>
              <a:rect b="b" l="l" r="r" t="t"/>
              <a:pathLst>
                <a:path extrusionOk="0" h="206" w="122">
                  <a:moveTo>
                    <a:pt x="121" y="1"/>
                  </a:moveTo>
                  <a:lnTo>
                    <a:pt x="56" y="103"/>
                  </a:lnTo>
                  <a:cubicBezTo>
                    <a:pt x="47" y="140"/>
                    <a:pt x="19" y="177"/>
                    <a:pt x="0" y="205"/>
                  </a:cubicBezTo>
                  <a:cubicBezTo>
                    <a:pt x="10" y="196"/>
                    <a:pt x="28" y="187"/>
                    <a:pt x="47" y="159"/>
                  </a:cubicBezTo>
                  <a:cubicBezTo>
                    <a:pt x="56" y="149"/>
                    <a:pt x="65" y="131"/>
                    <a:pt x="75" y="112"/>
                  </a:cubicBezTo>
                  <a:cubicBezTo>
                    <a:pt x="103" y="8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5"/>
            <p:cNvSpPr/>
            <p:nvPr/>
          </p:nvSpPr>
          <p:spPr>
            <a:xfrm>
              <a:off x="3430225" y="2063825"/>
              <a:ext cx="1875" cy="3725"/>
            </a:xfrm>
            <a:custGeom>
              <a:rect b="b" l="l" r="r" t="t"/>
              <a:pathLst>
                <a:path extrusionOk="0" h="149" w="75">
                  <a:moveTo>
                    <a:pt x="75" y="0"/>
                  </a:moveTo>
                  <a:lnTo>
                    <a:pt x="75" y="0"/>
                  </a:lnTo>
                  <a:cubicBezTo>
                    <a:pt x="65" y="10"/>
                    <a:pt x="65" y="19"/>
                    <a:pt x="56" y="37"/>
                  </a:cubicBezTo>
                  <a:cubicBezTo>
                    <a:pt x="47" y="47"/>
                    <a:pt x="47" y="56"/>
                    <a:pt x="28" y="65"/>
                  </a:cubicBezTo>
                  <a:cubicBezTo>
                    <a:pt x="19" y="93"/>
                    <a:pt x="10" y="130"/>
                    <a:pt x="0" y="149"/>
                  </a:cubicBezTo>
                  <a:cubicBezTo>
                    <a:pt x="10" y="149"/>
                    <a:pt x="19" y="140"/>
                    <a:pt x="47" y="130"/>
                  </a:cubicBezTo>
                  <a:cubicBezTo>
                    <a:pt x="56" y="112"/>
                    <a:pt x="56" y="102"/>
                    <a:pt x="65" y="93"/>
                  </a:cubicBezTo>
                  <a:cubicBezTo>
                    <a:pt x="75" y="56"/>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5"/>
            <p:cNvSpPr/>
            <p:nvPr/>
          </p:nvSpPr>
          <p:spPr>
            <a:xfrm>
              <a:off x="3429300" y="2060575"/>
              <a:ext cx="950" cy="4650"/>
            </a:xfrm>
            <a:custGeom>
              <a:rect b="b" l="l" r="r" t="t"/>
              <a:pathLst>
                <a:path extrusionOk="0" h="186" w="38">
                  <a:moveTo>
                    <a:pt x="10" y="0"/>
                  </a:moveTo>
                  <a:cubicBezTo>
                    <a:pt x="0" y="37"/>
                    <a:pt x="0" y="56"/>
                    <a:pt x="0" y="93"/>
                  </a:cubicBezTo>
                  <a:cubicBezTo>
                    <a:pt x="10" y="130"/>
                    <a:pt x="10" y="149"/>
                    <a:pt x="19" y="186"/>
                  </a:cubicBezTo>
                  <a:cubicBezTo>
                    <a:pt x="19" y="167"/>
                    <a:pt x="37" y="130"/>
                    <a:pt x="28"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5"/>
            <p:cNvSpPr/>
            <p:nvPr/>
          </p:nvSpPr>
          <p:spPr>
            <a:xfrm>
              <a:off x="3431375" y="2059400"/>
              <a:ext cx="725" cy="3750"/>
            </a:xfrm>
            <a:custGeom>
              <a:rect b="b" l="l" r="r" t="t"/>
              <a:pathLst>
                <a:path extrusionOk="0" h="150" w="29">
                  <a:moveTo>
                    <a:pt x="29" y="1"/>
                  </a:moveTo>
                  <a:cubicBezTo>
                    <a:pt x="10" y="29"/>
                    <a:pt x="10" y="47"/>
                    <a:pt x="1" y="75"/>
                  </a:cubicBezTo>
                  <a:lnTo>
                    <a:pt x="1" y="149"/>
                  </a:lnTo>
                  <a:lnTo>
                    <a:pt x="29" y="84"/>
                  </a:ln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5"/>
            <p:cNvSpPr/>
            <p:nvPr/>
          </p:nvSpPr>
          <p:spPr>
            <a:xfrm>
              <a:off x="3433950" y="2058250"/>
              <a:ext cx="1175" cy="4900"/>
            </a:xfrm>
            <a:custGeom>
              <a:rect b="b" l="l" r="r" t="t"/>
              <a:pathLst>
                <a:path extrusionOk="0" h="196" w="47">
                  <a:moveTo>
                    <a:pt x="47" y="0"/>
                  </a:moveTo>
                  <a:lnTo>
                    <a:pt x="47" y="0"/>
                  </a:lnTo>
                  <a:cubicBezTo>
                    <a:pt x="37" y="28"/>
                    <a:pt x="19" y="56"/>
                    <a:pt x="9" y="93"/>
                  </a:cubicBezTo>
                  <a:cubicBezTo>
                    <a:pt x="0" y="130"/>
                    <a:pt x="0" y="168"/>
                    <a:pt x="0" y="195"/>
                  </a:cubicBezTo>
                  <a:cubicBezTo>
                    <a:pt x="19" y="168"/>
                    <a:pt x="37" y="130"/>
                    <a:pt x="37" y="102"/>
                  </a:cubicBezTo>
                  <a:cubicBezTo>
                    <a:pt x="47" y="7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5"/>
            <p:cNvSpPr/>
            <p:nvPr/>
          </p:nvSpPr>
          <p:spPr>
            <a:xfrm>
              <a:off x="3401425" y="2046625"/>
              <a:ext cx="2100" cy="6075"/>
            </a:xfrm>
            <a:custGeom>
              <a:rect b="b" l="l" r="r" t="t"/>
              <a:pathLst>
                <a:path extrusionOk="0" h="243" w="84">
                  <a:moveTo>
                    <a:pt x="0" y="1"/>
                  </a:moveTo>
                  <a:lnTo>
                    <a:pt x="0" y="56"/>
                  </a:lnTo>
                  <a:cubicBezTo>
                    <a:pt x="0" y="84"/>
                    <a:pt x="10" y="103"/>
                    <a:pt x="10" y="131"/>
                  </a:cubicBezTo>
                  <a:cubicBezTo>
                    <a:pt x="18" y="173"/>
                    <a:pt x="41" y="207"/>
                    <a:pt x="73" y="234"/>
                  </a:cubicBezTo>
                  <a:lnTo>
                    <a:pt x="73" y="234"/>
                  </a:lnTo>
                  <a:cubicBezTo>
                    <a:pt x="65" y="223"/>
                    <a:pt x="63" y="208"/>
                    <a:pt x="56" y="187"/>
                  </a:cubicBezTo>
                  <a:cubicBezTo>
                    <a:pt x="47" y="177"/>
                    <a:pt x="38" y="149"/>
                    <a:pt x="38" y="131"/>
                  </a:cubicBezTo>
                  <a:cubicBezTo>
                    <a:pt x="19" y="94"/>
                    <a:pt x="10" y="47"/>
                    <a:pt x="0" y="1"/>
                  </a:cubicBezTo>
                  <a:close/>
                  <a:moveTo>
                    <a:pt x="73" y="234"/>
                  </a:moveTo>
                  <a:cubicBezTo>
                    <a:pt x="76" y="237"/>
                    <a:pt x="79" y="240"/>
                    <a:pt x="84" y="242"/>
                  </a:cubicBezTo>
                  <a:cubicBezTo>
                    <a:pt x="80" y="240"/>
                    <a:pt x="77" y="237"/>
                    <a:pt x="73" y="23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5"/>
            <p:cNvSpPr/>
            <p:nvPr/>
          </p:nvSpPr>
          <p:spPr>
            <a:xfrm>
              <a:off x="3402825" y="2048950"/>
              <a:ext cx="2575" cy="4900"/>
            </a:xfrm>
            <a:custGeom>
              <a:rect b="b" l="l" r="r" t="t"/>
              <a:pathLst>
                <a:path extrusionOk="0" h="196" w="103">
                  <a:moveTo>
                    <a:pt x="9" y="1"/>
                  </a:moveTo>
                  <a:lnTo>
                    <a:pt x="9" y="1"/>
                  </a:lnTo>
                  <a:cubicBezTo>
                    <a:pt x="0" y="29"/>
                    <a:pt x="9" y="38"/>
                    <a:pt x="28" y="47"/>
                  </a:cubicBezTo>
                  <a:cubicBezTo>
                    <a:pt x="28" y="66"/>
                    <a:pt x="28" y="84"/>
                    <a:pt x="37" y="103"/>
                  </a:cubicBezTo>
                  <a:cubicBezTo>
                    <a:pt x="47" y="140"/>
                    <a:pt x="74" y="177"/>
                    <a:pt x="102" y="196"/>
                  </a:cubicBezTo>
                  <a:lnTo>
                    <a:pt x="84" y="149"/>
                  </a:lnTo>
                  <a:cubicBezTo>
                    <a:pt x="65" y="140"/>
                    <a:pt x="65" y="121"/>
                    <a:pt x="56" y="103"/>
                  </a:cubicBezTo>
                  <a:cubicBezTo>
                    <a:pt x="47" y="75"/>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5"/>
            <p:cNvSpPr/>
            <p:nvPr/>
          </p:nvSpPr>
          <p:spPr>
            <a:xfrm>
              <a:off x="3405375" y="2051275"/>
              <a:ext cx="3500" cy="5125"/>
            </a:xfrm>
            <a:custGeom>
              <a:rect b="b" l="l" r="r" t="t"/>
              <a:pathLst>
                <a:path extrusionOk="0" h="205" w="140">
                  <a:moveTo>
                    <a:pt x="0" y="1"/>
                  </a:moveTo>
                  <a:cubicBezTo>
                    <a:pt x="19" y="47"/>
                    <a:pt x="28" y="84"/>
                    <a:pt x="56" y="131"/>
                  </a:cubicBezTo>
                  <a:cubicBezTo>
                    <a:pt x="75" y="140"/>
                    <a:pt x="84" y="158"/>
                    <a:pt x="93" y="177"/>
                  </a:cubicBezTo>
                  <a:cubicBezTo>
                    <a:pt x="112" y="186"/>
                    <a:pt x="121" y="196"/>
                    <a:pt x="140" y="205"/>
                  </a:cubicBezTo>
                  <a:lnTo>
                    <a:pt x="112" y="149"/>
                  </a:lnTo>
                  <a:cubicBezTo>
                    <a:pt x="93" y="140"/>
                    <a:pt x="84" y="121"/>
                    <a:pt x="75" y="103"/>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5"/>
            <p:cNvSpPr/>
            <p:nvPr/>
          </p:nvSpPr>
          <p:spPr>
            <a:xfrm>
              <a:off x="3406075" y="2056625"/>
              <a:ext cx="4200" cy="4200"/>
            </a:xfrm>
            <a:custGeom>
              <a:rect b="b" l="l" r="r" t="t"/>
              <a:pathLst>
                <a:path extrusionOk="0" h="168" w="168">
                  <a:moveTo>
                    <a:pt x="0" y="0"/>
                  </a:moveTo>
                  <a:lnTo>
                    <a:pt x="0" y="0"/>
                  </a:lnTo>
                  <a:cubicBezTo>
                    <a:pt x="19" y="28"/>
                    <a:pt x="47" y="65"/>
                    <a:pt x="65" y="93"/>
                  </a:cubicBezTo>
                  <a:cubicBezTo>
                    <a:pt x="84" y="112"/>
                    <a:pt x="102" y="121"/>
                    <a:pt x="112" y="130"/>
                  </a:cubicBezTo>
                  <a:cubicBezTo>
                    <a:pt x="140" y="149"/>
                    <a:pt x="149" y="158"/>
                    <a:pt x="167" y="167"/>
                  </a:cubicBezTo>
                  <a:lnTo>
                    <a:pt x="140" y="121"/>
                  </a:lnTo>
                  <a:cubicBezTo>
                    <a:pt x="112" y="112"/>
                    <a:pt x="102" y="93"/>
                    <a:pt x="93" y="75"/>
                  </a:cubicBezTo>
                  <a:cubicBezTo>
                    <a:pt x="65" y="56"/>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5"/>
            <p:cNvSpPr/>
            <p:nvPr/>
          </p:nvSpPr>
          <p:spPr>
            <a:xfrm>
              <a:off x="3410725" y="2058950"/>
              <a:ext cx="3725" cy="5125"/>
            </a:xfrm>
            <a:custGeom>
              <a:rect b="b" l="l" r="r" t="t"/>
              <a:pathLst>
                <a:path extrusionOk="0" h="205" w="149">
                  <a:moveTo>
                    <a:pt x="0" y="0"/>
                  </a:moveTo>
                  <a:lnTo>
                    <a:pt x="0" y="0"/>
                  </a:lnTo>
                  <a:cubicBezTo>
                    <a:pt x="9" y="28"/>
                    <a:pt x="19" y="74"/>
                    <a:pt x="46" y="121"/>
                  </a:cubicBezTo>
                  <a:lnTo>
                    <a:pt x="93" y="167"/>
                  </a:lnTo>
                  <a:cubicBezTo>
                    <a:pt x="111" y="186"/>
                    <a:pt x="130" y="195"/>
                    <a:pt x="149" y="205"/>
                  </a:cubicBezTo>
                  <a:cubicBezTo>
                    <a:pt x="139" y="195"/>
                    <a:pt x="130" y="167"/>
                    <a:pt x="111" y="158"/>
                  </a:cubicBezTo>
                  <a:lnTo>
                    <a:pt x="84" y="102"/>
                  </a:lnTo>
                  <a:cubicBezTo>
                    <a:pt x="56" y="65"/>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5"/>
            <p:cNvSpPr/>
            <p:nvPr/>
          </p:nvSpPr>
          <p:spPr>
            <a:xfrm>
              <a:off x="3416750" y="2045000"/>
              <a:ext cx="1200" cy="2575"/>
            </a:xfrm>
            <a:custGeom>
              <a:rect b="b" l="l" r="r" t="t"/>
              <a:pathLst>
                <a:path extrusionOk="0" h="103" w="48">
                  <a:moveTo>
                    <a:pt x="1" y="1"/>
                  </a:moveTo>
                  <a:cubicBezTo>
                    <a:pt x="1" y="19"/>
                    <a:pt x="1" y="29"/>
                    <a:pt x="10" y="56"/>
                  </a:cubicBezTo>
                  <a:cubicBezTo>
                    <a:pt x="19" y="66"/>
                    <a:pt x="38" y="94"/>
                    <a:pt x="47" y="103"/>
                  </a:cubicBezTo>
                  <a:cubicBezTo>
                    <a:pt x="47" y="75"/>
                    <a:pt x="47" y="66"/>
                    <a:pt x="38" y="47"/>
                  </a:cubicBezTo>
                  <a:cubicBezTo>
                    <a:pt x="28" y="2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5"/>
            <p:cNvSpPr/>
            <p:nvPr/>
          </p:nvSpPr>
          <p:spPr>
            <a:xfrm>
              <a:off x="3416750" y="2042225"/>
              <a:ext cx="1200" cy="2575"/>
            </a:xfrm>
            <a:custGeom>
              <a:rect b="b" l="l" r="r" t="t"/>
              <a:pathLst>
                <a:path extrusionOk="0" h="103" w="48">
                  <a:moveTo>
                    <a:pt x="1" y="0"/>
                  </a:moveTo>
                  <a:cubicBezTo>
                    <a:pt x="1" y="28"/>
                    <a:pt x="10" y="47"/>
                    <a:pt x="10" y="65"/>
                  </a:cubicBezTo>
                  <a:cubicBezTo>
                    <a:pt x="19" y="84"/>
                    <a:pt x="19" y="93"/>
                    <a:pt x="47" y="102"/>
                  </a:cubicBezTo>
                  <a:cubicBezTo>
                    <a:pt x="47" y="84"/>
                    <a:pt x="47" y="75"/>
                    <a:pt x="38" y="47"/>
                  </a:cubicBezTo>
                  <a:cubicBezTo>
                    <a:pt x="28" y="28"/>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5"/>
            <p:cNvSpPr/>
            <p:nvPr/>
          </p:nvSpPr>
          <p:spPr>
            <a:xfrm>
              <a:off x="3416050" y="2065450"/>
              <a:ext cx="3275" cy="2575"/>
            </a:xfrm>
            <a:custGeom>
              <a:rect b="b" l="l" r="r" t="t"/>
              <a:pathLst>
                <a:path extrusionOk="0" h="103" w="131">
                  <a:moveTo>
                    <a:pt x="1" y="0"/>
                  </a:moveTo>
                  <a:lnTo>
                    <a:pt x="1" y="0"/>
                  </a:lnTo>
                  <a:cubicBezTo>
                    <a:pt x="19" y="28"/>
                    <a:pt x="38" y="47"/>
                    <a:pt x="47" y="75"/>
                  </a:cubicBezTo>
                  <a:cubicBezTo>
                    <a:pt x="66" y="84"/>
                    <a:pt x="75" y="84"/>
                    <a:pt x="84" y="93"/>
                  </a:cubicBezTo>
                  <a:cubicBezTo>
                    <a:pt x="112" y="93"/>
                    <a:pt x="121" y="102"/>
                    <a:pt x="131" y="102"/>
                  </a:cubicBezTo>
                  <a:lnTo>
                    <a:pt x="75" y="47"/>
                  </a:lnTo>
                  <a:cubicBezTo>
                    <a:pt x="56" y="37"/>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5"/>
            <p:cNvSpPr/>
            <p:nvPr/>
          </p:nvSpPr>
          <p:spPr>
            <a:xfrm>
              <a:off x="3401875" y="2092175"/>
              <a:ext cx="41150" cy="41675"/>
            </a:xfrm>
            <a:custGeom>
              <a:rect b="b" l="l" r="r" t="t"/>
              <a:pathLst>
                <a:path extrusionOk="0" h="1667" w="1646">
                  <a:moveTo>
                    <a:pt x="1299" y="0"/>
                  </a:moveTo>
                  <a:cubicBezTo>
                    <a:pt x="1269" y="0"/>
                    <a:pt x="1239" y="6"/>
                    <a:pt x="1209" y="18"/>
                  </a:cubicBezTo>
                  <a:cubicBezTo>
                    <a:pt x="1097" y="74"/>
                    <a:pt x="1060" y="213"/>
                    <a:pt x="1042" y="343"/>
                  </a:cubicBezTo>
                  <a:cubicBezTo>
                    <a:pt x="995" y="260"/>
                    <a:pt x="958" y="167"/>
                    <a:pt x="884" y="93"/>
                  </a:cubicBezTo>
                  <a:cubicBezTo>
                    <a:pt x="841" y="50"/>
                    <a:pt x="774" y="19"/>
                    <a:pt x="712" y="19"/>
                  </a:cubicBezTo>
                  <a:cubicBezTo>
                    <a:pt x="679" y="19"/>
                    <a:pt x="649" y="27"/>
                    <a:pt x="623" y="46"/>
                  </a:cubicBezTo>
                  <a:cubicBezTo>
                    <a:pt x="540" y="111"/>
                    <a:pt x="512" y="223"/>
                    <a:pt x="540" y="325"/>
                  </a:cubicBezTo>
                  <a:cubicBezTo>
                    <a:pt x="558" y="418"/>
                    <a:pt x="605" y="511"/>
                    <a:pt x="605" y="622"/>
                  </a:cubicBezTo>
                  <a:cubicBezTo>
                    <a:pt x="540" y="548"/>
                    <a:pt x="465" y="483"/>
                    <a:pt x="373" y="446"/>
                  </a:cubicBezTo>
                  <a:cubicBezTo>
                    <a:pt x="345" y="432"/>
                    <a:pt x="311" y="424"/>
                    <a:pt x="276" y="424"/>
                  </a:cubicBezTo>
                  <a:cubicBezTo>
                    <a:pt x="216" y="424"/>
                    <a:pt x="153" y="445"/>
                    <a:pt x="112" y="492"/>
                  </a:cubicBezTo>
                  <a:cubicBezTo>
                    <a:pt x="1" y="604"/>
                    <a:pt x="85" y="789"/>
                    <a:pt x="177" y="920"/>
                  </a:cubicBezTo>
                  <a:cubicBezTo>
                    <a:pt x="400" y="1235"/>
                    <a:pt x="716" y="1486"/>
                    <a:pt x="1060" y="1654"/>
                  </a:cubicBezTo>
                  <a:cubicBezTo>
                    <a:pt x="1080" y="1663"/>
                    <a:pt x="1100" y="1667"/>
                    <a:pt x="1119" y="1667"/>
                  </a:cubicBezTo>
                  <a:cubicBezTo>
                    <a:pt x="1216" y="1667"/>
                    <a:pt x="1299" y="1564"/>
                    <a:pt x="1330" y="1486"/>
                  </a:cubicBezTo>
                  <a:cubicBezTo>
                    <a:pt x="1525" y="1180"/>
                    <a:pt x="1645" y="808"/>
                    <a:pt x="1618" y="436"/>
                  </a:cubicBezTo>
                  <a:cubicBezTo>
                    <a:pt x="1608" y="316"/>
                    <a:pt x="1580" y="204"/>
                    <a:pt x="1515" y="111"/>
                  </a:cubicBezTo>
                  <a:cubicBezTo>
                    <a:pt x="1461" y="43"/>
                    <a:pt x="1382" y="0"/>
                    <a:pt x="12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5"/>
            <p:cNvSpPr/>
            <p:nvPr/>
          </p:nvSpPr>
          <p:spPr>
            <a:xfrm>
              <a:off x="3402575" y="2091700"/>
              <a:ext cx="39750" cy="43225"/>
            </a:xfrm>
            <a:custGeom>
              <a:rect b="b" l="l" r="r" t="t"/>
              <a:pathLst>
                <a:path extrusionOk="0" h="1729" w="1590">
                  <a:moveTo>
                    <a:pt x="1274" y="0"/>
                  </a:moveTo>
                  <a:cubicBezTo>
                    <a:pt x="1218" y="0"/>
                    <a:pt x="1162" y="19"/>
                    <a:pt x="1116" y="56"/>
                  </a:cubicBezTo>
                  <a:cubicBezTo>
                    <a:pt x="1069" y="93"/>
                    <a:pt x="1041" y="149"/>
                    <a:pt x="1023" y="195"/>
                  </a:cubicBezTo>
                  <a:cubicBezTo>
                    <a:pt x="1004" y="214"/>
                    <a:pt x="1004" y="242"/>
                    <a:pt x="995" y="270"/>
                  </a:cubicBezTo>
                  <a:cubicBezTo>
                    <a:pt x="986" y="242"/>
                    <a:pt x="976" y="223"/>
                    <a:pt x="958" y="205"/>
                  </a:cubicBezTo>
                  <a:cubicBezTo>
                    <a:pt x="939" y="158"/>
                    <a:pt x="902" y="112"/>
                    <a:pt x="865" y="84"/>
                  </a:cubicBezTo>
                  <a:cubicBezTo>
                    <a:pt x="818" y="47"/>
                    <a:pt x="772" y="19"/>
                    <a:pt x="716" y="9"/>
                  </a:cubicBezTo>
                  <a:cubicBezTo>
                    <a:pt x="703" y="7"/>
                    <a:pt x="690" y="6"/>
                    <a:pt x="677" y="6"/>
                  </a:cubicBezTo>
                  <a:cubicBezTo>
                    <a:pt x="635" y="6"/>
                    <a:pt x="594" y="18"/>
                    <a:pt x="558" y="47"/>
                  </a:cubicBezTo>
                  <a:cubicBezTo>
                    <a:pt x="512" y="84"/>
                    <a:pt x="484" y="140"/>
                    <a:pt x="475" y="186"/>
                  </a:cubicBezTo>
                  <a:cubicBezTo>
                    <a:pt x="465" y="242"/>
                    <a:pt x="465" y="288"/>
                    <a:pt x="475" y="344"/>
                  </a:cubicBezTo>
                  <a:cubicBezTo>
                    <a:pt x="484" y="428"/>
                    <a:pt x="521" y="493"/>
                    <a:pt x="530" y="567"/>
                  </a:cubicBezTo>
                  <a:cubicBezTo>
                    <a:pt x="475" y="520"/>
                    <a:pt x="428" y="474"/>
                    <a:pt x="354" y="446"/>
                  </a:cubicBezTo>
                  <a:cubicBezTo>
                    <a:pt x="307" y="428"/>
                    <a:pt x="261" y="428"/>
                    <a:pt x="215" y="428"/>
                  </a:cubicBezTo>
                  <a:cubicBezTo>
                    <a:pt x="168" y="428"/>
                    <a:pt x="122" y="437"/>
                    <a:pt x="75" y="474"/>
                  </a:cubicBezTo>
                  <a:cubicBezTo>
                    <a:pt x="47" y="511"/>
                    <a:pt x="10" y="558"/>
                    <a:pt x="10" y="604"/>
                  </a:cubicBezTo>
                  <a:cubicBezTo>
                    <a:pt x="1" y="651"/>
                    <a:pt x="10" y="697"/>
                    <a:pt x="19" y="743"/>
                  </a:cubicBezTo>
                  <a:cubicBezTo>
                    <a:pt x="47" y="836"/>
                    <a:pt x="103" y="911"/>
                    <a:pt x="159" y="985"/>
                  </a:cubicBezTo>
                  <a:cubicBezTo>
                    <a:pt x="280" y="1124"/>
                    <a:pt x="400" y="1264"/>
                    <a:pt x="558" y="1375"/>
                  </a:cubicBezTo>
                  <a:cubicBezTo>
                    <a:pt x="419" y="1264"/>
                    <a:pt x="289" y="1124"/>
                    <a:pt x="168" y="985"/>
                  </a:cubicBezTo>
                  <a:cubicBezTo>
                    <a:pt x="112" y="911"/>
                    <a:pt x="66" y="836"/>
                    <a:pt x="47" y="753"/>
                  </a:cubicBezTo>
                  <a:cubicBezTo>
                    <a:pt x="38" y="706"/>
                    <a:pt x="38" y="660"/>
                    <a:pt x="38" y="623"/>
                  </a:cubicBezTo>
                  <a:cubicBezTo>
                    <a:pt x="47" y="576"/>
                    <a:pt x="66" y="539"/>
                    <a:pt x="103" y="520"/>
                  </a:cubicBezTo>
                  <a:cubicBezTo>
                    <a:pt x="140" y="493"/>
                    <a:pt x="187" y="483"/>
                    <a:pt x="224" y="483"/>
                  </a:cubicBezTo>
                  <a:cubicBezTo>
                    <a:pt x="270" y="483"/>
                    <a:pt x="298" y="493"/>
                    <a:pt x="345" y="511"/>
                  </a:cubicBezTo>
                  <a:cubicBezTo>
                    <a:pt x="428" y="539"/>
                    <a:pt x="484" y="613"/>
                    <a:pt x="558" y="669"/>
                  </a:cubicBezTo>
                  <a:lnTo>
                    <a:pt x="605" y="716"/>
                  </a:lnTo>
                  <a:lnTo>
                    <a:pt x="605" y="660"/>
                  </a:lnTo>
                  <a:cubicBezTo>
                    <a:pt x="605" y="558"/>
                    <a:pt x="558" y="465"/>
                    <a:pt x="530" y="372"/>
                  </a:cubicBezTo>
                  <a:cubicBezTo>
                    <a:pt x="521" y="325"/>
                    <a:pt x="521" y="279"/>
                    <a:pt x="530" y="232"/>
                  </a:cubicBezTo>
                  <a:cubicBezTo>
                    <a:pt x="540" y="186"/>
                    <a:pt x="558" y="149"/>
                    <a:pt x="595" y="121"/>
                  </a:cubicBezTo>
                  <a:cubicBezTo>
                    <a:pt x="616" y="107"/>
                    <a:pt x="646" y="99"/>
                    <a:pt x="676" y="99"/>
                  </a:cubicBezTo>
                  <a:cubicBezTo>
                    <a:pt x="686" y="99"/>
                    <a:pt x="697" y="100"/>
                    <a:pt x="707" y="102"/>
                  </a:cubicBezTo>
                  <a:cubicBezTo>
                    <a:pt x="753" y="112"/>
                    <a:pt x="791" y="121"/>
                    <a:pt x="828" y="158"/>
                  </a:cubicBezTo>
                  <a:cubicBezTo>
                    <a:pt x="893" y="214"/>
                    <a:pt x="930" y="307"/>
                    <a:pt x="967" y="400"/>
                  </a:cubicBezTo>
                  <a:lnTo>
                    <a:pt x="995" y="483"/>
                  </a:lnTo>
                  <a:lnTo>
                    <a:pt x="1004" y="390"/>
                  </a:lnTo>
                  <a:cubicBezTo>
                    <a:pt x="1023" y="344"/>
                    <a:pt x="1032" y="288"/>
                    <a:pt x="1041" y="242"/>
                  </a:cubicBezTo>
                  <a:cubicBezTo>
                    <a:pt x="1051" y="195"/>
                    <a:pt x="1088" y="149"/>
                    <a:pt x="1125" y="112"/>
                  </a:cubicBezTo>
                  <a:cubicBezTo>
                    <a:pt x="1162" y="74"/>
                    <a:pt x="1209" y="65"/>
                    <a:pt x="1255" y="65"/>
                  </a:cubicBezTo>
                  <a:cubicBezTo>
                    <a:pt x="1302" y="65"/>
                    <a:pt x="1348" y="93"/>
                    <a:pt x="1394" y="112"/>
                  </a:cubicBezTo>
                  <a:cubicBezTo>
                    <a:pt x="1441" y="140"/>
                    <a:pt x="1459" y="186"/>
                    <a:pt x="1497" y="232"/>
                  </a:cubicBezTo>
                  <a:cubicBezTo>
                    <a:pt x="1525" y="279"/>
                    <a:pt x="1543" y="325"/>
                    <a:pt x="1543" y="372"/>
                  </a:cubicBezTo>
                  <a:cubicBezTo>
                    <a:pt x="1552" y="418"/>
                    <a:pt x="1552" y="474"/>
                    <a:pt x="1571" y="520"/>
                  </a:cubicBezTo>
                  <a:lnTo>
                    <a:pt x="1571" y="678"/>
                  </a:lnTo>
                  <a:cubicBezTo>
                    <a:pt x="1552" y="892"/>
                    <a:pt x="1506" y="1096"/>
                    <a:pt x="1413" y="1301"/>
                  </a:cubicBezTo>
                  <a:cubicBezTo>
                    <a:pt x="1367" y="1394"/>
                    <a:pt x="1320" y="1496"/>
                    <a:pt x="1264" y="1580"/>
                  </a:cubicBezTo>
                  <a:cubicBezTo>
                    <a:pt x="1227" y="1626"/>
                    <a:pt x="1199" y="1654"/>
                    <a:pt x="1153" y="1691"/>
                  </a:cubicBezTo>
                  <a:cubicBezTo>
                    <a:pt x="1125" y="1700"/>
                    <a:pt x="1106" y="1719"/>
                    <a:pt x="1079" y="1719"/>
                  </a:cubicBezTo>
                  <a:cubicBezTo>
                    <a:pt x="1060" y="1719"/>
                    <a:pt x="1023" y="1719"/>
                    <a:pt x="995" y="1700"/>
                  </a:cubicBezTo>
                  <a:lnTo>
                    <a:pt x="995" y="1700"/>
                  </a:lnTo>
                  <a:cubicBezTo>
                    <a:pt x="1023" y="1719"/>
                    <a:pt x="1041" y="1728"/>
                    <a:pt x="1079" y="1728"/>
                  </a:cubicBezTo>
                  <a:cubicBezTo>
                    <a:pt x="1106" y="1728"/>
                    <a:pt x="1125" y="1719"/>
                    <a:pt x="1153" y="1700"/>
                  </a:cubicBezTo>
                  <a:cubicBezTo>
                    <a:pt x="1199" y="1682"/>
                    <a:pt x="1227" y="1635"/>
                    <a:pt x="1264" y="1589"/>
                  </a:cubicBezTo>
                  <a:cubicBezTo>
                    <a:pt x="1320" y="1496"/>
                    <a:pt x="1367" y="1403"/>
                    <a:pt x="1413" y="1310"/>
                  </a:cubicBezTo>
                  <a:cubicBezTo>
                    <a:pt x="1497" y="1115"/>
                    <a:pt x="1571" y="911"/>
                    <a:pt x="1580" y="697"/>
                  </a:cubicBezTo>
                  <a:lnTo>
                    <a:pt x="1580" y="530"/>
                  </a:lnTo>
                  <a:cubicBezTo>
                    <a:pt x="1580" y="474"/>
                    <a:pt x="1571" y="428"/>
                    <a:pt x="1571" y="372"/>
                  </a:cubicBezTo>
                  <a:cubicBezTo>
                    <a:pt x="1590" y="288"/>
                    <a:pt x="1571" y="232"/>
                    <a:pt x="1543" y="186"/>
                  </a:cubicBezTo>
                  <a:cubicBezTo>
                    <a:pt x="1525" y="140"/>
                    <a:pt x="1487" y="93"/>
                    <a:pt x="1441" y="56"/>
                  </a:cubicBezTo>
                  <a:cubicBezTo>
                    <a:pt x="1394" y="19"/>
                    <a:pt x="1329" y="0"/>
                    <a:pt x="12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5"/>
            <p:cNvSpPr/>
            <p:nvPr/>
          </p:nvSpPr>
          <p:spPr>
            <a:xfrm>
              <a:off x="3416975" y="2107725"/>
              <a:ext cx="13750" cy="26025"/>
            </a:xfrm>
            <a:custGeom>
              <a:rect b="b" l="l" r="r" t="t"/>
              <a:pathLst>
                <a:path extrusionOk="0" h="1041" w="550">
                  <a:moveTo>
                    <a:pt x="1" y="0"/>
                  </a:moveTo>
                  <a:cubicBezTo>
                    <a:pt x="47" y="93"/>
                    <a:pt x="94" y="167"/>
                    <a:pt x="140" y="260"/>
                  </a:cubicBezTo>
                  <a:lnTo>
                    <a:pt x="280" y="521"/>
                  </a:lnTo>
                  <a:lnTo>
                    <a:pt x="419" y="771"/>
                  </a:lnTo>
                  <a:cubicBezTo>
                    <a:pt x="447" y="809"/>
                    <a:pt x="465" y="855"/>
                    <a:pt x="493" y="901"/>
                  </a:cubicBezTo>
                  <a:cubicBezTo>
                    <a:pt x="512" y="948"/>
                    <a:pt x="530" y="994"/>
                    <a:pt x="549" y="1041"/>
                  </a:cubicBezTo>
                  <a:cubicBezTo>
                    <a:pt x="530" y="939"/>
                    <a:pt x="493" y="855"/>
                    <a:pt x="447" y="762"/>
                  </a:cubicBezTo>
                  <a:cubicBezTo>
                    <a:pt x="400" y="669"/>
                    <a:pt x="354" y="576"/>
                    <a:pt x="307" y="493"/>
                  </a:cubicBezTo>
                  <a:cubicBezTo>
                    <a:pt x="261" y="418"/>
                    <a:pt x="205" y="325"/>
                    <a:pt x="159" y="242"/>
                  </a:cubicBezTo>
                  <a:cubicBezTo>
                    <a:pt x="112" y="158"/>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5"/>
            <p:cNvSpPr/>
            <p:nvPr/>
          </p:nvSpPr>
          <p:spPr>
            <a:xfrm>
              <a:off x="3427675" y="2101225"/>
              <a:ext cx="4200" cy="32525"/>
            </a:xfrm>
            <a:custGeom>
              <a:rect b="b" l="l" r="r" t="t"/>
              <a:pathLst>
                <a:path extrusionOk="0" h="1301" w="168">
                  <a:moveTo>
                    <a:pt x="0" y="0"/>
                  </a:moveTo>
                  <a:cubicBezTo>
                    <a:pt x="19" y="102"/>
                    <a:pt x="19" y="214"/>
                    <a:pt x="28" y="325"/>
                  </a:cubicBezTo>
                  <a:cubicBezTo>
                    <a:pt x="37" y="427"/>
                    <a:pt x="56" y="548"/>
                    <a:pt x="65" y="650"/>
                  </a:cubicBezTo>
                  <a:cubicBezTo>
                    <a:pt x="75" y="753"/>
                    <a:pt x="102" y="873"/>
                    <a:pt x="112" y="976"/>
                  </a:cubicBezTo>
                  <a:cubicBezTo>
                    <a:pt x="121" y="1096"/>
                    <a:pt x="130" y="1199"/>
                    <a:pt x="167" y="1301"/>
                  </a:cubicBezTo>
                  <a:cubicBezTo>
                    <a:pt x="158" y="1245"/>
                    <a:pt x="158" y="1199"/>
                    <a:pt x="149" y="1143"/>
                  </a:cubicBezTo>
                  <a:cubicBezTo>
                    <a:pt x="130" y="1078"/>
                    <a:pt x="121" y="1031"/>
                    <a:pt x="121" y="976"/>
                  </a:cubicBezTo>
                  <a:lnTo>
                    <a:pt x="84" y="650"/>
                  </a:lnTo>
                  <a:lnTo>
                    <a:pt x="56" y="325"/>
                  </a:lnTo>
                  <a:cubicBezTo>
                    <a:pt x="37" y="223"/>
                    <a:pt x="19" y="10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5"/>
            <p:cNvSpPr/>
            <p:nvPr/>
          </p:nvSpPr>
          <p:spPr>
            <a:xfrm>
              <a:off x="3423725" y="2116550"/>
              <a:ext cx="3725" cy="7675"/>
            </a:xfrm>
            <a:custGeom>
              <a:rect b="b" l="l" r="r" t="t"/>
              <a:pathLst>
                <a:path extrusionOk="0" h="307" w="149">
                  <a:moveTo>
                    <a:pt x="0" y="0"/>
                  </a:moveTo>
                  <a:cubicBezTo>
                    <a:pt x="10" y="47"/>
                    <a:pt x="47" y="112"/>
                    <a:pt x="56" y="168"/>
                  </a:cubicBezTo>
                  <a:cubicBezTo>
                    <a:pt x="84" y="186"/>
                    <a:pt x="93" y="214"/>
                    <a:pt x="102" y="233"/>
                  </a:cubicBezTo>
                  <a:cubicBezTo>
                    <a:pt x="121" y="260"/>
                    <a:pt x="140" y="279"/>
                    <a:pt x="149" y="307"/>
                  </a:cubicBezTo>
                  <a:cubicBezTo>
                    <a:pt x="149" y="279"/>
                    <a:pt x="140" y="251"/>
                    <a:pt x="130" y="223"/>
                  </a:cubicBezTo>
                  <a:cubicBezTo>
                    <a:pt x="121" y="186"/>
                    <a:pt x="102" y="168"/>
                    <a:pt x="93" y="140"/>
                  </a:cubicBezTo>
                  <a:cubicBezTo>
                    <a:pt x="75" y="93"/>
                    <a:pt x="3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5"/>
            <p:cNvSpPr/>
            <p:nvPr/>
          </p:nvSpPr>
          <p:spPr>
            <a:xfrm>
              <a:off x="3422550" y="2113525"/>
              <a:ext cx="3050" cy="3975"/>
            </a:xfrm>
            <a:custGeom>
              <a:rect b="b" l="l" r="r" t="t"/>
              <a:pathLst>
                <a:path extrusionOk="0" h="159" w="122">
                  <a:moveTo>
                    <a:pt x="1" y="0"/>
                  </a:moveTo>
                  <a:lnTo>
                    <a:pt x="1" y="0"/>
                  </a:lnTo>
                  <a:cubicBezTo>
                    <a:pt x="29" y="28"/>
                    <a:pt x="38" y="56"/>
                    <a:pt x="47" y="84"/>
                  </a:cubicBezTo>
                  <a:lnTo>
                    <a:pt x="84" y="121"/>
                  </a:lnTo>
                  <a:lnTo>
                    <a:pt x="122" y="158"/>
                  </a:lnTo>
                  <a:cubicBezTo>
                    <a:pt x="122" y="149"/>
                    <a:pt x="122" y="121"/>
                    <a:pt x="103" y="112"/>
                  </a:cubicBezTo>
                  <a:cubicBezTo>
                    <a:pt x="103" y="93"/>
                    <a:pt x="94" y="75"/>
                    <a:pt x="84" y="66"/>
                  </a:cubicBezTo>
                  <a:cubicBezTo>
                    <a:pt x="57" y="38"/>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5"/>
            <p:cNvSpPr/>
            <p:nvPr/>
          </p:nvSpPr>
          <p:spPr>
            <a:xfrm>
              <a:off x="3424875" y="2111900"/>
              <a:ext cx="2575" cy="7450"/>
            </a:xfrm>
            <a:custGeom>
              <a:rect b="b" l="l" r="r" t="t"/>
              <a:pathLst>
                <a:path extrusionOk="0" h="298" w="103">
                  <a:moveTo>
                    <a:pt x="1" y="0"/>
                  </a:moveTo>
                  <a:lnTo>
                    <a:pt x="1" y="0"/>
                  </a:lnTo>
                  <a:cubicBezTo>
                    <a:pt x="10" y="65"/>
                    <a:pt x="29" y="112"/>
                    <a:pt x="38" y="158"/>
                  </a:cubicBezTo>
                  <a:lnTo>
                    <a:pt x="103" y="298"/>
                  </a:lnTo>
                  <a:cubicBezTo>
                    <a:pt x="103" y="261"/>
                    <a:pt x="103" y="233"/>
                    <a:pt x="94" y="214"/>
                  </a:cubicBezTo>
                  <a:cubicBezTo>
                    <a:pt x="94" y="186"/>
                    <a:pt x="84" y="168"/>
                    <a:pt x="66" y="140"/>
                  </a:cubicBezTo>
                  <a:cubicBezTo>
                    <a:pt x="47"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5"/>
            <p:cNvSpPr/>
            <p:nvPr/>
          </p:nvSpPr>
          <p:spPr>
            <a:xfrm>
              <a:off x="3428375" y="2122125"/>
              <a:ext cx="1175" cy="4900"/>
            </a:xfrm>
            <a:custGeom>
              <a:rect b="b" l="l" r="r" t="t"/>
              <a:pathLst>
                <a:path extrusionOk="0" h="196" w="47">
                  <a:moveTo>
                    <a:pt x="0" y="0"/>
                  </a:moveTo>
                  <a:cubicBezTo>
                    <a:pt x="0" y="37"/>
                    <a:pt x="0" y="75"/>
                    <a:pt x="9" y="102"/>
                  </a:cubicBezTo>
                  <a:cubicBezTo>
                    <a:pt x="19" y="140"/>
                    <a:pt x="19" y="158"/>
                    <a:pt x="47" y="195"/>
                  </a:cubicBezTo>
                  <a:cubicBezTo>
                    <a:pt x="47" y="167"/>
                    <a:pt x="47" y="130"/>
                    <a:pt x="37" y="93"/>
                  </a:cubicBezTo>
                  <a:cubicBezTo>
                    <a:pt x="28"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5"/>
            <p:cNvSpPr/>
            <p:nvPr/>
          </p:nvSpPr>
          <p:spPr>
            <a:xfrm>
              <a:off x="3421625" y="2095650"/>
              <a:ext cx="3975" cy="6525"/>
            </a:xfrm>
            <a:custGeom>
              <a:rect b="b" l="l" r="r" t="t"/>
              <a:pathLst>
                <a:path extrusionOk="0" h="261" w="159">
                  <a:moveTo>
                    <a:pt x="1" y="0"/>
                  </a:moveTo>
                  <a:lnTo>
                    <a:pt x="1" y="0"/>
                  </a:lnTo>
                  <a:cubicBezTo>
                    <a:pt x="29" y="47"/>
                    <a:pt x="47" y="84"/>
                    <a:pt x="56" y="139"/>
                  </a:cubicBezTo>
                  <a:cubicBezTo>
                    <a:pt x="84" y="167"/>
                    <a:pt x="94" y="177"/>
                    <a:pt x="103" y="204"/>
                  </a:cubicBezTo>
                  <a:cubicBezTo>
                    <a:pt x="131" y="223"/>
                    <a:pt x="140" y="232"/>
                    <a:pt x="159" y="260"/>
                  </a:cubicBezTo>
                  <a:cubicBezTo>
                    <a:pt x="159" y="232"/>
                    <a:pt x="140" y="214"/>
                    <a:pt x="131" y="186"/>
                  </a:cubicBezTo>
                  <a:lnTo>
                    <a:pt x="94" y="121"/>
                  </a:lnTo>
                  <a:cubicBezTo>
                    <a:pt x="75" y="74"/>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5"/>
            <p:cNvSpPr/>
            <p:nvPr/>
          </p:nvSpPr>
          <p:spPr>
            <a:xfrm>
              <a:off x="3423500" y="2100275"/>
              <a:ext cx="2575" cy="4225"/>
            </a:xfrm>
            <a:custGeom>
              <a:rect b="b" l="l" r="r" t="t"/>
              <a:pathLst>
                <a:path extrusionOk="0" h="169" w="103">
                  <a:moveTo>
                    <a:pt x="0" y="1"/>
                  </a:moveTo>
                  <a:lnTo>
                    <a:pt x="0" y="1"/>
                  </a:lnTo>
                  <a:cubicBezTo>
                    <a:pt x="9" y="38"/>
                    <a:pt x="19" y="75"/>
                    <a:pt x="46" y="85"/>
                  </a:cubicBezTo>
                  <a:cubicBezTo>
                    <a:pt x="65" y="103"/>
                    <a:pt x="74" y="140"/>
                    <a:pt x="102" y="168"/>
                  </a:cubicBezTo>
                  <a:cubicBezTo>
                    <a:pt x="102" y="159"/>
                    <a:pt x="102" y="131"/>
                    <a:pt x="93" y="122"/>
                  </a:cubicBezTo>
                  <a:cubicBezTo>
                    <a:pt x="74" y="112"/>
                    <a:pt x="74" y="85"/>
                    <a:pt x="65" y="75"/>
                  </a:cubicBezTo>
                  <a:lnTo>
                    <a:pt x="28" y="38"/>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5"/>
            <p:cNvSpPr/>
            <p:nvPr/>
          </p:nvSpPr>
          <p:spPr>
            <a:xfrm>
              <a:off x="3420000" y="2096100"/>
              <a:ext cx="2125" cy="2350"/>
            </a:xfrm>
            <a:custGeom>
              <a:rect b="b" l="l" r="r" t="t"/>
              <a:pathLst>
                <a:path extrusionOk="0" h="94" w="85">
                  <a:moveTo>
                    <a:pt x="1" y="1"/>
                  </a:moveTo>
                  <a:cubicBezTo>
                    <a:pt x="1" y="19"/>
                    <a:pt x="10" y="29"/>
                    <a:pt x="38" y="47"/>
                  </a:cubicBezTo>
                  <a:lnTo>
                    <a:pt x="56" y="66"/>
                  </a:lnTo>
                  <a:cubicBezTo>
                    <a:pt x="66" y="75"/>
                    <a:pt x="66" y="94"/>
                    <a:pt x="84" y="94"/>
                  </a:cubicBezTo>
                  <a:cubicBezTo>
                    <a:pt x="84" y="66"/>
                    <a:pt x="66" y="47"/>
                    <a:pt x="56" y="29"/>
                  </a:cubicBezTo>
                  <a:cubicBezTo>
                    <a:pt x="47" y="19"/>
                    <a:pt x="47" y="10"/>
                    <a:pt x="38" y="10"/>
                  </a:cubicBezTo>
                  <a:cubicBezTo>
                    <a:pt x="19"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5"/>
            <p:cNvSpPr/>
            <p:nvPr/>
          </p:nvSpPr>
          <p:spPr>
            <a:xfrm>
              <a:off x="3435325" y="2094750"/>
              <a:ext cx="4450" cy="5100"/>
            </a:xfrm>
            <a:custGeom>
              <a:rect b="b" l="l" r="r" t="t"/>
              <a:pathLst>
                <a:path extrusionOk="0" h="204" w="178">
                  <a:moveTo>
                    <a:pt x="25" y="0"/>
                  </a:moveTo>
                  <a:cubicBezTo>
                    <a:pt x="17" y="0"/>
                    <a:pt x="9" y="2"/>
                    <a:pt x="1" y="8"/>
                  </a:cubicBezTo>
                  <a:cubicBezTo>
                    <a:pt x="47" y="18"/>
                    <a:pt x="84" y="36"/>
                    <a:pt x="122" y="73"/>
                  </a:cubicBezTo>
                  <a:cubicBezTo>
                    <a:pt x="131" y="101"/>
                    <a:pt x="140" y="110"/>
                    <a:pt x="149" y="129"/>
                  </a:cubicBezTo>
                  <a:cubicBezTo>
                    <a:pt x="149" y="148"/>
                    <a:pt x="159" y="157"/>
                    <a:pt x="159" y="166"/>
                  </a:cubicBezTo>
                  <a:cubicBezTo>
                    <a:pt x="159" y="175"/>
                    <a:pt x="177" y="194"/>
                    <a:pt x="177" y="203"/>
                  </a:cubicBezTo>
                  <a:lnTo>
                    <a:pt x="177" y="166"/>
                  </a:lnTo>
                  <a:cubicBezTo>
                    <a:pt x="159" y="157"/>
                    <a:pt x="159" y="148"/>
                    <a:pt x="159" y="129"/>
                  </a:cubicBezTo>
                  <a:lnTo>
                    <a:pt x="131" y="64"/>
                  </a:lnTo>
                  <a:cubicBezTo>
                    <a:pt x="122" y="36"/>
                    <a:pt x="94" y="27"/>
                    <a:pt x="75" y="18"/>
                  </a:cubicBezTo>
                  <a:cubicBezTo>
                    <a:pt x="56" y="11"/>
                    <a:pt x="41" y="0"/>
                    <a:pt x="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5"/>
            <p:cNvSpPr/>
            <p:nvPr/>
          </p:nvSpPr>
          <p:spPr>
            <a:xfrm>
              <a:off x="3437900" y="2097725"/>
              <a:ext cx="1400" cy="6525"/>
            </a:xfrm>
            <a:custGeom>
              <a:rect b="b" l="l" r="r" t="t"/>
              <a:pathLst>
                <a:path extrusionOk="0" h="261" w="56">
                  <a:moveTo>
                    <a:pt x="0" y="1"/>
                  </a:moveTo>
                  <a:cubicBezTo>
                    <a:pt x="0" y="29"/>
                    <a:pt x="0" y="47"/>
                    <a:pt x="19" y="84"/>
                  </a:cubicBezTo>
                  <a:cubicBezTo>
                    <a:pt x="19" y="94"/>
                    <a:pt x="28" y="121"/>
                    <a:pt x="28" y="140"/>
                  </a:cubicBezTo>
                  <a:lnTo>
                    <a:pt x="37" y="196"/>
                  </a:lnTo>
                  <a:cubicBezTo>
                    <a:pt x="37" y="214"/>
                    <a:pt x="46" y="233"/>
                    <a:pt x="46" y="261"/>
                  </a:cubicBezTo>
                  <a:cubicBezTo>
                    <a:pt x="56" y="233"/>
                    <a:pt x="56" y="214"/>
                    <a:pt x="56" y="187"/>
                  </a:cubicBezTo>
                  <a:cubicBezTo>
                    <a:pt x="56" y="168"/>
                    <a:pt x="46" y="140"/>
                    <a:pt x="46" y="121"/>
                  </a:cubicBezTo>
                  <a:cubicBezTo>
                    <a:pt x="37"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5"/>
            <p:cNvSpPr/>
            <p:nvPr/>
          </p:nvSpPr>
          <p:spPr>
            <a:xfrm>
              <a:off x="3440450" y="2101450"/>
              <a:ext cx="725" cy="5825"/>
            </a:xfrm>
            <a:custGeom>
              <a:rect b="b" l="l" r="r" t="t"/>
              <a:pathLst>
                <a:path extrusionOk="0" h="233" w="29">
                  <a:moveTo>
                    <a:pt x="19" y="0"/>
                  </a:moveTo>
                  <a:cubicBezTo>
                    <a:pt x="10" y="47"/>
                    <a:pt x="10" y="84"/>
                    <a:pt x="0" y="121"/>
                  </a:cubicBezTo>
                  <a:lnTo>
                    <a:pt x="0" y="233"/>
                  </a:lnTo>
                  <a:cubicBezTo>
                    <a:pt x="19" y="214"/>
                    <a:pt x="28" y="205"/>
                    <a:pt x="28" y="177"/>
                  </a:cubicBezTo>
                  <a:lnTo>
                    <a:pt x="28" y="121"/>
                  </a:lnTo>
                  <a:lnTo>
                    <a:pt x="28" y="65"/>
                  </a:lnTo>
                  <a:cubicBezTo>
                    <a:pt x="28" y="38"/>
                    <a:pt x="2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5"/>
            <p:cNvSpPr/>
            <p:nvPr/>
          </p:nvSpPr>
          <p:spPr>
            <a:xfrm>
              <a:off x="3436500" y="2097975"/>
              <a:ext cx="1175" cy="3950"/>
            </a:xfrm>
            <a:custGeom>
              <a:rect b="b" l="l" r="r" t="t"/>
              <a:pathLst>
                <a:path extrusionOk="0" h="158" w="47">
                  <a:moveTo>
                    <a:pt x="0" y="0"/>
                  </a:moveTo>
                  <a:cubicBezTo>
                    <a:pt x="10" y="37"/>
                    <a:pt x="10" y="65"/>
                    <a:pt x="10" y="74"/>
                  </a:cubicBezTo>
                  <a:cubicBezTo>
                    <a:pt x="10" y="111"/>
                    <a:pt x="28" y="130"/>
                    <a:pt x="37" y="158"/>
                  </a:cubicBezTo>
                  <a:cubicBezTo>
                    <a:pt x="47" y="130"/>
                    <a:pt x="47" y="93"/>
                    <a:pt x="37" y="74"/>
                  </a:cubicBezTo>
                  <a:cubicBezTo>
                    <a:pt x="37" y="65"/>
                    <a:pt x="37" y="46"/>
                    <a:pt x="28" y="37"/>
                  </a:cubicBezTo>
                  <a:cubicBezTo>
                    <a:pt x="28" y="2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5"/>
            <p:cNvSpPr/>
            <p:nvPr/>
          </p:nvSpPr>
          <p:spPr>
            <a:xfrm>
              <a:off x="3433250" y="2125600"/>
              <a:ext cx="3275" cy="5375"/>
            </a:xfrm>
            <a:custGeom>
              <a:rect b="b" l="l" r="r" t="t"/>
              <a:pathLst>
                <a:path extrusionOk="0" h="215" w="131">
                  <a:moveTo>
                    <a:pt x="130" y="1"/>
                  </a:moveTo>
                  <a:lnTo>
                    <a:pt x="65" y="103"/>
                  </a:lnTo>
                  <a:cubicBezTo>
                    <a:pt x="47" y="140"/>
                    <a:pt x="28" y="177"/>
                    <a:pt x="0" y="214"/>
                  </a:cubicBezTo>
                  <a:lnTo>
                    <a:pt x="47" y="168"/>
                  </a:lnTo>
                  <a:cubicBezTo>
                    <a:pt x="56" y="149"/>
                    <a:pt x="75" y="131"/>
                    <a:pt x="84" y="121"/>
                  </a:cubicBezTo>
                  <a:cubicBezTo>
                    <a:pt x="102" y="84"/>
                    <a:pt x="130"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5"/>
            <p:cNvSpPr/>
            <p:nvPr/>
          </p:nvSpPr>
          <p:spPr>
            <a:xfrm>
              <a:off x="3433250" y="2124450"/>
              <a:ext cx="2100" cy="3725"/>
            </a:xfrm>
            <a:custGeom>
              <a:rect b="b" l="l" r="r" t="t"/>
              <a:pathLst>
                <a:path extrusionOk="0" h="149" w="84">
                  <a:moveTo>
                    <a:pt x="84" y="0"/>
                  </a:moveTo>
                  <a:cubicBezTo>
                    <a:pt x="75" y="9"/>
                    <a:pt x="75" y="28"/>
                    <a:pt x="65" y="37"/>
                  </a:cubicBezTo>
                  <a:cubicBezTo>
                    <a:pt x="47" y="47"/>
                    <a:pt x="47" y="56"/>
                    <a:pt x="37" y="74"/>
                  </a:cubicBezTo>
                  <a:cubicBezTo>
                    <a:pt x="28" y="93"/>
                    <a:pt x="10" y="130"/>
                    <a:pt x="0" y="149"/>
                  </a:cubicBezTo>
                  <a:cubicBezTo>
                    <a:pt x="10" y="149"/>
                    <a:pt x="28" y="140"/>
                    <a:pt x="47" y="130"/>
                  </a:cubicBezTo>
                  <a:cubicBezTo>
                    <a:pt x="65" y="121"/>
                    <a:pt x="65" y="102"/>
                    <a:pt x="75" y="93"/>
                  </a:cubicBezTo>
                  <a:cubicBezTo>
                    <a:pt x="84" y="56"/>
                    <a:pt x="84" y="3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5"/>
            <p:cNvSpPr/>
            <p:nvPr/>
          </p:nvSpPr>
          <p:spPr>
            <a:xfrm>
              <a:off x="3432075" y="2121200"/>
              <a:ext cx="950" cy="4650"/>
            </a:xfrm>
            <a:custGeom>
              <a:rect b="b" l="l" r="r" t="t"/>
              <a:pathLst>
                <a:path extrusionOk="0" h="186" w="38">
                  <a:moveTo>
                    <a:pt x="10" y="0"/>
                  </a:moveTo>
                  <a:cubicBezTo>
                    <a:pt x="1" y="37"/>
                    <a:pt x="1" y="65"/>
                    <a:pt x="1" y="93"/>
                  </a:cubicBezTo>
                  <a:cubicBezTo>
                    <a:pt x="19" y="130"/>
                    <a:pt x="19" y="158"/>
                    <a:pt x="29" y="186"/>
                  </a:cubicBezTo>
                  <a:cubicBezTo>
                    <a:pt x="38" y="158"/>
                    <a:pt x="38" y="130"/>
                    <a:pt x="38" y="93"/>
                  </a:cubicBezTo>
                  <a:cubicBezTo>
                    <a:pt x="29" y="84"/>
                    <a:pt x="29" y="65"/>
                    <a:pt x="29" y="47"/>
                  </a:cubicBezTo>
                  <a:cubicBezTo>
                    <a:pt x="29" y="37"/>
                    <a:pt x="2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5"/>
            <p:cNvSpPr/>
            <p:nvPr/>
          </p:nvSpPr>
          <p:spPr>
            <a:xfrm>
              <a:off x="3434400" y="2120025"/>
              <a:ext cx="950" cy="3975"/>
            </a:xfrm>
            <a:custGeom>
              <a:rect b="b" l="l" r="r" t="t"/>
              <a:pathLst>
                <a:path extrusionOk="0" h="159" w="38">
                  <a:moveTo>
                    <a:pt x="38" y="1"/>
                  </a:moveTo>
                  <a:cubicBezTo>
                    <a:pt x="19" y="29"/>
                    <a:pt x="19" y="47"/>
                    <a:pt x="1" y="75"/>
                  </a:cubicBezTo>
                  <a:lnTo>
                    <a:pt x="1" y="159"/>
                  </a:lnTo>
                  <a:cubicBezTo>
                    <a:pt x="19" y="131"/>
                    <a:pt x="29" y="94"/>
                    <a:pt x="38" y="84"/>
                  </a:cubicBezTo>
                  <a:lnTo>
                    <a:pt x="3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5"/>
            <p:cNvSpPr/>
            <p:nvPr/>
          </p:nvSpPr>
          <p:spPr>
            <a:xfrm>
              <a:off x="3437200" y="2118875"/>
              <a:ext cx="950" cy="5125"/>
            </a:xfrm>
            <a:custGeom>
              <a:rect b="b" l="l" r="r" t="t"/>
              <a:pathLst>
                <a:path extrusionOk="0" h="205" w="38">
                  <a:moveTo>
                    <a:pt x="37" y="0"/>
                  </a:moveTo>
                  <a:cubicBezTo>
                    <a:pt x="28" y="28"/>
                    <a:pt x="19" y="65"/>
                    <a:pt x="9" y="93"/>
                  </a:cubicBezTo>
                  <a:cubicBezTo>
                    <a:pt x="0" y="130"/>
                    <a:pt x="0" y="167"/>
                    <a:pt x="0" y="205"/>
                  </a:cubicBezTo>
                  <a:cubicBezTo>
                    <a:pt x="19" y="167"/>
                    <a:pt x="28" y="130"/>
                    <a:pt x="28" y="112"/>
                  </a:cubicBezTo>
                  <a:cubicBezTo>
                    <a:pt x="37" y="75"/>
                    <a:pt x="37" y="3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5"/>
            <p:cNvSpPr/>
            <p:nvPr/>
          </p:nvSpPr>
          <p:spPr>
            <a:xfrm>
              <a:off x="3404200" y="2107250"/>
              <a:ext cx="2350" cy="6300"/>
            </a:xfrm>
            <a:custGeom>
              <a:rect b="b" l="l" r="r" t="t"/>
              <a:pathLst>
                <a:path extrusionOk="0" h="252" w="94">
                  <a:moveTo>
                    <a:pt x="10" y="1"/>
                  </a:moveTo>
                  <a:cubicBezTo>
                    <a:pt x="10" y="29"/>
                    <a:pt x="1" y="47"/>
                    <a:pt x="19" y="66"/>
                  </a:cubicBezTo>
                  <a:cubicBezTo>
                    <a:pt x="19" y="84"/>
                    <a:pt x="29" y="112"/>
                    <a:pt x="29" y="131"/>
                  </a:cubicBezTo>
                  <a:cubicBezTo>
                    <a:pt x="38" y="177"/>
                    <a:pt x="66" y="214"/>
                    <a:pt x="94" y="251"/>
                  </a:cubicBezTo>
                  <a:cubicBezTo>
                    <a:pt x="84" y="233"/>
                    <a:pt x="84" y="214"/>
                    <a:pt x="75" y="186"/>
                  </a:cubicBezTo>
                  <a:cubicBezTo>
                    <a:pt x="57" y="177"/>
                    <a:pt x="47" y="159"/>
                    <a:pt x="47" y="131"/>
                  </a:cubicBezTo>
                  <a:cubicBezTo>
                    <a:pt x="38"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5"/>
            <p:cNvSpPr/>
            <p:nvPr/>
          </p:nvSpPr>
          <p:spPr>
            <a:xfrm>
              <a:off x="3406075" y="2109575"/>
              <a:ext cx="2350" cy="4900"/>
            </a:xfrm>
            <a:custGeom>
              <a:rect b="b" l="l" r="r" t="t"/>
              <a:pathLst>
                <a:path extrusionOk="0" h="196" w="94">
                  <a:moveTo>
                    <a:pt x="0" y="1"/>
                  </a:moveTo>
                  <a:cubicBezTo>
                    <a:pt x="0" y="19"/>
                    <a:pt x="0" y="38"/>
                    <a:pt x="9" y="47"/>
                  </a:cubicBezTo>
                  <a:cubicBezTo>
                    <a:pt x="9" y="75"/>
                    <a:pt x="9" y="84"/>
                    <a:pt x="19" y="103"/>
                  </a:cubicBezTo>
                  <a:cubicBezTo>
                    <a:pt x="37" y="140"/>
                    <a:pt x="56" y="177"/>
                    <a:pt x="93" y="196"/>
                  </a:cubicBezTo>
                  <a:lnTo>
                    <a:pt x="65" y="158"/>
                  </a:lnTo>
                  <a:cubicBezTo>
                    <a:pt x="56" y="140"/>
                    <a:pt x="56" y="121"/>
                    <a:pt x="47" y="112"/>
                  </a:cubicBezTo>
                  <a:cubicBezTo>
                    <a:pt x="28" y="75"/>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5"/>
            <p:cNvSpPr/>
            <p:nvPr/>
          </p:nvSpPr>
          <p:spPr>
            <a:xfrm>
              <a:off x="3408625" y="2111900"/>
              <a:ext cx="3500" cy="5375"/>
            </a:xfrm>
            <a:custGeom>
              <a:rect b="b" l="l" r="r" t="t"/>
              <a:pathLst>
                <a:path extrusionOk="0" h="215" w="140">
                  <a:moveTo>
                    <a:pt x="0" y="0"/>
                  </a:moveTo>
                  <a:lnTo>
                    <a:pt x="0" y="0"/>
                  </a:lnTo>
                  <a:cubicBezTo>
                    <a:pt x="10" y="47"/>
                    <a:pt x="28" y="84"/>
                    <a:pt x="56" y="131"/>
                  </a:cubicBezTo>
                  <a:cubicBezTo>
                    <a:pt x="65" y="140"/>
                    <a:pt x="84" y="168"/>
                    <a:pt x="93" y="177"/>
                  </a:cubicBezTo>
                  <a:cubicBezTo>
                    <a:pt x="103" y="186"/>
                    <a:pt x="112" y="196"/>
                    <a:pt x="140" y="214"/>
                  </a:cubicBezTo>
                  <a:lnTo>
                    <a:pt x="103" y="149"/>
                  </a:lnTo>
                  <a:cubicBezTo>
                    <a:pt x="93" y="140"/>
                    <a:pt x="84" y="121"/>
                    <a:pt x="65" y="103"/>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5"/>
            <p:cNvSpPr/>
            <p:nvPr/>
          </p:nvSpPr>
          <p:spPr>
            <a:xfrm>
              <a:off x="3409325" y="2117000"/>
              <a:ext cx="4200" cy="4225"/>
            </a:xfrm>
            <a:custGeom>
              <a:rect b="b" l="l" r="r" t="t"/>
              <a:pathLst>
                <a:path extrusionOk="0" h="169" w="168">
                  <a:moveTo>
                    <a:pt x="0" y="1"/>
                  </a:moveTo>
                  <a:lnTo>
                    <a:pt x="0" y="1"/>
                  </a:lnTo>
                  <a:cubicBezTo>
                    <a:pt x="10" y="47"/>
                    <a:pt x="37" y="75"/>
                    <a:pt x="65" y="94"/>
                  </a:cubicBezTo>
                  <a:cubicBezTo>
                    <a:pt x="75" y="112"/>
                    <a:pt x="102" y="122"/>
                    <a:pt x="112" y="131"/>
                  </a:cubicBezTo>
                  <a:cubicBezTo>
                    <a:pt x="140" y="150"/>
                    <a:pt x="149" y="159"/>
                    <a:pt x="167" y="168"/>
                  </a:cubicBezTo>
                  <a:lnTo>
                    <a:pt x="140" y="122"/>
                  </a:lnTo>
                  <a:cubicBezTo>
                    <a:pt x="112" y="112"/>
                    <a:pt x="102" y="94"/>
                    <a:pt x="93" y="75"/>
                  </a:cubicBezTo>
                  <a:cubicBezTo>
                    <a:pt x="65" y="5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5"/>
            <p:cNvSpPr/>
            <p:nvPr/>
          </p:nvSpPr>
          <p:spPr>
            <a:xfrm>
              <a:off x="3413500" y="2119325"/>
              <a:ext cx="3975" cy="5150"/>
            </a:xfrm>
            <a:custGeom>
              <a:rect b="b" l="l" r="r" t="t"/>
              <a:pathLst>
                <a:path extrusionOk="0" h="206" w="159">
                  <a:moveTo>
                    <a:pt x="0" y="1"/>
                  </a:moveTo>
                  <a:lnTo>
                    <a:pt x="0" y="1"/>
                  </a:lnTo>
                  <a:cubicBezTo>
                    <a:pt x="19" y="47"/>
                    <a:pt x="38" y="75"/>
                    <a:pt x="47" y="122"/>
                  </a:cubicBezTo>
                  <a:lnTo>
                    <a:pt x="93" y="168"/>
                  </a:lnTo>
                  <a:cubicBezTo>
                    <a:pt x="121" y="177"/>
                    <a:pt x="131" y="196"/>
                    <a:pt x="158" y="205"/>
                  </a:cubicBezTo>
                  <a:cubicBezTo>
                    <a:pt x="140" y="196"/>
                    <a:pt x="131" y="168"/>
                    <a:pt x="121" y="159"/>
                  </a:cubicBezTo>
                  <a:lnTo>
                    <a:pt x="84" y="103"/>
                  </a:lnTo>
                  <a:cubicBezTo>
                    <a:pt x="66" y="66"/>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5"/>
            <p:cNvSpPr/>
            <p:nvPr/>
          </p:nvSpPr>
          <p:spPr>
            <a:xfrm>
              <a:off x="3420000" y="2105625"/>
              <a:ext cx="1200" cy="2575"/>
            </a:xfrm>
            <a:custGeom>
              <a:rect b="b" l="l" r="r" t="t"/>
              <a:pathLst>
                <a:path extrusionOk="0" h="103" w="48">
                  <a:moveTo>
                    <a:pt x="1" y="1"/>
                  </a:moveTo>
                  <a:cubicBezTo>
                    <a:pt x="1" y="19"/>
                    <a:pt x="1" y="38"/>
                    <a:pt x="10" y="56"/>
                  </a:cubicBezTo>
                  <a:cubicBezTo>
                    <a:pt x="19" y="66"/>
                    <a:pt x="38" y="94"/>
                    <a:pt x="47" y="103"/>
                  </a:cubicBezTo>
                  <a:cubicBezTo>
                    <a:pt x="47" y="84"/>
                    <a:pt x="47" y="66"/>
                    <a:pt x="38" y="47"/>
                  </a:cubicBezTo>
                  <a:cubicBezTo>
                    <a:pt x="1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5"/>
            <p:cNvSpPr/>
            <p:nvPr/>
          </p:nvSpPr>
          <p:spPr>
            <a:xfrm>
              <a:off x="3420000" y="2103075"/>
              <a:ext cx="1200" cy="2575"/>
            </a:xfrm>
            <a:custGeom>
              <a:rect b="b" l="l" r="r" t="t"/>
              <a:pathLst>
                <a:path extrusionOk="0" h="103" w="48">
                  <a:moveTo>
                    <a:pt x="1" y="0"/>
                  </a:moveTo>
                  <a:cubicBezTo>
                    <a:pt x="1" y="19"/>
                    <a:pt x="1" y="47"/>
                    <a:pt x="10" y="56"/>
                  </a:cubicBezTo>
                  <a:cubicBezTo>
                    <a:pt x="19" y="75"/>
                    <a:pt x="19" y="93"/>
                    <a:pt x="47" y="103"/>
                  </a:cubicBezTo>
                  <a:cubicBezTo>
                    <a:pt x="47" y="75"/>
                    <a:pt x="47" y="65"/>
                    <a:pt x="38" y="47"/>
                  </a:cubicBezTo>
                  <a:cubicBezTo>
                    <a:pt x="19"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5"/>
            <p:cNvSpPr/>
            <p:nvPr/>
          </p:nvSpPr>
          <p:spPr>
            <a:xfrm>
              <a:off x="3419300" y="2125825"/>
              <a:ext cx="3275" cy="2825"/>
            </a:xfrm>
            <a:custGeom>
              <a:rect b="b" l="l" r="r" t="t"/>
              <a:pathLst>
                <a:path extrusionOk="0" h="113" w="131">
                  <a:moveTo>
                    <a:pt x="1" y="1"/>
                  </a:moveTo>
                  <a:lnTo>
                    <a:pt x="1" y="1"/>
                  </a:lnTo>
                  <a:cubicBezTo>
                    <a:pt x="19" y="38"/>
                    <a:pt x="38" y="66"/>
                    <a:pt x="66" y="75"/>
                  </a:cubicBezTo>
                  <a:cubicBezTo>
                    <a:pt x="75" y="85"/>
                    <a:pt x="84" y="85"/>
                    <a:pt x="94" y="94"/>
                  </a:cubicBezTo>
                  <a:cubicBezTo>
                    <a:pt x="103" y="94"/>
                    <a:pt x="122" y="112"/>
                    <a:pt x="131" y="112"/>
                  </a:cubicBezTo>
                  <a:lnTo>
                    <a:pt x="75" y="47"/>
                  </a:lnTo>
                  <a:cubicBezTo>
                    <a:pt x="47" y="38"/>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5"/>
            <p:cNvSpPr/>
            <p:nvPr/>
          </p:nvSpPr>
          <p:spPr>
            <a:xfrm>
              <a:off x="3439750" y="2044350"/>
              <a:ext cx="40675" cy="39500"/>
            </a:xfrm>
            <a:custGeom>
              <a:rect b="b" l="l" r="r" t="t"/>
              <a:pathLst>
                <a:path extrusionOk="0" h="1580" w="1627">
                  <a:moveTo>
                    <a:pt x="526" y="0"/>
                  </a:moveTo>
                  <a:cubicBezTo>
                    <a:pt x="402" y="0"/>
                    <a:pt x="308" y="145"/>
                    <a:pt x="242" y="268"/>
                  </a:cubicBezTo>
                  <a:cubicBezTo>
                    <a:pt x="84" y="612"/>
                    <a:pt x="0" y="1012"/>
                    <a:pt x="19" y="1392"/>
                  </a:cubicBezTo>
                  <a:cubicBezTo>
                    <a:pt x="10" y="1532"/>
                    <a:pt x="186" y="1569"/>
                    <a:pt x="279" y="1578"/>
                  </a:cubicBezTo>
                  <a:cubicBezTo>
                    <a:pt x="305" y="1579"/>
                    <a:pt x="330" y="1579"/>
                    <a:pt x="355" y="1579"/>
                  </a:cubicBezTo>
                  <a:cubicBezTo>
                    <a:pt x="703" y="1579"/>
                    <a:pt x="1053" y="1518"/>
                    <a:pt x="1348" y="1327"/>
                  </a:cubicBezTo>
                  <a:cubicBezTo>
                    <a:pt x="1440" y="1262"/>
                    <a:pt x="1533" y="1188"/>
                    <a:pt x="1580" y="1077"/>
                  </a:cubicBezTo>
                  <a:cubicBezTo>
                    <a:pt x="1626" y="974"/>
                    <a:pt x="1617" y="835"/>
                    <a:pt x="1524" y="770"/>
                  </a:cubicBezTo>
                  <a:cubicBezTo>
                    <a:pt x="1477" y="739"/>
                    <a:pt x="1423" y="727"/>
                    <a:pt x="1368" y="727"/>
                  </a:cubicBezTo>
                  <a:cubicBezTo>
                    <a:pt x="1294" y="727"/>
                    <a:pt x="1217" y="749"/>
                    <a:pt x="1152" y="770"/>
                  </a:cubicBezTo>
                  <a:cubicBezTo>
                    <a:pt x="1217" y="696"/>
                    <a:pt x="1273" y="612"/>
                    <a:pt x="1301" y="519"/>
                  </a:cubicBezTo>
                  <a:cubicBezTo>
                    <a:pt x="1320" y="426"/>
                    <a:pt x="1292" y="315"/>
                    <a:pt x="1208" y="268"/>
                  </a:cubicBezTo>
                  <a:cubicBezTo>
                    <a:pt x="1179" y="254"/>
                    <a:pt x="1150" y="248"/>
                    <a:pt x="1120" y="248"/>
                  </a:cubicBezTo>
                  <a:cubicBezTo>
                    <a:pt x="1054" y="248"/>
                    <a:pt x="987" y="279"/>
                    <a:pt x="929" y="324"/>
                  </a:cubicBezTo>
                  <a:cubicBezTo>
                    <a:pt x="846" y="380"/>
                    <a:pt x="781" y="473"/>
                    <a:pt x="697" y="519"/>
                  </a:cubicBezTo>
                  <a:cubicBezTo>
                    <a:pt x="734" y="426"/>
                    <a:pt x="753" y="324"/>
                    <a:pt x="744" y="231"/>
                  </a:cubicBezTo>
                  <a:cubicBezTo>
                    <a:pt x="734" y="129"/>
                    <a:pt x="669" y="36"/>
                    <a:pt x="576" y="8"/>
                  </a:cubicBezTo>
                  <a:cubicBezTo>
                    <a:pt x="559" y="3"/>
                    <a:pt x="542" y="0"/>
                    <a:pt x="5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5"/>
            <p:cNvSpPr/>
            <p:nvPr/>
          </p:nvSpPr>
          <p:spPr>
            <a:xfrm>
              <a:off x="3439550" y="2044425"/>
              <a:ext cx="41100" cy="40325"/>
            </a:xfrm>
            <a:custGeom>
              <a:rect b="b" l="l" r="r" t="t"/>
              <a:pathLst>
                <a:path extrusionOk="0" h="1613" w="1644">
                  <a:moveTo>
                    <a:pt x="36" y="878"/>
                  </a:moveTo>
                  <a:cubicBezTo>
                    <a:pt x="16" y="1007"/>
                    <a:pt x="1" y="1140"/>
                    <a:pt x="1" y="1274"/>
                  </a:cubicBezTo>
                  <a:lnTo>
                    <a:pt x="1" y="1274"/>
                  </a:lnTo>
                  <a:cubicBezTo>
                    <a:pt x="1" y="1144"/>
                    <a:pt x="16" y="1011"/>
                    <a:pt x="36" y="878"/>
                  </a:cubicBezTo>
                  <a:close/>
                  <a:moveTo>
                    <a:pt x="1" y="1274"/>
                  </a:moveTo>
                  <a:cubicBezTo>
                    <a:pt x="1" y="1325"/>
                    <a:pt x="3" y="1376"/>
                    <a:pt x="8" y="1427"/>
                  </a:cubicBezTo>
                  <a:cubicBezTo>
                    <a:pt x="3" y="1376"/>
                    <a:pt x="1" y="1325"/>
                    <a:pt x="1" y="1274"/>
                  </a:cubicBezTo>
                  <a:close/>
                  <a:moveTo>
                    <a:pt x="18" y="1437"/>
                  </a:moveTo>
                  <a:cubicBezTo>
                    <a:pt x="18" y="1464"/>
                    <a:pt x="27" y="1492"/>
                    <a:pt x="36" y="1510"/>
                  </a:cubicBezTo>
                  <a:cubicBezTo>
                    <a:pt x="27" y="1483"/>
                    <a:pt x="18" y="1464"/>
                    <a:pt x="18" y="1437"/>
                  </a:cubicBezTo>
                  <a:close/>
                  <a:moveTo>
                    <a:pt x="36" y="1510"/>
                  </a:moveTo>
                  <a:lnTo>
                    <a:pt x="36" y="1510"/>
                  </a:lnTo>
                  <a:cubicBezTo>
                    <a:pt x="55" y="1529"/>
                    <a:pt x="73" y="1557"/>
                    <a:pt x="101" y="1566"/>
                  </a:cubicBezTo>
                  <a:cubicBezTo>
                    <a:pt x="73" y="1538"/>
                    <a:pt x="55" y="1529"/>
                    <a:pt x="36" y="1510"/>
                  </a:cubicBezTo>
                  <a:close/>
                  <a:moveTo>
                    <a:pt x="101" y="1566"/>
                  </a:moveTo>
                  <a:lnTo>
                    <a:pt x="101" y="1566"/>
                  </a:lnTo>
                  <a:cubicBezTo>
                    <a:pt x="148" y="1585"/>
                    <a:pt x="194" y="1603"/>
                    <a:pt x="250" y="1612"/>
                  </a:cubicBezTo>
                  <a:cubicBezTo>
                    <a:pt x="204" y="1603"/>
                    <a:pt x="148" y="1585"/>
                    <a:pt x="101" y="1566"/>
                  </a:cubicBezTo>
                  <a:close/>
                  <a:moveTo>
                    <a:pt x="519" y="0"/>
                  </a:moveTo>
                  <a:cubicBezTo>
                    <a:pt x="494" y="0"/>
                    <a:pt x="468" y="5"/>
                    <a:pt x="445" y="14"/>
                  </a:cubicBezTo>
                  <a:cubicBezTo>
                    <a:pt x="399" y="33"/>
                    <a:pt x="361" y="61"/>
                    <a:pt x="334" y="98"/>
                  </a:cubicBezTo>
                  <a:cubicBezTo>
                    <a:pt x="259" y="172"/>
                    <a:pt x="222" y="247"/>
                    <a:pt x="194" y="349"/>
                  </a:cubicBezTo>
                  <a:cubicBezTo>
                    <a:pt x="120" y="516"/>
                    <a:pt x="64" y="693"/>
                    <a:pt x="36" y="878"/>
                  </a:cubicBezTo>
                  <a:cubicBezTo>
                    <a:pt x="73" y="693"/>
                    <a:pt x="129" y="516"/>
                    <a:pt x="203" y="358"/>
                  </a:cubicBezTo>
                  <a:cubicBezTo>
                    <a:pt x="241" y="275"/>
                    <a:pt x="287" y="191"/>
                    <a:pt x="352" y="126"/>
                  </a:cubicBezTo>
                  <a:cubicBezTo>
                    <a:pt x="389" y="89"/>
                    <a:pt x="426" y="70"/>
                    <a:pt x="454" y="52"/>
                  </a:cubicBezTo>
                  <a:cubicBezTo>
                    <a:pt x="475" y="48"/>
                    <a:pt x="491" y="46"/>
                    <a:pt x="507" y="46"/>
                  </a:cubicBezTo>
                  <a:cubicBezTo>
                    <a:pt x="533" y="46"/>
                    <a:pt x="555" y="52"/>
                    <a:pt x="584" y="70"/>
                  </a:cubicBezTo>
                  <a:cubicBezTo>
                    <a:pt x="622" y="89"/>
                    <a:pt x="659" y="117"/>
                    <a:pt x="677" y="144"/>
                  </a:cubicBezTo>
                  <a:cubicBezTo>
                    <a:pt x="705" y="182"/>
                    <a:pt x="714" y="228"/>
                    <a:pt x="714" y="275"/>
                  </a:cubicBezTo>
                  <a:cubicBezTo>
                    <a:pt x="724" y="367"/>
                    <a:pt x="687" y="451"/>
                    <a:pt x="668" y="544"/>
                  </a:cubicBezTo>
                  <a:lnTo>
                    <a:pt x="659" y="600"/>
                  </a:lnTo>
                  <a:lnTo>
                    <a:pt x="714" y="563"/>
                  </a:lnTo>
                  <a:cubicBezTo>
                    <a:pt x="807" y="507"/>
                    <a:pt x="863" y="423"/>
                    <a:pt x="937" y="367"/>
                  </a:cubicBezTo>
                  <a:cubicBezTo>
                    <a:pt x="965" y="330"/>
                    <a:pt x="1012" y="312"/>
                    <a:pt x="1049" y="302"/>
                  </a:cubicBezTo>
                  <a:cubicBezTo>
                    <a:pt x="1072" y="293"/>
                    <a:pt x="1095" y="288"/>
                    <a:pt x="1117" y="288"/>
                  </a:cubicBezTo>
                  <a:cubicBezTo>
                    <a:pt x="1140" y="288"/>
                    <a:pt x="1160" y="293"/>
                    <a:pt x="1179" y="302"/>
                  </a:cubicBezTo>
                  <a:cubicBezTo>
                    <a:pt x="1216" y="312"/>
                    <a:pt x="1244" y="349"/>
                    <a:pt x="1263" y="395"/>
                  </a:cubicBezTo>
                  <a:cubicBezTo>
                    <a:pt x="1272" y="442"/>
                    <a:pt x="1272" y="488"/>
                    <a:pt x="1272" y="516"/>
                  </a:cubicBezTo>
                  <a:cubicBezTo>
                    <a:pt x="1244" y="609"/>
                    <a:pt x="1188" y="683"/>
                    <a:pt x="1133" y="767"/>
                  </a:cubicBezTo>
                  <a:lnTo>
                    <a:pt x="1077" y="832"/>
                  </a:lnTo>
                  <a:lnTo>
                    <a:pt x="1151" y="813"/>
                  </a:lnTo>
                  <a:cubicBezTo>
                    <a:pt x="1198" y="795"/>
                    <a:pt x="1263" y="776"/>
                    <a:pt x="1309" y="776"/>
                  </a:cubicBezTo>
                  <a:cubicBezTo>
                    <a:pt x="1328" y="772"/>
                    <a:pt x="1349" y="770"/>
                    <a:pt x="1370" y="770"/>
                  </a:cubicBezTo>
                  <a:cubicBezTo>
                    <a:pt x="1400" y="770"/>
                    <a:pt x="1431" y="775"/>
                    <a:pt x="1458" y="786"/>
                  </a:cubicBezTo>
                  <a:cubicBezTo>
                    <a:pt x="1504" y="795"/>
                    <a:pt x="1541" y="832"/>
                    <a:pt x="1560" y="878"/>
                  </a:cubicBezTo>
                  <a:cubicBezTo>
                    <a:pt x="1588" y="925"/>
                    <a:pt x="1597" y="971"/>
                    <a:pt x="1588" y="1018"/>
                  </a:cubicBezTo>
                  <a:cubicBezTo>
                    <a:pt x="1588" y="1064"/>
                    <a:pt x="1560" y="1111"/>
                    <a:pt x="1541" y="1157"/>
                  </a:cubicBezTo>
                  <a:cubicBezTo>
                    <a:pt x="1513" y="1204"/>
                    <a:pt x="1476" y="1241"/>
                    <a:pt x="1430" y="1278"/>
                  </a:cubicBezTo>
                  <a:cubicBezTo>
                    <a:pt x="1402" y="1306"/>
                    <a:pt x="1356" y="1343"/>
                    <a:pt x="1309" y="1371"/>
                  </a:cubicBezTo>
                  <a:cubicBezTo>
                    <a:pt x="1263" y="1389"/>
                    <a:pt x="1216" y="1427"/>
                    <a:pt x="1170" y="1445"/>
                  </a:cubicBezTo>
                  <a:cubicBezTo>
                    <a:pt x="984" y="1538"/>
                    <a:pt x="770" y="1585"/>
                    <a:pt x="566" y="1612"/>
                  </a:cubicBezTo>
                  <a:cubicBezTo>
                    <a:pt x="770" y="1603"/>
                    <a:pt x="984" y="1557"/>
                    <a:pt x="1179" y="1464"/>
                  </a:cubicBezTo>
                  <a:lnTo>
                    <a:pt x="1318" y="1389"/>
                  </a:lnTo>
                  <a:cubicBezTo>
                    <a:pt x="1365" y="1371"/>
                    <a:pt x="1411" y="1334"/>
                    <a:pt x="1448" y="1297"/>
                  </a:cubicBezTo>
                  <a:cubicBezTo>
                    <a:pt x="1504" y="1213"/>
                    <a:pt x="1541" y="1185"/>
                    <a:pt x="1579" y="1139"/>
                  </a:cubicBezTo>
                  <a:cubicBezTo>
                    <a:pt x="1606" y="1092"/>
                    <a:pt x="1634" y="1027"/>
                    <a:pt x="1634" y="981"/>
                  </a:cubicBezTo>
                  <a:cubicBezTo>
                    <a:pt x="1644" y="925"/>
                    <a:pt x="1634" y="869"/>
                    <a:pt x="1606" y="823"/>
                  </a:cubicBezTo>
                  <a:cubicBezTo>
                    <a:pt x="1588" y="767"/>
                    <a:pt x="1541" y="730"/>
                    <a:pt x="1486" y="702"/>
                  </a:cubicBezTo>
                  <a:cubicBezTo>
                    <a:pt x="1448" y="691"/>
                    <a:pt x="1413" y="687"/>
                    <a:pt x="1379" y="687"/>
                  </a:cubicBezTo>
                  <a:cubicBezTo>
                    <a:pt x="1355" y="687"/>
                    <a:pt x="1332" y="689"/>
                    <a:pt x="1309" y="693"/>
                  </a:cubicBezTo>
                  <a:cubicBezTo>
                    <a:pt x="1281" y="693"/>
                    <a:pt x="1253" y="702"/>
                    <a:pt x="1225" y="702"/>
                  </a:cubicBezTo>
                  <a:cubicBezTo>
                    <a:pt x="1235" y="683"/>
                    <a:pt x="1253" y="674"/>
                    <a:pt x="1263" y="646"/>
                  </a:cubicBezTo>
                  <a:cubicBezTo>
                    <a:pt x="1281" y="600"/>
                    <a:pt x="1309" y="553"/>
                    <a:pt x="1318" y="507"/>
                  </a:cubicBezTo>
                  <a:cubicBezTo>
                    <a:pt x="1328" y="451"/>
                    <a:pt x="1328" y="405"/>
                    <a:pt x="1309" y="349"/>
                  </a:cubicBezTo>
                  <a:cubicBezTo>
                    <a:pt x="1281" y="302"/>
                    <a:pt x="1253" y="237"/>
                    <a:pt x="1188" y="219"/>
                  </a:cubicBezTo>
                  <a:cubicBezTo>
                    <a:pt x="1160" y="205"/>
                    <a:pt x="1133" y="198"/>
                    <a:pt x="1106" y="198"/>
                  </a:cubicBezTo>
                  <a:cubicBezTo>
                    <a:pt x="1079" y="198"/>
                    <a:pt x="1054" y="205"/>
                    <a:pt x="1030" y="219"/>
                  </a:cubicBezTo>
                  <a:cubicBezTo>
                    <a:pt x="984" y="228"/>
                    <a:pt x="937" y="265"/>
                    <a:pt x="891" y="302"/>
                  </a:cubicBezTo>
                  <a:cubicBezTo>
                    <a:pt x="835" y="349"/>
                    <a:pt x="780" y="414"/>
                    <a:pt x="724" y="460"/>
                  </a:cubicBezTo>
                  <a:cubicBezTo>
                    <a:pt x="733" y="386"/>
                    <a:pt x="761" y="321"/>
                    <a:pt x="752" y="247"/>
                  </a:cubicBezTo>
                  <a:cubicBezTo>
                    <a:pt x="752" y="210"/>
                    <a:pt x="724" y="154"/>
                    <a:pt x="705" y="117"/>
                  </a:cubicBezTo>
                  <a:cubicBezTo>
                    <a:pt x="677" y="70"/>
                    <a:pt x="640" y="33"/>
                    <a:pt x="594" y="14"/>
                  </a:cubicBezTo>
                  <a:cubicBezTo>
                    <a:pt x="570" y="5"/>
                    <a:pt x="545"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5"/>
            <p:cNvSpPr/>
            <p:nvPr/>
          </p:nvSpPr>
          <p:spPr>
            <a:xfrm>
              <a:off x="3441375" y="2057075"/>
              <a:ext cx="16050" cy="24425"/>
            </a:xfrm>
            <a:custGeom>
              <a:rect b="b" l="l" r="r" t="t"/>
              <a:pathLst>
                <a:path extrusionOk="0" h="977" w="642">
                  <a:moveTo>
                    <a:pt x="641" y="1"/>
                  </a:moveTo>
                  <a:lnTo>
                    <a:pt x="641" y="1"/>
                  </a:lnTo>
                  <a:cubicBezTo>
                    <a:pt x="586" y="84"/>
                    <a:pt x="530" y="168"/>
                    <a:pt x="502" y="252"/>
                  </a:cubicBezTo>
                  <a:lnTo>
                    <a:pt x="344" y="503"/>
                  </a:lnTo>
                  <a:lnTo>
                    <a:pt x="177" y="744"/>
                  </a:lnTo>
                  <a:cubicBezTo>
                    <a:pt x="149" y="781"/>
                    <a:pt x="121" y="828"/>
                    <a:pt x="93" y="865"/>
                  </a:cubicBezTo>
                  <a:cubicBezTo>
                    <a:pt x="65" y="893"/>
                    <a:pt x="38" y="939"/>
                    <a:pt x="0" y="976"/>
                  </a:cubicBezTo>
                  <a:cubicBezTo>
                    <a:pt x="75" y="921"/>
                    <a:pt x="130" y="837"/>
                    <a:pt x="186" y="753"/>
                  </a:cubicBezTo>
                  <a:cubicBezTo>
                    <a:pt x="242" y="670"/>
                    <a:pt x="298" y="595"/>
                    <a:pt x="353" y="512"/>
                  </a:cubicBezTo>
                  <a:cubicBezTo>
                    <a:pt x="400" y="419"/>
                    <a:pt x="456" y="335"/>
                    <a:pt x="502" y="261"/>
                  </a:cubicBezTo>
                  <a:cubicBezTo>
                    <a:pt x="549" y="177"/>
                    <a:pt x="595" y="84"/>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5"/>
            <p:cNvSpPr/>
            <p:nvPr/>
          </p:nvSpPr>
          <p:spPr>
            <a:xfrm>
              <a:off x="3441825" y="2063575"/>
              <a:ext cx="26275" cy="18850"/>
            </a:xfrm>
            <a:custGeom>
              <a:rect b="b" l="l" r="r" t="t"/>
              <a:pathLst>
                <a:path extrusionOk="0" h="754" w="1051">
                  <a:moveTo>
                    <a:pt x="1051" y="1"/>
                  </a:moveTo>
                  <a:lnTo>
                    <a:pt x="1051" y="1"/>
                  </a:lnTo>
                  <a:cubicBezTo>
                    <a:pt x="958" y="57"/>
                    <a:pt x="884" y="112"/>
                    <a:pt x="791" y="159"/>
                  </a:cubicBezTo>
                  <a:cubicBezTo>
                    <a:pt x="698" y="215"/>
                    <a:pt x="614" y="289"/>
                    <a:pt x="521" y="345"/>
                  </a:cubicBezTo>
                  <a:cubicBezTo>
                    <a:pt x="428" y="419"/>
                    <a:pt x="335" y="475"/>
                    <a:pt x="252" y="540"/>
                  </a:cubicBezTo>
                  <a:cubicBezTo>
                    <a:pt x="167" y="608"/>
                    <a:pt x="89" y="661"/>
                    <a:pt x="20" y="733"/>
                  </a:cubicBezTo>
                  <a:lnTo>
                    <a:pt x="20" y="733"/>
                  </a:lnTo>
                  <a:cubicBezTo>
                    <a:pt x="47" y="708"/>
                    <a:pt x="85" y="690"/>
                    <a:pt x="122" y="661"/>
                  </a:cubicBezTo>
                  <a:cubicBezTo>
                    <a:pt x="159" y="623"/>
                    <a:pt x="205" y="605"/>
                    <a:pt x="252" y="568"/>
                  </a:cubicBezTo>
                  <a:lnTo>
                    <a:pt x="521" y="382"/>
                  </a:lnTo>
                  <a:lnTo>
                    <a:pt x="791" y="196"/>
                  </a:lnTo>
                  <a:cubicBezTo>
                    <a:pt x="884" y="122"/>
                    <a:pt x="977" y="66"/>
                    <a:pt x="1051" y="1"/>
                  </a:cubicBezTo>
                  <a:close/>
                  <a:moveTo>
                    <a:pt x="20" y="733"/>
                  </a:moveTo>
                  <a:cubicBezTo>
                    <a:pt x="13" y="739"/>
                    <a:pt x="7" y="746"/>
                    <a:pt x="1" y="754"/>
                  </a:cubicBezTo>
                  <a:cubicBezTo>
                    <a:pt x="7" y="747"/>
                    <a:pt x="13" y="740"/>
                    <a:pt x="20"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5"/>
            <p:cNvSpPr/>
            <p:nvPr/>
          </p:nvSpPr>
          <p:spPr>
            <a:xfrm>
              <a:off x="3448100" y="2067075"/>
              <a:ext cx="4675" cy="7000"/>
            </a:xfrm>
            <a:custGeom>
              <a:rect b="b" l="l" r="r" t="t"/>
              <a:pathLst>
                <a:path extrusionOk="0" h="280" w="187">
                  <a:moveTo>
                    <a:pt x="187" y="0"/>
                  </a:moveTo>
                  <a:lnTo>
                    <a:pt x="187" y="0"/>
                  </a:lnTo>
                  <a:cubicBezTo>
                    <a:pt x="149" y="47"/>
                    <a:pt x="112" y="93"/>
                    <a:pt x="94" y="140"/>
                  </a:cubicBezTo>
                  <a:cubicBezTo>
                    <a:pt x="75" y="158"/>
                    <a:pt x="57" y="186"/>
                    <a:pt x="47" y="205"/>
                  </a:cubicBezTo>
                  <a:cubicBezTo>
                    <a:pt x="29" y="233"/>
                    <a:pt x="10" y="251"/>
                    <a:pt x="1" y="279"/>
                  </a:cubicBezTo>
                  <a:cubicBezTo>
                    <a:pt x="29" y="260"/>
                    <a:pt x="38" y="242"/>
                    <a:pt x="57" y="214"/>
                  </a:cubicBezTo>
                  <a:cubicBezTo>
                    <a:pt x="75" y="195"/>
                    <a:pt x="94" y="168"/>
                    <a:pt x="103" y="149"/>
                  </a:cubicBezTo>
                  <a:cubicBezTo>
                    <a:pt x="140" y="103"/>
                    <a:pt x="168" y="56"/>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5"/>
            <p:cNvSpPr/>
            <p:nvPr/>
          </p:nvSpPr>
          <p:spPr>
            <a:xfrm>
              <a:off x="3452750" y="2064750"/>
              <a:ext cx="2125" cy="4675"/>
            </a:xfrm>
            <a:custGeom>
              <a:rect b="b" l="l" r="r" t="t"/>
              <a:pathLst>
                <a:path extrusionOk="0" h="187" w="85">
                  <a:moveTo>
                    <a:pt x="84" y="0"/>
                  </a:moveTo>
                  <a:cubicBezTo>
                    <a:pt x="56" y="28"/>
                    <a:pt x="47" y="56"/>
                    <a:pt x="47" y="93"/>
                  </a:cubicBezTo>
                  <a:cubicBezTo>
                    <a:pt x="38" y="103"/>
                    <a:pt x="38" y="121"/>
                    <a:pt x="29" y="140"/>
                  </a:cubicBezTo>
                  <a:cubicBezTo>
                    <a:pt x="10" y="149"/>
                    <a:pt x="10" y="168"/>
                    <a:pt x="1" y="186"/>
                  </a:cubicBezTo>
                  <a:lnTo>
                    <a:pt x="38" y="149"/>
                  </a:lnTo>
                  <a:cubicBezTo>
                    <a:pt x="47" y="140"/>
                    <a:pt x="47" y="112"/>
                    <a:pt x="56" y="103"/>
                  </a:cubicBezTo>
                  <a:cubicBezTo>
                    <a:pt x="75" y="65"/>
                    <a:pt x="84"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5"/>
            <p:cNvSpPr/>
            <p:nvPr/>
          </p:nvSpPr>
          <p:spPr>
            <a:xfrm>
              <a:off x="3451825" y="2066150"/>
              <a:ext cx="5375" cy="5825"/>
            </a:xfrm>
            <a:custGeom>
              <a:rect b="b" l="l" r="r" t="t"/>
              <a:pathLst>
                <a:path extrusionOk="0" h="233" w="215">
                  <a:moveTo>
                    <a:pt x="214" y="0"/>
                  </a:moveTo>
                  <a:lnTo>
                    <a:pt x="214" y="0"/>
                  </a:lnTo>
                  <a:cubicBezTo>
                    <a:pt x="177" y="37"/>
                    <a:pt x="140" y="65"/>
                    <a:pt x="93" y="102"/>
                  </a:cubicBezTo>
                  <a:cubicBezTo>
                    <a:pt x="66" y="149"/>
                    <a:pt x="38" y="186"/>
                    <a:pt x="0" y="232"/>
                  </a:cubicBezTo>
                  <a:cubicBezTo>
                    <a:pt x="28" y="223"/>
                    <a:pt x="38" y="205"/>
                    <a:pt x="66" y="186"/>
                  </a:cubicBezTo>
                  <a:cubicBezTo>
                    <a:pt x="84" y="158"/>
                    <a:pt x="112" y="149"/>
                    <a:pt x="121" y="130"/>
                  </a:cubicBezTo>
                  <a:cubicBezTo>
                    <a:pt x="158" y="93"/>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5"/>
            <p:cNvSpPr/>
            <p:nvPr/>
          </p:nvSpPr>
          <p:spPr>
            <a:xfrm>
              <a:off x="3446475" y="2074050"/>
              <a:ext cx="3750" cy="3025"/>
            </a:xfrm>
            <a:custGeom>
              <a:rect b="b" l="l" r="r" t="t"/>
              <a:pathLst>
                <a:path extrusionOk="0" h="121" w="150">
                  <a:moveTo>
                    <a:pt x="149" y="0"/>
                  </a:moveTo>
                  <a:lnTo>
                    <a:pt x="149" y="0"/>
                  </a:lnTo>
                  <a:cubicBezTo>
                    <a:pt x="112" y="9"/>
                    <a:pt x="94" y="28"/>
                    <a:pt x="66" y="56"/>
                  </a:cubicBezTo>
                  <a:cubicBezTo>
                    <a:pt x="47" y="65"/>
                    <a:pt x="10" y="93"/>
                    <a:pt x="1" y="121"/>
                  </a:cubicBezTo>
                  <a:cubicBezTo>
                    <a:pt x="29" y="102"/>
                    <a:pt x="57" y="93"/>
                    <a:pt x="75" y="65"/>
                  </a:cubicBezTo>
                  <a:cubicBezTo>
                    <a:pt x="103" y="56"/>
                    <a:pt x="122"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5"/>
            <p:cNvSpPr/>
            <p:nvPr/>
          </p:nvSpPr>
          <p:spPr>
            <a:xfrm>
              <a:off x="3466700" y="2055450"/>
              <a:ext cx="3500" cy="6300"/>
            </a:xfrm>
            <a:custGeom>
              <a:rect b="b" l="l" r="r" t="t"/>
              <a:pathLst>
                <a:path extrusionOk="0" h="252" w="140">
                  <a:moveTo>
                    <a:pt x="139" y="1"/>
                  </a:moveTo>
                  <a:lnTo>
                    <a:pt x="139" y="1"/>
                  </a:lnTo>
                  <a:cubicBezTo>
                    <a:pt x="102" y="47"/>
                    <a:pt x="84" y="75"/>
                    <a:pt x="65" y="112"/>
                  </a:cubicBezTo>
                  <a:lnTo>
                    <a:pt x="37" y="177"/>
                  </a:lnTo>
                  <a:lnTo>
                    <a:pt x="0" y="252"/>
                  </a:lnTo>
                  <a:cubicBezTo>
                    <a:pt x="9" y="233"/>
                    <a:pt x="37" y="214"/>
                    <a:pt x="47" y="196"/>
                  </a:cubicBezTo>
                  <a:cubicBezTo>
                    <a:pt x="56" y="177"/>
                    <a:pt x="74" y="159"/>
                    <a:pt x="84" y="140"/>
                  </a:cubicBezTo>
                  <a:cubicBezTo>
                    <a:pt x="102" y="94"/>
                    <a:pt x="130"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5"/>
            <p:cNvSpPr/>
            <p:nvPr/>
          </p:nvSpPr>
          <p:spPr>
            <a:xfrm>
              <a:off x="3463900" y="2059175"/>
              <a:ext cx="2825" cy="4200"/>
            </a:xfrm>
            <a:custGeom>
              <a:rect b="b" l="l" r="r" t="t"/>
              <a:pathLst>
                <a:path extrusionOk="0" h="168" w="113">
                  <a:moveTo>
                    <a:pt x="112" y="0"/>
                  </a:moveTo>
                  <a:lnTo>
                    <a:pt x="112" y="0"/>
                  </a:lnTo>
                  <a:cubicBezTo>
                    <a:pt x="94" y="19"/>
                    <a:pt x="75" y="56"/>
                    <a:pt x="47" y="75"/>
                  </a:cubicBezTo>
                  <a:cubicBezTo>
                    <a:pt x="28" y="112"/>
                    <a:pt x="10" y="140"/>
                    <a:pt x="1" y="168"/>
                  </a:cubicBezTo>
                  <a:cubicBezTo>
                    <a:pt x="19" y="158"/>
                    <a:pt x="28" y="149"/>
                    <a:pt x="47" y="140"/>
                  </a:cubicBezTo>
                  <a:cubicBezTo>
                    <a:pt x="56" y="121"/>
                    <a:pt x="66" y="103"/>
                    <a:pt x="75" y="93"/>
                  </a:cubicBezTo>
                  <a:cubicBezTo>
                    <a:pt x="94" y="84"/>
                    <a:pt x="103" y="56"/>
                    <a:pt x="103" y="47"/>
                  </a:cubicBezTo>
                  <a:cubicBezTo>
                    <a:pt x="112" y="38"/>
                    <a:pt x="112"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5"/>
            <p:cNvSpPr/>
            <p:nvPr/>
          </p:nvSpPr>
          <p:spPr>
            <a:xfrm>
              <a:off x="3467850" y="2053825"/>
              <a:ext cx="1175" cy="3050"/>
            </a:xfrm>
            <a:custGeom>
              <a:rect b="b" l="l" r="r" t="t"/>
              <a:pathLst>
                <a:path extrusionOk="0" h="122" w="47">
                  <a:moveTo>
                    <a:pt x="38" y="1"/>
                  </a:moveTo>
                  <a:cubicBezTo>
                    <a:pt x="19" y="29"/>
                    <a:pt x="19" y="38"/>
                    <a:pt x="10" y="66"/>
                  </a:cubicBezTo>
                  <a:cubicBezTo>
                    <a:pt x="1" y="66"/>
                    <a:pt x="1" y="75"/>
                    <a:pt x="1" y="84"/>
                  </a:cubicBezTo>
                  <a:lnTo>
                    <a:pt x="1" y="122"/>
                  </a:lnTo>
                  <a:cubicBezTo>
                    <a:pt x="10" y="112"/>
                    <a:pt x="28" y="94"/>
                    <a:pt x="38" y="75"/>
                  </a:cubicBezTo>
                  <a:cubicBezTo>
                    <a:pt x="47" y="66"/>
                    <a:pt x="47" y="47"/>
                    <a:pt x="47" y="38"/>
                  </a:cubicBezTo>
                  <a:cubicBezTo>
                    <a:pt x="47" y="29"/>
                    <a:pt x="38"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5"/>
            <p:cNvSpPr/>
            <p:nvPr/>
          </p:nvSpPr>
          <p:spPr>
            <a:xfrm>
              <a:off x="3475050" y="2067075"/>
              <a:ext cx="3050" cy="6050"/>
            </a:xfrm>
            <a:custGeom>
              <a:rect b="b" l="l" r="r" t="t"/>
              <a:pathLst>
                <a:path extrusionOk="0" h="242" w="122">
                  <a:moveTo>
                    <a:pt x="93" y="0"/>
                  </a:moveTo>
                  <a:lnTo>
                    <a:pt x="93" y="0"/>
                  </a:lnTo>
                  <a:cubicBezTo>
                    <a:pt x="112" y="47"/>
                    <a:pt x="93" y="93"/>
                    <a:pt x="84" y="140"/>
                  </a:cubicBezTo>
                  <a:cubicBezTo>
                    <a:pt x="75" y="158"/>
                    <a:pt x="66" y="168"/>
                    <a:pt x="47" y="195"/>
                  </a:cubicBezTo>
                  <a:cubicBezTo>
                    <a:pt x="38" y="195"/>
                    <a:pt x="38" y="205"/>
                    <a:pt x="28" y="214"/>
                  </a:cubicBezTo>
                  <a:cubicBezTo>
                    <a:pt x="19" y="214"/>
                    <a:pt x="19" y="233"/>
                    <a:pt x="1" y="242"/>
                  </a:cubicBezTo>
                  <a:cubicBezTo>
                    <a:pt x="19" y="233"/>
                    <a:pt x="28" y="233"/>
                    <a:pt x="38" y="214"/>
                  </a:cubicBezTo>
                  <a:cubicBezTo>
                    <a:pt x="38" y="205"/>
                    <a:pt x="47" y="205"/>
                    <a:pt x="66" y="195"/>
                  </a:cubicBezTo>
                  <a:cubicBezTo>
                    <a:pt x="84" y="186"/>
                    <a:pt x="93" y="158"/>
                    <a:pt x="112" y="140"/>
                  </a:cubicBezTo>
                  <a:cubicBezTo>
                    <a:pt x="121" y="112"/>
                    <a:pt x="121" y="93"/>
                    <a:pt x="121" y="65"/>
                  </a:cubicBezTo>
                  <a:cubicBezTo>
                    <a:pt x="121" y="37"/>
                    <a:pt x="112"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5"/>
            <p:cNvSpPr/>
            <p:nvPr/>
          </p:nvSpPr>
          <p:spPr>
            <a:xfrm>
              <a:off x="3471100" y="2070775"/>
              <a:ext cx="4900" cy="3975"/>
            </a:xfrm>
            <a:custGeom>
              <a:rect b="b" l="l" r="r" t="t"/>
              <a:pathLst>
                <a:path extrusionOk="0" h="159" w="196">
                  <a:moveTo>
                    <a:pt x="196" y="1"/>
                  </a:moveTo>
                  <a:lnTo>
                    <a:pt x="196" y="1"/>
                  </a:lnTo>
                  <a:cubicBezTo>
                    <a:pt x="177" y="10"/>
                    <a:pt x="159" y="20"/>
                    <a:pt x="140" y="38"/>
                  </a:cubicBezTo>
                  <a:cubicBezTo>
                    <a:pt x="131" y="57"/>
                    <a:pt x="103" y="66"/>
                    <a:pt x="94" y="85"/>
                  </a:cubicBezTo>
                  <a:lnTo>
                    <a:pt x="47" y="122"/>
                  </a:lnTo>
                  <a:cubicBezTo>
                    <a:pt x="38" y="140"/>
                    <a:pt x="19" y="150"/>
                    <a:pt x="1" y="159"/>
                  </a:cubicBezTo>
                  <a:cubicBezTo>
                    <a:pt x="19" y="159"/>
                    <a:pt x="38" y="150"/>
                    <a:pt x="56" y="140"/>
                  </a:cubicBezTo>
                  <a:cubicBezTo>
                    <a:pt x="84" y="122"/>
                    <a:pt x="103" y="112"/>
                    <a:pt x="112" y="103"/>
                  </a:cubicBezTo>
                  <a:cubicBezTo>
                    <a:pt x="149"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5"/>
            <p:cNvSpPr/>
            <p:nvPr/>
          </p:nvSpPr>
          <p:spPr>
            <a:xfrm>
              <a:off x="3468775" y="2074725"/>
              <a:ext cx="5150" cy="3050"/>
            </a:xfrm>
            <a:custGeom>
              <a:rect b="b" l="l" r="r" t="t"/>
              <a:pathLst>
                <a:path extrusionOk="0" h="122" w="206">
                  <a:moveTo>
                    <a:pt x="205" y="1"/>
                  </a:moveTo>
                  <a:lnTo>
                    <a:pt x="205" y="1"/>
                  </a:lnTo>
                  <a:cubicBezTo>
                    <a:pt x="177" y="29"/>
                    <a:pt x="140" y="38"/>
                    <a:pt x="103" y="66"/>
                  </a:cubicBezTo>
                  <a:cubicBezTo>
                    <a:pt x="66" y="85"/>
                    <a:pt x="29" y="94"/>
                    <a:pt x="1" y="122"/>
                  </a:cubicBezTo>
                  <a:cubicBezTo>
                    <a:pt x="19" y="122"/>
                    <a:pt x="29" y="122"/>
                    <a:pt x="56" y="112"/>
                  </a:cubicBezTo>
                  <a:cubicBezTo>
                    <a:pt x="75" y="112"/>
                    <a:pt x="103" y="94"/>
                    <a:pt x="112" y="85"/>
                  </a:cubicBezTo>
                  <a:cubicBezTo>
                    <a:pt x="131" y="75"/>
                    <a:pt x="149" y="66"/>
                    <a:pt x="159" y="47"/>
                  </a:cubicBezTo>
                  <a:cubicBezTo>
                    <a:pt x="187" y="38"/>
                    <a:pt x="196" y="2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5"/>
            <p:cNvSpPr/>
            <p:nvPr/>
          </p:nvSpPr>
          <p:spPr>
            <a:xfrm>
              <a:off x="3472500" y="2069625"/>
              <a:ext cx="2575" cy="2575"/>
            </a:xfrm>
            <a:custGeom>
              <a:rect b="b" l="l" r="r" t="t"/>
              <a:pathLst>
                <a:path extrusionOk="0" h="103" w="103">
                  <a:moveTo>
                    <a:pt x="103" y="1"/>
                  </a:moveTo>
                  <a:cubicBezTo>
                    <a:pt x="84" y="19"/>
                    <a:pt x="56" y="38"/>
                    <a:pt x="56" y="47"/>
                  </a:cubicBezTo>
                  <a:lnTo>
                    <a:pt x="0" y="103"/>
                  </a:lnTo>
                  <a:cubicBezTo>
                    <a:pt x="28" y="103"/>
                    <a:pt x="47" y="93"/>
                    <a:pt x="75" y="66"/>
                  </a:cubicBezTo>
                  <a:cubicBezTo>
                    <a:pt x="84" y="56"/>
                    <a:pt x="84" y="47"/>
                    <a:pt x="93" y="38"/>
                  </a:cubicBezTo>
                  <a:cubicBezTo>
                    <a:pt x="93" y="19"/>
                    <a:pt x="103"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5"/>
            <p:cNvSpPr/>
            <p:nvPr/>
          </p:nvSpPr>
          <p:spPr>
            <a:xfrm>
              <a:off x="3444625" y="2082400"/>
              <a:ext cx="5825" cy="1175"/>
            </a:xfrm>
            <a:custGeom>
              <a:rect b="b" l="l" r="r" t="t"/>
              <a:pathLst>
                <a:path extrusionOk="0" h="47" w="233">
                  <a:moveTo>
                    <a:pt x="0" y="1"/>
                  </a:moveTo>
                  <a:cubicBezTo>
                    <a:pt x="19" y="10"/>
                    <a:pt x="47" y="10"/>
                    <a:pt x="56" y="38"/>
                  </a:cubicBezTo>
                  <a:cubicBezTo>
                    <a:pt x="84" y="47"/>
                    <a:pt x="93" y="47"/>
                    <a:pt x="121" y="47"/>
                  </a:cubicBezTo>
                  <a:cubicBezTo>
                    <a:pt x="149" y="47"/>
                    <a:pt x="196" y="47"/>
                    <a:pt x="233" y="19"/>
                  </a:cubicBezTo>
                  <a:cubicBezTo>
                    <a:pt x="196" y="19"/>
                    <a:pt x="149" y="10"/>
                    <a:pt x="121" y="10"/>
                  </a:cubicBezTo>
                  <a:cubicBezTo>
                    <a:pt x="84"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5"/>
            <p:cNvSpPr/>
            <p:nvPr/>
          </p:nvSpPr>
          <p:spPr>
            <a:xfrm>
              <a:off x="3446950" y="2081250"/>
              <a:ext cx="4675" cy="950"/>
            </a:xfrm>
            <a:custGeom>
              <a:rect b="b" l="l" r="r" t="t"/>
              <a:pathLst>
                <a:path extrusionOk="0" h="38" w="187">
                  <a:moveTo>
                    <a:pt x="0" y="0"/>
                  </a:moveTo>
                  <a:cubicBezTo>
                    <a:pt x="10" y="9"/>
                    <a:pt x="28" y="9"/>
                    <a:pt x="47" y="37"/>
                  </a:cubicBezTo>
                  <a:lnTo>
                    <a:pt x="93" y="37"/>
                  </a:lnTo>
                  <a:cubicBezTo>
                    <a:pt x="130" y="19"/>
                    <a:pt x="16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5"/>
            <p:cNvSpPr/>
            <p:nvPr/>
          </p:nvSpPr>
          <p:spPr>
            <a:xfrm>
              <a:off x="3448800" y="2077525"/>
              <a:ext cx="3750" cy="2350"/>
            </a:xfrm>
            <a:custGeom>
              <a:rect b="b" l="l" r="r" t="t"/>
              <a:pathLst>
                <a:path extrusionOk="0" h="94" w="150">
                  <a:moveTo>
                    <a:pt x="149" y="0"/>
                  </a:moveTo>
                  <a:lnTo>
                    <a:pt x="149" y="0"/>
                  </a:lnTo>
                  <a:cubicBezTo>
                    <a:pt x="121" y="10"/>
                    <a:pt x="84" y="19"/>
                    <a:pt x="66" y="28"/>
                  </a:cubicBezTo>
                  <a:cubicBezTo>
                    <a:pt x="47" y="47"/>
                    <a:pt x="19" y="65"/>
                    <a:pt x="1" y="93"/>
                  </a:cubicBezTo>
                  <a:cubicBezTo>
                    <a:pt x="29" y="75"/>
                    <a:pt x="66" y="65"/>
                    <a:pt x="75" y="56"/>
                  </a:cubicBezTo>
                  <a:cubicBezTo>
                    <a:pt x="84" y="56"/>
                    <a:pt x="103" y="47"/>
                    <a:pt x="112" y="28"/>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5"/>
            <p:cNvSpPr/>
            <p:nvPr/>
          </p:nvSpPr>
          <p:spPr>
            <a:xfrm>
              <a:off x="3451350" y="2078925"/>
              <a:ext cx="3750" cy="1175"/>
            </a:xfrm>
            <a:custGeom>
              <a:rect b="b" l="l" r="r" t="t"/>
              <a:pathLst>
                <a:path extrusionOk="0" h="47" w="150">
                  <a:moveTo>
                    <a:pt x="150" y="0"/>
                  </a:moveTo>
                  <a:cubicBezTo>
                    <a:pt x="112" y="0"/>
                    <a:pt x="94" y="0"/>
                    <a:pt x="66" y="9"/>
                  </a:cubicBezTo>
                  <a:cubicBezTo>
                    <a:pt x="47" y="19"/>
                    <a:pt x="19" y="19"/>
                    <a:pt x="1" y="47"/>
                  </a:cubicBezTo>
                  <a:cubicBezTo>
                    <a:pt x="38" y="47"/>
                    <a:pt x="57" y="47"/>
                    <a:pt x="85" y="28"/>
                  </a:cubicBezTo>
                  <a:cubicBezTo>
                    <a:pt x="103" y="19"/>
                    <a:pt x="131" y="19"/>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5"/>
            <p:cNvSpPr/>
            <p:nvPr/>
          </p:nvSpPr>
          <p:spPr>
            <a:xfrm>
              <a:off x="3452750" y="2081000"/>
              <a:ext cx="4900" cy="1425"/>
            </a:xfrm>
            <a:custGeom>
              <a:rect b="b" l="l" r="r" t="t"/>
              <a:pathLst>
                <a:path extrusionOk="0" h="57" w="196">
                  <a:moveTo>
                    <a:pt x="196" y="1"/>
                  </a:moveTo>
                  <a:cubicBezTo>
                    <a:pt x="159" y="1"/>
                    <a:pt x="131" y="1"/>
                    <a:pt x="94" y="10"/>
                  </a:cubicBezTo>
                  <a:cubicBezTo>
                    <a:pt x="75" y="19"/>
                    <a:pt x="38" y="29"/>
                    <a:pt x="1" y="57"/>
                  </a:cubicBezTo>
                  <a:cubicBezTo>
                    <a:pt x="38" y="57"/>
                    <a:pt x="75" y="57"/>
                    <a:pt x="103" y="47"/>
                  </a:cubicBezTo>
                  <a:cubicBezTo>
                    <a:pt x="131" y="29"/>
                    <a:pt x="168" y="1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5"/>
            <p:cNvSpPr/>
            <p:nvPr/>
          </p:nvSpPr>
          <p:spPr>
            <a:xfrm>
              <a:off x="3446725" y="2046175"/>
              <a:ext cx="4900" cy="4425"/>
            </a:xfrm>
            <a:custGeom>
              <a:rect b="b" l="l" r="r" t="t"/>
              <a:pathLst>
                <a:path extrusionOk="0" h="177" w="196">
                  <a:moveTo>
                    <a:pt x="195" y="0"/>
                  </a:moveTo>
                  <a:cubicBezTo>
                    <a:pt x="167" y="0"/>
                    <a:pt x="158" y="9"/>
                    <a:pt x="121" y="19"/>
                  </a:cubicBezTo>
                  <a:cubicBezTo>
                    <a:pt x="102" y="28"/>
                    <a:pt x="74" y="56"/>
                    <a:pt x="65" y="65"/>
                  </a:cubicBezTo>
                  <a:cubicBezTo>
                    <a:pt x="28" y="102"/>
                    <a:pt x="9" y="140"/>
                    <a:pt x="0" y="177"/>
                  </a:cubicBezTo>
                  <a:cubicBezTo>
                    <a:pt x="19" y="167"/>
                    <a:pt x="28" y="149"/>
                    <a:pt x="47" y="140"/>
                  </a:cubicBezTo>
                  <a:lnTo>
                    <a:pt x="93" y="93"/>
                  </a:lnTo>
                  <a:cubicBezTo>
                    <a:pt x="130" y="56"/>
                    <a:pt x="158" y="2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5"/>
            <p:cNvSpPr/>
            <p:nvPr/>
          </p:nvSpPr>
          <p:spPr>
            <a:xfrm>
              <a:off x="3446950" y="2048500"/>
              <a:ext cx="3500" cy="4650"/>
            </a:xfrm>
            <a:custGeom>
              <a:rect b="b" l="l" r="r" t="t"/>
              <a:pathLst>
                <a:path extrusionOk="0" h="186" w="140">
                  <a:moveTo>
                    <a:pt x="140" y="0"/>
                  </a:moveTo>
                  <a:lnTo>
                    <a:pt x="140" y="0"/>
                  </a:lnTo>
                  <a:cubicBezTo>
                    <a:pt x="121" y="9"/>
                    <a:pt x="103" y="9"/>
                    <a:pt x="93" y="28"/>
                  </a:cubicBezTo>
                  <a:cubicBezTo>
                    <a:pt x="75" y="47"/>
                    <a:pt x="56" y="65"/>
                    <a:pt x="47" y="74"/>
                  </a:cubicBezTo>
                  <a:cubicBezTo>
                    <a:pt x="28" y="102"/>
                    <a:pt x="0" y="149"/>
                    <a:pt x="0" y="186"/>
                  </a:cubicBezTo>
                  <a:lnTo>
                    <a:pt x="38" y="139"/>
                  </a:lnTo>
                  <a:cubicBezTo>
                    <a:pt x="47" y="121"/>
                    <a:pt x="56" y="102"/>
                    <a:pt x="75" y="93"/>
                  </a:cubicBezTo>
                  <a:cubicBezTo>
                    <a:pt x="93" y="56"/>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5"/>
            <p:cNvSpPr/>
            <p:nvPr/>
          </p:nvSpPr>
          <p:spPr>
            <a:xfrm>
              <a:off x="3446475" y="2051500"/>
              <a:ext cx="3050" cy="4900"/>
            </a:xfrm>
            <a:custGeom>
              <a:rect b="b" l="l" r="r" t="t"/>
              <a:pathLst>
                <a:path extrusionOk="0" h="196" w="122">
                  <a:moveTo>
                    <a:pt x="122" y="1"/>
                  </a:moveTo>
                  <a:lnTo>
                    <a:pt x="122" y="1"/>
                  </a:lnTo>
                  <a:cubicBezTo>
                    <a:pt x="94" y="38"/>
                    <a:pt x="66" y="75"/>
                    <a:pt x="29" y="84"/>
                  </a:cubicBezTo>
                  <a:cubicBezTo>
                    <a:pt x="19" y="103"/>
                    <a:pt x="19" y="122"/>
                    <a:pt x="10" y="140"/>
                  </a:cubicBezTo>
                  <a:cubicBezTo>
                    <a:pt x="1" y="159"/>
                    <a:pt x="1" y="177"/>
                    <a:pt x="1" y="196"/>
                  </a:cubicBezTo>
                  <a:lnTo>
                    <a:pt x="29" y="159"/>
                  </a:lnTo>
                  <a:cubicBezTo>
                    <a:pt x="38" y="140"/>
                    <a:pt x="57" y="122"/>
                    <a:pt x="66" y="112"/>
                  </a:cubicBezTo>
                  <a:cubicBezTo>
                    <a:pt x="94" y="75"/>
                    <a:pt x="112" y="38"/>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5"/>
            <p:cNvSpPr/>
            <p:nvPr/>
          </p:nvSpPr>
          <p:spPr>
            <a:xfrm>
              <a:off x="3443225" y="2054525"/>
              <a:ext cx="1900" cy="5825"/>
            </a:xfrm>
            <a:custGeom>
              <a:rect b="b" l="l" r="r" t="t"/>
              <a:pathLst>
                <a:path extrusionOk="0" h="233" w="76">
                  <a:moveTo>
                    <a:pt x="75" y="1"/>
                  </a:moveTo>
                  <a:cubicBezTo>
                    <a:pt x="56" y="38"/>
                    <a:pt x="47" y="84"/>
                    <a:pt x="10" y="103"/>
                  </a:cubicBezTo>
                  <a:cubicBezTo>
                    <a:pt x="10" y="112"/>
                    <a:pt x="1" y="140"/>
                    <a:pt x="1" y="159"/>
                  </a:cubicBezTo>
                  <a:lnTo>
                    <a:pt x="1" y="233"/>
                  </a:lnTo>
                  <a:lnTo>
                    <a:pt x="19" y="177"/>
                  </a:lnTo>
                  <a:cubicBezTo>
                    <a:pt x="38" y="149"/>
                    <a:pt x="38" y="140"/>
                    <a:pt x="47" y="112"/>
                  </a:cubicBezTo>
                  <a:cubicBezTo>
                    <a:pt x="66" y="84"/>
                    <a:pt x="75" y="4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5"/>
            <p:cNvSpPr/>
            <p:nvPr/>
          </p:nvSpPr>
          <p:spPr>
            <a:xfrm>
              <a:off x="3443225" y="2059650"/>
              <a:ext cx="2350" cy="5825"/>
            </a:xfrm>
            <a:custGeom>
              <a:rect b="b" l="l" r="r" t="t"/>
              <a:pathLst>
                <a:path extrusionOk="0" h="233" w="94">
                  <a:moveTo>
                    <a:pt x="94" y="0"/>
                  </a:moveTo>
                  <a:lnTo>
                    <a:pt x="94" y="0"/>
                  </a:lnTo>
                  <a:cubicBezTo>
                    <a:pt x="56" y="37"/>
                    <a:pt x="38" y="74"/>
                    <a:pt x="19" y="102"/>
                  </a:cubicBezTo>
                  <a:cubicBezTo>
                    <a:pt x="10" y="121"/>
                    <a:pt x="10" y="139"/>
                    <a:pt x="1" y="167"/>
                  </a:cubicBezTo>
                  <a:lnTo>
                    <a:pt x="1" y="232"/>
                  </a:lnTo>
                  <a:cubicBezTo>
                    <a:pt x="1" y="214"/>
                    <a:pt x="10" y="204"/>
                    <a:pt x="19" y="177"/>
                  </a:cubicBezTo>
                  <a:lnTo>
                    <a:pt x="47" y="121"/>
                  </a:lnTo>
                  <a:cubicBezTo>
                    <a:pt x="56" y="84"/>
                    <a:pt x="84" y="4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5"/>
            <p:cNvSpPr/>
            <p:nvPr/>
          </p:nvSpPr>
          <p:spPr>
            <a:xfrm>
              <a:off x="3458800" y="2058475"/>
              <a:ext cx="1875" cy="2350"/>
            </a:xfrm>
            <a:custGeom>
              <a:rect b="b" l="l" r="r" t="t"/>
              <a:pathLst>
                <a:path extrusionOk="0" h="94" w="75">
                  <a:moveTo>
                    <a:pt x="75" y="1"/>
                  </a:moveTo>
                  <a:cubicBezTo>
                    <a:pt x="47" y="19"/>
                    <a:pt x="37" y="28"/>
                    <a:pt x="28" y="38"/>
                  </a:cubicBezTo>
                  <a:cubicBezTo>
                    <a:pt x="10" y="66"/>
                    <a:pt x="0" y="75"/>
                    <a:pt x="0" y="93"/>
                  </a:cubicBezTo>
                  <a:cubicBezTo>
                    <a:pt x="28" y="84"/>
                    <a:pt x="37" y="75"/>
                    <a:pt x="47" y="66"/>
                  </a:cubicBezTo>
                  <a:cubicBezTo>
                    <a:pt x="65"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5"/>
            <p:cNvSpPr/>
            <p:nvPr/>
          </p:nvSpPr>
          <p:spPr>
            <a:xfrm>
              <a:off x="3461125" y="2057325"/>
              <a:ext cx="1875" cy="2350"/>
            </a:xfrm>
            <a:custGeom>
              <a:rect b="b" l="l" r="r" t="t"/>
              <a:pathLst>
                <a:path extrusionOk="0" h="94" w="75">
                  <a:moveTo>
                    <a:pt x="74" y="0"/>
                  </a:moveTo>
                  <a:lnTo>
                    <a:pt x="74" y="0"/>
                  </a:lnTo>
                  <a:cubicBezTo>
                    <a:pt x="47" y="19"/>
                    <a:pt x="37" y="28"/>
                    <a:pt x="28" y="37"/>
                  </a:cubicBezTo>
                  <a:cubicBezTo>
                    <a:pt x="9" y="65"/>
                    <a:pt x="0" y="74"/>
                    <a:pt x="0" y="93"/>
                  </a:cubicBezTo>
                  <a:cubicBezTo>
                    <a:pt x="28" y="84"/>
                    <a:pt x="37" y="74"/>
                    <a:pt x="47" y="65"/>
                  </a:cubicBezTo>
                  <a:cubicBezTo>
                    <a:pt x="65" y="37"/>
                    <a:pt x="7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5"/>
            <p:cNvSpPr/>
            <p:nvPr/>
          </p:nvSpPr>
          <p:spPr>
            <a:xfrm>
              <a:off x="3441150" y="2067775"/>
              <a:ext cx="1175" cy="4200"/>
            </a:xfrm>
            <a:custGeom>
              <a:rect b="b" l="l" r="r" t="t"/>
              <a:pathLst>
                <a:path extrusionOk="0" h="168" w="47">
                  <a:moveTo>
                    <a:pt x="47" y="0"/>
                  </a:moveTo>
                  <a:lnTo>
                    <a:pt x="47" y="0"/>
                  </a:lnTo>
                  <a:cubicBezTo>
                    <a:pt x="28" y="28"/>
                    <a:pt x="28" y="65"/>
                    <a:pt x="9" y="75"/>
                  </a:cubicBezTo>
                  <a:cubicBezTo>
                    <a:pt x="0" y="93"/>
                    <a:pt x="0" y="112"/>
                    <a:pt x="0" y="121"/>
                  </a:cubicBezTo>
                  <a:lnTo>
                    <a:pt x="0" y="167"/>
                  </a:lnTo>
                  <a:cubicBezTo>
                    <a:pt x="28" y="140"/>
                    <a:pt x="28" y="112"/>
                    <a:pt x="37" y="84"/>
                  </a:cubicBezTo>
                  <a:cubicBezTo>
                    <a:pt x="47" y="65"/>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5"/>
            <p:cNvSpPr/>
            <p:nvPr/>
          </p:nvSpPr>
          <p:spPr>
            <a:xfrm>
              <a:off x="3437200" y="2122150"/>
              <a:ext cx="40675" cy="39500"/>
            </a:xfrm>
            <a:custGeom>
              <a:rect b="b" l="l" r="r" t="t"/>
              <a:pathLst>
                <a:path extrusionOk="0" h="1580" w="1627">
                  <a:moveTo>
                    <a:pt x="525" y="1"/>
                  </a:moveTo>
                  <a:cubicBezTo>
                    <a:pt x="400" y="1"/>
                    <a:pt x="299" y="146"/>
                    <a:pt x="242" y="269"/>
                  </a:cubicBezTo>
                  <a:cubicBezTo>
                    <a:pt x="74" y="612"/>
                    <a:pt x="0" y="1012"/>
                    <a:pt x="19" y="1393"/>
                  </a:cubicBezTo>
                  <a:cubicBezTo>
                    <a:pt x="19" y="1532"/>
                    <a:pt x="186" y="1569"/>
                    <a:pt x="279" y="1579"/>
                  </a:cubicBezTo>
                  <a:cubicBezTo>
                    <a:pt x="304" y="1579"/>
                    <a:pt x="330" y="1580"/>
                    <a:pt x="355" y="1580"/>
                  </a:cubicBezTo>
                  <a:cubicBezTo>
                    <a:pt x="702" y="1580"/>
                    <a:pt x="1053" y="1518"/>
                    <a:pt x="1347" y="1328"/>
                  </a:cubicBezTo>
                  <a:cubicBezTo>
                    <a:pt x="1440" y="1263"/>
                    <a:pt x="1533" y="1188"/>
                    <a:pt x="1580" y="1077"/>
                  </a:cubicBezTo>
                  <a:cubicBezTo>
                    <a:pt x="1626" y="975"/>
                    <a:pt x="1607" y="835"/>
                    <a:pt x="1515" y="770"/>
                  </a:cubicBezTo>
                  <a:cubicBezTo>
                    <a:pt x="1471" y="739"/>
                    <a:pt x="1420" y="727"/>
                    <a:pt x="1366" y="727"/>
                  </a:cubicBezTo>
                  <a:cubicBezTo>
                    <a:pt x="1292" y="727"/>
                    <a:pt x="1213" y="749"/>
                    <a:pt x="1143" y="770"/>
                  </a:cubicBezTo>
                  <a:cubicBezTo>
                    <a:pt x="1217" y="696"/>
                    <a:pt x="1273" y="612"/>
                    <a:pt x="1301" y="520"/>
                  </a:cubicBezTo>
                  <a:cubicBezTo>
                    <a:pt x="1319" y="427"/>
                    <a:pt x="1282" y="315"/>
                    <a:pt x="1208" y="269"/>
                  </a:cubicBezTo>
                  <a:cubicBezTo>
                    <a:pt x="1179" y="254"/>
                    <a:pt x="1149" y="248"/>
                    <a:pt x="1118" y="248"/>
                  </a:cubicBezTo>
                  <a:cubicBezTo>
                    <a:pt x="1050" y="248"/>
                    <a:pt x="981" y="280"/>
                    <a:pt x="929" y="324"/>
                  </a:cubicBezTo>
                  <a:cubicBezTo>
                    <a:pt x="846" y="380"/>
                    <a:pt x="771" y="473"/>
                    <a:pt x="697" y="520"/>
                  </a:cubicBezTo>
                  <a:cubicBezTo>
                    <a:pt x="725" y="427"/>
                    <a:pt x="753" y="324"/>
                    <a:pt x="743" y="232"/>
                  </a:cubicBezTo>
                  <a:cubicBezTo>
                    <a:pt x="725" y="129"/>
                    <a:pt x="669" y="36"/>
                    <a:pt x="576" y="9"/>
                  </a:cubicBezTo>
                  <a:cubicBezTo>
                    <a:pt x="559" y="3"/>
                    <a:pt x="542" y="1"/>
                    <a:pt x="52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5"/>
            <p:cNvSpPr/>
            <p:nvPr/>
          </p:nvSpPr>
          <p:spPr>
            <a:xfrm>
              <a:off x="3436875" y="2122300"/>
              <a:ext cx="41225" cy="40250"/>
            </a:xfrm>
            <a:custGeom>
              <a:rect b="b" l="l" r="r" t="t"/>
              <a:pathLst>
                <a:path extrusionOk="0" h="1610" w="1649">
                  <a:moveTo>
                    <a:pt x="41" y="876"/>
                  </a:moveTo>
                  <a:lnTo>
                    <a:pt x="41" y="876"/>
                  </a:lnTo>
                  <a:cubicBezTo>
                    <a:pt x="12" y="1012"/>
                    <a:pt x="0" y="1153"/>
                    <a:pt x="1" y="1295"/>
                  </a:cubicBezTo>
                  <a:lnTo>
                    <a:pt x="1" y="1295"/>
                  </a:lnTo>
                  <a:cubicBezTo>
                    <a:pt x="1" y="1158"/>
                    <a:pt x="13" y="1017"/>
                    <a:pt x="41" y="876"/>
                  </a:cubicBezTo>
                  <a:close/>
                  <a:moveTo>
                    <a:pt x="1" y="1295"/>
                  </a:moveTo>
                  <a:cubicBezTo>
                    <a:pt x="0" y="1339"/>
                    <a:pt x="2" y="1382"/>
                    <a:pt x="4" y="1424"/>
                  </a:cubicBezTo>
                  <a:cubicBezTo>
                    <a:pt x="2" y="1381"/>
                    <a:pt x="1" y="1338"/>
                    <a:pt x="1" y="1295"/>
                  </a:cubicBezTo>
                  <a:close/>
                  <a:moveTo>
                    <a:pt x="22" y="1434"/>
                  </a:moveTo>
                  <a:cubicBezTo>
                    <a:pt x="23" y="1462"/>
                    <a:pt x="32" y="1489"/>
                    <a:pt x="41" y="1508"/>
                  </a:cubicBezTo>
                  <a:cubicBezTo>
                    <a:pt x="32" y="1480"/>
                    <a:pt x="23" y="1462"/>
                    <a:pt x="22" y="1434"/>
                  </a:cubicBezTo>
                  <a:close/>
                  <a:moveTo>
                    <a:pt x="41" y="1508"/>
                  </a:moveTo>
                  <a:lnTo>
                    <a:pt x="41" y="1508"/>
                  </a:lnTo>
                  <a:cubicBezTo>
                    <a:pt x="50" y="1526"/>
                    <a:pt x="78" y="1554"/>
                    <a:pt x="97" y="1563"/>
                  </a:cubicBezTo>
                  <a:cubicBezTo>
                    <a:pt x="78" y="1536"/>
                    <a:pt x="50" y="1526"/>
                    <a:pt x="41" y="1508"/>
                  </a:cubicBezTo>
                  <a:close/>
                  <a:moveTo>
                    <a:pt x="97" y="1563"/>
                  </a:moveTo>
                  <a:lnTo>
                    <a:pt x="97" y="1563"/>
                  </a:lnTo>
                  <a:cubicBezTo>
                    <a:pt x="143" y="1582"/>
                    <a:pt x="190" y="1601"/>
                    <a:pt x="255" y="1610"/>
                  </a:cubicBezTo>
                  <a:cubicBezTo>
                    <a:pt x="208" y="1601"/>
                    <a:pt x="143" y="1582"/>
                    <a:pt x="97" y="1563"/>
                  </a:cubicBezTo>
                  <a:close/>
                  <a:moveTo>
                    <a:pt x="524" y="0"/>
                  </a:moveTo>
                  <a:cubicBezTo>
                    <a:pt x="499" y="0"/>
                    <a:pt x="473" y="7"/>
                    <a:pt x="450" y="21"/>
                  </a:cubicBezTo>
                  <a:cubicBezTo>
                    <a:pt x="403" y="30"/>
                    <a:pt x="366" y="58"/>
                    <a:pt x="329" y="95"/>
                  </a:cubicBezTo>
                  <a:cubicBezTo>
                    <a:pt x="264" y="170"/>
                    <a:pt x="227" y="253"/>
                    <a:pt x="190" y="346"/>
                  </a:cubicBezTo>
                  <a:cubicBezTo>
                    <a:pt x="125" y="514"/>
                    <a:pt x="69" y="690"/>
                    <a:pt x="41" y="876"/>
                  </a:cubicBezTo>
                  <a:cubicBezTo>
                    <a:pt x="78" y="690"/>
                    <a:pt x="134" y="514"/>
                    <a:pt x="208" y="356"/>
                  </a:cubicBezTo>
                  <a:cubicBezTo>
                    <a:pt x="236" y="272"/>
                    <a:pt x="283" y="188"/>
                    <a:pt x="357" y="123"/>
                  </a:cubicBezTo>
                  <a:cubicBezTo>
                    <a:pt x="394" y="86"/>
                    <a:pt x="422" y="68"/>
                    <a:pt x="459" y="49"/>
                  </a:cubicBezTo>
                  <a:cubicBezTo>
                    <a:pt x="476" y="46"/>
                    <a:pt x="492" y="43"/>
                    <a:pt x="507" y="43"/>
                  </a:cubicBezTo>
                  <a:cubicBezTo>
                    <a:pt x="534" y="43"/>
                    <a:pt x="560" y="50"/>
                    <a:pt x="589" y="68"/>
                  </a:cubicBezTo>
                  <a:cubicBezTo>
                    <a:pt x="626" y="86"/>
                    <a:pt x="654" y="114"/>
                    <a:pt x="682" y="142"/>
                  </a:cubicBezTo>
                  <a:cubicBezTo>
                    <a:pt x="701" y="179"/>
                    <a:pt x="719" y="226"/>
                    <a:pt x="719" y="272"/>
                  </a:cubicBezTo>
                  <a:cubicBezTo>
                    <a:pt x="729" y="365"/>
                    <a:pt x="691" y="449"/>
                    <a:pt x="673" y="541"/>
                  </a:cubicBezTo>
                  <a:lnTo>
                    <a:pt x="654" y="597"/>
                  </a:lnTo>
                  <a:lnTo>
                    <a:pt x="719" y="560"/>
                  </a:lnTo>
                  <a:cubicBezTo>
                    <a:pt x="812" y="504"/>
                    <a:pt x="868" y="421"/>
                    <a:pt x="933" y="365"/>
                  </a:cubicBezTo>
                  <a:cubicBezTo>
                    <a:pt x="970" y="328"/>
                    <a:pt x="1017" y="309"/>
                    <a:pt x="1054" y="300"/>
                  </a:cubicBezTo>
                  <a:cubicBezTo>
                    <a:pt x="1077" y="291"/>
                    <a:pt x="1100" y="286"/>
                    <a:pt x="1122" y="286"/>
                  </a:cubicBezTo>
                  <a:cubicBezTo>
                    <a:pt x="1144" y="286"/>
                    <a:pt x="1165" y="291"/>
                    <a:pt x="1184" y="300"/>
                  </a:cubicBezTo>
                  <a:cubicBezTo>
                    <a:pt x="1212" y="309"/>
                    <a:pt x="1249" y="346"/>
                    <a:pt x="1258" y="393"/>
                  </a:cubicBezTo>
                  <a:cubicBezTo>
                    <a:pt x="1277" y="439"/>
                    <a:pt x="1277" y="486"/>
                    <a:pt x="1277" y="514"/>
                  </a:cubicBezTo>
                  <a:cubicBezTo>
                    <a:pt x="1249" y="606"/>
                    <a:pt x="1193" y="681"/>
                    <a:pt x="1137" y="764"/>
                  </a:cubicBezTo>
                  <a:lnTo>
                    <a:pt x="1072" y="829"/>
                  </a:lnTo>
                  <a:lnTo>
                    <a:pt x="1156" y="811"/>
                  </a:lnTo>
                  <a:cubicBezTo>
                    <a:pt x="1202" y="792"/>
                    <a:pt x="1258" y="774"/>
                    <a:pt x="1305" y="774"/>
                  </a:cubicBezTo>
                  <a:cubicBezTo>
                    <a:pt x="1324" y="770"/>
                    <a:pt x="1346" y="768"/>
                    <a:pt x="1369" y="768"/>
                  </a:cubicBezTo>
                  <a:cubicBezTo>
                    <a:pt x="1402" y="768"/>
                    <a:pt x="1435" y="772"/>
                    <a:pt x="1463" y="783"/>
                  </a:cubicBezTo>
                  <a:cubicBezTo>
                    <a:pt x="1509" y="792"/>
                    <a:pt x="1537" y="829"/>
                    <a:pt x="1565" y="876"/>
                  </a:cubicBezTo>
                  <a:cubicBezTo>
                    <a:pt x="1583" y="922"/>
                    <a:pt x="1602" y="969"/>
                    <a:pt x="1583" y="1015"/>
                  </a:cubicBezTo>
                  <a:cubicBezTo>
                    <a:pt x="1583" y="1062"/>
                    <a:pt x="1565" y="1108"/>
                    <a:pt x="1537" y="1155"/>
                  </a:cubicBezTo>
                  <a:cubicBezTo>
                    <a:pt x="1518" y="1201"/>
                    <a:pt x="1481" y="1238"/>
                    <a:pt x="1435" y="1275"/>
                  </a:cubicBezTo>
                  <a:cubicBezTo>
                    <a:pt x="1398" y="1303"/>
                    <a:pt x="1351" y="1340"/>
                    <a:pt x="1305" y="1368"/>
                  </a:cubicBezTo>
                  <a:cubicBezTo>
                    <a:pt x="1258" y="1387"/>
                    <a:pt x="1212" y="1424"/>
                    <a:pt x="1165" y="1443"/>
                  </a:cubicBezTo>
                  <a:cubicBezTo>
                    <a:pt x="979" y="1536"/>
                    <a:pt x="775" y="1582"/>
                    <a:pt x="561" y="1610"/>
                  </a:cubicBezTo>
                  <a:cubicBezTo>
                    <a:pt x="775" y="1601"/>
                    <a:pt x="979" y="1554"/>
                    <a:pt x="1184" y="1461"/>
                  </a:cubicBezTo>
                  <a:lnTo>
                    <a:pt x="1323" y="1387"/>
                  </a:lnTo>
                  <a:cubicBezTo>
                    <a:pt x="1370" y="1368"/>
                    <a:pt x="1416" y="1331"/>
                    <a:pt x="1444" y="1294"/>
                  </a:cubicBezTo>
                  <a:cubicBezTo>
                    <a:pt x="1509" y="1210"/>
                    <a:pt x="1555" y="1182"/>
                    <a:pt x="1574" y="1136"/>
                  </a:cubicBezTo>
                  <a:cubicBezTo>
                    <a:pt x="1611" y="1090"/>
                    <a:pt x="1639" y="1025"/>
                    <a:pt x="1639" y="978"/>
                  </a:cubicBezTo>
                  <a:cubicBezTo>
                    <a:pt x="1648" y="922"/>
                    <a:pt x="1639" y="867"/>
                    <a:pt x="1611" y="820"/>
                  </a:cubicBezTo>
                  <a:cubicBezTo>
                    <a:pt x="1583" y="764"/>
                    <a:pt x="1546" y="727"/>
                    <a:pt x="1481" y="699"/>
                  </a:cubicBezTo>
                  <a:cubicBezTo>
                    <a:pt x="1448" y="688"/>
                    <a:pt x="1416" y="684"/>
                    <a:pt x="1383" y="684"/>
                  </a:cubicBezTo>
                  <a:cubicBezTo>
                    <a:pt x="1360" y="684"/>
                    <a:pt x="1337" y="686"/>
                    <a:pt x="1314" y="690"/>
                  </a:cubicBezTo>
                  <a:cubicBezTo>
                    <a:pt x="1286" y="690"/>
                    <a:pt x="1249" y="699"/>
                    <a:pt x="1230" y="699"/>
                  </a:cubicBezTo>
                  <a:cubicBezTo>
                    <a:pt x="1240" y="681"/>
                    <a:pt x="1249" y="671"/>
                    <a:pt x="1258" y="644"/>
                  </a:cubicBezTo>
                  <a:cubicBezTo>
                    <a:pt x="1286" y="597"/>
                    <a:pt x="1314" y="551"/>
                    <a:pt x="1323" y="504"/>
                  </a:cubicBezTo>
                  <a:cubicBezTo>
                    <a:pt x="1332" y="449"/>
                    <a:pt x="1332" y="402"/>
                    <a:pt x="1314" y="346"/>
                  </a:cubicBezTo>
                  <a:cubicBezTo>
                    <a:pt x="1286" y="300"/>
                    <a:pt x="1249" y="235"/>
                    <a:pt x="1193" y="216"/>
                  </a:cubicBezTo>
                  <a:cubicBezTo>
                    <a:pt x="1165" y="202"/>
                    <a:pt x="1137" y="195"/>
                    <a:pt x="1109" y="195"/>
                  </a:cubicBezTo>
                  <a:cubicBezTo>
                    <a:pt x="1082" y="195"/>
                    <a:pt x="1054" y="202"/>
                    <a:pt x="1026" y="216"/>
                  </a:cubicBezTo>
                  <a:cubicBezTo>
                    <a:pt x="979" y="226"/>
                    <a:pt x="942" y="263"/>
                    <a:pt x="887" y="300"/>
                  </a:cubicBezTo>
                  <a:cubicBezTo>
                    <a:pt x="831" y="346"/>
                    <a:pt x="784" y="402"/>
                    <a:pt x="729" y="458"/>
                  </a:cubicBezTo>
                  <a:cubicBezTo>
                    <a:pt x="738" y="383"/>
                    <a:pt x="766" y="318"/>
                    <a:pt x="747" y="253"/>
                  </a:cubicBezTo>
                  <a:cubicBezTo>
                    <a:pt x="747" y="207"/>
                    <a:pt x="729" y="151"/>
                    <a:pt x="701" y="114"/>
                  </a:cubicBezTo>
                  <a:cubicBezTo>
                    <a:pt x="682" y="68"/>
                    <a:pt x="645" y="30"/>
                    <a:pt x="598" y="21"/>
                  </a:cubicBezTo>
                  <a:cubicBezTo>
                    <a:pt x="575" y="7"/>
                    <a:pt x="550" y="0"/>
                    <a:pt x="5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5"/>
            <p:cNvSpPr/>
            <p:nvPr/>
          </p:nvSpPr>
          <p:spPr>
            <a:xfrm>
              <a:off x="3438825" y="2134900"/>
              <a:ext cx="16050" cy="24400"/>
            </a:xfrm>
            <a:custGeom>
              <a:rect b="b" l="l" r="r" t="t"/>
              <a:pathLst>
                <a:path extrusionOk="0" h="976" w="642">
                  <a:moveTo>
                    <a:pt x="641" y="0"/>
                  </a:moveTo>
                  <a:cubicBezTo>
                    <a:pt x="586" y="84"/>
                    <a:pt x="539" y="167"/>
                    <a:pt x="502" y="251"/>
                  </a:cubicBezTo>
                  <a:lnTo>
                    <a:pt x="335" y="502"/>
                  </a:lnTo>
                  <a:lnTo>
                    <a:pt x="177" y="744"/>
                  </a:lnTo>
                  <a:cubicBezTo>
                    <a:pt x="149" y="781"/>
                    <a:pt x="121" y="827"/>
                    <a:pt x="93" y="864"/>
                  </a:cubicBezTo>
                  <a:cubicBezTo>
                    <a:pt x="56" y="892"/>
                    <a:pt x="37" y="939"/>
                    <a:pt x="0" y="976"/>
                  </a:cubicBezTo>
                  <a:cubicBezTo>
                    <a:pt x="75" y="920"/>
                    <a:pt x="130" y="836"/>
                    <a:pt x="186" y="753"/>
                  </a:cubicBezTo>
                  <a:cubicBezTo>
                    <a:pt x="242" y="678"/>
                    <a:pt x="288" y="595"/>
                    <a:pt x="353" y="511"/>
                  </a:cubicBezTo>
                  <a:cubicBezTo>
                    <a:pt x="400" y="418"/>
                    <a:pt x="455" y="335"/>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5"/>
            <p:cNvSpPr/>
            <p:nvPr/>
          </p:nvSpPr>
          <p:spPr>
            <a:xfrm>
              <a:off x="3439525" y="2141400"/>
              <a:ext cx="26250" cy="18825"/>
            </a:xfrm>
            <a:custGeom>
              <a:rect b="b" l="l" r="r" t="t"/>
              <a:pathLst>
                <a:path extrusionOk="0" h="753" w="1050">
                  <a:moveTo>
                    <a:pt x="1050" y="0"/>
                  </a:moveTo>
                  <a:cubicBezTo>
                    <a:pt x="957" y="56"/>
                    <a:pt x="864" y="112"/>
                    <a:pt x="790" y="158"/>
                  </a:cubicBezTo>
                  <a:cubicBezTo>
                    <a:pt x="697" y="214"/>
                    <a:pt x="613" y="288"/>
                    <a:pt x="520" y="344"/>
                  </a:cubicBezTo>
                  <a:cubicBezTo>
                    <a:pt x="427" y="418"/>
                    <a:pt x="335" y="474"/>
                    <a:pt x="251" y="539"/>
                  </a:cubicBezTo>
                  <a:cubicBezTo>
                    <a:pt x="166" y="607"/>
                    <a:pt x="88" y="660"/>
                    <a:pt x="19" y="733"/>
                  </a:cubicBezTo>
                  <a:lnTo>
                    <a:pt x="19" y="733"/>
                  </a:lnTo>
                  <a:cubicBezTo>
                    <a:pt x="46" y="708"/>
                    <a:pt x="84" y="690"/>
                    <a:pt x="121" y="660"/>
                  </a:cubicBezTo>
                  <a:cubicBezTo>
                    <a:pt x="158" y="623"/>
                    <a:pt x="204" y="604"/>
                    <a:pt x="251" y="567"/>
                  </a:cubicBezTo>
                  <a:lnTo>
                    <a:pt x="520" y="381"/>
                  </a:lnTo>
                  <a:lnTo>
                    <a:pt x="790" y="195"/>
                  </a:lnTo>
                  <a:cubicBezTo>
                    <a:pt x="883" y="121"/>
                    <a:pt x="976" y="65"/>
                    <a:pt x="1050" y="0"/>
                  </a:cubicBezTo>
                  <a:close/>
                  <a:moveTo>
                    <a:pt x="19" y="733"/>
                  </a:moveTo>
                  <a:lnTo>
                    <a:pt x="19" y="733"/>
                  </a:lnTo>
                  <a:cubicBezTo>
                    <a:pt x="12" y="739"/>
                    <a:pt x="6" y="746"/>
                    <a:pt x="0" y="753"/>
                  </a:cubicBezTo>
                  <a:cubicBezTo>
                    <a:pt x="6" y="746"/>
                    <a:pt x="12" y="739"/>
                    <a:pt x="19" y="7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5"/>
            <p:cNvSpPr/>
            <p:nvPr/>
          </p:nvSpPr>
          <p:spPr>
            <a:xfrm>
              <a:off x="3445550" y="2144875"/>
              <a:ext cx="4675" cy="7000"/>
            </a:xfrm>
            <a:custGeom>
              <a:rect b="b" l="l" r="r" t="t"/>
              <a:pathLst>
                <a:path extrusionOk="0" h="280" w="187">
                  <a:moveTo>
                    <a:pt x="186" y="1"/>
                  </a:moveTo>
                  <a:lnTo>
                    <a:pt x="186" y="1"/>
                  </a:lnTo>
                  <a:cubicBezTo>
                    <a:pt x="149" y="47"/>
                    <a:pt x="112" y="94"/>
                    <a:pt x="94" y="140"/>
                  </a:cubicBezTo>
                  <a:cubicBezTo>
                    <a:pt x="66" y="159"/>
                    <a:pt x="56" y="187"/>
                    <a:pt x="47" y="205"/>
                  </a:cubicBezTo>
                  <a:cubicBezTo>
                    <a:pt x="19" y="233"/>
                    <a:pt x="10" y="252"/>
                    <a:pt x="1" y="279"/>
                  </a:cubicBezTo>
                  <a:cubicBezTo>
                    <a:pt x="19" y="261"/>
                    <a:pt x="29" y="242"/>
                    <a:pt x="56" y="214"/>
                  </a:cubicBezTo>
                  <a:cubicBezTo>
                    <a:pt x="66" y="196"/>
                    <a:pt x="94" y="168"/>
                    <a:pt x="103" y="149"/>
                  </a:cubicBezTo>
                  <a:cubicBezTo>
                    <a:pt x="140" y="103"/>
                    <a:pt x="159" y="56"/>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5"/>
            <p:cNvSpPr/>
            <p:nvPr/>
          </p:nvSpPr>
          <p:spPr>
            <a:xfrm>
              <a:off x="3450425" y="2142550"/>
              <a:ext cx="2125" cy="4450"/>
            </a:xfrm>
            <a:custGeom>
              <a:rect b="b" l="l" r="r" t="t"/>
              <a:pathLst>
                <a:path extrusionOk="0" h="178" w="85">
                  <a:moveTo>
                    <a:pt x="84" y="1"/>
                  </a:moveTo>
                  <a:lnTo>
                    <a:pt x="84" y="1"/>
                  </a:lnTo>
                  <a:cubicBezTo>
                    <a:pt x="56" y="29"/>
                    <a:pt x="47" y="57"/>
                    <a:pt x="47" y="94"/>
                  </a:cubicBezTo>
                  <a:cubicBezTo>
                    <a:pt x="38" y="103"/>
                    <a:pt x="38" y="122"/>
                    <a:pt x="19" y="140"/>
                  </a:cubicBezTo>
                  <a:cubicBezTo>
                    <a:pt x="10" y="149"/>
                    <a:pt x="10" y="168"/>
                    <a:pt x="1" y="177"/>
                  </a:cubicBezTo>
                  <a:lnTo>
                    <a:pt x="38" y="149"/>
                  </a:lnTo>
                  <a:cubicBezTo>
                    <a:pt x="47" y="140"/>
                    <a:pt x="47" y="112"/>
                    <a:pt x="56" y="103"/>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5"/>
            <p:cNvSpPr/>
            <p:nvPr/>
          </p:nvSpPr>
          <p:spPr>
            <a:xfrm>
              <a:off x="3449500" y="2143950"/>
              <a:ext cx="5375" cy="5825"/>
            </a:xfrm>
            <a:custGeom>
              <a:rect b="b" l="l" r="r" t="t"/>
              <a:pathLst>
                <a:path extrusionOk="0" h="233" w="215">
                  <a:moveTo>
                    <a:pt x="214" y="1"/>
                  </a:moveTo>
                  <a:cubicBezTo>
                    <a:pt x="168" y="38"/>
                    <a:pt x="131" y="66"/>
                    <a:pt x="93" y="103"/>
                  </a:cubicBezTo>
                  <a:cubicBezTo>
                    <a:pt x="66" y="149"/>
                    <a:pt x="38" y="186"/>
                    <a:pt x="1" y="233"/>
                  </a:cubicBezTo>
                  <a:cubicBezTo>
                    <a:pt x="28" y="224"/>
                    <a:pt x="38" y="205"/>
                    <a:pt x="66" y="186"/>
                  </a:cubicBezTo>
                  <a:cubicBezTo>
                    <a:pt x="84" y="159"/>
                    <a:pt x="112" y="149"/>
                    <a:pt x="121" y="131"/>
                  </a:cubicBezTo>
                  <a:cubicBezTo>
                    <a:pt x="159" y="93"/>
                    <a:pt x="186" y="4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5"/>
            <p:cNvSpPr/>
            <p:nvPr/>
          </p:nvSpPr>
          <p:spPr>
            <a:xfrm>
              <a:off x="3443700" y="2151850"/>
              <a:ext cx="3975" cy="3050"/>
            </a:xfrm>
            <a:custGeom>
              <a:rect b="b" l="l" r="r" t="t"/>
              <a:pathLst>
                <a:path extrusionOk="0" h="122" w="159">
                  <a:moveTo>
                    <a:pt x="158" y="0"/>
                  </a:moveTo>
                  <a:cubicBezTo>
                    <a:pt x="130" y="10"/>
                    <a:pt x="93" y="28"/>
                    <a:pt x="75" y="56"/>
                  </a:cubicBezTo>
                  <a:cubicBezTo>
                    <a:pt x="47" y="66"/>
                    <a:pt x="19" y="93"/>
                    <a:pt x="0" y="121"/>
                  </a:cubicBezTo>
                  <a:cubicBezTo>
                    <a:pt x="37" y="103"/>
                    <a:pt x="65" y="93"/>
                    <a:pt x="84" y="66"/>
                  </a:cubicBezTo>
                  <a:cubicBezTo>
                    <a:pt x="112" y="56"/>
                    <a:pt x="130"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5"/>
            <p:cNvSpPr/>
            <p:nvPr/>
          </p:nvSpPr>
          <p:spPr>
            <a:xfrm>
              <a:off x="3464125" y="2133275"/>
              <a:ext cx="3525" cy="6300"/>
            </a:xfrm>
            <a:custGeom>
              <a:rect b="b" l="l" r="r" t="t"/>
              <a:pathLst>
                <a:path extrusionOk="0" h="252" w="141">
                  <a:moveTo>
                    <a:pt x="140" y="0"/>
                  </a:moveTo>
                  <a:cubicBezTo>
                    <a:pt x="112" y="28"/>
                    <a:pt x="94" y="75"/>
                    <a:pt x="66" y="112"/>
                  </a:cubicBezTo>
                  <a:lnTo>
                    <a:pt x="29" y="177"/>
                  </a:lnTo>
                  <a:lnTo>
                    <a:pt x="1" y="251"/>
                  </a:lnTo>
                  <a:cubicBezTo>
                    <a:pt x="10" y="232"/>
                    <a:pt x="38" y="214"/>
                    <a:pt x="47" y="195"/>
                  </a:cubicBezTo>
                  <a:cubicBezTo>
                    <a:pt x="57" y="177"/>
                    <a:pt x="66" y="158"/>
                    <a:pt x="85" y="140"/>
                  </a:cubicBezTo>
                  <a:cubicBezTo>
                    <a:pt x="103" y="93"/>
                    <a:pt x="131"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5"/>
            <p:cNvSpPr/>
            <p:nvPr/>
          </p:nvSpPr>
          <p:spPr>
            <a:xfrm>
              <a:off x="3461125" y="2136975"/>
              <a:ext cx="3025" cy="4225"/>
            </a:xfrm>
            <a:custGeom>
              <a:rect b="b" l="l" r="r" t="t"/>
              <a:pathLst>
                <a:path extrusionOk="0" h="169" w="121">
                  <a:moveTo>
                    <a:pt x="121" y="1"/>
                  </a:moveTo>
                  <a:lnTo>
                    <a:pt x="121" y="1"/>
                  </a:lnTo>
                  <a:cubicBezTo>
                    <a:pt x="93" y="19"/>
                    <a:pt x="84" y="57"/>
                    <a:pt x="47" y="75"/>
                  </a:cubicBezTo>
                  <a:cubicBezTo>
                    <a:pt x="37" y="112"/>
                    <a:pt x="9" y="140"/>
                    <a:pt x="0" y="168"/>
                  </a:cubicBezTo>
                  <a:cubicBezTo>
                    <a:pt x="28" y="159"/>
                    <a:pt x="37" y="150"/>
                    <a:pt x="47" y="140"/>
                  </a:cubicBezTo>
                  <a:cubicBezTo>
                    <a:pt x="56" y="131"/>
                    <a:pt x="74" y="103"/>
                    <a:pt x="84" y="94"/>
                  </a:cubicBezTo>
                  <a:cubicBezTo>
                    <a:pt x="93" y="84"/>
                    <a:pt x="112" y="57"/>
                    <a:pt x="112" y="47"/>
                  </a:cubicBezTo>
                  <a:cubicBezTo>
                    <a:pt x="121" y="38"/>
                    <a:pt x="12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5"/>
            <p:cNvSpPr/>
            <p:nvPr/>
          </p:nvSpPr>
          <p:spPr>
            <a:xfrm>
              <a:off x="3465525" y="2131650"/>
              <a:ext cx="1200" cy="3025"/>
            </a:xfrm>
            <a:custGeom>
              <a:rect b="b" l="l" r="r" t="t"/>
              <a:pathLst>
                <a:path extrusionOk="0" h="121" w="48">
                  <a:moveTo>
                    <a:pt x="38" y="0"/>
                  </a:moveTo>
                  <a:cubicBezTo>
                    <a:pt x="29" y="28"/>
                    <a:pt x="10" y="37"/>
                    <a:pt x="10" y="65"/>
                  </a:cubicBezTo>
                  <a:cubicBezTo>
                    <a:pt x="1" y="65"/>
                    <a:pt x="1" y="75"/>
                    <a:pt x="1" y="84"/>
                  </a:cubicBezTo>
                  <a:lnTo>
                    <a:pt x="1" y="121"/>
                  </a:lnTo>
                  <a:cubicBezTo>
                    <a:pt x="10" y="112"/>
                    <a:pt x="29" y="93"/>
                    <a:pt x="38" y="75"/>
                  </a:cubicBezTo>
                  <a:cubicBezTo>
                    <a:pt x="47" y="65"/>
                    <a:pt x="47" y="47"/>
                    <a:pt x="47" y="37"/>
                  </a:cubicBezTo>
                  <a:cubicBezTo>
                    <a:pt x="47" y="28"/>
                    <a:pt x="38"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5"/>
            <p:cNvSpPr/>
            <p:nvPr/>
          </p:nvSpPr>
          <p:spPr>
            <a:xfrm>
              <a:off x="3472500" y="2144875"/>
              <a:ext cx="3050" cy="6075"/>
            </a:xfrm>
            <a:custGeom>
              <a:rect b="b" l="l" r="r" t="t"/>
              <a:pathLst>
                <a:path extrusionOk="0" h="243" w="122">
                  <a:moveTo>
                    <a:pt x="93" y="1"/>
                  </a:moveTo>
                  <a:lnTo>
                    <a:pt x="93" y="1"/>
                  </a:lnTo>
                  <a:cubicBezTo>
                    <a:pt x="103" y="47"/>
                    <a:pt x="103" y="94"/>
                    <a:pt x="84" y="140"/>
                  </a:cubicBezTo>
                  <a:cubicBezTo>
                    <a:pt x="75" y="159"/>
                    <a:pt x="56" y="168"/>
                    <a:pt x="47" y="196"/>
                  </a:cubicBezTo>
                  <a:cubicBezTo>
                    <a:pt x="38" y="196"/>
                    <a:pt x="38" y="205"/>
                    <a:pt x="28" y="214"/>
                  </a:cubicBezTo>
                  <a:cubicBezTo>
                    <a:pt x="10" y="214"/>
                    <a:pt x="10" y="233"/>
                    <a:pt x="0" y="242"/>
                  </a:cubicBezTo>
                  <a:cubicBezTo>
                    <a:pt x="10" y="233"/>
                    <a:pt x="28" y="233"/>
                    <a:pt x="38" y="214"/>
                  </a:cubicBezTo>
                  <a:cubicBezTo>
                    <a:pt x="38" y="205"/>
                    <a:pt x="47" y="205"/>
                    <a:pt x="56" y="196"/>
                  </a:cubicBezTo>
                  <a:cubicBezTo>
                    <a:pt x="84" y="187"/>
                    <a:pt x="93" y="159"/>
                    <a:pt x="103" y="140"/>
                  </a:cubicBezTo>
                  <a:cubicBezTo>
                    <a:pt x="121" y="112"/>
                    <a:pt x="121" y="94"/>
                    <a:pt x="121" y="66"/>
                  </a:cubicBezTo>
                  <a:cubicBezTo>
                    <a:pt x="121"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5"/>
            <p:cNvSpPr/>
            <p:nvPr/>
          </p:nvSpPr>
          <p:spPr>
            <a:xfrm>
              <a:off x="3468325" y="2148600"/>
              <a:ext cx="5125" cy="3975"/>
            </a:xfrm>
            <a:custGeom>
              <a:rect b="b" l="l" r="r" t="t"/>
              <a:pathLst>
                <a:path extrusionOk="0" h="159" w="205">
                  <a:moveTo>
                    <a:pt x="205" y="0"/>
                  </a:moveTo>
                  <a:cubicBezTo>
                    <a:pt x="177" y="10"/>
                    <a:pt x="167" y="19"/>
                    <a:pt x="149" y="38"/>
                  </a:cubicBezTo>
                  <a:cubicBezTo>
                    <a:pt x="130" y="56"/>
                    <a:pt x="112" y="65"/>
                    <a:pt x="102" y="84"/>
                  </a:cubicBezTo>
                  <a:lnTo>
                    <a:pt x="56" y="130"/>
                  </a:lnTo>
                  <a:cubicBezTo>
                    <a:pt x="37" y="140"/>
                    <a:pt x="28" y="149"/>
                    <a:pt x="0" y="158"/>
                  </a:cubicBezTo>
                  <a:cubicBezTo>
                    <a:pt x="28" y="158"/>
                    <a:pt x="37" y="149"/>
                    <a:pt x="65" y="140"/>
                  </a:cubicBezTo>
                  <a:cubicBezTo>
                    <a:pt x="84" y="130"/>
                    <a:pt x="112" y="112"/>
                    <a:pt x="121" y="103"/>
                  </a:cubicBezTo>
                  <a:cubicBezTo>
                    <a:pt x="158" y="65"/>
                    <a:pt x="177"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5"/>
            <p:cNvSpPr/>
            <p:nvPr/>
          </p:nvSpPr>
          <p:spPr>
            <a:xfrm>
              <a:off x="3466450" y="2152550"/>
              <a:ext cx="5150" cy="3050"/>
            </a:xfrm>
            <a:custGeom>
              <a:rect b="b" l="l" r="r" t="t"/>
              <a:pathLst>
                <a:path extrusionOk="0" h="122" w="206">
                  <a:moveTo>
                    <a:pt x="205" y="0"/>
                  </a:moveTo>
                  <a:lnTo>
                    <a:pt x="205" y="0"/>
                  </a:lnTo>
                  <a:cubicBezTo>
                    <a:pt x="159" y="19"/>
                    <a:pt x="131" y="38"/>
                    <a:pt x="103" y="65"/>
                  </a:cubicBezTo>
                  <a:cubicBezTo>
                    <a:pt x="66" y="84"/>
                    <a:pt x="29" y="93"/>
                    <a:pt x="1" y="121"/>
                  </a:cubicBezTo>
                  <a:cubicBezTo>
                    <a:pt x="19" y="121"/>
                    <a:pt x="29" y="121"/>
                    <a:pt x="57" y="103"/>
                  </a:cubicBezTo>
                  <a:cubicBezTo>
                    <a:pt x="75" y="103"/>
                    <a:pt x="103" y="93"/>
                    <a:pt x="112" y="84"/>
                  </a:cubicBezTo>
                  <a:cubicBezTo>
                    <a:pt x="131" y="75"/>
                    <a:pt x="149" y="65"/>
                    <a:pt x="159" y="47"/>
                  </a:cubicBezTo>
                  <a:cubicBezTo>
                    <a:pt x="187" y="3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5"/>
            <p:cNvSpPr/>
            <p:nvPr/>
          </p:nvSpPr>
          <p:spPr>
            <a:xfrm>
              <a:off x="3469950" y="2147425"/>
              <a:ext cx="2575" cy="2600"/>
            </a:xfrm>
            <a:custGeom>
              <a:rect b="b" l="l" r="r" t="t"/>
              <a:pathLst>
                <a:path extrusionOk="0" h="104" w="103">
                  <a:moveTo>
                    <a:pt x="102" y="1"/>
                  </a:moveTo>
                  <a:cubicBezTo>
                    <a:pt x="84" y="20"/>
                    <a:pt x="56" y="38"/>
                    <a:pt x="56" y="47"/>
                  </a:cubicBezTo>
                  <a:cubicBezTo>
                    <a:pt x="37" y="57"/>
                    <a:pt x="19" y="85"/>
                    <a:pt x="0" y="103"/>
                  </a:cubicBezTo>
                  <a:cubicBezTo>
                    <a:pt x="19" y="103"/>
                    <a:pt x="47" y="94"/>
                    <a:pt x="65" y="66"/>
                  </a:cubicBezTo>
                  <a:cubicBezTo>
                    <a:pt x="84" y="57"/>
                    <a:pt x="84" y="47"/>
                    <a:pt x="93" y="38"/>
                  </a:cubicBezTo>
                  <a:cubicBezTo>
                    <a:pt x="93" y="20"/>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5"/>
            <p:cNvSpPr/>
            <p:nvPr/>
          </p:nvSpPr>
          <p:spPr>
            <a:xfrm>
              <a:off x="3442300" y="2160200"/>
              <a:ext cx="5825" cy="1200"/>
            </a:xfrm>
            <a:custGeom>
              <a:rect b="b" l="l" r="r" t="t"/>
              <a:pathLst>
                <a:path extrusionOk="0" h="48" w="233">
                  <a:moveTo>
                    <a:pt x="1" y="1"/>
                  </a:moveTo>
                  <a:cubicBezTo>
                    <a:pt x="10" y="1"/>
                    <a:pt x="38" y="10"/>
                    <a:pt x="56" y="38"/>
                  </a:cubicBezTo>
                  <a:cubicBezTo>
                    <a:pt x="84" y="47"/>
                    <a:pt x="93" y="47"/>
                    <a:pt x="112" y="47"/>
                  </a:cubicBezTo>
                  <a:cubicBezTo>
                    <a:pt x="149" y="47"/>
                    <a:pt x="196" y="47"/>
                    <a:pt x="233" y="20"/>
                  </a:cubicBezTo>
                  <a:cubicBezTo>
                    <a:pt x="196" y="20"/>
                    <a:pt x="149" y="10"/>
                    <a:pt x="11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5"/>
            <p:cNvSpPr/>
            <p:nvPr/>
          </p:nvSpPr>
          <p:spPr>
            <a:xfrm>
              <a:off x="3444400" y="2159050"/>
              <a:ext cx="4650" cy="950"/>
            </a:xfrm>
            <a:custGeom>
              <a:rect b="b" l="l" r="r" t="t"/>
              <a:pathLst>
                <a:path extrusionOk="0" h="38" w="186">
                  <a:moveTo>
                    <a:pt x="0" y="0"/>
                  </a:moveTo>
                  <a:cubicBezTo>
                    <a:pt x="9" y="10"/>
                    <a:pt x="28" y="10"/>
                    <a:pt x="47" y="38"/>
                  </a:cubicBezTo>
                  <a:lnTo>
                    <a:pt x="93" y="38"/>
                  </a:lnTo>
                  <a:cubicBezTo>
                    <a:pt x="130"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5"/>
            <p:cNvSpPr/>
            <p:nvPr/>
          </p:nvSpPr>
          <p:spPr>
            <a:xfrm>
              <a:off x="3446475" y="2154875"/>
              <a:ext cx="3750" cy="2350"/>
            </a:xfrm>
            <a:custGeom>
              <a:rect b="b" l="l" r="r" t="t"/>
              <a:pathLst>
                <a:path extrusionOk="0" h="94" w="150">
                  <a:moveTo>
                    <a:pt x="149" y="0"/>
                  </a:moveTo>
                  <a:lnTo>
                    <a:pt x="149" y="0"/>
                  </a:lnTo>
                  <a:cubicBezTo>
                    <a:pt x="122" y="19"/>
                    <a:pt x="94" y="28"/>
                    <a:pt x="66" y="37"/>
                  </a:cubicBezTo>
                  <a:cubicBezTo>
                    <a:pt x="47" y="47"/>
                    <a:pt x="19" y="75"/>
                    <a:pt x="1" y="93"/>
                  </a:cubicBezTo>
                  <a:cubicBezTo>
                    <a:pt x="29" y="93"/>
                    <a:pt x="57" y="84"/>
                    <a:pt x="75" y="65"/>
                  </a:cubicBezTo>
                  <a:cubicBezTo>
                    <a:pt x="94" y="65"/>
                    <a:pt x="103" y="47"/>
                    <a:pt x="112" y="37"/>
                  </a:cubicBezTo>
                  <a:lnTo>
                    <a:pt x="1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5"/>
            <p:cNvSpPr/>
            <p:nvPr/>
          </p:nvSpPr>
          <p:spPr>
            <a:xfrm>
              <a:off x="3449025" y="2156725"/>
              <a:ext cx="3750" cy="1200"/>
            </a:xfrm>
            <a:custGeom>
              <a:rect b="b" l="l" r="r" t="t"/>
              <a:pathLst>
                <a:path extrusionOk="0" h="48" w="150">
                  <a:moveTo>
                    <a:pt x="150" y="1"/>
                  </a:moveTo>
                  <a:cubicBezTo>
                    <a:pt x="112" y="1"/>
                    <a:pt x="94" y="1"/>
                    <a:pt x="66" y="10"/>
                  </a:cubicBezTo>
                  <a:cubicBezTo>
                    <a:pt x="47" y="19"/>
                    <a:pt x="20" y="19"/>
                    <a:pt x="1" y="47"/>
                  </a:cubicBezTo>
                  <a:cubicBezTo>
                    <a:pt x="20" y="47"/>
                    <a:pt x="57" y="38"/>
                    <a:pt x="85" y="38"/>
                  </a:cubicBezTo>
                  <a:cubicBezTo>
                    <a:pt x="103" y="19"/>
                    <a:pt x="131" y="1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5"/>
            <p:cNvSpPr/>
            <p:nvPr/>
          </p:nvSpPr>
          <p:spPr>
            <a:xfrm>
              <a:off x="3450200" y="2158825"/>
              <a:ext cx="4900" cy="1400"/>
            </a:xfrm>
            <a:custGeom>
              <a:rect b="b" l="l" r="r" t="t"/>
              <a:pathLst>
                <a:path extrusionOk="0" h="56" w="196">
                  <a:moveTo>
                    <a:pt x="196" y="0"/>
                  </a:moveTo>
                  <a:cubicBezTo>
                    <a:pt x="158" y="0"/>
                    <a:pt x="121" y="0"/>
                    <a:pt x="93" y="9"/>
                  </a:cubicBezTo>
                  <a:cubicBezTo>
                    <a:pt x="65" y="19"/>
                    <a:pt x="28" y="28"/>
                    <a:pt x="0" y="56"/>
                  </a:cubicBezTo>
                  <a:cubicBezTo>
                    <a:pt x="28" y="56"/>
                    <a:pt x="65" y="47"/>
                    <a:pt x="103" y="47"/>
                  </a:cubicBezTo>
                  <a:cubicBezTo>
                    <a:pt x="131" y="28"/>
                    <a:pt x="158"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5"/>
            <p:cNvSpPr/>
            <p:nvPr/>
          </p:nvSpPr>
          <p:spPr>
            <a:xfrm>
              <a:off x="3444400" y="2123525"/>
              <a:ext cx="4900" cy="4650"/>
            </a:xfrm>
            <a:custGeom>
              <a:rect b="b" l="l" r="r" t="t"/>
              <a:pathLst>
                <a:path extrusionOk="0" h="186" w="196">
                  <a:moveTo>
                    <a:pt x="195" y="0"/>
                  </a:moveTo>
                  <a:lnTo>
                    <a:pt x="195" y="0"/>
                  </a:lnTo>
                  <a:cubicBezTo>
                    <a:pt x="177" y="19"/>
                    <a:pt x="149" y="28"/>
                    <a:pt x="121" y="28"/>
                  </a:cubicBezTo>
                  <a:cubicBezTo>
                    <a:pt x="102" y="37"/>
                    <a:pt x="75" y="56"/>
                    <a:pt x="65" y="74"/>
                  </a:cubicBezTo>
                  <a:cubicBezTo>
                    <a:pt x="28" y="102"/>
                    <a:pt x="9" y="139"/>
                    <a:pt x="0" y="186"/>
                  </a:cubicBezTo>
                  <a:cubicBezTo>
                    <a:pt x="19" y="177"/>
                    <a:pt x="28" y="158"/>
                    <a:pt x="47" y="139"/>
                  </a:cubicBezTo>
                  <a:lnTo>
                    <a:pt x="93" y="93"/>
                  </a:lnTo>
                  <a:cubicBezTo>
                    <a:pt x="130" y="65"/>
                    <a:pt x="158" y="37"/>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5"/>
            <p:cNvSpPr/>
            <p:nvPr/>
          </p:nvSpPr>
          <p:spPr>
            <a:xfrm>
              <a:off x="3444400" y="2126300"/>
              <a:ext cx="3500" cy="4675"/>
            </a:xfrm>
            <a:custGeom>
              <a:rect b="b" l="l" r="r" t="t"/>
              <a:pathLst>
                <a:path extrusionOk="0" h="187" w="140">
                  <a:moveTo>
                    <a:pt x="140" y="0"/>
                  </a:moveTo>
                  <a:cubicBezTo>
                    <a:pt x="130" y="0"/>
                    <a:pt x="102" y="10"/>
                    <a:pt x="93" y="28"/>
                  </a:cubicBezTo>
                  <a:cubicBezTo>
                    <a:pt x="65" y="47"/>
                    <a:pt x="56" y="66"/>
                    <a:pt x="47" y="75"/>
                  </a:cubicBezTo>
                  <a:cubicBezTo>
                    <a:pt x="19" y="103"/>
                    <a:pt x="0" y="149"/>
                    <a:pt x="0" y="186"/>
                  </a:cubicBezTo>
                  <a:lnTo>
                    <a:pt x="37" y="140"/>
                  </a:lnTo>
                  <a:cubicBezTo>
                    <a:pt x="47" y="121"/>
                    <a:pt x="56" y="103"/>
                    <a:pt x="65" y="93"/>
                  </a:cubicBezTo>
                  <a:cubicBezTo>
                    <a:pt x="93"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5"/>
            <p:cNvSpPr/>
            <p:nvPr/>
          </p:nvSpPr>
          <p:spPr>
            <a:xfrm>
              <a:off x="3443700" y="2129325"/>
              <a:ext cx="3275" cy="4900"/>
            </a:xfrm>
            <a:custGeom>
              <a:rect b="b" l="l" r="r" t="t"/>
              <a:pathLst>
                <a:path extrusionOk="0" h="196" w="131">
                  <a:moveTo>
                    <a:pt x="130" y="0"/>
                  </a:moveTo>
                  <a:cubicBezTo>
                    <a:pt x="93" y="37"/>
                    <a:pt x="75" y="65"/>
                    <a:pt x="37" y="84"/>
                  </a:cubicBezTo>
                  <a:cubicBezTo>
                    <a:pt x="28" y="102"/>
                    <a:pt x="28" y="121"/>
                    <a:pt x="19" y="140"/>
                  </a:cubicBezTo>
                  <a:cubicBezTo>
                    <a:pt x="0" y="149"/>
                    <a:pt x="0" y="177"/>
                    <a:pt x="0" y="195"/>
                  </a:cubicBezTo>
                  <a:lnTo>
                    <a:pt x="37" y="149"/>
                  </a:lnTo>
                  <a:cubicBezTo>
                    <a:pt x="47" y="140"/>
                    <a:pt x="65" y="121"/>
                    <a:pt x="75" y="102"/>
                  </a:cubicBezTo>
                  <a:cubicBezTo>
                    <a:pt x="93" y="7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5"/>
            <p:cNvSpPr/>
            <p:nvPr/>
          </p:nvSpPr>
          <p:spPr>
            <a:xfrm>
              <a:off x="3440900" y="2132350"/>
              <a:ext cx="2125" cy="5825"/>
            </a:xfrm>
            <a:custGeom>
              <a:rect b="b" l="l" r="r" t="t"/>
              <a:pathLst>
                <a:path extrusionOk="0" h="233" w="85">
                  <a:moveTo>
                    <a:pt x="84" y="0"/>
                  </a:moveTo>
                  <a:lnTo>
                    <a:pt x="84" y="0"/>
                  </a:lnTo>
                  <a:cubicBezTo>
                    <a:pt x="57" y="37"/>
                    <a:pt x="38" y="84"/>
                    <a:pt x="10" y="102"/>
                  </a:cubicBezTo>
                  <a:cubicBezTo>
                    <a:pt x="10" y="112"/>
                    <a:pt x="1" y="139"/>
                    <a:pt x="1" y="158"/>
                  </a:cubicBezTo>
                  <a:lnTo>
                    <a:pt x="1" y="232"/>
                  </a:lnTo>
                  <a:lnTo>
                    <a:pt x="19" y="177"/>
                  </a:lnTo>
                  <a:cubicBezTo>
                    <a:pt x="38" y="149"/>
                    <a:pt x="38" y="139"/>
                    <a:pt x="47" y="112"/>
                  </a:cubicBezTo>
                  <a:cubicBezTo>
                    <a:pt x="66" y="8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5"/>
            <p:cNvSpPr/>
            <p:nvPr/>
          </p:nvSpPr>
          <p:spPr>
            <a:xfrm>
              <a:off x="3440450" y="2137450"/>
              <a:ext cx="2575" cy="5825"/>
            </a:xfrm>
            <a:custGeom>
              <a:rect b="b" l="l" r="r" t="t"/>
              <a:pathLst>
                <a:path extrusionOk="0" h="233" w="103">
                  <a:moveTo>
                    <a:pt x="102" y="0"/>
                  </a:moveTo>
                  <a:cubicBezTo>
                    <a:pt x="65" y="28"/>
                    <a:pt x="37" y="75"/>
                    <a:pt x="28" y="112"/>
                  </a:cubicBezTo>
                  <a:cubicBezTo>
                    <a:pt x="19" y="121"/>
                    <a:pt x="19" y="140"/>
                    <a:pt x="0" y="168"/>
                  </a:cubicBezTo>
                  <a:lnTo>
                    <a:pt x="0" y="233"/>
                  </a:lnTo>
                  <a:cubicBezTo>
                    <a:pt x="0" y="214"/>
                    <a:pt x="19" y="205"/>
                    <a:pt x="28" y="177"/>
                  </a:cubicBezTo>
                  <a:lnTo>
                    <a:pt x="47" y="121"/>
                  </a:lnTo>
                  <a:cubicBezTo>
                    <a:pt x="65" y="84"/>
                    <a:pt x="84" y="4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5"/>
            <p:cNvSpPr/>
            <p:nvPr/>
          </p:nvSpPr>
          <p:spPr>
            <a:xfrm>
              <a:off x="3456250" y="2136275"/>
              <a:ext cx="1875" cy="2350"/>
            </a:xfrm>
            <a:custGeom>
              <a:rect b="b" l="l" r="r" t="t"/>
              <a:pathLst>
                <a:path extrusionOk="0" h="94" w="75">
                  <a:moveTo>
                    <a:pt x="74" y="1"/>
                  </a:moveTo>
                  <a:cubicBezTo>
                    <a:pt x="56" y="1"/>
                    <a:pt x="37" y="29"/>
                    <a:pt x="19" y="38"/>
                  </a:cubicBezTo>
                  <a:cubicBezTo>
                    <a:pt x="9" y="66"/>
                    <a:pt x="0" y="75"/>
                    <a:pt x="0" y="94"/>
                  </a:cubicBezTo>
                  <a:cubicBezTo>
                    <a:pt x="19" y="85"/>
                    <a:pt x="37" y="75"/>
                    <a:pt x="46" y="66"/>
                  </a:cubicBezTo>
                  <a:cubicBezTo>
                    <a:pt x="56" y="38"/>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5"/>
            <p:cNvSpPr/>
            <p:nvPr/>
          </p:nvSpPr>
          <p:spPr>
            <a:xfrm>
              <a:off x="3458550" y="2135125"/>
              <a:ext cx="1900" cy="2350"/>
            </a:xfrm>
            <a:custGeom>
              <a:rect b="b" l="l" r="r" t="t"/>
              <a:pathLst>
                <a:path extrusionOk="0" h="94" w="76">
                  <a:moveTo>
                    <a:pt x="75" y="1"/>
                  </a:moveTo>
                  <a:lnTo>
                    <a:pt x="75" y="1"/>
                  </a:lnTo>
                  <a:cubicBezTo>
                    <a:pt x="47" y="19"/>
                    <a:pt x="38" y="28"/>
                    <a:pt x="20" y="38"/>
                  </a:cubicBezTo>
                  <a:cubicBezTo>
                    <a:pt x="10" y="66"/>
                    <a:pt x="1" y="75"/>
                    <a:pt x="1" y="93"/>
                  </a:cubicBezTo>
                  <a:cubicBezTo>
                    <a:pt x="20" y="84"/>
                    <a:pt x="38" y="75"/>
                    <a:pt x="47" y="66"/>
                  </a:cubicBezTo>
                  <a:cubicBezTo>
                    <a:pt x="57" y="38"/>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5"/>
            <p:cNvSpPr/>
            <p:nvPr/>
          </p:nvSpPr>
          <p:spPr>
            <a:xfrm>
              <a:off x="3438575" y="2145575"/>
              <a:ext cx="1200" cy="4200"/>
            </a:xfrm>
            <a:custGeom>
              <a:rect b="b" l="l" r="r" t="t"/>
              <a:pathLst>
                <a:path extrusionOk="0" h="168" w="48">
                  <a:moveTo>
                    <a:pt x="47" y="1"/>
                  </a:moveTo>
                  <a:lnTo>
                    <a:pt x="10" y="75"/>
                  </a:lnTo>
                  <a:cubicBezTo>
                    <a:pt x="1" y="94"/>
                    <a:pt x="1" y="112"/>
                    <a:pt x="1" y="121"/>
                  </a:cubicBezTo>
                  <a:lnTo>
                    <a:pt x="1" y="168"/>
                  </a:lnTo>
                  <a:cubicBezTo>
                    <a:pt x="19" y="140"/>
                    <a:pt x="19" y="112"/>
                    <a:pt x="38" y="84"/>
                  </a:cubicBezTo>
                  <a:cubicBezTo>
                    <a:pt x="47" y="66"/>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5"/>
            <p:cNvSpPr/>
            <p:nvPr/>
          </p:nvSpPr>
          <p:spPr>
            <a:xfrm>
              <a:off x="3452750" y="2267325"/>
              <a:ext cx="40675" cy="39500"/>
            </a:xfrm>
            <a:custGeom>
              <a:rect b="b" l="l" r="r" t="t"/>
              <a:pathLst>
                <a:path extrusionOk="0" h="1580" w="1627">
                  <a:moveTo>
                    <a:pt x="533" y="0"/>
                  </a:moveTo>
                  <a:cubicBezTo>
                    <a:pt x="403" y="0"/>
                    <a:pt x="308" y="145"/>
                    <a:pt x="242" y="268"/>
                  </a:cubicBezTo>
                  <a:cubicBezTo>
                    <a:pt x="84" y="612"/>
                    <a:pt x="1" y="1012"/>
                    <a:pt x="29" y="1393"/>
                  </a:cubicBezTo>
                  <a:cubicBezTo>
                    <a:pt x="29" y="1532"/>
                    <a:pt x="196" y="1569"/>
                    <a:pt x="279" y="1578"/>
                  </a:cubicBezTo>
                  <a:cubicBezTo>
                    <a:pt x="305" y="1579"/>
                    <a:pt x="330" y="1579"/>
                    <a:pt x="356" y="1579"/>
                  </a:cubicBezTo>
                  <a:cubicBezTo>
                    <a:pt x="703" y="1579"/>
                    <a:pt x="1054" y="1518"/>
                    <a:pt x="1348" y="1328"/>
                  </a:cubicBezTo>
                  <a:cubicBezTo>
                    <a:pt x="1441" y="1263"/>
                    <a:pt x="1534" y="1188"/>
                    <a:pt x="1580" y="1077"/>
                  </a:cubicBezTo>
                  <a:cubicBezTo>
                    <a:pt x="1627" y="975"/>
                    <a:pt x="1617" y="835"/>
                    <a:pt x="1524" y="770"/>
                  </a:cubicBezTo>
                  <a:cubicBezTo>
                    <a:pt x="1481" y="739"/>
                    <a:pt x="1428" y="727"/>
                    <a:pt x="1373" y="727"/>
                  </a:cubicBezTo>
                  <a:cubicBezTo>
                    <a:pt x="1297" y="727"/>
                    <a:pt x="1217" y="749"/>
                    <a:pt x="1153" y="770"/>
                  </a:cubicBezTo>
                  <a:cubicBezTo>
                    <a:pt x="1218" y="696"/>
                    <a:pt x="1283" y="612"/>
                    <a:pt x="1301" y="519"/>
                  </a:cubicBezTo>
                  <a:cubicBezTo>
                    <a:pt x="1329" y="426"/>
                    <a:pt x="1292" y="315"/>
                    <a:pt x="1208" y="268"/>
                  </a:cubicBezTo>
                  <a:cubicBezTo>
                    <a:pt x="1180" y="254"/>
                    <a:pt x="1150" y="248"/>
                    <a:pt x="1120" y="248"/>
                  </a:cubicBezTo>
                  <a:cubicBezTo>
                    <a:pt x="1054" y="248"/>
                    <a:pt x="987" y="279"/>
                    <a:pt x="930" y="324"/>
                  </a:cubicBezTo>
                  <a:cubicBezTo>
                    <a:pt x="846" y="380"/>
                    <a:pt x="781" y="473"/>
                    <a:pt x="697" y="519"/>
                  </a:cubicBezTo>
                  <a:cubicBezTo>
                    <a:pt x="735" y="426"/>
                    <a:pt x="753" y="324"/>
                    <a:pt x="744" y="231"/>
                  </a:cubicBezTo>
                  <a:cubicBezTo>
                    <a:pt x="735" y="129"/>
                    <a:pt x="679" y="36"/>
                    <a:pt x="586" y="8"/>
                  </a:cubicBezTo>
                  <a:cubicBezTo>
                    <a:pt x="568" y="3"/>
                    <a:pt x="550" y="0"/>
                    <a:pt x="5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5"/>
            <p:cNvSpPr/>
            <p:nvPr/>
          </p:nvSpPr>
          <p:spPr>
            <a:xfrm>
              <a:off x="3452900" y="2267450"/>
              <a:ext cx="41000" cy="40275"/>
            </a:xfrm>
            <a:custGeom>
              <a:rect b="b" l="l" r="r" t="t"/>
              <a:pathLst>
                <a:path extrusionOk="0" h="1611" w="1640">
                  <a:moveTo>
                    <a:pt x="41" y="877"/>
                  </a:moveTo>
                  <a:lnTo>
                    <a:pt x="41" y="877"/>
                  </a:lnTo>
                  <a:cubicBezTo>
                    <a:pt x="13" y="1012"/>
                    <a:pt x="0" y="1153"/>
                    <a:pt x="1" y="1296"/>
                  </a:cubicBezTo>
                  <a:lnTo>
                    <a:pt x="1" y="1296"/>
                  </a:lnTo>
                  <a:cubicBezTo>
                    <a:pt x="1" y="1159"/>
                    <a:pt x="13" y="1018"/>
                    <a:pt x="41" y="877"/>
                  </a:cubicBezTo>
                  <a:close/>
                  <a:moveTo>
                    <a:pt x="1" y="1296"/>
                  </a:moveTo>
                  <a:lnTo>
                    <a:pt x="1" y="1296"/>
                  </a:lnTo>
                  <a:cubicBezTo>
                    <a:pt x="1" y="1339"/>
                    <a:pt x="2" y="1382"/>
                    <a:pt x="4" y="1425"/>
                  </a:cubicBezTo>
                  <a:cubicBezTo>
                    <a:pt x="2" y="1382"/>
                    <a:pt x="1" y="1339"/>
                    <a:pt x="1" y="1296"/>
                  </a:cubicBezTo>
                  <a:close/>
                  <a:moveTo>
                    <a:pt x="13" y="1435"/>
                  </a:moveTo>
                  <a:cubicBezTo>
                    <a:pt x="13" y="1462"/>
                    <a:pt x="32" y="1490"/>
                    <a:pt x="41" y="1508"/>
                  </a:cubicBezTo>
                  <a:cubicBezTo>
                    <a:pt x="32" y="1481"/>
                    <a:pt x="13" y="1462"/>
                    <a:pt x="13" y="1435"/>
                  </a:cubicBezTo>
                  <a:close/>
                  <a:moveTo>
                    <a:pt x="41" y="1508"/>
                  </a:moveTo>
                  <a:cubicBezTo>
                    <a:pt x="50" y="1527"/>
                    <a:pt x="78" y="1555"/>
                    <a:pt x="97" y="1564"/>
                  </a:cubicBezTo>
                  <a:cubicBezTo>
                    <a:pt x="78" y="1536"/>
                    <a:pt x="50" y="1527"/>
                    <a:pt x="41" y="1508"/>
                  </a:cubicBezTo>
                  <a:close/>
                  <a:moveTo>
                    <a:pt x="97" y="1564"/>
                  </a:moveTo>
                  <a:cubicBezTo>
                    <a:pt x="143" y="1583"/>
                    <a:pt x="190" y="1601"/>
                    <a:pt x="246" y="1611"/>
                  </a:cubicBezTo>
                  <a:cubicBezTo>
                    <a:pt x="199" y="1601"/>
                    <a:pt x="143" y="1583"/>
                    <a:pt x="97" y="1564"/>
                  </a:cubicBezTo>
                  <a:close/>
                  <a:moveTo>
                    <a:pt x="524" y="1"/>
                  </a:moveTo>
                  <a:cubicBezTo>
                    <a:pt x="499" y="1"/>
                    <a:pt x="473" y="8"/>
                    <a:pt x="450" y="22"/>
                  </a:cubicBezTo>
                  <a:cubicBezTo>
                    <a:pt x="403" y="31"/>
                    <a:pt x="366" y="59"/>
                    <a:pt x="329" y="96"/>
                  </a:cubicBezTo>
                  <a:cubicBezTo>
                    <a:pt x="264" y="171"/>
                    <a:pt x="227" y="254"/>
                    <a:pt x="190" y="347"/>
                  </a:cubicBezTo>
                  <a:cubicBezTo>
                    <a:pt x="125" y="514"/>
                    <a:pt x="60" y="691"/>
                    <a:pt x="41" y="877"/>
                  </a:cubicBezTo>
                  <a:cubicBezTo>
                    <a:pt x="78" y="691"/>
                    <a:pt x="134" y="514"/>
                    <a:pt x="199" y="356"/>
                  </a:cubicBezTo>
                  <a:cubicBezTo>
                    <a:pt x="236" y="273"/>
                    <a:pt x="283" y="189"/>
                    <a:pt x="357" y="124"/>
                  </a:cubicBezTo>
                  <a:cubicBezTo>
                    <a:pt x="385" y="87"/>
                    <a:pt x="422" y="68"/>
                    <a:pt x="459" y="50"/>
                  </a:cubicBezTo>
                  <a:cubicBezTo>
                    <a:pt x="476" y="46"/>
                    <a:pt x="492" y="44"/>
                    <a:pt x="507" y="44"/>
                  </a:cubicBezTo>
                  <a:cubicBezTo>
                    <a:pt x="534" y="44"/>
                    <a:pt x="560" y="51"/>
                    <a:pt x="589" y="68"/>
                  </a:cubicBezTo>
                  <a:cubicBezTo>
                    <a:pt x="617" y="87"/>
                    <a:pt x="654" y="115"/>
                    <a:pt x="682" y="143"/>
                  </a:cubicBezTo>
                  <a:cubicBezTo>
                    <a:pt x="701" y="180"/>
                    <a:pt x="710" y="226"/>
                    <a:pt x="710" y="273"/>
                  </a:cubicBezTo>
                  <a:cubicBezTo>
                    <a:pt x="729" y="366"/>
                    <a:pt x="691" y="449"/>
                    <a:pt x="664" y="542"/>
                  </a:cubicBezTo>
                  <a:lnTo>
                    <a:pt x="654" y="598"/>
                  </a:lnTo>
                  <a:lnTo>
                    <a:pt x="654" y="598"/>
                  </a:lnTo>
                  <a:lnTo>
                    <a:pt x="710" y="561"/>
                  </a:lnTo>
                  <a:cubicBezTo>
                    <a:pt x="803" y="505"/>
                    <a:pt x="868" y="421"/>
                    <a:pt x="933" y="366"/>
                  </a:cubicBezTo>
                  <a:cubicBezTo>
                    <a:pt x="970" y="328"/>
                    <a:pt x="1017" y="310"/>
                    <a:pt x="1054" y="301"/>
                  </a:cubicBezTo>
                  <a:cubicBezTo>
                    <a:pt x="1077" y="291"/>
                    <a:pt x="1100" y="287"/>
                    <a:pt x="1121" y="287"/>
                  </a:cubicBezTo>
                  <a:cubicBezTo>
                    <a:pt x="1142" y="287"/>
                    <a:pt x="1161" y="291"/>
                    <a:pt x="1175" y="301"/>
                  </a:cubicBezTo>
                  <a:cubicBezTo>
                    <a:pt x="1212" y="310"/>
                    <a:pt x="1249" y="347"/>
                    <a:pt x="1258" y="394"/>
                  </a:cubicBezTo>
                  <a:cubicBezTo>
                    <a:pt x="1267" y="440"/>
                    <a:pt x="1267" y="486"/>
                    <a:pt x="1267" y="514"/>
                  </a:cubicBezTo>
                  <a:cubicBezTo>
                    <a:pt x="1249" y="607"/>
                    <a:pt x="1193" y="682"/>
                    <a:pt x="1128" y="765"/>
                  </a:cubicBezTo>
                  <a:lnTo>
                    <a:pt x="1072" y="830"/>
                  </a:lnTo>
                  <a:lnTo>
                    <a:pt x="1072" y="830"/>
                  </a:lnTo>
                  <a:lnTo>
                    <a:pt x="1156" y="812"/>
                  </a:lnTo>
                  <a:cubicBezTo>
                    <a:pt x="1202" y="793"/>
                    <a:pt x="1258" y="774"/>
                    <a:pt x="1305" y="774"/>
                  </a:cubicBezTo>
                  <a:cubicBezTo>
                    <a:pt x="1324" y="771"/>
                    <a:pt x="1345" y="768"/>
                    <a:pt x="1366" y="768"/>
                  </a:cubicBezTo>
                  <a:cubicBezTo>
                    <a:pt x="1396" y="768"/>
                    <a:pt x="1426" y="773"/>
                    <a:pt x="1453" y="784"/>
                  </a:cubicBezTo>
                  <a:cubicBezTo>
                    <a:pt x="1500" y="793"/>
                    <a:pt x="1537" y="830"/>
                    <a:pt x="1565" y="877"/>
                  </a:cubicBezTo>
                  <a:cubicBezTo>
                    <a:pt x="1583" y="923"/>
                    <a:pt x="1593" y="970"/>
                    <a:pt x="1583" y="1016"/>
                  </a:cubicBezTo>
                  <a:cubicBezTo>
                    <a:pt x="1583" y="1062"/>
                    <a:pt x="1565" y="1109"/>
                    <a:pt x="1537" y="1155"/>
                  </a:cubicBezTo>
                  <a:cubicBezTo>
                    <a:pt x="1518" y="1202"/>
                    <a:pt x="1481" y="1239"/>
                    <a:pt x="1435" y="1276"/>
                  </a:cubicBezTo>
                  <a:cubicBezTo>
                    <a:pt x="1398" y="1304"/>
                    <a:pt x="1351" y="1341"/>
                    <a:pt x="1305" y="1369"/>
                  </a:cubicBezTo>
                  <a:cubicBezTo>
                    <a:pt x="1258" y="1388"/>
                    <a:pt x="1212" y="1425"/>
                    <a:pt x="1165" y="1443"/>
                  </a:cubicBezTo>
                  <a:cubicBezTo>
                    <a:pt x="979" y="1536"/>
                    <a:pt x="775" y="1583"/>
                    <a:pt x="561" y="1611"/>
                  </a:cubicBezTo>
                  <a:cubicBezTo>
                    <a:pt x="775" y="1601"/>
                    <a:pt x="979" y="1555"/>
                    <a:pt x="1175" y="1462"/>
                  </a:cubicBezTo>
                  <a:lnTo>
                    <a:pt x="1314" y="1388"/>
                  </a:lnTo>
                  <a:cubicBezTo>
                    <a:pt x="1360" y="1369"/>
                    <a:pt x="1407" y="1332"/>
                    <a:pt x="1444" y="1295"/>
                  </a:cubicBezTo>
                  <a:cubicBezTo>
                    <a:pt x="1509" y="1211"/>
                    <a:pt x="1537" y="1183"/>
                    <a:pt x="1574" y="1137"/>
                  </a:cubicBezTo>
                  <a:cubicBezTo>
                    <a:pt x="1611" y="1090"/>
                    <a:pt x="1630" y="1025"/>
                    <a:pt x="1630" y="979"/>
                  </a:cubicBezTo>
                  <a:cubicBezTo>
                    <a:pt x="1639" y="923"/>
                    <a:pt x="1630" y="867"/>
                    <a:pt x="1611" y="821"/>
                  </a:cubicBezTo>
                  <a:cubicBezTo>
                    <a:pt x="1583" y="765"/>
                    <a:pt x="1537" y="728"/>
                    <a:pt x="1481" y="700"/>
                  </a:cubicBezTo>
                  <a:cubicBezTo>
                    <a:pt x="1449" y="689"/>
                    <a:pt x="1416" y="685"/>
                    <a:pt x="1381" y="685"/>
                  </a:cubicBezTo>
                  <a:cubicBezTo>
                    <a:pt x="1357" y="685"/>
                    <a:pt x="1332" y="687"/>
                    <a:pt x="1305" y="691"/>
                  </a:cubicBezTo>
                  <a:cubicBezTo>
                    <a:pt x="1286" y="691"/>
                    <a:pt x="1249" y="700"/>
                    <a:pt x="1230" y="700"/>
                  </a:cubicBezTo>
                  <a:cubicBezTo>
                    <a:pt x="1240" y="682"/>
                    <a:pt x="1249" y="672"/>
                    <a:pt x="1258" y="644"/>
                  </a:cubicBezTo>
                  <a:cubicBezTo>
                    <a:pt x="1286" y="598"/>
                    <a:pt x="1305" y="551"/>
                    <a:pt x="1314" y="505"/>
                  </a:cubicBezTo>
                  <a:cubicBezTo>
                    <a:pt x="1333" y="449"/>
                    <a:pt x="1333" y="403"/>
                    <a:pt x="1305" y="347"/>
                  </a:cubicBezTo>
                  <a:cubicBezTo>
                    <a:pt x="1286" y="301"/>
                    <a:pt x="1249" y="236"/>
                    <a:pt x="1193" y="217"/>
                  </a:cubicBezTo>
                  <a:cubicBezTo>
                    <a:pt x="1165" y="203"/>
                    <a:pt x="1135" y="196"/>
                    <a:pt x="1106" y="196"/>
                  </a:cubicBezTo>
                  <a:cubicBezTo>
                    <a:pt x="1077" y="196"/>
                    <a:pt x="1049" y="203"/>
                    <a:pt x="1026" y="217"/>
                  </a:cubicBezTo>
                  <a:cubicBezTo>
                    <a:pt x="979" y="226"/>
                    <a:pt x="933" y="263"/>
                    <a:pt x="887" y="301"/>
                  </a:cubicBezTo>
                  <a:cubicBezTo>
                    <a:pt x="831" y="347"/>
                    <a:pt x="784" y="412"/>
                    <a:pt x="729" y="459"/>
                  </a:cubicBezTo>
                  <a:cubicBezTo>
                    <a:pt x="738" y="384"/>
                    <a:pt x="757" y="319"/>
                    <a:pt x="747" y="254"/>
                  </a:cubicBezTo>
                  <a:cubicBezTo>
                    <a:pt x="747" y="208"/>
                    <a:pt x="729" y="152"/>
                    <a:pt x="701" y="115"/>
                  </a:cubicBezTo>
                  <a:cubicBezTo>
                    <a:pt x="682" y="68"/>
                    <a:pt x="645" y="31"/>
                    <a:pt x="599" y="22"/>
                  </a:cubicBezTo>
                  <a:cubicBezTo>
                    <a:pt x="575" y="8"/>
                    <a:pt x="550" y="1"/>
                    <a:pt x="5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5"/>
            <p:cNvSpPr/>
            <p:nvPr/>
          </p:nvSpPr>
          <p:spPr>
            <a:xfrm>
              <a:off x="3454850" y="2280075"/>
              <a:ext cx="16050" cy="24400"/>
            </a:xfrm>
            <a:custGeom>
              <a:rect b="b" l="l" r="r" t="t"/>
              <a:pathLst>
                <a:path extrusionOk="0" h="976" w="642">
                  <a:moveTo>
                    <a:pt x="641" y="0"/>
                  </a:moveTo>
                  <a:lnTo>
                    <a:pt x="641" y="0"/>
                  </a:lnTo>
                  <a:cubicBezTo>
                    <a:pt x="576" y="84"/>
                    <a:pt x="521" y="167"/>
                    <a:pt x="502" y="251"/>
                  </a:cubicBezTo>
                  <a:lnTo>
                    <a:pt x="335" y="502"/>
                  </a:lnTo>
                  <a:lnTo>
                    <a:pt x="177" y="743"/>
                  </a:lnTo>
                  <a:cubicBezTo>
                    <a:pt x="149" y="780"/>
                    <a:pt x="112" y="827"/>
                    <a:pt x="93" y="864"/>
                  </a:cubicBezTo>
                  <a:cubicBezTo>
                    <a:pt x="56" y="892"/>
                    <a:pt x="37" y="938"/>
                    <a:pt x="0" y="976"/>
                  </a:cubicBezTo>
                  <a:cubicBezTo>
                    <a:pt x="65" y="920"/>
                    <a:pt x="130" y="836"/>
                    <a:pt x="186" y="753"/>
                  </a:cubicBezTo>
                  <a:cubicBezTo>
                    <a:pt x="242" y="678"/>
                    <a:pt x="288" y="595"/>
                    <a:pt x="344" y="511"/>
                  </a:cubicBezTo>
                  <a:cubicBezTo>
                    <a:pt x="390" y="418"/>
                    <a:pt x="456" y="334"/>
                    <a:pt x="502" y="260"/>
                  </a:cubicBezTo>
                  <a:cubicBezTo>
                    <a:pt x="548" y="177"/>
                    <a:pt x="595" y="84"/>
                    <a:pt x="6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5"/>
            <p:cNvSpPr/>
            <p:nvPr/>
          </p:nvSpPr>
          <p:spPr>
            <a:xfrm>
              <a:off x="3455075" y="2286575"/>
              <a:ext cx="26500" cy="18825"/>
            </a:xfrm>
            <a:custGeom>
              <a:rect b="b" l="l" r="r" t="t"/>
              <a:pathLst>
                <a:path extrusionOk="0" h="753" w="1060">
                  <a:moveTo>
                    <a:pt x="1060" y="0"/>
                  </a:moveTo>
                  <a:cubicBezTo>
                    <a:pt x="967" y="56"/>
                    <a:pt x="874" y="112"/>
                    <a:pt x="790" y="158"/>
                  </a:cubicBezTo>
                  <a:cubicBezTo>
                    <a:pt x="697" y="214"/>
                    <a:pt x="614" y="288"/>
                    <a:pt x="521" y="344"/>
                  </a:cubicBezTo>
                  <a:cubicBezTo>
                    <a:pt x="428" y="418"/>
                    <a:pt x="335" y="474"/>
                    <a:pt x="261" y="539"/>
                  </a:cubicBezTo>
                  <a:cubicBezTo>
                    <a:pt x="168" y="613"/>
                    <a:pt x="84" y="669"/>
                    <a:pt x="1" y="753"/>
                  </a:cubicBezTo>
                  <a:cubicBezTo>
                    <a:pt x="38" y="716"/>
                    <a:pt x="84" y="697"/>
                    <a:pt x="131" y="660"/>
                  </a:cubicBezTo>
                  <a:cubicBezTo>
                    <a:pt x="168" y="623"/>
                    <a:pt x="214" y="604"/>
                    <a:pt x="261" y="567"/>
                  </a:cubicBezTo>
                  <a:lnTo>
                    <a:pt x="521" y="381"/>
                  </a:lnTo>
                  <a:lnTo>
                    <a:pt x="790" y="195"/>
                  </a:lnTo>
                  <a:cubicBezTo>
                    <a:pt x="883" y="121"/>
                    <a:pt x="976" y="65"/>
                    <a:pt x="10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5"/>
            <p:cNvSpPr/>
            <p:nvPr/>
          </p:nvSpPr>
          <p:spPr>
            <a:xfrm>
              <a:off x="3461350" y="2290050"/>
              <a:ext cx="4900" cy="7000"/>
            </a:xfrm>
            <a:custGeom>
              <a:rect b="b" l="l" r="r" t="t"/>
              <a:pathLst>
                <a:path extrusionOk="0" h="280" w="196">
                  <a:moveTo>
                    <a:pt x="196" y="1"/>
                  </a:moveTo>
                  <a:lnTo>
                    <a:pt x="196" y="1"/>
                  </a:lnTo>
                  <a:cubicBezTo>
                    <a:pt x="149" y="47"/>
                    <a:pt x="121" y="93"/>
                    <a:pt x="103" y="140"/>
                  </a:cubicBezTo>
                  <a:cubicBezTo>
                    <a:pt x="75" y="158"/>
                    <a:pt x="65" y="186"/>
                    <a:pt x="47" y="205"/>
                  </a:cubicBezTo>
                  <a:cubicBezTo>
                    <a:pt x="28" y="233"/>
                    <a:pt x="19" y="251"/>
                    <a:pt x="0" y="279"/>
                  </a:cubicBezTo>
                  <a:cubicBezTo>
                    <a:pt x="28" y="261"/>
                    <a:pt x="38" y="242"/>
                    <a:pt x="65" y="214"/>
                  </a:cubicBezTo>
                  <a:cubicBezTo>
                    <a:pt x="75" y="196"/>
                    <a:pt x="103" y="168"/>
                    <a:pt x="112" y="149"/>
                  </a:cubicBezTo>
                  <a:cubicBezTo>
                    <a:pt x="14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5"/>
            <p:cNvSpPr/>
            <p:nvPr/>
          </p:nvSpPr>
          <p:spPr>
            <a:xfrm>
              <a:off x="3466225" y="2287725"/>
              <a:ext cx="1875" cy="4450"/>
            </a:xfrm>
            <a:custGeom>
              <a:rect b="b" l="l" r="r" t="t"/>
              <a:pathLst>
                <a:path extrusionOk="0" h="178" w="75">
                  <a:moveTo>
                    <a:pt x="75" y="1"/>
                  </a:moveTo>
                  <a:lnTo>
                    <a:pt x="75" y="1"/>
                  </a:lnTo>
                  <a:cubicBezTo>
                    <a:pt x="56" y="28"/>
                    <a:pt x="47" y="56"/>
                    <a:pt x="47" y="94"/>
                  </a:cubicBezTo>
                  <a:cubicBezTo>
                    <a:pt x="28" y="103"/>
                    <a:pt x="28" y="121"/>
                    <a:pt x="19" y="140"/>
                  </a:cubicBezTo>
                  <a:cubicBezTo>
                    <a:pt x="10" y="149"/>
                    <a:pt x="10" y="168"/>
                    <a:pt x="1" y="177"/>
                  </a:cubicBezTo>
                  <a:lnTo>
                    <a:pt x="28" y="149"/>
                  </a:lnTo>
                  <a:cubicBezTo>
                    <a:pt x="47" y="140"/>
                    <a:pt x="47" y="112"/>
                    <a:pt x="56" y="103"/>
                  </a:cubicBezTo>
                  <a:cubicBezTo>
                    <a:pt x="66" y="66"/>
                    <a:pt x="75" y="28"/>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5"/>
            <p:cNvSpPr/>
            <p:nvPr/>
          </p:nvSpPr>
          <p:spPr>
            <a:xfrm>
              <a:off x="3465300" y="2289125"/>
              <a:ext cx="5125" cy="5825"/>
            </a:xfrm>
            <a:custGeom>
              <a:rect b="b" l="l" r="r" t="t"/>
              <a:pathLst>
                <a:path extrusionOk="0" h="233" w="205">
                  <a:moveTo>
                    <a:pt x="205" y="0"/>
                  </a:moveTo>
                  <a:cubicBezTo>
                    <a:pt x="177" y="38"/>
                    <a:pt x="140" y="65"/>
                    <a:pt x="93" y="103"/>
                  </a:cubicBezTo>
                  <a:cubicBezTo>
                    <a:pt x="56" y="149"/>
                    <a:pt x="38" y="186"/>
                    <a:pt x="0" y="233"/>
                  </a:cubicBezTo>
                  <a:cubicBezTo>
                    <a:pt x="19" y="223"/>
                    <a:pt x="38" y="205"/>
                    <a:pt x="56" y="186"/>
                  </a:cubicBezTo>
                  <a:cubicBezTo>
                    <a:pt x="84" y="158"/>
                    <a:pt x="103" y="149"/>
                    <a:pt x="112" y="130"/>
                  </a:cubicBezTo>
                  <a:cubicBezTo>
                    <a:pt x="149" y="93"/>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5"/>
            <p:cNvSpPr/>
            <p:nvPr/>
          </p:nvSpPr>
          <p:spPr>
            <a:xfrm>
              <a:off x="3459725" y="2297025"/>
              <a:ext cx="3750" cy="3050"/>
            </a:xfrm>
            <a:custGeom>
              <a:rect b="b" l="l" r="r" t="t"/>
              <a:pathLst>
                <a:path extrusionOk="0" h="122" w="150">
                  <a:moveTo>
                    <a:pt x="149" y="0"/>
                  </a:moveTo>
                  <a:lnTo>
                    <a:pt x="149" y="0"/>
                  </a:lnTo>
                  <a:cubicBezTo>
                    <a:pt x="112" y="10"/>
                    <a:pt x="93" y="28"/>
                    <a:pt x="75" y="56"/>
                  </a:cubicBezTo>
                  <a:cubicBezTo>
                    <a:pt x="47" y="65"/>
                    <a:pt x="10" y="93"/>
                    <a:pt x="0" y="121"/>
                  </a:cubicBezTo>
                  <a:cubicBezTo>
                    <a:pt x="38" y="102"/>
                    <a:pt x="56" y="93"/>
                    <a:pt x="84" y="65"/>
                  </a:cubicBezTo>
                  <a:cubicBezTo>
                    <a:pt x="103" y="56"/>
                    <a:pt x="130" y="2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5"/>
            <p:cNvSpPr/>
            <p:nvPr/>
          </p:nvSpPr>
          <p:spPr>
            <a:xfrm>
              <a:off x="3479925" y="2278425"/>
              <a:ext cx="3750" cy="6300"/>
            </a:xfrm>
            <a:custGeom>
              <a:rect b="b" l="l" r="r" t="t"/>
              <a:pathLst>
                <a:path extrusionOk="0" h="252" w="150">
                  <a:moveTo>
                    <a:pt x="149" y="1"/>
                  </a:moveTo>
                  <a:lnTo>
                    <a:pt x="149" y="1"/>
                  </a:lnTo>
                  <a:cubicBezTo>
                    <a:pt x="112" y="47"/>
                    <a:pt x="84" y="75"/>
                    <a:pt x="75" y="112"/>
                  </a:cubicBezTo>
                  <a:lnTo>
                    <a:pt x="38" y="178"/>
                  </a:lnTo>
                  <a:lnTo>
                    <a:pt x="1" y="252"/>
                  </a:lnTo>
                  <a:cubicBezTo>
                    <a:pt x="19" y="233"/>
                    <a:pt x="38" y="215"/>
                    <a:pt x="56" y="196"/>
                  </a:cubicBezTo>
                  <a:cubicBezTo>
                    <a:pt x="66" y="178"/>
                    <a:pt x="75" y="159"/>
                    <a:pt x="84" y="140"/>
                  </a:cubicBezTo>
                  <a:cubicBezTo>
                    <a:pt x="112" y="94"/>
                    <a:pt x="131"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5"/>
            <p:cNvSpPr/>
            <p:nvPr/>
          </p:nvSpPr>
          <p:spPr>
            <a:xfrm>
              <a:off x="3477150" y="2282150"/>
              <a:ext cx="2800" cy="4200"/>
            </a:xfrm>
            <a:custGeom>
              <a:rect b="b" l="l" r="r" t="t"/>
              <a:pathLst>
                <a:path extrusionOk="0" h="168" w="112">
                  <a:moveTo>
                    <a:pt x="112" y="1"/>
                  </a:moveTo>
                  <a:lnTo>
                    <a:pt x="112" y="1"/>
                  </a:lnTo>
                  <a:cubicBezTo>
                    <a:pt x="93" y="19"/>
                    <a:pt x="75" y="56"/>
                    <a:pt x="47" y="75"/>
                  </a:cubicBezTo>
                  <a:cubicBezTo>
                    <a:pt x="37" y="112"/>
                    <a:pt x="9" y="140"/>
                    <a:pt x="0" y="168"/>
                  </a:cubicBezTo>
                  <a:cubicBezTo>
                    <a:pt x="28" y="159"/>
                    <a:pt x="37" y="149"/>
                    <a:pt x="47" y="140"/>
                  </a:cubicBezTo>
                  <a:cubicBezTo>
                    <a:pt x="56" y="131"/>
                    <a:pt x="75" y="103"/>
                    <a:pt x="84" y="94"/>
                  </a:cubicBezTo>
                  <a:cubicBezTo>
                    <a:pt x="93" y="84"/>
                    <a:pt x="102" y="56"/>
                    <a:pt x="102" y="47"/>
                  </a:cubicBezTo>
                  <a:cubicBezTo>
                    <a:pt x="112" y="38"/>
                    <a:pt x="112"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5"/>
            <p:cNvSpPr/>
            <p:nvPr/>
          </p:nvSpPr>
          <p:spPr>
            <a:xfrm>
              <a:off x="3481325" y="2276800"/>
              <a:ext cx="950" cy="3050"/>
            </a:xfrm>
            <a:custGeom>
              <a:rect b="b" l="l" r="r" t="t"/>
              <a:pathLst>
                <a:path extrusionOk="0" h="122" w="38">
                  <a:moveTo>
                    <a:pt x="28" y="1"/>
                  </a:moveTo>
                  <a:cubicBezTo>
                    <a:pt x="19" y="29"/>
                    <a:pt x="19" y="38"/>
                    <a:pt x="10" y="66"/>
                  </a:cubicBezTo>
                  <a:cubicBezTo>
                    <a:pt x="0" y="66"/>
                    <a:pt x="0" y="75"/>
                    <a:pt x="0" y="85"/>
                  </a:cubicBezTo>
                  <a:lnTo>
                    <a:pt x="0" y="122"/>
                  </a:lnTo>
                  <a:cubicBezTo>
                    <a:pt x="10" y="112"/>
                    <a:pt x="19" y="94"/>
                    <a:pt x="28" y="75"/>
                  </a:cubicBezTo>
                  <a:cubicBezTo>
                    <a:pt x="38" y="66"/>
                    <a:pt x="38" y="47"/>
                    <a:pt x="38" y="38"/>
                  </a:cubicBezTo>
                  <a:cubicBezTo>
                    <a:pt x="38" y="29"/>
                    <a:pt x="28"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5"/>
            <p:cNvSpPr/>
            <p:nvPr/>
          </p:nvSpPr>
          <p:spPr>
            <a:xfrm>
              <a:off x="3488525" y="2290050"/>
              <a:ext cx="2800" cy="6075"/>
            </a:xfrm>
            <a:custGeom>
              <a:rect b="b" l="l" r="r" t="t"/>
              <a:pathLst>
                <a:path extrusionOk="0" h="243" w="112">
                  <a:moveTo>
                    <a:pt x="93" y="1"/>
                  </a:moveTo>
                  <a:lnTo>
                    <a:pt x="93" y="1"/>
                  </a:lnTo>
                  <a:cubicBezTo>
                    <a:pt x="103" y="47"/>
                    <a:pt x="93" y="93"/>
                    <a:pt x="84" y="140"/>
                  </a:cubicBezTo>
                  <a:cubicBezTo>
                    <a:pt x="65" y="158"/>
                    <a:pt x="56" y="168"/>
                    <a:pt x="47" y="196"/>
                  </a:cubicBezTo>
                  <a:cubicBezTo>
                    <a:pt x="38" y="196"/>
                    <a:pt x="38" y="205"/>
                    <a:pt x="19" y="214"/>
                  </a:cubicBezTo>
                  <a:cubicBezTo>
                    <a:pt x="10" y="214"/>
                    <a:pt x="10" y="233"/>
                    <a:pt x="0" y="242"/>
                  </a:cubicBezTo>
                  <a:cubicBezTo>
                    <a:pt x="10" y="233"/>
                    <a:pt x="19" y="233"/>
                    <a:pt x="38" y="214"/>
                  </a:cubicBezTo>
                  <a:cubicBezTo>
                    <a:pt x="38" y="205"/>
                    <a:pt x="47" y="205"/>
                    <a:pt x="56" y="196"/>
                  </a:cubicBezTo>
                  <a:cubicBezTo>
                    <a:pt x="84" y="186"/>
                    <a:pt x="93" y="158"/>
                    <a:pt x="103" y="140"/>
                  </a:cubicBezTo>
                  <a:cubicBezTo>
                    <a:pt x="112" y="112"/>
                    <a:pt x="112" y="93"/>
                    <a:pt x="112" y="66"/>
                  </a:cubicBezTo>
                  <a:cubicBezTo>
                    <a:pt x="112" y="47"/>
                    <a:pt x="10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5"/>
            <p:cNvSpPr/>
            <p:nvPr/>
          </p:nvSpPr>
          <p:spPr>
            <a:xfrm>
              <a:off x="3484350" y="2293775"/>
              <a:ext cx="5125" cy="3975"/>
            </a:xfrm>
            <a:custGeom>
              <a:rect b="b" l="l" r="r" t="t"/>
              <a:pathLst>
                <a:path extrusionOk="0" h="159" w="205">
                  <a:moveTo>
                    <a:pt x="205" y="0"/>
                  </a:moveTo>
                  <a:cubicBezTo>
                    <a:pt x="177" y="9"/>
                    <a:pt x="167" y="19"/>
                    <a:pt x="140" y="37"/>
                  </a:cubicBezTo>
                  <a:cubicBezTo>
                    <a:pt x="130" y="56"/>
                    <a:pt x="112" y="65"/>
                    <a:pt x="93" y="84"/>
                  </a:cubicBezTo>
                  <a:lnTo>
                    <a:pt x="47" y="130"/>
                  </a:lnTo>
                  <a:cubicBezTo>
                    <a:pt x="37" y="140"/>
                    <a:pt x="28" y="149"/>
                    <a:pt x="0" y="158"/>
                  </a:cubicBezTo>
                  <a:cubicBezTo>
                    <a:pt x="28" y="158"/>
                    <a:pt x="37" y="149"/>
                    <a:pt x="56" y="140"/>
                  </a:cubicBezTo>
                  <a:cubicBezTo>
                    <a:pt x="84" y="130"/>
                    <a:pt x="112" y="112"/>
                    <a:pt x="121" y="102"/>
                  </a:cubicBezTo>
                  <a:cubicBezTo>
                    <a:pt x="149" y="65"/>
                    <a:pt x="17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5"/>
            <p:cNvSpPr/>
            <p:nvPr/>
          </p:nvSpPr>
          <p:spPr>
            <a:xfrm>
              <a:off x="3482025" y="2297725"/>
              <a:ext cx="5350" cy="3025"/>
            </a:xfrm>
            <a:custGeom>
              <a:rect b="b" l="l" r="r" t="t"/>
              <a:pathLst>
                <a:path extrusionOk="0" h="121" w="214">
                  <a:moveTo>
                    <a:pt x="214" y="0"/>
                  </a:moveTo>
                  <a:lnTo>
                    <a:pt x="214" y="0"/>
                  </a:lnTo>
                  <a:cubicBezTo>
                    <a:pt x="177" y="28"/>
                    <a:pt x="140" y="37"/>
                    <a:pt x="102" y="65"/>
                  </a:cubicBezTo>
                  <a:cubicBezTo>
                    <a:pt x="75" y="84"/>
                    <a:pt x="37" y="93"/>
                    <a:pt x="0" y="121"/>
                  </a:cubicBezTo>
                  <a:cubicBezTo>
                    <a:pt x="28" y="121"/>
                    <a:pt x="37" y="121"/>
                    <a:pt x="56" y="102"/>
                  </a:cubicBezTo>
                  <a:cubicBezTo>
                    <a:pt x="84" y="102"/>
                    <a:pt x="102" y="93"/>
                    <a:pt x="121" y="84"/>
                  </a:cubicBezTo>
                  <a:cubicBezTo>
                    <a:pt x="130" y="74"/>
                    <a:pt x="149" y="65"/>
                    <a:pt x="168" y="47"/>
                  </a:cubicBezTo>
                  <a:cubicBezTo>
                    <a:pt x="186" y="37"/>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5"/>
            <p:cNvSpPr/>
            <p:nvPr/>
          </p:nvSpPr>
          <p:spPr>
            <a:xfrm>
              <a:off x="3485975" y="2292600"/>
              <a:ext cx="2575" cy="2575"/>
            </a:xfrm>
            <a:custGeom>
              <a:rect b="b" l="l" r="r" t="t"/>
              <a:pathLst>
                <a:path extrusionOk="0" h="103" w="103">
                  <a:moveTo>
                    <a:pt x="102" y="1"/>
                  </a:moveTo>
                  <a:cubicBezTo>
                    <a:pt x="75" y="19"/>
                    <a:pt x="56" y="38"/>
                    <a:pt x="56" y="47"/>
                  </a:cubicBezTo>
                  <a:lnTo>
                    <a:pt x="0" y="103"/>
                  </a:lnTo>
                  <a:cubicBezTo>
                    <a:pt x="19" y="103"/>
                    <a:pt x="47" y="94"/>
                    <a:pt x="65" y="66"/>
                  </a:cubicBezTo>
                  <a:cubicBezTo>
                    <a:pt x="75" y="56"/>
                    <a:pt x="75" y="47"/>
                    <a:pt x="93" y="38"/>
                  </a:cubicBezTo>
                  <a:cubicBezTo>
                    <a:pt x="93" y="19"/>
                    <a:pt x="102"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5"/>
            <p:cNvSpPr/>
            <p:nvPr/>
          </p:nvSpPr>
          <p:spPr>
            <a:xfrm>
              <a:off x="3458100" y="2305375"/>
              <a:ext cx="5825" cy="1200"/>
            </a:xfrm>
            <a:custGeom>
              <a:rect b="b" l="l" r="r" t="t"/>
              <a:pathLst>
                <a:path extrusionOk="0" h="48" w="233">
                  <a:moveTo>
                    <a:pt x="0" y="1"/>
                  </a:moveTo>
                  <a:cubicBezTo>
                    <a:pt x="19" y="10"/>
                    <a:pt x="28" y="10"/>
                    <a:pt x="56" y="38"/>
                  </a:cubicBezTo>
                  <a:cubicBezTo>
                    <a:pt x="75" y="47"/>
                    <a:pt x="93" y="47"/>
                    <a:pt x="112" y="47"/>
                  </a:cubicBezTo>
                  <a:cubicBezTo>
                    <a:pt x="149" y="47"/>
                    <a:pt x="195" y="47"/>
                    <a:pt x="233" y="19"/>
                  </a:cubicBezTo>
                  <a:cubicBezTo>
                    <a:pt x="195" y="19"/>
                    <a:pt x="149" y="10"/>
                    <a:pt x="112" y="10"/>
                  </a:cubicBezTo>
                  <a:cubicBezTo>
                    <a:pt x="75" y="1"/>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5"/>
            <p:cNvSpPr/>
            <p:nvPr/>
          </p:nvSpPr>
          <p:spPr>
            <a:xfrm>
              <a:off x="3460425" y="2304225"/>
              <a:ext cx="4675" cy="950"/>
            </a:xfrm>
            <a:custGeom>
              <a:rect b="b" l="l" r="r" t="t"/>
              <a:pathLst>
                <a:path extrusionOk="0" h="38" w="187">
                  <a:moveTo>
                    <a:pt x="0" y="0"/>
                  </a:moveTo>
                  <a:cubicBezTo>
                    <a:pt x="10" y="10"/>
                    <a:pt x="19" y="10"/>
                    <a:pt x="47" y="37"/>
                  </a:cubicBezTo>
                  <a:lnTo>
                    <a:pt x="93" y="37"/>
                  </a:lnTo>
                  <a:cubicBezTo>
                    <a:pt x="121" y="19"/>
                    <a:pt x="158"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5"/>
            <p:cNvSpPr/>
            <p:nvPr/>
          </p:nvSpPr>
          <p:spPr>
            <a:xfrm>
              <a:off x="3462050" y="2300500"/>
              <a:ext cx="3725" cy="2350"/>
            </a:xfrm>
            <a:custGeom>
              <a:rect b="b" l="l" r="r" t="t"/>
              <a:pathLst>
                <a:path extrusionOk="0" h="94" w="149">
                  <a:moveTo>
                    <a:pt x="149" y="1"/>
                  </a:moveTo>
                  <a:lnTo>
                    <a:pt x="149" y="1"/>
                  </a:lnTo>
                  <a:cubicBezTo>
                    <a:pt x="130" y="10"/>
                    <a:pt x="93" y="19"/>
                    <a:pt x="75" y="28"/>
                  </a:cubicBezTo>
                  <a:cubicBezTo>
                    <a:pt x="47" y="47"/>
                    <a:pt x="28" y="66"/>
                    <a:pt x="0" y="94"/>
                  </a:cubicBezTo>
                  <a:cubicBezTo>
                    <a:pt x="37" y="75"/>
                    <a:pt x="75" y="66"/>
                    <a:pt x="84" y="56"/>
                  </a:cubicBezTo>
                  <a:cubicBezTo>
                    <a:pt x="93" y="56"/>
                    <a:pt x="102" y="47"/>
                    <a:pt x="121" y="28"/>
                  </a:cubicBez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5"/>
            <p:cNvSpPr/>
            <p:nvPr/>
          </p:nvSpPr>
          <p:spPr>
            <a:xfrm>
              <a:off x="3464600" y="2301900"/>
              <a:ext cx="3750" cy="1175"/>
            </a:xfrm>
            <a:custGeom>
              <a:rect b="b" l="l" r="r" t="t"/>
              <a:pathLst>
                <a:path extrusionOk="0" h="47" w="150">
                  <a:moveTo>
                    <a:pt x="149" y="0"/>
                  </a:moveTo>
                  <a:cubicBezTo>
                    <a:pt x="121" y="0"/>
                    <a:pt x="93" y="0"/>
                    <a:pt x="75" y="10"/>
                  </a:cubicBezTo>
                  <a:cubicBezTo>
                    <a:pt x="47" y="19"/>
                    <a:pt x="28" y="19"/>
                    <a:pt x="0" y="47"/>
                  </a:cubicBezTo>
                  <a:cubicBezTo>
                    <a:pt x="38" y="47"/>
                    <a:pt x="66" y="47"/>
                    <a:pt x="84" y="38"/>
                  </a:cubicBezTo>
                  <a:cubicBezTo>
                    <a:pt x="103" y="19"/>
                    <a:pt x="13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5"/>
            <p:cNvSpPr/>
            <p:nvPr/>
          </p:nvSpPr>
          <p:spPr>
            <a:xfrm>
              <a:off x="3466225" y="2303975"/>
              <a:ext cx="4900" cy="1425"/>
            </a:xfrm>
            <a:custGeom>
              <a:rect b="b" l="l" r="r" t="t"/>
              <a:pathLst>
                <a:path extrusionOk="0" h="57" w="196">
                  <a:moveTo>
                    <a:pt x="196" y="1"/>
                  </a:moveTo>
                  <a:cubicBezTo>
                    <a:pt x="158" y="1"/>
                    <a:pt x="121" y="1"/>
                    <a:pt x="84" y="10"/>
                  </a:cubicBezTo>
                  <a:cubicBezTo>
                    <a:pt x="66" y="20"/>
                    <a:pt x="28" y="29"/>
                    <a:pt x="1" y="57"/>
                  </a:cubicBezTo>
                  <a:cubicBezTo>
                    <a:pt x="28" y="57"/>
                    <a:pt x="66" y="57"/>
                    <a:pt x="103" y="47"/>
                  </a:cubicBezTo>
                  <a:cubicBezTo>
                    <a:pt x="121" y="29"/>
                    <a:pt x="15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5"/>
            <p:cNvSpPr/>
            <p:nvPr/>
          </p:nvSpPr>
          <p:spPr>
            <a:xfrm>
              <a:off x="3459950" y="2269150"/>
              <a:ext cx="5150" cy="4675"/>
            </a:xfrm>
            <a:custGeom>
              <a:rect b="b" l="l" r="r" t="t"/>
              <a:pathLst>
                <a:path extrusionOk="0" h="187" w="206">
                  <a:moveTo>
                    <a:pt x="205" y="0"/>
                  </a:moveTo>
                  <a:cubicBezTo>
                    <a:pt x="177" y="0"/>
                    <a:pt x="159" y="10"/>
                    <a:pt x="131" y="19"/>
                  </a:cubicBezTo>
                  <a:cubicBezTo>
                    <a:pt x="103" y="28"/>
                    <a:pt x="84" y="56"/>
                    <a:pt x="75" y="65"/>
                  </a:cubicBezTo>
                  <a:cubicBezTo>
                    <a:pt x="38" y="103"/>
                    <a:pt x="10" y="140"/>
                    <a:pt x="1" y="186"/>
                  </a:cubicBezTo>
                  <a:cubicBezTo>
                    <a:pt x="29" y="168"/>
                    <a:pt x="38" y="149"/>
                    <a:pt x="47" y="140"/>
                  </a:cubicBezTo>
                  <a:lnTo>
                    <a:pt x="94" y="93"/>
                  </a:lnTo>
                  <a:cubicBezTo>
                    <a:pt x="131" y="56"/>
                    <a:pt x="168"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5"/>
            <p:cNvSpPr/>
            <p:nvPr/>
          </p:nvSpPr>
          <p:spPr>
            <a:xfrm>
              <a:off x="3460425" y="2271475"/>
              <a:ext cx="3500" cy="4675"/>
            </a:xfrm>
            <a:custGeom>
              <a:rect b="b" l="l" r="r" t="t"/>
              <a:pathLst>
                <a:path extrusionOk="0" h="187" w="140">
                  <a:moveTo>
                    <a:pt x="140" y="0"/>
                  </a:moveTo>
                  <a:cubicBezTo>
                    <a:pt x="112" y="0"/>
                    <a:pt x="102" y="10"/>
                    <a:pt x="93" y="28"/>
                  </a:cubicBezTo>
                  <a:cubicBezTo>
                    <a:pt x="65" y="47"/>
                    <a:pt x="56" y="65"/>
                    <a:pt x="47" y="75"/>
                  </a:cubicBezTo>
                  <a:cubicBezTo>
                    <a:pt x="19" y="102"/>
                    <a:pt x="0" y="149"/>
                    <a:pt x="0" y="186"/>
                  </a:cubicBezTo>
                  <a:lnTo>
                    <a:pt x="28" y="140"/>
                  </a:lnTo>
                  <a:cubicBezTo>
                    <a:pt x="47" y="121"/>
                    <a:pt x="56" y="102"/>
                    <a:pt x="65" y="93"/>
                  </a:cubicBezTo>
                  <a:cubicBezTo>
                    <a:pt x="84" y="56"/>
                    <a:pt x="112"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5"/>
            <p:cNvSpPr/>
            <p:nvPr/>
          </p:nvSpPr>
          <p:spPr>
            <a:xfrm>
              <a:off x="3459725" y="2274500"/>
              <a:ext cx="3275" cy="4900"/>
            </a:xfrm>
            <a:custGeom>
              <a:rect b="b" l="l" r="r" t="t"/>
              <a:pathLst>
                <a:path extrusionOk="0" h="196" w="131">
                  <a:moveTo>
                    <a:pt x="130" y="0"/>
                  </a:moveTo>
                  <a:cubicBezTo>
                    <a:pt x="93" y="37"/>
                    <a:pt x="75" y="74"/>
                    <a:pt x="38" y="84"/>
                  </a:cubicBezTo>
                  <a:cubicBezTo>
                    <a:pt x="28" y="102"/>
                    <a:pt x="28" y="121"/>
                    <a:pt x="10" y="139"/>
                  </a:cubicBezTo>
                  <a:cubicBezTo>
                    <a:pt x="0" y="149"/>
                    <a:pt x="0" y="177"/>
                    <a:pt x="0" y="195"/>
                  </a:cubicBezTo>
                  <a:lnTo>
                    <a:pt x="38" y="149"/>
                  </a:lnTo>
                  <a:cubicBezTo>
                    <a:pt x="47" y="139"/>
                    <a:pt x="56" y="121"/>
                    <a:pt x="75" y="102"/>
                  </a:cubicBezTo>
                  <a:cubicBezTo>
                    <a:pt x="93" y="74"/>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5"/>
            <p:cNvSpPr/>
            <p:nvPr/>
          </p:nvSpPr>
          <p:spPr>
            <a:xfrm>
              <a:off x="3456475" y="2277500"/>
              <a:ext cx="2100" cy="5850"/>
            </a:xfrm>
            <a:custGeom>
              <a:rect b="b" l="l" r="r" t="t"/>
              <a:pathLst>
                <a:path extrusionOk="0" h="234" w="84">
                  <a:moveTo>
                    <a:pt x="84" y="1"/>
                  </a:moveTo>
                  <a:lnTo>
                    <a:pt x="84" y="1"/>
                  </a:lnTo>
                  <a:cubicBezTo>
                    <a:pt x="65" y="38"/>
                    <a:pt x="47" y="84"/>
                    <a:pt x="10" y="103"/>
                  </a:cubicBezTo>
                  <a:cubicBezTo>
                    <a:pt x="10" y="112"/>
                    <a:pt x="0" y="140"/>
                    <a:pt x="0" y="159"/>
                  </a:cubicBezTo>
                  <a:lnTo>
                    <a:pt x="0" y="233"/>
                  </a:lnTo>
                  <a:lnTo>
                    <a:pt x="28" y="177"/>
                  </a:lnTo>
                  <a:cubicBezTo>
                    <a:pt x="37" y="149"/>
                    <a:pt x="37" y="140"/>
                    <a:pt x="47" y="112"/>
                  </a:cubicBezTo>
                  <a:cubicBezTo>
                    <a:pt x="75" y="84"/>
                    <a:pt x="8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5"/>
            <p:cNvSpPr/>
            <p:nvPr/>
          </p:nvSpPr>
          <p:spPr>
            <a:xfrm>
              <a:off x="3456475" y="2282625"/>
              <a:ext cx="2350" cy="5825"/>
            </a:xfrm>
            <a:custGeom>
              <a:rect b="b" l="l" r="r" t="t"/>
              <a:pathLst>
                <a:path extrusionOk="0" h="233" w="94">
                  <a:moveTo>
                    <a:pt x="93" y="0"/>
                  </a:moveTo>
                  <a:cubicBezTo>
                    <a:pt x="65" y="37"/>
                    <a:pt x="37" y="75"/>
                    <a:pt x="28" y="112"/>
                  </a:cubicBezTo>
                  <a:cubicBezTo>
                    <a:pt x="10" y="121"/>
                    <a:pt x="10" y="140"/>
                    <a:pt x="0" y="167"/>
                  </a:cubicBezTo>
                  <a:lnTo>
                    <a:pt x="0" y="232"/>
                  </a:lnTo>
                  <a:cubicBezTo>
                    <a:pt x="0" y="214"/>
                    <a:pt x="10" y="205"/>
                    <a:pt x="28" y="177"/>
                  </a:cubicBezTo>
                  <a:lnTo>
                    <a:pt x="47" y="121"/>
                  </a:lnTo>
                  <a:cubicBezTo>
                    <a:pt x="65" y="84"/>
                    <a:pt x="84"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5"/>
            <p:cNvSpPr/>
            <p:nvPr/>
          </p:nvSpPr>
          <p:spPr>
            <a:xfrm>
              <a:off x="3472275" y="2281450"/>
              <a:ext cx="1650" cy="2350"/>
            </a:xfrm>
            <a:custGeom>
              <a:rect b="b" l="l" r="r" t="t"/>
              <a:pathLst>
                <a:path extrusionOk="0" h="94" w="66">
                  <a:moveTo>
                    <a:pt x="65" y="1"/>
                  </a:moveTo>
                  <a:lnTo>
                    <a:pt x="65" y="1"/>
                  </a:lnTo>
                  <a:cubicBezTo>
                    <a:pt x="47" y="19"/>
                    <a:pt x="37" y="29"/>
                    <a:pt x="19" y="38"/>
                  </a:cubicBezTo>
                  <a:cubicBezTo>
                    <a:pt x="9" y="66"/>
                    <a:pt x="0" y="75"/>
                    <a:pt x="0" y="94"/>
                  </a:cubicBezTo>
                  <a:cubicBezTo>
                    <a:pt x="19" y="84"/>
                    <a:pt x="37" y="75"/>
                    <a:pt x="47" y="66"/>
                  </a:cubicBezTo>
                  <a:cubicBezTo>
                    <a:pt x="56" y="38"/>
                    <a:pt x="65" y="2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5"/>
            <p:cNvSpPr/>
            <p:nvPr/>
          </p:nvSpPr>
          <p:spPr>
            <a:xfrm>
              <a:off x="3474575" y="2280300"/>
              <a:ext cx="1675" cy="2350"/>
            </a:xfrm>
            <a:custGeom>
              <a:rect b="b" l="l" r="r" t="t"/>
              <a:pathLst>
                <a:path extrusionOk="0" h="94" w="67">
                  <a:moveTo>
                    <a:pt x="66" y="0"/>
                  </a:moveTo>
                  <a:cubicBezTo>
                    <a:pt x="47" y="19"/>
                    <a:pt x="38" y="28"/>
                    <a:pt x="20" y="37"/>
                  </a:cubicBezTo>
                  <a:cubicBezTo>
                    <a:pt x="10" y="65"/>
                    <a:pt x="1" y="75"/>
                    <a:pt x="1" y="93"/>
                  </a:cubicBezTo>
                  <a:cubicBezTo>
                    <a:pt x="20" y="84"/>
                    <a:pt x="38" y="75"/>
                    <a:pt x="47" y="65"/>
                  </a:cubicBezTo>
                  <a:cubicBezTo>
                    <a:pt x="57" y="37"/>
                    <a:pt x="66"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5"/>
            <p:cNvSpPr/>
            <p:nvPr/>
          </p:nvSpPr>
          <p:spPr>
            <a:xfrm>
              <a:off x="3454600" y="2290750"/>
              <a:ext cx="1200" cy="4200"/>
            </a:xfrm>
            <a:custGeom>
              <a:rect b="b" l="l" r="r" t="t"/>
              <a:pathLst>
                <a:path extrusionOk="0" h="168" w="48">
                  <a:moveTo>
                    <a:pt x="47" y="0"/>
                  </a:moveTo>
                  <a:lnTo>
                    <a:pt x="47" y="0"/>
                  </a:lnTo>
                  <a:cubicBezTo>
                    <a:pt x="20" y="28"/>
                    <a:pt x="20" y="65"/>
                    <a:pt x="10" y="75"/>
                  </a:cubicBezTo>
                  <a:cubicBezTo>
                    <a:pt x="1" y="93"/>
                    <a:pt x="1" y="112"/>
                    <a:pt x="1" y="121"/>
                  </a:cubicBezTo>
                  <a:lnTo>
                    <a:pt x="1" y="168"/>
                  </a:lnTo>
                  <a:cubicBezTo>
                    <a:pt x="20" y="140"/>
                    <a:pt x="20" y="112"/>
                    <a:pt x="29" y="84"/>
                  </a:cubicBezTo>
                  <a:cubicBezTo>
                    <a:pt x="47" y="65"/>
                    <a:pt x="47"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5"/>
            <p:cNvSpPr/>
            <p:nvPr/>
          </p:nvSpPr>
          <p:spPr>
            <a:xfrm>
              <a:off x="3458100" y="2313300"/>
              <a:ext cx="40675" cy="39500"/>
            </a:xfrm>
            <a:custGeom>
              <a:rect b="b" l="l" r="r" t="t"/>
              <a:pathLst>
                <a:path extrusionOk="0" h="1580" w="1627">
                  <a:moveTo>
                    <a:pt x="523" y="1"/>
                  </a:moveTo>
                  <a:cubicBezTo>
                    <a:pt x="399" y="1"/>
                    <a:pt x="299" y="137"/>
                    <a:pt x="242" y="260"/>
                  </a:cubicBezTo>
                  <a:cubicBezTo>
                    <a:pt x="75" y="613"/>
                    <a:pt x="0" y="1003"/>
                    <a:pt x="19" y="1393"/>
                  </a:cubicBezTo>
                  <a:cubicBezTo>
                    <a:pt x="19" y="1514"/>
                    <a:pt x="195" y="1560"/>
                    <a:pt x="279" y="1579"/>
                  </a:cubicBezTo>
                  <a:cubicBezTo>
                    <a:pt x="304" y="1580"/>
                    <a:pt x="330" y="1580"/>
                    <a:pt x="355" y="1580"/>
                  </a:cubicBezTo>
                  <a:cubicBezTo>
                    <a:pt x="702" y="1580"/>
                    <a:pt x="1053" y="1518"/>
                    <a:pt x="1348" y="1319"/>
                  </a:cubicBezTo>
                  <a:cubicBezTo>
                    <a:pt x="1440" y="1263"/>
                    <a:pt x="1533" y="1180"/>
                    <a:pt x="1580" y="1077"/>
                  </a:cubicBezTo>
                  <a:cubicBezTo>
                    <a:pt x="1626" y="975"/>
                    <a:pt x="1608" y="836"/>
                    <a:pt x="1515" y="761"/>
                  </a:cubicBezTo>
                  <a:cubicBezTo>
                    <a:pt x="1470" y="733"/>
                    <a:pt x="1417" y="722"/>
                    <a:pt x="1361" y="722"/>
                  </a:cubicBezTo>
                  <a:cubicBezTo>
                    <a:pt x="1288" y="722"/>
                    <a:pt x="1211" y="740"/>
                    <a:pt x="1143" y="761"/>
                  </a:cubicBezTo>
                  <a:cubicBezTo>
                    <a:pt x="1217" y="696"/>
                    <a:pt x="1273" y="613"/>
                    <a:pt x="1301" y="520"/>
                  </a:cubicBezTo>
                  <a:cubicBezTo>
                    <a:pt x="1320" y="427"/>
                    <a:pt x="1282" y="306"/>
                    <a:pt x="1208" y="260"/>
                  </a:cubicBezTo>
                  <a:cubicBezTo>
                    <a:pt x="1180" y="246"/>
                    <a:pt x="1150" y="239"/>
                    <a:pt x="1120" y="239"/>
                  </a:cubicBezTo>
                  <a:cubicBezTo>
                    <a:pt x="1051" y="239"/>
                    <a:pt x="981" y="273"/>
                    <a:pt x="929" y="325"/>
                  </a:cubicBezTo>
                  <a:cubicBezTo>
                    <a:pt x="846" y="381"/>
                    <a:pt x="771" y="473"/>
                    <a:pt x="697" y="520"/>
                  </a:cubicBezTo>
                  <a:cubicBezTo>
                    <a:pt x="725" y="427"/>
                    <a:pt x="753" y="325"/>
                    <a:pt x="744" y="232"/>
                  </a:cubicBezTo>
                  <a:cubicBezTo>
                    <a:pt x="725" y="120"/>
                    <a:pt x="669" y="27"/>
                    <a:pt x="576" y="9"/>
                  </a:cubicBezTo>
                  <a:cubicBezTo>
                    <a:pt x="558" y="3"/>
                    <a:pt x="541" y="1"/>
                    <a:pt x="52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5"/>
            <p:cNvSpPr/>
            <p:nvPr/>
          </p:nvSpPr>
          <p:spPr>
            <a:xfrm>
              <a:off x="3458125" y="2312975"/>
              <a:ext cx="41100" cy="40275"/>
            </a:xfrm>
            <a:custGeom>
              <a:rect b="b" l="l" r="r" t="t"/>
              <a:pathLst>
                <a:path extrusionOk="0" h="1611" w="1644">
                  <a:moveTo>
                    <a:pt x="37" y="877"/>
                  </a:moveTo>
                  <a:lnTo>
                    <a:pt x="37" y="877"/>
                  </a:lnTo>
                  <a:cubicBezTo>
                    <a:pt x="16" y="1005"/>
                    <a:pt x="1" y="1138"/>
                    <a:pt x="1" y="1272"/>
                  </a:cubicBezTo>
                  <a:lnTo>
                    <a:pt x="1" y="1272"/>
                  </a:lnTo>
                  <a:cubicBezTo>
                    <a:pt x="1" y="1143"/>
                    <a:pt x="17" y="1010"/>
                    <a:pt x="37" y="877"/>
                  </a:cubicBezTo>
                  <a:close/>
                  <a:moveTo>
                    <a:pt x="1" y="1272"/>
                  </a:moveTo>
                  <a:cubicBezTo>
                    <a:pt x="1" y="1324"/>
                    <a:pt x="3" y="1375"/>
                    <a:pt x="9" y="1425"/>
                  </a:cubicBezTo>
                  <a:cubicBezTo>
                    <a:pt x="4" y="1374"/>
                    <a:pt x="1" y="1323"/>
                    <a:pt x="1" y="1272"/>
                  </a:cubicBezTo>
                  <a:close/>
                  <a:moveTo>
                    <a:pt x="18" y="1435"/>
                  </a:moveTo>
                  <a:cubicBezTo>
                    <a:pt x="18" y="1463"/>
                    <a:pt x="27" y="1499"/>
                    <a:pt x="37" y="1508"/>
                  </a:cubicBezTo>
                  <a:cubicBezTo>
                    <a:pt x="27" y="1481"/>
                    <a:pt x="18" y="1462"/>
                    <a:pt x="18" y="1435"/>
                  </a:cubicBezTo>
                  <a:close/>
                  <a:moveTo>
                    <a:pt x="37" y="1508"/>
                  </a:moveTo>
                  <a:lnTo>
                    <a:pt x="37" y="1508"/>
                  </a:lnTo>
                  <a:cubicBezTo>
                    <a:pt x="55" y="1527"/>
                    <a:pt x="74" y="1555"/>
                    <a:pt x="102" y="1564"/>
                  </a:cubicBezTo>
                  <a:cubicBezTo>
                    <a:pt x="74" y="1546"/>
                    <a:pt x="55" y="1527"/>
                    <a:pt x="37" y="1508"/>
                  </a:cubicBezTo>
                  <a:close/>
                  <a:moveTo>
                    <a:pt x="102" y="1564"/>
                  </a:moveTo>
                  <a:lnTo>
                    <a:pt x="102" y="1564"/>
                  </a:lnTo>
                  <a:cubicBezTo>
                    <a:pt x="148" y="1592"/>
                    <a:pt x="194" y="1601"/>
                    <a:pt x="250" y="1611"/>
                  </a:cubicBezTo>
                  <a:cubicBezTo>
                    <a:pt x="204" y="1601"/>
                    <a:pt x="148" y="1592"/>
                    <a:pt x="102" y="1564"/>
                  </a:cubicBezTo>
                  <a:close/>
                  <a:moveTo>
                    <a:pt x="520" y="1"/>
                  </a:moveTo>
                  <a:cubicBezTo>
                    <a:pt x="494" y="1"/>
                    <a:pt x="469" y="8"/>
                    <a:pt x="445" y="22"/>
                  </a:cubicBezTo>
                  <a:cubicBezTo>
                    <a:pt x="399" y="31"/>
                    <a:pt x="362" y="68"/>
                    <a:pt x="334" y="96"/>
                  </a:cubicBezTo>
                  <a:cubicBezTo>
                    <a:pt x="259" y="171"/>
                    <a:pt x="222" y="254"/>
                    <a:pt x="194" y="347"/>
                  </a:cubicBezTo>
                  <a:cubicBezTo>
                    <a:pt x="120" y="524"/>
                    <a:pt x="64" y="691"/>
                    <a:pt x="37" y="877"/>
                  </a:cubicBezTo>
                  <a:cubicBezTo>
                    <a:pt x="74" y="691"/>
                    <a:pt x="129" y="524"/>
                    <a:pt x="204" y="356"/>
                  </a:cubicBezTo>
                  <a:cubicBezTo>
                    <a:pt x="241" y="273"/>
                    <a:pt x="287" y="198"/>
                    <a:pt x="352" y="124"/>
                  </a:cubicBezTo>
                  <a:cubicBezTo>
                    <a:pt x="390" y="87"/>
                    <a:pt x="427" y="68"/>
                    <a:pt x="455" y="59"/>
                  </a:cubicBezTo>
                  <a:cubicBezTo>
                    <a:pt x="475" y="51"/>
                    <a:pt x="494" y="46"/>
                    <a:pt x="513" y="46"/>
                  </a:cubicBezTo>
                  <a:cubicBezTo>
                    <a:pt x="536" y="46"/>
                    <a:pt x="559" y="53"/>
                    <a:pt x="585" y="68"/>
                  </a:cubicBezTo>
                  <a:cubicBezTo>
                    <a:pt x="622" y="87"/>
                    <a:pt x="659" y="115"/>
                    <a:pt x="678" y="152"/>
                  </a:cubicBezTo>
                  <a:cubicBezTo>
                    <a:pt x="705" y="180"/>
                    <a:pt x="715" y="226"/>
                    <a:pt x="715" y="273"/>
                  </a:cubicBezTo>
                  <a:cubicBezTo>
                    <a:pt x="724" y="366"/>
                    <a:pt x="687" y="449"/>
                    <a:pt x="668" y="542"/>
                  </a:cubicBezTo>
                  <a:lnTo>
                    <a:pt x="659" y="598"/>
                  </a:lnTo>
                  <a:lnTo>
                    <a:pt x="715" y="570"/>
                  </a:lnTo>
                  <a:cubicBezTo>
                    <a:pt x="808" y="505"/>
                    <a:pt x="863" y="431"/>
                    <a:pt x="938" y="366"/>
                  </a:cubicBezTo>
                  <a:cubicBezTo>
                    <a:pt x="966" y="338"/>
                    <a:pt x="1012" y="310"/>
                    <a:pt x="1049" y="301"/>
                  </a:cubicBezTo>
                  <a:cubicBezTo>
                    <a:pt x="1072" y="296"/>
                    <a:pt x="1096" y="294"/>
                    <a:pt x="1118" y="294"/>
                  </a:cubicBezTo>
                  <a:cubicBezTo>
                    <a:pt x="1140" y="294"/>
                    <a:pt x="1161" y="296"/>
                    <a:pt x="1179" y="301"/>
                  </a:cubicBezTo>
                  <a:cubicBezTo>
                    <a:pt x="1216" y="310"/>
                    <a:pt x="1244" y="347"/>
                    <a:pt x="1263" y="394"/>
                  </a:cubicBezTo>
                  <a:cubicBezTo>
                    <a:pt x="1272" y="440"/>
                    <a:pt x="1272" y="486"/>
                    <a:pt x="1272" y="524"/>
                  </a:cubicBezTo>
                  <a:cubicBezTo>
                    <a:pt x="1244" y="617"/>
                    <a:pt x="1189" y="682"/>
                    <a:pt x="1133" y="765"/>
                  </a:cubicBezTo>
                  <a:lnTo>
                    <a:pt x="1077" y="830"/>
                  </a:lnTo>
                  <a:lnTo>
                    <a:pt x="1151" y="812"/>
                  </a:lnTo>
                  <a:cubicBezTo>
                    <a:pt x="1198" y="802"/>
                    <a:pt x="1263" y="774"/>
                    <a:pt x="1309" y="774"/>
                  </a:cubicBezTo>
                  <a:cubicBezTo>
                    <a:pt x="1329" y="771"/>
                    <a:pt x="1349" y="768"/>
                    <a:pt x="1371" y="768"/>
                  </a:cubicBezTo>
                  <a:cubicBezTo>
                    <a:pt x="1400" y="768"/>
                    <a:pt x="1431" y="773"/>
                    <a:pt x="1458" y="784"/>
                  </a:cubicBezTo>
                  <a:cubicBezTo>
                    <a:pt x="1504" y="802"/>
                    <a:pt x="1542" y="830"/>
                    <a:pt x="1560" y="877"/>
                  </a:cubicBezTo>
                  <a:cubicBezTo>
                    <a:pt x="1588" y="923"/>
                    <a:pt x="1597" y="970"/>
                    <a:pt x="1588" y="1016"/>
                  </a:cubicBezTo>
                  <a:cubicBezTo>
                    <a:pt x="1588" y="1062"/>
                    <a:pt x="1560" y="1109"/>
                    <a:pt x="1542" y="1155"/>
                  </a:cubicBezTo>
                  <a:cubicBezTo>
                    <a:pt x="1514" y="1202"/>
                    <a:pt x="1477" y="1239"/>
                    <a:pt x="1430" y="1276"/>
                  </a:cubicBezTo>
                  <a:cubicBezTo>
                    <a:pt x="1402" y="1313"/>
                    <a:pt x="1356" y="1341"/>
                    <a:pt x="1309" y="1369"/>
                  </a:cubicBezTo>
                  <a:cubicBezTo>
                    <a:pt x="1263" y="1388"/>
                    <a:pt x="1216" y="1425"/>
                    <a:pt x="1170" y="1453"/>
                  </a:cubicBezTo>
                  <a:cubicBezTo>
                    <a:pt x="984" y="1546"/>
                    <a:pt x="770" y="1592"/>
                    <a:pt x="566" y="1611"/>
                  </a:cubicBezTo>
                  <a:cubicBezTo>
                    <a:pt x="770" y="1601"/>
                    <a:pt x="984" y="1555"/>
                    <a:pt x="1179" y="1462"/>
                  </a:cubicBezTo>
                  <a:lnTo>
                    <a:pt x="1319" y="1388"/>
                  </a:lnTo>
                  <a:cubicBezTo>
                    <a:pt x="1365" y="1369"/>
                    <a:pt x="1412" y="1332"/>
                    <a:pt x="1449" y="1295"/>
                  </a:cubicBezTo>
                  <a:cubicBezTo>
                    <a:pt x="1504" y="1230"/>
                    <a:pt x="1542" y="1183"/>
                    <a:pt x="1569" y="1137"/>
                  </a:cubicBezTo>
                  <a:cubicBezTo>
                    <a:pt x="1607" y="1090"/>
                    <a:pt x="1635" y="1035"/>
                    <a:pt x="1635" y="988"/>
                  </a:cubicBezTo>
                  <a:cubicBezTo>
                    <a:pt x="1644" y="923"/>
                    <a:pt x="1635" y="867"/>
                    <a:pt x="1607" y="821"/>
                  </a:cubicBezTo>
                  <a:cubicBezTo>
                    <a:pt x="1588" y="765"/>
                    <a:pt x="1542" y="728"/>
                    <a:pt x="1486" y="709"/>
                  </a:cubicBezTo>
                  <a:cubicBezTo>
                    <a:pt x="1445" y="692"/>
                    <a:pt x="1407" y="685"/>
                    <a:pt x="1371" y="685"/>
                  </a:cubicBezTo>
                  <a:cubicBezTo>
                    <a:pt x="1350" y="685"/>
                    <a:pt x="1330" y="687"/>
                    <a:pt x="1309" y="691"/>
                  </a:cubicBezTo>
                  <a:cubicBezTo>
                    <a:pt x="1281" y="691"/>
                    <a:pt x="1254" y="709"/>
                    <a:pt x="1226" y="709"/>
                  </a:cubicBezTo>
                  <a:cubicBezTo>
                    <a:pt x="1235" y="682"/>
                    <a:pt x="1254" y="672"/>
                    <a:pt x="1263" y="644"/>
                  </a:cubicBezTo>
                  <a:cubicBezTo>
                    <a:pt x="1281" y="598"/>
                    <a:pt x="1309" y="551"/>
                    <a:pt x="1319" y="505"/>
                  </a:cubicBezTo>
                  <a:cubicBezTo>
                    <a:pt x="1328" y="449"/>
                    <a:pt x="1328" y="403"/>
                    <a:pt x="1309" y="347"/>
                  </a:cubicBezTo>
                  <a:cubicBezTo>
                    <a:pt x="1281" y="301"/>
                    <a:pt x="1254" y="245"/>
                    <a:pt x="1189" y="217"/>
                  </a:cubicBezTo>
                  <a:cubicBezTo>
                    <a:pt x="1161" y="208"/>
                    <a:pt x="1133" y="203"/>
                    <a:pt x="1106" y="203"/>
                  </a:cubicBezTo>
                  <a:cubicBezTo>
                    <a:pt x="1079" y="203"/>
                    <a:pt x="1054" y="208"/>
                    <a:pt x="1031" y="217"/>
                  </a:cubicBezTo>
                  <a:cubicBezTo>
                    <a:pt x="984" y="226"/>
                    <a:pt x="938" y="263"/>
                    <a:pt x="891" y="301"/>
                  </a:cubicBezTo>
                  <a:cubicBezTo>
                    <a:pt x="826" y="347"/>
                    <a:pt x="780" y="412"/>
                    <a:pt x="724" y="459"/>
                  </a:cubicBezTo>
                  <a:cubicBezTo>
                    <a:pt x="733" y="394"/>
                    <a:pt x="761" y="319"/>
                    <a:pt x="752" y="254"/>
                  </a:cubicBezTo>
                  <a:cubicBezTo>
                    <a:pt x="752" y="208"/>
                    <a:pt x="724" y="161"/>
                    <a:pt x="705" y="115"/>
                  </a:cubicBezTo>
                  <a:cubicBezTo>
                    <a:pt x="678" y="68"/>
                    <a:pt x="640" y="31"/>
                    <a:pt x="594" y="22"/>
                  </a:cubicBezTo>
                  <a:cubicBezTo>
                    <a:pt x="571" y="8"/>
                    <a:pt x="545" y="1"/>
                    <a:pt x="5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5"/>
            <p:cNvSpPr/>
            <p:nvPr/>
          </p:nvSpPr>
          <p:spPr>
            <a:xfrm>
              <a:off x="3459950" y="2325600"/>
              <a:ext cx="16050" cy="24400"/>
            </a:xfrm>
            <a:custGeom>
              <a:rect b="b" l="l" r="r" t="t"/>
              <a:pathLst>
                <a:path extrusionOk="0" h="976" w="642">
                  <a:moveTo>
                    <a:pt x="642" y="0"/>
                  </a:moveTo>
                  <a:cubicBezTo>
                    <a:pt x="586" y="84"/>
                    <a:pt x="530" y="177"/>
                    <a:pt x="502" y="260"/>
                  </a:cubicBezTo>
                  <a:cubicBezTo>
                    <a:pt x="549" y="177"/>
                    <a:pt x="595" y="84"/>
                    <a:pt x="642" y="0"/>
                  </a:cubicBezTo>
                  <a:close/>
                  <a:moveTo>
                    <a:pt x="502" y="260"/>
                  </a:moveTo>
                  <a:lnTo>
                    <a:pt x="344" y="502"/>
                  </a:lnTo>
                  <a:lnTo>
                    <a:pt x="177" y="743"/>
                  </a:lnTo>
                  <a:cubicBezTo>
                    <a:pt x="159" y="780"/>
                    <a:pt x="121" y="827"/>
                    <a:pt x="94" y="864"/>
                  </a:cubicBezTo>
                  <a:cubicBezTo>
                    <a:pt x="66" y="901"/>
                    <a:pt x="38" y="948"/>
                    <a:pt x="1" y="976"/>
                  </a:cubicBezTo>
                  <a:cubicBezTo>
                    <a:pt x="75" y="920"/>
                    <a:pt x="131" y="836"/>
                    <a:pt x="186" y="762"/>
                  </a:cubicBezTo>
                  <a:cubicBezTo>
                    <a:pt x="252" y="678"/>
                    <a:pt x="298" y="595"/>
                    <a:pt x="354" y="511"/>
                  </a:cubicBezTo>
                  <a:cubicBezTo>
                    <a:pt x="400" y="418"/>
                    <a:pt x="456" y="344"/>
                    <a:pt x="502" y="26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5"/>
            <p:cNvSpPr/>
            <p:nvPr/>
          </p:nvSpPr>
          <p:spPr>
            <a:xfrm>
              <a:off x="3460425" y="2332100"/>
              <a:ext cx="26275" cy="18825"/>
            </a:xfrm>
            <a:custGeom>
              <a:rect b="b" l="l" r="r" t="t"/>
              <a:pathLst>
                <a:path extrusionOk="0" h="753" w="1051">
                  <a:moveTo>
                    <a:pt x="1050" y="0"/>
                  </a:moveTo>
                  <a:lnTo>
                    <a:pt x="1050" y="0"/>
                  </a:lnTo>
                  <a:cubicBezTo>
                    <a:pt x="957" y="56"/>
                    <a:pt x="864" y="112"/>
                    <a:pt x="790" y="158"/>
                  </a:cubicBezTo>
                  <a:cubicBezTo>
                    <a:pt x="697" y="223"/>
                    <a:pt x="613" y="288"/>
                    <a:pt x="521" y="344"/>
                  </a:cubicBezTo>
                  <a:cubicBezTo>
                    <a:pt x="428" y="418"/>
                    <a:pt x="335" y="474"/>
                    <a:pt x="251" y="548"/>
                  </a:cubicBezTo>
                  <a:cubicBezTo>
                    <a:pt x="166" y="608"/>
                    <a:pt x="89" y="660"/>
                    <a:pt x="19" y="732"/>
                  </a:cubicBezTo>
                  <a:lnTo>
                    <a:pt x="19" y="732"/>
                  </a:lnTo>
                  <a:cubicBezTo>
                    <a:pt x="47" y="707"/>
                    <a:pt x="84" y="690"/>
                    <a:pt x="121" y="660"/>
                  </a:cubicBezTo>
                  <a:cubicBezTo>
                    <a:pt x="158" y="623"/>
                    <a:pt x="205" y="604"/>
                    <a:pt x="251" y="567"/>
                  </a:cubicBezTo>
                  <a:lnTo>
                    <a:pt x="521" y="381"/>
                  </a:lnTo>
                  <a:lnTo>
                    <a:pt x="790" y="195"/>
                  </a:lnTo>
                  <a:cubicBezTo>
                    <a:pt x="883" y="130"/>
                    <a:pt x="976" y="65"/>
                    <a:pt x="1050" y="0"/>
                  </a:cubicBezTo>
                  <a:close/>
                  <a:moveTo>
                    <a:pt x="19" y="732"/>
                  </a:moveTo>
                  <a:cubicBezTo>
                    <a:pt x="12" y="739"/>
                    <a:pt x="6" y="745"/>
                    <a:pt x="0" y="753"/>
                  </a:cubicBezTo>
                  <a:cubicBezTo>
                    <a:pt x="6" y="746"/>
                    <a:pt x="13" y="739"/>
                    <a:pt x="19" y="7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5"/>
            <p:cNvSpPr/>
            <p:nvPr/>
          </p:nvSpPr>
          <p:spPr>
            <a:xfrm>
              <a:off x="3466700" y="2335800"/>
              <a:ext cx="4650" cy="7000"/>
            </a:xfrm>
            <a:custGeom>
              <a:rect b="b" l="l" r="r" t="t"/>
              <a:pathLst>
                <a:path extrusionOk="0" h="280" w="186">
                  <a:moveTo>
                    <a:pt x="186" y="1"/>
                  </a:moveTo>
                  <a:lnTo>
                    <a:pt x="186" y="1"/>
                  </a:lnTo>
                  <a:cubicBezTo>
                    <a:pt x="139" y="38"/>
                    <a:pt x="121" y="84"/>
                    <a:pt x="93" y="140"/>
                  </a:cubicBezTo>
                  <a:cubicBezTo>
                    <a:pt x="65" y="168"/>
                    <a:pt x="56" y="187"/>
                    <a:pt x="47" y="215"/>
                  </a:cubicBezTo>
                  <a:cubicBezTo>
                    <a:pt x="19" y="233"/>
                    <a:pt x="9" y="261"/>
                    <a:pt x="0" y="280"/>
                  </a:cubicBezTo>
                  <a:cubicBezTo>
                    <a:pt x="19" y="270"/>
                    <a:pt x="37" y="242"/>
                    <a:pt x="56" y="224"/>
                  </a:cubicBezTo>
                  <a:cubicBezTo>
                    <a:pt x="65" y="196"/>
                    <a:pt x="93" y="177"/>
                    <a:pt x="102" y="149"/>
                  </a:cubicBezTo>
                  <a:cubicBezTo>
                    <a:pt x="139" y="103"/>
                    <a:pt x="158" y="5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5"/>
            <p:cNvSpPr/>
            <p:nvPr/>
          </p:nvSpPr>
          <p:spPr>
            <a:xfrm>
              <a:off x="3471325" y="2333475"/>
              <a:ext cx="2125" cy="4675"/>
            </a:xfrm>
            <a:custGeom>
              <a:rect b="b" l="l" r="r" t="t"/>
              <a:pathLst>
                <a:path extrusionOk="0" h="187" w="85">
                  <a:moveTo>
                    <a:pt x="85" y="1"/>
                  </a:moveTo>
                  <a:lnTo>
                    <a:pt x="85" y="1"/>
                  </a:lnTo>
                  <a:cubicBezTo>
                    <a:pt x="57" y="29"/>
                    <a:pt x="47" y="57"/>
                    <a:pt x="47" y="94"/>
                  </a:cubicBezTo>
                  <a:cubicBezTo>
                    <a:pt x="38" y="103"/>
                    <a:pt x="38" y="131"/>
                    <a:pt x="29" y="140"/>
                  </a:cubicBezTo>
                  <a:cubicBezTo>
                    <a:pt x="10" y="150"/>
                    <a:pt x="10" y="177"/>
                    <a:pt x="1" y="187"/>
                  </a:cubicBezTo>
                  <a:lnTo>
                    <a:pt x="38" y="150"/>
                  </a:lnTo>
                  <a:cubicBezTo>
                    <a:pt x="47" y="140"/>
                    <a:pt x="47" y="122"/>
                    <a:pt x="57" y="103"/>
                  </a:cubicBezTo>
                  <a:cubicBezTo>
                    <a:pt x="75" y="75"/>
                    <a:pt x="85" y="38"/>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5"/>
            <p:cNvSpPr/>
            <p:nvPr/>
          </p:nvSpPr>
          <p:spPr>
            <a:xfrm>
              <a:off x="3470400" y="2334650"/>
              <a:ext cx="5375" cy="5825"/>
            </a:xfrm>
            <a:custGeom>
              <a:rect b="b" l="l" r="r" t="t"/>
              <a:pathLst>
                <a:path extrusionOk="0" h="233" w="215">
                  <a:moveTo>
                    <a:pt x="214" y="0"/>
                  </a:moveTo>
                  <a:lnTo>
                    <a:pt x="214" y="0"/>
                  </a:lnTo>
                  <a:cubicBezTo>
                    <a:pt x="168" y="38"/>
                    <a:pt x="131" y="84"/>
                    <a:pt x="94" y="103"/>
                  </a:cubicBezTo>
                  <a:cubicBezTo>
                    <a:pt x="66" y="149"/>
                    <a:pt x="38" y="186"/>
                    <a:pt x="1" y="233"/>
                  </a:cubicBezTo>
                  <a:cubicBezTo>
                    <a:pt x="29" y="223"/>
                    <a:pt x="38" y="214"/>
                    <a:pt x="66" y="186"/>
                  </a:cubicBezTo>
                  <a:cubicBezTo>
                    <a:pt x="84" y="168"/>
                    <a:pt x="112" y="149"/>
                    <a:pt x="122" y="130"/>
                  </a:cubicBezTo>
                  <a:cubicBezTo>
                    <a:pt x="149" y="93"/>
                    <a:pt x="18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5"/>
            <p:cNvSpPr/>
            <p:nvPr/>
          </p:nvSpPr>
          <p:spPr>
            <a:xfrm>
              <a:off x="3465075" y="2342550"/>
              <a:ext cx="3725" cy="3275"/>
            </a:xfrm>
            <a:custGeom>
              <a:rect b="b" l="l" r="r" t="t"/>
              <a:pathLst>
                <a:path extrusionOk="0" h="131" w="149">
                  <a:moveTo>
                    <a:pt x="149" y="0"/>
                  </a:moveTo>
                  <a:lnTo>
                    <a:pt x="149" y="0"/>
                  </a:lnTo>
                  <a:cubicBezTo>
                    <a:pt x="112" y="19"/>
                    <a:pt x="93" y="37"/>
                    <a:pt x="65" y="56"/>
                  </a:cubicBezTo>
                  <a:cubicBezTo>
                    <a:pt x="47" y="65"/>
                    <a:pt x="9" y="93"/>
                    <a:pt x="0" y="130"/>
                  </a:cubicBezTo>
                  <a:cubicBezTo>
                    <a:pt x="28" y="102"/>
                    <a:pt x="56" y="93"/>
                    <a:pt x="74" y="65"/>
                  </a:cubicBezTo>
                  <a:cubicBezTo>
                    <a:pt x="102" y="56"/>
                    <a:pt x="121"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5"/>
            <p:cNvSpPr/>
            <p:nvPr/>
          </p:nvSpPr>
          <p:spPr>
            <a:xfrm>
              <a:off x="3485275" y="2324200"/>
              <a:ext cx="3500" cy="6525"/>
            </a:xfrm>
            <a:custGeom>
              <a:rect b="b" l="l" r="r" t="t"/>
              <a:pathLst>
                <a:path extrusionOk="0" h="261" w="140">
                  <a:moveTo>
                    <a:pt x="140" y="0"/>
                  </a:moveTo>
                  <a:lnTo>
                    <a:pt x="140" y="0"/>
                  </a:lnTo>
                  <a:cubicBezTo>
                    <a:pt x="103" y="37"/>
                    <a:pt x="84" y="84"/>
                    <a:pt x="65" y="112"/>
                  </a:cubicBezTo>
                  <a:lnTo>
                    <a:pt x="38" y="186"/>
                  </a:lnTo>
                  <a:lnTo>
                    <a:pt x="7" y="246"/>
                  </a:lnTo>
                  <a:lnTo>
                    <a:pt x="7" y="246"/>
                  </a:lnTo>
                  <a:cubicBezTo>
                    <a:pt x="20" y="228"/>
                    <a:pt x="39" y="218"/>
                    <a:pt x="47" y="195"/>
                  </a:cubicBezTo>
                  <a:cubicBezTo>
                    <a:pt x="56" y="186"/>
                    <a:pt x="75" y="168"/>
                    <a:pt x="84" y="140"/>
                  </a:cubicBezTo>
                  <a:cubicBezTo>
                    <a:pt x="103" y="93"/>
                    <a:pt x="130" y="47"/>
                    <a:pt x="140" y="0"/>
                  </a:cubicBezTo>
                  <a:close/>
                  <a:moveTo>
                    <a:pt x="7" y="246"/>
                  </a:moveTo>
                  <a:lnTo>
                    <a:pt x="7" y="246"/>
                  </a:lnTo>
                  <a:cubicBezTo>
                    <a:pt x="5" y="250"/>
                    <a:pt x="2" y="255"/>
                    <a:pt x="0" y="260"/>
                  </a:cubicBezTo>
                  <a:lnTo>
                    <a:pt x="7" y="24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5"/>
            <p:cNvSpPr/>
            <p:nvPr/>
          </p:nvSpPr>
          <p:spPr>
            <a:xfrm>
              <a:off x="3482475" y="2327675"/>
              <a:ext cx="2825" cy="4450"/>
            </a:xfrm>
            <a:custGeom>
              <a:rect b="b" l="l" r="r" t="t"/>
              <a:pathLst>
                <a:path extrusionOk="0" h="178" w="113">
                  <a:moveTo>
                    <a:pt x="112" y="1"/>
                  </a:moveTo>
                  <a:cubicBezTo>
                    <a:pt x="94" y="38"/>
                    <a:pt x="66" y="56"/>
                    <a:pt x="47" y="84"/>
                  </a:cubicBezTo>
                  <a:cubicBezTo>
                    <a:pt x="29" y="112"/>
                    <a:pt x="10" y="140"/>
                    <a:pt x="1" y="177"/>
                  </a:cubicBezTo>
                  <a:cubicBezTo>
                    <a:pt x="19" y="159"/>
                    <a:pt x="29" y="149"/>
                    <a:pt x="47" y="140"/>
                  </a:cubicBezTo>
                  <a:cubicBezTo>
                    <a:pt x="57" y="131"/>
                    <a:pt x="66" y="103"/>
                    <a:pt x="75" y="94"/>
                  </a:cubicBezTo>
                  <a:cubicBezTo>
                    <a:pt x="94" y="84"/>
                    <a:pt x="103" y="56"/>
                    <a:pt x="103" y="47"/>
                  </a:cubicBezTo>
                  <a:cubicBezTo>
                    <a:pt x="112" y="38"/>
                    <a:pt x="112"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5"/>
            <p:cNvSpPr/>
            <p:nvPr/>
          </p:nvSpPr>
          <p:spPr>
            <a:xfrm>
              <a:off x="3486425" y="2322800"/>
              <a:ext cx="1200" cy="2825"/>
            </a:xfrm>
            <a:custGeom>
              <a:rect b="b" l="l" r="r" t="t"/>
              <a:pathLst>
                <a:path extrusionOk="0" h="113" w="48">
                  <a:moveTo>
                    <a:pt x="38" y="1"/>
                  </a:moveTo>
                  <a:cubicBezTo>
                    <a:pt x="29" y="10"/>
                    <a:pt x="10" y="19"/>
                    <a:pt x="10" y="56"/>
                  </a:cubicBezTo>
                  <a:cubicBezTo>
                    <a:pt x="1" y="56"/>
                    <a:pt x="1" y="66"/>
                    <a:pt x="1" y="84"/>
                  </a:cubicBezTo>
                  <a:lnTo>
                    <a:pt x="1" y="112"/>
                  </a:lnTo>
                  <a:cubicBezTo>
                    <a:pt x="10" y="103"/>
                    <a:pt x="29" y="93"/>
                    <a:pt x="38" y="66"/>
                  </a:cubicBezTo>
                  <a:cubicBezTo>
                    <a:pt x="47" y="56"/>
                    <a:pt x="47" y="47"/>
                    <a:pt x="47" y="38"/>
                  </a:cubicBezTo>
                  <a:cubicBezTo>
                    <a:pt x="47" y="19"/>
                    <a:pt x="38" y="10"/>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5"/>
            <p:cNvSpPr/>
            <p:nvPr/>
          </p:nvSpPr>
          <p:spPr>
            <a:xfrm>
              <a:off x="3493625" y="2335575"/>
              <a:ext cx="3050" cy="6075"/>
            </a:xfrm>
            <a:custGeom>
              <a:rect b="b" l="l" r="r" t="t"/>
              <a:pathLst>
                <a:path extrusionOk="0" h="243" w="122">
                  <a:moveTo>
                    <a:pt x="94" y="1"/>
                  </a:moveTo>
                  <a:cubicBezTo>
                    <a:pt x="112" y="47"/>
                    <a:pt x="94" y="93"/>
                    <a:pt x="84" y="140"/>
                  </a:cubicBezTo>
                  <a:cubicBezTo>
                    <a:pt x="75" y="158"/>
                    <a:pt x="66" y="177"/>
                    <a:pt x="47" y="196"/>
                  </a:cubicBezTo>
                  <a:cubicBezTo>
                    <a:pt x="38" y="196"/>
                    <a:pt x="38" y="205"/>
                    <a:pt x="29" y="224"/>
                  </a:cubicBezTo>
                  <a:cubicBezTo>
                    <a:pt x="10" y="224"/>
                    <a:pt x="10" y="233"/>
                    <a:pt x="1" y="242"/>
                  </a:cubicBezTo>
                  <a:cubicBezTo>
                    <a:pt x="10" y="233"/>
                    <a:pt x="29" y="233"/>
                    <a:pt x="38" y="224"/>
                  </a:cubicBezTo>
                  <a:cubicBezTo>
                    <a:pt x="38" y="205"/>
                    <a:pt x="47" y="205"/>
                    <a:pt x="66" y="196"/>
                  </a:cubicBezTo>
                  <a:cubicBezTo>
                    <a:pt x="84" y="186"/>
                    <a:pt x="94" y="158"/>
                    <a:pt x="112" y="140"/>
                  </a:cubicBezTo>
                  <a:cubicBezTo>
                    <a:pt x="122" y="112"/>
                    <a:pt x="122" y="93"/>
                    <a:pt x="122" y="66"/>
                  </a:cubicBezTo>
                  <a:cubicBezTo>
                    <a:pt x="122" y="47"/>
                    <a:pt x="103"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5"/>
            <p:cNvSpPr/>
            <p:nvPr/>
          </p:nvSpPr>
          <p:spPr>
            <a:xfrm>
              <a:off x="3489675" y="2339300"/>
              <a:ext cx="4900" cy="4200"/>
            </a:xfrm>
            <a:custGeom>
              <a:rect b="b" l="l" r="r" t="t"/>
              <a:pathLst>
                <a:path extrusionOk="0" h="168" w="196">
                  <a:moveTo>
                    <a:pt x="196" y="0"/>
                  </a:moveTo>
                  <a:cubicBezTo>
                    <a:pt x="177" y="9"/>
                    <a:pt x="150" y="28"/>
                    <a:pt x="140" y="37"/>
                  </a:cubicBezTo>
                  <a:cubicBezTo>
                    <a:pt x="131" y="56"/>
                    <a:pt x="103" y="65"/>
                    <a:pt x="94" y="84"/>
                  </a:cubicBezTo>
                  <a:lnTo>
                    <a:pt x="47" y="130"/>
                  </a:lnTo>
                  <a:cubicBezTo>
                    <a:pt x="29" y="140"/>
                    <a:pt x="19" y="149"/>
                    <a:pt x="1" y="167"/>
                  </a:cubicBezTo>
                  <a:cubicBezTo>
                    <a:pt x="19" y="167"/>
                    <a:pt x="29" y="149"/>
                    <a:pt x="57" y="140"/>
                  </a:cubicBezTo>
                  <a:cubicBezTo>
                    <a:pt x="75" y="130"/>
                    <a:pt x="103" y="121"/>
                    <a:pt x="112" y="102"/>
                  </a:cubicBezTo>
                  <a:cubicBezTo>
                    <a:pt x="150" y="75"/>
                    <a:pt x="168" y="3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5"/>
            <p:cNvSpPr/>
            <p:nvPr/>
          </p:nvSpPr>
          <p:spPr>
            <a:xfrm>
              <a:off x="3487350" y="2343700"/>
              <a:ext cx="5150" cy="2825"/>
            </a:xfrm>
            <a:custGeom>
              <a:rect b="b" l="l" r="r" t="t"/>
              <a:pathLst>
                <a:path extrusionOk="0" h="113" w="206">
                  <a:moveTo>
                    <a:pt x="205" y="1"/>
                  </a:moveTo>
                  <a:lnTo>
                    <a:pt x="205" y="1"/>
                  </a:lnTo>
                  <a:cubicBezTo>
                    <a:pt x="168" y="10"/>
                    <a:pt x="140" y="38"/>
                    <a:pt x="103" y="56"/>
                  </a:cubicBezTo>
                  <a:cubicBezTo>
                    <a:pt x="66" y="84"/>
                    <a:pt x="29" y="94"/>
                    <a:pt x="1" y="112"/>
                  </a:cubicBezTo>
                  <a:cubicBezTo>
                    <a:pt x="20" y="112"/>
                    <a:pt x="29" y="112"/>
                    <a:pt x="57" y="103"/>
                  </a:cubicBezTo>
                  <a:cubicBezTo>
                    <a:pt x="85" y="103"/>
                    <a:pt x="103" y="94"/>
                    <a:pt x="112" y="84"/>
                  </a:cubicBezTo>
                  <a:cubicBezTo>
                    <a:pt x="131" y="66"/>
                    <a:pt x="150" y="56"/>
                    <a:pt x="159" y="47"/>
                  </a:cubicBezTo>
                  <a:cubicBezTo>
                    <a:pt x="187" y="38"/>
                    <a:pt x="196" y="10"/>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5"/>
            <p:cNvSpPr/>
            <p:nvPr/>
          </p:nvSpPr>
          <p:spPr>
            <a:xfrm>
              <a:off x="3490850" y="2338375"/>
              <a:ext cx="2575" cy="2800"/>
            </a:xfrm>
            <a:custGeom>
              <a:rect b="b" l="l" r="r" t="t"/>
              <a:pathLst>
                <a:path extrusionOk="0" h="112" w="103">
                  <a:moveTo>
                    <a:pt x="103" y="0"/>
                  </a:moveTo>
                  <a:lnTo>
                    <a:pt x="103" y="0"/>
                  </a:lnTo>
                  <a:cubicBezTo>
                    <a:pt x="84" y="19"/>
                    <a:pt x="65" y="37"/>
                    <a:pt x="56" y="46"/>
                  </a:cubicBezTo>
                  <a:cubicBezTo>
                    <a:pt x="38" y="65"/>
                    <a:pt x="19" y="84"/>
                    <a:pt x="0" y="112"/>
                  </a:cubicBezTo>
                  <a:cubicBezTo>
                    <a:pt x="19" y="112"/>
                    <a:pt x="47" y="93"/>
                    <a:pt x="65" y="74"/>
                  </a:cubicBezTo>
                  <a:cubicBezTo>
                    <a:pt x="84" y="65"/>
                    <a:pt x="84" y="46"/>
                    <a:pt x="93" y="37"/>
                  </a:cubicBezTo>
                  <a:cubicBezTo>
                    <a:pt x="93" y="28"/>
                    <a:pt x="103" y="19"/>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5"/>
            <p:cNvSpPr/>
            <p:nvPr/>
          </p:nvSpPr>
          <p:spPr>
            <a:xfrm>
              <a:off x="3463200" y="2350900"/>
              <a:ext cx="5825" cy="1200"/>
            </a:xfrm>
            <a:custGeom>
              <a:rect b="b" l="l" r="r" t="t"/>
              <a:pathLst>
                <a:path extrusionOk="0" h="48" w="233">
                  <a:moveTo>
                    <a:pt x="1" y="1"/>
                  </a:moveTo>
                  <a:cubicBezTo>
                    <a:pt x="29" y="10"/>
                    <a:pt x="38" y="29"/>
                    <a:pt x="56" y="38"/>
                  </a:cubicBezTo>
                  <a:cubicBezTo>
                    <a:pt x="84" y="47"/>
                    <a:pt x="94" y="47"/>
                    <a:pt x="122" y="47"/>
                  </a:cubicBezTo>
                  <a:cubicBezTo>
                    <a:pt x="149" y="47"/>
                    <a:pt x="196" y="47"/>
                    <a:pt x="233" y="29"/>
                  </a:cubicBezTo>
                  <a:cubicBezTo>
                    <a:pt x="196" y="29"/>
                    <a:pt x="149" y="10"/>
                    <a:pt x="122" y="10"/>
                  </a:cubicBezTo>
                  <a:cubicBezTo>
                    <a:pt x="84" y="1"/>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5"/>
            <p:cNvSpPr/>
            <p:nvPr/>
          </p:nvSpPr>
          <p:spPr>
            <a:xfrm>
              <a:off x="3465525" y="2349750"/>
              <a:ext cx="4675" cy="950"/>
            </a:xfrm>
            <a:custGeom>
              <a:rect b="b" l="l" r="r" t="t"/>
              <a:pathLst>
                <a:path extrusionOk="0" h="38" w="187">
                  <a:moveTo>
                    <a:pt x="1" y="0"/>
                  </a:moveTo>
                  <a:cubicBezTo>
                    <a:pt x="10" y="10"/>
                    <a:pt x="29" y="28"/>
                    <a:pt x="47" y="37"/>
                  </a:cubicBezTo>
                  <a:lnTo>
                    <a:pt x="94" y="37"/>
                  </a:lnTo>
                  <a:cubicBezTo>
                    <a:pt x="131" y="28"/>
                    <a:pt x="168"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5"/>
            <p:cNvSpPr/>
            <p:nvPr/>
          </p:nvSpPr>
          <p:spPr>
            <a:xfrm>
              <a:off x="3467375" y="2346025"/>
              <a:ext cx="3750" cy="2350"/>
            </a:xfrm>
            <a:custGeom>
              <a:rect b="b" l="l" r="r" t="t"/>
              <a:pathLst>
                <a:path extrusionOk="0" h="94" w="150">
                  <a:moveTo>
                    <a:pt x="150" y="1"/>
                  </a:moveTo>
                  <a:cubicBezTo>
                    <a:pt x="122" y="10"/>
                    <a:pt x="94" y="19"/>
                    <a:pt x="66" y="38"/>
                  </a:cubicBezTo>
                  <a:cubicBezTo>
                    <a:pt x="47" y="47"/>
                    <a:pt x="20" y="66"/>
                    <a:pt x="1" y="94"/>
                  </a:cubicBezTo>
                  <a:cubicBezTo>
                    <a:pt x="29" y="84"/>
                    <a:pt x="57" y="66"/>
                    <a:pt x="75" y="56"/>
                  </a:cubicBezTo>
                  <a:cubicBezTo>
                    <a:pt x="94" y="56"/>
                    <a:pt x="103" y="47"/>
                    <a:pt x="112" y="38"/>
                  </a:cubicBez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5"/>
            <p:cNvSpPr/>
            <p:nvPr/>
          </p:nvSpPr>
          <p:spPr>
            <a:xfrm>
              <a:off x="3469950" y="2347425"/>
              <a:ext cx="3725" cy="1175"/>
            </a:xfrm>
            <a:custGeom>
              <a:rect b="b" l="l" r="r" t="t"/>
              <a:pathLst>
                <a:path extrusionOk="0" h="47" w="149">
                  <a:moveTo>
                    <a:pt x="149" y="0"/>
                  </a:moveTo>
                  <a:cubicBezTo>
                    <a:pt x="112" y="0"/>
                    <a:pt x="93" y="0"/>
                    <a:pt x="65" y="10"/>
                  </a:cubicBezTo>
                  <a:cubicBezTo>
                    <a:pt x="47" y="28"/>
                    <a:pt x="19" y="28"/>
                    <a:pt x="0" y="47"/>
                  </a:cubicBezTo>
                  <a:cubicBezTo>
                    <a:pt x="37" y="47"/>
                    <a:pt x="56" y="47"/>
                    <a:pt x="84" y="38"/>
                  </a:cubicBezTo>
                  <a:cubicBezTo>
                    <a:pt x="102" y="19"/>
                    <a:pt x="121"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5"/>
            <p:cNvSpPr/>
            <p:nvPr/>
          </p:nvSpPr>
          <p:spPr>
            <a:xfrm>
              <a:off x="3471325" y="2349500"/>
              <a:ext cx="4925" cy="1525"/>
            </a:xfrm>
            <a:custGeom>
              <a:rect b="b" l="l" r="r" t="t"/>
              <a:pathLst>
                <a:path extrusionOk="0" h="61" w="197">
                  <a:moveTo>
                    <a:pt x="196" y="1"/>
                  </a:moveTo>
                  <a:cubicBezTo>
                    <a:pt x="159" y="1"/>
                    <a:pt x="131" y="1"/>
                    <a:pt x="94" y="10"/>
                  </a:cubicBezTo>
                  <a:cubicBezTo>
                    <a:pt x="66" y="20"/>
                    <a:pt x="38" y="38"/>
                    <a:pt x="1" y="57"/>
                  </a:cubicBezTo>
                  <a:cubicBezTo>
                    <a:pt x="12" y="59"/>
                    <a:pt x="23" y="61"/>
                    <a:pt x="33" y="61"/>
                  </a:cubicBezTo>
                  <a:cubicBezTo>
                    <a:pt x="59" y="61"/>
                    <a:pt x="83" y="54"/>
                    <a:pt x="103" y="47"/>
                  </a:cubicBezTo>
                  <a:cubicBezTo>
                    <a:pt x="131" y="38"/>
                    <a:pt x="168" y="2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5"/>
            <p:cNvSpPr/>
            <p:nvPr/>
          </p:nvSpPr>
          <p:spPr>
            <a:xfrm>
              <a:off x="3465300" y="2314675"/>
              <a:ext cx="4900" cy="4675"/>
            </a:xfrm>
            <a:custGeom>
              <a:rect b="b" l="l" r="r" t="t"/>
              <a:pathLst>
                <a:path extrusionOk="0" h="187" w="196">
                  <a:moveTo>
                    <a:pt x="195" y="0"/>
                  </a:moveTo>
                  <a:cubicBezTo>
                    <a:pt x="177" y="0"/>
                    <a:pt x="149" y="10"/>
                    <a:pt x="121" y="19"/>
                  </a:cubicBezTo>
                  <a:cubicBezTo>
                    <a:pt x="103" y="28"/>
                    <a:pt x="75" y="56"/>
                    <a:pt x="65" y="65"/>
                  </a:cubicBezTo>
                  <a:cubicBezTo>
                    <a:pt x="28" y="103"/>
                    <a:pt x="10" y="140"/>
                    <a:pt x="0" y="186"/>
                  </a:cubicBezTo>
                  <a:cubicBezTo>
                    <a:pt x="19" y="177"/>
                    <a:pt x="38" y="149"/>
                    <a:pt x="47" y="140"/>
                  </a:cubicBezTo>
                  <a:lnTo>
                    <a:pt x="93" y="93"/>
                  </a:lnTo>
                  <a:cubicBezTo>
                    <a:pt x="130" y="56"/>
                    <a:pt x="158" y="38"/>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5"/>
            <p:cNvSpPr/>
            <p:nvPr/>
          </p:nvSpPr>
          <p:spPr>
            <a:xfrm>
              <a:off x="3465525" y="2317000"/>
              <a:ext cx="3500" cy="4675"/>
            </a:xfrm>
            <a:custGeom>
              <a:rect b="b" l="l" r="r" t="t"/>
              <a:pathLst>
                <a:path extrusionOk="0" h="187" w="140">
                  <a:moveTo>
                    <a:pt x="140" y="0"/>
                  </a:moveTo>
                  <a:cubicBezTo>
                    <a:pt x="112" y="10"/>
                    <a:pt x="103" y="19"/>
                    <a:pt x="94" y="37"/>
                  </a:cubicBezTo>
                  <a:cubicBezTo>
                    <a:pt x="75" y="47"/>
                    <a:pt x="56" y="65"/>
                    <a:pt x="47" y="84"/>
                  </a:cubicBezTo>
                  <a:cubicBezTo>
                    <a:pt x="29" y="102"/>
                    <a:pt x="1" y="149"/>
                    <a:pt x="1" y="186"/>
                  </a:cubicBezTo>
                  <a:lnTo>
                    <a:pt x="38" y="140"/>
                  </a:lnTo>
                  <a:cubicBezTo>
                    <a:pt x="47" y="130"/>
                    <a:pt x="56" y="102"/>
                    <a:pt x="75" y="93"/>
                  </a:cubicBezTo>
                  <a:cubicBezTo>
                    <a:pt x="94" y="56"/>
                    <a:pt x="112" y="3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5"/>
            <p:cNvSpPr/>
            <p:nvPr/>
          </p:nvSpPr>
          <p:spPr>
            <a:xfrm>
              <a:off x="3465075" y="2320475"/>
              <a:ext cx="3025" cy="4900"/>
            </a:xfrm>
            <a:custGeom>
              <a:rect b="b" l="l" r="r" t="t"/>
              <a:pathLst>
                <a:path extrusionOk="0" h="196" w="121">
                  <a:moveTo>
                    <a:pt x="121" y="1"/>
                  </a:moveTo>
                  <a:lnTo>
                    <a:pt x="121" y="1"/>
                  </a:lnTo>
                  <a:cubicBezTo>
                    <a:pt x="93" y="19"/>
                    <a:pt x="65" y="56"/>
                    <a:pt x="28" y="75"/>
                  </a:cubicBezTo>
                  <a:cubicBezTo>
                    <a:pt x="19" y="103"/>
                    <a:pt x="19" y="112"/>
                    <a:pt x="9" y="140"/>
                  </a:cubicBezTo>
                  <a:cubicBezTo>
                    <a:pt x="0" y="149"/>
                    <a:pt x="0" y="168"/>
                    <a:pt x="0" y="196"/>
                  </a:cubicBezTo>
                  <a:lnTo>
                    <a:pt x="28" y="149"/>
                  </a:lnTo>
                  <a:cubicBezTo>
                    <a:pt x="47" y="140"/>
                    <a:pt x="56" y="112"/>
                    <a:pt x="65" y="103"/>
                  </a:cubicBezTo>
                  <a:cubicBezTo>
                    <a:pt x="93" y="66"/>
                    <a:pt x="112" y="38"/>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5"/>
            <p:cNvSpPr/>
            <p:nvPr/>
          </p:nvSpPr>
          <p:spPr>
            <a:xfrm>
              <a:off x="3461800" y="2323275"/>
              <a:ext cx="2125" cy="5825"/>
            </a:xfrm>
            <a:custGeom>
              <a:rect b="b" l="l" r="r" t="t"/>
              <a:pathLst>
                <a:path extrusionOk="0" h="233" w="85">
                  <a:moveTo>
                    <a:pt x="85" y="0"/>
                  </a:moveTo>
                  <a:cubicBezTo>
                    <a:pt x="57" y="37"/>
                    <a:pt x="47" y="74"/>
                    <a:pt x="10" y="112"/>
                  </a:cubicBezTo>
                  <a:cubicBezTo>
                    <a:pt x="10" y="121"/>
                    <a:pt x="1" y="139"/>
                    <a:pt x="1" y="167"/>
                  </a:cubicBezTo>
                  <a:lnTo>
                    <a:pt x="1" y="232"/>
                  </a:lnTo>
                  <a:lnTo>
                    <a:pt x="20" y="177"/>
                  </a:lnTo>
                  <a:cubicBezTo>
                    <a:pt x="38" y="158"/>
                    <a:pt x="38" y="139"/>
                    <a:pt x="47" y="121"/>
                  </a:cubicBezTo>
                  <a:cubicBezTo>
                    <a:pt x="66" y="84"/>
                    <a:pt x="85" y="47"/>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5"/>
            <p:cNvSpPr/>
            <p:nvPr/>
          </p:nvSpPr>
          <p:spPr>
            <a:xfrm>
              <a:off x="3461800" y="2328375"/>
              <a:ext cx="2350" cy="5825"/>
            </a:xfrm>
            <a:custGeom>
              <a:rect b="b" l="l" r="r" t="t"/>
              <a:pathLst>
                <a:path extrusionOk="0" h="233" w="94">
                  <a:moveTo>
                    <a:pt x="94" y="1"/>
                  </a:moveTo>
                  <a:lnTo>
                    <a:pt x="94" y="1"/>
                  </a:lnTo>
                  <a:cubicBezTo>
                    <a:pt x="57" y="28"/>
                    <a:pt x="29" y="66"/>
                    <a:pt x="20" y="103"/>
                  </a:cubicBezTo>
                  <a:cubicBezTo>
                    <a:pt x="10" y="112"/>
                    <a:pt x="10" y="140"/>
                    <a:pt x="1" y="158"/>
                  </a:cubicBezTo>
                  <a:lnTo>
                    <a:pt x="1" y="233"/>
                  </a:lnTo>
                  <a:cubicBezTo>
                    <a:pt x="1" y="205"/>
                    <a:pt x="10" y="196"/>
                    <a:pt x="20" y="168"/>
                  </a:cubicBezTo>
                  <a:lnTo>
                    <a:pt x="47" y="112"/>
                  </a:lnTo>
                  <a:cubicBezTo>
                    <a:pt x="57" y="75"/>
                    <a:pt x="8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5"/>
            <p:cNvSpPr/>
            <p:nvPr/>
          </p:nvSpPr>
          <p:spPr>
            <a:xfrm>
              <a:off x="3477375" y="2327225"/>
              <a:ext cx="1875" cy="2325"/>
            </a:xfrm>
            <a:custGeom>
              <a:rect b="b" l="l" r="r" t="t"/>
              <a:pathLst>
                <a:path extrusionOk="0" h="93" w="75">
                  <a:moveTo>
                    <a:pt x="75" y="0"/>
                  </a:moveTo>
                  <a:lnTo>
                    <a:pt x="75" y="0"/>
                  </a:lnTo>
                  <a:cubicBezTo>
                    <a:pt x="47" y="9"/>
                    <a:pt x="38" y="19"/>
                    <a:pt x="28" y="28"/>
                  </a:cubicBezTo>
                  <a:cubicBezTo>
                    <a:pt x="10" y="56"/>
                    <a:pt x="0" y="65"/>
                    <a:pt x="0" y="93"/>
                  </a:cubicBezTo>
                  <a:cubicBezTo>
                    <a:pt x="28" y="74"/>
                    <a:pt x="38" y="65"/>
                    <a:pt x="47" y="56"/>
                  </a:cubicBezTo>
                  <a:cubicBezTo>
                    <a:pt x="66" y="28"/>
                    <a:pt x="75"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5"/>
            <p:cNvSpPr/>
            <p:nvPr/>
          </p:nvSpPr>
          <p:spPr>
            <a:xfrm>
              <a:off x="3479475" y="2326050"/>
              <a:ext cx="1875" cy="2350"/>
            </a:xfrm>
            <a:custGeom>
              <a:rect b="b" l="l" r="r" t="t"/>
              <a:pathLst>
                <a:path extrusionOk="0" h="94" w="75">
                  <a:moveTo>
                    <a:pt x="74" y="1"/>
                  </a:moveTo>
                  <a:lnTo>
                    <a:pt x="74" y="1"/>
                  </a:lnTo>
                  <a:cubicBezTo>
                    <a:pt x="56" y="10"/>
                    <a:pt x="37" y="19"/>
                    <a:pt x="19" y="28"/>
                  </a:cubicBezTo>
                  <a:cubicBezTo>
                    <a:pt x="9" y="56"/>
                    <a:pt x="0" y="66"/>
                    <a:pt x="0" y="94"/>
                  </a:cubicBezTo>
                  <a:cubicBezTo>
                    <a:pt x="19" y="75"/>
                    <a:pt x="37" y="66"/>
                    <a:pt x="47" y="56"/>
                  </a:cubicBezTo>
                  <a:cubicBezTo>
                    <a:pt x="56" y="28"/>
                    <a:pt x="74" y="1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5"/>
            <p:cNvSpPr/>
            <p:nvPr/>
          </p:nvSpPr>
          <p:spPr>
            <a:xfrm>
              <a:off x="3459725" y="2336725"/>
              <a:ext cx="1175" cy="3975"/>
            </a:xfrm>
            <a:custGeom>
              <a:rect b="b" l="l" r="r" t="t"/>
              <a:pathLst>
                <a:path extrusionOk="0" h="159" w="47">
                  <a:moveTo>
                    <a:pt x="47" y="1"/>
                  </a:moveTo>
                  <a:lnTo>
                    <a:pt x="47" y="1"/>
                  </a:lnTo>
                  <a:cubicBezTo>
                    <a:pt x="28" y="20"/>
                    <a:pt x="10" y="47"/>
                    <a:pt x="10" y="66"/>
                  </a:cubicBezTo>
                  <a:cubicBezTo>
                    <a:pt x="0" y="94"/>
                    <a:pt x="0" y="103"/>
                    <a:pt x="0" y="112"/>
                  </a:cubicBezTo>
                  <a:lnTo>
                    <a:pt x="0" y="159"/>
                  </a:lnTo>
                  <a:cubicBezTo>
                    <a:pt x="28" y="140"/>
                    <a:pt x="28" y="103"/>
                    <a:pt x="38" y="85"/>
                  </a:cubicBezTo>
                  <a:cubicBezTo>
                    <a:pt x="47" y="57"/>
                    <a:pt x="4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5"/>
            <p:cNvSpPr/>
            <p:nvPr/>
          </p:nvSpPr>
          <p:spPr>
            <a:xfrm>
              <a:off x="3829275" y="2140750"/>
              <a:ext cx="70400" cy="64625"/>
            </a:xfrm>
            <a:custGeom>
              <a:rect b="b" l="l" r="r" t="t"/>
              <a:pathLst>
                <a:path extrusionOk="0" h="2585" w="2816">
                  <a:moveTo>
                    <a:pt x="2062" y="1"/>
                  </a:moveTo>
                  <a:cubicBezTo>
                    <a:pt x="2018" y="1"/>
                    <a:pt x="1974" y="3"/>
                    <a:pt x="1933" y="8"/>
                  </a:cubicBezTo>
                  <a:cubicBezTo>
                    <a:pt x="1319" y="82"/>
                    <a:pt x="697" y="324"/>
                    <a:pt x="186" y="686"/>
                  </a:cubicBezTo>
                  <a:cubicBezTo>
                    <a:pt x="0" y="798"/>
                    <a:pt x="93" y="1067"/>
                    <a:pt x="177" y="1206"/>
                  </a:cubicBezTo>
                  <a:cubicBezTo>
                    <a:pt x="474" y="1745"/>
                    <a:pt x="892" y="2210"/>
                    <a:pt x="1450" y="2461"/>
                  </a:cubicBezTo>
                  <a:cubicBezTo>
                    <a:pt x="1603" y="2533"/>
                    <a:pt x="1764" y="2585"/>
                    <a:pt x="1925" y="2585"/>
                  </a:cubicBezTo>
                  <a:cubicBezTo>
                    <a:pt x="1949" y="2585"/>
                    <a:pt x="1973" y="2584"/>
                    <a:pt x="1998" y="2581"/>
                  </a:cubicBezTo>
                  <a:cubicBezTo>
                    <a:pt x="2184" y="2553"/>
                    <a:pt x="2369" y="2405"/>
                    <a:pt x="2379" y="2219"/>
                  </a:cubicBezTo>
                  <a:cubicBezTo>
                    <a:pt x="2397" y="2005"/>
                    <a:pt x="2230" y="1847"/>
                    <a:pt x="2072" y="1708"/>
                  </a:cubicBezTo>
                  <a:lnTo>
                    <a:pt x="2072" y="1708"/>
                  </a:lnTo>
                  <a:cubicBezTo>
                    <a:pt x="2146" y="1717"/>
                    <a:pt x="2223" y="1724"/>
                    <a:pt x="2301" y="1724"/>
                  </a:cubicBezTo>
                  <a:cubicBezTo>
                    <a:pt x="2379" y="1724"/>
                    <a:pt x="2458" y="1717"/>
                    <a:pt x="2537" y="1699"/>
                  </a:cubicBezTo>
                  <a:cubicBezTo>
                    <a:pt x="2685" y="1634"/>
                    <a:pt x="2815" y="1494"/>
                    <a:pt x="2797" y="1346"/>
                  </a:cubicBezTo>
                  <a:cubicBezTo>
                    <a:pt x="2787" y="1188"/>
                    <a:pt x="2629" y="1058"/>
                    <a:pt x="2472" y="1011"/>
                  </a:cubicBezTo>
                  <a:cubicBezTo>
                    <a:pt x="2314" y="955"/>
                    <a:pt x="2146" y="937"/>
                    <a:pt x="1998" y="872"/>
                  </a:cubicBezTo>
                  <a:cubicBezTo>
                    <a:pt x="2146" y="825"/>
                    <a:pt x="2304" y="779"/>
                    <a:pt x="2434" y="677"/>
                  </a:cubicBezTo>
                  <a:cubicBezTo>
                    <a:pt x="2546" y="565"/>
                    <a:pt x="2629" y="407"/>
                    <a:pt x="2583" y="259"/>
                  </a:cubicBezTo>
                  <a:cubicBezTo>
                    <a:pt x="2513" y="65"/>
                    <a:pt x="2282" y="1"/>
                    <a:pt x="206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5"/>
            <p:cNvSpPr/>
            <p:nvPr/>
          </p:nvSpPr>
          <p:spPr>
            <a:xfrm>
              <a:off x="3832050" y="2140400"/>
              <a:ext cx="68775" cy="65350"/>
            </a:xfrm>
            <a:custGeom>
              <a:rect b="b" l="l" r="r" t="t"/>
              <a:pathLst>
                <a:path extrusionOk="0" h="2614" w="2751">
                  <a:moveTo>
                    <a:pt x="103" y="700"/>
                  </a:moveTo>
                  <a:cubicBezTo>
                    <a:pt x="66" y="719"/>
                    <a:pt x="29" y="756"/>
                    <a:pt x="19" y="793"/>
                  </a:cubicBezTo>
                  <a:cubicBezTo>
                    <a:pt x="47" y="756"/>
                    <a:pt x="66" y="719"/>
                    <a:pt x="103" y="700"/>
                  </a:cubicBezTo>
                  <a:close/>
                  <a:moveTo>
                    <a:pt x="19" y="793"/>
                  </a:moveTo>
                  <a:cubicBezTo>
                    <a:pt x="1" y="821"/>
                    <a:pt x="1" y="867"/>
                    <a:pt x="1" y="913"/>
                  </a:cubicBezTo>
                  <a:lnTo>
                    <a:pt x="1" y="913"/>
                  </a:lnTo>
                  <a:cubicBezTo>
                    <a:pt x="1" y="867"/>
                    <a:pt x="1" y="839"/>
                    <a:pt x="19" y="793"/>
                  </a:cubicBezTo>
                  <a:close/>
                  <a:moveTo>
                    <a:pt x="1" y="916"/>
                  </a:moveTo>
                  <a:cubicBezTo>
                    <a:pt x="1" y="999"/>
                    <a:pt x="29" y="1091"/>
                    <a:pt x="66" y="1165"/>
                  </a:cubicBezTo>
                  <a:cubicBezTo>
                    <a:pt x="29" y="1082"/>
                    <a:pt x="1" y="999"/>
                    <a:pt x="1" y="916"/>
                  </a:cubicBezTo>
                  <a:close/>
                  <a:moveTo>
                    <a:pt x="2012" y="1"/>
                  </a:moveTo>
                  <a:cubicBezTo>
                    <a:pt x="1920" y="1"/>
                    <a:pt x="1827" y="14"/>
                    <a:pt x="1738" y="31"/>
                  </a:cubicBezTo>
                  <a:cubicBezTo>
                    <a:pt x="1441" y="78"/>
                    <a:pt x="1143" y="161"/>
                    <a:pt x="883" y="282"/>
                  </a:cubicBezTo>
                  <a:cubicBezTo>
                    <a:pt x="1162" y="180"/>
                    <a:pt x="1450" y="96"/>
                    <a:pt x="1747" y="59"/>
                  </a:cubicBezTo>
                  <a:cubicBezTo>
                    <a:pt x="1839" y="48"/>
                    <a:pt x="1927" y="38"/>
                    <a:pt x="2012" y="38"/>
                  </a:cubicBezTo>
                  <a:cubicBezTo>
                    <a:pt x="2074" y="38"/>
                    <a:pt x="2134" y="43"/>
                    <a:pt x="2193" y="59"/>
                  </a:cubicBezTo>
                  <a:cubicBezTo>
                    <a:pt x="2258" y="87"/>
                    <a:pt x="2333" y="105"/>
                    <a:pt x="2388" y="152"/>
                  </a:cubicBezTo>
                  <a:cubicBezTo>
                    <a:pt x="2444" y="198"/>
                    <a:pt x="2481" y="254"/>
                    <a:pt x="2481" y="328"/>
                  </a:cubicBezTo>
                  <a:cubicBezTo>
                    <a:pt x="2491" y="393"/>
                    <a:pt x="2472" y="468"/>
                    <a:pt x="2435" y="524"/>
                  </a:cubicBezTo>
                  <a:cubicBezTo>
                    <a:pt x="2398" y="579"/>
                    <a:pt x="2351" y="644"/>
                    <a:pt x="2295" y="691"/>
                  </a:cubicBezTo>
                  <a:cubicBezTo>
                    <a:pt x="2175" y="765"/>
                    <a:pt x="2035" y="812"/>
                    <a:pt x="1887" y="849"/>
                  </a:cubicBezTo>
                  <a:lnTo>
                    <a:pt x="1794" y="867"/>
                  </a:lnTo>
                  <a:lnTo>
                    <a:pt x="1887" y="914"/>
                  </a:lnTo>
                  <a:cubicBezTo>
                    <a:pt x="2035" y="997"/>
                    <a:pt x="2212" y="1007"/>
                    <a:pt x="2351" y="1053"/>
                  </a:cubicBezTo>
                  <a:cubicBezTo>
                    <a:pt x="2426" y="1081"/>
                    <a:pt x="2491" y="1118"/>
                    <a:pt x="2556" y="1165"/>
                  </a:cubicBezTo>
                  <a:cubicBezTo>
                    <a:pt x="2611" y="1211"/>
                    <a:pt x="2639" y="1267"/>
                    <a:pt x="2658" y="1332"/>
                  </a:cubicBezTo>
                  <a:cubicBezTo>
                    <a:pt x="2667" y="1406"/>
                    <a:pt x="2649" y="1471"/>
                    <a:pt x="2602" y="1518"/>
                  </a:cubicBezTo>
                  <a:cubicBezTo>
                    <a:pt x="2556" y="1583"/>
                    <a:pt x="2491" y="1629"/>
                    <a:pt x="2426" y="1648"/>
                  </a:cubicBezTo>
                  <a:cubicBezTo>
                    <a:pt x="2356" y="1671"/>
                    <a:pt x="2279" y="1680"/>
                    <a:pt x="2201" y="1680"/>
                  </a:cubicBezTo>
                  <a:cubicBezTo>
                    <a:pt x="2124" y="1680"/>
                    <a:pt x="2045" y="1671"/>
                    <a:pt x="1970" y="1657"/>
                  </a:cubicBezTo>
                  <a:lnTo>
                    <a:pt x="1822" y="1638"/>
                  </a:lnTo>
                  <a:lnTo>
                    <a:pt x="1933" y="1731"/>
                  </a:lnTo>
                  <a:cubicBezTo>
                    <a:pt x="2007" y="1787"/>
                    <a:pt x="2063" y="1852"/>
                    <a:pt x="2119" y="1908"/>
                  </a:cubicBezTo>
                  <a:cubicBezTo>
                    <a:pt x="2175" y="1964"/>
                    <a:pt x="2212" y="2038"/>
                    <a:pt x="2240" y="2112"/>
                  </a:cubicBezTo>
                  <a:cubicBezTo>
                    <a:pt x="2258" y="2187"/>
                    <a:pt x="2249" y="2270"/>
                    <a:pt x="2203" y="2335"/>
                  </a:cubicBezTo>
                  <a:cubicBezTo>
                    <a:pt x="2165" y="2410"/>
                    <a:pt x="2100" y="2465"/>
                    <a:pt x="2026" y="2493"/>
                  </a:cubicBezTo>
                  <a:cubicBezTo>
                    <a:pt x="1961" y="2530"/>
                    <a:pt x="1877" y="2558"/>
                    <a:pt x="1794" y="2558"/>
                  </a:cubicBezTo>
                  <a:cubicBezTo>
                    <a:pt x="1710" y="2558"/>
                    <a:pt x="1636" y="2540"/>
                    <a:pt x="1552" y="2512"/>
                  </a:cubicBezTo>
                  <a:cubicBezTo>
                    <a:pt x="1469" y="2484"/>
                    <a:pt x="1394" y="2447"/>
                    <a:pt x="1320" y="2419"/>
                  </a:cubicBezTo>
                  <a:cubicBezTo>
                    <a:pt x="1236" y="2382"/>
                    <a:pt x="1171" y="2335"/>
                    <a:pt x="1097" y="2289"/>
                  </a:cubicBezTo>
                  <a:cubicBezTo>
                    <a:pt x="809" y="2103"/>
                    <a:pt x="549" y="1871"/>
                    <a:pt x="344" y="1592"/>
                  </a:cubicBezTo>
                  <a:cubicBezTo>
                    <a:pt x="242" y="1453"/>
                    <a:pt x="149" y="1314"/>
                    <a:pt x="66" y="1165"/>
                  </a:cubicBezTo>
                  <a:lnTo>
                    <a:pt x="66" y="1165"/>
                  </a:lnTo>
                  <a:cubicBezTo>
                    <a:pt x="149" y="1314"/>
                    <a:pt x="242" y="1462"/>
                    <a:pt x="344" y="1601"/>
                  </a:cubicBezTo>
                  <a:cubicBezTo>
                    <a:pt x="549" y="1880"/>
                    <a:pt x="800" y="2140"/>
                    <a:pt x="1088" y="2326"/>
                  </a:cubicBezTo>
                  <a:cubicBezTo>
                    <a:pt x="1162" y="2372"/>
                    <a:pt x="1236" y="2419"/>
                    <a:pt x="1311" y="2447"/>
                  </a:cubicBezTo>
                  <a:cubicBezTo>
                    <a:pt x="1394" y="2493"/>
                    <a:pt x="1469" y="2530"/>
                    <a:pt x="1552" y="2558"/>
                  </a:cubicBezTo>
                  <a:cubicBezTo>
                    <a:pt x="1599" y="2595"/>
                    <a:pt x="1692" y="2614"/>
                    <a:pt x="1784" y="2614"/>
                  </a:cubicBezTo>
                  <a:cubicBezTo>
                    <a:pt x="1877" y="2614"/>
                    <a:pt x="1970" y="2605"/>
                    <a:pt x="2054" y="2567"/>
                  </a:cubicBezTo>
                  <a:cubicBezTo>
                    <a:pt x="2138" y="2530"/>
                    <a:pt x="2212" y="2465"/>
                    <a:pt x="2258" y="2382"/>
                  </a:cubicBezTo>
                  <a:cubicBezTo>
                    <a:pt x="2305" y="2298"/>
                    <a:pt x="2333" y="2196"/>
                    <a:pt x="2305" y="2103"/>
                  </a:cubicBezTo>
                  <a:cubicBezTo>
                    <a:pt x="2286" y="2010"/>
                    <a:pt x="2240" y="1926"/>
                    <a:pt x="2184" y="1861"/>
                  </a:cubicBezTo>
                  <a:cubicBezTo>
                    <a:pt x="2156" y="1824"/>
                    <a:pt x="2119" y="1787"/>
                    <a:pt x="2091" y="1768"/>
                  </a:cubicBezTo>
                  <a:cubicBezTo>
                    <a:pt x="2119" y="1768"/>
                    <a:pt x="2156" y="1768"/>
                    <a:pt x="2193" y="1778"/>
                  </a:cubicBezTo>
                  <a:cubicBezTo>
                    <a:pt x="2277" y="1778"/>
                    <a:pt x="2370" y="1768"/>
                    <a:pt x="2444" y="1741"/>
                  </a:cubicBezTo>
                  <a:cubicBezTo>
                    <a:pt x="2528" y="1713"/>
                    <a:pt x="2611" y="1666"/>
                    <a:pt x="2658" y="1592"/>
                  </a:cubicBezTo>
                  <a:cubicBezTo>
                    <a:pt x="2714" y="1518"/>
                    <a:pt x="2751" y="1434"/>
                    <a:pt x="2723" y="1341"/>
                  </a:cubicBezTo>
                  <a:cubicBezTo>
                    <a:pt x="2714" y="1248"/>
                    <a:pt x="2658" y="1165"/>
                    <a:pt x="2584" y="1109"/>
                  </a:cubicBezTo>
                  <a:cubicBezTo>
                    <a:pt x="2518" y="1044"/>
                    <a:pt x="2435" y="1016"/>
                    <a:pt x="2370" y="988"/>
                  </a:cubicBezTo>
                  <a:cubicBezTo>
                    <a:pt x="2240" y="951"/>
                    <a:pt x="2119" y="932"/>
                    <a:pt x="2007" y="895"/>
                  </a:cubicBezTo>
                  <a:cubicBezTo>
                    <a:pt x="2110" y="858"/>
                    <a:pt x="2230" y="812"/>
                    <a:pt x="2323" y="746"/>
                  </a:cubicBezTo>
                  <a:cubicBezTo>
                    <a:pt x="2379" y="700"/>
                    <a:pt x="2435" y="626"/>
                    <a:pt x="2472" y="561"/>
                  </a:cubicBezTo>
                  <a:cubicBezTo>
                    <a:pt x="2509" y="486"/>
                    <a:pt x="2528" y="403"/>
                    <a:pt x="2518" y="328"/>
                  </a:cubicBezTo>
                  <a:cubicBezTo>
                    <a:pt x="2509" y="245"/>
                    <a:pt x="2463" y="170"/>
                    <a:pt x="2398" y="115"/>
                  </a:cubicBezTo>
                  <a:cubicBezTo>
                    <a:pt x="2342" y="68"/>
                    <a:pt x="2258" y="31"/>
                    <a:pt x="2193" y="22"/>
                  </a:cubicBezTo>
                  <a:cubicBezTo>
                    <a:pt x="2134" y="7"/>
                    <a:pt x="2073" y="1"/>
                    <a:pt x="20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5"/>
            <p:cNvSpPr/>
            <p:nvPr/>
          </p:nvSpPr>
          <p:spPr>
            <a:xfrm>
              <a:off x="3832050" y="2160675"/>
              <a:ext cx="47650" cy="2350"/>
            </a:xfrm>
            <a:custGeom>
              <a:rect b="b" l="l" r="r" t="t"/>
              <a:pathLst>
                <a:path extrusionOk="0" h="94" w="1906">
                  <a:moveTo>
                    <a:pt x="1" y="1"/>
                  </a:moveTo>
                  <a:lnTo>
                    <a:pt x="1" y="1"/>
                  </a:lnTo>
                  <a:cubicBezTo>
                    <a:pt x="149" y="47"/>
                    <a:pt x="307" y="66"/>
                    <a:pt x="474" y="75"/>
                  </a:cubicBezTo>
                  <a:cubicBezTo>
                    <a:pt x="623" y="84"/>
                    <a:pt x="790" y="93"/>
                    <a:pt x="948" y="93"/>
                  </a:cubicBezTo>
                  <a:lnTo>
                    <a:pt x="1422" y="93"/>
                  </a:lnTo>
                  <a:cubicBezTo>
                    <a:pt x="1589" y="93"/>
                    <a:pt x="1738" y="84"/>
                    <a:pt x="1905" y="75"/>
                  </a:cubicBezTo>
                  <a:cubicBezTo>
                    <a:pt x="1738" y="66"/>
                    <a:pt x="1580" y="66"/>
                    <a:pt x="1422" y="66"/>
                  </a:cubicBezTo>
                  <a:lnTo>
                    <a:pt x="948" y="47"/>
                  </a:lnTo>
                  <a:lnTo>
                    <a:pt x="474" y="38"/>
                  </a:lnTo>
                  <a:cubicBezTo>
                    <a:pt x="391" y="38"/>
                    <a:pt x="307" y="28"/>
                    <a:pt x="233" y="28"/>
                  </a:cubicBezTo>
                  <a:cubicBezTo>
                    <a:pt x="159" y="28"/>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5"/>
            <p:cNvSpPr/>
            <p:nvPr/>
          </p:nvSpPr>
          <p:spPr>
            <a:xfrm>
              <a:off x="3831125" y="2163000"/>
              <a:ext cx="49025" cy="20225"/>
            </a:xfrm>
            <a:custGeom>
              <a:rect b="b" l="l" r="r" t="t"/>
              <a:pathLst>
                <a:path extrusionOk="0" h="809" w="1961">
                  <a:moveTo>
                    <a:pt x="0" y="0"/>
                  </a:moveTo>
                  <a:lnTo>
                    <a:pt x="0" y="0"/>
                  </a:lnTo>
                  <a:cubicBezTo>
                    <a:pt x="84" y="28"/>
                    <a:pt x="158" y="65"/>
                    <a:pt x="242" y="93"/>
                  </a:cubicBezTo>
                  <a:lnTo>
                    <a:pt x="484" y="205"/>
                  </a:lnTo>
                  <a:lnTo>
                    <a:pt x="976" y="409"/>
                  </a:lnTo>
                  <a:lnTo>
                    <a:pt x="1459" y="604"/>
                  </a:lnTo>
                  <a:cubicBezTo>
                    <a:pt x="1636" y="679"/>
                    <a:pt x="1803" y="744"/>
                    <a:pt x="1961" y="809"/>
                  </a:cubicBezTo>
                  <a:cubicBezTo>
                    <a:pt x="1812" y="725"/>
                    <a:pt x="1645" y="642"/>
                    <a:pt x="1478" y="576"/>
                  </a:cubicBezTo>
                  <a:lnTo>
                    <a:pt x="985" y="363"/>
                  </a:lnTo>
                  <a:cubicBezTo>
                    <a:pt x="827" y="298"/>
                    <a:pt x="660" y="223"/>
                    <a:pt x="502" y="168"/>
                  </a:cubicBezTo>
                  <a:cubicBezTo>
                    <a:pt x="335" y="112"/>
                    <a:pt x="17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5"/>
            <p:cNvSpPr/>
            <p:nvPr/>
          </p:nvSpPr>
          <p:spPr>
            <a:xfrm>
              <a:off x="3847850" y="2163925"/>
              <a:ext cx="13725" cy="1425"/>
            </a:xfrm>
            <a:custGeom>
              <a:rect b="b" l="l" r="r" t="t"/>
              <a:pathLst>
                <a:path extrusionOk="0" h="57" w="549">
                  <a:moveTo>
                    <a:pt x="140" y="1"/>
                  </a:moveTo>
                  <a:cubicBezTo>
                    <a:pt x="93" y="10"/>
                    <a:pt x="47" y="10"/>
                    <a:pt x="0" y="10"/>
                  </a:cubicBezTo>
                  <a:cubicBezTo>
                    <a:pt x="47" y="38"/>
                    <a:pt x="93" y="47"/>
                    <a:pt x="140" y="47"/>
                  </a:cubicBezTo>
                  <a:cubicBezTo>
                    <a:pt x="186" y="56"/>
                    <a:pt x="233" y="56"/>
                    <a:pt x="279" y="56"/>
                  </a:cubicBezTo>
                  <a:cubicBezTo>
                    <a:pt x="363" y="56"/>
                    <a:pt x="456" y="56"/>
                    <a:pt x="549" y="38"/>
                  </a:cubicBezTo>
                  <a:cubicBezTo>
                    <a:pt x="465" y="10"/>
                    <a:pt x="372" y="10"/>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5"/>
            <p:cNvSpPr/>
            <p:nvPr/>
          </p:nvSpPr>
          <p:spPr>
            <a:xfrm>
              <a:off x="3858525" y="2165550"/>
              <a:ext cx="8400" cy="1200"/>
            </a:xfrm>
            <a:custGeom>
              <a:rect b="b" l="l" r="r" t="t"/>
              <a:pathLst>
                <a:path extrusionOk="0" h="48" w="336">
                  <a:moveTo>
                    <a:pt x="168" y="1"/>
                  </a:moveTo>
                  <a:cubicBezTo>
                    <a:pt x="140" y="1"/>
                    <a:pt x="112" y="19"/>
                    <a:pt x="84" y="19"/>
                  </a:cubicBezTo>
                  <a:cubicBezTo>
                    <a:pt x="66" y="19"/>
                    <a:pt x="38" y="29"/>
                    <a:pt x="1" y="29"/>
                  </a:cubicBezTo>
                  <a:cubicBezTo>
                    <a:pt x="29" y="38"/>
                    <a:pt x="66" y="47"/>
                    <a:pt x="84" y="47"/>
                  </a:cubicBezTo>
                  <a:lnTo>
                    <a:pt x="168" y="47"/>
                  </a:lnTo>
                  <a:cubicBezTo>
                    <a:pt x="224" y="47"/>
                    <a:pt x="280" y="29"/>
                    <a:pt x="335" y="10"/>
                  </a:cubicBezTo>
                  <a:lnTo>
                    <a:pt x="16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5"/>
            <p:cNvSpPr/>
            <p:nvPr/>
          </p:nvSpPr>
          <p:spPr>
            <a:xfrm>
              <a:off x="3854575" y="2168100"/>
              <a:ext cx="12575" cy="2100"/>
            </a:xfrm>
            <a:custGeom>
              <a:rect b="b" l="l" r="r" t="t"/>
              <a:pathLst>
                <a:path extrusionOk="0" h="84" w="503">
                  <a:moveTo>
                    <a:pt x="1" y="1"/>
                  </a:moveTo>
                  <a:cubicBezTo>
                    <a:pt x="38" y="19"/>
                    <a:pt x="75" y="29"/>
                    <a:pt x="122" y="47"/>
                  </a:cubicBezTo>
                  <a:cubicBezTo>
                    <a:pt x="168" y="57"/>
                    <a:pt x="196" y="57"/>
                    <a:pt x="242" y="66"/>
                  </a:cubicBezTo>
                  <a:cubicBezTo>
                    <a:pt x="300" y="72"/>
                    <a:pt x="362" y="83"/>
                    <a:pt x="423" y="83"/>
                  </a:cubicBezTo>
                  <a:cubicBezTo>
                    <a:pt x="450" y="83"/>
                    <a:pt x="477" y="81"/>
                    <a:pt x="503" y="75"/>
                  </a:cubicBezTo>
                  <a:cubicBezTo>
                    <a:pt x="410" y="57"/>
                    <a:pt x="326" y="29"/>
                    <a:pt x="261" y="19"/>
                  </a:cubicBezTo>
                  <a:cubicBezTo>
                    <a:pt x="177"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5"/>
            <p:cNvSpPr/>
            <p:nvPr/>
          </p:nvSpPr>
          <p:spPr>
            <a:xfrm>
              <a:off x="3842050" y="2164850"/>
              <a:ext cx="7925" cy="2350"/>
            </a:xfrm>
            <a:custGeom>
              <a:rect b="b" l="l" r="r" t="t"/>
              <a:pathLst>
                <a:path extrusionOk="0" h="94" w="317">
                  <a:moveTo>
                    <a:pt x="0" y="1"/>
                  </a:moveTo>
                  <a:cubicBezTo>
                    <a:pt x="47" y="38"/>
                    <a:pt x="102" y="57"/>
                    <a:pt x="149" y="66"/>
                  </a:cubicBezTo>
                  <a:cubicBezTo>
                    <a:pt x="214" y="75"/>
                    <a:pt x="260" y="94"/>
                    <a:pt x="316" y="94"/>
                  </a:cubicBezTo>
                  <a:cubicBezTo>
                    <a:pt x="270" y="57"/>
                    <a:pt x="223" y="38"/>
                    <a:pt x="167" y="19"/>
                  </a:cubicBezTo>
                  <a:cubicBezTo>
                    <a:pt x="112"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5"/>
            <p:cNvSpPr/>
            <p:nvPr/>
          </p:nvSpPr>
          <p:spPr>
            <a:xfrm>
              <a:off x="3881300" y="2178625"/>
              <a:ext cx="11625" cy="1350"/>
            </a:xfrm>
            <a:custGeom>
              <a:rect b="b" l="l" r="r" t="t"/>
              <a:pathLst>
                <a:path extrusionOk="0" h="54" w="465">
                  <a:moveTo>
                    <a:pt x="345" y="0"/>
                  </a:moveTo>
                  <a:cubicBezTo>
                    <a:pt x="307" y="0"/>
                    <a:pt x="270" y="3"/>
                    <a:pt x="233" y="7"/>
                  </a:cubicBezTo>
                  <a:cubicBezTo>
                    <a:pt x="195" y="7"/>
                    <a:pt x="149" y="17"/>
                    <a:pt x="121" y="17"/>
                  </a:cubicBezTo>
                  <a:cubicBezTo>
                    <a:pt x="84" y="17"/>
                    <a:pt x="37" y="26"/>
                    <a:pt x="0" y="26"/>
                  </a:cubicBezTo>
                  <a:cubicBezTo>
                    <a:pt x="37" y="35"/>
                    <a:pt x="84" y="54"/>
                    <a:pt x="121" y="54"/>
                  </a:cubicBezTo>
                  <a:lnTo>
                    <a:pt x="233" y="54"/>
                  </a:lnTo>
                  <a:cubicBezTo>
                    <a:pt x="316" y="44"/>
                    <a:pt x="381" y="26"/>
                    <a:pt x="465" y="7"/>
                  </a:cubicBezTo>
                  <a:cubicBezTo>
                    <a:pt x="423" y="3"/>
                    <a:pt x="384" y="0"/>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5"/>
            <p:cNvSpPr/>
            <p:nvPr/>
          </p:nvSpPr>
          <p:spPr>
            <a:xfrm>
              <a:off x="3876650" y="2176825"/>
              <a:ext cx="8150" cy="1075"/>
            </a:xfrm>
            <a:custGeom>
              <a:rect b="b" l="l" r="r" t="t"/>
              <a:pathLst>
                <a:path extrusionOk="0" h="43" w="326">
                  <a:moveTo>
                    <a:pt x="270" y="1"/>
                  </a:moveTo>
                  <a:cubicBezTo>
                    <a:pt x="233" y="1"/>
                    <a:pt x="196" y="5"/>
                    <a:pt x="158" y="5"/>
                  </a:cubicBezTo>
                  <a:cubicBezTo>
                    <a:pt x="103" y="5"/>
                    <a:pt x="56" y="23"/>
                    <a:pt x="0" y="23"/>
                  </a:cubicBezTo>
                  <a:cubicBezTo>
                    <a:pt x="19" y="33"/>
                    <a:pt x="56" y="42"/>
                    <a:pt x="84" y="42"/>
                  </a:cubicBezTo>
                  <a:lnTo>
                    <a:pt x="158" y="42"/>
                  </a:lnTo>
                  <a:cubicBezTo>
                    <a:pt x="186" y="42"/>
                    <a:pt x="223" y="42"/>
                    <a:pt x="242" y="33"/>
                  </a:cubicBezTo>
                  <a:cubicBezTo>
                    <a:pt x="279" y="33"/>
                    <a:pt x="307" y="23"/>
                    <a:pt x="326" y="5"/>
                  </a:cubicBezTo>
                  <a:cubicBezTo>
                    <a:pt x="307" y="2"/>
                    <a:pt x="289"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5"/>
            <p:cNvSpPr/>
            <p:nvPr/>
          </p:nvSpPr>
          <p:spPr>
            <a:xfrm>
              <a:off x="3889425" y="2175550"/>
              <a:ext cx="4425" cy="1600"/>
            </a:xfrm>
            <a:custGeom>
              <a:rect b="b" l="l" r="r" t="t"/>
              <a:pathLst>
                <a:path extrusionOk="0" h="64" w="177">
                  <a:moveTo>
                    <a:pt x="177" y="0"/>
                  </a:moveTo>
                  <a:cubicBezTo>
                    <a:pt x="140" y="0"/>
                    <a:pt x="103" y="0"/>
                    <a:pt x="93" y="9"/>
                  </a:cubicBezTo>
                  <a:cubicBezTo>
                    <a:pt x="75" y="9"/>
                    <a:pt x="56" y="28"/>
                    <a:pt x="47" y="28"/>
                  </a:cubicBezTo>
                  <a:cubicBezTo>
                    <a:pt x="38" y="37"/>
                    <a:pt x="10" y="37"/>
                    <a:pt x="0" y="47"/>
                  </a:cubicBezTo>
                  <a:cubicBezTo>
                    <a:pt x="20" y="53"/>
                    <a:pt x="39" y="64"/>
                    <a:pt x="61" y="64"/>
                  </a:cubicBezTo>
                  <a:cubicBezTo>
                    <a:pt x="71" y="64"/>
                    <a:pt x="82" y="62"/>
                    <a:pt x="93" y="56"/>
                  </a:cubicBezTo>
                  <a:cubicBezTo>
                    <a:pt x="103" y="47"/>
                    <a:pt x="131" y="47"/>
                    <a:pt x="140" y="37"/>
                  </a:cubicBezTo>
                  <a:lnTo>
                    <a:pt x="17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5"/>
            <p:cNvSpPr/>
            <p:nvPr/>
          </p:nvSpPr>
          <p:spPr>
            <a:xfrm>
              <a:off x="3873175" y="2198775"/>
              <a:ext cx="10225" cy="3500"/>
            </a:xfrm>
            <a:custGeom>
              <a:rect b="b" l="l" r="r" t="t"/>
              <a:pathLst>
                <a:path extrusionOk="0" h="140" w="409">
                  <a:moveTo>
                    <a:pt x="409" y="0"/>
                  </a:moveTo>
                  <a:lnTo>
                    <a:pt x="409" y="0"/>
                  </a:lnTo>
                  <a:cubicBezTo>
                    <a:pt x="353" y="56"/>
                    <a:pt x="279" y="84"/>
                    <a:pt x="223" y="93"/>
                  </a:cubicBezTo>
                  <a:lnTo>
                    <a:pt x="56" y="93"/>
                  </a:lnTo>
                  <a:cubicBezTo>
                    <a:pt x="37" y="84"/>
                    <a:pt x="28" y="84"/>
                    <a:pt x="0" y="84"/>
                  </a:cubicBezTo>
                  <a:cubicBezTo>
                    <a:pt x="9" y="84"/>
                    <a:pt x="28" y="93"/>
                    <a:pt x="47" y="102"/>
                  </a:cubicBezTo>
                  <a:cubicBezTo>
                    <a:pt x="74" y="112"/>
                    <a:pt x="84" y="130"/>
                    <a:pt x="102" y="130"/>
                  </a:cubicBezTo>
                  <a:cubicBezTo>
                    <a:pt x="139" y="140"/>
                    <a:pt x="177" y="140"/>
                    <a:pt x="223" y="140"/>
                  </a:cubicBezTo>
                  <a:cubicBezTo>
                    <a:pt x="270" y="130"/>
                    <a:pt x="307" y="121"/>
                    <a:pt x="335" y="93"/>
                  </a:cubicBezTo>
                  <a:cubicBezTo>
                    <a:pt x="372" y="75"/>
                    <a:pt x="400" y="37"/>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5"/>
            <p:cNvSpPr/>
            <p:nvPr/>
          </p:nvSpPr>
          <p:spPr>
            <a:xfrm>
              <a:off x="3867125" y="2196450"/>
              <a:ext cx="9775" cy="3275"/>
            </a:xfrm>
            <a:custGeom>
              <a:rect b="b" l="l" r="r" t="t"/>
              <a:pathLst>
                <a:path extrusionOk="0" h="131" w="391">
                  <a:moveTo>
                    <a:pt x="1" y="0"/>
                  </a:moveTo>
                  <a:cubicBezTo>
                    <a:pt x="10" y="37"/>
                    <a:pt x="47" y="56"/>
                    <a:pt x="75" y="75"/>
                  </a:cubicBezTo>
                  <a:lnTo>
                    <a:pt x="186" y="103"/>
                  </a:lnTo>
                  <a:cubicBezTo>
                    <a:pt x="251" y="121"/>
                    <a:pt x="326" y="130"/>
                    <a:pt x="391" y="130"/>
                  </a:cubicBezTo>
                  <a:cubicBezTo>
                    <a:pt x="363" y="121"/>
                    <a:pt x="326" y="103"/>
                    <a:pt x="298" y="93"/>
                  </a:cubicBezTo>
                  <a:lnTo>
                    <a:pt x="196" y="56"/>
                  </a:lnTo>
                  <a:lnTo>
                    <a:pt x="93" y="37"/>
                  </a:lnTo>
                  <a:cubicBezTo>
                    <a:pt x="66" y="28"/>
                    <a:pt x="2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5"/>
            <p:cNvSpPr/>
            <p:nvPr/>
          </p:nvSpPr>
          <p:spPr>
            <a:xfrm>
              <a:off x="3861325" y="2196225"/>
              <a:ext cx="8150" cy="4650"/>
            </a:xfrm>
            <a:custGeom>
              <a:rect b="b" l="l" r="r" t="t"/>
              <a:pathLst>
                <a:path extrusionOk="0" h="186" w="326">
                  <a:moveTo>
                    <a:pt x="0" y="0"/>
                  </a:moveTo>
                  <a:lnTo>
                    <a:pt x="0" y="0"/>
                  </a:lnTo>
                  <a:cubicBezTo>
                    <a:pt x="10" y="19"/>
                    <a:pt x="37" y="46"/>
                    <a:pt x="56" y="65"/>
                  </a:cubicBezTo>
                  <a:cubicBezTo>
                    <a:pt x="84" y="93"/>
                    <a:pt x="112" y="112"/>
                    <a:pt x="140" y="130"/>
                  </a:cubicBezTo>
                  <a:cubicBezTo>
                    <a:pt x="177" y="139"/>
                    <a:pt x="195" y="149"/>
                    <a:pt x="233" y="158"/>
                  </a:cubicBezTo>
                  <a:cubicBezTo>
                    <a:pt x="251" y="177"/>
                    <a:pt x="288" y="186"/>
                    <a:pt x="325" y="186"/>
                  </a:cubicBezTo>
                  <a:cubicBezTo>
                    <a:pt x="270" y="149"/>
                    <a:pt x="223" y="112"/>
                    <a:pt x="158" y="93"/>
                  </a:cubicBezTo>
                  <a:cubicBezTo>
                    <a:pt x="102" y="56"/>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5"/>
            <p:cNvSpPr/>
            <p:nvPr/>
          </p:nvSpPr>
          <p:spPr>
            <a:xfrm>
              <a:off x="3871075" y="2195750"/>
              <a:ext cx="6525" cy="2125"/>
            </a:xfrm>
            <a:custGeom>
              <a:rect b="b" l="l" r="r" t="t"/>
              <a:pathLst>
                <a:path extrusionOk="0" h="85" w="261">
                  <a:moveTo>
                    <a:pt x="1" y="0"/>
                  </a:moveTo>
                  <a:cubicBezTo>
                    <a:pt x="38" y="38"/>
                    <a:pt x="75" y="65"/>
                    <a:pt x="121" y="75"/>
                  </a:cubicBezTo>
                  <a:cubicBezTo>
                    <a:pt x="140" y="84"/>
                    <a:pt x="168" y="84"/>
                    <a:pt x="186" y="84"/>
                  </a:cubicBezTo>
                  <a:cubicBezTo>
                    <a:pt x="214" y="84"/>
                    <a:pt x="233" y="84"/>
                    <a:pt x="261" y="75"/>
                  </a:cubicBezTo>
                  <a:cubicBezTo>
                    <a:pt x="214" y="65"/>
                    <a:pt x="168" y="56"/>
                    <a:pt x="131" y="28"/>
                  </a:cubicBezTo>
                  <a:cubicBezTo>
                    <a:pt x="84"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5"/>
            <p:cNvSpPr/>
            <p:nvPr/>
          </p:nvSpPr>
          <p:spPr>
            <a:xfrm>
              <a:off x="3833900" y="2166950"/>
              <a:ext cx="4675" cy="8625"/>
            </a:xfrm>
            <a:custGeom>
              <a:rect b="b" l="l" r="r" t="t"/>
              <a:pathLst>
                <a:path extrusionOk="0" h="345" w="187">
                  <a:moveTo>
                    <a:pt x="1" y="0"/>
                  </a:moveTo>
                  <a:cubicBezTo>
                    <a:pt x="1" y="28"/>
                    <a:pt x="1" y="65"/>
                    <a:pt x="29" y="103"/>
                  </a:cubicBezTo>
                  <a:cubicBezTo>
                    <a:pt x="38" y="140"/>
                    <a:pt x="47" y="158"/>
                    <a:pt x="66" y="195"/>
                  </a:cubicBezTo>
                  <a:cubicBezTo>
                    <a:pt x="85" y="251"/>
                    <a:pt x="131" y="307"/>
                    <a:pt x="187" y="344"/>
                  </a:cubicBezTo>
                  <a:cubicBezTo>
                    <a:pt x="159" y="288"/>
                    <a:pt x="122" y="233"/>
                    <a:pt x="94" y="168"/>
                  </a:cubicBezTo>
                  <a:cubicBezTo>
                    <a:pt x="75" y="112"/>
                    <a:pt x="38"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5"/>
            <p:cNvSpPr/>
            <p:nvPr/>
          </p:nvSpPr>
          <p:spPr>
            <a:xfrm>
              <a:off x="3837175" y="2168800"/>
              <a:ext cx="4425" cy="6300"/>
            </a:xfrm>
            <a:custGeom>
              <a:rect b="b" l="l" r="r" t="t"/>
              <a:pathLst>
                <a:path extrusionOk="0" h="252" w="177">
                  <a:moveTo>
                    <a:pt x="9" y="1"/>
                  </a:moveTo>
                  <a:lnTo>
                    <a:pt x="9" y="1"/>
                  </a:lnTo>
                  <a:cubicBezTo>
                    <a:pt x="0" y="38"/>
                    <a:pt x="9" y="66"/>
                    <a:pt x="28" y="84"/>
                  </a:cubicBezTo>
                  <a:lnTo>
                    <a:pt x="56" y="159"/>
                  </a:lnTo>
                  <a:cubicBezTo>
                    <a:pt x="93" y="187"/>
                    <a:pt x="130" y="224"/>
                    <a:pt x="177" y="252"/>
                  </a:cubicBezTo>
                  <a:lnTo>
                    <a:pt x="139" y="177"/>
                  </a:lnTo>
                  <a:cubicBezTo>
                    <a:pt x="121" y="159"/>
                    <a:pt x="102" y="140"/>
                    <a:pt x="93" y="121"/>
                  </a:cubicBezTo>
                  <a:cubicBezTo>
                    <a:pt x="74" y="8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5"/>
            <p:cNvSpPr/>
            <p:nvPr/>
          </p:nvSpPr>
          <p:spPr>
            <a:xfrm>
              <a:off x="3840875" y="2170425"/>
              <a:ext cx="6775" cy="3050"/>
            </a:xfrm>
            <a:custGeom>
              <a:rect b="b" l="l" r="r" t="t"/>
              <a:pathLst>
                <a:path extrusionOk="0" h="122" w="271">
                  <a:moveTo>
                    <a:pt x="1" y="1"/>
                  </a:moveTo>
                  <a:cubicBezTo>
                    <a:pt x="38" y="29"/>
                    <a:pt x="84" y="56"/>
                    <a:pt x="121" y="84"/>
                  </a:cubicBezTo>
                  <a:cubicBezTo>
                    <a:pt x="140" y="84"/>
                    <a:pt x="168" y="103"/>
                    <a:pt x="187" y="112"/>
                  </a:cubicBezTo>
                  <a:cubicBezTo>
                    <a:pt x="214" y="122"/>
                    <a:pt x="252" y="122"/>
                    <a:pt x="270" y="122"/>
                  </a:cubicBezTo>
                  <a:cubicBezTo>
                    <a:pt x="224" y="84"/>
                    <a:pt x="187" y="66"/>
                    <a:pt x="140" y="47"/>
                  </a:cubicBezTo>
                  <a:cubicBezTo>
                    <a:pt x="112" y="19"/>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5"/>
            <p:cNvSpPr/>
            <p:nvPr/>
          </p:nvSpPr>
          <p:spPr>
            <a:xfrm>
              <a:off x="3842975" y="2174150"/>
              <a:ext cx="4900" cy="4425"/>
            </a:xfrm>
            <a:custGeom>
              <a:rect b="b" l="l" r="r" t="t"/>
              <a:pathLst>
                <a:path extrusionOk="0" h="177" w="196">
                  <a:moveTo>
                    <a:pt x="0" y="0"/>
                  </a:moveTo>
                  <a:lnTo>
                    <a:pt x="0" y="0"/>
                  </a:lnTo>
                  <a:cubicBezTo>
                    <a:pt x="10" y="47"/>
                    <a:pt x="47" y="65"/>
                    <a:pt x="84" y="103"/>
                  </a:cubicBezTo>
                  <a:cubicBezTo>
                    <a:pt x="112" y="140"/>
                    <a:pt x="149" y="158"/>
                    <a:pt x="195" y="177"/>
                  </a:cubicBezTo>
                  <a:cubicBezTo>
                    <a:pt x="177" y="130"/>
                    <a:pt x="149" y="93"/>
                    <a:pt x="112" y="65"/>
                  </a:cubicBezTo>
                  <a:cubicBezTo>
                    <a:pt x="84" y="3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5"/>
            <p:cNvSpPr/>
            <p:nvPr/>
          </p:nvSpPr>
          <p:spPr>
            <a:xfrm>
              <a:off x="3840650" y="2177875"/>
              <a:ext cx="6050" cy="5825"/>
            </a:xfrm>
            <a:custGeom>
              <a:rect b="b" l="l" r="r" t="t"/>
              <a:pathLst>
                <a:path extrusionOk="0" h="233" w="242">
                  <a:moveTo>
                    <a:pt x="0" y="0"/>
                  </a:moveTo>
                  <a:lnTo>
                    <a:pt x="0" y="0"/>
                  </a:lnTo>
                  <a:cubicBezTo>
                    <a:pt x="28" y="56"/>
                    <a:pt x="75" y="93"/>
                    <a:pt x="103" y="130"/>
                  </a:cubicBezTo>
                  <a:cubicBezTo>
                    <a:pt x="149" y="177"/>
                    <a:pt x="186" y="214"/>
                    <a:pt x="242" y="232"/>
                  </a:cubicBezTo>
                  <a:cubicBezTo>
                    <a:pt x="223" y="186"/>
                    <a:pt x="186" y="139"/>
                    <a:pt x="140" y="102"/>
                  </a:cubicBezTo>
                  <a:cubicBezTo>
                    <a:pt x="93" y="56"/>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5"/>
            <p:cNvSpPr/>
            <p:nvPr/>
          </p:nvSpPr>
          <p:spPr>
            <a:xfrm>
              <a:off x="3879425" y="2142225"/>
              <a:ext cx="10725" cy="2925"/>
            </a:xfrm>
            <a:custGeom>
              <a:rect b="b" l="l" r="r" t="t"/>
              <a:pathLst>
                <a:path extrusionOk="0" h="117" w="429">
                  <a:moveTo>
                    <a:pt x="128" y="1"/>
                  </a:moveTo>
                  <a:cubicBezTo>
                    <a:pt x="86" y="1"/>
                    <a:pt x="42" y="8"/>
                    <a:pt x="1" y="23"/>
                  </a:cubicBezTo>
                  <a:cubicBezTo>
                    <a:pt x="38" y="23"/>
                    <a:pt x="75" y="23"/>
                    <a:pt x="112" y="32"/>
                  </a:cubicBezTo>
                  <a:cubicBezTo>
                    <a:pt x="150" y="42"/>
                    <a:pt x="178" y="42"/>
                    <a:pt x="215" y="60"/>
                  </a:cubicBezTo>
                  <a:cubicBezTo>
                    <a:pt x="280" y="70"/>
                    <a:pt x="354" y="88"/>
                    <a:pt x="428" y="116"/>
                  </a:cubicBezTo>
                  <a:cubicBezTo>
                    <a:pt x="391" y="79"/>
                    <a:pt x="363" y="70"/>
                    <a:pt x="335" y="51"/>
                  </a:cubicBezTo>
                  <a:cubicBezTo>
                    <a:pt x="298" y="32"/>
                    <a:pt x="261" y="23"/>
                    <a:pt x="224" y="14"/>
                  </a:cubicBezTo>
                  <a:cubicBezTo>
                    <a:pt x="195" y="5"/>
                    <a:pt x="162" y="1"/>
                    <a:pt x="1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5"/>
            <p:cNvSpPr/>
            <p:nvPr/>
          </p:nvSpPr>
          <p:spPr>
            <a:xfrm>
              <a:off x="3876425" y="2143500"/>
              <a:ext cx="9300" cy="1875"/>
            </a:xfrm>
            <a:custGeom>
              <a:rect b="b" l="l" r="r" t="t"/>
              <a:pathLst>
                <a:path extrusionOk="0" h="75" w="372">
                  <a:moveTo>
                    <a:pt x="186" y="0"/>
                  </a:moveTo>
                  <a:cubicBezTo>
                    <a:pt x="130" y="0"/>
                    <a:pt x="56" y="0"/>
                    <a:pt x="0" y="37"/>
                  </a:cubicBezTo>
                  <a:lnTo>
                    <a:pt x="93" y="37"/>
                  </a:lnTo>
                  <a:cubicBezTo>
                    <a:pt x="130" y="37"/>
                    <a:pt x="149" y="56"/>
                    <a:pt x="186" y="56"/>
                  </a:cubicBezTo>
                  <a:cubicBezTo>
                    <a:pt x="242" y="65"/>
                    <a:pt x="298" y="74"/>
                    <a:pt x="372" y="74"/>
                  </a:cubicBezTo>
                  <a:cubicBezTo>
                    <a:pt x="335" y="56"/>
                    <a:pt x="316" y="37"/>
                    <a:pt x="279" y="28"/>
                  </a:cubicBezTo>
                  <a:cubicBezTo>
                    <a:pt x="242" y="19"/>
                    <a:pt x="223"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5"/>
            <p:cNvSpPr/>
            <p:nvPr/>
          </p:nvSpPr>
          <p:spPr>
            <a:xfrm>
              <a:off x="3870375" y="2146275"/>
              <a:ext cx="9775" cy="1175"/>
            </a:xfrm>
            <a:custGeom>
              <a:rect b="b" l="l" r="r" t="t"/>
              <a:pathLst>
                <a:path extrusionOk="0" h="47" w="391">
                  <a:moveTo>
                    <a:pt x="196" y="0"/>
                  </a:moveTo>
                  <a:cubicBezTo>
                    <a:pt x="159" y="0"/>
                    <a:pt x="121" y="0"/>
                    <a:pt x="94" y="10"/>
                  </a:cubicBezTo>
                  <a:cubicBezTo>
                    <a:pt x="56" y="10"/>
                    <a:pt x="19" y="19"/>
                    <a:pt x="1" y="47"/>
                  </a:cubicBezTo>
                  <a:lnTo>
                    <a:pt x="196" y="47"/>
                  </a:lnTo>
                  <a:cubicBezTo>
                    <a:pt x="261" y="47"/>
                    <a:pt x="326" y="38"/>
                    <a:pt x="391" y="19"/>
                  </a:cubicBezTo>
                  <a:cubicBezTo>
                    <a:pt x="326" y="10"/>
                    <a:pt x="261"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5"/>
            <p:cNvSpPr/>
            <p:nvPr/>
          </p:nvSpPr>
          <p:spPr>
            <a:xfrm>
              <a:off x="3862725" y="2143725"/>
              <a:ext cx="10000" cy="2800"/>
            </a:xfrm>
            <a:custGeom>
              <a:rect b="b" l="l" r="r" t="t"/>
              <a:pathLst>
                <a:path extrusionOk="0" h="112" w="400">
                  <a:moveTo>
                    <a:pt x="400" y="0"/>
                  </a:moveTo>
                  <a:cubicBezTo>
                    <a:pt x="325" y="0"/>
                    <a:pt x="251" y="10"/>
                    <a:pt x="186" y="19"/>
                  </a:cubicBezTo>
                  <a:cubicBezTo>
                    <a:pt x="158" y="28"/>
                    <a:pt x="130" y="47"/>
                    <a:pt x="93" y="56"/>
                  </a:cubicBezTo>
                  <a:cubicBezTo>
                    <a:pt x="56" y="65"/>
                    <a:pt x="19" y="93"/>
                    <a:pt x="0" y="112"/>
                  </a:cubicBezTo>
                  <a:lnTo>
                    <a:pt x="102" y="93"/>
                  </a:lnTo>
                  <a:cubicBezTo>
                    <a:pt x="130" y="75"/>
                    <a:pt x="167" y="75"/>
                    <a:pt x="195" y="65"/>
                  </a:cubicBezTo>
                  <a:cubicBezTo>
                    <a:pt x="269" y="47"/>
                    <a:pt x="335" y="28"/>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5"/>
            <p:cNvSpPr/>
            <p:nvPr/>
          </p:nvSpPr>
          <p:spPr>
            <a:xfrm>
              <a:off x="3855275" y="2147800"/>
              <a:ext cx="10475" cy="1975"/>
            </a:xfrm>
            <a:custGeom>
              <a:rect b="b" l="l" r="r" t="t"/>
              <a:pathLst>
                <a:path extrusionOk="0" h="79" w="419">
                  <a:moveTo>
                    <a:pt x="260" y="1"/>
                  </a:moveTo>
                  <a:cubicBezTo>
                    <a:pt x="239" y="1"/>
                    <a:pt x="218" y="2"/>
                    <a:pt x="196" y="5"/>
                  </a:cubicBezTo>
                  <a:cubicBezTo>
                    <a:pt x="159" y="23"/>
                    <a:pt x="122" y="23"/>
                    <a:pt x="84" y="32"/>
                  </a:cubicBezTo>
                  <a:cubicBezTo>
                    <a:pt x="56" y="42"/>
                    <a:pt x="19" y="51"/>
                    <a:pt x="1" y="79"/>
                  </a:cubicBezTo>
                  <a:cubicBezTo>
                    <a:pt x="29" y="70"/>
                    <a:pt x="66" y="70"/>
                    <a:pt x="103" y="70"/>
                  </a:cubicBezTo>
                  <a:lnTo>
                    <a:pt x="205" y="51"/>
                  </a:lnTo>
                  <a:cubicBezTo>
                    <a:pt x="279" y="42"/>
                    <a:pt x="344" y="42"/>
                    <a:pt x="419" y="23"/>
                  </a:cubicBezTo>
                  <a:cubicBezTo>
                    <a:pt x="364" y="10"/>
                    <a:pt x="315" y="1"/>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5"/>
            <p:cNvSpPr/>
            <p:nvPr/>
          </p:nvSpPr>
          <p:spPr>
            <a:xfrm>
              <a:off x="3875725" y="2167175"/>
              <a:ext cx="4675" cy="1200"/>
            </a:xfrm>
            <a:custGeom>
              <a:rect b="b" l="l" r="r" t="t"/>
              <a:pathLst>
                <a:path extrusionOk="0" h="48" w="187">
                  <a:moveTo>
                    <a:pt x="93" y="1"/>
                  </a:moveTo>
                  <a:cubicBezTo>
                    <a:pt x="65" y="1"/>
                    <a:pt x="37" y="1"/>
                    <a:pt x="0" y="10"/>
                  </a:cubicBezTo>
                  <a:cubicBezTo>
                    <a:pt x="37" y="38"/>
                    <a:pt x="65" y="47"/>
                    <a:pt x="93" y="47"/>
                  </a:cubicBezTo>
                  <a:cubicBezTo>
                    <a:pt x="130" y="47"/>
                    <a:pt x="158" y="47"/>
                    <a:pt x="186" y="38"/>
                  </a:cubicBezTo>
                  <a:cubicBezTo>
                    <a:pt x="158" y="19"/>
                    <a:pt x="130"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5"/>
            <p:cNvSpPr/>
            <p:nvPr/>
          </p:nvSpPr>
          <p:spPr>
            <a:xfrm>
              <a:off x="3878975" y="2169500"/>
              <a:ext cx="4675" cy="1200"/>
            </a:xfrm>
            <a:custGeom>
              <a:rect b="b" l="l" r="r" t="t"/>
              <a:pathLst>
                <a:path extrusionOk="0" h="48" w="187">
                  <a:moveTo>
                    <a:pt x="93" y="1"/>
                  </a:moveTo>
                  <a:cubicBezTo>
                    <a:pt x="56" y="1"/>
                    <a:pt x="38" y="1"/>
                    <a:pt x="0" y="10"/>
                  </a:cubicBezTo>
                  <a:cubicBezTo>
                    <a:pt x="38" y="38"/>
                    <a:pt x="56" y="47"/>
                    <a:pt x="93" y="47"/>
                  </a:cubicBezTo>
                  <a:cubicBezTo>
                    <a:pt x="130" y="47"/>
                    <a:pt x="149" y="47"/>
                    <a:pt x="186" y="38"/>
                  </a:cubicBezTo>
                  <a:cubicBezTo>
                    <a:pt x="168"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5"/>
            <p:cNvSpPr/>
            <p:nvPr/>
          </p:nvSpPr>
          <p:spPr>
            <a:xfrm>
              <a:off x="3844825" y="2151050"/>
              <a:ext cx="6525" cy="2225"/>
            </a:xfrm>
            <a:custGeom>
              <a:rect b="b" l="l" r="r" t="t"/>
              <a:pathLst>
                <a:path extrusionOk="0" h="89" w="261">
                  <a:moveTo>
                    <a:pt x="220" y="1"/>
                  </a:moveTo>
                  <a:cubicBezTo>
                    <a:pt x="187" y="1"/>
                    <a:pt x="154" y="7"/>
                    <a:pt x="121" y="14"/>
                  </a:cubicBezTo>
                  <a:cubicBezTo>
                    <a:pt x="103" y="14"/>
                    <a:pt x="75" y="32"/>
                    <a:pt x="56" y="42"/>
                  </a:cubicBezTo>
                  <a:cubicBezTo>
                    <a:pt x="29" y="51"/>
                    <a:pt x="10" y="60"/>
                    <a:pt x="1" y="88"/>
                  </a:cubicBezTo>
                  <a:cubicBezTo>
                    <a:pt x="56" y="88"/>
                    <a:pt x="94" y="79"/>
                    <a:pt x="140" y="60"/>
                  </a:cubicBezTo>
                  <a:cubicBezTo>
                    <a:pt x="186" y="51"/>
                    <a:pt x="233" y="42"/>
                    <a:pt x="261" y="5"/>
                  </a:cubicBezTo>
                  <a:cubicBezTo>
                    <a:pt x="247" y="2"/>
                    <a:pt x="234" y="1"/>
                    <a:pt x="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5"/>
            <p:cNvSpPr/>
            <p:nvPr/>
          </p:nvSpPr>
          <p:spPr>
            <a:xfrm>
              <a:off x="3668525" y="2170775"/>
              <a:ext cx="76675" cy="69400"/>
            </a:xfrm>
            <a:custGeom>
              <a:rect b="b" l="l" r="r" t="t"/>
              <a:pathLst>
                <a:path extrusionOk="0" h="2776" w="3067">
                  <a:moveTo>
                    <a:pt x="1852" y="0"/>
                  </a:moveTo>
                  <a:cubicBezTo>
                    <a:pt x="1674" y="0"/>
                    <a:pt x="1478" y="108"/>
                    <a:pt x="1339" y="228"/>
                  </a:cubicBezTo>
                  <a:cubicBezTo>
                    <a:pt x="800" y="656"/>
                    <a:pt x="382" y="1222"/>
                    <a:pt x="112" y="1854"/>
                  </a:cubicBezTo>
                  <a:cubicBezTo>
                    <a:pt x="1" y="2059"/>
                    <a:pt x="242" y="2263"/>
                    <a:pt x="373" y="2337"/>
                  </a:cubicBezTo>
                  <a:cubicBezTo>
                    <a:pt x="855" y="2602"/>
                    <a:pt x="1403" y="2775"/>
                    <a:pt x="1951" y="2775"/>
                  </a:cubicBezTo>
                  <a:cubicBezTo>
                    <a:pt x="2057" y="2775"/>
                    <a:pt x="2163" y="2769"/>
                    <a:pt x="2268" y="2755"/>
                  </a:cubicBezTo>
                  <a:cubicBezTo>
                    <a:pt x="2472" y="2737"/>
                    <a:pt x="2686" y="2681"/>
                    <a:pt x="2835" y="2551"/>
                  </a:cubicBezTo>
                  <a:cubicBezTo>
                    <a:pt x="2983" y="2421"/>
                    <a:pt x="3067" y="2189"/>
                    <a:pt x="2974" y="2003"/>
                  </a:cubicBezTo>
                  <a:cubicBezTo>
                    <a:pt x="2872" y="1808"/>
                    <a:pt x="2612" y="1752"/>
                    <a:pt x="2389" y="1715"/>
                  </a:cubicBezTo>
                  <a:cubicBezTo>
                    <a:pt x="2556" y="1641"/>
                    <a:pt x="2714" y="1566"/>
                    <a:pt x="2825" y="1436"/>
                  </a:cubicBezTo>
                  <a:cubicBezTo>
                    <a:pt x="2937" y="1297"/>
                    <a:pt x="2983" y="1102"/>
                    <a:pt x="2881" y="962"/>
                  </a:cubicBezTo>
                  <a:cubicBezTo>
                    <a:pt x="2809" y="864"/>
                    <a:pt x="2680" y="821"/>
                    <a:pt x="2549" y="821"/>
                  </a:cubicBezTo>
                  <a:cubicBezTo>
                    <a:pt x="2495" y="821"/>
                    <a:pt x="2440" y="828"/>
                    <a:pt x="2389" y="841"/>
                  </a:cubicBezTo>
                  <a:cubicBezTo>
                    <a:pt x="2221" y="879"/>
                    <a:pt x="2054" y="972"/>
                    <a:pt x="1878" y="981"/>
                  </a:cubicBezTo>
                  <a:cubicBezTo>
                    <a:pt x="1998" y="841"/>
                    <a:pt x="2110" y="711"/>
                    <a:pt x="2175" y="553"/>
                  </a:cubicBezTo>
                  <a:cubicBezTo>
                    <a:pt x="2231" y="386"/>
                    <a:pt x="2203" y="191"/>
                    <a:pt x="2082" y="80"/>
                  </a:cubicBezTo>
                  <a:cubicBezTo>
                    <a:pt x="2014" y="24"/>
                    <a:pt x="1935" y="0"/>
                    <a:pt x="185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5"/>
            <p:cNvSpPr/>
            <p:nvPr/>
          </p:nvSpPr>
          <p:spPr>
            <a:xfrm>
              <a:off x="3670850" y="2170525"/>
              <a:ext cx="74825" cy="70550"/>
            </a:xfrm>
            <a:custGeom>
              <a:rect b="b" l="l" r="r" t="t"/>
              <a:pathLst>
                <a:path extrusionOk="0" h="2822" w="2993">
                  <a:moveTo>
                    <a:pt x="10" y="2152"/>
                  </a:moveTo>
                  <a:lnTo>
                    <a:pt x="10" y="2152"/>
                  </a:lnTo>
                  <a:cubicBezTo>
                    <a:pt x="57" y="2236"/>
                    <a:pt x="140" y="2292"/>
                    <a:pt x="224" y="2338"/>
                  </a:cubicBezTo>
                  <a:cubicBezTo>
                    <a:pt x="140" y="2292"/>
                    <a:pt x="66" y="2217"/>
                    <a:pt x="10" y="2152"/>
                  </a:cubicBezTo>
                  <a:close/>
                  <a:moveTo>
                    <a:pt x="1755" y="0"/>
                  </a:moveTo>
                  <a:cubicBezTo>
                    <a:pt x="1687" y="0"/>
                    <a:pt x="1617" y="22"/>
                    <a:pt x="1552" y="43"/>
                  </a:cubicBezTo>
                  <a:cubicBezTo>
                    <a:pt x="1394" y="99"/>
                    <a:pt x="1264" y="201"/>
                    <a:pt x="1134" y="303"/>
                  </a:cubicBezTo>
                  <a:cubicBezTo>
                    <a:pt x="893" y="526"/>
                    <a:pt x="670" y="768"/>
                    <a:pt x="475" y="1028"/>
                  </a:cubicBezTo>
                  <a:cubicBezTo>
                    <a:pt x="289" y="1297"/>
                    <a:pt x="131" y="1576"/>
                    <a:pt x="1" y="1873"/>
                  </a:cubicBezTo>
                  <a:cubicBezTo>
                    <a:pt x="131" y="1576"/>
                    <a:pt x="289" y="1297"/>
                    <a:pt x="484" y="1028"/>
                  </a:cubicBezTo>
                  <a:cubicBezTo>
                    <a:pt x="688" y="768"/>
                    <a:pt x="902" y="526"/>
                    <a:pt x="1162" y="313"/>
                  </a:cubicBezTo>
                  <a:cubicBezTo>
                    <a:pt x="1292" y="210"/>
                    <a:pt x="1413" y="118"/>
                    <a:pt x="1571" y="71"/>
                  </a:cubicBezTo>
                  <a:cubicBezTo>
                    <a:pt x="1617" y="58"/>
                    <a:pt x="1672" y="45"/>
                    <a:pt x="1730" y="45"/>
                  </a:cubicBezTo>
                  <a:cubicBezTo>
                    <a:pt x="1754" y="45"/>
                    <a:pt x="1779" y="47"/>
                    <a:pt x="1803" y="52"/>
                  </a:cubicBezTo>
                  <a:cubicBezTo>
                    <a:pt x="1868" y="62"/>
                    <a:pt x="1943" y="99"/>
                    <a:pt x="1989" y="155"/>
                  </a:cubicBezTo>
                  <a:cubicBezTo>
                    <a:pt x="2035" y="210"/>
                    <a:pt x="2054" y="285"/>
                    <a:pt x="2063" y="359"/>
                  </a:cubicBezTo>
                  <a:cubicBezTo>
                    <a:pt x="2063" y="443"/>
                    <a:pt x="2054" y="517"/>
                    <a:pt x="2035" y="582"/>
                  </a:cubicBezTo>
                  <a:cubicBezTo>
                    <a:pt x="1970" y="721"/>
                    <a:pt x="1868" y="851"/>
                    <a:pt x="1757" y="963"/>
                  </a:cubicBezTo>
                  <a:lnTo>
                    <a:pt x="1682" y="1047"/>
                  </a:lnTo>
                  <a:lnTo>
                    <a:pt x="1682" y="1047"/>
                  </a:lnTo>
                  <a:lnTo>
                    <a:pt x="1785" y="1037"/>
                  </a:lnTo>
                  <a:cubicBezTo>
                    <a:pt x="1970" y="1028"/>
                    <a:pt x="2138" y="944"/>
                    <a:pt x="2296" y="898"/>
                  </a:cubicBezTo>
                  <a:cubicBezTo>
                    <a:pt x="2342" y="883"/>
                    <a:pt x="2388" y="876"/>
                    <a:pt x="2434" y="876"/>
                  </a:cubicBezTo>
                  <a:cubicBezTo>
                    <a:pt x="2471" y="876"/>
                    <a:pt x="2509" y="880"/>
                    <a:pt x="2546" y="889"/>
                  </a:cubicBezTo>
                  <a:cubicBezTo>
                    <a:pt x="2621" y="898"/>
                    <a:pt x="2695" y="935"/>
                    <a:pt x="2742" y="991"/>
                  </a:cubicBezTo>
                  <a:cubicBezTo>
                    <a:pt x="2788" y="1047"/>
                    <a:pt x="2807" y="1121"/>
                    <a:pt x="2797" y="1195"/>
                  </a:cubicBezTo>
                  <a:cubicBezTo>
                    <a:pt x="2788" y="1279"/>
                    <a:pt x="2760" y="1353"/>
                    <a:pt x="2704" y="1409"/>
                  </a:cubicBezTo>
                  <a:cubicBezTo>
                    <a:pt x="2602" y="1539"/>
                    <a:pt x="2454" y="1604"/>
                    <a:pt x="2286" y="1688"/>
                  </a:cubicBezTo>
                  <a:lnTo>
                    <a:pt x="2138" y="1753"/>
                  </a:lnTo>
                  <a:lnTo>
                    <a:pt x="2296" y="1781"/>
                  </a:lnTo>
                  <a:cubicBezTo>
                    <a:pt x="2389" y="1790"/>
                    <a:pt x="2481" y="1799"/>
                    <a:pt x="2565" y="1836"/>
                  </a:cubicBezTo>
                  <a:cubicBezTo>
                    <a:pt x="2649" y="1864"/>
                    <a:pt x="2732" y="1911"/>
                    <a:pt x="2788" y="1966"/>
                  </a:cubicBezTo>
                  <a:cubicBezTo>
                    <a:pt x="2844" y="2022"/>
                    <a:pt x="2881" y="2106"/>
                    <a:pt x="2881" y="2189"/>
                  </a:cubicBezTo>
                  <a:cubicBezTo>
                    <a:pt x="2881" y="2264"/>
                    <a:pt x="2853" y="2357"/>
                    <a:pt x="2807" y="2431"/>
                  </a:cubicBezTo>
                  <a:cubicBezTo>
                    <a:pt x="2760" y="2496"/>
                    <a:pt x="2695" y="2570"/>
                    <a:pt x="2621" y="2617"/>
                  </a:cubicBezTo>
                  <a:cubicBezTo>
                    <a:pt x="2546" y="2663"/>
                    <a:pt x="2463" y="2700"/>
                    <a:pt x="2370" y="2719"/>
                  </a:cubicBezTo>
                  <a:cubicBezTo>
                    <a:pt x="2277" y="2747"/>
                    <a:pt x="2184" y="2756"/>
                    <a:pt x="2101" y="2765"/>
                  </a:cubicBezTo>
                  <a:cubicBezTo>
                    <a:pt x="2008" y="2775"/>
                    <a:pt x="1915" y="2775"/>
                    <a:pt x="1822" y="2775"/>
                  </a:cubicBezTo>
                  <a:cubicBezTo>
                    <a:pt x="1450" y="2775"/>
                    <a:pt x="1079" y="2700"/>
                    <a:pt x="735" y="2570"/>
                  </a:cubicBezTo>
                  <a:cubicBezTo>
                    <a:pt x="558" y="2496"/>
                    <a:pt x="382" y="2431"/>
                    <a:pt x="224" y="2338"/>
                  </a:cubicBezTo>
                  <a:lnTo>
                    <a:pt x="224" y="2338"/>
                  </a:lnTo>
                  <a:cubicBezTo>
                    <a:pt x="382" y="2431"/>
                    <a:pt x="558" y="2515"/>
                    <a:pt x="735" y="2580"/>
                  </a:cubicBezTo>
                  <a:cubicBezTo>
                    <a:pt x="1079" y="2719"/>
                    <a:pt x="1450" y="2812"/>
                    <a:pt x="1822" y="2821"/>
                  </a:cubicBezTo>
                  <a:cubicBezTo>
                    <a:pt x="1915" y="2821"/>
                    <a:pt x="2008" y="2821"/>
                    <a:pt x="2101" y="2812"/>
                  </a:cubicBezTo>
                  <a:cubicBezTo>
                    <a:pt x="2193" y="2803"/>
                    <a:pt x="2286" y="2793"/>
                    <a:pt x="2379" y="2765"/>
                  </a:cubicBezTo>
                  <a:cubicBezTo>
                    <a:pt x="2509" y="2738"/>
                    <a:pt x="2602" y="2700"/>
                    <a:pt x="2686" y="2654"/>
                  </a:cubicBezTo>
                  <a:cubicBezTo>
                    <a:pt x="2760" y="2607"/>
                    <a:pt x="2844" y="2533"/>
                    <a:pt x="2900" y="2459"/>
                  </a:cubicBezTo>
                  <a:cubicBezTo>
                    <a:pt x="2965" y="2375"/>
                    <a:pt x="2992" y="2273"/>
                    <a:pt x="2992" y="2162"/>
                  </a:cubicBezTo>
                  <a:cubicBezTo>
                    <a:pt x="2992" y="2059"/>
                    <a:pt x="2965" y="1957"/>
                    <a:pt x="2881" y="1883"/>
                  </a:cubicBezTo>
                  <a:cubicBezTo>
                    <a:pt x="2807" y="1818"/>
                    <a:pt x="2714" y="1771"/>
                    <a:pt x="2621" y="1734"/>
                  </a:cubicBezTo>
                  <a:lnTo>
                    <a:pt x="2481" y="1697"/>
                  </a:lnTo>
                  <a:cubicBezTo>
                    <a:pt x="2519" y="1678"/>
                    <a:pt x="2556" y="1669"/>
                    <a:pt x="2593" y="1641"/>
                  </a:cubicBezTo>
                  <a:cubicBezTo>
                    <a:pt x="2667" y="1595"/>
                    <a:pt x="2742" y="1539"/>
                    <a:pt x="2797" y="1465"/>
                  </a:cubicBezTo>
                  <a:cubicBezTo>
                    <a:pt x="2853" y="1390"/>
                    <a:pt x="2900" y="1307"/>
                    <a:pt x="2900" y="1205"/>
                  </a:cubicBezTo>
                  <a:cubicBezTo>
                    <a:pt x="2918" y="1112"/>
                    <a:pt x="2890" y="991"/>
                    <a:pt x="2825" y="926"/>
                  </a:cubicBezTo>
                  <a:cubicBezTo>
                    <a:pt x="2751" y="842"/>
                    <a:pt x="2658" y="805"/>
                    <a:pt x="2565" y="796"/>
                  </a:cubicBezTo>
                  <a:cubicBezTo>
                    <a:pt x="2538" y="790"/>
                    <a:pt x="2511" y="788"/>
                    <a:pt x="2483" y="788"/>
                  </a:cubicBezTo>
                  <a:cubicBezTo>
                    <a:pt x="2418" y="788"/>
                    <a:pt x="2352" y="801"/>
                    <a:pt x="2286" y="814"/>
                  </a:cubicBezTo>
                  <a:cubicBezTo>
                    <a:pt x="2147" y="851"/>
                    <a:pt x="2035" y="907"/>
                    <a:pt x="1905" y="944"/>
                  </a:cubicBezTo>
                  <a:cubicBezTo>
                    <a:pt x="1989" y="851"/>
                    <a:pt x="2054" y="749"/>
                    <a:pt x="2101" y="619"/>
                  </a:cubicBezTo>
                  <a:cubicBezTo>
                    <a:pt x="2138" y="536"/>
                    <a:pt x="2147" y="443"/>
                    <a:pt x="2138" y="368"/>
                  </a:cubicBezTo>
                  <a:cubicBezTo>
                    <a:pt x="2128" y="285"/>
                    <a:pt x="2101" y="192"/>
                    <a:pt x="2045" y="118"/>
                  </a:cubicBezTo>
                  <a:cubicBezTo>
                    <a:pt x="1989" y="52"/>
                    <a:pt x="1905" y="15"/>
                    <a:pt x="1812" y="6"/>
                  </a:cubicBezTo>
                  <a:cubicBezTo>
                    <a:pt x="1794" y="2"/>
                    <a:pt x="1774" y="0"/>
                    <a:pt x="17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5"/>
            <p:cNvSpPr/>
            <p:nvPr/>
          </p:nvSpPr>
          <p:spPr>
            <a:xfrm>
              <a:off x="3670850" y="2195275"/>
              <a:ext cx="45100" cy="25825"/>
            </a:xfrm>
            <a:custGeom>
              <a:rect b="b" l="l" r="r" t="t"/>
              <a:pathLst>
                <a:path extrusionOk="0" h="1033" w="1804">
                  <a:moveTo>
                    <a:pt x="1803" y="1"/>
                  </a:moveTo>
                  <a:lnTo>
                    <a:pt x="1803" y="1"/>
                  </a:lnTo>
                  <a:cubicBezTo>
                    <a:pt x="1645" y="84"/>
                    <a:pt x="1497" y="177"/>
                    <a:pt x="1339" y="252"/>
                  </a:cubicBezTo>
                  <a:lnTo>
                    <a:pt x="893" y="521"/>
                  </a:lnTo>
                  <a:lnTo>
                    <a:pt x="456" y="791"/>
                  </a:lnTo>
                  <a:cubicBezTo>
                    <a:pt x="382" y="837"/>
                    <a:pt x="317" y="874"/>
                    <a:pt x="233" y="921"/>
                  </a:cubicBezTo>
                  <a:cubicBezTo>
                    <a:pt x="149" y="967"/>
                    <a:pt x="84" y="1004"/>
                    <a:pt x="1" y="1032"/>
                  </a:cubicBezTo>
                  <a:cubicBezTo>
                    <a:pt x="159" y="986"/>
                    <a:pt x="326" y="911"/>
                    <a:pt x="475" y="828"/>
                  </a:cubicBezTo>
                  <a:cubicBezTo>
                    <a:pt x="623" y="744"/>
                    <a:pt x="781" y="661"/>
                    <a:pt x="930" y="568"/>
                  </a:cubicBezTo>
                  <a:cubicBezTo>
                    <a:pt x="1079" y="475"/>
                    <a:pt x="1227" y="382"/>
                    <a:pt x="1367" y="289"/>
                  </a:cubicBezTo>
                  <a:cubicBezTo>
                    <a:pt x="1515" y="196"/>
                    <a:pt x="1655" y="103"/>
                    <a:pt x="18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5"/>
            <p:cNvSpPr/>
            <p:nvPr/>
          </p:nvSpPr>
          <p:spPr>
            <a:xfrm>
              <a:off x="3671550" y="2213625"/>
              <a:ext cx="56700" cy="9550"/>
            </a:xfrm>
            <a:custGeom>
              <a:rect b="b" l="l" r="r" t="t"/>
              <a:pathLst>
                <a:path extrusionOk="0" h="382" w="2268">
                  <a:moveTo>
                    <a:pt x="2268" y="1"/>
                  </a:moveTo>
                  <a:lnTo>
                    <a:pt x="2268" y="1"/>
                  </a:lnTo>
                  <a:cubicBezTo>
                    <a:pt x="2073" y="19"/>
                    <a:pt x="1887" y="47"/>
                    <a:pt x="1701" y="57"/>
                  </a:cubicBezTo>
                  <a:cubicBezTo>
                    <a:pt x="1515" y="84"/>
                    <a:pt x="1320" y="112"/>
                    <a:pt x="1134" y="140"/>
                  </a:cubicBezTo>
                  <a:cubicBezTo>
                    <a:pt x="948" y="168"/>
                    <a:pt x="744" y="205"/>
                    <a:pt x="558" y="242"/>
                  </a:cubicBezTo>
                  <a:cubicBezTo>
                    <a:pt x="372" y="289"/>
                    <a:pt x="186" y="326"/>
                    <a:pt x="1" y="382"/>
                  </a:cubicBezTo>
                  <a:cubicBezTo>
                    <a:pt x="94" y="372"/>
                    <a:pt x="186" y="345"/>
                    <a:pt x="279" y="335"/>
                  </a:cubicBezTo>
                  <a:cubicBezTo>
                    <a:pt x="372" y="326"/>
                    <a:pt x="465" y="298"/>
                    <a:pt x="558" y="289"/>
                  </a:cubicBezTo>
                  <a:lnTo>
                    <a:pt x="1134" y="196"/>
                  </a:lnTo>
                  <a:lnTo>
                    <a:pt x="1701" y="103"/>
                  </a:lnTo>
                  <a:cubicBezTo>
                    <a:pt x="1896" y="66"/>
                    <a:pt x="2082" y="38"/>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5"/>
            <p:cNvSpPr/>
            <p:nvPr/>
          </p:nvSpPr>
          <p:spPr>
            <a:xfrm>
              <a:off x="3688050" y="2207600"/>
              <a:ext cx="12550" cy="7225"/>
            </a:xfrm>
            <a:custGeom>
              <a:rect b="b" l="l" r="r" t="t"/>
              <a:pathLst>
                <a:path extrusionOk="0" h="289" w="502">
                  <a:moveTo>
                    <a:pt x="502" y="0"/>
                  </a:moveTo>
                  <a:lnTo>
                    <a:pt x="502" y="0"/>
                  </a:lnTo>
                  <a:cubicBezTo>
                    <a:pt x="418" y="28"/>
                    <a:pt x="325" y="75"/>
                    <a:pt x="251" y="121"/>
                  </a:cubicBezTo>
                  <a:cubicBezTo>
                    <a:pt x="205" y="149"/>
                    <a:pt x="168" y="186"/>
                    <a:pt x="121" y="205"/>
                  </a:cubicBezTo>
                  <a:cubicBezTo>
                    <a:pt x="75" y="233"/>
                    <a:pt x="47" y="260"/>
                    <a:pt x="0" y="288"/>
                  </a:cubicBezTo>
                  <a:cubicBezTo>
                    <a:pt x="47" y="288"/>
                    <a:pt x="93" y="260"/>
                    <a:pt x="140" y="242"/>
                  </a:cubicBezTo>
                  <a:cubicBezTo>
                    <a:pt x="186" y="214"/>
                    <a:pt x="214" y="195"/>
                    <a:pt x="260" y="168"/>
                  </a:cubicBezTo>
                  <a:cubicBezTo>
                    <a:pt x="353" y="121"/>
                    <a:pt x="437" y="65"/>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5"/>
            <p:cNvSpPr/>
            <p:nvPr/>
          </p:nvSpPr>
          <p:spPr>
            <a:xfrm>
              <a:off x="3698725" y="2205500"/>
              <a:ext cx="7225" cy="5600"/>
            </a:xfrm>
            <a:custGeom>
              <a:rect b="b" l="l" r="r" t="t"/>
              <a:pathLst>
                <a:path extrusionOk="0" h="224" w="289">
                  <a:moveTo>
                    <a:pt x="289" y="1"/>
                  </a:moveTo>
                  <a:lnTo>
                    <a:pt x="289" y="1"/>
                  </a:lnTo>
                  <a:cubicBezTo>
                    <a:pt x="233" y="19"/>
                    <a:pt x="186" y="66"/>
                    <a:pt x="140" y="103"/>
                  </a:cubicBezTo>
                  <a:cubicBezTo>
                    <a:pt x="112" y="131"/>
                    <a:pt x="94" y="140"/>
                    <a:pt x="66" y="159"/>
                  </a:cubicBezTo>
                  <a:cubicBezTo>
                    <a:pt x="47" y="186"/>
                    <a:pt x="19" y="196"/>
                    <a:pt x="1" y="224"/>
                  </a:cubicBezTo>
                  <a:cubicBezTo>
                    <a:pt x="38" y="224"/>
                    <a:pt x="66" y="205"/>
                    <a:pt x="94" y="196"/>
                  </a:cubicBezTo>
                  <a:cubicBezTo>
                    <a:pt x="131" y="177"/>
                    <a:pt x="149" y="159"/>
                    <a:pt x="177" y="140"/>
                  </a:cubicBezTo>
                  <a:cubicBezTo>
                    <a:pt x="224" y="103"/>
                    <a:pt x="252" y="56"/>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5"/>
            <p:cNvSpPr/>
            <p:nvPr/>
          </p:nvSpPr>
          <p:spPr>
            <a:xfrm>
              <a:off x="3695700" y="2209225"/>
              <a:ext cx="12800" cy="5600"/>
            </a:xfrm>
            <a:custGeom>
              <a:rect b="b" l="l" r="r" t="t"/>
              <a:pathLst>
                <a:path extrusionOk="0" h="224" w="512">
                  <a:moveTo>
                    <a:pt x="512" y="0"/>
                  </a:moveTo>
                  <a:cubicBezTo>
                    <a:pt x="419" y="28"/>
                    <a:pt x="345" y="56"/>
                    <a:pt x="252" y="93"/>
                  </a:cubicBezTo>
                  <a:cubicBezTo>
                    <a:pt x="168" y="130"/>
                    <a:pt x="85" y="177"/>
                    <a:pt x="1" y="223"/>
                  </a:cubicBezTo>
                  <a:lnTo>
                    <a:pt x="140" y="186"/>
                  </a:lnTo>
                  <a:cubicBezTo>
                    <a:pt x="187" y="177"/>
                    <a:pt x="224" y="158"/>
                    <a:pt x="270" y="140"/>
                  </a:cubicBezTo>
                  <a:cubicBezTo>
                    <a:pt x="354" y="93"/>
                    <a:pt x="447" y="56"/>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5"/>
            <p:cNvSpPr/>
            <p:nvPr/>
          </p:nvSpPr>
          <p:spPr>
            <a:xfrm>
              <a:off x="3682700" y="2216325"/>
              <a:ext cx="8400" cy="2450"/>
            </a:xfrm>
            <a:custGeom>
              <a:rect b="b" l="l" r="r" t="t"/>
              <a:pathLst>
                <a:path extrusionOk="0" h="98" w="336">
                  <a:moveTo>
                    <a:pt x="293" y="1"/>
                  </a:moveTo>
                  <a:cubicBezTo>
                    <a:pt x="251" y="1"/>
                    <a:pt x="210" y="11"/>
                    <a:pt x="168" y="32"/>
                  </a:cubicBezTo>
                  <a:cubicBezTo>
                    <a:pt x="103" y="41"/>
                    <a:pt x="47" y="69"/>
                    <a:pt x="1" y="97"/>
                  </a:cubicBezTo>
                  <a:cubicBezTo>
                    <a:pt x="56" y="97"/>
                    <a:pt x="112" y="88"/>
                    <a:pt x="177" y="79"/>
                  </a:cubicBezTo>
                  <a:cubicBezTo>
                    <a:pt x="233" y="69"/>
                    <a:pt x="289" y="41"/>
                    <a:pt x="335" y="4"/>
                  </a:cubicBezTo>
                  <a:cubicBezTo>
                    <a:pt x="321" y="2"/>
                    <a:pt x="307" y="1"/>
                    <a:pt x="2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5"/>
            <p:cNvSpPr/>
            <p:nvPr/>
          </p:nvSpPr>
          <p:spPr>
            <a:xfrm>
              <a:off x="3726600" y="2202475"/>
              <a:ext cx="10700" cy="7475"/>
            </a:xfrm>
            <a:custGeom>
              <a:rect b="b" l="l" r="r" t="t"/>
              <a:pathLst>
                <a:path extrusionOk="0" h="299" w="428">
                  <a:moveTo>
                    <a:pt x="428" y="1"/>
                  </a:moveTo>
                  <a:lnTo>
                    <a:pt x="428" y="1"/>
                  </a:lnTo>
                  <a:cubicBezTo>
                    <a:pt x="354" y="38"/>
                    <a:pt x="279" y="84"/>
                    <a:pt x="205" y="131"/>
                  </a:cubicBezTo>
                  <a:cubicBezTo>
                    <a:pt x="177" y="168"/>
                    <a:pt x="140" y="187"/>
                    <a:pt x="103" y="215"/>
                  </a:cubicBezTo>
                  <a:cubicBezTo>
                    <a:pt x="66" y="252"/>
                    <a:pt x="38" y="270"/>
                    <a:pt x="1" y="298"/>
                  </a:cubicBezTo>
                  <a:cubicBezTo>
                    <a:pt x="47" y="280"/>
                    <a:pt x="93" y="270"/>
                    <a:pt x="131" y="252"/>
                  </a:cubicBezTo>
                  <a:cubicBezTo>
                    <a:pt x="177" y="224"/>
                    <a:pt x="205" y="205"/>
                    <a:pt x="242" y="177"/>
                  </a:cubicBezTo>
                  <a:cubicBezTo>
                    <a:pt x="316" y="131"/>
                    <a:pt x="372" y="75"/>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5"/>
            <p:cNvSpPr/>
            <p:nvPr/>
          </p:nvSpPr>
          <p:spPr>
            <a:xfrm>
              <a:off x="3721250" y="2205725"/>
              <a:ext cx="7700" cy="4925"/>
            </a:xfrm>
            <a:custGeom>
              <a:rect b="b" l="l" r="r" t="t"/>
              <a:pathLst>
                <a:path extrusionOk="0" h="197" w="308">
                  <a:moveTo>
                    <a:pt x="307" y="1"/>
                  </a:moveTo>
                  <a:cubicBezTo>
                    <a:pt x="261" y="29"/>
                    <a:pt x="205" y="47"/>
                    <a:pt x="140" y="94"/>
                  </a:cubicBezTo>
                  <a:lnTo>
                    <a:pt x="1" y="196"/>
                  </a:lnTo>
                  <a:cubicBezTo>
                    <a:pt x="38" y="196"/>
                    <a:pt x="75" y="187"/>
                    <a:pt x="94" y="177"/>
                  </a:cubicBezTo>
                  <a:cubicBezTo>
                    <a:pt x="131" y="168"/>
                    <a:pt x="159" y="140"/>
                    <a:pt x="177" y="131"/>
                  </a:cubicBezTo>
                  <a:cubicBezTo>
                    <a:pt x="196" y="122"/>
                    <a:pt x="224" y="94"/>
                    <a:pt x="252" y="75"/>
                  </a:cubicBezTo>
                  <a:cubicBezTo>
                    <a:pt x="270" y="47"/>
                    <a:pt x="298" y="2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5"/>
            <p:cNvSpPr/>
            <p:nvPr/>
          </p:nvSpPr>
          <p:spPr>
            <a:xfrm>
              <a:off x="3732875" y="2199000"/>
              <a:ext cx="3500" cy="3750"/>
            </a:xfrm>
            <a:custGeom>
              <a:rect b="b" l="l" r="r" t="t"/>
              <a:pathLst>
                <a:path extrusionOk="0" h="150" w="140">
                  <a:moveTo>
                    <a:pt x="140" y="1"/>
                  </a:moveTo>
                  <a:cubicBezTo>
                    <a:pt x="103" y="28"/>
                    <a:pt x="84" y="38"/>
                    <a:pt x="75" y="75"/>
                  </a:cubicBezTo>
                  <a:lnTo>
                    <a:pt x="38" y="103"/>
                  </a:lnTo>
                  <a:cubicBezTo>
                    <a:pt x="28" y="121"/>
                    <a:pt x="19" y="131"/>
                    <a:pt x="0" y="149"/>
                  </a:cubicBezTo>
                  <a:cubicBezTo>
                    <a:pt x="38" y="149"/>
                    <a:pt x="75" y="131"/>
                    <a:pt x="93" y="103"/>
                  </a:cubicBezTo>
                  <a:cubicBezTo>
                    <a:pt x="112" y="93"/>
                    <a:pt x="121" y="75"/>
                    <a:pt x="131" y="66"/>
                  </a:cubicBezTo>
                  <a:cubicBezTo>
                    <a:pt x="131" y="38"/>
                    <a:pt x="140" y="28"/>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5"/>
            <p:cNvSpPr/>
            <p:nvPr/>
          </p:nvSpPr>
          <p:spPr>
            <a:xfrm>
              <a:off x="3731700" y="2226400"/>
              <a:ext cx="8400" cy="7475"/>
            </a:xfrm>
            <a:custGeom>
              <a:rect b="b" l="l" r="r" t="t"/>
              <a:pathLst>
                <a:path extrusionOk="0" h="299" w="336">
                  <a:moveTo>
                    <a:pt x="326" y="1"/>
                  </a:moveTo>
                  <a:lnTo>
                    <a:pt x="326" y="1"/>
                  </a:lnTo>
                  <a:cubicBezTo>
                    <a:pt x="317" y="84"/>
                    <a:pt x="270" y="149"/>
                    <a:pt x="215" y="196"/>
                  </a:cubicBezTo>
                  <a:cubicBezTo>
                    <a:pt x="187" y="224"/>
                    <a:pt x="150" y="233"/>
                    <a:pt x="122" y="252"/>
                  </a:cubicBezTo>
                  <a:cubicBezTo>
                    <a:pt x="94" y="252"/>
                    <a:pt x="85" y="270"/>
                    <a:pt x="66" y="280"/>
                  </a:cubicBezTo>
                  <a:cubicBezTo>
                    <a:pt x="38" y="280"/>
                    <a:pt x="29" y="289"/>
                    <a:pt x="1" y="298"/>
                  </a:cubicBezTo>
                  <a:lnTo>
                    <a:pt x="66" y="298"/>
                  </a:lnTo>
                  <a:cubicBezTo>
                    <a:pt x="75" y="298"/>
                    <a:pt x="94" y="289"/>
                    <a:pt x="122" y="289"/>
                  </a:cubicBezTo>
                  <a:cubicBezTo>
                    <a:pt x="168" y="280"/>
                    <a:pt x="205" y="252"/>
                    <a:pt x="233" y="233"/>
                  </a:cubicBezTo>
                  <a:cubicBezTo>
                    <a:pt x="270" y="205"/>
                    <a:pt x="308" y="177"/>
                    <a:pt x="317" y="131"/>
                  </a:cubicBezTo>
                  <a:cubicBezTo>
                    <a:pt x="335" y="94"/>
                    <a:pt x="335" y="4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5"/>
            <p:cNvSpPr/>
            <p:nvPr/>
          </p:nvSpPr>
          <p:spPr>
            <a:xfrm>
              <a:off x="3723575" y="2231050"/>
              <a:ext cx="11175" cy="2825"/>
            </a:xfrm>
            <a:custGeom>
              <a:rect b="b" l="l" r="r" t="t"/>
              <a:pathLst>
                <a:path extrusionOk="0" h="113" w="447">
                  <a:moveTo>
                    <a:pt x="447" y="1"/>
                  </a:moveTo>
                  <a:cubicBezTo>
                    <a:pt x="410" y="10"/>
                    <a:pt x="372" y="10"/>
                    <a:pt x="317" y="10"/>
                  </a:cubicBezTo>
                  <a:lnTo>
                    <a:pt x="214" y="47"/>
                  </a:lnTo>
                  <a:lnTo>
                    <a:pt x="112" y="84"/>
                  </a:lnTo>
                  <a:cubicBezTo>
                    <a:pt x="75" y="94"/>
                    <a:pt x="38" y="94"/>
                    <a:pt x="1" y="103"/>
                  </a:cubicBezTo>
                  <a:cubicBezTo>
                    <a:pt x="38" y="112"/>
                    <a:pt x="84" y="112"/>
                    <a:pt x="122" y="112"/>
                  </a:cubicBezTo>
                  <a:cubicBezTo>
                    <a:pt x="168" y="112"/>
                    <a:pt x="205" y="103"/>
                    <a:pt x="233" y="94"/>
                  </a:cubicBezTo>
                  <a:cubicBezTo>
                    <a:pt x="307" y="66"/>
                    <a:pt x="372" y="47"/>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5"/>
            <p:cNvSpPr/>
            <p:nvPr/>
          </p:nvSpPr>
          <p:spPr>
            <a:xfrm>
              <a:off x="3717775" y="2236275"/>
              <a:ext cx="10475" cy="1550"/>
            </a:xfrm>
            <a:custGeom>
              <a:rect b="b" l="l" r="r" t="t"/>
              <a:pathLst>
                <a:path extrusionOk="0" h="62" w="419">
                  <a:moveTo>
                    <a:pt x="321" y="1"/>
                  </a:moveTo>
                  <a:cubicBezTo>
                    <a:pt x="286" y="1"/>
                    <a:pt x="247" y="5"/>
                    <a:pt x="196" y="15"/>
                  </a:cubicBezTo>
                  <a:cubicBezTo>
                    <a:pt x="140" y="15"/>
                    <a:pt x="75" y="24"/>
                    <a:pt x="1" y="24"/>
                  </a:cubicBezTo>
                  <a:cubicBezTo>
                    <a:pt x="38" y="43"/>
                    <a:pt x="75" y="61"/>
                    <a:pt x="103" y="61"/>
                  </a:cubicBezTo>
                  <a:lnTo>
                    <a:pt x="214" y="61"/>
                  </a:lnTo>
                  <a:cubicBezTo>
                    <a:pt x="242" y="61"/>
                    <a:pt x="279" y="61"/>
                    <a:pt x="316" y="43"/>
                  </a:cubicBezTo>
                  <a:lnTo>
                    <a:pt x="419" y="15"/>
                  </a:lnTo>
                  <a:cubicBezTo>
                    <a:pt x="386" y="5"/>
                    <a:pt x="356"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5"/>
            <p:cNvSpPr/>
            <p:nvPr/>
          </p:nvSpPr>
          <p:spPr>
            <a:xfrm>
              <a:off x="3727075" y="2228975"/>
              <a:ext cx="6975" cy="2375"/>
            </a:xfrm>
            <a:custGeom>
              <a:rect b="b" l="l" r="r" t="t"/>
              <a:pathLst>
                <a:path extrusionOk="0" h="95" w="279">
                  <a:moveTo>
                    <a:pt x="279" y="0"/>
                  </a:moveTo>
                  <a:cubicBezTo>
                    <a:pt x="232" y="0"/>
                    <a:pt x="186" y="28"/>
                    <a:pt x="130" y="37"/>
                  </a:cubicBezTo>
                  <a:cubicBezTo>
                    <a:pt x="93" y="46"/>
                    <a:pt x="47" y="56"/>
                    <a:pt x="0" y="84"/>
                  </a:cubicBezTo>
                  <a:cubicBezTo>
                    <a:pt x="28" y="92"/>
                    <a:pt x="50" y="94"/>
                    <a:pt x="71" y="94"/>
                  </a:cubicBezTo>
                  <a:cubicBezTo>
                    <a:pt x="100" y="94"/>
                    <a:pt x="126" y="89"/>
                    <a:pt x="158" y="84"/>
                  </a:cubicBezTo>
                  <a:lnTo>
                    <a:pt x="223" y="46"/>
                  </a:lnTo>
                  <a:cubicBezTo>
                    <a:pt x="251" y="37"/>
                    <a:pt x="270" y="28"/>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5"/>
            <p:cNvSpPr/>
            <p:nvPr/>
          </p:nvSpPr>
          <p:spPr>
            <a:xfrm>
              <a:off x="3676425" y="2225475"/>
              <a:ext cx="8850" cy="5150"/>
            </a:xfrm>
            <a:custGeom>
              <a:rect b="b" l="l" r="r" t="t"/>
              <a:pathLst>
                <a:path extrusionOk="0" h="206" w="354">
                  <a:moveTo>
                    <a:pt x="1" y="1"/>
                  </a:moveTo>
                  <a:lnTo>
                    <a:pt x="1" y="1"/>
                  </a:lnTo>
                  <a:cubicBezTo>
                    <a:pt x="10" y="29"/>
                    <a:pt x="38" y="47"/>
                    <a:pt x="66" y="84"/>
                  </a:cubicBezTo>
                  <a:cubicBezTo>
                    <a:pt x="94" y="112"/>
                    <a:pt x="112" y="131"/>
                    <a:pt x="149" y="149"/>
                  </a:cubicBezTo>
                  <a:cubicBezTo>
                    <a:pt x="214" y="186"/>
                    <a:pt x="289" y="205"/>
                    <a:pt x="354" y="205"/>
                  </a:cubicBezTo>
                  <a:lnTo>
                    <a:pt x="187" y="103"/>
                  </a:lnTo>
                  <a:cubicBezTo>
                    <a:pt x="122"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5"/>
            <p:cNvSpPr/>
            <p:nvPr/>
          </p:nvSpPr>
          <p:spPr>
            <a:xfrm>
              <a:off x="3680600" y="2225250"/>
              <a:ext cx="7225" cy="3350"/>
            </a:xfrm>
            <a:custGeom>
              <a:rect b="b" l="l" r="r" t="t"/>
              <a:pathLst>
                <a:path extrusionOk="0" h="134" w="289">
                  <a:moveTo>
                    <a:pt x="1" y="0"/>
                  </a:moveTo>
                  <a:cubicBezTo>
                    <a:pt x="20" y="38"/>
                    <a:pt x="38" y="56"/>
                    <a:pt x="57" y="56"/>
                  </a:cubicBezTo>
                  <a:cubicBezTo>
                    <a:pt x="85" y="84"/>
                    <a:pt x="103" y="93"/>
                    <a:pt x="131" y="103"/>
                  </a:cubicBezTo>
                  <a:cubicBezTo>
                    <a:pt x="166" y="123"/>
                    <a:pt x="206" y="134"/>
                    <a:pt x="247" y="134"/>
                  </a:cubicBezTo>
                  <a:cubicBezTo>
                    <a:pt x="261" y="134"/>
                    <a:pt x="275" y="133"/>
                    <a:pt x="289" y="130"/>
                  </a:cubicBezTo>
                  <a:lnTo>
                    <a:pt x="224" y="93"/>
                  </a:lnTo>
                  <a:lnTo>
                    <a:pt x="159" y="56"/>
                  </a:lnTo>
                  <a:cubicBezTo>
                    <a:pt x="94" y="4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5"/>
            <p:cNvSpPr/>
            <p:nvPr/>
          </p:nvSpPr>
          <p:spPr>
            <a:xfrm>
              <a:off x="3684800" y="2223400"/>
              <a:ext cx="8150" cy="1175"/>
            </a:xfrm>
            <a:custGeom>
              <a:rect b="b" l="l" r="r" t="t"/>
              <a:pathLst>
                <a:path extrusionOk="0" h="47" w="326">
                  <a:moveTo>
                    <a:pt x="158" y="0"/>
                  </a:moveTo>
                  <a:cubicBezTo>
                    <a:pt x="102" y="0"/>
                    <a:pt x="56" y="19"/>
                    <a:pt x="0" y="37"/>
                  </a:cubicBezTo>
                  <a:cubicBezTo>
                    <a:pt x="56" y="47"/>
                    <a:pt x="102" y="47"/>
                    <a:pt x="158" y="47"/>
                  </a:cubicBezTo>
                  <a:cubicBezTo>
                    <a:pt x="186" y="47"/>
                    <a:pt x="223" y="47"/>
                    <a:pt x="242" y="37"/>
                  </a:cubicBezTo>
                  <a:cubicBezTo>
                    <a:pt x="279" y="28"/>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5"/>
            <p:cNvSpPr/>
            <p:nvPr/>
          </p:nvSpPr>
          <p:spPr>
            <a:xfrm>
              <a:off x="3688750" y="2226700"/>
              <a:ext cx="6975" cy="1700"/>
            </a:xfrm>
            <a:custGeom>
              <a:rect b="b" l="l" r="r" t="t"/>
              <a:pathLst>
                <a:path extrusionOk="0" h="68" w="279">
                  <a:moveTo>
                    <a:pt x="70" y="0"/>
                  </a:moveTo>
                  <a:cubicBezTo>
                    <a:pt x="47" y="0"/>
                    <a:pt x="23" y="3"/>
                    <a:pt x="0" y="7"/>
                  </a:cubicBezTo>
                  <a:cubicBezTo>
                    <a:pt x="37" y="35"/>
                    <a:pt x="84" y="45"/>
                    <a:pt x="140" y="54"/>
                  </a:cubicBezTo>
                  <a:cubicBezTo>
                    <a:pt x="163" y="63"/>
                    <a:pt x="186" y="68"/>
                    <a:pt x="209" y="68"/>
                  </a:cubicBezTo>
                  <a:cubicBezTo>
                    <a:pt x="232" y="68"/>
                    <a:pt x="256" y="63"/>
                    <a:pt x="279" y="54"/>
                  </a:cubicBezTo>
                  <a:cubicBezTo>
                    <a:pt x="232" y="35"/>
                    <a:pt x="186" y="26"/>
                    <a:pt x="140" y="7"/>
                  </a:cubicBezTo>
                  <a:cubicBezTo>
                    <a:pt x="116" y="3"/>
                    <a:pt x="93" y="0"/>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5"/>
            <p:cNvSpPr/>
            <p:nvPr/>
          </p:nvSpPr>
          <p:spPr>
            <a:xfrm>
              <a:off x="3688750" y="2231775"/>
              <a:ext cx="9075" cy="1950"/>
            </a:xfrm>
            <a:custGeom>
              <a:rect b="b" l="l" r="r" t="t"/>
              <a:pathLst>
                <a:path extrusionOk="0" h="78" w="363">
                  <a:moveTo>
                    <a:pt x="65" y="1"/>
                  </a:moveTo>
                  <a:cubicBezTo>
                    <a:pt x="44" y="1"/>
                    <a:pt x="23" y="3"/>
                    <a:pt x="0" y="9"/>
                  </a:cubicBezTo>
                  <a:cubicBezTo>
                    <a:pt x="65" y="27"/>
                    <a:pt x="121" y="55"/>
                    <a:pt x="177" y="65"/>
                  </a:cubicBezTo>
                  <a:cubicBezTo>
                    <a:pt x="216" y="71"/>
                    <a:pt x="260" y="78"/>
                    <a:pt x="306" y="78"/>
                  </a:cubicBezTo>
                  <a:cubicBezTo>
                    <a:pt x="324" y="78"/>
                    <a:pt x="343" y="77"/>
                    <a:pt x="363" y="74"/>
                  </a:cubicBezTo>
                  <a:cubicBezTo>
                    <a:pt x="307" y="37"/>
                    <a:pt x="242" y="27"/>
                    <a:pt x="186" y="18"/>
                  </a:cubicBezTo>
                  <a:cubicBezTo>
                    <a:pt x="148" y="12"/>
                    <a:pt x="109"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5"/>
            <p:cNvSpPr/>
            <p:nvPr/>
          </p:nvSpPr>
          <p:spPr>
            <a:xfrm>
              <a:off x="3704525" y="2172300"/>
              <a:ext cx="10950" cy="4200"/>
            </a:xfrm>
            <a:custGeom>
              <a:rect b="b" l="l" r="r" t="t"/>
              <a:pathLst>
                <a:path extrusionOk="0" h="168" w="438">
                  <a:moveTo>
                    <a:pt x="326" y="0"/>
                  </a:moveTo>
                  <a:cubicBezTo>
                    <a:pt x="289" y="0"/>
                    <a:pt x="243" y="9"/>
                    <a:pt x="205" y="28"/>
                  </a:cubicBezTo>
                  <a:cubicBezTo>
                    <a:pt x="122" y="65"/>
                    <a:pt x="47" y="93"/>
                    <a:pt x="1" y="167"/>
                  </a:cubicBezTo>
                  <a:cubicBezTo>
                    <a:pt x="38" y="158"/>
                    <a:pt x="66" y="130"/>
                    <a:pt x="103" y="121"/>
                  </a:cubicBezTo>
                  <a:lnTo>
                    <a:pt x="205" y="84"/>
                  </a:lnTo>
                  <a:cubicBezTo>
                    <a:pt x="289" y="65"/>
                    <a:pt x="363" y="47"/>
                    <a:pt x="438" y="28"/>
                  </a:cubicBezTo>
                  <a:cubicBezTo>
                    <a:pt x="391" y="28"/>
                    <a:pt x="363"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5"/>
            <p:cNvSpPr/>
            <p:nvPr/>
          </p:nvSpPr>
          <p:spPr>
            <a:xfrm>
              <a:off x="3702225" y="2175775"/>
              <a:ext cx="9300" cy="4675"/>
            </a:xfrm>
            <a:custGeom>
              <a:rect b="b" l="l" r="r" t="t"/>
              <a:pathLst>
                <a:path extrusionOk="0" h="187" w="372">
                  <a:moveTo>
                    <a:pt x="372" y="0"/>
                  </a:moveTo>
                  <a:cubicBezTo>
                    <a:pt x="335" y="0"/>
                    <a:pt x="297" y="0"/>
                    <a:pt x="242" y="10"/>
                  </a:cubicBezTo>
                  <a:cubicBezTo>
                    <a:pt x="223" y="28"/>
                    <a:pt x="186" y="38"/>
                    <a:pt x="149" y="47"/>
                  </a:cubicBezTo>
                  <a:cubicBezTo>
                    <a:pt x="93" y="84"/>
                    <a:pt x="37" y="131"/>
                    <a:pt x="0" y="186"/>
                  </a:cubicBezTo>
                  <a:lnTo>
                    <a:pt x="93" y="140"/>
                  </a:lnTo>
                  <a:cubicBezTo>
                    <a:pt x="130" y="121"/>
                    <a:pt x="149" y="112"/>
                    <a:pt x="186" y="93"/>
                  </a:cubicBezTo>
                  <a:cubicBezTo>
                    <a:pt x="251" y="65"/>
                    <a:pt x="316" y="3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5"/>
            <p:cNvSpPr/>
            <p:nvPr/>
          </p:nvSpPr>
          <p:spPr>
            <a:xfrm>
              <a:off x="3698500" y="2180425"/>
              <a:ext cx="8850" cy="6300"/>
            </a:xfrm>
            <a:custGeom>
              <a:rect b="b" l="l" r="r" t="t"/>
              <a:pathLst>
                <a:path extrusionOk="0" h="252" w="354">
                  <a:moveTo>
                    <a:pt x="353" y="0"/>
                  </a:moveTo>
                  <a:lnTo>
                    <a:pt x="353" y="0"/>
                  </a:lnTo>
                  <a:cubicBezTo>
                    <a:pt x="288" y="28"/>
                    <a:pt x="233" y="65"/>
                    <a:pt x="149" y="84"/>
                  </a:cubicBezTo>
                  <a:cubicBezTo>
                    <a:pt x="121" y="112"/>
                    <a:pt x="93" y="130"/>
                    <a:pt x="65" y="158"/>
                  </a:cubicBezTo>
                  <a:cubicBezTo>
                    <a:pt x="47" y="186"/>
                    <a:pt x="10" y="214"/>
                    <a:pt x="0" y="251"/>
                  </a:cubicBezTo>
                  <a:lnTo>
                    <a:pt x="93" y="186"/>
                  </a:lnTo>
                  <a:cubicBezTo>
                    <a:pt x="121" y="167"/>
                    <a:pt x="149" y="158"/>
                    <a:pt x="186" y="130"/>
                  </a:cubicBezTo>
                  <a:cubicBezTo>
                    <a:pt x="242" y="93"/>
                    <a:pt x="298" y="65"/>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5"/>
            <p:cNvSpPr/>
            <p:nvPr/>
          </p:nvSpPr>
          <p:spPr>
            <a:xfrm>
              <a:off x="3691075" y="2182050"/>
              <a:ext cx="7675" cy="8375"/>
            </a:xfrm>
            <a:custGeom>
              <a:rect b="b" l="l" r="r" t="t"/>
              <a:pathLst>
                <a:path extrusionOk="0" h="335" w="307">
                  <a:moveTo>
                    <a:pt x="307" y="0"/>
                  </a:moveTo>
                  <a:lnTo>
                    <a:pt x="307" y="0"/>
                  </a:lnTo>
                  <a:cubicBezTo>
                    <a:pt x="232" y="28"/>
                    <a:pt x="177" y="75"/>
                    <a:pt x="121" y="149"/>
                  </a:cubicBezTo>
                  <a:cubicBezTo>
                    <a:pt x="93" y="168"/>
                    <a:pt x="74" y="195"/>
                    <a:pt x="47" y="233"/>
                  </a:cubicBezTo>
                  <a:cubicBezTo>
                    <a:pt x="37" y="260"/>
                    <a:pt x="9" y="298"/>
                    <a:pt x="0" y="335"/>
                  </a:cubicBezTo>
                  <a:lnTo>
                    <a:pt x="84" y="251"/>
                  </a:lnTo>
                  <a:lnTo>
                    <a:pt x="167" y="168"/>
                  </a:lnTo>
                  <a:cubicBezTo>
                    <a:pt x="214" y="112"/>
                    <a:pt x="260" y="6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5"/>
            <p:cNvSpPr/>
            <p:nvPr/>
          </p:nvSpPr>
          <p:spPr>
            <a:xfrm>
              <a:off x="3686175" y="2190175"/>
              <a:ext cx="8625" cy="7225"/>
            </a:xfrm>
            <a:custGeom>
              <a:rect b="b" l="l" r="r" t="t"/>
              <a:pathLst>
                <a:path extrusionOk="0" h="289" w="345">
                  <a:moveTo>
                    <a:pt x="345" y="0"/>
                  </a:moveTo>
                  <a:lnTo>
                    <a:pt x="345" y="0"/>
                  </a:lnTo>
                  <a:cubicBezTo>
                    <a:pt x="270" y="19"/>
                    <a:pt x="215" y="56"/>
                    <a:pt x="140" y="103"/>
                  </a:cubicBezTo>
                  <a:lnTo>
                    <a:pt x="57" y="186"/>
                  </a:lnTo>
                  <a:cubicBezTo>
                    <a:pt x="38" y="214"/>
                    <a:pt x="10" y="251"/>
                    <a:pt x="1" y="288"/>
                  </a:cubicBezTo>
                  <a:cubicBezTo>
                    <a:pt x="29" y="261"/>
                    <a:pt x="47" y="242"/>
                    <a:pt x="85" y="214"/>
                  </a:cubicBezTo>
                  <a:lnTo>
                    <a:pt x="178" y="149"/>
                  </a:lnTo>
                  <a:cubicBezTo>
                    <a:pt x="233" y="103"/>
                    <a:pt x="289" y="56"/>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5"/>
            <p:cNvSpPr/>
            <p:nvPr/>
          </p:nvSpPr>
          <p:spPr>
            <a:xfrm>
              <a:off x="3715225" y="2199925"/>
              <a:ext cx="4675" cy="2125"/>
            </a:xfrm>
            <a:custGeom>
              <a:rect b="b" l="l" r="r" t="t"/>
              <a:pathLst>
                <a:path extrusionOk="0" h="85" w="187">
                  <a:moveTo>
                    <a:pt x="186" y="1"/>
                  </a:moveTo>
                  <a:cubicBezTo>
                    <a:pt x="140" y="1"/>
                    <a:pt x="112" y="10"/>
                    <a:pt x="84" y="29"/>
                  </a:cubicBezTo>
                  <a:cubicBezTo>
                    <a:pt x="47" y="38"/>
                    <a:pt x="28" y="47"/>
                    <a:pt x="0" y="84"/>
                  </a:cubicBezTo>
                  <a:cubicBezTo>
                    <a:pt x="47" y="84"/>
                    <a:pt x="75" y="75"/>
                    <a:pt x="103" y="56"/>
                  </a:cubicBezTo>
                  <a:cubicBezTo>
                    <a:pt x="140" y="47"/>
                    <a:pt x="168"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5"/>
            <p:cNvSpPr/>
            <p:nvPr/>
          </p:nvSpPr>
          <p:spPr>
            <a:xfrm>
              <a:off x="3719625" y="2199925"/>
              <a:ext cx="4675" cy="2350"/>
            </a:xfrm>
            <a:custGeom>
              <a:rect b="b" l="l" r="r" t="t"/>
              <a:pathLst>
                <a:path extrusionOk="0" h="94" w="187">
                  <a:moveTo>
                    <a:pt x="187" y="1"/>
                  </a:moveTo>
                  <a:cubicBezTo>
                    <a:pt x="140" y="1"/>
                    <a:pt x="112" y="10"/>
                    <a:pt x="84" y="29"/>
                  </a:cubicBezTo>
                  <a:cubicBezTo>
                    <a:pt x="47" y="47"/>
                    <a:pt x="19" y="56"/>
                    <a:pt x="1" y="94"/>
                  </a:cubicBezTo>
                  <a:cubicBezTo>
                    <a:pt x="47" y="94"/>
                    <a:pt x="66" y="84"/>
                    <a:pt x="103" y="75"/>
                  </a:cubicBezTo>
                  <a:cubicBezTo>
                    <a:pt x="140" y="47"/>
                    <a:pt x="159" y="38"/>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5"/>
            <p:cNvSpPr/>
            <p:nvPr/>
          </p:nvSpPr>
          <p:spPr>
            <a:xfrm>
              <a:off x="3678975" y="2200850"/>
              <a:ext cx="4675" cy="5850"/>
            </a:xfrm>
            <a:custGeom>
              <a:rect b="b" l="l" r="r" t="t"/>
              <a:pathLst>
                <a:path extrusionOk="0" h="234" w="187">
                  <a:moveTo>
                    <a:pt x="187" y="1"/>
                  </a:moveTo>
                  <a:cubicBezTo>
                    <a:pt x="140" y="19"/>
                    <a:pt x="94" y="57"/>
                    <a:pt x="66" y="103"/>
                  </a:cubicBezTo>
                  <a:cubicBezTo>
                    <a:pt x="47" y="112"/>
                    <a:pt x="29" y="140"/>
                    <a:pt x="20" y="159"/>
                  </a:cubicBezTo>
                  <a:cubicBezTo>
                    <a:pt x="10" y="187"/>
                    <a:pt x="1" y="205"/>
                    <a:pt x="1" y="233"/>
                  </a:cubicBezTo>
                  <a:lnTo>
                    <a:pt x="103" y="131"/>
                  </a:lnTo>
                  <a:cubicBezTo>
                    <a:pt x="140" y="94"/>
                    <a:pt x="159" y="47"/>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5"/>
            <p:cNvSpPr/>
            <p:nvPr/>
          </p:nvSpPr>
          <p:spPr>
            <a:xfrm>
              <a:off x="3617200" y="2272475"/>
              <a:ext cx="72950" cy="68850"/>
            </a:xfrm>
            <a:custGeom>
              <a:rect b="b" l="l" r="r" t="t"/>
              <a:pathLst>
                <a:path extrusionOk="0" h="2754" w="2918">
                  <a:moveTo>
                    <a:pt x="1043" y="0"/>
                  </a:moveTo>
                  <a:cubicBezTo>
                    <a:pt x="817" y="0"/>
                    <a:pt x="626" y="233"/>
                    <a:pt x="521" y="443"/>
                  </a:cubicBezTo>
                  <a:cubicBezTo>
                    <a:pt x="196" y="1047"/>
                    <a:pt x="19" y="1735"/>
                    <a:pt x="19" y="2422"/>
                  </a:cubicBezTo>
                  <a:cubicBezTo>
                    <a:pt x="1" y="2655"/>
                    <a:pt x="298" y="2729"/>
                    <a:pt x="474" y="2729"/>
                  </a:cubicBezTo>
                  <a:cubicBezTo>
                    <a:pt x="615" y="2745"/>
                    <a:pt x="757" y="2753"/>
                    <a:pt x="899" y="2753"/>
                  </a:cubicBezTo>
                  <a:cubicBezTo>
                    <a:pt x="1422" y="2753"/>
                    <a:pt x="1943" y="2641"/>
                    <a:pt x="2388" y="2385"/>
                  </a:cubicBezTo>
                  <a:cubicBezTo>
                    <a:pt x="2565" y="2283"/>
                    <a:pt x="2732" y="2153"/>
                    <a:pt x="2825" y="1967"/>
                  </a:cubicBezTo>
                  <a:cubicBezTo>
                    <a:pt x="2918" y="1781"/>
                    <a:pt x="2909" y="1521"/>
                    <a:pt x="2751" y="1400"/>
                  </a:cubicBezTo>
                  <a:cubicBezTo>
                    <a:pt x="2664" y="1332"/>
                    <a:pt x="2561" y="1309"/>
                    <a:pt x="2451" y="1309"/>
                  </a:cubicBezTo>
                  <a:cubicBezTo>
                    <a:pt x="2336" y="1309"/>
                    <a:pt x="2214" y="1335"/>
                    <a:pt x="2100" y="1363"/>
                  </a:cubicBezTo>
                  <a:cubicBezTo>
                    <a:pt x="2212" y="1233"/>
                    <a:pt x="2333" y="1103"/>
                    <a:pt x="2379" y="945"/>
                  </a:cubicBezTo>
                  <a:cubicBezTo>
                    <a:pt x="2426" y="778"/>
                    <a:pt x="2388" y="583"/>
                    <a:pt x="2240" y="490"/>
                  </a:cubicBezTo>
                  <a:cubicBezTo>
                    <a:pt x="2192" y="460"/>
                    <a:pt x="2138" y="447"/>
                    <a:pt x="2081" y="447"/>
                  </a:cubicBezTo>
                  <a:cubicBezTo>
                    <a:pt x="1962" y="447"/>
                    <a:pt x="1833" y="504"/>
                    <a:pt x="1738" y="573"/>
                  </a:cubicBezTo>
                  <a:cubicBezTo>
                    <a:pt x="1599" y="676"/>
                    <a:pt x="1487" y="824"/>
                    <a:pt x="1320" y="908"/>
                  </a:cubicBezTo>
                  <a:cubicBezTo>
                    <a:pt x="1376" y="750"/>
                    <a:pt x="1441" y="583"/>
                    <a:pt x="1422" y="406"/>
                  </a:cubicBezTo>
                  <a:cubicBezTo>
                    <a:pt x="1413" y="248"/>
                    <a:pt x="1311" y="62"/>
                    <a:pt x="1143" y="16"/>
                  </a:cubicBezTo>
                  <a:cubicBezTo>
                    <a:pt x="1109" y="5"/>
                    <a:pt x="1075"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5"/>
            <p:cNvSpPr/>
            <p:nvPr/>
          </p:nvSpPr>
          <p:spPr>
            <a:xfrm>
              <a:off x="3616500" y="2271925"/>
              <a:ext cx="73900" cy="69950"/>
            </a:xfrm>
            <a:custGeom>
              <a:rect b="b" l="l" r="r" t="t"/>
              <a:pathLst>
                <a:path extrusionOk="0" h="2798" w="2956">
                  <a:moveTo>
                    <a:pt x="131" y="1469"/>
                  </a:moveTo>
                  <a:lnTo>
                    <a:pt x="131" y="1469"/>
                  </a:lnTo>
                  <a:cubicBezTo>
                    <a:pt x="47" y="1775"/>
                    <a:pt x="10" y="2101"/>
                    <a:pt x="10" y="2426"/>
                  </a:cubicBezTo>
                  <a:cubicBezTo>
                    <a:pt x="10" y="2101"/>
                    <a:pt x="56" y="1775"/>
                    <a:pt x="131" y="1469"/>
                  </a:cubicBezTo>
                  <a:close/>
                  <a:moveTo>
                    <a:pt x="1" y="2446"/>
                  </a:moveTo>
                  <a:cubicBezTo>
                    <a:pt x="1" y="2492"/>
                    <a:pt x="10" y="2547"/>
                    <a:pt x="38" y="2584"/>
                  </a:cubicBezTo>
                  <a:cubicBezTo>
                    <a:pt x="10" y="2538"/>
                    <a:pt x="1" y="2492"/>
                    <a:pt x="1" y="2446"/>
                  </a:cubicBezTo>
                  <a:close/>
                  <a:moveTo>
                    <a:pt x="38" y="2584"/>
                  </a:moveTo>
                  <a:cubicBezTo>
                    <a:pt x="57" y="2630"/>
                    <a:pt x="94" y="2658"/>
                    <a:pt x="131" y="2686"/>
                  </a:cubicBezTo>
                  <a:cubicBezTo>
                    <a:pt x="94" y="2649"/>
                    <a:pt x="57" y="2630"/>
                    <a:pt x="38" y="2584"/>
                  </a:cubicBezTo>
                  <a:close/>
                  <a:moveTo>
                    <a:pt x="131" y="2686"/>
                  </a:moveTo>
                  <a:lnTo>
                    <a:pt x="131" y="2686"/>
                  </a:lnTo>
                  <a:cubicBezTo>
                    <a:pt x="205" y="2742"/>
                    <a:pt x="298" y="2760"/>
                    <a:pt x="391" y="2779"/>
                  </a:cubicBezTo>
                  <a:cubicBezTo>
                    <a:pt x="298" y="2760"/>
                    <a:pt x="205" y="2732"/>
                    <a:pt x="131" y="2686"/>
                  </a:cubicBezTo>
                  <a:close/>
                  <a:moveTo>
                    <a:pt x="1037" y="1"/>
                  </a:moveTo>
                  <a:cubicBezTo>
                    <a:pt x="1009" y="1"/>
                    <a:pt x="982" y="4"/>
                    <a:pt x="958" y="10"/>
                  </a:cubicBezTo>
                  <a:cubicBezTo>
                    <a:pt x="874" y="38"/>
                    <a:pt x="800" y="84"/>
                    <a:pt x="735" y="140"/>
                  </a:cubicBezTo>
                  <a:cubicBezTo>
                    <a:pt x="605" y="261"/>
                    <a:pt x="521" y="400"/>
                    <a:pt x="456" y="549"/>
                  </a:cubicBezTo>
                  <a:cubicBezTo>
                    <a:pt x="317" y="837"/>
                    <a:pt x="196" y="1153"/>
                    <a:pt x="131" y="1469"/>
                  </a:cubicBezTo>
                  <a:cubicBezTo>
                    <a:pt x="214" y="1153"/>
                    <a:pt x="326" y="837"/>
                    <a:pt x="475" y="558"/>
                  </a:cubicBezTo>
                  <a:cubicBezTo>
                    <a:pt x="549" y="419"/>
                    <a:pt x="642" y="280"/>
                    <a:pt x="753" y="177"/>
                  </a:cubicBezTo>
                  <a:cubicBezTo>
                    <a:pt x="818" y="131"/>
                    <a:pt x="883" y="84"/>
                    <a:pt x="958" y="57"/>
                  </a:cubicBezTo>
                  <a:cubicBezTo>
                    <a:pt x="979" y="50"/>
                    <a:pt x="1003" y="47"/>
                    <a:pt x="1028" y="47"/>
                  </a:cubicBezTo>
                  <a:cubicBezTo>
                    <a:pt x="1076" y="47"/>
                    <a:pt x="1128" y="60"/>
                    <a:pt x="1171" y="84"/>
                  </a:cubicBezTo>
                  <a:cubicBezTo>
                    <a:pt x="1246" y="112"/>
                    <a:pt x="1292" y="177"/>
                    <a:pt x="1329" y="242"/>
                  </a:cubicBezTo>
                  <a:cubicBezTo>
                    <a:pt x="1357" y="317"/>
                    <a:pt x="1385" y="382"/>
                    <a:pt x="1385" y="465"/>
                  </a:cubicBezTo>
                  <a:cubicBezTo>
                    <a:pt x="1385" y="614"/>
                    <a:pt x="1339" y="763"/>
                    <a:pt x="1283" y="930"/>
                  </a:cubicBezTo>
                  <a:lnTo>
                    <a:pt x="1246" y="1032"/>
                  </a:lnTo>
                  <a:lnTo>
                    <a:pt x="1339" y="986"/>
                  </a:lnTo>
                  <a:cubicBezTo>
                    <a:pt x="1497" y="902"/>
                    <a:pt x="1617" y="763"/>
                    <a:pt x="1757" y="660"/>
                  </a:cubicBezTo>
                  <a:cubicBezTo>
                    <a:pt x="1822" y="614"/>
                    <a:pt x="1896" y="577"/>
                    <a:pt x="1980" y="558"/>
                  </a:cubicBezTo>
                  <a:cubicBezTo>
                    <a:pt x="2014" y="545"/>
                    <a:pt x="2049" y="538"/>
                    <a:pt x="2082" y="538"/>
                  </a:cubicBezTo>
                  <a:cubicBezTo>
                    <a:pt x="2121" y="538"/>
                    <a:pt x="2159" y="548"/>
                    <a:pt x="2193" y="568"/>
                  </a:cubicBezTo>
                  <a:cubicBezTo>
                    <a:pt x="2268" y="605"/>
                    <a:pt x="2314" y="660"/>
                    <a:pt x="2323" y="744"/>
                  </a:cubicBezTo>
                  <a:cubicBezTo>
                    <a:pt x="2351" y="809"/>
                    <a:pt x="2351" y="893"/>
                    <a:pt x="2323" y="976"/>
                  </a:cubicBezTo>
                  <a:cubicBezTo>
                    <a:pt x="2277" y="1125"/>
                    <a:pt x="2165" y="1264"/>
                    <a:pt x="2045" y="1394"/>
                  </a:cubicBezTo>
                  <a:lnTo>
                    <a:pt x="1943" y="1506"/>
                  </a:lnTo>
                  <a:lnTo>
                    <a:pt x="2091" y="1469"/>
                  </a:lnTo>
                  <a:cubicBezTo>
                    <a:pt x="2184" y="1441"/>
                    <a:pt x="2268" y="1422"/>
                    <a:pt x="2361" y="1404"/>
                  </a:cubicBezTo>
                  <a:cubicBezTo>
                    <a:pt x="2384" y="1401"/>
                    <a:pt x="2406" y="1400"/>
                    <a:pt x="2427" y="1400"/>
                  </a:cubicBezTo>
                  <a:cubicBezTo>
                    <a:pt x="2491" y="1400"/>
                    <a:pt x="2549" y="1411"/>
                    <a:pt x="2611" y="1432"/>
                  </a:cubicBezTo>
                  <a:cubicBezTo>
                    <a:pt x="2695" y="1469"/>
                    <a:pt x="2751" y="1525"/>
                    <a:pt x="2788" y="1590"/>
                  </a:cubicBezTo>
                  <a:cubicBezTo>
                    <a:pt x="2825" y="1673"/>
                    <a:pt x="2834" y="1757"/>
                    <a:pt x="2825" y="1850"/>
                  </a:cubicBezTo>
                  <a:cubicBezTo>
                    <a:pt x="2816" y="1924"/>
                    <a:pt x="2779" y="2017"/>
                    <a:pt x="2714" y="2091"/>
                  </a:cubicBezTo>
                  <a:cubicBezTo>
                    <a:pt x="2667" y="2166"/>
                    <a:pt x="2602" y="2231"/>
                    <a:pt x="2528" y="2286"/>
                  </a:cubicBezTo>
                  <a:cubicBezTo>
                    <a:pt x="2463" y="2342"/>
                    <a:pt x="2379" y="2389"/>
                    <a:pt x="2296" y="2435"/>
                  </a:cubicBezTo>
                  <a:cubicBezTo>
                    <a:pt x="2221" y="2481"/>
                    <a:pt x="2138" y="2519"/>
                    <a:pt x="2045" y="2565"/>
                  </a:cubicBezTo>
                  <a:cubicBezTo>
                    <a:pt x="1692" y="2704"/>
                    <a:pt x="1320" y="2788"/>
                    <a:pt x="948" y="2797"/>
                  </a:cubicBezTo>
                  <a:cubicBezTo>
                    <a:pt x="1320" y="2788"/>
                    <a:pt x="1710" y="2732"/>
                    <a:pt x="2054" y="2593"/>
                  </a:cubicBezTo>
                  <a:cubicBezTo>
                    <a:pt x="2147" y="2556"/>
                    <a:pt x="2231" y="2519"/>
                    <a:pt x="2314" y="2472"/>
                  </a:cubicBezTo>
                  <a:cubicBezTo>
                    <a:pt x="2388" y="2426"/>
                    <a:pt x="2472" y="2379"/>
                    <a:pt x="2556" y="2324"/>
                  </a:cubicBezTo>
                  <a:cubicBezTo>
                    <a:pt x="2686" y="2268"/>
                    <a:pt x="2751" y="2212"/>
                    <a:pt x="2816" y="2128"/>
                  </a:cubicBezTo>
                  <a:cubicBezTo>
                    <a:pt x="2872" y="2045"/>
                    <a:pt x="2918" y="1952"/>
                    <a:pt x="2927" y="1859"/>
                  </a:cubicBezTo>
                  <a:cubicBezTo>
                    <a:pt x="2955" y="1766"/>
                    <a:pt x="2937" y="1664"/>
                    <a:pt x="2890" y="1562"/>
                  </a:cubicBezTo>
                  <a:cubicBezTo>
                    <a:pt x="2862" y="1469"/>
                    <a:pt x="2779" y="1385"/>
                    <a:pt x="2667" y="1339"/>
                  </a:cubicBezTo>
                  <a:cubicBezTo>
                    <a:pt x="2609" y="1307"/>
                    <a:pt x="2538" y="1297"/>
                    <a:pt x="2466" y="1297"/>
                  </a:cubicBezTo>
                  <a:cubicBezTo>
                    <a:pt x="2434" y="1297"/>
                    <a:pt x="2401" y="1299"/>
                    <a:pt x="2370" y="1302"/>
                  </a:cubicBezTo>
                  <a:cubicBezTo>
                    <a:pt x="2323" y="1302"/>
                    <a:pt x="2277" y="1311"/>
                    <a:pt x="2231" y="1329"/>
                  </a:cubicBezTo>
                  <a:cubicBezTo>
                    <a:pt x="2258" y="1292"/>
                    <a:pt x="2277" y="1264"/>
                    <a:pt x="2296" y="1237"/>
                  </a:cubicBezTo>
                  <a:cubicBezTo>
                    <a:pt x="2361" y="1162"/>
                    <a:pt x="2407" y="1079"/>
                    <a:pt x="2426" y="986"/>
                  </a:cubicBezTo>
                  <a:cubicBezTo>
                    <a:pt x="2454" y="893"/>
                    <a:pt x="2454" y="791"/>
                    <a:pt x="2426" y="698"/>
                  </a:cubicBezTo>
                  <a:cubicBezTo>
                    <a:pt x="2407" y="605"/>
                    <a:pt x="2333" y="512"/>
                    <a:pt x="2240" y="465"/>
                  </a:cubicBezTo>
                  <a:cubicBezTo>
                    <a:pt x="2183" y="437"/>
                    <a:pt x="2122" y="426"/>
                    <a:pt x="2063" y="426"/>
                  </a:cubicBezTo>
                  <a:cubicBezTo>
                    <a:pt x="2025" y="426"/>
                    <a:pt x="1988" y="430"/>
                    <a:pt x="1952" y="438"/>
                  </a:cubicBezTo>
                  <a:cubicBezTo>
                    <a:pt x="1859" y="465"/>
                    <a:pt x="1775" y="512"/>
                    <a:pt x="1710" y="568"/>
                  </a:cubicBezTo>
                  <a:cubicBezTo>
                    <a:pt x="1599" y="651"/>
                    <a:pt x="1506" y="753"/>
                    <a:pt x="1404" y="837"/>
                  </a:cubicBezTo>
                  <a:cubicBezTo>
                    <a:pt x="1441" y="726"/>
                    <a:pt x="1478" y="595"/>
                    <a:pt x="1469" y="465"/>
                  </a:cubicBezTo>
                  <a:cubicBezTo>
                    <a:pt x="1469" y="382"/>
                    <a:pt x="1441" y="289"/>
                    <a:pt x="1394" y="224"/>
                  </a:cubicBezTo>
                  <a:cubicBezTo>
                    <a:pt x="1348" y="140"/>
                    <a:pt x="1292" y="84"/>
                    <a:pt x="1209" y="38"/>
                  </a:cubicBezTo>
                  <a:cubicBezTo>
                    <a:pt x="1153" y="13"/>
                    <a:pt x="1093" y="1"/>
                    <a:pt x="10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5"/>
            <p:cNvSpPr/>
            <p:nvPr/>
          </p:nvSpPr>
          <p:spPr>
            <a:xfrm>
              <a:off x="3618825" y="2295400"/>
              <a:ext cx="31375" cy="41825"/>
            </a:xfrm>
            <a:custGeom>
              <a:rect b="b" l="l" r="r" t="t"/>
              <a:pathLst>
                <a:path extrusionOk="0" h="1673" w="1255">
                  <a:moveTo>
                    <a:pt x="1255" y="0"/>
                  </a:moveTo>
                  <a:lnTo>
                    <a:pt x="1255" y="0"/>
                  </a:lnTo>
                  <a:cubicBezTo>
                    <a:pt x="1153" y="140"/>
                    <a:pt x="1050" y="279"/>
                    <a:pt x="930" y="437"/>
                  </a:cubicBezTo>
                  <a:lnTo>
                    <a:pt x="632" y="855"/>
                  </a:lnTo>
                  <a:lnTo>
                    <a:pt x="326" y="1273"/>
                  </a:lnTo>
                  <a:cubicBezTo>
                    <a:pt x="270" y="1338"/>
                    <a:pt x="224" y="1412"/>
                    <a:pt x="168" y="1477"/>
                  </a:cubicBezTo>
                  <a:cubicBezTo>
                    <a:pt x="121" y="1552"/>
                    <a:pt x="56" y="1617"/>
                    <a:pt x="1" y="1673"/>
                  </a:cubicBezTo>
                  <a:cubicBezTo>
                    <a:pt x="140" y="1561"/>
                    <a:pt x="242" y="1422"/>
                    <a:pt x="363" y="1292"/>
                  </a:cubicBezTo>
                  <a:lnTo>
                    <a:pt x="679" y="874"/>
                  </a:lnTo>
                  <a:cubicBezTo>
                    <a:pt x="781" y="734"/>
                    <a:pt x="883" y="586"/>
                    <a:pt x="976" y="446"/>
                  </a:cubicBezTo>
                  <a:cubicBezTo>
                    <a:pt x="1069" y="298"/>
                    <a:pt x="1162" y="158"/>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5"/>
            <p:cNvSpPr/>
            <p:nvPr/>
          </p:nvSpPr>
          <p:spPr>
            <a:xfrm>
              <a:off x="3620225" y="2307700"/>
              <a:ext cx="48575" cy="31150"/>
            </a:xfrm>
            <a:custGeom>
              <a:rect b="b" l="l" r="r" t="t"/>
              <a:pathLst>
                <a:path extrusionOk="0" h="1246" w="1943">
                  <a:moveTo>
                    <a:pt x="1942" y="1"/>
                  </a:moveTo>
                  <a:cubicBezTo>
                    <a:pt x="1784" y="94"/>
                    <a:pt x="1608" y="186"/>
                    <a:pt x="1440" y="289"/>
                  </a:cubicBezTo>
                  <a:cubicBezTo>
                    <a:pt x="1283" y="391"/>
                    <a:pt x="1115" y="484"/>
                    <a:pt x="957" y="595"/>
                  </a:cubicBezTo>
                  <a:lnTo>
                    <a:pt x="465" y="902"/>
                  </a:lnTo>
                  <a:cubicBezTo>
                    <a:pt x="307" y="1013"/>
                    <a:pt x="140" y="1116"/>
                    <a:pt x="0" y="1246"/>
                  </a:cubicBezTo>
                  <a:cubicBezTo>
                    <a:pt x="84" y="1181"/>
                    <a:pt x="168" y="1125"/>
                    <a:pt x="251" y="1078"/>
                  </a:cubicBezTo>
                  <a:cubicBezTo>
                    <a:pt x="326" y="1032"/>
                    <a:pt x="409" y="976"/>
                    <a:pt x="493" y="930"/>
                  </a:cubicBezTo>
                  <a:lnTo>
                    <a:pt x="976" y="623"/>
                  </a:lnTo>
                  <a:lnTo>
                    <a:pt x="1468" y="317"/>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5"/>
            <p:cNvSpPr/>
            <p:nvPr/>
          </p:nvSpPr>
          <p:spPr>
            <a:xfrm>
              <a:off x="3632300" y="2312575"/>
              <a:ext cx="8850" cy="11875"/>
            </a:xfrm>
            <a:custGeom>
              <a:rect b="b" l="l" r="r" t="t"/>
              <a:pathLst>
                <a:path extrusionOk="0" h="475" w="354">
                  <a:moveTo>
                    <a:pt x="354" y="1"/>
                  </a:moveTo>
                  <a:cubicBezTo>
                    <a:pt x="279" y="75"/>
                    <a:pt x="214" y="149"/>
                    <a:pt x="158" y="233"/>
                  </a:cubicBezTo>
                  <a:cubicBezTo>
                    <a:pt x="140" y="270"/>
                    <a:pt x="103" y="307"/>
                    <a:pt x="75" y="344"/>
                  </a:cubicBezTo>
                  <a:cubicBezTo>
                    <a:pt x="47" y="400"/>
                    <a:pt x="19" y="428"/>
                    <a:pt x="0" y="475"/>
                  </a:cubicBezTo>
                  <a:cubicBezTo>
                    <a:pt x="47" y="447"/>
                    <a:pt x="75" y="410"/>
                    <a:pt x="112" y="372"/>
                  </a:cubicBezTo>
                  <a:cubicBezTo>
                    <a:pt x="149" y="335"/>
                    <a:pt x="168" y="289"/>
                    <a:pt x="205" y="261"/>
                  </a:cubicBezTo>
                  <a:cubicBezTo>
                    <a:pt x="261" y="177"/>
                    <a:pt x="326"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5"/>
            <p:cNvSpPr/>
            <p:nvPr/>
          </p:nvSpPr>
          <p:spPr>
            <a:xfrm>
              <a:off x="3640900" y="2308625"/>
              <a:ext cx="4425" cy="7700"/>
            </a:xfrm>
            <a:custGeom>
              <a:rect b="b" l="l" r="r" t="t"/>
              <a:pathLst>
                <a:path extrusionOk="0" h="308" w="177">
                  <a:moveTo>
                    <a:pt x="177" y="1"/>
                  </a:moveTo>
                  <a:lnTo>
                    <a:pt x="177" y="1"/>
                  </a:lnTo>
                  <a:cubicBezTo>
                    <a:pt x="130" y="57"/>
                    <a:pt x="93" y="103"/>
                    <a:pt x="65" y="149"/>
                  </a:cubicBezTo>
                  <a:cubicBezTo>
                    <a:pt x="56" y="168"/>
                    <a:pt x="47" y="205"/>
                    <a:pt x="37" y="233"/>
                  </a:cubicBezTo>
                  <a:cubicBezTo>
                    <a:pt x="28" y="252"/>
                    <a:pt x="10" y="289"/>
                    <a:pt x="0" y="307"/>
                  </a:cubicBezTo>
                  <a:cubicBezTo>
                    <a:pt x="19" y="298"/>
                    <a:pt x="47" y="280"/>
                    <a:pt x="65" y="252"/>
                  </a:cubicBezTo>
                  <a:cubicBezTo>
                    <a:pt x="84" y="233"/>
                    <a:pt x="102" y="196"/>
                    <a:pt x="121" y="168"/>
                  </a:cubicBezTo>
                  <a:cubicBezTo>
                    <a:pt x="140" y="112"/>
                    <a:pt x="167"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5"/>
            <p:cNvSpPr/>
            <p:nvPr/>
          </p:nvSpPr>
          <p:spPr>
            <a:xfrm>
              <a:off x="3639025" y="2311175"/>
              <a:ext cx="10025" cy="9800"/>
            </a:xfrm>
            <a:custGeom>
              <a:rect b="b" l="l" r="r" t="t"/>
              <a:pathLst>
                <a:path extrusionOk="0" h="392" w="401">
                  <a:moveTo>
                    <a:pt x="400" y="1"/>
                  </a:moveTo>
                  <a:lnTo>
                    <a:pt x="400" y="1"/>
                  </a:lnTo>
                  <a:cubicBezTo>
                    <a:pt x="335" y="57"/>
                    <a:pt x="261" y="131"/>
                    <a:pt x="177" y="187"/>
                  </a:cubicBezTo>
                  <a:lnTo>
                    <a:pt x="1" y="391"/>
                  </a:lnTo>
                  <a:cubicBezTo>
                    <a:pt x="57" y="373"/>
                    <a:pt x="85" y="345"/>
                    <a:pt x="122" y="317"/>
                  </a:cubicBezTo>
                  <a:cubicBezTo>
                    <a:pt x="159" y="289"/>
                    <a:pt x="196" y="252"/>
                    <a:pt x="224" y="224"/>
                  </a:cubicBezTo>
                  <a:cubicBezTo>
                    <a:pt x="298" y="150"/>
                    <a:pt x="354" y="8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5"/>
            <p:cNvSpPr/>
            <p:nvPr/>
          </p:nvSpPr>
          <p:spPr>
            <a:xfrm>
              <a:off x="3629050" y="2324425"/>
              <a:ext cx="7000" cy="5375"/>
            </a:xfrm>
            <a:custGeom>
              <a:rect b="b" l="l" r="r" t="t"/>
              <a:pathLst>
                <a:path extrusionOk="0" h="215" w="280">
                  <a:moveTo>
                    <a:pt x="279" y="1"/>
                  </a:moveTo>
                  <a:lnTo>
                    <a:pt x="279" y="1"/>
                  </a:lnTo>
                  <a:cubicBezTo>
                    <a:pt x="223" y="19"/>
                    <a:pt x="158" y="47"/>
                    <a:pt x="130" y="84"/>
                  </a:cubicBezTo>
                  <a:cubicBezTo>
                    <a:pt x="84" y="121"/>
                    <a:pt x="38" y="168"/>
                    <a:pt x="0" y="214"/>
                  </a:cubicBezTo>
                  <a:cubicBezTo>
                    <a:pt x="56" y="205"/>
                    <a:pt x="103" y="168"/>
                    <a:pt x="149" y="131"/>
                  </a:cubicBezTo>
                  <a:cubicBezTo>
                    <a:pt x="196" y="93"/>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5"/>
            <p:cNvSpPr/>
            <p:nvPr/>
          </p:nvSpPr>
          <p:spPr>
            <a:xfrm>
              <a:off x="3666200" y="2293775"/>
              <a:ext cx="6775" cy="10700"/>
            </a:xfrm>
            <a:custGeom>
              <a:rect b="b" l="l" r="r" t="t"/>
              <a:pathLst>
                <a:path extrusionOk="0" h="428" w="271">
                  <a:moveTo>
                    <a:pt x="270" y="0"/>
                  </a:moveTo>
                  <a:lnTo>
                    <a:pt x="270" y="0"/>
                  </a:lnTo>
                  <a:cubicBezTo>
                    <a:pt x="205" y="56"/>
                    <a:pt x="159" y="140"/>
                    <a:pt x="140" y="195"/>
                  </a:cubicBezTo>
                  <a:cubicBezTo>
                    <a:pt x="112" y="242"/>
                    <a:pt x="94" y="279"/>
                    <a:pt x="66" y="316"/>
                  </a:cubicBezTo>
                  <a:cubicBezTo>
                    <a:pt x="47" y="363"/>
                    <a:pt x="20" y="390"/>
                    <a:pt x="1" y="428"/>
                  </a:cubicBezTo>
                  <a:cubicBezTo>
                    <a:pt x="38" y="409"/>
                    <a:pt x="66" y="372"/>
                    <a:pt x="94" y="335"/>
                  </a:cubicBezTo>
                  <a:lnTo>
                    <a:pt x="159" y="232"/>
                  </a:lnTo>
                  <a:cubicBezTo>
                    <a:pt x="205" y="158"/>
                    <a:pt x="24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5"/>
            <p:cNvSpPr/>
            <p:nvPr/>
          </p:nvSpPr>
          <p:spPr>
            <a:xfrm>
              <a:off x="3661100" y="2299800"/>
              <a:ext cx="5375" cy="7700"/>
            </a:xfrm>
            <a:custGeom>
              <a:rect b="b" l="l" r="r" t="t"/>
              <a:pathLst>
                <a:path extrusionOk="0" h="308" w="215">
                  <a:moveTo>
                    <a:pt x="214" y="1"/>
                  </a:moveTo>
                  <a:cubicBezTo>
                    <a:pt x="168" y="47"/>
                    <a:pt x="149" y="94"/>
                    <a:pt x="93" y="149"/>
                  </a:cubicBezTo>
                  <a:cubicBezTo>
                    <a:pt x="66" y="196"/>
                    <a:pt x="38" y="242"/>
                    <a:pt x="1" y="307"/>
                  </a:cubicBezTo>
                  <a:cubicBezTo>
                    <a:pt x="38" y="289"/>
                    <a:pt x="66" y="270"/>
                    <a:pt x="84" y="242"/>
                  </a:cubicBezTo>
                  <a:cubicBezTo>
                    <a:pt x="112" y="224"/>
                    <a:pt x="131" y="196"/>
                    <a:pt x="140" y="177"/>
                  </a:cubicBezTo>
                  <a:cubicBezTo>
                    <a:pt x="168" y="149"/>
                    <a:pt x="177" y="122"/>
                    <a:pt x="186" y="94"/>
                  </a:cubicBezTo>
                  <a:cubicBezTo>
                    <a:pt x="20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5"/>
            <p:cNvSpPr/>
            <p:nvPr/>
          </p:nvSpPr>
          <p:spPr>
            <a:xfrm>
              <a:off x="3669000" y="2290750"/>
              <a:ext cx="2125" cy="5125"/>
            </a:xfrm>
            <a:custGeom>
              <a:rect b="b" l="l" r="r" t="t"/>
              <a:pathLst>
                <a:path extrusionOk="0" h="205" w="85">
                  <a:moveTo>
                    <a:pt x="75" y="0"/>
                  </a:moveTo>
                  <a:cubicBezTo>
                    <a:pt x="47" y="38"/>
                    <a:pt x="38" y="65"/>
                    <a:pt x="28" y="93"/>
                  </a:cubicBezTo>
                  <a:cubicBezTo>
                    <a:pt x="28" y="112"/>
                    <a:pt x="19" y="130"/>
                    <a:pt x="19" y="140"/>
                  </a:cubicBezTo>
                  <a:cubicBezTo>
                    <a:pt x="19" y="168"/>
                    <a:pt x="0" y="177"/>
                    <a:pt x="0" y="205"/>
                  </a:cubicBezTo>
                  <a:cubicBezTo>
                    <a:pt x="38" y="177"/>
                    <a:pt x="65" y="158"/>
                    <a:pt x="75" y="121"/>
                  </a:cubicBezTo>
                  <a:cubicBezTo>
                    <a:pt x="75" y="93"/>
                    <a:pt x="84" y="84"/>
                    <a:pt x="84" y="65"/>
                  </a:cubicBezTo>
                  <a:cubicBezTo>
                    <a:pt x="84" y="38"/>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5"/>
            <p:cNvSpPr/>
            <p:nvPr/>
          </p:nvSpPr>
          <p:spPr>
            <a:xfrm>
              <a:off x="3680375" y="2314675"/>
              <a:ext cx="5600" cy="10250"/>
            </a:xfrm>
            <a:custGeom>
              <a:rect b="b" l="l" r="r" t="t"/>
              <a:pathLst>
                <a:path extrusionOk="0" h="410" w="224">
                  <a:moveTo>
                    <a:pt x="177" y="0"/>
                  </a:moveTo>
                  <a:cubicBezTo>
                    <a:pt x="187" y="93"/>
                    <a:pt x="177" y="158"/>
                    <a:pt x="149" y="223"/>
                  </a:cubicBezTo>
                  <a:cubicBezTo>
                    <a:pt x="131" y="251"/>
                    <a:pt x="103" y="279"/>
                    <a:pt x="84" y="316"/>
                  </a:cubicBezTo>
                  <a:cubicBezTo>
                    <a:pt x="75" y="326"/>
                    <a:pt x="56" y="344"/>
                    <a:pt x="47" y="363"/>
                  </a:cubicBezTo>
                  <a:cubicBezTo>
                    <a:pt x="29" y="372"/>
                    <a:pt x="10" y="391"/>
                    <a:pt x="1" y="409"/>
                  </a:cubicBezTo>
                  <a:cubicBezTo>
                    <a:pt x="29" y="409"/>
                    <a:pt x="38" y="391"/>
                    <a:pt x="56" y="381"/>
                  </a:cubicBezTo>
                  <a:cubicBezTo>
                    <a:pt x="75" y="372"/>
                    <a:pt x="94" y="363"/>
                    <a:pt x="103" y="344"/>
                  </a:cubicBezTo>
                  <a:cubicBezTo>
                    <a:pt x="140" y="316"/>
                    <a:pt x="168" y="279"/>
                    <a:pt x="187" y="242"/>
                  </a:cubicBezTo>
                  <a:cubicBezTo>
                    <a:pt x="214" y="205"/>
                    <a:pt x="224" y="158"/>
                    <a:pt x="224" y="112"/>
                  </a:cubicBezTo>
                  <a:cubicBezTo>
                    <a:pt x="224" y="84"/>
                    <a:pt x="196" y="3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5"/>
            <p:cNvSpPr/>
            <p:nvPr/>
          </p:nvSpPr>
          <p:spPr>
            <a:xfrm>
              <a:off x="3672475" y="2320950"/>
              <a:ext cx="9100" cy="6975"/>
            </a:xfrm>
            <a:custGeom>
              <a:rect b="b" l="l" r="r" t="t"/>
              <a:pathLst>
                <a:path extrusionOk="0" h="279" w="364">
                  <a:moveTo>
                    <a:pt x="363" y="0"/>
                  </a:moveTo>
                  <a:cubicBezTo>
                    <a:pt x="326" y="28"/>
                    <a:pt x="307" y="47"/>
                    <a:pt x="270" y="75"/>
                  </a:cubicBezTo>
                  <a:cubicBezTo>
                    <a:pt x="233" y="93"/>
                    <a:pt x="215" y="121"/>
                    <a:pt x="177" y="140"/>
                  </a:cubicBezTo>
                  <a:lnTo>
                    <a:pt x="94" y="214"/>
                  </a:lnTo>
                  <a:cubicBezTo>
                    <a:pt x="66" y="232"/>
                    <a:pt x="38" y="260"/>
                    <a:pt x="1" y="279"/>
                  </a:cubicBezTo>
                  <a:cubicBezTo>
                    <a:pt x="47" y="279"/>
                    <a:pt x="84" y="270"/>
                    <a:pt x="122" y="251"/>
                  </a:cubicBezTo>
                  <a:cubicBezTo>
                    <a:pt x="159" y="223"/>
                    <a:pt x="177" y="205"/>
                    <a:pt x="215" y="177"/>
                  </a:cubicBezTo>
                  <a:cubicBezTo>
                    <a:pt x="270" y="121"/>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5"/>
            <p:cNvSpPr/>
            <p:nvPr/>
          </p:nvSpPr>
          <p:spPr>
            <a:xfrm>
              <a:off x="3668525" y="2328600"/>
              <a:ext cx="9325" cy="4450"/>
            </a:xfrm>
            <a:custGeom>
              <a:rect b="b" l="l" r="r" t="t"/>
              <a:pathLst>
                <a:path extrusionOk="0" h="178" w="373">
                  <a:moveTo>
                    <a:pt x="373" y="1"/>
                  </a:moveTo>
                  <a:cubicBezTo>
                    <a:pt x="317" y="10"/>
                    <a:pt x="242" y="47"/>
                    <a:pt x="187" y="84"/>
                  </a:cubicBezTo>
                  <a:cubicBezTo>
                    <a:pt x="112" y="112"/>
                    <a:pt x="66" y="149"/>
                    <a:pt x="1" y="177"/>
                  </a:cubicBezTo>
                  <a:cubicBezTo>
                    <a:pt x="38" y="177"/>
                    <a:pt x="66" y="177"/>
                    <a:pt x="103" y="159"/>
                  </a:cubicBezTo>
                  <a:cubicBezTo>
                    <a:pt x="131" y="149"/>
                    <a:pt x="159" y="140"/>
                    <a:pt x="196" y="131"/>
                  </a:cubicBezTo>
                  <a:cubicBezTo>
                    <a:pt x="233" y="103"/>
                    <a:pt x="270" y="94"/>
                    <a:pt x="289" y="66"/>
                  </a:cubicBezTo>
                  <a:cubicBezTo>
                    <a:pt x="326" y="47"/>
                    <a:pt x="345" y="1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5"/>
            <p:cNvSpPr/>
            <p:nvPr/>
          </p:nvSpPr>
          <p:spPr>
            <a:xfrm>
              <a:off x="3674575" y="2319325"/>
              <a:ext cx="5600" cy="4650"/>
            </a:xfrm>
            <a:custGeom>
              <a:rect b="b" l="l" r="r" t="t"/>
              <a:pathLst>
                <a:path extrusionOk="0" h="186" w="224">
                  <a:moveTo>
                    <a:pt x="223" y="0"/>
                  </a:moveTo>
                  <a:cubicBezTo>
                    <a:pt x="186" y="19"/>
                    <a:pt x="149" y="56"/>
                    <a:pt x="103" y="84"/>
                  </a:cubicBezTo>
                  <a:lnTo>
                    <a:pt x="0" y="186"/>
                  </a:lnTo>
                  <a:cubicBezTo>
                    <a:pt x="56" y="186"/>
                    <a:pt x="103" y="158"/>
                    <a:pt x="140" y="130"/>
                  </a:cubicBezTo>
                  <a:cubicBezTo>
                    <a:pt x="149" y="102"/>
                    <a:pt x="177" y="93"/>
                    <a:pt x="186" y="65"/>
                  </a:cubicBezTo>
                  <a:cubicBezTo>
                    <a:pt x="214" y="47"/>
                    <a:pt x="223"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5"/>
            <p:cNvSpPr/>
            <p:nvPr/>
          </p:nvSpPr>
          <p:spPr>
            <a:xfrm>
              <a:off x="3625575" y="2338375"/>
              <a:ext cx="10475" cy="2000"/>
            </a:xfrm>
            <a:custGeom>
              <a:rect b="b" l="l" r="r" t="t"/>
              <a:pathLst>
                <a:path extrusionOk="0" h="80" w="419">
                  <a:moveTo>
                    <a:pt x="0" y="0"/>
                  </a:moveTo>
                  <a:cubicBezTo>
                    <a:pt x="37" y="28"/>
                    <a:pt x="65" y="37"/>
                    <a:pt x="102" y="46"/>
                  </a:cubicBezTo>
                  <a:cubicBezTo>
                    <a:pt x="139" y="56"/>
                    <a:pt x="177" y="74"/>
                    <a:pt x="204" y="74"/>
                  </a:cubicBezTo>
                  <a:cubicBezTo>
                    <a:pt x="229" y="77"/>
                    <a:pt x="253" y="79"/>
                    <a:pt x="276" y="79"/>
                  </a:cubicBezTo>
                  <a:cubicBezTo>
                    <a:pt x="323" y="79"/>
                    <a:pt x="369" y="71"/>
                    <a:pt x="418" y="46"/>
                  </a:cubicBezTo>
                  <a:cubicBezTo>
                    <a:pt x="344" y="46"/>
                    <a:pt x="279" y="37"/>
                    <a:pt x="204" y="28"/>
                  </a:cubicBezTo>
                  <a:cubicBezTo>
                    <a:pt x="139"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5"/>
            <p:cNvSpPr/>
            <p:nvPr/>
          </p:nvSpPr>
          <p:spPr>
            <a:xfrm>
              <a:off x="3629525" y="2336725"/>
              <a:ext cx="8150" cy="1425"/>
            </a:xfrm>
            <a:custGeom>
              <a:rect b="b" l="l" r="r" t="t"/>
              <a:pathLst>
                <a:path extrusionOk="0" h="57" w="326">
                  <a:moveTo>
                    <a:pt x="0" y="1"/>
                  </a:moveTo>
                  <a:cubicBezTo>
                    <a:pt x="28" y="20"/>
                    <a:pt x="46" y="38"/>
                    <a:pt x="84" y="47"/>
                  </a:cubicBezTo>
                  <a:cubicBezTo>
                    <a:pt x="111" y="57"/>
                    <a:pt x="139" y="57"/>
                    <a:pt x="167" y="57"/>
                  </a:cubicBezTo>
                  <a:cubicBezTo>
                    <a:pt x="223" y="57"/>
                    <a:pt x="279" y="47"/>
                    <a:pt x="325" y="10"/>
                  </a:cubicBezTo>
                  <a:cubicBezTo>
                    <a:pt x="307" y="1"/>
                    <a:pt x="269"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5"/>
            <p:cNvSpPr/>
            <p:nvPr/>
          </p:nvSpPr>
          <p:spPr>
            <a:xfrm>
              <a:off x="3633000" y="2330700"/>
              <a:ext cx="7000" cy="3750"/>
            </a:xfrm>
            <a:custGeom>
              <a:rect b="b" l="l" r="r" t="t"/>
              <a:pathLst>
                <a:path extrusionOk="0" h="150" w="280">
                  <a:moveTo>
                    <a:pt x="279" y="0"/>
                  </a:moveTo>
                  <a:lnTo>
                    <a:pt x="279" y="0"/>
                  </a:lnTo>
                  <a:cubicBezTo>
                    <a:pt x="223" y="10"/>
                    <a:pt x="177" y="28"/>
                    <a:pt x="130" y="56"/>
                  </a:cubicBezTo>
                  <a:cubicBezTo>
                    <a:pt x="84" y="75"/>
                    <a:pt x="38" y="103"/>
                    <a:pt x="0" y="149"/>
                  </a:cubicBezTo>
                  <a:cubicBezTo>
                    <a:pt x="65" y="140"/>
                    <a:pt x="112" y="112"/>
                    <a:pt x="149" y="103"/>
                  </a:cubicBezTo>
                  <a:cubicBezTo>
                    <a:pt x="177" y="93"/>
                    <a:pt x="195" y="65"/>
                    <a:pt x="223"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5"/>
            <p:cNvSpPr/>
            <p:nvPr/>
          </p:nvSpPr>
          <p:spPr>
            <a:xfrm>
              <a:off x="3637650" y="2333475"/>
              <a:ext cx="6750" cy="1900"/>
            </a:xfrm>
            <a:custGeom>
              <a:rect b="b" l="l" r="r" t="t"/>
              <a:pathLst>
                <a:path extrusionOk="0" h="76" w="270">
                  <a:moveTo>
                    <a:pt x="270" y="1"/>
                  </a:moveTo>
                  <a:cubicBezTo>
                    <a:pt x="223" y="1"/>
                    <a:pt x="177" y="1"/>
                    <a:pt x="130" y="10"/>
                  </a:cubicBezTo>
                  <a:cubicBezTo>
                    <a:pt x="84" y="29"/>
                    <a:pt x="47" y="38"/>
                    <a:pt x="0" y="75"/>
                  </a:cubicBezTo>
                  <a:cubicBezTo>
                    <a:pt x="47" y="75"/>
                    <a:pt x="93" y="75"/>
                    <a:pt x="140" y="57"/>
                  </a:cubicBezTo>
                  <a:cubicBezTo>
                    <a:pt x="186" y="47"/>
                    <a:pt x="22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5"/>
            <p:cNvSpPr/>
            <p:nvPr/>
          </p:nvSpPr>
          <p:spPr>
            <a:xfrm>
              <a:off x="3639725" y="2337800"/>
              <a:ext cx="9100" cy="1750"/>
            </a:xfrm>
            <a:custGeom>
              <a:rect b="b" l="l" r="r" t="t"/>
              <a:pathLst>
                <a:path extrusionOk="0" h="70" w="364">
                  <a:moveTo>
                    <a:pt x="306" y="1"/>
                  </a:moveTo>
                  <a:cubicBezTo>
                    <a:pt x="261" y="1"/>
                    <a:pt x="217" y="7"/>
                    <a:pt x="177" y="14"/>
                  </a:cubicBezTo>
                  <a:cubicBezTo>
                    <a:pt x="112" y="23"/>
                    <a:pt x="57" y="42"/>
                    <a:pt x="1" y="69"/>
                  </a:cubicBezTo>
                  <a:cubicBezTo>
                    <a:pt x="57" y="69"/>
                    <a:pt x="112" y="69"/>
                    <a:pt x="187" y="60"/>
                  </a:cubicBezTo>
                  <a:cubicBezTo>
                    <a:pt x="242" y="51"/>
                    <a:pt x="298" y="42"/>
                    <a:pt x="363" y="4"/>
                  </a:cubicBezTo>
                  <a:cubicBezTo>
                    <a:pt x="344" y="2"/>
                    <a:pt x="325" y="1"/>
                    <a:pt x="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5"/>
            <p:cNvSpPr/>
            <p:nvPr/>
          </p:nvSpPr>
          <p:spPr>
            <a:xfrm>
              <a:off x="3632525" y="2275175"/>
              <a:ext cx="8625" cy="7925"/>
            </a:xfrm>
            <a:custGeom>
              <a:rect b="b" l="l" r="r" t="t"/>
              <a:pathLst>
                <a:path extrusionOk="0" h="317" w="345">
                  <a:moveTo>
                    <a:pt x="345" y="1"/>
                  </a:moveTo>
                  <a:cubicBezTo>
                    <a:pt x="317" y="10"/>
                    <a:pt x="270" y="19"/>
                    <a:pt x="242" y="47"/>
                  </a:cubicBezTo>
                  <a:lnTo>
                    <a:pt x="140" y="112"/>
                  </a:lnTo>
                  <a:cubicBezTo>
                    <a:pt x="66" y="159"/>
                    <a:pt x="19" y="233"/>
                    <a:pt x="1" y="317"/>
                  </a:cubicBezTo>
                  <a:lnTo>
                    <a:pt x="84" y="233"/>
                  </a:lnTo>
                  <a:cubicBezTo>
                    <a:pt x="103" y="196"/>
                    <a:pt x="131" y="177"/>
                    <a:pt x="159" y="150"/>
                  </a:cubicBezTo>
                  <a:cubicBezTo>
                    <a:pt x="224" y="94"/>
                    <a:pt x="280" y="47"/>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5"/>
            <p:cNvSpPr/>
            <p:nvPr/>
          </p:nvSpPr>
          <p:spPr>
            <a:xfrm>
              <a:off x="3632525" y="2279125"/>
              <a:ext cx="6300" cy="7700"/>
            </a:xfrm>
            <a:custGeom>
              <a:rect b="b" l="l" r="r" t="t"/>
              <a:pathLst>
                <a:path extrusionOk="0" h="308" w="252">
                  <a:moveTo>
                    <a:pt x="252" y="1"/>
                  </a:moveTo>
                  <a:cubicBezTo>
                    <a:pt x="224" y="19"/>
                    <a:pt x="187" y="38"/>
                    <a:pt x="177" y="47"/>
                  </a:cubicBezTo>
                  <a:cubicBezTo>
                    <a:pt x="140" y="75"/>
                    <a:pt x="112" y="94"/>
                    <a:pt x="94" y="122"/>
                  </a:cubicBezTo>
                  <a:cubicBezTo>
                    <a:pt x="47" y="168"/>
                    <a:pt x="10" y="233"/>
                    <a:pt x="1" y="307"/>
                  </a:cubicBezTo>
                  <a:lnTo>
                    <a:pt x="57" y="224"/>
                  </a:lnTo>
                  <a:lnTo>
                    <a:pt x="131" y="159"/>
                  </a:lnTo>
                  <a:cubicBezTo>
                    <a:pt x="159" y="112"/>
                    <a:pt x="205" y="66"/>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5"/>
            <p:cNvSpPr/>
            <p:nvPr/>
          </p:nvSpPr>
          <p:spPr>
            <a:xfrm>
              <a:off x="3631375" y="2284950"/>
              <a:ext cx="5375" cy="9300"/>
            </a:xfrm>
            <a:custGeom>
              <a:rect b="b" l="l" r="r" t="t"/>
              <a:pathLst>
                <a:path extrusionOk="0" h="372" w="215">
                  <a:moveTo>
                    <a:pt x="214" y="0"/>
                  </a:moveTo>
                  <a:lnTo>
                    <a:pt x="214" y="0"/>
                  </a:lnTo>
                  <a:cubicBezTo>
                    <a:pt x="158" y="47"/>
                    <a:pt x="112" y="112"/>
                    <a:pt x="65" y="177"/>
                  </a:cubicBezTo>
                  <a:cubicBezTo>
                    <a:pt x="56" y="205"/>
                    <a:pt x="28" y="232"/>
                    <a:pt x="19" y="270"/>
                  </a:cubicBezTo>
                  <a:cubicBezTo>
                    <a:pt x="10" y="307"/>
                    <a:pt x="0" y="344"/>
                    <a:pt x="0" y="372"/>
                  </a:cubicBezTo>
                  <a:lnTo>
                    <a:pt x="56" y="279"/>
                  </a:lnTo>
                  <a:cubicBezTo>
                    <a:pt x="75" y="251"/>
                    <a:pt x="93" y="223"/>
                    <a:pt x="112" y="186"/>
                  </a:cubicBezTo>
                  <a:cubicBezTo>
                    <a:pt x="149" y="130"/>
                    <a:pt x="195" y="74"/>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5"/>
            <p:cNvSpPr/>
            <p:nvPr/>
          </p:nvSpPr>
          <p:spPr>
            <a:xfrm>
              <a:off x="3625100" y="2289575"/>
              <a:ext cx="4200" cy="10500"/>
            </a:xfrm>
            <a:custGeom>
              <a:rect b="b" l="l" r="r" t="t"/>
              <a:pathLst>
                <a:path extrusionOk="0" h="420" w="168">
                  <a:moveTo>
                    <a:pt x="168" y="1"/>
                  </a:moveTo>
                  <a:cubicBezTo>
                    <a:pt x="121" y="75"/>
                    <a:pt x="84" y="131"/>
                    <a:pt x="66" y="205"/>
                  </a:cubicBezTo>
                  <a:lnTo>
                    <a:pt x="28" y="308"/>
                  </a:lnTo>
                  <a:cubicBezTo>
                    <a:pt x="19" y="345"/>
                    <a:pt x="0" y="391"/>
                    <a:pt x="19" y="419"/>
                  </a:cubicBezTo>
                  <a:lnTo>
                    <a:pt x="66" y="317"/>
                  </a:lnTo>
                  <a:cubicBezTo>
                    <a:pt x="84" y="280"/>
                    <a:pt x="103" y="252"/>
                    <a:pt x="112" y="215"/>
                  </a:cubicBezTo>
                  <a:cubicBezTo>
                    <a:pt x="131" y="140"/>
                    <a:pt x="158" y="75"/>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5"/>
            <p:cNvSpPr/>
            <p:nvPr/>
          </p:nvSpPr>
          <p:spPr>
            <a:xfrm>
              <a:off x="3623475" y="2298650"/>
              <a:ext cx="5600" cy="10250"/>
            </a:xfrm>
            <a:custGeom>
              <a:rect b="b" l="l" r="r" t="t"/>
              <a:pathLst>
                <a:path extrusionOk="0" h="410" w="224">
                  <a:moveTo>
                    <a:pt x="223" y="0"/>
                  </a:moveTo>
                  <a:cubicBezTo>
                    <a:pt x="168" y="56"/>
                    <a:pt x="121" y="121"/>
                    <a:pt x="65" y="186"/>
                  </a:cubicBezTo>
                  <a:cubicBezTo>
                    <a:pt x="56" y="223"/>
                    <a:pt x="38" y="260"/>
                    <a:pt x="19" y="288"/>
                  </a:cubicBezTo>
                  <a:cubicBezTo>
                    <a:pt x="10" y="325"/>
                    <a:pt x="0" y="372"/>
                    <a:pt x="10" y="409"/>
                  </a:cubicBezTo>
                  <a:cubicBezTo>
                    <a:pt x="28" y="363"/>
                    <a:pt x="38" y="335"/>
                    <a:pt x="56" y="307"/>
                  </a:cubicBezTo>
                  <a:lnTo>
                    <a:pt x="121" y="214"/>
                  </a:lnTo>
                  <a:cubicBezTo>
                    <a:pt x="168" y="140"/>
                    <a:pt x="196" y="7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5"/>
            <p:cNvSpPr/>
            <p:nvPr/>
          </p:nvSpPr>
          <p:spPr>
            <a:xfrm>
              <a:off x="3652500" y="2298175"/>
              <a:ext cx="3275" cy="3750"/>
            </a:xfrm>
            <a:custGeom>
              <a:rect b="b" l="l" r="r" t="t"/>
              <a:pathLst>
                <a:path extrusionOk="0" h="150" w="131">
                  <a:moveTo>
                    <a:pt x="131" y="1"/>
                  </a:moveTo>
                  <a:cubicBezTo>
                    <a:pt x="94" y="10"/>
                    <a:pt x="66" y="29"/>
                    <a:pt x="47" y="56"/>
                  </a:cubicBezTo>
                  <a:cubicBezTo>
                    <a:pt x="19" y="75"/>
                    <a:pt x="10" y="112"/>
                    <a:pt x="1" y="149"/>
                  </a:cubicBezTo>
                  <a:cubicBezTo>
                    <a:pt x="38" y="140"/>
                    <a:pt x="57" y="112"/>
                    <a:pt x="84" y="94"/>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5"/>
            <p:cNvSpPr/>
            <p:nvPr/>
          </p:nvSpPr>
          <p:spPr>
            <a:xfrm>
              <a:off x="3656450" y="2296325"/>
              <a:ext cx="3275" cy="3750"/>
            </a:xfrm>
            <a:custGeom>
              <a:rect b="b" l="l" r="r" t="t"/>
              <a:pathLst>
                <a:path extrusionOk="0" h="150" w="131">
                  <a:moveTo>
                    <a:pt x="131" y="0"/>
                  </a:moveTo>
                  <a:lnTo>
                    <a:pt x="131" y="0"/>
                  </a:lnTo>
                  <a:cubicBezTo>
                    <a:pt x="103" y="28"/>
                    <a:pt x="75" y="47"/>
                    <a:pt x="56" y="56"/>
                  </a:cubicBezTo>
                  <a:cubicBezTo>
                    <a:pt x="29" y="84"/>
                    <a:pt x="19" y="121"/>
                    <a:pt x="1" y="149"/>
                  </a:cubicBezTo>
                  <a:cubicBezTo>
                    <a:pt x="38" y="140"/>
                    <a:pt x="66" y="121"/>
                    <a:pt x="84" y="93"/>
                  </a:cubicBezTo>
                  <a:cubicBezTo>
                    <a:pt x="112" y="75"/>
                    <a:pt x="122" y="3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5"/>
            <p:cNvSpPr/>
            <p:nvPr/>
          </p:nvSpPr>
          <p:spPr>
            <a:xfrm>
              <a:off x="3620225" y="2312825"/>
              <a:ext cx="2350" cy="7450"/>
            </a:xfrm>
            <a:custGeom>
              <a:rect b="b" l="l" r="r" t="t"/>
              <a:pathLst>
                <a:path extrusionOk="0" h="298" w="94">
                  <a:moveTo>
                    <a:pt x="93" y="0"/>
                  </a:moveTo>
                  <a:cubicBezTo>
                    <a:pt x="65" y="46"/>
                    <a:pt x="38" y="93"/>
                    <a:pt x="28" y="139"/>
                  </a:cubicBezTo>
                  <a:cubicBezTo>
                    <a:pt x="28" y="167"/>
                    <a:pt x="19" y="186"/>
                    <a:pt x="19" y="214"/>
                  </a:cubicBezTo>
                  <a:cubicBezTo>
                    <a:pt x="0" y="232"/>
                    <a:pt x="0" y="269"/>
                    <a:pt x="19" y="297"/>
                  </a:cubicBezTo>
                  <a:cubicBezTo>
                    <a:pt x="38" y="251"/>
                    <a:pt x="65" y="204"/>
                    <a:pt x="75" y="158"/>
                  </a:cubicBezTo>
                  <a:cubicBezTo>
                    <a:pt x="84" y="112"/>
                    <a:pt x="93"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5"/>
            <p:cNvSpPr/>
            <p:nvPr/>
          </p:nvSpPr>
          <p:spPr>
            <a:xfrm>
              <a:off x="3696900" y="2249250"/>
              <a:ext cx="72925" cy="68825"/>
            </a:xfrm>
            <a:custGeom>
              <a:rect b="b" l="l" r="r" t="t"/>
              <a:pathLst>
                <a:path extrusionOk="0" h="2753" w="2917">
                  <a:moveTo>
                    <a:pt x="1041" y="0"/>
                  </a:moveTo>
                  <a:cubicBezTo>
                    <a:pt x="815" y="0"/>
                    <a:pt x="624" y="232"/>
                    <a:pt x="510" y="443"/>
                  </a:cubicBezTo>
                  <a:cubicBezTo>
                    <a:pt x="185" y="1047"/>
                    <a:pt x="18" y="1735"/>
                    <a:pt x="18" y="2422"/>
                  </a:cubicBezTo>
                  <a:cubicBezTo>
                    <a:pt x="1" y="2635"/>
                    <a:pt x="250" y="2731"/>
                    <a:pt x="420" y="2731"/>
                  </a:cubicBezTo>
                  <a:cubicBezTo>
                    <a:pt x="435" y="2731"/>
                    <a:pt x="450" y="2730"/>
                    <a:pt x="464" y="2729"/>
                  </a:cubicBezTo>
                  <a:cubicBezTo>
                    <a:pt x="607" y="2745"/>
                    <a:pt x="750" y="2753"/>
                    <a:pt x="892" y="2753"/>
                  </a:cubicBezTo>
                  <a:cubicBezTo>
                    <a:pt x="1418" y="2753"/>
                    <a:pt x="1934" y="2641"/>
                    <a:pt x="2387" y="2385"/>
                  </a:cubicBezTo>
                  <a:cubicBezTo>
                    <a:pt x="2554" y="2283"/>
                    <a:pt x="2731" y="2153"/>
                    <a:pt x="2824" y="1967"/>
                  </a:cubicBezTo>
                  <a:cubicBezTo>
                    <a:pt x="2917" y="1781"/>
                    <a:pt x="2907" y="1521"/>
                    <a:pt x="2740" y="1400"/>
                  </a:cubicBezTo>
                  <a:cubicBezTo>
                    <a:pt x="2654" y="1332"/>
                    <a:pt x="2550" y="1308"/>
                    <a:pt x="2440" y="1308"/>
                  </a:cubicBezTo>
                  <a:cubicBezTo>
                    <a:pt x="2325" y="1308"/>
                    <a:pt x="2204" y="1335"/>
                    <a:pt x="2090" y="1363"/>
                  </a:cubicBezTo>
                  <a:cubicBezTo>
                    <a:pt x="2211" y="1233"/>
                    <a:pt x="2322" y="1103"/>
                    <a:pt x="2369" y="945"/>
                  </a:cubicBezTo>
                  <a:cubicBezTo>
                    <a:pt x="2415" y="778"/>
                    <a:pt x="2387" y="583"/>
                    <a:pt x="2229" y="490"/>
                  </a:cubicBezTo>
                  <a:cubicBezTo>
                    <a:pt x="2182" y="460"/>
                    <a:pt x="2128" y="447"/>
                    <a:pt x="2073" y="447"/>
                  </a:cubicBezTo>
                  <a:cubicBezTo>
                    <a:pt x="1956" y="447"/>
                    <a:pt x="1831" y="504"/>
                    <a:pt x="1737" y="573"/>
                  </a:cubicBezTo>
                  <a:cubicBezTo>
                    <a:pt x="1597" y="676"/>
                    <a:pt x="1477" y="824"/>
                    <a:pt x="1319" y="908"/>
                  </a:cubicBezTo>
                  <a:cubicBezTo>
                    <a:pt x="1374" y="750"/>
                    <a:pt x="1430" y="583"/>
                    <a:pt x="1421" y="406"/>
                  </a:cubicBezTo>
                  <a:cubicBezTo>
                    <a:pt x="1412" y="248"/>
                    <a:pt x="1300" y="62"/>
                    <a:pt x="1142" y="16"/>
                  </a:cubicBezTo>
                  <a:cubicBezTo>
                    <a:pt x="1108" y="5"/>
                    <a:pt x="1074" y="0"/>
                    <a:pt x="10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5"/>
            <p:cNvSpPr/>
            <p:nvPr/>
          </p:nvSpPr>
          <p:spPr>
            <a:xfrm>
              <a:off x="3696175" y="2248700"/>
              <a:ext cx="73650" cy="69950"/>
            </a:xfrm>
            <a:custGeom>
              <a:rect b="b" l="l" r="r" t="t"/>
              <a:pathLst>
                <a:path extrusionOk="0" h="2798" w="2946">
                  <a:moveTo>
                    <a:pt x="121" y="1469"/>
                  </a:moveTo>
                  <a:cubicBezTo>
                    <a:pt x="47" y="1775"/>
                    <a:pt x="10" y="2100"/>
                    <a:pt x="10" y="2426"/>
                  </a:cubicBezTo>
                  <a:cubicBezTo>
                    <a:pt x="10" y="2100"/>
                    <a:pt x="56" y="1775"/>
                    <a:pt x="121" y="1469"/>
                  </a:cubicBezTo>
                  <a:close/>
                  <a:moveTo>
                    <a:pt x="0" y="2446"/>
                  </a:moveTo>
                  <a:cubicBezTo>
                    <a:pt x="1" y="2492"/>
                    <a:pt x="10" y="2547"/>
                    <a:pt x="28" y="2584"/>
                  </a:cubicBezTo>
                  <a:cubicBezTo>
                    <a:pt x="10" y="2538"/>
                    <a:pt x="1" y="2492"/>
                    <a:pt x="0" y="2446"/>
                  </a:cubicBezTo>
                  <a:close/>
                  <a:moveTo>
                    <a:pt x="28" y="2584"/>
                  </a:moveTo>
                  <a:cubicBezTo>
                    <a:pt x="56" y="2630"/>
                    <a:pt x="93" y="2658"/>
                    <a:pt x="121" y="2686"/>
                  </a:cubicBezTo>
                  <a:cubicBezTo>
                    <a:pt x="93" y="2649"/>
                    <a:pt x="56" y="2630"/>
                    <a:pt x="28" y="2584"/>
                  </a:cubicBezTo>
                  <a:close/>
                  <a:moveTo>
                    <a:pt x="121" y="2686"/>
                  </a:moveTo>
                  <a:lnTo>
                    <a:pt x="121" y="2686"/>
                  </a:lnTo>
                  <a:cubicBezTo>
                    <a:pt x="205" y="2742"/>
                    <a:pt x="298" y="2760"/>
                    <a:pt x="391" y="2779"/>
                  </a:cubicBezTo>
                  <a:cubicBezTo>
                    <a:pt x="298" y="2760"/>
                    <a:pt x="205" y="2732"/>
                    <a:pt x="121" y="2686"/>
                  </a:cubicBezTo>
                  <a:close/>
                  <a:moveTo>
                    <a:pt x="1034" y="1"/>
                  </a:moveTo>
                  <a:cubicBezTo>
                    <a:pt x="1005" y="1"/>
                    <a:pt x="976" y="4"/>
                    <a:pt x="948" y="10"/>
                  </a:cubicBezTo>
                  <a:cubicBezTo>
                    <a:pt x="865" y="38"/>
                    <a:pt x="799" y="84"/>
                    <a:pt x="725" y="140"/>
                  </a:cubicBezTo>
                  <a:cubicBezTo>
                    <a:pt x="604" y="261"/>
                    <a:pt x="521" y="400"/>
                    <a:pt x="446" y="549"/>
                  </a:cubicBezTo>
                  <a:cubicBezTo>
                    <a:pt x="307" y="837"/>
                    <a:pt x="196" y="1153"/>
                    <a:pt x="121" y="1469"/>
                  </a:cubicBezTo>
                  <a:cubicBezTo>
                    <a:pt x="205" y="1153"/>
                    <a:pt x="326" y="837"/>
                    <a:pt x="474" y="558"/>
                  </a:cubicBezTo>
                  <a:cubicBezTo>
                    <a:pt x="539" y="419"/>
                    <a:pt x="632" y="279"/>
                    <a:pt x="753" y="177"/>
                  </a:cubicBezTo>
                  <a:cubicBezTo>
                    <a:pt x="809" y="131"/>
                    <a:pt x="883" y="84"/>
                    <a:pt x="948" y="56"/>
                  </a:cubicBezTo>
                  <a:cubicBezTo>
                    <a:pt x="973" y="50"/>
                    <a:pt x="998" y="47"/>
                    <a:pt x="1022" y="47"/>
                  </a:cubicBezTo>
                  <a:cubicBezTo>
                    <a:pt x="1072" y="47"/>
                    <a:pt x="1122" y="60"/>
                    <a:pt x="1171" y="84"/>
                  </a:cubicBezTo>
                  <a:cubicBezTo>
                    <a:pt x="1236" y="112"/>
                    <a:pt x="1283" y="177"/>
                    <a:pt x="1320" y="242"/>
                  </a:cubicBezTo>
                  <a:cubicBezTo>
                    <a:pt x="1357" y="317"/>
                    <a:pt x="1376" y="382"/>
                    <a:pt x="1376" y="465"/>
                  </a:cubicBezTo>
                  <a:cubicBezTo>
                    <a:pt x="1376" y="614"/>
                    <a:pt x="1329" y="763"/>
                    <a:pt x="1273" y="930"/>
                  </a:cubicBezTo>
                  <a:lnTo>
                    <a:pt x="1236" y="1032"/>
                  </a:lnTo>
                  <a:lnTo>
                    <a:pt x="1329" y="986"/>
                  </a:lnTo>
                  <a:cubicBezTo>
                    <a:pt x="1496" y="902"/>
                    <a:pt x="1608" y="763"/>
                    <a:pt x="1747" y="660"/>
                  </a:cubicBezTo>
                  <a:cubicBezTo>
                    <a:pt x="1821" y="614"/>
                    <a:pt x="1887" y="577"/>
                    <a:pt x="1970" y="558"/>
                  </a:cubicBezTo>
                  <a:cubicBezTo>
                    <a:pt x="2009" y="545"/>
                    <a:pt x="2044" y="538"/>
                    <a:pt x="2077" y="538"/>
                  </a:cubicBezTo>
                  <a:cubicBezTo>
                    <a:pt x="2116" y="538"/>
                    <a:pt x="2153" y="548"/>
                    <a:pt x="2193" y="567"/>
                  </a:cubicBezTo>
                  <a:cubicBezTo>
                    <a:pt x="2258" y="605"/>
                    <a:pt x="2305" y="660"/>
                    <a:pt x="2323" y="744"/>
                  </a:cubicBezTo>
                  <a:cubicBezTo>
                    <a:pt x="2342" y="809"/>
                    <a:pt x="2342" y="893"/>
                    <a:pt x="2323" y="976"/>
                  </a:cubicBezTo>
                  <a:cubicBezTo>
                    <a:pt x="2277" y="1125"/>
                    <a:pt x="2156" y="1264"/>
                    <a:pt x="2044" y="1394"/>
                  </a:cubicBezTo>
                  <a:lnTo>
                    <a:pt x="1933" y="1506"/>
                  </a:lnTo>
                  <a:lnTo>
                    <a:pt x="2091" y="1469"/>
                  </a:lnTo>
                  <a:cubicBezTo>
                    <a:pt x="2184" y="1441"/>
                    <a:pt x="2258" y="1422"/>
                    <a:pt x="2351" y="1404"/>
                  </a:cubicBezTo>
                  <a:cubicBezTo>
                    <a:pt x="2374" y="1401"/>
                    <a:pt x="2397" y="1400"/>
                    <a:pt x="2419" y="1400"/>
                  </a:cubicBezTo>
                  <a:cubicBezTo>
                    <a:pt x="2486" y="1400"/>
                    <a:pt x="2549" y="1411"/>
                    <a:pt x="2611" y="1432"/>
                  </a:cubicBezTo>
                  <a:cubicBezTo>
                    <a:pt x="2695" y="1469"/>
                    <a:pt x="2751" y="1524"/>
                    <a:pt x="2788" y="1589"/>
                  </a:cubicBezTo>
                  <a:cubicBezTo>
                    <a:pt x="2816" y="1673"/>
                    <a:pt x="2834" y="1757"/>
                    <a:pt x="2816" y="1850"/>
                  </a:cubicBezTo>
                  <a:cubicBezTo>
                    <a:pt x="2806" y="1924"/>
                    <a:pt x="2769" y="2017"/>
                    <a:pt x="2713" y="2091"/>
                  </a:cubicBezTo>
                  <a:cubicBezTo>
                    <a:pt x="2667" y="2166"/>
                    <a:pt x="2593" y="2231"/>
                    <a:pt x="2528" y="2286"/>
                  </a:cubicBezTo>
                  <a:cubicBezTo>
                    <a:pt x="2463" y="2342"/>
                    <a:pt x="2379" y="2388"/>
                    <a:pt x="2295" y="2435"/>
                  </a:cubicBezTo>
                  <a:cubicBezTo>
                    <a:pt x="2212" y="2481"/>
                    <a:pt x="2128" y="2519"/>
                    <a:pt x="2035" y="2565"/>
                  </a:cubicBezTo>
                  <a:cubicBezTo>
                    <a:pt x="1691" y="2704"/>
                    <a:pt x="1320" y="2788"/>
                    <a:pt x="948" y="2797"/>
                  </a:cubicBezTo>
                  <a:cubicBezTo>
                    <a:pt x="1320" y="2788"/>
                    <a:pt x="1701" y="2732"/>
                    <a:pt x="2054" y="2593"/>
                  </a:cubicBezTo>
                  <a:cubicBezTo>
                    <a:pt x="2147" y="2556"/>
                    <a:pt x="2221" y="2519"/>
                    <a:pt x="2305" y="2472"/>
                  </a:cubicBezTo>
                  <a:cubicBezTo>
                    <a:pt x="2388" y="2426"/>
                    <a:pt x="2472" y="2379"/>
                    <a:pt x="2546" y="2323"/>
                  </a:cubicBezTo>
                  <a:cubicBezTo>
                    <a:pt x="2676" y="2277"/>
                    <a:pt x="2751" y="2212"/>
                    <a:pt x="2806" y="2128"/>
                  </a:cubicBezTo>
                  <a:cubicBezTo>
                    <a:pt x="2862" y="2045"/>
                    <a:pt x="2909" y="1952"/>
                    <a:pt x="2927" y="1859"/>
                  </a:cubicBezTo>
                  <a:cubicBezTo>
                    <a:pt x="2946" y="1766"/>
                    <a:pt x="2936" y="1664"/>
                    <a:pt x="2890" y="1562"/>
                  </a:cubicBezTo>
                  <a:cubicBezTo>
                    <a:pt x="2853" y="1469"/>
                    <a:pt x="2769" y="1385"/>
                    <a:pt x="2667" y="1339"/>
                  </a:cubicBezTo>
                  <a:cubicBezTo>
                    <a:pt x="2603" y="1307"/>
                    <a:pt x="2534" y="1297"/>
                    <a:pt x="2464" y="1297"/>
                  </a:cubicBezTo>
                  <a:cubicBezTo>
                    <a:pt x="2433" y="1297"/>
                    <a:pt x="2401" y="1299"/>
                    <a:pt x="2370" y="1301"/>
                  </a:cubicBezTo>
                  <a:cubicBezTo>
                    <a:pt x="2323" y="1301"/>
                    <a:pt x="2277" y="1311"/>
                    <a:pt x="2230" y="1329"/>
                  </a:cubicBezTo>
                  <a:cubicBezTo>
                    <a:pt x="2249" y="1292"/>
                    <a:pt x="2277" y="1264"/>
                    <a:pt x="2295" y="1236"/>
                  </a:cubicBezTo>
                  <a:cubicBezTo>
                    <a:pt x="2351" y="1162"/>
                    <a:pt x="2398" y="1078"/>
                    <a:pt x="2425" y="986"/>
                  </a:cubicBezTo>
                  <a:cubicBezTo>
                    <a:pt x="2444" y="893"/>
                    <a:pt x="2444" y="790"/>
                    <a:pt x="2425" y="698"/>
                  </a:cubicBezTo>
                  <a:cubicBezTo>
                    <a:pt x="2398" y="605"/>
                    <a:pt x="2332" y="512"/>
                    <a:pt x="2240" y="465"/>
                  </a:cubicBezTo>
                  <a:cubicBezTo>
                    <a:pt x="2183" y="437"/>
                    <a:pt x="2119" y="426"/>
                    <a:pt x="2059" y="426"/>
                  </a:cubicBezTo>
                  <a:cubicBezTo>
                    <a:pt x="2021" y="426"/>
                    <a:pt x="1984" y="430"/>
                    <a:pt x="1952" y="437"/>
                  </a:cubicBezTo>
                  <a:cubicBezTo>
                    <a:pt x="1859" y="465"/>
                    <a:pt x="1775" y="512"/>
                    <a:pt x="1701" y="567"/>
                  </a:cubicBezTo>
                  <a:cubicBezTo>
                    <a:pt x="1599" y="651"/>
                    <a:pt x="1506" y="753"/>
                    <a:pt x="1403" y="837"/>
                  </a:cubicBezTo>
                  <a:cubicBezTo>
                    <a:pt x="1441" y="725"/>
                    <a:pt x="1468" y="595"/>
                    <a:pt x="1459" y="465"/>
                  </a:cubicBezTo>
                  <a:cubicBezTo>
                    <a:pt x="1459" y="382"/>
                    <a:pt x="1441" y="289"/>
                    <a:pt x="1394" y="224"/>
                  </a:cubicBezTo>
                  <a:cubicBezTo>
                    <a:pt x="1348" y="140"/>
                    <a:pt x="1283" y="84"/>
                    <a:pt x="1208" y="38"/>
                  </a:cubicBezTo>
                  <a:cubicBezTo>
                    <a:pt x="1153" y="13"/>
                    <a:pt x="1093" y="1"/>
                    <a:pt x="10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5"/>
            <p:cNvSpPr/>
            <p:nvPr/>
          </p:nvSpPr>
          <p:spPr>
            <a:xfrm>
              <a:off x="3698500" y="2272175"/>
              <a:ext cx="31150" cy="41825"/>
            </a:xfrm>
            <a:custGeom>
              <a:rect b="b" l="l" r="r" t="t"/>
              <a:pathLst>
                <a:path extrusionOk="0" h="1673" w="1246">
                  <a:moveTo>
                    <a:pt x="1245" y="0"/>
                  </a:moveTo>
                  <a:lnTo>
                    <a:pt x="1245" y="0"/>
                  </a:lnTo>
                  <a:cubicBezTo>
                    <a:pt x="1143" y="139"/>
                    <a:pt x="1041" y="279"/>
                    <a:pt x="929" y="437"/>
                  </a:cubicBezTo>
                  <a:lnTo>
                    <a:pt x="623" y="855"/>
                  </a:lnTo>
                  <a:lnTo>
                    <a:pt x="326" y="1273"/>
                  </a:lnTo>
                  <a:cubicBezTo>
                    <a:pt x="261" y="1338"/>
                    <a:pt x="214" y="1412"/>
                    <a:pt x="158" y="1477"/>
                  </a:cubicBezTo>
                  <a:cubicBezTo>
                    <a:pt x="112" y="1552"/>
                    <a:pt x="56" y="1617"/>
                    <a:pt x="0" y="1672"/>
                  </a:cubicBezTo>
                  <a:cubicBezTo>
                    <a:pt x="130" y="1561"/>
                    <a:pt x="242" y="1422"/>
                    <a:pt x="353" y="1292"/>
                  </a:cubicBezTo>
                  <a:lnTo>
                    <a:pt x="669" y="873"/>
                  </a:lnTo>
                  <a:cubicBezTo>
                    <a:pt x="772" y="734"/>
                    <a:pt x="874" y="585"/>
                    <a:pt x="967" y="446"/>
                  </a:cubicBezTo>
                  <a:cubicBezTo>
                    <a:pt x="1069" y="297"/>
                    <a:pt x="1162" y="158"/>
                    <a:pt x="12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5"/>
            <p:cNvSpPr/>
            <p:nvPr/>
          </p:nvSpPr>
          <p:spPr>
            <a:xfrm>
              <a:off x="3699900" y="2284475"/>
              <a:ext cx="48550" cy="31150"/>
            </a:xfrm>
            <a:custGeom>
              <a:rect b="b" l="l" r="r" t="t"/>
              <a:pathLst>
                <a:path extrusionOk="0" h="1246" w="1942">
                  <a:moveTo>
                    <a:pt x="1942" y="1"/>
                  </a:moveTo>
                  <a:lnTo>
                    <a:pt x="1942" y="1"/>
                  </a:lnTo>
                  <a:cubicBezTo>
                    <a:pt x="1775" y="93"/>
                    <a:pt x="1598" y="186"/>
                    <a:pt x="1440" y="289"/>
                  </a:cubicBezTo>
                  <a:cubicBezTo>
                    <a:pt x="1273" y="391"/>
                    <a:pt x="1115" y="484"/>
                    <a:pt x="948" y="595"/>
                  </a:cubicBezTo>
                  <a:lnTo>
                    <a:pt x="465" y="902"/>
                  </a:lnTo>
                  <a:cubicBezTo>
                    <a:pt x="297" y="1013"/>
                    <a:pt x="139" y="1115"/>
                    <a:pt x="0" y="1246"/>
                  </a:cubicBezTo>
                  <a:cubicBezTo>
                    <a:pt x="84" y="1180"/>
                    <a:pt x="158" y="1125"/>
                    <a:pt x="242" y="1078"/>
                  </a:cubicBezTo>
                  <a:cubicBezTo>
                    <a:pt x="325" y="1032"/>
                    <a:pt x="409" y="976"/>
                    <a:pt x="483" y="930"/>
                  </a:cubicBezTo>
                  <a:lnTo>
                    <a:pt x="976" y="623"/>
                  </a:lnTo>
                  <a:lnTo>
                    <a:pt x="1459" y="316"/>
                  </a:lnTo>
                  <a:cubicBezTo>
                    <a:pt x="1617" y="205"/>
                    <a:pt x="1775" y="103"/>
                    <a:pt x="19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5"/>
            <p:cNvSpPr/>
            <p:nvPr/>
          </p:nvSpPr>
          <p:spPr>
            <a:xfrm>
              <a:off x="3711725" y="2289350"/>
              <a:ext cx="9100" cy="11875"/>
            </a:xfrm>
            <a:custGeom>
              <a:rect b="b" l="l" r="r" t="t"/>
              <a:pathLst>
                <a:path extrusionOk="0" h="475" w="364">
                  <a:moveTo>
                    <a:pt x="363" y="1"/>
                  </a:moveTo>
                  <a:lnTo>
                    <a:pt x="363" y="1"/>
                  </a:lnTo>
                  <a:cubicBezTo>
                    <a:pt x="280" y="75"/>
                    <a:pt x="224" y="149"/>
                    <a:pt x="168" y="233"/>
                  </a:cubicBezTo>
                  <a:cubicBezTo>
                    <a:pt x="140" y="270"/>
                    <a:pt x="103" y="307"/>
                    <a:pt x="85" y="344"/>
                  </a:cubicBezTo>
                  <a:cubicBezTo>
                    <a:pt x="47" y="400"/>
                    <a:pt x="29" y="428"/>
                    <a:pt x="1" y="474"/>
                  </a:cubicBezTo>
                  <a:cubicBezTo>
                    <a:pt x="47" y="447"/>
                    <a:pt x="85" y="409"/>
                    <a:pt x="122" y="372"/>
                  </a:cubicBezTo>
                  <a:cubicBezTo>
                    <a:pt x="150" y="335"/>
                    <a:pt x="177" y="289"/>
                    <a:pt x="215" y="261"/>
                  </a:cubicBezTo>
                  <a:cubicBezTo>
                    <a:pt x="270" y="177"/>
                    <a:pt x="326" y="94"/>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5"/>
            <p:cNvSpPr/>
            <p:nvPr/>
          </p:nvSpPr>
          <p:spPr>
            <a:xfrm>
              <a:off x="3720575" y="2285625"/>
              <a:ext cx="4200" cy="7925"/>
            </a:xfrm>
            <a:custGeom>
              <a:rect b="b" l="l" r="r" t="t"/>
              <a:pathLst>
                <a:path extrusionOk="0" h="317" w="168">
                  <a:moveTo>
                    <a:pt x="167" y="1"/>
                  </a:moveTo>
                  <a:lnTo>
                    <a:pt x="167" y="1"/>
                  </a:lnTo>
                  <a:cubicBezTo>
                    <a:pt x="121" y="47"/>
                    <a:pt x="93" y="94"/>
                    <a:pt x="65" y="150"/>
                  </a:cubicBezTo>
                  <a:cubicBezTo>
                    <a:pt x="56" y="178"/>
                    <a:pt x="46" y="205"/>
                    <a:pt x="28" y="233"/>
                  </a:cubicBezTo>
                  <a:cubicBezTo>
                    <a:pt x="19" y="252"/>
                    <a:pt x="9" y="289"/>
                    <a:pt x="0" y="317"/>
                  </a:cubicBezTo>
                  <a:cubicBezTo>
                    <a:pt x="19" y="298"/>
                    <a:pt x="46" y="280"/>
                    <a:pt x="65" y="252"/>
                  </a:cubicBezTo>
                  <a:cubicBezTo>
                    <a:pt x="74" y="233"/>
                    <a:pt x="102" y="196"/>
                    <a:pt x="112" y="178"/>
                  </a:cubicBezTo>
                  <a:cubicBezTo>
                    <a:pt x="139" y="112"/>
                    <a:pt x="158" y="5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5"/>
            <p:cNvSpPr/>
            <p:nvPr/>
          </p:nvSpPr>
          <p:spPr>
            <a:xfrm>
              <a:off x="3718700" y="2288200"/>
              <a:ext cx="10025" cy="10000"/>
            </a:xfrm>
            <a:custGeom>
              <a:rect b="b" l="l" r="r" t="t"/>
              <a:pathLst>
                <a:path extrusionOk="0" h="400" w="401">
                  <a:moveTo>
                    <a:pt x="400" y="0"/>
                  </a:moveTo>
                  <a:lnTo>
                    <a:pt x="400" y="0"/>
                  </a:lnTo>
                  <a:cubicBezTo>
                    <a:pt x="326" y="47"/>
                    <a:pt x="261" y="121"/>
                    <a:pt x="177" y="186"/>
                  </a:cubicBezTo>
                  <a:lnTo>
                    <a:pt x="1" y="400"/>
                  </a:lnTo>
                  <a:cubicBezTo>
                    <a:pt x="47" y="372"/>
                    <a:pt x="84" y="353"/>
                    <a:pt x="121" y="316"/>
                  </a:cubicBezTo>
                  <a:cubicBezTo>
                    <a:pt x="149" y="288"/>
                    <a:pt x="187" y="260"/>
                    <a:pt x="224" y="223"/>
                  </a:cubicBezTo>
                  <a:cubicBezTo>
                    <a:pt x="289" y="149"/>
                    <a:pt x="354" y="84"/>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5"/>
            <p:cNvSpPr/>
            <p:nvPr/>
          </p:nvSpPr>
          <p:spPr>
            <a:xfrm>
              <a:off x="3708475" y="2301200"/>
              <a:ext cx="7000" cy="5375"/>
            </a:xfrm>
            <a:custGeom>
              <a:rect b="b" l="l" r="r" t="t"/>
              <a:pathLst>
                <a:path extrusionOk="0" h="215" w="280">
                  <a:moveTo>
                    <a:pt x="280" y="0"/>
                  </a:moveTo>
                  <a:lnTo>
                    <a:pt x="280" y="0"/>
                  </a:lnTo>
                  <a:cubicBezTo>
                    <a:pt x="224" y="28"/>
                    <a:pt x="168" y="66"/>
                    <a:pt x="131" y="84"/>
                  </a:cubicBezTo>
                  <a:cubicBezTo>
                    <a:pt x="85" y="121"/>
                    <a:pt x="38" y="168"/>
                    <a:pt x="1" y="214"/>
                  </a:cubicBezTo>
                  <a:cubicBezTo>
                    <a:pt x="66" y="205"/>
                    <a:pt x="112" y="168"/>
                    <a:pt x="159" y="131"/>
                  </a:cubicBezTo>
                  <a:cubicBezTo>
                    <a:pt x="205" y="93"/>
                    <a:pt x="252" y="47"/>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5"/>
            <p:cNvSpPr/>
            <p:nvPr/>
          </p:nvSpPr>
          <p:spPr>
            <a:xfrm>
              <a:off x="3745650" y="2270550"/>
              <a:ext cx="6750" cy="10700"/>
            </a:xfrm>
            <a:custGeom>
              <a:rect b="b" l="l" r="r" t="t"/>
              <a:pathLst>
                <a:path extrusionOk="0" h="428" w="270">
                  <a:moveTo>
                    <a:pt x="270" y="0"/>
                  </a:moveTo>
                  <a:lnTo>
                    <a:pt x="270" y="0"/>
                  </a:lnTo>
                  <a:cubicBezTo>
                    <a:pt x="214" y="65"/>
                    <a:pt x="168" y="139"/>
                    <a:pt x="140" y="195"/>
                  </a:cubicBezTo>
                  <a:cubicBezTo>
                    <a:pt x="121" y="242"/>
                    <a:pt x="93" y="279"/>
                    <a:pt x="75" y="316"/>
                  </a:cubicBezTo>
                  <a:cubicBezTo>
                    <a:pt x="47" y="362"/>
                    <a:pt x="28" y="390"/>
                    <a:pt x="0" y="427"/>
                  </a:cubicBezTo>
                  <a:cubicBezTo>
                    <a:pt x="38" y="409"/>
                    <a:pt x="75" y="372"/>
                    <a:pt x="93" y="335"/>
                  </a:cubicBezTo>
                  <a:lnTo>
                    <a:pt x="168" y="232"/>
                  </a:lnTo>
                  <a:cubicBezTo>
                    <a:pt x="214" y="158"/>
                    <a:pt x="251"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5"/>
            <p:cNvSpPr/>
            <p:nvPr/>
          </p:nvSpPr>
          <p:spPr>
            <a:xfrm>
              <a:off x="3740775" y="2276575"/>
              <a:ext cx="5375" cy="7700"/>
            </a:xfrm>
            <a:custGeom>
              <a:rect b="b" l="l" r="r" t="t"/>
              <a:pathLst>
                <a:path extrusionOk="0" h="308" w="215">
                  <a:moveTo>
                    <a:pt x="214" y="1"/>
                  </a:moveTo>
                  <a:cubicBezTo>
                    <a:pt x="168" y="47"/>
                    <a:pt x="140" y="94"/>
                    <a:pt x="93" y="149"/>
                  </a:cubicBezTo>
                  <a:cubicBezTo>
                    <a:pt x="56" y="196"/>
                    <a:pt x="37" y="242"/>
                    <a:pt x="0" y="307"/>
                  </a:cubicBezTo>
                  <a:cubicBezTo>
                    <a:pt x="37" y="289"/>
                    <a:pt x="56" y="270"/>
                    <a:pt x="84" y="242"/>
                  </a:cubicBezTo>
                  <a:cubicBezTo>
                    <a:pt x="103" y="224"/>
                    <a:pt x="130" y="196"/>
                    <a:pt x="140" y="177"/>
                  </a:cubicBezTo>
                  <a:cubicBezTo>
                    <a:pt x="168" y="149"/>
                    <a:pt x="177" y="121"/>
                    <a:pt x="186" y="94"/>
                  </a:cubicBezTo>
                  <a:cubicBezTo>
                    <a:pt x="195" y="56"/>
                    <a:pt x="214" y="38"/>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5"/>
            <p:cNvSpPr/>
            <p:nvPr/>
          </p:nvSpPr>
          <p:spPr>
            <a:xfrm>
              <a:off x="3748675" y="2267975"/>
              <a:ext cx="2100" cy="4900"/>
            </a:xfrm>
            <a:custGeom>
              <a:rect b="b" l="l" r="r" t="t"/>
              <a:pathLst>
                <a:path extrusionOk="0" h="196" w="84">
                  <a:moveTo>
                    <a:pt x="65" y="1"/>
                  </a:moveTo>
                  <a:cubicBezTo>
                    <a:pt x="47" y="19"/>
                    <a:pt x="37" y="57"/>
                    <a:pt x="19" y="94"/>
                  </a:cubicBezTo>
                  <a:cubicBezTo>
                    <a:pt x="19" y="103"/>
                    <a:pt x="10" y="122"/>
                    <a:pt x="10" y="140"/>
                  </a:cubicBezTo>
                  <a:cubicBezTo>
                    <a:pt x="10" y="159"/>
                    <a:pt x="0" y="168"/>
                    <a:pt x="0" y="196"/>
                  </a:cubicBezTo>
                  <a:cubicBezTo>
                    <a:pt x="37" y="168"/>
                    <a:pt x="56" y="150"/>
                    <a:pt x="65" y="112"/>
                  </a:cubicBezTo>
                  <a:cubicBezTo>
                    <a:pt x="65" y="94"/>
                    <a:pt x="84" y="75"/>
                    <a:pt x="84" y="57"/>
                  </a:cubicBezTo>
                  <a:cubicBezTo>
                    <a:pt x="84" y="29"/>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5"/>
            <p:cNvSpPr/>
            <p:nvPr/>
          </p:nvSpPr>
          <p:spPr>
            <a:xfrm>
              <a:off x="3760050" y="2291675"/>
              <a:ext cx="5375" cy="10250"/>
            </a:xfrm>
            <a:custGeom>
              <a:rect b="b" l="l" r="r" t="t"/>
              <a:pathLst>
                <a:path extrusionOk="0" h="410" w="215">
                  <a:moveTo>
                    <a:pt x="168" y="1"/>
                  </a:moveTo>
                  <a:lnTo>
                    <a:pt x="168" y="1"/>
                  </a:lnTo>
                  <a:cubicBezTo>
                    <a:pt x="177" y="84"/>
                    <a:pt x="168" y="149"/>
                    <a:pt x="149" y="224"/>
                  </a:cubicBezTo>
                  <a:cubicBezTo>
                    <a:pt x="121" y="261"/>
                    <a:pt x="103" y="279"/>
                    <a:pt x="75" y="316"/>
                  </a:cubicBezTo>
                  <a:cubicBezTo>
                    <a:pt x="66" y="326"/>
                    <a:pt x="56" y="354"/>
                    <a:pt x="47" y="363"/>
                  </a:cubicBezTo>
                  <a:cubicBezTo>
                    <a:pt x="19" y="372"/>
                    <a:pt x="10" y="400"/>
                    <a:pt x="0" y="409"/>
                  </a:cubicBezTo>
                  <a:cubicBezTo>
                    <a:pt x="19" y="409"/>
                    <a:pt x="28" y="400"/>
                    <a:pt x="56" y="381"/>
                  </a:cubicBezTo>
                  <a:cubicBezTo>
                    <a:pt x="66" y="372"/>
                    <a:pt x="93" y="363"/>
                    <a:pt x="103" y="354"/>
                  </a:cubicBezTo>
                  <a:cubicBezTo>
                    <a:pt x="140" y="316"/>
                    <a:pt x="158" y="279"/>
                    <a:pt x="186" y="242"/>
                  </a:cubicBezTo>
                  <a:cubicBezTo>
                    <a:pt x="205" y="214"/>
                    <a:pt x="214" y="168"/>
                    <a:pt x="214" y="121"/>
                  </a:cubicBezTo>
                  <a:cubicBezTo>
                    <a:pt x="214" y="84"/>
                    <a:pt x="196"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5"/>
            <p:cNvSpPr/>
            <p:nvPr/>
          </p:nvSpPr>
          <p:spPr>
            <a:xfrm>
              <a:off x="3752150" y="2298175"/>
              <a:ext cx="9075" cy="7000"/>
            </a:xfrm>
            <a:custGeom>
              <a:rect b="b" l="l" r="r" t="t"/>
              <a:pathLst>
                <a:path extrusionOk="0" h="280" w="363">
                  <a:moveTo>
                    <a:pt x="363" y="1"/>
                  </a:moveTo>
                  <a:lnTo>
                    <a:pt x="363" y="1"/>
                  </a:lnTo>
                  <a:cubicBezTo>
                    <a:pt x="326" y="10"/>
                    <a:pt x="298" y="29"/>
                    <a:pt x="270" y="66"/>
                  </a:cubicBezTo>
                  <a:cubicBezTo>
                    <a:pt x="233" y="94"/>
                    <a:pt x="205" y="112"/>
                    <a:pt x="177" y="140"/>
                  </a:cubicBezTo>
                  <a:lnTo>
                    <a:pt x="93" y="205"/>
                  </a:lnTo>
                  <a:cubicBezTo>
                    <a:pt x="56" y="233"/>
                    <a:pt x="38" y="252"/>
                    <a:pt x="1" y="279"/>
                  </a:cubicBezTo>
                  <a:cubicBezTo>
                    <a:pt x="47" y="279"/>
                    <a:pt x="84" y="261"/>
                    <a:pt x="112" y="242"/>
                  </a:cubicBezTo>
                  <a:cubicBezTo>
                    <a:pt x="149" y="214"/>
                    <a:pt x="177" y="196"/>
                    <a:pt x="205" y="168"/>
                  </a:cubicBezTo>
                  <a:cubicBezTo>
                    <a:pt x="270" y="112"/>
                    <a:pt x="316" y="6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5"/>
            <p:cNvSpPr/>
            <p:nvPr/>
          </p:nvSpPr>
          <p:spPr>
            <a:xfrm>
              <a:off x="3747975" y="2305375"/>
              <a:ext cx="9300" cy="4450"/>
            </a:xfrm>
            <a:custGeom>
              <a:rect b="b" l="l" r="r" t="t"/>
              <a:pathLst>
                <a:path extrusionOk="0" h="178" w="372">
                  <a:moveTo>
                    <a:pt x="372" y="1"/>
                  </a:moveTo>
                  <a:cubicBezTo>
                    <a:pt x="316" y="19"/>
                    <a:pt x="251" y="47"/>
                    <a:pt x="186" y="84"/>
                  </a:cubicBezTo>
                  <a:cubicBezTo>
                    <a:pt x="121" y="112"/>
                    <a:pt x="75" y="149"/>
                    <a:pt x="0" y="177"/>
                  </a:cubicBezTo>
                  <a:cubicBezTo>
                    <a:pt x="38" y="177"/>
                    <a:pt x="75" y="177"/>
                    <a:pt x="112" y="159"/>
                  </a:cubicBezTo>
                  <a:cubicBezTo>
                    <a:pt x="130" y="149"/>
                    <a:pt x="168" y="140"/>
                    <a:pt x="195" y="131"/>
                  </a:cubicBezTo>
                  <a:cubicBezTo>
                    <a:pt x="233" y="103"/>
                    <a:pt x="270" y="94"/>
                    <a:pt x="288" y="66"/>
                  </a:cubicBezTo>
                  <a:cubicBezTo>
                    <a:pt x="326" y="47"/>
                    <a:pt x="353"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5"/>
            <p:cNvSpPr/>
            <p:nvPr/>
          </p:nvSpPr>
          <p:spPr>
            <a:xfrm>
              <a:off x="3754250" y="2296100"/>
              <a:ext cx="5350" cy="4650"/>
            </a:xfrm>
            <a:custGeom>
              <a:rect b="b" l="l" r="r" t="t"/>
              <a:pathLst>
                <a:path extrusionOk="0" h="186" w="214">
                  <a:moveTo>
                    <a:pt x="214" y="0"/>
                  </a:moveTo>
                  <a:lnTo>
                    <a:pt x="214" y="0"/>
                  </a:lnTo>
                  <a:cubicBezTo>
                    <a:pt x="177" y="37"/>
                    <a:pt x="149" y="56"/>
                    <a:pt x="102" y="84"/>
                  </a:cubicBezTo>
                  <a:lnTo>
                    <a:pt x="0" y="186"/>
                  </a:lnTo>
                  <a:cubicBezTo>
                    <a:pt x="56" y="186"/>
                    <a:pt x="102" y="158"/>
                    <a:pt x="140" y="130"/>
                  </a:cubicBezTo>
                  <a:cubicBezTo>
                    <a:pt x="149" y="102"/>
                    <a:pt x="167" y="93"/>
                    <a:pt x="186" y="65"/>
                  </a:cubicBezTo>
                  <a:cubicBezTo>
                    <a:pt x="205" y="47"/>
                    <a:pt x="214"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5"/>
            <p:cNvSpPr/>
            <p:nvPr/>
          </p:nvSpPr>
          <p:spPr>
            <a:xfrm>
              <a:off x="3705000" y="2315600"/>
              <a:ext cx="10475" cy="1800"/>
            </a:xfrm>
            <a:custGeom>
              <a:rect b="b" l="l" r="r" t="t"/>
              <a:pathLst>
                <a:path extrusionOk="0" h="72" w="419">
                  <a:moveTo>
                    <a:pt x="1" y="1"/>
                  </a:moveTo>
                  <a:cubicBezTo>
                    <a:pt x="38" y="19"/>
                    <a:pt x="75" y="28"/>
                    <a:pt x="103" y="47"/>
                  </a:cubicBezTo>
                  <a:cubicBezTo>
                    <a:pt x="140" y="56"/>
                    <a:pt x="177" y="66"/>
                    <a:pt x="214" y="66"/>
                  </a:cubicBezTo>
                  <a:cubicBezTo>
                    <a:pt x="238" y="69"/>
                    <a:pt x="263" y="71"/>
                    <a:pt x="288" y="71"/>
                  </a:cubicBezTo>
                  <a:cubicBezTo>
                    <a:pt x="332" y="71"/>
                    <a:pt x="377" y="65"/>
                    <a:pt x="419" y="47"/>
                  </a:cubicBezTo>
                  <a:cubicBezTo>
                    <a:pt x="354" y="47"/>
                    <a:pt x="279" y="28"/>
                    <a:pt x="214" y="19"/>
                  </a:cubicBezTo>
                  <a:cubicBezTo>
                    <a:pt x="140"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5"/>
            <p:cNvSpPr/>
            <p:nvPr/>
          </p:nvSpPr>
          <p:spPr>
            <a:xfrm>
              <a:off x="3709175" y="2313750"/>
              <a:ext cx="8150" cy="1400"/>
            </a:xfrm>
            <a:custGeom>
              <a:rect b="b" l="l" r="r" t="t"/>
              <a:pathLst>
                <a:path extrusionOk="0" h="56" w="326">
                  <a:moveTo>
                    <a:pt x="1" y="0"/>
                  </a:moveTo>
                  <a:cubicBezTo>
                    <a:pt x="19" y="28"/>
                    <a:pt x="47" y="28"/>
                    <a:pt x="84" y="47"/>
                  </a:cubicBezTo>
                  <a:cubicBezTo>
                    <a:pt x="103" y="56"/>
                    <a:pt x="140" y="56"/>
                    <a:pt x="159" y="56"/>
                  </a:cubicBezTo>
                  <a:cubicBezTo>
                    <a:pt x="224" y="56"/>
                    <a:pt x="279" y="47"/>
                    <a:pt x="326" y="9"/>
                  </a:cubicBezTo>
                  <a:cubicBezTo>
                    <a:pt x="298" y="0"/>
                    <a:pt x="270"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5"/>
            <p:cNvSpPr/>
            <p:nvPr/>
          </p:nvSpPr>
          <p:spPr>
            <a:xfrm>
              <a:off x="3712675" y="2307475"/>
              <a:ext cx="6975" cy="3725"/>
            </a:xfrm>
            <a:custGeom>
              <a:rect b="b" l="l" r="r" t="t"/>
              <a:pathLst>
                <a:path extrusionOk="0" h="149" w="279">
                  <a:moveTo>
                    <a:pt x="279" y="0"/>
                  </a:moveTo>
                  <a:lnTo>
                    <a:pt x="279" y="0"/>
                  </a:lnTo>
                  <a:cubicBezTo>
                    <a:pt x="214" y="10"/>
                    <a:pt x="177" y="28"/>
                    <a:pt x="130" y="56"/>
                  </a:cubicBezTo>
                  <a:cubicBezTo>
                    <a:pt x="84" y="75"/>
                    <a:pt x="37" y="103"/>
                    <a:pt x="0" y="149"/>
                  </a:cubicBezTo>
                  <a:cubicBezTo>
                    <a:pt x="56" y="149"/>
                    <a:pt x="102" y="121"/>
                    <a:pt x="149" y="103"/>
                  </a:cubicBezTo>
                  <a:cubicBezTo>
                    <a:pt x="167" y="93"/>
                    <a:pt x="195" y="65"/>
                    <a:pt x="214" y="56"/>
                  </a:cubicBezTo>
                  <a:cubicBezTo>
                    <a:pt x="242" y="47"/>
                    <a:pt x="270" y="1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5"/>
            <p:cNvSpPr/>
            <p:nvPr/>
          </p:nvSpPr>
          <p:spPr>
            <a:xfrm>
              <a:off x="3717300" y="2310250"/>
              <a:ext cx="6550" cy="1975"/>
            </a:xfrm>
            <a:custGeom>
              <a:rect b="b" l="l" r="r" t="t"/>
              <a:pathLst>
                <a:path extrusionOk="0" h="79" w="262">
                  <a:moveTo>
                    <a:pt x="261" y="1"/>
                  </a:moveTo>
                  <a:cubicBezTo>
                    <a:pt x="215" y="1"/>
                    <a:pt x="177" y="1"/>
                    <a:pt x="122" y="10"/>
                  </a:cubicBezTo>
                  <a:cubicBezTo>
                    <a:pt x="85" y="29"/>
                    <a:pt x="47" y="38"/>
                    <a:pt x="1" y="75"/>
                  </a:cubicBezTo>
                  <a:cubicBezTo>
                    <a:pt x="13" y="78"/>
                    <a:pt x="26" y="79"/>
                    <a:pt x="38" y="79"/>
                  </a:cubicBezTo>
                  <a:cubicBezTo>
                    <a:pt x="72" y="79"/>
                    <a:pt x="106" y="70"/>
                    <a:pt x="140" y="57"/>
                  </a:cubicBezTo>
                  <a:cubicBezTo>
                    <a:pt x="187" y="47"/>
                    <a:pt x="215"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5"/>
            <p:cNvSpPr/>
            <p:nvPr/>
          </p:nvSpPr>
          <p:spPr>
            <a:xfrm>
              <a:off x="3719400" y="2314575"/>
              <a:ext cx="8850" cy="1950"/>
            </a:xfrm>
            <a:custGeom>
              <a:rect b="b" l="l" r="r" t="t"/>
              <a:pathLst>
                <a:path extrusionOk="0" h="78" w="354">
                  <a:moveTo>
                    <a:pt x="302" y="0"/>
                  </a:moveTo>
                  <a:cubicBezTo>
                    <a:pt x="260" y="0"/>
                    <a:pt x="214" y="7"/>
                    <a:pt x="168" y="14"/>
                  </a:cubicBezTo>
                  <a:cubicBezTo>
                    <a:pt x="112" y="23"/>
                    <a:pt x="56" y="42"/>
                    <a:pt x="1" y="69"/>
                  </a:cubicBezTo>
                  <a:cubicBezTo>
                    <a:pt x="18" y="75"/>
                    <a:pt x="36" y="77"/>
                    <a:pt x="55" y="77"/>
                  </a:cubicBezTo>
                  <a:cubicBezTo>
                    <a:pt x="96" y="77"/>
                    <a:pt x="139" y="67"/>
                    <a:pt x="177" y="60"/>
                  </a:cubicBezTo>
                  <a:cubicBezTo>
                    <a:pt x="242" y="51"/>
                    <a:pt x="298" y="42"/>
                    <a:pt x="354" y="4"/>
                  </a:cubicBezTo>
                  <a:cubicBezTo>
                    <a:pt x="337" y="2"/>
                    <a:pt x="320" y="0"/>
                    <a:pt x="3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5"/>
            <p:cNvSpPr/>
            <p:nvPr/>
          </p:nvSpPr>
          <p:spPr>
            <a:xfrm>
              <a:off x="3711975" y="2251950"/>
              <a:ext cx="8850" cy="7925"/>
            </a:xfrm>
            <a:custGeom>
              <a:rect b="b" l="l" r="r" t="t"/>
              <a:pathLst>
                <a:path extrusionOk="0" h="317" w="354">
                  <a:moveTo>
                    <a:pt x="353" y="1"/>
                  </a:moveTo>
                  <a:lnTo>
                    <a:pt x="353" y="1"/>
                  </a:lnTo>
                  <a:cubicBezTo>
                    <a:pt x="316" y="10"/>
                    <a:pt x="270" y="19"/>
                    <a:pt x="251" y="47"/>
                  </a:cubicBezTo>
                  <a:lnTo>
                    <a:pt x="140" y="112"/>
                  </a:lnTo>
                  <a:cubicBezTo>
                    <a:pt x="75" y="159"/>
                    <a:pt x="28" y="233"/>
                    <a:pt x="0" y="317"/>
                  </a:cubicBezTo>
                  <a:lnTo>
                    <a:pt x="84" y="233"/>
                  </a:lnTo>
                  <a:cubicBezTo>
                    <a:pt x="112" y="196"/>
                    <a:pt x="130" y="177"/>
                    <a:pt x="167" y="149"/>
                  </a:cubicBezTo>
                  <a:cubicBezTo>
                    <a:pt x="223" y="94"/>
                    <a:pt x="279"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5"/>
            <p:cNvSpPr/>
            <p:nvPr/>
          </p:nvSpPr>
          <p:spPr>
            <a:xfrm>
              <a:off x="3711975" y="2255900"/>
              <a:ext cx="6525" cy="7700"/>
            </a:xfrm>
            <a:custGeom>
              <a:rect b="b" l="l" r="r" t="t"/>
              <a:pathLst>
                <a:path extrusionOk="0" h="308" w="261">
                  <a:moveTo>
                    <a:pt x="260" y="1"/>
                  </a:moveTo>
                  <a:lnTo>
                    <a:pt x="260" y="1"/>
                  </a:lnTo>
                  <a:cubicBezTo>
                    <a:pt x="223" y="19"/>
                    <a:pt x="186" y="38"/>
                    <a:pt x="177" y="47"/>
                  </a:cubicBezTo>
                  <a:cubicBezTo>
                    <a:pt x="140" y="75"/>
                    <a:pt x="121" y="94"/>
                    <a:pt x="93" y="122"/>
                  </a:cubicBezTo>
                  <a:cubicBezTo>
                    <a:pt x="47" y="168"/>
                    <a:pt x="19" y="233"/>
                    <a:pt x="0" y="307"/>
                  </a:cubicBezTo>
                  <a:lnTo>
                    <a:pt x="65" y="224"/>
                  </a:lnTo>
                  <a:lnTo>
                    <a:pt x="130" y="159"/>
                  </a:lnTo>
                  <a:cubicBezTo>
                    <a:pt x="167" y="112"/>
                    <a:pt x="214" y="66"/>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5"/>
            <p:cNvSpPr/>
            <p:nvPr/>
          </p:nvSpPr>
          <p:spPr>
            <a:xfrm>
              <a:off x="3710800" y="2262175"/>
              <a:ext cx="5600" cy="9325"/>
            </a:xfrm>
            <a:custGeom>
              <a:rect b="b" l="l" r="r" t="t"/>
              <a:pathLst>
                <a:path extrusionOk="0" h="373" w="224">
                  <a:moveTo>
                    <a:pt x="224" y="1"/>
                  </a:moveTo>
                  <a:lnTo>
                    <a:pt x="224" y="1"/>
                  </a:lnTo>
                  <a:cubicBezTo>
                    <a:pt x="168" y="28"/>
                    <a:pt x="122" y="94"/>
                    <a:pt x="75" y="168"/>
                  </a:cubicBezTo>
                  <a:cubicBezTo>
                    <a:pt x="57" y="196"/>
                    <a:pt x="38" y="233"/>
                    <a:pt x="29" y="261"/>
                  </a:cubicBezTo>
                  <a:cubicBezTo>
                    <a:pt x="10" y="298"/>
                    <a:pt x="1" y="335"/>
                    <a:pt x="1" y="372"/>
                  </a:cubicBezTo>
                  <a:lnTo>
                    <a:pt x="57" y="279"/>
                  </a:lnTo>
                  <a:cubicBezTo>
                    <a:pt x="84" y="242"/>
                    <a:pt x="94" y="214"/>
                    <a:pt x="122" y="186"/>
                  </a:cubicBezTo>
                  <a:cubicBezTo>
                    <a:pt x="159" y="121"/>
                    <a:pt x="205"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5"/>
            <p:cNvSpPr/>
            <p:nvPr/>
          </p:nvSpPr>
          <p:spPr>
            <a:xfrm>
              <a:off x="3704775" y="2266825"/>
              <a:ext cx="4200" cy="10250"/>
            </a:xfrm>
            <a:custGeom>
              <a:rect b="b" l="l" r="r" t="t"/>
              <a:pathLst>
                <a:path extrusionOk="0" h="410" w="168">
                  <a:moveTo>
                    <a:pt x="167" y="0"/>
                  </a:moveTo>
                  <a:lnTo>
                    <a:pt x="167" y="0"/>
                  </a:lnTo>
                  <a:cubicBezTo>
                    <a:pt x="121" y="56"/>
                    <a:pt x="84" y="121"/>
                    <a:pt x="56" y="196"/>
                  </a:cubicBezTo>
                  <a:lnTo>
                    <a:pt x="19" y="298"/>
                  </a:lnTo>
                  <a:cubicBezTo>
                    <a:pt x="10" y="335"/>
                    <a:pt x="0" y="381"/>
                    <a:pt x="10" y="409"/>
                  </a:cubicBezTo>
                  <a:lnTo>
                    <a:pt x="56" y="307"/>
                  </a:lnTo>
                  <a:cubicBezTo>
                    <a:pt x="84" y="279"/>
                    <a:pt x="93" y="242"/>
                    <a:pt x="102" y="205"/>
                  </a:cubicBezTo>
                  <a:cubicBezTo>
                    <a:pt x="130" y="140"/>
                    <a:pt x="14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5"/>
            <p:cNvSpPr/>
            <p:nvPr/>
          </p:nvSpPr>
          <p:spPr>
            <a:xfrm>
              <a:off x="3702900" y="2275650"/>
              <a:ext cx="5600" cy="10250"/>
            </a:xfrm>
            <a:custGeom>
              <a:rect b="b" l="l" r="r" t="t"/>
              <a:pathLst>
                <a:path extrusionOk="0" h="410" w="224">
                  <a:moveTo>
                    <a:pt x="224" y="0"/>
                  </a:moveTo>
                  <a:lnTo>
                    <a:pt x="224" y="0"/>
                  </a:lnTo>
                  <a:cubicBezTo>
                    <a:pt x="168" y="47"/>
                    <a:pt x="122" y="121"/>
                    <a:pt x="75" y="186"/>
                  </a:cubicBezTo>
                  <a:cubicBezTo>
                    <a:pt x="66" y="223"/>
                    <a:pt x="38" y="261"/>
                    <a:pt x="29" y="298"/>
                  </a:cubicBezTo>
                  <a:cubicBezTo>
                    <a:pt x="19" y="326"/>
                    <a:pt x="1" y="372"/>
                    <a:pt x="19" y="409"/>
                  </a:cubicBezTo>
                  <a:cubicBezTo>
                    <a:pt x="29" y="363"/>
                    <a:pt x="38" y="344"/>
                    <a:pt x="66" y="307"/>
                  </a:cubicBezTo>
                  <a:lnTo>
                    <a:pt x="122" y="214"/>
                  </a:lnTo>
                  <a:cubicBezTo>
                    <a:pt x="159" y="140"/>
                    <a:pt x="205" y="75"/>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5"/>
            <p:cNvSpPr/>
            <p:nvPr/>
          </p:nvSpPr>
          <p:spPr>
            <a:xfrm>
              <a:off x="3731950" y="2275175"/>
              <a:ext cx="3275" cy="3750"/>
            </a:xfrm>
            <a:custGeom>
              <a:rect b="b" l="l" r="r" t="t"/>
              <a:pathLst>
                <a:path extrusionOk="0" h="150" w="131">
                  <a:moveTo>
                    <a:pt x="130" y="1"/>
                  </a:moveTo>
                  <a:lnTo>
                    <a:pt x="130" y="1"/>
                  </a:lnTo>
                  <a:cubicBezTo>
                    <a:pt x="102" y="10"/>
                    <a:pt x="75" y="38"/>
                    <a:pt x="56" y="57"/>
                  </a:cubicBezTo>
                  <a:cubicBezTo>
                    <a:pt x="28" y="85"/>
                    <a:pt x="19" y="112"/>
                    <a:pt x="0" y="150"/>
                  </a:cubicBezTo>
                  <a:cubicBezTo>
                    <a:pt x="37" y="140"/>
                    <a:pt x="65" y="112"/>
                    <a:pt x="84" y="94"/>
                  </a:cubicBezTo>
                  <a:cubicBezTo>
                    <a:pt x="112" y="66"/>
                    <a:pt x="121" y="38"/>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5"/>
            <p:cNvSpPr/>
            <p:nvPr/>
          </p:nvSpPr>
          <p:spPr>
            <a:xfrm>
              <a:off x="3736125" y="2273325"/>
              <a:ext cx="3275" cy="3975"/>
            </a:xfrm>
            <a:custGeom>
              <a:rect b="b" l="l" r="r" t="t"/>
              <a:pathLst>
                <a:path extrusionOk="0" h="159" w="131">
                  <a:moveTo>
                    <a:pt x="131" y="1"/>
                  </a:moveTo>
                  <a:lnTo>
                    <a:pt x="131" y="1"/>
                  </a:lnTo>
                  <a:cubicBezTo>
                    <a:pt x="93" y="19"/>
                    <a:pt x="75" y="38"/>
                    <a:pt x="47" y="66"/>
                  </a:cubicBezTo>
                  <a:cubicBezTo>
                    <a:pt x="28" y="84"/>
                    <a:pt x="10" y="121"/>
                    <a:pt x="1" y="159"/>
                  </a:cubicBezTo>
                  <a:cubicBezTo>
                    <a:pt x="38" y="140"/>
                    <a:pt x="56" y="121"/>
                    <a:pt x="84" y="93"/>
                  </a:cubicBezTo>
                  <a:cubicBezTo>
                    <a:pt x="103" y="75"/>
                    <a:pt x="121" y="3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5"/>
            <p:cNvSpPr/>
            <p:nvPr/>
          </p:nvSpPr>
          <p:spPr>
            <a:xfrm>
              <a:off x="3699900" y="2290050"/>
              <a:ext cx="2350" cy="7225"/>
            </a:xfrm>
            <a:custGeom>
              <a:rect b="b" l="l" r="r" t="t"/>
              <a:pathLst>
                <a:path extrusionOk="0" h="289" w="94">
                  <a:moveTo>
                    <a:pt x="93" y="1"/>
                  </a:moveTo>
                  <a:cubicBezTo>
                    <a:pt x="56" y="28"/>
                    <a:pt x="28" y="75"/>
                    <a:pt x="19" y="140"/>
                  </a:cubicBezTo>
                  <a:cubicBezTo>
                    <a:pt x="19" y="158"/>
                    <a:pt x="9" y="186"/>
                    <a:pt x="9" y="205"/>
                  </a:cubicBezTo>
                  <a:cubicBezTo>
                    <a:pt x="0" y="233"/>
                    <a:pt x="0" y="261"/>
                    <a:pt x="9" y="289"/>
                  </a:cubicBezTo>
                  <a:cubicBezTo>
                    <a:pt x="28" y="242"/>
                    <a:pt x="56" y="196"/>
                    <a:pt x="65" y="149"/>
                  </a:cubicBezTo>
                  <a:cubicBezTo>
                    <a:pt x="84" y="103"/>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5"/>
            <p:cNvSpPr/>
            <p:nvPr/>
          </p:nvSpPr>
          <p:spPr>
            <a:xfrm>
              <a:off x="3676675" y="2100500"/>
              <a:ext cx="70850" cy="74150"/>
            </a:xfrm>
            <a:custGeom>
              <a:rect b="b" l="l" r="r" t="t"/>
              <a:pathLst>
                <a:path extrusionOk="0" h="2966" w="2834">
                  <a:moveTo>
                    <a:pt x="1485" y="1"/>
                  </a:moveTo>
                  <a:cubicBezTo>
                    <a:pt x="1479" y="1"/>
                    <a:pt x="1474" y="1"/>
                    <a:pt x="1468" y="1"/>
                  </a:cubicBezTo>
                  <a:cubicBezTo>
                    <a:pt x="1301" y="29"/>
                    <a:pt x="1171" y="196"/>
                    <a:pt x="1115" y="364"/>
                  </a:cubicBezTo>
                  <a:cubicBezTo>
                    <a:pt x="1050" y="531"/>
                    <a:pt x="1041" y="717"/>
                    <a:pt x="957" y="875"/>
                  </a:cubicBezTo>
                  <a:cubicBezTo>
                    <a:pt x="920" y="717"/>
                    <a:pt x="873" y="540"/>
                    <a:pt x="753" y="410"/>
                  </a:cubicBezTo>
                  <a:cubicBezTo>
                    <a:pt x="671" y="314"/>
                    <a:pt x="537" y="235"/>
                    <a:pt x="401" y="235"/>
                  </a:cubicBezTo>
                  <a:cubicBezTo>
                    <a:pt x="367" y="235"/>
                    <a:pt x="332" y="241"/>
                    <a:pt x="297" y="252"/>
                  </a:cubicBezTo>
                  <a:cubicBezTo>
                    <a:pt x="28" y="336"/>
                    <a:pt x="0" y="689"/>
                    <a:pt x="28" y="958"/>
                  </a:cubicBezTo>
                  <a:cubicBezTo>
                    <a:pt x="121" y="1646"/>
                    <a:pt x="390" y="2296"/>
                    <a:pt x="790" y="2853"/>
                  </a:cubicBezTo>
                  <a:cubicBezTo>
                    <a:pt x="837" y="2936"/>
                    <a:pt x="916" y="2965"/>
                    <a:pt x="1002" y="2965"/>
                  </a:cubicBezTo>
                  <a:cubicBezTo>
                    <a:pt x="1120" y="2965"/>
                    <a:pt x="1252" y="2911"/>
                    <a:pt x="1338" y="2863"/>
                  </a:cubicBezTo>
                  <a:cubicBezTo>
                    <a:pt x="1905" y="2528"/>
                    <a:pt x="2416" y="2064"/>
                    <a:pt x="2676" y="1460"/>
                  </a:cubicBezTo>
                  <a:cubicBezTo>
                    <a:pt x="2759" y="1274"/>
                    <a:pt x="2834" y="1060"/>
                    <a:pt x="2797" y="865"/>
                  </a:cubicBezTo>
                  <a:cubicBezTo>
                    <a:pt x="2759" y="670"/>
                    <a:pt x="2611" y="466"/>
                    <a:pt x="2397" y="456"/>
                  </a:cubicBezTo>
                  <a:cubicBezTo>
                    <a:pt x="2392" y="456"/>
                    <a:pt x="2387" y="456"/>
                    <a:pt x="2382" y="456"/>
                  </a:cubicBezTo>
                  <a:cubicBezTo>
                    <a:pt x="2174" y="456"/>
                    <a:pt x="1994" y="637"/>
                    <a:pt x="1858" y="810"/>
                  </a:cubicBezTo>
                  <a:cubicBezTo>
                    <a:pt x="1877" y="633"/>
                    <a:pt x="1905" y="456"/>
                    <a:pt x="1840" y="299"/>
                  </a:cubicBezTo>
                  <a:cubicBezTo>
                    <a:pt x="1795" y="137"/>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5"/>
            <p:cNvSpPr/>
            <p:nvPr/>
          </p:nvSpPr>
          <p:spPr>
            <a:xfrm>
              <a:off x="3675975" y="2099100"/>
              <a:ext cx="71800" cy="75525"/>
            </a:xfrm>
            <a:custGeom>
              <a:rect b="b" l="l" r="r" t="t"/>
              <a:pathLst>
                <a:path extrusionOk="0" h="3021" w="2872">
                  <a:moveTo>
                    <a:pt x="818" y="2909"/>
                  </a:moveTo>
                  <a:cubicBezTo>
                    <a:pt x="836" y="2956"/>
                    <a:pt x="874" y="2975"/>
                    <a:pt x="920" y="3002"/>
                  </a:cubicBezTo>
                  <a:cubicBezTo>
                    <a:pt x="874" y="2975"/>
                    <a:pt x="836" y="2947"/>
                    <a:pt x="818" y="2909"/>
                  </a:cubicBezTo>
                  <a:close/>
                  <a:moveTo>
                    <a:pt x="1479" y="0"/>
                  </a:moveTo>
                  <a:cubicBezTo>
                    <a:pt x="1469" y="0"/>
                    <a:pt x="1459" y="1"/>
                    <a:pt x="1450" y="1"/>
                  </a:cubicBezTo>
                  <a:cubicBezTo>
                    <a:pt x="1347" y="20"/>
                    <a:pt x="1264" y="85"/>
                    <a:pt x="1208" y="159"/>
                  </a:cubicBezTo>
                  <a:cubicBezTo>
                    <a:pt x="1152" y="224"/>
                    <a:pt x="1106" y="317"/>
                    <a:pt x="1078" y="401"/>
                  </a:cubicBezTo>
                  <a:cubicBezTo>
                    <a:pt x="1050" y="531"/>
                    <a:pt x="1022" y="670"/>
                    <a:pt x="985" y="791"/>
                  </a:cubicBezTo>
                  <a:cubicBezTo>
                    <a:pt x="939" y="680"/>
                    <a:pt x="901" y="559"/>
                    <a:pt x="818" y="457"/>
                  </a:cubicBezTo>
                  <a:cubicBezTo>
                    <a:pt x="753" y="392"/>
                    <a:pt x="697" y="327"/>
                    <a:pt x="613" y="299"/>
                  </a:cubicBezTo>
                  <a:cubicBezTo>
                    <a:pt x="555" y="270"/>
                    <a:pt x="492" y="246"/>
                    <a:pt x="422" y="246"/>
                  </a:cubicBezTo>
                  <a:cubicBezTo>
                    <a:pt x="403" y="246"/>
                    <a:pt x="383" y="248"/>
                    <a:pt x="363" y="252"/>
                  </a:cubicBezTo>
                  <a:cubicBezTo>
                    <a:pt x="270" y="262"/>
                    <a:pt x="195" y="317"/>
                    <a:pt x="140" y="373"/>
                  </a:cubicBezTo>
                  <a:cubicBezTo>
                    <a:pt x="84" y="447"/>
                    <a:pt x="56" y="531"/>
                    <a:pt x="37" y="605"/>
                  </a:cubicBezTo>
                  <a:cubicBezTo>
                    <a:pt x="0" y="773"/>
                    <a:pt x="9" y="949"/>
                    <a:pt x="47" y="1098"/>
                  </a:cubicBezTo>
                  <a:cubicBezTo>
                    <a:pt x="102" y="1423"/>
                    <a:pt x="195" y="1739"/>
                    <a:pt x="325" y="2036"/>
                  </a:cubicBezTo>
                  <a:cubicBezTo>
                    <a:pt x="455" y="2343"/>
                    <a:pt x="613" y="2631"/>
                    <a:pt x="799" y="2882"/>
                  </a:cubicBezTo>
                  <a:cubicBezTo>
                    <a:pt x="613" y="2621"/>
                    <a:pt x="455" y="2343"/>
                    <a:pt x="335" y="2036"/>
                  </a:cubicBezTo>
                  <a:cubicBezTo>
                    <a:pt x="223" y="1739"/>
                    <a:pt x="130" y="1423"/>
                    <a:pt x="84" y="1098"/>
                  </a:cubicBezTo>
                  <a:cubicBezTo>
                    <a:pt x="56" y="931"/>
                    <a:pt x="47" y="773"/>
                    <a:pt x="84" y="624"/>
                  </a:cubicBezTo>
                  <a:cubicBezTo>
                    <a:pt x="102" y="540"/>
                    <a:pt x="130" y="466"/>
                    <a:pt x="177" y="410"/>
                  </a:cubicBezTo>
                  <a:cubicBezTo>
                    <a:pt x="223" y="355"/>
                    <a:pt x="288" y="317"/>
                    <a:pt x="363" y="308"/>
                  </a:cubicBezTo>
                  <a:cubicBezTo>
                    <a:pt x="374" y="306"/>
                    <a:pt x="385" y="306"/>
                    <a:pt x="397" y="306"/>
                  </a:cubicBezTo>
                  <a:cubicBezTo>
                    <a:pt x="456" y="306"/>
                    <a:pt x="524" y="324"/>
                    <a:pt x="586" y="355"/>
                  </a:cubicBezTo>
                  <a:cubicBezTo>
                    <a:pt x="651" y="392"/>
                    <a:pt x="706" y="438"/>
                    <a:pt x="753" y="503"/>
                  </a:cubicBezTo>
                  <a:cubicBezTo>
                    <a:pt x="846" y="633"/>
                    <a:pt x="892" y="782"/>
                    <a:pt x="939" y="931"/>
                  </a:cubicBezTo>
                  <a:lnTo>
                    <a:pt x="976" y="1042"/>
                  </a:lnTo>
                  <a:lnTo>
                    <a:pt x="1022" y="949"/>
                  </a:lnTo>
                  <a:cubicBezTo>
                    <a:pt x="1106" y="782"/>
                    <a:pt x="1115" y="596"/>
                    <a:pt x="1171" y="438"/>
                  </a:cubicBezTo>
                  <a:cubicBezTo>
                    <a:pt x="1199" y="355"/>
                    <a:pt x="1236" y="280"/>
                    <a:pt x="1292" y="224"/>
                  </a:cubicBezTo>
                  <a:cubicBezTo>
                    <a:pt x="1338" y="169"/>
                    <a:pt x="1403" y="122"/>
                    <a:pt x="1477" y="113"/>
                  </a:cubicBezTo>
                  <a:cubicBezTo>
                    <a:pt x="1491" y="109"/>
                    <a:pt x="1506" y="107"/>
                    <a:pt x="1521" y="107"/>
                  </a:cubicBezTo>
                  <a:cubicBezTo>
                    <a:pt x="1577" y="107"/>
                    <a:pt x="1638" y="132"/>
                    <a:pt x="1682" y="169"/>
                  </a:cubicBezTo>
                  <a:cubicBezTo>
                    <a:pt x="1747" y="215"/>
                    <a:pt x="1793" y="280"/>
                    <a:pt x="1821" y="355"/>
                  </a:cubicBezTo>
                  <a:cubicBezTo>
                    <a:pt x="1886" y="503"/>
                    <a:pt x="1858" y="680"/>
                    <a:pt x="1849" y="856"/>
                  </a:cubicBezTo>
                  <a:lnTo>
                    <a:pt x="1821" y="1014"/>
                  </a:lnTo>
                  <a:lnTo>
                    <a:pt x="1933" y="884"/>
                  </a:lnTo>
                  <a:cubicBezTo>
                    <a:pt x="1988" y="819"/>
                    <a:pt x="2044" y="745"/>
                    <a:pt x="2118" y="689"/>
                  </a:cubicBezTo>
                  <a:cubicBezTo>
                    <a:pt x="2184" y="633"/>
                    <a:pt x="2258" y="587"/>
                    <a:pt x="2332" y="559"/>
                  </a:cubicBezTo>
                  <a:cubicBezTo>
                    <a:pt x="2359" y="553"/>
                    <a:pt x="2385" y="550"/>
                    <a:pt x="2412" y="550"/>
                  </a:cubicBezTo>
                  <a:cubicBezTo>
                    <a:pt x="2469" y="550"/>
                    <a:pt x="2526" y="564"/>
                    <a:pt x="2583" y="596"/>
                  </a:cubicBezTo>
                  <a:cubicBezTo>
                    <a:pt x="2648" y="643"/>
                    <a:pt x="2722" y="698"/>
                    <a:pt x="2750" y="782"/>
                  </a:cubicBezTo>
                  <a:cubicBezTo>
                    <a:pt x="2797" y="866"/>
                    <a:pt x="2815" y="949"/>
                    <a:pt x="2815" y="1042"/>
                  </a:cubicBezTo>
                  <a:cubicBezTo>
                    <a:pt x="2815" y="1135"/>
                    <a:pt x="2797" y="1228"/>
                    <a:pt x="2769" y="1302"/>
                  </a:cubicBezTo>
                  <a:cubicBezTo>
                    <a:pt x="2741" y="1395"/>
                    <a:pt x="2704" y="1479"/>
                    <a:pt x="2657" y="1562"/>
                  </a:cubicBezTo>
                  <a:cubicBezTo>
                    <a:pt x="2629" y="1646"/>
                    <a:pt x="2583" y="1720"/>
                    <a:pt x="2537" y="1804"/>
                  </a:cubicBezTo>
                  <a:cubicBezTo>
                    <a:pt x="2332" y="2120"/>
                    <a:pt x="2081" y="2398"/>
                    <a:pt x="1793" y="2631"/>
                  </a:cubicBezTo>
                  <a:cubicBezTo>
                    <a:pt x="1635" y="2742"/>
                    <a:pt x="1487" y="2854"/>
                    <a:pt x="1329" y="2947"/>
                  </a:cubicBezTo>
                  <a:cubicBezTo>
                    <a:pt x="1245" y="2975"/>
                    <a:pt x="1152" y="3012"/>
                    <a:pt x="1059" y="3021"/>
                  </a:cubicBezTo>
                  <a:cubicBezTo>
                    <a:pt x="1152" y="3021"/>
                    <a:pt x="1245" y="2993"/>
                    <a:pt x="1329" y="2956"/>
                  </a:cubicBezTo>
                  <a:cubicBezTo>
                    <a:pt x="1487" y="2863"/>
                    <a:pt x="1654" y="2761"/>
                    <a:pt x="1803" y="2649"/>
                  </a:cubicBezTo>
                  <a:cubicBezTo>
                    <a:pt x="2100" y="2436"/>
                    <a:pt x="2369" y="2166"/>
                    <a:pt x="2583" y="1841"/>
                  </a:cubicBezTo>
                  <a:cubicBezTo>
                    <a:pt x="2629" y="1757"/>
                    <a:pt x="2685" y="1674"/>
                    <a:pt x="2722" y="1599"/>
                  </a:cubicBezTo>
                  <a:cubicBezTo>
                    <a:pt x="2769" y="1516"/>
                    <a:pt x="2797" y="1423"/>
                    <a:pt x="2834" y="1330"/>
                  </a:cubicBezTo>
                  <a:cubicBezTo>
                    <a:pt x="2843" y="1237"/>
                    <a:pt x="2871" y="1144"/>
                    <a:pt x="2871" y="1042"/>
                  </a:cubicBezTo>
                  <a:cubicBezTo>
                    <a:pt x="2871" y="949"/>
                    <a:pt x="2862" y="838"/>
                    <a:pt x="2815" y="745"/>
                  </a:cubicBezTo>
                  <a:cubicBezTo>
                    <a:pt x="2769" y="652"/>
                    <a:pt x="2704" y="577"/>
                    <a:pt x="2611" y="531"/>
                  </a:cubicBezTo>
                  <a:cubicBezTo>
                    <a:pt x="2556" y="488"/>
                    <a:pt x="2489" y="470"/>
                    <a:pt x="2421" y="470"/>
                  </a:cubicBezTo>
                  <a:cubicBezTo>
                    <a:pt x="2385" y="470"/>
                    <a:pt x="2349" y="475"/>
                    <a:pt x="2314" y="485"/>
                  </a:cubicBezTo>
                  <a:cubicBezTo>
                    <a:pt x="2211" y="503"/>
                    <a:pt x="2128" y="559"/>
                    <a:pt x="2044" y="624"/>
                  </a:cubicBezTo>
                  <a:cubicBezTo>
                    <a:pt x="2016" y="652"/>
                    <a:pt x="1979" y="680"/>
                    <a:pt x="1942" y="717"/>
                  </a:cubicBezTo>
                  <a:lnTo>
                    <a:pt x="1942" y="596"/>
                  </a:lnTo>
                  <a:cubicBezTo>
                    <a:pt x="1942" y="503"/>
                    <a:pt x="1933" y="410"/>
                    <a:pt x="1896" y="317"/>
                  </a:cubicBezTo>
                  <a:cubicBezTo>
                    <a:pt x="1858" y="224"/>
                    <a:pt x="1803" y="141"/>
                    <a:pt x="1728" y="85"/>
                  </a:cubicBezTo>
                  <a:cubicBezTo>
                    <a:pt x="1662" y="35"/>
                    <a:pt x="1565" y="0"/>
                    <a:pt x="14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5"/>
            <p:cNvSpPr/>
            <p:nvPr/>
          </p:nvSpPr>
          <p:spPr>
            <a:xfrm>
              <a:off x="3699900" y="2122350"/>
              <a:ext cx="1875" cy="52050"/>
            </a:xfrm>
            <a:custGeom>
              <a:rect b="b" l="l" r="r" t="t"/>
              <a:pathLst>
                <a:path extrusionOk="0" h="2082" w="75">
                  <a:moveTo>
                    <a:pt x="28" y="1"/>
                  </a:moveTo>
                  <a:lnTo>
                    <a:pt x="28" y="530"/>
                  </a:lnTo>
                  <a:lnTo>
                    <a:pt x="28" y="1050"/>
                  </a:lnTo>
                  <a:lnTo>
                    <a:pt x="28" y="1571"/>
                  </a:lnTo>
                  <a:cubicBezTo>
                    <a:pt x="28" y="1654"/>
                    <a:pt x="19" y="1747"/>
                    <a:pt x="19" y="1831"/>
                  </a:cubicBezTo>
                  <a:cubicBezTo>
                    <a:pt x="19" y="1905"/>
                    <a:pt x="9" y="1998"/>
                    <a:pt x="0" y="2082"/>
                  </a:cubicBezTo>
                  <a:cubicBezTo>
                    <a:pt x="47" y="1924"/>
                    <a:pt x="56" y="1747"/>
                    <a:pt x="65" y="1571"/>
                  </a:cubicBezTo>
                  <a:cubicBezTo>
                    <a:pt x="74" y="1394"/>
                    <a:pt x="74" y="1227"/>
                    <a:pt x="74" y="1050"/>
                  </a:cubicBezTo>
                  <a:cubicBezTo>
                    <a:pt x="74" y="874"/>
                    <a:pt x="74" y="697"/>
                    <a:pt x="65" y="530"/>
                  </a:cubicBez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5"/>
            <p:cNvSpPr/>
            <p:nvPr/>
          </p:nvSpPr>
          <p:spPr>
            <a:xfrm>
              <a:off x="3701750" y="2121200"/>
              <a:ext cx="21400" cy="53425"/>
            </a:xfrm>
            <a:custGeom>
              <a:rect b="b" l="l" r="r" t="t"/>
              <a:pathLst>
                <a:path extrusionOk="0" h="2137" w="856">
                  <a:moveTo>
                    <a:pt x="855" y="0"/>
                  </a:moveTo>
                  <a:lnTo>
                    <a:pt x="604" y="530"/>
                  </a:lnTo>
                  <a:cubicBezTo>
                    <a:pt x="539" y="697"/>
                    <a:pt x="456" y="883"/>
                    <a:pt x="391" y="1059"/>
                  </a:cubicBezTo>
                  <a:cubicBezTo>
                    <a:pt x="316" y="1236"/>
                    <a:pt x="251" y="1412"/>
                    <a:pt x="177" y="1598"/>
                  </a:cubicBezTo>
                  <a:cubicBezTo>
                    <a:pt x="121" y="1765"/>
                    <a:pt x="47" y="1951"/>
                    <a:pt x="0" y="2137"/>
                  </a:cubicBezTo>
                  <a:cubicBezTo>
                    <a:pt x="38" y="2044"/>
                    <a:pt x="75" y="1970"/>
                    <a:pt x="112" y="1877"/>
                  </a:cubicBezTo>
                  <a:cubicBezTo>
                    <a:pt x="149" y="1784"/>
                    <a:pt x="177" y="1700"/>
                    <a:pt x="214" y="1607"/>
                  </a:cubicBezTo>
                  <a:lnTo>
                    <a:pt x="437" y="1069"/>
                  </a:lnTo>
                  <a:lnTo>
                    <a:pt x="642" y="539"/>
                  </a:lnTo>
                  <a:cubicBezTo>
                    <a:pt x="716" y="362"/>
                    <a:pt x="781" y="186"/>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5"/>
            <p:cNvSpPr/>
            <p:nvPr/>
          </p:nvSpPr>
          <p:spPr>
            <a:xfrm>
              <a:off x="3702450" y="2141625"/>
              <a:ext cx="1425" cy="14900"/>
            </a:xfrm>
            <a:custGeom>
              <a:rect b="b" l="l" r="r" t="t"/>
              <a:pathLst>
                <a:path extrusionOk="0" h="596" w="57">
                  <a:moveTo>
                    <a:pt x="37" y="1"/>
                  </a:moveTo>
                  <a:cubicBezTo>
                    <a:pt x="28" y="103"/>
                    <a:pt x="10" y="196"/>
                    <a:pt x="0" y="289"/>
                  </a:cubicBezTo>
                  <a:lnTo>
                    <a:pt x="0" y="437"/>
                  </a:lnTo>
                  <a:cubicBezTo>
                    <a:pt x="0" y="484"/>
                    <a:pt x="10" y="549"/>
                    <a:pt x="10" y="595"/>
                  </a:cubicBezTo>
                  <a:cubicBezTo>
                    <a:pt x="37" y="549"/>
                    <a:pt x="47" y="484"/>
                    <a:pt x="47" y="437"/>
                  </a:cubicBezTo>
                  <a:cubicBezTo>
                    <a:pt x="56" y="391"/>
                    <a:pt x="56" y="335"/>
                    <a:pt x="56" y="289"/>
                  </a:cubicBezTo>
                  <a:cubicBezTo>
                    <a:pt x="56" y="196"/>
                    <a:pt x="56" y="94"/>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5"/>
            <p:cNvSpPr/>
            <p:nvPr/>
          </p:nvSpPr>
          <p:spPr>
            <a:xfrm>
              <a:off x="3704300" y="2136050"/>
              <a:ext cx="1875" cy="9100"/>
            </a:xfrm>
            <a:custGeom>
              <a:rect b="b" l="l" r="r" t="t"/>
              <a:pathLst>
                <a:path extrusionOk="0" h="364" w="75">
                  <a:moveTo>
                    <a:pt x="10" y="1"/>
                  </a:moveTo>
                  <a:lnTo>
                    <a:pt x="10" y="1"/>
                  </a:lnTo>
                  <a:cubicBezTo>
                    <a:pt x="1" y="56"/>
                    <a:pt x="10" y="131"/>
                    <a:pt x="19" y="177"/>
                  </a:cubicBezTo>
                  <a:cubicBezTo>
                    <a:pt x="19" y="214"/>
                    <a:pt x="19" y="233"/>
                    <a:pt x="29" y="270"/>
                  </a:cubicBezTo>
                  <a:cubicBezTo>
                    <a:pt x="29" y="307"/>
                    <a:pt x="47" y="326"/>
                    <a:pt x="47" y="363"/>
                  </a:cubicBezTo>
                  <a:cubicBezTo>
                    <a:pt x="56" y="335"/>
                    <a:pt x="66" y="307"/>
                    <a:pt x="66" y="270"/>
                  </a:cubicBezTo>
                  <a:cubicBezTo>
                    <a:pt x="75" y="233"/>
                    <a:pt x="66" y="214"/>
                    <a:pt x="66" y="177"/>
                  </a:cubicBezTo>
                  <a:cubicBezTo>
                    <a:pt x="5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5"/>
            <p:cNvSpPr/>
            <p:nvPr/>
          </p:nvSpPr>
          <p:spPr>
            <a:xfrm>
              <a:off x="3707100" y="2135825"/>
              <a:ext cx="2350" cy="13725"/>
            </a:xfrm>
            <a:custGeom>
              <a:rect b="b" l="l" r="r" t="t"/>
              <a:pathLst>
                <a:path extrusionOk="0" h="549" w="94">
                  <a:moveTo>
                    <a:pt x="84" y="0"/>
                  </a:moveTo>
                  <a:lnTo>
                    <a:pt x="84" y="0"/>
                  </a:lnTo>
                  <a:cubicBezTo>
                    <a:pt x="47" y="93"/>
                    <a:pt x="37" y="186"/>
                    <a:pt x="28" y="270"/>
                  </a:cubicBezTo>
                  <a:cubicBezTo>
                    <a:pt x="9" y="363"/>
                    <a:pt x="0" y="456"/>
                    <a:pt x="0" y="549"/>
                  </a:cubicBezTo>
                  <a:cubicBezTo>
                    <a:pt x="28" y="511"/>
                    <a:pt x="37" y="465"/>
                    <a:pt x="47" y="418"/>
                  </a:cubicBezTo>
                  <a:cubicBezTo>
                    <a:pt x="56" y="372"/>
                    <a:pt x="56" y="326"/>
                    <a:pt x="74"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5"/>
            <p:cNvSpPr/>
            <p:nvPr/>
          </p:nvSpPr>
          <p:spPr>
            <a:xfrm>
              <a:off x="3703600" y="2154400"/>
              <a:ext cx="2350" cy="8400"/>
            </a:xfrm>
            <a:custGeom>
              <a:rect b="b" l="l" r="r" t="t"/>
              <a:pathLst>
                <a:path extrusionOk="0" h="336" w="94">
                  <a:moveTo>
                    <a:pt x="94" y="1"/>
                  </a:moveTo>
                  <a:cubicBezTo>
                    <a:pt x="57" y="47"/>
                    <a:pt x="47" y="103"/>
                    <a:pt x="29" y="159"/>
                  </a:cubicBezTo>
                  <a:cubicBezTo>
                    <a:pt x="10" y="224"/>
                    <a:pt x="1" y="279"/>
                    <a:pt x="1" y="335"/>
                  </a:cubicBezTo>
                  <a:cubicBezTo>
                    <a:pt x="38" y="279"/>
                    <a:pt x="57" y="233"/>
                    <a:pt x="75" y="177"/>
                  </a:cubicBezTo>
                  <a:cubicBezTo>
                    <a:pt x="84" y="112"/>
                    <a:pt x="94" y="56"/>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5"/>
            <p:cNvSpPr/>
            <p:nvPr/>
          </p:nvSpPr>
          <p:spPr>
            <a:xfrm>
              <a:off x="3717775" y="2107725"/>
              <a:ext cx="1650" cy="12800"/>
            </a:xfrm>
            <a:custGeom>
              <a:rect b="b" l="l" r="r" t="t"/>
              <a:pathLst>
                <a:path extrusionOk="0" h="512" w="66">
                  <a:moveTo>
                    <a:pt x="10" y="0"/>
                  </a:moveTo>
                  <a:cubicBezTo>
                    <a:pt x="1" y="93"/>
                    <a:pt x="10" y="167"/>
                    <a:pt x="19" y="251"/>
                  </a:cubicBezTo>
                  <a:cubicBezTo>
                    <a:pt x="19" y="298"/>
                    <a:pt x="28" y="335"/>
                    <a:pt x="28" y="381"/>
                  </a:cubicBezTo>
                  <a:cubicBezTo>
                    <a:pt x="28" y="428"/>
                    <a:pt x="38" y="465"/>
                    <a:pt x="38" y="511"/>
                  </a:cubicBezTo>
                  <a:cubicBezTo>
                    <a:pt x="47" y="474"/>
                    <a:pt x="66" y="428"/>
                    <a:pt x="66" y="381"/>
                  </a:cubicBezTo>
                  <a:lnTo>
                    <a:pt x="66" y="251"/>
                  </a:lnTo>
                  <a:cubicBezTo>
                    <a:pt x="66" y="167"/>
                    <a:pt x="47"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5"/>
            <p:cNvSpPr/>
            <p:nvPr/>
          </p:nvSpPr>
          <p:spPr>
            <a:xfrm>
              <a:off x="3716375" y="2116300"/>
              <a:ext cx="1425" cy="9100"/>
            </a:xfrm>
            <a:custGeom>
              <a:rect b="b" l="l" r="r" t="t"/>
              <a:pathLst>
                <a:path extrusionOk="0" h="364" w="57">
                  <a:moveTo>
                    <a:pt x="10" y="1"/>
                  </a:moveTo>
                  <a:cubicBezTo>
                    <a:pt x="1" y="75"/>
                    <a:pt x="1" y="131"/>
                    <a:pt x="10" y="187"/>
                  </a:cubicBezTo>
                  <a:cubicBezTo>
                    <a:pt x="10" y="243"/>
                    <a:pt x="19" y="308"/>
                    <a:pt x="19" y="363"/>
                  </a:cubicBezTo>
                  <a:cubicBezTo>
                    <a:pt x="47" y="326"/>
                    <a:pt x="57" y="308"/>
                    <a:pt x="57" y="270"/>
                  </a:cubicBezTo>
                  <a:lnTo>
                    <a:pt x="57" y="178"/>
                  </a:lnTo>
                  <a:cubicBezTo>
                    <a:pt x="57" y="140"/>
                    <a:pt x="57" y="122"/>
                    <a:pt x="47" y="85"/>
                  </a:cubicBezTo>
                  <a:cubicBezTo>
                    <a:pt x="38" y="5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5"/>
            <p:cNvSpPr/>
            <p:nvPr/>
          </p:nvSpPr>
          <p:spPr>
            <a:xfrm>
              <a:off x="3714750" y="2106800"/>
              <a:ext cx="1650" cy="4650"/>
            </a:xfrm>
            <a:custGeom>
              <a:rect b="b" l="l" r="r" t="t"/>
              <a:pathLst>
                <a:path extrusionOk="0" h="186" w="66">
                  <a:moveTo>
                    <a:pt x="1" y="0"/>
                  </a:moveTo>
                  <a:cubicBezTo>
                    <a:pt x="1" y="37"/>
                    <a:pt x="10" y="65"/>
                    <a:pt x="10" y="93"/>
                  </a:cubicBezTo>
                  <a:cubicBezTo>
                    <a:pt x="10" y="102"/>
                    <a:pt x="19" y="130"/>
                    <a:pt x="19" y="139"/>
                  </a:cubicBezTo>
                  <a:cubicBezTo>
                    <a:pt x="29" y="149"/>
                    <a:pt x="29" y="177"/>
                    <a:pt x="47" y="186"/>
                  </a:cubicBezTo>
                  <a:cubicBezTo>
                    <a:pt x="66" y="149"/>
                    <a:pt x="66" y="112"/>
                    <a:pt x="56" y="84"/>
                  </a:cubicBezTo>
                  <a:cubicBezTo>
                    <a:pt x="47" y="65"/>
                    <a:pt x="47" y="47"/>
                    <a:pt x="29" y="37"/>
                  </a:cubicBezTo>
                  <a:cubicBezTo>
                    <a:pt x="29" y="19"/>
                    <a:pt x="10"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5"/>
            <p:cNvSpPr/>
            <p:nvPr/>
          </p:nvSpPr>
          <p:spPr>
            <a:xfrm>
              <a:off x="3739850" y="2117700"/>
              <a:ext cx="4200" cy="11175"/>
            </a:xfrm>
            <a:custGeom>
              <a:rect b="b" l="l" r="r" t="t"/>
              <a:pathLst>
                <a:path extrusionOk="0" h="447" w="168">
                  <a:moveTo>
                    <a:pt x="0" y="1"/>
                  </a:moveTo>
                  <a:cubicBezTo>
                    <a:pt x="74" y="66"/>
                    <a:pt x="112" y="140"/>
                    <a:pt x="93" y="214"/>
                  </a:cubicBezTo>
                  <a:lnTo>
                    <a:pt x="93" y="326"/>
                  </a:lnTo>
                  <a:lnTo>
                    <a:pt x="93" y="391"/>
                  </a:lnTo>
                  <a:cubicBezTo>
                    <a:pt x="84" y="400"/>
                    <a:pt x="84" y="419"/>
                    <a:pt x="84" y="447"/>
                  </a:cubicBezTo>
                  <a:cubicBezTo>
                    <a:pt x="93" y="419"/>
                    <a:pt x="112" y="410"/>
                    <a:pt x="121" y="391"/>
                  </a:cubicBezTo>
                  <a:cubicBezTo>
                    <a:pt x="130" y="372"/>
                    <a:pt x="130" y="354"/>
                    <a:pt x="140" y="326"/>
                  </a:cubicBezTo>
                  <a:cubicBezTo>
                    <a:pt x="158" y="298"/>
                    <a:pt x="167" y="252"/>
                    <a:pt x="158" y="205"/>
                  </a:cubicBezTo>
                  <a:cubicBezTo>
                    <a:pt x="158" y="159"/>
                    <a:pt x="130" y="112"/>
                    <a:pt x="112" y="75"/>
                  </a:cubicBezTo>
                  <a:cubicBezTo>
                    <a:pt x="84" y="38"/>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5"/>
            <p:cNvSpPr/>
            <p:nvPr/>
          </p:nvSpPr>
          <p:spPr>
            <a:xfrm>
              <a:off x="3738225" y="2124675"/>
              <a:ext cx="3025" cy="10950"/>
            </a:xfrm>
            <a:custGeom>
              <a:rect b="b" l="l" r="r" t="t"/>
              <a:pathLst>
                <a:path extrusionOk="0" h="438" w="121">
                  <a:moveTo>
                    <a:pt x="121" y="0"/>
                  </a:moveTo>
                  <a:lnTo>
                    <a:pt x="121" y="0"/>
                  </a:lnTo>
                  <a:cubicBezTo>
                    <a:pt x="102" y="38"/>
                    <a:pt x="93" y="75"/>
                    <a:pt x="93" y="121"/>
                  </a:cubicBezTo>
                  <a:lnTo>
                    <a:pt x="56" y="223"/>
                  </a:lnTo>
                  <a:lnTo>
                    <a:pt x="37" y="326"/>
                  </a:lnTo>
                  <a:lnTo>
                    <a:pt x="0" y="437"/>
                  </a:lnTo>
                  <a:cubicBezTo>
                    <a:pt x="37" y="409"/>
                    <a:pt x="56" y="372"/>
                    <a:pt x="65" y="344"/>
                  </a:cubicBezTo>
                  <a:lnTo>
                    <a:pt x="102" y="233"/>
                  </a:lnTo>
                  <a:cubicBezTo>
                    <a:pt x="121" y="158"/>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5"/>
            <p:cNvSpPr/>
            <p:nvPr/>
          </p:nvSpPr>
          <p:spPr>
            <a:xfrm>
              <a:off x="3737275" y="2132800"/>
              <a:ext cx="5375" cy="9075"/>
            </a:xfrm>
            <a:custGeom>
              <a:rect b="b" l="l" r="r" t="t"/>
              <a:pathLst>
                <a:path extrusionOk="0" h="363" w="215">
                  <a:moveTo>
                    <a:pt x="215" y="1"/>
                  </a:moveTo>
                  <a:lnTo>
                    <a:pt x="215" y="1"/>
                  </a:lnTo>
                  <a:cubicBezTo>
                    <a:pt x="159" y="66"/>
                    <a:pt x="140" y="121"/>
                    <a:pt x="94" y="186"/>
                  </a:cubicBezTo>
                  <a:cubicBezTo>
                    <a:pt x="57" y="251"/>
                    <a:pt x="38" y="307"/>
                    <a:pt x="1" y="363"/>
                  </a:cubicBezTo>
                  <a:cubicBezTo>
                    <a:pt x="38" y="354"/>
                    <a:pt x="57" y="317"/>
                    <a:pt x="85" y="298"/>
                  </a:cubicBezTo>
                  <a:cubicBezTo>
                    <a:pt x="103" y="261"/>
                    <a:pt x="131" y="233"/>
                    <a:pt x="140" y="205"/>
                  </a:cubicBezTo>
                  <a:cubicBezTo>
                    <a:pt x="159" y="177"/>
                    <a:pt x="177" y="140"/>
                    <a:pt x="187" y="112"/>
                  </a:cubicBezTo>
                  <a:cubicBezTo>
                    <a:pt x="196" y="75"/>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5"/>
            <p:cNvSpPr/>
            <p:nvPr/>
          </p:nvSpPr>
          <p:spPr>
            <a:xfrm>
              <a:off x="3737275" y="2124200"/>
              <a:ext cx="2125" cy="6775"/>
            </a:xfrm>
            <a:custGeom>
              <a:rect b="b" l="l" r="r" t="t"/>
              <a:pathLst>
                <a:path extrusionOk="0" h="271" w="85">
                  <a:moveTo>
                    <a:pt x="75" y="1"/>
                  </a:moveTo>
                  <a:cubicBezTo>
                    <a:pt x="47" y="47"/>
                    <a:pt x="38" y="94"/>
                    <a:pt x="29" y="131"/>
                  </a:cubicBezTo>
                  <a:cubicBezTo>
                    <a:pt x="10" y="177"/>
                    <a:pt x="1" y="224"/>
                    <a:pt x="1" y="270"/>
                  </a:cubicBezTo>
                  <a:cubicBezTo>
                    <a:pt x="38" y="233"/>
                    <a:pt x="57" y="187"/>
                    <a:pt x="75" y="140"/>
                  </a:cubicBezTo>
                  <a:cubicBezTo>
                    <a:pt x="85" y="112"/>
                    <a:pt x="85" y="94"/>
                    <a:pt x="85" y="66"/>
                  </a:cubicBezTo>
                  <a:cubicBezTo>
                    <a:pt x="85" y="47"/>
                    <a:pt x="85"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5"/>
            <p:cNvSpPr/>
            <p:nvPr/>
          </p:nvSpPr>
          <p:spPr>
            <a:xfrm>
              <a:off x="3705925" y="2166950"/>
              <a:ext cx="9325" cy="4900"/>
            </a:xfrm>
            <a:custGeom>
              <a:rect b="b" l="l" r="r" t="t"/>
              <a:pathLst>
                <a:path extrusionOk="0" h="196" w="373">
                  <a:moveTo>
                    <a:pt x="372" y="0"/>
                  </a:moveTo>
                  <a:lnTo>
                    <a:pt x="372" y="0"/>
                  </a:lnTo>
                  <a:cubicBezTo>
                    <a:pt x="307" y="28"/>
                    <a:pt x="242" y="56"/>
                    <a:pt x="187" y="93"/>
                  </a:cubicBezTo>
                  <a:cubicBezTo>
                    <a:pt x="121" y="121"/>
                    <a:pt x="56" y="149"/>
                    <a:pt x="1" y="195"/>
                  </a:cubicBezTo>
                  <a:cubicBezTo>
                    <a:pt x="38" y="195"/>
                    <a:pt x="75" y="186"/>
                    <a:pt x="103" y="186"/>
                  </a:cubicBezTo>
                  <a:cubicBezTo>
                    <a:pt x="140" y="168"/>
                    <a:pt x="177" y="149"/>
                    <a:pt x="205" y="140"/>
                  </a:cubicBezTo>
                  <a:cubicBezTo>
                    <a:pt x="279" y="103"/>
                    <a:pt x="335"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5"/>
            <p:cNvSpPr/>
            <p:nvPr/>
          </p:nvSpPr>
          <p:spPr>
            <a:xfrm>
              <a:off x="3708250" y="2163475"/>
              <a:ext cx="6775" cy="4650"/>
            </a:xfrm>
            <a:custGeom>
              <a:rect b="b" l="l" r="r" t="t"/>
              <a:pathLst>
                <a:path extrusionOk="0" h="186" w="271">
                  <a:moveTo>
                    <a:pt x="270" y="0"/>
                  </a:moveTo>
                  <a:cubicBezTo>
                    <a:pt x="242" y="9"/>
                    <a:pt x="224" y="28"/>
                    <a:pt x="196" y="46"/>
                  </a:cubicBezTo>
                  <a:cubicBezTo>
                    <a:pt x="177" y="56"/>
                    <a:pt x="149" y="74"/>
                    <a:pt x="131" y="93"/>
                  </a:cubicBezTo>
                  <a:cubicBezTo>
                    <a:pt x="84" y="121"/>
                    <a:pt x="47" y="149"/>
                    <a:pt x="1" y="186"/>
                  </a:cubicBezTo>
                  <a:cubicBezTo>
                    <a:pt x="28" y="186"/>
                    <a:pt x="56" y="186"/>
                    <a:pt x="94" y="167"/>
                  </a:cubicBezTo>
                  <a:cubicBezTo>
                    <a:pt x="112" y="158"/>
                    <a:pt x="140" y="139"/>
                    <a:pt x="159" y="121"/>
                  </a:cubicBezTo>
                  <a:cubicBezTo>
                    <a:pt x="20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5"/>
            <p:cNvSpPr/>
            <p:nvPr/>
          </p:nvSpPr>
          <p:spPr>
            <a:xfrm>
              <a:off x="3709425" y="2156725"/>
              <a:ext cx="3500" cy="7225"/>
            </a:xfrm>
            <a:custGeom>
              <a:rect b="b" l="l" r="r" t="t"/>
              <a:pathLst>
                <a:path extrusionOk="0" h="289" w="140">
                  <a:moveTo>
                    <a:pt x="139" y="1"/>
                  </a:moveTo>
                  <a:lnTo>
                    <a:pt x="139" y="1"/>
                  </a:lnTo>
                  <a:cubicBezTo>
                    <a:pt x="93" y="47"/>
                    <a:pt x="74" y="93"/>
                    <a:pt x="47" y="140"/>
                  </a:cubicBezTo>
                  <a:cubicBezTo>
                    <a:pt x="28" y="186"/>
                    <a:pt x="9" y="233"/>
                    <a:pt x="0" y="289"/>
                  </a:cubicBezTo>
                  <a:cubicBezTo>
                    <a:pt x="47" y="251"/>
                    <a:pt x="74" y="205"/>
                    <a:pt x="93" y="159"/>
                  </a:cubicBezTo>
                  <a:cubicBezTo>
                    <a:pt x="102" y="131"/>
                    <a:pt x="121" y="103"/>
                    <a:pt x="130" y="84"/>
                  </a:cubicBezTo>
                  <a:cubicBezTo>
                    <a:pt x="139" y="56"/>
                    <a:pt x="139" y="38"/>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5"/>
            <p:cNvSpPr/>
            <p:nvPr/>
          </p:nvSpPr>
          <p:spPr>
            <a:xfrm>
              <a:off x="3713825" y="2156500"/>
              <a:ext cx="4675" cy="5350"/>
            </a:xfrm>
            <a:custGeom>
              <a:rect b="b" l="l" r="r" t="t"/>
              <a:pathLst>
                <a:path extrusionOk="0" h="214" w="187">
                  <a:moveTo>
                    <a:pt x="186" y="0"/>
                  </a:moveTo>
                  <a:lnTo>
                    <a:pt x="186" y="0"/>
                  </a:lnTo>
                  <a:cubicBezTo>
                    <a:pt x="140" y="19"/>
                    <a:pt x="103" y="56"/>
                    <a:pt x="66" y="93"/>
                  </a:cubicBezTo>
                  <a:cubicBezTo>
                    <a:pt x="47" y="140"/>
                    <a:pt x="10" y="168"/>
                    <a:pt x="1" y="214"/>
                  </a:cubicBezTo>
                  <a:cubicBezTo>
                    <a:pt x="47" y="195"/>
                    <a:pt x="84" y="158"/>
                    <a:pt x="112" y="121"/>
                  </a:cubicBezTo>
                  <a:cubicBezTo>
                    <a:pt x="140" y="75"/>
                    <a:pt x="16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5"/>
            <p:cNvSpPr/>
            <p:nvPr/>
          </p:nvSpPr>
          <p:spPr>
            <a:xfrm>
              <a:off x="3717775" y="2157650"/>
              <a:ext cx="6300" cy="6525"/>
            </a:xfrm>
            <a:custGeom>
              <a:rect b="b" l="l" r="r" t="t"/>
              <a:pathLst>
                <a:path extrusionOk="0" h="261" w="252">
                  <a:moveTo>
                    <a:pt x="251" y="1"/>
                  </a:moveTo>
                  <a:lnTo>
                    <a:pt x="251" y="1"/>
                  </a:lnTo>
                  <a:cubicBezTo>
                    <a:pt x="205" y="19"/>
                    <a:pt x="158" y="66"/>
                    <a:pt x="112" y="112"/>
                  </a:cubicBezTo>
                  <a:cubicBezTo>
                    <a:pt x="75" y="159"/>
                    <a:pt x="28" y="205"/>
                    <a:pt x="1" y="261"/>
                  </a:cubicBezTo>
                  <a:cubicBezTo>
                    <a:pt x="66" y="242"/>
                    <a:pt x="112" y="196"/>
                    <a:pt x="140" y="149"/>
                  </a:cubicBezTo>
                  <a:cubicBezTo>
                    <a:pt x="177" y="103"/>
                    <a:pt x="224" y="5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5"/>
            <p:cNvSpPr/>
            <p:nvPr/>
          </p:nvSpPr>
          <p:spPr>
            <a:xfrm>
              <a:off x="3678050" y="2111200"/>
              <a:ext cx="3525" cy="11650"/>
            </a:xfrm>
            <a:custGeom>
              <a:rect b="b" l="l" r="r" t="t"/>
              <a:pathLst>
                <a:path extrusionOk="0" h="466" w="141">
                  <a:moveTo>
                    <a:pt x="140" y="1"/>
                  </a:moveTo>
                  <a:lnTo>
                    <a:pt x="75" y="103"/>
                  </a:lnTo>
                  <a:cubicBezTo>
                    <a:pt x="47" y="140"/>
                    <a:pt x="38" y="186"/>
                    <a:pt x="29" y="214"/>
                  </a:cubicBezTo>
                  <a:cubicBezTo>
                    <a:pt x="10" y="298"/>
                    <a:pt x="1" y="382"/>
                    <a:pt x="38" y="465"/>
                  </a:cubicBezTo>
                  <a:cubicBezTo>
                    <a:pt x="38" y="428"/>
                    <a:pt x="38" y="382"/>
                    <a:pt x="47" y="344"/>
                  </a:cubicBezTo>
                  <a:cubicBezTo>
                    <a:pt x="57" y="298"/>
                    <a:pt x="57" y="261"/>
                    <a:pt x="75" y="233"/>
                  </a:cubicBezTo>
                  <a:cubicBezTo>
                    <a:pt x="94" y="149"/>
                    <a:pt x="122"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5"/>
            <p:cNvSpPr/>
            <p:nvPr/>
          </p:nvSpPr>
          <p:spPr>
            <a:xfrm>
              <a:off x="3680375" y="2116075"/>
              <a:ext cx="1900" cy="9775"/>
            </a:xfrm>
            <a:custGeom>
              <a:rect b="b" l="l" r="r" t="t"/>
              <a:pathLst>
                <a:path extrusionOk="0" h="391" w="76">
                  <a:moveTo>
                    <a:pt x="75" y="1"/>
                  </a:moveTo>
                  <a:lnTo>
                    <a:pt x="75" y="1"/>
                  </a:lnTo>
                  <a:cubicBezTo>
                    <a:pt x="47" y="19"/>
                    <a:pt x="38" y="56"/>
                    <a:pt x="38" y="84"/>
                  </a:cubicBezTo>
                  <a:cubicBezTo>
                    <a:pt x="29" y="112"/>
                    <a:pt x="10" y="149"/>
                    <a:pt x="10" y="187"/>
                  </a:cubicBezTo>
                  <a:cubicBezTo>
                    <a:pt x="1" y="252"/>
                    <a:pt x="10" y="335"/>
                    <a:pt x="47" y="391"/>
                  </a:cubicBezTo>
                  <a:lnTo>
                    <a:pt x="47" y="289"/>
                  </a:lnTo>
                  <a:cubicBezTo>
                    <a:pt x="56" y="270"/>
                    <a:pt x="56" y="233"/>
                    <a:pt x="56" y="196"/>
                  </a:cubicBezTo>
                  <a:cubicBezTo>
                    <a:pt x="56"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5"/>
            <p:cNvSpPr/>
            <p:nvPr/>
          </p:nvSpPr>
          <p:spPr>
            <a:xfrm>
              <a:off x="3683175" y="2121875"/>
              <a:ext cx="1400" cy="10500"/>
            </a:xfrm>
            <a:custGeom>
              <a:rect b="b" l="l" r="r" t="t"/>
              <a:pathLst>
                <a:path extrusionOk="0" h="420" w="56">
                  <a:moveTo>
                    <a:pt x="28" y="1"/>
                  </a:moveTo>
                  <a:cubicBezTo>
                    <a:pt x="0" y="66"/>
                    <a:pt x="0" y="140"/>
                    <a:pt x="9" y="205"/>
                  </a:cubicBezTo>
                  <a:cubicBezTo>
                    <a:pt x="9" y="243"/>
                    <a:pt x="9" y="280"/>
                    <a:pt x="19" y="317"/>
                  </a:cubicBezTo>
                  <a:cubicBezTo>
                    <a:pt x="19" y="345"/>
                    <a:pt x="28" y="382"/>
                    <a:pt x="56" y="419"/>
                  </a:cubicBezTo>
                  <a:lnTo>
                    <a:pt x="56" y="317"/>
                  </a:lnTo>
                  <a:lnTo>
                    <a:pt x="56" y="205"/>
                  </a:lnTo>
                  <a:cubicBezTo>
                    <a:pt x="56" y="140"/>
                    <a:pt x="3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5"/>
            <p:cNvSpPr/>
            <p:nvPr/>
          </p:nvSpPr>
          <p:spPr>
            <a:xfrm>
              <a:off x="3680375" y="2130025"/>
              <a:ext cx="2825" cy="10475"/>
            </a:xfrm>
            <a:custGeom>
              <a:rect b="b" l="l" r="r" t="t"/>
              <a:pathLst>
                <a:path extrusionOk="0" h="419" w="113">
                  <a:moveTo>
                    <a:pt x="1" y="0"/>
                  </a:moveTo>
                  <a:cubicBezTo>
                    <a:pt x="1" y="84"/>
                    <a:pt x="10" y="149"/>
                    <a:pt x="29" y="223"/>
                  </a:cubicBezTo>
                  <a:lnTo>
                    <a:pt x="56" y="325"/>
                  </a:lnTo>
                  <a:cubicBezTo>
                    <a:pt x="66" y="362"/>
                    <a:pt x="94" y="390"/>
                    <a:pt x="112" y="418"/>
                  </a:cubicBezTo>
                  <a:lnTo>
                    <a:pt x="94" y="316"/>
                  </a:lnTo>
                  <a:cubicBezTo>
                    <a:pt x="94" y="279"/>
                    <a:pt x="84" y="242"/>
                    <a:pt x="66" y="205"/>
                  </a:cubicBezTo>
                  <a:cubicBezTo>
                    <a:pt x="56" y="14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5"/>
            <p:cNvSpPr/>
            <p:nvPr/>
          </p:nvSpPr>
          <p:spPr>
            <a:xfrm>
              <a:off x="3685025" y="2137450"/>
              <a:ext cx="2125" cy="11400"/>
            </a:xfrm>
            <a:custGeom>
              <a:rect b="b" l="l" r="r" t="t"/>
              <a:pathLst>
                <a:path extrusionOk="0" h="456" w="85">
                  <a:moveTo>
                    <a:pt x="28" y="0"/>
                  </a:moveTo>
                  <a:cubicBezTo>
                    <a:pt x="1" y="84"/>
                    <a:pt x="1" y="158"/>
                    <a:pt x="1" y="233"/>
                  </a:cubicBezTo>
                  <a:cubicBezTo>
                    <a:pt x="10" y="279"/>
                    <a:pt x="10" y="316"/>
                    <a:pt x="19" y="353"/>
                  </a:cubicBezTo>
                  <a:cubicBezTo>
                    <a:pt x="38" y="381"/>
                    <a:pt x="56" y="437"/>
                    <a:pt x="84" y="456"/>
                  </a:cubicBezTo>
                  <a:cubicBezTo>
                    <a:pt x="84" y="409"/>
                    <a:pt x="75" y="372"/>
                    <a:pt x="75" y="344"/>
                  </a:cubicBezTo>
                  <a:lnTo>
                    <a:pt x="56" y="223"/>
                  </a:lnTo>
                  <a:cubicBezTo>
                    <a:pt x="56" y="158"/>
                    <a:pt x="47"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5"/>
            <p:cNvSpPr/>
            <p:nvPr/>
          </p:nvSpPr>
          <p:spPr>
            <a:xfrm>
              <a:off x="3705925" y="2121200"/>
              <a:ext cx="1200" cy="5125"/>
            </a:xfrm>
            <a:custGeom>
              <a:rect b="b" l="l" r="r" t="t"/>
              <a:pathLst>
                <a:path extrusionOk="0" h="205" w="48">
                  <a:moveTo>
                    <a:pt x="38" y="0"/>
                  </a:moveTo>
                  <a:cubicBezTo>
                    <a:pt x="10" y="37"/>
                    <a:pt x="10" y="74"/>
                    <a:pt x="1" y="93"/>
                  </a:cubicBezTo>
                  <a:cubicBezTo>
                    <a:pt x="1" y="130"/>
                    <a:pt x="1" y="167"/>
                    <a:pt x="10" y="204"/>
                  </a:cubicBezTo>
                  <a:cubicBezTo>
                    <a:pt x="38" y="177"/>
                    <a:pt x="47" y="139"/>
                    <a:pt x="47" y="112"/>
                  </a:cubicBezTo>
                  <a:cubicBezTo>
                    <a:pt x="47" y="74"/>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5"/>
            <p:cNvSpPr/>
            <p:nvPr/>
          </p:nvSpPr>
          <p:spPr>
            <a:xfrm>
              <a:off x="3708025" y="2117475"/>
              <a:ext cx="1650" cy="4900"/>
            </a:xfrm>
            <a:custGeom>
              <a:rect b="b" l="l" r="r" t="t"/>
              <a:pathLst>
                <a:path extrusionOk="0" h="196" w="66">
                  <a:moveTo>
                    <a:pt x="47" y="0"/>
                  </a:moveTo>
                  <a:cubicBezTo>
                    <a:pt x="19" y="38"/>
                    <a:pt x="19" y="75"/>
                    <a:pt x="10" y="93"/>
                  </a:cubicBezTo>
                  <a:cubicBezTo>
                    <a:pt x="0" y="131"/>
                    <a:pt x="10" y="168"/>
                    <a:pt x="19" y="196"/>
                  </a:cubicBezTo>
                  <a:cubicBezTo>
                    <a:pt x="47" y="177"/>
                    <a:pt x="56" y="140"/>
                    <a:pt x="56" y="103"/>
                  </a:cubicBezTo>
                  <a:cubicBezTo>
                    <a:pt x="65" y="7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5"/>
            <p:cNvSpPr/>
            <p:nvPr/>
          </p:nvSpPr>
          <p:spPr>
            <a:xfrm>
              <a:off x="3688500" y="2153000"/>
              <a:ext cx="2825" cy="7225"/>
            </a:xfrm>
            <a:custGeom>
              <a:rect b="b" l="l" r="r" t="t"/>
              <a:pathLst>
                <a:path extrusionOk="0" h="289" w="113">
                  <a:moveTo>
                    <a:pt x="10" y="1"/>
                  </a:moveTo>
                  <a:lnTo>
                    <a:pt x="10" y="1"/>
                  </a:lnTo>
                  <a:cubicBezTo>
                    <a:pt x="1" y="47"/>
                    <a:pt x="10" y="94"/>
                    <a:pt x="38" y="159"/>
                  </a:cubicBezTo>
                  <a:lnTo>
                    <a:pt x="66" y="233"/>
                  </a:lnTo>
                  <a:cubicBezTo>
                    <a:pt x="85" y="252"/>
                    <a:pt x="94" y="280"/>
                    <a:pt x="112" y="289"/>
                  </a:cubicBezTo>
                  <a:cubicBezTo>
                    <a:pt x="103" y="233"/>
                    <a:pt x="94" y="187"/>
                    <a:pt x="85" y="140"/>
                  </a:cubicBezTo>
                  <a:cubicBezTo>
                    <a:pt x="57" y="94"/>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5"/>
            <p:cNvSpPr/>
            <p:nvPr/>
          </p:nvSpPr>
          <p:spPr>
            <a:xfrm>
              <a:off x="3673650" y="2023275"/>
              <a:ext cx="72500" cy="73675"/>
            </a:xfrm>
            <a:custGeom>
              <a:rect b="b" l="l" r="r" t="t"/>
              <a:pathLst>
                <a:path extrusionOk="0" h="2947" w="2900">
                  <a:moveTo>
                    <a:pt x="2000" y="1"/>
                  </a:moveTo>
                  <a:cubicBezTo>
                    <a:pt x="1903" y="1"/>
                    <a:pt x="1809" y="31"/>
                    <a:pt x="1738" y="99"/>
                  </a:cubicBezTo>
                  <a:cubicBezTo>
                    <a:pt x="1570" y="247"/>
                    <a:pt x="1580" y="517"/>
                    <a:pt x="1608" y="740"/>
                  </a:cubicBezTo>
                  <a:cubicBezTo>
                    <a:pt x="1487" y="610"/>
                    <a:pt x="1375" y="470"/>
                    <a:pt x="1227" y="396"/>
                  </a:cubicBezTo>
                  <a:cubicBezTo>
                    <a:pt x="1165" y="371"/>
                    <a:pt x="1096" y="356"/>
                    <a:pt x="1030" y="356"/>
                  </a:cubicBezTo>
                  <a:cubicBezTo>
                    <a:pt x="925" y="356"/>
                    <a:pt x="824" y="391"/>
                    <a:pt x="762" y="470"/>
                  </a:cubicBezTo>
                  <a:cubicBezTo>
                    <a:pt x="641" y="600"/>
                    <a:pt x="688" y="805"/>
                    <a:pt x="771" y="972"/>
                  </a:cubicBezTo>
                  <a:cubicBezTo>
                    <a:pt x="855" y="1130"/>
                    <a:pt x="976" y="1269"/>
                    <a:pt x="1041" y="1436"/>
                  </a:cubicBezTo>
                  <a:cubicBezTo>
                    <a:pt x="874" y="1362"/>
                    <a:pt x="725" y="1288"/>
                    <a:pt x="548" y="1269"/>
                  </a:cubicBezTo>
                  <a:cubicBezTo>
                    <a:pt x="540" y="1269"/>
                    <a:pt x="532" y="1269"/>
                    <a:pt x="523" y="1269"/>
                  </a:cubicBezTo>
                  <a:cubicBezTo>
                    <a:pt x="362" y="1269"/>
                    <a:pt x="183" y="1351"/>
                    <a:pt x="121" y="1492"/>
                  </a:cubicBezTo>
                  <a:cubicBezTo>
                    <a:pt x="0" y="1752"/>
                    <a:pt x="233" y="2012"/>
                    <a:pt x="456" y="2180"/>
                  </a:cubicBezTo>
                  <a:cubicBezTo>
                    <a:pt x="1004" y="2589"/>
                    <a:pt x="1663" y="2849"/>
                    <a:pt x="2342" y="2942"/>
                  </a:cubicBezTo>
                  <a:cubicBezTo>
                    <a:pt x="2359" y="2945"/>
                    <a:pt x="2376" y="2947"/>
                    <a:pt x="2392" y="2947"/>
                  </a:cubicBezTo>
                  <a:cubicBezTo>
                    <a:pt x="2592" y="2947"/>
                    <a:pt x="2697" y="2696"/>
                    <a:pt x="2732" y="2533"/>
                  </a:cubicBezTo>
                  <a:cubicBezTo>
                    <a:pt x="2880" y="1901"/>
                    <a:pt x="2899" y="1213"/>
                    <a:pt x="2648" y="600"/>
                  </a:cubicBezTo>
                  <a:cubicBezTo>
                    <a:pt x="2574" y="396"/>
                    <a:pt x="2481" y="210"/>
                    <a:pt x="2304" y="99"/>
                  </a:cubicBezTo>
                  <a:cubicBezTo>
                    <a:pt x="2213" y="36"/>
                    <a:pt x="2104" y="1"/>
                    <a:pt x="200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5"/>
            <p:cNvSpPr/>
            <p:nvPr/>
          </p:nvSpPr>
          <p:spPr>
            <a:xfrm>
              <a:off x="3674800" y="2023075"/>
              <a:ext cx="70175" cy="74425"/>
            </a:xfrm>
            <a:custGeom>
              <a:rect b="b" l="l" r="r" t="t"/>
              <a:pathLst>
                <a:path extrusionOk="0" h="2977" w="2807">
                  <a:moveTo>
                    <a:pt x="2649" y="2671"/>
                  </a:moveTo>
                  <a:cubicBezTo>
                    <a:pt x="2630" y="2754"/>
                    <a:pt x="2584" y="2847"/>
                    <a:pt x="2528" y="2922"/>
                  </a:cubicBezTo>
                  <a:cubicBezTo>
                    <a:pt x="2584" y="2847"/>
                    <a:pt x="2630" y="2764"/>
                    <a:pt x="2649" y="2671"/>
                  </a:cubicBezTo>
                  <a:close/>
                  <a:moveTo>
                    <a:pt x="1957" y="1"/>
                  </a:moveTo>
                  <a:cubicBezTo>
                    <a:pt x="1911" y="1"/>
                    <a:pt x="1863" y="5"/>
                    <a:pt x="1812" y="14"/>
                  </a:cubicBezTo>
                  <a:cubicBezTo>
                    <a:pt x="1710" y="42"/>
                    <a:pt x="1627" y="107"/>
                    <a:pt x="1571" y="199"/>
                  </a:cubicBezTo>
                  <a:cubicBezTo>
                    <a:pt x="1515" y="292"/>
                    <a:pt x="1506" y="385"/>
                    <a:pt x="1487" y="487"/>
                  </a:cubicBezTo>
                  <a:lnTo>
                    <a:pt x="1487" y="627"/>
                  </a:lnTo>
                  <a:cubicBezTo>
                    <a:pt x="1469" y="599"/>
                    <a:pt x="1432" y="571"/>
                    <a:pt x="1413" y="553"/>
                  </a:cubicBezTo>
                  <a:cubicBezTo>
                    <a:pt x="1339" y="487"/>
                    <a:pt x="1274" y="432"/>
                    <a:pt x="1181" y="385"/>
                  </a:cubicBezTo>
                  <a:cubicBezTo>
                    <a:pt x="1113" y="358"/>
                    <a:pt x="1045" y="341"/>
                    <a:pt x="977" y="341"/>
                  </a:cubicBezTo>
                  <a:cubicBezTo>
                    <a:pt x="952" y="341"/>
                    <a:pt x="927" y="343"/>
                    <a:pt x="902" y="348"/>
                  </a:cubicBezTo>
                  <a:cubicBezTo>
                    <a:pt x="809" y="367"/>
                    <a:pt x="698" y="422"/>
                    <a:pt x="642" y="506"/>
                  </a:cubicBezTo>
                  <a:cubicBezTo>
                    <a:pt x="586" y="580"/>
                    <a:pt x="577" y="692"/>
                    <a:pt x="586" y="785"/>
                  </a:cubicBezTo>
                  <a:cubicBezTo>
                    <a:pt x="595" y="878"/>
                    <a:pt x="633" y="971"/>
                    <a:pt x="679" y="1045"/>
                  </a:cubicBezTo>
                  <a:cubicBezTo>
                    <a:pt x="744" y="1166"/>
                    <a:pt x="828" y="1268"/>
                    <a:pt x="902" y="1389"/>
                  </a:cubicBezTo>
                  <a:cubicBezTo>
                    <a:pt x="781" y="1324"/>
                    <a:pt x="670" y="1296"/>
                    <a:pt x="540" y="1268"/>
                  </a:cubicBezTo>
                  <a:cubicBezTo>
                    <a:pt x="520" y="1266"/>
                    <a:pt x="500" y="1265"/>
                    <a:pt x="479" y="1265"/>
                  </a:cubicBezTo>
                  <a:cubicBezTo>
                    <a:pt x="413" y="1265"/>
                    <a:pt x="343" y="1277"/>
                    <a:pt x="279" y="1305"/>
                  </a:cubicBezTo>
                  <a:cubicBezTo>
                    <a:pt x="205" y="1342"/>
                    <a:pt x="122" y="1389"/>
                    <a:pt x="75" y="1454"/>
                  </a:cubicBezTo>
                  <a:cubicBezTo>
                    <a:pt x="29" y="1528"/>
                    <a:pt x="1" y="1621"/>
                    <a:pt x="19" y="1714"/>
                  </a:cubicBezTo>
                  <a:cubicBezTo>
                    <a:pt x="29" y="1788"/>
                    <a:pt x="66" y="1872"/>
                    <a:pt x="112" y="1946"/>
                  </a:cubicBezTo>
                  <a:cubicBezTo>
                    <a:pt x="205" y="2086"/>
                    <a:pt x="344" y="2188"/>
                    <a:pt x="465" y="2281"/>
                  </a:cubicBezTo>
                  <a:cubicBezTo>
                    <a:pt x="735" y="2466"/>
                    <a:pt x="1041" y="2615"/>
                    <a:pt x="1339" y="2727"/>
                  </a:cubicBezTo>
                  <a:cubicBezTo>
                    <a:pt x="1643" y="2847"/>
                    <a:pt x="1948" y="2930"/>
                    <a:pt x="2272" y="2977"/>
                  </a:cubicBezTo>
                  <a:lnTo>
                    <a:pt x="2272" y="2977"/>
                  </a:lnTo>
                  <a:cubicBezTo>
                    <a:pt x="1948" y="2930"/>
                    <a:pt x="1643" y="2847"/>
                    <a:pt x="1339" y="2717"/>
                  </a:cubicBezTo>
                  <a:cubicBezTo>
                    <a:pt x="1041" y="2606"/>
                    <a:pt x="744" y="2439"/>
                    <a:pt x="493" y="2253"/>
                  </a:cubicBezTo>
                  <a:cubicBezTo>
                    <a:pt x="363" y="2160"/>
                    <a:pt x="233" y="2058"/>
                    <a:pt x="140" y="1928"/>
                  </a:cubicBezTo>
                  <a:cubicBezTo>
                    <a:pt x="94" y="1863"/>
                    <a:pt x="66" y="1788"/>
                    <a:pt x="66" y="1723"/>
                  </a:cubicBezTo>
                  <a:cubicBezTo>
                    <a:pt x="47" y="1649"/>
                    <a:pt x="75" y="1565"/>
                    <a:pt x="122" y="1509"/>
                  </a:cubicBezTo>
                  <a:cubicBezTo>
                    <a:pt x="168" y="1454"/>
                    <a:pt x="224" y="1407"/>
                    <a:pt x="307" y="1379"/>
                  </a:cubicBezTo>
                  <a:cubicBezTo>
                    <a:pt x="355" y="1366"/>
                    <a:pt x="412" y="1357"/>
                    <a:pt x="469" y="1357"/>
                  </a:cubicBezTo>
                  <a:cubicBezTo>
                    <a:pt x="490" y="1357"/>
                    <a:pt x="510" y="1358"/>
                    <a:pt x="530" y="1361"/>
                  </a:cubicBezTo>
                  <a:cubicBezTo>
                    <a:pt x="679" y="1379"/>
                    <a:pt x="828" y="1454"/>
                    <a:pt x="967" y="1519"/>
                  </a:cubicBezTo>
                  <a:lnTo>
                    <a:pt x="1060" y="1565"/>
                  </a:lnTo>
                  <a:lnTo>
                    <a:pt x="1023" y="1463"/>
                  </a:lnTo>
                  <a:cubicBezTo>
                    <a:pt x="967" y="1286"/>
                    <a:pt x="837" y="1147"/>
                    <a:pt x="763" y="1008"/>
                  </a:cubicBezTo>
                  <a:cubicBezTo>
                    <a:pt x="725" y="943"/>
                    <a:pt x="688" y="859"/>
                    <a:pt x="679" y="775"/>
                  </a:cubicBezTo>
                  <a:cubicBezTo>
                    <a:pt x="670" y="701"/>
                    <a:pt x="679" y="618"/>
                    <a:pt x="725" y="562"/>
                  </a:cubicBezTo>
                  <a:cubicBezTo>
                    <a:pt x="772" y="506"/>
                    <a:pt x="828" y="469"/>
                    <a:pt x="911" y="460"/>
                  </a:cubicBezTo>
                  <a:cubicBezTo>
                    <a:pt x="935" y="454"/>
                    <a:pt x="957" y="452"/>
                    <a:pt x="979" y="452"/>
                  </a:cubicBezTo>
                  <a:cubicBezTo>
                    <a:pt x="1036" y="452"/>
                    <a:pt x="1090" y="467"/>
                    <a:pt x="1143" y="487"/>
                  </a:cubicBezTo>
                  <a:cubicBezTo>
                    <a:pt x="1292" y="562"/>
                    <a:pt x="1394" y="692"/>
                    <a:pt x="1515" y="813"/>
                  </a:cubicBezTo>
                  <a:lnTo>
                    <a:pt x="1617" y="943"/>
                  </a:lnTo>
                  <a:lnTo>
                    <a:pt x="1599" y="785"/>
                  </a:lnTo>
                  <a:cubicBezTo>
                    <a:pt x="1580" y="692"/>
                    <a:pt x="1571" y="599"/>
                    <a:pt x="1580" y="515"/>
                  </a:cubicBezTo>
                  <a:cubicBezTo>
                    <a:pt x="1580" y="422"/>
                    <a:pt x="1608" y="339"/>
                    <a:pt x="1645" y="274"/>
                  </a:cubicBezTo>
                  <a:cubicBezTo>
                    <a:pt x="1692" y="199"/>
                    <a:pt x="1747" y="144"/>
                    <a:pt x="1831" y="116"/>
                  </a:cubicBezTo>
                  <a:cubicBezTo>
                    <a:pt x="1868" y="107"/>
                    <a:pt x="1910" y="102"/>
                    <a:pt x="1953" y="102"/>
                  </a:cubicBezTo>
                  <a:cubicBezTo>
                    <a:pt x="1996" y="102"/>
                    <a:pt x="2040" y="107"/>
                    <a:pt x="2082" y="116"/>
                  </a:cubicBezTo>
                  <a:cubicBezTo>
                    <a:pt x="2165" y="144"/>
                    <a:pt x="2249" y="190"/>
                    <a:pt x="2305" y="255"/>
                  </a:cubicBezTo>
                  <a:cubicBezTo>
                    <a:pt x="2370" y="320"/>
                    <a:pt x="2416" y="395"/>
                    <a:pt x="2463" y="478"/>
                  </a:cubicBezTo>
                  <a:cubicBezTo>
                    <a:pt x="2509" y="562"/>
                    <a:pt x="2546" y="636"/>
                    <a:pt x="2584" y="738"/>
                  </a:cubicBezTo>
                  <a:cubicBezTo>
                    <a:pt x="2621" y="813"/>
                    <a:pt x="2639" y="906"/>
                    <a:pt x="2667" y="998"/>
                  </a:cubicBezTo>
                  <a:cubicBezTo>
                    <a:pt x="2760" y="1361"/>
                    <a:pt x="2779" y="1742"/>
                    <a:pt x="2742" y="2113"/>
                  </a:cubicBezTo>
                  <a:cubicBezTo>
                    <a:pt x="2723" y="2299"/>
                    <a:pt x="2695" y="2485"/>
                    <a:pt x="2649" y="2671"/>
                  </a:cubicBezTo>
                  <a:cubicBezTo>
                    <a:pt x="2695" y="2485"/>
                    <a:pt x="2732" y="2318"/>
                    <a:pt x="2760" y="2113"/>
                  </a:cubicBezTo>
                  <a:cubicBezTo>
                    <a:pt x="2807" y="1742"/>
                    <a:pt x="2788" y="1361"/>
                    <a:pt x="2714" y="989"/>
                  </a:cubicBezTo>
                  <a:cubicBezTo>
                    <a:pt x="2686" y="896"/>
                    <a:pt x="2667" y="803"/>
                    <a:pt x="2630" y="720"/>
                  </a:cubicBezTo>
                  <a:cubicBezTo>
                    <a:pt x="2593" y="627"/>
                    <a:pt x="2556" y="553"/>
                    <a:pt x="2509" y="460"/>
                  </a:cubicBezTo>
                  <a:cubicBezTo>
                    <a:pt x="2491" y="320"/>
                    <a:pt x="2426" y="237"/>
                    <a:pt x="2361" y="181"/>
                  </a:cubicBezTo>
                  <a:cubicBezTo>
                    <a:pt x="2296" y="107"/>
                    <a:pt x="2212" y="51"/>
                    <a:pt x="2119" y="23"/>
                  </a:cubicBezTo>
                  <a:cubicBezTo>
                    <a:pt x="2068" y="8"/>
                    <a:pt x="2014" y="1"/>
                    <a:pt x="1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5"/>
            <p:cNvSpPr/>
            <p:nvPr/>
          </p:nvSpPr>
          <p:spPr>
            <a:xfrm>
              <a:off x="3699650" y="2059400"/>
              <a:ext cx="36500" cy="36725"/>
            </a:xfrm>
            <a:custGeom>
              <a:rect b="b" l="l" r="r" t="t"/>
              <a:pathLst>
                <a:path extrusionOk="0" h="1469" w="1460">
                  <a:moveTo>
                    <a:pt x="1" y="1"/>
                  </a:moveTo>
                  <a:cubicBezTo>
                    <a:pt x="112" y="131"/>
                    <a:pt x="242" y="242"/>
                    <a:pt x="354" y="363"/>
                  </a:cubicBezTo>
                  <a:lnTo>
                    <a:pt x="726" y="716"/>
                  </a:lnTo>
                  <a:lnTo>
                    <a:pt x="1097" y="1078"/>
                  </a:lnTo>
                  <a:cubicBezTo>
                    <a:pt x="1171" y="1144"/>
                    <a:pt x="1227" y="1209"/>
                    <a:pt x="1283" y="1264"/>
                  </a:cubicBezTo>
                  <a:cubicBezTo>
                    <a:pt x="1348" y="1339"/>
                    <a:pt x="1404" y="1394"/>
                    <a:pt x="1460" y="1469"/>
                  </a:cubicBezTo>
                  <a:cubicBezTo>
                    <a:pt x="1367" y="1311"/>
                    <a:pt x="1255" y="1190"/>
                    <a:pt x="1134" y="1060"/>
                  </a:cubicBezTo>
                  <a:cubicBezTo>
                    <a:pt x="1023" y="930"/>
                    <a:pt x="902" y="800"/>
                    <a:pt x="772" y="688"/>
                  </a:cubicBezTo>
                  <a:lnTo>
                    <a:pt x="391" y="335"/>
                  </a:lnTo>
                  <a:cubicBezTo>
                    <a:pt x="261" y="224"/>
                    <a:pt x="140"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5"/>
            <p:cNvSpPr/>
            <p:nvPr/>
          </p:nvSpPr>
          <p:spPr>
            <a:xfrm>
              <a:off x="3714050" y="2042675"/>
              <a:ext cx="23725" cy="52300"/>
            </a:xfrm>
            <a:custGeom>
              <a:rect b="b" l="l" r="r" t="t"/>
              <a:pathLst>
                <a:path extrusionOk="0" h="2092" w="949">
                  <a:moveTo>
                    <a:pt x="1" y="1"/>
                  </a:moveTo>
                  <a:lnTo>
                    <a:pt x="1" y="1"/>
                  </a:lnTo>
                  <a:cubicBezTo>
                    <a:pt x="75" y="187"/>
                    <a:pt x="140" y="354"/>
                    <a:pt x="196" y="521"/>
                  </a:cubicBezTo>
                  <a:cubicBezTo>
                    <a:pt x="280" y="707"/>
                    <a:pt x="345" y="883"/>
                    <a:pt x="428" y="1051"/>
                  </a:cubicBezTo>
                  <a:lnTo>
                    <a:pt x="670" y="1580"/>
                  </a:lnTo>
                  <a:cubicBezTo>
                    <a:pt x="772" y="1747"/>
                    <a:pt x="846" y="1924"/>
                    <a:pt x="949" y="2091"/>
                  </a:cubicBezTo>
                  <a:cubicBezTo>
                    <a:pt x="911" y="2008"/>
                    <a:pt x="856" y="1924"/>
                    <a:pt x="828" y="1831"/>
                  </a:cubicBezTo>
                  <a:cubicBezTo>
                    <a:pt x="791" y="1738"/>
                    <a:pt x="744" y="1655"/>
                    <a:pt x="707" y="1562"/>
                  </a:cubicBezTo>
                  <a:lnTo>
                    <a:pt x="475" y="1041"/>
                  </a:lnTo>
                  <a:lnTo>
                    <a:pt x="242" y="521"/>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5"/>
            <p:cNvSpPr/>
            <p:nvPr/>
          </p:nvSpPr>
          <p:spPr>
            <a:xfrm>
              <a:off x="3715225" y="2070775"/>
              <a:ext cx="10475" cy="10500"/>
            </a:xfrm>
            <a:custGeom>
              <a:rect b="b" l="l" r="r" t="t"/>
              <a:pathLst>
                <a:path extrusionOk="0" h="420" w="419">
                  <a:moveTo>
                    <a:pt x="0" y="1"/>
                  </a:moveTo>
                  <a:lnTo>
                    <a:pt x="0" y="1"/>
                  </a:lnTo>
                  <a:cubicBezTo>
                    <a:pt x="56" y="85"/>
                    <a:pt x="130" y="159"/>
                    <a:pt x="195" y="224"/>
                  </a:cubicBezTo>
                  <a:lnTo>
                    <a:pt x="307" y="326"/>
                  </a:lnTo>
                  <a:cubicBezTo>
                    <a:pt x="335" y="363"/>
                    <a:pt x="381" y="382"/>
                    <a:pt x="418" y="419"/>
                  </a:cubicBezTo>
                  <a:cubicBezTo>
                    <a:pt x="400" y="373"/>
                    <a:pt x="372" y="326"/>
                    <a:pt x="335" y="289"/>
                  </a:cubicBezTo>
                  <a:lnTo>
                    <a:pt x="233" y="187"/>
                  </a:lnTo>
                  <a:cubicBezTo>
                    <a:pt x="168" y="112"/>
                    <a:pt x="84"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5"/>
            <p:cNvSpPr/>
            <p:nvPr/>
          </p:nvSpPr>
          <p:spPr>
            <a:xfrm>
              <a:off x="3711975" y="2066375"/>
              <a:ext cx="6975" cy="5600"/>
            </a:xfrm>
            <a:custGeom>
              <a:rect b="b" l="l" r="r" t="t"/>
              <a:pathLst>
                <a:path extrusionOk="0" h="224" w="279">
                  <a:moveTo>
                    <a:pt x="0" y="0"/>
                  </a:moveTo>
                  <a:lnTo>
                    <a:pt x="0" y="0"/>
                  </a:lnTo>
                  <a:cubicBezTo>
                    <a:pt x="37" y="47"/>
                    <a:pt x="84" y="84"/>
                    <a:pt x="130" y="131"/>
                  </a:cubicBezTo>
                  <a:cubicBezTo>
                    <a:pt x="158" y="140"/>
                    <a:pt x="177" y="168"/>
                    <a:pt x="205" y="177"/>
                  </a:cubicBezTo>
                  <a:cubicBezTo>
                    <a:pt x="233" y="186"/>
                    <a:pt x="260" y="196"/>
                    <a:pt x="279" y="223"/>
                  </a:cubicBezTo>
                  <a:cubicBezTo>
                    <a:pt x="279" y="186"/>
                    <a:pt x="260" y="168"/>
                    <a:pt x="233" y="140"/>
                  </a:cubicBezTo>
                  <a:cubicBezTo>
                    <a:pt x="214" y="121"/>
                    <a:pt x="186" y="103"/>
                    <a:pt x="167" y="84"/>
                  </a:cubicBezTo>
                  <a:cubicBezTo>
                    <a:pt x="121" y="47"/>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5"/>
            <p:cNvSpPr/>
            <p:nvPr/>
          </p:nvSpPr>
          <p:spPr>
            <a:xfrm>
              <a:off x="3715000" y="2062900"/>
              <a:ext cx="8600" cy="11175"/>
            </a:xfrm>
            <a:custGeom>
              <a:rect b="b" l="l" r="r" t="t"/>
              <a:pathLst>
                <a:path extrusionOk="0" h="447" w="344">
                  <a:moveTo>
                    <a:pt x="0" y="0"/>
                  </a:moveTo>
                  <a:cubicBezTo>
                    <a:pt x="46" y="84"/>
                    <a:pt x="102" y="149"/>
                    <a:pt x="158" y="232"/>
                  </a:cubicBezTo>
                  <a:cubicBezTo>
                    <a:pt x="223" y="316"/>
                    <a:pt x="279" y="372"/>
                    <a:pt x="344" y="446"/>
                  </a:cubicBezTo>
                  <a:cubicBezTo>
                    <a:pt x="325" y="400"/>
                    <a:pt x="297" y="353"/>
                    <a:pt x="279" y="316"/>
                  </a:cubicBezTo>
                  <a:cubicBezTo>
                    <a:pt x="251" y="270"/>
                    <a:pt x="223" y="232"/>
                    <a:pt x="195" y="195"/>
                  </a:cubicBezTo>
                  <a:cubicBezTo>
                    <a:pt x="139"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5"/>
            <p:cNvSpPr/>
            <p:nvPr/>
          </p:nvSpPr>
          <p:spPr>
            <a:xfrm>
              <a:off x="3726375" y="2077750"/>
              <a:ext cx="4200" cy="7475"/>
            </a:xfrm>
            <a:custGeom>
              <a:rect b="b" l="l" r="r" t="t"/>
              <a:pathLst>
                <a:path extrusionOk="0" h="299" w="168">
                  <a:moveTo>
                    <a:pt x="0" y="1"/>
                  </a:moveTo>
                  <a:lnTo>
                    <a:pt x="0" y="1"/>
                  </a:lnTo>
                  <a:cubicBezTo>
                    <a:pt x="10" y="56"/>
                    <a:pt x="28" y="112"/>
                    <a:pt x="65" y="159"/>
                  </a:cubicBezTo>
                  <a:cubicBezTo>
                    <a:pt x="93" y="205"/>
                    <a:pt x="121" y="270"/>
                    <a:pt x="168" y="298"/>
                  </a:cubicBezTo>
                  <a:cubicBezTo>
                    <a:pt x="158" y="242"/>
                    <a:pt x="121" y="187"/>
                    <a:pt x="102" y="140"/>
                  </a:cubicBezTo>
                  <a:cubicBezTo>
                    <a:pt x="7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5"/>
            <p:cNvSpPr/>
            <p:nvPr/>
          </p:nvSpPr>
          <p:spPr>
            <a:xfrm>
              <a:off x="3701050" y="2036875"/>
              <a:ext cx="9550" cy="8375"/>
            </a:xfrm>
            <a:custGeom>
              <a:rect b="b" l="l" r="r" t="t"/>
              <a:pathLst>
                <a:path extrusionOk="0" h="335" w="382">
                  <a:moveTo>
                    <a:pt x="1" y="1"/>
                  </a:moveTo>
                  <a:lnTo>
                    <a:pt x="1" y="1"/>
                  </a:lnTo>
                  <a:cubicBezTo>
                    <a:pt x="47" y="56"/>
                    <a:pt x="112" y="112"/>
                    <a:pt x="168" y="168"/>
                  </a:cubicBezTo>
                  <a:cubicBezTo>
                    <a:pt x="205" y="205"/>
                    <a:pt x="242" y="233"/>
                    <a:pt x="279" y="251"/>
                  </a:cubicBezTo>
                  <a:cubicBezTo>
                    <a:pt x="316" y="279"/>
                    <a:pt x="344" y="307"/>
                    <a:pt x="382" y="335"/>
                  </a:cubicBezTo>
                  <a:cubicBezTo>
                    <a:pt x="372" y="298"/>
                    <a:pt x="344" y="261"/>
                    <a:pt x="316" y="233"/>
                  </a:cubicBezTo>
                  <a:cubicBezTo>
                    <a:pt x="289" y="196"/>
                    <a:pt x="251" y="158"/>
                    <a:pt x="224" y="140"/>
                  </a:cubicBezTo>
                  <a:cubicBezTo>
                    <a:pt x="149" y="75"/>
                    <a:pt x="84"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5"/>
            <p:cNvSpPr/>
            <p:nvPr/>
          </p:nvSpPr>
          <p:spPr>
            <a:xfrm>
              <a:off x="3706150" y="2044075"/>
              <a:ext cx="6550" cy="5825"/>
            </a:xfrm>
            <a:custGeom>
              <a:rect b="b" l="l" r="r" t="t"/>
              <a:pathLst>
                <a:path extrusionOk="0" h="233" w="262">
                  <a:moveTo>
                    <a:pt x="1" y="1"/>
                  </a:moveTo>
                  <a:lnTo>
                    <a:pt x="1" y="1"/>
                  </a:lnTo>
                  <a:cubicBezTo>
                    <a:pt x="38" y="47"/>
                    <a:pt x="85" y="84"/>
                    <a:pt x="122" y="112"/>
                  </a:cubicBezTo>
                  <a:cubicBezTo>
                    <a:pt x="168" y="158"/>
                    <a:pt x="215" y="196"/>
                    <a:pt x="261" y="233"/>
                  </a:cubicBezTo>
                  <a:cubicBezTo>
                    <a:pt x="243" y="196"/>
                    <a:pt x="233" y="177"/>
                    <a:pt x="215" y="149"/>
                  </a:cubicBezTo>
                  <a:cubicBezTo>
                    <a:pt x="205" y="131"/>
                    <a:pt x="178" y="103"/>
                    <a:pt x="159" y="84"/>
                  </a:cubicBezTo>
                  <a:cubicBezTo>
                    <a:pt x="131" y="66"/>
                    <a:pt x="112" y="47"/>
                    <a:pt x="85" y="38"/>
                  </a:cubicBezTo>
                  <a:cubicBezTo>
                    <a:pt x="6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5"/>
            <p:cNvSpPr/>
            <p:nvPr/>
          </p:nvSpPr>
          <p:spPr>
            <a:xfrm>
              <a:off x="3697800" y="2038500"/>
              <a:ext cx="4450" cy="2575"/>
            </a:xfrm>
            <a:custGeom>
              <a:rect b="b" l="l" r="r" t="t"/>
              <a:pathLst>
                <a:path extrusionOk="0" h="103" w="178">
                  <a:moveTo>
                    <a:pt x="1" y="1"/>
                  </a:moveTo>
                  <a:cubicBezTo>
                    <a:pt x="28" y="28"/>
                    <a:pt x="56" y="47"/>
                    <a:pt x="84" y="56"/>
                  </a:cubicBezTo>
                  <a:cubicBezTo>
                    <a:pt x="103" y="75"/>
                    <a:pt x="112" y="75"/>
                    <a:pt x="131" y="84"/>
                  </a:cubicBezTo>
                  <a:cubicBezTo>
                    <a:pt x="140" y="93"/>
                    <a:pt x="149" y="103"/>
                    <a:pt x="177" y="103"/>
                  </a:cubicBezTo>
                  <a:cubicBezTo>
                    <a:pt x="168" y="75"/>
                    <a:pt x="140" y="47"/>
                    <a:pt x="103" y="28"/>
                  </a:cubicBezTo>
                  <a:cubicBezTo>
                    <a:pt x="93" y="1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5"/>
            <p:cNvSpPr/>
            <p:nvPr/>
          </p:nvSpPr>
          <p:spPr>
            <a:xfrm>
              <a:off x="3723350" y="2027400"/>
              <a:ext cx="10250" cy="6475"/>
            </a:xfrm>
            <a:custGeom>
              <a:rect b="b" l="l" r="r" t="t"/>
              <a:pathLst>
                <a:path extrusionOk="0" h="259" w="410">
                  <a:moveTo>
                    <a:pt x="90" y="0"/>
                  </a:moveTo>
                  <a:cubicBezTo>
                    <a:pt x="58" y="0"/>
                    <a:pt x="27" y="13"/>
                    <a:pt x="1" y="26"/>
                  </a:cubicBezTo>
                  <a:cubicBezTo>
                    <a:pt x="9" y="25"/>
                    <a:pt x="18" y="25"/>
                    <a:pt x="27" y="25"/>
                  </a:cubicBezTo>
                  <a:cubicBezTo>
                    <a:pt x="102" y="25"/>
                    <a:pt x="177" y="57"/>
                    <a:pt x="251" y="82"/>
                  </a:cubicBezTo>
                  <a:lnTo>
                    <a:pt x="335" y="166"/>
                  </a:lnTo>
                  <a:cubicBezTo>
                    <a:pt x="344" y="175"/>
                    <a:pt x="363" y="203"/>
                    <a:pt x="372" y="212"/>
                  </a:cubicBezTo>
                  <a:cubicBezTo>
                    <a:pt x="379" y="220"/>
                    <a:pt x="393" y="239"/>
                    <a:pt x="402" y="251"/>
                  </a:cubicBezTo>
                  <a:lnTo>
                    <a:pt x="402" y="251"/>
                  </a:lnTo>
                  <a:cubicBezTo>
                    <a:pt x="391" y="235"/>
                    <a:pt x="389" y="219"/>
                    <a:pt x="381" y="203"/>
                  </a:cubicBezTo>
                  <a:cubicBezTo>
                    <a:pt x="372" y="175"/>
                    <a:pt x="363" y="166"/>
                    <a:pt x="344" y="147"/>
                  </a:cubicBezTo>
                  <a:cubicBezTo>
                    <a:pt x="326" y="110"/>
                    <a:pt x="289" y="73"/>
                    <a:pt x="251" y="54"/>
                  </a:cubicBezTo>
                  <a:cubicBezTo>
                    <a:pt x="214" y="26"/>
                    <a:pt x="177" y="8"/>
                    <a:pt x="131" y="8"/>
                  </a:cubicBezTo>
                  <a:cubicBezTo>
                    <a:pt x="117" y="2"/>
                    <a:pt x="103" y="0"/>
                    <a:pt x="90" y="0"/>
                  </a:cubicBezTo>
                  <a:close/>
                  <a:moveTo>
                    <a:pt x="402" y="251"/>
                  </a:moveTo>
                  <a:cubicBezTo>
                    <a:pt x="404" y="253"/>
                    <a:pt x="407" y="256"/>
                    <a:pt x="409" y="259"/>
                  </a:cubicBezTo>
                  <a:cubicBezTo>
                    <a:pt x="407" y="257"/>
                    <a:pt x="405" y="254"/>
                    <a:pt x="402" y="25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5"/>
            <p:cNvSpPr/>
            <p:nvPr/>
          </p:nvSpPr>
          <p:spPr>
            <a:xfrm>
              <a:off x="3729150" y="2031775"/>
              <a:ext cx="5600" cy="10000"/>
            </a:xfrm>
            <a:custGeom>
              <a:rect b="b" l="l" r="r" t="t"/>
              <a:pathLst>
                <a:path extrusionOk="0" h="400" w="224">
                  <a:moveTo>
                    <a:pt x="1" y="0"/>
                  </a:moveTo>
                  <a:cubicBezTo>
                    <a:pt x="19" y="37"/>
                    <a:pt x="38" y="74"/>
                    <a:pt x="47" y="112"/>
                  </a:cubicBezTo>
                  <a:cubicBezTo>
                    <a:pt x="75" y="130"/>
                    <a:pt x="84" y="167"/>
                    <a:pt x="103" y="205"/>
                  </a:cubicBezTo>
                  <a:lnTo>
                    <a:pt x="168" y="297"/>
                  </a:lnTo>
                  <a:cubicBezTo>
                    <a:pt x="187" y="325"/>
                    <a:pt x="214" y="362"/>
                    <a:pt x="224" y="400"/>
                  </a:cubicBezTo>
                  <a:cubicBezTo>
                    <a:pt x="224" y="362"/>
                    <a:pt x="214" y="316"/>
                    <a:pt x="196" y="279"/>
                  </a:cubicBezTo>
                  <a:cubicBezTo>
                    <a:pt x="187" y="251"/>
                    <a:pt x="177" y="214"/>
                    <a:pt x="149" y="177"/>
                  </a:cubicBezTo>
                  <a:cubicBezTo>
                    <a:pt x="103" y="121"/>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5"/>
            <p:cNvSpPr/>
            <p:nvPr/>
          </p:nvSpPr>
          <p:spPr>
            <a:xfrm>
              <a:off x="3736125" y="2036400"/>
              <a:ext cx="3275" cy="10025"/>
            </a:xfrm>
            <a:custGeom>
              <a:rect b="b" l="l" r="r" t="t"/>
              <a:pathLst>
                <a:path extrusionOk="0" h="401" w="131">
                  <a:moveTo>
                    <a:pt x="1" y="1"/>
                  </a:moveTo>
                  <a:cubicBezTo>
                    <a:pt x="10" y="75"/>
                    <a:pt x="28" y="140"/>
                    <a:pt x="56" y="205"/>
                  </a:cubicBezTo>
                  <a:cubicBezTo>
                    <a:pt x="75" y="270"/>
                    <a:pt x="93" y="326"/>
                    <a:pt x="121" y="400"/>
                  </a:cubicBezTo>
                  <a:cubicBezTo>
                    <a:pt x="131" y="363"/>
                    <a:pt x="131" y="326"/>
                    <a:pt x="131" y="298"/>
                  </a:cubicBezTo>
                  <a:cubicBezTo>
                    <a:pt x="131" y="261"/>
                    <a:pt x="121" y="224"/>
                    <a:pt x="103" y="187"/>
                  </a:cubicBezTo>
                  <a:cubicBezTo>
                    <a:pt x="93" y="159"/>
                    <a:pt x="66" y="131"/>
                    <a:pt x="56" y="94"/>
                  </a:cubicBezTo>
                  <a:cubicBezTo>
                    <a:pt x="47" y="66"/>
                    <a:pt x="2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5"/>
            <p:cNvSpPr/>
            <p:nvPr/>
          </p:nvSpPr>
          <p:spPr>
            <a:xfrm>
              <a:off x="3727525" y="2032925"/>
              <a:ext cx="3750" cy="5825"/>
            </a:xfrm>
            <a:custGeom>
              <a:rect b="b" l="l" r="r" t="t"/>
              <a:pathLst>
                <a:path extrusionOk="0" h="233" w="150">
                  <a:moveTo>
                    <a:pt x="1" y="1"/>
                  </a:moveTo>
                  <a:lnTo>
                    <a:pt x="1" y="1"/>
                  </a:lnTo>
                  <a:cubicBezTo>
                    <a:pt x="10" y="47"/>
                    <a:pt x="29" y="93"/>
                    <a:pt x="66" y="121"/>
                  </a:cubicBezTo>
                  <a:cubicBezTo>
                    <a:pt x="94" y="159"/>
                    <a:pt x="112" y="205"/>
                    <a:pt x="149" y="233"/>
                  </a:cubicBezTo>
                  <a:cubicBezTo>
                    <a:pt x="149" y="186"/>
                    <a:pt x="122" y="140"/>
                    <a:pt x="103" y="93"/>
                  </a:cubicBezTo>
                  <a:cubicBezTo>
                    <a:pt x="84" y="75"/>
                    <a:pt x="75" y="47"/>
                    <a:pt x="56" y="38"/>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5"/>
            <p:cNvSpPr/>
            <p:nvPr/>
          </p:nvSpPr>
          <p:spPr>
            <a:xfrm>
              <a:off x="3738675" y="2079850"/>
              <a:ext cx="3275" cy="10000"/>
            </a:xfrm>
            <a:custGeom>
              <a:rect b="b" l="l" r="r" t="t"/>
              <a:pathLst>
                <a:path extrusionOk="0" h="400" w="131">
                  <a:moveTo>
                    <a:pt x="112" y="0"/>
                  </a:moveTo>
                  <a:cubicBezTo>
                    <a:pt x="84" y="65"/>
                    <a:pt x="75" y="121"/>
                    <a:pt x="47" y="195"/>
                  </a:cubicBezTo>
                  <a:cubicBezTo>
                    <a:pt x="38" y="260"/>
                    <a:pt x="19" y="335"/>
                    <a:pt x="1" y="400"/>
                  </a:cubicBezTo>
                  <a:cubicBezTo>
                    <a:pt x="29" y="381"/>
                    <a:pt x="47" y="344"/>
                    <a:pt x="66" y="326"/>
                  </a:cubicBezTo>
                  <a:lnTo>
                    <a:pt x="94" y="214"/>
                  </a:lnTo>
                  <a:cubicBezTo>
                    <a:pt x="121" y="149"/>
                    <a:pt x="131" y="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5"/>
            <p:cNvSpPr/>
            <p:nvPr/>
          </p:nvSpPr>
          <p:spPr>
            <a:xfrm>
              <a:off x="3737525" y="2077525"/>
              <a:ext cx="2100" cy="8150"/>
            </a:xfrm>
            <a:custGeom>
              <a:rect b="b" l="l" r="r" t="t"/>
              <a:pathLst>
                <a:path extrusionOk="0" h="326" w="84">
                  <a:moveTo>
                    <a:pt x="65" y="0"/>
                  </a:moveTo>
                  <a:cubicBezTo>
                    <a:pt x="47" y="19"/>
                    <a:pt x="37" y="56"/>
                    <a:pt x="37" y="75"/>
                  </a:cubicBezTo>
                  <a:cubicBezTo>
                    <a:pt x="37" y="112"/>
                    <a:pt x="28" y="140"/>
                    <a:pt x="28" y="158"/>
                  </a:cubicBezTo>
                  <a:cubicBezTo>
                    <a:pt x="10" y="214"/>
                    <a:pt x="10" y="261"/>
                    <a:pt x="0" y="326"/>
                  </a:cubicBezTo>
                  <a:cubicBezTo>
                    <a:pt x="28" y="307"/>
                    <a:pt x="37" y="288"/>
                    <a:pt x="65" y="242"/>
                  </a:cubicBezTo>
                  <a:cubicBezTo>
                    <a:pt x="75" y="214"/>
                    <a:pt x="84" y="186"/>
                    <a:pt x="84" y="158"/>
                  </a:cubicBezTo>
                  <a:cubicBezTo>
                    <a:pt x="84" y="103"/>
                    <a:pt x="84" y="56"/>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5"/>
            <p:cNvSpPr/>
            <p:nvPr/>
          </p:nvSpPr>
          <p:spPr>
            <a:xfrm>
              <a:off x="3732650" y="2074275"/>
              <a:ext cx="2800" cy="7450"/>
            </a:xfrm>
            <a:custGeom>
              <a:rect b="b" l="l" r="r" t="t"/>
              <a:pathLst>
                <a:path extrusionOk="0" h="298" w="112">
                  <a:moveTo>
                    <a:pt x="0" y="0"/>
                  </a:moveTo>
                  <a:cubicBezTo>
                    <a:pt x="0" y="56"/>
                    <a:pt x="9" y="112"/>
                    <a:pt x="37" y="158"/>
                  </a:cubicBezTo>
                  <a:cubicBezTo>
                    <a:pt x="56" y="205"/>
                    <a:pt x="84" y="251"/>
                    <a:pt x="112" y="298"/>
                  </a:cubicBezTo>
                  <a:cubicBezTo>
                    <a:pt x="112" y="242"/>
                    <a:pt x="102" y="195"/>
                    <a:pt x="84" y="140"/>
                  </a:cubicBezTo>
                  <a:lnTo>
                    <a:pt x="47" y="65"/>
                  </a:lnTo>
                  <a:cubicBezTo>
                    <a:pt x="37"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5"/>
            <p:cNvSpPr/>
            <p:nvPr/>
          </p:nvSpPr>
          <p:spPr>
            <a:xfrm>
              <a:off x="3736125" y="2070550"/>
              <a:ext cx="1425" cy="7000"/>
            </a:xfrm>
            <a:custGeom>
              <a:rect b="b" l="l" r="r" t="t"/>
              <a:pathLst>
                <a:path extrusionOk="0" h="280" w="57">
                  <a:moveTo>
                    <a:pt x="10" y="1"/>
                  </a:moveTo>
                  <a:cubicBezTo>
                    <a:pt x="1" y="47"/>
                    <a:pt x="1" y="94"/>
                    <a:pt x="1" y="140"/>
                  </a:cubicBezTo>
                  <a:cubicBezTo>
                    <a:pt x="1" y="187"/>
                    <a:pt x="10" y="233"/>
                    <a:pt x="38" y="279"/>
                  </a:cubicBezTo>
                  <a:cubicBezTo>
                    <a:pt x="56" y="233"/>
                    <a:pt x="56" y="187"/>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5"/>
            <p:cNvSpPr/>
            <p:nvPr/>
          </p:nvSpPr>
          <p:spPr>
            <a:xfrm>
              <a:off x="3740775" y="2066600"/>
              <a:ext cx="1425" cy="9325"/>
            </a:xfrm>
            <a:custGeom>
              <a:rect b="b" l="l" r="r" t="t"/>
              <a:pathLst>
                <a:path extrusionOk="0" h="373" w="57">
                  <a:moveTo>
                    <a:pt x="10" y="1"/>
                  </a:moveTo>
                  <a:cubicBezTo>
                    <a:pt x="0" y="56"/>
                    <a:pt x="0" y="131"/>
                    <a:pt x="0" y="187"/>
                  </a:cubicBezTo>
                  <a:cubicBezTo>
                    <a:pt x="0" y="261"/>
                    <a:pt x="10" y="317"/>
                    <a:pt x="37" y="372"/>
                  </a:cubicBezTo>
                  <a:cubicBezTo>
                    <a:pt x="56" y="317"/>
                    <a:pt x="56" y="252"/>
                    <a:pt x="47" y="187"/>
                  </a:cubicBezTo>
                  <a:cubicBezTo>
                    <a:pt x="47" y="12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5"/>
            <p:cNvSpPr/>
            <p:nvPr/>
          </p:nvSpPr>
          <p:spPr>
            <a:xfrm>
              <a:off x="3678050" y="2065450"/>
              <a:ext cx="6300" cy="10000"/>
            </a:xfrm>
            <a:custGeom>
              <a:rect b="b" l="l" r="r" t="t"/>
              <a:pathLst>
                <a:path extrusionOk="0" h="400" w="252">
                  <a:moveTo>
                    <a:pt x="1" y="0"/>
                  </a:moveTo>
                  <a:lnTo>
                    <a:pt x="1" y="0"/>
                  </a:lnTo>
                  <a:cubicBezTo>
                    <a:pt x="10" y="47"/>
                    <a:pt x="10" y="84"/>
                    <a:pt x="10" y="121"/>
                  </a:cubicBezTo>
                  <a:cubicBezTo>
                    <a:pt x="38" y="168"/>
                    <a:pt x="47" y="205"/>
                    <a:pt x="66" y="233"/>
                  </a:cubicBezTo>
                  <a:cubicBezTo>
                    <a:pt x="112" y="307"/>
                    <a:pt x="177" y="363"/>
                    <a:pt x="252" y="400"/>
                  </a:cubicBezTo>
                  <a:cubicBezTo>
                    <a:pt x="233" y="363"/>
                    <a:pt x="205" y="344"/>
                    <a:pt x="187" y="307"/>
                  </a:cubicBezTo>
                  <a:cubicBezTo>
                    <a:pt x="168" y="279"/>
                    <a:pt x="140" y="251"/>
                    <a:pt x="122" y="214"/>
                  </a:cubicBezTo>
                  <a:cubicBezTo>
                    <a:pt x="84" y="140"/>
                    <a:pt x="4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5"/>
            <p:cNvSpPr/>
            <p:nvPr/>
          </p:nvSpPr>
          <p:spPr>
            <a:xfrm>
              <a:off x="3681775" y="2068475"/>
              <a:ext cx="7000" cy="7225"/>
            </a:xfrm>
            <a:custGeom>
              <a:rect b="b" l="l" r="r" t="t"/>
              <a:pathLst>
                <a:path extrusionOk="0" h="289" w="280">
                  <a:moveTo>
                    <a:pt x="0" y="0"/>
                  </a:moveTo>
                  <a:lnTo>
                    <a:pt x="0" y="0"/>
                  </a:lnTo>
                  <a:cubicBezTo>
                    <a:pt x="19" y="37"/>
                    <a:pt x="28" y="65"/>
                    <a:pt x="47" y="93"/>
                  </a:cubicBezTo>
                  <a:cubicBezTo>
                    <a:pt x="56" y="112"/>
                    <a:pt x="84" y="149"/>
                    <a:pt x="103" y="177"/>
                  </a:cubicBezTo>
                  <a:cubicBezTo>
                    <a:pt x="149" y="232"/>
                    <a:pt x="214" y="279"/>
                    <a:pt x="279" y="288"/>
                  </a:cubicBezTo>
                  <a:lnTo>
                    <a:pt x="214" y="223"/>
                  </a:lnTo>
                  <a:lnTo>
                    <a:pt x="140" y="149"/>
                  </a:lnTo>
                  <a:cubicBezTo>
                    <a:pt x="93"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5"/>
            <p:cNvSpPr/>
            <p:nvPr/>
          </p:nvSpPr>
          <p:spPr>
            <a:xfrm>
              <a:off x="3687350" y="2071250"/>
              <a:ext cx="8375" cy="6750"/>
            </a:xfrm>
            <a:custGeom>
              <a:rect b="b" l="l" r="r" t="t"/>
              <a:pathLst>
                <a:path extrusionOk="0" h="270" w="335">
                  <a:moveTo>
                    <a:pt x="0" y="1"/>
                  </a:moveTo>
                  <a:cubicBezTo>
                    <a:pt x="38" y="66"/>
                    <a:pt x="93" y="121"/>
                    <a:pt x="140" y="159"/>
                  </a:cubicBezTo>
                  <a:cubicBezTo>
                    <a:pt x="177" y="177"/>
                    <a:pt x="196" y="205"/>
                    <a:pt x="233" y="224"/>
                  </a:cubicBezTo>
                  <a:cubicBezTo>
                    <a:pt x="270" y="251"/>
                    <a:pt x="307" y="261"/>
                    <a:pt x="335" y="270"/>
                  </a:cubicBezTo>
                  <a:lnTo>
                    <a:pt x="261" y="205"/>
                  </a:lnTo>
                  <a:cubicBezTo>
                    <a:pt x="233" y="177"/>
                    <a:pt x="196" y="159"/>
                    <a:pt x="177" y="131"/>
                  </a:cubicBezTo>
                  <a:cubicBezTo>
                    <a:pt x="121" y="84"/>
                    <a:pt x="65"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5"/>
            <p:cNvSpPr/>
            <p:nvPr/>
          </p:nvSpPr>
          <p:spPr>
            <a:xfrm>
              <a:off x="3691075" y="2079375"/>
              <a:ext cx="9525" cy="5375"/>
            </a:xfrm>
            <a:custGeom>
              <a:rect b="b" l="l" r="r" t="t"/>
              <a:pathLst>
                <a:path extrusionOk="0" h="215" w="381">
                  <a:moveTo>
                    <a:pt x="0" y="1"/>
                  </a:moveTo>
                  <a:lnTo>
                    <a:pt x="0" y="1"/>
                  </a:lnTo>
                  <a:cubicBezTo>
                    <a:pt x="47" y="66"/>
                    <a:pt x="112" y="112"/>
                    <a:pt x="167" y="140"/>
                  </a:cubicBezTo>
                  <a:cubicBezTo>
                    <a:pt x="204" y="159"/>
                    <a:pt x="232" y="177"/>
                    <a:pt x="270" y="187"/>
                  </a:cubicBezTo>
                  <a:cubicBezTo>
                    <a:pt x="307" y="205"/>
                    <a:pt x="353" y="214"/>
                    <a:pt x="381" y="214"/>
                  </a:cubicBezTo>
                  <a:lnTo>
                    <a:pt x="297" y="159"/>
                  </a:lnTo>
                  <a:cubicBezTo>
                    <a:pt x="260" y="131"/>
                    <a:pt x="232" y="122"/>
                    <a:pt x="204" y="94"/>
                  </a:cubicBezTo>
                  <a:cubicBezTo>
                    <a:pt x="13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5"/>
            <p:cNvSpPr/>
            <p:nvPr/>
          </p:nvSpPr>
          <p:spPr>
            <a:xfrm>
              <a:off x="3699900" y="2081000"/>
              <a:ext cx="9300" cy="6525"/>
            </a:xfrm>
            <a:custGeom>
              <a:rect b="b" l="l" r="r" t="t"/>
              <a:pathLst>
                <a:path extrusionOk="0" h="261" w="372">
                  <a:moveTo>
                    <a:pt x="0" y="1"/>
                  </a:moveTo>
                  <a:cubicBezTo>
                    <a:pt x="47" y="66"/>
                    <a:pt x="102" y="122"/>
                    <a:pt x="158" y="168"/>
                  </a:cubicBezTo>
                  <a:cubicBezTo>
                    <a:pt x="186" y="196"/>
                    <a:pt x="214" y="205"/>
                    <a:pt x="251" y="233"/>
                  </a:cubicBezTo>
                  <a:cubicBezTo>
                    <a:pt x="288" y="252"/>
                    <a:pt x="335" y="261"/>
                    <a:pt x="372" y="261"/>
                  </a:cubicBezTo>
                  <a:cubicBezTo>
                    <a:pt x="335" y="242"/>
                    <a:pt x="307" y="214"/>
                    <a:pt x="279" y="196"/>
                  </a:cubicBezTo>
                  <a:lnTo>
                    <a:pt x="186" y="122"/>
                  </a:lnTo>
                  <a:cubicBezTo>
                    <a:pt x="121" y="75"/>
                    <a:pt x="6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5"/>
            <p:cNvSpPr/>
            <p:nvPr/>
          </p:nvSpPr>
          <p:spPr>
            <a:xfrm>
              <a:off x="3703150" y="2054525"/>
              <a:ext cx="3025" cy="3750"/>
            </a:xfrm>
            <a:custGeom>
              <a:rect b="b" l="l" r="r" t="t"/>
              <a:pathLst>
                <a:path extrusionOk="0" h="150" w="121">
                  <a:moveTo>
                    <a:pt x="0" y="1"/>
                  </a:moveTo>
                  <a:cubicBezTo>
                    <a:pt x="9" y="38"/>
                    <a:pt x="19" y="56"/>
                    <a:pt x="47" y="94"/>
                  </a:cubicBezTo>
                  <a:cubicBezTo>
                    <a:pt x="65" y="112"/>
                    <a:pt x="93" y="140"/>
                    <a:pt x="121" y="149"/>
                  </a:cubicBezTo>
                  <a:cubicBezTo>
                    <a:pt x="112" y="112"/>
                    <a:pt x="102" y="84"/>
                    <a:pt x="75" y="56"/>
                  </a:cubicBezTo>
                  <a:cubicBezTo>
                    <a:pt x="56"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5"/>
            <p:cNvSpPr/>
            <p:nvPr/>
          </p:nvSpPr>
          <p:spPr>
            <a:xfrm>
              <a:off x="3701975" y="2050125"/>
              <a:ext cx="3050" cy="3725"/>
            </a:xfrm>
            <a:custGeom>
              <a:rect b="b" l="l" r="r" t="t"/>
              <a:pathLst>
                <a:path extrusionOk="0" h="149" w="122">
                  <a:moveTo>
                    <a:pt x="1" y="0"/>
                  </a:moveTo>
                  <a:cubicBezTo>
                    <a:pt x="10" y="37"/>
                    <a:pt x="19" y="74"/>
                    <a:pt x="47" y="93"/>
                  </a:cubicBezTo>
                  <a:cubicBezTo>
                    <a:pt x="66" y="121"/>
                    <a:pt x="94" y="139"/>
                    <a:pt x="122" y="149"/>
                  </a:cubicBezTo>
                  <a:cubicBezTo>
                    <a:pt x="122" y="121"/>
                    <a:pt x="103" y="84"/>
                    <a:pt x="75" y="56"/>
                  </a:cubicBezTo>
                  <a:cubicBezTo>
                    <a:pt x="56" y="37"/>
                    <a:pt x="2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5"/>
            <p:cNvSpPr/>
            <p:nvPr/>
          </p:nvSpPr>
          <p:spPr>
            <a:xfrm>
              <a:off x="3713125" y="2089375"/>
              <a:ext cx="6775" cy="3275"/>
            </a:xfrm>
            <a:custGeom>
              <a:rect b="b" l="l" r="r" t="t"/>
              <a:pathLst>
                <a:path extrusionOk="0" h="131" w="271">
                  <a:moveTo>
                    <a:pt x="1" y="0"/>
                  </a:moveTo>
                  <a:cubicBezTo>
                    <a:pt x="38" y="37"/>
                    <a:pt x="75" y="56"/>
                    <a:pt x="121" y="93"/>
                  </a:cubicBezTo>
                  <a:cubicBezTo>
                    <a:pt x="140" y="102"/>
                    <a:pt x="168" y="102"/>
                    <a:pt x="187" y="112"/>
                  </a:cubicBezTo>
                  <a:cubicBezTo>
                    <a:pt x="214" y="130"/>
                    <a:pt x="252" y="130"/>
                    <a:pt x="270" y="130"/>
                  </a:cubicBezTo>
                  <a:cubicBezTo>
                    <a:pt x="224" y="93"/>
                    <a:pt x="187" y="65"/>
                    <a:pt x="140" y="47"/>
                  </a:cubicBezTo>
                  <a:cubicBezTo>
                    <a:pt x="11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5"/>
            <p:cNvSpPr/>
            <p:nvPr/>
          </p:nvSpPr>
          <p:spPr>
            <a:xfrm>
              <a:off x="3592825" y="1985600"/>
              <a:ext cx="75725" cy="69250"/>
            </a:xfrm>
            <a:custGeom>
              <a:rect b="b" l="l" r="r" t="t"/>
              <a:pathLst>
                <a:path extrusionOk="0" h="2770" w="3029">
                  <a:moveTo>
                    <a:pt x="1459" y="0"/>
                  </a:moveTo>
                  <a:cubicBezTo>
                    <a:pt x="1258" y="0"/>
                    <a:pt x="1052" y="171"/>
                    <a:pt x="911" y="342"/>
                  </a:cubicBezTo>
                  <a:cubicBezTo>
                    <a:pt x="483" y="872"/>
                    <a:pt x="186" y="1513"/>
                    <a:pt x="56" y="2191"/>
                  </a:cubicBezTo>
                  <a:cubicBezTo>
                    <a:pt x="0" y="2405"/>
                    <a:pt x="260" y="2544"/>
                    <a:pt x="427" y="2609"/>
                  </a:cubicBezTo>
                  <a:cubicBezTo>
                    <a:pt x="764" y="2709"/>
                    <a:pt x="1119" y="2769"/>
                    <a:pt x="1474" y="2769"/>
                  </a:cubicBezTo>
                  <a:cubicBezTo>
                    <a:pt x="1776" y="2769"/>
                    <a:pt x="2079" y="2726"/>
                    <a:pt x="2369" y="2628"/>
                  </a:cubicBezTo>
                  <a:cubicBezTo>
                    <a:pt x="2564" y="2563"/>
                    <a:pt x="2750" y="2470"/>
                    <a:pt x="2880" y="2302"/>
                  </a:cubicBezTo>
                  <a:cubicBezTo>
                    <a:pt x="2992" y="2144"/>
                    <a:pt x="3029" y="1894"/>
                    <a:pt x="2899" y="1736"/>
                  </a:cubicBezTo>
                  <a:cubicBezTo>
                    <a:pt x="2785" y="1592"/>
                    <a:pt x="2586" y="1565"/>
                    <a:pt x="2401" y="1565"/>
                  </a:cubicBezTo>
                  <a:cubicBezTo>
                    <a:pt x="2358" y="1565"/>
                    <a:pt x="2316" y="1567"/>
                    <a:pt x="2276" y="1568"/>
                  </a:cubicBezTo>
                  <a:cubicBezTo>
                    <a:pt x="2416" y="1466"/>
                    <a:pt x="2555" y="1364"/>
                    <a:pt x="2629" y="1215"/>
                  </a:cubicBezTo>
                  <a:cubicBezTo>
                    <a:pt x="2713" y="1057"/>
                    <a:pt x="2713" y="853"/>
                    <a:pt x="2583" y="732"/>
                  </a:cubicBezTo>
                  <a:cubicBezTo>
                    <a:pt x="2523" y="672"/>
                    <a:pt x="2439" y="646"/>
                    <a:pt x="2351" y="646"/>
                  </a:cubicBezTo>
                  <a:cubicBezTo>
                    <a:pt x="2262" y="646"/>
                    <a:pt x="2169" y="672"/>
                    <a:pt x="2090" y="714"/>
                  </a:cubicBezTo>
                  <a:cubicBezTo>
                    <a:pt x="1923" y="779"/>
                    <a:pt x="1784" y="909"/>
                    <a:pt x="1607" y="955"/>
                  </a:cubicBezTo>
                  <a:cubicBezTo>
                    <a:pt x="1700" y="807"/>
                    <a:pt x="1784" y="658"/>
                    <a:pt x="1812" y="481"/>
                  </a:cubicBezTo>
                  <a:cubicBezTo>
                    <a:pt x="1830" y="314"/>
                    <a:pt x="1765" y="119"/>
                    <a:pt x="1607" y="35"/>
                  </a:cubicBezTo>
                  <a:cubicBezTo>
                    <a:pt x="1559" y="11"/>
                    <a:pt x="1509" y="0"/>
                    <a:pt x="14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5"/>
            <p:cNvSpPr/>
            <p:nvPr/>
          </p:nvSpPr>
          <p:spPr>
            <a:xfrm>
              <a:off x="3594675" y="1985025"/>
              <a:ext cx="74350" cy="69950"/>
            </a:xfrm>
            <a:custGeom>
              <a:rect b="b" l="l" r="r" t="t"/>
              <a:pathLst>
                <a:path extrusionOk="0" h="2798" w="2974">
                  <a:moveTo>
                    <a:pt x="0" y="2344"/>
                  </a:moveTo>
                  <a:lnTo>
                    <a:pt x="0" y="2344"/>
                  </a:lnTo>
                  <a:cubicBezTo>
                    <a:pt x="10" y="2390"/>
                    <a:pt x="47" y="2428"/>
                    <a:pt x="84" y="2465"/>
                  </a:cubicBezTo>
                  <a:cubicBezTo>
                    <a:pt x="47" y="2428"/>
                    <a:pt x="28" y="2390"/>
                    <a:pt x="0" y="2344"/>
                  </a:cubicBezTo>
                  <a:close/>
                  <a:moveTo>
                    <a:pt x="84" y="2465"/>
                  </a:moveTo>
                  <a:lnTo>
                    <a:pt x="84" y="2465"/>
                  </a:lnTo>
                  <a:cubicBezTo>
                    <a:pt x="149" y="2530"/>
                    <a:pt x="233" y="2576"/>
                    <a:pt x="326" y="2604"/>
                  </a:cubicBezTo>
                  <a:cubicBezTo>
                    <a:pt x="242" y="2567"/>
                    <a:pt x="149" y="2520"/>
                    <a:pt x="84" y="2465"/>
                  </a:cubicBezTo>
                  <a:close/>
                  <a:moveTo>
                    <a:pt x="1413" y="0"/>
                  </a:moveTo>
                  <a:cubicBezTo>
                    <a:pt x="1400" y="0"/>
                    <a:pt x="1387" y="1"/>
                    <a:pt x="1375" y="3"/>
                  </a:cubicBezTo>
                  <a:cubicBezTo>
                    <a:pt x="1292" y="12"/>
                    <a:pt x="1208" y="49"/>
                    <a:pt x="1143" y="86"/>
                  </a:cubicBezTo>
                  <a:cubicBezTo>
                    <a:pt x="1004" y="179"/>
                    <a:pt x="883" y="300"/>
                    <a:pt x="790" y="430"/>
                  </a:cubicBezTo>
                  <a:cubicBezTo>
                    <a:pt x="595" y="699"/>
                    <a:pt x="428" y="978"/>
                    <a:pt x="307" y="1276"/>
                  </a:cubicBezTo>
                  <a:cubicBezTo>
                    <a:pt x="177" y="1582"/>
                    <a:pt x="75" y="1879"/>
                    <a:pt x="10" y="2205"/>
                  </a:cubicBezTo>
                  <a:cubicBezTo>
                    <a:pt x="75" y="1898"/>
                    <a:pt x="177" y="1582"/>
                    <a:pt x="316" y="1276"/>
                  </a:cubicBezTo>
                  <a:cubicBezTo>
                    <a:pt x="456" y="987"/>
                    <a:pt x="632" y="709"/>
                    <a:pt x="827" y="458"/>
                  </a:cubicBezTo>
                  <a:cubicBezTo>
                    <a:pt x="929" y="328"/>
                    <a:pt x="1032" y="207"/>
                    <a:pt x="1171" y="133"/>
                  </a:cubicBezTo>
                  <a:cubicBezTo>
                    <a:pt x="1245" y="96"/>
                    <a:pt x="1310" y="58"/>
                    <a:pt x="1394" y="58"/>
                  </a:cubicBezTo>
                  <a:cubicBezTo>
                    <a:pt x="1468" y="58"/>
                    <a:pt x="1543" y="86"/>
                    <a:pt x="1608" y="133"/>
                  </a:cubicBezTo>
                  <a:cubicBezTo>
                    <a:pt x="1663" y="179"/>
                    <a:pt x="1701" y="244"/>
                    <a:pt x="1719" y="319"/>
                  </a:cubicBezTo>
                  <a:cubicBezTo>
                    <a:pt x="1747" y="384"/>
                    <a:pt x="1747" y="467"/>
                    <a:pt x="1728" y="532"/>
                  </a:cubicBezTo>
                  <a:cubicBezTo>
                    <a:pt x="1710" y="690"/>
                    <a:pt x="1626" y="830"/>
                    <a:pt x="1543" y="969"/>
                  </a:cubicBezTo>
                  <a:lnTo>
                    <a:pt x="1487" y="1062"/>
                  </a:lnTo>
                  <a:lnTo>
                    <a:pt x="1487" y="1062"/>
                  </a:lnTo>
                  <a:lnTo>
                    <a:pt x="1589" y="1025"/>
                  </a:lnTo>
                  <a:cubicBezTo>
                    <a:pt x="1766" y="969"/>
                    <a:pt x="1914" y="857"/>
                    <a:pt x="2072" y="783"/>
                  </a:cubicBezTo>
                  <a:cubicBezTo>
                    <a:pt x="2137" y="746"/>
                    <a:pt x="2221" y="718"/>
                    <a:pt x="2305" y="718"/>
                  </a:cubicBezTo>
                  <a:cubicBezTo>
                    <a:pt x="2379" y="718"/>
                    <a:pt x="2462" y="737"/>
                    <a:pt x="2509" y="783"/>
                  </a:cubicBezTo>
                  <a:cubicBezTo>
                    <a:pt x="2565" y="830"/>
                    <a:pt x="2602" y="895"/>
                    <a:pt x="2602" y="969"/>
                  </a:cubicBezTo>
                  <a:cubicBezTo>
                    <a:pt x="2611" y="1043"/>
                    <a:pt x="2593" y="1127"/>
                    <a:pt x="2555" y="1201"/>
                  </a:cubicBezTo>
                  <a:cubicBezTo>
                    <a:pt x="2490" y="1341"/>
                    <a:pt x="2351" y="1452"/>
                    <a:pt x="2212" y="1545"/>
                  </a:cubicBezTo>
                  <a:lnTo>
                    <a:pt x="2082" y="1638"/>
                  </a:lnTo>
                  <a:lnTo>
                    <a:pt x="2082" y="1638"/>
                  </a:lnTo>
                  <a:lnTo>
                    <a:pt x="2239" y="1629"/>
                  </a:lnTo>
                  <a:cubicBezTo>
                    <a:pt x="2286" y="1624"/>
                    <a:pt x="2332" y="1622"/>
                    <a:pt x="2378" y="1622"/>
                  </a:cubicBezTo>
                  <a:cubicBezTo>
                    <a:pt x="2423" y="1622"/>
                    <a:pt x="2467" y="1624"/>
                    <a:pt x="2509" y="1629"/>
                  </a:cubicBezTo>
                  <a:cubicBezTo>
                    <a:pt x="2602" y="1638"/>
                    <a:pt x="2685" y="1666"/>
                    <a:pt x="2750" y="1712"/>
                  </a:cubicBezTo>
                  <a:cubicBezTo>
                    <a:pt x="2825" y="1759"/>
                    <a:pt x="2871" y="1824"/>
                    <a:pt x="2890" y="1907"/>
                  </a:cubicBezTo>
                  <a:cubicBezTo>
                    <a:pt x="2918" y="1991"/>
                    <a:pt x="2908" y="2084"/>
                    <a:pt x="2881" y="2158"/>
                  </a:cubicBezTo>
                  <a:cubicBezTo>
                    <a:pt x="2862" y="2242"/>
                    <a:pt x="2797" y="2316"/>
                    <a:pt x="2732" y="2381"/>
                  </a:cubicBezTo>
                  <a:cubicBezTo>
                    <a:pt x="2658" y="2437"/>
                    <a:pt x="2593" y="2502"/>
                    <a:pt x="2509" y="2530"/>
                  </a:cubicBezTo>
                  <a:cubicBezTo>
                    <a:pt x="2425" y="2576"/>
                    <a:pt x="2332" y="2604"/>
                    <a:pt x="2258" y="2641"/>
                  </a:cubicBezTo>
                  <a:cubicBezTo>
                    <a:pt x="2165" y="2669"/>
                    <a:pt x="2082" y="2697"/>
                    <a:pt x="1989" y="2706"/>
                  </a:cubicBezTo>
                  <a:cubicBezTo>
                    <a:pt x="1789" y="2752"/>
                    <a:pt x="1584" y="2773"/>
                    <a:pt x="1378" y="2773"/>
                  </a:cubicBezTo>
                  <a:cubicBezTo>
                    <a:pt x="1210" y="2773"/>
                    <a:pt x="1041" y="2759"/>
                    <a:pt x="874" y="2734"/>
                  </a:cubicBezTo>
                  <a:cubicBezTo>
                    <a:pt x="688" y="2697"/>
                    <a:pt x="502" y="2660"/>
                    <a:pt x="326" y="2604"/>
                  </a:cubicBezTo>
                  <a:lnTo>
                    <a:pt x="326" y="2604"/>
                  </a:lnTo>
                  <a:cubicBezTo>
                    <a:pt x="502" y="2660"/>
                    <a:pt x="688" y="2706"/>
                    <a:pt x="874" y="2743"/>
                  </a:cubicBezTo>
                  <a:cubicBezTo>
                    <a:pt x="1085" y="2775"/>
                    <a:pt x="1299" y="2798"/>
                    <a:pt x="1513" y="2798"/>
                  </a:cubicBezTo>
                  <a:cubicBezTo>
                    <a:pt x="1676" y="2798"/>
                    <a:pt x="1838" y="2785"/>
                    <a:pt x="1998" y="2753"/>
                  </a:cubicBezTo>
                  <a:cubicBezTo>
                    <a:pt x="2091" y="2734"/>
                    <a:pt x="2184" y="2716"/>
                    <a:pt x="2277" y="2688"/>
                  </a:cubicBezTo>
                  <a:cubicBezTo>
                    <a:pt x="2370" y="2660"/>
                    <a:pt x="2462" y="2623"/>
                    <a:pt x="2546" y="2595"/>
                  </a:cubicBezTo>
                  <a:cubicBezTo>
                    <a:pt x="2593" y="2548"/>
                    <a:pt x="2676" y="2502"/>
                    <a:pt x="2760" y="2428"/>
                  </a:cubicBezTo>
                  <a:cubicBezTo>
                    <a:pt x="2825" y="2363"/>
                    <a:pt x="2899" y="2279"/>
                    <a:pt x="2927" y="2186"/>
                  </a:cubicBezTo>
                  <a:cubicBezTo>
                    <a:pt x="2964" y="2093"/>
                    <a:pt x="2973" y="1991"/>
                    <a:pt x="2955" y="1889"/>
                  </a:cubicBezTo>
                  <a:cubicBezTo>
                    <a:pt x="2927" y="1777"/>
                    <a:pt x="2871" y="1684"/>
                    <a:pt x="2778" y="1629"/>
                  </a:cubicBezTo>
                  <a:cubicBezTo>
                    <a:pt x="2695" y="1573"/>
                    <a:pt x="2593" y="1545"/>
                    <a:pt x="2500" y="1536"/>
                  </a:cubicBezTo>
                  <a:cubicBezTo>
                    <a:pt x="2453" y="1536"/>
                    <a:pt x="2407" y="1526"/>
                    <a:pt x="2360" y="1526"/>
                  </a:cubicBezTo>
                  <a:cubicBezTo>
                    <a:pt x="2397" y="1498"/>
                    <a:pt x="2416" y="1480"/>
                    <a:pt x="2453" y="1443"/>
                  </a:cubicBezTo>
                  <a:cubicBezTo>
                    <a:pt x="2518" y="1387"/>
                    <a:pt x="2583" y="1303"/>
                    <a:pt x="2630" y="1220"/>
                  </a:cubicBezTo>
                  <a:cubicBezTo>
                    <a:pt x="2676" y="1145"/>
                    <a:pt x="2685" y="1034"/>
                    <a:pt x="2685" y="941"/>
                  </a:cubicBezTo>
                  <a:cubicBezTo>
                    <a:pt x="2676" y="848"/>
                    <a:pt x="2630" y="746"/>
                    <a:pt x="2546" y="690"/>
                  </a:cubicBezTo>
                  <a:cubicBezTo>
                    <a:pt x="2473" y="642"/>
                    <a:pt x="2386" y="614"/>
                    <a:pt x="2303" y="614"/>
                  </a:cubicBezTo>
                  <a:cubicBezTo>
                    <a:pt x="2291" y="614"/>
                    <a:pt x="2279" y="615"/>
                    <a:pt x="2267" y="616"/>
                  </a:cubicBezTo>
                  <a:cubicBezTo>
                    <a:pt x="2174" y="634"/>
                    <a:pt x="2082" y="653"/>
                    <a:pt x="1998" y="699"/>
                  </a:cubicBezTo>
                  <a:cubicBezTo>
                    <a:pt x="1868" y="755"/>
                    <a:pt x="1766" y="839"/>
                    <a:pt x="1654" y="895"/>
                  </a:cubicBezTo>
                  <a:cubicBezTo>
                    <a:pt x="1710" y="783"/>
                    <a:pt x="1766" y="662"/>
                    <a:pt x="1775" y="532"/>
                  </a:cubicBezTo>
                  <a:cubicBezTo>
                    <a:pt x="1794" y="458"/>
                    <a:pt x="1794" y="365"/>
                    <a:pt x="1756" y="281"/>
                  </a:cubicBezTo>
                  <a:cubicBezTo>
                    <a:pt x="1728" y="198"/>
                    <a:pt x="1682" y="123"/>
                    <a:pt x="1617" y="68"/>
                  </a:cubicBezTo>
                  <a:cubicBezTo>
                    <a:pt x="1555" y="21"/>
                    <a:pt x="1479" y="0"/>
                    <a:pt x="14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5"/>
            <p:cNvSpPr/>
            <p:nvPr/>
          </p:nvSpPr>
          <p:spPr>
            <a:xfrm>
              <a:off x="3594450" y="2009700"/>
              <a:ext cx="38575" cy="34875"/>
            </a:xfrm>
            <a:custGeom>
              <a:rect b="b" l="l" r="r" t="t"/>
              <a:pathLst>
                <a:path extrusionOk="0" h="1395" w="1543">
                  <a:moveTo>
                    <a:pt x="1542" y="0"/>
                  </a:moveTo>
                  <a:cubicBezTo>
                    <a:pt x="1422" y="121"/>
                    <a:pt x="1292" y="233"/>
                    <a:pt x="1161" y="363"/>
                  </a:cubicBezTo>
                  <a:lnTo>
                    <a:pt x="781" y="716"/>
                  </a:lnTo>
                  <a:lnTo>
                    <a:pt x="400" y="1060"/>
                  </a:lnTo>
                  <a:cubicBezTo>
                    <a:pt x="325" y="1115"/>
                    <a:pt x="270" y="1180"/>
                    <a:pt x="195" y="1236"/>
                  </a:cubicBezTo>
                  <a:cubicBezTo>
                    <a:pt x="139" y="1292"/>
                    <a:pt x="65" y="1348"/>
                    <a:pt x="0" y="1394"/>
                  </a:cubicBezTo>
                  <a:cubicBezTo>
                    <a:pt x="149" y="1320"/>
                    <a:pt x="279" y="1199"/>
                    <a:pt x="418" y="1097"/>
                  </a:cubicBezTo>
                  <a:cubicBezTo>
                    <a:pt x="558" y="976"/>
                    <a:pt x="688" y="865"/>
                    <a:pt x="818" y="744"/>
                  </a:cubicBezTo>
                  <a:cubicBezTo>
                    <a:pt x="938" y="632"/>
                    <a:pt x="1069" y="511"/>
                    <a:pt x="1189" y="391"/>
                  </a:cubicBezTo>
                  <a:cubicBezTo>
                    <a:pt x="1310" y="261"/>
                    <a:pt x="1431" y="131"/>
                    <a:pt x="15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5"/>
            <p:cNvSpPr/>
            <p:nvPr/>
          </p:nvSpPr>
          <p:spPr>
            <a:xfrm>
              <a:off x="3595600" y="2025250"/>
              <a:ext cx="53450" cy="21175"/>
            </a:xfrm>
            <a:custGeom>
              <a:rect b="b" l="l" r="r" t="t"/>
              <a:pathLst>
                <a:path extrusionOk="0" h="847" w="2138">
                  <a:moveTo>
                    <a:pt x="2137" y="1"/>
                  </a:moveTo>
                  <a:lnTo>
                    <a:pt x="2137" y="1"/>
                  </a:lnTo>
                  <a:cubicBezTo>
                    <a:pt x="1961" y="57"/>
                    <a:pt x="1775" y="112"/>
                    <a:pt x="1608" y="187"/>
                  </a:cubicBezTo>
                  <a:cubicBezTo>
                    <a:pt x="1422" y="243"/>
                    <a:pt x="1236" y="308"/>
                    <a:pt x="1060" y="382"/>
                  </a:cubicBezTo>
                  <a:cubicBezTo>
                    <a:pt x="883" y="456"/>
                    <a:pt x="697" y="521"/>
                    <a:pt x="521" y="596"/>
                  </a:cubicBezTo>
                  <a:cubicBezTo>
                    <a:pt x="354" y="670"/>
                    <a:pt x="168" y="754"/>
                    <a:pt x="1" y="846"/>
                  </a:cubicBezTo>
                  <a:cubicBezTo>
                    <a:pt x="93" y="809"/>
                    <a:pt x="177" y="772"/>
                    <a:pt x="270" y="744"/>
                  </a:cubicBezTo>
                  <a:cubicBezTo>
                    <a:pt x="363" y="707"/>
                    <a:pt x="446" y="670"/>
                    <a:pt x="539" y="633"/>
                  </a:cubicBezTo>
                  <a:lnTo>
                    <a:pt x="1069" y="428"/>
                  </a:lnTo>
                  <a:lnTo>
                    <a:pt x="1608" y="215"/>
                  </a:lnTo>
                  <a:cubicBezTo>
                    <a:pt x="1775" y="150"/>
                    <a:pt x="1961" y="75"/>
                    <a:pt x="2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5"/>
            <p:cNvSpPr/>
            <p:nvPr/>
          </p:nvSpPr>
          <p:spPr>
            <a:xfrm>
              <a:off x="3609775" y="2024800"/>
              <a:ext cx="11175" cy="10000"/>
            </a:xfrm>
            <a:custGeom>
              <a:rect b="b" l="l" r="r" t="t"/>
              <a:pathLst>
                <a:path extrusionOk="0" h="400" w="447">
                  <a:moveTo>
                    <a:pt x="446" y="0"/>
                  </a:moveTo>
                  <a:lnTo>
                    <a:pt x="446" y="0"/>
                  </a:lnTo>
                  <a:cubicBezTo>
                    <a:pt x="363" y="47"/>
                    <a:pt x="298" y="121"/>
                    <a:pt x="214" y="186"/>
                  </a:cubicBezTo>
                  <a:lnTo>
                    <a:pt x="112" y="298"/>
                  </a:lnTo>
                  <a:lnTo>
                    <a:pt x="0" y="400"/>
                  </a:lnTo>
                  <a:cubicBezTo>
                    <a:pt x="47" y="372"/>
                    <a:pt x="93" y="353"/>
                    <a:pt x="130" y="316"/>
                  </a:cubicBezTo>
                  <a:cubicBezTo>
                    <a:pt x="177" y="298"/>
                    <a:pt x="214" y="261"/>
                    <a:pt x="242" y="223"/>
                  </a:cubicBezTo>
                  <a:cubicBezTo>
                    <a:pt x="316" y="158"/>
                    <a:pt x="381"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5"/>
            <p:cNvSpPr/>
            <p:nvPr/>
          </p:nvSpPr>
          <p:spPr>
            <a:xfrm>
              <a:off x="3619750" y="2021775"/>
              <a:ext cx="6075" cy="7000"/>
            </a:xfrm>
            <a:custGeom>
              <a:rect b="b" l="l" r="r" t="t"/>
              <a:pathLst>
                <a:path extrusionOk="0" h="280" w="243">
                  <a:moveTo>
                    <a:pt x="242" y="1"/>
                  </a:moveTo>
                  <a:lnTo>
                    <a:pt x="242" y="1"/>
                  </a:lnTo>
                  <a:cubicBezTo>
                    <a:pt x="187" y="28"/>
                    <a:pt x="149" y="75"/>
                    <a:pt x="112" y="131"/>
                  </a:cubicBezTo>
                  <a:cubicBezTo>
                    <a:pt x="94" y="159"/>
                    <a:pt x="66" y="186"/>
                    <a:pt x="57" y="205"/>
                  </a:cubicBezTo>
                  <a:cubicBezTo>
                    <a:pt x="38" y="233"/>
                    <a:pt x="19" y="251"/>
                    <a:pt x="1" y="279"/>
                  </a:cubicBezTo>
                  <a:cubicBezTo>
                    <a:pt x="38" y="261"/>
                    <a:pt x="57" y="251"/>
                    <a:pt x="84" y="233"/>
                  </a:cubicBezTo>
                  <a:cubicBezTo>
                    <a:pt x="112" y="205"/>
                    <a:pt x="131" y="186"/>
                    <a:pt x="149" y="159"/>
                  </a:cubicBezTo>
                  <a:cubicBezTo>
                    <a:pt x="196" y="112"/>
                    <a:pt x="214" y="5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5"/>
            <p:cNvSpPr/>
            <p:nvPr/>
          </p:nvSpPr>
          <p:spPr>
            <a:xfrm>
              <a:off x="3617675" y="2024800"/>
              <a:ext cx="11400" cy="7925"/>
            </a:xfrm>
            <a:custGeom>
              <a:rect b="b" l="l" r="r" t="t"/>
              <a:pathLst>
                <a:path extrusionOk="0" h="317" w="456">
                  <a:moveTo>
                    <a:pt x="455" y="0"/>
                  </a:moveTo>
                  <a:lnTo>
                    <a:pt x="214" y="140"/>
                  </a:lnTo>
                  <a:lnTo>
                    <a:pt x="0" y="316"/>
                  </a:lnTo>
                  <a:cubicBezTo>
                    <a:pt x="47" y="307"/>
                    <a:pt x="93" y="279"/>
                    <a:pt x="130" y="261"/>
                  </a:cubicBezTo>
                  <a:cubicBezTo>
                    <a:pt x="167" y="233"/>
                    <a:pt x="214" y="214"/>
                    <a:pt x="242" y="186"/>
                  </a:cubicBezTo>
                  <a:cubicBezTo>
                    <a:pt x="325" y="130"/>
                    <a:pt x="400" y="75"/>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5"/>
            <p:cNvSpPr/>
            <p:nvPr/>
          </p:nvSpPr>
          <p:spPr>
            <a:xfrm>
              <a:off x="3606050" y="2035250"/>
              <a:ext cx="7450" cy="4200"/>
            </a:xfrm>
            <a:custGeom>
              <a:rect b="b" l="l" r="r" t="t"/>
              <a:pathLst>
                <a:path extrusionOk="0" h="168" w="298">
                  <a:moveTo>
                    <a:pt x="298" y="0"/>
                  </a:moveTo>
                  <a:lnTo>
                    <a:pt x="298" y="0"/>
                  </a:lnTo>
                  <a:cubicBezTo>
                    <a:pt x="242" y="19"/>
                    <a:pt x="186" y="38"/>
                    <a:pt x="140" y="66"/>
                  </a:cubicBezTo>
                  <a:cubicBezTo>
                    <a:pt x="94" y="93"/>
                    <a:pt x="47" y="121"/>
                    <a:pt x="1" y="168"/>
                  </a:cubicBezTo>
                  <a:cubicBezTo>
                    <a:pt x="56" y="149"/>
                    <a:pt x="112" y="131"/>
                    <a:pt x="159" y="112"/>
                  </a:cubicBezTo>
                  <a:cubicBezTo>
                    <a:pt x="214" y="75"/>
                    <a:pt x="251"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5"/>
            <p:cNvSpPr/>
            <p:nvPr/>
          </p:nvSpPr>
          <p:spPr>
            <a:xfrm>
              <a:off x="3646925" y="2012475"/>
              <a:ext cx="9100" cy="9325"/>
            </a:xfrm>
            <a:custGeom>
              <a:rect b="b" l="l" r="r" t="t"/>
              <a:pathLst>
                <a:path extrusionOk="0" h="373" w="364">
                  <a:moveTo>
                    <a:pt x="363" y="1"/>
                  </a:moveTo>
                  <a:lnTo>
                    <a:pt x="363" y="1"/>
                  </a:lnTo>
                  <a:cubicBezTo>
                    <a:pt x="289" y="47"/>
                    <a:pt x="224" y="103"/>
                    <a:pt x="168" y="187"/>
                  </a:cubicBezTo>
                  <a:cubicBezTo>
                    <a:pt x="140" y="205"/>
                    <a:pt x="112" y="243"/>
                    <a:pt x="84" y="280"/>
                  </a:cubicBezTo>
                  <a:cubicBezTo>
                    <a:pt x="66" y="298"/>
                    <a:pt x="38" y="335"/>
                    <a:pt x="1" y="373"/>
                  </a:cubicBezTo>
                  <a:cubicBezTo>
                    <a:pt x="47" y="354"/>
                    <a:pt x="84" y="326"/>
                    <a:pt x="122" y="298"/>
                  </a:cubicBezTo>
                  <a:lnTo>
                    <a:pt x="215" y="205"/>
                  </a:lnTo>
                  <a:cubicBezTo>
                    <a:pt x="270" y="150"/>
                    <a:pt x="326" y="75"/>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5"/>
            <p:cNvSpPr/>
            <p:nvPr/>
          </p:nvSpPr>
          <p:spPr>
            <a:xfrm>
              <a:off x="3642275" y="2017125"/>
              <a:ext cx="6075" cy="6075"/>
            </a:xfrm>
            <a:custGeom>
              <a:rect b="b" l="l" r="r" t="t"/>
              <a:pathLst>
                <a:path extrusionOk="0" h="243" w="243">
                  <a:moveTo>
                    <a:pt x="243" y="1"/>
                  </a:moveTo>
                  <a:lnTo>
                    <a:pt x="243" y="1"/>
                  </a:lnTo>
                  <a:cubicBezTo>
                    <a:pt x="187" y="29"/>
                    <a:pt x="159" y="75"/>
                    <a:pt x="122" y="112"/>
                  </a:cubicBezTo>
                  <a:cubicBezTo>
                    <a:pt x="85" y="149"/>
                    <a:pt x="47" y="196"/>
                    <a:pt x="1" y="242"/>
                  </a:cubicBezTo>
                  <a:cubicBezTo>
                    <a:pt x="29" y="242"/>
                    <a:pt x="66" y="214"/>
                    <a:pt x="85" y="205"/>
                  </a:cubicBezTo>
                  <a:cubicBezTo>
                    <a:pt x="103" y="196"/>
                    <a:pt x="131" y="168"/>
                    <a:pt x="159" y="149"/>
                  </a:cubicBezTo>
                  <a:cubicBezTo>
                    <a:pt x="178" y="122"/>
                    <a:pt x="205" y="103"/>
                    <a:pt x="215" y="75"/>
                  </a:cubicBezTo>
                  <a:cubicBezTo>
                    <a:pt x="224" y="57"/>
                    <a:pt x="233" y="29"/>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5"/>
            <p:cNvSpPr/>
            <p:nvPr/>
          </p:nvSpPr>
          <p:spPr>
            <a:xfrm>
              <a:off x="3651350" y="2009225"/>
              <a:ext cx="2800" cy="3975"/>
            </a:xfrm>
            <a:custGeom>
              <a:rect b="b" l="l" r="r" t="t"/>
              <a:pathLst>
                <a:path extrusionOk="0" h="159" w="112">
                  <a:moveTo>
                    <a:pt x="112" y="1"/>
                  </a:moveTo>
                  <a:cubicBezTo>
                    <a:pt x="84" y="19"/>
                    <a:pt x="75" y="47"/>
                    <a:pt x="47" y="66"/>
                  </a:cubicBezTo>
                  <a:cubicBezTo>
                    <a:pt x="38" y="94"/>
                    <a:pt x="38" y="103"/>
                    <a:pt x="28" y="112"/>
                  </a:cubicBezTo>
                  <a:cubicBezTo>
                    <a:pt x="10" y="131"/>
                    <a:pt x="0" y="140"/>
                    <a:pt x="0" y="159"/>
                  </a:cubicBezTo>
                  <a:cubicBezTo>
                    <a:pt x="47" y="159"/>
                    <a:pt x="65" y="140"/>
                    <a:pt x="93" y="103"/>
                  </a:cubicBezTo>
                  <a:cubicBezTo>
                    <a:pt x="103" y="94"/>
                    <a:pt x="112" y="85"/>
                    <a:pt x="112" y="57"/>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5"/>
            <p:cNvSpPr/>
            <p:nvPr/>
          </p:nvSpPr>
          <p:spPr>
            <a:xfrm>
              <a:off x="3656925" y="2035250"/>
              <a:ext cx="7000" cy="9075"/>
            </a:xfrm>
            <a:custGeom>
              <a:rect b="b" l="l" r="r" t="t"/>
              <a:pathLst>
                <a:path extrusionOk="0" h="363" w="280">
                  <a:moveTo>
                    <a:pt x="251" y="0"/>
                  </a:moveTo>
                  <a:cubicBezTo>
                    <a:pt x="251" y="84"/>
                    <a:pt x="233" y="158"/>
                    <a:pt x="177" y="214"/>
                  </a:cubicBezTo>
                  <a:cubicBezTo>
                    <a:pt x="149" y="251"/>
                    <a:pt x="130" y="270"/>
                    <a:pt x="93" y="298"/>
                  </a:cubicBezTo>
                  <a:cubicBezTo>
                    <a:pt x="84" y="307"/>
                    <a:pt x="56" y="316"/>
                    <a:pt x="47" y="326"/>
                  </a:cubicBezTo>
                  <a:cubicBezTo>
                    <a:pt x="37" y="344"/>
                    <a:pt x="10" y="354"/>
                    <a:pt x="0" y="363"/>
                  </a:cubicBezTo>
                  <a:cubicBezTo>
                    <a:pt x="10" y="363"/>
                    <a:pt x="37" y="363"/>
                    <a:pt x="56" y="354"/>
                  </a:cubicBezTo>
                  <a:cubicBezTo>
                    <a:pt x="84" y="354"/>
                    <a:pt x="93" y="344"/>
                    <a:pt x="112" y="326"/>
                  </a:cubicBezTo>
                  <a:cubicBezTo>
                    <a:pt x="158" y="307"/>
                    <a:pt x="195" y="279"/>
                    <a:pt x="223" y="251"/>
                  </a:cubicBezTo>
                  <a:cubicBezTo>
                    <a:pt x="242" y="214"/>
                    <a:pt x="270" y="177"/>
                    <a:pt x="279" y="131"/>
                  </a:cubicBezTo>
                  <a:cubicBezTo>
                    <a:pt x="279" y="84"/>
                    <a:pt x="279"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5"/>
            <p:cNvSpPr/>
            <p:nvPr/>
          </p:nvSpPr>
          <p:spPr>
            <a:xfrm>
              <a:off x="3649025" y="2040825"/>
              <a:ext cx="10250" cy="5000"/>
            </a:xfrm>
            <a:custGeom>
              <a:rect b="b" l="l" r="r" t="t"/>
              <a:pathLst>
                <a:path extrusionOk="0" h="200" w="410">
                  <a:moveTo>
                    <a:pt x="409" y="0"/>
                  </a:moveTo>
                  <a:lnTo>
                    <a:pt x="409" y="0"/>
                  </a:lnTo>
                  <a:cubicBezTo>
                    <a:pt x="372" y="10"/>
                    <a:pt x="335" y="38"/>
                    <a:pt x="307" y="47"/>
                  </a:cubicBezTo>
                  <a:cubicBezTo>
                    <a:pt x="270" y="56"/>
                    <a:pt x="233" y="84"/>
                    <a:pt x="196" y="93"/>
                  </a:cubicBezTo>
                  <a:lnTo>
                    <a:pt x="103" y="149"/>
                  </a:lnTo>
                  <a:cubicBezTo>
                    <a:pt x="65" y="158"/>
                    <a:pt x="38" y="186"/>
                    <a:pt x="0" y="196"/>
                  </a:cubicBezTo>
                  <a:cubicBezTo>
                    <a:pt x="11" y="198"/>
                    <a:pt x="23" y="199"/>
                    <a:pt x="35" y="199"/>
                  </a:cubicBezTo>
                  <a:cubicBezTo>
                    <a:pt x="64" y="199"/>
                    <a:pt x="95" y="193"/>
                    <a:pt x="121" y="186"/>
                  </a:cubicBezTo>
                  <a:cubicBezTo>
                    <a:pt x="149" y="177"/>
                    <a:pt x="186" y="158"/>
                    <a:pt x="223" y="140"/>
                  </a:cubicBezTo>
                  <a:cubicBezTo>
                    <a:pt x="288" y="103"/>
                    <a:pt x="353" y="5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5"/>
            <p:cNvSpPr/>
            <p:nvPr/>
          </p:nvSpPr>
          <p:spPr>
            <a:xfrm>
              <a:off x="3644150" y="2047325"/>
              <a:ext cx="9775" cy="2825"/>
            </a:xfrm>
            <a:custGeom>
              <a:rect b="b" l="l" r="r" t="t"/>
              <a:pathLst>
                <a:path extrusionOk="0" h="113" w="391">
                  <a:moveTo>
                    <a:pt x="391" y="1"/>
                  </a:moveTo>
                  <a:cubicBezTo>
                    <a:pt x="326" y="10"/>
                    <a:pt x="270" y="28"/>
                    <a:pt x="195" y="47"/>
                  </a:cubicBezTo>
                  <a:cubicBezTo>
                    <a:pt x="121" y="66"/>
                    <a:pt x="65" y="94"/>
                    <a:pt x="0" y="103"/>
                  </a:cubicBezTo>
                  <a:cubicBezTo>
                    <a:pt x="37" y="112"/>
                    <a:pt x="65" y="112"/>
                    <a:pt x="103" y="112"/>
                  </a:cubicBezTo>
                  <a:cubicBezTo>
                    <a:pt x="140" y="103"/>
                    <a:pt x="177" y="103"/>
                    <a:pt x="205" y="94"/>
                  </a:cubicBezTo>
                  <a:cubicBezTo>
                    <a:pt x="233" y="75"/>
                    <a:pt x="270" y="66"/>
                    <a:pt x="298" y="56"/>
                  </a:cubicBezTo>
                  <a:cubicBezTo>
                    <a:pt x="335" y="28"/>
                    <a:pt x="372" y="19"/>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5"/>
            <p:cNvSpPr/>
            <p:nvPr/>
          </p:nvSpPr>
          <p:spPr>
            <a:xfrm>
              <a:off x="3652050" y="2038725"/>
              <a:ext cx="6050" cy="3525"/>
            </a:xfrm>
            <a:custGeom>
              <a:rect b="b" l="l" r="r" t="t"/>
              <a:pathLst>
                <a:path extrusionOk="0" h="141" w="242">
                  <a:moveTo>
                    <a:pt x="242" y="1"/>
                  </a:moveTo>
                  <a:cubicBezTo>
                    <a:pt x="195" y="29"/>
                    <a:pt x="158" y="47"/>
                    <a:pt x="112" y="66"/>
                  </a:cubicBezTo>
                  <a:cubicBezTo>
                    <a:pt x="75" y="84"/>
                    <a:pt x="28" y="112"/>
                    <a:pt x="0" y="140"/>
                  </a:cubicBezTo>
                  <a:cubicBezTo>
                    <a:pt x="47" y="140"/>
                    <a:pt x="84" y="131"/>
                    <a:pt x="140" y="112"/>
                  </a:cubicBezTo>
                  <a:cubicBezTo>
                    <a:pt x="158" y="94"/>
                    <a:pt x="186" y="84"/>
                    <a:pt x="195" y="66"/>
                  </a:cubicBezTo>
                  <a:cubicBezTo>
                    <a:pt x="214" y="47"/>
                    <a:pt x="232"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5"/>
            <p:cNvSpPr/>
            <p:nvPr/>
          </p:nvSpPr>
          <p:spPr>
            <a:xfrm>
              <a:off x="3600950" y="2047325"/>
              <a:ext cx="9775" cy="3350"/>
            </a:xfrm>
            <a:custGeom>
              <a:rect b="b" l="l" r="r" t="t"/>
              <a:pathLst>
                <a:path extrusionOk="0" h="134" w="391">
                  <a:moveTo>
                    <a:pt x="0" y="1"/>
                  </a:moveTo>
                  <a:lnTo>
                    <a:pt x="0" y="1"/>
                  </a:lnTo>
                  <a:cubicBezTo>
                    <a:pt x="19" y="28"/>
                    <a:pt x="56" y="47"/>
                    <a:pt x="93" y="56"/>
                  </a:cubicBezTo>
                  <a:cubicBezTo>
                    <a:pt x="112" y="75"/>
                    <a:pt x="149" y="94"/>
                    <a:pt x="186" y="103"/>
                  </a:cubicBezTo>
                  <a:cubicBezTo>
                    <a:pt x="225" y="116"/>
                    <a:pt x="277" y="133"/>
                    <a:pt x="327" y="133"/>
                  </a:cubicBezTo>
                  <a:cubicBezTo>
                    <a:pt x="349" y="133"/>
                    <a:pt x="371" y="130"/>
                    <a:pt x="390" y="121"/>
                  </a:cubicBezTo>
                  <a:cubicBezTo>
                    <a:pt x="325" y="103"/>
                    <a:pt x="260" y="75"/>
                    <a:pt x="195" y="56"/>
                  </a:cubicBezTo>
                  <a:cubicBezTo>
                    <a:pt x="140"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5"/>
            <p:cNvSpPr/>
            <p:nvPr/>
          </p:nvSpPr>
          <p:spPr>
            <a:xfrm>
              <a:off x="3604900" y="2046400"/>
              <a:ext cx="7925" cy="2250"/>
            </a:xfrm>
            <a:custGeom>
              <a:rect b="b" l="l" r="r" t="t"/>
              <a:pathLst>
                <a:path extrusionOk="0" h="90" w="317">
                  <a:moveTo>
                    <a:pt x="0" y="0"/>
                  </a:moveTo>
                  <a:lnTo>
                    <a:pt x="0" y="0"/>
                  </a:lnTo>
                  <a:cubicBezTo>
                    <a:pt x="28" y="19"/>
                    <a:pt x="47" y="47"/>
                    <a:pt x="65" y="56"/>
                  </a:cubicBezTo>
                  <a:cubicBezTo>
                    <a:pt x="93" y="65"/>
                    <a:pt x="130" y="84"/>
                    <a:pt x="149" y="84"/>
                  </a:cubicBezTo>
                  <a:cubicBezTo>
                    <a:pt x="166" y="87"/>
                    <a:pt x="185" y="90"/>
                    <a:pt x="206" y="90"/>
                  </a:cubicBezTo>
                  <a:cubicBezTo>
                    <a:pt x="242" y="90"/>
                    <a:pt x="281" y="83"/>
                    <a:pt x="316" y="65"/>
                  </a:cubicBezTo>
                  <a:cubicBezTo>
                    <a:pt x="288" y="56"/>
                    <a:pt x="260" y="47"/>
                    <a:pt x="232" y="47"/>
                  </a:cubicBezTo>
                  <a:cubicBezTo>
                    <a:pt x="195" y="47"/>
                    <a:pt x="177" y="38"/>
                    <a:pt x="149" y="38"/>
                  </a:cubicBezTo>
                  <a:cubicBezTo>
                    <a:pt x="102"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5"/>
            <p:cNvSpPr/>
            <p:nvPr/>
          </p:nvSpPr>
          <p:spPr>
            <a:xfrm>
              <a:off x="3609075" y="2041975"/>
              <a:ext cx="7675" cy="2600"/>
            </a:xfrm>
            <a:custGeom>
              <a:rect b="b" l="l" r="r" t="t"/>
              <a:pathLst>
                <a:path extrusionOk="0" h="104" w="307">
                  <a:moveTo>
                    <a:pt x="307" y="1"/>
                  </a:moveTo>
                  <a:cubicBezTo>
                    <a:pt x="251" y="10"/>
                    <a:pt x="196" y="19"/>
                    <a:pt x="149" y="38"/>
                  </a:cubicBezTo>
                  <a:cubicBezTo>
                    <a:pt x="93" y="47"/>
                    <a:pt x="47" y="75"/>
                    <a:pt x="0" y="103"/>
                  </a:cubicBezTo>
                  <a:cubicBezTo>
                    <a:pt x="56" y="103"/>
                    <a:pt x="103" y="94"/>
                    <a:pt x="158" y="85"/>
                  </a:cubicBezTo>
                  <a:cubicBezTo>
                    <a:pt x="196" y="66"/>
                    <a:pt x="214" y="57"/>
                    <a:pt x="242" y="47"/>
                  </a:cubicBezTo>
                  <a:cubicBezTo>
                    <a:pt x="261" y="38"/>
                    <a:pt x="288"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5"/>
            <p:cNvSpPr/>
            <p:nvPr/>
          </p:nvSpPr>
          <p:spPr>
            <a:xfrm>
              <a:off x="3613250" y="2045475"/>
              <a:ext cx="7000" cy="1425"/>
            </a:xfrm>
            <a:custGeom>
              <a:rect b="b" l="l" r="r" t="t"/>
              <a:pathLst>
                <a:path extrusionOk="0" h="57" w="280">
                  <a:moveTo>
                    <a:pt x="140" y="0"/>
                  </a:moveTo>
                  <a:cubicBezTo>
                    <a:pt x="94" y="10"/>
                    <a:pt x="47" y="10"/>
                    <a:pt x="1" y="37"/>
                  </a:cubicBezTo>
                  <a:cubicBezTo>
                    <a:pt x="47" y="47"/>
                    <a:pt x="94" y="47"/>
                    <a:pt x="140" y="56"/>
                  </a:cubicBezTo>
                  <a:cubicBezTo>
                    <a:pt x="186" y="47"/>
                    <a:pt x="233" y="47"/>
                    <a:pt x="279" y="28"/>
                  </a:cubicBezTo>
                  <a:cubicBezTo>
                    <a:pt x="233" y="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5"/>
            <p:cNvSpPr/>
            <p:nvPr/>
          </p:nvSpPr>
          <p:spPr>
            <a:xfrm>
              <a:off x="3614425" y="2050350"/>
              <a:ext cx="9300" cy="1175"/>
            </a:xfrm>
            <a:custGeom>
              <a:rect b="b" l="l" r="r" t="t"/>
              <a:pathLst>
                <a:path extrusionOk="0" h="47" w="372">
                  <a:moveTo>
                    <a:pt x="186" y="0"/>
                  </a:moveTo>
                  <a:cubicBezTo>
                    <a:pt x="130" y="0"/>
                    <a:pt x="65" y="0"/>
                    <a:pt x="0" y="28"/>
                  </a:cubicBezTo>
                  <a:cubicBezTo>
                    <a:pt x="65" y="47"/>
                    <a:pt x="121" y="47"/>
                    <a:pt x="186" y="47"/>
                  </a:cubicBezTo>
                  <a:cubicBezTo>
                    <a:pt x="251" y="47"/>
                    <a:pt x="316" y="47"/>
                    <a:pt x="372" y="28"/>
                  </a:cubicBezTo>
                  <a:cubicBezTo>
                    <a:pt x="316" y="0"/>
                    <a:pt x="25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5"/>
            <p:cNvSpPr/>
            <p:nvPr/>
          </p:nvSpPr>
          <p:spPr>
            <a:xfrm>
              <a:off x="3617900" y="1988100"/>
              <a:ext cx="10250" cy="5825"/>
            </a:xfrm>
            <a:custGeom>
              <a:rect b="b" l="l" r="r" t="t"/>
              <a:pathLst>
                <a:path extrusionOk="0" h="233" w="410">
                  <a:moveTo>
                    <a:pt x="409" y="0"/>
                  </a:moveTo>
                  <a:cubicBezTo>
                    <a:pt x="372" y="0"/>
                    <a:pt x="326" y="10"/>
                    <a:pt x="288" y="10"/>
                  </a:cubicBezTo>
                  <a:cubicBezTo>
                    <a:pt x="242" y="19"/>
                    <a:pt x="214" y="28"/>
                    <a:pt x="177" y="56"/>
                  </a:cubicBezTo>
                  <a:cubicBezTo>
                    <a:pt x="112" y="103"/>
                    <a:pt x="38" y="149"/>
                    <a:pt x="0" y="233"/>
                  </a:cubicBezTo>
                  <a:cubicBezTo>
                    <a:pt x="38" y="205"/>
                    <a:pt x="56" y="177"/>
                    <a:pt x="93" y="158"/>
                  </a:cubicBezTo>
                  <a:cubicBezTo>
                    <a:pt x="131" y="131"/>
                    <a:pt x="168" y="121"/>
                    <a:pt x="205" y="103"/>
                  </a:cubicBezTo>
                  <a:lnTo>
                    <a:pt x="40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5"/>
            <p:cNvSpPr/>
            <p:nvPr/>
          </p:nvSpPr>
          <p:spPr>
            <a:xfrm>
              <a:off x="3616975" y="1991825"/>
              <a:ext cx="8150" cy="6275"/>
            </a:xfrm>
            <a:custGeom>
              <a:rect b="b" l="l" r="r" t="t"/>
              <a:pathLst>
                <a:path extrusionOk="0" h="251" w="326">
                  <a:moveTo>
                    <a:pt x="325" y="0"/>
                  </a:moveTo>
                  <a:cubicBezTo>
                    <a:pt x="288" y="0"/>
                    <a:pt x="260" y="9"/>
                    <a:pt x="223" y="37"/>
                  </a:cubicBezTo>
                  <a:cubicBezTo>
                    <a:pt x="186" y="56"/>
                    <a:pt x="158" y="65"/>
                    <a:pt x="130" y="93"/>
                  </a:cubicBezTo>
                  <a:cubicBezTo>
                    <a:pt x="75" y="130"/>
                    <a:pt x="28" y="186"/>
                    <a:pt x="0" y="251"/>
                  </a:cubicBezTo>
                  <a:lnTo>
                    <a:pt x="84" y="186"/>
                  </a:lnTo>
                  <a:cubicBezTo>
                    <a:pt x="121" y="158"/>
                    <a:pt x="140" y="149"/>
                    <a:pt x="168" y="130"/>
                  </a:cubicBezTo>
                  <a:cubicBezTo>
                    <a:pt x="223" y="84"/>
                    <a:pt x="270"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5"/>
            <p:cNvSpPr/>
            <p:nvPr/>
          </p:nvSpPr>
          <p:spPr>
            <a:xfrm>
              <a:off x="3614875" y="1996925"/>
              <a:ext cx="7225" cy="7700"/>
            </a:xfrm>
            <a:custGeom>
              <a:rect b="b" l="l" r="r" t="t"/>
              <a:pathLst>
                <a:path extrusionOk="0" h="308" w="289">
                  <a:moveTo>
                    <a:pt x="289" y="0"/>
                  </a:moveTo>
                  <a:cubicBezTo>
                    <a:pt x="214" y="38"/>
                    <a:pt x="168" y="84"/>
                    <a:pt x="112" y="121"/>
                  </a:cubicBezTo>
                  <a:cubicBezTo>
                    <a:pt x="94" y="140"/>
                    <a:pt x="66" y="168"/>
                    <a:pt x="47" y="205"/>
                  </a:cubicBezTo>
                  <a:cubicBezTo>
                    <a:pt x="19" y="233"/>
                    <a:pt x="10" y="270"/>
                    <a:pt x="1" y="307"/>
                  </a:cubicBezTo>
                  <a:lnTo>
                    <a:pt x="75" y="233"/>
                  </a:lnTo>
                  <a:lnTo>
                    <a:pt x="149" y="168"/>
                  </a:lnTo>
                  <a:cubicBezTo>
                    <a:pt x="196" y="121"/>
                    <a:pt x="242" y="6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5"/>
            <p:cNvSpPr/>
            <p:nvPr/>
          </p:nvSpPr>
          <p:spPr>
            <a:xfrm>
              <a:off x="3608150" y="2000175"/>
              <a:ext cx="5350" cy="9550"/>
            </a:xfrm>
            <a:custGeom>
              <a:rect b="b" l="l" r="r" t="t"/>
              <a:pathLst>
                <a:path extrusionOk="0" h="382" w="214">
                  <a:moveTo>
                    <a:pt x="214" y="1"/>
                  </a:moveTo>
                  <a:lnTo>
                    <a:pt x="214" y="1"/>
                  </a:lnTo>
                  <a:cubicBezTo>
                    <a:pt x="158" y="47"/>
                    <a:pt x="112" y="103"/>
                    <a:pt x="65" y="186"/>
                  </a:cubicBezTo>
                  <a:cubicBezTo>
                    <a:pt x="56" y="214"/>
                    <a:pt x="28" y="242"/>
                    <a:pt x="19" y="279"/>
                  </a:cubicBezTo>
                  <a:cubicBezTo>
                    <a:pt x="10" y="316"/>
                    <a:pt x="0" y="354"/>
                    <a:pt x="0" y="381"/>
                  </a:cubicBezTo>
                  <a:lnTo>
                    <a:pt x="56" y="289"/>
                  </a:lnTo>
                  <a:cubicBezTo>
                    <a:pt x="75" y="261"/>
                    <a:pt x="93" y="233"/>
                    <a:pt x="112" y="196"/>
                  </a:cubicBezTo>
                  <a:cubicBezTo>
                    <a:pt x="149" y="140"/>
                    <a:pt x="195"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5"/>
            <p:cNvSpPr/>
            <p:nvPr/>
          </p:nvSpPr>
          <p:spPr>
            <a:xfrm>
              <a:off x="3604650" y="2009000"/>
              <a:ext cx="7000" cy="8850"/>
            </a:xfrm>
            <a:custGeom>
              <a:rect b="b" l="l" r="r" t="t"/>
              <a:pathLst>
                <a:path extrusionOk="0" h="354" w="280">
                  <a:moveTo>
                    <a:pt x="280" y="1"/>
                  </a:moveTo>
                  <a:lnTo>
                    <a:pt x="280" y="1"/>
                  </a:lnTo>
                  <a:cubicBezTo>
                    <a:pt x="205" y="47"/>
                    <a:pt x="159" y="94"/>
                    <a:pt x="103" y="149"/>
                  </a:cubicBezTo>
                  <a:cubicBezTo>
                    <a:pt x="84" y="168"/>
                    <a:pt x="57" y="205"/>
                    <a:pt x="38" y="242"/>
                  </a:cubicBezTo>
                  <a:cubicBezTo>
                    <a:pt x="19" y="279"/>
                    <a:pt x="1" y="326"/>
                    <a:pt x="1" y="354"/>
                  </a:cubicBezTo>
                  <a:cubicBezTo>
                    <a:pt x="19" y="326"/>
                    <a:pt x="47" y="289"/>
                    <a:pt x="66" y="261"/>
                  </a:cubicBezTo>
                  <a:lnTo>
                    <a:pt x="140" y="186"/>
                  </a:lnTo>
                  <a:cubicBezTo>
                    <a:pt x="187" y="121"/>
                    <a:pt x="242" y="66"/>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5"/>
            <p:cNvSpPr/>
            <p:nvPr/>
          </p:nvSpPr>
          <p:spPr>
            <a:xfrm>
              <a:off x="3633925" y="2013650"/>
              <a:ext cx="4200" cy="2800"/>
            </a:xfrm>
            <a:custGeom>
              <a:rect b="b" l="l" r="r" t="t"/>
              <a:pathLst>
                <a:path extrusionOk="0" h="112" w="168">
                  <a:moveTo>
                    <a:pt x="168" y="0"/>
                  </a:moveTo>
                  <a:cubicBezTo>
                    <a:pt x="131" y="0"/>
                    <a:pt x="103" y="19"/>
                    <a:pt x="75" y="28"/>
                  </a:cubicBezTo>
                  <a:cubicBezTo>
                    <a:pt x="38" y="56"/>
                    <a:pt x="10" y="75"/>
                    <a:pt x="1" y="112"/>
                  </a:cubicBezTo>
                  <a:cubicBezTo>
                    <a:pt x="38" y="112"/>
                    <a:pt x="75" y="103"/>
                    <a:pt x="93" y="75"/>
                  </a:cubicBezTo>
                  <a:cubicBezTo>
                    <a:pt x="131" y="56"/>
                    <a:pt x="149"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5"/>
            <p:cNvSpPr/>
            <p:nvPr/>
          </p:nvSpPr>
          <p:spPr>
            <a:xfrm>
              <a:off x="3638575" y="2012475"/>
              <a:ext cx="3725" cy="3050"/>
            </a:xfrm>
            <a:custGeom>
              <a:rect b="b" l="l" r="r" t="t"/>
              <a:pathLst>
                <a:path extrusionOk="0" h="122" w="149">
                  <a:moveTo>
                    <a:pt x="149" y="1"/>
                  </a:moveTo>
                  <a:lnTo>
                    <a:pt x="149" y="1"/>
                  </a:lnTo>
                  <a:cubicBezTo>
                    <a:pt x="121" y="10"/>
                    <a:pt x="84" y="20"/>
                    <a:pt x="56" y="47"/>
                  </a:cubicBezTo>
                  <a:cubicBezTo>
                    <a:pt x="38" y="66"/>
                    <a:pt x="10" y="94"/>
                    <a:pt x="0" y="122"/>
                  </a:cubicBezTo>
                  <a:cubicBezTo>
                    <a:pt x="38" y="112"/>
                    <a:pt x="75" y="103"/>
                    <a:pt x="93" y="75"/>
                  </a:cubicBezTo>
                  <a:cubicBezTo>
                    <a:pt x="121" y="57"/>
                    <a:pt x="14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5"/>
            <p:cNvSpPr/>
            <p:nvPr/>
          </p:nvSpPr>
          <p:spPr>
            <a:xfrm>
              <a:off x="3599775" y="2021775"/>
              <a:ext cx="3050" cy="6525"/>
            </a:xfrm>
            <a:custGeom>
              <a:rect b="b" l="l" r="r" t="t"/>
              <a:pathLst>
                <a:path extrusionOk="0" h="261" w="122">
                  <a:moveTo>
                    <a:pt x="122" y="1"/>
                  </a:moveTo>
                  <a:cubicBezTo>
                    <a:pt x="75" y="28"/>
                    <a:pt x="57" y="75"/>
                    <a:pt x="38" y="112"/>
                  </a:cubicBezTo>
                  <a:lnTo>
                    <a:pt x="10" y="186"/>
                  </a:lnTo>
                  <a:cubicBezTo>
                    <a:pt x="1" y="205"/>
                    <a:pt x="1" y="242"/>
                    <a:pt x="1" y="261"/>
                  </a:cubicBezTo>
                  <a:cubicBezTo>
                    <a:pt x="29" y="214"/>
                    <a:pt x="57" y="186"/>
                    <a:pt x="75" y="140"/>
                  </a:cubicBezTo>
                  <a:cubicBezTo>
                    <a:pt x="103" y="94"/>
                    <a:pt x="112" y="56"/>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5"/>
            <p:cNvSpPr/>
            <p:nvPr/>
          </p:nvSpPr>
          <p:spPr>
            <a:xfrm>
              <a:off x="3574925" y="2099400"/>
              <a:ext cx="75975" cy="69250"/>
            </a:xfrm>
            <a:custGeom>
              <a:rect b="b" l="l" r="r" t="t"/>
              <a:pathLst>
                <a:path extrusionOk="0" h="2770" w="3039">
                  <a:moveTo>
                    <a:pt x="1468" y="1"/>
                  </a:moveTo>
                  <a:cubicBezTo>
                    <a:pt x="1268" y="1"/>
                    <a:pt x="1062" y="172"/>
                    <a:pt x="920" y="343"/>
                  </a:cubicBezTo>
                  <a:cubicBezTo>
                    <a:pt x="493" y="872"/>
                    <a:pt x="186" y="1513"/>
                    <a:pt x="66" y="2191"/>
                  </a:cubicBezTo>
                  <a:cubicBezTo>
                    <a:pt x="1" y="2405"/>
                    <a:pt x="270" y="2563"/>
                    <a:pt x="437" y="2609"/>
                  </a:cubicBezTo>
                  <a:cubicBezTo>
                    <a:pt x="774" y="2710"/>
                    <a:pt x="1129" y="2770"/>
                    <a:pt x="1483" y="2770"/>
                  </a:cubicBezTo>
                  <a:cubicBezTo>
                    <a:pt x="1784" y="2770"/>
                    <a:pt x="2084" y="2726"/>
                    <a:pt x="2370" y="2628"/>
                  </a:cubicBezTo>
                  <a:cubicBezTo>
                    <a:pt x="2574" y="2563"/>
                    <a:pt x="2760" y="2461"/>
                    <a:pt x="2881" y="2303"/>
                  </a:cubicBezTo>
                  <a:cubicBezTo>
                    <a:pt x="3002" y="2145"/>
                    <a:pt x="3039" y="1894"/>
                    <a:pt x="2909" y="1736"/>
                  </a:cubicBezTo>
                  <a:cubicBezTo>
                    <a:pt x="2795" y="1593"/>
                    <a:pt x="2596" y="1566"/>
                    <a:pt x="2405" y="1566"/>
                  </a:cubicBezTo>
                  <a:cubicBezTo>
                    <a:pt x="2362" y="1566"/>
                    <a:pt x="2319" y="1567"/>
                    <a:pt x="2277" y="1569"/>
                  </a:cubicBezTo>
                  <a:cubicBezTo>
                    <a:pt x="2416" y="1467"/>
                    <a:pt x="2556" y="1365"/>
                    <a:pt x="2639" y="1216"/>
                  </a:cubicBezTo>
                  <a:cubicBezTo>
                    <a:pt x="2723" y="1058"/>
                    <a:pt x="2723" y="854"/>
                    <a:pt x="2593" y="733"/>
                  </a:cubicBezTo>
                  <a:cubicBezTo>
                    <a:pt x="2528" y="672"/>
                    <a:pt x="2444" y="647"/>
                    <a:pt x="2356" y="647"/>
                  </a:cubicBezTo>
                  <a:cubicBezTo>
                    <a:pt x="2268" y="647"/>
                    <a:pt x="2175" y="672"/>
                    <a:pt x="2091" y="714"/>
                  </a:cubicBezTo>
                  <a:cubicBezTo>
                    <a:pt x="1933" y="779"/>
                    <a:pt x="1794" y="909"/>
                    <a:pt x="1617" y="956"/>
                  </a:cubicBezTo>
                  <a:cubicBezTo>
                    <a:pt x="1710" y="807"/>
                    <a:pt x="1794" y="658"/>
                    <a:pt x="1812" y="482"/>
                  </a:cubicBezTo>
                  <a:cubicBezTo>
                    <a:pt x="1840" y="315"/>
                    <a:pt x="1766" y="120"/>
                    <a:pt x="1617" y="36"/>
                  </a:cubicBezTo>
                  <a:cubicBezTo>
                    <a:pt x="1569" y="12"/>
                    <a:pt x="1519" y="1"/>
                    <a:pt x="146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5"/>
            <p:cNvSpPr/>
            <p:nvPr/>
          </p:nvSpPr>
          <p:spPr>
            <a:xfrm>
              <a:off x="3577025" y="2098825"/>
              <a:ext cx="74350" cy="69975"/>
            </a:xfrm>
            <a:custGeom>
              <a:rect b="b" l="l" r="r" t="t"/>
              <a:pathLst>
                <a:path extrusionOk="0" h="2799" w="2974">
                  <a:moveTo>
                    <a:pt x="0" y="2344"/>
                  </a:moveTo>
                  <a:cubicBezTo>
                    <a:pt x="10" y="2391"/>
                    <a:pt x="47" y="2428"/>
                    <a:pt x="84" y="2465"/>
                  </a:cubicBezTo>
                  <a:cubicBezTo>
                    <a:pt x="47" y="2428"/>
                    <a:pt x="19" y="2391"/>
                    <a:pt x="0" y="2344"/>
                  </a:cubicBezTo>
                  <a:close/>
                  <a:moveTo>
                    <a:pt x="84" y="2465"/>
                  </a:moveTo>
                  <a:lnTo>
                    <a:pt x="84" y="2465"/>
                  </a:lnTo>
                  <a:cubicBezTo>
                    <a:pt x="149" y="2530"/>
                    <a:pt x="233" y="2577"/>
                    <a:pt x="325" y="2605"/>
                  </a:cubicBezTo>
                  <a:cubicBezTo>
                    <a:pt x="242" y="2567"/>
                    <a:pt x="149" y="2521"/>
                    <a:pt x="84" y="2465"/>
                  </a:cubicBezTo>
                  <a:close/>
                  <a:moveTo>
                    <a:pt x="1407" y="1"/>
                  </a:moveTo>
                  <a:cubicBezTo>
                    <a:pt x="1393" y="1"/>
                    <a:pt x="1380" y="2"/>
                    <a:pt x="1366" y="3"/>
                  </a:cubicBezTo>
                  <a:cubicBezTo>
                    <a:pt x="1292" y="12"/>
                    <a:pt x="1208" y="50"/>
                    <a:pt x="1134" y="87"/>
                  </a:cubicBezTo>
                  <a:cubicBezTo>
                    <a:pt x="994" y="180"/>
                    <a:pt x="883" y="300"/>
                    <a:pt x="790" y="431"/>
                  </a:cubicBezTo>
                  <a:cubicBezTo>
                    <a:pt x="595" y="700"/>
                    <a:pt x="428" y="979"/>
                    <a:pt x="298" y="1276"/>
                  </a:cubicBezTo>
                  <a:cubicBezTo>
                    <a:pt x="177" y="1583"/>
                    <a:pt x="65" y="1880"/>
                    <a:pt x="10" y="2205"/>
                  </a:cubicBezTo>
                  <a:cubicBezTo>
                    <a:pt x="65" y="1898"/>
                    <a:pt x="177" y="1583"/>
                    <a:pt x="316" y="1276"/>
                  </a:cubicBezTo>
                  <a:cubicBezTo>
                    <a:pt x="456" y="988"/>
                    <a:pt x="623" y="709"/>
                    <a:pt x="827" y="458"/>
                  </a:cubicBezTo>
                  <a:cubicBezTo>
                    <a:pt x="929" y="328"/>
                    <a:pt x="1032" y="208"/>
                    <a:pt x="1171" y="133"/>
                  </a:cubicBezTo>
                  <a:cubicBezTo>
                    <a:pt x="1245" y="96"/>
                    <a:pt x="1310" y="59"/>
                    <a:pt x="1394" y="59"/>
                  </a:cubicBezTo>
                  <a:cubicBezTo>
                    <a:pt x="1459" y="59"/>
                    <a:pt x="1543" y="87"/>
                    <a:pt x="1598" y="133"/>
                  </a:cubicBezTo>
                  <a:cubicBezTo>
                    <a:pt x="1663" y="180"/>
                    <a:pt x="1691" y="245"/>
                    <a:pt x="1719" y="319"/>
                  </a:cubicBezTo>
                  <a:cubicBezTo>
                    <a:pt x="1738" y="384"/>
                    <a:pt x="1738" y="468"/>
                    <a:pt x="1728" y="533"/>
                  </a:cubicBezTo>
                  <a:cubicBezTo>
                    <a:pt x="1710" y="691"/>
                    <a:pt x="1626" y="830"/>
                    <a:pt x="1543" y="969"/>
                  </a:cubicBezTo>
                  <a:lnTo>
                    <a:pt x="1487" y="1062"/>
                  </a:lnTo>
                  <a:lnTo>
                    <a:pt x="1487" y="1062"/>
                  </a:lnTo>
                  <a:lnTo>
                    <a:pt x="1589" y="1025"/>
                  </a:lnTo>
                  <a:cubicBezTo>
                    <a:pt x="1766" y="969"/>
                    <a:pt x="1914" y="858"/>
                    <a:pt x="2063" y="784"/>
                  </a:cubicBezTo>
                  <a:cubicBezTo>
                    <a:pt x="2137" y="746"/>
                    <a:pt x="2221" y="719"/>
                    <a:pt x="2295" y="719"/>
                  </a:cubicBezTo>
                  <a:cubicBezTo>
                    <a:pt x="2379" y="719"/>
                    <a:pt x="2462" y="737"/>
                    <a:pt x="2509" y="784"/>
                  </a:cubicBezTo>
                  <a:cubicBezTo>
                    <a:pt x="2565" y="830"/>
                    <a:pt x="2602" y="895"/>
                    <a:pt x="2602" y="969"/>
                  </a:cubicBezTo>
                  <a:cubicBezTo>
                    <a:pt x="2611" y="1044"/>
                    <a:pt x="2592" y="1127"/>
                    <a:pt x="2555" y="1202"/>
                  </a:cubicBezTo>
                  <a:cubicBezTo>
                    <a:pt x="2481" y="1341"/>
                    <a:pt x="2342" y="1453"/>
                    <a:pt x="2202" y="1545"/>
                  </a:cubicBezTo>
                  <a:lnTo>
                    <a:pt x="2081" y="1638"/>
                  </a:lnTo>
                  <a:lnTo>
                    <a:pt x="2239" y="1629"/>
                  </a:lnTo>
                  <a:cubicBezTo>
                    <a:pt x="2286" y="1624"/>
                    <a:pt x="2332" y="1622"/>
                    <a:pt x="2378" y="1622"/>
                  </a:cubicBezTo>
                  <a:cubicBezTo>
                    <a:pt x="2423" y="1622"/>
                    <a:pt x="2467" y="1624"/>
                    <a:pt x="2509" y="1629"/>
                  </a:cubicBezTo>
                  <a:cubicBezTo>
                    <a:pt x="2602" y="1638"/>
                    <a:pt x="2685" y="1666"/>
                    <a:pt x="2750" y="1713"/>
                  </a:cubicBezTo>
                  <a:cubicBezTo>
                    <a:pt x="2825" y="1759"/>
                    <a:pt x="2871" y="1824"/>
                    <a:pt x="2890" y="1908"/>
                  </a:cubicBezTo>
                  <a:cubicBezTo>
                    <a:pt x="2918" y="1991"/>
                    <a:pt x="2899" y="2084"/>
                    <a:pt x="2880" y="2159"/>
                  </a:cubicBezTo>
                  <a:cubicBezTo>
                    <a:pt x="2853" y="2242"/>
                    <a:pt x="2797" y="2317"/>
                    <a:pt x="2732" y="2382"/>
                  </a:cubicBezTo>
                  <a:cubicBezTo>
                    <a:pt x="2657" y="2437"/>
                    <a:pt x="2592" y="2502"/>
                    <a:pt x="2509" y="2530"/>
                  </a:cubicBezTo>
                  <a:cubicBezTo>
                    <a:pt x="2425" y="2577"/>
                    <a:pt x="2332" y="2605"/>
                    <a:pt x="2249" y="2642"/>
                  </a:cubicBezTo>
                  <a:cubicBezTo>
                    <a:pt x="2156" y="2670"/>
                    <a:pt x="2081" y="2698"/>
                    <a:pt x="1989" y="2707"/>
                  </a:cubicBezTo>
                  <a:cubicBezTo>
                    <a:pt x="1789" y="2753"/>
                    <a:pt x="1584" y="2774"/>
                    <a:pt x="1378" y="2774"/>
                  </a:cubicBezTo>
                  <a:cubicBezTo>
                    <a:pt x="1210" y="2774"/>
                    <a:pt x="1041" y="2760"/>
                    <a:pt x="874" y="2735"/>
                  </a:cubicBezTo>
                  <a:cubicBezTo>
                    <a:pt x="688" y="2698"/>
                    <a:pt x="502" y="2660"/>
                    <a:pt x="326" y="2605"/>
                  </a:cubicBezTo>
                  <a:lnTo>
                    <a:pt x="326" y="2605"/>
                  </a:lnTo>
                  <a:cubicBezTo>
                    <a:pt x="502" y="2660"/>
                    <a:pt x="688" y="2707"/>
                    <a:pt x="874" y="2744"/>
                  </a:cubicBezTo>
                  <a:cubicBezTo>
                    <a:pt x="1085" y="2776"/>
                    <a:pt x="1299" y="2798"/>
                    <a:pt x="1513" y="2798"/>
                  </a:cubicBezTo>
                  <a:cubicBezTo>
                    <a:pt x="1676" y="2798"/>
                    <a:pt x="1838" y="2785"/>
                    <a:pt x="1998" y="2753"/>
                  </a:cubicBezTo>
                  <a:cubicBezTo>
                    <a:pt x="2091" y="2735"/>
                    <a:pt x="2184" y="2716"/>
                    <a:pt x="2277" y="2688"/>
                  </a:cubicBezTo>
                  <a:cubicBezTo>
                    <a:pt x="2369" y="2660"/>
                    <a:pt x="2462" y="2623"/>
                    <a:pt x="2546" y="2595"/>
                  </a:cubicBezTo>
                  <a:cubicBezTo>
                    <a:pt x="2592" y="2549"/>
                    <a:pt x="2676" y="2502"/>
                    <a:pt x="2750" y="2428"/>
                  </a:cubicBezTo>
                  <a:cubicBezTo>
                    <a:pt x="2825" y="2363"/>
                    <a:pt x="2890" y="2279"/>
                    <a:pt x="2927" y="2187"/>
                  </a:cubicBezTo>
                  <a:cubicBezTo>
                    <a:pt x="2964" y="2094"/>
                    <a:pt x="2973" y="1991"/>
                    <a:pt x="2955" y="1889"/>
                  </a:cubicBezTo>
                  <a:cubicBezTo>
                    <a:pt x="2927" y="1778"/>
                    <a:pt x="2871" y="1685"/>
                    <a:pt x="2778" y="1629"/>
                  </a:cubicBezTo>
                  <a:cubicBezTo>
                    <a:pt x="2695" y="1573"/>
                    <a:pt x="2592" y="1545"/>
                    <a:pt x="2500" y="1536"/>
                  </a:cubicBezTo>
                  <a:cubicBezTo>
                    <a:pt x="2453" y="1536"/>
                    <a:pt x="2407" y="1527"/>
                    <a:pt x="2360" y="1527"/>
                  </a:cubicBezTo>
                  <a:cubicBezTo>
                    <a:pt x="2388" y="1499"/>
                    <a:pt x="2416" y="1480"/>
                    <a:pt x="2453" y="1443"/>
                  </a:cubicBezTo>
                  <a:cubicBezTo>
                    <a:pt x="2518" y="1388"/>
                    <a:pt x="2574" y="1304"/>
                    <a:pt x="2620" y="1220"/>
                  </a:cubicBezTo>
                  <a:cubicBezTo>
                    <a:pt x="2676" y="1146"/>
                    <a:pt x="2685" y="1034"/>
                    <a:pt x="2685" y="942"/>
                  </a:cubicBezTo>
                  <a:cubicBezTo>
                    <a:pt x="2676" y="849"/>
                    <a:pt x="2620" y="746"/>
                    <a:pt x="2546" y="691"/>
                  </a:cubicBezTo>
                  <a:cubicBezTo>
                    <a:pt x="2473" y="642"/>
                    <a:pt x="2386" y="615"/>
                    <a:pt x="2303" y="615"/>
                  </a:cubicBezTo>
                  <a:cubicBezTo>
                    <a:pt x="2291" y="615"/>
                    <a:pt x="2279" y="615"/>
                    <a:pt x="2267" y="616"/>
                  </a:cubicBezTo>
                  <a:cubicBezTo>
                    <a:pt x="2174" y="635"/>
                    <a:pt x="2081" y="654"/>
                    <a:pt x="1998" y="700"/>
                  </a:cubicBezTo>
                  <a:cubicBezTo>
                    <a:pt x="1868" y="756"/>
                    <a:pt x="1766" y="839"/>
                    <a:pt x="1645" y="895"/>
                  </a:cubicBezTo>
                  <a:cubicBezTo>
                    <a:pt x="1710" y="784"/>
                    <a:pt x="1766" y="663"/>
                    <a:pt x="1775" y="533"/>
                  </a:cubicBezTo>
                  <a:cubicBezTo>
                    <a:pt x="1784" y="458"/>
                    <a:pt x="1784" y="366"/>
                    <a:pt x="1756" y="282"/>
                  </a:cubicBezTo>
                  <a:cubicBezTo>
                    <a:pt x="1728" y="198"/>
                    <a:pt x="1682" y="124"/>
                    <a:pt x="1617" y="68"/>
                  </a:cubicBezTo>
                  <a:cubicBezTo>
                    <a:pt x="1555" y="22"/>
                    <a:pt x="1479" y="1"/>
                    <a:pt x="14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5"/>
            <p:cNvSpPr/>
            <p:nvPr/>
          </p:nvSpPr>
          <p:spPr>
            <a:xfrm>
              <a:off x="3576775" y="2123500"/>
              <a:ext cx="38600" cy="34875"/>
            </a:xfrm>
            <a:custGeom>
              <a:rect b="b" l="l" r="r" t="t"/>
              <a:pathLst>
                <a:path extrusionOk="0" h="1395" w="1544">
                  <a:moveTo>
                    <a:pt x="1543" y="1"/>
                  </a:moveTo>
                  <a:lnTo>
                    <a:pt x="1543" y="1"/>
                  </a:lnTo>
                  <a:cubicBezTo>
                    <a:pt x="1413" y="122"/>
                    <a:pt x="1292" y="233"/>
                    <a:pt x="1162" y="363"/>
                  </a:cubicBezTo>
                  <a:lnTo>
                    <a:pt x="781" y="716"/>
                  </a:lnTo>
                  <a:lnTo>
                    <a:pt x="391" y="1060"/>
                  </a:lnTo>
                  <a:cubicBezTo>
                    <a:pt x="326" y="1116"/>
                    <a:pt x="270" y="1181"/>
                    <a:pt x="196" y="1237"/>
                  </a:cubicBezTo>
                  <a:cubicBezTo>
                    <a:pt x="140" y="1292"/>
                    <a:pt x="66" y="1348"/>
                    <a:pt x="1" y="1395"/>
                  </a:cubicBezTo>
                  <a:cubicBezTo>
                    <a:pt x="150" y="1320"/>
                    <a:pt x="280" y="1200"/>
                    <a:pt x="419" y="1097"/>
                  </a:cubicBezTo>
                  <a:cubicBezTo>
                    <a:pt x="558" y="977"/>
                    <a:pt x="688" y="865"/>
                    <a:pt x="809" y="744"/>
                  </a:cubicBezTo>
                  <a:cubicBezTo>
                    <a:pt x="939" y="633"/>
                    <a:pt x="1069" y="512"/>
                    <a:pt x="1181" y="391"/>
                  </a:cubicBezTo>
                  <a:cubicBezTo>
                    <a:pt x="1311" y="261"/>
                    <a:pt x="1432" y="131"/>
                    <a:pt x="15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5"/>
            <p:cNvSpPr/>
            <p:nvPr/>
          </p:nvSpPr>
          <p:spPr>
            <a:xfrm>
              <a:off x="3578175" y="2139075"/>
              <a:ext cx="53450" cy="21150"/>
            </a:xfrm>
            <a:custGeom>
              <a:rect b="b" l="l" r="r" t="t"/>
              <a:pathLst>
                <a:path extrusionOk="0" h="846" w="2138">
                  <a:moveTo>
                    <a:pt x="2138" y="0"/>
                  </a:moveTo>
                  <a:cubicBezTo>
                    <a:pt x="1952" y="56"/>
                    <a:pt x="1766" y="121"/>
                    <a:pt x="1608" y="177"/>
                  </a:cubicBezTo>
                  <a:cubicBezTo>
                    <a:pt x="1422" y="242"/>
                    <a:pt x="1236" y="307"/>
                    <a:pt x="1060" y="381"/>
                  </a:cubicBezTo>
                  <a:cubicBezTo>
                    <a:pt x="883" y="456"/>
                    <a:pt x="698" y="521"/>
                    <a:pt x="521" y="595"/>
                  </a:cubicBezTo>
                  <a:cubicBezTo>
                    <a:pt x="354" y="669"/>
                    <a:pt x="168" y="753"/>
                    <a:pt x="1" y="846"/>
                  </a:cubicBezTo>
                  <a:cubicBezTo>
                    <a:pt x="94" y="809"/>
                    <a:pt x="177" y="772"/>
                    <a:pt x="270" y="744"/>
                  </a:cubicBezTo>
                  <a:cubicBezTo>
                    <a:pt x="363" y="707"/>
                    <a:pt x="447" y="669"/>
                    <a:pt x="540" y="632"/>
                  </a:cubicBezTo>
                  <a:lnTo>
                    <a:pt x="1069" y="428"/>
                  </a:lnTo>
                  <a:lnTo>
                    <a:pt x="1608" y="214"/>
                  </a:lnTo>
                  <a:cubicBezTo>
                    <a:pt x="1775" y="149"/>
                    <a:pt x="1961" y="75"/>
                    <a:pt x="2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5"/>
            <p:cNvSpPr/>
            <p:nvPr/>
          </p:nvSpPr>
          <p:spPr>
            <a:xfrm>
              <a:off x="3592125" y="2138600"/>
              <a:ext cx="11175" cy="10025"/>
            </a:xfrm>
            <a:custGeom>
              <a:rect b="b" l="l" r="r" t="t"/>
              <a:pathLst>
                <a:path extrusionOk="0" h="401" w="447">
                  <a:moveTo>
                    <a:pt x="446" y="1"/>
                  </a:moveTo>
                  <a:lnTo>
                    <a:pt x="446" y="1"/>
                  </a:lnTo>
                  <a:cubicBezTo>
                    <a:pt x="363" y="66"/>
                    <a:pt x="288" y="122"/>
                    <a:pt x="214" y="187"/>
                  </a:cubicBezTo>
                  <a:lnTo>
                    <a:pt x="102" y="298"/>
                  </a:lnTo>
                  <a:lnTo>
                    <a:pt x="0" y="400"/>
                  </a:lnTo>
                  <a:cubicBezTo>
                    <a:pt x="47" y="373"/>
                    <a:pt x="93" y="354"/>
                    <a:pt x="130" y="317"/>
                  </a:cubicBezTo>
                  <a:cubicBezTo>
                    <a:pt x="177" y="298"/>
                    <a:pt x="214" y="261"/>
                    <a:pt x="242" y="224"/>
                  </a:cubicBezTo>
                  <a:cubicBezTo>
                    <a:pt x="316" y="159"/>
                    <a:pt x="381" y="85"/>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5"/>
            <p:cNvSpPr/>
            <p:nvPr/>
          </p:nvSpPr>
          <p:spPr>
            <a:xfrm>
              <a:off x="3602100" y="2135600"/>
              <a:ext cx="6075" cy="6975"/>
            </a:xfrm>
            <a:custGeom>
              <a:rect b="b" l="l" r="r" t="t"/>
              <a:pathLst>
                <a:path extrusionOk="0" h="279" w="243">
                  <a:moveTo>
                    <a:pt x="242" y="0"/>
                  </a:moveTo>
                  <a:cubicBezTo>
                    <a:pt x="186" y="47"/>
                    <a:pt x="149" y="93"/>
                    <a:pt x="112" y="130"/>
                  </a:cubicBezTo>
                  <a:cubicBezTo>
                    <a:pt x="94" y="158"/>
                    <a:pt x="66" y="186"/>
                    <a:pt x="56" y="205"/>
                  </a:cubicBezTo>
                  <a:cubicBezTo>
                    <a:pt x="29" y="232"/>
                    <a:pt x="19" y="251"/>
                    <a:pt x="1" y="279"/>
                  </a:cubicBezTo>
                  <a:cubicBezTo>
                    <a:pt x="29" y="260"/>
                    <a:pt x="56" y="251"/>
                    <a:pt x="75" y="232"/>
                  </a:cubicBezTo>
                  <a:cubicBezTo>
                    <a:pt x="112" y="205"/>
                    <a:pt x="121" y="186"/>
                    <a:pt x="149" y="158"/>
                  </a:cubicBezTo>
                  <a:cubicBezTo>
                    <a:pt x="196" y="112"/>
                    <a:pt x="214"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5"/>
            <p:cNvSpPr/>
            <p:nvPr/>
          </p:nvSpPr>
          <p:spPr>
            <a:xfrm>
              <a:off x="3600025" y="2139075"/>
              <a:ext cx="11400" cy="7700"/>
            </a:xfrm>
            <a:custGeom>
              <a:rect b="b" l="l" r="r" t="t"/>
              <a:pathLst>
                <a:path extrusionOk="0" h="308" w="456">
                  <a:moveTo>
                    <a:pt x="455" y="0"/>
                  </a:moveTo>
                  <a:lnTo>
                    <a:pt x="455" y="0"/>
                  </a:lnTo>
                  <a:cubicBezTo>
                    <a:pt x="372" y="28"/>
                    <a:pt x="288" y="75"/>
                    <a:pt x="204" y="140"/>
                  </a:cubicBezTo>
                  <a:lnTo>
                    <a:pt x="0" y="307"/>
                  </a:lnTo>
                  <a:cubicBezTo>
                    <a:pt x="47" y="298"/>
                    <a:pt x="93" y="279"/>
                    <a:pt x="130" y="251"/>
                  </a:cubicBezTo>
                  <a:cubicBezTo>
                    <a:pt x="158" y="233"/>
                    <a:pt x="204" y="205"/>
                    <a:pt x="242" y="186"/>
                  </a:cubicBezTo>
                  <a:cubicBezTo>
                    <a:pt x="325" y="121"/>
                    <a:pt x="390" y="66"/>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5"/>
            <p:cNvSpPr/>
            <p:nvPr/>
          </p:nvSpPr>
          <p:spPr>
            <a:xfrm>
              <a:off x="3588400" y="2149525"/>
              <a:ext cx="7450" cy="3975"/>
            </a:xfrm>
            <a:custGeom>
              <a:rect b="b" l="l" r="r" t="t"/>
              <a:pathLst>
                <a:path extrusionOk="0" h="159" w="298">
                  <a:moveTo>
                    <a:pt x="298" y="1"/>
                  </a:moveTo>
                  <a:cubicBezTo>
                    <a:pt x="242" y="1"/>
                    <a:pt x="186" y="19"/>
                    <a:pt x="140" y="56"/>
                  </a:cubicBezTo>
                  <a:cubicBezTo>
                    <a:pt x="93" y="93"/>
                    <a:pt x="47" y="112"/>
                    <a:pt x="1" y="159"/>
                  </a:cubicBezTo>
                  <a:cubicBezTo>
                    <a:pt x="56" y="149"/>
                    <a:pt x="112" y="121"/>
                    <a:pt x="158" y="103"/>
                  </a:cubicBezTo>
                  <a:cubicBezTo>
                    <a:pt x="205" y="66"/>
                    <a:pt x="25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5"/>
            <p:cNvSpPr/>
            <p:nvPr/>
          </p:nvSpPr>
          <p:spPr>
            <a:xfrm>
              <a:off x="3629275" y="2126300"/>
              <a:ext cx="9100" cy="9325"/>
            </a:xfrm>
            <a:custGeom>
              <a:rect b="b" l="l" r="r" t="t"/>
              <a:pathLst>
                <a:path extrusionOk="0" h="373" w="364">
                  <a:moveTo>
                    <a:pt x="363" y="0"/>
                  </a:moveTo>
                  <a:cubicBezTo>
                    <a:pt x="289" y="47"/>
                    <a:pt x="224" y="112"/>
                    <a:pt x="168" y="186"/>
                  </a:cubicBezTo>
                  <a:cubicBezTo>
                    <a:pt x="140" y="205"/>
                    <a:pt x="103" y="242"/>
                    <a:pt x="84" y="279"/>
                  </a:cubicBezTo>
                  <a:cubicBezTo>
                    <a:pt x="56" y="298"/>
                    <a:pt x="38" y="335"/>
                    <a:pt x="1" y="372"/>
                  </a:cubicBezTo>
                  <a:cubicBezTo>
                    <a:pt x="47" y="354"/>
                    <a:pt x="84" y="326"/>
                    <a:pt x="121" y="298"/>
                  </a:cubicBezTo>
                  <a:lnTo>
                    <a:pt x="214" y="205"/>
                  </a:lnTo>
                  <a:cubicBezTo>
                    <a:pt x="270" y="149"/>
                    <a:pt x="326"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5"/>
            <p:cNvSpPr/>
            <p:nvPr/>
          </p:nvSpPr>
          <p:spPr>
            <a:xfrm>
              <a:off x="3624625" y="2130950"/>
              <a:ext cx="6075" cy="6050"/>
            </a:xfrm>
            <a:custGeom>
              <a:rect b="b" l="l" r="r" t="t"/>
              <a:pathLst>
                <a:path extrusionOk="0" h="242" w="243">
                  <a:moveTo>
                    <a:pt x="242" y="0"/>
                  </a:moveTo>
                  <a:lnTo>
                    <a:pt x="242" y="0"/>
                  </a:lnTo>
                  <a:cubicBezTo>
                    <a:pt x="187" y="47"/>
                    <a:pt x="150" y="75"/>
                    <a:pt x="122" y="112"/>
                  </a:cubicBezTo>
                  <a:cubicBezTo>
                    <a:pt x="85" y="149"/>
                    <a:pt x="47" y="195"/>
                    <a:pt x="1" y="242"/>
                  </a:cubicBezTo>
                  <a:cubicBezTo>
                    <a:pt x="29" y="242"/>
                    <a:pt x="57" y="214"/>
                    <a:pt x="85" y="205"/>
                  </a:cubicBezTo>
                  <a:cubicBezTo>
                    <a:pt x="103" y="195"/>
                    <a:pt x="131" y="168"/>
                    <a:pt x="150" y="149"/>
                  </a:cubicBezTo>
                  <a:cubicBezTo>
                    <a:pt x="177" y="121"/>
                    <a:pt x="196" y="103"/>
                    <a:pt x="215" y="75"/>
                  </a:cubicBezTo>
                  <a:cubicBezTo>
                    <a:pt x="224" y="56"/>
                    <a:pt x="233" y="28"/>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5"/>
            <p:cNvSpPr/>
            <p:nvPr/>
          </p:nvSpPr>
          <p:spPr>
            <a:xfrm>
              <a:off x="3633700" y="2123050"/>
              <a:ext cx="2800" cy="3975"/>
            </a:xfrm>
            <a:custGeom>
              <a:rect b="b" l="l" r="r" t="t"/>
              <a:pathLst>
                <a:path extrusionOk="0" h="159" w="112">
                  <a:moveTo>
                    <a:pt x="112" y="0"/>
                  </a:moveTo>
                  <a:cubicBezTo>
                    <a:pt x="84" y="19"/>
                    <a:pt x="65" y="47"/>
                    <a:pt x="47" y="65"/>
                  </a:cubicBezTo>
                  <a:cubicBezTo>
                    <a:pt x="37" y="93"/>
                    <a:pt x="37" y="103"/>
                    <a:pt x="19" y="112"/>
                  </a:cubicBezTo>
                  <a:cubicBezTo>
                    <a:pt x="10" y="121"/>
                    <a:pt x="0" y="140"/>
                    <a:pt x="0" y="158"/>
                  </a:cubicBezTo>
                  <a:cubicBezTo>
                    <a:pt x="47" y="158"/>
                    <a:pt x="65" y="140"/>
                    <a:pt x="93" y="103"/>
                  </a:cubicBezTo>
                  <a:cubicBezTo>
                    <a:pt x="102" y="93"/>
                    <a:pt x="112" y="84"/>
                    <a:pt x="112" y="56"/>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5"/>
            <p:cNvSpPr/>
            <p:nvPr/>
          </p:nvSpPr>
          <p:spPr>
            <a:xfrm>
              <a:off x="3639025" y="2149050"/>
              <a:ext cx="7225" cy="9100"/>
            </a:xfrm>
            <a:custGeom>
              <a:rect b="b" l="l" r="r" t="t"/>
              <a:pathLst>
                <a:path extrusionOk="0" h="364" w="289">
                  <a:moveTo>
                    <a:pt x="261" y="1"/>
                  </a:moveTo>
                  <a:cubicBezTo>
                    <a:pt x="270" y="85"/>
                    <a:pt x="242" y="159"/>
                    <a:pt x="177" y="215"/>
                  </a:cubicBezTo>
                  <a:cubicBezTo>
                    <a:pt x="159" y="252"/>
                    <a:pt x="131" y="270"/>
                    <a:pt x="103" y="298"/>
                  </a:cubicBezTo>
                  <a:cubicBezTo>
                    <a:pt x="85" y="308"/>
                    <a:pt x="66" y="317"/>
                    <a:pt x="57" y="326"/>
                  </a:cubicBezTo>
                  <a:cubicBezTo>
                    <a:pt x="38" y="345"/>
                    <a:pt x="20" y="354"/>
                    <a:pt x="1" y="363"/>
                  </a:cubicBezTo>
                  <a:cubicBezTo>
                    <a:pt x="20" y="363"/>
                    <a:pt x="38" y="363"/>
                    <a:pt x="66" y="354"/>
                  </a:cubicBezTo>
                  <a:cubicBezTo>
                    <a:pt x="85" y="354"/>
                    <a:pt x="94" y="345"/>
                    <a:pt x="122" y="326"/>
                  </a:cubicBezTo>
                  <a:cubicBezTo>
                    <a:pt x="168" y="308"/>
                    <a:pt x="205" y="280"/>
                    <a:pt x="224" y="252"/>
                  </a:cubicBezTo>
                  <a:cubicBezTo>
                    <a:pt x="252" y="215"/>
                    <a:pt x="270" y="178"/>
                    <a:pt x="289" y="131"/>
                  </a:cubicBezTo>
                  <a:cubicBezTo>
                    <a:pt x="289" y="85"/>
                    <a:pt x="289"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5"/>
            <p:cNvSpPr/>
            <p:nvPr/>
          </p:nvSpPr>
          <p:spPr>
            <a:xfrm>
              <a:off x="3631375" y="2154625"/>
              <a:ext cx="10250" cy="5125"/>
            </a:xfrm>
            <a:custGeom>
              <a:rect b="b" l="l" r="r" t="t"/>
              <a:pathLst>
                <a:path extrusionOk="0" h="205" w="410">
                  <a:moveTo>
                    <a:pt x="409" y="1"/>
                  </a:moveTo>
                  <a:lnTo>
                    <a:pt x="409" y="1"/>
                  </a:lnTo>
                  <a:cubicBezTo>
                    <a:pt x="372" y="10"/>
                    <a:pt x="335" y="38"/>
                    <a:pt x="298" y="47"/>
                  </a:cubicBezTo>
                  <a:cubicBezTo>
                    <a:pt x="270" y="57"/>
                    <a:pt x="233" y="85"/>
                    <a:pt x="195" y="94"/>
                  </a:cubicBezTo>
                  <a:lnTo>
                    <a:pt x="103" y="150"/>
                  </a:lnTo>
                  <a:cubicBezTo>
                    <a:pt x="65" y="168"/>
                    <a:pt x="37" y="187"/>
                    <a:pt x="0" y="196"/>
                  </a:cubicBezTo>
                  <a:cubicBezTo>
                    <a:pt x="12" y="202"/>
                    <a:pt x="24" y="204"/>
                    <a:pt x="37" y="204"/>
                  </a:cubicBezTo>
                  <a:cubicBezTo>
                    <a:pt x="65" y="204"/>
                    <a:pt x="93" y="193"/>
                    <a:pt x="112" y="187"/>
                  </a:cubicBezTo>
                  <a:cubicBezTo>
                    <a:pt x="149" y="177"/>
                    <a:pt x="186" y="168"/>
                    <a:pt x="223" y="140"/>
                  </a:cubicBezTo>
                  <a:cubicBezTo>
                    <a:pt x="288" y="103"/>
                    <a:pt x="344" y="5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5"/>
            <p:cNvSpPr/>
            <p:nvPr/>
          </p:nvSpPr>
          <p:spPr>
            <a:xfrm>
              <a:off x="3626725" y="2161375"/>
              <a:ext cx="9775" cy="2800"/>
            </a:xfrm>
            <a:custGeom>
              <a:rect b="b" l="l" r="r" t="t"/>
              <a:pathLst>
                <a:path extrusionOk="0" h="112" w="391">
                  <a:moveTo>
                    <a:pt x="391" y="0"/>
                  </a:moveTo>
                  <a:cubicBezTo>
                    <a:pt x="316" y="0"/>
                    <a:pt x="251" y="19"/>
                    <a:pt x="196" y="47"/>
                  </a:cubicBezTo>
                  <a:cubicBezTo>
                    <a:pt x="121" y="65"/>
                    <a:pt x="66" y="93"/>
                    <a:pt x="1" y="103"/>
                  </a:cubicBezTo>
                  <a:cubicBezTo>
                    <a:pt x="38" y="112"/>
                    <a:pt x="66" y="112"/>
                    <a:pt x="103" y="112"/>
                  </a:cubicBezTo>
                  <a:cubicBezTo>
                    <a:pt x="140" y="103"/>
                    <a:pt x="177" y="103"/>
                    <a:pt x="205" y="93"/>
                  </a:cubicBezTo>
                  <a:cubicBezTo>
                    <a:pt x="233" y="84"/>
                    <a:pt x="270" y="65"/>
                    <a:pt x="298" y="56"/>
                  </a:cubicBezTo>
                  <a:cubicBezTo>
                    <a:pt x="335" y="38"/>
                    <a:pt x="372" y="19"/>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5"/>
            <p:cNvSpPr/>
            <p:nvPr/>
          </p:nvSpPr>
          <p:spPr>
            <a:xfrm>
              <a:off x="3634150" y="2152550"/>
              <a:ext cx="6300" cy="3500"/>
            </a:xfrm>
            <a:custGeom>
              <a:rect b="b" l="l" r="r" t="t"/>
              <a:pathLst>
                <a:path extrusionOk="0" h="140" w="252">
                  <a:moveTo>
                    <a:pt x="252" y="0"/>
                  </a:moveTo>
                  <a:lnTo>
                    <a:pt x="252" y="0"/>
                  </a:lnTo>
                  <a:cubicBezTo>
                    <a:pt x="205" y="28"/>
                    <a:pt x="168" y="47"/>
                    <a:pt x="122" y="65"/>
                  </a:cubicBezTo>
                  <a:cubicBezTo>
                    <a:pt x="84" y="84"/>
                    <a:pt x="38" y="103"/>
                    <a:pt x="1" y="140"/>
                  </a:cubicBezTo>
                  <a:cubicBezTo>
                    <a:pt x="47" y="140"/>
                    <a:pt x="94" y="130"/>
                    <a:pt x="140" y="103"/>
                  </a:cubicBezTo>
                  <a:cubicBezTo>
                    <a:pt x="168" y="93"/>
                    <a:pt x="187" y="84"/>
                    <a:pt x="196" y="65"/>
                  </a:cubicBezTo>
                  <a:cubicBezTo>
                    <a:pt x="224" y="47"/>
                    <a:pt x="233" y="28"/>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5"/>
            <p:cNvSpPr/>
            <p:nvPr/>
          </p:nvSpPr>
          <p:spPr>
            <a:xfrm>
              <a:off x="3583050" y="2161375"/>
              <a:ext cx="10025" cy="3450"/>
            </a:xfrm>
            <a:custGeom>
              <a:rect b="b" l="l" r="r" t="t"/>
              <a:pathLst>
                <a:path extrusionOk="0" h="138" w="401">
                  <a:moveTo>
                    <a:pt x="1" y="0"/>
                  </a:moveTo>
                  <a:cubicBezTo>
                    <a:pt x="29" y="19"/>
                    <a:pt x="57" y="47"/>
                    <a:pt x="94" y="56"/>
                  </a:cubicBezTo>
                  <a:cubicBezTo>
                    <a:pt x="122" y="84"/>
                    <a:pt x="159" y="93"/>
                    <a:pt x="187" y="103"/>
                  </a:cubicBezTo>
                  <a:cubicBezTo>
                    <a:pt x="234" y="123"/>
                    <a:pt x="285" y="138"/>
                    <a:pt x="338" y="138"/>
                  </a:cubicBezTo>
                  <a:cubicBezTo>
                    <a:pt x="359" y="138"/>
                    <a:pt x="380" y="136"/>
                    <a:pt x="400" y="130"/>
                  </a:cubicBezTo>
                  <a:cubicBezTo>
                    <a:pt x="326" y="103"/>
                    <a:pt x="270" y="84"/>
                    <a:pt x="205" y="56"/>
                  </a:cubicBezTo>
                  <a:cubicBezTo>
                    <a:pt x="140" y="38"/>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5"/>
            <p:cNvSpPr/>
            <p:nvPr/>
          </p:nvSpPr>
          <p:spPr>
            <a:xfrm>
              <a:off x="3587475" y="2160200"/>
              <a:ext cx="7925" cy="2275"/>
            </a:xfrm>
            <a:custGeom>
              <a:rect b="b" l="l" r="r" t="t"/>
              <a:pathLst>
                <a:path extrusionOk="0" h="91" w="317">
                  <a:moveTo>
                    <a:pt x="0" y="1"/>
                  </a:moveTo>
                  <a:cubicBezTo>
                    <a:pt x="10" y="20"/>
                    <a:pt x="38" y="47"/>
                    <a:pt x="65" y="57"/>
                  </a:cubicBezTo>
                  <a:cubicBezTo>
                    <a:pt x="93" y="66"/>
                    <a:pt x="130" y="85"/>
                    <a:pt x="149" y="85"/>
                  </a:cubicBezTo>
                  <a:cubicBezTo>
                    <a:pt x="166" y="88"/>
                    <a:pt x="186" y="90"/>
                    <a:pt x="206" y="90"/>
                  </a:cubicBezTo>
                  <a:cubicBezTo>
                    <a:pt x="242" y="90"/>
                    <a:pt x="281" y="84"/>
                    <a:pt x="316" y="66"/>
                  </a:cubicBezTo>
                  <a:cubicBezTo>
                    <a:pt x="288" y="57"/>
                    <a:pt x="260" y="47"/>
                    <a:pt x="233" y="47"/>
                  </a:cubicBezTo>
                  <a:cubicBezTo>
                    <a:pt x="195" y="47"/>
                    <a:pt x="177" y="38"/>
                    <a:pt x="149" y="38"/>
                  </a:cubicBezTo>
                  <a:cubicBezTo>
                    <a:pt x="103" y="20"/>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5"/>
            <p:cNvSpPr/>
            <p:nvPr/>
          </p:nvSpPr>
          <p:spPr>
            <a:xfrm>
              <a:off x="3591200" y="2155800"/>
              <a:ext cx="7900" cy="2575"/>
            </a:xfrm>
            <a:custGeom>
              <a:rect b="b" l="l" r="r" t="t"/>
              <a:pathLst>
                <a:path extrusionOk="0" h="103" w="316">
                  <a:moveTo>
                    <a:pt x="316" y="0"/>
                  </a:moveTo>
                  <a:cubicBezTo>
                    <a:pt x="260" y="10"/>
                    <a:pt x="204" y="19"/>
                    <a:pt x="158" y="38"/>
                  </a:cubicBezTo>
                  <a:cubicBezTo>
                    <a:pt x="93" y="47"/>
                    <a:pt x="46" y="75"/>
                    <a:pt x="0" y="103"/>
                  </a:cubicBezTo>
                  <a:cubicBezTo>
                    <a:pt x="65" y="103"/>
                    <a:pt x="111" y="93"/>
                    <a:pt x="167" y="84"/>
                  </a:cubicBezTo>
                  <a:cubicBezTo>
                    <a:pt x="204" y="65"/>
                    <a:pt x="223" y="56"/>
                    <a:pt x="251" y="47"/>
                  </a:cubicBezTo>
                  <a:cubicBezTo>
                    <a:pt x="269" y="38"/>
                    <a:pt x="297"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5"/>
            <p:cNvSpPr/>
            <p:nvPr/>
          </p:nvSpPr>
          <p:spPr>
            <a:xfrm>
              <a:off x="3595600" y="2159275"/>
              <a:ext cx="7000" cy="1425"/>
            </a:xfrm>
            <a:custGeom>
              <a:rect b="b" l="l" r="r" t="t"/>
              <a:pathLst>
                <a:path extrusionOk="0" h="57" w="280">
                  <a:moveTo>
                    <a:pt x="140" y="1"/>
                  </a:moveTo>
                  <a:cubicBezTo>
                    <a:pt x="93" y="10"/>
                    <a:pt x="47" y="10"/>
                    <a:pt x="1" y="38"/>
                  </a:cubicBezTo>
                  <a:cubicBezTo>
                    <a:pt x="47" y="47"/>
                    <a:pt x="93" y="57"/>
                    <a:pt x="140" y="57"/>
                  </a:cubicBezTo>
                  <a:cubicBezTo>
                    <a:pt x="186" y="47"/>
                    <a:pt x="233" y="47"/>
                    <a:pt x="279" y="29"/>
                  </a:cubicBezTo>
                  <a:cubicBezTo>
                    <a:pt x="233" y="1"/>
                    <a:pt x="186"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5"/>
            <p:cNvSpPr/>
            <p:nvPr/>
          </p:nvSpPr>
          <p:spPr>
            <a:xfrm>
              <a:off x="3596750" y="2164150"/>
              <a:ext cx="9325" cy="1200"/>
            </a:xfrm>
            <a:custGeom>
              <a:rect b="b" l="l" r="r" t="t"/>
              <a:pathLst>
                <a:path extrusionOk="0" h="48" w="373">
                  <a:moveTo>
                    <a:pt x="187" y="1"/>
                  </a:moveTo>
                  <a:cubicBezTo>
                    <a:pt x="131" y="1"/>
                    <a:pt x="57" y="1"/>
                    <a:pt x="1" y="29"/>
                  </a:cubicBezTo>
                  <a:cubicBezTo>
                    <a:pt x="57" y="47"/>
                    <a:pt x="131" y="47"/>
                    <a:pt x="187" y="47"/>
                  </a:cubicBezTo>
                  <a:cubicBezTo>
                    <a:pt x="243" y="47"/>
                    <a:pt x="317" y="47"/>
                    <a:pt x="373" y="29"/>
                  </a:cubicBezTo>
                  <a:cubicBezTo>
                    <a:pt x="317" y="1"/>
                    <a:pt x="243"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5"/>
            <p:cNvSpPr/>
            <p:nvPr/>
          </p:nvSpPr>
          <p:spPr>
            <a:xfrm>
              <a:off x="3600475" y="2102050"/>
              <a:ext cx="10250" cy="5925"/>
            </a:xfrm>
            <a:custGeom>
              <a:rect b="b" l="l" r="r" t="t"/>
              <a:pathLst>
                <a:path extrusionOk="0" h="237" w="410">
                  <a:moveTo>
                    <a:pt x="369" y="0"/>
                  </a:moveTo>
                  <a:cubicBezTo>
                    <a:pt x="337" y="0"/>
                    <a:pt x="308" y="7"/>
                    <a:pt x="289" y="14"/>
                  </a:cubicBezTo>
                  <a:cubicBezTo>
                    <a:pt x="242" y="23"/>
                    <a:pt x="214" y="41"/>
                    <a:pt x="177" y="60"/>
                  </a:cubicBezTo>
                  <a:cubicBezTo>
                    <a:pt x="112" y="106"/>
                    <a:pt x="38" y="153"/>
                    <a:pt x="1" y="237"/>
                  </a:cubicBezTo>
                  <a:cubicBezTo>
                    <a:pt x="38" y="209"/>
                    <a:pt x="56" y="190"/>
                    <a:pt x="94" y="162"/>
                  </a:cubicBezTo>
                  <a:cubicBezTo>
                    <a:pt x="131" y="144"/>
                    <a:pt x="168" y="134"/>
                    <a:pt x="205" y="106"/>
                  </a:cubicBezTo>
                  <a:lnTo>
                    <a:pt x="409" y="4"/>
                  </a:lnTo>
                  <a:cubicBezTo>
                    <a:pt x="396" y="2"/>
                    <a:pt x="382" y="0"/>
                    <a:pt x="3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5"/>
            <p:cNvSpPr/>
            <p:nvPr/>
          </p:nvSpPr>
          <p:spPr>
            <a:xfrm>
              <a:off x="3599325" y="2105625"/>
              <a:ext cx="8150" cy="6300"/>
            </a:xfrm>
            <a:custGeom>
              <a:rect b="b" l="l" r="r" t="t"/>
              <a:pathLst>
                <a:path extrusionOk="0" h="252" w="326">
                  <a:moveTo>
                    <a:pt x="325" y="1"/>
                  </a:moveTo>
                  <a:cubicBezTo>
                    <a:pt x="297" y="1"/>
                    <a:pt x="260" y="10"/>
                    <a:pt x="223" y="38"/>
                  </a:cubicBezTo>
                  <a:cubicBezTo>
                    <a:pt x="186" y="56"/>
                    <a:pt x="149" y="66"/>
                    <a:pt x="130" y="94"/>
                  </a:cubicBezTo>
                  <a:cubicBezTo>
                    <a:pt x="75" y="131"/>
                    <a:pt x="28" y="186"/>
                    <a:pt x="0" y="251"/>
                  </a:cubicBezTo>
                  <a:lnTo>
                    <a:pt x="84" y="186"/>
                  </a:lnTo>
                  <a:cubicBezTo>
                    <a:pt x="121" y="159"/>
                    <a:pt x="140" y="149"/>
                    <a:pt x="167" y="131"/>
                  </a:cubicBezTo>
                  <a:cubicBezTo>
                    <a:pt x="223" y="84"/>
                    <a:pt x="270"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5"/>
            <p:cNvSpPr/>
            <p:nvPr/>
          </p:nvSpPr>
          <p:spPr>
            <a:xfrm>
              <a:off x="3597000" y="2110750"/>
              <a:ext cx="7450" cy="7675"/>
            </a:xfrm>
            <a:custGeom>
              <a:rect b="b" l="l" r="r" t="t"/>
              <a:pathLst>
                <a:path extrusionOk="0" h="307" w="298">
                  <a:moveTo>
                    <a:pt x="298" y="0"/>
                  </a:moveTo>
                  <a:cubicBezTo>
                    <a:pt x="223" y="37"/>
                    <a:pt x="177" y="84"/>
                    <a:pt x="121" y="121"/>
                  </a:cubicBezTo>
                  <a:cubicBezTo>
                    <a:pt x="93" y="139"/>
                    <a:pt x="75" y="167"/>
                    <a:pt x="47" y="204"/>
                  </a:cubicBezTo>
                  <a:cubicBezTo>
                    <a:pt x="28" y="232"/>
                    <a:pt x="19" y="269"/>
                    <a:pt x="0" y="307"/>
                  </a:cubicBezTo>
                  <a:lnTo>
                    <a:pt x="84" y="232"/>
                  </a:lnTo>
                  <a:lnTo>
                    <a:pt x="158" y="167"/>
                  </a:lnTo>
                  <a:cubicBezTo>
                    <a:pt x="205" y="121"/>
                    <a:pt x="251" y="65"/>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5"/>
            <p:cNvSpPr/>
            <p:nvPr/>
          </p:nvSpPr>
          <p:spPr>
            <a:xfrm>
              <a:off x="3590250" y="2114000"/>
              <a:ext cx="5600" cy="9525"/>
            </a:xfrm>
            <a:custGeom>
              <a:rect b="b" l="l" r="r" t="t"/>
              <a:pathLst>
                <a:path extrusionOk="0" h="381" w="224">
                  <a:moveTo>
                    <a:pt x="224" y="0"/>
                  </a:moveTo>
                  <a:cubicBezTo>
                    <a:pt x="168" y="47"/>
                    <a:pt x="122" y="102"/>
                    <a:pt x="75" y="186"/>
                  </a:cubicBezTo>
                  <a:cubicBezTo>
                    <a:pt x="66" y="214"/>
                    <a:pt x="38" y="242"/>
                    <a:pt x="29" y="279"/>
                  </a:cubicBezTo>
                  <a:cubicBezTo>
                    <a:pt x="19" y="316"/>
                    <a:pt x="1" y="353"/>
                    <a:pt x="1" y="381"/>
                  </a:cubicBezTo>
                  <a:lnTo>
                    <a:pt x="66" y="288"/>
                  </a:lnTo>
                  <a:cubicBezTo>
                    <a:pt x="84" y="260"/>
                    <a:pt x="94" y="232"/>
                    <a:pt x="122" y="195"/>
                  </a:cubicBezTo>
                  <a:cubicBezTo>
                    <a:pt x="159" y="139"/>
                    <a:pt x="205" y="7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5"/>
            <p:cNvSpPr/>
            <p:nvPr/>
          </p:nvSpPr>
          <p:spPr>
            <a:xfrm>
              <a:off x="3587000" y="2122825"/>
              <a:ext cx="7000" cy="8850"/>
            </a:xfrm>
            <a:custGeom>
              <a:rect b="b" l="l" r="r" t="t"/>
              <a:pathLst>
                <a:path extrusionOk="0" h="354" w="280">
                  <a:moveTo>
                    <a:pt x="279" y="0"/>
                  </a:moveTo>
                  <a:lnTo>
                    <a:pt x="279" y="0"/>
                  </a:lnTo>
                  <a:cubicBezTo>
                    <a:pt x="214" y="47"/>
                    <a:pt x="159" y="93"/>
                    <a:pt x="103" y="149"/>
                  </a:cubicBezTo>
                  <a:cubicBezTo>
                    <a:pt x="75" y="167"/>
                    <a:pt x="57" y="205"/>
                    <a:pt x="29" y="242"/>
                  </a:cubicBezTo>
                  <a:cubicBezTo>
                    <a:pt x="19" y="279"/>
                    <a:pt x="1" y="325"/>
                    <a:pt x="1" y="353"/>
                  </a:cubicBezTo>
                  <a:cubicBezTo>
                    <a:pt x="19" y="325"/>
                    <a:pt x="47" y="288"/>
                    <a:pt x="66" y="260"/>
                  </a:cubicBezTo>
                  <a:lnTo>
                    <a:pt x="131" y="186"/>
                  </a:lnTo>
                  <a:cubicBezTo>
                    <a:pt x="187" y="121"/>
                    <a:pt x="242"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5"/>
            <p:cNvSpPr/>
            <p:nvPr/>
          </p:nvSpPr>
          <p:spPr>
            <a:xfrm>
              <a:off x="3616275" y="2127450"/>
              <a:ext cx="3975" cy="2825"/>
            </a:xfrm>
            <a:custGeom>
              <a:rect b="b" l="l" r="r" t="t"/>
              <a:pathLst>
                <a:path extrusionOk="0" h="113" w="159">
                  <a:moveTo>
                    <a:pt x="158" y="1"/>
                  </a:moveTo>
                  <a:cubicBezTo>
                    <a:pt x="121" y="1"/>
                    <a:pt x="103" y="20"/>
                    <a:pt x="65" y="29"/>
                  </a:cubicBezTo>
                  <a:cubicBezTo>
                    <a:pt x="38" y="57"/>
                    <a:pt x="10" y="75"/>
                    <a:pt x="0" y="112"/>
                  </a:cubicBezTo>
                  <a:cubicBezTo>
                    <a:pt x="38" y="112"/>
                    <a:pt x="65" y="103"/>
                    <a:pt x="93" y="75"/>
                  </a:cubicBezTo>
                  <a:cubicBezTo>
                    <a:pt x="130" y="57"/>
                    <a:pt x="149"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5"/>
            <p:cNvSpPr/>
            <p:nvPr/>
          </p:nvSpPr>
          <p:spPr>
            <a:xfrm>
              <a:off x="3620925" y="2126525"/>
              <a:ext cx="3725" cy="3050"/>
            </a:xfrm>
            <a:custGeom>
              <a:rect b="b" l="l" r="r" t="t"/>
              <a:pathLst>
                <a:path extrusionOk="0" h="122" w="149">
                  <a:moveTo>
                    <a:pt x="149" y="1"/>
                  </a:moveTo>
                  <a:cubicBezTo>
                    <a:pt x="112" y="1"/>
                    <a:pt x="84" y="19"/>
                    <a:pt x="56" y="47"/>
                  </a:cubicBezTo>
                  <a:cubicBezTo>
                    <a:pt x="37" y="66"/>
                    <a:pt x="10" y="94"/>
                    <a:pt x="0" y="122"/>
                  </a:cubicBezTo>
                  <a:cubicBezTo>
                    <a:pt x="37" y="112"/>
                    <a:pt x="65" y="103"/>
                    <a:pt x="93" y="84"/>
                  </a:cubicBezTo>
                  <a:cubicBezTo>
                    <a:pt x="112" y="57"/>
                    <a:pt x="140"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5"/>
            <p:cNvSpPr/>
            <p:nvPr/>
          </p:nvSpPr>
          <p:spPr>
            <a:xfrm>
              <a:off x="3581900" y="2135600"/>
              <a:ext cx="3275" cy="6525"/>
            </a:xfrm>
            <a:custGeom>
              <a:rect b="b" l="l" r="r" t="t"/>
              <a:pathLst>
                <a:path extrusionOk="0" h="261" w="131">
                  <a:moveTo>
                    <a:pt x="130" y="0"/>
                  </a:moveTo>
                  <a:lnTo>
                    <a:pt x="130" y="0"/>
                  </a:lnTo>
                  <a:cubicBezTo>
                    <a:pt x="84" y="28"/>
                    <a:pt x="65" y="74"/>
                    <a:pt x="47" y="112"/>
                  </a:cubicBezTo>
                  <a:lnTo>
                    <a:pt x="10" y="186"/>
                  </a:lnTo>
                  <a:cubicBezTo>
                    <a:pt x="0" y="205"/>
                    <a:pt x="0" y="242"/>
                    <a:pt x="0" y="260"/>
                  </a:cubicBezTo>
                  <a:cubicBezTo>
                    <a:pt x="38" y="214"/>
                    <a:pt x="56" y="186"/>
                    <a:pt x="84" y="139"/>
                  </a:cubicBezTo>
                  <a:cubicBezTo>
                    <a:pt x="103" y="93"/>
                    <a:pt x="121" y="56"/>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5"/>
            <p:cNvSpPr/>
            <p:nvPr/>
          </p:nvSpPr>
          <p:spPr>
            <a:xfrm>
              <a:off x="3511975" y="2003475"/>
              <a:ext cx="73200" cy="73700"/>
            </a:xfrm>
            <a:custGeom>
              <a:rect b="b" l="l" r="r" t="t"/>
              <a:pathLst>
                <a:path extrusionOk="0" h="2948" w="2928">
                  <a:moveTo>
                    <a:pt x="2111" y="1"/>
                  </a:moveTo>
                  <a:cubicBezTo>
                    <a:pt x="2033" y="1"/>
                    <a:pt x="1958" y="20"/>
                    <a:pt x="1896" y="64"/>
                  </a:cubicBezTo>
                  <a:cubicBezTo>
                    <a:pt x="1710" y="194"/>
                    <a:pt x="1701" y="463"/>
                    <a:pt x="1701" y="686"/>
                  </a:cubicBezTo>
                  <a:cubicBezTo>
                    <a:pt x="1599" y="528"/>
                    <a:pt x="1506" y="389"/>
                    <a:pt x="1357" y="296"/>
                  </a:cubicBezTo>
                  <a:cubicBezTo>
                    <a:pt x="1285" y="251"/>
                    <a:pt x="1201" y="225"/>
                    <a:pt x="1119" y="225"/>
                  </a:cubicBezTo>
                  <a:cubicBezTo>
                    <a:pt x="1033" y="225"/>
                    <a:pt x="950" y="253"/>
                    <a:pt x="883" y="315"/>
                  </a:cubicBezTo>
                  <a:cubicBezTo>
                    <a:pt x="753" y="426"/>
                    <a:pt x="772" y="649"/>
                    <a:pt x="837" y="807"/>
                  </a:cubicBezTo>
                  <a:cubicBezTo>
                    <a:pt x="911" y="974"/>
                    <a:pt x="1014" y="1123"/>
                    <a:pt x="1060" y="1299"/>
                  </a:cubicBezTo>
                  <a:cubicBezTo>
                    <a:pt x="911" y="1206"/>
                    <a:pt x="772" y="1114"/>
                    <a:pt x="595" y="1076"/>
                  </a:cubicBezTo>
                  <a:cubicBezTo>
                    <a:pt x="560" y="1068"/>
                    <a:pt x="522" y="1064"/>
                    <a:pt x="485" y="1064"/>
                  </a:cubicBezTo>
                  <a:cubicBezTo>
                    <a:pt x="349" y="1064"/>
                    <a:pt x="213" y="1120"/>
                    <a:pt x="140" y="1244"/>
                  </a:cubicBezTo>
                  <a:cubicBezTo>
                    <a:pt x="1" y="1485"/>
                    <a:pt x="196" y="1773"/>
                    <a:pt x="400" y="1959"/>
                  </a:cubicBezTo>
                  <a:cubicBezTo>
                    <a:pt x="893" y="2424"/>
                    <a:pt x="1525" y="2758"/>
                    <a:pt x="2184" y="2935"/>
                  </a:cubicBezTo>
                  <a:cubicBezTo>
                    <a:pt x="2210" y="2943"/>
                    <a:pt x="2236" y="2947"/>
                    <a:pt x="2260" y="2947"/>
                  </a:cubicBezTo>
                  <a:cubicBezTo>
                    <a:pt x="2443" y="2947"/>
                    <a:pt x="2571" y="2723"/>
                    <a:pt x="2612" y="2600"/>
                  </a:cubicBezTo>
                  <a:cubicBezTo>
                    <a:pt x="2844" y="1968"/>
                    <a:pt x="2927" y="1299"/>
                    <a:pt x="2751" y="658"/>
                  </a:cubicBezTo>
                  <a:cubicBezTo>
                    <a:pt x="2695" y="463"/>
                    <a:pt x="2612" y="268"/>
                    <a:pt x="2463" y="129"/>
                  </a:cubicBezTo>
                  <a:cubicBezTo>
                    <a:pt x="2366" y="49"/>
                    <a:pt x="2235" y="1"/>
                    <a:pt x="2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5"/>
            <p:cNvSpPr/>
            <p:nvPr/>
          </p:nvSpPr>
          <p:spPr>
            <a:xfrm>
              <a:off x="3513375" y="2002175"/>
              <a:ext cx="72025" cy="75350"/>
            </a:xfrm>
            <a:custGeom>
              <a:rect b="b" l="l" r="r" t="t"/>
              <a:pathLst>
                <a:path extrusionOk="0" h="3014" w="2881">
                  <a:moveTo>
                    <a:pt x="2053" y="1"/>
                  </a:moveTo>
                  <a:cubicBezTo>
                    <a:pt x="2031" y="1"/>
                    <a:pt x="2010" y="2"/>
                    <a:pt x="1989" y="4"/>
                  </a:cubicBezTo>
                  <a:cubicBezTo>
                    <a:pt x="1887" y="13"/>
                    <a:pt x="1794" y="69"/>
                    <a:pt x="1719" y="153"/>
                  </a:cubicBezTo>
                  <a:cubicBezTo>
                    <a:pt x="1664" y="236"/>
                    <a:pt x="1626" y="339"/>
                    <a:pt x="1608" y="432"/>
                  </a:cubicBezTo>
                  <a:cubicBezTo>
                    <a:pt x="1599" y="478"/>
                    <a:pt x="1599" y="524"/>
                    <a:pt x="1599" y="571"/>
                  </a:cubicBezTo>
                  <a:cubicBezTo>
                    <a:pt x="1571" y="534"/>
                    <a:pt x="1552" y="506"/>
                    <a:pt x="1524" y="478"/>
                  </a:cubicBezTo>
                  <a:cubicBezTo>
                    <a:pt x="1469" y="413"/>
                    <a:pt x="1394" y="339"/>
                    <a:pt x="1320" y="292"/>
                  </a:cubicBezTo>
                  <a:cubicBezTo>
                    <a:pt x="1236" y="246"/>
                    <a:pt x="1143" y="218"/>
                    <a:pt x="1041" y="218"/>
                  </a:cubicBezTo>
                  <a:cubicBezTo>
                    <a:pt x="948" y="218"/>
                    <a:pt x="837" y="264"/>
                    <a:pt x="772" y="339"/>
                  </a:cubicBezTo>
                  <a:cubicBezTo>
                    <a:pt x="697" y="422"/>
                    <a:pt x="679" y="524"/>
                    <a:pt x="679" y="617"/>
                  </a:cubicBezTo>
                  <a:cubicBezTo>
                    <a:pt x="679" y="710"/>
                    <a:pt x="697" y="803"/>
                    <a:pt x="735" y="887"/>
                  </a:cubicBezTo>
                  <a:cubicBezTo>
                    <a:pt x="790" y="1008"/>
                    <a:pt x="865" y="1128"/>
                    <a:pt x="911" y="1240"/>
                  </a:cubicBezTo>
                  <a:cubicBezTo>
                    <a:pt x="809" y="1175"/>
                    <a:pt x="688" y="1119"/>
                    <a:pt x="558" y="1091"/>
                  </a:cubicBezTo>
                  <a:cubicBezTo>
                    <a:pt x="521" y="1082"/>
                    <a:pt x="479" y="1077"/>
                    <a:pt x="436" y="1077"/>
                  </a:cubicBezTo>
                  <a:cubicBezTo>
                    <a:pt x="393" y="1077"/>
                    <a:pt x="349" y="1082"/>
                    <a:pt x="307" y="1091"/>
                  </a:cubicBezTo>
                  <a:cubicBezTo>
                    <a:pt x="224" y="1119"/>
                    <a:pt x="140" y="1147"/>
                    <a:pt x="84" y="1221"/>
                  </a:cubicBezTo>
                  <a:cubicBezTo>
                    <a:pt x="28" y="1296"/>
                    <a:pt x="1" y="1370"/>
                    <a:pt x="1" y="1463"/>
                  </a:cubicBezTo>
                  <a:cubicBezTo>
                    <a:pt x="1" y="1556"/>
                    <a:pt x="38" y="1639"/>
                    <a:pt x="75" y="1714"/>
                  </a:cubicBezTo>
                  <a:cubicBezTo>
                    <a:pt x="159" y="1862"/>
                    <a:pt x="270" y="1974"/>
                    <a:pt x="400" y="2085"/>
                  </a:cubicBezTo>
                  <a:cubicBezTo>
                    <a:pt x="642" y="2290"/>
                    <a:pt x="920" y="2476"/>
                    <a:pt x="1208" y="2624"/>
                  </a:cubicBezTo>
                  <a:cubicBezTo>
                    <a:pt x="1505" y="2782"/>
                    <a:pt x="1802" y="2893"/>
                    <a:pt x="2117" y="2977"/>
                  </a:cubicBezTo>
                  <a:lnTo>
                    <a:pt x="2117" y="2977"/>
                  </a:lnTo>
                  <a:cubicBezTo>
                    <a:pt x="1802" y="2893"/>
                    <a:pt x="1505" y="2782"/>
                    <a:pt x="1208" y="2615"/>
                  </a:cubicBezTo>
                  <a:cubicBezTo>
                    <a:pt x="920" y="2466"/>
                    <a:pt x="651" y="2280"/>
                    <a:pt x="419" y="2057"/>
                  </a:cubicBezTo>
                  <a:cubicBezTo>
                    <a:pt x="307" y="1955"/>
                    <a:pt x="186" y="1834"/>
                    <a:pt x="121" y="1686"/>
                  </a:cubicBezTo>
                  <a:cubicBezTo>
                    <a:pt x="84" y="1611"/>
                    <a:pt x="66" y="1537"/>
                    <a:pt x="66" y="1463"/>
                  </a:cubicBezTo>
                  <a:cubicBezTo>
                    <a:pt x="66" y="1398"/>
                    <a:pt x="84" y="1314"/>
                    <a:pt x="140" y="1258"/>
                  </a:cubicBezTo>
                  <a:cubicBezTo>
                    <a:pt x="186" y="1203"/>
                    <a:pt x="261" y="1166"/>
                    <a:pt x="344" y="1156"/>
                  </a:cubicBezTo>
                  <a:cubicBezTo>
                    <a:pt x="377" y="1147"/>
                    <a:pt x="414" y="1142"/>
                    <a:pt x="453" y="1142"/>
                  </a:cubicBezTo>
                  <a:cubicBezTo>
                    <a:pt x="493" y="1142"/>
                    <a:pt x="535" y="1147"/>
                    <a:pt x="577" y="1156"/>
                  </a:cubicBezTo>
                  <a:cubicBezTo>
                    <a:pt x="725" y="1184"/>
                    <a:pt x="865" y="1277"/>
                    <a:pt x="995" y="1370"/>
                  </a:cubicBezTo>
                  <a:lnTo>
                    <a:pt x="1088" y="1435"/>
                  </a:lnTo>
                  <a:lnTo>
                    <a:pt x="1060" y="1323"/>
                  </a:lnTo>
                  <a:cubicBezTo>
                    <a:pt x="1013" y="1138"/>
                    <a:pt x="911" y="998"/>
                    <a:pt x="855" y="840"/>
                  </a:cubicBezTo>
                  <a:cubicBezTo>
                    <a:pt x="818" y="757"/>
                    <a:pt x="809" y="692"/>
                    <a:pt x="809" y="608"/>
                  </a:cubicBezTo>
                  <a:cubicBezTo>
                    <a:pt x="809" y="524"/>
                    <a:pt x="827" y="459"/>
                    <a:pt x="874" y="394"/>
                  </a:cubicBezTo>
                  <a:cubicBezTo>
                    <a:pt x="920" y="339"/>
                    <a:pt x="985" y="320"/>
                    <a:pt x="1069" y="320"/>
                  </a:cubicBezTo>
                  <a:cubicBezTo>
                    <a:pt x="1153" y="320"/>
                    <a:pt x="1218" y="339"/>
                    <a:pt x="1292" y="376"/>
                  </a:cubicBezTo>
                  <a:cubicBezTo>
                    <a:pt x="1431" y="459"/>
                    <a:pt x="1524" y="599"/>
                    <a:pt x="1626" y="747"/>
                  </a:cubicBezTo>
                  <a:lnTo>
                    <a:pt x="1719" y="887"/>
                  </a:lnTo>
                  <a:lnTo>
                    <a:pt x="1719" y="720"/>
                  </a:lnTo>
                  <a:cubicBezTo>
                    <a:pt x="1719" y="627"/>
                    <a:pt x="1719" y="534"/>
                    <a:pt x="1738" y="459"/>
                  </a:cubicBezTo>
                  <a:cubicBezTo>
                    <a:pt x="1747" y="367"/>
                    <a:pt x="1784" y="283"/>
                    <a:pt x="1831" y="209"/>
                  </a:cubicBezTo>
                  <a:cubicBezTo>
                    <a:pt x="1877" y="144"/>
                    <a:pt x="1952" y="97"/>
                    <a:pt x="2035" y="79"/>
                  </a:cubicBezTo>
                  <a:cubicBezTo>
                    <a:pt x="2055" y="76"/>
                    <a:pt x="2075" y="75"/>
                    <a:pt x="2096" y="75"/>
                  </a:cubicBezTo>
                  <a:cubicBezTo>
                    <a:pt x="2162" y="75"/>
                    <a:pt x="2232" y="87"/>
                    <a:pt x="2295" y="116"/>
                  </a:cubicBezTo>
                  <a:cubicBezTo>
                    <a:pt x="2370" y="153"/>
                    <a:pt x="2444" y="209"/>
                    <a:pt x="2500" y="283"/>
                  </a:cubicBezTo>
                  <a:cubicBezTo>
                    <a:pt x="2556" y="348"/>
                    <a:pt x="2602" y="432"/>
                    <a:pt x="2639" y="515"/>
                  </a:cubicBezTo>
                  <a:cubicBezTo>
                    <a:pt x="2676" y="590"/>
                    <a:pt x="2704" y="682"/>
                    <a:pt x="2732" y="775"/>
                  </a:cubicBezTo>
                  <a:cubicBezTo>
                    <a:pt x="2760" y="878"/>
                    <a:pt x="2779" y="970"/>
                    <a:pt x="2788" y="1045"/>
                  </a:cubicBezTo>
                  <a:cubicBezTo>
                    <a:pt x="2844" y="1416"/>
                    <a:pt x="2825" y="1788"/>
                    <a:pt x="2741" y="2160"/>
                  </a:cubicBezTo>
                  <a:cubicBezTo>
                    <a:pt x="2704" y="2345"/>
                    <a:pt x="2648" y="2522"/>
                    <a:pt x="2583" y="2699"/>
                  </a:cubicBezTo>
                  <a:cubicBezTo>
                    <a:pt x="2546" y="2782"/>
                    <a:pt x="2500" y="2856"/>
                    <a:pt x="2425" y="2931"/>
                  </a:cubicBezTo>
                  <a:cubicBezTo>
                    <a:pt x="2500" y="2875"/>
                    <a:pt x="2546" y="2782"/>
                    <a:pt x="2593" y="2699"/>
                  </a:cubicBezTo>
                  <a:cubicBezTo>
                    <a:pt x="2658" y="2522"/>
                    <a:pt x="2723" y="2345"/>
                    <a:pt x="2760" y="2160"/>
                  </a:cubicBezTo>
                  <a:cubicBezTo>
                    <a:pt x="2834" y="1807"/>
                    <a:pt x="2881" y="1416"/>
                    <a:pt x="2834" y="1045"/>
                  </a:cubicBezTo>
                  <a:cubicBezTo>
                    <a:pt x="2825" y="952"/>
                    <a:pt x="2816" y="859"/>
                    <a:pt x="2788" y="766"/>
                  </a:cubicBezTo>
                  <a:cubicBezTo>
                    <a:pt x="2769" y="673"/>
                    <a:pt x="2741" y="580"/>
                    <a:pt x="2704" y="506"/>
                  </a:cubicBezTo>
                  <a:cubicBezTo>
                    <a:pt x="2630" y="394"/>
                    <a:pt x="2583" y="301"/>
                    <a:pt x="2509" y="236"/>
                  </a:cubicBezTo>
                  <a:cubicBezTo>
                    <a:pt x="2453" y="153"/>
                    <a:pt x="2370" y="97"/>
                    <a:pt x="2277" y="51"/>
                  </a:cubicBezTo>
                  <a:cubicBezTo>
                    <a:pt x="2205" y="15"/>
                    <a:pt x="2127" y="1"/>
                    <a:pt x="2053" y="1"/>
                  </a:cubicBezTo>
                  <a:close/>
                  <a:moveTo>
                    <a:pt x="2314" y="2996"/>
                  </a:moveTo>
                  <a:lnTo>
                    <a:pt x="2314" y="2996"/>
                  </a:lnTo>
                  <a:cubicBezTo>
                    <a:pt x="2291" y="3005"/>
                    <a:pt x="2268" y="3010"/>
                    <a:pt x="2244" y="3010"/>
                  </a:cubicBezTo>
                  <a:cubicBezTo>
                    <a:pt x="2221" y="3010"/>
                    <a:pt x="2198" y="3005"/>
                    <a:pt x="2175" y="2996"/>
                  </a:cubicBezTo>
                  <a:lnTo>
                    <a:pt x="2175" y="2996"/>
                  </a:lnTo>
                  <a:cubicBezTo>
                    <a:pt x="2200" y="3006"/>
                    <a:pt x="2226" y="3013"/>
                    <a:pt x="2251" y="3013"/>
                  </a:cubicBezTo>
                  <a:cubicBezTo>
                    <a:pt x="2272" y="3013"/>
                    <a:pt x="2293" y="3008"/>
                    <a:pt x="2314" y="29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5"/>
            <p:cNvSpPr/>
            <p:nvPr/>
          </p:nvSpPr>
          <p:spPr>
            <a:xfrm>
              <a:off x="3538450" y="2035950"/>
              <a:ext cx="32550" cy="40675"/>
            </a:xfrm>
            <a:custGeom>
              <a:rect b="b" l="l" r="r" t="t"/>
              <a:pathLst>
                <a:path extrusionOk="0" h="1627" w="1302">
                  <a:moveTo>
                    <a:pt x="1" y="0"/>
                  </a:moveTo>
                  <a:cubicBezTo>
                    <a:pt x="103" y="140"/>
                    <a:pt x="215" y="270"/>
                    <a:pt x="335" y="409"/>
                  </a:cubicBezTo>
                  <a:lnTo>
                    <a:pt x="661" y="799"/>
                  </a:lnTo>
                  <a:lnTo>
                    <a:pt x="986" y="1208"/>
                  </a:lnTo>
                  <a:cubicBezTo>
                    <a:pt x="1042" y="1273"/>
                    <a:pt x="1107" y="1348"/>
                    <a:pt x="1153" y="1413"/>
                  </a:cubicBezTo>
                  <a:cubicBezTo>
                    <a:pt x="1209" y="1487"/>
                    <a:pt x="1255" y="1552"/>
                    <a:pt x="1302" y="1626"/>
                  </a:cubicBezTo>
                  <a:cubicBezTo>
                    <a:pt x="1227" y="1459"/>
                    <a:pt x="1125" y="1320"/>
                    <a:pt x="1023" y="1180"/>
                  </a:cubicBezTo>
                  <a:cubicBezTo>
                    <a:pt x="921" y="1041"/>
                    <a:pt x="800" y="920"/>
                    <a:pt x="698" y="781"/>
                  </a:cubicBezTo>
                  <a:cubicBezTo>
                    <a:pt x="596" y="641"/>
                    <a:pt x="475" y="511"/>
                    <a:pt x="363" y="381"/>
                  </a:cubicBezTo>
                  <a:cubicBezTo>
                    <a:pt x="243" y="251"/>
                    <a:pt x="131"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5"/>
            <p:cNvSpPr/>
            <p:nvPr/>
          </p:nvSpPr>
          <p:spPr>
            <a:xfrm>
              <a:off x="3554950" y="2020850"/>
              <a:ext cx="17675" cy="54600"/>
            </a:xfrm>
            <a:custGeom>
              <a:rect b="b" l="l" r="r" t="t"/>
              <a:pathLst>
                <a:path extrusionOk="0" h="2184" w="707">
                  <a:moveTo>
                    <a:pt x="1" y="0"/>
                  </a:moveTo>
                  <a:lnTo>
                    <a:pt x="140" y="558"/>
                  </a:lnTo>
                  <a:cubicBezTo>
                    <a:pt x="186" y="725"/>
                    <a:pt x="242" y="911"/>
                    <a:pt x="307" y="1097"/>
                  </a:cubicBezTo>
                  <a:cubicBezTo>
                    <a:pt x="363" y="1283"/>
                    <a:pt x="419" y="1459"/>
                    <a:pt x="484" y="1645"/>
                  </a:cubicBezTo>
                  <a:cubicBezTo>
                    <a:pt x="558" y="1831"/>
                    <a:pt x="614" y="2007"/>
                    <a:pt x="707" y="2184"/>
                  </a:cubicBezTo>
                  <a:cubicBezTo>
                    <a:pt x="679" y="2100"/>
                    <a:pt x="642" y="2007"/>
                    <a:pt x="614" y="1914"/>
                  </a:cubicBezTo>
                  <a:cubicBezTo>
                    <a:pt x="595" y="1821"/>
                    <a:pt x="558" y="1729"/>
                    <a:pt x="540" y="1636"/>
                  </a:cubicBezTo>
                  <a:lnTo>
                    <a:pt x="363" y="1087"/>
                  </a:lnTo>
                  <a:lnTo>
                    <a:pt x="186" y="549"/>
                  </a:lnTo>
                  <a:cubicBezTo>
                    <a:pt x="131" y="363"/>
                    <a:pt x="75"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5"/>
            <p:cNvSpPr/>
            <p:nvPr/>
          </p:nvSpPr>
          <p:spPr>
            <a:xfrm>
              <a:off x="3552875" y="2048950"/>
              <a:ext cx="9300" cy="11400"/>
            </a:xfrm>
            <a:custGeom>
              <a:rect b="b" l="l" r="r" t="t"/>
              <a:pathLst>
                <a:path extrusionOk="0" h="456" w="372">
                  <a:moveTo>
                    <a:pt x="0" y="1"/>
                  </a:moveTo>
                  <a:cubicBezTo>
                    <a:pt x="46" y="94"/>
                    <a:pt x="102" y="177"/>
                    <a:pt x="177" y="233"/>
                  </a:cubicBezTo>
                  <a:cubicBezTo>
                    <a:pt x="195" y="279"/>
                    <a:pt x="232" y="317"/>
                    <a:pt x="269" y="354"/>
                  </a:cubicBezTo>
                  <a:lnTo>
                    <a:pt x="372" y="456"/>
                  </a:lnTo>
                  <a:cubicBezTo>
                    <a:pt x="362" y="409"/>
                    <a:pt x="325" y="372"/>
                    <a:pt x="307" y="326"/>
                  </a:cubicBezTo>
                  <a:cubicBezTo>
                    <a:pt x="269" y="289"/>
                    <a:pt x="251" y="242"/>
                    <a:pt x="214" y="214"/>
                  </a:cubicBezTo>
                  <a:cubicBezTo>
                    <a:pt x="158" y="140"/>
                    <a:pt x="84"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5"/>
            <p:cNvSpPr/>
            <p:nvPr/>
          </p:nvSpPr>
          <p:spPr>
            <a:xfrm>
              <a:off x="3550075" y="2044075"/>
              <a:ext cx="6300" cy="6300"/>
            </a:xfrm>
            <a:custGeom>
              <a:rect b="b" l="l" r="r" t="t"/>
              <a:pathLst>
                <a:path extrusionOk="0" h="252" w="252">
                  <a:moveTo>
                    <a:pt x="1" y="1"/>
                  </a:moveTo>
                  <a:lnTo>
                    <a:pt x="1" y="1"/>
                  </a:lnTo>
                  <a:cubicBezTo>
                    <a:pt x="38" y="56"/>
                    <a:pt x="84" y="93"/>
                    <a:pt x="112" y="140"/>
                  </a:cubicBezTo>
                  <a:cubicBezTo>
                    <a:pt x="140" y="158"/>
                    <a:pt x="158" y="177"/>
                    <a:pt x="186" y="196"/>
                  </a:cubicBezTo>
                  <a:cubicBezTo>
                    <a:pt x="205" y="224"/>
                    <a:pt x="233" y="233"/>
                    <a:pt x="251" y="251"/>
                  </a:cubicBezTo>
                  <a:cubicBezTo>
                    <a:pt x="242" y="233"/>
                    <a:pt x="233" y="196"/>
                    <a:pt x="205" y="177"/>
                  </a:cubicBezTo>
                  <a:cubicBezTo>
                    <a:pt x="196" y="149"/>
                    <a:pt x="177" y="131"/>
                    <a:pt x="149" y="103"/>
                  </a:cubicBezTo>
                  <a:cubicBezTo>
                    <a:pt x="103" y="56"/>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5"/>
            <p:cNvSpPr/>
            <p:nvPr/>
          </p:nvSpPr>
          <p:spPr>
            <a:xfrm>
              <a:off x="3553550" y="2040825"/>
              <a:ext cx="7225" cy="11625"/>
            </a:xfrm>
            <a:custGeom>
              <a:rect b="b" l="l" r="r" t="t"/>
              <a:pathLst>
                <a:path extrusionOk="0" h="465" w="289">
                  <a:moveTo>
                    <a:pt x="1" y="0"/>
                  </a:moveTo>
                  <a:lnTo>
                    <a:pt x="1" y="0"/>
                  </a:lnTo>
                  <a:cubicBezTo>
                    <a:pt x="38" y="93"/>
                    <a:pt x="75" y="177"/>
                    <a:pt x="131" y="242"/>
                  </a:cubicBezTo>
                  <a:cubicBezTo>
                    <a:pt x="177" y="316"/>
                    <a:pt x="233" y="391"/>
                    <a:pt x="289" y="465"/>
                  </a:cubicBezTo>
                  <a:cubicBezTo>
                    <a:pt x="280" y="419"/>
                    <a:pt x="270" y="381"/>
                    <a:pt x="242" y="335"/>
                  </a:cubicBezTo>
                  <a:cubicBezTo>
                    <a:pt x="224" y="298"/>
                    <a:pt x="196" y="261"/>
                    <a:pt x="177" y="223"/>
                  </a:cubicBezTo>
                  <a:cubicBezTo>
                    <a:pt x="112" y="140"/>
                    <a:pt x="66"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5"/>
            <p:cNvSpPr/>
            <p:nvPr/>
          </p:nvSpPr>
          <p:spPr>
            <a:xfrm>
              <a:off x="3563075" y="2057075"/>
              <a:ext cx="3525" cy="8150"/>
            </a:xfrm>
            <a:custGeom>
              <a:rect b="b" l="l" r="r" t="t"/>
              <a:pathLst>
                <a:path extrusionOk="0" h="326" w="141">
                  <a:moveTo>
                    <a:pt x="1" y="1"/>
                  </a:moveTo>
                  <a:cubicBezTo>
                    <a:pt x="1" y="57"/>
                    <a:pt x="29" y="122"/>
                    <a:pt x="47" y="177"/>
                  </a:cubicBezTo>
                  <a:cubicBezTo>
                    <a:pt x="75" y="233"/>
                    <a:pt x="94" y="280"/>
                    <a:pt x="140" y="326"/>
                  </a:cubicBezTo>
                  <a:cubicBezTo>
                    <a:pt x="140" y="261"/>
                    <a:pt x="122" y="215"/>
                    <a:pt x="94" y="149"/>
                  </a:cubicBezTo>
                  <a:cubicBezTo>
                    <a:pt x="7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5"/>
            <p:cNvSpPr/>
            <p:nvPr/>
          </p:nvSpPr>
          <p:spPr>
            <a:xfrm>
              <a:off x="3542400" y="2013650"/>
              <a:ext cx="8625" cy="9550"/>
            </a:xfrm>
            <a:custGeom>
              <a:rect b="b" l="l" r="r" t="t"/>
              <a:pathLst>
                <a:path extrusionOk="0" h="382" w="345">
                  <a:moveTo>
                    <a:pt x="1" y="0"/>
                  </a:moveTo>
                  <a:cubicBezTo>
                    <a:pt x="47" y="65"/>
                    <a:pt x="112" y="121"/>
                    <a:pt x="159" y="196"/>
                  </a:cubicBezTo>
                  <a:lnTo>
                    <a:pt x="252" y="288"/>
                  </a:lnTo>
                  <a:lnTo>
                    <a:pt x="345" y="381"/>
                  </a:lnTo>
                  <a:cubicBezTo>
                    <a:pt x="326" y="335"/>
                    <a:pt x="308" y="298"/>
                    <a:pt x="280" y="261"/>
                  </a:cubicBezTo>
                  <a:cubicBezTo>
                    <a:pt x="261" y="214"/>
                    <a:pt x="233" y="196"/>
                    <a:pt x="205" y="158"/>
                  </a:cubicBezTo>
                  <a:cubicBezTo>
                    <a:pt x="140" y="103"/>
                    <a:pt x="85"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5"/>
            <p:cNvSpPr/>
            <p:nvPr/>
          </p:nvSpPr>
          <p:spPr>
            <a:xfrm>
              <a:off x="3546825" y="2021325"/>
              <a:ext cx="6050" cy="6525"/>
            </a:xfrm>
            <a:custGeom>
              <a:rect b="b" l="l" r="r" t="t"/>
              <a:pathLst>
                <a:path extrusionOk="0" h="261" w="242">
                  <a:moveTo>
                    <a:pt x="0" y="0"/>
                  </a:moveTo>
                  <a:lnTo>
                    <a:pt x="0" y="0"/>
                  </a:lnTo>
                  <a:cubicBezTo>
                    <a:pt x="38" y="46"/>
                    <a:pt x="75" y="93"/>
                    <a:pt x="112" y="130"/>
                  </a:cubicBezTo>
                  <a:lnTo>
                    <a:pt x="242" y="260"/>
                  </a:lnTo>
                  <a:cubicBezTo>
                    <a:pt x="242" y="232"/>
                    <a:pt x="223" y="204"/>
                    <a:pt x="205" y="177"/>
                  </a:cubicBezTo>
                  <a:cubicBezTo>
                    <a:pt x="186" y="149"/>
                    <a:pt x="177" y="130"/>
                    <a:pt x="149" y="112"/>
                  </a:cubicBezTo>
                  <a:cubicBezTo>
                    <a:pt x="131" y="84"/>
                    <a:pt x="103" y="74"/>
                    <a:pt x="84" y="46"/>
                  </a:cubicBezTo>
                  <a:cubicBezTo>
                    <a:pt x="56" y="28"/>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5"/>
            <p:cNvSpPr/>
            <p:nvPr/>
          </p:nvSpPr>
          <p:spPr>
            <a:xfrm>
              <a:off x="3539400" y="2015050"/>
              <a:ext cx="3975" cy="3275"/>
            </a:xfrm>
            <a:custGeom>
              <a:rect b="b" l="l" r="r" t="t"/>
              <a:pathLst>
                <a:path extrusionOk="0" h="131" w="159">
                  <a:moveTo>
                    <a:pt x="0" y="0"/>
                  </a:moveTo>
                  <a:lnTo>
                    <a:pt x="74" y="84"/>
                  </a:lnTo>
                  <a:cubicBezTo>
                    <a:pt x="93" y="84"/>
                    <a:pt x="102" y="93"/>
                    <a:pt x="112" y="102"/>
                  </a:cubicBezTo>
                  <a:cubicBezTo>
                    <a:pt x="121" y="112"/>
                    <a:pt x="140" y="112"/>
                    <a:pt x="158" y="130"/>
                  </a:cubicBezTo>
                  <a:cubicBezTo>
                    <a:pt x="149" y="84"/>
                    <a:pt x="121" y="56"/>
                    <a:pt x="102" y="37"/>
                  </a:cubicBezTo>
                  <a:cubicBezTo>
                    <a:pt x="93" y="19"/>
                    <a:pt x="65" y="9"/>
                    <a:pt x="56"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5"/>
            <p:cNvSpPr/>
            <p:nvPr/>
          </p:nvSpPr>
          <p:spPr>
            <a:xfrm>
              <a:off x="3565650" y="2007000"/>
              <a:ext cx="9075" cy="7150"/>
            </a:xfrm>
            <a:custGeom>
              <a:rect b="b" l="l" r="r" t="t"/>
              <a:pathLst>
                <a:path extrusionOk="0" h="286" w="363">
                  <a:moveTo>
                    <a:pt x="73" y="0"/>
                  </a:moveTo>
                  <a:cubicBezTo>
                    <a:pt x="47" y="0"/>
                    <a:pt x="22" y="5"/>
                    <a:pt x="0" y="16"/>
                  </a:cubicBezTo>
                  <a:cubicBezTo>
                    <a:pt x="84" y="16"/>
                    <a:pt x="158" y="53"/>
                    <a:pt x="214" y="99"/>
                  </a:cubicBezTo>
                  <a:cubicBezTo>
                    <a:pt x="242" y="136"/>
                    <a:pt x="269" y="155"/>
                    <a:pt x="288" y="192"/>
                  </a:cubicBezTo>
                  <a:cubicBezTo>
                    <a:pt x="307" y="201"/>
                    <a:pt x="316" y="229"/>
                    <a:pt x="325" y="239"/>
                  </a:cubicBezTo>
                  <a:cubicBezTo>
                    <a:pt x="334" y="248"/>
                    <a:pt x="353" y="276"/>
                    <a:pt x="362" y="285"/>
                  </a:cubicBezTo>
                  <a:cubicBezTo>
                    <a:pt x="362" y="276"/>
                    <a:pt x="353" y="248"/>
                    <a:pt x="353" y="229"/>
                  </a:cubicBezTo>
                  <a:cubicBezTo>
                    <a:pt x="334" y="201"/>
                    <a:pt x="334" y="192"/>
                    <a:pt x="325" y="164"/>
                  </a:cubicBezTo>
                  <a:cubicBezTo>
                    <a:pt x="307" y="136"/>
                    <a:pt x="279" y="99"/>
                    <a:pt x="242" y="62"/>
                  </a:cubicBezTo>
                  <a:cubicBezTo>
                    <a:pt x="214" y="43"/>
                    <a:pt x="177" y="16"/>
                    <a:pt x="130" y="6"/>
                  </a:cubicBezTo>
                  <a:cubicBezTo>
                    <a:pt x="111" y="2"/>
                    <a:pt x="92" y="0"/>
                    <a:pt x="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5"/>
            <p:cNvSpPr/>
            <p:nvPr/>
          </p:nvSpPr>
          <p:spPr>
            <a:xfrm>
              <a:off x="3571200" y="2011800"/>
              <a:ext cx="4450" cy="10225"/>
            </a:xfrm>
            <a:custGeom>
              <a:rect b="b" l="l" r="r" t="t"/>
              <a:pathLst>
                <a:path extrusionOk="0" h="409" w="178">
                  <a:moveTo>
                    <a:pt x="1" y="0"/>
                  </a:moveTo>
                  <a:lnTo>
                    <a:pt x="1" y="0"/>
                  </a:lnTo>
                  <a:cubicBezTo>
                    <a:pt x="10" y="47"/>
                    <a:pt x="29" y="84"/>
                    <a:pt x="20" y="93"/>
                  </a:cubicBezTo>
                  <a:cubicBezTo>
                    <a:pt x="38" y="130"/>
                    <a:pt x="57" y="167"/>
                    <a:pt x="66" y="195"/>
                  </a:cubicBezTo>
                  <a:lnTo>
                    <a:pt x="112" y="307"/>
                  </a:lnTo>
                  <a:cubicBezTo>
                    <a:pt x="140" y="335"/>
                    <a:pt x="150" y="372"/>
                    <a:pt x="159" y="409"/>
                  </a:cubicBezTo>
                  <a:cubicBezTo>
                    <a:pt x="178" y="372"/>
                    <a:pt x="178" y="325"/>
                    <a:pt x="159" y="288"/>
                  </a:cubicBezTo>
                  <a:cubicBezTo>
                    <a:pt x="159" y="260"/>
                    <a:pt x="140" y="223"/>
                    <a:pt x="131" y="186"/>
                  </a:cubicBezTo>
                  <a:cubicBezTo>
                    <a:pt x="94" y="130"/>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5"/>
            <p:cNvSpPr/>
            <p:nvPr/>
          </p:nvSpPr>
          <p:spPr>
            <a:xfrm>
              <a:off x="3577250" y="2017375"/>
              <a:ext cx="2350" cy="10000"/>
            </a:xfrm>
            <a:custGeom>
              <a:rect b="b" l="l" r="r" t="t"/>
              <a:pathLst>
                <a:path extrusionOk="0" h="400" w="94">
                  <a:moveTo>
                    <a:pt x="1" y="0"/>
                  </a:moveTo>
                  <a:cubicBezTo>
                    <a:pt x="1" y="65"/>
                    <a:pt x="19" y="139"/>
                    <a:pt x="28" y="204"/>
                  </a:cubicBezTo>
                  <a:cubicBezTo>
                    <a:pt x="47" y="279"/>
                    <a:pt x="56" y="335"/>
                    <a:pt x="75" y="400"/>
                  </a:cubicBezTo>
                  <a:cubicBezTo>
                    <a:pt x="93" y="372"/>
                    <a:pt x="93" y="335"/>
                    <a:pt x="93" y="297"/>
                  </a:cubicBezTo>
                  <a:cubicBezTo>
                    <a:pt x="93" y="270"/>
                    <a:pt x="93" y="232"/>
                    <a:pt x="84" y="195"/>
                  </a:cubicBezTo>
                  <a:lnTo>
                    <a:pt x="47" y="93"/>
                  </a:lnTo>
                  <a:cubicBezTo>
                    <a:pt x="38" y="56"/>
                    <a:pt x="2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5"/>
            <p:cNvSpPr/>
            <p:nvPr/>
          </p:nvSpPr>
          <p:spPr>
            <a:xfrm>
              <a:off x="3568900" y="2012950"/>
              <a:ext cx="3500" cy="6075"/>
            </a:xfrm>
            <a:custGeom>
              <a:rect b="b" l="l" r="r" t="t"/>
              <a:pathLst>
                <a:path extrusionOk="0" h="243" w="140">
                  <a:moveTo>
                    <a:pt x="0" y="1"/>
                  </a:moveTo>
                  <a:lnTo>
                    <a:pt x="0" y="1"/>
                  </a:lnTo>
                  <a:cubicBezTo>
                    <a:pt x="28" y="47"/>
                    <a:pt x="37" y="84"/>
                    <a:pt x="56" y="112"/>
                  </a:cubicBezTo>
                  <a:cubicBezTo>
                    <a:pt x="84" y="168"/>
                    <a:pt x="93" y="196"/>
                    <a:pt x="130" y="242"/>
                  </a:cubicBezTo>
                  <a:cubicBezTo>
                    <a:pt x="139" y="196"/>
                    <a:pt x="130" y="149"/>
                    <a:pt x="102" y="103"/>
                  </a:cubicBezTo>
                  <a:cubicBezTo>
                    <a:pt x="93" y="84"/>
                    <a:pt x="74" y="75"/>
                    <a:pt x="56" y="47"/>
                  </a:cubicBezTo>
                  <a:cubicBezTo>
                    <a:pt x="47" y="2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5"/>
            <p:cNvSpPr/>
            <p:nvPr/>
          </p:nvSpPr>
          <p:spPr>
            <a:xfrm>
              <a:off x="3574225" y="2060575"/>
              <a:ext cx="3975" cy="10000"/>
            </a:xfrm>
            <a:custGeom>
              <a:rect b="b" l="l" r="r" t="t"/>
              <a:pathLst>
                <a:path extrusionOk="0" h="400" w="159">
                  <a:moveTo>
                    <a:pt x="149" y="0"/>
                  </a:moveTo>
                  <a:lnTo>
                    <a:pt x="149" y="0"/>
                  </a:lnTo>
                  <a:cubicBezTo>
                    <a:pt x="112" y="75"/>
                    <a:pt x="94" y="130"/>
                    <a:pt x="66" y="195"/>
                  </a:cubicBezTo>
                  <a:cubicBezTo>
                    <a:pt x="47" y="270"/>
                    <a:pt x="19" y="325"/>
                    <a:pt x="1" y="400"/>
                  </a:cubicBezTo>
                  <a:cubicBezTo>
                    <a:pt x="19" y="372"/>
                    <a:pt x="47" y="353"/>
                    <a:pt x="66" y="307"/>
                  </a:cubicBezTo>
                  <a:cubicBezTo>
                    <a:pt x="75" y="279"/>
                    <a:pt x="103" y="242"/>
                    <a:pt x="112" y="214"/>
                  </a:cubicBezTo>
                  <a:cubicBezTo>
                    <a:pt x="149" y="149"/>
                    <a:pt x="159" y="7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5"/>
            <p:cNvSpPr/>
            <p:nvPr/>
          </p:nvSpPr>
          <p:spPr>
            <a:xfrm>
              <a:off x="3573300" y="2058250"/>
              <a:ext cx="2350" cy="7925"/>
            </a:xfrm>
            <a:custGeom>
              <a:rect b="b" l="l" r="r" t="t"/>
              <a:pathLst>
                <a:path extrusionOk="0" h="317" w="94">
                  <a:moveTo>
                    <a:pt x="84" y="0"/>
                  </a:moveTo>
                  <a:cubicBezTo>
                    <a:pt x="66" y="37"/>
                    <a:pt x="66" y="56"/>
                    <a:pt x="56" y="84"/>
                  </a:cubicBezTo>
                  <a:cubicBezTo>
                    <a:pt x="47" y="121"/>
                    <a:pt x="47" y="140"/>
                    <a:pt x="38" y="168"/>
                  </a:cubicBezTo>
                  <a:cubicBezTo>
                    <a:pt x="19" y="214"/>
                    <a:pt x="10" y="260"/>
                    <a:pt x="1" y="316"/>
                  </a:cubicBezTo>
                  <a:cubicBezTo>
                    <a:pt x="38" y="307"/>
                    <a:pt x="47" y="279"/>
                    <a:pt x="47" y="242"/>
                  </a:cubicBezTo>
                  <a:cubicBezTo>
                    <a:pt x="66" y="223"/>
                    <a:pt x="66" y="186"/>
                    <a:pt x="84" y="168"/>
                  </a:cubicBezTo>
                  <a:cubicBezTo>
                    <a:pt x="94" y="121"/>
                    <a:pt x="9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5"/>
            <p:cNvSpPr/>
            <p:nvPr/>
          </p:nvSpPr>
          <p:spPr>
            <a:xfrm>
              <a:off x="3569825" y="2054525"/>
              <a:ext cx="2350" cy="7925"/>
            </a:xfrm>
            <a:custGeom>
              <a:rect b="b" l="l" r="r" t="t"/>
              <a:pathLst>
                <a:path extrusionOk="0" h="317" w="94">
                  <a:moveTo>
                    <a:pt x="0" y="1"/>
                  </a:moveTo>
                  <a:cubicBezTo>
                    <a:pt x="0" y="56"/>
                    <a:pt x="10" y="103"/>
                    <a:pt x="19" y="159"/>
                  </a:cubicBezTo>
                  <a:cubicBezTo>
                    <a:pt x="37" y="205"/>
                    <a:pt x="47" y="270"/>
                    <a:pt x="84" y="317"/>
                  </a:cubicBezTo>
                  <a:cubicBezTo>
                    <a:pt x="93" y="251"/>
                    <a:pt x="84" y="196"/>
                    <a:pt x="65" y="149"/>
                  </a:cubicBezTo>
                  <a:cubicBezTo>
                    <a:pt x="65" y="112"/>
                    <a:pt x="56" y="94"/>
                    <a:pt x="47" y="66"/>
                  </a:cubicBezTo>
                  <a:cubicBezTo>
                    <a:pt x="37"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5"/>
            <p:cNvSpPr/>
            <p:nvPr/>
          </p:nvSpPr>
          <p:spPr>
            <a:xfrm>
              <a:off x="3573300" y="2051050"/>
              <a:ext cx="1200" cy="6975"/>
            </a:xfrm>
            <a:custGeom>
              <a:rect b="b" l="l" r="r" t="t"/>
              <a:pathLst>
                <a:path extrusionOk="0" h="279" w="48">
                  <a:moveTo>
                    <a:pt x="19" y="0"/>
                  </a:moveTo>
                  <a:cubicBezTo>
                    <a:pt x="10" y="47"/>
                    <a:pt x="1" y="93"/>
                    <a:pt x="1" y="140"/>
                  </a:cubicBezTo>
                  <a:cubicBezTo>
                    <a:pt x="1" y="186"/>
                    <a:pt x="1" y="233"/>
                    <a:pt x="19" y="279"/>
                  </a:cubicBezTo>
                  <a:cubicBezTo>
                    <a:pt x="47" y="233"/>
                    <a:pt x="47" y="186"/>
                    <a:pt x="47" y="140"/>
                  </a:cubicBezTo>
                  <a:cubicBezTo>
                    <a:pt x="47" y="93"/>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5"/>
            <p:cNvSpPr/>
            <p:nvPr/>
          </p:nvSpPr>
          <p:spPr>
            <a:xfrm>
              <a:off x="3577950" y="2047800"/>
              <a:ext cx="1650" cy="9300"/>
            </a:xfrm>
            <a:custGeom>
              <a:rect b="b" l="l" r="r" t="t"/>
              <a:pathLst>
                <a:path extrusionOk="0" h="372" w="66">
                  <a:moveTo>
                    <a:pt x="47" y="0"/>
                  </a:moveTo>
                  <a:cubicBezTo>
                    <a:pt x="19" y="56"/>
                    <a:pt x="10" y="130"/>
                    <a:pt x="10" y="186"/>
                  </a:cubicBezTo>
                  <a:cubicBezTo>
                    <a:pt x="0" y="242"/>
                    <a:pt x="10" y="316"/>
                    <a:pt x="19" y="372"/>
                  </a:cubicBezTo>
                  <a:cubicBezTo>
                    <a:pt x="47" y="316"/>
                    <a:pt x="56" y="260"/>
                    <a:pt x="56" y="186"/>
                  </a:cubicBezTo>
                  <a:cubicBezTo>
                    <a:pt x="65"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5"/>
            <p:cNvSpPr/>
            <p:nvPr/>
          </p:nvSpPr>
          <p:spPr>
            <a:xfrm>
              <a:off x="3516625" y="2039675"/>
              <a:ext cx="5600" cy="10700"/>
            </a:xfrm>
            <a:custGeom>
              <a:rect b="b" l="l" r="r" t="t"/>
              <a:pathLst>
                <a:path extrusionOk="0" h="428" w="224">
                  <a:moveTo>
                    <a:pt x="1" y="0"/>
                  </a:moveTo>
                  <a:cubicBezTo>
                    <a:pt x="1" y="37"/>
                    <a:pt x="1" y="84"/>
                    <a:pt x="19" y="130"/>
                  </a:cubicBezTo>
                  <a:cubicBezTo>
                    <a:pt x="19" y="158"/>
                    <a:pt x="47" y="204"/>
                    <a:pt x="56" y="242"/>
                  </a:cubicBezTo>
                  <a:cubicBezTo>
                    <a:pt x="94" y="325"/>
                    <a:pt x="149" y="390"/>
                    <a:pt x="224" y="427"/>
                  </a:cubicBezTo>
                  <a:lnTo>
                    <a:pt x="149" y="325"/>
                  </a:lnTo>
                  <a:cubicBezTo>
                    <a:pt x="131" y="288"/>
                    <a:pt x="103" y="260"/>
                    <a:pt x="94" y="223"/>
                  </a:cubicBezTo>
                  <a:cubicBezTo>
                    <a:pt x="56" y="14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5"/>
            <p:cNvSpPr/>
            <p:nvPr/>
          </p:nvSpPr>
          <p:spPr>
            <a:xfrm>
              <a:off x="3519875" y="2042925"/>
              <a:ext cx="5825" cy="8150"/>
            </a:xfrm>
            <a:custGeom>
              <a:rect b="b" l="l" r="r" t="t"/>
              <a:pathLst>
                <a:path extrusionOk="0" h="326" w="233">
                  <a:moveTo>
                    <a:pt x="1" y="0"/>
                  </a:moveTo>
                  <a:cubicBezTo>
                    <a:pt x="10" y="37"/>
                    <a:pt x="19" y="65"/>
                    <a:pt x="19" y="93"/>
                  </a:cubicBezTo>
                  <a:cubicBezTo>
                    <a:pt x="29" y="130"/>
                    <a:pt x="47" y="149"/>
                    <a:pt x="66" y="186"/>
                  </a:cubicBezTo>
                  <a:cubicBezTo>
                    <a:pt x="112" y="242"/>
                    <a:pt x="159" y="297"/>
                    <a:pt x="233" y="325"/>
                  </a:cubicBezTo>
                  <a:lnTo>
                    <a:pt x="177" y="242"/>
                  </a:lnTo>
                  <a:cubicBezTo>
                    <a:pt x="149" y="223"/>
                    <a:pt x="140" y="186"/>
                    <a:pt x="112" y="158"/>
                  </a:cubicBezTo>
                  <a:cubicBezTo>
                    <a:pt x="84" y="11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5"/>
            <p:cNvSpPr/>
            <p:nvPr/>
          </p:nvSpPr>
          <p:spPr>
            <a:xfrm>
              <a:off x="3525000" y="2046400"/>
              <a:ext cx="7675" cy="7925"/>
            </a:xfrm>
            <a:custGeom>
              <a:rect b="b" l="l" r="r" t="t"/>
              <a:pathLst>
                <a:path extrusionOk="0" h="317" w="307">
                  <a:moveTo>
                    <a:pt x="0" y="0"/>
                  </a:moveTo>
                  <a:cubicBezTo>
                    <a:pt x="37" y="65"/>
                    <a:pt x="74" y="131"/>
                    <a:pt x="130" y="186"/>
                  </a:cubicBezTo>
                  <a:cubicBezTo>
                    <a:pt x="149" y="205"/>
                    <a:pt x="177" y="233"/>
                    <a:pt x="214" y="251"/>
                  </a:cubicBezTo>
                  <a:cubicBezTo>
                    <a:pt x="232" y="279"/>
                    <a:pt x="270" y="298"/>
                    <a:pt x="307" y="316"/>
                  </a:cubicBezTo>
                  <a:lnTo>
                    <a:pt x="232" y="233"/>
                  </a:lnTo>
                  <a:cubicBezTo>
                    <a:pt x="214" y="205"/>
                    <a:pt x="186" y="177"/>
                    <a:pt x="167" y="149"/>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5"/>
            <p:cNvSpPr/>
            <p:nvPr/>
          </p:nvSpPr>
          <p:spPr>
            <a:xfrm>
              <a:off x="3527775" y="2054750"/>
              <a:ext cx="8625" cy="6550"/>
            </a:xfrm>
            <a:custGeom>
              <a:rect b="b" l="l" r="r" t="t"/>
              <a:pathLst>
                <a:path extrusionOk="0" h="262" w="345">
                  <a:moveTo>
                    <a:pt x="1" y="1"/>
                  </a:moveTo>
                  <a:cubicBezTo>
                    <a:pt x="47" y="75"/>
                    <a:pt x="103" y="122"/>
                    <a:pt x="149" y="168"/>
                  </a:cubicBezTo>
                  <a:cubicBezTo>
                    <a:pt x="168" y="187"/>
                    <a:pt x="205" y="215"/>
                    <a:pt x="242" y="224"/>
                  </a:cubicBezTo>
                  <a:cubicBezTo>
                    <a:pt x="279" y="233"/>
                    <a:pt x="307" y="261"/>
                    <a:pt x="344" y="261"/>
                  </a:cubicBezTo>
                  <a:lnTo>
                    <a:pt x="261" y="187"/>
                  </a:lnTo>
                  <a:cubicBezTo>
                    <a:pt x="242" y="168"/>
                    <a:pt x="214" y="140"/>
                    <a:pt x="177" y="122"/>
                  </a:cubicBezTo>
                  <a:cubicBezTo>
                    <a:pt x="121" y="7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5"/>
            <p:cNvSpPr/>
            <p:nvPr/>
          </p:nvSpPr>
          <p:spPr>
            <a:xfrm>
              <a:off x="3536375" y="2057325"/>
              <a:ext cx="8375" cy="7675"/>
            </a:xfrm>
            <a:custGeom>
              <a:rect b="b" l="l" r="r" t="t"/>
              <a:pathLst>
                <a:path extrusionOk="0" h="307" w="335">
                  <a:moveTo>
                    <a:pt x="0" y="0"/>
                  </a:moveTo>
                  <a:lnTo>
                    <a:pt x="0" y="0"/>
                  </a:lnTo>
                  <a:cubicBezTo>
                    <a:pt x="38" y="74"/>
                    <a:pt x="84" y="130"/>
                    <a:pt x="140" y="186"/>
                  </a:cubicBezTo>
                  <a:cubicBezTo>
                    <a:pt x="177" y="214"/>
                    <a:pt x="195" y="232"/>
                    <a:pt x="233" y="260"/>
                  </a:cubicBezTo>
                  <a:cubicBezTo>
                    <a:pt x="261" y="279"/>
                    <a:pt x="307" y="307"/>
                    <a:pt x="335" y="307"/>
                  </a:cubicBezTo>
                  <a:cubicBezTo>
                    <a:pt x="307" y="279"/>
                    <a:pt x="279" y="260"/>
                    <a:pt x="261" y="232"/>
                  </a:cubicBezTo>
                  <a:lnTo>
                    <a:pt x="177" y="158"/>
                  </a:lnTo>
                  <a:cubicBezTo>
                    <a:pt x="121"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5"/>
            <p:cNvSpPr/>
            <p:nvPr/>
          </p:nvSpPr>
          <p:spPr>
            <a:xfrm>
              <a:off x="3542400" y="2031300"/>
              <a:ext cx="2600" cy="3975"/>
            </a:xfrm>
            <a:custGeom>
              <a:rect b="b" l="l" r="r" t="t"/>
              <a:pathLst>
                <a:path extrusionOk="0" h="159" w="104">
                  <a:moveTo>
                    <a:pt x="1" y="1"/>
                  </a:moveTo>
                  <a:cubicBezTo>
                    <a:pt x="1" y="38"/>
                    <a:pt x="29" y="66"/>
                    <a:pt x="38" y="93"/>
                  </a:cubicBezTo>
                  <a:cubicBezTo>
                    <a:pt x="47" y="112"/>
                    <a:pt x="75" y="149"/>
                    <a:pt x="103" y="158"/>
                  </a:cubicBezTo>
                  <a:cubicBezTo>
                    <a:pt x="103" y="131"/>
                    <a:pt x="94" y="93"/>
                    <a:pt x="75" y="66"/>
                  </a:cubicBezTo>
                  <a:cubicBezTo>
                    <a:pt x="57"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5"/>
            <p:cNvSpPr/>
            <p:nvPr/>
          </p:nvSpPr>
          <p:spPr>
            <a:xfrm>
              <a:off x="3541950" y="2026900"/>
              <a:ext cx="2800" cy="4200"/>
            </a:xfrm>
            <a:custGeom>
              <a:rect b="b" l="l" r="r" t="t"/>
              <a:pathLst>
                <a:path extrusionOk="0" h="168" w="112">
                  <a:moveTo>
                    <a:pt x="0" y="0"/>
                  </a:moveTo>
                  <a:cubicBezTo>
                    <a:pt x="0" y="37"/>
                    <a:pt x="10" y="74"/>
                    <a:pt x="38" y="93"/>
                  </a:cubicBezTo>
                  <a:cubicBezTo>
                    <a:pt x="56" y="130"/>
                    <a:pt x="84" y="149"/>
                    <a:pt x="112" y="167"/>
                  </a:cubicBezTo>
                  <a:cubicBezTo>
                    <a:pt x="112" y="130"/>
                    <a:pt x="103" y="93"/>
                    <a:pt x="84" y="74"/>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5"/>
            <p:cNvSpPr/>
            <p:nvPr/>
          </p:nvSpPr>
          <p:spPr>
            <a:xfrm>
              <a:off x="3548675" y="2067075"/>
              <a:ext cx="6300" cy="3725"/>
            </a:xfrm>
            <a:custGeom>
              <a:rect b="b" l="l" r="r" t="t"/>
              <a:pathLst>
                <a:path extrusionOk="0" h="149" w="252">
                  <a:moveTo>
                    <a:pt x="1" y="0"/>
                  </a:moveTo>
                  <a:lnTo>
                    <a:pt x="1" y="0"/>
                  </a:lnTo>
                  <a:cubicBezTo>
                    <a:pt x="29" y="47"/>
                    <a:pt x="66" y="75"/>
                    <a:pt x="103" y="103"/>
                  </a:cubicBezTo>
                  <a:lnTo>
                    <a:pt x="168" y="140"/>
                  </a:lnTo>
                  <a:cubicBezTo>
                    <a:pt x="196" y="140"/>
                    <a:pt x="233" y="149"/>
                    <a:pt x="252" y="149"/>
                  </a:cubicBezTo>
                  <a:cubicBezTo>
                    <a:pt x="214" y="112"/>
                    <a:pt x="187" y="75"/>
                    <a:pt x="140" y="56"/>
                  </a:cubicBezTo>
                  <a:cubicBezTo>
                    <a:pt x="94"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5"/>
            <p:cNvSpPr/>
            <p:nvPr/>
          </p:nvSpPr>
          <p:spPr>
            <a:xfrm>
              <a:off x="3735425" y="1897475"/>
              <a:ext cx="70650" cy="73825"/>
            </a:xfrm>
            <a:custGeom>
              <a:rect b="b" l="l" r="r" t="t"/>
              <a:pathLst>
                <a:path extrusionOk="0" h="2953" w="2826">
                  <a:moveTo>
                    <a:pt x="1534" y="1"/>
                  </a:moveTo>
                  <a:cubicBezTo>
                    <a:pt x="1525" y="1"/>
                    <a:pt x="1515" y="1"/>
                    <a:pt x="1506" y="2"/>
                  </a:cubicBezTo>
                  <a:cubicBezTo>
                    <a:pt x="1329" y="11"/>
                    <a:pt x="1190" y="188"/>
                    <a:pt x="1134" y="346"/>
                  </a:cubicBezTo>
                  <a:cubicBezTo>
                    <a:pt x="1078" y="522"/>
                    <a:pt x="1051" y="699"/>
                    <a:pt x="967" y="857"/>
                  </a:cubicBezTo>
                  <a:cubicBezTo>
                    <a:pt x="920" y="680"/>
                    <a:pt x="874" y="522"/>
                    <a:pt x="772" y="383"/>
                  </a:cubicBezTo>
                  <a:cubicBezTo>
                    <a:pt x="688" y="276"/>
                    <a:pt x="547" y="194"/>
                    <a:pt x="407" y="194"/>
                  </a:cubicBezTo>
                  <a:cubicBezTo>
                    <a:pt x="377" y="194"/>
                    <a:pt x="346" y="198"/>
                    <a:pt x="317" y="206"/>
                  </a:cubicBezTo>
                  <a:cubicBezTo>
                    <a:pt x="56" y="290"/>
                    <a:pt x="1" y="634"/>
                    <a:pt x="29" y="913"/>
                  </a:cubicBezTo>
                  <a:cubicBezTo>
                    <a:pt x="103" y="1600"/>
                    <a:pt x="335" y="2260"/>
                    <a:pt x="716" y="2826"/>
                  </a:cubicBezTo>
                  <a:cubicBezTo>
                    <a:pt x="767" y="2919"/>
                    <a:pt x="858" y="2953"/>
                    <a:pt x="955" y="2953"/>
                  </a:cubicBezTo>
                  <a:cubicBezTo>
                    <a:pt x="1072" y="2953"/>
                    <a:pt x="1198" y="2905"/>
                    <a:pt x="1273" y="2854"/>
                  </a:cubicBezTo>
                  <a:cubicBezTo>
                    <a:pt x="1850" y="2538"/>
                    <a:pt x="2379" y="2092"/>
                    <a:pt x="2667" y="1498"/>
                  </a:cubicBezTo>
                  <a:cubicBezTo>
                    <a:pt x="2760" y="1312"/>
                    <a:pt x="2825" y="1098"/>
                    <a:pt x="2806" y="903"/>
                  </a:cubicBezTo>
                  <a:cubicBezTo>
                    <a:pt x="2779" y="708"/>
                    <a:pt x="2630" y="504"/>
                    <a:pt x="2426" y="485"/>
                  </a:cubicBezTo>
                  <a:cubicBezTo>
                    <a:pt x="2415" y="484"/>
                    <a:pt x="2405" y="484"/>
                    <a:pt x="2395" y="484"/>
                  </a:cubicBezTo>
                  <a:cubicBezTo>
                    <a:pt x="2185" y="484"/>
                    <a:pt x="2010" y="660"/>
                    <a:pt x="1868" y="810"/>
                  </a:cubicBezTo>
                  <a:cubicBezTo>
                    <a:pt x="1887" y="634"/>
                    <a:pt x="1915" y="467"/>
                    <a:pt x="1868" y="299"/>
                  </a:cubicBezTo>
                  <a:cubicBezTo>
                    <a:pt x="1824" y="150"/>
                    <a:pt x="1697" y="1"/>
                    <a:pt x="15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5"/>
            <p:cNvSpPr/>
            <p:nvPr/>
          </p:nvSpPr>
          <p:spPr>
            <a:xfrm>
              <a:off x="3735200" y="1896375"/>
              <a:ext cx="71550" cy="75500"/>
            </a:xfrm>
            <a:custGeom>
              <a:rect b="b" l="l" r="r" t="t"/>
              <a:pathLst>
                <a:path extrusionOk="0" h="3020" w="2862">
                  <a:moveTo>
                    <a:pt x="957" y="1003"/>
                  </a:moveTo>
                  <a:lnTo>
                    <a:pt x="957" y="1003"/>
                  </a:lnTo>
                  <a:lnTo>
                    <a:pt x="957" y="1003"/>
                  </a:lnTo>
                  <a:close/>
                  <a:moveTo>
                    <a:pt x="279" y="1997"/>
                  </a:moveTo>
                  <a:cubicBezTo>
                    <a:pt x="400" y="2304"/>
                    <a:pt x="549" y="2601"/>
                    <a:pt x="725" y="2861"/>
                  </a:cubicBezTo>
                  <a:cubicBezTo>
                    <a:pt x="549" y="2582"/>
                    <a:pt x="400" y="2294"/>
                    <a:pt x="279" y="1997"/>
                  </a:cubicBezTo>
                  <a:close/>
                  <a:moveTo>
                    <a:pt x="725" y="2889"/>
                  </a:moveTo>
                  <a:cubicBezTo>
                    <a:pt x="744" y="2935"/>
                    <a:pt x="781" y="2954"/>
                    <a:pt x="827" y="2982"/>
                  </a:cubicBezTo>
                  <a:cubicBezTo>
                    <a:pt x="781" y="2954"/>
                    <a:pt x="744" y="2926"/>
                    <a:pt x="725" y="2889"/>
                  </a:cubicBezTo>
                  <a:close/>
                  <a:moveTo>
                    <a:pt x="1541" y="1"/>
                  </a:moveTo>
                  <a:cubicBezTo>
                    <a:pt x="1519" y="1"/>
                    <a:pt x="1498" y="3"/>
                    <a:pt x="1478" y="9"/>
                  </a:cubicBezTo>
                  <a:cubicBezTo>
                    <a:pt x="1375" y="18"/>
                    <a:pt x="1292" y="74"/>
                    <a:pt x="1217" y="148"/>
                  </a:cubicBezTo>
                  <a:cubicBezTo>
                    <a:pt x="1162" y="213"/>
                    <a:pt x="1115" y="297"/>
                    <a:pt x="1078" y="390"/>
                  </a:cubicBezTo>
                  <a:cubicBezTo>
                    <a:pt x="1032" y="520"/>
                    <a:pt x="1013" y="659"/>
                    <a:pt x="976" y="771"/>
                  </a:cubicBezTo>
                  <a:cubicBezTo>
                    <a:pt x="939" y="659"/>
                    <a:pt x="892" y="529"/>
                    <a:pt x="818" y="427"/>
                  </a:cubicBezTo>
                  <a:cubicBezTo>
                    <a:pt x="771" y="353"/>
                    <a:pt x="697" y="297"/>
                    <a:pt x="614" y="250"/>
                  </a:cubicBezTo>
                  <a:cubicBezTo>
                    <a:pt x="552" y="220"/>
                    <a:pt x="484" y="202"/>
                    <a:pt x="410" y="202"/>
                  </a:cubicBezTo>
                  <a:cubicBezTo>
                    <a:pt x="394" y="202"/>
                    <a:pt x="379" y="202"/>
                    <a:pt x="363" y="204"/>
                  </a:cubicBezTo>
                  <a:cubicBezTo>
                    <a:pt x="270" y="213"/>
                    <a:pt x="186" y="260"/>
                    <a:pt x="140" y="334"/>
                  </a:cubicBezTo>
                  <a:cubicBezTo>
                    <a:pt x="84" y="399"/>
                    <a:pt x="47" y="483"/>
                    <a:pt x="38" y="566"/>
                  </a:cubicBezTo>
                  <a:cubicBezTo>
                    <a:pt x="0" y="724"/>
                    <a:pt x="10" y="901"/>
                    <a:pt x="38" y="1049"/>
                  </a:cubicBezTo>
                  <a:cubicBezTo>
                    <a:pt x="84" y="1375"/>
                    <a:pt x="168" y="1691"/>
                    <a:pt x="279" y="1997"/>
                  </a:cubicBezTo>
                  <a:cubicBezTo>
                    <a:pt x="168" y="1691"/>
                    <a:pt x="93" y="1365"/>
                    <a:pt x="56" y="1049"/>
                  </a:cubicBezTo>
                  <a:cubicBezTo>
                    <a:pt x="38" y="891"/>
                    <a:pt x="38" y="724"/>
                    <a:pt x="75" y="576"/>
                  </a:cubicBezTo>
                  <a:cubicBezTo>
                    <a:pt x="93" y="492"/>
                    <a:pt x="130" y="427"/>
                    <a:pt x="177" y="371"/>
                  </a:cubicBezTo>
                  <a:cubicBezTo>
                    <a:pt x="223" y="306"/>
                    <a:pt x="288" y="278"/>
                    <a:pt x="372" y="260"/>
                  </a:cubicBezTo>
                  <a:cubicBezTo>
                    <a:pt x="382" y="258"/>
                    <a:pt x="392" y="258"/>
                    <a:pt x="402" y="258"/>
                  </a:cubicBezTo>
                  <a:cubicBezTo>
                    <a:pt x="466" y="258"/>
                    <a:pt x="531" y="282"/>
                    <a:pt x="595" y="306"/>
                  </a:cubicBezTo>
                  <a:cubicBezTo>
                    <a:pt x="660" y="343"/>
                    <a:pt x="725" y="399"/>
                    <a:pt x="753" y="464"/>
                  </a:cubicBezTo>
                  <a:cubicBezTo>
                    <a:pt x="846" y="585"/>
                    <a:pt x="883" y="743"/>
                    <a:pt x="929" y="901"/>
                  </a:cubicBezTo>
                  <a:lnTo>
                    <a:pt x="957" y="1003"/>
                  </a:lnTo>
                  <a:lnTo>
                    <a:pt x="1004" y="910"/>
                  </a:lnTo>
                  <a:cubicBezTo>
                    <a:pt x="1097" y="752"/>
                    <a:pt x="1106" y="566"/>
                    <a:pt x="1162" y="418"/>
                  </a:cubicBezTo>
                  <a:cubicBezTo>
                    <a:pt x="1190" y="334"/>
                    <a:pt x="1236" y="260"/>
                    <a:pt x="1282" y="204"/>
                  </a:cubicBezTo>
                  <a:cubicBezTo>
                    <a:pt x="1338" y="148"/>
                    <a:pt x="1394" y="102"/>
                    <a:pt x="1478" y="92"/>
                  </a:cubicBezTo>
                  <a:cubicBezTo>
                    <a:pt x="1491" y="89"/>
                    <a:pt x="1506" y="87"/>
                    <a:pt x="1520" y="87"/>
                  </a:cubicBezTo>
                  <a:cubicBezTo>
                    <a:pt x="1576" y="87"/>
                    <a:pt x="1638" y="113"/>
                    <a:pt x="1682" y="158"/>
                  </a:cubicBezTo>
                  <a:cubicBezTo>
                    <a:pt x="1747" y="204"/>
                    <a:pt x="1793" y="278"/>
                    <a:pt x="1812" y="343"/>
                  </a:cubicBezTo>
                  <a:cubicBezTo>
                    <a:pt x="1859" y="492"/>
                    <a:pt x="1840" y="669"/>
                    <a:pt x="1812" y="845"/>
                  </a:cubicBezTo>
                  <a:lnTo>
                    <a:pt x="1793" y="1003"/>
                  </a:lnTo>
                  <a:lnTo>
                    <a:pt x="1896" y="891"/>
                  </a:lnTo>
                  <a:cubicBezTo>
                    <a:pt x="1951" y="817"/>
                    <a:pt x="2026" y="752"/>
                    <a:pt x="2091" y="696"/>
                  </a:cubicBezTo>
                  <a:cubicBezTo>
                    <a:pt x="2165" y="631"/>
                    <a:pt x="2239" y="585"/>
                    <a:pt x="2323" y="576"/>
                  </a:cubicBezTo>
                  <a:cubicBezTo>
                    <a:pt x="2345" y="571"/>
                    <a:pt x="2366" y="568"/>
                    <a:pt x="2388" y="568"/>
                  </a:cubicBezTo>
                  <a:cubicBezTo>
                    <a:pt x="2449" y="568"/>
                    <a:pt x="2510" y="588"/>
                    <a:pt x="2565" y="622"/>
                  </a:cubicBezTo>
                  <a:cubicBezTo>
                    <a:pt x="2639" y="669"/>
                    <a:pt x="2695" y="743"/>
                    <a:pt x="2732" y="817"/>
                  </a:cubicBezTo>
                  <a:cubicBezTo>
                    <a:pt x="2769" y="901"/>
                    <a:pt x="2788" y="984"/>
                    <a:pt x="2778" y="1077"/>
                  </a:cubicBezTo>
                  <a:cubicBezTo>
                    <a:pt x="2778" y="1170"/>
                    <a:pt x="2750" y="1254"/>
                    <a:pt x="2732" y="1347"/>
                  </a:cubicBezTo>
                  <a:cubicBezTo>
                    <a:pt x="2695" y="1421"/>
                    <a:pt x="2658" y="1514"/>
                    <a:pt x="2630" y="1598"/>
                  </a:cubicBezTo>
                  <a:lnTo>
                    <a:pt x="2490" y="1839"/>
                  </a:lnTo>
                  <a:cubicBezTo>
                    <a:pt x="2277" y="2155"/>
                    <a:pt x="2007" y="2424"/>
                    <a:pt x="1710" y="2647"/>
                  </a:cubicBezTo>
                  <a:cubicBezTo>
                    <a:pt x="1561" y="2750"/>
                    <a:pt x="1394" y="2852"/>
                    <a:pt x="1236" y="2935"/>
                  </a:cubicBezTo>
                  <a:cubicBezTo>
                    <a:pt x="1152" y="2973"/>
                    <a:pt x="1060" y="3001"/>
                    <a:pt x="967" y="3001"/>
                  </a:cubicBezTo>
                  <a:cubicBezTo>
                    <a:pt x="920" y="3001"/>
                    <a:pt x="874" y="2991"/>
                    <a:pt x="827" y="2982"/>
                  </a:cubicBezTo>
                  <a:lnTo>
                    <a:pt x="827" y="2982"/>
                  </a:lnTo>
                  <a:cubicBezTo>
                    <a:pt x="874" y="3001"/>
                    <a:pt x="920" y="3001"/>
                    <a:pt x="967" y="3019"/>
                  </a:cubicBezTo>
                  <a:cubicBezTo>
                    <a:pt x="1060" y="3019"/>
                    <a:pt x="1152" y="2991"/>
                    <a:pt x="1236" y="2945"/>
                  </a:cubicBezTo>
                  <a:cubicBezTo>
                    <a:pt x="1394" y="2861"/>
                    <a:pt x="1561" y="2759"/>
                    <a:pt x="1719" y="2657"/>
                  </a:cubicBezTo>
                  <a:cubicBezTo>
                    <a:pt x="2026" y="2434"/>
                    <a:pt x="2314" y="2183"/>
                    <a:pt x="2518" y="1867"/>
                  </a:cubicBezTo>
                  <a:cubicBezTo>
                    <a:pt x="2583" y="1783"/>
                    <a:pt x="2630" y="1700"/>
                    <a:pt x="2676" y="1625"/>
                  </a:cubicBezTo>
                  <a:cubicBezTo>
                    <a:pt x="2723" y="1542"/>
                    <a:pt x="2750" y="1458"/>
                    <a:pt x="2788" y="1365"/>
                  </a:cubicBezTo>
                  <a:cubicBezTo>
                    <a:pt x="2825" y="1272"/>
                    <a:pt x="2853" y="1180"/>
                    <a:pt x="2853" y="1077"/>
                  </a:cubicBezTo>
                  <a:cubicBezTo>
                    <a:pt x="2862" y="984"/>
                    <a:pt x="2834" y="882"/>
                    <a:pt x="2797" y="780"/>
                  </a:cubicBezTo>
                  <a:cubicBezTo>
                    <a:pt x="2769" y="687"/>
                    <a:pt x="2695" y="613"/>
                    <a:pt x="2620" y="548"/>
                  </a:cubicBezTo>
                  <a:cubicBezTo>
                    <a:pt x="2558" y="506"/>
                    <a:pt x="2474" y="485"/>
                    <a:pt x="2393" y="485"/>
                  </a:cubicBezTo>
                  <a:cubicBezTo>
                    <a:pt x="2366" y="485"/>
                    <a:pt x="2339" y="487"/>
                    <a:pt x="2314" y="492"/>
                  </a:cubicBezTo>
                  <a:cubicBezTo>
                    <a:pt x="2212" y="520"/>
                    <a:pt x="2119" y="566"/>
                    <a:pt x="2044" y="622"/>
                  </a:cubicBezTo>
                  <a:cubicBezTo>
                    <a:pt x="2016" y="659"/>
                    <a:pt x="1979" y="678"/>
                    <a:pt x="1942" y="715"/>
                  </a:cubicBezTo>
                  <a:cubicBezTo>
                    <a:pt x="1942" y="678"/>
                    <a:pt x="1951" y="631"/>
                    <a:pt x="1951" y="603"/>
                  </a:cubicBezTo>
                  <a:cubicBezTo>
                    <a:pt x="1951" y="511"/>
                    <a:pt x="1951" y="418"/>
                    <a:pt x="1924" y="325"/>
                  </a:cubicBezTo>
                  <a:cubicBezTo>
                    <a:pt x="1886" y="232"/>
                    <a:pt x="1840" y="148"/>
                    <a:pt x="1756" y="92"/>
                  </a:cubicBezTo>
                  <a:cubicBezTo>
                    <a:pt x="1704" y="41"/>
                    <a:pt x="1623" y="1"/>
                    <a:pt x="1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5"/>
            <p:cNvSpPr/>
            <p:nvPr/>
          </p:nvSpPr>
          <p:spPr>
            <a:xfrm>
              <a:off x="3756800" y="1919125"/>
              <a:ext cx="3275" cy="52050"/>
            </a:xfrm>
            <a:custGeom>
              <a:rect b="b" l="l" r="r" t="t"/>
              <a:pathLst>
                <a:path extrusionOk="0" h="2082" w="131">
                  <a:moveTo>
                    <a:pt x="112" y="0"/>
                  </a:moveTo>
                  <a:cubicBezTo>
                    <a:pt x="103" y="167"/>
                    <a:pt x="93" y="335"/>
                    <a:pt x="84" y="530"/>
                  </a:cubicBezTo>
                  <a:lnTo>
                    <a:pt x="56" y="1050"/>
                  </a:lnTo>
                  <a:lnTo>
                    <a:pt x="38" y="1570"/>
                  </a:lnTo>
                  <a:cubicBezTo>
                    <a:pt x="38" y="1654"/>
                    <a:pt x="38" y="1747"/>
                    <a:pt x="19" y="1830"/>
                  </a:cubicBezTo>
                  <a:cubicBezTo>
                    <a:pt x="19" y="1905"/>
                    <a:pt x="10" y="1998"/>
                    <a:pt x="0" y="2081"/>
                  </a:cubicBezTo>
                  <a:cubicBezTo>
                    <a:pt x="47" y="1923"/>
                    <a:pt x="56" y="1747"/>
                    <a:pt x="84" y="1570"/>
                  </a:cubicBezTo>
                  <a:cubicBezTo>
                    <a:pt x="103" y="1394"/>
                    <a:pt x="103" y="1226"/>
                    <a:pt x="112" y="1050"/>
                  </a:cubicBezTo>
                  <a:cubicBezTo>
                    <a:pt x="130" y="873"/>
                    <a:pt x="130" y="697"/>
                    <a:pt x="130" y="530"/>
                  </a:cubicBezTo>
                  <a:cubicBezTo>
                    <a:pt x="130" y="353"/>
                    <a:pt x="130" y="17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5"/>
            <p:cNvSpPr/>
            <p:nvPr/>
          </p:nvSpPr>
          <p:spPr>
            <a:xfrm>
              <a:off x="3758650" y="1918875"/>
              <a:ext cx="23025" cy="53000"/>
            </a:xfrm>
            <a:custGeom>
              <a:rect b="b" l="l" r="r" t="t"/>
              <a:pathLst>
                <a:path extrusionOk="0" h="2120" w="921">
                  <a:moveTo>
                    <a:pt x="921" y="1"/>
                  </a:moveTo>
                  <a:lnTo>
                    <a:pt x="921" y="1"/>
                  </a:lnTo>
                  <a:cubicBezTo>
                    <a:pt x="846" y="168"/>
                    <a:pt x="753" y="335"/>
                    <a:pt x="679" y="512"/>
                  </a:cubicBezTo>
                  <a:lnTo>
                    <a:pt x="437" y="1032"/>
                  </a:lnTo>
                  <a:cubicBezTo>
                    <a:pt x="354" y="1218"/>
                    <a:pt x="270" y="1394"/>
                    <a:pt x="205" y="1571"/>
                  </a:cubicBezTo>
                  <a:cubicBezTo>
                    <a:pt x="131" y="1757"/>
                    <a:pt x="56" y="1933"/>
                    <a:pt x="1" y="2119"/>
                  </a:cubicBezTo>
                  <a:cubicBezTo>
                    <a:pt x="38" y="2026"/>
                    <a:pt x="84" y="1943"/>
                    <a:pt x="122" y="1850"/>
                  </a:cubicBezTo>
                  <a:cubicBezTo>
                    <a:pt x="159" y="1757"/>
                    <a:pt x="205" y="1664"/>
                    <a:pt x="233" y="1580"/>
                  </a:cubicBezTo>
                  <a:lnTo>
                    <a:pt x="465" y="1060"/>
                  </a:lnTo>
                  <a:lnTo>
                    <a:pt x="698" y="540"/>
                  </a:lnTo>
                  <a:cubicBezTo>
                    <a:pt x="772" y="363"/>
                    <a:pt x="855" y="177"/>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5"/>
            <p:cNvSpPr/>
            <p:nvPr/>
          </p:nvSpPr>
          <p:spPr>
            <a:xfrm>
              <a:off x="3760750" y="1938400"/>
              <a:ext cx="1650" cy="15125"/>
            </a:xfrm>
            <a:custGeom>
              <a:rect b="b" l="l" r="r" t="t"/>
              <a:pathLst>
                <a:path extrusionOk="0" h="605" w="66">
                  <a:moveTo>
                    <a:pt x="38" y="0"/>
                  </a:moveTo>
                  <a:cubicBezTo>
                    <a:pt x="19" y="102"/>
                    <a:pt x="0" y="195"/>
                    <a:pt x="0" y="298"/>
                  </a:cubicBezTo>
                  <a:lnTo>
                    <a:pt x="0" y="455"/>
                  </a:lnTo>
                  <a:lnTo>
                    <a:pt x="0" y="604"/>
                  </a:lnTo>
                  <a:cubicBezTo>
                    <a:pt x="28" y="558"/>
                    <a:pt x="28" y="502"/>
                    <a:pt x="38" y="455"/>
                  </a:cubicBezTo>
                  <a:cubicBezTo>
                    <a:pt x="38" y="390"/>
                    <a:pt x="47" y="344"/>
                    <a:pt x="47" y="298"/>
                  </a:cubicBezTo>
                  <a:cubicBezTo>
                    <a:pt x="65" y="195"/>
                    <a:pt x="65" y="102"/>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5"/>
            <p:cNvSpPr/>
            <p:nvPr/>
          </p:nvSpPr>
          <p:spPr>
            <a:xfrm>
              <a:off x="3762600" y="1932825"/>
              <a:ext cx="1425" cy="9075"/>
            </a:xfrm>
            <a:custGeom>
              <a:rect b="b" l="l" r="r" t="t"/>
              <a:pathLst>
                <a:path extrusionOk="0" h="363" w="57">
                  <a:moveTo>
                    <a:pt x="10" y="0"/>
                  </a:moveTo>
                  <a:cubicBezTo>
                    <a:pt x="1" y="75"/>
                    <a:pt x="1" y="130"/>
                    <a:pt x="10" y="177"/>
                  </a:cubicBezTo>
                  <a:cubicBezTo>
                    <a:pt x="10" y="214"/>
                    <a:pt x="19" y="233"/>
                    <a:pt x="19" y="270"/>
                  </a:cubicBezTo>
                  <a:cubicBezTo>
                    <a:pt x="19" y="307"/>
                    <a:pt x="38" y="325"/>
                    <a:pt x="38" y="363"/>
                  </a:cubicBezTo>
                  <a:cubicBezTo>
                    <a:pt x="47" y="335"/>
                    <a:pt x="56" y="307"/>
                    <a:pt x="56" y="270"/>
                  </a:cubicBezTo>
                  <a:lnTo>
                    <a:pt x="56" y="177"/>
                  </a:lnTo>
                  <a:cubicBezTo>
                    <a:pt x="56" y="121"/>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5"/>
            <p:cNvSpPr/>
            <p:nvPr/>
          </p:nvSpPr>
          <p:spPr>
            <a:xfrm>
              <a:off x="3764925" y="1932825"/>
              <a:ext cx="2825" cy="13725"/>
            </a:xfrm>
            <a:custGeom>
              <a:rect b="b" l="l" r="r" t="t"/>
              <a:pathLst>
                <a:path extrusionOk="0" h="549" w="113">
                  <a:moveTo>
                    <a:pt x="103" y="0"/>
                  </a:moveTo>
                  <a:cubicBezTo>
                    <a:pt x="66" y="93"/>
                    <a:pt x="47" y="177"/>
                    <a:pt x="28" y="270"/>
                  </a:cubicBezTo>
                  <a:cubicBezTo>
                    <a:pt x="10" y="363"/>
                    <a:pt x="1" y="455"/>
                    <a:pt x="1" y="548"/>
                  </a:cubicBezTo>
                  <a:cubicBezTo>
                    <a:pt x="19" y="511"/>
                    <a:pt x="38" y="465"/>
                    <a:pt x="47" y="418"/>
                  </a:cubicBezTo>
                  <a:cubicBezTo>
                    <a:pt x="66" y="372"/>
                    <a:pt x="66" y="325"/>
                    <a:pt x="75" y="279"/>
                  </a:cubicBezTo>
                  <a:cubicBezTo>
                    <a:pt x="103" y="186"/>
                    <a:pt x="112" y="93"/>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5"/>
            <p:cNvSpPr/>
            <p:nvPr/>
          </p:nvSpPr>
          <p:spPr>
            <a:xfrm>
              <a:off x="3760750" y="1951175"/>
              <a:ext cx="3050" cy="8375"/>
            </a:xfrm>
            <a:custGeom>
              <a:rect b="b" l="l" r="r" t="t"/>
              <a:pathLst>
                <a:path extrusionOk="0" h="335" w="122">
                  <a:moveTo>
                    <a:pt x="121" y="0"/>
                  </a:moveTo>
                  <a:lnTo>
                    <a:pt x="121" y="0"/>
                  </a:lnTo>
                  <a:cubicBezTo>
                    <a:pt x="84" y="47"/>
                    <a:pt x="65" y="102"/>
                    <a:pt x="38" y="158"/>
                  </a:cubicBezTo>
                  <a:cubicBezTo>
                    <a:pt x="10" y="214"/>
                    <a:pt x="0" y="279"/>
                    <a:pt x="0" y="335"/>
                  </a:cubicBezTo>
                  <a:cubicBezTo>
                    <a:pt x="38" y="279"/>
                    <a:pt x="65" y="232"/>
                    <a:pt x="84" y="177"/>
                  </a:cubicBezTo>
                  <a:cubicBezTo>
                    <a:pt x="112" y="112"/>
                    <a:pt x="121" y="56"/>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5"/>
            <p:cNvSpPr/>
            <p:nvPr/>
          </p:nvSpPr>
          <p:spPr>
            <a:xfrm>
              <a:off x="3777000" y="1904950"/>
              <a:ext cx="1650" cy="12800"/>
            </a:xfrm>
            <a:custGeom>
              <a:rect b="b" l="l" r="r" t="t"/>
              <a:pathLst>
                <a:path extrusionOk="0" h="512" w="66">
                  <a:moveTo>
                    <a:pt x="19" y="0"/>
                  </a:moveTo>
                  <a:cubicBezTo>
                    <a:pt x="1" y="84"/>
                    <a:pt x="19" y="177"/>
                    <a:pt x="1" y="260"/>
                  </a:cubicBezTo>
                  <a:cubicBezTo>
                    <a:pt x="1" y="307"/>
                    <a:pt x="19" y="335"/>
                    <a:pt x="19" y="381"/>
                  </a:cubicBezTo>
                  <a:cubicBezTo>
                    <a:pt x="19" y="428"/>
                    <a:pt x="29" y="465"/>
                    <a:pt x="29" y="511"/>
                  </a:cubicBezTo>
                  <a:cubicBezTo>
                    <a:pt x="47" y="474"/>
                    <a:pt x="66" y="428"/>
                    <a:pt x="66" y="381"/>
                  </a:cubicBezTo>
                  <a:lnTo>
                    <a:pt x="66" y="260"/>
                  </a:lnTo>
                  <a:cubicBezTo>
                    <a:pt x="47" y="177"/>
                    <a:pt x="38"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5"/>
            <p:cNvSpPr/>
            <p:nvPr/>
          </p:nvSpPr>
          <p:spPr>
            <a:xfrm>
              <a:off x="3775375" y="1913775"/>
              <a:ext cx="1425" cy="8625"/>
            </a:xfrm>
            <a:custGeom>
              <a:rect b="b" l="l" r="r" t="t"/>
              <a:pathLst>
                <a:path extrusionOk="0" h="345" w="57">
                  <a:moveTo>
                    <a:pt x="10" y="0"/>
                  </a:moveTo>
                  <a:cubicBezTo>
                    <a:pt x="1" y="56"/>
                    <a:pt x="1" y="112"/>
                    <a:pt x="1" y="168"/>
                  </a:cubicBezTo>
                  <a:cubicBezTo>
                    <a:pt x="1" y="233"/>
                    <a:pt x="10" y="288"/>
                    <a:pt x="10" y="344"/>
                  </a:cubicBezTo>
                  <a:cubicBezTo>
                    <a:pt x="38" y="326"/>
                    <a:pt x="38" y="298"/>
                    <a:pt x="47" y="261"/>
                  </a:cubicBezTo>
                  <a:cubicBezTo>
                    <a:pt x="56" y="233"/>
                    <a:pt x="56" y="205"/>
                    <a:pt x="56" y="168"/>
                  </a:cubicBezTo>
                  <a:cubicBezTo>
                    <a:pt x="56" y="140"/>
                    <a:pt x="56" y="112"/>
                    <a:pt x="47" y="75"/>
                  </a:cubicBezTo>
                  <a:cubicBezTo>
                    <a:pt x="38" y="56"/>
                    <a:pt x="19"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5"/>
            <p:cNvSpPr/>
            <p:nvPr/>
          </p:nvSpPr>
          <p:spPr>
            <a:xfrm>
              <a:off x="3774225" y="1903775"/>
              <a:ext cx="1650" cy="4900"/>
            </a:xfrm>
            <a:custGeom>
              <a:rect b="b" l="l" r="r" t="t"/>
              <a:pathLst>
                <a:path extrusionOk="0" h="196" w="66">
                  <a:moveTo>
                    <a:pt x="0" y="1"/>
                  </a:moveTo>
                  <a:lnTo>
                    <a:pt x="0" y="103"/>
                  </a:lnTo>
                  <a:cubicBezTo>
                    <a:pt x="0" y="112"/>
                    <a:pt x="10" y="140"/>
                    <a:pt x="10" y="150"/>
                  </a:cubicBezTo>
                  <a:cubicBezTo>
                    <a:pt x="19" y="159"/>
                    <a:pt x="19" y="177"/>
                    <a:pt x="37" y="196"/>
                  </a:cubicBezTo>
                  <a:cubicBezTo>
                    <a:pt x="56" y="159"/>
                    <a:pt x="65" y="131"/>
                    <a:pt x="56" y="94"/>
                  </a:cubicBezTo>
                  <a:cubicBezTo>
                    <a:pt x="47" y="84"/>
                    <a:pt x="47" y="57"/>
                    <a:pt x="37" y="47"/>
                  </a:cubicBezTo>
                  <a:cubicBezTo>
                    <a:pt x="19" y="1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5"/>
            <p:cNvSpPr/>
            <p:nvPr/>
          </p:nvSpPr>
          <p:spPr>
            <a:xfrm>
              <a:off x="3798850" y="1915850"/>
              <a:ext cx="3725" cy="11425"/>
            </a:xfrm>
            <a:custGeom>
              <a:rect b="b" l="l" r="r" t="t"/>
              <a:pathLst>
                <a:path extrusionOk="0" h="457" w="149">
                  <a:moveTo>
                    <a:pt x="0" y="1"/>
                  </a:moveTo>
                  <a:lnTo>
                    <a:pt x="0" y="1"/>
                  </a:lnTo>
                  <a:cubicBezTo>
                    <a:pt x="74" y="66"/>
                    <a:pt x="93" y="131"/>
                    <a:pt x="102" y="224"/>
                  </a:cubicBezTo>
                  <a:cubicBezTo>
                    <a:pt x="121" y="261"/>
                    <a:pt x="102" y="308"/>
                    <a:pt x="102" y="345"/>
                  </a:cubicBezTo>
                  <a:cubicBezTo>
                    <a:pt x="93" y="363"/>
                    <a:pt x="93" y="382"/>
                    <a:pt x="93" y="401"/>
                  </a:cubicBezTo>
                  <a:cubicBezTo>
                    <a:pt x="84" y="410"/>
                    <a:pt x="84" y="438"/>
                    <a:pt x="84" y="456"/>
                  </a:cubicBezTo>
                  <a:cubicBezTo>
                    <a:pt x="93" y="438"/>
                    <a:pt x="102" y="428"/>
                    <a:pt x="121" y="401"/>
                  </a:cubicBezTo>
                  <a:cubicBezTo>
                    <a:pt x="130" y="382"/>
                    <a:pt x="130" y="363"/>
                    <a:pt x="139" y="345"/>
                  </a:cubicBezTo>
                  <a:cubicBezTo>
                    <a:pt x="149" y="308"/>
                    <a:pt x="149" y="261"/>
                    <a:pt x="149" y="215"/>
                  </a:cubicBezTo>
                  <a:cubicBezTo>
                    <a:pt x="139" y="168"/>
                    <a:pt x="130" y="122"/>
                    <a:pt x="102" y="85"/>
                  </a:cubicBezTo>
                  <a:cubicBezTo>
                    <a:pt x="84" y="47"/>
                    <a:pt x="4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5"/>
            <p:cNvSpPr/>
            <p:nvPr/>
          </p:nvSpPr>
          <p:spPr>
            <a:xfrm>
              <a:off x="3796275" y="1923075"/>
              <a:ext cx="3750" cy="10700"/>
            </a:xfrm>
            <a:custGeom>
              <a:rect b="b" l="l" r="r" t="t"/>
              <a:pathLst>
                <a:path extrusionOk="0" h="428" w="150">
                  <a:moveTo>
                    <a:pt x="150" y="0"/>
                  </a:moveTo>
                  <a:lnTo>
                    <a:pt x="150" y="0"/>
                  </a:lnTo>
                  <a:cubicBezTo>
                    <a:pt x="122" y="28"/>
                    <a:pt x="112" y="65"/>
                    <a:pt x="103" y="112"/>
                  </a:cubicBezTo>
                  <a:lnTo>
                    <a:pt x="66" y="214"/>
                  </a:lnTo>
                  <a:lnTo>
                    <a:pt x="38" y="325"/>
                  </a:lnTo>
                  <a:lnTo>
                    <a:pt x="1" y="427"/>
                  </a:lnTo>
                  <a:cubicBezTo>
                    <a:pt x="19" y="400"/>
                    <a:pt x="47" y="372"/>
                    <a:pt x="66" y="334"/>
                  </a:cubicBezTo>
                  <a:cubicBezTo>
                    <a:pt x="94" y="297"/>
                    <a:pt x="103" y="260"/>
                    <a:pt x="112" y="232"/>
                  </a:cubicBezTo>
                  <a:cubicBezTo>
                    <a:pt x="140" y="149"/>
                    <a:pt x="150" y="74"/>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5"/>
            <p:cNvSpPr/>
            <p:nvPr/>
          </p:nvSpPr>
          <p:spPr>
            <a:xfrm>
              <a:off x="3795575" y="1931200"/>
              <a:ext cx="5375" cy="8600"/>
            </a:xfrm>
            <a:custGeom>
              <a:rect b="b" l="l" r="r" t="t"/>
              <a:pathLst>
                <a:path extrusionOk="0" h="344" w="215">
                  <a:moveTo>
                    <a:pt x="215" y="0"/>
                  </a:moveTo>
                  <a:lnTo>
                    <a:pt x="215" y="0"/>
                  </a:lnTo>
                  <a:cubicBezTo>
                    <a:pt x="168" y="56"/>
                    <a:pt x="131" y="112"/>
                    <a:pt x="103" y="167"/>
                  </a:cubicBezTo>
                  <a:lnTo>
                    <a:pt x="1" y="344"/>
                  </a:lnTo>
                  <a:cubicBezTo>
                    <a:pt x="38" y="316"/>
                    <a:pt x="57" y="298"/>
                    <a:pt x="85" y="279"/>
                  </a:cubicBezTo>
                  <a:cubicBezTo>
                    <a:pt x="103" y="251"/>
                    <a:pt x="122" y="232"/>
                    <a:pt x="140" y="195"/>
                  </a:cubicBezTo>
                  <a:cubicBezTo>
                    <a:pt x="168" y="167"/>
                    <a:pt x="178" y="140"/>
                    <a:pt x="187" y="102"/>
                  </a:cubicBezTo>
                  <a:cubicBezTo>
                    <a:pt x="205" y="65"/>
                    <a:pt x="215" y="28"/>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5"/>
            <p:cNvSpPr/>
            <p:nvPr/>
          </p:nvSpPr>
          <p:spPr>
            <a:xfrm>
              <a:off x="3795575" y="1922125"/>
              <a:ext cx="2350" cy="6775"/>
            </a:xfrm>
            <a:custGeom>
              <a:rect b="b" l="l" r="r" t="t"/>
              <a:pathLst>
                <a:path extrusionOk="0" h="271" w="94">
                  <a:moveTo>
                    <a:pt x="85" y="1"/>
                  </a:moveTo>
                  <a:cubicBezTo>
                    <a:pt x="75" y="47"/>
                    <a:pt x="47" y="94"/>
                    <a:pt x="29" y="131"/>
                  </a:cubicBezTo>
                  <a:cubicBezTo>
                    <a:pt x="29" y="177"/>
                    <a:pt x="1" y="224"/>
                    <a:pt x="1" y="270"/>
                  </a:cubicBezTo>
                  <a:cubicBezTo>
                    <a:pt x="47" y="233"/>
                    <a:pt x="75" y="187"/>
                    <a:pt x="85" y="140"/>
                  </a:cubicBezTo>
                  <a:cubicBezTo>
                    <a:pt x="94" y="112"/>
                    <a:pt x="94" y="94"/>
                    <a:pt x="94" y="66"/>
                  </a:cubicBezTo>
                  <a:cubicBezTo>
                    <a:pt x="94" y="47"/>
                    <a:pt x="94" y="19"/>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5"/>
            <p:cNvSpPr/>
            <p:nvPr/>
          </p:nvSpPr>
          <p:spPr>
            <a:xfrm>
              <a:off x="3763075" y="1963950"/>
              <a:ext cx="9300" cy="4675"/>
            </a:xfrm>
            <a:custGeom>
              <a:rect b="b" l="l" r="r" t="t"/>
              <a:pathLst>
                <a:path extrusionOk="0" h="187" w="372">
                  <a:moveTo>
                    <a:pt x="372" y="0"/>
                  </a:moveTo>
                  <a:cubicBezTo>
                    <a:pt x="316" y="37"/>
                    <a:pt x="242" y="56"/>
                    <a:pt x="186" y="93"/>
                  </a:cubicBezTo>
                  <a:cubicBezTo>
                    <a:pt x="130" y="112"/>
                    <a:pt x="56" y="149"/>
                    <a:pt x="0" y="186"/>
                  </a:cubicBezTo>
                  <a:cubicBezTo>
                    <a:pt x="37" y="186"/>
                    <a:pt x="75" y="186"/>
                    <a:pt x="102" y="167"/>
                  </a:cubicBezTo>
                  <a:lnTo>
                    <a:pt x="214" y="140"/>
                  </a:lnTo>
                  <a:cubicBezTo>
                    <a:pt x="270" y="102"/>
                    <a:pt x="335"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5"/>
            <p:cNvSpPr/>
            <p:nvPr/>
          </p:nvSpPr>
          <p:spPr>
            <a:xfrm>
              <a:off x="3765400" y="1960700"/>
              <a:ext cx="6750" cy="4425"/>
            </a:xfrm>
            <a:custGeom>
              <a:rect b="b" l="l" r="r" t="t"/>
              <a:pathLst>
                <a:path extrusionOk="0" h="177" w="270">
                  <a:moveTo>
                    <a:pt x="270" y="0"/>
                  </a:moveTo>
                  <a:lnTo>
                    <a:pt x="195" y="37"/>
                  </a:lnTo>
                  <a:cubicBezTo>
                    <a:pt x="177" y="47"/>
                    <a:pt x="158" y="65"/>
                    <a:pt x="130" y="84"/>
                  </a:cubicBezTo>
                  <a:cubicBezTo>
                    <a:pt x="93" y="121"/>
                    <a:pt x="47" y="139"/>
                    <a:pt x="0" y="177"/>
                  </a:cubicBezTo>
                  <a:cubicBezTo>
                    <a:pt x="37" y="177"/>
                    <a:pt x="65" y="177"/>
                    <a:pt x="93" y="167"/>
                  </a:cubicBezTo>
                  <a:cubicBezTo>
                    <a:pt x="121" y="167"/>
                    <a:pt x="140" y="139"/>
                    <a:pt x="167" y="130"/>
                  </a:cubicBezTo>
                  <a:cubicBezTo>
                    <a:pt x="195" y="93"/>
                    <a:pt x="242" y="5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5"/>
            <p:cNvSpPr/>
            <p:nvPr/>
          </p:nvSpPr>
          <p:spPr>
            <a:xfrm>
              <a:off x="3767025" y="1953725"/>
              <a:ext cx="3725" cy="7225"/>
            </a:xfrm>
            <a:custGeom>
              <a:rect b="b" l="l" r="r" t="t"/>
              <a:pathLst>
                <a:path extrusionOk="0" h="289" w="149">
                  <a:moveTo>
                    <a:pt x="149" y="0"/>
                  </a:moveTo>
                  <a:cubicBezTo>
                    <a:pt x="112" y="47"/>
                    <a:pt x="75" y="93"/>
                    <a:pt x="56" y="140"/>
                  </a:cubicBezTo>
                  <a:cubicBezTo>
                    <a:pt x="28" y="186"/>
                    <a:pt x="9" y="233"/>
                    <a:pt x="0" y="288"/>
                  </a:cubicBezTo>
                  <a:cubicBezTo>
                    <a:pt x="47" y="261"/>
                    <a:pt x="65" y="214"/>
                    <a:pt x="102" y="149"/>
                  </a:cubicBezTo>
                  <a:lnTo>
                    <a:pt x="140" y="84"/>
                  </a:lnTo>
                  <a:cubicBezTo>
                    <a:pt x="140" y="56"/>
                    <a:pt x="149"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5"/>
            <p:cNvSpPr/>
            <p:nvPr/>
          </p:nvSpPr>
          <p:spPr>
            <a:xfrm>
              <a:off x="3771200" y="1953950"/>
              <a:ext cx="5125" cy="5150"/>
            </a:xfrm>
            <a:custGeom>
              <a:rect b="b" l="l" r="r" t="t"/>
              <a:pathLst>
                <a:path extrusionOk="0" h="206" w="205">
                  <a:moveTo>
                    <a:pt x="205" y="1"/>
                  </a:moveTo>
                  <a:lnTo>
                    <a:pt x="205" y="1"/>
                  </a:lnTo>
                  <a:cubicBezTo>
                    <a:pt x="158" y="10"/>
                    <a:pt x="121" y="47"/>
                    <a:pt x="84" y="84"/>
                  </a:cubicBezTo>
                  <a:cubicBezTo>
                    <a:pt x="47" y="121"/>
                    <a:pt x="28" y="159"/>
                    <a:pt x="0" y="205"/>
                  </a:cubicBezTo>
                  <a:cubicBezTo>
                    <a:pt x="47" y="187"/>
                    <a:pt x="84" y="159"/>
                    <a:pt x="121" y="121"/>
                  </a:cubicBezTo>
                  <a:cubicBezTo>
                    <a:pt x="158" y="84"/>
                    <a:pt x="186"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5"/>
            <p:cNvSpPr/>
            <p:nvPr/>
          </p:nvSpPr>
          <p:spPr>
            <a:xfrm>
              <a:off x="3775375" y="1954875"/>
              <a:ext cx="6525" cy="6775"/>
            </a:xfrm>
            <a:custGeom>
              <a:rect b="b" l="l" r="r" t="t"/>
              <a:pathLst>
                <a:path extrusionOk="0" h="271" w="261">
                  <a:moveTo>
                    <a:pt x="261" y="1"/>
                  </a:moveTo>
                  <a:lnTo>
                    <a:pt x="261" y="1"/>
                  </a:lnTo>
                  <a:cubicBezTo>
                    <a:pt x="205" y="38"/>
                    <a:pt x="159" y="75"/>
                    <a:pt x="112" y="122"/>
                  </a:cubicBezTo>
                  <a:cubicBezTo>
                    <a:pt x="66" y="168"/>
                    <a:pt x="19" y="215"/>
                    <a:pt x="1" y="270"/>
                  </a:cubicBezTo>
                  <a:cubicBezTo>
                    <a:pt x="56" y="233"/>
                    <a:pt x="103" y="196"/>
                    <a:pt x="149" y="150"/>
                  </a:cubicBezTo>
                  <a:cubicBezTo>
                    <a:pt x="196" y="103"/>
                    <a:pt x="233" y="57"/>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5"/>
            <p:cNvSpPr/>
            <p:nvPr/>
          </p:nvSpPr>
          <p:spPr>
            <a:xfrm>
              <a:off x="3737050" y="1907275"/>
              <a:ext cx="3750" cy="11400"/>
            </a:xfrm>
            <a:custGeom>
              <a:rect b="b" l="l" r="r" t="t"/>
              <a:pathLst>
                <a:path extrusionOk="0" h="456" w="150">
                  <a:moveTo>
                    <a:pt x="149" y="0"/>
                  </a:moveTo>
                  <a:lnTo>
                    <a:pt x="149" y="0"/>
                  </a:lnTo>
                  <a:cubicBezTo>
                    <a:pt x="131" y="28"/>
                    <a:pt x="103" y="56"/>
                    <a:pt x="84" y="93"/>
                  </a:cubicBezTo>
                  <a:cubicBezTo>
                    <a:pt x="56" y="130"/>
                    <a:pt x="47" y="177"/>
                    <a:pt x="38" y="205"/>
                  </a:cubicBezTo>
                  <a:cubicBezTo>
                    <a:pt x="10" y="288"/>
                    <a:pt x="1" y="372"/>
                    <a:pt x="38" y="455"/>
                  </a:cubicBezTo>
                  <a:cubicBezTo>
                    <a:pt x="47" y="418"/>
                    <a:pt x="47" y="372"/>
                    <a:pt x="56" y="335"/>
                  </a:cubicBezTo>
                  <a:cubicBezTo>
                    <a:pt x="56" y="288"/>
                    <a:pt x="66" y="251"/>
                    <a:pt x="84" y="223"/>
                  </a:cubicBezTo>
                  <a:cubicBezTo>
                    <a:pt x="103" y="149"/>
                    <a:pt x="131" y="84"/>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5"/>
            <p:cNvSpPr/>
            <p:nvPr/>
          </p:nvSpPr>
          <p:spPr>
            <a:xfrm>
              <a:off x="3739150" y="1911925"/>
              <a:ext cx="1875" cy="9775"/>
            </a:xfrm>
            <a:custGeom>
              <a:rect b="b" l="l" r="r" t="t"/>
              <a:pathLst>
                <a:path extrusionOk="0" h="391" w="75">
                  <a:moveTo>
                    <a:pt x="75" y="0"/>
                  </a:moveTo>
                  <a:cubicBezTo>
                    <a:pt x="56" y="37"/>
                    <a:pt x="47" y="56"/>
                    <a:pt x="19" y="84"/>
                  </a:cubicBezTo>
                  <a:cubicBezTo>
                    <a:pt x="10" y="112"/>
                    <a:pt x="0" y="149"/>
                    <a:pt x="0" y="186"/>
                  </a:cubicBezTo>
                  <a:cubicBezTo>
                    <a:pt x="0" y="260"/>
                    <a:pt x="0" y="335"/>
                    <a:pt x="28" y="390"/>
                  </a:cubicBezTo>
                  <a:lnTo>
                    <a:pt x="47" y="288"/>
                  </a:lnTo>
                  <a:cubicBezTo>
                    <a:pt x="47" y="269"/>
                    <a:pt x="56" y="232"/>
                    <a:pt x="56" y="195"/>
                  </a:cubicBezTo>
                  <a:cubicBezTo>
                    <a:pt x="65" y="139"/>
                    <a:pt x="75" y="7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5"/>
            <p:cNvSpPr/>
            <p:nvPr/>
          </p:nvSpPr>
          <p:spPr>
            <a:xfrm>
              <a:off x="3741925" y="1917725"/>
              <a:ext cx="1425" cy="10475"/>
            </a:xfrm>
            <a:custGeom>
              <a:rect b="b" l="l" r="r" t="t"/>
              <a:pathLst>
                <a:path extrusionOk="0" h="419" w="57">
                  <a:moveTo>
                    <a:pt x="38" y="0"/>
                  </a:moveTo>
                  <a:cubicBezTo>
                    <a:pt x="10" y="84"/>
                    <a:pt x="1" y="149"/>
                    <a:pt x="10" y="214"/>
                  </a:cubicBezTo>
                  <a:cubicBezTo>
                    <a:pt x="10" y="242"/>
                    <a:pt x="10" y="279"/>
                    <a:pt x="29" y="316"/>
                  </a:cubicBezTo>
                  <a:cubicBezTo>
                    <a:pt x="29" y="344"/>
                    <a:pt x="38" y="381"/>
                    <a:pt x="57" y="418"/>
                  </a:cubicBezTo>
                  <a:lnTo>
                    <a:pt x="57" y="316"/>
                  </a:lnTo>
                  <a:lnTo>
                    <a:pt x="57" y="214"/>
                  </a:lnTo>
                  <a:cubicBezTo>
                    <a:pt x="47" y="140"/>
                    <a:pt x="47" y="7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5"/>
            <p:cNvSpPr/>
            <p:nvPr/>
          </p:nvSpPr>
          <p:spPr>
            <a:xfrm>
              <a:off x="3738675" y="1926075"/>
              <a:ext cx="3275" cy="10475"/>
            </a:xfrm>
            <a:custGeom>
              <a:rect b="b" l="l" r="r" t="t"/>
              <a:pathLst>
                <a:path extrusionOk="0" h="419" w="131">
                  <a:moveTo>
                    <a:pt x="19" y="1"/>
                  </a:moveTo>
                  <a:lnTo>
                    <a:pt x="19" y="1"/>
                  </a:lnTo>
                  <a:cubicBezTo>
                    <a:pt x="1" y="75"/>
                    <a:pt x="19" y="159"/>
                    <a:pt x="38" y="224"/>
                  </a:cubicBezTo>
                  <a:lnTo>
                    <a:pt x="75" y="326"/>
                  </a:lnTo>
                  <a:cubicBezTo>
                    <a:pt x="84" y="363"/>
                    <a:pt x="103" y="400"/>
                    <a:pt x="131" y="419"/>
                  </a:cubicBezTo>
                  <a:lnTo>
                    <a:pt x="103" y="317"/>
                  </a:lnTo>
                  <a:cubicBezTo>
                    <a:pt x="94" y="280"/>
                    <a:pt x="94" y="252"/>
                    <a:pt x="84" y="214"/>
                  </a:cubicBezTo>
                  <a:cubicBezTo>
                    <a:pt x="66"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5"/>
            <p:cNvSpPr/>
            <p:nvPr/>
          </p:nvSpPr>
          <p:spPr>
            <a:xfrm>
              <a:off x="3743100" y="1933750"/>
              <a:ext cx="2100" cy="11175"/>
            </a:xfrm>
            <a:custGeom>
              <a:rect b="b" l="l" r="r" t="t"/>
              <a:pathLst>
                <a:path extrusionOk="0" h="447" w="84">
                  <a:moveTo>
                    <a:pt x="28" y="0"/>
                  </a:moveTo>
                  <a:cubicBezTo>
                    <a:pt x="10" y="65"/>
                    <a:pt x="0" y="149"/>
                    <a:pt x="10" y="233"/>
                  </a:cubicBezTo>
                  <a:cubicBezTo>
                    <a:pt x="19" y="270"/>
                    <a:pt x="19" y="316"/>
                    <a:pt x="37" y="344"/>
                  </a:cubicBezTo>
                  <a:cubicBezTo>
                    <a:pt x="37" y="381"/>
                    <a:pt x="56" y="428"/>
                    <a:pt x="84" y="446"/>
                  </a:cubicBezTo>
                  <a:cubicBezTo>
                    <a:pt x="75" y="409"/>
                    <a:pt x="75" y="372"/>
                    <a:pt x="75" y="335"/>
                  </a:cubicBezTo>
                  <a:lnTo>
                    <a:pt x="56" y="214"/>
                  </a:lnTo>
                  <a:cubicBezTo>
                    <a:pt x="47" y="149"/>
                    <a:pt x="47" y="8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5"/>
            <p:cNvSpPr/>
            <p:nvPr/>
          </p:nvSpPr>
          <p:spPr>
            <a:xfrm>
              <a:off x="3764925" y="1918425"/>
              <a:ext cx="1200" cy="4900"/>
            </a:xfrm>
            <a:custGeom>
              <a:rect b="b" l="l" r="r" t="t"/>
              <a:pathLst>
                <a:path extrusionOk="0" h="196" w="48">
                  <a:moveTo>
                    <a:pt x="38" y="0"/>
                  </a:moveTo>
                  <a:cubicBezTo>
                    <a:pt x="10" y="19"/>
                    <a:pt x="1" y="56"/>
                    <a:pt x="1" y="93"/>
                  </a:cubicBezTo>
                  <a:cubicBezTo>
                    <a:pt x="1" y="121"/>
                    <a:pt x="1" y="158"/>
                    <a:pt x="10" y="195"/>
                  </a:cubicBezTo>
                  <a:cubicBezTo>
                    <a:pt x="38" y="167"/>
                    <a:pt x="38" y="130"/>
                    <a:pt x="47" y="102"/>
                  </a:cubicBezTo>
                  <a:cubicBezTo>
                    <a:pt x="47" y="65"/>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5"/>
            <p:cNvSpPr/>
            <p:nvPr/>
          </p:nvSpPr>
          <p:spPr>
            <a:xfrm>
              <a:off x="3767250" y="1914475"/>
              <a:ext cx="1175" cy="4900"/>
            </a:xfrm>
            <a:custGeom>
              <a:rect b="b" l="l" r="r" t="t"/>
              <a:pathLst>
                <a:path extrusionOk="0" h="196" w="47">
                  <a:moveTo>
                    <a:pt x="38" y="0"/>
                  </a:moveTo>
                  <a:cubicBezTo>
                    <a:pt x="10" y="37"/>
                    <a:pt x="0" y="75"/>
                    <a:pt x="0" y="93"/>
                  </a:cubicBezTo>
                  <a:cubicBezTo>
                    <a:pt x="0" y="130"/>
                    <a:pt x="0" y="167"/>
                    <a:pt x="10" y="195"/>
                  </a:cubicBezTo>
                  <a:cubicBezTo>
                    <a:pt x="38" y="177"/>
                    <a:pt x="47" y="140"/>
                    <a:pt x="47" y="102"/>
                  </a:cubicBezTo>
                  <a:cubicBezTo>
                    <a:pt x="47" y="75"/>
                    <a:pt x="47"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5"/>
            <p:cNvSpPr/>
            <p:nvPr/>
          </p:nvSpPr>
          <p:spPr>
            <a:xfrm>
              <a:off x="3746350" y="1949075"/>
              <a:ext cx="2350" cy="7225"/>
            </a:xfrm>
            <a:custGeom>
              <a:rect b="b" l="l" r="r" t="t"/>
              <a:pathLst>
                <a:path extrusionOk="0" h="289" w="94">
                  <a:moveTo>
                    <a:pt x="10" y="1"/>
                  </a:moveTo>
                  <a:lnTo>
                    <a:pt x="10" y="1"/>
                  </a:lnTo>
                  <a:cubicBezTo>
                    <a:pt x="0" y="47"/>
                    <a:pt x="10" y="103"/>
                    <a:pt x="19" y="168"/>
                  </a:cubicBezTo>
                  <a:cubicBezTo>
                    <a:pt x="19" y="186"/>
                    <a:pt x="37" y="214"/>
                    <a:pt x="47" y="233"/>
                  </a:cubicBezTo>
                  <a:cubicBezTo>
                    <a:pt x="56" y="261"/>
                    <a:pt x="65" y="270"/>
                    <a:pt x="93" y="289"/>
                  </a:cubicBezTo>
                  <a:cubicBezTo>
                    <a:pt x="93" y="233"/>
                    <a:pt x="84" y="186"/>
                    <a:pt x="65" y="140"/>
                  </a:cubicBezTo>
                  <a:cubicBezTo>
                    <a:pt x="56" y="9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5"/>
            <p:cNvSpPr/>
            <p:nvPr/>
          </p:nvSpPr>
          <p:spPr>
            <a:xfrm>
              <a:off x="3696400" y="1953650"/>
              <a:ext cx="73200" cy="74000"/>
            </a:xfrm>
            <a:custGeom>
              <a:rect b="b" l="l" r="r" t="t"/>
              <a:pathLst>
                <a:path extrusionOk="0" h="2960" w="2928">
                  <a:moveTo>
                    <a:pt x="2171" y="0"/>
                  </a:moveTo>
                  <a:cubicBezTo>
                    <a:pt x="2098" y="0"/>
                    <a:pt x="2025" y="19"/>
                    <a:pt x="1961" y="59"/>
                  </a:cubicBezTo>
                  <a:cubicBezTo>
                    <a:pt x="1775" y="180"/>
                    <a:pt x="1738" y="449"/>
                    <a:pt x="1729" y="663"/>
                  </a:cubicBezTo>
                  <a:cubicBezTo>
                    <a:pt x="1645" y="514"/>
                    <a:pt x="1552" y="366"/>
                    <a:pt x="1413" y="273"/>
                  </a:cubicBezTo>
                  <a:cubicBezTo>
                    <a:pt x="1338" y="212"/>
                    <a:pt x="1243" y="179"/>
                    <a:pt x="1152" y="179"/>
                  </a:cubicBezTo>
                  <a:cubicBezTo>
                    <a:pt x="1074" y="179"/>
                    <a:pt x="999" y="203"/>
                    <a:pt x="939" y="254"/>
                  </a:cubicBezTo>
                  <a:cubicBezTo>
                    <a:pt x="809" y="375"/>
                    <a:pt x="809" y="579"/>
                    <a:pt x="865" y="756"/>
                  </a:cubicBezTo>
                  <a:cubicBezTo>
                    <a:pt x="930" y="932"/>
                    <a:pt x="1032" y="1081"/>
                    <a:pt x="1069" y="1258"/>
                  </a:cubicBezTo>
                  <a:cubicBezTo>
                    <a:pt x="930" y="1155"/>
                    <a:pt x="781" y="1044"/>
                    <a:pt x="614" y="1016"/>
                  </a:cubicBezTo>
                  <a:cubicBezTo>
                    <a:pt x="570" y="1004"/>
                    <a:pt x="525" y="999"/>
                    <a:pt x="480" y="999"/>
                  </a:cubicBezTo>
                  <a:cubicBezTo>
                    <a:pt x="346" y="999"/>
                    <a:pt x="219" y="1051"/>
                    <a:pt x="149" y="1155"/>
                  </a:cubicBezTo>
                  <a:cubicBezTo>
                    <a:pt x="1" y="1388"/>
                    <a:pt x="168" y="1685"/>
                    <a:pt x="372" y="1880"/>
                  </a:cubicBezTo>
                  <a:cubicBezTo>
                    <a:pt x="856" y="2373"/>
                    <a:pt x="1459" y="2735"/>
                    <a:pt x="2110" y="2939"/>
                  </a:cubicBezTo>
                  <a:cubicBezTo>
                    <a:pt x="2143" y="2953"/>
                    <a:pt x="2175" y="2959"/>
                    <a:pt x="2205" y="2959"/>
                  </a:cubicBezTo>
                  <a:cubicBezTo>
                    <a:pt x="2378" y="2959"/>
                    <a:pt x="2500" y="2759"/>
                    <a:pt x="2556" y="2633"/>
                  </a:cubicBezTo>
                  <a:cubicBezTo>
                    <a:pt x="2807" y="2020"/>
                    <a:pt x="2927" y="1341"/>
                    <a:pt x="2788" y="700"/>
                  </a:cubicBezTo>
                  <a:cubicBezTo>
                    <a:pt x="2742" y="505"/>
                    <a:pt x="2667" y="291"/>
                    <a:pt x="2519" y="152"/>
                  </a:cubicBezTo>
                  <a:cubicBezTo>
                    <a:pt x="2430" y="57"/>
                    <a:pt x="2299" y="0"/>
                    <a:pt x="217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5"/>
            <p:cNvSpPr/>
            <p:nvPr/>
          </p:nvSpPr>
          <p:spPr>
            <a:xfrm>
              <a:off x="3698500" y="1952500"/>
              <a:ext cx="70400" cy="75350"/>
            </a:xfrm>
            <a:custGeom>
              <a:rect b="b" l="l" r="r" t="t"/>
              <a:pathLst>
                <a:path extrusionOk="0" h="3014" w="2816">
                  <a:moveTo>
                    <a:pt x="2089" y="1"/>
                  </a:moveTo>
                  <a:cubicBezTo>
                    <a:pt x="2072" y="1"/>
                    <a:pt x="2054" y="1"/>
                    <a:pt x="2035" y="3"/>
                  </a:cubicBezTo>
                  <a:cubicBezTo>
                    <a:pt x="1933" y="12"/>
                    <a:pt x="1831" y="59"/>
                    <a:pt x="1775" y="142"/>
                  </a:cubicBezTo>
                  <a:cubicBezTo>
                    <a:pt x="1701" y="226"/>
                    <a:pt x="1663" y="319"/>
                    <a:pt x="1645" y="412"/>
                  </a:cubicBezTo>
                  <a:cubicBezTo>
                    <a:pt x="1636" y="458"/>
                    <a:pt x="1626" y="505"/>
                    <a:pt x="1626" y="551"/>
                  </a:cubicBezTo>
                  <a:cubicBezTo>
                    <a:pt x="1598" y="514"/>
                    <a:pt x="1571" y="477"/>
                    <a:pt x="1552" y="458"/>
                  </a:cubicBezTo>
                  <a:cubicBezTo>
                    <a:pt x="1496" y="384"/>
                    <a:pt x="1440" y="319"/>
                    <a:pt x="1357" y="263"/>
                  </a:cubicBezTo>
                  <a:cubicBezTo>
                    <a:pt x="1273" y="217"/>
                    <a:pt x="1180" y="179"/>
                    <a:pt x="1078" y="179"/>
                  </a:cubicBezTo>
                  <a:cubicBezTo>
                    <a:pt x="985" y="179"/>
                    <a:pt x="874" y="217"/>
                    <a:pt x="809" y="282"/>
                  </a:cubicBezTo>
                  <a:cubicBezTo>
                    <a:pt x="744" y="356"/>
                    <a:pt x="706" y="458"/>
                    <a:pt x="706" y="551"/>
                  </a:cubicBezTo>
                  <a:cubicBezTo>
                    <a:pt x="706" y="644"/>
                    <a:pt x="716" y="737"/>
                    <a:pt x="753" y="830"/>
                  </a:cubicBezTo>
                  <a:cubicBezTo>
                    <a:pt x="799" y="960"/>
                    <a:pt x="864" y="1071"/>
                    <a:pt x="911" y="1201"/>
                  </a:cubicBezTo>
                  <a:cubicBezTo>
                    <a:pt x="809" y="1127"/>
                    <a:pt x="706" y="1062"/>
                    <a:pt x="576" y="1025"/>
                  </a:cubicBezTo>
                  <a:cubicBezTo>
                    <a:pt x="530" y="1010"/>
                    <a:pt x="482" y="1003"/>
                    <a:pt x="433" y="1003"/>
                  </a:cubicBezTo>
                  <a:cubicBezTo>
                    <a:pt x="393" y="1003"/>
                    <a:pt x="354" y="1007"/>
                    <a:pt x="316" y="1016"/>
                  </a:cubicBezTo>
                  <a:cubicBezTo>
                    <a:pt x="242" y="1025"/>
                    <a:pt x="158" y="1071"/>
                    <a:pt x="84" y="1127"/>
                  </a:cubicBezTo>
                  <a:cubicBezTo>
                    <a:pt x="28" y="1201"/>
                    <a:pt x="0" y="1276"/>
                    <a:pt x="0" y="1369"/>
                  </a:cubicBezTo>
                  <a:cubicBezTo>
                    <a:pt x="0" y="1462"/>
                    <a:pt x="19" y="1545"/>
                    <a:pt x="56" y="1620"/>
                  </a:cubicBezTo>
                  <a:cubicBezTo>
                    <a:pt x="121" y="1768"/>
                    <a:pt x="242" y="1898"/>
                    <a:pt x="353" y="2000"/>
                  </a:cubicBezTo>
                  <a:cubicBezTo>
                    <a:pt x="595" y="2223"/>
                    <a:pt x="855" y="2419"/>
                    <a:pt x="1134" y="2586"/>
                  </a:cubicBezTo>
                  <a:cubicBezTo>
                    <a:pt x="1413" y="2744"/>
                    <a:pt x="1710" y="2883"/>
                    <a:pt x="2026" y="2976"/>
                  </a:cubicBezTo>
                  <a:cubicBezTo>
                    <a:pt x="1710" y="2883"/>
                    <a:pt x="1422" y="2744"/>
                    <a:pt x="1143" y="2586"/>
                  </a:cubicBezTo>
                  <a:cubicBezTo>
                    <a:pt x="864" y="2419"/>
                    <a:pt x="614" y="2214"/>
                    <a:pt x="381" y="1991"/>
                  </a:cubicBezTo>
                  <a:cubicBezTo>
                    <a:pt x="261" y="1870"/>
                    <a:pt x="158" y="1759"/>
                    <a:pt x="93" y="1601"/>
                  </a:cubicBezTo>
                  <a:cubicBezTo>
                    <a:pt x="56" y="1536"/>
                    <a:pt x="47" y="1452"/>
                    <a:pt x="47" y="1387"/>
                  </a:cubicBezTo>
                  <a:cubicBezTo>
                    <a:pt x="47" y="1313"/>
                    <a:pt x="75" y="1229"/>
                    <a:pt x="140" y="1192"/>
                  </a:cubicBezTo>
                  <a:cubicBezTo>
                    <a:pt x="195" y="1127"/>
                    <a:pt x="261" y="1109"/>
                    <a:pt x="335" y="1090"/>
                  </a:cubicBezTo>
                  <a:cubicBezTo>
                    <a:pt x="359" y="1087"/>
                    <a:pt x="385" y="1084"/>
                    <a:pt x="412" y="1084"/>
                  </a:cubicBezTo>
                  <a:cubicBezTo>
                    <a:pt x="460" y="1084"/>
                    <a:pt x="511" y="1091"/>
                    <a:pt x="558" y="1109"/>
                  </a:cubicBezTo>
                  <a:cubicBezTo>
                    <a:pt x="706" y="1155"/>
                    <a:pt x="837" y="1248"/>
                    <a:pt x="957" y="1341"/>
                  </a:cubicBezTo>
                  <a:lnTo>
                    <a:pt x="1041" y="1406"/>
                  </a:lnTo>
                  <a:lnTo>
                    <a:pt x="1022" y="1304"/>
                  </a:lnTo>
                  <a:cubicBezTo>
                    <a:pt x="985" y="1118"/>
                    <a:pt x="892" y="969"/>
                    <a:pt x="837" y="802"/>
                  </a:cubicBezTo>
                  <a:cubicBezTo>
                    <a:pt x="809" y="728"/>
                    <a:pt x="790" y="644"/>
                    <a:pt x="799" y="560"/>
                  </a:cubicBezTo>
                  <a:cubicBezTo>
                    <a:pt x="799" y="477"/>
                    <a:pt x="818" y="412"/>
                    <a:pt x="883" y="356"/>
                  </a:cubicBezTo>
                  <a:cubicBezTo>
                    <a:pt x="929" y="291"/>
                    <a:pt x="1004" y="272"/>
                    <a:pt x="1078" y="272"/>
                  </a:cubicBezTo>
                  <a:cubicBezTo>
                    <a:pt x="1162" y="272"/>
                    <a:pt x="1227" y="291"/>
                    <a:pt x="1301" y="337"/>
                  </a:cubicBezTo>
                  <a:cubicBezTo>
                    <a:pt x="1440" y="421"/>
                    <a:pt x="1515" y="570"/>
                    <a:pt x="1608" y="728"/>
                  </a:cubicBezTo>
                  <a:lnTo>
                    <a:pt x="1691" y="867"/>
                  </a:lnTo>
                  <a:lnTo>
                    <a:pt x="1701" y="700"/>
                  </a:lnTo>
                  <a:cubicBezTo>
                    <a:pt x="1701" y="607"/>
                    <a:pt x="1719" y="514"/>
                    <a:pt x="1728" y="430"/>
                  </a:cubicBezTo>
                  <a:cubicBezTo>
                    <a:pt x="1747" y="337"/>
                    <a:pt x="1775" y="263"/>
                    <a:pt x="1831" y="198"/>
                  </a:cubicBezTo>
                  <a:cubicBezTo>
                    <a:pt x="1886" y="133"/>
                    <a:pt x="1961" y="96"/>
                    <a:pt x="2044" y="87"/>
                  </a:cubicBezTo>
                  <a:cubicBezTo>
                    <a:pt x="2057" y="85"/>
                    <a:pt x="2070" y="84"/>
                    <a:pt x="2084" y="84"/>
                  </a:cubicBezTo>
                  <a:cubicBezTo>
                    <a:pt x="2150" y="84"/>
                    <a:pt x="2226" y="102"/>
                    <a:pt x="2295" y="133"/>
                  </a:cubicBezTo>
                  <a:cubicBezTo>
                    <a:pt x="2379" y="170"/>
                    <a:pt x="2444" y="226"/>
                    <a:pt x="2490" y="310"/>
                  </a:cubicBezTo>
                  <a:cubicBezTo>
                    <a:pt x="2555" y="375"/>
                    <a:pt x="2583" y="458"/>
                    <a:pt x="2620" y="551"/>
                  </a:cubicBezTo>
                  <a:cubicBezTo>
                    <a:pt x="2658" y="635"/>
                    <a:pt x="2676" y="728"/>
                    <a:pt x="2695" y="821"/>
                  </a:cubicBezTo>
                  <a:cubicBezTo>
                    <a:pt x="2713" y="913"/>
                    <a:pt x="2723" y="1006"/>
                    <a:pt x="2741" y="1099"/>
                  </a:cubicBezTo>
                  <a:cubicBezTo>
                    <a:pt x="2769" y="1471"/>
                    <a:pt x="2741" y="1843"/>
                    <a:pt x="2630" y="2196"/>
                  </a:cubicBezTo>
                  <a:cubicBezTo>
                    <a:pt x="2583" y="2381"/>
                    <a:pt x="2528" y="2558"/>
                    <a:pt x="2444" y="2734"/>
                  </a:cubicBezTo>
                  <a:cubicBezTo>
                    <a:pt x="2397" y="2818"/>
                    <a:pt x="2351" y="2892"/>
                    <a:pt x="2286" y="2957"/>
                  </a:cubicBezTo>
                  <a:cubicBezTo>
                    <a:pt x="2351" y="2892"/>
                    <a:pt x="2416" y="2818"/>
                    <a:pt x="2462" y="2734"/>
                  </a:cubicBezTo>
                  <a:cubicBezTo>
                    <a:pt x="2537" y="2558"/>
                    <a:pt x="2602" y="2381"/>
                    <a:pt x="2658" y="2214"/>
                  </a:cubicBezTo>
                  <a:cubicBezTo>
                    <a:pt x="2760" y="1852"/>
                    <a:pt x="2816" y="1480"/>
                    <a:pt x="2788" y="1099"/>
                  </a:cubicBezTo>
                  <a:lnTo>
                    <a:pt x="2750" y="821"/>
                  </a:lnTo>
                  <a:cubicBezTo>
                    <a:pt x="2741" y="728"/>
                    <a:pt x="2713" y="635"/>
                    <a:pt x="2676" y="542"/>
                  </a:cubicBezTo>
                  <a:cubicBezTo>
                    <a:pt x="2658" y="430"/>
                    <a:pt x="2611" y="337"/>
                    <a:pt x="2555" y="263"/>
                  </a:cubicBezTo>
                  <a:cubicBezTo>
                    <a:pt x="2490" y="179"/>
                    <a:pt x="2425" y="105"/>
                    <a:pt x="2332" y="59"/>
                  </a:cubicBezTo>
                  <a:cubicBezTo>
                    <a:pt x="2255" y="20"/>
                    <a:pt x="2178" y="1"/>
                    <a:pt x="2089" y="1"/>
                  </a:cubicBezTo>
                  <a:close/>
                  <a:moveTo>
                    <a:pt x="2286" y="2957"/>
                  </a:moveTo>
                  <a:lnTo>
                    <a:pt x="2286" y="2957"/>
                  </a:lnTo>
                  <a:cubicBezTo>
                    <a:pt x="2249" y="2976"/>
                    <a:pt x="2202" y="3004"/>
                    <a:pt x="2156" y="3013"/>
                  </a:cubicBezTo>
                  <a:cubicBezTo>
                    <a:pt x="2202" y="3013"/>
                    <a:pt x="2249" y="2985"/>
                    <a:pt x="2286" y="295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5"/>
            <p:cNvSpPr/>
            <p:nvPr/>
          </p:nvSpPr>
          <p:spPr>
            <a:xfrm>
              <a:off x="3723125" y="1985075"/>
              <a:ext cx="30450" cy="42075"/>
            </a:xfrm>
            <a:custGeom>
              <a:rect b="b" l="l" r="r" t="t"/>
              <a:pathLst>
                <a:path extrusionOk="0" h="1683" w="1218">
                  <a:moveTo>
                    <a:pt x="0" y="1"/>
                  </a:moveTo>
                  <a:cubicBezTo>
                    <a:pt x="102" y="140"/>
                    <a:pt x="205" y="279"/>
                    <a:pt x="298" y="419"/>
                  </a:cubicBezTo>
                  <a:lnTo>
                    <a:pt x="613" y="837"/>
                  </a:lnTo>
                  <a:lnTo>
                    <a:pt x="929" y="1255"/>
                  </a:lnTo>
                  <a:cubicBezTo>
                    <a:pt x="976" y="1329"/>
                    <a:pt x="1032" y="1394"/>
                    <a:pt x="1078" y="1459"/>
                  </a:cubicBezTo>
                  <a:cubicBezTo>
                    <a:pt x="1124" y="1534"/>
                    <a:pt x="1171" y="1617"/>
                    <a:pt x="1217" y="1682"/>
                  </a:cubicBezTo>
                  <a:cubicBezTo>
                    <a:pt x="1143" y="1524"/>
                    <a:pt x="1050" y="1385"/>
                    <a:pt x="957" y="1227"/>
                  </a:cubicBezTo>
                  <a:cubicBezTo>
                    <a:pt x="874" y="1078"/>
                    <a:pt x="762" y="939"/>
                    <a:pt x="660" y="800"/>
                  </a:cubicBezTo>
                  <a:cubicBezTo>
                    <a:pt x="558" y="660"/>
                    <a:pt x="437" y="530"/>
                    <a:pt x="335" y="391"/>
                  </a:cubicBezTo>
                  <a:cubicBezTo>
                    <a:pt x="232" y="270"/>
                    <a:pt x="11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5"/>
            <p:cNvSpPr/>
            <p:nvPr/>
          </p:nvSpPr>
          <p:spPr>
            <a:xfrm>
              <a:off x="3740300" y="1970900"/>
              <a:ext cx="15125" cy="55775"/>
            </a:xfrm>
            <a:custGeom>
              <a:rect b="b" l="l" r="r" t="t"/>
              <a:pathLst>
                <a:path extrusionOk="0" h="2231" w="605">
                  <a:moveTo>
                    <a:pt x="1" y="1"/>
                  </a:moveTo>
                  <a:lnTo>
                    <a:pt x="1" y="1"/>
                  </a:lnTo>
                  <a:cubicBezTo>
                    <a:pt x="29" y="196"/>
                    <a:pt x="75" y="382"/>
                    <a:pt x="122" y="568"/>
                  </a:cubicBezTo>
                  <a:lnTo>
                    <a:pt x="261" y="1125"/>
                  </a:lnTo>
                  <a:cubicBezTo>
                    <a:pt x="307" y="1311"/>
                    <a:pt x="354" y="1497"/>
                    <a:pt x="419" y="1683"/>
                  </a:cubicBezTo>
                  <a:cubicBezTo>
                    <a:pt x="475" y="1868"/>
                    <a:pt x="521" y="2054"/>
                    <a:pt x="605" y="2231"/>
                  </a:cubicBezTo>
                  <a:cubicBezTo>
                    <a:pt x="567" y="2138"/>
                    <a:pt x="540" y="2045"/>
                    <a:pt x="521" y="1952"/>
                  </a:cubicBezTo>
                  <a:lnTo>
                    <a:pt x="447" y="1673"/>
                  </a:lnTo>
                  <a:lnTo>
                    <a:pt x="307" y="1116"/>
                  </a:lnTo>
                  <a:lnTo>
                    <a:pt x="159" y="558"/>
                  </a:lnTo>
                  <a:cubicBezTo>
                    <a:pt x="103" y="373"/>
                    <a:pt x="56" y="18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5"/>
            <p:cNvSpPr/>
            <p:nvPr/>
          </p:nvSpPr>
          <p:spPr>
            <a:xfrm>
              <a:off x="3736825" y="1999025"/>
              <a:ext cx="8625" cy="12325"/>
            </a:xfrm>
            <a:custGeom>
              <a:rect b="b" l="l" r="r" t="t"/>
              <a:pathLst>
                <a:path extrusionOk="0" h="493" w="345">
                  <a:moveTo>
                    <a:pt x="0" y="0"/>
                  </a:moveTo>
                  <a:lnTo>
                    <a:pt x="0" y="0"/>
                  </a:lnTo>
                  <a:cubicBezTo>
                    <a:pt x="47" y="93"/>
                    <a:pt x="103" y="177"/>
                    <a:pt x="158" y="260"/>
                  </a:cubicBezTo>
                  <a:cubicBezTo>
                    <a:pt x="195" y="288"/>
                    <a:pt x="214" y="335"/>
                    <a:pt x="251" y="372"/>
                  </a:cubicBezTo>
                  <a:cubicBezTo>
                    <a:pt x="279" y="418"/>
                    <a:pt x="307" y="455"/>
                    <a:pt x="344" y="493"/>
                  </a:cubicBezTo>
                  <a:cubicBezTo>
                    <a:pt x="326" y="427"/>
                    <a:pt x="298" y="400"/>
                    <a:pt x="279" y="353"/>
                  </a:cubicBezTo>
                  <a:cubicBezTo>
                    <a:pt x="251" y="307"/>
                    <a:pt x="214" y="260"/>
                    <a:pt x="195" y="223"/>
                  </a:cubicBezTo>
                  <a:cubicBezTo>
                    <a:pt x="140" y="139"/>
                    <a:pt x="75"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5"/>
            <p:cNvSpPr/>
            <p:nvPr/>
          </p:nvSpPr>
          <p:spPr>
            <a:xfrm>
              <a:off x="3734500" y="1993900"/>
              <a:ext cx="6075" cy="6525"/>
            </a:xfrm>
            <a:custGeom>
              <a:rect b="b" l="l" r="r" t="t"/>
              <a:pathLst>
                <a:path extrusionOk="0" h="261" w="243">
                  <a:moveTo>
                    <a:pt x="0" y="1"/>
                  </a:moveTo>
                  <a:cubicBezTo>
                    <a:pt x="19" y="56"/>
                    <a:pt x="66" y="103"/>
                    <a:pt x="103" y="149"/>
                  </a:cubicBezTo>
                  <a:cubicBezTo>
                    <a:pt x="121" y="168"/>
                    <a:pt x="149" y="187"/>
                    <a:pt x="168" y="205"/>
                  </a:cubicBezTo>
                  <a:cubicBezTo>
                    <a:pt x="196" y="214"/>
                    <a:pt x="214" y="242"/>
                    <a:pt x="242" y="261"/>
                  </a:cubicBezTo>
                  <a:cubicBezTo>
                    <a:pt x="242" y="233"/>
                    <a:pt x="214" y="196"/>
                    <a:pt x="205" y="168"/>
                  </a:cubicBezTo>
                  <a:cubicBezTo>
                    <a:pt x="196" y="149"/>
                    <a:pt x="168" y="121"/>
                    <a:pt x="149" y="103"/>
                  </a:cubicBezTo>
                  <a:cubicBezTo>
                    <a:pt x="103"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5"/>
            <p:cNvSpPr/>
            <p:nvPr/>
          </p:nvSpPr>
          <p:spPr>
            <a:xfrm>
              <a:off x="3737975" y="1990875"/>
              <a:ext cx="6525" cy="11875"/>
            </a:xfrm>
            <a:custGeom>
              <a:rect b="b" l="l" r="r" t="t"/>
              <a:pathLst>
                <a:path extrusionOk="0" h="475" w="261">
                  <a:moveTo>
                    <a:pt x="1" y="1"/>
                  </a:moveTo>
                  <a:cubicBezTo>
                    <a:pt x="29" y="94"/>
                    <a:pt x="66" y="177"/>
                    <a:pt x="112" y="242"/>
                  </a:cubicBezTo>
                  <a:cubicBezTo>
                    <a:pt x="159" y="326"/>
                    <a:pt x="205" y="410"/>
                    <a:pt x="261" y="475"/>
                  </a:cubicBezTo>
                  <a:cubicBezTo>
                    <a:pt x="252" y="428"/>
                    <a:pt x="242" y="391"/>
                    <a:pt x="215" y="354"/>
                  </a:cubicBezTo>
                  <a:cubicBezTo>
                    <a:pt x="205" y="298"/>
                    <a:pt x="187" y="252"/>
                    <a:pt x="159" y="224"/>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5"/>
            <p:cNvSpPr/>
            <p:nvPr/>
          </p:nvSpPr>
          <p:spPr>
            <a:xfrm>
              <a:off x="3746575" y="2007375"/>
              <a:ext cx="3050" cy="8150"/>
            </a:xfrm>
            <a:custGeom>
              <a:rect b="b" l="l" r="r" t="t"/>
              <a:pathLst>
                <a:path extrusionOk="0" h="326" w="122">
                  <a:moveTo>
                    <a:pt x="1" y="1"/>
                  </a:moveTo>
                  <a:cubicBezTo>
                    <a:pt x="1" y="66"/>
                    <a:pt x="10" y="121"/>
                    <a:pt x="38" y="177"/>
                  </a:cubicBezTo>
                  <a:cubicBezTo>
                    <a:pt x="56" y="224"/>
                    <a:pt x="84" y="279"/>
                    <a:pt x="121" y="326"/>
                  </a:cubicBezTo>
                  <a:cubicBezTo>
                    <a:pt x="121" y="270"/>
                    <a:pt x="103" y="214"/>
                    <a:pt x="84" y="159"/>
                  </a:cubicBezTo>
                  <a:cubicBezTo>
                    <a:pt x="56"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5"/>
            <p:cNvSpPr/>
            <p:nvPr/>
          </p:nvSpPr>
          <p:spPr>
            <a:xfrm>
              <a:off x="3728225" y="1963025"/>
              <a:ext cx="8625" cy="10000"/>
            </a:xfrm>
            <a:custGeom>
              <a:rect b="b" l="l" r="r" t="t"/>
              <a:pathLst>
                <a:path extrusionOk="0" h="400" w="345">
                  <a:moveTo>
                    <a:pt x="1" y="0"/>
                  </a:moveTo>
                  <a:lnTo>
                    <a:pt x="1" y="0"/>
                  </a:lnTo>
                  <a:cubicBezTo>
                    <a:pt x="38" y="74"/>
                    <a:pt x="94" y="139"/>
                    <a:pt x="168" y="204"/>
                  </a:cubicBezTo>
                  <a:cubicBezTo>
                    <a:pt x="186" y="242"/>
                    <a:pt x="214" y="269"/>
                    <a:pt x="251" y="307"/>
                  </a:cubicBezTo>
                  <a:cubicBezTo>
                    <a:pt x="279" y="335"/>
                    <a:pt x="317" y="362"/>
                    <a:pt x="344" y="400"/>
                  </a:cubicBezTo>
                  <a:cubicBezTo>
                    <a:pt x="326" y="353"/>
                    <a:pt x="307" y="316"/>
                    <a:pt x="279" y="279"/>
                  </a:cubicBezTo>
                  <a:cubicBezTo>
                    <a:pt x="261" y="242"/>
                    <a:pt x="224" y="214"/>
                    <a:pt x="205" y="177"/>
                  </a:cubicBezTo>
                  <a:cubicBezTo>
                    <a:pt x="140" y="102"/>
                    <a:pt x="75"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5"/>
            <p:cNvSpPr/>
            <p:nvPr/>
          </p:nvSpPr>
          <p:spPr>
            <a:xfrm>
              <a:off x="3732175" y="1970900"/>
              <a:ext cx="5375" cy="6775"/>
            </a:xfrm>
            <a:custGeom>
              <a:rect b="b" l="l" r="r" t="t"/>
              <a:pathLst>
                <a:path extrusionOk="0" h="271" w="215">
                  <a:moveTo>
                    <a:pt x="1" y="1"/>
                  </a:moveTo>
                  <a:lnTo>
                    <a:pt x="1" y="1"/>
                  </a:lnTo>
                  <a:cubicBezTo>
                    <a:pt x="28" y="57"/>
                    <a:pt x="66" y="103"/>
                    <a:pt x="103" y="140"/>
                  </a:cubicBezTo>
                  <a:cubicBezTo>
                    <a:pt x="140" y="187"/>
                    <a:pt x="168" y="224"/>
                    <a:pt x="214" y="270"/>
                  </a:cubicBezTo>
                  <a:cubicBezTo>
                    <a:pt x="214" y="233"/>
                    <a:pt x="205" y="196"/>
                    <a:pt x="196" y="177"/>
                  </a:cubicBezTo>
                  <a:cubicBezTo>
                    <a:pt x="186" y="150"/>
                    <a:pt x="168" y="122"/>
                    <a:pt x="149" y="103"/>
                  </a:cubicBezTo>
                  <a:cubicBezTo>
                    <a:pt x="121" y="85"/>
                    <a:pt x="103" y="66"/>
                    <a:pt x="75" y="47"/>
                  </a:cubicBezTo>
                  <a:cubicBezTo>
                    <a:pt x="56" y="3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5"/>
            <p:cNvSpPr/>
            <p:nvPr/>
          </p:nvSpPr>
          <p:spPr>
            <a:xfrm>
              <a:off x="3724750" y="1964175"/>
              <a:ext cx="4200" cy="3275"/>
            </a:xfrm>
            <a:custGeom>
              <a:rect b="b" l="l" r="r" t="t"/>
              <a:pathLst>
                <a:path extrusionOk="0" h="131" w="168">
                  <a:moveTo>
                    <a:pt x="0" y="0"/>
                  </a:moveTo>
                  <a:cubicBezTo>
                    <a:pt x="28" y="38"/>
                    <a:pt x="47" y="56"/>
                    <a:pt x="84" y="75"/>
                  </a:cubicBezTo>
                  <a:lnTo>
                    <a:pt x="121" y="103"/>
                  </a:lnTo>
                  <a:cubicBezTo>
                    <a:pt x="130" y="121"/>
                    <a:pt x="140" y="121"/>
                    <a:pt x="167" y="131"/>
                  </a:cubicBezTo>
                  <a:cubicBezTo>
                    <a:pt x="158" y="93"/>
                    <a:pt x="130" y="56"/>
                    <a:pt x="112" y="38"/>
                  </a:cubicBezTo>
                  <a:cubicBezTo>
                    <a:pt x="93" y="28"/>
                    <a:pt x="75" y="28"/>
                    <a:pt x="65" y="10"/>
                  </a:cubicBezTo>
                  <a:cubicBezTo>
                    <a:pt x="3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5"/>
            <p:cNvSpPr/>
            <p:nvPr/>
          </p:nvSpPr>
          <p:spPr>
            <a:xfrm>
              <a:off x="3751925" y="1957775"/>
              <a:ext cx="8625" cy="7575"/>
            </a:xfrm>
            <a:custGeom>
              <a:rect b="b" l="l" r="r" t="t"/>
              <a:pathLst>
                <a:path extrusionOk="0" h="303" w="345">
                  <a:moveTo>
                    <a:pt x="54" y="1"/>
                  </a:moveTo>
                  <a:cubicBezTo>
                    <a:pt x="33" y="1"/>
                    <a:pt x="14" y="6"/>
                    <a:pt x="0" y="15"/>
                  </a:cubicBezTo>
                  <a:cubicBezTo>
                    <a:pt x="75" y="15"/>
                    <a:pt x="149" y="61"/>
                    <a:pt x="205" y="108"/>
                  </a:cubicBezTo>
                  <a:cubicBezTo>
                    <a:pt x="223" y="126"/>
                    <a:pt x="251" y="164"/>
                    <a:pt x="270" y="201"/>
                  </a:cubicBezTo>
                  <a:cubicBezTo>
                    <a:pt x="288" y="210"/>
                    <a:pt x="298" y="219"/>
                    <a:pt x="307" y="247"/>
                  </a:cubicBezTo>
                  <a:cubicBezTo>
                    <a:pt x="316" y="266"/>
                    <a:pt x="335" y="284"/>
                    <a:pt x="344" y="303"/>
                  </a:cubicBezTo>
                  <a:cubicBezTo>
                    <a:pt x="344" y="294"/>
                    <a:pt x="335" y="266"/>
                    <a:pt x="335" y="247"/>
                  </a:cubicBezTo>
                  <a:cubicBezTo>
                    <a:pt x="316" y="219"/>
                    <a:pt x="316" y="210"/>
                    <a:pt x="307" y="182"/>
                  </a:cubicBezTo>
                  <a:cubicBezTo>
                    <a:pt x="298" y="154"/>
                    <a:pt x="270" y="117"/>
                    <a:pt x="242" y="80"/>
                  </a:cubicBezTo>
                  <a:cubicBezTo>
                    <a:pt x="205" y="52"/>
                    <a:pt x="168" y="24"/>
                    <a:pt x="121" y="15"/>
                  </a:cubicBezTo>
                  <a:cubicBezTo>
                    <a:pt x="98" y="6"/>
                    <a:pt x="75"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5"/>
            <p:cNvSpPr/>
            <p:nvPr/>
          </p:nvSpPr>
          <p:spPr>
            <a:xfrm>
              <a:off x="3757025" y="1962775"/>
              <a:ext cx="3975" cy="10725"/>
            </a:xfrm>
            <a:custGeom>
              <a:rect b="b" l="l" r="r" t="t"/>
              <a:pathLst>
                <a:path extrusionOk="0" h="429" w="159">
                  <a:moveTo>
                    <a:pt x="1" y="1"/>
                  </a:moveTo>
                  <a:cubicBezTo>
                    <a:pt x="1" y="38"/>
                    <a:pt x="10" y="84"/>
                    <a:pt x="38" y="112"/>
                  </a:cubicBezTo>
                  <a:lnTo>
                    <a:pt x="66" y="224"/>
                  </a:lnTo>
                  <a:lnTo>
                    <a:pt x="121" y="326"/>
                  </a:lnTo>
                  <a:lnTo>
                    <a:pt x="149" y="428"/>
                  </a:lnTo>
                  <a:cubicBezTo>
                    <a:pt x="159" y="391"/>
                    <a:pt x="159" y="345"/>
                    <a:pt x="149" y="317"/>
                  </a:cubicBezTo>
                  <a:cubicBezTo>
                    <a:pt x="140" y="270"/>
                    <a:pt x="131" y="233"/>
                    <a:pt x="121" y="196"/>
                  </a:cubicBezTo>
                  <a:cubicBezTo>
                    <a:pt x="94" y="13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5"/>
            <p:cNvSpPr/>
            <p:nvPr/>
          </p:nvSpPr>
          <p:spPr>
            <a:xfrm>
              <a:off x="3762825" y="1968600"/>
              <a:ext cx="2125" cy="10000"/>
            </a:xfrm>
            <a:custGeom>
              <a:rect b="b" l="l" r="r" t="t"/>
              <a:pathLst>
                <a:path extrusionOk="0" h="400" w="85">
                  <a:moveTo>
                    <a:pt x="1" y="0"/>
                  </a:moveTo>
                  <a:cubicBezTo>
                    <a:pt x="1" y="65"/>
                    <a:pt x="10" y="139"/>
                    <a:pt x="29" y="204"/>
                  </a:cubicBezTo>
                  <a:cubicBezTo>
                    <a:pt x="38" y="260"/>
                    <a:pt x="47" y="334"/>
                    <a:pt x="57" y="400"/>
                  </a:cubicBezTo>
                  <a:cubicBezTo>
                    <a:pt x="75" y="372"/>
                    <a:pt x="85" y="334"/>
                    <a:pt x="85" y="297"/>
                  </a:cubicBezTo>
                  <a:cubicBezTo>
                    <a:pt x="85" y="269"/>
                    <a:pt x="75" y="232"/>
                    <a:pt x="75" y="195"/>
                  </a:cubicBezTo>
                  <a:cubicBezTo>
                    <a:pt x="75" y="158"/>
                    <a:pt x="57" y="130"/>
                    <a:pt x="47" y="93"/>
                  </a:cubicBezTo>
                  <a:cubicBezTo>
                    <a:pt x="38" y="56"/>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5"/>
            <p:cNvSpPr/>
            <p:nvPr/>
          </p:nvSpPr>
          <p:spPr>
            <a:xfrm>
              <a:off x="3754700" y="1963700"/>
              <a:ext cx="3275" cy="6300"/>
            </a:xfrm>
            <a:custGeom>
              <a:rect b="b" l="l" r="r" t="t"/>
              <a:pathLst>
                <a:path extrusionOk="0" h="252" w="131">
                  <a:moveTo>
                    <a:pt x="1" y="1"/>
                  </a:moveTo>
                  <a:lnTo>
                    <a:pt x="1" y="1"/>
                  </a:lnTo>
                  <a:cubicBezTo>
                    <a:pt x="29" y="47"/>
                    <a:pt x="38" y="94"/>
                    <a:pt x="47" y="122"/>
                  </a:cubicBezTo>
                  <a:cubicBezTo>
                    <a:pt x="75" y="168"/>
                    <a:pt x="94" y="205"/>
                    <a:pt x="122" y="252"/>
                  </a:cubicBezTo>
                  <a:cubicBezTo>
                    <a:pt x="131" y="196"/>
                    <a:pt x="122" y="150"/>
                    <a:pt x="94" y="103"/>
                  </a:cubicBezTo>
                  <a:cubicBezTo>
                    <a:pt x="84" y="85"/>
                    <a:pt x="75" y="66"/>
                    <a:pt x="57" y="4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5"/>
            <p:cNvSpPr/>
            <p:nvPr/>
          </p:nvSpPr>
          <p:spPr>
            <a:xfrm>
              <a:off x="3757025" y="2012025"/>
              <a:ext cx="4675" cy="9775"/>
            </a:xfrm>
            <a:custGeom>
              <a:rect b="b" l="l" r="r" t="t"/>
              <a:pathLst>
                <a:path extrusionOk="0" h="391" w="187">
                  <a:moveTo>
                    <a:pt x="177" y="0"/>
                  </a:moveTo>
                  <a:lnTo>
                    <a:pt x="177" y="0"/>
                  </a:lnTo>
                  <a:cubicBezTo>
                    <a:pt x="140" y="65"/>
                    <a:pt x="121" y="130"/>
                    <a:pt x="84" y="186"/>
                  </a:cubicBezTo>
                  <a:cubicBezTo>
                    <a:pt x="56" y="261"/>
                    <a:pt x="29" y="316"/>
                    <a:pt x="1" y="391"/>
                  </a:cubicBezTo>
                  <a:cubicBezTo>
                    <a:pt x="29" y="363"/>
                    <a:pt x="47" y="326"/>
                    <a:pt x="66" y="307"/>
                  </a:cubicBezTo>
                  <a:cubicBezTo>
                    <a:pt x="94" y="270"/>
                    <a:pt x="121" y="251"/>
                    <a:pt x="131" y="214"/>
                  </a:cubicBezTo>
                  <a:cubicBezTo>
                    <a:pt x="168" y="158"/>
                    <a:pt x="187"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5"/>
            <p:cNvSpPr/>
            <p:nvPr/>
          </p:nvSpPr>
          <p:spPr>
            <a:xfrm>
              <a:off x="3756575" y="2009700"/>
              <a:ext cx="2800" cy="7700"/>
            </a:xfrm>
            <a:custGeom>
              <a:rect b="b" l="l" r="r" t="t"/>
              <a:pathLst>
                <a:path extrusionOk="0" h="308" w="112">
                  <a:moveTo>
                    <a:pt x="102" y="0"/>
                  </a:moveTo>
                  <a:lnTo>
                    <a:pt x="102" y="0"/>
                  </a:lnTo>
                  <a:cubicBezTo>
                    <a:pt x="74" y="38"/>
                    <a:pt x="74" y="66"/>
                    <a:pt x="65" y="84"/>
                  </a:cubicBezTo>
                  <a:cubicBezTo>
                    <a:pt x="56" y="112"/>
                    <a:pt x="56" y="131"/>
                    <a:pt x="47" y="158"/>
                  </a:cubicBezTo>
                  <a:cubicBezTo>
                    <a:pt x="28" y="205"/>
                    <a:pt x="19" y="251"/>
                    <a:pt x="0" y="307"/>
                  </a:cubicBezTo>
                  <a:lnTo>
                    <a:pt x="56" y="242"/>
                  </a:lnTo>
                  <a:cubicBezTo>
                    <a:pt x="65" y="223"/>
                    <a:pt x="74" y="186"/>
                    <a:pt x="93" y="168"/>
                  </a:cubicBezTo>
                  <a:cubicBezTo>
                    <a:pt x="112" y="121"/>
                    <a:pt x="112" y="6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5"/>
            <p:cNvSpPr/>
            <p:nvPr/>
          </p:nvSpPr>
          <p:spPr>
            <a:xfrm>
              <a:off x="3753325" y="2005525"/>
              <a:ext cx="2100" cy="7675"/>
            </a:xfrm>
            <a:custGeom>
              <a:rect b="b" l="l" r="r" t="t"/>
              <a:pathLst>
                <a:path extrusionOk="0" h="307" w="84">
                  <a:moveTo>
                    <a:pt x="0" y="0"/>
                  </a:moveTo>
                  <a:cubicBezTo>
                    <a:pt x="0" y="56"/>
                    <a:pt x="0" y="102"/>
                    <a:pt x="9" y="158"/>
                  </a:cubicBezTo>
                  <a:cubicBezTo>
                    <a:pt x="19" y="205"/>
                    <a:pt x="46" y="260"/>
                    <a:pt x="65" y="307"/>
                  </a:cubicBezTo>
                  <a:cubicBezTo>
                    <a:pt x="84" y="251"/>
                    <a:pt x="84" y="195"/>
                    <a:pt x="56" y="149"/>
                  </a:cubicBezTo>
                  <a:cubicBezTo>
                    <a:pt x="46" y="121"/>
                    <a:pt x="46" y="93"/>
                    <a:pt x="37" y="65"/>
                  </a:cubicBezTo>
                  <a:cubicBezTo>
                    <a:pt x="37"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5"/>
            <p:cNvSpPr/>
            <p:nvPr/>
          </p:nvSpPr>
          <p:spPr>
            <a:xfrm>
              <a:off x="3756800" y="2002025"/>
              <a:ext cx="1650" cy="7000"/>
            </a:xfrm>
            <a:custGeom>
              <a:rect b="b" l="l" r="r" t="t"/>
              <a:pathLst>
                <a:path extrusionOk="0" h="280" w="66">
                  <a:moveTo>
                    <a:pt x="47" y="1"/>
                  </a:moveTo>
                  <a:cubicBezTo>
                    <a:pt x="19" y="38"/>
                    <a:pt x="10" y="94"/>
                    <a:pt x="10" y="140"/>
                  </a:cubicBezTo>
                  <a:cubicBezTo>
                    <a:pt x="0" y="187"/>
                    <a:pt x="10" y="233"/>
                    <a:pt x="19" y="280"/>
                  </a:cubicBezTo>
                  <a:cubicBezTo>
                    <a:pt x="47" y="242"/>
                    <a:pt x="47" y="196"/>
                    <a:pt x="56" y="140"/>
                  </a:cubicBezTo>
                  <a:cubicBezTo>
                    <a:pt x="65" y="94"/>
                    <a:pt x="56"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5"/>
            <p:cNvSpPr/>
            <p:nvPr/>
          </p:nvSpPr>
          <p:spPr>
            <a:xfrm>
              <a:off x="3761675" y="1999025"/>
              <a:ext cx="1425" cy="9300"/>
            </a:xfrm>
            <a:custGeom>
              <a:rect b="b" l="l" r="r" t="t"/>
              <a:pathLst>
                <a:path extrusionOk="0" h="372" w="57">
                  <a:moveTo>
                    <a:pt x="47" y="0"/>
                  </a:moveTo>
                  <a:cubicBezTo>
                    <a:pt x="10" y="56"/>
                    <a:pt x="10" y="130"/>
                    <a:pt x="1" y="186"/>
                  </a:cubicBezTo>
                  <a:cubicBezTo>
                    <a:pt x="1" y="242"/>
                    <a:pt x="1" y="316"/>
                    <a:pt x="10" y="372"/>
                  </a:cubicBezTo>
                  <a:cubicBezTo>
                    <a:pt x="47" y="316"/>
                    <a:pt x="47" y="260"/>
                    <a:pt x="56" y="186"/>
                  </a:cubicBezTo>
                  <a:cubicBezTo>
                    <a:pt x="56" y="130"/>
                    <a:pt x="5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5"/>
            <p:cNvSpPr/>
            <p:nvPr/>
          </p:nvSpPr>
          <p:spPr>
            <a:xfrm>
              <a:off x="3701050" y="1987625"/>
              <a:ext cx="4675" cy="10725"/>
            </a:xfrm>
            <a:custGeom>
              <a:rect b="b" l="l" r="r" t="t"/>
              <a:pathLst>
                <a:path extrusionOk="0" h="429" w="187">
                  <a:moveTo>
                    <a:pt x="1" y="1"/>
                  </a:moveTo>
                  <a:lnTo>
                    <a:pt x="1" y="131"/>
                  </a:lnTo>
                  <a:cubicBezTo>
                    <a:pt x="10" y="168"/>
                    <a:pt x="19" y="215"/>
                    <a:pt x="38" y="242"/>
                  </a:cubicBezTo>
                  <a:cubicBezTo>
                    <a:pt x="66" y="317"/>
                    <a:pt x="112" y="382"/>
                    <a:pt x="186" y="428"/>
                  </a:cubicBezTo>
                  <a:cubicBezTo>
                    <a:pt x="159" y="400"/>
                    <a:pt x="149" y="363"/>
                    <a:pt x="131" y="326"/>
                  </a:cubicBezTo>
                  <a:cubicBezTo>
                    <a:pt x="112" y="298"/>
                    <a:pt x="93" y="261"/>
                    <a:pt x="84" y="224"/>
                  </a:cubicBezTo>
                  <a:cubicBezTo>
                    <a:pt x="56" y="159"/>
                    <a:pt x="38"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5"/>
            <p:cNvSpPr/>
            <p:nvPr/>
          </p:nvSpPr>
          <p:spPr>
            <a:xfrm>
              <a:off x="3704300" y="1991125"/>
              <a:ext cx="5150" cy="8600"/>
            </a:xfrm>
            <a:custGeom>
              <a:rect b="b" l="l" r="r" t="t"/>
              <a:pathLst>
                <a:path extrusionOk="0" h="344" w="206">
                  <a:moveTo>
                    <a:pt x="1" y="0"/>
                  </a:moveTo>
                  <a:cubicBezTo>
                    <a:pt x="1" y="37"/>
                    <a:pt x="10" y="75"/>
                    <a:pt x="10" y="112"/>
                  </a:cubicBezTo>
                  <a:cubicBezTo>
                    <a:pt x="19" y="140"/>
                    <a:pt x="29" y="167"/>
                    <a:pt x="56" y="205"/>
                  </a:cubicBezTo>
                  <a:cubicBezTo>
                    <a:pt x="94" y="260"/>
                    <a:pt x="140" y="316"/>
                    <a:pt x="205" y="344"/>
                  </a:cubicBezTo>
                  <a:lnTo>
                    <a:pt x="149" y="260"/>
                  </a:lnTo>
                  <a:cubicBezTo>
                    <a:pt x="140" y="232"/>
                    <a:pt x="112" y="205"/>
                    <a:pt x="103" y="177"/>
                  </a:cubicBezTo>
                  <a:cubicBezTo>
                    <a:pt x="66" y="121"/>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5"/>
            <p:cNvSpPr/>
            <p:nvPr/>
          </p:nvSpPr>
          <p:spPr>
            <a:xfrm>
              <a:off x="3709175" y="1994600"/>
              <a:ext cx="7225" cy="7925"/>
            </a:xfrm>
            <a:custGeom>
              <a:rect b="b" l="l" r="r" t="t"/>
              <a:pathLst>
                <a:path extrusionOk="0" h="317" w="289">
                  <a:moveTo>
                    <a:pt x="1" y="1"/>
                  </a:moveTo>
                  <a:lnTo>
                    <a:pt x="1" y="1"/>
                  </a:lnTo>
                  <a:cubicBezTo>
                    <a:pt x="38" y="84"/>
                    <a:pt x="66" y="140"/>
                    <a:pt x="112" y="177"/>
                  </a:cubicBezTo>
                  <a:cubicBezTo>
                    <a:pt x="140" y="214"/>
                    <a:pt x="168" y="233"/>
                    <a:pt x="196" y="261"/>
                  </a:cubicBezTo>
                  <a:cubicBezTo>
                    <a:pt x="214" y="279"/>
                    <a:pt x="252" y="307"/>
                    <a:pt x="289" y="316"/>
                  </a:cubicBezTo>
                  <a:lnTo>
                    <a:pt x="214" y="233"/>
                  </a:lnTo>
                  <a:cubicBezTo>
                    <a:pt x="196" y="214"/>
                    <a:pt x="177" y="177"/>
                    <a:pt x="149" y="159"/>
                  </a:cubicBezTo>
                  <a:cubicBezTo>
                    <a:pt x="103" y="103"/>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5"/>
            <p:cNvSpPr/>
            <p:nvPr/>
          </p:nvSpPr>
          <p:spPr>
            <a:xfrm>
              <a:off x="3711500" y="2003650"/>
              <a:ext cx="8625" cy="6775"/>
            </a:xfrm>
            <a:custGeom>
              <a:rect b="b" l="l" r="r" t="t"/>
              <a:pathLst>
                <a:path extrusionOk="0" h="271" w="345">
                  <a:moveTo>
                    <a:pt x="1" y="1"/>
                  </a:moveTo>
                  <a:cubicBezTo>
                    <a:pt x="47" y="57"/>
                    <a:pt x="94" y="103"/>
                    <a:pt x="149" y="168"/>
                  </a:cubicBezTo>
                  <a:cubicBezTo>
                    <a:pt x="186" y="187"/>
                    <a:pt x="205" y="196"/>
                    <a:pt x="242" y="224"/>
                  </a:cubicBezTo>
                  <a:cubicBezTo>
                    <a:pt x="279" y="242"/>
                    <a:pt x="317" y="270"/>
                    <a:pt x="344" y="270"/>
                  </a:cubicBezTo>
                  <a:lnTo>
                    <a:pt x="261" y="196"/>
                  </a:lnTo>
                  <a:cubicBezTo>
                    <a:pt x="242" y="177"/>
                    <a:pt x="205" y="150"/>
                    <a:pt x="186" y="131"/>
                  </a:cubicBezTo>
                  <a:cubicBezTo>
                    <a:pt x="121" y="85"/>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5"/>
            <p:cNvSpPr/>
            <p:nvPr/>
          </p:nvSpPr>
          <p:spPr>
            <a:xfrm>
              <a:off x="3720100" y="2006675"/>
              <a:ext cx="7925" cy="7700"/>
            </a:xfrm>
            <a:custGeom>
              <a:rect b="b" l="l" r="r" t="t"/>
              <a:pathLst>
                <a:path extrusionOk="0" h="308" w="317">
                  <a:moveTo>
                    <a:pt x="0" y="1"/>
                  </a:moveTo>
                  <a:lnTo>
                    <a:pt x="0" y="1"/>
                  </a:lnTo>
                  <a:cubicBezTo>
                    <a:pt x="28" y="66"/>
                    <a:pt x="75" y="121"/>
                    <a:pt x="131" y="187"/>
                  </a:cubicBezTo>
                  <a:cubicBezTo>
                    <a:pt x="149" y="214"/>
                    <a:pt x="177" y="242"/>
                    <a:pt x="214" y="261"/>
                  </a:cubicBezTo>
                  <a:cubicBezTo>
                    <a:pt x="251" y="289"/>
                    <a:pt x="279" y="307"/>
                    <a:pt x="316" y="307"/>
                  </a:cubicBezTo>
                  <a:cubicBezTo>
                    <a:pt x="279" y="289"/>
                    <a:pt x="261" y="252"/>
                    <a:pt x="233" y="233"/>
                  </a:cubicBezTo>
                  <a:lnTo>
                    <a:pt x="168" y="149"/>
                  </a:lnTo>
                  <a:cubicBezTo>
                    <a:pt x="121"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5"/>
            <p:cNvSpPr/>
            <p:nvPr/>
          </p:nvSpPr>
          <p:spPr>
            <a:xfrm>
              <a:off x="3727525" y="1980675"/>
              <a:ext cx="2125" cy="4425"/>
            </a:xfrm>
            <a:custGeom>
              <a:rect b="b" l="l" r="r" t="t"/>
              <a:pathLst>
                <a:path extrusionOk="0" h="177" w="85">
                  <a:moveTo>
                    <a:pt x="1" y="0"/>
                  </a:moveTo>
                  <a:cubicBezTo>
                    <a:pt x="1" y="37"/>
                    <a:pt x="10" y="74"/>
                    <a:pt x="19" y="102"/>
                  </a:cubicBezTo>
                  <a:cubicBezTo>
                    <a:pt x="29" y="130"/>
                    <a:pt x="56" y="158"/>
                    <a:pt x="84" y="177"/>
                  </a:cubicBezTo>
                  <a:cubicBezTo>
                    <a:pt x="84" y="130"/>
                    <a:pt x="75" y="112"/>
                    <a:pt x="66" y="74"/>
                  </a:cubicBezTo>
                  <a:cubicBezTo>
                    <a:pt x="56"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5"/>
            <p:cNvSpPr/>
            <p:nvPr/>
          </p:nvSpPr>
          <p:spPr>
            <a:xfrm>
              <a:off x="3726825" y="1976475"/>
              <a:ext cx="2600" cy="3975"/>
            </a:xfrm>
            <a:custGeom>
              <a:rect b="b" l="l" r="r" t="t"/>
              <a:pathLst>
                <a:path extrusionOk="0" h="159" w="104">
                  <a:moveTo>
                    <a:pt x="1" y="1"/>
                  </a:moveTo>
                  <a:lnTo>
                    <a:pt x="1" y="1"/>
                  </a:lnTo>
                  <a:cubicBezTo>
                    <a:pt x="10" y="29"/>
                    <a:pt x="29" y="66"/>
                    <a:pt x="38" y="94"/>
                  </a:cubicBezTo>
                  <a:cubicBezTo>
                    <a:pt x="47" y="112"/>
                    <a:pt x="66" y="140"/>
                    <a:pt x="103" y="159"/>
                  </a:cubicBezTo>
                  <a:cubicBezTo>
                    <a:pt x="103" y="122"/>
                    <a:pt x="94" y="94"/>
                    <a:pt x="66" y="66"/>
                  </a:cubicBezTo>
                  <a:cubicBezTo>
                    <a:pt x="57" y="38"/>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5"/>
            <p:cNvSpPr/>
            <p:nvPr/>
          </p:nvSpPr>
          <p:spPr>
            <a:xfrm>
              <a:off x="3731700" y="2016675"/>
              <a:ext cx="6550" cy="4200"/>
            </a:xfrm>
            <a:custGeom>
              <a:rect b="b" l="l" r="r" t="t"/>
              <a:pathLst>
                <a:path extrusionOk="0" h="168" w="262">
                  <a:moveTo>
                    <a:pt x="1" y="0"/>
                  </a:moveTo>
                  <a:lnTo>
                    <a:pt x="1" y="0"/>
                  </a:lnTo>
                  <a:cubicBezTo>
                    <a:pt x="29" y="47"/>
                    <a:pt x="75" y="84"/>
                    <a:pt x="122" y="112"/>
                  </a:cubicBezTo>
                  <a:lnTo>
                    <a:pt x="187" y="140"/>
                  </a:lnTo>
                  <a:cubicBezTo>
                    <a:pt x="215" y="158"/>
                    <a:pt x="233" y="167"/>
                    <a:pt x="261" y="167"/>
                  </a:cubicBezTo>
                  <a:cubicBezTo>
                    <a:pt x="224" y="130"/>
                    <a:pt x="187" y="93"/>
                    <a:pt x="140" y="75"/>
                  </a:cubicBezTo>
                  <a:cubicBezTo>
                    <a:pt x="94" y="37"/>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5"/>
            <p:cNvSpPr/>
            <p:nvPr/>
          </p:nvSpPr>
          <p:spPr>
            <a:xfrm>
              <a:off x="3560300" y="2197825"/>
              <a:ext cx="70875" cy="74150"/>
            </a:xfrm>
            <a:custGeom>
              <a:rect b="b" l="l" r="r" t="t"/>
              <a:pathLst>
                <a:path extrusionOk="0" h="2966" w="2835">
                  <a:moveTo>
                    <a:pt x="1485" y="1"/>
                  </a:moveTo>
                  <a:cubicBezTo>
                    <a:pt x="1479" y="1"/>
                    <a:pt x="1474" y="1"/>
                    <a:pt x="1468" y="1"/>
                  </a:cubicBezTo>
                  <a:cubicBezTo>
                    <a:pt x="1292" y="29"/>
                    <a:pt x="1171" y="187"/>
                    <a:pt x="1115" y="363"/>
                  </a:cubicBezTo>
                  <a:cubicBezTo>
                    <a:pt x="1050" y="521"/>
                    <a:pt x="1041" y="716"/>
                    <a:pt x="957" y="874"/>
                  </a:cubicBezTo>
                  <a:cubicBezTo>
                    <a:pt x="911" y="716"/>
                    <a:pt x="864" y="540"/>
                    <a:pt x="753" y="410"/>
                  </a:cubicBezTo>
                  <a:cubicBezTo>
                    <a:pt x="674" y="309"/>
                    <a:pt x="544" y="231"/>
                    <a:pt x="412" y="231"/>
                  </a:cubicBezTo>
                  <a:cubicBezTo>
                    <a:pt x="374" y="231"/>
                    <a:pt x="335" y="237"/>
                    <a:pt x="298" y="252"/>
                  </a:cubicBezTo>
                  <a:cubicBezTo>
                    <a:pt x="28" y="326"/>
                    <a:pt x="0" y="689"/>
                    <a:pt x="28" y="958"/>
                  </a:cubicBezTo>
                  <a:cubicBezTo>
                    <a:pt x="121" y="1646"/>
                    <a:pt x="391" y="2296"/>
                    <a:pt x="790" y="2853"/>
                  </a:cubicBezTo>
                  <a:cubicBezTo>
                    <a:pt x="837" y="2936"/>
                    <a:pt x="916" y="2965"/>
                    <a:pt x="1002" y="2965"/>
                  </a:cubicBezTo>
                  <a:cubicBezTo>
                    <a:pt x="1119" y="2965"/>
                    <a:pt x="1249" y="2911"/>
                    <a:pt x="1329" y="2863"/>
                  </a:cubicBezTo>
                  <a:cubicBezTo>
                    <a:pt x="1896" y="2519"/>
                    <a:pt x="2416" y="2054"/>
                    <a:pt x="2676" y="1450"/>
                  </a:cubicBezTo>
                  <a:cubicBezTo>
                    <a:pt x="2760" y="1265"/>
                    <a:pt x="2834" y="1060"/>
                    <a:pt x="2797" y="865"/>
                  </a:cubicBezTo>
                  <a:cubicBezTo>
                    <a:pt x="2760" y="661"/>
                    <a:pt x="2611" y="466"/>
                    <a:pt x="2397" y="456"/>
                  </a:cubicBezTo>
                  <a:cubicBezTo>
                    <a:pt x="2392" y="456"/>
                    <a:pt x="2387" y="456"/>
                    <a:pt x="2381" y="456"/>
                  </a:cubicBezTo>
                  <a:cubicBezTo>
                    <a:pt x="2165" y="456"/>
                    <a:pt x="1985" y="637"/>
                    <a:pt x="1849" y="800"/>
                  </a:cubicBezTo>
                  <a:cubicBezTo>
                    <a:pt x="1877" y="633"/>
                    <a:pt x="1896" y="456"/>
                    <a:pt x="1840" y="289"/>
                  </a:cubicBezTo>
                  <a:cubicBezTo>
                    <a:pt x="1795" y="136"/>
                    <a:pt x="1654" y="1"/>
                    <a:pt x="148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5"/>
            <p:cNvSpPr/>
            <p:nvPr/>
          </p:nvSpPr>
          <p:spPr>
            <a:xfrm>
              <a:off x="3559600" y="2196400"/>
              <a:ext cx="71800" cy="75550"/>
            </a:xfrm>
            <a:custGeom>
              <a:rect b="b" l="l" r="r" t="t"/>
              <a:pathLst>
                <a:path extrusionOk="0" h="3022" w="2872">
                  <a:moveTo>
                    <a:pt x="809" y="2910"/>
                  </a:moveTo>
                  <a:lnTo>
                    <a:pt x="809" y="2910"/>
                  </a:lnTo>
                  <a:cubicBezTo>
                    <a:pt x="837" y="2957"/>
                    <a:pt x="874" y="2975"/>
                    <a:pt x="920" y="3003"/>
                  </a:cubicBezTo>
                  <a:cubicBezTo>
                    <a:pt x="874" y="2975"/>
                    <a:pt x="837" y="2938"/>
                    <a:pt x="809" y="2910"/>
                  </a:cubicBezTo>
                  <a:close/>
                  <a:moveTo>
                    <a:pt x="1479" y="1"/>
                  </a:moveTo>
                  <a:cubicBezTo>
                    <a:pt x="1469" y="1"/>
                    <a:pt x="1459" y="1"/>
                    <a:pt x="1450" y="2"/>
                  </a:cubicBezTo>
                  <a:cubicBezTo>
                    <a:pt x="1348" y="12"/>
                    <a:pt x="1264" y="86"/>
                    <a:pt x="1208" y="151"/>
                  </a:cubicBezTo>
                  <a:cubicBezTo>
                    <a:pt x="1153" y="225"/>
                    <a:pt x="1106" y="318"/>
                    <a:pt x="1078" y="402"/>
                  </a:cubicBezTo>
                  <a:cubicBezTo>
                    <a:pt x="1050" y="523"/>
                    <a:pt x="1022" y="662"/>
                    <a:pt x="985" y="792"/>
                  </a:cubicBezTo>
                  <a:cubicBezTo>
                    <a:pt x="939" y="681"/>
                    <a:pt x="892" y="560"/>
                    <a:pt x="818" y="458"/>
                  </a:cubicBezTo>
                  <a:cubicBezTo>
                    <a:pt x="753" y="383"/>
                    <a:pt x="697" y="327"/>
                    <a:pt x="614" y="290"/>
                  </a:cubicBezTo>
                  <a:cubicBezTo>
                    <a:pt x="541" y="266"/>
                    <a:pt x="476" y="242"/>
                    <a:pt x="399" y="242"/>
                  </a:cubicBezTo>
                  <a:cubicBezTo>
                    <a:pt x="387" y="242"/>
                    <a:pt x="375" y="243"/>
                    <a:pt x="363" y="244"/>
                  </a:cubicBezTo>
                  <a:cubicBezTo>
                    <a:pt x="270" y="262"/>
                    <a:pt x="196" y="318"/>
                    <a:pt x="140" y="374"/>
                  </a:cubicBezTo>
                  <a:cubicBezTo>
                    <a:pt x="84" y="448"/>
                    <a:pt x="56" y="523"/>
                    <a:pt x="38" y="606"/>
                  </a:cubicBezTo>
                  <a:cubicBezTo>
                    <a:pt x="0" y="773"/>
                    <a:pt x="10" y="941"/>
                    <a:pt x="47" y="1099"/>
                  </a:cubicBezTo>
                  <a:cubicBezTo>
                    <a:pt x="103" y="1424"/>
                    <a:pt x="196" y="1730"/>
                    <a:pt x="326" y="2037"/>
                  </a:cubicBezTo>
                  <a:cubicBezTo>
                    <a:pt x="456" y="2334"/>
                    <a:pt x="614" y="2632"/>
                    <a:pt x="799" y="2882"/>
                  </a:cubicBezTo>
                  <a:cubicBezTo>
                    <a:pt x="614" y="2613"/>
                    <a:pt x="456" y="2334"/>
                    <a:pt x="335" y="2037"/>
                  </a:cubicBezTo>
                  <a:cubicBezTo>
                    <a:pt x="223" y="1730"/>
                    <a:pt x="131" y="1424"/>
                    <a:pt x="84" y="1099"/>
                  </a:cubicBezTo>
                  <a:cubicBezTo>
                    <a:pt x="56" y="931"/>
                    <a:pt x="47" y="773"/>
                    <a:pt x="84" y="616"/>
                  </a:cubicBezTo>
                  <a:cubicBezTo>
                    <a:pt x="103" y="541"/>
                    <a:pt x="131" y="467"/>
                    <a:pt x="177" y="411"/>
                  </a:cubicBezTo>
                  <a:cubicBezTo>
                    <a:pt x="223" y="355"/>
                    <a:pt x="288" y="318"/>
                    <a:pt x="363" y="309"/>
                  </a:cubicBezTo>
                  <a:cubicBezTo>
                    <a:pt x="377" y="305"/>
                    <a:pt x="392" y="303"/>
                    <a:pt x="408" y="303"/>
                  </a:cubicBezTo>
                  <a:cubicBezTo>
                    <a:pt x="464" y="303"/>
                    <a:pt x="526" y="326"/>
                    <a:pt x="576" y="355"/>
                  </a:cubicBezTo>
                  <a:cubicBezTo>
                    <a:pt x="651" y="383"/>
                    <a:pt x="707" y="430"/>
                    <a:pt x="753" y="504"/>
                  </a:cubicBezTo>
                  <a:cubicBezTo>
                    <a:pt x="846" y="634"/>
                    <a:pt x="892" y="783"/>
                    <a:pt x="939" y="931"/>
                  </a:cubicBezTo>
                  <a:lnTo>
                    <a:pt x="976" y="1034"/>
                  </a:lnTo>
                  <a:lnTo>
                    <a:pt x="1022" y="941"/>
                  </a:lnTo>
                  <a:cubicBezTo>
                    <a:pt x="1106" y="783"/>
                    <a:pt x="1115" y="597"/>
                    <a:pt x="1171" y="430"/>
                  </a:cubicBezTo>
                  <a:cubicBezTo>
                    <a:pt x="1199" y="355"/>
                    <a:pt x="1227" y="281"/>
                    <a:pt x="1292" y="225"/>
                  </a:cubicBezTo>
                  <a:cubicBezTo>
                    <a:pt x="1338" y="170"/>
                    <a:pt x="1403" y="123"/>
                    <a:pt x="1478" y="105"/>
                  </a:cubicBezTo>
                  <a:cubicBezTo>
                    <a:pt x="1486" y="103"/>
                    <a:pt x="1495" y="103"/>
                    <a:pt x="1504" y="103"/>
                  </a:cubicBezTo>
                  <a:cubicBezTo>
                    <a:pt x="1564" y="103"/>
                    <a:pt x="1634" y="129"/>
                    <a:pt x="1682" y="170"/>
                  </a:cubicBezTo>
                  <a:cubicBezTo>
                    <a:pt x="1738" y="216"/>
                    <a:pt x="1784" y="281"/>
                    <a:pt x="1821" y="355"/>
                  </a:cubicBezTo>
                  <a:cubicBezTo>
                    <a:pt x="1877" y="504"/>
                    <a:pt x="1859" y="681"/>
                    <a:pt x="1849" y="848"/>
                  </a:cubicBezTo>
                  <a:lnTo>
                    <a:pt x="1821" y="1015"/>
                  </a:lnTo>
                  <a:lnTo>
                    <a:pt x="1924" y="885"/>
                  </a:lnTo>
                  <a:cubicBezTo>
                    <a:pt x="1989" y="820"/>
                    <a:pt x="2044" y="746"/>
                    <a:pt x="2109" y="690"/>
                  </a:cubicBezTo>
                  <a:cubicBezTo>
                    <a:pt x="2184" y="634"/>
                    <a:pt x="2249" y="588"/>
                    <a:pt x="2332" y="560"/>
                  </a:cubicBezTo>
                  <a:cubicBezTo>
                    <a:pt x="2359" y="554"/>
                    <a:pt x="2385" y="551"/>
                    <a:pt x="2412" y="551"/>
                  </a:cubicBezTo>
                  <a:cubicBezTo>
                    <a:pt x="2468" y="551"/>
                    <a:pt x="2523" y="565"/>
                    <a:pt x="2574" y="597"/>
                  </a:cubicBezTo>
                  <a:cubicBezTo>
                    <a:pt x="2648" y="643"/>
                    <a:pt x="2713" y="699"/>
                    <a:pt x="2751" y="783"/>
                  </a:cubicBezTo>
                  <a:cubicBezTo>
                    <a:pt x="2797" y="866"/>
                    <a:pt x="2806" y="941"/>
                    <a:pt x="2806" y="1034"/>
                  </a:cubicBezTo>
                  <a:cubicBezTo>
                    <a:pt x="2806" y="1127"/>
                    <a:pt x="2797" y="1210"/>
                    <a:pt x="2760" y="1303"/>
                  </a:cubicBezTo>
                  <a:cubicBezTo>
                    <a:pt x="2741" y="1396"/>
                    <a:pt x="2704" y="1480"/>
                    <a:pt x="2658" y="1563"/>
                  </a:cubicBezTo>
                  <a:cubicBezTo>
                    <a:pt x="2620" y="1638"/>
                    <a:pt x="2574" y="1721"/>
                    <a:pt x="2528" y="1805"/>
                  </a:cubicBezTo>
                  <a:cubicBezTo>
                    <a:pt x="2332" y="2121"/>
                    <a:pt x="2082" y="2399"/>
                    <a:pt x="1784" y="2632"/>
                  </a:cubicBezTo>
                  <a:cubicBezTo>
                    <a:pt x="1636" y="2743"/>
                    <a:pt x="1487" y="2845"/>
                    <a:pt x="1320" y="2938"/>
                  </a:cubicBezTo>
                  <a:cubicBezTo>
                    <a:pt x="1245" y="2975"/>
                    <a:pt x="1153" y="3013"/>
                    <a:pt x="1060" y="3022"/>
                  </a:cubicBezTo>
                  <a:cubicBezTo>
                    <a:pt x="1153" y="3022"/>
                    <a:pt x="1245" y="2985"/>
                    <a:pt x="1320" y="2957"/>
                  </a:cubicBezTo>
                  <a:cubicBezTo>
                    <a:pt x="1487" y="2864"/>
                    <a:pt x="1645" y="2752"/>
                    <a:pt x="1803" y="2650"/>
                  </a:cubicBezTo>
                  <a:cubicBezTo>
                    <a:pt x="2100" y="2427"/>
                    <a:pt x="2370" y="2167"/>
                    <a:pt x="2574" y="1842"/>
                  </a:cubicBezTo>
                  <a:cubicBezTo>
                    <a:pt x="2620" y="1758"/>
                    <a:pt x="2686" y="1675"/>
                    <a:pt x="2713" y="1591"/>
                  </a:cubicBezTo>
                  <a:cubicBezTo>
                    <a:pt x="2760" y="1517"/>
                    <a:pt x="2797" y="1424"/>
                    <a:pt x="2834" y="1331"/>
                  </a:cubicBezTo>
                  <a:cubicBezTo>
                    <a:pt x="2843" y="1238"/>
                    <a:pt x="2871" y="1145"/>
                    <a:pt x="2871" y="1034"/>
                  </a:cubicBezTo>
                  <a:cubicBezTo>
                    <a:pt x="2871" y="941"/>
                    <a:pt x="2862" y="838"/>
                    <a:pt x="2816" y="746"/>
                  </a:cubicBezTo>
                  <a:cubicBezTo>
                    <a:pt x="2769" y="653"/>
                    <a:pt x="2704" y="569"/>
                    <a:pt x="2611" y="523"/>
                  </a:cubicBezTo>
                  <a:cubicBezTo>
                    <a:pt x="2546" y="484"/>
                    <a:pt x="2477" y="467"/>
                    <a:pt x="2406" y="467"/>
                  </a:cubicBezTo>
                  <a:cubicBezTo>
                    <a:pt x="2376" y="467"/>
                    <a:pt x="2345" y="471"/>
                    <a:pt x="2314" y="476"/>
                  </a:cubicBezTo>
                  <a:cubicBezTo>
                    <a:pt x="2212" y="504"/>
                    <a:pt x="2128" y="560"/>
                    <a:pt x="2044" y="616"/>
                  </a:cubicBezTo>
                  <a:cubicBezTo>
                    <a:pt x="2007" y="653"/>
                    <a:pt x="1979" y="681"/>
                    <a:pt x="1942" y="708"/>
                  </a:cubicBezTo>
                  <a:lnTo>
                    <a:pt x="1942" y="597"/>
                  </a:lnTo>
                  <a:cubicBezTo>
                    <a:pt x="1942" y="504"/>
                    <a:pt x="1933" y="411"/>
                    <a:pt x="1896" y="318"/>
                  </a:cubicBezTo>
                  <a:cubicBezTo>
                    <a:pt x="1859" y="225"/>
                    <a:pt x="1803" y="142"/>
                    <a:pt x="1729" y="86"/>
                  </a:cubicBezTo>
                  <a:cubicBezTo>
                    <a:pt x="1654" y="36"/>
                    <a:pt x="1564" y="1"/>
                    <a:pt x="14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5"/>
            <p:cNvSpPr/>
            <p:nvPr/>
          </p:nvSpPr>
          <p:spPr>
            <a:xfrm>
              <a:off x="3583525" y="2219675"/>
              <a:ext cx="1875" cy="52050"/>
            </a:xfrm>
            <a:custGeom>
              <a:rect b="b" l="l" r="r" t="t"/>
              <a:pathLst>
                <a:path extrusionOk="0" h="2082" w="75">
                  <a:moveTo>
                    <a:pt x="28" y="0"/>
                  </a:moveTo>
                  <a:lnTo>
                    <a:pt x="28" y="521"/>
                  </a:lnTo>
                  <a:lnTo>
                    <a:pt x="28" y="1050"/>
                  </a:lnTo>
                  <a:lnTo>
                    <a:pt x="28" y="1571"/>
                  </a:lnTo>
                  <a:cubicBezTo>
                    <a:pt x="28" y="1654"/>
                    <a:pt x="19" y="1747"/>
                    <a:pt x="19" y="1821"/>
                  </a:cubicBezTo>
                  <a:cubicBezTo>
                    <a:pt x="19" y="1905"/>
                    <a:pt x="10" y="1998"/>
                    <a:pt x="0" y="2082"/>
                  </a:cubicBezTo>
                  <a:cubicBezTo>
                    <a:pt x="38" y="1914"/>
                    <a:pt x="56" y="1747"/>
                    <a:pt x="65" y="1571"/>
                  </a:cubicBezTo>
                  <a:cubicBezTo>
                    <a:pt x="75" y="1394"/>
                    <a:pt x="75" y="1217"/>
                    <a:pt x="75" y="1050"/>
                  </a:cubicBezTo>
                  <a:cubicBezTo>
                    <a:pt x="75" y="874"/>
                    <a:pt x="75" y="697"/>
                    <a:pt x="65" y="521"/>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5"/>
            <p:cNvSpPr/>
            <p:nvPr/>
          </p:nvSpPr>
          <p:spPr>
            <a:xfrm>
              <a:off x="3585375" y="2218500"/>
              <a:ext cx="21400" cy="53450"/>
            </a:xfrm>
            <a:custGeom>
              <a:rect b="b" l="l" r="r" t="t"/>
              <a:pathLst>
                <a:path extrusionOk="0" h="2138" w="856">
                  <a:moveTo>
                    <a:pt x="855" y="1"/>
                  </a:moveTo>
                  <a:lnTo>
                    <a:pt x="855" y="1"/>
                  </a:lnTo>
                  <a:cubicBezTo>
                    <a:pt x="763" y="177"/>
                    <a:pt x="688" y="354"/>
                    <a:pt x="605" y="521"/>
                  </a:cubicBezTo>
                  <a:cubicBezTo>
                    <a:pt x="540" y="698"/>
                    <a:pt x="456" y="884"/>
                    <a:pt x="382" y="1060"/>
                  </a:cubicBezTo>
                  <a:cubicBezTo>
                    <a:pt x="317" y="1237"/>
                    <a:pt x="242" y="1404"/>
                    <a:pt x="177" y="1590"/>
                  </a:cubicBezTo>
                  <a:cubicBezTo>
                    <a:pt x="122" y="1766"/>
                    <a:pt x="47" y="1952"/>
                    <a:pt x="1" y="2138"/>
                  </a:cubicBezTo>
                  <a:cubicBezTo>
                    <a:pt x="38" y="2045"/>
                    <a:pt x="75" y="1961"/>
                    <a:pt x="112" y="1868"/>
                  </a:cubicBezTo>
                  <a:cubicBezTo>
                    <a:pt x="140" y="1775"/>
                    <a:pt x="177" y="1701"/>
                    <a:pt x="214" y="1608"/>
                  </a:cubicBezTo>
                  <a:lnTo>
                    <a:pt x="437" y="1069"/>
                  </a:lnTo>
                  <a:lnTo>
                    <a:pt x="642" y="540"/>
                  </a:lnTo>
                  <a:cubicBezTo>
                    <a:pt x="716" y="363"/>
                    <a:pt x="781" y="187"/>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5"/>
            <p:cNvSpPr/>
            <p:nvPr/>
          </p:nvSpPr>
          <p:spPr>
            <a:xfrm>
              <a:off x="3586075" y="2238950"/>
              <a:ext cx="1425" cy="14650"/>
            </a:xfrm>
            <a:custGeom>
              <a:rect b="b" l="l" r="r" t="t"/>
              <a:pathLst>
                <a:path extrusionOk="0" h="586" w="57">
                  <a:moveTo>
                    <a:pt x="38" y="1"/>
                  </a:moveTo>
                  <a:cubicBezTo>
                    <a:pt x="19" y="103"/>
                    <a:pt x="10" y="196"/>
                    <a:pt x="1" y="289"/>
                  </a:cubicBezTo>
                  <a:lnTo>
                    <a:pt x="1" y="437"/>
                  </a:lnTo>
                  <a:cubicBezTo>
                    <a:pt x="1" y="484"/>
                    <a:pt x="10" y="539"/>
                    <a:pt x="10" y="586"/>
                  </a:cubicBezTo>
                  <a:cubicBezTo>
                    <a:pt x="38" y="539"/>
                    <a:pt x="47" y="484"/>
                    <a:pt x="47" y="437"/>
                  </a:cubicBezTo>
                  <a:cubicBezTo>
                    <a:pt x="56" y="391"/>
                    <a:pt x="56" y="335"/>
                    <a:pt x="56" y="289"/>
                  </a:cubicBezTo>
                  <a:cubicBezTo>
                    <a:pt x="56" y="196"/>
                    <a:pt x="56" y="93"/>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5"/>
            <p:cNvSpPr/>
            <p:nvPr/>
          </p:nvSpPr>
          <p:spPr>
            <a:xfrm>
              <a:off x="3587700" y="2233375"/>
              <a:ext cx="2125" cy="9075"/>
            </a:xfrm>
            <a:custGeom>
              <a:rect b="b" l="l" r="r" t="t"/>
              <a:pathLst>
                <a:path extrusionOk="0" h="363" w="85">
                  <a:moveTo>
                    <a:pt x="19" y="1"/>
                  </a:moveTo>
                  <a:cubicBezTo>
                    <a:pt x="1" y="56"/>
                    <a:pt x="19" y="131"/>
                    <a:pt x="29" y="177"/>
                  </a:cubicBezTo>
                  <a:cubicBezTo>
                    <a:pt x="29" y="205"/>
                    <a:pt x="29" y="233"/>
                    <a:pt x="38" y="270"/>
                  </a:cubicBezTo>
                  <a:cubicBezTo>
                    <a:pt x="38" y="298"/>
                    <a:pt x="47" y="326"/>
                    <a:pt x="47" y="363"/>
                  </a:cubicBezTo>
                  <a:cubicBezTo>
                    <a:pt x="66" y="335"/>
                    <a:pt x="75" y="298"/>
                    <a:pt x="75" y="270"/>
                  </a:cubicBezTo>
                  <a:cubicBezTo>
                    <a:pt x="84" y="233"/>
                    <a:pt x="75" y="205"/>
                    <a:pt x="75" y="177"/>
                  </a:cubicBezTo>
                  <a:cubicBezTo>
                    <a:pt x="66"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5"/>
            <p:cNvSpPr/>
            <p:nvPr/>
          </p:nvSpPr>
          <p:spPr>
            <a:xfrm>
              <a:off x="3590725" y="2233150"/>
              <a:ext cx="2350" cy="13500"/>
            </a:xfrm>
            <a:custGeom>
              <a:rect b="b" l="l" r="r" t="t"/>
              <a:pathLst>
                <a:path extrusionOk="0" h="540" w="94">
                  <a:moveTo>
                    <a:pt x="84" y="0"/>
                  </a:moveTo>
                  <a:cubicBezTo>
                    <a:pt x="47" y="93"/>
                    <a:pt x="38" y="186"/>
                    <a:pt x="19" y="260"/>
                  </a:cubicBezTo>
                  <a:cubicBezTo>
                    <a:pt x="10" y="353"/>
                    <a:pt x="0" y="446"/>
                    <a:pt x="0" y="539"/>
                  </a:cubicBezTo>
                  <a:cubicBezTo>
                    <a:pt x="19" y="511"/>
                    <a:pt x="38" y="465"/>
                    <a:pt x="47" y="418"/>
                  </a:cubicBezTo>
                  <a:cubicBezTo>
                    <a:pt x="56" y="372"/>
                    <a:pt x="56" y="325"/>
                    <a:pt x="65" y="279"/>
                  </a:cubicBezTo>
                  <a:cubicBezTo>
                    <a:pt x="84" y="186"/>
                    <a:pt x="93" y="93"/>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5"/>
            <p:cNvSpPr/>
            <p:nvPr/>
          </p:nvSpPr>
          <p:spPr>
            <a:xfrm>
              <a:off x="3587250" y="2251725"/>
              <a:ext cx="2325" cy="8375"/>
            </a:xfrm>
            <a:custGeom>
              <a:rect b="b" l="l" r="r" t="t"/>
              <a:pathLst>
                <a:path extrusionOk="0" h="335" w="93">
                  <a:moveTo>
                    <a:pt x="93" y="1"/>
                  </a:moveTo>
                  <a:cubicBezTo>
                    <a:pt x="56" y="47"/>
                    <a:pt x="47" y="103"/>
                    <a:pt x="19" y="158"/>
                  </a:cubicBezTo>
                  <a:cubicBezTo>
                    <a:pt x="9" y="214"/>
                    <a:pt x="0" y="279"/>
                    <a:pt x="0" y="335"/>
                  </a:cubicBezTo>
                  <a:cubicBezTo>
                    <a:pt x="37" y="279"/>
                    <a:pt x="56" y="233"/>
                    <a:pt x="65" y="168"/>
                  </a:cubicBezTo>
                  <a:cubicBezTo>
                    <a:pt x="84" y="112"/>
                    <a:pt x="93" y="56"/>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5"/>
            <p:cNvSpPr/>
            <p:nvPr/>
          </p:nvSpPr>
          <p:spPr>
            <a:xfrm>
              <a:off x="3601400" y="2204800"/>
              <a:ext cx="1425" cy="12800"/>
            </a:xfrm>
            <a:custGeom>
              <a:rect b="b" l="l" r="r" t="t"/>
              <a:pathLst>
                <a:path extrusionOk="0" h="512" w="57">
                  <a:moveTo>
                    <a:pt x="10" y="1"/>
                  </a:moveTo>
                  <a:cubicBezTo>
                    <a:pt x="1" y="94"/>
                    <a:pt x="10" y="177"/>
                    <a:pt x="10" y="261"/>
                  </a:cubicBezTo>
                  <a:cubicBezTo>
                    <a:pt x="10" y="307"/>
                    <a:pt x="29" y="345"/>
                    <a:pt x="29" y="391"/>
                  </a:cubicBezTo>
                  <a:cubicBezTo>
                    <a:pt x="29" y="437"/>
                    <a:pt x="38" y="465"/>
                    <a:pt x="38" y="512"/>
                  </a:cubicBezTo>
                  <a:cubicBezTo>
                    <a:pt x="47" y="484"/>
                    <a:pt x="57" y="437"/>
                    <a:pt x="57" y="391"/>
                  </a:cubicBezTo>
                  <a:lnTo>
                    <a:pt x="57" y="261"/>
                  </a:lnTo>
                  <a:cubicBezTo>
                    <a:pt x="57" y="177"/>
                    <a:pt x="47"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5"/>
            <p:cNvSpPr/>
            <p:nvPr/>
          </p:nvSpPr>
          <p:spPr>
            <a:xfrm>
              <a:off x="3600025" y="2213625"/>
              <a:ext cx="1175" cy="9100"/>
            </a:xfrm>
            <a:custGeom>
              <a:rect b="b" l="l" r="r" t="t"/>
              <a:pathLst>
                <a:path extrusionOk="0" h="364" w="47">
                  <a:moveTo>
                    <a:pt x="0" y="1"/>
                  </a:moveTo>
                  <a:lnTo>
                    <a:pt x="0" y="187"/>
                  </a:lnTo>
                  <a:cubicBezTo>
                    <a:pt x="0" y="242"/>
                    <a:pt x="9" y="298"/>
                    <a:pt x="9" y="363"/>
                  </a:cubicBezTo>
                  <a:cubicBezTo>
                    <a:pt x="37" y="326"/>
                    <a:pt x="47" y="298"/>
                    <a:pt x="47" y="270"/>
                  </a:cubicBezTo>
                  <a:lnTo>
                    <a:pt x="47" y="177"/>
                  </a:lnTo>
                  <a:cubicBezTo>
                    <a:pt x="47" y="140"/>
                    <a:pt x="47" y="112"/>
                    <a:pt x="37" y="84"/>
                  </a:cubicBezTo>
                  <a:cubicBezTo>
                    <a:pt x="19" y="57"/>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5"/>
            <p:cNvSpPr/>
            <p:nvPr/>
          </p:nvSpPr>
          <p:spPr>
            <a:xfrm>
              <a:off x="3598150" y="2204100"/>
              <a:ext cx="1900" cy="4675"/>
            </a:xfrm>
            <a:custGeom>
              <a:rect b="b" l="l" r="r" t="t"/>
              <a:pathLst>
                <a:path extrusionOk="0" h="187" w="76">
                  <a:moveTo>
                    <a:pt x="1" y="1"/>
                  </a:moveTo>
                  <a:cubicBezTo>
                    <a:pt x="1" y="29"/>
                    <a:pt x="19" y="66"/>
                    <a:pt x="19" y="94"/>
                  </a:cubicBezTo>
                  <a:cubicBezTo>
                    <a:pt x="19" y="103"/>
                    <a:pt x="29" y="122"/>
                    <a:pt x="29" y="140"/>
                  </a:cubicBezTo>
                  <a:cubicBezTo>
                    <a:pt x="38" y="150"/>
                    <a:pt x="38" y="168"/>
                    <a:pt x="47" y="187"/>
                  </a:cubicBezTo>
                  <a:cubicBezTo>
                    <a:pt x="75" y="150"/>
                    <a:pt x="75" y="112"/>
                    <a:pt x="66" y="75"/>
                  </a:cubicBezTo>
                  <a:cubicBezTo>
                    <a:pt x="47" y="66"/>
                    <a:pt x="47" y="47"/>
                    <a:pt x="38" y="29"/>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5"/>
            <p:cNvSpPr/>
            <p:nvPr/>
          </p:nvSpPr>
          <p:spPr>
            <a:xfrm>
              <a:off x="3623475" y="2215025"/>
              <a:ext cx="4200" cy="11175"/>
            </a:xfrm>
            <a:custGeom>
              <a:rect b="b" l="l" r="r" t="t"/>
              <a:pathLst>
                <a:path extrusionOk="0" h="447" w="168">
                  <a:moveTo>
                    <a:pt x="0" y="1"/>
                  </a:moveTo>
                  <a:lnTo>
                    <a:pt x="0" y="1"/>
                  </a:lnTo>
                  <a:cubicBezTo>
                    <a:pt x="65" y="56"/>
                    <a:pt x="93" y="140"/>
                    <a:pt x="93" y="214"/>
                  </a:cubicBezTo>
                  <a:lnTo>
                    <a:pt x="93" y="326"/>
                  </a:lnTo>
                  <a:lnTo>
                    <a:pt x="93" y="382"/>
                  </a:lnTo>
                  <a:cubicBezTo>
                    <a:pt x="84" y="400"/>
                    <a:pt x="84" y="419"/>
                    <a:pt x="84" y="447"/>
                  </a:cubicBezTo>
                  <a:cubicBezTo>
                    <a:pt x="93" y="419"/>
                    <a:pt x="103" y="409"/>
                    <a:pt x="121" y="382"/>
                  </a:cubicBezTo>
                  <a:cubicBezTo>
                    <a:pt x="131" y="372"/>
                    <a:pt x="131" y="354"/>
                    <a:pt x="140" y="326"/>
                  </a:cubicBezTo>
                  <a:cubicBezTo>
                    <a:pt x="149" y="289"/>
                    <a:pt x="168" y="242"/>
                    <a:pt x="149" y="196"/>
                  </a:cubicBezTo>
                  <a:cubicBezTo>
                    <a:pt x="149" y="149"/>
                    <a:pt x="131" y="103"/>
                    <a:pt x="103" y="75"/>
                  </a:cubicBezTo>
                  <a:cubicBezTo>
                    <a:pt x="84"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5"/>
            <p:cNvSpPr/>
            <p:nvPr/>
          </p:nvSpPr>
          <p:spPr>
            <a:xfrm>
              <a:off x="3621850" y="2222000"/>
              <a:ext cx="3050" cy="10700"/>
            </a:xfrm>
            <a:custGeom>
              <a:rect b="b" l="l" r="r" t="t"/>
              <a:pathLst>
                <a:path extrusionOk="0" h="428" w="122">
                  <a:moveTo>
                    <a:pt x="121" y="0"/>
                  </a:moveTo>
                  <a:lnTo>
                    <a:pt x="121" y="0"/>
                  </a:lnTo>
                  <a:cubicBezTo>
                    <a:pt x="103" y="37"/>
                    <a:pt x="93" y="75"/>
                    <a:pt x="93" y="121"/>
                  </a:cubicBezTo>
                  <a:lnTo>
                    <a:pt x="56" y="223"/>
                  </a:lnTo>
                  <a:lnTo>
                    <a:pt x="28" y="325"/>
                  </a:lnTo>
                  <a:lnTo>
                    <a:pt x="0" y="428"/>
                  </a:lnTo>
                  <a:cubicBezTo>
                    <a:pt x="28" y="409"/>
                    <a:pt x="56" y="372"/>
                    <a:pt x="65" y="335"/>
                  </a:cubicBezTo>
                  <a:lnTo>
                    <a:pt x="103" y="233"/>
                  </a:lnTo>
                  <a:cubicBezTo>
                    <a:pt x="121" y="149"/>
                    <a:pt x="121" y="8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5"/>
            <p:cNvSpPr/>
            <p:nvPr/>
          </p:nvSpPr>
          <p:spPr>
            <a:xfrm>
              <a:off x="3620925" y="2230125"/>
              <a:ext cx="5125" cy="9075"/>
            </a:xfrm>
            <a:custGeom>
              <a:rect b="b" l="l" r="r" t="t"/>
              <a:pathLst>
                <a:path extrusionOk="0" h="363" w="205">
                  <a:moveTo>
                    <a:pt x="205" y="0"/>
                  </a:moveTo>
                  <a:lnTo>
                    <a:pt x="205" y="0"/>
                  </a:lnTo>
                  <a:cubicBezTo>
                    <a:pt x="158" y="56"/>
                    <a:pt x="140" y="121"/>
                    <a:pt x="93" y="186"/>
                  </a:cubicBezTo>
                  <a:cubicBezTo>
                    <a:pt x="56" y="242"/>
                    <a:pt x="28" y="307"/>
                    <a:pt x="0" y="363"/>
                  </a:cubicBezTo>
                  <a:cubicBezTo>
                    <a:pt x="28" y="354"/>
                    <a:pt x="56" y="316"/>
                    <a:pt x="84" y="289"/>
                  </a:cubicBezTo>
                  <a:cubicBezTo>
                    <a:pt x="102" y="261"/>
                    <a:pt x="130" y="233"/>
                    <a:pt x="140" y="196"/>
                  </a:cubicBezTo>
                  <a:cubicBezTo>
                    <a:pt x="158" y="177"/>
                    <a:pt x="177" y="140"/>
                    <a:pt x="186" y="103"/>
                  </a:cubicBezTo>
                  <a:cubicBezTo>
                    <a:pt x="195" y="75"/>
                    <a:pt x="205" y="3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5"/>
            <p:cNvSpPr/>
            <p:nvPr/>
          </p:nvSpPr>
          <p:spPr>
            <a:xfrm>
              <a:off x="3620925" y="2221525"/>
              <a:ext cx="2100" cy="6525"/>
            </a:xfrm>
            <a:custGeom>
              <a:rect b="b" l="l" r="r" t="t"/>
              <a:pathLst>
                <a:path extrusionOk="0" h="261" w="84">
                  <a:moveTo>
                    <a:pt x="65" y="1"/>
                  </a:moveTo>
                  <a:cubicBezTo>
                    <a:pt x="47" y="47"/>
                    <a:pt x="37" y="94"/>
                    <a:pt x="19" y="122"/>
                  </a:cubicBezTo>
                  <a:cubicBezTo>
                    <a:pt x="10" y="168"/>
                    <a:pt x="0" y="214"/>
                    <a:pt x="0" y="261"/>
                  </a:cubicBezTo>
                  <a:cubicBezTo>
                    <a:pt x="37" y="233"/>
                    <a:pt x="56" y="187"/>
                    <a:pt x="65" y="140"/>
                  </a:cubicBezTo>
                  <a:cubicBezTo>
                    <a:pt x="84" y="112"/>
                    <a:pt x="84" y="94"/>
                    <a:pt x="84" y="66"/>
                  </a:cubicBezTo>
                  <a:cubicBezTo>
                    <a:pt x="84" y="47"/>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5"/>
            <p:cNvSpPr/>
            <p:nvPr/>
          </p:nvSpPr>
          <p:spPr>
            <a:xfrm>
              <a:off x="3589550" y="2264025"/>
              <a:ext cx="9325" cy="5150"/>
            </a:xfrm>
            <a:custGeom>
              <a:rect b="b" l="l" r="r" t="t"/>
              <a:pathLst>
                <a:path extrusionOk="0" h="206" w="373">
                  <a:moveTo>
                    <a:pt x="373" y="1"/>
                  </a:moveTo>
                  <a:cubicBezTo>
                    <a:pt x="298" y="38"/>
                    <a:pt x="243" y="66"/>
                    <a:pt x="187" y="94"/>
                  </a:cubicBezTo>
                  <a:cubicBezTo>
                    <a:pt x="112" y="131"/>
                    <a:pt x="57" y="159"/>
                    <a:pt x="1" y="205"/>
                  </a:cubicBezTo>
                  <a:cubicBezTo>
                    <a:pt x="29" y="205"/>
                    <a:pt x="66" y="187"/>
                    <a:pt x="103" y="187"/>
                  </a:cubicBezTo>
                  <a:cubicBezTo>
                    <a:pt x="140" y="177"/>
                    <a:pt x="168" y="159"/>
                    <a:pt x="205" y="140"/>
                  </a:cubicBezTo>
                  <a:cubicBezTo>
                    <a:pt x="280" y="112"/>
                    <a:pt x="335" y="75"/>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5"/>
            <p:cNvSpPr/>
            <p:nvPr/>
          </p:nvSpPr>
          <p:spPr>
            <a:xfrm>
              <a:off x="3591875" y="2260550"/>
              <a:ext cx="6550" cy="4675"/>
            </a:xfrm>
            <a:custGeom>
              <a:rect b="b" l="l" r="r" t="t"/>
              <a:pathLst>
                <a:path extrusionOk="0" h="187" w="262">
                  <a:moveTo>
                    <a:pt x="261" y="1"/>
                  </a:moveTo>
                  <a:lnTo>
                    <a:pt x="261" y="1"/>
                  </a:lnTo>
                  <a:cubicBezTo>
                    <a:pt x="242" y="19"/>
                    <a:pt x="215" y="38"/>
                    <a:pt x="196" y="47"/>
                  </a:cubicBezTo>
                  <a:cubicBezTo>
                    <a:pt x="168" y="66"/>
                    <a:pt x="150" y="84"/>
                    <a:pt x="122" y="93"/>
                  </a:cubicBezTo>
                  <a:cubicBezTo>
                    <a:pt x="84" y="131"/>
                    <a:pt x="47" y="159"/>
                    <a:pt x="1" y="186"/>
                  </a:cubicBezTo>
                  <a:cubicBezTo>
                    <a:pt x="19" y="186"/>
                    <a:pt x="57" y="186"/>
                    <a:pt x="94" y="177"/>
                  </a:cubicBezTo>
                  <a:cubicBezTo>
                    <a:pt x="112" y="168"/>
                    <a:pt x="140" y="140"/>
                    <a:pt x="159" y="131"/>
                  </a:cubicBezTo>
                  <a:cubicBezTo>
                    <a:pt x="205" y="93"/>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5"/>
            <p:cNvSpPr/>
            <p:nvPr/>
          </p:nvSpPr>
          <p:spPr>
            <a:xfrm>
              <a:off x="3593050" y="2254050"/>
              <a:ext cx="3500" cy="7225"/>
            </a:xfrm>
            <a:custGeom>
              <a:rect b="b" l="l" r="r" t="t"/>
              <a:pathLst>
                <a:path extrusionOk="0" h="289" w="140">
                  <a:moveTo>
                    <a:pt x="140" y="0"/>
                  </a:moveTo>
                  <a:lnTo>
                    <a:pt x="140" y="0"/>
                  </a:lnTo>
                  <a:cubicBezTo>
                    <a:pt x="93" y="47"/>
                    <a:pt x="65" y="93"/>
                    <a:pt x="47" y="140"/>
                  </a:cubicBezTo>
                  <a:cubicBezTo>
                    <a:pt x="19" y="186"/>
                    <a:pt x="10" y="233"/>
                    <a:pt x="0" y="288"/>
                  </a:cubicBezTo>
                  <a:cubicBezTo>
                    <a:pt x="47" y="251"/>
                    <a:pt x="65" y="205"/>
                    <a:pt x="93" y="158"/>
                  </a:cubicBezTo>
                  <a:cubicBezTo>
                    <a:pt x="103" y="121"/>
                    <a:pt x="112" y="103"/>
                    <a:pt x="130" y="75"/>
                  </a:cubicBezTo>
                  <a:cubicBezTo>
                    <a:pt x="140" y="56"/>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5"/>
            <p:cNvSpPr/>
            <p:nvPr/>
          </p:nvSpPr>
          <p:spPr>
            <a:xfrm>
              <a:off x="3597450" y="2253575"/>
              <a:ext cx="4450" cy="5600"/>
            </a:xfrm>
            <a:custGeom>
              <a:rect b="b" l="l" r="r" t="t"/>
              <a:pathLst>
                <a:path extrusionOk="0" h="224" w="178">
                  <a:moveTo>
                    <a:pt x="177" y="1"/>
                  </a:moveTo>
                  <a:lnTo>
                    <a:pt x="177" y="1"/>
                  </a:lnTo>
                  <a:cubicBezTo>
                    <a:pt x="131" y="29"/>
                    <a:pt x="103" y="66"/>
                    <a:pt x="66" y="94"/>
                  </a:cubicBezTo>
                  <a:cubicBezTo>
                    <a:pt x="47" y="140"/>
                    <a:pt x="10" y="177"/>
                    <a:pt x="1" y="224"/>
                  </a:cubicBezTo>
                  <a:cubicBezTo>
                    <a:pt x="47" y="205"/>
                    <a:pt x="75" y="168"/>
                    <a:pt x="112" y="131"/>
                  </a:cubicBezTo>
                  <a:cubicBezTo>
                    <a:pt x="131" y="8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5"/>
            <p:cNvSpPr/>
            <p:nvPr/>
          </p:nvSpPr>
          <p:spPr>
            <a:xfrm>
              <a:off x="3601400" y="2254750"/>
              <a:ext cx="6075" cy="6750"/>
            </a:xfrm>
            <a:custGeom>
              <a:rect b="b" l="l" r="r" t="t"/>
              <a:pathLst>
                <a:path extrusionOk="0" h="270" w="243">
                  <a:moveTo>
                    <a:pt x="242" y="0"/>
                  </a:moveTo>
                  <a:cubicBezTo>
                    <a:pt x="196" y="28"/>
                    <a:pt x="149" y="75"/>
                    <a:pt x="103" y="121"/>
                  </a:cubicBezTo>
                  <a:cubicBezTo>
                    <a:pt x="75" y="168"/>
                    <a:pt x="29" y="214"/>
                    <a:pt x="1" y="270"/>
                  </a:cubicBezTo>
                  <a:cubicBezTo>
                    <a:pt x="57" y="251"/>
                    <a:pt x="103" y="205"/>
                    <a:pt x="140" y="158"/>
                  </a:cubicBezTo>
                  <a:cubicBezTo>
                    <a:pt x="177" y="103"/>
                    <a:pt x="224" y="6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5"/>
            <p:cNvSpPr/>
            <p:nvPr/>
          </p:nvSpPr>
          <p:spPr>
            <a:xfrm>
              <a:off x="3561700" y="2208300"/>
              <a:ext cx="3500" cy="11625"/>
            </a:xfrm>
            <a:custGeom>
              <a:rect b="b" l="l" r="r" t="t"/>
              <a:pathLst>
                <a:path extrusionOk="0" h="465" w="140">
                  <a:moveTo>
                    <a:pt x="139" y="0"/>
                  </a:moveTo>
                  <a:lnTo>
                    <a:pt x="65" y="112"/>
                  </a:lnTo>
                  <a:cubicBezTo>
                    <a:pt x="47" y="140"/>
                    <a:pt x="37" y="186"/>
                    <a:pt x="19" y="223"/>
                  </a:cubicBezTo>
                  <a:cubicBezTo>
                    <a:pt x="9" y="307"/>
                    <a:pt x="0" y="390"/>
                    <a:pt x="37" y="465"/>
                  </a:cubicBezTo>
                  <a:cubicBezTo>
                    <a:pt x="37" y="437"/>
                    <a:pt x="37" y="390"/>
                    <a:pt x="47" y="353"/>
                  </a:cubicBezTo>
                  <a:cubicBezTo>
                    <a:pt x="56" y="307"/>
                    <a:pt x="56" y="270"/>
                    <a:pt x="65" y="232"/>
                  </a:cubicBezTo>
                  <a:cubicBezTo>
                    <a:pt x="93" y="158"/>
                    <a:pt x="112" y="84"/>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5"/>
            <p:cNvSpPr/>
            <p:nvPr/>
          </p:nvSpPr>
          <p:spPr>
            <a:xfrm>
              <a:off x="3564000" y="2213400"/>
              <a:ext cx="1650" cy="9775"/>
            </a:xfrm>
            <a:custGeom>
              <a:rect b="b" l="l" r="r" t="t"/>
              <a:pathLst>
                <a:path extrusionOk="0" h="391" w="66">
                  <a:moveTo>
                    <a:pt x="66" y="1"/>
                  </a:moveTo>
                  <a:cubicBezTo>
                    <a:pt x="47" y="19"/>
                    <a:pt x="38" y="56"/>
                    <a:pt x="38" y="75"/>
                  </a:cubicBezTo>
                  <a:cubicBezTo>
                    <a:pt x="20" y="112"/>
                    <a:pt x="10" y="149"/>
                    <a:pt x="10" y="186"/>
                  </a:cubicBezTo>
                  <a:cubicBezTo>
                    <a:pt x="1" y="251"/>
                    <a:pt x="10" y="335"/>
                    <a:pt x="47" y="391"/>
                  </a:cubicBezTo>
                  <a:lnTo>
                    <a:pt x="47" y="289"/>
                  </a:lnTo>
                  <a:cubicBezTo>
                    <a:pt x="47" y="261"/>
                    <a:pt x="57" y="233"/>
                    <a:pt x="57" y="196"/>
                  </a:cubicBezTo>
                  <a:cubicBezTo>
                    <a:pt x="57" y="140"/>
                    <a:pt x="66" y="66"/>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5"/>
            <p:cNvSpPr/>
            <p:nvPr/>
          </p:nvSpPr>
          <p:spPr>
            <a:xfrm>
              <a:off x="3566800" y="2219200"/>
              <a:ext cx="1175" cy="10475"/>
            </a:xfrm>
            <a:custGeom>
              <a:rect b="b" l="l" r="r" t="t"/>
              <a:pathLst>
                <a:path extrusionOk="0" h="419" w="47">
                  <a:moveTo>
                    <a:pt x="28" y="1"/>
                  </a:moveTo>
                  <a:cubicBezTo>
                    <a:pt x="0" y="66"/>
                    <a:pt x="0" y="140"/>
                    <a:pt x="0" y="205"/>
                  </a:cubicBezTo>
                  <a:cubicBezTo>
                    <a:pt x="0" y="242"/>
                    <a:pt x="0" y="280"/>
                    <a:pt x="19" y="307"/>
                  </a:cubicBezTo>
                  <a:cubicBezTo>
                    <a:pt x="19" y="345"/>
                    <a:pt x="28" y="382"/>
                    <a:pt x="47" y="419"/>
                  </a:cubicBezTo>
                  <a:lnTo>
                    <a:pt x="47" y="307"/>
                  </a:lnTo>
                  <a:lnTo>
                    <a:pt x="47" y="205"/>
                  </a:lnTo>
                  <a:cubicBezTo>
                    <a:pt x="47" y="140"/>
                    <a:pt x="38"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5"/>
            <p:cNvSpPr/>
            <p:nvPr/>
          </p:nvSpPr>
          <p:spPr>
            <a:xfrm>
              <a:off x="3564000" y="2227325"/>
              <a:ext cx="2825" cy="10500"/>
            </a:xfrm>
            <a:custGeom>
              <a:rect b="b" l="l" r="r" t="t"/>
              <a:pathLst>
                <a:path extrusionOk="0" h="420" w="113">
                  <a:moveTo>
                    <a:pt x="1" y="1"/>
                  </a:moveTo>
                  <a:cubicBezTo>
                    <a:pt x="1" y="75"/>
                    <a:pt x="10" y="150"/>
                    <a:pt x="20" y="215"/>
                  </a:cubicBezTo>
                  <a:lnTo>
                    <a:pt x="57" y="326"/>
                  </a:lnTo>
                  <a:cubicBezTo>
                    <a:pt x="66" y="354"/>
                    <a:pt x="94" y="391"/>
                    <a:pt x="112" y="419"/>
                  </a:cubicBezTo>
                  <a:lnTo>
                    <a:pt x="94" y="308"/>
                  </a:lnTo>
                  <a:cubicBezTo>
                    <a:pt x="94" y="280"/>
                    <a:pt x="75" y="243"/>
                    <a:pt x="66" y="205"/>
                  </a:cubicBezTo>
                  <a:cubicBezTo>
                    <a:pt x="57" y="140"/>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5"/>
            <p:cNvSpPr/>
            <p:nvPr/>
          </p:nvSpPr>
          <p:spPr>
            <a:xfrm>
              <a:off x="3568650" y="2234775"/>
              <a:ext cx="1900" cy="11400"/>
            </a:xfrm>
            <a:custGeom>
              <a:rect b="b" l="l" r="r" t="t"/>
              <a:pathLst>
                <a:path extrusionOk="0" h="456" w="76">
                  <a:moveTo>
                    <a:pt x="19" y="0"/>
                  </a:moveTo>
                  <a:cubicBezTo>
                    <a:pt x="1" y="84"/>
                    <a:pt x="1" y="149"/>
                    <a:pt x="1" y="233"/>
                  </a:cubicBezTo>
                  <a:cubicBezTo>
                    <a:pt x="10" y="270"/>
                    <a:pt x="10" y="316"/>
                    <a:pt x="19" y="353"/>
                  </a:cubicBezTo>
                  <a:cubicBezTo>
                    <a:pt x="29" y="381"/>
                    <a:pt x="57" y="428"/>
                    <a:pt x="75" y="456"/>
                  </a:cubicBezTo>
                  <a:cubicBezTo>
                    <a:pt x="75" y="409"/>
                    <a:pt x="66" y="372"/>
                    <a:pt x="66" y="335"/>
                  </a:cubicBezTo>
                  <a:lnTo>
                    <a:pt x="57" y="223"/>
                  </a:lnTo>
                  <a:cubicBezTo>
                    <a:pt x="57" y="149"/>
                    <a:pt x="47"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5"/>
            <p:cNvSpPr/>
            <p:nvPr/>
          </p:nvSpPr>
          <p:spPr>
            <a:xfrm>
              <a:off x="3589550" y="2218500"/>
              <a:ext cx="1200" cy="4925"/>
            </a:xfrm>
            <a:custGeom>
              <a:rect b="b" l="l" r="r" t="t"/>
              <a:pathLst>
                <a:path extrusionOk="0" h="197" w="48">
                  <a:moveTo>
                    <a:pt x="29" y="1"/>
                  </a:moveTo>
                  <a:cubicBezTo>
                    <a:pt x="10" y="38"/>
                    <a:pt x="10" y="75"/>
                    <a:pt x="1" y="94"/>
                  </a:cubicBezTo>
                  <a:cubicBezTo>
                    <a:pt x="1" y="131"/>
                    <a:pt x="1" y="168"/>
                    <a:pt x="10" y="196"/>
                  </a:cubicBezTo>
                  <a:cubicBezTo>
                    <a:pt x="29" y="177"/>
                    <a:pt x="47" y="140"/>
                    <a:pt x="47" y="103"/>
                  </a:cubicBezTo>
                  <a:cubicBezTo>
                    <a:pt x="47" y="75"/>
                    <a:pt x="47"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5"/>
            <p:cNvSpPr/>
            <p:nvPr/>
          </p:nvSpPr>
          <p:spPr>
            <a:xfrm>
              <a:off x="3591650" y="2214800"/>
              <a:ext cx="1650" cy="4900"/>
            </a:xfrm>
            <a:custGeom>
              <a:rect b="b" l="l" r="r" t="t"/>
              <a:pathLst>
                <a:path extrusionOk="0" h="196" w="66">
                  <a:moveTo>
                    <a:pt x="47" y="0"/>
                  </a:moveTo>
                  <a:cubicBezTo>
                    <a:pt x="19" y="37"/>
                    <a:pt x="19" y="65"/>
                    <a:pt x="10" y="93"/>
                  </a:cubicBezTo>
                  <a:cubicBezTo>
                    <a:pt x="1" y="130"/>
                    <a:pt x="10" y="158"/>
                    <a:pt x="19" y="195"/>
                  </a:cubicBezTo>
                  <a:cubicBezTo>
                    <a:pt x="47" y="177"/>
                    <a:pt x="56" y="140"/>
                    <a:pt x="56" y="102"/>
                  </a:cubicBezTo>
                  <a:cubicBezTo>
                    <a:pt x="66" y="65"/>
                    <a:pt x="56"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5"/>
            <p:cNvSpPr/>
            <p:nvPr/>
          </p:nvSpPr>
          <p:spPr>
            <a:xfrm>
              <a:off x="3572150" y="2250100"/>
              <a:ext cx="2800" cy="7450"/>
            </a:xfrm>
            <a:custGeom>
              <a:rect b="b" l="l" r="r" t="t"/>
              <a:pathLst>
                <a:path extrusionOk="0" h="298" w="112">
                  <a:moveTo>
                    <a:pt x="9" y="0"/>
                  </a:moveTo>
                  <a:lnTo>
                    <a:pt x="9" y="0"/>
                  </a:lnTo>
                  <a:cubicBezTo>
                    <a:pt x="0" y="47"/>
                    <a:pt x="9" y="93"/>
                    <a:pt x="28" y="168"/>
                  </a:cubicBezTo>
                  <a:lnTo>
                    <a:pt x="65" y="233"/>
                  </a:lnTo>
                  <a:cubicBezTo>
                    <a:pt x="84" y="261"/>
                    <a:pt x="93" y="279"/>
                    <a:pt x="112" y="298"/>
                  </a:cubicBezTo>
                  <a:cubicBezTo>
                    <a:pt x="102" y="233"/>
                    <a:pt x="93" y="186"/>
                    <a:pt x="84" y="140"/>
                  </a:cubicBezTo>
                  <a:cubicBezTo>
                    <a:pt x="56" y="93"/>
                    <a:pt x="47"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5"/>
            <p:cNvSpPr/>
            <p:nvPr/>
          </p:nvSpPr>
          <p:spPr>
            <a:xfrm>
              <a:off x="3491550" y="2185650"/>
              <a:ext cx="72725" cy="73475"/>
            </a:xfrm>
            <a:custGeom>
              <a:rect b="b" l="l" r="r" t="t"/>
              <a:pathLst>
                <a:path extrusionOk="0" h="2939" w="2909">
                  <a:moveTo>
                    <a:pt x="2025" y="0"/>
                  </a:moveTo>
                  <a:cubicBezTo>
                    <a:pt x="1925" y="0"/>
                    <a:pt x="1828" y="31"/>
                    <a:pt x="1756" y="98"/>
                  </a:cubicBezTo>
                  <a:cubicBezTo>
                    <a:pt x="1580" y="246"/>
                    <a:pt x="1598" y="516"/>
                    <a:pt x="1617" y="739"/>
                  </a:cubicBezTo>
                  <a:cubicBezTo>
                    <a:pt x="1515" y="600"/>
                    <a:pt x="1394" y="460"/>
                    <a:pt x="1245" y="386"/>
                  </a:cubicBezTo>
                  <a:cubicBezTo>
                    <a:pt x="1184" y="360"/>
                    <a:pt x="1114" y="346"/>
                    <a:pt x="1045" y="346"/>
                  </a:cubicBezTo>
                  <a:cubicBezTo>
                    <a:pt x="938" y="346"/>
                    <a:pt x="834" y="381"/>
                    <a:pt x="771" y="460"/>
                  </a:cubicBezTo>
                  <a:cubicBezTo>
                    <a:pt x="651" y="581"/>
                    <a:pt x="688" y="795"/>
                    <a:pt x="771" y="953"/>
                  </a:cubicBezTo>
                  <a:cubicBezTo>
                    <a:pt x="855" y="1120"/>
                    <a:pt x="976" y="1250"/>
                    <a:pt x="1041" y="1417"/>
                  </a:cubicBezTo>
                  <a:cubicBezTo>
                    <a:pt x="883" y="1343"/>
                    <a:pt x="734" y="1259"/>
                    <a:pt x="558" y="1250"/>
                  </a:cubicBezTo>
                  <a:cubicBezTo>
                    <a:pt x="541" y="1248"/>
                    <a:pt x="524" y="1247"/>
                    <a:pt x="506" y="1247"/>
                  </a:cubicBezTo>
                  <a:cubicBezTo>
                    <a:pt x="351" y="1247"/>
                    <a:pt x="179" y="1321"/>
                    <a:pt x="121" y="1454"/>
                  </a:cubicBezTo>
                  <a:cubicBezTo>
                    <a:pt x="0" y="1696"/>
                    <a:pt x="223" y="1975"/>
                    <a:pt x="446" y="2142"/>
                  </a:cubicBezTo>
                  <a:cubicBezTo>
                    <a:pt x="1004" y="2560"/>
                    <a:pt x="1654" y="2829"/>
                    <a:pt x="2323" y="2932"/>
                  </a:cubicBezTo>
                  <a:cubicBezTo>
                    <a:pt x="2343" y="2936"/>
                    <a:pt x="2363" y="2939"/>
                    <a:pt x="2382" y="2939"/>
                  </a:cubicBezTo>
                  <a:cubicBezTo>
                    <a:pt x="2577" y="2939"/>
                    <a:pt x="2689" y="2693"/>
                    <a:pt x="2722" y="2532"/>
                  </a:cubicBezTo>
                  <a:cubicBezTo>
                    <a:pt x="2890" y="1900"/>
                    <a:pt x="2908" y="1213"/>
                    <a:pt x="2667" y="600"/>
                  </a:cubicBezTo>
                  <a:cubicBezTo>
                    <a:pt x="2592" y="404"/>
                    <a:pt x="2490" y="209"/>
                    <a:pt x="2323" y="98"/>
                  </a:cubicBezTo>
                  <a:cubicBezTo>
                    <a:pt x="2241" y="35"/>
                    <a:pt x="2132" y="0"/>
                    <a:pt x="202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5"/>
            <p:cNvSpPr/>
            <p:nvPr/>
          </p:nvSpPr>
          <p:spPr>
            <a:xfrm>
              <a:off x="3493400" y="2184750"/>
              <a:ext cx="71100" cy="74350"/>
            </a:xfrm>
            <a:custGeom>
              <a:rect b="b" l="l" r="r" t="t"/>
              <a:pathLst>
                <a:path extrusionOk="0" h="2974" w="2844">
                  <a:moveTo>
                    <a:pt x="1955" y="1"/>
                  </a:moveTo>
                  <a:cubicBezTo>
                    <a:pt x="1912" y="1"/>
                    <a:pt x="1868" y="5"/>
                    <a:pt x="1822" y="13"/>
                  </a:cubicBezTo>
                  <a:cubicBezTo>
                    <a:pt x="1719" y="41"/>
                    <a:pt x="1626" y="106"/>
                    <a:pt x="1580" y="199"/>
                  </a:cubicBezTo>
                  <a:cubicBezTo>
                    <a:pt x="1524" y="292"/>
                    <a:pt x="1496" y="385"/>
                    <a:pt x="1496" y="496"/>
                  </a:cubicBezTo>
                  <a:lnTo>
                    <a:pt x="1496" y="636"/>
                  </a:lnTo>
                  <a:cubicBezTo>
                    <a:pt x="1478" y="598"/>
                    <a:pt x="1441" y="571"/>
                    <a:pt x="1422" y="543"/>
                  </a:cubicBezTo>
                  <a:cubicBezTo>
                    <a:pt x="1348" y="478"/>
                    <a:pt x="1283" y="422"/>
                    <a:pt x="1199" y="375"/>
                  </a:cubicBezTo>
                  <a:cubicBezTo>
                    <a:pt x="1122" y="345"/>
                    <a:pt x="1045" y="327"/>
                    <a:pt x="968" y="327"/>
                  </a:cubicBezTo>
                  <a:cubicBezTo>
                    <a:pt x="952" y="327"/>
                    <a:pt x="936" y="327"/>
                    <a:pt x="920" y="329"/>
                  </a:cubicBezTo>
                  <a:cubicBezTo>
                    <a:pt x="827" y="338"/>
                    <a:pt x="716" y="385"/>
                    <a:pt x="660" y="478"/>
                  </a:cubicBezTo>
                  <a:cubicBezTo>
                    <a:pt x="604" y="561"/>
                    <a:pt x="595" y="663"/>
                    <a:pt x="604" y="756"/>
                  </a:cubicBezTo>
                  <a:cubicBezTo>
                    <a:pt x="614" y="849"/>
                    <a:pt x="651" y="942"/>
                    <a:pt x="688" y="1026"/>
                  </a:cubicBezTo>
                  <a:cubicBezTo>
                    <a:pt x="753" y="1147"/>
                    <a:pt x="837" y="1258"/>
                    <a:pt x="892" y="1360"/>
                  </a:cubicBezTo>
                  <a:cubicBezTo>
                    <a:pt x="781" y="1304"/>
                    <a:pt x="660" y="1258"/>
                    <a:pt x="539" y="1249"/>
                  </a:cubicBezTo>
                  <a:cubicBezTo>
                    <a:pt x="517" y="1246"/>
                    <a:pt x="494" y="1245"/>
                    <a:pt x="471" y="1245"/>
                  </a:cubicBezTo>
                  <a:cubicBezTo>
                    <a:pt x="407" y="1245"/>
                    <a:pt x="340" y="1254"/>
                    <a:pt x="279" y="1267"/>
                  </a:cubicBezTo>
                  <a:cubicBezTo>
                    <a:pt x="196" y="1295"/>
                    <a:pt x="112" y="1351"/>
                    <a:pt x="75" y="1425"/>
                  </a:cubicBezTo>
                  <a:cubicBezTo>
                    <a:pt x="19" y="1490"/>
                    <a:pt x="1" y="1583"/>
                    <a:pt x="10" y="1676"/>
                  </a:cubicBezTo>
                  <a:cubicBezTo>
                    <a:pt x="19" y="1760"/>
                    <a:pt x="56" y="1843"/>
                    <a:pt x="103" y="1908"/>
                  </a:cubicBezTo>
                  <a:cubicBezTo>
                    <a:pt x="196" y="2048"/>
                    <a:pt x="326" y="2150"/>
                    <a:pt x="465" y="2243"/>
                  </a:cubicBezTo>
                  <a:cubicBezTo>
                    <a:pt x="735" y="2429"/>
                    <a:pt x="1023" y="2587"/>
                    <a:pt x="1320" y="2707"/>
                  </a:cubicBezTo>
                  <a:cubicBezTo>
                    <a:pt x="1626" y="2828"/>
                    <a:pt x="1942" y="2921"/>
                    <a:pt x="2267" y="2967"/>
                  </a:cubicBezTo>
                  <a:lnTo>
                    <a:pt x="2267" y="2967"/>
                  </a:lnTo>
                  <a:cubicBezTo>
                    <a:pt x="1942" y="2921"/>
                    <a:pt x="1626" y="2828"/>
                    <a:pt x="1320" y="2698"/>
                  </a:cubicBezTo>
                  <a:cubicBezTo>
                    <a:pt x="1023" y="2568"/>
                    <a:pt x="744" y="2410"/>
                    <a:pt x="474" y="2224"/>
                  </a:cubicBezTo>
                  <a:cubicBezTo>
                    <a:pt x="354" y="2131"/>
                    <a:pt x="224" y="2029"/>
                    <a:pt x="140" y="1890"/>
                  </a:cubicBezTo>
                  <a:cubicBezTo>
                    <a:pt x="93" y="1815"/>
                    <a:pt x="75" y="1750"/>
                    <a:pt x="56" y="1667"/>
                  </a:cubicBezTo>
                  <a:cubicBezTo>
                    <a:pt x="47" y="1593"/>
                    <a:pt x="66" y="1518"/>
                    <a:pt x="112" y="1453"/>
                  </a:cubicBezTo>
                  <a:cubicBezTo>
                    <a:pt x="158" y="1397"/>
                    <a:pt x="233" y="1351"/>
                    <a:pt x="298" y="1332"/>
                  </a:cubicBezTo>
                  <a:cubicBezTo>
                    <a:pt x="354" y="1311"/>
                    <a:pt x="415" y="1301"/>
                    <a:pt x="469" y="1301"/>
                  </a:cubicBezTo>
                  <a:cubicBezTo>
                    <a:pt x="487" y="1301"/>
                    <a:pt x="505" y="1302"/>
                    <a:pt x="521" y="1304"/>
                  </a:cubicBezTo>
                  <a:cubicBezTo>
                    <a:pt x="669" y="1332"/>
                    <a:pt x="827" y="1397"/>
                    <a:pt x="967" y="1481"/>
                  </a:cubicBezTo>
                  <a:lnTo>
                    <a:pt x="1060" y="1527"/>
                  </a:lnTo>
                  <a:lnTo>
                    <a:pt x="1023" y="1425"/>
                  </a:lnTo>
                  <a:cubicBezTo>
                    <a:pt x="967" y="1249"/>
                    <a:pt x="837" y="1109"/>
                    <a:pt x="762" y="961"/>
                  </a:cubicBezTo>
                  <a:cubicBezTo>
                    <a:pt x="735" y="886"/>
                    <a:pt x="697" y="803"/>
                    <a:pt x="697" y="728"/>
                  </a:cubicBezTo>
                  <a:cubicBezTo>
                    <a:pt x="688" y="645"/>
                    <a:pt x="697" y="561"/>
                    <a:pt x="744" y="505"/>
                  </a:cubicBezTo>
                  <a:cubicBezTo>
                    <a:pt x="790" y="450"/>
                    <a:pt x="855" y="413"/>
                    <a:pt x="930" y="403"/>
                  </a:cubicBezTo>
                  <a:cubicBezTo>
                    <a:pt x="953" y="398"/>
                    <a:pt x="976" y="396"/>
                    <a:pt x="998" y="396"/>
                  </a:cubicBezTo>
                  <a:cubicBezTo>
                    <a:pt x="1055" y="396"/>
                    <a:pt x="1108" y="411"/>
                    <a:pt x="1162" y="431"/>
                  </a:cubicBezTo>
                  <a:cubicBezTo>
                    <a:pt x="1311" y="505"/>
                    <a:pt x="1413" y="636"/>
                    <a:pt x="1534" y="775"/>
                  </a:cubicBezTo>
                  <a:lnTo>
                    <a:pt x="1636" y="896"/>
                  </a:lnTo>
                  <a:lnTo>
                    <a:pt x="1626" y="738"/>
                  </a:lnTo>
                  <a:cubicBezTo>
                    <a:pt x="1617" y="645"/>
                    <a:pt x="1617" y="552"/>
                    <a:pt x="1617" y="468"/>
                  </a:cubicBezTo>
                  <a:cubicBezTo>
                    <a:pt x="1617" y="375"/>
                    <a:pt x="1636" y="292"/>
                    <a:pt x="1682" y="227"/>
                  </a:cubicBezTo>
                  <a:cubicBezTo>
                    <a:pt x="1729" y="152"/>
                    <a:pt x="1803" y="97"/>
                    <a:pt x="1887" y="78"/>
                  </a:cubicBezTo>
                  <a:cubicBezTo>
                    <a:pt x="1921" y="65"/>
                    <a:pt x="1960" y="58"/>
                    <a:pt x="1999" y="58"/>
                  </a:cubicBezTo>
                  <a:cubicBezTo>
                    <a:pt x="2045" y="58"/>
                    <a:pt x="2093" y="67"/>
                    <a:pt x="2137" y="87"/>
                  </a:cubicBezTo>
                  <a:cubicBezTo>
                    <a:pt x="2221" y="106"/>
                    <a:pt x="2305" y="152"/>
                    <a:pt x="2360" y="227"/>
                  </a:cubicBezTo>
                  <a:cubicBezTo>
                    <a:pt x="2425" y="282"/>
                    <a:pt x="2472" y="366"/>
                    <a:pt x="2518" y="450"/>
                  </a:cubicBezTo>
                  <a:cubicBezTo>
                    <a:pt x="2565" y="524"/>
                    <a:pt x="2602" y="608"/>
                    <a:pt x="2639" y="701"/>
                  </a:cubicBezTo>
                  <a:cubicBezTo>
                    <a:pt x="2676" y="784"/>
                    <a:pt x="2695" y="877"/>
                    <a:pt x="2723" y="970"/>
                  </a:cubicBezTo>
                  <a:cubicBezTo>
                    <a:pt x="2816" y="1332"/>
                    <a:pt x="2825" y="1713"/>
                    <a:pt x="2779" y="2085"/>
                  </a:cubicBezTo>
                  <a:cubicBezTo>
                    <a:pt x="2751" y="2271"/>
                    <a:pt x="2723" y="2457"/>
                    <a:pt x="2676" y="2633"/>
                  </a:cubicBezTo>
                  <a:cubicBezTo>
                    <a:pt x="2639" y="2726"/>
                    <a:pt x="2602" y="2800"/>
                    <a:pt x="2546" y="2875"/>
                  </a:cubicBezTo>
                  <a:cubicBezTo>
                    <a:pt x="2602" y="2800"/>
                    <a:pt x="2648" y="2726"/>
                    <a:pt x="2686" y="2633"/>
                  </a:cubicBezTo>
                  <a:cubicBezTo>
                    <a:pt x="2732" y="2447"/>
                    <a:pt x="2779" y="2271"/>
                    <a:pt x="2797" y="2085"/>
                  </a:cubicBezTo>
                  <a:cubicBezTo>
                    <a:pt x="2844" y="1713"/>
                    <a:pt x="2844" y="1332"/>
                    <a:pt x="2769" y="961"/>
                  </a:cubicBezTo>
                  <a:cubicBezTo>
                    <a:pt x="2741" y="868"/>
                    <a:pt x="2723" y="775"/>
                    <a:pt x="2686" y="691"/>
                  </a:cubicBezTo>
                  <a:cubicBezTo>
                    <a:pt x="2648" y="598"/>
                    <a:pt x="2611" y="515"/>
                    <a:pt x="2583" y="422"/>
                  </a:cubicBezTo>
                  <a:cubicBezTo>
                    <a:pt x="2500" y="338"/>
                    <a:pt x="2444" y="264"/>
                    <a:pt x="2370" y="190"/>
                  </a:cubicBezTo>
                  <a:cubicBezTo>
                    <a:pt x="2305" y="125"/>
                    <a:pt x="2221" y="60"/>
                    <a:pt x="2128" y="32"/>
                  </a:cubicBezTo>
                  <a:cubicBezTo>
                    <a:pt x="2074" y="10"/>
                    <a:pt x="2016" y="1"/>
                    <a:pt x="1955" y="1"/>
                  </a:cubicBezTo>
                  <a:close/>
                  <a:moveTo>
                    <a:pt x="2425" y="2958"/>
                  </a:moveTo>
                  <a:lnTo>
                    <a:pt x="2425" y="2958"/>
                  </a:lnTo>
                  <a:cubicBezTo>
                    <a:pt x="2393" y="2965"/>
                    <a:pt x="2360" y="2971"/>
                    <a:pt x="2327" y="2971"/>
                  </a:cubicBezTo>
                  <a:cubicBezTo>
                    <a:pt x="2313" y="2971"/>
                    <a:pt x="2300" y="2970"/>
                    <a:pt x="2286" y="2968"/>
                  </a:cubicBezTo>
                  <a:lnTo>
                    <a:pt x="2286" y="2968"/>
                  </a:lnTo>
                  <a:cubicBezTo>
                    <a:pt x="2305" y="2971"/>
                    <a:pt x="2325" y="2974"/>
                    <a:pt x="2344" y="2974"/>
                  </a:cubicBezTo>
                  <a:cubicBezTo>
                    <a:pt x="2371" y="2974"/>
                    <a:pt x="2398" y="2969"/>
                    <a:pt x="2425" y="295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5"/>
            <p:cNvSpPr/>
            <p:nvPr/>
          </p:nvSpPr>
          <p:spPr>
            <a:xfrm>
              <a:off x="3517800" y="2221075"/>
              <a:ext cx="36475" cy="36950"/>
            </a:xfrm>
            <a:custGeom>
              <a:rect b="b" l="l" r="r" t="t"/>
              <a:pathLst>
                <a:path extrusionOk="0" h="1478" w="1459">
                  <a:moveTo>
                    <a:pt x="0" y="0"/>
                  </a:moveTo>
                  <a:lnTo>
                    <a:pt x="0" y="0"/>
                  </a:lnTo>
                  <a:cubicBezTo>
                    <a:pt x="112" y="130"/>
                    <a:pt x="242" y="251"/>
                    <a:pt x="372" y="362"/>
                  </a:cubicBezTo>
                  <a:lnTo>
                    <a:pt x="743" y="725"/>
                  </a:lnTo>
                  <a:lnTo>
                    <a:pt x="1115" y="1096"/>
                  </a:lnTo>
                  <a:cubicBezTo>
                    <a:pt x="1171" y="1152"/>
                    <a:pt x="1226" y="1227"/>
                    <a:pt x="1292" y="1282"/>
                  </a:cubicBezTo>
                  <a:cubicBezTo>
                    <a:pt x="1357" y="1347"/>
                    <a:pt x="1403" y="1412"/>
                    <a:pt x="1459" y="1477"/>
                  </a:cubicBezTo>
                  <a:cubicBezTo>
                    <a:pt x="1366" y="1329"/>
                    <a:pt x="1254" y="1199"/>
                    <a:pt x="1134" y="1069"/>
                  </a:cubicBezTo>
                  <a:cubicBezTo>
                    <a:pt x="1022" y="948"/>
                    <a:pt x="901" y="827"/>
                    <a:pt x="781" y="697"/>
                  </a:cubicBezTo>
                  <a:cubicBezTo>
                    <a:pt x="650" y="576"/>
                    <a:pt x="520" y="455"/>
                    <a:pt x="400" y="344"/>
                  </a:cubicBezTo>
                  <a:cubicBezTo>
                    <a:pt x="270" y="223"/>
                    <a:pt x="13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5"/>
            <p:cNvSpPr/>
            <p:nvPr/>
          </p:nvSpPr>
          <p:spPr>
            <a:xfrm>
              <a:off x="3532650" y="2204575"/>
              <a:ext cx="23250" cy="52975"/>
            </a:xfrm>
            <a:custGeom>
              <a:rect b="b" l="l" r="r" t="t"/>
              <a:pathLst>
                <a:path extrusionOk="0" h="2119" w="930">
                  <a:moveTo>
                    <a:pt x="1" y="0"/>
                  </a:moveTo>
                  <a:cubicBezTo>
                    <a:pt x="66" y="177"/>
                    <a:pt x="140" y="363"/>
                    <a:pt x="205" y="549"/>
                  </a:cubicBezTo>
                  <a:cubicBezTo>
                    <a:pt x="279" y="734"/>
                    <a:pt x="363" y="911"/>
                    <a:pt x="428" y="1078"/>
                  </a:cubicBezTo>
                  <a:cubicBezTo>
                    <a:pt x="502" y="1255"/>
                    <a:pt x="577" y="1431"/>
                    <a:pt x="660" y="1608"/>
                  </a:cubicBezTo>
                  <a:cubicBezTo>
                    <a:pt x="744" y="1775"/>
                    <a:pt x="828" y="1952"/>
                    <a:pt x="930" y="2119"/>
                  </a:cubicBezTo>
                  <a:cubicBezTo>
                    <a:pt x="893" y="2026"/>
                    <a:pt x="846" y="1942"/>
                    <a:pt x="809" y="1849"/>
                  </a:cubicBezTo>
                  <a:cubicBezTo>
                    <a:pt x="763" y="1756"/>
                    <a:pt x="735" y="1673"/>
                    <a:pt x="698" y="1580"/>
                  </a:cubicBezTo>
                  <a:lnTo>
                    <a:pt x="475" y="1050"/>
                  </a:lnTo>
                  <a:lnTo>
                    <a:pt x="242" y="521"/>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5"/>
            <p:cNvSpPr/>
            <p:nvPr/>
          </p:nvSpPr>
          <p:spPr>
            <a:xfrm>
              <a:off x="3533575" y="2232675"/>
              <a:ext cx="10475" cy="10475"/>
            </a:xfrm>
            <a:custGeom>
              <a:rect b="b" l="l" r="r" t="t"/>
              <a:pathLst>
                <a:path extrusionOk="0" h="419" w="419">
                  <a:moveTo>
                    <a:pt x="1" y="1"/>
                  </a:moveTo>
                  <a:lnTo>
                    <a:pt x="1" y="1"/>
                  </a:lnTo>
                  <a:cubicBezTo>
                    <a:pt x="57" y="84"/>
                    <a:pt x="112" y="159"/>
                    <a:pt x="196" y="224"/>
                  </a:cubicBezTo>
                  <a:lnTo>
                    <a:pt x="298" y="326"/>
                  </a:lnTo>
                  <a:cubicBezTo>
                    <a:pt x="345" y="354"/>
                    <a:pt x="382" y="391"/>
                    <a:pt x="419" y="419"/>
                  </a:cubicBezTo>
                  <a:cubicBezTo>
                    <a:pt x="391" y="372"/>
                    <a:pt x="373" y="326"/>
                    <a:pt x="335" y="298"/>
                  </a:cubicBezTo>
                  <a:lnTo>
                    <a:pt x="233" y="187"/>
                  </a:lnTo>
                  <a:cubicBezTo>
                    <a:pt x="159" y="121"/>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5"/>
            <p:cNvSpPr/>
            <p:nvPr/>
          </p:nvSpPr>
          <p:spPr>
            <a:xfrm>
              <a:off x="3530100" y="2228025"/>
              <a:ext cx="7000" cy="5600"/>
            </a:xfrm>
            <a:custGeom>
              <a:rect b="b" l="l" r="r" t="t"/>
              <a:pathLst>
                <a:path extrusionOk="0" h="224" w="280">
                  <a:moveTo>
                    <a:pt x="1" y="1"/>
                  </a:moveTo>
                  <a:lnTo>
                    <a:pt x="1" y="1"/>
                  </a:lnTo>
                  <a:cubicBezTo>
                    <a:pt x="47" y="47"/>
                    <a:pt x="84" y="84"/>
                    <a:pt x="140" y="131"/>
                  </a:cubicBezTo>
                  <a:cubicBezTo>
                    <a:pt x="158" y="140"/>
                    <a:pt x="186" y="168"/>
                    <a:pt x="205" y="177"/>
                  </a:cubicBezTo>
                  <a:cubicBezTo>
                    <a:pt x="233" y="187"/>
                    <a:pt x="251" y="205"/>
                    <a:pt x="279" y="224"/>
                  </a:cubicBezTo>
                  <a:cubicBezTo>
                    <a:pt x="279" y="187"/>
                    <a:pt x="251" y="168"/>
                    <a:pt x="233" y="140"/>
                  </a:cubicBezTo>
                  <a:cubicBezTo>
                    <a:pt x="205" y="122"/>
                    <a:pt x="186" y="103"/>
                    <a:pt x="158" y="84"/>
                  </a:cubicBezTo>
                  <a:cubicBezTo>
                    <a:pt x="112" y="4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5"/>
            <p:cNvSpPr/>
            <p:nvPr/>
          </p:nvSpPr>
          <p:spPr>
            <a:xfrm>
              <a:off x="3533125" y="2224550"/>
              <a:ext cx="8150" cy="11175"/>
            </a:xfrm>
            <a:custGeom>
              <a:rect b="b" l="l" r="r" t="t"/>
              <a:pathLst>
                <a:path extrusionOk="0" h="447" w="326">
                  <a:moveTo>
                    <a:pt x="0" y="1"/>
                  </a:moveTo>
                  <a:cubicBezTo>
                    <a:pt x="47" y="84"/>
                    <a:pt x="112" y="168"/>
                    <a:pt x="140" y="233"/>
                  </a:cubicBezTo>
                  <a:cubicBezTo>
                    <a:pt x="205" y="307"/>
                    <a:pt x="260" y="372"/>
                    <a:pt x="325" y="446"/>
                  </a:cubicBezTo>
                  <a:cubicBezTo>
                    <a:pt x="316" y="400"/>
                    <a:pt x="298" y="354"/>
                    <a:pt x="270" y="316"/>
                  </a:cubicBezTo>
                  <a:cubicBezTo>
                    <a:pt x="251" y="270"/>
                    <a:pt x="214" y="233"/>
                    <a:pt x="186" y="205"/>
                  </a:cubicBezTo>
                  <a:cubicBezTo>
                    <a:pt x="140" y="131"/>
                    <a:pt x="75"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5"/>
            <p:cNvSpPr/>
            <p:nvPr/>
          </p:nvSpPr>
          <p:spPr>
            <a:xfrm>
              <a:off x="3544275" y="2239650"/>
              <a:ext cx="3975" cy="7675"/>
            </a:xfrm>
            <a:custGeom>
              <a:rect b="b" l="l" r="r" t="t"/>
              <a:pathLst>
                <a:path extrusionOk="0" h="307" w="159">
                  <a:moveTo>
                    <a:pt x="0" y="0"/>
                  </a:moveTo>
                  <a:lnTo>
                    <a:pt x="0" y="0"/>
                  </a:lnTo>
                  <a:cubicBezTo>
                    <a:pt x="10" y="65"/>
                    <a:pt x="37" y="121"/>
                    <a:pt x="56" y="168"/>
                  </a:cubicBezTo>
                  <a:cubicBezTo>
                    <a:pt x="84" y="214"/>
                    <a:pt x="112" y="261"/>
                    <a:pt x="158" y="307"/>
                  </a:cubicBezTo>
                  <a:cubicBezTo>
                    <a:pt x="149" y="242"/>
                    <a:pt x="130" y="186"/>
                    <a:pt x="102" y="140"/>
                  </a:cubicBezTo>
                  <a:cubicBezTo>
                    <a:pt x="84" y="93"/>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5"/>
            <p:cNvSpPr/>
            <p:nvPr/>
          </p:nvSpPr>
          <p:spPr>
            <a:xfrm>
              <a:off x="3519650" y="2198300"/>
              <a:ext cx="9550" cy="8400"/>
            </a:xfrm>
            <a:custGeom>
              <a:rect b="b" l="l" r="r" t="t"/>
              <a:pathLst>
                <a:path extrusionOk="0" h="336" w="382">
                  <a:moveTo>
                    <a:pt x="0" y="1"/>
                  </a:moveTo>
                  <a:lnTo>
                    <a:pt x="0" y="1"/>
                  </a:lnTo>
                  <a:cubicBezTo>
                    <a:pt x="56" y="66"/>
                    <a:pt x="112" y="121"/>
                    <a:pt x="168" y="168"/>
                  </a:cubicBezTo>
                  <a:cubicBezTo>
                    <a:pt x="205" y="196"/>
                    <a:pt x="242" y="233"/>
                    <a:pt x="270" y="251"/>
                  </a:cubicBezTo>
                  <a:cubicBezTo>
                    <a:pt x="307" y="279"/>
                    <a:pt x="344" y="307"/>
                    <a:pt x="381" y="335"/>
                  </a:cubicBezTo>
                  <a:cubicBezTo>
                    <a:pt x="372" y="298"/>
                    <a:pt x="335" y="261"/>
                    <a:pt x="307" y="233"/>
                  </a:cubicBezTo>
                  <a:cubicBezTo>
                    <a:pt x="288" y="196"/>
                    <a:pt x="251" y="159"/>
                    <a:pt x="214" y="140"/>
                  </a:cubicBezTo>
                  <a:cubicBezTo>
                    <a:pt x="149" y="75"/>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5"/>
            <p:cNvSpPr/>
            <p:nvPr/>
          </p:nvSpPr>
          <p:spPr>
            <a:xfrm>
              <a:off x="3524525" y="2205725"/>
              <a:ext cx="6300" cy="6075"/>
            </a:xfrm>
            <a:custGeom>
              <a:rect b="b" l="l" r="r" t="t"/>
              <a:pathLst>
                <a:path extrusionOk="0" h="243" w="252">
                  <a:moveTo>
                    <a:pt x="1" y="1"/>
                  </a:moveTo>
                  <a:cubicBezTo>
                    <a:pt x="47" y="47"/>
                    <a:pt x="75" y="85"/>
                    <a:pt x="112" y="131"/>
                  </a:cubicBezTo>
                  <a:cubicBezTo>
                    <a:pt x="158" y="177"/>
                    <a:pt x="205" y="215"/>
                    <a:pt x="251" y="243"/>
                  </a:cubicBezTo>
                  <a:cubicBezTo>
                    <a:pt x="242" y="215"/>
                    <a:pt x="233" y="187"/>
                    <a:pt x="205" y="168"/>
                  </a:cubicBezTo>
                  <a:cubicBezTo>
                    <a:pt x="196" y="140"/>
                    <a:pt x="177" y="122"/>
                    <a:pt x="149" y="94"/>
                  </a:cubicBezTo>
                  <a:cubicBezTo>
                    <a:pt x="131" y="75"/>
                    <a:pt x="103" y="47"/>
                    <a:pt x="84" y="38"/>
                  </a:cubicBezTo>
                  <a:cubicBezTo>
                    <a:pt x="56"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5"/>
            <p:cNvSpPr/>
            <p:nvPr/>
          </p:nvSpPr>
          <p:spPr>
            <a:xfrm>
              <a:off x="3516400" y="2200150"/>
              <a:ext cx="4200" cy="2825"/>
            </a:xfrm>
            <a:custGeom>
              <a:rect b="b" l="l" r="r" t="t"/>
              <a:pathLst>
                <a:path extrusionOk="0" h="113" w="168">
                  <a:moveTo>
                    <a:pt x="0" y="1"/>
                  </a:moveTo>
                  <a:cubicBezTo>
                    <a:pt x="38" y="29"/>
                    <a:pt x="56" y="47"/>
                    <a:pt x="75" y="66"/>
                  </a:cubicBezTo>
                  <a:cubicBezTo>
                    <a:pt x="103" y="75"/>
                    <a:pt x="112" y="75"/>
                    <a:pt x="121" y="85"/>
                  </a:cubicBezTo>
                  <a:cubicBezTo>
                    <a:pt x="140" y="94"/>
                    <a:pt x="149" y="112"/>
                    <a:pt x="168" y="112"/>
                  </a:cubicBezTo>
                  <a:cubicBezTo>
                    <a:pt x="158" y="75"/>
                    <a:pt x="140" y="47"/>
                    <a:pt x="103" y="29"/>
                  </a:cubicBezTo>
                  <a:cubicBezTo>
                    <a:pt x="93" y="20"/>
                    <a:pt x="84"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5"/>
            <p:cNvSpPr/>
            <p:nvPr/>
          </p:nvSpPr>
          <p:spPr>
            <a:xfrm>
              <a:off x="3542175" y="2189475"/>
              <a:ext cx="9325" cy="6525"/>
            </a:xfrm>
            <a:custGeom>
              <a:rect b="b" l="l" r="r" t="t"/>
              <a:pathLst>
                <a:path extrusionOk="0" h="261" w="373">
                  <a:moveTo>
                    <a:pt x="131" y="1"/>
                  </a:moveTo>
                  <a:cubicBezTo>
                    <a:pt x="84" y="1"/>
                    <a:pt x="38" y="1"/>
                    <a:pt x="1" y="28"/>
                  </a:cubicBezTo>
                  <a:cubicBezTo>
                    <a:pt x="16" y="25"/>
                    <a:pt x="31" y="24"/>
                    <a:pt x="45" y="24"/>
                  </a:cubicBezTo>
                  <a:cubicBezTo>
                    <a:pt x="108" y="24"/>
                    <a:pt x="163" y="54"/>
                    <a:pt x="224" y="84"/>
                  </a:cubicBezTo>
                  <a:lnTo>
                    <a:pt x="307" y="168"/>
                  </a:lnTo>
                  <a:cubicBezTo>
                    <a:pt x="317" y="177"/>
                    <a:pt x="326" y="196"/>
                    <a:pt x="335" y="214"/>
                  </a:cubicBezTo>
                  <a:cubicBezTo>
                    <a:pt x="354" y="224"/>
                    <a:pt x="363" y="242"/>
                    <a:pt x="372" y="261"/>
                  </a:cubicBezTo>
                  <a:cubicBezTo>
                    <a:pt x="363" y="233"/>
                    <a:pt x="363" y="224"/>
                    <a:pt x="354" y="196"/>
                  </a:cubicBezTo>
                  <a:cubicBezTo>
                    <a:pt x="354" y="177"/>
                    <a:pt x="335" y="168"/>
                    <a:pt x="326" y="140"/>
                  </a:cubicBezTo>
                  <a:cubicBezTo>
                    <a:pt x="298" y="103"/>
                    <a:pt x="279" y="75"/>
                    <a:pt x="242" y="47"/>
                  </a:cubicBezTo>
                  <a:cubicBezTo>
                    <a:pt x="214" y="28"/>
                    <a:pt x="177"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5"/>
            <p:cNvSpPr/>
            <p:nvPr/>
          </p:nvSpPr>
          <p:spPr>
            <a:xfrm>
              <a:off x="3547975" y="2193900"/>
              <a:ext cx="5600" cy="9775"/>
            </a:xfrm>
            <a:custGeom>
              <a:rect b="b" l="l" r="r" t="t"/>
              <a:pathLst>
                <a:path extrusionOk="0" h="391" w="224">
                  <a:moveTo>
                    <a:pt x="1" y="0"/>
                  </a:moveTo>
                  <a:lnTo>
                    <a:pt x="38" y="102"/>
                  </a:lnTo>
                  <a:cubicBezTo>
                    <a:pt x="57" y="130"/>
                    <a:pt x="66" y="158"/>
                    <a:pt x="94" y="195"/>
                  </a:cubicBezTo>
                  <a:lnTo>
                    <a:pt x="150" y="288"/>
                  </a:lnTo>
                  <a:cubicBezTo>
                    <a:pt x="177" y="325"/>
                    <a:pt x="196" y="362"/>
                    <a:pt x="215" y="390"/>
                  </a:cubicBezTo>
                  <a:cubicBezTo>
                    <a:pt x="224" y="362"/>
                    <a:pt x="215" y="316"/>
                    <a:pt x="196" y="279"/>
                  </a:cubicBezTo>
                  <a:cubicBezTo>
                    <a:pt x="187" y="242"/>
                    <a:pt x="177" y="205"/>
                    <a:pt x="150" y="177"/>
                  </a:cubicBezTo>
                  <a:cubicBezTo>
                    <a:pt x="103" y="112"/>
                    <a:pt x="5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5"/>
            <p:cNvSpPr/>
            <p:nvPr/>
          </p:nvSpPr>
          <p:spPr>
            <a:xfrm>
              <a:off x="3554725" y="2198775"/>
              <a:ext cx="2800" cy="10000"/>
            </a:xfrm>
            <a:custGeom>
              <a:rect b="b" l="l" r="r" t="t"/>
              <a:pathLst>
                <a:path extrusionOk="0" h="400" w="112">
                  <a:moveTo>
                    <a:pt x="0" y="0"/>
                  </a:moveTo>
                  <a:lnTo>
                    <a:pt x="0" y="0"/>
                  </a:lnTo>
                  <a:cubicBezTo>
                    <a:pt x="10" y="75"/>
                    <a:pt x="19" y="130"/>
                    <a:pt x="47" y="195"/>
                  </a:cubicBezTo>
                  <a:cubicBezTo>
                    <a:pt x="56" y="270"/>
                    <a:pt x="84" y="325"/>
                    <a:pt x="103" y="400"/>
                  </a:cubicBezTo>
                  <a:cubicBezTo>
                    <a:pt x="112" y="363"/>
                    <a:pt x="112" y="325"/>
                    <a:pt x="112" y="288"/>
                  </a:cubicBezTo>
                  <a:cubicBezTo>
                    <a:pt x="112" y="260"/>
                    <a:pt x="103" y="223"/>
                    <a:pt x="93" y="186"/>
                  </a:cubicBezTo>
                  <a:cubicBezTo>
                    <a:pt x="84" y="149"/>
                    <a:pt x="65" y="130"/>
                    <a:pt x="56" y="93"/>
                  </a:cubicBezTo>
                  <a:cubicBezTo>
                    <a:pt x="47" y="5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5"/>
            <p:cNvSpPr/>
            <p:nvPr/>
          </p:nvSpPr>
          <p:spPr>
            <a:xfrm>
              <a:off x="3545900" y="2195050"/>
              <a:ext cx="3975" cy="5825"/>
            </a:xfrm>
            <a:custGeom>
              <a:rect b="b" l="l" r="r" t="t"/>
              <a:pathLst>
                <a:path extrusionOk="0" h="233" w="159">
                  <a:moveTo>
                    <a:pt x="0" y="1"/>
                  </a:moveTo>
                  <a:lnTo>
                    <a:pt x="65" y="112"/>
                  </a:lnTo>
                  <a:cubicBezTo>
                    <a:pt x="84" y="149"/>
                    <a:pt x="112" y="196"/>
                    <a:pt x="140" y="233"/>
                  </a:cubicBezTo>
                  <a:cubicBezTo>
                    <a:pt x="158" y="186"/>
                    <a:pt x="130" y="140"/>
                    <a:pt x="112" y="93"/>
                  </a:cubicBezTo>
                  <a:cubicBezTo>
                    <a:pt x="93" y="66"/>
                    <a:pt x="84" y="47"/>
                    <a:pt x="65" y="38"/>
                  </a:cubicBezTo>
                  <a:cubicBezTo>
                    <a:pt x="4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5"/>
            <p:cNvSpPr/>
            <p:nvPr/>
          </p:nvSpPr>
          <p:spPr>
            <a:xfrm>
              <a:off x="3556800" y="2241750"/>
              <a:ext cx="3525" cy="10225"/>
            </a:xfrm>
            <a:custGeom>
              <a:rect b="b" l="l" r="r" t="t"/>
              <a:pathLst>
                <a:path extrusionOk="0" h="409" w="141">
                  <a:moveTo>
                    <a:pt x="112" y="0"/>
                  </a:moveTo>
                  <a:lnTo>
                    <a:pt x="112" y="0"/>
                  </a:lnTo>
                  <a:cubicBezTo>
                    <a:pt x="94" y="74"/>
                    <a:pt x="75" y="130"/>
                    <a:pt x="57" y="195"/>
                  </a:cubicBezTo>
                  <a:cubicBezTo>
                    <a:pt x="29" y="269"/>
                    <a:pt x="10" y="334"/>
                    <a:pt x="1" y="409"/>
                  </a:cubicBezTo>
                  <a:cubicBezTo>
                    <a:pt x="20" y="381"/>
                    <a:pt x="47" y="353"/>
                    <a:pt x="57" y="316"/>
                  </a:cubicBezTo>
                  <a:cubicBezTo>
                    <a:pt x="75" y="279"/>
                    <a:pt x="94" y="242"/>
                    <a:pt x="103" y="214"/>
                  </a:cubicBezTo>
                  <a:cubicBezTo>
                    <a:pt x="122" y="149"/>
                    <a:pt x="140"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5"/>
            <p:cNvSpPr/>
            <p:nvPr/>
          </p:nvSpPr>
          <p:spPr>
            <a:xfrm>
              <a:off x="3555425" y="2239650"/>
              <a:ext cx="2100" cy="8150"/>
            </a:xfrm>
            <a:custGeom>
              <a:rect b="b" l="l" r="r" t="t"/>
              <a:pathLst>
                <a:path extrusionOk="0" h="326" w="84">
                  <a:moveTo>
                    <a:pt x="65" y="0"/>
                  </a:moveTo>
                  <a:cubicBezTo>
                    <a:pt x="47" y="28"/>
                    <a:pt x="37" y="65"/>
                    <a:pt x="37" y="84"/>
                  </a:cubicBezTo>
                  <a:cubicBezTo>
                    <a:pt x="37" y="121"/>
                    <a:pt x="28" y="140"/>
                    <a:pt x="28" y="168"/>
                  </a:cubicBezTo>
                  <a:cubicBezTo>
                    <a:pt x="19" y="223"/>
                    <a:pt x="19" y="270"/>
                    <a:pt x="0" y="326"/>
                  </a:cubicBezTo>
                  <a:cubicBezTo>
                    <a:pt x="28" y="307"/>
                    <a:pt x="56" y="279"/>
                    <a:pt x="65" y="251"/>
                  </a:cubicBezTo>
                  <a:cubicBezTo>
                    <a:pt x="75" y="223"/>
                    <a:pt x="84" y="186"/>
                    <a:pt x="84" y="168"/>
                  </a:cubicBezTo>
                  <a:cubicBezTo>
                    <a:pt x="84" y="112"/>
                    <a:pt x="84" y="65"/>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5"/>
            <p:cNvSpPr/>
            <p:nvPr/>
          </p:nvSpPr>
          <p:spPr>
            <a:xfrm>
              <a:off x="3551000" y="2236625"/>
              <a:ext cx="2825" cy="7450"/>
            </a:xfrm>
            <a:custGeom>
              <a:rect b="b" l="l" r="r" t="t"/>
              <a:pathLst>
                <a:path extrusionOk="0" h="298" w="113">
                  <a:moveTo>
                    <a:pt x="1" y="1"/>
                  </a:moveTo>
                  <a:cubicBezTo>
                    <a:pt x="1" y="56"/>
                    <a:pt x="10" y="112"/>
                    <a:pt x="29" y="159"/>
                  </a:cubicBezTo>
                  <a:cubicBezTo>
                    <a:pt x="56" y="205"/>
                    <a:pt x="75" y="251"/>
                    <a:pt x="112" y="298"/>
                  </a:cubicBezTo>
                  <a:cubicBezTo>
                    <a:pt x="112" y="242"/>
                    <a:pt x="94" y="186"/>
                    <a:pt x="75" y="140"/>
                  </a:cubicBezTo>
                  <a:lnTo>
                    <a:pt x="47" y="66"/>
                  </a:lnTo>
                  <a:cubicBezTo>
                    <a:pt x="29"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5"/>
            <p:cNvSpPr/>
            <p:nvPr/>
          </p:nvSpPr>
          <p:spPr>
            <a:xfrm>
              <a:off x="3554500" y="2232675"/>
              <a:ext cx="950" cy="7000"/>
            </a:xfrm>
            <a:custGeom>
              <a:rect b="b" l="l" r="r" t="t"/>
              <a:pathLst>
                <a:path extrusionOk="0" h="280" w="38">
                  <a:moveTo>
                    <a:pt x="9" y="1"/>
                  </a:moveTo>
                  <a:cubicBezTo>
                    <a:pt x="0" y="47"/>
                    <a:pt x="0" y="94"/>
                    <a:pt x="0" y="140"/>
                  </a:cubicBezTo>
                  <a:cubicBezTo>
                    <a:pt x="0" y="187"/>
                    <a:pt x="9" y="233"/>
                    <a:pt x="28" y="279"/>
                  </a:cubicBezTo>
                  <a:cubicBezTo>
                    <a:pt x="37" y="224"/>
                    <a:pt x="37" y="177"/>
                    <a:pt x="37" y="140"/>
                  </a:cubicBez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5"/>
            <p:cNvSpPr/>
            <p:nvPr/>
          </p:nvSpPr>
          <p:spPr>
            <a:xfrm>
              <a:off x="3559125" y="2228975"/>
              <a:ext cx="1200" cy="9300"/>
            </a:xfrm>
            <a:custGeom>
              <a:rect b="b" l="l" r="r" t="t"/>
              <a:pathLst>
                <a:path extrusionOk="0" h="372" w="48">
                  <a:moveTo>
                    <a:pt x="10" y="0"/>
                  </a:moveTo>
                  <a:cubicBezTo>
                    <a:pt x="1" y="56"/>
                    <a:pt x="1" y="130"/>
                    <a:pt x="1" y="186"/>
                  </a:cubicBezTo>
                  <a:cubicBezTo>
                    <a:pt x="1" y="260"/>
                    <a:pt x="10" y="316"/>
                    <a:pt x="29" y="372"/>
                  </a:cubicBezTo>
                  <a:cubicBezTo>
                    <a:pt x="47" y="307"/>
                    <a:pt x="47" y="242"/>
                    <a:pt x="38" y="186"/>
                  </a:cubicBezTo>
                  <a:cubicBezTo>
                    <a:pt x="38" y="130"/>
                    <a:pt x="2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5"/>
            <p:cNvSpPr/>
            <p:nvPr/>
          </p:nvSpPr>
          <p:spPr>
            <a:xfrm>
              <a:off x="3496425" y="2226875"/>
              <a:ext cx="6050" cy="10000"/>
            </a:xfrm>
            <a:custGeom>
              <a:rect b="b" l="l" r="r" t="t"/>
              <a:pathLst>
                <a:path extrusionOk="0" h="400" w="242">
                  <a:moveTo>
                    <a:pt x="0" y="0"/>
                  </a:moveTo>
                  <a:cubicBezTo>
                    <a:pt x="0" y="38"/>
                    <a:pt x="10" y="84"/>
                    <a:pt x="10" y="121"/>
                  </a:cubicBezTo>
                  <a:cubicBezTo>
                    <a:pt x="19" y="168"/>
                    <a:pt x="28" y="205"/>
                    <a:pt x="56" y="233"/>
                  </a:cubicBezTo>
                  <a:cubicBezTo>
                    <a:pt x="103" y="307"/>
                    <a:pt x="158" y="363"/>
                    <a:pt x="242" y="400"/>
                  </a:cubicBezTo>
                  <a:cubicBezTo>
                    <a:pt x="214" y="363"/>
                    <a:pt x="195" y="344"/>
                    <a:pt x="168" y="307"/>
                  </a:cubicBezTo>
                  <a:cubicBezTo>
                    <a:pt x="158" y="279"/>
                    <a:pt x="140" y="251"/>
                    <a:pt x="112" y="214"/>
                  </a:cubicBezTo>
                  <a:cubicBezTo>
                    <a:pt x="75" y="140"/>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5"/>
            <p:cNvSpPr/>
            <p:nvPr/>
          </p:nvSpPr>
          <p:spPr>
            <a:xfrm>
              <a:off x="3500125" y="2229900"/>
              <a:ext cx="6550" cy="7225"/>
            </a:xfrm>
            <a:custGeom>
              <a:rect b="b" l="l" r="r" t="t"/>
              <a:pathLst>
                <a:path extrusionOk="0" h="289" w="262">
                  <a:moveTo>
                    <a:pt x="1" y="0"/>
                  </a:moveTo>
                  <a:lnTo>
                    <a:pt x="1" y="0"/>
                  </a:lnTo>
                  <a:cubicBezTo>
                    <a:pt x="10" y="37"/>
                    <a:pt x="20" y="65"/>
                    <a:pt x="29" y="93"/>
                  </a:cubicBezTo>
                  <a:cubicBezTo>
                    <a:pt x="47" y="112"/>
                    <a:pt x="66" y="149"/>
                    <a:pt x="94" y="177"/>
                  </a:cubicBezTo>
                  <a:cubicBezTo>
                    <a:pt x="140" y="223"/>
                    <a:pt x="196" y="279"/>
                    <a:pt x="261" y="288"/>
                  </a:cubicBezTo>
                  <a:lnTo>
                    <a:pt x="196" y="223"/>
                  </a:lnTo>
                  <a:lnTo>
                    <a:pt x="122" y="149"/>
                  </a:lnTo>
                  <a:cubicBezTo>
                    <a:pt x="94" y="10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5"/>
            <p:cNvSpPr/>
            <p:nvPr/>
          </p:nvSpPr>
          <p:spPr>
            <a:xfrm>
              <a:off x="3505700" y="2232675"/>
              <a:ext cx="8400" cy="6775"/>
            </a:xfrm>
            <a:custGeom>
              <a:rect b="b" l="l" r="r" t="t"/>
              <a:pathLst>
                <a:path extrusionOk="0" h="271" w="336">
                  <a:moveTo>
                    <a:pt x="1" y="1"/>
                  </a:moveTo>
                  <a:lnTo>
                    <a:pt x="1" y="1"/>
                  </a:lnTo>
                  <a:cubicBezTo>
                    <a:pt x="29" y="66"/>
                    <a:pt x="75" y="121"/>
                    <a:pt x="140" y="159"/>
                  </a:cubicBezTo>
                  <a:cubicBezTo>
                    <a:pt x="168" y="177"/>
                    <a:pt x="196" y="205"/>
                    <a:pt x="233" y="224"/>
                  </a:cubicBezTo>
                  <a:cubicBezTo>
                    <a:pt x="261" y="252"/>
                    <a:pt x="298" y="261"/>
                    <a:pt x="335" y="270"/>
                  </a:cubicBezTo>
                  <a:lnTo>
                    <a:pt x="252" y="205"/>
                  </a:lnTo>
                  <a:cubicBezTo>
                    <a:pt x="233" y="177"/>
                    <a:pt x="196" y="159"/>
                    <a:pt x="168" y="131"/>
                  </a:cubicBezTo>
                  <a:cubicBezTo>
                    <a:pt x="112" y="84"/>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5"/>
            <p:cNvSpPr/>
            <p:nvPr/>
          </p:nvSpPr>
          <p:spPr>
            <a:xfrm>
              <a:off x="3508975" y="2240800"/>
              <a:ext cx="9775" cy="5375"/>
            </a:xfrm>
            <a:custGeom>
              <a:rect b="b" l="l" r="r" t="t"/>
              <a:pathLst>
                <a:path extrusionOk="0" h="215" w="391">
                  <a:moveTo>
                    <a:pt x="0" y="1"/>
                  </a:moveTo>
                  <a:lnTo>
                    <a:pt x="0" y="1"/>
                  </a:lnTo>
                  <a:cubicBezTo>
                    <a:pt x="56" y="66"/>
                    <a:pt x="121" y="112"/>
                    <a:pt x="177" y="140"/>
                  </a:cubicBezTo>
                  <a:cubicBezTo>
                    <a:pt x="214" y="159"/>
                    <a:pt x="251" y="177"/>
                    <a:pt x="279" y="187"/>
                  </a:cubicBezTo>
                  <a:cubicBezTo>
                    <a:pt x="307" y="205"/>
                    <a:pt x="353" y="215"/>
                    <a:pt x="390" y="215"/>
                  </a:cubicBezTo>
                  <a:lnTo>
                    <a:pt x="297" y="159"/>
                  </a:lnTo>
                  <a:cubicBezTo>
                    <a:pt x="260" y="131"/>
                    <a:pt x="232" y="122"/>
                    <a:pt x="204" y="94"/>
                  </a:cubicBezTo>
                  <a:cubicBezTo>
                    <a:pt x="149" y="66"/>
                    <a:pt x="74"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5"/>
            <p:cNvSpPr/>
            <p:nvPr/>
          </p:nvSpPr>
          <p:spPr>
            <a:xfrm>
              <a:off x="3517800" y="2242675"/>
              <a:ext cx="9075" cy="6750"/>
            </a:xfrm>
            <a:custGeom>
              <a:rect b="b" l="l" r="r" t="t"/>
              <a:pathLst>
                <a:path extrusionOk="0" h="270" w="363">
                  <a:moveTo>
                    <a:pt x="0" y="0"/>
                  </a:moveTo>
                  <a:lnTo>
                    <a:pt x="0" y="0"/>
                  </a:lnTo>
                  <a:cubicBezTo>
                    <a:pt x="47" y="65"/>
                    <a:pt x="102" y="112"/>
                    <a:pt x="149" y="158"/>
                  </a:cubicBezTo>
                  <a:cubicBezTo>
                    <a:pt x="177" y="195"/>
                    <a:pt x="204" y="205"/>
                    <a:pt x="242" y="232"/>
                  </a:cubicBezTo>
                  <a:cubicBezTo>
                    <a:pt x="279" y="251"/>
                    <a:pt x="325" y="270"/>
                    <a:pt x="362" y="270"/>
                  </a:cubicBezTo>
                  <a:cubicBezTo>
                    <a:pt x="325" y="242"/>
                    <a:pt x="297" y="223"/>
                    <a:pt x="270" y="195"/>
                  </a:cubicBezTo>
                  <a:lnTo>
                    <a:pt x="186" y="130"/>
                  </a:lnTo>
                  <a:cubicBezTo>
                    <a:pt x="130"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5"/>
            <p:cNvSpPr/>
            <p:nvPr/>
          </p:nvSpPr>
          <p:spPr>
            <a:xfrm>
              <a:off x="3521275" y="2215950"/>
              <a:ext cx="3275" cy="3750"/>
            </a:xfrm>
            <a:custGeom>
              <a:rect b="b" l="l" r="r" t="t"/>
              <a:pathLst>
                <a:path extrusionOk="0" h="150" w="131">
                  <a:moveTo>
                    <a:pt x="0" y="1"/>
                  </a:moveTo>
                  <a:lnTo>
                    <a:pt x="0" y="1"/>
                  </a:lnTo>
                  <a:cubicBezTo>
                    <a:pt x="10" y="47"/>
                    <a:pt x="28" y="66"/>
                    <a:pt x="47" y="94"/>
                  </a:cubicBezTo>
                  <a:cubicBezTo>
                    <a:pt x="75" y="112"/>
                    <a:pt x="93" y="140"/>
                    <a:pt x="131" y="149"/>
                  </a:cubicBezTo>
                  <a:cubicBezTo>
                    <a:pt x="121" y="112"/>
                    <a:pt x="103" y="84"/>
                    <a:pt x="84" y="56"/>
                  </a:cubicBezTo>
                  <a:cubicBezTo>
                    <a:pt x="56"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5"/>
            <p:cNvSpPr/>
            <p:nvPr/>
          </p:nvSpPr>
          <p:spPr>
            <a:xfrm>
              <a:off x="3520350" y="2211775"/>
              <a:ext cx="3275" cy="3975"/>
            </a:xfrm>
            <a:custGeom>
              <a:rect b="b" l="l" r="r" t="t"/>
              <a:pathLst>
                <a:path extrusionOk="0" h="159" w="131">
                  <a:moveTo>
                    <a:pt x="0" y="1"/>
                  </a:moveTo>
                  <a:cubicBezTo>
                    <a:pt x="0" y="38"/>
                    <a:pt x="28" y="66"/>
                    <a:pt x="47" y="93"/>
                  </a:cubicBezTo>
                  <a:cubicBezTo>
                    <a:pt x="75" y="121"/>
                    <a:pt x="93" y="140"/>
                    <a:pt x="130" y="158"/>
                  </a:cubicBezTo>
                  <a:cubicBezTo>
                    <a:pt x="121" y="121"/>
                    <a:pt x="112" y="84"/>
                    <a:pt x="84" y="66"/>
                  </a:cubicBezTo>
                  <a:cubicBezTo>
                    <a:pt x="65" y="38"/>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5"/>
            <p:cNvSpPr/>
            <p:nvPr/>
          </p:nvSpPr>
          <p:spPr>
            <a:xfrm>
              <a:off x="3531250" y="2251025"/>
              <a:ext cx="6550" cy="3275"/>
            </a:xfrm>
            <a:custGeom>
              <a:rect b="b" l="l" r="r" t="t"/>
              <a:pathLst>
                <a:path extrusionOk="0" h="131" w="262">
                  <a:moveTo>
                    <a:pt x="1" y="1"/>
                  </a:moveTo>
                  <a:cubicBezTo>
                    <a:pt x="29" y="38"/>
                    <a:pt x="66" y="75"/>
                    <a:pt x="112" y="94"/>
                  </a:cubicBezTo>
                  <a:cubicBezTo>
                    <a:pt x="131" y="103"/>
                    <a:pt x="159" y="103"/>
                    <a:pt x="187" y="112"/>
                  </a:cubicBezTo>
                  <a:cubicBezTo>
                    <a:pt x="205" y="131"/>
                    <a:pt x="243" y="131"/>
                    <a:pt x="261" y="131"/>
                  </a:cubicBezTo>
                  <a:cubicBezTo>
                    <a:pt x="215" y="94"/>
                    <a:pt x="187" y="75"/>
                    <a:pt x="140" y="47"/>
                  </a:cubicBezTo>
                  <a:cubicBezTo>
                    <a:pt x="103" y="2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5"/>
            <p:cNvSpPr/>
            <p:nvPr/>
          </p:nvSpPr>
          <p:spPr>
            <a:xfrm>
              <a:off x="3681775" y="1828700"/>
              <a:ext cx="61575" cy="62400"/>
            </a:xfrm>
            <a:custGeom>
              <a:rect b="b" l="l" r="r" t="t"/>
              <a:pathLst>
                <a:path extrusionOk="0" h="2496" w="2463">
                  <a:moveTo>
                    <a:pt x="1816" y="0"/>
                  </a:moveTo>
                  <a:cubicBezTo>
                    <a:pt x="1755" y="0"/>
                    <a:pt x="1696" y="16"/>
                    <a:pt x="1645" y="49"/>
                  </a:cubicBezTo>
                  <a:cubicBezTo>
                    <a:pt x="1487" y="161"/>
                    <a:pt x="1468" y="375"/>
                    <a:pt x="1459" y="560"/>
                  </a:cubicBezTo>
                  <a:cubicBezTo>
                    <a:pt x="1385" y="449"/>
                    <a:pt x="1301" y="319"/>
                    <a:pt x="1190" y="235"/>
                  </a:cubicBezTo>
                  <a:cubicBezTo>
                    <a:pt x="1126" y="196"/>
                    <a:pt x="1049" y="172"/>
                    <a:pt x="975" y="172"/>
                  </a:cubicBezTo>
                  <a:cubicBezTo>
                    <a:pt x="908" y="172"/>
                    <a:pt x="843" y="191"/>
                    <a:pt x="790" y="235"/>
                  </a:cubicBezTo>
                  <a:cubicBezTo>
                    <a:pt x="679" y="347"/>
                    <a:pt x="688" y="514"/>
                    <a:pt x="734" y="653"/>
                  </a:cubicBezTo>
                  <a:cubicBezTo>
                    <a:pt x="781" y="802"/>
                    <a:pt x="874" y="923"/>
                    <a:pt x="902" y="1071"/>
                  </a:cubicBezTo>
                  <a:cubicBezTo>
                    <a:pt x="781" y="997"/>
                    <a:pt x="651" y="913"/>
                    <a:pt x="511" y="876"/>
                  </a:cubicBezTo>
                  <a:cubicBezTo>
                    <a:pt x="489" y="873"/>
                    <a:pt x="466" y="872"/>
                    <a:pt x="443" y="872"/>
                  </a:cubicBezTo>
                  <a:cubicBezTo>
                    <a:pt x="323" y="872"/>
                    <a:pt x="201" y="913"/>
                    <a:pt x="131" y="1006"/>
                  </a:cubicBezTo>
                  <a:cubicBezTo>
                    <a:pt x="0" y="1192"/>
                    <a:pt x="158" y="1452"/>
                    <a:pt x="316" y="1610"/>
                  </a:cubicBezTo>
                  <a:cubicBezTo>
                    <a:pt x="725" y="2019"/>
                    <a:pt x="1236" y="2316"/>
                    <a:pt x="1784" y="2484"/>
                  </a:cubicBezTo>
                  <a:cubicBezTo>
                    <a:pt x="1806" y="2492"/>
                    <a:pt x="1828" y="2496"/>
                    <a:pt x="1849" y="2496"/>
                  </a:cubicBezTo>
                  <a:cubicBezTo>
                    <a:pt x="1991" y="2496"/>
                    <a:pt x="2116" y="2324"/>
                    <a:pt x="2156" y="2186"/>
                  </a:cubicBezTo>
                  <a:cubicBezTo>
                    <a:pt x="2360" y="1675"/>
                    <a:pt x="2463" y="1109"/>
                    <a:pt x="2342" y="579"/>
                  </a:cubicBezTo>
                  <a:cubicBezTo>
                    <a:pt x="2305" y="412"/>
                    <a:pt x="2240" y="235"/>
                    <a:pt x="2119" y="124"/>
                  </a:cubicBezTo>
                  <a:cubicBezTo>
                    <a:pt x="2036" y="47"/>
                    <a:pt x="1923" y="0"/>
                    <a:pt x="18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5"/>
            <p:cNvSpPr/>
            <p:nvPr/>
          </p:nvSpPr>
          <p:spPr>
            <a:xfrm>
              <a:off x="3682925" y="1828225"/>
              <a:ext cx="58325" cy="62800"/>
            </a:xfrm>
            <a:custGeom>
              <a:rect b="b" l="l" r="r" t="t"/>
              <a:pathLst>
                <a:path extrusionOk="0" h="2512" w="2333">
                  <a:moveTo>
                    <a:pt x="1906" y="2447"/>
                  </a:moveTo>
                  <a:lnTo>
                    <a:pt x="1906" y="2447"/>
                  </a:lnTo>
                  <a:cubicBezTo>
                    <a:pt x="1868" y="2465"/>
                    <a:pt x="1840" y="2493"/>
                    <a:pt x="1803" y="2503"/>
                  </a:cubicBezTo>
                  <a:cubicBezTo>
                    <a:pt x="1840" y="2493"/>
                    <a:pt x="1868" y="2475"/>
                    <a:pt x="1906" y="2447"/>
                  </a:cubicBezTo>
                  <a:close/>
                  <a:moveTo>
                    <a:pt x="1763" y="1"/>
                  </a:moveTo>
                  <a:cubicBezTo>
                    <a:pt x="1749" y="1"/>
                    <a:pt x="1734" y="2"/>
                    <a:pt x="1720" y="3"/>
                  </a:cubicBezTo>
                  <a:cubicBezTo>
                    <a:pt x="1645" y="13"/>
                    <a:pt x="1552" y="59"/>
                    <a:pt x="1506" y="124"/>
                  </a:cubicBezTo>
                  <a:cubicBezTo>
                    <a:pt x="1441" y="189"/>
                    <a:pt x="1422" y="273"/>
                    <a:pt x="1395" y="356"/>
                  </a:cubicBezTo>
                  <a:cubicBezTo>
                    <a:pt x="1385" y="384"/>
                    <a:pt x="1385" y="431"/>
                    <a:pt x="1376" y="468"/>
                  </a:cubicBezTo>
                  <a:cubicBezTo>
                    <a:pt x="1348" y="449"/>
                    <a:pt x="1339" y="412"/>
                    <a:pt x="1320" y="384"/>
                  </a:cubicBezTo>
                  <a:cubicBezTo>
                    <a:pt x="1264" y="329"/>
                    <a:pt x="1209" y="273"/>
                    <a:pt x="1153" y="226"/>
                  </a:cubicBezTo>
                  <a:cubicBezTo>
                    <a:pt x="1088" y="180"/>
                    <a:pt x="1004" y="152"/>
                    <a:pt x="921" y="152"/>
                  </a:cubicBezTo>
                  <a:cubicBezTo>
                    <a:pt x="837" y="152"/>
                    <a:pt x="744" y="180"/>
                    <a:pt x="688" y="245"/>
                  </a:cubicBezTo>
                  <a:cubicBezTo>
                    <a:pt x="633" y="310"/>
                    <a:pt x="605" y="403"/>
                    <a:pt x="605" y="477"/>
                  </a:cubicBezTo>
                  <a:cubicBezTo>
                    <a:pt x="605" y="561"/>
                    <a:pt x="614" y="644"/>
                    <a:pt x="642" y="709"/>
                  </a:cubicBezTo>
                  <a:cubicBezTo>
                    <a:pt x="688" y="821"/>
                    <a:pt x="744" y="923"/>
                    <a:pt x="781" y="1016"/>
                  </a:cubicBezTo>
                  <a:cubicBezTo>
                    <a:pt x="688" y="960"/>
                    <a:pt x="596" y="895"/>
                    <a:pt x="493" y="877"/>
                  </a:cubicBezTo>
                  <a:cubicBezTo>
                    <a:pt x="452" y="861"/>
                    <a:pt x="414" y="854"/>
                    <a:pt x="374" y="854"/>
                  </a:cubicBezTo>
                  <a:cubicBezTo>
                    <a:pt x="342" y="854"/>
                    <a:pt x="308" y="859"/>
                    <a:pt x="270" y="867"/>
                  </a:cubicBezTo>
                  <a:cubicBezTo>
                    <a:pt x="196" y="877"/>
                    <a:pt x="131" y="914"/>
                    <a:pt x="85" y="970"/>
                  </a:cubicBezTo>
                  <a:cubicBezTo>
                    <a:pt x="38" y="1025"/>
                    <a:pt x="1" y="1100"/>
                    <a:pt x="1" y="1165"/>
                  </a:cubicBezTo>
                  <a:cubicBezTo>
                    <a:pt x="1" y="1239"/>
                    <a:pt x="29" y="1304"/>
                    <a:pt x="47" y="1378"/>
                  </a:cubicBezTo>
                  <a:cubicBezTo>
                    <a:pt x="103" y="1499"/>
                    <a:pt x="215" y="1611"/>
                    <a:pt x="308" y="1704"/>
                  </a:cubicBezTo>
                  <a:cubicBezTo>
                    <a:pt x="503" y="1889"/>
                    <a:pt x="726" y="2047"/>
                    <a:pt x="967" y="2187"/>
                  </a:cubicBezTo>
                  <a:cubicBezTo>
                    <a:pt x="1199" y="2326"/>
                    <a:pt x="1460" y="2428"/>
                    <a:pt x="1720" y="2512"/>
                  </a:cubicBezTo>
                  <a:cubicBezTo>
                    <a:pt x="1469" y="2428"/>
                    <a:pt x="1209" y="2326"/>
                    <a:pt x="976" y="2187"/>
                  </a:cubicBezTo>
                  <a:cubicBezTo>
                    <a:pt x="744" y="2047"/>
                    <a:pt x="521" y="1889"/>
                    <a:pt x="326" y="1685"/>
                  </a:cubicBezTo>
                  <a:cubicBezTo>
                    <a:pt x="233" y="1592"/>
                    <a:pt x="140" y="1490"/>
                    <a:pt x="85" y="1378"/>
                  </a:cubicBezTo>
                  <a:cubicBezTo>
                    <a:pt x="66" y="1313"/>
                    <a:pt x="38" y="1248"/>
                    <a:pt x="38" y="1193"/>
                  </a:cubicBezTo>
                  <a:cubicBezTo>
                    <a:pt x="38" y="1128"/>
                    <a:pt x="66" y="1063"/>
                    <a:pt x="103" y="1016"/>
                  </a:cubicBezTo>
                  <a:cubicBezTo>
                    <a:pt x="159" y="970"/>
                    <a:pt x="215" y="942"/>
                    <a:pt x="270" y="932"/>
                  </a:cubicBezTo>
                  <a:cubicBezTo>
                    <a:pt x="293" y="929"/>
                    <a:pt x="320" y="926"/>
                    <a:pt x="347" y="926"/>
                  </a:cubicBezTo>
                  <a:cubicBezTo>
                    <a:pt x="384" y="926"/>
                    <a:pt x="423" y="931"/>
                    <a:pt x="456" y="942"/>
                  </a:cubicBezTo>
                  <a:cubicBezTo>
                    <a:pt x="586" y="979"/>
                    <a:pt x="688" y="1063"/>
                    <a:pt x="800" y="1146"/>
                  </a:cubicBezTo>
                  <a:lnTo>
                    <a:pt x="874" y="1202"/>
                  </a:lnTo>
                  <a:lnTo>
                    <a:pt x="874" y="1202"/>
                  </a:lnTo>
                  <a:lnTo>
                    <a:pt x="865" y="1109"/>
                  </a:lnTo>
                  <a:cubicBezTo>
                    <a:pt x="828" y="960"/>
                    <a:pt x="744" y="830"/>
                    <a:pt x="698" y="691"/>
                  </a:cubicBezTo>
                  <a:cubicBezTo>
                    <a:pt x="679" y="617"/>
                    <a:pt x="661" y="561"/>
                    <a:pt x="661" y="496"/>
                  </a:cubicBezTo>
                  <a:cubicBezTo>
                    <a:pt x="661" y="421"/>
                    <a:pt x="688" y="366"/>
                    <a:pt x="735" y="319"/>
                  </a:cubicBezTo>
                  <a:cubicBezTo>
                    <a:pt x="781" y="273"/>
                    <a:pt x="837" y="245"/>
                    <a:pt x="893" y="245"/>
                  </a:cubicBezTo>
                  <a:cubicBezTo>
                    <a:pt x="967" y="245"/>
                    <a:pt x="1023" y="273"/>
                    <a:pt x="1079" y="310"/>
                  </a:cubicBezTo>
                  <a:cubicBezTo>
                    <a:pt x="1199" y="375"/>
                    <a:pt x="1264" y="505"/>
                    <a:pt x="1348" y="617"/>
                  </a:cubicBezTo>
                  <a:lnTo>
                    <a:pt x="1422" y="737"/>
                  </a:lnTo>
                  <a:lnTo>
                    <a:pt x="1422" y="598"/>
                  </a:lnTo>
                  <a:cubicBezTo>
                    <a:pt x="1422" y="514"/>
                    <a:pt x="1432" y="449"/>
                    <a:pt x="1441" y="366"/>
                  </a:cubicBezTo>
                  <a:cubicBezTo>
                    <a:pt x="1450" y="291"/>
                    <a:pt x="1478" y="226"/>
                    <a:pt x="1525" y="171"/>
                  </a:cubicBezTo>
                  <a:cubicBezTo>
                    <a:pt x="1571" y="106"/>
                    <a:pt x="1627" y="78"/>
                    <a:pt x="1701" y="59"/>
                  </a:cubicBezTo>
                  <a:cubicBezTo>
                    <a:pt x="1716" y="57"/>
                    <a:pt x="1732" y="56"/>
                    <a:pt x="1748" y="56"/>
                  </a:cubicBezTo>
                  <a:cubicBezTo>
                    <a:pt x="1801" y="56"/>
                    <a:pt x="1856" y="68"/>
                    <a:pt x="1906" y="96"/>
                  </a:cubicBezTo>
                  <a:cubicBezTo>
                    <a:pt x="1980" y="133"/>
                    <a:pt x="2036" y="180"/>
                    <a:pt x="2082" y="236"/>
                  </a:cubicBezTo>
                  <a:cubicBezTo>
                    <a:pt x="2129" y="291"/>
                    <a:pt x="2166" y="366"/>
                    <a:pt x="2184" y="431"/>
                  </a:cubicBezTo>
                  <a:cubicBezTo>
                    <a:pt x="2212" y="505"/>
                    <a:pt x="2231" y="589"/>
                    <a:pt x="2240" y="654"/>
                  </a:cubicBezTo>
                  <a:cubicBezTo>
                    <a:pt x="2268" y="737"/>
                    <a:pt x="2268" y="802"/>
                    <a:pt x="2277" y="886"/>
                  </a:cubicBezTo>
                  <a:cubicBezTo>
                    <a:pt x="2314" y="1202"/>
                    <a:pt x="2277" y="1518"/>
                    <a:pt x="2194" y="1815"/>
                  </a:cubicBezTo>
                  <a:cubicBezTo>
                    <a:pt x="2166" y="1964"/>
                    <a:pt x="2101" y="2122"/>
                    <a:pt x="2045" y="2261"/>
                  </a:cubicBezTo>
                  <a:cubicBezTo>
                    <a:pt x="2101" y="2122"/>
                    <a:pt x="2166" y="1964"/>
                    <a:pt x="2212" y="1815"/>
                  </a:cubicBezTo>
                  <a:cubicBezTo>
                    <a:pt x="2286" y="1518"/>
                    <a:pt x="2333" y="1202"/>
                    <a:pt x="2314" y="886"/>
                  </a:cubicBezTo>
                  <a:cubicBezTo>
                    <a:pt x="2305" y="802"/>
                    <a:pt x="2305" y="728"/>
                    <a:pt x="2277" y="654"/>
                  </a:cubicBezTo>
                  <a:cubicBezTo>
                    <a:pt x="2268" y="570"/>
                    <a:pt x="2249" y="505"/>
                    <a:pt x="2221" y="421"/>
                  </a:cubicBezTo>
                  <a:cubicBezTo>
                    <a:pt x="2231" y="356"/>
                    <a:pt x="2203" y="282"/>
                    <a:pt x="2156" y="217"/>
                  </a:cubicBezTo>
                  <a:cubicBezTo>
                    <a:pt x="2101" y="143"/>
                    <a:pt x="2036" y="87"/>
                    <a:pt x="1971" y="50"/>
                  </a:cubicBezTo>
                  <a:cubicBezTo>
                    <a:pt x="1909" y="19"/>
                    <a:pt x="1835" y="1"/>
                    <a:pt x="1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5"/>
            <p:cNvSpPr/>
            <p:nvPr/>
          </p:nvSpPr>
          <p:spPr>
            <a:xfrm>
              <a:off x="3703850" y="1855700"/>
              <a:ext cx="26025" cy="34400"/>
            </a:xfrm>
            <a:custGeom>
              <a:rect b="b" l="l" r="r" t="t"/>
              <a:pathLst>
                <a:path extrusionOk="0" h="1376" w="1041">
                  <a:moveTo>
                    <a:pt x="0" y="1"/>
                  </a:moveTo>
                  <a:cubicBezTo>
                    <a:pt x="93" y="112"/>
                    <a:pt x="177" y="233"/>
                    <a:pt x="260" y="317"/>
                  </a:cubicBezTo>
                  <a:lnTo>
                    <a:pt x="530" y="670"/>
                  </a:lnTo>
                  <a:lnTo>
                    <a:pt x="790" y="1013"/>
                  </a:lnTo>
                  <a:cubicBezTo>
                    <a:pt x="836" y="1078"/>
                    <a:pt x="873" y="1134"/>
                    <a:pt x="920" y="1190"/>
                  </a:cubicBezTo>
                  <a:cubicBezTo>
                    <a:pt x="966" y="1246"/>
                    <a:pt x="1003" y="1320"/>
                    <a:pt x="1041" y="1376"/>
                  </a:cubicBezTo>
                  <a:cubicBezTo>
                    <a:pt x="976" y="1255"/>
                    <a:pt x="901" y="1125"/>
                    <a:pt x="818" y="1004"/>
                  </a:cubicBezTo>
                  <a:cubicBezTo>
                    <a:pt x="734" y="893"/>
                    <a:pt x="650" y="772"/>
                    <a:pt x="558" y="660"/>
                  </a:cubicBezTo>
                  <a:cubicBezTo>
                    <a:pt x="483" y="540"/>
                    <a:pt x="390" y="437"/>
                    <a:pt x="297" y="326"/>
                  </a:cubicBezTo>
                  <a:cubicBezTo>
                    <a:pt x="204"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5"/>
            <p:cNvSpPr/>
            <p:nvPr/>
          </p:nvSpPr>
          <p:spPr>
            <a:xfrm>
              <a:off x="3718475" y="1843625"/>
              <a:ext cx="13025" cy="46475"/>
            </a:xfrm>
            <a:custGeom>
              <a:rect b="b" l="l" r="r" t="t"/>
              <a:pathLst>
                <a:path extrusionOk="0" h="1859" w="521">
                  <a:moveTo>
                    <a:pt x="0" y="1"/>
                  </a:moveTo>
                  <a:cubicBezTo>
                    <a:pt x="19" y="158"/>
                    <a:pt x="65" y="316"/>
                    <a:pt x="103" y="484"/>
                  </a:cubicBezTo>
                  <a:cubicBezTo>
                    <a:pt x="140" y="632"/>
                    <a:pt x="186" y="790"/>
                    <a:pt x="214" y="948"/>
                  </a:cubicBezTo>
                  <a:cubicBezTo>
                    <a:pt x="261" y="1097"/>
                    <a:pt x="307" y="1255"/>
                    <a:pt x="353" y="1413"/>
                  </a:cubicBezTo>
                  <a:cubicBezTo>
                    <a:pt x="400" y="1561"/>
                    <a:pt x="446" y="1710"/>
                    <a:pt x="521" y="1859"/>
                  </a:cubicBezTo>
                  <a:cubicBezTo>
                    <a:pt x="502" y="1784"/>
                    <a:pt x="474" y="1710"/>
                    <a:pt x="446" y="1626"/>
                  </a:cubicBezTo>
                  <a:cubicBezTo>
                    <a:pt x="437" y="1552"/>
                    <a:pt x="418" y="1478"/>
                    <a:pt x="391" y="1394"/>
                  </a:cubicBezTo>
                  <a:lnTo>
                    <a:pt x="270" y="930"/>
                  </a:lnTo>
                  <a:lnTo>
                    <a:pt x="140" y="465"/>
                  </a:lnTo>
                  <a:cubicBezTo>
                    <a:pt x="93" y="316"/>
                    <a:pt x="47" y="15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5"/>
            <p:cNvSpPr/>
            <p:nvPr/>
          </p:nvSpPr>
          <p:spPr>
            <a:xfrm>
              <a:off x="3715450" y="1867325"/>
              <a:ext cx="7450" cy="10000"/>
            </a:xfrm>
            <a:custGeom>
              <a:rect b="b" l="l" r="r" t="t"/>
              <a:pathLst>
                <a:path extrusionOk="0" h="400" w="298">
                  <a:moveTo>
                    <a:pt x="1" y="0"/>
                  </a:moveTo>
                  <a:lnTo>
                    <a:pt x="1" y="0"/>
                  </a:lnTo>
                  <a:cubicBezTo>
                    <a:pt x="47" y="65"/>
                    <a:pt x="94" y="140"/>
                    <a:pt x="131" y="214"/>
                  </a:cubicBezTo>
                  <a:cubicBezTo>
                    <a:pt x="168" y="242"/>
                    <a:pt x="186" y="279"/>
                    <a:pt x="214" y="307"/>
                  </a:cubicBezTo>
                  <a:cubicBezTo>
                    <a:pt x="233" y="344"/>
                    <a:pt x="270" y="372"/>
                    <a:pt x="298" y="400"/>
                  </a:cubicBezTo>
                  <a:cubicBezTo>
                    <a:pt x="279" y="353"/>
                    <a:pt x="261" y="325"/>
                    <a:pt x="233" y="288"/>
                  </a:cubicBezTo>
                  <a:lnTo>
                    <a:pt x="168" y="186"/>
                  </a:lnTo>
                  <a:cubicBezTo>
                    <a:pt x="121" y="112"/>
                    <a:pt x="75"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5"/>
            <p:cNvSpPr/>
            <p:nvPr/>
          </p:nvSpPr>
          <p:spPr>
            <a:xfrm>
              <a:off x="3713600" y="1862900"/>
              <a:ext cx="5125" cy="5600"/>
            </a:xfrm>
            <a:custGeom>
              <a:rect b="b" l="l" r="r" t="t"/>
              <a:pathLst>
                <a:path extrusionOk="0" h="224" w="205">
                  <a:moveTo>
                    <a:pt x="0" y="1"/>
                  </a:moveTo>
                  <a:cubicBezTo>
                    <a:pt x="19" y="47"/>
                    <a:pt x="56" y="84"/>
                    <a:pt x="93" y="131"/>
                  </a:cubicBezTo>
                  <a:cubicBezTo>
                    <a:pt x="112" y="140"/>
                    <a:pt x="121" y="159"/>
                    <a:pt x="149" y="177"/>
                  </a:cubicBezTo>
                  <a:cubicBezTo>
                    <a:pt x="168" y="187"/>
                    <a:pt x="177" y="196"/>
                    <a:pt x="205" y="224"/>
                  </a:cubicBezTo>
                  <a:lnTo>
                    <a:pt x="168" y="149"/>
                  </a:lnTo>
                  <a:cubicBezTo>
                    <a:pt x="158" y="131"/>
                    <a:pt x="149" y="112"/>
                    <a:pt x="121" y="94"/>
                  </a:cubicBezTo>
                  <a:cubicBezTo>
                    <a:pt x="93"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5"/>
            <p:cNvSpPr/>
            <p:nvPr/>
          </p:nvSpPr>
          <p:spPr>
            <a:xfrm>
              <a:off x="3716375" y="1860350"/>
              <a:ext cx="5850" cy="10000"/>
            </a:xfrm>
            <a:custGeom>
              <a:rect b="b" l="l" r="r" t="t"/>
              <a:pathLst>
                <a:path extrusionOk="0" h="400" w="234">
                  <a:moveTo>
                    <a:pt x="1" y="0"/>
                  </a:moveTo>
                  <a:lnTo>
                    <a:pt x="1" y="0"/>
                  </a:lnTo>
                  <a:cubicBezTo>
                    <a:pt x="29" y="75"/>
                    <a:pt x="57" y="149"/>
                    <a:pt x="103" y="205"/>
                  </a:cubicBezTo>
                  <a:cubicBezTo>
                    <a:pt x="140" y="270"/>
                    <a:pt x="187" y="344"/>
                    <a:pt x="233" y="400"/>
                  </a:cubicBezTo>
                  <a:cubicBezTo>
                    <a:pt x="233" y="354"/>
                    <a:pt x="214" y="326"/>
                    <a:pt x="196" y="289"/>
                  </a:cubicBezTo>
                  <a:cubicBezTo>
                    <a:pt x="177" y="251"/>
                    <a:pt x="168" y="214"/>
                    <a:pt x="140" y="186"/>
                  </a:cubicBezTo>
                  <a:cubicBezTo>
                    <a:pt x="94" y="121"/>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5"/>
            <p:cNvSpPr/>
            <p:nvPr/>
          </p:nvSpPr>
          <p:spPr>
            <a:xfrm>
              <a:off x="3723825" y="1874275"/>
              <a:ext cx="2800" cy="6550"/>
            </a:xfrm>
            <a:custGeom>
              <a:rect b="b" l="l" r="r" t="t"/>
              <a:pathLst>
                <a:path extrusionOk="0" h="262" w="112">
                  <a:moveTo>
                    <a:pt x="0" y="1"/>
                  </a:moveTo>
                  <a:cubicBezTo>
                    <a:pt x="0" y="38"/>
                    <a:pt x="19" y="94"/>
                    <a:pt x="37" y="140"/>
                  </a:cubicBezTo>
                  <a:cubicBezTo>
                    <a:pt x="47" y="187"/>
                    <a:pt x="74" y="233"/>
                    <a:pt x="112" y="261"/>
                  </a:cubicBezTo>
                  <a:cubicBezTo>
                    <a:pt x="112" y="215"/>
                    <a:pt x="84" y="168"/>
                    <a:pt x="74" y="122"/>
                  </a:cubicBezTo>
                  <a:cubicBezTo>
                    <a:pt x="65" y="75"/>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5"/>
            <p:cNvSpPr/>
            <p:nvPr/>
          </p:nvSpPr>
          <p:spPr>
            <a:xfrm>
              <a:off x="3708250" y="1837125"/>
              <a:ext cx="7000" cy="7925"/>
            </a:xfrm>
            <a:custGeom>
              <a:rect b="b" l="l" r="r" t="t"/>
              <a:pathLst>
                <a:path extrusionOk="0" h="317" w="280">
                  <a:moveTo>
                    <a:pt x="1" y="0"/>
                  </a:moveTo>
                  <a:lnTo>
                    <a:pt x="1" y="0"/>
                  </a:lnTo>
                  <a:cubicBezTo>
                    <a:pt x="38" y="56"/>
                    <a:pt x="84" y="112"/>
                    <a:pt x="140" y="158"/>
                  </a:cubicBezTo>
                  <a:cubicBezTo>
                    <a:pt x="168" y="196"/>
                    <a:pt x="186" y="214"/>
                    <a:pt x="214" y="242"/>
                  </a:cubicBezTo>
                  <a:cubicBezTo>
                    <a:pt x="233" y="261"/>
                    <a:pt x="261" y="298"/>
                    <a:pt x="279" y="316"/>
                  </a:cubicBezTo>
                  <a:cubicBezTo>
                    <a:pt x="270" y="270"/>
                    <a:pt x="261" y="251"/>
                    <a:pt x="233" y="214"/>
                  </a:cubicBezTo>
                  <a:cubicBezTo>
                    <a:pt x="214" y="196"/>
                    <a:pt x="186" y="158"/>
                    <a:pt x="168" y="130"/>
                  </a:cubicBezTo>
                  <a:cubicBezTo>
                    <a:pt x="121" y="93"/>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5"/>
            <p:cNvSpPr/>
            <p:nvPr/>
          </p:nvSpPr>
          <p:spPr>
            <a:xfrm>
              <a:off x="3711500" y="1843625"/>
              <a:ext cx="4900" cy="5825"/>
            </a:xfrm>
            <a:custGeom>
              <a:rect b="b" l="l" r="r" t="t"/>
              <a:pathLst>
                <a:path extrusionOk="0" h="233" w="196">
                  <a:moveTo>
                    <a:pt x="1" y="1"/>
                  </a:moveTo>
                  <a:cubicBezTo>
                    <a:pt x="19" y="47"/>
                    <a:pt x="56" y="84"/>
                    <a:pt x="94" y="131"/>
                  </a:cubicBezTo>
                  <a:lnTo>
                    <a:pt x="196" y="233"/>
                  </a:lnTo>
                  <a:cubicBezTo>
                    <a:pt x="196" y="214"/>
                    <a:pt x="186" y="186"/>
                    <a:pt x="177" y="168"/>
                  </a:cubicBezTo>
                  <a:cubicBezTo>
                    <a:pt x="159" y="140"/>
                    <a:pt x="140" y="131"/>
                    <a:pt x="121" y="103"/>
                  </a:cubicBezTo>
                  <a:cubicBezTo>
                    <a:pt x="103" y="84"/>
                    <a:pt x="94" y="66"/>
                    <a:pt x="66" y="47"/>
                  </a:cubicBezTo>
                  <a:cubicBezTo>
                    <a:pt x="47" y="2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5"/>
            <p:cNvSpPr/>
            <p:nvPr/>
          </p:nvSpPr>
          <p:spPr>
            <a:xfrm>
              <a:off x="3705475" y="1838275"/>
              <a:ext cx="3025" cy="2825"/>
            </a:xfrm>
            <a:custGeom>
              <a:rect b="b" l="l" r="r" t="t"/>
              <a:pathLst>
                <a:path extrusionOk="0" h="113" w="121">
                  <a:moveTo>
                    <a:pt x="0" y="1"/>
                  </a:moveTo>
                  <a:cubicBezTo>
                    <a:pt x="19" y="19"/>
                    <a:pt x="28" y="29"/>
                    <a:pt x="56" y="66"/>
                  </a:cubicBezTo>
                  <a:cubicBezTo>
                    <a:pt x="65" y="75"/>
                    <a:pt x="74" y="75"/>
                    <a:pt x="93" y="94"/>
                  </a:cubicBezTo>
                  <a:cubicBezTo>
                    <a:pt x="102" y="103"/>
                    <a:pt x="112" y="103"/>
                    <a:pt x="121" y="112"/>
                  </a:cubicBezTo>
                  <a:cubicBezTo>
                    <a:pt x="121" y="75"/>
                    <a:pt x="102" y="57"/>
                    <a:pt x="74" y="29"/>
                  </a:cubicBezTo>
                  <a:cubicBezTo>
                    <a:pt x="65" y="19"/>
                    <a:pt x="56" y="10"/>
                    <a:pt x="47" y="10"/>
                  </a:cubicBezTo>
                  <a:cubicBezTo>
                    <a:pt x="28"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5"/>
            <p:cNvSpPr/>
            <p:nvPr/>
          </p:nvSpPr>
          <p:spPr>
            <a:xfrm>
              <a:off x="3728000" y="1832350"/>
              <a:ext cx="7000" cy="6650"/>
            </a:xfrm>
            <a:custGeom>
              <a:rect b="b" l="l" r="r" t="t"/>
              <a:pathLst>
                <a:path extrusionOk="0" h="266" w="280">
                  <a:moveTo>
                    <a:pt x="51" y="1"/>
                  </a:moveTo>
                  <a:cubicBezTo>
                    <a:pt x="35" y="1"/>
                    <a:pt x="19" y="6"/>
                    <a:pt x="0" y="15"/>
                  </a:cubicBezTo>
                  <a:cubicBezTo>
                    <a:pt x="65" y="24"/>
                    <a:pt x="130" y="52"/>
                    <a:pt x="177" y="99"/>
                  </a:cubicBezTo>
                  <a:cubicBezTo>
                    <a:pt x="195" y="117"/>
                    <a:pt x="205" y="154"/>
                    <a:pt x="233" y="173"/>
                  </a:cubicBezTo>
                  <a:cubicBezTo>
                    <a:pt x="233" y="201"/>
                    <a:pt x="242" y="210"/>
                    <a:pt x="251" y="219"/>
                  </a:cubicBezTo>
                  <a:cubicBezTo>
                    <a:pt x="251" y="229"/>
                    <a:pt x="270" y="256"/>
                    <a:pt x="279" y="266"/>
                  </a:cubicBezTo>
                  <a:cubicBezTo>
                    <a:pt x="279" y="247"/>
                    <a:pt x="270" y="229"/>
                    <a:pt x="270" y="210"/>
                  </a:cubicBezTo>
                  <a:cubicBezTo>
                    <a:pt x="270" y="201"/>
                    <a:pt x="270" y="173"/>
                    <a:pt x="260" y="164"/>
                  </a:cubicBezTo>
                  <a:cubicBezTo>
                    <a:pt x="242" y="126"/>
                    <a:pt x="223" y="89"/>
                    <a:pt x="195" y="71"/>
                  </a:cubicBezTo>
                  <a:cubicBezTo>
                    <a:pt x="177" y="52"/>
                    <a:pt x="140" y="24"/>
                    <a:pt x="103" y="15"/>
                  </a:cubicBezTo>
                  <a:cubicBezTo>
                    <a:pt x="84" y="6"/>
                    <a:pt x="68"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5"/>
            <p:cNvSpPr/>
            <p:nvPr/>
          </p:nvSpPr>
          <p:spPr>
            <a:xfrm>
              <a:off x="3732400" y="1836650"/>
              <a:ext cx="3525" cy="8850"/>
            </a:xfrm>
            <a:custGeom>
              <a:rect b="b" l="l" r="r" t="t"/>
              <a:pathLst>
                <a:path extrusionOk="0" h="354" w="141">
                  <a:moveTo>
                    <a:pt x="1" y="1"/>
                  </a:moveTo>
                  <a:cubicBezTo>
                    <a:pt x="1" y="29"/>
                    <a:pt x="10" y="66"/>
                    <a:pt x="19" y="84"/>
                  </a:cubicBezTo>
                  <a:cubicBezTo>
                    <a:pt x="38" y="122"/>
                    <a:pt x="47" y="140"/>
                    <a:pt x="57" y="177"/>
                  </a:cubicBezTo>
                  <a:lnTo>
                    <a:pt x="94" y="261"/>
                  </a:lnTo>
                  <a:cubicBezTo>
                    <a:pt x="103" y="298"/>
                    <a:pt x="112" y="317"/>
                    <a:pt x="131" y="354"/>
                  </a:cubicBezTo>
                  <a:cubicBezTo>
                    <a:pt x="140" y="326"/>
                    <a:pt x="140" y="298"/>
                    <a:pt x="131" y="261"/>
                  </a:cubicBezTo>
                  <a:cubicBezTo>
                    <a:pt x="131" y="224"/>
                    <a:pt x="112" y="205"/>
                    <a:pt x="103" y="168"/>
                  </a:cubicBezTo>
                  <a:cubicBezTo>
                    <a:pt x="66" y="112"/>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5"/>
            <p:cNvSpPr/>
            <p:nvPr/>
          </p:nvSpPr>
          <p:spPr>
            <a:xfrm>
              <a:off x="3737275" y="1841300"/>
              <a:ext cx="1900" cy="8400"/>
            </a:xfrm>
            <a:custGeom>
              <a:rect b="b" l="l" r="r" t="t"/>
              <a:pathLst>
                <a:path extrusionOk="0" h="336" w="76">
                  <a:moveTo>
                    <a:pt x="1" y="1"/>
                  </a:moveTo>
                  <a:cubicBezTo>
                    <a:pt x="1" y="66"/>
                    <a:pt x="10" y="121"/>
                    <a:pt x="20" y="177"/>
                  </a:cubicBezTo>
                  <a:cubicBezTo>
                    <a:pt x="20" y="224"/>
                    <a:pt x="38" y="279"/>
                    <a:pt x="47" y="335"/>
                  </a:cubicBezTo>
                  <a:cubicBezTo>
                    <a:pt x="75" y="317"/>
                    <a:pt x="75" y="298"/>
                    <a:pt x="75" y="261"/>
                  </a:cubicBezTo>
                  <a:cubicBezTo>
                    <a:pt x="75" y="224"/>
                    <a:pt x="57" y="186"/>
                    <a:pt x="57" y="168"/>
                  </a:cubicBezTo>
                  <a:cubicBezTo>
                    <a:pt x="47" y="140"/>
                    <a:pt x="47" y="103"/>
                    <a:pt x="38" y="84"/>
                  </a:cubicBezTo>
                  <a:cubicBezTo>
                    <a:pt x="29" y="4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5"/>
            <p:cNvSpPr/>
            <p:nvPr/>
          </p:nvSpPr>
          <p:spPr>
            <a:xfrm>
              <a:off x="3730325" y="1837350"/>
              <a:ext cx="2575" cy="5825"/>
            </a:xfrm>
            <a:custGeom>
              <a:rect b="b" l="l" r="r" t="t"/>
              <a:pathLst>
                <a:path extrusionOk="0" h="233" w="103">
                  <a:moveTo>
                    <a:pt x="0" y="1"/>
                  </a:moveTo>
                  <a:cubicBezTo>
                    <a:pt x="10" y="47"/>
                    <a:pt x="37" y="84"/>
                    <a:pt x="37" y="131"/>
                  </a:cubicBezTo>
                  <a:cubicBezTo>
                    <a:pt x="56" y="159"/>
                    <a:pt x="65" y="196"/>
                    <a:pt x="93" y="233"/>
                  </a:cubicBezTo>
                  <a:cubicBezTo>
                    <a:pt x="102" y="187"/>
                    <a:pt x="93" y="140"/>
                    <a:pt x="84" y="103"/>
                  </a:cubicBezTo>
                  <a:cubicBezTo>
                    <a:pt x="75" y="84"/>
                    <a:pt x="56" y="56"/>
                    <a:pt x="47" y="47"/>
                  </a:cubicBezTo>
                  <a:cubicBezTo>
                    <a:pt x="37" y="1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5"/>
            <p:cNvSpPr/>
            <p:nvPr/>
          </p:nvSpPr>
          <p:spPr>
            <a:xfrm>
              <a:off x="3732650" y="1877775"/>
              <a:ext cx="3725" cy="8150"/>
            </a:xfrm>
            <a:custGeom>
              <a:rect b="b" l="l" r="r" t="t"/>
              <a:pathLst>
                <a:path extrusionOk="0" h="326" w="149">
                  <a:moveTo>
                    <a:pt x="140" y="0"/>
                  </a:moveTo>
                  <a:lnTo>
                    <a:pt x="140" y="0"/>
                  </a:lnTo>
                  <a:cubicBezTo>
                    <a:pt x="112" y="56"/>
                    <a:pt x="93" y="103"/>
                    <a:pt x="65" y="158"/>
                  </a:cubicBezTo>
                  <a:cubicBezTo>
                    <a:pt x="47" y="214"/>
                    <a:pt x="28" y="260"/>
                    <a:pt x="0" y="325"/>
                  </a:cubicBezTo>
                  <a:cubicBezTo>
                    <a:pt x="28" y="307"/>
                    <a:pt x="47" y="288"/>
                    <a:pt x="56" y="251"/>
                  </a:cubicBezTo>
                  <a:cubicBezTo>
                    <a:pt x="84" y="233"/>
                    <a:pt x="93" y="195"/>
                    <a:pt x="102" y="168"/>
                  </a:cubicBezTo>
                  <a:cubicBezTo>
                    <a:pt x="130" y="121"/>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5"/>
            <p:cNvSpPr/>
            <p:nvPr/>
          </p:nvSpPr>
          <p:spPr>
            <a:xfrm>
              <a:off x="3732400" y="1875900"/>
              <a:ext cx="2350" cy="6550"/>
            </a:xfrm>
            <a:custGeom>
              <a:rect b="b" l="l" r="r" t="t"/>
              <a:pathLst>
                <a:path extrusionOk="0" h="262" w="94">
                  <a:moveTo>
                    <a:pt x="84" y="1"/>
                  </a:moveTo>
                  <a:cubicBezTo>
                    <a:pt x="66" y="29"/>
                    <a:pt x="66" y="47"/>
                    <a:pt x="57" y="75"/>
                  </a:cubicBezTo>
                  <a:cubicBezTo>
                    <a:pt x="47" y="85"/>
                    <a:pt x="47" y="103"/>
                    <a:pt x="38" y="131"/>
                  </a:cubicBezTo>
                  <a:cubicBezTo>
                    <a:pt x="19" y="178"/>
                    <a:pt x="10" y="215"/>
                    <a:pt x="1" y="261"/>
                  </a:cubicBezTo>
                  <a:cubicBezTo>
                    <a:pt x="10" y="243"/>
                    <a:pt x="38" y="224"/>
                    <a:pt x="57" y="205"/>
                  </a:cubicBezTo>
                  <a:cubicBezTo>
                    <a:pt x="66" y="187"/>
                    <a:pt x="66" y="159"/>
                    <a:pt x="84" y="140"/>
                  </a:cubicBezTo>
                  <a:cubicBezTo>
                    <a:pt x="94" y="94"/>
                    <a:pt x="94" y="47"/>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5"/>
            <p:cNvSpPr/>
            <p:nvPr/>
          </p:nvSpPr>
          <p:spPr>
            <a:xfrm>
              <a:off x="3729625" y="1872200"/>
              <a:ext cx="1650" cy="6750"/>
            </a:xfrm>
            <a:custGeom>
              <a:rect b="b" l="l" r="r" t="t"/>
              <a:pathLst>
                <a:path extrusionOk="0" h="270" w="66">
                  <a:moveTo>
                    <a:pt x="0" y="0"/>
                  </a:moveTo>
                  <a:cubicBezTo>
                    <a:pt x="0" y="47"/>
                    <a:pt x="0" y="93"/>
                    <a:pt x="19" y="140"/>
                  </a:cubicBezTo>
                  <a:cubicBezTo>
                    <a:pt x="28" y="186"/>
                    <a:pt x="38" y="223"/>
                    <a:pt x="65" y="270"/>
                  </a:cubicBezTo>
                  <a:lnTo>
                    <a:pt x="65" y="130"/>
                  </a:lnTo>
                  <a:cubicBezTo>
                    <a:pt x="47" y="103"/>
                    <a:pt x="47" y="84"/>
                    <a:pt x="38" y="56"/>
                  </a:cubicBezTo>
                  <a:cubicBezTo>
                    <a:pt x="28" y="4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5"/>
            <p:cNvSpPr/>
            <p:nvPr/>
          </p:nvSpPr>
          <p:spPr>
            <a:xfrm>
              <a:off x="3732650" y="1869400"/>
              <a:ext cx="950" cy="5850"/>
            </a:xfrm>
            <a:custGeom>
              <a:rect b="b" l="l" r="r" t="t"/>
              <a:pathLst>
                <a:path extrusionOk="0" h="234" w="38">
                  <a:moveTo>
                    <a:pt x="28" y="1"/>
                  </a:moveTo>
                  <a:cubicBezTo>
                    <a:pt x="9" y="38"/>
                    <a:pt x="0" y="84"/>
                    <a:pt x="0" y="122"/>
                  </a:cubicBezTo>
                  <a:cubicBezTo>
                    <a:pt x="0" y="159"/>
                    <a:pt x="0" y="205"/>
                    <a:pt x="9" y="233"/>
                  </a:cubicBezTo>
                  <a:cubicBezTo>
                    <a:pt x="28" y="205"/>
                    <a:pt x="37" y="159"/>
                    <a:pt x="37" y="122"/>
                  </a:cubicBezTo>
                  <a:cubicBezTo>
                    <a:pt x="37" y="84"/>
                    <a:pt x="37"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5"/>
            <p:cNvSpPr/>
            <p:nvPr/>
          </p:nvSpPr>
          <p:spPr>
            <a:xfrm>
              <a:off x="3736350" y="1867075"/>
              <a:ext cx="1200" cy="7700"/>
            </a:xfrm>
            <a:custGeom>
              <a:rect b="b" l="l" r="r" t="t"/>
              <a:pathLst>
                <a:path extrusionOk="0" h="308" w="48">
                  <a:moveTo>
                    <a:pt x="38" y="1"/>
                  </a:moveTo>
                  <a:cubicBezTo>
                    <a:pt x="19" y="57"/>
                    <a:pt x="1" y="112"/>
                    <a:pt x="1" y="159"/>
                  </a:cubicBezTo>
                  <a:cubicBezTo>
                    <a:pt x="1" y="205"/>
                    <a:pt x="1" y="252"/>
                    <a:pt x="19" y="308"/>
                  </a:cubicBezTo>
                  <a:cubicBezTo>
                    <a:pt x="38" y="261"/>
                    <a:pt x="47" y="205"/>
                    <a:pt x="47" y="159"/>
                  </a:cubicBezTo>
                  <a:cubicBezTo>
                    <a:pt x="47" y="112"/>
                    <a:pt x="47" y="6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5"/>
            <p:cNvSpPr/>
            <p:nvPr/>
          </p:nvSpPr>
          <p:spPr>
            <a:xfrm>
              <a:off x="3685725" y="1857800"/>
              <a:ext cx="3975" cy="9075"/>
            </a:xfrm>
            <a:custGeom>
              <a:rect b="b" l="l" r="r" t="t"/>
              <a:pathLst>
                <a:path extrusionOk="0" h="363" w="159">
                  <a:moveTo>
                    <a:pt x="0" y="0"/>
                  </a:moveTo>
                  <a:lnTo>
                    <a:pt x="0" y="112"/>
                  </a:lnTo>
                  <a:cubicBezTo>
                    <a:pt x="10" y="130"/>
                    <a:pt x="19" y="168"/>
                    <a:pt x="28" y="205"/>
                  </a:cubicBezTo>
                  <a:cubicBezTo>
                    <a:pt x="56" y="270"/>
                    <a:pt x="103" y="335"/>
                    <a:pt x="158" y="363"/>
                  </a:cubicBezTo>
                  <a:cubicBezTo>
                    <a:pt x="149" y="344"/>
                    <a:pt x="121" y="307"/>
                    <a:pt x="112" y="288"/>
                  </a:cubicBezTo>
                  <a:cubicBezTo>
                    <a:pt x="93" y="251"/>
                    <a:pt x="75" y="223"/>
                    <a:pt x="65" y="195"/>
                  </a:cubicBezTo>
                  <a:cubicBezTo>
                    <a:pt x="47" y="130"/>
                    <a:pt x="19"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5"/>
            <p:cNvSpPr/>
            <p:nvPr/>
          </p:nvSpPr>
          <p:spPr>
            <a:xfrm>
              <a:off x="3688275" y="1860825"/>
              <a:ext cx="4675" cy="6975"/>
            </a:xfrm>
            <a:custGeom>
              <a:rect b="b" l="l" r="r" t="t"/>
              <a:pathLst>
                <a:path extrusionOk="0" h="279" w="187">
                  <a:moveTo>
                    <a:pt x="1" y="0"/>
                  </a:moveTo>
                  <a:cubicBezTo>
                    <a:pt x="1" y="37"/>
                    <a:pt x="10" y="56"/>
                    <a:pt x="19" y="84"/>
                  </a:cubicBezTo>
                  <a:cubicBezTo>
                    <a:pt x="38" y="121"/>
                    <a:pt x="47" y="139"/>
                    <a:pt x="56" y="167"/>
                  </a:cubicBezTo>
                  <a:cubicBezTo>
                    <a:pt x="94" y="214"/>
                    <a:pt x="131" y="260"/>
                    <a:pt x="186" y="279"/>
                  </a:cubicBezTo>
                  <a:lnTo>
                    <a:pt x="140" y="214"/>
                  </a:lnTo>
                  <a:cubicBezTo>
                    <a:pt x="121" y="186"/>
                    <a:pt x="103" y="158"/>
                    <a:pt x="94" y="139"/>
                  </a:cubicBezTo>
                  <a:cubicBezTo>
                    <a:pt x="56" y="93"/>
                    <a:pt x="2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5"/>
            <p:cNvSpPr/>
            <p:nvPr/>
          </p:nvSpPr>
          <p:spPr>
            <a:xfrm>
              <a:off x="3692700" y="1863600"/>
              <a:ext cx="6050" cy="6750"/>
            </a:xfrm>
            <a:custGeom>
              <a:rect b="b" l="l" r="r" t="t"/>
              <a:pathLst>
                <a:path extrusionOk="0" h="270" w="242">
                  <a:moveTo>
                    <a:pt x="0" y="1"/>
                  </a:moveTo>
                  <a:lnTo>
                    <a:pt x="0" y="1"/>
                  </a:lnTo>
                  <a:cubicBezTo>
                    <a:pt x="19" y="66"/>
                    <a:pt x="56" y="121"/>
                    <a:pt x="84" y="159"/>
                  </a:cubicBezTo>
                  <a:lnTo>
                    <a:pt x="158" y="224"/>
                  </a:lnTo>
                  <a:cubicBezTo>
                    <a:pt x="177" y="251"/>
                    <a:pt x="205" y="261"/>
                    <a:pt x="242" y="270"/>
                  </a:cubicBezTo>
                  <a:lnTo>
                    <a:pt x="177" y="205"/>
                  </a:lnTo>
                  <a:cubicBezTo>
                    <a:pt x="158" y="177"/>
                    <a:pt x="149" y="159"/>
                    <a:pt x="121" y="131"/>
                  </a:cubicBezTo>
                  <a:cubicBezTo>
                    <a:pt x="84" y="8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5"/>
            <p:cNvSpPr/>
            <p:nvPr/>
          </p:nvSpPr>
          <p:spPr>
            <a:xfrm>
              <a:off x="3694325" y="1871025"/>
              <a:ext cx="7225" cy="5375"/>
            </a:xfrm>
            <a:custGeom>
              <a:rect b="b" l="l" r="r" t="t"/>
              <a:pathLst>
                <a:path extrusionOk="0" h="215" w="289">
                  <a:moveTo>
                    <a:pt x="0" y="1"/>
                  </a:moveTo>
                  <a:lnTo>
                    <a:pt x="0" y="1"/>
                  </a:lnTo>
                  <a:cubicBezTo>
                    <a:pt x="37" y="57"/>
                    <a:pt x="84" y="103"/>
                    <a:pt x="112" y="140"/>
                  </a:cubicBezTo>
                  <a:cubicBezTo>
                    <a:pt x="140" y="150"/>
                    <a:pt x="177" y="168"/>
                    <a:pt x="195" y="187"/>
                  </a:cubicBezTo>
                  <a:cubicBezTo>
                    <a:pt x="232" y="196"/>
                    <a:pt x="251" y="215"/>
                    <a:pt x="288" y="215"/>
                  </a:cubicBezTo>
                  <a:lnTo>
                    <a:pt x="223" y="159"/>
                  </a:lnTo>
                  <a:cubicBezTo>
                    <a:pt x="195" y="140"/>
                    <a:pt x="177" y="122"/>
                    <a:pt x="149" y="103"/>
                  </a:cubicBezTo>
                  <a:cubicBezTo>
                    <a:pt x="102" y="6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5"/>
            <p:cNvSpPr/>
            <p:nvPr/>
          </p:nvSpPr>
          <p:spPr>
            <a:xfrm>
              <a:off x="3701525" y="1873600"/>
              <a:ext cx="6750" cy="6750"/>
            </a:xfrm>
            <a:custGeom>
              <a:rect b="b" l="l" r="r" t="t"/>
              <a:pathLst>
                <a:path extrusionOk="0" h="270" w="270">
                  <a:moveTo>
                    <a:pt x="0" y="0"/>
                  </a:moveTo>
                  <a:cubicBezTo>
                    <a:pt x="28" y="56"/>
                    <a:pt x="74" y="102"/>
                    <a:pt x="112" y="149"/>
                  </a:cubicBezTo>
                  <a:lnTo>
                    <a:pt x="177" y="223"/>
                  </a:lnTo>
                  <a:cubicBezTo>
                    <a:pt x="214" y="242"/>
                    <a:pt x="232" y="270"/>
                    <a:pt x="270" y="270"/>
                  </a:cubicBezTo>
                  <a:lnTo>
                    <a:pt x="205" y="195"/>
                  </a:lnTo>
                  <a:lnTo>
                    <a:pt x="140" y="130"/>
                  </a:ln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5"/>
            <p:cNvSpPr/>
            <p:nvPr/>
          </p:nvSpPr>
          <p:spPr>
            <a:xfrm>
              <a:off x="3707800" y="1851750"/>
              <a:ext cx="1875" cy="3525"/>
            </a:xfrm>
            <a:custGeom>
              <a:rect b="b" l="l" r="r" t="t"/>
              <a:pathLst>
                <a:path extrusionOk="0" h="141" w="75">
                  <a:moveTo>
                    <a:pt x="0" y="1"/>
                  </a:moveTo>
                  <a:cubicBezTo>
                    <a:pt x="0" y="38"/>
                    <a:pt x="9" y="66"/>
                    <a:pt x="19" y="84"/>
                  </a:cubicBezTo>
                  <a:cubicBezTo>
                    <a:pt x="28" y="112"/>
                    <a:pt x="56" y="131"/>
                    <a:pt x="74" y="140"/>
                  </a:cubicBezTo>
                  <a:cubicBezTo>
                    <a:pt x="74" y="112"/>
                    <a:pt x="65" y="84"/>
                    <a:pt x="56" y="66"/>
                  </a:cubicBezTo>
                  <a:cubicBezTo>
                    <a:pt x="46"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5"/>
            <p:cNvSpPr/>
            <p:nvPr/>
          </p:nvSpPr>
          <p:spPr>
            <a:xfrm>
              <a:off x="3707100" y="1848275"/>
              <a:ext cx="2100" cy="3500"/>
            </a:xfrm>
            <a:custGeom>
              <a:rect b="b" l="l" r="r" t="t"/>
              <a:pathLst>
                <a:path extrusionOk="0" h="140" w="84">
                  <a:moveTo>
                    <a:pt x="0" y="0"/>
                  </a:moveTo>
                  <a:cubicBezTo>
                    <a:pt x="0" y="28"/>
                    <a:pt x="28" y="65"/>
                    <a:pt x="28" y="84"/>
                  </a:cubicBezTo>
                  <a:cubicBezTo>
                    <a:pt x="37" y="112"/>
                    <a:pt x="47" y="130"/>
                    <a:pt x="84" y="140"/>
                  </a:cubicBezTo>
                  <a:cubicBezTo>
                    <a:pt x="84" y="112"/>
                    <a:pt x="65" y="84"/>
                    <a:pt x="56" y="65"/>
                  </a:cubicBezTo>
                  <a:cubicBezTo>
                    <a:pt x="47"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5"/>
            <p:cNvSpPr/>
            <p:nvPr/>
          </p:nvSpPr>
          <p:spPr>
            <a:xfrm>
              <a:off x="3711500" y="1881950"/>
              <a:ext cx="5150" cy="3500"/>
            </a:xfrm>
            <a:custGeom>
              <a:rect b="b" l="l" r="r" t="t"/>
              <a:pathLst>
                <a:path extrusionOk="0" h="140" w="206">
                  <a:moveTo>
                    <a:pt x="1" y="1"/>
                  </a:moveTo>
                  <a:cubicBezTo>
                    <a:pt x="19" y="38"/>
                    <a:pt x="56" y="75"/>
                    <a:pt x="94" y="93"/>
                  </a:cubicBezTo>
                  <a:cubicBezTo>
                    <a:pt x="112" y="103"/>
                    <a:pt x="121" y="121"/>
                    <a:pt x="149" y="131"/>
                  </a:cubicBezTo>
                  <a:cubicBezTo>
                    <a:pt x="159" y="131"/>
                    <a:pt x="186" y="140"/>
                    <a:pt x="205" y="140"/>
                  </a:cubicBezTo>
                  <a:cubicBezTo>
                    <a:pt x="186" y="103"/>
                    <a:pt x="149" y="84"/>
                    <a:pt x="112" y="66"/>
                  </a:cubicBezTo>
                  <a:cubicBezTo>
                    <a:pt x="8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5"/>
            <p:cNvSpPr/>
            <p:nvPr/>
          </p:nvSpPr>
          <p:spPr>
            <a:xfrm>
              <a:off x="4097300" y="1752475"/>
              <a:ext cx="77600" cy="69125"/>
            </a:xfrm>
            <a:custGeom>
              <a:rect b="b" l="l" r="r" t="t"/>
              <a:pathLst>
                <a:path extrusionOk="0" h="2765" w="3104">
                  <a:moveTo>
                    <a:pt x="1710" y="1"/>
                  </a:moveTo>
                  <a:cubicBezTo>
                    <a:pt x="1522" y="1"/>
                    <a:pt x="1322" y="137"/>
                    <a:pt x="1171" y="274"/>
                  </a:cubicBezTo>
                  <a:cubicBezTo>
                    <a:pt x="679" y="748"/>
                    <a:pt x="307" y="1352"/>
                    <a:pt x="94" y="2002"/>
                  </a:cubicBezTo>
                  <a:cubicBezTo>
                    <a:pt x="1" y="2225"/>
                    <a:pt x="261" y="2392"/>
                    <a:pt x="428" y="2457"/>
                  </a:cubicBezTo>
                  <a:cubicBezTo>
                    <a:pt x="864" y="2645"/>
                    <a:pt x="1338" y="2765"/>
                    <a:pt x="1813" y="2765"/>
                  </a:cubicBezTo>
                  <a:cubicBezTo>
                    <a:pt x="1996" y="2765"/>
                    <a:pt x="2179" y="2747"/>
                    <a:pt x="2361" y="2708"/>
                  </a:cubicBezTo>
                  <a:cubicBezTo>
                    <a:pt x="2556" y="2671"/>
                    <a:pt x="2769" y="2606"/>
                    <a:pt x="2909" y="2457"/>
                  </a:cubicBezTo>
                  <a:cubicBezTo>
                    <a:pt x="3048" y="2318"/>
                    <a:pt x="3104" y="2067"/>
                    <a:pt x="3002" y="1891"/>
                  </a:cubicBezTo>
                  <a:cubicBezTo>
                    <a:pt x="2881" y="1714"/>
                    <a:pt x="2612" y="1677"/>
                    <a:pt x="2398" y="1658"/>
                  </a:cubicBezTo>
                  <a:cubicBezTo>
                    <a:pt x="2537" y="1584"/>
                    <a:pt x="2695" y="1491"/>
                    <a:pt x="2788" y="1352"/>
                  </a:cubicBezTo>
                  <a:cubicBezTo>
                    <a:pt x="2881" y="1212"/>
                    <a:pt x="2918" y="999"/>
                    <a:pt x="2797" y="878"/>
                  </a:cubicBezTo>
                  <a:cubicBezTo>
                    <a:pt x="2729" y="793"/>
                    <a:pt x="2622" y="759"/>
                    <a:pt x="2512" y="759"/>
                  </a:cubicBezTo>
                  <a:cubicBezTo>
                    <a:pt x="2442" y="759"/>
                    <a:pt x="2370" y="773"/>
                    <a:pt x="2305" y="794"/>
                  </a:cubicBezTo>
                  <a:cubicBezTo>
                    <a:pt x="2138" y="850"/>
                    <a:pt x="1980" y="943"/>
                    <a:pt x="1803" y="980"/>
                  </a:cubicBezTo>
                  <a:cubicBezTo>
                    <a:pt x="1896" y="841"/>
                    <a:pt x="1998" y="692"/>
                    <a:pt x="2045" y="525"/>
                  </a:cubicBezTo>
                  <a:cubicBezTo>
                    <a:pt x="2091" y="367"/>
                    <a:pt x="2045" y="153"/>
                    <a:pt x="1905" y="60"/>
                  </a:cubicBezTo>
                  <a:cubicBezTo>
                    <a:pt x="1844" y="18"/>
                    <a:pt x="1778" y="1"/>
                    <a:pt x="17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5"/>
            <p:cNvSpPr/>
            <p:nvPr/>
          </p:nvSpPr>
          <p:spPr>
            <a:xfrm>
              <a:off x="4098475" y="1751875"/>
              <a:ext cx="76200" cy="69650"/>
            </a:xfrm>
            <a:custGeom>
              <a:rect b="b" l="l" r="r" t="t"/>
              <a:pathLst>
                <a:path extrusionOk="0" h="2786" w="3048">
                  <a:moveTo>
                    <a:pt x="446" y="1143"/>
                  </a:moveTo>
                  <a:lnTo>
                    <a:pt x="446" y="1143"/>
                  </a:lnTo>
                  <a:cubicBezTo>
                    <a:pt x="270" y="1422"/>
                    <a:pt x="140" y="1710"/>
                    <a:pt x="37" y="2026"/>
                  </a:cubicBezTo>
                  <a:cubicBezTo>
                    <a:pt x="140" y="1719"/>
                    <a:pt x="279" y="1422"/>
                    <a:pt x="446" y="1143"/>
                  </a:cubicBezTo>
                  <a:close/>
                  <a:moveTo>
                    <a:pt x="28" y="1998"/>
                  </a:moveTo>
                  <a:cubicBezTo>
                    <a:pt x="0" y="2045"/>
                    <a:pt x="0" y="2091"/>
                    <a:pt x="10" y="2138"/>
                  </a:cubicBezTo>
                  <a:cubicBezTo>
                    <a:pt x="0" y="2091"/>
                    <a:pt x="10" y="2045"/>
                    <a:pt x="28" y="1998"/>
                  </a:cubicBezTo>
                  <a:close/>
                  <a:moveTo>
                    <a:pt x="10" y="2138"/>
                  </a:moveTo>
                  <a:cubicBezTo>
                    <a:pt x="10" y="2184"/>
                    <a:pt x="47" y="2230"/>
                    <a:pt x="75" y="2268"/>
                  </a:cubicBezTo>
                  <a:cubicBezTo>
                    <a:pt x="47" y="2230"/>
                    <a:pt x="28" y="2184"/>
                    <a:pt x="10" y="2138"/>
                  </a:cubicBezTo>
                  <a:close/>
                  <a:moveTo>
                    <a:pt x="75" y="2268"/>
                  </a:moveTo>
                  <a:cubicBezTo>
                    <a:pt x="130" y="2351"/>
                    <a:pt x="214" y="2398"/>
                    <a:pt x="288" y="2444"/>
                  </a:cubicBezTo>
                  <a:cubicBezTo>
                    <a:pt x="214" y="2398"/>
                    <a:pt x="130" y="2342"/>
                    <a:pt x="75" y="2268"/>
                  </a:cubicBezTo>
                  <a:close/>
                  <a:moveTo>
                    <a:pt x="288" y="2444"/>
                  </a:moveTo>
                  <a:cubicBezTo>
                    <a:pt x="456" y="2528"/>
                    <a:pt x="641" y="2593"/>
                    <a:pt x="818" y="2639"/>
                  </a:cubicBezTo>
                  <a:cubicBezTo>
                    <a:pt x="641" y="2593"/>
                    <a:pt x="465" y="2528"/>
                    <a:pt x="288" y="2444"/>
                  </a:cubicBezTo>
                  <a:close/>
                  <a:moveTo>
                    <a:pt x="1673" y="1"/>
                  </a:moveTo>
                  <a:cubicBezTo>
                    <a:pt x="1580" y="1"/>
                    <a:pt x="1496" y="29"/>
                    <a:pt x="1431" y="66"/>
                  </a:cubicBezTo>
                  <a:cubicBezTo>
                    <a:pt x="1282" y="131"/>
                    <a:pt x="1152" y="252"/>
                    <a:pt x="1032" y="363"/>
                  </a:cubicBezTo>
                  <a:cubicBezTo>
                    <a:pt x="818" y="595"/>
                    <a:pt x="613" y="865"/>
                    <a:pt x="446" y="1143"/>
                  </a:cubicBezTo>
                  <a:cubicBezTo>
                    <a:pt x="613" y="865"/>
                    <a:pt x="818" y="605"/>
                    <a:pt x="1050" y="391"/>
                  </a:cubicBezTo>
                  <a:cubicBezTo>
                    <a:pt x="1162" y="270"/>
                    <a:pt x="1292" y="168"/>
                    <a:pt x="1431" y="112"/>
                  </a:cubicBezTo>
                  <a:cubicBezTo>
                    <a:pt x="1496" y="75"/>
                    <a:pt x="1580" y="66"/>
                    <a:pt x="1654" y="66"/>
                  </a:cubicBezTo>
                  <a:cubicBezTo>
                    <a:pt x="1719" y="66"/>
                    <a:pt x="1803" y="94"/>
                    <a:pt x="1849" y="159"/>
                  </a:cubicBezTo>
                  <a:cubicBezTo>
                    <a:pt x="1896" y="214"/>
                    <a:pt x="1933" y="279"/>
                    <a:pt x="1942" y="354"/>
                  </a:cubicBezTo>
                  <a:cubicBezTo>
                    <a:pt x="1951" y="419"/>
                    <a:pt x="1942" y="502"/>
                    <a:pt x="1933" y="577"/>
                  </a:cubicBezTo>
                  <a:cubicBezTo>
                    <a:pt x="1886" y="725"/>
                    <a:pt x="1793" y="855"/>
                    <a:pt x="1682" y="976"/>
                  </a:cubicBezTo>
                  <a:lnTo>
                    <a:pt x="1617" y="1060"/>
                  </a:lnTo>
                  <a:lnTo>
                    <a:pt x="1719" y="1041"/>
                  </a:lnTo>
                  <a:cubicBezTo>
                    <a:pt x="1905" y="1004"/>
                    <a:pt x="2054" y="911"/>
                    <a:pt x="2221" y="855"/>
                  </a:cubicBezTo>
                  <a:cubicBezTo>
                    <a:pt x="2304" y="828"/>
                    <a:pt x="2379" y="818"/>
                    <a:pt x="2462" y="818"/>
                  </a:cubicBezTo>
                  <a:cubicBezTo>
                    <a:pt x="2546" y="818"/>
                    <a:pt x="2611" y="855"/>
                    <a:pt x="2676" y="902"/>
                  </a:cubicBezTo>
                  <a:cubicBezTo>
                    <a:pt x="2732" y="948"/>
                    <a:pt x="2750" y="1023"/>
                    <a:pt x="2741" y="1097"/>
                  </a:cubicBezTo>
                  <a:cubicBezTo>
                    <a:pt x="2741" y="1181"/>
                    <a:pt x="2722" y="1246"/>
                    <a:pt x="2676" y="1320"/>
                  </a:cubicBezTo>
                  <a:cubicBezTo>
                    <a:pt x="2583" y="1459"/>
                    <a:pt x="2444" y="1534"/>
                    <a:pt x="2286" y="1627"/>
                  </a:cubicBezTo>
                  <a:lnTo>
                    <a:pt x="2146" y="1710"/>
                  </a:lnTo>
                  <a:lnTo>
                    <a:pt x="2314" y="1719"/>
                  </a:lnTo>
                  <a:cubicBezTo>
                    <a:pt x="2407" y="1719"/>
                    <a:pt x="2500" y="1738"/>
                    <a:pt x="2583" y="1757"/>
                  </a:cubicBezTo>
                  <a:cubicBezTo>
                    <a:pt x="2657" y="1785"/>
                    <a:pt x="2750" y="1803"/>
                    <a:pt x="2815" y="1859"/>
                  </a:cubicBezTo>
                  <a:cubicBezTo>
                    <a:pt x="2880" y="1915"/>
                    <a:pt x="2918" y="1989"/>
                    <a:pt x="2927" y="2073"/>
                  </a:cubicBezTo>
                  <a:cubicBezTo>
                    <a:pt x="2936" y="2147"/>
                    <a:pt x="2918" y="2249"/>
                    <a:pt x="2880" y="2323"/>
                  </a:cubicBezTo>
                  <a:cubicBezTo>
                    <a:pt x="2843" y="2407"/>
                    <a:pt x="2788" y="2481"/>
                    <a:pt x="2704" y="2518"/>
                  </a:cubicBezTo>
                  <a:cubicBezTo>
                    <a:pt x="2639" y="2584"/>
                    <a:pt x="2555" y="2611"/>
                    <a:pt x="2462" y="2649"/>
                  </a:cubicBezTo>
                  <a:cubicBezTo>
                    <a:pt x="2379" y="2686"/>
                    <a:pt x="2286" y="2714"/>
                    <a:pt x="2193" y="2723"/>
                  </a:cubicBezTo>
                  <a:cubicBezTo>
                    <a:pt x="2100" y="2741"/>
                    <a:pt x="2007" y="2760"/>
                    <a:pt x="1914" y="2760"/>
                  </a:cubicBezTo>
                  <a:cubicBezTo>
                    <a:pt x="1843" y="2765"/>
                    <a:pt x="1771" y="2768"/>
                    <a:pt x="1700" y="2768"/>
                  </a:cubicBezTo>
                  <a:cubicBezTo>
                    <a:pt x="1401" y="2768"/>
                    <a:pt x="1103" y="2722"/>
                    <a:pt x="818" y="2639"/>
                  </a:cubicBezTo>
                  <a:lnTo>
                    <a:pt x="818" y="2639"/>
                  </a:lnTo>
                  <a:cubicBezTo>
                    <a:pt x="1116" y="2725"/>
                    <a:pt x="1426" y="2785"/>
                    <a:pt x="1750" y="2785"/>
                  </a:cubicBezTo>
                  <a:cubicBezTo>
                    <a:pt x="1810" y="2785"/>
                    <a:pt x="1871" y="2783"/>
                    <a:pt x="1933" y="2779"/>
                  </a:cubicBezTo>
                  <a:cubicBezTo>
                    <a:pt x="2026" y="2769"/>
                    <a:pt x="2119" y="2769"/>
                    <a:pt x="2211" y="2741"/>
                  </a:cubicBezTo>
                  <a:cubicBezTo>
                    <a:pt x="2304" y="2732"/>
                    <a:pt x="2397" y="2714"/>
                    <a:pt x="2490" y="2676"/>
                  </a:cubicBezTo>
                  <a:cubicBezTo>
                    <a:pt x="2602" y="2676"/>
                    <a:pt x="2695" y="2639"/>
                    <a:pt x="2778" y="2584"/>
                  </a:cubicBezTo>
                  <a:cubicBezTo>
                    <a:pt x="2862" y="2528"/>
                    <a:pt x="2927" y="2453"/>
                    <a:pt x="2973" y="2361"/>
                  </a:cubicBezTo>
                  <a:cubicBezTo>
                    <a:pt x="3020" y="2268"/>
                    <a:pt x="3048" y="2175"/>
                    <a:pt x="3029" y="2073"/>
                  </a:cubicBezTo>
                  <a:cubicBezTo>
                    <a:pt x="3020" y="1970"/>
                    <a:pt x="2973" y="1859"/>
                    <a:pt x="2890" y="1803"/>
                  </a:cubicBezTo>
                  <a:cubicBezTo>
                    <a:pt x="2815" y="1738"/>
                    <a:pt x="2722" y="1701"/>
                    <a:pt x="2630" y="1673"/>
                  </a:cubicBezTo>
                  <a:cubicBezTo>
                    <a:pt x="2583" y="1664"/>
                    <a:pt x="2537" y="1654"/>
                    <a:pt x="2490" y="1654"/>
                  </a:cubicBezTo>
                  <a:lnTo>
                    <a:pt x="2592" y="1580"/>
                  </a:lnTo>
                  <a:cubicBezTo>
                    <a:pt x="2657" y="1524"/>
                    <a:pt x="2732" y="1469"/>
                    <a:pt x="2788" y="1385"/>
                  </a:cubicBezTo>
                  <a:cubicBezTo>
                    <a:pt x="2843" y="1301"/>
                    <a:pt x="2871" y="1208"/>
                    <a:pt x="2871" y="1116"/>
                  </a:cubicBezTo>
                  <a:cubicBezTo>
                    <a:pt x="2871" y="1023"/>
                    <a:pt x="2834" y="920"/>
                    <a:pt x="2769" y="837"/>
                  </a:cubicBezTo>
                  <a:cubicBezTo>
                    <a:pt x="2695" y="772"/>
                    <a:pt x="2592" y="735"/>
                    <a:pt x="2500" y="735"/>
                  </a:cubicBezTo>
                  <a:cubicBezTo>
                    <a:pt x="2407" y="735"/>
                    <a:pt x="2314" y="744"/>
                    <a:pt x="2221" y="781"/>
                  </a:cubicBezTo>
                  <a:cubicBezTo>
                    <a:pt x="2091" y="828"/>
                    <a:pt x="1979" y="902"/>
                    <a:pt x="1849" y="930"/>
                  </a:cubicBezTo>
                  <a:cubicBezTo>
                    <a:pt x="1914" y="828"/>
                    <a:pt x="1989" y="725"/>
                    <a:pt x="2026" y="595"/>
                  </a:cubicBezTo>
                  <a:cubicBezTo>
                    <a:pt x="2044" y="512"/>
                    <a:pt x="2044" y="419"/>
                    <a:pt x="2035" y="344"/>
                  </a:cubicBezTo>
                  <a:cubicBezTo>
                    <a:pt x="2026" y="261"/>
                    <a:pt x="1979" y="168"/>
                    <a:pt x="1914" y="112"/>
                  </a:cubicBezTo>
                  <a:cubicBezTo>
                    <a:pt x="1849" y="47"/>
                    <a:pt x="1766" y="19"/>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5"/>
            <p:cNvSpPr/>
            <p:nvPr/>
          </p:nvSpPr>
          <p:spPr>
            <a:xfrm>
              <a:off x="4099625" y="1776975"/>
              <a:ext cx="42525" cy="30200"/>
            </a:xfrm>
            <a:custGeom>
              <a:rect b="b" l="l" r="r" t="t"/>
              <a:pathLst>
                <a:path extrusionOk="0" h="1208" w="1701">
                  <a:moveTo>
                    <a:pt x="1701" y="0"/>
                  </a:moveTo>
                  <a:lnTo>
                    <a:pt x="1701" y="0"/>
                  </a:lnTo>
                  <a:cubicBezTo>
                    <a:pt x="1562" y="102"/>
                    <a:pt x="1422" y="204"/>
                    <a:pt x="1264" y="316"/>
                  </a:cubicBezTo>
                  <a:lnTo>
                    <a:pt x="846" y="613"/>
                  </a:lnTo>
                  <a:lnTo>
                    <a:pt x="428" y="911"/>
                  </a:lnTo>
                  <a:cubicBezTo>
                    <a:pt x="363" y="976"/>
                    <a:pt x="289" y="1022"/>
                    <a:pt x="224" y="1069"/>
                  </a:cubicBezTo>
                  <a:cubicBezTo>
                    <a:pt x="149" y="1115"/>
                    <a:pt x="84" y="1161"/>
                    <a:pt x="1" y="1208"/>
                  </a:cubicBezTo>
                  <a:cubicBezTo>
                    <a:pt x="168" y="1134"/>
                    <a:pt x="307" y="1041"/>
                    <a:pt x="456" y="948"/>
                  </a:cubicBezTo>
                  <a:cubicBezTo>
                    <a:pt x="605" y="846"/>
                    <a:pt x="744" y="753"/>
                    <a:pt x="883" y="650"/>
                  </a:cubicBezTo>
                  <a:lnTo>
                    <a:pt x="1301" y="335"/>
                  </a:lnTo>
                  <a:cubicBezTo>
                    <a:pt x="1432" y="223"/>
                    <a:pt x="1571" y="112"/>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5"/>
            <p:cNvSpPr/>
            <p:nvPr/>
          </p:nvSpPr>
          <p:spPr>
            <a:xfrm>
              <a:off x="4100325" y="1794375"/>
              <a:ext cx="55775" cy="14425"/>
            </a:xfrm>
            <a:custGeom>
              <a:rect b="b" l="l" r="r" t="t"/>
              <a:pathLst>
                <a:path extrusionOk="0" h="577" w="2231">
                  <a:moveTo>
                    <a:pt x="2230" y="1"/>
                  </a:moveTo>
                  <a:lnTo>
                    <a:pt x="2230" y="1"/>
                  </a:lnTo>
                  <a:cubicBezTo>
                    <a:pt x="2045" y="38"/>
                    <a:pt x="1859" y="66"/>
                    <a:pt x="1654" y="112"/>
                  </a:cubicBezTo>
                  <a:cubicBezTo>
                    <a:pt x="1469" y="150"/>
                    <a:pt x="1283" y="196"/>
                    <a:pt x="1097" y="242"/>
                  </a:cubicBezTo>
                  <a:cubicBezTo>
                    <a:pt x="911" y="289"/>
                    <a:pt x="725" y="335"/>
                    <a:pt x="539" y="391"/>
                  </a:cubicBezTo>
                  <a:cubicBezTo>
                    <a:pt x="354" y="447"/>
                    <a:pt x="168" y="503"/>
                    <a:pt x="1" y="577"/>
                  </a:cubicBezTo>
                  <a:cubicBezTo>
                    <a:pt x="94" y="549"/>
                    <a:pt x="186" y="521"/>
                    <a:pt x="279" y="503"/>
                  </a:cubicBezTo>
                  <a:lnTo>
                    <a:pt x="558" y="428"/>
                  </a:lnTo>
                  <a:lnTo>
                    <a:pt x="1115" y="289"/>
                  </a:lnTo>
                  <a:lnTo>
                    <a:pt x="1673" y="150"/>
                  </a:lnTo>
                  <a:cubicBezTo>
                    <a:pt x="1859" y="103"/>
                    <a:pt x="2045" y="57"/>
                    <a:pt x="22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5"/>
            <p:cNvSpPr/>
            <p:nvPr/>
          </p:nvSpPr>
          <p:spPr>
            <a:xfrm>
              <a:off x="4115900" y="1790675"/>
              <a:ext cx="12325" cy="8375"/>
            </a:xfrm>
            <a:custGeom>
              <a:rect b="b" l="l" r="r" t="t"/>
              <a:pathLst>
                <a:path extrusionOk="0" h="335" w="493">
                  <a:moveTo>
                    <a:pt x="492" y="0"/>
                  </a:moveTo>
                  <a:lnTo>
                    <a:pt x="492" y="0"/>
                  </a:lnTo>
                  <a:cubicBezTo>
                    <a:pt x="400" y="47"/>
                    <a:pt x="316" y="93"/>
                    <a:pt x="232" y="149"/>
                  </a:cubicBezTo>
                  <a:cubicBezTo>
                    <a:pt x="195" y="177"/>
                    <a:pt x="149" y="205"/>
                    <a:pt x="121" y="242"/>
                  </a:cubicBezTo>
                  <a:cubicBezTo>
                    <a:pt x="65" y="260"/>
                    <a:pt x="37" y="298"/>
                    <a:pt x="0" y="335"/>
                  </a:cubicBezTo>
                  <a:cubicBezTo>
                    <a:pt x="47" y="316"/>
                    <a:pt x="93" y="298"/>
                    <a:pt x="139" y="270"/>
                  </a:cubicBezTo>
                  <a:cubicBezTo>
                    <a:pt x="186" y="251"/>
                    <a:pt x="232" y="214"/>
                    <a:pt x="270" y="195"/>
                  </a:cubicBezTo>
                  <a:cubicBezTo>
                    <a:pt x="353" y="130"/>
                    <a:pt x="418" y="65"/>
                    <a:pt x="4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5"/>
            <p:cNvSpPr/>
            <p:nvPr/>
          </p:nvSpPr>
          <p:spPr>
            <a:xfrm>
              <a:off x="4126575" y="1787875"/>
              <a:ext cx="6750" cy="6300"/>
            </a:xfrm>
            <a:custGeom>
              <a:rect b="b" l="l" r="r" t="t"/>
              <a:pathLst>
                <a:path extrusionOk="0" h="252" w="270">
                  <a:moveTo>
                    <a:pt x="270" y="1"/>
                  </a:moveTo>
                  <a:cubicBezTo>
                    <a:pt x="214" y="38"/>
                    <a:pt x="168" y="84"/>
                    <a:pt x="121" y="112"/>
                  </a:cubicBezTo>
                  <a:cubicBezTo>
                    <a:pt x="112" y="131"/>
                    <a:pt x="84" y="159"/>
                    <a:pt x="65" y="177"/>
                  </a:cubicBezTo>
                  <a:cubicBezTo>
                    <a:pt x="47" y="205"/>
                    <a:pt x="28" y="224"/>
                    <a:pt x="0" y="252"/>
                  </a:cubicBezTo>
                  <a:cubicBezTo>
                    <a:pt x="38" y="252"/>
                    <a:pt x="75" y="224"/>
                    <a:pt x="93" y="214"/>
                  </a:cubicBezTo>
                  <a:cubicBezTo>
                    <a:pt x="121" y="205"/>
                    <a:pt x="140" y="177"/>
                    <a:pt x="168" y="159"/>
                  </a:cubicBezTo>
                  <a:cubicBezTo>
                    <a:pt x="205" y="112"/>
                    <a:pt x="251"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5"/>
            <p:cNvSpPr/>
            <p:nvPr/>
          </p:nvSpPr>
          <p:spPr>
            <a:xfrm>
              <a:off x="4124025" y="1791825"/>
              <a:ext cx="12325" cy="6300"/>
            </a:xfrm>
            <a:custGeom>
              <a:rect b="b" l="l" r="r" t="t"/>
              <a:pathLst>
                <a:path extrusionOk="0" h="252" w="493">
                  <a:moveTo>
                    <a:pt x="493" y="1"/>
                  </a:moveTo>
                  <a:lnTo>
                    <a:pt x="493" y="1"/>
                  </a:lnTo>
                  <a:cubicBezTo>
                    <a:pt x="400" y="19"/>
                    <a:pt x="316" y="66"/>
                    <a:pt x="233" y="103"/>
                  </a:cubicBezTo>
                  <a:cubicBezTo>
                    <a:pt x="149" y="149"/>
                    <a:pt x="84" y="196"/>
                    <a:pt x="0" y="252"/>
                  </a:cubicBezTo>
                  <a:cubicBezTo>
                    <a:pt x="47" y="242"/>
                    <a:pt x="84" y="224"/>
                    <a:pt x="130" y="205"/>
                  </a:cubicBezTo>
                  <a:cubicBezTo>
                    <a:pt x="177" y="196"/>
                    <a:pt x="223" y="168"/>
                    <a:pt x="260" y="149"/>
                  </a:cubicBezTo>
                  <a:cubicBezTo>
                    <a:pt x="335" y="112"/>
                    <a:pt x="418" y="56"/>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5"/>
            <p:cNvSpPr/>
            <p:nvPr/>
          </p:nvSpPr>
          <p:spPr>
            <a:xfrm>
              <a:off x="4111250" y="1800200"/>
              <a:ext cx="8150" cy="2800"/>
            </a:xfrm>
            <a:custGeom>
              <a:rect b="b" l="l" r="r" t="t"/>
              <a:pathLst>
                <a:path extrusionOk="0" h="112" w="326">
                  <a:moveTo>
                    <a:pt x="325" y="0"/>
                  </a:moveTo>
                  <a:cubicBezTo>
                    <a:pt x="270" y="0"/>
                    <a:pt x="214" y="19"/>
                    <a:pt x="149" y="37"/>
                  </a:cubicBezTo>
                  <a:cubicBezTo>
                    <a:pt x="102" y="56"/>
                    <a:pt x="47" y="84"/>
                    <a:pt x="0" y="112"/>
                  </a:cubicBezTo>
                  <a:cubicBezTo>
                    <a:pt x="56" y="112"/>
                    <a:pt x="121" y="102"/>
                    <a:pt x="177" y="84"/>
                  </a:cubicBezTo>
                  <a:cubicBezTo>
                    <a:pt x="223" y="56"/>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5"/>
            <p:cNvSpPr/>
            <p:nvPr/>
          </p:nvSpPr>
          <p:spPr>
            <a:xfrm>
              <a:off x="4154450" y="1782550"/>
              <a:ext cx="10000" cy="8375"/>
            </a:xfrm>
            <a:custGeom>
              <a:rect b="b" l="l" r="r" t="t"/>
              <a:pathLst>
                <a:path extrusionOk="0" h="335" w="400">
                  <a:moveTo>
                    <a:pt x="400" y="0"/>
                  </a:moveTo>
                  <a:lnTo>
                    <a:pt x="400" y="0"/>
                  </a:lnTo>
                  <a:cubicBezTo>
                    <a:pt x="316" y="28"/>
                    <a:pt x="251" y="93"/>
                    <a:pt x="186" y="167"/>
                  </a:cubicBezTo>
                  <a:cubicBezTo>
                    <a:pt x="149" y="195"/>
                    <a:pt x="130" y="214"/>
                    <a:pt x="93" y="251"/>
                  </a:cubicBezTo>
                  <a:cubicBezTo>
                    <a:pt x="65" y="279"/>
                    <a:pt x="38" y="307"/>
                    <a:pt x="0" y="335"/>
                  </a:cubicBezTo>
                  <a:cubicBezTo>
                    <a:pt x="38" y="325"/>
                    <a:pt x="84" y="297"/>
                    <a:pt x="121" y="279"/>
                  </a:cubicBezTo>
                  <a:cubicBezTo>
                    <a:pt x="158" y="251"/>
                    <a:pt x="186" y="214"/>
                    <a:pt x="223" y="195"/>
                  </a:cubicBezTo>
                  <a:cubicBezTo>
                    <a:pt x="298" y="139"/>
                    <a:pt x="353" y="65"/>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5"/>
            <p:cNvSpPr/>
            <p:nvPr/>
          </p:nvSpPr>
          <p:spPr>
            <a:xfrm>
              <a:off x="4149325" y="1786250"/>
              <a:ext cx="7000" cy="5375"/>
            </a:xfrm>
            <a:custGeom>
              <a:rect b="b" l="l" r="r" t="t"/>
              <a:pathLst>
                <a:path extrusionOk="0" h="215" w="280">
                  <a:moveTo>
                    <a:pt x="280" y="1"/>
                  </a:moveTo>
                  <a:lnTo>
                    <a:pt x="280" y="1"/>
                  </a:lnTo>
                  <a:cubicBezTo>
                    <a:pt x="224" y="19"/>
                    <a:pt x="177" y="66"/>
                    <a:pt x="122" y="103"/>
                  </a:cubicBezTo>
                  <a:cubicBezTo>
                    <a:pt x="94" y="140"/>
                    <a:pt x="47" y="168"/>
                    <a:pt x="1" y="214"/>
                  </a:cubicBezTo>
                  <a:cubicBezTo>
                    <a:pt x="38" y="214"/>
                    <a:pt x="66" y="205"/>
                    <a:pt x="94" y="196"/>
                  </a:cubicBezTo>
                  <a:cubicBezTo>
                    <a:pt x="122" y="187"/>
                    <a:pt x="150" y="168"/>
                    <a:pt x="177" y="149"/>
                  </a:cubicBezTo>
                  <a:cubicBezTo>
                    <a:pt x="187" y="131"/>
                    <a:pt x="205" y="103"/>
                    <a:pt x="233" y="75"/>
                  </a:cubicBezTo>
                  <a:cubicBezTo>
                    <a:pt x="243" y="56"/>
                    <a:pt x="270" y="1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5"/>
            <p:cNvSpPr/>
            <p:nvPr/>
          </p:nvSpPr>
          <p:spPr>
            <a:xfrm>
              <a:off x="4159800" y="1779050"/>
              <a:ext cx="3275" cy="3750"/>
            </a:xfrm>
            <a:custGeom>
              <a:rect b="b" l="l" r="r" t="t"/>
              <a:pathLst>
                <a:path extrusionOk="0" h="150" w="131">
                  <a:moveTo>
                    <a:pt x="130" y="1"/>
                  </a:moveTo>
                  <a:lnTo>
                    <a:pt x="130" y="1"/>
                  </a:lnTo>
                  <a:cubicBezTo>
                    <a:pt x="93" y="19"/>
                    <a:pt x="84" y="47"/>
                    <a:pt x="56" y="66"/>
                  </a:cubicBezTo>
                  <a:lnTo>
                    <a:pt x="19" y="103"/>
                  </a:lnTo>
                  <a:cubicBezTo>
                    <a:pt x="9" y="112"/>
                    <a:pt x="9" y="121"/>
                    <a:pt x="0" y="149"/>
                  </a:cubicBezTo>
                  <a:cubicBezTo>
                    <a:pt x="37" y="149"/>
                    <a:pt x="65" y="121"/>
                    <a:pt x="93" y="103"/>
                  </a:cubicBezTo>
                  <a:cubicBezTo>
                    <a:pt x="102" y="94"/>
                    <a:pt x="102" y="66"/>
                    <a:pt x="112" y="56"/>
                  </a:cubicBezTo>
                  <a:cubicBezTo>
                    <a:pt x="130" y="29"/>
                    <a:pt x="130"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5"/>
            <p:cNvSpPr/>
            <p:nvPr/>
          </p:nvSpPr>
          <p:spPr>
            <a:xfrm>
              <a:off x="4161875" y="1806000"/>
              <a:ext cx="7450" cy="8625"/>
            </a:xfrm>
            <a:custGeom>
              <a:rect b="b" l="l" r="r" t="t"/>
              <a:pathLst>
                <a:path extrusionOk="0" h="345" w="298">
                  <a:moveTo>
                    <a:pt x="289" y="0"/>
                  </a:moveTo>
                  <a:cubicBezTo>
                    <a:pt x="279" y="84"/>
                    <a:pt x="242" y="149"/>
                    <a:pt x="196" y="205"/>
                  </a:cubicBezTo>
                  <a:cubicBezTo>
                    <a:pt x="168" y="233"/>
                    <a:pt x="140" y="251"/>
                    <a:pt x="103" y="279"/>
                  </a:cubicBezTo>
                  <a:cubicBezTo>
                    <a:pt x="94" y="288"/>
                    <a:pt x="75" y="298"/>
                    <a:pt x="56" y="316"/>
                  </a:cubicBezTo>
                  <a:cubicBezTo>
                    <a:pt x="29" y="326"/>
                    <a:pt x="19" y="335"/>
                    <a:pt x="1" y="344"/>
                  </a:cubicBezTo>
                  <a:cubicBezTo>
                    <a:pt x="10" y="344"/>
                    <a:pt x="29" y="335"/>
                    <a:pt x="56" y="335"/>
                  </a:cubicBezTo>
                  <a:cubicBezTo>
                    <a:pt x="75" y="326"/>
                    <a:pt x="94" y="326"/>
                    <a:pt x="112" y="316"/>
                  </a:cubicBezTo>
                  <a:cubicBezTo>
                    <a:pt x="149" y="298"/>
                    <a:pt x="186" y="279"/>
                    <a:pt x="214" y="242"/>
                  </a:cubicBezTo>
                  <a:cubicBezTo>
                    <a:pt x="252" y="205"/>
                    <a:pt x="279" y="177"/>
                    <a:pt x="289" y="131"/>
                  </a:cubicBezTo>
                  <a:cubicBezTo>
                    <a:pt x="298" y="84"/>
                    <a:pt x="298" y="38"/>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5"/>
            <p:cNvSpPr/>
            <p:nvPr/>
          </p:nvSpPr>
          <p:spPr>
            <a:xfrm>
              <a:off x="4153275" y="1811100"/>
              <a:ext cx="10950" cy="4150"/>
            </a:xfrm>
            <a:custGeom>
              <a:rect b="b" l="l" r="r" t="t"/>
              <a:pathLst>
                <a:path extrusionOk="0" h="166" w="438">
                  <a:moveTo>
                    <a:pt x="438" y="1"/>
                  </a:moveTo>
                  <a:cubicBezTo>
                    <a:pt x="400" y="1"/>
                    <a:pt x="363" y="10"/>
                    <a:pt x="317" y="38"/>
                  </a:cubicBezTo>
                  <a:lnTo>
                    <a:pt x="215" y="75"/>
                  </a:lnTo>
                  <a:lnTo>
                    <a:pt x="112" y="122"/>
                  </a:lnTo>
                  <a:lnTo>
                    <a:pt x="1" y="159"/>
                  </a:lnTo>
                  <a:cubicBezTo>
                    <a:pt x="19" y="163"/>
                    <a:pt x="40" y="166"/>
                    <a:pt x="61" y="166"/>
                  </a:cubicBezTo>
                  <a:cubicBezTo>
                    <a:pt x="82" y="166"/>
                    <a:pt x="103" y="163"/>
                    <a:pt x="122" y="159"/>
                  </a:cubicBezTo>
                  <a:cubicBezTo>
                    <a:pt x="168" y="140"/>
                    <a:pt x="205" y="131"/>
                    <a:pt x="233" y="122"/>
                  </a:cubicBezTo>
                  <a:cubicBezTo>
                    <a:pt x="308" y="84"/>
                    <a:pt x="373" y="47"/>
                    <a:pt x="4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5"/>
            <p:cNvSpPr/>
            <p:nvPr/>
          </p:nvSpPr>
          <p:spPr>
            <a:xfrm>
              <a:off x="4148175" y="1816925"/>
              <a:ext cx="10250" cy="1975"/>
            </a:xfrm>
            <a:custGeom>
              <a:rect b="b" l="l" r="r" t="t"/>
              <a:pathLst>
                <a:path extrusionOk="0" h="79" w="410">
                  <a:moveTo>
                    <a:pt x="409" y="0"/>
                  </a:moveTo>
                  <a:cubicBezTo>
                    <a:pt x="335" y="0"/>
                    <a:pt x="270" y="0"/>
                    <a:pt x="196" y="9"/>
                  </a:cubicBezTo>
                  <a:cubicBezTo>
                    <a:pt x="140" y="28"/>
                    <a:pt x="66" y="37"/>
                    <a:pt x="1" y="47"/>
                  </a:cubicBezTo>
                  <a:cubicBezTo>
                    <a:pt x="38" y="56"/>
                    <a:pt x="66" y="74"/>
                    <a:pt x="103" y="74"/>
                  </a:cubicBezTo>
                  <a:cubicBezTo>
                    <a:pt x="115" y="78"/>
                    <a:pt x="127" y="79"/>
                    <a:pt x="140" y="79"/>
                  </a:cubicBezTo>
                  <a:cubicBezTo>
                    <a:pt x="164" y="79"/>
                    <a:pt x="186" y="74"/>
                    <a:pt x="205" y="74"/>
                  </a:cubicBezTo>
                  <a:cubicBezTo>
                    <a:pt x="242" y="74"/>
                    <a:pt x="279" y="65"/>
                    <a:pt x="316" y="47"/>
                  </a:cubicBezTo>
                  <a:cubicBezTo>
                    <a:pt x="344" y="37"/>
                    <a:pt x="372" y="2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5"/>
            <p:cNvSpPr/>
            <p:nvPr/>
          </p:nvSpPr>
          <p:spPr>
            <a:xfrm>
              <a:off x="4156775" y="1808775"/>
              <a:ext cx="6525" cy="3150"/>
            </a:xfrm>
            <a:custGeom>
              <a:rect b="b" l="l" r="r" t="t"/>
              <a:pathLst>
                <a:path extrusionOk="0" h="126" w="261">
                  <a:moveTo>
                    <a:pt x="260" y="1"/>
                  </a:moveTo>
                  <a:lnTo>
                    <a:pt x="260" y="1"/>
                  </a:lnTo>
                  <a:cubicBezTo>
                    <a:pt x="214" y="20"/>
                    <a:pt x="168" y="38"/>
                    <a:pt x="130" y="66"/>
                  </a:cubicBezTo>
                  <a:cubicBezTo>
                    <a:pt x="84" y="75"/>
                    <a:pt x="47" y="94"/>
                    <a:pt x="0" y="122"/>
                  </a:cubicBezTo>
                  <a:cubicBezTo>
                    <a:pt x="17" y="124"/>
                    <a:pt x="32" y="125"/>
                    <a:pt x="46" y="125"/>
                  </a:cubicBezTo>
                  <a:cubicBezTo>
                    <a:pt x="89" y="125"/>
                    <a:pt x="123" y="115"/>
                    <a:pt x="158" y="94"/>
                  </a:cubicBezTo>
                  <a:cubicBezTo>
                    <a:pt x="168" y="85"/>
                    <a:pt x="186" y="75"/>
                    <a:pt x="214" y="66"/>
                  </a:cubicBezTo>
                  <a:cubicBezTo>
                    <a:pt x="223" y="47"/>
                    <a:pt x="251"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5"/>
            <p:cNvSpPr/>
            <p:nvPr/>
          </p:nvSpPr>
          <p:spPr>
            <a:xfrm>
              <a:off x="4105425" y="1810650"/>
              <a:ext cx="9550" cy="4475"/>
            </a:xfrm>
            <a:custGeom>
              <a:rect b="b" l="l" r="r" t="t"/>
              <a:pathLst>
                <a:path extrusionOk="0" h="179" w="382">
                  <a:moveTo>
                    <a:pt x="1" y="0"/>
                  </a:moveTo>
                  <a:lnTo>
                    <a:pt x="1" y="0"/>
                  </a:lnTo>
                  <a:cubicBezTo>
                    <a:pt x="29" y="19"/>
                    <a:pt x="47" y="47"/>
                    <a:pt x="85" y="65"/>
                  </a:cubicBezTo>
                  <a:cubicBezTo>
                    <a:pt x="122" y="93"/>
                    <a:pt x="140" y="112"/>
                    <a:pt x="178" y="130"/>
                  </a:cubicBezTo>
                  <a:cubicBezTo>
                    <a:pt x="226" y="154"/>
                    <a:pt x="295" y="179"/>
                    <a:pt x="355" y="179"/>
                  </a:cubicBezTo>
                  <a:cubicBezTo>
                    <a:pt x="364" y="179"/>
                    <a:pt x="373" y="178"/>
                    <a:pt x="382" y="177"/>
                  </a:cubicBezTo>
                  <a:cubicBezTo>
                    <a:pt x="326" y="140"/>
                    <a:pt x="261" y="112"/>
                    <a:pt x="196" y="84"/>
                  </a:cubicBezTo>
                  <a:cubicBezTo>
                    <a:pt x="131" y="56"/>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5"/>
            <p:cNvSpPr/>
            <p:nvPr/>
          </p:nvSpPr>
          <p:spPr>
            <a:xfrm>
              <a:off x="4109850" y="1809950"/>
              <a:ext cx="7450" cy="2900"/>
            </a:xfrm>
            <a:custGeom>
              <a:rect b="b" l="l" r="r" t="t"/>
              <a:pathLst>
                <a:path extrusionOk="0" h="116" w="298">
                  <a:moveTo>
                    <a:pt x="1" y="0"/>
                  </a:moveTo>
                  <a:cubicBezTo>
                    <a:pt x="10" y="28"/>
                    <a:pt x="38" y="47"/>
                    <a:pt x="56" y="56"/>
                  </a:cubicBezTo>
                  <a:cubicBezTo>
                    <a:pt x="75" y="75"/>
                    <a:pt x="112" y="84"/>
                    <a:pt x="140" y="93"/>
                  </a:cubicBezTo>
                  <a:cubicBezTo>
                    <a:pt x="165" y="109"/>
                    <a:pt x="194" y="116"/>
                    <a:pt x="224" y="116"/>
                  </a:cubicBezTo>
                  <a:cubicBezTo>
                    <a:pt x="248" y="116"/>
                    <a:pt x="273" y="111"/>
                    <a:pt x="298" y="103"/>
                  </a:cubicBezTo>
                  <a:cubicBezTo>
                    <a:pt x="270" y="93"/>
                    <a:pt x="242" y="84"/>
                    <a:pt x="224" y="75"/>
                  </a:cubicBezTo>
                  <a:cubicBezTo>
                    <a:pt x="196" y="56"/>
                    <a:pt x="177" y="56"/>
                    <a:pt x="149" y="47"/>
                  </a:cubicBezTo>
                  <a:cubicBezTo>
                    <a:pt x="103" y="38"/>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5"/>
            <p:cNvSpPr/>
            <p:nvPr/>
          </p:nvSpPr>
          <p:spPr>
            <a:xfrm>
              <a:off x="4113800" y="1807150"/>
              <a:ext cx="7925" cy="1850"/>
            </a:xfrm>
            <a:custGeom>
              <a:rect b="b" l="l" r="r" t="t"/>
              <a:pathLst>
                <a:path extrusionOk="0" h="74" w="317">
                  <a:moveTo>
                    <a:pt x="316" y="1"/>
                  </a:moveTo>
                  <a:cubicBezTo>
                    <a:pt x="261" y="1"/>
                    <a:pt x="214" y="1"/>
                    <a:pt x="158" y="10"/>
                  </a:cubicBezTo>
                  <a:cubicBezTo>
                    <a:pt x="112" y="19"/>
                    <a:pt x="47" y="47"/>
                    <a:pt x="0" y="66"/>
                  </a:cubicBezTo>
                  <a:cubicBezTo>
                    <a:pt x="15" y="72"/>
                    <a:pt x="31" y="74"/>
                    <a:pt x="48" y="74"/>
                  </a:cubicBezTo>
                  <a:cubicBezTo>
                    <a:pt x="86" y="74"/>
                    <a:pt x="129" y="63"/>
                    <a:pt x="168" y="57"/>
                  </a:cubicBezTo>
                  <a:cubicBezTo>
                    <a:pt x="186" y="47"/>
                    <a:pt x="223" y="47"/>
                    <a:pt x="251" y="38"/>
                  </a:cubicBezTo>
                  <a:cubicBezTo>
                    <a:pt x="270" y="38"/>
                    <a:pt x="298" y="1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5"/>
            <p:cNvSpPr/>
            <p:nvPr/>
          </p:nvSpPr>
          <p:spPr>
            <a:xfrm>
              <a:off x="4117975" y="1810650"/>
              <a:ext cx="7000" cy="1175"/>
            </a:xfrm>
            <a:custGeom>
              <a:rect b="b" l="l" r="r" t="t"/>
              <a:pathLst>
                <a:path extrusionOk="0" h="47" w="280">
                  <a:moveTo>
                    <a:pt x="140" y="0"/>
                  </a:moveTo>
                  <a:cubicBezTo>
                    <a:pt x="94" y="0"/>
                    <a:pt x="47" y="0"/>
                    <a:pt x="1" y="10"/>
                  </a:cubicBezTo>
                  <a:cubicBezTo>
                    <a:pt x="47" y="28"/>
                    <a:pt x="94" y="47"/>
                    <a:pt x="140" y="47"/>
                  </a:cubicBezTo>
                  <a:cubicBezTo>
                    <a:pt x="187" y="47"/>
                    <a:pt x="233" y="47"/>
                    <a:pt x="279"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5"/>
            <p:cNvSpPr/>
            <p:nvPr/>
          </p:nvSpPr>
          <p:spPr>
            <a:xfrm>
              <a:off x="4118450" y="1815575"/>
              <a:ext cx="9300" cy="1550"/>
            </a:xfrm>
            <a:custGeom>
              <a:rect b="b" l="l" r="r" t="t"/>
              <a:pathLst>
                <a:path extrusionOk="0" h="62" w="372">
                  <a:moveTo>
                    <a:pt x="97" y="1"/>
                  </a:moveTo>
                  <a:cubicBezTo>
                    <a:pt x="65" y="1"/>
                    <a:pt x="33" y="3"/>
                    <a:pt x="0" y="8"/>
                  </a:cubicBezTo>
                  <a:cubicBezTo>
                    <a:pt x="65" y="36"/>
                    <a:pt x="121" y="45"/>
                    <a:pt x="186" y="54"/>
                  </a:cubicBezTo>
                  <a:cubicBezTo>
                    <a:pt x="219" y="59"/>
                    <a:pt x="249" y="61"/>
                    <a:pt x="279" y="61"/>
                  </a:cubicBezTo>
                  <a:cubicBezTo>
                    <a:pt x="309" y="61"/>
                    <a:pt x="339" y="59"/>
                    <a:pt x="372" y="54"/>
                  </a:cubicBezTo>
                  <a:cubicBezTo>
                    <a:pt x="316" y="36"/>
                    <a:pt x="251" y="26"/>
                    <a:pt x="186" y="8"/>
                  </a:cubicBezTo>
                  <a:cubicBezTo>
                    <a:pt x="158" y="3"/>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5"/>
            <p:cNvSpPr/>
            <p:nvPr/>
          </p:nvSpPr>
          <p:spPr>
            <a:xfrm>
              <a:off x="4128900" y="1754900"/>
              <a:ext cx="10950" cy="4675"/>
            </a:xfrm>
            <a:custGeom>
              <a:rect b="b" l="l" r="r" t="t"/>
              <a:pathLst>
                <a:path extrusionOk="0" h="187" w="438">
                  <a:moveTo>
                    <a:pt x="307" y="0"/>
                  </a:moveTo>
                  <a:cubicBezTo>
                    <a:pt x="270" y="10"/>
                    <a:pt x="223" y="19"/>
                    <a:pt x="186" y="38"/>
                  </a:cubicBezTo>
                  <a:cubicBezTo>
                    <a:pt x="121" y="65"/>
                    <a:pt x="47" y="112"/>
                    <a:pt x="0" y="186"/>
                  </a:cubicBezTo>
                  <a:cubicBezTo>
                    <a:pt x="38" y="158"/>
                    <a:pt x="75" y="140"/>
                    <a:pt x="103" y="131"/>
                  </a:cubicBezTo>
                  <a:cubicBezTo>
                    <a:pt x="140" y="112"/>
                    <a:pt x="177" y="93"/>
                    <a:pt x="214" y="84"/>
                  </a:cubicBezTo>
                  <a:cubicBezTo>
                    <a:pt x="279" y="56"/>
                    <a:pt x="353" y="19"/>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5"/>
            <p:cNvSpPr/>
            <p:nvPr/>
          </p:nvSpPr>
          <p:spPr>
            <a:xfrm>
              <a:off x="4127725" y="1758150"/>
              <a:ext cx="8625" cy="5125"/>
            </a:xfrm>
            <a:custGeom>
              <a:rect b="b" l="l" r="r" t="t"/>
              <a:pathLst>
                <a:path extrusionOk="0" h="205" w="345">
                  <a:moveTo>
                    <a:pt x="345" y="1"/>
                  </a:moveTo>
                  <a:cubicBezTo>
                    <a:pt x="308" y="1"/>
                    <a:pt x="270" y="10"/>
                    <a:pt x="233" y="10"/>
                  </a:cubicBezTo>
                  <a:cubicBezTo>
                    <a:pt x="205" y="19"/>
                    <a:pt x="177" y="47"/>
                    <a:pt x="140" y="56"/>
                  </a:cubicBezTo>
                  <a:cubicBezTo>
                    <a:pt x="85" y="93"/>
                    <a:pt x="29" y="140"/>
                    <a:pt x="1" y="205"/>
                  </a:cubicBezTo>
                  <a:lnTo>
                    <a:pt x="85" y="149"/>
                  </a:lnTo>
                  <a:cubicBezTo>
                    <a:pt x="112" y="140"/>
                    <a:pt x="140" y="112"/>
                    <a:pt x="168" y="103"/>
                  </a:cubicBezTo>
                  <a:lnTo>
                    <a:pt x="34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5"/>
            <p:cNvSpPr/>
            <p:nvPr/>
          </p:nvSpPr>
          <p:spPr>
            <a:xfrm>
              <a:off x="4124250" y="1763025"/>
              <a:ext cx="8150" cy="7225"/>
            </a:xfrm>
            <a:custGeom>
              <a:rect b="b" l="l" r="r" t="t"/>
              <a:pathLst>
                <a:path extrusionOk="0" h="289" w="326">
                  <a:moveTo>
                    <a:pt x="326" y="1"/>
                  </a:moveTo>
                  <a:lnTo>
                    <a:pt x="326" y="1"/>
                  </a:lnTo>
                  <a:cubicBezTo>
                    <a:pt x="261" y="19"/>
                    <a:pt x="205" y="66"/>
                    <a:pt x="140" y="112"/>
                  </a:cubicBezTo>
                  <a:cubicBezTo>
                    <a:pt x="112" y="140"/>
                    <a:pt x="84" y="177"/>
                    <a:pt x="56" y="196"/>
                  </a:cubicBezTo>
                  <a:cubicBezTo>
                    <a:pt x="38" y="224"/>
                    <a:pt x="10" y="251"/>
                    <a:pt x="1" y="289"/>
                  </a:cubicBezTo>
                  <a:lnTo>
                    <a:pt x="84" y="224"/>
                  </a:lnTo>
                  <a:cubicBezTo>
                    <a:pt x="112" y="196"/>
                    <a:pt x="140" y="177"/>
                    <a:pt x="168" y="149"/>
                  </a:cubicBezTo>
                  <a:cubicBezTo>
                    <a:pt x="224" y="103"/>
                    <a:pt x="279" y="56"/>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5"/>
            <p:cNvSpPr/>
            <p:nvPr/>
          </p:nvSpPr>
          <p:spPr>
            <a:xfrm>
              <a:off x="4117050" y="1765350"/>
              <a:ext cx="6750" cy="8625"/>
            </a:xfrm>
            <a:custGeom>
              <a:rect b="b" l="l" r="r" t="t"/>
              <a:pathLst>
                <a:path extrusionOk="0" h="345" w="270">
                  <a:moveTo>
                    <a:pt x="270" y="1"/>
                  </a:moveTo>
                  <a:cubicBezTo>
                    <a:pt x="214" y="38"/>
                    <a:pt x="149" y="93"/>
                    <a:pt x="103" y="149"/>
                  </a:cubicBezTo>
                  <a:cubicBezTo>
                    <a:pt x="84" y="186"/>
                    <a:pt x="75" y="205"/>
                    <a:pt x="47" y="242"/>
                  </a:cubicBezTo>
                  <a:cubicBezTo>
                    <a:pt x="28" y="279"/>
                    <a:pt x="10" y="307"/>
                    <a:pt x="1" y="344"/>
                  </a:cubicBezTo>
                  <a:lnTo>
                    <a:pt x="75" y="270"/>
                  </a:lnTo>
                  <a:cubicBezTo>
                    <a:pt x="93" y="242"/>
                    <a:pt x="121" y="205"/>
                    <a:pt x="140" y="186"/>
                  </a:cubicBezTo>
                  <a:cubicBezTo>
                    <a:pt x="186" y="131"/>
                    <a:pt x="233"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5"/>
            <p:cNvSpPr/>
            <p:nvPr/>
          </p:nvSpPr>
          <p:spPr>
            <a:xfrm>
              <a:off x="4112650" y="1773725"/>
              <a:ext cx="8150" cy="7900"/>
            </a:xfrm>
            <a:custGeom>
              <a:rect b="b" l="l" r="r" t="t"/>
              <a:pathLst>
                <a:path extrusionOk="0" h="316" w="326">
                  <a:moveTo>
                    <a:pt x="325" y="0"/>
                  </a:moveTo>
                  <a:cubicBezTo>
                    <a:pt x="260" y="37"/>
                    <a:pt x="186" y="74"/>
                    <a:pt x="130" y="130"/>
                  </a:cubicBezTo>
                  <a:cubicBezTo>
                    <a:pt x="93" y="149"/>
                    <a:pt x="74" y="177"/>
                    <a:pt x="46" y="214"/>
                  </a:cubicBezTo>
                  <a:cubicBezTo>
                    <a:pt x="28" y="242"/>
                    <a:pt x="0" y="279"/>
                    <a:pt x="0" y="316"/>
                  </a:cubicBezTo>
                  <a:cubicBezTo>
                    <a:pt x="28" y="279"/>
                    <a:pt x="56" y="260"/>
                    <a:pt x="84" y="232"/>
                  </a:cubicBezTo>
                  <a:lnTo>
                    <a:pt x="167" y="167"/>
                  </a:lnTo>
                  <a:cubicBezTo>
                    <a:pt x="223" y="121"/>
                    <a:pt x="279" y="56"/>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5"/>
            <p:cNvSpPr/>
            <p:nvPr/>
          </p:nvSpPr>
          <p:spPr>
            <a:xfrm>
              <a:off x="4142125" y="1781375"/>
              <a:ext cx="4225" cy="2350"/>
            </a:xfrm>
            <a:custGeom>
              <a:rect b="b" l="l" r="r" t="t"/>
              <a:pathLst>
                <a:path extrusionOk="0" h="94" w="169">
                  <a:moveTo>
                    <a:pt x="168" y="1"/>
                  </a:moveTo>
                  <a:cubicBezTo>
                    <a:pt x="140" y="1"/>
                    <a:pt x="103" y="10"/>
                    <a:pt x="66" y="19"/>
                  </a:cubicBezTo>
                  <a:cubicBezTo>
                    <a:pt x="47" y="28"/>
                    <a:pt x="20" y="56"/>
                    <a:pt x="1" y="94"/>
                  </a:cubicBezTo>
                  <a:cubicBezTo>
                    <a:pt x="47" y="94"/>
                    <a:pt x="66" y="75"/>
                    <a:pt x="103" y="66"/>
                  </a:cubicBezTo>
                  <a:cubicBezTo>
                    <a:pt x="122" y="56"/>
                    <a:pt x="150" y="2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5"/>
            <p:cNvSpPr/>
            <p:nvPr/>
          </p:nvSpPr>
          <p:spPr>
            <a:xfrm>
              <a:off x="4146775" y="1780925"/>
              <a:ext cx="3975" cy="2800"/>
            </a:xfrm>
            <a:custGeom>
              <a:rect b="b" l="l" r="r" t="t"/>
              <a:pathLst>
                <a:path extrusionOk="0" h="112" w="159">
                  <a:moveTo>
                    <a:pt x="159" y="0"/>
                  </a:moveTo>
                  <a:cubicBezTo>
                    <a:pt x="122" y="0"/>
                    <a:pt x="94" y="19"/>
                    <a:pt x="66" y="37"/>
                  </a:cubicBezTo>
                  <a:cubicBezTo>
                    <a:pt x="47" y="46"/>
                    <a:pt x="19" y="74"/>
                    <a:pt x="1" y="112"/>
                  </a:cubicBezTo>
                  <a:cubicBezTo>
                    <a:pt x="29" y="112"/>
                    <a:pt x="66" y="84"/>
                    <a:pt x="94" y="74"/>
                  </a:cubicBezTo>
                  <a:cubicBezTo>
                    <a:pt x="112" y="65"/>
                    <a:pt x="140" y="37"/>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5"/>
            <p:cNvSpPr/>
            <p:nvPr/>
          </p:nvSpPr>
          <p:spPr>
            <a:xfrm>
              <a:off x="4106375" y="1785325"/>
              <a:ext cx="3975" cy="6525"/>
            </a:xfrm>
            <a:custGeom>
              <a:rect b="b" l="l" r="r" t="t"/>
              <a:pathLst>
                <a:path extrusionOk="0" h="261" w="159">
                  <a:moveTo>
                    <a:pt x="158" y="1"/>
                  </a:moveTo>
                  <a:lnTo>
                    <a:pt x="158" y="1"/>
                  </a:lnTo>
                  <a:cubicBezTo>
                    <a:pt x="112" y="28"/>
                    <a:pt x="84" y="56"/>
                    <a:pt x="56" y="121"/>
                  </a:cubicBezTo>
                  <a:lnTo>
                    <a:pt x="19" y="186"/>
                  </a:lnTo>
                  <a:cubicBezTo>
                    <a:pt x="9" y="214"/>
                    <a:pt x="0" y="233"/>
                    <a:pt x="0" y="261"/>
                  </a:cubicBezTo>
                  <a:cubicBezTo>
                    <a:pt x="37" y="224"/>
                    <a:pt x="65" y="177"/>
                    <a:pt x="93" y="140"/>
                  </a:cubicBezTo>
                  <a:cubicBezTo>
                    <a:pt x="130" y="93"/>
                    <a:pt x="149" y="47"/>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5"/>
            <p:cNvSpPr/>
            <p:nvPr/>
          </p:nvSpPr>
          <p:spPr>
            <a:xfrm>
              <a:off x="4024850" y="1822625"/>
              <a:ext cx="78300" cy="70200"/>
            </a:xfrm>
            <a:custGeom>
              <a:rect b="b" l="l" r="r" t="t"/>
              <a:pathLst>
                <a:path extrusionOk="0" h="2808" w="3132">
                  <a:moveTo>
                    <a:pt x="2150" y="0"/>
                  </a:moveTo>
                  <a:cubicBezTo>
                    <a:pt x="2005" y="0"/>
                    <a:pt x="1848" y="51"/>
                    <a:pt x="1719" y="116"/>
                  </a:cubicBezTo>
                  <a:cubicBezTo>
                    <a:pt x="1096" y="413"/>
                    <a:pt x="558" y="850"/>
                    <a:pt x="149" y="1407"/>
                  </a:cubicBezTo>
                  <a:cubicBezTo>
                    <a:pt x="0" y="1584"/>
                    <a:pt x="186" y="1835"/>
                    <a:pt x="297" y="1946"/>
                  </a:cubicBezTo>
                  <a:cubicBezTo>
                    <a:pt x="799" y="2392"/>
                    <a:pt x="1394" y="2727"/>
                    <a:pt x="2053" y="2792"/>
                  </a:cubicBezTo>
                  <a:cubicBezTo>
                    <a:pt x="2126" y="2801"/>
                    <a:pt x="2199" y="2808"/>
                    <a:pt x="2272" y="2808"/>
                  </a:cubicBezTo>
                  <a:cubicBezTo>
                    <a:pt x="2405" y="2808"/>
                    <a:pt x="2537" y="2787"/>
                    <a:pt x="2657" y="2727"/>
                  </a:cubicBezTo>
                  <a:cubicBezTo>
                    <a:pt x="2843" y="2634"/>
                    <a:pt x="2973" y="2420"/>
                    <a:pt x="2927" y="2225"/>
                  </a:cubicBezTo>
                  <a:cubicBezTo>
                    <a:pt x="2862" y="2002"/>
                    <a:pt x="2629" y="1890"/>
                    <a:pt x="2425" y="1807"/>
                  </a:cubicBezTo>
                  <a:cubicBezTo>
                    <a:pt x="2583" y="1770"/>
                    <a:pt x="2759" y="1742"/>
                    <a:pt x="2899" y="1630"/>
                  </a:cubicBezTo>
                  <a:cubicBezTo>
                    <a:pt x="3038" y="1537"/>
                    <a:pt x="3131" y="1352"/>
                    <a:pt x="3066" y="1194"/>
                  </a:cubicBezTo>
                  <a:cubicBezTo>
                    <a:pt x="2992" y="1026"/>
                    <a:pt x="2787" y="961"/>
                    <a:pt x="2611" y="961"/>
                  </a:cubicBezTo>
                  <a:cubicBezTo>
                    <a:pt x="2475" y="961"/>
                    <a:pt x="2334" y="989"/>
                    <a:pt x="2195" y="989"/>
                  </a:cubicBezTo>
                  <a:cubicBezTo>
                    <a:pt x="2154" y="989"/>
                    <a:pt x="2113" y="986"/>
                    <a:pt x="2072" y="980"/>
                  </a:cubicBezTo>
                  <a:cubicBezTo>
                    <a:pt x="2230" y="878"/>
                    <a:pt x="2369" y="785"/>
                    <a:pt x="2462" y="636"/>
                  </a:cubicBezTo>
                  <a:cubicBezTo>
                    <a:pt x="2555" y="478"/>
                    <a:pt x="2574" y="283"/>
                    <a:pt x="2471" y="144"/>
                  </a:cubicBezTo>
                  <a:cubicBezTo>
                    <a:pt x="2393" y="40"/>
                    <a:pt x="2277" y="0"/>
                    <a:pt x="21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5"/>
            <p:cNvSpPr/>
            <p:nvPr/>
          </p:nvSpPr>
          <p:spPr>
            <a:xfrm>
              <a:off x="4025775" y="1821675"/>
              <a:ext cx="77375" cy="71675"/>
            </a:xfrm>
            <a:custGeom>
              <a:rect b="b" l="l" r="r" t="t"/>
              <a:pathLst>
                <a:path extrusionOk="0" h="2867" w="3095">
                  <a:moveTo>
                    <a:pt x="65" y="1436"/>
                  </a:moveTo>
                  <a:cubicBezTo>
                    <a:pt x="28" y="1473"/>
                    <a:pt x="0" y="1520"/>
                    <a:pt x="0" y="1566"/>
                  </a:cubicBezTo>
                  <a:cubicBezTo>
                    <a:pt x="19" y="1520"/>
                    <a:pt x="28" y="1473"/>
                    <a:pt x="65" y="1436"/>
                  </a:cubicBezTo>
                  <a:close/>
                  <a:moveTo>
                    <a:pt x="0" y="1566"/>
                  </a:moveTo>
                  <a:cubicBezTo>
                    <a:pt x="0" y="1613"/>
                    <a:pt x="0" y="1659"/>
                    <a:pt x="28" y="1705"/>
                  </a:cubicBezTo>
                  <a:cubicBezTo>
                    <a:pt x="19" y="1659"/>
                    <a:pt x="0" y="1613"/>
                    <a:pt x="0" y="1566"/>
                  </a:cubicBezTo>
                  <a:close/>
                  <a:moveTo>
                    <a:pt x="28" y="1705"/>
                  </a:moveTo>
                  <a:cubicBezTo>
                    <a:pt x="47" y="1798"/>
                    <a:pt x="112" y="1863"/>
                    <a:pt x="177" y="1938"/>
                  </a:cubicBezTo>
                  <a:cubicBezTo>
                    <a:pt x="121" y="1863"/>
                    <a:pt x="65" y="1798"/>
                    <a:pt x="28" y="1705"/>
                  </a:cubicBezTo>
                  <a:close/>
                  <a:moveTo>
                    <a:pt x="2111" y="0"/>
                  </a:moveTo>
                  <a:cubicBezTo>
                    <a:pt x="2082" y="0"/>
                    <a:pt x="2054" y="2"/>
                    <a:pt x="2026" y="5"/>
                  </a:cubicBezTo>
                  <a:cubicBezTo>
                    <a:pt x="1858" y="33"/>
                    <a:pt x="1700" y="89"/>
                    <a:pt x="1561" y="172"/>
                  </a:cubicBezTo>
                  <a:cubicBezTo>
                    <a:pt x="1273" y="321"/>
                    <a:pt x="1004" y="507"/>
                    <a:pt x="762" y="721"/>
                  </a:cubicBezTo>
                  <a:cubicBezTo>
                    <a:pt x="511" y="925"/>
                    <a:pt x="279" y="1167"/>
                    <a:pt x="93" y="1436"/>
                  </a:cubicBezTo>
                  <a:cubicBezTo>
                    <a:pt x="298" y="1185"/>
                    <a:pt x="511" y="934"/>
                    <a:pt x="762" y="730"/>
                  </a:cubicBezTo>
                  <a:cubicBezTo>
                    <a:pt x="1004" y="516"/>
                    <a:pt x="1282" y="349"/>
                    <a:pt x="1570" y="191"/>
                  </a:cubicBezTo>
                  <a:cubicBezTo>
                    <a:pt x="1710" y="126"/>
                    <a:pt x="1858" y="70"/>
                    <a:pt x="2026" y="42"/>
                  </a:cubicBezTo>
                  <a:cubicBezTo>
                    <a:pt x="2047" y="40"/>
                    <a:pt x="2067" y="39"/>
                    <a:pt x="2087" y="39"/>
                  </a:cubicBezTo>
                  <a:cubicBezTo>
                    <a:pt x="2146" y="39"/>
                    <a:pt x="2202" y="49"/>
                    <a:pt x="2258" y="70"/>
                  </a:cubicBezTo>
                  <a:cubicBezTo>
                    <a:pt x="2323" y="89"/>
                    <a:pt x="2388" y="145"/>
                    <a:pt x="2416" y="219"/>
                  </a:cubicBezTo>
                  <a:cubicBezTo>
                    <a:pt x="2453" y="284"/>
                    <a:pt x="2453" y="358"/>
                    <a:pt x="2444" y="442"/>
                  </a:cubicBezTo>
                  <a:cubicBezTo>
                    <a:pt x="2434" y="507"/>
                    <a:pt x="2397" y="591"/>
                    <a:pt x="2351" y="646"/>
                  </a:cubicBezTo>
                  <a:cubicBezTo>
                    <a:pt x="2258" y="776"/>
                    <a:pt x="2128" y="869"/>
                    <a:pt x="1988" y="962"/>
                  </a:cubicBezTo>
                  <a:lnTo>
                    <a:pt x="1896" y="1018"/>
                  </a:lnTo>
                  <a:lnTo>
                    <a:pt x="2007" y="1027"/>
                  </a:lnTo>
                  <a:cubicBezTo>
                    <a:pt x="2058" y="1035"/>
                    <a:pt x="2107" y="1038"/>
                    <a:pt x="2155" y="1038"/>
                  </a:cubicBezTo>
                  <a:cubicBezTo>
                    <a:pt x="2284" y="1038"/>
                    <a:pt x="2406" y="1018"/>
                    <a:pt x="2527" y="1018"/>
                  </a:cubicBezTo>
                  <a:cubicBezTo>
                    <a:pt x="2611" y="1018"/>
                    <a:pt x="2685" y="1027"/>
                    <a:pt x="2760" y="1064"/>
                  </a:cubicBezTo>
                  <a:cubicBezTo>
                    <a:pt x="2825" y="1102"/>
                    <a:pt x="2899" y="1148"/>
                    <a:pt x="2936" y="1204"/>
                  </a:cubicBezTo>
                  <a:cubicBezTo>
                    <a:pt x="2964" y="1278"/>
                    <a:pt x="2964" y="1343"/>
                    <a:pt x="2945" y="1417"/>
                  </a:cubicBezTo>
                  <a:cubicBezTo>
                    <a:pt x="2918" y="1482"/>
                    <a:pt x="2871" y="1557"/>
                    <a:pt x="2806" y="1603"/>
                  </a:cubicBezTo>
                  <a:cubicBezTo>
                    <a:pt x="2676" y="1705"/>
                    <a:pt x="2509" y="1743"/>
                    <a:pt x="2342" y="1770"/>
                  </a:cubicBezTo>
                  <a:lnTo>
                    <a:pt x="2174" y="1808"/>
                  </a:lnTo>
                  <a:lnTo>
                    <a:pt x="2323" y="1863"/>
                  </a:lnTo>
                  <a:cubicBezTo>
                    <a:pt x="2407" y="1901"/>
                    <a:pt x="2499" y="1938"/>
                    <a:pt x="2574" y="1984"/>
                  </a:cubicBezTo>
                  <a:cubicBezTo>
                    <a:pt x="2648" y="2031"/>
                    <a:pt x="2722" y="2086"/>
                    <a:pt x="2760" y="2161"/>
                  </a:cubicBezTo>
                  <a:cubicBezTo>
                    <a:pt x="2806" y="2226"/>
                    <a:pt x="2815" y="2319"/>
                    <a:pt x="2806" y="2402"/>
                  </a:cubicBezTo>
                  <a:cubicBezTo>
                    <a:pt x="2787" y="2486"/>
                    <a:pt x="2741" y="2560"/>
                    <a:pt x="2676" y="2625"/>
                  </a:cubicBezTo>
                  <a:cubicBezTo>
                    <a:pt x="2620" y="2681"/>
                    <a:pt x="2537" y="2727"/>
                    <a:pt x="2453" y="2765"/>
                  </a:cubicBezTo>
                  <a:cubicBezTo>
                    <a:pt x="2369" y="2783"/>
                    <a:pt x="2276" y="2792"/>
                    <a:pt x="2184" y="2811"/>
                  </a:cubicBezTo>
                  <a:cubicBezTo>
                    <a:pt x="2091" y="2811"/>
                    <a:pt x="1998" y="2811"/>
                    <a:pt x="1905" y="2792"/>
                  </a:cubicBezTo>
                  <a:cubicBezTo>
                    <a:pt x="1812" y="2783"/>
                    <a:pt x="1719" y="2774"/>
                    <a:pt x="1626" y="2746"/>
                  </a:cubicBezTo>
                  <a:cubicBezTo>
                    <a:pt x="1273" y="2672"/>
                    <a:pt x="920" y="2504"/>
                    <a:pt x="623" y="2281"/>
                  </a:cubicBezTo>
                  <a:cubicBezTo>
                    <a:pt x="465" y="2179"/>
                    <a:pt x="316" y="2068"/>
                    <a:pt x="177" y="1938"/>
                  </a:cubicBezTo>
                  <a:lnTo>
                    <a:pt x="177" y="1938"/>
                  </a:lnTo>
                  <a:cubicBezTo>
                    <a:pt x="316" y="2068"/>
                    <a:pt x="456" y="2179"/>
                    <a:pt x="604" y="2300"/>
                  </a:cubicBezTo>
                  <a:cubicBezTo>
                    <a:pt x="911" y="2504"/>
                    <a:pt x="1254" y="2690"/>
                    <a:pt x="1617" y="2783"/>
                  </a:cubicBezTo>
                  <a:cubicBezTo>
                    <a:pt x="1710" y="2811"/>
                    <a:pt x="1803" y="2830"/>
                    <a:pt x="1896" y="2839"/>
                  </a:cubicBezTo>
                  <a:cubicBezTo>
                    <a:pt x="1988" y="2857"/>
                    <a:pt x="2081" y="2867"/>
                    <a:pt x="2174" y="2867"/>
                  </a:cubicBezTo>
                  <a:cubicBezTo>
                    <a:pt x="2332" y="2867"/>
                    <a:pt x="2434" y="2867"/>
                    <a:pt x="2527" y="2830"/>
                  </a:cubicBezTo>
                  <a:cubicBezTo>
                    <a:pt x="2620" y="2811"/>
                    <a:pt x="2713" y="2765"/>
                    <a:pt x="2778" y="2690"/>
                  </a:cubicBezTo>
                  <a:cubicBezTo>
                    <a:pt x="2853" y="2625"/>
                    <a:pt x="2908" y="2532"/>
                    <a:pt x="2936" y="2439"/>
                  </a:cubicBezTo>
                  <a:cubicBezTo>
                    <a:pt x="2955" y="2337"/>
                    <a:pt x="2945" y="2226"/>
                    <a:pt x="2890" y="2133"/>
                  </a:cubicBezTo>
                  <a:cubicBezTo>
                    <a:pt x="2825" y="2040"/>
                    <a:pt x="2760" y="1984"/>
                    <a:pt x="2667" y="1928"/>
                  </a:cubicBezTo>
                  <a:cubicBezTo>
                    <a:pt x="2630" y="1901"/>
                    <a:pt x="2583" y="1882"/>
                    <a:pt x="2537" y="1854"/>
                  </a:cubicBezTo>
                  <a:cubicBezTo>
                    <a:pt x="2574" y="1845"/>
                    <a:pt x="2620" y="1836"/>
                    <a:pt x="2657" y="1817"/>
                  </a:cubicBezTo>
                  <a:cubicBezTo>
                    <a:pt x="2732" y="1798"/>
                    <a:pt x="2825" y="1752"/>
                    <a:pt x="2899" y="1696"/>
                  </a:cubicBezTo>
                  <a:cubicBezTo>
                    <a:pt x="2973" y="1631"/>
                    <a:pt x="3038" y="1557"/>
                    <a:pt x="3057" y="1464"/>
                  </a:cubicBezTo>
                  <a:cubicBezTo>
                    <a:pt x="3094" y="1371"/>
                    <a:pt x="3094" y="1259"/>
                    <a:pt x="3048" y="1167"/>
                  </a:cubicBezTo>
                  <a:cubicBezTo>
                    <a:pt x="3001" y="1074"/>
                    <a:pt x="2918" y="1018"/>
                    <a:pt x="2825" y="981"/>
                  </a:cubicBezTo>
                  <a:cubicBezTo>
                    <a:pt x="2732" y="953"/>
                    <a:pt x="2639" y="934"/>
                    <a:pt x="2546" y="934"/>
                  </a:cubicBezTo>
                  <a:cubicBezTo>
                    <a:pt x="2407" y="934"/>
                    <a:pt x="2276" y="971"/>
                    <a:pt x="2156" y="971"/>
                  </a:cubicBezTo>
                  <a:cubicBezTo>
                    <a:pt x="2258" y="906"/>
                    <a:pt x="2351" y="814"/>
                    <a:pt x="2416" y="702"/>
                  </a:cubicBezTo>
                  <a:cubicBezTo>
                    <a:pt x="2462" y="637"/>
                    <a:pt x="2499" y="553"/>
                    <a:pt x="2509" y="460"/>
                  </a:cubicBezTo>
                  <a:cubicBezTo>
                    <a:pt x="2527" y="377"/>
                    <a:pt x="2509" y="284"/>
                    <a:pt x="2481" y="210"/>
                  </a:cubicBezTo>
                  <a:cubicBezTo>
                    <a:pt x="2434" y="126"/>
                    <a:pt x="2360" y="70"/>
                    <a:pt x="2276" y="33"/>
                  </a:cubicBezTo>
                  <a:cubicBezTo>
                    <a:pt x="2227" y="8"/>
                    <a:pt x="2169" y="0"/>
                    <a:pt x="2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5"/>
            <p:cNvSpPr/>
            <p:nvPr/>
          </p:nvSpPr>
          <p:spPr>
            <a:xfrm>
              <a:off x="4027400" y="1846875"/>
              <a:ext cx="49725" cy="15125"/>
            </a:xfrm>
            <a:custGeom>
              <a:rect b="b" l="l" r="r" t="t"/>
              <a:pathLst>
                <a:path extrusionOk="0" h="605" w="1989">
                  <a:moveTo>
                    <a:pt x="1989" y="1"/>
                  </a:moveTo>
                  <a:lnTo>
                    <a:pt x="1989" y="1"/>
                  </a:lnTo>
                  <a:cubicBezTo>
                    <a:pt x="1812" y="47"/>
                    <a:pt x="1645" y="103"/>
                    <a:pt x="1496" y="168"/>
                  </a:cubicBezTo>
                  <a:lnTo>
                    <a:pt x="994" y="326"/>
                  </a:lnTo>
                  <a:lnTo>
                    <a:pt x="493" y="474"/>
                  </a:lnTo>
                  <a:lnTo>
                    <a:pt x="251" y="549"/>
                  </a:lnTo>
                  <a:cubicBezTo>
                    <a:pt x="167" y="567"/>
                    <a:pt x="84" y="595"/>
                    <a:pt x="0" y="605"/>
                  </a:cubicBezTo>
                  <a:cubicBezTo>
                    <a:pt x="167" y="595"/>
                    <a:pt x="344" y="558"/>
                    <a:pt x="511" y="512"/>
                  </a:cubicBezTo>
                  <a:cubicBezTo>
                    <a:pt x="669" y="465"/>
                    <a:pt x="846" y="409"/>
                    <a:pt x="1013" y="363"/>
                  </a:cubicBezTo>
                  <a:lnTo>
                    <a:pt x="1496" y="186"/>
                  </a:lnTo>
                  <a:cubicBezTo>
                    <a:pt x="1663" y="131"/>
                    <a:pt x="1821" y="75"/>
                    <a:pt x="19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5"/>
            <p:cNvSpPr/>
            <p:nvPr/>
          </p:nvSpPr>
          <p:spPr>
            <a:xfrm>
              <a:off x="4027400" y="1863725"/>
              <a:ext cx="57400" cy="4075"/>
            </a:xfrm>
            <a:custGeom>
              <a:rect b="b" l="l" r="r" t="t"/>
              <a:pathLst>
                <a:path extrusionOk="0" h="163" w="2296">
                  <a:moveTo>
                    <a:pt x="288" y="0"/>
                  </a:moveTo>
                  <a:cubicBezTo>
                    <a:pt x="193" y="0"/>
                    <a:pt x="98" y="5"/>
                    <a:pt x="0" y="14"/>
                  </a:cubicBezTo>
                  <a:cubicBezTo>
                    <a:pt x="102" y="14"/>
                    <a:pt x="195" y="14"/>
                    <a:pt x="288" y="23"/>
                  </a:cubicBezTo>
                  <a:cubicBezTo>
                    <a:pt x="390" y="33"/>
                    <a:pt x="483" y="33"/>
                    <a:pt x="576" y="51"/>
                  </a:cubicBezTo>
                  <a:lnTo>
                    <a:pt x="1152" y="98"/>
                  </a:lnTo>
                  <a:lnTo>
                    <a:pt x="1719" y="126"/>
                  </a:lnTo>
                  <a:cubicBezTo>
                    <a:pt x="1914" y="144"/>
                    <a:pt x="2100" y="154"/>
                    <a:pt x="2295" y="163"/>
                  </a:cubicBezTo>
                  <a:cubicBezTo>
                    <a:pt x="2100" y="144"/>
                    <a:pt x="1914" y="116"/>
                    <a:pt x="1728" y="98"/>
                  </a:cubicBezTo>
                  <a:cubicBezTo>
                    <a:pt x="1543" y="79"/>
                    <a:pt x="1347" y="61"/>
                    <a:pt x="1162" y="51"/>
                  </a:cubicBezTo>
                  <a:cubicBezTo>
                    <a:pt x="967" y="33"/>
                    <a:pt x="781" y="23"/>
                    <a:pt x="576" y="14"/>
                  </a:cubicBezTo>
                  <a:cubicBezTo>
                    <a:pt x="479" y="5"/>
                    <a:pt x="384"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5"/>
            <p:cNvSpPr/>
            <p:nvPr/>
          </p:nvSpPr>
          <p:spPr>
            <a:xfrm>
              <a:off x="4045050" y="1855250"/>
              <a:ext cx="14200" cy="4300"/>
            </a:xfrm>
            <a:custGeom>
              <a:rect b="b" l="l" r="r" t="t"/>
              <a:pathLst>
                <a:path extrusionOk="0" h="172" w="568">
                  <a:moveTo>
                    <a:pt x="567" y="0"/>
                  </a:moveTo>
                  <a:lnTo>
                    <a:pt x="567" y="0"/>
                  </a:lnTo>
                  <a:cubicBezTo>
                    <a:pt x="474" y="19"/>
                    <a:pt x="381" y="47"/>
                    <a:pt x="279" y="65"/>
                  </a:cubicBezTo>
                  <a:cubicBezTo>
                    <a:pt x="233" y="74"/>
                    <a:pt x="186" y="93"/>
                    <a:pt x="140" y="112"/>
                  </a:cubicBezTo>
                  <a:cubicBezTo>
                    <a:pt x="93" y="130"/>
                    <a:pt x="47" y="139"/>
                    <a:pt x="0" y="167"/>
                  </a:cubicBezTo>
                  <a:cubicBezTo>
                    <a:pt x="17" y="170"/>
                    <a:pt x="32" y="171"/>
                    <a:pt x="47" y="171"/>
                  </a:cubicBezTo>
                  <a:cubicBezTo>
                    <a:pt x="83" y="171"/>
                    <a:pt x="116" y="165"/>
                    <a:pt x="149" y="158"/>
                  </a:cubicBezTo>
                  <a:lnTo>
                    <a:pt x="288" y="121"/>
                  </a:lnTo>
                  <a:cubicBezTo>
                    <a:pt x="400" y="84"/>
                    <a:pt x="474" y="47"/>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5"/>
            <p:cNvSpPr/>
            <p:nvPr/>
          </p:nvSpPr>
          <p:spPr>
            <a:xfrm>
              <a:off x="4056900" y="1854775"/>
              <a:ext cx="8150" cy="3750"/>
            </a:xfrm>
            <a:custGeom>
              <a:rect b="b" l="l" r="r" t="t"/>
              <a:pathLst>
                <a:path extrusionOk="0" h="150" w="326">
                  <a:moveTo>
                    <a:pt x="325" y="1"/>
                  </a:moveTo>
                  <a:lnTo>
                    <a:pt x="325" y="1"/>
                  </a:lnTo>
                  <a:cubicBezTo>
                    <a:pt x="260" y="10"/>
                    <a:pt x="214" y="38"/>
                    <a:pt x="167" y="56"/>
                  </a:cubicBezTo>
                  <a:cubicBezTo>
                    <a:pt x="140" y="84"/>
                    <a:pt x="112" y="93"/>
                    <a:pt x="84" y="103"/>
                  </a:cubicBezTo>
                  <a:cubicBezTo>
                    <a:pt x="65" y="131"/>
                    <a:pt x="28" y="140"/>
                    <a:pt x="0" y="149"/>
                  </a:cubicBezTo>
                  <a:cubicBezTo>
                    <a:pt x="37" y="149"/>
                    <a:pt x="65" y="149"/>
                    <a:pt x="93" y="140"/>
                  </a:cubicBezTo>
                  <a:cubicBezTo>
                    <a:pt x="121" y="121"/>
                    <a:pt x="158" y="112"/>
                    <a:pt x="177" y="103"/>
                  </a:cubicBezTo>
                  <a:cubicBezTo>
                    <a:pt x="232" y="84"/>
                    <a:pt x="279" y="47"/>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5"/>
            <p:cNvSpPr/>
            <p:nvPr/>
          </p:nvSpPr>
          <p:spPr>
            <a:xfrm>
              <a:off x="4052950" y="1859200"/>
              <a:ext cx="13725" cy="2575"/>
            </a:xfrm>
            <a:custGeom>
              <a:rect b="b" l="l" r="r" t="t"/>
              <a:pathLst>
                <a:path extrusionOk="0" h="103" w="549">
                  <a:moveTo>
                    <a:pt x="548" y="0"/>
                  </a:moveTo>
                  <a:cubicBezTo>
                    <a:pt x="456" y="0"/>
                    <a:pt x="372" y="9"/>
                    <a:pt x="260" y="28"/>
                  </a:cubicBezTo>
                  <a:cubicBezTo>
                    <a:pt x="177" y="56"/>
                    <a:pt x="93" y="74"/>
                    <a:pt x="0" y="102"/>
                  </a:cubicBezTo>
                  <a:lnTo>
                    <a:pt x="140" y="102"/>
                  </a:lnTo>
                  <a:cubicBezTo>
                    <a:pt x="186" y="93"/>
                    <a:pt x="233" y="93"/>
                    <a:pt x="279" y="74"/>
                  </a:cubicBezTo>
                  <a:cubicBezTo>
                    <a:pt x="372" y="56"/>
                    <a:pt x="465" y="28"/>
                    <a:pt x="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5"/>
            <p:cNvSpPr/>
            <p:nvPr/>
          </p:nvSpPr>
          <p:spPr>
            <a:xfrm>
              <a:off x="4039475" y="1861050"/>
              <a:ext cx="8850" cy="1175"/>
            </a:xfrm>
            <a:custGeom>
              <a:rect b="b" l="l" r="r" t="t"/>
              <a:pathLst>
                <a:path extrusionOk="0" h="47" w="354">
                  <a:moveTo>
                    <a:pt x="177" y="0"/>
                  </a:moveTo>
                  <a:cubicBezTo>
                    <a:pt x="121" y="0"/>
                    <a:pt x="65" y="0"/>
                    <a:pt x="0" y="28"/>
                  </a:cubicBezTo>
                  <a:cubicBezTo>
                    <a:pt x="65" y="47"/>
                    <a:pt x="121" y="47"/>
                    <a:pt x="177" y="47"/>
                  </a:cubicBezTo>
                  <a:cubicBezTo>
                    <a:pt x="233" y="47"/>
                    <a:pt x="298" y="47"/>
                    <a:pt x="353" y="28"/>
                  </a:cubicBezTo>
                  <a:cubicBezTo>
                    <a:pt x="298" y="19"/>
                    <a:pt x="233" y="1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5"/>
            <p:cNvSpPr/>
            <p:nvPr/>
          </p:nvSpPr>
          <p:spPr>
            <a:xfrm>
              <a:off x="4084300" y="1859200"/>
              <a:ext cx="12100" cy="4750"/>
            </a:xfrm>
            <a:custGeom>
              <a:rect b="b" l="l" r="r" t="t"/>
              <a:pathLst>
                <a:path extrusionOk="0" h="190" w="484">
                  <a:moveTo>
                    <a:pt x="484" y="0"/>
                  </a:moveTo>
                  <a:lnTo>
                    <a:pt x="484" y="0"/>
                  </a:lnTo>
                  <a:cubicBezTo>
                    <a:pt x="391" y="9"/>
                    <a:pt x="316" y="46"/>
                    <a:pt x="233" y="93"/>
                  </a:cubicBezTo>
                  <a:cubicBezTo>
                    <a:pt x="196" y="102"/>
                    <a:pt x="149" y="112"/>
                    <a:pt x="112" y="139"/>
                  </a:cubicBezTo>
                  <a:cubicBezTo>
                    <a:pt x="84" y="149"/>
                    <a:pt x="47" y="167"/>
                    <a:pt x="1" y="186"/>
                  </a:cubicBezTo>
                  <a:cubicBezTo>
                    <a:pt x="13" y="188"/>
                    <a:pt x="25" y="189"/>
                    <a:pt x="36" y="189"/>
                  </a:cubicBezTo>
                  <a:cubicBezTo>
                    <a:pt x="68" y="189"/>
                    <a:pt x="97" y="181"/>
                    <a:pt x="131" y="167"/>
                  </a:cubicBezTo>
                  <a:cubicBezTo>
                    <a:pt x="177" y="158"/>
                    <a:pt x="224" y="139"/>
                    <a:pt x="251" y="121"/>
                  </a:cubicBezTo>
                  <a:cubicBezTo>
                    <a:pt x="335" y="93"/>
                    <a:pt x="419"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5"/>
            <p:cNvSpPr/>
            <p:nvPr/>
          </p:nvSpPr>
          <p:spPr>
            <a:xfrm>
              <a:off x="4078950" y="1860350"/>
              <a:ext cx="8625" cy="3150"/>
            </a:xfrm>
            <a:custGeom>
              <a:rect b="b" l="l" r="r" t="t"/>
              <a:pathLst>
                <a:path extrusionOk="0" h="126" w="345">
                  <a:moveTo>
                    <a:pt x="345" y="0"/>
                  </a:moveTo>
                  <a:cubicBezTo>
                    <a:pt x="280" y="0"/>
                    <a:pt x="224" y="19"/>
                    <a:pt x="168" y="56"/>
                  </a:cubicBezTo>
                  <a:cubicBezTo>
                    <a:pt x="112" y="75"/>
                    <a:pt x="66" y="103"/>
                    <a:pt x="1" y="121"/>
                  </a:cubicBezTo>
                  <a:cubicBezTo>
                    <a:pt x="13" y="124"/>
                    <a:pt x="25" y="125"/>
                    <a:pt x="35" y="125"/>
                  </a:cubicBezTo>
                  <a:cubicBezTo>
                    <a:pt x="57" y="125"/>
                    <a:pt x="75" y="121"/>
                    <a:pt x="94" y="121"/>
                  </a:cubicBezTo>
                  <a:cubicBezTo>
                    <a:pt x="131" y="121"/>
                    <a:pt x="168" y="112"/>
                    <a:pt x="187" y="103"/>
                  </a:cubicBezTo>
                  <a:cubicBezTo>
                    <a:pt x="215" y="93"/>
                    <a:pt x="252" y="66"/>
                    <a:pt x="270" y="56"/>
                  </a:cubicBezTo>
                  <a:cubicBezTo>
                    <a:pt x="298" y="38"/>
                    <a:pt x="317" y="19"/>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5"/>
            <p:cNvSpPr/>
            <p:nvPr/>
          </p:nvSpPr>
          <p:spPr>
            <a:xfrm>
              <a:off x="4091725" y="1855250"/>
              <a:ext cx="4450" cy="2575"/>
            </a:xfrm>
            <a:custGeom>
              <a:rect b="b" l="l" r="r" t="t"/>
              <a:pathLst>
                <a:path extrusionOk="0" h="103" w="178">
                  <a:moveTo>
                    <a:pt x="177" y="0"/>
                  </a:moveTo>
                  <a:cubicBezTo>
                    <a:pt x="140" y="19"/>
                    <a:pt x="112" y="37"/>
                    <a:pt x="75" y="47"/>
                  </a:cubicBezTo>
                  <a:cubicBezTo>
                    <a:pt x="57" y="47"/>
                    <a:pt x="47" y="56"/>
                    <a:pt x="38" y="74"/>
                  </a:cubicBezTo>
                  <a:lnTo>
                    <a:pt x="1" y="102"/>
                  </a:lnTo>
                  <a:cubicBezTo>
                    <a:pt x="38" y="102"/>
                    <a:pt x="75" y="102"/>
                    <a:pt x="103" y="84"/>
                  </a:cubicBezTo>
                  <a:cubicBezTo>
                    <a:pt x="131" y="74"/>
                    <a:pt x="140" y="65"/>
                    <a:pt x="159" y="47"/>
                  </a:cubicBezTo>
                  <a:cubicBezTo>
                    <a:pt x="168" y="37"/>
                    <a:pt x="177"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5"/>
            <p:cNvSpPr/>
            <p:nvPr/>
          </p:nvSpPr>
          <p:spPr>
            <a:xfrm>
              <a:off x="4083375" y="1882875"/>
              <a:ext cx="10000" cy="6075"/>
            </a:xfrm>
            <a:custGeom>
              <a:rect b="b" l="l" r="r" t="t"/>
              <a:pathLst>
                <a:path extrusionOk="0" h="243" w="400">
                  <a:moveTo>
                    <a:pt x="400" y="1"/>
                  </a:moveTo>
                  <a:lnTo>
                    <a:pt x="400" y="1"/>
                  </a:lnTo>
                  <a:cubicBezTo>
                    <a:pt x="363" y="84"/>
                    <a:pt x="307" y="131"/>
                    <a:pt x="233" y="177"/>
                  </a:cubicBezTo>
                  <a:cubicBezTo>
                    <a:pt x="195" y="187"/>
                    <a:pt x="149" y="196"/>
                    <a:pt x="121" y="205"/>
                  </a:cubicBezTo>
                  <a:cubicBezTo>
                    <a:pt x="93" y="205"/>
                    <a:pt x="84" y="224"/>
                    <a:pt x="56" y="224"/>
                  </a:cubicBezTo>
                  <a:cubicBezTo>
                    <a:pt x="47" y="224"/>
                    <a:pt x="28" y="224"/>
                    <a:pt x="0" y="233"/>
                  </a:cubicBezTo>
                  <a:cubicBezTo>
                    <a:pt x="10" y="233"/>
                    <a:pt x="38" y="242"/>
                    <a:pt x="56" y="242"/>
                  </a:cubicBezTo>
                  <a:lnTo>
                    <a:pt x="130" y="242"/>
                  </a:lnTo>
                  <a:cubicBezTo>
                    <a:pt x="177" y="233"/>
                    <a:pt x="223" y="233"/>
                    <a:pt x="261" y="214"/>
                  </a:cubicBezTo>
                  <a:cubicBezTo>
                    <a:pt x="307" y="196"/>
                    <a:pt x="335" y="168"/>
                    <a:pt x="363" y="131"/>
                  </a:cubicBezTo>
                  <a:cubicBezTo>
                    <a:pt x="381" y="84"/>
                    <a:pt x="400"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5"/>
            <p:cNvSpPr/>
            <p:nvPr/>
          </p:nvSpPr>
          <p:spPr>
            <a:xfrm>
              <a:off x="4075950" y="1886200"/>
              <a:ext cx="11175" cy="1350"/>
            </a:xfrm>
            <a:custGeom>
              <a:rect b="b" l="l" r="r" t="t"/>
              <a:pathLst>
                <a:path extrusionOk="0" h="54" w="447">
                  <a:moveTo>
                    <a:pt x="388" y="0"/>
                  </a:moveTo>
                  <a:cubicBezTo>
                    <a:pt x="372" y="0"/>
                    <a:pt x="358" y="2"/>
                    <a:pt x="344" y="7"/>
                  </a:cubicBezTo>
                  <a:lnTo>
                    <a:pt x="232" y="7"/>
                  </a:lnTo>
                  <a:lnTo>
                    <a:pt x="112" y="16"/>
                  </a:lnTo>
                  <a:lnTo>
                    <a:pt x="0" y="16"/>
                  </a:lnTo>
                  <a:cubicBezTo>
                    <a:pt x="28" y="44"/>
                    <a:pt x="74" y="54"/>
                    <a:pt x="112" y="54"/>
                  </a:cubicBezTo>
                  <a:lnTo>
                    <a:pt x="232" y="54"/>
                  </a:lnTo>
                  <a:cubicBezTo>
                    <a:pt x="297" y="54"/>
                    <a:pt x="381" y="26"/>
                    <a:pt x="446" y="7"/>
                  </a:cubicBezTo>
                  <a:cubicBezTo>
                    <a:pt x="423" y="2"/>
                    <a:pt x="404" y="0"/>
                    <a:pt x="3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5"/>
            <p:cNvSpPr/>
            <p:nvPr/>
          </p:nvSpPr>
          <p:spPr>
            <a:xfrm>
              <a:off x="4069425" y="1887750"/>
              <a:ext cx="10250" cy="2350"/>
            </a:xfrm>
            <a:custGeom>
              <a:rect b="b" l="l" r="r" t="t"/>
              <a:pathLst>
                <a:path extrusionOk="0" h="94" w="410">
                  <a:moveTo>
                    <a:pt x="1" y="1"/>
                  </a:moveTo>
                  <a:lnTo>
                    <a:pt x="1" y="1"/>
                  </a:lnTo>
                  <a:cubicBezTo>
                    <a:pt x="19" y="29"/>
                    <a:pt x="57" y="47"/>
                    <a:pt x="94" y="66"/>
                  </a:cubicBezTo>
                  <a:cubicBezTo>
                    <a:pt x="131" y="75"/>
                    <a:pt x="159" y="75"/>
                    <a:pt x="196" y="84"/>
                  </a:cubicBezTo>
                  <a:cubicBezTo>
                    <a:pt x="233" y="94"/>
                    <a:pt x="270" y="94"/>
                    <a:pt x="298" y="94"/>
                  </a:cubicBezTo>
                  <a:cubicBezTo>
                    <a:pt x="335" y="94"/>
                    <a:pt x="373" y="94"/>
                    <a:pt x="410" y="84"/>
                  </a:cubicBezTo>
                  <a:cubicBezTo>
                    <a:pt x="354" y="66"/>
                    <a:pt x="280"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5"/>
            <p:cNvSpPr/>
            <p:nvPr/>
          </p:nvSpPr>
          <p:spPr>
            <a:xfrm>
              <a:off x="4079875" y="1883800"/>
              <a:ext cx="7000" cy="1425"/>
            </a:xfrm>
            <a:custGeom>
              <a:rect b="b" l="l" r="r" t="t"/>
              <a:pathLst>
                <a:path extrusionOk="0" h="57" w="280">
                  <a:moveTo>
                    <a:pt x="140" y="1"/>
                  </a:moveTo>
                  <a:cubicBezTo>
                    <a:pt x="94" y="10"/>
                    <a:pt x="47" y="10"/>
                    <a:pt x="1" y="19"/>
                  </a:cubicBezTo>
                  <a:cubicBezTo>
                    <a:pt x="38" y="57"/>
                    <a:pt x="94" y="57"/>
                    <a:pt x="140" y="57"/>
                  </a:cubicBezTo>
                  <a:cubicBezTo>
                    <a:pt x="168" y="57"/>
                    <a:pt x="187" y="57"/>
                    <a:pt x="215" y="47"/>
                  </a:cubicBezTo>
                  <a:cubicBezTo>
                    <a:pt x="233" y="29"/>
                    <a:pt x="261" y="29"/>
                    <a:pt x="280" y="10"/>
                  </a:cubicBezTo>
                  <a:cubicBezTo>
                    <a:pt x="256" y="6"/>
                    <a:pt x="233" y="6"/>
                    <a:pt x="210" y="6"/>
                  </a:cubicBezTo>
                  <a:cubicBezTo>
                    <a:pt x="187" y="6"/>
                    <a:pt x="164" y="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5"/>
            <p:cNvSpPr/>
            <p:nvPr/>
          </p:nvSpPr>
          <p:spPr>
            <a:xfrm>
              <a:off x="4031350" y="1867325"/>
              <a:ext cx="7675" cy="6975"/>
            </a:xfrm>
            <a:custGeom>
              <a:rect b="b" l="l" r="r" t="t"/>
              <a:pathLst>
                <a:path extrusionOk="0" h="279" w="307">
                  <a:moveTo>
                    <a:pt x="0" y="0"/>
                  </a:moveTo>
                  <a:lnTo>
                    <a:pt x="0" y="0"/>
                  </a:lnTo>
                  <a:cubicBezTo>
                    <a:pt x="9" y="28"/>
                    <a:pt x="37" y="56"/>
                    <a:pt x="47" y="93"/>
                  </a:cubicBezTo>
                  <a:cubicBezTo>
                    <a:pt x="75" y="112"/>
                    <a:pt x="93" y="149"/>
                    <a:pt x="121" y="167"/>
                  </a:cubicBezTo>
                  <a:cubicBezTo>
                    <a:pt x="167" y="214"/>
                    <a:pt x="232" y="260"/>
                    <a:pt x="307" y="279"/>
                  </a:cubicBezTo>
                  <a:cubicBezTo>
                    <a:pt x="242" y="232"/>
                    <a:pt x="205" y="186"/>
                    <a:pt x="158" y="140"/>
                  </a:cubicBezTo>
                  <a:cubicBezTo>
                    <a:pt x="112" y="93"/>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5"/>
            <p:cNvSpPr/>
            <p:nvPr/>
          </p:nvSpPr>
          <p:spPr>
            <a:xfrm>
              <a:off x="4035750" y="1868025"/>
              <a:ext cx="6075" cy="4900"/>
            </a:xfrm>
            <a:custGeom>
              <a:rect b="b" l="l" r="r" t="t"/>
              <a:pathLst>
                <a:path extrusionOk="0" h="196" w="243">
                  <a:moveTo>
                    <a:pt x="1" y="0"/>
                  </a:moveTo>
                  <a:cubicBezTo>
                    <a:pt x="1" y="28"/>
                    <a:pt x="29" y="56"/>
                    <a:pt x="38" y="84"/>
                  </a:cubicBezTo>
                  <a:cubicBezTo>
                    <a:pt x="47" y="102"/>
                    <a:pt x="66" y="130"/>
                    <a:pt x="94" y="139"/>
                  </a:cubicBezTo>
                  <a:cubicBezTo>
                    <a:pt x="140" y="177"/>
                    <a:pt x="187" y="195"/>
                    <a:pt x="242" y="195"/>
                  </a:cubicBezTo>
                  <a:cubicBezTo>
                    <a:pt x="233" y="177"/>
                    <a:pt x="214" y="158"/>
                    <a:pt x="187" y="139"/>
                  </a:cubicBezTo>
                  <a:cubicBezTo>
                    <a:pt x="177" y="130"/>
                    <a:pt x="149" y="112"/>
                    <a:pt x="131" y="93"/>
                  </a:cubicBezTo>
                  <a:cubicBezTo>
                    <a:pt x="8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5"/>
            <p:cNvSpPr/>
            <p:nvPr/>
          </p:nvSpPr>
          <p:spPr>
            <a:xfrm>
              <a:off x="4040175" y="1867850"/>
              <a:ext cx="8150" cy="1575"/>
            </a:xfrm>
            <a:custGeom>
              <a:rect b="b" l="l" r="r" t="t"/>
              <a:pathLst>
                <a:path extrusionOk="0" h="63" w="326">
                  <a:moveTo>
                    <a:pt x="83" y="0"/>
                  </a:moveTo>
                  <a:cubicBezTo>
                    <a:pt x="56" y="0"/>
                    <a:pt x="28" y="2"/>
                    <a:pt x="0" y="7"/>
                  </a:cubicBezTo>
                  <a:cubicBezTo>
                    <a:pt x="47" y="35"/>
                    <a:pt x="102" y="54"/>
                    <a:pt x="158" y="63"/>
                  </a:cubicBezTo>
                  <a:lnTo>
                    <a:pt x="242" y="63"/>
                  </a:lnTo>
                  <a:cubicBezTo>
                    <a:pt x="270" y="63"/>
                    <a:pt x="298" y="63"/>
                    <a:pt x="325" y="54"/>
                  </a:cubicBezTo>
                  <a:cubicBezTo>
                    <a:pt x="270" y="35"/>
                    <a:pt x="223" y="26"/>
                    <a:pt x="158" y="7"/>
                  </a:cubicBezTo>
                  <a:cubicBezTo>
                    <a:pt x="135" y="2"/>
                    <a:pt x="109"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5"/>
            <p:cNvSpPr/>
            <p:nvPr/>
          </p:nvSpPr>
          <p:spPr>
            <a:xfrm>
              <a:off x="4043200" y="1871500"/>
              <a:ext cx="6525" cy="3050"/>
            </a:xfrm>
            <a:custGeom>
              <a:rect b="b" l="l" r="r" t="t"/>
              <a:pathLst>
                <a:path extrusionOk="0" h="122" w="261">
                  <a:moveTo>
                    <a:pt x="0" y="0"/>
                  </a:moveTo>
                  <a:cubicBezTo>
                    <a:pt x="37" y="38"/>
                    <a:pt x="74" y="65"/>
                    <a:pt x="121" y="84"/>
                  </a:cubicBezTo>
                  <a:cubicBezTo>
                    <a:pt x="167" y="112"/>
                    <a:pt x="214" y="121"/>
                    <a:pt x="260" y="121"/>
                  </a:cubicBezTo>
                  <a:cubicBezTo>
                    <a:pt x="223" y="84"/>
                    <a:pt x="195" y="65"/>
                    <a:pt x="149" y="38"/>
                  </a:cubicBezTo>
                  <a:cubicBezTo>
                    <a:pt x="10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5"/>
            <p:cNvSpPr/>
            <p:nvPr/>
          </p:nvSpPr>
          <p:spPr>
            <a:xfrm>
              <a:off x="4042500" y="1876150"/>
              <a:ext cx="8375" cy="4200"/>
            </a:xfrm>
            <a:custGeom>
              <a:rect b="b" l="l" r="r" t="t"/>
              <a:pathLst>
                <a:path extrusionOk="0" h="168" w="335">
                  <a:moveTo>
                    <a:pt x="0" y="0"/>
                  </a:moveTo>
                  <a:lnTo>
                    <a:pt x="0" y="0"/>
                  </a:lnTo>
                  <a:cubicBezTo>
                    <a:pt x="47" y="47"/>
                    <a:pt x="93" y="75"/>
                    <a:pt x="158" y="102"/>
                  </a:cubicBezTo>
                  <a:cubicBezTo>
                    <a:pt x="205" y="130"/>
                    <a:pt x="270" y="149"/>
                    <a:pt x="335" y="168"/>
                  </a:cubicBezTo>
                  <a:cubicBezTo>
                    <a:pt x="288" y="121"/>
                    <a:pt x="232" y="84"/>
                    <a:pt x="177" y="65"/>
                  </a:cubicBezTo>
                  <a:cubicBezTo>
                    <a:pt x="130" y="37"/>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5"/>
            <p:cNvSpPr/>
            <p:nvPr/>
          </p:nvSpPr>
          <p:spPr>
            <a:xfrm>
              <a:off x="4070125" y="1824575"/>
              <a:ext cx="11650" cy="2125"/>
            </a:xfrm>
            <a:custGeom>
              <a:rect b="b" l="l" r="r" t="t"/>
              <a:pathLst>
                <a:path extrusionOk="0" h="85" w="466">
                  <a:moveTo>
                    <a:pt x="233" y="1"/>
                  </a:moveTo>
                  <a:cubicBezTo>
                    <a:pt x="149" y="1"/>
                    <a:pt x="57" y="19"/>
                    <a:pt x="1" y="84"/>
                  </a:cubicBezTo>
                  <a:cubicBezTo>
                    <a:pt x="29" y="66"/>
                    <a:pt x="75" y="56"/>
                    <a:pt x="112" y="56"/>
                  </a:cubicBezTo>
                  <a:cubicBezTo>
                    <a:pt x="149" y="56"/>
                    <a:pt x="196" y="47"/>
                    <a:pt x="233" y="47"/>
                  </a:cubicBezTo>
                  <a:cubicBezTo>
                    <a:pt x="298" y="38"/>
                    <a:pt x="382" y="38"/>
                    <a:pt x="465" y="38"/>
                  </a:cubicBezTo>
                  <a:cubicBezTo>
                    <a:pt x="437" y="17"/>
                    <a:pt x="410" y="7"/>
                    <a:pt x="382" y="7"/>
                  </a:cubicBezTo>
                  <a:cubicBezTo>
                    <a:pt x="372" y="7"/>
                    <a:pt x="363" y="8"/>
                    <a:pt x="354" y="10"/>
                  </a:cubicBezTo>
                  <a:cubicBezTo>
                    <a:pt x="307" y="1"/>
                    <a:pt x="280"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5"/>
            <p:cNvSpPr/>
            <p:nvPr/>
          </p:nvSpPr>
          <p:spPr>
            <a:xfrm>
              <a:off x="4067800" y="1826900"/>
              <a:ext cx="9550" cy="2575"/>
            </a:xfrm>
            <a:custGeom>
              <a:rect b="b" l="l" r="r" t="t"/>
              <a:pathLst>
                <a:path extrusionOk="0" h="103" w="382">
                  <a:moveTo>
                    <a:pt x="289" y="1"/>
                  </a:moveTo>
                  <a:cubicBezTo>
                    <a:pt x="252" y="1"/>
                    <a:pt x="215" y="1"/>
                    <a:pt x="187" y="10"/>
                  </a:cubicBezTo>
                  <a:cubicBezTo>
                    <a:pt x="112" y="19"/>
                    <a:pt x="47" y="47"/>
                    <a:pt x="1" y="103"/>
                  </a:cubicBezTo>
                  <a:lnTo>
                    <a:pt x="94" y="75"/>
                  </a:lnTo>
                  <a:cubicBezTo>
                    <a:pt x="112" y="66"/>
                    <a:pt x="150" y="66"/>
                    <a:pt x="187" y="56"/>
                  </a:cubicBezTo>
                  <a:cubicBezTo>
                    <a:pt x="252" y="47"/>
                    <a:pt x="307" y="38"/>
                    <a:pt x="382" y="10"/>
                  </a:cubicBezTo>
                  <a:cubicBezTo>
                    <a:pt x="345" y="1"/>
                    <a:pt x="307"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5"/>
            <p:cNvSpPr/>
            <p:nvPr/>
          </p:nvSpPr>
          <p:spPr>
            <a:xfrm>
              <a:off x="4062225" y="1830625"/>
              <a:ext cx="10250" cy="4200"/>
            </a:xfrm>
            <a:custGeom>
              <a:rect b="b" l="l" r="r" t="t"/>
              <a:pathLst>
                <a:path extrusionOk="0" h="168" w="410">
                  <a:moveTo>
                    <a:pt x="410" y="0"/>
                  </a:moveTo>
                  <a:cubicBezTo>
                    <a:pt x="335" y="0"/>
                    <a:pt x="252" y="28"/>
                    <a:pt x="168" y="47"/>
                  </a:cubicBezTo>
                  <a:cubicBezTo>
                    <a:pt x="150" y="56"/>
                    <a:pt x="112" y="75"/>
                    <a:pt x="75" y="93"/>
                  </a:cubicBezTo>
                  <a:cubicBezTo>
                    <a:pt x="57" y="121"/>
                    <a:pt x="19" y="130"/>
                    <a:pt x="1" y="168"/>
                  </a:cubicBezTo>
                  <a:lnTo>
                    <a:pt x="103" y="130"/>
                  </a:lnTo>
                  <a:lnTo>
                    <a:pt x="205" y="93"/>
                  </a:lnTo>
                  <a:cubicBezTo>
                    <a:pt x="280" y="75"/>
                    <a:pt x="345" y="3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5"/>
            <p:cNvSpPr/>
            <p:nvPr/>
          </p:nvSpPr>
          <p:spPr>
            <a:xfrm>
              <a:off x="4054350" y="1830150"/>
              <a:ext cx="9075" cy="6075"/>
            </a:xfrm>
            <a:custGeom>
              <a:rect b="b" l="l" r="r" t="t"/>
              <a:pathLst>
                <a:path extrusionOk="0" h="243" w="363">
                  <a:moveTo>
                    <a:pt x="362" y="1"/>
                  </a:moveTo>
                  <a:lnTo>
                    <a:pt x="362" y="1"/>
                  </a:lnTo>
                  <a:cubicBezTo>
                    <a:pt x="288" y="10"/>
                    <a:pt x="223" y="47"/>
                    <a:pt x="167" y="94"/>
                  </a:cubicBezTo>
                  <a:cubicBezTo>
                    <a:pt x="130" y="112"/>
                    <a:pt x="93" y="140"/>
                    <a:pt x="74" y="159"/>
                  </a:cubicBezTo>
                  <a:cubicBezTo>
                    <a:pt x="46" y="187"/>
                    <a:pt x="28" y="205"/>
                    <a:pt x="0" y="242"/>
                  </a:cubicBezTo>
                  <a:lnTo>
                    <a:pt x="93" y="187"/>
                  </a:lnTo>
                  <a:cubicBezTo>
                    <a:pt x="130" y="159"/>
                    <a:pt x="149" y="149"/>
                    <a:pt x="186" y="121"/>
                  </a:cubicBezTo>
                  <a:cubicBezTo>
                    <a:pt x="242" y="94"/>
                    <a:pt x="307" y="56"/>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5"/>
            <p:cNvSpPr/>
            <p:nvPr/>
          </p:nvSpPr>
          <p:spPr>
            <a:xfrm>
              <a:off x="4047600" y="1837125"/>
              <a:ext cx="10250" cy="4900"/>
            </a:xfrm>
            <a:custGeom>
              <a:rect b="b" l="l" r="r" t="t"/>
              <a:pathLst>
                <a:path extrusionOk="0" h="196" w="410">
                  <a:moveTo>
                    <a:pt x="409" y="0"/>
                  </a:moveTo>
                  <a:lnTo>
                    <a:pt x="409" y="0"/>
                  </a:lnTo>
                  <a:cubicBezTo>
                    <a:pt x="326" y="10"/>
                    <a:pt x="261" y="28"/>
                    <a:pt x="186" y="56"/>
                  </a:cubicBezTo>
                  <a:cubicBezTo>
                    <a:pt x="149" y="75"/>
                    <a:pt x="121" y="84"/>
                    <a:pt x="84" y="112"/>
                  </a:cubicBezTo>
                  <a:cubicBezTo>
                    <a:pt x="47" y="130"/>
                    <a:pt x="28" y="158"/>
                    <a:pt x="1" y="196"/>
                  </a:cubicBezTo>
                  <a:cubicBezTo>
                    <a:pt x="38" y="168"/>
                    <a:pt x="75" y="158"/>
                    <a:pt x="103" y="149"/>
                  </a:cubicBezTo>
                  <a:lnTo>
                    <a:pt x="214" y="103"/>
                  </a:lnTo>
                  <a:cubicBezTo>
                    <a:pt x="279" y="65"/>
                    <a:pt x="344" y="38"/>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5"/>
            <p:cNvSpPr/>
            <p:nvPr/>
          </p:nvSpPr>
          <p:spPr>
            <a:xfrm>
              <a:off x="4075000" y="1852100"/>
              <a:ext cx="4900" cy="1650"/>
            </a:xfrm>
            <a:custGeom>
              <a:rect b="b" l="l" r="r" t="t"/>
              <a:pathLst>
                <a:path extrusionOk="0" h="66" w="196">
                  <a:moveTo>
                    <a:pt x="141" y="1"/>
                  </a:moveTo>
                  <a:cubicBezTo>
                    <a:pt x="126" y="1"/>
                    <a:pt x="112" y="5"/>
                    <a:pt x="94" y="15"/>
                  </a:cubicBezTo>
                  <a:cubicBezTo>
                    <a:pt x="57" y="24"/>
                    <a:pt x="19" y="33"/>
                    <a:pt x="1" y="61"/>
                  </a:cubicBezTo>
                  <a:cubicBezTo>
                    <a:pt x="13" y="64"/>
                    <a:pt x="25" y="65"/>
                    <a:pt x="36" y="65"/>
                  </a:cubicBezTo>
                  <a:cubicBezTo>
                    <a:pt x="58" y="65"/>
                    <a:pt x="78" y="61"/>
                    <a:pt x="103" y="61"/>
                  </a:cubicBezTo>
                  <a:cubicBezTo>
                    <a:pt x="140" y="52"/>
                    <a:pt x="177" y="33"/>
                    <a:pt x="196" y="15"/>
                  </a:cubicBezTo>
                  <a:cubicBezTo>
                    <a:pt x="173" y="5"/>
                    <a:pt x="157" y="1"/>
                    <a:pt x="1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5"/>
            <p:cNvSpPr/>
            <p:nvPr/>
          </p:nvSpPr>
          <p:spPr>
            <a:xfrm>
              <a:off x="4078950" y="1853450"/>
              <a:ext cx="5150" cy="1525"/>
            </a:xfrm>
            <a:custGeom>
              <a:rect b="b" l="l" r="r" t="t"/>
              <a:pathLst>
                <a:path extrusionOk="0" h="61" w="206">
                  <a:moveTo>
                    <a:pt x="149" y="0"/>
                  </a:moveTo>
                  <a:cubicBezTo>
                    <a:pt x="131" y="0"/>
                    <a:pt x="112" y="2"/>
                    <a:pt x="94" y="7"/>
                  </a:cubicBezTo>
                  <a:cubicBezTo>
                    <a:pt x="66" y="16"/>
                    <a:pt x="29" y="26"/>
                    <a:pt x="1" y="54"/>
                  </a:cubicBezTo>
                  <a:cubicBezTo>
                    <a:pt x="19" y="58"/>
                    <a:pt x="38" y="60"/>
                    <a:pt x="57" y="60"/>
                  </a:cubicBezTo>
                  <a:cubicBezTo>
                    <a:pt x="75" y="60"/>
                    <a:pt x="94" y="58"/>
                    <a:pt x="112" y="54"/>
                  </a:cubicBezTo>
                  <a:cubicBezTo>
                    <a:pt x="140" y="44"/>
                    <a:pt x="177" y="26"/>
                    <a:pt x="205" y="7"/>
                  </a:cubicBezTo>
                  <a:cubicBezTo>
                    <a:pt x="187" y="2"/>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5"/>
            <p:cNvSpPr/>
            <p:nvPr/>
          </p:nvSpPr>
          <p:spPr>
            <a:xfrm>
              <a:off x="4038300" y="1844800"/>
              <a:ext cx="5850" cy="4425"/>
            </a:xfrm>
            <a:custGeom>
              <a:rect b="b" l="l" r="r" t="t"/>
              <a:pathLst>
                <a:path extrusionOk="0" h="177" w="234">
                  <a:moveTo>
                    <a:pt x="233" y="0"/>
                  </a:moveTo>
                  <a:lnTo>
                    <a:pt x="233" y="0"/>
                  </a:lnTo>
                  <a:cubicBezTo>
                    <a:pt x="187" y="19"/>
                    <a:pt x="140" y="37"/>
                    <a:pt x="112" y="56"/>
                  </a:cubicBezTo>
                  <a:cubicBezTo>
                    <a:pt x="85" y="74"/>
                    <a:pt x="66" y="84"/>
                    <a:pt x="47" y="102"/>
                  </a:cubicBezTo>
                  <a:cubicBezTo>
                    <a:pt x="29" y="130"/>
                    <a:pt x="20" y="158"/>
                    <a:pt x="1" y="177"/>
                  </a:cubicBezTo>
                  <a:cubicBezTo>
                    <a:pt x="47" y="167"/>
                    <a:pt x="94" y="139"/>
                    <a:pt x="131" y="102"/>
                  </a:cubicBezTo>
                  <a:cubicBezTo>
                    <a:pt x="168" y="84"/>
                    <a:pt x="205" y="4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5"/>
            <p:cNvSpPr/>
            <p:nvPr/>
          </p:nvSpPr>
          <p:spPr>
            <a:xfrm>
              <a:off x="3949575" y="1826975"/>
              <a:ext cx="75525" cy="67250"/>
            </a:xfrm>
            <a:custGeom>
              <a:rect b="b" l="l" r="r" t="t"/>
              <a:pathLst>
                <a:path extrusionOk="0" h="2690" w="3021">
                  <a:moveTo>
                    <a:pt x="2084" y="0"/>
                  </a:moveTo>
                  <a:cubicBezTo>
                    <a:pt x="1944" y="0"/>
                    <a:pt x="1789" y="49"/>
                    <a:pt x="1655" y="109"/>
                  </a:cubicBezTo>
                  <a:cubicBezTo>
                    <a:pt x="1069" y="406"/>
                    <a:pt x="549" y="834"/>
                    <a:pt x="149" y="1363"/>
                  </a:cubicBezTo>
                  <a:cubicBezTo>
                    <a:pt x="1" y="1540"/>
                    <a:pt x="177" y="1772"/>
                    <a:pt x="298" y="1865"/>
                  </a:cubicBezTo>
                  <a:cubicBezTo>
                    <a:pt x="781" y="2283"/>
                    <a:pt x="1357" y="2608"/>
                    <a:pt x="1989" y="2673"/>
                  </a:cubicBezTo>
                  <a:cubicBezTo>
                    <a:pt x="2058" y="2683"/>
                    <a:pt x="2128" y="2690"/>
                    <a:pt x="2198" y="2690"/>
                  </a:cubicBezTo>
                  <a:cubicBezTo>
                    <a:pt x="2325" y="2690"/>
                    <a:pt x="2451" y="2668"/>
                    <a:pt x="2565" y="2608"/>
                  </a:cubicBezTo>
                  <a:cubicBezTo>
                    <a:pt x="2742" y="2515"/>
                    <a:pt x="2872" y="2302"/>
                    <a:pt x="2825" y="2116"/>
                  </a:cubicBezTo>
                  <a:cubicBezTo>
                    <a:pt x="2779" y="1912"/>
                    <a:pt x="2547" y="1809"/>
                    <a:pt x="2342" y="1726"/>
                  </a:cubicBezTo>
                  <a:cubicBezTo>
                    <a:pt x="2509" y="1689"/>
                    <a:pt x="2686" y="1651"/>
                    <a:pt x="2807" y="1558"/>
                  </a:cubicBezTo>
                  <a:cubicBezTo>
                    <a:pt x="2937" y="1466"/>
                    <a:pt x="3020" y="1280"/>
                    <a:pt x="2965" y="1131"/>
                  </a:cubicBezTo>
                  <a:cubicBezTo>
                    <a:pt x="2900" y="982"/>
                    <a:pt x="2704" y="908"/>
                    <a:pt x="2528" y="908"/>
                  </a:cubicBezTo>
                  <a:cubicBezTo>
                    <a:pt x="2396" y="908"/>
                    <a:pt x="2252" y="940"/>
                    <a:pt x="2105" y="940"/>
                  </a:cubicBezTo>
                  <a:cubicBezTo>
                    <a:pt x="2076" y="940"/>
                    <a:pt x="2046" y="939"/>
                    <a:pt x="2017" y="936"/>
                  </a:cubicBezTo>
                  <a:cubicBezTo>
                    <a:pt x="2147" y="843"/>
                    <a:pt x="2286" y="741"/>
                    <a:pt x="2379" y="602"/>
                  </a:cubicBezTo>
                  <a:cubicBezTo>
                    <a:pt x="2463" y="462"/>
                    <a:pt x="2500" y="267"/>
                    <a:pt x="2389" y="137"/>
                  </a:cubicBezTo>
                  <a:cubicBezTo>
                    <a:pt x="2315" y="38"/>
                    <a:pt x="2205" y="0"/>
                    <a:pt x="208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5"/>
            <p:cNvSpPr/>
            <p:nvPr/>
          </p:nvSpPr>
          <p:spPr>
            <a:xfrm>
              <a:off x="3952375" y="1826800"/>
              <a:ext cx="73425" cy="68550"/>
            </a:xfrm>
            <a:custGeom>
              <a:rect b="b" l="l" r="r" t="t"/>
              <a:pathLst>
                <a:path extrusionOk="0" h="2742" w="2937">
                  <a:moveTo>
                    <a:pt x="688" y="701"/>
                  </a:moveTo>
                  <a:cubicBezTo>
                    <a:pt x="456" y="897"/>
                    <a:pt x="233" y="1129"/>
                    <a:pt x="47" y="1389"/>
                  </a:cubicBezTo>
                  <a:cubicBezTo>
                    <a:pt x="233" y="1129"/>
                    <a:pt x="456" y="906"/>
                    <a:pt x="688" y="701"/>
                  </a:cubicBezTo>
                  <a:close/>
                  <a:moveTo>
                    <a:pt x="65" y="1389"/>
                  </a:moveTo>
                  <a:lnTo>
                    <a:pt x="65" y="1389"/>
                  </a:lnTo>
                  <a:cubicBezTo>
                    <a:pt x="28" y="1408"/>
                    <a:pt x="0" y="1454"/>
                    <a:pt x="0" y="1500"/>
                  </a:cubicBezTo>
                  <a:cubicBezTo>
                    <a:pt x="19" y="1463"/>
                    <a:pt x="28" y="1417"/>
                    <a:pt x="65" y="1389"/>
                  </a:cubicBezTo>
                  <a:close/>
                  <a:moveTo>
                    <a:pt x="0" y="1500"/>
                  </a:moveTo>
                  <a:cubicBezTo>
                    <a:pt x="0" y="1547"/>
                    <a:pt x="0" y="1593"/>
                    <a:pt x="28" y="1631"/>
                  </a:cubicBezTo>
                  <a:cubicBezTo>
                    <a:pt x="19" y="1584"/>
                    <a:pt x="0" y="1538"/>
                    <a:pt x="0" y="1500"/>
                  </a:cubicBezTo>
                  <a:close/>
                  <a:moveTo>
                    <a:pt x="28" y="1631"/>
                  </a:moveTo>
                  <a:cubicBezTo>
                    <a:pt x="65" y="1714"/>
                    <a:pt x="112" y="1788"/>
                    <a:pt x="177" y="1853"/>
                  </a:cubicBezTo>
                  <a:cubicBezTo>
                    <a:pt x="121" y="1779"/>
                    <a:pt x="65" y="1714"/>
                    <a:pt x="28" y="1631"/>
                  </a:cubicBezTo>
                  <a:close/>
                  <a:moveTo>
                    <a:pt x="1985" y="1"/>
                  </a:moveTo>
                  <a:cubicBezTo>
                    <a:pt x="1964" y="1"/>
                    <a:pt x="1943" y="2"/>
                    <a:pt x="1924" y="5"/>
                  </a:cubicBezTo>
                  <a:cubicBezTo>
                    <a:pt x="1756" y="23"/>
                    <a:pt x="1608" y="88"/>
                    <a:pt x="1468" y="163"/>
                  </a:cubicBezTo>
                  <a:cubicBezTo>
                    <a:pt x="1190" y="321"/>
                    <a:pt x="929" y="488"/>
                    <a:pt x="688" y="701"/>
                  </a:cubicBezTo>
                  <a:cubicBezTo>
                    <a:pt x="929" y="506"/>
                    <a:pt x="1190" y="330"/>
                    <a:pt x="1478" y="190"/>
                  </a:cubicBezTo>
                  <a:cubicBezTo>
                    <a:pt x="1617" y="116"/>
                    <a:pt x="1766" y="60"/>
                    <a:pt x="1924" y="51"/>
                  </a:cubicBezTo>
                  <a:cubicBezTo>
                    <a:pt x="1943" y="49"/>
                    <a:pt x="1963" y="47"/>
                    <a:pt x="1983" y="47"/>
                  </a:cubicBezTo>
                  <a:cubicBezTo>
                    <a:pt x="2037" y="47"/>
                    <a:pt x="2090" y="56"/>
                    <a:pt x="2137" y="70"/>
                  </a:cubicBezTo>
                  <a:cubicBezTo>
                    <a:pt x="2212" y="98"/>
                    <a:pt x="2267" y="153"/>
                    <a:pt x="2295" y="209"/>
                  </a:cubicBezTo>
                  <a:cubicBezTo>
                    <a:pt x="2323" y="283"/>
                    <a:pt x="2323" y="348"/>
                    <a:pt x="2314" y="423"/>
                  </a:cubicBezTo>
                  <a:cubicBezTo>
                    <a:pt x="2304" y="488"/>
                    <a:pt x="2267" y="562"/>
                    <a:pt x="2230" y="618"/>
                  </a:cubicBezTo>
                  <a:cubicBezTo>
                    <a:pt x="2156" y="739"/>
                    <a:pt x="2007" y="831"/>
                    <a:pt x="1886" y="924"/>
                  </a:cubicBezTo>
                  <a:lnTo>
                    <a:pt x="1803" y="980"/>
                  </a:lnTo>
                  <a:lnTo>
                    <a:pt x="1905" y="989"/>
                  </a:lnTo>
                  <a:cubicBezTo>
                    <a:pt x="1953" y="997"/>
                    <a:pt x="2001" y="1000"/>
                    <a:pt x="2049" y="1000"/>
                  </a:cubicBezTo>
                  <a:cubicBezTo>
                    <a:pt x="2176" y="1000"/>
                    <a:pt x="2301" y="980"/>
                    <a:pt x="2416" y="980"/>
                  </a:cubicBezTo>
                  <a:cubicBezTo>
                    <a:pt x="2500" y="980"/>
                    <a:pt x="2583" y="989"/>
                    <a:pt x="2648" y="1017"/>
                  </a:cubicBezTo>
                  <a:cubicBezTo>
                    <a:pt x="2723" y="1036"/>
                    <a:pt x="2778" y="1082"/>
                    <a:pt x="2815" y="1157"/>
                  </a:cubicBezTo>
                  <a:cubicBezTo>
                    <a:pt x="2853" y="1212"/>
                    <a:pt x="2853" y="1296"/>
                    <a:pt x="2825" y="1361"/>
                  </a:cubicBezTo>
                  <a:cubicBezTo>
                    <a:pt x="2806" y="1435"/>
                    <a:pt x="2760" y="1491"/>
                    <a:pt x="2695" y="1538"/>
                  </a:cubicBezTo>
                  <a:cubicBezTo>
                    <a:pt x="2583" y="1631"/>
                    <a:pt x="2407" y="1668"/>
                    <a:pt x="2249" y="1696"/>
                  </a:cubicBezTo>
                  <a:lnTo>
                    <a:pt x="2091" y="1733"/>
                  </a:lnTo>
                  <a:lnTo>
                    <a:pt x="2230" y="1788"/>
                  </a:lnTo>
                  <a:cubicBezTo>
                    <a:pt x="2314" y="1826"/>
                    <a:pt x="2397" y="1863"/>
                    <a:pt x="2462" y="1909"/>
                  </a:cubicBezTo>
                  <a:cubicBezTo>
                    <a:pt x="2537" y="1956"/>
                    <a:pt x="2602" y="2002"/>
                    <a:pt x="2648" y="2067"/>
                  </a:cubicBezTo>
                  <a:cubicBezTo>
                    <a:pt x="2695" y="2142"/>
                    <a:pt x="2713" y="2225"/>
                    <a:pt x="2695" y="2299"/>
                  </a:cubicBezTo>
                  <a:cubicBezTo>
                    <a:pt x="2685" y="2383"/>
                    <a:pt x="2639" y="2457"/>
                    <a:pt x="2583" y="2522"/>
                  </a:cubicBezTo>
                  <a:cubicBezTo>
                    <a:pt x="2527" y="2578"/>
                    <a:pt x="2444" y="2625"/>
                    <a:pt x="2360" y="2652"/>
                  </a:cubicBezTo>
                  <a:cubicBezTo>
                    <a:pt x="2277" y="2671"/>
                    <a:pt x="2184" y="2690"/>
                    <a:pt x="2109" y="2690"/>
                  </a:cubicBezTo>
                  <a:cubicBezTo>
                    <a:pt x="2016" y="2690"/>
                    <a:pt x="1933" y="2690"/>
                    <a:pt x="1840" y="2671"/>
                  </a:cubicBezTo>
                  <a:cubicBezTo>
                    <a:pt x="1747" y="2662"/>
                    <a:pt x="1663" y="2652"/>
                    <a:pt x="1570" y="2625"/>
                  </a:cubicBezTo>
                  <a:cubicBezTo>
                    <a:pt x="1227" y="2550"/>
                    <a:pt x="902" y="2383"/>
                    <a:pt x="595" y="2188"/>
                  </a:cubicBezTo>
                  <a:lnTo>
                    <a:pt x="595" y="2188"/>
                  </a:lnTo>
                  <a:cubicBezTo>
                    <a:pt x="883" y="2392"/>
                    <a:pt x="1208" y="2560"/>
                    <a:pt x="1570" y="2652"/>
                  </a:cubicBezTo>
                  <a:cubicBezTo>
                    <a:pt x="1663" y="2671"/>
                    <a:pt x="1747" y="2699"/>
                    <a:pt x="1840" y="2708"/>
                  </a:cubicBezTo>
                  <a:cubicBezTo>
                    <a:pt x="1933" y="2718"/>
                    <a:pt x="2026" y="2736"/>
                    <a:pt x="2109" y="2736"/>
                  </a:cubicBezTo>
                  <a:cubicBezTo>
                    <a:pt x="2131" y="2739"/>
                    <a:pt x="2156" y="2741"/>
                    <a:pt x="2183" y="2741"/>
                  </a:cubicBezTo>
                  <a:cubicBezTo>
                    <a:pt x="2236" y="2741"/>
                    <a:pt x="2298" y="2733"/>
                    <a:pt x="2360" y="2708"/>
                  </a:cubicBezTo>
                  <a:cubicBezTo>
                    <a:pt x="2453" y="2690"/>
                    <a:pt x="2537" y="2634"/>
                    <a:pt x="2602" y="2569"/>
                  </a:cubicBezTo>
                  <a:cubicBezTo>
                    <a:pt x="2676" y="2504"/>
                    <a:pt x="2732" y="2420"/>
                    <a:pt x="2750" y="2327"/>
                  </a:cubicBezTo>
                  <a:cubicBezTo>
                    <a:pt x="2778" y="2234"/>
                    <a:pt x="2769" y="2114"/>
                    <a:pt x="2704" y="2039"/>
                  </a:cubicBezTo>
                  <a:cubicBezTo>
                    <a:pt x="2658" y="1956"/>
                    <a:pt x="2583" y="1881"/>
                    <a:pt x="2500" y="1835"/>
                  </a:cubicBezTo>
                  <a:cubicBezTo>
                    <a:pt x="2462" y="1816"/>
                    <a:pt x="2416" y="1788"/>
                    <a:pt x="2379" y="1770"/>
                  </a:cubicBezTo>
                  <a:cubicBezTo>
                    <a:pt x="2416" y="1751"/>
                    <a:pt x="2453" y="1742"/>
                    <a:pt x="2500" y="1733"/>
                  </a:cubicBezTo>
                  <a:cubicBezTo>
                    <a:pt x="2583" y="1705"/>
                    <a:pt x="2658" y="1658"/>
                    <a:pt x="2741" y="1612"/>
                  </a:cubicBezTo>
                  <a:cubicBezTo>
                    <a:pt x="2815" y="1556"/>
                    <a:pt x="2871" y="1491"/>
                    <a:pt x="2908" y="1398"/>
                  </a:cubicBezTo>
                  <a:cubicBezTo>
                    <a:pt x="2936" y="1305"/>
                    <a:pt x="2936" y="1203"/>
                    <a:pt x="2890" y="1120"/>
                  </a:cubicBezTo>
                  <a:cubicBezTo>
                    <a:pt x="2843" y="1027"/>
                    <a:pt x="2769" y="971"/>
                    <a:pt x="2685" y="934"/>
                  </a:cubicBezTo>
                  <a:cubicBezTo>
                    <a:pt x="2602" y="897"/>
                    <a:pt x="2509" y="887"/>
                    <a:pt x="2416" y="887"/>
                  </a:cubicBezTo>
                  <a:cubicBezTo>
                    <a:pt x="2277" y="887"/>
                    <a:pt x="2156" y="906"/>
                    <a:pt x="2035" y="924"/>
                  </a:cubicBezTo>
                  <a:cubicBezTo>
                    <a:pt x="2128" y="850"/>
                    <a:pt x="2221" y="766"/>
                    <a:pt x="2295" y="664"/>
                  </a:cubicBezTo>
                  <a:cubicBezTo>
                    <a:pt x="2342" y="599"/>
                    <a:pt x="2369" y="516"/>
                    <a:pt x="2388" y="432"/>
                  </a:cubicBezTo>
                  <a:cubicBezTo>
                    <a:pt x="2397" y="348"/>
                    <a:pt x="2388" y="255"/>
                    <a:pt x="2351" y="190"/>
                  </a:cubicBezTo>
                  <a:cubicBezTo>
                    <a:pt x="2314" y="107"/>
                    <a:pt x="2239" y="51"/>
                    <a:pt x="2165" y="23"/>
                  </a:cubicBezTo>
                  <a:cubicBezTo>
                    <a:pt x="2104" y="10"/>
                    <a:pt x="2043" y="1"/>
                    <a:pt x="1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5"/>
            <p:cNvSpPr/>
            <p:nvPr/>
          </p:nvSpPr>
          <p:spPr>
            <a:xfrm>
              <a:off x="3952150" y="1850600"/>
              <a:ext cx="47625" cy="14650"/>
            </a:xfrm>
            <a:custGeom>
              <a:rect b="b" l="l" r="r" t="t"/>
              <a:pathLst>
                <a:path extrusionOk="0" h="586" w="1905">
                  <a:moveTo>
                    <a:pt x="1905" y="0"/>
                  </a:moveTo>
                  <a:cubicBezTo>
                    <a:pt x="1747" y="47"/>
                    <a:pt x="1579" y="93"/>
                    <a:pt x="1440" y="149"/>
                  </a:cubicBezTo>
                  <a:lnTo>
                    <a:pt x="966" y="307"/>
                  </a:lnTo>
                  <a:lnTo>
                    <a:pt x="483" y="456"/>
                  </a:lnTo>
                  <a:lnTo>
                    <a:pt x="242" y="521"/>
                  </a:lnTo>
                  <a:cubicBezTo>
                    <a:pt x="167" y="548"/>
                    <a:pt x="84" y="567"/>
                    <a:pt x="0" y="586"/>
                  </a:cubicBezTo>
                  <a:cubicBezTo>
                    <a:pt x="167" y="567"/>
                    <a:pt x="325" y="521"/>
                    <a:pt x="492" y="493"/>
                  </a:cubicBezTo>
                  <a:cubicBezTo>
                    <a:pt x="650" y="456"/>
                    <a:pt x="799" y="400"/>
                    <a:pt x="966" y="353"/>
                  </a:cubicBezTo>
                  <a:cubicBezTo>
                    <a:pt x="1124" y="307"/>
                    <a:pt x="1291" y="251"/>
                    <a:pt x="1440" y="186"/>
                  </a:cubicBezTo>
                  <a:cubicBezTo>
                    <a:pt x="1589" y="130"/>
                    <a:pt x="1756" y="75"/>
                    <a:pt x="19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5"/>
            <p:cNvSpPr/>
            <p:nvPr/>
          </p:nvSpPr>
          <p:spPr>
            <a:xfrm>
              <a:off x="3951675" y="1866975"/>
              <a:ext cx="55775" cy="3850"/>
            </a:xfrm>
            <a:custGeom>
              <a:rect b="b" l="l" r="r" t="t"/>
              <a:pathLst>
                <a:path extrusionOk="0" h="154" w="2231">
                  <a:moveTo>
                    <a:pt x="276" y="0"/>
                  </a:moveTo>
                  <a:cubicBezTo>
                    <a:pt x="182" y="0"/>
                    <a:pt x="89" y="5"/>
                    <a:pt x="0" y="14"/>
                  </a:cubicBezTo>
                  <a:cubicBezTo>
                    <a:pt x="93" y="14"/>
                    <a:pt x="186" y="14"/>
                    <a:pt x="279" y="24"/>
                  </a:cubicBezTo>
                  <a:cubicBezTo>
                    <a:pt x="372" y="33"/>
                    <a:pt x="465" y="33"/>
                    <a:pt x="558" y="42"/>
                  </a:cubicBezTo>
                  <a:lnTo>
                    <a:pt x="1115" y="89"/>
                  </a:lnTo>
                  <a:lnTo>
                    <a:pt x="1673" y="126"/>
                  </a:lnTo>
                  <a:cubicBezTo>
                    <a:pt x="1859" y="126"/>
                    <a:pt x="2044" y="135"/>
                    <a:pt x="2230" y="154"/>
                  </a:cubicBezTo>
                  <a:cubicBezTo>
                    <a:pt x="2035" y="126"/>
                    <a:pt x="1859" y="98"/>
                    <a:pt x="1664" y="89"/>
                  </a:cubicBezTo>
                  <a:cubicBezTo>
                    <a:pt x="1487" y="79"/>
                    <a:pt x="1292" y="61"/>
                    <a:pt x="1106" y="42"/>
                  </a:cubicBezTo>
                  <a:lnTo>
                    <a:pt x="558" y="14"/>
                  </a:lnTo>
                  <a:cubicBezTo>
                    <a:pt x="465" y="5"/>
                    <a:pt x="370"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5"/>
            <p:cNvSpPr/>
            <p:nvPr/>
          </p:nvSpPr>
          <p:spPr>
            <a:xfrm>
              <a:off x="3969325" y="1858725"/>
              <a:ext cx="13725" cy="4300"/>
            </a:xfrm>
            <a:custGeom>
              <a:rect b="b" l="l" r="r" t="t"/>
              <a:pathLst>
                <a:path extrusionOk="0" h="172" w="549">
                  <a:moveTo>
                    <a:pt x="549" y="0"/>
                  </a:moveTo>
                  <a:lnTo>
                    <a:pt x="549" y="0"/>
                  </a:lnTo>
                  <a:cubicBezTo>
                    <a:pt x="456" y="19"/>
                    <a:pt x="363" y="38"/>
                    <a:pt x="261" y="75"/>
                  </a:cubicBezTo>
                  <a:cubicBezTo>
                    <a:pt x="214" y="84"/>
                    <a:pt x="168" y="112"/>
                    <a:pt x="121" y="121"/>
                  </a:cubicBezTo>
                  <a:cubicBezTo>
                    <a:pt x="93" y="131"/>
                    <a:pt x="47" y="140"/>
                    <a:pt x="1" y="168"/>
                  </a:cubicBezTo>
                  <a:cubicBezTo>
                    <a:pt x="14" y="170"/>
                    <a:pt x="28" y="172"/>
                    <a:pt x="41" y="172"/>
                  </a:cubicBezTo>
                  <a:cubicBezTo>
                    <a:pt x="74" y="172"/>
                    <a:pt x="107" y="165"/>
                    <a:pt x="140" y="158"/>
                  </a:cubicBezTo>
                  <a:lnTo>
                    <a:pt x="279" y="121"/>
                  </a:lnTo>
                  <a:cubicBezTo>
                    <a:pt x="372" y="84"/>
                    <a:pt x="465" y="47"/>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5"/>
            <p:cNvSpPr/>
            <p:nvPr/>
          </p:nvSpPr>
          <p:spPr>
            <a:xfrm>
              <a:off x="3980700" y="1858250"/>
              <a:ext cx="7700" cy="3750"/>
            </a:xfrm>
            <a:custGeom>
              <a:rect b="b" l="l" r="r" t="t"/>
              <a:pathLst>
                <a:path extrusionOk="0" h="150" w="308">
                  <a:moveTo>
                    <a:pt x="307" y="1"/>
                  </a:moveTo>
                  <a:cubicBezTo>
                    <a:pt x="242" y="10"/>
                    <a:pt x="196" y="38"/>
                    <a:pt x="159" y="66"/>
                  </a:cubicBezTo>
                  <a:cubicBezTo>
                    <a:pt x="122" y="84"/>
                    <a:pt x="103" y="94"/>
                    <a:pt x="75" y="103"/>
                  </a:cubicBezTo>
                  <a:cubicBezTo>
                    <a:pt x="47" y="131"/>
                    <a:pt x="19" y="140"/>
                    <a:pt x="1" y="150"/>
                  </a:cubicBezTo>
                  <a:cubicBezTo>
                    <a:pt x="29" y="150"/>
                    <a:pt x="66" y="150"/>
                    <a:pt x="94" y="140"/>
                  </a:cubicBezTo>
                  <a:cubicBezTo>
                    <a:pt x="112" y="122"/>
                    <a:pt x="149" y="112"/>
                    <a:pt x="168" y="103"/>
                  </a:cubicBezTo>
                  <a:cubicBezTo>
                    <a:pt x="214" y="84"/>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5"/>
            <p:cNvSpPr/>
            <p:nvPr/>
          </p:nvSpPr>
          <p:spPr>
            <a:xfrm>
              <a:off x="3976750" y="1862200"/>
              <a:ext cx="13275" cy="2125"/>
            </a:xfrm>
            <a:custGeom>
              <a:rect b="b" l="l" r="r" t="t"/>
              <a:pathLst>
                <a:path extrusionOk="0" h="85" w="531">
                  <a:moveTo>
                    <a:pt x="530" y="1"/>
                  </a:moveTo>
                  <a:cubicBezTo>
                    <a:pt x="438" y="1"/>
                    <a:pt x="354" y="19"/>
                    <a:pt x="261" y="29"/>
                  </a:cubicBezTo>
                  <a:cubicBezTo>
                    <a:pt x="177" y="38"/>
                    <a:pt x="84" y="66"/>
                    <a:pt x="1" y="84"/>
                  </a:cubicBezTo>
                  <a:lnTo>
                    <a:pt x="140" y="84"/>
                  </a:lnTo>
                  <a:cubicBezTo>
                    <a:pt x="177" y="84"/>
                    <a:pt x="224" y="84"/>
                    <a:pt x="270" y="75"/>
                  </a:cubicBezTo>
                  <a:cubicBezTo>
                    <a:pt x="354" y="57"/>
                    <a:pt x="447" y="38"/>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5"/>
            <p:cNvSpPr/>
            <p:nvPr/>
          </p:nvSpPr>
          <p:spPr>
            <a:xfrm>
              <a:off x="3963750" y="1864300"/>
              <a:ext cx="8400" cy="1175"/>
            </a:xfrm>
            <a:custGeom>
              <a:rect b="b" l="l" r="r" t="t"/>
              <a:pathLst>
                <a:path extrusionOk="0" h="47" w="336">
                  <a:moveTo>
                    <a:pt x="159" y="0"/>
                  </a:moveTo>
                  <a:cubicBezTo>
                    <a:pt x="112" y="0"/>
                    <a:pt x="56" y="0"/>
                    <a:pt x="1" y="28"/>
                  </a:cubicBezTo>
                  <a:cubicBezTo>
                    <a:pt x="56" y="47"/>
                    <a:pt x="112" y="47"/>
                    <a:pt x="177" y="47"/>
                  </a:cubicBezTo>
                  <a:cubicBezTo>
                    <a:pt x="224" y="47"/>
                    <a:pt x="279" y="47"/>
                    <a:pt x="335" y="28"/>
                  </a:cubicBezTo>
                  <a:cubicBezTo>
                    <a:pt x="279" y="10"/>
                    <a:pt x="224" y="1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5"/>
            <p:cNvSpPr/>
            <p:nvPr/>
          </p:nvSpPr>
          <p:spPr>
            <a:xfrm>
              <a:off x="4006725" y="1862200"/>
              <a:ext cx="11625" cy="4550"/>
            </a:xfrm>
            <a:custGeom>
              <a:rect b="b" l="l" r="r" t="t"/>
              <a:pathLst>
                <a:path extrusionOk="0" h="182" w="465">
                  <a:moveTo>
                    <a:pt x="465" y="1"/>
                  </a:moveTo>
                  <a:lnTo>
                    <a:pt x="465" y="1"/>
                  </a:lnTo>
                  <a:cubicBezTo>
                    <a:pt x="381" y="29"/>
                    <a:pt x="316" y="47"/>
                    <a:pt x="233" y="84"/>
                  </a:cubicBezTo>
                  <a:cubicBezTo>
                    <a:pt x="186" y="94"/>
                    <a:pt x="149" y="122"/>
                    <a:pt x="121" y="131"/>
                  </a:cubicBezTo>
                  <a:cubicBezTo>
                    <a:pt x="84" y="140"/>
                    <a:pt x="38" y="168"/>
                    <a:pt x="0" y="177"/>
                  </a:cubicBezTo>
                  <a:cubicBezTo>
                    <a:pt x="14" y="180"/>
                    <a:pt x="28" y="181"/>
                    <a:pt x="41" y="181"/>
                  </a:cubicBezTo>
                  <a:cubicBezTo>
                    <a:pt x="73" y="181"/>
                    <a:pt x="104" y="175"/>
                    <a:pt x="130" y="168"/>
                  </a:cubicBezTo>
                  <a:cubicBezTo>
                    <a:pt x="158" y="168"/>
                    <a:pt x="214" y="140"/>
                    <a:pt x="242" y="131"/>
                  </a:cubicBezTo>
                  <a:cubicBezTo>
                    <a:pt x="326" y="94"/>
                    <a:pt x="400" y="57"/>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5"/>
            <p:cNvSpPr/>
            <p:nvPr/>
          </p:nvSpPr>
          <p:spPr>
            <a:xfrm>
              <a:off x="4001850" y="1863375"/>
              <a:ext cx="8150" cy="3150"/>
            </a:xfrm>
            <a:custGeom>
              <a:rect b="b" l="l" r="r" t="t"/>
              <a:pathLst>
                <a:path extrusionOk="0" h="126" w="326">
                  <a:moveTo>
                    <a:pt x="325" y="0"/>
                  </a:moveTo>
                  <a:cubicBezTo>
                    <a:pt x="260" y="10"/>
                    <a:pt x="205" y="28"/>
                    <a:pt x="149" y="47"/>
                  </a:cubicBezTo>
                  <a:cubicBezTo>
                    <a:pt x="102" y="75"/>
                    <a:pt x="56" y="93"/>
                    <a:pt x="0" y="121"/>
                  </a:cubicBezTo>
                  <a:cubicBezTo>
                    <a:pt x="10" y="124"/>
                    <a:pt x="19" y="125"/>
                    <a:pt x="28" y="125"/>
                  </a:cubicBezTo>
                  <a:cubicBezTo>
                    <a:pt x="48" y="125"/>
                    <a:pt x="68" y="121"/>
                    <a:pt x="93" y="121"/>
                  </a:cubicBezTo>
                  <a:cubicBezTo>
                    <a:pt x="112" y="121"/>
                    <a:pt x="149" y="112"/>
                    <a:pt x="177" y="93"/>
                  </a:cubicBezTo>
                  <a:cubicBezTo>
                    <a:pt x="205" y="84"/>
                    <a:pt x="233" y="75"/>
                    <a:pt x="251" y="65"/>
                  </a:cubicBezTo>
                  <a:cubicBezTo>
                    <a:pt x="279" y="37"/>
                    <a:pt x="298" y="2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5"/>
            <p:cNvSpPr/>
            <p:nvPr/>
          </p:nvSpPr>
          <p:spPr>
            <a:xfrm>
              <a:off x="4014150" y="1858725"/>
              <a:ext cx="4200" cy="2575"/>
            </a:xfrm>
            <a:custGeom>
              <a:rect b="b" l="l" r="r" t="t"/>
              <a:pathLst>
                <a:path extrusionOk="0" h="103" w="168">
                  <a:moveTo>
                    <a:pt x="168" y="0"/>
                  </a:moveTo>
                  <a:lnTo>
                    <a:pt x="168" y="0"/>
                  </a:lnTo>
                  <a:cubicBezTo>
                    <a:pt x="131" y="19"/>
                    <a:pt x="103" y="28"/>
                    <a:pt x="75" y="47"/>
                  </a:cubicBezTo>
                  <a:cubicBezTo>
                    <a:pt x="66" y="47"/>
                    <a:pt x="47" y="56"/>
                    <a:pt x="38" y="75"/>
                  </a:cubicBezTo>
                  <a:lnTo>
                    <a:pt x="1" y="103"/>
                  </a:lnTo>
                  <a:cubicBezTo>
                    <a:pt x="38" y="103"/>
                    <a:pt x="75" y="93"/>
                    <a:pt x="112" y="84"/>
                  </a:cubicBezTo>
                  <a:lnTo>
                    <a:pt x="149" y="47"/>
                  </a:lnTo>
                  <a:cubicBezTo>
                    <a:pt x="159" y="38"/>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5"/>
            <p:cNvSpPr/>
            <p:nvPr/>
          </p:nvSpPr>
          <p:spPr>
            <a:xfrm>
              <a:off x="4006500" y="1885200"/>
              <a:ext cx="9075" cy="5825"/>
            </a:xfrm>
            <a:custGeom>
              <a:rect b="b" l="l" r="r" t="t"/>
              <a:pathLst>
                <a:path extrusionOk="0" h="233" w="363">
                  <a:moveTo>
                    <a:pt x="362" y="1"/>
                  </a:moveTo>
                  <a:lnTo>
                    <a:pt x="362" y="1"/>
                  </a:lnTo>
                  <a:cubicBezTo>
                    <a:pt x="325" y="84"/>
                    <a:pt x="270" y="131"/>
                    <a:pt x="223" y="159"/>
                  </a:cubicBezTo>
                  <a:lnTo>
                    <a:pt x="112" y="196"/>
                  </a:lnTo>
                  <a:cubicBezTo>
                    <a:pt x="93" y="196"/>
                    <a:pt x="84" y="205"/>
                    <a:pt x="56" y="205"/>
                  </a:cubicBezTo>
                  <a:cubicBezTo>
                    <a:pt x="37" y="205"/>
                    <a:pt x="19" y="224"/>
                    <a:pt x="0" y="224"/>
                  </a:cubicBezTo>
                  <a:cubicBezTo>
                    <a:pt x="19" y="224"/>
                    <a:pt x="37" y="233"/>
                    <a:pt x="56" y="233"/>
                  </a:cubicBezTo>
                  <a:lnTo>
                    <a:pt x="112" y="233"/>
                  </a:lnTo>
                  <a:cubicBezTo>
                    <a:pt x="149" y="224"/>
                    <a:pt x="195" y="224"/>
                    <a:pt x="232" y="196"/>
                  </a:cubicBezTo>
                  <a:cubicBezTo>
                    <a:pt x="270" y="177"/>
                    <a:pt x="297" y="149"/>
                    <a:pt x="325" y="121"/>
                  </a:cubicBezTo>
                  <a:cubicBezTo>
                    <a:pt x="344" y="84"/>
                    <a:pt x="362"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5"/>
            <p:cNvSpPr/>
            <p:nvPr/>
          </p:nvSpPr>
          <p:spPr>
            <a:xfrm>
              <a:off x="3998600" y="1888525"/>
              <a:ext cx="11175" cy="1350"/>
            </a:xfrm>
            <a:custGeom>
              <a:rect b="b" l="l" r="r" t="t"/>
              <a:pathLst>
                <a:path extrusionOk="0" h="54" w="447">
                  <a:moveTo>
                    <a:pt x="378" y="0"/>
                  </a:moveTo>
                  <a:cubicBezTo>
                    <a:pt x="358" y="0"/>
                    <a:pt x="339" y="2"/>
                    <a:pt x="316" y="7"/>
                  </a:cubicBezTo>
                  <a:lnTo>
                    <a:pt x="214" y="7"/>
                  </a:lnTo>
                  <a:lnTo>
                    <a:pt x="102" y="16"/>
                  </a:lnTo>
                  <a:lnTo>
                    <a:pt x="0" y="16"/>
                  </a:lnTo>
                  <a:cubicBezTo>
                    <a:pt x="37" y="44"/>
                    <a:pt x="75" y="53"/>
                    <a:pt x="102" y="53"/>
                  </a:cubicBezTo>
                  <a:lnTo>
                    <a:pt x="223" y="53"/>
                  </a:lnTo>
                  <a:cubicBezTo>
                    <a:pt x="307" y="44"/>
                    <a:pt x="372" y="35"/>
                    <a:pt x="446" y="7"/>
                  </a:cubicBezTo>
                  <a:cubicBezTo>
                    <a:pt x="418" y="2"/>
                    <a:pt x="397" y="0"/>
                    <a:pt x="3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5"/>
            <p:cNvSpPr/>
            <p:nvPr/>
          </p:nvSpPr>
          <p:spPr>
            <a:xfrm>
              <a:off x="3992775" y="1890075"/>
              <a:ext cx="9550" cy="2350"/>
            </a:xfrm>
            <a:custGeom>
              <a:rect b="b" l="l" r="r" t="t"/>
              <a:pathLst>
                <a:path extrusionOk="0" h="94" w="382">
                  <a:moveTo>
                    <a:pt x="1" y="1"/>
                  </a:moveTo>
                  <a:cubicBezTo>
                    <a:pt x="20" y="38"/>
                    <a:pt x="47" y="47"/>
                    <a:pt x="85" y="66"/>
                  </a:cubicBezTo>
                  <a:cubicBezTo>
                    <a:pt x="103" y="75"/>
                    <a:pt x="140" y="75"/>
                    <a:pt x="177" y="84"/>
                  </a:cubicBezTo>
                  <a:cubicBezTo>
                    <a:pt x="215" y="94"/>
                    <a:pt x="242" y="94"/>
                    <a:pt x="280" y="94"/>
                  </a:cubicBezTo>
                  <a:cubicBezTo>
                    <a:pt x="317" y="94"/>
                    <a:pt x="354" y="94"/>
                    <a:pt x="382" y="84"/>
                  </a:cubicBezTo>
                  <a:cubicBezTo>
                    <a:pt x="326" y="66"/>
                    <a:pt x="261" y="47"/>
                    <a:pt x="196" y="38"/>
                  </a:cubicBezTo>
                  <a:cubicBezTo>
                    <a:pt x="131" y="29"/>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5"/>
            <p:cNvSpPr/>
            <p:nvPr/>
          </p:nvSpPr>
          <p:spPr>
            <a:xfrm>
              <a:off x="4002775" y="1886375"/>
              <a:ext cx="6525" cy="1175"/>
            </a:xfrm>
            <a:custGeom>
              <a:rect b="b" l="l" r="r" t="t"/>
              <a:pathLst>
                <a:path extrusionOk="0" h="47" w="261">
                  <a:moveTo>
                    <a:pt x="140" y="0"/>
                  </a:moveTo>
                  <a:cubicBezTo>
                    <a:pt x="93" y="9"/>
                    <a:pt x="47" y="9"/>
                    <a:pt x="0" y="28"/>
                  </a:cubicBezTo>
                  <a:cubicBezTo>
                    <a:pt x="47" y="47"/>
                    <a:pt x="93" y="47"/>
                    <a:pt x="140" y="47"/>
                  </a:cubicBezTo>
                  <a:cubicBezTo>
                    <a:pt x="158" y="47"/>
                    <a:pt x="186" y="47"/>
                    <a:pt x="205" y="37"/>
                  </a:cubicBezTo>
                  <a:cubicBezTo>
                    <a:pt x="233" y="19"/>
                    <a:pt x="242" y="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5"/>
            <p:cNvSpPr/>
            <p:nvPr/>
          </p:nvSpPr>
          <p:spPr>
            <a:xfrm>
              <a:off x="3955850" y="1870100"/>
              <a:ext cx="7450" cy="7000"/>
            </a:xfrm>
            <a:custGeom>
              <a:rect b="b" l="l" r="r" t="t"/>
              <a:pathLst>
                <a:path extrusionOk="0" h="280" w="298">
                  <a:moveTo>
                    <a:pt x="1" y="1"/>
                  </a:moveTo>
                  <a:cubicBezTo>
                    <a:pt x="10" y="38"/>
                    <a:pt x="38" y="56"/>
                    <a:pt x="47" y="94"/>
                  </a:cubicBezTo>
                  <a:cubicBezTo>
                    <a:pt x="75" y="131"/>
                    <a:pt x="94" y="149"/>
                    <a:pt x="121" y="177"/>
                  </a:cubicBezTo>
                  <a:cubicBezTo>
                    <a:pt x="168" y="224"/>
                    <a:pt x="224" y="270"/>
                    <a:pt x="298" y="279"/>
                  </a:cubicBezTo>
                  <a:lnTo>
                    <a:pt x="159" y="140"/>
                  </a:lnTo>
                  <a:cubicBezTo>
                    <a:pt x="11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5"/>
            <p:cNvSpPr/>
            <p:nvPr/>
          </p:nvSpPr>
          <p:spPr>
            <a:xfrm>
              <a:off x="3960025" y="1871025"/>
              <a:ext cx="6075" cy="4675"/>
            </a:xfrm>
            <a:custGeom>
              <a:rect b="b" l="l" r="r" t="t"/>
              <a:pathLst>
                <a:path extrusionOk="0" h="187" w="243">
                  <a:moveTo>
                    <a:pt x="1" y="1"/>
                  </a:moveTo>
                  <a:lnTo>
                    <a:pt x="1" y="1"/>
                  </a:lnTo>
                  <a:cubicBezTo>
                    <a:pt x="10" y="38"/>
                    <a:pt x="19" y="57"/>
                    <a:pt x="38" y="66"/>
                  </a:cubicBezTo>
                  <a:cubicBezTo>
                    <a:pt x="47" y="94"/>
                    <a:pt x="66" y="112"/>
                    <a:pt x="94" y="122"/>
                  </a:cubicBezTo>
                  <a:cubicBezTo>
                    <a:pt x="140" y="159"/>
                    <a:pt x="187" y="187"/>
                    <a:pt x="242" y="187"/>
                  </a:cubicBezTo>
                  <a:cubicBezTo>
                    <a:pt x="233" y="168"/>
                    <a:pt x="205" y="150"/>
                    <a:pt x="187" y="140"/>
                  </a:cubicBezTo>
                  <a:cubicBezTo>
                    <a:pt x="177" y="131"/>
                    <a:pt x="150" y="103"/>
                    <a:pt x="131" y="94"/>
                  </a:cubicBezTo>
                  <a:cubicBezTo>
                    <a:pt x="85" y="57"/>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5"/>
            <p:cNvSpPr/>
            <p:nvPr/>
          </p:nvSpPr>
          <p:spPr>
            <a:xfrm>
              <a:off x="3964450" y="1870675"/>
              <a:ext cx="7700" cy="1550"/>
            </a:xfrm>
            <a:custGeom>
              <a:rect b="b" l="l" r="r" t="t"/>
              <a:pathLst>
                <a:path extrusionOk="0" h="62" w="308">
                  <a:moveTo>
                    <a:pt x="79" y="1"/>
                  </a:moveTo>
                  <a:cubicBezTo>
                    <a:pt x="54" y="1"/>
                    <a:pt x="28" y="6"/>
                    <a:pt x="0" y="15"/>
                  </a:cubicBezTo>
                  <a:cubicBezTo>
                    <a:pt x="47" y="52"/>
                    <a:pt x="93" y="61"/>
                    <a:pt x="149" y="61"/>
                  </a:cubicBezTo>
                  <a:lnTo>
                    <a:pt x="233" y="61"/>
                  </a:lnTo>
                  <a:cubicBezTo>
                    <a:pt x="251" y="61"/>
                    <a:pt x="288" y="61"/>
                    <a:pt x="307" y="52"/>
                  </a:cubicBezTo>
                  <a:cubicBezTo>
                    <a:pt x="261" y="33"/>
                    <a:pt x="205" y="24"/>
                    <a:pt x="158" y="15"/>
                  </a:cubicBezTo>
                  <a:cubicBezTo>
                    <a:pt x="131" y="6"/>
                    <a:pt x="105"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5"/>
            <p:cNvSpPr/>
            <p:nvPr/>
          </p:nvSpPr>
          <p:spPr>
            <a:xfrm>
              <a:off x="3967225" y="1874275"/>
              <a:ext cx="6550" cy="2600"/>
            </a:xfrm>
            <a:custGeom>
              <a:rect b="b" l="l" r="r" t="t"/>
              <a:pathLst>
                <a:path extrusionOk="0" h="104" w="262">
                  <a:moveTo>
                    <a:pt x="1" y="1"/>
                  </a:moveTo>
                  <a:cubicBezTo>
                    <a:pt x="38" y="29"/>
                    <a:pt x="85" y="57"/>
                    <a:pt x="122" y="66"/>
                  </a:cubicBezTo>
                  <a:cubicBezTo>
                    <a:pt x="168" y="94"/>
                    <a:pt x="215" y="103"/>
                    <a:pt x="261" y="103"/>
                  </a:cubicBezTo>
                  <a:cubicBezTo>
                    <a:pt x="224" y="66"/>
                    <a:pt x="187" y="57"/>
                    <a:pt x="140" y="29"/>
                  </a:cubicBezTo>
                  <a:cubicBezTo>
                    <a:pt x="9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5"/>
            <p:cNvSpPr/>
            <p:nvPr/>
          </p:nvSpPr>
          <p:spPr>
            <a:xfrm>
              <a:off x="3966300" y="1878925"/>
              <a:ext cx="8150" cy="3525"/>
            </a:xfrm>
            <a:custGeom>
              <a:rect b="b" l="l" r="r" t="t"/>
              <a:pathLst>
                <a:path extrusionOk="0" h="141" w="326">
                  <a:moveTo>
                    <a:pt x="1" y="1"/>
                  </a:moveTo>
                  <a:lnTo>
                    <a:pt x="1" y="1"/>
                  </a:lnTo>
                  <a:cubicBezTo>
                    <a:pt x="47" y="47"/>
                    <a:pt x="112" y="66"/>
                    <a:pt x="149" y="94"/>
                  </a:cubicBezTo>
                  <a:cubicBezTo>
                    <a:pt x="214" y="112"/>
                    <a:pt x="270" y="122"/>
                    <a:pt x="326" y="140"/>
                  </a:cubicBezTo>
                  <a:cubicBezTo>
                    <a:pt x="279" y="103"/>
                    <a:pt x="233" y="66"/>
                    <a:pt x="177" y="47"/>
                  </a:cubicBezTo>
                  <a:cubicBezTo>
                    <a:pt x="122" y="19"/>
                    <a:pt x="5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5"/>
            <p:cNvSpPr/>
            <p:nvPr/>
          </p:nvSpPr>
          <p:spPr>
            <a:xfrm>
              <a:off x="3992775" y="1829000"/>
              <a:ext cx="11650" cy="1875"/>
            </a:xfrm>
            <a:custGeom>
              <a:rect b="b" l="l" r="r" t="t"/>
              <a:pathLst>
                <a:path extrusionOk="0" h="75" w="466">
                  <a:moveTo>
                    <a:pt x="224" y="0"/>
                  </a:moveTo>
                  <a:cubicBezTo>
                    <a:pt x="140" y="10"/>
                    <a:pt x="57" y="28"/>
                    <a:pt x="1" y="75"/>
                  </a:cubicBezTo>
                  <a:cubicBezTo>
                    <a:pt x="47" y="65"/>
                    <a:pt x="85" y="56"/>
                    <a:pt x="122" y="56"/>
                  </a:cubicBezTo>
                  <a:cubicBezTo>
                    <a:pt x="168" y="56"/>
                    <a:pt x="196" y="47"/>
                    <a:pt x="233" y="47"/>
                  </a:cubicBezTo>
                  <a:cubicBezTo>
                    <a:pt x="317" y="28"/>
                    <a:pt x="382" y="28"/>
                    <a:pt x="465" y="28"/>
                  </a:cubicBezTo>
                  <a:cubicBezTo>
                    <a:pt x="428" y="19"/>
                    <a:pt x="382" y="10"/>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5"/>
            <p:cNvSpPr/>
            <p:nvPr/>
          </p:nvSpPr>
          <p:spPr>
            <a:xfrm>
              <a:off x="3990700" y="1831450"/>
              <a:ext cx="9300" cy="2675"/>
            </a:xfrm>
            <a:custGeom>
              <a:rect b="b" l="l" r="r" t="t"/>
              <a:pathLst>
                <a:path extrusionOk="0" h="107" w="372">
                  <a:moveTo>
                    <a:pt x="311" y="1"/>
                  </a:moveTo>
                  <a:cubicBezTo>
                    <a:pt x="301" y="1"/>
                    <a:pt x="290" y="2"/>
                    <a:pt x="279" y="4"/>
                  </a:cubicBezTo>
                  <a:cubicBezTo>
                    <a:pt x="251" y="4"/>
                    <a:pt x="214" y="4"/>
                    <a:pt x="177" y="14"/>
                  </a:cubicBezTo>
                  <a:cubicBezTo>
                    <a:pt x="121" y="23"/>
                    <a:pt x="47" y="60"/>
                    <a:pt x="0" y="107"/>
                  </a:cubicBezTo>
                  <a:lnTo>
                    <a:pt x="93" y="79"/>
                  </a:lnTo>
                  <a:cubicBezTo>
                    <a:pt x="130" y="69"/>
                    <a:pt x="158" y="69"/>
                    <a:pt x="186" y="60"/>
                  </a:cubicBezTo>
                  <a:cubicBezTo>
                    <a:pt x="251" y="51"/>
                    <a:pt x="307" y="32"/>
                    <a:pt x="372" y="14"/>
                  </a:cubicBezTo>
                  <a:cubicBezTo>
                    <a:pt x="359" y="7"/>
                    <a:pt x="336"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5"/>
            <p:cNvSpPr/>
            <p:nvPr/>
          </p:nvSpPr>
          <p:spPr>
            <a:xfrm>
              <a:off x="3986050" y="1835025"/>
              <a:ext cx="9325" cy="3975"/>
            </a:xfrm>
            <a:custGeom>
              <a:rect b="b" l="l" r="r" t="t"/>
              <a:pathLst>
                <a:path extrusionOk="0" h="159" w="373">
                  <a:moveTo>
                    <a:pt x="372" y="1"/>
                  </a:moveTo>
                  <a:cubicBezTo>
                    <a:pt x="307" y="1"/>
                    <a:pt x="233" y="19"/>
                    <a:pt x="177" y="47"/>
                  </a:cubicBezTo>
                  <a:cubicBezTo>
                    <a:pt x="140" y="57"/>
                    <a:pt x="121" y="66"/>
                    <a:pt x="84" y="94"/>
                  </a:cubicBezTo>
                  <a:cubicBezTo>
                    <a:pt x="47" y="112"/>
                    <a:pt x="28" y="140"/>
                    <a:pt x="0" y="159"/>
                  </a:cubicBezTo>
                  <a:lnTo>
                    <a:pt x="93" y="131"/>
                  </a:lnTo>
                  <a:cubicBezTo>
                    <a:pt x="121" y="112"/>
                    <a:pt x="158" y="103"/>
                    <a:pt x="186" y="94"/>
                  </a:cubicBezTo>
                  <a:cubicBezTo>
                    <a:pt x="251" y="57"/>
                    <a:pt x="316"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5"/>
            <p:cNvSpPr/>
            <p:nvPr/>
          </p:nvSpPr>
          <p:spPr>
            <a:xfrm>
              <a:off x="3977700" y="1834325"/>
              <a:ext cx="9075" cy="6300"/>
            </a:xfrm>
            <a:custGeom>
              <a:rect b="b" l="l" r="r" t="t"/>
              <a:pathLst>
                <a:path extrusionOk="0" h="252" w="363">
                  <a:moveTo>
                    <a:pt x="362" y="1"/>
                  </a:moveTo>
                  <a:lnTo>
                    <a:pt x="362" y="1"/>
                  </a:lnTo>
                  <a:cubicBezTo>
                    <a:pt x="288" y="10"/>
                    <a:pt x="223" y="47"/>
                    <a:pt x="149" y="94"/>
                  </a:cubicBezTo>
                  <a:cubicBezTo>
                    <a:pt x="130" y="122"/>
                    <a:pt x="93" y="140"/>
                    <a:pt x="65" y="168"/>
                  </a:cubicBezTo>
                  <a:cubicBezTo>
                    <a:pt x="46" y="187"/>
                    <a:pt x="9" y="215"/>
                    <a:pt x="0" y="252"/>
                  </a:cubicBezTo>
                  <a:lnTo>
                    <a:pt x="93" y="187"/>
                  </a:lnTo>
                  <a:cubicBezTo>
                    <a:pt x="130" y="168"/>
                    <a:pt x="149" y="159"/>
                    <a:pt x="186" y="131"/>
                  </a:cubicBezTo>
                  <a:cubicBezTo>
                    <a:pt x="242" y="94"/>
                    <a:pt x="297" y="4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5"/>
            <p:cNvSpPr/>
            <p:nvPr/>
          </p:nvSpPr>
          <p:spPr>
            <a:xfrm>
              <a:off x="3971650" y="1841075"/>
              <a:ext cx="9775" cy="4900"/>
            </a:xfrm>
            <a:custGeom>
              <a:rect b="b" l="l" r="r" t="t"/>
              <a:pathLst>
                <a:path extrusionOk="0" h="196" w="391">
                  <a:moveTo>
                    <a:pt x="391" y="0"/>
                  </a:moveTo>
                  <a:lnTo>
                    <a:pt x="391" y="0"/>
                  </a:lnTo>
                  <a:cubicBezTo>
                    <a:pt x="307" y="10"/>
                    <a:pt x="242" y="38"/>
                    <a:pt x="168" y="56"/>
                  </a:cubicBezTo>
                  <a:cubicBezTo>
                    <a:pt x="149" y="84"/>
                    <a:pt x="112" y="93"/>
                    <a:pt x="75" y="112"/>
                  </a:cubicBezTo>
                  <a:cubicBezTo>
                    <a:pt x="47" y="140"/>
                    <a:pt x="10" y="158"/>
                    <a:pt x="0" y="195"/>
                  </a:cubicBezTo>
                  <a:cubicBezTo>
                    <a:pt x="19" y="177"/>
                    <a:pt x="56" y="168"/>
                    <a:pt x="93" y="149"/>
                  </a:cubicBezTo>
                  <a:lnTo>
                    <a:pt x="196" y="103"/>
                  </a:lnTo>
                  <a:cubicBezTo>
                    <a:pt x="270" y="75"/>
                    <a:pt x="335" y="47"/>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5"/>
            <p:cNvSpPr/>
            <p:nvPr/>
          </p:nvSpPr>
          <p:spPr>
            <a:xfrm>
              <a:off x="3997425" y="1855825"/>
              <a:ext cx="4900" cy="1400"/>
            </a:xfrm>
            <a:custGeom>
              <a:rect b="b" l="l" r="r" t="t"/>
              <a:pathLst>
                <a:path extrusionOk="0" h="56" w="196">
                  <a:moveTo>
                    <a:pt x="167" y="1"/>
                  </a:moveTo>
                  <a:cubicBezTo>
                    <a:pt x="147" y="1"/>
                    <a:pt x="125" y="5"/>
                    <a:pt x="94" y="5"/>
                  </a:cubicBezTo>
                  <a:cubicBezTo>
                    <a:pt x="56" y="14"/>
                    <a:pt x="29" y="24"/>
                    <a:pt x="1" y="51"/>
                  </a:cubicBezTo>
                  <a:cubicBezTo>
                    <a:pt x="16" y="55"/>
                    <a:pt x="30" y="56"/>
                    <a:pt x="42" y="56"/>
                  </a:cubicBezTo>
                  <a:cubicBezTo>
                    <a:pt x="66" y="56"/>
                    <a:pt x="84" y="51"/>
                    <a:pt x="103" y="51"/>
                  </a:cubicBezTo>
                  <a:cubicBezTo>
                    <a:pt x="140" y="42"/>
                    <a:pt x="177" y="24"/>
                    <a:pt x="196" y="5"/>
                  </a:cubicBezTo>
                  <a:cubicBezTo>
                    <a:pt x="187" y="2"/>
                    <a:pt x="177"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5"/>
            <p:cNvSpPr/>
            <p:nvPr/>
          </p:nvSpPr>
          <p:spPr>
            <a:xfrm>
              <a:off x="4001850" y="1856925"/>
              <a:ext cx="4900" cy="1525"/>
            </a:xfrm>
            <a:custGeom>
              <a:rect b="b" l="l" r="r" t="t"/>
              <a:pathLst>
                <a:path extrusionOk="0" h="61" w="196">
                  <a:moveTo>
                    <a:pt x="144" y="0"/>
                  </a:moveTo>
                  <a:cubicBezTo>
                    <a:pt x="128" y="0"/>
                    <a:pt x="112" y="3"/>
                    <a:pt x="93" y="7"/>
                  </a:cubicBezTo>
                  <a:cubicBezTo>
                    <a:pt x="56" y="17"/>
                    <a:pt x="19" y="26"/>
                    <a:pt x="0" y="54"/>
                  </a:cubicBezTo>
                  <a:cubicBezTo>
                    <a:pt x="19" y="59"/>
                    <a:pt x="35" y="61"/>
                    <a:pt x="51" y="61"/>
                  </a:cubicBezTo>
                  <a:cubicBezTo>
                    <a:pt x="68" y="61"/>
                    <a:pt x="84" y="59"/>
                    <a:pt x="102" y="54"/>
                  </a:cubicBezTo>
                  <a:cubicBezTo>
                    <a:pt x="140" y="45"/>
                    <a:pt x="177" y="26"/>
                    <a:pt x="195" y="7"/>
                  </a:cubicBezTo>
                  <a:cubicBezTo>
                    <a:pt x="177" y="3"/>
                    <a:pt x="161" y="0"/>
                    <a:pt x="1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5"/>
            <p:cNvSpPr/>
            <p:nvPr/>
          </p:nvSpPr>
          <p:spPr>
            <a:xfrm>
              <a:off x="3962600" y="1848725"/>
              <a:ext cx="5825" cy="4225"/>
            </a:xfrm>
            <a:custGeom>
              <a:rect b="b" l="l" r="r" t="t"/>
              <a:pathLst>
                <a:path extrusionOk="0" h="169" w="233">
                  <a:moveTo>
                    <a:pt x="232" y="1"/>
                  </a:moveTo>
                  <a:cubicBezTo>
                    <a:pt x="177" y="10"/>
                    <a:pt x="139" y="29"/>
                    <a:pt x="102" y="66"/>
                  </a:cubicBezTo>
                  <a:cubicBezTo>
                    <a:pt x="84" y="75"/>
                    <a:pt x="56" y="94"/>
                    <a:pt x="47" y="112"/>
                  </a:cubicBezTo>
                  <a:cubicBezTo>
                    <a:pt x="28" y="122"/>
                    <a:pt x="9" y="150"/>
                    <a:pt x="0" y="168"/>
                  </a:cubicBezTo>
                  <a:cubicBezTo>
                    <a:pt x="47" y="150"/>
                    <a:pt x="93" y="122"/>
                    <a:pt x="130" y="103"/>
                  </a:cubicBezTo>
                  <a:cubicBezTo>
                    <a:pt x="167" y="66"/>
                    <a:pt x="205" y="38"/>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5"/>
            <p:cNvSpPr/>
            <p:nvPr/>
          </p:nvSpPr>
          <p:spPr>
            <a:xfrm>
              <a:off x="3985825" y="1936475"/>
              <a:ext cx="74575" cy="66400"/>
            </a:xfrm>
            <a:custGeom>
              <a:rect b="b" l="l" r="r" t="t"/>
              <a:pathLst>
                <a:path extrusionOk="0" h="2656" w="2983">
                  <a:moveTo>
                    <a:pt x="1584" y="1"/>
                  </a:moveTo>
                  <a:cubicBezTo>
                    <a:pt x="1399" y="1"/>
                    <a:pt x="1200" y="141"/>
                    <a:pt x="1059" y="282"/>
                  </a:cubicBezTo>
                  <a:cubicBezTo>
                    <a:pt x="604" y="765"/>
                    <a:pt x="270" y="1341"/>
                    <a:pt x="84" y="1982"/>
                  </a:cubicBezTo>
                  <a:cubicBezTo>
                    <a:pt x="0" y="2186"/>
                    <a:pt x="242" y="2353"/>
                    <a:pt x="418" y="2400"/>
                  </a:cubicBezTo>
                  <a:cubicBezTo>
                    <a:pt x="822" y="2558"/>
                    <a:pt x="1251" y="2655"/>
                    <a:pt x="1677" y="2655"/>
                  </a:cubicBezTo>
                  <a:cubicBezTo>
                    <a:pt x="1879" y="2655"/>
                    <a:pt x="2080" y="2633"/>
                    <a:pt x="2276" y="2586"/>
                  </a:cubicBezTo>
                  <a:cubicBezTo>
                    <a:pt x="2472" y="2539"/>
                    <a:pt x="2676" y="2465"/>
                    <a:pt x="2797" y="2316"/>
                  </a:cubicBezTo>
                  <a:cubicBezTo>
                    <a:pt x="2927" y="2168"/>
                    <a:pt x="2983" y="1935"/>
                    <a:pt x="2871" y="1768"/>
                  </a:cubicBezTo>
                  <a:cubicBezTo>
                    <a:pt x="2741" y="1582"/>
                    <a:pt x="2499" y="1564"/>
                    <a:pt x="2276" y="1564"/>
                  </a:cubicBezTo>
                  <a:cubicBezTo>
                    <a:pt x="2416" y="1480"/>
                    <a:pt x="2555" y="1387"/>
                    <a:pt x="2648" y="1248"/>
                  </a:cubicBezTo>
                  <a:cubicBezTo>
                    <a:pt x="2741" y="1118"/>
                    <a:pt x="2769" y="913"/>
                    <a:pt x="2648" y="793"/>
                  </a:cubicBezTo>
                  <a:cubicBezTo>
                    <a:pt x="2585" y="724"/>
                    <a:pt x="2488" y="697"/>
                    <a:pt x="2386" y="697"/>
                  </a:cubicBezTo>
                  <a:cubicBezTo>
                    <a:pt x="2309" y="697"/>
                    <a:pt x="2228" y="713"/>
                    <a:pt x="2156" y="737"/>
                  </a:cubicBezTo>
                  <a:cubicBezTo>
                    <a:pt x="1998" y="793"/>
                    <a:pt x="1858" y="904"/>
                    <a:pt x="1682" y="932"/>
                  </a:cubicBezTo>
                  <a:cubicBezTo>
                    <a:pt x="1775" y="793"/>
                    <a:pt x="1868" y="653"/>
                    <a:pt x="1905" y="495"/>
                  </a:cubicBezTo>
                  <a:cubicBezTo>
                    <a:pt x="1942" y="328"/>
                    <a:pt x="1896" y="142"/>
                    <a:pt x="1756" y="49"/>
                  </a:cubicBezTo>
                  <a:cubicBezTo>
                    <a:pt x="1702" y="15"/>
                    <a:pt x="1643" y="1"/>
                    <a:pt x="15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5"/>
            <p:cNvSpPr/>
            <p:nvPr/>
          </p:nvSpPr>
          <p:spPr>
            <a:xfrm>
              <a:off x="3987225" y="1935375"/>
              <a:ext cx="72700" cy="67700"/>
            </a:xfrm>
            <a:custGeom>
              <a:rect b="b" l="l" r="r" t="t"/>
              <a:pathLst>
                <a:path extrusionOk="0" h="2708" w="2908">
                  <a:moveTo>
                    <a:pt x="28" y="2017"/>
                  </a:moveTo>
                  <a:lnTo>
                    <a:pt x="28" y="2017"/>
                  </a:lnTo>
                  <a:cubicBezTo>
                    <a:pt x="4" y="2040"/>
                    <a:pt x="1" y="2077"/>
                    <a:pt x="6" y="2116"/>
                  </a:cubicBezTo>
                  <a:lnTo>
                    <a:pt x="6" y="2116"/>
                  </a:lnTo>
                  <a:cubicBezTo>
                    <a:pt x="5" y="2089"/>
                    <a:pt x="13" y="2053"/>
                    <a:pt x="28" y="2017"/>
                  </a:cubicBezTo>
                  <a:close/>
                  <a:moveTo>
                    <a:pt x="6" y="2116"/>
                  </a:moveTo>
                  <a:cubicBezTo>
                    <a:pt x="6" y="2124"/>
                    <a:pt x="7" y="2131"/>
                    <a:pt x="9" y="2137"/>
                  </a:cubicBezTo>
                  <a:cubicBezTo>
                    <a:pt x="8" y="2130"/>
                    <a:pt x="7" y="2123"/>
                    <a:pt x="6" y="2116"/>
                  </a:cubicBezTo>
                  <a:close/>
                  <a:moveTo>
                    <a:pt x="9" y="2137"/>
                  </a:moveTo>
                  <a:cubicBezTo>
                    <a:pt x="9" y="2184"/>
                    <a:pt x="37" y="2221"/>
                    <a:pt x="74" y="2258"/>
                  </a:cubicBezTo>
                  <a:cubicBezTo>
                    <a:pt x="46" y="2221"/>
                    <a:pt x="28" y="2184"/>
                    <a:pt x="9" y="2137"/>
                  </a:cubicBezTo>
                  <a:close/>
                  <a:moveTo>
                    <a:pt x="1514" y="0"/>
                  </a:moveTo>
                  <a:cubicBezTo>
                    <a:pt x="1431" y="0"/>
                    <a:pt x="1347" y="28"/>
                    <a:pt x="1282" y="65"/>
                  </a:cubicBezTo>
                  <a:cubicBezTo>
                    <a:pt x="1143" y="131"/>
                    <a:pt x="1013" y="251"/>
                    <a:pt x="920" y="363"/>
                  </a:cubicBezTo>
                  <a:cubicBezTo>
                    <a:pt x="715" y="595"/>
                    <a:pt x="530" y="855"/>
                    <a:pt x="372" y="1134"/>
                  </a:cubicBezTo>
                  <a:cubicBezTo>
                    <a:pt x="223" y="1413"/>
                    <a:pt x="93" y="1701"/>
                    <a:pt x="19" y="1998"/>
                  </a:cubicBezTo>
                  <a:cubicBezTo>
                    <a:pt x="111" y="1701"/>
                    <a:pt x="223" y="1413"/>
                    <a:pt x="372" y="1143"/>
                  </a:cubicBezTo>
                  <a:cubicBezTo>
                    <a:pt x="530" y="874"/>
                    <a:pt x="725" y="623"/>
                    <a:pt x="929" y="391"/>
                  </a:cubicBezTo>
                  <a:cubicBezTo>
                    <a:pt x="1041" y="270"/>
                    <a:pt x="1152" y="168"/>
                    <a:pt x="1291" y="112"/>
                  </a:cubicBezTo>
                  <a:cubicBezTo>
                    <a:pt x="1342" y="83"/>
                    <a:pt x="1399" y="60"/>
                    <a:pt x="1461" y="60"/>
                  </a:cubicBezTo>
                  <a:cubicBezTo>
                    <a:pt x="1478" y="60"/>
                    <a:pt x="1496" y="61"/>
                    <a:pt x="1514" y="65"/>
                  </a:cubicBezTo>
                  <a:cubicBezTo>
                    <a:pt x="1579" y="65"/>
                    <a:pt x="1654" y="93"/>
                    <a:pt x="1709" y="140"/>
                  </a:cubicBezTo>
                  <a:cubicBezTo>
                    <a:pt x="1756" y="186"/>
                    <a:pt x="1793" y="261"/>
                    <a:pt x="1802" y="326"/>
                  </a:cubicBezTo>
                  <a:cubicBezTo>
                    <a:pt x="1812" y="400"/>
                    <a:pt x="1812" y="484"/>
                    <a:pt x="1793" y="549"/>
                  </a:cubicBezTo>
                  <a:cubicBezTo>
                    <a:pt x="1756" y="688"/>
                    <a:pt x="1663" y="818"/>
                    <a:pt x="1570" y="948"/>
                  </a:cubicBezTo>
                  <a:lnTo>
                    <a:pt x="1514" y="1022"/>
                  </a:lnTo>
                  <a:lnTo>
                    <a:pt x="1617" y="1004"/>
                  </a:lnTo>
                  <a:cubicBezTo>
                    <a:pt x="1793" y="967"/>
                    <a:pt x="1942" y="864"/>
                    <a:pt x="2090" y="818"/>
                  </a:cubicBezTo>
                  <a:cubicBezTo>
                    <a:pt x="2165" y="790"/>
                    <a:pt x="2239" y="772"/>
                    <a:pt x="2323" y="772"/>
                  </a:cubicBezTo>
                  <a:cubicBezTo>
                    <a:pt x="2406" y="772"/>
                    <a:pt x="2481" y="790"/>
                    <a:pt x="2527" y="837"/>
                  </a:cubicBezTo>
                  <a:cubicBezTo>
                    <a:pt x="2574" y="883"/>
                    <a:pt x="2601" y="957"/>
                    <a:pt x="2601" y="1022"/>
                  </a:cubicBezTo>
                  <a:cubicBezTo>
                    <a:pt x="2601" y="1097"/>
                    <a:pt x="2583" y="1180"/>
                    <a:pt x="2546" y="1236"/>
                  </a:cubicBezTo>
                  <a:cubicBezTo>
                    <a:pt x="2462" y="1366"/>
                    <a:pt x="2323" y="1459"/>
                    <a:pt x="2183" y="1552"/>
                  </a:cubicBezTo>
                  <a:lnTo>
                    <a:pt x="2063" y="1626"/>
                  </a:lnTo>
                  <a:lnTo>
                    <a:pt x="2211" y="1626"/>
                  </a:lnTo>
                  <a:cubicBezTo>
                    <a:pt x="2304" y="1626"/>
                    <a:pt x="2388" y="1626"/>
                    <a:pt x="2481" y="1654"/>
                  </a:cubicBezTo>
                  <a:cubicBezTo>
                    <a:pt x="2555" y="1663"/>
                    <a:pt x="2639" y="1701"/>
                    <a:pt x="2713" y="1747"/>
                  </a:cubicBezTo>
                  <a:cubicBezTo>
                    <a:pt x="2778" y="1794"/>
                    <a:pt x="2815" y="1859"/>
                    <a:pt x="2824" y="1942"/>
                  </a:cubicBezTo>
                  <a:cubicBezTo>
                    <a:pt x="2834" y="2026"/>
                    <a:pt x="2824" y="2109"/>
                    <a:pt x="2787" y="2184"/>
                  </a:cubicBezTo>
                  <a:cubicBezTo>
                    <a:pt x="2759" y="2267"/>
                    <a:pt x="2694" y="2323"/>
                    <a:pt x="2629" y="2388"/>
                  </a:cubicBezTo>
                  <a:cubicBezTo>
                    <a:pt x="2555" y="2444"/>
                    <a:pt x="2481" y="2481"/>
                    <a:pt x="2397" y="2509"/>
                  </a:cubicBezTo>
                  <a:cubicBezTo>
                    <a:pt x="2313" y="2546"/>
                    <a:pt x="2230" y="2574"/>
                    <a:pt x="2137" y="2593"/>
                  </a:cubicBezTo>
                  <a:cubicBezTo>
                    <a:pt x="2063" y="2620"/>
                    <a:pt x="1970" y="2630"/>
                    <a:pt x="1877" y="2639"/>
                  </a:cubicBezTo>
                  <a:cubicBezTo>
                    <a:pt x="1767" y="2653"/>
                    <a:pt x="1657" y="2660"/>
                    <a:pt x="1547" y="2660"/>
                  </a:cubicBezTo>
                  <a:cubicBezTo>
                    <a:pt x="1296" y="2660"/>
                    <a:pt x="1048" y="2626"/>
                    <a:pt x="808" y="2574"/>
                  </a:cubicBezTo>
                  <a:cubicBezTo>
                    <a:pt x="632" y="2528"/>
                    <a:pt x="455" y="2481"/>
                    <a:pt x="297" y="2407"/>
                  </a:cubicBezTo>
                  <a:cubicBezTo>
                    <a:pt x="214" y="2370"/>
                    <a:pt x="130" y="2314"/>
                    <a:pt x="74" y="2258"/>
                  </a:cubicBezTo>
                  <a:lnTo>
                    <a:pt x="74" y="2258"/>
                  </a:lnTo>
                  <a:cubicBezTo>
                    <a:pt x="130" y="2323"/>
                    <a:pt x="214" y="2370"/>
                    <a:pt x="297" y="2416"/>
                  </a:cubicBezTo>
                  <a:cubicBezTo>
                    <a:pt x="455" y="2490"/>
                    <a:pt x="632" y="2546"/>
                    <a:pt x="808" y="2593"/>
                  </a:cubicBezTo>
                  <a:cubicBezTo>
                    <a:pt x="1071" y="2664"/>
                    <a:pt x="1345" y="2708"/>
                    <a:pt x="1626" y="2708"/>
                  </a:cubicBezTo>
                  <a:cubicBezTo>
                    <a:pt x="1712" y="2708"/>
                    <a:pt x="1799" y="2703"/>
                    <a:pt x="1886" y="2695"/>
                  </a:cubicBezTo>
                  <a:cubicBezTo>
                    <a:pt x="1979" y="2685"/>
                    <a:pt x="2072" y="2676"/>
                    <a:pt x="2155" y="2667"/>
                  </a:cubicBezTo>
                  <a:cubicBezTo>
                    <a:pt x="2239" y="2648"/>
                    <a:pt x="2323" y="2630"/>
                    <a:pt x="2416" y="2593"/>
                  </a:cubicBezTo>
                  <a:cubicBezTo>
                    <a:pt x="2499" y="2555"/>
                    <a:pt x="2583" y="2528"/>
                    <a:pt x="2666" y="2462"/>
                  </a:cubicBezTo>
                  <a:cubicBezTo>
                    <a:pt x="2731" y="2407"/>
                    <a:pt x="2806" y="2342"/>
                    <a:pt x="2852" y="2249"/>
                  </a:cubicBezTo>
                  <a:cubicBezTo>
                    <a:pt x="2899" y="2165"/>
                    <a:pt x="2908" y="2063"/>
                    <a:pt x="2899" y="1970"/>
                  </a:cubicBezTo>
                  <a:cubicBezTo>
                    <a:pt x="2880" y="1877"/>
                    <a:pt x="2834" y="1766"/>
                    <a:pt x="2759" y="1710"/>
                  </a:cubicBezTo>
                  <a:cubicBezTo>
                    <a:pt x="2676" y="1654"/>
                    <a:pt x="2583" y="1617"/>
                    <a:pt x="2490" y="1598"/>
                  </a:cubicBezTo>
                  <a:cubicBezTo>
                    <a:pt x="2443" y="1580"/>
                    <a:pt x="2397" y="1580"/>
                    <a:pt x="2360" y="1571"/>
                  </a:cubicBezTo>
                  <a:cubicBezTo>
                    <a:pt x="2397" y="1552"/>
                    <a:pt x="2416" y="1524"/>
                    <a:pt x="2453" y="1506"/>
                  </a:cubicBezTo>
                  <a:cubicBezTo>
                    <a:pt x="2527" y="1441"/>
                    <a:pt x="2583" y="1385"/>
                    <a:pt x="2639" y="1301"/>
                  </a:cubicBezTo>
                  <a:cubicBezTo>
                    <a:pt x="2685" y="1227"/>
                    <a:pt x="2722" y="1134"/>
                    <a:pt x="2713" y="1041"/>
                  </a:cubicBezTo>
                  <a:cubicBezTo>
                    <a:pt x="2713" y="948"/>
                    <a:pt x="2676" y="837"/>
                    <a:pt x="2592" y="781"/>
                  </a:cubicBezTo>
                  <a:cubicBezTo>
                    <a:pt x="2527" y="716"/>
                    <a:pt x="2416" y="688"/>
                    <a:pt x="2323" y="688"/>
                  </a:cubicBezTo>
                  <a:cubicBezTo>
                    <a:pt x="2230" y="688"/>
                    <a:pt x="2137" y="697"/>
                    <a:pt x="2063" y="734"/>
                  </a:cubicBezTo>
                  <a:cubicBezTo>
                    <a:pt x="1932" y="781"/>
                    <a:pt x="1830" y="855"/>
                    <a:pt x="1709" y="902"/>
                  </a:cubicBezTo>
                  <a:cubicBezTo>
                    <a:pt x="1774" y="790"/>
                    <a:pt x="1840" y="688"/>
                    <a:pt x="1858" y="558"/>
                  </a:cubicBezTo>
                  <a:cubicBezTo>
                    <a:pt x="1886" y="484"/>
                    <a:pt x="1886" y="400"/>
                    <a:pt x="1858" y="316"/>
                  </a:cubicBezTo>
                  <a:cubicBezTo>
                    <a:pt x="1840" y="233"/>
                    <a:pt x="1802" y="158"/>
                    <a:pt x="1747" y="93"/>
                  </a:cubicBezTo>
                  <a:cubicBezTo>
                    <a:pt x="1691" y="38"/>
                    <a:pt x="1598" y="0"/>
                    <a:pt x="1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5"/>
            <p:cNvSpPr/>
            <p:nvPr/>
          </p:nvSpPr>
          <p:spPr>
            <a:xfrm>
              <a:off x="3987900" y="1959750"/>
              <a:ext cx="39750" cy="30225"/>
            </a:xfrm>
            <a:custGeom>
              <a:rect b="b" l="l" r="r" t="t"/>
              <a:pathLst>
                <a:path extrusionOk="0" h="1209" w="1590">
                  <a:moveTo>
                    <a:pt x="1590" y="1"/>
                  </a:moveTo>
                  <a:lnTo>
                    <a:pt x="1590" y="1"/>
                  </a:lnTo>
                  <a:cubicBezTo>
                    <a:pt x="1459" y="103"/>
                    <a:pt x="1320" y="205"/>
                    <a:pt x="1199" y="308"/>
                  </a:cubicBezTo>
                  <a:lnTo>
                    <a:pt x="800" y="614"/>
                  </a:lnTo>
                  <a:lnTo>
                    <a:pt x="410" y="921"/>
                  </a:lnTo>
                  <a:cubicBezTo>
                    <a:pt x="345" y="977"/>
                    <a:pt x="280" y="1023"/>
                    <a:pt x="205" y="1069"/>
                  </a:cubicBezTo>
                  <a:lnTo>
                    <a:pt x="1" y="1209"/>
                  </a:lnTo>
                  <a:cubicBezTo>
                    <a:pt x="149" y="1144"/>
                    <a:pt x="289" y="1051"/>
                    <a:pt x="428" y="958"/>
                  </a:cubicBezTo>
                  <a:cubicBezTo>
                    <a:pt x="568" y="865"/>
                    <a:pt x="707" y="754"/>
                    <a:pt x="837" y="651"/>
                  </a:cubicBezTo>
                  <a:lnTo>
                    <a:pt x="1218" y="335"/>
                  </a:lnTo>
                  <a:cubicBezTo>
                    <a:pt x="1348" y="224"/>
                    <a:pt x="1478" y="122"/>
                    <a:pt x="1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5"/>
            <p:cNvSpPr/>
            <p:nvPr/>
          </p:nvSpPr>
          <p:spPr>
            <a:xfrm>
              <a:off x="3988375" y="1976025"/>
              <a:ext cx="53450" cy="15825"/>
            </a:xfrm>
            <a:custGeom>
              <a:rect b="b" l="l" r="r" t="t"/>
              <a:pathLst>
                <a:path extrusionOk="0" h="633" w="2138">
                  <a:moveTo>
                    <a:pt x="2137" y="0"/>
                  </a:moveTo>
                  <a:lnTo>
                    <a:pt x="2137" y="0"/>
                  </a:lnTo>
                  <a:cubicBezTo>
                    <a:pt x="1951" y="37"/>
                    <a:pt x="1784" y="84"/>
                    <a:pt x="1598" y="121"/>
                  </a:cubicBezTo>
                  <a:cubicBezTo>
                    <a:pt x="1422" y="168"/>
                    <a:pt x="1236" y="223"/>
                    <a:pt x="1060" y="270"/>
                  </a:cubicBezTo>
                  <a:cubicBezTo>
                    <a:pt x="874" y="326"/>
                    <a:pt x="697" y="372"/>
                    <a:pt x="530" y="437"/>
                  </a:cubicBezTo>
                  <a:cubicBezTo>
                    <a:pt x="353" y="493"/>
                    <a:pt x="168" y="548"/>
                    <a:pt x="0" y="632"/>
                  </a:cubicBezTo>
                  <a:cubicBezTo>
                    <a:pt x="93" y="595"/>
                    <a:pt x="177" y="576"/>
                    <a:pt x="270" y="548"/>
                  </a:cubicBezTo>
                  <a:cubicBezTo>
                    <a:pt x="363" y="511"/>
                    <a:pt x="446" y="493"/>
                    <a:pt x="539" y="465"/>
                  </a:cubicBezTo>
                  <a:lnTo>
                    <a:pt x="1069" y="316"/>
                  </a:lnTo>
                  <a:lnTo>
                    <a:pt x="1608" y="168"/>
                  </a:lnTo>
                  <a:cubicBezTo>
                    <a:pt x="1794" y="121"/>
                    <a:pt x="1961" y="65"/>
                    <a:pt x="21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5"/>
            <p:cNvSpPr/>
            <p:nvPr/>
          </p:nvSpPr>
          <p:spPr>
            <a:xfrm>
              <a:off x="4003475" y="1973225"/>
              <a:ext cx="11400" cy="8625"/>
            </a:xfrm>
            <a:custGeom>
              <a:rect b="b" l="l" r="r" t="t"/>
              <a:pathLst>
                <a:path extrusionOk="0" h="345" w="456">
                  <a:moveTo>
                    <a:pt x="456" y="1"/>
                  </a:moveTo>
                  <a:lnTo>
                    <a:pt x="456" y="1"/>
                  </a:lnTo>
                  <a:cubicBezTo>
                    <a:pt x="363" y="47"/>
                    <a:pt x="298" y="103"/>
                    <a:pt x="214" y="159"/>
                  </a:cubicBezTo>
                  <a:cubicBezTo>
                    <a:pt x="177" y="196"/>
                    <a:pt x="140" y="224"/>
                    <a:pt x="112" y="252"/>
                  </a:cubicBezTo>
                  <a:cubicBezTo>
                    <a:pt x="75" y="280"/>
                    <a:pt x="37" y="317"/>
                    <a:pt x="0" y="345"/>
                  </a:cubicBezTo>
                  <a:cubicBezTo>
                    <a:pt x="47" y="326"/>
                    <a:pt x="93" y="298"/>
                    <a:pt x="130" y="280"/>
                  </a:cubicBezTo>
                  <a:cubicBezTo>
                    <a:pt x="168" y="252"/>
                    <a:pt x="214" y="224"/>
                    <a:pt x="251" y="196"/>
                  </a:cubicBezTo>
                  <a:cubicBezTo>
                    <a:pt x="316" y="140"/>
                    <a:pt x="400"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5"/>
            <p:cNvSpPr/>
            <p:nvPr/>
          </p:nvSpPr>
          <p:spPr>
            <a:xfrm>
              <a:off x="4013225" y="1970900"/>
              <a:ext cx="6300" cy="6075"/>
            </a:xfrm>
            <a:custGeom>
              <a:rect b="b" l="l" r="r" t="t"/>
              <a:pathLst>
                <a:path extrusionOk="0" h="243" w="252">
                  <a:moveTo>
                    <a:pt x="251" y="1"/>
                  </a:moveTo>
                  <a:lnTo>
                    <a:pt x="112" y="103"/>
                  </a:lnTo>
                  <a:cubicBezTo>
                    <a:pt x="93" y="131"/>
                    <a:pt x="75" y="150"/>
                    <a:pt x="56" y="177"/>
                  </a:cubicBezTo>
                  <a:cubicBezTo>
                    <a:pt x="28" y="196"/>
                    <a:pt x="19" y="224"/>
                    <a:pt x="1" y="242"/>
                  </a:cubicBezTo>
                  <a:cubicBezTo>
                    <a:pt x="28" y="242"/>
                    <a:pt x="56" y="224"/>
                    <a:pt x="75" y="205"/>
                  </a:cubicBezTo>
                  <a:cubicBezTo>
                    <a:pt x="103" y="196"/>
                    <a:pt x="121" y="177"/>
                    <a:pt x="149" y="150"/>
                  </a:cubicBezTo>
                  <a:cubicBezTo>
                    <a:pt x="196" y="103"/>
                    <a:pt x="233" y="57"/>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5"/>
            <p:cNvSpPr/>
            <p:nvPr/>
          </p:nvSpPr>
          <p:spPr>
            <a:xfrm>
              <a:off x="4011125" y="1973925"/>
              <a:ext cx="11425" cy="6775"/>
            </a:xfrm>
            <a:custGeom>
              <a:rect b="b" l="l" r="r" t="t"/>
              <a:pathLst>
                <a:path extrusionOk="0" h="271" w="457">
                  <a:moveTo>
                    <a:pt x="456" y="1"/>
                  </a:moveTo>
                  <a:lnTo>
                    <a:pt x="456" y="1"/>
                  </a:lnTo>
                  <a:cubicBezTo>
                    <a:pt x="373" y="38"/>
                    <a:pt x="289" y="84"/>
                    <a:pt x="224" y="121"/>
                  </a:cubicBezTo>
                  <a:cubicBezTo>
                    <a:pt x="140" y="168"/>
                    <a:pt x="66" y="214"/>
                    <a:pt x="1" y="270"/>
                  </a:cubicBezTo>
                  <a:cubicBezTo>
                    <a:pt x="47" y="261"/>
                    <a:pt x="94" y="252"/>
                    <a:pt x="131" y="224"/>
                  </a:cubicBezTo>
                  <a:cubicBezTo>
                    <a:pt x="159" y="214"/>
                    <a:pt x="205" y="187"/>
                    <a:pt x="242" y="168"/>
                  </a:cubicBezTo>
                  <a:cubicBezTo>
                    <a:pt x="317" y="121"/>
                    <a:pt x="382" y="66"/>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5"/>
            <p:cNvSpPr/>
            <p:nvPr/>
          </p:nvSpPr>
          <p:spPr>
            <a:xfrm>
              <a:off x="3998825" y="1982750"/>
              <a:ext cx="7925" cy="2825"/>
            </a:xfrm>
            <a:custGeom>
              <a:rect b="b" l="l" r="r" t="t"/>
              <a:pathLst>
                <a:path extrusionOk="0" h="113" w="317">
                  <a:moveTo>
                    <a:pt x="316" y="1"/>
                  </a:moveTo>
                  <a:cubicBezTo>
                    <a:pt x="261" y="10"/>
                    <a:pt x="205" y="29"/>
                    <a:pt x="149" y="38"/>
                  </a:cubicBezTo>
                  <a:cubicBezTo>
                    <a:pt x="93" y="57"/>
                    <a:pt x="47" y="84"/>
                    <a:pt x="0" y="112"/>
                  </a:cubicBezTo>
                  <a:cubicBezTo>
                    <a:pt x="66" y="112"/>
                    <a:pt x="121" y="103"/>
                    <a:pt x="168" y="84"/>
                  </a:cubicBezTo>
                  <a:cubicBezTo>
                    <a:pt x="223" y="57"/>
                    <a:pt x="270" y="38"/>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5"/>
            <p:cNvSpPr/>
            <p:nvPr/>
          </p:nvSpPr>
          <p:spPr>
            <a:xfrm>
              <a:off x="4040175" y="1964175"/>
              <a:ext cx="9300" cy="8150"/>
            </a:xfrm>
            <a:custGeom>
              <a:rect b="b" l="l" r="r" t="t"/>
              <a:pathLst>
                <a:path extrusionOk="0" h="326" w="372">
                  <a:moveTo>
                    <a:pt x="372" y="0"/>
                  </a:moveTo>
                  <a:lnTo>
                    <a:pt x="372" y="0"/>
                  </a:lnTo>
                  <a:cubicBezTo>
                    <a:pt x="288" y="47"/>
                    <a:pt x="233" y="103"/>
                    <a:pt x="186" y="168"/>
                  </a:cubicBezTo>
                  <a:cubicBezTo>
                    <a:pt x="149" y="186"/>
                    <a:pt x="112" y="214"/>
                    <a:pt x="93" y="242"/>
                  </a:cubicBezTo>
                  <a:cubicBezTo>
                    <a:pt x="56" y="270"/>
                    <a:pt x="37" y="307"/>
                    <a:pt x="0" y="326"/>
                  </a:cubicBezTo>
                  <a:cubicBezTo>
                    <a:pt x="47" y="316"/>
                    <a:pt x="84" y="289"/>
                    <a:pt x="112" y="270"/>
                  </a:cubicBezTo>
                  <a:cubicBezTo>
                    <a:pt x="149" y="242"/>
                    <a:pt x="177" y="214"/>
                    <a:pt x="205" y="186"/>
                  </a:cubicBezTo>
                  <a:cubicBezTo>
                    <a:pt x="270" y="131"/>
                    <a:pt x="325" y="7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5"/>
            <p:cNvSpPr/>
            <p:nvPr/>
          </p:nvSpPr>
          <p:spPr>
            <a:xfrm>
              <a:off x="4035300" y="1968125"/>
              <a:ext cx="6275" cy="5600"/>
            </a:xfrm>
            <a:custGeom>
              <a:rect b="b" l="l" r="r" t="t"/>
              <a:pathLst>
                <a:path extrusionOk="0" h="224" w="251">
                  <a:moveTo>
                    <a:pt x="251" y="0"/>
                  </a:moveTo>
                  <a:lnTo>
                    <a:pt x="251" y="0"/>
                  </a:lnTo>
                  <a:cubicBezTo>
                    <a:pt x="205" y="28"/>
                    <a:pt x="158" y="75"/>
                    <a:pt x="121" y="112"/>
                  </a:cubicBezTo>
                  <a:cubicBezTo>
                    <a:pt x="74" y="140"/>
                    <a:pt x="47" y="177"/>
                    <a:pt x="0" y="223"/>
                  </a:cubicBezTo>
                  <a:cubicBezTo>
                    <a:pt x="19" y="214"/>
                    <a:pt x="56" y="205"/>
                    <a:pt x="74" y="186"/>
                  </a:cubicBezTo>
                  <a:cubicBezTo>
                    <a:pt x="102" y="177"/>
                    <a:pt x="121" y="168"/>
                    <a:pt x="149" y="140"/>
                  </a:cubicBezTo>
                  <a:cubicBezTo>
                    <a:pt x="167" y="131"/>
                    <a:pt x="177"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5"/>
            <p:cNvSpPr/>
            <p:nvPr/>
          </p:nvSpPr>
          <p:spPr>
            <a:xfrm>
              <a:off x="4044825" y="1960925"/>
              <a:ext cx="3275" cy="4200"/>
            </a:xfrm>
            <a:custGeom>
              <a:rect b="b" l="l" r="r" t="t"/>
              <a:pathLst>
                <a:path extrusionOk="0" h="168" w="131">
                  <a:moveTo>
                    <a:pt x="130" y="0"/>
                  </a:moveTo>
                  <a:lnTo>
                    <a:pt x="130" y="0"/>
                  </a:lnTo>
                  <a:cubicBezTo>
                    <a:pt x="93" y="28"/>
                    <a:pt x="84" y="47"/>
                    <a:pt x="47" y="84"/>
                  </a:cubicBezTo>
                  <a:cubicBezTo>
                    <a:pt x="47" y="93"/>
                    <a:pt x="37" y="103"/>
                    <a:pt x="19" y="121"/>
                  </a:cubicBezTo>
                  <a:cubicBezTo>
                    <a:pt x="9" y="130"/>
                    <a:pt x="9" y="140"/>
                    <a:pt x="0" y="168"/>
                  </a:cubicBezTo>
                  <a:cubicBezTo>
                    <a:pt x="47" y="149"/>
                    <a:pt x="65" y="130"/>
                    <a:pt x="93" y="103"/>
                  </a:cubicBezTo>
                  <a:cubicBezTo>
                    <a:pt x="102" y="93"/>
                    <a:pt x="102" y="75"/>
                    <a:pt x="112" y="56"/>
                  </a:cubicBezTo>
                  <a:cubicBezTo>
                    <a:pt x="130" y="38"/>
                    <a:pt x="130"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5"/>
            <p:cNvSpPr/>
            <p:nvPr/>
          </p:nvSpPr>
          <p:spPr>
            <a:xfrm>
              <a:off x="4047600" y="1986925"/>
              <a:ext cx="7450" cy="8400"/>
            </a:xfrm>
            <a:custGeom>
              <a:rect b="b" l="l" r="r" t="t"/>
              <a:pathLst>
                <a:path extrusionOk="0" h="336" w="298">
                  <a:moveTo>
                    <a:pt x="279" y="1"/>
                  </a:moveTo>
                  <a:cubicBezTo>
                    <a:pt x="270" y="75"/>
                    <a:pt x="233" y="150"/>
                    <a:pt x="177" y="196"/>
                  </a:cubicBezTo>
                  <a:cubicBezTo>
                    <a:pt x="159" y="215"/>
                    <a:pt x="131" y="243"/>
                    <a:pt x="93" y="261"/>
                  </a:cubicBezTo>
                  <a:cubicBezTo>
                    <a:pt x="84" y="280"/>
                    <a:pt x="66" y="289"/>
                    <a:pt x="47" y="298"/>
                  </a:cubicBezTo>
                  <a:cubicBezTo>
                    <a:pt x="38" y="308"/>
                    <a:pt x="10" y="326"/>
                    <a:pt x="1" y="335"/>
                  </a:cubicBezTo>
                  <a:cubicBezTo>
                    <a:pt x="28" y="335"/>
                    <a:pt x="38" y="326"/>
                    <a:pt x="66" y="326"/>
                  </a:cubicBezTo>
                  <a:cubicBezTo>
                    <a:pt x="84" y="308"/>
                    <a:pt x="93" y="308"/>
                    <a:pt x="121" y="298"/>
                  </a:cubicBezTo>
                  <a:cubicBezTo>
                    <a:pt x="159" y="289"/>
                    <a:pt x="186" y="261"/>
                    <a:pt x="224" y="233"/>
                  </a:cubicBezTo>
                  <a:cubicBezTo>
                    <a:pt x="261" y="205"/>
                    <a:pt x="279" y="168"/>
                    <a:pt x="298" y="122"/>
                  </a:cubicBezTo>
                  <a:cubicBezTo>
                    <a:pt x="298" y="75"/>
                    <a:pt x="298"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5"/>
            <p:cNvSpPr/>
            <p:nvPr/>
          </p:nvSpPr>
          <p:spPr>
            <a:xfrm>
              <a:off x="4039925" y="1992050"/>
              <a:ext cx="10025" cy="4075"/>
            </a:xfrm>
            <a:custGeom>
              <a:rect b="b" l="l" r="r" t="t"/>
              <a:pathLst>
                <a:path extrusionOk="0" h="163" w="401">
                  <a:moveTo>
                    <a:pt x="400" y="0"/>
                  </a:moveTo>
                  <a:cubicBezTo>
                    <a:pt x="373" y="0"/>
                    <a:pt x="335" y="10"/>
                    <a:pt x="298" y="28"/>
                  </a:cubicBezTo>
                  <a:cubicBezTo>
                    <a:pt x="261" y="47"/>
                    <a:pt x="233" y="56"/>
                    <a:pt x="196" y="75"/>
                  </a:cubicBezTo>
                  <a:lnTo>
                    <a:pt x="103" y="121"/>
                  </a:lnTo>
                  <a:lnTo>
                    <a:pt x="1" y="149"/>
                  </a:lnTo>
                  <a:cubicBezTo>
                    <a:pt x="15" y="158"/>
                    <a:pt x="33" y="163"/>
                    <a:pt x="53" y="163"/>
                  </a:cubicBezTo>
                  <a:cubicBezTo>
                    <a:pt x="73" y="163"/>
                    <a:pt x="94" y="158"/>
                    <a:pt x="112" y="149"/>
                  </a:cubicBezTo>
                  <a:lnTo>
                    <a:pt x="215" y="121"/>
                  </a:lnTo>
                  <a:cubicBezTo>
                    <a:pt x="289" y="93"/>
                    <a:pt x="345"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5"/>
            <p:cNvSpPr/>
            <p:nvPr/>
          </p:nvSpPr>
          <p:spPr>
            <a:xfrm>
              <a:off x="4034825" y="1997850"/>
              <a:ext cx="10025" cy="2125"/>
            </a:xfrm>
            <a:custGeom>
              <a:rect b="b" l="l" r="r" t="t"/>
              <a:pathLst>
                <a:path extrusionOk="0" h="85" w="401">
                  <a:moveTo>
                    <a:pt x="400" y="1"/>
                  </a:moveTo>
                  <a:cubicBezTo>
                    <a:pt x="326" y="1"/>
                    <a:pt x="261" y="10"/>
                    <a:pt x="196" y="29"/>
                  </a:cubicBezTo>
                  <a:cubicBezTo>
                    <a:pt x="131" y="38"/>
                    <a:pt x="75" y="47"/>
                    <a:pt x="1" y="56"/>
                  </a:cubicBezTo>
                  <a:cubicBezTo>
                    <a:pt x="38" y="84"/>
                    <a:pt x="75" y="84"/>
                    <a:pt x="103" y="84"/>
                  </a:cubicBezTo>
                  <a:cubicBezTo>
                    <a:pt x="140" y="84"/>
                    <a:pt x="177" y="75"/>
                    <a:pt x="214" y="75"/>
                  </a:cubicBezTo>
                  <a:cubicBezTo>
                    <a:pt x="233" y="75"/>
                    <a:pt x="270" y="56"/>
                    <a:pt x="307" y="47"/>
                  </a:cubicBezTo>
                  <a:cubicBezTo>
                    <a:pt x="335" y="38"/>
                    <a:pt x="372" y="29"/>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5"/>
            <p:cNvSpPr/>
            <p:nvPr/>
          </p:nvSpPr>
          <p:spPr>
            <a:xfrm>
              <a:off x="4042950" y="1989950"/>
              <a:ext cx="6300" cy="3150"/>
            </a:xfrm>
            <a:custGeom>
              <a:rect b="b" l="l" r="r" t="t"/>
              <a:pathLst>
                <a:path extrusionOk="0" h="126" w="252">
                  <a:moveTo>
                    <a:pt x="252" y="1"/>
                  </a:moveTo>
                  <a:cubicBezTo>
                    <a:pt x="205" y="19"/>
                    <a:pt x="168" y="29"/>
                    <a:pt x="122" y="47"/>
                  </a:cubicBezTo>
                  <a:cubicBezTo>
                    <a:pt x="84" y="75"/>
                    <a:pt x="47" y="94"/>
                    <a:pt x="1" y="122"/>
                  </a:cubicBezTo>
                  <a:cubicBezTo>
                    <a:pt x="12" y="124"/>
                    <a:pt x="24" y="125"/>
                    <a:pt x="36" y="125"/>
                  </a:cubicBezTo>
                  <a:cubicBezTo>
                    <a:pt x="70" y="125"/>
                    <a:pt x="105" y="115"/>
                    <a:pt x="140" y="94"/>
                  </a:cubicBezTo>
                  <a:cubicBezTo>
                    <a:pt x="168" y="84"/>
                    <a:pt x="177" y="75"/>
                    <a:pt x="196" y="57"/>
                  </a:cubicBezTo>
                  <a:cubicBezTo>
                    <a:pt x="224" y="38"/>
                    <a:pt x="233" y="29"/>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5"/>
            <p:cNvSpPr/>
            <p:nvPr/>
          </p:nvSpPr>
          <p:spPr>
            <a:xfrm>
              <a:off x="3993475" y="1993200"/>
              <a:ext cx="9100" cy="4125"/>
            </a:xfrm>
            <a:custGeom>
              <a:rect b="b" l="l" r="r" t="t"/>
              <a:pathLst>
                <a:path extrusionOk="0" h="165" w="364">
                  <a:moveTo>
                    <a:pt x="1" y="1"/>
                  </a:moveTo>
                  <a:lnTo>
                    <a:pt x="1" y="1"/>
                  </a:lnTo>
                  <a:cubicBezTo>
                    <a:pt x="19" y="29"/>
                    <a:pt x="57" y="47"/>
                    <a:pt x="66" y="84"/>
                  </a:cubicBezTo>
                  <a:cubicBezTo>
                    <a:pt x="103" y="94"/>
                    <a:pt x="122" y="112"/>
                    <a:pt x="159" y="131"/>
                  </a:cubicBezTo>
                  <a:cubicBezTo>
                    <a:pt x="209" y="145"/>
                    <a:pt x="264" y="165"/>
                    <a:pt x="317" y="165"/>
                  </a:cubicBezTo>
                  <a:cubicBezTo>
                    <a:pt x="332" y="165"/>
                    <a:pt x="348" y="163"/>
                    <a:pt x="363" y="159"/>
                  </a:cubicBezTo>
                  <a:cubicBezTo>
                    <a:pt x="298" y="140"/>
                    <a:pt x="242" y="103"/>
                    <a:pt x="187" y="84"/>
                  </a:cubicBezTo>
                  <a:cubicBezTo>
                    <a:pt x="122" y="4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5"/>
            <p:cNvSpPr/>
            <p:nvPr/>
          </p:nvSpPr>
          <p:spPr>
            <a:xfrm>
              <a:off x="3997675" y="1992750"/>
              <a:ext cx="7225" cy="2450"/>
            </a:xfrm>
            <a:custGeom>
              <a:rect b="b" l="l" r="r" t="t"/>
              <a:pathLst>
                <a:path extrusionOk="0" h="98" w="289">
                  <a:moveTo>
                    <a:pt x="0" y="0"/>
                  </a:moveTo>
                  <a:lnTo>
                    <a:pt x="0" y="0"/>
                  </a:lnTo>
                  <a:cubicBezTo>
                    <a:pt x="19" y="19"/>
                    <a:pt x="37" y="47"/>
                    <a:pt x="56" y="56"/>
                  </a:cubicBezTo>
                  <a:cubicBezTo>
                    <a:pt x="84" y="75"/>
                    <a:pt x="102" y="75"/>
                    <a:pt x="130" y="84"/>
                  </a:cubicBezTo>
                  <a:cubicBezTo>
                    <a:pt x="158" y="93"/>
                    <a:pt x="184" y="98"/>
                    <a:pt x="209" y="98"/>
                  </a:cubicBezTo>
                  <a:cubicBezTo>
                    <a:pt x="235" y="98"/>
                    <a:pt x="260" y="93"/>
                    <a:pt x="288" y="84"/>
                  </a:cubicBezTo>
                  <a:cubicBezTo>
                    <a:pt x="269" y="75"/>
                    <a:pt x="251" y="75"/>
                    <a:pt x="223" y="65"/>
                  </a:cubicBezTo>
                  <a:cubicBezTo>
                    <a:pt x="204" y="56"/>
                    <a:pt x="177" y="56"/>
                    <a:pt x="158" y="47"/>
                  </a:cubicBezTo>
                  <a:cubicBezTo>
                    <a:pt x="93" y="19"/>
                    <a:pt x="4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5"/>
            <p:cNvSpPr/>
            <p:nvPr/>
          </p:nvSpPr>
          <p:spPr>
            <a:xfrm>
              <a:off x="4001600" y="1989500"/>
              <a:ext cx="7475" cy="1800"/>
            </a:xfrm>
            <a:custGeom>
              <a:rect b="b" l="l" r="r" t="t"/>
              <a:pathLst>
                <a:path extrusionOk="0" h="72" w="299">
                  <a:moveTo>
                    <a:pt x="298" y="0"/>
                  </a:moveTo>
                  <a:cubicBezTo>
                    <a:pt x="252" y="0"/>
                    <a:pt x="196" y="0"/>
                    <a:pt x="150" y="9"/>
                  </a:cubicBezTo>
                  <a:cubicBezTo>
                    <a:pt x="94" y="19"/>
                    <a:pt x="47" y="47"/>
                    <a:pt x="1" y="65"/>
                  </a:cubicBezTo>
                  <a:cubicBezTo>
                    <a:pt x="24" y="69"/>
                    <a:pt x="46" y="71"/>
                    <a:pt x="67" y="71"/>
                  </a:cubicBezTo>
                  <a:cubicBezTo>
                    <a:pt x="97" y="71"/>
                    <a:pt x="126" y="67"/>
                    <a:pt x="159" y="56"/>
                  </a:cubicBezTo>
                  <a:cubicBezTo>
                    <a:pt x="187" y="47"/>
                    <a:pt x="205" y="47"/>
                    <a:pt x="233" y="37"/>
                  </a:cubicBezTo>
                  <a:cubicBezTo>
                    <a:pt x="252" y="37"/>
                    <a:pt x="270" y="19"/>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5"/>
            <p:cNvSpPr/>
            <p:nvPr/>
          </p:nvSpPr>
          <p:spPr>
            <a:xfrm>
              <a:off x="4005550" y="1992750"/>
              <a:ext cx="7000" cy="1425"/>
            </a:xfrm>
            <a:custGeom>
              <a:rect b="b" l="l" r="r" t="t"/>
              <a:pathLst>
                <a:path extrusionOk="0" h="57" w="280">
                  <a:moveTo>
                    <a:pt x="140" y="0"/>
                  </a:moveTo>
                  <a:cubicBezTo>
                    <a:pt x="94" y="0"/>
                    <a:pt x="47" y="10"/>
                    <a:pt x="1" y="19"/>
                  </a:cubicBezTo>
                  <a:cubicBezTo>
                    <a:pt x="47" y="47"/>
                    <a:pt x="94" y="56"/>
                    <a:pt x="140" y="56"/>
                  </a:cubicBezTo>
                  <a:cubicBezTo>
                    <a:pt x="187" y="56"/>
                    <a:pt x="233" y="47"/>
                    <a:pt x="280" y="28"/>
                  </a:cubicBezTo>
                  <a:cubicBezTo>
                    <a:pt x="233" y="10"/>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5"/>
            <p:cNvSpPr/>
            <p:nvPr/>
          </p:nvSpPr>
          <p:spPr>
            <a:xfrm>
              <a:off x="4006250" y="1997625"/>
              <a:ext cx="8625" cy="1175"/>
            </a:xfrm>
            <a:custGeom>
              <a:rect b="b" l="l" r="r" t="t"/>
              <a:pathLst>
                <a:path extrusionOk="0" h="47" w="345">
                  <a:moveTo>
                    <a:pt x="168" y="0"/>
                  </a:moveTo>
                  <a:cubicBezTo>
                    <a:pt x="112" y="0"/>
                    <a:pt x="57" y="0"/>
                    <a:pt x="1" y="10"/>
                  </a:cubicBezTo>
                  <a:cubicBezTo>
                    <a:pt x="57" y="38"/>
                    <a:pt x="122" y="47"/>
                    <a:pt x="168" y="47"/>
                  </a:cubicBezTo>
                  <a:cubicBezTo>
                    <a:pt x="233" y="47"/>
                    <a:pt x="289" y="47"/>
                    <a:pt x="345" y="38"/>
                  </a:cubicBezTo>
                  <a:cubicBezTo>
                    <a:pt x="289" y="1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5"/>
            <p:cNvSpPr/>
            <p:nvPr/>
          </p:nvSpPr>
          <p:spPr>
            <a:xfrm>
              <a:off x="4014625" y="1938625"/>
              <a:ext cx="10250" cy="4675"/>
            </a:xfrm>
            <a:custGeom>
              <a:rect b="b" l="l" r="r" t="t"/>
              <a:pathLst>
                <a:path extrusionOk="0" h="187" w="410">
                  <a:moveTo>
                    <a:pt x="288" y="1"/>
                  </a:moveTo>
                  <a:cubicBezTo>
                    <a:pt x="242" y="10"/>
                    <a:pt x="205" y="19"/>
                    <a:pt x="177" y="38"/>
                  </a:cubicBezTo>
                  <a:cubicBezTo>
                    <a:pt x="102" y="66"/>
                    <a:pt x="37" y="112"/>
                    <a:pt x="0" y="186"/>
                  </a:cubicBezTo>
                  <a:cubicBezTo>
                    <a:pt x="19" y="158"/>
                    <a:pt x="56" y="149"/>
                    <a:pt x="93" y="131"/>
                  </a:cubicBezTo>
                  <a:cubicBezTo>
                    <a:pt x="130" y="121"/>
                    <a:pt x="158" y="93"/>
                    <a:pt x="195" y="84"/>
                  </a:cubicBezTo>
                  <a:cubicBezTo>
                    <a:pt x="270" y="56"/>
                    <a:pt x="335" y="3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5"/>
            <p:cNvSpPr/>
            <p:nvPr/>
          </p:nvSpPr>
          <p:spPr>
            <a:xfrm>
              <a:off x="4013450" y="1941875"/>
              <a:ext cx="8150" cy="5125"/>
            </a:xfrm>
            <a:custGeom>
              <a:rect b="b" l="l" r="r" t="t"/>
              <a:pathLst>
                <a:path extrusionOk="0" h="205" w="326">
                  <a:moveTo>
                    <a:pt x="326" y="1"/>
                  </a:moveTo>
                  <a:cubicBezTo>
                    <a:pt x="289" y="1"/>
                    <a:pt x="252" y="10"/>
                    <a:pt x="215" y="10"/>
                  </a:cubicBezTo>
                  <a:cubicBezTo>
                    <a:pt x="187" y="19"/>
                    <a:pt x="149" y="28"/>
                    <a:pt x="122" y="56"/>
                  </a:cubicBezTo>
                  <a:cubicBezTo>
                    <a:pt x="75" y="93"/>
                    <a:pt x="19" y="140"/>
                    <a:pt x="1" y="205"/>
                  </a:cubicBezTo>
                  <a:lnTo>
                    <a:pt x="75" y="149"/>
                  </a:lnTo>
                  <a:cubicBezTo>
                    <a:pt x="103" y="140"/>
                    <a:pt x="140" y="112"/>
                    <a:pt x="159" y="103"/>
                  </a:cubicBezTo>
                  <a:cubicBezTo>
                    <a:pt x="215" y="66"/>
                    <a:pt x="261" y="38"/>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5"/>
            <p:cNvSpPr/>
            <p:nvPr/>
          </p:nvSpPr>
          <p:spPr>
            <a:xfrm>
              <a:off x="4010200" y="1946750"/>
              <a:ext cx="7925" cy="7225"/>
            </a:xfrm>
            <a:custGeom>
              <a:rect b="b" l="l" r="r" t="t"/>
              <a:pathLst>
                <a:path extrusionOk="0" h="289" w="317">
                  <a:moveTo>
                    <a:pt x="317" y="1"/>
                  </a:moveTo>
                  <a:lnTo>
                    <a:pt x="317" y="1"/>
                  </a:lnTo>
                  <a:cubicBezTo>
                    <a:pt x="261" y="29"/>
                    <a:pt x="196" y="75"/>
                    <a:pt x="131" y="131"/>
                  </a:cubicBezTo>
                  <a:lnTo>
                    <a:pt x="56" y="196"/>
                  </a:lnTo>
                  <a:cubicBezTo>
                    <a:pt x="38" y="224"/>
                    <a:pt x="10" y="261"/>
                    <a:pt x="1" y="289"/>
                  </a:cubicBezTo>
                  <a:lnTo>
                    <a:pt x="84" y="224"/>
                  </a:lnTo>
                  <a:cubicBezTo>
                    <a:pt x="122" y="196"/>
                    <a:pt x="140" y="177"/>
                    <a:pt x="168" y="149"/>
                  </a:cubicBezTo>
                  <a:cubicBezTo>
                    <a:pt x="224" y="103"/>
                    <a:pt x="270" y="56"/>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5"/>
            <p:cNvSpPr/>
            <p:nvPr/>
          </p:nvSpPr>
          <p:spPr>
            <a:xfrm>
              <a:off x="4003475" y="1949075"/>
              <a:ext cx="6525" cy="8400"/>
            </a:xfrm>
            <a:custGeom>
              <a:rect b="b" l="l" r="r" t="t"/>
              <a:pathLst>
                <a:path extrusionOk="0" h="336" w="261">
                  <a:moveTo>
                    <a:pt x="260" y="1"/>
                  </a:moveTo>
                  <a:lnTo>
                    <a:pt x="260" y="1"/>
                  </a:lnTo>
                  <a:cubicBezTo>
                    <a:pt x="186" y="47"/>
                    <a:pt x="140" y="93"/>
                    <a:pt x="93" y="140"/>
                  </a:cubicBezTo>
                  <a:cubicBezTo>
                    <a:pt x="75" y="177"/>
                    <a:pt x="47" y="196"/>
                    <a:pt x="37" y="233"/>
                  </a:cubicBezTo>
                  <a:cubicBezTo>
                    <a:pt x="28" y="270"/>
                    <a:pt x="0" y="298"/>
                    <a:pt x="0" y="335"/>
                  </a:cubicBezTo>
                  <a:lnTo>
                    <a:pt x="75" y="261"/>
                  </a:lnTo>
                  <a:cubicBezTo>
                    <a:pt x="93" y="233"/>
                    <a:pt x="121" y="196"/>
                    <a:pt x="140" y="177"/>
                  </a:cubicBezTo>
                  <a:cubicBezTo>
                    <a:pt x="186" y="131"/>
                    <a:pt x="223" y="75"/>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5"/>
            <p:cNvSpPr/>
            <p:nvPr/>
          </p:nvSpPr>
          <p:spPr>
            <a:xfrm>
              <a:off x="3999750" y="1957200"/>
              <a:ext cx="7700" cy="7925"/>
            </a:xfrm>
            <a:custGeom>
              <a:rect b="b" l="l" r="r" t="t"/>
              <a:pathLst>
                <a:path extrusionOk="0" h="317" w="308">
                  <a:moveTo>
                    <a:pt x="307" y="1"/>
                  </a:moveTo>
                  <a:lnTo>
                    <a:pt x="307" y="1"/>
                  </a:lnTo>
                  <a:cubicBezTo>
                    <a:pt x="233" y="38"/>
                    <a:pt x="177" y="84"/>
                    <a:pt x="121" y="131"/>
                  </a:cubicBezTo>
                  <a:cubicBezTo>
                    <a:pt x="94" y="149"/>
                    <a:pt x="75" y="177"/>
                    <a:pt x="47" y="214"/>
                  </a:cubicBezTo>
                  <a:cubicBezTo>
                    <a:pt x="29" y="242"/>
                    <a:pt x="1" y="279"/>
                    <a:pt x="1" y="317"/>
                  </a:cubicBezTo>
                  <a:cubicBezTo>
                    <a:pt x="29" y="279"/>
                    <a:pt x="47" y="261"/>
                    <a:pt x="75" y="233"/>
                  </a:cubicBezTo>
                  <a:lnTo>
                    <a:pt x="149" y="168"/>
                  </a:lnTo>
                  <a:cubicBezTo>
                    <a:pt x="214" y="122"/>
                    <a:pt x="261"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5"/>
            <p:cNvSpPr/>
            <p:nvPr/>
          </p:nvSpPr>
          <p:spPr>
            <a:xfrm>
              <a:off x="4028325" y="1963950"/>
              <a:ext cx="3975" cy="2575"/>
            </a:xfrm>
            <a:custGeom>
              <a:rect b="b" l="l" r="r" t="t"/>
              <a:pathLst>
                <a:path extrusionOk="0" h="103" w="159">
                  <a:moveTo>
                    <a:pt x="158" y="0"/>
                  </a:moveTo>
                  <a:cubicBezTo>
                    <a:pt x="112" y="0"/>
                    <a:pt x="93" y="9"/>
                    <a:pt x="65" y="37"/>
                  </a:cubicBezTo>
                  <a:cubicBezTo>
                    <a:pt x="47" y="47"/>
                    <a:pt x="19" y="65"/>
                    <a:pt x="0" y="102"/>
                  </a:cubicBezTo>
                  <a:cubicBezTo>
                    <a:pt x="28" y="102"/>
                    <a:pt x="65" y="84"/>
                    <a:pt x="93" y="65"/>
                  </a:cubicBezTo>
                  <a:cubicBezTo>
                    <a:pt x="112" y="56"/>
                    <a:pt x="130"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5"/>
            <p:cNvSpPr/>
            <p:nvPr/>
          </p:nvSpPr>
          <p:spPr>
            <a:xfrm>
              <a:off x="4032275" y="1963250"/>
              <a:ext cx="4200" cy="2800"/>
            </a:xfrm>
            <a:custGeom>
              <a:rect b="b" l="l" r="r" t="t"/>
              <a:pathLst>
                <a:path extrusionOk="0" h="112" w="168">
                  <a:moveTo>
                    <a:pt x="168" y="0"/>
                  </a:moveTo>
                  <a:cubicBezTo>
                    <a:pt x="130" y="0"/>
                    <a:pt x="93" y="28"/>
                    <a:pt x="75" y="37"/>
                  </a:cubicBezTo>
                  <a:cubicBezTo>
                    <a:pt x="38" y="47"/>
                    <a:pt x="10" y="75"/>
                    <a:pt x="0" y="112"/>
                  </a:cubicBezTo>
                  <a:cubicBezTo>
                    <a:pt x="38" y="112"/>
                    <a:pt x="75" y="93"/>
                    <a:pt x="93" y="75"/>
                  </a:cubicBezTo>
                  <a:cubicBezTo>
                    <a:pt x="130" y="65"/>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5"/>
            <p:cNvSpPr/>
            <p:nvPr/>
          </p:nvSpPr>
          <p:spPr>
            <a:xfrm>
              <a:off x="3993725" y="1968825"/>
              <a:ext cx="3725" cy="6050"/>
            </a:xfrm>
            <a:custGeom>
              <a:rect b="b" l="l" r="r" t="t"/>
              <a:pathLst>
                <a:path extrusionOk="0" h="242" w="149">
                  <a:moveTo>
                    <a:pt x="149" y="0"/>
                  </a:moveTo>
                  <a:lnTo>
                    <a:pt x="149" y="0"/>
                  </a:lnTo>
                  <a:cubicBezTo>
                    <a:pt x="112" y="28"/>
                    <a:pt x="84" y="75"/>
                    <a:pt x="47" y="103"/>
                  </a:cubicBezTo>
                  <a:lnTo>
                    <a:pt x="9" y="177"/>
                  </a:lnTo>
                  <a:cubicBezTo>
                    <a:pt x="9" y="195"/>
                    <a:pt x="0" y="223"/>
                    <a:pt x="0" y="242"/>
                  </a:cubicBezTo>
                  <a:cubicBezTo>
                    <a:pt x="37" y="214"/>
                    <a:pt x="65" y="168"/>
                    <a:pt x="93" y="130"/>
                  </a:cubicBezTo>
                  <a:cubicBezTo>
                    <a:pt x="112" y="93"/>
                    <a:pt x="139"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5"/>
            <p:cNvSpPr/>
            <p:nvPr/>
          </p:nvSpPr>
          <p:spPr>
            <a:xfrm>
              <a:off x="3348475" y="2267450"/>
              <a:ext cx="72475" cy="67075"/>
            </a:xfrm>
            <a:custGeom>
              <a:rect b="b" l="l" r="r" t="t"/>
              <a:pathLst>
                <a:path extrusionOk="0" h="2683" w="2899">
                  <a:moveTo>
                    <a:pt x="967" y="1"/>
                  </a:moveTo>
                  <a:cubicBezTo>
                    <a:pt x="948" y="1"/>
                    <a:pt x="929" y="2"/>
                    <a:pt x="911" y="3"/>
                  </a:cubicBezTo>
                  <a:cubicBezTo>
                    <a:pt x="715" y="31"/>
                    <a:pt x="511" y="171"/>
                    <a:pt x="492" y="366"/>
                  </a:cubicBezTo>
                  <a:cubicBezTo>
                    <a:pt x="455" y="589"/>
                    <a:pt x="632" y="765"/>
                    <a:pt x="790" y="914"/>
                  </a:cubicBezTo>
                  <a:cubicBezTo>
                    <a:pt x="693" y="897"/>
                    <a:pt x="593" y="880"/>
                    <a:pt x="493" y="880"/>
                  </a:cubicBezTo>
                  <a:cubicBezTo>
                    <a:pt x="430" y="880"/>
                    <a:pt x="368" y="887"/>
                    <a:pt x="307" y="905"/>
                  </a:cubicBezTo>
                  <a:cubicBezTo>
                    <a:pt x="139" y="951"/>
                    <a:pt x="0" y="1090"/>
                    <a:pt x="0" y="1248"/>
                  </a:cubicBezTo>
                  <a:cubicBezTo>
                    <a:pt x="9" y="1416"/>
                    <a:pt x="167" y="1555"/>
                    <a:pt x="325" y="1611"/>
                  </a:cubicBezTo>
                  <a:cubicBezTo>
                    <a:pt x="492" y="1666"/>
                    <a:pt x="669" y="1694"/>
                    <a:pt x="818" y="1769"/>
                  </a:cubicBezTo>
                  <a:cubicBezTo>
                    <a:pt x="650" y="1815"/>
                    <a:pt x="492" y="1861"/>
                    <a:pt x="353" y="1954"/>
                  </a:cubicBezTo>
                  <a:cubicBezTo>
                    <a:pt x="214" y="2047"/>
                    <a:pt x="121" y="2224"/>
                    <a:pt x="167" y="2391"/>
                  </a:cubicBezTo>
                  <a:cubicBezTo>
                    <a:pt x="225" y="2613"/>
                    <a:pt x="501" y="2682"/>
                    <a:pt x="744" y="2682"/>
                  </a:cubicBezTo>
                  <a:cubicBezTo>
                    <a:pt x="776" y="2682"/>
                    <a:pt x="806" y="2681"/>
                    <a:pt x="836" y="2679"/>
                  </a:cubicBezTo>
                  <a:cubicBezTo>
                    <a:pt x="1505" y="2623"/>
                    <a:pt x="2137" y="2410"/>
                    <a:pt x="2694" y="2047"/>
                  </a:cubicBezTo>
                  <a:cubicBezTo>
                    <a:pt x="2899" y="1945"/>
                    <a:pt x="2815" y="1657"/>
                    <a:pt x="2759" y="1518"/>
                  </a:cubicBezTo>
                  <a:cubicBezTo>
                    <a:pt x="2462" y="951"/>
                    <a:pt x="2044" y="440"/>
                    <a:pt x="1477" y="143"/>
                  </a:cubicBezTo>
                  <a:cubicBezTo>
                    <a:pt x="1318" y="75"/>
                    <a:pt x="1143" y="1"/>
                    <a:pt x="9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5"/>
            <p:cNvSpPr/>
            <p:nvPr/>
          </p:nvSpPr>
          <p:spPr>
            <a:xfrm>
              <a:off x="3347300" y="2266275"/>
              <a:ext cx="72275" cy="68575"/>
            </a:xfrm>
            <a:custGeom>
              <a:rect b="b" l="l" r="r" t="t"/>
              <a:pathLst>
                <a:path extrusionOk="0" h="2743" w="2891">
                  <a:moveTo>
                    <a:pt x="2834" y="1620"/>
                  </a:moveTo>
                  <a:cubicBezTo>
                    <a:pt x="2871" y="1713"/>
                    <a:pt x="2890" y="1796"/>
                    <a:pt x="2890" y="1889"/>
                  </a:cubicBezTo>
                  <a:lnTo>
                    <a:pt x="2890" y="1889"/>
                  </a:lnTo>
                  <a:cubicBezTo>
                    <a:pt x="2890" y="1796"/>
                    <a:pt x="2871" y="1704"/>
                    <a:pt x="2834" y="1620"/>
                  </a:cubicBezTo>
                  <a:close/>
                  <a:moveTo>
                    <a:pt x="997" y="1"/>
                  </a:moveTo>
                  <a:cubicBezTo>
                    <a:pt x="925" y="1"/>
                    <a:pt x="853" y="14"/>
                    <a:pt x="781" y="50"/>
                  </a:cubicBezTo>
                  <a:cubicBezTo>
                    <a:pt x="688" y="87"/>
                    <a:pt x="605" y="143"/>
                    <a:pt x="558" y="227"/>
                  </a:cubicBezTo>
                  <a:cubicBezTo>
                    <a:pt x="502" y="310"/>
                    <a:pt x="474" y="413"/>
                    <a:pt x="502" y="515"/>
                  </a:cubicBezTo>
                  <a:cubicBezTo>
                    <a:pt x="512" y="626"/>
                    <a:pt x="567" y="701"/>
                    <a:pt x="632" y="775"/>
                  </a:cubicBezTo>
                  <a:cubicBezTo>
                    <a:pt x="651" y="812"/>
                    <a:pt x="688" y="840"/>
                    <a:pt x="725" y="877"/>
                  </a:cubicBezTo>
                  <a:cubicBezTo>
                    <a:pt x="688" y="877"/>
                    <a:pt x="642" y="868"/>
                    <a:pt x="605" y="868"/>
                  </a:cubicBezTo>
                  <a:cubicBezTo>
                    <a:pt x="512" y="868"/>
                    <a:pt x="428" y="868"/>
                    <a:pt x="335" y="886"/>
                  </a:cubicBezTo>
                  <a:cubicBezTo>
                    <a:pt x="242" y="914"/>
                    <a:pt x="168" y="970"/>
                    <a:pt x="103" y="1035"/>
                  </a:cubicBezTo>
                  <a:cubicBezTo>
                    <a:pt x="47" y="1109"/>
                    <a:pt x="1" y="1212"/>
                    <a:pt x="10" y="1305"/>
                  </a:cubicBezTo>
                  <a:cubicBezTo>
                    <a:pt x="28" y="1407"/>
                    <a:pt x="84" y="1490"/>
                    <a:pt x="140" y="1555"/>
                  </a:cubicBezTo>
                  <a:cubicBezTo>
                    <a:pt x="214" y="1611"/>
                    <a:pt x="289" y="1658"/>
                    <a:pt x="372" y="1695"/>
                  </a:cubicBezTo>
                  <a:cubicBezTo>
                    <a:pt x="502" y="1732"/>
                    <a:pt x="632" y="1760"/>
                    <a:pt x="744" y="1806"/>
                  </a:cubicBezTo>
                  <a:cubicBezTo>
                    <a:pt x="632" y="1843"/>
                    <a:pt x="512" y="1881"/>
                    <a:pt x="409" y="1955"/>
                  </a:cubicBezTo>
                  <a:cubicBezTo>
                    <a:pt x="335" y="2001"/>
                    <a:pt x="279" y="2076"/>
                    <a:pt x="242" y="2141"/>
                  </a:cubicBezTo>
                  <a:cubicBezTo>
                    <a:pt x="214" y="2215"/>
                    <a:pt x="186" y="2308"/>
                    <a:pt x="186" y="2392"/>
                  </a:cubicBezTo>
                  <a:cubicBezTo>
                    <a:pt x="196" y="2466"/>
                    <a:pt x="242" y="2550"/>
                    <a:pt x="307" y="2605"/>
                  </a:cubicBezTo>
                  <a:cubicBezTo>
                    <a:pt x="363" y="2670"/>
                    <a:pt x="447" y="2698"/>
                    <a:pt x="521" y="2717"/>
                  </a:cubicBezTo>
                  <a:cubicBezTo>
                    <a:pt x="600" y="2735"/>
                    <a:pt x="679" y="2742"/>
                    <a:pt x="759" y="2742"/>
                  </a:cubicBezTo>
                  <a:cubicBezTo>
                    <a:pt x="839" y="2742"/>
                    <a:pt x="920" y="2735"/>
                    <a:pt x="1004" y="2726"/>
                  </a:cubicBezTo>
                  <a:cubicBezTo>
                    <a:pt x="1311" y="2689"/>
                    <a:pt x="1617" y="2605"/>
                    <a:pt x="1915" y="2503"/>
                  </a:cubicBezTo>
                  <a:cubicBezTo>
                    <a:pt x="2212" y="2401"/>
                    <a:pt x="2500" y="2262"/>
                    <a:pt x="2769" y="2085"/>
                  </a:cubicBezTo>
                  <a:lnTo>
                    <a:pt x="2769" y="2085"/>
                  </a:lnTo>
                  <a:cubicBezTo>
                    <a:pt x="2500" y="2252"/>
                    <a:pt x="2221" y="2392"/>
                    <a:pt x="1915" y="2494"/>
                  </a:cubicBezTo>
                  <a:cubicBezTo>
                    <a:pt x="1617" y="2596"/>
                    <a:pt x="1311" y="2652"/>
                    <a:pt x="1004" y="2689"/>
                  </a:cubicBezTo>
                  <a:cubicBezTo>
                    <a:pt x="946" y="2692"/>
                    <a:pt x="888" y="2694"/>
                    <a:pt x="831" y="2694"/>
                  </a:cubicBezTo>
                  <a:cubicBezTo>
                    <a:pt x="732" y="2694"/>
                    <a:pt x="634" y="2688"/>
                    <a:pt x="539" y="2670"/>
                  </a:cubicBezTo>
                  <a:cubicBezTo>
                    <a:pt x="465" y="2642"/>
                    <a:pt x="400" y="2605"/>
                    <a:pt x="335" y="2559"/>
                  </a:cubicBezTo>
                  <a:cubicBezTo>
                    <a:pt x="279" y="2512"/>
                    <a:pt x="242" y="2447"/>
                    <a:pt x="242" y="2373"/>
                  </a:cubicBezTo>
                  <a:cubicBezTo>
                    <a:pt x="233" y="2308"/>
                    <a:pt x="261" y="2234"/>
                    <a:pt x="307" y="2169"/>
                  </a:cubicBezTo>
                  <a:cubicBezTo>
                    <a:pt x="335" y="2113"/>
                    <a:pt x="400" y="2048"/>
                    <a:pt x="456" y="2001"/>
                  </a:cubicBezTo>
                  <a:cubicBezTo>
                    <a:pt x="586" y="1927"/>
                    <a:pt x="735" y="1890"/>
                    <a:pt x="883" y="1853"/>
                  </a:cubicBezTo>
                  <a:lnTo>
                    <a:pt x="985" y="1834"/>
                  </a:lnTo>
                  <a:lnTo>
                    <a:pt x="893" y="1788"/>
                  </a:lnTo>
                  <a:cubicBezTo>
                    <a:pt x="744" y="1695"/>
                    <a:pt x="567" y="1667"/>
                    <a:pt x="419" y="1611"/>
                  </a:cubicBezTo>
                  <a:cubicBezTo>
                    <a:pt x="354" y="1583"/>
                    <a:pt x="279" y="1537"/>
                    <a:pt x="224" y="1490"/>
                  </a:cubicBezTo>
                  <a:cubicBezTo>
                    <a:pt x="168" y="1444"/>
                    <a:pt x="131" y="1379"/>
                    <a:pt x="121" y="1305"/>
                  </a:cubicBezTo>
                  <a:cubicBezTo>
                    <a:pt x="103" y="1240"/>
                    <a:pt x="140" y="1165"/>
                    <a:pt x="186" y="1109"/>
                  </a:cubicBezTo>
                  <a:cubicBezTo>
                    <a:pt x="233" y="1054"/>
                    <a:pt x="307" y="1017"/>
                    <a:pt x="372" y="998"/>
                  </a:cubicBezTo>
                  <a:cubicBezTo>
                    <a:pt x="435" y="978"/>
                    <a:pt x="500" y="970"/>
                    <a:pt x="567" y="970"/>
                  </a:cubicBezTo>
                  <a:cubicBezTo>
                    <a:pt x="660" y="970"/>
                    <a:pt x="754" y="986"/>
                    <a:pt x="846" y="1007"/>
                  </a:cubicBezTo>
                  <a:lnTo>
                    <a:pt x="1004" y="1026"/>
                  </a:lnTo>
                  <a:lnTo>
                    <a:pt x="1004" y="1026"/>
                  </a:lnTo>
                  <a:lnTo>
                    <a:pt x="883" y="924"/>
                  </a:lnTo>
                  <a:cubicBezTo>
                    <a:pt x="818" y="868"/>
                    <a:pt x="753" y="812"/>
                    <a:pt x="697" y="738"/>
                  </a:cubicBezTo>
                  <a:cubicBezTo>
                    <a:pt x="642" y="673"/>
                    <a:pt x="605" y="598"/>
                    <a:pt x="595" y="515"/>
                  </a:cubicBezTo>
                  <a:cubicBezTo>
                    <a:pt x="586" y="441"/>
                    <a:pt x="595" y="357"/>
                    <a:pt x="642" y="283"/>
                  </a:cubicBezTo>
                  <a:cubicBezTo>
                    <a:pt x="688" y="218"/>
                    <a:pt x="753" y="162"/>
                    <a:pt x="827" y="125"/>
                  </a:cubicBezTo>
                  <a:cubicBezTo>
                    <a:pt x="911" y="87"/>
                    <a:pt x="985" y="78"/>
                    <a:pt x="1069" y="78"/>
                  </a:cubicBezTo>
                  <a:cubicBezTo>
                    <a:pt x="1153" y="78"/>
                    <a:pt x="1246" y="97"/>
                    <a:pt x="1329" y="134"/>
                  </a:cubicBezTo>
                  <a:cubicBezTo>
                    <a:pt x="1404" y="171"/>
                    <a:pt x="1487" y="208"/>
                    <a:pt x="1571" y="255"/>
                  </a:cubicBezTo>
                  <a:cubicBezTo>
                    <a:pt x="1654" y="301"/>
                    <a:pt x="1719" y="348"/>
                    <a:pt x="1803" y="394"/>
                  </a:cubicBezTo>
                  <a:cubicBezTo>
                    <a:pt x="2091" y="589"/>
                    <a:pt x="2351" y="859"/>
                    <a:pt x="2556" y="1156"/>
                  </a:cubicBezTo>
                  <a:cubicBezTo>
                    <a:pt x="2658" y="1305"/>
                    <a:pt x="2751" y="1463"/>
                    <a:pt x="2834" y="1620"/>
                  </a:cubicBezTo>
                  <a:cubicBezTo>
                    <a:pt x="2751" y="1463"/>
                    <a:pt x="2676" y="1295"/>
                    <a:pt x="2565" y="1156"/>
                  </a:cubicBezTo>
                  <a:cubicBezTo>
                    <a:pt x="2370" y="859"/>
                    <a:pt x="2128" y="580"/>
                    <a:pt x="1822" y="366"/>
                  </a:cubicBezTo>
                  <a:cubicBezTo>
                    <a:pt x="1757" y="310"/>
                    <a:pt x="1673" y="264"/>
                    <a:pt x="1589" y="218"/>
                  </a:cubicBezTo>
                  <a:cubicBezTo>
                    <a:pt x="1515" y="171"/>
                    <a:pt x="1431" y="125"/>
                    <a:pt x="1348" y="97"/>
                  </a:cubicBezTo>
                  <a:cubicBezTo>
                    <a:pt x="1246" y="41"/>
                    <a:pt x="1153" y="22"/>
                    <a:pt x="1060" y="4"/>
                  </a:cubicBezTo>
                  <a:cubicBezTo>
                    <a:pt x="1039" y="2"/>
                    <a:pt x="1018" y="1"/>
                    <a:pt x="9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5"/>
            <p:cNvSpPr/>
            <p:nvPr/>
          </p:nvSpPr>
          <p:spPr>
            <a:xfrm>
              <a:off x="3368675" y="2311650"/>
              <a:ext cx="49500" cy="4200"/>
            </a:xfrm>
            <a:custGeom>
              <a:rect b="b" l="l" r="r" t="t"/>
              <a:pathLst>
                <a:path extrusionOk="0" h="168" w="1980">
                  <a:moveTo>
                    <a:pt x="0" y="1"/>
                  </a:moveTo>
                  <a:cubicBezTo>
                    <a:pt x="168" y="19"/>
                    <a:pt x="335" y="28"/>
                    <a:pt x="493" y="38"/>
                  </a:cubicBezTo>
                  <a:lnTo>
                    <a:pt x="994" y="75"/>
                  </a:lnTo>
                  <a:lnTo>
                    <a:pt x="1496" y="112"/>
                  </a:lnTo>
                  <a:cubicBezTo>
                    <a:pt x="1580" y="121"/>
                    <a:pt x="1654" y="121"/>
                    <a:pt x="1738" y="131"/>
                  </a:cubicBezTo>
                  <a:lnTo>
                    <a:pt x="1979" y="168"/>
                  </a:lnTo>
                  <a:cubicBezTo>
                    <a:pt x="1831" y="121"/>
                    <a:pt x="1654" y="93"/>
                    <a:pt x="1496" y="75"/>
                  </a:cubicBezTo>
                  <a:cubicBezTo>
                    <a:pt x="1329" y="47"/>
                    <a:pt x="1162" y="38"/>
                    <a:pt x="994" y="28"/>
                  </a:cubicBezTo>
                  <a:cubicBezTo>
                    <a:pt x="837" y="19"/>
                    <a:pt x="660"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5"/>
            <p:cNvSpPr/>
            <p:nvPr/>
          </p:nvSpPr>
          <p:spPr>
            <a:xfrm>
              <a:off x="3368900" y="2290275"/>
              <a:ext cx="50425" cy="23250"/>
            </a:xfrm>
            <a:custGeom>
              <a:rect b="b" l="l" r="r" t="t"/>
              <a:pathLst>
                <a:path extrusionOk="0" h="930" w="2017">
                  <a:moveTo>
                    <a:pt x="1" y="1"/>
                  </a:moveTo>
                  <a:cubicBezTo>
                    <a:pt x="159" y="94"/>
                    <a:pt x="326" y="177"/>
                    <a:pt x="502" y="252"/>
                  </a:cubicBezTo>
                  <a:cubicBezTo>
                    <a:pt x="660" y="335"/>
                    <a:pt x="837" y="419"/>
                    <a:pt x="995" y="503"/>
                  </a:cubicBezTo>
                  <a:cubicBezTo>
                    <a:pt x="1162" y="577"/>
                    <a:pt x="1320" y="660"/>
                    <a:pt x="1496" y="735"/>
                  </a:cubicBezTo>
                  <a:cubicBezTo>
                    <a:pt x="1673" y="800"/>
                    <a:pt x="1850" y="883"/>
                    <a:pt x="2017" y="930"/>
                  </a:cubicBezTo>
                  <a:cubicBezTo>
                    <a:pt x="1924" y="893"/>
                    <a:pt x="1850" y="846"/>
                    <a:pt x="1766" y="809"/>
                  </a:cubicBezTo>
                  <a:cubicBezTo>
                    <a:pt x="1673" y="781"/>
                    <a:pt x="1589" y="735"/>
                    <a:pt x="1506" y="698"/>
                  </a:cubicBezTo>
                  <a:lnTo>
                    <a:pt x="1013" y="456"/>
                  </a:lnTo>
                  <a:lnTo>
                    <a:pt x="512" y="224"/>
                  </a:lnTo>
                  <a:cubicBezTo>
                    <a:pt x="335"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5"/>
            <p:cNvSpPr/>
            <p:nvPr/>
          </p:nvSpPr>
          <p:spPr>
            <a:xfrm>
              <a:off x="3387475" y="2310025"/>
              <a:ext cx="14200" cy="1175"/>
            </a:xfrm>
            <a:custGeom>
              <a:rect b="b" l="l" r="r" t="t"/>
              <a:pathLst>
                <a:path extrusionOk="0" h="47" w="568">
                  <a:moveTo>
                    <a:pt x="289" y="1"/>
                  </a:moveTo>
                  <a:cubicBezTo>
                    <a:pt x="187" y="1"/>
                    <a:pt x="94" y="1"/>
                    <a:pt x="1" y="10"/>
                  </a:cubicBezTo>
                  <a:cubicBezTo>
                    <a:pt x="94" y="38"/>
                    <a:pt x="187" y="38"/>
                    <a:pt x="289" y="47"/>
                  </a:cubicBezTo>
                  <a:lnTo>
                    <a:pt x="568" y="47"/>
                  </a:lnTo>
                  <a:lnTo>
                    <a:pt x="428" y="10"/>
                  </a:lnTo>
                  <a:cubicBezTo>
                    <a:pt x="382" y="10"/>
                    <a:pt x="335" y="1"/>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5"/>
            <p:cNvSpPr/>
            <p:nvPr/>
          </p:nvSpPr>
          <p:spPr>
            <a:xfrm>
              <a:off x="3381900" y="2307700"/>
              <a:ext cx="9100" cy="1375"/>
            </a:xfrm>
            <a:custGeom>
              <a:rect b="b" l="l" r="r" t="t"/>
              <a:pathLst>
                <a:path extrusionOk="0" h="55" w="364">
                  <a:moveTo>
                    <a:pt x="177" y="1"/>
                  </a:moveTo>
                  <a:cubicBezTo>
                    <a:pt x="122" y="10"/>
                    <a:pt x="57" y="19"/>
                    <a:pt x="1" y="47"/>
                  </a:cubicBezTo>
                  <a:cubicBezTo>
                    <a:pt x="38" y="52"/>
                    <a:pt x="71" y="54"/>
                    <a:pt x="102" y="54"/>
                  </a:cubicBezTo>
                  <a:cubicBezTo>
                    <a:pt x="133" y="54"/>
                    <a:pt x="164" y="52"/>
                    <a:pt x="196" y="47"/>
                  </a:cubicBezTo>
                  <a:cubicBezTo>
                    <a:pt x="224" y="47"/>
                    <a:pt x="252" y="38"/>
                    <a:pt x="280" y="38"/>
                  </a:cubicBezTo>
                  <a:cubicBezTo>
                    <a:pt x="298" y="38"/>
                    <a:pt x="326" y="19"/>
                    <a:pt x="363" y="19"/>
                  </a:cubicBezTo>
                  <a:cubicBezTo>
                    <a:pt x="326" y="10"/>
                    <a:pt x="298"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5"/>
            <p:cNvSpPr/>
            <p:nvPr/>
          </p:nvSpPr>
          <p:spPr>
            <a:xfrm>
              <a:off x="3382150" y="2304450"/>
              <a:ext cx="13025" cy="2575"/>
            </a:xfrm>
            <a:custGeom>
              <a:rect b="b" l="l" r="r" t="t"/>
              <a:pathLst>
                <a:path extrusionOk="0" h="103" w="521">
                  <a:moveTo>
                    <a:pt x="0" y="1"/>
                  </a:moveTo>
                  <a:cubicBezTo>
                    <a:pt x="84" y="38"/>
                    <a:pt x="167" y="47"/>
                    <a:pt x="260" y="66"/>
                  </a:cubicBezTo>
                  <a:cubicBezTo>
                    <a:pt x="353" y="93"/>
                    <a:pt x="428" y="93"/>
                    <a:pt x="521" y="103"/>
                  </a:cubicBezTo>
                  <a:cubicBezTo>
                    <a:pt x="483" y="84"/>
                    <a:pt x="446" y="75"/>
                    <a:pt x="400" y="56"/>
                  </a:cubicBezTo>
                  <a:cubicBezTo>
                    <a:pt x="353" y="47"/>
                    <a:pt x="316" y="38"/>
                    <a:pt x="270" y="28"/>
                  </a:cubicBezTo>
                  <a:cubicBezTo>
                    <a:pt x="177" y="10"/>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5"/>
            <p:cNvSpPr/>
            <p:nvPr/>
          </p:nvSpPr>
          <p:spPr>
            <a:xfrm>
              <a:off x="3399575" y="2308175"/>
              <a:ext cx="7900" cy="3025"/>
            </a:xfrm>
            <a:custGeom>
              <a:rect b="b" l="l" r="r" t="t"/>
              <a:pathLst>
                <a:path extrusionOk="0" h="121" w="316">
                  <a:moveTo>
                    <a:pt x="0" y="0"/>
                  </a:moveTo>
                  <a:cubicBezTo>
                    <a:pt x="46" y="37"/>
                    <a:pt x="93" y="65"/>
                    <a:pt x="158" y="84"/>
                  </a:cubicBezTo>
                  <a:cubicBezTo>
                    <a:pt x="204" y="112"/>
                    <a:pt x="260" y="121"/>
                    <a:pt x="316" y="121"/>
                  </a:cubicBezTo>
                  <a:cubicBezTo>
                    <a:pt x="269" y="84"/>
                    <a:pt x="214" y="65"/>
                    <a:pt x="167" y="37"/>
                  </a:cubicBezTo>
                  <a:cubicBezTo>
                    <a:pt x="121" y="19"/>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5"/>
            <p:cNvSpPr/>
            <p:nvPr/>
          </p:nvSpPr>
          <p:spPr>
            <a:xfrm>
              <a:off x="3355425" y="2293075"/>
              <a:ext cx="12575" cy="1475"/>
            </a:xfrm>
            <a:custGeom>
              <a:rect b="b" l="l" r="r" t="t"/>
              <a:pathLst>
                <a:path extrusionOk="0" h="59" w="503">
                  <a:moveTo>
                    <a:pt x="252" y="0"/>
                  </a:moveTo>
                  <a:cubicBezTo>
                    <a:pt x="168" y="0"/>
                    <a:pt x="84" y="19"/>
                    <a:pt x="1" y="37"/>
                  </a:cubicBezTo>
                  <a:cubicBezTo>
                    <a:pt x="43" y="51"/>
                    <a:pt x="84" y="58"/>
                    <a:pt x="126" y="58"/>
                  </a:cubicBezTo>
                  <a:cubicBezTo>
                    <a:pt x="168" y="58"/>
                    <a:pt x="210" y="51"/>
                    <a:pt x="252" y="37"/>
                  </a:cubicBezTo>
                  <a:lnTo>
                    <a:pt x="502" y="37"/>
                  </a:lnTo>
                  <a:cubicBezTo>
                    <a:pt x="456" y="19"/>
                    <a:pt x="419"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5"/>
            <p:cNvSpPr/>
            <p:nvPr/>
          </p:nvSpPr>
          <p:spPr>
            <a:xfrm>
              <a:off x="3363550" y="2295150"/>
              <a:ext cx="8625" cy="1300"/>
            </a:xfrm>
            <a:custGeom>
              <a:rect b="b" l="l" r="r" t="t"/>
              <a:pathLst>
                <a:path extrusionOk="0" h="52" w="345">
                  <a:moveTo>
                    <a:pt x="168" y="1"/>
                  </a:moveTo>
                  <a:cubicBezTo>
                    <a:pt x="140" y="1"/>
                    <a:pt x="112" y="10"/>
                    <a:pt x="85" y="10"/>
                  </a:cubicBezTo>
                  <a:cubicBezTo>
                    <a:pt x="66" y="10"/>
                    <a:pt x="29" y="29"/>
                    <a:pt x="1" y="38"/>
                  </a:cubicBezTo>
                  <a:cubicBezTo>
                    <a:pt x="54" y="45"/>
                    <a:pt x="92" y="51"/>
                    <a:pt x="127" y="51"/>
                  </a:cubicBezTo>
                  <a:cubicBezTo>
                    <a:pt x="141" y="51"/>
                    <a:pt x="155" y="50"/>
                    <a:pt x="168" y="47"/>
                  </a:cubicBezTo>
                  <a:lnTo>
                    <a:pt x="345" y="47"/>
                  </a:lnTo>
                  <a:cubicBezTo>
                    <a:pt x="317" y="29"/>
                    <a:pt x="280" y="29"/>
                    <a:pt x="261" y="10"/>
                  </a:cubicBezTo>
                  <a:cubicBezTo>
                    <a:pt x="224" y="1"/>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5"/>
            <p:cNvSpPr/>
            <p:nvPr/>
          </p:nvSpPr>
          <p:spPr>
            <a:xfrm>
              <a:off x="3354275" y="2296100"/>
              <a:ext cx="5125" cy="1400"/>
            </a:xfrm>
            <a:custGeom>
              <a:rect b="b" l="l" r="r" t="t"/>
              <a:pathLst>
                <a:path extrusionOk="0" h="56" w="205">
                  <a:moveTo>
                    <a:pt x="93" y="0"/>
                  </a:moveTo>
                  <a:cubicBezTo>
                    <a:pt x="84" y="0"/>
                    <a:pt x="65" y="0"/>
                    <a:pt x="47" y="9"/>
                  </a:cubicBezTo>
                  <a:cubicBezTo>
                    <a:pt x="28" y="19"/>
                    <a:pt x="10" y="37"/>
                    <a:pt x="0" y="47"/>
                  </a:cubicBezTo>
                  <a:cubicBezTo>
                    <a:pt x="37" y="56"/>
                    <a:pt x="75" y="56"/>
                    <a:pt x="112" y="56"/>
                  </a:cubicBezTo>
                  <a:cubicBezTo>
                    <a:pt x="121" y="56"/>
                    <a:pt x="140" y="47"/>
                    <a:pt x="158" y="47"/>
                  </a:cubicBezTo>
                  <a:cubicBezTo>
                    <a:pt x="168" y="37"/>
                    <a:pt x="186" y="37"/>
                    <a:pt x="205" y="19"/>
                  </a:cubicBezTo>
                  <a:cubicBezTo>
                    <a:pt x="168" y="0"/>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5"/>
            <p:cNvSpPr/>
            <p:nvPr/>
          </p:nvSpPr>
          <p:spPr>
            <a:xfrm>
              <a:off x="3366575" y="2270550"/>
              <a:ext cx="10950" cy="3275"/>
            </a:xfrm>
            <a:custGeom>
              <a:rect b="b" l="l" r="r" t="t"/>
              <a:pathLst>
                <a:path extrusionOk="0" h="131" w="438">
                  <a:moveTo>
                    <a:pt x="196" y="0"/>
                  </a:moveTo>
                  <a:cubicBezTo>
                    <a:pt x="159" y="0"/>
                    <a:pt x="112" y="9"/>
                    <a:pt x="84" y="37"/>
                  </a:cubicBezTo>
                  <a:cubicBezTo>
                    <a:pt x="47" y="56"/>
                    <a:pt x="10" y="93"/>
                    <a:pt x="1" y="130"/>
                  </a:cubicBezTo>
                  <a:cubicBezTo>
                    <a:pt x="56" y="65"/>
                    <a:pt x="122" y="47"/>
                    <a:pt x="205" y="47"/>
                  </a:cubicBezTo>
                  <a:cubicBezTo>
                    <a:pt x="218" y="40"/>
                    <a:pt x="231" y="38"/>
                    <a:pt x="245" y="38"/>
                  </a:cubicBezTo>
                  <a:cubicBezTo>
                    <a:pt x="272" y="38"/>
                    <a:pt x="301" y="47"/>
                    <a:pt x="326" y="47"/>
                  </a:cubicBezTo>
                  <a:cubicBezTo>
                    <a:pt x="344" y="56"/>
                    <a:pt x="354" y="56"/>
                    <a:pt x="382" y="56"/>
                  </a:cubicBezTo>
                  <a:cubicBezTo>
                    <a:pt x="410" y="56"/>
                    <a:pt x="419" y="65"/>
                    <a:pt x="437" y="65"/>
                  </a:cubicBezTo>
                  <a:cubicBezTo>
                    <a:pt x="419" y="56"/>
                    <a:pt x="410" y="47"/>
                    <a:pt x="382" y="37"/>
                  </a:cubicBezTo>
                  <a:cubicBezTo>
                    <a:pt x="354" y="19"/>
                    <a:pt x="344" y="19"/>
                    <a:pt x="326" y="9"/>
                  </a:cubicBezTo>
                  <a:cubicBezTo>
                    <a:pt x="279" y="0"/>
                    <a:pt x="242"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5"/>
            <p:cNvSpPr/>
            <p:nvPr/>
          </p:nvSpPr>
          <p:spPr>
            <a:xfrm>
              <a:off x="3373325" y="2272850"/>
              <a:ext cx="10000" cy="3750"/>
            </a:xfrm>
            <a:custGeom>
              <a:rect b="b" l="l" r="r" t="t"/>
              <a:pathLst>
                <a:path extrusionOk="0" h="150" w="400">
                  <a:moveTo>
                    <a:pt x="0" y="1"/>
                  </a:moveTo>
                  <a:cubicBezTo>
                    <a:pt x="28" y="20"/>
                    <a:pt x="65" y="38"/>
                    <a:pt x="84" y="47"/>
                  </a:cubicBezTo>
                  <a:lnTo>
                    <a:pt x="195" y="85"/>
                  </a:lnTo>
                  <a:lnTo>
                    <a:pt x="297" y="112"/>
                  </a:lnTo>
                  <a:lnTo>
                    <a:pt x="400" y="150"/>
                  </a:lnTo>
                  <a:cubicBezTo>
                    <a:pt x="390" y="131"/>
                    <a:pt x="353" y="103"/>
                    <a:pt x="325" y="85"/>
                  </a:cubicBezTo>
                  <a:cubicBezTo>
                    <a:pt x="288" y="57"/>
                    <a:pt x="251" y="47"/>
                    <a:pt x="214" y="38"/>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5"/>
            <p:cNvSpPr/>
            <p:nvPr/>
          </p:nvSpPr>
          <p:spPr>
            <a:xfrm>
              <a:off x="3380975" y="2271925"/>
              <a:ext cx="8150" cy="5150"/>
            </a:xfrm>
            <a:custGeom>
              <a:rect b="b" l="l" r="r" t="t"/>
              <a:pathLst>
                <a:path extrusionOk="0" h="206" w="326">
                  <a:moveTo>
                    <a:pt x="1" y="1"/>
                  </a:moveTo>
                  <a:cubicBezTo>
                    <a:pt x="47" y="47"/>
                    <a:pt x="112" y="84"/>
                    <a:pt x="168" y="103"/>
                  </a:cubicBezTo>
                  <a:cubicBezTo>
                    <a:pt x="214" y="140"/>
                    <a:pt x="270" y="177"/>
                    <a:pt x="326" y="205"/>
                  </a:cubicBezTo>
                  <a:cubicBezTo>
                    <a:pt x="317" y="177"/>
                    <a:pt x="298" y="149"/>
                    <a:pt x="270" y="131"/>
                  </a:cubicBezTo>
                  <a:cubicBezTo>
                    <a:pt x="242" y="103"/>
                    <a:pt x="214" y="94"/>
                    <a:pt x="187" y="75"/>
                  </a:cubicBezTo>
                  <a:cubicBezTo>
                    <a:pt x="159" y="47"/>
                    <a:pt x="131" y="38"/>
                    <a:pt x="94" y="29"/>
                  </a:cubicBezTo>
                  <a:cubicBezTo>
                    <a:pt x="75" y="10"/>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5"/>
            <p:cNvSpPr/>
            <p:nvPr/>
          </p:nvSpPr>
          <p:spPr>
            <a:xfrm>
              <a:off x="3372400" y="2274500"/>
              <a:ext cx="6275" cy="2325"/>
            </a:xfrm>
            <a:custGeom>
              <a:rect b="b" l="l" r="r" t="t"/>
              <a:pathLst>
                <a:path extrusionOk="0" h="93" w="251">
                  <a:moveTo>
                    <a:pt x="65" y="0"/>
                  </a:moveTo>
                  <a:cubicBezTo>
                    <a:pt x="46" y="0"/>
                    <a:pt x="19" y="0"/>
                    <a:pt x="0" y="19"/>
                  </a:cubicBezTo>
                  <a:cubicBezTo>
                    <a:pt x="46" y="37"/>
                    <a:pt x="93" y="46"/>
                    <a:pt x="121" y="65"/>
                  </a:cubicBezTo>
                  <a:cubicBezTo>
                    <a:pt x="158" y="74"/>
                    <a:pt x="204" y="84"/>
                    <a:pt x="251" y="93"/>
                  </a:cubicBezTo>
                  <a:cubicBezTo>
                    <a:pt x="232" y="46"/>
                    <a:pt x="186" y="28"/>
                    <a:pt x="139" y="19"/>
                  </a:cubicBezTo>
                  <a:cubicBezTo>
                    <a:pt x="111"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5"/>
            <p:cNvSpPr/>
            <p:nvPr/>
          </p:nvSpPr>
          <p:spPr>
            <a:xfrm>
              <a:off x="3412100" y="2300050"/>
              <a:ext cx="4450" cy="9300"/>
            </a:xfrm>
            <a:custGeom>
              <a:rect b="b" l="l" r="r" t="t"/>
              <a:pathLst>
                <a:path extrusionOk="0" h="372" w="178">
                  <a:moveTo>
                    <a:pt x="1" y="0"/>
                  </a:moveTo>
                  <a:lnTo>
                    <a:pt x="1" y="0"/>
                  </a:lnTo>
                  <a:cubicBezTo>
                    <a:pt x="29" y="74"/>
                    <a:pt x="56" y="130"/>
                    <a:pt x="84" y="186"/>
                  </a:cubicBezTo>
                  <a:cubicBezTo>
                    <a:pt x="122" y="260"/>
                    <a:pt x="140" y="316"/>
                    <a:pt x="177" y="372"/>
                  </a:cubicBezTo>
                  <a:cubicBezTo>
                    <a:pt x="177" y="325"/>
                    <a:pt x="177" y="307"/>
                    <a:pt x="159" y="260"/>
                  </a:cubicBezTo>
                  <a:cubicBezTo>
                    <a:pt x="149" y="232"/>
                    <a:pt x="140" y="195"/>
                    <a:pt x="131" y="167"/>
                  </a:cubicBezTo>
                  <a:cubicBezTo>
                    <a:pt x="103" y="102"/>
                    <a:pt x="5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5"/>
            <p:cNvSpPr/>
            <p:nvPr/>
          </p:nvSpPr>
          <p:spPr>
            <a:xfrm>
              <a:off x="3408850" y="2300050"/>
              <a:ext cx="4200" cy="6750"/>
            </a:xfrm>
            <a:custGeom>
              <a:rect b="b" l="l" r="r" t="t"/>
              <a:pathLst>
                <a:path extrusionOk="0" h="270" w="168">
                  <a:moveTo>
                    <a:pt x="1" y="0"/>
                  </a:moveTo>
                  <a:lnTo>
                    <a:pt x="38" y="74"/>
                  </a:lnTo>
                  <a:cubicBezTo>
                    <a:pt x="56" y="93"/>
                    <a:pt x="75" y="121"/>
                    <a:pt x="84" y="139"/>
                  </a:cubicBezTo>
                  <a:cubicBezTo>
                    <a:pt x="112" y="186"/>
                    <a:pt x="140" y="223"/>
                    <a:pt x="168" y="269"/>
                  </a:cubicBezTo>
                  <a:cubicBezTo>
                    <a:pt x="168" y="251"/>
                    <a:pt x="168" y="223"/>
                    <a:pt x="149" y="177"/>
                  </a:cubicBezTo>
                  <a:lnTo>
                    <a:pt x="121" y="102"/>
                  </a:lnTo>
                  <a:cubicBezTo>
                    <a:pt x="9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5"/>
            <p:cNvSpPr/>
            <p:nvPr/>
          </p:nvSpPr>
          <p:spPr>
            <a:xfrm>
              <a:off x="3402350" y="2301675"/>
              <a:ext cx="7000" cy="3725"/>
            </a:xfrm>
            <a:custGeom>
              <a:rect b="b" l="l" r="r" t="t"/>
              <a:pathLst>
                <a:path extrusionOk="0" h="149" w="280">
                  <a:moveTo>
                    <a:pt x="1" y="0"/>
                  </a:moveTo>
                  <a:cubicBezTo>
                    <a:pt x="28" y="28"/>
                    <a:pt x="75" y="65"/>
                    <a:pt x="121" y="93"/>
                  </a:cubicBezTo>
                  <a:cubicBezTo>
                    <a:pt x="168" y="112"/>
                    <a:pt x="214" y="139"/>
                    <a:pt x="279" y="149"/>
                  </a:cubicBezTo>
                  <a:cubicBezTo>
                    <a:pt x="242" y="112"/>
                    <a:pt x="196" y="74"/>
                    <a:pt x="149" y="56"/>
                  </a:cubicBezTo>
                  <a:lnTo>
                    <a:pt x="75" y="19"/>
                  </a:lnTo>
                  <a:cubicBezTo>
                    <a:pt x="56"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5"/>
            <p:cNvSpPr/>
            <p:nvPr/>
          </p:nvSpPr>
          <p:spPr>
            <a:xfrm>
              <a:off x="3402575" y="2296325"/>
              <a:ext cx="4900" cy="4900"/>
            </a:xfrm>
            <a:custGeom>
              <a:rect b="b" l="l" r="r" t="t"/>
              <a:pathLst>
                <a:path extrusionOk="0" h="196" w="196">
                  <a:moveTo>
                    <a:pt x="1" y="0"/>
                  </a:moveTo>
                  <a:lnTo>
                    <a:pt x="1" y="0"/>
                  </a:lnTo>
                  <a:cubicBezTo>
                    <a:pt x="19" y="47"/>
                    <a:pt x="47" y="84"/>
                    <a:pt x="75" y="121"/>
                  </a:cubicBezTo>
                  <a:cubicBezTo>
                    <a:pt x="112" y="149"/>
                    <a:pt x="149" y="177"/>
                    <a:pt x="196" y="195"/>
                  </a:cubicBezTo>
                  <a:cubicBezTo>
                    <a:pt x="177" y="149"/>
                    <a:pt x="149" y="121"/>
                    <a:pt x="112" y="84"/>
                  </a:cubicBezTo>
                  <a:cubicBezTo>
                    <a:pt x="75"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5"/>
            <p:cNvSpPr/>
            <p:nvPr/>
          </p:nvSpPr>
          <p:spPr>
            <a:xfrm>
              <a:off x="3403750" y="2290750"/>
              <a:ext cx="6050" cy="6525"/>
            </a:xfrm>
            <a:custGeom>
              <a:rect b="b" l="l" r="r" t="t"/>
              <a:pathLst>
                <a:path extrusionOk="0" h="261" w="242">
                  <a:moveTo>
                    <a:pt x="0" y="0"/>
                  </a:moveTo>
                  <a:cubicBezTo>
                    <a:pt x="19" y="47"/>
                    <a:pt x="56" y="93"/>
                    <a:pt x="102" y="140"/>
                  </a:cubicBezTo>
                  <a:cubicBezTo>
                    <a:pt x="140" y="186"/>
                    <a:pt x="186" y="233"/>
                    <a:pt x="242" y="261"/>
                  </a:cubicBezTo>
                  <a:cubicBezTo>
                    <a:pt x="223" y="214"/>
                    <a:pt x="186" y="168"/>
                    <a:pt x="140" y="121"/>
                  </a:cubicBezTo>
                  <a:cubicBezTo>
                    <a:pt x="102" y="75"/>
                    <a:pt x="56"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5"/>
            <p:cNvSpPr/>
            <p:nvPr/>
          </p:nvSpPr>
          <p:spPr>
            <a:xfrm>
              <a:off x="3357050" y="2329525"/>
              <a:ext cx="10950" cy="3575"/>
            </a:xfrm>
            <a:custGeom>
              <a:rect b="b" l="l" r="r" t="t"/>
              <a:pathLst>
                <a:path extrusionOk="0" h="143" w="438">
                  <a:moveTo>
                    <a:pt x="1" y="1"/>
                  </a:moveTo>
                  <a:lnTo>
                    <a:pt x="1" y="1"/>
                  </a:lnTo>
                  <a:cubicBezTo>
                    <a:pt x="19" y="29"/>
                    <a:pt x="57" y="57"/>
                    <a:pt x="103" y="75"/>
                  </a:cubicBezTo>
                  <a:cubicBezTo>
                    <a:pt x="140" y="103"/>
                    <a:pt x="168" y="112"/>
                    <a:pt x="205" y="122"/>
                  </a:cubicBezTo>
                  <a:cubicBezTo>
                    <a:pt x="242" y="136"/>
                    <a:pt x="284" y="143"/>
                    <a:pt x="325" y="143"/>
                  </a:cubicBezTo>
                  <a:cubicBezTo>
                    <a:pt x="365" y="143"/>
                    <a:pt x="405" y="136"/>
                    <a:pt x="437" y="122"/>
                  </a:cubicBezTo>
                  <a:cubicBezTo>
                    <a:pt x="391" y="112"/>
                    <a:pt x="354" y="112"/>
                    <a:pt x="326" y="103"/>
                  </a:cubicBezTo>
                  <a:lnTo>
                    <a:pt x="215" y="66"/>
                  </a:lnTo>
                  <a:cubicBezTo>
                    <a:pt x="140" y="57"/>
                    <a:pt x="66"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5"/>
            <p:cNvSpPr/>
            <p:nvPr/>
          </p:nvSpPr>
          <p:spPr>
            <a:xfrm>
              <a:off x="3361250" y="2329075"/>
              <a:ext cx="9775" cy="2000"/>
            </a:xfrm>
            <a:custGeom>
              <a:rect b="b" l="l" r="r" t="t"/>
              <a:pathLst>
                <a:path extrusionOk="0" h="80" w="391">
                  <a:moveTo>
                    <a:pt x="0" y="0"/>
                  </a:moveTo>
                  <a:cubicBezTo>
                    <a:pt x="37" y="28"/>
                    <a:pt x="65" y="47"/>
                    <a:pt x="93" y="47"/>
                  </a:cubicBezTo>
                  <a:cubicBezTo>
                    <a:pt x="121" y="65"/>
                    <a:pt x="158" y="65"/>
                    <a:pt x="186" y="75"/>
                  </a:cubicBezTo>
                  <a:cubicBezTo>
                    <a:pt x="211" y="78"/>
                    <a:pt x="234" y="80"/>
                    <a:pt x="257" y="80"/>
                  </a:cubicBezTo>
                  <a:cubicBezTo>
                    <a:pt x="304" y="80"/>
                    <a:pt x="347" y="72"/>
                    <a:pt x="390" y="47"/>
                  </a:cubicBezTo>
                  <a:lnTo>
                    <a:pt x="297" y="38"/>
                  </a:lnTo>
                  <a:cubicBezTo>
                    <a:pt x="260" y="38"/>
                    <a:pt x="232" y="28"/>
                    <a:pt x="204" y="28"/>
                  </a:cubicBezTo>
                  <a:cubicBezTo>
                    <a:pt x="130" y="28"/>
                    <a:pt x="74"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5"/>
            <p:cNvSpPr/>
            <p:nvPr/>
          </p:nvSpPr>
          <p:spPr>
            <a:xfrm>
              <a:off x="3367050" y="2327450"/>
              <a:ext cx="10475" cy="1175"/>
            </a:xfrm>
            <a:custGeom>
              <a:rect b="b" l="l" r="r" t="t"/>
              <a:pathLst>
                <a:path extrusionOk="0" h="47" w="419">
                  <a:moveTo>
                    <a:pt x="214" y="0"/>
                  </a:moveTo>
                  <a:cubicBezTo>
                    <a:pt x="140" y="0"/>
                    <a:pt x="75" y="0"/>
                    <a:pt x="0" y="10"/>
                  </a:cubicBezTo>
                  <a:cubicBezTo>
                    <a:pt x="75" y="47"/>
                    <a:pt x="140" y="47"/>
                    <a:pt x="214" y="47"/>
                  </a:cubicBezTo>
                  <a:cubicBezTo>
                    <a:pt x="251" y="47"/>
                    <a:pt x="279" y="47"/>
                    <a:pt x="316" y="38"/>
                  </a:cubicBezTo>
                  <a:cubicBezTo>
                    <a:pt x="353" y="19"/>
                    <a:pt x="391" y="1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5"/>
            <p:cNvSpPr/>
            <p:nvPr/>
          </p:nvSpPr>
          <p:spPr>
            <a:xfrm>
              <a:off x="3374950" y="2329075"/>
              <a:ext cx="10475" cy="2675"/>
            </a:xfrm>
            <a:custGeom>
              <a:rect b="b" l="l" r="r" t="t"/>
              <a:pathLst>
                <a:path extrusionOk="0" h="107" w="419">
                  <a:moveTo>
                    <a:pt x="418" y="0"/>
                  </a:moveTo>
                  <a:lnTo>
                    <a:pt x="316" y="19"/>
                  </a:lnTo>
                  <a:cubicBezTo>
                    <a:pt x="279" y="28"/>
                    <a:pt x="242" y="28"/>
                    <a:pt x="214" y="38"/>
                  </a:cubicBezTo>
                  <a:cubicBezTo>
                    <a:pt x="140" y="47"/>
                    <a:pt x="75" y="75"/>
                    <a:pt x="0" y="93"/>
                  </a:cubicBezTo>
                  <a:cubicBezTo>
                    <a:pt x="34" y="102"/>
                    <a:pt x="67" y="106"/>
                    <a:pt x="100" y="106"/>
                  </a:cubicBezTo>
                  <a:cubicBezTo>
                    <a:pt x="141" y="106"/>
                    <a:pt x="182" y="99"/>
                    <a:pt x="223" y="84"/>
                  </a:cubicBezTo>
                  <a:cubicBezTo>
                    <a:pt x="260" y="84"/>
                    <a:pt x="288" y="75"/>
                    <a:pt x="325" y="65"/>
                  </a:cubicBezTo>
                  <a:cubicBezTo>
                    <a:pt x="363" y="38"/>
                    <a:pt x="400" y="28"/>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5"/>
            <p:cNvSpPr/>
            <p:nvPr/>
          </p:nvSpPr>
          <p:spPr>
            <a:xfrm>
              <a:off x="3382600" y="2326275"/>
              <a:ext cx="10725" cy="1425"/>
            </a:xfrm>
            <a:custGeom>
              <a:rect b="b" l="l" r="r" t="t"/>
              <a:pathLst>
                <a:path extrusionOk="0" h="57" w="429">
                  <a:moveTo>
                    <a:pt x="428" y="1"/>
                  </a:moveTo>
                  <a:lnTo>
                    <a:pt x="428" y="1"/>
                  </a:lnTo>
                  <a:cubicBezTo>
                    <a:pt x="391" y="10"/>
                    <a:pt x="354" y="10"/>
                    <a:pt x="326" y="10"/>
                  </a:cubicBezTo>
                  <a:lnTo>
                    <a:pt x="214" y="10"/>
                  </a:lnTo>
                  <a:cubicBezTo>
                    <a:pt x="149" y="10"/>
                    <a:pt x="66" y="19"/>
                    <a:pt x="1" y="38"/>
                  </a:cubicBezTo>
                  <a:cubicBezTo>
                    <a:pt x="66" y="57"/>
                    <a:pt x="140" y="57"/>
                    <a:pt x="205" y="57"/>
                  </a:cubicBezTo>
                  <a:cubicBezTo>
                    <a:pt x="252" y="57"/>
                    <a:pt x="289" y="57"/>
                    <a:pt x="326" y="47"/>
                  </a:cubicBezTo>
                  <a:cubicBezTo>
                    <a:pt x="354" y="38"/>
                    <a:pt x="400" y="1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5"/>
            <p:cNvSpPr/>
            <p:nvPr/>
          </p:nvSpPr>
          <p:spPr>
            <a:xfrm>
              <a:off x="3367975" y="2305375"/>
              <a:ext cx="4900" cy="1200"/>
            </a:xfrm>
            <a:custGeom>
              <a:rect b="b" l="l" r="r" t="t"/>
              <a:pathLst>
                <a:path extrusionOk="0" h="48" w="196">
                  <a:moveTo>
                    <a:pt x="103" y="1"/>
                  </a:moveTo>
                  <a:cubicBezTo>
                    <a:pt x="66" y="1"/>
                    <a:pt x="38" y="1"/>
                    <a:pt x="0" y="10"/>
                  </a:cubicBezTo>
                  <a:cubicBezTo>
                    <a:pt x="38" y="38"/>
                    <a:pt x="56" y="47"/>
                    <a:pt x="93" y="47"/>
                  </a:cubicBezTo>
                  <a:cubicBezTo>
                    <a:pt x="131" y="47"/>
                    <a:pt x="168" y="47"/>
                    <a:pt x="196" y="38"/>
                  </a:cubicBezTo>
                  <a:cubicBezTo>
                    <a:pt x="168" y="10"/>
                    <a:pt x="140" y="10"/>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5"/>
            <p:cNvSpPr/>
            <p:nvPr/>
          </p:nvSpPr>
          <p:spPr>
            <a:xfrm>
              <a:off x="3364500" y="2303050"/>
              <a:ext cx="4900" cy="1200"/>
            </a:xfrm>
            <a:custGeom>
              <a:rect b="b" l="l" r="r" t="t"/>
              <a:pathLst>
                <a:path extrusionOk="0" h="48" w="196">
                  <a:moveTo>
                    <a:pt x="102" y="1"/>
                  </a:moveTo>
                  <a:cubicBezTo>
                    <a:pt x="65" y="1"/>
                    <a:pt x="37" y="1"/>
                    <a:pt x="0" y="10"/>
                  </a:cubicBezTo>
                  <a:cubicBezTo>
                    <a:pt x="37" y="38"/>
                    <a:pt x="56" y="47"/>
                    <a:pt x="93" y="47"/>
                  </a:cubicBezTo>
                  <a:cubicBezTo>
                    <a:pt x="130" y="47"/>
                    <a:pt x="167" y="47"/>
                    <a:pt x="195" y="38"/>
                  </a:cubicBezTo>
                  <a:cubicBezTo>
                    <a:pt x="167" y="10"/>
                    <a:pt x="139"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5"/>
            <p:cNvSpPr/>
            <p:nvPr/>
          </p:nvSpPr>
          <p:spPr>
            <a:xfrm>
              <a:off x="3397250" y="2322800"/>
              <a:ext cx="6750" cy="2200"/>
            </a:xfrm>
            <a:custGeom>
              <a:rect b="b" l="l" r="r" t="t"/>
              <a:pathLst>
                <a:path extrusionOk="0" h="88" w="270">
                  <a:moveTo>
                    <a:pt x="270" y="1"/>
                  </a:moveTo>
                  <a:cubicBezTo>
                    <a:pt x="223" y="1"/>
                    <a:pt x="177" y="10"/>
                    <a:pt x="130" y="19"/>
                  </a:cubicBezTo>
                  <a:cubicBezTo>
                    <a:pt x="93" y="38"/>
                    <a:pt x="47" y="47"/>
                    <a:pt x="0" y="84"/>
                  </a:cubicBezTo>
                  <a:cubicBezTo>
                    <a:pt x="13" y="87"/>
                    <a:pt x="25" y="88"/>
                    <a:pt x="37" y="88"/>
                  </a:cubicBezTo>
                  <a:cubicBezTo>
                    <a:pt x="71" y="88"/>
                    <a:pt x="105" y="79"/>
                    <a:pt x="139" y="66"/>
                  </a:cubicBezTo>
                  <a:cubicBezTo>
                    <a:pt x="167" y="66"/>
                    <a:pt x="186" y="56"/>
                    <a:pt x="214" y="47"/>
                  </a:cubicBezTo>
                  <a:cubicBezTo>
                    <a:pt x="232" y="38"/>
                    <a:pt x="260"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5"/>
            <p:cNvSpPr/>
            <p:nvPr/>
          </p:nvSpPr>
          <p:spPr>
            <a:xfrm>
              <a:off x="3308750" y="2195450"/>
              <a:ext cx="72250" cy="67075"/>
            </a:xfrm>
            <a:custGeom>
              <a:rect b="b" l="l" r="r" t="t"/>
              <a:pathLst>
                <a:path extrusionOk="0" h="2683" w="2890">
                  <a:moveTo>
                    <a:pt x="960" y="1"/>
                  </a:moveTo>
                  <a:cubicBezTo>
                    <a:pt x="941" y="1"/>
                    <a:pt x="921" y="1"/>
                    <a:pt x="902" y="3"/>
                  </a:cubicBezTo>
                  <a:cubicBezTo>
                    <a:pt x="706" y="31"/>
                    <a:pt x="511" y="170"/>
                    <a:pt x="493" y="365"/>
                  </a:cubicBezTo>
                  <a:cubicBezTo>
                    <a:pt x="456" y="588"/>
                    <a:pt x="623" y="765"/>
                    <a:pt x="790" y="914"/>
                  </a:cubicBezTo>
                  <a:cubicBezTo>
                    <a:pt x="688" y="897"/>
                    <a:pt x="589" y="880"/>
                    <a:pt x="489" y="880"/>
                  </a:cubicBezTo>
                  <a:cubicBezTo>
                    <a:pt x="426" y="880"/>
                    <a:pt x="362" y="886"/>
                    <a:pt x="298" y="904"/>
                  </a:cubicBezTo>
                  <a:cubicBezTo>
                    <a:pt x="140" y="942"/>
                    <a:pt x="0" y="1090"/>
                    <a:pt x="0" y="1248"/>
                  </a:cubicBezTo>
                  <a:cubicBezTo>
                    <a:pt x="10" y="1415"/>
                    <a:pt x="158" y="1555"/>
                    <a:pt x="325" y="1610"/>
                  </a:cubicBezTo>
                  <a:cubicBezTo>
                    <a:pt x="493" y="1666"/>
                    <a:pt x="660" y="1694"/>
                    <a:pt x="809" y="1768"/>
                  </a:cubicBezTo>
                  <a:cubicBezTo>
                    <a:pt x="651" y="1815"/>
                    <a:pt x="474" y="1852"/>
                    <a:pt x="344" y="1954"/>
                  </a:cubicBezTo>
                  <a:cubicBezTo>
                    <a:pt x="214" y="2047"/>
                    <a:pt x="112" y="2224"/>
                    <a:pt x="168" y="2391"/>
                  </a:cubicBezTo>
                  <a:cubicBezTo>
                    <a:pt x="225" y="2613"/>
                    <a:pt x="494" y="2682"/>
                    <a:pt x="742" y="2682"/>
                  </a:cubicBezTo>
                  <a:cubicBezTo>
                    <a:pt x="774" y="2682"/>
                    <a:pt x="806" y="2681"/>
                    <a:pt x="836" y="2679"/>
                  </a:cubicBezTo>
                  <a:cubicBezTo>
                    <a:pt x="1496" y="2623"/>
                    <a:pt x="2137" y="2409"/>
                    <a:pt x="2695" y="2047"/>
                  </a:cubicBezTo>
                  <a:cubicBezTo>
                    <a:pt x="2890" y="1945"/>
                    <a:pt x="2815" y="1666"/>
                    <a:pt x="2750" y="1518"/>
                  </a:cubicBezTo>
                  <a:cubicBezTo>
                    <a:pt x="2462" y="942"/>
                    <a:pt x="2044" y="440"/>
                    <a:pt x="1478" y="143"/>
                  </a:cubicBezTo>
                  <a:cubicBezTo>
                    <a:pt x="1318" y="75"/>
                    <a:pt x="1143" y="1"/>
                    <a:pt x="9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5"/>
            <p:cNvSpPr/>
            <p:nvPr/>
          </p:nvSpPr>
          <p:spPr>
            <a:xfrm>
              <a:off x="3307575" y="2194625"/>
              <a:ext cx="72275" cy="68550"/>
            </a:xfrm>
            <a:custGeom>
              <a:rect b="b" l="l" r="r" t="t"/>
              <a:pathLst>
                <a:path extrusionOk="0" h="2742" w="2891">
                  <a:moveTo>
                    <a:pt x="2835" y="1616"/>
                  </a:moveTo>
                  <a:cubicBezTo>
                    <a:pt x="2872" y="1708"/>
                    <a:pt x="2890" y="1791"/>
                    <a:pt x="2890" y="1884"/>
                  </a:cubicBezTo>
                  <a:lnTo>
                    <a:pt x="2890" y="1884"/>
                  </a:lnTo>
                  <a:cubicBezTo>
                    <a:pt x="2890" y="1791"/>
                    <a:pt x="2872" y="1699"/>
                    <a:pt x="2835" y="1616"/>
                  </a:cubicBezTo>
                  <a:close/>
                  <a:moveTo>
                    <a:pt x="985" y="1"/>
                  </a:moveTo>
                  <a:cubicBezTo>
                    <a:pt x="917" y="1"/>
                    <a:pt x="849" y="18"/>
                    <a:pt x="781" y="45"/>
                  </a:cubicBezTo>
                  <a:cubicBezTo>
                    <a:pt x="688" y="83"/>
                    <a:pt x="605" y="148"/>
                    <a:pt x="558" y="222"/>
                  </a:cubicBezTo>
                  <a:cubicBezTo>
                    <a:pt x="503" y="306"/>
                    <a:pt x="475" y="408"/>
                    <a:pt x="503" y="510"/>
                  </a:cubicBezTo>
                  <a:cubicBezTo>
                    <a:pt x="512" y="621"/>
                    <a:pt x="568" y="705"/>
                    <a:pt x="623" y="770"/>
                  </a:cubicBezTo>
                  <a:cubicBezTo>
                    <a:pt x="651" y="807"/>
                    <a:pt x="688" y="844"/>
                    <a:pt x="716" y="872"/>
                  </a:cubicBezTo>
                  <a:cubicBezTo>
                    <a:pt x="688" y="872"/>
                    <a:pt x="642" y="863"/>
                    <a:pt x="605" y="863"/>
                  </a:cubicBezTo>
                  <a:cubicBezTo>
                    <a:pt x="512" y="863"/>
                    <a:pt x="428" y="863"/>
                    <a:pt x="335" y="882"/>
                  </a:cubicBezTo>
                  <a:cubicBezTo>
                    <a:pt x="242" y="909"/>
                    <a:pt x="159" y="965"/>
                    <a:pt x="103" y="1040"/>
                  </a:cubicBezTo>
                  <a:cubicBezTo>
                    <a:pt x="47" y="1105"/>
                    <a:pt x="1" y="1207"/>
                    <a:pt x="10" y="1300"/>
                  </a:cubicBezTo>
                  <a:cubicBezTo>
                    <a:pt x="19" y="1411"/>
                    <a:pt x="84" y="1486"/>
                    <a:pt x="140" y="1551"/>
                  </a:cubicBezTo>
                  <a:cubicBezTo>
                    <a:pt x="205" y="1606"/>
                    <a:pt x="289" y="1653"/>
                    <a:pt x="372" y="1690"/>
                  </a:cubicBezTo>
                  <a:cubicBezTo>
                    <a:pt x="503" y="1736"/>
                    <a:pt x="623" y="1755"/>
                    <a:pt x="744" y="1801"/>
                  </a:cubicBezTo>
                  <a:cubicBezTo>
                    <a:pt x="623" y="1839"/>
                    <a:pt x="512" y="1876"/>
                    <a:pt x="410" y="1950"/>
                  </a:cubicBezTo>
                  <a:cubicBezTo>
                    <a:pt x="335" y="1997"/>
                    <a:pt x="280" y="2071"/>
                    <a:pt x="242" y="2136"/>
                  </a:cubicBezTo>
                  <a:cubicBezTo>
                    <a:pt x="205" y="2210"/>
                    <a:pt x="187" y="2303"/>
                    <a:pt x="187" y="2387"/>
                  </a:cubicBezTo>
                  <a:cubicBezTo>
                    <a:pt x="196" y="2470"/>
                    <a:pt x="242" y="2545"/>
                    <a:pt x="298" y="2600"/>
                  </a:cubicBezTo>
                  <a:cubicBezTo>
                    <a:pt x="363" y="2665"/>
                    <a:pt x="438" y="2703"/>
                    <a:pt x="521" y="2712"/>
                  </a:cubicBezTo>
                  <a:cubicBezTo>
                    <a:pt x="590" y="2734"/>
                    <a:pt x="664" y="2741"/>
                    <a:pt x="738" y="2741"/>
                  </a:cubicBezTo>
                  <a:cubicBezTo>
                    <a:pt x="823" y="2741"/>
                    <a:pt x="911" y="2731"/>
                    <a:pt x="995" y="2721"/>
                  </a:cubicBezTo>
                  <a:cubicBezTo>
                    <a:pt x="1311" y="2684"/>
                    <a:pt x="1617" y="2600"/>
                    <a:pt x="1915" y="2498"/>
                  </a:cubicBezTo>
                  <a:cubicBezTo>
                    <a:pt x="2203" y="2396"/>
                    <a:pt x="2500" y="2257"/>
                    <a:pt x="2760" y="2080"/>
                  </a:cubicBezTo>
                  <a:lnTo>
                    <a:pt x="2760" y="2080"/>
                  </a:lnTo>
                  <a:cubicBezTo>
                    <a:pt x="2500" y="2247"/>
                    <a:pt x="2221" y="2387"/>
                    <a:pt x="1915" y="2489"/>
                  </a:cubicBezTo>
                  <a:cubicBezTo>
                    <a:pt x="1617" y="2591"/>
                    <a:pt x="1311" y="2647"/>
                    <a:pt x="995" y="2684"/>
                  </a:cubicBezTo>
                  <a:cubicBezTo>
                    <a:pt x="933" y="2692"/>
                    <a:pt x="870" y="2696"/>
                    <a:pt x="806" y="2696"/>
                  </a:cubicBezTo>
                  <a:cubicBezTo>
                    <a:pt x="715" y="2696"/>
                    <a:pt x="623" y="2687"/>
                    <a:pt x="530" y="2665"/>
                  </a:cubicBezTo>
                  <a:cubicBezTo>
                    <a:pt x="465" y="2638"/>
                    <a:pt x="391" y="2600"/>
                    <a:pt x="335" y="2563"/>
                  </a:cubicBezTo>
                  <a:cubicBezTo>
                    <a:pt x="280" y="2517"/>
                    <a:pt x="242" y="2442"/>
                    <a:pt x="242" y="2368"/>
                  </a:cubicBezTo>
                  <a:cubicBezTo>
                    <a:pt x="233" y="2303"/>
                    <a:pt x="252" y="2238"/>
                    <a:pt x="298" y="2164"/>
                  </a:cubicBezTo>
                  <a:cubicBezTo>
                    <a:pt x="335" y="2108"/>
                    <a:pt x="391" y="2043"/>
                    <a:pt x="456" y="2006"/>
                  </a:cubicBezTo>
                  <a:cubicBezTo>
                    <a:pt x="577" y="1922"/>
                    <a:pt x="735" y="1885"/>
                    <a:pt x="883" y="1848"/>
                  </a:cubicBezTo>
                  <a:lnTo>
                    <a:pt x="986" y="1829"/>
                  </a:lnTo>
                  <a:lnTo>
                    <a:pt x="893" y="1783"/>
                  </a:lnTo>
                  <a:cubicBezTo>
                    <a:pt x="744" y="1690"/>
                    <a:pt x="568" y="1662"/>
                    <a:pt x="419" y="1606"/>
                  </a:cubicBezTo>
                  <a:cubicBezTo>
                    <a:pt x="345" y="1588"/>
                    <a:pt x="280" y="1541"/>
                    <a:pt x="224" y="1495"/>
                  </a:cubicBezTo>
                  <a:cubicBezTo>
                    <a:pt x="159" y="1448"/>
                    <a:pt x="131" y="1374"/>
                    <a:pt x="112" y="1309"/>
                  </a:cubicBezTo>
                  <a:cubicBezTo>
                    <a:pt x="103" y="1235"/>
                    <a:pt x="140" y="1170"/>
                    <a:pt x="187" y="1105"/>
                  </a:cubicBezTo>
                  <a:cubicBezTo>
                    <a:pt x="233" y="1049"/>
                    <a:pt x="298" y="1012"/>
                    <a:pt x="372" y="993"/>
                  </a:cubicBezTo>
                  <a:cubicBezTo>
                    <a:pt x="435" y="974"/>
                    <a:pt x="501" y="966"/>
                    <a:pt x="568" y="966"/>
                  </a:cubicBezTo>
                  <a:cubicBezTo>
                    <a:pt x="660" y="966"/>
                    <a:pt x="755" y="981"/>
                    <a:pt x="846" y="1002"/>
                  </a:cubicBezTo>
                  <a:lnTo>
                    <a:pt x="995" y="1030"/>
                  </a:lnTo>
                  <a:lnTo>
                    <a:pt x="883" y="919"/>
                  </a:lnTo>
                  <a:cubicBezTo>
                    <a:pt x="809" y="863"/>
                    <a:pt x="753" y="807"/>
                    <a:pt x="698" y="733"/>
                  </a:cubicBezTo>
                  <a:cubicBezTo>
                    <a:pt x="642" y="668"/>
                    <a:pt x="605" y="594"/>
                    <a:pt x="595" y="519"/>
                  </a:cubicBezTo>
                  <a:cubicBezTo>
                    <a:pt x="577" y="436"/>
                    <a:pt x="595" y="352"/>
                    <a:pt x="642" y="287"/>
                  </a:cubicBezTo>
                  <a:cubicBezTo>
                    <a:pt x="688" y="213"/>
                    <a:pt x="753" y="157"/>
                    <a:pt x="828" y="120"/>
                  </a:cubicBezTo>
                  <a:cubicBezTo>
                    <a:pt x="902" y="83"/>
                    <a:pt x="986" y="73"/>
                    <a:pt x="1069" y="73"/>
                  </a:cubicBezTo>
                  <a:cubicBezTo>
                    <a:pt x="1153" y="73"/>
                    <a:pt x="1246" y="101"/>
                    <a:pt x="1320" y="129"/>
                  </a:cubicBezTo>
                  <a:cubicBezTo>
                    <a:pt x="1404" y="166"/>
                    <a:pt x="1487" y="203"/>
                    <a:pt x="1571" y="250"/>
                  </a:cubicBezTo>
                  <a:cubicBezTo>
                    <a:pt x="1645" y="296"/>
                    <a:pt x="1720" y="343"/>
                    <a:pt x="1803" y="389"/>
                  </a:cubicBezTo>
                  <a:cubicBezTo>
                    <a:pt x="2091" y="584"/>
                    <a:pt x="2342" y="854"/>
                    <a:pt x="2556" y="1151"/>
                  </a:cubicBezTo>
                  <a:cubicBezTo>
                    <a:pt x="2658" y="1309"/>
                    <a:pt x="2751" y="1458"/>
                    <a:pt x="2835" y="1616"/>
                  </a:cubicBezTo>
                  <a:cubicBezTo>
                    <a:pt x="2751" y="1458"/>
                    <a:pt x="2667" y="1290"/>
                    <a:pt x="2565" y="1151"/>
                  </a:cubicBezTo>
                  <a:cubicBezTo>
                    <a:pt x="2370" y="854"/>
                    <a:pt x="2128" y="575"/>
                    <a:pt x="1822" y="361"/>
                  </a:cubicBezTo>
                  <a:cubicBezTo>
                    <a:pt x="1757" y="306"/>
                    <a:pt x="1673" y="259"/>
                    <a:pt x="1590" y="213"/>
                  </a:cubicBezTo>
                  <a:cubicBezTo>
                    <a:pt x="1506" y="166"/>
                    <a:pt x="1432" y="120"/>
                    <a:pt x="1348" y="101"/>
                  </a:cubicBezTo>
                  <a:cubicBezTo>
                    <a:pt x="1246" y="36"/>
                    <a:pt x="1153" y="18"/>
                    <a:pt x="1060" y="8"/>
                  </a:cubicBezTo>
                  <a:cubicBezTo>
                    <a:pt x="1035" y="3"/>
                    <a:pt x="1010"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5"/>
            <p:cNvSpPr/>
            <p:nvPr/>
          </p:nvSpPr>
          <p:spPr>
            <a:xfrm>
              <a:off x="3328950" y="2239650"/>
              <a:ext cx="49725" cy="4200"/>
            </a:xfrm>
            <a:custGeom>
              <a:rect b="b" l="l" r="r" t="t"/>
              <a:pathLst>
                <a:path extrusionOk="0" h="168" w="1989">
                  <a:moveTo>
                    <a:pt x="1" y="0"/>
                  </a:moveTo>
                  <a:cubicBezTo>
                    <a:pt x="168" y="19"/>
                    <a:pt x="335" y="28"/>
                    <a:pt x="502" y="38"/>
                  </a:cubicBezTo>
                  <a:lnTo>
                    <a:pt x="1004" y="75"/>
                  </a:lnTo>
                  <a:lnTo>
                    <a:pt x="1506" y="103"/>
                  </a:lnTo>
                  <a:cubicBezTo>
                    <a:pt x="1580" y="121"/>
                    <a:pt x="1664" y="121"/>
                    <a:pt x="1747" y="130"/>
                  </a:cubicBezTo>
                  <a:lnTo>
                    <a:pt x="1989" y="168"/>
                  </a:lnTo>
                  <a:cubicBezTo>
                    <a:pt x="1840" y="121"/>
                    <a:pt x="1664" y="93"/>
                    <a:pt x="1506" y="75"/>
                  </a:cubicBezTo>
                  <a:cubicBezTo>
                    <a:pt x="1339" y="47"/>
                    <a:pt x="1162" y="38"/>
                    <a:pt x="1004" y="28"/>
                  </a:cubicBezTo>
                  <a:cubicBezTo>
                    <a:pt x="846" y="19"/>
                    <a:pt x="670" y="0"/>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5"/>
            <p:cNvSpPr/>
            <p:nvPr/>
          </p:nvSpPr>
          <p:spPr>
            <a:xfrm>
              <a:off x="3328950" y="2218275"/>
              <a:ext cx="50675" cy="23250"/>
            </a:xfrm>
            <a:custGeom>
              <a:rect b="b" l="l" r="r" t="t"/>
              <a:pathLst>
                <a:path extrusionOk="0" h="930" w="2027">
                  <a:moveTo>
                    <a:pt x="1" y="1"/>
                  </a:moveTo>
                  <a:lnTo>
                    <a:pt x="1" y="1"/>
                  </a:lnTo>
                  <a:cubicBezTo>
                    <a:pt x="168" y="94"/>
                    <a:pt x="335" y="177"/>
                    <a:pt x="502" y="252"/>
                  </a:cubicBezTo>
                  <a:cubicBezTo>
                    <a:pt x="670" y="335"/>
                    <a:pt x="846" y="419"/>
                    <a:pt x="1004" y="502"/>
                  </a:cubicBezTo>
                  <a:cubicBezTo>
                    <a:pt x="1162" y="577"/>
                    <a:pt x="1329" y="660"/>
                    <a:pt x="1506" y="735"/>
                  </a:cubicBezTo>
                  <a:cubicBezTo>
                    <a:pt x="1682" y="800"/>
                    <a:pt x="1849" y="883"/>
                    <a:pt x="2026" y="930"/>
                  </a:cubicBezTo>
                  <a:cubicBezTo>
                    <a:pt x="1933" y="893"/>
                    <a:pt x="1849" y="846"/>
                    <a:pt x="1775" y="809"/>
                  </a:cubicBezTo>
                  <a:cubicBezTo>
                    <a:pt x="1682" y="781"/>
                    <a:pt x="1599" y="735"/>
                    <a:pt x="1515" y="697"/>
                  </a:cubicBezTo>
                  <a:lnTo>
                    <a:pt x="1013" y="456"/>
                  </a:lnTo>
                  <a:lnTo>
                    <a:pt x="521" y="224"/>
                  </a:lnTo>
                  <a:cubicBezTo>
                    <a:pt x="344" y="149"/>
                    <a:pt x="17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5"/>
            <p:cNvSpPr/>
            <p:nvPr/>
          </p:nvSpPr>
          <p:spPr>
            <a:xfrm>
              <a:off x="3347775" y="2238025"/>
              <a:ext cx="14175" cy="1175"/>
            </a:xfrm>
            <a:custGeom>
              <a:rect b="b" l="l" r="r" t="t"/>
              <a:pathLst>
                <a:path extrusionOk="0" h="47" w="567">
                  <a:moveTo>
                    <a:pt x="288" y="0"/>
                  </a:moveTo>
                  <a:cubicBezTo>
                    <a:pt x="177" y="0"/>
                    <a:pt x="93" y="0"/>
                    <a:pt x="0" y="10"/>
                  </a:cubicBezTo>
                  <a:cubicBezTo>
                    <a:pt x="93" y="38"/>
                    <a:pt x="177" y="47"/>
                    <a:pt x="288" y="47"/>
                  </a:cubicBezTo>
                  <a:lnTo>
                    <a:pt x="567" y="47"/>
                  </a:lnTo>
                  <a:lnTo>
                    <a:pt x="428" y="10"/>
                  </a:lnTo>
                  <a:cubicBezTo>
                    <a:pt x="381" y="10"/>
                    <a:pt x="335"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5"/>
            <p:cNvSpPr/>
            <p:nvPr/>
          </p:nvSpPr>
          <p:spPr>
            <a:xfrm>
              <a:off x="3342425" y="2235925"/>
              <a:ext cx="9075" cy="1200"/>
            </a:xfrm>
            <a:custGeom>
              <a:rect b="b" l="l" r="r" t="t"/>
              <a:pathLst>
                <a:path extrusionOk="0" h="48" w="363">
                  <a:moveTo>
                    <a:pt x="177" y="1"/>
                  </a:moveTo>
                  <a:cubicBezTo>
                    <a:pt x="121" y="10"/>
                    <a:pt x="56" y="29"/>
                    <a:pt x="0" y="47"/>
                  </a:cubicBezTo>
                  <a:lnTo>
                    <a:pt x="196" y="47"/>
                  </a:lnTo>
                  <a:cubicBezTo>
                    <a:pt x="223" y="47"/>
                    <a:pt x="251" y="38"/>
                    <a:pt x="279" y="38"/>
                  </a:cubicBezTo>
                  <a:cubicBezTo>
                    <a:pt x="307" y="38"/>
                    <a:pt x="326" y="29"/>
                    <a:pt x="363" y="29"/>
                  </a:cubicBezTo>
                  <a:cubicBezTo>
                    <a:pt x="326" y="10"/>
                    <a:pt x="307"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5"/>
            <p:cNvSpPr/>
            <p:nvPr/>
          </p:nvSpPr>
          <p:spPr>
            <a:xfrm>
              <a:off x="3342425" y="2232450"/>
              <a:ext cx="13025" cy="2575"/>
            </a:xfrm>
            <a:custGeom>
              <a:rect b="b" l="l" r="r" t="t"/>
              <a:pathLst>
                <a:path extrusionOk="0" h="103" w="521">
                  <a:moveTo>
                    <a:pt x="0" y="0"/>
                  </a:moveTo>
                  <a:cubicBezTo>
                    <a:pt x="84" y="38"/>
                    <a:pt x="177" y="56"/>
                    <a:pt x="251" y="65"/>
                  </a:cubicBezTo>
                  <a:cubicBezTo>
                    <a:pt x="344" y="93"/>
                    <a:pt x="428" y="93"/>
                    <a:pt x="521" y="103"/>
                  </a:cubicBezTo>
                  <a:cubicBezTo>
                    <a:pt x="474" y="84"/>
                    <a:pt x="446" y="75"/>
                    <a:pt x="391" y="56"/>
                  </a:cubicBezTo>
                  <a:cubicBezTo>
                    <a:pt x="354" y="47"/>
                    <a:pt x="316" y="38"/>
                    <a:pt x="270" y="28"/>
                  </a:cubicBezTo>
                  <a:cubicBezTo>
                    <a:pt x="177" y="10"/>
                    <a:pt x="93"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5"/>
            <p:cNvSpPr/>
            <p:nvPr/>
          </p:nvSpPr>
          <p:spPr>
            <a:xfrm>
              <a:off x="3359850" y="2236175"/>
              <a:ext cx="7925" cy="3025"/>
            </a:xfrm>
            <a:custGeom>
              <a:rect b="b" l="l" r="r" t="t"/>
              <a:pathLst>
                <a:path extrusionOk="0" h="121" w="317">
                  <a:moveTo>
                    <a:pt x="0" y="0"/>
                  </a:moveTo>
                  <a:cubicBezTo>
                    <a:pt x="47" y="47"/>
                    <a:pt x="103" y="74"/>
                    <a:pt x="149" y="84"/>
                  </a:cubicBezTo>
                  <a:cubicBezTo>
                    <a:pt x="195" y="112"/>
                    <a:pt x="260" y="121"/>
                    <a:pt x="316" y="121"/>
                  </a:cubicBezTo>
                  <a:cubicBezTo>
                    <a:pt x="270" y="84"/>
                    <a:pt x="223" y="65"/>
                    <a:pt x="168" y="3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5"/>
            <p:cNvSpPr/>
            <p:nvPr/>
          </p:nvSpPr>
          <p:spPr>
            <a:xfrm>
              <a:off x="3315725" y="2221525"/>
              <a:ext cx="12550" cy="1075"/>
            </a:xfrm>
            <a:custGeom>
              <a:rect b="b" l="l" r="r" t="t"/>
              <a:pathLst>
                <a:path extrusionOk="0" h="43" w="502">
                  <a:moveTo>
                    <a:pt x="242" y="1"/>
                  </a:moveTo>
                  <a:cubicBezTo>
                    <a:pt x="167" y="1"/>
                    <a:pt x="84" y="10"/>
                    <a:pt x="0" y="29"/>
                  </a:cubicBezTo>
                  <a:cubicBezTo>
                    <a:pt x="42" y="38"/>
                    <a:pt x="84" y="43"/>
                    <a:pt x="124" y="43"/>
                  </a:cubicBezTo>
                  <a:cubicBezTo>
                    <a:pt x="165" y="43"/>
                    <a:pt x="204" y="38"/>
                    <a:pt x="242" y="29"/>
                  </a:cubicBezTo>
                  <a:lnTo>
                    <a:pt x="502" y="29"/>
                  </a:lnTo>
                  <a:cubicBezTo>
                    <a:pt x="455" y="10"/>
                    <a:pt x="418"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5"/>
            <p:cNvSpPr/>
            <p:nvPr/>
          </p:nvSpPr>
          <p:spPr>
            <a:xfrm>
              <a:off x="3324075" y="2223400"/>
              <a:ext cx="8625" cy="1175"/>
            </a:xfrm>
            <a:custGeom>
              <a:rect b="b" l="l" r="r" t="t"/>
              <a:pathLst>
                <a:path extrusionOk="0" h="47" w="345">
                  <a:moveTo>
                    <a:pt x="168" y="0"/>
                  </a:moveTo>
                  <a:cubicBezTo>
                    <a:pt x="140" y="0"/>
                    <a:pt x="112" y="19"/>
                    <a:pt x="84" y="19"/>
                  </a:cubicBezTo>
                  <a:cubicBezTo>
                    <a:pt x="66" y="19"/>
                    <a:pt x="28" y="28"/>
                    <a:pt x="1" y="37"/>
                  </a:cubicBezTo>
                  <a:cubicBezTo>
                    <a:pt x="66" y="47"/>
                    <a:pt x="121" y="47"/>
                    <a:pt x="168" y="47"/>
                  </a:cubicBezTo>
                  <a:lnTo>
                    <a:pt x="344" y="47"/>
                  </a:lnTo>
                  <a:cubicBezTo>
                    <a:pt x="316" y="28"/>
                    <a:pt x="279" y="28"/>
                    <a:pt x="261" y="19"/>
                  </a:cubicBezTo>
                  <a:cubicBezTo>
                    <a:pt x="223" y="0"/>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5"/>
            <p:cNvSpPr/>
            <p:nvPr/>
          </p:nvSpPr>
          <p:spPr>
            <a:xfrm>
              <a:off x="3314550" y="2224325"/>
              <a:ext cx="4900" cy="1400"/>
            </a:xfrm>
            <a:custGeom>
              <a:rect b="b" l="l" r="r" t="t"/>
              <a:pathLst>
                <a:path extrusionOk="0" h="56" w="196">
                  <a:moveTo>
                    <a:pt x="93" y="0"/>
                  </a:moveTo>
                  <a:cubicBezTo>
                    <a:pt x="84" y="0"/>
                    <a:pt x="56" y="0"/>
                    <a:pt x="47" y="10"/>
                  </a:cubicBezTo>
                  <a:cubicBezTo>
                    <a:pt x="28" y="28"/>
                    <a:pt x="10" y="37"/>
                    <a:pt x="1" y="47"/>
                  </a:cubicBezTo>
                  <a:cubicBezTo>
                    <a:pt x="47" y="47"/>
                    <a:pt x="75" y="47"/>
                    <a:pt x="103" y="56"/>
                  </a:cubicBezTo>
                  <a:cubicBezTo>
                    <a:pt x="121" y="56"/>
                    <a:pt x="140" y="47"/>
                    <a:pt x="149" y="47"/>
                  </a:cubicBezTo>
                  <a:cubicBezTo>
                    <a:pt x="168" y="37"/>
                    <a:pt x="186" y="37"/>
                    <a:pt x="196" y="19"/>
                  </a:cubicBezTo>
                  <a:cubicBezTo>
                    <a:pt x="168" y="0"/>
                    <a:pt x="131"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5"/>
            <p:cNvSpPr/>
            <p:nvPr/>
          </p:nvSpPr>
          <p:spPr>
            <a:xfrm>
              <a:off x="3326850" y="2198525"/>
              <a:ext cx="10950" cy="3275"/>
            </a:xfrm>
            <a:custGeom>
              <a:rect b="b" l="l" r="r" t="t"/>
              <a:pathLst>
                <a:path extrusionOk="0" h="131" w="438">
                  <a:moveTo>
                    <a:pt x="196" y="1"/>
                  </a:moveTo>
                  <a:cubicBezTo>
                    <a:pt x="159" y="1"/>
                    <a:pt x="112" y="10"/>
                    <a:pt x="75" y="38"/>
                  </a:cubicBezTo>
                  <a:cubicBezTo>
                    <a:pt x="47" y="57"/>
                    <a:pt x="10" y="94"/>
                    <a:pt x="1" y="131"/>
                  </a:cubicBezTo>
                  <a:cubicBezTo>
                    <a:pt x="57" y="66"/>
                    <a:pt x="122" y="47"/>
                    <a:pt x="205" y="47"/>
                  </a:cubicBezTo>
                  <a:cubicBezTo>
                    <a:pt x="218" y="41"/>
                    <a:pt x="231" y="39"/>
                    <a:pt x="245" y="39"/>
                  </a:cubicBezTo>
                  <a:cubicBezTo>
                    <a:pt x="271" y="39"/>
                    <a:pt x="298" y="47"/>
                    <a:pt x="317" y="47"/>
                  </a:cubicBezTo>
                  <a:cubicBezTo>
                    <a:pt x="345" y="57"/>
                    <a:pt x="354" y="57"/>
                    <a:pt x="382" y="57"/>
                  </a:cubicBezTo>
                  <a:cubicBezTo>
                    <a:pt x="401" y="57"/>
                    <a:pt x="410" y="66"/>
                    <a:pt x="438" y="66"/>
                  </a:cubicBezTo>
                  <a:cubicBezTo>
                    <a:pt x="410" y="57"/>
                    <a:pt x="401" y="47"/>
                    <a:pt x="382" y="38"/>
                  </a:cubicBezTo>
                  <a:cubicBezTo>
                    <a:pt x="354" y="20"/>
                    <a:pt x="345" y="20"/>
                    <a:pt x="317" y="10"/>
                  </a:cubicBezTo>
                  <a:cubicBezTo>
                    <a:pt x="280" y="1"/>
                    <a:pt x="24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5"/>
            <p:cNvSpPr/>
            <p:nvPr/>
          </p:nvSpPr>
          <p:spPr>
            <a:xfrm>
              <a:off x="3333375" y="2200850"/>
              <a:ext cx="10225" cy="3750"/>
            </a:xfrm>
            <a:custGeom>
              <a:rect b="b" l="l" r="r" t="t"/>
              <a:pathLst>
                <a:path extrusionOk="0" h="150" w="409">
                  <a:moveTo>
                    <a:pt x="0" y="1"/>
                  </a:moveTo>
                  <a:cubicBezTo>
                    <a:pt x="37" y="19"/>
                    <a:pt x="74" y="38"/>
                    <a:pt x="93" y="47"/>
                  </a:cubicBezTo>
                  <a:lnTo>
                    <a:pt x="205" y="84"/>
                  </a:lnTo>
                  <a:lnTo>
                    <a:pt x="307" y="112"/>
                  </a:lnTo>
                  <a:lnTo>
                    <a:pt x="409" y="149"/>
                  </a:lnTo>
                  <a:cubicBezTo>
                    <a:pt x="400" y="131"/>
                    <a:pt x="362" y="103"/>
                    <a:pt x="325" y="84"/>
                  </a:cubicBezTo>
                  <a:cubicBezTo>
                    <a:pt x="288" y="57"/>
                    <a:pt x="260" y="47"/>
                    <a:pt x="223" y="38"/>
                  </a:cubicBezTo>
                  <a:cubicBezTo>
                    <a:pt x="149" y="10"/>
                    <a:pt x="7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5"/>
            <p:cNvSpPr/>
            <p:nvPr/>
          </p:nvSpPr>
          <p:spPr>
            <a:xfrm>
              <a:off x="3341275" y="2200150"/>
              <a:ext cx="8150" cy="5375"/>
            </a:xfrm>
            <a:custGeom>
              <a:rect b="b" l="l" r="r" t="t"/>
              <a:pathLst>
                <a:path extrusionOk="0" h="215" w="326">
                  <a:moveTo>
                    <a:pt x="0" y="1"/>
                  </a:moveTo>
                  <a:cubicBezTo>
                    <a:pt x="56" y="47"/>
                    <a:pt x="121" y="85"/>
                    <a:pt x="158" y="112"/>
                  </a:cubicBezTo>
                  <a:cubicBezTo>
                    <a:pt x="204" y="140"/>
                    <a:pt x="269" y="177"/>
                    <a:pt x="325" y="215"/>
                  </a:cubicBezTo>
                  <a:cubicBezTo>
                    <a:pt x="316" y="177"/>
                    <a:pt x="288" y="159"/>
                    <a:pt x="269" y="131"/>
                  </a:cubicBezTo>
                  <a:cubicBezTo>
                    <a:pt x="242" y="112"/>
                    <a:pt x="204" y="94"/>
                    <a:pt x="186" y="75"/>
                  </a:cubicBezTo>
                  <a:cubicBezTo>
                    <a:pt x="149" y="47"/>
                    <a:pt x="130" y="38"/>
                    <a:pt x="93" y="29"/>
                  </a:cubicBezTo>
                  <a:cubicBezTo>
                    <a:pt x="65" y="2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5"/>
            <p:cNvSpPr/>
            <p:nvPr/>
          </p:nvSpPr>
          <p:spPr>
            <a:xfrm>
              <a:off x="3332900" y="2202950"/>
              <a:ext cx="6300" cy="2350"/>
            </a:xfrm>
            <a:custGeom>
              <a:rect b="b" l="l" r="r" t="t"/>
              <a:pathLst>
                <a:path extrusionOk="0" h="94" w="252">
                  <a:moveTo>
                    <a:pt x="66" y="0"/>
                  </a:moveTo>
                  <a:cubicBezTo>
                    <a:pt x="47" y="0"/>
                    <a:pt x="19" y="0"/>
                    <a:pt x="1" y="10"/>
                  </a:cubicBezTo>
                  <a:cubicBezTo>
                    <a:pt x="47" y="28"/>
                    <a:pt x="75" y="47"/>
                    <a:pt x="131" y="56"/>
                  </a:cubicBezTo>
                  <a:cubicBezTo>
                    <a:pt x="159" y="65"/>
                    <a:pt x="205" y="75"/>
                    <a:pt x="251" y="93"/>
                  </a:cubicBezTo>
                  <a:cubicBezTo>
                    <a:pt x="233" y="47"/>
                    <a:pt x="186" y="19"/>
                    <a:pt x="140" y="10"/>
                  </a:cubicBezTo>
                  <a:cubicBezTo>
                    <a:pt x="112" y="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5"/>
            <p:cNvSpPr/>
            <p:nvPr/>
          </p:nvSpPr>
          <p:spPr>
            <a:xfrm>
              <a:off x="3372400" y="2228025"/>
              <a:ext cx="4650" cy="9325"/>
            </a:xfrm>
            <a:custGeom>
              <a:rect b="b" l="l" r="r" t="t"/>
              <a:pathLst>
                <a:path extrusionOk="0" h="373" w="186">
                  <a:moveTo>
                    <a:pt x="0" y="1"/>
                  </a:moveTo>
                  <a:cubicBezTo>
                    <a:pt x="19" y="75"/>
                    <a:pt x="56" y="131"/>
                    <a:pt x="84" y="187"/>
                  </a:cubicBezTo>
                  <a:cubicBezTo>
                    <a:pt x="111" y="261"/>
                    <a:pt x="139" y="317"/>
                    <a:pt x="177" y="373"/>
                  </a:cubicBezTo>
                  <a:cubicBezTo>
                    <a:pt x="186" y="345"/>
                    <a:pt x="177" y="307"/>
                    <a:pt x="158" y="261"/>
                  </a:cubicBezTo>
                  <a:cubicBezTo>
                    <a:pt x="149" y="233"/>
                    <a:pt x="139" y="205"/>
                    <a:pt x="121" y="168"/>
                  </a:cubicBezTo>
                  <a:cubicBezTo>
                    <a:pt x="102" y="103"/>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5"/>
            <p:cNvSpPr/>
            <p:nvPr/>
          </p:nvSpPr>
          <p:spPr>
            <a:xfrm>
              <a:off x="3369125" y="2228275"/>
              <a:ext cx="4450" cy="6750"/>
            </a:xfrm>
            <a:custGeom>
              <a:rect b="b" l="l" r="r" t="t"/>
              <a:pathLst>
                <a:path extrusionOk="0" h="270" w="178">
                  <a:moveTo>
                    <a:pt x="1" y="0"/>
                  </a:moveTo>
                  <a:lnTo>
                    <a:pt x="38" y="74"/>
                  </a:lnTo>
                  <a:cubicBezTo>
                    <a:pt x="57" y="102"/>
                    <a:pt x="75" y="121"/>
                    <a:pt x="85" y="149"/>
                  </a:cubicBezTo>
                  <a:cubicBezTo>
                    <a:pt x="103" y="195"/>
                    <a:pt x="140" y="223"/>
                    <a:pt x="168" y="270"/>
                  </a:cubicBezTo>
                  <a:cubicBezTo>
                    <a:pt x="177" y="242"/>
                    <a:pt x="168" y="214"/>
                    <a:pt x="150" y="177"/>
                  </a:cubicBezTo>
                  <a:lnTo>
                    <a:pt x="112" y="112"/>
                  </a:ln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5"/>
            <p:cNvSpPr/>
            <p:nvPr/>
          </p:nvSpPr>
          <p:spPr>
            <a:xfrm>
              <a:off x="3362400" y="2229900"/>
              <a:ext cx="7000" cy="3725"/>
            </a:xfrm>
            <a:custGeom>
              <a:rect b="b" l="l" r="r" t="t"/>
              <a:pathLst>
                <a:path extrusionOk="0" h="149" w="280">
                  <a:moveTo>
                    <a:pt x="1" y="0"/>
                  </a:moveTo>
                  <a:cubicBezTo>
                    <a:pt x="38" y="37"/>
                    <a:pt x="84" y="65"/>
                    <a:pt x="131" y="93"/>
                  </a:cubicBezTo>
                  <a:cubicBezTo>
                    <a:pt x="177" y="112"/>
                    <a:pt x="223" y="140"/>
                    <a:pt x="279" y="149"/>
                  </a:cubicBezTo>
                  <a:cubicBezTo>
                    <a:pt x="251" y="102"/>
                    <a:pt x="205" y="84"/>
                    <a:pt x="158" y="56"/>
                  </a:cubicBezTo>
                  <a:lnTo>
                    <a:pt x="84" y="19"/>
                  </a:lnTo>
                  <a:cubicBezTo>
                    <a:pt x="66" y="9"/>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5"/>
            <p:cNvSpPr/>
            <p:nvPr/>
          </p:nvSpPr>
          <p:spPr>
            <a:xfrm>
              <a:off x="3362875" y="2224325"/>
              <a:ext cx="4900" cy="4900"/>
            </a:xfrm>
            <a:custGeom>
              <a:rect b="b" l="l" r="r" t="t"/>
              <a:pathLst>
                <a:path extrusionOk="0" h="196" w="196">
                  <a:moveTo>
                    <a:pt x="0" y="0"/>
                  </a:moveTo>
                  <a:lnTo>
                    <a:pt x="0" y="0"/>
                  </a:lnTo>
                  <a:cubicBezTo>
                    <a:pt x="19" y="47"/>
                    <a:pt x="47" y="84"/>
                    <a:pt x="74" y="121"/>
                  </a:cubicBezTo>
                  <a:cubicBezTo>
                    <a:pt x="112" y="149"/>
                    <a:pt x="149" y="177"/>
                    <a:pt x="195" y="195"/>
                  </a:cubicBezTo>
                  <a:cubicBezTo>
                    <a:pt x="186" y="167"/>
                    <a:pt x="149" y="130"/>
                    <a:pt x="112" y="84"/>
                  </a:cubicBezTo>
                  <a:cubicBezTo>
                    <a:pt x="74" y="4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5"/>
            <p:cNvSpPr/>
            <p:nvPr/>
          </p:nvSpPr>
          <p:spPr>
            <a:xfrm>
              <a:off x="3364250" y="2219200"/>
              <a:ext cx="6075" cy="6300"/>
            </a:xfrm>
            <a:custGeom>
              <a:rect b="b" l="l" r="r" t="t"/>
              <a:pathLst>
                <a:path extrusionOk="0" h="252" w="243">
                  <a:moveTo>
                    <a:pt x="1" y="1"/>
                  </a:moveTo>
                  <a:lnTo>
                    <a:pt x="1" y="1"/>
                  </a:lnTo>
                  <a:cubicBezTo>
                    <a:pt x="19" y="47"/>
                    <a:pt x="57" y="94"/>
                    <a:pt x="103" y="140"/>
                  </a:cubicBezTo>
                  <a:cubicBezTo>
                    <a:pt x="140" y="187"/>
                    <a:pt x="187" y="233"/>
                    <a:pt x="242" y="252"/>
                  </a:cubicBezTo>
                  <a:cubicBezTo>
                    <a:pt x="205" y="196"/>
                    <a:pt x="177" y="149"/>
                    <a:pt x="140" y="112"/>
                  </a:cubicBezTo>
                  <a:cubicBezTo>
                    <a:pt x="103" y="66"/>
                    <a:pt x="5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5"/>
            <p:cNvSpPr/>
            <p:nvPr/>
          </p:nvSpPr>
          <p:spPr>
            <a:xfrm>
              <a:off x="3317100" y="2257525"/>
              <a:ext cx="11175" cy="3575"/>
            </a:xfrm>
            <a:custGeom>
              <a:rect b="b" l="l" r="r" t="t"/>
              <a:pathLst>
                <a:path extrusionOk="0" h="143" w="447">
                  <a:moveTo>
                    <a:pt x="1" y="1"/>
                  </a:moveTo>
                  <a:lnTo>
                    <a:pt x="1" y="1"/>
                  </a:lnTo>
                  <a:cubicBezTo>
                    <a:pt x="29" y="29"/>
                    <a:pt x="66" y="57"/>
                    <a:pt x="112" y="75"/>
                  </a:cubicBezTo>
                  <a:cubicBezTo>
                    <a:pt x="140" y="103"/>
                    <a:pt x="177" y="112"/>
                    <a:pt x="214" y="122"/>
                  </a:cubicBezTo>
                  <a:cubicBezTo>
                    <a:pt x="247" y="136"/>
                    <a:pt x="286" y="142"/>
                    <a:pt x="327" y="142"/>
                  </a:cubicBezTo>
                  <a:cubicBezTo>
                    <a:pt x="368" y="142"/>
                    <a:pt x="410" y="136"/>
                    <a:pt x="447" y="122"/>
                  </a:cubicBezTo>
                  <a:cubicBezTo>
                    <a:pt x="400" y="112"/>
                    <a:pt x="363" y="112"/>
                    <a:pt x="326" y="103"/>
                  </a:cubicBezTo>
                  <a:lnTo>
                    <a:pt x="224" y="66"/>
                  </a:lnTo>
                  <a:cubicBezTo>
                    <a:pt x="140" y="57"/>
                    <a:pt x="7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5"/>
            <p:cNvSpPr/>
            <p:nvPr/>
          </p:nvSpPr>
          <p:spPr>
            <a:xfrm>
              <a:off x="3321750" y="2257525"/>
              <a:ext cx="9550" cy="1800"/>
            </a:xfrm>
            <a:custGeom>
              <a:rect b="b" l="l" r="r" t="t"/>
              <a:pathLst>
                <a:path extrusionOk="0" h="72" w="382">
                  <a:moveTo>
                    <a:pt x="1" y="1"/>
                  </a:moveTo>
                  <a:cubicBezTo>
                    <a:pt x="28" y="19"/>
                    <a:pt x="56" y="29"/>
                    <a:pt x="94" y="47"/>
                  </a:cubicBezTo>
                  <a:cubicBezTo>
                    <a:pt x="121" y="57"/>
                    <a:pt x="149" y="57"/>
                    <a:pt x="186" y="66"/>
                  </a:cubicBezTo>
                  <a:cubicBezTo>
                    <a:pt x="214" y="69"/>
                    <a:pt x="240" y="71"/>
                    <a:pt x="264" y="71"/>
                  </a:cubicBezTo>
                  <a:cubicBezTo>
                    <a:pt x="307" y="71"/>
                    <a:pt x="346" y="65"/>
                    <a:pt x="382" y="47"/>
                  </a:cubicBezTo>
                  <a:lnTo>
                    <a:pt x="289" y="29"/>
                  </a:lnTo>
                  <a:cubicBezTo>
                    <a:pt x="261" y="29"/>
                    <a:pt x="233" y="19"/>
                    <a:pt x="205" y="19"/>
                  </a:cubicBezTo>
                  <a:cubicBezTo>
                    <a:pt x="131"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5"/>
            <p:cNvSpPr/>
            <p:nvPr/>
          </p:nvSpPr>
          <p:spPr>
            <a:xfrm>
              <a:off x="3327550" y="2255675"/>
              <a:ext cx="10475" cy="1175"/>
            </a:xfrm>
            <a:custGeom>
              <a:rect b="b" l="l" r="r" t="t"/>
              <a:pathLst>
                <a:path extrusionOk="0" h="47" w="419">
                  <a:moveTo>
                    <a:pt x="215" y="0"/>
                  </a:moveTo>
                  <a:cubicBezTo>
                    <a:pt x="140" y="0"/>
                    <a:pt x="75" y="0"/>
                    <a:pt x="1" y="10"/>
                  </a:cubicBezTo>
                  <a:cubicBezTo>
                    <a:pt x="57" y="38"/>
                    <a:pt x="131" y="47"/>
                    <a:pt x="215" y="47"/>
                  </a:cubicBezTo>
                  <a:cubicBezTo>
                    <a:pt x="252" y="47"/>
                    <a:pt x="280" y="47"/>
                    <a:pt x="317" y="38"/>
                  </a:cubicBezTo>
                  <a:cubicBezTo>
                    <a:pt x="354" y="28"/>
                    <a:pt x="391" y="28"/>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5"/>
            <p:cNvSpPr/>
            <p:nvPr/>
          </p:nvSpPr>
          <p:spPr>
            <a:xfrm>
              <a:off x="3335450" y="2257525"/>
              <a:ext cx="10475" cy="2450"/>
            </a:xfrm>
            <a:custGeom>
              <a:rect b="b" l="l" r="r" t="t"/>
              <a:pathLst>
                <a:path extrusionOk="0" h="98" w="419">
                  <a:moveTo>
                    <a:pt x="419" y="1"/>
                  </a:moveTo>
                  <a:lnTo>
                    <a:pt x="317" y="10"/>
                  </a:lnTo>
                  <a:cubicBezTo>
                    <a:pt x="279" y="19"/>
                    <a:pt x="242" y="19"/>
                    <a:pt x="205" y="29"/>
                  </a:cubicBezTo>
                  <a:cubicBezTo>
                    <a:pt x="140" y="47"/>
                    <a:pt x="66" y="66"/>
                    <a:pt x="1" y="94"/>
                  </a:cubicBezTo>
                  <a:cubicBezTo>
                    <a:pt x="21" y="96"/>
                    <a:pt x="40" y="97"/>
                    <a:pt x="59" y="97"/>
                  </a:cubicBezTo>
                  <a:cubicBezTo>
                    <a:pt x="111" y="97"/>
                    <a:pt x="163" y="89"/>
                    <a:pt x="224" y="75"/>
                  </a:cubicBezTo>
                  <a:cubicBezTo>
                    <a:pt x="261" y="75"/>
                    <a:pt x="289" y="66"/>
                    <a:pt x="326" y="57"/>
                  </a:cubicBezTo>
                  <a:cubicBezTo>
                    <a:pt x="363" y="29"/>
                    <a:pt x="400" y="1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5"/>
            <p:cNvSpPr/>
            <p:nvPr/>
          </p:nvSpPr>
          <p:spPr>
            <a:xfrm>
              <a:off x="3342650" y="2254525"/>
              <a:ext cx="10950" cy="1400"/>
            </a:xfrm>
            <a:custGeom>
              <a:rect b="b" l="l" r="r" t="t"/>
              <a:pathLst>
                <a:path extrusionOk="0" h="56" w="438">
                  <a:moveTo>
                    <a:pt x="437" y="0"/>
                  </a:moveTo>
                  <a:lnTo>
                    <a:pt x="437" y="0"/>
                  </a:lnTo>
                  <a:cubicBezTo>
                    <a:pt x="400" y="9"/>
                    <a:pt x="363" y="9"/>
                    <a:pt x="326" y="9"/>
                  </a:cubicBezTo>
                  <a:lnTo>
                    <a:pt x="224" y="9"/>
                  </a:lnTo>
                  <a:cubicBezTo>
                    <a:pt x="149" y="9"/>
                    <a:pt x="75" y="28"/>
                    <a:pt x="1" y="37"/>
                  </a:cubicBezTo>
                  <a:cubicBezTo>
                    <a:pt x="75" y="46"/>
                    <a:pt x="149" y="56"/>
                    <a:pt x="214" y="56"/>
                  </a:cubicBezTo>
                  <a:cubicBezTo>
                    <a:pt x="261" y="56"/>
                    <a:pt x="298" y="56"/>
                    <a:pt x="326" y="46"/>
                  </a:cubicBezTo>
                  <a:cubicBezTo>
                    <a:pt x="363" y="37"/>
                    <a:pt x="410" y="2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5"/>
            <p:cNvSpPr/>
            <p:nvPr/>
          </p:nvSpPr>
          <p:spPr>
            <a:xfrm>
              <a:off x="3328500" y="2233600"/>
              <a:ext cx="4900" cy="1200"/>
            </a:xfrm>
            <a:custGeom>
              <a:rect b="b" l="l" r="r" t="t"/>
              <a:pathLst>
                <a:path extrusionOk="0" h="48" w="196">
                  <a:moveTo>
                    <a:pt x="102" y="1"/>
                  </a:moveTo>
                  <a:cubicBezTo>
                    <a:pt x="74" y="1"/>
                    <a:pt x="37" y="1"/>
                    <a:pt x="0" y="10"/>
                  </a:cubicBezTo>
                  <a:cubicBezTo>
                    <a:pt x="19" y="38"/>
                    <a:pt x="56" y="47"/>
                    <a:pt x="93" y="47"/>
                  </a:cubicBezTo>
                  <a:cubicBezTo>
                    <a:pt x="130" y="47"/>
                    <a:pt x="167" y="47"/>
                    <a:pt x="195" y="38"/>
                  </a:cubicBezTo>
                  <a:cubicBezTo>
                    <a:pt x="167" y="10"/>
                    <a:pt x="139" y="10"/>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5"/>
            <p:cNvSpPr/>
            <p:nvPr/>
          </p:nvSpPr>
          <p:spPr>
            <a:xfrm>
              <a:off x="3324775" y="2231275"/>
              <a:ext cx="4900" cy="1200"/>
            </a:xfrm>
            <a:custGeom>
              <a:rect b="b" l="l" r="r" t="t"/>
              <a:pathLst>
                <a:path extrusionOk="0" h="48" w="196">
                  <a:moveTo>
                    <a:pt x="103" y="1"/>
                  </a:moveTo>
                  <a:cubicBezTo>
                    <a:pt x="65" y="1"/>
                    <a:pt x="28" y="1"/>
                    <a:pt x="0" y="10"/>
                  </a:cubicBezTo>
                  <a:cubicBezTo>
                    <a:pt x="38" y="38"/>
                    <a:pt x="65" y="38"/>
                    <a:pt x="93" y="47"/>
                  </a:cubicBezTo>
                  <a:cubicBezTo>
                    <a:pt x="130" y="47"/>
                    <a:pt x="158" y="47"/>
                    <a:pt x="195" y="38"/>
                  </a:cubicBezTo>
                  <a:cubicBezTo>
                    <a:pt x="15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5"/>
            <p:cNvSpPr/>
            <p:nvPr/>
          </p:nvSpPr>
          <p:spPr>
            <a:xfrm>
              <a:off x="3357525" y="2251025"/>
              <a:ext cx="6750" cy="2125"/>
            </a:xfrm>
            <a:custGeom>
              <a:rect b="b" l="l" r="r" t="t"/>
              <a:pathLst>
                <a:path extrusionOk="0" h="85" w="270">
                  <a:moveTo>
                    <a:pt x="270" y="1"/>
                  </a:moveTo>
                  <a:cubicBezTo>
                    <a:pt x="223" y="1"/>
                    <a:pt x="177" y="10"/>
                    <a:pt x="130" y="29"/>
                  </a:cubicBezTo>
                  <a:cubicBezTo>
                    <a:pt x="93" y="38"/>
                    <a:pt x="47" y="47"/>
                    <a:pt x="0" y="84"/>
                  </a:cubicBezTo>
                  <a:cubicBezTo>
                    <a:pt x="56" y="84"/>
                    <a:pt x="103" y="84"/>
                    <a:pt x="140" y="75"/>
                  </a:cubicBezTo>
                  <a:cubicBezTo>
                    <a:pt x="168" y="75"/>
                    <a:pt x="186" y="56"/>
                    <a:pt x="214" y="47"/>
                  </a:cubicBezTo>
                  <a:cubicBezTo>
                    <a:pt x="233" y="38"/>
                    <a:pt x="261"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5"/>
            <p:cNvSpPr/>
            <p:nvPr/>
          </p:nvSpPr>
          <p:spPr>
            <a:xfrm>
              <a:off x="3812300" y="1714900"/>
              <a:ext cx="69950" cy="72275"/>
            </a:xfrm>
            <a:custGeom>
              <a:rect b="b" l="l" r="r" t="t"/>
              <a:pathLst>
                <a:path extrusionOk="0" h="2891" w="2798">
                  <a:moveTo>
                    <a:pt x="1375" y="0"/>
                  </a:moveTo>
                  <a:cubicBezTo>
                    <a:pt x="1348" y="0"/>
                    <a:pt x="1320" y="4"/>
                    <a:pt x="1292" y="12"/>
                  </a:cubicBezTo>
                  <a:cubicBezTo>
                    <a:pt x="1134" y="58"/>
                    <a:pt x="1041" y="244"/>
                    <a:pt x="1032" y="411"/>
                  </a:cubicBezTo>
                  <a:cubicBezTo>
                    <a:pt x="1004" y="578"/>
                    <a:pt x="1041" y="764"/>
                    <a:pt x="995" y="922"/>
                  </a:cubicBezTo>
                  <a:cubicBezTo>
                    <a:pt x="911" y="774"/>
                    <a:pt x="819" y="634"/>
                    <a:pt x="698" y="532"/>
                  </a:cubicBezTo>
                  <a:cubicBezTo>
                    <a:pt x="617" y="469"/>
                    <a:pt x="511" y="430"/>
                    <a:pt x="409" y="430"/>
                  </a:cubicBezTo>
                  <a:cubicBezTo>
                    <a:pt x="347" y="430"/>
                    <a:pt x="286" y="445"/>
                    <a:pt x="233" y="476"/>
                  </a:cubicBezTo>
                  <a:cubicBezTo>
                    <a:pt x="1" y="597"/>
                    <a:pt x="29" y="950"/>
                    <a:pt x="122" y="1192"/>
                  </a:cubicBezTo>
                  <a:cubicBezTo>
                    <a:pt x="354" y="1823"/>
                    <a:pt x="735" y="2381"/>
                    <a:pt x="1227" y="2818"/>
                  </a:cubicBezTo>
                  <a:cubicBezTo>
                    <a:pt x="1274" y="2870"/>
                    <a:pt x="1332" y="2891"/>
                    <a:pt x="1393" y="2891"/>
                  </a:cubicBezTo>
                  <a:cubicBezTo>
                    <a:pt x="1526" y="2891"/>
                    <a:pt x="1674" y="2795"/>
                    <a:pt x="1757" y="2725"/>
                  </a:cubicBezTo>
                  <a:cubicBezTo>
                    <a:pt x="2221" y="2288"/>
                    <a:pt x="2612" y="1749"/>
                    <a:pt x="2732" y="1127"/>
                  </a:cubicBezTo>
                  <a:cubicBezTo>
                    <a:pt x="2779" y="941"/>
                    <a:pt x="2797" y="727"/>
                    <a:pt x="2723" y="541"/>
                  </a:cubicBezTo>
                  <a:cubicBezTo>
                    <a:pt x="2665" y="375"/>
                    <a:pt x="2510" y="238"/>
                    <a:pt x="2331" y="238"/>
                  </a:cubicBezTo>
                  <a:cubicBezTo>
                    <a:pt x="2310" y="238"/>
                    <a:pt x="2289" y="240"/>
                    <a:pt x="2268" y="244"/>
                  </a:cubicBezTo>
                  <a:cubicBezTo>
                    <a:pt x="2063" y="272"/>
                    <a:pt x="1933" y="486"/>
                    <a:pt x="1831" y="681"/>
                  </a:cubicBezTo>
                  <a:cubicBezTo>
                    <a:pt x="1822" y="523"/>
                    <a:pt x="1794" y="346"/>
                    <a:pt x="1710" y="207"/>
                  </a:cubicBezTo>
                  <a:cubicBezTo>
                    <a:pt x="1633" y="91"/>
                    <a:pt x="1510" y="0"/>
                    <a:pt x="137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5"/>
            <p:cNvSpPr/>
            <p:nvPr/>
          </p:nvSpPr>
          <p:spPr>
            <a:xfrm>
              <a:off x="3813000" y="1713425"/>
              <a:ext cx="69250" cy="73750"/>
            </a:xfrm>
            <a:custGeom>
              <a:rect b="b" l="l" r="r" t="t"/>
              <a:pathLst>
                <a:path extrusionOk="0" h="2950" w="2770">
                  <a:moveTo>
                    <a:pt x="1334" y="1"/>
                  </a:moveTo>
                  <a:cubicBezTo>
                    <a:pt x="1292" y="1"/>
                    <a:pt x="1249" y="8"/>
                    <a:pt x="1209" y="24"/>
                  </a:cubicBezTo>
                  <a:cubicBezTo>
                    <a:pt x="1116" y="52"/>
                    <a:pt x="1051" y="136"/>
                    <a:pt x="1013" y="219"/>
                  </a:cubicBezTo>
                  <a:cubicBezTo>
                    <a:pt x="967" y="303"/>
                    <a:pt x="958" y="396"/>
                    <a:pt x="939" y="470"/>
                  </a:cubicBezTo>
                  <a:cubicBezTo>
                    <a:pt x="930" y="610"/>
                    <a:pt x="939" y="740"/>
                    <a:pt x="930" y="860"/>
                  </a:cubicBezTo>
                  <a:cubicBezTo>
                    <a:pt x="874" y="749"/>
                    <a:pt x="791" y="647"/>
                    <a:pt x="698" y="582"/>
                  </a:cubicBezTo>
                  <a:cubicBezTo>
                    <a:pt x="642" y="517"/>
                    <a:pt x="558" y="489"/>
                    <a:pt x="475" y="461"/>
                  </a:cubicBezTo>
                  <a:cubicBezTo>
                    <a:pt x="441" y="453"/>
                    <a:pt x="404" y="448"/>
                    <a:pt x="367" y="448"/>
                  </a:cubicBezTo>
                  <a:cubicBezTo>
                    <a:pt x="321" y="448"/>
                    <a:pt x="274" y="455"/>
                    <a:pt x="233" y="470"/>
                  </a:cubicBezTo>
                  <a:cubicBezTo>
                    <a:pt x="149" y="507"/>
                    <a:pt x="94" y="563"/>
                    <a:pt x="47" y="647"/>
                  </a:cubicBezTo>
                  <a:cubicBezTo>
                    <a:pt x="19" y="730"/>
                    <a:pt x="1" y="814"/>
                    <a:pt x="1" y="888"/>
                  </a:cubicBezTo>
                  <a:cubicBezTo>
                    <a:pt x="1" y="1056"/>
                    <a:pt x="66" y="1204"/>
                    <a:pt x="122" y="1353"/>
                  </a:cubicBezTo>
                  <a:cubicBezTo>
                    <a:pt x="233" y="1650"/>
                    <a:pt x="382" y="1929"/>
                    <a:pt x="577" y="2180"/>
                  </a:cubicBezTo>
                  <a:cubicBezTo>
                    <a:pt x="763" y="2430"/>
                    <a:pt x="967" y="2663"/>
                    <a:pt x="1199" y="2876"/>
                  </a:cubicBezTo>
                  <a:lnTo>
                    <a:pt x="1199" y="2876"/>
                  </a:lnTo>
                  <a:cubicBezTo>
                    <a:pt x="967" y="2663"/>
                    <a:pt x="763" y="2430"/>
                    <a:pt x="586" y="2170"/>
                  </a:cubicBezTo>
                  <a:cubicBezTo>
                    <a:pt x="410" y="1910"/>
                    <a:pt x="261" y="1632"/>
                    <a:pt x="159" y="1344"/>
                  </a:cubicBezTo>
                  <a:cubicBezTo>
                    <a:pt x="94" y="1204"/>
                    <a:pt x="47" y="1046"/>
                    <a:pt x="66" y="888"/>
                  </a:cubicBezTo>
                  <a:cubicBezTo>
                    <a:pt x="66" y="814"/>
                    <a:pt x="75" y="740"/>
                    <a:pt x="112" y="665"/>
                  </a:cubicBezTo>
                  <a:cubicBezTo>
                    <a:pt x="140" y="600"/>
                    <a:pt x="205" y="554"/>
                    <a:pt x="270" y="535"/>
                  </a:cubicBezTo>
                  <a:cubicBezTo>
                    <a:pt x="307" y="521"/>
                    <a:pt x="342" y="514"/>
                    <a:pt x="377" y="514"/>
                  </a:cubicBezTo>
                  <a:cubicBezTo>
                    <a:pt x="412" y="514"/>
                    <a:pt x="447" y="521"/>
                    <a:pt x="484" y="535"/>
                  </a:cubicBezTo>
                  <a:cubicBezTo>
                    <a:pt x="549" y="554"/>
                    <a:pt x="623" y="591"/>
                    <a:pt x="679" y="637"/>
                  </a:cubicBezTo>
                  <a:cubicBezTo>
                    <a:pt x="791" y="730"/>
                    <a:pt x="865" y="870"/>
                    <a:pt x="948" y="1009"/>
                  </a:cubicBezTo>
                  <a:lnTo>
                    <a:pt x="995" y="1102"/>
                  </a:lnTo>
                  <a:lnTo>
                    <a:pt x="1013" y="1000"/>
                  </a:lnTo>
                  <a:cubicBezTo>
                    <a:pt x="1060" y="823"/>
                    <a:pt x="1041" y="647"/>
                    <a:pt x="1051" y="489"/>
                  </a:cubicBezTo>
                  <a:cubicBezTo>
                    <a:pt x="1060" y="405"/>
                    <a:pt x="1069" y="331"/>
                    <a:pt x="1106" y="266"/>
                  </a:cubicBezTo>
                  <a:cubicBezTo>
                    <a:pt x="1144" y="192"/>
                    <a:pt x="1199" y="136"/>
                    <a:pt x="1255" y="108"/>
                  </a:cubicBezTo>
                  <a:cubicBezTo>
                    <a:pt x="1286" y="100"/>
                    <a:pt x="1315" y="96"/>
                    <a:pt x="1344" y="96"/>
                  </a:cubicBezTo>
                  <a:cubicBezTo>
                    <a:pt x="1385" y="96"/>
                    <a:pt x="1425" y="105"/>
                    <a:pt x="1469" y="126"/>
                  </a:cubicBezTo>
                  <a:cubicBezTo>
                    <a:pt x="1534" y="154"/>
                    <a:pt x="1599" y="201"/>
                    <a:pt x="1627" y="275"/>
                  </a:cubicBezTo>
                  <a:cubicBezTo>
                    <a:pt x="1710" y="405"/>
                    <a:pt x="1738" y="572"/>
                    <a:pt x="1747" y="740"/>
                  </a:cubicBezTo>
                  <a:lnTo>
                    <a:pt x="1757" y="888"/>
                  </a:lnTo>
                  <a:lnTo>
                    <a:pt x="1831" y="749"/>
                  </a:lnTo>
                  <a:cubicBezTo>
                    <a:pt x="1859" y="675"/>
                    <a:pt x="1905" y="591"/>
                    <a:pt x="1970" y="535"/>
                  </a:cubicBezTo>
                  <a:cubicBezTo>
                    <a:pt x="2017" y="461"/>
                    <a:pt x="2082" y="405"/>
                    <a:pt x="2156" y="368"/>
                  </a:cubicBezTo>
                  <a:cubicBezTo>
                    <a:pt x="2196" y="346"/>
                    <a:pt x="2242" y="333"/>
                    <a:pt x="2291" y="333"/>
                  </a:cubicBezTo>
                  <a:cubicBezTo>
                    <a:pt x="2323" y="333"/>
                    <a:pt x="2356" y="338"/>
                    <a:pt x="2389" y="349"/>
                  </a:cubicBezTo>
                  <a:cubicBezTo>
                    <a:pt x="2463" y="368"/>
                    <a:pt x="2537" y="414"/>
                    <a:pt x="2584" y="489"/>
                  </a:cubicBezTo>
                  <a:cubicBezTo>
                    <a:pt x="2639" y="554"/>
                    <a:pt x="2677" y="619"/>
                    <a:pt x="2686" y="721"/>
                  </a:cubicBezTo>
                  <a:cubicBezTo>
                    <a:pt x="2714" y="795"/>
                    <a:pt x="2714" y="888"/>
                    <a:pt x="2695" y="972"/>
                  </a:cubicBezTo>
                  <a:cubicBezTo>
                    <a:pt x="2686" y="1065"/>
                    <a:pt x="2677" y="1148"/>
                    <a:pt x="2649" y="1241"/>
                  </a:cubicBezTo>
                  <a:cubicBezTo>
                    <a:pt x="2630" y="1334"/>
                    <a:pt x="2602" y="1418"/>
                    <a:pt x="2584" y="1492"/>
                  </a:cubicBezTo>
                  <a:cubicBezTo>
                    <a:pt x="2463" y="1827"/>
                    <a:pt x="2277" y="2143"/>
                    <a:pt x="2045" y="2421"/>
                  </a:cubicBezTo>
                  <a:cubicBezTo>
                    <a:pt x="1933" y="2561"/>
                    <a:pt x="1803" y="2691"/>
                    <a:pt x="1673" y="2812"/>
                  </a:cubicBezTo>
                  <a:cubicBezTo>
                    <a:pt x="1608" y="2867"/>
                    <a:pt x="1524" y="2914"/>
                    <a:pt x="1441" y="2932"/>
                  </a:cubicBezTo>
                  <a:cubicBezTo>
                    <a:pt x="1394" y="2942"/>
                    <a:pt x="1348" y="2942"/>
                    <a:pt x="1320" y="2942"/>
                  </a:cubicBezTo>
                  <a:cubicBezTo>
                    <a:pt x="1336" y="2948"/>
                    <a:pt x="1351" y="2950"/>
                    <a:pt x="1367" y="2950"/>
                  </a:cubicBezTo>
                  <a:cubicBezTo>
                    <a:pt x="1398" y="2950"/>
                    <a:pt x="1428" y="2942"/>
                    <a:pt x="1459" y="2942"/>
                  </a:cubicBezTo>
                  <a:cubicBezTo>
                    <a:pt x="1552" y="2923"/>
                    <a:pt x="1617" y="2877"/>
                    <a:pt x="1692" y="2821"/>
                  </a:cubicBezTo>
                  <a:cubicBezTo>
                    <a:pt x="1831" y="2700"/>
                    <a:pt x="1952" y="2579"/>
                    <a:pt x="2073" y="2431"/>
                  </a:cubicBezTo>
                  <a:cubicBezTo>
                    <a:pt x="2305" y="2152"/>
                    <a:pt x="2500" y="1855"/>
                    <a:pt x="2630" y="1502"/>
                  </a:cubicBezTo>
                  <a:cubicBezTo>
                    <a:pt x="2667" y="1427"/>
                    <a:pt x="2686" y="1334"/>
                    <a:pt x="2714" y="1251"/>
                  </a:cubicBezTo>
                  <a:cubicBezTo>
                    <a:pt x="2732" y="1158"/>
                    <a:pt x="2760" y="1074"/>
                    <a:pt x="2760" y="981"/>
                  </a:cubicBezTo>
                  <a:cubicBezTo>
                    <a:pt x="2769" y="879"/>
                    <a:pt x="2769" y="786"/>
                    <a:pt x="2760" y="693"/>
                  </a:cubicBezTo>
                  <a:cubicBezTo>
                    <a:pt x="2732" y="600"/>
                    <a:pt x="2695" y="507"/>
                    <a:pt x="2639" y="442"/>
                  </a:cubicBezTo>
                  <a:cubicBezTo>
                    <a:pt x="2584" y="368"/>
                    <a:pt x="2500" y="303"/>
                    <a:pt x="2407" y="266"/>
                  </a:cubicBezTo>
                  <a:cubicBezTo>
                    <a:pt x="2366" y="250"/>
                    <a:pt x="2324" y="242"/>
                    <a:pt x="2281" y="242"/>
                  </a:cubicBezTo>
                  <a:cubicBezTo>
                    <a:pt x="2226" y="242"/>
                    <a:pt x="2171" y="254"/>
                    <a:pt x="2119" y="275"/>
                  </a:cubicBezTo>
                  <a:cubicBezTo>
                    <a:pt x="2026" y="322"/>
                    <a:pt x="1952" y="396"/>
                    <a:pt x="1896" y="461"/>
                  </a:cubicBezTo>
                  <a:cubicBezTo>
                    <a:pt x="1868" y="498"/>
                    <a:pt x="1840" y="535"/>
                    <a:pt x="1813" y="582"/>
                  </a:cubicBezTo>
                  <a:cubicBezTo>
                    <a:pt x="1813" y="545"/>
                    <a:pt x="1803" y="498"/>
                    <a:pt x="1794" y="461"/>
                  </a:cubicBezTo>
                  <a:cubicBezTo>
                    <a:pt x="1766" y="377"/>
                    <a:pt x="1747" y="284"/>
                    <a:pt x="1701" y="219"/>
                  </a:cubicBezTo>
                  <a:cubicBezTo>
                    <a:pt x="1655" y="136"/>
                    <a:pt x="1580" y="80"/>
                    <a:pt x="1487" y="34"/>
                  </a:cubicBezTo>
                  <a:cubicBezTo>
                    <a:pt x="1440" y="13"/>
                    <a:pt x="1388" y="1"/>
                    <a:pt x="13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5"/>
            <p:cNvSpPr/>
            <p:nvPr/>
          </p:nvSpPr>
          <p:spPr>
            <a:xfrm>
              <a:off x="3836925" y="1737950"/>
              <a:ext cx="9775" cy="49025"/>
            </a:xfrm>
            <a:custGeom>
              <a:rect b="b" l="l" r="r" t="t"/>
              <a:pathLst>
                <a:path extrusionOk="0" h="1961" w="391">
                  <a:moveTo>
                    <a:pt x="1" y="0"/>
                  </a:moveTo>
                  <a:cubicBezTo>
                    <a:pt x="38" y="167"/>
                    <a:pt x="66" y="325"/>
                    <a:pt x="103" y="502"/>
                  </a:cubicBezTo>
                  <a:lnTo>
                    <a:pt x="205" y="994"/>
                  </a:lnTo>
                  <a:lnTo>
                    <a:pt x="317" y="1477"/>
                  </a:lnTo>
                  <a:cubicBezTo>
                    <a:pt x="326" y="1561"/>
                    <a:pt x="345" y="1645"/>
                    <a:pt x="363" y="1719"/>
                  </a:cubicBezTo>
                  <a:lnTo>
                    <a:pt x="391" y="1961"/>
                  </a:lnTo>
                  <a:cubicBezTo>
                    <a:pt x="391" y="1803"/>
                    <a:pt x="372" y="1626"/>
                    <a:pt x="345" y="1468"/>
                  </a:cubicBezTo>
                  <a:cubicBezTo>
                    <a:pt x="326" y="1301"/>
                    <a:pt x="289" y="1143"/>
                    <a:pt x="252" y="976"/>
                  </a:cubicBezTo>
                  <a:cubicBezTo>
                    <a:pt x="224" y="818"/>
                    <a:pt x="187" y="651"/>
                    <a:pt x="140" y="493"/>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5"/>
            <p:cNvSpPr/>
            <p:nvPr/>
          </p:nvSpPr>
          <p:spPr>
            <a:xfrm>
              <a:off x="3848775" y="1732600"/>
              <a:ext cx="9075" cy="54375"/>
            </a:xfrm>
            <a:custGeom>
              <a:rect b="b" l="l" r="r" t="t"/>
              <a:pathLst>
                <a:path extrusionOk="0" h="2175" w="363">
                  <a:moveTo>
                    <a:pt x="363" y="1"/>
                  </a:moveTo>
                  <a:lnTo>
                    <a:pt x="363" y="1"/>
                  </a:lnTo>
                  <a:cubicBezTo>
                    <a:pt x="316" y="168"/>
                    <a:pt x="279" y="354"/>
                    <a:pt x="233" y="530"/>
                  </a:cubicBezTo>
                  <a:cubicBezTo>
                    <a:pt x="196" y="716"/>
                    <a:pt x="168" y="892"/>
                    <a:pt x="131" y="1078"/>
                  </a:cubicBezTo>
                  <a:cubicBezTo>
                    <a:pt x="103" y="1264"/>
                    <a:pt x="75" y="1431"/>
                    <a:pt x="47" y="1617"/>
                  </a:cubicBezTo>
                  <a:cubicBezTo>
                    <a:pt x="28" y="1812"/>
                    <a:pt x="1" y="1989"/>
                    <a:pt x="1" y="2175"/>
                  </a:cubicBezTo>
                  <a:cubicBezTo>
                    <a:pt x="10" y="2082"/>
                    <a:pt x="38" y="1989"/>
                    <a:pt x="47" y="1896"/>
                  </a:cubicBezTo>
                  <a:cubicBezTo>
                    <a:pt x="56" y="1822"/>
                    <a:pt x="84" y="1729"/>
                    <a:pt x="93" y="1636"/>
                  </a:cubicBezTo>
                  <a:lnTo>
                    <a:pt x="186" y="1088"/>
                  </a:lnTo>
                  <a:lnTo>
                    <a:pt x="279" y="539"/>
                  </a:lnTo>
                  <a:cubicBezTo>
                    <a:pt x="307" y="363"/>
                    <a:pt x="335" y="186"/>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5"/>
            <p:cNvSpPr/>
            <p:nvPr/>
          </p:nvSpPr>
          <p:spPr>
            <a:xfrm>
              <a:off x="3843675" y="1755375"/>
              <a:ext cx="2800" cy="13950"/>
            </a:xfrm>
            <a:custGeom>
              <a:rect b="b" l="l" r="r" t="t"/>
              <a:pathLst>
                <a:path extrusionOk="0" h="558" w="112">
                  <a:moveTo>
                    <a:pt x="0" y="0"/>
                  </a:moveTo>
                  <a:cubicBezTo>
                    <a:pt x="0" y="112"/>
                    <a:pt x="9" y="204"/>
                    <a:pt x="28" y="279"/>
                  </a:cubicBezTo>
                  <a:lnTo>
                    <a:pt x="65" y="418"/>
                  </a:lnTo>
                  <a:lnTo>
                    <a:pt x="102" y="557"/>
                  </a:lnTo>
                  <a:cubicBezTo>
                    <a:pt x="112" y="511"/>
                    <a:pt x="102" y="465"/>
                    <a:pt x="102" y="418"/>
                  </a:cubicBezTo>
                  <a:cubicBezTo>
                    <a:pt x="102" y="372"/>
                    <a:pt x="84" y="325"/>
                    <a:pt x="75" y="279"/>
                  </a:cubicBezTo>
                  <a:cubicBezTo>
                    <a:pt x="65" y="186"/>
                    <a:pt x="28"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5"/>
            <p:cNvSpPr/>
            <p:nvPr/>
          </p:nvSpPr>
          <p:spPr>
            <a:xfrm>
              <a:off x="3843200" y="1750250"/>
              <a:ext cx="3275" cy="8150"/>
            </a:xfrm>
            <a:custGeom>
              <a:rect b="b" l="l" r="r" t="t"/>
              <a:pathLst>
                <a:path extrusionOk="0" h="326" w="131">
                  <a:moveTo>
                    <a:pt x="1" y="1"/>
                  </a:moveTo>
                  <a:lnTo>
                    <a:pt x="1" y="1"/>
                  </a:lnTo>
                  <a:cubicBezTo>
                    <a:pt x="19" y="56"/>
                    <a:pt x="28" y="112"/>
                    <a:pt x="47" y="159"/>
                  </a:cubicBezTo>
                  <a:cubicBezTo>
                    <a:pt x="66" y="186"/>
                    <a:pt x="75" y="224"/>
                    <a:pt x="84" y="242"/>
                  </a:cubicBezTo>
                  <a:cubicBezTo>
                    <a:pt x="94" y="270"/>
                    <a:pt x="112" y="298"/>
                    <a:pt x="121" y="326"/>
                  </a:cubicBezTo>
                  <a:cubicBezTo>
                    <a:pt x="131" y="289"/>
                    <a:pt x="121" y="270"/>
                    <a:pt x="121" y="233"/>
                  </a:cubicBezTo>
                  <a:cubicBezTo>
                    <a:pt x="121" y="205"/>
                    <a:pt x="103" y="177"/>
                    <a:pt x="94" y="149"/>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5"/>
            <p:cNvSpPr/>
            <p:nvPr/>
          </p:nvSpPr>
          <p:spPr>
            <a:xfrm>
              <a:off x="3847375" y="1749100"/>
              <a:ext cx="1425" cy="13025"/>
            </a:xfrm>
            <a:custGeom>
              <a:rect b="b" l="l" r="r" t="t"/>
              <a:pathLst>
                <a:path extrusionOk="0" h="521" w="57">
                  <a:moveTo>
                    <a:pt x="10" y="0"/>
                  </a:moveTo>
                  <a:cubicBezTo>
                    <a:pt x="1" y="84"/>
                    <a:pt x="1" y="177"/>
                    <a:pt x="10" y="251"/>
                  </a:cubicBezTo>
                  <a:cubicBezTo>
                    <a:pt x="10" y="344"/>
                    <a:pt x="19" y="428"/>
                    <a:pt x="47" y="520"/>
                  </a:cubicBezTo>
                  <a:cubicBezTo>
                    <a:pt x="57" y="483"/>
                    <a:pt x="57" y="437"/>
                    <a:pt x="57" y="390"/>
                  </a:cubicBezTo>
                  <a:lnTo>
                    <a:pt x="57" y="270"/>
                  </a:lnTo>
                  <a:cubicBezTo>
                    <a:pt x="47" y="177"/>
                    <a:pt x="38" y="8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5"/>
            <p:cNvSpPr/>
            <p:nvPr/>
          </p:nvSpPr>
          <p:spPr>
            <a:xfrm>
              <a:off x="3847625" y="1766975"/>
              <a:ext cx="1175" cy="8625"/>
            </a:xfrm>
            <a:custGeom>
              <a:rect b="b" l="l" r="r" t="t"/>
              <a:pathLst>
                <a:path extrusionOk="0" h="345" w="47">
                  <a:moveTo>
                    <a:pt x="37" y="1"/>
                  </a:moveTo>
                  <a:cubicBezTo>
                    <a:pt x="9" y="47"/>
                    <a:pt x="9" y="112"/>
                    <a:pt x="0" y="168"/>
                  </a:cubicBezTo>
                  <a:cubicBezTo>
                    <a:pt x="0" y="224"/>
                    <a:pt x="0" y="279"/>
                    <a:pt x="9" y="344"/>
                  </a:cubicBezTo>
                  <a:cubicBezTo>
                    <a:pt x="37" y="298"/>
                    <a:pt x="47" y="233"/>
                    <a:pt x="47" y="177"/>
                  </a:cubicBezTo>
                  <a:cubicBezTo>
                    <a:pt x="47" y="121"/>
                    <a:pt x="47" y="6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5"/>
            <p:cNvSpPr/>
            <p:nvPr/>
          </p:nvSpPr>
          <p:spPr>
            <a:xfrm>
              <a:off x="3850175" y="1720525"/>
              <a:ext cx="3500" cy="12325"/>
            </a:xfrm>
            <a:custGeom>
              <a:rect b="b" l="l" r="r" t="t"/>
              <a:pathLst>
                <a:path extrusionOk="0" h="493" w="140">
                  <a:moveTo>
                    <a:pt x="0" y="0"/>
                  </a:moveTo>
                  <a:cubicBezTo>
                    <a:pt x="19" y="84"/>
                    <a:pt x="37" y="168"/>
                    <a:pt x="65" y="261"/>
                  </a:cubicBezTo>
                  <a:cubicBezTo>
                    <a:pt x="75" y="298"/>
                    <a:pt x="84" y="335"/>
                    <a:pt x="93" y="372"/>
                  </a:cubicBezTo>
                  <a:cubicBezTo>
                    <a:pt x="112" y="409"/>
                    <a:pt x="121" y="446"/>
                    <a:pt x="130" y="493"/>
                  </a:cubicBezTo>
                  <a:cubicBezTo>
                    <a:pt x="140" y="446"/>
                    <a:pt x="140" y="409"/>
                    <a:pt x="130" y="363"/>
                  </a:cubicBezTo>
                  <a:cubicBezTo>
                    <a:pt x="130" y="316"/>
                    <a:pt x="121" y="270"/>
                    <a:pt x="112" y="233"/>
                  </a:cubicBezTo>
                  <a:cubicBezTo>
                    <a:pt x="84" y="158"/>
                    <a:pt x="47"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5"/>
            <p:cNvSpPr/>
            <p:nvPr/>
          </p:nvSpPr>
          <p:spPr>
            <a:xfrm>
              <a:off x="3850625" y="1729125"/>
              <a:ext cx="2350" cy="8150"/>
            </a:xfrm>
            <a:custGeom>
              <a:rect b="b" l="l" r="r" t="t"/>
              <a:pathLst>
                <a:path extrusionOk="0" h="326" w="94">
                  <a:moveTo>
                    <a:pt x="1" y="0"/>
                  </a:moveTo>
                  <a:lnTo>
                    <a:pt x="1" y="0"/>
                  </a:lnTo>
                  <a:cubicBezTo>
                    <a:pt x="10" y="65"/>
                    <a:pt x="19" y="112"/>
                    <a:pt x="29" y="158"/>
                  </a:cubicBezTo>
                  <a:cubicBezTo>
                    <a:pt x="47" y="214"/>
                    <a:pt x="57" y="260"/>
                    <a:pt x="75" y="325"/>
                  </a:cubicBezTo>
                  <a:cubicBezTo>
                    <a:pt x="94" y="288"/>
                    <a:pt x="94" y="260"/>
                    <a:pt x="94" y="223"/>
                  </a:cubicBezTo>
                  <a:cubicBezTo>
                    <a:pt x="94" y="205"/>
                    <a:pt x="94" y="167"/>
                    <a:pt x="75" y="149"/>
                  </a:cubicBezTo>
                  <a:cubicBezTo>
                    <a:pt x="66" y="121"/>
                    <a:pt x="57" y="93"/>
                    <a:pt x="47" y="65"/>
                  </a:cubicBezTo>
                  <a:cubicBezTo>
                    <a:pt x="29" y="47"/>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5"/>
            <p:cNvSpPr/>
            <p:nvPr/>
          </p:nvSpPr>
          <p:spPr>
            <a:xfrm>
              <a:off x="3847150" y="1720300"/>
              <a:ext cx="2575" cy="4650"/>
            </a:xfrm>
            <a:custGeom>
              <a:rect b="b" l="l" r="r" t="t"/>
              <a:pathLst>
                <a:path extrusionOk="0" h="186" w="103">
                  <a:moveTo>
                    <a:pt x="1" y="0"/>
                  </a:moveTo>
                  <a:cubicBezTo>
                    <a:pt x="1" y="37"/>
                    <a:pt x="10" y="74"/>
                    <a:pt x="28" y="93"/>
                  </a:cubicBezTo>
                  <a:cubicBezTo>
                    <a:pt x="47" y="121"/>
                    <a:pt x="47" y="130"/>
                    <a:pt x="56" y="139"/>
                  </a:cubicBezTo>
                  <a:cubicBezTo>
                    <a:pt x="66" y="167"/>
                    <a:pt x="75" y="177"/>
                    <a:pt x="93" y="186"/>
                  </a:cubicBezTo>
                  <a:cubicBezTo>
                    <a:pt x="103" y="149"/>
                    <a:pt x="93" y="121"/>
                    <a:pt x="75" y="84"/>
                  </a:cubicBezTo>
                  <a:cubicBezTo>
                    <a:pt x="66" y="56"/>
                    <a:pt x="56" y="47"/>
                    <a:pt x="47" y="37"/>
                  </a:cubicBezTo>
                  <a:cubicBezTo>
                    <a:pt x="28" y="9"/>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5"/>
            <p:cNvSpPr/>
            <p:nvPr/>
          </p:nvSpPr>
          <p:spPr>
            <a:xfrm>
              <a:off x="3872925" y="1725625"/>
              <a:ext cx="5150" cy="9800"/>
            </a:xfrm>
            <a:custGeom>
              <a:rect b="b" l="l" r="r" t="t"/>
              <a:pathLst>
                <a:path extrusionOk="0" h="392" w="206">
                  <a:moveTo>
                    <a:pt x="1" y="1"/>
                  </a:moveTo>
                  <a:cubicBezTo>
                    <a:pt x="66" y="47"/>
                    <a:pt x="112" y="103"/>
                    <a:pt x="140" y="168"/>
                  </a:cubicBezTo>
                  <a:cubicBezTo>
                    <a:pt x="149" y="205"/>
                    <a:pt x="149" y="242"/>
                    <a:pt x="159" y="280"/>
                  </a:cubicBezTo>
                  <a:cubicBezTo>
                    <a:pt x="177" y="298"/>
                    <a:pt x="177" y="307"/>
                    <a:pt x="177" y="335"/>
                  </a:cubicBezTo>
                  <a:cubicBezTo>
                    <a:pt x="187" y="354"/>
                    <a:pt x="187" y="372"/>
                    <a:pt x="187" y="391"/>
                  </a:cubicBezTo>
                  <a:cubicBezTo>
                    <a:pt x="187" y="372"/>
                    <a:pt x="196" y="354"/>
                    <a:pt x="196" y="335"/>
                  </a:cubicBezTo>
                  <a:cubicBezTo>
                    <a:pt x="205" y="326"/>
                    <a:pt x="205" y="298"/>
                    <a:pt x="205" y="280"/>
                  </a:cubicBezTo>
                  <a:cubicBezTo>
                    <a:pt x="205" y="233"/>
                    <a:pt x="196" y="187"/>
                    <a:pt x="187" y="149"/>
                  </a:cubicBezTo>
                  <a:cubicBezTo>
                    <a:pt x="177" y="112"/>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5"/>
            <p:cNvSpPr/>
            <p:nvPr/>
          </p:nvSpPr>
          <p:spPr>
            <a:xfrm>
              <a:off x="3874550" y="1731900"/>
              <a:ext cx="1650" cy="11175"/>
            </a:xfrm>
            <a:custGeom>
              <a:rect b="b" l="l" r="r" t="t"/>
              <a:pathLst>
                <a:path extrusionOk="0" h="447" w="66">
                  <a:moveTo>
                    <a:pt x="38" y="1"/>
                  </a:moveTo>
                  <a:cubicBezTo>
                    <a:pt x="38" y="38"/>
                    <a:pt x="29" y="75"/>
                    <a:pt x="29" y="131"/>
                  </a:cubicBezTo>
                  <a:cubicBezTo>
                    <a:pt x="10" y="168"/>
                    <a:pt x="10" y="196"/>
                    <a:pt x="10" y="233"/>
                  </a:cubicBezTo>
                  <a:lnTo>
                    <a:pt x="10" y="335"/>
                  </a:lnTo>
                  <a:cubicBezTo>
                    <a:pt x="10" y="372"/>
                    <a:pt x="10" y="409"/>
                    <a:pt x="1" y="447"/>
                  </a:cubicBezTo>
                  <a:cubicBezTo>
                    <a:pt x="29" y="409"/>
                    <a:pt x="38" y="372"/>
                    <a:pt x="47" y="335"/>
                  </a:cubicBezTo>
                  <a:cubicBezTo>
                    <a:pt x="47" y="289"/>
                    <a:pt x="66" y="261"/>
                    <a:pt x="66" y="224"/>
                  </a:cubicBezTo>
                  <a:cubicBezTo>
                    <a:pt x="66" y="149"/>
                    <a:pt x="66" y="75"/>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5"/>
            <p:cNvSpPr/>
            <p:nvPr/>
          </p:nvSpPr>
          <p:spPr>
            <a:xfrm>
              <a:off x="3875500" y="1739100"/>
              <a:ext cx="3025" cy="9325"/>
            </a:xfrm>
            <a:custGeom>
              <a:rect b="b" l="l" r="r" t="t"/>
              <a:pathLst>
                <a:path extrusionOk="0" h="373" w="121">
                  <a:moveTo>
                    <a:pt x="121" y="1"/>
                  </a:moveTo>
                  <a:cubicBezTo>
                    <a:pt x="93" y="75"/>
                    <a:pt x="74" y="131"/>
                    <a:pt x="56" y="186"/>
                  </a:cubicBezTo>
                  <a:cubicBezTo>
                    <a:pt x="37" y="252"/>
                    <a:pt x="28" y="307"/>
                    <a:pt x="0" y="372"/>
                  </a:cubicBezTo>
                  <a:cubicBezTo>
                    <a:pt x="28" y="354"/>
                    <a:pt x="46" y="326"/>
                    <a:pt x="56" y="298"/>
                  </a:cubicBezTo>
                  <a:cubicBezTo>
                    <a:pt x="65" y="270"/>
                    <a:pt x="84" y="233"/>
                    <a:pt x="93" y="205"/>
                  </a:cubicBezTo>
                  <a:cubicBezTo>
                    <a:pt x="102" y="177"/>
                    <a:pt x="121" y="140"/>
                    <a:pt x="121" y="112"/>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5"/>
            <p:cNvSpPr/>
            <p:nvPr/>
          </p:nvSpPr>
          <p:spPr>
            <a:xfrm>
              <a:off x="3873175" y="1731900"/>
              <a:ext cx="1400" cy="7000"/>
            </a:xfrm>
            <a:custGeom>
              <a:rect b="b" l="l" r="r" t="t"/>
              <a:pathLst>
                <a:path extrusionOk="0" h="280" w="56">
                  <a:moveTo>
                    <a:pt x="9" y="1"/>
                  </a:moveTo>
                  <a:cubicBezTo>
                    <a:pt x="0" y="47"/>
                    <a:pt x="0" y="94"/>
                    <a:pt x="0" y="140"/>
                  </a:cubicBezTo>
                  <a:cubicBezTo>
                    <a:pt x="0" y="186"/>
                    <a:pt x="0" y="233"/>
                    <a:pt x="9" y="279"/>
                  </a:cubicBezTo>
                  <a:cubicBezTo>
                    <a:pt x="47" y="233"/>
                    <a:pt x="56" y="186"/>
                    <a:pt x="56" y="140"/>
                  </a:cubicBezTo>
                  <a:cubicBezTo>
                    <a:pt x="56" y="121"/>
                    <a:pt x="56" y="94"/>
                    <a:pt x="47" y="75"/>
                  </a:cubicBezTo>
                  <a:lnTo>
                    <a:pt x="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5"/>
            <p:cNvSpPr/>
            <p:nvPr/>
          </p:nvSpPr>
          <p:spPr>
            <a:xfrm>
              <a:off x="3852025" y="1776725"/>
              <a:ext cx="7450" cy="6525"/>
            </a:xfrm>
            <a:custGeom>
              <a:rect b="b" l="l" r="r" t="t"/>
              <a:pathLst>
                <a:path extrusionOk="0" h="261" w="298">
                  <a:moveTo>
                    <a:pt x="298" y="1"/>
                  </a:moveTo>
                  <a:lnTo>
                    <a:pt x="298" y="1"/>
                  </a:lnTo>
                  <a:cubicBezTo>
                    <a:pt x="252" y="47"/>
                    <a:pt x="196" y="75"/>
                    <a:pt x="149" y="122"/>
                  </a:cubicBezTo>
                  <a:cubicBezTo>
                    <a:pt x="103" y="168"/>
                    <a:pt x="47" y="214"/>
                    <a:pt x="1" y="261"/>
                  </a:cubicBezTo>
                  <a:cubicBezTo>
                    <a:pt x="38" y="261"/>
                    <a:pt x="66" y="242"/>
                    <a:pt x="103" y="214"/>
                  </a:cubicBezTo>
                  <a:cubicBezTo>
                    <a:pt x="131" y="205"/>
                    <a:pt x="159" y="187"/>
                    <a:pt x="186" y="159"/>
                  </a:cubicBezTo>
                  <a:cubicBezTo>
                    <a:pt x="233" y="122"/>
                    <a:pt x="279" y="66"/>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5"/>
            <p:cNvSpPr/>
            <p:nvPr/>
          </p:nvSpPr>
          <p:spPr>
            <a:xfrm>
              <a:off x="3853425" y="1773725"/>
              <a:ext cx="5375" cy="5825"/>
            </a:xfrm>
            <a:custGeom>
              <a:rect b="b" l="l" r="r" t="t"/>
              <a:pathLst>
                <a:path extrusionOk="0" h="233" w="215">
                  <a:moveTo>
                    <a:pt x="214" y="0"/>
                  </a:moveTo>
                  <a:lnTo>
                    <a:pt x="149" y="56"/>
                  </a:lnTo>
                  <a:cubicBezTo>
                    <a:pt x="140" y="84"/>
                    <a:pt x="121" y="93"/>
                    <a:pt x="103" y="121"/>
                  </a:cubicBezTo>
                  <a:cubicBezTo>
                    <a:pt x="75" y="149"/>
                    <a:pt x="38" y="195"/>
                    <a:pt x="0" y="232"/>
                  </a:cubicBezTo>
                  <a:cubicBezTo>
                    <a:pt x="28" y="223"/>
                    <a:pt x="56" y="214"/>
                    <a:pt x="84" y="195"/>
                  </a:cubicBezTo>
                  <a:lnTo>
                    <a:pt x="140" y="139"/>
                  </a:lnTo>
                  <a:cubicBezTo>
                    <a:pt x="177" y="102"/>
                    <a:pt x="196"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5"/>
            <p:cNvSpPr/>
            <p:nvPr/>
          </p:nvSpPr>
          <p:spPr>
            <a:xfrm>
              <a:off x="3853650" y="1767675"/>
              <a:ext cx="2125" cy="7925"/>
            </a:xfrm>
            <a:custGeom>
              <a:rect b="b" l="l" r="r" t="t"/>
              <a:pathLst>
                <a:path extrusionOk="0" h="317" w="85">
                  <a:moveTo>
                    <a:pt x="75" y="0"/>
                  </a:moveTo>
                  <a:cubicBezTo>
                    <a:pt x="47" y="47"/>
                    <a:pt x="29" y="103"/>
                    <a:pt x="10" y="149"/>
                  </a:cubicBezTo>
                  <a:cubicBezTo>
                    <a:pt x="1" y="205"/>
                    <a:pt x="1" y="251"/>
                    <a:pt x="1" y="316"/>
                  </a:cubicBezTo>
                  <a:cubicBezTo>
                    <a:pt x="38" y="270"/>
                    <a:pt x="66" y="205"/>
                    <a:pt x="66" y="158"/>
                  </a:cubicBezTo>
                  <a:cubicBezTo>
                    <a:pt x="66" y="140"/>
                    <a:pt x="75" y="103"/>
                    <a:pt x="75" y="75"/>
                  </a:cubicBezTo>
                  <a:cubicBezTo>
                    <a:pt x="84" y="56"/>
                    <a:pt x="84" y="19"/>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5"/>
            <p:cNvSpPr/>
            <p:nvPr/>
          </p:nvSpPr>
          <p:spPr>
            <a:xfrm>
              <a:off x="3857375" y="1766750"/>
              <a:ext cx="3275" cy="5825"/>
            </a:xfrm>
            <a:custGeom>
              <a:rect b="b" l="l" r="r" t="t"/>
              <a:pathLst>
                <a:path extrusionOk="0" h="233" w="131">
                  <a:moveTo>
                    <a:pt x="130" y="0"/>
                  </a:moveTo>
                  <a:cubicBezTo>
                    <a:pt x="103" y="28"/>
                    <a:pt x="75" y="75"/>
                    <a:pt x="56" y="102"/>
                  </a:cubicBezTo>
                  <a:cubicBezTo>
                    <a:pt x="28" y="140"/>
                    <a:pt x="0" y="186"/>
                    <a:pt x="0" y="233"/>
                  </a:cubicBezTo>
                  <a:cubicBezTo>
                    <a:pt x="38" y="195"/>
                    <a:pt x="65" y="168"/>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5"/>
            <p:cNvSpPr/>
            <p:nvPr/>
          </p:nvSpPr>
          <p:spPr>
            <a:xfrm>
              <a:off x="3861775" y="1766500"/>
              <a:ext cx="4450" cy="7475"/>
            </a:xfrm>
            <a:custGeom>
              <a:rect b="b" l="l" r="r" t="t"/>
              <a:pathLst>
                <a:path extrusionOk="0" h="299" w="178">
                  <a:moveTo>
                    <a:pt x="177" y="1"/>
                  </a:moveTo>
                  <a:cubicBezTo>
                    <a:pt x="131" y="38"/>
                    <a:pt x="103" y="94"/>
                    <a:pt x="75" y="140"/>
                  </a:cubicBezTo>
                  <a:cubicBezTo>
                    <a:pt x="38" y="187"/>
                    <a:pt x="10" y="243"/>
                    <a:pt x="1" y="298"/>
                  </a:cubicBezTo>
                  <a:cubicBezTo>
                    <a:pt x="47" y="252"/>
                    <a:pt x="84" y="205"/>
                    <a:pt x="112" y="159"/>
                  </a:cubicBezTo>
                  <a:cubicBezTo>
                    <a:pt x="140" y="112"/>
                    <a:pt x="168" y="5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5"/>
            <p:cNvSpPr/>
            <p:nvPr/>
          </p:nvSpPr>
          <p:spPr>
            <a:xfrm>
              <a:off x="3815100" y="1731450"/>
              <a:ext cx="1425" cy="11625"/>
            </a:xfrm>
            <a:custGeom>
              <a:rect b="b" l="l" r="r" t="t"/>
              <a:pathLst>
                <a:path extrusionOk="0" h="465" w="57">
                  <a:moveTo>
                    <a:pt x="56" y="0"/>
                  </a:moveTo>
                  <a:cubicBezTo>
                    <a:pt x="47" y="28"/>
                    <a:pt x="28" y="65"/>
                    <a:pt x="10" y="112"/>
                  </a:cubicBezTo>
                  <a:cubicBezTo>
                    <a:pt x="10" y="149"/>
                    <a:pt x="0" y="195"/>
                    <a:pt x="0" y="232"/>
                  </a:cubicBezTo>
                  <a:cubicBezTo>
                    <a:pt x="0" y="307"/>
                    <a:pt x="10"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5"/>
            <p:cNvSpPr/>
            <p:nvPr/>
          </p:nvSpPr>
          <p:spPr>
            <a:xfrm>
              <a:off x="3817200" y="1735625"/>
              <a:ext cx="1875" cy="9775"/>
            </a:xfrm>
            <a:custGeom>
              <a:rect b="b" l="l" r="r" t="t"/>
              <a:pathLst>
                <a:path extrusionOk="0" h="391" w="75">
                  <a:moveTo>
                    <a:pt x="37" y="0"/>
                  </a:moveTo>
                  <a:cubicBezTo>
                    <a:pt x="19" y="37"/>
                    <a:pt x="19" y="75"/>
                    <a:pt x="0" y="93"/>
                  </a:cubicBezTo>
                  <a:lnTo>
                    <a:pt x="0" y="205"/>
                  </a:lnTo>
                  <a:cubicBezTo>
                    <a:pt x="9" y="270"/>
                    <a:pt x="28" y="344"/>
                    <a:pt x="74" y="391"/>
                  </a:cubicBezTo>
                  <a:lnTo>
                    <a:pt x="65" y="298"/>
                  </a:lnTo>
                  <a:cubicBezTo>
                    <a:pt x="65" y="260"/>
                    <a:pt x="56" y="233"/>
                    <a:pt x="56" y="205"/>
                  </a:cubicBezTo>
                  <a:cubicBezTo>
                    <a:pt x="56" y="130"/>
                    <a:pt x="46"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5"/>
            <p:cNvSpPr/>
            <p:nvPr/>
          </p:nvSpPr>
          <p:spPr>
            <a:xfrm>
              <a:off x="3820900" y="1740975"/>
              <a:ext cx="3050" cy="10225"/>
            </a:xfrm>
            <a:custGeom>
              <a:rect b="b" l="l" r="r" t="t"/>
              <a:pathLst>
                <a:path extrusionOk="0" h="409" w="122">
                  <a:moveTo>
                    <a:pt x="1" y="0"/>
                  </a:moveTo>
                  <a:cubicBezTo>
                    <a:pt x="1" y="65"/>
                    <a:pt x="10" y="139"/>
                    <a:pt x="29" y="204"/>
                  </a:cubicBezTo>
                  <a:lnTo>
                    <a:pt x="56" y="316"/>
                  </a:lnTo>
                  <a:cubicBezTo>
                    <a:pt x="66" y="344"/>
                    <a:pt x="94" y="381"/>
                    <a:pt x="121" y="409"/>
                  </a:cubicBezTo>
                  <a:lnTo>
                    <a:pt x="94" y="297"/>
                  </a:lnTo>
                  <a:cubicBezTo>
                    <a:pt x="84" y="260"/>
                    <a:pt x="84" y="232"/>
                    <a:pt x="66" y="195"/>
                  </a:cubicBezTo>
                  <a:cubicBezTo>
                    <a:pt x="47" y="130"/>
                    <a:pt x="3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5"/>
            <p:cNvSpPr/>
            <p:nvPr/>
          </p:nvSpPr>
          <p:spPr>
            <a:xfrm>
              <a:off x="3819500" y="1749325"/>
              <a:ext cx="5150" cy="9325"/>
            </a:xfrm>
            <a:custGeom>
              <a:rect b="b" l="l" r="r" t="t"/>
              <a:pathLst>
                <a:path extrusionOk="0" h="373" w="206">
                  <a:moveTo>
                    <a:pt x="1" y="0"/>
                  </a:moveTo>
                  <a:lnTo>
                    <a:pt x="1" y="0"/>
                  </a:lnTo>
                  <a:cubicBezTo>
                    <a:pt x="10" y="84"/>
                    <a:pt x="38" y="140"/>
                    <a:pt x="66" y="196"/>
                  </a:cubicBezTo>
                  <a:cubicBezTo>
                    <a:pt x="94" y="233"/>
                    <a:pt x="103" y="261"/>
                    <a:pt x="131" y="288"/>
                  </a:cubicBezTo>
                  <a:cubicBezTo>
                    <a:pt x="150" y="326"/>
                    <a:pt x="177" y="354"/>
                    <a:pt x="205" y="372"/>
                  </a:cubicBezTo>
                  <a:lnTo>
                    <a:pt x="159" y="279"/>
                  </a:lnTo>
                  <a:cubicBezTo>
                    <a:pt x="150" y="242"/>
                    <a:pt x="122" y="223"/>
                    <a:pt x="112" y="186"/>
                  </a:cubicBezTo>
                  <a:cubicBezTo>
                    <a:pt x="85"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5"/>
            <p:cNvSpPr/>
            <p:nvPr/>
          </p:nvSpPr>
          <p:spPr>
            <a:xfrm>
              <a:off x="3825775" y="1755375"/>
              <a:ext cx="3975" cy="10225"/>
            </a:xfrm>
            <a:custGeom>
              <a:rect b="b" l="l" r="r" t="t"/>
              <a:pathLst>
                <a:path extrusionOk="0" h="409" w="159">
                  <a:moveTo>
                    <a:pt x="1" y="0"/>
                  </a:moveTo>
                  <a:cubicBezTo>
                    <a:pt x="1" y="74"/>
                    <a:pt x="19" y="158"/>
                    <a:pt x="38" y="223"/>
                  </a:cubicBezTo>
                  <a:cubicBezTo>
                    <a:pt x="47" y="260"/>
                    <a:pt x="66" y="297"/>
                    <a:pt x="84" y="325"/>
                  </a:cubicBezTo>
                  <a:cubicBezTo>
                    <a:pt x="94" y="353"/>
                    <a:pt x="122" y="390"/>
                    <a:pt x="159" y="409"/>
                  </a:cubicBezTo>
                  <a:lnTo>
                    <a:pt x="122" y="307"/>
                  </a:lnTo>
                  <a:lnTo>
                    <a:pt x="84" y="204"/>
                  </a:lnTo>
                  <a:cubicBezTo>
                    <a:pt x="66" y="139"/>
                    <a:pt x="38"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5"/>
            <p:cNvSpPr/>
            <p:nvPr/>
          </p:nvSpPr>
          <p:spPr>
            <a:xfrm>
              <a:off x="3842050" y="1735625"/>
              <a:ext cx="1650" cy="4675"/>
            </a:xfrm>
            <a:custGeom>
              <a:rect b="b" l="l" r="r" t="t"/>
              <a:pathLst>
                <a:path extrusionOk="0" h="187" w="66">
                  <a:moveTo>
                    <a:pt x="28" y="0"/>
                  </a:moveTo>
                  <a:cubicBezTo>
                    <a:pt x="0" y="37"/>
                    <a:pt x="0" y="75"/>
                    <a:pt x="19" y="93"/>
                  </a:cubicBezTo>
                  <a:cubicBezTo>
                    <a:pt x="19" y="130"/>
                    <a:pt x="28" y="158"/>
                    <a:pt x="47" y="186"/>
                  </a:cubicBezTo>
                  <a:cubicBezTo>
                    <a:pt x="65" y="168"/>
                    <a:pt x="65" y="130"/>
                    <a:pt x="65" y="93"/>
                  </a:cubicBezTo>
                  <a:cubicBezTo>
                    <a:pt x="65" y="65"/>
                    <a:pt x="47" y="3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5"/>
            <p:cNvSpPr/>
            <p:nvPr/>
          </p:nvSpPr>
          <p:spPr>
            <a:xfrm>
              <a:off x="3843675" y="1731900"/>
              <a:ext cx="1175" cy="4900"/>
            </a:xfrm>
            <a:custGeom>
              <a:rect b="b" l="l" r="r" t="t"/>
              <a:pathLst>
                <a:path extrusionOk="0" h="196" w="47">
                  <a:moveTo>
                    <a:pt x="9" y="1"/>
                  </a:moveTo>
                  <a:cubicBezTo>
                    <a:pt x="0" y="38"/>
                    <a:pt x="0" y="56"/>
                    <a:pt x="0" y="103"/>
                  </a:cubicBezTo>
                  <a:cubicBezTo>
                    <a:pt x="0" y="140"/>
                    <a:pt x="9" y="168"/>
                    <a:pt x="28" y="196"/>
                  </a:cubicBezTo>
                  <a:cubicBezTo>
                    <a:pt x="47" y="168"/>
                    <a:pt x="47" y="131"/>
                    <a:pt x="47" y="94"/>
                  </a:cubicBezTo>
                  <a:cubicBezTo>
                    <a:pt x="47" y="56"/>
                    <a:pt x="28"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5"/>
            <p:cNvSpPr/>
            <p:nvPr/>
          </p:nvSpPr>
          <p:spPr>
            <a:xfrm>
              <a:off x="3832050" y="1769075"/>
              <a:ext cx="3750" cy="6050"/>
            </a:xfrm>
            <a:custGeom>
              <a:rect b="b" l="l" r="r" t="t"/>
              <a:pathLst>
                <a:path extrusionOk="0" h="242" w="150">
                  <a:moveTo>
                    <a:pt x="1" y="0"/>
                  </a:moveTo>
                  <a:cubicBezTo>
                    <a:pt x="1" y="47"/>
                    <a:pt x="19" y="93"/>
                    <a:pt x="38" y="140"/>
                  </a:cubicBezTo>
                  <a:cubicBezTo>
                    <a:pt x="56" y="167"/>
                    <a:pt x="75" y="177"/>
                    <a:pt x="84" y="195"/>
                  </a:cubicBezTo>
                  <a:cubicBezTo>
                    <a:pt x="103" y="214"/>
                    <a:pt x="121" y="232"/>
                    <a:pt x="149" y="242"/>
                  </a:cubicBezTo>
                  <a:cubicBezTo>
                    <a:pt x="140" y="195"/>
                    <a:pt x="112" y="167"/>
                    <a:pt x="84" y="121"/>
                  </a:cubicBezTo>
                  <a:cubicBezTo>
                    <a:pt x="66" y="75"/>
                    <a:pt x="29"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5"/>
            <p:cNvSpPr/>
            <p:nvPr/>
          </p:nvSpPr>
          <p:spPr>
            <a:xfrm>
              <a:off x="3937275" y="1993425"/>
              <a:ext cx="75275" cy="67925"/>
            </a:xfrm>
            <a:custGeom>
              <a:rect b="b" l="l" r="r" t="t"/>
              <a:pathLst>
                <a:path extrusionOk="0" h="2717" w="3011">
                  <a:moveTo>
                    <a:pt x="2044" y="0"/>
                  </a:moveTo>
                  <a:cubicBezTo>
                    <a:pt x="1899" y="0"/>
                    <a:pt x="1737" y="59"/>
                    <a:pt x="1608" y="131"/>
                  </a:cubicBezTo>
                  <a:cubicBezTo>
                    <a:pt x="1022" y="429"/>
                    <a:pt x="511" y="884"/>
                    <a:pt x="140" y="1432"/>
                  </a:cubicBezTo>
                  <a:cubicBezTo>
                    <a:pt x="0" y="1608"/>
                    <a:pt x="186" y="1831"/>
                    <a:pt x="307" y="1952"/>
                  </a:cubicBezTo>
                  <a:cubicBezTo>
                    <a:pt x="799" y="2361"/>
                    <a:pt x="1385" y="2668"/>
                    <a:pt x="2026" y="2714"/>
                  </a:cubicBezTo>
                  <a:cubicBezTo>
                    <a:pt x="2063" y="2716"/>
                    <a:pt x="2100" y="2717"/>
                    <a:pt x="2137" y="2717"/>
                  </a:cubicBezTo>
                  <a:cubicBezTo>
                    <a:pt x="2297" y="2717"/>
                    <a:pt x="2459" y="2697"/>
                    <a:pt x="2602" y="2621"/>
                  </a:cubicBezTo>
                  <a:cubicBezTo>
                    <a:pt x="2778" y="2528"/>
                    <a:pt x="2908" y="2315"/>
                    <a:pt x="2843" y="2129"/>
                  </a:cubicBezTo>
                  <a:cubicBezTo>
                    <a:pt x="2778" y="1924"/>
                    <a:pt x="2555" y="1813"/>
                    <a:pt x="2351" y="1748"/>
                  </a:cubicBezTo>
                  <a:cubicBezTo>
                    <a:pt x="2509" y="1701"/>
                    <a:pt x="2676" y="1664"/>
                    <a:pt x="2797" y="1562"/>
                  </a:cubicBezTo>
                  <a:cubicBezTo>
                    <a:pt x="2927" y="1460"/>
                    <a:pt x="3011" y="1274"/>
                    <a:pt x="2936" y="1116"/>
                  </a:cubicBezTo>
                  <a:cubicBezTo>
                    <a:pt x="2878" y="976"/>
                    <a:pt x="2718" y="909"/>
                    <a:pt x="2559" y="909"/>
                  </a:cubicBezTo>
                  <a:cubicBezTo>
                    <a:pt x="2539" y="909"/>
                    <a:pt x="2519" y="910"/>
                    <a:pt x="2500" y="912"/>
                  </a:cubicBezTo>
                  <a:cubicBezTo>
                    <a:pt x="2348" y="912"/>
                    <a:pt x="2211" y="953"/>
                    <a:pt x="2063" y="953"/>
                  </a:cubicBezTo>
                  <a:cubicBezTo>
                    <a:pt x="2039" y="953"/>
                    <a:pt x="2014" y="951"/>
                    <a:pt x="1989" y="949"/>
                  </a:cubicBezTo>
                  <a:cubicBezTo>
                    <a:pt x="2119" y="837"/>
                    <a:pt x="2258" y="735"/>
                    <a:pt x="2332" y="596"/>
                  </a:cubicBezTo>
                  <a:cubicBezTo>
                    <a:pt x="2416" y="456"/>
                    <a:pt x="2444" y="261"/>
                    <a:pt x="2332" y="131"/>
                  </a:cubicBezTo>
                  <a:cubicBezTo>
                    <a:pt x="2263" y="37"/>
                    <a:pt x="2158" y="0"/>
                    <a:pt x="20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5"/>
            <p:cNvSpPr/>
            <p:nvPr/>
          </p:nvSpPr>
          <p:spPr>
            <a:xfrm>
              <a:off x="3939125" y="1993050"/>
              <a:ext cx="73425" cy="68475"/>
            </a:xfrm>
            <a:custGeom>
              <a:rect b="b" l="l" r="r" t="t"/>
              <a:pathLst>
                <a:path extrusionOk="0" h="2739" w="2937">
                  <a:moveTo>
                    <a:pt x="1" y="1578"/>
                  </a:moveTo>
                  <a:cubicBezTo>
                    <a:pt x="1" y="1624"/>
                    <a:pt x="10" y="1670"/>
                    <a:pt x="19" y="1698"/>
                  </a:cubicBezTo>
                  <a:cubicBezTo>
                    <a:pt x="10" y="1652"/>
                    <a:pt x="1" y="1624"/>
                    <a:pt x="1" y="1578"/>
                  </a:cubicBezTo>
                  <a:close/>
                  <a:moveTo>
                    <a:pt x="19" y="1698"/>
                  </a:moveTo>
                  <a:lnTo>
                    <a:pt x="19" y="1698"/>
                  </a:lnTo>
                  <a:cubicBezTo>
                    <a:pt x="56" y="1791"/>
                    <a:pt x="112" y="1865"/>
                    <a:pt x="187" y="1921"/>
                  </a:cubicBezTo>
                  <a:cubicBezTo>
                    <a:pt x="112" y="1856"/>
                    <a:pt x="56" y="1781"/>
                    <a:pt x="19" y="1698"/>
                  </a:cubicBezTo>
                  <a:close/>
                  <a:moveTo>
                    <a:pt x="187" y="1921"/>
                  </a:moveTo>
                  <a:cubicBezTo>
                    <a:pt x="317" y="2051"/>
                    <a:pt x="465" y="2153"/>
                    <a:pt x="614" y="2246"/>
                  </a:cubicBezTo>
                  <a:cubicBezTo>
                    <a:pt x="465" y="2153"/>
                    <a:pt x="326" y="2042"/>
                    <a:pt x="187" y="1921"/>
                  </a:cubicBezTo>
                  <a:close/>
                  <a:moveTo>
                    <a:pt x="1969" y="1"/>
                  </a:moveTo>
                  <a:cubicBezTo>
                    <a:pt x="1936" y="1"/>
                    <a:pt x="1903" y="3"/>
                    <a:pt x="1868" y="7"/>
                  </a:cubicBezTo>
                  <a:cubicBezTo>
                    <a:pt x="1701" y="25"/>
                    <a:pt x="1571" y="100"/>
                    <a:pt x="1432" y="183"/>
                  </a:cubicBezTo>
                  <a:cubicBezTo>
                    <a:pt x="1162" y="341"/>
                    <a:pt x="903" y="527"/>
                    <a:pt x="671" y="740"/>
                  </a:cubicBezTo>
                  <a:lnTo>
                    <a:pt x="671" y="740"/>
                  </a:lnTo>
                  <a:cubicBezTo>
                    <a:pt x="903" y="527"/>
                    <a:pt x="1162" y="341"/>
                    <a:pt x="1441" y="202"/>
                  </a:cubicBezTo>
                  <a:cubicBezTo>
                    <a:pt x="1580" y="118"/>
                    <a:pt x="1720" y="63"/>
                    <a:pt x="1868" y="44"/>
                  </a:cubicBezTo>
                  <a:cubicBezTo>
                    <a:pt x="1895" y="36"/>
                    <a:pt x="1925" y="32"/>
                    <a:pt x="1957" y="32"/>
                  </a:cubicBezTo>
                  <a:cubicBezTo>
                    <a:pt x="2001" y="32"/>
                    <a:pt x="2048" y="41"/>
                    <a:pt x="2091" y="63"/>
                  </a:cubicBezTo>
                  <a:cubicBezTo>
                    <a:pt x="2156" y="90"/>
                    <a:pt x="2221" y="137"/>
                    <a:pt x="2249" y="202"/>
                  </a:cubicBezTo>
                  <a:cubicBezTo>
                    <a:pt x="2286" y="258"/>
                    <a:pt x="2296" y="341"/>
                    <a:pt x="2286" y="416"/>
                  </a:cubicBezTo>
                  <a:cubicBezTo>
                    <a:pt x="2277" y="481"/>
                    <a:pt x="2249" y="555"/>
                    <a:pt x="2203" y="620"/>
                  </a:cubicBezTo>
                  <a:cubicBezTo>
                    <a:pt x="2128" y="750"/>
                    <a:pt x="1998" y="843"/>
                    <a:pt x="1868" y="936"/>
                  </a:cubicBezTo>
                  <a:lnTo>
                    <a:pt x="1785" y="992"/>
                  </a:lnTo>
                  <a:lnTo>
                    <a:pt x="1896" y="1001"/>
                  </a:lnTo>
                  <a:cubicBezTo>
                    <a:pt x="1934" y="1007"/>
                    <a:pt x="1972" y="1010"/>
                    <a:pt x="2011" y="1010"/>
                  </a:cubicBezTo>
                  <a:cubicBezTo>
                    <a:pt x="2143" y="1010"/>
                    <a:pt x="2278" y="980"/>
                    <a:pt x="2407" y="973"/>
                  </a:cubicBezTo>
                  <a:cubicBezTo>
                    <a:pt x="2481" y="973"/>
                    <a:pt x="2565" y="982"/>
                    <a:pt x="2639" y="1001"/>
                  </a:cubicBezTo>
                  <a:cubicBezTo>
                    <a:pt x="2704" y="1029"/>
                    <a:pt x="2779" y="1075"/>
                    <a:pt x="2797" y="1131"/>
                  </a:cubicBezTo>
                  <a:cubicBezTo>
                    <a:pt x="2834" y="1187"/>
                    <a:pt x="2834" y="1270"/>
                    <a:pt x="2807" y="1345"/>
                  </a:cubicBezTo>
                  <a:cubicBezTo>
                    <a:pt x="2788" y="1410"/>
                    <a:pt x="2742" y="1484"/>
                    <a:pt x="2686" y="1531"/>
                  </a:cubicBezTo>
                  <a:cubicBezTo>
                    <a:pt x="2565" y="1633"/>
                    <a:pt x="2407" y="1670"/>
                    <a:pt x="2240" y="1716"/>
                  </a:cubicBezTo>
                  <a:lnTo>
                    <a:pt x="2091" y="1754"/>
                  </a:lnTo>
                  <a:lnTo>
                    <a:pt x="2240" y="1800"/>
                  </a:lnTo>
                  <a:cubicBezTo>
                    <a:pt x="2323" y="1828"/>
                    <a:pt x="2407" y="1856"/>
                    <a:pt x="2481" y="1902"/>
                  </a:cubicBezTo>
                  <a:cubicBezTo>
                    <a:pt x="2556" y="1949"/>
                    <a:pt x="2621" y="1995"/>
                    <a:pt x="2667" y="2060"/>
                  </a:cubicBezTo>
                  <a:cubicBezTo>
                    <a:pt x="2714" y="2134"/>
                    <a:pt x="2732" y="2209"/>
                    <a:pt x="2714" y="2292"/>
                  </a:cubicBezTo>
                  <a:cubicBezTo>
                    <a:pt x="2704" y="2376"/>
                    <a:pt x="2658" y="2460"/>
                    <a:pt x="2602" y="2515"/>
                  </a:cubicBezTo>
                  <a:cubicBezTo>
                    <a:pt x="2546" y="2571"/>
                    <a:pt x="2472" y="2618"/>
                    <a:pt x="2388" y="2655"/>
                  </a:cubicBezTo>
                  <a:cubicBezTo>
                    <a:pt x="2314" y="2692"/>
                    <a:pt x="2231" y="2701"/>
                    <a:pt x="2138" y="2701"/>
                  </a:cubicBezTo>
                  <a:cubicBezTo>
                    <a:pt x="2045" y="2701"/>
                    <a:pt x="1961" y="2701"/>
                    <a:pt x="1868" y="2692"/>
                  </a:cubicBezTo>
                  <a:cubicBezTo>
                    <a:pt x="1775" y="2673"/>
                    <a:pt x="1692" y="2664"/>
                    <a:pt x="1599" y="2655"/>
                  </a:cubicBezTo>
                  <a:cubicBezTo>
                    <a:pt x="1255" y="2580"/>
                    <a:pt x="921" y="2441"/>
                    <a:pt x="614" y="2246"/>
                  </a:cubicBezTo>
                  <a:lnTo>
                    <a:pt x="614" y="2246"/>
                  </a:lnTo>
                  <a:cubicBezTo>
                    <a:pt x="921" y="2441"/>
                    <a:pt x="1255" y="2599"/>
                    <a:pt x="1599" y="2673"/>
                  </a:cubicBezTo>
                  <a:cubicBezTo>
                    <a:pt x="1692" y="2701"/>
                    <a:pt x="1775" y="2710"/>
                    <a:pt x="1868" y="2720"/>
                  </a:cubicBezTo>
                  <a:cubicBezTo>
                    <a:pt x="1961" y="2738"/>
                    <a:pt x="2054" y="2738"/>
                    <a:pt x="2147" y="2738"/>
                  </a:cubicBezTo>
                  <a:cubicBezTo>
                    <a:pt x="2249" y="2738"/>
                    <a:pt x="2342" y="2729"/>
                    <a:pt x="2435" y="2692"/>
                  </a:cubicBezTo>
                  <a:cubicBezTo>
                    <a:pt x="2528" y="2655"/>
                    <a:pt x="2611" y="2608"/>
                    <a:pt x="2686" y="2543"/>
                  </a:cubicBezTo>
                  <a:cubicBezTo>
                    <a:pt x="2751" y="2469"/>
                    <a:pt x="2797" y="2385"/>
                    <a:pt x="2825" y="2283"/>
                  </a:cubicBezTo>
                  <a:cubicBezTo>
                    <a:pt x="2844" y="2190"/>
                    <a:pt x="2825" y="2079"/>
                    <a:pt x="2760" y="1995"/>
                  </a:cubicBezTo>
                  <a:cubicBezTo>
                    <a:pt x="2704" y="1911"/>
                    <a:pt x="2621" y="1846"/>
                    <a:pt x="2537" y="1809"/>
                  </a:cubicBezTo>
                  <a:cubicBezTo>
                    <a:pt x="2509" y="1781"/>
                    <a:pt x="2463" y="1763"/>
                    <a:pt x="2426" y="1754"/>
                  </a:cubicBezTo>
                  <a:lnTo>
                    <a:pt x="2528" y="1716"/>
                  </a:lnTo>
                  <a:cubicBezTo>
                    <a:pt x="2611" y="1679"/>
                    <a:pt x="2695" y="1642"/>
                    <a:pt x="2760" y="1586"/>
                  </a:cubicBezTo>
                  <a:cubicBezTo>
                    <a:pt x="2834" y="1531"/>
                    <a:pt x="2890" y="1447"/>
                    <a:pt x="2918" y="1354"/>
                  </a:cubicBezTo>
                  <a:cubicBezTo>
                    <a:pt x="2937" y="1261"/>
                    <a:pt x="2937" y="1159"/>
                    <a:pt x="2890" y="1075"/>
                  </a:cubicBezTo>
                  <a:cubicBezTo>
                    <a:pt x="2844" y="992"/>
                    <a:pt x="2751" y="936"/>
                    <a:pt x="2667" y="899"/>
                  </a:cubicBezTo>
                  <a:cubicBezTo>
                    <a:pt x="2584" y="871"/>
                    <a:pt x="2491" y="871"/>
                    <a:pt x="2398" y="871"/>
                  </a:cubicBezTo>
                  <a:cubicBezTo>
                    <a:pt x="2258" y="880"/>
                    <a:pt x="2147" y="899"/>
                    <a:pt x="2017" y="908"/>
                  </a:cubicBezTo>
                  <a:cubicBezTo>
                    <a:pt x="2110" y="834"/>
                    <a:pt x="2203" y="750"/>
                    <a:pt x="2277" y="648"/>
                  </a:cubicBezTo>
                  <a:cubicBezTo>
                    <a:pt x="2323" y="574"/>
                    <a:pt x="2342" y="490"/>
                    <a:pt x="2361" y="416"/>
                  </a:cubicBezTo>
                  <a:cubicBezTo>
                    <a:pt x="2370" y="332"/>
                    <a:pt x="2361" y="239"/>
                    <a:pt x="2305" y="165"/>
                  </a:cubicBezTo>
                  <a:cubicBezTo>
                    <a:pt x="2258" y="100"/>
                    <a:pt x="2193" y="44"/>
                    <a:pt x="2110" y="16"/>
                  </a:cubicBezTo>
                  <a:cubicBezTo>
                    <a:pt x="2061" y="5"/>
                    <a:pt x="2015" y="1"/>
                    <a:pt x="19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5"/>
            <p:cNvSpPr/>
            <p:nvPr/>
          </p:nvSpPr>
          <p:spPr>
            <a:xfrm>
              <a:off x="3939600" y="2016675"/>
              <a:ext cx="47400" cy="16750"/>
            </a:xfrm>
            <a:custGeom>
              <a:rect b="b" l="l" r="r" t="t"/>
              <a:pathLst>
                <a:path extrusionOk="0" h="670" w="1896">
                  <a:moveTo>
                    <a:pt x="1896" y="0"/>
                  </a:moveTo>
                  <a:lnTo>
                    <a:pt x="1896" y="0"/>
                  </a:lnTo>
                  <a:cubicBezTo>
                    <a:pt x="1738" y="65"/>
                    <a:pt x="1580" y="121"/>
                    <a:pt x="1431" y="177"/>
                  </a:cubicBezTo>
                  <a:lnTo>
                    <a:pt x="957" y="353"/>
                  </a:lnTo>
                  <a:lnTo>
                    <a:pt x="483" y="511"/>
                  </a:lnTo>
                  <a:cubicBezTo>
                    <a:pt x="409" y="548"/>
                    <a:pt x="325" y="576"/>
                    <a:pt x="251" y="595"/>
                  </a:cubicBezTo>
                  <a:cubicBezTo>
                    <a:pt x="168" y="632"/>
                    <a:pt x="84" y="641"/>
                    <a:pt x="0" y="669"/>
                  </a:cubicBezTo>
                  <a:cubicBezTo>
                    <a:pt x="168" y="641"/>
                    <a:pt x="325" y="595"/>
                    <a:pt x="493" y="548"/>
                  </a:cubicBezTo>
                  <a:cubicBezTo>
                    <a:pt x="651" y="502"/>
                    <a:pt x="809" y="446"/>
                    <a:pt x="967" y="390"/>
                  </a:cubicBezTo>
                  <a:cubicBezTo>
                    <a:pt x="1115" y="325"/>
                    <a:pt x="1282" y="260"/>
                    <a:pt x="1431" y="205"/>
                  </a:cubicBezTo>
                  <a:cubicBezTo>
                    <a:pt x="1598" y="140"/>
                    <a:pt x="1747" y="75"/>
                    <a:pt x="18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5"/>
            <p:cNvSpPr/>
            <p:nvPr/>
          </p:nvSpPr>
          <p:spPr>
            <a:xfrm>
              <a:off x="3939375" y="2034775"/>
              <a:ext cx="55750" cy="2125"/>
            </a:xfrm>
            <a:custGeom>
              <a:rect b="b" l="l" r="r" t="t"/>
              <a:pathLst>
                <a:path extrusionOk="0" h="85" w="2230">
                  <a:moveTo>
                    <a:pt x="557" y="1"/>
                  </a:moveTo>
                  <a:cubicBezTo>
                    <a:pt x="372" y="1"/>
                    <a:pt x="186" y="1"/>
                    <a:pt x="0" y="19"/>
                  </a:cubicBezTo>
                  <a:cubicBezTo>
                    <a:pt x="31" y="16"/>
                    <a:pt x="62" y="15"/>
                    <a:pt x="93" y="15"/>
                  </a:cubicBezTo>
                  <a:cubicBezTo>
                    <a:pt x="155" y="15"/>
                    <a:pt x="217" y="19"/>
                    <a:pt x="279" y="19"/>
                  </a:cubicBezTo>
                  <a:cubicBezTo>
                    <a:pt x="372" y="19"/>
                    <a:pt x="465" y="38"/>
                    <a:pt x="557" y="38"/>
                  </a:cubicBezTo>
                  <a:lnTo>
                    <a:pt x="1115" y="57"/>
                  </a:lnTo>
                  <a:lnTo>
                    <a:pt x="1672" y="66"/>
                  </a:lnTo>
                  <a:cubicBezTo>
                    <a:pt x="1858" y="85"/>
                    <a:pt x="2044" y="85"/>
                    <a:pt x="2230" y="85"/>
                  </a:cubicBezTo>
                  <a:cubicBezTo>
                    <a:pt x="2053" y="57"/>
                    <a:pt x="1867" y="47"/>
                    <a:pt x="1672" y="38"/>
                  </a:cubicBezTo>
                  <a:cubicBezTo>
                    <a:pt x="1487" y="19"/>
                    <a:pt x="1301" y="19"/>
                    <a:pt x="1115" y="10"/>
                  </a:cubicBezTo>
                  <a:cubicBezTo>
                    <a:pt x="929" y="10"/>
                    <a:pt x="743" y="1"/>
                    <a:pt x="5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5"/>
            <p:cNvSpPr/>
            <p:nvPr/>
          </p:nvSpPr>
          <p:spPr>
            <a:xfrm>
              <a:off x="3957025" y="2025725"/>
              <a:ext cx="13475" cy="4675"/>
            </a:xfrm>
            <a:custGeom>
              <a:rect b="b" l="l" r="r" t="t"/>
              <a:pathLst>
                <a:path extrusionOk="0" h="187" w="539">
                  <a:moveTo>
                    <a:pt x="539" y="1"/>
                  </a:moveTo>
                  <a:lnTo>
                    <a:pt x="539" y="1"/>
                  </a:lnTo>
                  <a:cubicBezTo>
                    <a:pt x="446" y="10"/>
                    <a:pt x="353" y="38"/>
                    <a:pt x="260" y="84"/>
                  </a:cubicBezTo>
                  <a:cubicBezTo>
                    <a:pt x="223" y="93"/>
                    <a:pt x="177" y="103"/>
                    <a:pt x="130" y="131"/>
                  </a:cubicBezTo>
                  <a:cubicBezTo>
                    <a:pt x="84" y="149"/>
                    <a:pt x="47" y="168"/>
                    <a:pt x="0" y="186"/>
                  </a:cubicBezTo>
                  <a:cubicBezTo>
                    <a:pt x="47" y="186"/>
                    <a:pt x="93" y="177"/>
                    <a:pt x="139" y="168"/>
                  </a:cubicBezTo>
                  <a:cubicBezTo>
                    <a:pt x="186" y="149"/>
                    <a:pt x="232" y="131"/>
                    <a:pt x="279" y="121"/>
                  </a:cubicBezTo>
                  <a:cubicBezTo>
                    <a:pt x="362" y="93"/>
                    <a:pt x="455" y="47"/>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5"/>
            <p:cNvSpPr/>
            <p:nvPr/>
          </p:nvSpPr>
          <p:spPr>
            <a:xfrm>
              <a:off x="3967700" y="2024575"/>
              <a:ext cx="7925" cy="3725"/>
            </a:xfrm>
            <a:custGeom>
              <a:rect b="b" l="l" r="r" t="t"/>
              <a:pathLst>
                <a:path extrusionOk="0" h="149" w="317">
                  <a:moveTo>
                    <a:pt x="316" y="0"/>
                  </a:moveTo>
                  <a:cubicBezTo>
                    <a:pt x="261" y="28"/>
                    <a:pt x="214" y="47"/>
                    <a:pt x="158" y="56"/>
                  </a:cubicBezTo>
                  <a:cubicBezTo>
                    <a:pt x="131" y="74"/>
                    <a:pt x="112" y="93"/>
                    <a:pt x="84" y="102"/>
                  </a:cubicBezTo>
                  <a:cubicBezTo>
                    <a:pt x="56" y="121"/>
                    <a:pt x="28" y="139"/>
                    <a:pt x="1" y="149"/>
                  </a:cubicBezTo>
                  <a:cubicBezTo>
                    <a:pt x="38" y="149"/>
                    <a:pt x="75" y="149"/>
                    <a:pt x="93" y="139"/>
                  </a:cubicBezTo>
                  <a:cubicBezTo>
                    <a:pt x="121" y="130"/>
                    <a:pt x="158" y="121"/>
                    <a:pt x="177" y="102"/>
                  </a:cubicBezTo>
                  <a:cubicBezTo>
                    <a:pt x="223" y="84"/>
                    <a:pt x="289"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5"/>
            <p:cNvSpPr/>
            <p:nvPr/>
          </p:nvSpPr>
          <p:spPr>
            <a:xfrm>
              <a:off x="3964450" y="2028975"/>
              <a:ext cx="13025" cy="2675"/>
            </a:xfrm>
            <a:custGeom>
              <a:rect b="b" l="l" r="r" t="t"/>
              <a:pathLst>
                <a:path extrusionOk="0" h="107" w="521">
                  <a:moveTo>
                    <a:pt x="521" y="1"/>
                  </a:moveTo>
                  <a:cubicBezTo>
                    <a:pt x="437" y="1"/>
                    <a:pt x="344" y="10"/>
                    <a:pt x="251" y="38"/>
                  </a:cubicBezTo>
                  <a:cubicBezTo>
                    <a:pt x="168" y="47"/>
                    <a:pt x="75" y="66"/>
                    <a:pt x="0" y="103"/>
                  </a:cubicBezTo>
                  <a:cubicBezTo>
                    <a:pt x="16" y="106"/>
                    <a:pt x="31" y="107"/>
                    <a:pt x="47" y="107"/>
                  </a:cubicBezTo>
                  <a:cubicBezTo>
                    <a:pt x="78" y="107"/>
                    <a:pt x="109" y="103"/>
                    <a:pt x="140" y="103"/>
                  </a:cubicBezTo>
                  <a:cubicBezTo>
                    <a:pt x="186" y="94"/>
                    <a:pt x="214" y="94"/>
                    <a:pt x="261" y="84"/>
                  </a:cubicBezTo>
                  <a:cubicBezTo>
                    <a:pt x="353" y="56"/>
                    <a:pt x="437"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5"/>
            <p:cNvSpPr/>
            <p:nvPr/>
          </p:nvSpPr>
          <p:spPr>
            <a:xfrm>
              <a:off x="3951200" y="2031775"/>
              <a:ext cx="8625" cy="1175"/>
            </a:xfrm>
            <a:custGeom>
              <a:rect b="b" l="l" r="r" t="t"/>
              <a:pathLst>
                <a:path extrusionOk="0" h="47" w="345">
                  <a:moveTo>
                    <a:pt x="168" y="0"/>
                  </a:moveTo>
                  <a:cubicBezTo>
                    <a:pt x="112" y="0"/>
                    <a:pt x="57" y="19"/>
                    <a:pt x="1" y="37"/>
                  </a:cubicBezTo>
                  <a:cubicBezTo>
                    <a:pt x="57" y="47"/>
                    <a:pt x="122" y="47"/>
                    <a:pt x="177" y="47"/>
                  </a:cubicBezTo>
                  <a:cubicBezTo>
                    <a:pt x="233" y="47"/>
                    <a:pt x="280" y="37"/>
                    <a:pt x="345" y="19"/>
                  </a:cubicBezTo>
                  <a:cubicBezTo>
                    <a:pt x="298" y="0"/>
                    <a:pt x="233"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5"/>
            <p:cNvSpPr/>
            <p:nvPr/>
          </p:nvSpPr>
          <p:spPr>
            <a:xfrm>
              <a:off x="3994875" y="2027825"/>
              <a:ext cx="11400" cy="4900"/>
            </a:xfrm>
            <a:custGeom>
              <a:rect b="b" l="l" r="r" t="t"/>
              <a:pathLst>
                <a:path extrusionOk="0" h="196" w="456">
                  <a:moveTo>
                    <a:pt x="456" y="0"/>
                  </a:moveTo>
                  <a:lnTo>
                    <a:pt x="456" y="0"/>
                  </a:lnTo>
                  <a:cubicBezTo>
                    <a:pt x="372" y="19"/>
                    <a:pt x="289" y="56"/>
                    <a:pt x="233" y="84"/>
                  </a:cubicBezTo>
                  <a:cubicBezTo>
                    <a:pt x="186" y="102"/>
                    <a:pt x="149" y="112"/>
                    <a:pt x="112" y="140"/>
                  </a:cubicBezTo>
                  <a:cubicBezTo>
                    <a:pt x="66" y="158"/>
                    <a:pt x="38" y="186"/>
                    <a:pt x="1" y="195"/>
                  </a:cubicBezTo>
                  <a:cubicBezTo>
                    <a:pt x="47" y="195"/>
                    <a:pt x="93" y="186"/>
                    <a:pt x="131" y="177"/>
                  </a:cubicBezTo>
                  <a:cubicBezTo>
                    <a:pt x="158" y="158"/>
                    <a:pt x="205" y="140"/>
                    <a:pt x="242" y="130"/>
                  </a:cubicBezTo>
                  <a:cubicBezTo>
                    <a:pt x="307" y="93"/>
                    <a:pt x="381" y="56"/>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5"/>
            <p:cNvSpPr/>
            <p:nvPr/>
          </p:nvSpPr>
          <p:spPr>
            <a:xfrm>
              <a:off x="3989300" y="2029200"/>
              <a:ext cx="8150" cy="3400"/>
            </a:xfrm>
            <a:custGeom>
              <a:rect b="b" l="l" r="r" t="t"/>
              <a:pathLst>
                <a:path extrusionOk="0" h="136" w="326">
                  <a:moveTo>
                    <a:pt x="326" y="1"/>
                  </a:moveTo>
                  <a:cubicBezTo>
                    <a:pt x="270" y="10"/>
                    <a:pt x="224" y="38"/>
                    <a:pt x="149" y="57"/>
                  </a:cubicBezTo>
                  <a:cubicBezTo>
                    <a:pt x="103" y="85"/>
                    <a:pt x="56" y="103"/>
                    <a:pt x="1" y="131"/>
                  </a:cubicBezTo>
                  <a:cubicBezTo>
                    <a:pt x="13" y="134"/>
                    <a:pt x="24" y="135"/>
                    <a:pt x="35" y="135"/>
                  </a:cubicBezTo>
                  <a:cubicBezTo>
                    <a:pt x="56" y="135"/>
                    <a:pt x="75" y="131"/>
                    <a:pt x="93" y="131"/>
                  </a:cubicBezTo>
                  <a:cubicBezTo>
                    <a:pt x="121" y="131"/>
                    <a:pt x="149" y="122"/>
                    <a:pt x="177" y="103"/>
                  </a:cubicBezTo>
                  <a:cubicBezTo>
                    <a:pt x="214" y="94"/>
                    <a:pt x="233" y="75"/>
                    <a:pt x="261" y="57"/>
                  </a:cubicBezTo>
                  <a:cubicBezTo>
                    <a:pt x="279"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5"/>
            <p:cNvSpPr/>
            <p:nvPr/>
          </p:nvSpPr>
          <p:spPr>
            <a:xfrm>
              <a:off x="4001850" y="2024325"/>
              <a:ext cx="3975" cy="2675"/>
            </a:xfrm>
            <a:custGeom>
              <a:rect b="b" l="l" r="r" t="t"/>
              <a:pathLst>
                <a:path extrusionOk="0" h="107" w="159">
                  <a:moveTo>
                    <a:pt x="158" y="1"/>
                  </a:moveTo>
                  <a:lnTo>
                    <a:pt x="158" y="1"/>
                  </a:lnTo>
                  <a:cubicBezTo>
                    <a:pt x="130" y="10"/>
                    <a:pt x="93" y="38"/>
                    <a:pt x="65" y="47"/>
                  </a:cubicBezTo>
                  <a:cubicBezTo>
                    <a:pt x="56" y="47"/>
                    <a:pt x="47" y="57"/>
                    <a:pt x="28" y="66"/>
                  </a:cubicBezTo>
                  <a:lnTo>
                    <a:pt x="0" y="103"/>
                  </a:lnTo>
                  <a:cubicBezTo>
                    <a:pt x="13" y="106"/>
                    <a:pt x="23" y="107"/>
                    <a:pt x="32" y="107"/>
                  </a:cubicBezTo>
                  <a:cubicBezTo>
                    <a:pt x="58" y="107"/>
                    <a:pt x="75" y="98"/>
                    <a:pt x="102" y="84"/>
                  </a:cubicBezTo>
                  <a:lnTo>
                    <a:pt x="140" y="47"/>
                  </a:lnTo>
                  <a:cubicBezTo>
                    <a:pt x="149" y="38"/>
                    <a:pt x="158"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5"/>
            <p:cNvSpPr/>
            <p:nvPr/>
          </p:nvSpPr>
          <p:spPr>
            <a:xfrm>
              <a:off x="3995100" y="2051050"/>
              <a:ext cx="9100" cy="5825"/>
            </a:xfrm>
            <a:custGeom>
              <a:rect b="b" l="l" r="r" t="t"/>
              <a:pathLst>
                <a:path extrusionOk="0" h="233" w="364">
                  <a:moveTo>
                    <a:pt x="363" y="0"/>
                  </a:moveTo>
                  <a:lnTo>
                    <a:pt x="363" y="0"/>
                  </a:lnTo>
                  <a:cubicBezTo>
                    <a:pt x="326" y="65"/>
                    <a:pt x="270" y="130"/>
                    <a:pt x="224" y="149"/>
                  </a:cubicBezTo>
                  <a:cubicBezTo>
                    <a:pt x="187" y="167"/>
                    <a:pt x="149" y="186"/>
                    <a:pt x="122" y="195"/>
                  </a:cubicBezTo>
                  <a:cubicBezTo>
                    <a:pt x="94" y="195"/>
                    <a:pt x="84" y="205"/>
                    <a:pt x="57" y="205"/>
                  </a:cubicBezTo>
                  <a:cubicBezTo>
                    <a:pt x="38" y="205"/>
                    <a:pt x="29" y="205"/>
                    <a:pt x="1" y="214"/>
                  </a:cubicBezTo>
                  <a:cubicBezTo>
                    <a:pt x="10" y="233"/>
                    <a:pt x="38" y="233"/>
                    <a:pt x="57" y="233"/>
                  </a:cubicBezTo>
                  <a:lnTo>
                    <a:pt x="122" y="233"/>
                  </a:lnTo>
                  <a:cubicBezTo>
                    <a:pt x="149" y="233"/>
                    <a:pt x="196" y="214"/>
                    <a:pt x="233" y="195"/>
                  </a:cubicBezTo>
                  <a:cubicBezTo>
                    <a:pt x="270" y="186"/>
                    <a:pt x="298" y="149"/>
                    <a:pt x="326" y="112"/>
                  </a:cubicBezTo>
                  <a:cubicBezTo>
                    <a:pt x="354" y="84"/>
                    <a:pt x="363" y="47"/>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5"/>
            <p:cNvSpPr/>
            <p:nvPr/>
          </p:nvSpPr>
          <p:spPr>
            <a:xfrm>
              <a:off x="3986975" y="2054350"/>
              <a:ext cx="11175" cy="1600"/>
            </a:xfrm>
            <a:custGeom>
              <a:rect b="b" l="l" r="r" t="t"/>
              <a:pathLst>
                <a:path extrusionOk="0" h="64" w="447">
                  <a:moveTo>
                    <a:pt x="389" y="1"/>
                  </a:moveTo>
                  <a:cubicBezTo>
                    <a:pt x="368" y="1"/>
                    <a:pt x="344" y="3"/>
                    <a:pt x="317" y="8"/>
                  </a:cubicBezTo>
                  <a:cubicBezTo>
                    <a:pt x="279" y="8"/>
                    <a:pt x="242" y="17"/>
                    <a:pt x="214" y="17"/>
                  </a:cubicBezTo>
                  <a:lnTo>
                    <a:pt x="103" y="26"/>
                  </a:lnTo>
                  <a:lnTo>
                    <a:pt x="1" y="26"/>
                  </a:lnTo>
                  <a:cubicBezTo>
                    <a:pt x="19" y="54"/>
                    <a:pt x="75" y="63"/>
                    <a:pt x="103" y="63"/>
                  </a:cubicBezTo>
                  <a:lnTo>
                    <a:pt x="224" y="63"/>
                  </a:lnTo>
                  <a:cubicBezTo>
                    <a:pt x="307" y="54"/>
                    <a:pt x="372" y="45"/>
                    <a:pt x="447" y="8"/>
                  </a:cubicBezTo>
                  <a:cubicBezTo>
                    <a:pt x="428" y="3"/>
                    <a:pt x="409" y="1"/>
                    <a:pt x="3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5"/>
            <p:cNvSpPr/>
            <p:nvPr/>
          </p:nvSpPr>
          <p:spPr>
            <a:xfrm>
              <a:off x="3981175" y="2056850"/>
              <a:ext cx="9775" cy="1650"/>
            </a:xfrm>
            <a:custGeom>
              <a:rect b="b" l="l" r="r" t="t"/>
              <a:pathLst>
                <a:path extrusionOk="0" h="66" w="391">
                  <a:moveTo>
                    <a:pt x="0" y="1"/>
                  </a:moveTo>
                  <a:lnTo>
                    <a:pt x="0" y="1"/>
                  </a:lnTo>
                  <a:cubicBezTo>
                    <a:pt x="38" y="19"/>
                    <a:pt x="56" y="38"/>
                    <a:pt x="93" y="47"/>
                  </a:cubicBezTo>
                  <a:cubicBezTo>
                    <a:pt x="112" y="56"/>
                    <a:pt x="149" y="66"/>
                    <a:pt x="186" y="66"/>
                  </a:cubicBezTo>
                  <a:lnTo>
                    <a:pt x="288" y="66"/>
                  </a:lnTo>
                  <a:cubicBezTo>
                    <a:pt x="326" y="66"/>
                    <a:pt x="363" y="66"/>
                    <a:pt x="391" y="56"/>
                  </a:cubicBezTo>
                  <a:cubicBezTo>
                    <a:pt x="335" y="38"/>
                    <a:pt x="270" y="19"/>
                    <a:pt x="195" y="19"/>
                  </a:cubicBezTo>
                  <a:cubicBezTo>
                    <a:pt x="130" y="19"/>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5"/>
            <p:cNvSpPr/>
            <p:nvPr/>
          </p:nvSpPr>
          <p:spPr>
            <a:xfrm>
              <a:off x="3991400" y="2052200"/>
              <a:ext cx="6750" cy="1425"/>
            </a:xfrm>
            <a:custGeom>
              <a:rect b="b" l="l" r="r" t="t"/>
              <a:pathLst>
                <a:path extrusionOk="0" h="57" w="270">
                  <a:moveTo>
                    <a:pt x="270" y="1"/>
                  </a:moveTo>
                  <a:cubicBezTo>
                    <a:pt x="214" y="1"/>
                    <a:pt x="177" y="1"/>
                    <a:pt x="140" y="10"/>
                  </a:cubicBezTo>
                  <a:cubicBezTo>
                    <a:pt x="93" y="10"/>
                    <a:pt x="47" y="19"/>
                    <a:pt x="0" y="38"/>
                  </a:cubicBezTo>
                  <a:cubicBezTo>
                    <a:pt x="47" y="56"/>
                    <a:pt x="93" y="56"/>
                    <a:pt x="140" y="56"/>
                  </a:cubicBezTo>
                  <a:cubicBezTo>
                    <a:pt x="158" y="47"/>
                    <a:pt x="186" y="47"/>
                    <a:pt x="205" y="38"/>
                  </a:cubicBezTo>
                  <a:cubicBezTo>
                    <a:pt x="232" y="38"/>
                    <a:pt x="242"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5"/>
            <p:cNvSpPr/>
            <p:nvPr/>
          </p:nvSpPr>
          <p:spPr>
            <a:xfrm>
              <a:off x="3944000" y="2038025"/>
              <a:ext cx="7700" cy="6550"/>
            </a:xfrm>
            <a:custGeom>
              <a:rect b="b" l="l" r="r" t="t"/>
              <a:pathLst>
                <a:path extrusionOk="0" h="262" w="308">
                  <a:moveTo>
                    <a:pt x="1" y="1"/>
                  </a:moveTo>
                  <a:cubicBezTo>
                    <a:pt x="10" y="29"/>
                    <a:pt x="38" y="57"/>
                    <a:pt x="47" y="94"/>
                  </a:cubicBezTo>
                  <a:cubicBezTo>
                    <a:pt x="75" y="122"/>
                    <a:pt x="94" y="150"/>
                    <a:pt x="122" y="168"/>
                  </a:cubicBezTo>
                  <a:cubicBezTo>
                    <a:pt x="177" y="205"/>
                    <a:pt x="233" y="252"/>
                    <a:pt x="307" y="261"/>
                  </a:cubicBezTo>
                  <a:cubicBezTo>
                    <a:pt x="242" y="215"/>
                    <a:pt x="196" y="168"/>
                    <a:pt x="149" y="122"/>
                  </a:cubicBezTo>
                  <a:cubicBezTo>
                    <a:pt x="103" y="75"/>
                    <a:pt x="5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5"/>
            <p:cNvSpPr/>
            <p:nvPr/>
          </p:nvSpPr>
          <p:spPr>
            <a:xfrm>
              <a:off x="3948200" y="2038725"/>
              <a:ext cx="6050" cy="4450"/>
            </a:xfrm>
            <a:custGeom>
              <a:rect b="b" l="l" r="r" t="t"/>
              <a:pathLst>
                <a:path extrusionOk="0" h="178" w="242">
                  <a:moveTo>
                    <a:pt x="0" y="1"/>
                  </a:moveTo>
                  <a:cubicBezTo>
                    <a:pt x="9" y="29"/>
                    <a:pt x="19" y="47"/>
                    <a:pt x="28" y="57"/>
                  </a:cubicBezTo>
                  <a:cubicBezTo>
                    <a:pt x="37" y="84"/>
                    <a:pt x="65" y="103"/>
                    <a:pt x="84" y="122"/>
                  </a:cubicBezTo>
                  <a:cubicBezTo>
                    <a:pt x="130" y="149"/>
                    <a:pt x="177" y="177"/>
                    <a:pt x="242" y="177"/>
                  </a:cubicBezTo>
                  <a:cubicBezTo>
                    <a:pt x="232" y="168"/>
                    <a:pt x="204" y="140"/>
                    <a:pt x="177" y="131"/>
                  </a:cubicBezTo>
                  <a:cubicBezTo>
                    <a:pt x="167" y="112"/>
                    <a:pt x="149" y="94"/>
                    <a:pt x="121" y="84"/>
                  </a:cubicBezTo>
                  <a:cubicBezTo>
                    <a:pt x="74" y="66"/>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5"/>
            <p:cNvSpPr/>
            <p:nvPr/>
          </p:nvSpPr>
          <p:spPr>
            <a:xfrm>
              <a:off x="3952150" y="2038275"/>
              <a:ext cx="7900" cy="1175"/>
            </a:xfrm>
            <a:custGeom>
              <a:rect b="b" l="l" r="r" t="t"/>
              <a:pathLst>
                <a:path extrusionOk="0" h="47" w="316">
                  <a:moveTo>
                    <a:pt x="167" y="0"/>
                  </a:moveTo>
                  <a:cubicBezTo>
                    <a:pt x="102" y="0"/>
                    <a:pt x="56" y="0"/>
                    <a:pt x="0" y="10"/>
                  </a:cubicBezTo>
                  <a:cubicBezTo>
                    <a:pt x="46" y="37"/>
                    <a:pt x="102" y="47"/>
                    <a:pt x="149" y="47"/>
                  </a:cubicBezTo>
                  <a:lnTo>
                    <a:pt x="232" y="47"/>
                  </a:lnTo>
                  <a:cubicBezTo>
                    <a:pt x="260" y="47"/>
                    <a:pt x="288" y="47"/>
                    <a:pt x="316" y="37"/>
                  </a:cubicBezTo>
                  <a:cubicBezTo>
                    <a:pt x="269" y="10"/>
                    <a:pt x="214" y="0"/>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5"/>
            <p:cNvSpPr/>
            <p:nvPr/>
          </p:nvSpPr>
          <p:spPr>
            <a:xfrm>
              <a:off x="3955400" y="2041750"/>
              <a:ext cx="6275" cy="2350"/>
            </a:xfrm>
            <a:custGeom>
              <a:rect b="b" l="l" r="r" t="t"/>
              <a:pathLst>
                <a:path extrusionOk="0" h="94" w="251">
                  <a:moveTo>
                    <a:pt x="0" y="1"/>
                  </a:moveTo>
                  <a:cubicBezTo>
                    <a:pt x="28" y="38"/>
                    <a:pt x="84" y="56"/>
                    <a:pt x="112" y="66"/>
                  </a:cubicBezTo>
                  <a:cubicBezTo>
                    <a:pt x="158" y="84"/>
                    <a:pt x="204" y="94"/>
                    <a:pt x="251" y="94"/>
                  </a:cubicBezTo>
                  <a:cubicBezTo>
                    <a:pt x="223" y="56"/>
                    <a:pt x="186" y="38"/>
                    <a:pt x="139" y="19"/>
                  </a:cubicBezTo>
                  <a:cubicBezTo>
                    <a:pt x="93"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5"/>
            <p:cNvSpPr/>
            <p:nvPr/>
          </p:nvSpPr>
          <p:spPr>
            <a:xfrm>
              <a:off x="3954700" y="2046400"/>
              <a:ext cx="8150" cy="3500"/>
            </a:xfrm>
            <a:custGeom>
              <a:rect b="b" l="l" r="r" t="t"/>
              <a:pathLst>
                <a:path extrusionOk="0" h="140" w="326">
                  <a:moveTo>
                    <a:pt x="0" y="0"/>
                  </a:moveTo>
                  <a:cubicBezTo>
                    <a:pt x="47" y="38"/>
                    <a:pt x="93" y="65"/>
                    <a:pt x="149" y="93"/>
                  </a:cubicBezTo>
                  <a:cubicBezTo>
                    <a:pt x="214" y="112"/>
                    <a:pt x="270" y="140"/>
                    <a:pt x="325" y="140"/>
                  </a:cubicBezTo>
                  <a:cubicBezTo>
                    <a:pt x="279" y="93"/>
                    <a:pt x="232" y="65"/>
                    <a:pt x="177" y="47"/>
                  </a:cubicBezTo>
                  <a:cubicBezTo>
                    <a:pt x="121"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5"/>
            <p:cNvSpPr/>
            <p:nvPr/>
          </p:nvSpPr>
          <p:spPr>
            <a:xfrm>
              <a:off x="3979075" y="1994600"/>
              <a:ext cx="11650" cy="2350"/>
            </a:xfrm>
            <a:custGeom>
              <a:rect b="b" l="l" r="r" t="t"/>
              <a:pathLst>
                <a:path extrusionOk="0" h="94" w="466">
                  <a:moveTo>
                    <a:pt x="224" y="1"/>
                  </a:moveTo>
                  <a:cubicBezTo>
                    <a:pt x="140" y="19"/>
                    <a:pt x="66" y="38"/>
                    <a:pt x="1" y="93"/>
                  </a:cubicBezTo>
                  <a:cubicBezTo>
                    <a:pt x="47" y="84"/>
                    <a:pt x="84" y="84"/>
                    <a:pt x="122" y="75"/>
                  </a:cubicBezTo>
                  <a:cubicBezTo>
                    <a:pt x="168" y="75"/>
                    <a:pt x="205" y="66"/>
                    <a:pt x="233" y="66"/>
                  </a:cubicBezTo>
                  <a:cubicBezTo>
                    <a:pt x="317" y="66"/>
                    <a:pt x="391" y="66"/>
                    <a:pt x="465" y="47"/>
                  </a:cubicBezTo>
                  <a:cubicBezTo>
                    <a:pt x="437" y="38"/>
                    <a:pt x="400" y="28"/>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5"/>
            <p:cNvSpPr/>
            <p:nvPr/>
          </p:nvSpPr>
          <p:spPr>
            <a:xfrm>
              <a:off x="3977450" y="1997625"/>
              <a:ext cx="9325" cy="2800"/>
            </a:xfrm>
            <a:custGeom>
              <a:rect b="b" l="l" r="r" t="t"/>
              <a:pathLst>
                <a:path extrusionOk="0" h="112" w="373">
                  <a:moveTo>
                    <a:pt x="279" y="0"/>
                  </a:moveTo>
                  <a:cubicBezTo>
                    <a:pt x="242" y="0"/>
                    <a:pt x="205" y="0"/>
                    <a:pt x="177" y="10"/>
                  </a:cubicBezTo>
                  <a:cubicBezTo>
                    <a:pt x="103" y="38"/>
                    <a:pt x="47" y="56"/>
                    <a:pt x="1" y="112"/>
                  </a:cubicBezTo>
                  <a:lnTo>
                    <a:pt x="94" y="84"/>
                  </a:lnTo>
                  <a:cubicBezTo>
                    <a:pt x="131" y="65"/>
                    <a:pt x="149" y="65"/>
                    <a:pt x="187" y="56"/>
                  </a:cubicBezTo>
                  <a:cubicBezTo>
                    <a:pt x="242" y="47"/>
                    <a:pt x="298" y="38"/>
                    <a:pt x="372" y="10"/>
                  </a:cubicBezTo>
                  <a:cubicBezTo>
                    <a:pt x="335" y="0"/>
                    <a:pt x="298"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5"/>
            <p:cNvSpPr/>
            <p:nvPr/>
          </p:nvSpPr>
          <p:spPr>
            <a:xfrm>
              <a:off x="3972800" y="2001350"/>
              <a:ext cx="9325" cy="4200"/>
            </a:xfrm>
            <a:custGeom>
              <a:rect b="b" l="l" r="r" t="t"/>
              <a:pathLst>
                <a:path extrusionOk="0" h="168" w="373">
                  <a:moveTo>
                    <a:pt x="373" y="0"/>
                  </a:moveTo>
                  <a:lnTo>
                    <a:pt x="373" y="0"/>
                  </a:lnTo>
                  <a:cubicBezTo>
                    <a:pt x="289" y="9"/>
                    <a:pt x="233" y="28"/>
                    <a:pt x="177" y="46"/>
                  </a:cubicBezTo>
                  <a:cubicBezTo>
                    <a:pt x="140" y="56"/>
                    <a:pt x="112" y="74"/>
                    <a:pt x="85" y="93"/>
                  </a:cubicBezTo>
                  <a:cubicBezTo>
                    <a:pt x="47" y="121"/>
                    <a:pt x="19" y="130"/>
                    <a:pt x="1" y="167"/>
                  </a:cubicBezTo>
                  <a:lnTo>
                    <a:pt x="94" y="130"/>
                  </a:lnTo>
                  <a:cubicBezTo>
                    <a:pt x="131" y="121"/>
                    <a:pt x="150" y="102"/>
                    <a:pt x="187" y="93"/>
                  </a:cubicBezTo>
                  <a:cubicBezTo>
                    <a:pt x="242" y="74"/>
                    <a:pt x="317" y="37"/>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5"/>
            <p:cNvSpPr/>
            <p:nvPr/>
          </p:nvSpPr>
          <p:spPr>
            <a:xfrm>
              <a:off x="3964675" y="2001100"/>
              <a:ext cx="8625" cy="6300"/>
            </a:xfrm>
            <a:custGeom>
              <a:rect b="b" l="l" r="r" t="t"/>
              <a:pathLst>
                <a:path extrusionOk="0" h="252" w="345">
                  <a:moveTo>
                    <a:pt x="344" y="1"/>
                  </a:moveTo>
                  <a:lnTo>
                    <a:pt x="344" y="1"/>
                  </a:lnTo>
                  <a:cubicBezTo>
                    <a:pt x="279" y="19"/>
                    <a:pt x="205" y="56"/>
                    <a:pt x="149" y="103"/>
                  </a:cubicBezTo>
                  <a:cubicBezTo>
                    <a:pt x="122" y="131"/>
                    <a:pt x="94" y="149"/>
                    <a:pt x="66" y="177"/>
                  </a:cubicBezTo>
                  <a:cubicBezTo>
                    <a:pt x="47" y="196"/>
                    <a:pt x="10" y="224"/>
                    <a:pt x="1" y="252"/>
                  </a:cubicBezTo>
                  <a:lnTo>
                    <a:pt x="94" y="196"/>
                  </a:lnTo>
                  <a:cubicBezTo>
                    <a:pt x="122" y="177"/>
                    <a:pt x="149" y="159"/>
                    <a:pt x="187" y="140"/>
                  </a:cubicBezTo>
                  <a:cubicBezTo>
                    <a:pt x="242" y="94"/>
                    <a:pt x="298" y="56"/>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5"/>
            <p:cNvSpPr/>
            <p:nvPr/>
          </p:nvSpPr>
          <p:spPr>
            <a:xfrm>
              <a:off x="3958875" y="2008075"/>
              <a:ext cx="9325" cy="4900"/>
            </a:xfrm>
            <a:custGeom>
              <a:rect b="b" l="l" r="r" t="t"/>
              <a:pathLst>
                <a:path extrusionOk="0" h="196" w="373">
                  <a:moveTo>
                    <a:pt x="372" y="0"/>
                  </a:moveTo>
                  <a:lnTo>
                    <a:pt x="372" y="0"/>
                  </a:lnTo>
                  <a:cubicBezTo>
                    <a:pt x="298" y="10"/>
                    <a:pt x="233" y="38"/>
                    <a:pt x="158" y="56"/>
                  </a:cubicBezTo>
                  <a:cubicBezTo>
                    <a:pt x="131" y="65"/>
                    <a:pt x="103" y="93"/>
                    <a:pt x="65" y="112"/>
                  </a:cubicBezTo>
                  <a:cubicBezTo>
                    <a:pt x="47" y="140"/>
                    <a:pt x="10" y="158"/>
                    <a:pt x="0" y="196"/>
                  </a:cubicBezTo>
                  <a:cubicBezTo>
                    <a:pt x="19" y="186"/>
                    <a:pt x="56" y="158"/>
                    <a:pt x="93" y="149"/>
                  </a:cubicBezTo>
                  <a:lnTo>
                    <a:pt x="186" y="103"/>
                  </a:lnTo>
                  <a:cubicBezTo>
                    <a:pt x="242"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5"/>
            <p:cNvSpPr/>
            <p:nvPr/>
          </p:nvSpPr>
          <p:spPr>
            <a:xfrm>
              <a:off x="3984900" y="2022075"/>
              <a:ext cx="5125" cy="1525"/>
            </a:xfrm>
            <a:custGeom>
              <a:rect b="b" l="l" r="r" t="t"/>
              <a:pathLst>
                <a:path extrusionOk="0" h="61" w="205">
                  <a:moveTo>
                    <a:pt x="149" y="0"/>
                  </a:moveTo>
                  <a:cubicBezTo>
                    <a:pt x="130" y="0"/>
                    <a:pt x="112" y="3"/>
                    <a:pt x="93" y="7"/>
                  </a:cubicBezTo>
                  <a:cubicBezTo>
                    <a:pt x="65" y="16"/>
                    <a:pt x="28" y="35"/>
                    <a:pt x="0" y="54"/>
                  </a:cubicBezTo>
                  <a:cubicBezTo>
                    <a:pt x="23" y="58"/>
                    <a:pt x="42" y="61"/>
                    <a:pt x="59" y="61"/>
                  </a:cubicBezTo>
                  <a:cubicBezTo>
                    <a:pt x="77" y="61"/>
                    <a:pt x="93" y="58"/>
                    <a:pt x="112" y="54"/>
                  </a:cubicBezTo>
                  <a:cubicBezTo>
                    <a:pt x="139" y="44"/>
                    <a:pt x="177" y="35"/>
                    <a:pt x="204" y="7"/>
                  </a:cubicBezTo>
                  <a:cubicBezTo>
                    <a:pt x="186" y="3"/>
                    <a:pt x="16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5"/>
            <p:cNvSpPr/>
            <p:nvPr/>
          </p:nvSpPr>
          <p:spPr>
            <a:xfrm>
              <a:off x="3989300" y="2022725"/>
              <a:ext cx="4675" cy="1575"/>
            </a:xfrm>
            <a:custGeom>
              <a:rect b="b" l="l" r="r" t="t"/>
              <a:pathLst>
                <a:path extrusionOk="0" h="63" w="187">
                  <a:moveTo>
                    <a:pt x="152" y="1"/>
                  </a:moveTo>
                  <a:cubicBezTo>
                    <a:pt x="130" y="1"/>
                    <a:pt x="109" y="9"/>
                    <a:pt x="84" y="9"/>
                  </a:cubicBezTo>
                  <a:cubicBezTo>
                    <a:pt x="56" y="18"/>
                    <a:pt x="19" y="28"/>
                    <a:pt x="1" y="56"/>
                  </a:cubicBezTo>
                  <a:cubicBezTo>
                    <a:pt x="24" y="60"/>
                    <a:pt x="40" y="62"/>
                    <a:pt x="55" y="62"/>
                  </a:cubicBezTo>
                  <a:cubicBezTo>
                    <a:pt x="70" y="62"/>
                    <a:pt x="84" y="60"/>
                    <a:pt x="103" y="56"/>
                  </a:cubicBezTo>
                  <a:cubicBezTo>
                    <a:pt x="131" y="37"/>
                    <a:pt x="159" y="28"/>
                    <a:pt x="186" y="9"/>
                  </a:cubicBezTo>
                  <a:cubicBezTo>
                    <a:pt x="174" y="3"/>
                    <a:pt x="163" y="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5"/>
            <p:cNvSpPr/>
            <p:nvPr/>
          </p:nvSpPr>
          <p:spPr>
            <a:xfrm>
              <a:off x="3949825" y="2016200"/>
              <a:ext cx="5600" cy="4675"/>
            </a:xfrm>
            <a:custGeom>
              <a:rect b="b" l="l" r="r" t="t"/>
              <a:pathLst>
                <a:path extrusionOk="0" h="187" w="224">
                  <a:moveTo>
                    <a:pt x="223" y="1"/>
                  </a:moveTo>
                  <a:lnTo>
                    <a:pt x="223" y="1"/>
                  </a:lnTo>
                  <a:cubicBezTo>
                    <a:pt x="177" y="10"/>
                    <a:pt x="139" y="38"/>
                    <a:pt x="93" y="66"/>
                  </a:cubicBezTo>
                  <a:cubicBezTo>
                    <a:pt x="65" y="75"/>
                    <a:pt x="47" y="94"/>
                    <a:pt x="37" y="112"/>
                  </a:cubicBezTo>
                  <a:lnTo>
                    <a:pt x="0" y="186"/>
                  </a:lnTo>
                  <a:cubicBezTo>
                    <a:pt x="37" y="159"/>
                    <a:pt x="84" y="140"/>
                    <a:pt x="112" y="103"/>
                  </a:cubicBezTo>
                  <a:cubicBezTo>
                    <a:pt x="167" y="84"/>
                    <a:pt x="195"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5"/>
            <p:cNvSpPr/>
            <p:nvPr/>
          </p:nvSpPr>
          <p:spPr>
            <a:xfrm>
              <a:off x="3883850" y="1976900"/>
              <a:ext cx="66925" cy="67850"/>
            </a:xfrm>
            <a:custGeom>
              <a:rect b="b" l="l" r="r" t="t"/>
              <a:pathLst>
                <a:path extrusionOk="0" h="2714" w="2677">
                  <a:moveTo>
                    <a:pt x="455" y="0"/>
                  </a:moveTo>
                  <a:cubicBezTo>
                    <a:pt x="443" y="0"/>
                    <a:pt x="431" y="1"/>
                    <a:pt x="419" y="2"/>
                  </a:cubicBezTo>
                  <a:cubicBezTo>
                    <a:pt x="168" y="21"/>
                    <a:pt x="66" y="346"/>
                    <a:pt x="38" y="616"/>
                  </a:cubicBezTo>
                  <a:cubicBezTo>
                    <a:pt x="1" y="1285"/>
                    <a:pt x="121" y="1944"/>
                    <a:pt x="391" y="2548"/>
                  </a:cubicBezTo>
                  <a:cubicBezTo>
                    <a:pt x="432" y="2673"/>
                    <a:pt x="544" y="2713"/>
                    <a:pt x="657" y="2713"/>
                  </a:cubicBezTo>
                  <a:cubicBezTo>
                    <a:pt x="745" y="2713"/>
                    <a:pt x="835" y="2688"/>
                    <a:pt x="892" y="2660"/>
                  </a:cubicBezTo>
                  <a:cubicBezTo>
                    <a:pt x="1496" y="2465"/>
                    <a:pt x="2072" y="2121"/>
                    <a:pt x="2444" y="1610"/>
                  </a:cubicBezTo>
                  <a:cubicBezTo>
                    <a:pt x="2555" y="1452"/>
                    <a:pt x="2648" y="1266"/>
                    <a:pt x="2658" y="1071"/>
                  </a:cubicBezTo>
                  <a:cubicBezTo>
                    <a:pt x="2676" y="876"/>
                    <a:pt x="2555" y="662"/>
                    <a:pt x="2370" y="606"/>
                  </a:cubicBezTo>
                  <a:cubicBezTo>
                    <a:pt x="2338" y="598"/>
                    <a:pt x="2306" y="594"/>
                    <a:pt x="2275" y="594"/>
                  </a:cubicBezTo>
                  <a:cubicBezTo>
                    <a:pt x="2103" y="594"/>
                    <a:pt x="1935" y="712"/>
                    <a:pt x="1794" y="829"/>
                  </a:cubicBezTo>
                  <a:cubicBezTo>
                    <a:pt x="1840" y="681"/>
                    <a:pt x="1896" y="513"/>
                    <a:pt x="1877" y="356"/>
                  </a:cubicBezTo>
                  <a:cubicBezTo>
                    <a:pt x="1849" y="188"/>
                    <a:pt x="1738" y="30"/>
                    <a:pt x="1571" y="2"/>
                  </a:cubicBezTo>
                  <a:cubicBezTo>
                    <a:pt x="1560" y="1"/>
                    <a:pt x="1549" y="1"/>
                    <a:pt x="1539" y="1"/>
                  </a:cubicBezTo>
                  <a:cubicBezTo>
                    <a:pt x="1376" y="1"/>
                    <a:pt x="1240" y="132"/>
                    <a:pt x="1162" y="272"/>
                  </a:cubicBezTo>
                  <a:cubicBezTo>
                    <a:pt x="1088" y="421"/>
                    <a:pt x="1041" y="588"/>
                    <a:pt x="930" y="727"/>
                  </a:cubicBezTo>
                  <a:cubicBezTo>
                    <a:pt x="911" y="560"/>
                    <a:pt x="883" y="402"/>
                    <a:pt x="818" y="244"/>
                  </a:cubicBezTo>
                  <a:cubicBezTo>
                    <a:pt x="749" y="106"/>
                    <a:pt x="609" y="0"/>
                    <a:pt x="45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5"/>
            <p:cNvSpPr/>
            <p:nvPr/>
          </p:nvSpPr>
          <p:spPr>
            <a:xfrm>
              <a:off x="3883850" y="1975550"/>
              <a:ext cx="68075" cy="68775"/>
            </a:xfrm>
            <a:custGeom>
              <a:rect b="b" l="l" r="r" t="t"/>
              <a:pathLst>
                <a:path extrusionOk="0" h="2751" w="2723">
                  <a:moveTo>
                    <a:pt x="1543" y="1"/>
                  </a:moveTo>
                  <a:cubicBezTo>
                    <a:pt x="1441" y="1"/>
                    <a:pt x="1348" y="38"/>
                    <a:pt x="1283" y="94"/>
                  </a:cubicBezTo>
                  <a:cubicBezTo>
                    <a:pt x="1208" y="149"/>
                    <a:pt x="1153" y="224"/>
                    <a:pt x="1106" y="298"/>
                  </a:cubicBezTo>
                  <a:cubicBezTo>
                    <a:pt x="1050" y="419"/>
                    <a:pt x="1004" y="549"/>
                    <a:pt x="939" y="651"/>
                  </a:cubicBezTo>
                  <a:cubicBezTo>
                    <a:pt x="930" y="530"/>
                    <a:pt x="911" y="410"/>
                    <a:pt x="846" y="298"/>
                  </a:cubicBezTo>
                  <a:cubicBezTo>
                    <a:pt x="818" y="233"/>
                    <a:pt x="753" y="159"/>
                    <a:pt x="697" y="103"/>
                  </a:cubicBezTo>
                  <a:cubicBezTo>
                    <a:pt x="632" y="56"/>
                    <a:pt x="549" y="19"/>
                    <a:pt x="465" y="10"/>
                  </a:cubicBezTo>
                  <a:cubicBezTo>
                    <a:pt x="381" y="10"/>
                    <a:pt x="289" y="38"/>
                    <a:pt x="233" y="94"/>
                  </a:cubicBezTo>
                  <a:cubicBezTo>
                    <a:pt x="168" y="149"/>
                    <a:pt x="131" y="224"/>
                    <a:pt x="93" y="289"/>
                  </a:cubicBezTo>
                  <a:cubicBezTo>
                    <a:pt x="38" y="437"/>
                    <a:pt x="10" y="605"/>
                    <a:pt x="10" y="753"/>
                  </a:cubicBezTo>
                  <a:cubicBezTo>
                    <a:pt x="1" y="1069"/>
                    <a:pt x="38" y="1385"/>
                    <a:pt x="93" y="1692"/>
                  </a:cubicBezTo>
                  <a:cubicBezTo>
                    <a:pt x="38" y="1385"/>
                    <a:pt x="28" y="1069"/>
                    <a:pt x="38" y="763"/>
                  </a:cubicBezTo>
                  <a:cubicBezTo>
                    <a:pt x="47" y="614"/>
                    <a:pt x="75" y="456"/>
                    <a:pt x="131" y="317"/>
                  </a:cubicBezTo>
                  <a:cubicBezTo>
                    <a:pt x="168" y="242"/>
                    <a:pt x="196" y="187"/>
                    <a:pt x="261" y="140"/>
                  </a:cubicBezTo>
                  <a:cubicBezTo>
                    <a:pt x="316" y="94"/>
                    <a:pt x="381" y="66"/>
                    <a:pt x="456" y="66"/>
                  </a:cubicBezTo>
                  <a:cubicBezTo>
                    <a:pt x="521" y="66"/>
                    <a:pt x="595" y="103"/>
                    <a:pt x="651" y="149"/>
                  </a:cubicBezTo>
                  <a:cubicBezTo>
                    <a:pt x="707" y="196"/>
                    <a:pt x="753" y="252"/>
                    <a:pt x="781" y="326"/>
                  </a:cubicBezTo>
                  <a:cubicBezTo>
                    <a:pt x="837" y="465"/>
                    <a:pt x="865" y="614"/>
                    <a:pt x="874" y="763"/>
                  </a:cubicBezTo>
                  <a:lnTo>
                    <a:pt x="883" y="874"/>
                  </a:lnTo>
                  <a:lnTo>
                    <a:pt x="957" y="790"/>
                  </a:lnTo>
                  <a:cubicBezTo>
                    <a:pt x="1069" y="651"/>
                    <a:pt x="1115" y="475"/>
                    <a:pt x="1199" y="335"/>
                  </a:cubicBezTo>
                  <a:cubicBezTo>
                    <a:pt x="1236" y="270"/>
                    <a:pt x="1292" y="205"/>
                    <a:pt x="1348" y="159"/>
                  </a:cubicBezTo>
                  <a:cubicBezTo>
                    <a:pt x="1396" y="118"/>
                    <a:pt x="1459" y="92"/>
                    <a:pt x="1517" y="92"/>
                  </a:cubicBezTo>
                  <a:cubicBezTo>
                    <a:pt x="1526" y="92"/>
                    <a:pt x="1534" y="92"/>
                    <a:pt x="1543" y="94"/>
                  </a:cubicBezTo>
                  <a:cubicBezTo>
                    <a:pt x="1617" y="94"/>
                    <a:pt x="1682" y="131"/>
                    <a:pt x="1729" y="187"/>
                  </a:cubicBezTo>
                  <a:cubicBezTo>
                    <a:pt x="1775" y="242"/>
                    <a:pt x="1812" y="317"/>
                    <a:pt x="1822" y="382"/>
                  </a:cubicBezTo>
                  <a:cubicBezTo>
                    <a:pt x="1849" y="530"/>
                    <a:pt x="1803" y="698"/>
                    <a:pt x="1747" y="855"/>
                  </a:cubicBezTo>
                  <a:lnTo>
                    <a:pt x="1701" y="1013"/>
                  </a:lnTo>
                  <a:lnTo>
                    <a:pt x="1812" y="921"/>
                  </a:lnTo>
                  <a:cubicBezTo>
                    <a:pt x="1887" y="855"/>
                    <a:pt x="1952" y="809"/>
                    <a:pt x="2026" y="763"/>
                  </a:cubicBezTo>
                  <a:cubicBezTo>
                    <a:pt x="2091" y="716"/>
                    <a:pt x="2175" y="698"/>
                    <a:pt x="2258" y="688"/>
                  </a:cubicBezTo>
                  <a:cubicBezTo>
                    <a:pt x="2333" y="688"/>
                    <a:pt x="2416" y="707"/>
                    <a:pt x="2472" y="763"/>
                  </a:cubicBezTo>
                  <a:cubicBezTo>
                    <a:pt x="2537" y="828"/>
                    <a:pt x="2583" y="893"/>
                    <a:pt x="2602" y="976"/>
                  </a:cubicBezTo>
                  <a:cubicBezTo>
                    <a:pt x="2630" y="1060"/>
                    <a:pt x="2630" y="1134"/>
                    <a:pt x="2611" y="1227"/>
                  </a:cubicBezTo>
                  <a:cubicBezTo>
                    <a:pt x="2602" y="1311"/>
                    <a:pt x="2565" y="1394"/>
                    <a:pt x="2518" y="1478"/>
                  </a:cubicBezTo>
                  <a:cubicBezTo>
                    <a:pt x="2472" y="1552"/>
                    <a:pt x="2425" y="1627"/>
                    <a:pt x="2370" y="1692"/>
                  </a:cubicBezTo>
                  <a:lnTo>
                    <a:pt x="2193" y="1905"/>
                  </a:lnTo>
                  <a:cubicBezTo>
                    <a:pt x="1952" y="2175"/>
                    <a:pt x="1654" y="2379"/>
                    <a:pt x="1329" y="2528"/>
                  </a:cubicBezTo>
                  <a:cubicBezTo>
                    <a:pt x="1654" y="2379"/>
                    <a:pt x="1961" y="2175"/>
                    <a:pt x="2221" y="1915"/>
                  </a:cubicBezTo>
                  <a:cubicBezTo>
                    <a:pt x="2277" y="1850"/>
                    <a:pt x="2351" y="1785"/>
                    <a:pt x="2407" y="1710"/>
                  </a:cubicBezTo>
                  <a:cubicBezTo>
                    <a:pt x="2463" y="1636"/>
                    <a:pt x="2509" y="1552"/>
                    <a:pt x="2555" y="1487"/>
                  </a:cubicBezTo>
                  <a:cubicBezTo>
                    <a:pt x="2639" y="1432"/>
                    <a:pt x="2676" y="1339"/>
                    <a:pt x="2695" y="1246"/>
                  </a:cubicBezTo>
                  <a:cubicBezTo>
                    <a:pt x="2723" y="1153"/>
                    <a:pt x="2723" y="1060"/>
                    <a:pt x="2695" y="967"/>
                  </a:cubicBezTo>
                  <a:cubicBezTo>
                    <a:pt x="2676" y="874"/>
                    <a:pt x="2630" y="781"/>
                    <a:pt x="2555" y="716"/>
                  </a:cubicBezTo>
                  <a:cubicBezTo>
                    <a:pt x="2490" y="651"/>
                    <a:pt x="2388" y="614"/>
                    <a:pt x="2277" y="614"/>
                  </a:cubicBezTo>
                  <a:cubicBezTo>
                    <a:pt x="2175" y="614"/>
                    <a:pt x="2082" y="651"/>
                    <a:pt x="1998" y="698"/>
                  </a:cubicBezTo>
                  <a:cubicBezTo>
                    <a:pt x="1961" y="716"/>
                    <a:pt x="1914" y="744"/>
                    <a:pt x="1887" y="763"/>
                  </a:cubicBezTo>
                  <a:cubicBezTo>
                    <a:pt x="1896" y="735"/>
                    <a:pt x="1905" y="698"/>
                    <a:pt x="1905" y="651"/>
                  </a:cubicBezTo>
                  <a:cubicBezTo>
                    <a:pt x="1933" y="567"/>
                    <a:pt x="1933" y="475"/>
                    <a:pt x="1914" y="382"/>
                  </a:cubicBezTo>
                  <a:cubicBezTo>
                    <a:pt x="1905" y="289"/>
                    <a:pt x="1868" y="205"/>
                    <a:pt x="1803" y="131"/>
                  </a:cubicBezTo>
                  <a:cubicBezTo>
                    <a:pt x="1747" y="56"/>
                    <a:pt x="1654" y="1"/>
                    <a:pt x="1543" y="1"/>
                  </a:cubicBezTo>
                  <a:close/>
                  <a:moveTo>
                    <a:pt x="94" y="1692"/>
                  </a:moveTo>
                  <a:lnTo>
                    <a:pt x="94" y="1692"/>
                  </a:lnTo>
                  <a:cubicBezTo>
                    <a:pt x="149" y="1999"/>
                    <a:pt x="242" y="2296"/>
                    <a:pt x="372" y="2593"/>
                  </a:cubicBezTo>
                  <a:cubicBezTo>
                    <a:pt x="251" y="2296"/>
                    <a:pt x="149" y="1999"/>
                    <a:pt x="94" y="1692"/>
                  </a:cubicBezTo>
                  <a:close/>
                  <a:moveTo>
                    <a:pt x="354" y="2602"/>
                  </a:moveTo>
                  <a:cubicBezTo>
                    <a:pt x="363" y="2649"/>
                    <a:pt x="400" y="2686"/>
                    <a:pt x="428" y="2704"/>
                  </a:cubicBezTo>
                  <a:cubicBezTo>
                    <a:pt x="400" y="2686"/>
                    <a:pt x="363" y="2639"/>
                    <a:pt x="354" y="2602"/>
                  </a:cubicBezTo>
                  <a:close/>
                  <a:moveTo>
                    <a:pt x="1329" y="2528"/>
                  </a:moveTo>
                  <a:cubicBezTo>
                    <a:pt x="1162" y="2612"/>
                    <a:pt x="1004" y="2667"/>
                    <a:pt x="827" y="2732"/>
                  </a:cubicBezTo>
                  <a:cubicBezTo>
                    <a:pt x="1004" y="2686"/>
                    <a:pt x="1162" y="2612"/>
                    <a:pt x="1329" y="2528"/>
                  </a:cubicBezTo>
                  <a:close/>
                  <a:moveTo>
                    <a:pt x="428" y="2704"/>
                  </a:moveTo>
                  <a:lnTo>
                    <a:pt x="428" y="2704"/>
                  </a:lnTo>
                  <a:cubicBezTo>
                    <a:pt x="465" y="2732"/>
                    <a:pt x="512" y="2751"/>
                    <a:pt x="558" y="2751"/>
                  </a:cubicBezTo>
                  <a:cubicBezTo>
                    <a:pt x="512" y="2742"/>
                    <a:pt x="465" y="2732"/>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5"/>
            <p:cNvSpPr/>
            <p:nvPr/>
          </p:nvSpPr>
          <p:spPr>
            <a:xfrm>
              <a:off x="3896400" y="1995075"/>
              <a:ext cx="11175" cy="48800"/>
            </a:xfrm>
            <a:custGeom>
              <a:rect b="b" l="l" r="r" t="t"/>
              <a:pathLst>
                <a:path extrusionOk="0" h="1952" w="447">
                  <a:moveTo>
                    <a:pt x="446" y="0"/>
                  </a:moveTo>
                  <a:cubicBezTo>
                    <a:pt x="400" y="158"/>
                    <a:pt x="363" y="316"/>
                    <a:pt x="335" y="483"/>
                  </a:cubicBezTo>
                  <a:lnTo>
                    <a:pt x="232" y="976"/>
                  </a:lnTo>
                  <a:lnTo>
                    <a:pt x="130" y="1459"/>
                  </a:lnTo>
                  <a:cubicBezTo>
                    <a:pt x="102" y="1542"/>
                    <a:pt x="93" y="1626"/>
                    <a:pt x="65" y="1700"/>
                  </a:cubicBezTo>
                  <a:lnTo>
                    <a:pt x="0" y="1951"/>
                  </a:lnTo>
                  <a:cubicBezTo>
                    <a:pt x="75" y="1793"/>
                    <a:pt x="121" y="1635"/>
                    <a:pt x="167" y="1468"/>
                  </a:cubicBezTo>
                  <a:cubicBezTo>
                    <a:pt x="214" y="1310"/>
                    <a:pt x="242" y="1143"/>
                    <a:pt x="279" y="985"/>
                  </a:cubicBezTo>
                  <a:cubicBezTo>
                    <a:pt x="316" y="818"/>
                    <a:pt x="353" y="660"/>
                    <a:pt x="372" y="493"/>
                  </a:cubicBezTo>
                  <a:cubicBezTo>
                    <a:pt x="390" y="335"/>
                    <a:pt x="418" y="158"/>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5"/>
            <p:cNvSpPr/>
            <p:nvPr/>
          </p:nvSpPr>
          <p:spPr>
            <a:xfrm>
              <a:off x="3898250" y="1998550"/>
              <a:ext cx="30450" cy="46475"/>
            </a:xfrm>
            <a:custGeom>
              <a:rect b="b" l="l" r="r" t="t"/>
              <a:pathLst>
                <a:path extrusionOk="0" h="1859" w="1218">
                  <a:moveTo>
                    <a:pt x="1218" y="1"/>
                  </a:moveTo>
                  <a:lnTo>
                    <a:pt x="1218" y="1"/>
                  </a:lnTo>
                  <a:cubicBezTo>
                    <a:pt x="1097" y="140"/>
                    <a:pt x="995" y="289"/>
                    <a:pt x="883" y="446"/>
                  </a:cubicBezTo>
                  <a:lnTo>
                    <a:pt x="567" y="902"/>
                  </a:lnTo>
                  <a:cubicBezTo>
                    <a:pt x="465" y="1050"/>
                    <a:pt x="354" y="1208"/>
                    <a:pt x="261" y="1366"/>
                  </a:cubicBezTo>
                  <a:cubicBezTo>
                    <a:pt x="168" y="1534"/>
                    <a:pt x="75" y="1682"/>
                    <a:pt x="1" y="1859"/>
                  </a:cubicBezTo>
                  <a:cubicBezTo>
                    <a:pt x="47" y="1775"/>
                    <a:pt x="103" y="1701"/>
                    <a:pt x="149" y="1626"/>
                  </a:cubicBezTo>
                  <a:cubicBezTo>
                    <a:pt x="196" y="1543"/>
                    <a:pt x="242" y="1468"/>
                    <a:pt x="298" y="1394"/>
                  </a:cubicBezTo>
                  <a:lnTo>
                    <a:pt x="614" y="930"/>
                  </a:lnTo>
                  <a:lnTo>
                    <a:pt x="911" y="465"/>
                  </a:lnTo>
                  <a:cubicBezTo>
                    <a:pt x="1013" y="307"/>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5"/>
            <p:cNvSpPr/>
            <p:nvPr/>
          </p:nvSpPr>
          <p:spPr>
            <a:xfrm>
              <a:off x="3902900" y="2013650"/>
              <a:ext cx="3050" cy="13500"/>
            </a:xfrm>
            <a:custGeom>
              <a:rect b="b" l="l" r="r" t="t"/>
              <a:pathLst>
                <a:path extrusionOk="0" h="540" w="122">
                  <a:moveTo>
                    <a:pt x="121" y="0"/>
                  </a:moveTo>
                  <a:cubicBezTo>
                    <a:pt x="93" y="93"/>
                    <a:pt x="65" y="186"/>
                    <a:pt x="47" y="261"/>
                  </a:cubicBezTo>
                  <a:cubicBezTo>
                    <a:pt x="28" y="307"/>
                    <a:pt x="28" y="353"/>
                    <a:pt x="19" y="400"/>
                  </a:cubicBezTo>
                  <a:cubicBezTo>
                    <a:pt x="10" y="446"/>
                    <a:pt x="10" y="493"/>
                    <a:pt x="0" y="539"/>
                  </a:cubicBezTo>
                  <a:cubicBezTo>
                    <a:pt x="19" y="511"/>
                    <a:pt x="47" y="456"/>
                    <a:pt x="56" y="419"/>
                  </a:cubicBezTo>
                  <a:lnTo>
                    <a:pt x="93" y="279"/>
                  </a:lnTo>
                  <a:cubicBezTo>
                    <a:pt x="112" y="186"/>
                    <a:pt x="121" y="9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5"/>
            <p:cNvSpPr/>
            <p:nvPr/>
          </p:nvSpPr>
          <p:spPr>
            <a:xfrm>
              <a:off x="3907550" y="2008550"/>
              <a:ext cx="1175" cy="8850"/>
            </a:xfrm>
            <a:custGeom>
              <a:rect b="b" l="l" r="r" t="t"/>
              <a:pathLst>
                <a:path extrusionOk="0" h="354" w="47">
                  <a:moveTo>
                    <a:pt x="19" y="0"/>
                  </a:moveTo>
                  <a:cubicBezTo>
                    <a:pt x="9" y="65"/>
                    <a:pt x="0" y="121"/>
                    <a:pt x="0" y="177"/>
                  </a:cubicBezTo>
                  <a:lnTo>
                    <a:pt x="0" y="260"/>
                  </a:lnTo>
                  <a:lnTo>
                    <a:pt x="0" y="353"/>
                  </a:lnTo>
                  <a:cubicBezTo>
                    <a:pt x="9" y="325"/>
                    <a:pt x="19" y="297"/>
                    <a:pt x="28" y="269"/>
                  </a:cubicBezTo>
                  <a:cubicBezTo>
                    <a:pt x="28" y="232"/>
                    <a:pt x="47" y="214"/>
                    <a:pt x="47" y="177"/>
                  </a:cubicBezTo>
                  <a:cubicBezTo>
                    <a:pt x="47" y="121"/>
                    <a:pt x="47"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5"/>
            <p:cNvSpPr/>
            <p:nvPr/>
          </p:nvSpPr>
          <p:spPr>
            <a:xfrm>
              <a:off x="3908250" y="2009225"/>
              <a:ext cx="4425" cy="12575"/>
            </a:xfrm>
            <a:custGeom>
              <a:rect b="b" l="l" r="r" t="t"/>
              <a:pathLst>
                <a:path extrusionOk="0" h="503" w="177">
                  <a:moveTo>
                    <a:pt x="177" y="1"/>
                  </a:moveTo>
                  <a:lnTo>
                    <a:pt x="177" y="1"/>
                  </a:lnTo>
                  <a:cubicBezTo>
                    <a:pt x="130" y="85"/>
                    <a:pt x="93" y="159"/>
                    <a:pt x="74" y="242"/>
                  </a:cubicBezTo>
                  <a:cubicBezTo>
                    <a:pt x="47" y="326"/>
                    <a:pt x="28" y="410"/>
                    <a:pt x="0" y="503"/>
                  </a:cubicBezTo>
                  <a:cubicBezTo>
                    <a:pt x="37" y="465"/>
                    <a:pt x="47" y="419"/>
                    <a:pt x="74" y="382"/>
                  </a:cubicBezTo>
                  <a:cubicBezTo>
                    <a:pt x="84" y="335"/>
                    <a:pt x="112" y="298"/>
                    <a:pt x="121" y="252"/>
                  </a:cubicBezTo>
                  <a:cubicBezTo>
                    <a:pt x="139" y="177"/>
                    <a:pt x="167" y="94"/>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5"/>
            <p:cNvSpPr/>
            <p:nvPr/>
          </p:nvSpPr>
          <p:spPr>
            <a:xfrm>
              <a:off x="3902200" y="2025950"/>
              <a:ext cx="4200" cy="7700"/>
            </a:xfrm>
            <a:custGeom>
              <a:rect b="b" l="l" r="r" t="t"/>
              <a:pathLst>
                <a:path extrusionOk="0" h="308" w="168">
                  <a:moveTo>
                    <a:pt x="168" y="1"/>
                  </a:moveTo>
                  <a:lnTo>
                    <a:pt x="168" y="1"/>
                  </a:lnTo>
                  <a:cubicBezTo>
                    <a:pt x="121" y="47"/>
                    <a:pt x="84" y="94"/>
                    <a:pt x="56" y="140"/>
                  </a:cubicBezTo>
                  <a:cubicBezTo>
                    <a:pt x="38" y="205"/>
                    <a:pt x="10" y="252"/>
                    <a:pt x="0" y="307"/>
                  </a:cubicBezTo>
                  <a:cubicBezTo>
                    <a:pt x="47" y="261"/>
                    <a:pt x="84" y="215"/>
                    <a:pt x="103" y="168"/>
                  </a:cubicBezTo>
                  <a:cubicBezTo>
                    <a:pt x="131" y="112"/>
                    <a:pt x="14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5"/>
            <p:cNvSpPr/>
            <p:nvPr/>
          </p:nvSpPr>
          <p:spPr>
            <a:xfrm>
              <a:off x="3924950" y="1984625"/>
              <a:ext cx="1900" cy="12325"/>
            </a:xfrm>
            <a:custGeom>
              <a:rect b="b" l="l" r="r" t="t"/>
              <a:pathLst>
                <a:path extrusionOk="0" h="493" w="76">
                  <a:moveTo>
                    <a:pt x="66" y="0"/>
                  </a:moveTo>
                  <a:cubicBezTo>
                    <a:pt x="47" y="74"/>
                    <a:pt x="29" y="158"/>
                    <a:pt x="20" y="242"/>
                  </a:cubicBezTo>
                  <a:cubicBezTo>
                    <a:pt x="20" y="288"/>
                    <a:pt x="10" y="325"/>
                    <a:pt x="10" y="372"/>
                  </a:cubicBezTo>
                  <a:cubicBezTo>
                    <a:pt x="10" y="418"/>
                    <a:pt x="10" y="446"/>
                    <a:pt x="1" y="492"/>
                  </a:cubicBezTo>
                  <a:cubicBezTo>
                    <a:pt x="20" y="465"/>
                    <a:pt x="29" y="418"/>
                    <a:pt x="47" y="381"/>
                  </a:cubicBezTo>
                  <a:cubicBezTo>
                    <a:pt x="57" y="335"/>
                    <a:pt x="66" y="297"/>
                    <a:pt x="66" y="251"/>
                  </a:cubicBezTo>
                  <a:cubicBezTo>
                    <a:pt x="75" y="158"/>
                    <a:pt x="75" y="74"/>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5"/>
            <p:cNvSpPr/>
            <p:nvPr/>
          </p:nvSpPr>
          <p:spPr>
            <a:xfrm>
              <a:off x="3921950" y="1992275"/>
              <a:ext cx="1650" cy="8850"/>
            </a:xfrm>
            <a:custGeom>
              <a:rect b="b" l="l" r="r" t="t"/>
              <a:pathLst>
                <a:path extrusionOk="0" h="354" w="66">
                  <a:moveTo>
                    <a:pt x="56" y="1"/>
                  </a:moveTo>
                  <a:cubicBezTo>
                    <a:pt x="37" y="66"/>
                    <a:pt x="28" y="121"/>
                    <a:pt x="19" y="177"/>
                  </a:cubicBezTo>
                  <a:cubicBezTo>
                    <a:pt x="9" y="233"/>
                    <a:pt x="9" y="298"/>
                    <a:pt x="0" y="354"/>
                  </a:cubicBezTo>
                  <a:cubicBezTo>
                    <a:pt x="19" y="326"/>
                    <a:pt x="37" y="298"/>
                    <a:pt x="47" y="270"/>
                  </a:cubicBezTo>
                  <a:cubicBezTo>
                    <a:pt x="56" y="252"/>
                    <a:pt x="65" y="214"/>
                    <a:pt x="65" y="186"/>
                  </a:cubicBezTo>
                  <a:lnTo>
                    <a:pt x="65" y="94"/>
                  </a:lnTo>
                  <a:cubicBezTo>
                    <a:pt x="65" y="66"/>
                    <a:pt x="65" y="2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5"/>
            <p:cNvSpPr/>
            <p:nvPr/>
          </p:nvSpPr>
          <p:spPr>
            <a:xfrm>
              <a:off x="3923325" y="1983000"/>
              <a:ext cx="1200" cy="4650"/>
            </a:xfrm>
            <a:custGeom>
              <a:rect b="b" l="l" r="r" t="t"/>
              <a:pathLst>
                <a:path extrusionOk="0" h="186" w="48">
                  <a:moveTo>
                    <a:pt x="20" y="0"/>
                  </a:moveTo>
                  <a:cubicBezTo>
                    <a:pt x="1" y="37"/>
                    <a:pt x="1" y="65"/>
                    <a:pt x="1" y="93"/>
                  </a:cubicBezTo>
                  <a:lnTo>
                    <a:pt x="1" y="139"/>
                  </a:lnTo>
                  <a:cubicBezTo>
                    <a:pt x="1" y="149"/>
                    <a:pt x="1" y="167"/>
                    <a:pt x="20" y="186"/>
                  </a:cubicBezTo>
                  <a:cubicBezTo>
                    <a:pt x="38" y="167"/>
                    <a:pt x="47" y="130"/>
                    <a:pt x="47" y="93"/>
                  </a:cubicBezTo>
                  <a:cubicBezTo>
                    <a:pt x="47" y="84"/>
                    <a:pt x="47" y="65"/>
                    <a:pt x="38" y="47"/>
                  </a:cubicBezTo>
                  <a:cubicBezTo>
                    <a:pt x="38" y="37"/>
                    <a:pt x="29" y="1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5"/>
            <p:cNvSpPr/>
            <p:nvPr/>
          </p:nvSpPr>
          <p:spPr>
            <a:xfrm>
              <a:off x="3945175" y="1998550"/>
              <a:ext cx="2575" cy="10950"/>
            </a:xfrm>
            <a:custGeom>
              <a:rect b="b" l="l" r="r" t="t"/>
              <a:pathLst>
                <a:path extrusionOk="0" h="438" w="103">
                  <a:moveTo>
                    <a:pt x="0" y="1"/>
                  </a:moveTo>
                  <a:lnTo>
                    <a:pt x="0" y="1"/>
                  </a:lnTo>
                  <a:cubicBezTo>
                    <a:pt x="47" y="56"/>
                    <a:pt x="75" y="140"/>
                    <a:pt x="56" y="205"/>
                  </a:cubicBezTo>
                  <a:cubicBezTo>
                    <a:pt x="56" y="251"/>
                    <a:pt x="47" y="289"/>
                    <a:pt x="37" y="326"/>
                  </a:cubicBezTo>
                  <a:cubicBezTo>
                    <a:pt x="37" y="344"/>
                    <a:pt x="28" y="354"/>
                    <a:pt x="28" y="381"/>
                  </a:cubicBezTo>
                  <a:cubicBezTo>
                    <a:pt x="10" y="400"/>
                    <a:pt x="0" y="419"/>
                    <a:pt x="0" y="437"/>
                  </a:cubicBezTo>
                  <a:cubicBezTo>
                    <a:pt x="10" y="428"/>
                    <a:pt x="28" y="400"/>
                    <a:pt x="37" y="391"/>
                  </a:cubicBezTo>
                  <a:cubicBezTo>
                    <a:pt x="47" y="372"/>
                    <a:pt x="56" y="354"/>
                    <a:pt x="75" y="335"/>
                  </a:cubicBezTo>
                  <a:cubicBezTo>
                    <a:pt x="93" y="298"/>
                    <a:pt x="102" y="261"/>
                    <a:pt x="102" y="214"/>
                  </a:cubicBezTo>
                  <a:cubicBezTo>
                    <a:pt x="102" y="168"/>
                    <a:pt x="102" y="121"/>
                    <a:pt x="84" y="93"/>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5"/>
            <p:cNvSpPr/>
            <p:nvPr/>
          </p:nvSpPr>
          <p:spPr>
            <a:xfrm>
              <a:off x="3940050" y="2005050"/>
              <a:ext cx="5150" cy="9325"/>
            </a:xfrm>
            <a:custGeom>
              <a:rect b="b" l="l" r="r" t="t"/>
              <a:pathLst>
                <a:path extrusionOk="0" h="373" w="206">
                  <a:moveTo>
                    <a:pt x="205" y="1"/>
                  </a:moveTo>
                  <a:lnTo>
                    <a:pt x="205" y="1"/>
                  </a:lnTo>
                  <a:cubicBezTo>
                    <a:pt x="177" y="38"/>
                    <a:pt x="159" y="66"/>
                    <a:pt x="150" y="94"/>
                  </a:cubicBezTo>
                  <a:cubicBezTo>
                    <a:pt x="140" y="121"/>
                    <a:pt x="112" y="159"/>
                    <a:pt x="103" y="186"/>
                  </a:cubicBezTo>
                  <a:lnTo>
                    <a:pt x="57" y="279"/>
                  </a:lnTo>
                  <a:cubicBezTo>
                    <a:pt x="29" y="317"/>
                    <a:pt x="19" y="344"/>
                    <a:pt x="1" y="372"/>
                  </a:cubicBezTo>
                  <a:cubicBezTo>
                    <a:pt x="29" y="363"/>
                    <a:pt x="57" y="344"/>
                    <a:pt x="75" y="307"/>
                  </a:cubicBezTo>
                  <a:cubicBezTo>
                    <a:pt x="103" y="279"/>
                    <a:pt x="122" y="252"/>
                    <a:pt x="140" y="214"/>
                  </a:cubicBezTo>
                  <a:cubicBezTo>
                    <a:pt x="168" y="140"/>
                    <a:pt x="196"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5"/>
            <p:cNvSpPr/>
            <p:nvPr/>
          </p:nvSpPr>
          <p:spPr>
            <a:xfrm>
              <a:off x="3937975" y="2012950"/>
              <a:ext cx="6525" cy="7225"/>
            </a:xfrm>
            <a:custGeom>
              <a:rect b="b" l="l" r="r" t="t"/>
              <a:pathLst>
                <a:path extrusionOk="0" h="289" w="261">
                  <a:moveTo>
                    <a:pt x="260" y="1"/>
                  </a:moveTo>
                  <a:lnTo>
                    <a:pt x="260" y="1"/>
                  </a:lnTo>
                  <a:cubicBezTo>
                    <a:pt x="223" y="47"/>
                    <a:pt x="177" y="103"/>
                    <a:pt x="121" y="140"/>
                  </a:cubicBezTo>
                  <a:cubicBezTo>
                    <a:pt x="84" y="186"/>
                    <a:pt x="47" y="242"/>
                    <a:pt x="0" y="289"/>
                  </a:cubicBezTo>
                  <a:cubicBezTo>
                    <a:pt x="28" y="279"/>
                    <a:pt x="65" y="270"/>
                    <a:pt x="93" y="242"/>
                  </a:cubicBezTo>
                  <a:lnTo>
                    <a:pt x="158" y="177"/>
                  </a:lnTo>
                  <a:cubicBezTo>
                    <a:pt x="186" y="149"/>
                    <a:pt x="205" y="131"/>
                    <a:pt x="214" y="93"/>
                  </a:cubicBezTo>
                  <a:cubicBezTo>
                    <a:pt x="242" y="56"/>
                    <a:pt x="251"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5"/>
            <p:cNvSpPr/>
            <p:nvPr/>
          </p:nvSpPr>
          <p:spPr>
            <a:xfrm>
              <a:off x="3940300" y="2004350"/>
              <a:ext cx="3025" cy="6075"/>
            </a:xfrm>
            <a:custGeom>
              <a:rect b="b" l="l" r="r" t="t"/>
              <a:pathLst>
                <a:path extrusionOk="0" h="243" w="121">
                  <a:moveTo>
                    <a:pt x="112" y="1"/>
                  </a:moveTo>
                  <a:cubicBezTo>
                    <a:pt x="93" y="29"/>
                    <a:pt x="65" y="75"/>
                    <a:pt x="47" y="112"/>
                  </a:cubicBezTo>
                  <a:cubicBezTo>
                    <a:pt x="28" y="159"/>
                    <a:pt x="9" y="196"/>
                    <a:pt x="0" y="242"/>
                  </a:cubicBezTo>
                  <a:cubicBezTo>
                    <a:pt x="47" y="214"/>
                    <a:pt x="65" y="187"/>
                    <a:pt x="93" y="140"/>
                  </a:cubicBezTo>
                  <a:cubicBezTo>
                    <a:pt x="102" y="112"/>
                    <a:pt x="112" y="94"/>
                    <a:pt x="112" y="66"/>
                  </a:cubicBezTo>
                  <a:cubicBezTo>
                    <a:pt x="112" y="47"/>
                    <a:pt x="121"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5"/>
            <p:cNvSpPr/>
            <p:nvPr/>
          </p:nvSpPr>
          <p:spPr>
            <a:xfrm>
              <a:off x="3902900" y="2039675"/>
              <a:ext cx="9775" cy="3275"/>
            </a:xfrm>
            <a:custGeom>
              <a:rect b="b" l="l" r="r" t="t"/>
              <a:pathLst>
                <a:path extrusionOk="0" h="131" w="391">
                  <a:moveTo>
                    <a:pt x="391" y="0"/>
                  </a:moveTo>
                  <a:lnTo>
                    <a:pt x="391" y="0"/>
                  </a:lnTo>
                  <a:cubicBezTo>
                    <a:pt x="326" y="28"/>
                    <a:pt x="261" y="37"/>
                    <a:pt x="195" y="56"/>
                  </a:cubicBezTo>
                  <a:cubicBezTo>
                    <a:pt x="121" y="74"/>
                    <a:pt x="65" y="93"/>
                    <a:pt x="0" y="121"/>
                  </a:cubicBezTo>
                  <a:cubicBezTo>
                    <a:pt x="28" y="130"/>
                    <a:pt x="65" y="130"/>
                    <a:pt x="112" y="130"/>
                  </a:cubicBezTo>
                  <a:cubicBezTo>
                    <a:pt x="149" y="121"/>
                    <a:pt x="186" y="121"/>
                    <a:pt x="214" y="102"/>
                  </a:cubicBezTo>
                  <a:cubicBezTo>
                    <a:pt x="279" y="84"/>
                    <a:pt x="344" y="56"/>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5"/>
            <p:cNvSpPr/>
            <p:nvPr/>
          </p:nvSpPr>
          <p:spPr>
            <a:xfrm>
              <a:off x="3905450" y="2036400"/>
              <a:ext cx="7000" cy="3300"/>
            </a:xfrm>
            <a:custGeom>
              <a:rect b="b" l="l" r="r" t="t"/>
              <a:pathLst>
                <a:path extrusionOk="0" h="132" w="280">
                  <a:moveTo>
                    <a:pt x="279" y="1"/>
                  </a:moveTo>
                  <a:cubicBezTo>
                    <a:pt x="251" y="1"/>
                    <a:pt x="233" y="10"/>
                    <a:pt x="205" y="29"/>
                  </a:cubicBezTo>
                  <a:lnTo>
                    <a:pt x="140" y="66"/>
                  </a:lnTo>
                  <a:cubicBezTo>
                    <a:pt x="93" y="75"/>
                    <a:pt x="47" y="94"/>
                    <a:pt x="1" y="122"/>
                  </a:cubicBezTo>
                  <a:cubicBezTo>
                    <a:pt x="38" y="131"/>
                    <a:pt x="56" y="131"/>
                    <a:pt x="66" y="131"/>
                  </a:cubicBezTo>
                  <a:cubicBezTo>
                    <a:pt x="103" y="131"/>
                    <a:pt x="121" y="122"/>
                    <a:pt x="149" y="103"/>
                  </a:cubicBezTo>
                  <a:cubicBezTo>
                    <a:pt x="196" y="85"/>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5"/>
            <p:cNvSpPr/>
            <p:nvPr/>
          </p:nvSpPr>
          <p:spPr>
            <a:xfrm>
              <a:off x="3907550" y="2029450"/>
              <a:ext cx="4650" cy="6525"/>
            </a:xfrm>
            <a:custGeom>
              <a:rect b="b" l="l" r="r" t="t"/>
              <a:pathLst>
                <a:path extrusionOk="0" h="261" w="186">
                  <a:moveTo>
                    <a:pt x="186" y="0"/>
                  </a:moveTo>
                  <a:lnTo>
                    <a:pt x="186" y="0"/>
                  </a:lnTo>
                  <a:cubicBezTo>
                    <a:pt x="149" y="37"/>
                    <a:pt x="112" y="75"/>
                    <a:pt x="75" y="121"/>
                  </a:cubicBezTo>
                  <a:cubicBezTo>
                    <a:pt x="47" y="167"/>
                    <a:pt x="19" y="205"/>
                    <a:pt x="0" y="260"/>
                  </a:cubicBezTo>
                  <a:cubicBezTo>
                    <a:pt x="47" y="232"/>
                    <a:pt x="84" y="186"/>
                    <a:pt x="112" y="158"/>
                  </a:cubicBezTo>
                  <a:cubicBezTo>
                    <a:pt x="140" y="130"/>
                    <a:pt x="149" y="112"/>
                    <a:pt x="158" y="84"/>
                  </a:cubicBezTo>
                  <a:cubicBezTo>
                    <a:pt x="167" y="65"/>
                    <a:pt x="186"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5"/>
            <p:cNvSpPr/>
            <p:nvPr/>
          </p:nvSpPr>
          <p:spPr>
            <a:xfrm>
              <a:off x="3911725" y="2030600"/>
              <a:ext cx="5600" cy="4200"/>
            </a:xfrm>
            <a:custGeom>
              <a:rect b="b" l="l" r="r" t="t"/>
              <a:pathLst>
                <a:path extrusionOk="0" h="168" w="224">
                  <a:moveTo>
                    <a:pt x="223" y="1"/>
                  </a:moveTo>
                  <a:cubicBezTo>
                    <a:pt x="168" y="19"/>
                    <a:pt x="130" y="38"/>
                    <a:pt x="93" y="66"/>
                  </a:cubicBezTo>
                  <a:cubicBezTo>
                    <a:pt x="65" y="94"/>
                    <a:pt x="28" y="121"/>
                    <a:pt x="0" y="168"/>
                  </a:cubicBezTo>
                  <a:cubicBezTo>
                    <a:pt x="65" y="159"/>
                    <a:pt x="93" y="131"/>
                    <a:pt x="130" y="112"/>
                  </a:cubicBezTo>
                  <a:cubicBezTo>
                    <a:pt x="168" y="75"/>
                    <a:pt x="196"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5"/>
            <p:cNvSpPr/>
            <p:nvPr/>
          </p:nvSpPr>
          <p:spPr>
            <a:xfrm>
              <a:off x="3915450" y="2032700"/>
              <a:ext cx="7450" cy="5350"/>
            </a:xfrm>
            <a:custGeom>
              <a:rect b="b" l="l" r="r" t="t"/>
              <a:pathLst>
                <a:path extrusionOk="0" h="214" w="298">
                  <a:moveTo>
                    <a:pt x="297" y="0"/>
                  </a:moveTo>
                  <a:lnTo>
                    <a:pt x="297" y="0"/>
                  </a:lnTo>
                  <a:cubicBezTo>
                    <a:pt x="232" y="10"/>
                    <a:pt x="177" y="47"/>
                    <a:pt x="130" y="84"/>
                  </a:cubicBezTo>
                  <a:cubicBezTo>
                    <a:pt x="84" y="121"/>
                    <a:pt x="37" y="168"/>
                    <a:pt x="0" y="214"/>
                  </a:cubicBezTo>
                  <a:cubicBezTo>
                    <a:pt x="65" y="186"/>
                    <a:pt x="112" y="168"/>
                    <a:pt x="167" y="130"/>
                  </a:cubicBezTo>
                  <a:cubicBezTo>
                    <a:pt x="214" y="93"/>
                    <a:pt x="260" y="47"/>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5"/>
            <p:cNvSpPr/>
            <p:nvPr/>
          </p:nvSpPr>
          <p:spPr>
            <a:xfrm>
              <a:off x="3886400" y="1980675"/>
              <a:ext cx="5150" cy="10225"/>
            </a:xfrm>
            <a:custGeom>
              <a:rect b="b" l="l" r="r" t="t"/>
              <a:pathLst>
                <a:path extrusionOk="0" h="409" w="206">
                  <a:moveTo>
                    <a:pt x="205" y="0"/>
                  </a:moveTo>
                  <a:cubicBezTo>
                    <a:pt x="168" y="28"/>
                    <a:pt x="149" y="47"/>
                    <a:pt x="112" y="74"/>
                  </a:cubicBezTo>
                  <a:cubicBezTo>
                    <a:pt x="84" y="102"/>
                    <a:pt x="75" y="140"/>
                    <a:pt x="47" y="177"/>
                  </a:cubicBezTo>
                  <a:cubicBezTo>
                    <a:pt x="19" y="242"/>
                    <a:pt x="1" y="325"/>
                    <a:pt x="19" y="409"/>
                  </a:cubicBezTo>
                  <a:lnTo>
                    <a:pt x="47" y="307"/>
                  </a:lnTo>
                  <a:cubicBezTo>
                    <a:pt x="66" y="270"/>
                    <a:pt x="84" y="232"/>
                    <a:pt x="94" y="195"/>
                  </a:cubicBezTo>
                  <a:cubicBezTo>
                    <a:pt x="131" y="140"/>
                    <a:pt x="168" y="74"/>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5"/>
            <p:cNvSpPr/>
            <p:nvPr/>
          </p:nvSpPr>
          <p:spPr>
            <a:xfrm>
              <a:off x="3887575" y="1985300"/>
              <a:ext cx="3275" cy="9325"/>
            </a:xfrm>
            <a:custGeom>
              <a:rect b="b" l="l" r="r" t="t"/>
              <a:pathLst>
                <a:path extrusionOk="0" h="373" w="131">
                  <a:moveTo>
                    <a:pt x="130" y="1"/>
                  </a:moveTo>
                  <a:cubicBezTo>
                    <a:pt x="112" y="29"/>
                    <a:pt x="102" y="47"/>
                    <a:pt x="65" y="85"/>
                  </a:cubicBezTo>
                  <a:cubicBezTo>
                    <a:pt x="47" y="122"/>
                    <a:pt x="37" y="140"/>
                    <a:pt x="28" y="177"/>
                  </a:cubicBezTo>
                  <a:cubicBezTo>
                    <a:pt x="19" y="233"/>
                    <a:pt x="0" y="308"/>
                    <a:pt x="28" y="373"/>
                  </a:cubicBezTo>
                  <a:lnTo>
                    <a:pt x="47" y="280"/>
                  </a:lnTo>
                  <a:cubicBezTo>
                    <a:pt x="47" y="252"/>
                    <a:pt x="65" y="224"/>
                    <a:pt x="74" y="187"/>
                  </a:cubicBezTo>
                  <a:cubicBezTo>
                    <a:pt x="102" y="131"/>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5"/>
            <p:cNvSpPr/>
            <p:nvPr/>
          </p:nvSpPr>
          <p:spPr>
            <a:xfrm>
              <a:off x="3889425" y="1991125"/>
              <a:ext cx="2125" cy="10475"/>
            </a:xfrm>
            <a:custGeom>
              <a:rect b="b" l="l" r="r" t="t"/>
              <a:pathLst>
                <a:path extrusionOk="0" h="419" w="85">
                  <a:moveTo>
                    <a:pt x="84" y="0"/>
                  </a:moveTo>
                  <a:lnTo>
                    <a:pt x="84" y="0"/>
                  </a:lnTo>
                  <a:cubicBezTo>
                    <a:pt x="47" y="65"/>
                    <a:pt x="38" y="130"/>
                    <a:pt x="10" y="214"/>
                  </a:cubicBezTo>
                  <a:cubicBezTo>
                    <a:pt x="0" y="242"/>
                    <a:pt x="0" y="279"/>
                    <a:pt x="0" y="316"/>
                  </a:cubicBezTo>
                  <a:cubicBezTo>
                    <a:pt x="10" y="353"/>
                    <a:pt x="10" y="381"/>
                    <a:pt x="28" y="418"/>
                  </a:cubicBezTo>
                  <a:lnTo>
                    <a:pt x="47" y="316"/>
                  </a:lnTo>
                  <a:cubicBezTo>
                    <a:pt x="56" y="279"/>
                    <a:pt x="75" y="251"/>
                    <a:pt x="75" y="214"/>
                  </a:cubicBezTo>
                  <a:cubicBezTo>
                    <a:pt x="75" y="140"/>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5"/>
            <p:cNvSpPr/>
            <p:nvPr/>
          </p:nvSpPr>
          <p:spPr>
            <a:xfrm>
              <a:off x="3886175" y="1998550"/>
              <a:ext cx="1175" cy="10475"/>
            </a:xfrm>
            <a:custGeom>
              <a:rect b="b" l="l" r="r" t="t"/>
              <a:pathLst>
                <a:path extrusionOk="0" h="419" w="47">
                  <a:moveTo>
                    <a:pt x="28" y="1"/>
                  </a:moveTo>
                  <a:cubicBezTo>
                    <a:pt x="0" y="66"/>
                    <a:pt x="0" y="140"/>
                    <a:pt x="0" y="205"/>
                  </a:cubicBezTo>
                  <a:cubicBezTo>
                    <a:pt x="0" y="242"/>
                    <a:pt x="0" y="279"/>
                    <a:pt x="19" y="307"/>
                  </a:cubicBezTo>
                  <a:cubicBezTo>
                    <a:pt x="19" y="344"/>
                    <a:pt x="28" y="381"/>
                    <a:pt x="47" y="419"/>
                  </a:cubicBezTo>
                  <a:lnTo>
                    <a:pt x="47" y="307"/>
                  </a:lnTo>
                  <a:lnTo>
                    <a:pt x="47" y="205"/>
                  </a:lnTo>
                  <a:cubicBezTo>
                    <a:pt x="47" y="140"/>
                    <a:pt x="47" y="6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5"/>
            <p:cNvSpPr/>
            <p:nvPr/>
          </p:nvSpPr>
          <p:spPr>
            <a:xfrm>
              <a:off x="3888500" y="2006225"/>
              <a:ext cx="1650" cy="10700"/>
            </a:xfrm>
            <a:custGeom>
              <a:rect b="b" l="l" r="r" t="t"/>
              <a:pathLst>
                <a:path extrusionOk="0" h="428" w="66">
                  <a:moveTo>
                    <a:pt x="65" y="0"/>
                  </a:moveTo>
                  <a:lnTo>
                    <a:pt x="65" y="0"/>
                  </a:lnTo>
                  <a:cubicBezTo>
                    <a:pt x="28" y="74"/>
                    <a:pt x="19" y="139"/>
                    <a:pt x="0" y="214"/>
                  </a:cubicBezTo>
                  <a:lnTo>
                    <a:pt x="0" y="325"/>
                  </a:lnTo>
                  <a:cubicBezTo>
                    <a:pt x="19" y="362"/>
                    <a:pt x="19" y="400"/>
                    <a:pt x="37" y="428"/>
                  </a:cubicBezTo>
                  <a:cubicBezTo>
                    <a:pt x="28" y="400"/>
                    <a:pt x="37" y="362"/>
                    <a:pt x="37" y="325"/>
                  </a:cubicBezTo>
                  <a:lnTo>
                    <a:pt x="47" y="223"/>
                  </a:lnTo>
                  <a:cubicBezTo>
                    <a:pt x="65" y="158"/>
                    <a:pt x="65" y="74"/>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5"/>
            <p:cNvSpPr/>
            <p:nvPr/>
          </p:nvSpPr>
          <p:spPr>
            <a:xfrm>
              <a:off x="3911250" y="1995300"/>
              <a:ext cx="2350" cy="4675"/>
            </a:xfrm>
            <a:custGeom>
              <a:rect b="b" l="l" r="r" t="t"/>
              <a:pathLst>
                <a:path extrusionOk="0" h="187" w="94">
                  <a:moveTo>
                    <a:pt x="84" y="0"/>
                  </a:moveTo>
                  <a:cubicBezTo>
                    <a:pt x="57" y="19"/>
                    <a:pt x="47" y="56"/>
                    <a:pt x="19" y="75"/>
                  </a:cubicBezTo>
                  <a:cubicBezTo>
                    <a:pt x="10" y="112"/>
                    <a:pt x="1" y="149"/>
                    <a:pt x="10" y="186"/>
                  </a:cubicBezTo>
                  <a:cubicBezTo>
                    <a:pt x="47" y="158"/>
                    <a:pt x="57" y="140"/>
                    <a:pt x="66" y="103"/>
                  </a:cubicBezTo>
                  <a:cubicBezTo>
                    <a:pt x="84" y="65"/>
                    <a:pt x="94" y="3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5"/>
            <p:cNvSpPr/>
            <p:nvPr/>
          </p:nvSpPr>
          <p:spPr>
            <a:xfrm>
              <a:off x="3914750" y="1992050"/>
              <a:ext cx="1650" cy="4675"/>
            </a:xfrm>
            <a:custGeom>
              <a:rect b="b" l="l" r="r" t="t"/>
              <a:pathLst>
                <a:path extrusionOk="0" h="187" w="66">
                  <a:moveTo>
                    <a:pt x="56" y="0"/>
                  </a:moveTo>
                  <a:cubicBezTo>
                    <a:pt x="28" y="28"/>
                    <a:pt x="19" y="56"/>
                    <a:pt x="9" y="84"/>
                  </a:cubicBezTo>
                  <a:cubicBezTo>
                    <a:pt x="9" y="112"/>
                    <a:pt x="0" y="149"/>
                    <a:pt x="9" y="186"/>
                  </a:cubicBezTo>
                  <a:cubicBezTo>
                    <a:pt x="28" y="168"/>
                    <a:pt x="47" y="140"/>
                    <a:pt x="56" y="103"/>
                  </a:cubicBezTo>
                  <a:cubicBezTo>
                    <a:pt x="56" y="75"/>
                    <a:pt x="65"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5"/>
            <p:cNvSpPr/>
            <p:nvPr/>
          </p:nvSpPr>
          <p:spPr>
            <a:xfrm>
              <a:off x="3889650" y="2021325"/>
              <a:ext cx="1425" cy="6975"/>
            </a:xfrm>
            <a:custGeom>
              <a:rect b="b" l="l" r="r" t="t"/>
              <a:pathLst>
                <a:path extrusionOk="0" h="279" w="57">
                  <a:moveTo>
                    <a:pt x="19" y="0"/>
                  </a:moveTo>
                  <a:cubicBezTo>
                    <a:pt x="1" y="46"/>
                    <a:pt x="1" y="93"/>
                    <a:pt x="1" y="139"/>
                  </a:cubicBezTo>
                  <a:cubicBezTo>
                    <a:pt x="1" y="167"/>
                    <a:pt x="1" y="186"/>
                    <a:pt x="19" y="214"/>
                  </a:cubicBezTo>
                  <a:lnTo>
                    <a:pt x="47" y="279"/>
                  </a:lnTo>
                  <a:cubicBezTo>
                    <a:pt x="57" y="232"/>
                    <a:pt x="47" y="186"/>
                    <a:pt x="47" y="139"/>
                  </a:cubicBezTo>
                  <a:cubicBezTo>
                    <a:pt x="47" y="93"/>
                    <a:pt x="38" y="4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5"/>
            <p:cNvSpPr/>
            <p:nvPr/>
          </p:nvSpPr>
          <p:spPr>
            <a:xfrm>
              <a:off x="3804425" y="1931125"/>
              <a:ext cx="69925" cy="72600"/>
            </a:xfrm>
            <a:custGeom>
              <a:rect b="b" l="l" r="r" t="t"/>
              <a:pathLst>
                <a:path extrusionOk="0" h="2904" w="2797">
                  <a:moveTo>
                    <a:pt x="1345" y="0"/>
                  </a:moveTo>
                  <a:cubicBezTo>
                    <a:pt x="1317" y="0"/>
                    <a:pt x="1290" y="4"/>
                    <a:pt x="1264" y="12"/>
                  </a:cubicBezTo>
                  <a:cubicBezTo>
                    <a:pt x="1106" y="68"/>
                    <a:pt x="1022" y="254"/>
                    <a:pt x="1013" y="431"/>
                  </a:cubicBezTo>
                  <a:cubicBezTo>
                    <a:pt x="994" y="589"/>
                    <a:pt x="1022" y="774"/>
                    <a:pt x="985" y="942"/>
                  </a:cubicBezTo>
                  <a:cubicBezTo>
                    <a:pt x="901" y="802"/>
                    <a:pt x="808" y="663"/>
                    <a:pt x="688" y="551"/>
                  </a:cubicBezTo>
                  <a:cubicBezTo>
                    <a:pt x="608" y="500"/>
                    <a:pt x="504" y="463"/>
                    <a:pt x="404" y="463"/>
                  </a:cubicBezTo>
                  <a:cubicBezTo>
                    <a:pt x="340" y="463"/>
                    <a:pt x="277" y="478"/>
                    <a:pt x="223" y="514"/>
                  </a:cubicBezTo>
                  <a:cubicBezTo>
                    <a:pt x="0" y="654"/>
                    <a:pt x="46" y="988"/>
                    <a:pt x="139" y="1230"/>
                  </a:cubicBezTo>
                  <a:cubicBezTo>
                    <a:pt x="372" y="1843"/>
                    <a:pt x="762" y="2400"/>
                    <a:pt x="1264" y="2837"/>
                  </a:cubicBezTo>
                  <a:cubicBezTo>
                    <a:pt x="1311" y="2884"/>
                    <a:pt x="1366" y="2903"/>
                    <a:pt x="1424" y="2903"/>
                  </a:cubicBezTo>
                  <a:cubicBezTo>
                    <a:pt x="1559" y="2903"/>
                    <a:pt x="1706" y="2798"/>
                    <a:pt x="1784" y="2707"/>
                  </a:cubicBezTo>
                  <a:cubicBezTo>
                    <a:pt x="2248" y="2261"/>
                    <a:pt x="2620" y="1722"/>
                    <a:pt x="2741" y="1090"/>
                  </a:cubicBezTo>
                  <a:cubicBezTo>
                    <a:pt x="2769" y="895"/>
                    <a:pt x="2797" y="681"/>
                    <a:pt x="2713" y="514"/>
                  </a:cubicBezTo>
                  <a:cubicBezTo>
                    <a:pt x="2636" y="352"/>
                    <a:pt x="2473" y="214"/>
                    <a:pt x="2296" y="214"/>
                  </a:cubicBezTo>
                  <a:cubicBezTo>
                    <a:pt x="2280" y="214"/>
                    <a:pt x="2264" y="215"/>
                    <a:pt x="2248" y="217"/>
                  </a:cubicBezTo>
                  <a:cubicBezTo>
                    <a:pt x="2035" y="263"/>
                    <a:pt x="1905" y="477"/>
                    <a:pt x="1812" y="672"/>
                  </a:cubicBezTo>
                  <a:cubicBezTo>
                    <a:pt x="1784" y="514"/>
                    <a:pt x="1775" y="338"/>
                    <a:pt x="1682" y="198"/>
                  </a:cubicBezTo>
                  <a:cubicBezTo>
                    <a:pt x="1605" y="84"/>
                    <a:pt x="1472" y="0"/>
                    <a:pt x="13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5"/>
            <p:cNvSpPr/>
            <p:nvPr/>
          </p:nvSpPr>
          <p:spPr>
            <a:xfrm>
              <a:off x="3805800" y="1930325"/>
              <a:ext cx="69475" cy="72975"/>
            </a:xfrm>
            <a:custGeom>
              <a:rect b="b" l="l" r="r" t="t"/>
              <a:pathLst>
                <a:path extrusionOk="0" h="2919" w="2779">
                  <a:moveTo>
                    <a:pt x="1246" y="2850"/>
                  </a:moveTo>
                  <a:lnTo>
                    <a:pt x="1246" y="2850"/>
                  </a:lnTo>
                  <a:cubicBezTo>
                    <a:pt x="1274" y="2887"/>
                    <a:pt x="1311" y="2915"/>
                    <a:pt x="1357" y="2915"/>
                  </a:cubicBezTo>
                  <a:cubicBezTo>
                    <a:pt x="1311" y="2897"/>
                    <a:pt x="1274" y="2878"/>
                    <a:pt x="1246" y="2850"/>
                  </a:cubicBezTo>
                  <a:close/>
                  <a:moveTo>
                    <a:pt x="1300" y="0"/>
                  </a:moveTo>
                  <a:cubicBezTo>
                    <a:pt x="1261" y="0"/>
                    <a:pt x="1221" y="6"/>
                    <a:pt x="1181" y="17"/>
                  </a:cubicBezTo>
                  <a:cubicBezTo>
                    <a:pt x="1088" y="54"/>
                    <a:pt x="1023" y="137"/>
                    <a:pt x="986" y="221"/>
                  </a:cubicBezTo>
                  <a:cubicBezTo>
                    <a:pt x="948" y="295"/>
                    <a:pt x="930" y="388"/>
                    <a:pt x="921" y="472"/>
                  </a:cubicBezTo>
                  <a:cubicBezTo>
                    <a:pt x="902" y="611"/>
                    <a:pt x="930" y="741"/>
                    <a:pt x="921" y="853"/>
                  </a:cubicBezTo>
                  <a:cubicBezTo>
                    <a:pt x="846" y="751"/>
                    <a:pt x="781" y="658"/>
                    <a:pt x="688" y="574"/>
                  </a:cubicBezTo>
                  <a:cubicBezTo>
                    <a:pt x="614" y="528"/>
                    <a:pt x="549" y="481"/>
                    <a:pt x="465" y="472"/>
                  </a:cubicBezTo>
                  <a:cubicBezTo>
                    <a:pt x="437" y="466"/>
                    <a:pt x="409" y="463"/>
                    <a:pt x="380" y="463"/>
                  </a:cubicBezTo>
                  <a:cubicBezTo>
                    <a:pt x="323" y="463"/>
                    <a:pt x="267" y="475"/>
                    <a:pt x="224" y="500"/>
                  </a:cubicBezTo>
                  <a:cubicBezTo>
                    <a:pt x="140" y="528"/>
                    <a:pt x="84" y="593"/>
                    <a:pt x="47" y="667"/>
                  </a:cubicBezTo>
                  <a:cubicBezTo>
                    <a:pt x="10" y="751"/>
                    <a:pt x="1" y="834"/>
                    <a:pt x="1" y="918"/>
                  </a:cubicBezTo>
                  <a:cubicBezTo>
                    <a:pt x="1" y="1076"/>
                    <a:pt x="57" y="1224"/>
                    <a:pt x="112" y="1364"/>
                  </a:cubicBezTo>
                  <a:cubicBezTo>
                    <a:pt x="242" y="1661"/>
                    <a:pt x="391" y="1921"/>
                    <a:pt x="577" y="2181"/>
                  </a:cubicBezTo>
                  <a:cubicBezTo>
                    <a:pt x="763" y="2432"/>
                    <a:pt x="976" y="2664"/>
                    <a:pt x="1218" y="2869"/>
                  </a:cubicBezTo>
                  <a:cubicBezTo>
                    <a:pt x="986" y="2655"/>
                    <a:pt x="763" y="2423"/>
                    <a:pt x="595" y="2172"/>
                  </a:cubicBezTo>
                  <a:cubicBezTo>
                    <a:pt x="410" y="1912"/>
                    <a:pt x="252" y="1633"/>
                    <a:pt x="149" y="1345"/>
                  </a:cubicBezTo>
                  <a:cubicBezTo>
                    <a:pt x="94" y="1206"/>
                    <a:pt x="47" y="1048"/>
                    <a:pt x="47" y="890"/>
                  </a:cubicBezTo>
                  <a:cubicBezTo>
                    <a:pt x="47" y="806"/>
                    <a:pt x="57" y="741"/>
                    <a:pt x="94" y="667"/>
                  </a:cubicBezTo>
                  <a:cubicBezTo>
                    <a:pt x="131" y="602"/>
                    <a:pt x="187" y="555"/>
                    <a:pt x="242" y="528"/>
                  </a:cubicBezTo>
                  <a:cubicBezTo>
                    <a:pt x="286" y="517"/>
                    <a:pt x="326" y="512"/>
                    <a:pt x="367" y="512"/>
                  </a:cubicBezTo>
                  <a:cubicBezTo>
                    <a:pt x="396" y="512"/>
                    <a:pt x="425" y="514"/>
                    <a:pt x="456" y="518"/>
                  </a:cubicBezTo>
                  <a:cubicBezTo>
                    <a:pt x="521" y="546"/>
                    <a:pt x="595" y="574"/>
                    <a:pt x="651" y="621"/>
                  </a:cubicBezTo>
                  <a:cubicBezTo>
                    <a:pt x="763" y="713"/>
                    <a:pt x="846" y="853"/>
                    <a:pt x="921" y="992"/>
                  </a:cubicBezTo>
                  <a:lnTo>
                    <a:pt x="967" y="1085"/>
                  </a:lnTo>
                  <a:lnTo>
                    <a:pt x="986" y="983"/>
                  </a:lnTo>
                  <a:cubicBezTo>
                    <a:pt x="1032" y="806"/>
                    <a:pt x="995" y="639"/>
                    <a:pt x="1013" y="472"/>
                  </a:cubicBezTo>
                  <a:cubicBezTo>
                    <a:pt x="1023" y="388"/>
                    <a:pt x="1032" y="323"/>
                    <a:pt x="1069" y="249"/>
                  </a:cubicBezTo>
                  <a:cubicBezTo>
                    <a:pt x="1106" y="184"/>
                    <a:pt x="1153" y="128"/>
                    <a:pt x="1218" y="100"/>
                  </a:cubicBezTo>
                  <a:cubicBezTo>
                    <a:pt x="1251" y="92"/>
                    <a:pt x="1283" y="87"/>
                    <a:pt x="1314" y="87"/>
                  </a:cubicBezTo>
                  <a:cubicBezTo>
                    <a:pt x="1353" y="87"/>
                    <a:pt x="1391" y="94"/>
                    <a:pt x="1432" y="110"/>
                  </a:cubicBezTo>
                  <a:cubicBezTo>
                    <a:pt x="1497" y="147"/>
                    <a:pt x="1552" y="193"/>
                    <a:pt x="1599" y="249"/>
                  </a:cubicBezTo>
                  <a:cubicBezTo>
                    <a:pt x="1682" y="379"/>
                    <a:pt x="1710" y="546"/>
                    <a:pt x="1729" y="713"/>
                  </a:cubicBezTo>
                  <a:lnTo>
                    <a:pt x="1757" y="871"/>
                  </a:lnTo>
                  <a:lnTo>
                    <a:pt x="1822" y="732"/>
                  </a:lnTo>
                  <a:cubicBezTo>
                    <a:pt x="1859" y="648"/>
                    <a:pt x="1905" y="565"/>
                    <a:pt x="1952" y="500"/>
                  </a:cubicBezTo>
                  <a:cubicBezTo>
                    <a:pt x="1998" y="425"/>
                    <a:pt x="2054" y="370"/>
                    <a:pt x="2138" y="323"/>
                  </a:cubicBezTo>
                  <a:cubicBezTo>
                    <a:pt x="2181" y="298"/>
                    <a:pt x="2233" y="286"/>
                    <a:pt x="2287" y="286"/>
                  </a:cubicBezTo>
                  <a:cubicBezTo>
                    <a:pt x="2314" y="286"/>
                    <a:pt x="2342" y="289"/>
                    <a:pt x="2370" y="295"/>
                  </a:cubicBezTo>
                  <a:cubicBezTo>
                    <a:pt x="2454" y="323"/>
                    <a:pt x="2519" y="370"/>
                    <a:pt x="2574" y="435"/>
                  </a:cubicBezTo>
                  <a:cubicBezTo>
                    <a:pt x="2639" y="500"/>
                    <a:pt x="2667" y="574"/>
                    <a:pt x="2695" y="658"/>
                  </a:cubicBezTo>
                  <a:cubicBezTo>
                    <a:pt x="2714" y="741"/>
                    <a:pt x="2714" y="834"/>
                    <a:pt x="2714" y="918"/>
                  </a:cubicBezTo>
                  <a:cubicBezTo>
                    <a:pt x="2714" y="1011"/>
                    <a:pt x="2695" y="1085"/>
                    <a:pt x="2686" y="1178"/>
                  </a:cubicBezTo>
                  <a:cubicBezTo>
                    <a:pt x="2667" y="1271"/>
                    <a:pt x="2639" y="1354"/>
                    <a:pt x="2612" y="1438"/>
                  </a:cubicBezTo>
                  <a:cubicBezTo>
                    <a:pt x="2500" y="1773"/>
                    <a:pt x="2323" y="2098"/>
                    <a:pt x="2091" y="2376"/>
                  </a:cubicBezTo>
                  <a:cubicBezTo>
                    <a:pt x="1970" y="2516"/>
                    <a:pt x="1859" y="2655"/>
                    <a:pt x="1720" y="2776"/>
                  </a:cubicBezTo>
                  <a:cubicBezTo>
                    <a:pt x="1645" y="2832"/>
                    <a:pt x="1571" y="2878"/>
                    <a:pt x="1487" y="2897"/>
                  </a:cubicBezTo>
                  <a:cubicBezTo>
                    <a:pt x="1441" y="2915"/>
                    <a:pt x="1394" y="2915"/>
                    <a:pt x="1357" y="2915"/>
                  </a:cubicBezTo>
                  <a:cubicBezTo>
                    <a:pt x="1370" y="2918"/>
                    <a:pt x="1382" y="2919"/>
                    <a:pt x="1395" y="2919"/>
                  </a:cubicBezTo>
                  <a:cubicBezTo>
                    <a:pt x="1429" y="2919"/>
                    <a:pt x="1463" y="2910"/>
                    <a:pt x="1497" y="2897"/>
                  </a:cubicBezTo>
                  <a:cubicBezTo>
                    <a:pt x="1590" y="2878"/>
                    <a:pt x="1664" y="2832"/>
                    <a:pt x="1729" y="2776"/>
                  </a:cubicBezTo>
                  <a:cubicBezTo>
                    <a:pt x="1868" y="2655"/>
                    <a:pt x="1989" y="2516"/>
                    <a:pt x="2101" y="2376"/>
                  </a:cubicBezTo>
                  <a:cubicBezTo>
                    <a:pt x="2333" y="2098"/>
                    <a:pt x="2528" y="1782"/>
                    <a:pt x="2649" y="1447"/>
                  </a:cubicBezTo>
                  <a:cubicBezTo>
                    <a:pt x="2686" y="1364"/>
                    <a:pt x="2704" y="1271"/>
                    <a:pt x="2732" y="1178"/>
                  </a:cubicBezTo>
                  <a:cubicBezTo>
                    <a:pt x="2751" y="1085"/>
                    <a:pt x="2760" y="1011"/>
                    <a:pt x="2779" y="918"/>
                  </a:cubicBezTo>
                  <a:cubicBezTo>
                    <a:pt x="2742" y="843"/>
                    <a:pt x="2742" y="751"/>
                    <a:pt x="2732" y="658"/>
                  </a:cubicBezTo>
                  <a:cubicBezTo>
                    <a:pt x="2704" y="565"/>
                    <a:pt x="2677" y="472"/>
                    <a:pt x="2612" y="407"/>
                  </a:cubicBezTo>
                  <a:cubicBezTo>
                    <a:pt x="2556" y="333"/>
                    <a:pt x="2472" y="267"/>
                    <a:pt x="2379" y="240"/>
                  </a:cubicBezTo>
                  <a:cubicBezTo>
                    <a:pt x="2345" y="226"/>
                    <a:pt x="2309" y="220"/>
                    <a:pt x="2272" y="220"/>
                  </a:cubicBezTo>
                  <a:cubicBezTo>
                    <a:pt x="2208" y="220"/>
                    <a:pt x="2144" y="238"/>
                    <a:pt x="2091" y="267"/>
                  </a:cubicBezTo>
                  <a:cubicBezTo>
                    <a:pt x="1998" y="314"/>
                    <a:pt x="1924" y="379"/>
                    <a:pt x="1868" y="453"/>
                  </a:cubicBezTo>
                  <a:cubicBezTo>
                    <a:pt x="1850" y="481"/>
                    <a:pt x="1822" y="518"/>
                    <a:pt x="1803" y="565"/>
                  </a:cubicBezTo>
                  <a:cubicBezTo>
                    <a:pt x="1794" y="528"/>
                    <a:pt x="1794" y="500"/>
                    <a:pt x="1775" y="453"/>
                  </a:cubicBezTo>
                  <a:cubicBezTo>
                    <a:pt x="1757" y="370"/>
                    <a:pt x="1729" y="277"/>
                    <a:pt x="1673" y="202"/>
                  </a:cubicBezTo>
                  <a:cubicBezTo>
                    <a:pt x="1627" y="128"/>
                    <a:pt x="1543" y="63"/>
                    <a:pt x="1459" y="35"/>
                  </a:cubicBezTo>
                  <a:cubicBezTo>
                    <a:pt x="1414" y="13"/>
                    <a:pt x="1359" y="0"/>
                    <a:pt x="13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5"/>
            <p:cNvSpPr/>
            <p:nvPr/>
          </p:nvSpPr>
          <p:spPr>
            <a:xfrm>
              <a:off x="3829275" y="1954650"/>
              <a:ext cx="10925" cy="48800"/>
            </a:xfrm>
            <a:custGeom>
              <a:rect b="b" l="l" r="r" t="t"/>
              <a:pathLst>
                <a:path extrusionOk="0" h="1952" w="437">
                  <a:moveTo>
                    <a:pt x="0" y="1"/>
                  </a:moveTo>
                  <a:lnTo>
                    <a:pt x="0" y="1"/>
                  </a:lnTo>
                  <a:cubicBezTo>
                    <a:pt x="37" y="159"/>
                    <a:pt x="74" y="326"/>
                    <a:pt x="121" y="484"/>
                  </a:cubicBezTo>
                  <a:lnTo>
                    <a:pt x="232" y="976"/>
                  </a:lnTo>
                  <a:lnTo>
                    <a:pt x="353" y="1459"/>
                  </a:lnTo>
                  <a:cubicBezTo>
                    <a:pt x="362" y="1543"/>
                    <a:pt x="390" y="1626"/>
                    <a:pt x="400" y="1701"/>
                  </a:cubicBezTo>
                  <a:lnTo>
                    <a:pt x="437" y="1952"/>
                  </a:lnTo>
                  <a:cubicBezTo>
                    <a:pt x="437" y="1775"/>
                    <a:pt x="400" y="1608"/>
                    <a:pt x="372" y="1450"/>
                  </a:cubicBezTo>
                  <a:lnTo>
                    <a:pt x="270" y="967"/>
                  </a:lnTo>
                  <a:cubicBezTo>
                    <a:pt x="223" y="800"/>
                    <a:pt x="186" y="642"/>
                    <a:pt x="140" y="474"/>
                  </a:cubicBezTo>
                  <a:cubicBezTo>
                    <a:pt x="112" y="307"/>
                    <a:pt x="65"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5"/>
            <p:cNvSpPr/>
            <p:nvPr/>
          </p:nvSpPr>
          <p:spPr>
            <a:xfrm>
              <a:off x="3841800" y="1948850"/>
              <a:ext cx="8175" cy="54825"/>
            </a:xfrm>
            <a:custGeom>
              <a:rect b="b" l="l" r="r" t="t"/>
              <a:pathLst>
                <a:path extrusionOk="0" h="2193" w="327">
                  <a:moveTo>
                    <a:pt x="326" y="0"/>
                  </a:moveTo>
                  <a:cubicBezTo>
                    <a:pt x="280" y="177"/>
                    <a:pt x="242" y="363"/>
                    <a:pt x="224" y="539"/>
                  </a:cubicBezTo>
                  <a:cubicBezTo>
                    <a:pt x="187" y="725"/>
                    <a:pt x="168" y="902"/>
                    <a:pt x="131" y="1087"/>
                  </a:cubicBezTo>
                  <a:cubicBezTo>
                    <a:pt x="94" y="1264"/>
                    <a:pt x="75" y="1450"/>
                    <a:pt x="47" y="1635"/>
                  </a:cubicBezTo>
                  <a:cubicBezTo>
                    <a:pt x="29" y="1821"/>
                    <a:pt x="1" y="2007"/>
                    <a:pt x="1" y="2193"/>
                  </a:cubicBezTo>
                  <a:lnTo>
                    <a:pt x="38" y="1914"/>
                  </a:lnTo>
                  <a:cubicBezTo>
                    <a:pt x="47" y="1821"/>
                    <a:pt x="75" y="1728"/>
                    <a:pt x="84" y="1635"/>
                  </a:cubicBezTo>
                  <a:lnTo>
                    <a:pt x="177" y="1087"/>
                  </a:lnTo>
                  <a:lnTo>
                    <a:pt x="261" y="539"/>
                  </a:lnTo>
                  <a:cubicBezTo>
                    <a:pt x="280" y="372"/>
                    <a:pt x="307"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5"/>
            <p:cNvSpPr/>
            <p:nvPr/>
          </p:nvSpPr>
          <p:spPr>
            <a:xfrm>
              <a:off x="3836000" y="1972075"/>
              <a:ext cx="3275" cy="13500"/>
            </a:xfrm>
            <a:custGeom>
              <a:rect b="b" l="l" r="r" t="t"/>
              <a:pathLst>
                <a:path extrusionOk="0" h="540" w="131">
                  <a:moveTo>
                    <a:pt x="1" y="0"/>
                  </a:moveTo>
                  <a:cubicBezTo>
                    <a:pt x="1" y="103"/>
                    <a:pt x="28" y="195"/>
                    <a:pt x="38" y="270"/>
                  </a:cubicBezTo>
                  <a:lnTo>
                    <a:pt x="75" y="409"/>
                  </a:lnTo>
                  <a:cubicBezTo>
                    <a:pt x="93" y="446"/>
                    <a:pt x="103" y="502"/>
                    <a:pt x="121" y="539"/>
                  </a:cubicBezTo>
                  <a:cubicBezTo>
                    <a:pt x="131" y="502"/>
                    <a:pt x="121" y="446"/>
                    <a:pt x="121" y="409"/>
                  </a:cubicBezTo>
                  <a:cubicBezTo>
                    <a:pt x="121" y="363"/>
                    <a:pt x="103" y="307"/>
                    <a:pt x="93" y="270"/>
                  </a:cubicBezTo>
                  <a:cubicBezTo>
                    <a:pt x="75" y="177"/>
                    <a:pt x="47"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5"/>
            <p:cNvSpPr/>
            <p:nvPr/>
          </p:nvSpPr>
          <p:spPr>
            <a:xfrm>
              <a:off x="3835775" y="1966725"/>
              <a:ext cx="3050" cy="8150"/>
            </a:xfrm>
            <a:custGeom>
              <a:rect b="b" l="l" r="r" t="t"/>
              <a:pathLst>
                <a:path extrusionOk="0" h="326" w="122">
                  <a:moveTo>
                    <a:pt x="0" y="1"/>
                  </a:moveTo>
                  <a:lnTo>
                    <a:pt x="0" y="1"/>
                  </a:lnTo>
                  <a:cubicBezTo>
                    <a:pt x="10" y="56"/>
                    <a:pt x="19" y="112"/>
                    <a:pt x="47" y="168"/>
                  </a:cubicBezTo>
                  <a:cubicBezTo>
                    <a:pt x="56" y="187"/>
                    <a:pt x="65" y="224"/>
                    <a:pt x="84" y="252"/>
                  </a:cubicBezTo>
                  <a:cubicBezTo>
                    <a:pt x="93" y="270"/>
                    <a:pt x="102" y="307"/>
                    <a:pt x="112" y="326"/>
                  </a:cubicBezTo>
                  <a:cubicBezTo>
                    <a:pt x="121" y="289"/>
                    <a:pt x="112" y="270"/>
                    <a:pt x="112" y="233"/>
                  </a:cubicBezTo>
                  <a:cubicBezTo>
                    <a:pt x="112" y="214"/>
                    <a:pt x="102" y="177"/>
                    <a:pt x="93" y="159"/>
                  </a:cubicBez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5"/>
            <p:cNvSpPr/>
            <p:nvPr/>
          </p:nvSpPr>
          <p:spPr>
            <a:xfrm>
              <a:off x="3839725" y="1965325"/>
              <a:ext cx="2100" cy="13050"/>
            </a:xfrm>
            <a:custGeom>
              <a:rect b="b" l="l" r="r" t="t"/>
              <a:pathLst>
                <a:path extrusionOk="0" h="522" w="84">
                  <a:moveTo>
                    <a:pt x="10" y="1"/>
                  </a:moveTo>
                  <a:lnTo>
                    <a:pt x="10" y="1"/>
                  </a:lnTo>
                  <a:cubicBezTo>
                    <a:pt x="0" y="94"/>
                    <a:pt x="10" y="187"/>
                    <a:pt x="28" y="252"/>
                  </a:cubicBezTo>
                  <a:cubicBezTo>
                    <a:pt x="37" y="345"/>
                    <a:pt x="47" y="428"/>
                    <a:pt x="75" y="521"/>
                  </a:cubicBezTo>
                  <a:cubicBezTo>
                    <a:pt x="84" y="475"/>
                    <a:pt x="84" y="428"/>
                    <a:pt x="84" y="382"/>
                  </a:cubicBezTo>
                  <a:cubicBezTo>
                    <a:pt x="84" y="345"/>
                    <a:pt x="75" y="298"/>
                    <a:pt x="75" y="252"/>
                  </a:cubicBezTo>
                  <a:cubicBezTo>
                    <a:pt x="65" y="177"/>
                    <a:pt x="47"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5"/>
            <p:cNvSpPr/>
            <p:nvPr/>
          </p:nvSpPr>
          <p:spPr>
            <a:xfrm>
              <a:off x="3840425" y="1983450"/>
              <a:ext cx="1175" cy="8400"/>
            </a:xfrm>
            <a:custGeom>
              <a:rect b="b" l="l" r="r" t="t"/>
              <a:pathLst>
                <a:path extrusionOk="0" h="336" w="47">
                  <a:moveTo>
                    <a:pt x="37" y="1"/>
                  </a:moveTo>
                  <a:cubicBezTo>
                    <a:pt x="9" y="56"/>
                    <a:pt x="9" y="112"/>
                    <a:pt x="0" y="159"/>
                  </a:cubicBezTo>
                  <a:cubicBezTo>
                    <a:pt x="0" y="214"/>
                    <a:pt x="0" y="279"/>
                    <a:pt x="9" y="335"/>
                  </a:cubicBezTo>
                  <a:cubicBezTo>
                    <a:pt x="37" y="289"/>
                    <a:pt x="47" y="233"/>
                    <a:pt x="47" y="168"/>
                  </a:cubicBezTo>
                  <a:cubicBezTo>
                    <a:pt x="47" y="112"/>
                    <a:pt x="47"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5"/>
            <p:cNvSpPr/>
            <p:nvPr/>
          </p:nvSpPr>
          <p:spPr>
            <a:xfrm>
              <a:off x="3842500" y="1937000"/>
              <a:ext cx="3750" cy="11875"/>
            </a:xfrm>
            <a:custGeom>
              <a:rect b="b" l="l" r="r" t="t"/>
              <a:pathLst>
                <a:path extrusionOk="0" h="475" w="150">
                  <a:moveTo>
                    <a:pt x="1" y="0"/>
                  </a:moveTo>
                  <a:lnTo>
                    <a:pt x="1" y="0"/>
                  </a:lnTo>
                  <a:cubicBezTo>
                    <a:pt x="10" y="75"/>
                    <a:pt x="29" y="158"/>
                    <a:pt x="56" y="242"/>
                  </a:cubicBezTo>
                  <a:cubicBezTo>
                    <a:pt x="66" y="279"/>
                    <a:pt x="75" y="326"/>
                    <a:pt x="94" y="354"/>
                  </a:cubicBezTo>
                  <a:cubicBezTo>
                    <a:pt x="112" y="391"/>
                    <a:pt x="122" y="437"/>
                    <a:pt x="140" y="474"/>
                  </a:cubicBezTo>
                  <a:cubicBezTo>
                    <a:pt x="149" y="428"/>
                    <a:pt x="149" y="391"/>
                    <a:pt x="140" y="344"/>
                  </a:cubicBezTo>
                  <a:cubicBezTo>
                    <a:pt x="122" y="307"/>
                    <a:pt x="112" y="261"/>
                    <a:pt x="103" y="233"/>
                  </a:cubicBezTo>
                  <a:cubicBezTo>
                    <a:pt x="75" y="149"/>
                    <a:pt x="47" y="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5"/>
            <p:cNvSpPr/>
            <p:nvPr/>
          </p:nvSpPr>
          <p:spPr>
            <a:xfrm>
              <a:off x="3842750" y="1945600"/>
              <a:ext cx="2325" cy="8150"/>
            </a:xfrm>
            <a:custGeom>
              <a:rect b="b" l="l" r="r" t="t"/>
              <a:pathLst>
                <a:path extrusionOk="0" h="326" w="93">
                  <a:moveTo>
                    <a:pt x="0" y="0"/>
                  </a:moveTo>
                  <a:lnTo>
                    <a:pt x="0" y="0"/>
                  </a:lnTo>
                  <a:cubicBezTo>
                    <a:pt x="9" y="56"/>
                    <a:pt x="19" y="121"/>
                    <a:pt x="19" y="167"/>
                  </a:cubicBezTo>
                  <a:cubicBezTo>
                    <a:pt x="46" y="223"/>
                    <a:pt x="56" y="270"/>
                    <a:pt x="84" y="325"/>
                  </a:cubicBezTo>
                  <a:cubicBezTo>
                    <a:pt x="93" y="288"/>
                    <a:pt x="93" y="270"/>
                    <a:pt x="93" y="232"/>
                  </a:cubicBezTo>
                  <a:cubicBezTo>
                    <a:pt x="93" y="214"/>
                    <a:pt x="93" y="177"/>
                    <a:pt x="84" y="149"/>
                  </a:cubicBezTo>
                  <a:cubicBezTo>
                    <a:pt x="65" y="130"/>
                    <a:pt x="56" y="93"/>
                    <a:pt x="46" y="75"/>
                  </a:cubicBezTo>
                  <a:cubicBezTo>
                    <a:pt x="37"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5"/>
            <p:cNvSpPr/>
            <p:nvPr/>
          </p:nvSpPr>
          <p:spPr>
            <a:xfrm>
              <a:off x="3839025" y="1937000"/>
              <a:ext cx="2575" cy="4675"/>
            </a:xfrm>
            <a:custGeom>
              <a:rect b="b" l="l" r="r" t="t"/>
              <a:pathLst>
                <a:path extrusionOk="0" h="187" w="103">
                  <a:moveTo>
                    <a:pt x="0" y="0"/>
                  </a:moveTo>
                  <a:cubicBezTo>
                    <a:pt x="10" y="28"/>
                    <a:pt x="19" y="56"/>
                    <a:pt x="28" y="93"/>
                  </a:cubicBezTo>
                  <a:cubicBezTo>
                    <a:pt x="47" y="112"/>
                    <a:pt x="47" y="121"/>
                    <a:pt x="56" y="140"/>
                  </a:cubicBezTo>
                  <a:cubicBezTo>
                    <a:pt x="65" y="158"/>
                    <a:pt x="75" y="168"/>
                    <a:pt x="93" y="186"/>
                  </a:cubicBezTo>
                  <a:cubicBezTo>
                    <a:pt x="103" y="149"/>
                    <a:pt x="93" y="112"/>
                    <a:pt x="75" y="75"/>
                  </a:cubicBezTo>
                  <a:cubicBezTo>
                    <a:pt x="65" y="56"/>
                    <a:pt x="56" y="47"/>
                    <a:pt x="47" y="28"/>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5"/>
            <p:cNvSpPr/>
            <p:nvPr/>
          </p:nvSpPr>
          <p:spPr>
            <a:xfrm>
              <a:off x="3865025" y="1941875"/>
              <a:ext cx="5375" cy="9775"/>
            </a:xfrm>
            <a:custGeom>
              <a:rect b="b" l="l" r="r" t="t"/>
              <a:pathLst>
                <a:path extrusionOk="0" h="391" w="215">
                  <a:moveTo>
                    <a:pt x="1" y="1"/>
                  </a:moveTo>
                  <a:cubicBezTo>
                    <a:pt x="75" y="38"/>
                    <a:pt x="122" y="93"/>
                    <a:pt x="150" y="177"/>
                  </a:cubicBezTo>
                  <a:cubicBezTo>
                    <a:pt x="168" y="205"/>
                    <a:pt x="168" y="242"/>
                    <a:pt x="177" y="279"/>
                  </a:cubicBezTo>
                  <a:cubicBezTo>
                    <a:pt x="177" y="298"/>
                    <a:pt x="187" y="316"/>
                    <a:pt x="187" y="335"/>
                  </a:cubicBezTo>
                  <a:cubicBezTo>
                    <a:pt x="187" y="354"/>
                    <a:pt x="196" y="372"/>
                    <a:pt x="196" y="391"/>
                  </a:cubicBezTo>
                  <a:cubicBezTo>
                    <a:pt x="196" y="372"/>
                    <a:pt x="215" y="354"/>
                    <a:pt x="215" y="335"/>
                  </a:cubicBezTo>
                  <a:lnTo>
                    <a:pt x="215" y="279"/>
                  </a:lnTo>
                  <a:cubicBezTo>
                    <a:pt x="215" y="233"/>
                    <a:pt x="196" y="186"/>
                    <a:pt x="187" y="149"/>
                  </a:cubicBezTo>
                  <a:cubicBezTo>
                    <a:pt x="177" y="112"/>
                    <a:pt x="150" y="66"/>
                    <a:pt x="122" y="47"/>
                  </a:cubicBezTo>
                  <a:cubicBezTo>
                    <a:pt x="85"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5"/>
            <p:cNvSpPr/>
            <p:nvPr/>
          </p:nvSpPr>
          <p:spPr>
            <a:xfrm>
              <a:off x="3867125" y="1947925"/>
              <a:ext cx="1425" cy="10925"/>
            </a:xfrm>
            <a:custGeom>
              <a:rect b="b" l="l" r="r" t="t"/>
              <a:pathLst>
                <a:path extrusionOk="0" h="437" w="57">
                  <a:moveTo>
                    <a:pt x="38" y="0"/>
                  </a:moveTo>
                  <a:cubicBezTo>
                    <a:pt x="19" y="37"/>
                    <a:pt x="10" y="74"/>
                    <a:pt x="10" y="130"/>
                  </a:cubicBezTo>
                  <a:lnTo>
                    <a:pt x="10" y="232"/>
                  </a:lnTo>
                  <a:lnTo>
                    <a:pt x="10" y="335"/>
                  </a:lnTo>
                  <a:cubicBezTo>
                    <a:pt x="10" y="372"/>
                    <a:pt x="10" y="409"/>
                    <a:pt x="1" y="437"/>
                  </a:cubicBezTo>
                  <a:cubicBezTo>
                    <a:pt x="19" y="409"/>
                    <a:pt x="38" y="372"/>
                    <a:pt x="47" y="335"/>
                  </a:cubicBezTo>
                  <a:cubicBezTo>
                    <a:pt x="56" y="288"/>
                    <a:pt x="56" y="251"/>
                    <a:pt x="56" y="223"/>
                  </a:cubicBezTo>
                  <a:cubicBezTo>
                    <a:pt x="56" y="149"/>
                    <a:pt x="56" y="74"/>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5"/>
            <p:cNvSpPr/>
            <p:nvPr/>
          </p:nvSpPr>
          <p:spPr>
            <a:xfrm>
              <a:off x="3868300" y="1955125"/>
              <a:ext cx="2575" cy="9550"/>
            </a:xfrm>
            <a:custGeom>
              <a:rect b="b" l="l" r="r" t="t"/>
              <a:pathLst>
                <a:path extrusionOk="0" h="382" w="103">
                  <a:moveTo>
                    <a:pt x="102" y="0"/>
                  </a:moveTo>
                  <a:cubicBezTo>
                    <a:pt x="65" y="74"/>
                    <a:pt x="56" y="130"/>
                    <a:pt x="46" y="195"/>
                  </a:cubicBezTo>
                  <a:cubicBezTo>
                    <a:pt x="37" y="260"/>
                    <a:pt x="19" y="316"/>
                    <a:pt x="0" y="381"/>
                  </a:cubicBezTo>
                  <a:cubicBezTo>
                    <a:pt x="19" y="362"/>
                    <a:pt x="46" y="335"/>
                    <a:pt x="56" y="307"/>
                  </a:cubicBezTo>
                  <a:cubicBezTo>
                    <a:pt x="65" y="279"/>
                    <a:pt x="84" y="242"/>
                    <a:pt x="93" y="214"/>
                  </a:cubicBezTo>
                  <a:cubicBezTo>
                    <a:pt x="93" y="177"/>
                    <a:pt x="102" y="140"/>
                    <a:pt x="102" y="102"/>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5"/>
            <p:cNvSpPr/>
            <p:nvPr/>
          </p:nvSpPr>
          <p:spPr>
            <a:xfrm>
              <a:off x="3865275" y="1947925"/>
              <a:ext cx="1650" cy="6975"/>
            </a:xfrm>
            <a:custGeom>
              <a:rect b="b" l="l" r="r" t="t"/>
              <a:pathLst>
                <a:path extrusionOk="0" h="279" w="66">
                  <a:moveTo>
                    <a:pt x="19" y="0"/>
                  </a:moveTo>
                  <a:cubicBezTo>
                    <a:pt x="0" y="47"/>
                    <a:pt x="0" y="93"/>
                    <a:pt x="19" y="139"/>
                  </a:cubicBezTo>
                  <a:cubicBezTo>
                    <a:pt x="19" y="186"/>
                    <a:pt x="19" y="232"/>
                    <a:pt x="28" y="279"/>
                  </a:cubicBezTo>
                  <a:cubicBezTo>
                    <a:pt x="47" y="232"/>
                    <a:pt x="65" y="186"/>
                    <a:pt x="65" y="139"/>
                  </a:cubicBezTo>
                  <a:cubicBezTo>
                    <a:pt x="65" y="112"/>
                    <a:pt x="65" y="93"/>
                    <a:pt x="47" y="7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5"/>
            <p:cNvSpPr/>
            <p:nvPr/>
          </p:nvSpPr>
          <p:spPr>
            <a:xfrm>
              <a:off x="3845050" y="1993200"/>
              <a:ext cx="7475" cy="6775"/>
            </a:xfrm>
            <a:custGeom>
              <a:rect b="b" l="l" r="r" t="t"/>
              <a:pathLst>
                <a:path extrusionOk="0" h="271" w="299">
                  <a:moveTo>
                    <a:pt x="298" y="1"/>
                  </a:moveTo>
                  <a:lnTo>
                    <a:pt x="298" y="1"/>
                  </a:lnTo>
                  <a:cubicBezTo>
                    <a:pt x="252" y="47"/>
                    <a:pt x="196" y="84"/>
                    <a:pt x="150" y="131"/>
                  </a:cubicBezTo>
                  <a:cubicBezTo>
                    <a:pt x="94" y="177"/>
                    <a:pt x="47" y="224"/>
                    <a:pt x="1" y="270"/>
                  </a:cubicBezTo>
                  <a:lnTo>
                    <a:pt x="103" y="233"/>
                  </a:lnTo>
                  <a:cubicBezTo>
                    <a:pt x="122" y="224"/>
                    <a:pt x="159" y="196"/>
                    <a:pt x="187" y="177"/>
                  </a:cubicBezTo>
                  <a:cubicBezTo>
                    <a:pt x="233" y="131"/>
                    <a:pt x="280" y="75"/>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5"/>
            <p:cNvSpPr/>
            <p:nvPr/>
          </p:nvSpPr>
          <p:spPr>
            <a:xfrm>
              <a:off x="3846450" y="1989950"/>
              <a:ext cx="5375" cy="5850"/>
            </a:xfrm>
            <a:custGeom>
              <a:rect b="b" l="l" r="r" t="t"/>
              <a:pathLst>
                <a:path extrusionOk="0" h="234" w="215">
                  <a:moveTo>
                    <a:pt x="214" y="1"/>
                  </a:moveTo>
                  <a:cubicBezTo>
                    <a:pt x="186" y="29"/>
                    <a:pt x="168" y="38"/>
                    <a:pt x="149" y="57"/>
                  </a:cubicBezTo>
                  <a:cubicBezTo>
                    <a:pt x="140" y="84"/>
                    <a:pt x="121" y="94"/>
                    <a:pt x="103" y="122"/>
                  </a:cubicBezTo>
                  <a:cubicBezTo>
                    <a:pt x="66" y="159"/>
                    <a:pt x="38" y="196"/>
                    <a:pt x="1" y="233"/>
                  </a:cubicBezTo>
                  <a:cubicBezTo>
                    <a:pt x="29" y="233"/>
                    <a:pt x="47" y="214"/>
                    <a:pt x="84" y="196"/>
                  </a:cubicBezTo>
                  <a:lnTo>
                    <a:pt x="140" y="140"/>
                  </a:lnTo>
                  <a:cubicBezTo>
                    <a:pt x="177" y="103"/>
                    <a:pt x="196" y="57"/>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5"/>
            <p:cNvSpPr/>
            <p:nvPr/>
          </p:nvSpPr>
          <p:spPr>
            <a:xfrm>
              <a:off x="3846450" y="1983925"/>
              <a:ext cx="2125" cy="7925"/>
            </a:xfrm>
            <a:custGeom>
              <a:rect b="b" l="l" r="r" t="t"/>
              <a:pathLst>
                <a:path extrusionOk="0" h="317" w="85">
                  <a:moveTo>
                    <a:pt x="75" y="0"/>
                  </a:moveTo>
                  <a:cubicBezTo>
                    <a:pt x="47" y="47"/>
                    <a:pt x="38" y="102"/>
                    <a:pt x="29" y="149"/>
                  </a:cubicBezTo>
                  <a:cubicBezTo>
                    <a:pt x="10" y="214"/>
                    <a:pt x="1" y="260"/>
                    <a:pt x="10" y="316"/>
                  </a:cubicBezTo>
                  <a:cubicBezTo>
                    <a:pt x="47" y="270"/>
                    <a:pt x="56" y="214"/>
                    <a:pt x="56" y="167"/>
                  </a:cubicBezTo>
                  <a:cubicBezTo>
                    <a:pt x="56" y="140"/>
                    <a:pt x="75" y="102"/>
                    <a:pt x="75" y="84"/>
                  </a:cubicBezTo>
                  <a:cubicBezTo>
                    <a:pt x="84" y="56"/>
                    <a:pt x="84" y="28"/>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5"/>
            <p:cNvSpPr/>
            <p:nvPr/>
          </p:nvSpPr>
          <p:spPr>
            <a:xfrm>
              <a:off x="3850175" y="1983000"/>
              <a:ext cx="3275" cy="5825"/>
            </a:xfrm>
            <a:custGeom>
              <a:rect b="b" l="l" r="r" t="t"/>
              <a:pathLst>
                <a:path extrusionOk="0" h="233" w="131">
                  <a:moveTo>
                    <a:pt x="130" y="0"/>
                  </a:moveTo>
                  <a:cubicBezTo>
                    <a:pt x="93" y="28"/>
                    <a:pt x="75" y="74"/>
                    <a:pt x="47" y="102"/>
                  </a:cubicBezTo>
                  <a:cubicBezTo>
                    <a:pt x="28" y="139"/>
                    <a:pt x="0" y="186"/>
                    <a:pt x="0" y="232"/>
                  </a:cubicBezTo>
                  <a:cubicBezTo>
                    <a:pt x="37" y="204"/>
                    <a:pt x="56" y="167"/>
                    <a:pt x="84" y="130"/>
                  </a:cubicBezTo>
                  <a:cubicBezTo>
                    <a:pt x="112" y="93"/>
                    <a:pt x="130" y="4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5"/>
            <p:cNvSpPr/>
            <p:nvPr/>
          </p:nvSpPr>
          <p:spPr>
            <a:xfrm>
              <a:off x="3854575" y="1982525"/>
              <a:ext cx="4450" cy="7450"/>
            </a:xfrm>
            <a:custGeom>
              <a:rect b="b" l="l" r="r" t="t"/>
              <a:pathLst>
                <a:path extrusionOk="0" h="298" w="178">
                  <a:moveTo>
                    <a:pt x="177" y="0"/>
                  </a:moveTo>
                  <a:lnTo>
                    <a:pt x="177" y="0"/>
                  </a:lnTo>
                  <a:cubicBezTo>
                    <a:pt x="131" y="38"/>
                    <a:pt x="103" y="93"/>
                    <a:pt x="66" y="140"/>
                  </a:cubicBezTo>
                  <a:cubicBezTo>
                    <a:pt x="38" y="186"/>
                    <a:pt x="10" y="242"/>
                    <a:pt x="1" y="298"/>
                  </a:cubicBezTo>
                  <a:cubicBezTo>
                    <a:pt x="47" y="270"/>
                    <a:pt x="84" y="205"/>
                    <a:pt x="103" y="158"/>
                  </a:cubicBezTo>
                  <a:cubicBezTo>
                    <a:pt x="140" y="112"/>
                    <a:pt x="16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5"/>
            <p:cNvSpPr/>
            <p:nvPr/>
          </p:nvSpPr>
          <p:spPr>
            <a:xfrm>
              <a:off x="3807675" y="1948625"/>
              <a:ext cx="1400" cy="11625"/>
            </a:xfrm>
            <a:custGeom>
              <a:rect b="b" l="l" r="r" t="t"/>
              <a:pathLst>
                <a:path extrusionOk="0" h="465" w="56">
                  <a:moveTo>
                    <a:pt x="56" y="0"/>
                  </a:moveTo>
                  <a:lnTo>
                    <a:pt x="56" y="0"/>
                  </a:lnTo>
                  <a:cubicBezTo>
                    <a:pt x="28" y="19"/>
                    <a:pt x="19" y="65"/>
                    <a:pt x="9" y="121"/>
                  </a:cubicBezTo>
                  <a:cubicBezTo>
                    <a:pt x="0" y="158"/>
                    <a:pt x="0" y="204"/>
                    <a:pt x="0" y="242"/>
                  </a:cubicBezTo>
                  <a:cubicBezTo>
                    <a:pt x="0" y="307"/>
                    <a:pt x="9" y="390"/>
                    <a:pt x="56" y="465"/>
                  </a:cubicBezTo>
                  <a:cubicBezTo>
                    <a:pt x="56" y="418"/>
                    <a:pt x="47" y="381"/>
                    <a:pt x="47" y="344"/>
                  </a:cubicBezTo>
                  <a:lnTo>
                    <a:pt x="47" y="232"/>
                  </a:lnTo>
                  <a:cubicBezTo>
                    <a:pt x="47" y="149"/>
                    <a:pt x="56" y="7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5"/>
            <p:cNvSpPr/>
            <p:nvPr/>
          </p:nvSpPr>
          <p:spPr>
            <a:xfrm>
              <a:off x="3810000" y="1952800"/>
              <a:ext cx="1875" cy="9775"/>
            </a:xfrm>
            <a:custGeom>
              <a:rect b="b" l="l" r="r" t="t"/>
              <a:pathLst>
                <a:path extrusionOk="0" h="391" w="75">
                  <a:moveTo>
                    <a:pt x="19" y="0"/>
                  </a:moveTo>
                  <a:cubicBezTo>
                    <a:pt x="0" y="28"/>
                    <a:pt x="0" y="65"/>
                    <a:pt x="0" y="93"/>
                  </a:cubicBezTo>
                  <a:lnTo>
                    <a:pt x="0" y="205"/>
                  </a:lnTo>
                  <a:cubicBezTo>
                    <a:pt x="9" y="270"/>
                    <a:pt x="28" y="344"/>
                    <a:pt x="74" y="390"/>
                  </a:cubicBezTo>
                  <a:lnTo>
                    <a:pt x="56" y="298"/>
                  </a:lnTo>
                  <a:cubicBezTo>
                    <a:pt x="56" y="260"/>
                    <a:pt x="46" y="233"/>
                    <a:pt x="46" y="205"/>
                  </a:cubicBezTo>
                  <a:cubicBezTo>
                    <a:pt x="46" y="130"/>
                    <a:pt x="28" y="7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5"/>
            <p:cNvSpPr/>
            <p:nvPr/>
          </p:nvSpPr>
          <p:spPr>
            <a:xfrm>
              <a:off x="3813000" y="1957900"/>
              <a:ext cx="3275" cy="9775"/>
            </a:xfrm>
            <a:custGeom>
              <a:rect b="b" l="l" r="r" t="t"/>
              <a:pathLst>
                <a:path extrusionOk="0" h="391" w="131">
                  <a:moveTo>
                    <a:pt x="19" y="1"/>
                  </a:moveTo>
                  <a:lnTo>
                    <a:pt x="19" y="1"/>
                  </a:lnTo>
                  <a:cubicBezTo>
                    <a:pt x="1" y="66"/>
                    <a:pt x="29" y="140"/>
                    <a:pt x="38" y="205"/>
                  </a:cubicBezTo>
                  <a:cubicBezTo>
                    <a:pt x="47" y="224"/>
                    <a:pt x="66" y="261"/>
                    <a:pt x="75" y="298"/>
                  </a:cubicBezTo>
                  <a:cubicBezTo>
                    <a:pt x="84" y="335"/>
                    <a:pt x="112" y="372"/>
                    <a:pt x="131" y="391"/>
                  </a:cubicBezTo>
                  <a:lnTo>
                    <a:pt x="112" y="289"/>
                  </a:lnTo>
                  <a:cubicBezTo>
                    <a:pt x="112" y="261"/>
                    <a:pt x="94" y="233"/>
                    <a:pt x="84" y="196"/>
                  </a:cubicBezTo>
                  <a:cubicBezTo>
                    <a:pt x="66"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5"/>
            <p:cNvSpPr/>
            <p:nvPr/>
          </p:nvSpPr>
          <p:spPr>
            <a:xfrm>
              <a:off x="3811850" y="1966500"/>
              <a:ext cx="5375" cy="9075"/>
            </a:xfrm>
            <a:custGeom>
              <a:rect b="b" l="l" r="r" t="t"/>
              <a:pathLst>
                <a:path extrusionOk="0" h="363" w="215">
                  <a:moveTo>
                    <a:pt x="0" y="0"/>
                  </a:moveTo>
                  <a:lnTo>
                    <a:pt x="0" y="0"/>
                  </a:lnTo>
                  <a:cubicBezTo>
                    <a:pt x="19" y="65"/>
                    <a:pt x="37" y="130"/>
                    <a:pt x="75" y="186"/>
                  </a:cubicBezTo>
                  <a:cubicBezTo>
                    <a:pt x="93" y="223"/>
                    <a:pt x="112" y="261"/>
                    <a:pt x="130" y="279"/>
                  </a:cubicBezTo>
                  <a:cubicBezTo>
                    <a:pt x="158" y="316"/>
                    <a:pt x="177" y="335"/>
                    <a:pt x="214" y="363"/>
                  </a:cubicBezTo>
                  <a:lnTo>
                    <a:pt x="168" y="270"/>
                  </a:lnTo>
                  <a:cubicBezTo>
                    <a:pt x="158" y="233"/>
                    <a:pt x="130" y="214"/>
                    <a:pt x="121" y="177"/>
                  </a:cubicBezTo>
                  <a:cubicBezTo>
                    <a:pt x="84"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5"/>
            <p:cNvSpPr/>
            <p:nvPr/>
          </p:nvSpPr>
          <p:spPr>
            <a:xfrm>
              <a:off x="3818350" y="1972300"/>
              <a:ext cx="3750" cy="10250"/>
            </a:xfrm>
            <a:custGeom>
              <a:rect b="b" l="l" r="r" t="t"/>
              <a:pathLst>
                <a:path extrusionOk="0" h="410" w="150">
                  <a:moveTo>
                    <a:pt x="0" y="1"/>
                  </a:moveTo>
                  <a:cubicBezTo>
                    <a:pt x="0" y="66"/>
                    <a:pt x="19" y="140"/>
                    <a:pt x="28" y="224"/>
                  </a:cubicBezTo>
                  <a:cubicBezTo>
                    <a:pt x="47" y="252"/>
                    <a:pt x="56" y="289"/>
                    <a:pt x="84" y="326"/>
                  </a:cubicBezTo>
                  <a:cubicBezTo>
                    <a:pt x="93" y="344"/>
                    <a:pt x="112" y="382"/>
                    <a:pt x="149" y="409"/>
                  </a:cubicBezTo>
                  <a:lnTo>
                    <a:pt x="112" y="298"/>
                  </a:lnTo>
                  <a:lnTo>
                    <a:pt x="84" y="196"/>
                  </a:lnTo>
                  <a:cubicBezTo>
                    <a:pt x="56" y="140"/>
                    <a:pt x="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5"/>
            <p:cNvSpPr/>
            <p:nvPr/>
          </p:nvSpPr>
          <p:spPr>
            <a:xfrm>
              <a:off x="3834150" y="1952325"/>
              <a:ext cx="1650" cy="4675"/>
            </a:xfrm>
            <a:custGeom>
              <a:rect b="b" l="l" r="r" t="t"/>
              <a:pathLst>
                <a:path extrusionOk="0" h="187" w="66">
                  <a:moveTo>
                    <a:pt x="28" y="1"/>
                  </a:moveTo>
                  <a:cubicBezTo>
                    <a:pt x="19" y="38"/>
                    <a:pt x="0" y="66"/>
                    <a:pt x="19" y="94"/>
                  </a:cubicBezTo>
                  <a:cubicBezTo>
                    <a:pt x="19" y="131"/>
                    <a:pt x="28" y="149"/>
                    <a:pt x="56" y="186"/>
                  </a:cubicBezTo>
                  <a:cubicBezTo>
                    <a:pt x="65" y="159"/>
                    <a:pt x="65" y="131"/>
                    <a:pt x="65" y="94"/>
                  </a:cubicBezTo>
                  <a:cubicBezTo>
                    <a:pt x="65" y="56"/>
                    <a:pt x="56"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5"/>
            <p:cNvSpPr/>
            <p:nvPr/>
          </p:nvSpPr>
          <p:spPr>
            <a:xfrm>
              <a:off x="3835775" y="1948150"/>
              <a:ext cx="1175" cy="5125"/>
            </a:xfrm>
            <a:custGeom>
              <a:rect b="b" l="l" r="r" t="t"/>
              <a:pathLst>
                <a:path extrusionOk="0" h="205" w="47">
                  <a:moveTo>
                    <a:pt x="10" y="0"/>
                  </a:moveTo>
                  <a:cubicBezTo>
                    <a:pt x="0" y="38"/>
                    <a:pt x="0" y="75"/>
                    <a:pt x="0" y="103"/>
                  </a:cubicBezTo>
                  <a:cubicBezTo>
                    <a:pt x="0" y="140"/>
                    <a:pt x="10" y="177"/>
                    <a:pt x="37" y="205"/>
                  </a:cubicBezTo>
                  <a:cubicBezTo>
                    <a:pt x="47" y="168"/>
                    <a:pt x="47" y="130"/>
                    <a:pt x="47" y="93"/>
                  </a:cubicBezTo>
                  <a:cubicBezTo>
                    <a:pt x="4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5"/>
            <p:cNvSpPr/>
            <p:nvPr/>
          </p:nvSpPr>
          <p:spPr>
            <a:xfrm>
              <a:off x="3824625" y="1985550"/>
              <a:ext cx="3725" cy="6300"/>
            </a:xfrm>
            <a:custGeom>
              <a:rect b="b" l="l" r="r" t="t"/>
              <a:pathLst>
                <a:path extrusionOk="0" h="252" w="149">
                  <a:moveTo>
                    <a:pt x="0" y="0"/>
                  </a:moveTo>
                  <a:cubicBezTo>
                    <a:pt x="19" y="65"/>
                    <a:pt x="37" y="112"/>
                    <a:pt x="47" y="149"/>
                  </a:cubicBezTo>
                  <a:cubicBezTo>
                    <a:pt x="65" y="167"/>
                    <a:pt x="84" y="177"/>
                    <a:pt x="93" y="205"/>
                  </a:cubicBezTo>
                  <a:cubicBezTo>
                    <a:pt x="103" y="223"/>
                    <a:pt x="130" y="233"/>
                    <a:pt x="149" y="251"/>
                  </a:cubicBezTo>
                  <a:cubicBezTo>
                    <a:pt x="140" y="205"/>
                    <a:pt x="121" y="158"/>
                    <a:pt x="93" y="121"/>
                  </a:cubicBezTo>
                  <a:cubicBezTo>
                    <a:pt x="75" y="7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5"/>
            <p:cNvSpPr/>
            <p:nvPr/>
          </p:nvSpPr>
          <p:spPr>
            <a:xfrm>
              <a:off x="3797225" y="1862075"/>
              <a:ext cx="74575" cy="66750"/>
            </a:xfrm>
            <a:custGeom>
              <a:rect b="b" l="l" r="r" t="t"/>
              <a:pathLst>
                <a:path extrusionOk="0" h="2670" w="2983">
                  <a:moveTo>
                    <a:pt x="1746" y="1"/>
                  </a:moveTo>
                  <a:cubicBezTo>
                    <a:pt x="1577" y="1"/>
                    <a:pt x="1387" y="108"/>
                    <a:pt x="1254" y="229"/>
                  </a:cubicBezTo>
                  <a:cubicBezTo>
                    <a:pt x="743" y="656"/>
                    <a:pt x="344" y="1204"/>
                    <a:pt x="102" y="1818"/>
                  </a:cubicBezTo>
                  <a:cubicBezTo>
                    <a:pt x="0" y="2031"/>
                    <a:pt x="242" y="2217"/>
                    <a:pt x="381" y="2273"/>
                  </a:cubicBezTo>
                  <a:cubicBezTo>
                    <a:pt x="844" y="2508"/>
                    <a:pt x="1358" y="2669"/>
                    <a:pt x="1870" y="2669"/>
                  </a:cubicBezTo>
                  <a:cubicBezTo>
                    <a:pt x="1984" y="2669"/>
                    <a:pt x="2098" y="2661"/>
                    <a:pt x="2211" y="2644"/>
                  </a:cubicBezTo>
                  <a:cubicBezTo>
                    <a:pt x="2416" y="2617"/>
                    <a:pt x="2611" y="2561"/>
                    <a:pt x="2759" y="2431"/>
                  </a:cubicBezTo>
                  <a:cubicBezTo>
                    <a:pt x="2908" y="2310"/>
                    <a:pt x="2982" y="2078"/>
                    <a:pt x="2889" y="1901"/>
                  </a:cubicBezTo>
                  <a:cubicBezTo>
                    <a:pt x="2787" y="1706"/>
                    <a:pt x="2536" y="1660"/>
                    <a:pt x="2323" y="1632"/>
                  </a:cubicBezTo>
                  <a:cubicBezTo>
                    <a:pt x="2471" y="1567"/>
                    <a:pt x="2620" y="1483"/>
                    <a:pt x="2722" y="1353"/>
                  </a:cubicBezTo>
                  <a:cubicBezTo>
                    <a:pt x="2834" y="1223"/>
                    <a:pt x="2862" y="1028"/>
                    <a:pt x="2769" y="898"/>
                  </a:cubicBezTo>
                  <a:cubicBezTo>
                    <a:pt x="2701" y="806"/>
                    <a:pt x="2589" y="770"/>
                    <a:pt x="2473" y="770"/>
                  </a:cubicBezTo>
                  <a:cubicBezTo>
                    <a:pt x="2413" y="770"/>
                    <a:pt x="2352" y="780"/>
                    <a:pt x="2295" y="796"/>
                  </a:cubicBezTo>
                  <a:cubicBezTo>
                    <a:pt x="2118" y="842"/>
                    <a:pt x="1970" y="926"/>
                    <a:pt x="1793" y="953"/>
                  </a:cubicBezTo>
                  <a:cubicBezTo>
                    <a:pt x="1905" y="823"/>
                    <a:pt x="2016" y="693"/>
                    <a:pt x="2063" y="526"/>
                  </a:cubicBezTo>
                  <a:cubicBezTo>
                    <a:pt x="2109" y="377"/>
                    <a:pt x="2090" y="182"/>
                    <a:pt x="1960" y="80"/>
                  </a:cubicBezTo>
                  <a:cubicBezTo>
                    <a:pt x="1898" y="24"/>
                    <a:pt x="1824" y="1"/>
                    <a:pt x="174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5"/>
            <p:cNvSpPr/>
            <p:nvPr/>
          </p:nvSpPr>
          <p:spPr>
            <a:xfrm>
              <a:off x="3798850" y="1861925"/>
              <a:ext cx="72725" cy="67425"/>
            </a:xfrm>
            <a:custGeom>
              <a:rect b="b" l="l" r="r" t="t"/>
              <a:pathLst>
                <a:path extrusionOk="0" h="2697" w="2909">
                  <a:moveTo>
                    <a:pt x="37" y="1833"/>
                  </a:moveTo>
                  <a:cubicBezTo>
                    <a:pt x="9" y="1870"/>
                    <a:pt x="0" y="1916"/>
                    <a:pt x="9" y="1963"/>
                  </a:cubicBezTo>
                  <a:cubicBezTo>
                    <a:pt x="9" y="1916"/>
                    <a:pt x="9" y="1870"/>
                    <a:pt x="37" y="1833"/>
                  </a:cubicBezTo>
                  <a:close/>
                  <a:moveTo>
                    <a:pt x="9" y="1963"/>
                  </a:moveTo>
                  <a:cubicBezTo>
                    <a:pt x="9" y="2009"/>
                    <a:pt x="37" y="2056"/>
                    <a:pt x="56" y="2093"/>
                  </a:cubicBezTo>
                  <a:cubicBezTo>
                    <a:pt x="37" y="2047"/>
                    <a:pt x="28" y="2009"/>
                    <a:pt x="9" y="1963"/>
                  </a:cubicBezTo>
                  <a:close/>
                  <a:moveTo>
                    <a:pt x="56" y="2093"/>
                  </a:moveTo>
                  <a:cubicBezTo>
                    <a:pt x="102" y="2158"/>
                    <a:pt x="177" y="2223"/>
                    <a:pt x="260" y="2269"/>
                  </a:cubicBezTo>
                  <a:cubicBezTo>
                    <a:pt x="186" y="2223"/>
                    <a:pt x="102" y="2158"/>
                    <a:pt x="56" y="2093"/>
                  </a:cubicBezTo>
                  <a:close/>
                  <a:moveTo>
                    <a:pt x="260" y="2269"/>
                  </a:moveTo>
                  <a:cubicBezTo>
                    <a:pt x="386" y="2343"/>
                    <a:pt x="517" y="2399"/>
                    <a:pt x="649" y="2447"/>
                  </a:cubicBezTo>
                  <a:lnTo>
                    <a:pt x="649" y="2447"/>
                  </a:lnTo>
                  <a:cubicBezTo>
                    <a:pt x="520" y="2395"/>
                    <a:pt x="387" y="2329"/>
                    <a:pt x="260" y="2269"/>
                  </a:cubicBezTo>
                  <a:close/>
                  <a:moveTo>
                    <a:pt x="1702" y="0"/>
                  </a:moveTo>
                  <a:cubicBezTo>
                    <a:pt x="1633" y="0"/>
                    <a:pt x="1565" y="17"/>
                    <a:pt x="1496" y="40"/>
                  </a:cubicBezTo>
                  <a:cubicBezTo>
                    <a:pt x="1347" y="95"/>
                    <a:pt x="1217" y="198"/>
                    <a:pt x="1106" y="309"/>
                  </a:cubicBezTo>
                  <a:cubicBezTo>
                    <a:pt x="873" y="514"/>
                    <a:pt x="660" y="755"/>
                    <a:pt x="492" y="1015"/>
                  </a:cubicBezTo>
                  <a:cubicBezTo>
                    <a:pt x="318" y="1263"/>
                    <a:pt x="170" y="1539"/>
                    <a:pt x="50" y="1833"/>
                  </a:cubicBezTo>
                  <a:lnTo>
                    <a:pt x="50" y="1833"/>
                  </a:lnTo>
                  <a:cubicBezTo>
                    <a:pt x="170" y="1539"/>
                    <a:pt x="318" y="1263"/>
                    <a:pt x="502" y="1015"/>
                  </a:cubicBezTo>
                  <a:cubicBezTo>
                    <a:pt x="688" y="755"/>
                    <a:pt x="892" y="523"/>
                    <a:pt x="1124" y="318"/>
                  </a:cubicBezTo>
                  <a:cubicBezTo>
                    <a:pt x="1245" y="216"/>
                    <a:pt x="1375" y="123"/>
                    <a:pt x="1514" y="77"/>
                  </a:cubicBezTo>
                  <a:cubicBezTo>
                    <a:pt x="1579" y="49"/>
                    <a:pt x="1663" y="40"/>
                    <a:pt x="1728" y="40"/>
                  </a:cubicBezTo>
                  <a:cubicBezTo>
                    <a:pt x="1802" y="49"/>
                    <a:pt x="1868" y="86"/>
                    <a:pt x="1914" y="142"/>
                  </a:cubicBezTo>
                  <a:cubicBezTo>
                    <a:pt x="1960" y="198"/>
                    <a:pt x="1988" y="272"/>
                    <a:pt x="1998" y="337"/>
                  </a:cubicBezTo>
                  <a:cubicBezTo>
                    <a:pt x="2007" y="411"/>
                    <a:pt x="1998" y="495"/>
                    <a:pt x="1960" y="560"/>
                  </a:cubicBezTo>
                  <a:cubicBezTo>
                    <a:pt x="1905" y="699"/>
                    <a:pt x="1812" y="811"/>
                    <a:pt x="1710" y="932"/>
                  </a:cubicBezTo>
                  <a:lnTo>
                    <a:pt x="1635" y="1015"/>
                  </a:lnTo>
                  <a:lnTo>
                    <a:pt x="1747" y="997"/>
                  </a:lnTo>
                  <a:cubicBezTo>
                    <a:pt x="1914" y="978"/>
                    <a:pt x="2081" y="894"/>
                    <a:pt x="2230" y="857"/>
                  </a:cubicBezTo>
                  <a:cubicBezTo>
                    <a:pt x="2313" y="839"/>
                    <a:pt x="2379" y="839"/>
                    <a:pt x="2462" y="839"/>
                  </a:cubicBezTo>
                  <a:cubicBezTo>
                    <a:pt x="2546" y="848"/>
                    <a:pt x="2611" y="876"/>
                    <a:pt x="2657" y="932"/>
                  </a:cubicBezTo>
                  <a:cubicBezTo>
                    <a:pt x="2704" y="978"/>
                    <a:pt x="2732" y="1062"/>
                    <a:pt x="2722" y="1127"/>
                  </a:cubicBezTo>
                  <a:cubicBezTo>
                    <a:pt x="2704" y="1201"/>
                    <a:pt x="2685" y="1275"/>
                    <a:pt x="2639" y="1340"/>
                  </a:cubicBezTo>
                  <a:cubicBezTo>
                    <a:pt x="2546" y="1461"/>
                    <a:pt x="2397" y="1536"/>
                    <a:pt x="2239" y="1601"/>
                  </a:cubicBezTo>
                  <a:lnTo>
                    <a:pt x="2100" y="1675"/>
                  </a:lnTo>
                  <a:lnTo>
                    <a:pt x="2258" y="1693"/>
                  </a:lnTo>
                  <a:cubicBezTo>
                    <a:pt x="2351" y="1712"/>
                    <a:pt x="2425" y="1721"/>
                    <a:pt x="2509" y="1740"/>
                  </a:cubicBezTo>
                  <a:cubicBezTo>
                    <a:pt x="2592" y="1768"/>
                    <a:pt x="2676" y="1805"/>
                    <a:pt x="2732" y="1861"/>
                  </a:cubicBezTo>
                  <a:cubicBezTo>
                    <a:pt x="2787" y="1916"/>
                    <a:pt x="2824" y="1991"/>
                    <a:pt x="2824" y="2065"/>
                  </a:cubicBezTo>
                  <a:cubicBezTo>
                    <a:pt x="2824" y="2149"/>
                    <a:pt x="2797" y="2232"/>
                    <a:pt x="2769" y="2316"/>
                  </a:cubicBezTo>
                  <a:cubicBezTo>
                    <a:pt x="2722" y="2381"/>
                    <a:pt x="2657" y="2446"/>
                    <a:pt x="2592" y="2502"/>
                  </a:cubicBezTo>
                  <a:cubicBezTo>
                    <a:pt x="2518" y="2548"/>
                    <a:pt x="2444" y="2585"/>
                    <a:pt x="2351" y="2604"/>
                  </a:cubicBezTo>
                  <a:cubicBezTo>
                    <a:pt x="2267" y="2623"/>
                    <a:pt x="2174" y="2650"/>
                    <a:pt x="2081" y="2650"/>
                  </a:cubicBezTo>
                  <a:cubicBezTo>
                    <a:pt x="1988" y="2660"/>
                    <a:pt x="1905" y="2669"/>
                    <a:pt x="1812" y="2669"/>
                  </a:cubicBezTo>
                  <a:cubicBezTo>
                    <a:pt x="1775" y="2671"/>
                    <a:pt x="1738" y="2672"/>
                    <a:pt x="1701" y="2672"/>
                  </a:cubicBezTo>
                  <a:cubicBezTo>
                    <a:pt x="1377" y="2672"/>
                    <a:pt x="1061" y="2600"/>
                    <a:pt x="753" y="2483"/>
                  </a:cubicBezTo>
                  <a:cubicBezTo>
                    <a:pt x="718" y="2472"/>
                    <a:pt x="684" y="2460"/>
                    <a:pt x="649" y="2447"/>
                  </a:cubicBezTo>
                  <a:lnTo>
                    <a:pt x="649" y="2447"/>
                  </a:lnTo>
                  <a:cubicBezTo>
                    <a:pt x="681" y="2460"/>
                    <a:pt x="712" y="2472"/>
                    <a:pt x="743" y="2483"/>
                  </a:cubicBezTo>
                  <a:cubicBezTo>
                    <a:pt x="1078" y="2613"/>
                    <a:pt x="1440" y="2697"/>
                    <a:pt x="1802" y="2697"/>
                  </a:cubicBezTo>
                  <a:cubicBezTo>
                    <a:pt x="1895" y="2697"/>
                    <a:pt x="1988" y="2697"/>
                    <a:pt x="2072" y="2688"/>
                  </a:cubicBezTo>
                  <a:cubicBezTo>
                    <a:pt x="2165" y="2669"/>
                    <a:pt x="2258" y="2660"/>
                    <a:pt x="2332" y="2641"/>
                  </a:cubicBezTo>
                  <a:cubicBezTo>
                    <a:pt x="2453" y="2613"/>
                    <a:pt x="2546" y="2595"/>
                    <a:pt x="2611" y="2548"/>
                  </a:cubicBezTo>
                  <a:cubicBezTo>
                    <a:pt x="2694" y="2502"/>
                    <a:pt x="2769" y="2427"/>
                    <a:pt x="2824" y="2353"/>
                  </a:cubicBezTo>
                  <a:cubicBezTo>
                    <a:pt x="2871" y="2269"/>
                    <a:pt x="2908" y="2177"/>
                    <a:pt x="2908" y="2074"/>
                  </a:cubicBezTo>
                  <a:cubicBezTo>
                    <a:pt x="2908" y="1963"/>
                    <a:pt x="2862" y="1870"/>
                    <a:pt x="2787" y="1805"/>
                  </a:cubicBezTo>
                  <a:cubicBezTo>
                    <a:pt x="2722" y="1731"/>
                    <a:pt x="2629" y="1684"/>
                    <a:pt x="2536" y="1666"/>
                  </a:cubicBezTo>
                  <a:cubicBezTo>
                    <a:pt x="2490" y="1656"/>
                    <a:pt x="2444" y="1638"/>
                    <a:pt x="2406" y="1628"/>
                  </a:cubicBezTo>
                  <a:cubicBezTo>
                    <a:pt x="2444" y="1610"/>
                    <a:pt x="2471" y="1591"/>
                    <a:pt x="2509" y="1573"/>
                  </a:cubicBezTo>
                  <a:cubicBezTo>
                    <a:pt x="2583" y="1526"/>
                    <a:pt x="2648" y="1470"/>
                    <a:pt x="2704" y="1396"/>
                  </a:cubicBezTo>
                  <a:cubicBezTo>
                    <a:pt x="2769" y="1331"/>
                    <a:pt x="2797" y="1238"/>
                    <a:pt x="2815" y="1145"/>
                  </a:cubicBezTo>
                  <a:cubicBezTo>
                    <a:pt x="2824" y="1052"/>
                    <a:pt x="2797" y="941"/>
                    <a:pt x="2732" y="876"/>
                  </a:cubicBezTo>
                  <a:cubicBezTo>
                    <a:pt x="2657" y="802"/>
                    <a:pt x="2564" y="755"/>
                    <a:pt x="2471" y="755"/>
                  </a:cubicBezTo>
                  <a:cubicBezTo>
                    <a:pt x="2448" y="753"/>
                    <a:pt x="2425" y="752"/>
                    <a:pt x="2402" y="752"/>
                  </a:cubicBezTo>
                  <a:cubicBezTo>
                    <a:pt x="2333" y="752"/>
                    <a:pt x="2267" y="762"/>
                    <a:pt x="2211" y="783"/>
                  </a:cubicBezTo>
                  <a:cubicBezTo>
                    <a:pt x="2081" y="820"/>
                    <a:pt x="1960" y="876"/>
                    <a:pt x="1849" y="913"/>
                  </a:cubicBezTo>
                  <a:cubicBezTo>
                    <a:pt x="1914" y="820"/>
                    <a:pt x="1998" y="709"/>
                    <a:pt x="2035" y="597"/>
                  </a:cubicBezTo>
                  <a:cubicBezTo>
                    <a:pt x="2053" y="514"/>
                    <a:pt x="2072" y="430"/>
                    <a:pt x="2053" y="356"/>
                  </a:cubicBezTo>
                  <a:cubicBezTo>
                    <a:pt x="2044" y="272"/>
                    <a:pt x="2025" y="188"/>
                    <a:pt x="1960" y="123"/>
                  </a:cubicBezTo>
                  <a:cubicBezTo>
                    <a:pt x="1905" y="58"/>
                    <a:pt x="1821" y="12"/>
                    <a:pt x="1747" y="3"/>
                  </a:cubicBezTo>
                  <a:cubicBezTo>
                    <a:pt x="1732" y="1"/>
                    <a:pt x="1717" y="0"/>
                    <a:pt x="17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5"/>
            <p:cNvSpPr/>
            <p:nvPr/>
          </p:nvSpPr>
          <p:spPr>
            <a:xfrm>
              <a:off x="3799300" y="1885900"/>
              <a:ext cx="42775" cy="25800"/>
            </a:xfrm>
            <a:custGeom>
              <a:rect b="b" l="l" r="r" t="t"/>
              <a:pathLst>
                <a:path extrusionOk="0" h="1032" w="1711">
                  <a:moveTo>
                    <a:pt x="1710" y="0"/>
                  </a:moveTo>
                  <a:cubicBezTo>
                    <a:pt x="1571" y="75"/>
                    <a:pt x="1431" y="168"/>
                    <a:pt x="1273" y="251"/>
                  </a:cubicBezTo>
                  <a:lnTo>
                    <a:pt x="855" y="521"/>
                  </a:lnTo>
                  <a:lnTo>
                    <a:pt x="437" y="781"/>
                  </a:lnTo>
                  <a:cubicBezTo>
                    <a:pt x="363" y="837"/>
                    <a:pt x="298" y="865"/>
                    <a:pt x="224" y="911"/>
                  </a:cubicBezTo>
                  <a:cubicBezTo>
                    <a:pt x="159" y="957"/>
                    <a:pt x="84" y="995"/>
                    <a:pt x="1" y="1032"/>
                  </a:cubicBezTo>
                  <a:cubicBezTo>
                    <a:pt x="168" y="985"/>
                    <a:pt x="307" y="902"/>
                    <a:pt x="456" y="818"/>
                  </a:cubicBezTo>
                  <a:cubicBezTo>
                    <a:pt x="614" y="734"/>
                    <a:pt x="753" y="660"/>
                    <a:pt x="893" y="567"/>
                  </a:cubicBezTo>
                  <a:lnTo>
                    <a:pt x="1311" y="288"/>
                  </a:lnTo>
                  <a:cubicBezTo>
                    <a:pt x="1450" y="196"/>
                    <a:pt x="1589" y="103"/>
                    <a:pt x="17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5"/>
            <p:cNvSpPr/>
            <p:nvPr/>
          </p:nvSpPr>
          <p:spPr>
            <a:xfrm>
              <a:off x="3800225" y="1903550"/>
              <a:ext cx="54375" cy="10475"/>
            </a:xfrm>
            <a:custGeom>
              <a:rect b="b" l="l" r="r" t="t"/>
              <a:pathLst>
                <a:path extrusionOk="0" h="419" w="2175">
                  <a:moveTo>
                    <a:pt x="2175" y="1"/>
                  </a:moveTo>
                  <a:cubicBezTo>
                    <a:pt x="1989" y="10"/>
                    <a:pt x="1803" y="47"/>
                    <a:pt x="1627" y="84"/>
                  </a:cubicBezTo>
                  <a:cubicBezTo>
                    <a:pt x="1441" y="112"/>
                    <a:pt x="1264" y="140"/>
                    <a:pt x="1079" y="177"/>
                  </a:cubicBezTo>
                  <a:cubicBezTo>
                    <a:pt x="893" y="205"/>
                    <a:pt x="725" y="242"/>
                    <a:pt x="540" y="279"/>
                  </a:cubicBezTo>
                  <a:cubicBezTo>
                    <a:pt x="377" y="314"/>
                    <a:pt x="205" y="356"/>
                    <a:pt x="41" y="406"/>
                  </a:cubicBezTo>
                  <a:lnTo>
                    <a:pt x="41" y="406"/>
                  </a:lnTo>
                  <a:cubicBezTo>
                    <a:pt x="114" y="385"/>
                    <a:pt x="192" y="371"/>
                    <a:pt x="270" y="363"/>
                  </a:cubicBezTo>
                  <a:cubicBezTo>
                    <a:pt x="354" y="344"/>
                    <a:pt x="447" y="326"/>
                    <a:pt x="540" y="316"/>
                  </a:cubicBezTo>
                  <a:lnTo>
                    <a:pt x="1079" y="224"/>
                  </a:lnTo>
                  <a:lnTo>
                    <a:pt x="1627" y="112"/>
                  </a:lnTo>
                  <a:cubicBezTo>
                    <a:pt x="1813" y="84"/>
                    <a:pt x="1989" y="38"/>
                    <a:pt x="2175" y="1"/>
                  </a:cubicBezTo>
                  <a:close/>
                  <a:moveTo>
                    <a:pt x="41" y="406"/>
                  </a:moveTo>
                  <a:cubicBezTo>
                    <a:pt x="27" y="410"/>
                    <a:pt x="14" y="414"/>
                    <a:pt x="1" y="419"/>
                  </a:cubicBezTo>
                  <a:cubicBezTo>
                    <a:pt x="14" y="414"/>
                    <a:pt x="28" y="410"/>
                    <a:pt x="41" y="40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5"/>
            <p:cNvSpPr/>
            <p:nvPr/>
          </p:nvSpPr>
          <p:spPr>
            <a:xfrm>
              <a:off x="3815325" y="1897975"/>
              <a:ext cx="12575" cy="7225"/>
            </a:xfrm>
            <a:custGeom>
              <a:rect b="b" l="l" r="r" t="t"/>
              <a:pathLst>
                <a:path extrusionOk="0" h="289" w="503">
                  <a:moveTo>
                    <a:pt x="502" y="1"/>
                  </a:moveTo>
                  <a:cubicBezTo>
                    <a:pt x="409" y="38"/>
                    <a:pt x="326" y="84"/>
                    <a:pt x="233" y="131"/>
                  </a:cubicBezTo>
                  <a:cubicBezTo>
                    <a:pt x="205" y="149"/>
                    <a:pt x="159" y="186"/>
                    <a:pt x="121" y="214"/>
                  </a:cubicBezTo>
                  <a:cubicBezTo>
                    <a:pt x="84" y="233"/>
                    <a:pt x="38" y="270"/>
                    <a:pt x="1" y="289"/>
                  </a:cubicBezTo>
                  <a:cubicBezTo>
                    <a:pt x="47" y="289"/>
                    <a:pt x="94" y="270"/>
                    <a:pt x="140" y="242"/>
                  </a:cubicBezTo>
                  <a:cubicBezTo>
                    <a:pt x="187" y="224"/>
                    <a:pt x="224" y="196"/>
                    <a:pt x="270" y="177"/>
                  </a:cubicBezTo>
                  <a:cubicBezTo>
                    <a:pt x="354" y="131"/>
                    <a:pt x="437" y="75"/>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5"/>
            <p:cNvSpPr/>
            <p:nvPr/>
          </p:nvSpPr>
          <p:spPr>
            <a:xfrm>
              <a:off x="3826250" y="1895875"/>
              <a:ext cx="6525" cy="5600"/>
            </a:xfrm>
            <a:custGeom>
              <a:rect b="b" l="l" r="r" t="t"/>
              <a:pathLst>
                <a:path extrusionOk="0" h="224" w="261">
                  <a:moveTo>
                    <a:pt x="261" y="1"/>
                  </a:moveTo>
                  <a:cubicBezTo>
                    <a:pt x="214" y="29"/>
                    <a:pt x="168" y="66"/>
                    <a:pt x="130" y="103"/>
                  </a:cubicBezTo>
                  <a:cubicBezTo>
                    <a:pt x="112" y="131"/>
                    <a:pt x="84" y="140"/>
                    <a:pt x="65" y="168"/>
                  </a:cubicBezTo>
                  <a:cubicBezTo>
                    <a:pt x="47" y="187"/>
                    <a:pt x="19" y="205"/>
                    <a:pt x="0" y="224"/>
                  </a:cubicBezTo>
                  <a:cubicBezTo>
                    <a:pt x="19" y="215"/>
                    <a:pt x="56" y="205"/>
                    <a:pt x="75" y="187"/>
                  </a:cubicBezTo>
                  <a:cubicBezTo>
                    <a:pt x="103" y="178"/>
                    <a:pt x="121" y="168"/>
                    <a:pt x="149" y="140"/>
                  </a:cubicBezTo>
                  <a:cubicBezTo>
                    <a:pt x="195" y="94"/>
                    <a:pt x="242"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5"/>
            <p:cNvSpPr/>
            <p:nvPr/>
          </p:nvSpPr>
          <p:spPr>
            <a:xfrm>
              <a:off x="3823225" y="1899375"/>
              <a:ext cx="12325" cy="5600"/>
            </a:xfrm>
            <a:custGeom>
              <a:rect b="b" l="l" r="r" t="t"/>
              <a:pathLst>
                <a:path extrusionOk="0" h="224" w="493">
                  <a:moveTo>
                    <a:pt x="493" y="0"/>
                  </a:moveTo>
                  <a:lnTo>
                    <a:pt x="493" y="0"/>
                  </a:lnTo>
                  <a:cubicBezTo>
                    <a:pt x="409" y="28"/>
                    <a:pt x="326" y="65"/>
                    <a:pt x="233" y="93"/>
                  </a:cubicBezTo>
                  <a:cubicBezTo>
                    <a:pt x="149" y="130"/>
                    <a:pt x="84" y="177"/>
                    <a:pt x="1" y="223"/>
                  </a:cubicBezTo>
                  <a:cubicBezTo>
                    <a:pt x="47" y="214"/>
                    <a:pt x="84" y="195"/>
                    <a:pt x="131" y="186"/>
                  </a:cubicBezTo>
                  <a:cubicBezTo>
                    <a:pt x="177" y="177"/>
                    <a:pt x="224" y="168"/>
                    <a:pt x="261" y="140"/>
                  </a:cubicBezTo>
                  <a:cubicBezTo>
                    <a:pt x="335" y="93"/>
                    <a:pt x="419"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5"/>
            <p:cNvSpPr/>
            <p:nvPr/>
          </p:nvSpPr>
          <p:spPr>
            <a:xfrm>
              <a:off x="3810925" y="1906800"/>
              <a:ext cx="7925" cy="2350"/>
            </a:xfrm>
            <a:custGeom>
              <a:rect b="b" l="l" r="r" t="t"/>
              <a:pathLst>
                <a:path extrusionOk="0" h="94" w="317">
                  <a:moveTo>
                    <a:pt x="316" y="1"/>
                  </a:moveTo>
                  <a:cubicBezTo>
                    <a:pt x="260" y="1"/>
                    <a:pt x="205" y="10"/>
                    <a:pt x="158" y="19"/>
                  </a:cubicBezTo>
                  <a:cubicBezTo>
                    <a:pt x="112" y="29"/>
                    <a:pt x="56" y="56"/>
                    <a:pt x="0" y="94"/>
                  </a:cubicBezTo>
                  <a:cubicBezTo>
                    <a:pt x="65" y="94"/>
                    <a:pt x="112" y="75"/>
                    <a:pt x="167" y="66"/>
                  </a:cubicBezTo>
                  <a:cubicBezTo>
                    <a:pt x="214" y="56"/>
                    <a:pt x="270" y="29"/>
                    <a:pt x="3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5"/>
            <p:cNvSpPr/>
            <p:nvPr/>
          </p:nvSpPr>
          <p:spPr>
            <a:xfrm>
              <a:off x="3852950" y="1892400"/>
              <a:ext cx="10025" cy="7450"/>
            </a:xfrm>
            <a:custGeom>
              <a:rect b="b" l="l" r="r" t="t"/>
              <a:pathLst>
                <a:path extrusionOk="0" h="298" w="401">
                  <a:moveTo>
                    <a:pt x="400" y="1"/>
                  </a:moveTo>
                  <a:cubicBezTo>
                    <a:pt x="335" y="38"/>
                    <a:pt x="261" y="84"/>
                    <a:pt x="177" y="131"/>
                  </a:cubicBezTo>
                  <a:cubicBezTo>
                    <a:pt x="159" y="168"/>
                    <a:pt x="122" y="186"/>
                    <a:pt x="94" y="214"/>
                  </a:cubicBezTo>
                  <a:cubicBezTo>
                    <a:pt x="66" y="251"/>
                    <a:pt x="29" y="270"/>
                    <a:pt x="1" y="298"/>
                  </a:cubicBezTo>
                  <a:cubicBezTo>
                    <a:pt x="29" y="279"/>
                    <a:pt x="75" y="270"/>
                    <a:pt x="112" y="251"/>
                  </a:cubicBezTo>
                  <a:lnTo>
                    <a:pt x="215" y="177"/>
                  </a:lnTo>
                  <a:cubicBezTo>
                    <a:pt x="289" y="131"/>
                    <a:pt x="354" y="75"/>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5"/>
            <p:cNvSpPr/>
            <p:nvPr/>
          </p:nvSpPr>
          <p:spPr>
            <a:xfrm>
              <a:off x="3847850" y="1895650"/>
              <a:ext cx="7450" cy="4900"/>
            </a:xfrm>
            <a:custGeom>
              <a:rect b="b" l="l" r="r" t="t"/>
              <a:pathLst>
                <a:path extrusionOk="0" h="196" w="298">
                  <a:moveTo>
                    <a:pt x="298" y="1"/>
                  </a:moveTo>
                  <a:lnTo>
                    <a:pt x="298" y="1"/>
                  </a:lnTo>
                  <a:cubicBezTo>
                    <a:pt x="233" y="29"/>
                    <a:pt x="186" y="56"/>
                    <a:pt x="140" y="94"/>
                  </a:cubicBezTo>
                  <a:lnTo>
                    <a:pt x="0" y="196"/>
                  </a:lnTo>
                  <a:cubicBezTo>
                    <a:pt x="28" y="196"/>
                    <a:pt x="65" y="187"/>
                    <a:pt x="84" y="177"/>
                  </a:cubicBezTo>
                  <a:cubicBezTo>
                    <a:pt x="121" y="168"/>
                    <a:pt x="140" y="140"/>
                    <a:pt x="168" y="131"/>
                  </a:cubicBezTo>
                  <a:cubicBezTo>
                    <a:pt x="186" y="103"/>
                    <a:pt x="214" y="94"/>
                    <a:pt x="233" y="75"/>
                  </a:cubicBezTo>
                  <a:cubicBezTo>
                    <a:pt x="261" y="47"/>
                    <a:pt x="279" y="1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5"/>
            <p:cNvSpPr/>
            <p:nvPr/>
          </p:nvSpPr>
          <p:spPr>
            <a:xfrm>
              <a:off x="3858775" y="1888925"/>
              <a:ext cx="3500" cy="3500"/>
            </a:xfrm>
            <a:custGeom>
              <a:rect b="b" l="l" r="r" t="t"/>
              <a:pathLst>
                <a:path extrusionOk="0" h="140" w="140">
                  <a:moveTo>
                    <a:pt x="139" y="0"/>
                  </a:moveTo>
                  <a:lnTo>
                    <a:pt x="139" y="0"/>
                  </a:lnTo>
                  <a:cubicBezTo>
                    <a:pt x="102" y="28"/>
                    <a:pt x="74" y="47"/>
                    <a:pt x="56" y="56"/>
                  </a:cubicBezTo>
                  <a:lnTo>
                    <a:pt x="19" y="93"/>
                  </a:lnTo>
                  <a:cubicBezTo>
                    <a:pt x="19" y="102"/>
                    <a:pt x="9" y="130"/>
                    <a:pt x="0" y="140"/>
                  </a:cubicBezTo>
                  <a:cubicBezTo>
                    <a:pt x="28" y="140"/>
                    <a:pt x="65" y="121"/>
                    <a:pt x="93" y="93"/>
                  </a:cubicBezTo>
                  <a:cubicBezTo>
                    <a:pt x="102" y="84"/>
                    <a:pt x="112" y="65"/>
                    <a:pt x="121" y="47"/>
                  </a:cubicBezTo>
                  <a:cubicBezTo>
                    <a:pt x="139" y="37"/>
                    <a:pt x="139" y="28"/>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5"/>
            <p:cNvSpPr/>
            <p:nvPr/>
          </p:nvSpPr>
          <p:spPr>
            <a:xfrm>
              <a:off x="3858775" y="1915400"/>
              <a:ext cx="7675" cy="7700"/>
            </a:xfrm>
            <a:custGeom>
              <a:rect b="b" l="l" r="r" t="t"/>
              <a:pathLst>
                <a:path extrusionOk="0" h="308" w="307">
                  <a:moveTo>
                    <a:pt x="297" y="0"/>
                  </a:moveTo>
                  <a:lnTo>
                    <a:pt x="297" y="0"/>
                  </a:lnTo>
                  <a:cubicBezTo>
                    <a:pt x="279" y="84"/>
                    <a:pt x="242" y="140"/>
                    <a:pt x="195" y="196"/>
                  </a:cubicBezTo>
                  <a:cubicBezTo>
                    <a:pt x="167" y="223"/>
                    <a:pt x="139" y="233"/>
                    <a:pt x="102" y="261"/>
                  </a:cubicBezTo>
                  <a:cubicBezTo>
                    <a:pt x="93" y="261"/>
                    <a:pt x="74" y="270"/>
                    <a:pt x="56" y="279"/>
                  </a:cubicBezTo>
                  <a:cubicBezTo>
                    <a:pt x="28" y="279"/>
                    <a:pt x="19" y="288"/>
                    <a:pt x="0" y="307"/>
                  </a:cubicBezTo>
                  <a:lnTo>
                    <a:pt x="56" y="307"/>
                  </a:lnTo>
                  <a:cubicBezTo>
                    <a:pt x="74" y="307"/>
                    <a:pt x="93" y="307"/>
                    <a:pt x="112" y="288"/>
                  </a:cubicBezTo>
                  <a:cubicBezTo>
                    <a:pt x="149" y="279"/>
                    <a:pt x="186" y="251"/>
                    <a:pt x="214" y="233"/>
                  </a:cubicBezTo>
                  <a:cubicBezTo>
                    <a:pt x="242" y="196"/>
                    <a:pt x="279" y="168"/>
                    <a:pt x="288" y="130"/>
                  </a:cubicBezTo>
                  <a:cubicBezTo>
                    <a:pt x="307" y="84"/>
                    <a:pt x="307" y="38"/>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5"/>
            <p:cNvSpPr/>
            <p:nvPr/>
          </p:nvSpPr>
          <p:spPr>
            <a:xfrm>
              <a:off x="3850875" y="1920050"/>
              <a:ext cx="10475" cy="3050"/>
            </a:xfrm>
            <a:custGeom>
              <a:rect b="b" l="l" r="r" t="t"/>
              <a:pathLst>
                <a:path extrusionOk="0" h="122" w="419">
                  <a:moveTo>
                    <a:pt x="418" y="0"/>
                  </a:moveTo>
                  <a:cubicBezTo>
                    <a:pt x="372" y="0"/>
                    <a:pt x="335" y="10"/>
                    <a:pt x="316" y="10"/>
                  </a:cubicBezTo>
                  <a:lnTo>
                    <a:pt x="205" y="47"/>
                  </a:lnTo>
                  <a:lnTo>
                    <a:pt x="102" y="84"/>
                  </a:lnTo>
                  <a:cubicBezTo>
                    <a:pt x="65" y="93"/>
                    <a:pt x="28" y="93"/>
                    <a:pt x="0" y="102"/>
                  </a:cubicBezTo>
                  <a:cubicBezTo>
                    <a:pt x="28" y="121"/>
                    <a:pt x="84" y="121"/>
                    <a:pt x="112" y="121"/>
                  </a:cubicBezTo>
                  <a:cubicBezTo>
                    <a:pt x="149" y="121"/>
                    <a:pt x="186" y="102"/>
                    <a:pt x="223" y="93"/>
                  </a:cubicBezTo>
                  <a:cubicBezTo>
                    <a:pt x="288" y="75"/>
                    <a:pt x="36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5"/>
            <p:cNvSpPr/>
            <p:nvPr/>
          </p:nvSpPr>
          <p:spPr>
            <a:xfrm>
              <a:off x="3845300" y="1925175"/>
              <a:ext cx="10000" cy="1400"/>
            </a:xfrm>
            <a:custGeom>
              <a:rect b="b" l="l" r="r" t="t"/>
              <a:pathLst>
                <a:path extrusionOk="0" h="56" w="400">
                  <a:moveTo>
                    <a:pt x="330" y="1"/>
                  </a:moveTo>
                  <a:cubicBezTo>
                    <a:pt x="286" y="1"/>
                    <a:pt x="245" y="9"/>
                    <a:pt x="195" y="9"/>
                  </a:cubicBezTo>
                  <a:cubicBezTo>
                    <a:pt x="130" y="9"/>
                    <a:pt x="65" y="18"/>
                    <a:pt x="0" y="18"/>
                  </a:cubicBezTo>
                  <a:cubicBezTo>
                    <a:pt x="19" y="37"/>
                    <a:pt x="56" y="55"/>
                    <a:pt x="93" y="55"/>
                  </a:cubicBezTo>
                  <a:lnTo>
                    <a:pt x="195" y="55"/>
                  </a:lnTo>
                  <a:cubicBezTo>
                    <a:pt x="232" y="55"/>
                    <a:pt x="270" y="55"/>
                    <a:pt x="307" y="37"/>
                  </a:cubicBezTo>
                  <a:cubicBezTo>
                    <a:pt x="335" y="28"/>
                    <a:pt x="363" y="18"/>
                    <a:pt x="400" y="9"/>
                  </a:cubicBezTo>
                  <a:cubicBezTo>
                    <a:pt x="375" y="3"/>
                    <a:pt x="352" y="1"/>
                    <a:pt x="3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5"/>
            <p:cNvSpPr/>
            <p:nvPr/>
          </p:nvSpPr>
          <p:spPr>
            <a:xfrm>
              <a:off x="3854350" y="1917950"/>
              <a:ext cx="6075" cy="2550"/>
            </a:xfrm>
            <a:custGeom>
              <a:rect b="b" l="l" r="r" t="t"/>
              <a:pathLst>
                <a:path extrusionOk="0" h="102" w="243">
                  <a:moveTo>
                    <a:pt x="242" y="1"/>
                  </a:moveTo>
                  <a:cubicBezTo>
                    <a:pt x="196" y="1"/>
                    <a:pt x="159" y="19"/>
                    <a:pt x="121" y="38"/>
                  </a:cubicBezTo>
                  <a:cubicBezTo>
                    <a:pt x="75" y="66"/>
                    <a:pt x="47" y="75"/>
                    <a:pt x="1" y="94"/>
                  </a:cubicBezTo>
                  <a:cubicBezTo>
                    <a:pt x="15" y="99"/>
                    <a:pt x="29" y="101"/>
                    <a:pt x="44" y="101"/>
                  </a:cubicBezTo>
                  <a:cubicBezTo>
                    <a:pt x="76" y="101"/>
                    <a:pt x="108" y="91"/>
                    <a:pt x="140" y="84"/>
                  </a:cubicBezTo>
                  <a:cubicBezTo>
                    <a:pt x="149" y="75"/>
                    <a:pt x="168" y="66"/>
                    <a:pt x="196" y="47"/>
                  </a:cubicBezTo>
                  <a:cubicBezTo>
                    <a:pt x="205" y="38"/>
                    <a:pt x="233" y="28"/>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5"/>
            <p:cNvSpPr/>
            <p:nvPr/>
          </p:nvSpPr>
          <p:spPr>
            <a:xfrm>
              <a:off x="3804650" y="1915625"/>
              <a:ext cx="8850" cy="4675"/>
            </a:xfrm>
            <a:custGeom>
              <a:rect b="b" l="l" r="r" t="t"/>
              <a:pathLst>
                <a:path extrusionOk="0" h="187" w="354">
                  <a:moveTo>
                    <a:pt x="0" y="1"/>
                  </a:moveTo>
                  <a:lnTo>
                    <a:pt x="75" y="75"/>
                  </a:lnTo>
                  <a:cubicBezTo>
                    <a:pt x="93" y="94"/>
                    <a:pt x="121" y="112"/>
                    <a:pt x="149" y="131"/>
                  </a:cubicBezTo>
                  <a:cubicBezTo>
                    <a:pt x="214" y="168"/>
                    <a:pt x="279" y="187"/>
                    <a:pt x="353" y="187"/>
                  </a:cubicBezTo>
                  <a:cubicBezTo>
                    <a:pt x="288" y="168"/>
                    <a:pt x="233" y="131"/>
                    <a:pt x="177" y="94"/>
                  </a:cubicBezTo>
                  <a:cubicBezTo>
                    <a:pt x="121" y="66"/>
                    <a:pt x="75"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5"/>
            <p:cNvSpPr/>
            <p:nvPr/>
          </p:nvSpPr>
          <p:spPr>
            <a:xfrm>
              <a:off x="3809050" y="1915400"/>
              <a:ext cx="7000" cy="3125"/>
            </a:xfrm>
            <a:custGeom>
              <a:rect b="b" l="l" r="r" t="t"/>
              <a:pathLst>
                <a:path extrusionOk="0" h="125" w="280">
                  <a:moveTo>
                    <a:pt x="1" y="0"/>
                  </a:moveTo>
                  <a:lnTo>
                    <a:pt x="1" y="0"/>
                  </a:lnTo>
                  <a:cubicBezTo>
                    <a:pt x="10" y="38"/>
                    <a:pt x="19" y="47"/>
                    <a:pt x="47" y="56"/>
                  </a:cubicBezTo>
                  <a:lnTo>
                    <a:pt x="112" y="93"/>
                  </a:lnTo>
                  <a:cubicBezTo>
                    <a:pt x="154" y="114"/>
                    <a:pt x="196" y="125"/>
                    <a:pt x="238" y="125"/>
                  </a:cubicBezTo>
                  <a:cubicBezTo>
                    <a:pt x="252" y="125"/>
                    <a:pt x="266" y="124"/>
                    <a:pt x="280" y="121"/>
                  </a:cubicBezTo>
                  <a:lnTo>
                    <a:pt x="205" y="84"/>
                  </a:lnTo>
                  <a:cubicBezTo>
                    <a:pt x="187" y="84"/>
                    <a:pt x="159" y="75"/>
                    <a:pt x="140" y="56"/>
                  </a:cubicBezTo>
                  <a:cubicBezTo>
                    <a:pt x="94" y="3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5"/>
            <p:cNvSpPr/>
            <p:nvPr/>
          </p:nvSpPr>
          <p:spPr>
            <a:xfrm>
              <a:off x="3812775" y="1913125"/>
              <a:ext cx="7925" cy="1725"/>
            </a:xfrm>
            <a:custGeom>
              <a:rect b="b" l="l" r="r" t="t"/>
              <a:pathLst>
                <a:path extrusionOk="0" h="69" w="317">
                  <a:moveTo>
                    <a:pt x="229" y="1"/>
                  </a:moveTo>
                  <a:cubicBezTo>
                    <a:pt x="200" y="1"/>
                    <a:pt x="172" y="3"/>
                    <a:pt x="149" y="8"/>
                  </a:cubicBezTo>
                  <a:cubicBezTo>
                    <a:pt x="103" y="17"/>
                    <a:pt x="47" y="36"/>
                    <a:pt x="0" y="54"/>
                  </a:cubicBezTo>
                  <a:cubicBezTo>
                    <a:pt x="28" y="64"/>
                    <a:pt x="54" y="68"/>
                    <a:pt x="81" y="68"/>
                  </a:cubicBezTo>
                  <a:cubicBezTo>
                    <a:pt x="107" y="68"/>
                    <a:pt x="135" y="64"/>
                    <a:pt x="168" y="54"/>
                  </a:cubicBezTo>
                  <a:cubicBezTo>
                    <a:pt x="196" y="54"/>
                    <a:pt x="223" y="54"/>
                    <a:pt x="242" y="45"/>
                  </a:cubicBezTo>
                  <a:lnTo>
                    <a:pt x="316" y="8"/>
                  </a:lnTo>
                  <a:cubicBezTo>
                    <a:pt x="289" y="3"/>
                    <a:pt x="258" y="1"/>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5"/>
            <p:cNvSpPr/>
            <p:nvPr/>
          </p:nvSpPr>
          <p:spPr>
            <a:xfrm>
              <a:off x="3816725" y="1916625"/>
              <a:ext cx="6750" cy="1700"/>
            </a:xfrm>
            <a:custGeom>
              <a:rect b="b" l="l" r="r" t="t"/>
              <a:pathLst>
                <a:path extrusionOk="0" h="68" w="270">
                  <a:moveTo>
                    <a:pt x="75" y="0"/>
                  </a:moveTo>
                  <a:cubicBezTo>
                    <a:pt x="52" y="0"/>
                    <a:pt x="28" y="3"/>
                    <a:pt x="0" y="7"/>
                  </a:cubicBezTo>
                  <a:cubicBezTo>
                    <a:pt x="38" y="35"/>
                    <a:pt x="84" y="44"/>
                    <a:pt x="131" y="54"/>
                  </a:cubicBezTo>
                  <a:cubicBezTo>
                    <a:pt x="154" y="63"/>
                    <a:pt x="177" y="68"/>
                    <a:pt x="200" y="68"/>
                  </a:cubicBezTo>
                  <a:cubicBezTo>
                    <a:pt x="223" y="68"/>
                    <a:pt x="247" y="63"/>
                    <a:pt x="270" y="54"/>
                  </a:cubicBezTo>
                  <a:cubicBezTo>
                    <a:pt x="233" y="35"/>
                    <a:pt x="196" y="26"/>
                    <a:pt x="149" y="7"/>
                  </a:cubicBezTo>
                  <a:cubicBezTo>
                    <a:pt x="121" y="3"/>
                    <a:pt x="98"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5"/>
            <p:cNvSpPr/>
            <p:nvPr/>
          </p:nvSpPr>
          <p:spPr>
            <a:xfrm>
              <a:off x="3816725" y="1921350"/>
              <a:ext cx="8850" cy="2075"/>
            </a:xfrm>
            <a:custGeom>
              <a:rect b="b" l="l" r="r" t="t"/>
              <a:pathLst>
                <a:path extrusionOk="0" h="83" w="354">
                  <a:moveTo>
                    <a:pt x="51" y="0"/>
                  </a:moveTo>
                  <a:cubicBezTo>
                    <a:pt x="35" y="0"/>
                    <a:pt x="18" y="1"/>
                    <a:pt x="0" y="4"/>
                  </a:cubicBezTo>
                  <a:cubicBezTo>
                    <a:pt x="65" y="41"/>
                    <a:pt x="121" y="50"/>
                    <a:pt x="177" y="69"/>
                  </a:cubicBezTo>
                  <a:cubicBezTo>
                    <a:pt x="216" y="76"/>
                    <a:pt x="260" y="82"/>
                    <a:pt x="303" y="82"/>
                  </a:cubicBezTo>
                  <a:cubicBezTo>
                    <a:pt x="320" y="82"/>
                    <a:pt x="337" y="81"/>
                    <a:pt x="353" y="78"/>
                  </a:cubicBezTo>
                  <a:cubicBezTo>
                    <a:pt x="298" y="41"/>
                    <a:pt x="233" y="32"/>
                    <a:pt x="177" y="23"/>
                  </a:cubicBezTo>
                  <a:cubicBezTo>
                    <a:pt x="136" y="9"/>
                    <a:pt x="95" y="0"/>
                    <a:pt x="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5"/>
            <p:cNvSpPr/>
            <p:nvPr/>
          </p:nvSpPr>
          <p:spPr>
            <a:xfrm>
              <a:off x="3830425" y="1864350"/>
              <a:ext cx="10950" cy="4150"/>
            </a:xfrm>
            <a:custGeom>
              <a:rect b="b" l="l" r="r" t="t"/>
              <a:pathLst>
                <a:path extrusionOk="0" h="166" w="438">
                  <a:moveTo>
                    <a:pt x="380" y="1"/>
                  </a:moveTo>
                  <a:cubicBezTo>
                    <a:pt x="361" y="1"/>
                    <a:pt x="340" y="3"/>
                    <a:pt x="316" y="8"/>
                  </a:cubicBezTo>
                  <a:cubicBezTo>
                    <a:pt x="279" y="8"/>
                    <a:pt x="233" y="17"/>
                    <a:pt x="196" y="36"/>
                  </a:cubicBezTo>
                  <a:cubicBezTo>
                    <a:pt x="121" y="54"/>
                    <a:pt x="47" y="91"/>
                    <a:pt x="1" y="166"/>
                  </a:cubicBezTo>
                  <a:cubicBezTo>
                    <a:pt x="38" y="147"/>
                    <a:pt x="75" y="129"/>
                    <a:pt x="103" y="119"/>
                  </a:cubicBezTo>
                  <a:lnTo>
                    <a:pt x="214" y="82"/>
                  </a:lnTo>
                  <a:cubicBezTo>
                    <a:pt x="279" y="54"/>
                    <a:pt x="363" y="36"/>
                    <a:pt x="437" y="8"/>
                  </a:cubicBezTo>
                  <a:cubicBezTo>
                    <a:pt x="419" y="3"/>
                    <a:pt x="400" y="1"/>
                    <a:pt x="3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5"/>
            <p:cNvSpPr/>
            <p:nvPr/>
          </p:nvSpPr>
          <p:spPr>
            <a:xfrm>
              <a:off x="3829275" y="1867325"/>
              <a:ext cx="8600" cy="4675"/>
            </a:xfrm>
            <a:custGeom>
              <a:rect b="b" l="l" r="r" t="t"/>
              <a:pathLst>
                <a:path extrusionOk="0" h="187" w="344">
                  <a:moveTo>
                    <a:pt x="344" y="0"/>
                  </a:moveTo>
                  <a:cubicBezTo>
                    <a:pt x="307" y="0"/>
                    <a:pt x="270" y="10"/>
                    <a:pt x="242" y="10"/>
                  </a:cubicBezTo>
                  <a:cubicBezTo>
                    <a:pt x="214" y="19"/>
                    <a:pt x="186" y="28"/>
                    <a:pt x="149" y="47"/>
                  </a:cubicBezTo>
                  <a:cubicBezTo>
                    <a:pt x="93" y="75"/>
                    <a:pt x="37" y="121"/>
                    <a:pt x="0" y="186"/>
                  </a:cubicBezTo>
                  <a:lnTo>
                    <a:pt x="84" y="140"/>
                  </a:lnTo>
                  <a:cubicBezTo>
                    <a:pt x="112" y="121"/>
                    <a:pt x="140" y="102"/>
                    <a:pt x="167" y="93"/>
                  </a:cubicBezTo>
                  <a:cubicBezTo>
                    <a:pt x="223" y="56"/>
                    <a:pt x="279" y="2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5"/>
            <p:cNvSpPr/>
            <p:nvPr/>
          </p:nvSpPr>
          <p:spPr>
            <a:xfrm>
              <a:off x="3825775" y="1871975"/>
              <a:ext cx="8150" cy="6050"/>
            </a:xfrm>
            <a:custGeom>
              <a:rect b="b" l="l" r="r" t="t"/>
              <a:pathLst>
                <a:path extrusionOk="0" h="242" w="326">
                  <a:moveTo>
                    <a:pt x="326" y="0"/>
                  </a:moveTo>
                  <a:cubicBezTo>
                    <a:pt x="261" y="19"/>
                    <a:pt x="205" y="46"/>
                    <a:pt x="140" y="93"/>
                  </a:cubicBezTo>
                  <a:cubicBezTo>
                    <a:pt x="122" y="112"/>
                    <a:pt x="84" y="139"/>
                    <a:pt x="57" y="158"/>
                  </a:cubicBezTo>
                  <a:cubicBezTo>
                    <a:pt x="38" y="186"/>
                    <a:pt x="10" y="204"/>
                    <a:pt x="1" y="242"/>
                  </a:cubicBezTo>
                  <a:lnTo>
                    <a:pt x="84" y="186"/>
                  </a:lnTo>
                  <a:cubicBezTo>
                    <a:pt x="103" y="158"/>
                    <a:pt x="140" y="149"/>
                    <a:pt x="168" y="121"/>
                  </a:cubicBezTo>
                  <a:cubicBezTo>
                    <a:pt x="224" y="93"/>
                    <a:pt x="280" y="3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5"/>
            <p:cNvSpPr/>
            <p:nvPr/>
          </p:nvSpPr>
          <p:spPr>
            <a:xfrm>
              <a:off x="3818350" y="1873350"/>
              <a:ext cx="7000" cy="7475"/>
            </a:xfrm>
            <a:custGeom>
              <a:rect b="b" l="l" r="r" t="t"/>
              <a:pathLst>
                <a:path extrusionOk="0" h="299" w="280">
                  <a:moveTo>
                    <a:pt x="279" y="1"/>
                  </a:moveTo>
                  <a:lnTo>
                    <a:pt x="279" y="1"/>
                  </a:lnTo>
                  <a:cubicBezTo>
                    <a:pt x="223" y="38"/>
                    <a:pt x="158" y="75"/>
                    <a:pt x="112" y="131"/>
                  </a:cubicBezTo>
                  <a:cubicBezTo>
                    <a:pt x="93" y="149"/>
                    <a:pt x="66" y="177"/>
                    <a:pt x="47" y="205"/>
                  </a:cubicBezTo>
                  <a:cubicBezTo>
                    <a:pt x="19" y="233"/>
                    <a:pt x="10" y="270"/>
                    <a:pt x="0" y="298"/>
                  </a:cubicBezTo>
                  <a:lnTo>
                    <a:pt x="84" y="233"/>
                  </a:lnTo>
                  <a:lnTo>
                    <a:pt x="149" y="159"/>
                  </a:lnTo>
                  <a:cubicBezTo>
                    <a:pt x="196" y="112"/>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5"/>
            <p:cNvSpPr/>
            <p:nvPr/>
          </p:nvSpPr>
          <p:spPr>
            <a:xfrm>
              <a:off x="3813925" y="1881025"/>
              <a:ext cx="8175" cy="7450"/>
            </a:xfrm>
            <a:custGeom>
              <a:rect b="b" l="l" r="r" t="t"/>
              <a:pathLst>
                <a:path extrusionOk="0" h="298" w="327">
                  <a:moveTo>
                    <a:pt x="326" y="0"/>
                  </a:moveTo>
                  <a:cubicBezTo>
                    <a:pt x="243" y="38"/>
                    <a:pt x="187" y="75"/>
                    <a:pt x="140" y="121"/>
                  </a:cubicBezTo>
                  <a:lnTo>
                    <a:pt x="57" y="205"/>
                  </a:lnTo>
                  <a:cubicBezTo>
                    <a:pt x="38" y="223"/>
                    <a:pt x="10" y="261"/>
                    <a:pt x="1" y="298"/>
                  </a:cubicBezTo>
                  <a:cubicBezTo>
                    <a:pt x="29" y="270"/>
                    <a:pt x="57" y="251"/>
                    <a:pt x="85" y="223"/>
                  </a:cubicBezTo>
                  <a:lnTo>
                    <a:pt x="168" y="158"/>
                  </a:lnTo>
                  <a:cubicBezTo>
                    <a:pt x="224" y="112"/>
                    <a:pt x="280" y="65"/>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5"/>
            <p:cNvSpPr/>
            <p:nvPr/>
          </p:nvSpPr>
          <p:spPr>
            <a:xfrm>
              <a:off x="3841800" y="1890350"/>
              <a:ext cx="4450" cy="2075"/>
            </a:xfrm>
            <a:custGeom>
              <a:rect b="b" l="l" r="r" t="t"/>
              <a:pathLst>
                <a:path extrusionOk="0" h="83" w="178">
                  <a:moveTo>
                    <a:pt x="145" y="1"/>
                  </a:moveTo>
                  <a:cubicBezTo>
                    <a:pt x="120" y="1"/>
                    <a:pt x="98" y="14"/>
                    <a:pt x="84" y="27"/>
                  </a:cubicBezTo>
                  <a:cubicBezTo>
                    <a:pt x="47" y="36"/>
                    <a:pt x="29" y="55"/>
                    <a:pt x="1" y="83"/>
                  </a:cubicBezTo>
                  <a:cubicBezTo>
                    <a:pt x="38" y="83"/>
                    <a:pt x="57" y="73"/>
                    <a:pt x="94" y="64"/>
                  </a:cubicBezTo>
                  <a:cubicBezTo>
                    <a:pt x="131" y="55"/>
                    <a:pt x="150" y="36"/>
                    <a:pt x="177" y="8"/>
                  </a:cubicBezTo>
                  <a:cubicBezTo>
                    <a:pt x="166" y="3"/>
                    <a:pt x="156" y="1"/>
                    <a:pt x="1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5"/>
            <p:cNvSpPr/>
            <p:nvPr/>
          </p:nvSpPr>
          <p:spPr>
            <a:xfrm>
              <a:off x="3846225" y="1890075"/>
              <a:ext cx="3975" cy="2350"/>
            </a:xfrm>
            <a:custGeom>
              <a:rect b="b" l="l" r="r" t="t"/>
              <a:pathLst>
                <a:path extrusionOk="0" h="94" w="159">
                  <a:moveTo>
                    <a:pt x="158" y="1"/>
                  </a:moveTo>
                  <a:cubicBezTo>
                    <a:pt x="130" y="1"/>
                    <a:pt x="103" y="19"/>
                    <a:pt x="65" y="29"/>
                  </a:cubicBezTo>
                  <a:cubicBezTo>
                    <a:pt x="47" y="47"/>
                    <a:pt x="19" y="66"/>
                    <a:pt x="0" y="94"/>
                  </a:cubicBezTo>
                  <a:cubicBezTo>
                    <a:pt x="38" y="94"/>
                    <a:pt x="65" y="84"/>
                    <a:pt x="93" y="75"/>
                  </a:cubicBezTo>
                  <a:cubicBezTo>
                    <a:pt x="112" y="47"/>
                    <a:pt x="140"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5"/>
            <p:cNvSpPr/>
            <p:nvPr/>
          </p:nvSpPr>
          <p:spPr>
            <a:xfrm>
              <a:off x="3806975" y="1891950"/>
              <a:ext cx="4425" cy="5825"/>
            </a:xfrm>
            <a:custGeom>
              <a:rect b="b" l="l" r="r" t="t"/>
              <a:pathLst>
                <a:path extrusionOk="0" h="233" w="177">
                  <a:moveTo>
                    <a:pt x="177" y="0"/>
                  </a:moveTo>
                  <a:lnTo>
                    <a:pt x="177" y="0"/>
                  </a:lnTo>
                  <a:cubicBezTo>
                    <a:pt x="130" y="19"/>
                    <a:pt x="93" y="56"/>
                    <a:pt x="56" y="102"/>
                  </a:cubicBezTo>
                  <a:cubicBezTo>
                    <a:pt x="47" y="112"/>
                    <a:pt x="37" y="139"/>
                    <a:pt x="28" y="158"/>
                  </a:cubicBezTo>
                  <a:cubicBezTo>
                    <a:pt x="10" y="186"/>
                    <a:pt x="0" y="204"/>
                    <a:pt x="0" y="232"/>
                  </a:cubicBezTo>
                  <a:cubicBezTo>
                    <a:pt x="47" y="195"/>
                    <a:pt x="75" y="158"/>
                    <a:pt x="102" y="130"/>
                  </a:cubicBezTo>
                  <a:cubicBezTo>
                    <a:pt x="130" y="93"/>
                    <a:pt x="149" y="4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5"/>
            <p:cNvSpPr/>
            <p:nvPr/>
          </p:nvSpPr>
          <p:spPr>
            <a:xfrm>
              <a:off x="3787000" y="2073750"/>
              <a:ext cx="66675" cy="67825"/>
            </a:xfrm>
            <a:custGeom>
              <a:rect b="b" l="l" r="r" t="t"/>
              <a:pathLst>
                <a:path extrusionOk="0" h="2713" w="2667">
                  <a:moveTo>
                    <a:pt x="451" y="1"/>
                  </a:moveTo>
                  <a:cubicBezTo>
                    <a:pt x="440" y="1"/>
                    <a:pt x="429" y="1"/>
                    <a:pt x="418" y="3"/>
                  </a:cubicBezTo>
                  <a:cubicBezTo>
                    <a:pt x="158" y="31"/>
                    <a:pt x="56" y="356"/>
                    <a:pt x="28" y="625"/>
                  </a:cubicBezTo>
                  <a:cubicBezTo>
                    <a:pt x="0" y="1285"/>
                    <a:pt x="112" y="1945"/>
                    <a:pt x="381" y="2548"/>
                  </a:cubicBezTo>
                  <a:cubicBezTo>
                    <a:pt x="425" y="2673"/>
                    <a:pt x="544" y="2712"/>
                    <a:pt x="663" y="2712"/>
                  </a:cubicBezTo>
                  <a:cubicBezTo>
                    <a:pt x="749" y="2712"/>
                    <a:pt x="834" y="2692"/>
                    <a:pt x="892" y="2669"/>
                  </a:cubicBezTo>
                  <a:cubicBezTo>
                    <a:pt x="1496" y="2474"/>
                    <a:pt x="2063" y="2121"/>
                    <a:pt x="2434" y="1610"/>
                  </a:cubicBezTo>
                  <a:cubicBezTo>
                    <a:pt x="2555" y="1461"/>
                    <a:pt x="2648" y="1276"/>
                    <a:pt x="2657" y="1080"/>
                  </a:cubicBezTo>
                  <a:cubicBezTo>
                    <a:pt x="2667" y="876"/>
                    <a:pt x="2555" y="672"/>
                    <a:pt x="2369" y="616"/>
                  </a:cubicBezTo>
                  <a:cubicBezTo>
                    <a:pt x="2332" y="605"/>
                    <a:pt x="2295" y="599"/>
                    <a:pt x="2259" y="599"/>
                  </a:cubicBezTo>
                  <a:cubicBezTo>
                    <a:pt x="2088" y="599"/>
                    <a:pt x="1930" y="715"/>
                    <a:pt x="1784" y="830"/>
                  </a:cubicBezTo>
                  <a:cubicBezTo>
                    <a:pt x="1831" y="681"/>
                    <a:pt x="1886" y="523"/>
                    <a:pt x="1868" y="356"/>
                  </a:cubicBezTo>
                  <a:cubicBezTo>
                    <a:pt x="1849" y="198"/>
                    <a:pt x="1728" y="31"/>
                    <a:pt x="1570" y="12"/>
                  </a:cubicBezTo>
                  <a:cubicBezTo>
                    <a:pt x="1555" y="10"/>
                    <a:pt x="1540" y="8"/>
                    <a:pt x="1525" y="8"/>
                  </a:cubicBezTo>
                  <a:cubicBezTo>
                    <a:pt x="1368" y="8"/>
                    <a:pt x="1238" y="136"/>
                    <a:pt x="1162" y="272"/>
                  </a:cubicBezTo>
                  <a:cubicBezTo>
                    <a:pt x="1078" y="430"/>
                    <a:pt x="1031" y="588"/>
                    <a:pt x="929" y="727"/>
                  </a:cubicBezTo>
                  <a:cubicBezTo>
                    <a:pt x="901" y="570"/>
                    <a:pt x="892" y="402"/>
                    <a:pt x="809" y="254"/>
                  </a:cubicBezTo>
                  <a:cubicBezTo>
                    <a:pt x="748" y="115"/>
                    <a:pt x="599" y="1"/>
                    <a:pt x="45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5"/>
            <p:cNvSpPr/>
            <p:nvPr/>
          </p:nvSpPr>
          <p:spPr>
            <a:xfrm>
              <a:off x="3787000" y="2072425"/>
              <a:ext cx="67850" cy="69000"/>
            </a:xfrm>
            <a:custGeom>
              <a:rect b="b" l="l" r="r" t="t"/>
              <a:pathLst>
                <a:path extrusionOk="0" h="2760" w="2714">
                  <a:moveTo>
                    <a:pt x="1542" y="0"/>
                  </a:moveTo>
                  <a:cubicBezTo>
                    <a:pt x="1440" y="0"/>
                    <a:pt x="1347" y="37"/>
                    <a:pt x="1273" y="93"/>
                  </a:cubicBezTo>
                  <a:cubicBezTo>
                    <a:pt x="1208" y="158"/>
                    <a:pt x="1143" y="223"/>
                    <a:pt x="1097" y="307"/>
                  </a:cubicBezTo>
                  <a:cubicBezTo>
                    <a:pt x="1041" y="418"/>
                    <a:pt x="994" y="548"/>
                    <a:pt x="939" y="650"/>
                  </a:cubicBezTo>
                  <a:cubicBezTo>
                    <a:pt x="929" y="539"/>
                    <a:pt x="901" y="409"/>
                    <a:pt x="846" y="307"/>
                  </a:cubicBezTo>
                  <a:cubicBezTo>
                    <a:pt x="809" y="232"/>
                    <a:pt x="753" y="167"/>
                    <a:pt x="697" y="112"/>
                  </a:cubicBezTo>
                  <a:cubicBezTo>
                    <a:pt x="623" y="65"/>
                    <a:pt x="539" y="28"/>
                    <a:pt x="465" y="19"/>
                  </a:cubicBezTo>
                  <a:cubicBezTo>
                    <a:pt x="381" y="19"/>
                    <a:pt x="288" y="37"/>
                    <a:pt x="232" y="93"/>
                  </a:cubicBezTo>
                  <a:cubicBezTo>
                    <a:pt x="158" y="158"/>
                    <a:pt x="121" y="223"/>
                    <a:pt x="93" y="297"/>
                  </a:cubicBezTo>
                  <a:cubicBezTo>
                    <a:pt x="28" y="446"/>
                    <a:pt x="10" y="604"/>
                    <a:pt x="10" y="762"/>
                  </a:cubicBezTo>
                  <a:cubicBezTo>
                    <a:pt x="0" y="1068"/>
                    <a:pt x="28" y="1384"/>
                    <a:pt x="93" y="1700"/>
                  </a:cubicBezTo>
                  <a:cubicBezTo>
                    <a:pt x="28" y="1384"/>
                    <a:pt x="19" y="1068"/>
                    <a:pt x="28" y="771"/>
                  </a:cubicBezTo>
                  <a:cubicBezTo>
                    <a:pt x="47" y="623"/>
                    <a:pt x="65" y="455"/>
                    <a:pt x="121" y="316"/>
                  </a:cubicBezTo>
                  <a:cubicBezTo>
                    <a:pt x="158" y="251"/>
                    <a:pt x="195" y="186"/>
                    <a:pt x="251" y="139"/>
                  </a:cubicBezTo>
                  <a:cubicBezTo>
                    <a:pt x="307" y="93"/>
                    <a:pt x="381" y="74"/>
                    <a:pt x="446" y="74"/>
                  </a:cubicBezTo>
                  <a:cubicBezTo>
                    <a:pt x="521" y="74"/>
                    <a:pt x="586" y="112"/>
                    <a:pt x="651" y="158"/>
                  </a:cubicBezTo>
                  <a:cubicBezTo>
                    <a:pt x="706" y="204"/>
                    <a:pt x="753" y="260"/>
                    <a:pt x="771" y="325"/>
                  </a:cubicBezTo>
                  <a:cubicBezTo>
                    <a:pt x="836" y="465"/>
                    <a:pt x="855" y="623"/>
                    <a:pt x="864" y="771"/>
                  </a:cubicBezTo>
                  <a:lnTo>
                    <a:pt x="883" y="873"/>
                  </a:lnTo>
                  <a:lnTo>
                    <a:pt x="948" y="790"/>
                  </a:lnTo>
                  <a:cubicBezTo>
                    <a:pt x="1069" y="650"/>
                    <a:pt x="1115" y="483"/>
                    <a:pt x="1189" y="344"/>
                  </a:cubicBezTo>
                  <a:cubicBezTo>
                    <a:pt x="1227" y="269"/>
                    <a:pt x="1282" y="214"/>
                    <a:pt x="1347" y="167"/>
                  </a:cubicBezTo>
                  <a:cubicBezTo>
                    <a:pt x="1397" y="126"/>
                    <a:pt x="1455" y="91"/>
                    <a:pt x="1520" y="91"/>
                  </a:cubicBezTo>
                  <a:cubicBezTo>
                    <a:pt x="1527" y="91"/>
                    <a:pt x="1535" y="92"/>
                    <a:pt x="1542" y="93"/>
                  </a:cubicBezTo>
                  <a:cubicBezTo>
                    <a:pt x="1608" y="93"/>
                    <a:pt x="1682" y="130"/>
                    <a:pt x="1728" y="186"/>
                  </a:cubicBezTo>
                  <a:cubicBezTo>
                    <a:pt x="1775" y="251"/>
                    <a:pt x="1812" y="316"/>
                    <a:pt x="1821" y="390"/>
                  </a:cubicBezTo>
                  <a:cubicBezTo>
                    <a:pt x="1840" y="539"/>
                    <a:pt x="1793" y="697"/>
                    <a:pt x="1738" y="864"/>
                  </a:cubicBezTo>
                  <a:lnTo>
                    <a:pt x="1691" y="1013"/>
                  </a:lnTo>
                  <a:lnTo>
                    <a:pt x="1812" y="920"/>
                  </a:lnTo>
                  <a:cubicBezTo>
                    <a:pt x="1877" y="864"/>
                    <a:pt x="1951" y="818"/>
                    <a:pt x="2016" y="771"/>
                  </a:cubicBezTo>
                  <a:cubicBezTo>
                    <a:pt x="2091" y="725"/>
                    <a:pt x="2165" y="697"/>
                    <a:pt x="2249" y="688"/>
                  </a:cubicBezTo>
                  <a:cubicBezTo>
                    <a:pt x="2332" y="688"/>
                    <a:pt x="2416" y="715"/>
                    <a:pt x="2472" y="771"/>
                  </a:cubicBezTo>
                  <a:cubicBezTo>
                    <a:pt x="2527" y="827"/>
                    <a:pt x="2574" y="901"/>
                    <a:pt x="2602" y="976"/>
                  </a:cubicBezTo>
                  <a:cubicBezTo>
                    <a:pt x="2620" y="1059"/>
                    <a:pt x="2620" y="1143"/>
                    <a:pt x="2611" y="1236"/>
                  </a:cubicBezTo>
                  <a:cubicBezTo>
                    <a:pt x="2602" y="1319"/>
                    <a:pt x="2564" y="1394"/>
                    <a:pt x="2518" y="1477"/>
                  </a:cubicBezTo>
                  <a:cubicBezTo>
                    <a:pt x="2472" y="1561"/>
                    <a:pt x="2425" y="1626"/>
                    <a:pt x="2369" y="1700"/>
                  </a:cubicBezTo>
                  <a:lnTo>
                    <a:pt x="2193" y="1905"/>
                  </a:lnTo>
                  <a:cubicBezTo>
                    <a:pt x="1951" y="2174"/>
                    <a:pt x="1645" y="2388"/>
                    <a:pt x="1320" y="2536"/>
                  </a:cubicBezTo>
                  <a:cubicBezTo>
                    <a:pt x="1645" y="2388"/>
                    <a:pt x="1961" y="2174"/>
                    <a:pt x="2211" y="1923"/>
                  </a:cubicBezTo>
                  <a:cubicBezTo>
                    <a:pt x="2276" y="1849"/>
                    <a:pt x="2342" y="1793"/>
                    <a:pt x="2397" y="1710"/>
                  </a:cubicBezTo>
                  <a:cubicBezTo>
                    <a:pt x="2462" y="1644"/>
                    <a:pt x="2509" y="1561"/>
                    <a:pt x="2555" y="1487"/>
                  </a:cubicBezTo>
                  <a:cubicBezTo>
                    <a:pt x="2620" y="1422"/>
                    <a:pt x="2667" y="1338"/>
                    <a:pt x="2695" y="1245"/>
                  </a:cubicBezTo>
                  <a:cubicBezTo>
                    <a:pt x="2713" y="1152"/>
                    <a:pt x="2713" y="1059"/>
                    <a:pt x="2695" y="966"/>
                  </a:cubicBezTo>
                  <a:cubicBezTo>
                    <a:pt x="2667" y="873"/>
                    <a:pt x="2620" y="780"/>
                    <a:pt x="2555" y="725"/>
                  </a:cubicBezTo>
                  <a:cubicBezTo>
                    <a:pt x="2481" y="650"/>
                    <a:pt x="2379" y="623"/>
                    <a:pt x="2276" y="623"/>
                  </a:cubicBezTo>
                  <a:cubicBezTo>
                    <a:pt x="2165" y="623"/>
                    <a:pt x="2072" y="650"/>
                    <a:pt x="1998" y="697"/>
                  </a:cubicBezTo>
                  <a:cubicBezTo>
                    <a:pt x="1961" y="725"/>
                    <a:pt x="1914" y="743"/>
                    <a:pt x="1877" y="771"/>
                  </a:cubicBezTo>
                  <a:cubicBezTo>
                    <a:pt x="1886" y="734"/>
                    <a:pt x="1905" y="697"/>
                    <a:pt x="1905" y="650"/>
                  </a:cubicBezTo>
                  <a:cubicBezTo>
                    <a:pt x="1923" y="576"/>
                    <a:pt x="1923" y="483"/>
                    <a:pt x="1914" y="390"/>
                  </a:cubicBezTo>
                  <a:cubicBezTo>
                    <a:pt x="1905" y="297"/>
                    <a:pt x="1868" y="214"/>
                    <a:pt x="1793" y="130"/>
                  </a:cubicBezTo>
                  <a:cubicBezTo>
                    <a:pt x="1738" y="65"/>
                    <a:pt x="1645" y="0"/>
                    <a:pt x="1542" y="0"/>
                  </a:cubicBezTo>
                  <a:close/>
                  <a:moveTo>
                    <a:pt x="344" y="2601"/>
                  </a:moveTo>
                  <a:cubicBezTo>
                    <a:pt x="353" y="2648"/>
                    <a:pt x="390" y="2685"/>
                    <a:pt x="428" y="2713"/>
                  </a:cubicBezTo>
                  <a:cubicBezTo>
                    <a:pt x="390" y="2685"/>
                    <a:pt x="372" y="2639"/>
                    <a:pt x="344" y="2601"/>
                  </a:cubicBezTo>
                  <a:close/>
                  <a:moveTo>
                    <a:pt x="1319" y="2537"/>
                  </a:moveTo>
                  <a:lnTo>
                    <a:pt x="1319" y="2537"/>
                  </a:lnTo>
                  <a:cubicBezTo>
                    <a:pt x="1161" y="2620"/>
                    <a:pt x="994" y="2676"/>
                    <a:pt x="818" y="2732"/>
                  </a:cubicBezTo>
                  <a:cubicBezTo>
                    <a:pt x="994" y="2685"/>
                    <a:pt x="1161" y="2620"/>
                    <a:pt x="1319" y="2537"/>
                  </a:cubicBezTo>
                  <a:close/>
                  <a:moveTo>
                    <a:pt x="428" y="2713"/>
                  </a:moveTo>
                  <a:cubicBezTo>
                    <a:pt x="465" y="2732"/>
                    <a:pt x="511" y="2759"/>
                    <a:pt x="558" y="2759"/>
                  </a:cubicBezTo>
                  <a:cubicBezTo>
                    <a:pt x="511" y="2741"/>
                    <a:pt x="465" y="2732"/>
                    <a:pt x="428" y="27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5"/>
            <p:cNvSpPr/>
            <p:nvPr/>
          </p:nvSpPr>
          <p:spPr>
            <a:xfrm>
              <a:off x="3799525" y="2091925"/>
              <a:ext cx="10950" cy="48800"/>
            </a:xfrm>
            <a:custGeom>
              <a:rect b="b" l="l" r="r" t="t"/>
              <a:pathLst>
                <a:path extrusionOk="0" h="1952" w="438">
                  <a:moveTo>
                    <a:pt x="438" y="0"/>
                  </a:moveTo>
                  <a:cubicBezTo>
                    <a:pt x="391" y="168"/>
                    <a:pt x="354" y="326"/>
                    <a:pt x="335" y="493"/>
                  </a:cubicBezTo>
                  <a:lnTo>
                    <a:pt x="233" y="976"/>
                  </a:lnTo>
                  <a:lnTo>
                    <a:pt x="122" y="1468"/>
                  </a:lnTo>
                  <a:cubicBezTo>
                    <a:pt x="103" y="1543"/>
                    <a:pt x="94" y="1626"/>
                    <a:pt x="66" y="1710"/>
                  </a:cubicBezTo>
                  <a:lnTo>
                    <a:pt x="1" y="1952"/>
                  </a:lnTo>
                  <a:cubicBezTo>
                    <a:pt x="66" y="1803"/>
                    <a:pt x="112" y="1636"/>
                    <a:pt x="159" y="1478"/>
                  </a:cubicBezTo>
                  <a:cubicBezTo>
                    <a:pt x="205" y="1310"/>
                    <a:pt x="242" y="1153"/>
                    <a:pt x="280" y="985"/>
                  </a:cubicBezTo>
                  <a:cubicBezTo>
                    <a:pt x="308" y="827"/>
                    <a:pt x="345" y="660"/>
                    <a:pt x="373" y="502"/>
                  </a:cubicBezTo>
                  <a:cubicBezTo>
                    <a:pt x="391" y="335"/>
                    <a:pt x="419" y="168"/>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5"/>
            <p:cNvSpPr/>
            <p:nvPr/>
          </p:nvSpPr>
          <p:spPr>
            <a:xfrm>
              <a:off x="3801150" y="2095175"/>
              <a:ext cx="30475" cy="46475"/>
            </a:xfrm>
            <a:custGeom>
              <a:rect b="b" l="l" r="r" t="t"/>
              <a:pathLst>
                <a:path extrusionOk="0" h="1859" w="1219">
                  <a:moveTo>
                    <a:pt x="1218" y="1"/>
                  </a:moveTo>
                  <a:cubicBezTo>
                    <a:pt x="1107" y="149"/>
                    <a:pt x="1004" y="298"/>
                    <a:pt x="884" y="456"/>
                  </a:cubicBezTo>
                  <a:lnTo>
                    <a:pt x="568" y="902"/>
                  </a:lnTo>
                  <a:cubicBezTo>
                    <a:pt x="465" y="1060"/>
                    <a:pt x="363" y="1208"/>
                    <a:pt x="270" y="1366"/>
                  </a:cubicBezTo>
                  <a:cubicBezTo>
                    <a:pt x="177" y="1534"/>
                    <a:pt x="85" y="1682"/>
                    <a:pt x="1" y="1859"/>
                  </a:cubicBezTo>
                  <a:cubicBezTo>
                    <a:pt x="47" y="1775"/>
                    <a:pt x="103" y="1710"/>
                    <a:pt x="150" y="1626"/>
                  </a:cubicBezTo>
                  <a:cubicBezTo>
                    <a:pt x="196" y="1543"/>
                    <a:pt x="261" y="1478"/>
                    <a:pt x="308" y="1394"/>
                  </a:cubicBezTo>
                  <a:lnTo>
                    <a:pt x="614" y="930"/>
                  </a:lnTo>
                  <a:lnTo>
                    <a:pt x="921" y="465"/>
                  </a:lnTo>
                  <a:cubicBezTo>
                    <a:pt x="1023" y="316"/>
                    <a:pt x="1125" y="158"/>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5"/>
            <p:cNvSpPr/>
            <p:nvPr/>
          </p:nvSpPr>
          <p:spPr>
            <a:xfrm>
              <a:off x="3805800" y="2110500"/>
              <a:ext cx="3275" cy="13725"/>
            </a:xfrm>
            <a:custGeom>
              <a:rect b="b" l="l" r="r" t="t"/>
              <a:pathLst>
                <a:path extrusionOk="0" h="549" w="131">
                  <a:moveTo>
                    <a:pt x="131" y="1"/>
                  </a:moveTo>
                  <a:lnTo>
                    <a:pt x="131" y="1"/>
                  </a:lnTo>
                  <a:cubicBezTo>
                    <a:pt x="94" y="94"/>
                    <a:pt x="75" y="187"/>
                    <a:pt x="47" y="270"/>
                  </a:cubicBezTo>
                  <a:cubicBezTo>
                    <a:pt x="38" y="317"/>
                    <a:pt x="38" y="363"/>
                    <a:pt x="29" y="410"/>
                  </a:cubicBezTo>
                  <a:cubicBezTo>
                    <a:pt x="10" y="456"/>
                    <a:pt x="10" y="502"/>
                    <a:pt x="1" y="549"/>
                  </a:cubicBezTo>
                  <a:cubicBezTo>
                    <a:pt x="29" y="512"/>
                    <a:pt x="47" y="465"/>
                    <a:pt x="57" y="419"/>
                  </a:cubicBezTo>
                  <a:lnTo>
                    <a:pt x="94" y="279"/>
                  </a:lnTo>
                  <a:cubicBezTo>
                    <a:pt x="122" y="187"/>
                    <a:pt x="131" y="94"/>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5"/>
            <p:cNvSpPr/>
            <p:nvPr/>
          </p:nvSpPr>
          <p:spPr>
            <a:xfrm>
              <a:off x="3810450" y="2105625"/>
              <a:ext cx="1200" cy="8625"/>
            </a:xfrm>
            <a:custGeom>
              <a:rect b="b" l="l" r="r" t="t"/>
              <a:pathLst>
                <a:path extrusionOk="0" h="345" w="48">
                  <a:moveTo>
                    <a:pt x="19" y="1"/>
                  </a:moveTo>
                  <a:cubicBezTo>
                    <a:pt x="10" y="56"/>
                    <a:pt x="1" y="112"/>
                    <a:pt x="1" y="177"/>
                  </a:cubicBezTo>
                  <a:lnTo>
                    <a:pt x="1" y="251"/>
                  </a:lnTo>
                  <a:lnTo>
                    <a:pt x="1" y="344"/>
                  </a:lnTo>
                  <a:cubicBezTo>
                    <a:pt x="10" y="326"/>
                    <a:pt x="28" y="289"/>
                    <a:pt x="38" y="270"/>
                  </a:cubicBezTo>
                  <a:cubicBezTo>
                    <a:pt x="38" y="233"/>
                    <a:pt x="47" y="205"/>
                    <a:pt x="47" y="177"/>
                  </a:cubicBezTo>
                  <a:cubicBezTo>
                    <a:pt x="47" y="112"/>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5"/>
            <p:cNvSpPr/>
            <p:nvPr/>
          </p:nvSpPr>
          <p:spPr>
            <a:xfrm>
              <a:off x="3811375" y="2106100"/>
              <a:ext cx="4450" cy="12550"/>
            </a:xfrm>
            <a:custGeom>
              <a:rect b="b" l="l" r="r" t="t"/>
              <a:pathLst>
                <a:path extrusionOk="0" h="502" w="178">
                  <a:moveTo>
                    <a:pt x="177" y="0"/>
                  </a:moveTo>
                  <a:cubicBezTo>
                    <a:pt x="131" y="84"/>
                    <a:pt x="94" y="167"/>
                    <a:pt x="66" y="251"/>
                  </a:cubicBezTo>
                  <a:cubicBezTo>
                    <a:pt x="47" y="325"/>
                    <a:pt x="19" y="409"/>
                    <a:pt x="1" y="502"/>
                  </a:cubicBezTo>
                  <a:cubicBezTo>
                    <a:pt x="38" y="465"/>
                    <a:pt x="47" y="418"/>
                    <a:pt x="66" y="390"/>
                  </a:cubicBezTo>
                  <a:cubicBezTo>
                    <a:pt x="84" y="335"/>
                    <a:pt x="103" y="307"/>
                    <a:pt x="112" y="260"/>
                  </a:cubicBezTo>
                  <a:cubicBezTo>
                    <a:pt x="140" y="177"/>
                    <a:pt x="159" y="93"/>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5"/>
            <p:cNvSpPr/>
            <p:nvPr/>
          </p:nvSpPr>
          <p:spPr>
            <a:xfrm>
              <a:off x="3805100" y="2123050"/>
              <a:ext cx="4225" cy="7450"/>
            </a:xfrm>
            <a:custGeom>
              <a:rect b="b" l="l" r="r" t="t"/>
              <a:pathLst>
                <a:path extrusionOk="0" h="298" w="169">
                  <a:moveTo>
                    <a:pt x="168" y="0"/>
                  </a:moveTo>
                  <a:lnTo>
                    <a:pt x="168" y="0"/>
                  </a:lnTo>
                  <a:cubicBezTo>
                    <a:pt x="122" y="47"/>
                    <a:pt x="85" y="93"/>
                    <a:pt x="66" y="140"/>
                  </a:cubicBezTo>
                  <a:cubicBezTo>
                    <a:pt x="38" y="196"/>
                    <a:pt x="19" y="242"/>
                    <a:pt x="1" y="298"/>
                  </a:cubicBezTo>
                  <a:cubicBezTo>
                    <a:pt x="57" y="251"/>
                    <a:pt x="85" y="205"/>
                    <a:pt x="112" y="158"/>
                  </a:cubicBezTo>
                  <a:cubicBezTo>
                    <a:pt x="131" y="103"/>
                    <a:pt x="159" y="56"/>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5"/>
            <p:cNvSpPr/>
            <p:nvPr/>
          </p:nvSpPr>
          <p:spPr>
            <a:xfrm>
              <a:off x="3827875" y="2081475"/>
              <a:ext cx="2125" cy="12575"/>
            </a:xfrm>
            <a:custGeom>
              <a:rect b="b" l="l" r="r" t="t"/>
              <a:pathLst>
                <a:path extrusionOk="0" h="503" w="85">
                  <a:moveTo>
                    <a:pt x="75" y="0"/>
                  </a:moveTo>
                  <a:cubicBezTo>
                    <a:pt x="47" y="84"/>
                    <a:pt x="38" y="168"/>
                    <a:pt x="19" y="242"/>
                  </a:cubicBezTo>
                  <a:cubicBezTo>
                    <a:pt x="19" y="288"/>
                    <a:pt x="10" y="326"/>
                    <a:pt x="10" y="372"/>
                  </a:cubicBezTo>
                  <a:cubicBezTo>
                    <a:pt x="10" y="418"/>
                    <a:pt x="10" y="456"/>
                    <a:pt x="0" y="502"/>
                  </a:cubicBezTo>
                  <a:cubicBezTo>
                    <a:pt x="19" y="465"/>
                    <a:pt x="38" y="418"/>
                    <a:pt x="47" y="381"/>
                  </a:cubicBezTo>
                  <a:cubicBezTo>
                    <a:pt x="56" y="335"/>
                    <a:pt x="75" y="298"/>
                    <a:pt x="75" y="261"/>
                  </a:cubicBezTo>
                  <a:cubicBezTo>
                    <a:pt x="84" y="158"/>
                    <a:pt x="84" y="84"/>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5"/>
            <p:cNvSpPr/>
            <p:nvPr/>
          </p:nvSpPr>
          <p:spPr>
            <a:xfrm>
              <a:off x="3824850" y="2089375"/>
              <a:ext cx="1875" cy="8600"/>
            </a:xfrm>
            <a:custGeom>
              <a:rect b="b" l="l" r="r" t="t"/>
              <a:pathLst>
                <a:path extrusionOk="0" h="344" w="75">
                  <a:moveTo>
                    <a:pt x="66" y="0"/>
                  </a:moveTo>
                  <a:cubicBezTo>
                    <a:pt x="38" y="56"/>
                    <a:pt x="28" y="112"/>
                    <a:pt x="28" y="177"/>
                  </a:cubicBezTo>
                  <a:cubicBezTo>
                    <a:pt x="19" y="233"/>
                    <a:pt x="19" y="288"/>
                    <a:pt x="1" y="344"/>
                  </a:cubicBezTo>
                  <a:cubicBezTo>
                    <a:pt x="28" y="325"/>
                    <a:pt x="38" y="288"/>
                    <a:pt x="56" y="270"/>
                  </a:cubicBezTo>
                  <a:cubicBezTo>
                    <a:pt x="66" y="242"/>
                    <a:pt x="75" y="205"/>
                    <a:pt x="75" y="186"/>
                  </a:cubicBezTo>
                  <a:lnTo>
                    <a:pt x="75" y="93"/>
                  </a:lnTo>
                  <a:cubicBezTo>
                    <a:pt x="75" y="56"/>
                    <a:pt x="75"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5"/>
            <p:cNvSpPr/>
            <p:nvPr/>
          </p:nvSpPr>
          <p:spPr>
            <a:xfrm>
              <a:off x="3826475" y="2079850"/>
              <a:ext cx="1200" cy="4675"/>
            </a:xfrm>
            <a:custGeom>
              <a:rect b="b" l="l" r="r" t="t"/>
              <a:pathLst>
                <a:path extrusionOk="0" h="187" w="48">
                  <a:moveTo>
                    <a:pt x="10" y="0"/>
                  </a:moveTo>
                  <a:cubicBezTo>
                    <a:pt x="1" y="28"/>
                    <a:pt x="1" y="65"/>
                    <a:pt x="1" y="93"/>
                  </a:cubicBezTo>
                  <a:lnTo>
                    <a:pt x="1" y="140"/>
                  </a:lnTo>
                  <a:cubicBezTo>
                    <a:pt x="1" y="149"/>
                    <a:pt x="1" y="158"/>
                    <a:pt x="10" y="186"/>
                  </a:cubicBezTo>
                  <a:cubicBezTo>
                    <a:pt x="38" y="158"/>
                    <a:pt x="47" y="121"/>
                    <a:pt x="47" y="93"/>
                  </a:cubicBezTo>
                  <a:cubicBezTo>
                    <a:pt x="47" y="75"/>
                    <a:pt x="47" y="56"/>
                    <a:pt x="38" y="47"/>
                  </a:cubicBezTo>
                  <a:cubicBezTo>
                    <a:pt x="38" y="2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5"/>
            <p:cNvSpPr/>
            <p:nvPr/>
          </p:nvSpPr>
          <p:spPr>
            <a:xfrm>
              <a:off x="3848325" y="2095400"/>
              <a:ext cx="2575" cy="11175"/>
            </a:xfrm>
            <a:custGeom>
              <a:rect b="b" l="l" r="r" t="t"/>
              <a:pathLst>
                <a:path extrusionOk="0" h="447" w="103">
                  <a:moveTo>
                    <a:pt x="0" y="1"/>
                  </a:moveTo>
                  <a:lnTo>
                    <a:pt x="0" y="1"/>
                  </a:lnTo>
                  <a:cubicBezTo>
                    <a:pt x="46" y="57"/>
                    <a:pt x="65" y="140"/>
                    <a:pt x="56" y="214"/>
                  </a:cubicBezTo>
                  <a:cubicBezTo>
                    <a:pt x="56" y="261"/>
                    <a:pt x="46" y="289"/>
                    <a:pt x="28" y="326"/>
                  </a:cubicBezTo>
                  <a:cubicBezTo>
                    <a:pt x="28" y="354"/>
                    <a:pt x="19" y="363"/>
                    <a:pt x="19" y="382"/>
                  </a:cubicBezTo>
                  <a:cubicBezTo>
                    <a:pt x="9" y="410"/>
                    <a:pt x="0" y="419"/>
                    <a:pt x="0" y="447"/>
                  </a:cubicBezTo>
                  <a:cubicBezTo>
                    <a:pt x="9" y="428"/>
                    <a:pt x="19" y="410"/>
                    <a:pt x="28" y="400"/>
                  </a:cubicBezTo>
                  <a:cubicBezTo>
                    <a:pt x="46" y="372"/>
                    <a:pt x="56" y="363"/>
                    <a:pt x="65" y="335"/>
                  </a:cubicBezTo>
                  <a:cubicBezTo>
                    <a:pt x="93" y="307"/>
                    <a:pt x="102" y="270"/>
                    <a:pt x="102" y="224"/>
                  </a:cubicBezTo>
                  <a:cubicBezTo>
                    <a:pt x="102" y="177"/>
                    <a:pt x="102" y="131"/>
                    <a:pt x="74" y="94"/>
                  </a:cubicBezTo>
                  <a:cubicBezTo>
                    <a:pt x="65"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5"/>
            <p:cNvSpPr/>
            <p:nvPr/>
          </p:nvSpPr>
          <p:spPr>
            <a:xfrm>
              <a:off x="3842975" y="2102150"/>
              <a:ext cx="5350" cy="9300"/>
            </a:xfrm>
            <a:custGeom>
              <a:rect b="b" l="l" r="r" t="t"/>
              <a:pathLst>
                <a:path extrusionOk="0" h="372" w="214">
                  <a:moveTo>
                    <a:pt x="214" y="0"/>
                  </a:moveTo>
                  <a:cubicBezTo>
                    <a:pt x="186" y="19"/>
                    <a:pt x="168" y="56"/>
                    <a:pt x="149" y="93"/>
                  </a:cubicBezTo>
                  <a:cubicBezTo>
                    <a:pt x="140" y="112"/>
                    <a:pt x="121" y="149"/>
                    <a:pt x="103" y="186"/>
                  </a:cubicBezTo>
                  <a:lnTo>
                    <a:pt x="56" y="279"/>
                  </a:lnTo>
                  <a:cubicBezTo>
                    <a:pt x="37" y="316"/>
                    <a:pt x="28" y="335"/>
                    <a:pt x="0" y="372"/>
                  </a:cubicBezTo>
                  <a:cubicBezTo>
                    <a:pt x="37" y="363"/>
                    <a:pt x="56" y="335"/>
                    <a:pt x="84" y="298"/>
                  </a:cubicBezTo>
                  <a:cubicBezTo>
                    <a:pt x="103" y="279"/>
                    <a:pt x="130" y="242"/>
                    <a:pt x="140" y="205"/>
                  </a:cubicBezTo>
                  <a:cubicBezTo>
                    <a:pt x="177" y="140"/>
                    <a:pt x="195" y="65"/>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5"/>
            <p:cNvSpPr/>
            <p:nvPr/>
          </p:nvSpPr>
          <p:spPr>
            <a:xfrm>
              <a:off x="3840875" y="2110050"/>
              <a:ext cx="6775" cy="7225"/>
            </a:xfrm>
            <a:custGeom>
              <a:rect b="b" l="l" r="r" t="t"/>
              <a:pathLst>
                <a:path extrusionOk="0" h="289" w="271">
                  <a:moveTo>
                    <a:pt x="270" y="0"/>
                  </a:moveTo>
                  <a:lnTo>
                    <a:pt x="131" y="139"/>
                  </a:lnTo>
                  <a:cubicBezTo>
                    <a:pt x="84" y="186"/>
                    <a:pt x="47" y="242"/>
                    <a:pt x="1" y="288"/>
                  </a:cubicBezTo>
                  <a:cubicBezTo>
                    <a:pt x="38" y="279"/>
                    <a:pt x="75" y="260"/>
                    <a:pt x="94" y="242"/>
                  </a:cubicBezTo>
                  <a:lnTo>
                    <a:pt x="168" y="167"/>
                  </a:lnTo>
                  <a:cubicBezTo>
                    <a:pt x="187" y="149"/>
                    <a:pt x="214" y="121"/>
                    <a:pt x="224" y="93"/>
                  </a:cubicBezTo>
                  <a:cubicBezTo>
                    <a:pt x="252" y="56"/>
                    <a:pt x="26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5"/>
            <p:cNvSpPr/>
            <p:nvPr/>
          </p:nvSpPr>
          <p:spPr>
            <a:xfrm>
              <a:off x="3843200" y="2100975"/>
              <a:ext cx="3275" cy="6075"/>
            </a:xfrm>
            <a:custGeom>
              <a:rect b="b" l="l" r="r" t="t"/>
              <a:pathLst>
                <a:path extrusionOk="0" h="243" w="131">
                  <a:moveTo>
                    <a:pt x="121" y="1"/>
                  </a:moveTo>
                  <a:cubicBezTo>
                    <a:pt x="84" y="47"/>
                    <a:pt x="75" y="84"/>
                    <a:pt x="47" y="112"/>
                  </a:cubicBezTo>
                  <a:cubicBezTo>
                    <a:pt x="38" y="159"/>
                    <a:pt x="19" y="196"/>
                    <a:pt x="1" y="242"/>
                  </a:cubicBezTo>
                  <a:cubicBezTo>
                    <a:pt x="47" y="224"/>
                    <a:pt x="75" y="187"/>
                    <a:pt x="94" y="140"/>
                  </a:cubicBezTo>
                  <a:cubicBezTo>
                    <a:pt x="112" y="112"/>
                    <a:pt x="121" y="94"/>
                    <a:pt x="121" y="66"/>
                  </a:cubicBezTo>
                  <a:cubicBezTo>
                    <a:pt x="121" y="47"/>
                    <a:pt x="131" y="1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5"/>
            <p:cNvSpPr/>
            <p:nvPr/>
          </p:nvSpPr>
          <p:spPr>
            <a:xfrm>
              <a:off x="3805575" y="2136750"/>
              <a:ext cx="9775" cy="3050"/>
            </a:xfrm>
            <a:custGeom>
              <a:rect b="b" l="l" r="r" t="t"/>
              <a:pathLst>
                <a:path extrusionOk="0" h="122" w="391">
                  <a:moveTo>
                    <a:pt x="391" y="1"/>
                  </a:moveTo>
                  <a:lnTo>
                    <a:pt x="391" y="1"/>
                  </a:lnTo>
                  <a:cubicBezTo>
                    <a:pt x="326" y="19"/>
                    <a:pt x="270" y="28"/>
                    <a:pt x="196" y="56"/>
                  </a:cubicBezTo>
                  <a:cubicBezTo>
                    <a:pt x="131" y="66"/>
                    <a:pt x="66" y="93"/>
                    <a:pt x="0" y="112"/>
                  </a:cubicBezTo>
                  <a:cubicBezTo>
                    <a:pt x="38" y="112"/>
                    <a:pt x="66" y="112"/>
                    <a:pt x="112" y="121"/>
                  </a:cubicBezTo>
                  <a:cubicBezTo>
                    <a:pt x="149" y="112"/>
                    <a:pt x="186" y="112"/>
                    <a:pt x="223" y="103"/>
                  </a:cubicBezTo>
                  <a:cubicBezTo>
                    <a:pt x="279" y="75"/>
                    <a:pt x="344" y="56"/>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5"/>
            <p:cNvSpPr/>
            <p:nvPr/>
          </p:nvSpPr>
          <p:spPr>
            <a:xfrm>
              <a:off x="3808350" y="2133500"/>
              <a:ext cx="7000" cy="3275"/>
            </a:xfrm>
            <a:custGeom>
              <a:rect b="b" l="l" r="r" t="t"/>
              <a:pathLst>
                <a:path extrusionOk="0" h="131" w="280">
                  <a:moveTo>
                    <a:pt x="280" y="1"/>
                  </a:moveTo>
                  <a:cubicBezTo>
                    <a:pt x="261" y="1"/>
                    <a:pt x="233" y="10"/>
                    <a:pt x="215" y="19"/>
                  </a:cubicBezTo>
                  <a:lnTo>
                    <a:pt x="140" y="56"/>
                  </a:lnTo>
                  <a:cubicBezTo>
                    <a:pt x="94" y="66"/>
                    <a:pt x="47" y="93"/>
                    <a:pt x="1" y="112"/>
                  </a:cubicBezTo>
                  <a:cubicBezTo>
                    <a:pt x="38" y="131"/>
                    <a:pt x="66" y="131"/>
                    <a:pt x="75" y="131"/>
                  </a:cubicBezTo>
                  <a:cubicBezTo>
                    <a:pt x="103" y="131"/>
                    <a:pt x="131" y="112"/>
                    <a:pt x="159" y="103"/>
                  </a:cubicBezTo>
                  <a:cubicBezTo>
                    <a:pt x="196" y="84"/>
                    <a:pt x="252" y="4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5"/>
            <p:cNvSpPr/>
            <p:nvPr/>
          </p:nvSpPr>
          <p:spPr>
            <a:xfrm>
              <a:off x="3810450" y="2126525"/>
              <a:ext cx="4675" cy="6300"/>
            </a:xfrm>
            <a:custGeom>
              <a:rect b="b" l="l" r="r" t="t"/>
              <a:pathLst>
                <a:path extrusionOk="0" h="252" w="187">
                  <a:moveTo>
                    <a:pt x="186" y="1"/>
                  </a:moveTo>
                  <a:lnTo>
                    <a:pt x="186" y="1"/>
                  </a:lnTo>
                  <a:cubicBezTo>
                    <a:pt x="149" y="38"/>
                    <a:pt x="121" y="66"/>
                    <a:pt x="84" y="112"/>
                  </a:cubicBezTo>
                  <a:cubicBezTo>
                    <a:pt x="47" y="159"/>
                    <a:pt x="28" y="196"/>
                    <a:pt x="1" y="252"/>
                  </a:cubicBezTo>
                  <a:cubicBezTo>
                    <a:pt x="47" y="224"/>
                    <a:pt x="84" y="187"/>
                    <a:pt x="121" y="149"/>
                  </a:cubicBezTo>
                  <a:cubicBezTo>
                    <a:pt x="140" y="131"/>
                    <a:pt x="149" y="103"/>
                    <a:pt x="168" y="84"/>
                  </a:cubicBezTo>
                  <a:cubicBezTo>
                    <a:pt x="177" y="57"/>
                    <a:pt x="186" y="1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5"/>
            <p:cNvSpPr/>
            <p:nvPr/>
          </p:nvSpPr>
          <p:spPr>
            <a:xfrm>
              <a:off x="3814875" y="2127700"/>
              <a:ext cx="5600" cy="3975"/>
            </a:xfrm>
            <a:custGeom>
              <a:rect b="b" l="l" r="r" t="t"/>
              <a:pathLst>
                <a:path extrusionOk="0" h="159" w="224">
                  <a:moveTo>
                    <a:pt x="223" y="0"/>
                  </a:moveTo>
                  <a:lnTo>
                    <a:pt x="223" y="0"/>
                  </a:lnTo>
                  <a:cubicBezTo>
                    <a:pt x="158" y="10"/>
                    <a:pt x="130" y="37"/>
                    <a:pt x="93" y="56"/>
                  </a:cubicBezTo>
                  <a:cubicBezTo>
                    <a:pt x="56" y="93"/>
                    <a:pt x="19" y="112"/>
                    <a:pt x="0" y="158"/>
                  </a:cubicBezTo>
                  <a:cubicBezTo>
                    <a:pt x="47" y="149"/>
                    <a:pt x="93" y="130"/>
                    <a:pt x="130" y="102"/>
                  </a:cubicBezTo>
                  <a:cubicBezTo>
                    <a:pt x="158" y="6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5"/>
            <p:cNvSpPr/>
            <p:nvPr/>
          </p:nvSpPr>
          <p:spPr>
            <a:xfrm>
              <a:off x="3818575" y="2129775"/>
              <a:ext cx="7225" cy="5150"/>
            </a:xfrm>
            <a:custGeom>
              <a:rect b="b" l="l" r="r" t="t"/>
              <a:pathLst>
                <a:path extrusionOk="0" h="206" w="289">
                  <a:moveTo>
                    <a:pt x="289" y="1"/>
                  </a:moveTo>
                  <a:cubicBezTo>
                    <a:pt x="233" y="10"/>
                    <a:pt x="177" y="47"/>
                    <a:pt x="131" y="75"/>
                  </a:cubicBezTo>
                  <a:cubicBezTo>
                    <a:pt x="84" y="112"/>
                    <a:pt x="38" y="159"/>
                    <a:pt x="1" y="205"/>
                  </a:cubicBezTo>
                  <a:cubicBezTo>
                    <a:pt x="57" y="187"/>
                    <a:pt x="103" y="150"/>
                    <a:pt x="168" y="122"/>
                  </a:cubicBezTo>
                  <a:cubicBezTo>
                    <a:pt x="214" y="94"/>
                    <a:pt x="261" y="47"/>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5"/>
            <p:cNvSpPr/>
            <p:nvPr/>
          </p:nvSpPr>
          <p:spPr>
            <a:xfrm>
              <a:off x="3789550" y="2077750"/>
              <a:ext cx="4900" cy="10250"/>
            </a:xfrm>
            <a:custGeom>
              <a:rect b="b" l="l" r="r" t="t"/>
              <a:pathLst>
                <a:path extrusionOk="0" h="410" w="196">
                  <a:moveTo>
                    <a:pt x="196" y="1"/>
                  </a:moveTo>
                  <a:lnTo>
                    <a:pt x="196" y="1"/>
                  </a:lnTo>
                  <a:cubicBezTo>
                    <a:pt x="158" y="19"/>
                    <a:pt x="140" y="47"/>
                    <a:pt x="103" y="66"/>
                  </a:cubicBezTo>
                  <a:cubicBezTo>
                    <a:pt x="84" y="103"/>
                    <a:pt x="75" y="140"/>
                    <a:pt x="47" y="177"/>
                  </a:cubicBezTo>
                  <a:cubicBezTo>
                    <a:pt x="10" y="242"/>
                    <a:pt x="0" y="326"/>
                    <a:pt x="10" y="410"/>
                  </a:cubicBezTo>
                  <a:lnTo>
                    <a:pt x="47" y="298"/>
                  </a:lnTo>
                  <a:cubicBezTo>
                    <a:pt x="56" y="270"/>
                    <a:pt x="84" y="233"/>
                    <a:pt x="93" y="196"/>
                  </a:cubicBezTo>
                  <a:cubicBezTo>
                    <a:pt x="130" y="140"/>
                    <a:pt x="168" y="6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5"/>
            <p:cNvSpPr/>
            <p:nvPr/>
          </p:nvSpPr>
          <p:spPr>
            <a:xfrm>
              <a:off x="3790700" y="2082175"/>
              <a:ext cx="3275" cy="9300"/>
            </a:xfrm>
            <a:custGeom>
              <a:rect b="b" l="l" r="r" t="t"/>
              <a:pathLst>
                <a:path extrusionOk="0" h="372" w="131">
                  <a:moveTo>
                    <a:pt x="131" y="0"/>
                  </a:moveTo>
                  <a:cubicBezTo>
                    <a:pt x="103" y="19"/>
                    <a:pt x="84" y="56"/>
                    <a:pt x="57" y="75"/>
                  </a:cubicBezTo>
                  <a:cubicBezTo>
                    <a:pt x="47" y="112"/>
                    <a:pt x="38" y="140"/>
                    <a:pt x="29" y="167"/>
                  </a:cubicBezTo>
                  <a:cubicBezTo>
                    <a:pt x="10" y="233"/>
                    <a:pt x="1" y="298"/>
                    <a:pt x="29" y="372"/>
                  </a:cubicBezTo>
                  <a:lnTo>
                    <a:pt x="47" y="279"/>
                  </a:lnTo>
                  <a:cubicBezTo>
                    <a:pt x="47" y="242"/>
                    <a:pt x="57" y="214"/>
                    <a:pt x="75" y="186"/>
                  </a:cubicBezTo>
                  <a:cubicBezTo>
                    <a:pt x="94" y="121"/>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5"/>
            <p:cNvSpPr/>
            <p:nvPr/>
          </p:nvSpPr>
          <p:spPr>
            <a:xfrm>
              <a:off x="3792575" y="2088200"/>
              <a:ext cx="1875" cy="10475"/>
            </a:xfrm>
            <a:custGeom>
              <a:rect b="b" l="l" r="r" t="t"/>
              <a:pathLst>
                <a:path extrusionOk="0" h="419" w="75">
                  <a:moveTo>
                    <a:pt x="75" y="1"/>
                  </a:moveTo>
                  <a:cubicBezTo>
                    <a:pt x="37" y="57"/>
                    <a:pt x="28" y="131"/>
                    <a:pt x="9" y="205"/>
                  </a:cubicBezTo>
                  <a:cubicBezTo>
                    <a:pt x="0" y="242"/>
                    <a:pt x="0" y="280"/>
                    <a:pt x="0" y="317"/>
                  </a:cubicBezTo>
                  <a:cubicBezTo>
                    <a:pt x="9" y="345"/>
                    <a:pt x="9" y="382"/>
                    <a:pt x="19" y="419"/>
                  </a:cubicBezTo>
                  <a:lnTo>
                    <a:pt x="47" y="317"/>
                  </a:lnTo>
                  <a:cubicBezTo>
                    <a:pt x="56" y="280"/>
                    <a:pt x="65" y="242"/>
                    <a:pt x="65" y="205"/>
                  </a:cubicBezTo>
                  <a:cubicBezTo>
                    <a:pt x="65" y="140"/>
                    <a:pt x="75" y="6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5"/>
            <p:cNvSpPr/>
            <p:nvPr/>
          </p:nvSpPr>
          <p:spPr>
            <a:xfrm>
              <a:off x="3789075" y="2095175"/>
              <a:ext cx="1200" cy="10475"/>
            </a:xfrm>
            <a:custGeom>
              <a:rect b="b" l="l" r="r" t="t"/>
              <a:pathLst>
                <a:path extrusionOk="0" h="419" w="48">
                  <a:moveTo>
                    <a:pt x="19" y="1"/>
                  </a:moveTo>
                  <a:cubicBezTo>
                    <a:pt x="10" y="66"/>
                    <a:pt x="1" y="149"/>
                    <a:pt x="1" y="205"/>
                  </a:cubicBezTo>
                  <a:cubicBezTo>
                    <a:pt x="1" y="242"/>
                    <a:pt x="1" y="279"/>
                    <a:pt x="10" y="316"/>
                  </a:cubicBezTo>
                  <a:cubicBezTo>
                    <a:pt x="10" y="344"/>
                    <a:pt x="19" y="381"/>
                    <a:pt x="47" y="419"/>
                  </a:cubicBezTo>
                  <a:lnTo>
                    <a:pt x="47" y="316"/>
                  </a:lnTo>
                  <a:lnTo>
                    <a:pt x="47" y="205"/>
                  </a:lnTo>
                  <a:cubicBezTo>
                    <a:pt x="47" y="140"/>
                    <a:pt x="47"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5"/>
            <p:cNvSpPr/>
            <p:nvPr/>
          </p:nvSpPr>
          <p:spPr>
            <a:xfrm>
              <a:off x="3791650" y="2103300"/>
              <a:ext cx="1400" cy="10725"/>
            </a:xfrm>
            <a:custGeom>
              <a:rect b="b" l="l" r="r" t="t"/>
              <a:pathLst>
                <a:path extrusionOk="0" h="429" w="56">
                  <a:moveTo>
                    <a:pt x="56" y="1"/>
                  </a:moveTo>
                  <a:lnTo>
                    <a:pt x="56" y="1"/>
                  </a:lnTo>
                  <a:cubicBezTo>
                    <a:pt x="19" y="66"/>
                    <a:pt x="9" y="140"/>
                    <a:pt x="0" y="205"/>
                  </a:cubicBezTo>
                  <a:lnTo>
                    <a:pt x="0" y="326"/>
                  </a:lnTo>
                  <a:cubicBezTo>
                    <a:pt x="9" y="354"/>
                    <a:pt x="9" y="391"/>
                    <a:pt x="37" y="428"/>
                  </a:cubicBezTo>
                  <a:cubicBezTo>
                    <a:pt x="19" y="391"/>
                    <a:pt x="37" y="354"/>
                    <a:pt x="37" y="326"/>
                  </a:cubicBezTo>
                  <a:lnTo>
                    <a:pt x="46" y="214"/>
                  </a:lnTo>
                  <a:cubicBezTo>
                    <a:pt x="56" y="149"/>
                    <a:pt x="56" y="6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5"/>
            <p:cNvSpPr/>
            <p:nvPr/>
          </p:nvSpPr>
          <p:spPr>
            <a:xfrm>
              <a:off x="3814175" y="2092150"/>
              <a:ext cx="2350" cy="4675"/>
            </a:xfrm>
            <a:custGeom>
              <a:rect b="b" l="l" r="r" t="t"/>
              <a:pathLst>
                <a:path extrusionOk="0" h="187" w="94">
                  <a:moveTo>
                    <a:pt x="84" y="1"/>
                  </a:moveTo>
                  <a:lnTo>
                    <a:pt x="84" y="1"/>
                  </a:lnTo>
                  <a:cubicBezTo>
                    <a:pt x="65" y="29"/>
                    <a:pt x="47" y="47"/>
                    <a:pt x="28" y="84"/>
                  </a:cubicBezTo>
                  <a:cubicBezTo>
                    <a:pt x="19" y="122"/>
                    <a:pt x="0" y="159"/>
                    <a:pt x="19" y="187"/>
                  </a:cubicBezTo>
                  <a:cubicBezTo>
                    <a:pt x="47" y="168"/>
                    <a:pt x="65" y="140"/>
                    <a:pt x="75" y="112"/>
                  </a:cubicBezTo>
                  <a:cubicBezTo>
                    <a:pt x="84" y="75"/>
                    <a:pt x="93"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5"/>
            <p:cNvSpPr/>
            <p:nvPr/>
          </p:nvSpPr>
          <p:spPr>
            <a:xfrm>
              <a:off x="3817650" y="2089125"/>
              <a:ext cx="1875" cy="4675"/>
            </a:xfrm>
            <a:custGeom>
              <a:rect b="b" l="l" r="r" t="t"/>
              <a:pathLst>
                <a:path extrusionOk="0" h="187" w="75">
                  <a:moveTo>
                    <a:pt x="66" y="1"/>
                  </a:moveTo>
                  <a:cubicBezTo>
                    <a:pt x="38" y="20"/>
                    <a:pt x="28" y="57"/>
                    <a:pt x="19" y="75"/>
                  </a:cubicBezTo>
                  <a:cubicBezTo>
                    <a:pt x="19" y="112"/>
                    <a:pt x="1" y="150"/>
                    <a:pt x="19" y="187"/>
                  </a:cubicBezTo>
                  <a:cubicBezTo>
                    <a:pt x="38" y="159"/>
                    <a:pt x="47" y="140"/>
                    <a:pt x="66" y="103"/>
                  </a:cubicBezTo>
                  <a:cubicBezTo>
                    <a:pt x="66" y="66"/>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5"/>
            <p:cNvSpPr/>
            <p:nvPr/>
          </p:nvSpPr>
          <p:spPr>
            <a:xfrm>
              <a:off x="3792800" y="2118400"/>
              <a:ext cx="1425" cy="7000"/>
            </a:xfrm>
            <a:custGeom>
              <a:rect b="b" l="l" r="r" t="t"/>
              <a:pathLst>
                <a:path extrusionOk="0" h="280" w="57">
                  <a:moveTo>
                    <a:pt x="10" y="1"/>
                  </a:moveTo>
                  <a:cubicBezTo>
                    <a:pt x="0" y="47"/>
                    <a:pt x="0" y="94"/>
                    <a:pt x="0" y="140"/>
                  </a:cubicBezTo>
                  <a:cubicBezTo>
                    <a:pt x="0" y="159"/>
                    <a:pt x="0" y="186"/>
                    <a:pt x="10" y="205"/>
                  </a:cubicBezTo>
                  <a:lnTo>
                    <a:pt x="47" y="279"/>
                  </a:lnTo>
                  <a:cubicBezTo>
                    <a:pt x="56" y="233"/>
                    <a:pt x="47" y="186"/>
                    <a:pt x="47" y="140"/>
                  </a:cubicBezTo>
                  <a:cubicBezTo>
                    <a:pt x="47" y="94"/>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5"/>
            <p:cNvSpPr/>
            <p:nvPr/>
          </p:nvSpPr>
          <p:spPr>
            <a:xfrm>
              <a:off x="3854575" y="2042825"/>
              <a:ext cx="66700" cy="67650"/>
            </a:xfrm>
            <a:custGeom>
              <a:rect b="b" l="l" r="r" t="t"/>
              <a:pathLst>
                <a:path extrusionOk="0" h="2706" w="2668">
                  <a:moveTo>
                    <a:pt x="468" y="0"/>
                  </a:moveTo>
                  <a:cubicBezTo>
                    <a:pt x="452" y="0"/>
                    <a:pt x="435" y="1"/>
                    <a:pt x="419" y="4"/>
                  </a:cubicBezTo>
                  <a:cubicBezTo>
                    <a:pt x="168" y="23"/>
                    <a:pt x="57" y="348"/>
                    <a:pt x="38" y="617"/>
                  </a:cubicBezTo>
                  <a:cubicBezTo>
                    <a:pt x="1" y="1277"/>
                    <a:pt x="122" y="1946"/>
                    <a:pt x="382" y="2550"/>
                  </a:cubicBezTo>
                  <a:cubicBezTo>
                    <a:pt x="430" y="2668"/>
                    <a:pt x="546" y="2705"/>
                    <a:pt x="663" y="2705"/>
                  </a:cubicBezTo>
                  <a:cubicBezTo>
                    <a:pt x="748" y="2705"/>
                    <a:pt x="834" y="2685"/>
                    <a:pt x="893" y="2661"/>
                  </a:cubicBezTo>
                  <a:cubicBezTo>
                    <a:pt x="1497" y="2466"/>
                    <a:pt x="2063" y="2113"/>
                    <a:pt x="2435" y="1602"/>
                  </a:cubicBezTo>
                  <a:cubicBezTo>
                    <a:pt x="2556" y="1453"/>
                    <a:pt x="2649" y="1268"/>
                    <a:pt x="2658" y="1073"/>
                  </a:cubicBezTo>
                  <a:cubicBezTo>
                    <a:pt x="2667" y="877"/>
                    <a:pt x="2556" y="664"/>
                    <a:pt x="2370" y="608"/>
                  </a:cubicBezTo>
                  <a:cubicBezTo>
                    <a:pt x="2338" y="599"/>
                    <a:pt x="2307" y="595"/>
                    <a:pt x="2275" y="595"/>
                  </a:cubicBezTo>
                  <a:cubicBezTo>
                    <a:pt x="2103" y="595"/>
                    <a:pt x="1935" y="713"/>
                    <a:pt x="1794" y="831"/>
                  </a:cubicBezTo>
                  <a:cubicBezTo>
                    <a:pt x="1840" y="673"/>
                    <a:pt x="1896" y="515"/>
                    <a:pt x="1868" y="348"/>
                  </a:cubicBezTo>
                  <a:cubicBezTo>
                    <a:pt x="1850" y="190"/>
                    <a:pt x="1729" y="23"/>
                    <a:pt x="1571" y="4"/>
                  </a:cubicBezTo>
                  <a:cubicBezTo>
                    <a:pt x="1556" y="2"/>
                    <a:pt x="1541" y="1"/>
                    <a:pt x="1526" y="1"/>
                  </a:cubicBezTo>
                  <a:cubicBezTo>
                    <a:pt x="1369" y="1"/>
                    <a:pt x="1239" y="129"/>
                    <a:pt x="1162" y="274"/>
                  </a:cubicBezTo>
                  <a:cubicBezTo>
                    <a:pt x="1079" y="422"/>
                    <a:pt x="1032" y="580"/>
                    <a:pt x="930" y="719"/>
                  </a:cubicBezTo>
                  <a:cubicBezTo>
                    <a:pt x="911" y="562"/>
                    <a:pt x="893" y="394"/>
                    <a:pt x="818" y="246"/>
                  </a:cubicBezTo>
                  <a:cubicBezTo>
                    <a:pt x="751" y="112"/>
                    <a:pt x="616" y="0"/>
                    <a:pt x="4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5"/>
            <p:cNvSpPr/>
            <p:nvPr/>
          </p:nvSpPr>
          <p:spPr>
            <a:xfrm>
              <a:off x="3854575" y="2041525"/>
              <a:ext cx="68100" cy="68775"/>
            </a:xfrm>
            <a:custGeom>
              <a:rect b="b" l="l" r="r" t="t"/>
              <a:pathLst>
                <a:path extrusionOk="0" h="2751" w="2724">
                  <a:moveTo>
                    <a:pt x="1543" y="0"/>
                  </a:moveTo>
                  <a:cubicBezTo>
                    <a:pt x="1441" y="0"/>
                    <a:pt x="1348" y="28"/>
                    <a:pt x="1274" y="93"/>
                  </a:cubicBezTo>
                  <a:cubicBezTo>
                    <a:pt x="1209" y="149"/>
                    <a:pt x="1153" y="214"/>
                    <a:pt x="1106" y="298"/>
                  </a:cubicBezTo>
                  <a:cubicBezTo>
                    <a:pt x="1041" y="418"/>
                    <a:pt x="995" y="539"/>
                    <a:pt x="939" y="651"/>
                  </a:cubicBezTo>
                  <a:cubicBezTo>
                    <a:pt x="930" y="530"/>
                    <a:pt x="902" y="400"/>
                    <a:pt x="846" y="298"/>
                  </a:cubicBezTo>
                  <a:cubicBezTo>
                    <a:pt x="809" y="233"/>
                    <a:pt x="753" y="158"/>
                    <a:pt x="698" y="103"/>
                  </a:cubicBezTo>
                  <a:cubicBezTo>
                    <a:pt x="623" y="56"/>
                    <a:pt x="549" y="19"/>
                    <a:pt x="465" y="10"/>
                  </a:cubicBezTo>
                  <a:cubicBezTo>
                    <a:pt x="382" y="10"/>
                    <a:pt x="289" y="28"/>
                    <a:pt x="233" y="93"/>
                  </a:cubicBezTo>
                  <a:cubicBezTo>
                    <a:pt x="159" y="149"/>
                    <a:pt x="131" y="214"/>
                    <a:pt x="94" y="288"/>
                  </a:cubicBezTo>
                  <a:cubicBezTo>
                    <a:pt x="38" y="437"/>
                    <a:pt x="10" y="604"/>
                    <a:pt x="10" y="753"/>
                  </a:cubicBezTo>
                  <a:cubicBezTo>
                    <a:pt x="1" y="1069"/>
                    <a:pt x="38" y="1375"/>
                    <a:pt x="94" y="1691"/>
                  </a:cubicBezTo>
                  <a:cubicBezTo>
                    <a:pt x="38" y="1375"/>
                    <a:pt x="19" y="1069"/>
                    <a:pt x="38" y="762"/>
                  </a:cubicBezTo>
                  <a:cubicBezTo>
                    <a:pt x="47" y="614"/>
                    <a:pt x="66" y="446"/>
                    <a:pt x="131" y="307"/>
                  </a:cubicBezTo>
                  <a:cubicBezTo>
                    <a:pt x="159" y="242"/>
                    <a:pt x="196" y="186"/>
                    <a:pt x="252" y="140"/>
                  </a:cubicBezTo>
                  <a:cubicBezTo>
                    <a:pt x="317" y="93"/>
                    <a:pt x="382" y="65"/>
                    <a:pt x="456" y="65"/>
                  </a:cubicBezTo>
                  <a:cubicBezTo>
                    <a:pt x="521" y="65"/>
                    <a:pt x="595" y="103"/>
                    <a:pt x="651" y="149"/>
                  </a:cubicBezTo>
                  <a:cubicBezTo>
                    <a:pt x="707" y="195"/>
                    <a:pt x="753" y="251"/>
                    <a:pt x="781" y="326"/>
                  </a:cubicBezTo>
                  <a:cubicBezTo>
                    <a:pt x="837" y="465"/>
                    <a:pt x="856" y="614"/>
                    <a:pt x="874" y="762"/>
                  </a:cubicBezTo>
                  <a:lnTo>
                    <a:pt x="883" y="864"/>
                  </a:lnTo>
                  <a:lnTo>
                    <a:pt x="949" y="790"/>
                  </a:lnTo>
                  <a:cubicBezTo>
                    <a:pt x="1069" y="651"/>
                    <a:pt x="1116" y="474"/>
                    <a:pt x="1199" y="335"/>
                  </a:cubicBezTo>
                  <a:cubicBezTo>
                    <a:pt x="1227" y="260"/>
                    <a:pt x="1292" y="205"/>
                    <a:pt x="1348" y="158"/>
                  </a:cubicBezTo>
                  <a:cubicBezTo>
                    <a:pt x="1394" y="120"/>
                    <a:pt x="1452" y="88"/>
                    <a:pt x="1507" y="88"/>
                  </a:cubicBezTo>
                  <a:cubicBezTo>
                    <a:pt x="1519" y="88"/>
                    <a:pt x="1531" y="90"/>
                    <a:pt x="1543" y="93"/>
                  </a:cubicBezTo>
                  <a:cubicBezTo>
                    <a:pt x="1617" y="93"/>
                    <a:pt x="1683" y="121"/>
                    <a:pt x="1729" y="186"/>
                  </a:cubicBezTo>
                  <a:cubicBezTo>
                    <a:pt x="1775" y="242"/>
                    <a:pt x="1813" y="307"/>
                    <a:pt x="1822" y="381"/>
                  </a:cubicBezTo>
                  <a:cubicBezTo>
                    <a:pt x="1850" y="530"/>
                    <a:pt x="1803" y="697"/>
                    <a:pt x="1738" y="855"/>
                  </a:cubicBezTo>
                  <a:lnTo>
                    <a:pt x="1692" y="1004"/>
                  </a:lnTo>
                  <a:lnTo>
                    <a:pt x="1813" y="911"/>
                  </a:lnTo>
                  <a:cubicBezTo>
                    <a:pt x="1878" y="855"/>
                    <a:pt x="1952" y="809"/>
                    <a:pt x="2017" y="762"/>
                  </a:cubicBezTo>
                  <a:cubicBezTo>
                    <a:pt x="2091" y="716"/>
                    <a:pt x="2175" y="697"/>
                    <a:pt x="2249" y="679"/>
                  </a:cubicBezTo>
                  <a:cubicBezTo>
                    <a:pt x="2333" y="679"/>
                    <a:pt x="2416" y="706"/>
                    <a:pt x="2472" y="762"/>
                  </a:cubicBezTo>
                  <a:cubicBezTo>
                    <a:pt x="2528" y="818"/>
                    <a:pt x="2574" y="892"/>
                    <a:pt x="2602" y="976"/>
                  </a:cubicBezTo>
                  <a:cubicBezTo>
                    <a:pt x="2621" y="1050"/>
                    <a:pt x="2621" y="1134"/>
                    <a:pt x="2612" y="1227"/>
                  </a:cubicBezTo>
                  <a:cubicBezTo>
                    <a:pt x="2602" y="1310"/>
                    <a:pt x="2565" y="1394"/>
                    <a:pt x="2519" y="1468"/>
                  </a:cubicBezTo>
                  <a:cubicBezTo>
                    <a:pt x="2472" y="1552"/>
                    <a:pt x="2426" y="1626"/>
                    <a:pt x="2370" y="1691"/>
                  </a:cubicBezTo>
                  <a:lnTo>
                    <a:pt x="2194" y="1905"/>
                  </a:lnTo>
                  <a:cubicBezTo>
                    <a:pt x="1952" y="2165"/>
                    <a:pt x="1645" y="2379"/>
                    <a:pt x="1320" y="2527"/>
                  </a:cubicBezTo>
                  <a:cubicBezTo>
                    <a:pt x="1645" y="2379"/>
                    <a:pt x="1961" y="2165"/>
                    <a:pt x="2221" y="1914"/>
                  </a:cubicBezTo>
                  <a:cubicBezTo>
                    <a:pt x="2277" y="1840"/>
                    <a:pt x="2342" y="1784"/>
                    <a:pt x="2407" y="1701"/>
                  </a:cubicBezTo>
                  <a:cubicBezTo>
                    <a:pt x="2463" y="1636"/>
                    <a:pt x="2509" y="1552"/>
                    <a:pt x="2556" y="1487"/>
                  </a:cubicBezTo>
                  <a:cubicBezTo>
                    <a:pt x="2639" y="1413"/>
                    <a:pt x="2667" y="1329"/>
                    <a:pt x="2695" y="1236"/>
                  </a:cubicBezTo>
                  <a:cubicBezTo>
                    <a:pt x="2723" y="1143"/>
                    <a:pt x="2723" y="1050"/>
                    <a:pt x="2695" y="957"/>
                  </a:cubicBezTo>
                  <a:cubicBezTo>
                    <a:pt x="2667" y="864"/>
                    <a:pt x="2630" y="771"/>
                    <a:pt x="2556" y="716"/>
                  </a:cubicBezTo>
                  <a:cubicBezTo>
                    <a:pt x="2491" y="651"/>
                    <a:pt x="2379" y="614"/>
                    <a:pt x="2277" y="614"/>
                  </a:cubicBezTo>
                  <a:cubicBezTo>
                    <a:pt x="2175" y="614"/>
                    <a:pt x="2082" y="651"/>
                    <a:pt x="1998" y="697"/>
                  </a:cubicBezTo>
                  <a:cubicBezTo>
                    <a:pt x="1961" y="716"/>
                    <a:pt x="1915" y="744"/>
                    <a:pt x="1878" y="762"/>
                  </a:cubicBezTo>
                  <a:cubicBezTo>
                    <a:pt x="1896" y="725"/>
                    <a:pt x="1905" y="697"/>
                    <a:pt x="1905" y="651"/>
                  </a:cubicBezTo>
                  <a:cubicBezTo>
                    <a:pt x="1924" y="567"/>
                    <a:pt x="1924" y="474"/>
                    <a:pt x="1915" y="381"/>
                  </a:cubicBezTo>
                  <a:cubicBezTo>
                    <a:pt x="1905" y="288"/>
                    <a:pt x="1868" y="205"/>
                    <a:pt x="1803" y="121"/>
                  </a:cubicBezTo>
                  <a:cubicBezTo>
                    <a:pt x="1738" y="56"/>
                    <a:pt x="1645" y="0"/>
                    <a:pt x="1543" y="0"/>
                  </a:cubicBezTo>
                  <a:close/>
                  <a:moveTo>
                    <a:pt x="345" y="2602"/>
                  </a:moveTo>
                  <a:lnTo>
                    <a:pt x="345" y="2602"/>
                  </a:lnTo>
                  <a:cubicBezTo>
                    <a:pt x="363" y="2648"/>
                    <a:pt x="391" y="2676"/>
                    <a:pt x="428" y="2704"/>
                  </a:cubicBezTo>
                  <a:cubicBezTo>
                    <a:pt x="391" y="2676"/>
                    <a:pt x="372" y="2630"/>
                    <a:pt x="345" y="2602"/>
                  </a:cubicBezTo>
                  <a:close/>
                  <a:moveTo>
                    <a:pt x="1320" y="2528"/>
                  </a:moveTo>
                  <a:cubicBezTo>
                    <a:pt x="1162" y="2611"/>
                    <a:pt x="995" y="2667"/>
                    <a:pt x="828" y="2723"/>
                  </a:cubicBezTo>
                  <a:cubicBezTo>
                    <a:pt x="995" y="2676"/>
                    <a:pt x="1162" y="2611"/>
                    <a:pt x="1320" y="2528"/>
                  </a:cubicBezTo>
                  <a:close/>
                  <a:moveTo>
                    <a:pt x="428" y="2704"/>
                  </a:moveTo>
                  <a:lnTo>
                    <a:pt x="428" y="2704"/>
                  </a:lnTo>
                  <a:cubicBezTo>
                    <a:pt x="465" y="2723"/>
                    <a:pt x="512" y="2750"/>
                    <a:pt x="558" y="2750"/>
                  </a:cubicBezTo>
                  <a:cubicBezTo>
                    <a:pt x="512" y="2741"/>
                    <a:pt x="465" y="2723"/>
                    <a:pt x="428" y="270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5"/>
            <p:cNvSpPr/>
            <p:nvPr/>
          </p:nvSpPr>
          <p:spPr>
            <a:xfrm>
              <a:off x="3867125" y="2060800"/>
              <a:ext cx="10950" cy="48800"/>
            </a:xfrm>
            <a:custGeom>
              <a:rect b="b" l="l" r="r" t="t"/>
              <a:pathLst>
                <a:path extrusionOk="0" h="1952" w="438">
                  <a:moveTo>
                    <a:pt x="437" y="0"/>
                  </a:moveTo>
                  <a:lnTo>
                    <a:pt x="335" y="493"/>
                  </a:lnTo>
                  <a:lnTo>
                    <a:pt x="233" y="976"/>
                  </a:lnTo>
                  <a:lnTo>
                    <a:pt x="131" y="1468"/>
                  </a:lnTo>
                  <a:cubicBezTo>
                    <a:pt x="103" y="1552"/>
                    <a:pt x="93" y="1626"/>
                    <a:pt x="66" y="1710"/>
                  </a:cubicBezTo>
                  <a:lnTo>
                    <a:pt x="1" y="1952"/>
                  </a:lnTo>
                  <a:cubicBezTo>
                    <a:pt x="66" y="1803"/>
                    <a:pt x="112" y="1645"/>
                    <a:pt x="159" y="1478"/>
                  </a:cubicBezTo>
                  <a:cubicBezTo>
                    <a:pt x="205" y="1320"/>
                    <a:pt x="242" y="1153"/>
                    <a:pt x="279" y="995"/>
                  </a:cubicBezTo>
                  <a:cubicBezTo>
                    <a:pt x="316" y="827"/>
                    <a:pt x="344" y="669"/>
                    <a:pt x="372" y="502"/>
                  </a:cubicBezTo>
                  <a:cubicBezTo>
                    <a:pt x="391" y="344"/>
                    <a:pt x="419" y="168"/>
                    <a:pt x="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5"/>
            <p:cNvSpPr/>
            <p:nvPr/>
          </p:nvSpPr>
          <p:spPr>
            <a:xfrm>
              <a:off x="3868750" y="2064050"/>
              <a:ext cx="30675" cy="46475"/>
            </a:xfrm>
            <a:custGeom>
              <a:rect b="b" l="l" r="r" t="t"/>
              <a:pathLst>
                <a:path extrusionOk="0" h="1859" w="1227">
                  <a:moveTo>
                    <a:pt x="1227" y="1"/>
                  </a:moveTo>
                  <a:cubicBezTo>
                    <a:pt x="1106" y="149"/>
                    <a:pt x="1004" y="307"/>
                    <a:pt x="883" y="456"/>
                  </a:cubicBezTo>
                  <a:lnTo>
                    <a:pt x="577" y="911"/>
                  </a:lnTo>
                  <a:cubicBezTo>
                    <a:pt x="465" y="1060"/>
                    <a:pt x="363" y="1208"/>
                    <a:pt x="270" y="1376"/>
                  </a:cubicBezTo>
                  <a:cubicBezTo>
                    <a:pt x="177" y="1534"/>
                    <a:pt x="84" y="1682"/>
                    <a:pt x="1" y="1859"/>
                  </a:cubicBezTo>
                  <a:cubicBezTo>
                    <a:pt x="47" y="1775"/>
                    <a:pt x="112" y="1710"/>
                    <a:pt x="159" y="1626"/>
                  </a:cubicBezTo>
                  <a:cubicBezTo>
                    <a:pt x="205" y="1543"/>
                    <a:pt x="251" y="1478"/>
                    <a:pt x="307" y="1394"/>
                  </a:cubicBezTo>
                  <a:lnTo>
                    <a:pt x="623" y="930"/>
                  </a:lnTo>
                  <a:lnTo>
                    <a:pt x="920" y="465"/>
                  </a:lnTo>
                  <a:cubicBezTo>
                    <a:pt x="1023" y="316"/>
                    <a:pt x="1134" y="158"/>
                    <a:pt x="12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5"/>
            <p:cNvSpPr/>
            <p:nvPr/>
          </p:nvSpPr>
          <p:spPr>
            <a:xfrm>
              <a:off x="3873850" y="2079375"/>
              <a:ext cx="3050" cy="13725"/>
            </a:xfrm>
            <a:custGeom>
              <a:rect b="b" l="l" r="r" t="t"/>
              <a:pathLst>
                <a:path extrusionOk="0" h="549" w="122">
                  <a:moveTo>
                    <a:pt x="122" y="1"/>
                  </a:moveTo>
                  <a:cubicBezTo>
                    <a:pt x="94" y="94"/>
                    <a:pt x="66" y="187"/>
                    <a:pt x="47" y="270"/>
                  </a:cubicBezTo>
                  <a:cubicBezTo>
                    <a:pt x="29" y="317"/>
                    <a:pt x="29" y="363"/>
                    <a:pt x="20" y="410"/>
                  </a:cubicBezTo>
                  <a:cubicBezTo>
                    <a:pt x="10" y="456"/>
                    <a:pt x="10" y="502"/>
                    <a:pt x="1" y="549"/>
                  </a:cubicBezTo>
                  <a:cubicBezTo>
                    <a:pt x="20" y="512"/>
                    <a:pt x="47" y="465"/>
                    <a:pt x="57" y="419"/>
                  </a:cubicBezTo>
                  <a:lnTo>
                    <a:pt x="94" y="279"/>
                  </a:lnTo>
                  <a:cubicBezTo>
                    <a:pt x="112" y="187"/>
                    <a:pt x="122" y="94"/>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5"/>
            <p:cNvSpPr/>
            <p:nvPr/>
          </p:nvSpPr>
          <p:spPr>
            <a:xfrm>
              <a:off x="3878500" y="2074500"/>
              <a:ext cx="1200" cy="8850"/>
            </a:xfrm>
            <a:custGeom>
              <a:rect b="b" l="l" r="r" t="t"/>
              <a:pathLst>
                <a:path extrusionOk="0" h="354" w="48">
                  <a:moveTo>
                    <a:pt x="19" y="1"/>
                  </a:moveTo>
                  <a:cubicBezTo>
                    <a:pt x="1" y="56"/>
                    <a:pt x="1" y="121"/>
                    <a:pt x="1" y="177"/>
                  </a:cubicBezTo>
                  <a:lnTo>
                    <a:pt x="1" y="261"/>
                  </a:lnTo>
                  <a:lnTo>
                    <a:pt x="1" y="354"/>
                  </a:lnTo>
                  <a:cubicBezTo>
                    <a:pt x="10" y="326"/>
                    <a:pt x="19" y="289"/>
                    <a:pt x="29" y="270"/>
                  </a:cubicBezTo>
                  <a:cubicBezTo>
                    <a:pt x="29" y="233"/>
                    <a:pt x="47" y="214"/>
                    <a:pt x="47" y="177"/>
                  </a:cubicBezTo>
                  <a:cubicBezTo>
                    <a:pt x="47" y="121"/>
                    <a:pt x="47" y="5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5"/>
            <p:cNvSpPr/>
            <p:nvPr/>
          </p:nvSpPr>
          <p:spPr>
            <a:xfrm>
              <a:off x="3878975" y="2075200"/>
              <a:ext cx="4425" cy="12325"/>
            </a:xfrm>
            <a:custGeom>
              <a:rect b="b" l="l" r="r" t="t"/>
              <a:pathLst>
                <a:path extrusionOk="0" h="493" w="177">
                  <a:moveTo>
                    <a:pt x="177" y="1"/>
                  </a:moveTo>
                  <a:lnTo>
                    <a:pt x="177" y="1"/>
                  </a:lnTo>
                  <a:cubicBezTo>
                    <a:pt x="130" y="75"/>
                    <a:pt x="93" y="158"/>
                    <a:pt x="65" y="242"/>
                  </a:cubicBezTo>
                  <a:cubicBezTo>
                    <a:pt x="47" y="326"/>
                    <a:pt x="28" y="400"/>
                    <a:pt x="0" y="493"/>
                  </a:cubicBezTo>
                  <a:cubicBezTo>
                    <a:pt x="38" y="465"/>
                    <a:pt x="47" y="419"/>
                    <a:pt x="65" y="381"/>
                  </a:cubicBezTo>
                  <a:cubicBezTo>
                    <a:pt x="84" y="335"/>
                    <a:pt x="103" y="298"/>
                    <a:pt x="121" y="251"/>
                  </a:cubicBezTo>
                  <a:cubicBezTo>
                    <a:pt x="140" y="168"/>
                    <a:pt x="168" y="9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5"/>
            <p:cNvSpPr/>
            <p:nvPr/>
          </p:nvSpPr>
          <p:spPr>
            <a:xfrm>
              <a:off x="3872925" y="2091925"/>
              <a:ext cx="3975" cy="7700"/>
            </a:xfrm>
            <a:custGeom>
              <a:rect b="b" l="l" r="r" t="t"/>
              <a:pathLst>
                <a:path extrusionOk="0" h="308" w="159">
                  <a:moveTo>
                    <a:pt x="159" y="0"/>
                  </a:moveTo>
                  <a:lnTo>
                    <a:pt x="159" y="0"/>
                  </a:lnTo>
                  <a:cubicBezTo>
                    <a:pt x="112" y="47"/>
                    <a:pt x="94" y="93"/>
                    <a:pt x="57" y="140"/>
                  </a:cubicBezTo>
                  <a:cubicBezTo>
                    <a:pt x="29" y="196"/>
                    <a:pt x="10" y="242"/>
                    <a:pt x="1" y="307"/>
                  </a:cubicBezTo>
                  <a:cubicBezTo>
                    <a:pt x="47" y="261"/>
                    <a:pt x="75" y="205"/>
                    <a:pt x="103" y="168"/>
                  </a:cubicBezTo>
                  <a:cubicBezTo>
                    <a:pt x="131" y="103"/>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5"/>
            <p:cNvSpPr/>
            <p:nvPr/>
          </p:nvSpPr>
          <p:spPr>
            <a:xfrm>
              <a:off x="3895475" y="2050350"/>
              <a:ext cx="2100" cy="12575"/>
            </a:xfrm>
            <a:custGeom>
              <a:rect b="b" l="l" r="r" t="t"/>
              <a:pathLst>
                <a:path extrusionOk="0" h="503" w="84">
                  <a:moveTo>
                    <a:pt x="74" y="0"/>
                  </a:moveTo>
                  <a:cubicBezTo>
                    <a:pt x="47" y="84"/>
                    <a:pt x="37" y="168"/>
                    <a:pt x="28" y="242"/>
                  </a:cubicBezTo>
                  <a:cubicBezTo>
                    <a:pt x="28" y="298"/>
                    <a:pt x="9" y="326"/>
                    <a:pt x="9" y="372"/>
                  </a:cubicBezTo>
                  <a:cubicBezTo>
                    <a:pt x="9" y="418"/>
                    <a:pt x="9" y="456"/>
                    <a:pt x="0" y="502"/>
                  </a:cubicBezTo>
                  <a:cubicBezTo>
                    <a:pt x="28" y="465"/>
                    <a:pt x="37" y="418"/>
                    <a:pt x="47" y="391"/>
                  </a:cubicBezTo>
                  <a:cubicBezTo>
                    <a:pt x="65" y="344"/>
                    <a:pt x="74" y="307"/>
                    <a:pt x="74" y="261"/>
                  </a:cubicBezTo>
                  <a:cubicBezTo>
                    <a:pt x="84" y="168"/>
                    <a:pt x="84" y="84"/>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5"/>
            <p:cNvSpPr/>
            <p:nvPr/>
          </p:nvSpPr>
          <p:spPr>
            <a:xfrm>
              <a:off x="3892675" y="2058250"/>
              <a:ext cx="1650" cy="8375"/>
            </a:xfrm>
            <a:custGeom>
              <a:rect b="b" l="l" r="r" t="t"/>
              <a:pathLst>
                <a:path extrusionOk="0" h="335" w="66">
                  <a:moveTo>
                    <a:pt x="56" y="0"/>
                  </a:moveTo>
                  <a:cubicBezTo>
                    <a:pt x="38" y="56"/>
                    <a:pt x="38" y="121"/>
                    <a:pt x="19" y="158"/>
                  </a:cubicBezTo>
                  <a:cubicBezTo>
                    <a:pt x="10" y="223"/>
                    <a:pt x="10" y="279"/>
                    <a:pt x="1" y="335"/>
                  </a:cubicBezTo>
                  <a:cubicBezTo>
                    <a:pt x="19" y="316"/>
                    <a:pt x="38" y="279"/>
                    <a:pt x="47" y="260"/>
                  </a:cubicBezTo>
                  <a:cubicBezTo>
                    <a:pt x="56" y="233"/>
                    <a:pt x="66" y="195"/>
                    <a:pt x="66" y="177"/>
                  </a:cubicBezTo>
                  <a:lnTo>
                    <a:pt x="66" y="93"/>
                  </a:lnTo>
                  <a:cubicBezTo>
                    <a:pt x="66" y="56"/>
                    <a:pt x="66"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5"/>
            <p:cNvSpPr/>
            <p:nvPr/>
          </p:nvSpPr>
          <p:spPr>
            <a:xfrm>
              <a:off x="3894075" y="2048725"/>
              <a:ext cx="1175" cy="4675"/>
            </a:xfrm>
            <a:custGeom>
              <a:rect b="b" l="l" r="r" t="t"/>
              <a:pathLst>
                <a:path extrusionOk="0" h="187" w="47">
                  <a:moveTo>
                    <a:pt x="10" y="0"/>
                  </a:moveTo>
                  <a:cubicBezTo>
                    <a:pt x="0" y="38"/>
                    <a:pt x="0" y="65"/>
                    <a:pt x="0" y="93"/>
                  </a:cubicBezTo>
                  <a:lnTo>
                    <a:pt x="0" y="140"/>
                  </a:lnTo>
                  <a:cubicBezTo>
                    <a:pt x="0" y="149"/>
                    <a:pt x="0" y="158"/>
                    <a:pt x="10" y="186"/>
                  </a:cubicBezTo>
                  <a:cubicBezTo>
                    <a:pt x="37" y="158"/>
                    <a:pt x="47" y="130"/>
                    <a:pt x="47" y="93"/>
                  </a:cubicBezTo>
                  <a:cubicBezTo>
                    <a:pt x="47" y="84"/>
                    <a:pt x="47" y="56"/>
                    <a:pt x="37" y="47"/>
                  </a:cubicBezTo>
                  <a:cubicBezTo>
                    <a:pt x="37" y="38"/>
                    <a:pt x="19"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5"/>
            <p:cNvSpPr/>
            <p:nvPr/>
          </p:nvSpPr>
          <p:spPr>
            <a:xfrm>
              <a:off x="3916125" y="2064275"/>
              <a:ext cx="2600" cy="11175"/>
            </a:xfrm>
            <a:custGeom>
              <a:rect b="b" l="l" r="r" t="t"/>
              <a:pathLst>
                <a:path extrusionOk="0" h="447" w="104">
                  <a:moveTo>
                    <a:pt x="1" y="1"/>
                  </a:moveTo>
                  <a:lnTo>
                    <a:pt x="1" y="1"/>
                  </a:lnTo>
                  <a:cubicBezTo>
                    <a:pt x="47" y="66"/>
                    <a:pt x="57" y="140"/>
                    <a:pt x="57" y="215"/>
                  </a:cubicBezTo>
                  <a:cubicBezTo>
                    <a:pt x="57" y="261"/>
                    <a:pt x="47" y="298"/>
                    <a:pt x="38" y="326"/>
                  </a:cubicBezTo>
                  <a:cubicBezTo>
                    <a:pt x="38" y="354"/>
                    <a:pt x="29" y="363"/>
                    <a:pt x="29" y="391"/>
                  </a:cubicBezTo>
                  <a:cubicBezTo>
                    <a:pt x="10" y="410"/>
                    <a:pt x="1" y="419"/>
                    <a:pt x="1" y="447"/>
                  </a:cubicBezTo>
                  <a:cubicBezTo>
                    <a:pt x="10" y="438"/>
                    <a:pt x="29" y="410"/>
                    <a:pt x="38" y="400"/>
                  </a:cubicBezTo>
                  <a:cubicBezTo>
                    <a:pt x="47" y="372"/>
                    <a:pt x="57" y="363"/>
                    <a:pt x="75" y="345"/>
                  </a:cubicBezTo>
                  <a:cubicBezTo>
                    <a:pt x="94" y="307"/>
                    <a:pt x="103" y="270"/>
                    <a:pt x="103" y="224"/>
                  </a:cubicBezTo>
                  <a:cubicBezTo>
                    <a:pt x="103" y="177"/>
                    <a:pt x="103" y="131"/>
                    <a:pt x="85" y="94"/>
                  </a:cubicBezTo>
                  <a:cubicBezTo>
                    <a:pt x="66" y="4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5"/>
            <p:cNvSpPr/>
            <p:nvPr/>
          </p:nvSpPr>
          <p:spPr>
            <a:xfrm>
              <a:off x="3910550" y="2071025"/>
              <a:ext cx="5375" cy="9300"/>
            </a:xfrm>
            <a:custGeom>
              <a:rect b="b" l="l" r="r" t="t"/>
              <a:pathLst>
                <a:path extrusionOk="0" h="372" w="215">
                  <a:moveTo>
                    <a:pt x="215" y="0"/>
                  </a:moveTo>
                  <a:lnTo>
                    <a:pt x="215" y="0"/>
                  </a:lnTo>
                  <a:cubicBezTo>
                    <a:pt x="187" y="28"/>
                    <a:pt x="168" y="56"/>
                    <a:pt x="159" y="93"/>
                  </a:cubicBezTo>
                  <a:cubicBezTo>
                    <a:pt x="140" y="121"/>
                    <a:pt x="122" y="149"/>
                    <a:pt x="112" y="186"/>
                  </a:cubicBezTo>
                  <a:lnTo>
                    <a:pt x="66" y="279"/>
                  </a:lnTo>
                  <a:cubicBezTo>
                    <a:pt x="38" y="316"/>
                    <a:pt x="29" y="335"/>
                    <a:pt x="1" y="372"/>
                  </a:cubicBezTo>
                  <a:cubicBezTo>
                    <a:pt x="38" y="363"/>
                    <a:pt x="66" y="335"/>
                    <a:pt x="85" y="307"/>
                  </a:cubicBezTo>
                  <a:cubicBezTo>
                    <a:pt x="112" y="279"/>
                    <a:pt x="131" y="242"/>
                    <a:pt x="140" y="214"/>
                  </a:cubicBezTo>
                  <a:cubicBezTo>
                    <a:pt x="177" y="140"/>
                    <a:pt x="205" y="75"/>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5"/>
            <p:cNvSpPr/>
            <p:nvPr/>
          </p:nvSpPr>
          <p:spPr>
            <a:xfrm>
              <a:off x="3908925" y="2078925"/>
              <a:ext cx="6550" cy="7225"/>
            </a:xfrm>
            <a:custGeom>
              <a:rect b="b" l="l" r="r" t="t"/>
              <a:pathLst>
                <a:path extrusionOk="0" h="289" w="262">
                  <a:moveTo>
                    <a:pt x="261" y="0"/>
                  </a:moveTo>
                  <a:lnTo>
                    <a:pt x="261" y="0"/>
                  </a:lnTo>
                  <a:cubicBezTo>
                    <a:pt x="205" y="47"/>
                    <a:pt x="177" y="93"/>
                    <a:pt x="122" y="140"/>
                  </a:cubicBezTo>
                  <a:cubicBezTo>
                    <a:pt x="85" y="186"/>
                    <a:pt x="47" y="242"/>
                    <a:pt x="1" y="288"/>
                  </a:cubicBezTo>
                  <a:cubicBezTo>
                    <a:pt x="29" y="279"/>
                    <a:pt x="66" y="270"/>
                    <a:pt x="94" y="242"/>
                  </a:cubicBezTo>
                  <a:lnTo>
                    <a:pt x="159" y="177"/>
                  </a:lnTo>
                  <a:cubicBezTo>
                    <a:pt x="187" y="149"/>
                    <a:pt x="205" y="130"/>
                    <a:pt x="215" y="93"/>
                  </a:cubicBezTo>
                  <a:cubicBezTo>
                    <a:pt x="242" y="56"/>
                    <a:pt x="252" y="37"/>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5"/>
            <p:cNvSpPr/>
            <p:nvPr/>
          </p:nvSpPr>
          <p:spPr>
            <a:xfrm>
              <a:off x="3911025" y="2069850"/>
              <a:ext cx="3050" cy="6075"/>
            </a:xfrm>
            <a:custGeom>
              <a:rect b="b" l="l" r="r" t="t"/>
              <a:pathLst>
                <a:path extrusionOk="0" h="243" w="122">
                  <a:moveTo>
                    <a:pt x="112" y="1"/>
                  </a:moveTo>
                  <a:cubicBezTo>
                    <a:pt x="93" y="47"/>
                    <a:pt x="66" y="84"/>
                    <a:pt x="47" y="122"/>
                  </a:cubicBezTo>
                  <a:cubicBezTo>
                    <a:pt x="28" y="168"/>
                    <a:pt x="10" y="196"/>
                    <a:pt x="1" y="242"/>
                  </a:cubicBezTo>
                  <a:cubicBezTo>
                    <a:pt x="38" y="224"/>
                    <a:pt x="66" y="187"/>
                    <a:pt x="93" y="140"/>
                  </a:cubicBezTo>
                  <a:cubicBezTo>
                    <a:pt x="103" y="122"/>
                    <a:pt x="112" y="94"/>
                    <a:pt x="112" y="75"/>
                  </a:cubicBezTo>
                  <a:cubicBezTo>
                    <a:pt x="112" y="47"/>
                    <a:pt x="121" y="2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5"/>
            <p:cNvSpPr/>
            <p:nvPr/>
          </p:nvSpPr>
          <p:spPr>
            <a:xfrm>
              <a:off x="3873400" y="2105625"/>
              <a:ext cx="10000" cy="3050"/>
            </a:xfrm>
            <a:custGeom>
              <a:rect b="b" l="l" r="r" t="t"/>
              <a:pathLst>
                <a:path extrusionOk="0" h="122" w="400">
                  <a:moveTo>
                    <a:pt x="400" y="1"/>
                  </a:moveTo>
                  <a:lnTo>
                    <a:pt x="400" y="1"/>
                  </a:lnTo>
                  <a:cubicBezTo>
                    <a:pt x="326" y="19"/>
                    <a:pt x="270" y="38"/>
                    <a:pt x="205" y="56"/>
                  </a:cubicBezTo>
                  <a:cubicBezTo>
                    <a:pt x="130" y="66"/>
                    <a:pt x="75" y="94"/>
                    <a:pt x="0" y="112"/>
                  </a:cubicBezTo>
                  <a:cubicBezTo>
                    <a:pt x="38" y="112"/>
                    <a:pt x="75" y="112"/>
                    <a:pt x="121" y="121"/>
                  </a:cubicBezTo>
                  <a:cubicBezTo>
                    <a:pt x="158" y="112"/>
                    <a:pt x="186" y="112"/>
                    <a:pt x="223" y="103"/>
                  </a:cubicBezTo>
                  <a:cubicBezTo>
                    <a:pt x="279" y="84"/>
                    <a:pt x="353" y="56"/>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5"/>
            <p:cNvSpPr/>
            <p:nvPr/>
          </p:nvSpPr>
          <p:spPr>
            <a:xfrm>
              <a:off x="3876425" y="2102375"/>
              <a:ext cx="6975" cy="3275"/>
            </a:xfrm>
            <a:custGeom>
              <a:rect b="b" l="l" r="r" t="t"/>
              <a:pathLst>
                <a:path extrusionOk="0" h="131" w="279">
                  <a:moveTo>
                    <a:pt x="279" y="1"/>
                  </a:moveTo>
                  <a:cubicBezTo>
                    <a:pt x="251" y="1"/>
                    <a:pt x="232" y="10"/>
                    <a:pt x="205" y="28"/>
                  </a:cubicBezTo>
                  <a:lnTo>
                    <a:pt x="140" y="56"/>
                  </a:lnTo>
                  <a:cubicBezTo>
                    <a:pt x="93" y="75"/>
                    <a:pt x="47" y="93"/>
                    <a:pt x="0" y="121"/>
                  </a:cubicBezTo>
                  <a:cubicBezTo>
                    <a:pt x="19" y="131"/>
                    <a:pt x="47" y="131"/>
                    <a:pt x="65" y="131"/>
                  </a:cubicBezTo>
                  <a:cubicBezTo>
                    <a:pt x="102" y="131"/>
                    <a:pt x="121" y="121"/>
                    <a:pt x="149" y="103"/>
                  </a:cubicBezTo>
                  <a:cubicBezTo>
                    <a:pt x="195" y="84"/>
                    <a:pt x="24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5"/>
            <p:cNvSpPr/>
            <p:nvPr/>
          </p:nvSpPr>
          <p:spPr>
            <a:xfrm>
              <a:off x="3878500" y="2095400"/>
              <a:ext cx="4675" cy="6525"/>
            </a:xfrm>
            <a:custGeom>
              <a:rect b="b" l="l" r="r" t="t"/>
              <a:pathLst>
                <a:path extrusionOk="0" h="261" w="187">
                  <a:moveTo>
                    <a:pt x="187" y="1"/>
                  </a:moveTo>
                  <a:lnTo>
                    <a:pt x="187" y="1"/>
                  </a:lnTo>
                  <a:cubicBezTo>
                    <a:pt x="149" y="38"/>
                    <a:pt x="112" y="75"/>
                    <a:pt x="75" y="122"/>
                  </a:cubicBezTo>
                  <a:cubicBezTo>
                    <a:pt x="47" y="168"/>
                    <a:pt x="19" y="196"/>
                    <a:pt x="1" y="261"/>
                  </a:cubicBezTo>
                  <a:cubicBezTo>
                    <a:pt x="47" y="224"/>
                    <a:pt x="75" y="187"/>
                    <a:pt x="112" y="149"/>
                  </a:cubicBezTo>
                  <a:cubicBezTo>
                    <a:pt x="140" y="131"/>
                    <a:pt x="149" y="103"/>
                    <a:pt x="159" y="84"/>
                  </a:cubicBezTo>
                  <a:cubicBezTo>
                    <a:pt x="168" y="5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5"/>
            <p:cNvSpPr/>
            <p:nvPr/>
          </p:nvSpPr>
          <p:spPr>
            <a:xfrm>
              <a:off x="3882700" y="2096575"/>
              <a:ext cx="5600" cy="4200"/>
            </a:xfrm>
            <a:custGeom>
              <a:rect b="b" l="l" r="r" t="t"/>
              <a:pathLst>
                <a:path extrusionOk="0" h="168" w="224">
                  <a:moveTo>
                    <a:pt x="223" y="0"/>
                  </a:moveTo>
                  <a:cubicBezTo>
                    <a:pt x="167" y="10"/>
                    <a:pt x="130" y="37"/>
                    <a:pt x="93" y="56"/>
                  </a:cubicBezTo>
                  <a:cubicBezTo>
                    <a:pt x="65" y="93"/>
                    <a:pt x="28" y="121"/>
                    <a:pt x="0" y="167"/>
                  </a:cubicBezTo>
                  <a:cubicBezTo>
                    <a:pt x="47" y="149"/>
                    <a:pt x="84" y="130"/>
                    <a:pt x="130" y="102"/>
                  </a:cubicBezTo>
                  <a:cubicBezTo>
                    <a:pt x="167" y="75"/>
                    <a:pt x="19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5"/>
            <p:cNvSpPr/>
            <p:nvPr/>
          </p:nvSpPr>
          <p:spPr>
            <a:xfrm>
              <a:off x="3886175" y="2098650"/>
              <a:ext cx="7450" cy="5150"/>
            </a:xfrm>
            <a:custGeom>
              <a:rect b="b" l="l" r="r" t="t"/>
              <a:pathLst>
                <a:path extrusionOk="0" h="206" w="298">
                  <a:moveTo>
                    <a:pt x="298" y="1"/>
                  </a:moveTo>
                  <a:lnTo>
                    <a:pt x="298" y="1"/>
                  </a:lnTo>
                  <a:cubicBezTo>
                    <a:pt x="233" y="10"/>
                    <a:pt x="177" y="47"/>
                    <a:pt x="130" y="84"/>
                  </a:cubicBezTo>
                  <a:cubicBezTo>
                    <a:pt x="84" y="112"/>
                    <a:pt x="38" y="159"/>
                    <a:pt x="0" y="205"/>
                  </a:cubicBezTo>
                  <a:cubicBezTo>
                    <a:pt x="65" y="187"/>
                    <a:pt x="112" y="150"/>
                    <a:pt x="168" y="131"/>
                  </a:cubicBezTo>
                  <a:cubicBezTo>
                    <a:pt x="214" y="9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5"/>
            <p:cNvSpPr/>
            <p:nvPr/>
          </p:nvSpPr>
          <p:spPr>
            <a:xfrm>
              <a:off x="3857150" y="2046625"/>
              <a:ext cx="5125" cy="10250"/>
            </a:xfrm>
            <a:custGeom>
              <a:rect b="b" l="l" r="r" t="t"/>
              <a:pathLst>
                <a:path extrusionOk="0" h="410" w="205">
                  <a:moveTo>
                    <a:pt x="204" y="1"/>
                  </a:moveTo>
                  <a:lnTo>
                    <a:pt x="204" y="1"/>
                  </a:lnTo>
                  <a:cubicBezTo>
                    <a:pt x="177" y="29"/>
                    <a:pt x="139" y="47"/>
                    <a:pt x="102" y="66"/>
                  </a:cubicBezTo>
                  <a:cubicBezTo>
                    <a:pt x="84" y="103"/>
                    <a:pt x="74" y="140"/>
                    <a:pt x="47" y="177"/>
                  </a:cubicBezTo>
                  <a:cubicBezTo>
                    <a:pt x="9" y="242"/>
                    <a:pt x="0" y="326"/>
                    <a:pt x="9" y="410"/>
                  </a:cubicBezTo>
                  <a:lnTo>
                    <a:pt x="47" y="298"/>
                  </a:lnTo>
                  <a:cubicBezTo>
                    <a:pt x="65" y="270"/>
                    <a:pt x="84" y="233"/>
                    <a:pt x="93" y="196"/>
                  </a:cubicBezTo>
                  <a:cubicBezTo>
                    <a:pt x="130" y="140"/>
                    <a:pt x="167" y="75"/>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5"/>
            <p:cNvSpPr/>
            <p:nvPr/>
          </p:nvSpPr>
          <p:spPr>
            <a:xfrm>
              <a:off x="3858525" y="2051050"/>
              <a:ext cx="3275" cy="9300"/>
            </a:xfrm>
            <a:custGeom>
              <a:rect b="b" l="l" r="r" t="t"/>
              <a:pathLst>
                <a:path extrusionOk="0" h="372" w="131">
                  <a:moveTo>
                    <a:pt x="131" y="0"/>
                  </a:moveTo>
                  <a:lnTo>
                    <a:pt x="131" y="0"/>
                  </a:lnTo>
                  <a:cubicBezTo>
                    <a:pt x="103" y="19"/>
                    <a:pt x="84" y="56"/>
                    <a:pt x="66" y="84"/>
                  </a:cubicBezTo>
                  <a:cubicBezTo>
                    <a:pt x="47" y="112"/>
                    <a:pt x="38" y="140"/>
                    <a:pt x="29" y="177"/>
                  </a:cubicBezTo>
                  <a:cubicBezTo>
                    <a:pt x="19" y="233"/>
                    <a:pt x="1" y="298"/>
                    <a:pt x="29" y="372"/>
                  </a:cubicBezTo>
                  <a:lnTo>
                    <a:pt x="47" y="279"/>
                  </a:lnTo>
                  <a:cubicBezTo>
                    <a:pt x="47" y="242"/>
                    <a:pt x="66" y="223"/>
                    <a:pt x="75" y="186"/>
                  </a:cubicBezTo>
                  <a:cubicBezTo>
                    <a:pt x="103" y="13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5"/>
            <p:cNvSpPr/>
            <p:nvPr/>
          </p:nvSpPr>
          <p:spPr>
            <a:xfrm>
              <a:off x="3860400" y="2057075"/>
              <a:ext cx="2100" cy="10475"/>
            </a:xfrm>
            <a:custGeom>
              <a:rect b="b" l="l" r="r" t="t"/>
              <a:pathLst>
                <a:path extrusionOk="0" h="419" w="84">
                  <a:moveTo>
                    <a:pt x="84" y="1"/>
                  </a:moveTo>
                  <a:lnTo>
                    <a:pt x="84" y="1"/>
                  </a:lnTo>
                  <a:cubicBezTo>
                    <a:pt x="47" y="57"/>
                    <a:pt x="28" y="131"/>
                    <a:pt x="9" y="215"/>
                  </a:cubicBezTo>
                  <a:cubicBezTo>
                    <a:pt x="0" y="242"/>
                    <a:pt x="0" y="280"/>
                    <a:pt x="0" y="317"/>
                  </a:cubicBezTo>
                  <a:cubicBezTo>
                    <a:pt x="9" y="345"/>
                    <a:pt x="9" y="382"/>
                    <a:pt x="28" y="419"/>
                  </a:cubicBezTo>
                  <a:lnTo>
                    <a:pt x="47" y="317"/>
                  </a:lnTo>
                  <a:cubicBezTo>
                    <a:pt x="56" y="280"/>
                    <a:pt x="74" y="242"/>
                    <a:pt x="74" y="215"/>
                  </a:cubicBezTo>
                  <a:cubicBezTo>
                    <a:pt x="74" y="140"/>
                    <a:pt x="84" y="75"/>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5"/>
            <p:cNvSpPr/>
            <p:nvPr/>
          </p:nvSpPr>
          <p:spPr>
            <a:xfrm>
              <a:off x="3856900" y="2064050"/>
              <a:ext cx="1200" cy="10475"/>
            </a:xfrm>
            <a:custGeom>
              <a:rect b="b" l="l" r="r" t="t"/>
              <a:pathLst>
                <a:path extrusionOk="0" h="419" w="48">
                  <a:moveTo>
                    <a:pt x="19" y="1"/>
                  </a:moveTo>
                  <a:cubicBezTo>
                    <a:pt x="1" y="75"/>
                    <a:pt x="1" y="149"/>
                    <a:pt x="1" y="214"/>
                  </a:cubicBezTo>
                  <a:cubicBezTo>
                    <a:pt x="1" y="242"/>
                    <a:pt x="1" y="279"/>
                    <a:pt x="10" y="316"/>
                  </a:cubicBezTo>
                  <a:cubicBezTo>
                    <a:pt x="10" y="344"/>
                    <a:pt x="19" y="381"/>
                    <a:pt x="47" y="419"/>
                  </a:cubicBezTo>
                  <a:lnTo>
                    <a:pt x="47" y="316"/>
                  </a:lnTo>
                  <a:lnTo>
                    <a:pt x="47" y="214"/>
                  </a:lnTo>
                  <a:cubicBezTo>
                    <a:pt x="47" y="140"/>
                    <a:pt x="47"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5"/>
            <p:cNvSpPr/>
            <p:nvPr/>
          </p:nvSpPr>
          <p:spPr>
            <a:xfrm>
              <a:off x="3859225" y="2072175"/>
              <a:ext cx="1425" cy="10725"/>
            </a:xfrm>
            <a:custGeom>
              <a:rect b="b" l="l" r="r" t="t"/>
              <a:pathLst>
                <a:path extrusionOk="0" h="429" w="57">
                  <a:moveTo>
                    <a:pt x="56" y="1"/>
                  </a:moveTo>
                  <a:cubicBezTo>
                    <a:pt x="29" y="75"/>
                    <a:pt x="10" y="140"/>
                    <a:pt x="1" y="205"/>
                  </a:cubicBezTo>
                  <a:lnTo>
                    <a:pt x="1" y="326"/>
                  </a:lnTo>
                  <a:cubicBezTo>
                    <a:pt x="10" y="363"/>
                    <a:pt x="10" y="391"/>
                    <a:pt x="38" y="428"/>
                  </a:cubicBezTo>
                  <a:cubicBezTo>
                    <a:pt x="29" y="400"/>
                    <a:pt x="38" y="363"/>
                    <a:pt x="38" y="326"/>
                  </a:cubicBezTo>
                  <a:lnTo>
                    <a:pt x="47" y="224"/>
                  </a:lnTo>
                  <a:cubicBezTo>
                    <a:pt x="56" y="149"/>
                    <a:pt x="56" y="75"/>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5"/>
            <p:cNvSpPr/>
            <p:nvPr/>
          </p:nvSpPr>
          <p:spPr>
            <a:xfrm>
              <a:off x="3882225" y="2061275"/>
              <a:ext cx="2350" cy="4425"/>
            </a:xfrm>
            <a:custGeom>
              <a:rect b="b" l="l" r="r" t="t"/>
              <a:pathLst>
                <a:path extrusionOk="0" h="177" w="94">
                  <a:moveTo>
                    <a:pt x="84" y="0"/>
                  </a:moveTo>
                  <a:lnTo>
                    <a:pt x="84" y="0"/>
                  </a:lnTo>
                  <a:cubicBezTo>
                    <a:pt x="47" y="19"/>
                    <a:pt x="38" y="47"/>
                    <a:pt x="19" y="74"/>
                  </a:cubicBezTo>
                  <a:cubicBezTo>
                    <a:pt x="10" y="112"/>
                    <a:pt x="0" y="149"/>
                    <a:pt x="10" y="177"/>
                  </a:cubicBezTo>
                  <a:cubicBezTo>
                    <a:pt x="47" y="158"/>
                    <a:pt x="56" y="139"/>
                    <a:pt x="66" y="102"/>
                  </a:cubicBezTo>
                  <a:cubicBezTo>
                    <a:pt x="84" y="65"/>
                    <a:pt x="93"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5"/>
            <p:cNvSpPr/>
            <p:nvPr/>
          </p:nvSpPr>
          <p:spPr>
            <a:xfrm>
              <a:off x="3885475" y="2058000"/>
              <a:ext cx="1650" cy="4675"/>
            </a:xfrm>
            <a:custGeom>
              <a:rect b="b" l="l" r="r" t="t"/>
              <a:pathLst>
                <a:path extrusionOk="0" h="187" w="66">
                  <a:moveTo>
                    <a:pt x="56" y="1"/>
                  </a:moveTo>
                  <a:cubicBezTo>
                    <a:pt x="28" y="20"/>
                    <a:pt x="19" y="57"/>
                    <a:pt x="10" y="85"/>
                  </a:cubicBezTo>
                  <a:cubicBezTo>
                    <a:pt x="10" y="112"/>
                    <a:pt x="1" y="150"/>
                    <a:pt x="10" y="187"/>
                  </a:cubicBezTo>
                  <a:cubicBezTo>
                    <a:pt x="28" y="159"/>
                    <a:pt x="47" y="140"/>
                    <a:pt x="56" y="103"/>
                  </a:cubicBezTo>
                  <a:cubicBezTo>
                    <a:pt x="56" y="66"/>
                    <a:pt x="6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5"/>
            <p:cNvSpPr/>
            <p:nvPr/>
          </p:nvSpPr>
          <p:spPr>
            <a:xfrm>
              <a:off x="3860400" y="2087275"/>
              <a:ext cx="1400" cy="7000"/>
            </a:xfrm>
            <a:custGeom>
              <a:rect b="b" l="l" r="r" t="t"/>
              <a:pathLst>
                <a:path extrusionOk="0" h="280" w="56">
                  <a:moveTo>
                    <a:pt x="9" y="1"/>
                  </a:moveTo>
                  <a:cubicBezTo>
                    <a:pt x="0" y="47"/>
                    <a:pt x="0" y="94"/>
                    <a:pt x="0" y="140"/>
                  </a:cubicBezTo>
                  <a:cubicBezTo>
                    <a:pt x="0" y="159"/>
                    <a:pt x="0" y="186"/>
                    <a:pt x="9" y="205"/>
                  </a:cubicBezTo>
                  <a:lnTo>
                    <a:pt x="47" y="279"/>
                  </a:lnTo>
                  <a:cubicBezTo>
                    <a:pt x="56" y="233"/>
                    <a:pt x="47" y="186"/>
                    <a:pt x="47" y="140"/>
                  </a:cubicBezTo>
                  <a:cubicBezTo>
                    <a:pt x="47" y="94"/>
                    <a:pt x="37"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5"/>
            <p:cNvSpPr/>
            <p:nvPr/>
          </p:nvSpPr>
          <p:spPr>
            <a:xfrm>
              <a:off x="3990225" y="2033325"/>
              <a:ext cx="75050" cy="67750"/>
            </a:xfrm>
            <a:custGeom>
              <a:rect b="b" l="l" r="r" t="t"/>
              <a:pathLst>
                <a:path extrusionOk="0" h="2710" w="3002">
                  <a:moveTo>
                    <a:pt x="2043" y="0"/>
                  </a:moveTo>
                  <a:cubicBezTo>
                    <a:pt x="1895" y="0"/>
                    <a:pt x="1729" y="56"/>
                    <a:pt x="1599" y="124"/>
                  </a:cubicBezTo>
                  <a:cubicBezTo>
                    <a:pt x="1023" y="431"/>
                    <a:pt x="512" y="886"/>
                    <a:pt x="140" y="1425"/>
                  </a:cubicBezTo>
                  <a:cubicBezTo>
                    <a:pt x="1" y="1601"/>
                    <a:pt x="187" y="1833"/>
                    <a:pt x="298" y="1954"/>
                  </a:cubicBezTo>
                  <a:cubicBezTo>
                    <a:pt x="800" y="2354"/>
                    <a:pt x="1376" y="2660"/>
                    <a:pt x="2017" y="2707"/>
                  </a:cubicBezTo>
                  <a:cubicBezTo>
                    <a:pt x="2055" y="2709"/>
                    <a:pt x="2094" y="2710"/>
                    <a:pt x="2132" y="2710"/>
                  </a:cubicBezTo>
                  <a:cubicBezTo>
                    <a:pt x="2297" y="2710"/>
                    <a:pt x="2459" y="2689"/>
                    <a:pt x="2602" y="2614"/>
                  </a:cubicBezTo>
                  <a:cubicBezTo>
                    <a:pt x="2769" y="2521"/>
                    <a:pt x="2899" y="2307"/>
                    <a:pt x="2844" y="2121"/>
                  </a:cubicBezTo>
                  <a:cubicBezTo>
                    <a:pt x="2769" y="1917"/>
                    <a:pt x="2556" y="1815"/>
                    <a:pt x="2342" y="1741"/>
                  </a:cubicBezTo>
                  <a:cubicBezTo>
                    <a:pt x="2509" y="1694"/>
                    <a:pt x="2667" y="1657"/>
                    <a:pt x="2797" y="1555"/>
                  </a:cubicBezTo>
                  <a:cubicBezTo>
                    <a:pt x="2927" y="1453"/>
                    <a:pt x="3002" y="1267"/>
                    <a:pt x="2937" y="1118"/>
                  </a:cubicBezTo>
                  <a:cubicBezTo>
                    <a:pt x="2876" y="962"/>
                    <a:pt x="2695" y="903"/>
                    <a:pt x="2535" y="903"/>
                  </a:cubicBezTo>
                  <a:cubicBezTo>
                    <a:pt x="2523" y="903"/>
                    <a:pt x="2512" y="904"/>
                    <a:pt x="2500" y="904"/>
                  </a:cubicBezTo>
                  <a:cubicBezTo>
                    <a:pt x="2349" y="904"/>
                    <a:pt x="2204" y="945"/>
                    <a:pt x="2055" y="945"/>
                  </a:cubicBezTo>
                  <a:cubicBezTo>
                    <a:pt x="2030" y="945"/>
                    <a:pt x="2005" y="944"/>
                    <a:pt x="1980" y="942"/>
                  </a:cubicBezTo>
                  <a:cubicBezTo>
                    <a:pt x="2110" y="839"/>
                    <a:pt x="2249" y="728"/>
                    <a:pt x="2333" y="588"/>
                  </a:cubicBezTo>
                  <a:cubicBezTo>
                    <a:pt x="2416" y="449"/>
                    <a:pt x="2435" y="254"/>
                    <a:pt x="2333" y="124"/>
                  </a:cubicBezTo>
                  <a:cubicBezTo>
                    <a:pt x="2263" y="34"/>
                    <a:pt x="2158" y="0"/>
                    <a:pt x="2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5"/>
            <p:cNvSpPr/>
            <p:nvPr/>
          </p:nvSpPr>
          <p:spPr>
            <a:xfrm>
              <a:off x="3991850" y="2033025"/>
              <a:ext cx="73650" cy="68450"/>
            </a:xfrm>
            <a:custGeom>
              <a:rect b="b" l="l" r="r" t="t"/>
              <a:pathLst>
                <a:path extrusionOk="0" h="2738" w="2946">
                  <a:moveTo>
                    <a:pt x="1" y="1577"/>
                  </a:moveTo>
                  <a:cubicBezTo>
                    <a:pt x="1" y="1623"/>
                    <a:pt x="19" y="1669"/>
                    <a:pt x="29" y="1706"/>
                  </a:cubicBezTo>
                  <a:cubicBezTo>
                    <a:pt x="19" y="1660"/>
                    <a:pt x="1" y="1623"/>
                    <a:pt x="1" y="1577"/>
                  </a:cubicBezTo>
                  <a:close/>
                  <a:moveTo>
                    <a:pt x="29" y="1706"/>
                  </a:moveTo>
                  <a:cubicBezTo>
                    <a:pt x="66" y="1799"/>
                    <a:pt x="122" y="1864"/>
                    <a:pt x="187" y="1929"/>
                  </a:cubicBezTo>
                  <a:cubicBezTo>
                    <a:pt x="122" y="1855"/>
                    <a:pt x="66" y="1790"/>
                    <a:pt x="29" y="1706"/>
                  </a:cubicBezTo>
                  <a:close/>
                  <a:moveTo>
                    <a:pt x="187" y="1929"/>
                  </a:moveTo>
                  <a:lnTo>
                    <a:pt x="187" y="1929"/>
                  </a:lnTo>
                  <a:cubicBezTo>
                    <a:pt x="317" y="2050"/>
                    <a:pt x="465" y="2161"/>
                    <a:pt x="623" y="2254"/>
                  </a:cubicBezTo>
                  <a:cubicBezTo>
                    <a:pt x="465" y="2161"/>
                    <a:pt x="326" y="2041"/>
                    <a:pt x="187" y="1929"/>
                  </a:cubicBezTo>
                  <a:close/>
                  <a:moveTo>
                    <a:pt x="1962" y="0"/>
                  </a:moveTo>
                  <a:cubicBezTo>
                    <a:pt x="1933" y="0"/>
                    <a:pt x="1905" y="2"/>
                    <a:pt x="1878" y="6"/>
                  </a:cubicBezTo>
                  <a:cubicBezTo>
                    <a:pt x="1710" y="34"/>
                    <a:pt x="1571" y="99"/>
                    <a:pt x="1432" y="182"/>
                  </a:cubicBezTo>
                  <a:cubicBezTo>
                    <a:pt x="1162" y="349"/>
                    <a:pt x="912" y="535"/>
                    <a:pt x="680" y="739"/>
                  </a:cubicBezTo>
                  <a:lnTo>
                    <a:pt x="680" y="739"/>
                  </a:lnTo>
                  <a:cubicBezTo>
                    <a:pt x="912" y="535"/>
                    <a:pt x="1162" y="349"/>
                    <a:pt x="1441" y="210"/>
                  </a:cubicBezTo>
                  <a:cubicBezTo>
                    <a:pt x="1580" y="127"/>
                    <a:pt x="1720" y="71"/>
                    <a:pt x="1878" y="43"/>
                  </a:cubicBezTo>
                  <a:cubicBezTo>
                    <a:pt x="1899" y="40"/>
                    <a:pt x="1923" y="38"/>
                    <a:pt x="1947" y="38"/>
                  </a:cubicBezTo>
                  <a:cubicBezTo>
                    <a:pt x="1996" y="38"/>
                    <a:pt x="2048" y="46"/>
                    <a:pt x="2091" y="71"/>
                  </a:cubicBezTo>
                  <a:cubicBezTo>
                    <a:pt x="2166" y="89"/>
                    <a:pt x="2221" y="136"/>
                    <a:pt x="2258" y="210"/>
                  </a:cubicBezTo>
                  <a:cubicBezTo>
                    <a:pt x="2296" y="266"/>
                    <a:pt x="2305" y="350"/>
                    <a:pt x="2296" y="415"/>
                  </a:cubicBezTo>
                  <a:cubicBezTo>
                    <a:pt x="2277" y="489"/>
                    <a:pt x="2258" y="554"/>
                    <a:pt x="2212" y="628"/>
                  </a:cubicBezTo>
                  <a:cubicBezTo>
                    <a:pt x="2128" y="749"/>
                    <a:pt x="1998" y="842"/>
                    <a:pt x="1878" y="935"/>
                  </a:cubicBezTo>
                  <a:lnTo>
                    <a:pt x="1794" y="1000"/>
                  </a:lnTo>
                  <a:lnTo>
                    <a:pt x="1896" y="1009"/>
                  </a:lnTo>
                  <a:cubicBezTo>
                    <a:pt x="1925" y="1012"/>
                    <a:pt x="1954" y="1014"/>
                    <a:pt x="1983" y="1014"/>
                  </a:cubicBezTo>
                  <a:cubicBezTo>
                    <a:pt x="2130" y="1014"/>
                    <a:pt x="2275" y="980"/>
                    <a:pt x="2407" y="972"/>
                  </a:cubicBezTo>
                  <a:cubicBezTo>
                    <a:pt x="2491" y="972"/>
                    <a:pt x="2574" y="981"/>
                    <a:pt x="2639" y="1009"/>
                  </a:cubicBezTo>
                  <a:cubicBezTo>
                    <a:pt x="2714" y="1028"/>
                    <a:pt x="2779" y="1074"/>
                    <a:pt x="2807" y="1139"/>
                  </a:cubicBezTo>
                  <a:cubicBezTo>
                    <a:pt x="2834" y="1195"/>
                    <a:pt x="2834" y="1279"/>
                    <a:pt x="2816" y="1344"/>
                  </a:cubicBezTo>
                  <a:cubicBezTo>
                    <a:pt x="2788" y="1418"/>
                    <a:pt x="2742" y="1483"/>
                    <a:pt x="2686" y="1530"/>
                  </a:cubicBezTo>
                  <a:cubicBezTo>
                    <a:pt x="2574" y="1632"/>
                    <a:pt x="2407" y="1669"/>
                    <a:pt x="2249" y="1715"/>
                  </a:cubicBezTo>
                  <a:lnTo>
                    <a:pt x="2091" y="1753"/>
                  </a:lnTo>
                  <a:lnTo>
                    <a:pt x="2249" y="1799"/>
                  </a:lnTo>
                  <a:cubicBezTo>
                    <a:pt x="2323" y="1836"/>
                    <a:pt x="2407" y="1855"/>
                    <a:pt x="2491" y="1901"/>
                  </a:cubicBezTo>
                  <a:cubicBezTo>
                    <a:pt x="2556" y="1948"/>
                    <a:pt x="2630" y="1994"/>
                    <a:pt x="2677" y="2068"/>
                  </a:cubicBezTo>
                  <a:cubicBezTo>
                    <a:pt x="2723" y="2133"/>
                    <a:pt x="2732" y="2217"/>
                    <a:pt x="2723" y="2301"/>
                  </a:cubicBezTo>
                  <a:cubicBezTo>
                    <a:pt x="2714" y="2375"/>
                    <a:pt x="2667" y="2459"/>
                    <a:pt x="2602" y="2514"/>
                  </a:cubicBezTo>
                  <a:cubicBezTo>
                    <a:pt x="2546" y="2579"/>
                    <a:pt x="2481" y="2626"/>
                    <a:pt x="2398" y="2654"/>
                  </a:cubicBezTo>
                  <a:cubicBezTo>
                    <a:pt x="2314" y="2691"/>
                    <a:pt x="2231" y="2700"/>
                    <a:pt x="2138" y="2700"/>
                  </a:cubicBezTo>
                  <a:cubicBezTo>
                    <a:pt x="2045" y="2700"/>
                    <a:pt x="1970" y="2700"/>
                    <a:pt x="1878" y="2691"/>
                  </a:cubicBezTo>
                  <a:cubicBezTo>
                    <a:pt x="1785" y="2682"/>
                    <a:pt x="1701" y="2672"/>
                    <a:pt x="1608" y="2654"/>
                  </a:cubicBezTo>
                  <a:cubicBezTo>
                    <a:pt x="1255" y="2589"/>
                    <a:pt x="921" y="2450"/>
                    <a:pt x="624" y="2255"/>
                  </a:cubicBezTo>
                  <a:lnTo>
                    <a:pt x="624" y="2255"/>
                  </a:lnTo>
                  <a:cubicBezTo>
                    <a:pt x="921" y="2450"/>
                    <a:pt x="1255" y="2598"/>
                    <a:pt x="1608" y="2682"/>
                  </a:cubicBezTo>
                  <a:cubicBezTo>
                    <a:pt x="1701" y="2700"/>
                    <a:pt x="1785" y="2719"/>
                    <a:pt x="1878" y="2728"/>
                  </a:cubicBezTo>
                  <a:cubicBezTo>
                    <a:pt x="1970" y="2737"/>
                    <a:pt x="2063" y="2737"/>
                    <a:pt x="2156" y="2737"/>
                  </a:cubicBezTo>
                  <a:cubicBezTo>
                    <a:pt x="2258" y="2728"/>
                    <a:pt x="2351" y="2719"/>
                    <a:pt x="2444" y="2691"/>
                  </a:cubicBezTo>
                  <a:cubicBezTo>
                    <a:pt x="2537" y="2663"/>
                    <a:pt x="2621" y="2617"/>
                    <a:pt x="2686" y="2542"/>
                  </a:cubicBezTo>
                  <a:cubicBezTo>
                    <a:pt x="2760" y="2468"/>
                    <a:pt x="2807" y="2394"/>
                    <a:pt x="2825" y="2291"/>
                  </a:cubicBezTo>
                  <a:cubicBezTo>
                    <a:pt x="2853" y="2199"/>
                    <a:pt x="2825" y="2078"/>
                    <a:pt x="2769" y="1994"/>
                  </a:cubicBezTo>
                  <a:cubicBezTo>
                    <a:pt x="2714" y="1920"/>
                    <a:pt x="2630" y="1845"/>
                    <a:pt x="2546" y="1808"/>
                  </a:cubicBezTo>
                  <a:cubicBezTo>
                    <a:pt x="2509" y="1790"/>
                    <a:pt x="2463" y="1762"/>
                    <a:pt x="2435" y="1753"/>
                  </a:cubicBezTo>
                  <a:lnTo>
                    <a:pt x="2537" y="1715"/>
                  </a:lnTo>
                  <a:cubicBezTo>
                    <a:pt x="2621" y="1678"/>
                    <a:pt x="2695" y="1650"/>
                    <a:pt x="2769" y="1585"/>
                  </a:cubicBezTo>
                  <a:cubicBezTo>
                    <a:pt x="2834" y="1530"/>
                    <a:pt x="2900" y="1446"/>
                    <a:pt x="2918" y="1353"/>
                  </a:cubicBezTo>
                  <a:cubicBezTo>
                    <a:pt x="2946" y="1260"/>
                    <a:pt x="2946" y="1158"/>
                    <a:pt x="2900" y="1074"/>
                  </a:cubicBezTo>
                  <a:cubicBezTo>
                    <a:pt x="2853" y="1000"/>
                    <a:pt x="2760" y="935"/>
                    <a:pt x="2677" y="907"/>
                  </a:cubicBezTo>
                  <a:cubicBezTo>
                    <a:pt x="2593" y="870"/>
                    <a:pt x="2500" y="870"/>
                    <a:pt x="2407" y="870"/>
                  </a:cubicBezTo>
                  <a:cubicBezTo>
                    <a:pt x="2268" y="879"/>
                    <a:pt x="2156" y="907"/>
                    <a:pt x="2026" y="916"/>
                  </a:cubicBezTo>
                  <a:cubicBezTo>
                    <a:pt x="2119" y="833"/>
                    <a:pt x="2212" y="749"/>
                    <a:pt x="2277" y="647"/>
                  </a:cubicBezTo>
                  <a:cubicBezTo>
                    <a:pt x="2323" y="582"/>
                    <a:pt x="2351" y="498"/>
                    <a:pt x="2361" y="415"/>
                  </a:cubicBezTo>
                  <a:cubicBezTo>
                    <a:pt x="2370" y="331"/>
                    <a:pt x="2361" y="238"/>
                    <a:pt x="2314" y="173"/>
                  </a:cubicBezTo>
                  <a:cubicBezTo>
                    <a:pt x="2268" y="99"/>
                    <a:pt x="2203" y="43"/>
                    <a:pt x="2119" y="24"/>
                  </a:cubicBezTo>
                  <a:cubicBezTo>
                    <a:pt x="2066" y="7"/>
                    <a:pt x="2013"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5"/>
            <p:cNvSpPr/>
            <p:nvPr/>
          </p:nvSpPr>
          <p:spPr>
            <a:xfrm>
              <a:off x="3992550" y="2056850"/>
              <a:ext cx="47400" cy="16525"/>
            </a:xfrm>
            <a:custGeom>
              <a:rect b="b" l="l" r="r" t="t"/>
              <a:pathLst>
                <a:path extrusionOk="0" h="661" w="1896">
                  <a:moveTo>
                    <a:pt x="1896" y="1"/>
                  </a:moveTo>
                  <a:lnTo>
                    <a:pt x="1896" y="1"/>
                  </a:lnTo>
                  <a:cubicBezTo>
                    <a:pt x="1729" y="56"/>
                    <a:pt x="1580" y="103"/>
                    <a:pt x="1422" y="177"/>
                  </a:cubicBezTo>
                  <a:lnTo>
                    <a:pt x="948" y="344"/>
                  </a:lnTo>
                  <a:lnTo>
                    <a:pt x="474" y="512"/>
                  </a:lnTo>
                  <a:cubicBezTo>
                    <a:pt x="409" y="549"/>
                    <a:pt x="326" y="567"/>
                    <a:pt x="242" y="586"/>
                  </a:cubicBezTo>
                  <a:cubicBezTo>
                    <a:pt x="159" y="623"/>
                    <a:pt x="84" y="642"/>
                    <a:pt x="1" y="660"/>
                  </a:cubicBezTo>
                  <a:cubicBezTo>
                    <a:pt x="159" y="642"/>
                    <a:pt x="326" y="586"/>
                    <a:pt x="484" y="549"/>
                  </a:cubicBezTo>
                  <a:cubicBezTo>
                    <a:pt x="651" y="502"/>
                    <a:pt x="800" y="437"/>
                    <a:pt x="967" y="381"/>
                  </a:cubicBezTo>
                  <a:cubicBezTo>
                    <a:pt x="1116" y="326"/>
                    <a:pt x="1273" y="251"/>
                    <a:pt x="1431" y="196"/>
                  </a:cubicBezTo>
                  <a:cubicBezTo>
                    <a:pt x="1589" y="140"/>
                    <a:pt x="1738" y="66"/>
                    <a:pt x="18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5"/>
            <p:cNvSpPr/>
            <p:nvPr/>
          </p:nvSpPr>
          <p:spPr>
            <a:xfrm>
              <a:off x="3992325" y="2074500"/>
              <a:ext cx="55775" cy="2125"/>
            </a:xfrm>
            <a:custGeom>
              <a:rect b="b" l="l" r="r" t="t"/>
              <a:pathLst>
                <a:path extrusionOk="0" h="85" w="2231">
                  <a:moveTo>
                    <a:pt x="558" y="1"/>
                  </a:moveTo>
                  <a:cubicBezTo>
                    <a:pt x="372" y="1"/>
                    <a:pt x="177" y="1"/>
                    <a:pt x="0" y="19"/>
                  </a:cubicBezTo>
                  <a:cubicBezTo>
                    <a:pt x="31" y="16"/>
                    <a:pt x="62" y="15"/>
                    <a:pt x="93" y="15"/>
                  </a:cubicBezTo>
                  <a:cubicBezTo>
                    <a:pt x="155" y="15"/>
                    <a:pt x="217" y="19"/>
                    <a:pt x="279" y="19"/>
                  </a:cubicBezTo>
                  <a:cubicBezTo>
                    <a:pt x="372" y="19"/>
                    <a:pt x="465" y="38"/>
                    <a:pt x="558" y="38"/>
                  </a:cubicBezTo>
                  <a:lnTo>
                    <a:pt x="1115" y="56"/>
                  </a:lnTo>
                  <a:lnTo>
                    <a:pt x="1673" y="75"/>
                  </a:lnTo>
                  <a:cubicBezTo>
                    <a:pt x="1859" y="84"/>
                    <a:pt x="2044" y="84"/>
                    <a:pt x="2230" y="84"/>
                  </a:cubicBezTo>
                  <a:cubicBezTo>
                    <a:pt x="2054" y="75"/>
                    <a:pt x="1868" y="47"/>
                    <a:pt x="1663" y="38"/>
                  </a:cubicBezTo>
                  <a:cubicBezTo>
                    <a:pt x="1487" y="29"/>
                    <a:pt x="1292" y="29"/>
                    <a:pt x="1106" y="10"/>
                  </a:cubicBezTo>
                  <a:cubicBezTo>
                    <a:pt x="929" y="10"/>
                    <a:pt x="734" y="1"/>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5"/>
            <p:cNvSpPr/>
            <p:nvPr/>
          </p:nvSpPr>
          <p:spPr>
            <a:xfrm>
              <a:off x="4009975" y="2065450"/>
              <a:ext cx="13275" cy="4675"/>
            </a:xfrm>
            <a:custGeom>
              <a:rect b="b" l="l" r="r" t="t"/>
              <a:pathLst>
                <a:path extrusionOk="0" h="187" w="531">
                  <a:moveTo>
                    <a:pt x="530" y="0"/>
                  </a:moveTo>
                  <a:lnTo>
                    <a:pt x="530" y="0"/>
                  </a:lnTo>
                  <a:cubicBezTo>
                    <a:pt x="437" y="28"/>
                    <a:pt x="344" y="47"/>
                    <a:pt x="251" y="84"/>
                  </a:cubicBezTo>
                  <a:cubicBezTo>
                    <a:pt x="214" y="93"/>
                    <a:pt x="168" y="102"/>
                    <a:pt x="121" y="130"/>
                  </a:cubicBezTo>
                  <a:cubicBezTo>
                    <a:pt x="84" y="149"/>
                    <a:pt x="47" y="168"/>
                    <a:pt x="0" y="186"/>
                  </a:cubicBezTo>
                  <a:cubicBezTo>
                    <a:pt x="47" y="186"/>
                    <a:pt x="93" y="177"/>
                    <a:pt x="140" y="168"/>
                  </a:cubicBezTo>
                  <a:cubicBezTo>
                    <a:pt x="186" y="158"/>
                    <a:pt x="233" y="130"/>
                    <a:pt x="279" y="121"/>
                  </a:cubicBezTo>
                  <a:cubicBezTo>
                    <a:pt x="363" y="93"/>
                    <a:pt x="456"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5"/>
            <p:cNvSpPr/>
            <p:nvPr/>
          </p:nvSpPr>
          <p:spPr>
            <a:xfrm>
              <a:off x="4020650" y="2064750"/>
              <a:ext cx="7925" cy="3750"/>
            </a:xfrm>
            <a:custGeom>
              <a:rect b="b" l="l" r="r" t="t"/>
              <a:pathLst>
                <a:path extrusionOk="0" h="150" w="317">
                  <a:moveTo>
                    <a:pt x="317" y="0"/>
                  </a:moveTo>
                  <a:cubicBezTo>
                    <a:pt x="261" y="10"/>
                    <a:pt x="205" y="47"/>
                    <a:pt x="149" y="56"/>
                  </a:cubicBezTo>
                  <a:cubicBezTo>
                    <a:pt x="131" y="65"/>
                    <a:pt x="103" y="93"/>
                    <a:pt x="84" y="103"/>
                  </a:cubicBezTo>
                  <a:cubicBezTo>
                    <a:pt x="47" y="112"/>
                    <a:pt x="29" y="140"/>
                    <a:pt x="1" y="149"/>
                  </a:cubicBezTo>
                  <a:cubicBezTo>
                    <a:pt x="38" y="149"/>
                    <a:pt x="66" y="149"/>
                    <a:pt x="94" y="140"/>
                  </a:cubicBezTo>
                  <a:cubicBezTo>
                    <a:pt x="122" y="121"/>
                    <a:pt x="149" y="112"/>
                    <a:pt x="177" y="103"/>
                  </a:cubicBezTo>
                  <a:cubicBezTo>
                    <a:pt x="224" y="75"/>
                    <a:pt x="280"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5"/>
            <p:cNvSpPr/>
            <p:nvPr/>
          </p:nvSpPr>
          <p:spPr>
            <a:xfrm>
              <a:off x="4017175" y="2068700"/>
              <a:ext cx="13025" cy="2775"/>
            </a:xfrm>
            <a:custGeom>
              <a:rect b="b" l="l" r="r" t="t"/>
              <a:pathLst>
                <a:path extrusionOk="0" h="111" w="521">
                  <a:moveTo>
                    <a:pt x="521" y="0"/>
                  </a:moveTo>
                  <a:lnTo>
                    <a:pt x="521" y="0"/>
                  </a:lnTo>
                  <a:cubicBezTo>
                    <a:pt x="446" y="10"/>
                    <a:pt x="344" y="28"/>
                    <a:pt x="261" y="38"/>
                  </a:cubicBezTo>
                  <a:cubicBezTo>
                    <a:pt x="177" y="47"/>
                    <a:pt x="84" y="75"/>
                    <a:pt x="0" y="103"/>
                  </a:cubicBezTo>
                  <a:cubicBezTo>
                    <a:pt x="16" y="109"/>
                    <a:pt x="31" y="111"/>
                    <a:pt x="47" y="111"/>
                  </a:cubicBezTo>
                  <a:cubicBezTo>
                    <a:pt x="78" y="111"/>
                    <a:pt x="109" y="103"/>
                    <a:pt x="140" y="103"/>
                  </a:cubicBezTo>
                  <a:cubicBezTo>
                    <a:pt x="186" y="93"/>
                    <a:pt x="223" y="93"/>
                    <a:pt x="270" y="84"/>
                  </a:cubicBezTo>
                  <a:cubicBezTo>
                    <a:pt x="363" y="56"/>
                    <a:pt x="437" y="38"/>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5"/>
            <p:cNvSpPr/>
            <p:nvPr/>
          </p:nvSpPr>
          <p:spPr>
            <a:xfrm>
              <a:off x="4004175" y="2071950"/>
              <a:ext cx="8375" cy="1175"/>
            </a:xfrm>
            <a:custGeom>
              <a:rect b="b" l="l" r="r" t="t"/>
              <a:pathLst>
                <a:path extrusionOk="0" h="47" w="335">
                  <a:moveTo>
                    <a:pt x="158" y="0"/>
                  </a:moveTo>
                  <a:cubicBezTo>
                    <a:pt x="102" y="0"/>
                    <a:pt x="56" y="10"/>
                    <a:pt x="0" y="38"/>
                  </a:cubicBezTo>
                  <a:cubicBezTo>
                    <a:pt x="56" y="47"/>
                    <a:pt x="112" y="47"/>
                    <a:pt x="167" y="47"/>
                  </a:cubicBezTo>
                  <a:cubicBezTo>
                    <a:pt x="232" y="47"/>
                    <a:pt x="279" y="38"/>
                    <a:pt x="335" y="10"/>
                  </a:cubicBezTo>
                  <a:cubicBezTo>
                    <a:pt x="288" y="0"/>
                    <a:pt x="232"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5"/>
            <p:cNvSpPr/>
            <p:nvPr/>
          </p:nvSpPr>
          <p:spPr>
            <a:xfrm>
              <a:off x="4047600" y="2067775"/>
              <a:ext cx="11400" cy="5125"/>
            </a:xfrm>
            <a:custGeom>
              <a:rect b="b" l="l" r="r" t="t"/>
              <a:pathLst>
                <a:path extrusionOk="0" h="205" w="456">
                  <a:moveTo>
                    <a:pt x="456" y="0"/>
                  </a:moveTo>
                  <a:lnTo>
                    <a:pt x="456" y="0"/>
                  </a:lnTo>
                  <a:cubicBezTo>
                    <a:pt x="372" y="19"/>
                    <a:pt x="298" y="47"/>
                    <a:pt x="233" y="84"/>
                  </a:cubicBezTo>
                  <a:cubicBezTo>
                    <a:pt x="186" y="112"/>
                    <a:pt x="159" y="121"/>
                    <a:pt x="121" y="140"/>
                  </a:cubicBezTo>
                  <a:cubicBezTo>
                    <a:pt x="75" y="167"/>
                    <a:pt x="38" y="186"/>
                    <a:pt x="1" y="205"/>
                  </a:cubicBezTo>
                  <a:cubicBezTo>
                    <a:pt x="47" y="205"/>
                    <a:pt x="93" y="186"/>
                    <a:pt x="131" y="177"/>
                  </a:cubicBezTo>
                  <a:cubicBezTo>
                    <a:pt x="168" y="167"/>
                    <a:pt x="214" y="140"/>
                    <a:pt x="251" y="130"/>
                  </a:cubicBezTo>
                  <a:cubicBezTo>
                    <a:pt x="316" y="93"/>
                    <a:pt x="391" y="65"/>
                    <a:pt x="4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5"/>
            <p:cNvSpPr/>
            <p:nvPr/>
          </p:nvSpPr>
          <p:spPr>
            <a:xfrm>
              <a:off x="4042250" y="2068925"/>
              <a:ext cx="8175" cy="3375"/>
            </a:xfrm>
            <a:custGeom>
              <a:rect b="b" l="l" r="r" t="t"/>
              <a:pathLst>
                <a:path extrusionOk="0" h="135" w="327">
                  <a:moveTo>
                    <a:pt x="326" y="1"/>
                  </a:moveTo>
                  <a:lnTo>
                    <a:pt x="326" y="1"/>
                  </a:lnTo>
                  <a:cubicBezTo>
                    <a:pt x="261" y="19"/>
                    <a:pt x="215" y="38"/>
                    <a:pt x="150" y="66"/>
                  </a:cubicBezTo>
                  <a:cubicBezTo>
                    <a:pt x="103" y="84"/>
                    <a:pt x="57" y="112"/>
                    <a:pt x="1" y="131"/>
                  </a:cubicBezTo>
                  <a:cubicBezTo>
                    <a:pt x="10" y="134"/>
                    <a:pt x="20" y="135"/>
                    <a:pt x="31" y="135"/>
                  </a:cubicBezTo>
                  <a:cubicBezTo>
                    <a:pt x="52" y="135"/>
                    <a:pt x="75" y="131"/>
                    <a:pt x="94" y="131"/>
                  </a:cubicBezTo>
                  <a:cubicBezTo>
                    <a:pt x="112" y="131"/>
                    <a:pt x="150" y="121"/>
                    <a:pt x="168" y="112"/>
                  </a:cubicBezTo>
                  <a:cubicBezTo>
                    <a:pt x="205" y="94"/>
                    <a:pt x="233" y="75"/>
                    <a:pt x="252" y="66"/>
                  </a:cubicBezTo>
                  <a:cubicBezTo>
                    <a:pt x="280" y="47"/>
                    <a:pt x="298"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5"/>
            <p:cNvSpPr/>
            <p:nvPr/>
          </p:nvSpPr>
          <p:spPr>
            <a:xfrm>
              <a:off x="4054575" y="2064275"/>
              <a:ext cx="4200" cy="2900"/>
            </a:xfrm>
            <a:custGeom>
              <a:rect b="b" l="l" r="r" t="t"/>
              <a:pathLst>
                <a:path extrusionOk="0" h="116" w="168">
                  <a:moveTo>
                    <a:pt x="168" y="1"/>
                  </a:moveTo>
                  <a:cubicBezTo>
                    <a:pt x="130" y="19"/>
                    <a:pt x="93" y="29"/>
                    <a:pt x="75" y="47"/>
                  </a:cubicBezTo>
                  <a:cubicBezTo>
                    <a:pt x="65" y="47"/>
                    <a:pt x="47" y="57"/>
                    <a:pt x="37" y="75"/>
                  </a:cubicBezTo>
                  <a:lnTo>
                    <a:pt x="0" y="112"/>
                  </a:lnTo>
                  <a:cubicBezTo>
                    <a:pt x="12" y="115"/>
                    <a:pt x="22" y="116"/>
                    <a:pt x="32" y="116"/>
                  </a:cubicBezTo>
                  <a:cubicBezTo>
                    <a:pt x="61" y="116"/>
                    <a:pt x="84" y="105"/>
                    <a:pt x="112" y="84"/>
                  </a:cubicBezTo>
                  <a:lnTo>
                    <a:pt x="140" y="47"/>
                  </a:ln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5"/>
            <p:cNvSpPr/>
            <p:nvPr/>
          </p:nvSpPr>
          <p:spPr>
            <a:xfrm>
              <a:off x="4047600" y="2090750"/>
              <a:ext cx="9075" cy="5850"/>
            </a:xfrm>
            <a:custGeom>
              <a:rect b="b" l="l" r="r" t="t"/>
              <a:pathLst>
                <a:path extrusionOk="0" h="234" w="363">
                  <a:moveTo>
                    <a:pt x="363" y="1"/>
                  </a:moveTo>
                  <a:cubicBezTo>
                    <a:pt x="344" y="85"/>
                    <a:pt x="279" y="131"/>
                    <a:pt x="224" y="150"/>
                  </a:cubicBezTo>
                  <a:cubicBezTo>
                    <a:pt x="186" y="178"/>
                    <a:pt x="159" y="187"/>
                    <a:pt x="121" y="196"/>
                  </a:cubicBezTo>
                  <a:cubicBezTo>
                    <a:pt x="93" y="196"/>
                    <a:pt x="84" y="215"/>
                    <a:pt x="66" y="215"/>
                  </a:cubicBezTo>
                  <a:cubicBezTo>
                    <a:pt x="38" y="215"/>
                    <a:pt x="28" y="215"/>
                    <a:pt x="1" y="224"/>
                  </a:cubicBezTo>
                  <a:cubicBezTo>
                    <a:pt x="19" y="233"/>
                    <a:pt x="38" y="233"/>
                    <a:pt x="66" y="233"/>
                  </a:cubicBezTo>
                  <a:lnTo>
                    <a:pt x="121" y="233"/>
                  </a:lnTo>
                  <a:cubicBezTo>
                    <a:pt x="159" y="233"/>
                    <a:pt x="205" y="224"/>
                    <a:pt x="233" y="196"/>
                  </a:cubicBezTo>
                  <a:cubicBezTo>
                    <a:pt x="270" y="187"/>
                    <a:pt x="307" y="150"/>
                    <a:pt x="326" y="122"/>
                  </a:cubicBezTo>
                  <a:cubicBezTo>
                    <a:pt x="354" y="85"/>
                    <a:pt x="363" y="47"/>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5"/>
            <p:cNvSpPr/>
            <p:nvPr/>
          </p:nvSpPr>
          <p:spPr>
            <a:xfrm>
              <a:off x="4039700" y="2094250"/>
              <a:ext cx="11175" cy="1425"/>
            </a:xfrm>
            <a:custGeom>
              <a:rect b="b" l="l" r="r" t="t"/>
              <a:pathLst>
                <a:path extrusionOk="0" h="57" w="447">
                  <a:moveTo>
                    <a:pt x="317" y="0"/>
                  </a:moveTo>
                  <a:cubicBezTo>
                    <a:pt x="289" y="0"/>
                    <a:pt x="252" y="10"/>
                    <a:pt x="214" y="10"/>
                  </a:cubicBezTo>
                  <a:lnTo>
                    <a:pt x="112" y="28"/>
                  </a:lnTo>
                  <a:lnTo>
                    <a:pt x="1" y="28"/>
                  </a:lnTo>
                  <a:cubicBezTo>
                    <a:pt x="29" y="47"/>
                    <a:pt x="75" y="56"/>
                    <a:pt x="112" y="56"/>
                  </a:cubicBezTo>
                  <a:lnTo>
                    <a:pt x="224" y="56"/>
                  </a:lnTo>
                  <a:cubicBezTo>
                    <a:pt x="307" y="47"/>
                    <a:pt x="382" y="38"/>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5"/>
            <p:cNvSpPr/>
            <p:nvPr/>
          </p:nvSpPr>
          <p:spPr>
            <a:xfrm>
              <a:off x="4033900" y="2096575"/>
              <a:ext cx="10000" cy="1875"/>
            </a:xfrm>
            <a:custGeom>
              <a:rect b="b" l="l" r="r" t="t"/>
              <a:pathLst>
                <a:path extrusionOk="0" h="75" w="400">
                  <a:moveTo>
                    <a:pt x="0" y="0"/>
                  </a:moveTo>
                  <a:cubicBezTo>
                    <a:pt x="38" y="28"/>
                    <a:pt x="65" y="37"/>
                    <a:pt x="93" y="47"/>
                  </a:cubicBezTo>
                  <a:cubicBezTo>
                    <a:pt x="121" y="56"/>
                    <a:pt x="158" y="75"/>
                    <a:pt x="186" y="75"/>
                  </a:cubicBezTo>
                  <a:lnTo>
                    <a:pt x="298" y="75"/>
                  </a:lnTo>
                  <a:cubicBezTo>
                    <a:pt x="335" y="75"/>
                    <a:pt x="363" y="75"/>
                    <a:pt x="400" y="56"/>
                  </a:cubicBezTo>
                  <a:cubicBezTo>
                    <a:pt x="344" y="37"/>
                    <a:pt x="270" y="37"/>
                    <a:pt x="205" y="28"/>
                  </a:cubicBezTo>
                  <a:cubicBezTo>
                    <a:pt x="130" y="2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5"/>
            <p:cNvSpPr/>
            <p:nvPr/>
          </p:nvSpPr>
          <p:spPr>
            <a:xfrm>
              <a:off x="4044125" y="2091925"/>
              <a:ext cx="6750" cy="1425"/>
            </a:xfrm>
            <a:custGeom>
              <a:rect b="b" l="l" r="r" t="t"/>
              <a:pathLst>
                <a:path extrusionOk="0" h="57" w="270">
                  <a:moveTo>
                    <a:pt x="270" y="0"/>
                  </a:moveTo>
                  <a:cubicBezTo>
                    <a:pt x="214" y="0"/>
                    <a:pt x="177" y="10"/>
                    <a:pt x="140" y="10"/>
                  </a:cubicBezTo>
                  <a:cubicBezTo>
                    <a:pt x="93" y="10"/>
                    <a:pt x="47" y="28"/>
                    <a:pt x="0" y="38"/>
                  </a:cubicBezTo>
                  <a:cubicBezTo>
                    <a:pt x="47" y="56"/>
                    <a:pt x="93" y="56"/>
                    <a:pt x="140" y="56"/>
                  </a:cubicBezTo>
                  <a:cubicBezTo>
                    <a:pt x="167" y="47"/>
                    <a:pt x="186" y="47"/>
                    <a:pt x="214" y="38"/>
                  </a:cubicBezTo>
                  <a:cubicBezTo>
                    <a:pt x="232" y="38"/>
                    <a:pt x="251"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5"/>
            <p:cNvSpPr/>
            <p:nvPr/>
          </p:nvSpPr>
          <p:spPr>
            <a:xfrm>
              <a:off x="3996725" y="2077975"/>
              <a:ext cx="7700" cy="6775"/>
            </a:xfrm>
            <a:custGeom>
              <a:rect b="b" l="l" r="r" t="t"/>
              <a:pathLst>
                <a:path extrusionOk="0" h="271" w="308">
                  <a:moveTo>
                    <a:pt x="1" y="1"/>
                  </a:moveTo>
                  <a:cubicBezTo>
                    <a:pt x="19" y="29"/>
                    <a:pt x="38" y="57"/>
                    <a:pt x="57" y="94"/>
                  </a:cubicBezTo>
                  <a:cubicBezTo>
                    <a:pt x="75" y="131"/>
                    <a:pt x="94" y="150"/>
                    <a:pt x="122" y="178"/>
                  </a:cubicBezTo>
                  <a:cubicBezTo>
                    <a:pt x="177" y="215"/>
                    <a:pt x="233" y="261"/>
                    <a:pt x="307" y="270"/>
                  </a:cubicBezTo>
                  <a:cubicBezTo>
                    <a:pt x="252" y="224"/>
                    <a:pt x="205" y="178"/>
                    <a:pt x="159" y="131"/>
                  </a:cubicBezTo>
                  <a:cubicBezTo>
                    <a:pt x="112" y="85"/>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5"/>
            <p:cNvSpPr/>
            <p:nvPr/>
          </p:nvSpPr>
          <p:spPr>
            <a:xfrm>
              <a:off x="4000925" y="2078675"/>
              <a:ext cx="6050" cy="4225"/>
            </a:xfrm>
            <a:custGeom>
              <a:rect b="b" l="l" r="r" t="t"/>
              <a:pathLst>
                <a:path extrusionOk="0" h="169" w="242">
                  <a:moveTo>
                    <a:pt x="0" y="1"/>
                  </a:moveTo>
                  <a:lnTo>
                    <a:pt x="0" y="1"/>
                  </a:lnTo>
                  <a:cubicBezTo>
                    <a:pt x="9" y="29"/>
                    <a:pt x="28" y="57"/>
                    <a:pt x="37" y="57"/>
                  </a:cubicBezTo>
                  <a:cubicBezTo>
                    <a:pt x="47" y="75"/>
                    <a:pt x="65" y="103"/>
                    <a:pt x="93" y="112"/>
                  </a:cubicBezTo>
                  <a:cubicBezTo>
                    <a:pt x="139" y="150"/>
                    <a:pt x="186" y="168"/>
                    <a:pt x="242" y="168"/>
                  </a:cubicBezTo>
                  <a:cubicBezTo>
                    <a:pt x="232" y="159"/>
                    <a:pt x="214" y="140"/>
                    <a:pt x="186" y="122"/>
                  </a:cubicBezTo>
                  <a:cubicBezTo>
                    <a:pt x="177" y="103"/>
                    <a:pt x="149" y="94"/>
                    <a:pt x="130" y="75"/>
                  </a:cubicBezTo>
                  <a:cubicBezTo>
                    <a:pt x="84" y="57"/>
                    <a:pt x="4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5"/>
            <p:cNvSpPr/>
            <p:nvPr/>
          </p:nvSpPr>
          <p:spPr>
            <a:xfrm>
              <a:off x="4005100" y="2078225"/>
              <a:ext cx="7675" cy="1175"/>
            </a:xfrm>
            <a:custGeom>
              <a:rect b="b" l="l" r="r" t="t"/>
              <a:pathLst>
                <a:path extrusionOk="0" h="47" w="307">
                  <a:moveTo>
                    <a:pt x="158" y="0"/>
                  </a:moveTo>
                  <a:cubicBezTo>
                    <a:pt x="103" y="0"/>
                    <a:pt x="56" y="0"/>
                    <a:pt x="0" y="19"/>
                  </a:cubicBezTo>
                  <a:cubicBezTo>
                    <a:pt x="47" y="37"/>
                    <a:pt x="103" y="47"/>
                    <a:pt x="149" y="47"/>
                  </a:cubicBezTo>
                  <a:lnTo>
                    <a:pt x="233" y="47"/>
                  </a:lnTo>
                  <a:cubicBezTo>
                    <a:pt x="251" y="47"/>
                    <a:pt x="288" y="47"/>
                    <a:pt x="307" y="37"/>
                  </a:cubicBezTo>
                  <a:cubicBezTo>
                    <a:pt x="260" y="19"/>
                    <a:pt x="205"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5"/>
            <p:cNvSpPr/>
            <p:nvPr/>
          </p:nvSpPr>
          <p:spPr>
            <a:xfrm>
              <a:off x="4008125" y="2081700"/>
              <a:ext cx="6525" cy="2350"/>
            </a:xfrm>
            <a:custGeom>
              <a:rect b="b" l="l" r="r" t="t"/>
              <a:pathLst>
                <a:path extrusionOk="0" h="94" w="261">
                  <a:moveTo>
                    <a:pt x="0" y="1"/>
                  </a:moveTo>
                  <a:cubicBezTo>
                    <a:pt x="37" y="29"/>
                    <a:pt x="84" y="47"/>
                    <a:pt x="121" y="75"/>
                  </a:cubicBezTo>
                  <a:cubicBezTo>
                    <a:pt x="167" y="84"/>
                    <a:pt x="214" y="94"/>
                    <a:pt x="260" y="94"/>
                  </a:cubicBezTo>
                  <a:cubicBezTo>
                    <a:pt x="223" y="66"/>
                    <a:pt x="186" y="38"/>
                    <a:pt x="139" y="29"/>
                  </a:cubicBezTo>
                  <a:cubicBezTo>
                    <a:pt x="93" y="19"/>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5"/>
            <p:cNvSpPr/>
            <p:nvPr/>
          </p:nvSpPr>
          <p:spPr>
            <a:xfrm>
              <a:off x="4007650" y="2086125"/>
              <a:ext cx="8150" cy="3500"/>
            </a:xfrm>
            <a:custGeom>
              <a:rect b="b" l="l" r="r" t="t"/>
              <a:pathLst>
                <a:path extrusionOk="0" h="140" w="326">
                  <a:moveTo>
                    <a:pt x="1" y="0"/>
                  </a:moveTo>
                  <a:cubicBezTo>
                    <a:pt x="47" y="47"/>
                    <a:pt x="93" y="75"/>
                    <a:pt x="149" y="93"/>
                  </a:cubicBezTo>
                  <a:cubicBezTo>
                    <a:pt x="205" y="121"/>
                    <a:pt x="261" y="140"/>
                    <a:pt x="326" y="140"/>
                  </a:cubicBezTo>
                  <a:cubicBezTo>
                    <a:pt x="279" y="93"/>
                    <a:pt x="233" y="75"/>
                    <a:pt x="177" y="47"/>
                  </a:cubicBezTo>
                  <a:cubicBezTo>
                    <a:pt x="112" y="28"/>
                    <a:pt x="5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5"/>
            <p:cNvSpPr/>
            <p:nvPr/>
          </p:nvSpPr>
          <p:spPr>
            <a:xfrm>
              <a:off x="4032050" y="2034775"/>
              <a:ext cx="11625" cy="2350"/>
            </a:xfrm>
            <a:custGeom>
              <a:rect b="b" l="l" r="r" t="t"/>
              <a:pathLst>
                <a:path extrusionOk="0" h="94" w="465">
                  <a:moveTo>
                    <a:pt x="223" y="1"/>
                  </a:moveTo>
                  <a:cubicBezTo>
                    <a:pt x="139" y="10"/>
                    <a:pt x="56" y="38"/>
                    <a:pt x="0" y="94"/>
                  </a:cubicBezTo>
                  <a:cubicBezTo>
                    <a:pt x="47" y="85"/>
                    <a:pt x="84" y="85"/>
                    <a:pt x="112" y="66"/>
                  </a:cubicBezTo>
                  <a:cubicBezTo>
                    <a:pt x="158" y="66"/>
                    <a:pt x="195" y="57"/>
                    <a:pt x="232" y="57"/>
                  </a:cubicBezTo>
                  <a:cubicBezTo>
                    <a:pt x="316" y="57"/>
                    <a:pt x="381" y="57"/>
                    <a:pt x="465" y="47"/>
                  </a:cubicBezTo>
                  <a:cubicBezTo>
                    <a:pt x="427" y="19"/>
                    <a:pt x="390" y="1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5"/>
            <p:cNvSpPr/>
            <p:nvPr/>
          </p:nvSpPr>
          <p:spPr>
            <a:xfrm>
              <a:off x="4030175" y="2037350"/>
              <a:ext cx="9325" cy="3025"/>
            </a:xfrm>
            <a:custGeom>
              <a:rect b="b" l="l" r="r" t="t"/>
              <a:pathLst>
                <a:path extrusionOk="0" h="121" w="373">
                  <a:moveTo>
                    <a:pt x="279" y="0"/>
                  </a:moveTo>
                  <a:cubicBezTo>
                    <a:pt x="252" y="0"/>
                    <a:pt x="214" y="0"/>
                    <a:pt x="177" y="9"/>
                  </a:cubicBezTo>
                  <a:cubicBezTo>
                    <a:pt x="112" y="37"/>
                    <a:pt x="47" y="56"/>
                    <a:pt x="1" y="121"/>
                  </a:cubicBezTo>
                  <a:lnTo>
                    <a:pt x="94" y="84"/>
                  </a:lnTo>
                  <a:cubicBezTo>
                    <a:pt x="131" y="74"/>
                    <a:pt x="159" y="74"/>
                    <a:pt x="187" y="56"/>
                  </a:cubicBezTo>
                  <a:cubicBezTo>
                    <a:pt x="252" y="47"/>
                    <a:pt x="307" y="37"/>
                    <a:pt x="372" y="9"/>
                  </a:cubicBezTo>
                  <a:cubicBezTo>
                    <a:pt x="345" y="9"/>
                    <a:pt x="307" y="9"/>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5"/>
            <p:cNvSpPr/>
            <p:nvPr/>
          </p:nvSpPr>
          <p:spPr>
            <a:xfrm>
              <a:off x="4025525" y="2041525"/>
              <a:ext cx="9325" cy="3975"/>
            </a:xfrm>
            <a:custGeom>
              <a:rect b="b" l="l" r="r" t="t"/>
              <a:pathLst>
                <a:path extrusionOk="0" h="159" w="373">
                  <a:moveTo>
                    <a:pt x="373" y="0"/>
                  </a:moveTo>
                  <a:cubicBezTo>
                    <a:pt x="298" y="0"/>
                    <a:pt x="233" y="19"/>
                    <a:pt x="177" y="47"/>
                  </a:cubicBezTo>
                  <a:cubicBezTo>
                    <a:pt x="140" y="56"/>
                    <a:pt x="122" y="65"/>
                    <a:pt x="85" y="93"/>
                  </a:cubicBezTo>
                  <a:cubicBezTo>
                    <a:pt x="47" y="112"/>
                    <a:pt x="29" y="121"/>
                    <a:pt x="1" y="158"/>
                  </a:cubicBezTo>
                  <a:lnTo>
                    <a:pt x="94" y="121"/>
                  </a:lnTo>
                  <a:cubicBezTo>
                    <a:pt x="131" y="112"/>
                    <a:pt x="159" y="103"/>
                    <a:pt x="187" y="93"/>
                  </a:cubicBezTo>
                  <a:cubicBezTo>
                    <a:pt x="252" y="65"/>
                    <a:pt x="317" y="28"/>
                    <a:pt x="3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5"/>
            <p:cNvSpPr/>
            <p:nvPr/>
          </p:nvSpPr>
          <p:spPr>
            <a:xfrm>
              <a:off x="4017400" y="2041050"/>
              <a:ext cx="8850" cy="6525"/>
            </a:xfrm>
            <a:custGeom>
              <a:rect b="b" l="l" r="r" t="t"/>
              <a:pathLst>
                <a:path extrusionOk="0" h="261" w="354">
                  <a:moveTo>
                    <a:pt x="354" y="1"/>
                  </a:moveTo>
                  <a:lnTo>
                    <a:pt x="354" y="1"/>
                  </a:lnTo>
                  <a:cubicBezTo>
                    <a:pt x="279" y="19"/>
                    <a:pt x="214" y="47"/>
                    <a:pt x="159" y="112"/>
                  </a:cubicBezTo>
                  <a:cubicBezTo>
                    <a:pt x="131" y="131"/>
                    <a:pt x="94" y="159"/>
                    <a:pt x="75" y="177"/>
                  </a:cubicBezTo>
                  <a:cubicBezTo>
                    <a:pt x="47" y="205"/>
                    <a:pt x="19" y="224"/>
                    <a:pt x="1" y="261"/>
                  </a:cubicBezTo>
                  <a:lnTo>
                    <a:pt x="94" y="205"/>
                  </a:lnTo>
                  <a:cubicBezTo>
                    <a:pt x="131" y="177"/>
                    <a:pt x="159" y="168"/>
                    <a:pt x="187" y="140"/>
                  </a:cubicBezTo>
                  <a:cubicBezTo>
                    <a:pt x="252" y="94"/>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5"/>
            <p:cNvSpPr/>
            <p:nvPr/>
          </p:nvSpPr>
          <p:spPr>
            <a:xfrm>
              <a:off x="4011600" y="2048025"/>
              <a:ext cx="9325" cy="4900"/>
            </a:xfrm>
            <a:custGeom>
              <a:rect b="b" l="l" r="r" t="t"/>
              <a:pathLst>
                <a:path extrusionOk="0" h="196" w="373">
                  <a:moveTo>
                    <a:pt x="372" y="0"/>
                  </a:moveTo>
                  <a:cubicBezTo>
                    <a:pt x="307" y="0"/>
                    <a:pt x="233" y="38"/>
                    <a:pt x="168" y="56"/>
                  </a:cubicBezTo>
                  <a:cubicBezTo>
                    <a:pt x="131" y="75"/>
                    <a:pt x="112" y="93"/>
                    <a:pt x="75" y="121"/>
                  </a:cubicBezTo>
                  <a:cubicBezTo>
                    <a:pt x="47" y="140"/>
                    <a:pt x="19" y="168"/>
                    <a:pt x="0" y="196"/>
                  </a:cubicBezTo>
                  <a:cubicBezTo>
                    <a:pt x="28" y="186"/>
                    <a:pt x="66" y="168"/>
                    <a:pt x="93" y="149"/>
                  </a:cubicBezTo>
                  <a:lnTo>
                    <a:pt x="186" y="103"/>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5"/>
            <p:cNvSpPr/>
            <p:nvPr/>
          </p:nvSpPr>
          <p:spPr>
            <a:xfrm>
              <a:off x="4037850" y="2061775"/>
              <a:ext cx="4900" cy="1725"/>
            </a:xfrm>
            <a:custGeom>
              <a:rect b="b" l="l" r="r" t="t"/>
              <a:pathLst>
                <a:path extrusionOk="0" h="69" w="196">
                  <a:moveTo>
                    <a:pt x="144" y="1"/>
                  </a:moveTo>
                  <a:cubicBezTo>
                    <a:pt x="128" y="1"/>
                    <a:pt x="112" y="3"/>
                    <a:pt x="93" y="8"/>
                  </a:cubicBezTo>
                  <a:cubicBezTo>
                    <a:pt x="56" y="17"/>
                    <a:pt x="19" y="36"/>
                    <a:pt x="0" y="54"/>
                  </a:cubicBezTo>
                  <a:cubicBezTo>
                    <a:pt x="24" y="64"/>
                    <a:pt x="40" y="68"/>
                    <a:pt x="55" y="68"/>
                  </a:cubicBezTo>
                  <a:cubicBezTo>
                    <a:pt x="70" y="68"/>
                    <a:pt x="84" y="64"/>
                    <a:pt x="103" y="54"/>
                  </a:cubicBezTo>
                  <a:cubicBezTo>
                    <a:pt x="140" y="45"/>
                    <a:pt x="177" y="36"/>
                    <a:pt x="195" y="8"/>
                  </a:cubicBezTo>
                  <a:cubicBezTo>
                    <a:pt x="177" y="3"/>
                    <a:pt x="161" y="1"/>
                    <a:pt x="1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5"/>
            <p:cNvSpPr/>
            <p:nvPr/>
          </p:nvSpPr>
          <p:spPr>
            <a:xfrm>
              <a:off x="4042025" y="2062725"/>
              <a:ext cx="4900" cy="1525"/>
            </a:xfrm>
            <a:custGeom>
              <a:rect b="b" l="l" r="r" t="t"/>
              <a:pathLst>
                <a:path extrusionOk="0" h="61" w="196">
                  <a:moveTo>
                    <a:pt x="140" y="0"/>
                  </a:moveTo>
                  <a:cubicBezTo>
                    <a:pt x="121" y="0"/>
                    <a:pt x="103" y="2"/>
                    <a:pt x="84" y="7"/>
                  </a:cubicBezTo>
                  <a:cubicBezTo>
                    <a:pt x="66" y="16"/>
                    <a:pt x="28" y="35"/>
                    <a:pt x="1" y="54"/>
                  </a:cubicBezTo>
                  <a:cubicBezTo>
                    <a:pt x="24" y="58"/>
                    <a:pt x="42" y="61"/>
                    <a:pt x="60" y="61"/>
                  </a:cubicBezTo>
                  <a:cubicBezTo>
                    <a:pt x="77" y="61"/>
                    <a:pt x="93" y="58"/>
                    <a:pt x="112" y="54"/>
                  </a:cubicBezTo>
                  <a:cubicBezTo>
                    <a:pt x="131" y="44"/>
                    <a:pt x="168" y="35"/>
                    <a:pt x="196" y="7"/>
                  </a:cubicBezTo>
                  <a:cubicBezTo>
                    <a:pt x="177" y="2"/>
                    <a:pt x="159"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5"/>
            <p:cNvSpPr/>
            <p:nvPr/>
          </p:nvSpPr>
          <p:spPr>
            <a:xfrm>
              <a:off x="4002550" y="2055925"/>
              <a:ext cx="5600" cy="4675"/>
            </a:xfrm>
            <a:custGeom>
              <a:rect b="b" l="l" r="r" t="t"/>
              <a:pathLst>
                <a:path extrusionOk="0" h="187" w="224">
                  <a:moveTo>
                    <a:pt x="223" y="0"/>
                  </a:moveTo>
                  <a:cubicBezTo>
                    <a:pt x="177" y="10"/>
                    <a:pt x="149" y="38"/>
                    <a:pt x="93" y="75"/>
                  </a:cubicBezTo>
                  <a:cubicBezTo>
                    <a:pt x="74" y="84"/>
                    <a:pt x="47" y="93"/>
                    <a:pt x="37" y="121"/>
                  </a:cubicBezTo>
                  <a:lnTo>
                    <a:pt x="0" y="186"/>
                  </a:lnTo>
                  <a:cubicBezTo>
                    <a:pt x="37" y="168"/>
                    <a:pt x="84" y="140"/>
                    <a:pt x="121" y="103"/>
                  </a:cubicBezTo>
                  <a:cubicBezTo>
                    <a:pt x="167" y="84"/>
                    <a:pt x="205"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5"/>
            <p:cNvSpPr/>
            <p:nvPr/>
          </p:nvSpPr>
          <p:spPr>
            <a:xfrm>
              <a:off x="3753325" y="2156675"/>
              <a:ext cx="75500" cy="67525"/>
            </a:xfrm>
            <a:custGeom>
              <a:rect b="b" l="l" r="r" t="t"/>
              <a:pathLst>
                <a:path extrusionOk="0" h="2701" w="3020">
                  <a:moveTo>
                    <a:pt x="2195" y="0"/>
                  </a:moveTo>
                  <a:cubicBezTo>
                    <a:pt x="2096" y="0"/>
                    <a:pt x="1995" y="16"/>
                    <a:pt x="1905" y="40"/>
                  </a:cubicBezTo>
                  <a:cubicBezTo>
                    <a:pt x="1264" y="198"/>
                    <a:pt x="660" y="514"/>
                    <a:pt x="177" y="950"/>
                  </a:cubicBezTo>
                  <a:cubicBezTo>
                    <a:pt x="0" y="1090"/>
                    <a:pt x="130" y="1359"/>
                    <a:pt x="232" y="1489"/>
                  </a:cubicBezTo>
                  <a:cubicBezTo>
                    <a:pt x="613" y="2000"/>
                    <a:pt x="1115" y="2427"/>
                    <a:pt x="1719" y="2623"/>
                  </a:cubicBezTo>
                  <a:cubicBezTo>
                    <a:pt x="1842" y="2666"/>
                    <a:pt x="1972" y="2700"/>
                    <a:pt x="2100" y="2700"/>
                  </a:cubicBezTo>
                  <a:cubicBezTo>
                    <a:pt x="2166" y="2700"/>
                    <a:pt x="2232" y="2691"/>
                    <a:pt x="2295" y="2669"/>
                  </a:cubicBezTo>
                  <a:cubicBezTo>
                    <a:pt x="2481" y="2623"/>
                    <a:pt x="2657" y="2455"/>
                    <a:pt x="2648" y="2251"/>
                  </a:cubicBezTo>
                  <a:cubicBezTo>
                    <a:pt x="2639" y="2037"/>
                    <a:pt x="2434" y="1879"/>
                    <a:pt x="2248" y="1768"/>
                  </a:cubicBezTo>
                  <a:cubicBezTo>
                    <a:pt x="2425" y="1768"/>
                    <a:pt x="2592" y="1768"/>
                    <a:pt x="2741" y="1694"/>
                  </a:cubicBezTo>
                  <a:cubicBezTo>
                    <a:pt x="2889" y="1628"/>
                    <a:pt x="3020" y="1461"/>
                    <a:pt x="2982" y="1303"/>
                  </a:cubicBezTo>
                  <a:cubicBezTo>
                    <a:pt x="2945" y="1136"/>
                    <a:pt x="2778" y="1034"/>
                    <a:pt x="2601" y="997"/>
                  </a:cubicBezTo>
                  <a:cubicBezTo>
                    <a:pt x="2425" y="969"/>
                    <a:pt x="2248" y="978"/>
                    <a:pt x="2090" y="922"/>
                  </a:cubicBezTo>
                  <a:cubicBezTo>
                    <a:pt x="2239" y="848"/>
                    <a:pt x="2388" y="783"/>
                    <a:pt x="2509" y="662"/>
                  </a:cubicBezTo>
                  <a:cubicBezTo>
                    <a:pt x="2620" y="551"/>
                    <a:pt x="2685" y="365"/>
                    <a:pt x="2611" y="207"/>
                  </a:cubicBezTo>
                  <a:cubicBezTo>
                    <a:pt x="2539" y="52"/>
                    <a:pt x="2372" y="0"/>
                    <a:pt x="219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5"/>
            <p:cNvSpPr/>
            <p:nvPr/>
          </p:nvSpPr>
          <p:spPr>
            <a:xfrm>
              <a:off x="3754475" y="2156925"/>
              <a:ext cx="74825" cy="68200"/>
            </a:xfrm>
            <a:custGeom>
              <a:rect b="b" l="l" r="r" t="t"/>
              <a:pathLst>
                <a:path extrusionOk="0" h="2728" w="2993">
                  <a:moveTo>
                    <a:pt x="103" y="968"/>
                  </a:moveTo>
                  <a:cubicBezTo>
                    <a:pt x="65" y="987"/>
                    <a:pt x="28" y="1024"/>
                    <a:pt x="19" y="1070"/>
                  </a:cubicBezTo>
                  <a:cubicBezTo>
                    <a:pt x="47" y="1033"/>
                    <a:pt x="66" y="987"/>
                    <a:pt x="103" y="968"/>
                  </a:cubicBezTo>
                  <a:close/>
                  <a:moveTo>
                    <a:pt x="19" y="1070"/>
                  </a:moveTo>
                  <a:cubicBezTo>
                    <a:pt x="10" y="1107"/>
                    <a:pt x="0" y="1154"/>
                    <a:pt x="10" y="1200"/>
                  </a:cubicBezTo>
                  <a:cubicBezTo>
                    <a:pt x="10" y="1200"/>
                    <a:pt x="10" y="1200"/>
                    <a:pt x="10" y="1200"/>
                  </a:cubicBezTo>
                  <a:lnTo>
                    <a:pt x="10" y="1200"/>
                  </a:lnTo>
                  <a:cubicBezTo>
                    <a:pt x="10" y="1157"/>
                    <a:pt x="10" y="1114"/>
                    <a:pt x="19" y="1070"/>
                  </a:cubicBezTo>
                  <a:close/>
                  <a:moveTo>
                    <a:pt x="2177" y="0"/>
                  </a:moveTo>
                  <a:cubicBezTo>
                    <a:pt x="2030" y="0"/>
                    <a:pt x="1890" y="33"/>
                    <a:pt x="1766" y="58"/>
                  </a:cubicBezTo>
                  <a:cubicBezTo>
                    <a:pt x="1459" y="151"/>
                    <a:pt x="1171" y="271"/>
                    <a:pt x="892" y="420"/>
                  </a:cubicBezTo>
                  <a:cubicBezTo>
                    <a:pt x="614" y="569"/>
                    <a:pt x="354" y="754"/>
                    <a:pt x="121" y="968"/>
                  </a:cubicBezTo>
                  <a:cubicBezTo>
                    <a:pt x="354" y="754"/>
                    <a:pt x="614" y="569"/>
                    <a:pt x="892" y="429"/>
                  </a:cubicBezTo>
                  <a:cubicBezTo>
                    <a:pt x="1171" y="281"/>
                    <a:pt x="1459" y="160"/>
                    <a:pt x="1766" y="95"/>
                  </a:cubicBezTo>
                  <a:cubicBezTo>
                    <a:pt x="1876" y="60"/>
                    <a:pt x="1986" y="41"/>
                    <a:pt x="2097" y="41"/>
                  </a:cubicBezTo>
                  <a:cubicBezTo>
                    <a:pt x="2135" y="41"/>
                    <a:pt x="2173" y="44"/>
                    <a:pt x="2212" y="48"/>
                  </a:cubicBezTo>
                  <a:cubicBezTo>
                    <a:pt x="2286" y="58"/>
                    <a:pt x="2370" y="85"/>
                    <a:pt x="2425" y="123"/>
                  </a:cubicBezTo>
                  <a:cubicBezTo>
                    <a:pt x="2481" y="169"/>
                    <a:pt x="2528" y="225"/>
                    <a:pt x="2555" y="290"/>
                  </a:cubicBezTo>
                  <a:cubicBezTo>
                    <a:pt x="2574" y="364"/>
                    <a:pt x="2565" y="429"/>
                    <a:pt x="2528" y="504"/>
                  </a:cubicBezTo>
                  <a:cubicBezTo>
                    <a:pt x="2509" y="569"/>
                    <a:pt x="2463" y="634"/>
                    <a:pt x="2398" y="680"/>
                  </a:cubicBezTo>
                  <a:cubicBezTo>
                    <a:pt x="2295" y="782"/>
                    <a:pt x="2147" y="838"/>
                    <a:pt x="2007" y="894"/>
                  </a:cubicBezTo>
                  <a:lnTo>
                    <a:pt x="1914" y="931"/>
                  </a:lnTo>
                  <a:lnTo>
                    <a:pt x="2007" y="968"/>
                  </a:lnTo>
                  <a:cubicBezTo>
                    <a:pt x="2184" y="1024"/>
                    <a:pt x="2351" y="1024"/>
                    <a:pt x="2509" y="1061"/>
                  </a:cubicBezTo>
                  <a:cubicBezTo>
                    <a:pt x="2583" y="1070"/>
                    <a:pt x="2658" y="1107"/>
                    <a:pt x="2723" y="1145"/>
                  </a:cubicBezTo>
                  <a:cubicBezTo>
                    <a:pt x="2788" y="1191"/>
                    <a:pt x="2843" y="1247"/>
                    <a:pt x="2853" y="1303"/>
                  </a:cubicBezTo>
                  <a:cubicBezTo>
                    <a:pt x="2881" y="1377"/>
                    <a:pt x="2853" y="1442"/>
                    <a:pt x="2816" y="1516"/>
                  </a:cubicBezTo>
                  <a:cubicBezTo>
                    <a:pt x="2788" y="1572"/>
                    <a:pt x="2723" y="1628"/>
                    <a:pt x="2658" y="1665"/>
                  </a:cubicBezTo>
                  <a:cubicBezTo>
                    <a:pt x="2518" y="1730"/>
                    <a:pt x="2351" y="1730"/>
                    <a:pt x="2184" y="1730"/>
                  </a:cubicBezTo>
                  <a:lnTo>
                    <a:pt x="2026" y="1730"/>
                  </a:lnTo>
                  <a:lnTo>
                    <a:pt x="2156" y="1814"/>
                  </a:lnTo>
                  <a:cubicBezTo>
                    <a:pt x="2230" y="1860"/>
                    <a:pt x="2305" y="1916"/>
                    <a:pt x="2370" y="1981"/>
                  </a:cubicBezTo>
                  <a:cubicBezTo>
                    <a:pt x="2425" y="2037"/>
                    <a:pt x="2481" y="2102"/>
                    <a:pt x="2509" y="2176"/>
                  </a:cubicBezTo>
                  <a:cubicBezTo>
                    <a:pt x="2528" y="2260"/>
                    <a:pt x="2528" y="2334"/>
                    <a:pt x="2490" y="2408"/>
                  </a:cubicBezTo>
                  <a:cubicBezTo>
                    <a:pt x="2463" y="2473"/>
                    <a:pt x="2398" y="2548"/>
                    <a:pt x="2332" y="2594"/>
                  </a:cubicBezTo>
                  <a:cubicBezTo>
                    <a:pt x="2258" y="2640"/>
                    <a:pt x="2184" y="2659"/>
                    <a:pt x="2091" y="2678"/>
                  </a:cubicBezTo>
                  <a:cubicBezTo>
                    <a:pt x="2069" y="2680"/>
                    <a:pt x="2045" y="2681"/>
                    <a:pt x="2022" y="2681"/>
                  </a:cubicBezTo>
                  <a:cubicBezTo>
                    <a:pt x="1958" y="2681"/>
                    <a:pt x="1892" y="2673"/>
                    <a:pt x="1831" y="2659"/>
                  </a:cubicBezTo>
                  <a:cubicBezTo>
                    <a:pt x="1747" y="2650"/>
                    <a:pt x="1654" y="2631"/>
                    <a:pt x="1580" y="2594"/>
                  </a:cubicBezTo>
                  <a:cubicBezTo>
                    <a:pt x="1496" y="2566"/>
                    <a:pt x="1413" y="2538"/>
                    <a:pt x="1329" y="2492"/>
                  </a:cubicBezTo>
                  <a:cubicBezTo>
                    <a:pt x="1004" y="2334"/>
                    <a:pt x="716" y="2120"/>
                    <a:pt x="465" y="1860"/>
                  </a:cubicBezTo>
                  <a:cubicBezTo>
                    <a:pt x="335" y="1730"/>
                    <a:pt x="214" y="1591"/>
                    <a:pt x="112" y="1442"/>
                  </a:cubicBezTo>
                  <a:cubicBezTo>
                    <a:pt x="66" y="1358"/>
                    <a:pt x="19" y="1284"/>
                    <a:pt x="10" y="1200"/>
                  </a:cubicBezTo>
                  <a:lnTo>
                    <a:pt x="10" y="1200"/>
                  </a:lnTo>
                  <a:cubicBezTo>
                    <a:pt x="10" y="1204"/>
                    <a:pt x="10" y="1207"/>
                    <a:pt x="10" y="1210"/>
                  </a:cubicBezTo>
                  <a:cubicBezTo>
                    <a:pt x="19" y="1303"/>
                    <a:pt x="66" y="1386"/>
                    <a:pt x="112" y="1451"/>
                  </a:cubicBezTo>
                  <a:cubicBezTo>
                    <a:pt x="214" y="1609"/>
                    <a:pt x="335" y="1749"/>
                    <a:pt x="446" y="1869"/>
                  </a:cubicBezTo>
                  <a:cubicBezTo>
                    <a:pt x="697" y="2139"/>
                    <a:pt x="985" y="2371"/>
                    <a:pt x="1311" y="2538"/>
                  </a:cubicBezTo>
                  <a:cubicBezTo>
                    <a:pt x="1394" y="2566"/>
                    <a:pt x="1478" y="2613"/>
                    <a:pt x="1561" y="2640"/>
                  </a:cubicBezTo>
                  <a:cubicBezTo>
                    <a:pt x="1645" y="2678"/>
                    <a:pt x="1738" y="2696"/>
                    <a:pt x="1831" y="2715"/>
                  </a:cubicBezTo>
                  <a:cubicBezTo>
                    <a:pt x="1916" y="2721"/>
                    <a:pt x="1988" y="2728"/>
                    <a:pt x="2055" y="2728"/>
                  </a:cubicBezTo>
                  <a:cubicBezTo>
                    <a:pt x="2083" y="2728"/>
                    <a:pt x="2110" y="2727"/>
                    <a:pt x="2137" y="2724"/>
                  </a:cubicBezTo>
                  <a:cubicBezTo>
                    <a:pt x="2230" y="2706"/>
                    <a:pt x="2323" y="2687"/>
                    <a:pt x="2407" y="2640"/>
                  </a:cubicBezTo>
                  <a:cubicBezTo>
                    <a:pt x="2481" y="2594"/>
                    <a:pt x="2555" y="2510"/>
                    <a:pt x="2602" y="2427"/>
                  </a:cubicBezTo>
                  <a:cubicBezTo>
                    <a:pt x="2648" y="2334"/>
                    <a:pt x="2648" y="2232"/>
                    <a:pt x="2611" y="2139"/>
                  </a:cubicBezTo>
                  <a:cubicBezTo>
                    <a:pt x="2574" y="2046"/>
                    <a:pt x="2518" y="1962"/>
                    <a:pt x="2444" y="1906"/>
                  </a:cubicBezTo>
                  <a:cubicBezTo>
                    <a:pt x="2416" y="1869"/>
                    <a:pt x="2379" y="1851"/>
                    <a:pt x="2342" y="1823"/>
                  </a:cubicBezTo>
                  <a:cubicBezTo>
                    <a:pt x="2379" y="1823"/>
                    <a:pt x="2425" y="1823"/>
                    <a:pt x="2463" y="1814"/>
                  </a:cubicBezTo>
                  <a:cubicBezTo>
                    <a:pt x="2537" y="1804"/>
                    <a:pt x="2630" y="1776"/>
                    <a:pt x="2713" y="1749"/>
                  </a:cubicBezTo>
                  <a:cubicBezTo>
                    <a:pt x="2797" y="1702"/>
                    <a:pt x="2862" y="1637"/>
                    <a:pt x="2927" y="1553"/>
                  </a:cubicBezTo>
                  <a:cubicBezTo>
                    <a:pt x="2974" y="1479"/>
                    <a:pt x="2992" y="1368"/>
                    <a:pt x="2974" y="1284"/>
                  </a:cubicBezTo>
                  <a:cubicBezTo>
                    <a:pt x="2946" y="1191"/>
                    <a:pt x="2881" y="1107"/>
                    <a:pt x="2797" y="1061"/>
                  </a:cubicBezTo>
                  <a:cubicBezTo>
                    <a:pt x="2713" y="1015"/>
                    <a:pt x="2630" y="977"/>
                    <a:pt x="2537" y="968"/>
                  </a:cubicBezTo>
                  <a:cubicBezTo>
                    <a:pt x="2416" y="940"/>
                    <a:pt x="2277" y="940"/>
                    <a:pt x="2156" y="922"/>
                  </a:cubicBezTo>
                  <a:cubicBezTo>
                    <a:pt x="2258" y="875"/>
                    <a:pt x="2379" y="801"/>
                    <a:pt x="2463" y="727"/>
                  </a:cubicBezTo>
                  <a:cubicBezTo>
                    <a:pt x="2518" y="662"/>
                    <a:pt x="2565" y="596"/>
                    <a:pt x="2602" y="513"/>
                  </a:cubicBezTo>
                  <a:cubicBezTo>
                    <a:pt x="2621" y="429"/>
                    <a:pt x="2630" y="355"/>
                    <a:pt x="2611" y="271"/>
                  </a:cubicBezTo>
                  <a:cubicBezTo>
                    <a:pt x="2583" y="188"/>
                    <a:pt x="2528" y="123"/>
                    <a:pt x="2463" y="76"/>
                  </a:cubicBezTo>
                  <a:cubicBezTo>
                    <a:pt x="2388" y="30"/>
                    <a:pt x="2305" y="2"/>
                    <a:pt x="2230" y="2"/>
                  </a:cubicBezTo>
                  <a:cubicBezTo>
                    <a:pt x="2212" y="1"/>
                    <a:pt x="2195" y="0"/>
                    <a:pt x="2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5"/>
            <p:cNvSpPr/>
            <p:nvPr/>
          </p:nvSpPr>
          <p:spPr>
            <a:xfrm>
              <a:off x="3755625" y="2179725"/>
              <a:ext cx="49975" cy="4525"/>
            </a:xfrm>
            <a:custGeom>
              <a:rect b="b" l="l" r="r" t="t"/>
              <a:pathLst>
                <a:path extrusionOk="0" h="181" w="1999">
                  <a:moveTo>
                    <a:pt x="1998" y="0"/>
                  </a:moveTo>
                  <a:lnTo>
                    <a:pt x="1998" y="0"/>
                  </a:lnTo>
                  <a:cubicBezTo>
                    <a:pt x="1822" y="10"/>
                    <a:pt x="1664" y="28"/>
                    <a:pt x="1497" y="28"/>
                  </a:cubicBezTo>
                  <a:lnTo>
                    <a:pt x="995" y="75"/>
                  </a:lnTo>
                  <a:lnTo>
                    <a:pt x="503" y="121"/>
                  </a:lnTo>
                  <a:cubicBezTo>
                    <a:pt x="419" y="130"/>
                    <a:pt x="335" y="149"/>
                    <a:pt x="252" y="149"/>
                  </a:cubicBezTo>
                  <a:cubicBezTo>
                    <a:pt x="159" y="158"/>
                    <a:pt x="85" y="158"/>
                    <a:pt x="1" y="158"/>
                  </a:cubicBezTo>
                  <a:cubicBezTo>
                    <a:pt x="88" y="174"/>
                    <a:pt x="180" y="181"/>
                    <a:pt x="274" y="181"/>
                  </a:cubicBezTo>
                  <a:cubicBezTo>
                    <a:pt x="350" y="181"/>
                    <a:pt x="427" y="176"/>
                    <a:pt x="503" y="168"/>
                  </a:cubicBezTo>
                  <a:cubicBezTo>
                    <a:pt x="661" y="168"/>
                    <a:pt x="837" y="149"/>
                    <a:pt x="995" y="140"/>
                  </a:cubicBezTo>
                  <a:cubicBezTo>
                    <a:pt x="1172" y="121"/>
                    <a:pt x="1339" y="103"/>
                    <a:pt x="1497" y="75"/>
                  </a:cubicBezTo>
                  <a:cubicBezTo>
                    <a:pt x="1673" y="56"/>
                    <a:pt x="1831" y="28"/>
                    <a:pt x="19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5"/>
            <p:cNvSpPr/>
            <p:nvPr/>
          </p:nvSpPr>
          <p:spPr>
            <a:xfrm>
              <a:off x="3755400" y="2186000"/>
              <a:ext cx="53450" cy="14875"/>
            </a:xfrm>
            <a:custGeom>
              <a:rect b="b" l="l" r="r" t="t"/>
              <a:pathLst>
                <a:path extrusionOk="0" h="595" w="2138">
                  <a:moveTo>
                    <a:pt x="1" y="0"/>
                  </a:moveTo>
                  <a:lnTo>
                    <a:pt x="1" y="0"/>
                  </a:lnTo>
                  <a:cubicBezTo>
                    <a:pt x="94" y="28"/>
                    <a:pt x="168" y="47"/>
                    <a:pt x="261" y="75"/>
                  </a:cubicBezTo>
                  <a:cubicBezTo>
                    <a:pt x="354" y="102"/>
                    <a:pt x="437" y="130"/>
                    <a:pt x="530" y="149"/>
                  </a:cubicBezTo>
                  <a:lnTo>
                    <a:pt x="1069" y="307"/>
                  </a:lnTo>
                  <a:lnTo>
                    <a:pt x="1599" y="455"/>
                  </a:lnTo>
                  <a:cubicBezTo>
                    <a:pt x="1775" y="502"/>
                    <a:pt x="1961" y="548"/>
                    <a:pt x="2138" y="595"/>
                  </a:cubicBezTo>
                  <a:lnTo>
                    <a:pt x="1608" y="418"/>
                  </a:lnTo>
                  <a:cubicBezTo>
                    <a:pt x="1441" y="363"/>
                    <a:pt x="1255" y="316"/>
                    <a:pt x="1078" y="260"/>
                  </a:cubicBezTo>
                  <a:cubicBezTo>
                    <a:pt x="902" y="214"/>
                    <a:pt x="716" y="158"/>
                    <a:pt x="540" y="121"/>
                  </a:cubicBezTo>
                  <a:cubicBezTo>
                    <a:pt x="354" y="75"/>
                    <a:pt x="18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5"/>
            <p:cNvSpPr/>
            <p:nvPr/>
          </p:nvSpPr>
          <p:spPr>
            <a:xfrm>
              <a:off x="3773300" y="2184175"/>
              <a:ext cx="13950" cy="1850"/>
            </a:xfrm>
            <a:custGeom>
              <a:rect b="b" l="l" r="r" t="t"/>
              <a:pathLst>
                <a:path extrusionOk="0" h="74" w="558">
                  <a:moveTo>
                    <a:pt x="471" y="0"/>
                  </a:moveTo>
                  <a:cubicBezTo>
                    <a:pt x="407" y="0"/>
                    <a:pt x="343" y="11"/>
                    <a:pt x="279" y="17"/>
                  </a:cubicBezTo>
                  <a:cubicBezTo>
                    <a:pt x="232" y="27"/>
                    <a:pt x="186" y="27"/>
                    <a:pt x="139" y="36"/>
                  </a:cubicBezTo>
                  <a:cubicBezTo>
                    <a:pt x="93" y="55"/>
                    <a:pt x="47" y="55"/>
                    <a:pt x="0" y="64"/>
                  </a:cubicBezTo>
                  <a:cubicBezTo>
                    <a:pt x="47" y="73"/>
                    <a:pt x="93" y="73"/>
                    <a:pt x="139" y="73"/>
                  </a:cubicBezTo>
                  <a:cubicBezTo>
                    <a:pt x="186" y="73"/>
                    <a:pt x="232" y="64"/>
                    <a:pt x="279" y="64"/>
                  </a:cubicBezTo>
                  <a:cubicBezTo>
                    <a:pt x="372" y="55"/>
                    <a:pt x="465" y="36"/>
                    <a:pt x="558" y="8"/>
                  </a:cubicBezTo>
                  <a:cubicBezTo>
                    <a:pt x="529" y="2"/>
                    <a:pt x="500" y="0"/>
                    <a:pt x="4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5"/>
            <p:cNvSpPr/>
            <p:nvPr/>
          </p:nvSpPr>
          <p:spPr>
            <a:xfrm>
              <a:off x="3783975" y="2184600"/>
              <a:ext cx="8850" cy="2125"/>
            </a:xfrm>
            <a:custGeom>
              <a:rect b="b" l="l" r="r" t="t"/>
              <a:pathLst>
                <a:path extrusionOk="0" h="85" w="354">
                  <a:moveTo>
                    <a:pt x="353" y="0"/>
                  </a:moveTo>
                  <a:cubicBezTo>
                    <a:pt x="298" y="0"/>
                    <a:pt x="233" y="10"/>
                    <a:pt x="168" y="19"/>
                  </a:cubicBezTo>
                  <a:cubicBezTo>
                    <a:pt x="140" y="38"/>
                    <a:pt x="112" y="38"/>
                    <a:pt x="84" y="47"/>
                  </a:cubicBezTo>
                  <a:cubicBezTo>
                    <a:pt x="65" y="56"/>
                    <a:pt x="38" y="56"/>
                    <a:pt x="0" y="66"/>
                  </a:cubicBezTo>
                  <a:cubicBezTo>
                    <a:pt x="38" y="84"/>
                    <a:pt x="65" y="84"/>
                    <a:pt x="93" y="84"/>
                  </a:cubicBezTo>
                  <a:cubicBezTo>
                    <a:pt x="131" y="84"/>
                    <a:pt x="168" y="84"/>
                    <a:pt x="186" y="66"/>
                  </a:cubicBezTo>
                  <a:cubicBezTo>
                    <a:pt x="242" y="56"/>
                    <a:pt x="307" y="38"/>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5"/>
            <p:cNvSpPr/>
            <p:nvPr/>
          </p:nvSpPr>
          <p:spPr>
            <a:xfrm>
              <a:off x="3780250" y="2188550"/>
              <a:ext cx="13050" cy="1175"/>
            </a:xfrm>
            <a:custGeom>
              <a:rect b="b" l="l" r="r" t="t"/>
              <a:pathLst>
                <a:path extrusionOk="0" h="47" w="522">
                  <a:moveTo>
                    <a:pt x="270" y="0"/>
                  </a:moveTo>
                  <a:cubicBezTo>
                    <a:pt x="177" y="0"/>
                    <a:pt x="94" y="0"/>
                    <a:pt x="1" y="19"/>
                  </a:cubicBezTo>
                  <a:cubicBezTo>
                    <a:pt x="38" y="28"/>
                    <a:pt x="84" y="38"/>
                    <a:pt x="131" y="38"/>
                  </a:cubicBezTo>
                  <a:cubicBezTo>
                    <a:pt x="168" y="47"/>
                    <a:pt x="214" y="47"/>
                    <a:pt x="261" y="47"/>
                  </a:cubicBezTo>
                  <a:cubicBezTo>
                    <a:pt x="354" y="47"/>
                    <a:pt x="428" y="47"/>
                    <a:pt x="521" y="28"/>
                  </a:cubicBezTo>
                  <a:cubicBezTo>
                    <a:pt x="447" y="0"/>
                    <a:pt x="354"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5"/>
            <p:cNvSpPr/>
            <p:nvPr/>
          </p:nvSpPr>
          <p:spPr>
            <a:xfrm>
              <a:off x="3766775" y="2186125"/>
              <a:ext cx="8625" cy="2075"/>
            </a:xfrm>
            <a:custGeom>
              <a:rect b="b" l="l" r="r" t="t"/>
              <a:pathLst>
                <a:path extrusionOk="0" h="83" w="345">
                  <a:moveTo>
                    <a:pt x="51" y="1"/>
                  </a:moveTo>
                  <a:cubicBezTo>
                    <a:pt x="35" y="1"/>
                    <a:pt x="18" y="2"/>
                    <a:pt x="1" y="5"/>
                  </a:cubicBezTo>
                  <a:cubicBezTo>
                    <a:pt x="66" y="42"/>
                    <a:pt x="112" y="51"/>
                    <a:pt x="168" y="70"/>
                  </a:cubicBezTo>
                  <a:cubicBezTo>
                    <a:pt x="208" y="76"/>
                    <a:pt x="252" y="83"/>
                    <a:pt x="294" y="83"/>
                  </a:cubicBezTo>
                  <a:cubicBezTo>
                    <a:pt x="311" y="83"/>
                    <a:pt x="328" y="82"/>
                    <a:pt x="345" y="79"/>
                  </a:cubicBezTo>
                  <a:cubicBezTo>
                    <a:pt x="298" y="51"/>
                    <a:pt x="242" y="42"/>
                    <a:pt x="177" y="23"/>
                  </a:cubicBezTo>
                  <a:cubicBezTo>
                    <a:pt x="137" y="9"/>
                    <a:pt x="96" y="1"/>
                    <a:pt x="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5"/>
            <p:cNvSpPr/>
            <p:nvPr/>
          </p:nvSpPr>
          <p:spPr>
            <a:xfrm>
              <a:off x="3809050" y="2195050"/>
              <a:ext cx="12575" cy="2350"/>
            </a:xfrm>
            <a:custGeom>
              <a:rect b="b" l="l" r="r" t="t"/>
              <a:pathLst>
                <a:path extrusionOk="0" h="94" w="503">
                  <a:moveTo>
                    <a:pt x="503" y="1"/>
                  </a:moveTo>
                  <a:cubicBezTo>
                    <a:pt x="410" y="1"/>
                    <a:pt x="326" y="10"/>
                    <a:pt x="233" y="38"/>
                  </a:cubicBezTo>
                  <a:cubicBezTo>
                    <a:pt x="196" y="47"/>
                    <a:pt x="149" y="47"/>
                    <a:pt x="112" y="56"/>
                  </a:cubicBezTo>
                  <a:cubicBezTo>
                    <a:pt x="84" y="66"/>
                    <a:pt x="47" y="66"/>
                    <a:pt x="1" y="84"/>
                  </a:cubicBezTo>
                  <a:cubicBezTo>
                    <a:pt x="47" y="93"/>
                    <a:pt x="84" y="93"/>
                    <a:pt x="131" y="93"/>
                  </a:cubicBezTo>
                  <a:cubicBezTo>
                    <a:pt x="177" y="93"/>
                    <a:pt x="205" y="93"/>
                    <a:pt x="252" y="84"/>
                  </a:cubicBezTo>
                  <a:cubicBezTo>
                    <a:pt x="335" y="56"/>
                    <a:pt x="419" y="38"/>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5"/>
            <p:cNvSpPr/>
            <p:nvPr/>
          </p:nvSpPr>
          <p:spPr>
            <a:xfrm>
              <a:off x="3804425" y="2194125"/>
              <a:ext cx="8375" cy="1875"/>
            </a:xfrm>
            <a:custGeom>
              <a:rect b="b" l="l" r="r" t="t"/>
              <a:pathLst>
                <a:path extrusionOk="0" h="75" w="335">
                  <a:moveTo>
                    <a:pt x="334" y="0"/>
                  </a:moveTo>
                  <a:cubicBezTo>
                    <a:pt x="279" y="0"/>
                    <a:pt x="223" y="10"/>
                    <a:pt x="158" y="10"/>
                  </a:cubicBezTo>
                  <a:cubicBezTo>
                    <a:pt x="112" y="28"/>
                    <a:pt x="56" y="38"/>
                    <a:pt x="0" y="47"/>
                  </a:cubicBezTo>
                  <a:cubicBezTo>
                    <a:pt x="19" y="56"/>
                    <a:pt x="46" y="75"/>
                    <a:pt x="84" y="75"/>
                  </a:cubicBezTo>
                  <a:cubicBezTo>
                    <a:pt x="112" y="75"/>
                    <a:pt x="149" y="56"/>
                    <a:pt x="177" y="56"/>
                  </a:cubicBezTo>
                  <a:cubicBezTo>
                    <a:pt x="195" y="47"/>
                    <a:pt x="232" y="47"/>
                    <a:pt x="251" y="38"/>
                  </a:cubicBezTo>
                  <a:cubicBezTo>
                    <a:pt x="288" y="38"/>
                    <a:pt x="316" y="28"/>
                    <a:pt x="3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5"/>
            <p:cNvSpPr/>
            <p:nvPr/>
          </p:nvSpPr>
          <p:spPr>
            <a:xfrm>
              <a:off x="3817200" y="2191575"/>
              <a:ext cx="4650" cy="2000"/>
            </a:xfrm>
            <a:custGeom>
              <a:rect b="b" l="l" r="r" t="t"/>
              <a:pathLst>
                <a:path extrusionOk="0" h="80" w="186">
                  <a:moveTo>
                    <a:pt x="186" y="0"/>
                  </a:moveTo>
                  <a:cubicBezTo>
                    <a:pt x="149" y="0"/>
                    <a:pt x="130" y="9"/>
                    <a:pt x="93" y="37"/>
                  </a:cubicBezTo>
                  <a:cubicBezTo>
                    <a:pt x="65" y="37"/>
                    <a:pt x="56" y="37"/>
                    <a:pt x="46" y="47"/>
                  </a:cubicBezTo>
                  <a:cubicBezTo>
                    <a:pt x="28" y="47"/>
                    <a:pt x="9" y="56"/>
                    <a:pt x="0" y="65"/>
                  </a:cubicBezTo>
                  <a:cubicBezTo>
                    <a:pt x="19" y="75"/>
                    <a:pt x="35" y="79"/>
                    <a:pt x="51" y="79"/>
                  </a:cubicBezTo>
                  <a:cubicBezTo>
                    <a:pt x="67" y="79"/>
                    <a:pt x="84" y="75"/>
                    <a:pt x="102" y="65"/>
                  </a:cubicBezTo>
                  <a:cubicBezTo>
                    <a:pt x="112" y="65"/>
                    <a:pt x="139" y="56"/>
                    <a:pt x="149" y="47"/>
                  </a:cubicBezTo>
                  <a:cubicBezTo>
                    <a:pt x="158" y="37"/>
                    <a:pt x="177"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5"/>
            <p:cNvSpPr/>
            <p:nvPr/>
          </p:nvSpPr>
          <p:spPr>
            <a:xfrm>
              <a:off x="3803475" y="2216875"/>
              <a:ext cx="10475" cy="4225"/>
            </a:xfrm>
            <a:custGeom>
              <a:rect b="b" l="l" r="r" t="t"/>
              <a:pathLst>
                <a:path extrusionOk="0" h="169" w="419">
                  <a:moveTo>
                    <a:pt x="419" y="1"/>
                  </a:moveTo>
                  <a:lnTo>
                    <a:pt x="419" y="1"/>
                  </a:lnTo>
                  <a:cubicBezTo>
                    <a:pt x="363" y="66"/>
                    <a:pt x="298" y="103"/>
                    <a:pt x="233" y="122"/>
                  </a:cubicBezTo>
                  <a:cubicBezTo>
                    <a:pt x="196" y="140"/>
                    <a:pt x="150" y="140"/>
                    <a:pt x="122" y="140"/>
                  </a:cubicBezTo>
                  <a:lnTo>
                    <a:pt x="1" y="140"/>
                  </a:lnTo>
                  <a:cubicBezTo>
                    <a:pt x="29" y="150"/>
                    <a:pt x="38" y="150"/>
                    <a:pt x="57" y="159"/>
                  </a:cubicBezTo>
                  <a:cubicBezTo>
                    <a:pt x="84" y="159"/>
                    <a:pt x="94" y="168"/>
                    <a:pt x="122" y="168"/>
                  </a:cubicBezTo>
                  <a:cubicBezTo>
                    <a:pt x="159" y="168"/>
                    <a:pt x="196" y="168"/>
                    <a:pt x="242" y="159"/>
                  </a:cubicBezTo>
                  <a:cubicBezTo>
                    <a:pt x="289" y="150"/>
                    <a:pt x="326" y="140"/>
                    <a:pt x="363" y="103"/>
                  </a:cubicBezTo>
                  <a:cubicBezTo>
                    <a:pt x="382" y="75"/>
                    <a:pt x="419" y="47"/>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5"/>
            <p:cNvSpPr/>
            <p:nvPr/>
          </p:nvSpPr>
          <p:spPr>
            <a:xfrm>
              <a:off x="3796750" y="2216875"/>
              <a:ext cx="10475" cy="2250"/>
            </a:xfrm>
            <a:custGeom>
              <a:rect b="b" l="l" r="r" t="t"/>
              <a:pathLst>
                <a:path extrusionOk="0" h="90" w="419">
                  <a:moveTo>
                    <a:pt x="0" y="1"/>
                  </a:moveTo>
                  <a:lnTo>
                    <a:pt x="0" y="1"/>
                  </a:lnTo>
                  <a:cubicBezTo>
                    <a:pt x="28" y="19"/>
                    <a:pt x="56" y="47"/>
                    <a:pt x="93" y="57"/>
                  </a:cubicBezTo>
                  <a:cubicBezTo>
                    <a:pt x="131" y="66"/>
                    <a:pt x="168" y="66"/>
                    <a:pt x="196" y="75"/>
                  </a:cubicBezTo>
                  <a:cubicBezTo>
                    <a:pt x="233" y="85"/>
                    <a:pt x="272" y="89"/>
                    <a:pt x="311" y="89"/>
                  </a:cubicBezTo>
                  <a:cubicBezTo>
                    <a:pt x="349" y="89"/>
                    <a:pt x="386" y="85"/>
                    <a:pt x="419" y="75"/>
                  </a:cubicBezTo>
                  <a:cubicBezTo>
                    <a:pt x="391" y="66"/>
                    <a:pt x="353" y="57"/>
                    <a:pt x="316" y="57"/>
                  </a:cubicBezTo>
                  <a:cubicBezTo>
                    <a:pt x="279" y="47"/>
                    <a:pt x="251" y="47"/>
                    <a:pt x="214" y="29"/>
                  </a:cubicBezTo>
                  <a:lnTo>
                    <a:pt x="103" y="19"/>
                  </a:lnTo>
                  <a:cubicBezTo>
                    <a:pt x="75" y="10"/>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5"/>
            <p:cNvSpPr/>
            <p:nvPr/>
          </p:nvSpPr>
          <p:spPr>
            <a:xfrm>
              <a:off x="3790700" y="2216650"/>
              <a:ext cx="9100" cy="4200"/>
            </a:xfrm>
            <a:custGeom>
              <a:rect b="b" l="l" r="r" t="t"/>
              <a:pathLst>
                <a:path extrusionOk="0" h="168" w="364">
                  <a:moveTo>
                    <a:pt x="1" y="1"/>
                  </a:moveTo>
                  <a:cubicBezTo>
                    <a:pt x="10" y="28"/>
                    <a:pt x="47" y="56"/>
                    <a:pt x="75" y="75"/>
                  </a:cubicBezTo>
                  <a:cubicBezTo>
                    <a:pt x="103" y="94"/>
                    <a:pt x="131" y="112"/>
                    <a:pt x="168" y="121"/>
                  </a:cubicBezTo>
                  <a:cubicBezTo>
                    <a:pt x="187" y="140"/>
                    <a:pt x="224" y="140"/>
                    <a:pt x="261" y="159"/>
                  </a:cubicBezTo>
                  <a:cubicBezTo>
                    <a:pt x="289" y="168"/>
                    <a:pt x="326" y="168"/>
                    <a:pt x="363" y="168"/>
                  </a:cubicBezTo>
                  <a:cubicBezTo>
                    <a:pt x="307" y="131"/>
                    <a:pt x="242" y="112"/>
                    <a:pt x="187" y="75"/>
                  </a:cubicBezTo>
                  <a:cubicBezTo>
                    <a:pt x="122" y="47"/>
                    <a:pt x="5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5"/>
            <p:cNvSpPr/>
            <p:nvPr/>
          </p:nvSpPr>
          <p:spPr>
            <a:xfrm>
              <a:off x="3800925" y="2215725"/>
              <a:ext cx="6775" cy="1425"/>
            </a:xfrm>
            <a:custGeom>
              <a:rect b="b" l="l" r="r" t="t"/>
              <a:pathLst>
                <a:path extrusionOk="0" h="57" w="271">
                  <a:moveTo>
                    <a:pt x="1" y="0"/>
                  </a:moveTo>
                  <a:cubicBezTo>
                    <a:pt x="38" y="28"/>
                    <a:pt x="84" y="38"/>
                    <a:pt x="131" y="56"/>
                  </a:cubicBezTo>
                  <a:lnTo>
                    <a:pt x="196" y="56"/>
                  </a:lnTo>
                  <a:cubicBezTo>
                    <a:pt x="224" y="56"/>
                    <a:pt x="242" y="47"/>
                    <a:pt x="270" y="28"/>
                  </a:cubicBezTo>
                  <a:cubicBezTo>
                    <a:pt x="224" y="19"/>
                    <a:pt x="186" y="19"/>
                    <a:pt x="140" y="10"/>
                  </a:cubicBezTo>
                  <a:cubicBezTo>
                    <a:pt x="94" y="0"/>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5"/>
            <p:cNvSpPr/>
            <p:nvPr/>
          </p:nvSpPr>
          <p:spPr>
            <a:xfrm>
              <a:off x="3758650" y="2189700"/>
              <a:ext cx="5825" cy="8175"/>
            </a:xfrm>
            <a:custGeom>
              <a:rect b="b" l="l" r="r" t="t"/>
              <a:pathLst>
                <a:path extrusionOk="0" h="327" w="233">
                  <a:moveTo>
                    <a:pt x="1" y="1"/>
                  </a:moveTo>
                  <a:cubicBezTo>
                    <a:pt x="1" y="38"/>
                    <a:pt x="19" y="75"/>
                    <a:pt x="38" y="94"/>
                  </a:cubicBezTo>
                  <a:cubicBezTo>
                    <a:pt x="56" y="131"/>
                    <a:pt x="66" y="168"/>
                    <a:pt x="84" y="187"/>
                  </a:cubicBezTo>
                  <a:cubicBezTo>
                    <a:pt x="122" y="242"/>
                    <a:pt x="168" y="307"/>
                    <a:pt x="233" y="326"/>
                  </a:cubicBezTo>
                  <a:cubicBezTo>
                    <a:pt x="187" y="270"/>
                    <a:pt x="159" y="224"/>
                    <a:pt x="122" y="168"/>
                  </a:cubicBezTo>
                  <a:cubicBezTo>
                    <a:pt x="84" y="112"/>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5"/>
            <p:cNvSpPr/>
            <p:nvPr/>
          </p:nvSpPr>
          <p:spPr>
            <a:xfrm>
              <a:off x="3762600" y="2191575"/>
              <a:ext cx="4900" cy="5825"/>
            </a:xfrm>
            <a:custGeom>
              <a:rect b="b" l="l" r="r" t="t"/>
              <a:pathLst>
                <a:path extrusionOk="0" h="233" w="196">
                  <a:moveTo>
                    <a:pt x="1" y="0"/>
                  </a:moveTo>
                  <a:cubicBezTo>
                    <a:pt x="1" y="37"/>
                    <a:pt x="10" y="56"/>
                    <a:pt x="10" y="65"/>
                  </a:cubicBezTo>
                  <a:cubicBezTo>
                    <a:pt x="19" y="93"/>
                    <a:pt x="38" y="112"/>
                    <a:pt x="56" y="140"/>
                  </a:cubicBezTo>
                  <a:cubicBezTo>
                    <a:pt x="103" y="186"/>
                    <a:pt x="140" y="223"/>
                    <a:pt x="196" y="232"/>
                  </a:cubicBezTo>
                  <a:cubicBezTo>
                    <a:pt x="186" y="205"/>
                    <a:pt x="159" y="195"/>
                    <a:pt x="149" y="177"/>
                  </a:cubicBezTo>
                  <a:cubicBezTo>
                    <a:pt x="140" y="149"/>
                    <a:pt x="112" y="140"/>
                    <a:pt x="103" y="112"/>
                  </a:cubicBezTo>
                  <a:cubicBezTo>
                    <a:pt x="66" y="84"/>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5"/>
            <p:cNvSpPr/>
            <p:nvPr/>
          </p:nvSpPr>
          <p:spPr>
            <a:xfrm>
              <a:off x="3766550" y="2192500"/>
              <a:ext cx="7450" cy="2575"/>
            </a:xfrm>
            <a:custGeom>
              <a:rect b="b" l="l" r="r" t="t"/>
              <a:pathLst>
                <a:path extrusionOk="0" h="103" w="298">
                  <a:moveTo>
                    <a:pt x="1" y="0"/>
                  </a:moveTo>
                  <a:cubicBezTo>
                    <a:pt x="38" y="28"/>
                    <a:pt x="84" y="56"/>
                    <a:pt x="131" y="75"/>
                  </a:cubicBezTo>
                  <a:cubicBezTo>
                    <a:pt x="168" y="93"/>
                    <a:pt x="186" y="103"/>
                    <a:pt x="214" y="103"/>
                  </a:cubicBezTo>
                  <a:lnTo>
                    <a:pt x="298" y="103"/>
                  </a:lnTo>
                  <a:cubicBezTo>
                    <a:pt x="242" y="65"/>
                    <a:pt x="205" y="56"/>
                    <a:pt x="149" y="28"/>
                  </a:cubicBezTo>
                  <a:cubicBezTo>
                    <a:pt x="112" y="10"/>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5"/>
            <p:cNvSpPr/>
            <p:nvPr/>
          </p:nvSpPr>
          <p:spPr>
            <a:xfrm>
              <a:off x="3768875" y="2196450"/>
              <a:ext cx="5600" cy="3725"/>
            </a:xfrm>
            <a:custGeom>
              <a:rect b="b" l="l" r="r" t="t"/>
              <a:pathLst>
                <a:path extrusionOk="0" h="149" w="224">
                  <a:moveTo>
                    <a:pt x="1" y="0"/>
                  </a:moveTo>
                  <a:cubicBezTo>
                    <a:pt x="28" y="37"/>
                    <a:pt x="56" y="75"/>
                    <a:pt x="93" y="93"/>
                  </a:cubicBezTo>
                  <a:cubicBezTo>
                    <a:pt x="131" y="121"/>
                    <a:pt x="177" y="140"/>
                    <a:pt x="224" y="149"/>
                  </a:cubicBezTo>
                  <a:cubicBezTo>
                    <a:pt x="196" y="121"/>
                    <a:pt x="168" y="84"/>
                    <a:pt x="131" y="56"/>
                  </a:cubicBezTo>
                  <a:cubicBezTo>
                    <a:pt x="93"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5"/>
            <p:cNvSpPr/>
            <p:nvPr/>
          </p:nvSpPr>
          <p:spPr>
            <a:xfrm>
              <a:off x="3767250" y="2200625"/>
              <a:ext cx="7225" cy="5125"/>
            </a:xfrm>
            <a:custGeom>
              <a:rect b="b" l="l" r="r" t="t"/>
              <a:pathLst>
                <a:path extrusionOk="0" h="205" w="289">
                  <a:moveTo>
                    <a:pt x="0" y="1"/>
                  </a:moveTo>
                  <a:lnTo>
                    <a:pt x="0" y="1"/>
                  </a:lnTo>
                  <a:cubicBezTo>
                    <a:pt x="38" y="56"/>
                    <a:pt x="84" y="93"/>
                    <a:pt x="121" y="121"/>
                  </a:cubicBezTo>
                  <a:cubicBezTo>
                    <a:pt x="186" y="158"/>
                    <a:pt x="233" y="186"/>
                    <a:pt x="289" y="205"/>
                  </a:cubicBezTo>
                  <a:cubicBezTo>
                    <a:pt x="251" y="149"/>
                    <a:pt x="205" y="112"/>
                    <a:pt x="158" y="75"/>
                  </a:cubicBezTo>
                  <a:cubicBezTo>
                    <a:pt x="103" y="38"/>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5"/>
            <p:cNvSpPr/>
            <p:nvPr/>
          </p:nvSpPr>
          <p:spPr>
            <a:xfrm>
              <a:off x="3803025" y="2158025"/>
              <a:ext cx="11175" cy="2200"/>
            </a:xfrm>
            <a:custGeom>
              <a:rect b="b" l="l" r="r" t="t"/>
              <a:pathLst>
                <a:path extrusionOk="0" h="88" w="447">
                  <a:moveTo>
                    <a:pt x="174" y="1"/>
                  </a:moveTo>
                  <a:cubicBezTo>
                    <a:pt x="110" y="1"/>
                    <a:pt x="50" y="13"/>
                    <a:pt x="0" y="41"/>
                  </a:cubicBezTo>
                  <a:lnTo>
                    <a:pt x="112" y="41"/>
                  </a:lnTo>
                  <a:cubicBezTo>
                    <a:pt x="158" y="41"/>
                    <a:pt x="195" y="41"/>
                    <a:pt x="233" y="51"/>
                  </a:cubicBezTo>
                  <a:cubicBezTo>
                    <a:pt x="298" y="60"/>
                    <a:pt x="372" y="79"/>
                    <a:pt x="446" y="88"/>
                  </a:cubicBezTo>
                  <a:cubicBezTo>
                    <a:pt x="418" y="60"/>
                    <a:pt x="381" y="51"/>
                    <a:pt x="344" y="41"/>
                  </a:cubicBezTo>
                  <a:cubicBezTo>
                    <a:pt x="307" y="14"/>
                    <a:pt x="260" y="14"/>
                    <a:pt x="233" y="4"/>
                  </a:cubicBezTo>
                  <a:cubicBezTo>
                    <a:pt x="213" y="2"/>
                    <a:pt x="193"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5"/>
            <p:cNvSpPr/>
            <p:nvPr/>
          </p:nvSpPr>
          <p:spPr>
            <a:xfrm>
              <a:off x="3800000" y="2159975"/>
              <a:ext cx="9550" cy="1425"/>
            </a:xfrm>
            <a:custGeom>
              <a:rect b="b" l="l" r="r" t="t"/>
              <a:pathLst>
                <a:path extrusionOk="0" h="57" w="382">
                  <a:moveTo>
                    <a:pt x="196" y="1"/>
                  </a:moveTo>
                  <a:cubicBezTo>
                    <a:pt x="131" y="1"/>
                    <a:pt x="56" y="10"/>
                    <a:pt x="1" y="56"/>
                  </a:cubicBezTo>
                  <a:lnTo>
                    <a:pt x="93" y="47"/>
                  </a:lnTo>
                  <a:lnTo>
                    <a:pt x="381" y="47"/>
                  </a:lnTo>
                  <a:cubicBezTo>
                    <a:pt x="363" y="29"/>
                    <a:pt x="326" y="19"/>
                    <a:pt x="307"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5"/>
            <p:cNvSpPr/>
            <p:nvPr/>
          </p:nvSpPr>
          <p:spPr>
            <a:xfrm>
              <a:off x="3794200" y="2163325"/>
              <a:ext cx="10250" cy="2025"/>
            </a:xfrm>
            <a:custGeom>
              <a:rect b="b" l="l" r="r" t="t"/>
              <a:pathLst>
                <a:path extrusionOk="0" h="81" w="410">
                  <a:moveTo>
                    <a:pt x="322" y="1"/>
                  </a:moveTo>
                  <a:cubicBezTo>
                    <a:pt x="278" y="1"/>
                    <a:pt x="235" y="10"/>
                    <a:pt x="195" y="15"/>
                  </a:cubicBezTo>
                  <a:cubicBezTo>
                    <a:pt x="158" y="15"/>
                    <a:pt x="130" y="25"/>
                    <a:pt x="93" y="34"/>
                  </a:cubicBezTo>
                  <a:cubicBezTo>
                    <a:pt x="56" y="52"/>
                    <a:pt x="19" y="62"/>
                    <a:pt x="0" y="80"/>
                  </a:cubicBezTo>
                  <a:lnTo>
                    <a:pt x="102" y="71"/>
                  </a:lnTo>
                  <a:cubicBezTo>
                    <a:pt x="140" y="71"/>
                    <a:pt x="177" y="62"/>
                    <a:pt x="205" y="62"/>
                  </a:cubicBezTo>
                  <a:cubicBezTo>
                    <a:pt x="270" y="52"/>
                    <a:pt x="335" y="34"/>
                    <a:pt x="409" y="15"/>
                  </a:cubicBezTo>
                  <a:cubicBezTo>
                    <a:pt x="380" y="4"/>
                    <a:pt x="351" y="1"/>
                    <a:pt x="3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5"/>
            <p:cNvSpPr/>
            <p:nvPr/>
          </p:nvSpPr>
          <p:spPr>
            <a:xfrm>
              <a:off x="3785825" y="2161150"/>
              <a:ext cx="10250" cy="3975"/>
            </a:xfrm>
            <a:custGeom>
              <a:rect b="b" l="l" r="r" t="t"/>
              <a:pathLst>
                <a:path extrusionOk="0" h="159" w="410">
                  <a:moveTo>
                    <a:pt x="410" y="0"/>
                  </a:moveTo>
                  <a:cubicBezTo>
                    <a:pt x="335" y="0"/>
                    <a:pt x="270" y="19"/>
                    <a:pt x="168" y="47"/>
                  </a:cubicBezTo>
                  <a:cubicBezTo>
                    <a:pt x="149" y="56"/>
                    <a:pt x="112" y="65"/>
                    <a:pt x="75" y="93"/>
                  </a:cubicBezTo>
                  <a:cubicBezTo>
                    <a:pt x="57" y="112"/>
                    <a:pt x="19" y="139"/>
                    <a:pt x="1" y="158"/>
                  </a:cubicBezTo>
                  <a:lnTo>
                    <a:pt x="103" y="121"/>
                  </a:lnTo>
                  <a:lnTo>
                    <a:pt x="205" y="93"/>
                  </a:lnTo>
                  <a:cubicBezTo>
                    <a:pt x="279" y="65"/>
                    <a:pt x="345" y="28"/>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5"/>
            <p:cNvSpPr/>
            <p:nvPr/>
          </p:nvSpPr>
          <p:spPr>
            <a:xfrm>
              <a:off x="3778875" y="2166625"/>
              <a:ext cx="10475" cy="2900"/>
            </a:xfrm>
            <a:custGeom>
              <a:rect b="b" l="l" r="r" t="t"/>
              <a:pathLst>
                <a:path extrusionOk="0" h="116" w="419">
                  <a:moveTo>
                    <a:pt x="318" y="0"/>
                  </a:moveTo>
                  <a:cubicBezTo>
                    <a:pt x="277" y="0"/>
                    <a:pt x="236" y="7"/>
                    <a:pt x="195" y="23"/>
                  </a:cubicBezTo>
                  <a:lnTo>
                    <a:pt x="93" y="60"/>
                  </a:lnTo>
                  <a:cubicBezTo>
                    <a:pt x="56" y="69"/>
                    <a:pt x="19" y="78"/>
                    <a:pt x="0" y="116"/>
                  </a:cubicBezTo>
                  <a:cubicBezTo>
                    <a:pt x="37" y="106"/>
                    <a:pt x="65" y="106"/>
                    <a:pt x="102" y="88"/>
                  </a:cubicBezTo>
                  <a:lnTo>
                    <a:pt x="204" y="69"/>
                  </a:lnTo>
                  <a:cubicBezTo>
                    <a:pt x="279" y="60"/>
                    <a:pt x="344" y="32"/>
                    <a:pt x="418" y="13"/>
                  </a:cubicBezTo>
                  <a:cubicBezTo>
                    <a:pt x="385" y="5"/>
                    <a:pt x="351"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5"/>
            <p:cNvSpPr/>
            <p:nvPr/>
          </p:nvSpPr>
          <p:spPr>
            <a:xfrm>
              <a:off x="3802325" y="2184825"/>
              <a:ext cx="4675" cy="1200"/>
            </a:xfrm>
            <a:custGeom>
              <a:rect b="b" l="l" r="r" t="t"/>
              <a:pathLst>
                <a:path extrusionOk="0" h="48" w="187">
                  <a:moveTo>
                    <a:pt x="93" y="1"/>
                  </a:moveTo>
                  <a:cubicBezTo>
                    <a:pt x="75" y="1"/>
                    <a:pt x="38" y="1"/>
                    <a:pt x="0" y="29"/>
                  </a:cubicBezTo>
                  <a:cubicBezTo>
                    <a:pt x="28" y="47"/>
                    <a:pt x="56" y="47"/>
                    <a:pt x="93" y="47"/>
                  </a:cubicBezTo>
                  <a:cubicBezTo>
                    <a:pt x="121" y="47"/>
                    <a:pt x="149" y="47"/>
                    <a:pt x="186" y="29"/>
                  </a:cubicBezTo>
                  <a:cubicBezTo>
                    <a:pt x="149" y="10"/>
                    <a:pt x="130"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5"/>
            <p:cNvSpPr/>
            <p:nvPr/>
          </p:nvSpPr>
          <p:spPr>
            <a:xfrm>
              <a:off x="3806050" y="2186700"/>
              <a:ext cx="4650" cy="1175"/>
            </a:xfrm>
            <a:custGeom>
              <a:rect b="b" l="l" r="r" t="t"/>
              <a:pathLst>
                <a:path extrusionOk="0" h="47" w="186">
                  <a:moveTo>
                    <a:pt x="93" y="0"/>
                  </a:moveTo>
                  <a:cubicBezTo>
                    <a:pt x="65" y="0"/>
                    <a:pt x="37" y="0"/>
                    <a:pt x="0" y="19"/>
                  </a:cubicBezTo>
                  <a:cubicBezTo>
                    <a:pt x="28" y="47"/>
                    <a:pt x="65" y="47"/>
                    <a:pt x="93" y="47"/>
                  </a:cubicBezTo>
                  <a:cubicBezTo>
                    <a:pt x="130" y="47"/>
                    <a:pt x="158" y="47"/>
                    <a:pt x="186" y="19"/>
                  </a:cubicBezTo>
                  <a:cubicBezTo>
                    <a:pt x="167" y="9"/>
                    <a:pt x="130" y="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5"/>
            <p:cNvSpPr/>
            <p:nvPr/>
          </p:nvSpPr>
          <p:spPr>
            <a:xfrm>
              <a:off x="3768650" y="2171600"/>
              <a:ext cx="6525" cy="3025"/>
            </a:xfrm>
            <a:custGeom>
              <a:rect b="b" l="l" r="r" t="t"/>
              <a:pathLst>
                <a:path extrusionOk="0" h="121" w="261">
                  <a:moveTo>
                    <a:pt x="260" y="0"/>
                  </a:moveTo>
                  <a:cubicBezTo>
                    <a:pt x="214" y="0"/>
                    <a:pt x="167" y="9"/>
                    <a:pt x="121" y="28"/>
                  </a:cubicBezTo>
                  <a:cubicBezTo>
                    <a:pt x="102" y="37"/>
                    <a:pt x="84" y="56"/>
                    <a:pt x="56" y="65"/>
                  </a:cubicBezTo>
                  <a:cubicBezTo>
                    <a:pt x="37" y="84"/>
                    <a:pt x="10" y="102"/>
                    <a:pt x="0" y="121"/>
                  </a:cubicBezTo>
                  <a:cubicBezTo>
                    <a:pt x="56" y="112"/>
                    <a:pt x="93" y="102"/>
                    <a:pt x="140" y="75"/>
                  </a:cubicBezTo>
                  <a:cubicBezTo>
                    <a:pt x="177" y="56"/>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5"/>
            <p:cNvSpPr/>
            <p:nvPr/>
          </p:nvSpPr>
          <p:spPr>
            <a:xfrm>
              <a:off x="3830900" y="2207700"/>
              <a:ext cx="69000" cy="67125"/>
            </a:xfrm>
            <a:custGeom>
              <a:rect b="b" l="l" r="r" t="t"/>
              <a:pathLst>
                <a:path extrusionOk="0" h="2685" w="2760">
                  <a:moveTo>
                    <a:pt x="833" y="0"/>
                  </a:moveTo>
                  <a:cubicBezTo>
                    <a:pt x="594" y="0"/>
                    <a:pt x="421" y="256"/>
                    <a:pt x="335" y="479"/>
                  </a:cubicBezTo>
                  <a:cubicBezTo>
                    <a:pt x="93" y="1093"/>
                    <a:pt x="0" y="1771"/>
                    <a:pt x="65" y="2421"/>
                  </a:cubicBezTo>
                  <a:cubicBezTo>
                    <a:pt x="65" y="2618"/>
                    <a:pt x="297" y="2685"/>
                    <a:pt x="460" y="2685"/>
                  </a:cubicBezTo>
                  <a:cubicBezTo>
                    <a:pt x="482" y="2685"/>
                    <a:pt x="502" y="2683"/>
                    <a:pt x="520" y="2681"/>
                  </a:cubicBezTo>
                  <a:cubicBezTo>
                    <a:pt x="1152" y="2672"/>
                    <a:pt x="1793" y="2514"/>
                    <a:pt x="2304" y="2142"/>
                  </a:cubicBezTo>
                  <a:cubicBezTo>
                    <a:pt x="2472" y="2022"/>
                    <a:pt x="2620" y="1882"/>
                    <a:pt x="2685" y="1696"/>
                  </a:cubicBezTo>
                  <a:cubicBezTo>
                    <a:pt x="2760" y="1511"/>
                    <a:pt x="2713" y="1269"/>
                    <a:pt x="2546" y="1167"/>
                  </a:cubicBezTo>
                  <a:cubicBezTo>
                    <a:pt x="2475" y="1121"/>
                    <a:pt x="2395" y="1103"/>
                    <a:pt x="2314" y="1103"/>
                  </a:cubicBezTo>
                  <a:cubicBezTo>
                    <a:pt x="2182" y="1103"/>
                    <a:pt x="2044" y="1149"/>
                    <a:pt x="1923" y="1195"/>
                  </a:cubicBezTo>
                  <a:cubicBezTo>
                    <a:pt x="2016" y="1074"/>
                    <a:pt x="2109" y="935"/>
                    <a:pt x="2146" y="767"/>
                  </a:cubicBezTo>
                  <a:cubicBezTo>
                    <a:pt x="2174" y="609"/>
                    <a:pt x="2119" y="424"/>
                    <a:pt x="1970" y="349"/>
                  </a:cubicBezTo>
                  <a:cubicBezTo>
                    <a:pt x="1932" y="333"/>
                    <a:pt x="1892" y="325"/>
                    <a:pt x="1850" y="325"/>
                  </a:cubicBezTo>
                  <a:cubicBezTo>
                    <a:pt x="1730" y="325"/>
                    <a:pt x="1602" y="389"/>
                    <a:pt x="1505" y="479"/>
                  </a:cubicBezTo>
                  <a:cubicBezTo>
                    <a:pt x="1385" y="591"/>
                    <a:pt x="1282" y="749"/>
                    <a:pt x="1143" y="842"/>
                  </a:cubicBezTo>
                  <a:cubicBezTo>
                    <a:pt x="1189" y="675"/>
                    <a:pt x="1227" y="517"/>
                    <a:pt x="1189" y="349"/>
                  </a:cubicBezTo>
                  <a:cubicBezTo>
                    <a:pt x="1171" y="191"/>
                    <a:pt x="1050" y="43"/>
                    <a:pt x="892" y="6"/>
                  </a:cubicBezTo>
                  <a:cubicBezTo>
                    <a:pt x="872" y="2"/>
                    <a:pt x="852" y="0"/>
                    <a:pt x="83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5"/>
            <p:cNvSpPr/>
            <p:nvPr/>
          </p:nvSpPr>
          <p:spPr>
            <a:xfrm>
              <a:off x="3831350" y="2207225"/>
              <a:ext cx="68775" cy="68925"/>
            </a:xfrm>
            <a:custGeom>
              <a:rect b="b" l="l" r="r" t="t"/>
              <a:pathLst>
                <a:path extrusionOk="0" h="2757" w="2751">
                  <a:moveTo>
                    <a:pt x="19" y="2468"/>
                  </a:moveTo>
                  <a:cubicBezTo>
                    <a:pt x="19" y="2515"/>
                    <a:pt x="38" y="2561"/>
                    <a:pt x="66" y="2598"/>
                  </a:cubicBezTo>
                  <a:cubicBezTo>
                    <a:pt x="47" y="2561"/>
                    <a:pt x="19" y="2524"/>
                    <a:pt x="19" y="2468"/>
                  </a:cubicBezTo>
                  <a:close/>
                  <a:moveTo>
                    <a:pt x="66" y="2598"/>
                  </a:moveTo>
                  <a:cubicBezTo>
                    <a:pt x="94" y="2635"/>
                    <a:pt x="131" y="2672"/>
                    <a:pt x="177" y="2682"/>
                  </a:cubicBezTo>
                  <a:cubicBezTo>
                    <a:pt x="140" y="2663"/>
                    <a:pt x="94" y="2635"/>
                    <a:pt x="66" y="2598"/>
                  </a:cubicBezTo>
                  <a:close/>
                  <a:moveTo>
                    <a:pt x="797" y="1"/>
                  </a:moveTo>
                  <a:cubicBezTo>
                    <a:pt x="750" y="1"/>
                    <a:pt x="702" y="13"/>
                    <a:pt x="660" y="34"/>
                  </a:cubicBezTo>
                  <a:cubicBezTo>
                    <a:pt x="577" y="71"/>
                    <a:pt x="521" y="117"/>
                    <a:pt x="465" y="183"/>
                  </a:cubicBezTo>
                  <a:cubicBezTo>
                    <a:pt x="363" y="313"/>
                    <a:pt x="289" y="452"/>
                    <a:pt x="242" y="601"/>
                  </a:cubicBezTo>
                  <a:cubicBezTo>
                    <a:pt x="140" y="907"/>
                    <a:pt x="66" y="1205"/>
                    <a:pt x="38" y="1520"/>
                  </a:cubicBezTo>
                  <a:cubicBezTo>
                    <a:pt x="1" y="1836"/>
                    <a:pt x="1" y="2152"/>
                    <a:pt x="38" y="2459"/>
                  </a:cubicBezTo>
                  <a:cubicBezTo>
                    <a:pt x="1" y="2152"/>
                    <a:pt x="1" y="1836"/>
                    <a:pt x="47" y="1520"/>
                  </a:cubicBezTo>
                  <a:cubicBezTo>
                    <a:pt x="84" y="1205"/>
                    <a:pt x="159" y="907"/>
                    <a:pt x="279" y="619"/>
                  </a:cubicBezTo>
                  <a:cubicBezTo>
                    <a:pt x="335" y="461"/>
                    <a:pt x="410" y="322"/>
                    <a:pt x="502" y="220"/>
                  </a:cubicBezTo>
                  <a:cubicBezTo>
                    <a:pt x="549" y="164"/>
                    <a:pt x="614" y="117"/>
                    <a:pt x="688" y="90"/>
                  </a:cubicBezTo>
                  <a:cubicBezTo>
                    <a:pt x="721" y="80"/>
                    <a:pt x="756" y="76"/>
                    <a:pt x="790" y="76"/>
                  </a:cubicBezTo>
                  <a:cubicBezTo>
                    <a:pt x="825" y="76"/>
                    <a:pt x="860" y="80"/>
                    <a:pt x="893" y="90"/>
                  </a:cubicBezTo>
                  <a:cubicBezTo>
                    <a:pt x="967" y="117"/>
                    <a:pt x="1023" y="173"/>
                    <a:pt x="1060" y="229"/>
                  </a:cubicBezTo>
                  <a:cubicBezTo>
                    <a:pt x="1088" y="294"/>
                    <a:pt x="1125" y="359"/>
                    <a:pt x="1125" y="443"/>
                  </a:cubicBezTo>
                  <a:cubicBezTo>
                    <a:pt x="1153" y="591"/>
                    <a:pt x="1116" y="740"/>
                    <a:pt x="1079" y="898"/>
                  </a:cubicBezTo>
                  <a:lnTo>
                    <a:pt x="1060" y="1000"/>
                  </a:lnTo>
                  <a:lnTo>
                    <a:pt x="1060" y="1000"/>
                  </a:lnTo>
                  <a:lnTo>
                    <a:pt x="1134" y="944"/>
                  </a:lnTo>
                  <a:cubicBezTo>
                    <a:pt x="1292" y="833"/>
                    <a:pt x="1385" y="694"/>
                    <a:pt x="1497" y="582"/>
                  </a:cubicBezTo>
                  <a:cubicBezTo>
                    <a:pt x="1552" y="526"/>
                    <a:pt x="1627" y="489"/>
                    <a:pt x="1692" y="452"/>
                  </a:cubicBezTo>
                  <a:cubicBezTo>
                    <a:pt x="1739" y="440"/>
                    <a:pt x="1789" y="428"/>
                    <a:pt x="1834" y="428"/>
                  </a:cubicBezTo>
                  <a:cubicBezTo>
                    <a:pt x="1861" y="428"/>
                    <a:pt x="1885" y="432"/>
                    <a:pt x="1905" y="443"/>
                  </a:cubicBezTo>
                  <a:cubicBezTo>
                    <a:pt x="1970" y="461"/>
                    <a:pt x="2017" y="517"/>
                    <a:pt x="2054" y="591"/>
                  </a:cubicBezTo>
                  <a:cubicBezTo>
                    <a:pt x="2082" y="666"/>
                    <a:pt x="2091" y="740"/>
                    <a:pt x="2082" y="814"/>
                  </a:cubicBezTo>
                  <a:cubicBezTo>
                    <a:pt x="2054" y="963"/>
                    <a:pt x="1961" y="1102"/>
                    <a:pt x="1859" y="1242"/>
                  </a:cubicBezTo>
                  <a:lnTo>
                    <a:pt x="1766" y="1372"/>
                  </a:lnTo>
                  <a:lnTo>
                    <a:pt x="1905" y="1307"/>
                  </a:lnTo>
                  <a:cubicBezTo>
                    <a:pt x="1989" y="1279"/>
                    <a:pt x="2063" y="1251"/>
                    <a:pt x="2156" y="1232"/>
                  </a:cubicBezTo>
                  <a:cubicBezTo>
                    <a:pt x="2198" y="1218"/>
                    <a:pt x="2242" y="1211"/>
                    <a:pt x="2285" y="1211"/>
                  </a:cubicBezTo>
                  <a:cubicBezTo>
                    <a:pt x="2328" y="1211"/>
                    <a:pt x="2370" y="1218"/>
                    <a:pt x="2407" y="1232"/>
                  </a:cubicBezTo>
                  <a:cubicBezTo>
                    <a:pt x="2481" y="1251"/>
                    <a:pt x="2546" y="1297"/>
                    <a:pt x="2593" y="1372"/>
                  </a:cubicBezTo>
                  <a:cubicBezTo>
                    <a:pt x="2639" y="1437"/>
                    <a:pt x="2649" y="1520"/>
                    <a:pt x="2649" y="1613"/>
                  </a:cubicBezTo>
                  <a:cubicBezTo>
                    <a:pt x="2649" y="1697"/>
                    <a:pt x="2621" y="1771"/>
                    <a:pt x="2574" y="1855"/>
                  </a:cubicBezTo>
                  <a:cubicBezTo>
                    <a:pt x="2528" y="1938"/>
                    <a:pt x="2472" y="1994"/>
                    <a:pt x="2416" y="2069"/>
                  </a:cubicBezTo>
                  <a:cubicBezTo>
                    <a:pt x="2361" y="2124"/>
                    <a:pt x="2286" y="2180"/>
                    <a:pt x="2203" y="2226"/>
                  </a:cubicBezTo>
                  <a:cubicBezTo>
                    <a:pt x="2138" y="2292"/>
                    <a:pt x="2054" y="2329"/>
                    <a:pt x="1989" y="2366"/>
                  </a:cubicBezTo>
                  <a:cubicBezTo>
                    <a:pt x="1673" y="2542"/>
                    <a:pt x="1320" y="2645"/>
                    <a:pt x="967" y="2700"/>
                  </a:cubicBezTo>
                  <a:cubicBezTo>
                    <a:pt x="822" y="2723"/>
                    <a:pt x="670" y="2740"/>
                    <a:pt x="523" y="2740"/>
                  </a:cubicBezTo>
                  <a:cubicBezTo>
                    <a:pt x="491" y="2740"/>
                    <a:pt x="459" y="2739"/>
                    <a:pt x="428" y="2737"/>
                  </a:cubicBezTo>
                  <a:cubicBezTo>
                    <a:pt x="335" y="2737"/>
                    <a:pt x="242" y="2719"/>
                    <a:pt x="177" y="2682"/>
                  </a:cubicBezTo>
                  <a:lnTo>
                    <a:pt x="177" y="2682"/>
                  </a:lnTo>
                  <a:cubicBezTo>
                    <a:pt x="252" y="2728"/>
                    <a:pt x="345" y="2737"/>
                    <a:pt x="437" y="2756"/>
                  </a:cubicBezTo>
                  <a:cubicBezTo>
                    <a:pt x="623" y="2756"/>
                    <a:pt x="800" y="2737"/>
                    <a:pt x="986" y="2719"/>
                  </a:cubicBezTo>
                  <a:cubicBezTo>
                    <a:pt x="1348" y="2672"/>
                    <a:pt x="1692" y="2580"/>
                    <a:pt x="2017" y="2403"/>
                  </a:cubicBezTo>
                  <a:cubicBezTo>
                    <a:pt x="2101" y="2357"/>
                    <a:pt x="2184" y="2310"/>
                    <a:pt x="2249" y="2264"/>
                  </a:cubicBezTo>
                  <a:cubicBezTo>
                    <a:pt x="2333" y="2217"/>
                    <a:pt x="2407" y="2161"/>
                    <a:pt x="2472" y="2106"/>
                  </a:cubicBezTo>
                  <a:cubicBezTo>
                    <a:pt x="2546" y="1994"/>
                    <a:pt x="2612" y="1929"/>
                    <a:pt x="2658" y="1846"/>
                  </a:cubicBezTo>
                  <a:cubicBezTo>
                    <a:pt x="2704" y="1762"/>
                    <a:pt x="2742" y="1669"/>
                    <a:pt x="2742" y="1576"/>
                  </a:cubicBezTo>
                  <a:cubicBezTo>
                    <a:pt x="2751" y="1483"/>
                    <a:pt x="2732" y="1381"/>
                    <a:pt x="2686" y="1297"/>
                  </a:cubicBezTo>
                  <a:cubicBezTo>
                    <a:pt x="2639" y="1223"/>
                    <a:pt x="2556" y="1149"/>
                    <a:pt x="2454" y="1112"/>
                  </a:cubicBezTo>
                  <a:cubicBezTo>
                    <a:pt x="2407" y="1102"/>
                    <a:pt x="2358" y="1098"/>
                    <a:pt x="2310" y="1098"/>
                  </a:cubicBezTo>
                  <a:cubicBezTo>
                    <a:pt x="2261" y="1098"/>
                    <a:pt x="2212" y="1102"/>
                    <a:pt x="2166" y="1112"/>
                  </a:cubicBezTo>
                  <a:cubicBezTo>
                    <a:pt x="2119" y="1130"/>
                    <a:pt x="2073" y="1139"/>
                    <a:pt x="2035" y="1149"/>
                  </a:cubicBezTo>
                  <a:cubicBezTo>
                    <a:pt x="2054" y="1112"/>
                    <a:pt x="2082" y="1084"/>
                    <a:pt x="2091" y="1056"/>
                  </a:cubicBezTo>
                  <a:cubicBezTo>
                    <a:pt x="2138" y="972"/>
                    <a:pt x="2175" y="898"/>
                    <a:pt x="2184" y="805"/>
                  </a:cubicBezTo>
                  <a:cubicBezTo>
                    <a:pt x="2193" y="712"/>
                    <a:pt x="2184" y="619"/>
                    <a:pt x="2147" y="526"/>
                  </a:cubicBezTo>
                  <a:cubicBezTo>
                    <a:pt x="2119" y="443"/>
                    <a:pt x="2045" y="359"/>
                    <a:pt x="1952" y="322"/>
                  </a:cubicBezTo>
                  <a:cubicBezTo>
                    <a:pt x="1915" y="311"/>
                    <a:pt x="1877" y="306"/>
                    <a:pt x="1839" y="306"/>
                  </a:cubicBezTo>
                  <a:cubicBezTo>
                    <a:pt x="1781" y="306"/>
                    <a:pt x="1724" y="318"/>
                    <a:pt x="1673" y="340"/>
                  </a:cubicBezTo>
                  <a:cubicBezTo>
                    <a:pt x="1590" y="368"/>
                    <a:pt x="1506" y="415"/>
                    <a:pt x="1450" y="489"/>
                  </a:cubicBezTo>
                  <a:cubicBezTo>
                    <a:pt x="1357" y="582"/>
                    <a:pt x="1274" y="684"/>
                    <a:pt x="1190" y="768"/>
                  </a:cubicBezTo>
                  <a:cubicBezTo>
                    <a:pt x="1209" y="647"/>
                    <a:pt x="1218" y="526"/>
                    <a:pt x="1199" y="405"/>
                  </a:cubicBezTo>
                  <a:cubicBezTo>
                    <a:pt x="1190" y="322"/>
                    <a:pt x="1153" y="248"/>
                    <a:pt x="1106" y="173"/>
                  </a:cubicBezTo>
                  <a:cubicBezTo>
                    <a:pt x="1060" y="108"/>
                    <a:pt x="986" y="43"/>
                    <a:pt x="902" y="25"/>
                  </a:cubicBezTo>
                  <a:cubicBezTo>
                    <a:pt x="869" y="8"/>
                    <a:pt x="833" y="1"/>
                    <a:pt x="7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5"/>
            <p:cNvSpPr/>
            <p:nvPr/>
          </p:nvSpPr>
          <p:spPr>
            <a:xfrm>
              <a:off x="3833900" y="2228975"/>
              <a:ext cx="25575" cy="43225"/>
            </a:xfrm>
            <a:custGeom>
              <a:rect b="b" l="l" r="r" t="t"/>
              <a:pathLst>
                <a:path extrusionOk="0" h="1729" w="1023">
                  <a:moveTo>
                    <a:pt x="1023" y="0"/>
                  </a:moveTo>
                  <a:lnTo>
                    <a:pt x="1023" y="0"/>
                  </a:lnTo>
                  <a:cubicBezTo>
                    <a:pt x="939" y="139"/>
                    <a:pt x="865" y="288"/>
                    <a:pt x="754" y="455"/>
                  </a:cubicBezTo>
                  <a:lnTo>
                    <a:pt x="512" y="883"/>
                  </a:lnTo>
                  <a:lnTo>
                    <a:pt x="270" y="1310"/>
                  </a:lnTo>
                  <a:cubicBezTo>
                    <a:pt x="224" y="1384"/>
                    <a:pt x="187" y="1449"/>
                    <a:pt x="140" y="1524"/>
                  </a:cubicBezTo>
                  <a:lnTo>
                    <a:pt x="1" y="1728"/>
                  </a:lnTo>
                  <a:cubicBezTo>
                    <a:pt x="122" y="1598"/>
                    <a:pt x="215" y="1459"/>
                    <a:pt x="308" y="1329"/>
                  </a:cubicBezTo>
                  <a:cubicBezTo>
                    <a:pt x="400" y="1189"/>
                    <a:pt x="475" y="1031"/>
                    <a:pt x="558" y="892"/>
                  </a:cubicBezTo>
                  <a:cubicBezTo>
                    <a:pt x="651" y="743"/>
                    <a:pt x="726" y="604"/>
                    <a:pt x="800" y="455"/>
                  </a:cubicBezTo>
                  <a:cubicBezTo>
                    <a:pt x="884" y="307"/>
                    <a:pt x="958" y="149"/>
                    <a:pt x="10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5"/>
            <p:cNvSpPr/>
            <p:nvPr/>
          </p:nvSpPr>
          <p:spPr>
            <a:xfrm>
              <a:off x="3835775" y="2238475"/>
              <a:ext cx="43000" cy="35350"/>
            </a:xfrm>
            <a:custGeom>
              <a:rect b="b" l="l" r="r" t="t"/>
              <a:pathLst>
                <a:path extrusionOk="0" h="1414" w="1720">
                  <a:moveTo>
                    <a:pt x="1719" y="1"/>
                  </a:moveTo>
                  <a:lnTo>
                    <a:pt x="1719" y="1"/>
                  </a:lnTo>
                  <a:cubicBezTo>
                    <a:pt x="1561" y="112"/>
                    <a:pt x="1413" y="215"/>
                    <a:pt x="1273" y="345"/>
                  </a:cubicBezTo>
                  <a:cubicBezTo>
                    <a:pt x="1124" y="447"/>
                    <a:pt x="985" y="558"/>
                    <a:pt x="836" y="679"/>
                  </a:cubicBezTo>
                  <a:cubicBezTo>
                    <a:pt x="697" y="791"/>
                    <a:pt x="548" y="911"/>
                    <a:pt x="400" y="1023"/>
                  </a:cubicBezTo>
                  <a:cubicBezTo>
                    <a:pt x="260" y="1153"/>
                    <a:pt x="121" y="1274"/>
                    <a:pt x="0" y="1413"/>
                  </a:cubicBezTo>
                  <a:lnTo>
                    <a:pt x="205" y="1237"/>
                  </a:lnTo>
                  <a:cubicBezTo>
                    <a:pt x="279" y="1181"/>
                    <a:pt x="363" y="1116"/>
                    <a:pt x="428" y="1060"/>
                  </a:cubicBezTo>
                  <a:lnTo>
                    <a:pt x="855" y="716"/>
                  </a:lnTo>
                  <a:lnTo>
                    <a:pt x="1292" y="363"/>
                  </a:lnTo>
                  <a:cubicBezTo>
                    <a:pt x="1440" y="233"/>
                    <a:pt x="1580" y="122"/>
                    <a:pt x="17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5"/>
            <p:cNvSpPr/>
            <p:nvPr/>
          </p:nvSpPr>
          <p:spPr>
            <a:xfrm>
              <a:off x="3845300" y="2246375"/>
              <a:ext cx="7225" cy="11875"/>
            </a:xfrm>
            <a:custGeom>
              <a:rect b="b" l="l" r="r" t="t"/>
              <a:pathLst>
                <a:path extrusionOk="0" h="475" w="289">
                  <a:moveTo>
                    <a:pt x="288" y="1"/>
                  </a:moveTo>
                  <a:lnTo>
                    <a:pt x="288" y="1"/>
                  </a:lnTo>
                  <a:cubicBezTo>
                    <a:pt x="232" y="75"/>
                    <a:pt x="186" y="149"/>
                    <a:pt x="130" y="224"/>
                  </a:cubicBezTo>
                  <a:cubicBezTo>
                    <a:pt x="102" y="270"/>
                    <a:pt x="84" y="298"/>
                    <a:pt x="56" y="345"/>
                  </a:cubicBezTo>
                  <a:cubicBezTo>
                    <a:pt x="47" y="400"/>
                    <a:pt x="28" y="428"/>
                    <a:pt x="0" y="475"/>
                  </a:cubicBezTo>
                  <a:cubicBezTo>
                    <a:pt x="37" y="456"/>
                    <a:pt x="75" y="410"/>
                    <a:pt x="93" y="372"/>
                  </a:cubicBezTo>
                  <a:cubicBezTo>
                    <a:pt x="130" y="335"/>
                    <a:pt x="149" y="298"/>
                    <a:pt x="177" y="261"/>
                  </a:cubicBezTo>
                  <a:cubicBezTo>
                    <a:pt x="223" y="177"/>
                    <a:pt x="270" y="94"/>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5"/>
            <p:cNvSpPr/>
            <p:nvPr/>
          </p:nvSpPr>
          <p:spPr>
            <a:xfrm>
              <a:off x="3852950" y="2241975"/>
              <a:ext cx="3050" cy="8150"/>
            </a:xfrm>
            <a:custGeom>
              <a:rect b="b" l="l" r="r" t="t"/>
              <a:pathLst>
                <a:path extrusionOk="0" h="326" w="122">
                  <a:moveTo>
                    <a:pt x="122" y="0"/>
                  </a:moveTo>
                  <a:lnTo>
                    <a:pt x="122" y="0"/>
                  </a:lnTo>
                  <a:cubicBezTo>
                    <a:pt x="94" y="65"/>
                    <a:pt x="66" y="112"/>
                    <a:pt x="57" y="168"/>
                  </a:cubicBezTo>
                  <a:cubicBezTo>
                    <a:pt x="47" y="186"/>
                    <a:pt x="29" y="223"/>
                    <a:pt x="19" y="251"/>
                  </a:cubicBezTo>
                  <a:cubicBezTo>
                    <a:pt x="19" y="270"/>
                    <a:pt x="10" y="307"/>
                    <a:pt x="1" y="325"/>
                  </a:cubicBezTo>
                  <a:cubicBezTo>
                    <a:pt x="19" y="307"/>
                    <a:pt x="47" y="279"/>
                    <a:pt x="57" y="260"/>
                  </a:cubicBezTo>
                  <a:cubicBezTo>
                    <a:pt x="66" y="233"/>
                    <a:pt x="75" y="205"/>
                    <a:pt x="94" y="177"/>
                  </a:cubicBezTo>
                  <a:cubicBezTo>
                    <a:pt x="112" y="121"/>
                    <a:pt x="122" y="6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5"/>
            <p:cNvSpPr/>
            <p:nvPr/>
          </p:nvSpPr>
          <p:spPr>
            <a:xfrm>
              <a:off x="3852025" y="2244050"/>
              <a:ext cx="8150" cy="10725"/>
            </a:xfrm>
            <a:custGeom>
              <a:rect b="b" l="l" r="r" t="t"/>
              <a:pathLst>
                <a:path extrusionOk="0" h="429" w="326">
                  <a:moveTo>
                    <a:pt x="326" y="1"/>
                  </a:moveTo>
                  <a:cubicBezTo>
                    <a:pt x="270" y="75"/>
                    <a:pt x="205" y="131"/>
                    <a:pt x="149" y="215"/>
                  </a:cubicBezTo>
                  <a:cubicBezTo>
                    <a:pt x="94" y="280"/>
                    <a:pt x="47" y="354"/>
                    <a:pt x="1" y="428"/>
                  </a:cubicBezTo>
                  <a:cubicBezTo>
                    <a:pt x="47" y="410"/>
                    <a:pt x="66" y="373"/>
                    <a:pt x="103" y="335"/>
                  </a:cubicBezTo>
                  <a:cubicBezTo>
                    <a:pt x="131" y="308"/>
                    <a:pt x="159" y="270"/>
                    <a:pt x="186" y="233"/>
                  </a:cubicBezTo>
                  <a:cubicBezTo>
                    <a:pt x="242" y="150"/>
                    <a:pt x="289" y="85"/>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5"/>
            <p:cNvSpPr/>
            <p:nvPr/>
          </p:nvSpPr>
          <p:spPr>
            <a:xfrm>
              <a:off x="3842975" y="2258225"/>
              <a:ext cx="6050" cy="5825"/>
            </a:xfrm>
            <a:custGeom>
              <a:rect b="b" l="l" r="r" t="t"/>
              <a:pathLst>
                <a:path extrusionOk="0" h="233" w="242">
                  <a:moveTo>
                    <a:pt x="242" y="1"/>
                  </a:moveTo>
                  <a:lnTo>
                    <a:pt x="242" y="1"/>
                  </a:lnTo>
                  <a:cubicBezTo>
                    <a:pt x="186" y="29"/>
                    <a:pt x="140" y="66"/>
                    <a:pt x="103" y="112"/>
                  </a:cubicBezTo>
                  <a:cubicBezTo>
                    <a:pt x="65" y="140"/>
                    <a:pt x="28" y="186"/>
                    <a:pt x="0" y="233"/>
                  </a:cubicBezTo>
                  <a:cubicBezTo>
                    <a:pt x="56" y="205"/>
                    <a:pt x="103" y="168"/>
                    <a:pt x="140" y="131"/>
                  </a:cubicBezTo>
                  <a:cubicBezTo>
                    <a:pt x="177" y="94"/>
                    <a:pt x="223" y="66"/>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5"/>
            <p:cNvSpPr/>
            <p:nvPr/>
          </p:nvSpPr>
          <p:spPr>
            <a:xfrm>
              <a:off x="3875725" y="2224550"/>
              <a:ext cx="5600" cy="10950"/>
            </a:xfrm>
            <a:custGeom>
              <a:rect b="b" l="l" r="r" t="t"/>
              <a:pathLst>
                <a:path extrusionOk="0" h="438" w="224">
                  <a:moveTo>
                    <a:pt x="223" y="1"/>
                  </a:moveTo>
                  <a:lnTo>
                    <a:pt x="223" y="1"/>
                  </a:lnTo>
                  <a:cubicBezTo>
                    <a:pt x="168" y="75"/>
                    <a:pt x="130" y="158"/>
                    <a:pt x="93" y="205"/>
                  </a:cubicBezTo>
                  <a:cubicBezTo>
                    <a:pt x="84" y="242"/>
                    <a:pt x="56" y="279"/>
                    <a:pt x="47" y="316"/>
                  </a:cubicBezTo>
                  <a:cubicBezTo>
                    <a:pt x="37" y="354"/>
                    <a:pt x="28" y="400"/>
                    <a:pt x="0" y="437"/>
                  </a:cubicBezTo>
                  <a:cubicBezTo>
                    <a:pt x="37" y="409"/>
                    <a:pt x="56" y="372"/>
                    <a:pt x="84" y="344"/>
                  </a:cubicBezTo>
                  <a:cubicBezTo>
                    <a:pt x="112" y="307"/>
                    <a:pt x="121" y="270"/>
                    <a:pt x="140" y="233"/>
                  </a:cubicBezTo>
                  <a:cubicBezTo>
                    <a:pt x="177" y="168"/>
                    <a:pt x="214" y="8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5"/>
            <p:cNvSpPr/>
            <p:nvPr/>
          </p:nvSpPr>
          <p:spPr>
            <a:xfrm>
              <a:off x="3871550" y="2231275"/>
              <a:ext cx="3975" cy="7700"/>
            </a:xfrm>
            <a:custGeom>
              <a:rect b="b" l="l" r="r" t="t"/>
              <a:pathLst>
                <a:path extrusionOk="0" h="308" w="159">
                  <a:moveTo>
                    <a:pt x="158" y="1"/>
                  </a:moveTo>
                  <a:cubicBezTo>
                    <a:pt x="121" y="47"/>
                    <a:pt x="102" y="103"/>
                    <a:pt x="65" y="150"/>
                  </a:cubicBezTo>
                  <a:cubicBezTo>
                    <a:pt x="47" y="196"/>
                    <a:pt x="19" y="243"/>
                    <a:pt x="0" y="308"/>
                  </a:cubicBezTo>
                  <a:cubicBezTo>
                    <a:pt x="28" y="289"/>
                    <a:pt x="47" y="270"/>
                    <a:pt x="65" y="243"/>
                  </a:cubicBezTo>
                  <a:cubicBezTo>
                    <a:pt x="93" y="224"/>
                    <a:pt x="102" y="196"/>
                    <a:pt x="112" y="177"/>
                  </a:cubicBezTo>
                  <a:cubicBezTo>
                    <a:pt x="121" y="150"/>
                    <a:pt x="139" y="122"/>
                    <a:pt x="149" y="94"/>
                  </a:cubicBezTo>
                  <a:cubicBezTo>
                    <a:pt x="158" y="57"/>
                    <a:pt x="158" y="3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5"/>
            <p:cNvSpPr/>
            <p:nvPr/>
          </p:nvSpPr>
          <p:spPr>
            <a:xfrm>
              <a:off x="3877350" y="2222225"/>
              <a:ext cx="1650" cy="4450"/>
            </a:xfrm>
            <a:custGeom>
              <a:rect b="b" l="l" r="r" t="t"/>
              <a:pathLst>
                <a:path extrusionOk="0" h="178" w="66">
                  <a:moveTo>
                    <a:pt x="56" y="1"/>
                  </a:moveTo>
                  <a:cubicBezTo>
                    <a:pt x="47" y="38"/>
                    <a:pt x="28" y="66"/>
                    <a:pt x="10" y="84"/>
                  </a:cubicBezTo>
                  <a:cubicBezTo>
                    <a:pt x="10" y="94"/>
                    <a:pt x="0" y="121"/>
                    <a:pt x="0" y="131"/>
                  </a:cubicBezTo>
                  <a:lnTo>
                    <a:pt x="0" y="177"/>
                  </a:lnTo>
                  <a:cubicBezTo>
                    <a:pt x="19" y="168"/>
                    <a:pt x="47" y="131"/>
                    <a:pt x="56" y="94"/>
                  </a:cubicBezTo>
                  <a:cubicBezTo>
                    <a:pt x="65" y="84"/>
                    <a:pt x="65" y="75"/>
                    <a:pt x="65" y="47"/>
                  </a:cubicBezTo>
                  <a:cubicBezTo>
                    <a:pt x="65" y="38"/>
                    <a:pt x="65" y="19"/>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5"/>
            <p:cNvSpPr/>
            <p:nvPr/>
          </p:nvSpPr>
          <p:spPr>
            <a:xfrm>
              <a:off x="3891525" y="2243825"/>
              <a:ext cx="4650" cy="10725"/>
            </a:xfrm>
            <a:custGeom>
              <a:rect b="b" l="l" r="r" t="t"/>
              <a:pathLst>
                <a:path extrusionOk="0" h="429" w="186">
                  <a:moveTo>
                    <a:pt x="130" y="1"/>
                  </a:moveTo>
                  <a:cubicBezTo>
                    <a:pt x="149" y="66"/>
                    <a:pt x="149" y="149"/>
                    <a:pt x="121" y="233"/>
                  </a:cubicBezTo>
                  <a:cubicBezTo>
                    <a:pt x="102" y="270"/>
                    <a:pt x="93" y="298"/>
                    <a:pt x="65" y="335"/>
                  </a:cubicBezTo>
                  <a:cubicBezTo>
                    <a:pt x="56" y="344"/>
                    <a:pt x="47" y="372"/>
                    <a:pt x="28" y="382"/>
                  </a:cubicBezTo>
                  <a:cubicBezTo>
                    <a:pt x="19" y="391"/>
                    <a:pt x="9" y="409"/>
                    <a:pt x="0" y="428"/>
                  </a:cubicBezTo>
                  <a:cubicBezTo>
                    <a:pt x="9" y="419"/>
                    <a:pt x="37" y="409"/>
                    <a:pt x="47" y="391"/>
                  </a:cubicBezTo>
                  <a:cubicBezTo>
                    <a:pt x="56" y="372"/>
                    <a:pt x="84" y="363"/>
                    <a:pt x="93" y="344"/>
                  </a:cubicBezTo>
                  <a:cubicBezTo>
                    <a:pt x="112" y="317"/>
                    <a:pt x="149" y="279"/>
                    <a:pt x="158" y="242"/>
                  </a:cubicBezTo>
                  <a:cubicBezTo>
                    <a:pt x="186" y="196"/>
                    <a:pt x="186" y="159"/>
                    <a:pt x="186" y="112"/>
                  </a:cubicBezTo>
                  <a:cubicBezTo>
                    <a:pt x="177" y="66"/>
                    <a:pt x="158" y="1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5"/>
            <p:cNvSpPr/>
            <p:nvPr/>
          </p:nvSpPr>
          <p:spPr>
            <a:xfrm>
              <a:off x="3884550" y="2250100"/>
              <a:ext cx="7675" cy="7700"/>
            </a:xfrm>
            <a:custGeom>
              <a:rect b="b" l="l" r="r" t="t"/>
              <a:pathLst>
                <a:path extrusionOk="0" h="308" w="307">
                  <a:moveTo>
                    <a:pt x="307" y="0"/>
                  </a:moveTo>
                  <a:cubicBezTo>
                    <a:pt x="288" y="28"/>
                    <a:pt x="251" y="47"/>
                    <a:pt x="233" y="75"/>
                  </a:cubicBezTo>
                  <a:lnTo>
                    <a:pt x="149" y="158"/>
                  </a:lnTo>
                  <a:lnTo>
                    <a:pt x="75" y="233"/>
                  </a:lnTo>
                  <a:cubicBezTo>
                    <a:pt x="56" y="261"/>
                    <a:pt x="28" y="279"/>
                    <a:pt x="0" y="307"/>
                  </a:cubicBezTo>
                  <a:cubicBezTo>
                    <a:pt x="38" y="298"/>
                    <a:pt x="65" y="279"/>
                    <a:pt x="103" y="261"/>
                  </a:cubicBezTo>
                  <a:cubicBezTo>
                    <a:pt x="130" y="233"/>
                    <a:pt x="158" y="214"/>
                    <a:pt x="186" y="186"/>
                  </a:cubicBezTo>
                  <a:cubicBezTo>
                    <a:pt x="233" y="131"/>
                    <a:pt x="279" y="75"/>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5"/>
            <p:cNvSpPr/>
            <p:nvPr/>
          </p:nvSpPr>
          <p:spPr>
            <a:xfrm>
              <a:off x="3881075" y="2257525"/>
              <a:ext cx="8600" cy="4900"/>
            </a:xfrm>
            <a:custGeom>
              <a:rect b="b" l="l" r="r" t="t"/>
              <a:pathLst>
                <a:path extrusionOk="0" h="196" w="344">
                  <a:moveTo>
                    <a:pt x="344" y="1"/>
                  </a:moveTo>
                  <a:lnTo>
                    <a:pt x="344" y="1"/>
                  </a:lnTo>
                  <a:cubicBezTo>
                    <a:pt x="279" y="29"/>
                    <a:pt x="232" y="66"/>
                    <a:pt x="158" y="94"/>
                  </a:cubicBezTo>
                  <a:cubicBezTo>
                    <a:pt x="102" y="122"/>
                    <a:pt x="56" y="159"/>
                    <a:pt x="0" y="196"/>
                  </a:cubicBezTo>
                  <a:cubicBezTo>
                    <a:pt x="37" y="196"/>
                    <a:pt x="65" y="187"/>
                    <a:pt x="102" y="168"/>
                  </a:cubicBezTo>
                  <a:cubicBezTo>
                    <a:pt x="139" y="159"/>
                    <a:pt x="177" y="149"/>
                    <a:pt x="195" y="122"/>
                  </a:cubicBezTo>
                  <a:cubicBezTo>
                    <a:pt x="232" y="112"/>
                    <a:pt x="251" y="94"/>
                    <a:pt x="279" y="66"/>
                  </a:cubicBezTo>
                  <a:cubicBezTo>
                    <a:pt x="297" y="57"/>
                    <a:pt x="325"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5"/>
            <p:cNvSpPr/>
            <p:nvPr/>
          </p:nvSpPr>
          <p:spPr>
            <a:xfrm>
              <a:off x="3886175" y="2248475"/>
              <a:ext cx="4675" cy="4900"/>
            </a:xfrm>
            <a:custGeom>
              <a:rect b="b" l="l" r="r" t="t"/>
              <a:pathLst>
                <a:path extrusionOk="0" h="196" w="187">
                  <a:moveTo>
                    <a:pt x="186" y="0"/>
                  </a:moveTo>
                  <a:lnTo>
                    <a:pt x="186" y="0"/>
                  </a:lnTo>
                  <a:cubicBezTo>
                    <a:pt x="158" y="38"/>
                    <a:pt x="121" y="65"/>
                    <a:pt x="84" y="93"/>
                  </a:cubicBezTo>
                  <a:cubicBezTo>
                    <a:pt x="56" y="131"/>
                    <a:pt x="28" y="149"/>
                    <a:pt x="0" y="196"/>
                  </a:cubicBezTo>
                  <a:cubicBezTo>
                    <a:pt x="47" y="186"/>
                    <a:pt x="84" y="158"/>
                    <a:pt x="121" y="131"/>
                  </a:cubicBezTo>
                  <a:cubicBezTo>
                    <a:pt x="140" y="103"/>
                    <a:pt x="158" y="93"/>
                    <a:pt x="168" y="65"/>
                  </a:cubicBezTo>
                  <a:cubicBezTo>
                    <a:pt x="177" y="47"/>
                    <a:pt x="186" y="19"/>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5"/>
            <p:cNvSpPr/>
            <p:nvPr/>
          </p:nvSpPr>
          <p:spPr>
            <a:xfrm>
              <a:off x="3840650" y="2272750"/>
              <a:ext cx="10000" cy="1300"/>
            </a:xfrm>
            <a:custGeom>
              <a:rect b="b" l="l" r="r" t="t"/>
              <a:pathLst>
                <a:path extrusionOk="0" h="52" w="400">
                  <a:moveTo>
                    <a:pt x="68" y="1"/>
                  </a:moveTo>
                  <a:cubicBezTo>
                    <a:pt x="45" y="1"/>
                    <a:pt x="22" y="2"/>
                    <a:pt x="0" y="5"/>
                  </a:cubicBezTo>
                  <a:cubicBezTo>
                    <a:pt x="38" y="24"/>
                    <a:pt x="56" y="24"/>
                    <a:pt x="93" y="42"/>
                  </a:cubicBezTo>
                  <a:cubicBezTo>
                    <a:pt x="130" y="51"/>
                    <a:pt x="168" y="51"/>
                    <a:pt x="196" y="51"/>
                  </a:cubicBezTo>
                  <a:cubicBezTo>
                    <a:pt x="261" y="51"/>
                    <a:pt x="335" y="42"/>
                    <a:pt x="400" y="5"/>
                  </a:cubicBezTo>
                  <a:lnTo>
                    <a:pt x="196" y="5"/>
                  </a:lnTo>
                  <a:cubicBezTo>
                    <a:pt x="158" y="5"/>
                    <a:pt x="113" y="1"/>
                    <a:pt x="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5"/>
            <p:cNvSpPr/>
            <p:nvPr/>
          </p:nvSpPr>
          <p:spPr>
            <a:xfrm>
              <a:off x="3844125" y="2269850"/>
              <a:ext cx="7925" cy="1650"/>
            </a:xfrm>
            <a:custGeom>
              <a:rect b="b" l="l" r="r" t="t"/>
              <a:pathLst>
                <a:path extrusionOk="0" h="66" w="317">
                  <a:moveTo>
                    <a:pt x="233" y="0"/>
                  </a:moveTo>
                  <a:cubicBezTo>
                    <a:pt x="196" y="0"/>
                    <a:pt x="177" y="19"/>
                    <a:pt x="149" y="19"/>
                  </a:cubicBezTo>
                  <a:cubicBezTo>
                    <a:pt x="103" y="28"/>
                    <a:pt x="57" y="37"/>
                    <a:pt x="1" y="37"/>
                  </a:cubicBezTo>
                  <a:cubicBezTo>
                    <a:pt x="29" y="47"/>
                    <a:pt x="57" y="65"/>
                    <a:pt x="84" y="65"/>
                  </a:cubicBezTo>
                  <a:lnTo>
                    <a:pt x="168" y="65"/>
                  </a:lnTo>
                  <a:cubicBezTo>
                    <a:pt x="224" y="47"/>
                    <a:pt x="270" y="3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5"/>
            <p:cNvSpPr/>
            <p:nvPr/>
          </p:nvSpPr>
          <p:spPr>
            <a:xfrm>
              <a:off x="3847375" y="2263575"/>
              <a:ext cx="6300" cy="4425"/>
            </a:xfrm>
            <a:custGeom>
              <a:rect b="b" l="l" r="r" t="t"/>
              <a:pathLst>
                <a:path extrusionOk="0" h="177" w="252">
                  <a:moveTo>
                    <a:pt x="252" y="0"/>
                  </a:moveTo>
                  <a:lnTo>
                    <a:pt x="252" y="0"/>
                  </a:lnTo>
                  <a:cubicBezTo>
                    <a:pt x="205" y="10"/>
                    <a:pt x="159" y="38"/>
                    <a:pt x="112" y="65"/>
                  </a:cubicBezTo>
                  <a:cubicBezTo>
                    <a:pt x="66" y="93"/>
                    <a:pt x="29" y="130"/>
                    <a:pt x="1" y="177"/>
                  </a:cubicBezTo>
                  <a:cubicBezTo>
                    <a:pt x="47" y="158"/>
                    <a:pt x="94" y="140"/>
                    <a:pt x="149" y="103"/>
                  </a:cubicBezTo>
                  <a:cubicBezTo>
                    <a:pt x="168" y="93"/>
                    <a:pt x="187" y="84"/>
                    <a:pt x="205" y="56"/>
                  </a:cubicBezTo>
                  <a:cubicBezTo>
                    <a:pt x="224" y="47"/>
                    <a:pt x="242"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5"/>
            <p:cNvSpPr/>
            <p:nvPr/>
          </p:nvSpPr>
          <p:spPr>
            <a:xfrm>
              <a:off x="3851575" y="2265900"/>
              <a:ext cx="6525" cy="2425"/>
            </a:xfrm>
            <a:custGeom>
              <a:rect b="b" l="l" r="r" t="t"/>
              <a:pathLst>
                <a:path extrusionOk="0" h="97" w="261">
                  <a:moveTo>
                    <a:pt x="260" y="0"/>
                  </a:moveTo>
                  <a:cubicBezTo>
                    <a:pt x="204" y="0"/>
                    <a:pt x="167" y="10"/>
                    <a:pt x="121" y="19"/>
                  </a:cubicBezTo>
                  <a:cubicBezTo>
                    <a:pt x="84" y="37"/>
                    <a:pt x="37" y="56"/>
                    <a:pt x="0" y="93"/>
                  </a:cubicBezTo>
                  <a:cubicBezTo>
                    <a:pt x="14" y="96"/>
                    <a:pt x="27" y="97"/>
                    <a:pt x="40" y="97"/>
                  </a:cubicBezTo>
                  <a:cubicBezTo>
                    <a:pt x="79" y="97"/>
                    <a:pt x="114" y="86"/>
                    <a:pt x="149" y="65"/>
                  </a:cubicBezTo>
                  <a:cubicBezTo>
                    <a:pt x="177" y="56"/>
                    <a:pt x="223" y="37"/>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5"/>
            <p:cNvSpPr/>
            <p:nvPr/>
          </p:nvSpPr>
          <p:spPr>
            <a:xfrm>
              <a:off x="3854350" y="2269375"/>
              <a:ext cx="8400" cy="2825"/>
            </a:xfrm>
            <a:custGeom>
              <a:rect b="b" l="l" r="r" t="t"/>
              <a:pathLst>
                <a:path extrusionOk="0" h="113" w="336">
                  <a:moveTo>
                    <a:pt x="335" y="1"/>
                  </a:moveTo>
                  <a:cubicBezTo>
                    <a:pt x="279" y="1"/>
                    <a:pt x="224" y="10"/>
                    <a:pt x="159" y="38"/>
                  </a:cubicBezTo>
                  <a:cubicBezTo>
                    <a:pt x="103" y="56"/>
                    <a:pt x="47" y="84"/>
                    <a:pt x="1" y="112"/>
                  </a:cubicBezTo>
                  <a:cubicBezTo>
                    <a:pt x="56" y="112"/>
                    <a:pt x="112" y="103"/>
                    <a:pt x="177" y="84"/>
                  </a:cubicBezTo>
                  <a:cubicBezTo>
                    <a:pt x="233" y="56"/>
                    <a:pt x="28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5"/>
            <p:cNvSpPr/>
            <p:nvPr/>
          </p:nvSpPr>
          <p:spPr>
            <a:xfrm>
              <a:off x="3841350" y="2210375"/>
              <a:ext cx="7450" cy="8400"/>
            </a:xfrm>
            <a:custGeom>
              <a:rect b="b" l="l" r="r" t="t"/>
              <a:pathLst>
                <a:path extrusionOk="0" h="336" w="298">
                  <a:moveTo>
                    <a:pt x="298" y="1"/>
                  </a:moveTo>
                  <a:cubicBezTo>
                    <a:pt x="260" y="10"/>
                    <a:pt x="233" y="38"/>
                    <a:pt x="195" y="47"/>
                  </a:cubicBezTo>
                  <a:cubicBezTo>
                    <a:pt x="158" y="75"/>
                    <a:pt x="121" y="103"/>
                    <a:pt x="102" y="131"/>
                  </a:cubicBezTo>
                  <a:cubicBezTo>
                    <a:pt x="56" y="187"/>
                    <a:pt x="10" y="261"/>
                    <a:pt x="0" y="335"/>
                  </a:cubicBezTo>
                  <a:cubicBezTo>
                    <a:pt x="19" y="307"/>
                    <a:pt x="37" y="270"/>
                    <a:pt x="65" y="242"/>
                  </a:cubicBezTo>
                  <a:cubicBezTo>
                    <a:pt x="84" y="224"/>
                    <a:pt x="112" y="187"/>
                    <a:pt x="130" y="168"/>
                  </a:cubicBezTo>
                  <a:cubicBezTo>
                    <a:pt x="177" y="103"/>
                    <a:pt x="242"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5"/>
            <p:cNvSpPr/>
            <p:nvPr/>
          </p:nvSpPr>
          <p:spPr>
            <a:xfrm>
              <a:off x="3841800" y="2214800"/>
              <a:ext cx="5375" cy="8150"/>
            </a:xfrm>
            <a:custGeom>
              <a:rect b="b" l="l" r="r" t="t"/>
              <a:pathLst>
                <a:path extrusionOk="0" h="326" w="215">
                  <a:moveTo>
                    <a:pt x="215" y="0"/>
                  </a:moveTo>
                  <a:lnTo>
                    <a:pt x="215" y="0"/>
                  </a:lnTo>
                  <a:cubicBezTo>
                    <a:pt x="177" y="10"/>
                    <a:pt x="150" y="37"/>
                    <a:pt x="140" y="65"/>
                  </a:cubicBezTo>
                  <a:cubicBezTo>
                    <a:pt x="112" y="75"/>
                    <a:pt x="94" y="112"/>
                    <a:pt x="66" y="140"/>
                  </a:cubicBezTo>
                  <a:cubicBezTo>
                    <a:pt x="19" y="186"/>
                    <a:pt x="1" y="251"/>
                    <a:pt x="1" y="325"/>
                  </a:cubicBezTo>
                  <a:lnTo>
                    <a:pt x="47" y="242"/>
                  </a:lnTo>
                  <a:cubicBezTo>
                    <a:pt x="75" y="205"/>
                    <a:pt x="84" y="186"/>
                    <a:pt x="103" y="158"/>
                  </a:cubicBezTo>
                  <a:cubicBezTo>
                    <a:pt x="140" y="102"/>
                    <a:pt x="177" y="56"/>
                    <a:pt x="2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5"/>
            <p:cNvSpPr/>
            <p:nvPr/>
          </p:nvSpPr>
          <p:spPr>
            <a:xfrm>
              <a:off x="3841100" y="2220600"/>
              <a:ext cx="4450" cy="9550"/>
            </a:xfrm>
            <a:custGeom>
              <a:rect b="b" l="l" r="r" t="t"/>
              <a:pathLst>
                <a:path extrusionOk="0" h="382" w="178">
                  <a:moveTo>
                    <a:pt x="178" y="1"/>
                  </a:moveTo>
                  <a:lnTo>
                    <a:pt x="178" y="1"/>
                  </a:lnTo>
                  <a:cubicBezTo>
                    <a:pt x="131" y="47"/>
                    <a:pt x="103" y="103"/>
                    <a:pt x="47" y="186"/>
                  </a:cubicBezTo>
                  <a:cubicBezTo>
                    <a:pt x="38" y="205"/>
                    <a:pt x="29" y="242"/>
                    <a:pt x="20" y="279"/>
                  </a:cubicBezTo>
                  <a:cubicBezTo>
                    <a:pt x="1" y="316"/>
                    <a:pt x="1" y="344"/>
                    <a:pt x="1" y="381"/>
                  </a:cubicBezTo>
                  <a:lnTo>
                    <a:pt x="47" y="289"/>
                  </a:lnTo>
                  <a:cubicBezTo>
                    <a:pt x="66" y="251"/>
                    <a:pt x="85" y="233"/>
                    <a:pt x="103" y="196"/>
                  </a:cubicBezTo>
                  <a:cubicBezTo>
                    <a:pt x="131" y="131"/>
                    <a:pt x="159" y="66"/>
                    <a:pt x="1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5"/>
            <p:cNvSpPr/>
            <p:nvPr/>
          </p:nvSpPr>
          <p:spPr>
            <a:xfrm>
              <a:off x="3836000" y="2225700"/>
              <a:ext cx="3050" cy="10500"/>
            </a:xfrm>
            <a:custGeom>
              <a:rect b="b" l="l" r="r" t="t"/>
              <a:pathLst>
                <a:path extrusionOk="0" h="420" w="122">
                  <a:moveTo>
                    <a:pt x="121" y="1"/>
                  </a:moveTo>
                  <a:lnTo>
                    <a:pt x="121" y="1"/>
                  </a:lnTo>
                  <a:cubicBezTo>
                    <a:pt x="75" y="66"/>
                    <a:pt x="47" y="131"/>
                    <a:pt x="38" y="215"/>
                  </a:cubicBezTo>
                  <a:cubicBezTo>
                    <a:pt x="28" y="252"/>
                    <a:pt x="10" y="280"/>
                    <a:pt x="10" y="317"/>
                  </a:cubicBezTo>
                  <a:cubicBezTo>
                    <a:pt x="1" y="354"/>
                    <a:pt x="1" y="391"/>
                    <a:pt x="10" y="419"/>
                  </a:cubicBezTo>
                  <a:lnTo>
                    <a:pt x="47" y="317"/>
                  </a:lnTo>
                  <a:lnTo>
                    <a:pt x="84" y="215"/>
                  </a:lnTo>
                  <a:cubicBezTo>
                    <a:pt x="93" y="140"/>
                    <a:pt x="121" y="7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5"/>
            <p:cNvSpPr/>
            <p:nvPr/>
          </p:nvSpPr>
          <p:spPr>
            <a:xfrm>
              <a:off x="3835550" y="2234550"/>
              <a:ext cx="3950" cy="10225"/>
            </a:xfrm>
            <a:custGeom>
              <a:rect b="b" l="l" r="r" t="t"/>
              <a:pathLst>
                <a:path extrusionOk="0" h="409" w="158">
                  <a:moveTo>
                    <a:pt x="158" y="0"/>
                  </a:moveTo>
                  <a:cubicBezTo>
                    <a:pt x="111" y="56"/>
                    <a:pt x="74" y="112"/>
                    <a:pt x="46" y="186"/>
                  </a:cubicBezTo>
                  <a:lnTo>
                    <a:pt x="9" y="288"/>
                  </a:lnTo>
                  <a:cubicBezTo>
                    <a:pt x="9" y="325"/>
                    <a:pt x="0" y="372"/>
                    <a:pt x="9" y="409"/>
                  </a:cubicBezTo>
                  <a:cubicBezTo>
                    <a:pt x="9" y="372"/>
                    <a:pt x="28" y="334"/>
                    <a:pt x="46" y="297"/>
                  </a:cubicBezTo>
                  <a:lnTo>
                    <a:pt x="93" y="204"/>
                  </a:lnTo>
                  <a:lnTo>
                    <a:pt x="15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5"/>
            <p:cNvSpPr/>
            <p:nvPr/>
          </p:nvSpPr>
          <p:spPr>
            <a:xfrm>
              <a:off x="3862475" y="2231050"/>
              <a:ext cx="2825" cy="3750"/>
            </a:xfrm>
            <a:custGeom>
              <a:rect b="b" l="l" r="r" t="t"/>
              <a:pathLst>
                <a:path extrusionOk="0" h="150" w="113">
                  <a:moveTo>
                    <a:pt x="112" y="1"/>
                  </a:moveTo>
                  <a:lnTo>
                    <a:pt x="112" y="1"/>
                  </a:lnTo>
                  <a:cubicBezTo>
                    <a:pt x="84" y="10"/>
                    <a:pt x="56" y="38"/>
                    <a:pt x="29" y="56"/>
                  </a:cubicBezTo>
                  <a:cubicBezTo>
                    <a:pt x="19" y="84"/>
                    <a:pt x="1" y="112"/>
                    <a:pt x="1" y="149"/>
                  </a:cubicBezTo>
                  <a:cubicBezTo>
                    <a:pt x="29" y="140"/>
                    <a:pt x="56" y="112"/>
                    <a:pt x="84" y="94"/>
                  </a:cubicBezTo>
                  <a:cubicBezTo>
                    <a:pt x="94" y="66"/>
                    <a:pt x="112" y="3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5"/>
            <p:cNvSpPr/>
            <p:nvPr/>
          </p:nvSpPr>
          <p:spPr>
            <a:xfrm>
              <a:off x="3866200" y="2228975"/>
              <a:ext cx="2575" cy="4200"/>
            </a:xfrm>
            <a:custGeom>
              <a:rect b="b" l="l" r="r" t="t"/>
              <a:pathLst>
                <a:path extrusionOk="0" h="168" w="103">
                  <a:moveTo>
                    <a:pt x="103" y="0"/>
                  </a:moveTo>
                  <a:lnTo>
                    <a:pt x="103" y="0"/>
                  </a:lnTo>
                  <a:cubicBezTo>
                    <a:pt x="75" y="9"/>
                    <a:pt x="47" y="37"/>
                    <a:pt x="38" y="74"/>
                  </a:cubicBezTo>
                  <a:cubicBezTo>
                    <a:pt x="10" y="93"/>
                    <a:pt x="0" y="130"/>
                    <a:pt x="0" y="167"/>
                  </a:cubicBezTo>
                  <a:cubicBezTo>
                    <a:pt x="38" y="139"/>
                    <a:pt x="47" y="121"/>
                    <a:pt x="75" y="93"/>
                  </a:cubicBezTo>
                  <a:cubicBezTo>
                    <a:pt x="93" y="74"/>
                    <a:pt x="10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5"/>
            <p:cNvSpPr/>
            <p:nvPr/>
          </p:nvSpPr>
          <p:spPr>
            <a:xfrm>
              <a:off x="3833450" y="2248700"/>
              <a:ext cx="2100" cy="7000"/>
            </a:xfrm>
            <a:custGeom>
              <a:rect b="b" l="l" r="r" t="t"/>
              <a:pathLst>
                <a:path extrusionOk="0" h="280" w="84">
                  <a:moveTo>
                    <a:pt x="65" y="1"/>
                  </a:moveTo>
                  <a:cubicBezTo>
                    <a:pt x="28" y="47"/>
                    <a:pt x="19" y="94"/>
                    <a:pt x="10" y="140"/>
                  </a:cubicBezTo>
                  <a:cubicBezTo>
                    <a:pt x="0" y="168"/>
                    <a:pt x="0" y="187"/>
                    <a:pt x="0" y="205"/>
                  </a:cubicBezTo>
                  <a:cubicBezTo>
                    <a:pt x="0" y="233"/>
                    <a:pt x="0" y="261"/>
                    <a:pt x="10" y="279"/>
                  </a:cubicBezTo>
                  <a:cubicBezTo>
                    <a:pt x="38" y="233"/>
                    <a:pt x="47" y="187"/>
                    <a:pt x="56" y="140"/>
                  </a:cubicBezTo>
                  <a:cubicBezTo>
                    <a:pt x="65" y="94"/>
                    <a:pt x="84"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5"/>
            <p:cNvSpPr/>
            <p:nvPr/>
          </p:nvSpPr>
          <p:spPr>
            <a:xfrm>
              <a:off x="3837400" y="2373200"/>
              <a:ext cx="68075" cy="68000"/>
            </a:xfrm>
            <a:custGeom>
              <a:rect b="b" l="l" r="r" t="t"/>
              <a:pathLst>
                <a:path extrusionOk="0" h="2720" w="2723">
                  <a:moveTo>
                    <a:pt x="593" y="0"/>
                  </a:moveTo>
                  <a:cubicBezTo>
                    <a:pt x="340" y="0"/>
                    <a:pt x="204" y="311"/>
                    <a:pt x="140" y="558"/>
                  </a:cubicBezTo>
                  <a:cubicBezTo>
                    <a:pt x="0" y="1208"/>
                    <a:pt x="28" y="1887"/>
                    <a:pt x="214" y="2528"/>
                  </a:cubicBezTo>
                  <a:cubicBezTo>
                    <a:pt x="246" y="2673"/>
                    <a:pt x="394" y="2720"/>
                    <a:pt x="535" y="2720"/>
                  </a:cubicBezTo>
                  <a:cubicBezTo>
                    <a:pt x="601" y="2720"/>
                    <a:pt x="666" y="2710"/>
                    <a:pt x="716" y="2695"/>
                  </a:cubicBezTo>
                  <a:cubicBezTo>
                    <a:pt x="1338" y="2583"/>
                    <a:pt x="1942" y="2314"/>
                    <a:pt x="2388" y="1859"/>
                  </a:cubicBezTo>
                  <a:cubicBezTo>
                    <a:pt x="2518" y="1719"/>
                    <a:pt x="2648" y="1561"/>
                    <a:pt x="2685" y="1366"/>
                  </a:cubicBezTo>
                  <a:cubicBezTo>
                    <a:pt x="2723" y="1162"/>
                    <a:pt x="2639" y="948"/>
                    <a:pt x="2453" y="865"/>
                  </a:cubicBezTo>
                  <a:cubicBezTo>
                    <a:pt x="2404" y="843"/>
                    <a:pt x="2352" y="834"/>
                    <a:pt x="2300" y="834"/>
                  </a:cubicBezTo>
                  <a:cubicBezTo>
                    <a:pt x="2147" y="834"/>
                    <a:pt x="1988" y="914"/>
                    <a:pt x="1849" y="1004"/>
                  </a:cubicBezTo>
                  <a:cubicBezTo>
                    <a:pt x="1933" y="855"/>
                    <a:pt x="1998" y="697"/>
                    <a:pt x="1998" y="540"/>
                  </a:cubicBezTo>
                  <a:cubicBezTo>
                    <a:pt x="2016" y="372"/>
                    <a:pt x="1924" y="205"/>
                    <a:pt x="1756" y="159"/>
                  </a:cubicBezTo>
                  <a:cubicBezTo>
                    <a:pt x="1731" y="151"/>
                    <a:pt x="1706" y="148"/>
                    <a:pt x="1681" y="148"/>
                  </a:cubicBezTo>
                  <a:cubicBezTo>
                    <a:pt x="1545" y="148"/>
                    <a:pt x="1406" y="246"/>
                    <a:pt x="1320" y="363"/>
                  </a:cubicBezTo>
                  <a:cubicBezTo>
                    <a:pt x="1208" y="502"/>
                    <a:pt x="1143" y="670"/>
                    <a:pt x="1013" y="781"/>
                  </a:cubicBezTo>
                  <a:cubicBezTo>
                    <a:pt x="1013" y="623"/>
                    <a:pt x="1022" y="447"/>
                    <a:pt x="967" y="298"/>
                  </a:cubicBezTo>
                  <a:cubicBezTo>
                    <a:pt x="911" y="140"/>
                    <a:pt x="771" y="1"/>
                    <a:pt x="604" y="1"/>
                  </a:cubicBezTo>
                  <a:cubicBezTo>
                    <a:pt x="600" y="1"/>
                    <a:pt x="597" y="0"/>
                    <a:pt x="5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5"/>
            <p:cNvSpPr/>
            <p:nvPr/>
          </p:nvSpPr>
          <p:spPr>
            <a:xfrm>
              <a:off x="3838100" y="2372900"/>
              <a:ext cx="67600" cy="68375"/>
            </a:xfrm>
            <a:custGeom>
              <a:rect b="b" l="l" r="r" t="t"/>
              <a:pathLst>
                <a:path extrusionOk="0" h="2735" w="2704">
                  <a:moveTo>
                    <a:pt x="566" y="0"/>
                  </a:moveTo>
                  <a:cubicBezTo>
                    <a:pt x="502" y="0"/>
                    <a:pt x="439" y="14"/>
                    <a:pt x="381" y="50"/>
                  </a:cubicBezTo>
                  <a:cubicBezTo>
                    <a:pt x="316" y="96"/>
                    <a:pt x="251" y="152"/>
                    <a:pt x="223" y="226"/>
                  </a:cubicBezTo>
                  <a:cubicBezTo>
                    <a:pt x="140" y="366"/>
                    <a:pt x="93" y="524"/>
                    <a:pt x="65" y="682"/>
                  </a:cubicBezTo>
                  <a:cubicBezTo>
                    <a:pt x="19" y="988"/>
                    <a:pt x="0" y="1304"/>
                    <a:pt x="19" y="1620"/>
                  </a:cubicBezTo>
                  <a:cubicBezTo>
                    <a:pt x="47" y="1936"/>
                    <a:pt x="93" y="2242"/>
                    <a:pt x="186" y="2549"/>
                  </a:cubicBezTo>
                  <a:cubicBezTo>
                    <a:pt x="102" y="2242"/>
                    <a:pt x="47" y="1936"/>
                    <a:pt x="37" y="1620"/>
                  </a:cubicBezTo>
                  <a:cubicBezTo>
                    <a:pt x="19" y="1304"/>
                    <a:pt x="47" y="988"/>
                    <a:pt x="102" y="691"/>
                  </a:cubicBezTo>
                  <a:cubicBezTo>
                    <a:pt x="130" y="542"/>
                    <a:pt x="167" y="384"/>
                    <a:pt x="251" y="263"/>
                  </a:cubicBezTo>
                  <a:cubicBezTo>
                    <a:pt x="298" y="198"/>
                    <a:pt x="344" y="143"/>
                    <a:pt x="400" y="96"/>
                  </a:cubicBezTo>
                  <a:cubicBezTo>
                    <a:pt x="449" y="68"/>
                    <a:pt x="504" y="56"/>
                    <a:pt x="561" y="56"/>
                  </a:cubicBezTo>
                  <a:cubicBezTo>
                    <a:pt x="578" y="56"/>
                    <a:pt x="596" y="57"/>
                    <a:pt x="613" y="59"/>
                  </a:cubicBezTo>
                  <a:cubicBezTo>
                    <a:pt x="678" y="78"/>
                    <a:pt x="753" y="124"/>
                    <a:pt x="799" y="171"/>
                  </a:cubicBezTo>
                  <a:cubicBezTo>
                    <a:pt x="846" y="226"/>
                    <a:pt x="892" y="282"/>
                    <a:pt x="901" y="356"/>
                  </a:cubicBezTo>
                  <a:cubicBezTo>
                    <a:pt x="948" y="496"/>
                    <a:pt x="939" y="654"/>
                    <a:pt x="929" y="802"/>
                  </a:cubicBezTo>
                  <a:lnTo>
                    <a:pt x="929" y="914"/>
                  </a:lnTo>
                  <a:lnTo>
                    <a:pt x="994" y="840"/>
                  </a:lnTo>
                  <a:cubicBezTo>
                    <a:pt x="1124" y="709"/>
                    <a:pt x="1189" y="552"/>
                    <a:pt x="1301" y="421"/>
                  </a:cubicBezTo>
                  <a:cubicBezTo>
                    <a:pt x="1347" y="366"/>
                    <a:pt x="1403" y="301"/>
                    <a:pt x="1468" y="254"/>
                  </a:cubicBezTo>
                  <a:cubicBezTo>
                    <a:pt x="1526" y="233"/>
                    <a:pt x="1578" y="211"/>
                    <a:pt x="1633" y="211"/>
                  </a:cubicBezTo>
                  <a:cubicBezTo>
                    <a:pt x="1649" y="211"/>
                    <a:pt x="1665" y="213"/>
                    <a:pt x="1682" y="217"/>
                  </a:cubicBezTo>
                  <a:cubicBezTo>
                    <a:pt x="1747" y="226"/>
                    <a:pt x="1812" y="273"/>
                    <a:pt x="1858" y="329"/>
                  </a:cubicBezTo>
                  <a:cubicBezTo>
                    <a:pt x="1886" y="384"/>
                    <a:pt x="1914" y="468"/>
                    <a:pt x="1914" y="542"/>
                  </a:cubicBezTo>
                  <a:cubicBezTo>
                    <a:pt x="1914" y="691"/>
                    <a:pt x="1840" y="840"/>
                    <a:pt x="1775" y="988"/>
                  </a:cubicBezTo>
                  <a:lnTo>
                    <a:pt x="1700" y="1128"/>
                  </a:lnTo>
                  <a:lnTo>
                    <a:pt x="1831" y="1044"/>
                  </a:lnTo>
                  <a:cubicBezTo>
                    <a:pt x="1914" y="1007"/>
                    <a:pt x="1979" y="951"/>
                    <a:pt x="2063" y="932"/>
                  </a:cubicBezTo>
                  <a:cubicBezTo>
                    <a:pt x="2146" y="895"/>
                    <a:pt x="2230" y="886"/>
                    <a:pt x="2304" y="886"/>
                  </a:cubicBezTo>
                  <a:cubicBezTo>
                    <a:pt x="2388" y="895"/>
                    <a:pt x="2462" y="932"/>
                    <a:pt x="2518" y="988"/>
                  </a:cubicBezTo>
                  <a:cubicBezTo>
                    <a:pt x="2574" y="1044"/>
                    <a:pt x="2602" y="1128"/>
                    <a:pt x="2611" y="1211"/>
                  </a:cubicBezTo>
                  <a:cubicBezTo>
                    <a:pt x="2620" y="1295"/>
                    <a:pt x="2611" y="1388"/>
                    <a:pt x="2583" y="1462"/>
                  </a:cubicBezTo>
                  <a:cubicBezTo>
                    <a:pt x="2564" y="1546"/>
                    <a:pt x="2518" y="1629"/>
                    <a:pt x="2462" y="1694"/>
                  </a:cubicBezTo>
                  <a:cubicBezTo>
                    <a:pt x="2416" y="1769"/>
                    <a:pt x="2342" y="1834"/>
                    <a:pt x="2286" y="1899"/>
                  </a:cubicBezTo>
                  <a:cubicBezTo>
                    <a:pt x="2230" y="1964"/>
                    <a:pt x="2156" y="2019"/>
                    <a:pt x="2091" y="2084"/>
                  </a:cubicBezTo>
                  <a:cubicBezTo>
                    <a:pt x="1812" y="2298"/>
                    <a:pt x="1487" y="2475"/>
                    <a:pt x="1143" y="2595"/>
                  </a:cubicBezTo>
                  <a:cubicBezTo>
                    <a:pt x="976" y="2651"/>
                    <a:pt x="799" y="2698"/>
                    <a:pt x="623" y="2716"/>
                  </a:cubicBezTo>
                  <a:cubicBezTo>
                    <a:pt x="581" y="2725"/>
                    <a:pt x="539" y="2729"/>
                    <a:pt x="498" y="2729"/>
                  </a:cubicBezTo>
                  <a:cubicBezTo>
                    <a:pt x="448" y="2729"/>
                    <a:pt x="399" y="2722"/>
                    <a:pt x="353" y="2707"/>
                  </a:cubicBezTo>
                  <a:cubicBezTo>
                    <a:pt x="307" y="2698"/>
                    <a:pt x="279" y="2670"/>
                    <a:pt x="242" y="2642"/>
                  </a:cubicBezTo>
                  <a:cubicBezTo>
                    <a:pt x="205" y="2605"/>
                    <a:pt x="186" y="2568"/>
                    <a:pt x="168" y="2523"/>
                  </a:cubicBezTo>
                  <a:lnTo>
                    <a:pt x="168" y="2523"/>
                  </a:lnTo>
                  <a:cubicBezTo>
                    <a:pt x="186" y="2568"/>
                    <a:pt x="205" y="2605"/>
                    <a:pt x="232" y="2642"/>
                  </a:cubicBezTo>
                  <a:cubicBezTo>
                    <a:pt x="260" y="2670"/>
                    <a:pt x="298" y="2698"/>
                    <a:pt x="344" y="2707"/>
                  </a:cubicBezTo>
                  <a:cubicBezTo>
                    <a:pt x="428" y="2735"/>
                    <a:pt x="520" y="2735"/>
                    <a:pt x="613" y="2735"/>
                  </a:cubicBezTo>
                  <a:cubicBezTo>
                    <a:pt x="790" y="2707"/>
                    <a:pt x="957" y="2661"/>
                    <a:pt x="1134" y="2605"/>
                  </a:cubicBezTo>
                  <a:cubicBezTo>
                    <a:pt x="1487" y="2503"/>
                    <a:pt x="1812" y="2335"/>
                    <a:pt x="2100" y="2112"/>
                  </a:cubicBezTo>
                  <a:lnTo>
                    <a:pt x="2304" y="1945"/>
                  </a:lnTo>
                  <a:cubicBezTo>
                    <a:pt x="2379" y="1880"/>
                    <a:pt x="2434" y="1815"/>
                    <a:pt x="2490" y="1741"/>
                  </a:cubicBezTo>
                  <a:cubicBezTo>
                    <a:pt x="2574" y="1676"/>
                    <a:pt x="2620" y="1592"/>
                    <a:pt x="2657" y="1499"/>
                  </a:cubicBezTo>
                  <a:cubicBezTo>
                    <a:pt x="2695" y="1406"/>
                    <a:pt x="2704" y="1313"/>
                    <a:pt x="2695" y="1220"/>
                  </a:cubicBezTo>
                  <a:cubicBezTo>
                    <a:pt x="2685" y="1128"/>
                    <a:pt x="2648" y="1035"/>
                    <a:pt x="2583" y="960"/>
                  </a:cubicBezTo>
                  <a:cubicBezTo>
                    <a:pt x="2527" y="877"/>
                    <a:pt x="2425" y="830"/>
                    <a:pt x="2332" y="821"/>
                  </a:cubicBezTo>
                  <a:cubicBezTo>
                    <a:pt x="2310" y="817"/>
                    <a:pt x="2288" y="815"/>
                    <a:pt x="2266" y="815"/>
                  </a:cubicBezTo>
                  <a:cubicBezTo>
                    <a:pt x="2189" y="815"/>
                    <a:pt x="2117" y="838"/>
                    <a:pt x="2044" y="867"/>
                  </a:cubicBezTo>
                  <a:cubicBezTo>
                    <a:pt x="1998" y="877"/>
                    <a:pt x="1961" y="895"/>
                    <a:pt x="1914" y="923"/>
                  </a:cubicBezTo>
                  <a:cubicBezTo>
                    <a:pt x="1923" y="886"/>
                    <a:pt x="1951" y="849"/>
                    <a:pt x="1961" y="821"/>
                  </a:cubicBezTo>
                  <a:cubicBezTo>
                    <a:pt x="1998" y="737"/>
                    <a:pt x="2007" y="644"/>
                    <a:pt x="2007" y="552"/>
                  </a:cubicBezTo>
                  <a:cubicBezTo>
                    <a:pt x="2007" y="459"/>
                    <a:pt x="1988" y="366"/>
                    <a:pt x="1923" y="282"/>
                  </a:cubicBezTo>
                  <a:cubicBezTo>
                    <a:pt x="1877" y="198"/>
                    <a:pt x="1784" y="143"/>
                    <a:pt x="1691" y="124"/>
                  </a:cubicBezTo>
                  <a:cubicBezTo>
                    <a:pt x="1669" y="117"/>
                    <a:pt x="1646" y="115"/>
                    <a:pt x="1624" y="115"/>
                  </a:cubicBezTo>
                  <a:cubicBezTo>
                    <a:pt x="1552" y="115"/>
                    <a:pt x="1481" y="145"/>
                    <a:pt x="1431" y="180"/>
                  </a:cubicBezTo>
                  <a:cubicBezTo>
                    <a:pt x="1347" y="226"/>
                    <a:pt x="1292" y="291"/>
                    <a:pt x="1227" y="366"/>
                  </a:cubicBezTo>
                  <a:cubicBezTo>
                    <a:pt x="1152" y="468"/>
                    <a:pt x="1087" y="589"/>
                    <a:pt x="1022" y="691"/>
                  </a:cubicBezTo>
                  <a:cubicBezTo>
                    <a:pt x="1022" y="570"/>
                    <a:pt x="1013" y="449"/>
                    <a:pt x="976" y="329"/>
                  </a:cubicBezTo>
                  <a:cubicBezTo>
                    <a:pt x="948" y="245"/>
                    <a:pt x="901" y="180"/>
                    <a:pt x="846" y="124"/>
                  </a:cubicBezTo>
                  <a:cubicBezTo>
                    <a:pt x="790" y="59"/>
                    <a:pt x="706" y="13"/>
                    <a:pt x="623" y="3"/>
                  </a:cubicBezTo>
                  <a:cubicBezTo>
                    <a:pt x="604" y="1"/>
                    <a:pt x="585" y="0"/>
                    <a:pt x="5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5"/>
            <p:cNvSpPr/>
            <p:nvPr/>
          </p:nvSpPr>
          <p:spPr>
            <a:xfrm>
              <a:off x="3845050" y="2392950"/>
              <a:ext cx="17700" cy="46950"/>
            </a:xfrm>
            <a:custGeom>
              <a:rect b="b" l="l" r="r" t="t"/>
              <a:pathLst>
                <a:path extrusionOk="0" h="1878" w="708">
                  <a:moveTo>
                    <a:pt x="707" y="0"/>
                  </a:moveTo>
                  <a:lnTo>
                    <a:pt x="707" y="0"/>
                  </a:lnTo>
                  <a:cubicBezTo>
                    <a:pt x="651" y="158"/>
                    <a:pt x="596" y="316"/>
                    <a:pt x="549" y="465"/>
                  </a:cubicBezTo>
                  <a:lnTo>
                    <a:pt x="373" y="948"/>
                  </a:lnTo>
                  <a:lnTo>
                    <a:pt x="196" y="1413"/>
                  </a:lnTo>
                  <a:cubicBezTo>
                    <a:pt x="159" y="1487"/>
                    <a:pt x="140" y="1561"/>
                    <a:pt x="103" y="1645"/>
                  </a:cubicBezTo>
                  <a:cubicBezTo>
                    <a:pt x="66" y="1719"/>
                    <a:pt x="29" y="1803"/>
                    <a:pt x="1" y="1877"/>
                  </a:cubicBezTo>
                  <a:cubicBezTo>
                    <a:pt x="94" y="1738"/>
                    <a:pt x="150" y="1571"/>
                    <a:pt x="224" y="1422"/>
                  </a:cubicBezTo>
                  <a:cubicBezTo>
                    <a:pt x="289" y="1273"/>
                    <a:pt x="345" y="1115"/>
                    <a:pt x="410" y="957"/>
                  </a:cubicBezTo>
                  <a:cubicBezTo>
                    <a:pt x="465" y="790"/>
                    <a:pt x="521" y="641"/>
                    <a:pt x="568" y="483"/>
                  </a:cubicBezTo>
                  <a:cubicBezTo>
                    <a:pt x="614" y="326"/>
                    <a:pt x="661" y="16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5"/>
            <p:cNvSpPr/>
            <p:nvPr/>
          </p:nvSpPr>
          <p:spPr>
            <a:xfrm>
              <a:off x="3846675" y="2399225"/>
              <a:ext cx="36725" cy="41825"/>
            </a:xfrm>
            <a:custGeom>
              <a:rect b="b" l="l" r="r" t="t"/>
              <a:pathLst>
                <a:path extrusionOk="0" h="1673" w="1469">
                  <a:moveTo>
                    <a:pt x="1469" y="0"/>
                  </a:moveTo>
                  <a:cubicBezTo>
                    <a:pt x="1330" y="121"/>
                    <a:pt x="1199" y="260"/>
                    <a:pt x="1069" y="400"/>
                  </a:cubicBezTo>
                  <a:cubicBezTo>
                    <a:pt x="949" y="530"/>
                    <a:pt x="828" y="669"/>
                    <a:pt x="698" y="809"/>
                  </a:cubicBezTo>
                  <a:cubicBezTo>
                    <a:pt x="586" y="948"/>
                    <a:pt x="456" y="1087"/>
                    <a:pt x="345" y="1227"/>
                  </a:cubicBezTo>
                  <a:cubicBezTo>
                    <a:pt x="236" y="1353"/>
                    <a:pt x="134" y="1486"/>
                    <a:pt x="33" y="1627"/>
                  </a:cubicBezTo>
                  <a:lnTo>
                    <a:pt x="33" y="1627"/>
                  </a:lnTo>
                  <a:cubicBezTo>
                    <a:pt x="78" y="1571"/>
                    <a:pt x="133" y="1518"/>
                    <a:pt x="177" y="1459"/>
                  </a:cubicBezTo>
                  <a:cubicBezTo>
                    <a:pt x="233" y="1394"/>
                    <a:pt x="308" y="1320"/>
                    <a:pt x="363" y="1254"/>
                  </a:cubicBezTo>
                  <a:lnTo>
                    <a:pt x="735" y="836"/>
                  </a:lnTo>
                  <a:lnTo>
                    <a:pt x="1107" y="418"/>
                  </a:lnTo>
                  <a:cubicBezTo>
                    <a:pt x="1227" y="279"/>
                    <a:pt x="1348" y="140"/>
                    <a:pt x="1469" y="0"/>
                  </a:cubicBezTo>
                  <a:close/>
                  <a:moveTo>
                    <a:pt x="33" y="1627"/>
                  </a:moveTo>
                  <a:cubicBezTo>
                    <a:pt x="22" y="1642"/>
                    <a:pt x="11" y="1657"/>
                    <a:pt x="1" y="1673"/>
                  </a:cubicBezTo>
                  <a:cubicBezTo>
                    <a:pt x="12" y="1657"/>
                    <a:pt x="22" y="1642"/>
                    <a:pt x="33" y="162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5"/>
            <p:cNvSpPr/>
            <p:nvPr/>
          </p:nvSpPr>
          <p:spPr>
            <a:xfrm>
              <a:off x="3854125" y="2411300"/>
              <a:ext cx="4900" cy="13500"/>
            </a:xfrm>
            <a:custGeom>
              <a:rect b="b" l="l" r="r" t="t"/>
              <a:pathLst>
                <a:path extrusionOk="0" h="540" w="196">
                  <a:moveTo>
                    <a:pt x="195" y="0"/>
                  </a:moveTo>
                  <a:cubicBezTo>
                    <a:pt x="149" y="84"/>
                    <a:pt x="112" y="177"/>
                    <a:pt x="75" y="260"/>
                  </a:cubicBezTo>
                  <a:cubicBezTo>
                    <a:pt x="65" y="307"/>
                    <a:pt x="47" y="353"/>
                    <a:pt x="28" y="400"/>
                  </a:cubicBezTo>
                  <a:lnTo>
                    <a:pt x="0" y="539"/>
                  </a:lnTo>
                  <a:cubicBezTo>
                    <a:pt x="19" y="493"/>
                    <a:pt x="47" y="456"/>
                    <a:pt x="65" y="409"/>
                  </a:cubicBezTo>
                  <a:cubicBezTo>
                    <a:pt x="93" y="372"/>
                    <a:pt x="112" y="326"/>
                    <a:pt x="121" y="279"/>
                  </a:cubicBezTo>
                  <a:cubicBezTo>
                    <a:pt x="158" y="186"/>
                    <a:pt x="186" y="93"/>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5"/>
            <p:cNvSpPr/>
            <p:nvPr/>
          </p:nvSpPr>
          <p:spPr>
            <a:xfrm>
              <a:off x="3859700" y="2406650"/>
              <a:ext cx="2100" cy="8375"/>
            </a:xfrm>
            <a:custGeom>
              <a:rect b="b" l="l" r="r" t="t"/>
              <a:pathLst>
                <a:path extrusionOk="0" h="335" w="84">
                  <a:moveTo>
                    <a:pt x="75" y="1"/>
                  </a:moveTo>
                  <a:cubicBezTo>
                    <a:pt x="56" y="47"/>
                    <a:pt x="37" y="103"/>
                    <a:pt x="28" y="177"/>
                  </a:cubicBezTo>
                  <a:cubicBezTo>
                    <a:pt x="28" y="196"/>
                    <a:pt x="19" y="233"/>
                    <a:pt x="19" y="261"/>
                  </a:cubicBezTo>
                  <a:cubicBezTo>
                    <a:pt x="19" y="279"/>
                    <a:pt x="19" y="298"/>
                    <a:pt x="0" y="335"/>
                  </a:cubicBezTo>
                  <a:cubicBezTo>
                    <a:pt x="28" y="316"/>
                    <a:pt x="37" y="279"/>
                    <a:pt x="56" y="261"/>
                  </a:cubicBezTo>
                  <a:cubicBezTo>
                    <a:pt x="65" y="233"/>
                    <a:pt x="65" y="196"/>
                    <a:pt x="75" y="177"/>
                  </a:cubicBezTo>
                  <a:cubicBezTo>
                    <a:pt x="84" y="121"/>
                    <a:pt x="84"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5"/>
            <p:cNvSpPr/>
            <p:nvPr/>
          </p:nvSpPr>
          <p:spPr>
            <a:xfrm>
              <a:off x="3859925" y="2407800"/>
              <a:ext cx="6075" cy="11650"/>
            </a:xfrm>
            <a:custGeom>
              <a:rect b="b" l="l" r="r" t="t"/>
              <a:pathLst>
                <a:path extrusionOk="0" h="466" w="243">
                  <a:moveTo>
                    <a:pt x="242" y="1"/>
                  </a:moveTo>
                  <a:lnTo>
                    <a:pt x="242" y="1"/>
                  </a:lnTo>
                  <a:cubicBezTo>
                    <a:pt x="186" y="75"/>
                    <a:pt x="149" y="150"/>
                    <a:pt x="103" y="224"/>
                  </a:cubicBezTo>
                  <a:lnTo>
                    <a:pt x="1" y="466"/>
                  </a:lnTo>
                  <a:cubicBezTo>
                    <a:pt x="28" y="428"/>
                    <a:pt x="56" y="400"/>
                    <a:pt x="75" y="363"/>
                  </a:cubicBezTo>
                  <a:cubicBezTo>
                    <a:pt x="103" y="326"/>
                    <a:pt x="121" y="280"/>
                    <a:pt x="149" y="243"/>
                  </a:cubicBezTo>
                  <a:cubicBezTo>
                    <a:pt x="186" y="177"/>
                    <a:pt x="214" y="94"/>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5"/>
            <p:cNvSpPr/>
            <p:nvPr/>
          </p:nvSpPr>
          <p:spPr>
            <a:xfrm>
              <a:off x="3852250" y="2423850"/>
              <a:ext cx="4925" cy="6750"/>
            </a:xfrm>
            <a:custGeom>
              <a:rect b="b" l="l" r="r" t="t"/>
              <a:pathLst>
                <a:path extrusionOk="0" h="270" w="197">
                  <a:moveTo>
                    <a:pt x="196" y="0"/>
                  </a:moveTo>
                  <a:cubicBezTo>
                    <a:pt x="150" y="19"/>
                    <a:pt x="122" y="65"/>
                    <a:pt x="85" y="112"/>
                  </a:cubicBezTo>
                  <a:cubicBezTo>
                    <a:pt x="47" y="158"/>
                    <a:pt x="10" y="204"/>
                    <a:pt x="1" y="269"/>
                  </a:cubicBezTo>
                  <a:cubicBezTo>
                    <a:pt x="47" y="242"/>
                    <a:pt x="85" y="195"/>
                    <a:pt x="122" y="149"/>
                  </a:cubicBezTo>
                  <a:cubicBezTo>
                    <a:pt x="150" y="102"/>
                    <a:pt x="177" y="56"/>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5"/>
            <p:cNvSpPr/>
            <p:nvPr/>
          </p:nvSpPr>
          <p:spPr>
            <a:xfrm>
              <a:off x="3879900" y="2385275"/>
              <a:ext cx="3500" cy="11650"/>
            </a:xfrm>
            <a:custGeom>
              <a:rect b="b" l="l" r="r" t="t"/>
              <a:pathLst>
                <a:path extrusionOk="0" h="466" w="140">
                  <a:moveTo>
                    <a:pt x="140" y="1"/>
                  </a:moveTo>
                  <a:cubicBezTo>
                    <a:pt x="103" y="75"/>
                    <a:pt x="84" y="149"/>
                    <a:pt x="66" y="233"/>
                  </a:cubicBezTo>
                  <a:cubicBezTo>
                    <a:pt x="56" y="261"/>
                    <a:pt x="47" y="307"/>
                    <a:pt x="38" y="345"/>
                  </a:cubicBezTo>
                  <a:cubicBezTo>
                    <a:pt x="19" y="382"/>
                    <a:pt x="10" y="428"/>
                    <a:pt x="1" y="465"/>
                  </a:cubicBezTo>
                  <a:cubicBezTo>
                    <a:pt x="38" y="437"/>
                    <a:pt x="56" y="391"/>
                    <a:pt x="66" y="354"/>
                  </a:cubicBezTo>
                  <a:cubicBezTo>
                    <a:pt x="84" y="326"/>
                    <a:pt x="93" y="279"/>
                    <a:pt x="103" y="242"/>
                  </a:cubicBezTo>
                  <a:cubicBezTo>
                    <a:pt x="13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5"/>
            <p:cNvSpPr/>
            <p:nvPr/>
          </p:nvSpPr>
          <p:spPr>
            <a:xfrm>
              <a:off x="3876425" y="2392725"/>
              <a:ext cx="2575" cy="8150"/>
            </a:xfrm>
            <a:custGeom>
              <a:rect b="b" l="l" r="r" t="t"/>
              <a:pathLst>
                <a:path extrusionOk="0" h="326" w="103">
                  <a:moveTo>
                    <a:pt x="102" y="0"/>
                  </a:moveTo>
                  <a:cubicBezTo>
                    <a:pt x="65" y="47"/>
                    <a:pt x="56" y="102"/>
                    <a:pt x="47" y="167"/>
                  </a:cubicBezTo>
                  <a:cubicBezTo>
                    <a:pt x="19" y="223"/>
                    <a:pt x="9" y="269"/>
                    <a:pt x="0" y="325"/>
                  </a:cubicBezTo>
                  <a:cubicBezTo>
                    <a:pt x="19" y="307"/>
                    <a:pt x="47" y="279"/>
                    <a:pt x="56" y="260"/>
                  </a:cubicBezTo>
                  <a:cubicBezTo>
                    <a:pt x="65" y="232"/>
                    <a:pt x="84" y="195"/>
                    <a:pt x="93" y="177"/>
                  </a:cubicBezTo>
                  <a:cubicBezTo>
                    <a:pt x="93" y="149"/>
                    <a:pt x="102" y="130"/>
                    <a:pt x="102" y="93"/>
                  </a:cubicBezTo>
                  <a:lnTo>
                    <a:pt x="10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5"/>
            <p:cNvSpPr/>
            <p:nvPr/>
          </p:nvSpPr>
          <p:spPr>
            <a:xfrm>
              <a:off x="3879900" y="2383200"/>
              <a:ext cx="1175" cy="4650"/>
            </a:xfrm>
            <a:custGeom>
              <a:rect b="b" l="l" r="r" t="t"/>
              <a:pathLst>
                <a:path extrusionOk="0" h="186" w="47">
                  <a:moveTo>
                    <a:pt x="19" y="0"/>
                  </a:moveTo>
                  <a:cubicBezTo>
                    <a:pt x="10" y="37"/>
                    <a:pt x="1" y="65"/>
                    <a:pt x="1" y="93"/>
                  </a:cubicBezTo>
                  <a:lnTo>
                    <a:pt x="1" y="140"/>
                  </a:lnTo>
                  <a:lnTo>
                    <a:pt x="1" y="186"/>
                  </a:lnTo>
                  <a:cubicBezTo>
                    <a:pt x="19" y="158"/>
                    <a:pt x="47" y="130"/>
                    <a:pt x="47" y="93"/>
                  </a:cubicBezTo>
                  <a:lnTo>
                    <a:pt x="47" y="47"/>
                  </a:lnTo>
                  <a:cubicBezTo>
                    <a:pt x="47" y="37"/>
                    <a:pt x="28"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5"/>
            <p:cNvSpPr/>
            <p:nvPr/>
          </p:nvSpPr>
          <p:spPr>
            <a:xfrm>
              <a:off x="3898475" y="2401550"/>
              <a:ext cx="3525" cy="10925"/>
            </a:xfrm>
            <a:custGeom>
              <a:rect b="b" l="l" r="r" t="t"/>
              <a:pathLst>
                <a:path extrusionOk="0" h="437" w="141">
                  <a:moveTo>
                    <a:pt x="57" y="0"/>
                  </a:moveTo>
                  <a:lnTo>
                    <a:pt x="57" y="0"/>
                  </a:lnTo>
                  <a:cubicBezTo>
                    <a:pt x="94" y="74"/>
                    <a:pt x="94" y="149"/>
                    <a:pt x="75" y="214"/>
                  </a:cubicBezTo>
                  <a:lnTo>
                    <a:pt x="47" y="325"/>
                  </a:lnTo>
                  <a:cubicBezTo>
                    <a:pt x="29" y="344"/>
                    <a:pt x="29" y="353"/>
                    <a:pt x="19" y="381"/>
                  </a:cubicBezTo>
                  <a:cubicBezTo>
                    <a:pt x="10" y="400"/>
                    <a:pt x="10" y="418"/>
                    <a:pt x="1" y="437"/>
                  </a:cubicBezTo>
                  <a:cubicBezTo>
                    <a:pt x="10" y="418"/>
                    <a:pt x="38" y="400"/>
                    <a:pt x="47" y="390"/>
                  </a:cubicBezTo>
                  <a:cubicBezTo>
                    <a:pt x="57" y="381"/>
                    <a:pt x="66" y="353"/>
                    <a:pt x="75" y="344"/>
                  </a:cubicBezTo>
                  <a:cubicBezTo>
                    <a:pt x="103" y="307"/>
                    <a:pt x="112" y="279"/>
                    <a:pt x="131" y="232"/>
                  </a:cubicBezTo>
                  <a:cubicBezTo>
                    <a:pt x="140" y="186"/>
                    <a:pt x="140" y="149"/>
                    <a:pt x="131" y="102"/>
                  </a:cubicBezTo>
                  <a:cubicBezTo>
                    <a:pt x="112" y="56"/>
                    <a:pt x="94" y="1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5"/>
            <p:cNvSpPr/>
            <p:nvPr/>
          </p:nvSpPr>
          <p:spPr>
            <a:xfrm>
              <a:off x="3892450" y="2408050"/>
              <a:ext cx="6300" cy="8375"/>
            </a:xfrm>
            <a:custGeom>
              <a:rect b="b" l="l" r="r" t="t"/>
              <a:pathLst>
                <a:path extrusionOk="0" h="335" w="252">
                  <a:moveTo>
                    <a:pt x="251" y="0"/>
                  </a:moveTo>
                  <a:cubicBezTo>
                    <a:pt x="223" y="37"/>
                    <a:pt x="205" y="65"/>
                    <a:pt x="186" y="75"/>
                  </a:cubicBezTo>
                  <a:cubicBezTo>
                    <a:pt x="168" y="102"/>
                    <a:pt x="149" y="130"/>
                    <a:pt x="121" y="167"/>
                  </a:cubicBezTo>
                  <a:lnTo>
                    <a:pt x="65" y="260"/>
                  </a:lnTo>
                  <a:cubicBezTo>
                    <a:pt x="47" y="279"/>
                    <a:pt x="19" y="316"/>
                    <a:pt x="0" y="335"/>
                  </a:cubicBezTo>
                  <a:cubicBezTo>
                    <a:pt x="28" y="325"/>
                    <a:pt x="65" y="307"/>
                    <a:pt x="93" y="279"/>
                  </a:cubicBezTo>
                  <a:cubicBezTo>
                    <a:pt x="112" y="260"/>
                    <a:pt x="140" y="233"/>
                    <a:pt x="158" y="205"/>
                  </a:cubicBezTo>
                  <a:cubicBezTo>
                    <a:pt x="195" y="140"/>
                    <a:pt x="223" y="75"/>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5"/>
            <p:cNvSpPr/>
            <p:nvPr/>
          </p:nvSpPr>
          <p:spPr>
            <a:xfrm>
              <a:off x="3889650" y="2415950"/>
              <a:ext cx="7700" cy="6050"/>
            </a:xfrm>
            <a:custGeom>
              <a:rect b="b" l="l" r="r" t="t"/>
              <a:pathLst>
                <a:path extrusionOk="0" h="242" w="308">
                  <a:moveTo>
                    <a:pt x="307" y="0"/>
                  </a:moveTo>
                  <a:cubicBezTo>
                    <a:pt x="252" y="37"/>
                    <a:pt x="205" y="84"/>
                    <a:pt x="140" y="121"/>
                  </a:cubicBezTo>
                  <a:cubicBezTo>
                    <a:pt x="94" y="149"/>
                    <a:pt x="47" y="195"/>
                    <a:pt x="1" y="242"/>
                  </a:cubicBezTo>
                  <a:cubicBezTo>
                    <a:pt x="38" y="242"/>
                    <a:pt x="66" y="223"/>
                    <a:pt x="94" y="214"/>
                  </a:cubicBezTo>
                  <a:cubicBezTo>
                    <a:pt x="131" y="195"/>
                    <a:pt x="159" y="177"/>
                    <a:pt x="177" y="149"/>
                  </a:cubicBezTo>
                  <a:lnTo>
                    <a:pt x="252" y="84"/>
                  </a:lnTo>
                  <a:cubicBezTo>
                    <a:pt x="270" y="56"/>
                    <a:pt x="298" y="3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5"/>
            <p:cNvSpPr/>
            <p:nvPr/>
          </p:nvSpPr>
          <p:spPr>
            <a:xfrm>
              <a:off x="3893150" y="2406875"/>
              <a:ext cx="3975" cy="5850"/>
            </a:xfrm>
            <a:custGeom>
              <a:rect b="b" l="l" r="r" t="t"/>
              <a:pathLst>
                <a:path extrusionOk="0" h="234" w="159">
                  <a:moveTo>
                    <a:pt x="158" y="1"/>
                  </a:moveTo>
                  <a:lnTo>
                    <a:pt x="158" y="1"/>
                  </a:lnTo>
                  <a:cubicBezTo>
                    <a:pt x="121" y="38"/>
                    <a:pt x="93" y="75"/>
                    <a:pt x="74" y="122"/>
                  </a:cubicBezTo>
                  <a:cubicBezTo>
                    <a:pt x="47" y="159"/>
                    <a:pt x="28" y="187"/>
                    <a:pt x="0" y="233"/>
                  </a:cubicBezTo>
                  <a:cubicBezTo>
                    <a:pt x="47" y="214"/>
                    <a:pt x="84" y="177"/>
                    <a:pt x="112" y="140"/>
                  </a:cubicBezTo>
                  <a:lnTo>
                    <a:pt x="140" y="75"/>
                  </a:lnTo>
                  <a:cubicBezTo>
                    <a:pt x="158"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5"/>
            <p:cNvSpPr/>
            <p:nvPr/>
          </p:nvSpPr>
          <p:spPr>
            <a:xfrm>
              <a:off x="3851575" y="2437775"/>
              <a:ext cx="10000" cy="2100"/>
            </a:xfrm>
            <a:custGeom>
              <a:rect b="b" l="l" r="r" t="t"/>
              <a:pathLst>
                <a:path extrusionOk="0" h="84" w="400">
                  <a:moveTo>
                    <a:pt x="400" y="0"/>
                  </a:moveTo>
                  <a:cubicBezTo>
                    <a:pt x="325" y="10"/>
                    <a:pt x="270" y="19"/>
                    <a:pt x="204" y="38"/>
                  </a:cubicBezTo>
                  <a:cubicBezTo>
                    <a:pt x="149" y="47"/>
                    <a:pt x="74" y="47"/>
                    <a:pt x="0" y="66"/>
                  </a:cubicBezTo>
                  <a:cubicBezTo>
                    <a:pt x="16" y="76"/>
                    <a:pt x="36" y="81"/>
                    <a:pt x="55" y="81"/>
                  </a:cubicBezTo>
                  <a:cubicBezTo>
                    <a:pt x="68" y="81"/>
                    <a:pt x="81" y="79"/>
                    <a:pt x="93" y="75"/>
                  </a:cubicBezTo>
                  <a:cubicBezTo>
                    <a:pt x="105" y="81"/>
                    <a:pt x="118" y="83"/>
                    <a:pt x="130" y="83"/>
                  </a:cubicBezTo>
                  <a:cubicBezTo>
                    <a:pt x="155" y="83"/>
                    <a:pt x="180" y="75"/>
                    <a:pt x="204" y="75"/>
                  </a:cubicBezTo>
                  <a:cubicBezTo>
                    <a:pt x="270" y="66"/>
                    <a:pt x="344" y="47"/>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5"/>
            <p:cNvSpPr/>
            <p:nvPr/>
          </p:nvSpPr>
          <p:spPr>
            <a:xfrm>
              <a:off x="3854825" y="2434750"/>
              <a:ext cx="7675" cy="2350"/>
            </a:xfrm>
            <a:custGeom>
              <a:rect b="b" l="l" r="r" t="t"/>
              <a:pathLst>
                <a:path extrusionOk="0" h="94" w="307">
                  <a:moveTo>
                    <a:pt x="307" y="1"/>
                  </a:moveTo>
                  <a:cubicBezTo>
                    <a:pt x="270" y="1"/>
                    <a:pt x="251" y="1"/>
                    <a:pt x="223" y="19"/>
                  </a:cubicBezTo>
                  <a:cubicBezTo>
                    <a:pt x="205" y="29"/>
                    <a:pt x="177" y="29"/>
                    <a:pt x="158" y="38"/>
                  </a:cubicBezTo>
                  <a:cubicBezTo>
                    <a:pt x="93" y="66"/>
                    <a:pt x="65" y="75"/>
                    <a:pt x="0" y="84"/>
                  </a:cubicBezTo>
                  <a:cubicBezTo>
                    <a:pt x="28" y="94"/>
                    <a:pt x="47" y="94"/>
                    <a:pt x="84" y="94"/>
                  </a:cubicBezTo>
                  <a:cubicBezTo>
                    <a:pt x="102" y="94"/>
                    <a:pt x="140" y="94"/>
                    <a:pt x="167" y="84"/>
                  </a:cubicBezTo>
                  <a:cubicBezTo>
                    <a:pt x="223" y="75"/>
                    <a:pt x="270"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5"/>
            <p:cNvSpPr/>
            <p:nvPr/>
          </p:nvSpPr>
          <p:spPr>
            <a:xfrm>
              <a:off x="3857150" y="2428025"/>
              <a:ext cx="5600" cy="5600"/>
            </a:xfrm>
            <a:custGeom>
              <a:rect b="b" l="l" r="r" t="t"/>
              <a:pathLst>
                <a:path extrusionOk="0" h="224" w="224">
                  <a:moveTo>
                    <a:pt x="223" y="0"/>
                  </a:moveTo>
                  <a:cubicBezTo>
                    <a:pt x="177" y="28"/>
                    <a:pt x="130" y="65"/>
                    <a:pt x="93" y="102"/>
                  </a:cubicBezTo>
                  <a:cubicBezTo>
                    <a:pt x="65" y="130"/>
                    <a:pt x="28" y="177"/>
                    <a:pt x="0" y="223"/>
                  </a:cubicBezTo>
                  <a:cubicBezTo>
                    <a:pt x="65" y="205"/>
                    <a:pt x="93" y="168"/>
                    <a:pt x="139" y="130"/>
                  </a:cubicBezTo>
                  <a:cubicBezTo>
                    <a:pt x="158" y="121"/>
                    <a:pt x="177" y="102"/>
                    <a:pt x="186" y="75"/>
                  </a:cubicBezTo>
                  <a:lnTo>
                    <a:pt x="22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5"/>
            <p:cNvSpPr/>
            <p:nvPr/>
          </p:nvSpPr>
          <p:spPr>
            <a:xfrm>
              <a:off x="3861775" y="2429650"/>
              <a:ext cx="5850" cy="3500"/>
            </a:xfrm>
            <a:custGeom>
              <a:rect b="b" l="l" r="r" t="t"/>
              <a:pathLst>
                <a:path extrusionOk="0" h="140" w="234">
                  <a:moveTo>
                    <a:pt x="233" y="0"/>
                  </a:moveTo>
                  <a:lnTo>
                    <a:pt x="233" y="0"/>
                  </a:lnTo>
                  <a:cubicBezTo>
                    <a:pt x="187" y="10"/>
                    <a:pt x="140" y="19"/>
                    <a:pt x="112" y="47"/>
                  </a:cubicBezTo>
                  <a:cubicBezTo>
                    <a:pt x="75" y="65"/>
                    <a:pt x="38" y="103"/>
                    <a:pt x="1" y="140"/>
                  </a:cubicBezTo>
                  <a:cubicBezTo>
                    <a:pt x="47" y="140"/>
                    <a:pt x="84" y="112"/>
                    <a:pt x="131" y="93"/>
                  </a:cubicBezTo>
                  <a:cubicBezTo>
                    <a:pt x="168" y="65"/>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5"/>
            <p:cNvSpPr/>
            <p:nvPr/>
          </p:nvSpPr>
          <p:spPr>
            <a:xfrm>
              <a:off x="3864800" y="2432425"/>
              <a:ext cx="7925" cy="4225"/>
            </a:xfrm>
            <a:custGeom>
              <a:rect b="b" l="l" r="r" t="t"/>
              <a:pathLst>
                <a:path extrusionOk="0" h="169" w="317">
                  <a:moveTo>
                    <a:pt x="317" y="1"/>
                  </a:moveTo>
                  <a:lnTo>
                    <a:pt x="317" y="1"/>
                  </a:lnTo>
                  <a:cubicBezTo>
                    <a:pt x="252" y="19"/>
                    <a:pt x="205" y="38"/>
                    <a:pt x="149" y="66"/>
                  </a:cubicBezTo>
                  <a:cubicBezTo>
                    <a:pt x="94" y="84"/>
                    <a:pt x="47" y="122"/>
                    <a:pt x="1" y="168"/>
                  </a:cubicBezTo>
                  <a:cubicBezTo>
                    <a:pt x="66" y="159"/>
                    <a:pt x="112" y="131"/>
                    <a:pt x="159" y="112"/>
                  </a:cubicBezTo>
                  <a:cubicBezTo>
                    <a:pt x="224" y="84"/>
                    <a:pt x="261"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5"/>
            <p:cNvSpPr/>
            <p:nvPr/>
          </p:nvSpPr>
          <p:spPr>
            <a:xfrm>
              <a:off x="3843200" y="2376675"/>
              <a:ext cx="5825" cy="9800"/>
            </a:xfrm>
            <a:custGeom>
              <a:rect b="b" l="l" r="r" t="t"/>
              <a:pathLst>
                <a:path extrusionOk="0" h="392" w="233">
                  <a:moveTo>
                    <a:pt x="233" y="1"/>
                  </a:moveTo>
                  <a:lnTo>
                    <a:pt x="233" y="1"/>
                  </a:lnTo>
                  <a:cubicBezTo>
                    <a:pt x="205" y="20"/>
                    <a:pt x="168" y="38"/>
                    <a:pt x="159" y="75"/>
                  </a:cubicBezTo>
                  <a:cubicBezTo>
                    <a:pt x="121" y="112"/>
                    <a:pt x="94" y="131"/>
                    <a:pt x="75" y="168"/>
                  </a:cubicBezTo>
                  <a:cubicBezTo>
                    <a:pt x="28" y="224"/>
                    <a:pt x="1" y="308"/>
                    <a:pt x="1" y="391"/>
                  </a:cubicBezTo>
                  <a:cubicBezTo>
                    <a:pt x="19" y="354"/>
                    <a:pt x="28" y="317"/>
                    <a:pt x="47" y="280"/>
                  </a:cubicBezTo>
                  <a:cubicBezTo>
                    <a:pt x="75" y="252"/>
                    <a:pt x="84" y="224"/>
                    <a:pt x="112" y="187"/>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5"/>
            <p:cNvSpPr/>
            <p:nvPr/>
          </p:nvSpPr>
          <p:spPr>
            <a:xfrm>
              <a:off x="3843900" y="2381100"/>
              <a:ext cx="3975" cy="8850"/>
            </a:xfrm>
            <a:custGeom>
              <a:rect b="b" l="l" r="r" t="t"/>
              <a:pathLst>
                <a:path extrusionOk="0" h="354" w="159">
                  <a:moveTo>
                    <a:pt x="158" y="1"/>
                  </a:moveTo>
                  <a:lnTo>
                    <a:pt x="158" y="1"/>
                  </a:lnTo>
                  <a:cubicBezTo>
                    <a:pt x="131" y="28"/>
                    <a:pt x="103" y="47"/>
                    <a:pt x="103" y="75"/>
                  </a:cubicBezTo>
                  <a:cubicBezTo>
                    <a:pt x="75" y="93"/>
                    <a:pt x="56" y="121"/>
                    <a:pt x="47" y="149"/>
                  </a:cubicBezTo>
                  <a:cubicBezTo>
                    <a:pt x="10" y="214"/>
                    <a:pt x="0" y="279"/>
                    <a:pt x="10" y="354"/>
                  </a:cubicBezTo>
                  <a:lnTo>
                    <a:pt x="47" y="261"/>
                  </a:lnTo>
                  <a:cubicBezTo>
                    <a:pt x="56" y="233"/>
                    <a:pt x="66" y="196"/>
                    <a:pt x="75" y="177"/>
                  </a:cubicBezTo>
                  <a:cubicBezTo>
                    <a:pt x="103" y="121"/>
                    <a:pt x="140" y="5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5"/>
            <p:cNvSpPr/>
            <p:nvPr/>
          </p:nvSpPr>
          <p:spPr>
            <a:xfrm>
              <a:off x="3844375" y="2386900"/>
              <a:ext cx="3275" cy="9550"/>
            </a:xfrm>
            <a:custGeom>
              <a:rect b="b" l="l" r="r" t="t"/>
              <a:pathLst>
                <a:path extrusionOk="0" h="382" w="131">
                  <a:moveTo>
                    <a:pt x="130" y="1"/>
                  </a:moveTo>
                  <a:lnTo>
                    <a:pt x="130" y="1"/>
                  </a:lnTo>
                  <a:cubicBezTo>
                    <a:pt x="84" y="57"/>
                    <a:pt x="56" y="131"/>
                    <a:pt x="37" y="177"/>
                  </a:cubicBezTo>
                  <a:cubicBezTo>
                    <a:pt x="28" y="214"/>
                    <a:pt x="19" y="242"/>
                    <a:pt x="19" y="280"/>
                  </a:cubicBezTo>
                  <a:cubicBezTo>
                    <a:pt x="0" y="317"/>
                    <a:pt x="0" y="354"/>
                    <a:pt x="19" y="382"/>
                  </a:cubicBezTo>
                  <a:lnTo>
                    <a:pt x="47" y="289"/>
                  </a:lnTo>
                  <a:cubicBezTo>
                    <a:pt x="56" y="270"/>
                    <a:pt x="74" y="233"/>
                    <a:pt x="84" y="196"/>
                  </a:cubicBezTo>
                  <a:cubicBezTo>
                    <a:pt x="112" y="140"/>
                    <a:pt x="121" y="75"/>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5"/>
            <p:cNvSpPr/>
            <p:nvPr/>
          </p:nvSpPr>
          <p:spPr>
            <a:xfrm>
              <a:off x="3840650" y="2393400"/>
              <a:ext cx="1425" cy="10500"/>
            </a:xfrm>
            <a:custGeom>
              <a:rect b="b" l="l" r="r" t="t"/>
              <a:pathLst>
                <a:path extrusionOk="0" h="420" w="57">
                  <a:moveTo>
                    <a:pt x="47" y="1"/>
                  </a:moveTo>
                  <a:cubicBezTo>
                    <a:pt x="10" y="66"/>
                    <a:pt x="0" y="140"/>
                    <a:pt x="0" y="205"/>
                  </a:cubicBezTo>
                  <a:lnTo>
                    <a:pt x="0" y="308"/>
                  </a:lnTo>
                  <a:cubicBezTo>
                    <a:pt x="0" y="345"/>
                    <a:pt x="10" y="382"/>
                    <a:pt x="28" y="419"/>
                  </a:cubicBezTo>
                  <a:lnTo>
                    <a:pt x="38" y="308"/>
                  </a:lnTo>
                  <a:cubicBezTo>
                    <a:pt x="38" y="280"/>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5"/>
            <p:cNvSpPr/>
            <p:nvPr/>
          </p:nvSpPr>
          <p:spPr>
            <a:xfrm>
              <a:off x="3841350" y="2401775"/>
              <a:ext cx="2575" cy="10700"/>
            </a:xfrm>
            <a:custGeom>
              <a:rect b="b" l="l" r="r" t="t"/>
              <a:pathLst>
                <a:path extrusionOk="0" h="428" w="103">
                  <a:moveTo>
                    <a:pt x="102" y="0"/>
                  </a:moveTo>
                  <a:cubicBezTo>
                    <a:pt x="65" y="65"/>
                    <a:pt x="47" y="140"/>
                    <a:pt x="19" y="205"/>
                  </a:cubicBezTo>
                  <a:cubicBezTo>
                    <a:pt x="19" y="242"/>
                    <a:pt x="10" y="279"/>
                    <a:pt x="10" y="307"/>
                  </a:cubicBezTo>
                  <a:cubicBezTo>
                    <a:pt x="0" y="353"/>
                    <a:pt x="10" y="391"/>
                    <a:pt x="19" y="428"/>
                  </a:cubicBezTo>
                  <a:cubicBezTo>
                    <a:pt x="19" y="391"/>
                    <a:pt x="28" y="353"/>
                    <a:pt x="47" y="326"/>
                  </a:cubicBezTo>
                  <a:lnTo>
                    <a:pt x="65" y="223"/>
                  </a:lnTo>
                  <a:cubicBezTo>
                    <a:pt x="75" y="149"/>
                    <a:pt x="102" y="65"/>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5"/>
            <p:cNvSpPr/>
            <p:nvPr/>
          </p:nvSpPr>
          <p:spPr>
            <a:xfrm>
              <a:off x="3866200" y="2394100"/>
              <a:ext cx="2350" cy="4225"/>
            </a:xfrm>
            <a:custGeom>
              <a:rect b="b" l="l" r="r" t="t"/>
              <a:pathLst>
                <a:path extrusionOk="0" h="169" w="94">
                  <a:moveTo>
                    <a:pt x="93" y="1"/>
                  </a:moveTo>
                  <a:cubicBezTo>
                    <a:pt x="75" y="19"/>
                    <a:pt x="47" y="47"/>
                    <a:pt x="28" y="75"/>
                  </a:cubicBezTo>
                  <a:cubicBezTo>
                    <a:pt x="10" y="94"/>
                    <a:pt x="0" y="131"/>
                    <a:pt x="0" y="168"/>
                  </a:cubicBezTo>
                  <a:cubicBezTo>
                    <a:pt x="38" y="159"/>
                    <a:pt x="56" y="122"/>
                    <a:pt x="75" y="94"/>
                  </a:cubicBezTo>
                  <a:cubicBezTo>
                    <a:pt x="84" y="75"/>
                    <a:pt x="9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5"/>
            <p:cNvSpPr/>
            <p:nvPr/>
          </p:nvSpPr>
          <p:spPr>
            <a:xfrm>
              <a:off x="3869925" y="2391325"/>
              <a:ext cx="1875" cy="4425"/>
            </a:xfrm>
            <a:custGeom>
              <a:rect b="b" l="l" r="r" t="t"/>
              <a:pathLst>
                <a:path extrusionOk="0" h="177" w="75">
                  <a:moveTo>
                    <a:pt x="74" y="0"/>
                  </a:moveTo>
                  <a:lnTo>
                    <a:pt x="74" y="0"/>
                  </a:lnTo>
                  <a:cubicBezTo>
                    <a:pt x="47" y="19"/>
                    <a:pt x="28" y="56"/>
                    <a:pt x="19" y="84"/>
                  </a:cubicBezTo>
                  <a:cubicBezTo>
                    <a:pt x="0" y="103"/>
                    <a:pt x="0" y="140"/>
                    <a:pt x="0" y="177"/>
                  </a:cubicBezTo>
                  <a:cubicBezTo>
                    <a:pt x="28" y="149"/>
                    <a:pt x="47" y="130"/>
                    <a:pt x="65" y="93"/>
                  </a:cubicBezTo>
                  <a:cubicBezTo>
                    <a:pt x="74" y="65"/>
                    <a:pt x="74" y="37"/>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5"/>
            <p:cNvSpPr/>
            <p:nvPr/>
          </p:nvSpPr>
          <p:spPr>
            <a:xfrm>
              <a:off x="3841350" y="2416875"/>
              <a:ext cx="1425" cy="7000"/>
            </a:xfrm>
            <a:custGeom>
              <a:rect b="b" l="l" r="r" t="t"/>
              <a:pathLst>
                <a:path extrusionOk="0" h="280" w="57">
                  <a:moveTo>
                    <a:pt x="28" y="0"/>
                  </a:moveTo>
                  <a:cubicBezTo>
                    <a:pt x="10" y="47"/>
                    <a:pt x="0" y="93"/>
                    <a:pt x="10" y="140"/>
                  </a:cubicBezTo>
                  <a:lnTo>
                    <a:pt x="10" y="205"/>
                  </a:lnTo>
                  <a:cubicBezTo>
                    <a:pt x="10" y="233"/>
                    <a:pt x="19" y="251"/>
                    <a:pt x="28" y="279"/>
                  </a:cubicBezTo>
                  <a:cubicBezTo>
                    <a:pt x="47" y="233"/>
                    <a:pt x="56" y="186"/>
                    <a:pt x="56" y="140"/>
                  </a:cubicBezTo>
                  <a:cubicBezTo>
                    <a:pt x="56" y="93"/>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5"/>
            <p:cNvSpPr/>
            <p:nvPr/>
          </p:nvSpPr>
          <p:spPr>
            <a:xfrm>
              <a:off x="3723125" y="2400600"/>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87" y="2720"/>
                    <a:pt x="529" y="2720"/>
                  </a:cubicBezTo>
                  <a:cubicBezTo>
                    <a:pt x="594" y="2720"/>
                    <a:pt x="657" y="2710"/>
                    <a:pt x="706" y="2695"/>
                  </a:cubicBezTo>
                  <a:cubicBezTo>
                    <a:pt x="1338" y="2575"/>
                    <a:pt x="1942" y="2314"/>
                    <a:pt x="2379" y="1859"/>
                  </a:cubicBezTo>
                  <a:cubicBezTo>
                    <a:pt x="2518" y="1720"/>
                    <a:pt x="2648" y="1553"/>
                    <a:pt x="2676" y="1357"/>
                  </a:cubicBezTo>
                  <a:cubicBezTo>
                    <a:pt x="2713" y="1162"/>
                    <a:pt x="2630" y="939"/>
                    <a:pt x="2444" y="856"/>
                  </a:cubicBezTo>
                  <a:cubicBezTo>
                    <a:pt x="2397" y="838"/>
                    <a:pt x="2350" y="830"/>
                    <a:pt x="2301" y="830"/>
                  </a:cubicBezTo>
                  <a:cubicBezTo>
                    <a:pt x="2145" y="830"/>
                    <a:pt x="1982" y="910"/>
                    <a:pt x="1840" y="995"/>
                  </a:cubicBezTo>
                  <a:cubicBezTo>
                    <a:pt x="1923" y="846"/>
                    <a:pt x="1998" y="698"/>
                    <a:pt x="1998" y="531"/>
                  </a:cubicBezTo>
                  <a:cubicBezTo>
                    <a:pt x="2007" y="373"/>
                    <a:pt x="1914" y="196"/>
                    <a:pt x="1747" y="150"/>
                  </a:cubicBezTo>
                  <a:cubicBezTo>
                    <a:pt x="1723" y="143"/>
                    <a:pt x="1700" y="139"/>
                    <a:pt x="1676" y="139"/>
                  </a:cubicBezTo>
                  <a:cubicBezTo>
                    <a:pt x="1538" y="139"/>
                    <a:pt x="1397" y="245"/>
                    <a:pt x="1310" y="363"/>
                  </a:cubicBezTo>
                  <a:cubicBezTo>
                    <a:pt x="1208" y="503"/>
                    <a:pt x="1134" y="661"/>
                    <a:pt x="1013" y="781"/>
                  </a:cubicBezTo>
                  <a:cubicBezTo>
                    <a:pt x="1013" y="614"/>
                    <a:pt x="1022" y="438"/>
                    <a:pt x="95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5"/>
            <p:cNvSpPr/>
            <p:nvPr/>
          </p:nvSpPr>
          <p:spPr>
            <a:xfrm>
              <a:off x="3723350" y="2400200"/>
              <a:ext cx="67625" cy="68250"/>
            </a:xfrm>
            <a:custGeom>
              <a:rect b="b" l="l" r="r" t="t"/>
              <a:pathLst>
                <a:path extrusionOk="0" h="2730" w="2705">
                  <a:moveTo>
                    <a:pt x="566" y="1"/>
                  </a:moveTo>
                  <a:cubicBezTo>
                    <a:pt x="502" y="1"/>
                    <a:pt x="437" y="20"/>
                    <a:pt x="381" y="54"/>
                  </a:cubicBezTo>
                  <a:cubicBezTo>
                    <a:pt x="316" y="101"/>
                    <a:pt x="261" y="156"/>
                    <a:pt x="223" y="221"/>
                  </a:cubicBezTo>
                  <a:cubicBezTo>
                    <a:pt x="140" y="361"/>
                    <a:pt x="93" y="528"/>
                    <a:pt x="75" y="677"/>
                  </a:cubicBezTo>
                  <a:cubicBezTo>
                    <a:pt x="19" y="992"/>
                    <a:pt x="1" y="1308"/>
                    <a:pt x="19" y="1615"/>
                  </a:cubicBezTo>
                  <a:cubicBezTo>
                    <a:pt x="47" y="1931"/>
                    <a:pt x="93" y="2247"/>
                    <a:pt x="186" y="2544"/>
                  </a:cubicBezTo>
                  <a:cubicBezTo>
                    <a:pt x="103" y="2247"/>
                    <a:pt x="47" y="1931"/>
                    <a:pt x="38" y="1615"/>
                  </a:cubicBezTo>
                  <a:cubicBezTo>
                    <a:pt x="28" y="1308"/>
                    <a:pt x="47" y="992"/>
                    <a:pt x="103" y="686"/>
                  </a:cubicBezTo>
                  <a:cubicBezTo>
                    <a:pt x="131" y="537"/>
                    <a:pt x="177" y="389"/>
                    <a:pt x="251" y="259"/>
                  </a:cubicBezTo>
                  <a:cubicBezTo>
                    <a:pt x="307" y="203"/>
                    <a:pt x="344" y="147"/>
                    <a:pt x="409" y="101"/>
                  </a:cubicBezTo>
                  <a:cubicBezTo>
                    <a:pt x="452" y="72"/>
                    <a:pt x="511" y="60"/>
                    <a:pt x="565" y="60"/>
                  </a:cubicBezTo>
                  <a:cubicBezTo>
                    <a:pt x="582" y="60"/>
                    <a:pt x="598" y="61"/>
                    <a:pt x="614" y="63"/>
                  </a:cubicBezTo>
                  <a:cubicBezTo>
                    <a:pt x="688" y="73"/>
                    <a:pt x="753" y="119"/>
                    <a:pt x="800" y="166"/>
                  </a:cubicBezTo>
                  <a:cubicBezTo>
                    <a:pt x="846" y="221"/>
                    <a:pt x="892" y="286"/>
                    <a:pt x="902" y="351"/>
                  </a:cubicBezTo>
                  <a:cubicBezTo>
                    <a:pt x="948" y="491"/>
                    <a:pt x="939" y="658"/>
                    <a:pt x="930" y="807"/>
                  </a:cubicBezTo>
                  <a:lnTo>
                    <a:pt x="930" y="909"/>
                  </a:lnTo>
                  <a:lnTo>
                    <a:pt x="995" y="844"/>
                  </a:lnTo>
                  <a:cubicBezTo>
                    <a:pt x="1125" y="714"/>
                    <a:pt x="1199" y="547"/>
                    <a:pt x="1301" y="416"/>
                  </a:cubicBezTo>
                  <a:cubicBezTo>
                    <a:pt x="1348" y="361"/>
                    <a:pt x="1403" y="305"/>
                    <a:pt x="1478" y="259"/>
                  </a:cubicBezTo>
                  <a:cubicBezTo>
                    <a:pt x="1532" y="228"/>
                    <a:pt x="1592" y="210"/>
                    <a:pt x="1648" y="210"/>
                  </a:cubicBezTo>
                  <a:cubicBezTo>
                    <a:pt x="1660" y="210"/>
                    <a:pt x="1671" y="210"/>
                    <a:pt x="1682" y="212"/>
                  </a:cubicBezTo>
                  <a:cubicBezTo>
                    <a:pt x="1756" y="221"/>
                    <a:pt x="1812" y="268"/>
                    <a:pt x="1859" y="333"/>
                  </a:cubicBezTo>
                  <a:cubicBezTo>
                    <a:pt x="1896" y="389"/>
                    <a:pt x="1914" y="472"/>
                    <a:pt x="1914" y="537"/>
                  </a:cubicBezTo>
                  <a:cubicBezTo>
                    <a:pt x="1914" y="686"/>
                    <a:pt x="1849" y="844"/>
                    <a:pt x="1775" y="992"/>
                  </a:cubicBezTo>
                  <a:lnTo>
                    <a:pt x="1710" y="1132"/>
                  </a:lnTo>
                  <a:lnTo>
                    <a:pt x="1831" y="1048"/>
                  </a:lnTo>
                  <a:cubicBezTo>
                    <a:pt x="1914" y="1002"/>
                    <a:pt x="1989" y="955"/>
                    <a:pt x="2063" y="937"/>
                  </a:cubicBezTo>
                  <a:cubicBezTo>
                    <a:pt x="2147" y="900"/>
                    <a:pt x="2230" y="890"/>
                    <a:pt x="2314" y="890"/>
                  </a:cubicBezTo>
                  <a:cubicBezTo>
                    <a:pt x="2388" y="900"/>
                    <a:pt x="2463" y="937"/>
                    <a:pt x="2518" y="992"/>
                  </a:cubicBezTo>
                  <a:cubicBezTo>
                    <a:pt x="2574" y="1048"/>
                    <a:pt x="2602" y="1132"/>
                    <a:pt x="2611" y="1215"/>
                  </a:cubicBezTo>
                  <a:cubicBezTo>
                    <a:pt x="2621" y="1290"/>
                    <a:pt x="2611" y="1383"/>
                    <a:pt x="2593" y="1466"/>
                  </a:cubicBezTo>
                  <a:cubicBezTo>
                    <a:pt x="2565" y="1550"/>
                    <a:pt x="2518" y="1624"/>
                    <a:pt x="2463" y="1699"/>
                  </a:cubicBezTo>
                  <a:cubicBezTo>
                    <a:pt x="2416" y="1773"/>
                    <a:pt x="2342" y="1838"/>
                    <a:pt x="2286" y="1894"/>
                  </a:cubicBezTo>
                  <a:cubicBezTo>
                    <a:pt x="2230" y="1968"/>
                    <a:pt x="2156" y="2024"/>
                    <a:pt x="2091" y="2080"/>
                  </a:cubicBezTo>
                  <a:cubicBezTo>
                    <a:pt x="1812" y="2302"/>
                    <a:pt x="1487" y="2479"/>
                    <a:pt x="1153" y="2591"/>
                  </a:cubicBezTo>
                  <a:cubicBezTo>
                    <a:pt x="976" y="2646"/>
                    <a:pt x="800" y="2693"/>
                    <a:pt x="623" y="2721"/>
                  </a:cubicBezTo>
                  <a:cubicBezTo>
                    <a:pt x="585" y="2724"/>
                    <a:pt x="546" y="2727"/>
                    <a:pt x="509" y="2727"/>
                  </a:cubicBezTo>
                  <a:cubicBezTo>
                    <a:pt x="456" y="2727"/>
                    <a:pt x="406" y="2722"/>
                    <a:pt x="363" y="2711"/>
                  </a:cubicBezTo>
                  <a:cubicBezTo>
                    <a:pt x="316" y="2693"/>
                    <a:pt x="279" y="2674"/>
                    <a:pt x="242" y="2637"/>
                  </a:cubicBezTo>
                  <a:cubicBezTo>
                    <a:pt x="205" y="2600"/>
                    <a:pt x="187" y="2573"/>
                    <a:pt x="177" y="2527"/>
                  </a:cubicBezTo>
                  <a:lnTo>
                    <a:pt x="177" y="2527"/>
                  </a:lnTo>
                  <a:cubicBezTo>
                    <a:pt x="187" y="2573"/>
                    <a:pt x="205" y="2600"/>
                    <a:pt x="233" y="2637"/>
                  </a:cubicBezTo>
                  <a:cubicBezTo>
                    <a:pt x="270" y="2674"/>
                    <a:pt x="298" y="2693"/>
                    <a:pt x="344" y="2711"/>
                  </a:cubicBezTo>
                  <a:cubicBezTo>
                    <a:pt x="428" y="2730"/>
                    <a:pt x="521" y="2730"/>
                    <a:pt x="614" y="2730"/>
                  </a:cubicBezTo>
                  <a:cubicBezTo>
                    <a:pt x="790" y="2711"/>
                    <a:pt x="967" y="2665"/>
                    <a:pt x="1134" y="2600"/>
                  </a:cubicBezTo>
                  <a:cubicBezTo>
                    <a:pt x="1487" y="2498"/>
                    <a:pt x="1812" y="2340"/>
                    <a:pt x="2100" y="2117"/>
                  </a:cubicBezTo>
                  <a:lnTo>
                    <a:pt x="2314" y="1940"/>
                  </a:lnTo>
                  <a:cubicBezTo>
                    <a:pt x="2379" y="1884"/>
                    <a:pt x="2435" y="1810"/>
                    <a:pt x="2500" y="1745"/>
                  </a:cubicBezTo>
                  <a:cubicBezTo>
                    <a:pt x="2574" y="1680"/>
                    <a:pt x="2639" y="1596"/>
                    <a:pt x="2658" y="1503"/>
                  </a:cubicBezTo>
                  <a:cubicBezTo>
                    <a:pt x="2695" y="1411"/>
                    <a:pt x="2704" y="1318"/>
                    <a:pt x="2695" y="1225"/>
                  </a:cubicBezTo>
                  <a:cubicBezTo>
                    <a:pt x="2686" y="1132"/>
                    <a:pt x="2648" y="1039"/>
                    <a:pt x="2593" y="955"/>
                  </a:cubicBezTo>
                  <a:cubicBezTo>
                    <a:pt x="2528" y="872"/>
                    <a:pt x="2425" y="825"/>
                    <a:pt x="2333" y="816"/>
                  </a:cubicBezTo>
                  <a:cubicBezTo>
                    <a:pt x="2315" y="814"/>
                    <a:pt x="2298" y="814"/>
                    <a:pt x="2281" y="814"/>
                  </a:cubicBezTo>
                  <a:cubicBezTo>
                    <a:pt x="2198" y="814"/>
                    <a:pt x="2121" y="832"/>
                    <a:pt x="2045" y="862"/>
                  </a:cubicBezTo>
                  <a:cubicBezTo>
                    <a:pt x="1998" y="872"/>
                    <a:pt x="1961" y="900"/>
                    <a:pt x="1914" y="918"/>
                  </a:cubicBezTo>
                  <a:cubicBezTo>
                    <a:pt x="1924" y="890"/>
                    <a:pt x="1952" y="853"/>
                    <a:pt x="1961" y="816"/>
                  </a:cubicBezTo>
                  <a:cubicBezTo>
                    <a:pt x="1998" y="732"/>
                    <a:pt x="2007" y="639"/>
                    <a:pt x="2007" y="547"/>
                  </a:cubicBezTo>
                  <a:cubicBezTo>
                    <a:pt x="2007" y="454"/>
                    <a:pt x="1989" y="361"/>
                    <a:pt x="1933" y="286"/>
                  </a:cubicBezTo>
                  <a:cubicBezTo>
                    <a:pt x="1877" y="203"/>
                    <a:pt x="1794" y="147"/>
                    <a:pt x="1701" y="119"/>
                  </a:cubicBezTo>
                  <a:cubicBezTo>
                    <a:pt x="1681" y="115"/>
                    <a:pt x="1660" y="113"/>
                    <a:pt x="1639" y="113"/>
                  </a:cubicBezTo>
                  <a:cubicBezTo>
                    <a:pt x="1562" y="113"/>
                    <a:pt x="1482" y="138"/>
                    <a:pt x="1431" y="175"/>
                  </a:cubicBezTo>
                  <a:cubicBezTo>
                    <a:pt x="1348" y="221"/>
                    <a:pt x="1292" y="296"/>
                    <a:pt x="1236" y="361"/>
                  </a:cubicBezTo>
                  <a:cubicBezTo>
                    <a:pt x="1153" y="472"/>
                    <a:pt x="1097" y="584"/>
                    <a:pt x="1023" y="686"/>
                  </a:cubicBezTo>
                  <a:cubicBezTo>
                    <a:pt x="1023" y="574"/>
                    <a:pt x="1013" y="444"/>
                    <a:pt x="976" y="333"/>
                  </a:cubicBezTo>
                  <a:cubicBezTo>
                    <a:pt x="948" y="249"/>
                    <a:pt x="911" y="175"/>
                    <a:pt x="846" y="119"/>
                  </a:cubicBezTo>
                  <a:cubicBezTo>
                    <a:pt x="790" y="63"/>
                    <a:pt x="707" y="17"/>
                    <a:pt x="632" y="8"/>
                  </a:cubicBezTo>
                  <a:cubicBezTo>
                    <a:pt x="611" y="3"/>
                    <a:pt x="588"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5"/>
            <p:cNvSpPr/>
            <p:nvPr/>
          </p:nvSpPr>
          <p:spPr>
            <a:xfrm>
              <a:off x="3730325" y="2420350"/>
              <a:ext cx="17675" cy="46725"/>
            </a:xfrm>
            <a:custGeom>
              <a:rect b="b" l="l" r="r" t="t"/>
              <a:pathLst>
                <a:path extrusionOk="0" h="1869" w="707">
                  <a:moveTo>
                    <a:pt x="706" y="1"/>
                  </a:moveTo>
                  <a:lnTo>
                    <a:pt x="706" y="1"/>
                  </a:lnTo>
                  <a:cubicBezTo>
                    <a:pt x="651" y="149"/>
                    <a:pt x="595" y="317"/>
                    <a:pt x="548" y="465"/>
                  </a:cubicBezTo>
                  <a:lnTo>
                    <a:pt x="372" y="939"/>
                  </a:lnTo>
                  <a:lnTo>
                    <a:pt x="195" y="1404"/>
                  </a:lnTo>
                  <a:cubicBezTo>
                    <a:pt x="167" y="1487"/>
                    <a:pt x="140" y="1552"/>
                    <a:pt x="102" y="1636"/>
                  </a:cubicBezTo>
                  <a:cubicBezTo>
                    <a:pt x="65" y="1719"/>
                    <a:pt x="37" y="1803"/>
                    <a:pt x="0" y="1868"/>
                  </a:cubicBezTo>
                  <a:cubicBezTo>
                    <a:pt x="93" y="1729"/>
                    <a:pt x="149" y="1571"/>
                    <a:pt x="223" y="1413"/>
                  </a:cubicBezTo>
                  <a:cubicBezTo>
                    <a:pt x="288" y="1264"/>
                    <a:pt x="353" y="1116"/>
                    <a:pt x="409" y="948"/>
                  </a:cubicBezTo>
                  <a:cubicBezTo>
                    <a:pt x="465" y="790"/>
                    <a:pt x="521" y="642"/>
                    <a:pt x="567" y="475"/>
                  </a:cubicBezTo>
                  <a:cubicBezTo>
                    <a:pt x="613" y="326"/>
                    <a:pt x="660" y="159"/>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5"/>
            <p:cNvSpPr/>
            <p:nvPr/>
          </p:nvSpPr>
          <p:spPr>
            <a:xfrm>
              <a:off x="3732175" y="2426400"/>
              <a:ext cx="36500" cy="41825"/>
            </a:xfrm>
            <a:custGeom>
              <a:rect b="b" l="l" r="r" t="t"/>
              <a:pathLst>
                <a:path extrusionOk="0" h="1673" w="1460">
                  <a:moveTo>
                    <a:pt x="1459" y="0"/>
                  </a:moveTo>
                  <a:lnTo>
                    <a:pt x="1459" y="0"/>
                  </a:lnTo>
                  <a:cubicBezTo>
                    <a:pt x="1329" y="130"/>
                    <a:pt x="1208" y="270"/>
                    <a:pt x="1069" y="409"/>
                  </a:cubicBezTo>
                  <a:cubicBezTo>
                    <a:pt x="939" y="539"/>
                    <a:pt x="818" y="678"/>
                    <a:pt x="697" y="818"/>
                  </a:cubicBezTo>
                  <a:cubicBezTo>
                    <a:pt x="577" y="957"/>
                    <a:pt x="447" y="1097"/>
                    <a:pt x="335" y="1236"/>
                  </a:cubicBezTo>
                  <a:cubicBezTo>
                    <a:pt x="214" y="1375"/>
                    <a:pt x="103" y="1524"/>
                    <a:pt x="1" y="1673"/>
                  </a:cubicBezTo>
                  <a:cubicBezTo>
                    <a:pt x="47" y="1608"/>
                    <a:pt x="112" y="1533"/>
                    <a:pt x="168" y="1468"/>
                  </a:cubicBezTo>
                  <a:cubicBezTo>
                    <a:pt x="233" y="1394"/>
                    <a:pt x="298" y="1329"/>
                    <a:pt x="354" y="1254"/>
                  </a:cubicBezTo>
                  <a:lnTo>
                    <a:pt x="725" y="836"/>
                  </a:lnTo>
                  <a:lnTo>
                    <a:pt x="1097" y="418"/>
                  </a:lnTo>
                  <a:cubicBezTo>
                    <a:pt x="1218" y="279"/>
                    <a:pt x="1348" y="140"/>
                    <a:pt x="14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5"/>
            <p:cNvSpPr/>
            <p:nvPr/>
          </p:nvSpPr>
          <p:spPr>
            <a:xfrm>
              <a:off x="3739375" y="2438700"/>
              <a:ext cx="4900" cy="13275"/>
            </a:xfrm>
            <a:custGeom>
              <a:rect b="b" l="l" r="r" t="t"/>
              <a:pathLst>
                <a:path extrusionOk="0" h="531" w="196">
                  <a:moveTo>
                    <a:pt x="196" y="1"/>
                  </a:moveTo>
                  <a:lnTo>
                    <a:pt x="196" y="1"/>
                  </a:lnTo>
                  <a:cubicBezTo>
                    <a:pt x="149" y="75"/>
                    <a:pt x="112" y="168"/>
                    <a:pt x="84" y="251"/>
                  </a:cubicBezTo>
                  <a:cubicBezTo>
                    <a:pt x="66" y="298"/>
                    <a:pt x="47" y="344"/>
                    <a:pt x="38" y="391"/>
                  </a:cubicBezTo>
                  <a:lnTo>
                    <a:pt x="1" y="530"/>
                  </a:lnTo>
                  <a:cubicBezTo>
                    <a:pt x="19" y="484"/>
                    <a:pt x="47" y="447"/>
                    <a:pt x="66" y="400"/>
                  </a:cubicBezTo>
                  <a:cubicBezTo>
                    <a:pt x="93" y="372"/>
                    <a:pt x="112" y="317"/>
                    <a:pt x="131" y="270"/>
                  </a:cubicBezTo>
                  <a:cubicBezTo>
                    <a:pt x="159" y="186"/>
                    <a:pt x="186" y="9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5"/>
            <p:cNvSpPr/>
            <p:nvPr/>
          </p:nvSpPr>
          <p:spPr>
            <a:xfrm>
              <a:off x="3745425" y="2434050"/>
              <a:ext cx="2100" cy="8400"/>
            </a:xfrm>
            <a:custGeom>
              <a:rect b="b" l="l" r="r" t="t"/>
              <a:pathLst>
                <a:path extrusionOk="0" h="336" w="84">
                  <a:moveTo>
                    <a:pt x="65" y="1"/>
                  </a:moveTo>
                  <a:cubicBezTo>
                    <a:pt x="37" y="47"/>
                    <a:pt x="28" y="103"/>
                    <a:pt x="19" y="168"/>
                  </a:cubicBezTo>
                  <a:cubicBezTo>
                    <a:pt x="19" y="196"/>
                    <a:pt x="9" y="233"/>
                    <a:pt x="9" y="252"/>
                  </a:cubicBezTo>
                  <a:cubicBezTo>
                    <a:pt x="9" y="280"/>
                    <a:pt x="9" y="298"/>
                    <a:pt x="0" y="335"/>
                  </a:cubicBezTo>
                  <a:cubicBezTo>
                    <a:pt x="19" y="307"/>
                    <a:pt x="37" y="280"/>
                    <a:pt x="47" y="252"/>
                  </a:cubicBezTo>
                  <a:cubicBezTo>
                    <a:pt x="56" y="233"/>
                    <a:pt x="56" y="196"/>
                    <a:pt x="65" y="168"/>
                  </a:cubicBezTo>
                  <a:cubicBezTo>
                    <a:pt x="84" y="112"/>
                    <a:pt x="84" y="5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5"/>
            <p:cNvSpPr/>
            <p:nvPr/>
          </p:nvSpPr>
          <p:spPr>
            <a:xfrm>
              <a:off x="3745175" y="2435225"/>
              <a:ext cx="6075" cy="11625"/>
            </a:xfrm>
            <a:custGeom>
              <a:rect b="b" l="l" r="r" t="t"/>
              <a:pathLst>
                <a:path extrusionOk="0" h="465" w="243">
                  <a:moveTo>
                    <a:pt x="242" y="0"/>
                  </a:moveTo>
                  <a:lnTo>
                    <a:pt x="242" y="0"/>
                  </a:lnTo>
                  <a:cubicBezTo>
                    <a:pt x="196" y="65"/>
                    <a:pt x="150" y="149"/>
                    <a:pt x="103" y="214"/>
                  </a:cubicBezTo>
                  <a:lnTo>
                    <a:pt x="1" y="465"/>
                  </a:lnTo>
                  <a:cubicBezTo>
                    <a:pt x="38" y="428"/>
                    <a:pt x="57" y="390"/>
                    <a:pt x="84" y="353"/>
                  </a:cubicBezTo>
                  <a:cubicBezTo>
                    <a:pt x="103" y="325"/>
                    <a:pt x="131" y="279"/>
                    <a:pt x="150" y="242"/>
                  </a:cubicBezTo>
                  <a:cubicBezTo>
                    <a:pt x="187" y="168"/>
                    <a:pt x="22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5"/>
            <p:cNvSpPr/>
            <p:nvPr/>
          </p:nvSpPr>
          <p:spPr>
            <a:xfrm>
              <a:off x="3737750" y="2451025"/>
              <a:ext cx="5125" cy="6750"/>
            </a:xfrm>
            <a:custGeom>
              <a:rect b="b" l="l" r="r" t="t"/>
              <a:pathLst>
                <a:path extrusionOk="0" h="270" w="205">
                  <a:moveTo>
                    <a:pt x="205" y="0"/>
                  </a:moveTo>
                  <a:cubicBezTo>
                    <a:pt x="140" y="28"/>
                    <a:pt x="112" y="74"/>
                    <a:pt x="84" y="121"/>
                  </a:cubicBezTo>
                  <a:cubicBezTo>
                    <a:pt x="56" y="167"/>
                    <a:pt x="19" y="214"/>
                    <a:pt x="1" y="269"/>
                  </a:cubicBezTo>
                  <a:cubicBezTo>
                    <a:pt x="56" y="251"/>
                    <a:pt x="84" y="204"/>
                    <a:pt x="121" y="158"/>
                  </a:cubicBezTo>
                  <a:cubicBezTo>
                    <a:pt x="158" y="112"/>
                    <a:pt x="177"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5"/>
            <p:cNvSpPr/>
            <p:nvPr/>
          </p:nvSpPr>
          <p:spPr>
            <a:xfrm>
              <a:off x="3765150" y="2412450"/>
              <a:ext cx="3525" cy="11650"/>
            </a:xfrm>
            <a:custGeom>
              <a:rect b="b" l="l" r="r" t="t"/>
              <a:pathLst>
                <a:path extrusionOk="0" h="466" w="141">
                  <a:moveTo>
                    <a:pt x="140" y="1"/>
                  </a:moveTo>
                  <a:lnTo>
                    <a:pt x="140" y="1"/>
                  </a:lnTo>
                  <a:cubicBezTo>
                    <a:pt x="103" y="84"/>
                    <a:pt x="84" y="149"/>
                    <a:pt x="75" y="233"/>
                  </a:cubicBezTo>
                  <a:cubicBezTo>
                    <a:pt x="57" y="270"/>
                    <a:pt x="47" y="317"/>
                    <a:pt x="38" y="354"/>
                  </a:cubicBezTo>
                  <a:cubicBezTo>
                    <a:pt x="29" y="382"/>
                    <a:pt x="10" y="428"/>
                    <a:pt x="1" y="465"/>
                  </a:cubicBezTo>
                  <a:cubicBezTo>
                    <a:pt x="38" y="447"/>
                    <a:pt x="57" y="400"/>
                    <a:pt x="75" y="363"/>
                  </a:cubicBezTo>
                  <a:cubicBezTo>
                    <a:pt x="84" y="326"/>
                    <a:pt x="94" y="280"/>
                    <a:pt x="103" y="242"/>
                  </a:cubicBezTo>
                  <a:cubicBezTo>
                    <a:pt x="131"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5"/>
            <p:cNvSpPr/>
            <p:nvPr/>
          </p:nvSpPr>
          <p:spPr>
            <a:xfrm>
              <a:off x="3761675" y="2420125"/>
              <a:ext cx="2575" cy="8150"/>
            </a:xfrm>
            <a:custGeom>
              <a:rect b="b" l="l" r="r" t="t"/>
              <a:pathLst>
                <a:path extrusionOk="0" h="326" w="103">
                  <a:moveTo>
                    <a:pt x="103" y="0"/>
                  </a:moveTo>
                  <a:cubicBezTo>
                    <a:pt x="84" y="47"/>
                    <a:pt x="56" y="103"/>
                    <a:pt x="47" y="158"/>
                  </a:cubicBezTo>
                  <a:cubicBezTo>
                    <a:pt x="28" y="214"/>
                    <a:pt x="10" y="261"/>
                    <a:pt x="1" y="326"/>
                  </a:cubicBezTo>
                  <a:cubicBezTo>
                    <a:pt x="28" y="298"/>
                    <a:pt x="47" y="279"/>
                    <a:pt x="56" y="251"/>
                  </a:cubicBezTo>
                  <a:cubicBezTo>
                    <a:pt x="75" y="233"/>
                    <a:pt x="84" y="195"/>
                    <a:pt x="93" y="168"/>
                  </a:cubicBezTo>
                  <a:cubicBezTo>
                    <a:pt x="93" y="149"/>
                    <a:pt x="103" y="121"/>
                    <a:pt x="103" y="93"/>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5"/>
            <p:cNvSpPr/>
            <p:nvPr/>
          </p:nvSpPr>
          <p:spPr>
            <a:xfrm>
              <a:off x="3765400" y="2410375"/>
              <a:ext cx="1175" cy="4650"/>
            </a:xfrm>
            <a:custGeom>
              <a:rect b="b" l="l" r="r" t="t"/>
              <a:pathLst>
                <a:path extrusionOk="0" h="186" w="47">
                  <a:moveTo>
                    <a:pt x="28" y="0"/>
                  </a:moveTo>
                  <a:cubicBezTo>
                    <a:pt x="0" y="37"/>
                    <a:pt x="0" y="74"/>
                    <a:pt x="0" y="93"/>
                  </a:cubicBezTo>
                  <a:lnTo>
                    <a:pt x="0" y="140"/>
                  </a:lnTo>
                  <a:lnTo>
                    <a:pt x="0" y="186"/>
                  </a:lnTo>
                  <a:cubicBezTo>
                    <a:pt x="28" y="167"/>
                    <a:pt x="47" y="130"/>
                    <a:pt x="47" y="93"/>
                  </a:cubicBezTo>
                  <a:lnTo>
                    <a:pt x="47" y="47"/>
                  </a:lnTo>
                  <a:cubicBezTo>
                    <a:pt x="47" y="37"/>
                    <a:pt x="3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5"/>
            <p:cNvSpPr/>
            <p:nvPr/>
          </p:nvSpPr>
          <p:spPr>
            <a:xfrm>
              <a:off x="3783750" y="2428725"/>
              <a:ext cx="3500" cy="10925"/>
            </a:xfrm>
            <a:custGeom>
              <a:rect b="b" l="l" r="r" t="t"/>
              <a:pathLst>
                <a:path extrusionOk="0" h="437" w="140">
                  <a:moveTo>
                    <a:pt x="56" y="0"/>
                  </a:moveTo>
                  <a:lnTo>
                    <a:pt x="56" y="0"/>
                  </a:lnTo>
                  <a:cubicBezTo>
                    <a:pt x="93" y="74"/>
                    <a:pt x="102" y="149"/>
                    <a:pt x="84" y="223"/>
                  </a:cubicBezTo>
                  <a:lnTo>
                    <a:pt x="47" y="325"/>
                  </a:lnTo>
                  <a:cubicBezTo>
                    <a:pt x="37" y="344"/>
                    <a:pt x="37" y="362"/>
                    <a:pt x="19" y="381"/>
                  </a:cubicBezTo>
                  <a:cubicBezTo>
                    <a:pt x="9" y="409"/>
                    <a:pt x="9" y="418"/>
                    <a:pt x="0" y="437"/>
                  </a:cubicBezTo>
                  <a:cubicBezTo>
                    <a:pt x="9" y="418"/>
                    <a:pt x="37" y="409"/>
                    <a:pt x="47" y="400"/>
                  </a:cubicBezTo>
                  <a:cubicBezTo>
                    <a:pt x="56" y="381"/>
                    <a:pt x="74" y="362"/>
                    <a:pt x="84" y="353"/>
                  </a:cubicBezTo>
                  <a:cubicBezTo>
                    <a:pt x="102" y="316"/>
                    <a:pt x="121" y="279"/>
                    <a:pt x="130" y="232"/>
                  </a:cubicBezTo>
                  <a:cubicBezTo>
                    <a:pt x="140" y="186"/>
                    <a:pt x="140" y="149"/>
                    <a:pt x="130" y="102"/>
                  </a:cubicBezTo>
                  <a:cubicBezTo>
                    <a:pt x="121" y="56"/>
                    <a:pt x="93"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5"/>
            <p:cNvSpPr/>
            <p:nvPr/>
          </p:nvSpPr>
          <p:spPr>
            <a:xfrm>
              <a:off x="3777700" y="2435450"/>
              <a:ext cx="6300" cy="8400"/>
            </a:xfrm>
            <a:custGeom>
              <a:rect b="b" l="l" r="r" t="t"/>
              <a:pathLst>
                <a:path extrusionOk="0" h="336" w="252">
                  <a:moveTo>
                    <a:pt x="251" y="1"/>
                  </a:moveTo>
                  <a:lnTo>
                    <a:pt x="251" y="1"/>
                  </a:lnTo>
                  <a:cubicBezTo>
                    <a:pt x="233" y="38"/>
                    <a:pt x="205" y="56"/>
                    <a:pt x="186" y="66"/>
                  </a:cubicBezTo>
                  <a:cubicBezTo>
                    <a:pt x="177" y="103"/>
                    <a:pt x="149" y="131"/>
                    <a:pt x="131" y="159"/>
                  </a:cubicBezTo>
                  <a:lnTo>
                    <a:pt x="66" y="251"/>
                  </a:lnTo>
                  <a:cubicBezTo>
                    <a:pt x="47" y="279"/>
                    <a:pt x="19" y="316"/>
                    <a:pt x="1" y="335"/>
                  </a:cubicBezTo>
                  <a:cubicBezTo>
                    <a:pt x="38" y="326"/>
                    <a:pt x="66" y="298"/>
                    <a:pt x="93" y="279"/>
                  </a:cubicBezTo>
                  <a:cubicBezTo>
                    <a:pt x="112" y="251"/>
                    <a:pt x="140" y="233"/>
                    <a:pt x="159" y="196"/>
                  </a:cubicBezTo>
                  <a:cubicBezTo>
                    <a:pt x="196" y="140"/>
                    <a:pt x="233" y="66"/>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5"/>
            <p:cNvSpPr/>
            <p:nvPr/>
          </p:nvSpPr>
          <p:spPr>
            <a:xfrm>
              <a:off x="3775150" y="2443350"/>
              <a:ext cx="7450" cy="6075"/>
            </a:xfrm>
            <a:custGeom>
              <a:rect b="b" l="l" r="r" t="t"/>
              <a:pathLst>
                <a:path extrusionOk="0" h="243" w="298">
                  <a:moveTo>
                    <a:pt x="298" y="0"/>
                  </a:moveTo>
                  <a:cubicBezTo>
                    <a:pt x="242" y="28"/>
                    <a:pt x="195" y="75"/>
                    <a:pt x="140" y="112"/>
                  </a:cubicBezTo>
                  <a:cubicBezTo>
                    <a:pt x="93" y="149"/>
                    <a:pt x="47" y="196"/>
                    <a:pt x="0" y="242"/>
                  </a:cubicBezTo>
                  <a:cubicBezTo>
                    <a:pt x="28" y="242"/>
                    <a:pt x="56" y="214"/>
                    <a:pt x="93" y="205"/>
                  </a:cubicBezTo>
                  <a:cubicBezTo>
                    <a:pt x="121" y="196"/>
                    <a:pt x="149" y="168"/>
                    <a:pt x="168" y="149"/>
                  </a:cubicBezTo>
                  <a:lnTo>
                    <a:pt x="242" y="75"/>
                  </a:lnTo>
                  <a:cubicBezTo>
                    <a:pt x="261" y="56"/>
                    <a:pt x="288"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5"/>
            <p:cNvSpPr/>
            <p:nvPr/>
          </p:nvSpPr>
          <p:spPr>
            <a:xfrm>
              <a:off x="3778625" y="2434300"/>
              <a:ext cx="3750" cy="5825"/>
            </a:xfrm>
            <a:custGeom>
              <a:rect b="b" l="l" r="r" t="t"/>
              <a:pathLst>
                <a:path extrusionOk="0" h="233" w="150">
                  <a:moveTo>
                    <a:pt x="149" y="0"/>
                  </a:moveTo>
                  <a:cubicBezTo>
                    <a:pt x="112" y="37"/>
                    <a:pt x="94" y="65"/>
                    <a:pt x="66" y="112"/>
                  </a:cubicBezTo>
                  <a:cubicBezTo>
                    <a:pt x="47" y="149"/>
                    <a:pt x="19" y="186"/>
                    <a:pt x="1" y="232"/>
                  </a:cubicBezTo>
                  <a:cubicBezTo>
                    <a:pt x="47" y="205"/>
                    <a:pt x="75" y="177"/>
                    <a:pt x="103" y="139"/>
                  </a:cubicBezTo>
                  <a:lnTo>
                    <a:pt x="140" y="65"/>
                  </a:lnTo>
                  <a:cubicBezTo>
                    <a:pt x="149" y="47"/>
                    <a:pt x="149" y="1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5"/>
            <p:cNvSpPr/>
            <p:nvPr/>
          </p:nvSpPr>
          <p:spPr>
            <a:xfrm>
              <a:off x="3737050" y="2464950"/>
              <a:ext cx="9775" cy="2225"/>
            </a:xfrm>
            <a:custGeom>
              <a:rect b="b" l="l" r="r" t="t"/>
              <a:pathLst>
                <a:path extrusionOk="0" h="89" w="391">
                  <a:moveTo>
                    <a:pt x="391" y="1"/>
                  </a:moveTo>
                  <a:cubicBezTo>
                    <a:pt x="326" y="19"/>
                    <a:pt x="261" y="28"/>
                    <a:pt x="196" y="38"/>
                  </a:cubicBezTo>
                  <a:cubicBezTo>
                    <a:pt x="140" y="47"/>
                    <a:pt x="66" y="47"/>
                    <a:pt x="1" y="75"/>
                  </a:cubicBezTo>
                  <a:cubicBezTo>
                    <a:pt x="38" y="84"/>
                    <a:pt x="66" y="84"/>
                    <a:pt x="94" y="84"/>
                  </a:cubicBezTo>
                  <a:cubicBezTo>
                    <a:pt x="106" y="87"/>
                    <a:pt x="117" y="88"/>
                    <a:pt x="128" y="88"/>
                  </a:cubicBezTo>
                  <a:cubicBezTo>
                    <a:pt x="150" y="88"/>
                    <a:pt x="171" y="84"/>
                    <a:pt x="196" y="84"/>
                  </a:cubicBezTo>
                  <a:cubicBezTo>
                    <a:pt x="270" y="75"/>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5"/>
            <p:cNvSpPr/>
            <p:nvPr/>
          </p:nvSpPr>
          <p:spPr>
            <a:xfrm>
              <a:off x="3740300" y="2462175"/>
              <a:ext cx="7475" cy="2325"/>
            </a:xfrm>
            <a:custGeom>
              <a:rect b="b" l="l" r="r" t="t"/>
              <a:pathLst>
                <a:path extrusionOk="0" h="93" w="299">
                  <a:moveTo>
                    <a:pt x="298" y="0"/>
                  </a:moveTo>
                  <a:cubicBezTo>
                    <a:pt x="261" y="0"/>
                    <a:pt x="242" y="0"/>
                    <a:pt x="214" y="9"/>
                  </a:cubicBezTo>
                  <a:cubicBezTo>
                    <a:pt x="196" y="19"/>
                    <a:pt x="168" y="19"/>
                    <a:pt x="149" y="37"/>
                  </a:cubicBezTo>
                  <a:cubicBezTo>
                    <a:pt x="94" y="56"/>
                    <a:pt x="56" y="65"/>
                    <a:pt x="1" y="84"/>
                  </a:cubicBezTo>
                  <a:cubicBezTo>
                    <a:pt x="19" y="93"/>
                    <a:pt x="56" y="93"/>
                    <a:pt x="75" y="93"/>
                  </a:cubicBezTo>
                  <a:cubicBezTo>
                    <a:pt x="103" y="93"/>
                    <a:pt x="131" y="93"/>
                    <a:pt x="159" y="84"/>
                  </a:cubicBezTo>
                  <a:cubicBezTo>
                    <a:pt x="214" y="65"/>
                    <a:pt x="261" y="4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5"/>
            <p:cNvSpPr/>
            <p:nvPr/>
          </p:nvSpPr>
          <p:spPr>
            <a:xfrm>
              <a:off x="3742850" y="2455425"/>
              <a:ext cx="5375" cy="5600"/>
            </a:xfrm>
            <a:custGeom>
              <a:rect b="b" l="l" r="r" t="t"/>
              <a:pathLst>
                <a:path extrusionOk="0" h="224" w="215">
                  <a:moveTo>
                    <a:pt x="215" y="1"/>
                  </a:moveTo>
                  <a:cubicBezTo>
                    <a:pt x="168" y="28"/>
                    <a:pt x="122" y="56"/>
                    <a:pt x="94" y="93"/>
                  </a:cubicBezTo>
                  <a:cubicBezTo>
                    <a:pt x="57" y="131"/>
                    <a:pt x="20" y="177"/>
                    <a:pt x="1" y="224"/>
                  </a:cubicBezTo>
                  <a:cubicBezTo>
                    <a:pt x="47" y="196"/>
                    <a:pt x="94" y="168"/>
                    <a:pt x="140" y="131"/>
                  </a:cubicBezTo>
                  <a:cubicBezTo>
                    <a:pt x="150" y="121"/>
                    <a:pt x="168" y="93"/>
                    <a:pt x="187" y="75"/>
                  </a:cubicBezTo>
                  <a:lnTo>
                    <a:pt x="21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5"/>
            <p:cNvSpPr/>
            <p:nvPr/>
          </p:nvSpPr>
          <p:spPr>
            <a:xfrm>
              <a:off x="3747050" y="2456825"/>
              <a:ext cx="5825" cy="3500"/>
            </a:xfrm>
            <a:custGeom>
              <a:rect b="b" l="l" r="r" t="t"/>
              <a:pathLst>
                <a:path extrusionOk="0" h="140" w="233">
                  <a:moveTo>
                    <a:pt x="232" y="0"/>
                  </a:moveTo>
                  <a:lnTo>
                    <a:pt x="232" y="0"/>
                  </a:lnTo>
                  <a:cubicBezTo>
                    <a:pt x="195" y="10"/>
                    <a:pt x="149" y="28"/>
                    <a:pt x="112" y="47"/>
                  </a:cubicBezTo>
                  <a:cubicBezTo>
                    <a:pt x="75" y="75"/>
                    <a:pt x="37" y="112"/>
                    <a:pt x="0" y="140"/>
                  </a:cubicBezTo>
                  <a:cubicBezTo>
                    <a:pt x="56" y="130"/>
                    <a:pt x="102" y="121"/>
                    <a:pt x="130" y="93"/>
                  </a:cubicBezTo>
                  <a:cubicBezTo>
                    <a:pt x="167" y="75"/>
                    <a:pt x="205"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5"/>
            <p:cNvSpPr/>
            <p:nvPr/>
          </p:nvSpPr>
          <p:spPr>
            <a:xfrm>
              <a:off x="3750300" y="2459850"/>
              <a:ext cx="7925" cy="3975"/>
            </a:xfrm>
            <a:custGeom>
              <a:rect b="b" l="l" r="r" t="t"/>
              <a:pathLst>
                <a:path extrusionOk="0" h="159" w="317">
                  <a:moveTo>
                    <a:pt x="316" y="0"/>
                  </a:moveTo>
                  <a:cubicBezTo>
                    <a:pt x="260" y="9"/>
                    <a:pt x="214" y="37"/>
                    <a:pt x="158" y="56"/>
                  </a:cubicBezTo>
                  <a:cubicBezTo>
                    <a:pt x="93" y="84"/>
                    <a:pt x="47" y="112"/>
                    <a:pt x="0" y="158"/>
                  </a:cubicBezTo>
                  <a:cubicBezTo>
                    <a:pt x="65" y="149"/>
                    <a:pt x="121" y="130"/>
                    <a:pt x="167" y="102"/>
                  </a:cubicBezTo>
                  <a:cubicBezTo>
                    <a:pt x="223" y="84"/>
                    <a:pt x="270" y="47"/>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5"/>
            <p:cNvSpPr/>
            <p:nvPr/>
          </p:nvSpPr>
          <p:spPr>
            <a:xfrm>
              <a:off x="3728700" y="2404100"/>
              <a:ext cx="5825" cy="9550"/>
            </a:xfrm>
            <a:custGeom>
              <a:rect b="b" l="l" r="r" t="t"/>
              <a:pathLst>
                <a:path extrusionOk="0" h="382" w="233">
                  <a:moveTo>
                    <a:pt x="232" y="0"/>
                  </a:moveTo>
                  <a:lnTo>
                    <a:pt x="232" y="0"/>
                  </a:lnTo>
                  <a:cubicBezTo>
                    <a:pt x="195" y="10"/>
                    <a:pt x="158" y="37"/>
                    <a:pt x="149" y="65"/>
                  </a:cubicBezTo>
                  <a:cubicBezTo>
                    <a:pt x="112" y="103"/>
                    <a:pt x="93" y="130"/>
                    <a:pt x="65" y="158"/>
                  </a:cubicBezTo>
                  <a:cubicBezTo>
                    <a:pt x="19" y="223"/>
                    <a:pt x="0" y="298"/>
                    <a:pt x="0" y="381"/>
                  </a:cubicBezTo>
                  <a:cubicBezTo>
                    <a:pt x="9" y="344"/>
                    <a:pt x="19" y="316"/>
                    <a:pt x="47" y="279"/>
                  </a:cubicBezTo>
                  <a:cubicBezTo>
                    <a:pt x="65" y="242"/>
                    <a:pt x="75" y="223"/>
                    <a:pt x="102" y="186"/>
                  </a:cubicBezTo>
                  <a:cubicBezTo>
                    <a:pt x="140" y="130"/>
                    <a:pt x="186" y="65"/>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5"/>
            <p:cNvSpPr/>
            <p:nvPr/>
          </p:nvSpPr>
          <p:spPr>
            <a:xfrm>
              <a:off x="3729150" y="2408500"/>
              <a:ext cx="4225" cy="8625"/>
            </a:xfrm>
            <a:custGeom>
              <a:rect b="b" l="l" r="r" t="t"/>
              <a:pathLst>
                <a:path extrusionOk="0" h="345" w="169">
                  <a:moveTo>
                    <a:pt x="168" y="1"/>
                  </a:moveTo>
                  <a:lnTo>
                    <a:pt x="168" y="1"/>
                  </a:lnTo>
                  <a:cubicBezTo>
                    <a:pt x="140" y="19"/>
                    <a:pt x="122" y="47"/>
                    <a:pt x="103" y="66"/>
                  </a:cubicBezTo>
                  <a:cubicBezTo>
                    <a:pt x="84" y="94"/>
                    <a:pt x="57" y="112"/>
                    <a:pt x="47" y="149"/>
                  </a:cubicBezTo>
                  <a:cubicBezTo>
                    <a:pt x="10" y="205"/>
                    <a:pt x="1" y="280"/>
                    <a:pt x="10" y="345"/>
                  </a:cubicBezTo>
                  <a:lnTo>
                    <a:pt x="47" y="252"/>
                  </a:lnTo>
                  <a:cubicBezTo>
                    <a:pt x="57" y="233"/>
                    <a:pt x="75" y="196"/>
                    <a:pt x="84" y="168"/>
                  </a:cubicBezTo>
                  <a:cubicBezTo>
                    <a:pt x="103" y="112"/>
                    <a:pt x="14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5"/>
            <p:cNvSpPr/>
            <p:nvPr/>
          </p:nvSpPr>
          <p:spPr>
            <a:xfrm>
              <a:off x="3729850" y="2414325"/>
              <a:ext cx="3050" cy="9550"/>
            </a:xfrm>
            <a:custGeom>
              <a:rect b="b" l="l" r="r" t="t"/>
              <a:pathLst>
                <a:path extrusionOk="0" h="382" w="122">
                  <a:moveTo>
                    <a:pt x="121" y="0"/>
                  </a:moveTo>
                  <a:cubicBezTo>
                    <a:pt x="94" y="56"/>
                    <a:pt x="56" y="121"/>
                    <a:pt x="29" y="167"/>
                  </a:cubicBezTo>
                  <a:cubicBezTo>
                    <a:pt x="19" y="205"/>
                    <a:pt x="10" y="242"/>
                    <a:pt x="10" y="279"/>
                  </a:cubicBezTo>
                  <a:cubicBezTo>
                    <a:pt x="1" y="307"/>
                    <a:pt x="1" y="344"/>
                    <a:pt x="10" y="381"/>
                  </a:cubicBezTo>
                  <a:lnTo>
                    <a:pt x="47" y="288"/>
                  </a:lnTo>
                  <a:cubicBezTo>
                    <a:pt x="56" y="260"/>
                    <a:pt x="66" y="232"/>
                    <a:pt x="75" y="195"/>
                  </a:cubicBezTo>
                  <a:cubicBezTo>
                    <a:pt x="103" y="139"/>
                    <a:pt x="112" y="6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5"/>
            <p:cNvSpPr/>
            <p:nvPr/>
          </p:nvSpPr>
          <p:spPr>
            <a:xfrm>
              <a:off x="3725900" y="2420575"/>
              <a:ext cx="1650" cy="10500"/>
            </a:xfrm>
            <a:custGeom>
              <a:rect b="b" l="l" r="r" t="t"/>
              <a:pathLst>
                <a:path extrusionOk="0" h="420" w="66">
                  <a:moveTo>
                    <a:pt x="47" y="1"/>
                  </a:moveTo>
                  <a:cubicBezTo>
                    <a:pt x="29" y="75"/>
                    <a:pt x="19" y="140"/>
                    <a:pt x="1" y="215"/>
                  </a:cubicBezTo>
                  <a:lnTo>
                    <a:pt x="1" y="317"/>
                  </a:lnTo>
                  <a:cubicBezTo>
                    <a:pt x="1" y="345"/>
                    <a:pt x="19" y="382"/>
                    <a:pt x="29" y="419"/>
                  </a:cubicBezTo>
                  <a:lnTo>
                    <a:pt x="38" y="317"/>
                  </a:lnTo>
                  <a:cubicBezTo>
                    <a:pt x="38" y="280"/>
                    <a:pt x="47" y="243"/>
                    <a:pt x="47" y="215"/>
                  </a:cubicBezTo>
                  <a:cubicBezTo>
                    <a:pt x="47" y="140"/>
                    <a:pt x="6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5"/>
            <p:cNvSpPr/>
            <p:nvPr/>
          </p:nvSpPr>
          <p:spPr>
            <a:xfrm>
              <a:off x="3726825" y="2428950"/>
              <a:ext cx="2600" cy="10700"/>
            </a:xfrm>
            <a:custGeom>
              <a:rect b="b" l="l" r="r" t="t"/>
              <a:pathLst>
                <a:path extrusionOk="0" h="428" w="104">
                  <a:moveTo>
                    <a:pt x="103" y="0"/>
                  </a:moveTo>
                  <a:cubicBezTo>
                    <a:pt x="57" y="75"/>
                    <a:pt x="38" y="140"/>
                    <a:pt x="29" y="214"/>
                  </a:cubicBezTo>
                  <a:cubicBezTo>
                    <a:pt x="29" y="242"/>
                    <a:pt x="10" y="279"/>
                    <a:pt x="10" y="316"/>
                  </a:cubicBezTo>
                  <a:cubicBezTo>
                    <a:pt x="1" y="363"/>
                    <a:pt x="10" y="400"/>
                    <a:pt x="29" y="428"/>
                  </a:cubicBezTo>
                  <a:cubicBezTo>
                    <a:pt x="29" y="400"/>
                    <a:pt x="38" y="363"/>
                    <a:pt x="47" y="326"/>
                  </a:cubicBezTo>
                  <a:lnTo>
                    <a:pt x="75" y="223"/>
                  </a:lnTo>
                  <a:cubicBezTo>
                    <a:pt x="84" y="158"/>
                    <a:pt x="103" y="7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5"/>
            <p:cNvSpPr/>
            <p:nvPr/>
          </p:nvSpPr>
          <p:spPr>
            <a:xfrm>
              <a:off x="3751925" y="2421525"/>
              <a:ext cx="2350" cy="3975"/>
            </a:xfrm>
            <a:custGeom>
              <a:rect b="b" l="l" r="r" t="t"/>
              <a:pathLst>
                <a:path extrusionOk="0" h="159" w="94">
                  <a:moveTo>
                    <a:pt x="93" y="0"/>
                  </a:moveTo>
                  <a:lnTo>
                    <a:pt x="93" y="0"/>
                  </a:lnTo>
                  <a:cubicBezTo>
                    <a:pt x="56" y="9"/>
                    <a:pt x="28" y="47"/>
                    <a:pt x="19" y="65"/>
                  </a:cubicBezTo>
                  <a:cubicBezTo>
                    <a:pt x="10" y="93"/>
                    <a:pt x="0" y="130"/>
                    <a:pt x="0" y="158"/>
                  </a:cubicBezTo>
                  <a:cubicBezTo>
                    <a:pt x="28" y="149"/>
                    <a:pt x="56" y="112"/>
                    <a:pt x="65" y="93"/>
                  </a:cubicBezTo>
                  <a:cubicBezTo>
                    <a:pt x="75" y="6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5"/>
            <p:cNvSpPr/>
            <p:nvPr/>
          </p:nvSpPr>
          <p:spPr>
            <a:xfrm>
              <a:off x="3755625" y="2418500"/>
              <a:ext cx="1650" cy="4425"/>
            </a:xfrm>
            <a:custGeom>
              <a:rect b="b" l="l" r="r" t="t"/>
              <a:pathLst>
                <a:path extrusionOk="0" h="177" w="66">
                  <a:moveTo>
                    <a:pt x="66" y="0"/>
                  </a:moveTo>
                  <a:lnTo>
                    <a:pt x="66" y="0"/>
                  </a:lnTo>
                  <a:cubicBezTo>
                    <a:pt x="38" y="28"/>
                    <a:pt x="20" y="47"/>
                    <a:pt x="10" y="84"/>
                  </a:cubicBezTo>
                  <a:cubicBezTo>
                    <a:pt x="1" y="112"/>
                    <a:pt x="1" y="140"/>
                    <a:pt x="1" y="177"/>
                  </a:cubicBezTo>
                  <a:cubicBezTo>
                    <a:pt x="20" y="158"/>
                    <a:pt x="47" y="130"/>
                    <a:pt x="57" y="93"/>
                  </a:cubicBezTo>
                  <a:cubicBezTo>
                    <a:pt x="66" y="75"/>
                    <a:pt x="66"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5"/>
            <p:cNvSpPr/>
            <p:nvPr/>
          </p:nvSpPr>
          <p:spPr>
            <a:xfrm>
              <a:off x="3726825" y="2444050"/>
              <a:ext cx="1200" cy="7000"/>
            </a:xfrm>
            <a:custGeom>
              <a:rect b="b" l="l" r="r" t="t"/>
              <a:pathLst>
                <a:path extrusionOk="0" h="280" w="48">
                  <a:moveTo>
                    <a:pt x="29" y="0"/>
                  </a:moveTo>
                  <a:cubicBezTo>
                    <a:pt x="1" y="47"/>
                    <a:pt x="1" y="93"/>
                    <a:pt x="1" y="140"/>
                  </a:cubicBezTo>
                  <a:lnTo>
                    <a:pt x="1" y="214"/>
                  </a:lnTo>
                  <a:cubicBezTo>
                    <a:pt x="1" y="233"/>
                    <a:pt x="10" y="260"/>
                    <a:pt x="29" y="279"/>
                  </a:cubicBezTo>
                  <a:cubicBezTo>
                    <a:pt x="38" y="233"/>
                    <a:pt x="47" y="186"/>
                    <a:pt x="47" y="140"/>
                  </a:cubicBezTo>
                  <a:cubicBezTo>
                    <a:pt x="47" y="93"/>
                    <a:pt x="38" y="4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5"/>
            <p:cNvSpPr/>
            <p:nvPr/>
          </p:nvSpPr>
          <p:spPr>
            <a:xfrm>
              <a:off x="3645775" y="2415925"/>
              <a:ext cx="68075" cy="68025"/>
            </a:xfrm>
            <a:custGeom>
              <a:rect b="b" l="l" r="r" t="t"/>
              <a:pathLst>
                <a:path extrusionOk="0" h="2721" w="2723">
                  <a:moveTo>
                    <a:pt x="593" y="1"/>
                  </a:moveTo>
                  <a:cubicBezTo>
                    <a:pt x="340" y="1"/>
                    <a:pt x="204" y="311"/>
                    <a:pt x="140" y="559"/>
                  </a:cubicBezTo>
                  <a:cubicBezTo>
                    <a:pt x="0" y="1209"/>
                    <a:pt x="28" y="1887"/>
                    <a:pt x="214" y="2519"/>
                  </a:cubicBezTo>
                  <a:cubicBezTo>
                    <a:pt x="246" y="2672"/>
                    <a:pt x="392" y="2720"/>
                    <a:pt x="534" y="2720"/>
                  </a:cubicBezTo>
                  <a:cubicBezTo>
                    <a:pt x="599" y="2720"/>
                    <a:pt x="663" y="2710"/>
                    <a:pt x="716" y="2695"/>
                  </a:cubicBezTo>
                  <a:cubicBezTo>
                    <a:pt x="1338" y="2584"/>
                    <a:pt x="1942" y="2315"/>
                    <a:pt x="2388" y="1859"/>
                  </a:cubicBezTo>
                  <a:cubicBezTo>
                    <a:pt x="2518" y="1720"/>
                    <a:pt x="2648" y="1562"/>
                    <a:pt x="2685" y="1358"/>
                  </a:cubicBezTo>
                  <a:cubicBezTo>
                    <a:pt x="2723" y="1162"/>
                    <a:pt x="2639" y="940"/>
                    <a:pt x="2453" y="865"/>
                  </a:cubicBezTo>
                  <a:cubicBezTo>
                    <a:pt x="2404" y="844"/>
                    <a:pt x="2352" y="835"/>
                    <a:pt x="2300" y="835"/>
                  </a:cubicBezTo>
                  <a:cubicBezTo>
                    <a:pt x="2147" y="835"/>
                    <a:pt x="1988" y="914"/>
                    <a:pt x="1849" y="1005"/>
                  </a:cubicBezTo>
                  <a:cubicBezTo>
                    <a:pt x="1933" y="847"/>
                    <a:pt x="1998" y="698"/>
                    <a:pt x="1998" y="540"/>
                  </a:cubicBezTo>
                  <a:cubicBezTo>
                    <a:pt x="2016" y="373"/>
                    <a:pt x="1924" y="196"/>
                    <a:pt x="1756" y="150"/>
                  </a:cubicBezTo>
                  <a:cubicBezTo>
                    <a:pt x="1733" y="143"/>
                    <a:pt x="1709" y="140"/>
                    <a:pt x="1685" y="140"/>
                  </a:cubicBezTo>
                  <a:cubicBezTo>
                    <a:pt x="1548" y="140"/>
                    <a:pt x="1407" y="245"/>
                    <a:pt x="1320" y="363"/>
                  </a:cubicBezTo>
                  <a:cubicBezTo>
                    <a:pt x="1208" y="503"/>
                    <a:pt x="1143" y="661"/>
                    <a:pt x="1013" y="782"/>
                  </a:cubicBezTo>
                  <a:cubicBezTo>
                    <a:pt x="1013" y="614"/>
                    <a:pt x="1022" y="447"/>
                    <a:pt x="967" y="289"/>
                  </a:cubicBezTo>
                  <a:cubicBezTo>
                    <a:pt x="911" y="141"/>
                    <a:pt x="772" y="1"/>
                    <a:pt x="604" y="1"/>
                  </a:cubicBezTo>
                  <a:cubicBezTo>
                    <a:pt x="601" y="1"/>
                    <a:pt x="597" y="1"/>
                    <a:pt x="5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5"/>
            <p:cNvSpPr/>
            <p:nvPr/>
          </p:nvSpPr>
          <p:spPr>
            <a:xfrm>
              <a:off x="3646475" y="2415625"/>
              <a:ext cx="67600" cy="68175"/>
            </a:xfrm>
            <a:custGeom>
              <a:rect b="b" l="l" r="r" t="t"/>
              <a:pathLst>
                <a:path extrusionOk="0" h="2727" w="2704">
                  <a:moveTo>
                    <a:pt x="566" y="1"/>
                  </a:moveTo>
                  <a:cubicBezTo>
                    <a:pt x="502" y="1"/>
                    <a:pt x="439" y="14"/>
                    <a:pt x="381" y="50"/>
                  </a:cubicBezTo>
                  <a:cubicBezTo>
                    <a:pt x="316" y="97"/>
                    <a:pt x="251" y="153"/>
                    <a:pt x="223" y="227"/>
                  </a:cubicBezTo>
                  <a:cubicBezTo>
                    <a:pt x="140" y="366"/>
                    <a:pt x="93" y="524"/>
                    <a:pt x="65" y="673"/>
                  </a:cubicBezTo>
                  <a:cubicBezTo>
                    <a:pt x="19" y="989"/>
                    <a:pt x="0" y="1305"/>
                    <a:pt x="19" y="1620"/>
                  </a:cubicBezTo>
                  <a:cubicBezTo>
                    <a:pt x="47" y="1927"/>
                    <a:pt x="93" y="2243"/>
                    <a:pt x="186" y="2550"/>
                  </a:cubicBezTo>
                  <a:cubicBezTo>
                    <a:pt x="102" y="2243"/>
                    <a:pt x="47" y="1927"/>
                    <a:pt x="37" y="1620"/>
                  </a:cubicBezTo>
                  <a:cubicBezTo>
                    <a:pt x="19" y="1305"/>
                    <a:pt x="47" y="989"/>
                    <a:pt x="102" y="691"/>
                  </a:cubicBezTo>
                  <a:cubicBezTo>
                    <a:pt x="130" y="533"/>
                    <a:pt x="167" y="385"/>
                    <a:pt x="251" y="255"/>
                  </a:cubicBezTo>
                  <a:cubicBezTo>
                    <a:pt x="298" y="199"/>
                    <a:pt x="344" y="143"/>
                    <a:pt x="400" y="97"/>
                  </a:cubicBezTo>
                  <a:cubicBezTo>
                    <a:pt x="449" y="68"/>
                    <a:pt x="505" y="56"/>
                    <a:pt x="561" y="56"/>
                  </a:cubicBezTo>
                  <a:cubicBezTo>
                    <a:pt x="578" y="56"/>
                    <a:pt x="596" y="57"/>
                    <a:pt x="613" y="60"/>
                  </a:cubicBezTo>
                  <a:cubicBezTo>
                    <a:pt x="678" y="69"/>
                    <a:pt x="753" y="115"/>
                    <a:pt x="799" y="162"/>
                  </a:cubicBezTo>
                  <a:cubicBezTo>
                    <a:pt x="846" y="227"/>
                    <a:pt x="892" y="283"/>
                    <a:pt x="901" y="348"/>
                  </a:cubicBezTo>
                  <a:cubicBezTo>
                    <a:pt x="948" y="487"/>
                    <a:pt x="939" y="654"/>
                    <a:pt x="929" y="803"/>
                  </a:cubicBezTo>
                  <a:lnTo>
                    <a:pt x="929" y="905"/>
                  </a:lnTo>
                  <a:lnTo>
                    <a:pt x="994" y="840"/>
                  </a:lnTo>
                  <a:cubicBezTo>
                    <a:pt x="1124" y="710"/>
                    <a:pt x="1189" y="543"/>
                    <a:pt x="1301" y="422"/>
                  </a:cubicBezTo>
                  <a:cubicBezTo>
                    <a:pt x="1347" y="357"/>
                    <a:pt x="1403" y="301"/>
                    <a:pt x="1468" y="255"/>
                  </a:cubicBezTo>
                  <a:cubicBezTo>
                    <a:pt x="1530" y="224"/>
                    <a:pt x="1585" y="206"/>
                    <a:pt x="1644" y="206"/>
                  </a:cubicBezTo>
                  <a:cubicBezTo>
                    <a:pt x="1657" y="206"/>
                    <a:pt x="1669" y="207"/>
                    <a:pt x="1682" y="208"/>
                  </a:cubicBezTo>
                  <a:cubicBezTo>
                    <a:pt x="1747" y="227"/>
                    <a:pt x="1812" y="264"/>
                    <a:pt x="1858" y="329"/>
                  </a:cubicBezTo>
                  <a:cubicBezTo>
                    <a:pt x="1886" y="385"/>
                    <a:pt x="1914" y="468"/>
                    <a:pt x="1914" y="533"/>
                  </a:cubicBezTo>
                  <a:cubicBezTo>
                    <a:pt x="1914" y="691"/>
                    <a:pt x="1840" y="840"/>
                    <a:pt x="1775" y="989"/>
                  </a:cubicBezTo>
                  <a:lnTo>
                    <a:pt x="1700" y="1128"/>
                  </a:lnTo>
                  <a:lnTo>
                    <a:pt x="1831" y="1044"/>
                  </a:lnTo>
                  <a:cubicBezTo>
                    <a:pt x="1914" y="998"/>
                    <a:pt x="1979" y="952"/>
                    <a:pt x="2063" y="933"/>
                  </a:cubicBezTo>
                  <a:cubicBezTo>
                    <a:pt x="2146" y="896"/>
                    <a:pt x="2230" y="886"/>
                    <a:pt x="2304" y="886"/>
                  </a:cubicBezTo>
                  <a:cubicBezTo>
                    <a:pt x="2388" y="896"/>
                    <a:pt x="2462" y="933"/>
                    <a:pt x="2518" y="989"/>
                  </a:cubicBezTo>
                  <a:cubicBezTo>
                    <a:pt x="2574" y="1044"/>
                    <a:pt x="2602" y="1128"/>
                    <a:pt x="2611" y="1212"/>
                  </a:cubicBezTo>
                  <a:cubicBezTo>
                    <a:pt x="2620" y="1286"/>
                    <a:pt x="2611" y="1379"/>
                    <a:pt x="2583" y="1463"/>
                  </a:cubicBezTo>
                  <a:cubicBezTo>
                    <a:pt x="2565" y="1546"/>
                    <a:pt x="2518" y="1630"/>
                    <a:pt x="2462" y="1695"/>
                  </a:cubicBezTo>
                  <a:cubicBezTo>
                    <a:pt x="2416" y="1769"/>
                    <a:pt x="2342" y="1834"/>
                    <a:pt x="2286" y="1890"/>
                  </a:cubicBezTo>
                  <a:cubicBezTo>
                    <a:pt x="2230" y="1964"/>
                    <a:pt x="2156" y="2020"/>
                    <a:pt x="2091" y="2076"/>
                  </a:cubicBezTo>
                  <a:cubicBezTo>
                    <a:pt x="1812" y="2299"/>
                    <a:pt x="1487" y="2475"/>
                    <a:pt x="1143" y="2587"/>
                  </a:cubicBezTo>
                  <a:cubicBezTo>
                    <a:pt x="976" y="2652"/>
                    <a:pt x="799" y="2698"/>
                    <a:pt x="623" y="2717"/>
                  </a:cubicBezTo>
                  <a:cubicBezTo>
                    <a:pt x="584" y="2721"/>
                    <a:pt x="546" y="2723"/>
                    <a:pt x="508" y="2723"/>
                  </a:cubicBezTo>
                  <a:cubicBezTo>
                    <a:pt x="454" y="2723"/>
                    <a:pt x="402" y="2718"/>
                    <a:pt x="353" y="2707"/>
                  </a:cubicBezTo>
                  <a:cubicBezTo>
                    <a:pt x="307" y="2698"/>
                    <a:pt x="279" y="2670"/>
                    <a:pt x="242" y="2633"/>
                  </a:cubicBezTo>
                  <a:cubicBezTo>
                    <a:pt x="205" y="2606"/>
                    <a:pt x="186" y="2569"/>
                    <a:pt x="168" y="2523"/>
                  </a:cubicBezTo>
                  <a:lnTo>
                    <a:pt x="168" y="2523"/>
                  </a:lnTo>
                  <a:cubicBezTo>
                    <a:pt x="186" y="2569"/>
                    <a:pt x="205" y="2606"/>
                    <a:pt x="233" y="2633"/>
                  </a:cubicBezTo>
                  <a:cubicBezTo>
                    <a:pt x="260" y="2670"/>
                    <a:pt x="298" y="2698"/>
                    <a:pt x="344" y="2707"/>
                  </a:cubicBezTo>
                  <a:cubicBezTo>
                    <a:pt x="428" y="2726"/>
                    <a:pt x="521" y="2726"/>
                    <a:pt x="613" y="2726"/>
                  </a:cubicBezTo>
                  <a:cubicBezTo>
                    <a:pt x="790" y="2707"/>
                    <a:pt x="957" y="2661"/>
                    <a:pt x="1134" y="2605"/>
                  </a:cubicBezTo>
                  <a:cubicBezTo>
                    <a:pt x="1487" y="2494"/>
                    <a:pt x="1812" y="2336"/>
                    <a:pt x="2100" y="2113"/>
                  </a:cubicBezTo>
                  <a:lnTo>
                    <a:pt x="2304" y="1936"/>
                  </a:lnTo>
                  <a:cubicBezTo>
                    <a:pt x="2379" y="1881"/>
                    <a:pt x="2434" y="1816"/>
                    <a:pt x="2490" y="1741"/>
                  </a:cubicBezTo>
                  <a:cubicBezTo>
                    <a:pt x="2565" y="1676"/>
                    <a:pt x="2620" y="1593"/>
                    <a:pt x="2657" y="1500"/>
                  </a:cubicBezTo>
                  <a:cubicBezTo>
                    <a:pt x="2695" y="1407"/>
                    <a:pt x="2704" y="1314"/>
                    <a:pt x="2695" y="1221"/>
                  </a:cubicBezTo>
                  <a:cubicBezTo>
                    <a:pt x="2685" y="1128"/>
                    <a:pt x="2648" y="1035"/>
                    <a:pt x="2583" y="952"/>
                  </a:cubicBezTo>
                  <a:cubicBezTo>
                    <a:pt x="2527" y="877"/>
                    <a:pt x="2425" y="831"/>
                    <a:pt x="2332" y="812"/>
                  </a:cubicBezTo>
                  <a:cubicBezTo>
                    <a:pt x="2319" y="811"/>
                    <a:pt x="2305" y="810"/>
                    <a:pt x="2292" y="810"/>
                  </a:cubicBezTo>
                  <a:cubicBezTo>
                    <a:pt x="2205" y="810"/>
                    <a:pt x="2125" y="834"/>
                    <a:pt x="2044" y="859"/>
                  </a:cubicBezTo>
                  <a:cubicBezTo>
                    <a:pt x="1998" y="877"/>
                    <a:pt x="1961" y="896"/>
                    <a:pt x="1914" y="924"/>
                  </a:cubicBezTo>
                  <a:cubicBezTo>
                    <a:pt x="1923" y="886"/>
                    <a:pt x="1951" y="849"/>
                    <a:pt x="1961" y="812"/>
                  </a:cubicBezTo>
                  <a:cubicBezTo>
                    <a:pt x="1998" y="738"/>
                    <a:pt x="2007" y="645"/>
                    <a:pt x="2007" y="552"/>
                  </a:cubicBezTo>
                  <a:cubicBezTo>
                    <a:pt x="2007" y="459"/>
                    <a:pt x="1988" y="366"/>
                    <a:pt x="1923" y="283"/>
                  </a:cubicBezTo>
                  <a:cubicBezTo>
                    <a:pt x="1877" y="199"/>
                    <a:pt x="1784" y="143"/>
                    <a:pt x="1691" y="115"/>
                  </a:cubicBezTo>
                  <a:cubicBezTo>
                    <a:pt x="1674" y="112"/>
                    <a:pt x="1657" y="110"/>
                    <a:pt x="1640" y="110"/>
                  </a:cubicBezTo>
                  <a:cubicBezTo>
                    <a:pt x="1563" y="110"/>
                    <a:pt x="1484" y="142"/>
                    <a:pt x="1431" y="180"/>
                  </a:cubicBezTo>
                  <a:cubicBezTo>
                    <a:pt x="1347" y="227"/>
                    <a:pt x="1292" y="292"/>
                    <a:pt x="1227" y="366"/>
                  </a:cubicBezTo>
                  <a:cubicBezTo>
                    <a:pt x="1152" y="468"/>
                    <a:pt x="1087" y="580"/>
                    <a:pt x="1022" y="691"/>
                  </a:cubicBezTo>
                  <a:cubicBezTo>
                    <a:pt x="1022" y="571"/>
                    <a:pt x="1013" y="441"/>
                    <a:pt x="976" y="329"/>
                  </a:cubicBezTo>
                  <a:cubicBezTo>
                    <a:pt x="948" y="245"/>
                    <a:pt x="901" y="180"/>
                    <a:pt x="846" y="115"/>
                  </a:cubicBezTo>
                  <a:cubicBezTo>
                    <a:pt x="790" y="60"/>
                    <a:pt x="706" y="13"/>
                    <a:pt x="623" y="4"/>
                  </a:cubicBezTo>
                  <a:cubicBezTo>
                    <a:pt x="604" y="2"/>
                    <a:pt x="585" y="1"/>
                    <a:pt x="5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5"/>
            <p:cNvSpPr/>
            <p:nvPr/>
          </p:nvSpPr>
          <p:spPr>
            <a:xfrm>
              <a:off x="3652975" y="2435675"/>
              <a:ext cx="17900" cy="46725"/>
            </a:xfrm>
            <a:custGeom>
              <a:rect b="b" l="l" r="r" t="t"/>
              <a:pathLst>
                <a:path extrusionOk="0" h="1869" w="716">
                  <a:moveTo>
                    <a:pt x="716" y="1"/>
                  </a:moveTo>
                  <a:lnTo>
                    <a:pt x="716" y="1"/>
                  </a:lnTo>
                  <a:cubicBezTo>
                    <a:pt x="660" y="150"/>
                    <a:pt x="595" y="317"/>
                    <a:pt x="549" y="465"/>
                  </a:cubicBezTo>
                  <a:lnTo>
                    <a:pt x="372" y="939"/>
                  </a:lnTo>
                  <a:lnTo>
                    <a:pt x="205" y="1404"/>
                  </a:lnTo>
                  <a:cubicBezTo>
                    <a:pt x="168" y="1487"/>
                    <a:pt x="140" y="1562"/>
                    <a:pt x="112" y="1636"/>
                  </a:cubicBezTo>
                  <a:cubicBezTo>
                    <a:pt x="75" y="1720"/>
                    <a:pt x="38" y="1803"/>
                    <a:pt x="0" y="1868"/>
                  </a:cubicBezTo>
                  <a:cubicBezTo>
                    <a:pt x="103" y="1729"/>
                    <a:pt x="158" y="1571"/>
                    <a:pt x="223" y="1422"/>
                  </a:cubicBezTo>
                  <a:cubicBezTo>
                    <a:pt x="298" y="1264"/>
                    <a:pt x="353" y="1116"/>
                    <a:pt x="409" y="958"/>
                  </a:cubicBezTo>
                  <a:cubicBezTo>
                    <a:pt x="465" y="791"/>
                    <a:pt x="530" y="642"/>
                    <a:pt x="576" y="475"/>
                  </a:cubicBezTo>
                  <a:cubicBezTo>
                    <a:pt x="623" y="326"/>
                    <a:pt x="669" y="159"/>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5"/>
            <p:cNvSpPr/>
            <p:nvPr/>
          </p:nvSpPr>
          <p:spPr>
            <a:xfrm>
              <a:off x="3654825" y="2441725"/>
              <a:ext cx="36725" cy="41825"/>
            </a:xfrm>
            <a:custGeom>
              <a:rect b="b" l="l" r="r" t="t"/>
              <a:pathLst>
                <a:path extrusionOk="0" h="1673" w="1469">
                  <a:moveTo>
                    <a:pt x="1469" y="0"/>
                  </a:moveTo>
                  <a:cubicBezTo>
                    <a:pt x="1339" y="130"/>
                    <a:pt x="1209" y="270"/>
                    <a:pt x="1069" y="409"/>
                  </a:cubicBezTo>
                  <a:cubicBezTo>
                    <a:pt x="939" y="539"/>
                    <a:pt x="828" y="679"/>
                    <a:pt x="698" y="818"/>
                  </a:cubicBezTo>
                  <a:cubicBezTo>
                    <a:pt x="586" y="957"/>
                    <a:pt x="456" y="1097"/>
                    <a:pt x="335" y="1236"/>
                  </a:cubicBezTo>
                  <a:cubicBezTo>
                    <a:pt x="224" y="1375"/>
                    <a:pt x="103" y="1524"/>
                    <a:pt x="1" y="1673"/>
                  </a:cubicBezTo>
                  <a:cubicBezTo>
                    <a:pt x="47" y="1608"/>
                    <a:pt x="121" y="1533"/>
                    <a:pt x="177" y="1468"/>
                  </a:cubicBezTo>
                  <a:cubicBezTo>
                    <a:pt x="233" y="1394"/>
                    <a:pt x="307" y="1329"/>
                    <a:pt x="363" y="1255"/>
                  </a:cubicBezTo>
                  <a:lnTo>
                    <a:pt x="735" y="837"/>
                  </a:lnTo>
                  <a:lnTo>
                    <a:pt x="1106" y="419"/>
                  </a:lnTo>
                  <a:cubicBezTo>
                    <a:pt x="1218" y="279"/>
                    <a:pt x="1348" y="140"/>
                    <a:pt x="14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5"/>
            <p:cNvSpPr/>
            <p:nvPr/>
          </p:nvSpPr>
          <p:spPr>
            <a:xfrm>
              <a:off x="3662025" y="2454025"/>
              <a:ext cx="5150" cy="13275"/>
            </a:xfrm>
            <a:custGeom>
              <a:rect b="b" l="l" r="r" t="t"/>
              <a:pathLst>
                <a:path extrusionOk="0" h="531" w="206">
                  <a:moveTo>
                    <a:pt x="205" y="1"/>
                  </a:moveTo>
                  <a:lnTo>
                    <a:pt x="205" y="1"/>
                  </a:lnTo>
                  <a:cubicBezTo>
                    <a:pt x="149" y="84"/>
                    <a:pt x="122" y="177"/>
                    <a:pt x="84" y="252"/>
                  </a:cubicBezTo>
                  <a:cubicBezTo>
                    <a:pt x="75" y="298"/>
                    <a:pt x="47" y="345"/>
                    <a:pt x="38" y="391"/>
                  </a:cubicBezTo>
                  <a:lnTo>
                    <a:pt x="1" y="530"/>
                  </a:lnTo>
                  <a:cubicBezTo>
                    <a:pt x="29" y="484"/>
                    <a:pt x="47" y="456"/>
                    <a:pt x="75" y="410"/>
                  </a:cubicBezTo>
                  <a:cubicBezTo>
                    <a:pt x="94" y="372"/>
                    <a:pt x="122" y="326"/>
                    <a:pt x="131" y="280"/>
                  </a:cubicBezTo>
                  <a:cubicBezTo>
                    <a:pt x="168" y="187"/>
                    <a:pt x="187" y="94"/>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5"/>
            <p:cNvSpPr/>
            <p:nvPr/>
          </p:nvSpPr>
          <p:spPr>
            <a:xfrm>
              <a:off x="3668075" y="2449400"/>
              <a:ext cx="2100" cy="8375"/>
            </a:xfrm>
            <a:custGeom>
              <a:rect b="b" l="l" r="r" t="t"/>
              <a:pathLst>
                <a:path extrusionOk="0" h="335" w="84">
                  <a:moveTo>
                    <a:pt x="75" y="0"/>
                  </a:moveTo>
                  <a:cubicBezTo>
                    <a:pt x="37" y="56"/>
                    <a:pt x="28" y="102"/>
                    <a:pt x="28" y="177"/>
                  </a:cubicBezTo>
                  <a:cubicBezTo>
                    <a:pt x="28" y="195"/>
                    <a:pt x="19" y="232"/>
                    <a:pt x="19" y="251"/>
                  </a:cubicBezTo>
                  <a:cubicBezTo>
                    <a:pt x="19" y="279"/>
                    <a:pt x="19" y="297"/>
                    <a:pt x="0" y="334"/>
                  </a:cubicBezTo>
                  <a:cubicBezTo>
                    <a:pt x="28" y="316"/>
                    <a:pt x="37" y="279"/>
                    <a:pt x="56" y="251"/>
                  </a:cubicBezTo>
                  <a:cubicBezTo>
                    <a:pt x="65" y="232"/>
                    <a:pt x="65" y="195"/>
                    <a:pt x="75" y="177"/>
                  </a:cubicBezTo>
                  <a:cubicBezTo>
                    <a:pt x="75" y="112"/>
                    <a:pt x="84"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5"/>
            <p:cNvSpPr/>
            <p:nvPr/>
          </p:nvSpPr>
          <p:spPr>
            <a:xfrm>
              <a:off x="3668300" y="2450550"/>
              <a:ext cx="6075" cy="11650"/>
            </a:xfrm>
            <a:custGeom>
              <a:rect b="b" l="l" r="r" t="t"/>
              <a:pathLst>
                <a:path extrusionOk="0" h="466" w="243">
                  <a:moveTo>
                    <a:pt x="242" y="0"/>
                  </a:moveTo>
                  <a:cubicBezTo>
                    <a:pt x="186" y="66"/>
                    <a:pt x="131" y="149"/>
                    <a:pt x="103" y="223"/>
                  </a:cubicBezTo>
                  <a:lnTo>
                    <a:pt x="1" y="465"/>
                  </a:lnTo>
                  <a:cubicBezTo>
                    <a:pt x="28" y="428"/>
                    <a:pt x="56" y="391"/>
                    <a:pt x="75" y="363"/>
                  </a:cubicBezTo>
                  <a:cubicBezTo>
                    <a:pt x="103" y="326"/>
                    <a:pt x="121" y="279"/>
                    <a:pt x="149" y="242"/>
                  </a:cubicBezTo>
                  <a:cubicBezTo>
                    <a:pt x="186" y="177"/>
                    <a:pt x="214"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5"/>
            <p:cNvSpPr/>
            <p:nvPr/>
          </p:nvSpPr>
          <p:spPr>
            <a:xfrm>
              <a:off x="3660625" y="2466575"/>
              <a:ext cx="4925" cy="6525"/>
            </a:xfrm>
            <a:custGeom>
              <a:rect b="b" l="l" r="r" t="t"/>
              <a:pathLst>
                <a:path extrusionOk="0" h="261" w="197">
                  <a:moveTo>
                    <a:pt x="196" y="1"/>
                  </a:moveTo>
                  <a:cubicBezTo>
                    <a:pt x="150" y="28"/>
                    <a:pt x="103" y="66"/>
                    <a:pt x="85" y="112"/>
                  </a:cubicBezTo>
                  <a:cubicBezTo>
                    <a:pt x="47" y="158"/>
                    <a:pt x="10" y="205"/>
                    <a:pt x="1" y="261"/>
                  </a:cubicBezTo>
                  <a:cubicBezTo>
                    <a:pt x="47" y="242"/>
                    <a:pt x="85" y="196"/>
                    <a:pt x="122" y="149"/>
                  </a:cubicBezTo>
                  <a:cubicBezTo>
                    <a:pt x="150" y="103"/>
                    <a:pt x="17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5"/>
            <p:cNvSpPr/>
            <p:nvPr/>
          </p:nvSpPr>
          <p:spPr>
            <a:xfrm>
              <a:off x="3688050" y="2427775"/>
              <a:ext cx="3500" cy="11650"/>
            </a:xfrm>
            <a:custGeom>
              <a:rect b="b" l="l" r="r" t="t"/>
              <a:pathLst>
                <a:path extrusionOk="0" h="466" w="140">
                  <a:moveTo>
                    <a:pt x="140" y="1"/>
                  </a:moveTo>
                  <a:lnTo>
                    <a:pt x="140" y="1"/>
                  </a:lnTo>
                  <a:cubicBezTo>
                    <a:pt x="103" y="85"/>
                    <a:pt x="75" y="159"/>
                    <a:pt x="65" y="233"/>
                  </a:cubicBezTo>
                  <a:cubicBezTo>
                    <a:pt x="56" y="270"/>
                    <a:pt x="47" y="317"/>
                    <a:pt x="28" y="354"/>
                  </a:cubicBezTo>
                  <a:cubicBezTo>
                    <a:pt x="19" y="391"/>
                    <a:pt x="10" y="438"/>
                    <a:pt x="0" y="466"/>
                  </a:cubicBezTo>
                  <a:cubicBezTo>
                    <a:pt x="28" y="447"/>
                    <a:pt x="56" y="400"/>
                    <a:pt x="65" y="363"/>
                  </a:cubicBezTo>
                  <a:cubicBezTo>
                    <a:pt x="75" y="326"/>
                    <a:pt x="93" y="280"/>
                    <a:pt x="103" y="252"/>
                  </a:cubicBezTo>
                  <a:cubicBezTo>
                    <a:pt x="121" y="168"/>
                    <a:pt x="140"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5"/>
            <p:cNvSpPr/>
            <p:nvPr/>
          </p:nvSpPr>
          <p:spPr>
            <a:xfrm>
              <a:off x="3684550" y="2435450"/>
              <a:ext cx="2600" cy="8150"/>
            </a:xfrm>
            <a:custGeom>
              <a:rect b="b" l="l" r="r" t="t"/>
              <a:pathLst>
                <a:path extrusionOk="0" h="326" w="104">
                  <a:moveTo>
                    <a:pt x="103" y="1"/>
                  </a:moveTo>
                  <a:cubicBezTo>
                    <a:pt x="75" y="47"/>
                    <a:pt x="66" y="103"/>
                    <a:pt x="47" y="159"/>
                  </a:cubicBezTo>
                  <a:cubicBezTo>
                    <a:pt x="20" y="224"/>
                    <a:pt x="10" y="270"/>
                    <a:pt x="1" y="326"/>
                  </a:cubicBezTo>
                  <a:cubicBezTo>
                    <a:pt x="20" y="298"/>
                    <a:pt x="47" y="279"/>
                    <a:pt x="57" y="251"/>
                  </a:cubicBezTo>
                  <a:cubicBezTo>
                    <a:pt x="66" y="233"/>
                    <a:pt x="75" y="196"/>
                    <a:pt x="94" y="177"/>
                  </a:cubicBezTo>
                  <a:cubicBezTo>
                    <a:pt x="94" y="149"/>
                    <a:pt x="103" y="131"/>
                    <a:pt x="103" y="93"/>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5"/>
            <p:cNvSpPr/>
            <p:nvPr/>
          </p:nvSpPr>
          <p:spPr>
            <a:xfrm>
              <a:off x="3688275" y="2425925"/>
              <a:ext cx="1200" cy="4675"/>
            </a:xfrm>
            <a:custGeom>
              <a:rect b="b" l="l" r="r" t="t"/>
              <a:pathLst>
                <a:path extrusionOk="0" h="187" w="48">
                  <a:moveTo>
                    <a:pt x="19" y="1"/>
                  </a:moveTo>
                  <a:cubicBezTo>
                    <a:pt x="1" y="29"/>
                    <a:pt x="1" y="66"/>
                    <a:pt x="1" y="94"/>
                  </a:cubicBezTo>
                  <a:lnTo>
                    <a:pt x="1" y="140"/>
                  </a:lnTo>
                  <a:lnTo>
                    <a:pt x="1" y="186"/>
                  </a:lnTo>
                  <a:cubicBezTo>
                    <a:pt x="19" y="159"/>
                    <a:pt x="47" y="121"/>
                    <a:pt x="47" y="84"/>
                  </a:cubicBezTo>
                  <a:lnTo>
                    <a:pt x="47" y="47"/>
                  </a:lnTo>
                  <a:cubicBezTo>
                    <a:pt x="47" y="2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5"/>
            <p:cNvSpPr/>
            <p:nvPr/>
          </p:nvSpPr>
          <p:spPr>
            <a:xfrm>
              <a:off x="3706400" y="2444050"/>
              <a:ext cx="3500" cy="11175"/>
            </a:xfrm>
            <a:custGeom>
              <a:rect b="b" l="l" r="r" t="t"/>
              <a:pathLst>
                <a:path extrusionOk="0" h="447" w="140">
                  <a:moveTo>
                    <a:pt x="65" y="0"/>
                  </a:moveTo>
                  <a:cubicBezTo>
                    <a:pt x="102" y="84"/>
                    <a:pt x="112" y="158"/>
                    <a:pt x="84" y="223"/>
                  </a:cubicBezTo>
                  <a:lnTo>
                    <a:pt x="47" y="326"/>
                  </a:lnTo>
                  <a:cubicBezTo>
                    <a:pt x="37" y="353"/>
                    <a:pt x="37" y="363"/>
                    <a:pt x="28" y="391"/>
                  </a:cubicBezTo>
                  <a:cubicBezTo>
                    <a:pt x="19" y="409"/>
                    <a:pt x="19" y="418"/>
                    <a:pt x="0" y="446"/>
                  </a:cubicBezTo>
                  <a:cubicBezTo>
                    <a:pt x="19" y="418"/>
                    <a:pt x="37" y="409"/>
                    <a:pt x="47" y="400"/>
                  </a:cubicBezTo>
                  <a:cubicBezTo>
                    <a:pt x="65" y="391"/>
                    <a:pt x="75" y="363"/>
                    <a:pt x="84" y="353"/>
                  </a:cubicBezTo>
                  <a:cubicBezTo>
                    <a:pt x="112" y="316"/>
                    <a:pt x="121" y="279"/>
                    <a:pt x="130" y="233"/>
                  </a:cubicBezTo>
                  <a:cubicBezTo>
                    <a:pt x="140" y="186"/>
                    <a:pt x="140" y="158"/>
                    <a:pt x="130" y="112"/>
                  </a:cubicBezTo>
                  <a:cubicBezTo>
                    <a:pt x="121" y="65"/>
                    <a:pt x="93"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5"/>
            <p:cNvSpPr/>
            <p:nvPr/>
          </p:nvSpPr>
          <p:spPr>
            <a:xfrm>
              <a:off x="3700825" y="2450775"/>
              <a:ext cx="6300" cy="8400"/>
            </a:xfrm>
            <a:custGeom>
              <a:rect b="b" l="l" r="r" t="t"/>
              <a:pathLst>
                <a:path extrusionOk="0" h="336" w="252">
                  <a:moveTo>
                    <a:pt x="251" y="1"/>
                  </a:moveTo>
                  <a:lnTo>
                    <a:pt x="186" y="75"/>
                  </a:lnTo>
                  <a:cubicBezTo>
                    <a:pt x="168" y="103"/>
                    <a:pt x="149" y="131"/>
                    <a:pt x="121" y="168"/>
                  </a:cubicBezTo>
                  <a:lnTo>
                    <a:pt x="65" y="261"/>
                  </a:lnTo>
                  <a:cubicBezTo>
                    <a:pt x="47" y="279"/>
                    <a:pt x="19" y="317"/>
                    <a:pt x="0" y="335"/>
                  </a:cubicBezTo>
                  <a:cubicBezTo>
                    <a:pt x="28" y="326"/>
                    <a:pt x="65" y="307"/>
                    <a:pt x="93" y="279"/>
                  </a:cubicBezTo>
                  <a:cubicBezTo>
                    <a:pt x="112" y="261"/>
                    <a:pt x="140" y="233"/>
                    <a:pt x="158" y="196"/>
                  </a:cubicBezTo>
                  <a:cubicBezTo>
                    <a:pt x="195" y="140"/>
                    <a:pt x="223" y="75"/>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5"/>
            <p:cNvSpPr/>
            <p:nvPr/>
          </p:nvSpPr>
          <p:spPr>
            <a:xfrm>
              <a:off x="3697800" y="2458675"/>
              <a:ext cx="7700" cy="6075"/>
            </a:xfrm>
            <a:custGeom>
              <a:rect b="b" l="l" r="r" t="t"/>
              <a:pathLst>
                <a:path extrusionOk="0" h="243" w="308">
                  <a:moveTo>
                    <a:pt x="307" y="1"/>
                  </a:moveTo>
                  <a:lnTo>
                    <a:pt x="307" y="1"/>
                  </a:lnTo>
                  <a:cubicBezTo>
                    <a:pt x="242" y="38"/>
                    <a:pt x="196" y="84"/>
                    <a:pt x="140" y="112"/>
                  </a:cubicBezTo>
                  <a:cubicBezTo>
                    <a:pt x="93" y="149"/>
                    <a:pt x="47" y="196"/>
                    <a:pt x="1" y="242"/>
                  </a:cubicBezTo>
                  <a:cubicBezTo>
                    <a:pt x="38" y="242"/>
                    <a:pt x="56" y="224"/>
                    <a:pt x="93" y="205"/>
                  </a:cubicBezTo>
                  <a:cubicBezTo>
                    <a:pt x="131" y="196"/>
                    <a:pt x="149" y="177"/>
                    <a:pt x="177" y="149"/>
                  </a:cubicBezTo>
                  <a:lnTo>
                    <a:pt x="242" y="84"/>
                  </a:lnTo>
                  <a:cubicBezTo>
                    <a:pt x="270" y="56"/>
                    <a:pt x="289" y="3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5"/>
            <p:cNvSpPr/>
            <p:nvPr/>
          </p:nvSpPr>
          <p:spPr>
            <a:xfrm>
              <a:off x="3701275" y="2449625"/>
              <a:ext cx="3750" cy="5825"/>
            </a:xfrm>
            <a:custGeom>
              <a:rect b="b" l="l" r="r" t="t"/>
              <a:pathLst>
                <a:path extrusionOk="0" h="233" w="150">
                  <a:moveTo>
                    <a:pt x="150" y="0"/>
                  </a:moveTo>
                  <a:lnTo>
                    <a:pt x="150" y="0"/>
                  </a:lnTo>
                  <a:cubicBezTo>
                    <a:pt x="122" y="37"/>
                    <a:pt x="94" y="75"/>
                    <a:pt x="66" y="121"/>
                  </a:cubicBezTo>
                  <a:cubicBezTo>
                    <a:pt x="47" y="149"/>
                    <a:pt x="29" y="186"/>
                    <a:pt x="1" y="233"/>
                  </a:cubicBezTo>
                  <a:cubicBezTo>
                    <a:pt x="47" y="214"/>
                    <a:pt x="84" y="177"/>
                    <a:pt x="103" y="140"/>
                  </a:cubicBezTo>
                  <a:lnTo>
                    <a:pt x="140" y="75"/>
                  </a:lnTo>
                  <a:cubicBezTo>
                    <a:pt x="15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5"/>
            <p:cNvSpPr/>
            <p:nvPr/>
          </p:nvSpPr>
          <p:spPr>
            <a:xfrm>
              <a:off x="3659700" y="2480275"/>
              <a:ext cx="10025" cy="2325"/>
            </a:xfrm>
            <a:custGeom>
              <a:rect b="b" l="l" r="r" t="t"/>
              <a:pathLst>
                <a:path extrusionOk="0" h="93" w="401">
                  <a:moveTo>
                    <a:pt x="400" y="1"/>
                  </a:moveTo>
                  <a:lnTo>
                    <a:pt x="400" y="1"/>
                  </a:lnTo>
                  <a:cubicBezTo>
                    <a:pt x="326" y="19"/>
                    <a:pt x="270" y="29"/>
                    <a:pt x="205" y="38"/>
                  </a:cubicBezTo>
                  <a:cubicBezTo>
                    <a:pt x="140" y="56"/>
                    <a:pt x="75" y="56"/>
                    <a:pt x="1" y="75"/>
                  </a:cubicBezTo>
                  <a:cubicBezTo>
                    <a:pt x="26" y="81"/>
                    <a:pt x="52" y="92"/>
                    <a:pt x="72" y="92"/>
                  </a:cubicBezTo>
                  <a:cubicBezTo>
                    <a:pt x="80" y="92"/>
                    <a:pt x="88" y="90"/>
                    <a:pt x="94" y="84"/>
                  </a:cubicBezTo>
                  <a:cubicBezTo>
                    <a:pt x="106" y="91"/>
                    <a:pt x="118" y="93"/>
                    <a:pt x="131" y="93"/>
                  </a:cubicBezTo>
                  <a:cubicBezTo>
                    <a:pt x="156" y="93"/>
                    <a:pt x="180" y="84"/>
                    <a:pt x="205" y="84"/>
                  </a:cubicBezTo>
                  <a:cubicBezTo>
                    <a:pt x="270" y="75"/>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5"/>
            <p:cNvSpPr/>
            <p:nvPr/>
          </p:nvSpPr>
          <p:spPr>
            <a:xfrm>
              <a:off x="3662950" y="2477500"/>
              <a:ext cx="7475" cy="2350"/>
            </a:xfrm>
            <a:custGeom>
              <a:rect b="b" l="l" r="r" t="t"/>
              <a:pathLst>
                <a:path extrusionOk="0" h="94" w="299">
                  <a:moveTo>
                    <a:pt x="298" y="0"/>
                  </a:moveTo>
                  <a:cubicBezTo>
                    <a:pt x="270" y="0"/>
                    <a:pt x="242" y="0"/>
                    <a:pt x="224" y="10"/>
                  </a:cubicBezTo>
                  <a:cubicBezTo>
                    <a:pt x="196" y="28"/>
                    <a:pt x="177" y="28"/>
                    <a:pt x="150" y="37"/>
                  </a:cubicBezTo>
                  <a:cubicBezTo>
                    <a:pt x="94" y="56"/>
                    <a:pt x="57" y="75"/>
                    <a:pt x="1" y="84"/>
                  </a:cubicBezTo>
                  <a:cubicBezTo>
                    <a:pt x="29" y="93"/>
                    <a:pt x="57" y="93"/>
                    <a:pt x="85" y="93"/>
                  </a:cubicBezTo>
                  <a:cubicBezTo>
                    <a:pt x="103" y="93"/>
                    <a:pt x="140" y="93"/>
                    <a:pt x="159" y="84"/>
                  </a:cubicBezTo>
                  <a:cubicBezTo>
                    <a:pt x="224" y="75"/>
                    <a:pt x="270"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5"/>
            <p:cNvSpPr/>
            <p:nvPr/>
          </p:nvSpPr>
          <p:spPr>
            <a:xfrm>
              <a:off x="3665525" y="2470750"/>
              <a:ext cx="5600" cy="5600"/>
            </a:xfrm>
            <a:custGeom>
              <a:rect b="b" l="l" r="r" t="t"/>
              <a:pathLst>
                <a:path extrusionOk="0" h="224" w="224">
                  <a:moveTo>
                    <a:pt x="223" y="1"/>
                  </a:moveTo>
                  <a:cubicBezTo>
                    <a:pt x="177" y="29"/>
                    <a:pt x="130" y="57"/>
                    <a:pt x="93" y="94"/>
                  </a:cubicBezTo>
                  <a:cubicBezTo>
                    <a:pt x="65" y="131"/>
                    <a:pt x="28" y="177"/>
                    <a:pt x="0" y="224"/>
                  </a:cubicBezTo>
                  <a:cubicBezTo>
                    <a:pt x="47" y="205"/>
                    <a:pt x="93" y="168"/>
                    <a:pt x="139" y="131"/>
                  </a:cubicBezTo>
                  <a:cubicBezTo>
                    <a:pt x="158" y="122"/>
                    <a:pt x="177" y="94"/>
                    <a:pt x="186" y="75"/>
                  </a:cubicBezTo>
                  <a:lnTo>
                    <a:pt x="22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5"/>
            <p:cNvSpPr/>
            <p:nvPr/>
          </p:nvSpPr>
          <p:spPr>
            <a:xfrm>
              <a:off x="3669925" y="2472375"/>
              <a:ext cx="5825" cy="3525"/>
            </a:xfrm>
            <a:custGeom>
              <a:rect b="b" l="l" r="r" t="t"/>
              <a:pathLst>
                <a:path extrusionOk="0" h="141" w="233">
                  <a:moveTo>
                    <a:pt x="233" y="1"/>
                  </a:moveTo>
                  <a:cubicBezTo>
                    <a:pt x="186" y="10"/>
                    <a:pt x="140" y="19"/>
                    <a:pt x="103" y="47"/>
                  </a:cubicBezTo>
                  <a:cubicBezTo>
                    <a:pt x="66" y="66"/>
                    <a:pt x="38" y="103"/>
                    <a:pt x="1" y="140"/>
                  </a:cubicBezTo>
                  <a:cubicBezTo>
                    <a:pt x="47" y="140"/>
                    <a:pt x="94" y="112"/>
                    <a:pt x="131" y="94"/>
                  </a:cubicBezTo>
                  <a:cubicBezTo>
                    <a:pt x="168" y="66"/>
                    <a:pt x="196"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5"/>
            <p:cNvSpPr/>
            <p:nvPr/>
          </p:nvSpPr>
          <p:spPr>
            <a:xfrm>
              <a:off x="3673175" y="2475175"/>
              <a:ext cx="7925" cy="4200"/>
            </a:xfrm>
            <a:custGeom>
              <a:rect b="b" l="l" r="r" t="t"/>
              <a:pathLst>
                <a:path extrusionOk="0" h="168" w="317">
                  <a:moveTo>
                    <a:pt x="317" y="0"/>
                  </a:moveTo>
                  <a:cubicBezTo>
                    <a:pt x="252" y="10"/>
                    <a:pt x="205" y="37"/>
                    <a:pt x="149" y="56"/>
                  </a:cubicBezTo>
                  <a:cubicBezTo>
                    <a:pt x="94" y="84"/>
                    <a:pt x="47" y="121"/>
                    <a:pt x="1" y="168"/>
                  </a:cubicBezTo>
                  <a:cubicBezTo>
                    <a:pt x="56" y="149"/>
                    <a:pt x="112" y="130"/>
                    <a:pt x="159" y="103"/>
                  </a:cubicBezTo>
                  <a:cubicBezTo>
                    <a:pt x="224" y="84"/>
                    <a:pt x="261" y="4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5"/>
            <p:cNvSpPr/>
            <p:nvPr/>
          </p:nvSpPr>
          <p:spPr>
            <a:xfrm>
              <a:off x="3651350" y="2419425"/>
              <a:ext cx="5825" cy="9550"/>
            </a:xfrm>
            <a:custGeom>
              <a:rect b="b" l="l" r="r" t="t"/>
              <a:pathLst>
                <a:path extrusionOk="0" h="382" w="233">
                  <a:moveTo>
                    <a:pt x="233" y="1"/>
                  </a:moveTo>
                  <a:lnTo>
                    <a:pt x="233" y="1"/>
                  </a:lnTo>
                  <a:cubicBezTo>
                    <a:pt x="195" y="10"/>
                    <a:pt x="168" y="38"/>
                    <a:pt x="149" y="75"/>
                  </a:cubicBezTo>
                  <a:cubicBezTo>
                    <a:pt x="112" y="103"/>
                    <a:pt x="93" y="131"/>
                    <a:pt x="65" y="168"/>
                  </a:cubicBezTo>
                  <a:cubicBezTo>
                    <a:pt x="28" y="223"/>
                    <a:pt x="0" y="307"/>
                    <a:pt x="0" y="381"/>
                  </a:cubicBezTo>
                  <a:cubicBezTo>
                    <a:pt x="10" y="354"/>
                    <a:pt x="28" y="316"/>
                    <a:pt x="47" y="279"/>
                  </a:cubicBezTo>
                  <a:cubicBezTo>
                    <a:pt x="75" y="242"/>
                    <a:pt x="84" y="223"/>
                    <a:pt x="103" y="186"/>
                  </a:cubicBezTo>
                  <a:cubicBezTo>
                    <a:pt x="140" y="131"/>
                    <a:pt x="186" y="75"/>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5"/>
            <p:cNvSpPr/>
            <p:nvPr/>
          </p:nvSpPr>
          <p:spPr>
            <a:xfrm>
              <a:off x="3652050" y="2423850"/>
              <a:ext cx="3975" cy="8600"/>
            </a:xfrm>
            <a:custGeom>
              <a:rect b="b" l="l" r="r" t="t"/>
              <a:pathLst>
                <a:path extrusionOk="0" h="344" w="159">
                  <a:moveTo>
                    <a:pt x="158" y="0"/>
                  </a:moveTo>
                  <a:lnTo>
                    <a:pt x="158" y="0"/>
                  </a:lnTo>
                  <a:cubicBezTo>
                    <a:pt x="140" y="19"/>
                    <a:pt x="112" y="46"/>
                    <a:pt x="102" y="65"/>
                  </a:cubicBezTo>
                  <a:cubicBezTo>
                    <a:pt x="75" y="93"/>
                    <a:pt x="56" y="112"/>
                    <a:pt x="47" y="149"/>
                  </a:cubicBezTo>
                  <a:cubicBezTo>
                    <a:pt x="10" y="204"/>
                    <a:pt x="0" y="279"/>
                    <a:pt x="10" y="344"/>
                  </a:cubicBezTo>
                  <a:lnTo>
                    <a:pt x="47" y="251"/>
                  </a:lnTo>
                  <a:cubicBezTo>
                    <a:pt x="56" y="232"/>
                    <a:pt x="65" y="195"/>
                    <a:pt x="75" y="177"/>
                  </a:cubicBezTo>
                  <a:cubicBezTo>
                    <a:pt x="102" y="112"/>
                    <a:pt x="140" y="56"/>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5"/>
            <p:cNvSpPr/>
            <p:nvPr/>
          </p:nvSpPr>
          <p:spPr>
            <a:xfrm>
              <a:off x="3652500" y="2429650"/>
              <a:ext cx="3275" cy="9550"/>
            </a:xfrm>
            <a:custGeom>
              <a:rect b="b" l="l" r="r" t="t"/>
              <a:pathLst>
                <a:path extrusionOk="0" h="382" w="131">
                  <a:moveTo>
                    <a:pt x="131" y="0"/>
                  </a:moveTo>
                  <a:lnTo>
                    <a:pt x="131" y="0"/>
                  </a:lnTo>
                  <a:cubicBezTo>
                    <a:pt x="94" y="56"/>
                    <a:pt x="57" y="130"/>
                    <a:pt x="38" y="177"/>
                  </a:cubicBezTo>
                  <a:cubicBezTo>
                    <a:pt x="19" y="205"/>
                    <a:pt x="10" y="242"/>
                    <a:pt x="10" y="279"/>
                  </a:cubicBezTo>
                  <a:cubicBezTo>
                    <a:pt x="1" y="316"/>
                    <a:pt x="1" y="344"/>
                    <a:pt x="10" y="381"/>
                  </a:cubicBezTo>
                  <a:lnTo>
                    <a:pt x="47" y="288"/>
                  </a:lnTo>
                  <a:cubicBezTo>
                    <a:pt x="57" y="270"/>
                    <a:pt x="66" y="233"/>
                    <a:pt x="84" y="195"/>
                  </a:cubicBezTo>
                  <a:cubicBezTo>
                    <a:pt x="103" y="140"/>
                    <a:pt x="122" y="6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5"/>
            <p:cNvSpPr/>
            <p:nvPr/>
          </p:nvSpPr>
          <p:spPr>
            <a:xfrm>
              <a:off x="3648800" y="2436375"/>
              <a:ext cx="1400" cy="10475"/>
            </a:xfrm>
            <a:custGeom>
              <a:rect b="b" l="l" r="r" t="t"/>
              <a:pathLst>
                <a:path extrusionOk="0" h="419" w="56">
                  <a:moveTo>
                    <a:pt x="47" y="1"/>
                  </a:moveTo>
                  <a:cubicBezTo>
                    <a:pt x="19" y="56"/>
                    <a:pt x="9" y="122"/>
                    <a:pt x="0" y="205"/>
                  </a:cubicBezTo>
                  <a:lnTo>
                    <a:pt x="0" y="307"/>
                  </a:lnTo>
                  <a:cubicBezTo>
                    <a:pt x="0" y="344"/>
                    <a:pt x="9" y="382"/>
                    <a:pt x="19" y="419"/>
                  </a:cubicBezTo>
                  <a:lnTo>
                    <a:pt x="37" y="307"/>
                  </a:lnTo>
                  <a:cubicBezTo>
                    <a:pt x="37" y="279"/>
                    <a:pt x="47" y="242"/>
                    <a:pt x="47" y="205"/>
                  </a:cubicBezTo>
                  <a:cubicBezTo>
                    <a:pt x="47" y="140"/>
                    <a:pt x="56" y="6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5"/>
            <p:cNvSpPr/>
            <p:nvPr/>
          </p:nvSpPr>
          <p:spPr>
            <a:xfrm>
              <a:off x="3649725" y="2444500"/>
              <a:ext cx="2575" cy="10725"/>
            </a:xfrm>
            <a:custGeom>
              <a:rect b="b" l="l" r="r" t="t"/>
              <a:pathLst>
                <a:path extrusionOk="0" h="429" w="103">
                  <a:moveTo>
                    <a:pt x="103" y="1"/>
                  </a:moveTo>
                  <a:cubicBezTo>
                    <a:pt x="56" y="66"/>
                    <a:pt x="28" y="140"/>
                    <a:pt x="19" y="205"/>
                  </a:cubicBezTo>
                  <a:cubicBezTo>
                    <a:pt x="19" y="242"/>
                    <a:pt x="10" y="270"/>
                    <a:pt x="10" y="308"/>
                  </a:cubicBezTo>
                  <a:cubicBezTo>
                    <a:pt x="0" y="354"/>
                    <a:pt x="10" y="391"/>
                    <a:pt x="19" y="428"/>
                  </a:cubicBezTo>
                  <a:cubicBezTo>
                    <a:pt x="19" y="391"/>
                    <a:pt x="28" y="354"/>
                    <a:pt x="47" y="317"/>
                  </a:cubicBezTo>
                  <a:lnTo>
                    <a:pt x="65" y="215"/>
                  </a:lnTo>
                  <a:cubicBezTo>
                    <a:pt x="75" y="150"/>
                    <a:pt x="103"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5"/>
            <p:cNvSpPr/>
            <p:nvPr/>
          </p:nvSpPr>
          <p:spPr>
            <a:xfrm>
              <a:off x="3674575" y="2436850"/>
              <a:ext cx="2350" cy="4200"/>
            </a:xfrm>
            <a:custGeom>
              <a:rect b="b" l="l" r="r" t="t"/>
              <a:pathLst>
                <a:path extrusionOk="0" h="168" w="94">
                  <a:moveTo>
                    <a:pt x="93" y="0"/>
                  </a:moveTo>
                  <a:cubicBezTo>
                    <a:pt x="56" y="10"/>
                    <a:pt x="47" y="47"/>
                    <a:pt x="28" y="75"/>
                  </a:cubicBezTo>
                  <a:cubicBezTo>
                    <a:pt x="10" y="93"/>
                    <a:pt x="0" y="130"/>
                    <a:pt x="0" y="168"/>
                  </a:cubicBezTo>
                  <a:cubicBezTo>
                    <a:pt x="38" y="149"/>
                    <a:pt x="56" y="121"/>
                    <a:pt x="75" y="93"/>
                  </a:cubicBezTo>
                  <a:cubicBezTo>
                    <a:pt x="84" y="75"/>
                    <a:pt x="93"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5"/>
            <p:cNvSpPr/>
            <p:nvPr/>
          </p:nvSpPr>
          <p:spPr>
            <a:xfrm>
              <a:off x="3678300" y="2434050"/>
              <a:ext cx="1875" cy="4225"/>
            </a:xfrm>
            <a:custGeom>
              <a:rect b="b" l="l" r="r" t="t"/>
              <a:pathLst>
                <a:path extrusionOk="0" h="169" w="75">
                  <a:moveTo>
                    <a:pt x="74" y="1"/>
                  </a:moveTo>
                  <a:cubicBezTo>
                    <a:pt x="37" y="19"/>
                    <a:pt x="28" y="57"/>
                    <a:pt x="19" y="75"/>
                  </a:cubicBezTo>
                  <a:cubicBezTo>
                    <a:pt x="0" y="103"/>
                    <a:pt x="0" y="140"/>
                    <a:pt x="0" y="168"/>
                  </a:cubicBezTo>
                  <a:cubicBezTo>
                    <a:pt x="28" y="149"/>
                    <a:pt x="47" y="122"/>
                    <a:pt x="65" y="94"/>
                  </a:cubicBezTo>
                  <a:cubicBezTo>
                    <a:pt x="74" y="66"/>
                    <a:pt x="74" y="29"/>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5"/>
            <p:cNvSpPr/>
            <p:nvPr/>
          </p:nvSpPr>
          <p:spPr>
            <a:xfrm>
              <a:off x="3649725" y="2459600"/>
              <a:ext cx="1175" cy="7000"/>
            </a:xfrm>
            <a:custGeom>
              <a:rect b="b" l="l" r="r" t="t"/>
              <a:pathLst>
                <a:path extrusionOk="0" h="280" w="47">
                  <a:moveTo>
                    <a:pt x="19" y="1"/>
                  </a:moveTo>
                  <a:cubicBezTo>
                    <a:pt x="0" y="47"/>
                    <a:pt x="0" y="94"/>
                    <a:pt x="0" y="131"/>
                  </a:cubicBezTo>
                  <a:lnTo>
                    <a:pt x="0" y="205"/>
                  </a:lnTo>
                  <a:cubicBezTo>
                    <a:pt x="0" y="233"/>
                    <a:pt x="10" y="252"/>
                    <a:pt x="19" y="280"/>
                  </a:cubicBezTo>
                  <a:cubicBezTo>
                    <a:pt x="28" y="233"/>
                    <a:pt x="47" y="187"/>
                    <a:pt x="47" y="140"/>
                  </a:cubicBezTo>
                  <a:cubicBezTo>
                    <a:pt x="47" y="94"/>
                    <a:pt x="2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5"/>
            <p:cNvSpPr/>
            <p:nvPr/>
          </p:nvSpPr>
          <p:spPr>
            <a:xfrm>
              <a:off x="3533575" y="2493625"/>
              <a:ext cx="69725" cy="70600"/>
            </a:xfrm>
            <a:custGeom>
              <a:rect b="b" l="l" r="r" t="t"/>
              <a:pathLst>
                <a:path extrusionOk="0" h="2824" w="2789">
                  <a:moveTo>
                    <a:pt x="517" y="0"/>
                  </a:moveTo>
                  <a:cubicBezTo>
                    <a:pt x="325" y="0"/>
                    <a:pt x="212" y="239"/>
                    <a:pt x="187" y="368"/>
                  </a:cubicBezTo>
                  <a:cubicBezTo>
                    <a:pt x="19" y="981"/>
                    <a:pt x="1" y="1641"/>
                    <a:pt x="215" y="2235"/>
                  </a:cubicBezTo>
                  <a:cubicBezTo>
                    <a:pt x="289" y="2421"/>
                    <a:pt x="382" y="2607"/>
                    <a:pt x="540" y="2728"/>
                  </a:cubicBezTo>
                  <a:cubicBezTo>
                    <a:pt x="630" y="2788"/>
                    <a:pt x="739" y="2824"/>
                    <a:pt x="843" y="2824"/>
                  </a:cubicBezTo>
                  <a:cubicBezTo>
                    <a:pt x="933" y="2824"/>
                    <a:pt x="1019" y="2797"/>
                    <a:pt x="1088" y="2737"/>
                  </a:cubicBezTo>
                  <a:cubicBezTo>
                    <a:pt x="1255" y="2598"/>
                    <a:pt x="1255" y="2356"/>
                    <a:pt x="1227" y="2133"/>
                  </a:cubicBezTo>
                  <a:lnTo>
                    <a:pt x="1227" y="2133"/>
                  </a:lnTo>
                  <a:cubicBezTo>
                    <a:pt x="1329" y="2263"/>
                    <a:pt x="1441" y="2403"/>
                    <a:pt x="1590" y="2468"/>
                  </a:cubicBezTo>
                  <a:cubicBezTo>
                    <a:pt x="1654" y="2500"/>
                    <a:pt x="1726" y="2518"/>
                    <a:pt x="1797" y="2518"/>
                  </a:cubicBezTo>
                  <a:cubicBezTo>
                    <a:pt x="1891" y="2518"/>
                    <a:pt x="1981" y="2486"/>
                    <a:pt x="2045" y="2412"/>
                  </a:cubicBezTo>
                  <a:cubicBezTo>
                    <a:pt x="2147" y="2282"/>
                    <a:pt x="2119" y="2068"/>
                    <a:pt x="2045" y="1919"/>
                  </a:cubicBezTo>
                  <a:cubicBezTo>
                    <a:pt x="1961" y="1771"/>
                    <a:pt x="1840" y="1631"/>
                    <a:pt x="1785" y="1464"/>
                  </a:cubicBezTo>
                  <a:lnTo>
                    <a:pt x="1785" y="1464"/>
                  </a:lnTo>
                  <a:cubicBezTo>
                    <a:pt x="1933" y="1548"/>
                    <a:pt x="2091" y="1631"/>
                    <a:pt x="2249" y="1641"/>
                  </a:cubicBezTo>
                  <a:cubicBezTo>
                    <a:pt x="2268" y="1643"/>
                    <a:pt x="2287" y="1644"/>
                    <a:pt x="2306" y="1644"/>
                  </a:cubicBezTo>
                  <a:cubicBezTo>
                    <a:pt x="2456" y="1644"/>
                    <a:pt x="2610" y="1578"/>
                    <a:pt x="2667" y="1446"/>
                  </a:cubicBezTo>
                  <a:cubicBezTo>
                    <a:pt x="2788" y="1213"/>
                    <a:pt x="2574" y="944"/>
                    <a:pt x="2370" y="786"/>
                  </a:cubicBezTo>
                  <a:cubicBezTo>
                    <a:pt x="1840" y="386"/>
                    <a:pt x="1218" y="108"/>
                    <a:pt x="568" y="6"/>
                  </a:cubicBezTo>
                  <a:cubicBezTo>
                    <a:pt x="550" y="2"/>
                    <a:pt x="533" y="0"/>
                    <a:pt x="51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5"/>
            <p:cNvSpPr/>
            <p:nvPr/>
          </p:nvSpPr>
          <p:spPr>
            <a:xfrm>
              <a:off x="3534050" y="2494075"/>
              <a:ext cx="67850" cy="71700"/>
            </a:xfrm>
            <a:custGeom>
              <a:rect b="b" l="l" r="r" t="t"/>
              <a:pathLst>
                <a:path extrusionOk="0" h="2868" w="2714">
                  <a:moveTo>
                    <a:pt x="509" y="3"/>
                  </a:moveTo>
                  <a:cubicBezTo>
                    <a:pt x="516" y="4"/>
                    <a:pt x="523" y="5"/>
                    <a:pt x="530" y="6"/>
                  </a:cubicBezTo>
                  <a:cubicBezTo>
                    <a:pt x="524" y="4"/>
                    <a:pt x="517" y="3"/>
                    <a:pt x="509" y="3"/>
                  </a:cubicBezTo>
                  <a:close/>
                  <a:moveTo>
                    <a:pt x="480" y="1"/>
                  </a:moveTo>
                  <a:cubicBezTo>
                    <a:pt x="452" y="1"/>
                    <a:pt x="427" y="7"/>
                    <a:pt x="409" y="25"/>
                  </a:cubicBezTo>
                  <a:cubicBezTo>
                    <a:pt x="443" y="11"/>
                    <a:pt x="477" y="3"/>
                    <a:pt x="504" y="3"/>
                  </a:cubicBezTo>
                  <a:cubicBezTo>
                    <a:pt x="506" y="3"/>
                    <a:pt x="507" y="3"/>
                    <a:pt x="509" y="3"/>
                  </a:cubicBezTo>
                  <a:lnTo>
                    <a:pt x="509" y="3"/>
                  </a:lnTo>
                  <a:cubicBezTo>
                    <a:pt x="499" y="1"/>
                    <a:pt x="489" y="1"/>
                    <a:pt x="480" y="1"/>
                  </a:cubicBezTo>
                  <a:close/>
                  <a:moveTo>
                    <a:pt x="409" y="25"/>
                  </a:moveTo>
                  <a:lnTo>
                    <a:pt x="409" y="25"/>
                  </a:lnTo>
                  <a:cubicBezTo>
                    <a:pt x="363" y="34"/>
                    <a:pt x="326" y="71"/>
                    <a:pt x="298" y="99"/>
                  </a:cubicBezTo>
                  <a:cubicBezTo>
                    <a:pt x="335" y="71"/>
                    <a:pt x="372" y="43"/>
                    <a:pt x="409" y="25"/>
                  </a:cubicBezTo>
                  <a:close/>
                  <a:moveTo>
                    <a:pt x="298" y="99"/>
                  </a:moveTo>
                  <a:cubicBezTo>
                    <a:pt x="242" y="174"/>
                    <a:pt x="196" y="257"/>
                    <a:pt x="177" y="331"/>
                  </a:cubicBezTo>
                  <a:cubicBezTo>
                    <a:pt x="205" y="257"/>
                    <a:pt x="242" y="174"/>
                    <a:pt x="298" y="99"/>
                  </a:cubicBezTo>
                  <a:close/>
                  <a:moveTo>
                    <a:pt x="539" y="15"/>
                  </a:moveTo>
                  <a:cubicBezTo>
                    <a:pt x="846" y="71"/>
                    <a:pt x="1153" y="146"/>
                    <a:pt x="1431" y="276"/>
                  </a:cubicBezTo>
                  <a:cubicBezTo>
                    <a:pt x="1719" y="406"/>
                    <a:pt x="1989" y="554"/>
                    <a:pt x="2240" y="740"/>
                  </a:cubicBezTo>
                  <a:cubicBezTo>
                    <a:pt x="2370" y="833"/>
                    <a:pt x="2481" y="945"/>
                    <a:pt x="2565" y="1065"/>
                  </a:cubicBezTo>
                  <a:cubicBezTo>
                    <a:pt x="2602" y="1140"/>
                    <a:pt x="2639" y="1205"/>
                    <a:pt x="2648" y="1279"/>
                  </a:cubicBezTo>
                  <a:cubicBezTo>
                    <a:pt x="2648" y="1344"/>
                    <a:pt x="2639" y="1428"/>
                    <a:pt x="2593" y="1474"/>
                  </a:cubicBezTo>
                  <a:cubicBezTo>
                    <a:pt x="2546" y="1530"/>
                    <a:pt x="2481" y="1567"/>
                    <a:pt x="2416" y="1595"/>
                  </a:cubicBezTo>
                  <a:cubicBezTo>
                    <a:pt x="2378" y="1606"/>
                    <a:pt x="2337" y="1610"/>
                    <a:pt x="2292" y="1610"/>
                  </a:cubicBezTo>
                  <a:cubicBezTo>
                    <a:pt x="2261" y="1610"/>
                    <a:pt x="2228" y="1608"/>
                    <a:pt x="2193" y="1604"/>
                  </a:cubicBezTo>
                  <a:cubicBezTo>
                    <a:pt x="2044" y="1576"/>
                    <a:pt x="1914" y="1511"/>
                    <a:pt x="1775" y="1428"/>
                  </a:cubicBezTo>
                  <a:lnTo>
                    <a:pt x="1682" y="1381"/>
                  </a:lnTo>
                  <a:lnTo>
                    <a:pt x="1719" y="1483"/>
                  </a:lnTo>
                  <a:cubicBezTo>
                    <a:pt x="1775" y="1660"/>
                    <a:pt x="1896" y="1790"/>
                    <a:pt x="1961" y="1939"/>
                  </a:cubicBezTo>
                  <a:cubicBezTo>
                    <a:pt x="1998" y="2013"/>
                    <a:pt x="2017" y="2087"/>
                    <a:pt x="2035" y="2162"/>
                  </a:cubicBezTo>
                  <a:cubicBezTo>
                    <a:pt x="2044" y="2245"/>
                    <a:pt x="2017" y="2310"/>
                    <a:pt x="1989" y="2366"/>
                  </a:cubicBezTo>
                  <a:cubicBezTo>
                    <a:pt x="1942" y="2431"/>
                    <a:pt x="1877" y="2459"/>
                    <a:pt x="1803" y="2468"/>
                  </a:cubicBezTo>
                  <a:cubicBezTo>
                    <a:pt x="1782" y="2473"/>
                    <a:pt x="1761" y="2476"/>
                    <a:pt x="1739" y="2476"/>
                  </a:cubicBezTo>
                  <a:cubicBezTo>
                    <a:pt x="1683" y="2476"/>
                    <a:pt x="1627" y="2460"/>
                    <a:pt x="1580" y="2440"/>
                  </a:cubicBezTo>
                  <a:cubicBezTo>
                    <a:pt x="1441" y="2366"/>
                    <a:pt x="1338" y="2236"/>
                    <a:pt x="1227" y="2115"/>
                  </a:cubicBezTo>
                  <a:lnTo>
                    <a:pt x="1134" y="1994"/>
                  </a:lnTo>
                  <a:lnTo>
                    <a:pt x="1153" y="2152"/>
                  </a:lnTo>
                  <a:cubicBezTo>
                    <a:pt x="1162" y="2236"/>
                    <a:pt x="1162" y="2320"/>
                    <a:pt x="1162" y="2412"/>
                  </a:cubicBezTo>
                  <a:cubicBezTo>
                    <a:pt x="1162" y="2496"/>
                    <a:pt x="1134" y="2589"/>
                    <a:pt x="1087" y="2663"/>
                  </a:cubicBezTo>
                  <a:cubicBezTo>
                    <a:pt x="1041" y="2728"/>
                    <a:pt x="985" y="2775"/>
                    <a:pt x="902" y="2803"/>
                  </a:cubicBezTo>
                  <a:cubicBezTo>
                    <a:pt x="875" y="2809"/>
                    <a:pt x="848" y="2812"/>
                    <a:pt x="820" y="2812"/>
                  </a:cubicBezTo>
                  <a:cubicBezTo>
                    <a:pt x="768" y="2812"/>
                    <a:pt x="714" y="2802"/>
                    <a:pt x="660" y="2784"/>
                  </a:cubicBezTo>
                  <a:cubicBezTo>
                    <a:pt x="576" y="2766"/>
                    <a:pt x="511" y="2719"/>
                    <a:pt x="456" y="2645"/>
                  </a:cubicBezTo>
                  <a:cubicBezTo>
                    <a:pt x="391" y="2589"/>
                    <a:pt x="335" y="2505"/>
                    <a:pt x="307" y="2440"/>
                  </a:cubicBezTo>
                  <a:cubicBezTo>
                    <a:pt x="251" y="2357"/>
                    <a:pt x="223" y="2273"/>
                    <a:pt x="196" y="2199"/>
                  </a:cubicBezTo>
                  <a:cubicBezTo>
                    <a:pt x="158" y="2115"/>
                    <a:pt x="140" y="2022"/>
                    <a:pt x="112" y="1939"/>
                  </a:cubicBezTo>
                  <a:cubicBezTo>
                    <a:pt x="38" y="1586"/>
                    <a:pt x="19" y="1233"/>
                    <a:pt x="65" y="870"/>
                  </a:cubicBezTo>
                  <a:cubicBezTo>
                    <a:pt x="93" y="694"/>
                    <a:pt x="130" y="508"/>
                    <a:pt x="177" y="332"/>
                  </a:cubicBezTo>
                  <a:lnTo>
                    <a:pt x="177" y="332"/>
                  </a:lnTo>
                  <a:cubicBezTo>
                    <a:pt x="130" y="508"/>
                    <a:pt x="84" y="685"/>
                    <a:pt x="56" y="870"/>
                  </a:cubicBezTo>
                  <a:cubicBezTo>
                    <a:pt x="10" y="1233"/>
                    <a:pt x="0" y="1586"/>
                    <a:pt x="84" y="1948"/>
                  </a:cubicBezTo>
                  <a:cubicBezTo>
                    <a:pt x="103" y="2041"/>
                    <a:pt x="131" y="2124"/>
                    <a:pt x="149" y="2217"/>
                  </a:cubicBezTo>
                  <a:cubicBezTo>
                    <a:pt x="177" y="2301"/>
                    <a:pt x="205" y="2394"/>
                    <a:pt x="251" y="2468"/>
                  </a:cubicBezTo>
                  <a:cubicBezTo>
                    <a:pt x="288" y="2524"/>
                    <a:pt x="335" y="2598"/>
                    <a:pt x="409" y="2673"/>
                  </a:cubicBezTo>
                  <a:cubicBezTo>
                    <a:pt x="474" y="2738"/>
                    <a:pt x="549" y="2803"/>
                    <a:pt x="642" y="2831"/>
                  </a:cubicBezTo>
                  <a:cubicBezTo>
                    <a:pt x="703" y="2855"/>
                    <a:pt x="765" y="2868"/>
                    <a:pt x="830" y="2868"/>
                  </a:cubicBezTo>
                  <a:cubicBezTo>
                    <a:pt x="862" y="2868"/>
                    <a:pt x="895" y="2865"/>
                    <a:pt x="930" y="2858"/>
                  </a:cubicBezTo>
                  <a:cubicBezTo>
                    <a:pt x="1022" y="2831"/>
                    <a:pt x="1115" y="2775"/>
                    <a:pt x="1171" y="2682"/>
                  </a:cubicBezTo>
                  <a:cubicBezTo>
                    <a:pt x="1236" y="2598"/>
                    <a:pt x="1255" y="2496"/>
                    <a:pt x="1255" y="2403"/>
                  </a:cubicBezTo>
                  <a:lnTo>
                    <a:pt x="1255" y="2264"/>
                  </a:lnTo>
                  <a:cubicBezTo>
                    <a:pt x="1283" y="2292"/>
                    <a:pt x="1301" y="2320"/>
                    <a:pt x="1338" y="2347"/>
                  </a:cubicBezTo>
                  <a:cubicBezTo>
                    <a:pt x="1394" y="2403"/>
                    <a:pt x="1468" y="2459"/>
                    <a:pt x="1561" y="2505"/>
                  </a:cubicBezTo>
                  <a:cubicBezTo>
                    <a:pt x="1619" y="2534"/>
                    <a:pt x="1689" y="2558"/>
                    <a:pt x="1761" y="2558"/>
                  </a:cubicBezTo>
                  <a:cubicBezTo>
                    <a:pt x="1781" y="2558"/>
                    <a:pt x="1801" y="2556"/>
                    <a:pt x="1821" y="2552"/>
                  </a:cubicBezTo>
                  <a:cubicBezTo>
                    <a:pt x="1914" y="2543"/>
                    <a:pt x="2007" y="2496"/>
                    <a:pt x="2072" y="2412"/>
                  </a:cubicBezTo>
                  <a:cubicBezTo>
                    <a:pt x="2128" y="2329"/>
                    <a:pt x="2137" y="2227"/>
                    <a:pt x="2137" y="2152"/>
                  </a:cubicBezTo>
                  <a:cubicBezTo>
                    <a:pt x="2128" y="2059"/>
                    <a:pt x="2100" y="1976"/>
                    <a:pt x="2054" y="1892"/>
                  </a:cubicBezTo>
                  <a:cubicBezTo>
                    <a:pt x="1998" y="1771"/>
                    <a:pt x="1914" y="1669"/>
                    <a:pt x="1859" y="1567"/>
                  </a:cubicBezTo>
                  <a:lnTo>
                    <a:pt x="1859" y="1567"/>
                  </a:lnTo>
                  <a:cubicBezTo>
                    <a:pt x="1961" y="1623"/>
                    <a:pt x="2082" y="1669"/>
                    <a:pt x="2202" y="1679"/>
                  </a:cubicBezTo>
                  <a:cubicBezTo>
                    <a:pt x="2227" y="1684"/>
                    <a:pt x="2251" y="1686"/>
                    <a:pt x="2276" y="1686"/>
                  </a:cubicBezTo>
                  <a:cubicBezTo>
                    <a:pt x="2335" y="1686"/>
                    <a:pt x="2394" y="1673"/>
                    <a:pt x="2453" y="1660"/>
                  </a:cubicBezTo>
                  <a:cubicBezTo>
                    <a:pt x="2528" y="1641"/>
                    <a:pt x="2602" y="1586"/>
                    <a:pt x="2648" y="1521"/>
                  </a:cubicBezTo>
                  <a:cubicBezTo>
                    <a:pt x="2695" y="1446"/>
                    <a:pt x="2713" y="1363"/>
                    <a:pt x="2704" y="1279"/>
                  </a:cubicBezTo>
                  <a:cubicBezTo>
                    <a:pt x="2695" y="1195"/>
                    <a:pt x="2658" y="1112"/>
                    <a:pt x="2611" y="1047"/>
                  </a:cubicBezTo>
                  <a:cubicBezTo>
                    <a:pt x="2518" y="907"/>
                    <a:pt x="2407" y="796"/>
                    <a:pt x="2267" y="722"/>
                  </a:cubicBezTo>
                  <a:cubicBezTo>
                    <a:pt x="2007" y="536"/>
                    <a:pt x="1729" y="378"/>
                    <a:pt x="1441" y="266"/>
                  </a:cubicBezTo>
                  <a:cubicBezTo>
                    <a:pt x="1153" y="146"/>
                    <a:pt x="846" y="53"/>
                    <a:pt x="539" y="1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5"/>
            <p:cNvSpPr/>
            <p:nvPr/>
          </p:nvSpPr>
          <p:spPr>
            <a:xfrm>
              <a:off x="3543575" y="2494675"/>
              <a:ext cx="34625" cy="36025"/>
            </a:xfrm>
            <a:custGeom>
              <a:rect b="b" l="l" r="r" t="t"/>
              <a:pathLst>
                <a:path extrusionOk="0" h="1441" w="1385">
                  <a:moveTo>
                    <a:pt x="0" y="1"/>
                  </a:moveTo>
                  <a:cubicBezTo>
                    <a:pt x="84" y="140"/>
                    <a:pt x="205" y="270"/>
                    <a:pt x="307" y="391"/>
                  </a:cubicBezTo>
                  <a:cubicBezTo>
                    <a:pt x="418" y="512"/>
                    <a:pt x="539" y="642"/>
                    <a:pt x="651" y="753"/>
                  </a:cubicBezTo>
                  <a:cubicBezTo>
                    <a:pt x="772" y="874"/>
                    <a:pt x="883" y="986"/>
                    <a:pt x="1013" y="1106"/>
                  </a:cubicBezTo>
                  <a:cubicBezTo>
                    <a:pt x="1134" y="1218"/>
                    <a:pt x="1255" y="1339"/>
                    <a:pt x="1385" y="1441"/>
                  </a:cubicBezTo>
                  <a:cubicBezTo>
                    <a:pt x="1273" y="1320"/>
                    <a:pt x="1152" y="1199"/>
                    <a:pt x="1041" y="1088"/>
                  </a:cubicBezTo>
                  <a:lnTo>
                    <a:pt x="688" y="735"/>
                  </a:lnTo>
                  <a:lnTo>
                    <a:pt x="344" y="372"/>
                  </a:lnTo>
                  <a:cubicBezTo>
                    <a:pt x="279" y="317"/>
                    <a:pt x="223" y="242"/>
                    <a:pt x="168" y="187"/>
                  </a:cubicBezTo>
                  <a:cubicBezTo>
                    <a:pt x="112" y="131"/>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5"/>
            <p:cNvSpPr/>
            <p:nvPr/>
          </p:nvSpPr>
          <p:spPr>
            <a:xfrm>
              <a:off x="3541950" y="2495150"/>
              <a:ext cx="21850" cy="51125"/>
            </a:xfrm>
            <a:custGeom>
              <a:rect b="b" l="l" r="r" t="t"/>
              <a:pathLst>
                <a:path extrusionOk="0" h="2045" w="874">
                  <a:moveTo>
                    <a:pt x="0" y="0"/>
                  </a:moveTo>
                  <a:cubicBezTo>
                    <a:pt x="47" y="84"/>
                    <a:pt x="75" y="177"/>
                    <a:pt x="112" y="260"/>
                  </a:cubicBezTo>
                  <a:cubicBezTo>
                    <a:pt x="149" y="344"/>
                    <a:pt x="186" y="437"/>
                    <a:pt x="223" y="511"/>
                  </a:cubicBezTo>
                  <a:lnTo>
                    <a:pt x="428" y="1022"/>
                  </a:lnTo>
                  <a:lnTo>
                    <a:pt x="651" y="1533"/>
                  </a:lnTo>
                  <a:cubicBezTo>
                    <a:pt x="716" y="1710"/>
                    <a:pt x="790" y="1886"/>
                    <a:pt x="874" y="2044"/>
                  </a:cubicBezTo>
                  <a:cubicBezTo>
                    <a:pt x="809" y="1877"/>
                    <a:pt x="744" y="1701"/>
                    <a:pt x="688" y="1524"/>
                  </a:cubicBezTo>
                  <a:cubicBezTo>
                    <a:pt x="614" y="1347"/>
                    <a:pt x="539" y="1190"/>
                    <a:pt x="474" y="1013"/>
                  </a:cubicBezTo>
                  <a:cubicBezTo>
                    <a:pt x="400" y="836"/>
                    <a:pt x="335" y="669"/>
                    <a:pt x="251" y="502"/>
                  </a:cubicBezTo>
                  <a:cubicBezTo>
                    <a:pt x="168" y="326"/>
                    <a:pt x="93"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5"/>
            <p:cNvSpPr/>
            <p:nvPr/>
          </p:nvSpPr>
          <p:spPr>
            <a:xfrm>
              <a:off x="3553550" y="2509075"/>
              <a:ext cx="9800" cy="10250"/>
            </a:xfrm>
            <a:custGeom>
              <a:rect b="b" l="l" r="r" t="t"/>
              <a:pathLst>
                <a:path extrusionOk="0" h="410" w="392">
                  <a:moveTo>
                    <a:pt x="1" y="1"/>
                  </a:moveTo>
                  <a:cubicBezTo>
                    <a:pt x="19" y="38"/>
                    <a:pt x="47" y="84"/>
                    <a:pt x="75" y="122"/>
                  </a:cubicBezTo>
                  <a:cubicBezTo>
                    <a:pt x="103" y="149"/>
                    <a:pt x="140" y="187"/>
                    <a:pt x="168" y="224"/>
                  </a:cubicBezTo>
                  <a:cubicBezTo>
                    <a:pt x="242" y="298"/>
                    <a:pt x="307" y="354"/>
                    <a:pt x="391" y="410"/>
                  </a:cubicBezTo>
                  <a:cubicBezTo>
                    <a:pt x="335" y="326"/>
                    <a:pt x="270" y="261"/>
                    <a:pt x="205" y="205"/>
                  </a:cubicBezTo>
                  <a:lnTo>
                    <a:pt x="103" y="94"/>
                  </a:lnTo>
                  <a:cubicBezTo>
                    <a:pt x="66" y="6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5"/>
            <p:cNvSpPr/>
            <p:nvPr/>
          </p:nvSpPr>
          <p:spPr>
            <a:xfrm>
              <a:off x="3559375" y="2518150"/>
              <a:ext cx="6975" cy="5600"/>
            </a:xfrm>
            <a:custGeom>
              <a:rect b="b" l="l" r="r" t="t"/>
              <a:pathLst>
                <a:path extrusionOk="0" h="224" w="279">
                  <a:moveTo>
                    <a:pt x="0" y="0"/>
                  </a:moveTo>
                  <a:lnTo>
                    <a:pt x="0" y="0"/>
                  </a:lnTo>
                  <a:cubicBezTo>
                    <a:pt x="9" y="37"/>
                    <a:pt x="19" y="56"/>
                    <a:pt x="47" y="84"/>
                  </a:cubicBezTo>
                  <a:cubicBezTo>
                    <a:pt x="65" y="102"/>
                    <a:pt x="93" y="121"/>
                    <a:pt x="112" y="139"/>
                  </a:cubicBezTo>
                  <a:cubicBezTo>
                    <a:pt x="158" y="177"/>
                    <a:pt x="223" y="214"/>
                    <a:pt x="279" y="223"/>
                  </a:cubicBezTo>
                  <a:cubicBezTo>
                    <a:pt x="242" y="177"/>
                    <a:pt x="195" y="139"/>
                    <a:pt x="140" y="93"/>
                  </a:cubicBezTo>
                  <a:cubicBezTo>
                    <a:pt x="112" y="84"/>
                    <a:pt x="93" y="56"/>
                    <a:pt x="65" y="47"/>
                  </a:cubicBezTo>
                  <a:cubicBezTo>
                    <a:pt x="47"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5"/>
            <p:cNvSpPr/>
            <p:nvPr/>
          </p:nvSpPr>
          <p:spPr>
            <a:xfrm>
              <a:off x="3555650" y="2516750"/>
              <a:ext cx="7700" cy="10475"/>
            </a:xfrm>
            <a:custGeom>
              <a:rect b="b" l="l" r="r" t="t"/>
              <a:pathLst>
                <a:path extrusionOk="0" h="419" w="308">
                  <a:moveTo>
                    <a:pt x="1" y="0"/>
                  </a:moveTo>
                  <a:lnTo>
                    <a:pt x="1" y="0"/>
                  </a:lnTo>
                  <a:cubicBezTo>
                    <a:pt x="10" y="38"/>
                    <a:pt x="28" y="84"/>
                    <a:pt x="56" y="112"/>
                  </a:cubicBezTo>
                  <a:lnTo>
                    <a:pt x="121" y="223"/>
                  </a:lnTo>
                  <a:cubicBezTo>
                    <a:pt x="186" y="288"/>
                    <a:pt x="242" y="363"/>
                    <a:pt x="307" y="418"/>
                  </a:cubicBezTo>
                  <a:cubicBezTo>
                    <a:pt x="261" y="335"/>
                    <a:pt x="214" y="270"/>
                    <a:pt x="168" y="195"/>
                  </a:cubicBezTo>
                  <a:cubicBezTo>
                    <a:pt x="112" y="130"/>
                    <a:pt x="56"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5"/>
            <p:cNvSpPr/>
            <p:nvPr/>
          </p:nvSpPr>
          <p:spPr>
            <a:xfrm>
              <a:off x="3548925" y="2504900"/>
              <a:ext cx="3950" cy="7450"/>
            </a:xfrm>
            <a:custGeom>
              <a:rect b="b" l="l" r="r" t="t"/>
              <a:pathLst>
                <a:path extrusionOk="0" h="298" w="158">
                  <a:moveTo>
                    <a:pt x="0" y="1"/>
                  </a:moveTo>
                  <a:lnTo>
                    <a:pt x="0" y="1"/>
                  </a:lnTo>
                  <a:cubicBezTo>
                    <a:pt x="9" y="56"/>
                    <a:pt x="28" y="112"/>
                    <a:pt x="56" y="158"/>
                  </a:cubicBezTo>
                  <a:cubicBezTo>
                    <a:pt x="93" y="205"/>
                    <a:pt x="112" y="261"/>
                    <a:pt x="158" y="298"/>
                  </a:cubicBezTo>
                  <a:cubicBezTo>
                    <a:pt x="149" y="242"/>
                    <a:pt x="130" y="196"/>
                    <a:pt x="102" y="140"/>
                  </a:cubicBezTo>
                  <a:cubicBezTo>
                    <a:pt x="65" y="93"/>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5"/>
            <p:cNvSpPr/>
            <p:nvPr/>
          </p:nvSpPr>
          <p:spPr>
            <a:xfrm>
              <a:off x="3566800" y="2543925"/>
              <a:ext cx="9325" cy="8625"/>
            </a:xfrm>
            <a:custGeom>
              <a:rect b="b" l="l" r="r" t="t"/>
              <a:pathLst>
                <a:path extrusionOk="0" h="345" w="373">
                  <a:moveTo>
                    <a:pt x="0" y="0"/>
                  </a:moveTo>
                  <a:lnTo>
                    <a:pt x="0" y="0"/>
                  </a:lnTo>
                  <a:cubicBezTo>
                    <a:pt x="19" y="38"/>
                    <a:pt x="47" y="75"/>
                    <a:pt x="75" y="112"/>
                  </a:cubicBezTo>
                  <a:cubicBezTo>
                    <a:pt x="112" y="140"/>
                    <a:pt x="131" y="177"/>
                    <a:pt x="168" y="205"/>
                  </a:cubicBezTo>
                  <a:cubicBezTo>
                    <a:pt x="233" y="261"/>
                    <a:pt x="298" y="307"/>
                    <a:pt x="372" y="344"/>
                  </a:cubicBezTo>
                  <a:cubicBezTo>
                    <a:pt x="326" y="279"/>
                    <a:pt x="270" y="223"/>
                    <a:pt x="186" y="168"/>
                  </a:cubicBezTo>
                  <a:cubicBezTo>
                    <a:pt x="158" y="130"/>
                    <a:pt x="131" y="112"/>
                    <a:pt x="93" y="84"/>
                  </a:cubicBezTo>
                  <a:cubicBezTo>
                    <a:pt x="75"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5"/>
            <p:cNvSpPr/>
            <p:nvPr/>
          </p:nvSpPr>
          <p:spPr>
            <a:xfrm>
              <a:off x="3565400" y="2539750"/>
              <a:ext cx="6075" cy="5825"/>
            </a:xfrm>
            <a:custGeom>
              <a:rect b="b" l="l" r="r" t="t"/>
              <a:pathLst>
                <a:path extrusionOk="0" h="233" w="243">
                  <a:moveTo>
                    <a:pt x="1" y="0"/>
                  </a:moveTo>
                  <a:cubicBezTo>
                    <a:pt x="1" y="28"/>
                    <a:pt x="29" y="56"/>
                    <a:pt x="38" y="74"/>
                  </a:cubicBezTo>
                  <a:cubicBezTo>
                    <a:pt x="47" y="112"/>
                    <a:pt x="66" y="121"/>
                    <a:pt x="94" y="149"/>
                  </a:cubicBezTo>
                  <a:cubicBezTo>
                    <a:pt x="112" y="158"/>
                    <a:pt x="140" y="186"/>
                    <a:pt x="159" y="195"/>
                  </a:cubicBezTo>
                  <a:cubicBezTo>
                    <a:pt x="187" y="205"/>
                    <a:pt x="214" y="214"/>
                    <a:pt x="242" y="232"/>
                  </a:cubicBezTo>
                  <a:cubicBezTo>
                    <a:pt x="214" y="177"/>
                    <a:pt x="168" y="140"/>
                    <a:pt x="131" y="102"/>
                  </a:cubicBezTo>
                  <a:cubicBezTo>
                    <a:pt x="94" y="65"/>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5"/>
            <p:cNvSpPr/>
            <p:nvPr/>
          </p:nvSpPr>
          <p:spPr>
            <a:xfrm>
              <a:off x="3575150" y="2548325"/>
              <a:ext cx="4225" cy="2600"/>
            </a:xfrm>
            <a:custGeom>
              <a:rect b="b" l="l" r="r" t="t"/>
              <a:pathLst>
                <a:path extrusionOk="0" h="104" w="169">
                  <a:moveTo>
                    <a:pt x="1" y="1"/>
                  </a:moveTo>
                  <a:cubicBezTo>
                    <a:pt x="1" y="38"/>
                    <a:pt x="38" y="57"/>
                    <a:pt x="66" y="85"/>
                  </a:cubicBezTo>
                  <a:cubicBezTo>
                    <a:pt x="75" y="94"/>
                    <a:pt x="103" y="103"/>
                    <a:pt x="112" y="103"/>
                  </a:cubicBezTo>
                  <a:lnTo>
                    <a:pt x="168" y="103"/>
                  </a:lnTo>
                  <a:cubicBezTo>
                    <a:pt x="131" y="66"/>
                    <a:pt x="112" y="57"/>
                    <a:pt x="103" y="47"/>
                  </a:cubicBezTo>
                  <a:cubicBezTo>
                    <a:pt x="75" y="38"/>
                    <a:pt x="66" y="38"/>
                    <a:pt x="57" y="29"/>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5"/>
            <p:cNvSpPr/>
            <p:nvPr/>
          </p:nvSpPr>
          <p:spPr>
            <a:xfrm>
              <a:off x="3545200" y="2554375"/>
              <a:ext cx="9325" cy="6525"/>
            </a:xfrm>
            <a:custGeom>
              <a:rect b="b" l="l" r="r" t="t"/>
              <a:pathLst>
                <a:path extrusionOk="0" h="261" w="373">
                  <a:moveTo>
                    <a:pt x="0" y="0"/>
                  </a:moveTo>
                  <a:cubicBezTo>
                    <a:pt x="10" y="28"/>
                    <a:pt x="10" y="38"/>
                    <a:pt x="19" y="66"/>
                  </a:cubicBezTo>
                  <a:cubicBezTo>
                    <a:pt x="19" y="84"/>
                    <a:pt x="28" y="93"/>
                    <a:pt x="47" y="121"/>
                  </a:cubicBezTo>
                  <a:cubicBezTo>
                    <a:pt x="65" y="158"/>
                    <a:pt x="93" y="186"/>
                    <a:pt x="121" y="214"/>
                  </a:cubicBezTo>
                  <a:cubicBezTo>
                    <a:pt x="158" y="233"/>
                    <a:pt x="196" y="251"/>
                    <a:pt x="242" y="261"/>
                  </a:cubicBezTo>
                  <a:cubicBezTo>
                    <a:pt x="288" y="261"/>
                    <a:pt x="335" y="261"/>
                    <a:pt x="372" y="233"/>
                  </a:cubicBezTo>
                  <a:lnTo>
                    <a:pt x="372" y="233"/>
                  </a:lnTo>
                  <a:cubicBezTo>
                    <a:pt x="357" y="236"/>
                    <a:pt x="342" y="238"/>
                    <a:pt x="327" y="238"/>
                  </a:cubicBezTo>
                  <a:cubicBezTo>
                    <a:pt x="261" y="238"/>
                    <a:pt x="202" y="207"/>
                    <a:pt x="149" y="177"/>
                  </a:cubicBezTo>
                  <a:cubicBezTo>
                    <a:pt x="112" y="158"/>
                    <a:pt x="93" y="121"/>
                    <a:pt x="65" y="93"/>
                  </a:cubicBezTo>
                  <a:cubicBezTo>
                    <a:pt x="56" y="84"/>
                    <a:pt x="38" y="66"/>
                    <a:pt x="28" y="47"/>
                  </a:cubicBezTo>
                  <a:cubicBezTo>
                    <a:pt x="19" y="38"/>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5"/>
            <p:cNvSpPr/>
            <p:nvPr/>
          </p:nvSpPr>
          <p:spPr>
            <a:xfrm>
              <a:off x="3543575" y="2546700"/>
              <a:ext cx="5375" cy="9800"/>
            </a:xfrm>
            <a:custGeom>
              <a:rect b="b" l="l" r="r" t="t"/>
              <a:pathLst>
                <a:path extrusionOk="0" h="392" w="215">
                  <a:moveTo>
                    <a:pt x="10" y="1"/>
                  </a:moveTo>
                  <a:cubicBezTo>
                    <a:pt x="0" y="47"/>
                    <a:pt x="10" y="75"/>
                    <a:pt x="28" y="112"/>
                  </a:cubicBezTo>
                  <a:cubicBezTo>
                    <a:pt x="38" y="150"/>
                    <a:pt x="47" y="187"/>
                    <a:pt x="75" y="215"/>
                  </a:cubicBezTo>
                  <a:cubicBezTo>
                    <a:pt x="103" y="289"/>
                    <a:pt x="158" y="345"/>
                    <a:pt x="214" y="391"/>
                  </a:cubicBezTo>
                  <a:cubicBezTo>
                    <a:pt x="205" y="354"/>
                    <a:pt x="177" y="326"/>
                    <a:pt x="168" y="270"/>
                  </a:cubicBezTo>
                  <a:cubicBezTo>
                    <a:pt x="158" y="242"/>
                    <a:pt x="140" y="215"/>
                    <a:pt x="121" y="177"/>
                  </a:cubicBezTo>
                  <a:lnTo>
                    <a:pt x="65" y="94"/>
                  </a:lnTo>
                  <a:cubicBezTo>
                    <a:pt x="47" y="66"/>
                    <a:pt x="2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5"/>
            <p:cNvSpPr/>
            <p:nvPr/>
          </p:nvSpPr>
          <p:spPr>
            <a:xfrm>
              <a:off x="3539625" y="2542300"/>
              <a:ext cx="2800" cy="9550"/>
            </a:xfrm>
            <a:custGeom>
              <a:rect b="b" l="l" r="r" t="t"/>
              <a:pathLst>
                <a:path extrusionOk="0" h="382" w="112">
                  <a:moveTo>
                    <a:pt x="10" y="0"/>
                  </a:moveTo>
                  <a:cubicBezTo>
                    <a:pt x="0" y="38"/>
                    <a:pt x="0" y="65"/>
                    <a:pt x="0" y="103"/>
                  </a:cubicBezTo>
                  <a:cubicBezTo>
                    <a:pt x="10" y="140"/>
                    <a:pt x="10" y="177"/>
                    <a:pt x="19" y="205"/>
                  </a:cubicBezTo>
                  <a:cubicBezTo>
                    <a:pt x="28" y="242"/>
                    <a:pt x="47" y="270"/>
                    <a:pt x="56" y="298"/>
                  </a:cubicBezTo>
                  <a:cubicBezTo>
                    <a:pt x="84" y="326"/>
                    <a:pt x="93" y="353"/>
                    <a:pt x="112" y="381"/>
                  </a:cubicBezTo>
                  <a:cubicBezTo>
                    <a:pt x="103" y="307"/>
                    <a:pt x="93" y="251"/>
                    <a:pt x="65" y="186"/>
                  </a:cubicBezTo>
                  <a:cubicBezTo>
                    <a:pt x="47" y="130"/>
                    <a:pt x="28"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5"/>
            <p:cNvSpPr/>
            <p:nvPr/>
          </p:nvSpPr>
          <p:spPr>
            <a:xfrm>
              <a:off x="3547050" y="2549500"/>
              <a:ext cx="3975" cy="5825"/>
            </a:xfrm>
            <a:custGeom>
              <a:rect b="b" l="l" r="r" t="t"/>
              <a:pathLst>
                <a:path extrusionOk="0" h="233" w="159">
                  <a:moveTo>
                    <a:pt x="19" y="0"/>
                  </a:moveTo>
                  <a:lnTo>
                    <a:pt x="19" y="0"/>
                  </a:lnTo>
                  <a:cubicBezTo>
                    <a:pt x="1" y="47"/>
                    <a:pt x="29" y="103"/>
                    <a:pt x="47" y="140"/>
                  </a:cubicBezTo>
                  <a:cubicBezTo>
                    <a:pt x="66" y="168"/>
                    <a:pt x="75" y="186"/>
                    <a:pt x="94" y="195"/>
                  </a:cubicBezTo>
                  <a:cubicBezTo>
                    <a:pt x="103" y="214"/>
                    <a:pt x="131" y="223"/>
                    <a:pt x="159" y="233"/>
                  </a:cubicBezTo>
                  <a:cubicBezTo>
                    <a:pt x="131" y="186"/>
                    <a:pt x="103" y="149"/>
                    <a:pt x="94" y="121"/>
                  </a:cubicBezTo>
                  <a:cubicBezTo>
                    <a:pt x="75" y="75"/>
                    <a:pt x="47"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5"/>
            <p:cNvSpPr/>
            <p:nvPr/>
          </p:nvSpPr>
          <p:spPr>
            <a:xfrm>
              <a:off x="3537525" y="2500500"/>
              <a:ext cx="3525" cy="9775"/>
            </a:xfrm>
            <a:custGeom>
              <a:rect b="b" l="l" r="r" t="t"/>
              <a:pathLst>
                <a:path extrusionOk="0" h="391" w="141">
                  <a:moveTo>
                    <a:pt x="140" y="0"/>
                  </a:moveTo>
                  <a:lnTo>
                    <a:pt x="140" y="0"/>
                  </a:lnTo>
                  <a:cubicBezTo>
                    <a:pt x="122" y="19"/>
                    <a:pt x="94" y="56"/>
                    <a:pt x="66" y="93"/>
                  </a:cubicBezTo>
                  <a:cubicBezTo>
                    <a:pt x="57" y="111"/>
                    <a:pt x="47" y="149"/>
                    <a:pt x="38" y="186"/>
                  </a:cubicBezTo>
                  <a:cubicBezTo>
                    <a:pt x="10" y="251"/>
                    <a:pt x="1" y="325"/>
                    <a:pt x="19" y="390"/>
                  </a:cubicBezTo>
                  <a:cubicBezTo>
                    <a:pt x="47" y="325"/>
                    <a:pt x="57" y="251"/>
                    <a:pt x="84" y="195"/>
                  </a:cubicBezTo>
                  <a:cubicBezTo>
                    <a:pt x="103" y="130"/>
                    <a:pt x="131" y="65"/>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5"/>
            <p:cNvSpPr/>
            <p:nvPr/>
          </p:nvSpPr>
          <p:spPr>
            <a:xfrm>
              <a:off x="3540100" y="2504425"/>
              <a:ext cx="2100" cy="7700"/>
            </a:xfrm>
            <a:custGeom>
              <a:rect b="b" l="l" r="r" t="t"/>
              <a:pathLst>
                <a:path extrusionOk="0" h="308" w="84">
                  <a:moveTo>
                    <a:pt x="84" y="1"/>
                  </a:moveTo>
                  <a:lnTo>
                    <a:pt x="84" y="1"/>
                  </a:lnTo>
                  <a:cubicBezTo>
                    <a:pt x="65" y="29"/>
                    <a:pt x="37" y="47"/>
                    <a:pt x="37" y="66"/>
                  </a:cubicBezTo>
                  <a:cubicBezTo>
                    <a:pt x="28" y="85"/>
                    <a:pt x="19" y="122"/>
                    <a:pt x="19" y="140"/>
                  </a:cubicBezTo>
                  <a:cubicBezTo>
                    <a:pt x="0" y="205"/>
                    <a:pt x="0" y="261"/>
                    <a:pt x="28" y="308"/>
                  </a:cubicBezTo>
                  <a:cubicBezTo>
                    <a:pt x="37" y="270"/>
                    <a:pt x="46" y="252"/>
                    <a:pt x="46" y="224"/>
                  </a:cubicBezTo>
                  <a:cubicBezTo>
                    <a:pt x="46" y="205"/>
                    <a:pt x="65" y="177"/>
                    <a:pt x="65" y="159"/>
                  </a:cubicBezTo>
                  <a:cubicBezTo>
                    <a:pt x="74" y="112"/>
                    <a:pt x="74" y="66"/>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5"/>
            <p:cNvSpPr/>
            <p:nvPr/>
          </p:nvSpPr>
          <p:spPr>
            <a:xfrm>
              <a:off x="3543800" y="2508375"/>
              <a:ext cx="2825" cy="7225"/>
            </a:xfrm>
            <a:custGeom>
              <a:rect b="b" l="l" r="r" t="t"/>
              <a:pathLst>
                <a:path extrusionOk="0" h="289" w="113">
                  <a:moveTo>
                    <a:pt x="1" y="1"/>
                  </a:moveTo>
                  <a:cubicBezTo>
                    <a:pt x="1" y="47"/>
                    <a:pt x="19" y="103"/>
                    <a:pt x="29" y="150"/>
                  </a:cubicBezTo>
                  <a:lnTo>
                    <a:pt x="66" y="215"/>
                  </a:lnTo>
                  <a:cubicBezTo>
                    <a:pt x="75" y="242"/>
                    <a:pt x="84" y="261"/>
                    <a:pt x="112" y="289"/>
                  </a:cubicBezTo>
                  <a:cubicBezTo>
                    <a:pt x="94" y="242"/>
                    <a:pt x="84" y="177"/>
                    <a:pt x="75" y="140"/>
                  </a:cubicBezTo>
                  <a:cubicBezTo>
                    <a:pt x="66" y="9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5"/>
            <p:cNvSpPr/>
            <p:nvPr/>
          </p:nvSpPr>
          <p:spPr>
            <a:xfrm>
              <a:off x="3541950" y="2512325"/>
              <a:ext cx="1425" cy="7000"/>
            </a:xfrm>
            <a:custGeom>
              <a:rect b="b" l="l" r="r" t="t"/>
              <a:pathLst>
                <a:path extrusionOk="0" h="280" w="57">
                  <a:moveTo>
                    <a:pt x="19" y="1"/>
                  </a:moveTo>
                  <a:cubicBezTo>
                    <a:pt x="0" y="47"/>
                    <a:pt x="0" y="94"/>
                    <a:pt x="10" y="140"/>
                  </a:cubicBezTo>
                  <a:cubicBezTo>
                    <a:pt x="10" y="187"/>
                    <a:pt x="19" y="233"/>
                    <a:pt x="47" y="280"/>
                  </a:cubicBezTo>
                  <a:cubicBezTo>
                    <a:pt x="56" y="233"/>
                    <a:pt x="56" y="187"/>
                    <a:pt x="56" y="140"/>
                  </a:cubicBezTo>
                  <a:cubicBezTo>
                    <a:pt x="56" y="9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5"/>
            <p:cNvSpPr/>
            <p:nvPr/>
          </p:nvSpPr>
          <p:spPr>
            <a:xfrm>
              <a:off x="3537525" y="2513725"/>
              <a:ext cx="1200" cy="8850"/>
            </a:xfrm>
            <a:custGeom>
              <a:rect b="b" l="l" r="r" t="t"/>
              <a:pathLst>
                <a:path extrusionOk="0" h="354" w="48">
                  <a:moveTo>
                    <a:pt x="10" y="1"/>
                  </a:moveTo>
                  <a:cubicBezTo>
                    <a:pt x="1" y="66"/>
                    <a:pt x="1" y="121"/>
                    <a:pt x="1" y="177"/>
                  </a:cubicBezTo>
                  <a:cubicBezTo>
                    <a:pt x="10" y="233"/>
                    <a:pt x="10" y="298"/>
                    <a:pt x="38" y="354"/>
                  </a:cubicBezTo>
                  <a:cubicBezTo>
                    <a:pt x="47" y="298"/>
                    <a:pt x="47" y="233"/>
                    <a:pt x="47" y="177"/>
                  </a:cubicBezTo>
                  <a:cubicBezTo>
                    <a:pt x="38" y="121"/>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5"/>
            <p:cNvSpPr/>
            <p:nvPr/>
          </p:nvSpPr>
          <p:spPr>
            <a:xfrm>
              <a:off x="3592825" y="2515825"/>
              <a:ext cx="6050" cy="9550"/>
            </a:xfrm>
            <a:custGeom>
              <a:rect b="b" l="l" r="r" t="t"/>
              <a:pathLst>
                <a:path extrusionOk="0" h="382" w="242">
                  <a:moveTo>
                    <a:pt x="0" y="0"/>
                  </a:moveTo>
                  <a:lnTo>
                    <a:pt x="0" y="0"/>
                  </a:lnTo>
                  <a:cubicBezTo>
                    <a:pt x="19" y="37"/>
                    <a:pt x="46" y="56"/>
                    <a:pt x="65" y="93"/>
                  </a:cubicBezTo>
                  <a:cubicBezTo>
                    <a:pt x="93" y="130"/>
                    <a:pt x="102" y="149"/>
                    <a:pt x="121" y="186"/>
                  </a:cubicBezTo>
                  <a:cubicBezTo>
                    <a:pt x="167" y="242"/>
                    <a:pt x="204" y="316"/>
                    <a:pt x="242" y="381"/>
                  </a:cubicBezTo>
                  <a:cubicBezTo>
                    <a:pt x="242" y="335"/>
                    <a:pt x="232" y="307"/>
                    <a:pt x="214" y="270"/>
                  </a:cubicBezTo>
                  <a:cubicBezTo>
                    <a:pt x="204" y="232"/>
                    <a:pt x="195" y="195"/>
                    <a:pt x="167" y="167"/>
                  </a:cubicBezTo>
                  <a:cubicBezTo>
                    <a:pt x="121" y="93"/>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5"/>
            <p:cNvSpPr/>
            <p:nvPr/>
          </p:nvSpPr>
          <p:spPr>
            <a:xfrm>
              <a:off x="3588875" y="2515125"/>
              <a:ext cx="6525" cy="7450"/>
            </a:xfrm>
            <a:custGeom>
              <a:rect b="b" l="l" r="r" t="t"/>
              <a:pathLst>
                <a:path extrusionOk="0" h="298" w="261">
                  <a:moveTo>
                    <a:pt x="0" y="0"/>
                  </a:moveTo>
                  <a:lnTo>
                    <a:pt x="74" y="75"/>
                  </a:lnTo>
                  <a:cubicBezTo>
                    <a:pt x="93" y="103"/>
                    <a:pt x="112" y="121"/>
                    <a:pt x="130" y="149"/>
                  </a:cubicBezTo>
                  <a:cubicBezTo>
                    <a:pt x="177" y="195"/>
                    <a:pt x="214" y="251"/>
                    <a:pt x="260" y="298"/>
                  </a:cubicBezTo>
                  <a:cubicBezTo>
                    <a:pt x="260" y="260"/>
                    <a:pt x="232" y="223"/>
                    <a:pt x="223" y="205"/>
                  </a:cubicBezTo>
                  <a:cubicBezTo>
                    <a:pt x="204" y="177"/>
                    <a:pt x="186" y="140"/>
                    <a:pt x="167" y="121"/>
                  </a:cubicBezTo>
                  <a:cubicBezTo>
                    <a:pt x="121" y="65"/>
                    <a:pt x="7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5"/>
            <p:cNvSpPr/>
            <p:nvPr/>
          </p:nvSpPr>
          <p:spPr>
            <a:xfrm>
              <a:off x="3582600" y="2512800"/>
              <a:ext cx="7450" cy="6750"/>
            </a:xfrm>
            <a:custGeom>
              <a:rect b="b" l="l" r="r" t="t"/>
              <a:pathLst>
                <a:path extrusionOk="0" h="270" w="298">
                  <a:moveTo>
                    <a:pt x="0" y="0"/>
                  </a:moveTo>
                  <a:lnTo>
                    <a:pt x="65" y="75"/>
                  </a:lnTo>
                  <a:lnTo>
                    <a:pt x="140" y="149"/>
                  </a:lnTo>
                  <a:cubicBezTo>
                    <a:pt x="186" y="196"/>
                    <a:pt x="242" y="242"/>
                    <a:pt x="298" y="270"/>
                  </a:cubicBezTo>
                  <a:cubicBezTo>
                    <a:pt x="270" y="214"/>
                    <a:pt x="223" y="158"/>
                    <a:pt x="177" y="121"/>
                  </a:cubicBezTo>
                  <a:cubicBezTo>
                    <a:pt x="149" y="93"/>
                    <a:pt x="130" y="75"/>
                    <a:pt x="93" y="47"/>
                  </a:cubicBezTo>
                  <a:cubicBezTo>
                    <a:pt x="65" y="2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5"/>
            <p:cNvSpPr/>
            <p:nvPr/>
          </p:nvSpPr>
          <p:spPr>
            <a:xfrm>
              <a:off x="3577725" y="2506300"/>
              <a:ext cx="9300" cy="5125"/>
            </a:xfrm>
            <a:custGeom>
              <a:rect b="b" l="l" r="r" t="t"/>
              <a:pathLst>
                <a:path extrusionOk="0" h="205" w="372">
                  <a:moveTo>
                    <a:pt x="0" y="0"/>
                  </a:moveTo>
                  <a:lnTo>
                    <a:pt x="93" y="56"/>
                  </a:lnTo>
                  <a:cubicBezTo>
                    <a:pt x="121" y="84"/>
                    <a:pt x="149" y="93"/>
                    <a:pt x="186" y="112"/>
                  </a:cubicBezTo>
                  <a:cubicBezTo>
                    <a:pt x="242" y="149"/>
                    <a:pt x="297" y="186"/>
                    <a:pt x="372" y="205"/>
                  </a:cubicBezTo>
                  <a:cubicBezTo>
                    <a:pt x="325" y="158"/>
                    <a:pt x="260" y="112"/>
                    <a:pt x="195" y="65"/>
                  </a:cubicBezTo>
                  <a:cubicBezTo>
                    <a:pt x="167" y="56"/>
                    <a:pt x="140" y="37"/>
                    <a:pt x="102" y="19"/>
                  </a:cubicBezTo>
                  <a:cubicBezTo>
                    <a:pt x="65"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5"/>
            <p:cNvSpPr/>
            <p:nvPr/>
          </p:nvSpPr>
          <p:spPr>
            <a:xfrm>
              <a:off x="3569825" y="2503275"/>
              <a:ext cx="8375" cy="6750"/>
            </a:xfrm>
            <a:custGeom>
              <a:rect b="b" l="l" r="r" t="t"/>
              <a:pathLst>
                <a:path extrusionOk="0" h="270" w="335">
                  <a:moveTo>
                    <a:pt x="0" y="0"/>
                  </a:moveTo>
                  <a:cubicBezTo>
                    <a:pt x="19" y="28"/>
                    <a:pt x="56" y="47"/>
                    <a:pt x="84" y="75"/>
                  </a:cubicBezTo>
                  <a:lnTo>
                    <a:pt x="158" y="140"/>
                  </a:lnTo>
                  <a:cubicBezTo>
                    <a:pt x="223" y="186"/>
                    <a:pt x="270" y="233"/>
                    <a:pt x="335" y="270"/>
                  </a:cubicBezTo>
                  <a:cubicBezTo>
                    <a:pt x="298" y="205"/>
                    <a:pt x="251" y="158"/>
                    <a:pt x="195" y="93"/>
                  </a:cubicBezTo>
                  <a:cubicBezTo>
                    <a:pt x="158" y="75"/>
                    <a:pt x="140" y="56"/>
                    <a:pt x="102" y="38"/>
                  </a:cubicBezTo>
                  <a:cubicBezTo>
                    <a:pt x="65" y="1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5"/>
            <p:cNvSpPr/>
            <p:nvPr/>
          </p:nvSpPr>
          <p:spPr>
            <a:xfrm>
              <a:off x="3571900" y="2531850"/>
              <a:ext cx="2825" cy="3725"/>
            </a:xfrm>
            <a:custGeom>
              <a:rect b="b" l="l" r="r" t="t"/>
              <a:pathLst>
                <a:path extrusionOk="0" h="149" w="113">
                  <a:moveTo>
                    <a:pt x="1" y="0"/>
                  </a:moveTo>
                  <a:cubicBezTo>
                    <a:pt x="1" y="37"/>
                    <a:pt x="10" y="65"/>
                    <a:pt x="29" y="93"/>
                  </a:cubicBezTo>
                  <a:cubicBezTo>
                    <a:pt x="57" y="112"/>
                    <a:pt x="75" y="140"/>
                    <a:pt x="112" y="149"/>
                  </a:cubicBezTo>
                  <a:cubicBezTo>
                    <a:pt x="103" y="112"/>
                    <a:pt x="94" y="84"/>
                    <a:pt x="75" y="56"/>
                  </a:cubicBezTo>
                  <a:cubicBezTo>
                    <a:pt x="57" y="37"/>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5"/>
            <p:cNvSpPr/>
            <p:nvPr/>
          </p:nvSpPr>
          <p:spPr>
            <a:xfrm>
              <a:off x="3572375" y="2535800"/>
              <a:ext cx="3275" cy="3975"/>
            </a:xfrm>
            <a:custGeom>
              <a:rect b="b" l="l" r="r" t="t"/>
              <a:pathLst>
                <a:path extrusionOk="0" h="159" w="131">
                  <a:moveTo>
                    <a:pt x="0" y="0"/>
                  </a:moveTo>
                  <a:lnTo>
                    <a:pt x="0" y="0"/>
                  </a:lnTo>
                  <a:cubicBezTo>
                    <a:pt x="10" y="37"/>
                    <a:pt x="19" y="75"/>
                    <a:pt x="47" y="93"/>
                  </a:cubicBezTo>
                  <a:cubicBezTo>
                    <a:pt x="75" y="121"/>
                    <a:pt x="93" y="140"/>
                    <a:pt x="131" y="158"/>
                  </a:cubicBezTo>
                  <a:cubicBezTo>
                    <a:pt x="131" y="121"/>
                    <a:pt x="103" y="84"/>
                    <a:pt x="84" y="65"/>
                  </a:cubicBezTo>
                  <a:cubicBezTo>
                    <a:pt x="56" y="3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5"/>
            <p:cNvSpPr/>
            <p:nvPr/>
          </p:nvSpPr>
          <p:spPr>
            <a:xfrm>
              <a:off x="3559375" y="2498400"/>
              <a:ext cx="6275" cy="3275"/>
            </a:xfrm>
            <a:custGeom>
              <a:rect b="b" l="l" r="r" t="t"/>
              <a:pathLst>
                <a:path extrusionOk="0" h="131" w="251">
                  <a:moveTo>
                    <a:pt x="0" y="0"/>
                  </a:moveTo>
                  <a:cubicBezTo>
                    <a:pt x="28" y="38"/>
                    <a:pt x="65" y="56"/>
                    <a:pt x="112" y="84"/>
                  </a:cubicBezTo>
                  <a:cubicBezTo>
                    <a:pt x="158" y="103"/>
                    <a:pt x="205" y="121"/>
                    <a:pt x="251" y="130"/>
                  </a:cubicBezTo>
                  <a:cubicBezTo>
                    <a:pt x="223" y="93"/>
                    <a:pt x="186" y="75"/>
                    <a:pt x="140" y="38"/>
                  </a:cubicBezTo>
                  <a:cubicBezTo>
                    <a:pt x="112" y="28"/>
                    <a:pt x="93" y="28"/>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5"/>
            <p:cNvSpPr/>
            <p:nvPr/>
          </p:nvSpPr>
          <p:spPr>
            <a:xfrm>
              <a:off x="3518725" y="2418025"/>
              <a:ext cx="67850" cy="68000"/>
            </a:xfrm>
            <a:custGeom>
              <a:rect b="b" l="l" r="r" t="t"/>
              <a:pathLst>
                <a:path extrusionOk="0" h="2720" w="2714">
                  <a:moveTo>
                    <a:pt x="592" y="1"/>
                  </a:moveTo>
                  <a:cubicBezTo>
                    <a:pt x="331" y="1"/>
                    <a:pt x="195" y="302"/>
                    <a:pt x="140" y="558"/>
                  </a:cubicBezTo>
                  <a:cubicBezTo>
                    <a:pt x="0" y="1209"/>
                    <a:pt x="19" y="1878"/>
                    <a:pt x="205" y="2519"/>
                  </a:cubicBezTo>
                  <a:cubicBezTo>
                    <a:pt x="237" y="2672"/>
                    <a:pt x="391" y="2720"/>
                    <a:pt x="533" y="2720"/>
                  </a:cubicBezTo>
                  <a:cubicBezTo>
                    <a:pt x="598" y="2720"/>
                    <a:pt x="660" y="2710"/>
                    <a:pt x="706" y="2695"/>
                  </a:cubicBezTo>
                  <a:cubicBezTo>
                    <a:pt x="1338" y="2574"/>
                    <a:pt x="1942" y="2314"/>
                    <a:pt x="2379" y="1859"/>
                  </a:cubicBezTo>
                  <a:cubicBezTo>
                    <a:pt x="2518" y="1720"/>
                    <a:pt x="2648" y="1552"/>
                    <a:pt x="2685" y="1357"/>
                  </a:cubicBezTo>
                  <a:cubicBezTo>
                    <a:pt x="2713" y="1162"/>
                    <a:pt x="2630" y="939"/>
                    <a:pt x="2453" y="856"/>
                  </a:cubicBezTo>
                  <a:cubicBezTo>
                    <a:pt x="2405" y="838"/>
                    <a:pt x="2355" y="830"/>
                    <a:pt x="2305" y="830"/>
                  </a:cubicBezTo>
                  <a:cubicBezTo>
                    <a:pt x="2145" y="830"/>
                    <a:pt x="1984" y="910"/>
                    <a:pt x="1849" y="995"/>
                  </a:cubicBezTo>
                  <a:cubicBezTo>
                    <a:pt x="1923" y="846"/>
                    <a:pt x="1998" y="698"/>
                    <a:pt x="1998" y="530"/>
                  </a:cubicBezTo>
                  <a:cubicBezTo>
                    <a:pt x="2007" y="372"/>
                    <a:pt x="1914" y="196"/>
                    <a:pt x="1756" y="149"/>
                  </a:cubicBezTo>
                  <a:cubicBezTo>
                    <a:pt x="1731" y="143"/>
                    <a:pt x="1706" y="139"/>
                    <a:pt x="1681" y="139"/>
                  </a:cubicBezTo>
                  <a:cubicBezTo>
                    <a:pt x="1538" y="139"/>
                    <a:pt x="1397" y="244"/>
                    <a:pt x="1310" y="363"/>
                  </a:cubicBezTo>
                  <a:cubicBezTo>
                    <a:pt x="1208" y="502"/>
                    <a:pt x="1134" y="660"/>
                    <a:pt x="1013" y="781"/>
                  </a:cubicBezTo>
                  <a:cubicBezTo>
                    <a:pt x="1013" y="614"/>
                    <a:pt x="1022" y="437"/>
                    <a:pt x="967" y="289"/>
                  </a:cubicBezTo>
                  <a:cubicBezTo>
                    <a:pt x="901" y="140"/>
                    <a:pt x="762" y="1"/>
                    <a:pt x="604" y="1"/>
                  </a:cubicBezTo>
                  <a:cubicBezTo>
                    <a:pt x="600" y="1"/>
                    <a:pt x="596" y="1"/>
                    <a:pt x="5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5"/>
            <p:cNvSpPr/>
            <p:nvPr/>
          </p:nvSpPr>
          <p:spPr>
            <a:xfrm>
              <a:off x="3519175" y="2417625"/>
              <a:ext cx="67850" cy="68250"/>
            </a:xfrm>
            <a:custGeom>
              <a:rect b="b" l="l" r="r" t="t"/>
              <a:pathLst>
                <a:path extrusionOk="0" h="2730" w="2714">
                  <a:moveTo>
                    <a:pt x="567" y="0"/>
                  </a:moveTo>
                  <a:cubicBezTo>
                    <a:pt x="503" y="0"/>
                    <a:pt x="439" y="19"/>
                    <a:pt x="391" y="54"/>
                  </a:cubicBezTo>
                  <a:cubicBezTo>
                    <a:pt x="317" y="100"/>
                    <a:pt x="261" y="156"/>
                    <a:pt x="224" y="221"/>
                  </a:cubicBezTo>
                  <a:cubicBezTo>
                    <a:pt x="140" y="361"/>
                    <a:pt x="94" y="528"/>
                    <a:pt x="75" y="676"/>
                  </a:cubicBezTo>
                  <a:cubicBezTo>
                    <a:pt x="29" y="992"/>
                    <a:pt x="1" y="1308"/>
                    <a:pt x="29" y="1615"/>
                  </a:cubicBezTo>
                  <a:cubicBezTo>
                    <a:pt x="47" y="1931"/>
                    <a:pt x="94" y="2247"/>
                    <a:pt x="187" y="2544"/>
                  </a:cubicBezTo>
                  <a:cubicBezTo>
                    <a:pt x="112" y="2247"/>
                    <a:pt x="47" y="1931"/>
                    <a:pt x="38" y="1615"/>
                  </a:cubicBezTo>
                  <a:cubicBezTo>
                    <a:pt x="29" y="1308"/>
                    <a:pt x="47" y="992"/>
                    <a:pt x="112" y="686"/>
                  </a:cubicBezTo>
                  <a:cubicBezTo>
                    <a:pt x="131" y="537"/>
                    <a:pt x="177" y="388"/>
                    <a:pt x="261" y="258"/>
                  </a:cubicBezTo>
                  <a:cubicBezTo>
                    <a:pt x="307" y="203"/>
                    <a:pt x="354" y="147"/>
                    <a:pt x="410" y="100"/>
                  </a:cubicBezTo>
                  <a:cubicBezTo>
                    <a:pt x="452" y="72"/>
                    <a:pt x="511" y="60"/>
                    <a:pt x="565" y="60"/>
                  </a:cubicBezTo>
                  <a:cubicBezTo>
                    <a:pt x="582" y="60"/>
                    <a:pt x="599" y="61"/>
                    <a:pt x="614" y="63"/>
                  </a:cubicBezTo>
                  <a:cubicBezTo>
                    <a:pt x="688" y="73"/>
                    <a:pt x="753" y="119"/>
                    <a:pt x="800" y="165"/>
                  </a:cubicBezTo>
                  <a:cubicBezTo>
                    <a:pt x="846" y="221"/>
                    <a:pt x="893" y="286"/>
                    <a:pt x="911" y="351"/>
                  </a:cubicBezTo>
                  <a:cubicBezTo>
                    <a:pt x="958" y="491"/>
                    <a:pt x="939" y="658"/>
                    <a:pt x="930" y="806"/>
                  </a:cubicBezTo>
                  <a:lnTo>
                    <a:pt x="930" y="909"/>
                  </a:lnTo>
                  <a:lnTo>
                    <a:pt x="1004" y="844"/>
                  </a:lnTo>
                  <a:cubicBezTo>
                    <a:pt x="1125" y="714"/>
                    <a:pt x="1199" y="546"/>
                    <a:pt x="1302" y="416"/>
                  </a:cubicBezTo>
                  <a:cubicBezTo>
                    <a:pt x="1348" y="361"/>
                    <a:pt x="1404" y="305"/>
                    <a:pt x="1478" y="258"/>
                  </a:cubicBezTo>
                  <a:cubicBezTo>
                    <a:pt x="1532" y="228"/>
                    <a:pt x="1592" y="210"/>
                    <a:pt x="1648" y="210"/>
                  </a:cubicBezTo>
                  <a:cubicBezTo>
                    <a:pt x="1660" y="210"/>
                    <a:pt x="1671" y="210"/>
                    <a:pt x="1682" y="212"/>
                  </a:cubicBezTo>
                  <a:cubicBezTo>
                    <a:pt x="1757" y="221"/>
                    <a:pt x="1813" y="268"/>
                    <a:pt x="1859" y="333"/>
                  </a:cubicBezTo>
                  <a:cubicBezTo>
                    <a:pt x="1896" y="388"/>
                    <a:pt x="1915" y="472"/>
                    <a:pt x="1915" y="537"/>
                  </a:cubicBezTo>
                  <a:cubicBezTo>
                    <a:pt x="1915" y="686"/>
                    <a:pt x="1850" y="844"/>
                    <a:pt x="1775" y="992"/>
                  </a:cubicBezTo>
                  <a:lnTo>
                    <a:pt x="1710" y="1132"/>
                  </a:lnTo>
                  <a:lnTo>
                    <a:pt x="1840" y="1048"/>
                  </a:lnTo>
                  <a:cubicBezTo>
                    <a:pt x="1915" y="1002"/>
                    <a:pt x="1989" y="955"/>
                    <a:pt x="2073" y="937"/>
                  </a:cubicBezTo>
                  <a:cubicBezTo>
                    <a:pt x="2147" y="899"/>
                    <a:pt x="2231" y="890"/>
                    <a:pt x="2314" y="890"/>
                  </a:cubicBezTo>
                  <a:cubicBezTo>
                    <a:pt x="2398" y="899"/>
                    <a:pt x="2463" y="937"/>
                    <a:pt x="2519" y="992"/>
                  </a:cubicBezTo>
                  <a:cubicBezTo>
                    <a:pt x="2584" y="1048"/>
                    <a:pt x="2602" y="1132"/>
                    <a:pt x="2612" y="1215"/>
                  </a:cubicBezTo>
                  <a:cubicBezTo>
                    <a:pt x="2630" y="1290"/>
                    <a:pt x="2612" y="1383"/>
                    <a:pt x="2593" y="1466"/>
                  </a:cubicBezTo>
                  <a:cubicBezTo>
                    <a:pt x="2565" y="1550"/>
                    <a:pt x="2519" y="1624"/>
                    <a:pt x="2463" y="1698"/>
                  </a:cubicBezTo>
                  <a:cubicBezTo>
                    <a:pt x="2416" y="1773"/>
                    <a:pt x="2351" y="1838"/>
                    <a:pt x="2286" y="1894"/>
                  </a:cubicBezTo>
                  <a:cubicBezTo>
                    <a:pt x="2231" y="1968"/>
                    <a:pt x="2166" y="2024"/>
                    <a:pt x="2091" y="2079"/>
                  </a:cubicBezTo>
                  <a:cubicBezTo>
                    <a:pt x="1813" y="2302"/>
                    <a:pt x="1487" y="2479"/>
                    <a:pt x="1153" y="2590"/>
                  </a:cubicBezTo>
                  <a:cubicBezTo>
                    <a:pt x="976" y="2646"/>
                    <a:pt x="800" y="2693"/>
                    <a:pt x="633" y="2720"/>
                  </a:cubicBezTo>
                  <a:cubicBezTo>
                    <a:pt x="594" y="2724"/>
                    <a:pt x="556" y="2726"/>
                    <a:pt x="518" y="2726"/>
                  </a:cubicBezTo>
                  <a:cubicBezTo>
                    <a:pt x="464" y="2726"/>
                    <a:pt x="412" y="2722"/>
                    <a:pt x="363" y="2711"/>
                  </a:cubicBezTo>
                  <a:cubicBezTo>
                    <a:pt x="317" y="2693"/>
                    <a:pt x="280" y="2674"/>
                    <a:pt x="242" y="2637"/>
                  </a:cubicBezTo>
                  <a:cubicBezTo>
                    <a:pt x="215" y="2600"/>
                    <a:pt x="187" y="2572"/>
                    <a:pt x="178" y="2527"/>
                  </a:cubicBezTo>
                  <a:lnTo>
                    <a:pt x="178" y="2527"/>
                  </a:lnTo>
                  <a:cubicBezTo>
                    <a:pt x="187" y="2572"/>
                    <a:pt x="215" y="2600"/>
                    <a:pt x="233" y="2637"/>
                  </a:cubicBezTo>
                  <a:cubicBezTo>
                    <a:pt x="270" y="2674"/>
                    <a:pt x="307" y="2693"/>
                    <a:pt x="354" y="2711"/>
                  </a:cubicBezTo>
                  <a:cubicBezTo>
                    <a:pt x="428" y="2730"/>
                    <a:pt x="521" y="2730"/>
                    <a:pt x="614" y="2730"/>
                  </a:cubicBezTo>
                  <a:cubicBezTo>
                    <a:pt x="791" y="2711"/>
                    <a:pt x="967" y="2665"/>
                    <a:pt x="1144" y="2600"/>
                  </a:cubicBezTo>
                  <a:cubicBezTo>
                    <a:pt x="1487" y="2497"/>
                    <a:pt x="1813" y="2339"/>
                    <a:pt x="2101" y="2116"/>
                  </a:cubicBezTo>
                  <a:lnTo>
                    <a:pt x="2314" y="1940"/>
                  </a:lnTo>
                  <a:cubicBezTo>
                    <a:pt x="2379" y="1884"/>
                    <a:pt x="2444" y="1810"/>
                    <a:pt x="2500" y="1745"/>
                  </a:cubicBezTo>
                  <a:cubicBezTo>
                    <a:pt x="2584" y="1661"/>
                    <a:pt x="2630" y="1587"/>
                    <a:pt x="2667" y="1503"/>
                  </a:cubicBezTo>
                  <a:cubicBezTo>
                    <a:pt x="2695" y="1410"/>
                    <a:pt x="2714" y="1317"/>
                    <a:pt x="2695" y="1225"/>
                  </a:cubicBezTo>
                  <a:cubicBezTo>
                    <a:pt x="2686" y="1132"/>
                    <a:pt x="2649" y="1039"/>
                    <a:pt x="2593" y="955"/>
                  </a:cubicBezTo>
                  <a:cubicBezTo>
                    <a:pt x="2537" y="872"/>
                    <a:pt x="2426" y="825"/>
                    <a:pt x="2333" y="816"/>
                  </a:cubicBezTo>
                  <a:cubicBezTo>
                    <a:pt x="2315" y="814"/>
                    <a:pt x="2298" y="813"/>
                    <a:pt x="2281" y="813"/>
                  </a:cubicBezTo>
                  <a:cubicBezTo>
                    <a:pt x="2199" y="813"/>
                    <a:pt x="2122" y="831"/>
                    <a:pt x="2045" y="862"/>
                  </a:cubicBezTo>
                  <a:cubicBezTo>
                    <a:pt x="1998" y="872"/>
                    <a:pt x="1961" y="899"/>
                    <a:pt x="1915" y="918"/>
                  </a:cubicBezTo>
                  <a:cubicBezTo>
                    <a:pt x="1933" y="890"/>
                    <a:pt x="1952" y="853"/>
                    <a:pt x="1971" y="816"/>
                  </a:cubicBezTo>
                  <a:cubicBezTo>
                    <a:pt x="1998" y="732"/>
                    <a:pt x="2017" y="639"/>
                    <a:pt x="2017" y="546"/>
                  </a:cubicBezTo>
                  <a:cubicBezTo>
                    <a:pt x="2017" y="453"/>
                    <a:pt x="1989" y="361"/>
                    <a:pt x="1933" y="286"/>
                  </a:cubicBezTo>
                  <a:cubicBezTo>
                    <a:pt x="1887" y="203"/>
                    <a:pt x="1794" y="147"/>
                    <a:pt x="1701" y="119"/>
                  </a:cubicBezTo>
                  <a:cubicBezTo>
                    <a:pt x="1681" y="115"/>
                    <a:pt x="1661" y="113"/>
                    <a:pt x="1641" y="113"/>
                  </a:cubicBezTo>
                  <a:cubicBezTo>
                    <a:pt x="1566" y="113"/>
                    <a:pt x="1490" y="138"/>
                    <a:pt x="1432" y="175"/>
                  </a:cubicBezTo>
                  <a:cubicBezTo>
                    <a:pt x="1348" y="221"/>
                    <a:pt x="1292" y="295"/>
                    <a:pt x="1237" y="361"/>
                  </a:cubicBezTo>
                  <a:cubicBezTo>
                    <a:pt x="1153" y="472"/>
                    <a:pt x="1097" y="584"/>
                    <a:pt x="1023" y="686"/>
                  </a:cubicBezTo>
                  <a:cubicBezTo>
                    <a:pt x="1023" y="574"/>
                    <a:pt x="1014" y="444"/>
                    <a:pt x="976" y="333"/>
                  </a:cubicBezTo>
                  <a:cubicBezTo>
                    <a:pt x="958" y="249"/>
                    <a:pt x="911" y="175"/>
                    <a:pt x="856" y="119"/>
                  </a:cubicBezTo>
                  <a:cubicBezTo>
                    <a:pt x="791" y="63"/>
                    <a:pt x="716" y="17"/>
                    <a:pt x="633" y="7"/>
                  </a:cubicBezTo>
                  <a:cubicBezTo>
                    <a:pt x="611" y="3"/>
                    <a:pt x="589"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5"/>
            <p:cNvSpPr/>
            <p:nvPr/>
          </p:nvSpPr>
          <p:spPr>
            <a:xfrm>
              <a:off x="3526150" y="2437550"/>
              <a:ext cx="17675" cy="46700"/>
            </a:xfrm>
            <a:custGeom>
              <a:rect b="b" l="l" r="r" t="t"/>
              <a:pathLst>
                <a:path extrusionOk="0" h="1868" w="707">
                  <a:moveTo>
                    <a:pt x="707" y="0"/>
                  </a:moveTo>
                  <a:lnTo>
                    <a:pt x="707" y="0"/>
                  </a:lnTo>
                  <a:cubicBezTo>
                    <a:pt x="651" y="158"/>
                    <a:pt x="595" y="307"/>
                    <a:pt x="549" y="465"/>
                  </a:cubicBezTo>
                  <a:lnTo>
                    <a:pt x="372" y="939"/>
                  </a:lnTo>
                  <a:lnTo>
                    <a:pt x="196" y="1403"/>
                  </a:lnTo>
                  <a:cubicBezTo>
                    <a:pt x="168" y="1487"/>
                    <a:pt x="140" y="1552"/>
                    <a:pt x="103" y="1635"/>
                  </a:cubicBezTo>
                  <a:cubicBezTo>
                    <a:pt x="75" y="1719"/>
                    <a:pt x="38" y="1793"/>
                    <a:pt x="1" y="1868"/>
                  </a:cubicBezTo>
                  <a:cubicBezTo>
                    <a:pt x="93" y="1728"/>
                    <a:pt x="159" y="1561"/>
                    <a:pt x="224" y="1412"/>
                  </a:cubicBezTo>
                  <a:cubicBezTo>
                    <a:pt x="289" y="1264"/>
                    <a:pt x="354" y="1115"/>
                    <a:pt x="409" y="948"/>
                  </a:cubicBezTo>
                  <a:cubicBezTo>
                    <a:pt x="465" y="790"/>
                    <a:pt x="521" y="632"/>
                    <a:pt x="567" y="474"/>
                  </a:cubicBezTo>
                  <a:cubicBezTo>
                    <a:pt x="623" y="325"/>
                    <a:pt x="660" y="158"/>
                    <a:pt x="7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5"/>
            <p:cNvSpPr/>
            <p:nvPr/>
          </p:nvSpPr>
          <p:spPr>
            <a:xfrm>
              <a:off x="3528000" y="2443825"/>
              <a:ext cx="36500" cy="41825"/>
            </a:xfrm>
            <a:custGeom>
              <a:rect b="b" l="l" r="r" t="t"/>
              <a:pathLst>
                <a:path extrusionOk="0" h="1673" w="1460">
                  <a:moveTo>
                    <a:pt x="1460" y="0"/>
                  </a:moveTo>
                  <a:lnTo>
                    <a:pt x="1460" y="0"/>
                  </a:lnTo>
                  <a:cubicBezTo>
                    <a:pt x="1320" y="130"/>
                    <a:pt x="1199" y="260"/>
                    <a:pt x="1069" y="409"/>
                  </a:cubicBezTo>
                  <a:cubicBezTo>
                    <a:pt x="939" y="539"/>
                    <a:pt x="828" y="678"/>
                    <a:pt x="698" y="818"/>
                  </a:cubicBezTo>
                  <a:cubicBezTo>
                    <a:pt x="577" y="957"/>
                    <a:pt x="456" y="1096"/>
                    <a:pt x="335" y="1236"/>
                  </a:cubicBezTo>
                  <a:cubicBezTo>
                    <a:pt x="224" y="1375"/>
                    <a:pt x="103" y="1524"/>
                    <a:pt x="1" y="1672"/>
                  </a:cubicBezTo>
                  <a:cubicBezTo>
                    <a:pt x="47" y="1607"/>
                    <a:pt x="112" y="1533"/>
                    <a:pt x="177" y="1468"/>
                  </a:cubicBezTo>
                  <a:cubicBezTo>
                    <a:pt x="233" y="1394"/>
                    <a:pt x="298" y="1329"/>
                    <a:pt x="363" y="1254"/>
                  </a:cubicBezTo>
                  <a:lnTo>
                    <a:pt x="735" y="836"/>
                  </a:lnTo>
                  <a:lnTo>
                    <a:pt x="1107" y="418"/>
                  </a:lnTo>
                  <a:cubicBezTo>
                    <a:pt x="1218" y="279"/>
                    <a:pt x="1348" y="139"/>
                    <a:pt x="14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5"/>
            <p:cNvSpPr/>
            <p:nvPr/>
          </p:nvSpPr>
          <p:spPr>
            <a:xfrm>
              <a:off x="3535200" y="2456125"/>
              <a:ext cx="4925" cy="13275"/>
            </a:xfrm>
            <a:custGeom>
              <a:rect b="b" l="l" r="r" t="t"/>
              <a:pathLst>
                <a:path extrusionOk="0" h="531" w="197">
                  <a:moveTo>
                    <a:pt x="196" y="0"/>
                  </a:moveTo>
                  <a:lnTo>
                    <a:pt x="196" y="0"/>
                  </a:lnTo>
                  <a:cubicBezTo>
                    <a:pt x="150" y="75"/>
                    <a:pt x="112" y="158"/>
                    <a:pt x="85" y="251"/>
                  </a:cubicBezTo>
                  <a:cubicBezTo>
                    <a:pt x="75" y="298"/>
                    <a:pt x="47" y="344"/>
                    <a:pt x="38" y="391"/>
                  </a:cubicBezTo>
                  <a:lnTo>
                    <a:pt x="1" y="530"/>
                  </a:lnTo>
                  <a:cubicBezTo>
                    <a:pt x="29" y="484"/>
                    <a:pt x="47" y="446"/>
                    <a:pt x="75" y="400"/>
                  </a:cubicBezTo>
                  <a:cubicBezTo>
                    <a:pt x="94" y="372"/>
                    <a:pt x="122" y="316"/>
                    <a:pt x="131" y="270"/>
                  </a:cubicBezTo>
                  <a:cubicBezTo>
                    <a:pt x="168" y="186"/>
                    <a:pt x="187" y="93"/>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5"/>
            <p:cNvSpPr/>
            <p:nvPr/>
          </p:nvSpPr>
          <p:spPr>
            <a:xfrm>
              <a:off x="3541025" y="2451025"/>
              <a:ext cx="2100" cy="8600"/>
            </a:xfrm>
            <a:custGeom>
              <a:rect b="b" l="l" r="r" t="t"/>
              <a:pathLst>
                <a:path extrusionOk="0" h="344" w="84">
                  <a:moveTo>
                    <a:pt x="75" y="0"/>
                  </a:moveTo>
                  <a:cubicBezTo>
                    <a:pt x="47" y="65"/>
                    <a:pt x="37" y="121"/>
                    <a:pt x="19" y="177"/>
                  </a:cubicBezTo>
                  <a:cubicBezTo>
                    <a:pt x="19" y="204"/>
                    <a:pt x="9" y="232"/>
                    <a:pt x="9" y="260"/>
                  </a:cubicBezTo>
                  <a:cubicBezTo>
                    <a:pt x="9" y="279"/>
                    <a:pt x="9" y="307"/>
                    <a:pt x="0" y="344"/>
                  </a:cubicBezTo>
                  <a:cubicBezTo>
                    <a:pt x="28" y="316"/>
                    <a:pt x="37" y="279"/>
                    <a:pt x="47" y="260"/>
                  </a:cubicBezTo>
                  <a:cubicBezTo>
                    <a:pt x="56" y="232"/>
                    <a:pt x="56" y="204"/>
                    <a:pt x="75" y="177"/>
                  </a:cubicBezTo>
                  <a:cubicBezTo>
                    <a:pt x="75"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5"/>
            <p:cNvSpPr/>
            <p:nvPr/>
          </p:nvSpPr>
          <p:spPr>
            <a:xfrm>
              <a:off x="3541025" y="2452650"/>
              <a:ext cx="6050" cy="11625"/>
            </a:xfrm>
            <a:custGeom>
              <a:rect b="b" l="l" r="r" t="t"/>
              <a:pathLst>
                <a:path extrusionOk="0" h="465" w="242">
                  <a:moveTo>
                    <a:pt x="242" y="0"/>
                  </a:moveTo>
                  <a:lnTo>
                    <a:pt x="242" y="0"/>
                  </a:lnTo>
                  <a:cubicBezTo>
                    <a:pt x="186" y="65"/>
                    <a:pt x="149" y="149"/>
                    <a:pt x="102" y="214"/>
                  </a:cubicBezTo>
                  <a:lnTo>
                    <a:pt x="0" y="465"/>
                  </a:lnTo>
                  <a:cubicBezTo>
                    <a:pt x="37" y="427"/>
                    <a:pt x="56" y="390"/>
                    <a:pt x="84" y="353"/>
                  </a:cubicBezTo>
                  <a:cubicBezTo>
                    <a:pt x="102" y="325"/>
                    <a:pt x="130" y="279"/>
                    <a:pt x="149" y="242"/>
                  </a:cubicBezTo>
                  <a:cubicBezTo>
                    <a:pt x="186" y="167"/>
                    <a:pt x="223" y="93"/>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5"/>
            <p:cNvSpPr/>
            <p:nvPr/>
          </p:nvSpPr>
          <p:spPr>
            <a:xfrm>
              <a:off x="3533575" y="2468200"/>
              <a:ext cx="4900" cy="6775"/>
            </a:xfrm>
            <a:custGeom>
              <a:rect b="b" l="l" r="r" t="t"/>
              <a:pathLst>
                <a:path extrusionOk="0" h="271" w="196">
                  <a:moveTo>
                    <a:pt x="196" y="1"/>
                  </a:moveTo>
                  <a:lnTo>
                    <a:pt x="196" y="1"/>
                  </a:lnTo>
                  <a:cubicBezTo>
                    <a:pt x="150" y="38"/>
                    <a:pt x="112" y="84"/>
                    <a:pt x="75" y="121"/>
                  </a:cubicBezTo>
                  <a:cubicBezTo>
                    <a:pt x="47" y="168"/>
                    <a:pt x="10" y="214"/>
                    <a:pt x="1" y="270"/>
                  </a:cubicBezTo>
                  <a:cubicBezTo>
                    <a:pt x="47" y="242"/>
                    <a:pt x="75" y="196"/>
                    <a:pt x="112" y="149"/>
                  </a:cubicBezTo>
                  <a:cubicBezTo>
                    <a:pt x="150" y="103"/>
                    <a:pt x="168" y="56"/>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5"/>
            <p:cNvSpPr/>
            <p:nvPr/>
          </p:nvSpPr>
          <p:spPr>
            <a:xfrm>
              <a:off x="3561000" y="2429875"/>
              <a:ext cx="3500" cy="11650"/>
            </a:xfrm>
            <a:custGeom>
              <a:rect b="b" l="l" r="r" t="t"/>
              <a:pathLst>
                <a:path extrusionOk="0" h="466" w="140">
                  <a:moveTo>
                    <a:pt x="140" y="1"/>
                  </a:moveTo>
                  <a:lnTo>
                    <a:pt x="140" y="1"/>
                  </a:lnTo>
                  <a:cubicBezTo>
                    <a:pt x="112" y="75"/>
                    <a:pt x="84" y="149"/>
                    <a:pt x="75" y="233"/>
                  </a:cubicBezTo>
                  <a:cubicBezTo>
                    <a:pt x="65" y="270"/>
                    <a:pt x="47" y="316"/>
                    <a:pt x="37" y="354"/>
                  </a:cubicBezTo>
                  <a:cubicBezTo>
                    <a:pt x="28" y="382"/>
                    <a:pt x="19" y="428"/>
                    <a:pt x="0" y="465"/>
                  </a:cubicBezTo>
                  <a:cubicBezTo>
                    <a:pt x="37" y="447"/>
                    <a:pt x="65" y="400"/>
                    <a:pt x="75" y="363"/>
                  </a:cubicBezTo>
                  <a:cubicBezTo>
                    <a:pt x="84" y="326"/>
                    <a:pt x="93" y="279"/>
                    <a:pt x="112" y="242"/>
                  </a:cubicBezTo>
                  <a:cubicBezTo>
                    <a:pt x="130" y="159"/>
                    <a:pt x="140" y="84"/>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5"/>
            <p:cNvSpPr/>
            <p:nvPr/>
          </p:nvSpPr>
          <p:spPr>
            <a:xfrm>
              <a:off x="3557500" y="2437075"/>
              <a:ext cx="2825" cy="8150"/>
            </a:xfrm>
            <a:custGeom>
              <a:rect b="b" l="l" r="r" t="t"/>
              <a:pathLst>
                <a:path extrusionOk="0" h="326" w="113">
                  <a:moveTo>
                    <a:pt x="112" y="1"/>
                  </a:moveTo>
                  <a:cubicBezTo>
                    <a:pt x="84" y="66"/>
                    <a:pt x="66" y="112"/>
                    <a:pt x="47" y="168"/>
                  </a:cubicBezTo>
                  <a:cubicBezTo>
                    <a:pt x="29" y="224"/>
                    <a:pt x="19" y="270"/>
                    <a:pt x="1" y="326"/>
                  </a:cubicBezTo>
                  <a:cubicBezTo>
                    <a:pt x="29" y="307"/>
                    <a:pt x="47" y="279"/>
                    <a:pt x="66" y="261"/>
                  </a:cubicBezTo>
                  <a:cubicBezTo>
                    <a:pt x="75" y="233"/>
                    <a:pt x="84" y="205"/>
                    <a:pt x="94" y="177"/>
                  </a:cubicBezTo>
                  <a:cubicBezTo>
                    <a:pt x="94" y="159"/>
                    <a:pt x="112" y="131"/>
                    <a:pt x="112" y="94"/>
                  </a:cubicBezTo>
                  <a:lnTo>
                    <a:pt x="11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5"/>
            <p:cNvSpPr/>
            <p:nvPr/>
          </p:nvSpPr>
          <p:spPr>
            <a:xfrm>
              <a:off x="3561000" y="2427775"/>
              <a:ext cx="1175" cy="4675"/>
            </a:xfrm>
            <a:custGeom>
              <a:rect b="b" l="l" r="r" t="t"/>
              <a:pathLst>
                <a:path extrusionOk="0" h="187" w="47">
                  <a:moveTo>
                    <a:pt x="28" y="1"/>
                  </a:moveTo>
                  <a:cubicBezTo>
                    <a:pt x="9" y="38"/>
                    <a:pt x="9" y="66"/>
                    <a:pt x="0" y="94"/>
                  </a:cubicBezTo>
                  <a:lnTo>
                    <a:pt x="0" y="140"/>
                  </a:lnTo>
                  <a:lnTo>
                    <a:pt x="0" y="187"/>
                  </a:lnTo>
                  <a:cubicBezTo>
                    <a:pt x="28" y="168"/>
                    <a:pt x="47" y="131"/>
                    <a:pt x="47" y="94"/>
                  </a:cubicBezTo>
                  <a:lnTo>
                    <a:pt x="47" y="47"/>
                  </a:lnTo>
                  <a:cubicBezTo>
                    <a:pt x="47" y="38"/>
                    <a:pt x="37" y="20"/>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5"/>
            <p:cNvSpPr/>
            <p:nvPr/>
          </p:nvSpPr>
          <p:spPr>
            <a:xfrm>
              <a:off x="3579575" y="2446125"/>
              <a:ext cx="3500" cy="10950"/>
            </a:xfrm>
            <a:custGeom>
              <a:rect b="b" l="l" r="r" t="t"/>
              <a:pathLst>
                <a:path extrusionOk="0" h="438" w="140">
                  <a:moveTo>
                    <a:pt x="66" y="1"/>
                  </a:moveTo>
                  <a:lnTo>
                    <a:pt x="66" y="1"/>
                  </a:lnTo>
                  <a:cubicBezTo>
                    <a:pt x="93" y="75"/>
                    <a:pt x="112" y="150"/>
                    <a:pt x="84" y="224"/>
                  </a:cubicBezTo>
                  <a:lnTo>
                    <a:pt x="47" y="326"/>
                  </a:lnTo>
                  <a:cubicBezTo>
                    <a:pt x="38" y="345"/>
                    <a:pt x="38" y="363"/>
                    <a:pt x="28" y="382"/>
                  </a:cubicBezTo>
                  <a:cubicBezTo>
                    <a:pt x="10" y="410"/>
                    <a:pt x="10" y="419"/>
                    <a:pt x="0" y="438"/>
                  </a:cubicBezTo>
                  <a:cubicBezTo>
                    <a:pt x="19" y="419"/>
                    <a:pt x="38" y="410"/>
                    <a:pt x="47" y="400"/>
                  </a:cubicBezTo>
                  <a:cubicBezTo>
                    <a:pt x="56" y="382"/>
                    <a:pt x="75" y="363"/>
                    <a:pt x="84" y="354"/>
                  </a:cubicBezTo>
                  <a:cubicBezTo>
                    <a:pt x="112" y="317"/>
                    <a:pt x="121" y="280"/>
                    <a:pt x="131" y="233"/>
                  </a:cubicBezTo>
                  <a:cubicBezTo>
                    <a:pt x="140" y="187"/>
                    <a:pt x="140" y="150"/>
                    <a:pt x="131" y="103"/>
                  </a:cubicBezTo>
                  <a:cubicBezTo>
                    <a:pt x="121" y="57"/>
                    <a:pt x="93"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5"/>
            <p:cNvSpPr/>
            <p:nvPr/>
          </p:nvSpPr>
          <p:spPr>
            <a:xfrm>
              <a:off x="3573525" y="2452875"/>
              <a:ext cx="6550" cy="8375"/>
            </a:xfrm>
            <a:custGeom>
              <a:rect b="b" l="l" r="r" t="t"/>
              <a:pathLst>
                <a:path extrusionOk="0" h="335" w="262">
                  <a:moveTo>
                    <a:pt x="261" y="0"/>
                  </a:moveTo>
                  <a:cubicBezTo>
                    <a:pt x="233" y="19"/>
                    <a:pt x="205" y="56"/>
                    <a:pt x="187" y="65"/>
                  </a:cubicBezTo>
                  <a:cubicBezTo>
                    <a:pt x="177" y="103"/>
                    <a:pt x="150" y="130"/>
                    <a:pt x="131" y="158"/>
                  </a:cubicBezTo>
                  <a:lnTo>
                    <a:pt x="75" y="251"/>
                  </a:lnTo>
                  <a:cubicBezTo>
                    <a:pt x="47" y="279"/>
                    <a:pt x="29" y="316"/>
                    <a:pt x="1" y="335"/>
                  </a:cubicBezTo>
                  <a:cubicBezTo>
                    <a:pt x="38" y="326"/>
                    <a:pt x="75" y="298"/>
                    <a:pt x="94" y="279"/>
                  </a:cubicBezTo>
                  <a:cubicBezTo>
                    <a:pt x="122" y="251"/>
                    <a:pt x="140" y="233"/>
                    <a:pt x="168" y="195"/>
                  </a:cubicBezTo>
                  <a:cubicBezTo>
                    <a:pt x="196" y="140"/>
                    <a:pt x="233" y="65"/>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5"/>
            <p:cNvSpPr/>
            <p:nvPr/>
          </p:nvSpPr>
          <p:spPr>
            <a:xfrm>
              <a:off x="3570975" y="2460775"/>
              <a:ext cx="7450" cy="6050"/>
            </a:xfrm>
            <a:custGeom>
              <a:rect b="b" l="l" r="r" t="t"/>
              <a:pathLst>
                <a:path extrusionOk="0" h="242" w="298">
                  <a:moveTo>
                    <a:pt x="298" y="0"/>
                  </a:moveTo>
                  <a:lnTo>
                    <a:pt x="298" y="0"/>
                  </a:lnTo>
                  <a:cubicBezTo>
                    <a:pt x="242" y="28"/>
                    <a:pt x="196" y="75"/>
                    <a:pt x="140" y="112"/>
                  </a:cubicBezTo>
                  <a:cubicBezTo>
                    <a:pt x="94" y="149"/>
                    <a:pt x="47" y="195"/>
                    <a:pt x="1" y="242"/>
                  </a:cubicBezTo>
                  <a:cubicBezTo>
                    <a:pt x="38" y="242"/>
                    <a:pt x="56" y="214"/>
                    <a:pt x="94" y="205"/>
                  </a:cubicBezTo>
                  <a:cubicBezTo>
                    <a:pt x="131" y="195"/>
                    <a:pt x="149" y="168"/>
                    <a:pt x="177" y="149"/>
                  </a:cubicBezTo>
                  <a:lnTo>
                    <a:pt x="242" y="75"/>
                  </a:lnTo>
                  <a:cubicBezTo>
                    <a:pt x="270" y="56"/>
                    <a:pt x="289" y="28"/>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5"/>
            <p:cNvSpPr/>
            <p:nvPr/>
          </p:nvSpPr>
          <p:spPr>
            <a:xfrm>
              <a:off x="3574475" y="2451700"/>
              <a:ext cx="3725" cy="5850"/>
            </a:xfrm>
            <a:custGeom>
              <a:rect b="b" l="l" r="r" t="t"/>
              <a:pathLst>
                <a:path extrusionOk="0" h="234" w="149">
                  <a:moveTo>
                    <a:pt x="149" y="1"/>
                  </a:moveTo>
                  <a:lnTo>
                    <a:pt x="149" y="1"/>
                  </a:lnTo>
                  <a:cubicBezTo>
                    <a:pt x="112" y="38"/>
                    <a:pt x="93" y="66"/>
                    <a:pt x="65" y="112"/>
                  </a:cubicBezTo>
                  <a:cubicBezTo>
                    <a:pt x="47" y="150"/>
                    <a:pt x="19" y="187"/>
                    <a:pt x="0" y="233"/>
                  </a:cubicBezTo>
                  <a:cubicBezTo>
                    <a:pt x="47" y="205"/>
                    <a:pt x="84" y="177"/>
                    <a:pt x="102" y="140"/>
                  </a:cubicBezTo>
                  <a:lnTo>
                    <a:pt x="139" y="66"/>
                  </a:lnTo>
                  <a:cubicBezTo>
                    <a:pt x="149" y="47"/>
                    <a:pt x="149" y="2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5"/>
            <p:cNvSpPr/>
            <p:nvPr/>
          </p:nvSpPr>
          <p:spPr>
            <a:xfrm>
              <a:off x="3532875" y="2482375"/>
              <a:ext cx="10025" cy="2225"/>
            </a:xfrm>
            <a:custGeom>
              <a:rect b="b" l="l" r="r" t="t"/>
              <a:pathLst>
                <a:path extrusionOk="0" h="89" w="401">
                  <a:moveTo>
                    <a:pt x="401" y="0"/>
                  </a:moveTo>
                  <a:cubicBezTo>
                    <a:pt x="326" y="19"/>
                    <a:pt x="270" y="28"/>
                    <a:pt x="196" y="37"/>
                  </a:cubicBezTo>
                  <a:cubicBezTo>
                    <a:pt x="140" y="47"/>
                    <a:pt x="66" y="47"/>
                    <a:pt x="1" y="75"/>
                  </a:cubicBezTo>
                  <a:cubicBezTo>
                    <a:pt x="38" y="84"/>
                    <a:pt x="75" y="84"/>
                    <a:pt x="94" y="84"/>
                  </a:cubicBezTo>
                  <a:cubicBezTo>
                    <a:pt x="106" y="87"/>
                    <a:pt x="119" y="88"/>
                    <a:pt x="131" y="88"/>
                  </a:cubicBezTo>
                  <a:cubicBezTo>
                    <a:pt x="155" y="88"/>
                    <a:pt x="178" y="84"/>
                    <a:pt x="196" y="84"/>
                  </a:cubicBezTo>
                  <a:cubicBezTo>
                    <a:pt x="270" y="75"/>
                    <a:pt x="335" y="4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5"/>
            <p:cNvSpPr/>
            <p:nvPr/>
          </p:nvSpPr>
          <p:spPr>
            <a:xfrm>
              <a:off x="3536150" y="2479350"/>
              <a:ext cx="7450" cy="2475"/>
            </a:xfrm>
            <a:custGeom>
              <a:rect b="b" l="l" r="r" t="t"/>
              <a:pathLst>
                <a:path extrusionOk="0" h="99" w="298">
                  <a:moveTo>
                    <a:pt x="297" y="1"/>
                  </a:moveTo>
                  <a:cubicBezTo>
                    <a:pt x="270" y="1"/>
                    <a:pt x="242" y="1"/>
                    <a:pt x="223" y="10"/>
                  </a:cubicBezTo>
                  <a:cubicBezTo>
                    <a:pt x="195" y="19"/>
                    <a:pt x="177" y="19"/>
                    <a:pt x="149" y="28"/>
                  </a:cubicBezTo>
                  <a:cubicBezTo>
                    <a:pt x="93" y="56"/>
                    <a:pt x="56" y="66"/>
                    <a:pt x="0" y="75"/>
                  </a:cubicBezTo>
                  <a:cubicBezTo>
                    <a:pt x="12" y="93"/>
                    <a:pt x="27" y="99"/>
                    <a:pt x="44" y="99"/>
                  </a:cubicBezTo>
                  <a:cubicBezTo>
                    <a:pt x="54" y="99"/>
                    <a:pt x="64" y="97"/>
                    <a:pt x="74" y="93"/>
                  </a:cubicBezTo>
                  <a:cubicBezTo>
                    <a:pt x="102" y="93"/>
                    <a:pt x="139" y="93"/>
                    <a:pt x="158" y="75"/>
                  </a:cubicBezTo>
                  <a:cubicBezTo>
                    <a:pt x="223" y="66"/>
                    <a:pt x="270" y="47"/>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5"/>
            <p:cNvSpPr/>
            <p:nvPr/>
          </p:nvSpPr>
          <p:spPr>
            <a:xfrm>
              <a:off x="3538450" y="2472625"/>
              <a:ext cx="5375" cy="5600"/>
            </a:xfrm>
            <a:custGeom>
              <a:rect b="b" l="l" r="r" t="t"/>
              <a:pathLst>
                <a:path extrusionOk="0" h="224" w="215">
                  <a:moveTo>
                    <a:pt x="215" y="0"/>
                  </a:moveTo>
                  <a:lnTo>
                    <a:pt x="215" y="0"/>
                  </a:lnTo>
                  <a:cubicBezTo>
                    <a:pt x="178" y="19"/>
                    <a:pt x="131" y="56"/>
                    <a:pt x="94" y="93"/>
                  </a:cubicBezTo>
                  <a:cubicBezTo>
                    <a:pt x="57" y="130"/>
                    <a:pt x="20" y="177"/>
                    <a:pt x="1" y="223"/>
                  </a:cubicBezTo>
                  <a:cubicBezTo>
                    <a:pt x="57" y="195"/>
                    <a:pt x="94" y="158"/>
                    <a:pt x="140" y="130"/>
                  </a:cubicBezTo>
                  <a:cubicBezTo>
                    <a:pt x="150" y="112"/>
                    <a:pt x="178" y="93"/>
                    <a:pt x="187" y="65"/>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5"/>
            <p:cNvSpPr/>
            <p:nvPr/>
          </p:nvSpPr>
          <p:spPr>
            <a:xfrm>
              <a:off x="3543100" y="2474250"/>
              <a:ext cx="5850" cy="3500"/>
            </a:xfrm>
            <a:custGeom>
              <a:rect b="b" l="l" r="r" t="t"/>
              <a:pathLst>
                <a:path extrusionOk="0" h="140" w="234">
                  <a:moveTo>
                    <a:pt x="233" y="0"/>
                  </a:moveTo>
                  <a:lnTo>
                    <a:pt x="233" y="0"/>
                  </a:lnTo>
                  <a:cubicBezTo>
                    <a:pt x="187" y="9"/>
                    <a:pt x="140" y="28"/>
                    <a:pt x="103" y="47"/>
                  </a:cubicBezTo>
                  <a:cubicBezTo>
                    <a:pt x="66" y="74"/>
                    <a:pt x="29" y="112"/>
                    <a:pt x="1" y="140"/>
                  </a:cubicBezTo>
                  <a:cubicBezTo>
                    <a:pt x="47" y="130"/>
                    <a:pt x="94" y="112"/>
                    <a:pt x="122" y="93"/>
                  </a:cubicBezTo>
                  <a:cubicBezTo>
                    <a:pt x="159" y="74"/>
                    <a:pt x="196"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5"/>
            <p:cNvSpPr/>
            <p:nvPr/>
          </p:nvSpPr>
          <p:spPr>
            <a:xfrm>
              <a:off x="3546350" y="2477250"/>
              <a:ext cx="7700" cy="3975"/>
            </a:xfrm>
            <a:custGeom>
              <a:rect b="b" l="l" r="r" t="t"/>
              <a:pathLst>
                <a:path extrusionOk="0" h="159" w="308">
                  <a:moveTo>
                    <a:pt x="307" y="1"/>
                  </a:moveTo>
                  <a:cubicBezTo>
                    <a:pt x="252" y="10"/>
                    <a:pt x="205" y="38"/>
                    <a:pt x="150" y="57"/>
                  </a:cubicBezTo>
                  <a:cubicBezTo>
                    <a:pt x="94" y="85"/>
                    <a:pt x="47" y="112"/>
                    <a:pt x="1" y="159"/>
                  </a:cubicBezTo>
                  <a:cubicBezTo>
                    <a:pt x="57" y="150"/>
                    <a:pt x="103" y="131"/>
                    <a:pt x="159" y="103"/>
                  </a:cubicBezTo>
                  <a:cubicBezTo>
                    <a:pt x="215" y="85"/>
                    <a:pt x="261"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5"/>
            <p:cNvSpPr/>
            <p:nvPr/>
          </p:nvSpPr>
          <p:spPr>
            <a:xfrm>
              <a:off x="3524525" y="2421275"/>
              <a:ext cx="5825" cy="9550"/>
            </a:xfrm>
            <a:custGeom>
              <a:rect b="b" l="l" r="r" t="t"/>
              <a:pathLst>
                <a:path extrusionOk="0" h="382" w="233">
                  <a:moveTo>
                    <a:pt x="233" y="1"/>
                  </a:moveTo>
                  <a:lnTo>
                    <a:pt x="233" y="1"/>
                  </a:lnTo>
                  <a:cubicBezTo>
                    <a:pt x="196" y="19"/>
                    <a:pt x="158" y="47"/>
                    <a:pt x="149" y="66"/>
                  </a:cubicBezTo>
                  <a:cubicBezTo>
                    <a:pt x="112" y="103"/>
                    <a:pt x="93" y="122"/>
                    <a:pt x="66" y="159"/>
                  </a:cubicBezTo>
                  <a:cubicBezTo>
                    <a:pt x="19" y="215"/>
                    <a:pt x="1" y="298"/>
                    <a:pt x="1" y="382"/>
                  </a:cubicBezTo>
                  <a:cubicBezTo>
                    <a:pt x="10" y="345"/>
                    <a:pt x="19" y="307"/>
                    <a:pt x="47" y="280"/>
                  </a:cubicBezTo>
                  <a:cubicBezTo>
                    <a:pt x="66" y="242"/>
                    <a:pt x="84" y="215"/>
                    <a:pt x="103" y="187"/>
                  </a:cubicBezTo>
                  <a:cubicBezTo>
                    <a:pt x="140" y="122"/>
                    <a:pt x="186" y="6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5"/>
            <p:cNvSpPr/>
            <p:nvPr/>
          </p:nvSpPr>
          <p:spPr>
            <a:xfrm>
              <a:off x="3525000" y="2425475"/>
              <a:ext cx="4200" cy="8850"/>
            </a:xfrm>
            <a:custGeom>
              <a:rect b="b" l="l" r="r" t="t"/>
              <a:pathLst>
                <a:path extrusionOk="0" h="354" w="168">
                  <a:moveTo>
                    <a:pt x="167" y="0"/>
                  </a:moveTo>
                  <a:cubicBezTo>
                    <a:pt x="130" y="28"/>
                    <a:pt x="121" y="47"/>
                    <a:pt x="112" y="74"/>
                  </a:cubicBezTo>
                  <a:cubicBezTo>
                    <a:pt x="84" y="93"/>
                    <a:pt x="56" y="121"/>
                    <a:pt x="47" y="158"/>
                  </a:cubicBezTo>
                  <a:cubicBezTo>
                    <a:pt x="19" y="214"/>
                    <a:pt x="0" y="279"/>
                    <a:pt x="19" y="353"/>
                  </a:cubicBezTo>
                  <a:lnTo>
                    <a:pt x="47" y="260"/>
                  </a:lnTo>
                  <a:cubicBezTo>
                    <a:pt x="56" y="232"/>
                    <a:pt x="74" y="204"/>
                    <a:pt x="84" y="177"/>
                  </a:cubicBezTo>
                  <a:cubicBezTo>
                    <a:pt x="112" y="121"/>
                    <a:pt x="139" y="65"/>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5"/>
            <p:cNvSpPr/>
            <p:nvPr/>
          </p:nvSpPr>
          <p:spPr>
            <a:xfrm>
              <a:off x="3525675" y="2431725"/>
              <a:ext cx="3300" cy="9550"/>
            </a:xfrm>
            <a:custGeom>
              <a:rect b="b" l="l" r="r" t="t"/>
              <a:pathLst>
                <a:path extrusionOk="0" h="382" w="132">
                  <a:moveTo>
                    <a:pt x="131" y="1"/>
                  </a:moveTo>
                  <a:cubicBezTo>
                    <a:pt x="85" y="57"/>
                    <a:pt x="57" y="112"/>
                    <a:pt x="38" y="168"/>
                  </a:cubicBezTo>
                  <a:cubicBezTo>
                    <a:pt x="20" y="205"/>
                    <a:pt x="10" y="242"/>
                    <a:pt x="10" y="280"/>
                  </a:cubicBezTo>
                  <a:cubicBezTo>
                    <a:pt x="1" y="308"/>
                    <a:pt x="1" y="345"/>
                    <a:pt x="10" y="382"/>
                  </a:cubicBezTo>
                  <a:lnTo>
                    <a:pt x="47" y="289"/>
                  </a:lnTo>
                  <a:cubicBezTo>
                    <a:pt x="57" y="261"/>
                    <a:pt x="66" y="233"/>
                    <a:pt x="85" y="196"/>
                  </a:cubicBezTo>
                  <a:cubicBezTo>
                    <a:pt x="103" y="140"/>
                    <a:pt x="112" y="6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5"/>
            <p:cNvSpPr/>
            <p:nvPr/>
          </p:nvSpPr>
          <p:spPr>
            <a:xfrm>
              <a:off x="3521975" y="2438000"/>
              <a:ext cx="1425" cy="10475"/>
            </a:xfrm>
            <a:custGeom>
              <a:rect b="b" l="l" r="r" t="t"/>
              <a:pathLst>
                <a:path extrusionOk="0" h="419" w="57">
                  <a:moveTo>
                    <a:pt x="47" y="1"/>
                  </a:moveTo>
                  <a:cubicBezTo>
                    <a:pt x="19" y="75"/>
                    <a:pt x="0" y="140"/>
                    <a:pt x="0" y="214"/>
                  </a:cubicBezTo>
                  <a:lnTo>
                    <a:pt x="0" y="317"/>
                  </a:lnTo>
                  <a:cubicBezTo>
                    <a:pt x="0" y="345"/>
                    <a:pt x="10" y="382"/>
                    <a:pt x="19" y="419"/>
                  </a:cubicBezTo>
                  <a:lnTo>
                    <a:pt x="28" y="317"/>
                  </a:lnTo>
                  <a:cubicBezTo>
                    <a:pt x="28" y="279"/>
                    <a:pt x="47" y="242"/>
                    <a:pt x="47" y="214"/>
                  </a:cubicBezTo>
                  <a:cubicBezTo>
                    <a:pt x="47" y="140"/>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5"/>
            <p:cNvSpPr/>
            <p:nvPr/>
          </p:nvSpPr>
          <p:spPr>
            <a:xfrm>
              <a:off x="3522675" y="2446375"/>
              <a:ext cx="2800" cy="10700"/>
            </a:xfrm>
            <a:custGeom>
              <a:rect b="b" l="l" r="r" t="t"/>
              <a:pathLst>
                <a:path extrusionOk="0" h="428" w="112">
                  <a:moveTo>
                    <a:pt x="112" y="0"/>
                  </a:moveTo>
                  <a:cubicBezTo>
                    <a:pt x="65" y="65"/>
                    <a:pt x="37" y="130"/>
                    <a:pt x="28" y="214"/>
                  </a:cubicBezTo>
                  <a:cubicBezTo>
                    <a:pt x="28" y="242"/>
                    <a:pt x="19" y="279"/>
                    <a:pt x="19" y="316"/>
                  </a:cubicBezTo>
                  <a:cubicBezTo>
                    <a:pt x="0" y="363"/>
                    <a:pt x="19" y="400"/>
                    <a:pt x="28" y="428"/>
                  </a:cubicBezTo>
                  <a:cubicBezTo>
                    <a:pt x="28" y="400"/>
                    <a:pt x="37" y="363"/>
                    <a:pt x="47" y="325"/>
                  </a:cubicBezTo>
                  <a:lnTo>
                    <a:pt x="75" y="223"/>
                  </a:lnTo>
                  <a:cubicBezTo>
                    <a:pt x="84" y="158"/>
                    <a:pt x="112"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5"/>
            <p:cNvSpPr/>
            <p:nvPr/>
          </p:nvSpPr>
          <p:spPr>
            <a:xfrm>
              <a:off x="3547525" y="2438700"/>
              <a:ext cx="2100" cy="3975"/>
            </a:xfrm>
            <a:custGeom>
              <a:rect b="b" l="l" r="r" t="t"/>
              <a:pathLst>
                <a:path extrusionOk="0" h="159" w="84">
                  <a:moveTo>
                    <a:pt x="84" y="1"/>
                  </a:moveTo>
                  <a:lnTo>
                    <a:pt x="19" y="66"/>
                  </a:lnTo>
                  <a:cubicBezTo>
                    <a:pt x="10" y="94"/>
                    <a:pt x="0" y="121"/>
                    <a:pt x="0" y="159"/>
                  </a:cubicBezTo>
                  <a:cubicBezTo>
                    <a:pt x="28" y="149"/>
                    <a:pt x="56" y="112"/>
                    <a:pt x="65" y="94"/>
                  </a:cubicBezTo>
                  <a:cubicBezTo>
                    <a:pt x="75" y="66"/>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5"/>
            <p:cNvSpPr/>
            <p:nvPr/>
          </p:nvSpPr>
          <p:spPr>
            <a:xfrm>
              <a:off x="3551475" y="2435925"/>
              <a:ext cx="1875" cy="4425"/>
            </a:xfrm>
            <a:custGeom>
              <a:rect b="b" l="l" r="r" t="t"/>
              <a:pathLst>
                <a:path extrusionOk="0" h="177" w="75">
                  <a:moveTo>
                    <a:pt x="75" y="0"/>
                  </a:moveTo>
                  <a:cubicBezTo>
                    <a:pt x="37" y="28"/>
                    <a:pt x="28" y="47"/>
                    <a:pt x="10" y="84"/>
                  </a:cubicBezTo>
                  <a:cubicBezTo>
                    <a:pt x="0" y="112"/>
                    <a:pt x="0" y="140"/>
                    <a:pt x="0" y="177"/>
                  </a:cubicBezTo>
                  <a:cubicBezTo>
                    <a:pt x="28" y="158"/>
                    <a:pt x="47" y="130"/>
                    <a:pt x="56" y="93"/>
                  </a:cubicBezTo>
                  <a:cubicBezTo>
                    <a:pt x="75" y="74"/>
                    <a:pt x="75" y="3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5"/>
            <p:cNvSpPr/>
            <p:nvPr/>
          </p:nvSpPr>
          <p:spPr>
            <a:xfrm>
              <a:off x="3522425" y="2461225"/>
              <a:ext cx="1425" cy="7000"/>
            </a:xfrm>
            <a:custGeom>
              <a:rect b="b" l="l" r="r" t="t"/>
              <a:pathLst>
                <a:path extrusionOk="0" h="280" w="57">
                  <a:moveTo>
                    <a:pt x="38" y="1"/>
                  </a:moveTo>
                  <a:cubicBezTo>
                    <a:pt x="10" y="47"/>
                    <a:pt x="1" y="94"/>
                    <a:pt x="10" y="140"/>
                  </a:cubicBezTo>
                  <a:lnTo>
                    <a:pt x="10" y="205"/>
                  </a:lnTo>
                  <a:cubicBezTo>
                    <a:pt x="10" y="233"/>
                    <a:pt x="29" y="261"/>
                    <a:pt x="38" y="280"/>
                  </a:cubicBezTo>
                  <a:cubicBezTo>
                    <a:pt x="47" y="233"/>
                    <a:pt x="57" y="187"/>
                    <a:pt x="57" y="140"/>
                  </a:cubicBezTo>
                  <a:cubicBezTo>
                    <a:pt x="57" y="94"/>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5"/>
            <p:cNvSpPr/>
            <p:nvPr/>
          </p:nvSpPr>
          <p:spPr>
            <a:xfrm>
              <a:off x="3903125" y="2389350"/>
              <a:ext cx="76675" cy="60700"/>
            </a:xfrm>
            <a:custGeom>
              <a:rect b="b" l="l" r="r" t="t"/>
              <a:pathLst>
                <a:path extrusionOk="0" h="2428" w="3067">
                  <a:moveTo>
                    <a:pt x="2017" y="1"/>
                  </a:moveTo>
                  <a:cubicBezTo>
                    <a:pt x="1846" y="1"/>
                    <a:pt x="1651" y="89"/>
                    <a:pt x="1496" y="182"/>
                  </a:cubicBezTo>
                  <a:cubicBezTo>
                    <a:pt x="930" y="544"/>
                    <a:pt x="456" y="1018"/>
                    <a:pt x="131" y="1566"/>
                  </a:cubicBezTo>
                  <a:cubicBezTo>
                    <a:pt x="1" y="1742"/>
                    <a:pt x="224" y="1928"/>
                    <a:pt x="372" y="1993"/>
                  </a:cubicBezTo>
                  <a:cubicBezTo>
                    <a:pt x="864" y="2252"/>
                    <a:pt x="1416" y="2428"/>
                    <a:pt x="2000" y="2428"/>
                  </a:cubicBezTo>
                  <a:cubicBezTo>
                    <a:pt x="2067" y="2428"/>
                    <a:pt x="2135" y="2425"/>
                    <a:pt x="2203" y="2421"/>
                  </a:cubicBezTo>
                  <a:cubicBezTo>
                    <a:pt x="2407" y="2411"/>
                    <a:pt x="2621" y="2374"/>
                    <a:pt x="2788" y="2263"/>
                  </a:cubicBezTo>
                  <a:cubicBezTo>
                    <a:pt x="2964" y="2160"/>
                    <a:pt x="3067" y="1947"/>
                    <a:pt x="2983" y="1789"/>
                  </a:cubicBezTo>
                  <a:cubicBezTo>
                    <a:pt x="2899" y="1612"/>
                    <a:pt x="2658" y="1557"/>
                    <a:pt x="2435" y="1519"/>
                  </a:cubicBezTo>
                  <a:cubicBezTo>
                    <a:pt x="2593" y="1464"/>
                    <a:pt x="2760" y="1399"/>
                    <a:pt x="2881" y="1287"/>
                  </a:cubicBezTo>
                  <a:cubicBezTo>
                    <a:pt x="2992" y="1185"/>
                    <a:pt x="3057" y="1008"/>
                    <a:pt x="2974" y="878"/>
                  </a:cubicBezTo>
                  <a:cubicBezTo>
                    <a:pt x="2904" y="774"/>
                    <a:pt x="2766" y="737"/>
                    <a:pt x="2631" y="737"/>
                  </a:cubicBezTo>
                  <a:cubicBezTo>
                    <a:pt x="2586" y="737"/>
                    <a:pt x="2542" y="741"/>
                    <a:pt x="2500" y="748"/>
                  </a:cubicBezTo>
                  <a:cubicBezTo>
                    <a:pt x="2323" y="776"/>
                    <a:pt x="2147" y="841"/>
                    <a:pt x="1970" y="860"/>
                  </a:cubicBezTo>
                  <a:cubicBezTo>
                    <a:pt x="2100" y="748"/>
                    <a:pt x="2230" y="637"/>
                    <a:pt x="2295" y="497"/>
                  </a:cubicBezTo>
                  <a:cubicBezTo>
                    <a:pt x="2379" y="358"/>
                    <a:pt x="2370" y="182"/>
                    <a:pt x="2249" y="79"/>
                  </a:cubicBezTo>
                  <a:cubicBezTo>
                    <a:pt x="2183" y="23"/>
                    <a:pt x="2103" y="1"/>
                    <a:pt x="201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5"/>
            <p:cNvSpPr/>
            <p:nvPr/>
          </p:nvSpPr>
          <p:spPr>
            <a:xfrm>
              <a:off x="3904750" y="2389150"/>
              <a:ext cx="75275" cy="62700"/>
            </a:xfrm>
            <a:custGeom>
              <a:rect b="b" l="l" r="r" t="t"/>
              <a:pathLst>
                <a:path extrusionOk="0" h="2508" w="3011">
                  <a:moveTo>
                    <a:pt x="38" y="1620"/>
                  </a:moveTo>
                  <a:cubicBezTo>
                    <a:pt x="19" y="1658"/>
                    <a:pt x="1" y="1685"/>
                    <a:pt x="1" y="1732"/>
                  </a:cubicBezTo>
                  <a:cubicBezTo>
                    <a:pt x="1" y="1704"/>
                    <a:pt x="19" y="1658"/>
                    <a:pt x="38" y="1620"/>
                  </a:cubicBezTo>
                  <a:close/>
                  <a:moveTo>
                    <a:pt x="1962" y="0"/>
                  </a:moveTo>
                  <a:cubicBezTo>
                    <a:pt x="1897" y="0"/>
                    <a:pt x="1829" y="11"/>
                    <a:pt x="1766" y="32"/>
                  </a:cubicBezTo>
                  <a:cubicBezTo>
                    <a:pt x="1608" y="78"/>
                    <a:pt x="1469" y="152"/>
                    <a:pt x="1329" y="245"/>
                  </a:cubicBezTo>
                  <a:cubicBezTo>
                    <a:pt x="1060" y="431"/>
                    <a:pt x="828" y="635"/>
                    <a:pt x="605" y="868"/>
                  </a:cubicBezTo>
                  <a:cubicBezTo>
                    <a:pt x="400" y="1081"/>
                    <a:pt x="205" y="1332"/>
                    <a:pt x="47" y="1592"/>
                  </a:cubicBezTo>
                  <a:cubicBezTo>
                    <a:pt x="205" y="1342"/>
                    <a:pt x="400" y="1100"/>
                    <a:pt x="605" y="877"/>
                  </a:cubicBezTo>
                  <a:cubicBezTo>
                    <a:pt x="828" y="654"/>
                    <a:pt x="1069" y="459"/>
                    <a:pt x="1339" y="282"/>
                  </a:cubicBezTo>
                  <a:cubicBezTo>
                    <a:pt x="1469" y="190"/>
                    <a:pt x="1617" y="124"/>
                    <a:pt x="1766" y="87"/>
                  </a:cubicBezTo>
                  <a:cubicBezTo>
                    <a:pt x="1812" y="72"/>
                    <a:pt x="1855" y="65"/>
                    <a:pt x="1897" y="65"/>
                  </a:cubicBezTo>
                  <a:cubicBezTo>
                    <a:pt x="1931" y="65"/>
                    <a:pt x="1965" y="70"/>
                    <a:pt x="1998" y="78"/>
                  </a:cubicBezTo>
                  <a:cubicBezTo>
                    <a:pt x="2073" y="87"/>
                    <a:pt x="2138" y="124"/>
                    <a:pt x="2175" y="180"/>
                  </a:cubicBezTo>
                  <a:cubicBezTo>
                    <a:pt x="2221" y="227"/>
                    <a:pt x="2230" y="292"/>
                    <a:pt x="2230" y="366"/>
                  </a:cubicBezTo>
                  <a:cubicBezTo>
                    <a:pt x="2230" y="431"/>
                    <a:pt x="2212" y="505"/>
                    <a:pt x="2175" y="561"/>
                  </a:cubicBezTo>
                  <a:cubicBezTo>
                    <a:pt x="2110" y="691"/>
                    <a:pt x="1989" y="784"/>
                    <a:pt x="1859" y="886"/>
                  </a:cubicBezTo>
                  <a:lnTo>
                    <a:pt x="1785" y="961"/>
                  </a:lnTo>
                  <a:lnTo>
                    <a:pt x="1887" y="961"/>
                  </a:lnTo>
                  <a:cubicBezTo>
                    <a:pt x="2073" y="942"/>
                    <a:pt x="2249" y="886"/>
                    <a:pt x="2407" y="849"/>
                  </a:cubicBezTo>
                  <a:cubicBezTo>
                    <a:pt x="2449" y="845"/>
                    <a:pt x="2491" y="842"/>
                    <a:pt x="2531" y="842"/>
                  </a:cubicBezTo>
                  <a:cubicBezTo>
                    <a:pt x="2572" y="842"/>
                    <a:pt x="2611" y="845"/>
                    <a:pt x="2649" y="849"/>
                  </a:cubicBezTo>
                  <a:cubicBezTo>
                    <a:pt x="2732" y="868"/>
                    <a:pt x="2807" y="896"/>
                    <a:pt x="2834" y="942"/>
                  </a:cubicBezTo>
                  <a:cubicBezTo>
                    <a:pt x="2881" y="989"/>
                    <a:pt x="2881" y="1063"/>
                    <a:pt x="2872" y="1128"/>
                  </a:cubicBezTo>
                  <a:cubicBezTo>
                    <a:pt x="2862" y="1202"/>
                    <a:pt x="2816" y="1258"/>
                    <a:pt x="2769" y="1314"/>
                  </a:cubicBezTo>
                  <a:cubicBezTo>
                    <a:pt x="2649" y="1425"/>
                    <a:pt x="2491" y="1481"/>
                    <a:pt x="2342" y="1537"/>
                  </a:cubicBezTo>
                  <a:lnTo>
                    <a:pt x="2184" y="1592"/>
                  </a:lnTo>
                  <a:lnTo>
                    <a:pt x="2342" y="1620"/>
                  </a:lnTo>
                  <a:cubicBezTo>
                    <a:pt x="2435" y="1630"/>
                    <a:pt x="2509" y="1657"/>
                    <a:pt x="2593" y="1676"/>
                  </a:cubicBezTo>
                  <a:cubicBezTo>
                    <a:pt x="2676" y="1704"/>
                    <a:pt x="2760" y="1732"/>
                    <a:pt x="2807" y="1797"/>
                  </a:cubicBezTo>
                  <a:cubicBezTo>
                    <a:pt x="2862" y="1853"/>
                    <a:pt x="2881" y="1918"/>
                    <a:pt x="2872" y="1992"/>
                  </a:cubicBezTo>
                  <a:cubicBezTo>
                    <a:pt x="2872" y="2057"/>
                    <a:pt x="2834" y="2141"/>
                    <a:pt x="2779" y="2196"/>
                  </a:cubicBezTo>
                  <a:cubicBezTo>
                    <a:pt x="2732" y="2271"/>
                    <a:pt x="2649" y="2317"/>
                    <a:pt x="2574" y="2354"/>
                  </a:cubicBezTo>
                  <a:cubicBezTo>
                    <a:pt x="2491" y="2382"/>
                    <a:pt x="2398" y="2410"/>
                    <a:pt x="2314" y="2429"/>
                  </a:cubicBezTo>
                  <a:lnTo>
                    <a:pt x="2035" y="2466"/>
                  </a:lnTo>
                  <a:cubicBezTo>
                    <a:pt x="1989" y="2470"/>
                    <a:pt x="1942" y="2473"/>
                    <a:pt x="1896" y="2473"/>
                  </a:cubicBezTo>
                  <a:cubicBezTo>
                    <a:pt x="1850" y="2473"/>
                    <a:pt x="1803" y="2470"/>
                    <a:pt x="1757" y="2466"/>
                  </a:cubicBezTo>
                  <a:cubicBezTo>
                    <a:pt x="1385" y="2456"/>
                    <a:pt x="1023" y="2373"/>
                    <a:pt x="697" y="2243"/>
                  </a:cubicBezTo>
                  <a:cubicBezTo>
                    <a:pt x="540" y="2178"/>
                    <a:pt x="372" y="2103"/>
                    <a:pt x="224" y="2029"/>
                  </a:cubicBezTo>
                  <a:lnTo>
                    <a:pt x="224" y="2029"/>
                  </a:lnTo>
                  <a:cubicBezTo>
                    <a:pt x="372" y="2122"/>
                    <a:pt x="540" y="2187"/>
                    <a:pt x="697" y="2261"/>
                  </a:cubicBezTo>
                  <a:cubicBezTo>
                    <a:pt x="1041" y="2382"/>
                    <a:pt x="1385" y="2494"/>
                    <a:pt x="1757" y="2503"/>
                  </a:cubicBezTo>
                  <a:cubicBezTo>
                    <a:pt x="1819" y="2503"/>
                    <a:pt x="1881" y="2507"/>
                    <a:pt x="1942" y="2507"/>
                  </a:cubicBezTo>
                  <a:cubicBezTo>
                    <a:pt x="1973" y="2507"/>
                    <a:pt x="2004" y="2506"/>
                    <a:pt x="2035" y="2503"/>
                  </a:cubicBezTo>
                  <a:cubicBezTo>
                    <a:pt x="2128" y="2503"/>
                    <a:pt x="2221" y="2494"/>
                    <a:pt x="2314" y="2475"/>
                  </a:cubicBezTo>
                  <a:cubicBezTo>
                    <a:pt x="2444" y="2419"/>
                    <a:pt x="2537" y="2401"/>
                    <a:pt x="2621" y="2364"/>
                  </a:cubicBezTo>
                  <a:cubicBezTo>
                    <a:pt x="2714" y="2326"/>
                    <a:pt x="2788" y="2271"/>
                    <a:pt x="2853" y="2196"/>
                  </a:cubicBezTo>
                  <a:cubicBezTo>
                    <a:pt x="2909" y="2131"/>
                    <a:pt x="2955" y="2048"/>
                    <a:pt x="2964" y="1955"/>
                  </a:cubicBezTo>
                  <a:cubicBezTo>
                    <a:pt x="2974" y="1862"/>
                    <a:pt x="2946" y="1769"/>
                    <a:pt x="2881" y="1704"/>
                  </a:cubicBezTo>
                  <a:cubicBezTo>
                    <a:pt x="2816" y="1630"/>
                    <a:pt x="2732" y="1583"/>
                    <a:pt x="2639" y="1565"/>
                  </a:cubicBezTo>
                  <a:cubicBezTo>
                    <a:pt x="2593" y="1546"/>
                    <a:pt x="2556" y="1537"/>
                    <a:pt x="2509" y="1527"/>
                  </a:cubicBezTo>
                  <a:cubicBezTo>
                    <a:pt x="2546" y="1518"/>
                    <a:pt x="2584" y="1490"/>
                    <a:pt x="2621" y="1481"/>
                  </a:cubicBezTo>
                  <a:cubicBezTo>
                    <a:pt x="2695" y="1444"/>
                    <a:pt x="2779" y="1397"/>
                    <a:pt x="2853" y="1332"/>
                  </a:cubicBezTo>
                  <a:cubicBezTo>
                    <a:pt x="2918" y="1258"/>
                    <a:pt x="2964" y="1193"/>
                    <a:pt x="2992" y="1100"/>
                  </a:cubicBezTo>
                  <a:cubicBezTo>
                    <a:pt x="3011" y="1016"/>
                    <a:pt x="3002" y="923"/>
                    <a:pt x="2927" y="849"/>
                  </a:cubicBezTo>
                  <a:cubicBezTo>
                    <a:pt x="2872" y="784"/>
                    <a:pt x="2779" y="747"/>
                    <a:pt x="2686" y="728"/>
                  </a:cubicBezTo>
                  <a:cubicBezTo>
                    <a:pt x="2644" y="720"/>
                    <a:pt x="2602" y="715"/>
                    <a:pt x="2560" y="715"/>
                  </a:cubicBezTo>
                  <a:cubicBezTo>
                    <a:pt x="2509" y="715"/>
                    <a:pt x="2458" y="722"/>
                    <a:pt x="2407" y="738"/>
                  </a:cubicBezTo>
                  <a:cubicBezTo>
                    <a:pt x="2268" y="756"/>
                    <a:pt x="2138" y="803"/>
                    <a:pt x="2017" y="831"/>
                  </a:cubicBezTo>
                  <a:cubicBezTo>
                    <a:pt x="2110" y="747"/>
                    <a:pt x="2184" y="654"/>
                    <a:pt x="2249" y="552"/>
                  </a:cubicBezTo>
                  <a:cubicBezTo>
                    <a:pt x="2277" y="478"/>
                    <a:pt x="2305" y="403"/>
                    <a:pt x="2305" y="329"/>
                  </a:cubicBezTo>
                  <a:cubicBezTo>
                    <a:pt x="2305" y="245"/>
                    <a:pt x="2277" y="180"/>
                    <a:pt x="2230" y="124"/>
                  </a:cubicBezTo>
                  <a:cubicBezTo>
                    <a:pt x="2184" y="59"/>
                    <a:pt x="2110" y="13"/>
                    <a:pt x="2026" y="4"/>
                  </a:cubicBezTo>
                  <a:cubicBezTo>
                    <a:pt x="2005" y="1"/>
                    <a:pt x="1984" y="0"/>
                    <a:pt x="19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5"/>
            <p:cNvSpPr/>
            <p:nvPr/>
          </p:nvSpPr>
          <p:spPr>
            <a:xfrm>
              <a:off x="3905450" y="2410825"/>
              <a:ext cx="46950" cy="21400"/>
            </a:xfrm>
            <a:custGeom>
              <a:rect b="b" l="l" r="r" t="t"/>
              <a:pathLst>
                <a:path extrusionOk="0" h="856" w="1878">
                  <a:moveTo>
                    <a:pt x="1877" y="1"/>
                  </a:moveTo>
                  <a:lnTo>
                    <a:pt x="1877" y="1"/>
                  </a:lnTo>
                  <a:cubicBezTo>
                    <a:pt x="1719" y="66"/>
                    <a:pt x="1561" y="149"/>
                    <a:pt x="1403" y="214"/>
                  </a:cubicBezTo>
                  <a:lnTo>
                    <a:pt x="939" y="437"/>
                  </a:lnTo>
                  <a:lnTo>
                    <a:pt x="474" y="660"/>
                  </a:lnTo>
                  <a:cubicBezTo>
                    <a:pt x="400" y="698"/>
                    <a:pt x="326" y="725"/>
                    <a:pt x="242" y="763"/>
                  </a:cubicBezTo>
                  <a:cubicBezTo>
                    <a:pt x="189" y="786"/>
                    <a:pt x="140" y="810"/>
                    <a:pt x="89" y="829"/>
                  </a:cubicBezTo>
                  <a:lnTo>
                    <a:pt x="89" y="829"/>
                  </a:lnTo>
                  <a:cubicBezTo>
                    <a:pt x="220" y="788"/>
                    <a:pt x="355" y="740"/>
                    <a:pt x="484" y="679"/>
                  </a:cubicBezTo>
                  <a:cubicBezTo>
                    <a:pt x="651" y="614"/>
                    <a:pt x="809" y="540"/>
                    <a:pt x="958" y="475"/>
                  </a:cubicBezTo>
                  <a:cubicBezTo>
                    <a:pt x="1125" y="391"/>
                    <a:pt x="1273" y="326"/>
                    <a:pt x="1422" y="242"/>
                  </a:cubicBezTo>
                  <a:lnTo>
                    <a:pt x="1877" y="1"/>
                  </a:lnTo>
                  <a:close/>
                  <a:moveTo>
                    <a:pt x="89" y="829"/>
                  </a:moveTo>
                  <a:cubicBezTo>
                    <a:pt x="60" y="838"/>
                    <a:pt x="30" y="847"/>
                    <a:pt x="1" y="856"/>
                  </a:cubicBezTo>
                  <a:cubicBezTo>
                    <a:pt x="31" y="849"/>
                    <a:pt x="60" y="839"/>
                    <a:pt x="89" y="82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5"/>
            <p:cNvSpPr/>
            <p:nvPr/>
          </p:nvSpPr>
          <p:spPr>
            <a:xfrm>
              <a:off x="3905675" y="2427550"/>
              <a:ext cx="57175" cy="6525"/>
            </a:xfrm>
            <a:custGeom>
              <a:rect b="b" l="l" r="r" t="t"/>
              <a:pathLst>
                <a:path extrusionOk="0" h="261" w="2287">
                  <a:moveTo>
                    <a:pt x="2286" y="1"/>
                  </a:moveTo>
                  <a:cubicBezTo>
                    <a:pt x="2101" y="1"/>
                    <a:pt x="1905" y="29"/>
                    <a:pt x="1710" y="29"/>
                  </a:cubicBezTo>
                  <a:cubicBezTo>
                    <a:pt x="1525" y="47"/>
                    <a:pt x="1320" y="56"/>
                    <a:pt x="1144" y="84"/>
                  </a:cubicBezTo>
                  <a:cubicBezTo>
                    <a:pt x="949" y="103"/>
                    <a:pt x="753" y="131"/>
                    <a:pt x="568" y="149"/>
                  </a:cubicBezTo>
                  <a:cubicBezTo>
                    <a:pt x="382" y="187"/>
                    <a:pt x="187" y="214"/>
                    <a:pt x="1" y="261"/>
                  </a:cubicBezTo>
                  <a:cubicBezTo>
                    <a:pt x="103" y="242"/>
                    <a:pt x="196" y="233"/>
                    <a:pt x="289" y="224"/>
                  </a:cubicBezTo>
                  <a:cubicBezTo>
                    <a:pt x="391" y="214"/>
                    <a:pt x="484" y="196"/>
                    <a:pt x="577" y="187"/>
                  </a:cubicBezTo>
                  <a:lnTo>
                    <a:pt x="1153" y="131"/>
                  </a:lnTo>
                  <a:lnTo>
                    <a:pt x="1720" y="75"/>
                  </a:lnTo>
                  <a:cubicBezTo>
                    <a:pt x="1905" y="47"/>
                    <a:pt x="2101" y="29"/>
                    <a:pt x="22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5"/>
            <p:cNvSpPr/>
            <p:nvPr/>
          </p:nvSpPr>
          <p:spPr>
            <a:xfrm>
              <a:off x="3922875" y="2421275"/>
              <a:ext cx="13250" cy="6075"/>
            </a:xfrm>
            <a:custGeom>
              <a:rect b="b" l="l" r="r" t="t"/>
              <a:pathLst>
                <a:path extrusionOk="0" h="243" w="530">
                  <a:moveTo>
                    <a:pt x="530" y="1"/>
                  </a:moveTo>
                  <a:cubicBezTo>
                    <a:pt x="437" y="19"/>
                    <a:pt x="344" y="57"/>
                    <a:pt x="251" y="103"/>
                  </a:cubicBezTo>
                  <a:cubicBezTo>
                    <a:pt x="205" y="122"/>
                    <a:pt x="168" y="149"/>
                    <a:pt x="121" y="168"/>
                  </a:cubicBezTo>
                  <a:cubicBezTo>
                    <a:pt x="84" y="196"/>
                    <a:pt x="47" y="215"/>
                    <a:pt x="0" y="242"/>
                  </a:cubicBezTo>
                  <a:cubicBezTo>
                    <a:pt x="47" y="242"/>
                    <a:pt x="93" y="215"/>
                    <a:pt x="140" y="205"/>
                  </a:cubicBezTo>
                  <a:cubicBezTo>
                    <a:pt x="186" y="187"/>
                    <a:pt x="233" y="168"/>
                    <a:pt x="279" y="149"/>
                  </a:cubicBezTo>
                  <a:cubicBezTo>
                    <a:pt x="372" y="103"/>
                    <a:pt x="456" y="5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5"/>
            <p:cNvSpPr/>
            <p:nvPr/>
          </p:nvSpPr>
          <p:spPr>
            <a:xfrm>
              <a:off x="3934250" y="2419425"/>
              <a:ext cx="7450" cy="4675"/>
            </a:xfrm>
            <a:custGeom>
              <a:rect b="b" l="l" r="r" t="t"/>
              <a:pathLst>
                <a:path extrusionOk="0" h="187" w="298">
                  <a:moveTo>
                    <a:pt x="298" y="1"/>
                  </a:moveTo>
                  <a:cubicBezTo>
                    <a:pt x="242" y="28"/>
                    <a:pt x="177" y="56"/>
                    <a:pt x="131" y="93"/>
                  </a:cubicBezTo>
                  <a:cubicBezTo>
                    <a:pt x="112" y="103"/>
                    <a:pt x="94" y="131"/>
                    <a:pt x="66" y="140"/>
                  </a:cubicBezTo>
                  <a:cubicBezTo>
                    <a:pt x="47" y="149"/>
                    <a:pt x="19" y="177"/>
                    <a:pt x="1" y="186"/>
                  </a:cubicBezTo>
                  <a:cubicBezTo>
                    <a:pt x="28" y="186"/>
                    <a:pt x="66" y="177"/>
                    <a:pt x="94" y="168"/>
                  </a:cubicBezTo>
                  <a:cubicBezTo>
                    <a:pt x="112" y="149"/>
                    <a:pt x="149" y="131"/>
                    <a:pt x="168" y="121"/>
                  </a:cubicBezTo>
                  <a:cubicBezTo>
                    <a:pt x="214" y="84"/>
                    <a:pt x="261"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5"/>
            <p:cNvSpPr/>
            <p:nvPr/>
          </p:nvSpPr>
          <p:spPr>
            <a:xfrm>
              <a:off x="3931000" y="2422900"/>
              <a:ext cx="13025" cy="4450"/>
            </a:xfrm>
            <a:custGeom>
              <a:rect b="b" l="l" r="r" t="t"/>
              <a:pathLst>
                <a:path extrusionOk="0" h="178" w="521">
                  <a:moveTo>
                    <a:pt x="521" y="1"/>
                  </a:moveTo>
                  <a:cubicBezTo>
                    <a:pt x="428" y="29"/>
                    <a:pt x="335" y="47"/>
                    <a:pt x="251" y="75"/>
                  </a:cubicBezTo>
                  <a:cubicBezTo>
                    <a:pt x="158" y="103"/>
                    <a:pt x="84" y="140"/>
                    <a:pt x="1" y="177"/>
                  </a:cubicBezTo>
                  <a:cubicBezTo>
                    <a:pt x="47" y="177"/>
                    <a:pt x="93" y="168"/>
                    <a:pt x="140" y="150"/>
                  </a:cubicBezTo>
                  <a:cubicBezTo>
                    <a:pt x="177" y="140"/>
                    <a:pt x="224" y="131"/>
                    <a:pt x="270" y="122"/>
                  </a:cubicBezTo>
                  <a:cubicBezTo>
                    <a:pt x="363" y="84"/>
                    <a:pt x="437" y="47"/>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5"/>
            <p:cNvSpPr/>
            <p:nvPr/>
          </p:nvSpPr>
          <p:spPr>
            <a:xfrm>
              <a:off x="3917525" y="2428475"/>
              <a:ext cx="8625" cy="1650"/>
            </a:xfrm>
            <a:custGeom>
              <a:rect b="b" l="l" r="r" t="t"/>
              <a:pathLst>
                <a:path extrusionOk="0" h="66" w="345">
                  <a:moveTo>
                    <a:pt x="344" y="1"/>
                  </a:moveTo>
                  <a:cubicBezTo>
                    <a:pt x="279" y="1"/>
                    <a:pt x="224" y="1"/>
                    <a:pt x="168" y="10"/>
                  </a:cubicBezTo>
                  <a:cubicBezTo>
                    <a:pt x="112" y="19"/>
                    <a:pt x="66" y="47"/>
                    <a:pt x="1" y="66"/>
                  </a:cubicBezTo>
                  <a:cubicBezTo>
                    <a:pt x="66" y="66"/>
                    <a:pt x="121" y="66"/>
                    <a:pt x="177" y="57"/>
                  </a:cubicBezTo>
                  <a:cubicBezTo>
                    <a:pt x="233" y="47"/>
                    <a:pt x="279" y="19"/>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5"/>
            <p:cNvSpPr/>
            <p:nvPr/>
          </p:nvSpPr>
          <p:spPr>
            <a:xfrm>
              <a:off x="3961650" y="2418025"/>
              <a:ext cx="11425" cy="6075"/>
            </a:xfrm>
            <a:custGeom>
              <a:rect b="b" l="l" r="r" t="t"/>
              <a:pathLst>
                <a:path extrusionOk="0" h="243" w="457">
                  <a:moveTo>
                    <a:pt x="456" y="1"/>
                  </a:moveTo>
                  <a:cubicBezTo>
                    <a:pt x="373" y="19"/>
                    <a:pt x="308" y="66"/>
                    <a:pt x="215" y="112"/>
                  </a:cubicBezTo>
                  <a:cubicBezTo>
                    <a:pt x="177" y="131"/>
                    <a:pt x="140" y="149"/>
                    <a:pt x="112" y="177"/>
                  </a:cubicBezTo>
                  <a:lnTo>
                    <a:pt x="1" y="242"/>
                  </a:lnTo>
                  <a:cubicBezTo>
                    <a:pt x="47" y="242"/>
                    <a:pt x="94" y="224"/>
                    <a:pt x="131" y="205"/>
                  </a:cubicBezTo>
                  <a:cubicBezTo>
                    <a:pt x="168" y="187"/>
                    <a:pt x="215" y="177"/>
                    <a:pt x="252" y="149"/>
                  </a:cubicBezTo>
                  <a:cubicBezTo>
                    <a:pt x="326" y="103"/>
                    <a:pt x="400" y="57"/>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5"/>
            <p:cNvSpPr/>
            <p:nvPr/>
          </p:nvSpPr>
          <p:spPr>
            <a:xfrm>
              <a:off x="3957025" y="2420350"/>
              <a:ext cx="7675" cy="3750"/>
            </a:xfrm>
            <a:custGeom>
              <a:rect b="b" l="l" r="r" t="t"/>
              <a:pathLst>
                <a:path extrusionOk="0" h="150" w="307">
                  <a:moveTo>
                    <a:pt x="307" y="1"/>
                  </a:moveTo>
                  <a:lnTo>
                    <a:pt x="307" y="1"/>
                  </a:lnTo>
                  <a:cubicBezTo>
                    <a:pt x="232" y="19"/>
                    <a:pt x="186" y="47"/>
                    <a:pt x="158" y="66"/>
                  </a:cubicBezTo>
                  <a:cubicBezTo>
                    <a:pt x="112" y="94"/>
                    <a:pt x="65" y="112"/>
                    <a:pt x="0" y="149"/>
                  </a:cubicBezTo>
                  <a:cubicBezTo>
                    <a:pt x="37" y="149"/>
                    <a:pt x="65" y="149"/>
                    <a:pt x="93" y="140"/>
                  </a:cubicBezTo>
                  <a:cubicBezTo>
                    <a:pt x="121" y="131"/>
                    <a:pt x="158" y="112"/>
                    <a:pt x="177" y="103"/>
                  </a:cubicBezTo>
                  <a:cubicBezTo>
                    <a:pt x="195" y="94"/>
                    <a:pt x="223" y="84"/>
                    <a:pt x="251" y="56"/>
                  </a:cubicBezTo>
                  <a:cubicBezTo>
                    <a:pt x="270" y="47"/>
                    <a:pt x="279" y="19"/>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5"/>
            <p:cNvSpPr/>
            <p:nvPr/>
          </p:nvSpPr>
          <p:spPr>
            <a:xfrm>
              <a:off x="3968400" y="2414775"/>
              <a:ext cx="4200" cy="3050"/>
            </a:xfrm>
            <a:custGeom>
              <a:rect b="b" l="l" r="r" t="t"/>
              <a:pathLst>
                <a:path extrusionOk="0" h="122" w="168">
                  <a:moveTo>
                    <a:pt x="168" y="1"/>
                  </a:moveTo>
                  <a:cubicBezTo>
                    <a:pt x="130" y="29"/>
                    <a:pt x="103" y="38"/>
                    <a:pt x="65" y="47"/>
                  </a:cubicBezTo>
                  <a:lnTo>
                    <a:pt x="38" y="84"/>
                  </a:lnTo>
                  <a:lnTo>
                    <a:pt x="0" y="121"/>
                  </a:lnTo>
                  <a:cubicBezTo>
                    <a:pt x="47" y="121"/>
                    <a:pt x="84" y="103"/>
                    <a:pt x="103" y="84"/>
                  </a:cubicBezTo>
                  <a:lnTo>
                    <a:pt x="140" y="47"/>
                  </a:lnTo>
                  <a:cubicBezTo>
                    <a:pt x="149"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5"/>
            <p:cNvSpPr/>
            <p:nvPr/>
          </p:nvSpPr>
          <p:spPr>
            <a:xfrm>
              <a:off x="3964675" y="2439175"/>
              <a:ext cx="8850" cy="6750"/>
            </a:xfrm>
            <a:custGeom>
              <a:rect b="b" l="l" r="r" t="t"/>
              <a:pathLst>
                <a:path extrusionOk="0" h="270" w="354">
                  <a:moveTo>
                    <a:pt x="344" y="0"/>
                  </a:moveTo>
                  <a:cubicBezTo>
                    <a:pt x="326" y="75"/>
                    <a:pt x="279" y="121"/>
                    <a:pt x="224" y="177"/>
                  </a:cubicBezTo>
                  <a:cubicBezTo>
                    <a:pt x="187" y="186"/>
                    <a:pt x="149" y="214"/>
                    <a:pt x="112" y="223"/>
                  </a:cubicBezTo>
                  <a:cubicBezTo>
                    <a:pt x="94" y="232"/>
                    <a:pt x="84" y="232"/>
                    <a:pt x="56" y="242"/>
                  </a:cubicBezTo>
                  <a:cubicBezTo>
                    <a:pt x="38" y="260"/>
                    <a:pt x="19" y="260"/>
                    <a:pt x="1" y="270"/>
                  </a:cubicBezTo>
                  <a:lnTo>
                    <a:pt x="56" y="270"/>
                  </a:lnTo>
                  <a:cubicBezTo>
                    <a:pt x="66" y="270"/>
                    <a:pt x="94" y="260"/>
                    <a:pt x="112" y="260"/>
                  </a:cubicBezTo>
                  <a:cubicBezTo>
                    <a:pt x="149" y="242"/>
                    <a:pt x="196" y="232"/>
                    <a:pt x="233" y="214"/>
                  </a:cubicBezTo>
                  <a:cubicBezTo>
                    <a:pt x="270" y="186"/>
                    <a:pt x="298" y="149"/>
                    <a:pt x="326" y="121"/>
                  </a:cubicBezTo>
                  <a:cubicBezTo>
                    <a:pt x="344" y="84"/>
                    <a:pt x="354"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5"/>
            <p:cNvSpPr/>
            <p:nvPr/>
          </p:nvSpPr>
          <p:spPr>
            <a:xfrm>
              <a:off x="3956550" y="2442875"/>
              <a:ext cx="11175" cy="2350"/>
            </a:xfrm>
            <a:custGeom>
              <a:rect b="b" l="l" r="r" t="t"/>
              <a:pathLst>
                <a:path extrusionOk="0" h="94" w="447">
                  <a:moveTo>
                    <a:pt x="447" y="1"/>
                  </a:moveTo>
                  <a:cubicBezTo>
                    <a:pt x="409" y="1"/>
                    <a:pt x="372" y="19"/>
                    <a:pt x="335" y="19"/>
                  </a:cubicBezTo>
                  <a:cubicBezTo>
                    <a:pt x="289" y="29"/>
                    <a:pt x="251" y="29"/>
                    <a:pt x="214" y="38"/>
                  </a:cubicBezTo>
                  <a:lnTo>
                    <a:pt x="112" y="66"/>
                  </a:lnTo>
                  <a:cubicBezTo>
                    <a:pt x="66" y="75"/>
                    <a:pt x="28" y="84"/>
                    <a:pt x="1" y="84"/>
                  </a:cubicBezTo>
                  <a:cubicBezTo>
                    <a:pt x="28" y="94"/>
                    <a:pt x="75" y="94"/>
                    <a:pt x="112" y="94"/>
                  </a:cubicBezTo>
                  <a:cubicBezTo>
                    <a:pt x="149" y="94"/>
                    <a:pt x="196" y="94"/>
                    <a:pt x="233" y="84"/>
                  </a:cubicBezTo>
                  <a:cubicBezTo>
                    <a:pt x="307" y="66"/>
                    <a:pt x="381" y="38"/>
                    <a:pt x="4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5"/>
            <p:cNvSpPr/>
            <p:nvPr/>
          </p:nvSpPr>
          <p:spPr>
            <a:xfrm>
              <a:off x="3950750" y="2447075"/>
              <a:ext cx="10250" cy="1175"/>
            </a:xfrm>
            <a:custGeom>
              <a:rect b="b" l="l" r="r" t="t"/>
              <a:pathLst>
                <a:path extrusionOk="0" h="47" w="410">
                  <a:moveTo>
                    <a:pt x="0" y="0"/>
                  </a:moveTo>
                  <a:cubicBezTo>
                    <a:pt x="19" y="19"/>
                    <a:pt x="56" y="19"/>
                    <a:pt x="93" y="37"/>
                  </a:cubicBezTo>
                  <a:cubicBezTo>
                    <a:pt x="130" y="47"/>
                    <a:pt x="158" y="47"/>
                    <a:pt x="195" y="47"/>
                  </a:cubicBezTo>
                  <a:cubicBezTo>
                    <a:pt x="233" y="47"/>
                    <a:pt x="270" y="47"/>
                    <a:pt x="298" y="37"/>
                  </a:cubicBezTo>
                  <a:cubicBezTo>
                    <a:pt x="335" y="37"/>
                    <a:pt x="372" y="19"/>
                    <a:pt x="409" y="9"/>
                  </a:cubicBezTo>
                  <a:cubicBezTo>
                    <a:pt x="372" y="5"/>
                    <a:pt x="339" y="5"/>
                    <a:pt x="306" y="5"/>
                  </a:cubicBezTo>
                  <a:cubicBezTo>
                    <a:pt x="272" y="5"/>
                    <a:pt x="237" y="5"/>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5"/>
            <p:cNvSpPr/>
            <p:nvPr/>
          </p:nvSpPr>
          <p:spPr>
            <a:xfrm>
              <a:off x="3960275" y="2441025"/>
              <a:ext cx="6975" cy="1825"/>
            </a:xfrm>
            <a:custGeom>
              <a:rect b="b" l="l" r="r" t="t"/>
              <a:pathLst>
                <a:path extrusionOk="0" h="73" w="279">
                  <a:moveTo>
                    <a:pt x="279" y="1"/>
                  </a:moveTo>
                  <a:cubicBezTo>
                    <a:pt x="232" y="10"/>
                    <a:pt x="186" y="19"/>
                    <a:pt x="140" y="19"/>
                  </a:cubicBezTo>
                  <a:cubicBezTo>
                    <a:pt x="93" y="28"/>
                    <a:pt x="47" y="47"/>
                    <a:pt x="0" y="66"/>
                  </a:cubicBezTo>
                  <a:cubicBezTo>
                    <a:pt x="23" y="70"/>
                    <a:pt x="49" y="73"/>
                    <a:pt x="75" y="73"/>
                  </a:cubicBezTo>
                  <a:cubicBezTo>
                    <a:pt x="100" y="73"/>
                    <a:pt x="126" y="70"/>
                    <a:pt x="149" y="66"/>
                  </a:cubicBezTo>
                  <a:cubicBezTo>
                    <a:pt x="177" y="66"/>
                    <a:pt x="195" y="56"/>
                    <a:pt x="223" y="47"/>
                  </a:cubicBezTo>
                  <a:cubicBezTo>
                    <a:pt x="242" y="28"/>
                    <a:pt x="270" y="1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5"/>
            <p:cNvSpPr/>
            <p:nvPr/>
          </p:nvSpPr>
          <p:spPr>
            <a:xfrm>
              <a:off x="3910325" y="2435925"/>
              <a:ext cx="8400" cy="5125"/>
            </a:xfrm>
            <a:custGeom>
              <a:rect b="b" l="l" r="r" t="t"/>
              <a:pathLst>
                <a:path extrusionOk="0" h="205" w="336">
                  <a:moveTo>
                    <a:pt x="1" y="0"/>
                  </a:moveTo>
                  <a:cubicBezTo>
                    <a:pt x="10" y="28"/>
                    <a:pt x="38" y="47"/>
                    <a:pt x="56" y="84"/>
                  </a:cubicBezTo>
                  <a:cubicBezTo>
                    <a:pt x="84" y="112"/>
                    <a:pt x="121" y="121"/>
                    <a:pt x="140" y="140"/>
                  </a:cubicBezTo>
                  <a:cubicBezTo>
                    <a:pt x="196" y="177"/>
                    <a:pt x="270" y="205"/>
                    <a:pt x="335" y="205"/>
                  </a:cubicBezTo>
                  <a:cubicBezTo>
                    <a:pt x="279" y="167"/>
                    <a:pt x="233" y="130"/>
                    <a:pt x="177" y="93"/>
                  </a:cubicBezTo>
                  <a:cubicBezTo>
                    <a:pt x="121" y="65"/>
                    <a:pt x="56"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5"/>
            <p:cNvSpPr/>
            <p:nvPr/>
          </p:nvSpPr>
          <p:spPr>
            <a:xfrm>
              <a:off x="3914750" y="2435925"/>
              <a:ext cx="6975" cy="3275"/>
            </a:xfrm>
            <a:custGeom>
              <a:rect b="b" l="l" r="r" t="t"/>
              <a:pathLst>
                <a:path extrusionOk="0" h="131" w="279">
                  <a:moveTo>
                    <a:pt x="0" y="0"/>
                  </a:moveTo>
                  <a:lnTo>
                    <a:pt x="0" y="0"/>
                  </a:lnTo>
                  <a:cubicBezTo>
                    <a:pt x="9" y="28"/>
                    <a:pt x="19" y="47"/>
                    <a:pt x="47" y="74"/>
                  </a:cubicBezTo>
                  <a:lnTo>
                    <a:pt x="112" y="112"/>
                  </a:lnTo>
                  <a:cubicBezTo>
                    <a:pt x="158" y="121"/>
                    <a:pt x="214" y="130"/>
                    <a:pt x="279" y="130"/>
                  </a:cubicBezTo>
                  <a:lnTo>
                    <a:pt x="205" y="93"/>
                  </a:lnTo>
                  <a:lnTo>
                    <a:pt x="140" y="65"/>
                  </a:lnTo>
                  <a:cubicBezTo>
                    <a:pt x="93" y="37"/>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5"/>
            <p:cNvSpPr/>
            <p:nvPr/>
          </p:nvSpPr>
          <p:spPr>
            <a:xfrm>
              <a:off x="3918700" y="2434750"/>
              <a:ext cx="8150" cy="1200"/>
            </a:xfrm>
            <a:custGeom>
              <a:rect b="b" l="l" r="r" t="t"/>
              <a:pathLst>
                <a:path extrusionOk="0" h="48" w="326">
                  <a:moveTo>
                    <a:pt x="167" y="1"/>
                  </a:moveTo>
                  <a:cubicBezTo>
                    <a:pt x="112" y="1"/>
                    <a:pt x="65" y="1"/>
                    <a:pt x="0" y="29"/>
                  </a:cubicBezTo>
                  <a:cubicBezTo>
                    <a:pt x="65" y="38"/>
                    <a:pt x="121" y="38"/>
                    <a:pt x="167" y="47"/>
                  </a:cubicBezTo>
                  <a:cubicBezTo>
                    <a:pt x="186" y="47"/>
                    <a:pt x="223" y="38"/>
                    <a:pt x="251" y="38"/>
                  </a:cubicBezTo>
                  <a:cubicBezTo>
                    <a:pt x="270" y="38"/>
                    <a:pt x="307" y="29"/>
                    <a:pt x="325" y="19"/>
                  </a:cubicBezTo>
                  <a:cubicBezTo>
                    <a:pt x="270" y="1"/>
                    <a:pt x="223"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5"/>
            <p:cNvSpPr/>
            <p:nvPr/>
          </p:nvSpPr>
          <p:spPr>
            <a:xfrm>
              <a:off x="3922650" y="2437675"/>
              <a:ext cx="6525" cy="1400"/>
            </a:xfrm>
            <a:custGeom>
              <a:rect b="b" l="l" r="r" t="t"/>
              <a:pathLst>
                <a:path extrusionOk="0" h="56" w="261">
                  <a:moveTo>
                    <a:pt x="47" y="0"/>
                  </a:moveTo>
                  <a:cubicBezTo>
                    <a:pt x="31" y="0"/>
                    <a:pt x="16" y="1"/>
                    <a:pt x="0" y="4"/>
                  </a:cubicBezTo>
                  <a:cubicBezTo>
                    <a:pt x="28" y="23"/>
                    <a:pt x="74" y="42"/>
                    <a:pt x="121" y="51"/>
                  </a:cubicBezTo>
                  <a:cubicBezTo>
                    <a:pt x="152" y="51"/>
                    <a:pt x="183" y="55"/>
                    <a:pt x="214" y="55"/>
                  </a:cubicBezTo>
                  <a:cubicBezTo>
                    <a:pt x="229" y="55"/>
                    <a:pt x="245" y="54"/>
                    <a:pt x="260" y="51"/>
                  </a:cubicBezTo>
                  <a:cubicBezTo>
                    <a:pt x="232" y="23"/>
                    <a:pt x="186" y="14"/>
                    <a:pt x="139" y="4"/>
                  </a:cubicBezTo>
                  <a:cubicBezTo>
                    <a:pt x="108"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5"/>
            <p:cNvSpPr/>
            <p:nvPr/>
          </p:nvSpPr>
          <p:spPr>
            <a:xfrm>
              <a:off x="3922175" y="2441725"/>
              <a:ext cx="9075" cy="1875"/>
            </a:xfrm>
            <a:custGeom>
              <a:rect b="b" l="l" r="r" t="t"/>
              <a:pathLst>
                <a:path extrusionOk="0" h="75" w="363">
                  <a:moveTo>
                    <a:pt x="0" y="0"/>
                  </a:moveTo>
                  <a:cubicBezTo>
                    <a:pt x="66" y="38"/>
                    <a:pt x="112" y="47"/>
                    <a:pt x="177" y="65"/>
                  </a:cubicBezTo>
                  <a:cubicBezTo>
                    <a:pt x="233" y="75"/>
                    <a:pt x="298" y="75"/>
                    <a:pt x="363" y="75"/>
                  </a:cubicBezTo>
                  <a:cubicBezTo>
                    <a:pt x="307" y="47"/>
                    <a:pt x="251" y="28"/>
                    <a:pt x="186" y="19"/>
                  </a:cubicBez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5"/>
            <p:cNvSpPr/>
            <p:nvPr/>
          </p:nvSpPr>
          <p:spPr>
            <a:xfrm>
              <a:off x="3942625" y="2391325"/>
              <a:ext cx="11625" cy="3275"/>
            </a:xfrm>
            <a:custGeom>
              <a:rect b="b" l="l" r="r" t="t"/>
              <a:pathLst>
                <a:path extrusionOk="0" h="131" w="465">
                  <a:moveTo>
                    <a:pt x="325" y="0"/>
                  </a:moveTo>
                  <a:cubicBezTo>
                    <a:pt x="288" y="0"/>
                    <a:pt x="242" y="0"/>
                    <a:pt x="204" y="10"/>
                  </a:cubicBezTo>
                  <a:cubicBezTo>
                    <a:pt x="139" y="37"/>
                    <a:pt x="56" y="65"/>
                    <a:pt x="0" y="130"/>
                  </a:cubicBezTo>
                  <a:cubicBezTo>
                    <a:pt x="47" y="112"/>
                    <a:pt x="84" y="103"/>
                    <a:pt x="112" y="93"/>
                  </a:cubicBezTo>
                  <a:cubicBezTo>
                    <a:pt x="158" y="75"/>
                    <a:pt x="195" y="65"/>
                    <a:pt x="232" y="56"/>
                  </a:cubicBezTo>
                  <a:cubicBezTo>
                    <a:pt x="316" y="47"/>
                    <a:pt x="381" y="19"/>
                    <a:pt x="465" y="10"/>
                  </a:cubicBezTo>
                  <a:cubicBezTo>
                    <a:pt x="427" y="0"/>
                    <a:pt x="381"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5"/>
            <p:cNvSpPr/>
            <p:nvPr/>
          </p:nvSpPr>
          <p:spPr>
            <a:xfrm>
              <a:off x="3940750" y="2393775"/>
              <a:ext cx="9325" cy="3600"/>
            </a:xfrm>
            <a:custGeom>
              <a:rect b="b" l="l" r="r" t="t"/>
              <a:pathLst>
                <a:path extrusionOk="0" h="144" w="373">
                  <a:moveTo>
                    <a:pt x="342" y="0"/>
                  </a:moveTo>
                  <a:cubicBezTo>
                    <a:pt x="320" y="0"/>
                    <a:pt x="295" y="5"/>
                    <a:pt x="270" y="5"/>
                  </a:cubicBezTo>
                  <a:cubicBezTo>
                    <a:pt x="233" y="5"/>
                    <a:pt x="205" y="14"/>
                    <a:pt x="168" y="32"/>
                  </a:cubicBezTo>
                  <a:cubicBezTo>
                    <a:pt x="112" y="51"/>
                    <a:pt x="38" y="88"/>
                    <a:pt x="1" y="144"/>
                  </a:cubicBezTo>
                  <a:lnTo>
                    <a:pt x="94" y="107"/>
                  </a:lnTo>
                  <a:cubicBezTo>
                    <a:pt x="131" y="97"/>
                    <a:pt x="159" y="88"/>
                    <a:pt x="187" y="79"/>
                  </a:cubicBezTo>
                  <a:cubicBezTo>
                    <a:pt x="252" y="51"/>
                    <a:pt x="307" y="32"/>
                    <a:pt x="372" y="5"/>
                  </a:cubicBezTo>
                  <a:cubicBezTo>
                    <a:pt x="363" y="1"/>
                    <a:pt x="353" y="0"/>
                    <a:pt x="3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5"/>
            <p:cNvSpPr/>
            <p:nvPr/>
          </p:nvSpPr>
          <p:spPr>
            <a:xfrm>
              <a:off x="3936575" y="2397600"/>
              <a:ext cx="9325" cy="5350"/>
            </a:xfrm>
            <a:custGeom>
              <a:rect b="b" l="l" r="r" t="t"/>
              <a:pathLst>
                <a:path extrusionOk="0" h="214" w="373">
                  <a:moveTo>
                    <a:pt x="372" y="0"/>
                  </a:moveTo>
                  <a:lnTo>
                    <a:pt x="372" y="0"/>
                  </a:lnTo>
                  <a:cubicBezTo>
                    <a:pt x="289" y="19"/>
                    <a:pt x="233" y="47"/>
                    <a:pt x="158" y="84"/>
                  </a:cubicBezTo>
                  <a:cubicBezTo>
                    <a:pt x="121" y="102"/>
                    <a:pt x="93" y="121"/>
                    <a:pt x="66" y="140"/>
                  </a:cubicBezTo>
                  <a:cubicBezTo>
                    <a:pt x="47" y="158"/>
                    <a:pt x="19" y="177"/>
                    <a:pt x="1" y="214"/>
                  </a:cubicBezTo>
                  <a:lnTo>
                    <a:pt x="93" y="167"/>
                  </a:lnTo>
                  <a:cubicBezTo>
                    <a:pt x="121" y="158"/>
                    <a:pt x="149" y="130"/>
                    <a:pt x="186" y="121"/>
                  </a:cubicBezTo>
                  <a:cubicBezTo>
                    <a:pt x="251" y="84"/>
                    <a:pt x="307"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5"/>
            <p:cNvSpPr/>
            <p:nvPr/>
          </p:nvSpPr>
          <p:spPr>
            <a:xfrm>
              <a:off x="3928900" y="2398525"/>
              <a:ext cx="7925" cy="6750"/>
            </a:xfrm>
            <a:custGeom>
              <a:rect b="b" l="l" r="r" t="t"/>
              <a:pathLst>
                <a:path extrusionOk="0" h="270" w="317">
                  <a:moveTo>
                    <a:pt x="317" y="0"/>
                  </a:moveTo>
                  <a:cubicBezTo>
                    <a:pt x="242" y="37"/>
                    <a:pt x="187" y="75"/>
                    <a:pt x="140" y="121"/>
                  </a:cubicBezTo>
                  <a:cubicBezTo>
                    <a:pt x="103" y="140"/>
                    <a:pt x="85" y="168"/>
                    <a:pt x="57" y="186"/>
                  </a:cubicBezTo>
                  <a:cubicBezTo>
                    <a:pt x="38" y="214"/>
                    <a:pt x="10" y="233"/>
                    <a:pt x="1" y="270"/>
                  </a:cubicBezTo>
                  <a:lnTo>
                    <a:pt x="85" y="214"/>
                  </a:lnTo>
                  <a:cubicBezTo>
                    <a:pt x="103" y="186"/>
                    <a:pt x="140" y="168"/>
                    <a:pt x="168" y="140"/>
                  </a:cubicBezTo>
                  <a:cubicBezTo>
                    <a:pt x="215" y="103"/>
                    <a:pt x="270" y="56"/>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5"/>
            <p:cNvSpPr/>
            <p:nvPr/>
          </p:nvSpPr>
          <p:spPr>
            <a:xfrm>
              <a:off x="3922875" y="2405500"/>
              <a:ext cx="9300" cy="6050"/>
            </a:xfrm>
            <a:custGeom>
              <a:rect b="b" l="l" r="r" t="t"/>
              <a:pathLst>
                <a:path extrusionOk="0" h="242" w="372">
                  <a:moveTo>
                    <a:pt x="372" y="0"/>
                  </a:moveTo>
                  <a:lnTo>
                    <a:pt x="372" y="0"/>
                  </a:lnTo>
                  <a:cubicBezTo>
                    <a:pt x="298" y="28"/>
                    <a:pt x="233" y="56"/>
                    <a:pt x="158" y="93"/>
                  </a:cubicBezTo>
                  <a:cubicBezTo>
                    <a:pt x="130" y="121"/>
                    <a:pt x="93" y="139"/>
                    <a:pt x="65" y="167"/>
                  </a:cubicBezTo>
                  <a:cubicBezTo>
                    <a:pt x="47" y="186"/>
                    <a:pt x="10" y="214"/>
                    <a:pt x="0" y="242"/>
                  </a:cubicBezTo>
                  <a:cubicBezTo>
                    <a:pt x="38" y="223"/>
                    <a:pt x="56" y="214"/>
                    <a:pt x="93" y="186"/>
                  </a:cubicBezTo>
                  <a:lnTo>
                    <a:pt x="186" y="130"/>
                  </a:lnTo>
                  <a:cubicBezTo>
                    <a:pt x="251" y="84"/>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5"/>
            <p:cNvSpPr/>
            <p:nvPr/>
          </p:nvSpPr>
          <p:spPr>
            <a:xfrm>
              <a:off x="3951200" y="2415000"/>
              <a:ext cx="4675" cy="2000"/>
            </a:xfrm>
            <a:custGeom>
              <a:rect b="b" l="l" r="r" t="t"/>
              <a:pathLst>
                <a:path extrusionOk="0" h="80" w="187">
                  <a:moveTo>
                    <a:pt x="187" y="1"/>
                  </a:moveTo>
                  <a:cubicBezTo>
                    <a:pt x="159" y="1"/>
                    <a:pt x="122" y="1"/>
                    <a:pt x="84" y="20"/>
                  </a:cubicBezTo>
                  <a:cubicBezTo>
                    <a:pt x="57" y="29"/>
                    <a:pt x="29" y="47"/>
                    <a:pt x="1" y="75"/>
                  </a:cubicBezTo>
                  <a:cubicBezTo>
                    <a:pt x="12" y="78"/>
                    <a:pt x="23" y="79"/>
                    <a:pt x="34" y="79"/>
                  </a:cubicBezTo>
                  <a:cubicBezTo>
                    <a:pt x="60" y="79"/>
                    <a:pt x="86" y="73"/>
                    <a:pt x="112" y="66"/>
                  </a:cubicBezTo>
                  <a:cubicBezTo>
                    <a:pt x="131" y="47"/>
                    <a:pt x="168"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5"/>
            <p:cNvSpPr/>
            <p:nvPr/>
          </p:nvSpPr>
          <p:spPr>
            <a:xfrm>
              <a:off x="3955625" y="2415275"/>
              <a:ext cx="4675" cy="1950"/>
            </a:xfrm>
            <a:custGeom>
              <a:rect b="b" l="l" r="r" t="t"/>
              <a:pathLst>
                <a:path extrusionOk="0" h="78" w="187">
                  <a:moveTo>
                    <a:pt x="154" y="1"/>
                  </a:moveTo>
                  <a:cubicBezTo>
                    <a:pt x="131" y="1"/>
                    <a:pt x="110" y="11"/>
                    <a:pt x="84" y="18"/>
                  </a:cubicBezTo>
                  <a:cubicBezTo>
                    <a:pt x="56" y="27"/>
                    <a:pt x="19" y="55"/>
                    <a:pt x="0" y="74"/>
                  </a:cubicBezTo>
                  <a:cubicBezTo>
                    <a:pt x="11" y="76"/>
                    <a:pt x="22" y="77"/>
                    <a:pt x="33" y="77"/>
                  </a:cubicBezTo>
                  <a:cubicBezTo>
                    <a:pt x="59" y="77"/>
                    <a:pt x="83" y="71"/>
                    <a:pt x="103" y="64"/>
                  </a:cubicBezTo>
                  <a:cubicBezTo>
                    <a:pt x="130" y="46"/>
                    <a:pt x="168" y="27"/>
                    <a:pt x="186" y="9"/>
                  </a:cubicBezTo>
                  <a:cubicBezTo>
                    <a:pt x="175" y="3"/>
                    <a:pt x="164" y="1"/>
                    <a:pt x="1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5"/>
            <p:cNvSpPr/>
            <p:nvPr/>
          </p:nvSpPr>
          <p:spPr>
            <a:xfrm>
              <a:off x="3914750" y="2414550"/>
              <a:ext cx="5125" cy="4675"/>
            </a:xfrm>
            <a:custGeom>
              <a:rect b="b" l="l" r="r" t="t"/>
              <a:pathLst>
                <a:path extrusionOk="0" h="187" w="205">
                  <a:moveTo>
                    <a:pt x="205" y="0"/>
                  </a:moveTo>
                  <a:lnTo>
                    <a:pt x="205" y="0"/>
                  </a:lnTo>
                  <a:cubicBezTo>
                    <a:pt x="158" y="19"/>
                    <a:pt x="112" y="47"/>
                    <a:pt x="84" y="65"/>
                  </a:cubicBezTo>
                  <a:cubicBezTo>
                    <a:pt x="65" y="93"/>
                    <a:pt x="47" y="103"/>
                    <a:pt x="28" y="130"/>
                  </a:cubicBezTo>
                  <a:cubicBezTo>
                    <a:pt x="19" y="140"/>
                    <a:pt x="9" y="158"/>
                    <a:pt x="0" y="186"/>
                  </a:cubicBezTo>
                  <a:cubicBezTo>
                    <a:pt x="47" y="158"/>
                    <a:pt x="84" y="140"/>
                    <a:pt x="112" y="103"/>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5"/>
            <p:cNvSpPr/>
            <p:nvPr/>
          </p:nvSpPr>
          <p:spPr>
            <a:xfrm>
              <a:off x="3773050" y="2465925"/>
              <a:ext cx="67400" cy="64850"/>
            </a:xfrm>
            <a:custGeom>
              <a:rect b="b" l="l" r="r" t="t"/>
              <a:pathLst>
                <a:path extrusionOk="0" h="2594" w="2696">
                  <a:moveTo>
                    <a:pt x="674" y="0"/>
                  </a:moveTo>
                  <a:cubicBezTo>
                    <a:pt x="522" y="0"/>
                    <a:pt x="371" y="9"/>
                    <a:pt x="224" y="27"/>
                  </a:cubicBezTo>
                  <a:cubicBezTo>
                    <a:pt x="10" y="36"/>
                    <a:pt x="1" y="315"/>
                    <a:pt x="1" y="491"/>
                  </a:cubicBezTo>
                  <a:cubicBezTo>
                    <a:pt x="103" y="1095"/>
                    <a:pt x="335" y="1717"/>
                    <a:pt x="772" y="2210"/>
                  </a:cubicBezTo>
                  <a:cubicBezTo>
                    <a:pt x="911" y="2359"/>
                    <a:pt x="1079" y="2498"/>
                    <a:pt x="1264" y="2563"/>
                  </a:cubicBezTo>
                  <a:cubicBezTo>
                    <a:pt x="1321" y="2583"/>
                    <a:pt x="1382" y="2593"/>
                    <a:pt x="1442" y="2593"/>
                  </a:cubicBezTo>
                  <a:cubicBezTo>
                    <a:pt x="1578" y="2593"/>
                    <a:pt x="1708" y="2540"/>
                    <a:pt x="1766" y="2424"/>
                  </a:cubicBezTo>
                  <a:cubicBezTo>
                    <a:pt x="1859" y="2256"/>
                    <a:pt x="1747" y="2024"/>
                    <a:pt x="1645" y="1820"/>
                  </a:cubicBezTo>
                  <a:lnTo>
                    <a:pt x="1645" y="1820"/>
                  </a:lnTo>
                  <a:cubicBezTo>
                    <a:pt x="1785" y="1913"/>
                    <a:pt x="1933" y="2024"/>
                    <a:pt x="2100" y="2043"/>
                  </a:cubicBezTo>
                  <a:cubicBezTo>
                    <a:pt x="2125" y="2047"/>
                    <a:pt x="2149" y="2049"/>
                    <a:pt x="2173" y="2049"/>
                  </a:cubicBezTo>
                  <a:cubicBezTo>
                    <a:pt x="2309" y="2049"/>
                    <a:pt x="2442" y="1984"/>
                    <a:pt x="2481" y="1866"/>
                  </a:cubicBezTo>
                  <a:cubicBezTo>
                    <a:pt x="2537" y="1717"/>
                    <a:pt x="2426" y="1532"/>
                    <a:pt x="2296" y="1420"/>
                  </a:cubicBezTo>
                  <a:cubicBezTo>
                    <a:pt x="2175" y="1299"/>
                    <a:pt x="2008" y="1206"/>
                    <a:pt x="1896" y="1067"/>
                  </a:cubicBezTo>
                  <a:lnTo>
                    <a:pt x="1896" y="1067"/>
                  </a:lnTo>
                  <a:cubicBezTo>
                    <a:pt x="2008" y="1093"/>
                    <a:pt x="2129" y="1120"/>
                    <a:pt x="2243" y="1120"/>
                  </a:cubicBezTo>
                  <a:cubicBezTo>
                    <a:pt x="2290" y="1120"/>
                    <a:pt x="2336" y="1115"/>
                    <a:pt x="2379" y="1104"/>
                  </a:cubicBezTo>
                  <a:cubicBezTo>
                    <a:pt x="2528" y="1067"/>
                    <a:pt x="2667" y="956"/>
                    <a:pt x="2677" y="798"/>
                  </a:cubicBezTo>
                  <a:cubicBezTo>
                    <a:pt x="2695" y="547"/>
                    <a:pt x="2407" y="361"/>
                    <a:pt x="2147" y="268"/>
                  </a:cubicBezTo>
                  <a:cubicBezTo>
                    <a:pt x="1672" y="91"/>
                    <a:pt x="1165" y="0"/>
                    <a:pt x="67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5"/>
            <p:cNvSpPr/>
            <p:nvPr/>
          </p:nvSpPr>
          <p:spPr>
            <a:xfrm>
              <a:off x="3773300" y="2465175"/>
              <a:ext cx="68300" cy="66000"/>
            </a:xfrm>
            <a:custGeom>
              <a:rect b="b" l="l" r="r" t="t"/>
              <a:pathLst>
                <a:path extrusionOk="0" h="2640" w="2732">
                  <a:moveTo>
                    <a:pt x="223" y="19"/>
                  </a:moveTo>
                  <a:cubicBezTo>
                    <a:pt x="177" y="19"/>
                    <a:pt x="139" y="29"/>
                    <a:pt x="102" y="66"/>
                  </a:cubicBezTo>
                  <a:cubicBezTo>
                    <a:pt x="139" y="38"/>
                    <a:pt x="177" y="29"/>
                    <a:pt x="223" y="19"/>
                  </a:cubicBezTo>
                  <a:close/>
                  <a:moveTo>
                    <a:pt x="102" y="66"/>
                  </a:moveTo>
                  <a:lnTo>
                    <a:pt x="102" y="66"/>
                  </a:lnTo>
                  <a:cubicBezTo>
                    <a:pt x="65" y="84"/>
                    <a:pt x="47" y="122"/>
                    <a:pt x="37" y="168"/>
                  </a:cubicBezTo>
                  <a:cubicBezTo>
                    <a:pt x="47" y="131"/>
                    <a:pt x="65" y="103"/>
                    <a:pt x="102" y="66"/>
                  </a:cubicBezTo>
                  <a:close/>
                  <a:moveTo>
                    <a:pt x="37" y="168"/>
                  </a:moveTo>
                  <a:cubicBezTo>
                    <a:pt x="3" y="246"/>
                    <a:pt x="0" y="323"/>
                    <a:pt x="8" y="408"/>
                  </a:cubicBezTo>
                  <a:lnTo>
                    <a:pt x="8" y="408"/>
                  </a:lnTo>
                  <a:cubicBezTo>
                    <a:pt x="2" y="330"/>
                    <a:pt x="12" y="245"/>
                    <a:pt x="37" y="168"/>
                  </a:cubicBezTo>
                  <a:close/>
                  <a:moveTo>
                    <a:pt x="8" y="408"/>
                  </a:moveTo>
                  <a:cubicBezTo>
                    <a:pt x="8" y="415"/>
                    <a:pt x="9" y="422"/>
                    <a:pt x="9" y="428"/>
                  </a:cubicBezTo>
                  <a:cubicBezTo>
                    <a:pt x="9" y="422"/>
                    <a:pt x="8" y="415"/>
                    <a:pt x="8" y="408"/>
                  </a:cubicBezTo>
                  <a:close/>
                  <a:moveTo>
                    <a:pt x="685" y="1"/>
                  </a:moveTo>
                  <a:cubicBezTo>
                    <a:pt x="533" y="1"/>
                    <a:pt x="382" y="10"/>
                    <a:pt x="234" y="28"/>
                  </a:cubicBezTo>
                  <a:lnTo>
                    <a:pt x="234" y="28"/>
                  </a:lnTo>
                  <a:cubicBezTo>
                    <a:pt x="374" y="11"/>
                    <a:pt x="516" y="2"/>
                    <a:pt x="660" y="2"/>
                  </a:cubicBezTo>
                  <a:cubicBezTo>
                    <a:pt x="821" y="2"/>
                    <a:pt x="985" y="13"/>
                    <a:pt x="1152" y="38"/>
                  </a:cubicBezTo>
                  <a:cubicBezTo>
                    <a:pt x="1459" y="75"/>
                    <a:pt x="1765" y="159"/>
                    <a:pt x="2063" y="261"/>
                  </a:cubicBezTo>
                  <a:cubicBezTo>
                    <a:pt x="2221" y="307"/>
                    <a:pt x="2369" y="382"/>
                    <a:pt x="2481" y="484"/>
                  </a:cubicBezTo>
                  <a:cubicBezTo>
                    <a:pt x="2546" y="530"/>
                    <a:pt x="2601" y="586"/>
                    <a:pt x="2639" y="660"/>
                  </a:cubicBezTo>
                  <a:cubicBezTo>
                    <a:pt x="2667" y="725"/>
                    <a:pt x="2685" y="800"/>
                    <a:pt x="2657" y="856"/>
                  </a:cubicBezTo>
                  <a:cubicBezTo>
                    <a:pt x="2648" y="921"/>
                    <a:pt x="2601" y="967"/>
                    <a:pt x="2546" y="1004"/>
                  </a:cubicBezTo>
                  <a:cubicBezTo>
                    <a:pt x="2481" y="1041"/>
                    <a:pt x="2425" y="1060"/>
                    <a:pt x="2360" y="1079"/>
                  </a:cubicBezTo>
                  <a:cubicBezTo>
                    <a:pt x="2334" y="1082"/>
                    <a:pt x="2307" y="1084"/>
                    <a:pt x="2280" y="1084"/>
                  </a:cubicBezTo>
                  <a:cubicBezTo>
                    <a:pt x="2162" y="1084"/>
                    <a:pt x="2035" y="1055"/>
                    <a:pt x="1914" y="1032"/>
                  </a:cubicBezTo>
                  <a:lnTo>
                    <a:pt x="1812" y="1004"/>
                  </a:lnTo>
                  <a:lnTo>
                    <a:pt x="1877" y="1088"/>
                  </a:lnTo>
                  <a:cubicBezTo>
                    <a:pt x="1998" y="1227"/>
                    <a:pt x="2156" y="1320"/>
                    <a:pt x="2276" y="1432"/>
                  </a:cubicBezTo>
                  <a:cubicBezTo>
                    <a:pt x="2332" y="1497"/>
                    <a:pt x="2388" y="1552"/>
                    <a:pt x="2425" y="1617"/>
                  </a:cubicBezTo>
                  <a:cubicBezTo>
                    <a:pt x="2462" y="1692"/>
                    <a:pt x="2481" y="1757"/>
                    <a:pt x="2462" y="1831"/>
                  </a:cubicBezTo>
                  <a:cubicBezTo>
                    <a:pt x="2453" y="1887"/>
                    <a:pt x="2406" y="1943"/>
                    <a:pt x="2332" y="1970"/>
                  </a:cubicBezTo>
                  <a:cubicBezTo>
                    <a:pt x="2293" y="1984"/>
                    <a:pt x="2239" y="1997"/>
                    <a:pt x="2188" y="1997"/>
                  </a:cubicBezTo>
                  <a:cubicBezTo>
                    <a:pt x="2167" y="1997"/>
                    <a:pt x="2147" y="1994"/>
                    <a:pt x="2128" y="1989"/>
                  </a:cubicBezTo>
                  <a:cubicBezTo>
                    <a:pt x="1970" y="1970"/>
                    <a:pt x="1821" y="1878"/>
                    <a:pt x="1682" y="1785"/>
                  </a:cubicBezTo>
                  <a:lnTo>
                    <a:pt x="1542" y="1701"/>
                  </a:lnTo>
                  <a:lnTo>
                    <a:pt x="1617" y="1840"/>
                  </a:lnTo>
                  <a:cubicBezTo>
                    <a:pt x="1663" y="1924"/>
                    <a:pt x="1691" y="2008"/>
                    <a:pt x="1728" y="2082"/>
                  </a:cubicBezTo>
                  <a:cubicBezTo>
                    <a:pt x="1765" y="2166"/>
                    <a:pt x="1775" y="2249"/>
                    <a:pt x="1765" y="2333"/>
                  </a:cubicBezTo>
                  <a:cubicBezTo>
                    <a:pt x="1756" y="2398"/>
                    <a:pt x="1719" y="2472"/>
                    <a:pt x="1645" y="2500"/>
                  </a:cubicBezTo>
                  <a:cubicBezTo>
                    <a:pt x="1589" y="2537"/>
                    <a:pt x="1505" y="2565"/>
                    <a:pt x="1431" y="2565"/>
                  </a:cubicBezTo>
                  <a:cubicBezTo>
                    <a:pt x="1347" y="2565"/>
                    <a:pt x="1264" y="2537"/>
                    <a:pt x="1180" y="2491"/>
                  </a:cubicBezTo>
                  <a:cubicBezTo>
                    <a:pt x="1106" y="2454"/>
                    <a:pt x="1031" y="2398"/>
                    <a:pt x="966" y="2342"/>
                  </a:cubicBezTo>
                  <a:cubicBezTo>
                    <a:pt x="892" y="2286"/>
                    <a:pt x="836" y="2212"/>
                    <a:pt x="762" y="2147"/>
                  </a:cubicBezTo>
                  <a:cubicBezTo>
                    <a:pt x="706" y="2073"/>
                    <a:pt x="650" y="2008"/>
                    <a:pt x="595" y="1924"/>
                  </a:cubicBezTo>
                  <a:cubicBezTo>
                    <a:pt x="381" y="1617"/>
                    <a:pt x="223" y="1283"/>
                    <a:pt x="130" y="948"/>
                  </a:cubicBezTo>
                  <a:cubicBezTo>
                    <a:pt x="84" y="772"/>
                    <a:pt x="37" y="596"/>
                    <a:pt x="9" y="428"/>
                  </a:cubicBezTo>
                  <a:lnTo>
                    <a:pt x="9" y="428"/>
                  </a:lnTo>
                  <a:cubicBezTo>
                    <a:pt x="37" y="596"/>
                    <a:pt x="65" y="772"/>
                    <a:pt x="112" y="948"/>
                  </a:cubicBezTo>
                  <a:cubicBezTo>
                    <a:pt x="204" y="1292"/>
                    <a:pt x="362" y="1636"/>
                    <a:pt x="567" y="1943"/>
                  </a:cubicBezTo>
                  <a:cubicBezTo>
                    <a:pt x="623" y="2026"/>
                    <a:pt x="669" y="2101"/>
                    <a:pt x="734" y="2166"/>
                  </a:cubicBezTo>
                  <a:cubicBezTo>
                    <a:pt x="790" y="2240"/>
                    <a:pt x="855" y="2305"/>
                    <a:pt x="929" y="2379"/>
                  </a:cubicBezTo>
                  <a:cubicBezTo>
                    <a:pt x="985" y="2454"/>
                    <a:pt x="1059" y="2519"/>
                    <a:pt x="1152" y="2565"/>
                  </a:cubicBezTo>
                  <a:cubicBezTo>
                    <a:pt x="1236" y="2612"/>
                    <a:pt x="1338" y="2639"/>
                    <a:pt x="1431" y="2639"/>
                  </a:cubicBezTo>
                  <a:cubicBezTo>
                    <a:pt x="1524" y="2639"/>
                    <a:pt x="1617" y="2630"/>
                    <a:pt x="1700" y="2584"/>
                  </a:cubicBezTo>
                  <a:cubicBezTo>
                    <a:pt x="1775" y="2537"/>
                    <a:pt x="1840" y="2454"/>
                    <a:pt x="1849" y="2361"/>
                  </a:cubicBezTo>
                  <a:cubicBezTo>
                    <a:pt x="1858" y="2268"/>
                    <a:pt x="1849" y="2175"/>
                    <a:pt x="1812" y="2082"/>
                  </a:cubicBezTo>
                  <a:cubicBezTo>
                    <a:pt x="1802" y="2035"/>
                    <a:pt x="1775" y="2008"/>
                    <a:pt x="1765" y="1961"/>
                  </a:cubicBezTo>
                  <a:lnTo>
                    <a:pt x="1765" y="1961"/>
                  </a:lnTo>
                  <a:cubicBezTo>
                    <a:pt x="1802" y="1980"/>
                    <a:pt x="1830" y="1989"/>
                    <a:pt x="1868" y="2017"/>
                  </a:cubicBezTo>
                  <a:cubicBezTo>
                    <a:pt x="1951" y="2063"/>
                    <a:pt x="2035" y="2082"/>
                    <a:pt x="2128" y="2110"/>
                  </a:cubicBezTo>
                  <a:cubicBezTo>
                    <a:pt x="2150" y="2112"/>
                    <a:pt x="2172" y="2113"/>
                    <a:pt x="2193" y="2113"/>
                  </a:cubicBezTo>
                  <a:cubicBezTo>
                    <a:pt x="2264" y="2113"/>
                    <a:pt x="2333" y="2101"/>
                    <a:pt x="2397" y="2073"/>
                  </a:cubicBezTo>
                  <a:cubicBezTo>
                    <a:pt x="2471" y="2035"/>
                    <a:pt x="2546" y="1970"/>
                    <a:pt x="2555" y="1878"/>
                  </a:cubicBezTo>
                  <a:cubicBezTo>
                    <a:pt x="2583" y="1785"/>
                    <a:pt x="2555" y="1692"/>
                    <a:pt x="2509" y="1608"/>
                  </a:cubicBezTo>
                  <a:cubicBezTo>
                    <a:pt x="2462" y="1524"/>
                    <a:pt x="2406" y="1459"/>
                    <a:pt x="2332" y="1385"/>
                  </a:cubicBezTo>
                  <a:cubicBezTo>
                    <a:pt x="2230" y="1292"/>
                    <a:pt x="2118" y="1227"/>
                    <a:pt x="2025" y="1134"/>
                  </a:cubicBezTo>
                  <a:lnTo>
                    <a:pt x="2025" y="1134"/>
                  </a:lnTo>
                  <a:cubicBezTo>
                    <a:pt x="2096" y="1146"/>
                    <a:pt x="2174" y="1158"/>
                    <a:pt x="2250" y="1158"/>
                  </a:cubicBezTo>
                  <a:cubicBezTo>
                    <a:pt x="2294" y="1158"/>
                    <a:pt x="2338" y="1154"/>
                    <a:pt x="2379" y="1144"/>
                  </a:cubicBezTo>
                  <a:cubicBezTo>
                    <a:pt x="2462" y="1134"/>
                    <a:pt x="2527" y="1097"/>
                    <a:pt x="2592" y="1051"/>
                  </a:cubicBezTo>
                  <a:cubicBezTo>
                    <a:pt x="2648" y="1004"/>
                    <a:pt x="2694" y="948"/>
                    <a:pt x="2713" y="865"/>
                  </a:cubicBezTo>
                  <a:cubicBezTo>
                    <a:pt x="2732" y="781"/>
                    <a:pt x="2713" y="707"/>
                    <a:pt x="2685" y="623"/>
                  </a:cubicBezTo>
                  <a:cubicBezTo>
                    <a:pt x="2639" y="549"/>
                    <a:pt x="2574" y="484"/>
                    <a:pt x="2509" y="437"/>
                  </a:cubicBezTo>
                  <a:cubicBezTo>
                    <a:pt x="2379" y="335"/>
                    <a:pt x="2221" y="270"/>
                    <a:pt x="2063" y="224"/>
                  </a:cubicBezTo>
                  <a:cubicBezTo>
                    <a:pt x="1765" y="122"/>
                    <a:pt x="1449" y="66"/>
                    <a:pt x="1152" y="29"/>
                  </a:cubicBezTo>
                  <a:cubicBezTo>
                    <a:pt x="994" y="10"/>
                    <a:pt x="839" y="1"/>
                    <a:pt x="6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5"/>
            <p:cNvSpPr/>
            <p:nvPr/>
          </p:nvSpPr>
          <p:spPr>
            <a:xfrm>
              <a:off x="3775375" y="2467975"/>
              <a:ext cx="45325" cy="24400"/>
            </a:xfrm>
            <a:custGeom>
              <a:rect b="b" l="l" r="r" t="t"/>
              <a:pathLst>
                <a:path extrusionOk="0" h="976" w="1813">
                  <a:moveTo>
                    <a:pt x="1" y="0"/>
                  </a:moveTo>
                  <a:cubicBezTo>
                    <a:pt x="131" y="112"/>
                    <a:pt x="279" y="195"/>
                    <a:pt x="428" y="288"/>
                  </a:cubicBezTo>
                  <a:lnTo>
                    <a:pt x="883" y="530"/>
                  </a:lnTo>
                  <a:cubicBezTo>
                    <a:pt x="1032" y="613"/>
                    <a:pt x="1199" y="697"/>
                    <a:pt x="1348" y="762"/>
                  </a:cubicBezTo>
                  <a:cubicBezTo>
                    <a:pt x="1496" y="836"/>
                    <a:pt x="1645" y="902"/>
                    <a:pt x="1812" y="976"/>
                  </a:cubicBezTo>
                  <a:cubicBezTo>
                    <a:pt x="1654" y="892"/>
                    <a:pt x="1506" y="809"/>
                    <a:pt x="1348" y="716"/>
                  </a:cubicBezTo>
                  <a:lnTo>
                    <a:pt x="893" y="483"/>
                  </a:lnTo>
                  <a:lnTo>
                    <a:pt x="437" y="251"/>
                  </a:lnTo>
                  <a:cubicBezTo>
                    <a:pt x="372" y="205"/>
                    <a:pt x="289" y="168"/>
                    <a:pt x="224" y="130"/>
                  </a:cubicBezTo>
                  <a:cubicBezTo>
                    <a:pt x="149" y="9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5"/>
            <p:cNvSpPr/>
            <p:nvPr/>
          </p:nvSpPr>
          <p:spPr>
            <a:xfrm>
              <a:off x="3774225" y="2469375"/>
              <a:ext cx="39725" cy="41600"/>
            </a:xfrm>
            <a:custGeom>
              <a:rect b="b" l="l" r="r" t="t"/>
              <a:pathLst>
                <a:path extrusionOk="0" h="1664" w="1589">
                  <a:moveTo>
                    <a:pt x="0" y="0"/>
                  </a:moveTo>
                  <a:cubicBezTo>
                    <a:pt x="65" y="74"/>
                    <a:pt x="121" y="139"/>
                    <a:pt x="195" y="204"/>
                  </a:cubicBezTo>
                  <a:cubicBezTo>
                    <a:pt x="260" y="279"/>
                    <a:pt x="325" y="344"/>
                    <a:pt x="390" y="418"/>
                  </a:cubicBezTo>
                  <a:lnTo>
                    <a:pt x="790" y="836"/>
                  </a:lnTo>
                  <a:lnTo>
                    <a:pt x="1180" y="1254"/>
                  </a:lnTo>
                  <a:lnTo>
                    <a:pt x="1589" y="1663"/>
                  </a:lnTo>
                  <a:cubicBezTo>
                    <a:pt x="1459" y="1514"/>
                    <a:pt x="1338" y="1375"/>
                    <a:pt x="1217" y="1217"/>
                  </a:cubicBezTo>
                  <a:cubicBezTo>
                    <a:pt x="1087" y="1078"/>
                    <a:pt x="948" y="938"/>
                    <a:pt x="818" y="799"/>
                  </a:cubicBezTo>
                  <a:cubicBezTo>
                    <a:pt x="678" y="669"/>
                    <a:pt x="558" y="530"/>
                    <a:pt x="418" y="390"/>
                  </a:cubicBezTo>
                  <a:cubicBezTo>
                    <a:pt x="288" y="251"/>
                    <a:pt x="149" y="11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5"/>
            <p:cNvSpPr/>
            <p:nvPr/>
          </p:nvSpPr>
          <p:spPr>
            <a:xfrm>
              <a:off x="3789775" y="2478875"/>
              <a:ext cx="12800" cy="7000"/>
            </a:xfrm>
            <a:custGeom>
              <a:rect b="b" l="l" r="r" t="t"/>
              <a:pathLst>
                <a:path extrusionOk="0" h="280" w="512">
                  <a:moveTo>
                    <a:pt x="1" y="1"/>
                  </a:moveTo>
                  <a:lnTo>
                    <a:pt x="1" y="1"/>
                  </a:lnTo>
                  <a:cubicBezTo>
                    <a:pt x="38" y="38"/>
                    <a:pt x="75" y="75"/>
                    <a:pt x="121" y="94"/>
                  </a:cubicBezTo>
                  <a:cubicBezTo>
                    <a:pt x="168" y="122"/>
                    <a:pt x="205" y="140"/>
                    <a:pt x="252" y="168"/>
                  </a:cubicBezTo>
                  <a:cubicBezTo>
                    <a:pt x="326" y="215"/>
                    <a:pt x="419" y="261"/>
                    <a:pt x="512" y="280"/>
                  </a:cubicBezTo>
                  <a:cubicBezTo>
                    <a:pt x="437" y="224"/>
                    <a:pt x="354" y="168"/>
                    <a:pt x="270" y="131"/>
                  </a:cubicBezTo>
                  <a:cubicBezTo>
                    <a:pt x="233" y="103"/>
                    <a:pt x="187" y="85"/>
                    <a:pt x="140" y="57"/>
                  </a:cubicBezTo>
                  <a:cubicBezTo>
                    <a:pt x="94" y="38"/>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5"/>
            <p:cNvSpPr/>
            <p:nvPr/>
          </p:nvSpPr>
          <p:spPr>
            <a:xfrm>
              <a:off x="3799075" y="2485850"/>
              <a:ext cx="8150" cy="3275"/>
            </a:xfrm>
            <a:custGeom>
              <a:rect b="b" l="l" r="r" t="t"/>
              <a:pathLst>
                <a:path extrusionOk="0" h="131" w="326">
                  <a:moveTo>
                    <a:pt x="0" y="1"/>
                  </a:moveTo>
                  <a:lnTo>
                    <a:pt x="0" y="1"/>
                  </a:lnTo>
                  <a:cubicBezTo>
                    <a:pt x="10" y="29"/>
                    <a:pt x="47" y="47"/>
                    <a:pt x="75" y="66"/>
                  </a:cubicBezTo>
                  <a:cubicBezTo>
                    <a:pt x="93" y="75"/>
                    <a:pt x="130" y="84"/>
                    <a:pt x="158" y="94"/>
                  </a:cubicBezTo>
                  <a:cubicBezTo>
                    <a:pt x="214" y="121"/>
                    <a:pt x="270" y="131"/>
                    <a:pt x="326" y="131"/>
                  </a:cubicBezTo>
                  <a:cubicBezTo>
                    <a:pt x="270" y="94"/>
                    <a:pt x="223" y="75"/>
                    <a:pt x="168" y="47"/>
                  </a:cubicBezTo>
                  <a:cubicBezTo>
                    <a:pt x="140" y="47"/>
                    <a:pt x="112" y="38"/>
                    <a:pt x="84" y="29"/>
                  </a:cubicBezTo>
                  <a:cubicBezTo>
                    <a:pt x="65" y="29"/>
                    <a:pt x="3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5"/>
            <p:cNvSpPr/>
            <p:nvPr/>
          </p:nvSpPr>
          <p:spPr>
            <a:xfrm>
              <a:off x="3794200" y="2485625"/>
              <a:ext cx="11625" cy="7675"/>
            </a:xfrm>
            <a:custGeom>
              <a:rect b="b" l="l" r="r" t="t"/>
              <a:pathLst>
                <a:path extrusionOk="0" h="307" w="465">
                  <a:moveTo>
                    <a:pt x="0" y="0"/>
                  </a:moveTo>
                  <a:lnTo>
                    <a:pt x="0" y="0"/>
                  </a:lnTo>
                  <a:cubicBezTo>
                    <a:pt x="37" y="38"/>
                    <a:pt x="75" y="75"/>
                    <a:pt x="102" y="93"/>
                  </a:cubicBezTo>
                  <a:cubicBezTo>
                    <a:pt x="149" y="121"/>
                    <a:pt x="186" y="149"/>
                    <a:pt x="223" y="177"/>
                  </a:cubicBezTo>
                  <a:cubicBezTo>
                    <a:pt x="298" y="223"/>
                    <a:pt x="381" y="270"/>
                    <a:pt x="465" y="307"/>
                  </a:cubicBezTo>
                  <a:cubicBezTo>
                    <a:pt x="400" y="233"/>
                    <a:pt x="325" y="177"/>
                    <a:pt x="233" y="140"/>
                  </a:cubicBezTo>
                  <a:cubicBezTo>
                    <a:pt x="167"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5"/>
            <p:cNvSpPr/>
            <p:nvPr/>
          </p:nvSpPr>
          <p:spPr>
            <a:xfrm>
              <a:off x="3784200" y="2476325"/>
              <a:ext cx="6525" cy="5850"/>
            </a:xfrm>
            <a:custGeom>
              <a:rect b="b" l="l" r="r" t="t"/>
              <a:pathLst>
                <a:path extrusionOk="0" h="234" w="261">
                  <a:moveTo>
                    <a:pt x="1" y="1"/>
                  </a:moveTo>
                  <a:cubicBezTo>
                    <a:pt x="38" y="47"/>
                    <a:pt x="75" y="94"/>
                    <a:pt x="122" y="131"/>
                  </a:cubicBezTo>
                  <a:cubicBezTo>
                    <a:pt x="159" y="177"/>
                    <a:pt x="205" y="214"/>
                    <a:pt x="261" y="233"/>
                  </a:cubicBezTo>
                  <a:cubicBezTo>
                    <a:pt x="224" y="187"/>
                    <a:pt x="177" y="140"/>
                    <a:pt x="140" y="103"/>
                  </a:cubicBezTo>
                  <a:cubicBezTo>
                    <a:pt x="112" y="57"/>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5"/>
            <p:cNvSpPr/>
            <p:nvPr/>
          </p:nvSpPr>
          <p:spPr>
            <a:xfrm>
              <a:off x="3816025" y="2507925"/>
              <a:ext cx="11650" cy="5350"/>
            </a:xfrm>
            <a:custGeom>
              <a:rect b="b" l="l" r="r" t="t"/>
              <a:pathLst>
                <a:path extrusionOk="0" h="214" w="466">
                  <a:moveTo>
                    <a:pt x="1" y="0"/>
                  </a:moveTo>
                  <a:lnTo>
                    <a:pt x="1" y="0"/>
                  </a:lnTo>
                  <a:cubicBezTo>
                    <a:pt x="38" y="37"/>
                    <a:pt x="66" y="65"/>
                    <a:pt x="103" y="84"/>
                  </a:cubicBezTo>
                  <a:cubicBezTo>
                    <a:pt x="140" y="112"/>
                    <a:pt x="186" y="130"/>
                    <a:pt x="224" y="140"/>
                  </a:cubicBezTo>
                  <a:cubicBezTo>
                    <a:pt x="298" y="168"/>
                    <a:pt x="381" y="205"/>
                    <a:pt x="465" y="214"/>
                  </a:cubicBezTo>
                  <a:cubicBezTo>
                    <a:pt x="391" y="168"/>
                    <a:pt x="316" y="130"/>
                    <a:pt x="233" y="93"/>
                  </a:cubicBezTo>
                  <a:cubicBezTo>
                    <a:pt x="196" y="84"/>
                    <a:pt x="149" y="65"/>
                    <a:pt x="112" y="47"/>
                  </a:cubicBezTo>
                  <a:cubicBezTo>
                    <a:pt x="84" y="3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5"/>
            <p:cNvSpPr/>
            <p:nvPr/>
          </p:nvSpPr>
          <p:spPr>
            <a:xfrm>
              <a:off x="3812550" y="2503975"/>
              <a:ext cx="7925" cy="3975"/>
            </a:xfrm>
            <a:custGeom>
              <a:rect b="b" l="l" r="r" t="t"/>
              <a:pathLst>
                <a:path extrusionOk="0" h="159" w="317">
                  <a:moveTo>
                    <a:pt x="0" y="0"/>
                  </a:moveTo>
                  <a:cubicBezTo>
                    <a:pt x="19" y="38"/>
                    <a:pt x="47" y="47"/>
                    <a:pt x="65" y="65"/>
                  </a:cubicBezTo>
                  <a:cubicBezTo>
                    <a:pt x="93" y="93"/>
                    <a:pt x="121" y="103"/>
                    <a:pt x="149" y="112"/>
                  </a:cubicBezTo>
                  <a:cubicBezTo>
                    <a:pt x="167" y="130"/>
                    <a:pt x="205" y="140"/>
                    <a:pt x="232" y="149"/>
                  </a:cubicBezTo>
                  <a:cubicBezTo>
                    <a:pt x="251" y="158"/>
                    <a:pt x="279" y="158"/>
                    <a:pt x="316" y="158"/>
                  </a:cubicBezTo>
                  <a:cubicBezTo>
                    <a:pt x="270" y="130"/>
                    <a:pt x="205" y="93"/>
                    <a:pt x="158" y="65"/>
                  </a:cubicBezTo>
                  <a:cubicBezTo>
                    <a:pt x="10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5"/>
            <p:cNvSpPr/>
            <p:nvPr/>
          </p:nvSpPr>
          <p:spPr>
            <a:xfrm>
              <a:off x="3824850" y="2509550"/>
              <a:ext cx="4900" cy="1650"/>
            </a:xfrm>
            <a:custGeom>
              <a:rect b="b" l="l" r="r" t="t"/>
              <a:pathLst>
                <a:path extrusionOk="0" h="66" w="196">
                  <a:moveTo>
                    <a:pt x="1" y="0"/>
                  </a:moveTo>
                  <a:cubicBezTo>
                    <a:pt x="28" y="28"/>
                    <a:pt x="66" y="47"/>
                    <a:pt x="94" y="56"/>
                  </a:cubicBezTo>
                  <a:cubicBezTo>
                    <a:pt x="112" y="65"/>
                    <a:pt x="131" y="65"/>
                    <a:pt x="140" y="65"/>
                  </a:cubicBezTo>
                  <a:cubicBezTo>
                    <a:pt x="159" y="65"/>
                    <a:pt x="177" y="65"/>
                    <a:pt x="196" y="56"/>
                  </a:cubicBezTo>
                  <a:cubicBezTo>
                    <a:pt x="159" y="28"/>
                    <a:pt x="131" y="19"/>
                    <a:pt x="103" y="10"/>
                  </a:cubicBezTo>
                  <a:cubicBezTo>
                    <a:pt x="84" y="10"/>
                    <a:pt x="66"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5"/>
            <p:cNvSpPr/>
            <p:nvPr/>
          </p:nvSpPr>
          <p:spPr>
            <a:xfrm>
              <a:off x="3800225" y="2523025"/>
              <a:ext cx="10725" cy="4425"/>
            </a:xfrm>
            <a:custGeom>
              <a:rect b="b" l="l" r="r" t="t"/>
              <a:pathLst>
                <a:path extrusionOk="0" h="177" w="429">
                  <a:moveTo>
                    <a:pt x="1" y="0"/>
                  </a:moveTo>
                  <a:lnTo>
                    <a:pt x="1" y="0"/>
                  </a:lnTo>
                  <a:cubicBezTo>
                    <a:pt x="10" y="19"/>
                    <a:pt x="29" y="37"/>
                    <a:pt x="38" y="47"/>
                  </a:cubicBezTo>
                  <a:cubicBezTo>
                    <a:pt x="47" y="75"/>
                    <a:pt x="75" y="84"/>
                    <a:pt x="84" y="93"/>
                  </a:cubicBezTo>
                  <a:cubicBezTo>
                    <a:pt x="122" y="130"/>
                    <a:pt x="149" y="149"/>
                    <a:pt x="196" y="167"/>
                  </a:cubicBezTo>
                  <a:cubicBezTo>
                    <a:pt x="242" y="177"/>
                    <a:pt x="280" y="177"/>
                    <a:pt x="326" y="177"/>
                  </a:cubicBezTo>
                  <a:cubicBezTo>
                    <a:pt x="372" y="177"/>
                    <a:pt x="410" y="167"/>
                    <a:pt x="428" y="130"/>
                  </a:cubicBezTo>
                  <a:lnTo>
                    <a:pt x="428" y="130"/>
                  </a:lnTo>
                  <a:cubicBezTo>
                    <a:pt x="404" y="141"/>
                    <a:pt x="378" y="145"/>
                    <a:pt x="351" y="145"/>
                  </a:cubicBezTo>
                  <a:cubicBezTo>
                    <a:pt x="304" y="145"/>
                    <a:pt x="256" y="133"/>
                    <a:pt x="214" y="121"/>
                  </a:cubicBezTo>
                  <a:cubicBezTo>
                    <a:pt x="177" y="112"/>
                    <a:pt x="140" y="93"/>
                    <a:pt x="112" y="75"/>
                  </a:cubicBezTo>
                  <a:cubicBezTo>
                    <a:pt x="94" y="65"/>
                    <a:pt x="75" y="47"/>
                    <a:pt x="57" y="37"/>
                  </a:cubicBezTo>
                  <a:cubicBezTo>
                    <a:pt x="38" y="28"/>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5"/>
            <p:cNvSpPr/>
            <p:nvPr/>
          </p:nvSpPr>
          <p:spPr>
            <a:xfrm>
              <a:off x="3795825" y="2516525"/>
              <a:ext cx="8625" cy="7675"/>
            </a:xfrm>
            <a:custGeom>
              <a:rect b="b" l="l" r="r" t="t"/>
              <a:pathLst>
                <a:path extrusionOk="0" h="307" w="345">
                  <a:moveTo>
                    <a:pt x="0" y="0"/>
                  </a:moveTo>
                  <a:cubicBezTo>
                    <a:pt x="19" y="47"/>
                    <a:pt x="37" y="65"/>
                    <a:pt x="65" y="102"/>
                  </a:cubicBezTo>
                  <a:cubicBezTo>
                    <a:pt x="84" y="139"/>
                    <a:pt x="112" y="158"/>
                    <a:pt x="140" y="177"/>
                  </a:cubicBezTo>
                  <a:cubicBezTo>
                    <a:pt x="205" y="242"/>
                    <a:pt x="270" y="279"/>
                    <a:pt x="344" y="307"/>
                  </a:cubicBezTo>
                  <a:cubicBezTo>
                    <a:pt x="316" y="279"/>
                    <a:pt x="298" y="251"/>
                    <a:pt x="251" y="214"/>
                  </a:cubicBezTo>
                  <a:cubicBezTo>
                    <a:pt x="223" y="195"/>
                    <a:pt x="195" y="167"/>
                    <a:pt x="168" y="149"/>
                  </a:cubicBezTo>
                  <a:lnTo>
                    <a:pt x="84" y="74"/>
                  </a:lnTo>
                  <a:cubicBezTo>
                    <a:pt x="65" y="4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5"/>
            <p:cNvSpPr/>
            <p:nvPr/>
          </p:nvSpPr>
          <p:spPr>
            <a:xfrm>
              <a:off x="3790700" y="2513275"/>
              <a:ext cx="6075" cy="8150"/>
            </a:xfrm>
            <a:custGeom>
              <a:rect b="b" l="l" r="r" t="t"/>
              <a:pathLst>
                <a:path extrusionOk="0" h="326" w="243">
                  <a:moveTo>
                    <a:pt x="1" y="0"/>
                  </a:moveTo>
                  <a:cubicBezTo>
                    <a:pt x="1" y="37"/>
                    <a:pt x="29" y="56"/>
                    <a:pt x="38" y="93"/>
                  </a:cubicBezTo>
                  <a:cubicBezTo>
                    <a:pt x="47" y="111"/>
                    <a:pt x="75" y="149"/>
                    <a:pt x="94" y="177"/>
                  </a:cubicBezTo>
                  <a:cubicBezTo>
                    <a:pt x="112" y="204"/>
                    <a:pt x="140" y="232"/>
                    <a:pt x="168" y="251"/>
                  </a:cubicBezTo>
                  <a:cubicBezTo>
                    <a:pt x="187" y="279"/>
                    <a:pt x="215" y="297"/>
                    <a:pt x="242" y="325"/>
                  </a:cubicBezTo>
                  <a:cubicBezTo>
                    <a:pt x="215" y="269"/>
                    <a:pt x="177" y="223"/>
                    <a:pt x="131" y="158"/>
                  </a:cubicBezTo>
                  <a:cubicBezTo>
                    <a:pt x="84" y="102"/>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5"/>
            <p:cNvSpPr/>
            <p:nvPr/>
          </p:nvSpPr>
          <p:spPr>
            <a:xfrm>
              <a:off x="3800225" y="2518150"/>
              <a:ext cx="5600" cy="4425"/>
            </a:xfrm>
            <a:custGeom>
              <a:rect b="b" l="l" r="r" t="t"/>
              <a:pathLst>
                <a:path extrusionOk="0" h="177" w="224">
                  <a:moveTo>
                    <a:pt x="1" y="0"/>
                  </a:moveTo>
                  <a:lnTo>
                    <a:pt x="1" y="0"/>
                  </a:lnTo>
                  <a:cubicBezTo>
                    <a:pt x="29" y="47"/>
                    <a:pt x="66" y="84"/>
                    <a:pt x="94" y="121"/>
                  </a:cubicBezTo>
                  <a:cubicBezTo>
                    <a:pt x="112" y="130"/>
                    <a:pt x="131" y="139"/>
                    <a:pt x="159" y="149"/>
                  </a:cubicBezTo>
                  <a:cubicBezTo>
                    <a:pt x="177" y="167"/>
                    <a:pt x="196" y="177"/>
                    <a:pt x="224" y="177"/>
                  </a:cubicBezTo>
                  <a:cubicBezTo>
                    <a:pt x="187" y="139"/>
                    <a:pt x="159" y="121"/>
                    <a:pt x="122" y="84"/>
                  </a:cubicBezTo>
                  <a:cubicBezTo>
                    <a:pt x="84"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5"/>
            <p:cNvSpPr/>
            <p:nvPr/>
          </p:nvSpPr>
          <p:spPr>
            <a:xfrm>
              <a:off x="3774675" y="2474250"/>
              <a:ext cx="1900" cy="10000"/>
            </a:xfrm>
            <a:custGeom>
              <a:rect b="b" l="l" r="r" t="t"/>
              <a:pathLst>
                <a:path extrusionOk="0" h="400" w="76">
                  <a:moveTo>
                    <a:pt x="19" y="0"/>
                  </a:moveTo>
                  <a:cubicBezTo>
                    <a:pt x="1" y="37"/>
                    <a:pt x="1" y="65"/>
                    <a:pt x="1" y="93"/>
                  </a:cubicBezTo>
                  <a:lnTo>
                    <a:pt x="1" y="205"/>
                  </a:lnTo>
                  <a:cubicBezTo>
                    <a:pt x="19" y="270"/>
                    <a:pt x="29" y="344"/>
                    <a:pt x="75" y="400"/>
                  </a:cubicBezTo>
                  <a:cubicBezTo>
                    <a:pt x="57" y="325"/>
                    <a:pt x="57" y="270"/>
                    <a:pt x="47" y="205"/>
                  </a:cubicBezTo>
                  <a:cubicBezTo>
                    <a:pt x="38" y="130"/>
                    <a:pt x="29" y="7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5"/>
            <p:cNvSpPr/>
            <p:nvPr/>
          </p:nvSpPr>
          <p:spPr>
            <a:xfrm>
              <a:off x="3777000" y="2477725"/>
              <a:ext cx="2350" cy="7700"/>
            </a:xfrm>
            <a:custGeom>
              <a:rect b="b" l="l" r="r" t="t"/>
              <a:pathLst>
                <a:path extrusionOk="0" h="308" w="94">
                  <a:moveTo>
                    <a:pt x="29" y="1"/>
                  </a:moveTo>
                  <a:cubicBezTo>
                    <a:pt x="19" y="28"/>
                    <a:pt x="19" y="47"/>
                    <a:pt x="1" y="84"/>
                  </a:cubicBezTo>
                  <a:cubicBezTo>
                    <a:pt x="1" y="121"/>
                    <a:pt x="1" y="140"/>
                    <a:pt x="10" y="168"/>
                  </a:cubicBezTo>
                  <a:cubicBezTo>
                    <a:pt x="38" y="214"/>
                    <a:pt x="56" y="261"/>
                    <a:pt x="94" y="307"/>
                  </a:cubicBezTo>
                  <a:cubicBezTo>
                    <a:pt x="94" y="270"/>
                    <a:pt x="84" y="251"/>
                    <a:pt x="84" y="223"/>
                  </a:cubicBezTo>
                  <a:cubicBezTo>
                    <a:pt x="75" y="205"/>
                    <a:pt x="56" y="177"/>
                    <a:pt x="56" y="158"/>
                  </a:cubicBezTo>
                  <a:cubicBezTo>
                    <a:pt x="47" y="93"/>
                    <a:pt x="38"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5"/>
            <p:cNvSpPr/>
            <p:nvPr/>
          </p:nvSpPr>
          <p:spPr>
            <a:xfrm>
              <a:off x="3780950" y="2480750"/>
              <a:ext cx="5150" cy="6300"/>
            </a:xfrm>
            <a:custGeom>
              <a:rect b="b" l="l" r="r" t="t"/>
              <a:pathLst>
                <a:path extrusionOk="0" h="252" w="206">
                  <a:moveTo>
                    <a:pt x="1" y="0"/>
                  </a:moveTo>
                  <a:cubicBezTo>
                    <a:pt x="19" y="47"/>
                    <a:pt x="38" y="93"/>
                    <a:pt x="75" y="149"/>
                  </a:cubicBezTo>
                  <a:lnTo>
                    <a:pt x="140" y="205"/>
                  </a:lnTo>
                  <a:cubicBezTo>
                    <a:pt x="159" y="214"/>
                    <a:pt x="186" y="242"/>
                    <a:pt x="205" y="251"/>
                  </a:cubicBezTo>
                  <a:cubicBezTo>
                    <a:pt x="186" y="195"/>
                    <a:pt x="149" y="158"/>
                    <a:pt x="112" y="112"/>
                  </a:cubicBezTo>
                  <a:cubicBezTo>
                    <a:pt x="75" y="65"/>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5"/>
            <p:cNvSpPr/>
            <p:nvPr/>
          </p:nvSpPr>
          <p:spPr>
            <a:xfrm>
              <a:off x="3781175" y="2485150"/>
              <a:ext cx="3275" cy="6075"/>
            </a:xfrm>
            <a:custGeom>
              <a:rect b="b" l="l" r="r" t="t"/>
              <a:pathLst>
                <a:path extrusionOk="0" h="243" w="131">
                  <a:moveTo>
                    <a:pt x="1" y="1"/>
                  </a:moveTo>
                  <a:cubicBezTo>
                    <a:pt x="10" y="47"/>
                    <a:pt x="20" y="94"/>
                    <a:pt x="47" y="122"/>
                  </a:cubicBezTo>
                  <a:cubicBezTo>
                    <a:pt x="66" y="168"/>
                    <a:pt x="94" y="205"/>
                    <a:pt x="131" y="242"/>
                  </a:cubicBezTo>
                  <a:cubicBezTo>
                    <a:pt x="112" y="196"/>
                    <a:pt x="103" y="159"/>
                    <a:pt x="85" y="112"/>
                  </a:cubicBezTo>
                  <a:cubicBezTo>
                    <a:pt x="57"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5"/>
            <p:cNvSpPr/>
            <p:nvPr/>
          </p:nvSpPr>
          <p:spPr>
            <a:xfrm>
              <a:off x="3777700" y="2487475"/>
              <a:ext cx="3975" cy="8150"/>
            </a:xfrm>
            <a:custGeom>
              <a:rect b="b" l="l" r="r" t="t"/>
              <a:pathLst>
                <a:path extrusionOk="0" h="326" w="159">
                  <a:moveTo>
                    <a:pt x="1" y="1"/>
                  </a:moveTo>
                  <a:lnTo>
                    <a:pt x="1" y="1"/>
                  </a:lnTo>
                  <a:cubicBezTo>
                    <a:pt x="10" y="56"/>
                    <a:pt x="38" y="112"/>
                    <a:pt x="56" y="168"/>
                  </a:cubicBezTo>
                  <a:cubicBezTo>
                    <a:pt x="93" y="214"/>
                    <a:pt x="112" y="279"/>
                    <a:pt x="159" y="326"/>
                  </a:cubicBezTo>
                  <a:cubicBezTo>
                    <a:pt x="149" y="252"/>
                    <a:pt x="131" y="205"/>
                    <a:pt x="103" y="149"/>
                  </a:cubicBezTo>
                  <a:cubicBezTo>
                    <a:pt x="66"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5"/>
            <p:cNvSpPr/>
            <p:nvPr/>
          </p:nvSpPr>
          <p:spPr>
            <a:xfrm>
              <a:off x="3827875" y="2474950"/>
              <a:ext cx="9325" cy="7225"/>
            </a:xfrm>
            <a:custGeom>
              <a:rect b="b" l="l" r="r" t="t"/>
              <a:pathLst>
                <a:path extrusionOk="0" h="289" w="373">
                  <a:moveTo>
                    <a:pt x="0" y="0"/>
                  </a:moveTo>
                  <a:lnTo>
                    <a:pt x="103" y="65"/>
                  </a:lnTo>
                  <a:cubicBezTo>
                    <a:pt x="140" y="93"/>
                    <a:pt x="168" y="112"/>
                    <a:pt x="196" y="139"/>
                  </a:cubicBezTo>
                  <a:cubicBezTo>
                    <a:pt x="251" y="186"/>
                    <a:pt x="316" y="232"/>
                    <a:pt x="372" y="288"/>
                  </a:cubicBezTo>
                  <a:cubicBezTo>
                    <a:pt x="353" y="242"/>
                    <a:pt x="326" y="223"/>
                    <a:pt x="307" y="195"/>
                  </a:cubicBezTo>
                  <a:cubicBezTo>
                    <a:pt x="279" y="158"/>
                    <a:pt x="251" y="121"/>
                    <a:pt x="223" y="102"/>
                  </a:cubicBezTo>
                  <a:cubicBezTo>
                    <a:pt x="149" y="46"/>
                    <a:pt x="8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5"/>
            <p:cNvSpPr/>
            <p:nvPr/>
          </p:nvSpPr>
          <p:spPr>
            <a:xfrm>
              <a:off x="3824150" y="2475175"/>
              <a:ext cx="8625" cy="4900"/>
            </a:xfrm>
            <a:custGeom>
              <a:rect b="b" l="l" r="r" t="t"/>
              <a:pathLst>
                <a:path extrusionOk="0" h="196" w="345">
                  <a:moveTo>
                    <a:pt x="1" y="0"/>
                  </a:moveTo>
                  <a:lnTo>
                    <a:pt x="94" y="47"/>
                  </a:lnTo>
                  <a:cubicBezTo>
                    <a:pt x="112" y="56"/>
                    <a:pt x="149" y="75"/>
                    <a:pt x="168" y="93"/>
                  </a:cubicBezTo>
                  <a:lnTo>
                    <a:pt x="345" y="195"/>
                  </a:lnTo>
                  <a:cubicBezTo>
                    <a:pt x="326" y="177"/>
                    <a:pt x="298" y="149"/>
                    <a:pt x="279" y="121"/>
                  </a:cubicBezTo>
                  <a:cubicBezTo>
                    <a:pt x="252" y="93"/>
                    <a:pt x="233" y="84"/>
                    <a:pt x="196" y="56"/>
                  </a:cubicBezTo>
                  <a:cubicBezTo>
                    <a:pt x="140" y="28"/>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5"/>
            <p:cNvSpPr/>
            <p:nvPr/>
          </p:nvSpPr>
          <p:spPr>
            <a:xfrm>
              <a:off x="3817425" y="2474700"/>
              <a:ext cx="9550" cy="4200"/>
            </a:xfrm>
            <a:custGeom>
              <a:rect b="b" l="l" r="r" t="t"/>
              <a:pathLst>
                <a:path extrusionOk="0" h="168" w="382">
                  <a:moveTo>
                    <a:pt x="0" y="1"/>
                  </a:moveTo>
                  <a:lnTo>
                    <a:pt x="93" y="47"/>
                  </a:lnTo>
                  <a:cubicBezTo>
                    <a:pt x="130" y="56"/>
                    <a:pt x="149" y="75"/>
                    <a:pt x="186" y="94"/>
                  </a:cubicBezTo>
                  <a:cubicBezTo>
                    <a:pt x="242" y="122"/>
                    <a:pt x="316" y="149"/>
                    <a:pt x="381" y="168"/>
                  </a:cubicBezTo>
                  <a:cubicBezTo>
                    <a:pt x="325" y="122"/>
                    <a:pt x="270" y="94"/>
                    <a:pt x="214" y="47"/>
                  </a:cubicBezTo>
                  <a:lnTo>
                    <a:pt x="103" y="10"/>
                  </a:lnTo>
                  <a:cubicBezTo>
                    <a:pt x="65"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5"/>
            <p:cNvSpPr/>
            <p:nvPr/>
          </p:nvSpPr>
          <p:spPr>
            <a:xfrm>
              <a:off x="3810450" y="2470125"/>
              <a:ext cx="10475" cy="2525"/>
            </a:xfrm>
            <a:custGeom>
              <a:rect b="b" l="l" r="r" t="t"/>
              <a:pathLst>
                <a:path extrusionOk="0" h="101" w="419">
                  <a:moveTo>
                    <a:pt x="52" y="0"/>
                  </a:moveTo>
                  <a:cubicBezTo>
                    <a:pt x="35" y="0"/>
                    <a:pt x="19" y="3"/>
                    <a:pt x="1" y="7"/>
                  </a:cubicBezTo>
                  <a:lnTo>
                    <a:pt x="103" y="44"/>
                  </a:lnTo>
                  <a:cubicBezTo>
                    <a:pt x="140" y="44"/>
                    <a:pt x="177" y="54"/>
                    <a:pt x="214" y="63"/>
                  </a:cubicBezTo>
                  <a:cubicBezTo>
                    <a:pt x="279" y="72"/>
                    <a:pt x="354" y="100"/>
                    <a:pt x="419" y="100"/>
                  </a:cubicBezTo>
                  <a:cubicBezTo>
                    <a:pt x="354" y="54"/>
                    <a:pt x="279" y="26"/>
                    <a:pt x="214" y="26"/>
                  </a:cubicBezTo>
                  <a:cubicBezTo>
                    <a:pt x="177" y="16"/>
                    <a:pt x="140" y="7"/>
                    <a:pt x="103" y="7"/>
                  </a:cubicBezTo>
                  <a:cubicBezTo>
                    <a:pt x="84" y="3"/>
                    <a:pt x="68"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5"/>
            <p:cNvSpPr/>
            <p:nvPr/>
          </p:nvSpPr>
          <p:spPr>
            <a:xfrm>
              <a:off x="3802100" y="2469250"/>
              <a:ext cx="10475" cy="3850"/>
            </a:xfrm>
            <a:custGeom>
              <a:rect b="b" l="l" r="r" t="t"/>
              <a:pathLst>
                <a:path extrusionOk="0" h="154" w="419">
                  <a:moveTo>
                    <a:pt x="31" y="1"/>
                  </a:moveTo>
                  <a:cubicBezTo>
                    <a:pt x="20" y="1"/>
                    <a:pt x="9" y="2"/>
                    <a:pt x="0" y="5"/>
                  </a:cubicBezTo>
                  <a:lnTo>
                    <a:pt x="102" y="42"/>
                  </a:lnTo>
                  <a:lnTo>
                    <a:pt x="205" y="89"/>
                  </a:lnTo>
                  <a:cubicBezTo>
                    <a:pt x="279" y="107"/>
                    <a:pt x="344" y="144"/>
                    <a:pt x="418" y="154"/>
                  </a:cubicBezTo>
                  <a:cubicBezTo>
                    <a:pt x="353" y="107"/>
                    <a:pt x="288" y="79"/>
                    <a:pt x="205" y="42"/>
                  </a:cubicBezTo>
                  <a:lnTo>
                    <a:pt x="102" y="5"/>
                  </a:lnTo>
                  <a:cubicBezTo>
                    <a:pt x="78" y="5"/>
                    <a:pt x="53"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5"/>
            <p:cNvSpPr/>
            <p:nvPr/>
          </p:nvSpPr>
          <p:spPr>
            <a:xfrm>
              <a:off x="3815325" y="2495150"/>
              <a:ext cx="4200" cy="2800"/>
            </a:xfrm>
            <a:custGeom>
              <a:rect b="b" l="l" r="r" t="t"/>
              <a:pathLst>
                <a:path extrusionOk="0" h="112" w="168">
                  <a:moveTo>
                    <a:pt x="1" y="0"/>
                  </a:moveTo>
                  <a:cubicBezTo>
                    <a:pt x="19" y="37"/>
                    <a:pt x="47" y="47"/>
                    <a:pt x="75" y="75"/>
                  </a:cubicBezTo>
                  <a:cubicBezTo>
                    <a:pt x="94" y="84"/>
                    <a:pt x="131" y="112"/>
                    <a:pt x="168" y="112"/>
                  </a:cubicBezTo>
                  <a:cubicBezTo>
                    <a:pt x="140" y="75"/>
                    <a:pt x="121" y="47"/>
                    <a:pt x="94" y="37"/>
                  </a:cubicBezTo>
                  <a:cubicBezTo>
                    <a:pt x="75" y="28"/>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5"/>
            <p:cNvSpPr/>
            <p:nvPr/>
          </p:nvSpPr>
          <p:spPr>
            <a:xfrm>
              <a:off x="3817425" y="2498625"/>
              <a:ext cx="4425" cy="2825"/>
            </a:xfrm>
            <a:custGeom>
              <a:rect b="b" l="l" r="r" t="t"/>
              <a:pathLst>
                <a:path extrusionOk="0" h="113" w="177">
                  <a:moveTo>
                    <a:pt x="0" y="1"/>
                  </a:moveTo>
                  <a:cubicBezTo>
                    <a:pt x="28" y="38"/>
                    <a:pt x="56" y="47"/>
                    <a:pt x="84" y="75"/>
                  </a:cubicBezTo>
                  <a:cubicBezTo>
                    <a:pt x="103" y="94"/>
                    <a:pt x="140" y="112"/>
                    <a:pt x="177" y="112"/>
                  </a:cubicBezTo>
                  <a:cubicBezTo>
                    <a:pt x="168" y="75"/>
                    <a:pt x="130" y="66"/>
                    <a:pt x="93" y="38"/>
                  </a:cubicBezTo>
                  <a:cubicBezTo>
                    <a:pt x="65" y="19"/>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5"/>
            <p:cNvSpPr/>
            <p:nvPr/>
          </p:nvSpPr>
          <p:spPr>
            <a:xfrm>
              <a:off x="3790950" y="2467275"/>
              <a:ext cx="6975" cy="1750"/>
            </a:xfrm>
            <a:custGeom>
              <a:rect b="b" l="l" r="r" t="t"/>
              <a:pathLst>
                <a:path extrusionOk="0" h="70" w="279">
                  <a:moveTo>
                    <a:pt x="74" y="0"/>
                  </a:moveTo>
                  <a:cubicBezTo>
                    <a:pt x="47" y="0"/>
                    <a:pt x="28" y="0"/>
                    <a:pt x="0" y="19"/>
                  </a:cubicBezTo>
                  <a:lnTo>
                    <a:pt x="140" y="47"/>
                  </a:lnTo>
                  <a:cubicBezTo>
                    <a:pt x="174" y="60"/>
                    <a:pt x="208" y="69"/>
                    <a:pt x="242" y="69"/>
                  </a:cubicBezTo>
                  <a:cubicBezTo>
                    <a:pt x="254" y="69"/>
                    <a:pt x="266" y="68"/>
                    <a:pt x="279" y="65"/>
                  </a:cubicBezTo>
                  <a:cubicBezTo>
                    <a:pt x="232" y="38"/>
                    <a:pt x="186" y="28"/>
                    <a:pt x="140" y="19"/>
                  </a:cubicBezTo>
                  <a:cubicBezTo>
                    <a:pt x="121" y="0"/>
                    <a:pt x="93" y="0"/>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4176" name="Shape 14176"/>
        <p:cNvGrpSpPr/>
        <p:nvPr/>
      </p:nvGrpSpPr>
      <p:grpSpPr>
        <a:xfrm>
          <a:off x="0" y="0"/>
          <a:ext cx="0" cy="0"/>
          <a:chOff x="0" y="0"/>
          <a:chExt cx="0" cy="0"/>
        </a:xfrm>
      </p:grpSpPr>
      <p:sp>
        <p:nvSpPr>
          <p:cNvPr id="14177" name="Google Shape;14177;p16"/>
          <p:cNvSpPr/>
          <p:nvPr/>
        </p:nvSpPr>
        <p:spPr>
          <a:xfrm>
            <a:off x="4005101" y="-483073"/>
            <a:ext cx="5719450" cy="2948425"/>
          </a:xfrm>
          <a:custGeom>
            <a:rect b="b" l="l" r="r" t="t"/>
            <a:pathLst>
              <a:path extrusionOk="0" h="117937" w="228778">
                <a:moveTo>
                  <a:pt x="194438" y="3337"/>
                </a:moveTo>
                <a:cubicBezTo>
                  <a:pt x="164440" y="2646"/>
                  <a:pt x="61916" y="-1202"/>
                  <a:pt x="29846" y="377"/>
                </a:cubicBezTo>
                <a:cubicBezTo>
                  <a:pt x="-2224" y="1956"/>
                  <a:pt x="6066" y="4817"/>
                  <a:pt x="2020" y="12810"/>
                </a:cubicBezTo>
                <a:cubicBezTo>
                  <a:pt x="-2026" y="20803"/>
                  <a:pt x="441" y="40341"/>
                  <a:pt x="5572" y="48334"/>
                </a:cubicBezTo>
                <a:cubicBezTo>
                  <a:pt x="10703" y="56327"/>
                  <a:pt x="14749" y="56327"/>
                  <a:pt x="32807" y="60767"/>
                </a:cubicBezTo>
                <a:cubicBezTo>
                  <a:pt x="50865" y="65207"/>
                  <a:pt x="94283" y="70042"/>
                  <a:pt x="113919" y="74976"/>
                </a:cubicBezTo>
                <a:cubicBezTo>
                  <a:pt x="133556" y="79910"/>
                  <a:pt x="140857" y="84548"/>
                  <a:pt x="150626" y="90370"/>
                </a:cubicBezTo>
                <a:cubicBezTo>
                  <a:pt x="160395" y="96192"/>
                  <a:pt x="165723" y="105468"/>
                  <a:pt x="172532" y="109908"/>
                </a:cubicBezTo>
                <a:cubicBezTo>
                  <a:pt x="179341" y="114348"/>
                  <a:pt x="184077" y="115828"/>
                  <a:pt x="191478" y="117012"/>
                </a:cubicBezTo>
                <a:cubicBezTo>
                  <a:pt x="198879" y="118196"/>
                  <a:pt x="211609" y="118295"/>
                  <a:pt x="216937" y="117012"/>
                </a:cubicBezTo>
                <a:cubicBezTo>
                  <a:pt x="222266" y="115729"/>
                  <a:pt x="221673" y="116125"/>
                  <a:pt x="223449" y="109316"/>
                </a:cubicBezTo>
                <a:cubicBezTo>
                  <a:pt x="225225" y="102508"/>
                  <a:pt x="226805" y="91259"/>
                  <a:pt x="227594" y="76161"/>
                </a:cubicBezTo>
                <a:cubicBezTo>
                  <a:pt x="228384" y="61064"/>
                  <a:pt x="229469" y="30474"/>
                  <a:pt x="228186" y="18731"/>
                </a:cubicBezTo>
                <a:cubicBezTo>
                  <a:pt x="226903" y="6989"/>
                  <a:pt x="222956" y="8074"/>
                  <a:pt x="219897" y="5706"/>
                </a:cubicBezTo>
                <a:cubicBezTo>
                  <a:pt x="216838" y="3338"/>
                  <a:pt x="214075" y="4917"/>
                  <a:pt x="209832" y="4522"/>
                </a:cubicBezTo>
                <a:cubicBezTo>
                  <a:pt x="205589" y="4127"/>
                  <a:pt x="224436" y="4028"/>
                  <a:pt x="194438" y="3337"/>
                </a:cubicBezTo>
                <a:close/>
              </a:path>
            </a:pathLst>
          </a:custGeom>
          <a:solidFill>
            <a:schemeClr val="accent2"/>
          </a:solidFill>
          <a:ln>
            <a:noFill/>
          </a:ln>
        </p:spPr>
      </p:sp>
      <p:sp>
        <p:nvSpPr>
          <p:cNvPr id="14178" name="Google Shape;14178;p16"/>
          <p:cNvSpPr/>
          <p:nvPr/>
        </p:nvSpPr>
        <p:spPr>
          <a:xfrm>
            <a:off x="-633380" y="-488606"/>
            <a:ext cx="2968600" cy="1947750"/>
          </a:xfrm>
          <a:custGeom>
            <a:rect b="b" l="l" r="r" t="t"/>
            <a:pathLst>
              <a:path extrusionOk="0" h="77910" w="118744">
                <a:moveTo>
                  <a:pt x="4613" y="45595"/>
                </a:moveTo>
                <a:cubicBezTo>
                  <a:pt x="7672" y="54180"/>
                  <a:pt x="11717" y="65823"/>
                  <a:pt x="18822" y="71053"/>
                </a:cubicBezTo>
                <a:cubicBezTo>
                  <a:pt x="25927" y="76283"/>
                  <a:pt x="39347" y="79638"/>
                  <a:pt x="47241" y="76974"/>
                </a:cubicBezTo>
                <a:cubicBezTo>
                  <a:pt x="55135" y="74310"/>
                  <a:pt x="61451" y="60889"/>
                  <a:pt x="66187" y="55067"/>
                </a:cubicBezTo>
                <a:cubicBezTo>
                  <a:pt x="70924" y="49245"/>
                  <a:pt x="70726" y="43917"/>
                  <a:pt x="75660" y="42042"/>
                </a:cubicBezTo>
                <a:cubicBezTo>
                  <a:pt x="80594" y="40167"/>
                  <a:pt x="90659" y="44311"/>
                  <a:pt x="95790" y="43818"/>
                </a:cubicBezTo>
                <a:cubicBezTo>
                  <a:pt x="100921" y="43325"/>
                  <a:pt x="102796" y="42437"/>
                  <a:pt x="106447" y="39082"/>
                </a:cubicBezTo>
                <a:cubicBezTo>
                  <a:pt x="110098" y="35727"/>
                  <a:pt x="116019" y="28819"/>
                  <a:pt x="117696" y="23688"/>
                </a:cubicBezTo>
                <a:cubicBezTo>
                  <a:pt x="119374" y="18557"/>
                  <a:pt x="119078" y="11847"/>
                  <a:pt x="116512" y="8295"/>
                </a:cubicBezTo>
                <a:cubicBezTo>
                  <a:pt x="113946" y="4743"/>
                  <a:pt x="111775" y="3756"/>
                  <a:pt x="102302" y="2374"/>
                </a:cubicBezTo>
                <a:cubicBezTo>
                  <a:pt x="92829" y="993"/>
                  <a:pt x="74377" y="-93"/>
                  <a:pt x="59674" y="6"/>
                </a:cubicBezTo>
                <a:cubicBezTo>
                  <a:pt x="44971" y="105"/>
                  <a:pt x="23954" y="-290"/>
                  <a:pt x="14086" y="2966"/>
                </a:cubicBezTo>
                <a:cubicBezTo>
                  <a:pt x="4219" y="6222"/>
                  <a:pt x="2048" y="12439"/>
                  <a:pt x="469" y="19544"/>
                </a:cubicBezTo>
                <a:cubicBezTo>
                  <a:pt x="-1110" y="26649"/>
                  <a:pt x="1554" y="37010"/>
                  <a:pt x="4613" y="45595"/>
                </a:cubicBezTo>
                <a:close/>
              </a:path>
            </a:pathLst>
          </a:custGeom>
          <a:solidFill>
            <a:schemeClr val="accent1"/>
          </a:solidFill>
          <a:ln>
            <a:noFill/>
          </a:ln>
        </p:spPr>
      </p:sp>
      <p:sp>
        <p:nvSpPr>
          <p:cNvPr id="14179" name="Google Shape;14179;p16"/>
          <p:cNvSpPr/>
          <p:nvPr/>
        </p:nvSpPr>
        <p:spPr>
          <a:xfrm>
            <a:off x="1333084" y="752207"/>
            <a:ext cx="208815" cy="1945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180" name="Google Shape;14180;p16"/>
          <p:cNvSpPr/>
          <p:nvPr/>
        </p:nvSpPr>
        <p:spPr>
          <a:xfrm rot="6135886">
            <a:off x="1257324" y="1052651"/>
            <a:ext cx="140324" cy="1307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181" name="Google Shape;14181;p16"/>
          <p:cNvSpPr/>
          <p:nvPr/>
        </p:nvSpPr>
        <p:spPr>
          <a:xfrm rot="6135886">
            <a:off x="1597774" y="1082251"/>
            <a:ext cx="140324" cy="130750"/>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182" name="Google Shape;14182;p16"/>
          <p:cNvSpPr txBox="1"/>
          <p:nvPr>
            <p:ph type="title"/>
          </p:nvPr>
        </p:nvSpPr>
        <p:spPr>
          <a:xfrm>
            <a:off x="720000" y="1672575"/>
            <a:ext cx="3764700" cy="1706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183" name="Google Shape;14183;p16"/>
          <p:cNvSpPr txBox="1"/>
          <p:nvPr>
            <p:ph idx="1" type="subTitle"/>
          </p:nvPr>
        </p:nvSpPr>
        <p:spPr>
          <a:xfrm>
            <a:off x="720000" y="3379275"/>
            <a:ext cx="3764700" cy="122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184" name="Google Shape;14184;p16"/>
          <p:cNvSpPr/>
          <p:nvPr>
            <p:ph idx="2" type="pic"/>
          </p:nvPr>
        </p:nvSpPr>
        <p:spPr>
          <a:xfrm>
            <a:off x="5106500" y="841100"/>
            <a:ext cx="3100800" cy="3762900"/>
          </a:xfrm>
          <a:prstGeom prst="roundRect">
            <a:avLst>
              <a:gd fmla="val 16667" name="adj"/>
            </a:avLst>
          </a:prstGeom>
          <a:noFill/>
          <a:ln>
            <a:noFill/>
          </a:ln>
        </p:spPr>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4185" name="Shape 14185"/>
        <p:cNvGrpSpPr/>
        <p:nvPr/>
      </p:nvGrpSpPr>
      <p:grpSpPr>
        <a:xfrm>
          <a:off x="0" y="0"/>
          <a:ext cx="0" cy="0"/>
          <a:chOff x="0" y="0"/>
          <a:chExt cx="0" cy="0"/>
        </a:xfrm>
      </p:grpSpPr>
      <p:sp>
        <p:nvSpPr>
          <p:cNvPr id="14186" name="Google Shape;14186;p17"/>
          <p:cNvSpPr/>
          <p:nvPr/>
        </p:nvSpPr>
        <p:spPr>
          <a:xfrm rot="6540671">
            <a:off x="7033108" y="1376392"/>
            <a:ext cx="4594596" cy="3520914"/>
          </a:xfrm>
          <a:custGeom>
            <a:rect b="b" l="l" r="r" t="t"/>
            <a:pathLst>
              <a:path extrusionOk="0" h="140833" w="168928">
                <a:moveTo>
                  <a:pt x="68277" y="1229"/>
                </a:moveTo>
                <a:cubicBezTo>
                  <a:pt x="57028" y="2018"/>
                  <a:pt x="32161" y="-251"/>
                  <a:pt x="20912" y="5373"/>
                </a:cubicBezTo>
                <a:cubicBezTo>
                  <a:pt x="9663" y="10998"/>
                  <a:pt x="2854" y="23924"/>
                  <a:pt x="782" y="34976"/>
                </a:cubicBezTo>
                <a:cubicBezTo>
                  <a:pt x="-1290" y="46028"/>
                  <a:pt x="585" y="63494"/>
                  <a:pt x="8479" y="71684"/>
                </a:cubicBezTo>
                <a:cubicBezTo>
                  <a:pt x="16373" y="79874"/>
                  <a:pt x="37490" y="79085"/>
                  <a:pt x="48147" y="84117"/>
                </a:cubicBezTo>
                <a:cubicBezTo>
                  <a:pt x="58804" y="89150"/>
                  <a:pt x="67783" y="95959"/>
                  <a:pt x="72421" y="101879"/>
                </a:cubicBezTo>
                <a:cubicBezTo>
                  <a:pt x="77059" y="107800"/>
                  <a:pt x="74297" y="114312"/>
                  <a:pt x="75974" y="119640"/>
                </a:cubicBezTo>
                <a:cubicBezTo>
                  <a:pt x="77652" y="124969"/>
                  <a:pt x="78934" y="130396"/>
                  <a:pt x="82486" y="133850"/>
                </a:cubicBezTo>
                <a:cubicBezTo>
                  <a:pt x="86038" y="137304"/>
                  <a:pt x="88111" y="139869"/>
                  <a:pt x="97288" y="140362"/>
                </a:cubicBezTo>
                <a:cubicBezTo>
                  <a:pt x="106465" y="140855"/>
                  <a:pt x="127582" y="142040"/>
                  <a:pt x="137548" y="136810"/>
                </a:cubicBezTo>
                <a:cubicBezTo>
                  <a:pt x="147514" y="131580"/>
                  <a:pt x="151855" y="123587"/>
                  <a:pt x="157085" y="108983"/>
                </a:cubicBezTo>
                <a:cubicBezTo>
                  <a:pt x="162315" y="94379"/>
                  <a:pt x="168828" y="65861"/>
                  <a:pt x="168927" y="49185"/>
                </a:cubicBezTo>
                <a:cubicBezTo>
                  <a:pt x="169026" y="32509"/>
                  <a:pt x="164091" y="17017"/>
                  <a:pt x="157677" y="8926"/>
                </a:cubicBezTo>
                <a:cubicBezTo>
                  <a:pt x="151263" y="835"/>
                  <a:pt x="141988" y="2019"/>
                  <a:pt x="130443" y="637"/>
                </a:cubicBezTo>
                <a:cubicBezTo>
                  <a:pt x="118898" y="-744"/>
                  <a:pt x="98768" y="538"/>
                  <a:pt x="88407" y="637"/>
                </a:cubicBezTo>
                <a:cubicBezTo>
                  <a:pt x="78046" y="736"/>
                  <a:pt x="79526" y="440"/>
                  <a:pt x="68277" y="1229"/>
                </a:cubicBezTo>
                <a:close/>
              </a:path>
            </a:pathLst>
          </a:custGeom>
          <a:solidFill>
            <a:schemeClr val="accent2"/>
          </a:solidFill>
          <a:ln>
            <a:noFill/>
          </a:ln>
        </p:spPr>
      </p:sp>
      <p:sp>
        <p:nvSpPr>
          <p:cNvPr id="14187" name="Google Shape;14187;p17"/>
          <p:cNvSpPr/>
          <p:nvPr/>
        </p:nvSpPr>
        <p:spPr>
          <a:xfrm>
            <a:off x="-799436" y="-444670"/>
            <a:ext cx="3767750" cy="2113225"/>
          </a:xfrm>
          <a:custGeom>
            <a:rect b="b" l="l" r="r" t="t"/>
            <a:pathLst>
              <a:path extrusionOk="0" h="84529" w="150710">
                <a:moveTo>
                  <a:pt x="11847" y="48574"/>
                </a:moveTo>
                <a:cubicBezTo>
                  <a:pt x="17965" y="57850"/>
                  <a:pt x="27537" y="75710"/>
                  <a:pt x="38490" y="81137"/>
                </a:cubicBezTo>
                <a:cubicBezTo>
                  <a:pt x="49443" y="86564"/>
                  <a:pt x="67007" y="84393"/>
                  <a:pt x="77565" y="81137"/>
                </a:cubicBezTo>
                <a:cubicBezTo>
                  <a:pt x="88123" y="77881"/>
                  <a:pt x="95426" y="67914"/>
                  <a:pt x="101840" y="61599"/>
                </a:cubicBezTo>
                <a:cubicBezTo>
                  <a:pt x="108254" y="55284"/>
                  <a:pt x="110622" y="47192"/>
                  <a:pt x="116049" y="43245"/>
                </a:cubicBezTo>
                <a:cubicBezTo>
                  <a:pt x="121476" y="39298"/>
                  <a:pt x="129469" y="39595"/>
                  <a:pt x="134403" y="37917"/>
                </a:cubicBezTo>
                <a:cubicBezTo>
                  <a:pt x="139337" y="36240"/>
                  <a:pt x="142988" y="35351"/>
                  <a:pt x="145652" y="33180"/>
                </a:cubicBezTo>
                <a:cubicBezTo>
                  <a:pt x="148316" y="31009"/>
                  <a:pt x="149994" y="28247"/>
                  <a:pt x="150389" y="24892"/>
                </a:cubicBezTo>
                <a:cubicBezTo>
                  <a:pt x="150784" y="21537"/>
                  <a:pt x="150882" y="16110"/>
                  <a:pt x="148020" y="13051"/>
                </a:cubicBezTo>
                <a:cubicBezTo>
                  <a:pt x="145158" y="9992"/>
                  <a:pt x="142297" y="8610"/>
                  <a:pt x="133219" y="6538"/>
                </a:cubicBezTo>
                <a:cubicBezTo>
                  <a:pt x="124141" y="4466"/>
                  <a:pt x="109833" y="1505"/>
                  <a:pt x="93551" y="617"/>
                </a:cubicBezTo>
                <a:cubicBezTo>
                  <a:pt x="77269" y="-271"/>
                  <a:pt x="50528" y="-74"/>
                  <a:pt x="35529" y="1209"/>
                </a:cubicBezTo>
                <a:cubicBezTo>
                  <a:pt x="20530" y="2492"/>
                  <a:pt x="9183" y="4268"/>
                  <a:pt x="3558" y="8314"/>
                </a:cubicBezTo>
                <a:cubicBezTo>
                  <a:pt x="-2066" y="12360"/>
                  <a:pt x="401" y="18774"/>
                  <a:pt x="1782" y="25484"/>
                </a:cubicBezTo>
                <a:cubicBezTo>
                  <a:pt x="3164" y="32194"/>
                  <a:pt x="5729" y="39299"/>
                  <a:pt x="11847" y="48574"/>
                </a:cubicBezTo>
                <a:close/>
              </a:path>
            </a:pathLst>
          </a:custGeom>
          <a:solidFill>
            <a:schemeClr val="accent1"/>
          </a:solidFill>
          <a:ln>
            <a:noFill/>
          </a:ln>
        </p:spPr>
      </p:sp>
      <p:sp>
        <p:nvSpPr>
          <p:cNvPr id="14188" name="Google Shape;14188;p17"/>
          <p:cNvSpPr txBox="1"/>
          <p:nvPr>
            <p:ph type="title"/>
          </p:nvPr>
        </p:nvSpPr>
        <p:spPr>
          <a:xfrm>
            <a:off x="720000" y="1942050"/>
            <a:ext cx="3054300" cy="1259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189" name="Google Shape;14189;p17"/>
          <p:cNvSpPr txBox="1"/>
          <p:nvPr>
            <p:ph idx="1" type="subTitle"/>
          </p:nvPr>
        </p:nvSpPr>
        <p:spPr>
          <a:xfrm>
            <a:off x="720000" y="3197675"/>
            <a:ext cx="3054300" cy="102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4190" name="Google Shape;14190;p17"/>
          <p:cNvGrpSpPr/>
          <p:nvPr/>
        </p:nvGrpSpPr>
        <p:grpSpPr>
          <a:xfrm>
            <a:off x="2165435" y="487059"/>
            <a:ext cx="782507" cy="519832"/>
            <a:chOff x="2165435" y="487059"/>
            <a:chExt cx="782507" cy="519832"/>
          </a:xfrm>
        </p:grpSpPr>
        <p:sp>
          <p:nvSpPr>
            <p:cNvPr id="14191" name="Google Shape;14191;p17"/>
            <p:cNvSpPr/>
            <p:nvPr/>
          </p:nvSpPr>
          <p:spPr>
            <a:xfrm rot="-1970393">
              <a:off x="2244793" y="711609"/>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192" name="Google Shape;14192;p17"/>
            <p:cNvSpPr/>
            <p:nvPr/>
          </p:nvSpPr>
          <p:spPr>
            <a:xfrm rot="-5834802">
              <a:off x="2851035" y="495465"/>
              <a:ext cx="94526" cy="88068"/>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193" name="Google Shape;14193;p17"/>
            <p:cNvSpPr/>
            <p:nvPr/>
          </p:nvSpPr>
          <p:spPr>
            <a:xfrm rot="1636878">
              <a:off x="2180360" y="902066"/>
              <a:ext cx="94518" cy="8806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grpSp>
        <p:nvGrpSpPr>
          <p:cNvPr id="14194" name="Google Shape;14194;p17"/>
          <p:cNvGrpSpPr/>
          <p:nvPr/>
        </p:nvGrpSpPr>
        <p:grpSpPr>
          <a:xfrm rot="-5924221">
            <a:off x="6943214" y="4394830"/>
            <a:ext cx="518415" cy="696527"/>
            <a:chOff x="8430778" y="2707498"/>
            <a:chExt cx="518413" cy="696524"/>
          </a:xfrm>
        </p:grpSpPr>
        <p:sp>
          <p:nvSpPr>
            <p:cNvPr id="14195" name="Google Shape;14195;p17"/>
            <p:cNvSpPr/>
            <p:nvPr/>
          </p:nvSpPr>
          <p:spPr>
            <a:xfrm flipH="1" rot="-2700000">
              <a:off x="8522659" y="3044193"/>
              <a:ext cx="195173" cy="340722"/>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sp>
          <p:nvSpPr>
            <p:cNvPr id="14196" name="Google Shape;14196;p17"/>
            <p:cNvSpPr/>
            <p:nvPr/>
          </p:nvSpPr>
          <p:spPr>
            <a:xfrm flipH="1" rot="-1678930">
              <a:off x="8685489" y="2733369"/>
              <a:ext cx="195176" cy="340727"/>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4197" name="Shape 14197"/>
        <p:cNvGrpSpPr/>
        <p:nvPr/>
      </p:nvGrpSpPr>
      <p:grpSpPr>
        <a:xfrm>
          <a:off x="0" y="0"/>
          <a:ext cx="0" cy="0"/>
          <a:chOff x="0" y="0"/>
          <a:chExt cx="0" cy="0"/>
        </a:xfrm>
      </p:grpSpPr>
      <p:grpSp>
        <p:nvGrpSpPr>
          <p:cNvPr id="14198" name="Google Shape;14198;p18"/>
          <p:cNvGrpSpPr/>
          <p:nvPr/>
        </p:nvGrpSpPr>
        <p:grpSpPr>
          <a:xfrm rot="-1916133">
            <a:off x="8271203" y="2624892"/>
            <a:ext cx="432705" cy="281360"/>
            <a:chOff x="1484681" y="1054908"/>
            <a:chExt cx="432676" cy="281341"/>
          </a:xfrm>
        </p:grpSpPr>
        <p:sp>
          <p:nvSpPr>
            <p:cNvPr id="14199" name="Google Shape;14199;p18"/>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200" name="Google Shape;14200;p18"/>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201" name="Google Shape;14201;p18"/>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grpSp>
        <p:nvGrpSpPr>
          <p:cNvPr id="14202" name="Google Shape;14202;p18"/>
          <p:cNvGrpSpPr/>
          <p:nvPr/>
        </p:nvGrpSpPr>
        <p:grpSpPr>
          <a:xfrm flipH="1" rot="-6448152">
            <a:off x="309716" y="3192278"/>
            <a:ext cx="352245" cy="365920"/>
            <a:chOff x="4030584" y="3674013"/>
            <a:chExt cx="352237" cy="365911"/>
          </a:xfrm>
        </p:grpSpPr>
        <p:sp>
          <p:nvSpPr>
            <p:cNvPr id="14203" name="Google Shape;14203;p18"/>
            <p:cNvSpPr/>
            <p:nvPr/>
          </p:nvSpPr>
          <p:spPr>
            <a:xfrm rot="5185699">
              <a:off x="4109111" y="3611659"/>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204" name="Google Shape;14204;p18"/>
            <p:cNvSpPr/>
            <p:nvPr/>
          </p:nvSpPr>
          <p:spPr>
            <a:xfrm rot="-3864370">
              <a:off x="4089115" y="3934244"/>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14205" name="Google Shape;14205;p18"/>
          <p:cNvSpPr/>
          <p:nvPr/>
        </p:nvSpPr>
        <p:spPr>
          <a:xfrm>
            <a:off x="62" y="4588852"/>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6" name="Google Shape;14206;p18"/>
          <p:cNvGrpSpPr/>
          <p:nvPr/>
        </p:nvGrpSpPr>
        <p:grpSpPr>
          <a:xfrm>
            <a:off x="6217975" y="4701377"/>
            <a:ext cx="632190" cy="103430"/>
            <a:chOff x="5279350" y="4631475"/>
            <a:chExt cx="632190" cy="103430"/>
          </a:xfrm>
        </p:grpSpPr>
        <p:sp>
          <p:nvSpPr>
            <p:cNvPr id="14207" name="Google Shape;14207;p18"/>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8"/>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9" name="Google Shape;14209;p18"/>
          <p:cNvGrpSpPr/>
          <p:nvPr/>
        </p:nvGrpSpPr>
        <p:grpSpPr>
          <a:xfrm flipH="1">
            <a:off x="2108125" y="4878802"/>
            <a:ext cx="632190" cy="103430"/>
            <a:chOff x="5279350" y="4631475"/>
            <a:chExt cx="632190" cy="103430"/>
          </a:xfrm>
        </p:grpSpPr>
        <p:sp>
          <p:nvSpPr>
            <p:cNvPr id="14210" name="Google Shape;14210;p18"/>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8"/>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12" name="Google Shape;14212;p18"/>
          <p:cNvSpPr txBox="1"/>
          <p:nvPr>
            <p:ph type="title"/>
          </p:nvPr>
        </p:nvSpPr>
        <p:spPr>
          <a:xfrm>
            <a:off x="1810500" y="539500"/>
            <a:ext cx="5523000" cy="69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213" name="Google Shape;14213;p18"/>
          <p:cNvSpPr txBox="1"/>
          <p:nvPr>
            <p:ph idx="1" type="subTitle"/>
          </p:nvPr>
        </p:nvSpPr>
        <p:spPr>
          <a:xfrm>
            <a:off x="1810800" y="1232200"/>
            <a:ext cx="5522400" cy="114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214" name="Google Shape;14214;p18"/>
          <p:cNvSpPr/>
          <p:nvPr/>
        </p:nvSpPr>
        <p:spPr>
          <a:xfrm>
            <a:off x="-1107707" y="-373727"/>
            <a:ext cx="2755475" cy="3678950"/>
          </a:xfrm>
          <a:custGeom>
            <a:rect b="b" l="l" r="r" t="t"/>
            <a:pathLst>
              <a:path extrusionOk="0" h="147158" w="110219">
                <a:moveTo>
                  <a:pt x="2612" y="113231"/>
                </a:moveTo>
                <a:cubicBezTo>
                  <a:pt x="8138" y="124776"/>
                  <a:pt x="24322" y="143229"/>
                  <a:pt x="35768" y="146386"/>
                </a:cubicBezTo>
                <a:cubicBezTo>
                  <a:pt x="47215" y="149544"/>
                  <a:pt x="63594" y="141945"/>
                  <a:pt x="71291" y="132176"/>
                </a:cubicBezTo>
                <a:cubicBezTo>
                  <a:pt x="78988" y="122407"/>
                  <a:pt x="79481" y="100403"/>
                  <a:pt x="81948" y="87772"/>
                </a:cubicBezTo>
                <a:cubicBezTo>
                  <a:pt x="84415" y="75142"/>
                  <a:pt x="81949" y="64583"/>
                  <a:pt x="86093" y="56393"/>
                </a:cubicBezTo>
                <a:cubicBezTo>
                  <a:pt x="90238" y="48203"/>
                  <a:pt x="102868" y="44848"/>
                  <a:pt x="106815" y="38631"/>
                </a:cubicBezTo>
                <a:cubicBezTo>
                  <a:pt x="110762" y="32414"/>
                  <a:pt x="110170" y="24323"/>
                  <a:pt x="109775" y="19093"/>
                </a:cubicBezTo>
                <a:cubicBezTo>
                  <a:pt x="109380" y="13863"/>
                  <a:pt x="110268" y="10311"/>
                  <a:pt x="104446" y="7252"/>
                </a:cubicBezTo>
                <a:cubicBezTo>
                  <a:pt x="98624" y="4193"/>
                  <a:pt x="89250" y="1431"/>
                  <a:pt x="74843" y="740"/>
                </a:cubicBezTo>
                <a:cubicBezTo>
                  <a:pt x="60436" y="49"/>
                  <a:pt x="29946" y="-839"/>
                  <a:pt x="18006" y="3108"/>
                </a:cubicBezTo>
                <a:cubicBezTo>
                  <a:pt x="6066" y="7055"/>
                  <a:pt x="5770" y="12088"/>
                  <a:pt x="3204" y="24422"/>
                </a:cubicBezTo>
                <a:cubicBezTo>
                  <a:pt x="638" y="36757"/>
                  <a:pt x="2711" y="62314"/>
                  <a:pt x="2612" y="77115"/>
                </a:cubicBezTo>
                <a:cubicBezTo>
                  <a:pt x="2513" y="91917"/>
                  <a:pt x="-2914" y="101686"/>
                  <a:pt x="2612" y="113231"/>
                </a:cubicBezTo>
                <a:close/>
              </a:path>
            </a:pathLst>
          </a:custGeom>
          <a:solidFill>
            <a:schemeClr val="accent1"/>
          </a:solidFill>
          <a:ln>
            <a:noFill/>
          </a:ln>
        </p:spPr>
      </p:sp>
      <p:sp>
        <p:nvSpPr>
          <p:cNvPr id="14215" name="Google Shape;14215;p18"/>
          <p:cNvSpPr/>
          <p:nvPr/>
        </p:nvSpPr>
        <p:spPr>
          <a:xfrm rot="1864605">
            <a:off x="7480068" y="2984926"/>
            <a:ext cx="2253562" cy="3661075"/>
          </a:xfrm>
          <a:custGeom>
            <a:rect b="b" l="l" r="r" t="t"/>
            <a:pathLst>
              <a:path extrusionOk="0" h="146439" w="90140">
                <a:moveTo>
                  <a:pt x="12556" y="3750"/>
                </a:moveTo>
                <a:cubicBezTo>
                  <a:pt x="4169" y="8388"/>
                  <a:pt x="616" y="18947"/>
                  <a:pt x="123" y="29209"/>
                </a:cubicBezTo>
                <a:cubicBezTo>
                  <a:pt x="-370" y="39471"/>
                  <a:pt x="8116" y="52299"/>
                  <a:pt x="9596" y="65324"/>
                </a:cubicBezTo>
                <a:cubicBezTo>
                  <a:pt x="11076" y="78349"/>
                  <a:pt x="8511" y="96605"/>
                  <a:pt x="9004" y="107361"/>
                </a:cubicBezTo>
                <a:cubicBezTo>
                  <a:pt x="9497" y="118117"/>
                  <a:pt x="8510" y="124136"/>
                  <a:pt x="12556" y="129859"/>
                </a:cubicBezTo>
                <a:cubicBezTo>
                  <a:pt x="16602" y="135582"/>
                  <a:pt x="22029" y="139529"/>
                  <a:pt x="33278" y="141700"/>
                </a:cubicBezTo>
                <a:cubicBezTo>
                  <a:pt x="44527" y="143871"/>
                  <a:pt x="70776" y="150087"/>
                  <a:pt x="80051" y="142884"/>
                </a:cubicBezTo>
                <a:cubicBezTo>
                  <a:pt x="89327" y="135681"/>
                  <a:pt x="87451" y="114564"/>
                  <a:pt x="88931" y="98480"/>
                </a:cubicBezTo>
                <a:cubicBezTo>
                  <a:pt x="90411" y="82396"/>
                  <a:pt x="90609" y="60292"/>
                  <a:pt x="88931" y="46379"/>
                </a:cubicBezTo>
                <a:cubicBezTo>
                  <a:pt x="87254" y="32466"/>
                  <a:pt x="85280" y="22500"/>
                  <a:pt x="78866" y="15000"/>
                </a:cubicBezTo>
                <a:cubicBezTo>
                  <a:pt x="72452" y="7501"/>
                  <a:pt x="61500" y="3257"/>
                  <a:pt x="50448" y="1382"/>
                </a:cubicBezTo>
                <a:cubicBezTo>
                  <a:pt x="39396" y="-493"/>
                  <a:pt x="20944" y="-888"/>
                  <a:pt x="12556" y="3750"/>
                </a:cubicBezTo>
                <a:close/>
              </a:path>
            </a:pathLst>
          </a:custGeom>
          <a:solidFill>
            <a:schemeClr val="accent2"/>
          </a:solid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
    <p:spTree>
      <p:nvGrpSpPr>
        <p:cNvPr id="14216" name="Shape 14216"/>
        <p:cNvGrpSpPr/>
        <p:nvPr/>
      </p:nvGrpSpPr>
      <p:grpSpPr>
        <a:xfrm>
          <a:off x="0" y="0"/>
          <a:ext cx="0" cy="0"/>
          <a:chOff x="0" y="0"/>
          <a:chExt cx="0" cy="0"/>
        </a:xfrm>
      </p:grpSpPr>
      <p:sp>
        <p:nvSpPr>
          <p:cNvPr id="14217" name="Google Shape;14217;p19"/>
          <p:cNvSpPr/>
          <p:nvPr/>
        </p:nvSpPr>
        <p:spPr>
          <a:xfrm rot="424943">
            <a:off x="-836698" y="1203066"/>
            <a:ext cx="2569203" cy="4152076"/>
          </a:xfrm>
          <a:custGeom>
            <a:rect b="b" l="l" r="r" t="t"/>
            <a:pathLst>
              <a:path extrusionOk="0" h="166078" w="102765">
                <a:moveTo>
                  <a:pt x="2683" y="80674"/>
                </a:moveTo>
                <a:cubicBezTo>
                  <a:pt x="2979" y="68932"/>
                  <a:pt x="3374" y="43572"/>
                  <a:pt x="5051" y="32718"/>
                </a:cubicBezTo>
                <a:cubicBezTo>
                  <a:pt x="6729" y="21864"/>
                  <a:pt x="7420" y="20877"/>
                  <a:pt x="12748" y="15548"/>
                </a:cubicBezTo>
                <a:cubicBezTo>
                  <a:pt x="18077" y="10219"/>
                  <a:pt x="27648" y="2424"/>
                  <a:pt x="37022" y="746"/>
                </a:cubicBezTo>
                <a:cubicBezTo>
                  <a:pt x="46396" y="-931"/>
                  <a:pt x="59520" y="253"/>
                  <a:pt x="68993" y="5483"/>
                </a:cubicBezTo>
                <a:cubicBezTo>
                  <a:pt x="78466" y="10713"/>
                  <a:pt x="88235" y="20580"/>
                  <a:pt x="93860" y="32125"/>
                </a:cubicBezTo>
                <a:cubicBezTo>
                  <a:pt x="99485" y="43670"/>
                  <a:pt x="102840" y="62419"/>
                  <a:pt x="102741" y="74754"/>
                </a:cubicBezTo>
                <a:cubicBezTo>
                  <a:pt x="102642" y="87089"/>
                  <a:pt x="96426" y="96858"/>
                  <a:pt x="93268" y="106133"/>
                </a:cubicBezTo>
                <a:cubicBezTo>
                  <a:pt x="90110" y="115409"/>
                  <a:pt x="83795" y="124289"/>
                  <a:pt x="83795" y="130407"/>
                </a:cubicBezTo>
                <a:cubicBezTo>
                  <a:pt x="83795" y="136525"/>
                  <a:pt x="92479" y="138202"/>
                  <a:pt x="93268" y="142840"/>
                </a:cubicBezTo>
                <a:cubicBezTo>
                  <a:pt x="94057" y="147478"/>
                  <a:pt x="92774" y="154386"/>
                  <a:pt x="88531" y="158234"/>
                </a:cubicBezTo>
                <a:cubicBezTo>
                  <a:pt x="84288" y="162082"/>
                  <a:pt x="79256" y="165634"/>
                  <a:pt x="67809" y="165930"/>
                </a:cubicBezTo>
                <a:cubicBezTo>
                  <a:pt x="56363" y="166226"/>
                  <a:pt x="31002" y="164450"/>
                  <a:pt x="19852" y="160010"/>
                </a:cubicBezTo>
                <a:cubicBezTo>
                  <a:pt x="8702" y="155570"/>
                  <a:pt x="3670" y="148761"/>
                  <a:pt x="907" y="139288"/>
                </a:cubicBezTo>
                <a:cubicBezTo>
                  <a:pt x="-1856" y="129815"/>
                  <a:pt x="2979" y="112941"/>
                  <a:pt x="3275" y="103172"/>
                </a:cubicBezTo>
                <a:cubicBezTo>
                  <a:pt x="3571" y="93403"/>
                  <a:pt x="2387" y="92416"/>
                  <a:pt x="2683" y="80674"/>
                </a:cubicBezTo>
                <a:close/>
              </a:path>
            </a:pathLst>
          </a:custGeom>
          <a:solidFill>
            <a:schemeClr val="lt2"/>
          </a:solidFill>
          <a:ln>
            <a:noFill/>
          </a:ln>
        </p:spPr>
      </p:sp>
      <p:sp>
        <p:nvSpPr>
          <p:cNvPr id="14218" name="Google Shape;14218;p19"/>
          <p:cNvSpPr/>
          <p:nvPr/>
        </p:nvSpPr>
        <p:spPr>
          <a:xfrm>
            <a:off x="4702378" y="-585268"/>
            <a:ext cx="5740800" cy="2099950"/>
          </a:xfrm>
          <a:custGeom>
            <a:rect b="b" l="l" r="r" t="t"/>
            <a:pathLst>
              <a:path extrusionOk="0" h="83998" w="229632">
                <a:moveTo>
                  <a:pt x="59977" y="913"/>
                </a:moveTo>
                <a:cubicBezTo>
                  <a:pt x="46656" y="1702"/>
                  <a:pt x="21394" y="518"/>
                  <a:pt x="11428" y="5057"/>
                </a:cubicBezTo>
                <a:cubicBezTo>
                  <a:pt x="1462" y="9596"/>
                  <a:pt x="-512" y="17095"/>
                  <a:pt x="179" y="28147"/>
                </a:cubicBezTo>
                <a:cubicBezTo>
                  <a:pt x="870" y="39199"/>
                  <a:pt x="4916" y="62586"/>
                  <a:pt x="15573" y="71368"/>
                </a:cubicBezTo>
                <a:cubicBezTo>
                  <a:pt x="26230" y="80150"/>
                  <a:pt x="48334" y="81631"/>
                  <a:pt x="64122" y="80841"/>
                </a:cubicBezTo>
                <a:cubicBezTo>
                  <a:pt x="79910" y="80052"/>
                  <a:pt x="97869" y="68999"/>
                  <a:pt x="110302" y="66631"/>
                </a:cubicBezTo>
                <a:cubicBezTo>
                  <a:pt x="122735" y="64263"/>
                  <a:pt x="130334" y="64263"/>
                  <a:pt x="138721" y="66631"/>
                </a:cubicBezTo>
                <a:cubicBezTo>
                  <a:pt x="147109" y="68999"/>
                  <a:pt x="152634" y="77979"/>
                  <a:pt x="160627" y="80841"/>
                </a:cubicBezTo>
                <a:cubicBezTo>
                  <a:pt x="168620" y="83703"/>
                  <a:pt x="178980" y="84196"/>
                  <a:pt x="186677" y="83801"/>
                </a:cubicBezTo>
                <a:cubicBezTo>
                  <a:pt x="194374" y="83406"/>
                  <a:pt x="199998" y="83011"/>
                  <a:pt x="206807" y="78472"/>
                </a:cubicBezTo>
                <a:cubicBezTo>
                  <a:pt x="213616" y="73933"/>
                  <a:pt x="224371" y="67026"/>
                  <a:pt x="227529" y="56566"/>
                </a:cubicBezTo>
                <a:cubicBezTo>
                  <a:pt x="230687" y="46106"/>
                  <a:pt x="230193" y="24891"/>
                  <a:pt x="225753" y="15714"/>
                </a:cubicBezTo>
                <a:cubicBezTo>
                  <a:pt x="221313" y="6537"/>
                  <a:pt x="213518" y="4071"/>
                  <a:pt x="200887" y="1505"/>
                </a:cubicBezTo>
                <a:cubicBezTo>
                  <a:pt x="188257" y="-1060"/>
                  <a:pt x="168225" y="518"/>
                  <a:pt x="149970" y="321"/>
                </a:cubicBezTo>
                <a:cubicBezTo>
                  <a:pt x="131715" y="124"/>
                  <a:pt x="106355" y="222"/>
                  <a:pt x="91356" y="321"/>
                </a:cubicBezTo>
                <a:cubicBezTo>
                  <a:pt x="76357" y="420"/>
                  <a:pt x="73298" y="124"/>
                  <a:pt x="59977" y="913"/>
                </a:cubicBezTo>
                <a:close/>
              </a:path>
            </a:pathLst>
          </a:custGeom>
          <a:solidFill>
            <a:schemeClr val="accent1"/>
          </a:solidFill>
          <a:ln>
            <a:noFill/>
          </a:ln>
        </p:spPr>
      </p:sp>
      <p:sp>
        <p:nvSpPr>
          <p:cNvPr id="14219" name="Google Shape;14219;p19"/>
          <p:cNvSpPr txBox="1"/>
          <p:nvPr>
            <p:ph type="title"/>
          </p:nvPr>
        </p:nvSpPr>
        <p:spPr>
          <a:xfrm>
            <a:off x="5376475" y="1942050"/>
            <a:ext cx="3054300" cy="1259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
        <p:nvSpPr>
          <p:cNvPr id="14220" name="Google Shape;14220;p19"/>
          <p:cNvSpPr txBox="1"/>
          <p:nvPr>
            <p:ph idx="1" type="subTitle"/>
          </p:nvPr>
        </p:nvSpPr>
        <p:spPr>
          <a:xfrm>
            <a:off x="5376475" y="3197675"/>
            <a:ext cx="3054300" cy="1020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grpSp>
        <p:nvGrpSpPr>
          <p:cNvPr id="14221" name="Google Shape;14221;p19"/>
          <p:cNvGrpSpPr/>
          <p:nvPr/>
        </p:nvGrpSpPr>
        <p:grpSpPr>
          <a:xfrm rot="1775567">
            <a:off x="322004" y="627149"/>
            <a:ext cx="782455" cy="519798"/>
            <a:chOff x="2165435" y="487059"/>
            <a:chExt cx="782507" cy="519832"/>
          </a:xfrm>
        </p:grpSpPr>
        <p:sp>
          <p:nvSpPr>
            <p:cNvPr id="14222" name="Google Shape;14222;p19"/>
            <p:cNvSpPr/>
            <p:nvPr/>
          </p:nvSpPr>
          <p:spPr>
            <a:xfrm rot="-1970393">
              <a:off x="2244793" y="711609"/>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23" name="Google Shape;14223;p19"/>
            <p:cNvSpPr/>
            <p:nvPr/>
          </p:nvSpPr>
          <p:spPr>
            <a:xfrm rot="-5834802">
              <a:off x="2851035" y="495465"/>
              <a:ext cx="94526" cy="88068"/>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24" name="Google Shape;14224;p19"/>
            <p:cNvSpPr/>
            <p:nvPr/>
          </p:nvSpPr>
          <p:spPr>
            <a:xfrm rot="1636878">
              <a:off x="2180360" y="902066"/>
              <a:ext cx="94518" cy="8806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grpSp>
      <p:grpSp>
        <p:nvGrpSpPr>
          <p:cNvPr id="14225" name="Google Shape;14225;p19"/>
          <p:cNvGrpSpPr/>
          <p:nvPr/>
        </p:nvGrpSpPr>
        <p:grpSpPr>
          <a:xfrm>
            <a:off x="7220535" y="1178564"/>
            <a:ext cx="977147" cy="426244"/>
            <a:chOff x="7220535" y="1178564"/>
            <a:chExt cx="977147" cy="426244"/>
          </a:xfrm>
        </p:grpSpPr>
        <p:sp>
          <p:nvSpPr>
            <p:cNvPr id="14226" name="Google Shape;14226;p19"/>
            <p:cNvSpPr/>
            <p:nvPr/>
          </p:nvSpPr>
          <p:spPr>
            <a:xfrm flipH="1" rot="10223896">
              <a:off x="7975456" y="1250189"/>
              <a:ext cx="195177" cy="340728"/>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227" name="Google Shape;14227;p19"/>
            <p:cNvSpPr/>
            <p:nvPr/>
          </p:nvSpPr>
          <p:spPr>
            <a:xfrm flipH="1" rot="-7603118">
              <a:off x="7317855" y="1188284"/>
              <a:ext cx="195180" cy="340733"/>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_1">
    <p:spTree>
      <p:nvGrpSpPr>
        <p:cNvPr id="14228" name="Shape 14228"/>
        <p:cNvGrpSpPr/>
        <p:nvPr/>
      </p:nvGrpSpPr>
      <p:grpSpPr>
        <a:xfrm>
          <a:off x="0" y="0"/>
          <a:ext cx="0" cy="0"/>
          <a:chOff x="0" y="0"/>
          <a:chExt cx="0" cy="0"/>
        </a:xfrm>
      </p:grpSpPr>
      <p:sp>
        <p:nvSpPr>
          <p:cNvPr id="14229" name="Google Shape;14229;p20"/>
          <p:cNvSpPr/>
          <p:nvPr/>
        </p:nvSpPr>
        <p:spPr>
          <a:xfrm>
            <a:off x="6605914" y="-233810"/>
            <a:ext cx="3469275" cy="3435350"/>
          </a:xfrm>
          <a:custGeom>
            <a:rect b="b" l="l" r="r" t="t"/>
            <a:pathLst>
              <a:path extrusionOk="0" h="137414" w="138771">
                <a:moveTo>
                  <a:pt x="116160" y="767"/>
                </a:moveTo>
                <a:cubicBezTo>
                  <a:pt x="97856" y="-220"/>
                  <a:pt x="44373" y="-565"/>
                  <a:pt x="25871" y="1655"/>
                </a:cubicBezTo>
                <a:cubicBezTo>
                  <a:pt x="7369" y="3875"/>
                  <a:pt x="9441" y="8315"/>
                  <a:pt x="5149" y="14088"/>
                </a:cubicBezTo>
                <a:cubicBezTo>
                  <a:pt x="857" y="19861"/>
                  <a:pt x="-426" y="29532"/>
                  <a:pt x="117" y="36291"/>
                </a:cubicBezTo>
                <a:cubicBezTo>
                  <a:pt x="660" y="43050"/>
                  <a:pt x="3176" y="49266"/>
                  <a:pt x="8406" y="54644"/>
                </a:cubicBezTo>
                <a:cubicBezTo>
                  <a:pt x="13636" y="60022"/>
                  <a:pt x="24243" y="64068"/>
                  <a:pt x="31496" y="68558"/>
                </a:cubicBezTo>
                <a:cubicBezTo>
                  <a:pt x="38749" y="73048"/>
                  <a:pt x="48320" y="76057"/>
                  <a:pt x="51922" y="81583"/>
                </a:cubicBezTo>
                <a:cubicBezTo>
                  <a:pt x="55524" y="87109"/>
                  <a:pt x="52909" y="95151"/>
                  <a:pt x="53106" y="101713"/>
                </a:cubicBezTo>
                <a:cubicBezTo>
                  <a:pt x="53303" y="108275"/>
                  <a:pt x="50935" y="115824"/>
                  <a:pt x="53106" y="120955"/>
                </a:cubicBezTo>
                <a:cubicBezTo>
                  <a:pt x="55277" y="126086"/>
                  <a:pt x="60112" y="129836"/>
                  <a:pt x="66131" y="132500"/>
                </a:cubicBezTo>
                <a:cubicBezTo>
                  <a:pt x="72150" y="135164"/>
                  <a:pt x="80488" y="136644"/>
                  <a:pt x="89221" y="136940"/>
                </a:cubicBezTo>
                <a:cubicBezTo>
                  <a:pt x="97954" y="137236"/>
                  <a:pt x="111917" y="138716"/>
                  <a:pt x="118528" y="134276"/>
                </a:cubicBezTo>
                <a:cubicBezTo>
                  <a:pt x="125139" y="129836"/>
                  <a:pt x="126126" y="123274"/>
                  <a:pt x="128889" y="110298"/>
                </a:cubicBezTo>
                <a:cubicBezTo>
                  <a:pt x="131652" y="97322"/>
                  <a:pt x="133478" y="70927"/>
                  <a:pt x="135106" y="56421"/>
                </a:cubicBezTo>
                <a:cubicBezTo>
                  <a:pt x="136734" y="41916"/>
                  <a:pt x="138559" y="31406"/>
                  <a:pt x="138658" y="23265"/>
                </a:cubicBezTo>
                <a:cubicBezTo>
                  <a:pt x="138757" y="15124"/>
                  <a:pt x="139448" y="11326"/>
                  <a:pt x="135698" y="7576"/>
                </a:cubicBezTo>
                <a:cubicBezTo>
                  <a:pt x="131948" y="3826"/>
                  <a:pt x="134465" y="1754"/>
                  <a:pt x="116160" y="767"/>
                </a:cubicBezTo>
                <a:close/>
              </a:path>
            </a:pathLst>
          </a:custGeom>
          <a:solidFill>
            <a:schemeClr val="accent1"/>
          </a:solidFill>
          <a:ln>
            <a:noFill/>
          </a:ln>
        </p:spPr>
      </p:sp>
      <p:grpSp>
        <p:nvGrpSpPr>
          <p:cNvPr id="14230" name="Google Shape;14230;p20"/>
          <p:cNvGrpSpPr/>
          <p:nvPr/>
        </p:nvGrpSpPr>
        <p:grpSpPr>
          <a:xfrm>
            <a:off x="7625764" y="2810824"/>
            <a:ext cx="1012207" cy="864319"/>
            <a:chOff x="7625764" y="2810824"/>
            <a:chExt cx="1012207" cy="864319"/>
          </a:xfrm>
        </p:grpSpPr>
        <p:sp>
          <p:nvSpPr>
            <p:cNvPr id="14231" name="Google Shape;14231;p20"/>
            <p:cNvSpPr/>
            <p:nvPr/>
          </p:nvSpPr>
          <p:spPr>
            <a:xfrm rot="-10289344">
              <a:off x="7634539" y="3096383"/>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32" name="Google Shape;14232;p20"/>
            <p:cNvSpPr/>
            <p:nvPr/>
          </p:nvSpPr>
          <p:spPr>
            <a:xfrm rot="7446519">
              <a:off x="7671414" y="2830615"/>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33" name="Google Shape;14233;p20"/>
            <p:cNvSpPr/>
            <p:nvPr/>
          </p:nvSpPr>
          <p:spPr>
            <a:xfrm rot="-6681647">
              <a:off x="8532487" y="3250804"/>
              <a:ext cx="94523" cy="88066"/>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34" name="Google Shape;14234;p20"/>
            <p:cNvSpPr/>
            <p:nvPr/>
          </p:nvSpPr>
          <p:spPr>
            <a:xfrm flipH="1" rot="10196593">
              <a:off x="8006698" y="3320043"/>
              <a:ext cx="195148" cy="340678"/>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grpSp>
      <p:sp>
        <p:nvSpPr>
          <p:cNvPr id="14235" name="Google Shape;14235;p20"/>
          <p:cNvSpPr txBox="1"/>
          <p:nvPr>
            <p:ph type="title"/>
          </p:nvPr>
        </p:nvSpPr>
        <p:spPr>
          <a:xfrm>
            <a:off x="717750" y="539500"/>
            <a:ext cx="7708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
        <p:nvSpPr>
          <p:cNvPr id="14236" name="Google Shape;14236;p20"/>
          <p:cNvSpPr txBox="1"/>
          <p:nvPr>
            <p:ph idx="1" type="subTitle"/>
          </p:nvPr>
        </p:nvSpPr>
        <p:spPr>
          <a:xfrm>
            <a:off x="713225" y="1361725"/>
            <a:ext cx="5681100" cy="256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600"/>
            </a:lvl1pPr>
            <a:lvl2pPr lvl="1" rtl="0" algn="r">
              <a:lnSpc>
                <a:spcPct val="100000"/>
              </a:lnSpc>
              <a:spcBef>
                <a:spcPts val="0"/>
              </a:spcBef>
              <a:spcAft>
                <a:spcPts val="0"/>
              </a:spcAft>
              <a:buSzPts val="1400"/>
              <a:buChar char="○"/>
              <a:defRPr/>
            </a:lvl2pPr>
            <a:lvl3pPr lvl="2" rtl="0" algn="r">
              <a:lnSpc>
                <a:spcPct val="100000"/>
              </a:lnSpc>
              <a:spcBef>
                <a:spcPts val="1600"/>
              </a:spcBef>
              <a:spcAft>
                <a:spcPts val="0"/>
              </a:spcAft>
              <a:buSzPts val="1400"/>
              <a:buChar char="■"/>
              <a:defRPr/>
            </a:lvl3pPr>
            <a:lvl4pPr lvl="3" rtl="0" algn="r">
              <a:lnSpc>
                <a:spcPct val="100000"/>
              </a:lnSpc>
              <a:spcBef>
                <a:spcPts val="1600"/>
              </a:spcBef>
              <a:spcAft>
                <a:spcPts val="0"/>
              </a:spcAft>
              <a:buSzPts val="1400"/>
              <a:buChar char="●"/>
              <a:defRPr/>
            </a:lvl4pPr>
            <a:lvl5pPr lvl="4" rtl="0" algn="r">
              <a:lnSpc>
                <a:spcPct val="100000"/>
              </a:lnSpc>
              <a:spcBef>
                <a:spcPts val="1600"/>
              </a:spcBef>
              <a:spcAft>
                <a:spcPts val="0"/>
              </a:spcAft>
              <a:buSzPts val="1400"/>
              <a:buChar char="○"/>
              <a:defRPr/>
            </a:lvl5pPr>
            <a:lvl6pPr lvl="5" rtl="0" algn="r">
              <a:lnSpc>
                <a:spcPct val="100000"/>
              </a:lnSpc>
              <a:spcBef>
                <a:spcPts val="1600"/>
              </a:spcBef>
              <a:spcAft>
                <a:spcPts val="0"/>
              </a:spcAft>
              <a:buSzPts val="1400"/>
              <a:buChar char="■"/>
              <a:defRPr/>
            </a:lvl6pPr>
            <a:lvl7pPr lvl="6" rtl="0" algn="r">
              <a:lnSpc>
                <a:spcPct val="100000"/>
              </a:lnSpc>
              <a:spcBef>
                <a:spcPts val="1600"/>
              </a:spcBef>
              <a:spcAft>
                <a:spcPts val="0"/>
              </a:spcAft>
              <a:buSzPts val="1400"/>
              <a:buChar char="●"/>
              <a:defRPr/>
            </a:lvl7pPr>
            <a:lvl8pPr lvl="7" rtl="0" algn="r">
              <a:lnSpc>
                <a:spcPct val="100000"/>
              </a:lnSpc>
              <a:spcBef>
                <a:spcPts val="1600"/>
              </a:spcBef>
              <a:spcAft>
                <a:spcPts val="0"/>
              </a:spcAft>
              <a:buSzPts val="1400"/>
              <a:buChar char="○"/>
              <a:defRPr/>
            </a:lvl8pPr>
            <a:lvl9pPr lvl="8" rtl="0" algn="r">
              <a:lnSpc>
                <a:spcPct val="100000"/>
              </a:lnSpc>
              <a:spcBef>
                <a:spcPts val="1600"/>
              </a:spcBef>
              <a:spcAft>
                <a:spcPts val="1600"/>
              </a:spcAft>
              <a:buSzPts val="1400"/>
              <a:buChar char="■"/>
              <a:defRPr/>
            </a:lvl9pPr>
          </a:lstStyle>
          <a:p/>
        </p:txBody>
      </p:sp>
      <p:sp>
        <p:nvSpPr>
          <p:cNvPr id="14237" name="Google Shape;14237;p20"/>
          <p:cNvSpPr/>
          <p:nvPr/>
        </p:nvSpPr>
        <p:spPr>
          <a:xfrm>
            <a:off x="-365479" y="3836539"/>
            <a:ext cx="2045450" cy="1457150"/>
          </a:xfrm>
          <a:custGeom>
            <a:rect b="b" l="l" r="r" t="t"/>
            <a:pathLst>
              <a:path extrusionOk="0" h="58286" w="81818">
                <a:moveTo>
                  <a:pt x="1594" y="41029"/>
                </a:moveTo>
                <a:cubicBezTo>
                  <a:pt x="1199" y="34368"/>
                  <a:pt x="-1267" y="20504"/>
                  <a:pt x="1002" y="13794"/>
                </a:cubicBezTo>
                <a:cubicBezTo>
                  <a:pt x="3272" y="7084"/>
                  <a:pt x="9093" y="2348"/>
                  <a:pt x="15211" y="769"/>
                </a:cubicBezTo>
                <a:cubicBezTo>
                  <a:pt x="21329" y="-810"/>
                  <a:pt x="31492" y="127"/>
                  <a:pt x="37709" y="4321"/>
                </a:cubicBezTo>
                <a:cubicBezTo>
                  <a:pt x="43926" y="8515"/>
                  <a:pt x="48909" y="21145"/>
                  <a:pt x="52511" y="25931"/>
                </a:cubicBezTo>
                <a:cubicBezTo>
                  <a:pt x="56113" y="30717"/>
                  <a:pt x="55668" y="30865"/>
                  <a:pt x="59319" y="33036"/>
                </a:cubicBezTo>
                <a:cubicBezTo>
                  <a:pt x="62970" y="35207"/>
                  <a:pt x="70717" y="36737"/>
                  <a:pt x="74417" y="38957"/>
                </a:cubicBezTo>
                <a:cubicBezTo>
                  <a:pt x="78118" y="41177"/>
                  <a:pt x="80683" y="43792"/>
                  <a:pt x="81522" y="46357"/>
                </a:cubicBezTo>
                <a:cubicBezTo>
                  <a:pt x="82361" y="48923"/>
                  <a:pt x="81225" y="52574"/>
                  <a:pt x="79449" y="54350"/>
                </a:cubicBezTo>
                <a:cubicBezTo>
                  <a:pt x="77673" y="56126"/>
                  <a:pt x="76390" y="56373"/>
                  <a:pt x="70864" y="57014"/>
                </a:cubicBezTo>
                <a:cubicBezTo>
                  <a:pt x="65338" y="57656"/>
                  <a:pt x="55718" y="58100"/>
                  <a:pt x="46294" y="58199"/>
                </a:cubicBezTo>
                <a:cubicBezTo>
                  <a:pt x="36871" y="58298"/>
                  <a:pt x="21477" y="58347"/>
                  <a:pt x="14323" y="57607"/>
                </a:cubicBezTo>
                <a:cubicBezTo>
                  <a:pt x="7169" y="56867"/>
                  <a:pt x="5492" y="56521"/>
                  <a:pt x="3370" y="53758"/>
                </a:cubicBezTo>
                <a:cubicBezTo>
                  <a:pt x="1249" y="50995"/>
                  <a:pt x="1989" y="47690"/>
                  <a:pt x="1594" y="41029"/>
                </a:cubicBezTo>
                <a:close/>
              </a:path>
            </a:pathLst>
          </a:custGeom>
          <a:solidFill>
            <a:schemeClr val="accent2"/>
          </a:solidFill>
          <a:ln>
            <a:noFill/>
          </a:ln>
        </p:spPr>
      </p:sp>
      <p:grpSp>
        <p:nvGrpSpPr>
          <p:cNvPr id="14238" name="Google Shape;14238;p20"/>
          <p:cNvGrpSpPr/>
          <p:nvPr/>
        </p:nvGrpSpPr>
        <p:grpSpPr>
          <a:xfrm>
            <a:off x="1801389" y="4609199"/>
            <a:ext cx="155877" cy="342561"/>
            <a:chOff x="1801389" y="4609199"/>
            <a:chExt cx="155877" cy="342561"/>
          </a:xfrm>
        </p:grpSpPr>
        <p:sp>
          <p:nvSpPr>
            <p:cNvPr id="14239" name="Google Shape;14239;p20"/>
            <p:cNvSpPr/>
            <p:nvPr/>
          </p:nvSpPr>
          <p:spPr>
            <a:xfrm rot="-10289344">
              <a:off x="1810164" y="4813358"/>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240" name="Google Shape;14240;p20"/>
            <p:cNvSpPr/>
            <p:nvPr/>
          </p:nvSpPr>
          <p:spPr>
            <a:xfrm rot="7446519">
              <a:off x="1824839" y="462899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_1_1_1">
    <p:spTree>
      <p:nvGrpSpPr>
        <p:cNvPr id="14241" name="Shape 14241"/>
        <p:cNvGrpSpPr/>
        <p:nvPr/>
      </p:nvGrpSpPr>
      <p:grpSpPr>
        <a:xfrm>
          <a:off x="0" y="0"/>
          <a:ext cx="0" cy="0"/>
          <a:chOff x="0" y="0"/>
          <a:chExt cx="0" cy="0"/>
        </a:xfrm>
      </p:grpSpPr>
      <p:sp>
        <p:nvSpPr>
          <p:cNvPr id="14242" name="Google Shape;14242;p21"/>
          <p:cNvSpPr/>
          <p:nvPr/>
        </p:nvSpPr>
        <p:spPr>
          <a:xfrm flipH="1" rot="10800000">
            <a:off x="7443714" y="2915889"/>
            <a:ext cx="3469275" cy="3435350"/>
          </a:xfrm>
          <a:custGeom>
            <a:rect b="b" l="l" r="r" t="t"/>
            <a:pathLst>
              <a:path extrusionOk="0" h="137414" w="138771">
                <a:moveTo>
                  <a:pt x="116160" y="767"/>
                </a:moveTo>
                <a:cubicBezTo>
                  <a:pt x="97856" y="-220"/>
                  <a:pt x="44373" y="-565"/>
                  <a:pt x="25871" y="1655"/>
                </a:cubicBezTo>
                <a:cubicBezTo>
                  <a:pt x="7369" y="3875"/>
                  <a:pt x="9441" y="8315"/>
                  <a:pt x="5149" y="14088"/>
                </a:cubicBezTo>
                <a:cubicBezTo>
                  <a:pt x="857" y="19861"/>
                  <a:pt x="-426" y="29532"/>
                  <a:pt x="117" y="36291"/>
                </a:cubicBezTo>
                <a:cubicBezTo>
                  <a:pt x="660" y="43050"/>
                  <a:pt x="3176" y="49266"/>
                  <a:pt x="8406" y="54644"/>
                </a:cubicBezTo>
                <a:cubicBezTo>
                  <a:pt x="13636" y="60022"/>
                  <a:pt x="24243" y="64068"/>
                  <a:pt x="31496" y="68558"/>
                </a:cubicBezTo>
                <a:cubicBezTo>
                  <a:pt x="38749" y="73048"/>
                  <a:pt x="48320" y="76057"/>
                  <a:pt x="51922" y="81583"/>
                </a:cubicBezTo>
                <a:cubicBezTo>
                  <a:pt x="55524" y="87109"/>
                  <a:pt x="52909" y="95151"/>
                  <a:pt x="53106" y="101713"/>
                </a:cubicBezTo>
                <a:cubicBezTo>
                  <a:pt x="53303" y="108275"/>
                  <a:pt x="50935" y="115824"/>
                  <a:pt x="53106" y="120955"/>
                </a:cubicBezTo>
                <a:cubicBezTo>
                  <a:pt x="55277" y="126086"/>
                  <a:pt x="60112" y="129836"/>
                  <a:pt x="66131" y="132500"/>
                </a:cubicBezTo>
                <a:cubicBezTo>
                  <a:pt x="72150" y="135164"/>
                  <a:pt x="80488" y="136644"/>
                  <a:pt x="89221" y="136940"/>
                </a:cubicBezTo>
                <a:cubicBezTo>
                  <a:pt x="97954" y="137236"/>
                  <a:pt x="111917" y="138716"/>
                  <a:pt x="118528" y="134276"/>
                </a:cubicBezTo>
                <a:cubicBezTo>
                  <a:pt x="125139" y="129836"/>
                  <a:pt x="126126" y="123274"/>
                  <a:pt x="128889" y="110298"/>
                </a:cubicBezTo>
                <a:cubicBezTo>
                  <a:pt x="131652" y="97322"/>
                  <a:pt x="133478" y="70927"/>
                  <a:pt x="135106" y="56421"/>
                </a:cubicBezTo>
                <a:cubicBezTo>
                  <a:pt x="136734" y="41916"/>
                  <a:pt x="138559" y="31406"/>
                  <a:pt x="138658" y="23265"/>
                </a:cubicBezTo>
                <a:cubicBezTo>
                  <a:pt x="138757" y="15124"/>
                  <a:pt x="139448" y="11326"/>
                  <a:pt x="135698" y="7576"/>
                </a:cubicBezTo>
                <a:cubicBezTo>
                  <a:pt x="131948" y="3826"/>
                  <a:pt x="134465" y="1754"/>
                  <a:pt x="116160" y="767"/>
                </a:cubicBezTo>
                <a:close/>
              </a:path>
            </a:pathLst>
          </a:custGeom>
          <a:solidFill>
            <a:schemeClr val="accent1"/>
          </a:solidFill>
          <a:ln>
            <a:noFill/>
          </a:ln>
        </p:spPr>
      </p:sp>
      <p:grpSp>
        <p:nvGrpSpPr>
          <p:cNvPr id="14243" name="Google Shape;14243;p21"/>
          <p:cNvGrpSpPr/>
          <p:nvPr/>
        </p:nvGrpSpPr>
        <p:grpSpPr>
          <a:xfrm flipH="1" rot="10800000">
            <a:off x="8463564" y="2442287"/>
            <a:ext cx="1012207" cy="864319"/>
            <a:chOff x="7625764" y="2810824"/>
            <a:chExt cx="1012207" cy="864319"/>
          </a:xfrm>
        </p:grpSpPr>
        <p:sp>
          <p:nvSpPr>
            <p:cNvPr id="14244" name="Google Shape;14244;p21"/>
            <p:cNvSpPr/>
            <p:nvPr/>
          </p:nvSpPr>
          <p:spPr>
            <a:xfrm rot="-10289344">
              <a:off x="7634539" y="3096383"/>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45" name="Google Shape;14245;p21"/>
            <p:cNvSpPr/>
            <p:nvPr/>
          </p:nvSpPr>
          <p:spPr>
            <a:xfrm rot="7446519">
              <a:off x="7671414" y="2830615"/>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46" name="Google Shape;14246;p21"/>
            <p:cNvSpPr/>
            <p:nvPr/>
          </p:nvSpPr>
          <p:spPr>
            <a:xfrm rot="-6681647">
              <a:off x="8532487" y="3250804"/>
              <a:ext cx="94523" cy="88066"/>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47" name="Google Shape;14247;p21"/>
            <p:cNvSpPr/>
            <p:nvPr/>
          </p:nvSpPr>
          <p:spPr>
            <a:xfrm flipH="1" rot="10196593">
              <a:off x="8006698" y="3320043"/>
              <a:ext cx="195148" cy="340678"/>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grpSp>
      <p:sp>
        <p:nvSpPr>
          <p:cNvPr id="14248" name="Google Shape;14248;p21"/>
          <p:cNvSpPr txBox="1"/>
          <p:nvPr>
            <p:ph type="title"/>
          </p:nvPr>
        </p:nvSpPr>
        <p:spPr>
          <a:xfrm>
            <a:off x="717750" y="539500"/>
            <a:ext cx="7708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
        <p:nvSpPr>
          <p:cNvPr id="14249" name="Google Shape;14249;p21"/>
          <p:cNvSpPr txBox="1"/>
          <p:nvPr>
            <p:ph idx="1" type="subTitle"/>
          </p:nvPr>
        </p:nvSpPr>
        <p:spPr>
          <a:xfrm>
            <a:off x="713225" y="1412625"/>
            <a:ext cx="7708500" cy="11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600"/>
            </a:lvl1pPr>
            <a:lvl2pPr lvl="1" rtl="0" algn="r">
              <a:lnSpc>
                <a:spcPct val="100000"/>
              </a:lnSpc>
              <a:spcBef>
                <a:spcPts val="0"/>
              </a:spcBef>
              <a:spcAft>
                <a:spcPts val="0"/>
              </a:spcAft>
              <a:buSzPts val="1400"/>
              <a:buChar char="○"/>
              <a:defRPr/>
            </a:lvl2pPr>
            <a:lvl3pPr lvl="2" rtl="0" algn="r">
              <a:lnSpc>
                <a:spcPct val="100000"/>
              </a:lnSpc>
              <a:spcBef>
                <a:spcPts val="1600"/>
              </a:spcBef>
              <a:spcAft>
                <a:spcPts val="0"/>
              </a:spcAft>
              <a:buSzPts val="1400"/>
              <a:buChar char="■"/>
              <a:defRPr/>
            </a:lvl3pPr>
            <a:lvl4pPr lvl="3" rtl="0" algn="r">
              <a:lnSpc>
                <a:spcPct val="100000"/>
              </a:lnSpc>
              <a:spcBef>
                <a:spcPts val="1600"/>
              </a:spcBef>
              <a:spcAft>
                <a:spcPts val="0"/>
              </a:spcAft>
              <a:buSzPts val="1400"/>
              <a:buChar char="●"/>
              <a:defRPr/>
            </a:lvl4pPr>
            <a:lvl5pPr lvl="4" rtl="0" algn="r">
              <a:lnSpc>
                <a:spcPct val="100000"/>
              </a:lnSpc>
              <a:spcBef>
                <a:spcPts val="1600"/>
              </a:spcBef>
              <a:spcAft>
                <a:spcPts val="0"/>
              </a:spcAft>
              <a:buSzPts val="1400"/>
              <a:buChar char="○"/>
              <a:defRPr/>
            </a:lvl5pPr>
            <a:lvl6pPr lvl="5" rtl="0" algn="r">
              <a:lnSpc>
                <a:spcPct val="100000"/>
              </a:lnSpc>
              <a:spcBef>
                <a:spcPts val="1600"/>
              </a:spcBef>
              <a:spcAft>
                <a:spcPts val="0"/>
              </a:spcAft>
              <a:buSzPts val="1400"/>
              <a:buChar char="■"/>
              <a:defRPr/>
            </a:lvl6pPr>
            <a:lvl7pPr lvl="6" rtl="0" algn="r">
              <a:lnSpc>
                <a:spcPct val="100000"/>
              </a:lnSpc>
              <a:spcBef>
                <a:spcPts val="1600"/>
              </a:spcBef>
              <a:spcAft>
                <a:spcPts val="0"/>
              </a:spcAft>
              <a:buSzPts val="1400"/>
              <a:buChar char="●"/>
              <a:defRPr/>
            </a:lvl7pPr>
            <a:lvl8pPr lvl="7" rtl="0" algn="r">
              <a:lnSpc>
                <a:spcPct val="100000"/>
              </a:lnSpc>
              <a:spcBef>
                <a:spcPts val="1600"/>
              </a:spcBef>
              <a:spcAft>
                <a:spcPts val="0"/>
              </a:spcAft>
              <a:buSzPts val="1400"/>
              <a:buChar char="○"/>
              <a:defRPr/>
            </a:lvl8pPr>
            <a:lvl9pPr lvl="8" rtl="0" algn="r">
              <a:lnSpc>
                <a:spcPct val="100000"/>
              </a:lnSpc>
              <a:spcBef>
                <a:spcPts val="1600"/>
              </a:spcBef>
              <a:spcAft>
                <a:spcPts val="1600"/>
              </a:spcAft>
              <a:buSzPts val="1400"/>
              <a:buChar char="■"/>
              <a:defRPr/>
            </a:lvl9pPr>
          </a:lstStyle>
          <a:p/>
        </p:txBody>
      </p:sp>
      <p:sp>
        <p:nvSpPr>
          <p:cNvPr id="14250" name="Google Shape;14250;p21"/>
          <p:cNvSpPr/>
          <p:nvPr/>
        </p:nvSpPr>
        <p:spPr>
          <a:xfrm flipH="1" rot="10800000">
            <a:off x="-365479" y="-233810"/>
            <a:ext cx="2045450" cy="1457150"/>
          </a:xfrm>
          <a:custGeom>
            <a:rect b="b" l="l" r="r" t="t"/>
            <a:pathLst>
              <a:path extrusionOk="0" h="58286" w="81818">
                <a:moveTo>
                  <a:pt x="1594" y="41029"/>
                </a:moveTo>
                <a:cubicBezTo>
                  <a:pt x="1199" y="34368"/>
                  <a:pt x="-1267" y="20504"/>
                  <a:pt x="1002" y="13794"/>
                </a:cubicBezTo>
                <a:cubicBezTo>
                  <a:pt x="3272" y="7084"/>
                  <a:pt x="9093" y="2348"/>
                  <a:pt x="15211" y="769"/>
                </a:cubicBezTo>
                <a:cubicBezTo>
                  <a:pt x="21329" y="-810"/>
                  <a:pt x="31492" y="127"/>
                  <a:pt x="37709" y="4321"/>
                </a:cubicBezTo>
                <a:cubicBezTo>
                  <a:pt x="43926" y="8515"/>
                  <a:pt x="48909" y="21145"/>
                  <a:pt x="52511" y="25931"/>
                </a:cubicBezTo>
                <a:cubicBezTo>
                  <a:pt x="56113" y="30717"/>
                  <a:pt x="55668" y="30865"/>
                  <a:pt x="59319" y="33036"/>
                </a:cubicBezTo>
                <a:cubicBezTo>
                  <a:pt x="62970" y="35207"/>
                  <a:pt x="70717" y="36737"/>
                  <a:pt x="74417" y="38957"/>
                </a:cubicBezTo>
                <a:cubicBezTo>
                  <a:pt x="78118" y="41177"/>
                  <a:pt x="80683" y="43792"/>
                  <a:pt x="81522" y="46357"/>
                </a:cubicBezTo>
                <a:cubicBezTo>
                  <a:pt x="82361" y="48923"/>
                  <a:pt x="81225" y="52574"/>
                  <a:pt x="79449" y="54350"/>
                </a:cubicBezTo>
                <a:cubicBezTo>
                  <a:pt x="77673" y="56126"/>
                  <a:pt x="76390" y="56373"/>
                  <a:pt x="70864" y="57014"/>
                </a:cubicBezTo>
                <a:cubicBezTo>
                  <a:pt x="65338" y="57656"/>
                  <a:pt x="55718" y="58100"/>
                  <a:pt x="46294" y="58199"/>
                </a:cubicBezTo>
                <a:cubicBezTo>
                  <a:pt x="36871" y="58298"/>
                  <a:pt x="21477" y="58347"/>
                  <a:pt x="14323" y="57607"/>
                </a:cubicBezTo>
                <a:cubicBezTo>
                  <a:pt x="7169" y="56867"/>
                  <a:pt x="5492" y="56521"/>
                  <a:pt x="3370" y="53758"/>
                </a:cubicBezTo>
                <a:cubicBezTo>
                  <a:pt x="1249" y="50995"/>
                  <a:pt x="1989" y="47690"/>
                  <a:pt x="1594" y="41029"/>
                </a:cubicBezTo>
                <a:close/>
              </a:path>
            </a:pathLst>
          </a:custGeom>
          <a:solidFill>
            <a:schemeClr val="accent2"/>
          </a:solidFill>
          <a:ln>
            <a:noFill/>
          </a:ln>
        </p:spPr>
      </p:sp>
      <p:grpSp>
        <p:nvGrpSpPr>
          <p:cNvPr id="14251" name="Google Shape;14251;p21"/>
          <p:cNvGrpSpPr/>
          <p:nvPr/>
        </p:nvGrpSpPr>
        <p:grpSpPr>
          <a:xfrm flipH="1" rot="10800000">
            <a:off x="1801389" y="108119"/>
            <a:ext cx="155877" cy="342561"/>
            <a:chOff x="1801389" y="4609199"/>
            <a:chExt cx="155877" cy="342561"/>
          </a:xfrm>
        </p:grpSpPr>
        <p:sp>
          <p:nvSpPr>
            <p:cNvPr id="14252" name="Google Shape;14252;p21"/>
            <p:cNvSpPr/>
            <p:nvPr/>
          </p:nvSpPr>
          <p:spPr>
            <a:xfrm rot="-10289344">
              <a:off x="1810164" y="4813358"/>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253" name="Google Shape;14253;p21"/>
            <p:cNvSpPr/>
            <p:nvPr/>
          </p:nvSpPr>
          <p:spPr>
            <a:xfrm rot="7446519">
              <a:off x="1824839" y="462899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4254" name="Shape 14254"/>
        <p:cNvGrpSpPr/>
        <p:nvPr/>
      </p:nvGrpSpPr>
      <p:grpSpPr>
        <a:xfrm>
          <a:off x="0" y="0"/>
          <a:ext cx="0" cy="0"/>
          <a:chOff x="0" y="0"/>
          <a:chExt cx="0" cy="0"/>
        </a:xfrm>
      </p:grpSpPr>
      <p:sp>
        <p:nvSpPr>
          <p:cNvPr id="14255" name="Google Shape;14255;p22"/>
          <p:cNvSpPr/>
          <p:nvPr/>
        </p:nvSpPr>
        <p:spPr>
          <a:xfrm>
            <a:off x="-826408" y="3650808"/>
            <a:ext cx="2132050" cy="2374000"/>
          </a:xfrm>
          <a:custGeom>
            <a:rect b="b" l="l" r="r" t="t"/>
            <a:pathLst>
              <a:path extrusionOk="0" h="94960" w="85282">
                <a:moveTo>
                  <a:pt x="35425" y="94936"/>
                </a:moveTo>
                <a:cubicBezTo>
                  <a:pt x="45391" y="94837"/>
                  <a:pt x="60291" y="90890"/>
                  <a:pt x="68580" y="83687"/>
                </a:cubicBezTo>
                <a:cubicBezTo>
                  <a:pt x="76869" y="76484"/>
                  <a:pt x="85651" y="60498"/>
                  <a:pt x="85158" y="51716"/>
                </a:cubicBezTo>
                <a:cubicBezTo>
                  <a:pt x="84665" y="42934"/>
                  <a:pt x="72034" y="36027"/>
                  <a:pt x="65620" y="30994"/>
                </a:cubicBezTo>
                <a:cubicBezTo>
                  <a:pt x="59206" y="25962"/>
                  <a:pt x="50720" y="25567"/>
                  <a:pt x="46674" y="21521"/>
                </a:cubicBezTo>
                <a:cubicBezTo>
                  <a:pt x="42628" y="17475"/>
                  <a:pt x="43417" y="9976"/>
                  <a:pt x="41345" y="6720"/>
                </a:cubicBezTo>
                <a:cubicBezTo>
                  <a:pt x="39273" y="3464"/>
                  <a:pt x="38977" y="2970"/>
                  <a:pt x="34241" y="1983"/>
                </a:cubicBezTo>
                <a:cubicBezTo>
                  <a:pt x="29505" y="996"/>
                  <a:pt x="18157" y="-1076"/>
                  <a:pt x="12927" y="799"/>
                </a:cubicBezTo>
                <a:cubicBezTo>
                  <a:pt x="7697" y="2674"/>
                  <a:pt x="4934" y="5535"/>
                  <a:pt x="2862" y="13232"/>
                </a:cubicBezTo>
                <a:cubicBezTo>
                  <a:pt x="790" y="20929"/>
                  <a:pt x="-494" y="35138"/>
                  <a:pt x="493" y="46979"/>
                </a:cubicBezTo>
                <a:cubicBezTo>
                  <a:pt x="1480" y="58820"/>
                  <a:pt x="2960" y="76286"/>
                  <a:pt x="8782" y="84279"/>
                </a:cubicBezTo>
                <a:cubicBezTo>
                  <a:pt x="14604" y="92272"/>
                  <a:pt x="25459" y="95035"/>
                  <a:pt x="35425" y="94936"/>
                </a:cubicBezTo>
                <a:close/>
              </a:path>
            </a:pathLst>
          </a:custGeom>
          <a:solidFill>
            <a:schemeClr val="accent2"/>
          </a:solidFill>
          <a:ln>
            <a:noFill/>
          </a:ln>
        </p:spPr>
      </p:sp>
      <p:sp>
        <p:nvSpPr>
          <p:cNvPr id="14256" name="Google Shape;14256;p22"/>
          <p:cNvSpPr/>
          <p:nvPr/>
        </p:nvSpPr>
        <p:spPr>
          <a:xfrm rot="1086094">
            <a:off x="7718452" y="-787519"/>
            <a:ext cx="2319957" cy="2175333"/>
          </a:xfrm>
          <a:custGeom>
            <a:rect b="b" l="l" r="r" t="t"/>
            <a:pathLst>
              <a:path extrusionOk="0" h="87014" w="92799">
                <a:moveTo>
                  <a:pt x="67217" y="1899"/>
                </a:moveTo>
                <a:cubicBezTo>
                  <a:pt x="56560" y="-962"/>
                  <a:pt x="33569" y="-173"/>
                  <a:pt x="23405" y="1899"/>
                </a:cubicBezTo>
                <a:cubicBezTo>
                  <a:pt x="13241" y="3971"/>
                  <a:pt x="10083" y="6537"/>
                  <a:pt x="6235" y="14332"/>
                </a:cubicBezTo>
                <a:cubicBezTo>
                  <a:pt x="2387" y="22127"/>
                  <a:pt x="-869" y="40481"/>
                  <a:pt x="315" y="48671"/>
                </a:cubicBezTo>
                <a:cubicBezTo>
                  <a:pt x="1499" y="56861"/>
                  <a:pt x="6926" y="59625"/>
                  <a:pt x="13340" y="63473"/>
                </a:cubicBezTo>
                <a:cubicBezTo>
                  <a:pt x="19754" y="67321"/>
                  <a:pt x="33174" y="68505"/>
                  <a:pt x="38798" y="71761"/>
                </a:cubicBezTo>
                <a:cubicBezTo>
                  <a:pt x="44423" y="75017"/>
                  <a:pt x="42351" y="80543"/>
                  <a:pt x="47087" y="83010"/>
                </a:cubicBezTo>
                <a:cubicBezTo>
                  <a:pt x="51824" y="85477"/>
                  <a:pt x="60310" y="87944"/>
                  <a:pt x="67217" y="86563"/>
                </a:cubicBezTo>
                <a:cubicBezTo>
                  <a:pt x="74124" y="85182"/>
                  <a:pt x="84288" y="82518"/>
                  <a:pt x="88531" y="74722"/>
                </a:cubicBezTo>
                <a:cubicBezTo>
                  <a:pt x="92774" y="66927"/>
                  <a:pt x="92873" y="49066"/>
                  <a:pt x="92676" y="39790"/>
                </a:cubicBezTo>
                <a:cubicBezTo>
                  <a:pt x="92479" y="30514"/>
                  <a:pt x="91590" y="25383"/>
                  <a:pt x="87347" y="19068"/>
                </a:cubicBezTo>
                <a:cubicBezTo>
                  <a:pt x="83104" y="12753"/>
                  <a:pt x="77874" y="4761"/>
                  <a:pt x="67217" y="1899"/>
                </a:cubicBezTo>
                <a:close/>
              </a:path>
            </a:pathLst>
          </a:custGeom>
          <a:solidFill>
            <a:schemeClr val="lt2"/>
          </a:solidFill>
          <a:ln>
            <a:noFill/>
          </a:ln>
        </p:spPr>
      </p:sp>
      <p:sp>
        <p:nvSpPr>
          <p:cNvPr id="14257" name="Google Shape;14257;p22"/>
          <p:cNvSpPr txBox="1"/>
          <p:nvPr>
            <p:ph type="title"/>
          </p:nvPr>
        </p:nvSpPr>
        <p:spPr>
          <a:xfrm>
            <a:off x="720000" y="548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4258" name="Google Shape;14258;p22"/>
          <p:cNvGrpSpPr/>
          <p:nvPr/>
        </p:nvGrpSpPr>
        <p:grpSpPr>
          <a:xfrm rot="10800000">
            <a:off x="380542" y="3650791"/>
            <a:ext cx="332685" cy="403576"/>
            <a:chOff x="1853692" y="393891"/>
            <a:chExt cx="332685" cy="403576"/>
          </a:xfrm>
        </p:grpSpPr>
        <p:sp>
          <p:nvSpPr>
            <p:cNvPr id="14259" name="Google Shape;14259;p22"/>
            <p:cNvSpPr/>
            <p:nvPr/>
          </p:nvSpPr>
          <p:spPr>
            <a:xfrm rot="6304875">
              <a:off x="2036994" y="568180"/>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260" name="Google Shape;14260;p22"/>
            <p:cNvSpPr/>
            <p:nvPr/>
          </p:nvSpPr>
          <p:spPr>
            <a:xfrm rot="2440443">
              <a:off x="1870974" y="68922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261" name="Google Shape;14261;p22"/>
            <p:cNvSpPr/>
            <p:nvPr/>
          </p:nvSpPr>
          <p:spPr>
            <a:xfrm rot="9912314">
              <a:off x="2009019" y="40450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14262" name="Google Shape;14262;p22"/>
          <p:cNvSpPr/>
          <p:nvPr/>
        </p:nvSpPr>
        <p:spPr>
          <a:xfrm flipH="1" rot="9958576">
            <a:off x="8871949" y="1712977"/>
            <a:ext cx="195156" cy="340691"/>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
        <p:nvSpPr>
          <p:cNvPr id="14263" name="Google Shape;14263;p22"/>
          <p:cNvSpPr/>
          <p:nvPr/>
        </p:nvSpPr>
        <p:spPr>
          <a:xfrm flipH="1" rot="-9501684">
            <a:off x="8479929" y="1832412"/>
            <a:ext cx="195148" cy="340678"/>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4264" name="Shape 14264"/>
        <p:cNvGrpSpPr/>
        <p:nvPr/>
      </p:nvGrpSpPr>
      <p:grpSpPr>
        <a:xfrm>
          <a:off x="0" y="0"/>
          <a:ext cx="0" cy="0"/>
          <a:chOff x="0" y="0"/>
          <a:chExt cx="0" cy="0"/>
        </a:xfrm>
      </p:grpSpPr>
      <p:sp>
        <p:nvSpPr>
          <p:cNvPr id="14265" name="Google Shape;14265;p23"/>
          <p:cNvSpPr/>
          <p:nvPr/>
        </p:nvSpPr>
        <p:spPr>
          <a:xfrm rot="2700000">
            <a:off x="-1170272" y="-641039"/>
            <a:ext cx="2187729" cy="2774148"/>
          </a:xfrm>
          <a:custGeom>
            <a:rect b="b" l="l" r="r" t="t"/>
            <a:pathLst>
              <a:path extrusionOk="0" h="110967" w="87510">
                <a:moveTo>
                  <a:pt x="6275" y="90048"/>
                </a:moveTo>
                <a:cubicBezTo>
                  <a:pt x="13182" y="98140"/>
                  <a:pt x="30945" y="109981"/>
                  <a:pt x="41799" y="110770"/>
                </a:cubicBezTo>
                <a:cubicBezTo>
                  <a:pt x="52654" y="111560"/>
                  <a:pt x="63804" y="102383"/>
                  <a:pt x="71402" y="94785"/>
                </a:cubicBezTo>
                <a:cubicBezTo>
                  <a:pt x="79000" y="87187"/>
                  <a:pt x="87881" y="74556"/>
                  <a:pt x="87387" y="65182"/>
                </a:cubicBezTo>
                <a:cubicBezTo>
                  <a:pt x="86894" y="55808"/>
                  <a:pt x="71697" y="45446"/>
                  <a:pt x="68441" y="38539"/>
                </a:cubicBezTo>
                <a:cubicBezTo>
                  <a:pt x="65185" y="31632"/>
                  <a:pt x="68540" y="28277"/>
                  <a:pt x="67849" y="23738"/>
                </a:cubicBezTo>
                <a:cubicBezTo>
                  <a:pt x="67158" y="19199"/>
                  <a:pt x="67257" y="14955"/>
                  <a:pt x="64297" y="11304"/>
                </a:cubicBezTo>
                <a:cubicBezTo>
                  <a:pt x="61337" y="7653"/>
                  <a:pt x="56501" y="3411"/>
                  <a:pt x="50087" y="1832"/>
                </a:cubicBezTo>
                <a:cubicBezTo>
                  <a:pt x="43673" y="253"/>
                  <a:pt x="32424" y="-1227"/>
                  <a:pt x="25813" y="1832"/>
                </a:cubicBezTo>
                <a:cubicBezTo>
                  <a:pt x="19202" y="4891"/>
                  <a:pt x="14663" y="10120"/>
                  <a:pt x="10420" y="20185"/>
                </a:cubicBezTo>
                <a:cubicBezTo>
                  <a:pt x="6177" y="30250"/>
                  <a:pt x="1046" y="50577"/>
                  <a:pt x="355" y="62221"/>
                </a:cubicBezTo>
                <a:cubicBezTo>
                  <a:pt x="-336" y="73865"/>
                  <a:pt x="-632" y="81957"/>
                  <a:pt x="6275" y="90048"/>
                </a:cubicBezTo>
                <a:close/>
              </a:path>
            </a:pathLst>
          </a:custGeom>
          <a:solidFill>
            <a:schemeClr val="lt2"/>
          </a:solidFill>
          <a:ln>
            <a:noFill/>
          </a:ln>
        </p:spPr>
      </p:sp>
      <p:sp>
        <p:nvSpPr>
          <p:cNvPr id="14266" name="Google Shape;14266;p23"/>
          <p:cNvSpPr/>
          <p:nvPr/>
        </p:nvSpPr>
        <p:spPr>
          <a:xfrm>
            <a:off x="8430780" y="1403683"/>
            <a:ext cx="2181750" cy="4558975"/>
          </a:xfrm>
          <a:custGeom>
            <a:rect b="b" l="l" r="r" t="t"/>
            <a:pathLst>
              <a:path extrusionOk="0" h="182359" w="87270">
                <a:moveTo>
                  <a:pt x="35074" y="181268"/>
                </a:moveTo>
                <a:cubicBezTo>
                  <a:pt x="24417" y="183340"/>
                  <a:pt x="12477" y="182749"/>
                  <a:pt x="6655" y="174756"/>
                </a:cubicBezTo>
                <a:cubicBezTo>
                  <a:pt x="833" y="166763"/>
                  <a:pt x="-351" y="146633"/>
                  <a:pt x="142" y="133312"/>
                </a:cubicBezTo>
                <a:cubicBezTo>
                  <a:pt x="635" y="119991"/>
                  <a:pt x="6753" y="107064"/>
                  <a:pt x="9615" y="94828"/>
                </a:cubicBezTo>
                <a:cubicBezTo>
                  <a:pt x="12477" y="82592"/>
                  <a:pt x="17016" y="70158"/>
                  <a:pt x="17312" y="59896"/>
                </a:cubicBezTo>
                <a:cubicBezTo>
                  <a:pt x="17608" y="49634"/>
                  <a:pt x="12181" y="41839"/>
                  <a:pt x="11392" y="33254"/>
                </a:cubicBezTo>
                <a:cubicBezTo>
                  <a:pt x="10603" y="24669"/>
                  <a:pt x="9715" y="13913"/>
                  <a:pt x="12576" y="8387"/>
                </a:cubicBezTo>
                <a:cubicBezTo>
                  <a:pt x="15438" y="2861"/>
                  <a:pt x="21752" y="494"/>
                  <a:pt x="28561" y="99"/>
                </a:cubicBezTo>
                <a:cubicBezTo>
                  <a:pt x="35370" y="-296"/>
                  <a:pt x="43955" y="2171"/>
                  <a:pt x="53428" y="6019"/>
                </a:cubicBezTo>
                <a:cubicBezTo>
                  <a:pt x="62901" y="9867"/>
                  <a:pt x="80663" y="12433"/>
                  <a:pt x="85399" y="23189"/>
                </a:cubicBezTo>
                <a:cubicBezTo>
                  <a:pt x="90135" y="33945"/>
                  <a:pt x="84313" y="47364"/>
                  <a:pt x="81846" y="70553"/>
                </a:cubicBezTo>
                <a:cubicBezTo>
                  <a:pt x="79379" y="93742"/>
                  <a:pt x="78392" y="143870"/>
                  <a:pt x="70597" y="162322"/>
                </a:cubicBezTo>
                <a:cubicBezTo>
                  <a:pt x="62802" y="180775"/>
                  <a:pt x="45731" y="179196"/>
                  <a:pt x="35074" y="181268"/>
                </a:cubicBezTo>
                <a:close/>
              </a:path>
            </a:pathLst>
          </a:custGeom>
          <a:solidFill>
            <a:schemeClr val="accent1"/>
          </a:solidFill>
          <a:ln>
            <a:noFill/>
          </a:ln>
        </p:spPr>
      </p:sp>
      <p:sp>
        <p:nvSpPr>
          <p:cNvPr id="14267" name="Google Shape;14267;p23"/>
          <p:cNvSpPr txBox="1"/>
          <p:nvPr>
            <p:ph type="title"/>
          </p:nvPr>
        </p:nvSpPr>
        <p:spPr>
          <a:xfrm>
            <a:off x="720000" y="548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4268" name="Google Shape;14268;p23"/>
          <p:cNvGrpSpPr/>
          <p:nvPr/>
        </p:nvGrpSpPr>
        <p:grpSpPr>
          <a:xfrm>
            <a:off x="8430765" y="1212274"/>
            <a:ext cx="380256" cy="601211"/>
            <a:chOff x="8430765" y="1212274"/>
            <a:chExt cx="380256" cy="601211"/>
          </a:xfrm>
        </p:grpSpPr>
        <p:sp>
          <p:nvSpPr>
            <p:cNvPr id="14269" name="Google Shape;14269;p23"/>
            <p:cNvSpPr/>
            <p:nvPr/>
          </p:nvSpPr>
          <p:spPr>
            <a:xfrm rot="-10289344">
              <a:off x="8510464" y="1675083"/>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70" name="Google Shape;14270;p23"/>
            <p:cNvSpPr/>
            <p:nvPr/>
          </p:nvSpPr>
          <p:spPr>
            <a:xfrm rot="7446519">
              <a:off x="8446464" y="1232065"/>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71" name="Google Shape;14271;p23"/>
            <p:cNvSpPr/>
            <p:nvPr/>
          </p:nvSpPr>
          <p:spPr>
            <a:xfrm rot="-6681647">
              <a:off x="8705537" y="1299579"/>
              <a:ext cx="94523" cy="88066"/>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grpSp>
        <p:nvGrpSpPr>
          <p:cNvPr id="14272" name="Google Shape;14272;p23"/>
          <p:cNvGrpSpPr/>
          <p:nvPr/>
        </p:nvGrpSpPr>
        <p:grpSpPr>
          <a:xfrm>
            <a:off x="2522" y="1968943"/>
            <a:ext cx="700921" cy="411721"/>
            <a:chOff x="2522" y="1968943"/>
            <a:chExt cx="700921" cy="411721"/>
          </a:xfrm>
        </p:grpSpPr>
        <p:sp>
          <p:nvSpPr>
            <p:cNvPr id="14273" name="Google Shape;14273;p23"/>
            <p:cNvSpPr/>
            <p:nvPr/>
          </p:nvSpPr>
          <p:spPr>
            <a:xfrm flipH="1" rot="8896004">
              <a:off x="77528" y="1994799"/>
              <a:ext cx="195151" cy="340683"/>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
          <p:nvSpPr>
            <p:cNvPr id="14274" name="Google Shape;14274;p23"/>
            <p:cNvSpPr/>
            <p:nvPr/>
          </p:nvSpPr>
          <p:spPr>
            <a:xfrm flipH="1" rot="7536137">
              <a:off x="410554" y="2031811"/>
              <a:ext cx="195156" cy="340693"/>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2">
    <p:spTree>
      <p:nvGrpSpPr>
        <p:cNvPr id="14275" name="Shape 14275"/>
        <p:cNvGrpSpPr/>
        <p:nvPr/>
      </p:nvGrpSpPr>
      <p:grpSpPr>
        <a:xfrm>
          <a:off x="0" y="0"/>
          <a:ext cx="0" cy="0"/>
          <a:chOff x="0" y="0"/>
          <a:chExt cx="0" cy="0"/>
        </a:xfrm>
      </p:grpSpPr>
      <p:sp>
        <p:nvSpPr>
          <p:cNvPr id="14276" name="Google Shape;14276;p24"/>
          <p:cNvSpPr/>
          <p:nvPr/>
        </p:nvSpPr>
        <p:spPr>
          <a:xfrm>
            <a:off x="-1091125" y="829951"/>
            <a:ext cx="1646275" cy="3846425"/>
          </a:xfrm>
          <a:custGeom>
            <a:rect b="b" l="l" r="r" t="t"/>
            <a:pathLst>
              <a:path extrusionOk="0" h="153857" w="65851">
                <a:moveTo>
                  <a:pt x="8881" y="148859"/>
                </a:moveTo>
                <a:cubicBezTo>
                  <a:pt x="14111" y="153497"/>
                  <a:pt x="24472" y="154978"/>
                  <a:pt x="33155" y="153005"/>
                </a:cubicBezTo>
                <a:cubicBezTo>
                  <a:pt x="41839" y="151032"/>
                  <a:pt x="55654" y="147479"/>
                  <a:pt x="60982" y="137019"/>
                </a:cubicBezTo>
                <a:cubicBezTo>
                  <a:pt x="66311" y="126559"/>
                  <a:pt x="66508" y="104160"/>
                  <a:pt x="65126" y="90247"/>
                </a:cubicBezTo>
                <a:cubicBezTo>
                  <a:pt x="63745" y="76334"/>
                  <a:pt x="54568" y="65084"/>
                  <a:pt x="52693" y="53539"/>
                </a:cubicBezTo>
                <a:cubicBezTo>
                  <a:pt x="50818" y="41994"/>
                  <a:pt x="54667" y="28771"/>
                  <a:pt x="53877" y="20976"/>
                </a:cubicBezTo>
                <a:cubicBezTo>
                  <a:pt x="53088" y="13181"/>
                  <a:pt x="52298" y="10221"/>
                  <a:pt x="47956" y="6767"/>
                </a:cubicBezTo>
                <a:cubicBezTo>
                  <a:pt x="43614" y="3313"/>
                  <a:pt x="34241" y="748"/>
                  <a:pt x="27827" y="254"/>
                </a:cubicBezTo>
                <a:cubicBezTo>
                  <a:pt x="21413" y="-239"/>
                  <a:pt x="13815" y="-437"/>
                  <a:pt x="9473" y="3806"/>
                </a:cubicBezTo>
                <a:cubicBezTo>
                  <a:pt x="5131" y="8049"/>
                  <a:pt x="3355" y="12785"/>
                  <a:pt x="1776" y="25712"/>
                </a:cubicBezTo>
                <a:cubicBezTo>
                  <a:pt x="197" y="38639"/>
                  <a:pt x="0" y="64788"/>
                  <a:pt x="0" y="81366"/>
                </a:cubicBezTo>
                <a:cubicBezTo>
                  <a:pt x="0" y="97944"/>
                  <a:pt x="296" y="113929"/>
                  <a:pt x="1776" y="125178"/>
                </a:cubicBezTo>
                <a:cubicBezTo>
                  <a:pt x="3256" y="136427"/>
                  <a:pt x="3651" y="144221"/>
                  <a:pt x="8881" y="148859"/>
                </a:cubicBezTo>
                <a:close/>
              </a:path>
            </a:pathLst>
          </a:custGeom>
          <a:solidFill>
            <a:schemeClr val="accent2"/>
          </a:solidFill>
          <a:ln>
            <a:noFill/>
          </a:ln>
        </p:spPr>
      </p:sp>
      <p:sp>
        <p:nvSpPr>
          <p:cNvPr id="14277" name="Google Shape;14277;p24"/>
          <p:cNvSpPr/>
          <p:nvPr/>
        </p:nvSpPr>
        <p:spPr>
          <a:xfrm>
            <a:off x="6422592" y="-384208"/>
            <a:ext cx="3469700" cy="2221425"/>
          </a:xfrm>
          <a:custGeom>
            <a:rect b="b" l="l" r="r" t="t"/>
            <a:pathLst>
              <a:path extrusionOk="0" h="88857" w="138788">
                <a:moveTo>
                  <a:pt x="99515" y="1159"/>
                </a:moveTo>
                <a:cubicBezTo>
                  <a:pt x="89253" y="1060"/>
                  <a:pt x="58564" y="-913"/>
                  <a:pt x="44453" y="567"/>
                </a:cubicBezTo>
                <a:cubicBezTo>
                  <a:pt x="30342" y="2047"/>
                  <a:pt x="22251" y="4217"/>
                  <a:pt x="14850" y="10039"/>
                </a:cubicBezTo>
                <a:cubicBezTo>
                  <a:pt x="7449" y="15861"/>
                  <a:pt x="246" y="27900"/>
                  <a:pt x="49" y="35498"/>
                </a:cubicBezTo>
                <a:cubicBezTo>
                  <a:pt x="-148" y="43096"/>
                  <a:pt x="5575" y="51385"/>
                  <a:pt x="13666" y="55628"/>
                </a:cubicBezTo>
                <a:cubicBezTo>
                  <a:pt x="21758" y="59871"/>
                  <a:pt x="39322" y="58983"/>
                  <a:pt x="48598" y="60956"/>
                </a:cubicBezTo>
                <a:cubicBezTo>
                  <a:pt x="57874" y="62930"/>
                  <a:pt x="64584" y="63719"/>
                  <a:pt x="69320" y="67469"/>
                </a:cubicBezTo>
                <a:cubicBezTo>
                  <a:pt x="74056" y="71219"/>
                  <a:pt x="73168" y="80001"/>
                  <a:pt x="77016" y="83455"/>
                </a:cubicBezTo>
                <a:cubicBezTo>
                  <a:pt x="80864" y="86909"/>
                  <a:pt x="85207" y="87500"/>
                  <a:pt x="92410" y="88191"/>
                </a:cubicBezTo>
                <a:cubicBezTo>
                  <a:pt x="99614" y="88882"/>
                  <a:pt x="113231" y="89474"/>
                  <a:pt x="120237" y="87599"/>
                </a:cubicBezTo>
                <a:cubicBezTo>
                  <a:pt x="127243" y="85724"/>
                  <a:pt x="131387" y="85132"/>
                  <a:pt x="134446" y="76942"/>
                </a:cubicBezTo>
                <a:cubicBezTo>
                  <a:pt x="137505" y="68752"/>
                  <a:pt x="138985" y="49016"/>
                  <a:pt x="138590" y="38458"/>
                </a:cubicBezTo>
                <a:cubicBezTo>
                  <a:pt x="138195" y="27900"/>
                  <a:pt x="135729" y="19414"/>
                  <a:pt x="132078" y="13592"/>
                </a:cubicBezTo>
                <a:cubicBezTo>
                  <a:pt x="128427" y="7770"/>
                  <a:pt x="121026" y="5599"/>
                  <a:pt x="116684" y="3527"/>
                </a:cubicBezTo>
                <a:cubicBezTo>
                  <a:pt x="112342" y="1455"/>
                  <a:pt x="108889" y="1554"/>
                  <a:pt x="106027" y="1159"/>
                </a:cubicBezTo>
                <a:cubicBezTo>
                  <a:pt x="103166" y="764"/>
                  <a:pt x="109777" y="1258"/>
                  <a:pt x="99515" y="1159"/>
                </a:cubicBezTo>
                <a:close/>
              </a:path>
            </a:pathLst>
          </a:custGeom>
          <a:solidFill>
            <a:schemeClr val="lt2"/>
          </a:solidFill>
          <a:ln>
            <a:noFill/>
          </a:ln>
        </p:spPr>
      </p:sp>
      <p:sp>
        <p:nvSpPr>
          <p:cNvPr id="14278" name="Google Shape;14278;p24"/>
          <p:cNvSpPr txBox="1"/>
          <p:nvPr>
            <p:ph type="title"/>
          </p:nvPr>
        </p:nvSpPr>
        <p:spPr>
          <a:xfrm>
            <a:off x="720000" y="548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279" name="Google Shape;14279;p24"/>
          <p:cNvSpPr/>
          <p:nvPr/>
        </p:nvSpPr>
        <p:spPr>
          <a:xfrm rot="-10289344">
            <a:off x="8547464" y="2171308"/>
            <a:ext cx="138327" cy="12887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80" name="Google Shape;14280;p24"/>
          <p:cNvSpPr/>
          <p:nvPr/>
        </p:nvSpPr>
        <p:spPr>
          <a:xfrm rot="7446519">
            <a:off x="8092664" y="155769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81" name="Google Shape;14281;p24"/>
          <p:cNvSpPr/>
          <p:nvPr/>
        </p:nvSpPr>
        <p:spPr>
          <a:xfrm rot="-6681647">
            <a:off x="8746537" y="2121104"/>
            <a:ext cx="94523" cy="88066"/>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82" name="Google Shape;14282;p24"/>
          <p:cNvSpPr/>
          <p:nvPr/>
        </p:nvSpPr>
        <p:spPr>
          <a:xfrm flipH="1" rot="1998137">
            <a:off x="447342" y="1432854"/>
            <a:ext cx="195155" cy="340690"/>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4283" name="Shape 14283"/>
        <p:cNvGrpSpPr/>
        <p:nvPr/>
      </p:nvGrpSpPr>
      <p:grpSpPr>
        <a:xfrm>
          <a:off x="0" y="0"/>
          <a:ext cx="0" cy="0"/>
          <a:chOff x="0" y="0"/>
          <a:chExt cx="0" cy="0"/>
        </a:xfrm>
      </p:grpSpPr>
      <p:sp>
        <p:nvSpPr>
          <p:cNvPr id="14284" name="Google Shape;14284;p25"/>
          <p:cNvSpPr/>
          <p:nvPr/>
        </p:nvSpPr>
        <p:spPr>
          <a:xfrm>
            <a:off x="8335763" y="762372"/>
            <a:ext cx="1578375" cy="3841875"/>
          </a:xfrm>
          <a:custGeom>
            <a:rect b="b" l="l" r="r" t="t"/>
            <a:pathLst>
              <a:path extrusionOk="0" h="153675" w="63135">
                <a:moveTo>
                  <a:pt x="40262" y="1012"/>
                </a:moveTo>
                <a:cubicBezTo>
                  <a:pt x="33848" y="-468"/>
                  <a:pt x="27533" y="-369"/>
                  <a:pt x="21908" y="1604"/>
                </a:cubicBezTo>
                <a:cubicBezTo>
                  <a:pt x="16283" y="3578"/>
                  <a:pt x="10165" y="6834"/>
                  <a:pt x="6514" y="12853"/>
                </a:cubicBezTo>
                <a:cubicBezTo>
                  <a:pt x="2863" y="18872"/>
                  <a:pt x="101" y="29629"/>
                  <a:pt x="2" y="37720"/>
                </a:cubicBezTo>
                <a:cubicBezTo>
                  <a:pt x="-97" y="45812"/>
                  <a:pt x="2764" y="52916"/>
                  <a:pt x="5922" y="61402"/>
                </a:cubicBezTo>
                <a:cubicBezTo>
                  <a:pt x="9080" y="69888"/>
                  <a:pt x="16876" y="80842"/>
                  <a:pt x="18948" y="88637"/>
                </a:cubicBezTo>
                <a:cubicBezTo>
                  <a:pt x="21020" y="96433"/>
                  <a:pt x="20839" y="102819"/>
                  <a:pt x="18355" y="108175"/>
                </a:cubicBezTo>
                <a:cubicBezTo>
                  <a:pt x="15871" y="113532"/>
                  <a:pt x="6674" y="115814"/>
                  <a:pt x="4042" y="120776"/>
                </a:cubicBezTo>
                <a:cubicBezTo>
                  <a:pt x="1410" y="125738"/>
                  <a:pt x="473" y="132842"/>
                  <a:pt x="2562" y="137945"/>
                </a:cubicBezTo>
                <a:cubicBezTo>
                  <a:pt x="4652" y="143048"/>
                  <a:pt x="10296" y="148956"/>
                  <a:pt x="16579" y="151395"/>
                </a:cubicBezTo>
                <a:cubicBezTo>
                  <a:pt x="22862" y="153834"/>
                  <a:pt x="34243" y="154454"/>
                  <a:pt x="40262" y="152579"/>
                </a:cubicBezTo>
                <a:cubicBezTo>
                  <a:pt x="46281" y="150704"/>
                  <a:pt x="49636" y="148435"/>
                  <a:pt x="52695" y="140146"/>
                </a:cubicBezTo>
                <a:cubicBezTo>
                  <a:pt x="55754" y="131857"/>
                  <a:pt x="56938" y="120114"/>
                  <a:pt x="58615" y="102846"/>
                </a:cubicBezTo>
                <a:cubicBezTo>
                  <a:pt x="60293" y="85578"/>
                  <a:pt x="62464" y="51930"/>
                  <a:pt x="62760" y="36536"/>
                </a:cubicBezTo>
                <a:cubicBezTo>
                  <a:pt x="63056" y="21143"/>
                  <a:pt x="64142" y="16406"/>
                  <a:pt x="60392" y="10485"/>
                </a:cubicBezTo>
                <a:cubicBezTo>
                  <a:pt x="56642" y="4564"/>
                  <a:pt x="46676" y="2492"/>
                  <a:pt x="40262" y="1012"/>
                </a:cubicBezTo>
                <a:close/>
              </a:path>
            </a:pathLst>
          </a:custGeom>
          <a:solidFill>
            <a:schemeClr val="lt2"/>
          </a:solidFill>
          <a:ln>
            <a:noFill/>
          </a:ln>
        </p:spPr>
      </p:sp>
      <p:sp>
        <p:nvSpPr>
          <p:cNvPr id="14285" name="Google Shape;14285;p25"/>
          <p:cNvSpPr/>
          <p:nvPr/>
        </p:nvSpPr>
        <p:spPr>
          <a:xfrm flipH="1" rot="-5185699">
            <a:off x="8157061" y="477134"/>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
        <p:nvSpPr>
          <p:cNvPr id="14286" name="Google Shape;14286;p25"/>
          <p:cNvSpPr/>
          <p:nvPr/>
        </p:nvSpPr>
        <p:spPr>
          <a:xfrm flipH="1" rot="3864370">
            <a:off x="8277715" y="79971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87" name="Google Shape;14287;p25"/>
          <p:cNvSpPr/>
          <p:nvPr/>
        </p:nvSpPr>
        <p:spPr>
          <a:xfrm>
            <a:off x="-621800" y="-222025"/>
            <a:ext cx="2058250" cy="3506009"/>
          </a:xfrm>
          <a:custGeom>
            <a:rect b="b" l="l" r="r" t="t"/>
            <a:pathLst>
              <a:path extrusionOk="0" h="136580" w="82330">
                <a:moveTo>
                  <a:pt x="1782" y="100544"/>
                </a:moveTo>
                <a:cubicBezTo>
                  <a:pt x="2473" y="108142"/>
                  <a:pt x="1881" y="112780"/>
                  <a:pt x="4150" y="118306"/>
                </a:cubicBezTo>
                <a:cubicBezTo>
                  <a:pt x="6420" y="123832"/>
                  <a:pt x="9676" y="130837"/>
                  <a:pt x="15399" y="133699"/>
                </a:cubicBezTo>
                <a:cubicBezTo>
                  <a:pt x="21122" y="136561"/>
                  <a:pt x="32470" y="137548"/>
                  <a:pt x="38489" y="135476"/>
                </a:cubicBezTo>
                <a:cubicBezTo>
                  <a:pt x="44508" y="133404"/>
                  <a:pt x="49936" y="128963"/>
                  <a:pt x="51515" y="121266"/>
                </a:cubicBezTo>
                <a:cubicBezTo>
                  <a:pt x="53094" y="113569"/>
                  <a:pt x="49936" y="98867"/>
                  <a:pt x="47962" y="89295"/>
                </a:cubicBezTo>
                <a:cubicBezTo>
                  <a:pt x="45988" y="79724"/>
                  <a:pt x="41252" y="70942"/>
                  <a:pt x="39673" y="63837"/>
                </a:cubicBezTo>
                <a:cubicBezTo>
                  <a:pt x="38094" y="56732"/>
                  <a:pt x="37601" y="52193"/>
                  <a:pt x="38489" y="46667"/>
                </a:cubicBezTo>
                <a:cubicBezTo>
                  <a:pt x="39377" y="41141"/>
                  <a:pt x="41992" y="34061"/>
                  <a:pt x="45002" y="30681"/>
                </a:cubicBezTo>
                <a:cubicBezTo>
                  <a:pt x="48012" y="27301"/>
                  <a:pt x="51934" y="26636"/>
                  <a:pt x="56547" y="26389"/>
                </a:cubicBezTo>
                <a:cubicBezTo>
                  <a:pt x="61160" y="26142"/>
                  <a:pt x="68660" y="29448"/>
                  <a:pt x="72681" y="29201"/>
                </a:cubicBezTo>
                <a:cubicBezTo>
                  <a:pt x="76702" y="28954"/>
                  <a:pt x="79070" y="27080"/>
                  <a:pt x="80673" y="24909"/>
                </a:cubicBezTo>
                <a:cubicBezTo>
                  <a:pt x="82277" y="22738"/>
                  <a:pt x="82228" y="19013"/>
                  <a:pt x="82302" y="16176"/>
                </a:cubicBezTo>
                <a:cubicBezTo>
                  <a:pt x="82376" y="13339"/>
                  <a:pt x="82400" y="10009"/>
                  <a:pt x="81117" y="7887"/>
                </a:cubicBezTo>
                <a:cubicBezTo>
                  <a:pt x="79834" y="5766"/>
                  <a:pt x="79045" y="4680"/>
                  <a:pt x="74605" y="3447"/>
                </a:cubicBezTo>
                <a:cubicBezTo>
                  <a:pt x="70165" y="2214"/>
                  <a:pt x="63257" y="980"/>
                  <a:pt x="54475" y="487"/>
                </a:cubicBezTo>
                <a:cubicBezTo>
                  <a:pt x="45693" y="-6"/>
                  <a:pt x="29115" y="-302"/>
                  <a:pt x="21912" y="487"/>
                </a:cubicBezTo>
                <a:cubicBezTo>
                  <a:pt x="14709" y="1276"/>
                  <a:pt x="14117" y="1769"/>
                  <a:pt x="11255" y="5223"/>
                </a:cubicBezTo>
                <a:cubicBezTo>
                  <a:pt x="8393" y="8677"/>
                  <a:pt x="6222" y="14598"/>
                  <a:pt x="4742" y="21209"/>
                </a:cubicBezTo>
                <a:cubicBezTo>
                  <a:pt x="3262" y="27820"/>
                  <a:pt x="3163" y="36306"/>
                  <a:pt x="2374" y="44891"/>
                </a:cubicBezTo>
                <a:cubicBezTo>
                  <a:pt x="1585" y="53476"/>
                  <a:pt x="105" y="63443"/>
                  <a:pt x="6" y="72718"/>
                </a:cubicBezTo>
                <a:cubicBezTo>
                  <a:pt x="-93" y="81994"/>
                  <a:pt x="1091" y="92946"/>
                  <a:pt x="1782" y="100544"/>
                </a:cubicBezTo>
                <a:close/>
              </a:path>
            </a:pathLst>
          </a:custGeom>
          <a:solidFill>
            <a:schemeClr val="accent1"/>
          </a:solidFill>
          <a:ln>
            <a:noFill/>
          </a:ln>
        </p:spPr>
      </p:sp>
      <p:sp>
        <p:nvSpPr>
          <p:cNvPr id="14288" name="Google Shape;14288;p25"/>
          <p:cNvSpPr/>
          <p:nvPr/>
        </p:nvSpPr>
        <p:spPr>
          <a:xfrm rot="-9758969">
            <a:off x="504084" y="3244277"/>
            <a:ext cx="94531" cy="8807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89" name="Google Shape;14289;p25"/>
          <p:cNvSpPr/>
          <p:nvPr/>
        </p:nvSpPr>
        <p:spPr>
          <a:xfrm rot="-5894321">
            <a:off x="717743" y="3090049"/>
            <a:ext cx="138328" cy="128878"/>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290" name="Google Shape;14290;p25"/>
          <p:cNvSpPr/>
          <p:nvPr/>
        </p:nvSpPr>
        <p:spPr>
          <a:xfrm flipH="1" rot="8297734">
            <a:off x="309746" y="3335679"/>
            <a:ext cx="195178" cy="340731"/>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291" name="Google Shape;14291;p2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292" name="Google Shape;14292;p25"/>
          <p:cNvSpPr txBox="1"/>
          <p:nvPr>
            <p:ph idx="1" type="subTitle"/>
          </p:nvPr>
        </p:nvSpPr>
        <p:spPr>
          <a:xfrm>
            <a:off x="4996336" y="2819023"/>
            <a:ext cx="2359200" cy="167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93" name="Google Shape;14293;p25"/>
          <p:cNvSpPr txBox="1"/>
          <p:nvPr>
            <p:ph idx="2" type="subTitle"/>
          </p:nvPr>
        </p:nvSpPr>
        <p:spPr>
          <a:xfrm>
            <a:off x="1788469" y="2816773"/>
            <a:ext cx="2362500" cy="16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94" name="Google Shape;14294;p25"/>
          <p:cNvSpPr txBox="1"/>
          <p:nvPr>
            <p:ph idx="3" type="subTitle"/>
          </p:nvPr>
        </p:nvSpPr>
        <p:spPr>
          <a:xfrm>
            <a:off x="1788469" y="2381975"/>
            <a:ext cx="2362500" cy="442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295" name="Google Shape;14295;p25"/>
          <p:cNvSpPr txBox="1"/>
          <p:nvPr>
            <p:ph idx="4" type="subTitle"/>
          </p:nvPr>
        </p:nvSpPr>
        <p:spPr>
          <a:xfrm>
            <a:off x="4996336" y="2381975"/>
            <a:ext cx="2359200" cy="442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4296" name="Shape 14296"/>
        <p:cNvGrpSpPr/>
        <p:nvPr/>
      </p:nvGrpSpPr>
      <p:grpSpPr>
        <a:xfrm>
          <a:off x="0" y="0"/>
          <a:ext cx="0" cy="0"/>
          <a:chOff x="0" y="0"/>
          <a:chExt cx="0" cy="0"/>
        </a:xfrm>
      </p:grpSpPr>
      <p:sp>
        <p:nvSpPr>
          <p:cNvPr id="14297" name="Google Shape;14297;p26"/>
          <p:cNvSpPr/>
          <p:nvPr/>
        </p:nvSpPr>
        <p:spPr>
          <a:xfrm>
            <a:off x="-513356" y="-424334"/>
            <a:ext cx="1572125" cy="2068575"/>
          </a:xfrm>
          <a:custGeom>
            <a:rect b="b" l="l" r="r" t="t"/>
            <a:pathLst>
              <a:path extrusionOk="0" h="82743" w="62885">
                <a:moveTo>
                  <a:pt x="1955" y="67976"/>
                </a:moveTo>
                <a:cubicBezTo>
                  <a:pt x="4019" y="73562"/>
                  <a:pt x="8209" y="78056"/>
                  <a:pt x="12520" y="80363"/>
                </a:cubicBezTo>
                <a:cubicBezTo>
                  <a:pt x="16831" y="82670"/>
                  <a:pt x="23085" y="83581"/>
                  <a:pt x="27821" y="81820"/>
                </a:cubicBezTo>
                <a:cubicBezTo>
                  <a:pt x="32557" y="80059"/>
                  <a:pt x="38871" y="74291"/>
                  <a:pt x="40935" y="69798"/>
                </a:cubicBezTo>
                <a:cubicBezTo>
                  <a:pt x="42999" y="65305"/>
                  <a:pt x="39357" y="59111"/>
                  <a:pt x="40207" y="54861"/>
                </a:cubicBezTo>
                <a:cubicBezTo>
                  <a:pt x="41057" y="50611"/>
                  <a:pt x="43304" y="47090"/>
                  <a:pt x="46036" y="44297"/>
                </a:cubicBezTo>
                <a:cubicBezTo>
                  <a:pt x="48768" y="41504"/>
                  <a:pt x="53808" y="40957"/>
                  <a:pt x="56601" y="38103"/>
                </a:cubicBezTo>
                <a:cubicBezTo>
                  <a:pt x="59394" y="35249"/>
                  <a:pt x="62187" y="30271"/>
                  <a:pt x="62794" y="27174"/>
                </a:cubicBezTo>
                <a:cubicBezTo>
                  <a:pt x="63401" y="24078"/>
                  <a:pt x="60791" y="22135"/>
                  <a:pt x="60244" y="19524"/>
                </a:cubicBezTo>
                <a:cubicBezTo>
                  <a:pt x="59698" y="16913"/>
                  <a:pt x="60426" y="14120"/>
                  <a:pt x="59515" y="11509"/>
                </a:cubicBezTo>
                <a:cubicBezTo>
                  <a:pt x="58604" y="8898"/>
                  <a:pt x="58240" y="5741"/>
                  <a:pt x="54779" y="3859"/>
                </a:cubicBezTo>
                <a:cubicBezTo>
                  <a:pt x="51318" y="1977"/>
                  <a:pt x="45490" y="520"/>
                  <a:pt x="38750" y="216"/>
                </a:cubicBezTo>
                <a:cubicBezTo>
                  <a:pt x="32010" y="-88"/>
                  <a:pt x="20170" y="-452"/>
                  <a:pt x="14341" y="2037"/>
                </a:cubicBezTo>
                <a:cubicBezTo>
                  <a:pt x="8512" y="4526"/>
                  <a:pt x="6145" y="7684"/>
                  <a:pt x="3777" y="15152"/>
                </a:cubicBezTo>
                <a:cubicBezTo>
                  <a:pt x="1409" y="22620"/>
                  <a:pt x="438" y="38043"/>
                  <a:pt x="134" y="46847"/>
                </a:cubicBezTo>
                <a:cubicBezTo>
                  <a:pt x="-170" y="55651"/>
                  <a:pt x="-109" y="62390"/>
                  <a:pt x="1955" y="67976"/>
                </a:cubicBezTo>
                <a:close/>
              </a:path>
            </a:pathLst>
          </a:custGeom>
          <a:solidFill>
            <a:schemeClr val="lt2"/>
          </a:solidFill>
          <a:ln>
            <a:noFill/>
          </a:ln>
        </p:spPr>
      </p:sp>
      <p:sp>
        <p:nvSpPr>
          <p:cNvPr id="14298" name="Google Shape;14298;p26"/>
          <p:cNvSpPr/>
          <p:nvPr/>
        </p:nvSpPr>
        <p:spPr>
          <a:xfrm rot="-3864370">
            <a:off x="652615" y="85571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299" name="Google Shape;14299;p26"/>
          <p:cNvSpPr/>
          <p:nvPr/>
        </p:nvSpPr>
        <p:spPr>
          <a:xfrm>
            <a:off x="827375" y="6903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300" name="Google Shape;14300;p26"/>
          <p:cNvSpPr/>
          <p:nvPr/>
        </p:nvSpPr>
        <p:spPr>
          <a:xfrm>
            <a:off x="6765736" y="4246440"/>
            <a:ext cx="3044625" cy="1245425"/>
          </a:xfrm>
          <a:custGeom>
            <a:rect b="b" l="l" r="r" t="t"/>
            <a:pathLst>
              <a:path extrusionOk="0" h="49817" w="121785">
                <a:moveTo>
                  <a:pt x="98046" y="49452"/>
                </a:moveTo>
                <a:cubicBezTo>
                  <a:pt x="82320" y="50181"/>
                  <a:pt x="37876" y="49756"/>
                  <a:pt x="21907" y="48724"/>
                </a:cubicBezTo>
                <a:cubicBezTo>
                  <a:pt x="5938" y="47692"/>
                  <a:pt x="5634" y="46599"/>
                  <a:pt x="2234" y="43259"/>
                </a:cubicBezTo>
                <a:cubicBezTo>
                  <a:pt x="-1166" y="39920"/>
                  <a:pt x="-73" y="32452"/>
                  <a:pt x="1506" y="28687"/>
                </a:cubicBezTo>
                <a:cubicBezTo>
                  <a:pt x="3085" y="24923"/>
                  <a:pt x="6970" y="22069"/>
                  <a:pt x="11706" y="20672"/>
                </a:cubicBezTo>
                <a:cubicBezTo>
                  <a:pt x="16442" y="19276"/>
                  <a:pt x="24032" y="19822"/>
                  <a:pt x="29922" y="20308"/>
                </a:cubicBezTo>
                <a:cubicBezTo>
                  <a:pt x="35812" y="20794"/>
                  <a:pt x="40851" y="22494"/>
                  <a:pt x="47044" y="23587"/>
                </a:cubicBezTo>
                <a:cubicBezTo>
                  <a:pt x="53237" y="24680"/>
                  <a:pt x="61738" y="26623"/>
                  <a:pt x="67081" y="26866"/>
                </a:cubicBezTo>
                <a:cubicBezTo>
                  <a:pt x="72424" y="27109"/>
                  <a:pt x="76189" y="26744"/>
                  <a:pt x="79103" y="25044"/>
                </a:cubicBezTo>
                <a:cubicBezTo>
                  <a:pt x="82017" y="23344"/>
                  <a:pt x="83353" y="19701"/>
                  <a:pt x="84567" y="16665"/>
                </a:cubicBezTo>
                <a:cubicBezTo>
                  <a:pt x="85781" y="13629"/>
                  <a:pt x="85235" y="9440"/>
                  <a:pt x="86389" y="6829"/>
                </a:cubicBezTo>
                <a:cubicBezTo>
                  <a:pt x="87543" y="4218"/>
                  <a:pt x="88939" y="2093"/>
                  <a:pt x="91489" y="1000"/>
                </a:cubicBezTo>
                <a:cubicBezTo>
                  <a:pt x="94039" y="-93"/>
                  <a:pt x="99078" y="-215"/>
                  <a:pt x="101689" y="271"/>
                </a:cubicBezTo>
                <a:cubicBezTo>
                  <a:pt x="104300" y="757"/>
                  <a:pt x="105575" y="2032"/>
                  <a:pt x="107154" y="3914"/>
                </a:cubicBezTo>
                <a:cubicBezTo>
                  <a:pt x="108733" y="5796"/>
                  <a:pt x="108854" y="10229"/>
                  <a:pt x="111161" y="11565"/>
                </a:cubicBezTo>
                <a:cubicBezTo>
                  <a:pt x="113468" y="12901"/>
                  <a:pt x="119419" y="8650"/>
                  <a:pt x="120998" y="11929"/>
                </a:cubicBezTo>
                <a:cubicBezTo>
                  <a:pt x="122577" y="15208"/>
                  <a:pt x="121422" y="25833"/>
                  <a:pt x="120633" y="31237"/>
                </a:cubicBezTo>
                <a:cubicBezTo>
                  <a:pt x="119844" y="36641"/>
                  <a:pt x="120027" y="41316"/>
                  <a:pt x="116262" y="44352"/>
                </a:cubicBezTo>
                <a:cubicBezTo>
                  <a:pt x="112498" y="47388"/>
                  <a:pt x="113772" y="48723"/>
                  <a:pt x="98046" y="49452"/>
                </a:cubicBezTo>
                <a:close/>
              </a:path>
            </a:pathLst>
          </a:custGeom>
          <a:solidFill>
            <a:schemeClr val="accent2"/>
          </a:solidFill>
          <a:ln>
            <a:noFill/>
          </a:ln>
        </p:spPr>
      </p:sp>
      <p:sp>
        <p:nvSpPr>
          <p:cNvPr id="14301" name="Google Shape;14301;p26"/>
          <p:cNvSpPr/>
          <p:nvPr/>
        </p:nvSpPr>
        <p:spPr>
          <a:xfrm>
            <a:off x="8424000" y="4599171"/>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302" name="Google Shape;14302;p26"/>
          <p:cNvSpPr/>
          <p:nvPr/>
        </p:nvSpPr>
        <p:spPr>
          <a:xfrm rot="2700000">
            <a:off x="8669718" y="4498910"/>
            <a:ext cx="87267" cy="8130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303" name="Google Shape;14303;p2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304" name="Google Shape;14304;p26"/>
          <p:cNvSpPr txBox="1"/>
          <p:nvPr>
            <p:ph idx="1" type="subTitle"/>
          </p:nvPr>
        </p:nvSpPr>
        <p:spPr>
          <a:xfrm>
            <a:off x="4699500" y="1412625"/>
            <a:ext cx="3724800" cy="319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05" name="Google Shape;14305;p26"/>
          <p:cNvSpPr txBox="1"/>
          <p:nvPr>
            <p:ph idx="2" type="subTitle"/>
          </p:nvPr>
        </p:nvSpPr>
        <p:spPr>
          <a:xfrm>
            <a:off x="720000" y="1412625"/>
            <a:ext cx="3721500" cy="319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4306" name="Shape 14306"/>
        <p:cNvGrpSpPr/>
        <p:nvPr/>
      </p:nvGrpSpPr>
      <p:grpSpPr>
        <a:xfrm>
          <a:off x="0" y="0"/>
          <a:ext cx="0" cy="0"/>
          <a:chOff x="0" y="0"/>
          <a:chExt cx="0" cy="0"/>
        </a:xfrm>
      </p:grpSpPr>
      <p:sp>
        <p:nvSpPr>
          <p:cNvPr id="14307" name="Google Shape;14307;p27"/>
          <p:cNvSpPr/>
          <p:nvPr/>
        </p:nvSpPr>
        <p:spPr>
          <a:xfrm rot="6977760">
            <a:off x="8221971" y="-653544"/>
            <a:ext cx="1681117" cy="1956937"/>
          </a:xfrm>
          <a:custGeom>
            <a:rect b="b" l="l" r="r" t="t"/>
            <a:pathLst>
              <a:path extrusionOk="0" h="78279" w="67246">
                <a:moveTo>
                  <a:pt x="8292" y="72867"/>
                </a:moveTo>
                <a:cubicBezTo>
                  <a:pt x="11943" y="75679"/>
                  <a:pt x="17272" y="78837"/>
                  <a:pt x="23390" y="78195"/>
                </a:cubicBezTo>
                <a:cubicBezTo>
                  <a:pt x="29508" y="77554"/>
                  <a:pt x="39524" y="74051"/>
                  <a:pt x="45000" y="69018"/>
                </a:cubicBezTo>
                <a:cubicBezTo>
                  <a:pt x="50477" y="63986"/>
                  <a:pt x="52943" y="53921"/>
                  <a:pt x="56249" y="48000"/>
                </a:cubicBezTo>
                <a:cubicBezTo>
                  <a:pt x="59555" y="42080"/>
                  <a:pt x="63009" y="38528"/>
                  <a:pt x="64834" y="33495"/>
                </a:cubicBezTo>
                <a:cubicBezTo>
                  <a:pt x="66660" y="28463"/>
                  <a:pt x="67449" y="22394"/>
                  <a:pt x="67202" y="17805"/>
                </a:cubicBezTo>
                <a:cubicBezTo>
                  <a:pt x="66955" y="13217"/>
                  <a:pt x="65920" y="8727"/>
                  <a:pt x="63354" y="5964"/>
                </a:cubicBezTo>
                <a:cubicBezTo>
                  <a:pt x="60788" y="3201"/>
                  <a:pt x="57581" y="2215"/>
                  <a:pt x="51808" y="1228"/>
                </a:cubicBezTo>
                <a:cubicBezTo>
                  <a:pt x="46035" y="241"/>
                  <a:pt x="35527" y="93"/>
                  <a:pt x="28718" y="44"/>
                </a:cubicBezTo>
                <a:cubicBezTo>
                  <a:pt x="21909" y="-5"/>
                  <a:pt x="15002" y="-203"/>
                  <a:pt x="10956" y="932"/>
                </a:cubicBezTo>
                <a:cubicBezTo>
                  <a:pt x="6910" y="2067"/>
                  <a:pt x="6072" y="3843"/>
                  <a:pt x="4444" y="6852"/>
                </a:cubicBezTo>
                <a:cubicBezTo>
                  <a:pt x="2816" y="9862"/>
                  <a:pt x="1928" y="12920"/>
                  <a:pt x="1188" y="18989"/>
                </a:cubicBezTo>
                <a:cubicBezTo>
                  <a:pt x="448" y="25058"/>
                  <a:pt x="-46" y="36209"/>
                  <a:pt x="3" y="43264"/>
                </a:cubicBezTo>
                <a:cubicBezTo>
                  <a:pt x="52" y="50320"/>
                  <a:pt x="103" y="56388"/>
                  <a:pt x="1484" y="61322"/>
                </a:cubicBezTo>
                <a:cubicBezTo>
                  <a:pt x="2866" y="66256"/>
                  <a:pt x="4641" y="70055"/>
                  <a:pt x="8292" y="72867"/>
                </a:cubicBezTo>
                <a:close/>
              </a:path>
            </a:pathLst>
          </a:custGeom>
          <a:solidFill>
            <a:schemeClr val="accent2"/>
          </a:solidFill>
          <a:ln>
            <a:noFill/>
          </a:ln>
        </p:spPr>
      </p:sp>
      <p:grpSp>
        <p:nvGrpSpPr>
          <p:cNvPr id="14308" name="Google Shape;14308;p27"/>
          <p:cNvGrpSpPr/>
          <p:nvPr/>
        </p:nvGrpSpPr>
        <p:grpSpPr>
          <a:xfrm rot="-9025839">
            <a:off x="8553564" y="1271686"/>
            <a:ext cx="432697" cy="281354"/>
            <a:chOff x="1484681" y="1054908"/>
            <a:chExt cx="432676" cy="281341"/>
          </a:xfrm>
        </p:grpSpPr>
        <p:sp>
          <p:nvSpPr>
            <p:cNvPr id="14309" name="Google Shape;14309;p27"/>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310" name="Google Shape;14310;p27"/>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311" name="Google Shape;14311;p27"/>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14312" name="Google Shape;14312;p27"/>
          <p:cNvSpPr/>
          <p:nvPr/>
        </p:nvSpPr>
        <p:spPr>
          <a:xfrm>
            <a:off x="-565910" y="3561916"/>
            <a:ext cx="1836000" cy="2084150"/>
          </a:xfrm>
          <a:custGeom>
            <a:rect b="b" l="l" r="r" t="t"/>
            <a:pathLst>
              <a:path extrusionOk="0" h="83366" w="73440">
                <a:moveTo>
                  <a:pt x="1085" y="11480"/>
                </a:moveTo>
                <a:cubicBezTo>
                  <a:pt x="2466" y="4573"/>
                  <a:pt x="4538" y="4375"/>
                  <a:pt x="9373" y="2599"/>
                </a:cubicBezTo>
                <a:cubicBezTo>
                  <a:pt x="14208" y="823"/>
                  <a:pt x="24174" y="-1052"/>
                  <a:pt x="30095" y="823"/>
                </a:cubicBezTo>
                <a:cubicBezTo>
                  <a:pt x="36016" y="2698"/>
                  <a:pt x="41641" y="7533"/>
                  <a:pt x="44897" y="13848"/>
                </a:cubicBezTo>
                <a:cubicBezTo>
                  <a:pt x="48153" y="20163"/>
                  <a:pt x="48449" y="32696"/>
                  <a:pt x="49633" y="38715"/>
                </a:cubicBezTo>
                <a:cubicBezTo>
                  <a:pt x="50817" y="44734"/>
                  <a:pt x="49634" y="47892"/>
                  <a:pt x="52002" y="49964"/>
                </a:cubicBezTo>
                <a:cubicBezTo>
                  <a:pt x="54370" y="52036"/>
                  <a:pt x="60389" y="49767"/>
                  <a:pt x="63843" y="51148"/>
                </a:cubicBezTo>
                <a:cubicBezTo>
                  <a:pt x="67297" y="52529"/>
                  <a:pt x="71343" y="55292"/>
                  <a:pt x="72724" y="58252"/>
                </a:cubicBezTo>
                <a:cubicBezTo>
                  <a:pt x="74106" y="61212"/>
                  <a:pt x="72823" y="65358"/>
                  <a:pt x="72132" y="68910"/>
                </a:cubicBezTo>
                <a:cubicBezTo>
                  <a:pt x="71441" y="72463"/>
                  <a:pt x="71243" y="77199"/>
                  <a:pt x="68579" y="79567"/>
                </a:cubicBezTo>
                <a:cubicBezTo>
                  <a:pt x="65915" y="81935"/>
                  <a:pt x="64040" y="82724"/>
                  <a:pt x="56146" y="83119"/>
                </a:cubicBezTo>
                <a:cubicBezTo>
                  <a:pt x="48252" y="83514"/>
                  <a:pt x="28912" y="83317"/>
                  <a:pt x="21215" y="81935"/>
                </a:cubicBezTo>
                <a:cubicBezTo>
                  <a:pt x="13518" y="80554"/>
                  <a:pt x="13321" y="81145"/>
                  <a:pt x="9966" y="74830"/>
                </a:cubicBezTo>
                <a:cubicBezTo>
                  <a:pt x="6611" y="68515"/>
                  <a:pt x="2565" y="54601"/>
                  <a:pt x="1085" y="44043"/>
                </a:cubicBezTo>
                <a:cubicBezTo>
                  <a:pt x="-395" y="33485"/>
                  <a:pt x="-296" y="18387"/>
                  <a:pt x="1085" y="11480"/>
                </a:cubicBezTo>
                <a:close/>
              </a:path>
            </a:pathLst>
          </a:custGeom>
          <a:solidFill>
            <a:schemeClr val="lt2"/>
          </a:solidFill>
          <a:ln>
            <a:noFill/>
          </a:ln>
        </p:spPr>
      </p:sp>
      <p:sp>
        <p:nvSpPr>
          <p:cNvPr id="14313" name="Google Shape;14313;p27"/>
          <p:cNvSpPr/>
          <p:nvPr/>
        </p:nvSpPr>
        <p:spPr>
          <a:xfrm flipH="1">
            <a:off x="380724" y="3183654"/>
            <a:ext cx="195175" cy="340725"/>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
        <p:nvSpPr>
          <p:cNvPr id="14314" name="Google Shape;14314;p27"/>
          <p:cNvSpPr/>
          <p:nvPr/>
        </p:nvSpPr>
        <p:spPr>
          <a:xfrm flipH="1" rot="-917444">
            <a:off x="244917" y="2952261"/>
            <a:ext cx="145946" cy="254784"/>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
        <p:nvSpPr>
          <p:cNvPr id="14315" name="Google Shape;14315;p2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316" name="Google Shape;14316;p27"/>
          <p:cNvSpPr txBox="1"/>
          <p:nvPr>
            <p:ph idx="1" type="subTitle"/>
          </p:nvPr>
        </p:nvSpPr>
        <p:spPr>
          <a:xfrm>
            <a:off x="4370572" y="1330935"/>
            <a:ext cx="4060200" cy="69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17" name="Google Shape;14317;p27"/>
          <p:cNvSpPr txBox="1"/>
          <p:nvPr>
            <p:ph idx="2" type="subTitle"/>
          </p:nvPr>
        </p:nvSpPr>
        <p:spPr>
          <a:xfrm>
            <a:off x="4370722" y="2528323"/>
            <a:ext cx="4059900" cy="69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18" name="Google Shape;14318;p27"/>
          <p:cNvSpPr txBox="1"/>
          <p:nvPr>
            <p:ph idx="3" type="subTitle"/>
          </p:nvPr>
        </p:nvSpPr>
        <p:spPr>
          <a:xfrm>
            <a:off x="4370722" y="3724198"/>
            <a:ext cx="4059900" cy="69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19" name="Google Shape;14319;p27"/>
          <p:cNvSpPr txBox="1"/>
          <p:nvPr>
            <p:ph idx="4" type="subTitle"/>
          </p:nvPr>
        </p:nvSpPr>
        <p:spPr>
          <a:xfrm>
            <a:off x="2217758" y="1332435"/>
            <a:ext cx="1913400" cy="69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320" name="Google Shape;14320;p27"/>
          <p:cNvSpPr txBox="1"/>
          <p:nvPr>
            <p:ph idx="5" type="subTitle"/>
          </p:nvPr>
        </p:nvSpPr>
        <p:spPr>
          <a:xfrm>
            <a:off x="2217622" y="2528323"/>
            <a:ext cx="1914000" cy="69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321" name="Google Shape;14321;p27"/>
          <p:cNvSpPr txBox="1"/>
          <p:nvPr>
            <p:ph idx="6" type="subTitle"/>
          </p:nvPr>
        </p:nvSpPr>
        <p:spPr>
          <a:xfrm>
            <a:off x="2217622" y="3724198"/>
            <a:ext cx="1914000" cy="69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4322" name="Shape 14322"/>
        <p:cNvGrpSpPr/>
        <p:nvPr/>
      </p:nvGrpSpPr>
      <p:grpSpPr>
        <a:xfrm>
          <a:off x="0" y="0"/>
          <a:ext cx="0" cy="0"/>
          <a:chOff x="0" y="0"/>
          <a:chExt cx="0" cy="0"/>
        </a:xfrm>
      </p:grpSpPr>
      <p:sp>
        <p:nvSpPr>
          <p:cNvPr id="14323" name="Google Shape;14323;p28"/>
          <p:cNvSpPr/>
          <p:nvPr/>
        </p:nvSpPr>
        <p:spPr>
          <a:xfrm flipH="1" rot="9222240">
            <a:off x="-730847" y="3688836"/>
            <a:ext cx="1681117" cy="1956937"/>
          </a:xfrm>
          <a:custGeom>
            <a:rect b="b" l="l" r="r" t="t"/>
            <a:pathLst>
              <a:path extrusionOk="0" h="78279" w="67246">
                <a:moveTo>
                  <a:pt x="8292" y="72867"/>
                </a:moveTo>
                <a:cubicBezTo>
                  <a:pt x="11943" y="75679"/>
                  <a:pt x="17272" y="78837"/>
                  <a:pt x="23390" y="78195"/>
                </a:cubicBezTo>
                <a:cubicBezTo>
                  <a:pt x="29508" y="77554"/>
                  <a:pt x="39524" y="74051"/>
                  <a:pt x="45000" y="69018"/>
                </a:cubicBezTo>
                <a:cubicBezTo>
                  <a:pt x="50477" y="63986"/>
                  <a:pt x="52943" y="53921"/>
                  <a:pt x="56249" y="48000"/>
                </a:cubicBezTo>
                <a:cubicBezTo>
                  <a:pt x="59555" y="42080"/>
                  <a:pt x="63009" y="38528"/>
                  <a:pt x="64834" y="33495"/>
                </a:cubicBezTo>
                <a:cubicBezTo>
                  <a:pt x="66660" y="28463"/>
                  <a:pt x="67449" y="22394"/>
                  <a:pt x="67202" y="17805"/>
                </a:cubicBezTo>
                <a:cubicBezTo>
                  <a:pt x="66955" y="13217"/>
                  <a:pt x="65920" y="8727"/>
                  <a:pt x="63354" y="5964"/>
                </a:cubicBezTo>
                <a:cubicBezTo>
                  <a:pt x="60788" y="3201"/>
                  <a:pt x="57581" y="2215"/>
                  <a:pt x="51808" y="1228"/>
                </a:cubicBezTo>
                <a:cubicBezTo>
                  <a:pt x="46035" y="241"/>
                  <a:pt x="35527" y="93"/>
                  <a:pt x="28718" y="44"/>
                </a:cubicBezTo>
                <a:cubicBezTo>
                  <a:pt x="21909" y="-5"/>
                  <a:pt x="15002" y="-203"/>
                  <a:pt x="10956" y="932"/>
                </a:cubicBezTo>
                <a:cubicBezTo>
                  <a:pt x="6910" y="2067"/>
                  <a:pt x="6072" y="3843"/>
                  <a:pt x="4444" y="6852"/>
                </a:cubicBezTo>
                <a:cubicBezTo>
                  <a:pt x="2816" y="9862"/>
                  <a:pt x="1928" y="12920"/>
                  <a:pt x="1188" y="18989"/>
                </a:cubicBezTo>
                <a:cubicBezTo>
                  <a:pt x="448" y="25058"/>
                  <a:pt x="-46" y="36209"/>
                  <a:pt x="3" y="43264"/>
                </a:cubicBezTo>
                <a:cubicBezTo>
                  <a:pt x="52" y="50320"/>
                  <a:pt x="103" y="56388"/>
                  <a:pt x="1484" y="61322"/>
                </a:cubicBezTo>
                <a:cubicBezTo>
                  <a:pt x="2866" y="66256"/>
                  <a:pt x="4641" y="70055"/>
                  <a:pt x="8292" y="72867"/>
                </a:cubicBezTo>
                <a:close/>
              </a:path>
            </a:pathLst>
          </a:custGeom>
          <a:solidFill>
            <a:schemeClr val="accent2"/>
          </a:solidFill>
          <a:ln>
            <a:noFill/>
          </a:ln>
        </p:spPr>
      </p:sp>
      <p:grpSp>
        <p:nvGrpSpPr>
          <p:cNvPr id="14324" name="Google Shape;14324;p28"/>
          <p:cNvGrpSpPr/>
          <p:nvPr/>
        </p:nvGrpSpPr>
        <p:grpSpPr>
          <a:xfrm flipH="1" rot="3625839">
            <a:off x="980802" y="4234010"/>
            <a:ext cx="432697" cy="281354"/>
            <a:chOff x="1484681" y="1054908"/>
            <a:chExt cx="432676" cy="281341"/>
          </a:xfrm>
        </p:grpSpPr>
        <p:sp>
          <p:nvSpPr>
            <p:cNvPr id="14325" name="Google Shape;14325;p28"/>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326" name="Google Shape;14326;p28"/>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327" name="Google Shape;14327;p28"/>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14328" name="Google Shape;14328;p28"/>
          <p:cNvSpPr/>
          <p:nvPr/>
        </p:nvSpPr>
        <p:spPr>
          <a:xfrm rot="10800000">
            <a:off x="7801265" y="-814773"/>
            <a:ext cx="1836000" cy="2084150"/>
          </a:xfrm>
          <a:custGeom>
            <a:rect b="b" l="l" r="r" t="t"/>
            <a:pathLst>
              <a:path extrusionOk="0" h="83366" w="73440">
                <a:moveTo>
                  <a:pt x="1085" y="11480"/>
                </a:moveTo>
                <a:cubicBezTo>
                  <a:pt x="2466" y="4573"/>
                  <a:pt x="4538" y="4375"/>
                  <a:pt x="9373" y="2599"/>
                </a:cubicBezTo>
                <a:cubicBezTo>
                  <a:pt x="14208" y="823"/>
                  <a:pt x="24174" y="-1052"/>
                  <a:pt x="30095" y="823"/>
                </a:cubicBezTo>
                <a:cubicBezTo>
                  <a:pt x="36016" y="2698"/>
                  <a:pt x="41641" y="7533"/>
                  <a:pt x="44897" y="13848"/>
                </a:cubicBezTo>
                <a:cubicBezTo>
                  <a:pt x="48153" y="20163"/>
                  <a:pt x="48449" y="32696"/>
                  <a:pt x="49633" y="38715"/>
                </a:cubicBezTo>
                <a:cubicBezTo>
                  <a:pt x="50817" y="44734"/>
                  <a:pt x="49634" y="47892"/>
                  <a:pt x="52002" y="49964"/>
                </a:cubicBezTo>
                <a:cubicBezTo>
                  <a:pt x="54370" y="52036"/>
                  <a:pt x="60389" y="49767"/>
                  <a:pt x="63843" y="51148"/>
                </a:cubicBezTo>
                <a:cubicBezTo>
                  <a:pt x="67297" y="52529"/>
                  <a:pt x="71343" y="55292"/>
                  <a:pt x="72724" y="58252"/>
                </a:cubicBezTo>
                <a:cubicBezTo>
                  <a:pt x="74106" y="61212"/>
                  <a:pt x="72823" y="65358"/>
                  <a:pt x="72132" y="68910"/>
                </a:cubicBezTo>
                <a:cubicBezTo>
                  <a:pt x="71441" y="72463"/>
                  <a:pt x="71243" y="77199"/>
                  <a:pt x="68579" y="79567"/>
                </a:cubicBezTo>
                <a:cubicBezTo>
                  <a:pt x="65915" y="81935"/>
                  <a:pt x="64040" y="82724"/>
                  <a:pt x="56146" y="83119"/>
                </a:cubicBezTo>
                <a:cubicBezTo>
                  <a:pt x="48252" y="83514"/>
                  <a:pt x="28912" y="83317"/>
                  <a:pt x="21215" y="81935"/>
                </a:cubicBezTo>
                <a:cubicBezTo>
                  <a:pt x="13518" y="80554"/>
                  <a:pt x="13321" y="81145"/>
                  <a:pt x="9966" y="74830"/>
                </a:cubicBezTo>
                <a:cubicBezTo>
                  <a:pt x="6611" y="68515"/>
                  <a:pt x="2565" y="54601"/>
                  <a:pt x="1085" y="44043"/>
                </a:cubicBezTo>
                <a:cubicBezTo>
                  <a:pt x="-395" y="33485"/>
                  <a:pt x="-296" y="18387"/>
                  <a:pt x="1085" y="11480"/>
                </a:cubicBezTo>
                <a:close/>
              </a:path>
            </a:pathLst>
          </a:custGeom>
          <a:solidFill>
            <a:schemeClr val="accent1"/>
          </a:solidFill>
          <a:ln>
            <a:noFill/>
          </a:ln>
        </p:spPr>
      </p:sp>
      <p:sp>
        <p:nvSpPr>
          <p:cNvPr id="14329" name="Google Shape;14329;p28"/>
          <p:cNvSpPr/>
          <p:nvPr/>
        </p:nvSpPr>
        <p:spPr>
          <a:xfrm flipH="1" rot="10800000">
            <a:off x="8495455" y="1306914"/>
            <a:ext cx="195175" cy="340725"/>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330" name="Google Shape;14330;p28"/>
          <p:cNvSpPr/>
          <p:nvPr/>
        </p:nvSpPr>
        <p:spPr>
          <a:xfrm flipH="1" rot="9882556">
            <a:off x="8680491" y="1624247"/>
            <a:ext cx="145946" cy="254784"/>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331" name="Google Shape;14331;p2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332" name="Google Shape;14332;p28"/>
          <p:cNvSpPr txBox="1"/>
          <p:nvPr>
            <p:ph idx="1" type="subTitle"/>
          </p:nvPr>
        </p:nvSpPr>
        <p:spPr>
          <a:xfrm>
            <a:off x="6089879" y="2114154"/>
            <a:ext cx="2340900" cy="697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33" name="Google Shape;14333;p28"/>
          <p:cNvSpPr txBox="1"/>
          <p:nvPr>
            <p:ph idx="2" type="subTitle"/>
          </p:nvPr>
        </p:nvSpPr>
        <p:spPr>
          <a:xfrm>
            <a:off x="3401550" y="3037450"/>
            <a:ext cx="2340900" cy="69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34" name="Google Shape;14334;p28"/>
          <p:cNvSpPr txBox="1"/>
          <p:nvPr>
            <p:ph idx="3" type="subTitle"/>
          </p:nvPr>
        </p:nvSpPr>
        <p:spPr>
          <a:xfrm>
            <a:off x="714425" y="2115654"/>
            <a:ext cx="2340900" cy="69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335" name="Google Shape;14335;p28"/>
          <p:cNvSpPr txBox="1"/>
          <p:nvPr>
            <p:ph idx="4" type="subTitle"/>
          </p:nvPr>
        </p:nvSpPr>
        <p:spPr>
          <a:xfrm>
            <a:off x="713225" y="2811949"/>
            <a:ext cx="2343300" cy="45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336" name="Google Shape;14336;p28"/>
          <p:cNvSpPr txBox="1"/>
          <p:nvPr>
            <p:ph idx="5" type="subTitle"/>
          </p:nvPr>
        </p:nvSpPr>
        <p:spPr>
          <a:xfrm>
            <a:off x="3401550" y="3732242"/>
            <a:ext cx="23409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337" name="Google Shape;14337;p28"/>
          <p:cNvSpPr txBox="1"/>
          <p:nvPr>
            <p:ph idx="6" type="subTitle"/>
          </p:nvPr>
        </p:nvSpPr>
        <p:spPr>
          <a:xfrm>
            <a:off x="6089879" y="2812549"/>
            <a:ext cx="23409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4338" name="Google Shape;14338;p28"/>
          <p:cNvGrpSpPr/>
          <p:nvPr/>
        </p:nvGrpSpPr>
        <p:grpSpPr>
          <a:xfrm flipH="1" rot="772182">
            <a:off x="7783183" y="4105959"/>
            <a:ext cx="1527691" cy="996076"/>
            <a:chOff x="3062525" y="2863850"/>
            <a:chExt cx="1081250" cy="705050"/>
          </a:xfrm>
        </p:grpSpPr>
        <p:sp>
          <p:nvSpPr>
            <p:cNvPr id="14339" name="Google Shape;14339;p28"/>
            <p:cNvSpPr/>
            <p:nvPr/>
          </p:nvSpPr>
          <p:spPr>
            <a:xfrm>
              <a:off x="3064775" y="2868625"/>
              <a:ext cx="1071575" cy="698675"/>
            </a:xfrm>
            <a:custGeom>
              <a:rect b="b" l="l" r="r" t="t"/>
              <a:pathLst>
                <a:path extrusionOk="0" h="27947" w="42863">
                  <a:moveTo>
                    <a:pt x="25786" y="1"/>
                  </a:moveTo>
                  <a:lnTo>
                    <a:pt x="25786" y="1"/>
                  </a:lnTo>
                  <a:cubicBezTo>
                    <a:pt x="24866" y="159"/>
                    <a:pt x="24244" y="1023"/>
                    <a:pt x="23370" y="1330"/>
                  </a:cubicBezTo>
                  <a:cubicBezTo>
                    <a:pt x="22609" y="1608"/>
                    <a:pt x="21698" y="1460"/>
                    <a:pt x="21001" y="1887"/>
                  </a:cubicBezTo>
                  <a:cubicBezTo>
                    <a:pt x="19924" y="2575"/>
                    <a:pt x="19970" y="4303"/>
                    <a:pt x="18911" y="5027"/>
                  </a:cubicBezTo>
                  <a:cubicBezTo>
                    <a:pt x="18418" y="5352"/>
                    <a:pt x="17796" y="5408"/>
                    <a:pt x="17294" y="5696"/>
                  </a:cubicBezTo>
                  <a:cubicBezTo>
                    <a:pt x="16328" y="6254"/>
                    <a:pt x="16068" y="7480"/>
                    <a:pt x="16086" y="8614"/>
                  </a:cubicBezTo>
                  <a:cubicBezTo>
                    <a:pt x="13058" y="11680"/>
                    <a:pt x="10791" y="15433"/>
                    <a:pt x="9481" y="19567"/>
                  </a:cubicBezTo>
                  <a:lnTo>
                    <a:pt x="9481" y="19586"/>
                  </a:lnTo>
                  <a:cubicBezTo>
                    <a:pt x="8728" y="20032"/>
                    <a:pt x="8003" y="20506"/>
                    <a:pt x="7297" y="21008"/>
                  </a:cubicBezTo>
                  <a:cubicBezTo>
                    <a:pt x="7176" y="21045"/>
                    <a:pt x="7084" y="21100"/>
                    <a:pt x="7056" y="21184"/>
                  </a:cubicBezTo>
                  <a:cubicBezTo>
                    <a:pt x="4621" y="22949"/>
                    <a:pt x="2420" y="25040"/>
                    <a:pt x="236" y="27177"/>
                  </a:cubicBezTo>
                  <a:cubicBezTo>
                    <a:pt x="0" y="27398"/>
                    <a:pt x="646" y="27719"/>
                    <a:pt x="1091" y="27719"/>
                  </a:cubicBezTo>
                  <a:cubicBezTo>
                    <a:pt x="1224" y="27719"/>
                    <a:pt x="1338" y="27691"/>
                    <a:pt x="1407" y="27623"/>
                  </a:cubicBezTo>
                  <a:cubicBezTo>
                    <a:pt x="3451" y="25625"/>
                    <a:pt x="5504" y="23674"/>
                    <a:pt x="7752" y="21992"/>
                  </a:cubicBezTo>
                  <a:cubicBezTo>
                    <a:pt x="9425" y="23414"/>
                    <a:pt x="11348" y="24464"/>
                    <a:pt x="13420" y="25133"/>
                  </a:cubicBezTo>
                  <a:cubicBezTo>
                    <a:pt x="13438" y="25764"/>
                    <a:pt x="13810" y="26387"/>
                    <a:pt x="14349" y="26740"/>
                  </a:cubicBezTo>
                  <a:cubicBezTo>
                    <a:pt x="14832" y="27075"/>
                    <a:pt x="15426" y="27220"/>
                    <a:pt x="16016" y="27220"/>
                  </a:cubicBezTo>
                  <a:cubicBezTo>
                    <a:pt x="16130" y="27220"/>
                    <a:pt x="16243" y="27215"/>
                    <a:pt x="16356" y="27205"/>
                  </a:cubicBezTo>
                  <a:cubicBezTo>
                    <a:pt x="16718" y="27173"/>
                    <a:pt x="17092" y="27098"/>
                    <a:pt x="17462" y="27098"/>
                  </a:cubicBezTo>
                  <a:cubicBezTo>
                    <a:pt x="17634" y="27098"/>
                    <a:pt x="17805" y="27114"/>
                    <a:pt x="17972" y="27158"/>
                  </a:cubicBezTo>
                  <a:cubicBezTo>
                    <a:pt x="18372" y="27279"/>
                    <a:pt x="18725" y="27558"/>
                    <a:pt x="19106" y="27734"/>
                  </a:cubicBezTo>
                  <a:cubicBezTo>
                    <a:pt x="19444" y="27884"/>
                    <a:pt x="19804" y="27946"/>
                    <a:pt x="20171" y="27946"/>
                  </a:cubicBezTo>
                  <a:cubicBezTo>
                    <a:pt x="20712" y="27946"/>
                    <a:pt x="21267" y="27811"/>
                    <a:pt x="21782" y="27623"/>
                  </a:cubicBezTo>
                  <a:cubicBezTo>
                    <a:pt x="22636" y="27316"/>
                    <a:pt x="23454" y="26861"/>
                    <a:pt x="24337" y="26647"/>
                  </a:cubicBezTo>
                  <a:cubicBezTo>
                    <a:pt x="23844" y="26266"/>
                    <a:pt x="23370" y="25885"/>
                    <a:pt x="22878" y="25504"/>
                  </a:cubicBezTo>
                  <a:cubicBezTo>
                    <a:pt x="22317" y="25054"/>
                    <a:pt x="21683" y="24594"/>
                    <a:pt x="20976" y="24594"/>
                  </a:cubicBezTo>
                  <a:cubicBezTo>
                    <a:pt x="20969" y="24594"/>
                    <a:pt x="20962" y="24594"/>
                    <a:pt x="20955" y="24594"/>
                  </a:cubicBezTo>
                  <a:cubicBezTo>
                    <a:pt x="20583" y="24612"/>
                    <a:pt x="20221" y="24742"/>
                    <a:pt x="19840" y="24798"/>
                  </a:cubicBezTo>
                  <a:cubicBezTo>
                    <a:pt x="19754" y="24808"/>
                    <a:pt x="19668" y="24813"/>
                    <a:pt x="19583" y="24813"/>
                  </a:cubicBezTo>
                  <a:cubicBezTo>
                    <a:pt x="18860" y="24813"/>
                    <a:pt x="18176" y="24478"/>
                    <a:pt x="17536" y="24129"/>
                  </a:cubicBezTo>
                  <a:cubicBezTo>
                    <a:pt x="16830" y="23739"/>
                    <a:pt x="16096" y="23312"/>
                    <a:pt x="15287" y="23265"/>
                  </a:cubicBezTo>
                  <a:cubicBezTo>
                    <a:pt x="15248" y="23263"/>
                    <a:pt x="15209" y="23261"/>
                    <a:pt x="15170" y="23261"/>
                  </a:cubicBezTo>
                  <a:cubicBezTo>
                    <a:pt x="14477" y="23261"/>
                    <a:pt x="13742" y="23644"/>
                    <a:pt x="13522" y="24269"/>
                  </a:cubicBezTo>
                  <a:cubicBezTo>
                    <a:pt x="11701" y="23665"/>
                    <a:pt x="10001" y="22717"/>
                    <a:pt x="8514" y="21426"/>
                  </a:cubicBezTo>
                  <a:cubicBezTo>
                    <a:pt x="10447" y="20078"/>
                    <a:pt x="12509" y="18945"/>
                    <a:pt x="14823" y="18165"/>
                  </a:cubicBezTo>
                  <a:cubicBezTo>
                    <a:pt x="14971" y="18118"/>
                    <a:pt x="15120" y="18072"/>
                    <a:pt x="15278" y="18016"/>
                  </a:cubicBezTo>
                  <a:cubicBezTo>
                    <a:pt x="17712" y="20088"/>
                    <a:pt x="20685" y="21435"/>
                    <a:pt x="23826" y="21937"/>
                  </a:cubicBezTo>
                  <a:cubicBezTo>
                    <a:pt x="24338" y="23655"/>
                    <a:pt x="26101" y="24872"/>
                    <a:pt x="27873" y="24872"/>
                  </a:cubicBezTo>
                  <a:cubicBezTo>
                    <a:pt x="28189" y="24872"/>
                    <a:pt x="28505" y="24833"/>
                    <a:pt x="28815" y="24752"/>
                  </a:cubicBezTo>
                  <a:cubicBezTo>
                    <a:pt x="29493" y="24575"/>
                    <a:pt x="30106" y="24213"/>
                    <a:pt x="30803" y="24148"/>
                  </a:cubicBezTo>
                  <a:cubicBezTo>
                    <a:pt x="30929" y="24133"/>
                    <a:pt x="31056" y="24127"/>
                    <a:pt x="31183" y="24127"/>
                  </a:cubicBezTo>
                  <a:cubicBezTo>
                    <a:pt x="31565" y="24127"/>
                    <a:pt x="31949" y="24178"/>
                    <a:pt x="32335" y="24178"/>
                  </a:cubicBezTo>
                  <a:cubicBezTo>
                    <a:pt x="32378" y="24178"/>
                    <a:pt x="32422" y="24177"/>
                    <a:pt x="32466" y="24176"/>
                  </a:cubicBezTo>
                  <a:cubicBezTo>
                    <a:pt x="34008" y="24148"/>
                    <a:pt x="35328" y="23144"/>
                    <a:pt x="36536" y="22178"/>
                  </a:cubicBezTo>
                  <a:cubicBezTo>
                    <a:pt x="35495" y="21760"/>
                    <a:pt x="34482" y="21407"/>
                    <a:pt x="33488" y="21054"/>
                  </a:cubicBezTo>
                  <a:cubicBezTo>
                    <a:pt x="33102" y="20920"/>
                    <a:pt x="32693" y="20770"/>
                    <a:pt x="32281" y="20770"/>
                  </a:cubicBezTo>
                  <a:cubicBezTo>
                    <a:pt x="32238" y="20770"/>
                    <a:pt x="32194" y="20772"/>
                    <a:pt x="32150" y="20775"/>
                  </a:cubicBezTo>
                  <a:cubicBezTo>
                    <a:pt x="31463" y="20812"/>
                    <a:pt x="30859" y="21240"/>
                    <a:pt x="30190" y="21361"/>
                  </a:cubicBezTo>
                  <a:cubicBezTo>
                    <a:pt x="30052" y="21384"/>
                    <a:pt x="29915" y="21395"/>
                    <a:pt x="29778" y="21395"/>
                  </a:cubicBezTo>
                  <a:cubicBezTo>
                    <a:pt x="29108" y="21395"/>
                    <a:pt x="28447" y="21138"/>
                    <a:pt x="27830" y="20868"/>
                  </a:cubicBezTo>
                  <a:cubicBezTo>
                    <a:pt x="27087" y="20543"/>
                    <a:pt x="26325" y="20171"/>
                    <a:pt x="25498" y="20171"/>
                  </a:cubicBezTo>
                  <a:cubicBezTo>
                    <a:pt x="24727" y="20171"/>
                    <a:pt x="23909" y="20636"/>
                    <a:pt x="23723" y="21361"/>
                  </a:cubicBezTo>
                  <a:cubicBezTo>
                    <a:pt x="20890" y="20915"/>
                    <a:pt x="18242" y="19660"/>
                    <a:pt x="16059" y="17700"/>
                  </a:cubicBezTo>
                  <a:cubicBezTo>
                    <a:pt x="19831" y="16464"/>
                    <a:pt x="23649" y="15349"/>
                    <a:pt x="27458" y="14235"/>
                  </a:cubicBezTo>
                  <a:lnTo>
                    <a:pt x="27784" y="14300"/>
                  </a:lnTo>
                  <a:cubicBezTo>
                    <a:pt x="28341" y="14327"/>
                    <a:pt x="28899" y="14355"/>
                    <a:pt x="29456" y="14392"/>
                  </a:cubicBezTo>
                  <a:cubicBezTo>
                    <a:pt x="30522" y="14452"/>
                    <a:pt x="31597" y="14508"/>
                    <a:pt x="32669" y="14508"/>
                  </a:cubicBezTo>
                  <a:cubicBezTo>
                    <a:pt x="34108" y="14508"/>
                    <a:pt x="35540" y="14407"/>
                    <a:pt x="36935" y="14077"/>
                  </a:cubicBezTo>
                  <a:cubicBezTo>
                    <a:pt x="39379" y="13491"/>
                    <a:pt x="41729" y="12079"/>
                    <a:pt x="42863" y="9849"/>
                  </a:cubicBezTo>
                  <a:cubicBezTo>
                    <a:pt x="42695" y="9823"/>
                    <a:pt x="42528" y="9812"/>
                    <a:pt x="42361" y="9812"/>
                  </a:cubicBezTo>
                  <a:cubicBezTo>
                    <a:pt x="41221" y="9812"/>
                    <a:pt x="40114" y="10355"/>
                    <a:pt x="38979" y="10509"/>
                  </a:cubicBezTo>
                  <a:cubicBezTo>
                    <a:pt x="38710" y="10546"/>
                    <a:pt x="38441" y="10563"/>
                    <a:pt x="38171" y="10563"/>
                  </a:cubicBezTo>
                  <a:cubicBezTo>
                    <a:pt x="36333" y="10563"/>
                    <a:pt x="34478" y="9804"/>
                    <a:pt x="32674" y="9804"/>
                  </a:cubicBezTo>
                  <a:cubicBezTo>
                    <a:pt x="32189" y="9804"/>
                    <a:pt x="31707" y="9858"/>
                    <a:pt x="31231" y="9998"/>
                  </a:cubicBezTo>
                  <a:cubicBezTo>
                    <a:pt x="29679" y="10453"/>
                    <a:pt x="27914" y="12209"/>
                    <a:pt x="26762" y="13603"/>
                  </a:cubicBezTo>
                  <a:cubicBezTo>
                    <a:pt x="24764" y="14179"/>
                    <a:pt x="22767" y="14773"/>
                    <a:pt x="20778" y="15368"/>
                  </a:cubicBezTo>
                  <a:cubicBezTo>
                    <a:pt x="21605" y="13445"/>
                    <a:pt x="23445" y="12079"/>
                    <a:pt x="24950" y="10704"/>
                  </a:cubicBezTo>
                  <a:lnTo>
                    <a:pt x="25721" y="10007"/>
                  </a:lnTo>
                  <a:cubicBezTo>
                    <a:pt x="25908" y="10020"/>
                    <a:pt x="26095" y="10027"/>
                    <a:pt x="26280" y="10027"/>
                  </a:cubicBezTo>
                  <a:cubicBezTo>
                    <a:pt x="27186" y="10027"/>
                    <a:pt x="28059" y="9848"/>
                    <a:pt x="28676" y="9208"/>
                  </a:cubicBezTo>
                  <a:cubicBezTo>
                    <a:pt x="29140" y="8725"/>
                    <a:pt x="29372" y="8047"/>
                    <a:pt x="29874" y="7592"/>
                  </a:cubicBezTo>
                  <a:cubicBezTo>
                    <a:pt x="30431" y="7081"/>
                    <a:pt x="31249" y="6913"/>
                    <a:pt x="31742" y="6356"/>
                  </a:cubicBezTo>
                  <a:cubicBezTo>
                    <a:pt x="32150" y="5873"/>
                    <a:pt x="32271" y="5222"/>
                    <a:pt x="32429" y="4619"/>
                  </a:cubicBezTo>
                  <a:cubicBezTo>
                    <a:pt x="32791" y="3271"/>
                    <a:pt x="33460" y="2017"/>
                    <a:pt x="34408" y="995"/>
                  </a:cubicBezTo>
                  <a:lnTo>
                    <a:pt x="34408" y="995"/>
                  </a:lnTo>
                  <a:cubicBezTo>
                    <a:pt x="33497" y="1134"/>
                    <a:pt x="32782" y="1831"/>
                    <a:pt x="31918" y="2129"/>
                  </a:cubicBezTo>
                  <a:cubicBezTo>
                    <a:pt x="30859" y="2482"/>
                    <a:pt x="29558" y="2277"/>
                    <a:pt x="28750" y="3039"/>
                  </a:cubicBezTo>
                  <a:cubicBezTo>
                    <a:pt x="28044" y="3708"/>
                    <a:pt x="28007" y="4851"/>
                    <a:pt x="27319" y="5529"/>
                  </a:cubicBezTo>
                  <a:cubicBezTo>
                    <a:pt x="27003" y="5826"/>
                    <a:pt x="26604" y="6012"/>
                    <a:pt x="26232" y="6263"/>
                  </a:cubicBezTo>
                  <a:cubicBezTo>
                    <a:pt x="25210" y="6941"/>
                    <a:pt x="24615" y="8223"/>
                    <a:pt x="24718" y="9450"/>
                  </a:cubicBezTo>
                  <a:cubicBezTo>
                    <a:pt x="24300" y="9840"/>
                    <a:pt x="23881" y="10212"/>
                    <a:pt x="23473" y="10593"/>
                  </a:cubicBezTo>
                  <a:cubicBezTo>
                    <a:pt x="21819" y="12098"/>
                    <a:pt x="19849" y="13575"/>
                    <a:pt x="19273" y="15851"/>
                  </a:cubicBezTo>
                  <a:cubicBezTo>
                    <a:pt x="17452" y="16409"/>
                    <a:pt x="15622" y="16975"/>
                    <a:pt x="13810" y="17588"/>
                  </a:cubicBezTo>
                  <a:cubicBezTo>
                    <a:pt x="12881" y="17904"/>
                    <a:pt x="11989" y="18276"/>
                    <a:pt x="11134" y="18694"/>
                  </a:cubicBezTo>
                  <a:cubicBezTo>
                    <a:pt x="12435" y="15154"/>
                    <a:pt x="14451" y="11949"/>
                    <a:pt x="17053" y="9255"/>
                  </a:cubicBezTo>
                  <a:cubicBezTo>
                    <a:pt x="17255" y="9266"/>
                    <a:pt x="17461" y="9272"/>
                    <a:pt x="17665" y="9272"/>
                  </a:cubicBezTo>
                  <a:cubicBezTo>
                    <a:pt x="18831" y="9272"/>
                    <a:pt x="19990" y="9054"/>
                    <a:pt x="20685" y="8177"/>
                  </a:cubicBezTo>
                  <a:cubicBezTo>
                    <a:pt x="21048" y="7731"/>
                    <a:pt x="21224" y="7164"/>
                    <a:pt x="21596" y="6728"/>
                  </a:cubicBezTo>
                  <a:cubicBezTo>
                    <a:pt x="22181" y="6012"/>
                    <a:pt x="23175" y="5761"/>
                    <a:pt x="23798" y="5074"/>
                  </a:cubicBezTo>
                  <a:cubicBezTo>
                    <a:pt x="24216" y="4619"/>
                    <a:pt x="24430" y="4015"/>
                    <a:pt x="24625" y="3439"/>
                  </a:cubicBezTo>
                  <a:cubicBezTo>
                    <a:pt x="25006" y="2287"/>
                    <a:pt x="25405" y="1144"/>
                    <a:pt x="257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28"/>
            <p:cNvSpPr/>
            <p:nvPr/>
          </p:nvSpPr>
          <p:spPr>
            <a:xfrm>
              <a:off x="3062525" y="2863850"/>
              <a:ext cx="1081250" cy="705050"/>
            </a:xfrm>
            <a:custGeom>
              <a:rect b="b" l="l" r="r" t="t"/>
              <a:pathLst>
                <a:path extrusionOk="0" h="28202" w="43250">
                  <a:moveTo>
                    <a:pt x="25471" y="392"/>
                  </a:moveTo>
                  <a:lnTo>
                    <a:pt x="25471" y="392"/>
                  </a:lnTo>
                  <a:cubicBezTo>
                    <a:pt x="25143" y="1349"/>
                    <a:pt x="24821" y="2312"/>
                    <a:pt x="24492" y="3267"/>
                  </a:cubicBezTo>
                  <a:cubicBezTo>
                    <a:pt x="24055" y="4559"/>
                    <a:pt x="23544" y="5228"/>
                    <a:pt x="22420" y="5952"/>
                  </a:cubicBezTo>
                  <a:cubicBezTo>
                    <a:pt x="21751" y="6370"/>
                    <a:pt x="21342" y="6798"/>
                    <a:pt x="20952" y="7467"/>
                  </a:cubicBezTo>
                  <a:cubicBezTo>
                    <a:pt x="20209" y="8740"/>
                    <a:pt x="19270" y="9185"/>
                    <a:pt x="17802" y="9232"/>
                  </a:cubicBezTo>
                  <a:cubicBezTo>
                    <a:pt x="16771" y="9260"/>
                    <a:pt x="16845" y="9278"/>
                    <a:pt x="16074" y="10142"/>
                  </a:cubicBezTo>
                  <a:cubicBezTo>
                    <a:pt x="15322" y="10988"/>
                    <a:pt x="14625" y="11880"/>
                    <a:pt x="13984" y="12827"/>
                  </a:cubicBezTo>
                  <a:cubicBezTo>
                    <a:pt x="12729" y="14658"/>
                    <a:pt x="11735" y="16646"/>
                    <a:pt x="10955" y="18727"/>
                  </a:cubicBezTo>
                  <a:cubicBezTo>
                    <a:pt x="10910" y="18838"/>
                    <a:pt x="11156" y="18896"/>
                    <a:pt x="11299" y="18896"/>
                  </a:cubicBezTo>
                  <a:cubicBezTo>
                    <a:pt x="11336" y="18896"/>
                    <a:pt x="11365" y="18893"/>
                    <a:pt x="11382" y="18885"/>
                  </a:cubicBezTo>
                  <a:cubicBezTo>
                    <a:pt x="11391" y="18881"/>
                    <a:pt x="11401" y="18876"/>
                    <a:pt x="11410" y="18872"/>
                  </a:cubicBezTo>
                  <a:lnTo>
                    <a:pt x="11410" y="18872"/>
                  </a:lnTo>
                  <a:cubicBezTo>
                    <a:pt x="11413" y="18873"/>
                    <a:pt x="11416" y="18875"/>
                    <a:pt x="11419" y="18876"/>
                  </a:cubicBezTo>
                  <a:cubicBezTo>
                    <a:pt x="11421" y="18872"/>
                    <a:pt x="11422" y="18869"/>
                    <a:pt x="11423" y="18866"/>
                  </a:cubicBezTo>
                  <a:lnTo>
                    <a:pt x="11423" y="18866"/>
                  </a:lnTo>
                  <a:cubicBezTo>
                    <a:pt x="12664" y="18280"/>
                    <a:pt x="13933" y="17821"/>
                    <a:pt x="15238" y="17399"/>
                  </a:cubicBezTo>
                  <a:cubicBezTo>
                    <a:pt x="15944" y="17166"/>
                    <a:pt x="16669" y="16934"/>
                    <a:pt x="17384" y="16711"/>
                  </a:cubicBezTo>
                  <a:cubicBezTo>
                    <a:pt x="17709" y="16609"/>
                    <a:pt x="18035" y="16507"/>
                    <a:pt x="18360" y="16414"/>
                  </a:cubicBezTo>
                  <a:cubicBezTo>
                    <a:pt x="18564" y="16358"/>
                    <a:pt x="19410" y="16191"/>
                    <a:pt x="19540" y="16051"/>
                  </a:cubicBezTo>
                  <a:cubicBezTo>
                    <a:pt x="19772" y="15810"/>
                    <a:pt x="19828" y="15262"/>
                    <a:pt x="19976" y="14937"/>
                  </a:cubicBezTo>
                  <a:cubicBezTo>
                    <a:pt x="20339" y="14203"/>
                    <a:pt x="20840" y="13571"/>
                    <a:pt x="21398" y="12985"/>
                  </a:cubicBezTo>
                  <a:cubicBezTo>
                    <a:pt x="22373" y="11945"/>
                    <a:pt x="23498" y="11034"/>
                    <a:pt x="24538" y="10068"/>
                  </a:cubicBezTo>
                  <a:cubicBezTo>
                    <a:pt x="25142" y="9511"/>
                    <a:pt x="24938" y="9371"/>
                    <a:pt x="25086" y="8619"/>
                  </a:cubicBezTo>
                  <a:cubicBezTo>
                    <a:pt x="25216" y="7978"/>
                    <a:pt x="25542" y="7355"/>
                    <a:pt x="26006" y="6891"/>
                  </a:cubicBezTo>
                  <a:cubicBezTo>
                    <a:pt x="26443" y="6445"/>
                    <a:pt x="27028" y="6240"/>
                    <a:pt x="27483" y="5831"/>
                  </a:cubicBezTo>
                  <a:cubicBezTo>
                    <a:pt x="27920" y="5451"/>
                    <a:pt x="28097" y="4977"/>
                    <a:pt x="28329" y="4447"/>
                  </a:cubicBezTo>
                  <a:cubicBezTo>
                    <a:pt x="28654" y="3732"/>
                    <a:pt x="28933" y="3146"/>
                    <a:pt x="29695" y="2849"/>
                  </a:cubicBezTo>
                  <a:cubicBezTo>
                    <a:pt x="30299" y="2617"/>
                    <a:pt x="30967" y="2626"/>
                    <a:pt x="31590" y="2496"/>
                  </a:cubicBezTo>
                  <a:cubicBezTo>
                    <a:pt x="32431" y="2334"/>
                    <a:pt x="33116" y="1827"/>
                    <a:pt x="33874" y="1487"/>
                  </a:cubicBezTo>
                  <a:lnTo>
                    <a:pt x="33874" y="1487"/>
                  </a:lnTo>
                  <a:cubicBezTo>
                    <a:pt x="33447" y="2033"/>
                    <a:pt x="33077" y="2622"/>
                    <a:pt x="32779" y="3267"/>
                  </a:cubicBezTo>
                  <a:cubicBezTo>
                    <a:pt x="32408" y="4076"/>
                    <a:pt x="32296" y="4977"/>
                    <a:pt x="31952" y="5776"/>
                  </a:cubicBezTo>
                  <a:cubicBezTo>
                    <a:pt x="31543" y="6714"/>
                    <a:pt x="30735" y="6891"/>
                    <a:pt x="29973" y="7439"/>
                  </a:cubicBezTo>
                  <a:cubicBezTo>
                    <a:pt x="29277" y="7950"/>
                    <a:pt x="29044" y="8795"/>
                    <a:pt x="28422" y="9362"/>
                  </a:cubicBezTo>
                  <a:cubicBezTo>
                    <a:pt x="28004" y="9734"/>
                    <a:pt x="27493" y="9910"/>
                    <a:pt x="26945" y="9994"/>
                  </a:cubicBezTo>
                  <a:cubicBezTo>
                    <a:pt x="26891" y="10001"/>
                    <a:pt x="26830" y="10004"/>
                    <a:pt x="26762" y="10004"/>
                  </a:cubicBezTo>
                  <a:cubicBezTo>
                    <a:pt x="26546" y="10004"/>
                    <a:pt x="26270" y="9975"/>
                    <a:pt x="26028" y="9975"/>
                  </a:cubicBezTo>
                  <a:cubicBezTo>
                    <a:pt x="25880" y="9975"/>
                    <a:pt x="25744" y="9986"/>
                    <a:pt x="25644" y="10022"/>
                  </a:cubicBezTo>
                  <a:cubicBezTo>
                    <a:pt x="25151" y="10189"/>
                    <a:pt x="24613" y="10932"/>
                    <a:pt x="24222" y="11276"/>
                  </a:cubicBezTo>
                  <a:cubicBezTo>
                    <a:pt x="22829" y="12512"/>
                    <a:pt x="21426" y="13729"/>
                    <a:pt x="20627" y="15447"/>
                  </a:cubicBezTo>
                  <a:cubicBezTo>
                    <a:pt x="20572" y="15573"/>
                    <a:pt x="20869" y="15619"/>
                    <a:pt x="21001" y="15619"/>
                  </a:cubicBezTo>
                  <a:cubicBezTo>
                    <a:pt x="21025" y="15619"/>
                    <a:pt x="21044" y="15618"/>
                    <a:pt x="21054" y="15615"/>
                  </a:cubicBezTo>
                  <a:cubicBezTo>
                    <a:pt x="22188" y="15271"/>
                    <a:pt x="23312" y="14937"/>
                    <a:pt x="24445" y="14602"/>
                  </a:cubicBezTo>
                  <a:cubicBezTo>
                    <a:pt x="25356" y="14333"/>
                    <a:pt x="26722" y="14203"/>
                    <a:pt x="27353" y="13487"/>
                  </a:cubicBezTo>
                  <a:cubicBezTo>
                    <a:pt x="28580" y="12084"/>
                    <a:pt x="30131" y="10440"/>
                    <a:pt x="32054" y="10133"/>
                  </a:cubicBezTo>
                  <a:cubicBezTo>
                    <a:pt x="32349" y="10085"/>
                    <a:pt x="32643" y="10064"/>
                    <a:pt x="32937" y="10064"/>
                  </a:cubicBezTo>
                  <a:cubicBezTo>
                    <a:pt x="34501" y="10064"/>
                    <a:pt x="36064" y="10652"/>
                    <a:pt x="37620" y="10793"/>
                  </a:cubicBezTo>
                  <a:cubicBezTo>
                    <a:pt x="37753" y="10804"/>
                    <a:pt x="37885" y="10809"/>
                    <a:pt x="38016" y="10809"/>
                  </a:cubicBezTo>
                  <a:cubicBezTo>
                    <a:pt x="39568" y="10809"/>
                    <a:pt x="41016" y="10083"/>
                    <a:pt x="42545" y="10083"/>
                  </a:cubicBezTo>
                  <a:cubicBezTo>
                    <a:pt x="42575" y="10083"/>
                    <a:pt x="42605" y="10083"/>
                    <a:pt x="42634" y="10084"/>
                  </a:cubicBezTo>
                  <a:lnTo>
                    <a:pt x="42634" y="10084"/>
                  </a:lnTo>
                  <a:cubicBezTo>
                    <a:pt x="40512" y="13810"/>
                    <a:pt x="36290" y="14505"/>
                    <a:pt x="32288" y="14505"/>
                  </a:cubicBezTo>
                  <a:cubicBezTo>
                    <a:pt x="31319" y="14505"/>
                    <a:pt x="30363" y="14465"/>
                    <a:pt x="29453" y="14416"/>
                  </a:cubicBezTo>
                  <a:cubicBezTo>
                    <a:pt x="28888" y="14385"/>
                    <a:pt x="28272" y="14271"/>
                    <a:pt x="27701" y="14271"/>
                  </a:cubicBezTo>
                  <a:cubicBezTo>
                    <a:pt x="27586" y="14271"/>
                    <a:pt x="27473" y="14275"/>
                    <a:pt x="27363" y="14286"/>
                  </a:cubicBezTo>
                  <a:cubicBezTo>
                    <a:pt x="26145" y="14416"/>
                    <a:pt x="24798" y="15039"/>
                    <a:pt x="23609" y="15392"/>
                  </a:cubicBezTo>
                  <a:cubicBezTo>
                    <a:pt x="21045" y="16144"/>
                    <a:pt x="18490" y="16925"/>
                    <a:pt x="15953" y="17752"/>
                  </a:cubicBezTo>
                  <a:cubicBezTo>
                    <a:pt x="15879" y="17770"/>
                    <a:pt x="15926" y="17854"/>
                    <a:pt x="15972" y="17891"/>
                  </a:cubicBezTo>
                  <a:cubicBezTo>
                    <a:pt x="18230" y="19861"/>
                    <a:pt x="20905" y="21124"/>
                    <a:pt x="23851" y="21626"/>
                  </a:cubicBezTo>
                  <a:cubicBezTo>
                    <a:pt x="23868" y="21628"/>
                    <a:pt x="23890" y="21630"/>
                    <a:pt x="23912" y="21630"/>
                  </a:cubicBezTo>
                  <a:cubicBezTo>
                    <a:pt x="23971" y="21630"/>
                    <a:pt x="24035" y="21617"/>
                    <a:pt x="24055" y="21570"/>
                  </a:cubicBezTo>
                  <a:cubicBezTo>
                    <a:pt x="24367" y="20746"/>
                    <a:pt x="24913" y="20470"/>
                    <a:pt x="25558" y="20470"/>
                  </a:cubicBezTo>
                  <a:cubicBezTo>
                    <a:pt x="26738" y="20470"/>
                    <a:pt x="28248" y="21396"/>
                    <a:pt x="29258" y="21589"/>
                  </a:cubicBezTo>
                  <a:cubicBezTo>
                    <a:pt x="29488" y="21632"/>
                    <a:pt x="29716" y="21655"/>
                    <a:pt x="29943" y="21655"/>
                  </a:cubicBezTo>
                  <a:cubicBezTo>
                    <a:pt x="30202" y="21655"/>
                    <a:pt x="30459" y="21625"/>
                    <a:pt x="30717" y="21561"/>
                  </a:cubicBezTo>
                  <a:cubicBezTo>
                    <a:pt x="31423" y="21373"/>
                    <a:pt x="31953" y="21131"/>
                    <a:pt x="32588" y="21131"/>
                  </a:cubicBezTo>
                  <a:cubicBezTo>
                    <a:pt x="32825" y="21131"/>
                    <a:pt x="33077" y="21165"/>
                    <a:pt x="33358" y="21248"/>
                  </a:cubicBezTo>
                  <a:lnTo>
                    <a:pt x="33358" y="21248"/>
                  </a:lnTo>
                  <a:cubicBezTo>
                    <a:pt x="33377" y="21271"/>
                    <a:pt x="33417" y="21295"/>
                    <a:pt x="33485" y="21319"/>
                  </a:cubicBezTo>
                  <a:cubicBezTo>
                    <a:pt x="34210" y="21570"/>
                    <a:pt x="35065" y="21747"/>
                    <a:pt x="35743" y="22118"/>
                  </a:cubicBezTo>
                  <a:cubicBezTo>
                    <a:pt x="36059" y="22295"/>
                    <a:pt x="36198" y="22174"/>
                    <a:pt x="36003" y="22499"/>
                  </a:cubicBezTo>
                  <a:cubicBezTo>
                    <a:pt x="35901" y="22685"/>
                    <a:pt x="35566" y="22834"/>
                    <a:pt x="35371" y="22964"/>
                  </a:cubicBezTo>
                  <a:cubicBezTo>
                    <a:pt x="34795" y="23373"/>
                    <a:pt x="34182" y="23744"/>
                    <a:pt x="33504" y="23967"/>
                  </a:cubicBezTo>
                  <a:cubicBezTo>
                    <a:pt x="33072" y="24106"/>
                    <a:pt x="32647" y="24137"/>
                    <a:pt x="32219" y="24137"/>
                  </a:cubicBezTo>
                  <a:cubicBezTo>
                    <a:pt x="31900" y="24137"/>
                    <a:pt x="31580" y="24120"/>
                    <a:pt x="31255" y="24116"/>
                  </a:cubicBezTo>
                  <a:cubicBezTo>
                    <a:pt x="31241" y="24116"/>
                    <a:pt x="31227" y="24116"/>
                    <a:pt x="31213" y="24116"/>
                  </a:cubicBezTo>
                  <a:cubicBezTo>
                    <a:pt x="30025" y="24116"/>
                    <a:pt x="29002" y="24844"/>
                    <a:pt x="27823" y="24844"/>
                  </a:cubicBezTo>
                  <a:cubicBezTo>
                    <a:pt x="27775" y="24844"/>
                    <a:pt x="27727" y="24843"/>
                    <a:pt x="27678" y="24841"/>
                  </a:cubicBezTo>
                  <a:cubicBezTo>
                    <a:pt x="26025" y="24775"/>
                    <a:pt x="24650" y="23605"/>
                    <a:pt x="24120" y="22072"/>
                  </a:cubicBezTo>
                  <a:cubicBezTo>
                    <a:pt x="24092" y="21979"/>
                    <a:pt x="23934" y="21942"/>
                    <a:pt x="23860" y="21932"/>
                  </a:cubicBezTo>
                  <a:cubicBezTo>
                    <a:pt x="21965" y="21607"/>
                    <a:pt x="20125" y="21003"/>
                    <a:pt x="18434" y="20084"/>
                  </a:cubicBezTo>
                  <a:cubicBezTo>
                    <a:pt x="17626" y="19656"/>
                    <a:pt x="16864" y="19155"/>
                    <a:pt x="16149" y="18597"/>
                  </a:cubicBezTo>
                  <a:cubicBezTo>
                    <a:pt x="15879" y="18393"/>
                    <a:pt x="15619" y="18049"/>
                    <a:pt x="15275" y="18002"/>
                  </a:cubicBezTo>
                  <a:cubicBezTo>
                    <a:pt x="15254" y="18000"/>
                    <a:pt x="15232" y="17999"/>
                    <a:pt x="15210" y="17999"/>
                  </a:cubicBezTo>
                  <a:cubicBezTo>
                    <a:pt x="14873" y="17999"/>
                    <a:pt x="14431" y="18251"/>
                    <a:pt x="14160" y="18356"/>
                  </a:cubicBezTo>
                  <a:cubicBezTo>
                    <a:pt x="13454" y="18606"/>
                    <a:pt x="12757" y="18913"/>
                    <a:pt x="12070" y="19238"/>
                  </a:cubicBezTo>
                  <a:cubicBezTo>
                    <a:pt x="10769" y="19861"/>
                    <a:pt x="9552" y="20613"/>
                    <a:pt x="8363" y="21440"/>
                  </a:cubicBezTo>
                  <a:cubicBezTo>
                    <a:pt x="8316" y="21477"/>
                    <a:pt x="8372" y="21533"/>
                    <a:pt x="8400" y="21561"/>
                  </a:cubicBezTo>
                  <a:cubicBezTo>
                    <a:pt x="9914" y="22843"/>
                    <a:pt x="11615" y="23809"/>
                    <a:pt x="13501" y="24460"/>
                  </a:cubicBezTo>
                  <a:cubicBezTo>
                    <a:pt x="13543" y="24475"/>
                    <a:pt x="13620" y="24500"/>
                    <a:pt x="13692" y="24500"/>
                  </a:cubicBezTo>
                  <a:cubicBezTo>
                    <a:pt x="13746" y="24500"/>
                    <a:pt x="13798" y="24485"/>
                    <a:pt x="13826" y="24441"/>
                  </a:cubicBezTo>
                  <a:cubicBezTo>
                    <a:pt x="14164" y="23758"/>
                    <a:pt x="14643" y="23515"/>
                    <a:pt x="15191" y="23515"/>
                  </a:cubicBezTo>
                  <a:cubicBezTo>
                    <a:pt x="16463" y="23515"/>
                    <a:pt x="18109" y="24826"/>
                    <a:pt x="19252" y="25008"/>
                  </a:cubicBezTo>
                  <a:cubicBezTo>
                    <a:pt x="19357" y="25024"/>
                    <a:pt x="19458" y="25031"/>
                    <a:pt x="19556" y="25031"/>
                  </a:cubicBezTo>
                  <a:cubicBezTo>
                    <a:pt x="20013" y="25031"/>
                    <a:pt x="20411" y="24882"/>
                    <a:pt x="20878" y="24859"/>
                  </a:cubicBezTo>
                  <a:cubicBezTo>
                    <a:pt x="20925" y="24856"/>
                    <a:pt x="20972" y="24854"/>
                    <a:pt x="21017" y="24854"/>
                  </a:cubicBezTo>
                  <a:cubicBezTo>
                    <a:pt x="21862" y="24854"/>
                    <a:pt x="22452" y="25405"/>
                    <a:pt x="23052" y="25881"/>
                  </a:cubicBezTo>
                  <a:cubicBezTo>
                    <a:pt x="23228" y="26002"/>
                    <a:pt x="23953" y="26439"/>
                    <a:pt x="23925" y="26652"/>
                  </a:cubicBezTo>
                  <a:cubicBezTo>
                    <a:pt x="23897" y="26885"/>
                    <a:pt x="22420" y="27330"/>
                    <a:pt x="22132" y="27442"/>
                  </a:cubicBezTo>
                  <a:cubicBezTo>
                    <a:pt x="21538" y="27687"/>
                    <a:pt x="21007" y="27802"/>
                    <a:pt x="20481" y="27802"/>
                  </a:cubicBezTo>
                  <a:cubicBezTo>
                    <a:pt x="19831" y="27802"/>
                    <a:pt x="19188" y="27626"/>
                    <a:pt x="18443" y="27303"/>
                  </a:cubicBezTo>
                  <a:cubicBezTo>
                    <a:pt x="18062" y="27145"/>
                    <a:pt x="17700" y="27089"/>
                    <a:pt x="17273" y="27089"/>
                  </a:cubicBezTo>
                  <a:cubicBezTo>
                    <a:pt x="16870" y="27097"/>
                    <a:pt x="16490" y="27204"/>
                    <a:pt x="16098" y="27204"/>
                  </a:cubicBezTo>
                  <a:cubicBezTo>
                    <a:pt x="16056" y="27204"/>
                    <a:pt x="16014" y="27203"/>
                    <a:pt x="15972" y="27200"/>
                  </a:cubicBezTo>
                  <a:cubicBezTo>
                    <a:pt x="14588" y="27145"/>
                    <a:pt x="13844" y="26401"/>
                    <a:pt x="13705" y="25249"/>
                  </a:cubicBezTo>
                  <a:cubicBezTo>
                    <a:pt x="13696" y="25194"/>
                    <a:pt x="13603" y="25147"/>
                    <a:pt x="13556" y="25138"/>
                  </a:cubicBezTo>
                  <a:cubicBezTo>
                    <a:pt x="11503" y="24460"/>
                    <a:pt x="9654" y="23438"/>
                    <a:pt x="7982" y="22053"/>
                  </a:cubicBezTo>
                  <a:cubicBezTo>
                    <a:pt x="7922" y="22005"/>
                    <a:pt x="7812" y="21969"/>
                    <a:pt x="7714" y="21969"/>
                  </a:cubicBezTo>
                  <a:cubicBezTo>
                    <a:pt x="7660" y="21969"/>
                    <a:pt x="7609" y="21980"/>
                    <a:pt x="7573" y="22007"/>
                  </a:cubicBezTo>
                  <a:cubicBezTo>
                    <a:pt x="5854" y="23308"/>
                    <a:pt x="4256" y="24738"/>
                    <a:pt x="2695" y="26225"/>
                  </a:cubicBezTo>
                  <a:cubicBezTo>
                    <a:pt x="2454" y="26457"/>
                    <a:pt x="1841" y="27293"/>
                    <a:pt x="1525" y="27349"/>
                  </a:cubicBezTo>
                  <a:cubicBezTo>
                    <a:pt x="1337" y="27387"/>
                    <a:pt x="1192" y="27404"/>
                    <a:pt x="1082" y="27404"/>
                  </a:cubicBezTo>
                  <a:cubicBezTo>
                    <a:pt x="244" y="27404"/>
                    <a:pt x="1455" y="26423"/>
                    <a:pt x="1636" y="26234"/>
                  </a:cubicBezTo>
                  <a:cubicBezTo>
                    <a:pt x="2407" y="25509"/>
                    <a:pt x="3169" y="24785"/>
                    <a:pt x="3959" y="24079"/>
                  </a:cubicBezTo>
                  <a:cubicBezTo>
                    <a:pt x="5566" y="22648"/>
                    <a:pt x="7248" y="21301"/>
                    <a:pt x="9069" y="20177"/>
                  </a:cubicBezTo>
                  <a:cubicBezTo>
                    <a:pt x="9886" y="19666"/>
                    <a:pt x="9803" y="19526"/>
                    <a:pt x="10156" y="18569"/>
                  </a:cubicBezTo>
                  <a:cubicBezTo>
                    <a:pt x="10528" y="17566"/>
                    <a:pt x="10955" y="16562"/>
                    <a:pt x="11438" y="15615"/>
                  </a:cubicBezTo>
                  <a:cubicBezTo>
                    <a:pt x="12460" y="13589"/>
                    <a:pt x="13751" y="11685"/>
                    <a:pt x="15247" y="9975"/>
                  </a:cubicBezTo>
                  <a:cubicBezTo>
                    <a:pt x="15535" y="9650"/>
                    <a:pt x="16186" y="9185"/>
                    <a:pt x="16353" y="8795"/>
                  </a:cubicBezTo>
                  <a:cubicBezTo>
                    <a:pt x="16455" y="8526"/>
                    <a:pt x="16390" y="8043"/>
                    <a:pt x="16437" y="7736"/>
                  </a:cubicBezTo>
                  <a:cubicBezTo>
                    <a:pt x="16641" y="6565"/>
                    <a:pt x="17254" y="5971"/>
                    <a:pt x="18341" y="5581"/>
                  </a:cubicBezTo>
                  <a:cubicBezTo>
                    <a:pt x="18964" y="5358"/>
                    <a:pt x="19400" y="5125"/>
                    <a:pt x="19772" y="4540"/>
                  </a:cubicBezTo>
                  <a:cubicBezTo>
                    <a:pt x="20237" y="3825"/>
                    <a:pt x="20357" y="2821"/>
                    <a:pt x="21036" y="2245"/>
                  </a:cubicBezTo>
                  <a:cubicBezTo>
                    <a:pt x="21769" y="1613"/>
                    <a:pt x="22764" y="1836"/>
                    <a:pt x="23600" y="1521"/>
                  </a:cubicBezTo>
                  <a:cubicBezTo>
                    <a:pt x="24302" y="1259"/>
                    <a:pt x="24818" y="715"/>
                    <a:pt x="25471" y="392"/>
                  </a:cubicBezTo>
                  <a:close/>
                  <a:moveTo>
                    <a:pt x="25715" y="0"/>
                  </a:moveTo>
                  <a:cubicBezTo>
                    <a:pt x="25696" y="0"/>
                    <a:pt x="25681" y="2"/>
                    <a:pt x="25672" y="6"/>
                  </a:cubicBezTo>
                  <a:cubicBezTo>
                    <a:pt x="25647" y="12"/>
                    <a:pt x="25624" y="19"/>
                    <a:pt x="25600" y="26"/>
                  </a:cubicBezTo>
                  <a:lnTo>
                    <a:pt x="25600" y="26"/>
                  </a:lnTo>
                  <a:lnTo>
                    <a:pt x="25597" y="25"/>
                  </a:lnTo>
                  <a:cubicBezTo>
                    <a:pt x="25597" y="25"/>
                    <a:pt x="25597" y="26"/>
                    <a:pt x="25597" y="27"/>
                  </a:cubicBezTo>
                  <a:lnTo>
                    <a:pt x="25597" y="27"/>
                  </a:lnTo>
                  <a:cubicBezTo>
                    <a:pt x="25030" y="191"/>
                    <a:pt x="24600" y="495"/>
                    <a:pt x="24111" y="833"/>
                  </a:cubicBezTo>
                  <a:cubicBezTo>
                    <a:pt x="23219" y="1446"/>
                    <a:pt x="22420" y="1400"/>
                    <a:pt x="21426" y="1678"/>
                  </a:cubicBezTo>
                  <a:cubicBezTo>
                    <a:pt x="19865" y="2106"/>
                    <a:pt x="20004" y="3769"/>
                    <a:pt x="19038" y="4782"/>
                  </a:cubicBezTo>
                  <a:cubicBezTo>
                    <a:pt x="18499" y="5348"/>
                    <a:pt x="17737" y="5358"/>
                    <a:pt x="17096" y="5739"/>
                  </a:cubicBezTo>
                  <a:cubicBezTo>
                    <a:pt x="16455" y="6129"/>
                    <a:pt x="16130" y="6788"/>
                    <a:pt x="15981" y="7485"/>
                  </a:cubicBezTo>
                  <a:cubicBezTo>
                    <a:pt x="15879" y="7996"/>
                    <a:pt x="15916" y="8479"/>
                    <a:pt x="15610" y="8935"/>
                  </a:cubicBezTo>
                  <a:cubicBezTo>
                    <a:pt x="15322" y="9362"/>
                    <a:pt x="14866" y="9734"/>
                    <a:pt x="14532" y="10133"/>
                  </a:cubicBezTo>
                  <a:cubicBezTo>
                    <a:pt x="13835" y="10941"/>
                    <a:pt x="13185" y="11805"/>
                    <a:pt x="12590" y="12697"/>
                  </a:cubicBezTo>
                  <a:cubicBezTo>
                    <a:pt x="11550" y="14277"/>
                    <a:pt x="10648" y="15949"/>
                    <a:pt x="9952" y="17714"/>
                  </a:cubicBezTo>
                  <a:cubicBezTo>
                    <a:pt x="9784" y="18160"/>
                    <a:pt x="9617" y="18597"/>
                    <a:pt x="9468" y="19052"/>
                  </a:cubicBezTo>
                  <a:cubicBezTo>
                    <a:pt x="9273" y="19619"/>
                    <a:pt x="9162" y="19693"/>
                    <a:pt x="8679" y="19991"/>
                  </a:cubicBezTo>
                  <a:cubicBezTo>
                    <a:pt x="7945" y="20446"/>
                    <a:pt x="7239" y="20929"/>
                    <a:pt x="6542" y="21440"/>
                  </a:cubicBezTo>
                  <a:cubicBezTo>
                    <a:pt x="4907" y="22666"/>
                    <a:pt x="3383" y="24014"/>
                    <a:pt x="1896" y="25407"/>
                  </a:cubicBezTo>
                  <a:cubicBezTo>
                    <a:pt x="1562" y="25714"/>
                    <a:pt x="1218" y="26039"/>
                    <a:pt x="893" y="26364"/>
                  </a:cubicBezTo>
                  <a:cubicBezTo>
                    <a:pt x="698" y="26550"/>
                    <a:pt x="75" y="26959"/>
                    <a:pt x="38" y="27219"/>
                  </a:cubicBezTo>
                  <a:cubicBezTo>
                    <a:pt x="1" y="27479"/>
                    <a:pt x="47" y="27526"/>
                    <a:pt x="308" y="27702"/>
                  </a:cubicBezTo>
                  <a:cubicBezTo>
                    <a:pt x="573" y="27879"/>
                    <a:pt x="812" y="27953"/>
                    <a:pt x="1034" y="27953"/>
                  </a:cubicBezTo>
                  <a:cubicBezTo>
                    <a:pt x="1673" y="27953"/>
                    <a:pt x="2162" y="27339"/>
                    <a:pt x="2686" y="26829"/>
                  </a:cubicBezTo>
                  <a:cubicBezTo>
                    <a:pt x="4324" y="25245"/>
                    <a:pt x="6014" y="23713"/>
                    <a:pt x="7824" y="22335"/>
                  </a:cubicBezTo>
                  <a:lnTo>
                    <a:pt x="7824" y="22335"/>
                  </a:lnTo>
                  <a:cubicBezTo>
                    <a:pt x="8508" y="22880"/>
                    <a:pt x="9217" y="23385"/>
                    <a:pt x="9979" y="23837"/>
                  </a:cubicBezTo>
                  <a:cubicBezTo>
                    <a:pt x="10825" y="24320"/>
                    <a:pt x="11745" y="24618"/>
                    <a:pt x="12599" y="25082"/>
                  </a:cubicBezTo>
                  <a:cubicBezTo>
                    <a:pt x="13194" y="25389"/>
                    <a:pt x="13185" y="25593"/>
                    <a:pt x="13501" y="26151"/>
                  </a:cubicBezTo>
                  <a:cubicBezTo>
                    <a:pt x="13612" y="26355"/>
                    <a:pt x="13779" y="26541"/>
                    <a:pt x="13947" y="26717"/>
                  </a:cubicBezTo>
                  <a:cubicBezTo>
                    <a:pt x="14337" y="27080"/>
                    <a:pt x="14848" y="27284"/>
                    <a:pt x="15359" y="27405"/>
                  </a:cubicBezTo>
                  <a:cubicBezTo>
                    <a:pt x="15565" y="27450"/>
                    <a:pt x="15765" y="27466"/>
                    <a:pt x="15963" y="27466"/>
                  </a:cubicBezTo>
                  <a:cubicBezTo>
                    <a:pt x="16372" y="27466"/>
                    <a:pt x="16773" y="27399"/>
                    <a:pt x="17198" y="27386"/>
                  </a:cubicBezTo>
                  <a:cubicBezTo>
                    <a:pt x="17206" y="27386"/>
                    <a:pt x="17213" y="27386"/>
                    <a:pt x="17221" y="27386"/>
                  </a:cubicBezTo>
                  <a:cubicBezTo>
                    <a:pt x="18257" y="27386"/>
                    <a:pt x="18878" y="28028"/>
                    <a:pt x="19846" y="28167"/>
                  </a:cubicBezTo>
                  <a:cubicBezTo>
                    <a:pt x="20012" y="28191"/>
                    <a:pt x="20175" y="28202"/>
                    <a:pt x="20337" y="28202"/>
                  </a:cubicBezTo>
                  <a:cubicBezTo>
                    <a:pt x="21810" y="28202"/>
                    <a:pt x="23140" y="27289"/>
                    <a:pt x="24538" y="26912"/>
                  </a:cubicBezTo>
                  <a:cubicBezTo>
                    <a:pt x="24622" y="26894"/>
                    <a:pt x="24659" y="26829"/>
                    <a:pt x="24575" y="26764"/>
                  </a:cubicBezTo>
                  <a:cubicBezTo>
                    <a:pt x="23730" y="26085"/>
                    <a:pt x="22857" y="25203"/>
                    <a:pt x="21835" y="24813"/>
                  </a:cubicBezTo>
                  <a:cubicBezTo>
                    <a:pt x="21537" y="24692"/>
                    <a:pt x="21231" y="24627"/>
                    <a:pt x="20905" y="24627"/>
                  </a:cubicBezTo>
                  <a:cubicBezTo>
                    <a:pt x="20394" y="24631"/>
                    <a:pt x="19928" y="24694"/>
                    <a:pt x="19463" y="24694"/>
                  </a:cubicBezTo>
                  <a:cubicBezTo>
                    <a:pt x="18998" y="24694"/>
                    <a:pt x="18536" y="24631"/>
                    <a:pt x="18035" y="24385"/>
                  </a:cubicBezTo>
                  <a:cubicBezTo>
                    <a:pt x="17195" y="23966"/>
                    <a:pt x="16006" y="23290"/>
                    <a:pt x="14977" y="23290"/>
                  </a:cubicBezTo>
                  <a:cubicBezTo>
                    <a:pt x="14352" y="23290"/>
                    <a:pt x="13786" y="23538"/>
                    <a:pt x="13393" y="24244"/>
                  </a:cubicBezTo>
                  <a:lnTo>
                    <a:pt x="13393" y="24244"/>
                  </a:lnTo>
                  <a:cubicBezTo>
                    <a:pt x="12339" y="23860"/>
                    <a:pt x="11341" y="23377"/>
                    <a:pt x="10407" y="22769"/>
                  </a:cubicBezTo>
                  <a:cubicBezTo>
                    <a:pt x="10165" y="22601"/>
                    <a:pt x="9143" y="22090"/>
                    <a:pt x="9087" y="21802"/>
                  </a:cubicBezTo>
                  <a:cubicBezTo>
                    <a:pt x="8967" y="21245"/>
                    <a:pt x="9952" y="20873"/>
                    <a:pt x="10314" y="20641"/>
                  </a:cubicBezTo>
                  <a:cubicBezTo>
                    <a:pt x="11057" y="20186"/>
                    <a:pt x="11828" y="19768"/>
                    <a:pt x="12599" y="19396"/>
                  </a:cubicBezTo>
                  <a:cubicBezTo>
                    <a:pt x="13268" y="19090"/>
                    <a:pt x="14346" y="18411"/>
                    <a:pt x="15061" y="18402"/>
                  </a:cubicBezTo>
                  <a:cubicBezTo>
                    <a:pt x="15065" y="18402"/>
                    <a:pt x="15068" y="18402"/>
                    <a:pt x="15072" y="18402"/>
                  </a:cubicBezTo>
                  <a:cubicBezTo>
                    <a:pt x="15702" y="18402"/>
                    <a:pt x="16495" y="19240"/>
                    <a:pt x="17059" y="19601"/>
                  </a:cubicBezTo>
                  <a:cubicBezTo>
                    <a:pt x="17747" y="20037"/>
                    <a:pt x="18453" y="20418"/>
                    <a:pt x="19196" y="20762"/>
                  </a:cubicBezTo>
                  <a:cubicBezTo>
                    <a:pt x="19930" y="21096"/>
                    <a:pt x="20701" y="21384"/>
                    <a:pt x="21472" y="21617"/>
                  </a:cubicBezTo>
                  <a:cubicBezTo>
                    <a:pt x="22095" y="21802"/>
                    <a:pt x="23135" y="21830"/>
                    <a:pt x="23637" y="22211"/>
                  </a:cubicBezTo>
                  <a:cubicBezTo>
                    <a:pt x="24055" y="22536"/>
                    <a:pt x="24287" y="23335"/>
                    <a:pt x="24705" y="23744"/>
                  </a:cubicBezTo>
                  <a:cubicBezTo>
                    <a:pt x="25068" y="24107"/>
                    <a:pt x="25495" y="24395"/>
                    <a:pt x="25950" y="24618"/>
                  </a:cubicBezTo>
                  <a:cubicBezTo>
                    <a:pt x="26591" y="24931"/>
                    <a:pt x="27306" y="25104"/>
                    <a:pt x="28023" y="25104"/>
                  </a:cubicBezTo>
                  <a:cubicBezTo>
                    <a:pt x="28261" y="25104"/>
                    <a:pt x="28501" y="25084"/>
                    <a:pt x="28738" y="25045"/>
                  </a:cubicBezTo>
                  <a:cubicBezTo>
                    <a:pt x="29602" y="24878"/>
                    <a:pt x="30373" y="24395"/>
                    <a:pt x="31274" y="24357"/>
                  </a:cubicBezTo>
                  <a:cubicBezTo>
                    <a:pt x="31324" y="24356"/>
                    <a:pt x="31374" y="24355"/>
                    <a:pt x="31424" y="24355"/>
                  </a:cubicBezTo>
                  <a:cubicBezTo>
                    <a:pt x="31829" y="24355"/>
                    <a:pt x="32223" y="24396"/>
                    <a:pt x="32619" y="24396"/>
                  </a:cubicBezTo>
                  <a:cubicBezTo>
                    <a:pt x="32832" y="24396"/>
                    <a:pt x="33046" y="24384"/>
                    <a:pt x="33262" y="24348"/>
                  </a:cubicBezTo>
                  <a:cubicBezTo>
                    <a:pt x="34619" y="24107"/>
                    <a:pt x="35762" y="23224"/>
                    <a:pt x="36802" y="22388"/>
                  </a:cubicBezTo>
                  <a:cubicBezTo>
                    <a:pt x="36886" y="22323"/>
                    <a:pt x="36700" y="22230"/>
                    <a:pt x="36681" y="22221"/>
                  </a:cubicBezTo>
                  <a:cubicBezTo>
                    <a:pt x="35669" y="21877"/>
                    <a:pt x="34665" y="21514"/>
                    <a:pt x="33653" y="21152"/>
                  </a:cubicBezTo>
                  <a:cubicBezTo>
                    <a:pt x="33150" y="20977"/>
                    <a:pt x="32733" y="20895"/>
                    <a:pt x="32325" y="20895"/>
                  </a:cubicBezTo>
                  <a:cubicBezTo>
                    <a:pt x="31844" y="20895"/>
                    <a:pt x="31374" y="21010"/>
                    <a:pt x="30791" y="21226"/>
                  </a:cubicBezTo>
                  <a:cubicBezTo>
                    <a:pt x="30458" y="21346"/>
                    <a:pt x="30141" y="21395"/>
                    <a:pt x="29834" y="21395"/>
                  </a:cubicBezTo>
                  <a:cubicBezTo>
                    <a:pt x="28445" y="21395"/>
                    <a:pt x="27268" y="20382"/>
                    <a:pt x="25830" y="20260"/>
                  </a:cubicBezTo>
                  <a:cubicBezTo>
                    <a:pt x="25725" y="20250"/>
                    <a:pt x="25621" y="20245"/>
                    <a:pt x="25518" y="20245"/>
                  </a:cubicBezTo>
                  <a:cubicBezTo>
                    <a:pt x="25131" y="20245"/>
                    <a:pt x="24761" y="20320"/>
                    <a:pt x="24408" y="20511"/>
                  </a:cubicBezTo>
                  <a:cubicBezTo>
                    <a:pt x="23780" y="20842"/>
                    <a:pt x="23814" y="21275"/>
                    <a:pt x="23148" y="21275"/>
                  </a:cubicBezTo>
                  <a:cubicBezTo>
                    <a:pt x="23066" y="21275"/>
                    <a:pt x="22972" y="21269"/>
                    <a:pt x="22866" y="21254"/>
                  </a:cubicBezTo>
                  <a:cubicBezTo>
                    <a:pt x="20878" y="21003"/>
                    <a:pt x="18806" y="19814"/>
                    <a:pt x="17236" y="18625"/>
                  </a:cubicBezTo>
                  <a:cubicBezTo>
                    <a:pt x="16975" y="18421"/>
                    <a:pt x="16492" y="18225"/>
                    <a:pt x="16715" y="17863"/>
                  </a:cubicBezTo>
                  <a:cubicBezTo>
                    <a:pt x="16817" y="17696"/>
                    <a:pt x="17672" y="17557"/>
                    <a:pt x="17886" y="17491"/>
                  </a:cubicBezTo>
                  <a:cubicBezTo>
                    <a:pt x="18806" y="17203"/>
                    <a:pt x="19716" y="16925"/>
                    <a:pt x="20636" y="16637"/>
                  </a:cubicBezTo>
                  <a:cubicBezTo>
                    <a:pt x="22401" y="16089"/>
                    <a:pt x="24176" y="15568"/>
                    <a:pt x="25960" y="15048"/>
                  </a:cubicBezTo>
                  <a:cubicBezTo>
                    <a:pt x="26591" y="14862"/>
                    <a:pt x="27242" y="14593"/>
                    <a:pt x="27911" y="14593"/>
                  </a:cubicBezTo>
                  <a:cubicBezTo>
                    <a:pt x="28728" y="14593"/>
                    <a:pt x="29565" y="14686"/>
                    <a:pt x="30391" y="14723"/>
                  </a:cubicBezTo>
                  <a:cubicBezTo>
                    <a:pt x="31197" y="14761"/>
                    <a:pt x="32005" y="14791"/>
                    <a:pt x="32812" y="14791"/>
                  </a:cubicBezTo>
                  <a:cubicBezTo>
                    <a:pt x="33589" y="14791"/>
                    <a:pt x="34365" y="14763"/>
                    <a:pt x="35139" y="14686"/>
                  </a:cubicBezTo>
                  <a:cubicBezTo>
                    <a:pt x="38363" y="14360"/>
                    <a:pt x="41587" y="13023"/>
                    <a:pt x="43194" y="10059"/>
                  </a:cubicBezTo>
                  <a:cubicBezTo>
                    <a:pt x="43250" y="9966"/>
                    <a:pt x="42962" y="9892"/>
                    <a:pt x="42916" y="9892"/>
                  </a:cubicBezTo>
                  <a:cubicBezTo>
                    <a:pt x="42746" y="9874"/>
                    <a:pt x="42579" y="9866"/>
                    <a:pt x="42412" y="9866"/>
                  </a:cubicBezTo>
                  <a:cubicBezTo>
                    <a:pt x="40845" y="9866"/>
                    <a:pt x="39384" y="10575"/>
                    <a:pt x="37802" y="10575"/>
                  </a:cubicBezTo>
                  <a:cubicBezTo>
                    <a:pt x="37613" y="10575"/>
                    <a:pt x="37422" y="10565"/>
                    <a:pt x="37230" y="10542"/>
                  </a:cubicBezTo>
                  <a:cubicBezTo>
                    <a:pt x="35713" y="10363"/>
                    <a:pt x="34226" y="9840"/>
                    <a:pt x="32692" y="9840"/>
                  </a:cubicBezTo>
                  <a:cubicBezTo>
                    <a:pt x="32477" y="9840"/>
                    <a:pt x="32262" y="9850"/>
                    <a:pt x="32045" y="9873"/>
                  </a:cubicBezTo>
                  <a:cubicBezTo>
                    <a:pt x="30308" y="10050"/>
                    <a:pt x="28933" y="11211"/>
                    <a:pt x="27753" y="12409"/>
                  </a:cubicBezTo>
                  <a:cubicBezTo>
                    <a:pt x="27363" y="12818"/>
                    <a:pt x="27010" y="13311"/>
                    <a:pt x="26526" y="13608"/>
                  </a:cubicBezTo>
                  <a:cubicBezTo>
                    <a:pt x="25969" y="13942"/>
                    <a:pt x="25272" y="14045"/>
                    <a:pt x="24659" y="14230"/>
                  </a:cubicBezTo>
                  <a:cubicBezTo>
                    <a:pt x="23523" y="14570"/>
                    <a:pt x="22393" y="14902"/>
                    <a:pt x="21270" y="15240"/>
                  </a:cubicBezTo>
                  <a:lnTo>
                    <a:pt x="21270" y="15240"/>
                  </a:lnTo>
                  <a:cubicBezTo>
                    <a:pt x="22211" y="13484"/>
                    <a:pt x="23794" y="12270"/>
                    <a:pt x="25263" y="10941"/>
                  </a:cubicBezTo>
                  <a:cubicBezTo>
                    <a:pt x="25709" y="10542"/>
                    <a:pt x="25960" y="10384"/>
                    <a:pt x="26564" y="10291"/>
                  </a:cubicBezTo>
                  <a:cubicBezTo>
                    <a:pt x="26796" y="10263"/>
                    <a:pt x="27028" y="10273"/>
                    <a:pt x="27260" y="10245"/>
                  </a:cubicBezTo>
                  <a:cubicBezTo>
                    <a:pt x="27846" y="10170"/>
                    <a:pt x="28422" y="9957"/>
                    <a:pt x="28868" y="9548"/>
                  </a:cubicBezTo>
                  <a:cubicBezTo>
                    <a:pt x="29592" y="8916"/>
                    <a:pt x="29825" y="8006"/>
                    <a:pt x="30670" y="7476"/>
                  </a:cubicBezTo>
                  <a:cubicBezTo>
                    <a:pt x="31265" y="7114"/>
                    <a:pt x="31869" y="6900"/>
                    <a:pt x="32250" y="6277"/>
                  </a:cubicBezTo>
                  <a:cubicBezTo>
                    <a:pt x="32649" y="5636"/>
                    <a:pt x="32705" y="4800"/>
                    <a:pt x="32956" y="4103"/>
                  </a:cubicBezTo>
                  <a:cubicBezTo>
                    <a:pt x="33346" y="3035"/>
                    <a:pt x="33950" y="2087"/>
                    <a:pt x="34693" y="1223"/>
                  </a:cubicBezTo>
                  <a:cubicBezTo>
                    <a:pt x="34798" y="1100"/>
                    <a:pt x="34432" y="1027"/>
                    <a:pt x="34336" y="1027"/>
                  </a:cubicBezTo>
                  <a:cubicBezTo>
                    <a:pt x="34330" y="1027"/>
                    <a:pt x="34325" y="1028"/>
                    <a:pt x="34321" y="1028"/>
                  </a:cubicBezTo>
                  <a:cubicBezTo>
                    <a:pt x="34300" y="1033"/>
                    <a:pt x="34279" y="1038"/>
                    <a:pt x="34258" y="1043"/>
                  </a:cubicBezTo>
                  <a:lnTo>
                    <a:pt x="34258" y="1043"/>
                  </a:lnTo>
                  <a:cubicBezTo>
                    <a:pt x="34254" y="1041"/>
                    <a:pt x="34251" y="1039"/>
                    <a:pt x="34247" y="1037"/>
                  </a:cubicBezTo>
                  <a:cubicBezTo>
                    <a:pt x="34244" y="1041"/>
                    <a:pt x="34241" y="1044"/>
                    <a:pt x="34238" y="1047"/>
                  </a:cubicBezTo>
                  <a:lnTo>
                    <a:pt x="34238" y="1047"/>
                  </a:lnTo>
                  <a:cubicBezTo>
                    <a:pt x="33136" y="1319"/>
                    <a:pt x="32277" y="2102"/>
                    <a:pt x="31144" y="2320"/>
                  </a:cubicBezTo>
                  <a:cubicBezTo>
                    <a:pt x="30326" y="2468"/>
                    <a:pt x="29379" y="2440"/>
                    <a:pt x="28700" y="3016"/>
                  </a:cubicBezTo>
                  <a:cubicBezTo>
                    <a:pt x="28255" y="3369"/>
                    <a:pt x="28078" y="3862"/>
                    <a:pt x="27846" y="4364"/>
                  </a:cubicBezTo>
                  <a:cubicBezTo>
                    <a:pt x="27372" y="5395"/>
                    <a:pt x="26991" y="5636"/>
                    <a:pt x="26099" y="6287"/>
                  </a:cubicBezTo>
                  <a:cubicBezTo>
                    <a:pt x="25189" y="6946"/>
                    <a:pt x="24789" y="7773"/>
                    <a:pt x="24557" y="8851"/>
                  </a:cubicBezTo>
                  <a:cubicBezTo>
                    <a:pt x="24250" y="10273"/>
                    <a:pt x="22652" y="11192"/>
                    <a:pt x="21612" y="12168"/>
                  </a:cubicBezTo>
                  <a:cubicBezTo>
                    <a:pt x="20655" y="13078"/>
                    <a:pt x="19976" y="14035"/>
                    <a:pt x="19335" y="15197"/>
                  </a:cubicBezTo>
                  <a:cubicBezTo>
                    <a:pt x="19047" y="15717"/>
                    <a:pt x="18936" y="15884"/>
                    <a:pt x="18350" y="16126"/>
                  </a:cubicBezTo>
                  <a:cubicBezTo>
                    <a:pt x="17979" y="16274"/>
                    <a:pt x="17561" y="16367"/>
                    <a:pt x="17180" y="16488"/>
                  </a:cubicBezTo>
                  <a:cubicBezTo>
                    <a:pt x="16529" y="16692"/>
                    <a:pt x="15879" y="16888"/>
                    <a:pt x="15229" y="17101"/>
                  </a:cubicBezTo>
                  <a:cubicBezTo>
                    <a:pt x="13989" y="17499"/>
                    <a:pt x="12770" y="17910"/>
                    <a:pt x="11588" y="18439"/>
                  </a:cubicBezTo>
                  <a:lnTo>
                    <a:pt x="11588" y="18439"/>
                  </a:lnTo>
                  <a:cubicBezTo>
                    <a:pt x="12437" y="16286"/>
                    <a:pt x="13518" y="14244"/>
                    <a:pt x="14876" y="12372"/>
                  </a:cubicBezTo>
                  <a:cubicBezTo>
                    <a:pt x="15480" y="11536"/>
                    <a:pt x="16344" y="10087"/>
                    <a:pt x="17282" y="9631"/>
                  </a:cubicBezTo>
                  <a:cubicBezTo>
                    <a:pt x="17932" y="9316"/>
                    <a:pt x="18871" y="9501"/>
                    <a:pt x="19595" y="9269"/>
                  </a:cubicBezTo>
                  <a:cubicBezTo>
                    <a:pt x="20264" y="9055"/>
                    <a:pt x="20766" y="8665"/>
                    <a:pt x="21166" y="8080"/>
                  </a:cubicBezTo>
                  <a:cubicBezTo>
                    <a:pt x="21500" y="7578"/>
                    <a:pt x="21704" y="7011"/>
                    <a:pt x="22188" y="6612"/>
                  </a:cubicBezTo>
                  <a:cubicBezTo>
                    <a:pt x="22541" y="6324"/>
                    <a:pt x="22959" y="6110"/>
                    <a:pt x="23349" y="5859"/>
                  </a:cubicBezTo>
                  <a:cubicBezTo>
                    <a:pt x="24139" y="5339"/>
                    <a:pt x="24520" y="4670"/>
                    <a:pt x="24835" y="3788"/>
                  </a:cubicBezTo>
                  <a:cubicBezTo>
                    <a:pt x="25263" y="2598"/>
                    <a:pt x="25644" y="1390"/>
                    <a:pt x="26053" y="183"/>
                  </a:cubicBezTo>
                  <a:cubicBezTo>
                    <a:pt x="26092" y="71"/>
                    <a:pt x="25831" y="0"/>
                    <a:pt x="257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28"/>
            <p:cNvSpPr/>
            <p:nvPr/>
          </p:nvSpPr>
          <p:spPr>
            <a:xfrm>
              <a:off x="3770025" y="3118550"/>
              <a:ext cx="358900" cy="81100"/>
            </a:xfrm>
            <a:custGeom>
              <a:rect b="b" l="l" r="r" t="t"/>
              <a:pathLst>
                <a:path extrusionOk="0" h="3244" w="14356">
                  <a:moveTo>
                    <a:pt x="14355" y="1"/>
                  </a:moveTo>
                  <a:lnTo>
                    <a:pt x="14355" y="1"/>
                  </a:lnTo>
                  <a:cubicBezTo>
                    <a:pt x="14114" y="196"/>
                    <a:pt x="13826" y="307"/>
                    <a:pt x="13538" y="419"/>
                  </a:cubicBezTo>
                  <a:cubicBezTo>
                    <a:pt x="13240" y="540"/>
                    <a:pt x="12952" y="633"/>
                    <a:pt x="12655" y="726"/>
                  </a:cubicBezTo>
                  <a:cubicBezTo>
                    <a:pt x="12070" y="911"/>
                    <a:pt x="11466" y="1069"/>
                    <a:pt x="10862" y="1209"/>
                  </a:cubicBezTo>
                  <a:cubicBezTo>
                    <a:pt x="9654" y="1487"/>
                    <a:pt x="8437" y="1748"/>
                    <a:pt x="7201" y="1887"/>
                  </a:cubicBezTo>
                  <a:cubicBezTo>
                    <a:pt x="6681" y="1942"/>
                    <a:pt x="6160" y="1984"/>
                    <a:pt x="5634" y="1984"/>
                  </a:cubicBezTo>
                  <a:cubicBezTo>
                    <a:pt x="5540" y="1984"/>
                    <a:pt x="5447" y="1983"/>
                    <a:pt x="5353" y="1980"/>
                  </a:cubicBezTo>
                  <a:lnTo>
                    <a:pt x="5120" y="1961"/>
                  </a:lnTo>
                  <a:lnTo>
                    <a:pt x="4907" y="1933"/>
                  </a:lnTo>
                  <a:cubicBezTo>
                    <a:pt x="4739" y="1915"/>
                    <a:pt x="4591" y="1896"/>
                    <a:pt x="4423" y="1887"/>
                  </a:cubicBezTo>
                  <a:cubicBezTo>
                    <a:pt x="4344" y="1882"/>
                    <a:pt x="4264" y="1880"/>
                    <a:pt x="4184" y="1880"/>
                  </a:cubicBezTo>
                  <a:cubicBezTo>
                    <a:pt x="3954" y="1880"/>
                    <a:pt x="3719" y="1899"/>
                    <a:pt x="3485" y="1933"/>
                  </a:cubicBezTo>
                  <a:cubicBezTo>
                    <a:pt x="2231" y="2101"/>
                    <a:pt x="1060" y="2602"/>
                    <a:pt x="1" y="3243"/>
                  </a:cubicBezTo>
                  <a:cubicBezTo>
                    <a:pt x="549" y="2937"/>
                    <a:pt x="1116" y="2686"/>
                    <a:pt x="1710" y="2491"/>
                  </a:cubicBezTo>
                  <a:cubicBezTo>
                    <a:pt x="2305" y="2286"/>
                    <a:pt x="2890" y="2128"/>
                    <a:pt x="3513" y="2054"/>
                  </a:cubicBezTo>
                  <a:cubicBezTo>
                    <a:pt x="3701" y="2036"/>
                    <a:pt x="3897" y="2030"/>
                    <a:pt x="4091" y="2030"/>
                  </a:cubicBezTo>
                  <a:cubicBezTo>
                    <a:pt x="4203" y="2030"/>
                    <a:pt x="4315" y="2032"/>
                    <a:pt x="4423" y="2036"/>
                  </a:cubicBezTo>
                  <a:cubicBezTo>
                    <a:pt x="4581" y="2036"/>
                    <a:pt x="4730" y="2073"/>
                    <a:pt x="4879" y="2082"/>
                  </a:cubicBezTo>
                  <a:lnTo>
                    <a:pt x="5111" y="2119"/>
                  </a:lnTo>
                  <a:lnTo>
                    <a:pt x="5343" y="2138"/>
                  </a:lnTo>
                  <a:cubicBezTo>
                    <a:pt x="5496" y="2147"/>
                    <a:pt x="5648" y="2151"/>
                    <a:pt x="5800" y="2151"/>
                  </a:cubicBezTo>
                  <a:cubicBezTo>
                    <a:pt x="6275" y="2151"/>
                    <a:pt x="6746" y="2111"/>
                    <a:pt x="7211" y="2054"/>
                  </a:cubicBezTo>
                  <a:cubicBezTo>
                    <a:pt x="8456" y="1896"/>
                    <a:pt x="9673" y="1655"/>
                    <a:pt x="10881" y="1339"/>
                  </a:cubicBezTo>
                  <a:cubicBezTo>
                    <a:pt x="11494" y="1172"/>
                    <a:pt x="12079" y="1004"/>
                    <a:pt x="12674" y="800"/>
                  </a:cubicBezTo>
                  <a:cubicBezTo>
                    <a:pt x="12962" y="698"/>
                    <a:pt x="13259" y="596"/>
                    <a:pt x="13547" y="465"/>
                  </a:cubicBezTo>
                  <a:cubicBezTo>
                    <a:pt x="13835" y="335"/>
                    <a:pt x="14123" y="215"/>
                    <a:pt x="143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28"/>
            <p:cNvSpPr/>
            <p:nvPr/>
          </p:nvSpPr>
          <p:spPr>
            <a:xfrm>
              <a:off x="3679225" y="3412375"/>
              <a:ext cx="292225" cy="32325"/>
            </a:xfrm>
            <a:custGeom>
              <a:rect b="b" l="l" r="r" t="t"/>
              <a:pathLst>
                <a:path extrusionOk="0" h="1293" w="11689">
                  <a:moveTo>
                    <a:pt x="0" y="1"/>
                  </a:moveTo>
                  <a:lnTo>
                    <a:pt x="0" y="1"/>
                  </a:lnTo>
                  <a:cubicBezTo>
                    <a:pt x="753" y="642"/>
                    <a:pt x="1673" y="1162"/>
                    <a:pt x="2732" y="1283"/>
                  </a:cubicBezTo>
                  <a:cubicBezTo>
                    <a:pt x="2815" y="1289"/>
                    <a:pt x="2901" y="1292"/>
                    <a:pt x="2987" y="1292"/>
                  </a:cubicBezTo>
                  <a:cubicBezTo>
                    <a:pt x="3159" y="1292"/>
                    <a:pt x="3333" y="1280"/>
                    <a:pt x="3494" y="1255"/>
                  </a:cubicBezTo>
                  <a:cubicBezTo>
                    <a:pt x="3735" y="1218"/>
                    <a:pt x="3995" y="1171"/>
                    <a:pt x="4237" y="1125"/>
                  </a:cubicBezTo>
                  <a:lnTo>
                    <a:pt x="5714" y="818"/>
                  </a:lnTo>
                  <a:cubicBezTo>
                    <a:pt x="6197" y="707"/>
                    <a:pt x="6690" y="605"/>
                    <a:pt x="7191" y="558"/>
                  </a:cubicBezTo>
                  <a:cubicBezTo>
                    <a:pt x="7433" y="540"/>
                    <a:pt x="7693" y="521"/>
                    <a:pt x="7935" y="521"/>
                  </a:cubicBezTo>
                  <a:cubicBezTo>
                    <a:pt x="8065" y="521"/>
                    <a:pt x="8176" y="540"/>
                    <a:pt x="8306" y="549"/>
                  </a:cubicBezTo>
                  <a:lnTo>
                    <a:pt x="8678" y="586"/>
                  </a:lnTo>
                  <a:cubicBezTo>
                    <a:pt x="9018" y="615"/>
                    <a:pt x="9360" y="629"/>
                    <a:pt x="9704" y="629"/>
                  </a:cubicBezTo>
                  <a:cubicBezTo>
                    <a:pt x="10367" y="629"/>
                    <a:pt x="11034" y="575"/>
                    <a:pt x="11688" y="465"/>
                  </a:cubicBezTo>
                  <a:lnTo>
                    <a:pt x="11688" y="465"/>
                  </a:lnTo>
                  <a:cubicBezTo>
                    <a:pt x="11186" y="512"/>
                    <a:pt x="10685" y="540"/>
                    <a:pt x="10183" y="540"/>
                  </a:cubicBezTo>
                  <a:cubicBezTo>
                    <a:pt x="10119" y="541"/>
                    <a:pt x="10056" y="541"/>
                    <a:pt x="9992" y="541"/>
                  </a:cubicBezTo>
                  <a:cubicBezTo>
                    <a:pt x="9556" y="541"/>
                    <a:pt x="9125" y="514"/>
                    <a:pt x="8687" y="465"/>
                  </a:cubicBezTo>
                  <a:cubicBezTo>
                    <a:pt x="8375" y="425"/>
                    <a:pt x="8055" y="402"/>
                    <a:pt x="7738" y="402"/>
                  </a:cubicBezTo>
                  <a:cubicBezTo>
                    <a:pt x="7545" y="402"/>
                    <a:pt x="7353" y="411"/>
                    <a:pt x="7164" y="428"/>
                  </a:cubicBezTo>
                  <a:cubicBezTo>
                    <a:pt x="6653" y="475"/>
                    <a:pt x="6160" y="568"/>
                    <a:pt x="5668" y="679"/>
                  </a:cubicBezTo>
                  <a:lnTo>
                    <a:pt x="4190" y="1004"/>
                  </a:lnTo>
                  <a:cubicBezTo>
                    <a:pt x="3773" y="1085"/>
                    <a:pt x="3341" y="1179"/>
                    <a:pt x="2913" y="1179"/>
                  </a:cubicBezTo>
                  <a:cubicBezTo>
                    <a:pt x="2847" y="1179"/>
                    <a:pt x="2780" y="1176"/>
                    <a:pt x="2713" y="1171"/>
                  </a:cubicBezTo>
                  <a:cubicBezTo>
                    <a:pt x="2221" y="1144"/>
                    <a:pt x="1747" y="976"/>
                    <a:pt x="1292" y="772"/>
                  </a:cubicBezTo>
                  <a:cubicBezTo>
                    <a:pt x="836" y="558"/>
                    <a:pt x="409" y="30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28"/>
            <p:cNvSpPr/>
            <p:nvPr/>
          </p:nvSpPr>
          <p:spPr>
            <a:xfrm>
              <a:off x="3419775" y="3488575"/>
              <a:ext cx="244600" cy="45300"/>
            </a:xfrm>
            <a:custGeom>
              <a:rect b="b" l="l" r="r" t="t"/>
              <a:pathLst>
                <a:path extrusionOk="0" h="1812" w="9784">
                  <a:moveTo>
                    <a:pt x="0" y="0"/>
                  </a:moveTo>
                  <a:lnTo>
                    <a:pt x="0" y="0"/>
                  </a:lnTo>
                  <a:cubicBezTo>
                    <a:pt x="762" y="335"/>
                    <a:pt x="1552" y="623"/>
                    <a:pt x="2351" y="836"/>
                  </a:cubicBezTo>
                  <a:cubicBezTo>
                    <a:pt x="2760" y="948"/>
                    <a:pt x="3169" y="1041"/>
                    <a:pt x="3596" y="1078"/>
                  </a:cubicBezTo>
                  <a:cubicBezTo>
                    <a:pt x="4014" y="1096"/>
                    <a:pt x="4423" y="1124"/>
                    <a:pt x="4841" y="1162"/>
                  </a:cubicBezTo>
                  <a:cubicBezTo>
                    <a:pt x="5658" y="1217"/>
                    <a:pt x="6504" y="1310"/>
                    <a:pt x="7322" y="1403"/>
                  </a:cubicBezTo>
                  <a:cubicBezTo>
                    <a:pt x="7740" y="1450"/>
                    <a:pt x="8158" y="1505"/>
                    <a:pt x="8567" y="1561"/>
                  </a:cubicBezTo>
                  <a:cubicBezTo>
                    <a:pt x="8975" y="1626"/>
                    <a:pt x="9393" y="1673"/>
                    <a:pt x="9784" y="1812"/>
                  </a:cubicBezTo>
                  <a:cubicBezTo>
                    <a:pt x="9598" y="1700"/>
                    <a:pt x="9393" y="1673"/>
                    <a:pt x="9198" y="1607"/>
                  </a:cubicBezTo>
                  <a:cubicBezTo>
                    <a:pt x="8985" y="1561"/>
                    <a:pt x="8790" y="1515"/>
                    <a:pt x="8576" y="1487"/>
                  </a:cubicBezTo>
                  <a:cubicBezTo>
                    <a:pt x="8158" y="1412"/>
                    <a:pt x="7749" y="1338"/>
                    <a:pt x="7340" y="1282"/>
                  </a:cubicBezTo>
                  <a:cubicBezTo>
                    <a:pt x="6513" y="1171"/>
                    <a:pt x="5686" y="1078"/>
                    <a:pt x="4850" y="1004"/>
                  </a:cubicBezTo>
                  <a:cubicBezTo>
                    <a:pt x="4432" y="966"/>
                    <a:pt x="4005" y="957"/>
                    <a:pt x="3596" y="939"/>
                  </a:cubicBezTo>
                  <a:cubicBezTo>
                    <a:pt x="3187" y="911"/>
                    <a:pt x="2788" y="818"/>
                    <a:pt x="2379" y="725"/>
                  </a:cubicBezTo>
                  <a:cubicBezTo>
                    <a:pt x="1979" y="632"/>
                    <a:pt x="1580" y="520"/>
                    <a:pt x="1180" y="390"/>
                  </a:cubicBezTo>
                  <a:cubicBezTo>
                    <a:pt x="781" y="279"/>
                    <a:pt x="391" y="14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28"/>
            <p:cNvSpPr/>
            <p:nvPr/>
          </p:nvSpPr>
          <p:spPr>
            <a:xfrm>
              <a:off x="3710575" y="2902075"/>
              <a:ext cx="202575" cy="189325"/>
            </a:xfrm>
            <a:custGeom>
              <a:rect b="b" l="l" r="r" t="t"/>
              <a:pathLst>
                <a:path extrusionOk="0" h="7573" w="8103">
                  <a:moveTo>
                    <a:pt x="8102" y="1"/>
                  </a:moveTo>
                  <a:cubicBezTo>
                    <a:pt x="7731" y="289"/>
                    <a:pt x="7377" y="568"/>
                    <a:pt x="6987" y="846"/>
                  </a:cubicBezTo>
                  <a:cubicBezTo>
                    <a:pt x="6606" y="1125"/>
                    <a:pt x="6235" y="1394"/>
                    <a:pt x="5844" y="1645"/>
                  </a:cubicBezTo>
                  <a:cubicBezTo>
                    <a:pt x="5640" y="1775"/>
                    <a:pt x="5445" y="1887"/>
                    <a:pt x="5250" y="2008"/>
                  </a:cubicBezTo>
                  <a:cubicBezTo>
                    <a:pt x="5055" y="2110"/>
                    <a:pt x="4822" y="2231"/>
                    <a:pt x="4637" y="2370"/>
                  </a:cubicBezTo>
                  <a:cubicBezTo>
                    <a:pt x="4246" y="2658"/>
                    <a:pt x="3940" y="3020"/>
                    <a:pt x="3643" y="3392"/>
                  </a:cubicBezTo>
                  <a:cubicBezTo>
                    <a:pt x="3076" y="4135"/>
                    <a:pt x="2565" y="4906"/>
                    <a:pt x="1989" y="5640"/>
                  </a:cubicBezTo>
                  <a:cubicBezTo>
                    <a:pt x="1710" y="6003"/>
                    <a:pt x="1403" y="6365"/>
                    <a:pt x="1078" y="6700"/>
                  </a:cubicBezTo>
                  <a:cubicBezTo>
                    <a:pt x="753" y="7025"/>
                    <a:pt x="419" y="7359"/>
                    <a:pt x="1" y="7573"/>
                  </a:cubicBezTo>
                  <a:cubicBezTo>
                    <a:pt x="223" y="7489"/>
                    <a:pt x="419" y="7350"/>
                    <a:pt x="595" y="7248"/>
                  </a:cubicBezTo>
                  <a:cubicBezTo>
                    <a:pt x="781" y="7090"/>
                    <a:pt x="948" y="6941"/>
                    <a:pt x="1125" y="6783"/>
                  </a:cubicBezTo>
                  <a:cubicBezTo>
                    <a:pt x="1459" y="6439"/>
                    <a:pt x="1775" y="6096"/>
                    <a:pt x="2082" y="5733"/>
                  </a:cubicBezTo>
                  <a:cubicBezTo>
                    <a:pt x="2686" y="5018"/>
                    <a:pt x="3206" y="4228"/>
                    <a:pt x="3773" y="3494"/>
                  </a:cubicBezTo>
                  <a:cubicBezTo>
                    <a:pt x="4061" y="3132"/>
                    <a:pt x="4367" y="2770"/>
                    <a:pt x="4730" y="2491"/>
                  </a:cubicBezTo>
                  <a:cubicBezTo>
                    <a:pt x="4915" y="2351"/>
                    <a:pt x="5110" y="2249"/>
                    <a:pt x="5315" y="2138"/>
                  </a:cubicBezTo>
                  <a:cubicBezTo>
                    <a:pt x="5519" y="2017"/>
                    <a:pt x="5724" y="1887"/>
                    <a:pt x="5910" y="1748"/>
                  </a:cubicBezTo>
                  <a:cubicBezTo>
                    <a:pt x="6681" y="1218"/>
                    <a:pt x="7405" y="623"/>
                    <a:pt x="8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28"/>
            <p:cNvSpPr/>
            <p:nvPr/>
          </p:nvSpPr>
          <p:spPr>
            <a:xfrm>
              <a:off x="3494800" y="2872350"/>
              <a:ext cx="207200" cy="199775"/>
            </a:xfrm>
            <a:custGeom>
              <a:rect b="b" l="l" r="r" t="t"/>
              <a:pathLst>
                <a:path extrusionOk="0" h="7991" w="8288">
                  <a:moveTo>
                    <a:pt x="8288" y="1"/>
                  </a:moveTo>
                  <a:cubicBezTo>
                    <a:pt x="7544" y="642"/>
                    <a:pt x="6820" y="1292"/>
                    <a:pt x="6151" y="1989"/>
                  </a:cubicBezTo>
                  <a:cubicBezTo>
                    <a:pt x="5807" y="2333"/>
                    <a:pt x="5473" y="2695"/>
                    <a:pt x="5203" y="3113"/>
                  </a:cubicBezTo>
                  <a:cubicBezTo>
                    <a:pt x="4952" y="3522"/>
                    <a:pt x="4674" y="3912"/>
                    <a:pt x="4367" y="4284"/>
                  </a:cubicBezTo>
                  <a:cubicBezTo>
                    <a:pt x="3782" y="5027"/>
                    <a:pt x="3057" y="5705"/>
                    <a:pt x="2174" y="6086"/>
                  </a:cubicBezTo>
                  <a:cubicBezTo>
                    <a:pt x="1273" y="6486"/>
                    <a:pt x="511" y="7164"/>
                    <a:pt x="0" y="7991"/>
                  </a:cubicBezTo>
                  <a:cubicBezTo>
                    <a:pt x="279" y="7601"/>
                    <a:pt x="623" y="7247"/>
                    <a:pt x="994" y="6941"/>
                  </a:cubicBezTo>
                  <a:cubicBezTo>
                    <a:pt x="1366" y="6634"/>
                    <a:pt x="1784" y="6393"/>
                    <a:pt x="2221" y="6207"/>
                  </a:cubicBezTo>
                  <a:cubicBezTo>
                    <a:pt x="3150" y="5826"/>
                    <a:pt x="3884" y="5129"/>
                    <a:pt x="4497" y="4377"/>
                  </a:cubicBezTo>
                  <a:cubicBezTo>
                    <a:pt x="4804" y="3996"/>
                    <a:pt x="5082" y="3605"/>
                    <a:pt x="5333" y="3178"/>
                  </a:cubicBezTo>
                  <a:cubicBezTo>
                    <a:pt x="5593" y="2779"/>
                    <a:pt x="5919" y="2426"/>
                    <a:pt x="6244" y="2063"/>
                  </a:cubicBezTo>
                  <a:cubicBezTo>
                    <a:pt x="6569" y="1710"/>
                    <a:pt x="6913" y="1357"/>
                    <a:pt x="7247" y="1023"/>
                  </a:cubicBezTo>
                  <a:cubicBezTo>
                    <a:pt x="7591" y="670"/>
                    <a:pt x="7935" y="335"/>
                    <a:pt x="8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28"/>
            <p:cNvSpPr/>
            <p:nvPr/>
          </p:nvSpPr>
          <p:spPr>
            <a:xfrm>
              <a:off x="3367750" y="3163850"/>
              <a:ext cx="48800" cy="82025"/>
            </a:xfrm>
            <a:custGeom>
              <a:rect b="b" l="l" r="r" t="t"/>
              <a:pathLst>
                <a:path extrusionOk="0" h="3281" w="1952">
                  <a:moveTo>
                    <a:pt x="1951" y="1"/>
                  </a:moveTo>
                  <a:cubicBezTo>
                    <a:pt x="1738" y="242"/>
                    <a:pt x="1552" y="512"/>
                    <a:pt x="1375" y="772"/>
                  </a:cubicBezTo>
                  <a:cubicBezTo>
                    <a:pt x="1189" y="1032"/>
                    <a:pt x="1031" y="1301"/>
                    <a:pt x="855" y="1571"/>
                  </a:cubicBezTo>
                  <a:cubicBezTo>
                    <a:pt x="697" y="1840"/>
                    <a:pt x="530" y="2119"/>
                    <a:pt x="381" y="2398"/>
                  </a:cubicBezTo>
                  <a:cubicBezTo>
                    <a:pt x="232" y="2686"/>
                    <a:pt x="75" y="2964"/>
                    <a:pt x="0" y="3280"/>
                  </a:cubicBezTo>
                  <a:cubicBezTo>
                    <a:pt x="65" y="3122"/>
                    <a:pt x="149" y="3002"/>
                    <a:pt x="232" y="2862"/>
                  </a:cubicBezTo>
                  <a:cubicBezTo>
                    <a:pt x="307" y="2723"/>
                    <a:pt x="400" y="2583"/>
                    <a:pt x="483" y="2453"/>
                  </a:cubicBezTo>
                  <a:lnTo>
                    <a:pt x="994" y="1654"/>
                  </a:lnTo>
                  <a:cubicBezTo>
                    <a:pt x="1162" y="1385"/>
                    <a:pt x="1319" y="1116"/>
                    <a:pt x="1487" y="837"/>
                  </a:cubicBezTo>
                  <a:cubicBezTo>
                    <a:pt x="1645" y="558"/>
                    <a:pt x="1803" y="279"/>
                    <a:pt x="19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28"/>
            <p:cNvSpPr/>
            <p:nvPr/>
          </p:nvSpPr>
          <p:spPr>
            <a:xfrm>
              <a:off x="3357750" y="3212400"/>
              <a:ext cx="19550" cy="41825"/>
            </a:xfrm>
            <a:custGeom>
              <a:rect b="b" l="l" r="r" t="t"/>
              <a:pathLst>
                <a:path extrusionOk="0" h="1673" w="782">
                  <a:moveTo>
                    <a:pt x="781" y="0"/>
                  </a:moveTo>
                  <a:lnTo>
                    <a:pt x="781" y="0"/>
                  </a:lnTo>
                  <a:cubicBezTo>
                    <a:pt x="577" y="242"/>
                    <a:pt x="419" y="511"/>
                    <a:pt x="279" y="790"/>
                  </a:cubicBezTo>
                  <a:cubicBezTo>
                    <a:pt x="159" y="1069"/>
                    <a:pt x="29" y="1357"/>
                    <a:pt x="1" y="1673"/>
                  </a:cubicBezTo>
                  <a:lnTo>
                    <a:pt x="224" y="1264"/>
                  </a:lnTo>
                  <a:cubicBezTo>
                    <a:pt x="298" y="1134"/>
                    <a:pt x="363" y="995"/>
                    <a:pt x="437" y="855"/>
                  </a:cubicBezTo>
                  <a:cubicBezTo>
                    <a:pt x="558" y="576"/>
                    <a:pt x="688" y="298"/>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28"/>
            <p:cNvSpPr/>
            <p:nvPr/>
          </p:nvSpPr>
          <p:spPr>
            <a:xfrm>
              <a:off x="3577950" y="3178950"/>
              <a:ext cx="44375" cy="54600"/>
            </a:xfrm>
            <a:custGeom>
              <a:rect b="b" l="l" r="r" t="t"/>
              <a:pathLst>
                <a:path extrusionOk="0" h="2184" w="1775">
                  <a:moveTo>
                    <a:pt x="1775" y="1"/>
                  </a:moveTo>
                  <a:cubicBezTo>
                    <a:pt x="1571" y="131"/>
                    <a:pt x="1385" y="279"/>
                    <a:pt x="1218" y="456"/>
                  </a:cubicBezTo>
                  <a:cubicBezTo>
                    <a:pt x="1050" y="614"/>
                    <a:pt x="892" y="800"/>
                    <a:pt x="753" y="985"/>
                  </a:cubicBezTo>
                  <a:cubicBezTo>
                    <a:pt x="465" y="1357"/>
                    <a:pt x="205" y="1756"/>
                    <a:pt x="0" y="2184"/>
                  </a:cubicBezTo>
                  <a:cubicBezTo>
                    <a:pt x="298" y="1840"/>
                    <a:pt x="595" y="1450"/>
                    <a:pt x="892" y="1097"/>
                  </a:cubicBezTo>
                  <a:cubicBezTo>
                    <a:pt x="1032" y="911"/>
                    <a:pt x="1180" y="725"/>
                    <a:pt x="1320" y="539"/>
                  </a:cubicBezTo>
                  <a:cubicBezTo>
                    <a:pt x="1459" y="354"/>
                    <a:pt x="1608" y="168"/>
                    <a:pt x="17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28"/>
            <p:cNvSpPr/>
            <p:nvPr/>
          </p:nvSpPr>
          <p:spPr>
            <a:xfrm>
              <a:off x="3632775" y="3152250"/>
              <a:ext cx="19750" cy="13725"/>
            </a:xfrm>
            <a:custGeom>
              <a:rect b="b" l="l" r="r" t="t"/>
              <a:pathLst>
                <a:path extrusionOk="0" h="549" w="790">
                  <a:moveTo>
                    <a:pt x="790" y="0"/>
                  </a:moveTo>
                  <a:lnTo>
                    <a:pt x="790" y="0"/>
                  </a:lnTo>
                  <a:cubicBezTo>
                    <a:pt x="623" y="37"/>
                    <a:pt x="474" y="121"/>
                    <a:pt x="353" y="214"/>
                  </a:cubicBezTo>
                  <a:cubicBezTo>
                    <a:pt x="223" y="307"/>
                    <a:pt x="93" y="409"/>
                    <a:pt x="0" y="548"/>
                  </a:cubicBezTo>
                  <a:cubicBezTo>
                    <a:pt x="158" y="502"/>
                    <a:pt x="316" y="427"/>
                    <a:pt x="446" y="335"/>
                  </a:cubicBezTo>
                  <a:cubicBezTo>
                    <a:pt x="567" y="242"/>
                    <a:pt x="697" y="139"/>
                    <a:pt x="7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28"/>
            <p:cNvSpPr/>
            <p:nvPr/>
          </p:nvSpPr>
          <p:spPr>
            <a:xfrm>
              <a:off x="3279475" y="3270925"/>
              <a:ext cx="283175" cy="115700"/>
            </a:xfrm>
            <a:custGeom>
              <a:rect b="b" l="l" r="r" t="t"/>
              <a:pathLst>
                <a:path extrusionOk="0" h="4628" w="11327">
                  <a:moveTo>
                    <a:pt x="11326" y="1"/>
                  </a:moveTo>
                  <a:lnTo>
                    <a:pt x="11326" y="1"/>
                  </a:lnTo>
                  <a:cubicBezTo>
                    <a:pt x="10323" y="186"/>
                    <a:pt x="9310" y="419"/>
                    <a:pt x="8335" y="725"/>
                  </a:cubicBezTo>
                  <a:cubicBezTo>
                    <a:pt x="7350" y="1013"/>
                    <a:pt x="6383" y="1366"/>
                    <a:pt x="5436" y="1757"/>
                  </a:cubicBezTo>
                  <a:cubicBezTo>
                    <a:pt x="4497" y="2156"/>
                    <a:pt x="3550" y="2584"/>
                    <a:pt x="2649" y="3057"/>
                  </a:cubicBezTo>
                  <a:cubicBezTo>
                    <a:pt x="1729" y="3531"/>
                    <a:pt x="846" y="4042"/>
                    <a:pt x="1" y="4628"/>
                  </a:cubicBezTo>
                  <a:cubicBezTo>
                    <a:pt x="883" y="4107"/>
                    <a:pt x="1785" y="3615"/>
                    <a:pt x="2695" y="3169"/>
                  </a:cubicBezTo>
                  <a:cubicBezTo>
                    <a:pt x="3596" y="2723"/>
                    <a:pt x="4525" y="2286"/>
                    <a:pt x="5482" y="1905"/>
                  </a:cubicBezTo>
                  <a:cubicBezTo>
                    <a:pt x="5956" y="1701"/>
                    <a:pt x="6430" y="1524"/>
                    <a:pt x="6913" y="1339"/>
                  </a:cubicBezTo>
                  <a:cubicBezTo>
                    <a:pt x="7396" y="1171"/>
                    <a:pt x="7870" y="986"/>
                    <a:pt x="8362" y="837"/>
                  </a:cubicBezTo>
                  <a:lnTo>
                    <a:pt x="9096" y="605"/>
                  </a:lnTo>
                  <a:lnTo>
                    <a:pt x="9840" y="400"/>
                  </a:lnTo>
                  <a:cubicBezTo>
                    <a:pt x="10323" y="233"/>
                    <a:pt x="10825" y="140"/>
                    <a:pt x="11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28"/>
            <p:cNvSpPr/>
            <p:nvPr/>
          </p:nvSpPr>
          <p:spPr>
            <a:xfrm>
              <a:off x="3271350" y="3417025"/>
              <a:ext cx="120800" cy="66450"/>
            </a:xfrm>
            <a:custGeom>
              <a:rect b="b" l="l" r="r" t="t"/>
              <a:pathLst>
                <a:path extrusionOk="0" h="2658" w="4832">
                  <a:moveTo>
                    <a:pt x="0" y="1"/>
                  </a:moveTo>
                  <a:lnTo>
                    <a:pt x="0" y="1"/>
                  </a:lnTo>
                  <a:cubicBezTo>
                    <a:pt x="363" y="307"/>
                    <a:pt x="734" y="586"/>
                    <a:pt x="1088" y="827"/>
                  </a:cubicBezTo>
                  <a:cubicBezTo>
                    <a:pt x="1478" y="1097"/>
                    <a:pt x="1868" y="1338"/>
                    <a:pt x="2267" y="1580"/>
                  </a:cubicBezTo>
                  <a:cubicBezTo>
                    <a:pt x="2667" y="1812"/>
                    <a:pt x="3076" y="2035"/>
                    <a:pt x="3503" y="2221"/>
                  </a:cubicBezTo>
                  <a:cubicBezTo>
                    <a:pt x="3940" y="2407"/>
                    <a:pt x="4376" y="2583"/>
                    <a:pt x="4832" y="2658"/>
                  </a:cubicBezTo>
                  <a:cubicBezTo>
                    <a:pt x="4386" y="2518"/>
                    <a:pt x="3968" y="2323"/>
                    <a:pt x="3568" y="2119"/>
                  </a:cubicBezTo>
                  <a:cubicBezTo>
                    <a:pt x="3159" y="1915"/>
                    <a:pt x="2751" y="1682"/>
                    <a:pt x="2360" y="1450"/>
                  </a:cubicBezTo>
                  <a:cubicBezTo>
                    <a:pt x="1952" y="1218"/>
                    <a:pt x="1571" y="976"/>
                    <a:pt x="1171" y="73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28"/>
            <p:cNvSpPr/>
            <p:nvPr/>
          </p:nvSpPr>
          <p:spPr>
            <a:xfrm>
              <a:off x="3178675" y="3427025"/>
              <a:ext cx="43700" cy="40650"/>
            </a:xfrm>
            <a:custGeom>
              <a:rect b="b" l="l" r="r" t="t"/>
              <a:pathLst>
                <a:path extrusionOk="0" h="1626" w="1748">
                  <a:moveTo>
                    <a:pt x="1747" y="0"/>
                  </a:moveTo>
                  <a:lnTo>
                    <a:pt x="1747" y="0"/>
                  </a:lnTo>
                  <a:cubicBezTo>
                    <a:pt x="1403" y="214"/>
                    <a:pt x="1106" y="483"/>
                    <a:pt x="818" y="753"/>
                  </a:cubicBezTo>
                  <a:cubicBezTo>
                    <a:pt x="521" y="1013"/>
                    <a:pt x="242" y="1310"/>
                    <a:pt x="0" y="1626"/>
                  </a:cubicBezTo>
                  <a:cubicBezTo>
                    <a:pt x="335" y="1403"/>
                    <a:pt x="641" y="1134"/>
                    <a:pt x="930" y="864"/>
                  </a:cubicBezTo>
                  <a:cubicBezTo>
                    <a:pt x="1218" y="604"/>
                    <a:pt x="1496" y="307"/>
                    <a:pt x="17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28"/>
            <p:cNvSpPr/>
            <p:nvPr/>
          </p:nvSpPr>
          <p:spPr>
            <a:xfrm>
              <a:off x="3148475" y="3461850"/>
              <a:ext cx="23025" cy="22550"/>
            </a:xfrm>
            <a:custGeom>
              <a:rect b="b" l="l" r="r" t="t"/>
              <a:pathLst>
                <a:path extrusionOk="0" h="902" w="921">
                  <a:moveTo>
                    <a:pt x="920" y="1"/>
                  </a:moveTo>
                  <a:lnTo>
                    <a:pt x="920" y="1"/>
                  </a:lnTo>
                  <a:cubicBezTo>
                    <a:pt x="725" y="103"/>
                    <a:pt x="558" y="242"/>
                    <a:pt x="409" y="391"/>
                  </a:cubicBezTo>
                  <a:cubicBezTo>
                    <a:pt x="261" y="540"/>
                    <a:pt x="103" y="707"/>
                    <a:pt x="1" y="902"/>
                  </a:cubicBezTo>
                  <a:cubicBezTo>
                    <a:pt x="196" y="800"/>
                    <a:pt x="363" y="660"/>
                    <a:pt x="512" y="512"/>
                  </a:cubicBezTo>
                  <a:cubicBezTo>
                    <a:pt x="660" y="354"/>
                    <a:pt x="818" y="196"/>
                    <a:pt x="9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28"/>
            <p:cNvSpPr/>
            <p:nvPr/>
          </p:nvSpPr>
          <p:spPr>
            <a:xfrm>
              <a:off x="3593275" y="2947850"/>
              <a:ext cx="4675" cy="45775"/>
            </a:xfrm>
            <a:custGeom>
              <a:rect b="b" l="l" r="r" t="t"/>
              <a:pathLst>
                <a:path extrusionOk="0" h="1831" w="187">
                  <a:moveTo>
                    <a:pt x="140" y="0"/>
                  </a:moveTo>
                  <a:cubicBezTo>
                    <a:pt x="56" y="307"/>
                    <a:pt x="38" y="604"/>
                    <a:pt x="10" y="920"/>
                  </a:cubicBezTo>
                  <a:cubicBezTo>
                    <a:pt x="1" y="1217"/>
                    <a:pt x="1" y="1524"/>
                    <a:pt x="47" y="1830"/>
                  </a:cubicBezTo>
                  <a:cubicBezTo>
                    <a:pt x="131" y="1533"/>
                    <a:pt x="149" y="1217"/>
                    <a:pt x="177" y="920"/>
                  </a:cubicBezTo>
                  <a:cubicBezTo>
                    <a:pt x="186" y="613"/>
                    <a:pt x="186" y="31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28"/>
            <p:cNvSpPr/>
            <p:nvPr/>
          </p:nvSpPr>
          <p:spPr>
            <a:xfrm>
              <a:off x="3550300" y="3024850"/>
              <a:ext cx="28125" cy="4900"/>
            </a:xfrm>
            <a:custGeom>
              <a:rect b="b" l="l" r="r" t="t"/>
              <a:pathLst>
                <a:path extrusionOk="0" h="196" w="1125">
                  <a:moveTo>
                    <a:pt x="288" y="0"/>
                  </a:moveTo>
                  <a:cubicBezTo>
                    <a:pt x="194" y="0"/>
                    <a:pt x="98" y="9"/>
                    <a:pt x="1" y="33"/>
                  </a:cubicBezTo>
                  <a:cubicBezTo>
                    <a:pt x="187" y="116"/>
                    <a:pt x="372" y="153"/>
                    <a:pt x="558" y="172"/>
                  </a:cubicBezTo>
                  <a:cubicBezTo>
                    <a:pt x="651" y="186"/>
                    <a:pt x="744" y="195"/>
                    <a:pt x="838" y="195"/>
                  </a:cubicBezTo>
                  <a:cubicBezTo>
                    <a:pt x="932" y="195"/>
                    <a:pt x="1027" y="186"/>
                    <a:pt x="1125" y="163"/>
                  </a:cubicBezTo>
                  <a:cubicBezTo>
                    <a:pt x="939" y="79"/>
                    <a:pt x="753" y="42"/>
                    <a:pt x="568" y="23"/>
                  </a:cubicBezTo>
                  <a:cubicBezTo>
                    <a:pt x="475" y="9"/>
                    <a:pt x="382"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28"/>
            <p:cNvSpPr/>
            <p:nvPr/>
          </p:nvSpPr>
          <p:spPr>
            <a:xfrm>
              <a:off x="3789550" y="2963625"/>
              <a:ext cx="10700" cy="41375"/>
            </a:xfrm>
            <a:custGeom>
              <a:rect b="b" l="l" r="r" t="t"/>
              <a:pathLst>
                <a:path extrusionOk="0" h="1655" w="428">
                  <a:moveTo>
                    <a:pt x="428" y="1"/>
                  </a:moveTo>
                  <a:cubicBezTo>
                    <a:pt x="307" y="261"/>
                    <a:pt x="214" y="530"/>
                    <a:pt x="140" y="809"/>
                  </a:cubicBezTo>
                  <a:cubicBezTo>
                    <a:pt x="75" y="1088"/>
                    <a:pt x="10" y="1367"/>
                    <a:pt x="0" y="1655"/>
                  </a:cubicBezTo>
                  <a:cubicBezTo>
                    <a:pt x="130" y="1395"/>
                    <a:pt x="223" y="1125"/>
                    <a:pt x="288" y="846"/>
                  </a:cubicBezTo>
                  <a:cubicBezTo>
                    <a:pt x="363" y="568"/>
                    <a:pt x="419" y="289"/>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28"/>
            <p:cNvSpPr/>
            <p:nvPr/>
          </p:nvSpPr>
          <p:spPr>
            <a:xfrm>
              <a:off x="3760525" y="3040550"/>
              <a:ext cx="40650" cy="5325"/>
            </a:xfrm>
            <a:custGeom>
              <a:rect b="b" l="l" r="r" t="t"/>
              <a:pathLst>
                <a:path extrusionOk="0" h="213" w="1626">
                  <a:moveTo>
                    <a:pt x="1249" y="0"/>
                  </a:moveTo>
                  <a:cubicBezTo>
                    <a:pt x="1097" y="0"/>
                    <a:pt x="947" y="8"/>
                    <a:pt x="799" y="18"/>
                  </a:cubicBezTo>
                  <a:cubicBezTo>
                    <a:pt x="539" y="55"/>
                    <a:pt x="269" y="92"/>
                    <a:pt x="0" y="185"/>
                  </a:cubicBezTo>
                  <a:cubicBezTo>
                    <a:pt x="139" y="204"/>
                    <a:pt x="279" y="213"/>
                    <a:pt x="417" y="213"/>
                  </a:cubicBezTo>
                  <a:cubicBezTo>
                    <a:pt x="555" y="213"/>
                    <a:pt x="692" y="204"/>
                    <a:pt x="827" y="185"/>
                  </a:cubicBezTo>
                  <a:cubicBezTo>
                    <a:pt x="1096" y="148"/>
                    <a:pt x="1357" y="111"/>
                    <a:pt x="1626" y="18"/>
                  </a:cubicBezTo>
                  <a:cubicBezTo>
                    <a:pt x="1500" y="5"/>
                    <a:pt x="1374" y="0"/>
                    <a:pt x="1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28"/>
            <p:cNvSpPr/>
            <p:nvPr/>
          </p:nvSpPr>
          <p:spPr>
            <a:xfrm>
              <a:off x="3926825" y="3140400"/>
              <a:ext cx="28600" cy="29525"/>
            </a:xfrm>
            <a:custGeom>
              <a:rect b="b" l="l" r="r" t="t"/>
              <a:pathLst>
                <a:path extrusionOk="0" h="1181" w="1144">
                  <a:moveTo>
                    <a:pt x="1143" y="0"/>
                  </a:moveTo>
                  <a:lnTo>
                    <a:pt x="1143" y="0"/>
                  </a:lnTo>
                  <a:cubicBezTo>
                    <a:pt x="911" y="149"/>
                    <a:pt x="697" y="335"/>
                    <a:pt x="511" y="530"/>
                  </a:cubicBezTo>
                  <a:cubicBezTo>
                    <a:pt x="325" y="734"/>
                    <a:pt x="149" y="939"/>
                    <a:pt x="0" y="1180"/>
                  </a:cubicBezTo>
                  <a:cubicBezTo>
                    <a:pt x="233" y="1032"/>
                    <a:pt x="428" y="846"/>
                    <a:pt x="632" y="651"/>
                  </a:cubicBezTo>
                  <a:cubicBezTo>
                    <a:pt x="818" y="455"/>
                    <a:pt x="994" y="242"/>
                    <a:pt x="1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28"/>
            <p:cNvSpPr/>
            <p:nvPr/>
          </p:nvSpPr>
          <p:spPr>
            <a:xfrm>
              <a:off x="3855975" y="3168025"/>
              <a:ext cx="49500" cy="37425"/>
            </a:xfrm>
            <a:custGeom>
              <a:rect b="b" l="l" r="r" t="t"/>
              <a:pathLst>
                <a:path extrusionOk="0" h="1497" w="1980">
                  <a:moveTo>
                    <a:pt x="1" y="1"/>
                  </a:moveTo>
                  <a:lnTo>
                    <a:pt x="1" y="1"/>
                  </a:lnTo>
                  <a:cubicBezTo>
                    <a:pt x="289" y="298"/>
                    <a:pt x="605" y="568"/>
                    <a:pt x="939" y="809"/>
                  </a:cubicBezTo>
                  <a:cubicBezTo>
                    <a:pt x="1273" y="1051"/>
                    <a:pt x="1608" y="1302"/>
                    <a:pt x="1980" y="1497"/>
                  </a:cubicBezTo>
                  <a:cubicBezTo>
                    <a:pt x="1682" y="1190"/>
                    <a:pt x="1366" y="939"/>
                    <a:pt x="1041" y="679"/>
                  </a:cubicBezTo>
                  <a:cubicBezTo>
                    <a:pt x="707" y="438"/>
                    <a:pt x="372" y="19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28"/>
            <p:cNvSpPr/>
            <p:nvPr/>
          </p:nvSpPr>
          <p:spPr>
            <a:xfrm>
              <a:off x="4009050" y="3157575"/>
              <a:ext cx="36725" cy="25825"/>
            </a:xfrm>
            <a:custGeom>
              <a:rect b="b" l="l" r="r" t="t"/>
              <a:pathLst>
                <a:path extrusionOk="0" h="1033" w="1469">
                  <a:moveTo>
                    <a:pt x="0" y="1"/>
                  </a:moveTo>
                  <a:lnTo>
                    <a:pt x="0" y="1"/>
                  </a:lnTo>
                  <a:cubicBezTo>
                    <a:pt x="205" y="214"/>
                    <a:pt x="437" y="400"/>
                    <a:pt x="688" y="577"/>
                  </a:cubicBezTo>
                  <a:cubicBezTo>
                    <a:pt x="929" y="753"/>
                    <a:pt x="1190" y="911"/>
                    <a:pt x="1468" y="1032"/>
                  </a:cubicBezTo>
                  <a:cubicBezTo>
                    <a:pt x="1255" y="809"/>
                    <a:pt x="1022" y="623"/>
                    <a:pt x="781" y="447"/>
                  </a:cubicBezTo>
                  <a:cubicBezTo>
                    <a:pt x="530" y="279"/>
                    <a:pt x="279"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28"/>
            <p:cNvSpPr/>
            <p:nvPr/>
          </p:nvSpPr>
          <p:spPr>
            <a:xfrm>
              <a:off x="3721250" y="3414475"/>
              <a:ext cx="25125" cy="23025"/>
            </a:xfrm>
            <a:custGeom>
              <a:rect b="b" l="l" r="r" t="t"/>
              <a:pathLst>
                <a:path extrusionOk="0" h="921" w="1005">
                  <a:moveTo>
                    <a:pt x="1004" y="0"/>
                  </a:moveTo>
                  <a:lnTo>
                    <a:pt x="1004" y="0"/>
                  </a:lnTo>
                  <a:cubicBezTo>
                    <a:pt x="781" y="84"/>
                    <a:pt x="596" y="223"/>
                    <a:pt x="428" y="381"/>
                  </a:cubicBezTo>
                  <a:cubicBezTo>
                    <a:pt x="270" y="530"/>
                    <a:pt x="103" y="697"/>
                    <a:pt x="1" y="920"/>
                  </a:cubicBezTo>
                  <a:cubicBezTo>
                    <a:pt x="224" y="827"/>
                    <a:pt x="400" y="688"/>
                    <a:pt x="568" y="530"/>
                  </a:cubicBezTo>
                  <a:cubicBezTo>
                    <a:pt x="735" y="381"/>
                    <a:pt x="893" y="223"/>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28"/>
            <p:cNvSpPr/>
            <p:nvPr/>
          </p:nvSpPr>
          <p:spPr>
            <a:xfrm>
              <a:off x="3789775" y="3440025"/>
              <a:ext cx="21175" cy="15350"/>
            </a:xfrm>
            <a:custGeom>
              <a:rect b="b" l="l" r="r" t="t"/>
              <a:pathLst>
                <a:path extrusionOk="0" h="614" w="847">
                  <a:moveTo>
                    <a:pt x="1" y="0"/>
                  </a:moveTo>
                  <a:lnTo>
                    <a:pt x="1" y="0"/>
                  </a:lnTo>
                  <a:cubicBezTo>
                    <a:pt x="112" y="177"/>
                    <a:pt x="233" y="288"/>
                    <a:pt x="363" y="391"/>
                  </a:cubicBezTo>
                  <a:cubicBezTo>
                    <a:pt x="502" y="493"/>
                    <a:pt x="651" y="576"/>
                    <a:pt x="846" y="614"/>
                  </a:cubicBezTo>
                  <a:cubicBezTo>
                    <a:pt x="763" y="437"/>
                    <a:pt x="632" y="326"/>
                    <a:pt x="493" y="223"/>
                  </a:cubicBezTo>
                  <a:cubicBezTo>
                    <a:pt x="354" y="112"/>
                    <a:pt x="205"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28"/>
            <p:cNvSpPr/>
            <p:nvPr/>
          </p:nvSpPr>
          <p:spPr>
            <a:xfrm>
              <a:off x="3869675" y="3408425"/>
              <a:ext cx="15125" cy="17925"/>
            </a:xfrm>
            <a:custGeom>
              <a:rect b="b" l="l" r="r" t="t"/>
              <a:pathLst>
                <a:path extrusionOk="0" h="717" w="605">
                  <a:moveTo>
                    <a:pt x="605" y="1"/>
                  </a:moveTo>
                  <a:cubicBezTo>
                    <a:pt x="437" y="57"/>
                    <a:pt x="326" y="159"/>
                    <a:pt x="224" y="289"/>
                  </a:cubicBezTo>
                  <a:cubicBezTo>
                    <a:pt x="131" y="419"/>
                    <a:pt x="38" y="540"/>
                    <a:pt x="1" y="716"/>
                  </a:cubicBezTo>
                  <a:cubicBezTo>
                    <a:pt x="159" y="651"/>
                    <a:pt x="279" y="540"/>
                    <a:pt x="382" y="428"/>
                  </a:cubicBezTo>
                  <a:cubicBezTo>
                    <a:pt x="475" y="298"/>
                    <a:pt x="568" y="168"/>
                    <a:pt x="6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28"/>
            <p:cNvSpPr/>
            <p:nvPr/>
          </p:nvSpPr>
          <p:spPr>
            <a:xfrm>
              <a:off x="3568650" y="3500875"/>
              <a:ext cx="26500" cy="19075"/>
            </a:xfrm>
            <a:custGeom>
              <a:rect b="b" l="l" r="r" t="t"/>
              <a:pathLst>
                <a:path extrusionOk="0" h="763" w="1060">
                  <a:moveTo>
                    <a:pt x="1060" y="1"/>
                  </a:moveTo>
                  <a:cubicBezTo>
                    <a:pt x="837" y="66"/>
                    <a:pt x="651" y="168"/>
                    <a:pt x="465" y="298"/>
                  </a:cubicBezTo>
                  <a:cubicBezTo>
                    <a:pt x="289" y="419"/>
                    <a:pt x="131" y="558"/>
                    <a:pt x="1" y="762"/>
                  </a:cubicBezTo>
                  <a:cubicBezTo>
                    <a:pt x="233" y="697"/>
                    <a:pt x="419" y="595"/>
                    <a:pt x="595" y="465"/>
                  </a:cubicBezTo>
                  <a:cubicBezTo>
                    <a:pt x="763" y="344"/>
                    <a:pt x="930" y="205"/>
                    <a:pt x="10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28"/>
            <p:cNvSpPr/>
            <p:nvPr/>
          </p:nvSpPr>
          <p:spPr>
            <a:xfrm>
              <a:off x="3524525" y="3518075"/>
              <a:ext cx="28125" cy="28125"/>
            </a:xfrm>
            <a:custGeom>
              <a:rect b="b" l="l" r="r" t="t"/>
              <a:pathLst>
                <a:path extrusionOk="0" h="1125" w="1125">
                  <a:moveTo>
                    <a:pt x="1" y="0"/>
                  </a:moveTo>
                  <a:lnTo>
                    <a:pt x="1" y="0"/>
                  </a:lnTo>
                  <a:cubicBezTo>
                    <a:pt x="131" y="242"/>
                    <a:pt x="298" y="446"/>
                    <a:pt x="484" y="641"/>
                  </a:cubicBezTo>
                  <a:cubicBezTo>
                    <a:pt x="669" y="827"/>
                    <a:pt x="883" y="1004"/>
                    <a:pt x="1125" y="1124"/>
                  </a:cubicBezTo>
                  <a:cubicBezTo>
                    <a:pt x="995" y="873"/>
                    <a:pt x="827" y="678"/>
                    <a:pt x="642" y="493"/>
                  </a:cubicBezTo>
                  <a:cubicBezTo>
                    <a:pt x="456" y="307"/>
                    <a:pt x="242" y="13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28"/>
            <p:cNvSpPr/>
            <p:nvPr/>
          </p:nvSpPr>
          <p:spPr>
            <a:xfrm>
              <a:off x="3455550" y="3480900"/>
              <a:ext cx="33225" cy="22100"/>
            </a:xfrm>
            <a:custGeom>
              <a:rect b="b" l="l" r="r" t="t"/>
              <a:pathLst>
                <a:path extrusionOk="0" h="884" w="1329">
                  <a:moveTo>
                    <a:pt x="1329" y="1"/>
                  </a:moveTo>
                  <a:lnTo>
                    <a:pt x="1329" y="1"/>
                  </a:lnTo>
                  <a:cubicBezTo>
                    <a:pt x="1059" y="75"/>
                    <a:pt x="827" y="214"/>
                    <a:pt x="604" y="354"/>
                  </a:cubicBezTo>
                  <a:cubicBezTo>
                    <a:pt x="390" y="502"/>
                    <a:pt x="177" y="660"/>
                    <a:pt x="0" y="883"/>
                  </a:cubicBezTo>
                  <a:cubicBezTo>
                    <a:pt x="270" y="818"/>
                    <a:pt x="502" y="679"/>
                    <a:pt x="725" y="539"/>
                  </a:cubicBezTo>
                  <a:cubicBezTo>
                    <a:pt x="948" y="382"/>
                    <a:pt x="1152" y="224"/>
                    <a:pt x="13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28"/>
            <p:cNvSpPr/>
            <p:nvPr/>
          </p:nvSpPr>
          <p:spPr>
            <a:xfrm>
              <a:off x="3941925" y="3201250"/>
              <a:ext cx="72725" cy="12850"/>
            </a:xfrm>
            <a:custGeom>
              <a:rect b="b" l="l" r="r" t="t"/>
              <a:pathLst>
                <a:path extrusionOk="0" h="514" w="2909">
                  <a:moveTo>
                    <a:pt x="2908" y="0"/>
                  </a:moveTo>
                  <a:lnTo>
                    <a:pt x="2908" y="0"/>
                  </a:lnTo>
                  <a:cubicBezTo>
                    <a:pt x="2407" y="84"/>
                    <a:pt x="1933" y="177"/>
                    <a:pt x="1459" y="251"/>
                  </a:cubicBezTo>
                  <a:cubicBezTo>
                    <a:pt x="976" y="326"/>
                    <a:pt x="502" y="372"/>
                    <a:pt x="0" y="446"/>
                  </a:cubicBezTo>
                  <a:cubicBezTo>
                    <a:pt x="251" y="493"/>
                    <a:pt x="502" y="514"/>
                    <a:pt x="750" y="514"/>
                  </a:cubicBezTo>
                  <a:cubicBezTo>
                    <a:pt x="999" y="514"/>
                    <a:pt x="1245" y="493"/>
                    <a:pt x="1487" y="456"/>
                  </a:cubicBezTo>
                  <a:cubicBezTo>
                    <a:pt x="1979" y="381"/>
                    <a:pt x="2462" y="251"/>
                    <a:pt x="29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28"/>
            <p:cNvSpPr/>
            <p:nvPr/>
          </p:nvSpPr>
          <p:spPr>
            <a:xfrm>
              <a:off x="3942625" y="3195200"/>
              <a:ext cx="23475" cy="5375"/>
            </a:xfrm>
            <a:custGeom>
              <a:rect b="b" l="l" r="r" t="t"/>
              <a:pathLst>
                <a:path extrusionOk="0" h="215" w="939">
                  <a:moveTo>
                    <a:pt x="465" y="1"/>
                  </a:moveTo>
                  <a:cubicBezTo>
                    <a:pt x="316" y="1"/>
                    <a:pt x="149" y="29"/>
                    <a:pt x="0" y="122"/>
                  </a:cubicBezTo>
                  <a:cubicBezTo>
                    <a:pt x="158" y="196"/>
                    <a:pt x="325" y="215"/>
                    <a:pt x="474" y="215"/>
                  </a:cubicBezTo>
                  <a:cubicBezTo>
                    <a:pt x="623" y="215"/>
                    <a:pt x="790" y="187"/>
                    <a:pt x="938" y="94"/>
                  </a:cubicBezTo>
                  <a:cubicBezTo>
                    <a:pt x="781" y="10"/>
                    <a:pt x="613" y="1"/>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28"/>
            <p:cNvSpPr/>
            <p:nvPr/>
          </p:nvSpPr>
          <p:spPr>
            <a:xfrm>
              <a:off x="3945175" y="3183525"/>
              <a:ext cx="13500" cy="5675"/>
            </a:xfrm>
            <a:custGeom>
              <a:rect b="b" l="l" r="r" t="t"/>
              <a:pathLst>
                <a:path extrusionOk="0" h="227" w="540">
                  <a:moveTo>
                    <a:pt x="313" y="0"/>
                  </a:moveTo>
                  <a:cubicBezTo>
                    <a:pt x="296" y="0"/>
                    <a:pt x="278" y="2"/>
                    <a:pt x="260" y="3"/>
                  </a:cubicBezTo>
                  <a:cubicBezTo>
                    <a:pt x="168" y="13"/>
                    <a:pt x="84" y="50"/>
                    <a:pt x="0" y="143"/>
                  </a:cubicBezTo>
                  <a:cubicBezTo>
                    <a:pt x="93" y="226"/>
                    <a:pt x="186" y="226"/>
                    <a:pt x="279" y="226"/>
                  </a:cubicBezTo>
                  <a:cubicBezTo>
                    <a:pt x="372" y="217"/>
                    <a:pt x="456" y="180"/>
                    <a:pt x="539" y="87"/>
                  </a:cubicBezTo>
                  <a:cubicBezTo>
                    <a:pt x="449" y="20"/>
                    <a:pt x="384" y="0"/>
                    <a:pt x="3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28"/>
            <p:cNvSpPr/>
            <p:nvPr/>
          </p:nvSpPr>
          <p:spPr>
            <a:xfrm>
              <a:off x="3979325" y="3185150"/>
              <a:ext cx="13475" cy="5675"/>
            </a:xfrm>
            <a:custGeom>
              <a:rect b="b" l="l" r="r" t="t"/>
              <a:pathLst>
                <a:path extrusionOk="0" h="227" w="539">
                  <a:moveTo>
                    <a:pt x="313" y="0"/>
                  </a:moveTo>
                  <a:cubicBezTo>
                    <a:pt x="296" y="0"/>
                    <a:pt x="278" y="2"/>
                    <a:pt x="260" y="3"/>
                  </a:cubicBezTo>
                  <a:cubicBezTo>
                    <a:pt x="167" y="22"/>
                    <a:pt x="84" y="59"/>
                    <a:pt x="0" y="152"/>
                  </a:cubicBezTo>
                  <a:cubicBezTo>
                    <a:pt x="112" y="217"/>
                    <a:pt x="195" y="226"/>
                    <a:pt x="288" y="226"/>
                  </a:cubicBezTo>
                  <a:cubicBezTo>
                    <a:pt x="381" y="217"/>
                    <a:pt x="455" y="180"/>
                    <a:pt x="539" y="87"/>
                  </a:cubicBezTo>
                  <a:cubicBezTo>
                    <a:pt x="457" y="20"/>
                    <a:pt x="386" y="0"/>
                    <a:pt x="3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28"/>
            <p:cNvSpPr/>
            <p:nvPr/>
          </p:nvSpPr>
          <p:spPr>
            <a:xfrm>
              <a:off x="3977700" y="3174000"/>
              <a:ext cx="10475" cy="5850"/>
            </a:xfrm>
            <a:custGeom>
              <a:rect b="b" l="l" r="r" t="t"/>
              <a:pathLst>
                <a:path extrusionOk="0" h="234" w="419">
                  <a:moveTo>
                    <a:pt x="246" y="1"/>
                  </a:moveTo>
                  <a:cubicBezTo>
                    <a:pt x="223" y="1"/>
                    <a:pt x="200" y="5"/>
                    <a:pt x="177" y="13"/>
                  </a:cubicBezTo>
                  <a:cubicBezTo>
                    <a:pt x="93" y="41"/>
                    <a:pt x="28" y="87"/>
                    <a:pt x="0" y="199"/>
                  </a:cubicBezTo>
                  <a:cubicBezTo>
                    <a:pt x="60" y="226"/>
                    <a:pt x="111" y="234"/>
                    <a:pt x="154" y="234"/>
                  </a:cubicBezTo>
                  <a:cubicBezTo>
                    <a:pt x="184" y="234"/>
                    <a:pt x="210" y="230"/>
                    <a:pt x="232" y="226"/>
                  </a:cubicBezTo>
                  <a:cubicBezTo>
                    <a:pt x="288" y="199"/>
                    <a:pt x="353" y="180"/>
                    <a:pt x="418" y="87"/>
                  </a:cubicBezTo>
                  <a:cubicBezTo>
                    <a:pt x="358" y="27"/>
                    <a:pt x="303" y="1"/>
                    <a:pt x="2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28"/>
            <p:cNvSpPr/>
            <p:nvPr/>
          </p:nvSpPr>
          <p:spPr>
            <a:xfrm>
              <a:off x="4041325" y="3154125"/>
              <a:ext cx="27900" cy="9625"/>
            </a:xfrm>
            <a:custGeom>
              <a:rect b="b" l="l" r="r" t="t"/>
              <a:pathLst>
                <a:path extrusionOk="0" h="385" w="1116">
                  <a:moveTo>
                    <a:pt x="988" y="0"/>
                  </a:moveTo>
                  <a:cubicBezTo>
                    <a:pt x="823" y="0"/>
                    <a:pt x="669" y="40"/>
                    <a:pt x="521" y="92"/>
                  </a:cubicBezTo>
                  <a:cubicBezTo>
                    <a:pt x="335" y="157"/>
                    <a:pt x="159" y="241"/>
                    <a:pt x="1" y="380"/>
                  </a:cubicBezTo>
                  <a:cubicBezTo>
                    <a:pt x="32" y="383"/>
                    <a:pt x="63" y="384"/>
                    <a:pt x="93" y="384"/>
                  </a:cubicBezTo>
                  <a:cubicBezTo>
                    <a:pt x="262" y="384"/>
                    <a:pt x="422" y="344"/>
                    <a:pt x="595" y="297"/>
                  </a:cubicBezTo>
                  <a:cubicBezTo>
                    <a:pt x="781" y="232"/>
                    <a:pt x="948" y="148"/>
                    <a:pt x="1116" y="9"/>
                  </a:cubicBezTo>
                  <a:cubicBezTo>
                    <a:pt x="1072" y="3"/>
                    <a:pt x="1030" y="0"/>
                    <a:pt x="9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28"/>
            <p:cNvSpPr/>
            <p:nvPr/>
          </p:nvSpPr>
          <p:spPr>
            <a:xfrm>
              <a:off x="4058750" y="3167200"/>
              <a:ext cx="9775" cy="6375"/>
            </a:xfrm>
            <a:custGeom>
              <a:rect b="b" l="l" r="r" t="t"/>
              <a:pathLst>
                <a:path extrusionOk="0" h="255" w="391">
                  <a:moveTo>
                    <a:pt x="268" y="0"/>
                  </a:moveTo>
                  <a:cubicBezTo>
                    <a:pt x="226" y="0"/>
                    <a:pt x="189" y="10"/>
                    <a:pt x="149" y="25"/>
                  </a:cubicBezTo>
                  <a:cubicBezTo>
                    <a:pt x="84" y="62"/>
                    <a:pt x="19" y="127"/>
                    <a:pt x="1" y="229"/>
                  </a:cubicBezTo>
                  <a:cubicBezTo>
                    <a:pt x="42" y="248"/>
                    <a:pt x="79" y="254"/>
                    <a:pt x="112" y="254"/>
                  </a:cubicBezTo>
                  <a:cubicBezTo>
                    <a:pt x="161" y="254"/>
                    <a:pt x="203" y="240"/>
                    <a:pt x="242" y="229"/>
                  </a:cubicBezTo>
                  <a:cubicBezTo>
                    <a:pt x="316" y="192"/>
                    <a:pt x="372" y="136"/>
                    <a:pt x="391" y="25"/>
                  </a:cubicBezTo>
                  <a:cubicBezTo>
                    <a:pt x="343" y="7"/>
                    <a:pt x="304" y="0"/>
                    <a:pt x="2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28"/>
            <p:cNvSpPr/>
            <p:nvPr/>
          </p:nvSpPr>
          <p:spPr>
            <a:xfrm>
              <a:off x="3896625" y="3182200"/>
              <a:ext cx="13725" cy="5600"/>
            </a:xfrm>
            <a:custGeom>
              <a:rect b="b" l="l" r="r" t="t"/>
              <a:pathLst>
                <a:path extrusionOk="0" h="224" w="549">
                  <a:moveTo>
                    <a:pt x="279" y="1"/>
                  </a:moveTo>
                  <a:cubicBezTo>
                    <a:pt x="205" y="1"/>
                    <a:pt x="121" y="10"/>
                    <a:pt x="1" y="56"/>
                  </a:cubicBezTo>
                  <a:cubicBezTo>
                    <a:pt x="56" y="177"/>
                    <a:pt x="168" y="224"/>
                    <a:pt x="270" y="224"/>
                  </a:cubicBezTo>
                  <a:cubicBezTo>
                    <a:pt x="372" y="224"/>
                    <a:pt x="493" y="186"/>
                    <a:pt x="549" y="66"/>
                  </a:cubicBezTo>
                  <a:cubicBezTo>
                    <a:pt x="437" y="10"/>
                    <a:pt x="354" y="1"/>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28"/>
            <p:cNvSpPr/>
            <p:nvPr/>
          </p:nvSpPr>
          <p:spPr>
            <a:xfrm>
              <a:off x="3907775" y="3194750"/>
              <a:ext cx="10950" cy="5350"/>
            </a:xfrm>
            <a:custGeom>
              <a:rect b="b" l="l" r="r" t="t"/>
              <a:pathLst>
                <a:path extrusionOk="0" h="214" w="438">
                  <a:moveTo>
                    <a:pt x="205" y="0"/>
                  </a:moveTo>
                  <a:cubicBezTo>
                    <a:pt x="140" y="10"/>
                    <a:pt x="66" y="28"/>
                    <a:pt x="0" y="121"/>
                  </a:cubicBezTo>
                  <a:cubicBezTo>
                    <a:pt x="84" y="205"/>
                    <a:pt x="158" y="214"/>
                    <a:pt x="233" y="214"/>
                  </a:cubicBezTo>
                  <a:cubicBezTo>
                    <a:pt x="298" y="205"/>
                    <a:pt x="372" y="186"/>
                    <a:pt x="437" y="93"/>
                  </a:cubicBezTo>
                  <a:cubicBezTo>
                    <a:pt x="363" y="10"/>
                    <a:pt x="279"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28"/>
            <p:cNvSpPr/>
            <p:nvPr/>
          </p:nvSpPr>
          <p:spPr>
            <a:xfrm>
              <a:off x="3848550" y="3212750"/>
              <a:ext cx="45550" cy="5700"/>
            </a:xfrm>
            <a:custGeom>
              <a:rect b="b" l="l" r="r" t="t"/>
              <a:pathLst>
                <a:path extrusionOk="0" h="228" w="1822">
                  <a:moveTo>
                    <a:pt x="1184" y="0"/>
                  </a:moveTo>
                  <a:cubicBezTo>
                    <a:pt x="1090" y="0"/>
                    <a:pt x="996" y="2"/>
                    <a:pt x="902" y="5"/>
                  </a:cubicBezTo>
                  <a:cubicBezTo>
                    <a:pt x="604" y="33"/>
                    <a:pt x="298" y="42"/>
                    <a:pt x="0" y="116"/>
                  </a:cubicBezTo>
                  <a:cubicBezTo>
                    <a:pt x="298" y="209"/>
                    <a:pt x="613" y="228"/>
                    <a:pt x="920" y="228"/>
                  </a:cubicBezTo>
                  <a:cubicBezTo>
                    <a:pt x="1227" y="209"/>
                    <a:pt x="1533" y="172"/>
                    <a:pt x="1821" y="42"/>
                  </a:cubicBezTo>
                  <a:cubicBezTo>
                    <a:pt x="1603" y="10"/>
                    <a:pt x="1394" y="0"/>
                    <a:pt x="1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28"/>
            <p:cNvSpPr/>
            <p:nvPr/>
          </p:nvSpPr>
          <p:spPr>
            <a:xfrm>
              <a:off x="3861075" y="3196750"/>
              <a:ext cx="13050" cy="5675"/>
            </a:xfrm>
            <a:custGeom>
              <a:rect b="b" l="l" r="r" t="t"/>
              <a:pathLst>
                <a:path extrusionOk="0" h="227" w="522">
                  <a:moveTo>
                    <a:pt x="295" y="1"/>
                  </a:moveTo>
                  <a:cubicBezTo>
                    <a:pt x="278" y="1"/>
                    <a:pt x="261" y="2"/>
                    <a:pt x="243" y="4"/>
                  </a:cubicBezTo>
                  <a:cubicBezTo>
                    <a:pt x="159" y="22"/>
                    <a:pt x="75" y="60"/>
                    <a:pt x="1" y="153"/>
                  </a:cubicBezTo>
                  <a:cubicBezTo>
                    <a:pt x="85" y="227"/>
                    <a:pt x="187" y="227"/>
                    <a:pt x="280" y="227"/>
                  </a:cubicBezTo>
                  <a:cubicBezTo>
                    <a:pt x="354" y="218"/>
                    <a:pt x="438" y="180"/>
                    <a:pt x="521" y="88"/>
                  </a:cubicBezTo>
                  <a:cubicBezTo>
                    <a:pt x="431" y="20"/>
                    <a:pt x="366" y="1"/>
                    <a:pt x="2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28"/>
            <p:cNvSpPr/>
            <p:nvPr/>
          </p:nvSpPr>
          <p:spPr>
            <a:xfrm>
              <a:off x="3847150" y="3184525"/>
              <a:ext cx="12100" cy="5600"/>
            </a:xfrm>
            <a:custGeom>
              <a:rect b="b" l="l" r="r" t="t"/>
              <a:pathLst>
                <a:path extrusionOk="0" h="224" w="484">
                  <a:moveTo>
                    <a:pt x="242" y="0"/>
                  </a:moveTo>
                  <a:cubicBezTo>
                    <a:pt x="158" y="10"/>
                    <a:pt x="75" y="28"/>
                    <a:pt x="1" y="112"/>
                  </a:cubicBezTo>
                  <a:cubicBezTo>
                    <a:pt x="75" y="205"/>
                    <a:pt x="158" y="223"/>
                    <a:pt x="242" y="223"/>
                  </a:cubicBezTo>
                  <a:cubicBezTo>
                    <a:pt x="316" y="205"/>
                    <a:pt x="400" y="186"/>
                    <a:pt x="484" y="103"/>
                  </a:cubicBezTo>
                  <a:cubicBezTo>
                    <a:pt x="400" y="19"/>
                    <a:pt x="326" y="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28"/>
            <p:cNvSpPr/>
            <p:nvPr/>
          </p:nvSpPr>
          <p:spPr>
            <a:xfrm>
              <a:off x="3816025" y="3197950"/>
              <a:ext cx="16975" cy="5525"/>
            </a:xfrm>
            <a:custGeom>
              <a:rect b="b" l="l" r="r" t="t"/>
              <a:pathLst>
                <a:path extrusionOk="0" h="221" w="679">
                  <a:moveTo>
                    <a:pt x="445" y="1"/>
                  </a:moveTo>
                  <a:cubicBezTo>
                    <a:pt x="405" y="1"/>
                    <a:pt x="365" y="5"/>
                    <a:pt x="326" y="12"/>
                  </a:cubicBezTo>
                  <a:cubicBezTo>
                    <a:pt x="205" y="30"/>
                    <a:pt x="103" y="67"/>
                    <a:pt x="1" y="170"/>
                  </a:cubicBezTo>
                  <a:cubicBezTo>
                    <a:pt x="100" y="209"/>
                    <a:pt x="184" y="221"/>
                    <a:pt x="262" y="221"/>
                  </a:cubicBezTo>
                  <a:cubicBezTo>
                    <a:pt x="294" y="221"/>
                    <a:pt x="324" y="219"/>
                    <a:pt x="354" y="216"/>
                  </a:cubicBezTo>
                  <a:cubicBezTo>
                    <a:pt x="474" y="197"/>
                    <a:pt x="577" y="160"/>
                    <a:pt x="679" y="58"/>
                  </a:cubicBezTo>
                  <a:cubicBezTo>
                    <a:pt x="600" y="16"/>
                    <a:pt x="521" y="1"/>
                    <a:pt x="4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28"/>
            <p:cNvSpPr/>
            <p:nvPr/>
          </p:nvSpPr>
          <p:spPr>
            <a:xfrm>
              <a:off x="3780250" y="3203000"/>
              <a:ext cx="11875" cy="5500"/>
            </a:xfrm>
            <a:custGeom>
              <a:rect b="b" l="l" r="r" t="t"/>
              <a:pathLst>
                <a:path extrusionOk="0" h="220" w="475">
                  <a:moveTo>
                    <a:pt x="291" y="0"/>
                  </a:moveTo>
                  <a:cubicBezTo>
                    <a:pt x="269" y="0"/>
                    <a:pt x="247" y="2"/>
                    <a:pt x="224" y="5"/>
                  </a:cubicBezTo>
                  <a:cubicBezTo>
                    <a:pt x="140" y="23"/>
                    <a:pt x="57" y="60"/>
                    <a:pt x="1" y="153"/>
                  </a:cubicBezTo>
                  <a:cubicBezTo>
                    <a:pt x="63" y="203"/>
                    <a:pt x="121" y="219"/>
                    <a:pt x="177" y="219"/>
                  </a:cubicBezTo>
                  <a:cubicBezTo>
                    <a:pt x="205" y="219"/>
                    <a:pt x="233" y="215"/>
                    <a:pt x="261" y="209"/>
                  </a:cubicBezTo>
                  <a:cubicBezTo>
                    <a:pt x="335" y="191"/>
                    <a:pt x="419" y="163"/>
                    <a:pt x="475" y="60"/>
                  </a:cubicBezTo>
                  <a:cubicBezTo>
                    <a:pt x="407" y="13"/>
                    <a:pt x="350" y="0"/>
                    <a:pt x="2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28"/>
            <p:cNvSpPr/>
            <p:nvPr/>
          </p:nvSpPr>
          <p:spPr>
            <a:xfrm>
              <a:off x="3683875" y="3430975"/>
              <a:ext cx="17200" cy="15125"/>
            </a:xfrm>
            <a:custGeom>
              <a:rect b="b" l="l" r="r" t="t"/>
              <a:pathLst>
                <a:path extrusionOk="0" h="605" w="688">
                  <a:moveTo>
                    <a:pt x="28" y="0"/>
                  </a:moveTo>
                  <a:lnTo>
                    <a:pt x="28" y="0"/>
                  </a:lnTo>
                  <a:cubicBezTo>
                    <a:pt x="0" y="177"/>
                    <a:pt x="84" y="353"/>
                    <a:pt x="214" y="465"/>
                  </a:cubicBezTo>
                  <a:cubicBezTo>
                    <a:pt x="306" y="543"/>
                    <a:pt x="431" y="604"/>
                    <a:pt x="563" y="604"/>
                  </a:cubicBezTo>
                  <a:cubicBezTo>
                    <a:pt x="604" y="604"/>
                    <a:pt x="646" y="599"/>
                    <a:pt x="688" y="585"/>
                  </a:cubicBezTo>
                  <a:cubicBezTo>
                    <a:pt x="558" y="465"/>
                    <a:pt x="455" y="400"/>
                    <a:pt x="353" y="307"/>
                  </a:cubicBezTo>
                  <a:cubicBezTo>
                    <a:pt x="242" y="214"/>
                    <a:pt x="149" y="121"/>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28"/>
            <p:cNvSpPr/>
            <p:nvPr/>
          </p:nvSpPr>
          <p:spPr>
            <a:xfrm>
              <a:off x="3717300" y="3441600"/>
              <a:ext cx="11425" cy="6600"/>
            </a:xfrm>
            <a:custGeom>
              <a:rect b="b" l="l" r="r" t="t"/>
              <a:pathLst>
                <a:path extrusionOk="0" h="264" w="457">
                  <a:moveTo>
                    <a:pt x="45" y="1"/>
                  </a:moveTo>
                  <a:cubicBezTo>
                    <a:pt x="31" y="1"/>
                    <a:pt x="16" y="1"/>
                    <a:pt x="1" y="2"/>
                  </a:cubicBezTo>
                  <a:cubicBezTo>
                    <a:pt x="10" y="133"/>
                    <a:pt x="85" y="207"/>
                    <a:pt x="159" y="235"/>
                  </a:cubicBezTo>
                  <a:cubicBezTo>
                    <a:pt x="203" y="252"/>
                    <a:pt x="248" y="264"/>
                    <a:pt x="294" y="264"/>
                  </a:cubicBezTo>
                  <a:cubicBezTo>
                    <a:pt x="345" y="264"/>
                    <a:pt x="398" y="250"/>
                    <a:pt x="456" y="216"/>
                  </a:cubicBezTo>
                  <a:cubicBezTo>
                    <a:pt x="382" y="114"/>
                    <a:pt x="326" y="77"/>
                    <a:pt x="252" y="40"/>
                  </a:cubicBezTo>
                  <a:cubicBezTo>
                    <a:pt x="196" y="24"/>
                    <a:pt x="133" y="1"/>
                    <a:pt x="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28"/>
            <p:cNvSpPr/>
            <p:nvPr/>
          </p:nvSpPr>
          <p:spPr>
            <a:xfrm>
              <a:off x="3709425" y="3458725"/>
              <a:ext cx="14175" cy="6975"/>
            </a:xfrm>
            <a:custGeom>
              <a:rect b="b" l="l" r="r" t="t"/>
              <a:pathLst>
                <a:path extrusionOk="0" h="279" w="567">
                  <a:moveTo>
                    <a:pt x="122" y="1"/>
                  </a:moveTo>
                  <a:cubicBezTo>
                    <a:pt x="84" y="1"/>
                    <a:pt x="43" y="5"/>
                    <a:pt x="0" y="14"/>
                  </a:cubicBezTo>
                  <a:cubicBezTo>
                    <a:pt x="56" y="135"/>
                    <a:pt x="149" y="191"/>
                    <a:pt x="242" y="237"/>
                  </a:cubicBezTo>
                  <a:cubicBezTo>
                    <a:pt x="304" y="262"/>
                    <a:pt x="370" y="279"/>
                    <a:pt x="445" y="279"/>
                  </a:cubicBezTo>
                  <a:cubicBezTo>
                    <a:pt x="483" y="279"/>
                    <a:pt x="523" y="274"/>
                    <a:pt x="567" y="265"/>
                  </a:cubicBezTo>
                  <a:cubicBezTo>
                    <a:pt x="511" y="144"/>
                    <a:pt x="418" y="89"/>
                    <a:pt x="325" y="42"/>
                  </a:cubicBezTo>
                  <a:cubicBezTo>
                    <a:pt x="263" y="17"/>
                    <a:pt x="197"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28"/>
            <p:cNvSpPr/>
            <p:nvPr/>
          </p:nvSpPr>
          <p:spPr>
            <a:xfrm>
              <a:off x="3744950" y="3450950"/>
              <a:ext cx="20000" cy="6725"/>
            </a:xfrm>
            <a:custGeom>
              <a:rect b="b" l="l" r="r" t="t"/>
              <a:pathLst>
                <a:path extrusionOk="0" h="269" w="800">
                  <a:moveTo>
                    <a:pt x="800" y="0"/>
                  </a:moveTo>
                  <a:cubicBezTo>
                    <a:pt x="632" y="0"/>
                    <a:pt x="521" y="28"/>
                    <a:pt x="391" y="47"/>
                  </a:cubicBezTo>
                  <a:cubicBezTo>
                    <a:pt x="261" y="74"/>
                    <a:pt x="149" y="112"/>
                    <a:pt x="1" y="177"/>
                  </a:cubicBezTo>
                  <a:cubicBezTo>
                    <a:pt x="89" y="245"/>
                    <a:pt x="204" y="268"/>
                    <a:pt x="317" y="268"/>
                  </a:cubicBezTo>
                  <a:cubicBezTo>
                    <a:pt x="358" y="268"/>
                    <a:pt x="398" y="265"/>
                    <a:pt x="437" y="260"/>
                  </a:cubicBezTo>
                  <a:cubicBezTo>
                    <a:pt x="577" y="223"/>
                    <a:pt x="716" y="158"/>
                    <a:pt x="8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28"/>
            <p:cNvSpPr/>
            <p:nvPr/>
          </p:nvSpPr>
          <p:spPr>
            <a:xfrm>
              <a:off x="3738675" y="3467200"/>
              <a:ext cx="10250" cy="5600"/>
            </a:xfrm>
            <a:custGeom>
              <a:rect b="b" l="l" r="r" t="t"/>
              <a:pathLst>
                <a:path extrusionOk="0" h="224" w="410">
                  <a:moveTo>
                    <a:pt x="214" y="0"/>
                  </a:moveTo>
                  <a:cubicBezTo>
                    <a:pt x="140" y="0"/>
                    <a:pt x="75" y="28"/>
                    <a:pt x="1" y="112"/>
                  </a:cubicBezTo>
                  <a:cubicBezTo>
                    <a:pt x="66" y="186"/>
                    <a:pt x="131" y="214"/>
                    <a:pt x="205" y="223"/>
                  </a:cubicBezTo>
                  <a:cubicBezTo>
                    <a:pt x="270" y="223"/>
                    <a:pt x="344" y="205"/>
                    <a:pt x="410" y="121"/>
                  </a:cubicBezTo>
                  <a:cubicBezTo>
                    <a:pt x="354" y="28"/>
                    <a:pt x="279"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28"/>
            <p:cNvSpPr/>
            <p:nvPr/>
          </p:nvSpPr>
          <p:spPr>
            <a:xfrm>
              <a:off x="3770275" y="3461400"/>
              <a:ext cx="12550" cy="5825"/>
            </a:xfrm>
            <a:custGeom>
              <a:rect b="b" l="l" r="r" t="t"/>
              <a:pathLst>
                <a:path extrusionOk="0" h="233" w="502">
                  <a:moveTo>
                    <a:pt x="332" y="0"/>
                  </a:moveTo>
                  <a:cubicBezTo>
                    <a:pt x="294" y="0"/>
                    <a:pt x="258" y="7"/>
                    <a:pt x="223" y="19"/>
                  </a:cubicBezTo>
                  <a:cubicBezTo>
                    <a:pt x="149" y="37"/>
                    <a:pt x="65" y="84"/>
                    <a:pt x="0" y="186"/>
                  </a:cubicBezTo>
                  <a:cubicBezTo>
                    <a:pt x="64" y="223"/>
                    <a:pt x="121" y="233"/>
                    <a:pt x="174" y="233"/>
                  </a:cubicBezTo>
                  <a:cubicBezTo>
                    <a:pt x="214" y="233"/>
                    <a:pt x="252" y="227"/>
                    <a:pt x="288" y="223"/>
                  </a:cubicBezTo>
                  <a:cubicBezTo>
                    <a:pt x="363" y="195"/>
                    <a:pt x="446" y="149"/>
                    <a:pt x="502" y="47"/>
                  </a:cubicBezTo>
                  <a:cubicBezTo>
                    <a:pt x="442" y="14"/>
                    <a:pt x="385" y="0"/>
                    <a:pt x="3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28"/>
            <p:cNvSpPr/>
            <p:nvPr/>
          </p:nvSpPr>
          <p:spPr>
            <a:xfrm>
              <a:off x="3802100" y="3459900"/>
              <a:ext cx="29050" cy="6725"/>
            </a:xfrm>
            <a:custGeom>
              <a:rect b="b" l="l" r="r" t="t"/>
              <a:pathLst>
                <a:path extrusionOk="0" h="269" w="1162">
                  <a:moveTo>
                    <a:pt x="869" y="1"/>
                  </a:moveTo>
                  <a:cubicBezTo>
                    <a:pt x="763" y="1"/>
                    <a:pt x="660" y="13"/>
                    <a:pt x="558" y="32"/>
                  </a:cubicBezTo>
                  <a:cubicBezTo>
                    <a:pt x="372" y="60"/>
                    <a:pt x="177" y="125"/>
                    <a:pt x="0" y="237"/>
                  </a:cubicBezTo>
                  <a:cubicBezTo>
                    <a:pt x="97" y="259"/>
                    <a:pt x="193" y="268"/>
                    <a:pt x="289" y="268"/>
                  </a:cubicBezTo>
                  <a:cubicBezTo>
                    <a:pt x="396" y="268"/>
                    <a:pt x="501" y="256"/>
                    <a:pt x="604" y="237"/>
                  </a:cubicBezTo>
                  <a:cubicBezTo>
                    <a:pt x="790" y="200"/>
                    <a:pt x="985" y="144"/>
                    <a:pt x="1161" y="32"/>
                  </a:cubicBezTo>
                  <a:cubicBezTo>
                    <a:pt x="1061" y="10"/>
                    <a:pt x="964" y="1"/>
                    <a:pt x="8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28"/>
            <p:cNvSpPr/>
            <p:nvPr/>
          </p:nvSpPr>
          <p:spPr>
            <a:xfrm>
              <a:off x="3820675" y="3440700"/>
              <a:ext cx="20925" cy="5875"/>
            </a:xfrm>
            <a:custGeom>
              <a:rect b="b" l="l" r="r" t="t"/>
              <a:pathLst>
                <a:path extrusionOk="0" h="235" w="837">
                  <a:moveTo>
                    <a:pt x="549" y="0"/>
                  </a:moveTo>
                  <a:cubicBezTo>
                    <a:pt x="502" y="0"/>
                    <a:pt x="456" y="4"/>
                    <a:pt x="409" y="11"/>
                  </a:cubicBezTo>
                  <a:cubicBezTo>
                    <a:pt x="270" y="29"/>
                    <a:pt x="130" y="66"/>
                    <a:pt x="0" y="169"/>
                  </a:cubicBezTo>
                  <a:cubicBezTo>
                    <a:pt x="99" y="218"/>
                    <a:pt x="194" y="235"/>
                    <a:pt x="288" y="235"/>
                  </a:cubicBezTo>
                  <a:cubicBezTo>
                    <a:pt x="335" y="235"/>
                    <a:pt x="381" y="230"/>
                    <a:pt x="428" y="224"/>
                  </a:cubicBezTo>
                  <a:cubicBezTo>
                    <a:pt x="567" y="206"/>
                    <a:pt x="706" y="169"/>
                    <a:pt x="837" y="66"/>
                  </a:cubicBezTo>
                  <a:cubicBezTo>
                    <a:pt x="737" y="17"/>
                    <a:pt x="642" y="0"/>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28"/>
            <p:cNvSpPr/>
            <p:nvPr/>
          </p:nvSpPr>
          <p:spPr>
            <a:xfrm>
              <a:off x="3849950" y="3453550"/>
              <a:ext cx="11625" cy="5375"/>
            </a:xfrm>
            <a:custGeom>
              <a:rect b="b" l="l" r="r" t="t"/>
              <a:pathLst>
                <a:path extrusionOk="0" h="215" w="465">
                  <a:moveTo>
                    <a:pt x="188" y="1"/>
                  </a:moveTo>
                  <a:cubicBezTo>
                    <a:pt x="128" y="1"/>
                    <a:pt x="64" y="25"/>
                    <a:pt x="0" y="82"/>
                  </a:cubicBezTo>
                  <a:cubicBezTo>
                    <a:pt x="65" y="175"/>
                    <a:pt x="139" y="212"/>
                    <a:pt x="223" y="212"/>
                  </a:cubicBezTo>
                  <a:cubicBezTo>
                    <a:pt x="237" y="214"/>
                    <a:pt x="252" y="215"/>
                    <a:pt x="267" y="215"/>
                  </a:cubicBezTo>
                  <a:cubicBezTo>
                    <a:pt x="330" y="215"/>
                    <a:pt x="397" y="196"/>
                    <a:pt x="465" y="128"/>
                  </a:cubicBezTo>
                  <a:cubicBezTo>
                    <a:pt x="390" y="35"/>
                    <a:pt x="325" y="17"/>
                    <a:pt x="242" y="8"/>
                  </a:cubicBezTo>
                  <a:cubicBezTo>
                    <a:pt x="224" y="3"/>
                    <a:pt x="206" y="1"/>
                    <a:pt x="1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28"/>
            <p:cNvSpPr/>
            <p:nvPr/>
          </p:nvSpPr>
          <p:spPr>
            <a:xfrm>
              <a:off x="3859925" y="3440950"/>
              <a:ext cx="5375" cy="5125"/>
            </a:xfrm>
            <a:custGeom>
              <a:rect b="b" l="l" r="r" t="t"/>
              <a:pathLst>
                <a:path extrusionOk="0" h="205" w="215">
                  <a:moveTo>
                    <a:pt x="103" y="1"/>
                  </a:moveTo>
                  <a:cubicBezTo>
                    <a:pt x="66" y="10"/>
                    <a:pt x="28" y="19"/>
                    <a:pt x="1" y="112"/>
                  </a:cubicBezTo>
                  <a:cubicBezTo>
                    <a:pt x="47" y="196"/>
                    <a:pt x="75" y="205"/>
                    <a:pt x="112" y="205"/>
                  </a:cubicBezTo>
                  <a:cubicBezTo>
                    <a:pt x="149" y="196"/>
                    <a:pt x="186" y="186"/>
                    <a:pt x="214" y="93"/>
                  </a:cubicBezTo>
                  <a:cubicBezTo>
                    <a:pt x="168"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28"/>
            <p:cNvSpPr/>
            <p:nvPr/>
          </p:nvSpPr>
          <p:spPr>
            <a:xfrm>
              <a:off x="3884325" y="3452575"/>
              <a:ext cx="19300" cy="5950"/>
            </a:xfrm>
            <a:custGeom>
              <a:rect b="b" l="l" r="r" t="t"/>
              <a:pathLst>
                <a:path extrusionOk="0" h="238" w="772">
                  <a:moveTo>
                    <a:pt x="523" y="1"/>
                  </a:moveTo>
                  <a:cubicBezTo>
                    <a:pt x="470" y="1"/>
                    <a:pt x="420" y="8"/>
                    <a:pt x="372" y="19"/>
                  </a:cubicBezTo>
                  <a:cubicBezTo>
                    <a:pt x="232" y="47"/>
                    <a:pt x="112" y="93"/>
                    <a:pt x="0" y="195"/>
                  </a:cubicBezTo>
                  <a:cubicBezTo>
                    <a:pt x="79" y="227"/>
                    <a:pt x="158" y="237"/>
                    <a:pt x="233" y="237"/>
                  </a:cubicBezTo>
                  <a:cubicBezTo>
                    <a:pt x="291" y="237"/>
                    <a:pt x="347" y="231"/>
                    <a:pt x="400" y="223"/>
                  </a:cubicBezTo>
                  <a:cubicBezTo>
                    <a:pt x="539" y="204"/>
                    <a:pt x="660" y="158"/>
                    <a:pt x="771" y="56"/>
                  </a:cubicBezTo>
                  <a:cubicBezTo>
                    <a:pt x="687" y="17"/>
                    <a:pt x="603" y="1"/>
                    <a:pt x="5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28"/>
            <p:cNvSpPr/>
            <p:nvPr/>
          </p:nvSpPr>
          <p:spPr>
            <a:xfrm>
              <a:off x="3881300" y="3438075"/>
              <a:ext cx="14875" cy="6175"/>
            </a:xfrm>
            <a:custGeom>
              <a:rect b="b" l="l" r="r" t="t"/>
              <a:pathLst>
                <a:path extrusionOk="0" h="247" w="595">
                  <a:moveTo>
                    <a:pt x="409" y="0"/>
                  </a:moveTo>
                  <a:cubicBezTo>
                    <a:pt x="359" y="0"/>
                    <a:pt x="314" y="10"/>
                    <a:pt x="270" y="23"/>
                  </a:cubicBezTo>
                  <a:cubicBezTo>
                    <a:pt x="168" y="51"/>
                    <a:pt x="65" y="97"/>
                    <a:pt x="0" y="208"/>
                  </a:cubicBezTo>
                  <a:cubicBezTo>
                    <a:pt x="68" y="235"/>
                    <a:pt x="131" y="246"/>
                    <a:pt x="190" y="246"/>
                  </a:cubicBezTo>
                  <a:cubicBezTo>
                    <a:pt x="236" y="246"/>
                    <a:pt x="281" y="239"/>
                    <a:pt x="325" y="227"/>
                  </a:cubicBezTo>
                  <a:cubicBezTo>
                    <a:pt x="428" y="190"/>
                    <a:pt x="521" y="143"/>
                    <a:pt x="595" y="41"/>
                  </a:cubicBezTo>
                  <a:cubicBezTo>
                    <a:pt x="526" y="12"/>
                    <a:pt x="465" y="0"/>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28"/>
            <p:cNvSpPr/>
            <p:nvPr/>
          </p:nvSpPr>
          <p:spPr>
            <a:xfrm>
              <a:off x="3918450" y="3438175"/>
              <a:ext cx="7000" cy="5525"/>
            </a:xfrm>
            <a:custGeom>
              <a:rect b="b" l="l" r="r" t="t"/>
              <a:pathLst>
                <a:path extrusionOk="0" h="221" w="280">
                  <a:moveTo>
                    <a:pt x="158" y="0"/>
                  </a:moveTo>
                  <a:cubicBezTo>
                    <a:pt x="134" y="0"/>
                    <a:pt x="113" y="7"/>
                    <a:pt x="94" y="19"/>
                  </a:cubicBezTo>
                  <a:cubicBezTo>
                    <a:pt x="47" y="37"/>
                    <a:pt x="10" y="84"/>
                    <a:pt x="1" y="177"/>
                  </a:cubicBezTo>
                  <a:cubicBezTo>
                    <a:pt x="53" y="211"/>
                    <a:pt x="90" y="221"/>
                    <a:pt x="125" y="221"/>
                  </a:cubicBezTo>
                  <a:cubicBezTo>
                    <a:pt x="146" y="221"/>
                    <a:pt x="166" y="217"/>
                    <a:pt x="187" y="214"/>
                  </a:cubicBezTo>
                  <a:cubicBezTo>
                    <a:pt x="233" y="186"/>
                    <a:pt x="270" y="158"/>
                    <a:pt x="280" y="47"/>
                  </a:cubicBezTo>
                  <a:cubicBezTo>
                    <a:pt x="231" y="14"/>
                    <a:pt x="191" y="0"/>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28"/>
            <p:cNvSpPr/>
            <p:nvPr/>
          </p:nvSpPr>
          <p:spPr>
            <a:xfrm>
              <a:off x="3685250" y="3387625"/>
              <a:ext cx="22100" cy="7275"/>
            </a:xfrm>
            <a:custGeom>
              <a:rect b="b" l="l" r="r" t="t"/>
              <a:pathLst>
                <a:path extrusionOk="0" h="291" w="884">
                  <a:moveTo>
                    <a:pt x="632" y="0"/>
                  </a:moveTo>
                  <a:cubicBezTo>
                    <a:pt x="556" y="0"/>
                    <a:pt x="480" y="11"/>
                    <a:pt x="410" y="25"/>
                  </a:cubicBezTo>
                  <a:cubicBezTo>
                    <a:pt x="261" y="71"/>
                    <a:pt x="112" y="145"/>
                    <a:pt x="1" y="285"/>
                  </a:cubicBezTo>
                  <a:cubicBezTo>
                    <a:pt x="40" y="289"/>
                    <a:pt x="76" y="291"/>
                    <a:pt x="112" y="291"/>
                  </a:cubicBezTo>
                  <a:cubicBezTo>
                    <a:pt x="238" y="291"/>
                    <a:pt x="347" y="267"/>
                    <a:pt x="456" y="238"/>
                  </a:cubicBezTo>
                  <a:cubicBezTo>
                    <a:pt x="605" y="201"/>
                    <a:pt x="744" y="155"/>
                    <a:pt x="883" y="52"/>
                  </a:cubicBezTo>
                  <a:cubicBezTo>
                    <a:pt x="801" y="14"/>
                    <a:pt x="716" y="0"/>
                    <a:pt x="6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28"/>
            <p:cNvSpPr/>
            <p:nvPr/>
          </p:nvSpPr>
          <p:spPr>
            <a:xfrm>
              <a:off x="3697325" y="3399850"/>
              <a:ext cx="15825" cy="6025"/>
            </a:xfrm>
            <a:custGeom>
              <a:rect b="b" l="l" r="r" t="t"/>
              <a:pathLst>
                <a:path extrusionOk="0" h="241" w="633">
                  <a:moveTo>
                    <a:pt x="433" y="0"/>
                  </a:moveTo>
                  <a:cubicBezTo>
                    <a:pt x="386" y="0"/>
                    <a:pt x="341" y="7"/>
                    <a:pt x="298" y="19"/>
                  </a:cubicBezTo>
                  <a:cubicBezTo>
                    <a:pt x="196" y="37"/>
                    <a:pt x="94" y="84"/>
                    <a:pt x="1" y="186"/>
                  </a:cubicBezTo>
                  <a:cubicBezTo>
                    <a:pt x="74" y="225"/>
                    <a:pt x="144" y="241"/>
                    <a:pt x="210" y="241"/>
                  </a:cubicBezTo>
                  <a:cubicBezTo>
                    <a:pt x="253" y="241"/>
                    <a:pt x="295" y="234"/>
                    <a:pt x="335" y="223"/>
                  </a:cubicBezTo>
                  <a:cubicBezTo>
                    <a:pt x="447" y="204"/>
                    <a:pt x="540" y="158"/>
                    <a:pt x="633" y="47"/>
                  </a:cubicBezTo>
                  <a:cubicBezTo>
                    <a:pt x="567" y="14"/>
                    <a:pt x="499" y="0"/>
                    <a:pt x="4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28"/>
            <p:cNvSpPr/>
            <p:nvPr/>
          </p:nvSpPr>
          <p:spPr>
            <a:xfrm>
              <a:off x="3705925" y="3412375"/>
              <a:ext cx="11175" cy="5425"/>
            </a:xfrm>
            <a:custGeom>
              <a:rect b="b" l="l" r="r" t="t"/>
              <a:pathLst>
                <a:path extrusionOk="0" h="217" w="447">
                  <a:moveTo>
                    <a:pt x="214" y="1"/>
                  </a:moveTo>
                  <a:cubicBezTo>
                    <a:pt x="149" y="10"/>
                    <a:pt x="94" y="38"/>
                    <a:pt x="1" y="94"/>
                  </a:cubicBezTo>
                  <a:cubicBezTo>
                    <a:pt x="42" y="184"/>
                    <a:pt x="119" y="216"/>
                    <a:pt x="200" y="216"/>
                  </a:cubicBezTo>
                  <a:cubicBezTo>
                    <a:pt x="211" y="216"/>
                    <a:pt x="222" y="216"/>
                    <a:pt x="233" y="214"/>
                  </a:cubicBezTo>
                  <a:cubicBezTo>
                    <a:pt x="317" y="196"/>
                    <a:pt x="409" y="149"/>
                    <a:pt x="447" y="47"/>
                  </a:cubicBezTo>
                  <a:cubicBezTo>
                    <a:pt x="335" y="1"/>
                    <a:pt x="279" y="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28"/>
            <p:cNvSpPr/>
            <p:nvPr/>
          </p:nvSpPr>
          <p:spPr>
            <a:xfrm>
              <a:off x="3733800" y="3398600"/>
              <a:ext cx="6075" cy="5450"/>
            </a:xfrm>
            <a:custGeom>
              <a:rect b="b" l="l" r="r" t="t"/>
              <a:pathLst>
                <a:path extrusionOk="0" h="218" w="243">
                  <a:moveTo>
                    <a:pt x="121" y="1"/>
                  </a:moveTo>
                  <a:cubicBezTo>
                    <a:pt x="112" y="1"/>
                    <a:pt x="103" y="2"/>
                    <a:pt x="94" y="4"/>
                  </a:cubicBezTo>
                  <a:cubicBezTo>
                    <a:pt x="56" y="22"/>
                    <a:pt x="28" y="50"/>
                    <a:pt x="1" y="143"/>
                  </a:cubicBezTo>
                  <a:cubicBezTo>
                    <a:pt x="66" y="217"/>
                    <a:pt x="121" y="217"/>
                    <a:pt x="149" y="217"/>
                  </a:cubicBezTo>
                  <a:cubicBezTo>
                    <a:pt x="186" y="208"/>
                    <a:pt x="224" y="171"/>
                    <a:pt x="242" y="78"/>
                  </a:cubicBezTo>
                  <a:cubicBezTo>
                    <a:pt x="198" y="18"/>
                    <a:pt x="15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28"/>
            <p:cNvSpPr/>
            <p:nvPr/>
          </p:nvSpPr>
          <p:spPr>
            <a:xfrm>
              <a:off x="3426750" y="3511100"/>
              <a:ext cx="21150" cy="21850"/>
            </a:xfrm>
            <a:custGeom>
              <a:rect b="b" l="l" r="r" t="t"/>
              <a:pathLst>
                <a:path extrusionOk="0" h="874" w="846">
                  <a:moveTo>
                    <a:pt x="0" y="0"/>
                  </a:moveTo>
                  <a:cubicBezTo>
                    <a:pt x="0" y="233"/>
                    <a:pt x="112" y="446"/>
                    <a:pt x="260" y="595"/>
                  </a:cubicBezTo>
                  <a:cubicBezTo>
                    <a:pt x="418" y="753"/>
                    <a:pt x="623" y="874"/>
                    <a:pt x="846" y="874"/>
                  </a:cubicBezTo>
                  <a:cubicBezTo>
                    <a:pt x="697" y="706"/>
                    <a:pt x="558" y="586"/>
                    <a:pt x="418" y="437"/>
                  </a:cubicBezTo>
                  <a:cubicBezTo>
                    <a:pt x="279" y="307"/>
                    <a:pt x="158" y="16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28"/>
            <p:cNvSpPr/>
            <p:nvPr/>
          </p:nvSpPr>
          <p:spPr>
            <a:xfrm>
              <a:off x="3458325" y="3523650"/>
              <a:ext cx="14900" cy="6875"/>
            </a:xfrm>
            <a:custGeom>
              <a:rect b="b" l="l" r="r" t="t"/>
              <a:pathLst>
                <a:path extrusionOk="0" h="275" w="596">
                  <a:moveTo>
                    <a:pt x="1" y="0"/>
                  </a:moveTo>
                  <a:cubicBezTo>
                    <a:pt x="19" y="130"/>
                    <a:pt x="131" y="204"/>
                    <a:pt x="242" y="251"/>
                  </a:cubicBezTo>
                  <a:cubicBezTo>
                    <a:pt x="289" y="265"/>
                    <a:pt x="336" y="274"/>
                    <a:pt x="382" y="274"/>
                  </a:cubicBezTo>
                  <a:cubicBezTo>
                    <a:pt x="455" y="274"/>
                    <a:pt x="527" y="252"/>
                    <a:pt x="595" y="195"/>
                  </a:cubicBezTo>
                  <a:cubicBezTo>
                    <a:pt x="484" y="112"/>
                    <a:pt x="400" y="84"/>
                    <a:pt x="317" y="47"/>
                  </a:cubicBezTo>
                  <a:cubicBezTo>
                    <a:pt x="224" y="19"/>
                    <a:pt x="14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28"/>
            <p:cNvSpPr/>
            <p:nvPr/>
          </p:nvSpPr>
          <p:spPr>
            <a:xfrm>
              <a:off x="3492925" y="3528675"/>
              <a:ext cx="6075" cy="5525"/>
            </a:xfrm>
            <a:custGeom>
              <a:rect b="b" l="l" r="r" t="t"/>
              <a:pathLst>
                <a:path extrusionOk="0" h="221" w="243">
                  <a:moveTo>
                    <a:pt x="122" y="1"/>
                  </a:moveTo>
                  <a:cubicBezTo>
                    <a:pt x="84" y="1"/>
                    <a:pt x="46" y="18"/>
                    <a:pt x="1" y="78"/>
                  </a:cubicBezTo>
                  <a:cubicBezTo>
                    <a:pt x="20" y="171"/>
                    <a:pt x="57" y="208"/>
                    <a:pt x="94" y="217"/>
                  </a:cubicBezTo>
                  <a:cubicBezTo>
                    <a:pt x="101" y="219"/>
                    <a:pt x="109" y="220"/>
                    <a:pt x="117" y="220"/>
                  </a:cubicBezTo>
                  <a:cubicBezTo>
                    <a:pt x="150" y="220"/>
                    <a:pt x="191" y="202"/>
                    <a:pt x="243" y="143"/>
                  </a:cubicBezTo>
                  <a:cubicBezTo>
                    <a:pt x="233" y="50"/>
                    <a:pt x="177" y="22"/>
                    <a:pt x="150" y="3"/>
                  </a:cubicBezTo>
                  <a:cubicBezTo>
                    <a:pt x="140" y="2"/>
                    <a:pt x="131"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28"/>
            <p:cNvSpPr/>
            <p:nvPr/>
          </p:nvSpPr>
          <p:spPr>
            <a:xfrm>
              <a:off x="3446475" y="3507625"/>
              <a:ext cx="6525" cy="5575"/>
            </a:xfrm>
            <a:custGeom>
              <a:rect b="b" l="l" r="r" t="t"/>
              <a:pathLst>
                <a:path extrusionOk="0" h="223" w="261">
                  <a:moveTo>
                    <a:pt x="140" y="0"/>
                  </a:moveTo>
                  <a:cubicBezTo>
                    <a:pt x="94" y="0"/>
                    <a:pt x="47" y="28"/>
                    <a:pt x="1" y="102"/>
                  </a:cubicBezTo>
                  <a:cubicBezTo>
                    <a:pt x="47" y="186"/>
                    <a:pt x="75" y="214"/>
                    <a:pt x="122" y="223"/>
                  </a:cubicBezTo>
                  <a:cubicBezTo>
                    <a:pt x="168" y="223"/>
                    <a:pt x="214" y="195"/>
                    <a:pt x="261" y="121"/>
                  </a:cubicBezTo>
                  <a:cubicBezTo>
                    <a:pt x="233" y="28"/>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28"/>
            <p:cNvSpPr/>
            <p:nvPr/>
          </p:nvSpPr>
          <p:spPr>
            <a:xfrm>
              <a:off x="3513375" y="3531250"/>
              <a:ext cx="11400" cy="6275"/>
            </a:xfrm>
            <a:custGeom>
              <a:rect b="b" l="l" r="r" t="t"/>
              <a:pathLst>
                <a:path extrusionOk="0" h="251" w="456">
                  <a:moveTo>
                    <a:pt x="97" y="0"/>
                  </a:moveTo>
                  <a:cubicBezTo>
                    <a:pt x="69" y="0"/>
                    <a:pt x="37" y="4"/>
                    <a:pt x="1" y="12"/>
                  </a:cubicBezTo>
                  <a:cubicBezTo>
                    <a:pt x="28" y="123"/>
                    <a:pt x="93" y="179"/>
                    <a:pt x="177" y="226"/>
                  </a:cubicBezTo>
                  <a:cubicBezTo>
                    <a:pt x="213" y="242"/>
                    <a:pt x="253" y="251"/>
                    <a:pt x="293" y="251"/>
                  </a:cubicBezTo>
                  <a:cubicBezTo>
                    <a:pt x="347" y="251"/>
                    <a:pt x="403" y="235"/>
                    <a:pt x="456" y="198"/>
                  </a:cubicBezTo>
                  <a:cubicBezTo>
                    <a:pt x="381" y="105"/>
                    <a:pt x="326" y="68"/>
                    <a:pt x="261" y="31"/>
                  </a:cubicBezTo>
                  <a:cubicBezTo>
                    <a:pt x="209" y="18"/>
                    <a:pt x="162" y="0"/>
                    <a:pt x="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28"/>
            <p:cNvSpPr/>
            <p:nvPr/>
          </p:nvSpPr>
          <p:spPr>
            <a:xfrm>
              <a:off x="3484350" y="3515625"/>
              <a:ext cx="7675" cy="5600"/>
            </a:xfrm>
            <a:custGeom>
              <a:rect b="b" l="l" r="r" t="t"/>
              <a:pathLst>
                <a:path extrusionOk="0" h="224" w="307">
                  <a:moveTo>
                    <a:pt x="140" y="1"/>
                  </a:moveTo>
                  <a:cubicBezTo>
                    <a:pt x="98" y="1"/>
                    <a:pt x="54" y="14"/>
                    <a:pt x="0" y="61"/>
                  </a:cubicBezTo>
                  <a:cubicBezTo>
                    <a:pt x="28" y="172"/>
                    <a:pt x="75" y="200"/>
                    <a:pt x="121" y="219"/>
                  </a:cubicBezTo>
                  <a:cubicBezTo>
                    <a:pt x="136" y="221"/>
                    <a:pt x="150" y="223"/>
                    <a:pt x="165" y="223"/>
                  </a:cubicBezTo>
                  <a:cubicBezTo>
                    <a:pt x="207" y="223"/>
                    <a:pt x="252" y="209"/>
                    <a:pt x="307" y="154"/>
                  </a:cubicBezTo>
                  <a:cubicBezTo>
                    <a:pt x="279" y="61"/>
                    <a:pt x="232" y="33"/>
                    <a:pt x="186" y="5"/>
                  </a:cubicBezTo>
                  <a:cubicBezTo>
                    <a:pt x="171" y="3"/>
                    <a:pt x="155"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28"/>
            <p:cNvSpPr/>
            <p:nvPr/>
          </p:nvSpPr>
          <p:spPr>
            <a:xfrm>
              <a:off x="3562150" y="3532000"/>
              <a:ext cx="21400" cy="10925"/>
            </a:xfrm>
            <a:custGeom>
              <a:rect b="b" l="l" r="r" t="t"/>
              <a:pathLst>
                <a:path extrusionOk="0" h="437" w="856">
                  <a:moveTo>
                    <a:pt x="1" y="1"/>
                  </a:moveTo>
                  <a:cubicBezTo>
                    <a:pt x="47" y="177"/>
                    <a:pt x="186" y="307"/>
                    <a:pt x="354" y="372"/>
                  </a:cubicBezTo>
                  <a:cubicBezTo>
                    <a:pt x="435" y="413"/>
                    <a:pt x="526" y="437"/>
                    <a:pt x="620" y="437"/>
                  </a:cubicBezTo>
                  <a:cubicBezTo>
                    <a:pt x="699" y="437"/>
                    <a:pt x="779" y="420"/>
                    <a:pt x="855" y="381"/>
                  </a:cubicBezTo>
                  <a:cubicBezTo>
                    <a:pt x="688" y="289"/>
                    <a:pt x="558" y="233"/>
                    <a:pt x="437" y="177"/>
                  </a:cubicBezTo>
                  <a:cubicBezTo>
                    <a:pt x="298" y="121"/>
                    <a:pt x="17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28"/>
            <p:cNvSpPr/>
            <p:nvPr/>
          </p:nvSpPr>
          <p:spPr>
            <a:xfrm>
              <a:off x="3559600" y="3547800"/>
              <a:ext cx="14650" cy="5125"/>
            </a:xfrm>
            <a:custGeom>
              <a:rect b="b" l="l" r="r" t="t"/>
              <a:pathLst>
                <a:path extrusionOk="0" h="205" w="586">
                  <a:moveTo>
                    <a:pt x="288" y="0"/>
                  </a:moveTo>
                  <a:cubicBezTo>
                    <a:pt x="196" y="10"/>
                    <a:pt x="121" y="19"/>
                    <a:pt x="0" y="75"/>
                  </a:cubicBezTo>
                  <a:cubicBezTo>
                    <a:pt x="65" y="186"/>
                    <a:pt x="186" y="205"/>
                    <a:pt x="298" y="205"/>
                  </a:cubicBezTo>
                  <a:cubicBezTo>
                    <a:pt x="409" y="195"/>
                    <a:pt x="511" y="158"/>
                    <a:pt x="586" y="47"/>
                  </a:cubicBezTo>
                  <a:cubicBezTo>
                    <a:pt x="465" y="0"/>
                    <a:pt x="381" y="0"/>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28"/>
            <p:cNvSpPr/>
            <p:nvPr/>
          </p:nvSpPr>
          <p:spPr>
            <a:xfrm>
              <a:off x="3604425" y="3537575"/>
              <a:ext cx="13025" cy="5300"/>
            </a:xfrm>
            <a:custGeom>
              <a:rect b="b" l="l" r="r" t="t"/>
              <a:pathLst>
                <a:path extrusionOk="0" h="212" w="521">
                  <a:moveTo>
                    <a:pt x="251" y="1"/>
                  </a:moveTo>
                  <a:cubicBezTo>
                    <a:pt x="159" y="10"/>
                    <a:pt x="75" y="38"/>
                    <a:pt x="1" y="131"/>
                  </a:cubicBezTo>
                  <a:cubicBezTo>
                    <a:pt x="79" y="187"/>
                    <a:pt x="146" y="212"/>
                    <a:pt x="206" y="212"/>
                  </a:cubicBezTo>
                  <a:cubicBezTo>
                    <a:pt x="225" y="212"/>
                    <a:pt x="243" y="209"/>
                    <a:pt x="261" y="205"/>
                  </a:cubicBezTo>
                  <a:cubicBezTo>
                    <a:pt x="354" y="196"/>
                    <a:pt x="437" y="177"/>
                    <a:pt x="521" y="84"/>
                  </a:cubicBezTo>
                  <a:cubicBezTo>
                    <a:pt x="428" y="10"/>
                    <a:pt x="344" y="1"/>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28"/>
            <p:cNvSpPr/>
            <p:nvPr/>
          </p:nvSpPr>
          <p:spPr>
            <a:xfrm>
              <a:off x="3587700" y="3528450"/>
              <a:ext cx="9775" cy="5500"/>
            </a:xfrm>
            <a:custGeom>
              <a:rect b="b" l="l" r="r" t="t"/>
              <a:pathLst>
                <a:path extrusionOk="0" h="220" w="391">
                  <a:moveTo>
                    <a:pt x="179" y="0"/>
                  </a:moveTo>
                  <a:cubicBezTo>
                    <a:pt x="128" y="0"/>
                    <a:pt x="68" y="18"/>
                    <a:pt x="1" y="78"/>
                  </a:cubicBezTo>
                  <a:cubicBezTo>
                    <a:pt x="47" y="170"/>
                    <a:pt x="103" y="198"/>
                    <a:pt x="177" y="217"/>
                  </a:cubicBezTo>
                  <a:cubicBezTo>
                    <a:pt x="188" y="219"/>
                    <a:pt x="200" y="220"/>
                    <a:pt x="213" y="220"/>
                  </a:cubicBezTo>
                  <a:cubicBezTo>
                    <a:pt x="263" y="220"/>
                    <a:pt x="324" y="202"/>
                    <a:pt x="391" y="143"/>
                  </a:cubicBezTo>
                  <a:cubicBezTo>
                    <a:pt x="335" y="50"/>
                    <a:pt x="270" y="12"/>
                    <a:pt x="214" y="3"/>
                  </a:cubicBezTo>
                  <a:cubicBezTo>
                    <a:pt x="203" y="1"/>
                    <a:pt x="191"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28"/>
            <p:cNvSpPr/>
            <p:nvPr/>
          </p:nvSpPr>
          <p:spPr>
            <a:xfrm>
              <a:off x="3424425" y="3463675"/>
              <a:ext cx="20925" cy="9850"/>
            </a:xfrm>
            <a:custGeom>
              <a:rect b="b" l="l" r="r" t="t"/>
              <a:pathLst>
                <a:path extrusionOk="0" h="394" w="837">
                  <a:moveTo>
                    <a:pt x="791" y="1"/>
                  </a:moveTo>
                  <a:cubicBezTo>
                    <a:pt x="634" y="1"/>
                    <a:pt x="499" y="44"/>
                    <a:pt x="372" y="95"/>
                  </a:cubicBezTo>
                  <a:cubicBezTo>
                    <a:pt x="232" y="169"/>
                    <a:pt x="102" y="244"/>
                    <a:pt x="0" y="392"/>
                  </a:cubicBezTo>
                  <a:cubicBezTo>
                    <a:pt x="16" y="393"/>
                    <a:pt x="32" y="393"/>
                    <a:pt x="47" y="393"/>
                  </a:cubicBezTo>
                  <a:cubicBezTo>
                    <a:pt x="210" y="393"/>
                    <a:pt x="337" y="350"/>
                    <a:pt x="465" y="299"/>
                  </a:cubicBezTo>
                  <a:cubicBezTo>
                    <a:pt x="604" y="225"/>
                    <a:pt x="725" y="141"/>
                    <a:pt x="836" y="2"/>
                  </a:cubicBezTo>
                  <a:cubicBezTo>
                    <a:pt x="821" y="1"/>
                    <a:pt x="806" y="1"/>
                    <a:pt x="7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28"/>
            <p:cNvSpPr/>
            <p:nvPr/>
          </p:nvSpPr>
          <p:spPr>
            <a:xfrm>
              <a:off x="3445550" y="3471975"/>
              <a:ext cx="10475" cy="5700"/>
            </a:xfrm>
            <a:custGeom>
              <a:rect b="b" l="l" r="r" t="t"/>
              <a:pathLst>
                <a:path extrusionOk="0" h="228" w="419">
                  <a:moveTo>
                    <a:pt x="261" y="1"/>
                  </a:moveTo>
                  <a:cubicBezTo>
                    <a:pt x="231" y="1"/>
                    <a:pt x="203" y="7"/>
                    <a:pt x="177" y="14"/>
                  </a:cubicBezTo>
                  <a:cubicBezTo>
                    <a:pt x="103" y="32"/>
                    <a:pt x="47" y="70"/>
                    <a:pt x="1" y="172"/>
                  </a:cubicBezTo>
                  <a:cubicBezTo>
                    <a:pt x="56" y="216"/>
                    <a:pt x="108" y="227"/>
                    <a:pt x="154" y="227"/>
                  </a:cubicBezTo>
                  <a:cubicBezTo>
                    <a:pt x="186" y="227"/>
                    <a:pt x="216" y="222"/>
                    <a:pt x="242" y="218"/>
                  </a:cubicBezTo>
                  <a:cubicBezTo>
                    <a:pt x="307" y="200"/>
                    <a:pt x="372" y="162"/>
                    <a:pt x="419" y="60"/>
                  </a:cubicBezTo>
                  <a:cubicBezTo>
                    <a:pt x="362" y="15"/>
                    <a:pt x="309" y="1"/>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28"/>
            <p:cNvSpPr/>
            <p:nvPr/>
          </p:nvSpPr>
          <p:spPr>
            <a:xfrm>
              <a:off x="3451350" y="3484550"/>
              <a:ext cx="6075" cy="5500"/>
            </a:xfrm>
            <a:custGeom>
              <a:rect b="b" l="l" r="r" t="t"/>
              <a:pathLst>
                <a:path extrusionOk="0" h="220" w="243">
                  <a:moveTo>
                    <a:pt x="122" y="0"/>
                  </a:moveTo>
                  <a:cubicBezTo>
                    <a:pt x="112" y="0"/>
                    <a:pt x="103" y="1"/>
                    <a:pt x="94" y="3"/>
                  </a:cubicBezTo>
                  <a:cubicBezTo>
                    <a:pt x="57" y="22"/>
                    <a:pt x="19" y="50"/>
                    <a:pt x="1" y="143"/>
                  </a:cubicBezTo>
                  <a:cubicBezTo>
                    <a:pt x="53" y="202"/>
                    <a:pt x="93" y="220"/>
                    <a:pt x="126" y="220"/>
                  </a:cubicBezTo>
                  <a:cubicBezTo>
                    <a:pt x="134" y="220"/>
                    <a:pt x="142" y="219"/>
                    <a:pt x="150" y="217"/>
                  </a:cubicBezTo>
                  <a:cubicBezTo>
                    <a:pt x="187" y="208"/>
                    <a:pt x="215" y="170"/>
                    <a:pt x="242" y="78"/>
                  </a:cubicBezTo>
                  <a:cubicBezTo>
                    <a:pt x="198" y="18"/>
                    <a:pt x="159" y="0"/>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28"/>
            <p:cNvSpPr/>
            <p:nvPr/>
          </p:nvSpPr>
          <p:spPr>
            <a:xfrm>
              <a:off x="3601650" y="3507775"/>
              <a:ext cx="6050" cy="5500"/>
            </a:xfrm>
            <a:custGeom>
              <a:rect b="b" l="l" r="r" t="t"/>
              <a:pathLst>
                <a:path extrusionOk="0" h="220" w="242">
                  <a:moveTo>
                    <a:pt x="121" y="0"/>
                  </a:moveTo>
                  <a:cubicBezTo>
                    <a:pt x="112" y="0"/>
                    <a:pt x="102" y="1"/>
                    <a:pt x="93" y="3"/>
                  </a:cubicBezTo>
                  <a:cubicBezTo>
                    <a:pt x="65" y="22"/>
                    <a:pt x="28" y="50"/>
                    <a:pt x="0" y="143"/>
                  </a:cubicBezTo>
                  <a:cubicBezTo>
                    <a:pt x="52" y="202"/>
                    <a:pt x="92" y="220"/>
                    <a:pt x="130" y="220"/>
                  </a:cubicBezTo>
                  <a:cubicBezTo>
                    <a:pt x="139" y="220"/>
                    <a:pt x="149" y="219"/>
                    <a:pt x="158" y="217"/>
                  </a:cubicBezTo>
                  <a:cubicBezTo>
                    <a:pt x="186" y="208"/>
                    <a:pt x="223" y="171"/>
                    <a:pt x="242" y="78"/>
                  </a:cubicBezTo>
                  <a:cubicBezTo>
                    <a:pt x="197" y="18"/>
                    <a:pt x="158"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28"/>
            <p:cNvSpPr/>
            <p:nvPr/>
          </p:nvSpPr>
          <p:spPr>
            <a:xfrm>
              <a:off x="3612550" y="3513550"/>
              <a:ext cx="8400" cy="5575"/>
            </a:xfrm>
            <a:custGeom>
              <a:rect b="b" l="l" r="r" t="t"/>
              <a:pathLst>
                <a:path extrusionOk="0" h="223" w="336">
                  <a:moveTo>
                    <a:pt x="184" y="0"/>
                  </a:moveTo>
                  <a:cubicBezTo>
                    <a:pt x="169" y="0"/>
                    <a:pt x="155" y="2"/>
                    <a:pt x="140" y="5"/>
                  </a:cubicBezTo>
                  <a:cubicBezTo>
                    <a:pt x="75" y="32"/>
                    <a:pt x="29" y="70"/>
                    <a:pt x="1" y="163"/>
                  </a:cubicBezTo>
                  <a:cubicBezTo>
                    <a:pt x="55" y="210"/>
                    <a:pt x="104" y="223"/>
                    <a:pt x="148" y="223"/>
                  </a:cubicBezTo>
                  <a:cubicBezTo>
                    <a:pt x="165" y="223"/>
                    <a:pt x="181" y="221"/>
                    <a:pt x="196" y="218"/>
                  </a:cubicBezTo>
                  <a:cubicBezTo>
                    <a:pt x="252" y="190"/>
                    <a:pt x="298" y="163"/>
                    <a:pt x="335" y="70"/>
                  </a:cubicBezTo>
                  <a:cubicBezTo>
                    <a:pt x="273" y="15"/>
                    <a:pt x="227" y="0"/>
                    <a:pt x="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28"/>
            <p:cNvSpPr/>
            <p:nvPr/>
          </p:nvSpPr>
          <p:spPr>
            <a:xfrm>
              <a:off x="3720575" y="3087200"/>
              <a:ext cx="21375" cy="14900"/>
            </a:xfrm>
            <a:custGeom>
              <a:rect b="b" l="l" r="r" t="t"/>
              <a:pathLst>
                <a:path extrusionOk="0" h="596" w="855">
                  <a:moveTo>
                    <a:pt x="855" y="1"/>
                  </a:moveTo>
                  <a:lnTo>
                    <a:pt x="855" y="1"/>
                  </a:lnTo>
                  <a:cubicBezTo>
                    <a:pt x="669" y="56"/>
                    <a:pt x="530" y="149"/>
                    <a:pt x="390" y="242"/>
                  </a:cubicBezTo>
                  <a:cubicBezTo>
                    <a:pt x="251" y="354"/>
                    <a:pt x="121" y="447"/>
                    <a:pt x="0" y="595"/>
                  </a:cubicBezTo>
                  <a:cubicBezTo>
                    <a:pt x="10" y="596"/>
                    <a:pt x="20" y="596"/>
                    <a:pt x="30" y="596"/>
                  </a:cubicBezTo>
                  <a:cubicBezTo>
                    <a:pt x="212" y="596"/>
                    <a:pt x="370" y="516"/>
                    <a:pt x="511" y="419"/>
                  </a:cubicBezTo>
                  <a:cubicBezTo>
                    <a:pt x="660" y="317"/>
                    <a:pt x="790" y="186"/>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28"/>
            <p:cNvSpPr/>
            <p:nvPr/>
          </p:nvSpPr>
          <p:spPr>
            <a:xfrm>
              <a:off x="3754700" y="3065325"/>
              <a:ext cx="7225" cy="6850"/>
            </a:xfrm>
            <a:custGeom>
              <a:rect b="b" l="l" r="r" t="t"/>
              <a:pathLst>
                <a:path extrusionOk="0" h="274" w="289">
                  <a:moveTo>
                    <a:pt x="242" y="1"/>
                  </a:moveTo>
                  <a:cubicBezTo>
                    <a:pt x="163" y="1"/>
                    <a:pt x="116" y="27"/>
                    <a:pt x="75" y="67"/>
                  </a:cubicBezTo>
                  <a:cubicBezTo>
                    <a:pt x="38" y="114"/>
                    <a:pt x="1" y="170"/>
                    <a:pt x="10" y="272"/>
                  </a:cubicBezTo>
                  <a:cubicBezTo>
                    <a:pt x="25" y="273"/>
                    <a:pt x="38" y="274"/>
                    <a:pt x="51" y="274"/>
                  </a:cubicBezTo>
                  <a:cubicBezTo>
                    <a:pt x="136" y="274"/>
                    <a:pt x="183" y="248"/>
                    <a:pt x="224" y="216"/>
                  </a:cubicBezTo>
                  <a:cubicBezTo>
                    <a:pt x="252" y="170"/>
                    <a:pt x="289" y="114"/>
                    <a:pt x="280" y="2"/>
                  </a:cubicBezTo>
                  <a:cubicBezTo>
                    <a:pt x="266" y="1"/>
                    <a:pt x="254" y="1"/>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28"/>
            <p:cNvSpPr/>
            <p:nvPr/>
          </p:nvSpPr>
          <p:spPr>
            <a:xfrm>
              <a:off x="3757250" y="3077675"/>
              <a:ext cx="17450" cy="18375"/>
            </a:xfrm>
            <a:custGeom>
              <a:rect b="b" l="l" r="r" t="t"/>
              <a:pathLst>
                <a:path extrusionOk="0" h="735" w="698">
                  <a:moveTo>
                    <a:pt x="698" y="1"/>
                  </a:moveTo>
                  <a:cubicBezTo>
                    <a:pt x="540" y="94"/>
                    <a:pt x="419" y="205"/>
                    <a:pt x="308" y="326"/>
                  </a:cubicBezTo>
                  <a:cubicBezTo>
                    <a:pt x="205" y="437"/>
                    <a:pt x="85" y="558"/>
                    <a:pt x="1" y="735"/>
                  </a:cubicBezTo>
                  <a:cubicBezTo>
                    <a:pt x="187" y="698"/>
                    <a:pt x="345" y="595"/>
                    <a:pt x="466" y="475"/>
                  </a:cubicBezTo>
                  <a:cubicBezTo>
                    <a:pt x="586" y="344"/>
                    <a:pt x="679" y="187"/>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28"/>
            <p:cNvSpPr/>
            <p:nvPr/>
          </p:nvSpPr>
          <p:spPr>
            <a:xfrm>
              <a:off x="3782800" y="3060350"/>
              <a:ext cx="6300" cy="5300"/>
            </a:xfrm>
            <a:custGeom>
              <a:rect b="b" l="l" r="r" t="t"/>
              <a:pathLst>
                <a:path extrusionOk="0" h="212" w="252">
                  <a:moveTo>
                    <a:pt x="126" y="0"/>
                  </a:moveTo>
                  <a:cubicBezTo>
                    <a:pt x="100" y="0"/>
                    <a:pt x="79" y="7"/>
                    <a:pt x="66" y="15"/>
                  </a:cubicBezTo>
                  <a:cubicBezTo>
                    <a:pt x="29" y="43"/>
                    <a:pt x="1" y="90"/>
                    <a:pt x="20" y="183"/>
                  </a:cubicBezTo>
                  <a:cubicBezTo>
                    <a:pt x="69" y="203"/>
                    <a:pt x="106" y="212"/>
                    <a:pt x="133" y="212"/>
                  </a:cubicBezTo>
                  <a:cubicBezTo>
                    <a:pt x="157" y="212"/>
                    <a:pt x="174" y="205"/>
                    <a:pt x="187" y="192"/>
                  </a:cubicBezTo>
                  <a:cubicBezTo>
                    <a:pt x="224" y="173"/>
                    <a:pt x="252" y="127"/>
                    <a:pt x="233" y="34"/>
                  </a:cubicBezTo>
                  <a:cubicBezTo>
                    <a:pt x="193" y="9"/>
                    <a:pt x="156" y="0"/>
                    <a:pt x="1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28"/>
            <p:cNvSpPr/>
            <p:nvPr/>
          </p:nvSpPr>
          <p:spPr>
            <a:xfrm>
              <a:off x="3781875" y="3005900"/>
              <a:ext cx="16050" cy="19550"/>
            </a:xfrm>
            <a:custGeom>
              <a:rect b="b" l="l" r="r" t="t"/>
              <a:pathLst>
                <a:path extrusionOk="0" h="782" w="642">
                  <a:moveTo>
                    <a:pt x="642" y="1"/>
                  </a:moveTo>
                  <a:lnTo>
                    <a:pt x="642" y="1"/>
                  </a:lnTo>
                  <a:cubicBezTo>
                    <a:pt x="456" y="47"/>
                    <a:pt x="317" y="168"/>
                    <a:pt x="205" y="289"/>
                  </a:cubicBezTo>
                  <a:cubicBezTo>
                    <a:pt x="94" y="428"/>
                    <a:pt x="1" y="595"/>
                    <a:pt x="1" y="781"/>
                  </a:cubicBezTo>
                  <a:cubicBezTo>
                    <a:pt x="159" y="679"/>
                    <a:pt x="261" y="558"/>
                    <a:pt x="382" y="428"/>
                  </a:cubicBezTo>
                  <a:cubicBezTo>
                    <a:pt x="465" y="307"/>
                    <a:pt x="577" y="177"/>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28"/>
            <p:cNvSpPr/>
            <p:nvPr/>
          </p:nvSpPr>
          <p:spPr>
            <a:xfrm>
              <a:off x="3800700" y="3015200"/>
              <a:ext cx="13500" cy="12050"/>
            </a:xfrm>
            <a:custGeom>
              <a:rect b="b" l="l" r="r" t="t"/>
              <a:pathLst>
                <a:path extrusionOk="0" h="482" w="540">
                  <a:moveTo>
                    <a:pt x="530" y="0"/>
                  </a:moveTo>
                  <a:lnTo>
                    <a:pt x="530" y="0"/>
                  </a:lnTo>
                  <a:cubicBezTo>
                    <a:pt x="400" y="56"/>
                    <a:pt x="307" y="131"/>
                    <a:pt x="233" y="196"/>
                  </a:cubicBezTo>
                  <a:cubicBezTo>
                    <a:pt x="149" y="270"/>
                    <a:pt x="65" y="354"/>
                    <a:pt x="0" y="474"/>
                  </a:cubicBezTo>
                  <a:cubicBezTo>
                    <a:pt x="27" y="479"/>
                    <a:pt x="52" y="482"/>
                    <a:pt x="77" y="482"/>
                  </a:cubicBezTo>
                  <a:cubicBezTo>
                    <a:pt x="194" y="482"/>
                    <a:pt x="294" y="432"/>
                    <a:pt x="363" y="363"/>
                  </a:cubicBezTo>
                  <a:cubicBezTo>
                    <a:pt x="465" y="270"/>
                    <a:pt x="539" y="149"/>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28"/>
            <p:cNvSpPr/>
            <p:nvPr/>
          </p:nvSpPr>
          <p:spPr>
            <a:xfrm>
              <a:off x="3819975" y="3003350"/>
              <a:ext cx="26275" cy="27900"/>
            </a:xfrm>
            <a:custGeom>
              <a:rect b="b" l="l" r="r" t="t"/>
              <a:pathLst>
                <a:path extrusionOk="0" h="1116" w="1051">
                  <a:moveTo>
                    <a:pt x="1050" y="1"/>
                  </a:moveTo>
                  <a:lnTo>
                    <a:pt x="1050" y="1"/>
                  </a:lnTo>
                  <a:cubicBezTo>
                    <a:pt x="865" y="196"/>
                    <a:pt x="716" y="382"/>
                    <a:pt x="539" y="567"/>
                  </a:cubicBezTo>
                  <a:cubicBezTo>
                    <a:pt x="363" y="744"/>
                    <a:pt x="186" y="920"/>
                    <a:pt x="1" y="1116"/>
                  </a:cubicBezTo>
                  <a:cubicBezTo>
                    <a:pt x="270" y="1060"/>
                    <a:pt x="502" y="902"/>
                    <a:pt x="697" y="716"/>
                  </a:cubicBezTo>
                  <a:cubicBezTo>
                    <a:pt x="874" y="521"/>
                    <a:pt x="1013" y="279"/>
                    <a:pt x="10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28"/>
            <p:cNvSpPr/>
            <p:nvPr/>
          </p:nvSpPr>
          <p:spPr>
            <a:xfrm>
              <a:off x="3822075" y="2981300"/>
              <a:ext cx="16975" cy="18825"/>
            </a:xfrm>
            <a:custGeom>
              <a:rect b="b" l="l" r="r" t="t"/>
              <a:pathLst>
                <a:path extrusionOk="0" h="753" w="679">
                  <a:moveTo>
                    <a:pt x="678" y="0"/>
                  </a:moveTo>
                  <a:cubicBezTo>
                    <a:pt x="502" y="65"/>
                    <a:pt x="372" y="177"/>
                    <a:pt x="260" y="297"/>
                  </a:cubicBezTo>
                  <a:cubicBezTo>
                    <a:pt x="149" y="427"/>
                    <a:pt x="47" y="567"/>
                    <a:pt x="0" y="753"/>
                  </a:cubicBezTo>
                  <a:cubicBezTo>
                    <a:pt x="177" y="688"/>
                    <a:pt x="307" y="576"/>
                    <a:pt x="418" y="455"/>
                  </a:cubicBezTo>
                  <a:cubicBezTo>
                    <a:pt x="520" y="325"/>
                    <a:pt x="632" y="186"/>
                    <a:pt x="6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28"/>
            <p:cNvSpPr/>
            <p:nvPr/>
          </p:nvSpPr>
          <p:spPr>
            <a:xfrm>
              <a:off x="3811375" y="2961325"/>
              <a:ext cx="29075" cy="24400"/>
            </a:xfrm>
            <a:custGeom>
              <a:rect b="b" l="l" r="r" t="t"/>
              <a:pathLst>
                <a:path extrusionOk="0" h="976" w="1163">
                  <a:moveTo>
                    <a:pt x="1162" y="0"/>
                  </a:moveTo>
                  <a:lnTo>
                    <a:pt x="1162" y="0"/>
                  </a:lnTo>
                  <a:cubicBezTo>
                    <a:pt x="902" y="56"/>
                    <a:pt x="670" y="195"/>
                    <a:pt x="475" y="353"/>
                  </a:cubicBezTo>
                  <a:cubicBezTo>
                    <a:pt x="279" y="520"/>
                    <a:pt x="103" y="725"/>
                    <a:pt x="1" y="976"/>
                  </a:cubicBezTo>
                  <a:cubicBezTo>
                    <a:pt x="214" y="836"/>
                    <a:pt x="419" y="669"/>
                    <a:pt x="614" y="520"/>
                  </a:cubicBezTo>
                  <a:cubicBezTo>
                    <a:pt x="800" y="353"/>
                    <a:pt x="986" y="204"/>
                    <a:pt x="11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28"/>
            <p:cNvSpPr/>
            <p:nvPr/>
          </p:nvSpPr>
          <p:spPr>
            <a:xfrm>
              <a:off x="3849950" y="2954575"/>
              <a:ext cx="13250" cy="21175"/>
            </a:xfrm>
            <a:custGeom>
              <a:rect b="b" l="l" r="r" t="t"/>
              <a:pathLst>
                <a:path extrusionOk="0" h="847" w="530">
                  <a:moveTo>
                    <a:pt x="530" y="1"/>
                  </a:moveTo>
                  <a:lnTo>
                    <a:pt x="530" y="1"/>
                  </a:lnTo>
                  <a:cubicBezTo>
                    <a:pt x="362" y="66"/>
                    <a:pt x="232" y="196"/>
                    <a:pt x="139" y="335"/>
                  </a:cubicBezTo>
                  <a:cubicBezTo>
                    <a:pt x="56" y="484"/>
                    <a:pt x="0" y="660"/>
                    <a:pt x="37" y="846"/>
                  </a:cubicBezTo>
                  <a:cubicBezTo>
                    <a:pt x="158" y="716"/>
                    <a:pt x="242" y="595"/>
                    <a:pt x="325" y="456"/>
                  </a:cubicBezTo>
                  <a:cubicBezTo>
                    <a:pt x="409" y="316"/>
                    <a:pt x="474" y="177"/>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28"/>
            <p:cNvSpPr/>
            <p:nvPr/>
          </p:nvSpPr>
          <p:spPr>
            <a:xfrm>
              <a:off x="3868525" y="2939600"/>
              <a:ext cx="7675" cy="6175"/>
            </a:xfrm>
            <a:custGeom>
              <a:rect b="b" l="l" r="r" t="t"/>
              <a:pathLst>
                <a:path extrusionOk="0" h="247" w="307">
                  <a:moveTo>
                    <a:pt x="195" y="0"/>
                  </a:moveTo>
                  <a:cubicBezTo>
                    <a:pt x="154" y="0"/>
                    <a:pt x="118" y="17"/>
                    <a:pt x="93" y="42"/>
                  </a:cubicBezTo>
                  <a:cubicBezTo>
                    <a:pt x="37" y="89"/>
                    <a:pt x="0" y="154"/>
                    <a:pt x="47" y="247"/>
                  </a:cubicBezTo>
                  <a:cubicBezTo>
                    <a:pt x="149" y="237"/>
                    <a:pt x="186" y="228"/>
                    <a:pt x="223" y="200"/>
                  </a:cubicBezTo>
                  <a:cubicBezTo>
                    <a:pt x="251" y="172"/>
                    <a:pt x="279" y="135"/>
                    <a:pt x="307" y="42"/>
                  </a:cubicBezTo>
                  <a:cubicBezTo>
                    <a:pt x="269" y="12"/>
                    <a:pt x="230" y="0"/>
                    <a:pt x="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28"/>
            <p:cNvSpPr/>
            <p:nvPr/>
          </p:nvSpPr>
          <p:spPr>
            <a:xfrm>
              <a:off x="3495250" y="3060025"/>
              <a:ext cx="18850" cy="21175"/>
            </a:xfrm>
            <a:custGeom>
              <a:rect b="b" l="l" r="r" t="t"/>
              <a:pathLst>
                <a:path extrusionOk="0" h="847" w="754">
                  <a:moveTo>
                    <a:pt x="753" y="1"/>
                  </a:moveTo>
                  <a:lnTo>
                    <a:pt x="753" y="1"/>
                  </a:lnTo>
                  <a:cubicBezTo>
                    <a:pt x="549" y="47"/>
                    <a:pt x="391" y="168"/>
                    <a:pt x="252" y="307"/>
                  </a:cubicBezTo>
                  <a:cubicBezTo>
                    <a:pt x="122" y="465"/>
                    <a:pt x="19" y="632"/>
                    <a:pt x="1" y="846"/>
                  </a:cubicBezTo>
                  <a:cubicBezTo>
                    <a:pt x="168" y="725"/>
                    <a:pt x="289" y="586"/>
                    <a:pt x="410" y="447"/>
                  </a:cubicBezTo>
                  <a:cubicBezTo>
                    <a:pt x="530" y="307"/>
                    <a:pt x="642" y="186"/>
                    <a:pt x="7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28"/>
            <p:cNvSpPr/>
            <p:nvPr/>
          </p:nvSpPr>
          <p:spPr>
            <a:xfrm>
              <a:off x="3512675" y="3069075"/>
              <a:ext cx="24425" cy="16750"/>
            </a:xfrm>
            <a:custGeom>
              <a:rect b="b" l="l" r="r" t="t"/>
              <a:pathLst>
                <a:path extrusionOk="0" h="670" w="977">
                  <a:moveTo>
                    <a:pt x="976" y="1"/>
                  </a:moveTo>
                  <a:lnTo>
                    <a:pt x="976" y="1"/>
                  </a:lnTo>
                  <a:cubicBezTo>
                    <a:pt x="763" y="47"/>
                    <a:pt x="586" y="150"/>
                    <a:pt x="428" y="252"/>
                  </a:cubicBezTo>
                  <a:cubicBezTo>
                    <a:pt x="261" y="363"/>
                    <a:pt x="112" y="484"/>
                    <a:pt x="1" y="670"/>
                  </a:cubicBezTo>
                  <a:cubicBezTo>
                    <a:pt x="205" y="633"/>
                    <a:pt x="382" y="540"/>
                    <a:pt x="540" y="428"/>
                  </a:cubicBezTo>
                  <a:cubicBezTo>
                    <a:pt x="707" y="308"/>
                    <a:pt x="855" y="196"/>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28"/>
            <p:cNvSpPr/>
            <p:nvPr/>
          </p:nvSpPr>
          <p:spPr>
            <a:xfrm>
              <a:off x="3523825" y="3044475"/>
              <a:ext cx="16300" cy="13950"/>
            </a:xfrm>
            <a:custGeom>
              <a:rect b="b" l="l" r="r" t="t"/>
              <a:pathLst>
                <a:path extrusionOk="0" h="558" w="652">
                  <a:moveTo>
                    <a:pt x="651" y="0"/>
                  </a:moveTo>
                  <a:cubicBezTo>
                    <a:pt x="493" y="28"/>
                    <a:pt x="363" y="112"/>
                    <a:pt x="261" y="205"/>
                  </a:cubicBezTo>
                  <a:cubicBezTo>
                    <a:pt x="159" y="297"/>
                    <a:pt x="47" y="400"/>
                    <a:pt x="1" y="558"/>
                  </a:cubicBezTo>
                  <a:cubicBezTo>
                    <a:pt x="168" y="539"/>
                    <a:pt x="279" y="455"/>
                    <a:pt x="400" y="362"/>
                  </a:cubicBezTo>
                  <a:cubicBezTo>
                    <a:pt x="502" y="270"/>
                    <a:pt x="605" y="167"/>
                    <a:pt x="6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28"/>
            <p:cNvSpPr/>
            <p:nvPr/>
          </p:nvSpPr>
          <p:spPr>
            <a:xfrm>
              <a:off x="3547525" y="3060500"/>
              <a:ext cx="15350" cy="16275"/>
            </a:xfrm>
            <a:custGeom>
              <a:rect b="b" l="l" r="r" t="t"/>
              <a:pathLst>
                <a:path extrusionOk="0" h="651" w="614">
                  <a:moveTo>
                    <a:pt x="614" y="0"/>
                  </a:moveTo>
                  <a:lnTo>
                    <a:pt x="614" y="0"/>
                  </a:lnTo>
                  <a:cubicBezTo>
                    <a:pt x="446" y="56"/>
                    <a:pt x="335" y="149"/>
                    <a:pt x="233" y="260"/>
                  </a:cubicBezTo>
                  <a:cubicBezTo>
                    <a:pt x="121" y="363"/>
                    <a:pt x="28" y="493"/>
                    <a:pt x="0" y="651"/>
                  </a:cubicBezTo>
                  <a:cubicBezTo>
                    <a:pt x="158" y="595"/>
                    <a:pt x="279" y="502"/>
                    <a:pt x="381" y="400"/>
                  </a:cubicBezTo>
                  <a:cubicBezTo>
                    <a:pt x="483" y="288"/>
                    <a:pt x="576" y="167"/>
                    <a:pt x="6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28"/>
            <p:cNvSpPr/>
            <p:nvPr/>
          </p:nvSpPr>
          <p:spPr>
            <a:xfrm>
              <a:off x="3548675" y="3040750"/>
              <a:ext cx="16525" cy="13725"/>
            </a:xfrm>
            <a:custGeom>
              <a:rect b="b" l="l" r="r" t="t"/>
              <a:pathLst>
                <a:path extrusionOk="0" h="549" w="661">
                  <a:moveTo>
                    <a:pt x="660" y="0"/>
                  </a:moveTo>
                  <a:lnTo>
                    <a:pt x="660" y="0"/>
                  </a:lnTo>
                  <a:cubicBezTo>
                    <a:pt x="512" y="56"/>
                    <a:pt x="391" y="140"/>
                    <a:pt x="289" y="223"/>
                  </a:cubicBezTo>
                  <a:cubicBezTo>
                    <a:pt x="187" y="316"/>
                    <a:pt x="75" y="409"/>
                    <a:pt x="1" y="549"/>
                  </a:cubicBezTo>
                  <a:cubicBezTo>
                    <a:pt x="159" y="549"/>
                    <a:pt x="298" y="474"/>
                    <a:pt x="419" y="381"/>
                  </a:cubicBezTo>
                  <a:cubicBezTo>
                    <a:pt x="530" y="288"/>
                    <a:pt x="633" y="168"/>
                    <a:pt x="6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28"/>
            <p:cNvSpPr/>
            <p:nvPr/>
          </p:nvSpPr>
          <p:spPr>
            <a:xfrm>
              <a:off x="3579575" y="2998700"/>
              <a:ext cx="24175" cy="18625"/>
            </a:xfrm>
            <a:custGeom>
              <a:rect b="b" l="l" r="r" t="t"/>
              <a:pathLst>
                <a:path extrusionOk="0" h="745" w="967">
                  <a:moveTo>
                    <a:pt x="967" y="1"/>
                  </a:moveTo>
                  <a:lnTo>
                    <a:pt x="967" y="1"/>
                  </a:lnTo>
                  <a:cubicBezTo>
                    <a:pt x="762" y="57"/>
                    <a:pt x="586" y="177"/>
                    <a:pt x="419" y="289"/>
                  </a:cubicBezTo>
                  <a:cubicBezTo>
                    <a:pt x="261" y="419"/>
                    <a:pt x="112" y="558"/>
                    <a:pt x="0" y="744"/>
                  </a:cubicBezTo>
                  <a:cubicBezTo>
                    <a:pt x="214" y="688"/>
                    <a:pt x="391" y="577"/>
                    <a:pt x="549" y="456"/>
                  </a:cubicBezTo>
                  <a:cubicBezTo>
                    <a:pt x="716" y="326"/>
                    <a:pt x="865" y="187"/>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28"/>
            <p:cNvSpPr/>
            <p:nvPr/>
          </p:nvSpPr>
          <p:spPr>
            <a:xfrm>
              <a:off x="3588875" y="3004975"/>
              <a:ext cx="29275" cy="20700"/>
            </a:xfrm>
            <a:custGeom>
              <a:rect b="b" l="l" r="r" t="t"/>
              <a:pathLst>
                <a:path extrusionOk="0" h="828" w="1171">
                  <a:moveTo>
                    <a:pt x="1171" y="1"/>
                  </a:moveTo>
                  <a:cubicBezTo>
                    <a:pt x="929" y="75"/>
                    <a:pt x="725" y="186"/>
                    <a:pt x="520" y="326"/>
                  </a:cubicBezTo>
                  <a:cubicBezTo>
                    <a:pt x="325" y="465"/>
                    <a:pt x="149" y="623"/>
                    <a:pt x="0" y="828"/>
                  </a:cubicBezTo>
                  <a:cubicBezTo>
                    <a:pt x="251" y="772"/>
                    <a:pt x="446" y="642"/>
                    <a:pt x="650" y="502"/>
                  </a:cubicBezTo>
                  <a:cubicBezTo>
                    <a:pt x="846" y="363"/>
                    <a:pt x="1022" y="214"/>
                    <a:pt x="11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28"/>
            <p:cNvSpPr/>
            <p:nvPr/>
          </p:nvSpPr>
          <p:spPr>
            <a:xfrm>
              <a:off x="3635075" y="2969450"/>
              <a:ext cx="13275" cy="16975"/>
            </a:xfrm>
            <a:custGeom>
              <a:rect b="b" l="l" r="r" t="t"/>
              <a:pathLst>
                <a:path extrusionOk="0" h="679" w="531">
                  <a:moveTo>
                    <a:pt x="531" y="0"/>
                  </a:moveTo>
                  <a:cubicBezTo>
                    <a:pt x="382" y="56"/>
                    <a:pt x="280" y="158"/>
                    <a:pt x="187" y="279"/>
                  </a:cubicBezTo>
                  <a:cubicBezTo>
                    <a:pt x="94" y="390"/>
                    <a:pt x="29" y="520"/>
                    <a:pt x="1" y="678"/>
                  </a:cubicBezTo>
                  <a:cubicBezTo>
                    <a:pt x="168" y="623"/>
                    <a:pt x="270" y="520"/>
                    <a:pt x="354" y="400"/>
                  </a:cubicBezTo>
                  <a:cubicBezTo>
                    <a:pt x="447" y="288"/>
                    <a:pt x="512" y="158"/>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28"/>
            <p:cNvSpPr/>
            <p:nvPr/>
          </p:nvSpPr>
          <p:spPr>
            <a:xfrm>
              <a:off x="3615100" y="2962700"/>
              <a:ext cx="15125" cy="17925"/>
            </a:xfrm>
            <a:custGeom>
              <a:rect b="b" l="l" r="r" t="t"/>
              <a:pathLst>
                <a:path extrusionOk="0" h="717" w="605">
                  <a:moveTo>
                    <a:pt x="605" y="1"/>
                  </a:moveTo>
                  <a:lnTo>
                    <a:pt x="605" y="1"/>
                  </a:lnTo>
                  <a:cubicBezTo>
                    <a:pt x="438" y="66"/>
                    <a:pt x="326" y="177"/>
                    <a:pt x="224" y="289"/>
                  </a:cubicBezTo>
                  <a:cubicBezTo>
                    <a:pt x="122" y="419"/>
                    <a:pt x="29" y="549"/>
                    <a:pt x="1" y="716"/>
                  </a:cubicBezTo>
                  <a:cubicBezTo>
                    <a:pt x="159" y="651"/>
                    <a:pt x="280" y="549"/>
                    <a:pt x="382" y="428"/>
                  </a:cubicBezTo>
                  <a:cubicBezTo>
                    <a:pt x="475" y="298"/>
                    <a:pt x="568" y="177"/>
                    <a:pt x="6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28"/>
            <p:cNvSpPr/>
            <p:nvPr/>
          </p:nvSpPr>
          <p:spPr>
            <a:xfrm>
              <a:off x="3647850" y="2930425"/>
              <a:ext cx="12800" cy="16500"/>
            </a:xfrm>
            <a:custGeom>
              <a:rect b="b" l="l" r="r" t="t"/>
              <a:pathLst>
                <a:path extrusionOk="0" h="660" w="512">
                  <a:moveTo>
                    <a:pt x="512" y="0"/>
                  </a:moveTo>
                  <a:cubicBezTo>
                    <a:pt x="354" y="0"/>
                    <a:pt x="215" y="93"/>
                    <a:pt x="122" y="205"/>
                  </a:cubicBezTo>
                  <a:cubicBezTo>
                    <a:pt x="38" y="344"/>
                    <a:pt x="1" y="511"/>
                    <a:pt x="75" y="660"/>
                  </a:cubicBezTo>
                  <a:cubicBezTo>
                    <a:pt x="178" y="539"/>
                    <a:pt x="233" y="437"/>
                    <a:pt x="308" y="335"/>
                  </a:cubicBezTo>
                  <a:cubicBezTo>
                    <a:pt x="363" y="233"/>
                    <a:pt x="428" y="140"/>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28"/>
            <p:cNvSpPr/>
            <p:nvPr/>
          </p:nvSpPr>
          <p:spPr>
            <a:xfrm>
              <a:off x="3671325" y="2907200"/>
              <a:ext cx="8375" cy="15350"/>
            </a:xfrm>
            <a:custGeom>
              <a:rect b="b" l="l" r="r" t="t"/>
              <a:pathLst>
                <a:path extrusionOk="0" h="614" w="335">
                  <a:moveTo>
                    <a:pt x="307" y="0"/>
                  </a:moveTo>
                  <a:cubicBezTo>
                    <a:pt x="186" y="75"/>
                    <a:pt x="121" y="167"/>
                    <a:pt x="75" y="270"/>
                  </a:cubicBezTo>
                  <a:cubicBezTo>
                    <a:pt x="38" y="372"/>
                    <a:pt x="0" y="474"/>
                    <a:pt x="38" y="613"/>
                  </a:cubicBezTo>
                  <a:cubicBezTo>
                    <a:pt x="158" y="548"/>
                    <a:pt x="223" y="455"/>
                    <a:pt x="270" y="344"/>
                  </a:cubicBezTo>
                  <a:cubicBezTo>
                    <a:pt x="307" y="242"/>
                    <a:pt x="335" y="140"/>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28"/>
            <p:cNvSpPr/>
            <p:nvPr/>
          </p:nvSpPr>
          <p:spPr>
            <a:xfrm>
              <a:off x="3610000" y="2932275"/>
              <a:ext cx="12325" cy="17925"/>
            </a:xfrm>
            <a:custGeom>
              <a:rect b="b" l="l" r="r" t="t"/>
              <a:pathLst>
                <a:path extrusionOk="0" h="717" w="493">
                  <a:moveTo>
                    <a:pt x="493" y="1"/>
                  </a:moveTo>
                  <a:cubicBezTo>
                    <a:pt x="344" y="66"/>
                    <a:pt x="251" y="168"/>
                    <a:pt x="159" y="298"/>
                  </a:cubicBezTo>
                  <a:cubicBezTo>
                    <a:pt x="75" y="419"/>
                    <a:pt x="19" y="558"/>
                    <a:pt x="1" y="716"/>
                  </a:cubicBezTo>
                  <a:cubicBezTo>
                    <a:pt x="168" y="651"/>
                    <a:pt x="261" y="530"/>
                    <a:pt x="344" y="419"/>
                  </a:cubicBezTo>
                  <a:cubicBezTo>
                    <a:pt x="428" y="298"/>
                    <a:pt x="484" y="159"/>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28"/>
            <p:cNvSpPr/>
            <p:nvPr/>
          </p:nvSpPr>
          <p:spPr>
            <a:xfrm>
              <a:off x="3565175" y="2977575"/>
              <a:ext cx="15350" cy="14200"/>
            </a:xfrm>
            <a:custGeom>
              <a:rect b="b" l="l" r="r" t="t"/>
              <a:pathLst>
                <a:path extrusionOk="0" h="568" w="614">
                  <a:moveTo>
                    <a:pt x="614" y="0"/>
                  </a:moveTo>
                  <a:lnTo>
                    <a:pt x="614" y="0"/>
                  </a:lnTo>
                  <a:cubicBezTo>
                    <a:pt x="456" y="28"/>
                    <a:pt x="335" y="112"/>
                    <a:pt x="233" y="205"/>
                  </a:cubicBezTo>
                  <a:cubicBezTo>
                    <a:pt x="131" y="298"/>
                    <a:pt x="47" y="400"/>
                    <a:pt x="0" y="567"/>
                  </a:cubicBezTo>
                  <a:cubicBezTo>
                    <a:pt x="158" y="530"/>
                    <a:pt x="279" y="446"/>
                    <a:pt x="381" y="353"/>
                  </a:cubicBezTo>
                  <a:cubicBezTo>
                    <a:pt x="484" y="261"/>
                    <a:pt x="567" y="158"/>
                    <a:pt x="6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28"/>
            <p:cNvSpPr/>
            <p:nvPr/>
          </p:nvSpPr>
          <p:spPr>
            <a:xfrm>
              <a:off x="3570050" y="2958900"/>
              <a:ext cx="8375" cy="9875"/>
            </a:xfrm>
            <a:custGeom>
              <a:rect b="b" l="l" r="r" t="t"/>
              <a:pathLst>
                <a:path extrusionOk="0" h="395" w="335">
                  <a:moveTo>
                    <a:pt x="297" y="1"/>
                  </a:moveTo>
                  <a:cubicBezTo>
                    <a:pt x="204" y="1"/>
                    <a:pt x="133" y="58"/>
                    <a:pt x="84" y="116"/>
                  </a:cubicBezTo>
                  <a:cubicBezTo>
                    <a:pt x="38" y="190"/>
                    <a:pt x="1" y="283"/>
                    <a:pt x="47" y="394"/>
                  </a:cubicBezTo>
                  <a:cubicBezTo>
                    <a:pt x="149" y="357"/>
                    <a:pt x="205" y="301"/>
                    <a:pt x="261" y="246"/>
                  </a:cubicBezTo>
                  <a:cubicBezTo>
                    <a:pt x="307" y="190"/>
                    <a:pt x="326" y="116"/>
                    <a:pt x="335" y="4"/>
                  </a:cubicBezTo>
                  <a:cubicBezTo>
                    <a:pt x="322" y="2"/>
                    <a:pt x="309" y="1"/>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28"/>
            <p:cNvSpPr/>
            <p:nvPr/>
          </p:nvSpPr>
          <p:spPr>
            <a:xfrm>
              <a:off x="3517800" y="3008000"/>
              <a:ext cx="19750" cy="16750"/>
            </a:xfrm>
            <a:custGeom>
              <a:rect b="b" l="l" r="r" t="t"/>
              <a:pathLst>
                <a:path extrusionOk="0" h="670" w="790">
                  <a:moveTo>
                    <a:pt x="790" y="0"/>
                  </a:moveTo>
                  <a:lnTo>
                    <a:pt x="790" y="0"/>
                  </a:lnTo>
                  <a:cubicBezTo>
                    <a:pt x="595" y="47"/>
                    <a:pt x="455" y="149"/>
                    <a:pt x="325" y="251"/>
                  </a:cubicBezTo>
                  <a:cubicBezTo>
                    <a:pt x="195" y="372"/>
                    <a:pt x="84" y="502"/>
                    <a:pt x="0" y="669"/>
                  </a:cubicBezTo>
                  <a:cubicBezTo>
                    <a:pt x="186" y="623"/>
                    <a:pt x="325" y="530"/>
                    <a:pt x="465" y="419"/>
                  </a:cubicBezTo>
                  <a:cubicBezTo>
                    <a:pt x="595" y="298"/>
                    <a:pt x="706" y="177"/>
                    <a:pt x="7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439" name="Shape 14439"/>
        <p:cNvGrpSpPr/>
        <p:nvPr/>
      </p:nvGrpSpPr>
      <p:grpSpPr>
        <a:xfrm>
          <a:off x="0" y="0"/>
          <a:ext cx="0" cy="0"/>
          <a:chOff x="0" y="0"/>
          <a:chExt cx="0" cy="0"/>
        </a:xfrm>
      </p:grpSpPr>
      <p:sp>
        <p:nvSpPr>
          <p:cNvPr id="14440" name="Google Shape;14440;p29"/>
          <p:cNvSpPr/>
          <p:nvPr/>
        </p:nvSpPr>
        <p:spPr>
          <a:xfrm>
            <a:off x="7236895" y="-488158"/>
            <a:ext cx="2559250" cy="3068225"/>
          </a:xfrm>
          <a:custGeom>
            <a:rect b="b" l="l" r="r" t="t"/>
            <a:pathLst>
              <a:path extrusionOk="0" h="122729" w="102370">
                <a:moveTo>
                  <a:pt x="30235" y="2356"/>
                </a:moveTo>
                <a:cubicBezTo>
                  <a:pt x="21157" y="4231"/>
                  <a:pt x="12770" y="6303"/>
                  <a:pt x="7737" y="11829"/>
                </a:cubicBezTo>
                <a:cubicBezTo>
                  <a:pt x="2705" y="17355"/>
                  <a:pt x="435" y="27421"/>
                  <a:pt x="40" y="35512"/>
                </a:cubicBezTo>
                <a:cubicBezTo>
                  <a:pt x="-355" y="43604"/>
                  <a:pt x="2211" y="53076"/>
                  <a:pt x="5369" y="60378"/>
                </a:cubicBezTo>
                <a:cubicBezTo>
                  <a:pt x="8527" y="67680"/>
                  <a:pt x="13066" y="75772"/>
                  <a:pt x="18986" y="79324"/>
                </a:cubicBezTo>
                <a:cubicBezTo>
                  <a:pt x="24907" y="82876"/>
                  <a:pt x="35564" y="80607"/>
                  <a:pt x="40892" y="81692"/>
                </a:cubicBezTo>
                <a:cubicBezTo>
                  <a:pt x="46221" y="82777"/>
                  <a:pt x="48984" y="81494"/>
                  <a:pt x="50957" y="85836"/>
                </a:cubicBezTo>
                <a:cubicBezTo>
                  <a:pt x="52931" y="90178"/>
                  <a:pt x="51746" y="102118"/>
                  <a:pt x="52733" y="107743"/>
                </a:cubicBezTo>
                <a:cubicBezTo>
                  <a:pt x="53720" y="113368"/>
                  <a:pt x="53918" y="117315"/>
                  <a:pt x="56878" y="119584"/>
                </a:cubicBezTo>
                <a:cubicBezTo>
                  <a:pt x="59838" y="121854"/>
                  <a:pt x="63983" y="121360"/>
                  <a:pt x="70495" y="121360"/>
                </a:cubicBezTo>
                <a:cubicBezTo>
                  <a:pt x="77008" y="121360"/>
                  <a:pt x="91414" y="125406"/>
                  <a:pt x="95953" y="119584"/>
                </a:cubicBezTo>
                <a:cubicBezTo>
                  <a:pt x="100492" y="113762"/>
                  <a:pt x="96941" y="97284"/>
                  <a:pt x="97730" y="86429"/>
                </a:cubicBezTo>
                <a:cubicBezTo>
                  <a:pt x="98520" y="75575"/>
                  <a:pt x="100493" y="67088"/>
                  <a:pt x="100690" y="54457"/>
                </a:cubicBezTo>
                <a:cubicBezTo>
                  <a:pt x="100887" y="41826"/>
                  <a:pt x="105328" y="19625"/>
                  <a:pt x="98914" y="10645"/>
                </a:cubicBezTo>
                <a:cubicBezTo>
                  <a:pt x="92500" y="1666"/>
                  <a:pt x="73653" y="1962"/>
                  <a:pt x="62206" y="580"/>
                </a:cubicBezTo>
                <a:cubicBezTo>
                  <a:pt x="50760" y="-801"/>
                  <a:pt x="39313" y="481"/>
                  <a:pt x="30235" y="2356"/>
                </a:cubicBezTo>
                <a:close/>
              </a:path>
            </a:pathLst>
          </a:custGeom>
          <a:solidFill>
            <a:schemeClr val="lt2"/>
          </a:solidFill>
          <a:ln>
            <a:noFill/>
          </a:ln>
        </p:spPr>
      </p:sp>
      <p:sp>
        <p:nvSpPr>
          <p:cNvPr id="14441" name="Google Shape;14441;p29"/>
          <p:cNvSpPr/>
          <p:nvPr/>
        </p:nvSpPr>
        <p:spPr>
          <a:xfrm>
            <a:off x="-787600" y="1914769"/>
            <a:ext cx="1705300" cy="3978975"/>
          </a:xfrm>
          <a:custGeom>
            <a:rect b="b" l="l" r="r" t="t"/>
            <a:pathLst>
              <a:path extrusionOk="0" h="159159" w="68212">
                <a:moveTo>
                  <a:pt x="60515" y="152609"/>
                </a:moveTo>
                <a:cubicBezTo>
                  <a:pt x="65646" y="142149"/>
                  <a:pt x="68212" y="107909"/>
                  <a:pt x="68212" y="95180"/>
                </a:cubicBezTo>
                <a:cubicBezTo>
                  <a:pt x="68212" y="82451"/>
                  <a:pt x="63771" y="81957"/>
                  <a:pt x="60515" y="76234"/>
                </a:cubicBezTo>
                <a:cubicBezTo>
                  <a:pt x="57259" y="70511"/>
                  <a:pt x="51141" y="66762"/>
                  <a:pt x="48674" y="60841"/>
                </a:cubicBezTo>
                <a:cubicBezTo>
                  <a:pt x="46207" y="54921"/>
                  <a:pt x="45022" y="48507"/>
                  <a:pt x="45713" y="40711"/>
                </a:cubicBezTo>
                <a:cubicBezTo>
                  <a:pt x="46404" y="32916"/>
                  <a:pt x="52818" y="20285"/>
                  <a:pt x="52818" y="14068"/>
                </a:cubicBezTo>
                <a:cubicBezTo>
                  <a:pt x="52818" y="7851"/>
                  <a:pt x="49068" y="5582"/>
                  <a:pt x="45713" y="3411"/>
                </a:cubicBezTo>
                <a:cubicBezTo>
                  <a:pt x="42358" y="1240"/>
                  <a:pt x="39793" y="1240"/>
                  <a:pt x="32688" y="1043"/>
                </a:cubicBezTo>
                <a:cubicBezTo>
                  <a:pt x="25583" y="846"/>
                  <a:pt x="8414" y="-1819"/>
                  <a:pt x="3085" y="2227"/>
                </a:cubicBezTo>
                <a:cubicBezTo>
                  <a:pt x="-2243" y="6273"/>
                  <a:pt x="1013" y="7358"/>
                  <a:pt x="717" y="25317"/>
                </a:cubicBezTo>
                <a:cubicBezTo>
                  <a:pt x="421" y="43276"/>
                  <a:pt x="1210" y="90739"/>
                  <a:pt x="1309" y="109981"/>
                </a:cubicBezTo>
                <a:cubicBezTo>
                  <a:pt x="1408" y="129223"/>
                  <a:pt x="-72" y="133565"/>
                  <a:pt x="1309" y="140768"/>
                </a:cubicBezTo>
                <a:cubicBezTo>
                  <a:pt x="2691" y="147972"/>
                  <a:pt x="3579" y="150340"/>
                  <a:pt x="9598" y="153202"/>
                </a:cubicBezTo>
                <a:cubicBezTo>
                  <a:pt x="15617" y="156064"/>
                  <a:pt x="28939" y="158037"/>
                  <a:pt x="37425" y="157938"/>
                </a:cubicBezTo>
                <a:cubicBezTo>
                  <a:pt x="45911" y="157839"/>
                  <a:pt x="55384" y="163069"/>
                  <a:pt x="60515" y="152609"/>
                </a:cubicBezTo>
                <a:close/>
              </a:path>
            </a:pathLst>
          </a:custGeom>
          <a:solidFill>
            <a:schemeClr val="accent1"/>
          </a:solidFill>
          <a:ln>
            <a:noFill/>
          </a:ln>
        </p:spPr>
      </p:sp>
      <p:grpSp>
        <p:nvGrpSpPr>
          <p:cNvPr id="14442" name="Google Shape;14442;p29"/>
          <p:cNvGrpSpPr/>
          <p:nvPr/>
        </p:nvGrpSpPr>
        <p:grpSpPr>
          <a:xfrm>
            <a:off x="8535786" y="2667860"/>
            <a:ext cx="326950" cy="180359"/>
            <a:chOff x="8535786" y="2667860"/>
            <a:chExt cx="326950" cy="180359"/>
          </a:xfrm>
        </p:grpSpPr>
        <p:sp>
          <p:nvSpPr>
            <p:cNvPr id="14443" name="Google Shape;14443;p29"/>
            <p:cNvSpPr/>
            <p:nvPr/>
          </p:nvSpPr>
          <p:spPr>
            <a:xfrm rot="-9025839">
              <a:off x="8558578" y="2693599"/>
              <a:ext cx="138332"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444" name="Google Shape;14444;p29"/>
            <p:cNvSpPr/>
            <p:nvPr/>
          </p:nvSpPr>
          <p:spPr>
            <a:xfrm rot="-5418615">
              <a:off x="8771190" y="2711772"/>
              <a:ext cx="94519" cy="88062"/>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grpSp>
      <p:grpSp>
        <p:nvGrpSpPr>
          <p:cNvPr id="14445" name="Google Shape;14445;p29"/>
          <p:cNvGrpSpPr/>
          <p:nvPr/>
        </p:nvGrpSpPr>
        <p:grpSpPr>
          <a:xfrm>
            <a:off x="291386" y="1520735"/>
            <a:ext cx="268303" cy="394050"/>
            <a:chOff x="291386" y="1520735"/>
            <a:chExt cx="268303" cy="394050"/>
          </a:xfrm>
        </p:grpSpPr>
        <p:sp>
          <p:nvSpPr>
            <p:cNvPr id="14446" name="Google Shape;14446;p29"/>
            <p:cNvSpPr/>
            <p:nvPr/>
          </p:nvSpPr>
          <p:spPr>
            <a:xfrm rot="8709669">
              <a:off x="448474" y="1807606"/>
              <a:ext cx="94530" cy="88072"/>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447" name="Google Shape;14447;p29"/>
            <p:cNvSpPr/>
            <p:nvPr/>
          </p:nvSpPr>
          <p:spPr>
            <a:xfrm rot="-9025839">
              <a:off x="314178" y="1546474"/>
              <a:ext cx="138332"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14448" name="Google Shape;14448;p2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449" name="Google Shape;14449;p29"/>
          <p:cNvSpPr txBox="1"/>
          <p:nvPr>
            <p:ph idx="1" type="subTitle"/>
          </p:nvPr>
        </p:nvSpPr>
        <p:spPr>
          <a:xfrm>
            <a:off x="2062747" y="2138150"/>
            <a:ext cx="23775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50" name="Google Shape;14450;p29"/>
          <p:cNvSpPr txBox="1"/>
          <p:nvPr>
            <p:ph idx="2" type="subTitle"/>
          </p:nvPr>
        </p:nvSpPr>
        <p:spPr>
          <a:xfrm>
            <a:off x="5776899" y="2138150"/>
            <a:ext cx="23784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51" name="Google Shape;14451;p29"/>
          <p:cNvSpPr txBox="1"/>
          <p:nvPr>
            <p:ph idx="3" type="subTitle"/>
          </p:nvPr>
        </p:nvSpPr>
        <p:spPr>
          <a:xfrm>
            <a:off x="2062747" y="3571550"/>
            <a:ext cx="23775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52" name="Google Shape;14452;p29"/>
          <p:cNvSpPr txBox="1"/>
          <p:nvPr>
            <p:ph idx="4" type="subTitle"/>
          </p:nvPr>
        </p:nvSpPr>
        <p:spPr>
          <a:xfrm>
            <a:off x="5776899" y="3571550"/>
            <a:ext cx="23784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53" name="Google Shape;14453;p29"/>
          <p:cNvSpPr txBox="1"/>
          <p:nvPr>
            <p:ph idx="5" type="subTitle"/>
          </p:nvPr>
        </p:nvSpPr>
        <p:spPr>
          <a:xfrm>
            <a:off x="2062747" y="1662648"/>
            <a:ext cx="2377500" cy="475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54" name="Google Shape;14454;p29"/>
          <p:cNvSpPr txBox="1"/>
          <p:nvPr>
            <p:ph idx="6" type="subTitle"/>
          </p:nvPr>
        </p:nvSpPr>
        <p:spPr>
          <a:xfrm>
            <a:off x="2062747" y="3096048"/>
            <a:ext cx="2377500" cy="475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55" name="Google Shape;14455;p29"/>
          <p:cNvSpPr txBox="1"/>
          <p:nvPr>
            <p:ph idx="7" type="subTitle"/>
          </p:nvPr>
        </p:nvSpPr>
        <p:spPr>
          <a:xfrm>
            <a:off x="5776899" y="1662648"/>
            <a:ext cx="2378400" cy="475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56" name="Google Shape;14456;p29"/>
          <p:cNvSpPr txBox="1"/>
          <p:nvPr>
            <p:ph idx="8" type="subTitle"/>
          </p:nvPr>
        </p:nvSpPr>
        <p:spPr>
          <a:xfrm>
            <a:off x="5776899" y="3096048"/>
            <a:ext cx="2378400" cy="475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4457" name="Shape 14457"/>
        <p:cNvGrpSpPr/>
        <p:nvPr/>
      </p:nvGrpSpPr>
      <p:grpSpPr>
        <a:xfrm>
          <a:off x="0" y="0"/>
          <a:ext cx="0" cy="0"/>
          <a:chOff x="0" y="0"/>
          <a:chExt cx="0" cy="0"/>
        </a:xfrm>
      </p:grpSpPr>
      <p:sp>
        <p:nvSpPr>
          <p:cNvPr id="14458" name="Google Shape;14458;p30"/>
          <p:cNvSpPr/>
          <p:nvPr/>
        </p:nvSpPr>
        <p:spPr>
          <a:xfrm>
            <a:off x="-617954" y="3872573"/>
            <a:ext cx="1900750" cy="1811175"/>
          </a:xfrm>
          <a:custGeom>
            <a:rect b="b" l="l" r="r" t="t"/>
            <a:pathLst>
              <a:path extrusionOk="0" h="72447" w="76030">
                <a:moveTo>
                  <a:pt x="2812" y="21530"/>
                </a:moveTo>
                <a:cubicBezTo>
                  <a:pt x="6364" y="14031"/>
                  <a:pt x="14653" y="4262"/>
                  <a:pt x="22350" y="1400"/>
                </a:cubicBezTo>
                <a:cubicBezTo>
                  <a:pt x="30047" y="-1462"/>
                  <a:pt x="40999" y="709"/>
                  <a:pt x="48992" y="4360"/>
                </a:cubicBezTo>
                <a:cubicBezTo>
                  <a:pt x="56985" y="8011"/>
                  <a:pt x="66852" y="17780"/>
                  <a:pt x="70306" y="23306"/>
                </a:cubicBezTo>
                <a:cubicBezTo>
                  <a:pt x="73760" y="28832"/>
                  <a:pt x="68826" y="32582"/>
                  <a:pt x="69714" y="37516"/>
                </a:cubicBezTo>
                <a:cubicBezTo>
                  <a:pt x="70602" y="42450"/>
                  <a:pt x="75635" y="48271"/>
                  <a:pt x="75635" y="52909"/>
                </a:cubicBezTo>
                <a:cubicBezTo>
                  <a:pt x="75635" y="57547"/>
                  <a:pt x="77213" y="62086"/>
                  <a:pt x="69714" y="65342"/>
                </a:cubicBezTo>
                <a:cubicBezTo>
                  <a:pt x="62215" y="68598"/>
                  <a:pt x="40605" y="72447"/>
                  <a:pt x="30639" y="72447"/>
                </a:cubicBezTo>
                <a:cubicBezTo>
                  <a:pt x="20673" y="72447"/>
                  <a:pt x="14851" y="69684"/>
                  <a:pt x="9917" y="65342"/>
                </a:cubicBezTo>
                <a:cubicBezTo>
                  <a:pt x="4983" y="61000"/>
                  <a:pt x="2220" y="53699"/>
                  <a:pt x="1036" y="46397"/>
                </a:cubicBezTo>
                <a:cubicBezTo>
                  <a:pt x="-148" y="39095"/>
                  <a:pt x="-740" y="29030"/>
                  <a:pt x="2812" y="21530"/>
                </a:cubicBezTo>
                <a:close/>
              </a:path>
            </a:pathLst>
          </a:custGeom>
          <a:solidFill>
            <a:schemeClr val="lt2"/>
          </a:solidFill>
          <a:ln>
            <a:noFill/>
          </a:ln>
        </p:spPr>
      </p:sp>
      <p:sp>
        <p:nvSpPr>
          <p:cNvPr id="14459" name="Google Shape;14459;p30"/>
          <p:cNvSpPr/>
          <p:nvPr/>
        </p:nvSpPr>
        <p:spPr>
          <a:xfrm>
            <a:off x="5831133" y="-502178"/>
            <a:ext cx="4518925" cy="1854650"/>
          </a:xfrm>
          <a:custGeom>
            <a:rect b="b" l="l" r="r" t="t"/>
            <a:pathLst>
              <a:path extrusionOk="0" h="74186" w="180757">
                <a:moveTo>
                  <a:pt x="16603" y="1733"/>
                </a:moveTo>
                <a:cubicBezTo>
                  <a:pt x="7328" y="5878"/>
                  <a:pt x="-74" y="21765"/>
                  <a:pt x="25" y="27784"/>
                </a:cubicBezTo>
                <a:cubicBezTo>
                  <a:pt x="124" y="33803"/>
                  <a:pt x="3084" y="36172"/>
                  <a:pt x="17195" y="37849"/>
                </a:cubicBezTo>
                <a:cubicBezTo>
                  <a:pt x="31306" y="39527"/>
                  <a:pt x="70085" y="35974"/>
                  <a:pt x="84689" y="37849"/>
                </a:cubicBezTo>
                <a:cubicBezTo>
                  <a:pt x="99293" y="39724"/>
                  <a:pt x="101859" y="44559"/>
                  <a:pt x="104819" y="49098"/>
                </a:cubicBezTo>
                <a:cubicBezTo>
                  <a:pt x="107779" y="53637"/>
                  <a:pt x="99589" y="61037"/>
                  <a:pt x="102451" y="65083"/>
                </a:cubicBezTo>
                <a:cubicBezTo>
                  <a:pt x="105313" y="69129"/>
                  <a:pt x="111628" y="71991"/>
                  <a:pt x="121989" y="73372"/>
                </a:cubicBezTo>
                <a:cubicBezTo>
                  <a:pt x="132350" y="74754"/>
                  <a:pt x="155440" y="73865"/>
                  <a:pt x="164617" y="73372"/>
                </a:cubicBezTo>
                <a:cubicBezTo>
                  <a:pt x="173794" y="72879"/>
                  <a:pt x="174583" y="74754"/>
                  <a:pt x="177050" y="70412"/>
                </a:cubicBezTo>
                <a:cubicBezTo>
                  <a:pt x="179517" y="66070"/>
                  <a:pt x="178925" y="56203"/>
                  <a:pt x="179418" y="47322"/>
                </a:cubicBezTo>
                <a:cubicBezTo>
                  <a:pt x="179912" y="38441"/>
                  <a:pt x="181689" y="23936"/>
                  <a:pt x="180011" y="17127"/>
                </a:cubicBezTo>
                <a:cubicBezTo>
                  <a:pt x="178334" y="10318"/>
                  <a:pt x="176162" y="8641"/>
                  <a:pt x="169353" y="6470"/>
                </a:cubicBezTo>
                <a:cubicBezTo>
                  <a:pt x="162544" y="4299"/>
                  <a:pt x="158105" y="4694"/>
                  <a:pt x="139159" y="4102"/>
                </a:cubicBezTo>
                <a:cubicBezTo>
                  <a:pt x="120213" y="3510"/>
                  <a:pt x="76104" y="3312"/>
                  <a:pt x="55678" y="2917"/>
                </a:cubicBezTo>
                <a:cubicBezTo>
                  <a:pt x="35252" y="2522"/>
                  <a:pt x="25879" y="-2411"/>
                  <a:pt x="16603" y="1733"/>
                </a:cubicBezTo>
                <a:close/>
              </a:path>
            </a:pathLst>
          </a:custGeom>
          <a:solidFill>
            <a:schemeClr val="accent1"/>
          </a:solidFill>
          <a:ln>
            <a:noFill/>
          </a:ln>
        </p:spPr>
      </p:sp>
      <p:grpSp>
        <p:nvGrpSpPr>
          <p:cNvPr id="14460" name="Google Shape;14460;p30"/>
          <p:cNvGrpSpPr/>
          <p:nvPr/>
        </p:nvGrpSpPr>
        <p:grpSpPr>
          <a:xfrm>
            <a:off x="1329374" y="4603998"/>
            <a:ext cx="303362" cy="449472"/>
            <a:chOff x="1159149" y="4369373"/>
            <a:chExt cx="303362" cy="449472"/>
          </a:xfrm>
        </p:grpSpPr>
        <p:sp>
          <p:nvSpPr>
            <p:cNvPr id="14461" name="Google Shape;14461;p30"/>
            <p:cNvSpPr/>
            <p:nvPr/>
          </p:nvSpPr>
          <p:spPr>
            <a:xfrm rot="-9025839">
              <a:off x="1181940" y="4664224"/>
              <a:ext cx="138332"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462" name="Google Shape;14462;p30"/>
            <p:cNvSpPr/>
            <p:nvPr/>
          </p:nvSpPr>
          <p:spPr>
            <a:xfrm rot="8709669">
              <a:off x="1203824" y="4388481"/>
              <a:ext cx="94530" cy="88072"/>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463" name="Google Shape;14463;p30"/>
            <p:cNvSpPr/>
            <p:nvPr/>
          </p:nvSpPr>
          <p:spPr>
            <a:xfrm rot="-5418615">
              <a:off x="1370965" y="4684634"/>
              <a:ext cx="94519" cy="88062"/>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grpSp>
      <p:grpSp>
        <p:nvGrpSpPr>
          <p:cNvPr id="14464" name="Google Shape;14464;p30"/>
          <p:cNvGrpSpPr/>
          <p:nvPr/>
        </p:nvGrpSpPr>
        <p:grpSpPr>
          <a:xfrm>
            <a:off x="8706700" y="1444499"/>
            <a:ext cx="378446" cy="371760"/>
            <a:chOff x="8706700" y="1444499"/>
            <a:chExt cx="378446" cy="371760"/>
          </a:xfrm>
        </p:grpSpPr>
        <p:sp>
          <p:nvSpPr>
            <p:cNvPr id="14465" name="Google Shape;14465;p30"/>
            <p:cNvSpPr/>
            <p:nvPr/>
          </p:nvSpPr>
          <p:spPr>
            <a:xfrm rot="8198458">
              <a:off x="8732065" y="1595609"/>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466" name="Google Shape;14466;p30"/>
            <p:cNvSpPr/>
            <p:nvPr/>
          </p:nvSpPr>
          <p:spPr>
            <a:xfrm rot="4334151">
              <a:off x="8981525" y="171377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467" name="Google Shape;14467;p30"/>
            <p:cNvSpPr/>
            <p:nvPr/>
          </p:nvSpPr>
          <p:spPr>
            <a:xfrm rot="-9794142">
              <a:off x="8803036" y="1456260"/>
              <a:ext cx="94523" cy="88066"/>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14468" name="Google Shape;14468;p3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469" name="Google Shape;14469;p30"/>
          <p:cNvSpPr txBox="1"/>
          <p:nvPr>
            <p:ph idx="1" type="subTitle"/>
          </p:nvPr>
        </p:nvSpPr>
        <p:spPr>
          <a:xfrm>
            <a:off x="713226" y="2193181"/>
            <a:ext cx="23865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70" name="Google Shape;14470;p30"/>
          <p:cNvSpPr txBox="1"/>
          <p:nvPr>
            <p:ph idx="2" type="subTitle"/>
          </p:nvPr>
        </p:nvSpPr>
        <p:spPr>
          <a:xfrm>
            <a:off x="3378901" y="2193181"/>
            <a:ext cx="23862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71" name="Google Shape;14471;p30"/>
          <p:cNvSpPr txBox="1"/>
          <p:nvPr>
            <p:ph idx="3" type="subTitle"/>
          </p:nvPr>
        </p:nvSpPr>
        <p:spPr>
          <a:xfrm>
            <a:off x="713226" y="3586352"/>
            <a:ext cx="23865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72" name="Google Shape;14472;p30"/>
          <p:cNvSpPr txBox="1"/>
          <p:nvPr>
            <p:ph idx="4" type="subTitle"/>
          </p:nvPr>
        </p:nvSpPr>
        <p:spPr>
          <a:xfrm>
            <a:off x="3378901" y="3586352"/>
            <a:ext cx="23862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73" name="Google Shape;14473;p30"/>
          <p:cNvSpPr txBox="1"/>
          <p:nvPr>
            <p:ph idx="5" type="subTitle"/>
          </p:nvPr>
        </p:nvSpPr>
        <p:spPr>
          <a:xfrm>
            <a:off x="6044277" y="2193181"/>
            <a:ext cx="23865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74" name="Google Shape;14474;p30"/>
          <p:cNvSpPr txBox="1"/>
          <p:nvPr>
            <p:ph idx="6" type="subTitle"/>
          </p:nvPr>
        </p:nvSpPr>
        <p:spPr>
          <a:xfrm>
            <a:off x="6044277" y="3586352"/>
            <a:ext cx="23865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75" name="Google Shape;14475;p30"/>
          <p:cNvSpPr txBox="1"/>
          <p:nvPr>
            <p:ph idx="7" type="subTitle"/>
          </p:nvPr>
        </p:nvSpPr>
        <p:spPr>
          <a:xfrm>
            <a:off x="717876" y="1699371"/>
            <a:ext cx="2377200" cy="493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76" name="Google Shape;14476;p30"/>
          <p:cNvSpPr txBox="1"/>
          <p:nvPr>
            <p:ph idx="8" type="subTitle"/>
          </p:nvPr>
        </p:nvSpPr>
        <p:spPr>
          <a:xfrm>
            <a:off x="3383551" y="1699371"/>
            <a:ext cx="2376900" cy="493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77" name="Google Shape;14477;p30"/>
          <p:cNvSpPr txBox="1"/>
          <p:nvPr>
            <p:ph idx="9" type="subTitle"/>
          </p:nvPr>
        </p:nvSpPr>
        <p:spPr>
          <a:xfrm>
            <a:off x="6048927" y="1699371"/>
            <a:ext cx="2377200" cy="493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78" name="Google Shape;14478;p30"/>
          <p:cNvSpPr txBox="1"/>
          <p:nvPr>
            <p:ph idx="13" type="subTitle"/>
          </p:nvPr>
        </p:nvSpPr>
        <p:spPr>
          <a:xfrm>
            <a:off x="717876" y="3093477"/>
            <a:ext cx="2377200" cy="492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79" name="Google Shape;14479;p30"/>
          <p:cNvSpPr txBox="1"/>
          <p:nvPr>
            <p:ph idx="14" type="subTitle"/>
          </p:nvPr>
        </p:nvSpPr>
        <p:spPr>
          <a:xfrm>
            <a:off x="3383551" y="3093477"/>
            <a:ext cx="2376900" cy="492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480" name="Google Shape;14480;p30"/>
          <p:cNvSpPr txBox="1"/>
          <p:nvPr>
            <p:ph idx="15" type="subTitle"/>
          </p:nvPr>
        </p:nvSpPr>
        <p:spPr>
          <a:xfrm>
            <a:off x="6048927" y="3093477"/>
            <a:ext cx="2377200" cy="492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4481" name="Shape 14481"/>
        <p:cNvGrpSpPr/>
        <p:nvPr/>
      </p:nvGrpSpPr>
      <p:grpSpPr>
        <a:xfrm>
          <a:off x="0" y="0"/>
          <a:ext cx="0" cy="0"/>
          <a:chOff x="0" y="0"/>
          <a:chExt cx="0" cy="0"/>
        </a:xfrm>
      </p:grpSpPr>
      <p:sp>
        <p:nvSpPr>
          <p:cNvPr id="14482" name="Google Shape;14482;p31"/>
          <p:cNvSpPr/>
          <p:nvPr/>
        </p:nvSpPr>
        <p:spPr>
          <a:xfrm>
            <a:off x="6385893" y="-847376"/>
            <a:ext cx="3349450" cy="2796250"/>
          </a:xfrm>
          <a:custGeom>
            <a:rect b="b" l="l" r="r" t="t"/>
            <a:pathLst>
              <a:path extrusionOk="0" h="111850" w="133978">
                <a:moveTo>
                  <a:pt x="29936" y="4884"/>
                </a:moveTo>
                <a:cubicBezTo>
                  <a:pt x="19279" y="9818"/>
                  <a:pt x="6451" y="20377"/>
                  <a:pt x="2109" y="29751"/>
                </a:cubicBezTo>
                <a:cubicBezTo>
                  <a:pt x="-2233" y="39125"/>
                  <a:pt x="1517" y="50078"/>
                  <a:pt x="3885" y="61130"/>
                </a:cubicBezTo>
                <a:cubicBezTo>
                  <a:pt x="6253" y="72182"/>
                  <a:pt x="10694" y="87674"/>
                  <a:pt x="16318" y="96061"/>
                </a:cubicBezTo>
                <a:cubicBezTo>
                  <a:pt x="21943" y="104449"/>
                  <a:pt x="26482" y="109876"/>
                  <a:pt x="37632" y="111455"/>
                </a:cubicBezTo>
                <a:cubicBezTo>
                  <a:pt x="48783" y="113034"/>
                  <a:pt x="69998" y="108198"/>
                  <a:pt x="83221" y="105534"/>
                </a:cubicBezTo>
                <a:cubicBezTo>
                  <a:pt x="96444" y="102870"/>
                  <a:pt x="109173" y="100995"/>
                  <a:pt x="116968" y="95469"/>
                </a:cubicBezTo>
                <a:cubicBezTo>
                  <a:pt x="124763" y="89943"/>
                  <a:pt x="127230" y="81359"/>
                  <a:pt x="129993" y="72379"/>
                </a:cubicBezTo>
                <a:cubicBezTo>
                  <a:pt x="132756" y="63400"/>
                  <a:pt x="134829" y="50670"/>
                  <a:pt x="133546" y="41592"/>
                </a:cubicBezTo>
                <a:cubicBezTo>
                  <a:pt x="132263" y="32514"/>
                  <a:pt x="130191" y="24323"/>
                  <a:pt x="122297" y="17909"/>
                </a:cubicBezTo>
                <a:cubicBezTo>
                  <a:pt x="114403" y="11495"/>
                  <a:pt x="95555" y="6068"/>
                  <a:pt x="86181" y="3108"/>
                </a:cubicBezTo>
                <a:cubicBezTo>
                  <a:pt x="76807" y="148"/>
                  <a:pt x="75425" y="-148"/>
                  <a:pt x="66051" y="148"/>
                </a:cubicBezTo>
                <a:cubicBezTo>
                  <a:pt x="56677" y="444"/>
                  <a:pt x="40593" y="-50"/>
                  <a:pt x="29936" y="4884"/>
                </a:cubicBezTo>
                <a:close/>
              </a:path>
            </a:pathLst>
          </a:custGeom>
          <a:solidFill>
            <a:schemeClr val="accent2"/>
          </a:solidFill>
          <a:ln>
            <a:noFill/>
          </a:ln>
        </p:spPr>
      </p:sp>
      <p:sp>
        <p:nvSpPr>
          <p:cNvPr id="14483" name="Google Shape;14483;p31"/>
          <p:cNvSpPr/>
          <p:nvPr/>
        </p:nvSpPr>
        <p:spPr>
          <a:xfrm>
            <a:off x="-785310" y="-457005"/>
            <a:ext cx="2085100" cy="4681625"/>
          </a:xfrm>
          <a:custGeom>
            <a:rect b="b" l="l" r="r" t="t"/>
            <a:pathLst>
              <a:path extrusionOk="0" h="187265" w="83404">
                <a:moveTo>
                  <a:pt x="6546" y="172807"/>
                </a:moveTo>
                <a:cubicBezTo>
                  <a:pt x="10888" y="178432"/>
                  <a:pt x="19867" y="182872"/>
                  <a:pt x="28452" y="184648"/>
                </a:cubicBezTo>
                <a:cubicBezTo>
                  <a:pt x="37037" y="186424"/>
                  <a:pt x="50358" y="190075"/>
                  <a:pt x="58055" y="183464"/>
                </a:cubicBezTo>
                <a:cubicBezTo>
                  <a:pt x="65752" y="176853"/>
                  <a:pt x="72560" y="159782"/>
                  <a:pt x="74632" y="144980"/>
                </a:cubicBezTo>
                <a:cubicBezTo>
                  <a:pt x="76704" y="130179"/>
                  <a:pt x="71376" y="109654"/>
                  <a:pt x="70488" y="94655"/>
                </a:cubicBezTo>
                <a:cubicBezTo>
                  <a:pt x="69600" y="79656"/>
                  <a:pt x="67528" y="65448"/>
                  <a:pt x="69304" y="54988"/>
                </a:cubicBezTo>
                <a:cubicBezTo>
                  <a:pt x="71080" y="44528"/>
                  <a:pt x="78876" y="38804"/>
                  <a:pt x="81145" y="31897"/>
                </a:cubicBezTo>
                <a:cubicBezTo>
                  <a:pt x="83415" y="24990"/>
                  <a:pt x="83908" y="18280"/>
                  <a:pt x="82921" y="13544"/>
                </a:cubicBezTo>
                <a:cubicBezTo>
                  <a:pt x="81934" y="8808"/>
                  <a:pt x="80553" y="5650"/>
                  <a:pt x="75224" y="3479"/>
                </a:cubicBezTo>
                <a:cubicBezTo>
                  <a:pt x="69896" y="1308"/>
                  <a:pt x="58351" y="814"/>
                  <a:pt x="50950" y="518"/>
                </a:cubicBezTo>
                <a:cubicBezTo>
                  <a:pt x="43549" y="222"/>
                  <a:pt x="37431" y="-962"/>
                  <a:pt x="30820" y="1702"/>
                </a:cubicBezTo>
                <a:cubicBezTo>
                  <a:pt x="24209" y="4366"/>
                  <a:pt x="16117" y="8413"/>
                  <a:pt x="11282" y="16504"/>
                </a:cubicBezTo>
                <a:cubicBezTo>
                  <a:pt x="6447" y="24596"/>
                  <a:pt x="3684" y="34167"/>
                  <a:pt x="1809" y="50251"/>
                </a:cubicBezTo>
                <a:cubicBezTo>
                  <a:pt x="-66" y="66335"/>
                  <a:pt x="-66" y="96234"/>
                  <a:pt x="33" y="113009"/>
                </a:cubicBezTo>
                <a:cubicBezTo>
                  <a:pt x="132" y="129784"/>
                  <a:pt x="1316" y="140935"/>
                  <a:pt x="2401" y="150901"/>
                </a:cubicBezTo>
                <a:cubicBezTo>
                  <a:pt x="3487" y="160867"/>
                  <a:pt x="2204" y="167183"/>
                  <a:pt x="6546" y="172807"/>
                </a:cubicBezTo>
                <a:close/>
              </a:path>
            </a:pathLst>
          </a:custGeom>
          <a:solidFill>
            <a:schemeClr val="accent1"/>
          </a:solidFill>
          <a:ln>
            <a:noFill/>
          </a:ln>
        </p:spPr>
      </p:sp>
      <p:sp>
        <p:nvSpPr>
          <p:cNvPr id="14484" name="Google Shape;14484;p31"/>
          <p:cNvSpPr txBox="1"/>
          <p:nvPr>
            <p:ph hasCustomPrompt="1" type="title"/>
          </p:nvPr>
        </p:nvSpPr>
        <p:spPr>
          <a:xfrm>
            <a:off x="713225" y="672364"/>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485" name="Google Shape;14485;p31"/>
          <p:cNvSpPr txBox="1"/>
          <p:nvPr>
            <p:ph idx="1" type="subTitle"/>
          </p:nvPr>
        </p:nvSpPr>
        <p:spPr>
          <a:xfrm>
            <a:off x="713225" y="1404256"/>
            <a:ext cx="4696800" cy="34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486" name="Google Shape;14486;p31"/>
          <p:cNvSpPr txBox="1"/>
          <p:nvPr>
            <p:ph hasCustomPrompt="1" idx="2" type="title"/>
          </p:nvPr>
        </p:nvSpPr>
        <p:spPr>
          <a:xfrm>
            <a:off x="713225" y="2033588"/>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487" name="Google Shape;14487;p31"/>
          <p:cNvSpPr txBox="1"/>
          <p:nvPr>
            <p:ph idx="3" type="subTitle"/>
          </p:nvPr>
        </p:nvSpPr>
        <p:spPr>
          <a:xfrm>
            <a:off x="713225" y="2765470"/>
            <a:ext cx="4696800" cy="34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488" name="Google Shape;14488;p31"/>
          <p:cNvSpPr txBox="1"/>
          <p:nvPr>
            <p:ph hasCustomPrompt="1" idx="4" type="title"/>
          </p:nvPr>
        </p:nvSpPr>
        <p:spPr>
          <a:xfrm>
            <a:off x="713225" y="3394802"/>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489" name="Google Shape;14489;p31"/>
          <p:cNvSpPr txBox="1"/>
          <p:nvPr>
            <p:ph idx="5" type="subTitle"/>
          </p:nvPr>
        </p:nvSpPr>
        <p:spPr>
          <a:xfrm>
            <a:off x="713225" y="4123736"/>
            <a:ext cx="4696800" cy="34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490" name="Google Shape;14490;p31"/>
          <p:cNvSpPr/>
          <p:nvPr/>
        </p:nvSpPr>
        <p:spPr>
          <a:xfrm>
            <a:off x="62" y="4588852"/>
            <a:ext cx="9143876" cy="18288"/>
          </a:xfrm>
          <a:custGeom>
            <a:rect b="b" l="l" r="r" t="t"/>
            <a:pathLst>
              <a:path extrusionOk="0" h="345" w="172942">
                <a:moveTo>
                  <a:pt x="86471" y="0"/>
                </a:moveTo>
                <a:lnTo>
                  <a:pt x="43231" y="65"/>
                </a:lnTo>
                <a:lnTo>
                  <a:pt x="21621" y="93"/>
                </a:lnTo>
                <a:lnTo>
                  <a:pt x="1" y="177"/>
                </a:lnTo>
                <a:lnTo>
                  <a:pt x="21621" y="260"/>
                </a:lnTo>
                <a:lnTo>
                  <a:pt x="43231" y="279"/>
                </a:lnTo>
                <a:lnTo>
                  <a:pt x="86471" y="344"/>
                </a:lnTo>
                <a:lnTo>
                  <a:pt x="129701" y="279"/>
                </a:lnTo>
                <a:lnTo>
                  <a:pt x="151321" y="260"/>
                </a:lnTo>
                <a:lnTo>
                  <a:pt x="172941" y="177"/>
                </a:lnTo>
                <a:lnTo>
                  <a:pt x="151321" y="93"/>
                </a:lnTo>
                <a:lnTo>
                  <a:pt x="129701" y="65"/>
                </a:lnTo>
                <a:lnTo>
                  <a:pt x="8647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1" name="Google Shape;14491;p31"/>
          <p:cNvGrpSpPr/>
          <p:nvPr/>
        </p:nvGrpSpPr>
        <p:grpSpPr>
          <a:xfrm>
            <a:off x="4513350" y="4678327"/>
            <a:ext cx="2107390" cy="199626"/>
            <a:chOff x="4513350" y="4678327"/>
            <a:chExt cx="2107390" cy="199626"/>
          </a:xfrm>
        </p:grpSpPr>
        <p:grpSp>
          <p:nvGrpSpPr>
            <p:cNvPr id="14492" name="Google Shape;14492;p31"/>
            <p:cNvGrpSpPr/>
            <p:nvPr/>
          </p:nvGrpSpPr>
          <p:grpSpPr>
            <a:xfrm>
              <a:off x="5988550" y="4700527"/>
              <a:ext cx="632190" cy="103430"/>
              <a:chOff x="5279350" y="4631475"/>
              <a:chExt cx="632190" cy="103430"/>
            </a:xfrm>
          </p:grpSpPr>
          <p:sp>
            <p:nvSpPr>
              <p:cNvPr id="14493" name="Google Shape;14493;p31"/>
              <p:cNvSpPr/>
              <p:nvPr/>
            </p:nvSpPr>
            <p:spPr>
              <a:xfrm>
                <a:off x="5279350" y="47202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31"/>
              <p:cNvSpPr/>
              <p:nvPr/>
            </p:nvSpPr>
            <p:spPr>
              <a:xfrm>
                <a:off x="5545775" y="4631475"/>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5" name="Google Shape;14495;p31"/>
            <p:cNvSpPr/>
            <p:nvPr/>
          </p:nvSpPr>
          <p:spPr>
            <a:xfrm flipH="1">
              <a:off x="4779775" y="4789327"/>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31"/>
            <p:cNvSpPr/>
            <p:nvPr/>
          </p:nvSpPr>
          <p:spPr>
            <a:xfrm flipH="1">
              <a:off x="4513350" y="4700527"/>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31"/>
            <p:cNvSpPr/>
            <p:nvPr/>
          </p:nvSpPr>
          <p:spPr>
            <a:xfrm flipH="1">
              <a:off x="4927794" y="4863328"/>
              <a:ext cx="696756" cy="14625"/>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31"/>
            <p:cNvSpPr/>
            <p:nvPr/>
          </p:nvSpPr>
          <p:spPr>
            <a:xfrm flipH="1">
              <a:off x="5386650" y="4678327"/>
              <a:ext cx="365765" cy="14630"/>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31"/>
          <p:cNvGrpSpPr/>
          <p:nvPr/>
        </p:nvGrpSpPr>
        <p:grpSpPr>
          <a:xfrm rot="-7877429">
            <a:off x="5741758" y="509263"/>
            <a:ext cx="432691" cy="281351"/>
            <a:chOff x="1484681" y="1054908"/>
            <a:chExt cx="432676" cy="281341"/>
          </a:xfrm>
        </p:grpSpPr>
        <p:sp>
          <p:nvSpPr>
            <p:cNvPr id="14500" name="Google Shape;14500;p31"/>
            <p:cNvSpPr/>
            <p:nvPr/>
          </p:nvSpPr>
          <p:spPr>
            <a:xfrm>
              <a:off x="1642000" y="1054908"/>
              <a:ext cx="138325" cy="128875"/>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501" name="Google Shape;14501;p31"/>
            <p:cNvSpPr/>
            <p:nvPr/>
          </p:nvSpPr>
          <p:spPr>
            <a:xfrm rot="-3864370">
              <a:off x="1809965" y="123056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502" name="Google Shape;14502;p31"/>
            <p:cNvSpPr/>
            <p:nvPr/>
          </p:nvSpPr>
          <p:spPr>
            <a:xfrm rot="3607320">
              <a:off x="1499143" y="1171368"/>
              <a:ext cx="94520" cy="8806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sp>
        <p:nvSpPr>
          <p:cNvPr id="14503" name="Google Shape;14503;p31"/>
          <p:cNvSpPr/>
          <p:nvPr/>
        </p:nvSpPr>
        <p:spPr>
          <a:xfrm flipH="1" rot="8805294">
            <a:off x="8268085" y="2037693"/>
            <a:ext cx="195167" cy="340712"/>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grpSp>
        <p:nvGrpSpPr>
          <p:cNvPr id="14504" name="Google Shape;14504;p31"/>
          <p:cNvGrpSpPr/>
          <p:nvPr/>
        </p:nvGrpSpPr>
        <p:grpSpPr>
          <a:xfrm>
            <a:off x="1261642" y="448141"/>
            <a:ext cx="332685" cy="403576"/>
            <a:chOff x="1853692" y="393891"/>
            <a:chExt cx="332685" cy="403576"/>
          </a:xfrm>
        </p:grpSpPr>
        <p:sp>
          <p:nvSpPr>
            <p:cNvPr id="14505" name="Google Shape;14505;p31"/>
            <p:cNvSpPr/>
            <p:nvPr/>
          </p:nvSpPr>
          <p:spPr>
            <a:xfrm rot="6304875">
              <a:off x="2036994" y="568180"/>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506" name="Google Shape;14506;p31"/>
            <p:cNvSpPr/>
            <p:nvPr/>
          </p:nvSpPr>
          <p:spPr>
            <a:xfrm rot="2440443">
              <a:off x="1870974" y="68922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507" name="Google Shape;14507;p31"/>
            <p:cNvSpPr/>
            <p:nvPr/>
          </p:nvSpPr>
          <p:spPr>
            <a:xfrm rot="9912314">
              <a:off x="2009019" y="40450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14508" name="Google Shape;14508;p31"/>
          <p:cNvSpPr/>
          <p:nvPr/>
        </p:nvSpPr>
        <p:spPr>
          <a:xfrm flipH="1" rot="8234230">
            <a:off x="8630395" y="2156113"/>
            <a:ext cx="195156" cy="340692"/>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4509" name="Shape 14509"/>
        <p:cNvGrpSpPr/>
        <p:nvPr/>
      </p:nvGrpSpPr>
      <p:grpSpPr>
        <a:xfrm>
          <a:off x="0" y="0"/>
          <a:ext cx="0" cy="0"/>
          <a:chOff x="0" y="0"/>
          <a:chExt cx="0" cy="0"/>
        </a:xfrm>
      </p:grpSpPr>
      <p:sp>
        <p:nvSpPr>
          <p:cNvPr id="14510" name="Google Shape;14510;p32"/>
          <p:cNvSpPr txBox="1"/>
          <p:nvPr>
            <p:ph hasCustomPrompt="1" type="title"/>
          </p:nvPr>
        </p:nvSpPr>
        <p:spPr>
          <a:xfrm>
            <a:off x="1489650" y="2021500"/>
            <a:ext cx="1097400" cy="456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511" name="Google Shape;14511;p32"/>
          <p:cNvSpPr txBox="1"/>
          <p:nvPr>
            <p:ph idx="1" type="subTitle"/>
          </p:nvPr>
        </p:nvSpPr>
        <p:spPr>
          <a:xfrm>
            <a:off x="938500" y="3358850"/>
            <a:ext cx="2310300" cy="10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4512" name="Google Shape;14512;p32"/>
          <p:cNvSpPr txBox="1"/>
          <p:nvPr>
            <p:ph idx="2" type="subTitle"/>
          </p:nvPr>
        </p:nvSpPr>
        <p:spPr>
          <a:xfrm>
            <a:off x="938500" y="2874500"/>
            <a:ext cx="2310300" cy="493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13" name="Google Shape;14513;p32"/>
          <p:cNvSpPr txBox="1"/>
          <p:nvPr>
            <p:ph hasCustomPrompt="1" idx="3" type="title"/>
          </p:nvPr>
        </p:nvSpPr>
        <p:spPr>
          <a:xfrm>
            <a:off x="4022737" y="2021500"/>
            <a:ext cx="1097400" cy="456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514" name="Google Shape;14514;p32"/>
          <p:cNvSpPr txBox="1"/>
          <p:nvPr>
            <p:ph idx="4" type="subTitle"/>
          </p:nvPr>
        </p:nvSpPr>
        <p:spPr>
          <a:xfrm>
            <a:off x="3485400" y="3358850"/>
            <a:ext cx="2173200" cy="10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4515" name="Google Shape;14515;p32"/>
          <p:cNvSpPr txBox="1"/>
          <p:nvPr>
            <p:ph idx="5" type="subTitle"/>
          </p:nvPr>
        </p:nvSpPr>
        <p:spPr>
          <a:xfrm>
            <a:off x="3485400" y="2874500"/>
            <a:ext cx="2173200" cy="493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16" name="Google Shape;14516;p32"/>
          <p:cNvSpPr txBox="1"/>
          <p:nvPr>
            <p:ph hasCustomPrompt="1" idx="6" type="title"/>
          </p:nvPr>
        </p:nvSpPr>
        <p:spPr>
          <a:xfrm>
            <a:off x="6556949" y="2021500"/>
            <a:ext cx="1097400" cy="456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517" name="Google Shape;14517;p32"/>
          <p:cNvSpPr txBox="1"/>
          <p:nvPr>
            <p:ph idx="7" type="subTitle"/>
          </p:nvPr>
        </p:nvSpPr>
        <p:spPr>
          <a:xfrm>
            <a:off x="6032300" y="3358850"/>
            <a:ext cx="2173200" cy="10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4518" name="Google Shape;14518;p32"/>
          <p:cNvSpPr txBox="1"/>
          <p:nvPr>
            <p:ph idx="8" type="subTitle"/>
          </p:nvPr>
        </p:nvSpPr>
        <p:spPr>
          <a:xfrm>
            <a:off x="6032300" y="2874500"/>
            <a:ext cx="2173200" cy="493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1"/>
                </a:solidFill>
                <a:latin typeface="Elsie"/>
                <a:ea typeface="Elsie"/>
                <a:cs typeface="Elsie"/>
                <a:sym typeface="Elsi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19" name="Google Shape;14519;p32"/>
          <p:cNvSpPr txBox="1"/>
          <p:nvPr>
            <p:ph idx="9"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520" name="Google Shape;14520;p32"/>
          <p:cNvSpPr/>
          <p:nvPr/>
        </p:nvSpPr>
        <p:spPr>
          <a:xfrm>
            <a:off x="-412736" y="-432065"/>
            <a:ext cx="2002175" cy="2453275"/>
          </a:xfrm>
          <a:custGeom>
            <a:rect b="b" l="l" r="r" t="t"/>
            <a:pathLst>
              <a:path extrusionOk="0" h="98131" w="80087">
                <a:moveTo>
                  <a:pt x="2300" y="56951"/>
                </a:moveTo>
                <a:cubicBezTo>
                  <a:pt x="2892" y="65141"/>
                  <a:pt x="2300" y="79745"/>
                  <a:pt x="5260" y="86554"/>
                </a:cubicBezTo>
                <a:cubicBezTo>
                  <a:pt x="8220" y="93363"/>
                  <a:pt x="14239" y="96816"/>
                  <a:pt x="20061" y="97803"/>
                </a:cubicBezTo>
                <a:cubicBezTo>
                  <a:pt x="25883" y="98790"/>
                  <a:pt x="35553" y="97704"/>
                  <a:pt x="40191" y="92474"/>
                </a:cubicBezTo>
                <a:cubicBezTo>
                  <a:pt x="44829" y="87244"/>
                  <a:pt x="47296" y="74121"/>
                  <a:pt x="47888" y="66424"/>
                </a:cubicBezTo>
                <a:cubicBezTo>
                  <a:pt x="48480" y="58727"/>
                  <a:pt x="43941" y="51721"/>
                  <a:pt x="43744" y="46294"/>
                </a:cubicBezTo>
                <a:cubicBezTo>
                  <a:pt x="43547" y="40867"/>
                  <a:pt x="44632" y="36723"/>
                  <a:pt x="46704" y="33861"/>
                </a:cubicBezTo>
                <a:cubicBezTo>
                  <a:pt x="48776" y="30999"/>
                  <a:pt x="52427" y="29716"/>
                  <a:pt x="56177" y="29124"/>
                </a:cubicBezTo>
                <a:cubicBezTo>
                  <a:pt x="59927" y="28532"/>
                  <a:pt x="65551" y="31097"/>
                  <a:pt x="69202" y="30308"/>
                </a:cubicBezTo>
                <a:cubicBezTo>
                  <a:pt x="72853" y="29519"/>
                  <a:pt x="76603" y="27447"/>
                  <a:pt x="78083" y="24388"/>
                </a:cubicBezTo>
                <a:cubicBezTo>
                  <a:pt x="79563" y="21329"/>
                  <a:pt x="81734" y="15803"/>
                  <a:pt x="78083" y="11954"/>
                </a:cubicBezTo>
                <a:cubicBezTo>
                  <a:pt x="74432" y="8106"/>
                  <a:pt x="67328" y="2974"/>
                  <a:pt x="56177" y="1297"/>
                </a:cubicBezTo>
                <a:cubicBezTo>
                  <a:pt x="45027" y="-380"/>
                  <a:pt x="20456" y="-676"/>
                  <a:pt x="11180" y="1890"/>
                </a:cubicBezTo>
                <a:cubicBezTo>
                  <a:pt x="1904" y="4456"/>
                  <a:pt x="2102" y="10771"/>
                  <a:pt x="523" y="16691"/>
                </a:cubicBezTo>
                <a:cubicBezTo>
                  <a:pt x="-1056" y="22612"/>
                  <a:pt x="1412" y="30703"/>
                  <a:pt x="1708" y="37413"/>
                </a:cubicBezTo>
                <a:cubicBezTo>
                  <a:pt x="2004" y="44123"/>
                  <a:pt x="1708" y="48761"/>
                  <a:pt x="2300" y="56951"/>
                </a:cubicBezTo>
                <a:close/>
              </a:path>
            </a:pathLst>
          </a:custGeom>
          <a:solidFill>
            <a:schemeClr val="accent2"/>
          </a:solidFill>
          <a:ln>
            <a:noFill/>
          </a:ln>
        </p:spPr>
      </p:sp>
      <p:sp>
        <p:nvSpPr>
          <p:cNvPr id="14521" name="Google Shape;14521;p32"/>
          <p:cNvSpPr/>
          <p:nvPr/>
        </p:nvSpPr>
        <p:spPr>
          <a:xfrm>
            <a:off x="7046091" y="3358852"/>
            <a:ext cx="3223475" cy="2342325"/>
          </a:xfrm>
          <a:custGeom>
            <a:rect b="b" l="l" r="r" t="t"/>
            <a:pathLst>
              <a:path extrusionOk="0" h="93693" w="128939">
                <a:moveTo>
                  <a:pt x="88783" y="92262"/>
                </a:moveTo>
                <a:cubicBezTo>
                  <a:pt x="76054" y="93051"/>
                  <a:pt x="39050" y="93939"/>
                  <a:pt x="25433" y="93446"/>
                </a:cubicBezTo>
                <a:cubicBezTo>
                  <a:pt x="11816" y="92953"/>
                  <a:pt x="11223" y="92558"/>
                  <a:pt x="7079" y="89302"/>
                </a:cubicBezTo>
                <a:cubicBezTo>
                  <a:pt x="2935" y="86046"/>
                  <a:pt x="1356" y="77855"/>
                  <a:pt x="567" y="73908"/>
                </a:cubicBezTo>
                <a:cubicBezTo>
                  <a:pt x="-222" y="69961"/>
                  <a:pt x="-124" y="68482"/>
                  <a:pt x="2343" y="65620"/>
                </a:cubicBezTo>
                <a:cubicBezTo>
                  <a:pt x="4810" y="62759"/>
                  <a:pt x="7967" y="58713"/>
                  <a:pt x="15368" y="56739"/>
                </a:cubicBezTo>
                <a:cubicBezTo>
                  <a:pt x="22769" y="54765"/>
                  <a:pt x="38952" y="55653"/>
                  <a:pt x="46747" y="53778"/>
                </a:cubicBezTo>
                <a:cubicBezTo>
                  <a:pt x="54543" y="51903"/>
                  <a:pt x="59181" y="50029"/>
                  <a:pt x="62141" y="45490"/>
                </a:cubicBezTo>
                <a:cubicBezTo>
                  <a:pt x="65101" y="40951"/>
                  <a:pt x="63720" y="31774"/>
                  <a:pt x="64509" y="26544"/>
                </a:cubicBezTo>
                <a:cubicBezTo>
                  <a:pt x="65298" y="21314"/>
                  <a:pt x="64312" y="18058"/>
                  <a:pt x="66877" y="14111"/>
                </a:cubicBezTo>
                <a:cubicBezTo>
                  <a:pt x="69443" y="10164"/>
                  <a:pt x="73883" y="5131"/>
                  <a:pt x="79902" y="2861"/>
                </a:cubicBezTo>
                <a:cubicBezTo>
                  <a:pt x="85921" y="591"/>
                  <a:pt x="97170" y="-494"/>
                  <a:pt x="102992" y="493"/>
                </a:cubicBezTo>
                <a:cubicBezTo>
                  <a:pt x="108814" y="1480"/>
                  <a:pt x="110591" y="2664"/>
                  <a:pt x="114834" y="8782"/>
                </a:cubicBezTo>
                <a:cubicBezTo>
                  <a:pt x="119077" y="14900"/>
                  <a:pt x="126872" y="28616"/>
                  <a:pt x="128451" y="37201"/>
                </a:cubicBezTo>
                <a:cubicBezTo>
                  <a:pt x="130030" y="45786"/>
                  <a:pt x="126774" y="53482"/>
                  <a:pt x="124307" y="60291"/>
                </a:cubicBezTo>
                <a:cubicBezTo>
                  <a:pt x="121840" y="67100"/>
                  <a:pt x="117400" y="73317"/>
                  <a:pt x="113650" y="78053"/>
                </a:cubicBezTo>
                <a:cubicBezTo>
                  <a:pt x="109900" y="82790"/>
                  <a:pt x="105953" y="86342"/>
                  <a:pt x="101808" y="88710"/>
                </a:cubicBezTo>
                <a:cubicBezTo>
                  <a:pt x="97664" y="91078"/>
                  <a:pt x="101512" y="91473"/>
                  <a:pt x="88783" y="92262"/>
                </a:cubicBezTo>
                <a:close/>
              </a:path>
            </a:pathLst>
          </a:custGeom>
          <a:solidFill>
            <a:schemeClr val="accent1"/>
          </a:solidFill>
          <a:ln>
            <a:noFill/>
          </a:ln>
        </p:spPr>
      </p:sp>
      <p:grpSp>
        <p:nvGrpSpPr>
          <p:cNvPr id="14522" name="Google Shape;14522;p32"/>
          <p:cNvGrpSpPr/>
          <p:nvPr/>
        </p:nvGrpSpPr>
        <p:grpSpPr>
          <a:xfrm rot="2160075">
            <a:off x="292174" y="2006217"/>
            <a:ext cx="332683" cy="403574"/>
            <a:chOff x="1853692" y="393891"/>
            <a:chExt cx="332685" cy="403576"/>
          </a:xfrm>
        </p:grpSpPr>
        <p:sp>
          <p:nvSpPr>
            <p:cNvPr id="14523" name="Google Shape;14523;p32"/>
            <p:cNvSpPr/>
            <p:nvPr/>
          </p:nvSpPr>
          <p:spPr>
            <a:xfrm rot="6304875">
              <a:off x="2036994" y="568180"/>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524" name="Google Shape;14524;p32"/>
            <p:cNvSpPr/>
            <p:nvPr/>
          </p:nvSpPr>
          <p:spPr>
            <a:xfrm rot="2440443">
              <a:off x="1870974" y="68922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525" name="Google Shape;14525;p32"/>
            <p:cNvSpPr/>
            <p:nvPr/>
          </p:nvSpPr>
          <p:spPr>
            <a:xfrm rot="9912314">
              <a:off x="2009019" y="40450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grpSp>
      <p:grpSp>
        <p:nvGrpSpPr>
          <p:cNvPr id="14526" name="Google Shape;14526;p32"/>
          <p:cNvGrpSpPr/>
          <p:nvPr/>
        </p:nvGrpSpPr>
        <p:grpSpPr>
          <a:xfrm>
            <a:off x="8430778" y="2707498"/>
            <a:ext cx="518413" cy="696524"/>
            <a:chOff x="8430778" y="2707498"/>
            <a:chExt cx="518413" cy="696524"/>
          </a:xfrm>
        </p:grpSpPr>
        <p:sp>
          <p:nvSpPr>
            <p:cNvPr id="14527" name="Google Shape;14527;p32"/>
            <p:cNvSpPr/>
            <p:nvPr/>
          </p:nvSpPr>
          <p:spPr>
            <a:xfrm flipH="1" rot="-2700000">
              <a:off x="8522659" y="3044193"/>
              <a:ext cx="195173" cy="340722"/>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528" name="Google Shape;14528;p32"/>
            <p:cNvSpPr/>
            <p:nvPr/>
          </p:nvSpPr>
          <p:spPr>
            <a:xfrm flipH="1" rot="-1678930">
              <a:off x="8685489" y="2733369"/>
              <a:ext cx="195176" cy="340727"/>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4529" name="Shape 14529"/>
        <p:cNvGrpSpPr/>
        <p:nvPr/>
      </p:nvGrpSpPr>
      <p:grpSpPr>
        <a:xfrm>
          <a:off x="0" y="0"/>
          <a:ext cx="0" cy="0"/>
          <a:chOff x="0" y="0"/>
          <a:chExt cx="0" cy="0"/>
        </a:xfrm>
      </p:grpSpPr>
      <p:sp>
        <p:nvSpPr>
          <p:cNvPr id="14530" name="Google Shape;14530;p33"/>
          <p:cNvSpPr txBox="1"/>
          <p:nvPr/>
        </p:nvSpPr>
        <p:spPr>
          <a:xfrm>
            <a:off x="2350050" y="3611950"/>
            <a:ext cx="4443900" cy="731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Inter Medium"/>
                <a:ea typeface="Inter Medium"/>
                <a:cs typeface="Inter Medium"/>
                <a:sym typeface="Inter Medium"/>
              </a:rPr>
              <a:t>CREDITS: This presentation template was created by </a:t>
            </a:r>
            <a:r>
              <a:rPr b="1" lang="en" sz="1200">
                <a:solidFill>
                  <a:schemeClr val="dk1"/>
                </a:solidFill>
                <a:uFill>
                  <a:noFill/>
                </a:uFill>
                <a:latin typeface="Inter"/>
                <a:ea typeface="Inter"/>
                <a:cs typeface="Inter"/>
                <a:sym typeface="Inter"/>
                <a:hlinkClick r:id="rId2">
                  <a:extLst>
                    <a:ext uri="{A12FA001-AC4F-418D-AE19-62706E023703}">
                      <ahyp:hlinkClr val="tx"/>
                    </a:ext>
                  </a:extLst>
                </a:hlinkClick>
              </a:rPr>
              <a:t>Slidesgo</a:t>
            </a:r>
            <a:r>
              <a:rPr b="1" lang="en" sz="1200">
                <a:solidFill>
                  <a:schemeClr val="dk1"/>
                </a:solidFill>
                <a:latin typeface="Inter"/>
                <a:ea typeface="Inter"/>
                <a:cs typeface="Inter"/>
                <a:sym typeface="Inter"/>
              </a:rPr>
              <a:t>,</a:t>
            </a:r>
            <a:r>
              <a:rPr lang="en" sz="1200">
                <a:solidFill>
                  <a:schemeClr val="dk1"/>
                </a:solidFill>
                <a:latin typeface="Inter Medium"/>
                <a:ea typeface="Inter Medium"/>
                <a:cs typeface="Inter Medium"/>
                <a:sym typeface="Inter Medium"/>
              </a:rPr>
              <a:t> and includes icons by </a:t>
            </a:r>
            <a:r>
              <a:rPr b="1" lang="en" sz="1200">
                <a:solidFill>
                  <a:schemeClr val="dk1"/>
                </a:solidFill>
                <a:uFill>
                  <a:noFill/>
                </a:uFill>
                <a:latin typeface="Inter"/>
                <a:ea typeface="Inter"/>
                <a:cs typeface="Inter"/>
                <a:sym typeface="Inter"/>
                <a:hlinkClick r:id="rId3">
                  <a:extLst>
                    <a:ext uri="{A12FA001-AC4F-418D-AE19-62706E023703}">
                      <ahyp:hlinkClr val="tx"/>
                    </a:ext>
                  </a:extLst>
                </a:hlinkClick>
              </a:rPr>
              <a:t>Flaticon</a:t>
            </a:r>
            <a:r>
              <a:rPr lang="en" sz="1200">
                <a:solidFill>
                  <a:schemeClr val="dk1"/>
                </a:solidFill>
                <a:latin typeface="Inter Medium"/>
                <a:ea typeface="Inter Medium"/>
                <a:cs typeface="Inter Medium"/>
                <a:sym typeface="Inter Medium"/>
              </a:rPr>
              <a:t>, and infographics &amp; images by </a:t>
            </a:r>
            <a:r>
              <a:rPr b="1" lang="en" sz="1200">
                <a:solidFill>
                  <a:schemeClr val="dk1"/>
                </a:solidFill>
                <a:uFill>
                  <a:noFill/>
                </a:uFill>
                <a:latin typeface="Inter"/>
                <a:ea typeface="Inter"/>
                <a:cs typeface="Inter"/>
                <a:sym typeface="Inter"/>
                <a:hlinkClick r:id="rId4">
                  <a:extLst>
                    <a:ext uri="{A12FA001-AC4F-418D-AE19-62706E023703}">
                      <ahyp:hlinkClr val="tx"/>
                    </a:ext>
                  </a:extLst>
                </a:hlinkClick>
              </a:rPr>
              <a:t>Freepik</a:t>
            </a:r>
            <a:r>
              <a:rPr b="1" lang="en" sz="1200">
                <a:solidFill>
                  <a:schemeClr val="dk1"/>
                </a:solidFill>
                <a:latin typeface="Inter"/>
                <a:ea typeface="Inter"/>
                <a:cs typeface="Inter"/>
                <a:sym typeface="Inter"/>
              </a:rPr>
              <a:t> </a:t>
            </a:r>
            <a:endParaRPr b="1" sz="1200">
              <a:solidFill>
                <a:schemeClr val="dk1"/>
              </a:solidFill>
              <a:latin typeface="Inter"/>
              <a:ea typeface="Inter"/>
              <a:cs typeface="Inter"/>
              <a:sym typeface="Inter"/>
            </a:endParaRPr>
          </a:p>
        </p:txBody>
      </p:sp>
      <p:sp>
        <p:nvSpPr>
          <p:cNvPr id="14531" name="Google Shape;14531;p33"/>
          <p:cNvSpPr txBox="1"/>
          <p:nvPr>
            <p:ph type="title"/>
          </p:nvPr>
        </p:nvSpPr>
        <p:spPr>
          <a:xfrm>
            <a:off x="2347950"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7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532" name="Google Shape;14532;p33"/>
          <p:cNvSpPr txBox="1"/>
          <p:nvPr>
            <p:ph idx="1" type="subTitle"/>
          </p:nvPr>
        </p:nvSpPr>
        <p:spPr>
          <a:xfrm>
            <a:off x="2347950" y="1663850"/>
            <a:ext cx="4448100" cy="86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4533" name="Shape 14533"/>
        <p:cNvGrpSpPr/>
        <p:nvPr/>
      </p:nvGrpSpPr>
      <p:grpSpPr>
        <a:xfrm>
          <a:off x="0" y="0"/>
          <a:ext cx="0" cy="0"/>
          <a:chOff x="0" y="0"/>
          <a:chExt cx="0" cy="0"/>
        </a:xfrm>
      </p:grpSpPr>
      <p:sp>
        <p:nvSpPr>
          <p:cNvPr id="14534" name="Google Shape;14534;p34"/>
          <p:cNvSpPr/>
          <p:nvPr/>
        </p:nvSpPr>
        <p:spPr>
          <a:xfrm>
            <a:off x="-1827232" y="-1657701"/>
            <a:ext cx="3349450" cy="2796250"/>
          </a:xfrm>
          <a:custGeom>
            <a:rect b="b" l="l" r="r" t="t"/>
            <a:pathLst>
              <a:path extrusionOk="0" h="111850" w="133978">
                <a:moveTo>
                  <a:pt x="29936" y="4884"/>
                </a:moveTo>
                <a:cubicBezTo>
                  <a:pt x="19279" y="9818"/>
                  <a:pt x="6451" y="20377"/>
                  <a:pt x="2109" y="29751"/>
                </a:cubicBezTo>
                <a:cubicBezTo>
                  <a:pt x="-2233" y="39125"/>
                  <a:pt x="1517" y="50078"/>
                  <a:pt x="3885" y="61130"/>
                </a:cubicBezTo>
                <a:cubicBezTo>
                  <a:pt x="6253" y="72182"/>
                  <a:pt x="10694" y="87674"/>
                  <a:pt x="16318" y="96061"/>
                </a:cubicBezTo>
                <a:cubicBezTo>
                  <a:pt x="21943" y="104449"/>
                  <a:pt x="26482" y="109876"/>
                  <a:pt x="37632" y="111455"/>
                </a:cubicBezTo>
                <a:cubicBezTo>
                  <a:pt x="48783" y="113034"/>
                  <a:pt x="69998" y="108198"/>
                  <a:pt x="83221" y="105534"/>
                </a:cubicBezTo>
                <a:cubicBezTo>
                  <a:pt x="96444" y="102870"/>
                  <a:pt x="109173" y="100995"/>
                  <a:pt x="116968" y="95469"/>
                </a:cubicBezTo>
                <a:cubicBezTo>
                  <a:pt x="124763" y="89943"/>
                  <a:pt x="127230" y="81359"/>
                  <a:pt x="129993" y="72379"/>
                </a:cubicBezTo>
                <a:cubicBezTo>
                  <a:pt x="132756" y="63400"/>
                  <a:pt x="134829" y="50670"/>
                  <a:pt x="133546" y="41592"/>
                </a:cubicBezTo>
                <a:cubicBezTo>
                  <a:pt x="132263" y="32514"/>
                  <a:pt x="130191" y="24323"/>
                  <a:pt x="122297" y="17909"/>
                </a:cubicBezTo>
                <a:cubicBezTo>
                  <a:pt x="114403" y="11495"/>
                  <a:pt x="95555" y="6068"/>
                  <a:pt x="86181" y="3108"/>
                </a:cubicBezTo>
                <a:cubicBezTo>
                  <a:pt x="76807" y="148"/>
                  <a:pt x="75425" y="-148"/>
                  <a:pt x="66051" y="148"/>
                </a:cubicBezTo>
                <a:cubicBezTo>
                  <a:pt x="56677" y="444"/>
                  <a:pt x="40593" y="-50"/>
                  <a:pt x="29936" y="4884"/>
                </a:cubicBezTo>
                <a:close/>
              </a:path>
            </a:pathLst>
          </a:custGeom>
          <a:solidFill>
            <a:schemeClr val="lt2"/>
          </a:solidFill>
          <a:ln>
            <a:noFill/>
          </a:ln>
        </p:spPr>
      </p:sp>
      <p:sp>
        <p:nvSpPr>
          <p:cNvPr id="14535" name="Google Shape;14535;p34"/>
          <p:cNvSpPr/>
          <p:nvPr/>
        </p:nvSpPr>
        <p:spPr>
          <a:xfrm rot="-5400000">
            <a:off x="7602558" y="2963314"/>
            <a:ext cx="2085100" cy="4681625"/>
          </a:xfrm>
          <a:custGeom>
            <a:rect b="b" l="l" r="r" t="t"/>
            <a:pathLst>
              <a:path extrusionOk="0" h="187265" w="83404">
                <a:moveTo>
                  <a:pt x="6546" y="172807"/>
                </a:moveTo>
                <a:cubicBezTo>
                  <a:pt x="10888" y="178432"/>
                  <a:pt x="19867" y="182872"/>
                  <a:pt x="28452" y="184648"/>
                </a:cubicBezTo>
                <a:cubicBezTo>
                  <a:pt x="37037" y="186424"/>
                  <a:pt x="50358" y="190075"/>
                  <a:pt x="58055" y="183464"/>
                </a:cubicBezTo>
                <a:cubicBezTo>
                  <a:pt x="65752" y="176853"/>
                  <a:pt x="72560" y="159782"/>
                  <a:pt x="74632" y="144980"/>
                </a:cubicBezTo>
                <a:cubicBezTo>
                  <a:pt x="76704" y="130179"/>
                  <a:pt x="71376" y="109654"/>
                  <a:pt x="70488" y="94655"/>
                </a:cubicBezTo>
                <a:cubicBezTo>
                  <a:pt x="69600" y="79656"/>
                  <a:pt x="67528" y="65448"/>
                  <a:pt x="69304" y="54988"/>
                </a:cubicBezTo>
                <a:cubicBezTo>
                  <a:pt x="71080" y="44528"/>
                  <a:pt x="78876" y="38804"/>
                  <a:pt x="81145" y="31897"/>
                </a:cubicBezTo>
                <a:cubicBezTo>
                  <a:pt x="83415" y="24990"/>
                  <a:pt x="83908" y="18280"/>
                  <a:pt x="82921" y="13544"/>
                </a:cubicBezTo>
                <a:cubicBezTo>
                  <a:pt x="81934" y="8808"/>
                  <a:pt x="80553" y="5650"/>
                  <a:pt x="75224" y="3479"/>
                </a:cubicBezTo>
                <a:cubicBezTo>
                  <a:pt x="69896" y="1308"/>
                  <a:pt x="58351" y="814"/>
                  <a:pt x="50950" y="518"/>
                </a:cubicBezTo>
                <a:cubicBezTo>
                  <a:pt x="43549" y="222"/>
                  <a:pt x="37431" y="-962"/>
                  <a:pt x="30820" y="1702"/>
                </a:cubicBezTo>
                <a:cubicBezTo>
                  <a:pt x="24209" y="4366"/>
                  <a:pt x="16117" y="8413"/>
                  <a:pt x="11282" y="16504"/>
                </a:cubicBezTo>
                <a:cubicBezTo>
                  <a:pt x="6447" y="24596"/>
                  <a:pt x="3684" y="34167"/>
                  <a:pt x="1809" y="50251"/>
                </a:cubicBezTo>
                <a:cubicBezTo>
                  <a:pt x="-66" y="66335"/>
                  <a:pt x="-66" y="96234"/>
                  <a:pt x="33" y="113009"/>
                </a:cubicBezTo>
                <a:cubicBezTo>
                  <a:pt x="132" y="129784"/>
                  <a:pt x="1316" y="140935"/>
                  <a:pt x="2401" y="150901"/>
                </a:cubicBezTo>
                <a:cubicBezTo>
                  <a:pt x="3487" y="160867"/>
                  <a:pt x="2204" y="167183"/>
                  <a:pt x="6546" y="172807"/>
                </a:cubicBezTo>
                <a:close/>
              </a:path>
            </a:pathLst>
          </a:custGeom>
          <a:solidFill>
            <a:schemeClr val="accent1"/>
          </a:solidFill>
          <a:ln>
            <a:noFill/>
          </a:ln>
        </p:spPr>
      </p:sp>
      <p:sp>
        <p:nvSpPr>
          <p:cNvPr id="14536" name="Google Shape;14536;p34"/>
          <p:cNvSpPr/>
          <p:nvPr/>
        </p:nvSpPr>
        <p:spPr>
          <a:xfrm flipH="1" rot="10236443">
            <a:off x="173535" y="1095464"/>
            <a:ext cx="195176" cy="340727"/>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grpSp>
        <p:nvGrpSpPr>
          <p:cNvPr id="14537" name="Google Shape;14537;p34"/>
          <p:cNvGrpSpPr/>
          <p:nvPr/>
        </p:nvGrpSpPr>
        <p:grpSpPr>
          <a:xfrm rot="-9625951">
            <a:off x="5775383" y="4568649"/>
            <a:ext cx="332668" cy="403555"/>
            <a:chOff x="1853692" y="393891"/>
            <a:chExt cx="332685" cy="403576"/>
          </a:xfrm>
        </p:grpSpPr>
        <p:sp>
          <p:nvSpPr>
            <p:cNvPr id="14538" name="Google Shape;14538;p34"/>
            <p:cNvSpPr/>
            <p:nvPr/>
          </p:nvSpPr>
          <p:spPr>
            <a:xfrm rot="6304875">
              <a:off x="2036994" y="568180"/>
              <a:ext cx="138331" cy="12888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539" name="Google Shape;14539;p34"/>
            <p:cNvSpPr/>
            <p:nvPr/>
          </p:nvSpPr>
          <p:spPr>
            <a:xfrm rot="2440443">
              <a:off x="1870974" y="689228"/>
              <a:ext cx="94529" cy="88071"/>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sp>
          <p:nvSpPr>
            <p:cNvPr id="14540" name="Google Shape;14540;p34"/>
            <p:cNvSpPr/>
            <p:nvPr/>
          </p:nvSpPr>
          <p:spPr>
            <a:xfrm rot="9912314">
              <a:off x="2009019" y="404500"/>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14541" name="Google Shape;14541;p34"/>
          <p:cNvSpPr/>
          <p:nvPr/>
        </p:nvSpPr>
        <p:spPr>
          <a:xfrm flipH="1" rot="8234230">
            <a:off x="428345" y="1164175"/>
            <a:ext cx="195156" cy="340692"/>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4542" name="Shape 14542"/>
        <p:cNvGrpSpPr/>
        <p:nvPr/>
      </p:nvGrpSpPr>
      <p:grpSpPr>
        <a:xfrm>
          <a:off x="0" y="0"/>
          <a:ext cx="0" cy="0"/>
          <a:chOff x="0" y="0"/>
          <a:chExt cx="0" cy="0"/>
        </a:xfrm>
      </p:grpSpPr>
      <p:sp>
        <p:nvSpPr>
          <p:cNvPr id="14543" name="Google Shape;14543;p35"/>
          <p:cNvSpPr/>
          <p:nvPr/>
        </p:nvSpPr>
        <p:spPr>
          <a:xfrm flipH="1" rot="10800000">
            <a:off x="8376963" y="629500"/>
            <a:ext cx="1578375" cy="3841875"/>
          </a:xfrm>
          <a:custGeom>
            <a:rect b="b" l="l" r="r" t="t"/>
            <a:pathLst>
              <a:path extrusionOk="0" h="153675" w="63135">
                <a:moveTo>
                  <a:pt x="40262" y="1012"/>
                </a:moveTo>
                <a:cubicBezTo>
                  <a:pt x="33848" y="-468"/>
                  <a:pt x="27533" y="-369"/>
                  <a:pt x="21908" y="1604"/>
                </a:cubicBezTo>
                <a:cubicBezTo>
                  <a:pt x="16283" y="3578"/>
                  <a:pt x="10165" y="6834"/>
                  <a:pt x="6514" y="12853"/>
                </a:cubicBezTo>
                <a:cubicBezTo>
                  <a:pt x="2863" y="18872"/>
                  <a:pt x="101" y="29629"/>
                  <a:pt x="2" y="37720"/>
                </a:cubicBezTo>
                <a:cubicBezTo>
                  <a:pt x="-97" y="45812"/>
                  <a:pt x="2764" y="52916"/>
                  <a:pt x="5922" y="61402"/>
                </a:cubicBezTo>
                <a:cubicBezTo>
                  <a:pt x="9080" y="69888"/>
                  <a:pt x="16876" y="80842"/>
                  <a:pt x="18948" y="88637"/>
                </a:cubicBezTo>
                <a:cubicBezTo>
                  <a:pt x="21020" y="96433"/>
                  <a:pt x="20839" y="102819"/>
                  <a:pt x="18355" y="108175"/>
                </a:cubicBezTo>
                <a:cubicBezTo>
                  <a:pt x="15871" y="113532"/>
                  <a:pt x="6674" y="115814"/>
                  <a:pt x="4042" y="120776"/>
                </a:cubicBezTo>
                <a:cubicBezTo>
                  <a:pt x="1410" y="125738"/>
                  <a:pt x="473" y="132842"/>
                  <a:pt x="2562" y="137945"/>
                </a:cubicBezTo>
                <a:cubicBezTo>
                  <a:pt x="4652" y="143048"/>
                  <a:pt x="10296" y="148956"/>
                  <a:pt x="16579" y="151395"/>
                </a:cubicBezTo>
                <a:cubicBezTo>
                  <a:pt x="22862" y="153834"/>
                  <a:pt x="34243" y="154454"/>
                  <a:pt x="40262" y="152579"/>
                </a:cubicBezTo>
                <a:cubicBezTo>
                  <a:pt x="46281" y="150704"/>
                  <a:pt x="49636" y="148435"/>
                  <a:pt x="52695" y="140146"/>
                </a:cubicBezTo>
                <a:cubicBezTo>
                  <a:pt x="55754" y="131857"/>
                  <a:pt x="56938" y="120114"/>
                  <a:pt x="58615" y="102846"/>
                </a:cubicBezTo>
                <a:cubicBezTo>
                  <a:pt x="60293" y="85578"/>
                  <a:pt x="62464" y="51930"/>
                  <a:pt x="62760" y="36536"/>
                </a:cubicBezTo>
                <a:cubicBezTo>
                  <a:pt x="63056" y="21143"/>
                  <a:pt x="64142" y="16406"/>
                  <a:pt x="60392" y="10485"/>
                </a:cubicBezTo>
                <a:cubicBezTo>
                  <a:pt x="56642" y="4564"/>
                  <a:pt x="46676" y="2492"/>
                  <a:pt x="40262" y="1012"/>
                </a:cubicBezTo>
                <a:close/>
              </a:path>
            </a:pathLst>
          </a:custGeom>
          <a:solidFill>
            <a:schemeClr val="accent2"/>
          </a:solidFill>
          <a:ln>
            <a:noFill/>
          </a:ln>
        </p:spPr>
      </p:sp>
      <p:sp>
        <p:nvSpPr>
          <p:cNvPr id="14544" name="Google Shape;14544;p35"/>
          <p:cNvSpPr/>
          <p:nvPr/>
        </p:nvSpPr>
        <p:spPr>
          <a:xfrm rot="-5614301">
            <a:off x="8198261" y="4415874"/>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2"/>
          </a:solidFill>
          <a:ln>
            <a:noFill/>
          </a:ln>
        </p:spPr>
      </p:sp>
      <p:sp>
        <p:nvSpPr>
          <p:cNvPr id="14545" name="Google Shape;14545;p35"/>
          <p:cNvSpPr/>
          <p:nvPr/>
        </p:nvSpPr>
        <p:spPr>
          <a:xfrm rot="6935630">
            <a:off x="8318915" y="4345962"/>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546" name="Google Shape;14546;p35"/>
          <p:cNvSpPr/>
          <p:nvPr/>
        </p:nvSpPr>
        <p:spPr>
          <a:xfrm flipH="1" rot="10800000">
            <a:off x="-580600" y="1949764"/>
            <a:ext cx="2058250" cy="3506009"/>
          </a:xfrm>
          <a:custGeom>
            <a:rect b="b" l="l" r="r" t="t"/>
            <a:pathLst>
              <a:path extrusionOk="0" h="136580" w="82330">
                <a:moveTo>
                  <a:pt x="1782" y="100544"/>
                </a:moveTo>
                <a:cubicBezTo>
                  <a:pt x="2473" y="108142"/>
                  <a:pt x="1881" y="112780"/>
                  <a:pt x="4150" y="118306"/>
                </a:cubicBezTo>
                <a:cubicBezTo>
                  <a:pt x="6420" y="123832"/>
                  <a:pt x="9676" y="130837"/>
                  <a:pt x="15399" y="133699"/>
                </a:cubicBezTo>
                <a:cubicBezTo>
                  <a:pt x="21122" y="136561"/>
                  <a:pt x="32470" y="137548"/>
                  <a:pt x="38489" y="135476"/>
                </a:cubicBezTo>
                <a:cubicBezTo>
                  <a:pt x="44508" y="133404"/>
                  <a:pt x="49936" y="128963"/>
                  <a:pt x="51515" y="121266"/>
                </a:cubicBezTo>
                <a:cubicBezTo>
                  <a:pt x="53094" y="113569"/>
                  <a:pt x="49936" y="98867"/>
                  <a:pt x="47962" y="89295"/>
                </a:cubicBezTo>
                <a:cubicBezTo>
                  <a:pt x="45988" y="79724"/>
                  <a:pt x="41252" y="70942"/>
                  <a:pt x="39673" y="63837"/>
                </a:cubicBezTo>
                <a:cubicBezTo>
                  <a:pt x="38094" y="56732"/>
                  <a:pt x="37601" y="52193"/>
                  <a:pt x="38489" y="46667"/>
                </a:cubicBezTo>
                <a:cubicBezTo>
                  <a:pt x="39377" y="41141"/>
                  <a:pt x="41992" y="34061"/>
                  <a:pt x="45002" y="30681"/>
                </a:cubicBezTo>
                <a:cubicBezTo>
                  <a:pt x="48012" y="27301"/>
                  <a:pt x="51934" y="26636"/>
                  <a:pt x="56547" y="26389"/>
                </a:cubicBezTo>
                <a:cubicBezTo>
                  <a:pt x="61160" y="26142"/>
                  <a:pt x="68660" y="29448"/>
                  <a:pt x="72681" y="29201"/>
                </a:cubicBezTo>
                <a:cubicBezTo>
                  <a:pt x="76702" y="28954"/>
                  <a:pt x="79070" y="27080"/>
                  <a:pt x="80673" y="24909"/>
                </a:cubicBezTo>
                <a:cubicBezTo>
                  <a:pt x="82277" y="22738"/>
                  <a:pt x="82228" y="19013"/>
                  <a:pt x="82302" y="16176"/>
                </a:cubicBezTo>
                <a:cubicBezTo>
                  <a:pt x="82376" y="13339"/>
                  <a:pt x="82400" y="10009"/>
                  <a:pt x="81117" y="7887"/>
                </a:cubicBezTo>
                <a:cubicBezTo>
                  <a:pt x="79834" y="5766"/>
                  <a:pt x="79045" y="4680"/>
                  <a:pt x="74605" y="3447"/>
                </a:cubicBezTo>
                <a:cubicBezTo>
                  <a:pt x="70165" y="2214"/>
                  <a:pt x="63257" y="980"/>
                  <a:pt x="54475" y="487"/>
                </a:cubicBezTo>
                <a:cubicBezTo>
                  <a:pt x="45693" y="-6"/>
                  <a:pt x="29115" y="-302"/>
                  <a:pt x="21912" y="487"/>
                </a:cubicBezTo>
                <a:cubicBezTo>
                  <a:pt x="14709" y="1276"/>
                  <a:pt x="14117" y="1769"/>
                  <a:pt x="11255" y="5223"/>
                </a:cubicBezTo>
                <a:cubicBezTo>
                  <a:pt x="8393" y="8677"/>
                  <a:pt x="6222" y="14598"/>
                  <a:pt x="4742" y="21209"/>
                </a:cubicBezTo>
                <a:cubicBezTo>
                  <a:pt x="3262" y="27820"/>
                  <a:pt x="3163" y="36306"/>
                  <a:pt x="2374" y="44891"/>
                </a:cubicBezTo>
                <a:cubicBezTo>
                  <a:pt x="1585" y="53476"/>
                  <a:pt x="105" y="63443"/>
                  <a:pt x="6" y="72718"/>
                </a:cubicBezTo>
                <a:cubicBezTo>
                  <a:pt x="-93" y="81994"/>
                  <a:pt x="1091" y="92946"/>
                  <a:pt x="1782" y="100544"/>
                </a:cubicBezTo>
                <a:close/>
              </a:path>
            </a:pathLst>
          </a:custGeom>
          <a:solidFill>
            <a:schemeClr val="lt2"/>
          </a:solidFill>
          <a:ln>
            <a:noFill/>
          </a:ln>
        </p:spPr>
      </p:sp>
      <p:sp>
        <p:nvSpPr>
          <p:cNvPr id="14547" name="Google Shape;14547;p35"/>
          <p:cNvSpPr/>
          <p:nvPr/>
        </p:nvSpPr>
        <p:spPr>
          <a:xfrm flipH="1" rot="-1041031">
            <a:off x="545284" y="1901398"/>
            <a:ext cx="94531" cy="88073"/>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lt2"/>
          </a:solidFill>
          <a:ln>
            <a:noFill/>
          </a:ln>
        </p:spPr>
      </p:sp>
      <p:sp>
        <p:nvSpPr>
          <p:cNvPr id="14548" name="Google Shape;14548;p35"/>
          <p:cNvSpPr/>
          <p:nvPr/>
        </p:nvSpPr>
        <p:spPr>
          <a:xfrm flipH="1" rot="-4905679">
            <a:off x="8601243" y="2014796"/>
            <a:ext cx="138328" cy="128878"/>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2"/>
          </a:solidFill>
          <a:ln>
            <a:noFill/>
          </a:ln>
        </p:spPr>
      </p:sp>
      <p:sp>
        <p:nvSpPr>
          <p:cNvPr id="14549" name="Google Shape;14549;p35"/>
          <p:cNvSpPr/>
          <p:nvPr/>
        </p:nvSpPr>
        <p:spPr>
          <a:xfrm rot="2502266">
            <a:off x="350946" y="1557338"/>
            <a:ext cx="195178" cy="340731"/>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lt2"/>
          </a:solidFill>
          <a:ln>
            <a:noFill/>
          </a:ln>
        </p:spPr>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1.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Elsie"/>
              <a:buNone/>
              <a:defRPr b="1" sz="3500">
                <a:solidFill>
                  <a:schemeClr val="dk1"/>
                </a:solidFill>
                <a:latin typeface="Elsie"/>
                <a:ea typeface="Elsie"/>
                <a:cs typeface="Elsie"/>
                <a:sym typeface="Elsi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1pPr>
            <a:lvl2pPr indent="-317500" lvl="1" marL="9144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2pPr>
            <a:lvl3pPr indent="-317500" lvl="2" marL="13716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3pPr>
            <a:lvl4pPr indent="-317500" lvl="3" marL="18288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4pPr>
            <a:lvl5pPr indent="-317500" lvl="4" marL="22860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5pPr>
            <a:lvl6pPr indent="-317500" lvl="5" marL="27432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6pPr>
            <a:lvl7pPr indent="-317500" lvl="6" marL="32004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7pPr>
            <a:lvl8pPr indent="-317500" lvl="7" marL="3657600">
              <a:lnSpc>
                <a:spcPct val="100000"/>
              </a:lnSpc>
              <a:spcBef>
                <a:spcPts val="1600"/>
              </a:spcBef>
              <a:spcAft>
                <a:spcPts val="0"/>
              </a:spcAft>
              <a:buClr>
                <a:schemeClr val="dk1"/>
              </a:buClr>
              <a:buSzPts val="1400"/>
              <a:buFont typeface="Inter Medium"/>
              <a:buChar char="○"/>
              <a:defRPr>
                <a:solidFill>
                  <a:schemeClr val="dk1"/>
                </a:solidFill>
                <a:latin typeface="Inter Medium"/>
                <a:ea typeface="Inter Medium"/>
                <a:cs typeface="Inter Medium"/>
                <a:sym typeface="Inter Medium"/>
              </a:defRPr>
            </a:lvl8pPr>
            <a:lvl9pPr indent="-317500" lvl="8" marL="4114800">
              <a:lnSpc>
                <a:spcPct val="100000"/>
              </a:lnSpc>
              <a:spcBef>
                <a:spcPts val="1600"/>
              </a:spcBef>
              <a:spcAft>
                <a:spcPts val="1600"/>
              </a:spcAft>
              <a:buClr>
                <a:schemeClr val="dk1"/>
              </a:buClr>
              <a:buSzPts val="1400"/>
              <a:buFont typeface="Inter Medium"/>
              <a:buChar char="■"/>
              <a:defRPr>
                <a:solidFill>
                  <a:schemeClr val="dk1"/>
                </a:solidFill>
                <a:latin typeface="Inter Medium"/>
                <a:ea typeface="Inter Medium"/>
                <a:cs typeface="Inter Medium"/>
                <a:sym typeface="Inter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pos="5311">
          <p15:clr>
            <a:srgbClr val="EA4335"/>
          </p15:clr>
        </p15:guide>
        <p15:guide id="3" orient="horz" pos="340">
          <p15:clr>
            <a:srgbClr val="EA4335"/>
          </p15:clr>
        </p15:guide>
        <p15:guide id="4" orient="horz" pos="2900">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xml"/><Relationship Id="rId3" Type="http://schemas.openxmlformats.org/officeDocument/2006/relationships/image" Target="../media/image1.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8.xml"/><Relationship Id="rId3" Type="http://schemas.openxmlformats.org/officeDocument/2006/relationships/image" Target="../media/image10.jpg"/><Relationship Id="rId4" Type="http://schemas.openxmlformats.org/officeDocument/2006/relationships/image" Target="../media/image15.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image" Target="../media/image16.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14.jpg"/><Relationship Id="rId4" Type="http://schemas.openxmlformats.org/officeDocument/2006/relationships/image" Target="../media/image1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3.xml"/><Relationship Id="rId3" Type="http://schemas.openxmlformats.org/officeDocument/2006/relationships/image" Target="../media/image5.jpg"/><Relationship Id="rId4" Type="http://schemas.openxmlformats.org/officeDocument/2006/relationships/image" Target="../media/image12.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image" Target="../media/image3.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 Id="rId3" Type="http://schemas.openxmlformats.org/officeDocument/2006/relationships/hyperlink" Target="https://www.pewresearch.org/internet/fact-sheet/mobile/" TargetMode="External"/><Relationship Id="rId4" Type="http://schemas.openxmlformats.org/officeDocument/2006/relationships/hyperlink" Target="https://www.emarketer.com/content/the-majority-of-americans-mobile-time-spent-takes-place-in-app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image" Target="../media/image6.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21.xml"/><Relationship Id="rId3" Type="http://schemas.openxmlformats.org/officeDocument/2006/relationships/image" Target="../media/image4.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2.xml"/><Relationship Id="rId3" Type="http://schemas.openxmlformats.org/officeDocument/2006/relationships/image" Target="../media/image21.jpg"/><Relationship Id="rId4" Type="http://schemas.openxmlformats.org/officeDocument/2006/relationships/image" Target="../media/image2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23.jpg"/><Relationship Id="rId4" Type="http://schemas.openxmlformats.org/officeDocument/2006/relationships/image" Target="../media/image24.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6.xml"/><Relationship Id="rId3" Type="http://schemas.openxmlformats.org/officeDocument/2006/relationships/image" Target="../media/image13.png"/><Relationship Id="rId4" Type="http://schemas.openxmlformats.org/officeDocument/2006/relationships/image" Target="../media/image9.jpg"/><Relationship Id="rId5" Type="http://schemas.openxmlformats.org/officeDocument/2006/relationships/image" Target="../media/image7.jpg"/><Relationship Id="rId6" Type="http://schemas.openxmlformats.org/officeDocument/2006/relationships/image" Target="../media/image11.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1.xml"/><Relationship Id="rId3" Type="http://schemas.openxmlformats.org/officeDocument/2006/relationships/image" Target="../media/image8.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 Id="rId3" Type="http://schemas.openxmlformats.org/officeDocument/2006/relationships/image" Target="../media/image20.png"/><Relationship Id="rId4" Type="http://schemas.openxmlformats.org/officeDocument/2006/relationships/image" Target="../media/image1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9.xml"/><Relationship Id="rId3" Type="http://schemas.openxmlformats.org/officeDocument/2006/relationships/image" Target="../media/image18.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6.xml"/><Relationship Id="rId3" Type="http://schemas.openxmlformats.org/officeDocument/2006/relationships/hyperlink" Target="https://docs.google.com/document/d/1rOXqf01xtiLpykiwBHYkMAY46QAy8zQ9RQ0oOLYnwsg/edit?usp=sharing" TargetMode="External"/><Relationship Id="rId4" Type="http://schemas.openxmlformats.org/officeDocument/2006/relationships/hyperlink" Target="https://drive.google.com/file/d/1pMSTWmvMRwC5sT8JRfYFsOb_23Z92bdB/view?usp=drive_link" TargetMode="External"/><Relationship Id="rId5" Type="http://schemas.openxmlformats.org/officeDocument/2006/relationships/hyperlink" Target="https://docs.google.com/document/d/1P9IA2SjnV4TEhKJVR0KZsxtSbT-Dmtblf5pzrVH3aos/edit?usp=sharing"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53" name="Shape 14553"/>
        <p:cNvGrpSpPr/>
        <p:nvPr/>
      </p:nvGrpSpPr>
      <p:grpSpPr>
        <a:xfrm>
          <a:off x="0" y="0"/>
          <a:ext cx="0" cy="0"/>
          <a:chOff x="0" y="0"/>
          <a:chExt cx="0" cy="0"/>
        </a:xfrm>
      </p:grpSpPr>
      <p:sp>
        <p:nvSpPr>
          <p:cNvPr id="14554" name="Google Shape;14554;p36"/>
          <p:cNvSpPr txBox="1"/>
          <p:nvPr>
            <p:ph type="ctrTitle"/>
          </p:nvPr>
        </p:nvSpPr>
        <p:spPr>
          <a:xfrm>
            <a:off x="1598400" y="685775"/>
            <a:ext cx="5947200" cy="2095200"/>
          </a:xfrm>
          <a:prstGeom prst="rect">
            <a:avLst/>
          </a:prstGeom>
        </p:spPr>
        <p:txBody>
          <a:bodyPr anchorCtr="0" anchor="b" bIns="91425" lIns="91425" spcFirstLastPara="1" rIns="91425" wrap="square" tIns="91425">
            <a:noAutofit/>
          </a:bodyPr>
          <a:lstStyle/>
          <a:p>
            <a:pPr indent="0" lvl="0" marL="0" rtl="0" algn="ctr">
              <a:spcBef>
                <a:spcPts val="0"/>
              </a:spcBef>
              <a:spcAft>
                <a:spcPts val="200"/>
              </a:spcAft>
              <a:buNone/>
            </a:pPr>
            <a:r>
              <a:rPr lang="en" sz="3200">
                <a:solidFill>
                  <a:schemeClr val="accent2"/>
                </a:solidFill>
              </a:rPr>
              <a:t>A5: Low-Fidelity  Prototyping</a:t>
            </a:r>
            <a:r>
              <a:rPr lang="en" sz="3300">
                <a:solidFill>
                  <a:schemeClr val="accent2"/>
                </a:solidFill>
              </a:rPr>
              <a:t> </a:t>
            </a:r>
            <a:r>
              <a:rPr lang="en">
                <a:solidFill>
                  <a:schemeClr val="accent2"/>
                </a:solidFill>
              </a:rPr>
              <a:t> </a:t>
            </a:r>
            <a:r>
              <a:rPr lang="en" sz="4200"/>
              <a:t>superbloom</a:t>
            </a:r>
            <a:endParaRPr sz="4200"/>
          </a:p>
        </p:txBody>
      </p:sp>
      <p:sp>
        <p:nvSpPr>
          <p:cNvPr id="14555" name="Google Shape;14555;p36"/>
          <p:cNvSpPr txBox="1"/>
          <p:nvPr>
            <p:ph idx="1" type="subTitle"/>
          </p:nvPr>
        </p:nvSpPr>
        <p:spPr>
          <a:xfrm>
            <a:off x="1598400" y="2780975"/>
            <a:ext cx="59472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Myan, Felicia, Sunny, Thu</a:t>
            </a:r>
            <a:endParaRPr/>
          </a:p>
        </p:txBody>
      </p:sp>
      <p:sp>
        <p:nvSpPr>
          <p:cNvPr id="14556" name="Google Shape;14556;p36"/>
          <p:cNvSpPr/>
          <p:nvPr/>
        </p:nvSpPr>
        <p:spPr>
          <a:xfrm>
            <a:off x="458850" y="4669300"/>
            <a:ext cx="2387700" cy="318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7" name="Google Shape;14557;p36"/>
          <p:cNvGrpSpPr/>
          <p:nvPr/>
        </p:nvGrpSpPr>
        <p:grpSpPr>
          <a:xfrm>
            <a:off x="331143" y="2448161"/>
            <a:ext cx="2633055" cy="2398875"/>
            <a:chOff x="530550" y="2938850"/>
            <a:chExt cx="1247775" cy="1136800"/>
          </a:xfrm>
        </p:grpSpPr>
        <p:sp>
          <p:nvSpPr>
            <p:cNvPr id="14558" name="Google Shape;14558;p36"/>
            <p:cNvSpPr/>
            <p:nvPr/>
          </p:nvSpPr>
          <p:spPr>
            <a:xfrm>
              <a:off x="544475" y="2939225"/>
              <a:ext cx="1233850" cy="1133750"/>
            </a:xfrm>
            <a:custGeom>
              <a:rect b="b" l="l" r="r" t="t"/>
              <a:pathLst>
                <a:path extrusionOk="0" h="45350" w="49354">
                  <a:moveTo>
                    <a:pt x="20180" y="568"/>
                  </a:moveTo>
                  <a:cubicBezTo>
                    <a:pt x="21370" y="977"/>
                    <a:pt x="25541" y="3170"/>
                    <a:pt x="25560" y="14291"/>
                  </a:cubicBezTo>
                  <a:cubicBezTo>
                    <a:pt x="23841" y="14133"/>
                    <a:pt x="21853" y="14031"/>
                    <a:pt x="19734" y="14031"/>
                  </a:cubicBezTo>
                  <a:cubicBezTo>
                    <a:pt x="17245" y="14031"/>
                    <a:pt x="14950" y="14151"/>
                    <a:pt x="13064" y="14374"/>
                  </a:cubicBezTo>
                  <a:cubicBezTo>
                    <a:pt x="13463" y="4210"/>
                    <a:pt x="17653" y="1358"/>
                    <a:pt x="20180" y="568"/>
                  </a:cubicBezTo>
                  <a:close/>
                  <a:moveTo>
                    <a:pt x="5080" y="13892"/>
                  </a:moveTo>
                  <a:cubicBezTo>
                    <a:pt x="6920" y="13892"/>
                    <a:pt x="8451" y="15118"/>
                    <a:pt x="8734" y="15350"/>
                  </a:cubicBezTo>
                  <a:cubicBezTo>
                    <a:pt x="8344" y="15545"/>
                    <a:pt x="8139" y="15759"/>
                    <a:pt x="8139" y="15963"/>
                  </a:cubicBezTo>
                  <a:cubicBezTo>
                    <a:pt x="7573" y="16325"/>
                    <a:pt x="8279" y="17700"/>
                    <a:pt x="8279" y="17700"/>
                  </a:cubicBezTo>
                  <a:lnTo>
                    <a:pt x="8335" y="27707"/>
                  </a:lnTo>
                  <a:cubicBezTo>
                    <a:pt x="6003" y="25969"/>
                    <a:pt x="3160" y="21798"/>
                    <a:pt x="3160" y="21798"/>
                  </a:cubicBezTo>
                  <a:cubicBezTo>
                    <a:pt x="1162" y="16929"/>
                    <a:pt x="4154" y="14281"/>
                    <a:pt x="4609" y="13919"/>
                  </a:cubicBezTo>
                  <a:cubicBezTo>
                    <a:pt x="4768" y="13900"/>
                    <a:pt x="4925" y="13892"/>
                    <a:pt x="5080" y="13892"/>
                  </a:cubicBezTo>
                  <a:close/>
                  <a:moveTo>
                    <a:pt x="19684" y="1"/>
                  </a:moveTo>
                  <a:cubicBezTo>
                    <a:pt x="11388" y="1"/>
                    <a:pt x="9987" y="9769"/>
                    <a:pt x="9765" y="14514"/>
                  </a:cubicBezTo>
                  <a:cubicBezTo>
                    <a:pt x="8550" y="13268"/>
                    <a:pt x="6665" y="13151"/>
                    <a:pt x="6002" y="13151"/>
                  </a:cubicBezTo>
                  <a:cubicBezTo>
                    <a:pt x="5849" y="13151"/>
                    <a:pt x="5761" y="13157"/>
                    <a:pt x="5761" y="13157"/>
                  </a:cubicBezTo>
                  <a:cubicBezTo>
                    <a:pt x="3113" y="13547"/>
                    <a:pt x="1942" y="14895"/>
                    <a:pt x="1450" y="15731"/>
                  </a:cubicBezTo>
                  <a:cubicBezTo>
                    <a:pt x="474" y="17208"/>
                    <a:pt x="1" y="19382"/>
                    <a:pt x="1218" y="21946"/>
                  </a:cubicBezTo>
                  <a:cubicBezTo>
                    <a:pt x="2983" y="25653"/>
                    <a:pt x="7108" y="29221"/>
                    <a:pt x="8353" y="30224"/>
                  </a:cubicBezTo>
                  <a:lnTo>
                    <a:pt x="8418" y="42683"/>
                  </a:lnTo>
                  <a:lnTo>
                    <a:pt x="8418" y="42758"/>
                  </a:lnTo>
                  <a:cubicBezTo>
                    <a:pt x="8418" y="44189"/>
                    <a:pt x="13510" y="45350"/>
                    <a:pt x="19762" y="45350"/>
                  </a:cubicBezTo>
                  <a:cubicBezTo>
                    <a:pt x="25820" y="45350"/>
                    <a:pt x="30772" y="44272"/>
                    <a:pt x="31097" y="42897"/>
                  </a:cubicBezTo>
                  <a:lnTo>
                    <a:pt x="31116" y="42897"/>
                  </a:lnTo>
                  <a:lnTo>
                    <a:pt x="31116" y="42823"/>
                  </a:lnTo>
                  <a:cubicBezTo>
                    <a:pt x="31116" y="42804"/>
                    <a:pt x="31125" y="42767"/>
                    <a:pt x="31125" y="42748"/>
                  </a:cubicBezTo>
                  <a:cubicBezTo>
                    <a:pt x="31125" y="42711"/>
                    <a:pt x="31125" y="42674"/>
                    <a:pt x="31116" y="42656"/>
                  </a:cubicBezTo>
                  <a:cubicBezTo>
                    <a:pt x="31097" y="41931"/>
                    <a:pt x="31069" y="39692"/>
                    <a:pt x="31032" y="36802"/>
                  </a:cubicBezTo>
                  <a:lnTo>
                    <a:pt x="41782" y="22504"/>
                  </a:lnTo>
                  <a:cubicBezTo>
                    <a:pt x="42657" y="22764"/>
                    <a:pt x="43390" y="22858"/>
                    <a:pt x="43993" y="22858"/>
                  </a:cubicBezTo>
                  <a:cubicBezTo>
                    <a:pt x="45176" y="22858"/>
                    <a:pt x="45856" y="22496"/>
                    <a:pt x="46121" y="22318"/>
                  </a:cubicBezTo>
                  <a:cubicBezTo>
                    <a:pt x="46679" y="22552"/>
                    <a:pt x="47179" y="22680"/>
                    <a:pt x="47591" y="22680"/>
                  </a:cubicBezTo>
                  <a:cubicBezTo>
                    <a:pt x="47947" y="22680"/>
                    <a:pt x="48237" y="22585"/>
                    <a:pt x="48443" y="22383"/>
                  </a:cubicBezTo>
                  <a:cubicBezTo>
                    <a:pt x="49354" y="21472"/>
                    <a:pt x="48034" y="18648"/>
                    <a:pt x="45470" y="16084"/>
                  </a:cubicBezTo>
                  <a:cubicBezTo>
                    <a:pt x="43468" y="14082"/>
                    <a:pt x="41295" y="12833"/>
                    <a:pt x="40001" y="12833"/>
                  </a:cubicBezTo>
                  <a:cubicBezTo>
                    <a:pt x="39644" y="12833"/>
                    <a:pt x="39353" y="12928"/>
                    <a:pt x="39152" y="13129"/>
                  </a:cubicBezTo>
                  <a:cubicBezTo>
                    <a:pt x="38651" y="13631"/>
                    <a:pt x="38799" y="14699"/>
                    <a:pt x="39478" y="15982"/>
                  </a:cubicBezTo>
                  <a:cubicBezTo>
                    <a:pt x="38344" y="18639"/>
                    <a:pt x="39682" y="20581"/>
                    <a:pt x="39682" y="20581"/>
                  </a:cubicBezTo>
                  <a:lnTo>
                    <a:pt x="30939" y="28571"/>
                  </a:lnTo>
                  <a:cubicBezTo>
                    <a:pt x="30902" y="22764"/>
                    <a:pt x="30911" y="17347"/>
                    <a:pt x="31116" y="17115"/>
                  </a:cubicBezTo>
                  <a:cubicBezTo>
                    <a:pt x="31543" y="16613"/>
                    <a:pt x="31329" y="15963"/>
                    <a:pt x="31329" y="15963"/>
                  </a:cubicBezTo>
                  <a:cubicBezTo>
                    <a:pt x="31329" y="15489"/>
                    <a:pt x="30307" y="15053"/>
                    <a:pt x="28617" y="14709"/>
                  </a:cubicBezTo>
                  <a:cubicBezTo>
                    <a:pt x="28654" y="12219"/>
                    <a:pt x="28431" y="1655"/>
                    <a:pt x="21853" y="252"/>
                  </a:cubicBezTo>
                  <a:lnTo>
                    <a:pt x="22113" y="252"/>
                  </a:lnTo>
                  <a:cubicBezTo>
                    <a:pt x="21244" y="81"/>
                    <a:pt x="20436" y="1"/>
                    <a:pt x="196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36"/>
            <p:cNvSpPr/>
            <p:nvPr/>
          </p:nvSpPr>
          <p:spPr>
            <a:xfrm>
              <a:off x="530550" y="2938900"/>
              <a:ext cx="1237650" cy="1136750"/>
            </a:xfrm>
            <a:custGeom>
              <a:rect b="b" l="l" r="r" t="t"/>
              <a:pathLst>
                <a:path extrusionOk="0" h="45470" w="49506">
                  <a:moveTo>
                    <a:pt x="20120" y="109"/>
                  </a:moveTo>
                  <a:cubicBezTo>
                    <a:pt x="20849" y="109"/>
                    <a:pt x="21582" y="186"/>
                    <a:pt x="22300" y="313"/>
                  </a:cubicBezTo>
                  <a:lnTo>
                    <a:pt x="22300" y="313"/>
                  </a:lnTo>
                  <a:cubicBezTo>
                    <a:pt x="22272" y="331"/>
                    <a:pt x="22260" y="347"/>
                    <a:pt x="22284" y="356"/>
                  </a:cubicBezTo>
                  <a:lnTo>
                    <a:pt x="22284" y="356"/>
                  </a:lnTo>
                  <a:cubicBezTo>
                    <a:pt x="22282" y="357"/>
                    <a:pt x="22281" y="357"/>
                    <a:pt x="22280" y="358"/>
                  </a:cubicBezTo>
                  <a:lnTo>
                    <a:pt x="22289" y="358"/>
                  </a:lnTo>
                  <a:cubicBezTo>
                    <a:pt x="27371" y="1482"/>
                    <a:pt x="28625" y="7791"/>
                    <a:pt x="28941" y="12204"/>
                  </a:cubicBezTo>
                  <a:cubicBezTo>
                    <a:pt x="28997" y="13059"/>
                    <a:pt x="29025" y="13932"/>
                    <a:pt x="29006" y="14796"/>
                  </a:cubicBezTo>
                  <a:cubicBezTo>
                    <a:pt x="29025" y="14805"/>
                    <a:pt x="29025" y="14805"/>
                    <a:pt x="29034" y="14805"/>
                  </a:cubicBezTo>
                  <a:cubicBezTo>
                    <a:pt x="29973" y="15000"/>
                    <a:pt x="31840" y="15186"/>
                    <a:pt x="31775" y="16487"/>
                  </a:cubicBezTo>
                  <a:cubicBezTo>
                    <a:pt x="31747" y="16859"/>
                    <a:pt x="31496" y="17100"/>
                    <a:pt x="31450" y="17453"/>
                  </a:cubicBezTo>
                  <a:cubicBezTo>
                    <a:pt x="31394" y="17825"/>
                    <a:pt x="31394" y="18206"/>
                    <a:pt x="31375" y="18577"/>
                  </a:cubicBezTo>
                  <a:cubicBezTo>
                    <a:pt x="31255" y="21922"/>
                    <a:pt x="31310" y="25295"/>
                    <a:pt x="31329" y="28639"/>
                  </a:cubicBezTo>
                  <a:cubicBezTo>
                    <a:pt x="31329" y="28655"/>
                    <a:pt x="31345" y="28661"/>
                    <a:pt x="31371" y="28661"/>
                  </a:cubicBezTo>
                  <a:cubicBezTo>
                    <a:pt x="31453" y="28661"/>
                    <a:pt x="31633" y="28596"/>
                    <a:pt x="31654" y="28574"/>
                  </a:cubicBezTo>
                  <a:cubicBezTo>
                    <a:pt x="34209" y="26242"/>
                    <a:pt x="36764" y="23920"/>
                    <a:pt x="39310" y="21588"/>
                  </a:cubicBezTo>
                  <a:cubicBezTo>
                    <a:pt x="39672" y="21253"/>
                    <a:pt x="40044" y="20928"/>
                    <a:pt x="40406" y="20584"/>
                  </a:cubicBezTo>
                  <a:cubicBezTo>
                    <a:pt x="40415" y="20575"/>
                    <a:pt x="40415" y="20575"/>
                    <a:pt x="40415" y="20566"/>
                  </a:cubicBezTo>
                  <a:cubicBezTo>
                    <a:pt x="40044" y="20008"/>
                    <a:pt x="39858" y="19302"/>
                    <a:pt x="39784" y="18652"/>
                  </a:cubicBezTo>
                  <a:cubicBezTo>
                    <a:pt x="39709" y="17881"/>
                    <a:pt x="39812" y="17119"/>
                    <a:pt x="40053" y="16385"/>
                  </a:cubicBezTo>
                  <a:cubicBezTo>
                    <a:pt x="40081" y="16329"/>
                    <a:pt x="40202" y="16022"/>
                    <a:pt x="40220" y="15967"/>
                  </a:cubicBezTo>
                  <a:cubicBezTo>
                    <a:pt x="40230" y="15818"/>
                    <a:pt x="40007" y="15539"/>
                    <a:pt x="39942" y="15372"/>
                  </a:cubicBezTo>
                  <a:cubicBezTo>
                    <a:pt x="39784" y="15010"/>
                    <a:pt x="39663" y="14629"/>
                    <a:pt x="39616" y="14248"/>
                  </a:cubicBezTo>
                  <a:cubicBezTo>
                    <a:pt x="39535" y="13574"/>
                    <a:pt x="39756" y="12918"/>
                    <a:pt x="40516" y="12918"/>
                  </a:cubicBezTo>
                  <a:cubicBezTo>
                    <a:pt x="40532" y="12918"/>
                    <a:pt x="40548" y="12919"/>
                    <a:pt x="40564" y="12919"/>
                  </a:cubicBezTo>
                  <a:cubicBezTo>
                    <a:pt x="41122" y="12947"/>
                    <a:pt x="41679" y="13170"/>
                    <a:pt x="42181" y="13412"/>
                  </a:cubicBezTo>
                  <a:cubicBezTo>
                    <a:pt x="43566" y="14067"/>
                    <a:pt x="44776" y="15071"/>
                    <a:pt x="45867" y="16142"/>
                  </a:cubicBezTo>
                  <a:lnTo>
                    <a:pt x="45867" y="16142"/>
                  </a:lnTo>
                  <a:cubicBezTo>
                    <a:pt x="45863" y="16149"/>
                    <a:pt x="45863" y="16156"/>
                    <a:pt x="45869" y="16162"/>
                  </a:cubicBezTo>
                  <a:cubicBezTo>
                    <a:pt x="46919" y="17221"/>
                    <a:pt x="47885" y="18382"/>
                    <a:pt x="48545" y="19720"/>
                  </a:cubicBezTo>
                  <a:cubicBezTo>
                    <a:pt x="48870" y="20371"/>
                    <a:pt x="49428" y="21569"/>
                    <a:pt x="48963" y="22275"/>
                  </a:cubicBezTo>
                  <a:cubicBezTo>
                    <a:pt x="48781" y="22552"/>
                    <a:pt x="48449" y="22641"/>
                    <a:pt x="48124" y="22641"/>
                  </a:cubicBezTo>
                  <a:cubicBezTo>
                    <a:pt x="47969" y="22641"/>
                    <a:pt x="47816" y="22621"/>
                    <a:pt x="47681" y="22591"/>
                  </a:cubicBezTo>
                  <a:cubicBezTo>
                    <a:pt x="47430" y="22526"/>
                    <a:pt x="47049" y="22294"/>
                    <a:pt x="46780" y="22294"/>
                  </a:cubicBezTo>
                  <a:cubicBezTo>
                    <a:pt x="46603" y="22294"/>
                    <a:pt x="46455" y="22424"/>
                    <a:pt x="46315" y="22498"/>
                  </a:cubicBezTo>
                  <a:cubicBezTo>
                    <a:pt x="45820" y="22756"/>
                    <a:pt x="45266" y="22853"/>
                    <a:pt x="44701" y="22853"/>
                  </a:cubicBezTo>
                  <a:cubicBezTo>
                    <a:pt x="43941" y="22853"/>
                    <a:pt x="43160" y="22677"/>
                    <a:pt x="42478" y="22480"/>
                  </a:cubicBezTo>
                  <a:cubicBezTo>
                    <a:pt x="42467" y="22477"/>
                    <a:pt x="42453" y="22475"/>
                    <a:pt x="42438" y="22475"/>
                  </a:cubicBezTo>
                  <a:cubicBezTo>
                    <a:pt x="42353" y="22475"/>
                    <a:pt x="42220" y="22517"/>
                    <a:pt x="42181" y="22573"/>
                  </a:cubicBezTo>
                  <a:cubicBezTo>
                    <a:pt x="40601" y="24682"/>
                    <a:pt x="39013" y="26781"/>
                    <a:pt x="37433" y="28890"/>
                  </a:cubicBezTo>
                  <a:lnTo>
                    <a:pt x="31608" y="36630"/>
                  </a:lnTo>
                  <a:cubicBezTo>
                    <a:pt x="31561" y="36695"/>
                    <a:pt x="31459" y="36787"/>
                    <a:pt x="31422" y="36871"/>
                  </a:cubicBezTo>
                  <a:cubicBezTo>
                    <a:pt x="31357" y="37057"/>
                    <a:pt x="31422" y="37373"/>
                    <a:pt x="31422" y="37568"/>
                  </a:cubicBezTo>
                  <a:cubicBezTo>
                    <a:pt x="31441" y="38088"/>
                    <a:pt x="31441" y="38599"/>
                    <a:pt x="31450" y="39129"/>
                  </a:cubicBezTo>
                  <a:cubicBezTo>
                    <a:pt x="31468" y="40402"/>
                    <a:pt x="31487" y="41684"/>
                    <a:pt x="31505" y="42966"/>
                  </a:cubicBezTo>
                  <a:lnTo>
                    <a:pt x="31505" y="42966"/>
                  </a:lnTo>
                  <a:cubicBezTo>
                    <a:pt x="31501" y="42972"/>
                    <a:pt x="31498" y="42978"/>
                    <a:pt x="31496" y="42984"/>
                  </a:cubicBezTo>
                  <a:cubicBezTo>
                    <a:pt x="31236" y="43914"/>
                    <a:pt x="29694" y="44248"/>
                    <a:pt x="28913" y="44452"/>
                  </a:cubicBezTo>
                  <a:cubicBezTo>
                    <a:pt x="27074" y="44945"/>
                    <a:pt x="25141" y="45149"/>
                    <a:pt x="23237" y="45261"/>
                  </a:cubicBezTo>
                  <a:cubicBezTo>
                    <a:pt x="22309" y="45311"/>
                    <a:pt x="21380" y="45337"/>
                    <a:pt x="20451" y="45337"/>
                  </a:cubicBezTo>
                  <a:cubicBezTo>
                    <a:pt x="19147" y="45337"/>
                    <a:pt x="17844" y="45286"/>
                    <a:pt x="16547" y="45177"/>
                  </a:cubicBezTo>
                  <a:cubicBezTo>
                    <a:pt x="14856" y="45038"/>
                    <a:pt x="13137" y="44815"/>
                    <a:pt x="11493" y="44332"/>
                  </a:cubicBezTo>
                  <a:cubicBezTo>
                    <a:pt x="10796" y="44118"/>
                    <a:pt x="9105" y="43681"/>
                    <a:pt x="9161" y="42687"/>
                  </a:cubicBezTo>
                  <a:cubicBezTo>
                    <a:pt x="9161" y="42669"/>
                    <a:pt x="9105" y="42669"/>
                    <a:pt x="9105" y="42669"/>
                  </a:cubicBezTo>
                  <a:cubicBezTo>
                    <a:pt x="9207" y="42669"/>
                    <a:pt x="9152" y="42436"/>
                    <a:pt x="9152" y="42316"/>
                  </a:cubicBezTo>
                  <a:lnTo>
                    <a:pt x="9152" y="41331"/>
                  </a:lnTo>
                  <a:cubicBezTo>
                    <a:pt x="9142" y="40272"/>
                    <a:pt x="9142" y="39231"/>
                    <a:pt x="9124" y="38172"/>
                  </a:cubicBezTo>
                  <a:cubicBezTo>
                    <a:pt x="9115" y="35896"/>
                    <a:pt x="9105" y="33629"/>
                    <a:pt x="9096" y="31352"/>
                  </a:cubicBezTo>
                  <a:cubicBezTo>
                    <a:pt x="9096" y="30981"/>
                    <a:pt x="9217" y="30395"/>
                    <a:pt x="8966" y="30107"/>
                  </a:cubicBezTo>
                  <a:cubicBezTo>
                    <a:pt x="8594" y="29708"/>
                    <a:pt x="8093" y="29364"/>
                    <a:pt x="7684" y="28992"/>
                  </a:cubicBezTo>
                  <a:cubicBezTo>
                    <a:pt x="7071" y="28435"/>
                    <a:pt x="6467" y="27850"/>
                    <a:pt x="5891" y="27255"/>
                  </a:cubicBezTo>
                  <a:cubicBezTo>
                    <a:pt x="3308" y="24579"/>
                    <a:pt x="0" y="20603"/>
                    <a:pt x="1691" y="16636"/>
                  </a:cubicBezTo>
                  <a:cubicBezTo>
                    <a:pt x="2416" y="14954"/>
                    <a:pt x="3782" y="13821"/>
                    <a:pt x="5575" y="13375"/>
                  </a:cubicBezTo>
                  <a:cubicBezTo>
                    <a:pt x="5937" y="13287"/>
                    <a:pt x="6313" y="13245"/>
                    <a:pt x="6692" y="13245"/>
                  </a:cubicBezTo>
                  <a:cubicBezTo>
                    <a:pt x="7952" y="13245"/>
                    <a:pt x="9244" y="13713"/>
                    <a:pt x="10138" y="14558"/>
                  </a:cubicBezTo>
                  <a:lnTo>
                    <a:pt x="10138" y="14558"/>
                  </a:lnTo>
                  <a:cubicBezTo>
                    <a:pt x="10138" y="14572"/>
                    <a:pt x="10137" y="14587"/>
                    <a:pt x="10137" y="14601"/>
                  </a:cubicBezTo>
                  <a:cubicBezTo>
                    <a:pt x="10148" y="14597"/>
                    <a:pt x="10159" y="14593"/>
                    <a:pt x="10171" y="14589"/>
                  </a:cubicBezTo>
                  <a:lnTo>
                    <a:pt x="10171" y="14589"/>
                  </a:lnTo>
                  <a:cubicBezTo>
                    <a:pt x="10172" y="14590"/>
                    <a:pt x="10173" y="14591"/>
                    <a:pt x="10174" y="14592"/>
                  </a:cubicBezTo>
                  <a:cubicBezTo>
                    <a:pt x="10184" y="14602"/>
                    <a:pt x="10207" y="14607"/>
                    <a:pt x="10237" y="14607"/>
                  </a:cubicBezTo>
                  <a:cubicBezTo>
                    <a:pt x="10334" y="14607"/>
                    <a:pt x="10499" y="14554"/>
                    <a:pt x="10499" y="14489"/>
                  </a:cubicBezTo>
                  <a:cubicBezTo>
                    <a:pt x="10610" y="12009"/>
                    <a:pt x="10963" y="9510"/>
                    <a:pt x="11762" y="7150"/>
                  </a:cubicBezTo>
                  <a:cubicBezTo>
                    <a:pt x="12636" y="4585"/>
                    <a:pt x="14132" y="2030"/>
                    <a:pt x="16668" y="832"/>
                  </a:cubicBezTo>
                  <a:cubicBezTo>
                    <a:pt x="17756" y="313"/>
                    <a:pt x="18933" y="109"/>
                    <a:pt x="20120" y="109"/>
                  </a:cubicBezTo>
                  <a:close/>
                  <a:moveTo>
                    <a:pt x="20437" y="0"/>
                  </a:moveTo>
                  <a:cubicBezTo>
                    <a:pt x="18117" y="0"/>
                    <a:pt x="15866" y="705"/>
                    <a:pt x="14150" y="2449"/>
                  </a:cubicBezTo>
                  <a:cubicBezTo>
                    <a:pt x="12106" y="4530"/>
                    <a:pt x="11149" y="7456"/>
                    <a:pt x="10620" y="10262"/>
                  </a:cubicBezTo>
                  <a:cubicBezTo>
                    <a:pt x="10382" y="11567"/>
                    <a:pt x="10230" y="12888"/>
                    <a:pt x="10156" y="14217"/>
                  </a:cubicBezTo>
                  <a:lnTo>
                    <a:pt x="10156" y="14217"/>
                  </a:lnTo>
                  <a:cubicBezTo>
                    <a:pt x="9237" y="13469"/>
                    <a:pt x="8082" y="13129"/>
                    <a:pt x="6910" y="13129"/>
                  </a:cubicBezTo>
                  <a:cubicBezTo>
                    <a:pt x="5437" y="13129"/>
                    <a:pt x="3936" y="13665"/>
                    <a:pt x="2843" y="14601"/>
                  </a:cubicBezTo>
                  <a:cubicBezTo>
                    <a:pt x="1784" y="15502"/>
                    <a:pt x="1087" y="16887"/>
                    <a:pt x="911" y="18252"/>
                  </a:cubicBezTo>
                  <a:cubicBezTo>
                    <a:pt x="623" y="20482"/>
                    <a:pt x="1700" y="22545"/>
                    <a:pt x="2955" y="24291"/>
                  </a:cubicBezTo>
                  <a:cubicBezTo>
                    <a:pt x="4088" y="25871"/>
                    <a:pt x="5417" y="27311"/>
                    <a:pt x="6838" y="28639"/>
                  </a:cubicBezTo>
                  <a:cubicBezTo>
                    <a:pt x="7340" y="29104"/>
                    <a:pt x="7851" y="29568"/>
                    <a:pt x="8371" y="30005"/>
                  </a:cubicBezTo>
                  <a:cubicBezTo>
                    <a:pt x="8613" y="30219"/>
                    <a:pt x="8706" y="30228"/>
                    <a:pt x="8734" y="30516"/>
                  </a:cubicBezTo>
                  <a:cubicBezTo>
                    <a:pt x="8799" y="31306"/>
                    <a:pt x="8743" y="32133"/>
                    <a:pt x="8743" y="32922"/>
                  </a:cubicBezTo>
                  <a:cubicBezTo>
                    <a:pt x="8752" y="34186"/>
                    <a:pt x="8752" y="35459"/>
                    <a:pt x="8761" y="36713"/>
                  </a:cubicBezTo>
                  <a:lnTo>
                    <a:pt x="8799" y="42771"/>
                  </a:lnTo>
                  <a:cubicBezTo>
                    <a:pt x="8799" y="42799"/>
                    <a:pt x="8854" y="42799"/>
                    <a:pt x="8854" y="42799"/>
                  </a:cubicBezTo>
                  <a:cubicBezTo>
                    <a:pt x="8557" y="42799"/>
                    <a:pt x="9254" y="43588"/>
                    <a:pt x="9300" y="43616"/>
                  </a:cubicBezTo>
                  <a:cubicBezTo>
                    <a:pt x="9756" y="43969"/>
                    <a:pt x="10322" y="44174"/>
                    <a:pt x="10852" y="44350"/>
                  </a:cubicBezTo>
                  <a:cubicBezTo>
                    <a:pt x="12617" y="44936"/>
                    <a:pt x="14503" y="45168"/>
                    <a:pt x="16334" y="45316"/>
                  </a:cubicBezTo>
                  <a:cubicBezTo>
                    <a:pt x="17615" y="45418"/>
                    <a:pt x="18896" y="45470"/>
                    <a:pt x="20176" y="45470"/>
                  </a:cubicBezTo>
                  <a:cubicBezTo>
                    <a:pt x="21235" y="45470"/>
                    <a:pt x="22292" y="45434"/>
                    <a:pt x="23348" y="45363"/>
                  </a:cubicBezTo>
                  <a:cubicBezTo>
                    <a:pt x="25271" y="45233"/>
                    <a:pt x="27195" y="45010"/>
                    <a:pt x="29053" y="44499"/>
                  </a:cubicBezTo>
                  <a:cubicBezTo>
                    <a:pt x="29874" y="44287"/>
                    <a:pt x="31512" y="43891"/>
                    <a:pt x="31806" y="42929"/>
                  </a:cubicBezTo>
                  <a:lnTo>
                    <a:pt x="31806" y="42929"/>
                  </a:lnTo>
                  <a:cubicBezTo>
                    <a:pt x="31816" y="42921"/>
                    <a:pt x="31821" y="42911"/>
                    <a:pt x="31821" y="42901"/>
                  </a:cubicBezTo>
                  <a:cubicBezTo>
                    <a:pt x="31794" y="41870"/>
                    <a:pt x="31784" y="40820"/>
                    <a:pt x="31775" y="39779"/>
                  </a:cubicBezTo>
                  <a:cubicBezTo>
                    <a:pt x="31766" y="38896"/>
                    <a:pt x="31747" y="38023"/>
                    <a:pt x="31738" y="37141"/>
                  </a:cubicBezTo>
                  <a:cubicBezTo>
                    <a:pt x="31738" y="36862"/>
                    <a:pt x="31729" y="36871"/>
                    <a:pt x="31831" y="36685"/>
                  </a:cubicBezTo>
                  <a:cubicBezTo>
                    <a:pt x="32026" y="36342"/>
                    <a:pt x="32332" y="36026"/>
                    <a:pt x="32565" y="35710"/>
                  </a:cubicBezTo>
                  <a:cubicBezTo>
                    <a:pt x="32983" y="35152"/>
                    <a:pt x="33410" y="34586"/>
                    <a:pt x="33828" y="34028"/>
                  </a:cubicBezTo>
                  <a:cubicBezTo>
                    <a:pt x="36114" y="30981"/>
                    <a:pt x="38418" y="27933"/>
                    <a:pt x="40704" y="24886"/>
                  </a:cubicBezTo>
                  <a:cubicBezTo>
                    <a:pt x="41262" y="24145"/>
                    <a:pt x="41820" y="23411"/>
                    <a:pt x="42370" y="22671"/>
                  </a:cubicBezTo>
                  <a:lnTo>
                    <a:pt x="42370" y="22671"/>
                  </a:lnTo>
                  <a:cubicBezTo>
                    <a:pt x="43040" y="22849"/>
                    <a:pt x="43780" y="22982"/>
                    <a:pt x="44510" y="22982"/>
                  </a:cubicBezTo>
                  <a:cubicBezTo>
                    <a:pt x="45249" y="22982"/>
                    <a:pt x="45978" y="22846"/>
                    <a:pt x="46612" y="22481"/>
                  </a:cubicBezTo>
                  <a:lnTo>
                    <a:pt x="46612" y="22481"/>
                  </a:lnTo>
                  <a:cubicBezTo>
                    <a:pt x="47031" y="22640"/>
                    <a:pt x="47551" y="22761"/>
                    <a:pt x="48031" y="22761"/>
                  </a:cubicBezTo>
                  <a:cubicBezTo>
                    <a:pt x="48825" y="22761"/>
                    <a:pt x="49506" y="22428"/>
                    <a:pt x="49428" y="21383"/>
                  </a:cubicBezTo>
                  <a:cubicBezTo>
                    <a:pt x="49363" y="20510"/>
                    <a:pt x="48917" y="19664"/>
                    <a:pt x="48461" y="18930"/>
                  </a:cubicBezTo>
                  <a:cubicBezTo>
                    <a:pt x="47839" y="17854"/>
                    <a:pt x="47051" y="16907"/>
                    <a:pt x="46188" y="16053"/>
                  </a:cubicBezTo>
                  <a:lnTo>
                    <a:pt x="46188" y="16053"/>
                  </a:lnTo>
                  <a:cubicBezTo>
                    <a:pt x="46187" y="16052"/>
                    <a:pt x="46186" y="16051"/>
                    <a:pt x="46185" y="16050"/>
                  </a:cubicBezTo>
                  <a:lnTo>
                    <a:pt x="46185" y="16050"/>
                  </a:lnTo>
                  <a:cubicBezTo>
                    <a:pt x="46185" y="16050"/>
                    <a:pt x="46185" y="16050"/>
                    <a:pt x="46185" y="16050"/>
                  </a:cubicBezTo>
                  <a:cubicBezTo>
                    <a:pt x="46185" y="16050"/>
                    <a:pt x="46185" y="16050"/>
                    <a:pt x="46185" y="16050"/>
                  </a:cubicBezTo>
                  <a:lnTo>
                    <a:pt x="46185" y="16050"/>
                  </a:lnTo>
                  <a:cubicBezTo>
                    <a:pt x="45033" y="14907"/>
                    <a:pt x="43714" y="13821"/>
                    <a:pt x="42218" y="13170"/>
                  </a:cubicBezTo>
                  <a:cubicBezTo>
                    <a:pt x="41744" y="12967"/>
                    <a:pt x="41192" y="12784"/>
                    <a:pt x="40660" y="12784"/>
                  </a:cubicBezTo>
                  <a:cubicBezTo>
                    <a:pt x="40389" y="12784"/>
                    <a:pt x="40124" y="12831"/>
                    <a:pt x="39877" y="12947"/>
                  </a:cubicBezTo>
                  <a:cubicBezTo>
                    <a:pt x="39542" y="13114"/>
                    <a:pt x="39338" y="13393"/>
                    <a:pt x="39273" y="13765"/>
                  </a:cubicBezTo>
                  <a:cubicBezTo>
                    <a:pt x="39226" y="14053"/>
                    <a:pt x="39263" y="14350"/>
                    <a:pt x="39338" y="14647"/>
                  </a:cubicBezTo>
                  <a:cubicBezTo>
                    <a:pt x="39440" y="15112"/>
                    <a:pt x="39765" y="15577"/>
                    <a:pt x="39784" y="16022"/>
                  </a:cubicBezTo>
                  <a:cubicBezTo>
                    <a:pt x="39812" y="16413"/>
                    <a:pt x="39589" y="16812"/>
                    <a:pt x="39514" y="17202"/>
                  </a:cubicBezTo>
                  <a:cubicBezTo>
                    <a:pt x="39449" y="17593"/>
                    <a:pt x="39412" y="18001"/>
                    <a:pt x="39421" y="18392"/>
                  </a:cubicBezTo>
                  <a:cubicBezTo>
                    <a:pt x="39449" y="18949"/>
                    <a:pt x="39561" y="19497"/>
                    <a:pt x="39774" y="20018"/>
                  </a:cubicBezTo>
                  <a:cubicBezTo>
                    <a:pt x="39812" y="20110"/>
                    <a:pt x="40090" y="20603"/>
                    <a:pt x="40090" y="20603"/>
                  </a:cubicBezTo>
                  <a:cubicBezTo>
                    <a:pt x="40072" y="20659"/>
                    <a:pt x="39914" y="20761"/>
                    <a:pt x="39867" y="20798"/>
                  </a:cubicBezTo>
                  <a:cubicBezTo>
                    <a:pt x="39421" y="21197"/>
                    <a:pt x="38994" y="21597"/>
                    <a:pt x="38557" y="21996"/>
                  </a:cubicBezTo>
                  <a:cubicBezTo>
                    <a:pt x="37127" y="23297"/>
                    <a:pt x="35705" y="24598"/>
                    <a:pt x="34284" y="25899"/>
                  </a:cubicBezTo>
                  <a:cubicBezTo>
                    <a:pt x="33398" y="26693"/>
                    <a:pt x="32528" y="27501"/>
                    <a:pt x="31653" y="28299"/>
                  </a:cubicBezTo>
                  <a:lnTo>
                    <a:pt x="31653" y="28299"/>
                  </a:lnTo>
                  <a:cubicBezTo>
                    <a:pt x="31633" y="25042"/>
                    <a:pt x="31592" y="21778"/>
                    <a:pt x="31701" y="18531"/>
                  </a:cubicBezTo>
                  <a:cubicBezTo>
                    <a:pt x="31710" y="18150"/>
                    <a:pt x="31729" y="17769"/>
                    <a:pt x="31775" y="17388"/>
                  </a:cubicBezTo>
                  <a:cubicBezTo>
                    <a:pt x="31821" y="17063"/>
                    <a:pt x="32044" y="16849"/>
                    <a:pt x="32082" y="16524"/>
                  </a:cubicBezTo>
                  <a:cubicBezTo>
                    <a:pt x="32258" y="15437"/>
                    <a:pt x="31152" y="15140"/>
                    <a:pt x="30307" y="14908"/>
                  </a:cubicBezTo>
                  <a:cubicBezTo>
                    <a:pt x="30075" y="14843"/>
                    <a:pt x="29424" y="14805"/>
                    <a:pt x="29331" y="14601"/>
                  </a:cubicBezTo>
                  <a:cubicBezTo>
                    <a:pt x="29294" y="14517"/>
                    <a:pt x="29331" y="14294"/>
                    <a:pt x="29331" y="14201"/>
                  </a:cubicBezTo>
                  <a:cubicBezTo>
                    <a:pt x="29331" y="13876"/>
                    <a:pt x="29322" y="13551"/>
                    <a:pt x="29313" y="13226"/>
                  </a:cubicBezTo>
                  <a:cubicBezTo>
                    <a:pt x="29276" y="12353"/>
                    <a:pt x="29220" y="11470"/>
                    <a:pt x="29118" y="10615"/>
                  </a:cubicBezTo>
                  <a:cubicBezTo>
                    <a:pt x="28867" y="8543"/>
                    <a:pt x="28421" y="6453"/>
                    <a:pt x="27510" y="4576"/>
                  </a:cubicBezTo>
                  <a:cubicBezTo>
                    <a:pt x="26539" y="2543"/>
                    <a:pt x="24976" y="868"/>
                    <a:pt x="22761" y="282"/>
                  </a:cubicBezTo>
                  <a:lnTo>
                    <a:pt x="22761" y="282"/>
                  </a:lnTo>
                  <a:cubicBezTo>
                    <a:pt x="22799" y="261"/>
                    <a:pt x="22820" y="241"/>
                    <a:pt x="22796" y="230"/>
                  </a:cubicBezTo>
                  <a:lnTo>
                    <a:pt x="22796" y="230"/>
                  </a:lnTo>
                  <a:cubicBezTo>
                    <a:pt x="22797" y="229"/>
                    <a:pt x="22799" y="229"/>
                    <a:pt x="22800" y="228"/>
                  </a:cubicBezTo>
                  <a:lnTo>
                    <a:pt x="22791" y="228"/>
                  </a:lnTo>
                  <a:cubicBezTo>
                    <a:pt x="22010" y="80"/>
                    <a:pt x="21219" y="0"/>
                    <a:pt x="20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36"/>
            <p:cNvSpPr/>
            <p:nvPr/>
          </p:nvSpPr>
          <p:spPr>
            <a:xfrm>
              <a:off x="866650" y="2951525"/>
              <a:ext cx="321250" cy="348300"/>
            </a:xfrm>
            <a:custGeom>
              <a:rect b="b" l="l" r="r" t="t"/>
              <a:pathLst>
                <a:path extrusionOk="0" h="13932" w="12850">
                  <a:moveTo>
                    <a:pt x="7190" y="138"/>
                  </a:moveTo>
                  <a:cubicBezTo>
                    <a:pt x="10159" y="1183"/>
                    <a:pt x="11421" y="4940"/>
                    <a:pt x="11967" y="7695"/>
                  </a:cubicBezTo>
                  <a:cubicBezTo>
                    <a:pt x="12367" y="9668"/>
                    <a:pt x="12491" y="11695"/>
                    <a:pt x="12514" y="13696"/>
                  </a:cubicBezTo>
                  <a:lnTo>
                    <a:pt x="12514" y="13696"/>
                  </a:lnTo>
                  <a:cubicBezTo>
                    <a:pt x="10683" y="13529"/>
                    <a:pt x="8849" y="13456"/>
                    <a:pt x="7017" y="13456"/>
                  </a:cubicBezTo>
                  <a:cubicBezTo>
                    <a:pt x="6260" y="13456"/>
                    <a:pt x="5504" y="13469"/>
                    <a:pt x="4748" y="13492"/>
                  </a:cubicBezTo>
                  <a:cubicBezTo>
                    <a:pt x="3484" y="13539"/>
                    <a:pt x="2211" y="13604"/>
                    <a:pt x="957" y="13734"/>
                  </a:cubicBezTo>
                  <a:cubicBezTo>
                    <a:pt x="818" y="13743"/>
                    <a:pt x="699" y="13778"/>
                    <a:pt x="599" y="13778"/>
                  </a:cubicBezTo>
                  <a:cubicBezTo>
                    <a:pt x="499" y="13778"/>
                    <a:pt x="418" y="13743"/>
                    <a:pt x="353" y="13613"/>
                  </a:cubicBezTo>
                  <a:cubicBezTo>
                    <a:pt x="251" y="13408"/>
                    <a:pt x="400" y="12842"/>
                    <a:pt x="409" y="12582"/>
                  </a:cubicBezTo>
                  <a:cubicBezTo>
                    <a:pt x="455" y="11940"/>
                    <a:pt x="530" y="11318"/>
                    <a:pt x="604" y="10677"/>
                  </a:cubicBezTo>
                  <a:cubicBezTo>
                    <a:pt x="1050" y="7434"/>
                    <a:pt x="2081" y="3932"/>
                    <a:pt x="4599" y="1674"/>
                  </a:cubicBezTo>
                  <a:cubicBezTo>
                    <a:pt x="5356" y="1005"/>
                    <a:pt x="6231" y="469"/>
                    <a:pt x="7190" y="138"/>
                  </a:cubicBezTo>
                  <a:close/>
                  <a:moveTo>
                    <a:pt x="7419" y="0"/>
                  </a:moveTo>
                  <a:cubicBezTo>
                    <a:pt x="7405" y="0"/>
                    <a:pt x="7389" y="3"/>
                    <a:pt x="7370" y="9"/>
                  </a:cubicBezTo>
                  <a:lnTo>
                    <a:pt x="7370" y="9"/>
                  </a:lnTo>
                  <a:cubicBezTo>
                    <a:pt x="7369" y="9"/>
                    <a:pt x="7368" y="9"/>
                    <a:pt x="7367" y="9"/>
                  </a:cubicBezTo>
                  <a:cubicBezTo>
                    <a:pt x="7326" y="9"/>
                    <a:pt x="7278" y="15"/>
                    <a:pt x="7238" y="30"/>
                  </a:cubicBezTo>
                  <a:cubicBezTo>
                    <a:pt x="3633" y="1163"/>
                    <a:pt x="1663" y="4647"/>
                    <a:pt x="781" y="8122"/>
                  </a:cubicBezTo>
                  <a:cubicBezTo>
                    <a:pt x="288" y="10017"/>
                    <a:pt x="84" y="11968"/>
                    <a:pt x="0" y="13919"/>
                  </a:cubicBezTo>
                  <a:cubicBezTo>
                    <a:pt x="0" y="13929"/>
                    <a:pt x="21" y="13931"/>
                    <a:pt x="43" y="13931"/>
                  </a:cubicBezTo>
                  <a:cubicBezTo>
                    <a:pt x="65" y="13931"/>
                    <a:pt x="88" y="13929"/>
                    <a:pt x="93" y="13929"/>
                  </a:cubicBezTo>
                  <a:cubicBezTo>
                    <a:pt x="2273" y="13678"/>
                    <a:pt x="4481" y="13557"/>
                    <a:pt x="6687" y="13557"/>
                  </a:cubicBezTo>
                  <a:cubicBezTo>
                    <a:pt x="8646" y="13557"/>
                    <a:pt x="10602" y="13652"/>
                    <a:pt x="12533" y="13836"/>
                  </a:cubicBezTo>
                  <a:cubicBezTo>
                    <a:pt x="12589" y="13836"/>
                    <a:pt x="12849" y="13817"/>
                    <a:pt x="12840" y="13734"/>
                  </a:cubicBezTo>
                  <a:cubicBezTo>
                    <a:pt x="12821" y="10575"/>
                    <a:pt x="12561" y="7277"/>
                    <a:pt x="11316" y="4322"/>
                  </a:cubicBezTo>
                  <a:cubicBezTo>
                    <a:pt x="10722" y="2910"/>
                    <a:pt x="9858" y="1516"/>
                    <a:pt x="8585" y="606"/>
                  </a:cubicBezTo>
                  <a:cubicBezTo>
                    <a:pt x="8232" y="355"/>
                    <a:pt x="7851" y="141"/>
                    <a:pt x="7433" y="2"/>
                  </a:cubicBezTo>
                  <a:cubicBezTo>
                    <a:pt x="7429" y="1"/>
                    <a:pt x="7424" y="0"/>
                    <a:pt x="7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36"/>
            <p:cNvSpPr/>
            <p:nvPr/>
          </p:nvSpPr>
          <p:spPr>
            <a:xfrm>
              <a:off x="594425" y="3285125"/>
              <a:ext cx="173050" cy="348825"/>
            </a:xfrm>
            <a:custGeom>
              <a:rect b="b" l="l" r="r" t="t"/>
              <a:pathLst>
                <a:path extrusionOk="0" h="13953" w="6922">
                  <a:moveTo>
                    <a:pt x="2964" y="86"/>
                  </a:moveTo>
                  <a:cubicBezTo>
                    <a:pt x="3218" y="86"/>
                    <a:pt x="3537" y="160"/>
                    <a:pt x="3735" y="195"/>
                  </a:cubicBezTo>
                  <a:cubicBezTo>
                    <a:pt x="4423" y="306"/>
                    <a:pt x="5073" y="585"/>
                    <a:pt x="5677" y="938"/>
                  </a:cubicBezTo>
                  <a:cubicBezTo>
                    <a:pt x="5881" y="1059"/>
                    <a:pt x="6095" y="1189"/>
                    <a:pt x="6281" y="1328"/>
                  </a:cubicBezTo>
                  <a:cubicBezTo>
                    <a:pt x="6327" y="1365"/>
                    <a:pt x="6429" y="1421"/>
                    <a:pt x="6467" y="1467"/>
                  </a:cubicBezTo>
                  <a:cubicBezTo>
                    <a:pt x="6550" y="1607"/>
                    <a:pt x="6532" y="1477"/>
                    <a:pt x="6420" y="1616"/>
                  </a:cubicBezTo>
                  <a:cubicBezTo>
                    <a:pt x="6281" y="1793"/>
                    <a:pt x="6114" y="1867"/>
                    <a:pt x="5993" y="2062"/>
                  </a:cubicBezTo>
                  <a:cubicBezTo>
                    <a:pt x="5909" y="2201"/>
                    <a:pt x="5807" y="2341"/>
                    <a:pt x="5770" y="2489"/>
                  </a:cubicBezTo>
                  <a:cubicBezTo>
                    <a:pt x="5668" y="2945"/>
                    <a:pt x="5918" y="3372"/>
                    <a:pt x="6058" y="3781"/>
                  </a:cubicBezTo>
                  <a:cubicBezTo>
                    <a:pt x="6151" y="4060"/>
                    <a:pt x="6114" y="4357"/>
                    <a:pt x="6114" y="4663"/>
                  </a:cubicBezTo>
                  <a:cubicBezTo>
                    <a:pt x="6132" y="6373"/>
                    <a:pt x="6141" y="8064"/>
                    <a:pt x="6151" y="9773"/>
                  </a:cubicBezTo>
                  <a:cubicBezTo>
                    <a:pt x="6159" y="11038"/>
                    <a:pt x="6160" y="12295"/>
                    <a:pt x="6174" y="13558"/>
                  </a:cubicBezTo>
                  <a:lnTo>
                    <a:pt x="6174" y="13558"/>
                  </a:lnTo>
                  <a:cubicBezTo>
                    <a:pt x="4256" y="12017"/>
                    <a:pt x="2709" y="9929"/>
                    <a:pt x="1329" y="7924"/>
                  </a:cubicBezTo>
                  <a:cubicBezTo>
                    <a:pt x="418" y="5639"/>
                    <a:pt x="353" y="3056"/>
                    <a:pt x="1877" y="1031"/>
                  </a:cubicBezTo>
                  <a:cubicBezTo>
                    <a:pt x="2072" y="761"/>
                    <a:pt x="2286" y="520"/>
                    <a:pt x="2527" y="297"/>
                  </a:cubicBezTo>
                  <a:cubicBezTo>
                    <a:pt x="2574" y="250"/>
                    <a:pt x="2657" y="148"/>
                    <a:pt x="2722" y="120"/>
                  </a:cubicBezTo>
                  <a:cubicBezTo>
                    <a:pt x="2789" y="96"/>
                    <a:pt x="2872" y="86"/>
                    <a:pt x="2964" y="86"/>
                  </a:cubicBezTo>
                  <a:close/>
                  <a:moveTo>
                    <a:pt x="3229" y="1"/>
                  </a:moveTo>
                  <a:cubicBezTo>
                    <a:pt x="2599" y="1"/>
                    <a:pt x="2321" y="174"/>
                    <a:pt x="1868" y="678"/>
                  </a:cubicBezTo>
                  <a:cubicBezTo>
                    <a:pt x="37" y="2740"/>
                    <a:pt x="0" y="5546"/>
                    <a:pt x="985" y="8017"/>
                  </a:cubicBezTo>
                  <a:cubicBezTo>
                    <a:pt x="988" y="8022"/>
                    <a:pt x="994" y="8026"/>
                    <a:pt x="1002" y="8029"/>
                  </a:cubicBezTo>
                  <a:lnTo>
                    <a:pt x="1002" y="8029"/>
                  </a:lnTo>
                  <a:cubicBezTo>
                    <a:pt x="2450" y="10153"/>
                    <a:pt x="4120" y="12378"/>
                    <a:pt x="6179" y="13945"/>
                  </a:cubicBezTo>
                  <a:cubicBezTo>
                    <a:pt x="6187" y="13950"/>
                    <a:pt x="6202" y="13952"/>
                    <a:pt x="6222" y="13952"/>
                  </a:cubicBezTo>
                  <a:cubicBezTo>
                    <a:pt x="6315" y="13952"/>
                    <a:pt x="6504" y="13902"/>
                    <a:pt x="6504" y="13833"/>
                  </a:cubicBezTo>
                  <a:cubicBezTo>
                    <a:pt x="6504" y="13827"/>
                    <a:pt x="6504" y="13821"/>
                    <a:pt x="6504" y="13815"/>
                  </a:cubicBezTo>
                  <a:lnTo>
                    <a:pt x="6504" y="13815"/>
                  </a:lnTo>
                  <a:cubicBezTo>
                    <a:pt x="6504" y="13815"/>
                    <a:pt x="6504" y="13815"/>
                    <a:pt x="6504" y="13815"/>
                  </a:cubicBezTo>
                  <a:cubicBezTo>
                    <a:pt x="6504" y="13815"/>
                    <a:pt x="6504" y="13815"/>
                    <a:pt x="6504" y="13815"/>
                  </a:cubicBezTo>
                  <a:lnTo>
                    <a:pt x="6504" y="13815"/>
                  </a:lnTo>
                  <a:cubicBezTo>
                    <a:pt x="6495" y="12362"/>
                    <a:pt x="6494" y="10919"/>
                    <a:pt x="6476" y="9457"/>
                  </a:cubicBezTo>
                  <a:cubicBezTo>
                    <a:pt x="6467" y="7646"/>
                    <a:pt x="6541" y="5825"/>
                    <a:pt x="6448" y="4022"/>
                  </a:cubicBezTo>
                  <a:cubicBezTo>
                    <a:pt x="6429" y="3818"/>
                    <a:pt x="6383" y="3734"/>
                    <a:pt x="6309" y="3511"/>
                  </a:cubicBezTo>
                  <a:cubicBezTo>
                    <a:pt x="5984" y="2722"/>
                    <a:pt x="6049" y="1960"/>
                    <a:pt x="6866" y="1514"/>
                  </a:cubicBezTo>
                  <a:cubicBezTo>
                    <a:pt x="6875" y="1505"/>
                    <a:pt x="6922" y="1477"/>
                    <a:pt x="6894" y="1458"/>
                  </a:cubicBezTo>
                  <a:cubicBezTo>
                    <a:pt x="5946" y="668"/>
                    <a:pt x="4729" y="83"/>
                    <a:pt x="3484" y="9"/>
                  </a:cubicBezTo>
                  <a:cubicBezTo>
                    <a:pt x="3393" y="4"/>
                    <a:pt x="3308" y="1"/>
                    <a:pt x="3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36"/>
            <p:cNvSpPr/>
            <p:nvPr/>
          </p:nvSpPr>
          <p:spPr>
            <a:xfrm>
              <a:off x="782550" y="3292175"/>
              <a:ext cx="96900" cy="185600"/>
            </a:xfrm>
            <a:custGeom>
              <a:rect b="b" l="l" r="r" t="t"/>
              <a:pathLst>
                <a:path extrusionOk="0" h="7424" w="3876">
                  <a:moveTo>
                    <a:pt x="332" y="1"/>
                  </a:moveTo>
                  <a:cubicBezTo>
                    <a:pt x="228" y="1"/>
                    <a:pt x="103" y="50"/>
                    <a:pt x="103" y="117"/>
                  </a:cubicBezTo>
                  <a:cubicBezTo>
                    <a:pt x="57" y="1074"/>
                    <a:pt x="19" y="2031"/>
                    <a:pt x="10" y="2988"/>
                  </a:cubicBezTo>
                  <a:cubicBezTo>
                    <a:pt x="1" y="3694"/>
                    <a:pt x="1" y="4391"/>
                    <a:pt x="47" y="5097"/>
                  </a:cubicBezTo>
                  <a:cubicBezTo>
                    <a:pt x="66" y="5552"/>
                    <a:pt x="57" y="6110"/>
                    <a:pt x="252" y="6537"/>
                  </a:cubicBezTo>
                  <a:cubicBezTo>
                    <a:pt x="525" y="7135"/>
                    <a:pt x="1299" y="7423"/>
                    <a:pt x="2041" y="7423"/>
                  </a:cubicBezTo>
                  <a:cubicBezTo>
                    <a:pt x="2533" y="7423"/>
                    <a:pt x="3010" y="7296"/>
                    <a:pt x="3318" y="7048"/>
                  </a:cubicBezTo>
                  <a:cubicBezTo>
                    <a:pt x="3708" y="6751"/>
                    <a:pt x="3764" y="6295"/>
                    <a:pt x="3810" y="5840"/>
                  </a:cubicBezTo>
                  <a:cubicBezTo>
                    <a:pt x="3875" y="5171"/>
                    <a:pt x="3875" y="4484"/>
                    <a:pt x="3875" y="3815"/>
                  </a:cubicBezTo>
                  <a:cubicBezTo>
                    <a:pt x="3866" y="2616"/>
                    <a:pt x="3810" y="1418"/>
                    <a:pt x="3726" y="219"/>
                  </a:cubicBezTo>
                  <a:cubicBezTo>
                    <a:pt x="3723" y="185"/>
                    <a:pt x="3685" y="171"/>
                    <a:pt x="3635" y="171"/>
                  </a:cubicBezTo>
                  <a:cubicBezTo>
                    <a:pt x="3534" y="171"/>
                    <a:pt x="3386" y="231"/>
                    <a:pt x="3392" y="312"/>
                  </a:cubicBezTo>
                  <a:cubicBezTo>
                    <a:pt x="3448" y="1102"/>
                    <a:pt x="3494" y="1910"/>
                    <a:pt x="3522" y="2709"/>
                  </a:cubicBezTo>
                  <a:cubicBezTo>
                    <a:pt x="3568" y="3889"/>
                    <a:pt x="3671" y="5180"/>
                    <a:pt x="3411" y="6351"/>
                  </a:cubicBezTo>
                  <a:cubicBezTo>
                    <a:pt x="3280" y="6962"/>
                    <a:pt x="2706" y="7241"/>
                    <a:pt x="2102" y="7241"/>
                  </a:cubicBezTo>
                  <a:cubicBezTo>
                    <a:pt x="1420" y="7241"/>
                    <a:pt x="698" y="6885"/>
                    <a:pt x="530" y="6249"/>
                  </a:cubicBezTo>
                  <a:cubicBezTo>
                    <a:pt x="252" y="5180"/>
                    <a:pt x="345" y="3926"/>
                    <a:pt x="372" y="2839"/>
                  </a:cubicBezTo>
                  <a:cubicBezTo>
                    <a:pt x="382" y="1919"/>
                    <a:pt x="419" y="1000"/>
                    <a:pt x="465" y="80"/>
                  </a:cubicBezTo>
                  <a:cubicBezTo>
                    <a:pt x="462" y="23"/>
                    <a:pt x="402" y="1"/>
                    <a:pt x="3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36"/>
            <p:cNvSpPr/>
            <p:nvPr/>
          </p:nvSpPr>
          <p:spPr>
            <a:xfrm>
              <a:off x="784300" y="3377375"/>
              <a:ext cx="95350" cy="25325"/>
            </a:xfrm>
            <a:custGeom>
              <a:rect b="b" l="l" r="r" t="t"/>
              <a:pathLst>
                <a:path extrusionOk="0" h="1013" w="3814">
                  <a:moveTo>
                    <a:pt x="308" y="1"/>
                  </a:moveTo>
                  <a:cubicBezTo>
                    <a:pt x="180" y="1"/>
                    <a:pt x="1" y="120"/>
                    <a:pt x="117" y="221"/>
                  </a:cubicBezTo>
                  <a:cubicBezTo>
                    <a:pt x="715" y="675"/>
                    <a:pt x="1488" y="1012"/>
                    <a:pt x="2228" y="1012"/>
                  </a:cubicBezTo>
                  <a:cubicBezTo>
                    <a:pt x="2775" y="1012"/>
                    <a:pt x="3304" y="828"/>
                    <a:pt x="3731" y="370"/>
                  </a:cubicBezTo>
                  <a:cubicBezTo>
                    <a:pt x="3813" y="275"/>
                    <a:pt x="3717" y="226"/>
                    <a:pt x="3611" y="226"/>
                  </a:cubicBezTo>
                  <a:cubicBezTo>
                    <a:pt x="3550" y="226"/>
                    <a:pt x="3486" y="243"/>
                    <a:pt x="3452" y="277"/>
                  </a:cubicBezTo>
                  <a:cubicBezTo>
                    <a:pt x="3119" y="631"/>
                    <a:pt x="2714" y="770"/>
                    <a:pt x="2293" y="770"/>
                  </a:cubicBezTo>
                  <a:cubicBezTo>
                    <a:pt x="1621" y="770"/>
                    <a:pt x="908" y="416"/>
                    <a:pt x="377" y="16"/>
                  </a:cubicBezTo>
                  <a:cubicBezTo>
                    <a:pt x="358" y="6"/>
                    <a:pt x="334" y="1"/>
                    <a:pt x="3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36"/>
            <p:cNvSpPr/>
            <p:nvPr/>
          </p:nvSpPr>
          <p:spPr>
            <a:xfrm>
              <a:off x="811475" y="3419025"/>
              <a:ext cx="36375" cy="31525"/>
            </a:xfrm>
            <a:custGeom>
              <a:rect b="b" l="l" r="r" t="t"/>
              <a:pathLst>
                <a:path extrusionOk="0" h="1261" w="1455">
                  <a:moveTo>
                    <a:pt x="690" y="167"/>
                  </a:moveTo>
                  <a:cubicBezTo>
                    <a:pt x="726" y="167"/>
                    <a:pt x="765" y="174"/>
                    <a:pt x="804" y="190"/>
                  </a:cubicBezTo>
                  <a:cubicBezTo>
                    <a:pt x="999" y="274"/>
                    <a:pt x="1111" y="469"/>
                    <a:pt x="1120" y="673"/>
                  </a:cubicBezTo>
                  <a:cubicBezTo>
                    <a:pt x="1113" y="884"/>
                    <a:pt x="989" y="1101"/>
                    <a:pt x="793" y="1101"/>
                  </a:cubicBezTo>
                  <a:cubicBezTo>
                    <a:pt x="748" y="1101"/>
                    <a:pt x="699" y="1090"/>
                    <a:pt x="646" y="1063"/>
                  </a:cubicBezTo>
                  <a:cubicBezTo>
                    <a:pt x="460" y="980"/>
                    <a:pt x="340" y="785"/>
                    <a:pt x="349" y="580"/>
                  </a:cubicBezTo>
                  <a:cubicBezTo>
                    <a:pt x="349" y="377"/>
                    <a:pt x="494" y="167"/>
                    <a:pt x="690" y="167"/>
                  </a:cubicBezTo>
                  <a:close/>
                  <a:moveTo>
                    <a:pt x="783" y="0"/>
                  </a:moveTo>
                  <a:cubicBezTo>
                    <a:pt x="402" y="0"/>
                    <a:pt x="0" y="241"/>
                    <a:pt x="5" y="673"/>
                  </a:cubicBezTo>
                  <a:cubicBezTo>
                    <a:pt x="9" y="1078"/>
                    <a:pt x="311" y="1261"/>
                    <a:pt x="637" y="1261"/>
                  </a:cubicBezTo>
                  <a:cubicBezTo>
                    <a:pt x="1014" y="1261"/>
                    <a:pt x="1424" y="1017"/>
                    <a:pt x="1454" y="588"/>
                  </a:cubicBezTo>
                  <a:lnTo>
                    <a:pt x="1454" y="588"/>
                  </a:lnTo>
                  <a:cubicBezTo>
                    <a:pt x="1454" y="586"/>
                    <a:pt x="1455" y="583"/>
                    <a:pt x="1455" y="580"/>
                  </a:cubicBezTo>
                  <a:lnTo>
                    <a:pt x="1455" y="580"/>
                  </a:lnTo>
                  <a:cubicBezTo>
                    <a:pt x="1455" y="580"/>
                    <a:pt x="1455" y="580"/>
                    <a:pt x="1455" y="580"/>
                  </a:cubicBezTo>
                  <a:cubicBezTo>
                    <a:pt x="1455" y="580"/>
                    <a:pt x="1454" y="579"/>
                    <a:pt x="1454" y="578"/>
                  </a:cubicBezTo>
                  <a:lnTo>
                    <a:pt x="1454" y="578"/>
                  </a:lnTo>
                  <a:cubicBezTo>
                    <a:pt x="1432" y="182"/>
                    <a:pt x="1115" y="0"/>
                    <a:pt x="7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36"/>
            <p:cNvSpPr/>
            <p:nvPr/>
          </p:nvSpPr>
          <p:spPr>
            <a:xfrm>
              <a:off x="865400" y="3293325"/>
              <a:ext cx="450475" cy="107375"/>
            </a:xfrm>
            <a:custGeom>
              <a:rect b="b" l="l" r="r" t="t"/>
              <a:pathLst>
                <a:path extrusionOk="0" h="4295" w="18019">
                  <a:moveTo>
                    <a:pt x="6771" y="1"/>
                  </a:moveTo>
                  <a:cubicBezTo>
                    <a:pt x="4597" y="1"/>
                    <a:pt x="2418" y="138"/>
                    <a:pt x="273" y="443"/>
                  </a:cubicBezTo>
                  <a:cubicBezTo>
                    <a:pt x="109" y="468"/>
                    <a:pt x="1" y="631"/>
                    <a:pt x="174" y="631"/>
                  </a:cubicBezTo>
                  <a:cubicBezTo>
                    <a:pt x="187" y="631"/>
                    <a:pt x="201" y="630"/>
                    <a:pt x="217" y="628"/>
                  </a:cubicBezTo>
                  <a:cubicBezTo>
                    <a:pt x="2359" y="332"/>
                    <a:pt x="4533" y="213"/>
                    <a:pt x="6699" y="213"/>
                  </a:cubicBezTo>
                  <a:cubicBezTo>
                    <a:pt x="7389" y="213"/>
                    <a:pt x="8078" y="225"/>
                    <a:pt x="8765" y="247"/>
                  </a:cubicBezTo>
                  <a:cubicBezTo>
                    <a:pt x="11153" y="331"/>
                    <a:pt x="13652" y="480"/>
                    <a:pt x="15956" y="1149"/>
                  </a:cubicBezTo>
                  <a:cubicBezTo>
                    <a:pt x="16421" y="1288"/>
                    <a:pt x="17257" y="1502"/>
                    <a:pt x="17508" y="1966"/>
                  </a:cubicBezTo>
                  <a:cubicBezTo>
                    <a:pt x="17758" y="2440"/>
                    <a:pt x="17127" y="2747"/>
                    <a:pt x="16774" y="2895"/>
                  </a:cubicBezTo>
                  <a:cubicBezTo>
                    <a:pt x="14832" y="3732"/>
                    <a:pt x="12491" y="3862"/>
                    <a:pt x="10409" y="3982"/>
                  </a:cubicBezTo>
                  <a:cubicBezTo>
                    <a:pt x="9178" y="4062"/>
                    <a:pt x="7939" y="4105"/>
                    <a:pt x="6699" y="4105"/>
                  </a:cubicBezTo>
                  <a:cubicBezTo>
                    <a:pt x="4599" y="4105"/>
                    <a:pt x="2499" y="3981"/>
                    <a:pt x="431" y="3694"/>
                  </a:cubicBezTo>
                  <a:cubicBezTo>
                    <a:pt x="428" y="3694"/>
                    <a:pt x="425" y="3694"/>
                    <a:pt x="422" y="3694"/>
                  </a:cubicBezTo>
                  <a:cubicBezTo>
                    <a:pt x="313" y="3694"/>
                    <a:pt x="46" y="3844"/>
                    <a:pt x="227" y="3880"/>
                  </a:cubicBezTo>
                  <a:cubicBezTo>
                    <a:pt x="2350" y="4167"/>
                    <a:pt x="4503" y="4294"/>
                    <a:pt x="6652" y="4294"/>
                  </a:cubicBezTo>
                  <a:cubicBezTo>
                    <a:pt x="7708" y="4294"/>
                    <a:pt x="8764" y="4264"/>
                    <a:pt x="9815" y="4205"/>
                  </a:cubicBezTo>
                  <a:cubicBezTo>
                    <a:pt x="12082" y="4075"/>
                    <a:pt x="14544" y="3936"/>
                    <a:pt x="16690" y="3128"/>
                  </a:cubicBezTo>
                  <a:cubicBezTo>
                    <a:pt x="17090" y="2979"/>
                    <a:pt x="17758" y="2719"/>
                    <a:pt x="17898" y="2264"/>
                  </a:cubicBezTo>
                  <a:cubicBezTo>
                    <a:pt x="18019" y="1845"/>
                    <a:pt x="17573" y="1567"/>
                    <a:pt x="17266" y="1400"/>
                  </a:cubicBezTo>
                  <a:cubicBezTo>
                    <a:pt x="16523" y="1000"/>
                    <a:pt x="15640" y="814"/>
                    <a:pt x="14813" y="656"/>
                  </a:cubicBezTo>
                  <a:cubicBezTo>
                    <a:pt x="13550" y="405"/>
                    <a:pt x="12258" y="266"/>
                    <a:pt x="10967" y="164"/>
                  </a:cubicBezTo>
                  <a:cubicBezTo>
                    <a:pt x="9578" y="58"/>
                    <a:pt x="8175" y="1"/>
                    <a:pt x="6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36"/>
            <p:cNvSpPr/>
            <p:nvPr/>
          </p:nvSpPr>
          <p:spPr>
            <a:xfrm>
              <a:off x="759100" y="3322275"/>
              <a:ext cx="33550" cy="49600"/>
            </a:xfrm>
            <a:custGeom>
              <a:rect b="b" l="l" r="r" t="t"/>
              <a:pathLst>
                <a:path extrusionOk="0" h="1984" w="1342">
                  <a:moveTo>
                    <a:pt x="1126" y="0"/>
                  </a:moveTo>
                  <a:cubicBezTo>
                    <a:pt x="1099" y="0"/>
                    <a:pt x="1070" y="6"/>
                    <a:pt x="1041" y="19"/>
                  </a:cubicBezTo>
                  <a:cubicBezTo>
                    <a:pt x="660" y="195"/>
                    <a:pt x="19" y="492"/>
                    <a:pt x="10" y="1003"/>
                  </a:cubicBezTo>
                  <a:cubicBezTo>
                    <a:pt x="0" y="1505"/>
                    <a:pt x="632" y="1793"/>
                    <a:pt x="1004" y="1970"/>
                  </a:cubicBezTo>
                  <a:cubicBezTo>
                    <a:pt x="1023" y="1979"/>
                    <a:pt x="1043" y="1983"/>
                    <a:pt x="1065" y="1983"/>
                  </a:cubicBezTo>
                  <a:cubicBezTo>
                    <a:pt x="1192" y="1983"/>
                    <a:pt x="1339" y="1835"/>
                    <a:pt x="1180" y="1756"/>
                  </a:cubicBezTo>
                  <a:cubicBezTo>
                    <a:pt x="892" y="1617"/>
                    <a:pt x="372" y="1384"/>
                    <a:pt x="326" y="1013"/>
                  </a:cubicBezTo>
                  <a:cubicBezTo>
                    <a:pt x="279" y="595"/>
                    <a:pt x="883" y="344"/>
                    <a:pt x="1180" y="204"/>
                  </a:cubicBezTo>
                  <a:cubicBezTo>
                    <a:pt x="1342" y="128"/>
                    <a:pt x="1255" y="0"/>
                    <a:pt x="11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36"/>
            <p:cNvSpPr/>
            <p:nvPr/>
          </p:nvSpPr>
          <p:spPr>
            <a:xfrm>
              <a:off x="932150" y="3296950"/>
              <a:ext cx="161450" cy="93625"/>
            </a:xfrm>
            <a:custGeom>
              <a:rect b="b" l="l" r="r" t="t"/>
              <a:pathLst>
                <a:path extrusionOk="0" h="3745" w="6458">
                  <a:moveTo>
                    <a:pt x="6457" y="0"/>
                  </a:moveTo>
                  <a:cubicBezTo>
                    <a:pt x="5900" y="260"/>
                    <a:pt x="5342" y="558"/>
                    <a:pt x="4794" y="855"/>
                  </a:cubicBezTo>
                  <a:cubicBezTo>
                    <a:pt x="4246" y="1162"/>
                    <a:pt x="3716" y="1459"/>
                    <a:pt x="3168" y="1775"/>
                  </a:cubicBezTo>
                  <a:cubicBezTo>
                    <a:pt x="2629" y="2100"/>
                    <a:pt x="2100" y="2416"/>
                    <a:pt x="1561" y="2732"/>
                  </a:cubicBezTo>
                  <a:cubicBezTo>
                    <a:pt x="1041" y="3066"/>
                    <a:pt x="511" y="3401"/>
                    <a:pt x="0" y="3744"/>
                  </a:cubicBezTo>
                  <a:cubicBezTo>
                    <a:pt x="567" y="3484"/>
                    <a:pt x="1124" y="3187"/>
                    <a:pt x="1654" y="2880"/>
                  </a:cubicBezTo>
                  <a:cubicBezTo>
                    <a:pt x="2202" y="2574"/>
                    <a:pt x="2741" y="2277"/>
                    <a:pt x="3280" y="1961"/>
                  </a:cubicBezTo>
                  <a:cubicBezTo>
                    <a:pt x="3819" y="1645"/>
                    <a:pt x="4348" y="1329"/>
                    <a:pt x="4887" y="1004"/>
                  </a:cubicBezTo>
                  <a:cubicBezTo>
                    <a:pt x="5407" y="678"/>
                    <a:pt x="5946" y="344"/>
                    <a:pt x="64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36"/>
            <p:cNvSpPr/>
            <p:nvPr/>
          </p:nvSpPr>
          <p:spPr>
            <a:xfrm>
              <a:off x="1516775" y="3276000"/>
              <a:ext cx="236000" cy="215000"/>
            </a:xfrm>
            <a:custGeom>
              <a:rect b="b" l="l" r="r" t="t"/>
              <a:pathLst>
                <a:path extrusionOk="0" h="8600" w="9440">
                  <a:moveTo>
                    <a:pt x="1553" y="103"/>
                  </a:moveTo>
                  <a:cubicBezTo>
                    <a:pt x="2230" y="103"/>
                    <a:pt x="3133" y="652"/>
                    <a:pt x="3568" y="913"/>
                  </a:cubicBezTo>
                  <a:cubicBezTo>
                    <a:pt x="4488" y="1470"/>
                    <a:pt x="5324" y="2167"/>
                    <a:pt x="6086" y="2929"/>
                  </a:cubicBezTo>
                  <a:cubicBezTo>
                    <a:pt x="7210" y="4062"/>
                    <a:pt x="8539" y="5577"/>
                    <a:pt x="8836" y="7212"/>
                  </a:cubicBezTo>
                  <a:cubicBezTo>
                    <a:pt x="8955" y="7825"/>
                    <a:pt x="8821" y="8457"/>
                    <a:pt x="8070" y="8457"/>
                  </a:cubicBezTo>
                  <a:cubicBezTo>
                    <a:pt x="8059" y="8457"/>
                    <a:pt x="8048" y="8457"/>
                    <a:pt x="8037" y="8457"/>
                  </a:cubicBezTo>
                  <a:cubicBezTo>
                    <a:pt x="7349" y="8429"/>
                    <a:pt x="6634" y="8020"/>
                    <a:pt x="6067" y="7686"/>
                  </a:cubicBezTo>
                  <a:cubicBezTo>
                    <a:pt x="4395" y="6691"/>
                    <a:pt x="2908" y="5224"/>
                    <a:pt x="1821" y="3607"/>
                  </a:cubicBezTo>
                  <a:cubicBezTo>
                    <a:pt x="1394" y="2975"/>
                    <a:pt x="93" y="978"/>
                    <a:pt x="1050" y="253"/>
                  </a:cubicBezTo>
                  <a:cubicBezTo>
                    <a:pt x="1189" y="147"/>
                    <a:pt x="1362" y="103"/>
                    <a:pt x="1553" y="103"/>
                  </a:cubicBezTo>
                  <a:close/>
                  <a:moveTo>
                    <a:pt x="1676" y="1"/>
                  </a:moveTo>
                  <a:cubicBezTo>
                    <a:pt x="1607" y="1"/>
                    <a:pt x="1537" y="4"/>
                    <a:pt x="1468" y="11"/>
                  </a:cubicBezTo>
                  <a:cubicBezTo>
                    <a:pt x="0" y="169"/>
                    <a:pt x="418" y="1730"/>
                    <a:pt x="883" y="2669"/>
                  </a:cubicBezTo>
                  <a:cubicBezTo>
                    <a:pt x="1914" y="4759"/>
                    <a:pt x="3809" y="6654"/>
                    <a:pt x="5807" y="7825"/>
                  </a:cubicBezTo>
                  <a:cubicBezTo>
                    <a:pt x="6295" y="8112"/>
                    <a:pt x="7241" y="8599"/>
                    <a:pt x="8025" y="8599"/>
                  </a:cubicBezTo>
                  <a:cubicBezTo>
                    <a:pt x="8434" y="8599"/>
                    <a:pt x="8798" y="8467"/>
                    <a:pt x="9031" y="8104"/>
                  </a:cubicBezTo>
                  <a:cubicBezTo>
                    <a:pt x="9440" y="7490"/>
                    <a:pt x="9031" y="6552"/>
                    <a:pt x="8752" y="5967"/>
                  </a:cubicBezTo>
                  <a:cubicBezTo>
                    <a:pt x="8178" y="4773"/>
                    <a:pt x="7328" y="3745"/>
                    <a:pt x="6403" y="2809"/>
                  </a:cubicBezTo>
                  <a:lnTo>
                    <a:pt x="6403" y="2809"/>
                  </a:lnTo>
                  <a:cubicBezTo>
                    <a:pt x="6402" y="2809"/>
                    <a:pt x="6402" y="2808"/>
                    <a:pt x="6402" y="2808"/>
                  </a:cubicBezTo>
                  <a:cubicBezTo>
                    <a:pt x="6401" y="2807"/>
                    <a:pt x="6400" y="2806"/>
                    <a:pt x="6399" y="2805"/>
                  </a:cubicBezTo>
                  <a:lnTo>
                    <a:pt x="6399" y="2805"/>
                  </a:lnTo>
                  <a:cubicBezTo>
                    <a:pt x="6397" y="2803"/>
                    <a:pt x="6394" y="2801"/>
                    <a:pt x="6392" y="2799"/>
                  </a:cubicBezTo>
                  <a:cubicBezTo>
                    <a:pt x="6392" y="2798"/>
                    <a:pt x="6392" y="2798"/>
                    <a:pt x="6391" y="2798"/>
                  </a:cubicBezTo>
                  <a:lnTo>
                    <a:pt x="6391" y="2798"/>
                  </a:lnTo>
                  <a:cubicBezTo>
                    <a:pt x="5530" y="1956"/>
                    <a:pt x="4586" y="1170"/>
                    <a:pt x="3521" y="587"/>
                  </a:cubicBezTo>
                  <a:cubicBezTo>
                    <a:pt x="2968" y="294"/>
                    <a:pt x="2317" y="1"/>
                    <a:pt x="16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36"/>
            <p:cNvSpPr/>
            <p:nvPr/>
          </p:nvSpPr>
          <p:spPr>
            <a:xfrm>
              <a:off x="1563100" y="3340725"/>
              <a:ext cx="23625" cy="18425"/>
            </a:xfrm>
            <a:custGeom>
              <a:rect b="b" l="l" r="r" t="t"/>
              <a:pathLst>
                <a:path extrusionOk="0" h="737" w="945">
                  <a:moveTo>
                    <a:pt x="429" y="243"/>
                  </a:moveTo>
                  <a:cubicBezTo>
                    <a:pt x="439" y="243"/>
                    <a:pt x="450" y="244"/>
                    <a:pt x="461" y="247"/>
                  </a:cubicBezTo>
                  <a:cubicBezTo>
                    <a:pt x="539" y="255"/>
                    <a:pt x="585" y="316"/>
                    <a:pt x="602" y="379"/>
                  </a:cubicBezTo>
                  <a:lnTo>
                    <a:pt x="602" y="379"/>
                  </a:lnTo>
                  <a:cubicBezTo>
                    <a:pt x="601" y="385"/>
                    <a:pt x="600" y="390"/>
                    <a:pt x="600" y="395"/>
                  </a:cubicBezTo>
                  <a:cubicBezTo>
                    <a:pt x="596" y="476"/>
                    <a:pt x="550" y="509"/>
                    <a:pt x="496" y="509"/>
                  </a:cubicBezTo>
                  <a:cubicBezTo>
                    <a:pt x="420" y="509"/>
                    <a:pt x="331" y="442"/>
                    <a:pt x="331" y="349"/>
                  </a:cubicBezTo>
                  <a:cubicBezTo>
                    <a:pt x="331" y="286"/>
                    <a:pt x="371" y="243"/>
                    <a:pt x="429" y="243"/>
                  </a:cubicBezTo>
                  <a:close/>
                  <a:moveTo>
                    <a:pt x="522" y="0"/>
                  </a:moveTo>
                  <a:cubicBezTo>
                    <a:pt x="270" y="0"/>
                    <a:pt x="0" y="143"/>
                    <a:pt x="5" y="395"/>
                  </a:cubicBezTo>
                  <a:cubicBezTo>
                    <a:pt x="10" y="630"/>
                    <a:pt x="210" y="736"/>
                    <a:pt x="425" y="736"/>
                  </a:cubicBezTo>
                  <a:cubicBezTo>
                    <a:pt x="670" y="736"/>
                    <a:pt x="934" y="597"/>
                    <a:pt x="944" y="349"/>
                  </a:cubicBezTo>
                  <a:cubicBezTo>
                    <a:pt x="944" y="348"/>
                    <a:pt x="944" y="348"/>
                    <a:pt x="944" y="347"/>
                  </a:cubicBezTo>
                  <a:lnTo>
                    <a:pt x="944" y="347"/>
                  </a:lnTo>
                  <a:cubicBezTo>
                    <a:pt x="945" y="339"/>
                    <a:pt x="945" y="330"/>
                    <a:pt x="944" y="321"/>
                  </a:cubicBezTo>
                  <a:cubicBezTo>
                    <a:pt x="931" y="101"/>
                    <a:pt x="733" y="0"/>
                    <a:pt x="5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36"/>
            <p:cNvSpPr/>
            <p:nvPr/>
          </p:nvSpPr>
          <p:spPr>
            <a:xfrm>
              <a:off x="1550325" y="3297750"/>
              <a:ext cx="23625" cy="18425"/>
            </a:xfrm>
            <a:custGeom>
              <a:rect b="b" l="l" r="r" t="t"/>
              <a:pathLst>
                <a:path extrusionOk="0" h="737" w="945">
                  <a:moveTo>
                    <a:pt x="429" y="243"/>
                  </a:moveTo>
                  <a:cubicBezTo>
                    <a:pt x="439" y="243"/>
                    <a:pt x="450" y="244"/>
                    <a:pt x="461" y="247"/>
                  </a:cubicBezTo>
                  <a:cubicBezTo>
                    <a:pt x="539" y="255"/>
                    <a:pt x="585" y="316"/>
                    <a:pt x="602" y="380"/>
                  </a:cubicBezTo>
                  <a:lnTo>
                    <a:pt x="602" y="380"/>
                  </a:lnTo>
                  <a:cubicBezTo>
                    <a:pt x="601" y="385"/>
                    <a:pt x="600" y="390"/>
                    <a:pt x="600" y="396"/>
                  </a:cubicBezTo>
                  <a:cubicBezTo>
                    <a:pt x="596" y="476"/>
                    <a:pt x="550" y="509"/>
                    <a:pt x="496" y="509"/>
                  </a:cubicBezTo>
                  <a:cubicBezTo>
                    <a:pt x="420" y="509"/>
                    <a:pt x="331" y="442"/>
                    <a:pt x="331" y="349"/>
                  </a:cubicBezTo>
                  <a:cubicBezTo>
                    <a:pt x="331" y="286"/>
                    <a:pt x="371" y="243"/>
                    <a:pt x="429" y="243"/>
                  </a:cubicBezTo>
                  <a:close/>
                  <a:moveTo>
                    <a:pt x="522" y="0"/>
                  </a:moveTo>
                  <a:cubicBezTo>
                    <a:pt x="270" y="0"/>
                    <a:pt x="0" y="143"/>
                    <a:pt x="5" y="396"/>
                  </a:cubicBezTo>
                  <a:cubicBezTo>
                    <a:pt x="10" y="630"/>
                    <a:pt x="210" y="736"/>
                    <a:pt x="425" y="736"/>
                  </a:cubicBezTo>
                  <a:cubicBezTo>
                    <a:pt x="670" y="736"/>
                    <a:pt x="934" y="597"/>
                    <a:pt x="944" y="349"/>
                  </a:cubicBezTo>
                  <a:cubicBezTo>
                    <a:pt x="944" y="349"/>
                    <a:pt x="944" y="348"/>
                    <a:pt x="944" y="347"/>
                  </a:cubicBezTo>
                  <a:lnTo>
                    <a:pt x="944" y="347"/>
                  </a:lnTo>
                  <a:cubicBezTo>
                    <a:pt x="945" y="339"/>
                    <a:pt x="945" y="330"/>
                    <a:pt x="944" y="321"/>
                  </a:cubicBezTo>
                  <a:cubicBezTo>
                    <a:pt x="931" y="101"/>
                    <a:pt x="733" y="0"/>
                    <a:pt x="5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36"/>
            <p:cNvSpPr/>
            <p:nvPr/>
          </p:nvSpPr>
          <p:spPr>
            <a:xfrm>
              <a:off x="1593300" y="3315425"/>
              <a:ext cx="23625" cy="18400"/>
            </a:xfrm>
            <a:custGeom>
              <a:rect b="b" l="l" r="r" t="t"/>
              <a:pathLst>
                <a:path extrusionOk="0" h="736" w="945">
                  <a:moveTo>
                    <a:pt x="442" y="245"/>
                  </a:moveTo>
                  <a:cubicBezTo>
                    <a:pt x="448" y="245"/>
                    <a:pt x="454" y="245"/>
                    <a:pt x="460" y="246"/>
                  </a:cubicBezTo>
                  <a:cubicBezTo>
                    <a:pt x="538" y="254"/>
                    <a:pt x="583" y="314"/>
                    <a:pt x="602" y="382"/>
                  </a:cubicBezTo>
                  <a:lnTo>
                    <a:pt x="602" y="382"/>
                  </a:lnTo>
                  <a:cubicBezTo>
                    <a:pt x="601" y="386"/>
                    <a:pt x="600" y="390"/>
                    <a:pt x="600" y="395"/>
                  </a:cubicBezTo>
                  <a:cubicBezTo>
                    <a:pt x="592" y="477"/>
                    <a:pt x="543" y="511"/>
                    <a:pt x="489" y="511"/>
                  </a:cubicBezTo>
                  <a:cubicBezTo>
                    <a:pt x="415" y="511"/>
                    <a:pt x="330" y="445"/>
                    <a:pt x="330" y="348"/>
                  </a:cubicBezTo>
                  <a:cubicBezTo>
                    <a:pt x="330" y="289"/>
                    <a:pt x="377" y="245"/>
                    <a:pt x="442" y="245"/>
                  </a:cubicBezTo>
                  <a:close/>
                  <a:moveTo>
                    <a:pt x="517" y="1"/>
                  </a:moveTo>
                  <a:cubicBezTo>
                    <a:pt x="267" y="1"/>
                    <a:pt x="0" y="143"/>
                    <a:pt x="5" y="395"/>
                  </a:cubicBezTo>
                  <a:cubicBezTo>
                    <a:pt x="10" y="629"/>
                    <a:pt x="210" y="735"/>
                    <a:pt x="425" y="735"/>
                  </a:cubicBezTo>
                  <a:cubicBezTo>
                    <a:pt x="667" y="735"/>
                    <a:pt x="927" y="600"/>
                    <a:pt x="943" y="358"/>
                  </a:cubicBezTo>
                  <a:lnTo>
                    <a:pt x="943" y="358"/>
                  </a:lnTo>
                  <a:cubicBezTo>
                    <a:pt x="945" y="349"/>
                    <a:pt x="945" y="339"/>
                    <a:pt x="944" y="330"/>
                  </a:cubicBezTo>
                  <a:cubicBezTo>
                    <a:pt x="931" y="104"/>
                    <a:pt x="730" y="1"/>
                    <a:pt x="5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36"/>
            <p:cNvSpPr/>
            <p:nvPr/>
          </p:nvSpPr>
          <p:spPr>
            <a:xfrm>
              <a:off x="1606075" y="3353250"/>
              <a:ext cx="23625" cy="18350"/>
            </a:xfrm>
            <a:custGeom>
              <a:rect b="b" l="l" r="r" t="t"/>
              <a:pathLst>
                <a:path extrusionOk="0" h="734" w="945">
                  <a:moveTo>
                    <a:pt x="442" y="237"/>
                  </a:moveTo>
                  <a:cubicBezTo>
                    <a:pt x="448" y="237"/>
                    <a:pt x="454" y="237"/>
                    <a:pt x="460" y="238"/>
                  </a:cubicBezTo>
                  <a:cubicBezTo>
                    <a:pt x="540" y="254"/>
                    <a:pt x="585" y="311"/>
                    <a:pt x="603" y="379"/>
                  </a:cubicBezTo>
                  <a:lnTo>
                    <a:pt x="603" y="379"/>
                  </a:lnTo>
                  <a:cubicBezTo>
                    <a:pt x="601" y="385"/>
                    <a:pt x="600" y="390"/>
                    <a:pt x="600" y="396"/>
                  </a:cubicBezTo>
                  <a:cubicBezTo>
                    <a:pt x="596" y="477"/>
                    <a:pt x="550" y="510"/>
                    <a:pt x="496" y="510"/>
                  </a:cubicBezTo>
                  <a:cubicBezTo>
                    <a:pt x="420" y="510"/>
                    <a:pt x="330" y="442"/>
                    <a:pt x="330" y="350"/>
                  </a:cubicBezTo>
                  <a:cubicBezTo>
                    <a:pt x="330" y="282"/>
                    <a:pt x="377" y="237"/>
                    <a:pt x="442" y="237"/>
                  </a:cubicBezTo>
                  <a:close/>
                  <a:moveTo>
                    <a:pt x="521" y="1"/>
                  </a:moveTo>
                  <a:cubicBezTo>
                    <a:pt x="270" y="1"/>
                    <a:pt x="0" y="144"/>
                    <a:pt x="5" y="396"/>
                  </a:cubicBezTo>
                  <a:cubicBezTo>
                    <a:pt x="10" y="627"/>
                    <a:pt x="212" y="733"/>
                    <a:pt x="427" y="733"/>
                  </a:cubicBezTo>
                  <a:cubicBezTo>
                    <a:pt x="672" y="733"/>
                    <a:pt x="934" y="597"/>
                    <a:pt x="944" y="350"/>
                  </a:cubicBezTo>
                  <a:cubicBezTo>
                    <a:pt x="944" y="349"/>
                    <a:pt x="944" y="348"/>
                    <a:pt x="944" y="348"/>
                  </a:cubicBezTo>
                  <a:lnTo>
                    <a:pt x="944" y="348"/>
                  </a:lnTo>
                  <a:cubicBezTo>
                    <a:pt x="945" y="339"/>
                    <a:pt x="945" y="331"/>
                    <a:pt x="944" y="322"/>
                  </a:cubicBezTo>
                  <a:cubicBezTo>
                    <a:pt x="931" y="101"/>
                    <a:pt x="732" y="1"/>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36"/>
            <p:cNvSpPr/>
            <p:nvPr/>
          </p:nvSpPr>
          <p:spPr>
            <a:xfrm>
              <a:off x="1613500" y="3390000"/>
              <a:ext cx="23850" cy="18375"/>
            </a:xfrm>
            <a:custGeom>
              <a:rect b="b" l="l" r="r" t="t"/>
              <a:pathLst>
                <a:path extrusionOk="0" h="735" w="954">
                  <a:moveTo>
                    <a:pt x="444" y="244"/>
                  </a:moveTo>
                  <a:cubicBezTo>
                    <a:pt x="450" y="244"/>
                    <a:pt x="455" y="245"/>
                    <a:pt x="461" y="245"/>
                  </a:cubicBezTo>
                  <a:cubicBezTo>
                    <a:pt x="536" y="253"/>
                    <a:pt x="580" y="309"/>
                    <a:pt x="605" y="374"/>
                  </a:cubicBezTo>
                  <a:lnTo>
                    <a:pt x="605" y="374"/>
                  </a:lnTo>
                  <a:cubicBezTo>
                    <a:pt x="603" y="381"/>
                    <a:pt x="601" y="387"/>
                    <a:pt x="600" y="394"/>
                  </a:cubicBezTo>
                  <a:cubicBezTo>
                    <a:pt x="596" y="479"/>
                    <a:pt x="551" y="514"/>
                    <a:pt x="498" y="514"/>
                  </a:cubicBezTo>
                  <a:cubicBezTo>
                    <a:pt x="425" y="514"/>
                    <a:pt x="340" y="445"/>
                    <a:pt x="340" y="348"/>
                  </a:cubicBezTo>
                  <a:cubicBezTo>
                    <a:pt x="340" y="288"/>
                    <a:pt x="387" y="244"/>
                    <a:pt x="444" y="244"/>
                  </a:cubicBezTo>
                  <a:close/>
                  <a:moveTo>
                    <a:pt x="519" y="0"/>
                  </a:moveTo>
                  <a:cubicBezTo>
                    <a:pt x="267" y="0"/>
                    <a:pt x="1" y="143"/>
                    <a:pt x="6" y="394"/>
                  </a:cubicBezTo>
                  <a:cubicBezTo>
                    <a:pt x="14" y="628"/>
                    <a:pt x="215" y="735"/>
                    <a:pt x="430" y="735"/>
                  </a:cubicBezTo>
                  <a:cubicBezTo>
                    <a:pt x="675" y="735"/>
                    <a:pt x="938" y="595"/>
                    <a:pt x="953" y="348"/>
                  </a:cubicBezTo>
                  <a:cubicBezTo>
                    <a:pt x="953" y="346"/>
                    <a:pt x="953" y="345"/>
                    <a:pt x="953" y="343"/>
                  </a:cubicBezTo>
                  <a:lnTo>
                    <a:pt x="953" y="343"/>
                  </a:lnTo>
                  <a:cubicBezTo>
                    <a:pt x="953" y="339"/>
                    <a:pt x="953" y="334"/>
                    <a:pt x="953" y="329"/>
                  </a:cubicBezTo>
                  <a:cubicBezTo>
                    <a:pt x="936" y="103"/>
                    <a:pt x="733" y="0"/>
                    <a:pt x="5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36"/>
            <p:cNvSpPr/>
            <p:nvPr/>
          </p:nvSpPr>
          <p:spPr>
            <a:xfrm>
              <a:off x="1649050" y="3363275"/>
              <a:ext cx="23625" cy="18400"/>
            </a:xfrm>
            <a:custGeom>
              <a:rect b="b" l="l" r="r" t="t"/>
              <a:pathLst>
                <a:path extrusionOk="0" h="736" w="945">
                  <a:moveTo>
                    <a:pt x="442" y="245"/>
                  </a:moveTo>
                  <a:cubicBezTo>
                    <a:pt x="448" y="245"/>
                    <a:pt x="454" y="245"/>
                    <a:pt x="460" y="246"/>
                  </a:cubicBezTo>
                  <a:cubicBezTo>
                    <a:pt x="538" y="254"/>
                    <a:pt x="583" y="314"/>
                    <a:pt x="601" y="382"/>
                  </a:cubicBezTo>
                  <a:lnTo>
                    <a:pt x="601" y="382"/>
                  </a:lnTo>
                  <a:cubicBezTo>
                    <a:pt x="601" y="386"/>
                    <a:pt x="600" y="390"/>
                    <a:pt x="600" y="395"/>
                  </a:cubicBezTo>
                  <a:cubicBezTo>
                    <a:pt x="596" y="480"/>
                    <a:pt x="548" y="515"/>
                    <a:pt x="494" y="515"/>
                  </a:cubicBezTo>
                  <a:cubicBezTo>
                    <a:pt x="419" y="515"/>
                    <a:pt x="330" y="446"/>
                    <a:pt x="330" y="348"/>
                  </a:cubicBezTo>
                  <a:cubicBezTo>
                    <a:pt x="330" y="289"/>
                    <a:pt x="377" y="245"/>
                    <a:pt x="442" y="245"/>
                  </a:cubicBezTo>
                  <a:close/>
                  <a:moveTo>
                    <a:pt x="517" y="1"/>
                  </a:moveTo>
                  <a:cubicBezTo>
                    <a:pt x="267" y="1"/>
                    <a:pt x="0" y="143"/>
                    <a:pt x="5" y="395"/>
                  </a:cubicBezTo>
                  <a:cubicBezTo>
                    <a:pt x="9" y="629"/>
                    <a:pt x="210" y="735"/>
                    <a:pt x="424" y="735"/>
                  </a:cubicBezTo>
                  <a:cubicBezTo>
                    <a:pt x="667" y="735"/>
                    <a:pt x="927" y="600"/>
                    <a:pt x="943" y="358"/>
                  </a:cubicBezTo>
                  <a:lnTo>
                    <a:pt x="943" y="358"/>
                  </a:lnTo>
                  <a:cubicBezTo>
                    <a:pt x="944" y="349"/>
                    <a:pt x="945" y="339"/>
                    <a:pt x="943" y="330"/>
                  </a:cubicBezTo>
                  <a:cubicBezTo>
                    <a:pt x="931" y="104"/>
                    <a:pt x="730" y="1"/>
                    <a:pt x="5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36"/>
            <p:cNvSpPr/>
            <p:nvPr/>
          </p:nvSpPr>
          <p:spPr>
            <a:xfrm>
              <a:off x="1659250" y="3405100"/>
              <a:ext cx="23625" cy="18375"/>
            </a:xfrm>
            <a:custGeom>
              <a:rect b="b" l="l" r="r" t="t"/>
              <a:pathLst>
                <a:path extrusionOk="0" h="735" w="945">
                  <a:moveTo>
                    <a:pt x="442" y="244"/>
                  </a:moveTo>
                  <a:cubicBezTo>
                    <a:pt x="448" y="244"/>
                    <a:pt x="455" y="245"/>
                    <a:pt x="461" y="245"/>
                  </a:cubicBezTo>
                  <a:cubicBezTo>
                    <a:pt x="539" y="253"/>
                    <a:pt x="584" y="313"/>
                    <a:pt x="602" y="381"/>
                  </a:cubicBezTo>
                  <a:lnTo>
                    <a:pt x="602" y="381"/>
                  </a:lnTo>
                  <a:cubicBezTo>
                    <a:pt x="601" y="385"/>
                    <a:pt x="601" y="390"/>
                    <a:pt x="600" y="394"/>
                  </a:cubicBezTo>
                  <a:cubicBezTo>
                    <a:pt x="593" y="479"/>
                    <a:pt x="545" y="514"/>
                    <a:pt x="491" y="514"/>
                  </a:cubicBezTo>
                  <a:cubicBezTo>
                    <a:pt x="416" y="514"/>
                    <a:pt x="331" y="445"/>
                    <a:pt x="331" y="348"/>
                  </a:cubicBezTo>
                  <a:cubicBezTo>
                    <a:pt x="331" y="288"/>
                    <a:pt x="378" y="244"/>
                    <a:pt x="442" y="244"/>
                  </a:cubicBezTo>
                  <a:close/>
                  <a:moveTo>
                    <a:pt x="514" y="0"/>
                  </a:moveTo>
                  <a:cubicBezTo>
                    <a:pt x="265" y="0"/>
                    <a:pt x="1" y="143"/>
                    <a:pt x="6" y="394"/>
                  </a:cubicBezTo>
                  <a:cubicBezTo>
                    <a:pt x="10" y="628"/>
                    <a:pt x="211" y="735"/>
                    <a:pt x="425" y="735"/>
                  </a:cubicBezTo>
                  <a:cubicBezTo>
                    <a:pt x="671" y="735"/>
                    <a:pt x="934" y="595"/>
                    <a:pt x="944" y="348"/>
                  </a:cubicBezTo>
                  <a:cubicBezTo>
                    <a:pt x="944" y="346"/>
                    <a:pt x="944" y="345"/>
                    <a:pt x="944" y="343"/>
                  </a:cubicBezTo>
                  <a:lnTo>
                    <a:pt x="944" y="343"/>
                  </a:lnTo>
                  <a:cubicBezTo>
                    <a:pt x="944" y="339"/>
                    <a:pt x="945" y="334"/>
                    <a:pt x="944" y="329"/>
                  </a:cubicBezTo>
                  <a:cubicBezTo>
                    <a:pt x="927" y="103"/>
                    <a:pt x="726" y="0"/>
                    <a:pt x="5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36"/>
            <p:cNvSpPr/>
            <p:nvPr/>
          </p:nvSpPr>
          <p:spPr>
            <a:xfrm>
              <a:off x="1669350" y="3440600"/>
              <a:ext cx="23750" cy="18425"/>
            </a:xfrm>
            <a:custGeom>
              <a:rect b="b" l="l" r="r" t="t"/>
              <a:pathLst>
                <a:path extrusionOk="0" h="737" w="950">
                  <a:moveTo>
                    <a:pt x="428" y="243"/>
                  </a:moveTo>
                  <a:cubicBezTo>
                    <a:pt x="437" y="243"/>
                    <a:pt x="447" y="244"/>
                    <a:pt x="457" y="247"/>
                  </a:cubicBezTo>
                  <a:cubicBezTo>
                    <a:pt x="531" y="254"/>
                    <a:pt x="575" y="309"/>
                    <a:pt x="600" y="369"/>
                  </a:cubicBezTo>
                  <a:lnTo>
                    <a:pt x="600" y="369"/>
                  </a:lnTo>
                  <a:cubicBezTo>
                    <a:pt x="597" y="377"/>
                    <a:pt x="596" y="386"/>
                    <a:pt x="596" y="395"/>
                  </a:cubicBezTo>
                  <a:cubicBezTo>
                    <a:pt x="592" y="476"/>
                    <a:pt x="547" y="509"/>
                    <a:pt x="496" y="509"/>
                  </a:cubicBezTo>
                  <a:cubicBezTo>
                    <a:pt x="422" y="509"/>
                    <a:pt x="336" y="442"/>
                    <a:pt x="336" y="349"/>
                  </a:cubicBezTo>
                  <a:cubicBezTo>
                    <a:pt x="336" y="286"/>
                    <a:pt x="376" y="243"/>
                    <a:pt x="428" y="243"/>
                  </a:cubicBezTo>
                  <a:close/>
                  <a:moveTo>
                    <a:pt x="520" y="0"/>
                  </a:moveTo>
                  <a:cubicBezTo>
                    <a:pt x="268" y="0"/>
                    <a:pt x="1" y="143"/>
                    <a:pt x="11" y="395"/>
                  </a:cubicBezTo>
                  <a:cubicBezTo>
                    <a:pt x="15" y="630"/>
                    <a:pt x="213" y="736"/>
                    <a:pt x="427" y="736"/>
                  </a:cubicBezTo>
                  <a:cubicBezTo>
                    <a:pt x="671" y="736"/>
                    <a:pt x="934" y="597"/>
                    <a:pt x="949" y="349"/>
                  </a:cubicBezTo>
                  <a:cubicBezTo>
                    <a:pt x="949" y="346"/>
                    <a:pt x="949" y="343"/>
                    <a:pt x="949" y="340"/>
                  </a:cubicBezTo>
                  <a:lnTo>
                    <a:pt x="949" y="340"/>
                  </a:lnTo>
                  <a:cubicBezTo>
                    <a:pt x="949" y="334"/>
                    <a:pt x="949" y="328"/>
                    <a:pt x="949" y="321"/>
                  </a:cubicBezTo>
                  <a:cubicBezTo>
                    <a:pt x="932" y="101"/>
                    <a:pt x="731" y="0"/>
                    <a:pt x="5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36"/>
            <p:cNvSpPr/>
            <p:nvPr/>
          </p:nvSpPr>
          <p:spPr>
            <a:xfrm>
              <a:off x="1699550" y="3416475"/>
              <a:ext cx="23750" cy="18375"/>
            </a:xfrm>
            <a:custGeom>
              <a:rect b="b" l="l" r="r" t="t"/>
              <a:pathLst>
                <a:path extrusionOk="0" h="735" w="950">
                  <a:moveTo>
                    <a:pt x="440" y="244"/>
                  </a:moveTo>
                  <a:cubicBezTo>
                    <a:pt x="445" y="244"/>
                    <a:pt x="451" y="245"/>
                    <a:pt x="456" y="246"/>
                  </a:cubicBezTo>
                  <a:cubicBezTo>
                    <a:pt x="532" y="253"/>
                    <a:pt x="576" y="309"/>
                    <a:pt x="601" y="375"/>
                  </a:cubicBezTo>
                  <a:lnTo>
                    <a:pt x="601" y="375"/>
                  </a:lnTo>
                  <a:cubicBezTo>
                    <a:pt x="598" y="381"/>
                    <a:pt x="597" y="388"/>
                    <a:pt x="596" y="394"/>
                  </a:cubicBezTo>
                  <a:cubicBezTo>
                    <a:pt x="592" y="476"/>
                    <a:pt x="545" y="511"/>
                    <a:pt x="493" y="511"/>
                  </a:cubicBezTo>
                  <a:cubicBezTo>
                    <a:pt x="420" y="511"/>
                    <a:pt x="336" y="445"/>
                    <a:pt x="336" y="348"/>
                  </a:cubicBezTo>
                  <a:cubicBezTo>
                    <a:pt x="336" y="288"/>
                    <a:pt x="382" y="244"/>
                    <a:pt x="440" y="244"/>
                  </a:cubicBezTo>
                  <a:close/>
                  <a:moveTo>
                    <a:pt x="516" y="0"/>
                  </a:moveTo>
                  <a:cubicBezTo>
                    <a:pt x="265" y="0"/>
                    <a:pt x="0" y="143"/>
                    <a:pt x="10" y="394"/>
                  </a:cubicBezTo>
                  <a:cubicBezTo>
                    <a:pt x="15" y="628"/>
                    <a:pt x="213" y="735"/>
                    <a:pt x="427" y="735"/>
                  </a:cubicBezTo>
                  <a:cubicBezTo>
                    <a:pt x="671" y="735"/>
                    <a:pt x="934" y="596"/>
                    <a:pt x="949" y="348"/>
                  </a:cubicBezTo>
                  <a:cubicBezTo>
                    <a:pt x="949" y="346"/>
                    <a:pt x="949" y="345"/>
                    <a:pt x="949" y="343"/>
                  </a:cubicBezTo>
                  <a:lnTo>
                    <a:pt x="949" y="343"/>
                  </a:lnTo>
                  <a:cubicBezTo>
                    <a:pt x="949" y="339"/>
                    <a:pt x="949" y="334"/>
                    <a:pt x="949" y="329"/>
                  </a:cubicBezTo>
                  <a:cubicBezTo>
                    <a:pt x="932" y="103"/>
                    <a:pt x="729" y="0"/>
                    <a:pt x="5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36"/>
            <p:cNvSpPr/>
            <p:nvPr/>
          </p:nvSpPr>
          <p:spPr>
            <a:xfrm>
              <a:off x="1707100" y="3453125"/>
              <a:ext cx="23625" cy="18350"/>
            </a:xfrm>
            <a:custGeom>
              <a:rect b="b" l="l" r="r" t="t"/>
              <a:pathLst>
                <a:path extrusionOk="0" h="734" w="945">
                  <a:moveTo>
                    <a:pt x="442" y="237"/>
                  </a:moveTo>
                  <a:cubicBezTo>
                    <a:pt x="448" y="237"/>
                    <a:pt x="455" y="237"/>
                    <a:pt x="461" y="238"/>
                  </a:cubicBezTo>
                  <a:cubicBezTo>
                    <a:pt x="540" y="254"/>
                    <a:pt x="586" y="311"/>
                    <a:pt x="603" y="379"/>
                  </a:cubicBezTo>
                  <a:lnTo>
                    <a:pt x="603" y="379"/>
                  </a:lnTo>
                  <a:cubicBezTo>
                    <a:pt x="602" y="385"/>
                    <a:pt x="601" y="390"/>
                    <a:pt x="600" y="396"/>
                  </a:cubicBezTo>
                  <a:cubicBezTo>
                    <a:pt x="597" y="477"/>
                    <a:pt x="550" y="510"/>
                    <a:pt x="497" y="510"/>
                  </a:cubicBezTo>
                  <a:cubicBezTo>
                    <a:pt x="421" y="510"/>
                    <a:pt x="331" y="443"/>
                    <a:pt x="331" y="350"/>
                  </a:cubicBezTo>
                  <a:cubicBezTo>
                    <a:pt x="331" y="282"/>
                    <a:pt x="378" y="237"/>
                    <a:pt x="442" y="237"/>
                  </a:cubicBezTo>
                  <a:close/>
                  <a:moveTo>
                    <a:pt x="522" y="1"/>
                  </a:moveTo>
                  <a:cubicBezTo>
                    <a:pt x="270" y="1"/>
                    <a:pt x="1" y="144"/>
                    <a:pt x="6" y="396"/>
                  </a:cubicBezTo>
                  <a:cubicBezTo>
                    <a:pt x="10" y="627"/>
                    <a:pt x="212" y="733"/>
                    <a:pt x="428" y="733"/>
                  </a:cubicBezTo>
                  <a:cubicBezTo>
                    <a:pt x="673" y="733"/>
                    <a:pt x="934" y="597"/>
                    <a:pt x="944" y="350"/>
                  </a:cubicBezTo>
                  <a:cubicBezTo>
                    <a:pt x="945" y="345"/>
                    <a:pt x="945" y="341"/>
                    <a:pt x="945" y="337"/>
                  </a:cubicBezTo>
                  <a:lnTo>
                    <a:pt x="945" y="337"/>
                  </a:lnTo>
                  <a:cubicBezTo>
                    <a:pt x="945" y="332"/>
                    <a:pt x="945" y="327"/>
                    <a:pt x="944" y="322"/>
                  </a:cubicBezTo>
                  <a:cubicBezTo>
                    <a:pt x="931" y="101"/>
                    <a:pt x="733" y="1"/>
                    <a:pt x="5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36"/>
            <p:cNvSpPr/>
            <p:nvPr/>
          </p:nvSpPr>
          <p:spPr>
            <a:xfrm>
              <a:off x="969950" y="2944575"/>
              <a:ext cx="135525" cy="54125"/>
            </a:xfrm>
            <a:custGeom>
              <a:rect b="b" l="l" r="r" t="t"/>
              <a:pathLst>
                <a:path extrusionOk="0" h="2165" w="5421">
                  <a:moveTo>
                    <a:pt x="4929" y="0"/>
                  </a:moveTo>
                  <a:cubicBezTo>
                    <a:pt x="3149" y="0"/>
                    <a:pt x="1334" y="805"/>
                    <a:pt x="77" y="2045"/>
                  </a:cubicBezTo>
                  <a:cubicBezTo>
                    <a:pt x="0" y="2122"/>
                    <a:pt x="73" y="2164"/>
                    <a:pt x="155" y="2164"/>
                  </a:cubicBezTo>
                  <a:cubicBezTo>
                    <a:pt x="203" y="2164"/>
                    <a:pt x="254" y="2150"/>
                    <a:pt x="281" y="2119"/>
                  </a:cubicBezTo>
                  <a:cubicBezTo>
                    <a:pt x="1471" y="947"/>
                    <a:pt x="3189" y="178"/>
                    <a:pt x="4867" y="178"/>
                  </a:cubicBezTo>
                  <a:cubicBezTo>
                    <a:pt x="4971" y="178"/>
                    <a:pt x="5074" y="181"/>
                    <a:pt x="5178" y="187"/>
                  </a:cubicBezTo>
                  <a:cubicBezTo>
                    <a:pt x="5183" y="188"/>
                    <a:pt x="5189" y="188"/>
                    <a:pt x="5194" y="188"/>
                  </a:cubicBezTo>
                  <a:cubicBezTo>
                    <a:pt x="5302" y="188"/>
                    <a:pt x="5421" y="28"/>
                    <a:pt x="5270" y="10"/>
                  </a:cubicBezTo>
                  <a:cubicBezTo>
                    <a:pt x="5157" y="4"/>
                    <a:pt x="5043" y="0"/>
                    <a:pt x="49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36"/>
            <p:cNvSpPr/>
            <p:nvPr/>
          </p:nvSpPr>
          <p:spPr>
            <a:xfrm>
              <a:off x="600225" y="3283000"/>
              <a:ext cx="100700" cy="22550"/>
            </a:xfrm>
            <a:custGeom>
              <a:rect b="b" l="l" r="r" t="t"/>
              <a:pathLst>
                <a:path extrusionOk="0" h="902" w="4028">
                  <a:moveTo>
                    <a:pt x="2983" y="0"/>
                  </a:moveTo>
                  <a:cubicBezTo>
                    <a:pt x="1989" y="0"/>
                    <a:pt x="914" y="435"/>
                    <a:pt x="112" y="818"/>
                  </a:cubicBezTo>
                  <a:cubicBezTo>
                    <a:pt x="0" y="879"/>
                    <a:pt x="47" y="901"/>
                    <a:pt x="125" y="901"/>
                  </a:cubicBezTo>
                  <a:cubicBezTo>
                    <a:pt x="190" y="901"/>
                    <a:pt x="278" y="886"/>
                    <a:pt x="316" y="865"/>
                  </a:cubicBezTo>
                  <a:cubicBezTo>
                    <a:pt x="1003" y="532"/>
                    <a:pt x="1963" y="148"/>
                    <a:pt x="2824" y="148"/>
                  </a:cubicBezTo>
                  <a:cubicBezTo>
                    <a:pt x="3116" y="148"/>
                    <a:pt x="3397" y="192"/>
                    <a:pt x="3652" y="298"/>
                  </a:cubicBezTo>
                  <a:cubicBezTo>
                    <a:pt x="3667" y="304"/>
                    <a:pt x="3685" y="307"/>
                    <a:pt x="3704" y="307"/>
                  </a:cubicBezTo>
                  <a:cubicBezTo>
                    <a:pt x="3830" y="307"/>
                    <a:pt x="4028" y="195"/>
                    <a:pt x="3996" y="187"/>
                  </a:cubicBezTo>
                  <a:cubicBezTo>
                    <a:pt x="3679" y="55"/>
                    <a:pt x="3336" y="0"/>
                    <a:pt x="29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36"/>
            <p:cNvSpPr/>
            <p:nvPr/>
          </p:nvSpPr>
          <p:spPr>
            <a:xfrm>
              <a:off x="880575" y="3365525"/>
              <a:ext cx="445950" cy="60825"/>
            </a:xfrm>
            <a:custGeom>
              <a:rect b="b" l="l" r="r" t="t"/>
              <a:pathLst>
                <a:path extrusionOk="0" h="2433" w="17838">
                  <a:moveTo>
                    <a:pt x="17742" y="1"/>
                  </a:moveTo>
                  <a:cubicBezTo>
                    <a:pt x="17660" y="1"/>
                    <a:pt x="17537" y="30"/>
                    <a:pt x="17505" y="63"/>
                  </a:cubicBezTo>
                  <a:cubicBezTo>
                    <a:pt x="16752" y="955"/>
                    <a:pt x="15563" y="1373"/>
                    <a:pt x="14466" y="1652"/>
                  </a:cubicBezTo>
                  <a:cubicBezTo>
                    <a:pt x="13036" y="2014"/>
                    <a:pt x="11549" y="2154"/>
                    <a:pt x="10072" y="2228"/>
                  </a:cubicBezTo>
                  <a:cubicBezTo>
                    <a:pt x="9405" y="2258"/>
                    <a:pt x="8737" y="2272"/>
                    <a:pt x="8069" y="2272"/>
                  </a:cubicBezTo>
                  <a:cubicBezTo>
                    <a:pt x="6065" y="2272"/>
                    <a:pt x="4056" y="2147"/>
                    <a:pt x="2063" y="1958"/>
                  </a:cubicBezTo>
                  <a:cubicBezTo>
                    <a:pt x="1506" y="1903"/>
                    <a:pt x="930" y="1838"/>
                    <a:pt x="372" y="1773"/>
                  </a:cubicBezTo>
                  <a:cubicBezTo>
                    <a:pt x="316" y="1773"/>
                    <a:pt x="1" y="1903"/>
                    <a:pt x="177" y="1921"/>
                  </a:cubicBezTo>
                  <a:cubicBezTo>
                    <a:pt x="1933" y="2154"/>
                    <a:pt x="3708" y="2284"/>
                    <a:pt x="5473" y="2367"/>
                  </a:cubicBezTo>
                  <a:cubicBezTo>
                    <a:pt x="6392" y="2404"/>
                    <a:pt x="7325" y="2433"/>
                    <a:pt x="8261" y="2433"/>
                  </a:cubicBezTo>
                  <a:cubicBezTo>
                    <a:pt x="10364" y="2433"/>
                    <a:pt x="12482" y="2290"/>
                    <a:pt x="14494" y="1782"/>
                  </a:cubicBezTo>
                  <a:cubicBezTo>
                    <a:pt x="15693" y="1485"/>
                    <a:pt x="16984" y="1020"/>
                    <a:pt x="17811" y="54"/>
                  </a:cubicBezTo>
                  <a:cubicBezTo>
                    <a:pt x="17838" y="15"/>
                    <a:pt x="17800" y="1"/>
                    <a:pt x="177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36"/>
            <p:cNvSpPr/>
            <p:nvPr/>
          </p:nvSpPr>
          <p:spPr>
            <a:xfrm>
              <a:off x="755850" y="3541050"/>
              <a:ext cx="559575" cy="59775"/>
            </a:xfrm>
            <a:custGeom>
              <a:rect b="b" l="l" r="r" t="t"/>
              <a:pathLst>
                <a:path extrusionOk="0" h="2391" w="22383">
                  <a:moveTo>
                    <a:pt x="22382" y="1"/>
                  </a:moveTo>
                  <a:lnTo>
                    <a:pt x="22382" y="1"/>
                  </a:lnTo>
                  <a:cubicBezTo>
                    <a:pt x="21518" y="400"/>
                    <a:pt x="20635" y="763"/>
                    <a:pt x="19734" y="1060"/>
                  </a:cubicBezTo>
                  <a:cubicBezTo>
                    <a:pt x="18814" y="1329"/>
                    <a:pt x="17895" y="1562"/>
                    <a:pt x="16956" y="1729"/>
                  </a:cubicBezTo>
                  <a:cubicBezTo>
                    <a:pt x="16018" y="1878"/>
                    <a:pt x="15070" y="2008"/>
                    <a:pt x="14122" y="2073"/>
                  </a:cubicBezTo>
                  <a:cubicBezTo>
                    <a:pt x="13357" y="2132"/>
                    <a:pt x="12597" y="2150"/>
                    <a:pt x="11834" y="2150"/>
                  </a:cubicBezTo>
                  <a:cubicBezTo>
                    <a:pt x="11643" y="2150"/>
                    <a:pt x="11452" y="2149"/>
                    <a:pt x="11261" y="2147"/>
                  </a:cubicBezTo>
                  <a:cubicBezTo>
                    <a:pt x="10313" y="2138"/>
                    <a:pt x="9375" y="2082"/>
                    <a:pt x="8418" y="1998"/>
                  </a:cubicBezTo>
                  <a:cubicBezTo>
                    <a:pt x="7470" y="1915"/>
                    <a:pt x="6523" y="1785"/>
                    <a:pt x="5584" y="1645"/>
                  </a:cubicBezTo>
                  <a:cubicBezTo>
                    <a:pt x="4646" y="1497"/>
                    <a:pt x="3707" y="1320"/>
                    <a:pt x="2778" y="1125"/>
                  </a:cubicBezTo>
                  <a:cubicBezTo>
                    <a:pt x="1849" y="930"/>
                    <a:pt x="920" y="698"/>
                    <a:pt x="0" y="428"/>
                  </a:cubicBezTo>
                  <a:lnTo>
                    <a:pt x="0" y="428"/>
                  </a:lnTo>
                  <a:cubicBezTo>
                    <a:pt x="902" y="744"/>
                    <a:pt x="1821" y="995"/>
                    <a:pt x="2750" y="1255"/>
                  </a:cubicBezTo>
                  <a:cubicBezTo>
                    <a:pt x="3680" y="1469"/>
                    <a:pt x="4618" y="1673"/>
                    <a:pt x="5566" y="1831"/>
                  </a:cubicBezTo>
                  <a:cubicBezTo>
                    <a:pt x="7452" y="2156"/>
                    <a:pt x="9356" y="2342"/>
                    <a:pt x="11279" y="2389"/>
                  </a:cubicBezTo>
                  <a:cubicBezTo>
                    <a:pt x="11396" y="2390"/>
                    <a:pt x="11513" y="2390"/>
                    <a:pt x="11630" y="2390"/>
                  </a:cubicBezTo>
                  <a:cubicBezTo>
                    <a:pt x="12465" y="2390"/>
                    <a:pt x="13310" y="2361"/>
                    <a:pt x="14141" y="2296"/>
                  </a:cubicBezTo>
                  <a:cubicBezTo>
                    <a:pt x="15098" y="2221"/>
                    <a:pt x="16046" y="2101"/>
                    <a:pt x="16993" y="1915"/>
                  </a:cubicBezTo>
                  <a:cubicBezTo>
                    <a:pt x="17932" y="1729"/>
                    <a:pt x="18861" y="1478"/>
                    <a:pt x="19762" y="1172"/>
                  </a:cubicBezTo>
                  <a:cubicBezTo>
                    <a:pt x="20663" y="846"/>
                    <a:pt x="21546" y="447"/>
                    <a:pt x="223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36"/>
            <p:cNvSpPr/>
            <p:nvPr/>
          </p:nvSpPr>
          <p:spPr>
            <a:xfrm>
              <a:off x="755850" y="3589600"/>
              <a:ext cx="559575" cy="59775"/>
            </a:xfrm>
            <a:custGeom>
              <a:rect b="b" l="l" r="r" t="t"/>
              <a:pathLst>
                <a:path extrusionOk="0" h="2391" w="22383">
                  <a:moveTo>
                    <a:pt x="22382" y="1"/>
                  </a:moveTo>
                  <a:lnTo>
                    <a:pt x="22382" y="1"/>
                  </a:lnTo>
                  <a:cubicBezTo>
                    <a:pt x="21518" y="400"/>
                    <a:pt x="20635" y="763"/>
                    <a:pt x="19734" y="1051"/>
                  </a:cubicBezTo>
                  <a:cubicBezTo>
                    <a:pt x="18814" y="1329"/>
                    <a:pt x="17895" y="1562"/>
                    <a:pt x="16956" y="1729"/>
                  </a:cubicBezTo>
                  <a:cubicBezTo>
                    <a:pt x="16018" y="1877"/>
                    <a:pt x="15070" y="2008"/>
                    <a:pt x="14122" y="2073"/>
                  </a:cubicBezTo>
                  <a:cubicBezTo>
                    <a:pt x="13357" y="2132"/>
                    <a:pt x="12597" y="2150"/>
                    <a:pt x="11834" y="2150"/>
                  </a:cubicBezTo>
                  <a:cubicBezTo>
                    <a:pt x="11643" y="2150"/>
                    <a:pt x="11452" y="2149"/>
                    <a:pt x="11261" y="2147"/>
                  </a:cubicBezTo>
                  <a:cubicBezTo>
                    <a:pt x="10313" y="2138"/>
                    <a:pt x="9375" y="2073"/>
                    <a:pt x="8418" y="1998"/>
                  </a:cubicBezTo>
                  <a:cubicBezTo>
                    <a:pt x="7470" y="1915"/>
                    <a:pt x="6523" y="1785"/>
                    <a:pt x="5584" y="1645"/>
                  </a:cubicBezTo>
                  <a:cubicBezTo>
                    <a:pt x="4646" y="1497"/>
                    <a:pt x="3707" y="1320"/>
                    <a:pt x="2778" y="1125"/>
                  </a:cubicBezTo>
                  <a:cubicBezTo>
                    <a:pt x="1849" y="930"/>
                    <a:pt x="920" y="697"/>
                    <a:pt x="0" y="428"/>
                  </a:cubicBezTo>
                  <a:lnTo>
                    <a:pt x="0" y="428"/>
                  </a:lnTo>
                  <a:cubicBezTo>
                    <a:pt x="902" y="744"/>
                    <a:pt x="1821" y="995"/>
                    <a:pt x="2750" y="1246"/>
                  </a:cubicBezTo>
                  <a:cubicBezTo>
                    <a:pt x="3680" y="1469"/>
                    <a:pt x="4618" y="1673"/>
                    <a:pt x="5566" y="1831"/>
                  </a:cubicBezTo>
                  <a:cubicBezTo>
                    <a:pt x="7452" y="2156"/>
                    <a:pt x="9356" y="2342"/>
                    <a:pt x="11279" y="2388"/>
                  </a:cubicBezTo>
                  <a:cubicBezTo>
                    <a:pt x="11396" y="2390"/>
                    <a:pt x="11513" y="2390"/>
                    <a:pt x="11630" y="2390"/>
                  </a:cubicBezTo>
                  <a:cubicBezTo>
                    <a:pt x="12465" y="2390"/>
                    <a:pt x="13310" y="2361"/>
                    <a:pt x="14141" y="2296"/>
                  </a:cubicBezTo>
                  <a:cubicBezTo>
                    <a:pt x="15098" y="2212"/>
                    <a:pt x="16046" y="2100"/>
                    <a:pt x="16993" y="1915"/>
                  </a:cubicBezTo>
                  <a:cubicBezTo>
                    <a:pt x="17932" y="1729"/>
                    <a:pt x="18861" y="1469"/>
                    <a:pt x="19762" y="1171"/>
                  </a:cubicBezTo>
                  <a:cubicBezTo>
                    <a:pt x="20663" y="846"/>
                    <a:pt x="21546" y="447"/>
                    <a:pt x="223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36"/>
            <p:cNvSpPr/>
            <p:nvPr/>
          </p:nvSpPr>
          <p:spPr>
            <a:xfrm>
              <a:off x="753525" y="3998400"/>
              <a:ext cx="563050" cy="55325"/>
            </a:xfrm>
            <a:custGeom>
              <a:rect b="b" l="l" r="r" t="t"/>
              <a:pathLst>
                <a:path extrusionOk="0" h="2213" w="22522">
                  <a:moveTo>
                    <a:pt x="22522" y="1"/>
                  </a:moveTo>
                  <a:lnTo>
                    <a:pt x="22522" y="1"/>
                  </a:lnTo>
                  <a:cubicBezTo>
                    <a:pt x="21648" y="391"/>
                    <a:pt x="20756" y="744"/>
                    <a:pt x="19836" y="1004"/>
                  </a:cubicBezTo>
                  <a:cubicBezTo>
                    <a:pt x="18917" y="1273"/>
                    <a:pt x="17978" y="1487"/>
                    <a:pt x="17040" y="1636"/>
                  </a:cubicBezTo>
                  <a:cubicBezTo>
                    <a:pt x="16083" y="1775"/>
                    <a:pt x="15135" y="1887"/>
                    <a:pt x="14178" y="1933"/>
                  </a:cubicBezTo>
                  <a:cubicBezTo>
                    <a:pt x="13578" y="1962"/>
                    <a:pt x="12971" y="1981"/>
                    <a:pt x="12363" y="1981"/>
                  </a:cubicBezTo>
                  <a:cubicBezTo>
                    <a:pt x="12011" y="1981"/>
                    <a:pt x="11659" y="1975"/>
                    <a:pt x="11307" y="1961"/>
                  </a:cubicBezTo>
                  <a:cubicBezTo>
                    <a:pt x="10350" y="1924"/>
                    <a:pt x="9394" y="1859"/>
                    <a:pt x="8446" y="1747"/>
                  </a:cubicBezTo>
                  <a:cubicBezTo>
                    <a:pt x="7489" y="1645"/>
                    <a:pt x="6541" y="1496"/>
                    <a:pt x="5594" y="1348"/>
                  </a:cubicBezTo>
                  <a:cubicBezTo>
                    <a:pt x="4646" y="1180"/>
                    <a:pt x="3707" y="995"/>
                    <a:pt x="2778" y="772"/>
                  </a:cubicBezTo>
                  <a:cubicBezTo>
                    <a:pt x="1849" y="558"/>
                    <a:pt x="920" y="307"/>
                    <a:pt x="0" y="28"/>
                  </a:cubicBezTo>
                  <a:lnTo>
                    <a:pt x="0" y="28"/>
                  </a:lnTo>
                  <a:cubicBezTo>
                    <a:pt x="892" y="372"/>
                    <a:pt x="1821" y="632"/>
                    <a:pt x="2760" y="892"/>
                  </a:cubicBezTo>
                  <a:cubicBezTo>
                    <a:pt x="3689" y="1134"/>
                    <a:pt x="4637" y="1348"/>
                    <a:pt x="5575" y="1534"/>
                  </a:cubicBezTo>
                  <a:cubicBezTo>
                    <a:pt x="7452" y="1887"/>
                    <a:pt x="9375" y="2110"/>
                    <a:pt x="11298" y="2193"/>
                  </a:cubicBezTo>
                  <a:cubicBezTo>
                    <a:pt x="11640" y="2206"/>
                    <a:pt x="11983" y="2213"/>
                    <a:pt x="12325" y="2213"/>
                  </a:cubicBezTo>
                  <a:cubicBezTo>
                    <a:pt x="12948" y="2213"/>
                    <a:pt x="13570" y="2192"/>
                    <a:pt x="14188" y="2156"/>
                  </a:cubicBezTo>
                  <a:cubicBezTo>
                    <a:pt x="15154" y="2082"/>
                    <a:pt x="16111" y="1979"/>
                    <a:pt x="17058" y="1822"/>
                  </a:cubicBezTo>
                  <a:cubicBezTo>
                    <a:pt x="17997" y="1645"/>
                    <a:pt x="18945" y="1413"/>
                    <a:pt x="19855" y="1125"/>
                  </a:cubicBezTo>
                  <a:cubicBezTo>
                    <a:pt x="20775" y="809"/>
                    <a:pt x="21667" y="437"/>
                    <a:pt x="225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36"/>
            <p:cNvSpPr/>
            <p:nvPr/>
          </p:nvSpPr>
          <p:spPr>
            <a:xfrm>
              <a:off x="756075" y="3885275"/>
              <a:ext cx="563050" cy="55400"/>
            </a:xfrm>
            <a:custGeom>
              <a:rect b="b" l="l" r="r" t="t"/>
              <a:pathLst>
                <a:path extrusionOk="0" h="2216" w="22522">
                  <a:moveTo>
                    <a:pt x="22522" y="1"/>
                  </a:moveTo>
                  <a:lnTo>
                    <a:pt x="22522" y="1"/>
                  </a:lnTo>
                  <a:cubicBezTo>
                    <a:pt x="21648" y="400"/>
                    <a:pt x="20756" y="744"/>
                    <a:pt x="19837" y="1014"/>
                  </a:cubicBezTo>
                  <a:cubicBezTo>
                    <a:pt x="18917" y="1283"/>
                    <a:pt x="17978" y="1487"/>
                    <a:pt x="17040" y="1636"/>
                  </a:cubicBezTo>
                  <a:cubicBezTo>
                    <a:pt x="16083" y="1775"/>
                    <a:pt x="15135" y="1896"/>
                    <a:pt x="14179" y="1943"/>
                  </a:cubicBezTo>
                  <a:cubicBezTo>
                    <a:pt x="13626" y="1970"/>
                    <a:pt x="13068" y="1984"/>
                    <a:pt x="12511" y="1984"/>
                  </a:cubicBezTo>
                  <a:cubicBezTo>
                    <a:pt x="12111" y="1984"/>
                    <a:pt x="11713" y="1977"/>
                    <a:pt x="11317" y="1961"/>
                  </a:cubicBezTo>
                  <a:cubicBezTo>
                    <a:pt x="10351" y="1933"/>
                    <a:pt x="9394" y="1859"/>
                    <a:pt x="8446" y="1757"/>
                  </a:cubicBezTo>
                  <a:cubicBezTo>
                    <a:pt x="7489" y="1655"/>
                    <a:pt x="6541" y="1497"/>
                    <a:pt x="5603" y="1348"/>
                  </a:cubicBezTo>
                  <a:cubicBezTo>
                    <a:pt x="4646" y="1190"/>
                    <a:pt x="3708" y="1004"/>
                    <a:pt x="2779" y="781"/>
                  </a:cubicBezTo>
                  <a:cubicBezTo>
                    <a:pt x="1850" y="558"/>
                    <a:pt x="920" y="317"/>
                    <a:pt x="1" y="38"/>
                  </a:cubicBezTo>
                  <a:lnTo>
                    <a:pt x="1" y="38"/>
                  </a:lnTo>
                  <a:cubicBezTo>
                    <a:pt x="911" y="363"/>
                    <a:pt x="1822" y="633"/>
                    <a:pt x="2769" y="893"/>
                  </a:cubicBezTo>
                  <a:cubicBezTo>
                    <a:pt x="3698" y="1144"/>
                    <a:pt x="4637" y="1348"/>
                    <a:pt x="5575" y="1534"/>
                  </a:cubicBezTo>
                  <a:cubicBezTo>
                    <a:pt x="7461" y="1896"/>
                    <a:pt x="9375" y="2119"/>
                    <a:pt x="11298" y="2194"/>
                  </a:cubicBezTo>
                  <a:cubicBezTo>
                    <a:pt x="11685" y="2208"/>
                    <a:pt x="12071" y="2216"/>
                    <a:pt x="12458" y="2216"/>
                  </a:cubicBezTo>
                  <a:cubicBezTo>
                    <a:pt x="13038" y="2216"/>
                    <a:pt x="13617" y="2199"/>
                    <a:pt x="14197" y="2166"/>
                  </a:cubicBezTo>
                  <a:cubicBezTo>
                    <a:pt x="15154" y="2091"/>
                    <a:pt x="16111" y="1989"/>
                    <a:pt x="17059" y="1822"/>
                  </a:cubicBezTo>
                  <a:cubicBezTo>
                    <a:pt x="18006" y="1655"/>
                    <a:pt x="18945" y="1422"/>
                    <a:pt x="19865" y="1125"/>
                  </a:cubicBezTo>
                  <a:cubicBezTo>
                    <a:pt x="20775" y="819"/>
                    <a:pt x="21676" y="447"/>
                    <a:pt x="225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36"/>
            <p:cNvSpPr/>
            <p:nvPr/>
          </p:nvSpPr>
          <p:spPr>
            <a:xfrm>
              <a:off x="572125" y="3294150"/>
              <a:ext cx="182350" cy="382575"/>
            </a:xfrm>
            <a:custGeom>
              <a:rect b="b" l="l" r="r" t="t"/>
              <a:pathLst>
                <a:path extrusionOk="0" h="15303" w="7294">
                  <a:moveTo>
                    <a:pt x="2453" y="1"/>
                  </a:moveTo>
                  <a:lnTo>
                    <a:pt x="2453" y="1"/>
                  </a:lnTo>
                  <a:cubicBezTo>
                    <a:pt x="2295" y="112"/>
                    <a:pt x="2146" y="224"/>
                    <a:pt x="1979" y="317"/>
                  </a:cubicBezTo>
                  <a:cubicBezTo>
                    <a:pt x="1840" y="447"/>
                    <a:pt x="1691" y="586"/>
                    <a:pt x="1561" y="725"/>
                  </a:cubicBezTo>
                  <a:cubicBezTo>
                    <a:pt x="1301" y="1013"/>
                    <a:pt x="1050" y="1320"/>
                    <a:pt x="846" y="1655"/>
                  </a:cubicBezTo>
                  <a:cubicBezTo>
                    <a:pt x="651" y="1989"/>
                    <a:pt x="474" y="2351"/>
                    <a:pt x="344" y="2723"/>
                  </a:cubicBezTo>
                  <a:cubicBezTo>
                    <a:pt x="298" y="2816"/>
                    <a:pt x="279" y="2909"/>
                    <a:pt x="251" y="3002"/>
                  </a:cubicBezTo>
                  <a:cubicBezTo>
                    <a:pt x="233" y="3104"/>
                    <a:pt x="195" y="3197"/>
                    <a:pt x="186" y="3290"/>
                  </a:cubicBezTo>
                  <a:cubicBezTo>
                    <a:pt x="149" y="3476"/>
                    <a:pt x="102" y="3671"/>
                    <a:pt x="93" y="3875"/>
                  </a:cubicBezTo>
                  <a:cubicBezTo>
                    <a:pt x="0" y="4665"/>
                    <a:pt x="65" y="5464"/>
                    <a:pt x="251" y="6226"/>
                  </a:cubicBezTo>
                  <a:cubicBezTo>
                    <a:pt x="279" y="6319"/>
                    <a:pt x="298" y="6430"/>
                    <a:pt x="325" y="6523"/>
                  </a:cubicBezTo>
                  <a:lnTo>
                    <a:pt x="418" y="6802"/>
                  </a:lnTo>
                  <a:cubicBezTo>
                    <a:pt x="474" y="6987"/>
                    <a:pt x="530" y="7183"/>
                    <a:pt x="613" y="7359"/>
                  </a:cubicBezTo>
                  <a:cubicBezTo>
                    <a:pt x="679" y="7545"/>
                    <a:pt x="753" y="7731"/>
                    <a:pt x="836" y="7898"/>
                  </a:cubicBezTo>
                  <a:lnTo>
                    <a:pt x="1087" y="8428"/>
                  </a:lnTo>
                  <a:cubicBezTo>
                    <a:pt x="1812" y="9821"/>
                    <a:pt x="2788" y="11048"/>
                    <a:pt x="3837" y="12190"/>
                  </a:cubicBezTo>
                  <a:cubicBezTo>
                    <a:pt x="4906" y="13324"/>
                    <a:pt x="6067" y="14346"/>
                    <a:pt x="7294" y="15303"/>
                  </a:cubicBezTo>
                  <a:lnTo>
                    <a:pt x="6457" y="14494"/>
                  </a:lnTo>
                  <a:lnTo>
                    <a:pt x="6244" y="14299"/>
                  </a:lnTo>
                  <a:lnTo>
                    <a:pt x="6039" y="14095"/>
                  </a:lnTo>
                  <a:lnTo>
                    <a:pt x="5631" y="13686"/>
                  </a:lnTo>
                  <a:cubicBezTo>
                    <a:pt x="5500" y="13547"/>
                    <a:pt x="5352" y="13417"/>
                    <a:pt x="5222" y="13277"/>
                  </a:cubicBezTo>
                  <a:lnTo>
                    <a:pt x="4832" y="12859"/>
                  </a:lnTo>
                  <a:lnTo>
                    <a:pt x="4432" y="12441"/>
                  </a:lnTo>
                  <a:lnTo>
                    <a:pt x="4051" y="12014"/>
                  </a:lnTo>
                  <a:lnTo>
                    <a:pt x="3661" y="11586"/>
                  </a:lnTo>
                  <a:cubicBezTo>
                    <a:pt x="3549" y="11428"/>
                    <a:pt x="3419" y="11280"/>
                    <a:pt x="3308" y="11131"/>
                  </a:cubicBezTo>
                  <a:cubicBezTo>
                    <a:pt x="3187" y="10983"/>
                    <a:pt x="3057" y="10825"/>
                    <a:pt x="2945" y="10676"/>
                  </a:cubicBezTo>
                  <a:lnTo>
                    <a:pt x="2611" y="10211"/>
                  </a:lnTo>
                  <a:cubicBezTo>
                    <a:pt x="2379" y="9914"/>
                    <a:pt x="2174" y="9570"/>
                    <a:pt x="1970" y="9264"/>
                  </a:cubicBezTo>
                  <a:lnTo>
                    <a:pt x="1886" y="9143"/>
                  </a:lnTo>
                  <a:lnTo>
                    <a:pt x="1821" y="9013"/>
                  </a:lnTo>
                  <a:lnTo>
                    <a:pt x="1682" y="8771"/>
                  </a:lnTo>
                  <a:cubicBezTo>
                    <a:pt x="1589" y="8613"/>
                    <a:pt x="1487" y="8446"/>
                    <a:pt x="1403" y="8270"/>
                  </a:cubicBezTo>
                  <a:lnTo>
                    <a:pt x="1143" y="7759"/>
                  </a:lnTo>
                  <a:cubicBezTo>
                    <a:pt x="1059" y="7591"/>
                    <a:pt x="994" y="7415"/>
                    <a:pt x="920" y="7238"/>
                  </a:cubicBezTo>
                  <a:cubicBezTo>
                    <a:pt x="846" y="7062"/>
                    <a:pt x="781" y="6876"/>
                    <a:pt x="725" y="6709"/>
                  </a:cubicBezTo>
                  <a:lnTo>
                    <a:pt x="632" y="6439"/>
                  </a:lnTo>
                  <a:lnTo>
                    <a:pt x="567" y="6161"/>
                  </a:lnTo>
                  <a:cubicBezTo>
                    <a:pt x="381" y="5427"/>
                    <a:pt x="298" y="4674"/>
                    <a:pt x="353" y="3921"/>
                  </a:cubicBezTo>
                  <a:cubicBezTo>
                    <a:pt x="474" y="2416"/>
                    <a:pt x="1236" y="967"/>
                    <a:pt x="24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36"/>
            <p:cNvSpPr/>
            <p:nvPr/>
          </p:nvSpPr>
          <p:spPr>
            <a:xfrm>
              <a:off x="800200" y="2938850"/>
              <a:ext cx="223775" cy="454625"/>
            </a:xfrm>
            <a:custGeom>
              <a:rect b="b" l="l" r="r" t="t"/>
              <a:pathLst>
                <a:path extrusionOk="0" h="18185" w="8951">
                  <a:moveTo>
                    <a:pt x="8812" y="0"/>
                  </a:moveTo>
                  <a:cubicBezTo>
                    <a:pt x="8792" y="0"/>
                    <a:pt x="8769" y="2"/>
                    <a:pt x="8744" y="7"/>
                  </a:cubicBezTo>
                  <a:cubicBezTo>
                    <a:pt x="1673" y="1642"/>
                    <a:pt x="1" y="9818"/>
                    <a:pt x="29" y="16052"/>
                  </a:cubicBezTo>
                  <a:cubicBezTo>
                    <a:pt x="29" y="16749"/>
                    <a:pt x="38" y="17455"/>
                    <a:pt x="103" y="18152"/>
                  </a:cubicBezTo>
                  <a:cubicBezTo>
                    <a:pt x="111" y="18174"/>
                    <a:pt x="147" y="18184"/>
                    <a:pt x="193" y="18184"/>
                  </a:cubicBezTo>
                  <a:cubicBezTo>
                    <a:pt x="301" y="18184"/>
                    <a:pt x="463" y="18131"/>
                    <a:pt x="456" y="18059"/>
                  </a:cubicBezTo>
                  <a:cubicBezTo>
                    <a:pt x="280" y="16303"/>
                    <a:pt x="354" y="14491"/>
                    <a:pt x="512" y="12754"/>
                  </a:cubicBezTo>
                  <a:cubicBezTo>
                    <a:pt x="828" y="9512"/>
                    <a:pt x="1627" y="6065"/>
                    <a:pt x="3662" y="3435"/>
                  </a:cubicBezTo>
                  <a:cubicBezTo>
                    <a:pt x="4953" y="1763"/>
                    <a:pt x="6727" y="620"/>
                    <a:pt x="8781" y="137"/>
                  </a:cubicBezTo>
                  <a:cubicBezTo>
                    <a:pt x="8951" y="97"/>
                    <a:pt x="8944" y="0"/>
                    <a:pt x="88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36"/>
            <p:cNvSpPr/>
            <p:nvPr/>
          </p:nvSpPr>
          <p:spPr>
            <a:xfrm>
              <a:off x="1120750" y="2966200"/>
              <a:ext cx="123825" cy="338900"/>
            </a:xfrm>
            <a:custGeom>
              <a:rect b="b" l="l" r="r" t="t"/>
              <a:pathLst>
                <a:path extrusionOk="0" h="13556" w="4953">
                  <a:moveTo>
                    <a:pt x="0" y="0"/>
                  </a:moveTo>
                  <a:lnTo>
                    <a:pt x="0" y="0"/>
                  </a:lnTo>
                  <a:cubicBezTo>
                    <a:pt x="446" y="427"/>
                    <a:pt x="836" y="901"/>
                    <a:pt x="1180" y="1403"/>
                  </a:cubicBezTo>
                  <a:cubicBezTo>
                    <a:pt x="1543" y="1905"/>
                    <a:pt x="1877" y="2416"/>
                    <a:pt x="2184" y="2945"/>
                  </a:cubicBezTo>
                  <a:cubicBezTo>
                    <a:pt x="2481" y="3484"/>
                    <a:pt x="2760" y="4032"/>
                    <a:pt x="3011" y="4590"/>
                  </a:cubicBezTo>
                  <a:cubicBezTo>
                    <a:pt x="3252" y="5147"/>
                    <a:pt x="3484" y="5714"/>
                    <a:pt x="3670" y="6290"/>
                  </a:cubicBezTo>
                  <a:cubicBezTo>
                    <a:pt x="4051" y="7451"/>
                    <a:pt x="4339" y="8650"/>
                    <a:pt x="4516" y="9867"/>
                  </a:cubicBezTo>
                  <a:cubicBezTo>
                    <a:pt x="4701" y="11093"/>
                    <a:pt x="4794" y="12310"/>
                    <a:pt x="4822" y="13555"/>
                  </a:cubicBezTo>
                  <a:cubicBezTo>
                    <a:pt x="4952" y="12320"/>
                    <a:pt x="4924" y="11065"/>
                    <a:pt x="4794" y="9839"/>
                  </a:cubicBezTo>
                  <a:cubicBezTo>
                    <a:pt x="4739" y="9207"/>
                    <a:pt x="4636" y="8603"/>
                    <a:pt x="4506" y="7990"/>
                  </a:cubicBezTo>
                  <a:cubicBezTo>
                    <a:pt x="4376" y="7386"/>
                    <a:pt x="4209" y="6782"/>
                    <a:pt x="4023" y="6188"/>
                  </a:cubicBezTo>
                  <a:cubicBezTo>
                    <a:pt x="3614" y="5008"/>
                    <a:pt x="3103" y="3865"/>
                    <a:pt x="2425" y="2806"/>
                  </a:cubicBezTo>
                  <a:cubicBezTo>
                    <a:pt x="2091" y="2276"/>
                    <a:pt x="1719" y="1775"/>
                    <a:pt x="1320" y="1301"/>
                  </a:cubicBezTo>
                  <a:cubicBezTo>
                    <a:pt x="920" y="836"/>
                    <a:pt x="493" y="381"/>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36"/>
            <p:cNvSpPr/>
            <p:nvPr/>
          </p:nvSpPr>
          <p:spPr>
            <a:xfrm>
              <a:off x="1317025" y="3496925"/>
              <a:ext cx="256200" cy="330325"/>
            </a:xfrm>
            <a:custGeom>
              <a:rect b="b" l="l" r="r" t="t"/>
              <a:pathLst>
                <a:path extrusionOk="0" h="13213" w="10248">
                  <a:moveTo>
                    <a:pt x="10248" y="1"/>
                  </a:moveTo>
                  <a:lnTo>
                    <a:pt x="10248" y="1"/>
                  </a:lnTo>
                  <a:cubicBezTo>
                    <a:pt x="9328" y="1060"/>
                    <a:pt x="8445" y="2138"/>
                    <a:pt x="7572" y="3215"/>
                  </a:cubicBezTo>
                  <a:cubicBezTo>
                    <a:pt x="7135" y="3763"/>
                    <a:pt x="6699" y="4312"/>
                    <a:pt x="6271" y="4850"/>
                  </a:cubicBezTo>
                  <a:lnTo>
                    <a:pt x="4980" y="6504"/>
                  </a:lnTo>
                  <a:lnTo>
                    <a:pt x="3707" y="8167"/>
                  </a:lnTo>
                  <a:lnTo>
                    <a:pt x="2453" y="9840"/>
                  </a:lnTo>
                  <a:cubicBezTo>
                    <a:pt x="1626" y="10955"/>
                    <a:pt x="799" y="12069"/>
                    <a:pt x="0" y="13212"/>
                  </a:cubicBezTo>
                  <a:cubicBezTo>
                    <a:pt x="920" y="12162"/>
                    <a:pt x="1803" y="11094"/>
                    <a:pt x="2676" y="10007"/>
                  </a:cubicBezTo>
                  <a:cubicBezTo>
                    <a:pt x="3113" y="9468"/>
                    <a:pt x="3540" y="8920"/>
                    <a:pt x="3977" y="8372"/>
                  </a:cubicBezTo>
                  <a:lnTo>
                    <a:pt x="5259" y="6709"/>
                  </a:lnTo>
                  <a:lnTo>
                    <a:pt x="6541" y="5055"/>
                  </a:lnTo>
                  <a:lnTo>
                    <a:pt x="7795" y="3383"/>
                  </a:lnTo>
                  <a:cubicBezTo>
                    <a:pt x="8622" y="2268"/>
                    <a:pt x="9440" y="1153"/>
                    <a:pt x="102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36"/>
            <p:cNvSpPr/>
            <p:nvPr/>
          </p:nvSpPr>
          <p:spPr>
            <a:xfrm>
              <a:off x="792325" y="3644650"/>
              <a:ext cx="6750" cy="220675"/>
            </a:xfrm>
            <a:custGeom>
              <a:rect b="b" l="l" r="r" t="t"/>
              <a:pathLst>
                <a:path extrusionOk="0" h="8827" w="270">
                  <a:moveTo>
                    <a:pt x="251" y="1"/>
                  </a:moveTo>
                  <a:cubicBezTo>
                    <a:pt x="177" y="744"/>
                    <a:pt x="121" y="1478"/>
                    <a:pt x="93" y="2212"/>
                  </a:cubicBezTo>
                  <a:cubicBezTo>
                    <a:pt x="46" y="2937"/>
                    <a:pt x="28" y="3680"/>
                    <a:pt x="19" y="4414"/>
                  </a:cubicBezTo>
                  <a:lnTo>
                    <a:pt x="0" y="5519"/>
                  </a:lnTo>
                  <a:cubicBezTo>
                    <a:pt x="0" y="5891"/>
                    <a:pt x="0" y="6244"/>
                    <a:pt x="19" y="6625"/>
                  </a:cubicBezTo>
                  <a:cubicBezTo>
                    <a:pt x="37" y="7350"/>
                    <a:pt x="74" y="8093"/>
                    <a:pt x="139" y="8827"/>
                  </a:cubicBezTo>
                  <a:lnTo>
                    <a:pt x="204" y="6625"/>
                  </a:lnTo>
                  <a:lnTo>
                    <a:pt x="251" y="4414"/>
                  </a:lnTo>
                  <a:cubicBezTo>
                    <a:pt x="260" y="3680"/>
                    <a:pt x="269" y="2937"/>
                    <a:pt x="269" y="2212"/>
                  </a:cubicBezTo>
                  <a:cubicBezTo>
                    <a:pt x="269" y="1478"/>
                    <a:pt x="260" y="74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36"/>
            <p:cNvSpPr/>
            <p:nvPr/>
          </p:nvSpPr>
          <p:spPr>
            <a:xfrm>
              <a:off x="816225" y="3662300"/>
              <a:ext cx="5850" cy="124300"/>
            </a:xfrm>
            <a:custGeom>
              <a:rect b="b" l="l" r="r" t="t"/>
              <a:pathLst>
                <a:path extrusionOk="0" h="4972" w="234">
                  <a:moveTo>
                    <a:pt x="112" y="1"/>
                  </a:moveTo>
                  <a:cubicBezTo>
                    <a:pt x="66" y="419"/>
                    <a:pt x="47" y="828"/>
                    <a:pt x="20" y="1246"/>
                  </a:cubicBezTo>
                  <a:cubicBezTo>
                    <a:pt x="10" y="1664"/>
                    <a:pt x="1" y="2073"/>
                    <a:pt x="1" y="2491"/>
                  </a:cubicBezTo>
                  <a:cubicBezTo>
                    <a:pt x="1" y="2909"/>
                    <a:pt x="1" y="3318"/>
                    <a:pt x="20" y="3736"/>
                  </a:cubicBezTo>
                  <a:cubicBezTo>
                    <a:pt x="47" y="4154"/>
                    <a:pt x="66" y="4553"/>
                    <a:pt x="112" y="4971"/>
                  </a:cubicBezTo>
                  <a:cubicBezTo>
                    <a:pt x="159" y="4553"/>
                    <a:pt x="196" y="4154"/>
                    <a:pt x="205" y="3736"/>
                  </a:cubicBezTo>
                  <a:cubicBezTo>
                    <a:pt x="224" y="3318"/>
                    <a:pt x="233" y="2909"/>
                    <a:pt x="233" y="2491"/>
                  </a:cubicBezTo>
                  <a:cubicBezTo>
                    <a:pt x="233" y="2073"/>
                    <a:pt x="233" y="1664"/>
                    <a:pt x="205" y="1246"/>
                  </a:cubicBezTo>
                  <a:cubicBezTo>
                    <a:pt x="187" y="828"/>
                    <a:pt x="159" y="4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36"/>
            <p:cNvSpPr/>
            <p:nvPr/>
          </p:nvSpPr>
          <p:spPr>
            <a:xfrm>
              <a:off x="804625" y="3715500"/>
              <a:ext cx="5825" cy="138225"/>
            </a:xfrm>
            <a:custGeom>
              <a:rect b="b" l="l" r="r" t="t"/>
              <a:pathLst>
                <a:path extrusionOk="0" h="5529" w="233">
                  <a:moveTo>
                    <a:pt x="112" y="0"/>
                  </a:moveTo>
                  <a:cubicBezTo>
                    <a:pt x="65" y="465"/>
                    <a:pt x="47" y="920"/>
                    <a:pt x="19" y="1385"/>
                  </a:cubicBezTo>
                  <a:cubicBezTo>
                    <a:pt x="10" y="1849"/>
                    <a:pt x="0" y="2304"/>
                    <a:pt x="0" y="2769"/>
                  </a:cubicBezTo>
                  <a:cubicBezTo>
                    <a:pt x="0" y="3234"/>
                    <a:pt x="0" y="3679"/>
                    <a:pt x="19" y="4144"/>
                  </a:cubicBezTo>
                  <a:cubicBezTo>
                    <a:pt x="47" y="4609"/>
                    <a:pt x="65" y="5064"/>
                    <a:pt x="112" y="5528"/>
                  </a:cubicBezTo>
                  <a:cubicBezTo>
                    <a:pt x="158" y="5064"/>
                    <a:pt x="196" y="4609"/>
                    <a:pt x="205" y="4144"/>
                  </a:cubicBezTo>
                  <a:cubicBezTo>
                    <a:pt x="223" y="3679"/>
                    <a:pt x="233" y="3234"/>
                    <a:pt x="233" y="2769"/>
                  </a:cubicBezTo>
                  <a:cubicBezTo>
                    <a:pt x="233" y="2304"/>
                    <a:pt x="233" y="1849"/>
                    <a:pt x="205" y="1385"/>
                  </a:cubicBezTo>
                  <a:cubicBezTo>
                    <a:pt x="186" y="920"/>
                    <a:pt x="158" y="46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36"/>
            <p:cNvSpPr/>
            <p:nvPr/>
          </p:nvSpPr>
          <p:spPr>
            <a:xfrm>
              <a:off x="839925" y="3656500"/>
              <a:ext cx="5825" cy="180025"/>
            </a:xfrm>
            <a:custGeom>
              <a:rect b="b" l="l" r="r" t="t"/>
              <a:pathLst>
                <a:path extrusionOk="0" h="7201" w="233">
                  <a:moveTo>
                    <a:pt x="121" y="0"/>
                  </a:moveTo>
                  <a:cubicBezTo>
                    <a:pt x="66" y="595"/>
                    <a:pt x="38" y="1199"/>
                    <a:pt x="29" y="1803"/>
                  </a:cubicBezTo>
                  <a:cubicBezTo>
                    <a:pt x="19" y="2407"/>
                    <a:pt x="1" y="3001"/>
                    <a:pt x="1" y="3605"/>
                  </a:cubicBezTo>
                  <a:cubicBezTo>
                    <a:pt x="1" y="4209"/>
                    <a:pt x="1" y="4804"/>
                    <a:pt x="29" y="5408"/>
                  </a:cubicBezTo>
                  <a:cubicBezTo>
                    <a:pt x="47" y="6012"/>
                    <a:pt x="75" y="6597"/>
                    <a:pt x="121" y="7201"/>
                  </a:cubicBezTo>
                  <a:cubicBezTo>
                    <a:pt x="168" y="6597"/>
                    <a:pt x="205" y="6012"/>
                    <a:pt x="214" y="5408"/>
                  </a:cubicBezTo>
                  <a:cubicBezTo>
                    <a:pt x="224" y="4804"/>
                    <a:pt x="233" y="4209"/>
                    <a:pt x="233" y="3605"/>
                  </a:cubicBezTo>
                  <a:cubicBezTo>
                    <a:pt x="233" y="3001"/>
                    <a:pt x="233" y="2407"/>
                    <a:pt x="214" y="1803"/>
                  </a:cubicBezTo>
                  <a:cubicBezTo>
                    <a:pt x="186" y="1199"/>
                    <a:pt x="168" y="604"/>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36"/>
            <p:cNvSpPr/>
            <p:nvPr/>
          </p:nvSpPr>
          <p:spPr>
            <a:xfrm>
              <a:off x="854550" y="3674375"/>
              <a:ext cx="5850" cy="209075"/>
            </a:xfrm>
            <a:custGeom>
              <a:rect b="b" l="l" r="r" t="t"/>
              <a:pathLst>
                <a:path extrusionOk="0" h="8363" w="234">
                  <a:moveTo>
                    <a:pt x="112" y="1"/>
                  </a:moveTo>
                  <a:cubicBezTo>
                    <a:pt x="66" y="698"/>
                    <a:pt x="47" y="1394"/>
                    <a:pt x="20" y="2091"/>
                  </a:cubicBezTo>
                  <a:cubicBezTo>
                    <a:pt x="10" y="2788"/>
                    <a:pt x="1" y="3485"/>
                    <a:pt x="1" y="4182"/>
                  </a:cubicBezTo>
                  <a:cubicBezTo>
                    <a:pt x="1" y="4879"/>
                    <a:pt x="1" y="5575"/>
                    <a:pt x="20" y="6272"/>
                  </a:cubicBezTo>
                  <a:cubicBezTo>
                    <a:pt x="47" y="6969"/>
                    <a:pt x="66" y="7666"/>
                    <a:pt x="112" y="8363"/>
                  </a:cubicBezTo>
                  <a:cubicBezTo>
                    <a:pt x="159" y="7666"/>
                    <a:pt x="196" y="6969"/>
                    <a:pt x="205" y="6272"/>
                  </a:cubicBezTo>
                  <a:cubicBezTo>
                    <a:pt x="224" y="5575"/>
                    <a:pt x="233" y="4879"/>
                    <a:pt x="233" y="4182"/>
                  </a:cubicBezTo>
                  <a:cubicBezTo>
                    <a:pt x="233" y="3485"/>
                    <a:pt x="233" y="2788"/>
                    <a:pt x="205" y="2091"/>
                  </a:cubicBezTo>
                  <a:cubicBezTo>
                    <a:pt x="187" y="1394"/>
                    <a:pt x="159" y="698"/>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36"/>
            <p:cNvSpPr/>
            <p:nvPr/>
          </p:nvSpPr>
          <p:spPr>
            <a:xfrm>
              <a:off x="872225" y="3677175"/>
              <a:ext cx="5825" cy="79000"/>
            </a:xfrm>
            <a:custGeom>
              <a:rect b="b" l="l" r="r" t="t"/>
              <a:pathLst>
                <a:path extrusionOk="0" h="3160" w="233">
                  <a:moveTo>
                    <a:pt x="121" y="0"/>
                  </a:moveTo>
                  <a:cubicBezTo>
                    <a:pt x="74" y="270"/>
                    <a:pt x="47" y="539"/>
                    <a:pt x="28" y="790"/>
                  </a:cubicBezTo>
                  <a:cubicBezTo>
                    <a:pt x="9" y="1041"/>
                    <a:pt x="0" y="1310"/>
                    <a:pt x="0" y="1580"/>
                  </a:cubicBezTo>
                  <a:cubicBezTo>
                    <a:pt x="0" y="1831"/>
                    <a:pt x="0" y="2100"/>
                    <a:pt x="28" y="2369"/>
                  </a:cubicBezTo>
                  <a:cubicBezTo>
                    <a:pt x="47" y="2620"/>
                    <a:pt x="74" y="2890"/>
                    <a:pt x="121" y="3159"/>
                  </a:cubicBezTo>
                  <a:cubicBezTo>
                    <a:pt x="167" y="2899"/>
                    <a:pt x="195" y="2639"/>
                    <a:pt x="214" y="2369"/>
                  </a:cubicBezTo>
                  <a:cubicBezTo>
                    <a:pt x="223" y="2119"/>
                    <a:pt x="232" y="1849"/>
                    <a:pt x="232" y="1580"/>
                  </a:cubicBezTo>
                  <a:cubicBezTo>
                    <a:pt x="232" y="1329"/>
                    <a:pt x="232" y="1059"/>
                    <a:pt x="214" y="790"/>
                  </a:cubicBezTo>
                  <a:cubicBezTo>
                    <a:pt x="186" y="539"/>
                    <a:pt x="167" y="27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36"/>
            <p:cNvSpPr/>
            <p:nvPr/>
          </p:nvSpPr>
          <p:spPr>
            <a:xfrm>
              <a:off x="934000" y="3616550"/>
              <a:ext cx="256450" cy="19575"/>
            </a:xfrm>
            <a:custGeom>
              <a:rect b="b" l="l" r="r" t="t"/>
              <a:pathLst>
                <a:path extrusionOk="0" h="783" w="10258">
                  <a:moveTo>
                    <a:pt x="10258" y="0"/>
                  </a:moveTo>
                  <a:lnTo>
                    <a:pt x="10258" y="0"/>
                  </a:lnTo>
                  <a:cubicBezTo>
                    <a:pt x="9412" y="186"/>
                    <a:pt x="8567" y="316"/>
                    <a:pt x="7712" y="409"/>
                  </a:cubicBezTo>
                  <a:cubicBezTo>
                    <a:pt x="6857" y="474"/>
                    <a:pt x="6002" y="521"/>
                    <a:pt x="5148" y="549"/>
                  </a:cubicBezTo>
                  <a:cubicBezTo>
                    <a:pt x="4936" y="551"/>
                    <a:pt x="4724" y="552"/>
                    <a:pt x="4510" y="552"/>
                  </a:cubicBezTo>
                  <a:cubicBezTo>
                    <a:pt x="3871" y="552"/>
                    <a:pt x="3224" y="542"/>
                    <a:pt x="2583" y="521"/>
                  </a:cubicBezTo>
                  <a:cubicBezTo>
                    <a:pt x="2156" y="502"/>
                    <a:pt x="1719" y="484"/>
                    <a:pt x="1292" y="465"/>
                  </a:cubicBezTo>
                  <a:cubicBezTo>
                    <a:pt x="864" y="437"/>
                    <a:pt x="428" y="409"/>
                    <a:pt x="0" y="381"/>
                  </a:cubicBezTo>
                  <a:lnTo>
                    <a:pt x="0" y="381"/>
                  </a:lnTo>
                  <a:cubicBezTo>
                    <a:pt x="855" y="530"/>
                    <a:pt x="1710" y="641"/>
                    <a:pt x="2583" y="707"/>
                  </a:cubicBezTo>
                  <a:cubicBezTo>
                    <a:pt x="3321" y="755"/>
                    <a:pt x="4081" y="783"/>
                    <a:pt x="4830" y="783"/>
                  </a:cubicBezTo>
                  <a:cubicBezTo>
                    <a:pt x="4939" y="783"/>
                    <a:pt x="5048" y="782"/>
                    <a:pt x="5157" y="781"/>
                  </a:cubicBezTo>
                  <a:cubicBezTo>
                    <a:pt x="6021" y="753"/>
                    <a:pt x="6876" y="697"/>
                    <a:pt x="7740" y="576"/>
                  </a:cubicBezTo>
                  <a:cubicBezTo>
                    <a:pt x="8595" y="465"/>
                    <a:pt x="9449" y="279"/>
                    <a:pt x="102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36"/>
            <p:cNvSpPr/>
            <p:nvPr/>
          </p:nvSpPr>
          <p:spPr>
            <a:xfrm>
              <a:off x="1066400" y="3603775"/>
              <a:ext cx="122900" cy="16375"/>
            </a:xfrm>
            <a:custGeom>
              <a:rect b="b" l="l" r="r" t="t"/>
              <a:pathLst>
                <a:path extrusionOk="0" h="655" w="4916">
                  <a:moveTo>
                    <a:pt x="4915" y="0"/>
                  </a:moveTo>
                  <a:cubicBezTo>
                    <a:pt x="4506" y="65"/>
                    <a:pt x="4107" y="140"/>
                    <a:pt x="3698" y="196"/>
                  </a:cubicBezTo>
                  <a:cubicBezTo>
                    <a:pt x="3280" y="251"/>
                    <a:pt x="2871" y="298"/>
                    <a:pt x="2462" y="344"/>
                  </a:cubicBezTo>
                  <a:cubicBezTo>
                    <a:pt x="1654" y="437"/>
                    <a:pt x="827" y="511"/>
                    <a:pt x="0" y="604"/>
                  </a:cubicBezTo>
                  <a:cubicBezTo>
                    <a:pt x="324" y="640"/>
                    <a:pt x="648" y="654"/>
                    <a:pt x="968" y="654"/>
                  </a:cubicBezTo>
                  <a:cubicBezTo>
                    <a:pt x="1061" y="654"/>
                    <a:pt x="1153" y="653"/>
                    <a:pt x="1245" y="651"/>
                  </a:cubicBezTo>
                  <a:cubicBezTo>
                    <a:pt x="1663" y="641"/>
                    <a:pt x="2072" y="614"/>
                    <a:pt x="2490" y="567"/>
                  </a:cubicBezTo>
                  <a:cubicBezTo>
                    <a:pt x="2899" y="521"/>
                    <a:pt x="3317" y="465"/>
                    <a:pt x="3717" y="372"/>
                  </a:cubicBezTo>
                  <a:cubicBezTo>
                    <a:pt x="4125" y="279"/>
                    <a:pt x="4534" y="158"/>
                    <a:pt x="4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36"/>
            <p:cNvSpPr/>
            <p:nvPr/>
          </p:nvSpPr>
          <p:spPr>
            <a:xfrm>
              <a:off x="901950" y="3438625"/>
              <a:ext cx="5825" cy="120575"/>
            </a:xfrm>
            <a:custGeom>
              <a:rect b="b" l="l" r="r" t="t"/>
              <a:pathLst>
                <a:path extrusionOk="0" h="4823" w="233">
                  <a:moveTo>
                    <a:pt x="112" y="1"/>
                  </a:moveTo>
                  <a:cubicBezTo>
                    <a:pt x="56" y="400"/>
                    <a:pt x="28" y="800"/>
                    <a:pt x="19" y="1208"/>
                  </a:cubicBezTo>
                  <a:cubicBezTo>
                    <a:pt x="10" y="1608"/>
                    <a:pt x="0" y="2007"/>
                    <a:pt x="0" y="2407"/>
                  </a:cubicBezTo>
                  <a:cubicBezTo>
                    <a:pt x="0" y="2816"/>
                    <a:pt x="0" y="3215"/>
                    <a:pt x="19" y="3615"/>
                  </a:cubicBezTo>
                  <a:cubicBezTo>
                    <a:pt x="47" y="4024"/>
                    <a:pt x="65" y="4423"/>
                    <a:pt x="112" y="4823"/>
                  </a:cubicBezTo>
                  <a:cubicBezTo>
                    <a:pt x="158" y="4423"/>
                    <a:pt x="195" y="4024"/>
                    <a:pt x="205" y="3615"/>
                  </a:cubicBezTo>
                  <a:cubicBezTo>
                    <a:pt x="214" y="3215"/>
                    <a:pt x="233" y="2816"/>
                    <a:pt x="233" y="2407"/>
                  </a:cubicBezTo>
                  <a:cubicBezTo>
                    <a:pt x="233" y="2007"/>
                    <a:pt x="233" y="1608"/>
                    <a:pt x="205" y="1208"/>
                  </a:cubicBezTo>
                  <a:cubicBezTo>
                    <a:pt x="186" y="800"/>
                    <a:pt x="158" y="40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36"/>
            <p:cNvSpPr/>
            <p:nvPr/>
          </p:nvSpPr>
          <p:spPr>
            <a:xfrm>
              <a:off x="916350" y="3491575"/>
              <a:ext cx="5825" cy="70875"/>
            </a:xfrm>
            <a:custGeom>
              <a:rect b="b" l="l" r="r" t="t"/>
              <a:pathLst>
                <a:path extrusionOk="0" h="2835" w="233">
                  <a:moveTo>
                    <a:pt x="121" y="1"/>
                  </a:moveTo>
                  <a:cubicBezTo>
                    <a:pt x="75" y="233"/>
                    <a:pt x="47" y="466"/>
                    <a:pt x="28" y="716"/>
                  </a:cubicBezTo>
                  <a:cubicBezTo>
                    <a:pt x="10" y="949"/>
                    <a:pt x="0" y="1190"/>
                    <a:pt x="0" y="1422"/>
                  </a:cubicBezTo>
                  <a:cubicBezTo>
                    <a:pt x="0" y="1655"/>
                    <a:pt x="10" y="1896"/>
                    <a:pt x="28" y="2129"/>
                  </a:cubicBezTo>
                  <a:cubicBezTo>
                    <a:pt x="47" y="2361"/>
                    <a:pt x="75" y="2602"/>
                    <a:pt x="121" y="2835"/>
                  </a:cubicBezTo>
                  <a:cubicBezTo>
                    <a:pt x="168" y="2602"/>
                    <a:pt x="195" y="2361"/>
                    <a:pt x="214" y="2129"/>
                  </a:cubicBezTo>
                  <a:cubicBezTo>
                    <a:pt x="223" y="1896"/>
                    <a:pt x="233" y="1655"/>
                    <a:pt x="233" y="1422"/>
                  </a:cubicBezTo>
                  <a:cubicBezTo>
                    <a:pt x="233" y="1190"/>
                    <a:pt x="223" y="949"/>
                    <a:pt x="214" y="716"/>
                  </a:cubicBezTo>
                  <a:cubicBezTo>
                    <a:pt x="186" y="484"/>
                    <a:pt x="168" y="233"/>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36"/>
            <p:cNvSpPr/>
            <p:nvPr/>
          </p:nvSpPr>
          <p:spPr>
            <a:xfrm>
              <a:off x="884050" y="3462100"/>
              <a:ext cx="5850" cy="67375"/>
            </a:xfrm>
            <a:custGeom>
              <a:rect b="b" l="l" r="r" t="t"/>
              <a:pathLst>
                <a:path extrusionOk="0" h="2695" w="234">
                  <a:moveTo>
                    <a:pt x="122" y="0"/>
                  </a:moveTo>
                  <a:cubicBezTo>
                    <a:pt x="75" y="232"/>
                    <a:pt x="38" y="455"/>
                    <a:pt x="29" y="669"/>
                  </a:cubicBezTo>
                  <a:cubicBezTo>
                    <a:pt x="19" y="892"/>
                    <a:pt x="1" y="1124"/>
                    <a:pt x="1" y="1347"/>
                  </a:cubicBezTo>
                  <a:cubicBezTo>
                    <a:pt x="1" y="1561"/>
                    <a:pt x="19" y="1793"/>
                    <a:pt x="29" y="2016"/>
                  </a:cubicBezTo>
                  <a:cubicBezTo>
                    <a:pt x="47" y="2239"/>
                    <a:pt x="75" y="2471"/>
                    <a:pt x="122" y="2694"/>
                  </a:cubicBezTo>
                  <a:cubicBezTo>
                    <a:pt x="168" y="2471"/>
                    <a:pt x="205" y="2239"/>
                    <a:pt x="215" y="2016"/>
                  </a:cubicBezTo>
                  <a:cubicBezTo>
                    <a:pt x="224" y="1793"/>
                    <a:pt x="233" y="1561"/>
                    <a:pt x="233" y="1347"/>
                  </a:cubicBezTo>
                  <a:cubicBezTo>
                    <a:pt x="233" y="1124"/>
                    <a:pt x="224" y="892"/>
                    <a:pt x="215" y="669"/>
                  </a:cubicBezTo>
                  <a:cubicBezTo>
                    <a:pt x="187" y="455"/>
                    <a:pt x="168" y="223"/>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36"/>
            <p:cNvSpPr/>
            <p:nvPr/>
          </p:nvSpPr>
          <p:spPr>
            <a:xfrm>
              <a:off x="943050" y="3426550"/>
              <a:ext cx="5850" cy="91775"/>
            </a:xfrm>
            <a:custGeom>
              <a:rect b="b" l="l" r="r" t="t"/>
              <a:pathLst>
                <a:path extrusionOk="0" h="3671" w="234">
                  <a:moveTo>
                    <a:pt x="122" y="1"/>
                  </a:moveTo>
                  <a:cubicBezTo>
                    <a:pt x="75" y="316"/>
                    <a:pt x="38" y="623"/>
                    <a:pt x="29" y="920"/>
                  </a:cubicBezTo>
                  <a:cubicBezTo>
                    <a:pt x="10" y="1236"/>
                    <a:pt x="1" y="1534"/>
                    <a:pt x="1" y="1840"/>
                  </a:cubicBezTo>
                  <a:cubicBezTo>
                    <a:pt x="1" y="2156"/>
                    <a:pt x="1" y="2453"/>
                    <a:pt x="29" y="2760"/>
                  </a:cubicBezTo>
                  <a:cubicBezTo>
                    <a:pt x="47" y="3067"/>
                    <a:pt x="75" y="3373"/>
                    <a:pt x="122" y="3670"/>
                  </a:cubicBezTo>
                  <a:cubicBezTo>
                    <a:pt x="168" y="3364"/>
                    <a:pt x="196" y="3057"/>
                    <a:pt x="214" y="2760"/>
                  </a:cubicBezTo>
                  <a:cubicBezTo>
                    <a:pt x="224" y="2444"/>
                    <a:pt x="233" y="2137"/>
                    <a:pt x="233" y="1840"/>
                  </a:cubicBezTo>
                  <a:cubicBezTo>
                    <a:pt x="233" y="1524"/>
                    <a:pt x="233" y="1227"/>
                    <a:pt x="214" y="920"/>
                  </a:cubicBezTo>
                  <a:cubicBezTo>
                    <a:pt x="187" y="604"/>
                    <a:pt x="168" y="307"/>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36"/>
            <p:cNvSpPr/>
            <p:nvPr/>
          </p:nvSpPr>
          <p:spPr>
            <a:xfrm>
              <a:off x="857125" y="3037950"/>
              <a:ext cx="71100" cy="217450"/>
            </a:xfrm>
            <a:custGeom>
              <a:rect b="b" l="l" r="r" t="t"/>
              <a:pathLst>
                <a:path extrusionOk="0" h="8698" w="2844">
                  <a:moveTo>
                    <a:pt x="2843" y="1"/>
                  </a:moveTo>
                  <a:cubicBezTo>
                    <a:pt x="2685" y="112"/>
                    <a:pt x="2546" y="252"/>
                    <a:pt x="2407" y="382"/>
                  </a:cubicBezTo>
                  <a:cubicBezTo>
                    <a:pt x="2332" y="456"/>
                    <a:pt x="2276" y="531"/>
                    <a:pt x="2221" y="614"/>
                  </a:cubicBezTo>
                  <a:cubicBezTo>
                    <a:pt x="2165" y="688"/>
                    <a:pt x="2091" y="772"/>
                    <a:pt x="2044" y="856"/>
                  </a:cubicBezTo>
                  <a:lnTo>
                    <a:pt x="1896" y="1097"/>
                  </a:lnTo>
                  <a:cubicBezTo>
                    <a:pt x="1849" y="1181"/>
                    <a:pt x="1803" y="1274"/>
                    <a:pt x="1756" y="1357"/>
                  </a:cubicBezTo>
                  <a:cubicBezTo>
                    <a:pt x="1645" y="1515"/>
                    <a:pt x="1570" y="1701"/>
                    <a:pt x="1487" y="1878"/>
                  </a:cubicBezTo>
                  <a:cubicBezTo>
                    <a:pt x="1162" y="2584"/>
                    <a:pt x="920" y="3327"/>
                    <a:pt x="706" y="4080"/>
                  </a:cubicBezTo>
                  <a:cubicBezTo>
                    <a:pt x="651" y="4265"/>
                    <a:pt x="613" y="4470"/>
                    <a:pt x="567" y="4656"/>
                  </a:cubicBezTo>
                  <a:cubicBezTo>
                    <a:pt x="539" y="4841"/>
                    <a:pt x="474" y="5037"/>
                    <a:pt x="446" y="5222"/>
                  </a:cubicBezTo>
                  <a:lnTo>
                    <a:pt x="335" y="5789"/>
                  </a:lnTo>
                  <a:cubicBezTo>
                    <a:pt x="307" y="5984"/>
                    <a:pt x="270" y="6170"/>
                    <a:pt x="242" y="6374"/>
                  </a:cubicBezTo>
                  <a:cubicBezTo>
                    <a:pt x="186" y="6765"/>
                    <a:pt x="130" y="7146"/>
                    <a:pt x="93" y="7536"/>
                  </a:cubicBezTo>
                  <a:cubicBezTo>
                    <a:pt x="56" y="7917"/>
                    <a:pt x="19" y="8307"/>
                    <a:pt x="0" y="8697"/>
                  </a:cubicBezTo>
                  <a:cubicBezTo>
                    <a:pt x="84" y="8307"/>
                    <a:pt x="140" y="7926"/>
                    <a:pt x="205" y="7545"/>
                  </a:cubicBezTo>
                  <a:cubicBezTo>
                    <a:pt x="232" y="7359"/>
                    <a:pt x="279" y="7164"/>
                    <a:pt x="316" y="6978"/>
                  </a:cubicBezTo>
                  <a:lnTo>
                    <a:pt x="418" y="6402"/>
                  </a:lnTo>
                  <a:cubicBezTo>
                    <a:pt x="502" y="6021"/>
                    <a:pt x="585" y="5650"/>
                    <a:pt x="660" y="5269"/>
                  </a:cubicBezTo>
                  <a:lnTo>
                    <a:pt x="799" y="4711"/>
                  </a:lnTo>
                  <a:cubicBezTo>
                    <a:pt x="846" y="4526"/>
                    <a:pt x="883" y="4340"/>
                    <a:pt x="939" y="4154"/>
                  </a:cubicBezTo>
                  <a:lnTo>
                    <a:pt x="1087" y="3597"/>
                  </a:lnTo>
                  <a:cubicBezTo>
                    <a:pt x="1134" y="3411"/>
                    <a:pt x="1208" y="3234"/>
                    <a:pt x="1264" y="3048"/>
                  </a:cubicBezTo>
                  <a:lnTo>
                    <a:pt x="1357" y="2770"/>
                  </a:lnTo>
                  <a:lnTo>
                    <a:pt x="1468" y="2509"/>
                  </a:lnTo>
                  <a:cubicBezTo>
                    <a:pt x="1533" y="2333"/>
                    <a:pt x="1589" y="2147"/>
                    <a:pt x="1673" y="1971"/>
                  </a:cubicBezTo>
                  <a:cubicBezTo>
                    <a:pt x="1747" y="1794"/>
                    <a:pt x="1821" y="1627"/>
                    <a:pt x="1905" y="1450"/>
                  </a:cubicBezTo>
                  <a:cubicBezTo>
                    <a:pt x="1951" y="1367"/>
                    <a:pt x="1988" y="1274"/>
                    <a:pt x="2035" y="1190"/>
                  </a:cubicBezTo>
                  <a:lnTo>
                    <a:pt x="2174" y="939"/>
                  </a:lnTo>
                  <a:cubicBezTo>
                    <a:pt x="2360" y="605"/>
                    <a:pt x="2564" y="261"/>
                    <a:pt x="28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36"/>
            <p:cNvSpPr/>
            <p:nvPr/>
          </p:nvSpPr>
          <p:spPr>
            <a:xfrm>
              <a:off x="842250" y="3135050"/>
              <a:ext cx="24175" cy="115000"/>
            </a:xfrm>
            <a:custGeom>
              <a:rect b="b" l="l" r="r" t="t"/>
              <a:pathLst>
                <a:path extrusionOk="0" h="4600" w="967">
                  <a:moveTo>
                    <a:pt x="967" y="1"/>
                  </a:moveTo>
                  <a:lnTo>
                    <a:pt x="967" y="1"/>
                  </a:lnTo>
                  <a:cubicBezTo>
                    <a:pt x="809" y="363"/>
                    <a:pt x="679" y="735"/>
                    <a:pt x="577" y="1115"/>
                  </a:cubicBezTo>
                  <a:cubicBezTo>
                    <a:pt x="456" y="1487"/>
                    <a:pt x="354" y="1868"/>
                    <a:pt x="270" y="2258"/>
                  </a:cubicBezTo>
                  <a:cubicBezTo>
                    <a:pt x="186" y="2639"/>
                    <a:pt x="121" y="3020"/>
                    <a:pt x="75" y="3420"/>
                  </a:cubicBezTo>
                  <a:cubicBezTo>
                    <a:pt x="28" y="3810"/>
                    <a:pt x="1" y="4209"/>
                    <a:pt x="28" y="4599"/>
                  </a:cubicBezTo>
                  <a:lnTo>
                    <a:pt x="251" y="3447"/>
                  </a:lnTo>
                  <a:lnTo>
                    <a:pt x="493" y="2305"/>
                  </a:lnTo>
                  <a:cubicBezTo>
                    <a:pt x="651" y="1534"/>
                    <a:pt x="827" y="781"/>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36"/>
            <p:cNvSpPr/>
            <p:nvPr/>
          </p:nvSpPr>
          <p:spPr>
            <a:xfrm>
              <a:off x="833650" y="3058400"/>
              <a:ext cx="53450" cy="138225"/>
            </a:xfrm>
            <a:custGeom>
              <a:rect b="b" l="l" r="r" t="t"/>
              <a:pathLst>
                <a:path extrusionOk="0" h="5529" w="2138">
                  <a:moveTo>
                    <a:pt x="2138" y="1"/>
                  </a:moveTo>
                  <a:lnTo>
                    <a:pt x="2138" y="1"/>
                  </a:lnTo>
                  <a:cubicBezTo>
                    <a:pt x="2008" y="47"/>
                    <a:pt x="1915" y="140"/>
                    <a:pt x="1813" y="224"/>
                  </a:cubicBezTo>
                  <a:cubicBezTo>
                    <a:pt x="1729" y="316"/>
                    <a:pt x="1645" y="419"/>
                    <a:pt x="1580" y="530"/>
                  </a:cubicBezTo>
                  <a:cubicBezTo>
                    <a:pt x="1441" y="735"/>
                    <a:pt x="1311" y="958"/>
                    <a:pt x="1209" y="1190"/>
                  </a:cubicBezTo>
                  <a:cubicBezTo>
                    <a:pt x="1088" y="1422"/>
                    <a:pt x="995" y="1654"/>
                    <a:pt x="902" y="1887"/>
                  </a:cubicBezTo>
                  <a:cubicBezTo>
                    <a:pt x="828" y="2119"/>
                    <a:pt x="725" y="2351"/>
                    <a:pt x="660" y="2593"/>
                  </a:cubicBezTo>
                  <a:cubicBezTo>
                    <a:pt x="512" y="3067"/>
                    <a:pt x="372" y="3559"/>
                    <a:pt x="261" y="4042"/>
                  </a:cubicBezTo>
                  <a:cubicBezTo>
                    <a:pt x="149" y="4534"/>
                    <a:pt x="66" y="5036"/>
                    <a:pt x="1" y="5529"/>
                  </a:cubicBezTo>
                  <a:cubicBezTo>
                    <a:pt x="159" y="5055"/>
                    <a:pt x="289" y="4572"/>
                    <a:pt x="437" y="4089"/>
                  </a:cubicBezTo>
                  <a:cubicBezTo>
                    <a:pt x="521" y="3847"/>
                    <a:pt x="595" y="3615"/>
                    <a:pt x="660" y="3373"/>
                  </a:cubicBezTo>
                  <a:cubicBezTo>
                    <a:pt x="725" y="3141"/>
                    <a:pt x="800" y="2899"/>
                    <a:pt x="883" y="2667"/>
                  </a:cubicBezTo>
                  <a:cubicBezTo>
                    <a:pt x="1032" y="2184"/>
                    <a:pt x="1199" y="1719"/>
                    <a:pt x="1385" y="1255"/>
                  </a:cubicBezTo>
                  <a:cubicBezTo>
                    <a:pt x="1432" y="1143"/>
                    <a:pt x="1487" y="1041"/>
                    <a:pt x="1534" y="920"/>
                  </a:cubicBezTo>
                  <a:cubicBezTo>
                    <a:pt x="1580" y="809"/>
                    <a:pt x="1636" y="697"/>
                    <a:pt x="1692" y="586"/>
                  </a:cubicBezTo>
                  <a:cubicBezTo>
                    <a:pt x="1757" y="474"/>
                    <a:pt x="1813" y="372"/>
                    <a:pt x="1878" y="270"/>
                  </a:cubicBezTo>
                  <a:cubicBezTo>
                    <a:pt x="1952" y="177"/>
                    <a:pt x="2035" y="66"/>
                    <a:pt x="21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36"/>
            <p:cNvSpPr/>
            <p:nvPr/>
          </p:nvSpPr>
          <p:spPr>
            <a:xfrm>
              <a:off x="1196000" y="3176400"/>
              <a:ext cx="11400" cy="126600"/>
            </a:xfrm>
            <a:custGeom>
              <a:rect b="b" l="l" r="r" t="t"/>
              <a:pathLst>
                <a:path extrusionOk="0" h="5064" w="456">
                  <a:moveTo>
                    <a:pt x="10" y="0"/>
                  </a:moveTo>
                  <a:cubicBezTo>
                    <a:pt x="1" y="205"/>
                    <a:pt x="10" y="428"/>
                    <a:pt x="19" y="623"/>
                  </a:cubicBezTo>
                  <a:cubicBezTo>
                    <a:pt x="47" y="846"/>
                    <a:pt x="56" y="1059"/>
                    <a:pt x="84" y="1264"/>
                  </a:cubicBezTo>
                  <a:cubicBezTo>
                    <a:pt x="121" y="1691"/>
                    <a:pt x="158" y="2109"/>
                    <a:pt x="196" y="2527"/>
                  </a:cubicBezTo>
                  <a:cubicBezTo>
                    <a:pt x="233" y="2955"/>
                    <a:pt x="251" y="3373"/>
                    <a:pt x="270" y="3800"/>
                  </a:cubicBezTo>
                  <a:cubicBezTo>
                    <a:pt x="279" y="4218"/>
                    <a:pt x="270" y="4627"/>
                    <a:pt x="242" y="5064"/>
                  </a:cubicBezTo>
                  <a:cubicBezTo>
                    <a:pt x="363" y="4655"/>
                    <a:pt x="419" y="4228"/>
                    <a:pt x="437" y="3800"/>
                  </a:cubicBezTo>
                  <a:cubicBezTo>
                    <a:pt x="456" y="3587"/>
                    <a:pt x="456" y="3364"/>
                    <a:pt x="456" y="3159"/>
                  </a:cubicBezTo>
                  <a:cubicBezTo>
                    <a:pt x="437" y="2945"/>
                    <a:pt x="428" y="2723"/>
                    <a:pt x="419" y="2518"/>
                  </a:cubicBezTo>
                  <a:cubicBezTo>
                    <a:pt x="381" y="2100"/>
                    <a:pt x="326" y="1673"/>
                    <a:pt x="251" y="1255"/>
                  </a:cubicBezTo>
                  <a:cubicBezTo>
                    <a:pt x="224" y="1041"/>
                    <a:pt x="186" y="836"/>
                    <a:pt x="140" y="623"/>
                  </a:cubicBezTo>
                  <a:cubicBezTo>
                    <a:pt x="93" y="418"/>
                    <a:pt x="47" y="20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36"/>
            <p:cNvSpPr/>
            <p:nvPr/>
          </p:nvSpPr>
          <p:spPr>
            <a:xfrm>
              <a:off x="1202050" y="3143875"/>
              <a:ext cx="17675" cy="123375"/>
            </a:xfrm>
            <a:custGeom>
              <a:rect b="b" l="l" r="r" t="t"/>
              <a:pathLst>
                <a:path extrusionOk="0" h="4935" w="707">
                  <a:moveTo>
                    <a:pt x="0" y="1"/>
                  </a:moveTo>
                  <a:lnTo>
                    <a:pt x="0" y="1"/>
                  </a:lnTo>
                  <a:cubicBezTo>
                    <a:pt x="74" y="419"/>
                    <a:pt x="139" y="837"/>
                    <a:pt x="195" y="1227"/>
                  </a:cubicBezTo>
                  <a:cubicBezTo>
                    <a:pt x="260" y="1636"/>
                    <a:pt x="325" y="2054"/>
                    <a:pt x="381" y="2463"/>
                  </a:cubicBezTo>
                  <a:cubicBezTo>
                    <a:pt x="418" y="2667"/>
                    <a:pt x="446" y="2862"/>
                    <a:pt x="465" y="3076"/>
                  </a:cubicBezTo>
                  <a:cubicBezTo>
                    <a:pt x="502" y="3271"/>
                    <a:pt x="511" y="3485"/>
                    <a:pt x="539" y="3689"/>
                  </a:cubicBezTo>
                  <a:cubicBezTo>
                    <a:pt x="567" y="4098"/>
                    <a:pt x="595" y="4516"/>
                    <a:pt x="595" y="4934"/>
                  </a:cubicBezTo>
                  <a:cubicBezTo>
                    <a:pt x="688" y="4525"/>
                    <a:pt x="706" y="4098"/>
                    <a:pt x="706" y="3680"/>
                  </a:cubicBezTo>
                  <a:cubicBezTo>
                    <a:pt x="706" y="3262"/>
                    <a:pt x="678" y="2844"/>
                    <a:pt x="613" y="2425"/>
                  </a:cubicBezTo>
                  <a:cubicBezTo>
                    <a:pt x="548" y="2017"/>
                    <a:pt x="474" y="1599"/>
                    <a:pt x="372" y="1190"/>
                  </a:cubicBezTo>
                  <a:cubicBezTo>
                    <a:pt x="279" y="790"/>
                    <a:pt x="149" y="39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36"/>
            <p:cNvSpPr/>
            <p:nvPr/>
          </p:nvSpPr>
          <p:spPr>
            <a:xfrm>
              <a:off x="960700" y="3464875"/>
              <a:ext cx="5850" cy="115000"/>
            </a:xfrm>
            <a:custGeom>
              <a:rect b="b" l="l" r="r" t="t"/>
              <a:pathLst>
                <a:path extrusionOk="0" h="4600" w="234">
                  <a:moveTo>
                    <a:pt x="122" y="1"/>
                  </a:moveTo>
                  <a:cubicBezTo>
                    <a:pt x="66" y="391"/>
                    <a:pt x="38" y="772"/>
                    <a:pt x="29" y="1153"/>
                  </a:cubicBezTo>
                  <a:cubicBezTo>
                    <a:pt x="19" y="1534"/>
                    <a:pt x="1" y="1924"/>
                    <a:pt x="1" y="2305"/>
                  </a:cubicBezTo>
                  <a:cubicBezTo>
                    <a:pt x="1" y="2686"/>
                    <a:pt x="1" y="3066"/>
                    <a:pt x="29" y="3447"/>
                  </a:cubicBezTo>
                  <a:cubicBezTo>
                    <a:pt x="47" y="3838"/>
                    <a:pt x="75" y="4219"/>
                    <a:pt x="122" y="4599"/>
                  </a:cubicBezTo>
                  <a:cubicBezTo>
                    <a:pt x="168" y="4219"/>
                    <a:pt x="205" y="3838"/>
                    <a:pt x="215" y="3447"/>
                  </a:cubicBezTo>
                  <a:cubicBezTo>
                    <a:pt x="224" y="3066"/>
                    <a:pt x="233" y="2686"/>
                    <a:pt x="233" y="2305"/>
                  </a:cubicBezTo>
                  <a:cubicBezTo>
                    <a:pt x="233" y="1924"/>
                    <a:pt x="233" y="1534"/>
                    <a:pt x="215" y="1153"/>
                  </a:cubicBezTo>
                  <a:cubicBezTo>
                    <a:pt x="187" y="772"/>
                    <a:pt x="168" y="39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36"/>
            <p:cNvSpPr/>
            <p:nvPr/>
          </p:nvSpPr>
          <p:spPr>
            <a:xfrm>
              <a:off x="895675" y="3936375"/>
              <a:ext cx="5825" cy="73200"/>
            </a:xfrm>
            <a:custGeom>
              <a:rect b="b" l="l" r="r" t="t"/>
              <a:pathLst>
                <a:path extrusionOk="0" h="2928" w="233">
                  <a:moveTo>
                    <a:pt x="121" y="1"/>
                  </a:moveTo>
                  <a:cubicBezTo>
                    <a:pt x="75" y="252"/>
                    <a:pt x="47" y="493"/>
                    <a:pt x="28" y="735"/>
                  </a:cubicBezTo>
                  <a:cubicBezTo>
                    <a:pt x="19" y="976"/>
                    <a:pt x="0" y="1218"/>
                    <a:pt x="0" y="1469"/>
                  </a:cubicBezTo>
                  <a:cubicBezTo>
                    <a:pt x="0" y="1710"/>
                    <a:pt x="0" y="1952"/>
                    <a:pt x="28" y="2194"/>
                  </a:cubicBezTo>
                  <a:cubicBezTo>
                    <a:pt x="47" y="2444"/>
                    <a:pt x="75" y="2686"/>
                    <a:pt x="121" y="2927"/>
                  </a:cubicBezTo>
                  <a:cubicBezTo>
                    <a:pt x="168" y="2686"/>
                    <a:pt x="205" y="2444"/>
                    <a:pt x="214" y="2194"/>
                  </a:cubicBezTo>
                  <a:cubicBezTo>
                    <a:pt x="223" y="1952"/>
                    <a:pt x="233" y="1710"/>
                    <a:pt x="233" y="1469"/>
                  </a:cubicBezTo>
                  <a:cubicBezTo>
                    <a:pt x="233" y="1227"/>
                    <a:pt x="233" y="976"/>
                    <a:pt x="214" y="735"/>
                  </a:cubicBezTo>
                  <a:cubicBezTo>
                    <a:pt x="186" y="493"/>
                    <a:pt x="168" y="252"/>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36"/>
            <p:cNvSpPr/>
            <p:nvPr/>
          </p:nvSpPr>
          <p:spPr>
            <a:xfrm>
              <a:off x="878025" y="3918725"/>
              <a:ext cx="5825" cy="73200"/>
            </a:xfrm>
            <a:custGeom>
              <a:rect b="b" l="l" r="r" t="t"/>
              <a:pathLst>
                <a:path extrusionOk="0" h="2928" w="233">
                  <a:moveTo>
                    <a:pt x="121" y="1"/>
                  </a:moveTo>
                  <a:cubicBezTo>
                    <a:pt x="75" y="242"/>
                    <a:pt x="47" y="493"/>
                    <a:pt x="28" y="735"/>
                  </a:cubicBezTo>
                  <a:cubicBezTo>
                    <a:pt x="10" y="976"/>
                    <a:pt x="0" y="1218"/>
                    <a:pt x="0" y="1469"/>
                  </a:cubicBezTo>
                  <a:cubicBezTo>
                    <a:pt x="0" y="1710"/>
                    <a:pt x="0" y="1952"/>
                    <a:pt x="28" y="2193"/>
                  </a:cubicBezTo>
                  <a:cubicBezTo>
                    <a:pt x="47" y="2435"/>
                    <a:pt x="75" y="2686"/>
                    <a:pt x="121" y="2927"/>
                  </a:cubicBezTo>
                  <a:cubicBezTo>
                    <a:pt x="168" y="2686"/>
                    <a:pt x="195" y="2444"/>
                    <a:pt x="214" y="2193"/>
                  </a:cubicBezTo>
                  <a:cubicBezTo>
                    <a:pt x="223" y="1952"/>
                    <a:pt x="233" y="1710"/>
                    <a:pt x="233" y="1469"/>
                  </a:cubicBezTo>
                  <a:cubicBezTo>
                    <a:pt x="233" y="1218"/>
                    <a:pt x="233" y="976"/>
                    <a:pt x="214" y="735"/>
                  </a:cubicBezTo>
                  <a:cubicBezTo>
                    <a:pt x="186" y="493"/>
                    <a:pt x="168" y="242"/>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36"/>
            <p:cNvSpPr/>
            <p:nvPr/>
          </p:nvSpPr>
          <p:spPr>
            <a:xfrm>
              <a:off x="913550" y="3930350"/>
              <a:ext cx="5850" cy="73175"/>
            </a:xfrm>
            <a:custGeom>
              <a:rect b="b" l="l" r="r" t="t"/>
              <a:pathLst>
                <a:path extrusionOk="0" h="2927" w="234">
                  <a:moveTo>
                    <a:pt x="112" y="0"/>
                  </a:moveTo>
                  <a:cubicBezTo>
                    <a:pt x="66" y="260"/>
                    <a:pt x="47" y="502"/>
                    <a:pt x="19" y="734"/>
                  </a:cubicBezTo>
                  <a:cubicBezTo>
                    <a:pt x="10" y="976"/>
                    <a:pt x="1" y="1217"/>
                    <a:pt x="1" y="1468"/>
                  </a:cubicBezTo>
                  <a:cubicBezTo>
                    <a:pt x="1" y="1710"/>
                    <a:pt x="1" y="1951"/>
                    <a:pt x="19" y="2193"/>
                  </a:cubicBezTo>
                  <a:cubicBezTo>
                    <a:pt x="47" y="2435"/>
                    <a:pt x="66" y="2685"/>
                    <a:pt x="112" y="2927"/>
                  </a:cubicBezTo>
                  <a:cubicBezTo>
                    <a:pt x="159" y="2685"/>
                    <a:pt x="196" y="2444"/>
                    <a:pt x="205" y="2193"/>
                  </a:cubicBezTo>
                  <a:cubicBezTo>
                    <a:pt x="215" y="1951"/>
                    <a:pt x="233" y="1710"/>
                    <a:pt x="233" y="1468"/>
                  </a:cubicBezTo>
                  <a:cubicBezTo>
                    <a:pt x="233" y="1217"/>
                    <a:pt x="233" y="976"/>
                    <a:pt x="205" y="734"/>
                  </a:cubicBezTo>
                  <a:cubicBezTo>
                    <a:pt x="187" y="493"/>
                    <a:pt x="159" y="242"/>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36"/>
            <p:cNvSpPr/>
            <p:nvPr/>
          </p:nvSpPr>
          <p:spPr>
            <a:xfrm>
              <a:off x="860600" y="3939400"/>
              <a:ext cx="5825" cy="73200"/>
            </a:xfrm>
            <a:custGeom>
              <a:rect b="b" l="l" r="r" t="t"/>
              <a:pathLst>
                <a:path extrusionOk="0" h="2928" w="233">
                  <a:moveTo>
                    <a:pt x="121" y="1"/>
                  </a:moveTo>
                  <a:cubicBezTo>
                    <a:pt x="56" y="242"/>
                    <a:pt x="38" y="484"/>
                    <a:pt x="28" y="725"/>
                  </a:cubicBezTo>
                  <a:cubicBezTo>
                    <a:pt x="10" y="976"/>
                    <a:pt x="1" y="1218"/>
                    <a:pt x="1" y="1459"/>
                  </a:cubicBezTo>
                  <a:cubicBezTo>
                    <a:pt x="1" y="1701"/>
                    <a:pt x="1" y="1952"/>
                    <a:pt x="28" y="2193"/>
                  </a:cubicBezTo>
                  <a:cubicBezTo>
                    <a:pt x="47" y="2435"/>
                    <a:pt x="75" y="2676"/>
                    <a:pt x="121" y="2927"/>
                  </a:cubicBezTo>
                  <a:cubicBezTo>
                    <a:pt x="168" y="2676"/>
                    <a:pt x="196" y="2435"/>
                    <a:pt x="214" y="2193"/>
                  </a:cubicBezTo>
                  <a:cubicBezTo>
                    <a:pt x="224" y="1952"/>
                    <a:pt x="233" y="1701"/>
                    <a:pt x="233" y="1459"/>
                  </a:cubicBezTo>
                  <a:cubicBezTo>
                    <a:pt x="233" y="1218"/>
                    <a:pt x="233" y="976"/>
                    <a:pt x="214" y="725"/>
                  </a:cubicBezTo>
                  <a:cubicBezTo>
                    <a:pt x="186" y="484"/>
                    <a:pt x="168" y="242"/>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36"/>
            <p:cNvSpPr/>
            <p:nvPr/>
          </p:nvSpPr>
          <p:spPr>
            <a:xfrm>
              <a:off x="836900" y="3915950"/>
              <a:ext cx="5850" cy="55525"/>
            </a:xfrm>
            <a:custGeom>
              <a:rect b="b" l="l" r="r" t="t"/>
              <a:pathLst>
                <a:path extrusionOk="0" h="2221" w="234">
                  <a:moveTo>
                    <a:pt x="112" y="0"/>
                  </a:moveTo>
                  <a:cubicBezTo>
                    <a:pt x="66" y="186"/>
                    <a:pt x="47" y="372"/>
                    <a:pt x="19" y="558"/>
                  </a:cubicBezTo>
                  <a:cubicBezTo>
                    <a:pt x="10" y="734"/>
                    <a:pt x="1" y="929"/>
                    <a:pt x="1" y="1115"/>
                  </a:cubicBezTo>
                  <a:cubicBezTo>
                    <a:pt x="1" y="1292"/>
                    <a:pt x="10" y="1478"/>
                    <a:pt x="19" y="1663"/>
                  </a:cubicBezTo>
                  <a:cubicBezTo>
                    <a:pt x="47" y="1849"/>
                    <a:pt x="66" y="2035"/>
                    <a:pt x="112" y="2221"/>
                  </a:cubicBezTo>
                  <a:cubicBezTo>
                    <a:pt x="159" y="2044"/>
                    <a:pt x="196" y="1858"/>
                    <a:pt x="205" y="1663"/>
                  </a:cubicBezTo>
                  <a:cubicBezTo>
                    <a:pt x="215" y="1487"/>
                    <a:pt x="233" y="1301"/>
                    <a:pt x="233" y="1115"/>
                  </a:cubicBezTo>
                  <a:cubicBezTo>
                    <a:pt x="233" y="929"/>
                    <a:pt x="215" y="744"/>
                    <a:pt x="205" y="558"/>
                  </a:cubicBezTo>
                  <a:cubicBezTo>
                    <a:pt x="187" y="372"/>
                    <a:pt x="159" y="186"/>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36"/>
            <p:cNvSpPr/>
            <p:nvPr/>
          </p:nvSpPr>
          <p:spPr>
            <a:xfrm>
              <a:off x="931200" y="3977725"/>
              <a:ext cx="5850" cy="55775"/>
            </a:xfrm>
            <a:custGeom>
              <a:rect b="b" l="l" r="r" t="t"/>
              <a:pathLst>
                <a:path extrusionOk="0" h="2231" w="234">
                  <a:moveTo>
                    <a:pt x="112" y="1"/>
                  </a:moveTo>
                  <a:cubicBezTo>
                    <a:pt x="66" y="186"/>
                    <a:pt x="47" y="372"/>
                    <a:pt x="20" y="558"/>
                  </a:cubicBezTo>
                  <a:cubicBezTo>
                    <a:pt x="10" y="744"/>
                    <a:pt x="1" y="930"/>
                    <a:pt x="1" y="1116"/>
                  </a:cubicBezTo>
                  <a:cubicBezTo>
                    <a:pt x="1" y="1301"/>
                    <a:pt x="10" y="1487"/>
                    <a:pt x="20" y="1673"/>
                  </a:cubicBezTo>
                  <a:cubicBezTo>
                    <a:pt x="47" y="1859"/>
                    <a:pt x="66" y="2045"/>
                    <a:pt x="112" y="2230"/>
                  </a:cubicBezTo>
                  <a:cubicBezTo>
                    <a:pt x="159" y="2045"/>
                    <a:pt x="196" y="1859"/>
                    <a:pt x="205" y="1673"/>
                  </a:cubicBezTo>
                  <a:cubicBezTo>
                    <a:pt x="224" y="1487"/>
                    <a:pt x="233" y="1301"/>
                    <a:pt x="233" y="1116"/>
                  </a:cubicBezTo>
                  <a:cubicBezTo>
                    <a:pt x="233" y="930"/>
                    <a:pt x="224" y="744"/>
                    <a:pt x="205" y="558"/>
                  </a:cubicBezTo>
                  <a:cubicBezTo>
                    <a:pt x="187" y="372"/>
                    <a:pt x="159" y="186"/>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36"/>
            <p:cNvSpPr/>
            <p:nvPr/>
          </p:nvSpPr>
          <p:spPr>
            <a:xfrm>
              <a:off x="1222025" y="3439325"/>
              <a:ext cx="5825" cy="96425"/>
            </a:xfrm>
            <a:custGeom>
              <a:rect b="b" l="l" r="r" t="t"/>
              <a:pathLst>
                <a:path extrusionOk="0" h="3857" w="233">
                  <a:moveTo>
                    <a:pt x="121" y="1"/>
                  </a:moveTo>
                  <a:cubicBezTo>
                    <a:pt x="74" y="326"/>
                    <a:pt x="47" y="642"/>
                    <a:pt x="28" y="967"/>
                  </a:cubicBezTo>
                  <a:cubicBezTo>
                    <a:pt x="19" y="1292"/>
                    <a:pt x="0" y="1608"/>
                    <a:pt x="0" y="1933"/>
                  </a:cubicBezTo>
                  <a:cubicBezTo>
                    <a:pt x="0" y="2258"/>
                    <a:pt x="0" y="2574"/>
                    <a:pt x="28" y="2890"/>
                  </a:cubicBezTo>
                  <a:cubicBezTo>
                    <a:pt x="47" y="3215"/>
                    <a:pt x="74" y="3531"/>
                    <a:pt x="121" y="3856"/>
                  </a:cubicBezTo>
                  <a:cubicBezTo>
                    <a:pt x="167" y="3531"/>
                    <a:pt x="205" y="3215"/>
                    <a:pt x="214" y="2890"/>
                  </a:cubicBezTo>
                  <a:cubicBezTo>
                    <a:pt x="223" y="2574"/>
                    <a:pt x="232" y="2258"/>
                    <a:pt x="232" y="1933"/>
                  </a:cubicBezTo>
                  <a:cubicBezTo>
                    <a:pt x="232" y="1608"/>
                    <a:pt x="232" y="1292"/>
                    <a:pt x="214" y="967"/>
                  </a:cubicBezTo>
                  <a:cubicBezTo>
                    <a:pt x="186" y="642"/>
                    <a:pt x="167" y="326"/>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36"/>
            <p:cNvSpPr/>
            <p:nvPr/>
          </p:nvSpPr>
          <p:spPr>
            <a:xfrm>
              <a:off x="1231075" y="3662300"/>
              <a:ext cx="5825" cy="96425"/>
            </a:xfrm>
            <a:custGeom>
              <a:rect b="b" l="l" r="r" t="t"/>
              <a:pathLst>
                <a:path extrusionOk="0" h="3857" w="233">
                  <a:moveTo>
                    <a:pt x="121" y="1"/>
                  </a:moveTo>
                  <a:cubicBezTo>
                    <a:pt x="75" y="317"/>
                    <a:pt x="47" y="642"/>
                    <a:pt x="28" y="967"/>
                  </a:cubicBezTo>
                  <a:cubicBezTo>
                    <a:pt x="10" y="1292"/>
                    <a:pt x="0" y="1608"/>
                    <a:pt x="0" y="1933"/>
                  </a:cubicBezTo>
                  <a:cubicBezTo>
                    <a:pt x="0" y="2258"/>
                    <a:pt x="0" y="2565"/>
                    <a:pt x="28" y="2890"/>
                  </a:cubicBezTo>
                  <a:cubicBezTo>
                    <a:pt x="47" y="3215"/>
                    <a:pt x="75" y="3531"/>
                    <a:pt x="121" y="3856"/>
                  </a:cubicBezTo>
                  <a:cubicBezTo>
                    <a:pt x="168" y="3531"/>
                    <a:pt x="196" y="3215"/>
                    <a:pt x="214" y="2890"/>
                  </a:cubicBezTo>
                  <a:cubicBezTo>
                    <a:pt x="223" y="2565"/>
                    <a:pt x="233" y="2258"/>
                    <a:pt x="233" y="1933"/>
                  </a:cubicBezTo>
                  <a:cubicBezTo>
                    <a:pt x="233" y="1608"/>
                    <a:pt x="233" y="1292"/>
                    <a:pt x="214" y="967"/>
                  </a:cubicBezTo>
                  <a:cubicBezTo>
                    <a:pt x="186" y="642"/>
                    <a:pt x="168" y="326"/>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36"/>
            <p:cNvSpPr/>
            <p:nvPr/>
          </p:nvSpPr>
          <p:spPr>
            <a:xfrm>
              <a:off x="1207850" y="3459775"/>
              <a:ext cx="5825" cy="96400"/>
            </a:xfrm>
            <a:custGeom>
              <a:rect b="b" l="l" r="r" t="t"/>
              <a:pathLst>
                <a:path extrusionOk="0" h="3856" w="233">
                  <a:moveTo>
                    <a:pt x="121" y="0"/>
                  </a:moveTo>
                  <a:cubicBezTo>
                    <a:pt x="75" y="325"/>
                    <a:pt x="47" y="641"/>
                    <a:pt x="28" y="966"/>
                  </a:cubicBezTo>
                  <a:cubicBezTo>
                    <a:pt x="10" y="1292"/>
                    <a:pt x="0" y="1598"/>
                    <a:pt x="0" y="1923"/>
                  </a:cubicBezTo>
                  <a:cubicBezTo>
                    <a:pt x="0" y="2248"/>
                    <a:pt x="0" y="2564"/>
                    <a:pt x="28" y="2890"/>
                  </a:cubicBezTo>
                  <a:cubicBezTo>
                    <a:pt x="47" y="3215"/>
                    <a:pt x="75" y="3531"/>
                    <a:pt x="121" y="3856"/>
                  </a:cubicBezTo>
                  <a:cubicBezTo>
                    <a:pt x="168" y="3531"/>
                    <a:pt x="195" y="3215"/>
                    <a:pt x="214" y="2890"/>
                  </a:cubicBezTo>
                  <a:cubicBezTo>
                    <a:pt x="223" y="2564"/>
                    <a:pt x="233" y="2248"/>
                    <a:pt x="233" y="1923"/>
                  </a:cubicBezTo>
                  <a:cubicBezTo>
                    <a:pt x="233" y="1598"/>
                    <a:pt x="233" y="1292"/>
                    <a:pt x="214" y="966"/>
                  </a:cubicBezTo>
                  <a:cubicBezTo>
                    <a:pt x="186" y="641"/>
                    <a:pt x="168" y="32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36"/>
            <p:cNvSpPr/>
            <p:nvPr/>
          </p:nvSpPr>
          <p:spPr>
            <a:xfrm>
              <a:off x="1244075" y="3760800"/>
              <a:ext cx="5850" cy="96400"/>
            </a:xfrm>
            <a:custGeom>
              <a:rect b="b" l="l" r="r" t="t"/>
              <a:pathLst>
                <a:path extrusionOk="0" h="3856" w="234">
                  <a:moveTo>
                    <a:pt x="122" y="0"/>
                  </a:moveTo>
                  <a:cubicBezTo>
                    <a:pt x="75" y="316"/>
                    <a:pt x="47" y="641"/>
                    <a:pt x="29" y="966"/>
                  </a:cubicBezTo>
                  <a:cubicBezTo>
                    <a:pt x="19" y="1291"/>
                    <a:pt x="1" y="1598"/>
                    <a:pt x="1" y="1923"/>
                  </a:cubicBezTo>
                  <a:cubicBezTo>
                    <a:pt x="1" y="2248"/>
                    <a:pt x="1" y="2564"/>
                    <a:pt x="29" y="2889"/>
                  </a:cubicBezTo>
                  <a:cubicBezTo>
                    <a:pt x="47" y="3215"/>
                    <a:pt x="75" y="3531"/>
                    <a:pt x="122" y="3856"/>
                  </a:cubicBezTo>
                  <a:cubicBezTo>
                    <a:pt x="168" y="3531"/>
                    <a:pt x="205" y="3215"/>
                    <a:pt x="214" y="2889"/>
                  </a:cubicBezTo>
                  <a:cubicBezTo>
                    <a:pt x="224" y="2564"/>
                    <a:pt x="233" y="2248"/>
                    <a:pt x="233" y="1923"/>
                  </a:cubicBezTo>
                  <a:cubicBezTo>
                    <a:pt x="233" y="1598"/>
                    <a:pt x="233" y="1291"/>
                    <a:pt x="214" y="966"/>
                  </a:cubicBezTo>
                  <a:cubicBezTo>
                    <a:pt x="187" y="641"/>
                    <a:pt x="168" y="325"/>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36"/>
            <p:cNvSpPr/>
            <p:nvPr/>
          </p:nvSpPr>
          <p:spPr>
            <a:xfrm>
              <a:off x="1232225" y="3419125"/>
              <a:ext cx="5850" cy="45300"/>
            </a:xfrm>
            <a:custGeom>
              <a:rect b="b" l="l" r="r" t="t"/>
              <a:pathLst>
                <a:path extrusionOk="0" h="1812" w="234">
                  <a:moveTo>
                    <a:pt x="122" y="0"/>
                  </a:moveTo>
                  <a:cubicBezTo>
                    <a:pt x="75" y="149"/>
                    <a:pt x="47" y="288"/>
                    <a:pt x="29" y="455"/>
                  </a:cubicBezTo>
                  <a:cubicBezTo>
                    <a:pt x="10" y="604"/>
                    <a:pt x="1" y="753"/>
                    <a:pt x="1" y="901"/>
                  </a:cubicBezTo>
                  <a:cubicBezTo>
                    <a:pt x="1" y="1059"/>
                    <a:pt x="10" y="1208"/>
                    <a:pt x="29" y="1357"/>
                  </a:cubicBezTo>
                  <a:cubicBezTo>
                    <a:pt x="47" y="1505"/>
                    <a:pt x="75" y="1663"/>
                    <a:pt x="122" y="1812"/>
                  </a:cubicBezTo>
                  <a:cubicBezTo>
                    <a:pt x="168" y="1663"/>
                    <a:pt x="196" y="1505"/>
                    <a:pt x="215" y="1357"/>
                  </a:cubicBezTo>
                  <a:cubicBezTo>
                    <a:pt x="224" y="1208"/>
                    <a:pt x="233" y="1059"/>
                    <a:pt x="233" y="901"/>
                  </a:cubicBezTo>
                  <a:cubicBezTo>
                    <a:pt x="233" y="753"/>
                    <a:pt x="224" y="604"/>
                    <a:pt x="215" y="455"/>
                  </a:cubicBezTo>
                  <a:cubicBezTo>
                    <a:pt x="187" y="298"/>
                    <a:pt x="159" y="149"/>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36"/>
            <p:cNvSpPr/>
            <p:nvPr/>
          </p:nvSpPr>
          <p:spPr>
            <a:xfrm>
              <a:off x="1219000" y="3739875"/>
              <a:ext cx="5825" cy="45325"/>
            </a:xfrm>
            <a:custGeom>
              <a:rect b="b" l="l" r="r" t="t"/>
              <a:pathLst>
                <a:path extrusionOk="0" h="1813" w="233">
                  <a:moveTo>
                    <a:pt x="112" y="1"/>
                  </a:moveTo>
                  <a:cubicBezTo>
                    <a:pt x="65" y="150"/>
                    <a:pt x="47" y="307"/>
                    <a:pt x="19" y="456"/>
                  </a:cubicBezTo>
                  <a:cubicBezTo>
                    <a:pt x="10" y="605"/>
                    <a:pt x="0" y="753"/>
                    <a:pt x="0" y="911"/>
                  </a:cubicBezTo>
                  <a:cubicBezTo>
                    <a:pt x="0" y="1060"/>
                    <a:pt x="10" y="1209"/>
                    <a:pt x="19" y="1357"/>
                  </a:cubicBezTo>
                  <a:cubicBezTo>
                    <a:pt x="47" y="1506"/>
                    <a:pt x="65" y="1664"/>
                    <a:pt x="112" y="1813"/>
                  </a:cubicBezTo>
                  <a:cubicBezTo>
                    <a:pt x="158" y="1664"/>
                    <a:pt x="195" y="1506"/>
                    <a:pt x="205" y="1357"/>
                  </a:cubicBezTo>
                  <a:cubicBezTo>
                    <a:pt x="214" y="1209"/>
                    <a:pt x="233" y="1060"/>
                    <a:pt x="233" y="911"/>
                  </a:cubicBezTo>
                  <a:cubicBezTo>
                    <a:pt x="233" y="753"/>
                    <a:pt x="214" y="605"/>
                    <a:pt x="205" y="456"/>
                  </a:cubicBezTo>
                  <a:cubicBezTo>
                    <a:pt x="186" y="307"/>
                    <a:pt x="158" y="150"/>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36"/>
            <p:cNvSpPr/>
            <p:nvPr/>
          </p:nvSpPr>
          <p:spPr>
            <a:xfrm>
              <a:off x="1064075" y="3789600"/>
              <a:ext cx="5825" cy="45300"/>
            </a:xfrm>
            <a:custGeom>
              <a:rect b="b" l="l" r="r" t="t"/>
              <a:pathLst>
                <a:path extrusionOk="0" h="1812" w="233">
                  <a:moveTo>
                    <a:pt x="121" y="0"/>
                  </a:moveTo>
                  <a:cubicBezTo>
                    <a:pt x="65" y="149"/>
                    <a:pt x="37" y="297"/>
                    <a:pt x="28" y="455"/>
                  </a:cubicBezTo>
                  <a:cubicBezTo>
                    <a:pt x="19" y="604"/>
                    <a:pt x="0" y="753"/>
                    <a:pt x="0" y="901"/>
                  </a:cubicBezTo>
                  <a:cubicBezTo>
                    <a:pt x="0" y="1059"/>
                    <a:pt x="10" y="1208"/>
                    <a:pt x="28" y="1357"/>
                  </a:cubicBezTo>
                  <a:cubicBezTo>
                    <a:pt x="47" y="1505"/>
                    <a:pt x="75" y="1663"/>
                    <a:pt x="121" y="1812"/>
                  </a:cubicBezTo>
                  <a:cubicBezTo>
                    <a:pt x="168" y="1663"/>
                    <a:pt x="205" y="1505"/>
                    <a:pt x="214" y="1357"/>
                  </a:cubicBezTo>
                  <a:cubicBezTo>
                    <a:pt x="223" y="1208"/>
                    <a:pt x="233" y="1059"/>
                    <a:pt x="233" y="901"/>
                  </a:cubicBezTo>
                  <a:cubicBezTo>
                    <a:pt x="233" y="753"/>
                    <a:pt x="223" y="604"/>
                    <a:pt x="214" y="455"/>
                  </a:cubicBezTo>
                  <a:cubicBezTo>
                    <a:pt x="186" y="297"/>
                    <a:pt x="168" y="14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36"/>
            <p:cNvSpPr/>
            <p:nvPr/>
          </p:nvSpPr>
          <p:spPr>
            <a:xfrm>
              <a:off x="1075000" y="3777975"/>
              <a:ext cx="5825" cy="45325"/>
            </a:xfrm>
            <a:custGeom>
              <a:rect b="b" l="l" r="r" t="t"/>
              <a:pathLst>
                <a:path extrusionOk="0" h="1813" w="233">
                  <a:moveTo>
                    <a:pt x="111" y="1"/>
                  </a:moveTo>
                  <a:cubicBezTo>
                    <a:pt x="65" y="149"/>
                    <a:pt x="46" y="298"/>
                    <a:pt x="19" y="456"/>
                  </a:cubicBezTo>
                  <a:cubicBezTo>
                    <a:pt x="9" y="604"/>
                    <a:pt x="0" y="753"/>
                    <a:pt x="0" y="902"/>
                  </a:cubicBezTo>
                  <a:cubicBezTo>
                    <a:pt x="0" y="1060"/>
                    <a:pt x="9" y="1208"/>
                    <a:pt x="19" y="1357"/>
                  </a:cubicBezTo>
                  <a:cubicBezTo>
                    <a:pt x="37" y="1506"/>
                    <a:pt x="65" y="1664"/>
                    <a:pt x="111" y="1812"/>
                  </a:cubicBezTo>
                  <a:cubicBezTo>
                    <a:pt x="158" y="1664"/>
                    <a:pt x="195" y="1506"/>
                    <a:pt x="204" y="1357"/>
                  </a:cubicBezTo>
                  <a:cubicBezTo>
                    <a:pt x="214" y="1208"/>
                    <a:pt x="232" y="1060"/>
                    <a:pt x="232" y="902"/>
                  </a:cubicBezTo>
                  <a:cubicBezTo>
                    <a:pt x="232" y="753"/>
                    <a:pt x="214" y="604"/>
                    <a:pt x="204" y="456"/>
                  </a:cubicBezTo>
                  <a:cubicBezTo>
                    <a:pt x="186" y="298"/>
                    <a:pt x="158" y="149"/>
                    <a:pt x="1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36"/>
            <p:cNvSpPr/>
            <p:nvPr/>
          </p:nvSpPr>
          <p:spPr>
            <a:xfrm>
              <a:off x="1052925" y="3750100"/>
              <a:ext cx="5825" cy="45325"/>
            </a:xfrm>
            <a:custGeom>
              <a:rect b="b" l="l" r="r" t="t"/>
              <a:pathLst>
                <a:path extrusionOk="0" h="1813" w="233">
                  <a:moveTo>
                    <a:pt x="112" y="1"/>
                  </a:moveTo>
                  <a:cubicBezTo>
                    <a:pt x="65" y="149"/>
                    <a:pt x="47" y="298"/>
                    <a:pt x="19" y="456"/>
                  </a:cubicBezTo>
                  <a:cubicBezTo>
                    <a:pt x="10" y="605"/>
                    <a:pt x="0" y="753"/>
                    <a:pt x="0" y="902"/>
                  </a:cubicBezTo>
                  <a:cubicBezTo>
                    <a:pt x="0" y="1060"/>
                    <a:pt x="10" y="1208"/>
                    <a:pt x="19" y="1357"/>
                  </a:cubicBezTo>
                  <a:cubicBezTo>
                    <a:pt x="47" y="1506"/>
                    <a:pt x="65" y="1664"/>
                    <a:pt x="112" y="1812"/>
                  </a:cubicBezTo>
                  <a:cubicBezTo>
                    <a:pt x="158" y="1664"/>
                    <a:pt x="195" y="1506"/>
                    <a:pt x="205" y="1357"/>
                  </a:cubicBezTo>
                  <a:cubicBezTo>
                    <a:pt x="214" y="1208"/>
                    <a:pt x="233" y="1060"/>
                    <a:pt x="233" y="902"/>
                  </a:cubicBezTo>
                  <a:cubicBezTo>
                    <a:pt x="233" y="753"/>
                    <a:pt x="214" y="605"/>
                    <a:pt x="205" y="456"/>
                  </a:cubicBezTo>
                  <a:cubicBezTo>
                    <a:pt x="186" y="298"/>
                    <a:pt x="158" y="14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36"/>
            <p:cNvSpPr/>
            <p:nvPr/>
          </p:nvSpPr>
          <p:spPr>
            <a:xfrm>
              <a:off x="1246400" y="3449550"/>
              <a:ext cx="5825" cy="45325"/>
            </a:xfrm>
            <a:custGeom>
              <a:rect b="b" l="l" r="r" t="t"/>
              <a:pathLst>
                <a:path extrusionOk="0" h="1813" w="233">
                  <a:moveTo>
                    <a:pt x="121" y="0"/>
                  </a:moveTo>
                  <a:cubicBezTo>
                    <a:pt x="75" y="149"/>
                    <a:pt x="47" y="307"/>
                    <a:pt x="29" y="456"/>
                  </a:cubicBezTo>
                  <a:cubicBezTo>
                    <a:pt x="19" y="604"/>
                    <a:pt x="1" y="753"/>
                    <a:pt x="1" y="911"/>
                  </a:cubicBezTo>
                  <a:cubicBezTo>
                    <a:pt x="1" y="1059"/>
                    <a:pt x="19" y="1208"/>
                    <a:pt x="29" y="1357"/>
                  </a:cubicBezTo>
                  <a:cubicBezTo>
                    <a:pt x="47" y="1505"/>
                    <a:pt x="75" y="1663"/>
                    <a:pt x="121" y="1812"/>
                  </a:cubicBezTo>
                  <a:cubicBezTo>
                    <a:pt x="168" y="1663"/>
                    <a:pt x="205" y="1505"/>
                    <a:pt x="214" y="1357"/>
                  </a:cubicBezTo>
                  <a:cubicBezTo>
                    <a:pt x="224" y="1208"/>
                    <a:pt x="233" y="1059"/>
                    <a:pt x="233" y="911"/>
                  </a:cubicBezTo>
                  <a:cubicBezTo>
                    <a:pt x="233" y="753"/>
                    <a:pt x="224" y="604"/>
                    <a:pt x="214" y="456"/>
                  </a:cubicBezTo>
                  <a:cubicBezTo>
                    <a:pt x="186" y="307"/>
                    <a:pt x="168" y="14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36"/>
            <p:cNvSpPr/>
            <p:nvPr/>
          </p:nvSpPr>
          <p:spPr>
            <a:xfrm>
              <a:off x="1243625" y="3630950"/>
              <a:ext cx="5825" cy="45325"/>
            </a:xfrm>
            <a:custGeom>
              <a:rect b="b" l="l" r="r" t="t"/>
              <a:pathLst>
                <a:path extrusionOk="0" h="1813" w="233">
                  <a:moveTo>
                    <a:pt x="112" y="0"/>
                  </a:moveTo>
                  <a:cubicBezTo>
                    <a:pt x="65" y="158"/>
                    <a:pt x="47" y="298"/>
                    <a:pt x="19" y="456"/>
                  </a:cubicBezTo>
                  <a:cubicBezTo>
                    <a:pt x="9" y="604"/>
                    <a:pt x="0" y="762"/>
                    <a:pt x="0" y="911"/>
                  </a:cubicBezTo>
                  <a:cubicBezTo>
                    <a:pt x="0" y="1060"/>
                    <a:pt x="9" y="1208"/>
                    <a:pt x="19" y="1366"/>
                  </a:cubicBezTo>
                  <a:cubicBezTo>
                    <a:pt x="47" y="1515"/>
                    <a:pt x="65" y="1664"/>
                    <a:pt x="112" y="1812"/>
                  </a:cubicBezTo>
                  <a:cubicBezTo>
                    <a:pt x="158" y="1664"/>
                    <a:pt x="195" y="1515"/>
                    <a:pt x="205" y="1366"/>
                  </a:cubicBezTo>
                  <a:cubicBezTo>
                    <a:pt x="223" y="1208"/>
                    <a:pt x="232" y="1060"/>
                    <a:pt x="232" y="911"/>
                  </a:cubicBezTo>
                  <a:cubicBezTo>
                    <a:pt x="232" y="762"/>
                    <a:pt x="223" y="604"/>
                    <a:pt x="205" y="456"/>
                  </a:cubicBezTo>
                  <a:cubicBezTo>
                    <a:pt x="186" y="307"/>
                    <a:pt x="158" y="15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36"/>
            <p:cNvSpPr/>
            <p:nvPr/>
          </p:nvSpPr>
          <p:spPr>
            <a:xfrm>
              <a:off x="1141650" y="3380100"/>
              <a:ext cx="143800" cy="30900"/>
            </a:xfrm>
            <a:custGeom>
              <a:rect b="b" l="l" r="r" t="t"/>
              <a:pathLst>
                <a:path extrusionOk="0" h="1236" w="5752">
                  <a:moveTo>
                    <a:pt x="5752" y="0"/>
                  </a:moveTo>
                  <a:cubicBezTo>
                    <a:pt x="5324" y="233"/>
                    <a:pt x="4841" y="372"/>
                    <a:pt x="4367" y="493"/>
                  </a:cubicBezTo>
                  <a:cubicBezTo>
                    <a:pt x="4256" y="530"/>
                    <a:pt x="4126" y="549"/>
                    <a:pt x="4005" y="576"/>
                  </a:cubicBezTo>
                  <a:cubicBezTo>
                    <a:pt x="3893" y="604"/>
                    <a:pt x="3763" y="632"/>
                    <a:pt x="3652" y="651"/>
                  </a:cubicBezTo>
                  <a:lnTo>
                    <a:pt x="3289" y="725"/>
                  </a:lnTo>
                  <a:lnTo>
                    <a:pt x="2927" y="781"/>
                  </a:lnTo>
                  <a:cubicBezTo>
                    <a:pt x="1961" y="957"/>
                    <a:pt x="985" y="1069"/>
                    <a:pt x="0" y="1227"/>
                  </a:cubicBezTo>
                  <a:cubicBezTo>
                    <a:pt x="159" y="1233"/>
                    <a:pt x="318" y="1236"/>
                    <a:pt x="476" y="1236"/>
                  </a:cubicBezTo>
                  <a:cubicBezTo>
                    <a:pt x="817" y="1236"/>
                    <a:pt x="1154" y="1221"/>
                    <a:pt x="1478" y="1190"/>
                  </a:cubicBezTo>
                  <a:cubicBezTo>
                    <a:pt x="1979" y="1152"/>
                    <a:pt x="2472" y="1097"/>
                    <a:pt x="2964" y="1013"/>
                  </a:cubicBezTo>
                  <a:cubicBezTo>
                    <a:pt x="3447" y="929"/>
                    <a:pt x="3940" y="818"/>
                    <a:pt x="4414" y="669"/>
                  </a:cubicBezTo>
                  <a:cubicBezTo>
                    <a:pt x="4887" y="511"/>
                    <a:pt x="5371" y="326"/>
                    <a:pt x="57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36"/>
            <p:cNvSpPr/>
            <p:nvPr/>
          </p:nvSpPr>
          <p:spPr>
            <a:xfrm>
              <a:off x="1123775" y="3395900"/>
              <a:ext cx="81775" cy="10525"/>
            </a:xfrm>
            <a:custGeom>
              <a:rect b="b" l="l" r="r" t="t"/>
              <a:pathLst>
                <a:path extrusionOk="0" h="421" w="3271">
                  <a:moveTo>
                    <a:pt x="3270" y="0"/>
                  </a:moveTo>
                  <a:cubicBezTo>
                    <a:pt x="2992" y="9"/>
                    <a:pt x="2722" y="19"/>
                    <a:pt x="2444" y="47"/>
                  </a:cubicBezTo>
                  <a:cubicBezTo>
                    <a:pt x="2165" y="56"/>
                    <a:pt x="1895" y="84"/>
                    <a:pt x="1626" y="112"/>
                  </a:cubicBezTo>
                  <a:cubicBezTo>
                    <a:pt x="1357" y="149"/>
                    <a:pt x="1078" y="186"/>
                    <a:pt x="808" y="232"/>
                  </a:cubicBezTo>
                  <a:cubicBezTo>
                    <a:pt x="539" y="279"/>
                    <a:pt x="260" y="335"/>
                    <a:pt x="0" y="409"/>
                  </a:cubicBezTo>
                  <a:cubicBezTo>
                    <a:pt x="135" y="418"/>
                    <a:pt x="274" y="421"/>
                    <a:pt x="412" y="421"/>
                  </a:cubicBezTo>
                  <a:cubicBezTo>
                    <a:pt x="551" y="421"/>
                    <a:pt x="688" y="418"/>
                    <a:pt x="818" y="418"/>
                  </a:cubicBezTo>
                  <a:cubicBezTo>
                    <a:pt x="1096" y="418"/>
                    <a:pt x="1366" y="381"/>
                    <a:pt x="1645" y="362"/>
                  </a:cubicBezTo>
                  <a:cubicBezTo>
                    <a:pt x="1923" y="325"/>
                    <a:pt x="2202" y="288"/>
                    <a:pt x="2471" y="232"/>
                  </a:cubicBezTo>
                  <a:cubicBezTo>
                    <a:pt x="2741" y="177"/>
                    <a:pt x="3020" y="112"/>
                    <a:pt x="3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36"/>
            <p:cNvSpPr/>
            <p:nvPr/>
          </p:nvSpPr>
          <p:spPr>
            <a:xfrm>
              <a:off x="1104025" y="3410300"/>
              <a:ext cx="28350" cy="6625"/>
            </a:xfrm>
            <a:custGeom>
              <a:rect b="b" l="l" r="r" t="t"/>
              <a:pathLst>
                <a:path extrusionOk="0" h="265" w="1134">
                  <a:moveTo>
                    <a:pt x="1134" y="0"/>
                  </a:moveTo>
                  <a:cubicBezTo>
                    <a:pt x="1032" y="19"/>
                    <a:pt x="939" y="19"/>
                    <a:pt x="846" y="19"/>
                  </a:cubicBezTo>
                  <a:cubicBezTo>
                    <a:pt x="753" y="19"/>
                    <a:pt x="660" y="19"/>
                    <a:pt x="567" y="28"/>
                  </a:cubicBezTo>
                  <a:cubicBezTo>
                    <a:pt x="474" y="28"/>
                    <a:pt x="381" y="37"/>
                    <a:pt x="288" y="65"/>
                  </a:cubicBezTo>
                  <a:cubicBezTo>
                    <a:pt x="195" y="84"/>
                    <a:pt x="93" y="112"/>
                    <a:pt x="0" y="158"/>
                  </a:cubicBezTo>
                  <a:cubicBezTo>
                    <a:pt x="93" y="205"/>
                    <a:pt x="195" y="223"/>
                    <a:pt x="270" y="251"/>
                  </a:cubicBezTo>
                  <a:cubicBezTo>
                    <a:pt x="349" y="258"/>
                    <a:pt x="418" y="264"/>
                    <a:pt x="488" y="264"/>
                  </a:cubicBezTo>
                  <a:cubicBezTo>
                    <a:pt x="517" y="264"/>
                    <a:pt x="546" y="263"/>
                    <a:pt x="576" y="260"/>
                  </a:cubicBezTo>
                  <a:cubicBezTo>
                    <a:pt x="679" y="251"/>
                    <a:pt x="781" y="223"/>
                    <a:pt x="874" y="186"/>
                  </a:cubicBezTo>
                  <a:cubicBezTo>
                    <a:pt x="967" y="158"/>
                    <a:pt x="1078" y="93"/>
                    <a:pt x="11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36"/>
            <p:cNvSpPr/>
            <p:nvPr/>
          </p:nvSpPr>
          <p:spPr>
            <a:xfrm>
              <a:off x="1273575" y="3608650"/>
              <a:ext cx="6300" cy="252050"/>
            </a:xfrm>
            <a:custGeom>
              <a:rect b="b" l="l" r="r" t="t"/>
              <a:pathLst>
                <a:path extrusionOk="0" h="10082" w="252">
                  <a:moveTo>
                    <a:pt x="75" y="1"/>
                  </a:moveTo>
                  <a:cubicBezTo>
                    <a:pt x="47" y="837"/>
                    <a:pt x="19" y="1673"/>
                    <a:pt x="10" y="2518"/>
                  </a:cubicBezTo>
                  <a:cubicBezTo>
                    <a:pt x="1" y="3355"/>
                    <a:pt x="10" y="4209"/>
                    <a:pt x="10" y="5045"/>
                  </a:cubicBezTo>
                  <a:cubicBezTo>
                    <a:pt x="19" y="5882"/>
                    <a:pt x="29" y="6727"/>
                    <a:pt x="56" y="7563"/>
                  </a:cubicBezTo>
                  <a:cubicBezTo>
                    <a:pt x="75" y="8399"/>
                    <a:pt x="121" y="9245"/>
                    <a:pt x="168" y="10081"/>
                  </a:cubicBezTo>
                  <a:cubicBezTo>
                    <a:pt x="205" y="9245"/>
                    <a:pt x="233" y="8399"/>
                    <a:pt x="242" y="7563"/>
                  </a:cubicBezTo>
                  <a:cubicBezTo>
                    <a:pt x="252" y="6727"/>
                    <a:pt x="242" y="5882"/>
                    <a:pt x="242" y="5045"/>
                  </a:cubicBezTo>
                  <a:cubicBezTo>
                    <a:pt x="233" y="4209"/>
                    <a:pt x="214" y="3355"/>
                    <a:pt x="196" y="2518"/>
                  </a:cubicBezTo>
                  <a:cubicBezTo>
                    <a:pt x="168" y="1682"/>
                    <a:pt x="121" y="837"/>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36"/>
            <p:cNvSpPr/>
            <p:nvPr/>
          </p:nvSpPr>
          <p:spPr>
            <a:xfrm>
              <a:off x="1261275" y="3644875"/>
              <a:ext cx="6525" cy="239275"/>
            </a:xfrm>
            <a:custGeom>
              <a:rect b="b" l="l" r="r" t="t"/>
              <a:pathLst>
                <a:path extrusionOk="0" h="9571" w="261">
                  <a:moveTo>
                    <a:pt x="84" y="1"/>
                  </a:moveTo>
                  <a:cubicBezTo>
                    <a:pt x="47" y="809"/>
                    <a:pt x="28" y="1599"/>
                    <a:pt x="10" y="2398"/>
                  </a:cubicBezTo>
                  <a:cubicBezTo>
                    <a:pt x="0" y="3197"/>
                    <a:pt x="10" y="3987"/>
                    <a:pt x="10" y="4786"/>
                  </a:cubicBezTo>
                  <a:cubicBezTo>
                    <a:pt x="28" y="5594"/>
                    <a:pt x="37" y="6384"/>
                    <a:pt x="56" y="7183"/>
                  </a:cubicBezTo>
                  <a:cubicBezTo>
                    <a:pt x="84" y="7982"/>
                    <a:pt x="130" y="8771"/>
                    <a:pt x="177" y="9570"/>
                  </a:cubicBezTo>
                  <a:cubicBezTo>
                    <a:pt x="214" y="8771"/>
                    <a:pt x="233" y="7982"/>
                    <a:pt x="242" y="7183"/>
                  </a:cubicBezTo>
                  <a:cubicBezTo>
                    <a:pt x="260" y="6384"/>
                    <a:pt x="242" y="5594"/>
                    <a:pt x="242" y="4786"/>
                  </a:cubicBezTo>
                  <a:cubicBezTo>
                    <a:pt x="233" y="3987"/>
                    <a:pt x="223" y="3197"/>
                    <a:pt x="195" y="2398"/>
                  </a:cubicBezTo>
                  <a:cubicBezTo>
                    <a:pt x="177" y="1599"/>
                    <a:pt x="130" y="80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36"/>
            <p:cNvSpPr/>
            <p:nvPr/>
          </p:nvSpPr>
          <p:spPr>
            <a:xfrm>
              <a:off x="1437325" y="3559650"/>
              <a:ext cx="60875" cy="78300"/>
            </a:xfrm>
            <a:custGeom>
              <a:rect b="b" l="l" r="r" t="t"/>
              <a:pathLst>
                <a:path extrusionOk="0" h="3132" w="2435">
                  <a:moveTo>
                    <a:pt x="2435" y="0"/>
                  </a:moveTo>
                  <a:lnTo>
                    <a:pt x="2435" y="0"/>
                  </a:lnTo>
                  <a:cubicBezTo>
                    <a:pt x="2193" y="232"/>
                    <a:pt x="1970" y="474"/>
                    <a:pt x="1747" y="734"/>
                  </a:cubicBezTo>
                  <a:cubicBezTo>
                    <a:pt x="1534" y="976"/>
                    <a:pt x="1329" y="1245"/>
                    <a:pt x="1125" y="1496"/>
                  </a:cubicBezTo>
                  <a:cubicBezTo>
                    <a:pt x="911" y="1765"/>
                    <a:pt x="716" y="2035"/>
                    <a:pt x="530" y="2295"/>
                  </a:cubicBezTo>
                  <a:cubicBezTo>
                    <a:pt x="345" y="2564"/>
                    <a:pt x="159" y="2843"/>
                    <a:pt x="1" y="3131"/>
                  </a:cubicBezTo>
                  <a:cubicBezTo>
                    <a:pt x="242" y="2899"/>
                    <a:pt x="465" y="2648"/>
                    <a:pt x="679" y="2406"/>
                  </a:cubicBezTo>
                  <a:cubicBezTo>
                    <a:pt x="902" y="2156"/>
                    <a:pt x="1097" y="1895"/>
                    <a:pt x="1311" y="1635"/>
                  </a:cubicBezTo>
                  <a:cubicBezTo>
                    <a:pt x="1515" y="1366"/>
                    <a:pt x="1710" y="1106"/>
                    <a:pt x="1905" y="836"/>
                  </a:cubicBezTo>
                  <a:cubicBezTo>
                    <a:pt x="2091" y="567"/>
                    <a:pt x="2277" y="288"/>
                    <a:pt x="24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36"/>
            <p:cNvSpPr/>
            <p:nvPr/>
          </p:nvSpPr>
          <p:spPr>
            <a:xfrm>
              <a:off x="1434300" y="3588675"/>
              <a:ext cx="29075" cy="34875"/>
            </a:xfrm>
            <a:custGeom>
              <a:rect b="b" l="l" r="r" t="t"/>
              <a:pathLst>
                <a:path extrusionOk="0" h="1395" w="1163">
                  <a:moveTo>
                    <a:pt x="1162" y="1"/>
                  </a:moveTo>
                  <a:cubicBezTo>
                    <a:pt x="1023" y="84"/>
                    <a:pt x="902" y="186"/>
                    <a:pt x="800" y="289"/>
                  </a:cubicBezTo>
                  <a:cubicBezTo>
                    <a:pt x="689" y="391"/>
                    <a:pt x="586" y="512"/>
                    <a:pt x="493" y="623"/>
                  </a:cubicBezTo>
                  <a:cubicBezTo>
                    <a:pt x="400" y="744"/>
                    <a:pt x="308" y="855"/>
                    <a:pt x="224" y="985"/>
                  </a:cubicBezTo>
                  <a:cubicBezTo>
                    <a:pt x="140" y="1115"/>
                    <a:pt x="57" y="1245"/>
                    <a:pt x="1" y="1394"/>
                  </a:cubicBezTo>
                  <a:cubicBezTo>
                    <a:pt x="140" y="1301"/>
                    <a:pt x="261" y="1208"/>
                    <a:pt x="363" y="1106"/>
                  </a:cubicBezTo>
                  <a:cubicBezTo>
                    <a:pt x="475" y="995"/>
                    <a:pt x="586" y="883"/>
                    <a:pt x="679" y="762"/>
                  </a:cubicBezTo>
                  <a:cubicBezTo>
                    <a:pt x="772" y="651"/>
                    <a:pt x="865" y="530"/>
                    <a:pt x="939" y="409"/>
                  </a:cubicBezTo>
                  <a:cubicBezTo>
                    <a:pt x="1023" y="279"/>
                    <a:pt x="1107" y="149"/>
                    <a:pt x="1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36"/>
            <p:cNvSpPr/>
            <p:nvPr/>
          </p:nvSpPr>
          <p:spPr>
            <a:xfrm>
              <a:off x="1382050" y="3542225"/>
              <a:ext cx="92925" cy="98725"/>
            </a:xfrm>
            <a:custGeom>
              <a:rect b="b" l="l" r="r" t="t"/>
              <a:pathLst>
                <a:path extrusionOk="0" h="3949" w="3717">
                  <a:moveTo>
                    <a:pt x="3717" y="0"/>
                  </a:moveTo>
                  <a:lnTo>
                    <a:pt x="3717" y="0"/>
                  </a:lnTo>
                  <a:cubicBezTo>
                    <a:pt x="3373" y="298"/>
                    <a:pt x="3048" y="614"/>
                    <a:pt x="2723" y="929"/>
                  </a:cubicBezTo>
                  <a:cubicBezTo>
                    <a:pt x="2398" y="1245"/>
                    <a:pt x="2082" y="1571"/>
                    <a:pt x="1766" y="1896"/>
                  </a:cubicBezTo>
                  <a:lnTo>
                    <a:pt x="865" y="2899"/>
                  </a:lnTo>
                  <a:cubicBezTo>
                    <a:pt x="567" y="3243"/>
                    <a:pt x="279" y="3587"/>
                    <a:pt x="1" y="3949"/>
                  </a:cubicBezTo>
                  <a:cubicBezTo>
                    <a:pt x="354" y="3642"/>
                    <a:pt x="679" y="3336"/>
                    <a:pt x="1004" y="3020"/>
                  </a:cubicBezTo>
                  <a:cubicBezTo>
                    <a:pt x="1329" y="2704"/>
                    <a:pt x="1636" y="2379"/>
                    <a:pt x="1952" y="2054"/>
                  </a:cubicBezTo>
                  <a:lnTo>
                    <a:pt x="2862" y="1041"/>
                  </a:lnTo>
                  <a:cubicBezTo>
                    <a:pt x="3150" y="706"/>
                    <a:pt x="3438" y="363"/>
                    <a:pt x="37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36"/>
            <p:cNvSpPr/>
            <p:nvPr/>
          </p:nvSpPr>
          <p:spPr>
            <a:xfrm>
              <a:off x="1382050" y="3643725"/>
              <a:ext cx="23250" cy="26275"/>
            </a:xfrm>
            <a:custGeom>
              <a:rect b="b" l="l" r="r" t="t"/>
              <a:pathLst>
                <a:path extrusionOk="0" h="1051" w="930">
                  <a:moveTo>
                    <a:pt x="930" y="0"/>
                  </a:moveTo>
                  <a:cubicBezTo>
                    <a:pt x="818" y="47"/>
                    <a:pt x="725" y="131"/>
                    <a:pt x="632" y="205"/>
                  </a:cubicBezTo>
                  <a:cubicBezTo>
                    <a:pt x="539" y="270"/>
                    <a:pt x="456" y="354"/>
                    <a:pt x="372" y="446"/>
                  </a:cubicBezTo>
                  <a:lnTo>
                    <a:pt x="168" y="725"/>
                  </a:lnTo>
                  <a:cubicBezTo>
                    <a:pt x="103" y="827"/>
                    <a:pt x="47" y="930"/>
                    <a:pt x="1" y="1050"/>
                  </a:cubicBezTo>
                  <a:cubicBezTo>
                    <a:pt x="121" y="995"/>
                    <a:pt x="214" y="920"/>
                    <a:pt x="307" y="855"/>
                  </a:cubicBezTo>
                  <a:cubicBezTo>
                    <a:pt x="400" y="781"/>
                    <a:pt x="474" y="688"/>
                    <a:pt x="558" y="604"/>
                  </a:cubicBezTo>
                  <a:lnTo>
                    <a:pt x="772" y="326"/>
                  </a:lnTo>
                  <a:cubicBezTo>
                    <a:pt x="827" y="223"/>
                    <a:pt x="883" y="121"/>
                    <a:pt x="9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36"/>
            <p:cNvSpPr/>
            <p:nvPr/>
          </p:nvSpPr>
          <p:spPr>
            <a:xfrm>
              <a:off x="1396675" y="3579850"/>
              <a:ext cx="26050" cy="26275"/>
            </a:xfrm>
            <a:custGeom>
              <a:rect b="b" l="l" r="r" t="t"/>
              <a:pathLst>
                <a:path extrusionOk="0" h="1051" w="1042">
                  <a:moveTo>
                    <a:pt x="1041" y="0"/>
                  </a:moveTo>
                  <a:cubicBezTo>
                    <a:pt x="930" y="66"/>
                    <a:pt x="818" y="131"/>
                    <a:pt x="716" y="205"/>
                  </a:cubicBezTo>
                  <a:cubicBezTo>
                    <a:pt x="614" y="270"/>
                    <a:pt x="521" y="354"/>
                    <a:pt x="438" y="446"/>
                  </a:cubicBezTo>
                  <a:cubicBezTo>
                    <a:pt x="345" y="530"/>
                    <a:pt x="261" y="623"/>
                    <a:pt x="196" y="725"/>
                  </a:cubicBezTo>
                  <a:cubicBezTo>
                    <a:pt x="122" y="827"/>
                    <a:pt x="57" y="930"/>
                    <a:pt x="1" y="1050"/>
                  </a:cubicBezTo>
                  <a:cubicBezTo>
                    <a:pt x="122" y="995"/>
                    <a:pt x="233" y="920"/>
                    <a:pt x="326" y="855"/>
                  </a:cubicBezTo>
                  <a:cubicBezTo>
                    <a:pt x="428" y="781"/>
                    <a:pt x="512" y="688"/>
                    <a:pt x="605" y="604"/>
                  </a:cubicBezTo>
                  <a:cubicBezTo>
                    <a:pt x="698" y="530"/>
                    <a:pt x="772" y="437"/>
                    <a:pt x="846" y="326"/>
                  </a:cubicBezTo>
                  <a:cubicBezTo>
                    <a:pt x="911" y="223"/>
                    <a:pt x="986" y="121"/>
                    <a:pt x="10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36"/>
            <p:cNvSpPr/>
            <p:nvPr/>
          </p:nvSpPr>
          <p:spPr>
            <a:xfrm>
              <a:off x="1257325" y="3910825"/>
              <a:ext cx="5825" cy="46500"/>
            </a:xfrm>
            <a:custGeom>
              <a:rect b="b" l="l" r="r" t="t"/>
              <a:pathLst>
                <a:path extrusionOk="0" h="1860" w="233">
                  <a:moveTo>
                    <a:pt x="112" y="1"/>
                  </a:moveTo>
                  <a:cubicBezTo>
                    <a:pt x="65" y="159"/>
                    <a:pt x="47" y="307"/>
                    <a:pt x="19" y="465"/>
                  </a:cubicBezTo>
                  <a:cubicBezTo>
                    <a:pt x="10" y="623"/>
                    <a:pt x="0" y="781"/>
                    <a:pt x="0" y="930"/>
                  </a:cubicBezTo>
                  <a:cubicBezTo>
                    <a:pt x="0" y="1088"/>
                    <a:pt x="10" y="1246"/>
                    <a:pt x="19" y="1395"/>
                  </a:cubicBezTo>
                  <a:cubicBezTo>
                    <a:pt x="47" y="1552"/>
                    <a:pt x="65" y="1710"/>
                    <a:pt x="112" y="1859"/>
                  </a:cubicBezTo>
                  <a:cubicBezTo>
                    <a:pt x="158" y="1710"/>
                    <a:pt x="195" y="1552"/>
                    <a:pt x="205" y="1395"/>
                  </a:cubicBezTo>
                  <a:cubicBezTo>
                    <a:pt x="214" y="1246"/>
                    <a:pt x="233" y="1088"/>
                    <a:pt x="233" y="930"/>
                  </a:cubicBezTo>
                  <a:cubicBezTo>
                    <a:pt x="233" y="781"/>
                    <a:pt x="214" y="623"/>
                    <a:pt x="205" y="465"/>
                  </a:cubicBezTo>
                  <a:cubicBezTo>
                    <a:pt x="186" y="317"/>
                    <a:pt x="158" y="15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36"/>
            <p:cNvSpPr/>
            <p:nvPr/>
          </p:nvSpPr>
          <p:spPr>
            <a:xfrm>
              <a:off x="1271725" y="3908050"/>
              <a:ext cx="5825" cy="69700"/>
            </a:xfrm>
            <a:custGeom>
              <a:rect b="b" l="l" r="r" t="t"/>
              <a:pathLst>
                <a:path extrusionOk="0" h="2788" w="233">
                  <a:moveTo>
                    <a:pt x="121" y="0"/>
                  </a:moveTo>
                  <a:cubicBezTo>
                    <a:pt x="75" y="233"/>
                    <a:pt x="47" y="465"/>
                    <a:pt x="28" y="697"/>
                  </a:cubicBezTo>
                  <a:cubicBezTo>
                    <a:pt x="10" y="929"/>
                    <a:pt x="0" y="1162"/>
                    <a:pt x="0" y="1394"/>
                  </a:cubicBezTo>
                  <a:cubicBezTo>
                    <a:pt x="0" y="1626"/>
                    <a:pt x="10" y="1859"/>
                    <a:pt x="28" y="2091"/>
                  </a:cubicBezTo>
                  <a:cubicBezTo>
                    <a:pt x="47" y="2323"/>
                    <a:pt x="75" y="2555"/>
                    <a:pt x="121" y="2788"/>
                  </a:cubicBezTo>
                  <a:cubicBezTo>
                    <a:pt x="168" y="2555"/>
                    <a:pt x="195" y="2323"/>
                    <a:pt x="214" y="2091"/>
                  </a:cubicBezTo>
                  <a:cubicBezTo>
                    <a:pt x="223" y="1859"/>
                    <a:pt x="233" y="1626"/>
                    <a:pt x="233" y="1394"/>
                  </a:cubicBezTo>
                  <a:cubicBezTo>
                    <a:pt x="233" y="1162"/>
                    <a:pt x="223" y="929"/>
                    <a:pt x="214" y="697"/>
                  </a:cubicBezTo>
                  <a:cubicBezTo>
                    <a:pt x="186" y="465"/>
                    <a:pt x="168" y="233"/>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36"/>
            <p:cNvSpPr/>
            <p:nvPr/>
          </p:nvSpPr>
          <p:spPr>
            <a:xfrm>
              <a:off x="1243850" y="3919650"/>
              <a:ext cx="6525" cy="69725"/>
            </a:xfrm>
            <a:custGeom>
              <a:rect b="b" l="l" r="r" t="t"/>
              <a:pathLst>
                <a:path extrusionOk="0" h="2789" w="261">
                  <a:moveTo>
                    <a:pt x="75" y="1"/>
                  </a:moveTo>
                  <a:cubicBezTo>
                    <a:pt x="38" y="233"/>
                    <a:pt x="28" y="465"/>
                    <a:pt x="10" y="698"/>
                  </a:cubicBezTo>
                  <a:cubicBezTo>
                    <a:pt x="0" y="930"/>
                    <a:pt x="0" y="1162"/>
                    <a:pt x="10" y="1395"/>
                  </a:cubicBezTo>
                  <a:cubicBezTo>
                    <a:pt x="28" y="1627"/>
                    <a:pt x="47" y="1859"/>
                    <a:pt x="75" y="2091"/>
                  </a:cubicBezTo>
                  <a:cubicBezTo>
                    <a:pt x="93" y="2324"/>
                    <a:pt x="131" y="2556"/>
                    <a:pt x="186" y="2788"/>
                  </a:cubicBezTo>
                  <a:cubicBezTo>
                    <a:pt x="223" y="2556"/>
                    <a:pt x="233" y="2324"/>
                    <a:pt x="242" y="2091"/>
                  </a:cubicBezTo>
                  <a:cubicBezTo>
                    <a:pt x="261" y="1859"/>
                    <a:pt x="261" y="1627"/>
                    <a:pt x="242" y="1395"/>
                  </a:cubicBezTo>
                  <a:cubicBezTo>
                    <a:pt x="233" y="1162"/>
                    <a:pt x="214" y="930"/>
                    <a:pt x="186" y="698"/>
                  </a:cubicBezTo>
                  <a:cubicBezTo>
                    <a:pt x="168" y="465"/>
                    <a:pt x="131" y="23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36"/>
            <p:cNvSpPr/>
            <p:nvPr/>
          </p:nvSpPr>
          <p:spPr>
            <a:xfrm>
              <a:off x="1289150" y="3916650"/>
              <a:ext cx="5825" cy="40675"/>
            </a:xfrm>
            <a:custGeom>
              <a:rect b="b" l="l" r="r" t="t"/>
              <a:pathLst>
                <a:path extrusionOk="0" h="1627" w="233">
                  <a:moveTo>
                    <a:pt x="121" y="0"/>
                  </a:moveTo>
                  <a:cubicBezTo>
                    <a:pt x="75" y="130"/>
                    <a:pt x="47" y="270"/>
                    <a:pt x="28" y="409"/>
                  </a:cubicBezTo>
                  <a:cubicBezTo>
                    <a:pt x="9" y="548"/>
                    <a:pt x="0" y="678"/>
                    <a:pt x="0" y="818"/>
                  </a:cubicBezTo>
                  <a:cubicBezTo>
                    <a:pt x="0" y="957"/>
                    <a:pt x="9" y="1087"/>
                    <a:pt x="28" y="1227"/>
                  </a:cubicBezTo>
                  <a:cubicBezTo>
                    <a:pt x="47" y="1366"/>
                    <a:pt x="75" y="1487"/>
                    <a:pt x="121" y="1626"/>
                  </a:cubicBezTo>
                  <a:cubicBezTo>
                    <a:pt x="167" y="1487"/>
                    <a:pt x="186" y="1366"/>
                    <a:pt x="214" y="1227"/>
                  </a:cubicBezTo>
                  <a:cubicBezTo>
                    <a:pt x="223" y="1087"/>
                    <a:pt x="232" y="957"/>
                    <a:pt x="232" y="818"/>
                  </a:cubicBezTo>
                  <a:cubicBezTo>
                    <a:pt x="232" y="678"/>
                    <a:pt x="223" y="548"/>
                    <a:pt x="214" y="409"/>
                  </a:cubicBezTo>
                  <a:cubicBezTo>
                    <a:pt x="186" y="270"/>
                    <a:pt x="167" y="14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36"/>
            <p:cNvSpPr/>
            <p:nvPr/>
          </p:nvSpPr>
          <p:spPr>
            <a:xfrm>
              <a:off x="1536275" y="3379625"/>
              <a:ext cx="20000" cy="72500"/>
            </a:xfrm>
            <a:custGeom>
              <a:rect b="b" l="l" r="r" t="t"/>
              <a:pathLst>
                <a:path extrusionOk="0" h="2900" w="800">
                  <a:moveTo>
                    <a:pt x="224" y="1"/>
                  </a:moveTo>
                  <a:lnTo>
                    <a:pt x="224" y="1"/>
                  </a:lnTo>
                  <a:cubicBezTo>
                    <a:pt x="103" y="233"/>
                    <a:pt x="56" y="484"/>
                    <a:pt x="19" y="744"/>
                  </a:cubicBezTo>
                  <a:cubicBezTo>
                    <a:pt x="1" y="995"/>
                    <a:pt x="10" y="1264"/>
                    <a:pt x="66" y="1524"/>
                  </a:cubicBezTo>
                  <a:cubicBezTo>
                    <a:pt x="121" y="1775"/>
                    <a:pt x="205" y="2035"/>
                    <a:pt x="335" y="2268"/>
                  </a:cubicBezTo>
                  <a:cubicBezTo>
                    <a:pt x="391" y="2389"/>
                    <a:pt x="475" y="2500"/>
                    <a:pt x="540" y="2602"/>
                  </a:cubicBezTo>
                  <a:cubicBezTo>
                    <a:pt x="623" y="2714"/>
                    <a:pt x="707" y="2807"/>
                    <a:pt x="800" y="2900"/>
                  </a:cubicBezTo>
                  <a:cubicBezTo>
                    <a:pt x="753" y="2788"/>
                    <a:pt x="697" y="2667"/>
                    <a:pt x="651" y="2556"/>
                  </a:cubicBezTo>
                  <a:cubicBezTo>
                    <a:pt x="605" y="2435"/>
                    <a:pt x="540" y="2323"/>
                    <a:pt x="512" y="2203"/>
                  </a:cubicBezTo>
                  <a:lnTo>
                    <a:pt x="447" y="2035"/>
                  </a:lnTo>
                  <a:lnTo>
                    <a:pt x="391" y="1859"/>
                  </a:lnTo>
                  <a:cubicBezTo>
                    <a:pt x="372" y="1803"/>
                    <a:pt x="363" y="1738"/>
                    <a:pt x="344" y="1682"/>
                  </a:cubicBezTo>
                  <a:cubicBezTo>
                    <a:pt x="326" y="1617"/>
                    <a:pt x="317" y="1552"/>
                    <a:pt x="298" y="1497"/>
                  </a:cubicBezTo>
                  <a:lnTo>
                    <a:pt x="270" y="1311"/>
                  </a:lnTo>
                  <a:cubicBezTo>
                    <a:pt x="252" y="1255"/>
                    <a:pt x="252" y="1181"/>
                    <a:pt x="242" y="1125"/>
                  </a:cubicBezTo>
                  <a:cubicBezTo>
                    <a:pt x="233" y="995"/>
                    <a:pt x="224" y="883"/>
                    <a:pt x="205" y="753"/>
                  </a:cubicBezTo>
                  <a:cubicBezTo>
                    <a:pt x="196" y="512"/>
                    <a:pt x="196" y="252"/>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36"/>
            <p:cNvSpPr/>
            <p:nvPr/>
          </p:nvSpPr>
          <p:spPr>
            <a:xfrm>
              <a:off x="1552775" y="3405650"/>
              <a:ext cx="14875" cy="46475"/>
            </a:xfrm>
            <a:custGeom>
              <a:rect b="b" l="l" r="r" t="t"/>
              <a:pathLst>
                <a:path extrusionOk="0" h="1859" w="595">
                  <a:moveTo>
                    <a:pt x="28" y="0"/>
                  </a:moveTo>
                  <a:cubicBezTo>
                    <a:pt x="0" y="168"/>
                    <a:pt x="0" y="326"/>
                    <a:pt x="0" y="511"/>
                  </a:cubicBezTo>
                  <a:cubicBezTo>
                    <a:pt x="10" y="679"/>
                    <a:pt x="47" y="837"/>
                    <a:pt x="93" y="1004"/>
                  </a:cubicBezTo>
                  <a:cubicBezTo>
                    <a:pt x="140" y="1162"/>
                    <a:pt x="195" y="1320"/>
                    <a:pt x="279" y="1468"/>
                  </a:cubicBezTo>
                  <a:cubicBezTo>
                    <a:pt x="363" y="1608"/>
                    <a:pt x="465" y="1747"/>
                    <a:pt x="595" y="1859"/>
                  </a:cubicBezTo>
                  <a:lnTo>
                    <a:pt x="456" y="1394"/>
                  </a:lnTo>
                  <a:lnTo>
                    <a:pt x="326" y="929"/>
                  </a:lnTo>
                  <a:cubicBezTo>
                    <a:pt x="279" y="781"/>
                    <a:pt x="233" y="623"/>
                    <a:pt x="186" y="465"/>
                  </a:cubicBezTo>
                  <a:cubicBezTo>
                    <a:pt x="140" y="316"/>
                    <a:pt x="93" y="16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36"/>
            <p:cNvSpPr/>
            <p:nvPr/>
          </p:nvSpPr>
          <p:spPr>
            <a:xfrm>
              <a:off x="996025" y="3341775"/>
              <a:ext cx="281525" cy="40375"/>
            </a:xfrm>
            <a:custGeom>
              <a:rect b="b" l="l" r="r" t="t"/>
              <a:pathLst>
                <a:path extrusionOk="0" h="1615" w="11261">
                  <a:moveTo>
                    <a:pt x="11261" y="0"/>
                  </a:moveTo>
                  <a:cubicBezTo>
                    <a:pt x="10870" y="279"/>
                    <a:pt x="10424" y="484"/>
                    <a:pt x="9969" y="632"/>
                  </a:cubicBezTo>
                  <a:cubicBezTo>
                    <a:pt x="9523" y="781"/>
                    <a:pt x="9059" y="883"/>
                    <a:pt x="8594" y="976"/>
                  </a:cubicBezTo>
                  <a:cubicBezTo>
                    <a:pt x="8130" y="1060"/>
                    <a:pt x="7646" y="1143"/>
                    <a:pt x="7173" y="1190"/>
                  </a:cubicBezTo>
                  <a:cubicBezTo>
                    <a:pt x="6699" y="1245"/>
                    <a:pt x="6225" y="1292"/>
                    <a:pt x="5742" y="1320"/>
                  </a:cubicBezTo>
                  <a:cubicBezTo>
                    <a:pt x="4794" y="1385"/>
                    <a:pt x="3837" y="1413"/>
                    <a:pt x="2880" y="1422"/>
                  </a:cubicBezTo>
                  <a:cubicBezTo>
                    <a:pt x="1914" y="1422"/>
                    <a:pt x="957" y="1422"/>
                    <a:pt x="0" y="1394"/>
                  </a:cubicBezTo>
                  <a:lnTo>
                    <a:pt x="0" y="1394"/>
                  </a:lnTo>
                  <a:cubicBezTo>
                    <a:pt x="957" y="1505"/>
                    <a:pt x="1914" y="1571"/>
                    <a:pt x="2862" y="1608"/>
                  </a:cubicBezTo>
                  <a:cubicBezTo>
                    <a:pt x="3103" y="1612"/>
                    <a:pt x="3345" y="1615"/>
                    <a:pt x="3586" y="1615"/>
                  </a:cubicBezTo>
                  <a:cubicBezTo>
                    <a:pt x="4311" y="1615"/>
                    <a:pt x="5036" y="1594"/>
                    <a:pt x="5760" y="1552"/>
                  </a:cubicBezTo>
                  <a:cubicBezTo>
                    <a:pt x="6717" y="1478"/>
                    <a:pt x="7684" y="1375"/>
                    <a:pt x="8622" y="1152"/>
                  </a:cubicBezTo>
                  <a:cubicBezTo>
                    <a:pt x="9105" y="1050"/>
                    <a:pt x="9570" y="920"/>
                    <a:pt x="10016" y="734"/>
                  </a:cubicBezTo>
                  <a:cubicBezTo>
                    <a:pt x="10462" y="549"/>
                    <a:pt x="10898" y="326"/>
                    <a:pt x="11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36"/>
            <p:cNvSpPr/>
            <p:nvPr/>
          </p:nvSpPr>
          <p:spPr>
            <a:xfrm>
              <a:off x="835975" y="3574750"/>
              <a:ext cx="3975" cy="47625"/>
            </a:xfrm>
            <a:custGeom>
              <a:rect b="b" l="l" r="r" t="t"/>
              <a:pathLst>
                <a:path extrusionOk="0" h="1905" w="159">
                  <a:moveTo>
                    <a:pt x="149" y="0"/>
                  </a:moveTo>
                  <a:lnTo>
                    <a:pt x="149" y="0"/>
                  </a:lnTo>
                  <a:cubicBezTo>
                    <a:pt x="56" y="316"/>
                    <a:pt x="19" y="623"/>
                    <a:pt x="10" y="948"/>
                  </a:cubicBezTo>
                  <a:cubicBezTo>
                    <a:pt x="1" y="1115"/>
                    <a:pt x="10" y="1273"/>
                    <a:pt x="19" y="1440"/>
                  </a:cubicBezTo>
                  <a:cubicBezTo>
                    <a:pt x="47" y="1589"/>
                    <a:pt x="66" y="1765"/>
                    <a:pt x="149" y="1905"/>
                  </a:cubicBezTo>
                  <a:cubicBezTo>
                    <a:pt x="112" y="1737"/>
                    <a:pt x="112" y="1589"/>
                    <a:pt x="112" y="1431"/>
                  </a:cubicBezTo>
                  <a:cubicBezTo>
                    <a:pt x="112" y="1264"/>
                    <a:pt x="112" y="1115"/>
                    <a:pt x="131" y="948"/>
                  </a:cubicBezTo>
                  <a:cubicBezTo>
                    <a:pt x="140" y="641"/>
                    <a:pt x="159" y="32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36"/>
            <p:cNvSpPr/>
            <p:nvPr/>
          </p:nvSpPr>
          <p:spPr>
            <a:xfrm>
              <a:off x="854800" y="3574750"/>
              <a:ext cx="4200" cy="47625"/>
            </a:xfrm>
            <a:custGeom>
              <a:rect b="b" l="l" r="r" t="t"/>
              <a:pathLst>
                <a:path extrusionOk="0" h="1905" w="168">
                  <a:moveTo>
                    <a:pt x="149" y="0"/>
                  </a:moveTo>
                  <a:cubicBezTo>
                    <a:pt x="75" y="316"/>
                    <a:pt x="37" y="623"/>
                    <a:pt x="10" y="948"/>
                  </a:cubicBezTo>
                  <a:cubicBezTo>
                    <a:pt x="0" y="1115"/>
                    <a:pt x="10" y="1273"/>
                    <a:pt x="28" y="1440"/>
                  </a:cubicBezTo>
                  <a:cubicBezTo>
                    <a:pt x="47" y="1589"/>
                    <a:pt x="75" y="1765"/>
                    <a:pt x="149" y="1905"/>
                  </a:cubicBezTo>
                  <a:cubicBezTo>
                    <a:pt x="121" y="1737"/>
                    <a:pt x="121" y="1589"/>
                    <a:pt x="121" y="1431"/>
                  </a:cubicBezTo>
                  <a:cubicBezTo>
                    <a:pt x="121" y="1264"/>
                    <a:pt x="121" y="1115"/>
                    <a:pt x="130" y="948"/>
                  </a:cubicBezTo>
                  <a:cubicBezTo>
                    <a:pt x="140" y="641"/>
                    <a:pt x="167" y="32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36"/>
            <p:cNvSpPr/>
            <p:nvPr/>
          </p:nvSpPr>
          <p:spPr>
            <a:xfrm>
              <a:off x="1225025" y="3916175"/>
              <a:ext cx="3975" cy="47650"/>
            </a:xfrm>
            <a:custGeom>
              <a:rect b="b" l="l" r="r" t="t"/>
              <a:pathLst>
                <a:path extrusionOk="0" h="1906" w="159">
                  <a:moveTo>
                    <a:pt x="150" y="1"/>
                  </a:moveTo>
                  <a:cubicBezTo>
                    <a:pt x="66" y="316"/>
                    <a:pt x="38" y="642"/>
                    <a:pt x="10" y="948"/>
                  </a:cubicBezTo>
                  <a:cubicBezTo>
                    <a:pt x="1" y="1115"/>
                    <a:pt x="10" y="1273"/>
                    <a:pt x="19" y="1441"/>
                  </a:cubicBezTo>
                  <a:cubicBezTo>
                    <a:pt x="47" y="1589"/>
                    <a:pt x="66" y="1766"/>
                    <a:pt x="150" y="1905"/>
                  </a:cubicBezTo>
                  <a:cubicBezTo>
                    <a:pt x="112" y="1738"/>
                    <a:pt x="112" y="1589"/>
                    <a:pt x="112" y="1431"/>
                  </a:cubicBezTo>
                  <a:cubicBezTo>
                    <a:pt x="112" y="1264"/>
                    <a:pt x="112" y="1115"/>
                    <a:pt x="131" y="948"/>
                  </a:cubicBezTo>
                  <a:cubicBezTo>
                    <a:pt x="140" y="642"/>
                    <a:pt x="159" y="326"/>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36"/>
            <p:cNvSpPr/>
            <p:nvPr/>
          </p:nvSpPr>
          <p:spPr>
            <a:xfrm>
              <a:off x="846200" y="3576125"/>
              <a:ext cx="3050" cy="31625"/>
            </a:xfrm>
            <a:custGeom>
              <a:rect b="b" l="l" r="r" t="t"/>
              <a:pathLst>
                <a:path extrusionOk="0" h="1265" w="122">
                  <a:moveTo>
                    <a:pt x="121" y="1"/>
                  </a:moveTo>
                  <a:lnTo>
                    <a:pt x="121" y="1"/>
                  </a:lnTo>
                  <a:cubicBezTo>
                    <a:pt x="47" y="215"/>
                    <a:pt x="10" y="419"/>
                    <a:pt x="0" y="642"/>
                  </a:cubicBezTo>
                  <a:cubicBezTo>
                    <a:pt x="0" y="744"/>
                    <a:pt x="0" y="865"/>
                    <a:pt x="10" y="967"/>
                  </a:cubicBezTo>
                  <a:cubicBezTo>
                    <a:pt x="19" y="1069"/>
                    <a:pt x="56" y="1190"/>
                    <a:pt x="121" y="1264"/>
                  </a:cubicBezTo>
                  <a:cubicBezTo>
                    <a:pt x="75" y="1162"/>
                    <a:pt x="75" y="1060"/>
                    <a:pt x="75" y="958"/>
                  </a:cubicBezTo>
                  <a:cubicBezTo>
                    <a:pt x="75" y="846"/>
                    <a:pt x="75" y="744"/>
                    <a:pt x="93" y="642"/>
                  </a:cubicBezTo>
                  <a:cubicBezTo>
                    <a:pt x="103" y="428"/>
                    <a:pt x="121" y="224"/>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36"/>
          <p:cNvGrpSpPr/>
          <p:nvPr/>
        </p:nvGrpSpPr>
        <p:grpSpPr>
          <a:xfrm flipH="1" rot="-1699657">
            <a:off x="6879919" y="3188648"/>
            <a:ext cx="481468" cy="600573"/>
            <a:chOff x="3498146" y="3265163"/>
            <a:chExt cx="444480" cy="554435"/>
          </a:xfrm>
        </p:grpSpPr>
        <p:sp>
          <p:nvSpPr>
            <p:cNvPr id="14647" name="Google Shape;14647;p36"/>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36"/>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36"/>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36"/>
          <p:cNvGrpSpPr/>
          <p:nvPr/>
        </p:nvGrpSpPr>
        <p:grpSpPr>
          <a:xfrm flipH="1">
            <a:off x="1954151" y="2780963"/>
            <a:ext cx="352237" cy="365911"/>
            <a:chOff x="4030584" y="3674013"/>
            <a:chExt cx="352237" cy="365911"/>
          </a:xfrm>
        </p:grpSpPr>
        <p:sp>
          <p:nvSpPr>
            <p:cNvPr id="14651" name="Google Shape;14651;p36"/>
            <p:cNvSpPr/>
            <p:nvPr/>
          </p:nvSpPr>
          <p:spPr>
            <a:xfrm rot="5185699">
              <a:off x="4109111" y="3611659"/>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4652" name="Google Shape;14652;p36"/>
            <p:cNvSpPr/>
            <p:nvPr/>
          </p:nvSpPr>
          <p:spPr>
            <a:xfrm rot="-3864370">
              <a:off x="4089115" y="3934244"/>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sp>
        <p:nvSpPr>
          <p:cNvPr id="14653" name="Google Shape;14653;p36"/>
          <p:cNvSpPr/>
          <p:nvPr/>
        </p:nvSpPr>
        <p:spPr>
          <a:xfrm>
            <a:off x="7270595" y="4588844"/>
            <a:ext cx="1353000" cy="344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4" name="Google Shape;14654;p36"/>
          <p:cNvGrpSpPr/>
          <p:nvPr/>
        </p:nvGrpSpPr>
        <p:grpSpPr>
          <a:xfrm flipH="1">
            <a:off x="7309844" y="2594314"/>
            <a:ext cx="1552557" cy="2207439"/>
            <a:chOff x="5049850" y="2734725"/>
            <a:chExt cx="1031325" cy="1466250"/>
          </a:xfrm>
        </p:grpSpPr>
        <p:sp>
          <p:nvSpPr>
            <p:cNvPr id="14655" name="Google Shape;14655;p36"/>
            <p:cNvSpPr/>
            <p:nvPr/>
          </p:nvSpPr>
          <p:spPr>
            <a:xfrm>
              <a:off x="5353900" y="3402850"/>
              <a:ext cx="718900" cy="141725"/>
            </a:xfrm>
            <a:custGeom>
              <a:rect b="b" l="l" r="r" t="t"/>
              <a:pathLst>
                <a:path extrusionOk="0" h="5669" w="28756">
                  <a:moveTo>
                    <a:pt x="14383" y="1"/>
                  </a:moveTo>
                  <a:cubicBezTo>
                    <a:pt x="6439" y="1"/>
                    <a:pt x="0" y="1264"/>
                    <a:pt x="0" y="2835"/>
                  </a:cubicBezTo>
                  <a:cubicBezTo>
                    <a:pt x="0" y="4395"/>
                    <a:pt x="6439" y="5668"/>
                    <a:pt x="14383" y="5668"/>
                  </a:cubicBezTo>
                  <a:cubicBezTo>
                    <a:pt x="22317" y="5668"/>
                    <a:pt x="28756" y="4395"/>
                    <a:pt x="28756" y="2835"/>
                  </a:cubicBezTo>
                  <a:cubicBezTo>
                    <a:pt x="28756" y="1264"/>
                    <a:pt x="22317" y="1"/>
                    <a:pt x="1438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36"/>
            <p:cNvSpPr/>
            <p:nvPr/>
          </p:nvSpPr>
          <p:spPr>
            <a:xfrm>
              <a:off x="5348100" y="3399425"/>
              <a:ext cx="733075" cy="147550"/>
            </a:xfrm>
            <a:custGeom>
              <a:rect b="b" l="l" r="r" t="t"/>
              <a:pathLst>
                <a:path extrusionOk="0" h="5902" w="29323">
                  <a:moveTo>
                    <a:pt x="14480" y="232"/>
                  </a:moveTo>
                  <a:cubicBezTo>
                    <a:pt x="15823" y="232"/>
                    <a:pt x="17164" y="270"/>
                    <a:pt x="18498" y="342"/>
                  </a:cubicBezTo>
                  <a:cubicBezTo>
                    <a:pt x="20858" y="482"/>
                    <a:pt x="23227" y="705"/>
                    <a:pt x="25531" y="1262"/>
                  </a:cubicBezTo>
                  <a:cubicBezTo>
                    <a:pt x="26275" y="1439"/>
                    <a:pt x="27037" y="1652"/>
                    <a:pt x="27724" y="1987"/>
                  </a:cubicBezTo>
                  <a:cubicBezTo>
                    <a:pt x="28086" y="2154"/>
                    <a:pt x="28560" y="2414"/>
                    <a:pt x="28709" y="2804"/>
                  </a:cubicBezTo>
                  <a:cubicBezTo>
                    <a:pt x="28839" y="3157"/>
                    <a:pt x="28607" y="3445"/>
                    <a:pt x="28374" y="3641"/>
                  </a:cubicBezTo>
                  <a:cubicBezTo>
                    <a:pt x="27919" y="4003"/>
                    <a:pt x="27325" y="4217"/>
                    <a:pt x="26767" y="4384"/>
                  </a:cubicBezTo>
                  <a:cubicBezTo>
                    <a:pt x="25875" y="4662"/>
                    <a:pt x="24955" y="4867"/>
                    <a:pt x="24045" y="5016"/>
                  </a:cubicBezTo>
                  <a:cubicBezTo>
                    <a:pt x="22856" y="5211"/>
                    <a:pt x="21657" y="5359"/>
                    <a:pt x="20468" y="5452"/>
                  </a:cubicBezTo>
                  <a:cubicBezTo>
                    <a:pt x="18575" y="5616"/>
                    <a:pt x="16682" y="5697"/>
                    <a:pt x="14792" y="5697"/>
                  </a:cubicBezTo>
                  <a:cubicBezTo>
                    <a:pt x="13787" y="5697"/>
                    <a:pt x="12784" y="5674"/>
                    <a:pt x="11781" y="5629"/>
                  </a:cubicBezTo>
                  <a:cubicBezTo>
                    <a:pt x="9300" y="5527"/>
                    <a:pt x="6810" y="5313"/>
                    <a:pt x="4376" y="4820"/>
                  </a:cubicBezTo>
                  <a:cubicBezTo>
                    <a:pt x="3559" y="4644"/>
                    <a:pt x="2732" y="4440"/>
                    <a:pt x="1942" y="4133"/>
                  </a:cubicBezTo>
                  <a:cubicBezTo>
                    <a:pt x="1477" y="3947"/>
                    <a:pt x="939" y="3724"/>
                    <a:pt x="632" y="3315"/>
                  </a:cubicBezTo>
                  <a:cubicBezTo>
                    <a:pt x="539" y="3204"/>
                    <a:pt x="474" y="3055"/>
                    <a:pt x="465" y="2897"/>
                  </a:cubicBezTo>
                  <a:cubicBezTo>
                    <a:pt x="465" y="2749"/>
                    <a:pt x="548" y="2600"/>
                    <a:pt x="641" y="2479"/>
                  </a:cubicBezTo>
                  <a:cubicBezTo>
                    <a:pt x="771" y="2321"/>
                    <a:pt x="966" y="2191"/>
                    <a:pt x="1115" y="2098"/>
                  </a:cubicBezTo>
                  <a:cubicBezTo>
                    <a:pt x="1700" y="1764"/>
                    <a:pt x="2360" y="1550"/>
                    <a:pt x="3020" y="1383"/>
                  </a:cubicBezTo>
                  <a:cubicBezTo>
                    <a:pt x="5203" y="788"/>
                    <a:pt x="7489" y="556"/>
                    <a:pt x="9756" y="389"/>
                  </a:cubicBezTo>
                  <a:cubicBezTo>
                    <a:pt x="11330" y="283"/>
                    <a:pt x="12906" y="232"/>
                    <a:pt x="14480" y="232"/>
                  </a:cubicBezTo>
                  <a:close/>
                  <a:moveTo>
                    <a:pt x="14751" y="0"/>
                  </a:moveTo>
                  <a:cubicBezTo>
                    <a:pt x="13722" y="0"/>
                    <a:pt x="12694" y="22"/>
                    <a:pt x="11669" y="64"/>
                  </a:cubicBezTo>
                  <a:cubicBezTo>
                    <a:pt x="9142" y="175"/>
                    <a:pt x="6587" y="389"/>
                    <a:pt x="4097" y="918"/>
                  </a:cubicBezTo>
                  <a:cubicBezTo>
                    <a:pt x="3243" y="1104"/>
                    <a:pt x="2379" y="1309"/>
                    <a:pt x="1570" y="1643"/>
                  </a:cubicBezTo>
                  <a:cubicBezTo>
                    <a:pt x="1078" y="1847"/>
                    <a:pt x="502" y="2098"/>
                    <a:pt x="177" y="2544"/>
                  </a:cubicBezTo>
                  <a:cubicBezTo>
                    <a:pt x="74" y="2702"/>
                    <a:pt x="0" y="2851"/>
                    <a:pt x="0" y="3027"/>
                  </a:cubicBezTo>
                  <a:cubicBezTo>
                    <a:pt x="0" y="3436"/>
                    <a:pt x="409" y="3733"/>
                    <a:pt x="725" y="3919"/>
                  </a:cubicBezTo>
                  <a:cubicBezTo>
                    <a:pt x="1329" y="4291"/>
                    <a:pt x="2035" y="4514"/>
                    <a:pt x="2704" y="4700"/>
                  </a:cubicBezTo>
                  <a:cubicBezTo>
                    <a:pt x="4952" y="5313"/>
                    <a:pt x="7293" y="5573"/>
                    <a:pt x="9607" y="5731"/>
                  </a:cubicBezTo>
                  <a:cubicBezTo>
                    <a:pt x="11210" y="5845"/>
                    <a:pt x="12818" y="5901"/>
                    <a:pt x="14427" y="5901"/>
                  </a:cubicBezTo>
                  <a:cubicBezTo>
                    <a:pt x="15822" y="5901"/>
                    <a:pt x="17217" y="5859"/>
                    <a:pt x="18610" y="5777"/>
                  </a:cubicBezTo>
                  <a:cubicBezTo>
                    <a:pt x="21035" y="5638"/>
                    <a:pt x="23487" y="5396"/>
                    <a:pt x="25838" y="4820"/>
                  </a:cubicBezTo>
                  <a:cubicBezTo>
                    <a:pt x="26618" y="4635"/>
                    <a:pt x="27399" y="4402"/>
                    <a:pt x="28114" y="4040"/>
                  </a:cubicBezTo>
                  <a:cubicBezTo>
                    <a:pt x="28514" y="3845"/>
                    <a:pt x="29025" y="3566"/>
                    <a:pt x="29183" y="3120"/>
                  </a:cubicBezTo>
                  <a:cubicBezTo>
                    <a:pt x="29322" y="2749"/>
                    <a:pt x="29081" y="2414"/>
                    <a:pt x="28802" y="2191"/>
                  </a:cubicBezTo>
                  <a:cubicBezTo>
                    <a:pt x="28319" y="1801"/>
                    <a:pt x="27687" y="1569"/>
                    <a:pt x="27092" y="1383"/>
                  </a:cubicBezTo>
                  <a:cubicBezTo>
                    <a:pt x="26182" y="1076"/>
                    <a:pt x="25234" y="881"/>
                    <a:pt x="24296" y="714"/>
                  </a:cubicBezTo>
                  <a:cubicBezTo>
                    <a:pt x="23079" y="509"/>
                    <a:pt x="21843" y="361"/>
                    <a:pt x="20617" y="249"/>
                  </a:cubicBezTo>
                  <a:cubicBezTo>
                    <a:pt x="18668" y="79"/>
                    <a:pt x="16708" y="0"/>
                    <a:pt x="147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36"/>
            <p:cNvSpPr/>
            <p:nvPr/>
          </p:nvSpPr>
          <p:spPr>
            <a:xfrm>
              <a:off x="5644000" y="2739025"/>
              <a:ext cx="393500" cy="548200"/>
            </a:xfrm>
            <a:custGeom>
              <a:rect b="b" l="l" r="r" t="t"/>
              <a:pathLst>
                <a:path extrusionOk="0" h="21928" w="15740">
                  <a:moveTo>
                    <a:pt x="9050" y="1"/>
                  </a:moveTo>
                  <a:cubicBezTo>
                    <a:pt x="1812" y="1255"/>
                    <a:pt x="1" y="20013"/>
                    <a:pt x="1" y="20013"/>
                  </a:cubicBezTo>
                  <a:lnTo>
                    <a:pt x="12562" y="21927"/>
                  </a:lnTo>
                  <a:cubicBezTo>
                    <a:pt x="15739" y="716"/>
                    <a:pt x="9050" y="1"/>
                    <a:pt x="905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36"/>
            <p:cNvSpPr/>
            <p:nvPr/>
          </p:nvSpPr>
          <p:spPr>
            <a:xfrm>
              <a:off x="5638675" y="2734725"/>
              <a:ext cx="348575" cy="556950"/>
            </a:xfrm>
            <a:custGeom>
              <a:rect b="b" l="l" r="r" t="t"/>
              <a:pathLst>
                <a:path extrusionOk="0" h="22278" w="13943">
                  <a:moveTo>
                    <a:pt x="9278" y="368"/>
                  </a:moveTo>
                  <a:cubicBezTo>
                    <a:pt x="9333" y="368"/>
                    <a:pt x="9386" y="371"/>
                    <a:pt x="9440" y="377"/>
                  </a:cubicBezTo>
                  <a:cubicBezTo>
                    <a:pt x="9709" y="405"/>
                    <a:pt x="10043" y="619"/>
                    <a:pt x="10276" y="777"/>
                  </a:cubicBezTo>
                  <a:cubicBezTo>
                    <a:pt x="11920" y="1938"/>
                    <a:pt x="12571" y="4289"/>
                    <a:pt x="12942" y="6147"/>
                  </a:cubicBezTo>
                  <a:cubicBezTo>
                    <a:pt x="13942" y="11294"/>
                    <a:pt x="13337" y="16764"/>
                    <a:pt x="12579" y="21905"/>
                  </a:cubicBezTo>
                  <a:lnTo>
                    <a:pt x="12579" y="21905"/>
                  </a:lnTo>
                  <a:cubicBezTo>
                    <a:pt x="8516" y="21292"/>
                    <a:pt x="4462" y="20671"/>
                    <a:pt x="399" y="20049"/>
                  </a:cubicBezTo>
                  <a:lnTo>
                    <a:pt x="399" y="20049"/>
                  </a:lnTo>
                  <a:cubicBezTo>
                    <a:pt x="676" y="17391"/>
                    <a:pt x="1183" y="14744"/>
                    <a:pt x="1821" y="12158"/>
                  </a:cubicBezTo>
                  <a:cubicBezTo>
                    <a:pt x="2722" y="8572"/>
                    <a:pt x="3930" y="4335"/>
                    <a:pt x="6736" y="1743"/>
                  </a:cubicBezTo>
                  <a:cubicBezTo>
                    <a:pt x="7340" y="1200"/>
                    <a:pt x="8382" y="368"/>
                    <a:pt x="9278" y="368"/>
                  </a:cubicBezTo>
                  <a:close/>
                  <a:moveTo>
                    <a:pt x="9053" y="0"/>
                  </a:moveTo>
                  <a:cubicBezTo>
                    <a:pt x="8057" y="0"/>
                    <a:pt x="6894" y="915"/>
                    <a:pt x="6253" y="1548"/>
                  </a:cubicBezTo>
                  <a:cubicBezTo>
                    <a:pt x="3391" y="4326"/>
                    <a:pt x="2183" y="8757"/>
                    <a:pt x="1301" y="12511"/>
                  </a:cubicBezTo>
                  <a:cubicBezTo>
                    <a:pt x="725" y="14982"/>
                    <a:pt x="260" y="17500"/>
                    <a:pt x="19" y="20036"/>
                  </a:cubicBezTo>
                  <a:cubicBezTo>
                    <a:pt x="0" y="20176"/>
                    <a:pt x="186" y="20334"/>
                    <a:pt x="316" y="20362"/>
                  </a:cubicBezTo>
                  <a:cubicBezTo>
                    <a:pt x="4506" y="21003"/>
                    <a:pt x="8687" y="21634"/>
                    <a:pt x="12886" y="22276"/>
                  </a:cubicBezTo>
                  <a:cubicBezTo>
                    <a:pt x="12893" y="22277"/>
                    <a:pt x="12900" y="22277"/>
                    <a:pt x="12905" y="22277"/>
                  </a:cubicBezTo>
                  <a:cubicBezTo>
                    <a:pt x="12944" y="22277"/>
                    <a:pt x="12954" y="22254"/>
                    <a:pt x="12945" y="22219"/>
                  </a:cubicBezTo>
                  <a:lnTo>
                    <a:pt x="12945" y="22219"/>
                  </a:lnTo>
                  <a:cubicBezTo>
                    <a:pt x="13473" y="18620"/>
                    <a:pt x="13853" y="14966"/>
                    <a:pt x="13788" y="11312"/>
                  </a:cubicBezTo>
                  <a:cubicBezTo>
                    <a:pt x="13741" y="9138"/>
                    <a:pt x="13555" y="6927"/>
                    <a:pt x="12942" y="4837"/>
                  </a:cubicBezTo>
                  <a:cubicBezTo>
                    <a:pt x="12441" y="3164"/>
                    <a:pt x="11614" y="1334"/>
                    <a:pt x="10081" y="386"/>
                  </a:cubicBezTo>
                  <a:cubicBezTo>
                    <a:pt x="9830" y="238"/>
                    <a:pt x="9495" y="24"/>
                    <a:pt x="9179" y="5"/>
                  </a:cubicBezTo>
                  <a:cubicBezTo>
                    <a:pt x="9138" y="2"/>
                    <a:pt x="9095" y="0"/>
                    <a:pt x="90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36"/>
            <p:cNvSpPr/>
            <p:nvPr/>
          </p:nvSpPr>
          <p:spPr>
            <a:xfrm>
              <a:off x="5668850" y="3420275"/>
              <a:ext cx="165650" cy="420750"/>
            </a:xfrm>
            <a:custGeom>
              <a:rect b="b" l="l" r="r" t="t"/>
              <a:pathLst>
                <a:path extrusionOk="0" h="16830" w="6626">
                  <a:moveTo>
                    <a:pt x="2825" y="1"/>
                  </a:moveTo>
                  <a:cubicBezTo>
                    <a:pt x="2825" y="1"/>
                    <a:pt x="2101" y="1775"/>
                    <a:pt x="2314" y="4014"/>
                  </a:cubicBezTo>
                  <a:cubicBezTo>
                    <a:pt x="2519" y="6244"/>
                    <a:pt x="1571" y="8799"/>
                    <a:pt x="1404" y="9384"/>
                  </a:cubicBezTo>
                  <a:cubicBezTo>
                    <a:pt x="1246" y="9960"/>
                    <a:pt x="1" y="14866"/>
                    <a:pt x="818" y="16399"/>
                  </a:cubicBezTo>
                  <a:cubicBezTo>
                    <a:pt x="818" y="16399"/>
                    <a:pt x="1315" y="16829"/>
                    <a:pt x="2548" y="16829"/>
                  </a:cubicBezTo>
                  <a:cubicBezTo>
                    <a:pt x="2776" y="16829"/>
                    <a:pt x="3029" y="16815"/>
                    <a:pt x="3308" y="16780"/>
                  </a:cubicBezTo>
                  <a:lnTo>
                    <a:pt x="3503" y="16715"/>
                  </a:lnTo>
                  <a:cubicBezTo>
                    <a:pt x="3503" y="16715"/>
                    <a:pt x="5278" y="12878"/>
                    <a:pt x="4906" y="9775"/>
                  </a:cubicBezTo>
                  <a:cubicBezTo>
                    <a:pt x="4535" y="6671"/>
                    <a:pt x="5594" y="4748"/>
                    <a:pt x="5696" y="4228"/>
                  </a:cubicBezTo>
                  <a:cubicBezTo>
                    <a:pt x="5798" y="3708"/>
                    <a:pt x="6625" y="967"/>
                    <a:pt x="6226" y="372"/>
                  </a:cubicBezTo>
                  <a:lnTo>
                    <a:pt x="2825"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36"/>
            <p:cNvSpPr/>
            <p:nvPr/>
          </p:nvSpPr>
          <p:spPr>
            <a:xfrm>
              <a:off x="5670025" y="3414650"/>
              <a:ext cx="171425" cy="430950"/>
            </a:xfrm>
            <a:custGeom>
              <a:rect b="b" l="l" r="r" t="t"/>
              <a:pathLst>
                <a:path extrusionOk="0" h="17238" w="6857">
                  <a:moveTo>
                    <a:pt x="2967" y="373"/>
                  </a:moveTo>
                  <a:lnTo>
                    <a:pt x="2967" y="373"/>
                  </a:lnTo>
                  <a:cubicBezTo>
                    <a:pt x="3014" y="376"/>
                    <a:pt x="3070" y="389"/>
                    <a:pt x="3103" y="402"/>
                  </a:cubicBezTo>
                  <a:cubicBezTo>
                    <a:pt x="4081" y="542"/>
                    <a:pt x="5099" y="624"/>
                    <a:pt x="6088" y="726"/>
                  </a:cubicBezTo>
                  <a:lnTo>
                    <a:pt x="6088" y="726"/>
                  </a:lnTo>
                  <a:cubicBezTo>
                    <a:pt x="6252" y="1317"/>
                    <a:pt x="5944" y="2204"/>
                    <a:pt x="5835" y="2734"/>
                  </a:cubicBezTo>
                  <a:cubicBezTo>
                    <a:pt x="5714" y="3254"/>
                    <a:pt x="5593" y="3775"/>
                    <a:pt x="5454" y="4286"/>
                  </a:cubicBezTo>
                  <a:cubicBezTo>
                    <a:pt x="5101" y="5559"/>
                    <a:pt x="4655" y="6701"/>
                    <a:pt x="4590" y="8039"/>
                  </a:cubicBezTo>
                  <a:cubicBezTo>
                    <a:pt x="4534" y="9098"/>
                    <a:pt x="4739" y="10130"/>
                    <a:pt x="4692" y="11189"/>
                  </a:cubicBezTo>
                  <a:cubicBezTo>
                    <a:pt x="4646" y="12118"/>
                    <a:pt x="4488" y="13019"/>
                    <a:pt x="4256" y="13920"/>
                  </a:cubicBezTo>
                  <a:cubicBezTo>
                    <a:pt x="4001" y="14883"/>
                    <a:pt x="3685" y="15836"/>
                    <a:pt x="3281" y="16737"/>
                  </a:cubicBezTo>
                  <a:lnTo>
                    <a:pt x="3281" y="16737"/>
                  </a:lnTo>
                  <a:cubicBezTo>
                    <a:pt x="3047" y="16805"/>
                    <a:pt x="2674" y="16850"/>
                    <a:pt x="2288" y="16850"/>
                  </a:cubicBezTo>
                  <a:cubicBezTo>
                    <a:pt x="1678" y="16850"/>
                    <a:pt x="1037" y="16739"/>
                    <a:pt x="864" y="16438"/>
                  </a:cubicBezTo>
                  <a:cubicBezTo>
                    <a:pt x="456" y="15751"/>
                    <a:pt x="697" y="14403"/>
                    <a:pt x="781" y="13688"/>
                  </a:cubicBezTo>
                  <a:cubicBezTo>
                    <a:pt x="929" y="12359"/>
                    <a:pt x="1190" y="11022"/>
                    <a:pt x="1543" y="9749"/>
                  </a:cubicBezTo>
                  <a:cubicBezTo>
                    <a:pt x="1989" y="8179"/>
                    <a:pt x="2500" y="6646"/>
                    <a:pt x="2500" y="5001"/>
                  </a:cubicBezTo>
                  <a:cubicBezTo>
                    <a:pt x="2500" y="3747"/>
                    <a:pt x="2397" y="2548"/>
                    <a:pt x="2685" y="1303"/>
                  </a:cubicBezTo>
                  <a:cubicBezTo>
                    <a:pt x="2741" y="1062"/>
                    <a:pt x="2778" y="634"/>
                    <a:pt x="2936" y="421"/>
                  </a:cubicBezTo>
                  <a:cubicBezTo>
                    <a:pt x="2952" y="399"/>
                    <a:pt x="2961" y="384"/>
                    <a:pt x="2967" y="373"/>
                  </a:cubicBezTo>
                  <a:close/>
                  <a:moveTo>
                    <a:pt x="2657" y="0"/>
                  </a:moveTo>
                  <a:cubicBezTo>
                    <a:pt x="2627" y="0"/>
                    <a:pt x="2600" y="18"/>
                    <a:pt x="2592" y="49"/>
                  </a:cubicBezTo>
                  <a:cubicBezTo>
                    <a:pt x="2351" y="662"/>
                    <a:pt x="2212" y="1341"/>
                    <a:pt x="2128" y="1991"/>
                  </a:cubicBezTo>
                  <a:cubicBezTo>
                    <a:pt x="1970" y="3236"/>
                    <a:pt x="2184" y="4462"/>
                    <a:pt x="2063" y="5707"/>
                  </a:cubicBezTo>
                  <a:cubicBezTo>
                    <a:pt x="1924" y="7045"/>
                    <a:pt x="1487" y="8299"/>
                    <a:pt x="1143" y="9582"/>
                  </a:cubicBezTo>
                  <a:cubicBezTo>
                    <a:pt x="818" y="10808"/>
                    <a:pt x="576" y="12062"/>
                    <a:pt x="418" y="13316"/>
                  </a:cubicBezTo>
                  <a:cubicBezTo>
                    <a:pt x="316" y="14208"/>
                    <a:pt x="0" y="15890"/>
                    <a:pt x="669" y="16643"/>
                  </a:cubicBezTo>
                  <a:cubicBezTo>
                    <a:pt x="1051" y="17077"/>
                    <a:pt x="1827" y="17237"/>
                    <a:pt x="2534" y="17237"/>
                  </a:cubicBezTo>
                  <a:cubicBezTo>
                    <a:pt x="2915" y="17237"/>
                    <a:pt x="3277" y="17191"/>
                    <a:pt x="3546" y="17115"/>
                  </a:cubicBezTo>
                  <a:lnTo>
                    <a:pt x="3546" y="17115"/>
                  </a:lnTo>
                  <a:cubicBezTo>
                    <a:pt x="3560" y="17115"/>
                    <a:pt x="3573" y="17111"/>
                    <a:pt x="3584" y="17104"/>
                  </a:cubicBezTo>
                  <a:lnTo>
                    <a:pt x="3584" y="17104"/>
                  </a:lnTo>
                  <a:cubicBezTo>
                    <a:pt x="3591" y="17102"/>
                    <a:pt x="3598" y="17100"/>
                    <a:pt x="3605" y="17098"/>
                  </a:cubicBezTo>
                  <a:cubicBezTo>
                    <a:pt x="3647" y="17083"/>
                    <a:pt x="3657" y="17047"/>
                    <a:pt x="3646" y="17003"/>
                  </a:cubicBezTo>
                  <a:lnTo>
                    <a:pt x="3646" y="17003"/>
                  </a:lnTo>
                  <a:cubicBezTo>
                    <a:pt x="4266" y="15650"/>
                    <a:pt x="4714" y="14182"/>
                    <a:pt x="4943" y="12722"/>
                  </a:cubicBezTo>
                  <a:cubicBezTo>
                    <a:pt x="5287" y="10529"/>
                    <a:pt x="4720" y="8364"/>
                    <a:pt x="5296" y="6181"/>
                  </a:cubicBezTo>
                  <a:cubicBezTo>
                    <a:pt x="5612" y="5001"/>
                    <a:pt x="6030" y="3858"/>
                    <a:pt x="6272" y="2651"/>
                  </a:cubicBezTo>
                  <a:cubicBezTo>
                    <a:pt x="6411" y="1963"/>
                    <a:pt x="6857" y="514"/>
                    <a:pt x="5854" y="356"/>
                  </a:cubicBezTo>
                  <a:cubicBezTo>
                    <a:pt x="4813" y="189"/>
                    <a:pt x="3735" y="123"/>
                    <a:pt x="2676" y="3"/>
                  </a:cubicBezTo>
                  <a:cubicBezTo>
                    <a:pt x="2670" y="1"/>
                    <a:pt x="2663" y="0"/>
                    <a:pt x="26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36"/>
            <p:cNvSpPr/>
            <p:nvPr/>
          </p:nvSpPr>
          <p:spPr>
            <a:xfrm>
              <a:off x="5746425" y="3385875"/>
              <a:ext cx="83200" cy="42550"/>
            </a:xfrm>
            <a:custGeom>
              <a:rect b="b" l="l" r="r" t="t"/>
              <a:pathLst>
                <a:path extrusionOk="0" h="1702" w="3328">
                  <a:moveTo>
                    <a:pt x="521" y="1"/>
                  </a:moveTo>
                  <a:cubicBezTo>
                    <a:pt x="510" y="1"/>
                    <a:pt x="501" y="1"/>
                    <a:pt x="493" y="2"/>
                  </a:cubicBezTo>
                  <a:cubicBezTo>
                    <a:pt x="215" y="30"/>
                    <a:pt x="1" y="1070"/>
                    <a:pt x="57" y="1330"/>
                  </a:cubicBezTo>
                  <a:lnTo>
                    <a:pt x="2965" y="1702"/>
                  </a:lnTo>
                  <a:cubicBezTo>
                    <a:pt x="2965" y="1702"/>
                    <a:pt x="3327" y="503"/>
                    <a:pt x="3113" y="401"/>
                  </a:cubicBezTo>
                  <a:cubicBezTo>
                    <a:pt x="2915" y="311"/>
                    <a:pt x="889" y="1"/>
                    <a:pt x="52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36"/>
            <p:cNvSpPr/>
            <p:nvPr/>
          </p:nvSpPr>
          <p:spPr>
            <a:xfrm>
              <a:off x="5777325" y="3155000"/>
              <a:ext cx="59950" cy="233725"/>
            </a:xfrm>
            <a:custGeom>
              <a:rect b="b" l="l" r="r" t="t"/>
              <a:pathLst>
                <a:path extrusionOk="0" h="9349" w="2398">
                  <a:moveTo>
                    <a:pt x="1181" y="1"/>
                  </a:moveTo>
                  <a:cubicBezTo>
                    <a:pt x="1128" y="1"/>
                    <a:pt x="1081" y="4"/>
                    <a:pt x="1041" y="11"/>
                  </a:cubicBezTo>
                  <a:lnTo>
                    <a:pt x="1" y="9209"/>
                  </a:lnTo>
                  <a:lnTo>
                    <a:pt x="930" y="9348"/>
                  </a:lnTo>
                  <a:lnTo>
                    <a:pt x="2398" y="215"/>
                  </a:lnTo>
                  <a:cubicBezTo>
                    <a:pt x="2398" y="215"/>
                    <a:pt x="1614" y="1"/>
                    <a:pt x="1181" y="1"/>
                  </a:cubicBezTo>
                  <a:close/>
                </a:path>
              </a:pathLst>
            </a:custGeom>
            <a:solidFill>
              <a:srgbClr val="F2D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36"/>
            <p:cNvSpPr/>
            <p:nvPr/>
          </p:nvSpPr>
          <p:spPr>
            <a:xfrm>
              <a:off x="5744800" y="3382675"/>
              <a:ext cx="85200" cy="48125"/>
            </a:xfrm>
            <a:custGeom>
              <a:rect b="b" l="l" r="r" t="t"/>
              <a:pathLst>
                <a:path extrusionOk="0" h="1925" w="3408">
                  <a:moveTo>
                    <a:pt x="843" y="232"/>
                  </a:moveTo>
                  <a:cubicBezTo>
                    <a:pt x="1211" y="232"/>
                    <a:pt x="1641" y="351"/>
                    <a:pt x="1980" y="399"/>
                  </a:cubicBezTo>
                  <a:cubicBezTo>
                    <a:pt x="2240" y="436"/>
                    <a:pt x="2491" y="483"/>
                    <a:pt x="2751" y="529"/>
                  </a:cubicBezTo>
                  <a:cubicBezTo>
                    <a:pt x="2835" y="548"/>
                    <a:pt x="3169" y="566"/>
                    <a:pt x="3216" y="631"/>
                  </a:cubicBezTo>
                  <a:cubicBezTo>
                    <a:pt x="3253" y="687"/>
                    <a:pt x="3095" y="1217"/>
                    <a:pt x="3076" y="1319"/>
                  </a:cubicBezTo>
                  <a:cubicBezTo>
                    <a:pt x="3043" y="1445"/>
                    <a:pt x="3009" y="1572"/>
                    <a:pt x="2968" y="1698"/>
                  </a:cubicBezTo>
                  <a:lnTo>
                    <a:pt x="2968" y="1698"/>
                  </a:lnTo>
                  <a:cubicBezTo>
                    <a:pt x="2044" y="1591"/>
                    <a:pt x="1112" y="1468"/>
                    <a:pt x="187" y="1351"/>
                  </a:cubicBezTo>
                  <a:lnTo>
                    <a:pt x="187" y="1351"/>
                  </a:lnTo>
                  <a:cubicBezTo>
                    <a:pt x="190" y="956"/>
                    <a:pt x="334" y="289"/>
                    <a:pt x="679" y="241"/>
                  </a:cubicBezTo>
                  <a:cubicBezTo>
                    <a:pt x="732" y="235"/>
                    <a:pt x="787" y="232"/>
                    <a:pt x="843" y="232"/>
                  </a:cubicBezTo>
                  <a:close/>
                  <a:moveTo>
                    <a:pt x="635" y="1"/>
                  </a:moveTo>
                  <a:cubicBezTo>
                    <a:pt x="583" y="1"/>
                    <a:pt x="535" y="6"/>
                    <a:pt x="493" y="18"/>
                  </a:cubicBezTo>
                  <a:cubicBezTo>
                    <a:pt x="103" y="130"/>
                    <a:pt x="1" y="1040"/>
                    <a:pt x="57" y="1384"/>
                  </a:cubicBezTo>
                  <a:cubicBezTo>
                    <a:pt x="66" y="1430"/>
                    <a:pt x="112" y="1551"/>
                    <a:pt x="168" y="1560"/>
                  </a:cubicBezTo>
                  <a:cubicBezTo>
                    <a:pt x="1133" y="1681"/>
                    <a:pt x="2106" y="1802"/>
                    <a:pt x="3071" y="1922"/>
                  </a:cubicBezTo>
                  <a:lnTo>
                    <a:pt x="3071" y="1922"/>
                  </a:lnTo>
                  <a:cubicBezTo>
                    <a:pt x="3074" y="1923"/>
                    <a:pt x="3076" y="1924"/>
                    <a:pt x="3078" y="1924"/>
                  </a:cubicBezTo>
                  <a:cubicBezTo>
                    <a:pt x="3080" y="1924"/>
                    <a:pt x="3082" y="1924"/>
                    <a:pt x="3083" y="1923"/>
                  </a:cubicBezTo>
                  <a:lnTo>
                    <a:pt x="3083" y="1923"/>
                  </a:lnTo>
                  <a:cubicBezTo>
                    <a:pt x="3093" y="1920"/>
                    <a:pt x="3096" y="1905"/>
                    <a:pt x="3094" y="1885"/>
                  </a:cubicBezTo>
                  <a:lnTo>
                    <a:pt x="3094" y="1885"/>
                  </a:lnTo>
                  <a:cubicBezTo>
                    <a:pt x="3199" y="1513"/>
                    <a:pt x="3407" y="974"/>
                    <a:pt x="3271" y="594"/>
                  </a:cubicBezTo>
                  <a:cubicBezTo>
                    <a:pt x="3141" y="250"/>
                    <a:pt x="2537" y="269"/>
                    <a:pt x="2240" y="223"/>
                  </a:cubicBezTo>
                  <a:cubicBezTo>
                    <a:pt x="1878" y="167"/>
                    <a:pt x="1525" y="120"/>
                    <a:pt x="1172" y="74"/>
                  </a:cubicBezTo>
                  <a:cubicBezTo>
                    <a:pt x="1028" y="60"/>
                    <a:pt x="811" y="1"/>
                    <a:pt x="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36"/>
            <p:cNvSpPr/>
            <p:nvPr/>
          </p:nvSpPr>
          <p:spPr>
            <a:xfrm>
              <a:off x="5777325" y="3155000"/>
              <a:ext cx="59950" cy="233725"/>
            </a:xfrm>
            <a:custGeom>
              <a:rect b="b" l="l" r="r" t="t"/>
              <a:pathLst>
                <a:path extrusionOk="0" h="9349" w="2398">
                  <a:moveTo>
                    <a:pt x="1181" y="1"/>
                  </a:moveTo>
                  <a:cubicBezTo>
                    <a:pt x="1128" y="1"/>
                    <a:pt x="1081" y="4"/>
                    <a:pt x="1041" y="11"/>
                  </a:cubicBezTo>
                  <a:lnTo>
                    <a:pt x="1" y="9209"/>
                  </a:lnTo>
                  <a:lnTo>
                    <a:pt x="930" y="9348"/>
                  </a:lnTo>
                  <a:lnTo>
                    <a:pt x="2398" y="215"/>
                  </a:lnTo>
                  <a:cubicBezTo>
                    <a:pt x="2398" y="215"/>
                    <a:pt x="1614" y="1"/>
                    <a:pt x="11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36"/>
            <p:cNvSpPr/>
            <p:nvPr/>
          </p:nvSpPr>
          <p:spPr>
            <a:xfrm>
              <a:off x="5772225" y="3150100"/>
              <a:ext cx="70625" cy="243050"/>
            </a:xfrm>
            <a:custGeom>
              <a:rect b="b" l="l" r="r" t="t"/>
              <a:pathLst>
                <a:path extrusionOk="0" h="9722" w="2825">
                  <a:moveTo>
                    <a:pt x="1580" y="352"/>
                  </a:moveTo>
                  <a:cubicBezTo>
                    <a:pt x="1776" y="352"/>
                    <a:pt x="2117" y="435"/>
                    <a:pt x="2379" y="506"/>
                  </a:cubicBezTo>
                  <a:lnTo>
                    <a:pt x="2379" y="506"/>
                  </a:lnTo>
                  <a:cubicBezTo>
                    <a:pt x="1911" y="3450"/>
                    <a:pt x="1427" y="6384"/>
                    <a:pt x="960" y="9328"/>
                  </a:cubicBezTo>
                  <a:lnTo>
                    <a:pt x="960" y="9328"/>
                  </a:lnTo>
                  <a:cubicBezTo>
                    <a:pt x="782" y="9301"/>
                    <a:pt x="606" y="9275"/>
                    <a:pt x="431" y="9249"/>
                  </a:cubicBezTo>
                  <a:lnTo>
                    <a:pt x="431" y="9249"/>
                  </a:lnTo>
                  <a:lnTo>
                    <a:pt x="994" y="4304"/>
                  </a:lnTo>
                  <a:cubicBezTo>
                    <a:pt x="1106" y="3245"/>
                    <a:pt x="1236" y="2186"/>
                    <a:pt x="1347" y="1136"/>
                  </a:cubicBezTo>
                  <a:cubicBezTo>
                    <a:pt x="1366" y="978"/>
                    <a:pt x="1329" y="504"/>
                    <a:pt x="1431" y="393"/>
                  </a:cubicBezTo>
                  <a:cubicBezTo>
                    <a:pt x="1452" y="364"/>
                    <a:pt x="1506" y="352"/>
                    <a:pt x="1580" y="352"/>
                  </a:cubicBezTo>
                  <a:close/>
                  <a:moveTo>
                    <a:pt x="1243" y="1"/>
                  </a:moveTo>
                  <a:cubicBezTo>
                    <a:pt x="1213" y="1"/>
                    <a:pt x="1182" y="1"/>
                    <a:pt x="1152" y="2"/>
                  </a:cubicBezTo>
                  <a:cubicBezTo>
                    <a:pt x="1134" y="2"/>
                    <a:pt x="1069" y="21"/>
                    <a:pt x="1069" y="49"/>
                  </a:cubicBezTo>
                  <a:lnTo>
                    <a:pt x="28" y="9247"/>
                  </a:lnTo>
                  <a:cubicBezTo>
                    <a:pt x="0" y="9414"/>
                    <a:pt x="177" y="9553"/>
                    <a:pt x="316" y="9572"/>
                  </a:cubicBezTo>
                  <a:cubicBezTo>
                    <a:pt x="611" y="9615"/>
                    <a:pt x="890" y="9659"/>
                    <a:pt x="1183" y="9702"/>
                  </a:cubicBezTo>
                  <a:lnTo>
                    <a:pt x="1183" y="9702"/>
                  </a:lnTo>
                  <a:cubicBezTo>
                    <a:pt x="1211" y="9714"/>
                    <a:pt x="1237" y="9721"/>
                    <a:pt x="1260" y="9721"/>
                  </a:cubicBezTo>
                  <a:cubicBezTo>
                    <a:pt x="1280" y="9721"/>
                    <a:pt x="1297" y="9716"/>
                    <a:pt x="1309" y="9704"/>
                  </a:cubicBezTo>
                  <a:lnTo>
                    <a:pt x="1309" y="9704"/>
                  </a:lnTo>
                  <a:cubicBezTo>
                    <a:pt x="1315" y="9699"/>
                    <a:pt x="1319" y="9694"/>
                    <a:pt x="1322" y="9687"/>
                  </a:cubicBezTo>
                  <a:lnTo>
                    <a:pt x="1322" y="9687"/>
                  </a:lnTo>
                  <a:cubicBezTo>
                    <a:pt x="1325" y="9680"/>
                    <a:pt x="1327" y="9673"/>
                    <a:pt x="1329" y="9665"/>
                  </a:cubicBezTo>
                  <a:cubicBezTo>
                    <a:pt x="1812" y="6627"/>
                    <a:pt x="2314" y="3579"/>
                    <a:pt x="2806" y="541"/>
                  </a:cubicBezTo>
                  <a:cubicBezTo>
                    <a:pt x="2825" y="411"/>
                    <a:pt x="2676" y="263"/>
                    <a:pt x="2555" y="225"/>
                  </a:cubicBezTo>
                  <a:cubicBezTo>
                    <a:pt x="2138" y="121"/>
                    <a:pt x="1681" y="1"/>
                    <a:pt x="1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36"/>
            <p:cNvSpPr/>
            <p:nvPr/>
          </p:nvSpPr>
          <p:spPr>
            <a:xfrm>
              <a:off x="5678425" y="3793100"/>
              <a:ext cx="92375" cy="18025"/>
            </a:xfrm>
            <a:custGeom>
              <a:rect b="b" l="l" r="r" t="t"/>
              <a:pathLst>
                <a:path extrusionOk="0" h="721" w="3695">
                  <a:moveTo>
                    <a:pt x="45" y="0"/>
                  </a:moveTo>
                  <a:cubicBezTo>
                    <a:pt x="1" y="0"/>
                    <a:pt x="39" y="141"/>
                    <a:pt x="82" y="185"/>
                  </a:cubicBezTo>
                  <a:cubicBezTo>
                    <a:pt x="547" y="668"/>
                    <a:pt x="1365" y="696"/>
                    <a:pt x="1987" y="715"/>
                  </a:cubicBezTo>
                  <a:cubicBezTo>
                    <a:pt x="2099" y="719"/>
                    <a:pt x="2213" y="721"/>
                    <a:pt x="2326" y="721"/>
                  </a:cubicBezTo>
                  <a:cubicBezTo>
                    <a:pt x="2757" y="721"/>
                    <a:pt x="3194" y="694"/>
                    <a:pt x="3613" y="650"/>
                  </a:cubicBezTo>
                  <a:cubicBezTo>
                    <a:pt x="3695" y="641"/>
                    <a:pt x="3598" y="427"/>
                    <a:pt x="3525" y="427"/>
                  </a:cubicBezTo>
                  <a:cubicBezTo>
                    <a:pt x="3523" y="427"/>
                    <a:pt x="3522" y="427"/>
                    <a:pt x="3520" y="427"/>
                  </a:cubicBezTo>
                  <a:cubicBezTo>
                    <a:pt x="3083" y="473"/>
                    <a:pt x="2628" y="501"/>
                    <a:pt x="2173" y="501"/>
                  </a:cubicBezTo>
                  <a:cubicBezTo>
                    <a:pt x="2128" y="501"/>
                    <a:pt x="2082" y="501"/>
                    <a:pt x="2034" y="501"/>
                  </a:cubicBezTo>
                  <a:cubicBezTo>
                    <a:pt x="1414" y="501"/>
                    <a:pt x="541" y="485"/>
                    <a:pt x="101" y="37"/>
                  </a:cubicBezTo>
                  <a:cubicBezTo>
                    <a:pt x="75" y="11"/>
                    <a:pt x="57" y="0"/>
                    <a:pt x="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36"/>
            <p:cNvSpPr/>
            <p:nvPr/>
          </p:nvSpPr>
          <p:spPr>
            <a:xfrm>
              <a:off x="5678650" y="3778550"/>
              <a:ext cx="96575" cy="18250"/>
            </a:xfrm>
            <a:custGeom>
              <a:rect b="b" l="l" r="r" t="t"/>
              <a:pathLst>
                <a:path extrusionOk="0" h="730" w="3863">
                  <a:moveTo>
                    <a:pt x="46" y="1"/>
                  </a:moveTo>
                  <a:cubicBezTo>
                    <a:pt x="1" y="1"/>
                    <a:pt x="40" y="138"/>
                    <a:pt x="92" y="182"/>
                  </a:cubicBezTo>
                  <a:cubicBezTo>
                    <a:pt x="584" y="656"/>
                    <a:pt x="1439" y="693"/>
                    <a:pt x="2090" y="721"/>
                  </a:cubicBezTo>
                  <a:cubicBezTo>
                    <a:pt x="2269" y="727"/>
                    <a:pt x="2448" y="730"/>
                    <a:pt x="2628" y="730"/>
                  </a:cubicBezTo>
                  <a:cubicBezTo>
                    <a:pt x="3014" y="730"/>
                    <a:pt x="3399" y="715"/>
                    <a:pt x="3780" y="684"/>
                  </a:cubicBezTo>
                  <a:cubicBezTo>
                    <a:pt x="3862" y="675"/>
                    <a:pt x="3766" y="460"/>
                    <a:pt x="3692" y="460"/>
                  </a:cubicBezTo>
                  <a:cubicBezTo>
                    <a:pt x="3691" y="460"/>
                    <a:pt x="3689" y="460"/>
                    <a:pt x="3688" y="461"/>
                  </a:cubicBezTo>
                  <a:cubicBezTo>
                    <a:pt x="3343" y="495"/>
                    <a:pt x="2993" y="514"/>
                    <a:pt x="2642" y="514"/>
                  </a:cubicBezTo>
                  <a:cubicBezTo>
                    <a:pt x="2520" y="514"/>
                    <a:pt x="2398" y="512"/>
                    <a:pt x="2275" y="507"/>
                  </a:cubicBezTo>
                  <a:cubicBezTo>
                    <a:pt x="1606" y="498"/>
                    <a:pt x="612" y="526"/>
                    <a:pt x="101" y="33"/>
                  </a:cubicBezTo>
                  <a:cubicBezTo>
                    <a:pt x="76" y="10"/>
                    <a:pt x="58"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36"/>
            <p:cNvSpPr/>
            <p:nvPr/>
          </p:nvSpPr>
          <p:spPr>
            <a:xfrm>
              <a:off x="5724950" y="3460575"/>
              <a:ext cx="99325" cy="19575"/>
            </a:xfrm>
            <a:custGeom>
              <a:rect b="b" l="l" r="r" t="t"/>
              <a:pathLst>
                <a:path extrusionOk="0" h="783" w="3973">
                  <a:moveTo>
                    <a:pt x="38" y="1"/>
                  </a:moveTo>
                  <a:cubicBezTo>
                    <a:pt x="0" y="1"/>
                    <a:pt x="74" y="176"/>
                    <a:pt x="117" y="210"/>
                  </a:cubicBezTo>
                  <a:cubicBezTo>
                    <a:pt x="767" y="643"/>
                    <a:pt x="1610" y="783"/>
                    <a:pt x="2443" y="783"/>
                  </a:cubicBezTo>
                  <a:cubicBezTo>
                    <a:pt x="2967" y="783"/>
                    <a:pt x="3488" y="727"/>
                    <a:pt x="3954" y="656"/>
                  </a:cubicBezTo>
                  <a:cubicBezTo>
                    <a:pt x="3972" y="656"/>
                    <a:pt x="3889" y="433"/>
                    <a:pt x="3833" y="433"/>
                  </a:cubicBezTo>
                  <a:cubicBezTo>
                    <a:pt x="3376" y="501"/>
                    <a:pt x="2861" y="554"/>
                    <a:pt x="2342" y="554"/>
                  </a:cubicBezTo>
                  <a:cubicBezTo>
                    <a:pt x="1518" y="554"/>
                    <a:pt x="684" y="421"/>
                    <a:pt x="52" y="5"/>
                  </a:cubicBezTo>
                  <a:cubicBezTo>
                    <a:pt x="46" y="2"/>
                    <a:pt x="42"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36"/>
            <p:cNvSpPr/>
            <p:nvPr/>
          </p:nvSpPr>
          <p:spPr>
            <a:xfrm>
              <a:off x="5728375" y="3450825"/>
              <a:ext cx="96825" cy="15475"/>
            </a:xfrm>
            <a:custGeom>
              <a:rect b="b" l="l" r="r" t="t"/>
              <a:pathLst>
                <a:path extrusionOk="0" h="619" w="3873">
                  <a:moveTo>
                    <a:pt x="19" y="1"/>
                  </a:moveTo>
                  <a:cubicBezTo>
                    <a:pt x="1" y="1"/>
                    <a:pt x="67" y="185"/>
                    <a:pt x="110" y="219"/>
                  </a:cubicBezTo>
                  <a:cubicBezTo>
                    <a:pt x="658" y="618"/>
                    <a:pt x="1587" y="572"/>
                    <a:pt x="2219" y="590"/>
                  </a:cubicBezTo>
                  <a:cubicBezTo>
                    <a:pt x="2348" y="593"/>
                    <a:pt x="2478" y="594"/>
                    <a:pt x="2607" y="594"/>
                  </a:cubicBezTo>
                  <a:cubicBezTo>
                    <a:pt x="3025" y="594"/>
                    <a:pt x="3440" y="582"/>
                    <a:pt x="3845" y="553"/>
                  </a:cubicBezTo>
                  <a:cubicBezTo>
                    <a:pt x="3873" y="553"/>
                    <a:pt x="3798" y="330"/>
                    <a:pt x="3705" y="330"/>
                  </a:cubicBezTo>
                  <a:cubicBezTo>
                    <a:pt x="3301" y="359"/>
                    <a:pt x="2891" y="371"/>
                    <a:pt x="2484" y="371"/>
                  </a:cubicBezTo>
                  <a:cubicBezTo>
                    <a:pt x="2358" y="371"/>
                    <a:pt x="2232" y="370"/>
                    <a:pt x="2107" y="367"/>
                  </a:cubicBezTo>
                  <a:cubicBezTo>
                    <a:pt x="1485" y="358"/>
                    <a:pt x="546" y="405"/>
                    <a:pt x="26" y="5"/>
                  </a:cubicBezTo>
                  <a:cubicBezTo>
                    <a:pt x="23" y="2"/>
                    <a:pt x="21"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36"/>
            <p:cNvSpPr/>
            <p:nvPr/>
          </p:nvSpPr>
          <p:spPr>
            <a:xfrm>
              <a:off x="5828475" y="2735950"/>
              <a:ext cx="44350" cy="314650"/>
            </a:xfrm>
            <a:custGeom>
              <a:rect b="b" l="l" r="r" t="t"/>
              <a:pathLst>
                <a:path extrusionOk="0" h="12586" w="1774">
                  <a:moveTo>
                    <a:pt x="1632" y="1"/>
                  </a:moveTo>
                  <a:cubicBezTo>
                    <a:pt x="1619" y="1"/>
                    <a:pt x="1610" y="10"/>
                    <a:pt x="1606" y="31"/>
                  </a:cubicBezTo>
                  <a:cubicBezTo>
                    <a:pt x="1541" y="542"/>
                    <a:pt x="1476" y="1053"/>
                    <a:pt x="1411" y="1564"/>
                  </a:cubicBezTo>
                  <a:cubicBezTo>
                    <a:pt x="946" y="5178"/>
                    <a:pt x="473" y="8783"/>
                    <a:pt x="8" y="12388"/>
                  </a:cubicBezTo>
                  <a:cubicBezTo>
                    <a:pt x="1" y="12461"/>
                    <a:pt x="97" y="12586"/>
                    <a:pt x="143" y="12586"/>
                  </a:cubicBezTo>
                  <a:cubicBezTo>
                    <a:pt x="155" y="12586"/>
                    <a:pt x="164" y="12577"/>
                    <a:pt x="166" y="12555"/>
                  </a:cubicBezTo>
                  <a:cubicBezTo>
                    <a:pt x="240" y="12044"/>
                    <a:pt x="296" y="11533"/>
                    <a:pt x="370" y="11022"/>
                  </a:cubicBezTo>
                  <a:cubicBezTo>
                    <a:pt x="835" y="7408"/>
                    <a:pt x="1309" y="3812"/>
                    <a:pt x="1773" y="198"/>
                  </a:cubicBezTo>
                  <a:cubicBezTo>
                    <a:pt x="1773" y="132"/>
                    <a:pt x="1680" y="1"/>
                    <a:pt x="1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36"/>
            <p:cNvSpPr/>
            <p:nvPr/>
          </p:nvSpPr>
          <p:spPr>
            <a:xfrm>
              <a:off x="5763025" y="3588800"/>
              <a:ext cx="18500" cy="182500"/>
            </a:xfrm>
            <a:custGeom>
              <a:rect b="b" l="l" r="r" t="t"/>
              <a:pathLst>
                <a:path extrusionOk="0" h="7300" w="740">
                  <a:moveTo>
                    <a:pt x="529" y="0"/>
                  </a:moveTo>
                  <a:cubicBezTo>
                    <a:pt x="515" y="0"/>
                    <a:pt x="504" y="10"/>
                    <a:pt x="498" y="33"/>
                  </a:cubicBezTo>
                  <a:cubicBezTo>
                    <a:pt x="257" y="1240"/>
                    <a:pt x="303" y="2616"/>
                    <a:pt x="433" y="3842"/>
                  </a:cubicBezTo>
                  <a:cubicBezTo>
                    <a:pt x="545" y="4938"/>
                    <a:pt x="405" y="6035"/>
                    <a:pt x="25" y="7094"/>
                  </a:cubicBezTo>
                  <a:cubicBezTo>
                    <a:pt x="0" y="7150"/>
                    <a:pt x="117" y="7299"/>
                    <a:pt x="160" y="7299"/>
                  </a:cubicBezTo>
                  <a:cubicBezTo>
                    <a:pt x="166" y="7299"/>
                    <a:pt x="171" y="7296"/>
                    <a:pt x="173" y="7289"/>
                  </a:cubicBezTo>
                  <a:cubicBezTo>
                    <a:pt x="517" y="6350"/>
                    <a:pt x="740" y="5282"/>
                    <a:pt x="628" y="4279"/>
                  </a:cubicBezTo>
                  <a:cubicBezTo>
                    <a:pt x="470" y="2959"/>
                    <a:pt x="378" y="1501"/>
                    <a:pt x="647" y="191"/>
                  </a:cubicBezTo>
                  <a:cubicBezTo>
                    <a:pt x="669" y="139"/>
                    <a:pt x="580" y="0"/>
                    <a:pt x="5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36"/>
            <p:cNvSpPr/>
            <p:nvPr/>
          </p:nvSpPr>
          <p:spPr>
            <a:xfrm>
              <a:off x="5761600" y="3510800"/>
              <a:ext cx="29700" cy="110825"/>
            </a:xfrm>
            <a:custGeom>
              <a:rect b="b" l="l" r="r" t="t"/>
              <a:pathLst>
                <a:path extrusionOk="0" h="4433" w="1188">
                  <a:moveTo>
                    <a:pt x="1031" y="1"/>
                  </a:moveTo>
                  <a:cubicBezTo>
                    <a:pt x="1011" y="1"/>
                    <a:pt x="994" y="12"/>
                    <a:pt x="983" y="40"/>
                  </a:cubicBezTo>
                  <a:cubicBezTo>
                    <a:pt x="416" y="1360"/>
                    <a:pt x="174" y="2855"/>
                    <a:pt x="7" y="4277"/>
                  </a:cubicBezTo>
                  <a:cubicBezTo>
                    <a:pt x="1" y="4341"/>
                    <a:pt x="84" y="4433"/>
                    <a:pt x="138" y="4433"/>
                  </a:cubicBezTo>
                  <a:cubicBezTo>
                    <a:pt x="162" y="4433"/>
                    <a:pt x="181" y="4415"/>
                    <a:pt x="184" y="4370"/>
                  </a:cubicBezTo>
                  <a:cubicBezTo>
                    <a:pt x="351" y="2976"/>
                    <a:pt x="593" y="1490"/>
                    <a:pt x="1159" y="189"/>
                  </a:cubicBezTo>
                  <a:cubicBezTo>
                    <a:pt x="1188" y="125"/>
                    <a:pt x="1096" y="1"/>
                    <a:pt x="10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36"/>
            <p:cNvSpPr/>
            <p:nvPr/>
          </p:nvSpPr>
          <p:spPr>
            <a:xfrm>
              <a:off x="5781300" y="3524025"/>
              <a:ext cx="15950" cy="47575"/>
            </a:xfrm>
            <a:custGeom>
              <a:rect b="b" l="l" r="r" t="t"/>
              <a:pathLst>
                <a:path extrusionOk="0" h="1903" w="638">
                  <a:moveTo>
                    <a:pt x="480" y="1"/>
                  </a:moveTo>
                  <a:cubicBezTo>
                    <a:pt x="477" y="1"/>
                    <a:pt x="475" y="2"/>
                    <a:pt x="473" y="4"/>
                  </a:cubicBezTo>
                  <a:cubicBezTo>
                    <a:pt x="260" y="552"/>
                    <a:pt x="120" y="1119"/>
                    <a:pt x="9" y="1704"/>
                  </a:cubicBezTo>
                  <a:cubicBezTo>
                    <a:pt x="0" y="1764"/>
                    <a:pt x="118" y="1902"/>
                    <a:pt x="136" y="1902"/>
                  </a:cubicBezTo>
                  <a:cubicBezTo>
                    <a:pt x="138" y="1902"/>
                    <a:pt x="139" y="1901"/>
                    <a:pt x="139" y="1899"/>
                  </a:cubicBezTo>
                  <a:cubicBezTo>
                    <a:pt x="260" y="1332"/>
                    <a:pt x="399" y="747"/>
                    <a:pt x="604" y="208"/>
                  </a:cubicBezTo>
                  <a:cubicBezTo>
                    <a:pt x="638" y="148"/>
                    <a:pt x="514" y="1"/>
                    <a:pt x="4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36"/>
            <p:cNvSpPr/>
            <p:nvPr/>
          </p:nvSpPr>
          <p:spPr>
            <a:xfrm>
              <a:off x="5755725" y="3644650"/>
              <a:ext cx="9325" cy="53825"/>
            </a:xfrm>
            <a:custGeom>
              <a:rect b="b" l="l" r="r" t="t"/>
              <a:pathLst>
                <a:path extrusionOk="0" h="2153" w="373">
                  <a:moveTo>
                    <a:pt x="69" y="1"/>
                  </a:moveTo>
                  <a:cubicBezTo>
                    <a:pt x="28" y="1"/>
                    <a:pt x="1" y="38"/>
                    <a:pt x="28" y="121"/>
                  </a:cubicBezTo>
                  <a:cubicBezTo>
                    <a:pt x="196" y="707"/>
                    <a:pt x="149" y="1385"/>
                    <a:pt x="103" y="1989"/>
                  </a:cubicBezTo>
                  <a:cubicBezTo>
                    <a:pt x="96" y="2054"/>
                    <a:pt x="182" y="2152"/>
                    <a:pt x="240" y="2152"/>
                  </a:cubicBezTo>
                  <a:cubicBezTo>
                    <a:pt x="264" y="2152"/>
                    <a:pt x="283" y="2135"/>
                    <a:pt x="289" y="2091"/>
                  </a:cubicBezTo>
                  <a:cubicBezTo>
                    <a:pt x="335" y="1441"/>
                    <a:pt x="372" y="735"/>
                    <a:pt x="186" y="103"/>
                  </a:cubicBezTo>
                  <a:cubicBezTo>
                    <a:pt x="163" y="38"/>
                    <a:pt x="110" y="1"/>
                    <a:pt x="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36"/>
            <p:cNvSpPr/>
            <p:nvPr/>
          </p:nvSpPr>
          <p:spPr>
            <a:xfrm>
              <a:off x="5792100" y="3208175"/>
              <a:ext cx="28075" cy="149400"/>
            </a:xfrm>
            <a:custGeom>
              <a:rect b="b" l="l" r="r" t="t"/>
              <a:pathLst>
                <a:path extrusionOk="0" h="5976" w="1123">
                  <a:moveTo>
                    <a:pt x="981" y="0"/>
                  </a:moveTo>
                  <a:cubicBezTo>
                    <a:pt x="955" y="0"/>
                    <a:pt x="933" y="19"/>
                    <a:pt x="924" y="67"/>
                  </a:cubicBezTo>
                  <a:cubicBezTo>
                    <a:pt x="627" y="1981"/>
                    <a:pt x="311" y="3895"/>
                    <a:pt x="14" y="5809"/>
                  </a:cubicBezTo>
                  <a:cubicBezTo>
                    <a:pt x="0" y="5876"/>
                    <a:pt x="87" y="5976"/>
                    <a:pt x="148" y="5976"/>
                  </a:cubicBezTo>
                  <a:cubicBezTo>
                    <a:pt x="172" y="5976"/>
                    <a:pt x="192" y="5960"/>
                    <a:pt x="199" y="5920"/>
                  </a:cubicBezTo>
                  <a:cubicBezTo>
                    <a:pt x="497" y="3997"/>
                    <a:pt x="813" y="2083"/>
                    <a:pt x="1110" y="169"/>
                  </a:cubicBezTo>
                  <a:cubicBezTo>
                    <a:pt x="1123" y="98"/>
                    <a:pt x="1041" y="0"/>
                    <a:pt x="9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36"/>
            <p:cNvSpPr/>
            <p:nvPr/>
          </p:nvSpPr>
          <p:spPr>
            <a:xfrm>
              <a:off x="5882700" y="2752825"/>
              <a:ext cx="81175" cy="353275"/>
            </a:xfrm>
            <a:custGeom>
              <a:rect b="b" l="l" r="r" t="t"/>
              <a:pathLst>
                <a:path extrusionOk="0" h="14131" w="3247">
                  <a:moveTo>
                    <a:pt x="54" y="1"/>
                  </a:moveTo>
                  <a:cubicBezTo>
                    <a:pt x="0" y="1"/>
                    <a:pt x="50" y="180"/>
                    <a:pt x="106" y="220"/>
                  </a:cubicBezTo>
                  <a:cubicBezTo>
                    <a:pt x="1035" y="963"/>
                    <a:pt x="1565" y="2087"/>
                    <a:pt x="1946" y="3193"/>
                  </a:cubicBezTo>
                  <a:cubicBezTo>
                    <a:pt x="2726" y="5432"/>
                    <a:pt x="2949" y="7857"/>
                    <a:pt x="3033" y="10217"/>
                  </a:cubicBezTo>
                  <a:cubicBezTo>
                    <a:pt x="3079" y="11462"/>
                    <a:pt x="3088" y="12707"/>
                    <a:pt x="3005" y="13942"/>
                  </a:cubicBezTo>
                  <a:cubicBezTo>
                    <a:pt x="2998" y="14006"/>
                    <a:pt x="3089" y="14131"/>
                    <a:pt x="3140" y="14131"/>
                  </a:cubicBezTo>
                  <a:cubicBezTo>
                    <a:pt x="3156" y="14131"/>
                    <a:pt x="3168" y="14119"/>
                    <a:pt x="3172" y="14091"/>
                  </a:cubicBezTo>
                  <a:cubicBezTo>
                    <a:pt x="3191" y="13617"/>
                    <a:pt x="3200" y="13143"/>
                    <a:pt x="3218" y="12670"/>
                  </a:cubicBezTo>
                  <a:cubicBezTo>
                    <a:pt x="3246" y="10403"/>
                    <a:pt x="3144" y="8126"/>
                    <a:pt x="2763" y="5897"/>
                  </a:cubicBezTo>
                  <a:cubicBezTo>
                    <a:pt x="2401" y="3843"/>
                    <a:pt x="1806" y="1381"/>
                    <a:pt x="87" y="15"/>
                  </a:cubicBezTo>
                  <a:cubicBezTo>
                    <a:pt x="73" y="5"/>
                    <a:pt x="62"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36"/>
            <p:cNvSpPr/>
            <p:nvPr/>
          </p:nvSpPr>
          <p:spPr>
            <a:xfrm>
              <a:off x="5903550" y="2800700"/>
              <a:ext cx="33725" cy="77450"/>
            </a:xfrm>
            <a:custGeom>
              <a:rect b="b" l="l" r="r" t="t"/>
              <a:pathLst>
                <a:path extrusionOk="0" h="3098" w="1349">
                  <a:moveTo>
                    <a:pt x="40" y="0"/>
                  </a:moveTo>
                  <a:cubicBezTo>
                    <a:pt x="1" y="0"/>
                    <a:pt x="43" y="137"/>
                    <a:pt x="80" y="182"/>
                  </a:cubicBezTo>
                  <a:cubicBezTo>
                    <a:pt x="731" y="906"/>
                    <a:pt x="1028" y="1993"/>
                    <a:pt x="1195" y="2941"/>
                  </a:cubicBezTo>
                  <a:cubicBezTo>
                    <a:pt x="1202" y="2983"/>
                    <a:pt x="1293" y="3098"/>
                    <a:pt x="1330" y="3098"/>
                  </a:cubicBezTo>
                  <a:cubicBezTo>
                    <a:pt x="1342" y="3098"/>
                    <a:pt x="1348" y="3085"/>
                    <a:pt x="1344" y="3052"/>
                  </a:cubicBezTo>
                  <a:cubicBezTo>
                    <a:pt x="1158" y="2012"/>
                    <a:pt x="824" y="823"/>
                    <a:pt x="90" y="33"/>
                  </a:cubicBezTo>
                  <a:cubicBezTo>
                    <a:pt x="66" y="10"/>
                    <a:pt x="50" y="0"/>
                    <a:pt x="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36"/>
            <p:cNvSpPr/>
            <p:nvPr/>
          </p:nvSpPr>
          <p:spPr>
            <a:xfrm>
              <a:off x="5785000" y="3413075"/>
              <a:ext cx="26725" cy="3975"/>
            </a:xfrm>
            <a:custGeom>
              <a:rect b="b" l="l" r="r" t="t"/>
              <a:pathLst>
                <a:path extrusionOk="0" h="159" w="1069">
                  <a:moveTo>
                    <a:pt x="270" y="1"/>
                  </a:moveTo>
                  <a:cubicBezTo>
                    <a:pt x="177" y="10"/>
                    <a:pt x="93" y="19"/>
                    <a:pt x="0" y="47"/>
                  </a:cubicBezTo>
                  <a:cubicBezTo>
                    <a:pt x="84" y="75"/>
                    <a:pt x="177" y="103"/>
                    <a:pt x="270" y="121"/>
                  </a:cubicBezTo>
                  <a:cubicBezTo>
                    <a:pt x="363" y="149"/>
                    <a:pt x="446" y="149"/>
                    <a:pt x="539" y="159"/>
                  </a:cubicBezTo>
                  <a:lnTo>
                    <a:pt x="809" y="159"/>
                  </a:lnTo>
                  <a:cubicBezTo>
                    <a:pt x="883" y="149"/>
                    <a:pt x="976" y="140"/>
                    <a:pt x="1069" y="112"/>
                  </a:cubicBezTo>
                  <a:cubicBezTo>
                    <a:pt x="994" y="75"/>
                    <a:pt x="901" y="56"/>
                    <a:pt x="809" y="29"/>
                  </a:cubicBezTo>
                  <a:cubicBezTo>
                    <a:pt x="716" y="10"/>
                    <a:pt x="632" y="10"/>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36"/>
            <p:cNvSpPr/>
            <p:nvPr/>
          </p:nvSpPr>
          <p:spPr>
            <a:xfrm>
              <a:off x="5772225" y="3405175"/>
              <a:ext cx="26725" cy="3975"/>
            </a:xfrm>
            <a:custGeom>
              <a:rect b="b" l="l" r="r" t="t"/>
              <a:pathLst>
                <a:path extrusionOk="0" h="159" w="1069">
                  <a:moveTo>
                    <a:pt x="539" y="1"/>
                  </a:moveTo>
                  <a:cubicBezTo>
                    <a:pt x="446" y="1"/>
                    <a:pt x="363" y="10"/>
                    <a:pt x="270" y="19"/>
                  </a:cubicBezTo>
                  <a:cubicBezTo>
                    <a:pt x="177" y="38"/>
                    <a:pt x="93" y="57"/>
                    <a:pt x="0" y="94"/>
                  </a:cubicBezTo>
                  <a:cubicBezTo>
                    <a:pt x="93" y="131"/>
                    <a:pt x="177" y="140"/>
                    <a:pt x="270" y="149"/>
                  </a:cubicBezTo>
                  <a:cubicBezTo>
                    <a:pt x="363" y="159"/>
                    <a:pt x="446" y="159"/>
                    <a:pt x="539" y="159"/>
                  </a:cubicBezTo>
                  <a:cubicBezTo>
                    <a:pt x="632" y="159"/>
                    <a:pt x="716" y="149"/>
                    <a:pt x="809" y="140"/>
                  </a:cubicBezTo>
                  <a:cubicBezTo>
                    <a:pt x="901" y="131"/>
                    <a:pt x="994" y="112"/>
                    <a:pt x="1069" y="66"/>
                  </a:cubicBezTo>
                  <a:cubicBezTo>
                    <a:pt x="976" y="38"/>
                    <a:pt x="901" y="19"/>
                    <a:pt x="809" y="10"/>
                  </a:cubicBezTo>
                  <a:cubicBezTo>
                    <a:pt x="716" y="1"/>
                    <a:pt x="632" y="1"/>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36"/>
            <p:cNvSpPr/>
            <p:nvPr/>
          </p:nvSpPr>
          <p:spPr>
            <a:xfrm>
              <a:off x="5778950" y="3394100"/>
              <a:ext cx="26750" cy="6875"/>
            </a:xfrm>
            <a:custGeom>
              <a:rect b="b" l="l" r="r" t="t"/>
              <a:pathLst>
                <a:path extrusionOk="0" h="275" w="1070">
                  <a:moveTo>
                    <a:pt x="140" y="0"/>
                  </a:moveTo>
                  <a:cubicBezTo>
                    <a:pt x="94" y="0"/>
                    <a:pt x="47" y="2"/>
                    <a:pt x="1" y="7"/>
                  </a:cubicBezTo>
                  <a:cubicBezTo>
                    <a:pt x="84" y="72"/>
                    <a:pt x="168" y="100"/>
                    <a:pt x="261" y="137"/>
                  </a:cubicBezTo>
                  <a:cubicBezTo>
                    <a:pt x="335" y="174"/>
                    <a:pt x="428" y="202"/>
                    <a:pt x="521" y="221"/>
                  </a:cubicBezTo>
                  <a:cubicBezTo>
                    <a:pt x="614" y="249"/>
                    <a:pt x="698" y="258"/>
                    <a:pt x="790" y="267"/>
                  </a:cubicBezTo>
                  <a:cubicBezTo>
                    <a:pt x="837" y="272"/>
                    <a:pt x="883" y="274"/>
                    <a:pt x="930" y="274"/>
                  </a:cubicBezTo>
                  <a:cubicBezTo>
                    <a:pt x="976" y="274"/>
                    <a:pt x="1023" y="272"/>
                    <a:pt x="1069" y="267"/>
                  </a:cubicBezTo>
                  <a:cubicBezTo>
                    <a:pt x="986" y="212"/>
                    <a:pt x="902" y="174"/>
                    <a:pt x="818" y="137"/>
                  </a:cubicBezTo>
                  <a:cubicBezTo>
                    <a:pt x="735" y="109"/>
                    <a:pt x="642" y="81"/>
                    <a:pt x="549" y="54"/>
                  </a:cubicBezTo>
                  <a:cubicBezTo>
                    <a:pt x="456" y="35"/>
                    <a:pt x="372" y="26"/>
                    <a:pt x="279" y="7"/>
                  </a:cubicBezTo>
                  <a:cubicBezTo>
                    <a:pt x="233" y="2"/>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36"/>
            <p:cNvSpPr/>
            <p:nvPr/>
          </p:nvSpPr>
          <p:spPr>
            <a:xfrm>
              <a:off x="5708800" y="3708525"/>
              <a:ext cx="9800" cy="66225"/>
            </a:xfrm>
            <a:custGeom>
              <a:rect b="b" l="l" r="r" t="t"/>
              <a:pathLst>
                <a:path extrusionOk="0" h="2649" w="392">
                  <a:moveTo>
                    <a:pt x="391" y="1"/>
                  </a:moveTo>
                  <a:cubicBezTo>
                    <a:pt x="326" y="224"/>
                    <a:pt x="280" y="428"/>
                    <a:pt x="233" y="651"/>
                  </a:cubicBezTo>
                  <a:cubicBezTo>
                    <a:pt x="187" y="874"/>
                    <a:pt x="150" y="1097"/>
                    <a:pt x="112" y="1311"/>
                  </a:cubicBezTo>
                  <a:cubicBezTo>
                    <a:pt x="75" y="1534"/>
                    <a:pt x="57" y="1757"/>
                    <a:pt x="29" y="1980"/>
                  </a:cubicBezTo>
                  <a:cubicBezTo>
                    <a:pt x="10" y="2212"/>
                    <a:pt x="1" y="2425"/>
                    <a:pt x="1" y="2648"/>
                  </a:cubicBezTo>
                  <a:cubicBezTo>
                    <a:pt x="66" y="2425"/>
                    <a:pt x="112" y="2221"/>
                    <a:pt x="159" y="1998"/>
                  </a:cubicBezTo>
                  <a:cubicBezTo>
                    <a:pt x="205" y="1775"/>
                    <a:pt x="242" y="1561"/>
                    <a:pt x="280" y="1338"/>
                  </a:cubicBezTo>
                  <a:cubicBezTo>
                    <a:pt x="307" y="1115"/>
                    <a:pt x="335" y="893"/>
                    <a:pt x="354" y="670"/>
                  </a:cubicBezTo>
                  <a:cubicBezTo>
                    <a:pt x="382" y="456"/>
                    <a:pt x="391" y="233"/>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36"/>
            <p:cNvSpPr/>
            <p:nvPr/>
          </p:nvSpPr>
          <p:spPr>
            <a:xfrm>
              <a:off x="5696275" y="3707375"/>
              <a:ext cx="9075" cy="39500"/>
            </a:xfrm>
            <a:custGeom>
              <a:rect b="b" l="l" r="r" t="t"/>
              <a:pathLst>
                <a:path extrusionOk="0" h="1580" w="363">
                  <a:moveTo>
                    <a:pt x="363" y="0"/>
                  </a:moveTo>
                  <a:lnTo>
                    <a:pt x="363" y="0"/>
                  </a:lnTo>
                  <a:cubicBezTo>
                    <a:pt x="297" y="130"/>
                    <a:pt x="251" y="260"/>
                    <a:pt x="205" y="381"/>
                  </a:cubicBezTo>
                  <a:cubicBezTo>
                    <a:pt x="177" y="511"/>
                    <a:pt x="140" y="641"/>
                    <a:pt x="102" y="781"/>
                  </a:cubicBezTo>
                  <a:cubicBezTo>
                    <a:pt x="84" y="911"/>
                    <a:pt x="56" y="1050"/>
                    <a:pt x="37" y="1171"/>
                  </a:cubicBezTo>
                  <a:cubicBezTo>
                    <a:pt x="9" y="1301"/>
                    <a:pt x="0" y="1440"/>
                    <a:pt x="9" y="1580"/>
                  </a:cubicBezTo>
                  <a:cubicBezTo>
                    <a:pt x="65" y="1450"/>
                    <a:pt x="112" y="1329"/>
                    <a:pt x="158" y="1199"/>
                  </a:cubicBezTo>
                  <a:cubicBezTo>
                    <a:pt x="195" y="1069"/>
                    <a:pt x="232" y="939"/>
                    <a:pt x="270" y="799"/>
                  </a:cubicBezTo>
                  <a:cubicBezTo>
                    <a:pt x="288" y="678"/>
                    <a:pt x="316" y="539"/>
                    <a:pt x="335" y="409"/>
                  </a:cubicBezTo>
                  <a:cubicBezTo>
                    <a:pt x="344" y="270"/>
                    <a:pt x="363" y="139"/>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36"/>
            <p:cNvSpPr/>
            <p:nvPr/>
          </p:nvSpPr>
          <p:spPr>
            <a:xfrm>
              <a:off x="5720875" y="3714325"/>
              <a:ext cx="7475" cy="29775"/>
            </a:xfrm>
            <a:custGeom>
              <a:rect b="b" l="l" r="r" t="t"/>
              <a:pathLst>
                <a:path extrusionOk="0" h="1191" w="299">
                  <a:moveTo>
                    <a:pt x="298" y="1"/>
                  </a:moveTo>
                  <a:cubicBezTo>
                    <a:pt x="243" y="94"/>
                    <a:pt x="205" y="187"/>
                    <a:pt x="159" y="280"/>
                  </a:cubicBezTo>
                  <a:cubicBezTo>
                    <a:pt x="131" y="372"/>
                    <a:pt x="94" y="475"/>
                    <a:pt x="85" y="568"/>
                  </a:cubicBezTo>
                  <a:cubicBezTo>
                    <a:pt x="57" y="670"/>
                    <a:pt x="38" y="772"/>
                    <a:pt x="38" y="874"/>
                  </a:cubicBezTo>
                  <a:cubicBezTo>
                    <a:pt x="1" y="976"/>
                    <a:pt x="1" y="1079"/>
                    <a:pt x="10" y="1190"/>
                  </a:cubicBezTo>
                  <a:cubicBezTo>
                    <a:pt x="75" y="1097"/>
                    <a:pt x="103" y="1004"/>
                    <a:pt x="140" y="911"/>
                  </a:cubicBezTo>
                  <a:cubicBezTo>
                    <a:pt x="178" y="818"/>
                    <a:pt x="205" y="707"/>
                    <a:pt x="233" y="614"/>
                  </a:cubicBezTo>
                  <a:cubicBezTo>
                    <a:pt x="261" y="512"/>
                    <a:pt x="280" y="419"/>
                    <a:pt x="289" y="317"/>
                  </a:cubicBezTo>
                  <a:cubicBezTo>
                    <a:pt x="298" y="215"/>
                    <a:pt x="298" y="103"/>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36"/>
            <p:cNvSpPr/>
            <p:nvPr/>
          </p:nvSpPr>
          <p:spPr>
            <a:xfrm>
              <a:off x="5712750" y="3626525"/>
              <a:ext cx="13725" cy="52075"/>
            </a:xfrm>
            <a:custGeom>
              <a:rect b="b" l="l" r="r" t="t"/>
              <a:pathLst>
                <a:path extrusionOk="0" h="2083" w="549">
                  <a:moveTo>
                    <a:pt x="503" y="1"/>
                  </a:moveTo>
                  <a:cubicBezTo>
                    <a:pt x="475" y="177"/>
                    <a:pt x="428" y="354"/>
                    <a:pt x="382" y="531"/>
                  </a:cubicBezTo>
                  <a:cubicBezTo>
                    <a:pt x="335" y="698"/>
                    <a:pt x="289" y="874"/>
                    <a:pt x="242" y="1042"/>
                  </a:cubicBezTo>
                  <a:lnTo>
                    <a:pt x="103" y="1562"/>
                  </a:lnTo>
                  <a:cubicBezTo>
                    <a:pt x="75" y="1738"/>
                    <a:pt x="29" y="1915"/>
                    <a:pt x="1" y="2082"/>
                  </a:cubicBezTo>
                  <a:cubicBezTo>
                    <a:pt x="94" y="1933"/>
                    <a:pt x="177" y="1757"/>
                    <a:pt x="233" y="1599"/>
                  </a:cubicBezTo>
                  <a:cubicBezTo>
                    <a:pt x="298" y="1432"/>
                    <a:pt x="363" y="1264"/>
                    <a:pt x="410" y="1088"/>
                  </a:cubicBezTo>
                  <a:cubicBezTo>
                    <a:pt x="456" y="911"/>
                    <a:pt x="493" y="735"/>
                    <a:pt x="512" y="549"/>
                  </a:cubicBezTo>
                  <a:cubicBezTo>
                    <a:pt x="540" y="382"/>
                    <a:pt x="549" y="17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36"/>
            <p:cNvSpPr/>
            <p:nvPr/>
          </p:nvSpPr>
          <p:spPr>
            <a:xfrm>
              <a:off x="5722975" y="3665550"/>
              <a:ext cx="8150" cy="28600"/>
            </a:xfrm>
            <a:custGeom>
              <a:rect b="b" l="l" r="r" t="t"/>
              <a:pathLst>
                <a:path extrusionOk="0" h="1144" w="326">
                  <a:moveTo>
                    <a:pt x="317" y="1"/>
                  </a:moveTo>
                  <a:cubicBezTo>
                    <a:pt x="251" y="84"/>
                    <a:pt x="205" y="177"/>
                    <a:pt x="177" y="270"/>
                  </a:cubicBezTo>
                  <a:cubicBezTo>
                    <a:pt x="140" y="363"/>
                    <a:pt x="103" y="456"/>
                    <a:pt x="84" y="549"/>
                  </a:cubicBezTo>
                  <a:cubicBezTo>
                    <a:pt x="56" y="642"/>
                    <a:pt x="38" y="744"/>
                    <a:pt x="19" y="837"/>
                  </a:cubicBezTo>
                  <a:cubicBezTo>
                    <a:pt x="10" y="930"/>
                    <a:pt x="1" y="1023"/>
                    <a:pt x="10" y="1144"/>
                  </a:cubicBezTo>
                  <a:cubicBezTo>
                    <a:pt x="66" y="1060"/>
                    <a:pt x="112" y="967"/>
                    <a:pt x="149" y="874"/>
                  </a:cubicBezTo>
                  <a:cubicBezTo>
                    <a:pt x="186" y="781"/>
                    <a:pt x="224" y="688"/>
                    <a:pt x="242" y="595"/>
                  </a:cubicBezTo>
                  <a:cubicBezTo>
                    <a:pt x="270" y="502"/>
                    <a:pt x="289" y="400"/>
                    <a:pt x="298" y="307"/>
                  </a:cubicBezTo>
                  <a:cubicBezTo>
                    <a:pt x="317" y="196"/>
                    <a:pt x="326" y="103"/>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36"/>
            <p:cNvSpPr/>
            <p:nvPr/>
          </p:nvSpPr>
          <p:spPr>
            <a:xfrm>
              <a:off x="5732275" y="3550350"/>
              <a:ext cx="6975" cy="44400"/>
            </a:xfrm>
            <a:custGeom>
              <a:rect b="b" l="l" r="r" t="t"/>
              <a:pathLst>
                <a:path extrusionOk="0" h="1776" w="279">
                  <a:moveTo>
                    <a:pt x="223" y="1"/>
                  </a:moveTo>
                  <a:cubicBezTo>
                    <a:pt x="205" y="149"/>
                    <a:pt x="177" y="298"/>
                    <a:pt x="149" y="437"/>
                  </a:cubicBezTo>
                  <a:cubicBezTo>
                    <a:pt x="130" y="595"/>
                    <a:pt x="102" y="735"/>
                    <a:pt x="84" y="883"/>
                  </a:cubicBezTo>
                  <a:cubicBezTo>
                    <a:pt x="56" y="1032"/>
                    <a:pt x="47" y="1180"/>
                    <a:pt x="37" y="1320"/>
                  </a:cubicBezTo>
                  <a:cubicBezTo>
                    <a:pt x="10" y="1478"/>
                    <a:pt x="0" y="1626"/>
                    <a:pt x="10" y="1775"/>
                  </a:cubicBezTo>
                  <a:cubicBezTo>
                    <a:pt x="65" y="1636"/>
                    <a:pt x="112" y="1487"/>
                    <a:pt x="149" y="1348"/>
                  </a:cubicBezTo>
                  <a:cubicBezTo>
                    <a:pt x="186" y="1199"/>
                    <a:pt x="223" y="1060"/>
                    <a:pt x="242" y="902"/>
                  </a:cubicBezTo>
                  <a:cubicBezTo>
                    <a:pt x="270" y="753"/>
                    <a:pt x="279" y="604"/>
                    <a:pt x="279" y="456"/>
                  </a:cubicBezTo>
                  <a:cubicBezTo>
                    <a:pt x="279" y="298"/>
                    <a:pt x="270" y="140"/>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36"/>
            <p:cNvSpPr/>
            <p:nvPr/>
          </p:nvSpPr>
          <p:spPr>
            <a:xfrm>
              <a:off x="5745500" y="3528750"/>
              <a:ext cx="4675" cy="35325"/>
            </a:xfrm>
            <a:custGeom>
              <a:rect b="b" l="l" r="r" t="t"/>
              <a:pathLst>
                <a:path extrusionOk="0" h="1413" w="187">
                  <a:moveTo>
                    <a:pt x="131" y="0"/>
                  </a:moveTo>
                  <a:cubicBezTo>
                    <a:pt x="94" y="121"/>
                    <a:pt x="66" y="233"/>
                    <a:pt x="47" y="354"/>
                  </a:cubicBezTo>
                  <a:cubicBezTo>
                    <a:pt x="29" y="465"/>
                    <a:pt x="19" y="586"/>
                    <a:pt x="19" y="697"/>
                  </a:cubicBezTo>
                  <a:cubicBezTo>
                    <a:pt x="1" y="818"/>
                    <a:pt x="19" y="930"/>
                    <a:pt x="19" y="1050"/>
                  </a:cubicBezTo>
                  <a:cubicBezTo>
                    <a:pt x="19" y="1180"/>
                    <a:pt x="29" y="1292"/>
                    <a:pt x="66" y="1413"/>
                  </a:cubicBezTo>
                  <a:cubicBezTo>
                    <a:pt x="94" y="1292"/>
                    <a:pt x="131" y="1180"/>
                    <a:pt x="140" y="1060"/>
                  </a:cubicBezTo>
                  <a:cubicBezTo>
                    <a:pt x="168" y="948"/>
                    <a:pt x="177" y="827"/>
                    <a:pt x="177" y="716"/>
                  </a:cubicBezTo>
                  <a:cubicBezTo>
                    <a:pt x="187" y="595"/>
                    <a:pt x="177" y="484"/>
                    <a:pt x="177" y="363"/>
                  </a:cubicBezTo>
                  <a:cubicBezTo>
                    <a:pt x="168" y="251"/>
                    <a:pt x="159" y="131"/>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36"/>
            <p:cNvSpPr/>
            <p:nvPr/>
          </p:nvSpPr>
          <p:spPr>
            <a:xfrm>
              <a:off x="5735050" y="3588450"/>
              <a:ext cx="8150" cy="33000"/>
            </a:xfrm>
            <a:custGeom>
              <a:rect b="b" l="l" r="r" t="t"/>
              <a:pathLst>
                <a:path extrusionOk="0" h="1320" w="326">
                  <a:moveTo>
                    <a:pt x="326" y="0"/>
                  </a:moveTo>
                  <a:cubicBezTo>
                    <a:pt x="270" y="102"/>
                    <a:pt x="224" y="205"/>
                    <a:pt x="187" y="307"/>
                  </a:cubicBezTo>
                  <a:cubicBezTo>
                    <a:pt x="159" y="418"/>
                    <a:pt x="122" y="530"/>
                    <a:pt x="84" y="632"/>
                  </a:cubicBezTo>
                  <a:cubicBezTo>
                    <a:pt x="66" y="743"/>
                    <a:pt x="38" y="855"/>
                    <a:pt x="29" y="976"/>
                  </a:cubicBezTo>
                  <a:cubicBezTo>
                    <a:pt x="1" y="1087"/>
                    <a:pt x="1" y="1208"/>
                    <a:pt x="1" y="1320"/>
                  </a:cubicBezTo>
                  <a:cubicBezTo>
                    <a:pt x="66" y="1217"/>
                    <a:pt x="112" y="1115"/>
                    <a:pt x="140" y="1004"/>
                  </a:cubicBezTo>
                  <a:cubicBezTo>
                    <a:pt x="177" y="901"/>
                    <a:pt x="214" y="790"/>
                    <a:pt x="252" y="678"/>
                  </a:cubicBezTo>
                  <a:cubicBezTo>
                    <a:pt x="270" y="576"/>
                    <a:pt x="298" y="465"/>
                    <a:pt x="307" y="344"/>
                  </a:cubicBezTo>
                  <a:cubicBezTo>
                    <a:pt x="317" y="233"/>
                    <a:pt x="326" y="112"/>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36"/>
            <p:cNvSpPr/>
            <p:nvPr/>
          </p:nvSpPr>
          <p:spPr>
            <a:xfrm>
              <a:off x="5735750" y="3488100"/>
              <a:ext cx="3975" cy="35325"/>
            </a:xfrm>
            <a:custGeom>
              <a:rect b="b" l="l" r="r" t="t"/>
              <a:pathLst>
                <a:path extrusionOk="0" h="1413" w="159">
                  <a:moveTo>
                    <a:pt x="131" y="1"/>
                  </a:moveTo>
                  <a:cubicBezTo>
                    <a:pt x="75" y="121"/>
                    <a:pt x="56" y="233"/>
                    <a:pt x="38" y="354"/>
                  </a:cubicBezTo>
                  <a:cubicBezTo>
                    <a:pt x="10" y="465"/>
                    <a:pt x="1" y="586"/>
                    <a:pt x="1" y="697"/>
                  </a:cubicBezTo>
                  <a:lnTo>
                    <a:pt x="1" y="1050"/>
                  </a:lnTo>
                  <a:cubicBezTo>
                    <a:pt x="10" y="1181"/>
                    <a:pt x="19" y="1292"/>
                    <a:pt x="56" y="1413"/>
                  </a:cubicBezTo>
                  <a:cubicBezTo>
                    <a:pt x="94" y="1292"/>
                    <a:pt x="112" y="1181"/>
                    <a:pt x="131" y="1060"/>
                  </a:cubicBezTo>
                  <a:lnTo>
                    <a:pt x="159" y="716"/>
                  </a:lnTo>
                  <a:lnTo>
                    <a:pt x="159" y="363"/>
                  </a:lnTo>
                  <a:cubicBezTo>
                    <a:pt x="159" y="251"/>
                    <a:pt x="149" y="13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36"/>
            <p:cNvSpPr/>
            <p:nvPr/>
          </p:nvSpPr>
          <p:spPr>
            <a:xfrm>
              <a:off x="5797525" y="3191500"/>
              <a:ext cx="12350" cy="70175"/>
            </a:xfrm>
            <a:custGeom>
              <a:rect b="b" l="l" r="r" t="t"/>
              <a:pathLst>
                <a:path extrusionOk="0" h="2807" w="494">
                  <a:moveTo>
                    <a:pt x="493" y="0"/>
                  </a:moveTo>
                  <a:lnTo>
                    <a:pt x="493" y="0"/>
                  </a:lnTo>
                  <a:cubicBezTo>
                    <a:pt x="419" y="232"/>
                    <a:pt x="363" y="465"/>
                    <a:pt x="308" y="697"/>
                  </a:cubicBezTo>
                  <a:cubicBezTo>
                    <a:pt x="243" y="929"/>
                    <a:pt x="215" y="1162"/>
                    <a:pt x="168" y="1394"/>
                  </a:cubicBezTo>
                  <a:cubicBezTo>
                    <a:pt x="131" y="1626"/>
                    <a:pt x="94" y="1858"/>
                    <a:pt x="57" y="2100"/>
                  </a:cubicBezTo>
                  <a:cubicBezTo>
                    <a:pt x="38" y="2332"/>
                    <a:pt x="10" y="2564"/>
                    <a:pt x="1" y="2806"/>
                  </a:cubicBezTo>
                  <a:cubicBezTo>
                    <a:pt x="75" y="2574"/>
                    <a:pt x="131" y="2341"/>
                    <a:pt x="187" y="2109"/>
                  </a:cubicBezTo>
                  <a:cubicBezTo>
                    <a:pt x="243" y="1877"/>
                    <a:pt x="280" y="1645"/>
                    <a:pt x="326" y="1412"/>
                  </a:cubicBezTo>
                  <a:cubicBezTo>
                    <a:pt x="363" y="1180"/>
                    <a:pt x="391" y="948"/>
                    <a:pt x="428" y="706"/>
                  </a:cubicBezTo>
                  <a:cubicBezTo>
                    <a:pt x="456" y="474"/>
                    <a:pt x="475" y="232"/>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36"/>
            <p:cNvSpPr/>
            <p:nvPr/>
          </p:nvSpPr>
          <p:spPr>
            <a:xfrm>
              <a:off x="5816125" y="3176850"/>
              <a:ext cx="5600" cy="22100"/>
            </a:xfrm>
            <a:custGeom>
              <a:rect b="b" l="l" r="r" t="t"/>
              <a:pathLst>
                <a:path extrusionOk="0" h="884" w="224">
                  <a:moveTo>
                    <a:pt x="195" y="1"/>
                  </a:moveTo>
                  <a:cubicBezTo>
                    <a:pt x="149" y="75"/>
                    <a:pt x="121" y="140"/>
                    <a:pt x="93" y="215"/>
                  </a:cubicBezTo>
                  <a:cubicBezTo>
                    <a:pt x="75" y="280"/>
                    <a:pt x="47" y="363"/>
                    <a:pt x="37" y="438"/>
                  </a:cubicBezTo>
                  <a:cubicBezTo>
                    <a:pt x="28" y="503"/>
                    <a:pt x="10" y="586"/>
                    <a:pt x="10" y="670"/>
                  </a:cubicBezTo>
                  <a:cubicBezTo>
                    <a:pt x="0" y="735"/>
                    <a:pt x="10" y="809"/>
                    <a:pt x="37" y="884"/>
                  </a:cubicBezTo>
                  <a:cubicBezTo>
                    <a:pt x="84" y="818"/>
                    <a:pt x="121" y="744"/>
                    <a:pt x="140" y="679"/>
                  </a:cubicBezTo>
                  <a:cubicBezTo>
                    <a:pt x="167" y="605"/>
                    <a:pt x="186" y="530"/>
                    <a:pt x="195" y="456"/>
                  </a:cubicBezTo>
                  <a:cubicBezTo>
                    <a:pt x="214" y="391"/>
                    <a:pt x="223" y="307"/>
                    <a:pt x="223" y="233"/>
                  </a:cubicBezTo>
                  <a:cubicBezTo>
                    <a:pt x="223" y="159"/>
                    <a:pt x="214" y="85"/>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36"/>
            <p:cNvSpPr/>
            <p:nvPr/>
          </p:nvSpPr>
          <p:spPr>
            <a:xfrm>
              <a:off x="5929925" y="2949700"/>
              <a:ext cx="9550" cy="144725"/>
            </a:xfrm>
            <a:custGeom>
              <a:rect b="b" l="l" r="r" t="t"/>
              <a:pathLst>
                <a:path extrusionOk="0" h="5789" w="382">
                  <a:moveTo>
                    <a:pt x="280" y="0"/>
                  </a:moveTo>
                  <a:lnTo>
                    <a:pt x="280" y="0"/>
                  </a:lnTo>
                  <a:cubicBezTo>
                    <a:pt x="289" y="242"/>
                    <a:pt x="307" y="484"/>
                    <a:pt x="280" y="716"/>
                  </a:cubicBezTo>
                  <a:cubicBezTo>
                    <a:pt x="280" y="837"/>
                    <a:pt x="270" y="957"/>
                    <a:pt x="270" y="1078"/>
                  </a:cubicBezTo>
                  <a:cubicBezTo>
                    <a:pt x="261" y="1190"/>
                    <a:pt x="261" y="1320"/>
                    <a:pt x="242" y="1441"/>
                  </a:cubicBezTo>
                  <a:cubicBezTo>
                    <a:pt x="233" y="1552"/>
                    <a:pt x="233" y="1682"/>
                    <a:pt x="224" y="1794"/>
                  </a:cubicBezTo>
                  <a:lnTo>
                    <a:pt x="196" y="2156"/>
                  </a:lnTo>
                  <a:lnTo>
                    <a:pt x="149" y="2881"/>
                  </a:lnTo>
                  <a:lnTo>
                    <a:pt x="57" y="4330"/>
                  </a:lnTo>
                  <a:cubicBezTo>
                    <a:pt x="38" y="4813"/>
                    <a:pt x="29" y="5306"/>
                    <a:pt x="1" y="5789"/>
                  </a:cubicBezTo>
                  <a:cubicBezTo>
                    <a:pt x="84" y="5315"/>
                    <a:pt x="140" y="4832"/>
                    <a:pt x="196" y="4349"/>
                  </a:cubicBezTo>
                  <a:cubicBezTo>
                    <a:pt x="261" y="3865"/>
                    <a:pt x="289" y="3392"/>
                    <a:pt x="326" y="2899"/>
                  </a:cubicBezTo>
                  <a:cubicBezTo>
                    <a:pt x="363" y="2416"/>
                    <a:pt x="382" y="1933"/>
                    <a:pt x="382" y="1450"/>
                  </a:cubicBezTo>
                  <a:cubicBezTo>
                    <a:pt x="382" y="957"/>
                    <a:pt x="382" y="474"/>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36"/>
            <p:cNvSpPr/>
            <p:nvPr/>
          </p:nvSpPr>
          <p:spPr>
            <a:xfrm>
              <a:off x="5918325" y="2918575"/>
              <a:ext cx="4900" cy="88275"/>
            </a:xfrm>
            <a:custGeom>
              <a:rect b="b" l="l" r="r" t="t"/>
              <a:pathLst>
                <a:path extrusionOk="0" h="3531" w="196">
                  <a:moveTo>
                    <a:pt x="140" y="0"/>
                  </a:moveTo>
                  <a:cubicBezTo>
                    <a:pt x="121" y="289"/>
                    <a:pt x="93" y="586"/>
                    <a:pt x="75" y="883"/>
                  </a:cubicBezTo>
                  <a:cubicBezTo>
                    <a:pt x="47" y="1171"/>
                    <a:pt x="37" y="1478"/>
                    <a:pt x="28" y="1766"/>
                  </a:cubicBezTo>
                  <a:cubicBezTo>
                    <a:pt x="10" y="2054"/>
                    <a:pt x="0" y="2360"/>
                    <a:pt x="10" y="2648"/>
                  </a:cubicBezTo>
                  <a:cubicBezTo>
                    <a:pt x="0" y="2936"/>
                    <a:pt x="0" y="3224"/>
                    <a:pt x="28" y="3531"/>
                  </a:cubicBezTo>
                  <a:cubicBezTo>
                    <a:pt x="75" y="3243"/>
                    <a:pt x="102" y="2936"/>
                    <a:pt x="130" y="2648"/>
                  </a:cubicBezTo>
                  <a:cubicBezTo>
                    <a:pt x="149" y="2360"/>
                    <a:pt x="177" y="2054"/>
                    <a:pt x="186" y="1766"/>
                  </a:cubicBezTo>
                  <a:cubicBezTo>
                    <a:pt x="195" y="1478"/>
                    <a:pt x="195" y="1171"/>
                    <a:pt x="195" y="883"/>
                  </a:cubicBezTo>
                  <a:cubicBezTo>
                    <a:pt x="195" y="586"/>
                    <a:pt x="177" y="289"/>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36"/>
            <p:cNvSpPr/>
            <p:nvPr/>
          </p:nvSpPr>
          <p:spPr>
            <a:xfrm>
              <a:off x="5932250" y="2897900"/>
              <a:ext cx="4900" cy="34400"/>
            </a:xfrm>
            <a:custGeom>
              <a:rect b="b" l="l" r="r" t="t"/>
              <a:pathLst>
                <a:path extrusionOk="0" h="1376" w="196">
                  <a:moveTo>
                    <a:pt x="56" y="1"/>
                  </a:moveTo>
                  <a:lnTo>
                    <a:pt x="56" y="1"/>
                  </a:lnTo>
                  <a:cubicBezTo>
                    <a:pt x="75" y="56"/>
                    <a:pt x="56" y="121"/>
                    <a:pt x="56" y="177"/>
                  </a:cubicBezTo>
                  <a:cubicBezTo>
                    <a:pt x="56" y="196"/>
                    <a:pt x="56" y="233"/>
                    <a:pt x="47" y="261"/>
                  </a:cubicBezTo>
                  <a:lnTo>
                    <a:pt x="38" y="335"/>
                  </a:lnTo>
                  <a:cubicBezTo>
                    <a:pt x="29" y="456"/>
                    <a:pt x="10" y="558"/>
                    <a:pt x="10" y="679"/>
                  </a:cubicBezTo>
                  <a:cubicBezTo>
                    <a:pt x="1" y="790"/>
                    <a:pt x="1" y="911"/>
                    <a:pt x="1" y="1013"/>
                  </a:cubicBezTo>
                  <a:cubicBezTo>
                    <a:pt x="10" y="1143"/>
                    <a:pt x="10" y="1255"/>
                    <a:pt x="38" y="1376"/>
                  </a:cubicBezTo>
                  <a:cubicBezTo>
                    <a:pt x="84" y="1264"/>
                    <a:pt x="121" y="1153"/>
                    <a:pt x="140" y="1032"/>
                  </a:cubicBezTo>
                  <a:cubicBezTo>
                    <a:pt x="168" y="920"/>
                    <a:pt x="177" y="800"/>
                    <a:pt x="187" y="688"/>
                  </a:cubicBezTo>
                  <a:cubicBezTo>
                    <a:pt x="196" y="567"/>
                    <a:pt x="187" y="456"/>
                    <a:pt x="177" y="335"/>
                  </a:cubicBezTo>
                  <a:cubicBezTo>
                    <a:pt x="168" y="279"/>
                    <a:pt x="168" y="224"/>
                    <a:pt x="140" y="168"/>
                  </a:cubicBezTo>
                  <a:cubicBezTo>
                    <a:pt x="131" y="103"/>
                    <a:pt x="103" y="47"/>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36"/>
            <p:cNvSpPr/>
            <p:nvPr/>
          </p:nvSpPr>
          <p:spPr>
            <a:xfrm>
              <a:off x="5895800" y="2992675"/>
              <a:ext cx="7675" cy="59475"/>
            </a:xfrm>
            <a:custGeom>
              <a:rect b="b" l="l" r="r" t="t"/>
              <a:pathLst>
                <a:path extrusionOk="0" h="2379" w="307">
                  <a:moveTo>
                    <a:pt x="297" y="0"/>
                  </a:moveTo>
                  <a:cubicBezTo>
                    <a:pt x="242" y="195"/>
                    <a:pt x="204" y="390"/>
                    <a:pt x="167" y="586"/>
                  </a:cubicBezTo>
                  <a:cubicBezTo>
                    <a:pt x="139" y="790"/>
                    <a:pt x="112" y="985"/>
                    <a:pt x="93" y="1180"/>
                  </a:cubicBezTo>
                  <a:cubicBezTo>
                    <a:pt x="65" y="1375"/>
                    <a:pt x="46" y="1580"/>
                    <a:pt x="28" y="1775"/>
                  </a:cubicBezTo>
                  <a:cubicBezTo>
                    <a:pt x="19" y="1970"/>
                    <a:pt x="9" y="2165"/>
                    <a:pt x="0" y="2379"/>
                  </a:cubicBezTo>
                  <a:cubicBezTo>
                    <a:pt x="74" y="2193"/>
                    <a:pt x="121" y="1998"/>
                    <a:pt x="158" y="1793"/>
                  </a:cubicBezTo>
                  <a:cubicBezTo>
                    <a:pt x="204" y="1598"/>
                    <a:pt x="232" y="1403"/>
                    <a:pt x="251" y="1208"/>
                  </a:cubicBezTo>
                  <a:cubicBezTo>
                    <a:pt x="279" y="1004"/>
                    <a:pt x="288" y="809"/>
                    <a:pt x="297" y="604"/>
                  </a:cubicBezTo>
                  <a:cubicBezTo>
                    <a:pt x="307" y="400"/>
                    <a:pt x="307" y="195"/>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36"/>
            <p:cNvSpPr/>
            <p:nvPr/>
          </p:nvSpPr>
          <p:spPr>
            <a:xfrm>
              <a:off x="5904375" y="3081400"/>
              <a:ext cx="9325" cy="65050"/>
            </a:xfrm>
            <a:custGeom>
              <a:rect b="b" l="l" r="r" t="t"/>
              <a:pathLst>
                <a:path extrusionOk="0" h="2602" w="373">
                  <a:moveTo>
                    <a:pt x="354" y="0"/>
                  </a:moveTo>
                  <a:cubicBezTo>
                    <a:pt x="298" y="223"/>
                    <a:pt x="261" y="428"/>
                    <a:pt x="224" y="651"/>
                  </a:cubicBezTo>
                  <a:cubicBezTo>
                    <a:pt x="187" y="874"/>
                    <a:pt x="168" y="1078"/>
                    <a:pt x="140" y="1301"/>
                  </a:cubicBezTo>
                  <a:cubicBezTo>
                    <a:pt x="122" y="1524"/>
                    <a:pt x="94" y="1728"/>
                    <a:pt x="75" y="1951"/>
                  </a:cubicBezTo>
                  <a:cubicBezTo>
                    <a:pt x="47" y="2174"/>
                    <a:pt x="38" y="2379"/>
                    <a:pt x="1" y="2602"/>
                  </a:cubicBezTo>
                  <a:cubicBezTo>
                    <a:pt x="103" y="2407"/>
                    <a:pt x="149" y="2184"/>
                    <a:pt x="196" y="1979"/>
                  </a:cubicBezTo>
                  <a:cubicBezTo>
                    <a:pt x="242" y="1756"/>
                    <a:pt x="280" y="1543"/>
                    <a:pt x="307" y="1329"/>
                  </a:cubicBezTo>
                  <a:cubicBezTo>
                    <a:pt x="326" y="1106"/>
                    <a:pt x="354" y="883"/>
                    <a:pt x="354" y="660"/>
                  </a:cubicBezTo>
                  <a:cubicBezTo>
                    <a:pt x="372" y="446"/>
                    <a:pt x="372" y="223"/>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36"/>
            <p:cNvSpPr/>
            <p:nvPr/>
          </p:nvSpPr>
          <p:spPr>
            <a:xfrm>
              <a:off x="5933425" y="3082800"/>
              <a:ext cx="8850" cy="52275"/>
            </a:xfrm>
            <a:custGeom>
              <a:rect b="b" l="l" r="r" t="t"/>
              <a:pathLst>
                <a:path extrusionOk="0" h="2091" w="354">
                  <a:moveTo>
                    <a:pt x="335" y="0"/>
                  </a:moveTo>
                  <a:lnTo>
                    <a:pt x="335" y="0"/>
                  </a:lnTo>
                  <a:cubicBezTo>
                    <a:pt x="279" y="177"/>
                    <a:pt x="232" y="344"/>
                    <a:pt x="195" y="511"/>
                  </a:cubicBezTo>
                  <a:cubicBezTo>
                    <a:pt x="167" y="688"/>
                    <a:pt x="130" y="864"/>
                    <a:pt x="102" y="1041"/>
                  </a:cubicBezTo>
                  <a:lnTo>
                    <a:pt x="37" y="1561"/>
                  </a:lnTo>
                  <a:cubicBezTo>
                    <a:pt x="9" y="1737"/>
                    <a:pt x="9" y="1905"/>
                    <a:pt x="0" y="2091"/>
                  </a:cubicBezTo>
                  <a:cubicBezTo>
                    <a:pt x="84" y="1933"/>
                    <a:pt x="130" y="1756"/>
                    <a:pt x="167" y="1580"/>
                  </a:cubicBezTo>
                  <a:cubicBezTo>
                    <a:pt x="214" y="1412"/>
                    <a:pt x="232" y="1236"/>
                    <a:pt x="270" y="1059"/>
                  </a:cubicBezTo>
                  <a:cubicBezTo>
                    <a:pt x="288" y="883"/>
                    <a:pt x="316" y="715"/>
                    <a:pt x="325" y="539"/>
                  </a:cubicBezTo>
                  <a:cubicBezTo>
                    <a:pt x="353" y="362"/>
                    <a:pt x="353" y="18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36"/>
            <p:cNvSpPr/>
            <p:nvPr/>
          </p:nvSpPr>
          <p:spPr>
            <a:xfrm>
              <a:off x="5898800" y="2853550"/>
              <a:ext cx="7000" cy="73650"/>
            </a:xfrm>
            <a:custGeom>
              <a:rect b="b" l="l" r="r" t="t"/>
              <a:pathLst>
                <a:path extrusionOk="0" h="2946" w="280">
                  <a:moveTo>
                    <a:pt x="205" y="0"/>
                  </a:moveTo>
                  <a:cubicBezTo>
                    <a:pt x="205" y="242"/>
                    <a:pt x="177" y="483"/>
                    <a:pt x="149" y="734"/>
                  </a:cubicBezTo>
                  <a:lnTo>
                    <a:pt x="84" y="1459"/>
                  </a:lnTo>
                  <a:cubicBezTo>
                    <a:pt x="57" y="1710"/>
                    <a:pt x="47" y="1951"/>
                    <a:pt x="38" y="2193"/>
                  </a:cubicBezTo>
                  <a:cubicBezTo>
                    <a:pt x="19" y="2453"/>
                    <a:pt x="1" y="2704"/>
                    <a:pt x="1" y="2945"/>
                  </a:cubicBezTo>
                  <a:cubicBezTo>
                    <a:pt x="75" y="2704"/>
                    <a:pt x="122" y="2462"/>
                    <a:pt x="159" y="2221"/>
                  </a:cubicBezTo>
                  <a:cubicBezTo>
                    <a:pt x="187" y="1970"/>
                    <a:pt x="224" y="1728"/>
                    <a:pt x="252" y="1487"/>
                  </a:cubicBezTo>
                  <a:cubicBezTo>
                    <a:pt x="270" y="1245"/>
                    <a:pt x="280" y="994"/>
                    <a:pt x="280" y="743"/>
                  </a:cubicBezTo>
                  <a:cubicBezTo>
                    <a:pt x="280" y="502"/>
                    <a:pt x="270" y="242"/>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36"/>
            <p:cNvSpPr/>
            <p:nvPr/>
          </p:nvSpPr>
          <p:spPr>
            <a:xfrm>
              <a:off x="5911575" y="2855850"/>
              <a:ext cx="5375" cy="34175"/>
            </a:xfrm>
            <a:custGeom>
              <a:rect b="b" l="l" r="r" t="t"/>
              <a:pathLst>
                <a:path extrusionOk="0" h="1367" w="215">
                  <a:moveTo>
                    <a:pt x="19" y="1"/>
                  </a:moveTo>
                  <a:cubicBezTo>
                    <a:pt x="1" y="112"/>
                    <a:pt x="1" y="233"/>
                    <a:pt x="19" y="345"/>
                  </a:cubicBezTo>
                  <a:cubicBezTo>
                    <a:pt x="19" y="466"/>
                    <a:pt x="29" y="577"/>
                    <a:pt x="38" y="688"/>
                  </a:cubicBezTo>
                  <a:cubicBezTo>
                    <a:pt x="47" y="800"/>
                    <a:pt x="66" y="921"/>
                    <a:pt x="84" y="1023"/>
                  </a:cubicBezTo>
                  <a:cubicBezTo>
                    <a:pt x="112" y="1153"/>
                    <a:pt x="131" y="1265"/>
                    <a:pt x="168" y="1367"/>
                  </a:cubicBezTo>
                  <a:cubicBezTo>
                    <a:pt x="205" y="1255"/>
                    <a:pt x="214" y="1134"/>
                    <a:pt x="214" y="1023"/>
                  </a:cubicBezTo>
                  <a:cubicBezTo>
                    <a:pt x="214" y="902"/>
                    <a:pt x="214" y="791"/>
                    <a:pt x="205" y="670"/>
                  </a:cubicBezTo>
                  <a:cubicBezTo>
                    <a:pt x="187" y="558"/>
                    <a:pt x="168" y="438"/>
                    <a:pt x="140" y="326"/>
                  </a:cubicBezTo>
                  <a:cubicBezTo>
                    <a:pt x="122" y="205"/>
                    <a:pt x="75"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36"/>
            <p:cNvSpPr/>
            <p:nvPr/>
          </p:nvSpPr>
          <p:spPr>
            <a:xfrm>
              <a:off x="5847700" y="2746000"/>
              <a:ext cx="9100" cy="58775"/>
            </a:xfrm>
            <a:custGeom>
              <a:rect b="b" l="l" r="r" t="t"/>
              <a:pathLst>
                <a:path extrusionOk="0" h="2351" w="364">
                  <a:moveTo>
                    <a:pt x="354" y="0"/>
                  </a:moveTo>
                  <a:lnTo>
                    <a:pt x="354" y="0"/>
                  </a:lnTo>
                  <a:cubicBezTo>
                    <a:pt x="298" y="186"/>
                    <a:pt x="242" y="381"/>
                    <a:pt x="205" y="586"/>
                  </a:cubicBezTo>
                  <a:cubicBezTo>
                    <a:pt x="159" y="781"/>
                    <a:pt x="131" y="967"/>
                    <a:pt x="94" y="1162"/>
                  </a:cubicBezTo>
                  <a:cubicBezTo>
                    <a:pt x="75" y="1366"/>
                    <a:pt x="38" y="1561"/>
                    <a:pt x="29" y="1756"/>
                  </a:cubicBezTo>
                  <a:cubicBezTo>
                    <a:pt x="19" y="1951"/>
                    <a:pt x="1" y="2147"/>
                    <a:pt x="1" y="2351"/>
                  </a:cubicBezTo>
                  <a:cubicBezTo>
                    <a:pt x="66" y="2165"/>
                    <a:pt x="112" y="1970"/>
                    <a:pt x="159" y="1766"/>
                  </a:cubicBezTo>
                  <a:cubicBezTo>
                    <a:pt x="205" y="1571"/>
                    <a:pt x="224" y="1385"/>
                    <a:pt x="261" y="1190"/>
                  </a:cubicBezTo>
                  <a:lnTo>
                    <a:pt x="326" y="595"/>
                  </a:lnTo>
                  <a:cubicBezTo>
                    <a:pt x="354" y="400"/>
                    <a:pt x="363" y="205"/>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36"/>
            <p:cNvSpPr/>
            <p:nvPr/>
          </p:nvSpPr>
          <p:spPr>
            <a:xfrm>
              <a:off x="5823775" y="2747850"/>
              <a:ext cx="17925" cy="105475"/>
            </a:xfrm>
            <a:custGeom>
              <a:rect b="b" l="l" r="r" t="t"/>
              <a:pathLst>
                <a:path extrusionOk="0" h="4219" w="717">
                  <a:moveTo>
                    <a:pt x="716" y="1"/>
                  </a:moveTo>
                  <a:cubicBezTo>
                    <a:pt x="623" y="344"/>
                    <a:pt x="540" y="698"/>
                    <a:pt x="475" y="1041"/>
                  </a:cubicBezTo>
                  <a:cubicBezTo>
                    <a:pt x="400" y="1394"/>
                    <a:pt x="335" y="1738"/>
                    <a:pt x="280" y="2091"/>
                  </a:cubicBezTo>
                  <a:cubicBezTo>
                    <a:pt x="215" y="2435"/>
                    <a:pt x="159" y="2797"/>
                    <a:pt x="112" y="3150"/>
                  </a:cubicBezTo>
                  <a:cubicBezTo>
                    <a:pt x="66" y="3494"/>
                    <a:pt x="19" y="3856"/>
                    <a:pt x="1" y="4219"/>
                  </a:cubicBezTo>
                  <a:cubicBezTo>
                    <a:pt x="94" y="3866"/>
                    <a:pt x="168" y="3522"/>
                    <a:pt x="242" y="3169"/>
                  </a:cubicBezTo>
                  <a:cubicBezTo>
                    <a:pt x="307" y="2825"/>
                    <a:pt x="382" y="2472"/>
                    <a:pt x="438" y="2128"/>
                  </a:cubicBezTo>
                  <a:cubicBezTo>
                    <a:pt x="493" y="1775"/>
                    <a:pt x="558" y="1413"/>
                    <a:pt x="605" y="1069"/>
                  </a:cubicBezTo>
                  <a:cubicBezTo>
                    <a:pt x="651" y="707"/>
                    <a:pt x="679" y="363"/>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36"/>
            <p:cNvSpPr/>
            <p:nvPr/>
          </p:nvSpPr>
          <p:spPr>
            <a:xfrm>
              <a:off x="5817500" y="2759475"/>
              <a:ext cx="10025" cy="42300"/>
            </a:xfrm>
            <a:custGeom>
              <a:rect b="b" l="l" r="r" t="t"/>
              <a:pathLst>
                <a:path extrusionOk="0" h="1692" w="401">
                  <a:moveTo>
                    <a:pt x="401" y="0"/>
                  </a:moveTo>
                  <a:lnTo>
                    <a:pt x="401" y="0"/>
                  </a:lnTo>
                  <a:cubicBezTo>
                    <a:pt x="326" y="140"/>
                    <a:pt x="280" y="260"/>
                    <a:pt x="233" y="409"/>
                  </a:cubicBezTo>
                  <a:cubicBezTo>
                    <a:pt x="187" y="548"/>
                    <a:pt x="150" y="679"/>
                    <a:pt x="122" y="827"/>
                  </a:cubicBezTo>
                  <a:cubicBezTo>
                    <a:pt x="85" y="967"/>
                    <a:pt x="57" y="1115"/>
                    <a:pt x="38" y="1255"/>
                  </a:cubicBezTo>
                  <a:cubicBezTo>
                    <a:pt x="10" y="1394"/>
                    <a:pt x="1" y="1543"/>
                    <a:pt x="1" y="1691"/>
                  </a:cubicBezTo>
                  <a:cubicBezTo>
                    <a:pt x="75" y="1552"/>
                    <a:pt x="122" y="1431"/>
                    <a:pt x="168" y="1292"/>
                  </a:cubicBezTo>
                  <a:cubicBezTo>
                    <a:pt x="215" y="1143"/>
                    <a:pt x="252" y="1013"/>
                    <a:pt x="280" y="874"/>
                  </a:cubicBezTo>
                  <a:cubicBezTo>
                    <a:pt x="317" y="725"/>
                    <a:pt x="345" y="576"/>
                    <a:pt x="354" y="437"/>
                  </a:cubicBezTo>
                  <a:cubicBezTo>
                    <a:pt x="391" y="288"/>
                    <a:pt x="401" y="140"/>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36"/>
            <p:cNvSpPr/>
            <p:nvPr/>
          </p:nvSpPr>
          <p:spPr>
            <a:xfrm>
              <a:off x="5669325" y="3162225"/>
              <a:ext cx="6050" cy="80150"/>
            </a:xfrm>
            <a:custGeom>
              <a:rect b="b" l="l" r="r" t="t"/>
              <a:pathLst>
                <a:path extrusionOk="0" h="3206" w="242">
                  <a:moveTo>
                    <a:pt x="214" y="1"/>
                  </a:moveTo>
                  <a:cubicBezTo>
                    <a:pt x="168" y="261"/>
                    <a:pt x="130" y="530"/>
                    <a:pt x="103" y="800"/>
                  </a:cubicBezTo>
                  <a:lnTo>
                    <a:pt x="28" y="1599"/>
                  </a:lnTo>
                  <a:cubicBezTo>
                    <a:pt x="19" y="1868"/>
                    <a:pt x="10" y="2137"/>
                    <a:pt x="10" y="2398"/>
                  </a:cubicBezTo>
                  <a:cubicBezTo>
                    <a:pt x="0" y="2667"/>
                    <a:pt x="0" y="2936"/>
                    <a:pt x="19" y="3206"/>
                  </a:cubicBezTo>
                  <a:cubicBezTo>
                    <a:pt x="65" y="2936"/>
                    <a:pt x="103" y="2667"/>
                    <a:pt x="140" y="2398"/>
                  </a:cubicBezTo>
                  <a:cubicBezTo>
                    <a:pt x="168" y="2137"/>
                    <a:pt x="186" y="1868"/>
                    <a:pt x="205" y="1599"/>
                  </a:cubicBezTo>
                  <a:lnTo>
                    <a:pt x="242" y="800"/>
                  </a:lnTo>
                  <a:cubicBezTo>
                    <a:pt x="242" y="530"/>
                    <a:pt x="242" y="26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36"/>
            <p:cNvSpPr/>
            <p:nvPr/>
          </p:nvSpPr>
          <p:spPr>
            <a:xfrm>
              <a:off x="5683500" y="3210300"/>
              <a:ext cx="6975" cy="31150"/>
            </a:xfrm>
            <a:custGeom>
              <a:rect b="b" l="l" r="r" t="t"/>
              <a:pathLst>
                <a:path extrusionOk="0" h="1246" w="279">
                  <a:moveTo>
                    <a:pt x="270" y="1"/>
                  </a:moveTo>
                  <a:cubicBezTo>
                    <a:pt x="205" y="94"/>
                    <a:pt x="177" y="196"/>
                    <a:pt x="140" y="307"/>
                  </a:cubicBezTo>
                  <a:cubicBezTo>
                    <a:pt x="102" y="410"/>
                    <a:pt x="84" y="502"/>
                    <a:pt x="56" y="605"/>
                  </a:cubicBezTo>
                  <a:cubicBezTo>
                    <a:pt x="37" y="707"/>
                    <a:pt x="19" y="818"/>
                    <a:pt x="9" y="921"/>
                  </a:cubicBezTo>
                  <a:cubicBezTo>
                    <a:pt x="0" y="1023"/>
                    <a:pt x="0" y="1144"/>
                    <a:pt x="9" y="1246"/>
                  </a:cubicBezTo>
                  <a:cubicBezTo>
                    <a:pt x="65" y="1153"/>
                    <a:pt x="102" y="1051"/>
                    <a:pt x="140" y="939"/>
                  </a:cubicBezTo>
                  <a:cubicBezTo>
                    <a:pt x="167" y="837"/>
                    <a:pt x="195" y="744"/>
                    <a:pt x="223" y="642"/>
                  </a:cubicBezTo>
                  <a:cubicBezTo>
                    <a:pt x="242" y="540"/>
                    <a:pt x="251" y="428"/>
                    <a:pt x="270" y="326"/>
                  </a:cubicBezTo>
                  <a:cubicBezTo>
                    <a:pt x="279" y="224"/>
                    <a:pt x="279" y="122"/>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36"/>
            <p:cNvSpPr/>
            <p:nvPr/>
          </p:nvSpPr>
          <p:spPr>
            <a:xfrm>
              <a:off x="5680925" y="3150850"/>
              <a:ext cx="6075" cy="44625"/>
            </a:xfrm>
            <a:custGeom>
              <a:rect b="b" l="l" r="r" t="t"/>
              <a:pathLst>
                <a:path extrusionOk="0" h="1785" w="243">
                  <a:moveTo>
                    <a:pt x="233" y="0"/>
                  </a:moveTo>
                  <a:cubicBezTo>
                    <a:pt x="177" y="149"/>
                    <a:pt x="150" y="288"/>
                    <a:pt x="112" y="437"/>
                  </a:cubicBezTo>
                  <a:cubicBezTo>
                    <a:pt x="75" y="595"/>
                    <a:pt x="57" y="744"/>
                    <a:pt x="47" y="883"/>
                  </a:cubicBezTo>
                  <a:lnTo>
                    <a:pt x="10" y="1338"/>
                  </a:lnTo>
                  <a:cubicBezTo>
                    <a:pt x="1" y="1487"/>
                    <a:pt x="1" y="1636"/>
                    <a:pt x="20" y="1784"/>
                  </a:cubicBezTo>
                  <a:cubicBezTo>
                    <a:pt x="66" y="1636"/>
                    <a:pt x="103" y="1496"/>
                    <a:pt x="140" y="1347"/>
                  </a:cubicBezTo>
                  <a:cubicBezTo>
                    <a:pt x="168" y="1199"/>
                    <a:pt x="196" y="1041"/>
                    <a:pt x="205" y="902"/>
                  </a:cubicBezTo>
                  <a:cubicBezTo>
                    <a:pt x="233" y="753"/>
                    <a:pt x="233" y="604"/>
                    <a:pt x="243" y="456"/>
                  </a:cubicBezTo>
                  <a:cubicBezTo>
                    <a:pt x="243" y="298"/>
                    <a:pt x="243" y="149"/>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36"/>
            <p:cNvSpPr/>
            <p:nvPr/>
          </p:nvSpPr>
          <p:spPr>
            <a:xfrm>
              <a:off x="5697650" y="3183125"/>
              <a:ext cx="10250" cy="44625"/>
            </a:xfrm>
            <a:custGeom>
              <a:rect b="b" l="l" r="r" t="t"/>
              <a:pathLst>
                <a:path extrusionOk="0" h="1785" w="410">
                  <a:moveTo>
                    <a:pt x="410" y="1"/>
                  </a:moveTo>
                  <a:lnTo>
                    <a:pt x="410" y="1"/>
                  </a:lnTo>
                  <a:cubicBezTo>
                    <a:pt x="335" y="140"/>
                    <a:pt x="289" y="289"/>
                    <a:pt x="242" y="428"/>
                  </a:cubicBezTo>
                  <a:cubicBezTo>
                    <a:pt x="196" y="577"/>
                    <a:pt x="168" y="716"/>
                    <a:pt x="131" y="865"/>
                  </a:cubicBezTo>
                  <a:cubicBezTo>
                    <a:pt x="94" y="1023"/>
                    <a:pt x="75" y="1171"/>
                    <a:pt x="47" y="1320"/>
                  </a:cubicBezTo>
                  <a:cubicBezTo>
                    <a:pt x="29" y="1487"/>
                    <a:pt x="1" y="1636"/>
                    <a:pt x="10" y="1785"/>
                  </a:cubicBezTo>
                  <a:cubicBezTo>
                    <a:pt x="85" y="1645"/>
                    <a:pt x="131" y="1497"/>
                    <a:pt x="177" y="1357"/>
                  </a:cubicBezTo>
                  <a:cubicBezTo>
                    <a:pt x="224" y="1209"/>
                    <a:pt x="261" y="1069"/>
                    <a:pt x="289" y="911"/>
                  </a:cubicBezTo>
                  <a:cubicBezTo>
                    <a:pt x="326" y="763"/>
                    <a:pt x="354" y="614"/>
                    <a:pt x="373" y="465"/>
                  </a:cubicBezTo>
                  <a:cubicBezTo>
                    <a:pt x="400" y="307"/>
                    <a:pt x="410" y="159"/>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36"/>
            <p:cNvSpPr/>
            <p:nvPr/>
          </p:nvSpPr>
          <p:spPr>
            <a:xfrm>
              <a:off x="5441925" y="3311575"/>
              <a:ext cx="320800" cy="452950"/>
            </a:xfrm>
            <a:custGeom>
              <a:rect b="b" l="l" r="r" t="t"/>
              <a:pathLst>
                <a:path extrusionOk="0" h="18118" w="12832">
                  <a:moveTo>
                    <a:pt x="3271" y="1"/>
                  </a:moveTo>
                  <a:lnTo>
                    <a:pt x="1" y="2165"/>
                  </a:lnTo>
                  <a:cubicBezTo>
                    <a:pt x="1" y="2165"/>
                    <a:pt x="670" y="4265"/>
                    <a:pt x="2481" y="6077"/>
                  </a:cubicBezTo>
                  <a:cubicBezTo>
                    <a:pt x="4293" y="7898"/>
                    <a:pt x="5334" y="10852"/>
                    <a:pt x="5612" y="11493"/>
                  </a:cubicBezTo>
                  <a:cubicBezTo>
                    <a:pt x="5891" y="12125"/>
                    <a:pt x="8381" y="17365"/>
                    <a:pt x="10221" y="18118"/>
                  </a:cubicBezTo>
                  <a:cubicBezTo>
                    <a:pt x="10221" y="18118"/>
                    <a:pt x="10222" y="18118"/>
                    <a:pt x="10225" y="18118"/>
                  </a:cubicBezTo>
                  <a:cubicBezTo>
                    <a:pt x="10296" y="18118"/>
                    <a:pt x="11331" y="18092"/>
                    <a:pt x="12720" y="16631"/>
                  </a:cubicBezTo>
                  <a:lnTo>
                    <a:pt x="12831" y="16436"/>
                  </a:lnTo>
                  <a:cubicBezTo>
                    <a:pt x="12831" y="16436"/>
                    <a:pt x="11586" y="11744"/>
                    <a:pt x="8985" y="9282"/>
                  </a:cubicBezTo>
                  <a:cubicBezTo>
                    <a:pt x="6383" y="6820"/>
                    <a:pt x="5910" y="4339"/>
                    <a:pt x="5622" y="3801"/>
                  </a:cubicBezTo>
                  <a:cubicBezTo>
                    <a:pt x="5334" y="3271"/>
                    <a:pt x="4051" y="233"/>
                    <a:pt x="327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36"/>
            <p:cNvSpPr/>
            <p:nvPr/>
          </p:nvSpPr>
          <p:spPr>
            <a:xfrm>
              <a:off x="5436125" y="3309600"/>
              <a:ext cx="332800" cy="457850"/>
            </a:xfrm>
            <a:custGeom>
              <a:rect b="b" l="l" r="r" t="t"/>
              <a:pathLst>
                <a:path extrusionOk="0" h="18314" w="13312">
                  <a:moveTo>
                    <a:pt x="3558" y="252"/>
                  </a:moveTo>
                  <a:lnTo>
                    <a:pt x="3558" y="252"/>
                  </a:lnTo>
                  <a:cubicBezTo>
                    <a:pt x="3675" y="328"/>
                    <a:pt x="3765" y="463"/>
                    <a:pt x="3856" y="581"/>
                  </a:cubicBezTo>
                  <a:cubicBezTo>
                    <a:pt x="4655" y="1594"/>
                    <a:pt x="5240" y="2895"/>
                    <a:pt x="5724" y="4075"/>
                  </a:cubicBezTo>
                  <a:cubicBezTo>
                    <a:pt x="6374" y="5645"/>
                    <a:pt x="6978" y="7085"/>
                    <a:pt x="8093" y="8395"/>
                  </a:cubicBezTo>
                  <a:cubicBezTo>
                    <a:pt x="8799" y="9231"/>
                    <a:pt x="9626" y="9946"/>
                    <a:pt x="10267" y="10848"/>
                  </a:cubicBezTo>
                  <a:cubicBezTo>
                    <a:pt x="10861" y="11693"/>
                    <a:pt x="11354" y="12622"/>
                    <a:pt x="11772" y="13579"/>
                  </a:cubicBezTo>
                  <a:cubicBezTo>
                    <a:pt x="12186" y="14508"/>
                    <a:pt x="12554" y="15472"/>
                    <a:pt x="12822" y="16465"/>
                  </a:cubicBezTo>
                  <a:lnTo>
                    <a:pt x="12822" y="16465"/>
                  </a:lnTo>
                  <a:cubicBezTo>
                    <a:pt x="12403" y="17104"/>
                    <a:pt x="11345" y="18011"/>
                    <a:pt x="10546" y="18039"/>
                  </a:cubicBezTo>
                  <a:cubicBezTo>
                    <a:pt x="10543" y="18039"/>
                    <a:pt x="10540" y="18039"/>
                    <a:pt x="10538" y="18039"/>
                  </a:cubicBezTo>
                  <a:cubicBezTo>
                    <a:pt x="10046" y="18039"/>
                    <a:pt x="9401" y="17154"/>
                    <a:pt x="9078" y="16747"/>
                  </a:cubicBezTo>
                  <a:cubicBezTo>
                    <a:pt x="8000" y="15372"/>
                    <a:pt x="7136" y="13784"/>
                    <a:pt x="6374" y="12213"/>
                  </a:cubicBezTo>
                  <a:cubicBezTo>
                    <a:pt x="5863" y="11191"/>
                    <a:pt x="5491" y="10114"/>
                    <a:pt x="4971" y="9101"/>
                  </a:cubicBezTo>
                  <a:cubicBezTo>
                    <a:pt x="4497" y="8172"/>
                    <a:pt x="3949" y="7271"/>
                    <a:pt x="3252" y="6490"/>
                  </a:cubicBezTo>
                  <a:cubicBezTo>
                    <a:pt x="2481" y="5608"/>
                    <a:pt x="1728" y="4799"/>
                    <a:pt x="1152" y="3759"/>
                  </a:cubicBezTo>
                  <a:cubicBezTo>
                    <a:pt x="1013" y="3517"/>
                    <a:pt x="391" y="2486"/>
                    <a:pt x="437" y="2300"/>
                  </a:cubicBezTo>
                  <a:cubicBezTo>
                    <a:pt x="456" y="2226"/>
                    <a:pt x="1255" y="1780"/>
                    <a:pt x="1413" y="1668"/>
                  </a:cubicBezTo>
                  <a:cubicBezTo>
                    <a:pt x="1970" y="1315"/>
                    <a:pt x="2518" y="944"/>
                    <a:pt x="3076" y="581"/>
                  </a:cubicBezTo>
                  <a:cubicBezTo>
                    <a:pt x="3209" y="490"/>
                    <a:pt x="3394" y="331"/>
                    <a:pt x="3558" y="252"/>
                  </a:cubicBezTo>
                  <a:close/>
                  <a:moveTo>
                    <a:pt x="3478" y="1"/>
                  </a:moveTo>
                  <a:cubicBezTo>
                    <a:pt x="3360" y="1"/>
                    <a:pt x="3238" y="34"/>
                    <a:pt x="3113" y="107"/>
                  </a:cubicBezTo>
                  <a:cubicBezTo>
                    <a:pt x="2063" y="711"/>
                    <a:pt x="1069" y="1455"/>
                    <a:pt x="56" y="2114"/>
                  </a:cubicBezTo>
                  <a:cubicBezTo>
                    <a:pt x="38" y="2133"/>
                    <a:pt x="0" y="2161"/>
                    <a:pt x="10" y="2198"/>
                  </a:cubicBezTo>
                  <a:cubicBezTo>
                    <a:pt x="195" y="2774"/>
                    <a:pt x="474" y="3331"/>
                    <a:pt x="772" y="3852"/>
                  </a:cubicBezTo>
                  <a:cubicBezTo>
                    <a:pt x="1459" y="5050"/>
                    <a:pt x="2462" y="5942"/>
                    <a:pt x="3280" y="7038"/>
                  </a:cubicBezTo>
                  <a:cubicBezTo>
                    <a:pt x="4339" y="8423"/>
                    <a:pt x="4952" y="10011"/>
                    <a:pt x="5649" y="11582"/>
                  </a:cubicBezTo>
                  <a:cubicBezTo>
                    <a:pt x="6197" y="12808"/>
                    <a:pt x="6848" y="14007"/>
                    <a:pt x="7563" y="15140"/>
                  </a:cubicBezTo>
                  <a:cubicBezTo>
                    <a:pt x="8009" y="15874"/>
                    <a:pt x="8511" y="16608"/>
                    <a:pt x="9096" y="17258"/>
                  </a:cubicBezTo>
                  <a:cubicBezTo>
                    <a:pt x="9421" y="17621"/>
                    <a:pt x="9867" y="18132"/>
                    <a:pt x="10369" y="18271"/>
                  </a:cubicBezTo>
                  <a:cubicBezTo>
                    <a:pt x="10469" y="18300"/>
                    <a:pt x="10574" y="18313"/>
                    <a:pt x="10682" y="18313"/>
                  </a:cubicBezTo>
                  <a:cubicBezTo>
                    <a:pt x="11643" y="18313"/>
                    <a:pt x="12858" y="17251"/>
                    <a:pt x="13281" y="16607"/>
                  </a:cubicBezTo>
                  <a:lnTo>
                    <a:pt x="13281" y="16607"/>
                  </a:lnTo>
                  <a:cubicBezTo>
                    <a:pt x="13302" y="16590"/>
                    <a:pt x="13312" y="16566"/>
                    <a:pt x="13305" y="16534"/>
                  </a:cubicBezTo>
                  <a:cubicBezTo>
                    <a:pt x="12887" y="15001"/>
                    <a:pt x="12264" y="13496"/>
                    <a:pt x="11493" y="12111"/>
                  </a:cubicBezTo>
                  <a:cubicBezTo>
                    <a:pt x="10258" y="9872"/>
                    <a:pt x="8139" y="8358"/>
                    <a:pt x="6978" y="6063"/>
                  </a:cubicBezTo>
                  <a:cubicBezTo>
                    <a:pt x="6337" y="4799"/>
                    <a:pt x="5900" y="3434"/>
                    <a:pt x="5250" y="2170"/>
                  </a:cubicBezTo>
                  <a:cubicBezTo>
                    <a:pt x="4957" y="1593"/>
                    <a:pt x="4303" y="1"/>
                    <a:pt x="34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36"/>
            <p:cNvSpPr/>
            <p:nvPr/>
          </p:nvSpPr>
          <p:spPr>
            <a:xfrm>
              <a:off x="5428450" y="3282250"/>
              <a:ext cx="91325" cy="76725"/>
            </a:xfrm>
            <a:custGeom>
              <a:rect b="b" l="l" r="r" t="t"/>
              <a:pathLst>
                <a:path extrusionOk="0" h="3069" w="3653">
                  <a:moveTo>
                    <a:pt x="2854" y="1"/>
                  </a:moveTo>
                  <a:cubicBezTo>
                    <a:pt x="2847" y="1"/>
                    <a:pt x="2841" y="1"/>
                    <a:pt x="2835" y="3"/>
                  </a:cubicBezTo>
                  <a:cubicBezTo>
                    <a:pt x="2584" y="77"/>
                    <a:pt x="456" y="1350"/>
                    <a:pt x="233" y="1582"/>
                  </a:cubicBezTo>
                  <a:cubicBezTo>
                    <a:pt x="1" y="1815"/>
                    <a:pt x="595" y="2883"/>
                    <a:pt x="828" y="3069"/>
                  </a:cubicBezTo>
                  <a:lnTo>
                    <a:pt x="3652" y="1257"/>
                  </a:lnTo>
                  <a:cubicBezTo>
                    <a:pt x="3652" y="1257"/>
                    <a:pt x="3121" y="1"/>
                    <a:pt x="2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36"/>
            <p:cNvSpPr/>
            <p:nvPr/>
          </p:nvSpPr>
          <p:spPr>
            <a:xfrm>
              <a:off x="5423575" y="3281025"/>
              <a:ext cx="99525" cy="79550"/>
            </a:xfrm>
            <a:custGeom>
              <a:rect b="b" l="l" r="r" t="t"/>
              <a:pathLst>
                <a:path extrusionOk="0" h="3182" w="3981">
                  <a:moveTo>
                    <a:pt x="3078" y="138"/>
                  </a:moveTo>
                  <a:cubicBezTo>
                    <a:pt x="3255" y="251"/>
                    <a:pt x="3405" y="663"/>
                    <a:pt x="3494" y="842"/>
                  </a:cubicBezTo>
                  <a:cubicBezTo>
                    <a:pt x="3575" y="977"/>
                    <a:pt x="3647" y="1120"/>
                    <a:pt x="3702" y="1272"/>
                  </a:cubicBezTo>
                  <a:lnTo>
                    <a:pt x="3702" y="1272"/>
                  </a:lnTo>
                  <a:cubicBezTo>
                    <a:pt x="2808" y="1839"/>
                    <a:pt x="1896" y="2415"/>
                    <a:pt x="1000" y="2990"/>
                  </a:cubicBezTo>
                  <a:lnTo>
                    <a:pt x="1000" y="2990"/>
                  </a:lnTo>
                  <a:cubicBezTo>
                    <a:pt x="724" y="2648"/>
                    <a:pt x="347" y="1955"/>
                    <a:pt x="586" y="1659"/>
                  </a:cubicBezTo>
                  <a:cubicBezTo>
                    <a:pt x="697" y="1520"/>
                    <a:pt x="920" y="1408"/>
                    <a:pt x="1069" y="1315"/>
                  </a:cubicBezTo>
                  <a:cubicBezTo>
                    <a:pt x="1329" y="1158"/>
                    <a:pt x="1580" y="990"/>
                    <a:pt x="1840" y="842"/>
                  </a:cubicBezTo>
                  <a:cubicBezTo>
                    <a:pt x="2100" y="684"/>
                    <a:pt x="2370" y="516"/>
                    <a:pt x="2649" y="368"/>
                  </a:cubicBezTo>
                  <a:cubicBezTo>
                    <a:pt x="2741" y="312"/>
                    <a:pt x="2844" y="266"/>
                    <a:pt x="2937" y="201"/>
                  </a:cubicBezTo>
                  <a:cubicBezTo>
                    <a:pt x="3014" y="154"/>
                    <a:pt x="3091" y="153"/>
                    <a:pt x="3078" y="138"/>
                  </a:cubicBezTo>
                  <a:close/>
                  <a:moveTo>
                    <a:pt x="2983" y="1"/>
                  </a:moveTo>
                  <a:cubicBezTo>
                    <a:pt x="2656" y="1"/>
                    <a:pt x="2266" y="323"/>
                    <a:pt x="2026" y="470"/>
                  </a:cubicBezTo>
                  <a:cubicBezTo>
                    <a:pt x="1664" y="665"/>
                    <a:pt x="1311" y="888"/>
                    <a:pt x="967" y="1111"/>
                  </a:cubicBezTo>
                  <a:cubicBezTo>
                    <a:pt x="772" y="1241"/>
                    <a:pt x="447" y="1381"/>
                    <a:pt x="307" y="1566"/>
                  </a:cubicBezTo>
                  <a:cubicBezTo>
                    <a:pt x="1" y="1957"/>
                    <a:pt x="567" y="2839"/>
                    <a:pt x="874" y="3109"/>
                  </a:cubicBezTo>
                  <a:cubicBezTo>
                    <a:pt x="908" y="3143"/>
                    <a:pt x="992" y="3182"/>
                    <a:pt x="1060" y="3182"/>
                  </a:cubicBezTo>
                  <a:cubicBezTo>
                    <a:pt x="1085" y="3182"/>
                    <a:pt x="1108" y="3177"/>
                    <a:pt x="1125" y="3164"/>
                  </a:cubicBezTo>
                  <a:cubicBezTo>
                    <a:pt x="2073" y="2570"/>
                    <a:pt x="3020" y="1966"/>
                    <a:pt x="3959" y="1362"/>
                  </a:cubicBezTo>
                  <a:cubicBezTo>
                    <a:pt x="3964" y="1360"/>
                    <a:pt x="3966" y="1356"/>
                    <a:pt x="3964" y="1352"/>
                  </a:cubicBezTo>
                  <a:lnTo>
                    <a:pt x="3964" y="1352"/>
                  </a:lnTo>
                  <a:cubicBezTo>
                    <a:pt x="3975" y="1348"/>
                    <a:pt x="3980" y="1342"/>
                    <a:pt x="3977" y="1334"/>
                  </a:cubicBezTo>
                  <a:cubicBezTo>
                    <a:pt x="3810" y="935"/>
                    <a:pt x="3578" y="238"/>
                    <a:pt x="3169" y="43"/>
                  </a:cubicBezTo>
                  <a:cubicBezTo>
                    <a:pt x="3110" y="13"/>
                    <a:pt x="3048" y="1"/>
                    <a:pt x="29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36"/>
            <p:cNvSpPr/>
            <p:nvPr/>
          </p:nvSpPr>
          <p:spPr>
            <a:xfrm>
              <a:off x="5666525" y="3689675"/>
              <a:ext cx="92900" cy="60250"/>
            </a:xfrm>
            <a:custGeom>
              <a:rect b="b" l="l" r="r" t="t"/>
              <a:pathLst>
                <a:path extrusionOk="0" h="2410" w="3716">
                  <a:moveTo>
                    <a:pt x="3464" y="0"/>
                  </a:moveTo>
                  <a:cubicBezTo>
                    <a:pt x="3434" y="0"/>
                    <a:pt x="3408" y="6"/>
                    <a:pt x="3392" y="21"/>
                  </a:cubicBezTo>
                  <a:cubicBezTo>
                    <a:pt x="2575" y="903"/>
                    <a:pt x="1422" y="2037"/>
                    <a:pt x="187" y="2204"/>
                  </a:cubicBezTo>
                  <a:cubicBezTo>
                    <a:pt x="1" y="2239"/>
                    <a:pt x="144" y="2410"/>
                    <a:pt x="262" y="2410"/>
                  </a:cubicBezTo>
                  <a:cubicBezTo>
                    <a:pt x="268" y="2410"/>
                    <a:pt x="274" y="2409"/>
                    <a:pt x="280" y="2408"/>
                  </a:cubicBezTo>
                  <a:cubicBezTo>
                    <a:pt x="1580" y="2223"/>
                    <a:pt x="2770" y="1080"/>
                    <a:pt x="3643" y="151"/>
                  </a:cubicBezTo>
                  <a:cubicBezTo>
                    <a:pt x="3715" y="78"/>
                    <a:pt x="3567" y="0"/>
                    <a:pt x="34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36"/>
            <p:cNvSpPr/>
            <p:nvPr/>
          </p:nvSpPr>
          <p:spPr>
            <a:xfrm>
              <a:off x="5657025" y="3678300"/>
              <a:ext cx="95250" cy="60500"/>
            </a:xfrm>
            <a:custGeom>
              <a:rect b="b" l="l" r="r" t="t"/>
              <a:pathLst>
                <a:path extrusionOk="0" h="2420" w="3810">
                  <a:moveTo>
                    <a:pt x="3539" y="0"/>
                  </a:moveTo>
                  <a:cubicBezTo>
                    <a:pt x="3520" y="0"/>
                    <a:pt x="3504" y="3"/>
                    <a:pt x="3493" y="11"/>
                  </a:cubicBezTo>
                  <a:cubicBezTo>
                    <a:pt x="3112" y="401"/>
                    <a:pt x="2713" y="754"/>
                    <a:pt x="2295" y="1098"/>
                  </a:cubicBezTo>
                  <a:cubicBezTo>
                    <a:pt x="1780" y="1522"/>
                    <a:pt x="985" y="2280"/>
                    <a:pt x="250" y="2280"/>
                  </a:cubicBezTo>
                  <a:cubicBezTo>
                    <a:pt x="229" y="2280"/>
                    <a:pt x="207" y="2279"/>
                    <a:pt x="186" y="2278"/>
                  </a:cubicBezTo>
                  <a:cubicBezTo>
                    <a:pt x="0" y="2278"/>
                    <a:pt x="204" y="2417"/>
                    <a:pt x="297" y="2417"/>
                  </a:cubicBezTo>
                  <a:cubicBezTo>
                    <a:pt x="324" y="2419"/>
                    <a:pt x="351" y="2420"/>
                    <a:pt x="377" y="2420"/>
                  </a:cubicBezTo>
                  <a:cubicBezTo>
                    <a:pt x="1102" y="2420"/>
                    <a:pt x="1812" y="1826"/>
                    <a:pt x="2323" y="1405"/>
                  </a:cubicBezTo>
                  <a:cubicBezTo>
                    <a:pt x="2824" y="1014"/>
                    <a:pt x="3308" y="587"/>
                    <a:pt x="3763" y="132"/>
                  </a:cubicBezTo>
                  <a:cubicBezTo>
                    <a:pt x="3809" y="85"/>
                    <a:pt x="3636" y="0"/>
                    <a:pt x="35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36"/>
            <p:cNvSpPr/>
            <p:nvPr/>
          </p:nvSpPr>
          <p:spPr>
            <a:xfrm>
              <a:off x="5454925" y="3353950"/>
              <a:ext cx="107525" cy="54750"/>
            </a:xfrm>
            <a:custGeom>
              <a:rect b="b" l="l" r="r" t="t"/>
              <a:pathLst>
                <a:path extrusionOk="0" h="2190" w="4301">
                  <a:moveTo>
                    <a:pt x="4047" y="0"/>
                  </a:moveTo>
                  <a:cubicBezTo>
                    <a:pt x="4024" y="0"/>
                    <a:pt x="4002" y="5"/>
                    <a:pt x="3987" y="15"/>
                  </a:cubicBezTo>
                  <a:cubicBezTo>
                    <a:pt x="3541" y="350"/>
                    <a:pt x="3076" y="665"/>
                    <a:pt x="2602" y="972"/>
                  </a:cubicBezTo>
                  <a:cubicBezTo>
                    <a:pt x="1906" y="1409"/>
                    <a:pt x="1051" y="1994"/>
                    <a:pt x="187" y="2013"/>
                  </a:cubicBezTo>
                  <a:cubicBezTo>
                    <a:pt x="1" y="2022"/>
                    <a:pt x="177" y="2189"/>
                    <a:pt x="289" y="2189"/>
                  </a:cubicBezTo>
                  <a:cubicBezTo>
                    <a:pt x="1116" y="2161"/>
                    <a:pt x="1952" y="1641"/>
                    <a:pt x="2640" y="1223"/>
                  </a:cubicBezTo>
                  <a:cubicBezTo>
                    <a:pt x="3169" y="898"/>
                    <a:pt x="3708" y="554"/>
                    <a:pt x="4210" y="164"/>
                  </a:cubicBezTo>
                  <a:cubicBezTo>
                    <a:pt x="4300" y="88"/>
                    <a:pt x="4151" y="0"/>
                    <a:pt x="40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36"/>
            <p:cNvSpPr/>
            <p:nvPr/>
          </p:nvSpPr>
          <p:spPr>
            <a:xfrm>
              <a:off x="5448175" y="3341925"/>
              <a:ext cx="107475" cy="56325"/>
            </a:xfrm>
            <a:custGeom>
              <a:rect b="b" l="l" r="r" t="t"/>
              <a:pathLst>
                <a:path extrusionOk="0" h="2253" w="4299">
                  <a:moveTo>
                    <a:pt x="4055" y="0"/>
                  </a:moveTo>
                  <a:cubicBezTo>
                    <a:pt x="4026" y="0"/>
                    <a:pt x="3999" y="7"/>
                    <a:pt x="3978" y="22"/>
                  </a:cubicBezTo>
                  <a:cubicBezTo>
                    <a:pt x="3532" y="385"/>
                    <a:pt x="3068" y="700"/>
                    <a:pt x="2594" y="1016"/>
                  </a:cubicBezTo>
                  <a:cubicBezTo>
                    <a:pt x="1911" y="1468"/>
                    <a:pt x="1055" y="2076"/>
                    <a:pt x="197" y="2076"/>
                  </a:cubicBezTo>
                  <a:cubicBezTo>
                    <a:pt x="191" y="2076"/>
                    <a:pt x="185" y="2076"/>
                    <a:pt x="178" y="2076"/>
                  </a:cubicBezTo>
                  <a:cubicBezTo>
                    <a:pt x="174" y="2075"/>
                    <a:pt x="169" y="2075"/>
                    <a:pt x="165" y="2075"/>
                  </a:cubicBezTo>
                  <a:cubicBezTo>
                    <a:pt x="1" y="2075"/>
                    <a:pt x="171" y="2252"/>
                    <a:pt x="280" y="2252"/>
                  </a:cubicBezTo>
                  <a:cubicBezTo>
                    <a:pt x="287" y="2252"/>
                    <a:pt x="294" y="2252"/>
                    <a:pt x="301" y="2252"/>
                  </a:cubicBezTo>
                  <a:cubicBezTo>
                    <a:pt x="1131" y="2252"/>
                    <a:pt x="1977" y="1710"/>
                    <a:pt x="2640" y="1286"/>
                  </a:cubicBezTo>
                  <a:cubicBezTo>
                    <a:pt x="3188" y="942"/>
                    <a:pt x="3709" y="570"/>
                    <a:pt x="4210" y="171"/>
                  </a:cubicBezTo>
                  <a:cubicBezTo>
                    <a:pt x="4299" y="97"/>
                    <a:pt x="4165" y="0"/>
                    <a:pt x="4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36"/>
            <p:cNvSpPr/>
            <p:nvPr/>
          </p:nvSpPr>
          <p:spPr>
            <a:xfrm>
              <a:off x="5561375" y="3396275"/>
              <a:ext cx="158675" cy="248825"/>
            </a:xfrm>
            <a:custGeom>
              <a:rect b="b" l="l" r="r" t="t"/>
              <a:pathLst>
                <a:path extrusionOk="0" h="9953" w="6347">
                  <a:moveTo>
                    <a:pt x="98" y="1"/>
                  </a:moveTo>
                  <a:cubicBezTo>
                    <a:pt x="42" y="1"/>
                    <a:pt x="1" y="21"/>
                    <a:pt x="17" y="69"/>
                  </a:cubicBezTo>
                  <a:cubicBezTo>
                    <a:pt x="649" y="2243"/>
                    <a:pt x="1875" y="4463"/>
                    <a:pt x="3529" y="6043"/>
                  </a:cubicBezTo>
                  <a:cubicBezTo>
                    <a:pt x="3826" y="6349"/>
                    <a:pt x="4198" y="6572"/>
                    <a:pt x="4486" y="6879"/>
                  </a:cubicBezTo>
                  <a:cubicBezTo>
                    <a:pt x="4848" y="7269"/>
                    <a:pt x="5127" y="7715"/>
                    <a:pt x="5368" y="8180"/>
                  </a:cubicBezTo>
                  <a:cubicBezTo>
                    <a:pt x="5647" y="8719"/>
                    <a:pt x="5879" y="9276"/>
                    <a:pt x="6047" y="9852"/>
                  </a:cubicBezTo>
                  <a:cubicBezTo>
                    <a:pt x="6068" y="9916"/>
                    <a:pt x="6169" y="9953"/>
                    <a:pt x="6246" y="9953"/>
                  </a:cubicBezTo>
                  <a:cubicBezTo>
                    <a:pt x="6303" y="9953"/>
                    <a:pt x="6346" y="9933"/>
                    <a:pt x="6335" y="9889"/>
                  </a:cubicBezTo>
                  <a:cubicBezTo>
                    <a:pt x="6186" y="9360"/>
                    <a:pt x="5963" y="8830"/>
                    <a:pt x="5721" y="8338"/>
                  </a:cubicBezTo>
                  <a:cubicBezTo>
                    <a:pt x="5303" y="7501"/>
                    <a:pt x="4792" y="6879"/>
                    <a:pt x="4068" y="6294"/>
                  </a:cubicBezTo>
                  <a:cubicBezTo>
                    <a:pt x="3213" y="5578"/>
                    <a:pt x="2535" y="4649"/>
                    <a:pt x="1959" y="3720"/>
                  </a:cubicBezTo>
                  <a:cubicBezTo>
                    <a:pt x="1252" y="2596"/>
                    <a:pt x="667" y="1379"/>
                    <a:pt x="295" y="97"/>
                  </a:cubicBezTo>
                  <a:cubicBezTo>
                    <a:pt x="274" y="38"/>
                    <a:pt x="173" y="1"/>
                    <a:pt x="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36"/>
            <p:cNvSpPr/>
            <p:nvPr/>
          </p:nvSpPr>
          <p:spPr>
            <a:xfrm>
              <a:off x="5595375" y="3492450"/>
              <a:ext cx="91525" cy="102875"/>
            </a:xfrm>
            <a:custGeom>
              <a:rect b="b" l="l" r="r" t="t"/>
              <a:pathLst>
                <a:path extrusionOk="0" h="4115" w="3661">
                  <a:moveTo>
                    <a:pt x="170" y="0"/>
                  </a:moveTo>
                  <a:cubicBezTo>
                    <a:pt x="85" y="0"/>
                    <a:pt x="0" y="57"/>
                    <a:pt x="60" y="152"/>
                  </a:cubicBezTo>
                  <a:cubicBezTo>
                    <a:pt x="478" y="830"/>
                    <a:pt x="933" y="1480"/>
                    <a:pt x="1435" y="2094"/>
                  </a:cubicBezTo>
                  <a:cubicBezTo>
                    <a:pt x="2001" y="2800"/>
                    <a:pt x="2689" y="3422"/>
                    <a:pt x="3339" y="4073"/>
                  </a:cubicBezTo>
                  <a:cubicBezTo>
                    <a:pt x="3369" y="4102"/>
                    <a:pt x="3416" y="4115"/>
                    <a:pt x="3462" y="4115"/>
                  </a:cubicBezTo>
                  <a:cubicBezTo>
                    <a:pt x="3563" y="4115"/>
                    <a:pt x="3660" y="4056"/>
                    <a:pt x="3572" y="3980"/>
                  </a:cubicBezTo>
                  <a:cubicBezTo>
                    <a:pt x="2931" y="3329"/>
                    <a:pt x="2243" y="2707"/>
                    <a:pt x="1667" y="2001"/>
                  </a:cubicBezTo>
                  <a:cubicBezTo>
                    <a:pt x="1165" y="1387"/>
                    <a:pt x="710" y="737"/>
                    <a:pt x="292" y="59"/>
                  </a:cubicBezTo>
                  <a:cubicBezTo>
                    <a:pt x="268" y="18"/>
                    <a:pt x="219" y="0"/>
                    <a:pt x="1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36"/>
            <p:cNvSpPr/>
            <p:nvPr/>
          </p:nvSpPr>
          <p:spPr>
            <a:xfrm>
              <a:off x="5550800" y="3398550"/>
              <a:ext cx="22425" cy="49975"/>
            </a:xfrm>
            <a:custGeom>
              <a:rect b="b" l="l" r="r" t="t"/>
              <a:pathLst>
                <a:path extrusionOk="0" h="1999" w="897">
                  <a:moveTo>
                    <a:pt x="106" y="1"/>
                  </a:moveTo>
                  <a:cubicBezTo>
                    <a:pt x="47" y="1"/>
                    <a:pt x="0" y="28"/>
                    <a:pt x="12" y="89"/>
                  </a:cubicBezTo>
                  <a:cubicBezTo>
                    <a:pt x="142" y="721"/>
                    <a:pt x="347" y="1334"/>
                    <a:pt x="607" y="1910"/>
                  </a:cubicBezTo>
                  <a:cubicBezTo>
                    <a:pt x="629" y="1968"/>
                    <a:pt x="706" y="1999"/>
                    <a:pt x="771" y="1999"/>
                  </a:cubicBezTo>
                  <a:cubicBezTo>
                    <a:pt x="840" y="1999"/>
                    <a:pt x="896" y="1964"/>
                    <a:pt x="858" y="1892"/>
                  </a:cubicBezTo>
                  <a:cubicBezTo>
                    <a:pt x="616" y="1325"/>
                    <a:pt x="403" y="721"/>
                    <a:pt x="291" y="117"/>
                  </a:cubicBezTo>
                  <a:cubicBezTo>
                    <a:pt x="276" y="44"/>
                    <a:pt x="181" y="1"/>
                    <a:pt x="1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36"/>
            <p:cNvSpPr/>
            <p:nvPr/>
          </p:nvSpPr>
          <p:spPr>
            <a:xfrm>
              <a:off x="5056600" y="2782700"/>
              <a:ext cx="437625" cy="491450"/>
            </a:xfrm>
            <a:custGeom>
              <a:rect b="b" l="l" r="r" t="t"/>
              <a:pathLst>
                <a:path extrusionOk="0" h="19658" w="17505">
                  <a:moveTo>
                    <a:pt x="14689" y="0"/>
                  </a:moveTo>
                  <a:lnTo>
                    <a:pt x="13964" y="1125"/>
                  </a:lnTo>
                  <a:lnTo>
                    <a:pt x="14085" y="2156"/>
                  </a:lnTo>
                  <a:cubicBezTo>
                    <a:pt x="13713" y="3763"/>
                    <a:pt x="15330" y="12747"/>
                    <a:pt x="15748" y="15637"/>
                  </a:cubicBezTo>
                  <a:cubicBezTo>
                    <a:pt x="16166" y="18536"/>
                    <a:pt x="15311" y="18684"/>
                    <a:pt x="15311" y="18684"/>
                  </a:cubicBezTo>
                  <a:cubicBezTo>
                    <a:pt x="15285" y="18704"/>
                    <a:pt x="15182" y="18778"/>
                    <a:pt x="14965" y="18778"/>
                  </a:cubicBezTo>
                  <a:cubicBezTo>
                    <a:pt x="14583" y="18778"/>
                    <a:pt x="13844" y="18549"/>
                    <a:pt x="12533" y="17393"/>
                  </a:cubicBezTo>
                  <a:cubicBezTo>
                    <a:pt x="10341" y="15470"/>
                    <a:pt x="3698" y="9198"/>
                    <a:pt x="2146" y="8641"/>
                  </a:cubicBezTo>
                  <a:lnTo>
                    <a:pt x="1347" y="7963"/>
                  </a:lnTo>
                  <a:lnTo>
                    <a:pt x="0" y="7953"/>
                  </a:lnTo>
                  <a:lnTo>
                    <a:pt x="465" y="9105"/>
                  </a:lnTo>
                  <a:cubicBezTo>
                    <a:pt x="465" y="9105"/>
                    <a:pt x="771" y="9161"/>
                    <a:pt x="1654" y="9347"/>
                  </a:cubicBezTo>
                  <a:cubicBezTo>
                    <a:pt x="2537" y="9533"/>
                    <a:pt x="6467" y="13017"/>
                    <a:pt x="8901" y="15293"/>
                  </a:cubicBezTo>
                  <a:cubicBezTo>
                    <a:pt x="10993" y="17257"/>
                    <a:pt x="13252" y="19658"/>
                    <a:pt x="14966" y="19658"/>
                  </a:cubicBezTo>
                  <a:cubicBezTo>
                    <a:pt x="15238" y="19658"/>
                    <a:pt x="15497" y="19597"/>
                    <a:pt x="15739" y="19465"/>
                  </a:cubicBezTo>
                  <a:lnTo>
                    <a:pt x="15739" y="19455"/>
                  </a:lnTo>
                  <a:cubicBezTo>
                    <a:pt x="17504" y="18498"/>
                    <a:pt x="16566" y="14726"/>
                    <a:pt x="15980" y="11447"/>
                  </a:cubicBezTo>
                  <a:cubicBezTo>
                    <a:pt x="15404" y="8176"/>
                    <a:pt x="14624" y="2973"/>
                    <a:pt x="14958" y="2137"/>
                  </a:cubicBezTo>
                  <a:cubicBezTo>
                    <a:pt x="15284" y="1282"/>
                    <a:pt x="15404" y="1004"/>
                    <a:pt x="15404" y="1004"/>
                  </a:cubicBezTo>
                  <a:lnTo>
                    <a:pt x="14689"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36"/>
            <p:cNvSpPr/>
            <p:nvPr/>
          </p:nvSpPr>
          <p:spPr>
            <a:xfrm>
              <a:off x="5049850" y="2779150"/>
              <a:ext cx="433675" cy="498325"/>
            </a:xfrm>
            <a:custGeom>
              <a:rect b="b" l="l" r="r" t="t"/>
              <a:pathLst>
                <a:path extrusionOk="0" h="19933" w="17347">
                  <a:moveTo>
                    <a:pt x="14999" y="469"/>
                  </a:moveTo>
                  <a:cubicBezTo>
                    <a:pt x="15193" y="718"/>
                    <a:pt x="15408" y="999"/>
                    <a:pt x="15414" y="1127"/>
                  </a:cubicBezTo>
                  <a:cubicBezTo>
                    <a:pt x="15424" y="1350"/>
                    <a:pt x="15173" y="1740"/>
                    <a:pt x="15089" y="1945"/>
                  </a:cubicBezTo>
                  <a:cubicBezTo>
                    <a:pt x="14996" y="2177"/>
                    <a:pt x="14940" y="2335"/>
                    <a:pt x="14913" y="2577"/>
                  </a:cubicBezTo>
                  <a:cubicBezTo>
                    <a:pt x="14792" y="3952"/>
                    <a:pt x="15070" y="5410"/>
                    <a:pt x="15256" y="6757"/>
                  </a:cubicBezTo>
                  <a:cubicBezTo>
                    <a:pt x="15470" y="8365"/>
                    <a:pt x="15721" y="9963"/>
                    <a:pt x="16009" y="11561"/>
                  </a:cubicBezTo>
                  <a:cubicBezTo>
                    <a:pt x="16334" y="13354"/>
                    <a:pt x="16799" y="15193"/>
                    <a:pt x="16789" y="17042"/>
                  </a:cubicBezTo>
                  <a:cubicBezTo>
                    <a:pt x="16773" y="18203"/>
                    <a:pt x="16363" y="19655"/>
                    <a:pt x="15113" y="19655"/>
                  </a:cubicBezTo>
                  <a:cubicBezTo>
                    <a:pt x="14952" y="19655"/>
                    <a:pt x="14777" y="19631"/>
                    <a:pt x="14587" y="19579"/>
                  </a:cubicBezTo>
                  <a:cubicBezTo>
                    <a:pt x="13593" y="19319"/>
                    <a:pt x="12701" y="18492"/>
                    <a:pt x="11930" y="17832"/>
                  </a:cubicBezTo>
                  <a:cubicBezTo>
                    <a:pt x="11243" y="17237"/>
                    <a:pt x="10592" y="16596"/>
                    <a:pt x="9933" y="15974"/>
                  </a:cubicBezTo>
                  <a:cubicBezTo>
                    <a:pt x="7712" y="13865"/>
                    <a:pt x="5454" y="11635"/>
                    <a:pt x="2909" y="9907"/>
                  </a:cubicBezTo>
                  <a:cubicBezTo>
                    <a:pt x="2621" y="9712"/>
                    <a:pt x="2323" y="9517"/>
                    <a:pt x="1989" y="9405"/>
                  </a:cubicBezTo>
                  <a:cubicBezTo>
                    <a:pt x="1701" y="9331"/>
                    <a:pt x="1329" y="9238"/>
                    <a:pt x="1013" y="9210"/>
                  </a:cubicBezTo>
                  <a:cubicBezTo>
                    <a:pt x="982" y="9206"/>
                    <a:pt x="945" y="9201"/>
                    <a:pt x="907" y="9195"/>
                  </a:cubicBezTo>
                  <a:lnTo>
                    <a:pt x="907" y="9195"/>
                  </a:lnTo>
                  <a:cubicBezTo>
                    <a:pt x="850" y="8963"/>
                    <a:pt x="732" y="8639"/>
                    <a:pt x="605" y="8448"/>
                  </a:cubicBezTo>
                  <a:cubicBezTo>
                    <a:pt x="579" y="8388"/>
                    <a:pt x="545" y="8287"/>
                    <a:pt x="517" y="8213"/>
                  </a:cubicBezTo>
                  <a:lnTo>
                    <a:pt x="517" y="8213"/>
                  </a:lnTo>
                  <a:cubicBezTo>
                    <a:pt x="612" y="8189"/>
                    <a:pt x="722" y="8181"/>
                    <a:pt x="838" y="8181"/>
                  </a:cubicBezTo>
                  <a:cubicBezTo>
                    <a:pt x="1072" y="8181"/>
                    <a:pt x="1333" y="8215"/>
                    <a:pt x="1548" y="8229"/>
                  </a:cubicBezTo>
                  <a:lnTo>
                    <a:pt x="1548" y="8229"/>
                  </a:lnTo>
                  <a:cubicBezTo>
                    <a:pt x="2334" y="8867"/>
                    <a:pt x="3190" y="9344"/>
                    <a:pt x="3986" y="9981"/>
                  </a:cubicBezTo>
                  <a:cubicBezTo>
                    <a:pt x="5417" y="11096"/>
                    <a:pt x="6774" y="12313"/>
                    <a:pt x="8130" y="13521"/>
                  </a:cubicBezTo>
                  <a:cubicBezTo>
                    <a:pt x="9310" y="14562"/>
                    <a:pt x="10471" y="15630"/>
                    <a:pt x="11642" y="16689"/>
                  </a:cubicBezTo>
                  <a:cubicBezTo>
                    <a:pt x="12590" y="17553"/>
                    <a:pt x="13612" y="18678"/>
                    <a:pt x="14903" y="18975"/>
                  </a:cubicBezTo>
                  <a:cubicBezTo>
                    <a:pt x="15038" y="19007"/>
                    <a:pt x="15168" y="19026"/>
                    <a:pt x="15297" y="19026"/>
                  </a:cubicBezTo>
                  <a:cubicBezTo>
                    <a:pt x="15426" y="19026"/>
                    <a:pt x="15554" y="19007"/>
                    <a:pt x="15684" y="18966"/>
                  </a:cubicBezTo>
                  <a:cubicBezTo>
                    <a:pt x="15767" y="18947"/>
                    <a:pt x="15795" y="18956"/>
                    <a:pt x="15925" y="18826"/>
                  </a:cubicBezTo>
                  <a:cubicBezTo>
                    <a:pt x="16706" y="18074"/>
                    <a:pt x="16343" y="16411"/>
                    <a:pt x="16204" y="15491"/>
                  </a:cubicBezTo>
                  <a:cubicBezTo>
                    <a:pt x="15739" y="12416"/>
                    <a:pt x="15182" y="9340"/>
                    <a:pt x="14801" y="6246"/>
                  </a:cubicBezTo>
                  <a:cubicBezTo>
                    <a:pt x="14652" y="5039"/>
                    <a:pt x="14467" y="3812"/>
                    <a:pt x="14541" y="2595"/>
                  </a:cubicBezTo>
                  <a:cubicBezTo>
                    <a:pt x="14569" y="2196"/>
                    <a:pt x="14392" y="1731"/>
                    <a:pt x="14467" y="1359"/>
                  </a:cubicBezTo>
                  <a:cubicBezTo>
                    <a:pt x="14517" y="1102"/>
                    <a:pt x="14782" y="761"/>
                    <a:pt x="14999" y="469"/>
                  </a:cubicBezTo>
                  <a:close/>
                  <a:moveTo>
                    <a:pt x="14851" y="0"/>
                  </a:moveTo>
                  <a:cubicBezTo>
                    <a:pt x="14804" y="0"/>
                    <a:pt x="14764" y="14"/>
                    <a:pt x="14745" y="49"/>
                  </a:cubicBezTo>
                  <a:cubicBezTo>
                    <a:pt x="14522" y="375"/>
                    <a:pt x="14095" y="811"/>
                    <a:pt x="14002" y="1192"/>
                  </a:cubicBezTo>
                  <a:cubicBezTo>
                    <a:pt x="13909" y="1555"/>
                    <a:pt x="14114" y="2103"/>
                    <a:pt x="14095" y="2493"/>
                  </a:cubicBezTo>
                  <a:cubicBezTo>
                    <a:pt x="14021" y="3719"/>
                    <a:pt x="14197" y="4974"/>
                    <a:pt x="14346" y="6181"/>
                  </a:cubicBezTo>
                  <a:cubicBezTo>
                    <a:pt x="14717" y="9154"/>
                    <a:pt x="15238" y="12100"/>
                    <a:pt x="15693" y="15063"/>
                  </a:cubicBezTo>
                  <a:cubicBezTo>
                    <a:pt x="15842" y="16030"/>
                    <a:pt x="16325" y="17786"/>
                    <a:pt x="15554" y="18603"/>
                  </a:cubicBezTo>
                  <a:cubicBezTo>
                    <a:pt x="15437" y="18726"/>
                    <a:pt x="15290" y="18777"/>
                    <a:pt x="15127" y="18777"/>
                  </a:cubicBezTo>
                  <a:cubicBezTo>
                    <a:pt x="14565" y="18777"/>
                    <a:pt x="13812" y="18174"/>
                    <a:pt x="13445" y="17879"/>
                  </a:cubicBezTo>
                  <a:cubicBezTo>
                    <a:pt x="11168" y="16067"/>
                    <a:pt x="9096" y="13949"/>
                    <a:pt x="6904" y="12035"/>
                  </a:cubicBezTo>
                  <a:cubicBezTo>
                    <a:pt x="5873" y="11143"/>
                    <a:pt x="4823" y="10223"/>
                    <a:pt x="3708" y="9424"/>
                  </a:cubicBezTo>
                  <a:cubicBezTo>
                    <a:pt x="3020" y="8922"/>
                    <a:pt x="2435" y="8606"/>
                    <a:pt x="1803" y="8077"/>
                  </a:cubicBezTo>
                  <a:cubicBezTo>
                    <a:pt x="1767" y="8044"/>
                    <a:pt x="1686" y="8020"/>
                    <a:pt x="1604" y="8011"/>
                  </a:cubicBezTo>
                  <a:lnTo>
                    <a:pt x="1604" y="8011"/>
                  </a:lnTo>
                  <a:cubicBezTo>
                    <a:pt x="1572" y="8000"/>
                    <a:pt x="1541" y="7993"/>
                    <a:pt x="1515" y="7993"/>
                  </a:cubicBezTo>
                  <a:lnTo>
                    <a:pt x="177" y="7993"/>
                  </a:lnTo>
                  <a:cubicBezTo>
                    <a:pt x="131" y="7993"/>
                    <a:pt x="1" y="8012"/>
                    <a:pt x="38" y="8086"/>
                  </a:cubicBezTo>
                  <a:cubicBezTo>
                    <a:pt x="168" y="8411"/>
                    <a:pt x="270" y="9024"/>
                    <a:pt x="512" y="9266"/>
                  </a:cubicBezTo>
                  <a:cubicBezTo>
                    <a:pt x="818" y="9573"/>
                    <a:pt x="1524" y="9489"/>
                    <a:pt x="1887" y="9619"/>
                  </a:cubicBezTo>
                  <a:cubicBezTo>
                    <a:pt x="2435" y="9805"/>
                    <a:pt x="2918" y="10232"/>
                    <a:pt x="3373" y="10576"/>
                  </a:cubicBezTo>
                  <a:cubicBezTo>
                    <a:pt x="4061" y="11106"/>
                    <a:pt x="4720" y="11663"/>
                    <a:pt x="5380" y="12230"/>
                  </a:cubicBezTo>
                  <a:cubicBezTo>
                    <a:pt x="6672" y="13345"/>
                    <a:pt x="7935" y="14497"/>
                    <a:pt x="9180" y="15667"/>
                  </a:cubicBezTo>
                  <a:cubicBezTo>
                    <a:pt x="10546" y="16968"/>
                    <a:pt x="11884" y="18427"/>
                    <a:pt x="13547" y="19374"/>
                  </a:cubicBezTo>
                  <a:cubicBezTo>
                    <a:pt x="14073" y="19670"/>
                    <a:pt x="14706" y="19932"/>
                    <a:pt x="15318" y="19932"/>
                  </a:cubicBezTo>
                  <a:cubicBezTo>
                    <a:pt x="15668" y="19932"/>
                    <a:pt x="16011" y="19847"/>
                    <a:pt x="16325" y="19635"/>
                  </a:cubicBezTo>
                  <a:cubicBezTo>
                    <a:pt x="17347" y="18956"/>
                    <a:pt x="17310" y="17479"/>
                    <a:pt x="17235" y="16401"/>
                  </a:cubicBezTo>
                  <a:cubicBezTo>
                    <a:pt x="17124" y="14590"/>
                    <a:pt x="16696" y="12796"/>
                    <a:pt x="16380" y="11022"/>
                  </a:cubicBezTo>
                  <a:cubicBezTo>
                    <a:pt x="16074" y="9303"/>
                    <a:pt x="15814" y="7575"/>
                    <a:pt x="15600" y="5838"/>
                  </a:cubicBezTo>
                  <a:cubicBezTo>
                    <a:pt x="15470" y="4760"/>
                    <a:pt x="15173" y="3422"/>
                    <a:pt x="15461" y="2344"/>
                  </a:cubicBezTo>
                  <a:cubicBezTo>
                    <a:pt x="15544" y="2001"/>
                    <a:pt x="15935" y="1490"/>
                    <a:pt x="15869" y="1136"/>
                  </a:cubicBezTo>
                  <a:cubicBezTo>
                    <a:pt x="15814" y="821"/>
                    <a:pt x="15358" y="403"/>
                    <a:pt x="15173" y="142"/>
                  </a:cubicBezTo>
                  <a:cubicBezTo>
                    <a:pt x="15133" y="83"/>
                    <a:pt x="14967" y="0"/>
                    <a:pt x="148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36"/>
            <p:cNvSpPr/>
            <p:nvPr/>
          </p:nvSpPr>
          <p:spPr>
            <a:xfrm>
              <a:off x="5236825" y="2878400"/>
              <a:ext cx="240900" cy="431575"/>
            </a:xfrm>
            <a:custGeom>
              <a:rect b="b" l="l" r="r" t="t"/>
              <a:pathLst>
                <a:path extrusionOk="0" h="17263" w="9636">
                  <a:moveTo>
                    <a:pt x="187" y="0"/>
                  </a:moveTo>
                  <a:lnTo>
                    <a:pt x="1" y="1440"/>
                  </a:lnTo>
                  <a:lnTo>
                    <a:pt x="1051" y="2964"/>
                  </a:lnTo>
                  <a:lnTo>
                    <a:pt x="8771" y="17263"/>
                  </a:lnTo>
                  <a:lnTo>
                    <a:pt x="9635" y="16603"/>
                  </a:lnTo>
                  <a:lnTo>
                    <a:pt x="2091" y="2109"/>
                  </a:lnTo>
                  <a:lnTo>
                    <a:pt x="1432" y="483"/>
                  </a:lnTo>
                  <a:lnTo>
                    <a:pt x="187"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36"/>
            <p:cNvSpPr/>
            <p:nvPr/>
          </p:nvSpPr>
          <p:spPr>
            <a:xfrm>
              <a:off x="5230800" y="2875600"/>
              <a:ext cx="253375" cy="438325"/>
            </a:xfrm>
            <a:custGeom>
              <a:rect b="b" l="l" r="r" t="t"/>
              <a:pathLst>
                <a:path extrusionOk="0" h="17533" w="10135">
                  <a:moveTo>
                    <a:pt x="639" y="391"/>
                  </a:moveTo>
                  <a:cubicBezTo>
                    <a:pt x="914" y="497"/>
                    <a:pt x="1185" y="599"/>
                    <a:pt x="1464" y="704"/>
                  </a:cubicBezTo>
                  <a:lnTo>
                    <a:pt x="1464" y="704"/>
                  </a:lnTo>
                  <a:cubicBezTo>
                    <a:pt x="1755" y="1408"/>
                    <a:pt x="2013" y="2102"/>
                    <a:pt x="2369" y="2779"/>
                  </a:cubicBezTo>
                  <a:cubicBezTo>
                    <a:pt x="2908" y="3810"/>
                    <a:pt x="3447" y="4850"/>
                    <a:pt x="3986" y="5891"/>
                  </a:cubicBezTo>
                  <a:cubicBezTo>
                    <a:pt x="4776" y="7405"/>
                    <a:pt x="5565" y="8920"/>
                    <a:pt x="6355" y="10444"/>
                  </a:cubicBezTo>
                  <a:cubicBezTo>
                    <a:pt x="7089" y="11837"/>
                    <a:pt x="7805" y="13240"/>
                    <a:pt x="8539" y="14634"/>
                  </a:cubicBezTo>
                  <a:cubicBezTo>
                    <a:pt x="8908" y="15336"/>
                    <a:pt x="9269" y="16039"/>
                    <a:pt x="9639" y="16751"/>
                  </a:cubicBezTo>
                  <a:lnTo>
                    <a:pt x="9639" y="16751"/>
                  </a:lnTo>
                  <a:cubicBezTo>
                    <a:pt x="9477" y="16877"/>
                    <a:pt x="9318" y="17002"/>
                    <a:pt x="9158" y="17126"/>
                  </a:cubicBezTo>
                  <a:lnTo>
                    <a:pt x="9158" y="17126"/>
                  </a:lnTo>
                  <a:lnTo>
                    <a:pt x="8325" y="15591"/>
                  </a:lnTo>
                  <a:cubicBezTo>
                    <a:pt x="7600" y="14244"/>
                    <a:pt x="6876" y="12896"/>
                    <a:pt x="6142" y="11549"/>
                  </a:cubicBezTo>
                  <a:cubicBezTo>
                    <a:pt x="5324" y="10035"/>
                    <a:pt x="4506" y="8511"/>
                    <a:pt x="3679" y="6987"/>
                  </a:cubicBezTo>
                  <a:cubicBezTo>
                    <a:pt x="3094" y="5882"/>
                    <a:pt x="2490" y="4785"/>
                    <a:pt x="1896" y="3680"/>
                  </a:cubicBezTo>
                  <a:cubicBezTo>
                    <a:pt x="1775" y="3475"/>
                    <a:pt x="1673" y="3262"/>
                    <a:pt x="1561" y="3048"/>
                  </a:cubicBezTo>
                  <a:cubicBezTo>
                    <a:pt x="1487" y="2927"/>
                    <a:pt x="1394" y="2807"/>
                    <a:pt x="1310" y="2695"/>
                  </a:cubicBezTo>
                  <a:lnTo>
                    <a:pt x="613" y="1682"/>
                  </a:lnTo>
                  <a:lnTo>
                    <a:pt x="496" y="1503"/>
                  </a:lnTo>
                  <a:lnTo>
                    <a:pt x="496" y="1503"/>
                  </a:lnTo>
                  <a:cubicBezTo>
                    <a:pt x="540" y="1128"/>
                    <a:pt x="589" y="759"/>
                    <a:pt x="639" y="391"/>
                  </a:cubicBezTo>
                  <a:close/>
                  <a:moveTo>
                    <a:pt x="501" y="0"/>
                  </a:moveTo>
                  <a:cubicBezTo>
                    <a:pt x="376" y="0"/>
                    <a:pt x="216" y="50"/>
                    <a:pt x="195" y="159"/>
                  </a:cubicBezTo>
                  <a:cubicBezTo>
                    <a:pt x="149" y="512"/>
                    <a:pt x="102" y="874"/>
                    <a:pt x="56" y="1218"/>
                  </a:cubicBezTo>
                  <a:cubicBezTo>
                    <a:pt x="47" y="1339"/>
                    <a:pt x="0" y="1478"/>
                    <a:pt x="10" y="1589"/>
                  </a:cubicBezTo>
                  <a:cubicBezTo>
                    <a:pt x="28" y="1682"/>
                    <a:pt x="121" y="1785"/>
                    <a:pt x="177" y="1859"/>
                  </a:cubicBezTo>
                  <a:cubicBezTo>
                    <a:pt x="418" y="2221"/>
                    <a:pt x="678" y="2574"/>
                    <a:pt x="920" y="2937"/>
                  </a:cubicBezTo>
                  <a:cubicBezTo>
                    <a:pt x="957" y="2992"/>
                    <a:pt x="985" y="3039"/>
                    <a:pt x="1032" y="3104"/>
                  </a:cubicBezTo>
                  <a:cubicBezTo>
                    <a:pt x="1044" y="3110"/>
                    <a:pt x="1078" y="3160"/>
                    <a:pt x="1084" y="3170"/>
                  </a:cubicBezTo>
                  <a:lnTo>
                    <a:pt x="1084" y="3170"/>
                  </a:lnTo>
                  <a:cubicBezTo>
                    <a:pt x="1077" y="3163"/>
                    <a:pt x="1075" y="3157"/>
                    <a:pt x="1069" y="3150"/>
                  </a:cubicBezTo>
                  <a:lnTo>
                    <a:pt x="1069" y="3150"/>
                  </a:lnTo>
                  <a:cubicBezTo>
                    <a:pt x="1080" y="3166"/>
                    <a:pt x="1085" y="3172"/>
                    <a:pt x="1085" y="3172"/>
                  </a:cubicBezTo>
                  <a:cubicBezTo>
                    <a:pt x="1085" y="3172"/>
                    <a:pt x="1085" y="3171"/>
                    <a:pt x="1084" y="3170"/>
                  </a:cubicBezTo>
                  <a:lnTo>
                    <a:pt x="1084" y="3170"/>
                  </a:lnTo>
                  <a:cubicBezTo>
                    <a:pt x="1087" y="3173"/>
                    <a:pt x="1091" y="3175"/>
                    <a:pt x="1097" y="3178"/>
                  </a:cubicBezTo>
                  <a:cubicBezTo>
                    <a:pt x="1533" y="3996"/>
                    <a:pt x="1979" y="4823"/>
                    <a:pt x="2416" y="5631"/>
                  </a:cubicBezTo>
                  <a:cubicBezTo>
                    <a:pt x="3261" y="7201"/>
                    <a:pt x="4098" y="8753"/>
                    <a:pt x="4952" y="10323"/>
                  </a:cubicBezTo>
                  <a:cubicBezTo>
                    <a:pt x="5788" y="11884"/>
                    <a:pt x="6625" y="13426"/>
                    <a:pt x="7470" y="14977"/>
                  </a:cubicBezTo>
                  <a:cubicBezTo>
                    <a:pt x="7907" y="15795"/>
                    <a:pt x="8343" y="16603"/>
                    <a:pt x="8780" y="17421"/>
                  </a:cubicBezTo>
                  <a:cubicBezTo>
                    <a:pt x="8789" y="17430"/>
                    <a:pt x="8789" y="17440"/>
                    <a:pt x="8808" y="17458"/>
                  </a:cubicBezTo>
                  <a:cubicBezTo>
                    <a:pt x="8837" y="17512"/>
                    <a:pt x="8889" y="17533"/>
                    <a:pt x="8949" y="17533"/>
                  </a:cubicBezTo>
                  <a:cubicBezTo>
                    <a:pt x="9044" y="17533"/>
                    <a:pt x="9158" y="17481"/>
                    <a:pt x="9226" y="17430"/>
                  </a:cubicBezTo>
                  <a:cubicBezTo>
                    <a:pt x="9514" y="17207"/>
                    <a:pt x="9793" y="16994"/>
                    <a:pt x="10081" y="16771"/>
                  </a:cubicBezTo>
                  <a:cubicBezTo>
                    <a:pt x="10131" y="16732"/>
                    <a:pt x="10134" y="16690"/>
                    <a:pt x="10112" y="16657"/>
                  </a:cubicBezTo>
                  <a:lnTo>
                    <a:pt x="10112" y="16657"/>
                  </a:lnTo>
                  <a:cubicBezTo>
                    <a:pt x="10111" y="16654"/>
                    <a:pt x="10110" y="16652"/>
                    <a:pt x="10109" y="16650"/>
                  </a:cubicBezTo>
                  <a:cubicBezTo>
                    <a:pt x="9756" y="15990"/>
                    <a:pt x="9412" y="15321"/>
                    <a:pt x="9059" y="14652"/>
                  </a:cubicBezTo>
                  <a:cubicBezTo>
                    <a:pt x="8278" y="13156"/>
                    <a:pt x="7498" y="11661"/>
                    <a:pt x="6727" y="10146"/>
                  </a:cubicBezTo>
                  <a:cubicBezTo>
                    <a:pt x="5891" y="8548"/>
                    <a:pt x="5054" y="6932"/>
                    <a:pt x="4218" y="5334"/>
                  </a:cubicBezTo>
                  <a:cubicBezTo>
                    <a:pt x="3707" y="4340"/>
                    <a:pt x="3187" y="3345"/>
                    <a:pt x="2676" y="2351"/>
                  </a:cubicBezTo>
                  <a:cubicBezTo>
                    <a:pt x="2537" y="2073"/>
                    <a:pt x="2416" y="1785"/>
                    <a:pt x="2304" y="1497"/>
                  </a:cubicBezTo>
                  <a:cubicBezTo>
                    <a:pt x="2221" y="1292"/>
                    <a:pt x="2137" y="1088"/>
                    <a:pt x="2044" y="883"/>
                  </a:cubicBezTo>
                  <a:cubicBezTo>
                    <a:pt x="1998" y="781"/>
                    <a:pt x="1961" y="642"/>
                    <a:pt x="1905" y="549"/>
                  </a:cubicBezTo>
                  <a:cubicBezTo>
                    <a:pt x="1849" y="456"/>
                    <a:pt x="1700" y="428"/>
                    <a:pt x="1608" y="391"/>
                  </a:cubicBezTo>
                  <a:cubicBezTo>
                    <a:pt x="1394" y="317"/>
                    <a:pt x="1171" y="233"/>
                    <a:pt x="967" y="149"/>
                  </a:cubicBezTo>
                  <a:cubicBezTo>
                    <a:pt x="846" y="103"/>
                    <a:pt x="734" y="56"/>
                    <a:pt x="613" y="19"/>
                  </a:cubicBezTo>
                  <a:cubicBezTo>
                    <a:pt x="586" y="7"/>
                    <a:pt x="546" y="0"/>
                    <a:pt x="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36"/>
            <p:cNvSpPr/>
            <p:nvPr/>
          </p:nvSpPr>
          <p:spPr>
            <a:xfrm>
              <a:off x="5635175" y="3637225"/>
              <a:ext cx="41375" cy="70850"/>
            </a:xfrm>
            <a:custGeom>
              <a:rect b="b" l="l" r="r" t="t"/>
              <a:pathLst>
                <a:path extrusionOk="0" h="2834" w="1655">
                  <a:moveTo>
                    <a:pt x="1" y="0"/>
                  </a:moveTo>
                  <a:cubicBezTo>
                    <a:pt x="112" y="251"/>
                    <a:pt x="224" y="493"/>
                    <a:pt x="354" y="744"/>
                  </a:cubicBezTo>
                  <a:cubicBezTo>
                    <a:pt x="484" y="985"/>
                    <a:pt x="605" y="1227"/>
                    <a:pt x="744" y="1459"/>
                  </a:cubicBezTo>
                  <a:cubicBezTo>
                    <a:pt x="883" y="1691"/>
                    <a:pt x="1023" y="1924"/>
                    <a:pt x="1181" y="2156"/>
                  </a:cubicBezTo>
                  <a:cubicBezTo>
                    <a:pt x="1329" y="2388"/>
                    <a:pt x="1478" y="2611"/>
                    <a:pt x="1654" y="2834"/>
                  </a:cubicBezTo>
                  <a:cubicBezTo>
                    <a:pt x="1552" y="2574"/>
                    <a:pt x="1431" y="2332"/>
                    <a:pt x="1301" y="2091"/>
                  </a:cubicBezTo>
                  <a:cubicBezTo>
                    <a:pt x="1171" y="1840"/>
                    <a:pt x="1051" y="1598"/>
                    <a:pt x="911" y="1366"/>
                  </a:cubicBezTo>
                  <a:cubicBezTo>
                    <a:pt x="772" y="1134"/>
                    <a:pt x="632" y="902"/>
                    <a:pt x="474" y="669"/>
                  </a:cubicBezTo>
                  <a:cubicBezTo>
                    <a:pt x="326" y="437"/>
                    <a:pt x="177"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36"/>
            <p:cNvSpPr/>
            <p:nvPr/>
          </p:nvSpPr>
          <p:spPr>
            <a:xfrm>
              <a:off x="5629375" y="3605400"/>
              <a:ext cx="29750" cy="52275"/>
            </a:xfrm>
            <a:custGeom>
              <a:rect b="b" l="l" r="r" t="t"/>
              <a:pathLst>
                <a:path extrusionOk="0" h="2091" w="1190">
                  <a:moveTo>
                    <a:pt x="0" y="0"/>
                  </a:moveTo>
                  <a:lnTo>
                    <a:pt x="0" y="0"/>
                  </a:lnTo>
                  <a:cubicBezTo>
                    <a:pt x="75" y="196"/>
                    <a:pt x="149" y="372"/>
                    <a:pt x="233" y="558"/>
                  </a:cubicBezTo>
                  <a:cubicBezTo>
                    <a:pt x="326" y="744"/>
                    <a:pt x="418" y="920"/>
                    <a:pt x="511" y="1097"/>
                  </a:cubicBezTo>
                  <a:cubicBezTo>
                    <a:pt x="623" y="1273"/>
                    <a:pt x="716" y="1441"/>
                    <a:pt x="827" y="1608"/>
                  </a:cubicBezTo>
                  <a:cubicBezTo>
                    <a:pt x="948" y="1775"/>
                    <a:pt x="1060" y="1942"/>
                    <a:pt x="1190" y="2091"/>
                  </a:cubicBezTo>
                  <a:cubicBezTo>
                    <a:pt x="1134" y="1905"/>
                    <a:pt x="1050" y="1719"/>
                    <a:pt x="957" y="1533"/>
                  </a:cubicBezTo>
                  <a:cubicBezTo>
                    <a:pt x="864" y="1348"/>
                    <a:pt x="772" y="1180"/>
                    <a:pt x="679" y="1004"/>
                  </a:cubicBezTo>
                  <a:cubicBezTo>
                    <a:pt x="567" y="827"/>
                    <a:pt x="474" y="651"/>
                    <a:pt x="363" y="493"/>
                  </a:cubicBezTo>
                  <a:cubicBezTo>
                    <a:pt x="242" y="316"/>
                    <a:pt x="130" y="14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36"/>
            <p:cNvSpPr/>
            <p:nvPr/>
          </p:nvSpPr>
          <p:spPr>
            <a:xfrm>
              <a:off x="5600100" y="3596800"/>
              <a:ext cx="26275" cy="52300"/>
            </a:xfrm>
            <a:custGeom>
              <a:rect b="b" l="l" r="r" t="t"/>
              <a:pathLst>
                <a:path extrusionOk="0" h="2092" w="1051">
                  <a:moveTo>
                    <a:pt x="1" y="1"/>
                  </a:moveTo>
                  <a:cubicBezTo>
                    <a:pt x="56" y="196"/>
                    <a:pt x="131" y="382"/>
                    <a:pt x="196" y="558"/>
                  </a:cubicBezTo>
                  <a:cubicBezTo>
                    <a:pt x="279" y="744"/>
                    <a:pt x="363" y="920"/>
                    <a:pt x="447" y="1088"/>
                  </a:cubicBezTo>
                  <a:cubicBezTo>
                    <a:pt x="540" y="1264"/>
                    <a:pt x="614" y="1441"/>
                    <a:pt x="725" y="1599"/>
                  </a:cubicBezTo>
                  <a:cubicBezTo>
                    <a:pt x="818" y="1766"/>
                    <a:pt x="921" y="1942"/>
                    <a:pt x="1051" y="2091"/>
                  </a:cubicBezTo>
                  <a:cubicBezTo>
                    <a:pt x="1004" y="1905"/>
                    <a:pt x="930" y="1720"/>
                    <a:pt x="846" y="1534"/>
                  </a:cubicBezTo>
                  <a:cubicBezTo>
                    <a:pt x="772" y="1348"/>
                    <a:pt x="688" y="1171"/>
                    <a:pt x="605" y="995"/>
                  </a:cubicBezTo>
                  <a:cubicBezTo>
                    <a:pt x="512" y="828"/>
                    <a:pt x="428" y="651"/>
                    <a:pt x="326" y="484"/>
                  </a:cubicBezTo>
                  <a:cubicBezTo>
                    <a:pt x="233" y="326"/>
                    <a:pt x="131" y="14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36"/>
            <p:cNvSpPr/>
            <p:nvPr/>
          </p:nvSpPr>
          <p:spPr>
            <a:xfrm>
              <a:off x="5614275" y="3593550"/>
              <a:ext cx="12100" cy="29750"/>
            </a:xfrm>
            <a:custGeom>
              <a:rect b="b" l="l" r="r" t="t"/>
              <a:pathLst>
                <a:path extrusionOk="0" h="1190" w="484">
                  <a:moveTo>
                    <a:pt x="0" y="1"/>
                  </a:moveTo>
                  <a:cubicBezTo>
                    <a:pt x="0" y="121"/>
                    <a:pt x="28" y="224"/>
                    <a:pt x="47" y="326"/>
                  </a:cubicBezTo>
                  <a:cubicBezTo>
                    <a:pt x="84" y="428"/>
                    <a:pt x="121" y="539"/>
                    <a:pt x="158" y="632"/>
                  </a:cubicBezTo>
                  <a:cubicBezTo>
                    <a:pt x="186" y="735"/>
                    <a:pt x="233" y="828"/>
                    <a:pt x="298" y="920"/>
                  </a:cubicBezTo>
                  <a:cubicBezTo>
                    <a:pt x="344" y="1013"/>
                    <a:pt x="400" y="1106"/>
                    <a:pt x="484" y="1190"/>
                  </a:cubicBezTo>
                  <a:cubicBezTo>
                    <a:pt x="484" y="1069"/>
                    <a:pt x="456" y="967"/>
                    <a:pt x="437" y="865"/>
                  </a:cubicBezTo>
                  <a:cubicBezTo>
                    <a:pt x="400" y="753"/>
                    <a:pt x="363" y="651"/>
                    <a:pt x="326" y="558"/>
                  </a:cubicBezTo>
                  <a:cubicBezTo>
                    <a:pt x="289" y="456"/>
                    <a:pt x="242" y="363"/>
                    <a:pt x="186" y="270"/>
                  </a:cubicBezTo>
                  <a:cubicBezTo>
                    <a:pt x="140" y="177"/>
                    <a:pt x="84"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36"/>
            <p:cNvSpPr/>
            <p:nvPr/>
          </p:nvSpPr>
          <p:spPr>
            <a:xfrm>
              <a:off x="5674675" y="3674850"/>
              <a:ext cx="19300" cy="31375"/>
            </a:xfrm>
            <a:custGeom>
              <a:rect b="b" l="l" r="r" t="t"/>
              <a:pathLst>
                <a:path extrusionOk="0" h="1255" w="772">
                  <a:moveTo>
                    <a:pt x="0" y="0"/>
                  </a:moveTo>
                  <a:cubicBezTo>
                    <a:pt x="37" y="130"/>
                    <a:pt x="84" y="233"/>
                    <a:pt x="130" y="353"/>
                  </a:cubicBezTo>
                  <a:cubicBezTo>
                    <a:pt x="177" y="465"/>
                    <a:pt x="251" y="567"/>
                    <a:pt x="307" y="679"/>
                  </a:cubicBezTo>
                  <a:cubicBezTo>
                    <a:pt x="372" y="781"/>
                    <a:pt x="427" y="883"/>
                    <a:pt x="511" y="976"/>
                  </a:cubicBezTo>
                  <a:cubicBezTo>
                    <a:pt x="595" y="1078"/>
                    <a:pt x="678" y="1171"/>
                    <a:pt x="771" y="1255"/>
                  </a:cubicBezTo>
                  <a:cubicBezTo>
                    <a:pt x="734" y="1125"/>
                    <a:pt x="688" y="1022"/>
                    <a:pt x="641" y="911"/>
                  </a:cubicBezTo>
                  <a:cubicBezTo>
                    <a:pt x="585" y="790"/>
                    <a:pt x="530" y="688"/>
                    <a:pt x="465" y="586"/>
                  </a:cubicBezTo>
                  <a:cubicBezTo>
                    <a:pt x="400" y="474"/>
                    <a:pt x="344" y="372"/>
                    <a:pt x="260" y="279"/>
                  </a:cubicBezTo>
                  <a:cubicBezTo>
                    <a:pt x="177" y="177"/>
                    <a:pt x="93"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36"/>
            <p:cNvSpPr/>
            <p:nvPr/>
          </p:nvSpPr>
          <p:spPr>
            <a:xfrm>
              <a:off x="5568975" y="3535025"/>
              <a:ext cx="22800" cy="36250"/>
            </a:xfrm>
            <a:custGeom>
              <a:rect b="b" l="l" r="r" t="t"/>
              <a:pathLst>
                <a:path extrusionOk="0" h="1450" w="912">
                  <a:moveTo>
                    <a:pt x="1" y="0"/>
                  </a:moveTo>
                  <a:lnTo>
                    <a:pt x="1" y="0"/>
                  </a:lnTo>
                  <a:cubicBezTo>
                    <a:pt x="47" y="149"/>
                    <a:pt x="112" y="279"/>
                    <a:pt x="168" y="400"/>
                  </a:cubicBezTo>
                  <a:cubicBezTo>
                    <a:pt x="224" y="530"/>
                    <a:pt x="307" y="660"/>
                    <a:pt x="372" y="771"/>
                  </a:cubicBezTo>
                  <a:cubicBezTo>
                    <a:pt x="456" y="892"/>
                    <a:pt x="530" y="1004"/>
                    <a:pt x="623" y="1125"/>
                  </a:cubicBezTo>
                  <a:cubicBezTo>
                    <a:pt x="716" y="1236"/>
                    <a:pt x="809" y="1348"/>
                    <a:pt x="911" y="1450"/>
                  </a:cubicBezTo>
                  <a:cubicBezTo>
                    <a:pt x="865" y="1301"/>
                    <a:pt x="809" y="1171"/>
                    <a:pt x="744" y="1041"/>
                  </a:cubicBezTo>
                  <a:cubicBezTo>
                    <a:pt x="679" y="911"/>
                    <a:pt x="605" y="790"/>
                    <a:pt x="540" y="669"/>
                  </a:cubicBezTo>
                  <a:cubicBezTo>
                    <a:pt x="456" y="558"/>
                    <a:pt x="391" y="437"/>
                    <a:pt x="298" y="326"/>
                  </a:cubicBezTo>
                  <a:cubicBezTo>
                    <a:pt x="205" y="205"/>
                    <a:pt x="112" y="10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36"/>
            <p:cNvSpPr/>
            <p:nvPr/>
          </p:nvSpPr>
          <p:spPr>
            <a:xfrm>
              <a:off x="5596625" y="3554075"/>
              <a:ext cx="13950" cy="25800"/>
            </a:xfrm>
            <a:custGeom>
              <a:rect b="b" l="l" r="r" t="t"/>
              <a:pathLst>
                <a:path extrusionOk="0" h="1032" w="558">
                  <a:moveTo>
                    <a:pt x="0" y="0"/>
                  </a:moveTo>
                  <a:lnTo>
                    <a:pt x="0" y="0"/>
                  </a:lnTo>
                  <a:cubicBezTo>
                    <a:pt x="10" y="102"/>
                    <a:pt x="38" y="195"/>
                    <a:pt x="75" y="288"/>
                  </a:cubicBezTo>
                  <a:cubicBezTo>
                    <a:pt x="93" y="381"/>
                    <a:pt x="140" y="474"/>
                    <a:pt x="186" y="558"/>
                  </a:cubicBezTo>
                  <a:cubicBezTo>
                    <a:pt x="233" y="651"/>
                    <a:pt x="288" y="734"/>
                    <a:pt x="353" y="818"/>
                  </a:cubicBezTo>
                  <a:cubicBezTo>
                    <a:pt x="409" y="892"/>
                    <a:pt x="474" y="966"/>
                    <a:pt x="558" y="1031"/>
                  </a:cubicBezTo>
                  <a:cubicBezTo>
                    <a:pt x="549" y="920"/>
                    <a:pt x="521" y="827"/>
                    <a:pt x="493" y="743"/>
                  </a:cubicBezTo>
                  <a:cubicBezTo>
                    <a:pt x="456" y="651"/>
                    <a:pt x="418" y="558"/>
                    <a:pt x="372" y="474"/>
                  </a:cubicBezTo>
                  <a:cubicBezTo>
                    <a:pt x="326" y="381"/>
                    <a:pt x="270" y="307"/>
                    <a:pt x="214" y="223"/>
                  </a:cubicBezTo>
                  <a:cubicBezTo>
                    <a:pt x="149" y="140"/>
                    <a:pt x="84"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36"/>
            <p:cNvSpPr/>
            <p:nvPr/>
          </p:nvSpPr>
          <p:spPr>
            <a:xfrm>
              <a:off x="5534600" y="3477650"/>
              <a:ext cx="23950" cy="36500"/>
            </a:xfrm>
            <a:custGeom>
              <a:rect b="b" l="l" r="r" t="t"/>
              <a:pathLst>
                <a:path extrusionOk="0" h="1460" w="958">
                  <a:moveTo>
                    <a:pt x="1" y="1"/>
                  </a:moveTo>
                  <a:lnTo>
                    <a:pt x="1" y="1"/>
                  </a:lnTo>
                  <a:cubicBezTo>
                    <a:pt x="56" y="140"/>
                    <a:pt x="112" y="279"/>
                    <a:pt x="187" y="409"/>
                  </a:cubicBezTo>
                  <a:cubicBezTo>
                    <a:pt x="242" y="539"/>
                    <a:pt x="326" y="651"/>
                    <a:pt x="400" y="781"/>
                  </a:cubicBezTo>
                  <a:cubicBezTo>
                    <a:pt x="484" y="902"/>
                    <a:pt x="567" y="1013"/>
                    <a:pt x="660" y="1134"/>
                  </a:cubicBezTo>
                  <a:cubicBezTo>
                    <a:pt x="753" y="1245"/>
                    <a:pt x="846" y="1348"/>
                    <a:pt x="958" y="1459"/>
                  </a:cubicBezTo>
                  <a:cubicBezTo>
                    <a:pt x="911" y="1301"/>
                    <a:pt x="855" y="1180"/>
                    <a:pt x="772" y="1050"/>
                  </a:cubicBezTo>
                  <a:cubicBezTo>
                    <a:pt x="707" y="920"/>
                    <a:pt x="632" y="809"/>
                    <a:pt x="558" y="679"/>
                  </a:cubicBezTo>
                  <a:cubicBezTo>
                    <a:pt x="475" y="558"/>
                    <a:pt x="391" y="446"/>
                    <a:pt x="298" y="326"/>
                  </a:cubicBezTo>
                  <a:cubicBezTo>
                    <a:pt x="205" y="214"/>
                    <a:pt x="112"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36"/>
            <p:cNvSpPr/>
            <p:nvPr/>
          </p:nvSpPr>
          <p:spPr>
            <a:xfrm>
              <a:off x="5560625" y="3496700"/>
              <a:ext cx="17200" cy="24400"/>
            </a:xfrm>
            <a:custGeom>
              <a:rect b="b" l="l" r="r" t="t"/>
              <a:pathLst>
                <a:path extrusionOk="0" h="976" w="688">
                  <a:moveTo>
                    <a:pt x="0" y="0"/>
                  </a:moveTo>
                  <a:cubicBezTo>
                    <a:pt x="28" y="103"/>
                    <a:pt x="75" y="195"/>
                    <a:pt x="121" y="288"/>
                  </a:cubicBezTo>
                  <a:cubicBezTo>
                    <a:pt x="149" y="381"/>
                    <a:pt x="214" y="465"/>
                    <a:pt x="270" y="539"/>
                  </a:cubicBezTo>
                  <a:cubicBezTo>
                    <a:pt x="325" y="623"/>
                    <a:pt x="381" y="706"/>
                    <a:pt x="456" y="771"/>
                  </a:cubicBezTo>
                  <a:cubicBezTo>
                    <a:pt x="521" y="846"/>
                    <a:pt x="595" y="911"/>
                    <a:pt x="688" y="976"/>
                  </a:cubicBezTo>
                  <a:cubicBezTo>
                    <a:pt x="660" y="864"/>
                    <a:pt x="613" y="771"/>
                    <a:pt x="567" y="679"/>
                  </a:cubicBezTo>
                  <a:cubicBezTo>
                    <a:pt x="539" y="586"/>
                    <a:pt x="474" y="511"/>
                    <a:pt x="418" y="428"/>
                  </a:cubicBezTo>
                  <a:cubicBezTo>
                    <a:pt x="363" y="344"/>
                    <a:pt x="307" y="261"/>
                    <a:pt x="233" y="195"/>
                  </a:cubicBezTo>
                  <a:cubicBezTo>
                    <a:pt x="168" y="121"/>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36"/>
            <p:cNvSpPr/>
            <p:nvPr/>
          </p:nvSpPr>
          <p:spPr>
            <a:xfrm>
              <a:off x="5458200" y="3373600"/>
              <a:ext cx="36250" cy="57150"/>
            </a:xfrm>
            <a:custGeom>
              <a:rect b="b" l="l" r="r" t="t"/>
              <a:pathLst>
                <a:path extrusionOk="0" h="2286" w="1450">
                  <a:moveTo>
                    <a:pt x="0" y="0"/>
                  </a:moveTo>
                  <a:cubicBezTo>
                    <a:pt x="19" y="232"/>
                    <a:pt x="130" y="437"/>
                    <a:pt x="232" y="651"/>
                  </a:cubicBezTo>
                  <a:cubicBezTo>
                    <a:pt x="334" y="855"/>
                    <a:pt x="455" y="1050"/>
                    <a:pt x="576" y="1236"/>
                  </a:cubicBezTo>
                  <a:cubicBezTo>
                    <a:pt x="706" y="1422"/>
                    <a:pt x="845" y="1608"/>
                    <a:pt x="985" y="1784"/>
                  </a:cubicBezTo>
                  <a:cubicBezTo>
                    <a:pt x="1134" y="1961"/>
                    <a:pt x="1291" y="2119"/>
                    <a:pt x="1449" y="2286"/>
                  </a:cubicBezTo>
                  <a:cubicBezTo>
                    <a:pt x="1347" y="2091"/>
                    <a:pt x="1226" y="1886"/>
                    <a:pt x="1115" y="1691"/>
                  </a:cubicBezTo>
                  <a:cubicBezTo>
                    <a:pt x="994" y="1496"/>
                    <a:pt x="873" y="1310"/>
                    <a:pt x="743" y="1124"/>
                  </a:cubicBezTo>
                  <a:lnTo>
                    <a:pt x="362" y="567"/>
                  </a:lnTo>
                  <a:cubicBezTo>
                    <a:pt x="232" y="381"/>
                    <a:pt x="102" y="20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36"/>
            <p:cNvSpPr/>
            <p:nvPr/>
          </p:nvSpPr>
          <p:spPr>
            <a:xfrm>
              <a:off x="5465150" y="3366625"/>
              <a:ext cx="10475" cy="13950"/>
            </a:xfrm>
            <a:custGeom>
              <a:rect b="b" l="l" r="r" t="t"/>
              <a:pathLst>
                <a:path extrusionOk="0" h="558" w="419">
                  <a:moveTo>
                    <a:pt x="1" y="0"/>
                  </a:moveTo>
                  <a:cubicBezTo>
                    <a:pt x="1" y="66"/>
                    <a:pt x="19" y="121"/>
                    <a:pt x="47" y="186"/>
                  </a:cubicBezTo>
                  <a:cubicBezTo>
                    <a:pt x="66" y="242"/>
                    <a:pt x="103" y="289"/>
                    <a:pt x="140" y="335"/>
                  </a:cubicBezTo>
                  <a:cubicBezTo>
                    <a:pt x="177" y="381"/>
                    <a:pt x="205" y="428"/>
                    <a:pt x="252" y="465"/>
                  </a:cubicBezTo>
                  <a:cubicBezTo>
                    <a:pt x="298" y="493"/>
                    <a:pt x="345" y="530"/>
                    <a:pt x="419" y="558"/>
                  </a:cubicBezTo>
                  <a:cubicBezTo>
                    <a:pt x="410" y="484"/>
                    <a:pt x="391" y="428"/>
                    <a:pt x="363" y="372"/>
                  </a:cubicBezTo>
                  <a:cubicBezTo>
                    <a:pt x="345" y="307"/>
                    <a:pt x="317" y="261"/>
                    <a:pt x="279" y="214"/>
                  </a:cubicBezTo>
                  <a:cubicBezTo>
                    <a:pt x="242" y="168"/>
                    <a:pt x="205" y="121"/>
                    <a:pt x="159" y="93"/>
                  </a:cubicBezTo>
                  <a:cubicBezTo>
                    <a:pt x="112" y="56"/>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36"/>
            <p:cNvSpPr/>
            <p:nvPr/>
          </p:nvSpPr>
          <p:spPr>
            <a:xfrm>
              <a:off x="5496275" y="3415400"/>
              <a:ext cx="15600" cy="13975"/>
            </a:xfrm>
            <a:custGeom>
              <a:rect b="b" l="l" r="r" t="t"/>
              <a:pathLst>
                <a:path extrusionOk="0" h="559" w="624">
                  <a:moveTo>
                    <a:pt x="1" y="1"/>
                  </a:moveTo>
                  <a:lnTo>
                    <a:pt x="1" y="1"/>
                  </a:lnTo>
                  <a:cubicBezTo>
                    <a:pt x="29" y="66"/>
                    <a:pt x="66" y="121"/>
                    <a:pt x="103" y="196"/>
                  </a:cubicBezTo>
                  <a:cubicBezTo>
                    <a:pt x="140" y="251"/>
                    <a:pt x="196" y="298"/>
                    <a:pt x="242" y="344"/>
                  </a:cubicBezTo>
                  <a:cubicBezTo>
                    <a:pt x="298" y="391"/>
                    <a:pt x="354" y="437"/>
                    <a:pt x="419" y="474"/>
                  </a:cubicBezTo>
                  <a:cubicBezTo>
                    <a:pt x="484" y="512"/>
                    <a:pt x="540" y="539"/>
                    <a:pt x="623" y="558"/>
                  </a:cubicBezTo>
                  <a:cubicBezTo>
                    <a:pt x="605" y="474"/>
                    <a:pt x="567" y="419"/>
                    <a:pt x="521" y="354"/>
                  </a:cubicBezTo>
                  <a:cubicBezTo>
                    <a:pt x="484" y="298"/>
                    <a:pt x="428" y="251"/>
                    <a:pt x="382" y="205"/>
                  </a:cubicBezTo>
                  <a:cubicBezTo>
                    <a:pt x="326" y="159"/>
                    <a:pt x="261" y="112"/>
                    <a:pt x="205" y="75"/>
                  </a:cubicBezTo>
                  <a:cubicBezTo>
                    <a:pt x="140" y="47"/>
                    <a:pt x="75"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36"/>
            <p:cNvSpPr/>
            <p:nvPr/>
          </p:nvSpPr>
          <p:spPr>
            <a:xfrm>
              <a:off x="5466550" y="3319700"/>
              <a:ext cx="24425" cy="19075"/>
            </a:xfrm>
            <a:custGeom>
              <a:rect b="b" l="l" r="r" t="t"/>
              <a:pathLst>
                <a:path extrusionOk="0" h="763" w="977">
                  <a:moveTo>
                    <a:pt x="976" y="1"/>
                  </a:moveTo>
                  <a:cubicBezTo>
                    <a:pt x="874" y="38"/>
                    <a:pt x="781" y="84"/>
                    <a:pt x="688" y="131"/>
                  </a:cubicBezTo>
                  <a:cubicBezTo>
                    <a:pt x="595" y="177"/>
                    <a:pt x="511" y="252"/>
                    <a:pt x="428" y="307"/>
                  </a:cubicBezTo>
                  <a:cubicBezTo>
                    <a:pt x="354" y="372"/>
                    <a:pt x="270" y="447"/>
                    <a:pt x="196" y="512"/>
                  </a:cubicBezTo>
                  <a:cubicBezTo>
                    <a:pt x="131" y="586"/>
                    <a:pt x="56" y="670"/>
                    <a:pt x="0" y="763"/>
                  </a:cubicBezTo>
                  <a:cubicBezTo>
                    <a:pt x="103" y="735"/>
                    <a:pt x="196" y="688"/>
                    <a:pt x="289" y="633"/>
                  </a:cubicBezTo>
                  <a:cubicBezTo>
                    <a:pt x="381" y="586"/>
                    <a:pt x="465" y="512"/>
                    <a:pt x="549" y="456"/>
                  </a:cubicBezTo>
                  <a:cubicBezTo>
                    <a:pt x="632" y="391"/>
                    <a:pt x="707" y="326"/>
                    <a:pt x="781" y="252"/>
                  </a:cubicBezTo>
                  <a:cubicBezTo>
                    <a:pt x="846" y="177"/>
                    <a:pt x="920" y="94"/>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36"/>
            <p:cNvSpPr/>
            <p:nvPr/>
          </p:nvSpPr>
          <p:spPr>
            <a:xfrm>
              <a:off x="5454925" y="3321575"/>
              <a:ext cx="22325" cy="15575"/>
            </a:xfrm>
            <a:custGeom>
              <a:rect b="b" l="l" r="r" t="t"/>
              <a:pathLst>
                <a:path extrusionOk="0" h="623" w="893">
                  <a:moveTo>
                    <a:pt x="893" y="0"/>
                  </a:moveTo>
                  <a:lnTo>
                    <a:pt x="893" y="0"/>
                  </a:lnTo>
                  <a:cubicBezTo>
                    <a:pt x="791" y="19"/>
                    <a:pt x="707" y="56"/>
                    <a:pt x="633" y="93"/>
                  </a:cubicBezTo>
                  <a:cubicBezTo>
                    <a:pt x="549" y="130"/>
                    <a:pt x="465" y="186"/>
                    <a:pt x="400" y="232"/>
                  </a:cubicBezTo>
                  <a:cubicBezTo>
                    <a:pt x="326" y="288"/>
                    <a:pt x="261" y="335"/>
                    <a:pt x="187" y="409"/>
                  </a:cubicBezTo>
                  <a:cubicBezTo>
                    <a:pt x="122" y="474"/>
                    <a:pt x="57" y="548"/>
                    <a:pt x="1" y="623"/>
                  </a:cubicBezTo>
                  <a:cubicBezTo>
                    <a:pt x="94" y="604"/>
                    <a:pt x="187" y="567"/>
                    <a:pt x="270" y="530"/>
                  </a:cubicBezTo>
                  <a:cubicBezTo>
                    <a:pt x="354" y="502"/>
                    <a:pt x="428" y="437"/>
                    <a:pt x="503" y="390"/>
                  </a:cubicBezTo>
                  <a:cubicBezTo>
                    <a:pt x="568" y="335"/>
                    <a:pt x="642" y="288"/>
                    <a:pt x="707" y="223"/>
                  </a:cubicBezTo>
                  <a:cubicBezTo>
                    <a:pt x="781" y="149"/>
                    <a:pt x="837" y="84"/>
                    <a:pt x="8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36"/>
            <p:cNvSpPr/>
            <p:nvPr/>
          </p:nvSpPr>
          <p:spPr>
            <a:xfrm>
              <a:off x="5463525" y="3305775"/>
              <a:ext cx="24175" cy="15825"/>
            </a:xfrm>
            <a:custGeom>
              <a:rect b="b" l="l" r="r" t="t"/>
              <a:pathLst>
                <a:path extrusionOk="0" h="633" w="967">
                  <a:moveTo>
                    <a:pt x="967" y="0"/>
                  </a:moveTo>
                  <a:lnTo>
                    <a:pt x="967" y="0"/>
                  </a:lnTo>
                  <a:cubicBezTo>
                    <a:pt x="865" y="28"/>
                    <a:pt x="772" y="65"/>
                    <a:pt x="688" y="93"/>
                  </a:cubicBezTo>
                  <a:cubicBezTo>
                    <a:pt x="595" y="130"/>
                    <a:pt x="512" y="186"/>
                    <a:pt x="437" y="233"/>
                  </a:cubicBezTo>
                  <a:cubicBezTo>
                    <a:pt x="354" y="298"/>
                    <a:pt x="270" y="344"/>
                    <a:pt x="205" y="409"/>
                  </a:cubicBezTo>
                  <a:cubicBezTo>
                    <a:pt x="131" y="483"/>
                    <a:pt x="66" y="548"/>
                    <a:pt x="1" y="632"/>
                  </a:cubicBezTo>
                  <a:cubicBezTo>
                    <a:pt x="103" y="604"/>
                    <a:pt x="196" y="576"/>
                    <a:pt x="279" y="539"/>
                  </a:cubicBezTo>
                  <a:cubicBezTo>
                    <a:pt x="372" y="502"/>
                    <a:pt x="456" y="446"/>
                    <a:pt x="540" y="400"/>
                  </a:cubicBezTo>
                  <a:cubicBezTo>
                    <a:pt x="623" y="344"/>
                    <a:pt x="707" y="298"/>
                    <a:pt x="772" y="223"/>
                  </a:cubicBezTo>
                  <a:cubicBezTo>
                    <a:pt x="846" y="158"/>
                    <a:pt x="911" y="84"/>
                    <a:pt x="9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36"/>
            <p:cNvSpPr/>
            <p:nvPr/>
          </p:nvSpPr>
          <p:spPr>
            <a:xfrm>
              <a:off x="5269125" y="2916250"/>
              <a:ext cx="31150" cy="59250"/>
            </a:xfrm>
            <a:custGeom>
              <a:rect b="b" l="l" r="r" t="t"/>
              <a:pathLst>
                <a:path extrusionOk="0" h="2370" w="1246">
                  <a:moveTo>
                    <a:pt x="0" y="1"/>
                  </a:moveTo>
                  <a:lnTo>
                    <a:pt x="0" y="1"/>
                  </a:lnTo>
                  <a:cubicBezTo>
                    <a:pt x="75" y="205"/>
                    <a:pt x="167" y="419"/>
                    <a:pt x="242" y="623"/>
                  </a:cubicBezTo>
                  <a:cubicBezTo>
                    <a:pt x="335" y="837"/>
                    <a:pt x="428" y="1032"/>
                    <a:pt x="539" y="1227"/>
                  </a:cubicBezTo>
                  <a:cubicBezTo>
                    <a:pt x="641" y="1431"/>
                    <a:pt x="744" y="1626"/>
                    <a:pt x="855" y="1812"/>
                  </a:cubicBezTo>
                  <a:cubicBezTo>
                    <a:pt x="976" y="2007"/>
                    <a:pt x="1106" y="2193"/>
                    <a:pt x="1245" y="2370"/>
                  </a:cubicBezTo>
                  <a:cubicBezTo>
                    <a:pt x="1171" y="2147"/>
                    <a:pt x="1087" y="1942"/>
                    <a:pt x="1004" y="1738"/>
                  </a:cubicBezTo>
                  <a:cubicBezTo>
                    <a:pt x="911" y="1534"/>
                    <a:pt x="818" y="1338"/>
                    <a:pt x="706" y="1134"/>
                  </a:cubicBezTo>
                  <a:cubicBezTo>
                    <a:pt x="604" y="939"/>
                    <a:pt x="502" y="744"/>
                    <a:pt x="381" y="558"/>
                  </a:cubicBezTo>
                  <a:cubicBezTo>
                    <a:pt x="260" y="363"/>
                    <a:pt x="140" y="17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36"/>
            <p:cNvSpPr/>
            <p:nvPr/>
          </p:nvSpPr>
          <p:spPr>
            <a:xfrm>
              <a:off x="5303950" y="2987100"/>
              <a:ext cx="15825" cy="29275"/>
            </a:xfrm>
            <a:custGeom>
              <a:rect b="b" l="l" r="r" t="t"/>
              <a:pathLst>
                <a:path extrusionOk="0" h="1171" w="633">
                  <a:moveTo>
                    <a:pt x="1" y="0"/>
                  </a:moveTo>
                  <a:cubicBezTo>
                    <a:pt x="10" y="112"/>
                    <a:pt x="47" y="233"/>
                    <a:pt x="94" y="325"/>
                  </a:cubicBezTo>
                  <a:cubicBezTo>
                    <a:pt x="140" y="428"/>
                    <a:pt x="187" y="530"/>
                    <a:pt x="233" y="623"/>
                  </a:cubicBezTo>
                  <a:cubicBezTo>
                    <a:pt x="280" y="725"/>
                    <a:pt x="335" y="827"/>
                    <a:pt x="410" y="920"/>
                  </a:cubicBezTo>
                  <a:cubicBezTo>
                    <a:pt x="465" y="1013"/>
                    <a:pt x="540" y="1087"/>
                    <a:pt x="633" y="1171"/>
                  </a:cubicBezTo>
                  <a:cubicBezTo>
                    <a:pt x="605" y="1059"/>
                    <a:pt x="568" y="948"/>
                    <a:pt x="540" y="846"/>
                  </a:cubicBezTo>
                  <a:cubicBezTo>
                    <a:pt x="503" y="744"/>
                    <a:pt x="447" y="641"/>
                    <a:pt x="400" y="548"/>
                  </a:cubicBezTo>
                  <a:cubicBezTo>
                    <a:pt x="354" y="437"/>
                    <a:pt x="289" y="344"/>
                    <a:pt x="224" y="251"/>
                  </a:cubicBezTo>
                  <a:cubicBezTo>
                    <a:pt x="168" y="158"/>
                    <a:pt x="85"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36"/>
            <p:cNvSpPr/>
            <p:nvPr/>
          </p:nvSpPr>
          <p:spPr>
            <a:xfrm>
              <a:off x="5135800" y="3030300"/>
              <a:ext cx="46950" cy="38350"/>
            </a:xfrm>
            <a:custGeom>
              <a:rect b="b" l="l" r="r" t="t"/>
              <a:pathLst>
                <a:path extrusionOk="0" h="1534" w="1878">
                  <a:moveTo>
                    <a:pt x="0" y="0"/>
                  </a:moveTo>
                  <a:lnTo>
                    <a:pt x="0" y="0"/>
                  </a:lnTo>
                  <a:cubicBezTo>
                    <a:pt x="168" y="130"/>
                    <a:pt x="307" y="279"/>
                    <a:pt x="456" y="409"/>
                  </a:cubicBezTo>
                  <a:cubicBezTo>
                    <a:pt x="604" y="539"/>
                    <a:pt x="762" y="679"/>
                    <a:pt x="911" y="799"/>
                  </a:cubicBezTo>
                  <a:cubicBezTo>
                    <a:pt x="1059" y="929"/>
                    <a:pt x="1208" y="1069"/>
                    <a:pt x="1375" y="1190"/>
                  </a:cubicBezTo>
                  <a:cubicBezTo>
                    <a:pt x="1533" y="1310"/>
                    <a:pt x="1701" y="1431"/>
                    <a:pt x="1877" y="1533"/>
                  </a:cubicBezTo>
                  <a:cubicBezTo>
                    <a:pt x="1747" y="1375"/>
                    <a:pt x="1617" y="1217"/>
                    <a:pt x="1478" y="1069"/>
                  </a:cubicBezTo>
                  <a:cubicBezTo>
                    <a:pt x="1338" y="920"/>
                    <a:pt x="1190" y="781"/>
                    <a:pt x="1041" y="651"/>
                  </a:cubicBezTo>
                  <a:cubicBezTo>
                    <a:pt x="874" y="521"/>
                    <a:pt x="725" y="400"/>
                    <a:pt x="548" y="279"/>
                  </a:cubicBezTo>
                  <a:cubicBezTo>
                    <a:pt x="372" y="177"/>
                    <a:pt x="20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36"/>
            <p:cNvSpPr/>
            <p:nvPr/>
          </p:nvSpPr>
          <p:spPr>
            <a:xfrm>
              <a:off x="5106525" y="3006150"/>
              <a:ext cx="25800" cy="13950"/>
            </a:xfrm>
            <a:custGeom>
              <a:rect b="b" l="l" r="r" t="t"/>
              <a:pathLst>
                <a:path extrusionOk="0" h="558" w="1032">
                  <a:moveTo>
                    <a:pt x="1" y="0"/>
                  </a:moveTo>
                  <a:lnTo>
                    <a:pt x="1" y="0"/>
                  </a:lnTo>
                  <a:cubicBezTo>
                    <a:pt x="56" y="84"/>
                    <a:pt x="140" y="158"/>
                    <a:pt x="224" y="214"/>
                  </a:cubicBezTo>
                  <a:cubicBezTo>
                    <a:pt x="307" y="279"/>
                    <a:pt x="400" y="325"/>
                    <a:pt x="474" y="372"/>
                  </a:cubicBezTo>
                  <a:cubicBezTo>
                    <a:pt x="558" y="418"/>
                    <a:pt x="651" y="455"/>
                    <a:pt x="744" y="493"/>
                  </a:cubicBezTo>
                  <a:cubicBezTo>
                    <a:pt x="837" y="530"/>
                    <a:pt x="930" y="548"/>
                    <a:pt x="1032" y="558"/>
                  </a:cubicBezTo>
                  <a:cubicBezTo>
                    <a:pt x="967" y="483"/>
                    <a:pt x="883" y="409"/>
                    <a:pt x="818" y="353"/>
                  </a:cubicBezTo>
                  <a:cubicBezTo>
                    <a:pt x="735" y="279"/>
                    <a:pt x="642" y="232"/>
                    <a:pt x="558" y="186"/>
                  </a:cubicBezTo>
                  <a:cubicBezTo>
                    <a:pt x="474" y="139"/>
                    <a:pt x="382" y="112"/>
                    <a:pt x="289" y="74"/>
                  </a:cubicBezTo>
                  <a:cubicBezTo>
                    <a:pt x="196" y="37"/>
                    <a:pt x="103"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36"/>
            <p:cNvSpPr/>
            <p:nvPr/>
          </p:nvSpPr>
          <p:spPr>
            <a:xfrm>
              <a:off x="5226700" y="3108550"/>
              <a:ext cx="128275" cy="114200"/>
            </a:xfrm>
            <a:custGeom>
              <a:rect b="b" l="l" r="r" t="t"/>
              <a:pathLst>
                <a:path extrusionOk="0" h="4568" w="5131">
                  <a:moveTo>
                    <a:pt x="150" y="1"/>
                  </a:moveTo>
                  <a:cubicBezTo>
                    <a:pt x="61" y="1"/>
                    <a:pt x="0" y="59"/>
                    <a:pt x="127" y="122"/>
                  </a:cubicBezTo>
                  <a:cubicBezTo>
                    <a:pt x="489" y="299"/>
                    <a:pt x="842" y="707"/>
                    <a:pt x="1131" y="968"/>
                  </a:cubicBezTo>
                  <a:cubicBezTo>
                    <a:pt x="1679" y="1460"/>
                    <a:pt x="2199" y="1962"/>
                    <a:pt x="2719" y="2454"/>
                  </a:cubicBezTo>
                  <a:cubicBezTo>
                    <a:pt x="3444" y="3142"/>
                    <a:pt x="4150" y="3829"/>
                    <a:pt x="4856" y="4526"/>
                  </a:cubicBezTo>
                  <a:cubicBezTo>
                    <a:pt x="4882" y="4551"/>
                    <a:pt x="4951" y="4567"/>
                    <a:pt x="5009" y="4567"/>
                  </a:cubicBezTo>
                  <a:cubicBezTo>
                    <a:pt x="5078" y="4567"/>
                    <a:pt x="5131" y="4545"/>
                    <a:pt x="5070" y="4489"/>
                  </a:cubicBezTo>
                  <a:cubicBezTo>
                    <a:pt x="4308" y="3746"/>
                    <a:pt x="3555" y="3012"/>
                    <a:pt x="2794" y="2287"/>
                  </a:cubicBezTo>
                  <a:cubicBezTo>
                    <a:pt x="2245" y="1757"/>
                    <a:pt x="1697" y="1237"/>
                    <a:pt x="1140" y="735"/>
                  </a:cubicBezTo>
                  <a:cubicBezTo>
                    <a:pt x="861" y="494"/>
                    <a:pt x="573" y="178"/>
                    <a:pt x="239" y="20"/>
                  </a:cubicBezTo>
                  <a:cubicBezTo>
                    <a:pt x="209" y="7"/>
                    <a:pt x="178" y="1"/>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36"/>
            <p:cNvSpPr/>
            <p:nvPr/>
          </p:nvSpPr>
          <p:spPr>
            <a:xfrm>
              <a:off x="5354125" y="3469050"/>
              <a:ext cx="716350" cy="727275"/>
            </a:xfrm>
            <a:custGeom>
              <a:rect b="b" l="l" r="r" t="t"/>
              <a:pathLst>
                <a:path extrusionOk="0" h="29091" w="28654">
                  <a:moveTo>
                    <a:pt x="1" y="1"/>
                  </a:moveTo>
                  <a:lnTo>
                    <a:pt x="3931" y="27149"/>
                  </a:lnTo>
                  <a:cubicBezTo>
                    <a:pt x="3894" y="27214"/>
                    <a:pt x="3875" y="27279"/>
                    <a:pt x="3875" y="27334"/>
                  </a:cubicBezTo>
                  <a:cubicBezTo>
                    <a:pt x="3875" y="28310"/>
                    <a:pt x="8214" y="29090"/>
                    <a:pt x="13565" y="29090"/>
                  </a:cubicBezTo>
                  <a:cubicBezTo>
                    <a:pt x="18759" y="29090"/>
                    <a:pt x="22996" y="28356"/>
                    <a:pt x="23256" y="27427"/>
                  </a:cubicBezTo>
                  <a:lnTo>
                    <a:pt x="28654" y="149"/>
                  </a:lnTo>
                  <a:lnTo>
                    <a:pt x="1"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36"/>
            <p:cNvSpPr/>
            <p:nvPr/>
          </p:nvSpPr>
          <p:spPr>
            <a:xfrm>
              <a:off x="5348025" y="3465300"/>
              <a:ext cx="729200" cy="735675"/>
            </a:xfrm>
            <a:custGeom>
              <a:rect b="b" l="l" r="r" t="t"/>
              <a:pathLst>
                <a:path extrusionOk="0" h="29427" w="29168">
                  <a:moveTo>
                    <a:pt x="498" y="312"/>
                  </a:moveTo>
                  <a:cubicBezTo>
                    <a:pt x="1603" y="327"/>
                    <a:pt x="2708" y="328"/>
                    <a:pt x="3812" y="337"/>
                  </a:cubicBezTo>
                  <a:cubicBezTo>
                    <a:pt x="8969" y="355"/>
                    <a:pt x="14125" y="392"/>
                    <a:pt x="19282" y="420"/>
                  </a:cubicBezTo>
                  <a:cubicBezTo>
                    <a:pt x="22396" y="429"/>
                    <a:pt x="25518" y="447"/>
                    <a:pt x="28633" y="465"/>
                  </a:cubicBezTo>
                  <a:lnTo>
                    <a:pt x="28633" y="465"/>
                  </a:lnTo>
                  <a:cubicBezTo>
                    <a:pt x="28431" y="1518"/>
                    <a:pt x="28214" y="2584"/>
                    <a:pt x="28006" y="3635"/>
                  </a:cubicBezTo>
                  <a:cubicBezTo>
                    <a:pt x="27040" y="8531"/>
                    <a:pt x="26064" y="13427"/>
                    <a:pt x="25098" y="18324"/>
                  </a:cubicBezTo>
                  <a:cubicBezTo>
                    <a:pt x="24494" y="21390"/>
                    <a:pt x="23881" y="24456"/>
                    <a:pt x="23277" y="27522"/>
                  </a:cubicBezTo>
                  <a:cubicBezTo>
                    <a:pt x="23007" y="28265"/>
                    <a:pt x="21261" y="28451"/>
                    <a:pt x="20638" y="28571"/>
                  </a:cubicBezTo>
                  <a:cubicBezTo>
                    <a:pt x="19059" y="28859"/>
                    <a:pt x="17461" y="28971"/>
                    <a:pt x="15853" y="29045"/>
                  </a:cubicBezTo>
                  <a:cubicBezTo>
                    <a:pt x="14897" y="29083"/>
                    <a:pt x="13912" y="29112"/>
                    <a:pt x="12918" y="29112"/>
                  </a:cubicBezTo>
                  <a:cubicBezTo>
                    <a:pt x="10466" y="29112"/>
                    <a:pt x="7955" y="28935"/>
                    <a:pt x="5661" y="28274"/>
                  </a:cubicBezTo>
                  <a:cubicBezTo>
                    <a:pt x="5308" y="28172"/>
                    <a:pt x="4862" y="28070"/>
                    <a:pt x="4565" y="27828"/>
                  </a:cubicBezTo>
                  <a:cubicBezTo>
                    <a:pt x="4333" y="27642"/>
                    <a:pt x="4416" y="27577"/>
                    <a:pt x="4407" y="27317"/>
                  </a:cubicBezTo>
                  <a:cubicBezTo>
                    <a:pt x="4398" y="27159"/>
                    <a:pt x="4361" y="27011"/>
                    <a:pt x="4333" y="26862"/>
                  </a:cubicBezTo>
                  <a:cubicBezTo>
                    <a:pt x="4212" y="26016"/>
                    <a:pt x="4091" y="25152"/>
                    <a:pt x="3961" y="24298"/>
                  </a:cubicBezTo>
                  <a:lnTo>
                    <a:pt x="2605" y="14923"/>
                  </a:lnTo>
                  <a:cubicBezTo>
                    <a:pt x="1905" y="10056"/>
                    <a:pt x="1206" y="5179"/>
                    <a:pt x="498" y="312"/>
                  </a:cubicBezTo>
                  <a:close/>
                  <a:moveTo>
                    <a:pt x="189" y="0"/>
                  </a:moveTo>
                  <a:cubicBezTo>
                    <a:pt x="87" y="0"/>
                    <a:pt x="0" y="42"/>
                    <a:pt x="12" y="141"/>
                  </a:cubicBezTo>
                  <a:cubicBezTo>
                    <a:pt x="328" y="2278"/>
                    <a:pt x="635" y="4397"/>
                    <a:pt x="942" y="6534"/>
                  </a:cubicBezTo>
                  <a:cubicBezTo>
                    <a:pt x="1889" y="13074"/>
                    <a:pt x="2837" y="19615"/>
                    <a:pt x="3775" y="26156"/>
                  </a:cubicBezTo>
                  <a:cubicBezTo>
                    <a:pt x="3812" y="26453"/>
                    <a:pt x="3887" y="26760"/>
                    <a:pt x="3905" y="27057"/>
                  </a:cubicBezTo>
                  <a:cubicBezTo>
                    <a:pt x="3915" y="27252"/>
                    <a:pt x="3868" y="27475"/>
                    <a:pt x="3933" y="27652"/>
                  </a:cubicBezTo>
                  <a:cubicBezTo>
                    <a:pt x="4119" y="28153"/>
                    <a:pt x="4927" y="28367"/>
                    <a:pt x="5355" y="28506"/>
                  </a:cubicBezTo>
                  <a:cubicBezTo>
                    <a:pt x="6460" y="28859"/>
                    <a:pt x="7631" y="29017"/>
                    <a:pt x="8783" y="29147"/>
                  </a:cubicBezTo>
                  <a:cubicBezTo>
                    <a:pt x="10471" y="29333"/>
                    <a:pt x="12183" y="29426"/>
                    <a:pt x="13896" y="29426"/>
                  </a:cubicBezTo>
                  <a:cubicBezTo>
                    <a:pt x="15521" y="29426"/>
                    <a:pt x="17146" y="29343"/>
                    <a:pt x="18752" y="29175"/>
                  </a:cubicBezTo>
                  <a:cubicBezTo>
                    <a:pt x="19960" y="29045"/>
                    <a:pt x="21186" y="28878"/>
                    <a:pt x="22348" y="28525"/>
                  </a:cubicBezTo>
                  <a:cubicBezTo>
                    <a:pt x="22803" y="28388"/>
                    <a:pt x="23525" y="28181"/>
                    <a:pt x="23729" y="27684"/>
                  </a:cubicBezTo>
                  <a:lnTo>
                    <a:pt x="23729" y="27684"/>
                  </a:lnTo>
                  <a:cubicBezTo>
                    <a:pt x="23735" y="27675"/>
                    <a:pt x="23739" y="27664"/>
                    <a:pt x="23741" y="27652"/>
                  </a:cubicBezTo>
                  <a:lnTo>
                    <a:pt x="23741" y="27652"/>
                  </a:lnTo>
                  <a:cubicBezTo>
                    <a:pt x="23741" y="27652"/>
                    <a:pt x="23741" y="27652"/>
                    <a:pt x="23741" y="27652"/>
                  </a:cubicBezTo>
                  <a:cubicBezTo>
                    <a:pt x="23964" y="26527"/>
                    <a:pt x="24197" y="25385"/>
                    <a:pt x="24420" y="24260"/>
                  </a:cubicBezTo>
                  <a:cubicBezTo>
                    <a:pt x="25377" y="19355"/>
                    <a:pt x="26352" y="14468"/>
                    <a:pt x="27318" y="9572"/>
                  </a:cubicBezTo>
                  <a:cubicBezTo>
                    <a:pt x="27922" y="6506"/>
                    <a:pt x="28535" y="3440"/>
                    <a:pt x="29139" y="374"/>
                  </a:cubicBezTo>
                  <a:cubicBezTo>
                    <a:pt x="29167" y="244"/>
                    <a:pt x="28991" y="151"/>
                    <a:pt x="28888" y="151"/>
                  </a:cubicBezTo>
                  <a:cubicBezTo>
                    <a:pt x="27699" y="141"/>
                    <a:pt x="26529" y="141"/>
                    <a:pt x="25349" y="123"/>
                  </a:cubicBezTo>
                  <a:cubicBezTo>
                    <a:pt x="20192" y="104"/>
                    <a:pt x="15036" y="67"/>
                    <a:pt x="9879" y="49"/>
                  </a:cubicBezTo>
                  <a:cubicBezTo>
                    <a:pt x="6656" y="30"/>
                    <a:pt x="3442" y="11"/>
                    <a:pt x="227" y="2"/>
                  </a:cubicBezTo>
                  <a:lnTo>
                    <a:pt x="227" y="2"/>
                  </a:lnTo>
                  <a:cubicBezTo>
                    <a:pt x="214" y="1"/>
                    <a:pt x="201" y="0"/>
                    <a:pt x="1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36"/>
            <p:cNvSpPr/>
            <p:nvPr/>
          </p:nvSpPr>
          <p:spPr>
            <a:xfrm>
              <a:off x="5981725" y="3507150"/>
              <a:ext cx="37650" cy="222550"/>
            </a:xfrm>
            <a:custGeom>
              <a:rect b="b" l="l" r="r" t="t"/>
              <a:pathLst>
                <a:path extrusionOk="0" h="8902" w="1506">
                  <a:moveTo>
                    <a:pt x="1506" y="0"/>
                  </a:moveTo>
                  <a:lnTo>
                    <a:pt x="1506" y="0"/>
                  </a:lnTo>
                  <a:cubicBezTo>
                    <a:pt x="1301" y="725"/>
                    <a:pt x="1134" y="1459"/>
                    <a:pt x="985" y="2202"/>
                  </a:cubicBezTo>
                  <a:cubicBezTo>
                    <a:pt x="837" y="2936"/>
                    <a:pt x="707" y="3680"/>
                    <a:pt x="577" y="4423"/>
                  </a:cubicBezTo>
                  <a:cubicBezTo>
                    <a:pt x="465" y="5166"/>
                    <a:pt x="344" y="5909"/>
                    <a:pt x="251" y="6653"/>
                  </a:cubicBezTo>
                  <a:cubicBezTo>
                    <a:pt x="205" y="7024"/>
                    <a:pt x="159" y="7396"/>
                    <a:pt x="121" y="7777"/>
                  </a:cubicBezTo>
                  <a:cubicBezTo>
                    <a:pt x="75" y="8148"/>
                    <a:pt x="56" y="8529"/>
                    <a:pt x="1" y="8901"/>
                  </a:cubicBezTo>
                  <a:cubicBezTo>
                    <a:pt x="149" y="8557"/>
                    <a:pt x="242" y="8186"/>
                    <a:pt x="344" y="7823"/>
                  </a:cubicBezTo>
                  <a:cubicBezTo>
                    <a:pt x="437" y="7452"/>
                    <a:pt x="530" y="7089"/>
                    <a:pt x="605" y="6718"/>
                  </a:cubicBezTo>
                  <a:cubicBezTo>
                    <a:pt x="762" y="5993"/>
                    <a:pt x="893" y="5250"/>
                    <a:pt x="1023" y="4506"/>
                  </a:cubicBezTo>
                  <a:cubicBezTo>
                    <a:pt x="1134" y="3763"/>
                    <a:pt x="1236" y="3020"/>
                    <a:pt x="1329" y="2258"/>
                  </a:cubicBezTo>
                  <a:cubicBezTo>
                    <a:pt x="1413" y="1506"/>
                    <a:pt x="1487" y="753"/>
                    <a:pt x="15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36"/>
            <p:cNvSpPr/>
            <p:nvPr/>
          </p:nvSpPr>
          <p:spPr>
            <a:xfrm>
              <a:off x="5988925" y="3481125"/>
              <a:ext cx="14425" cy="113375"/>
            </a:xfrm>
            <a:custGeom>
              <a:rect b="b" l="l" r="r" t="t"/>
              <a:pathLst>
                <a:path extrusionOk="0" h="4535" w="577">
                  <a:moveTo>
                    <a:pt x="502" y="1"/>
                  </a:moveTo>
                  <a:cubicBezTo>
                    <a:pt x="372" y="373"/>
                    <a:pt x="289" y="744"/>
                    <a:pt x="233" y="1116"/>
                  </a:cubicBezTo>
                  <a:cubicBezTo>
                    <a:pt x="159" y="1487"/>
                    <a:pt x="112" y="1878"/>
                    <a:pt x="84" y="2249"/>
                  </a:cubicBezTo>
                  <a:cubicBezTo>
                    <a:pt x="47" y="2621"/>
                    <a:pt x="19" y="3002"/>
                    <a:pt x="10" y="3383"/>
                  </a:cubicBezTo>
                  <a:cubicBezTo>
                    <a:pt x="1" y="3764"/>
                    <a:pt x="19" y="4135"/>
                    <a:pt x="19" y="4535"/>
                  </a:cubicBezTo>
                  <a:cubicBezTo>
                    <a:pt x="196" y="4182"/>
                    <a:pt x="279" y="3801"/>
                    <a:pt x="363" y="3429"/>
                  </a:cubicBezTo>
                  <a:cubicBezTo>
                    <a:pt x="428" y="3058"/>
                    <a:pt x="484" y="2677"/>
                    <a:pt x="521" y="2305"/>
                  </a:cubicBezTo>
                  <a:cubicBezTo>
                    <a:pt x="558" y="1924"/>
                    <a:pt x="577" y="1552"/>
                    <a:pt x="577" y="1162"/>
                  </a:cubicBezTo>
                  <a:cubicBezTo>
                    <a:pt x="577" y="772"/>
                    <a:pt x="558" y="391"/>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36"/>
            <p:cNvSpPr/>
            <p:nvPr/>
          </p:nvSpPr>
          <p:spPr>
            <a:xfrm>
              <a:off x="6016575" y="3526900"/>
              <a:ext cx="17675" cy="81300"/>
            </a:xfrm>
            <a:custGeom>
              <a:rect b="b" l="l" r="r" t="t"/>
              <a:pathLst>
                <a:path extrusionOk="0" h="3252" w="707">
                  <a:moveTo>
                    <a:pt x="669" y="0"/>
                  </a:moveTo>
                  <a:cubicBezTo>
                    <a:pt x="530" y="251"/>
                    <a:pt x="428" y="511"/>
                    <a:pt x="344" y="771"/>
                  </a:cubicBezTo>
                  <a:cubicBezTo>
                    <a:pt x="260" y="1041"/>
                    <a:pt x="195" y="1310"/>
                    <a:pt x="140" y="1580"/>
                  </a:cubicBezTo>
                  <a:cubicBezTo>
                    <a:pt x="75" y="1840"/>
                    <a:pt x="47" y="2118"/>
                    <a:pt x="19" y="2397"/>
                  </a:cubicBezTo>
                  <a:cubicBezTo>
                    <a:pt x="0" y="2676"/>
                    <a:pt x="0" y="2955"/>
                    <a:pt x="28" y="3252"/>
                  </a:cubicBezTo>
                  <a:cubicBezTo>
                    <a:pt x="168" y="2992"/>
                    <a:pt x="279" y="2741"/>
                    <a:pt x="372" y="2472"/>
                  </a:cubicBezTo>
                  <a:cubicBezTo>
                    <a:pt x="446" y="2202"/>
                    <a:pt x="521" y="1933"/>
                    <a:pt x="576" y="1673"/>
                  </a:cubicBezTo>
                  <a:cubicBezTo>
                    <a:pt x="632" y="1403"/>
                    <a:pt x="669" y="1124"/>
                    <a:pt x="697" y="846"/>
                  </a:cubicBezTo>
                  <a:cubicBezTo>
                    <a:pt x="697" y="567"/>
                    <a:pt x="706" y="288"/>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36"/>
            <p:cNvSpPr/>
            <p:nvPr/>
          </p:nvSpPr>
          <p:spPr>
            <a:xfrm>
              <a:off x="5957800" y="3558725"/>
              <a:ext cx="22325" cy="137050"/>
            </a:xfrm>
            <a:custGeom>
              <a:rect b="b" l="l" r="r" t="t"/>
              <a:pathLst>
                <a:path extrusionOk="0" h="5482" w="893">
                  <a:moveTo>
                    <a:pt x="874" y="0"/>
                  </a:moveTo>
                  <a:cubicBezTo>
                    <a:pt x="707" y="446"/>
                    <a:pt x="595" y="892"/>
                    <a:pt x="493" y="1347"/>
                  </a:cubicBezTo>
                  <a:cubicBezTo>
                    <a:pt x="382" y="1802"/>
                    <a:pt x="307" y="2258"/>
                    <a:pt x="233" y="2704"/>
                  </a:cubicBezTo>
                  <a:cubicBezTo>
                    <a:pt x="94" y="3623"/>
                    <a:pt x="1" y="4543"/>
                    <a:pt x="1" y="5482"/>
                  </a:cubicBezTo>
                  <a:cubicBezTo>
                    <a:pt x="187" y="5045"/>
                    <a:pt x="307" y="4599"/>
                    <a:pt x="409" y="4144"/>
                  </a:cubicBezTo>
                  <a:cubicBezTo>
                    <a:pt x="512" y="3698"/>
                    <a:pt x="605" y="3243"/>
                    <a:pt x="679" y="2787"/>
                  </a:cubicBezTo>
                  <a:cubicBezTo>
                    <a:pt x="744" y="2332"/>
                    <a:pt x="800" y="1867"/>
                    <a:pt x="837" y="1403"/>
                  </a:cubicBezTo>
                  <a:cubicBezTo>
                    <a:pt x="874" y="929"/>
                    <a:pt x="893" y="465"/>
                    <a:pt x="8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36"/>
            <p:cNvSpPr/>
            <p:nvPr/>
          </p:nvSpPr>
          <p:spPr>
            <a:xfrm>
              <a:off x="5927375" y="3665800"/>
              <a:ext cx="14425" cy="65975"/>
            </a:xfrm>
            <a:custGeom>
              <a:rect b="b" l="l" r="r" t="t"/>
              <a:pathLst>
                <a:path extrusionOk="0" h="2639" w="577">
                  <a:moveTo>
                    <a:pt x="502" y="0"/>
                  </a:moveTo>
                  <a:cubicBezTo>
                    <a:pt x="372" y="214"/>
                    <a:pt x="298" y="418"/>
                    <a:pt x="233" y="641"/>
                  </a:cubicBezTo>
                  <a:cubicBezTo>
                    <a:pt x="159" y="855"/>
                    <a:pt x="112" y="1069"/>
                    <a:pt x="84" y="1292"/>
                  </a:cubicBezTo>
                  <a:cubicBezTo>
                    <a:pt x="47" y="1514"/>
                    <a:pt x="19" y="1737"/>
                    <a:pt x="10" y="1951"/>
                  </a:cubicBezTo>
                  <a:cubicBezTo>
                    <a:pt x="1" y="2174"/>
                    <a:pt x="10" y="2397"/>
                    <a:pt x="19" y="2639"/>
                  </a:cubicBezTo>
                  <a:cubicBezTo>
                    <a:pt x="196" y="2462"/>
                    <a:pt x="279" y="2230"/>
                    <a:pt x="363" y="2025"/>
                  </a:cubicBezTo>
                  <a:cubicBezTo>
                    <a:pt x="428" y="1812"/>
                    <a:pt x="484" y="1598"/>
                    <a:pt x="521" y="1375"/>
                  </a:cubicBezTo>
                  <a:cubicBezTo>
                    <a:pt x="558" y="1152"/>
                    <a:pt x="577" y="929"/>
                    <a:pt x="577" y="697"/>
                  </a:cubicBezTo>
                  <a:cubicBezTo>
                    <a:pt x="567" y="465"/>
                    <a:pt x="558" y="232"/>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36"/>
            <p:cNvSpPr/>
            <p:nvPr/>
          </p:nvSpPr>
          <p:spPr>
            <a:xfrm>
              <a:off x="5945025" y="3508775"/>
              <a:ext cx="13500" cy="91550"/>
            </a:xfrm>
            <a:custGeom>
              <a:rect b="b" l="l" r="r" t="t"/>
              <a:pathLst>
                <a:path extrusionOk="0" h="3662" w="540">
                  <a:moveTo>
                    <a:pt x="428" y="0"/>
                  </a:moveTo>
                  <a:cubicBezTo>
                    <a:pt x="317" y="307"/>
                    <a:pt x="242" y="604"/>
                    <a:pt x="187" y="911"/>
                  </a:cubicBezTo>
                  <a:cubicBezTo>
                    <a:pt x="131" y="1208"/>
                    <a:pt x="84" y="1515"/>
                    <a:pt x="56" y="1812"/>
                  </a:cubicBezTo>
                  <a:cubicBezTo>
                    <a:pt x="29" y="2119"/>
                    <a:pt x="10" y="2416"/>
                    <a:pt x="10" y="2732"/>
                  </a:cubicBezTo>
                  <a:cubicBezTo>
                    <a:pt x="1" y="3029"/>
                    <a:pt x="38" y="3345"/>
                    <a:pt x="38" y="3661"/>
                  </a:cubicBezTo>
                  <a:cubicBezTo>
                    <a:pt x="224" y="3392"/>
                    <a:pt x="289" y="3076"/>
                    <a:pt x="363" y="2778"/>
                  </a:cubicBezTo>
                  <a:cubicBezTo>
                    <a:pt x="428" y="2472"/>
                    <a:pt x="475" y="2175"/>
                    <a:pt x="502" y="1859"/>
                  </a:cubicBezTo>
                  <a:cubicBezTo>
                    <a:pt x="521" y="1552"/>
                    <a:pt x="540" y="1245"/>
                    <a:pt x="540" y="939"/>
                  </a:cubicBezTo>
                  <a:cubicBezTo>
                    <a:pt x="521" y="632"/>
                    <a:pt x="502" y="316"/>
                    <a:pt x="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36"/>
            <p:cNvSpPr/>
            <p:nvPr/>
          </p:nvSpPr>
          <p:spPr>
            <a:xfrm>
              <a:off x="5909725" y="3485075"/>
              <a:ext cx="25800" cy="170275"/>
            </a:xfrm>
            <a:custGeom>
              <a:rect b="b" l="l" r="r" t="t"/>
              <a:pathLst>
                <a:path extrusionOk="0" h="6811" w="1032">
                  <a:moveTo>
                    <a:pt x="957" y="1"/>
                  </a:moveTo>
                  <a:cubicBezTo>
                    <a:pt x="837" y="568"/>
                    <a:pt x="744" y="1134"/>
                    <a:pt x="660" y="1701"/>
                  </a:cubicBezTo>
                  <a:cubicBezTo>
                    <a:pt x="577" y="2277"/>
                    <a:pt x="511" y="2844"/>
                    <a:pt x="437" y="3411"/>
                  </a:cubicBezTo>
                  <a:lnTo>
                    <a:pt x="251" y="5120"/>
                  </a:lnTo>
                  <a:cubicBezTo>
                    <a:pt x="186" y="5687"/>
                    <a:pt x="140" y="6254"/>
                    <a:pt x="0" y="6811"/>
                  </a:cubicBezTo>
                  <a:cubicBezTo>
                    <a:pt x="158" y="6569"/>
                    <a:pt x="279" y="6291"/>
                    <a:pt x="372" y="6012"/>
                  </a:cubicBezTo>
                  <a:cubicBezTo>
                    <a:pt x="465" y="5733"/>
                    <a:pt x="530" y="5455"/>
                    <a:pt x="604" y="5167"/>
                  </a:cubicBezTo>
                  <a:cubicBezTo>
                    <a:pt x="725" y="4600"/>
                    <a:pt x="809" y="4024"/>
                    <a:pt x="883" y="3448"/>
                  </a:cubicBezTo>
                  <a:cubicBezTo>
                    <a:pt x="939" y="2862"/>
                    <a:pt x="985" y="2296"/>
                    <a:pt x="995" y="1720"/>
                  </a:cubicBezTo>
                  <a:cubicBezTo>
                    <a:pt x="1032" y="1162"/>
                    <a:pt x="1022" y="577"/>
                    <a:pt x="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36"/>
            <p:cNvSpPr/>
            <p:nvPr/>
          </p:nvSpPr>
          <p:spPr>
            <a:xfrm>
              <a:off x="5501150" y="3544775"/>
              <a:ext cx="14900" cy="112900"/>
            </a:xfrm>
            <a:custGeom>
              <a:rect b="b" l="l" r="r" t="t"/>
              <a:pathLst>
                <a:path extrusionOk="0" h="4516" w="596">
                  <a:moveTo>
                    <a:pt x="549" y="1"/>
                  </a:moveTo>
                  <a:cubicBezTo>
                    <a:pt x="410" y="363"/>
                    <a:pt x="317" y="735"/>
                    <a:pt x="233" y="1106"/>
                  </a:cubicBezTo>
                  <a:cubicBezTo>
                    <a:pt x="149" y="1478"/>
                    <a:pt x="94" y="1859"/>
                    <a:pt x="57" y="2230"/>
                  </a:cubicBezTo>
                  <a:cubicBezTo>
                    <a:pt x="19" y="2611"/>
                    <a:pt x="1" y="2983"/>
                    <a:pt x="10" y="3373"/>
                  </a:cubicBezTo>
                  <a:cubicBezTo>
                    <a:pt x="19" y="3754"/>
                    <a:pt x="47" y="4144"/>
                    <a:pt x="159" y="4516"/>
                  </a:cubicBezTo>
                  <a:cubicBezTo>
                    <a:pt x="233" y="4135"/>
                    <a:pt x="317" y="3763"/>
                    <a:pt x="363" y="3392"/>
                  </a:cubicBezTo>
                  <a:cubicBezTo>
                    <a:pt x="419" y="3020"/>
                    <a:pt x="475" y="2648"/>
                    <a:pt x="512" y="2268"/>
                  </a:cubicBezTo>
                  <a:cubicBezTo>
                    <a:pt x="549" y="1896"/>
                    <a:pt x="577" y="1506"/>
                    <a:pt x="595" y="1125"/>
                  </a:cubicBezTo>
                  <a:cubicBezTo>
                    <a:pt x="577" y="772"/>
                    <a:pt x="577" y="381"/>
                    <a:pt x="5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36"/>
            <p:cNvSpPr/>
            <p:nvPr/>
          </p:nvSpPr>
          <p:spPr>
            <a:xfrm>
              <a:off x="5480250" y="3596575"/>
              <a:ext cx="11650" cy="95250"/>
            </a:xfrm>
            <a:custGeom>
              <a:rect b="b" l="l" r="r" t="t"/>
              <a:pathLst>
                <a:path extrusionOk="0" h="3810" w="466">
                  <a:moveTo>
                    <a:pt x="344" y="0"/>
                  </a:moveTo>
                  <a:cubicBezTo>
                    <a:pt x="233" y="307"/>
                    <a:pt x="159" y="623"/>
                    <a:pt x="103" y="939"/>
                  </a:cubicBezTo>
                  <a:cubicBezTo>
                    <a:pt x="56" y="1255"/>
                    <a:pt x="19" y="1580"/>
                    <a:pt x="10" y="1886"/>
                  </a:cubicBezTo>
                  <a:cubicBezTo>
                    <a:pt x="1" y="2212"/>
                    <a:pt x="10" y="2528"/>
                    <a:pt x="38" y="2853"/>
                  </a:cubicBezTo>
                  <a:cubicBezTo>
                    <a:pt x="66" y="3178"/>
                    <a:pt x="131" y="3503"/>
                    <a:pt x="270" y="3810"/>
                  </a:cubicBezTo>
                  <a:cubicBezTo>
                    <a:pt x="317" y="3484"/>
                    <a:pt x="363" y="3169"/>
                    <a:pt x="382" y="2853"/>
                  </a:cubicBezTo>
                  <a:cubicBezTo>
                    <a:pt x="419" y="2537"/>
                    <a:pt x="437" y="2230"/>
                    <a:pt x="456" y="1914"/>
                  </a:cubicBezTo>
                  <a:cubicBezTo>
                    <a:pt x="465" y="1598"/>
                    <a:pt x="465" y="1273"/>
                    <a:pt x="456" y="957"/>
                  </a:cubicBezTo>
                  <a:cubicBezTo>
                    <a:pt x="437" y="632"/>
                    <a:pt x="419" y="30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36"/>
            <p:cNvSpPr/>
            <p:nvPr/>
          </p:nvSpPr>
          <p:spPr>
            <a:xfrm>
              <a:off x="5512075" y="3628150"/>
              <a:ext cx="11175" cy="59725"/>
            </a:xfrm>
            <a:custGeom>
              <a:rect b="b" l="l" r="r" t="t"/>
              <a:pathLst>
                <a:path extrusionOk="0" h="2389" w="447">
                  <a:moveTo>
                    <a:pt x="261" y="1"/>
                  </a:moveTo>
                  <a:cubicBezTo>
                    <a:pt x="131" y="187"/>
                    <a:pt x="84" y="391"/>
                    <a:pt x="47" y="596"/>
                  </a:cubicBezTo>
                  <a:cubicBezTo>
                    <a:pt x="19" y="791"/>
                    <a:pt x="1" y="986"/>
                    <a:pt x="1" y="1199"/>
                  </a:cubicBezTo>
                  <a:cubicBezTo>
                    <a:pt x="1" y="1395"/>
                    <a:pt x="19" y="1590"/>
                    <a:pt x="47" y="1785"/>
                  </a:cubicBezTo>
                  <a:cubicBezTo>
                    <a:pt x="84" y="1989"/>
                    <a:pt x="121" y="2184"/>
                    <a:pt x="186" y="2389"/>
                  </a:cubicBezTo>
                  <a:cubicBezTo>
                    <a:pt x="307" y="2203"/>
                    <a:pt x="363" y="1998"/>
                    <a:pt x="400" y="1803"/>
                  </a:cubicBezTo>
                  <a:cubicBezTo>
                    <a:pt x="437" y="1599"/>
                    <a:pt x="446" y="1395"/>
                    <a:pt x="446" y="1199"/>
                  </a:cubicBezTo>
                  <a:cubicBezTo>
                    <a:pt x="446" y="995"/>
                    <a:pt x="437" y="800"/>
                    <a:pt x="400" y="605"/>
                  </a:cubicBezTo>
                  <a:cubicBezTo>
                    <a:pt x="372" y="391"/>
                    <a:pt x="316" y="205"/>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36"/>
            <p:cNvSpPr/>
            <p:nvPr/>
          </p:nvSpPr>
          <p:spPr>
            <a:xfrm>
              <a:off x="5838425" y="3788900"/>
              <a:ext cx="145175" cy="19525"/>
            </a:xfrm>
            <a:custGeom>
              <a:rect b="b" l="l" r="r" t="t"/>
              <a:pathLst>
                <a:path extrusionOk="0" h="781" w="5807">
                  <a:moveTo>
                    <a:pt x="5807" y="0"/>
                  </a:moveTo>
                  <a:cubicBezTo>
                    <a:pt x="5315" y="0"/>
                    <a:pt x="4822" y="37"/>
                    <a:pt x="4348" y="84"/>
                  </a:cubicBezTo>
                  <a:cubicBezTo>
                    <a:pt x="3856" y="130"/>
                    <a:pt x="3382" y="186"/>
                    <a:pt x="2899" y="251"/>
                  </a:cubicBezTo>
                  <a:lnTo>
                    <a:pt x="1459" y="437"/>
                  </a:lnTo>
                  <a:cubicBezTo>
                    <a:pt x="976" y="493"/>
                    <a:pt x="502" y="558"/>
                    <a:pt x="0" y="558"/>
                  </a:cubicBezTo>
                  <a:cubicBezTo>
                    <a:pt x="465" y="743"/>
                    <a:pt x="976" y="771"/>
                    <a:pt x="1468" y="781"/>
                  </a:cubicBezTo>
                  <a:cubicBezTo>
                    <a:pt x="1970" y="781"/>
                    <a:pt x="2453" y="743"/>
                    <a:pt x="2945" y="688"/>
                  </a:cubicBezTo>
                  <a:cubicBezTo>
                    <a:pt x="3429" y="623"/>
                    <a:pt x="3902" y="539"/>
                    <a:pt x="4395" y="437"/>
                  </a:cubicBezTo>
                  <a:cubicBezTo>
                    <a:pt x="4869" y="316"/>
                    <a:pt x="5342" y="186"/>
                    <a:pt x="58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36"/>
            <p:cNvSpPr/>
            <p:nvPr/>
          </p:nvSpPr>
          <p:spPr>
            <a:xfrm>
              <a:off x="5811000" y="3811550"/>
              <a:ext cx="79250" cy="11050"/>
            </a:xfrm>
            <a:custGeom>
              <a:rect b="b" l="l" r="r" t="t"/>
              <a:pathLst>
                <a:path extrusionOk="0" h="442" w="3170">
                  <a:moveTo>
                    <a:pt x="1805" y="1"/>
                  </a:moveTo>
                  <a:cubicBezTo>
                    <a:pt x="1729" y="1"/>
                    <a:pt x="1654" y="2"/>
                    <a:pt x="1580" y="5"/>
                  </a:cubicBezTo>
                  <a:cubicBezTo>
                    <a:pt x="1311" y="14"/>
                    <a:pt x="1051" y="23"/>
                    <a:pt x="791" y="51"/>
                  </a:cubicBezTo>
                  <a:cubicBezTo>
                    <a:pt x="521" y="70"/>
                    <a:pt x="280" y="107"/>
                    <a:pt x="1" y="116"/>
                  </a:cubicBezTo>
                  <a:cubicBezTo>
                    <a:pt x="233" y="293"/>
                    <a:pt x="521" y="348"/>
                    <a:pt x="772" y="395"/>
                  </a:cubicBezTo>
                  <a:cubicBezTo>
                    <a:pt x="1041" y="441"/>
                    <a:pt x="1320" y="441"/>
                    <a:pt x="1590" y="441"/>
                  </a:cubicBezTo>
                  <a:cubicBezTo>
                    <a:pt x="1859" y="432"/>
                    <a:pt x="2119" y="414"/>
                    <a:pt x="2389" y="358"/>
                  </a:cubicBezTo>
                  <a:cubicBezTo>
                    <a:pt x="2649" y="321"/>
                    <a:pt x="2909" y="246"/>
                    <a:pt x="3169" y="135"/>
                  </a:cubicBezTo>
                  <a:cubicBezTo>
                    <a:pt x="2890" y="60"/>
                    <a:pt x="2621" y="42"/>
                    <a:pt x="2370" y="14"/>
                  </a:cubicBezTo>
                  <a:cubicBezTo>
                    <a:pt x="2180" y="7"/>
                    <a:pt x="1989" y="1"/>
                    <a:pt x="18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36"/>
            <p:cNvSpPr/>
            <p:nvPr/>
          </p:nvSpPr>
          <p:spPr>
            <a:xfrm>
              <a:off x="5910425" y="3808325"/>
              <a:ext cx="21625" cy="11350"/>
            </a:xfrm>
            <a:custGeom>
              <a:rect b="b" l="l" r="r" t="t"/>
              <a:pathLst>
                <a:path extrusionOk="0" h="454" w="865">
                  <a:moveTo>
                    <a:pt x="464" y="0"/>
                  </a:moveTo>
                  <a:cubicBezTo>
                    <a:pt x="446" y="0"/>
                    <a:pt x="428" y="1"/>
                    <a:pt x="409" y="4"/>
                  </a:cubicBezTo>
                  <a:cubicBezTo>
                    <a:pt x="344" y="13"/>
                    <a:pt x="270" y="32"/>
                    <a:pt x="205" y="78"/>
                  </a:cubicBezTo>
                  <a:cubicBezTo>
                    <a:pt x="130" y="124"/>
                    <a:pt x="56" y="171"/>
                    <a:pt x="0" y="273"/>
                  </a:cubicBezTo>
                  <a:cubicBezTo>
                    <a:pt x="84" y="357"/>
                    <a:pt x="168" y="403"/>
                    <a:pt x="233" y="422"/>
                  </a:cubicBezTo>
                  <a:cubicBezTo>
                    <a:pt x="295" y="443"/>
                    <a:pt x="348" y="453"/>
                    <a:pt x="401" y="453"/>
                  </a:cubicBezTo>
                  <a:cubicBezTo>
                    <a:pt x="419" y="453"/>
                    <a:pt x="437" y="452"/>
                    <a:pt x="456" y="450"/>
                  </a:cubicBezTo>
                  <a:cubicBezTo>
                    <a:pt x="521" y="431"/>
                    <a:pt x="595" y="422"/>
                    <a:pt x="669" y="375"/>
                  </a:cubicBezTo>
                  <a:cubicBezTo>
                    <a:pt x="725" y="329"/>
                    <a:pt x="790" y="282"/>
                    <a:pt x="864" y="180"/>
                  </a:cubicBezTo>
                  <a:cubicBezTo>
                    <a:pt x="781" y="97"/>
                    <a:pt x="697" y="50"/>
                    <a:pt x="632" y="32"/>
                  </a:cubicBezTo>
                  <a:cubicBezTo>
                    <a:pt x="569" y="11"/>
                    <a:pt x="517" y="0"/>
                    <a:pt x="4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36"/>
            <p:cNvSpPr/>
            <p:nvPr/>
          </p:nvSpPr>
          <p:spPr>
            <a:xfrm>
              <a:off x="5774550" y="3828150"/>
              <a:ext cx="46000" cy="11225"/>
            </a:xfrm>
            <a:custGeom>
              <a:rect b="b" l="l" r="r" t="t"/>
              <a:pathLst>
                <a:path extrusionOk="0" h="449" w="1840">
                  <a:moveTo>
                    <a:pt x="920" y="0"/>
                  </a:moveTo>
                  <a:cubicBezTo>
                    <a:pt x="771" y="0"/>
                    <a:pt x="623" y="10"/>
                    <a:pt x="465" y="47"/>
                  </a:cubicBezTo>
                  <a:cubicBezTo>
                    <a:pt x="316" y="84"/>
                    <a:pt x="167" y="121"/>
                    <a:pt x="0" y="186"/>
                  </a:cubicBezTo>
                  <a:cubicBezTo>
                    <a:pt x="140" y="307"/>
                    <a:pt x="307" y="353"/>
                    <a:pt x="455" y="400"/>
                  </a:cubicBezTo>
                  <a:cubicBezTo>
                    <a:pt x="584" y="424"/>
                    <a:pt x="727" y="448"/>
                    <a:pt x="859" y="448"/>
                  </a:cubicBezTo>
                  <a:cubicBezTo>
                    <a:pt x="880" y="448"/>
                    <a:pt x="900" y="448"/>
                    <a:pt x="920" y="446"/>
                  </a:cubicBezTo>
                  <a:cubicBezTo>
                    <a:pt x="1069" y="446"/>
                    <a:pt x="1236" y="418"/>
                    <a:pt x="1385" y="381"/>
                  </a:cubicBezTo>
                  <a:cubicBezTo>
                    <a:pt x="1552" y="335"/>
                    <a:pt x="1700" y="288"/>
                    <a:pt x="1840" y="186"/>
                  </a:cubicBezTo>
                  <a:cubicBezTo>
                    <a:pt x="1673" y="103"/>
                    <a:pt x="1524" y="56"/>
                    <a:pt x="1375" y="38"/>
                  </a:cubicBezTo>
                  <a:cubicBezTo>
                    <a:pt x="1227" y="10"/>
                    <a:pt x="1069" y="0"/>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36"/>
            <p:cNvSpPr/>
            <p:nvPr/>
          </p:nvSpPr>
          <p:spPr>
            <a:xfrm>
              <a:off x="5480725" y="3852775"/>
              <a:ext cx="107550" cy="14650"/>
            </a:xfrm>
            <a:custGeom>
              <a:rect b="b" l="l" r="r" t="t"/>
              <a:pathLst>
                <a:path extrusionOk="0" h="586" w="4302">
                  <a:moveTo>
                    <a:pt x="0" y="0"/>
                  </a:moveTo>
                  <a:cubicBezTo>
                    <a:pt x="158" y="121"/>
                    <a:pt x="344" y="177"/>
                    <a:pt x="511" y="232"/>
                  </a:cubicBezTo>
                  <a:cubicBezTo>
                    <a:pt x="688" y="288"/>
                    <a:pt x="864" y="335"/>
                    <a:pt x="1050" y="372"/>
                  </a:cubicBezTo>
                  <a:cubicBezTo>
                    <a:pt x="1412" y="455"/>
                    <a:pt x="1766" y="502"/>
                    <a:pt x="2128" y="539"/>
                  </a:cubicBezTo>
                  <a:cubicBezTo>
                    <a:pt x="2490" y="567"/>
                    <a:pt x="2853" y="586"/>
                    <a:pt x="3206" y="586"/>
                  </a:cubicBezTo>
                  <a:cubicBezTo>
                    <a:pt x="3568" y="558"/>
                    <a:pt x="3930" y="539"/>
                    <a:pt x="4302" y="465"/>
                  </a:cubicBezTo>
                  <a:cubicBezTo>
                    <a:pt x="3949" y="353"/>
                    <a:pt x="3596" y="279"/>
                    <a:pt x="3233" y="223"/>
                  </a:cubicBezTo>
                  <a:cubicBezTo>
                    <a:pt x="2871" y="167"/>
                    <a:pt x="2527" y="121"/>
                    <a:pt x="2165" y="84"/>
                  </a:cubicBezTo>
                  <a:cubicBezTo>
                    <a:pt x="1803" y="47"/>
                    <a:pt x="1440" y="37"/>
                    <a:pt x="1087" y="28"/>
                  </a:cubicBezTo>
                  <a:cubicBezTo>
                    <a:pt x="725" y="9"/>
                    <a:pt x="36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36"/>
            <p:cNvSpPr/>
            <p:nvPr/>
          </p:nvSpPr>
          <p:spPr>
            <a:xfrm>
              <a:off x="5552500" y="3873275"/>
              <a:ext cx="47625" cy="11475"/>
            </a:xfrm>
            <a:custGeom>
              <a:rect b="b" l="l" r="r" t="t"/>
              <a:pathLst>
                <a:path extrusionOk="0" h="459" w="1905">
                  <a:moveTo>
                    <a:pt x="766" y="1"/>
                  </a:moveTo>
                  <a:cubicBezTo>
                    <a:pt x="674" y="1"/>
                    <a:pt x="585" y="5"/>
                    <a:pt x="493" y="16"/>
                  </a:cubicBezTo>
                  <a:cubicBezTo>
                    <a:pt x="325" y="44"/>
                    <a:pt x="177" y="81"/>
                    <a:pt x="0" y="137"/>
                  </a:cubicBezTo>
                  <a:cubicBezTo>
                    <a:pt x="139" y="267"/>
                    <a:pt x="307" y="323"/>
                    <a:pt x="455" y="369"/>
                  </a:cubicBezTo>
                  <a:cubicBezTo>
                    <a:pt x="613" y="416"/>
                    <a:pt x="771" y="434"/>
                    <a:pt x="929" y="453"/>
                  </a:cubicBezTo>
                  <a:cubicBezTo>
                    <a:pt x="990" y="456"/>
                    <a:pt x="1050" y="459"/>
                    <a:pt x="1110" y="459"/>
                  </a:cubicBezTo>
                  <a:cubicBezTo>
                    <a:pt x="1213" y="459"/>
                    <a:pt x="1316" y="452"/>
                    <a:pt x="1422" y="434"/>
                  </a:cubicBezTo>
                  <a:cubicBezTo>
                    <a:pt x="1580" y="407"/>
                    <a:pt x="1747" y="369"/>
                    <a:pt x="1905" y="286"/>
                  </a:cubicBezTo>
                  <a:cubicBezTo>
                    <a:pt x="1756" y="184"/>
                    <a:pt x="1589" y="137"/>
                    <a:pt x="1440" y="91"/>
                  </a:cubicBezTo>
                  <a:cubicBezTo>
                    <a:pt x="1292" y="44"/>
                    <a:pt x="1124" y="16"/>
                    <a:pt x="966" y="7"/>
                  </a:cubicBezTo>
                  <a:cubicBezTo>
                    <a:pt x="897" y="3"/>
                    <a:pt x="831" y="1"/>
                    <a:pt x="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36"/>
            <p:cNvSpPr/>
            <p:nvPr/>
          </p:nvSpPr>
          <p:spPr>
            <a:xfrm>
              <a:off x="5470500" y="3863925"/>
              <a:ext cx="36250" cy="12800"/>
            </a:xfrm>
            <a:custGeom>
              <a:rect b="b" l="l" r="r" t="t"/>
              <a:pathLst>
                <a:path extrusionOk="0" h="512" w="1450">
                  <a:moveTo>
                    <a:pt x="400" y="0"/>
                  </a:moveTo>
                  <a:cubicBezTo>
                    <a:pt x="270" y="9"/>
                    <a:pt x="149" y="19"/>
                    <a:pt x="0" y="93"/>
                  </a:cubicBezTo>
                  <a:cubicBezTo>
                    <a:pt x="112" y="205"/>
                    <a:pt x="214" y="279"/>
                    <a:pt x="326" y="344"/>
                  </a:cubicBezTo>
                  <a:cubicBezTo>
                    <a:pt x="446" y="409"/>
                    <a:pt x="558" y="455"/>
                    <a:pt x="679" y="474"/>
                  </a:cubicBezTo>
                  <a:cubicBezTo>
                    <a:pt x="790" y="502"/>
                    <a:pt x="920" y="511"/>
                    <a:pt x="1050" y="511"/>
                  </a:cubicBezTo>
                  <a:cubicBezTo>
                    <a:pt x="1180" y="511"/>
                    <a:pt x="1310" y="483"/>
                    <a:pt x="1450" y="418"/>
                  </a:cubicBezTo>
                  <a:cubicBezTo>
                    <a:pt x="1357" y="297"/>
                    <a:pt x="1236" y="232"/>
                    <a:pt x="1125" y="158"/>
                  </a:cubicBezTo>
                  <a:cubicBezTo>
                    <a:pt x="1004" y="102"/>
                    <a:pt x="892" y="56"/>
                    <a:pt x="772" y="28"/>
                  </a:cubicBezTo>
                  <a:cubicBezTo>
                    <a:pt x="660" y="9"/>
                    <a:pt x="530" y="0"/>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36"/>
            <p:cNvSpPr/>
            <p:nvPr/>
          </p:nvSpPr>
          <p:spPr>
            <a:xfrm>
              <a:off x="5452625" y="3917100"/>
              <a:ext cx="13475" cy="71350"/>
            </a:xfrm>
            <a:custGeom>
              <a:rect b="b" l="l" r="r" t="t"/>
              <a:pathLst>
                <a:path extrusionOk="0" h="2854" w="539">
                  <a:moveTo>
                    <a:pt x="102" y="1"/>
                  </a:moveTo>
                  <a:cubicBezTo>
                    <a:pt x="37" y="242"/>
                    <a:pt x="28" y="484"/>
                    <a:pt x="9" y="725"/>
                  </a:cubicBezTo>
                  <a:cubicBezTo>
                    <a:pt x="0" y="976"/>
                    <a:pt x="9" y="1218"/>
                    <a:pt x="46" y="1450"/>
                  </a:cubicBezTo>
                  <a:cubicBezTo>
                    <a:pt x="74" y="1692"/>
                    <a:pt x="121" y="1924"/>
                    <a:pt x="177" y="2156"/>
                  </a:cubicBezTo>
                  <a:cubicBezTo>
                    <a:pt x="232" y="2388"/>
                    <a:pt x="316" y="2621"/>
                    <a:pt x="427" y="2853"/>
                  </a:cubicBezTo>
                  <a:cubicBezTo>
                    <a:pt x="502" y="2611"/>
                    <a:pt x="511" y="2370"/>
                    <a:pt x="520" y="2119"/>
                  </a:cubicBezTo>
                  <a:cubicBezTo>
                    <a:pt x="539" y="1877"/>
                    <a:pt x="520" y="1636"/>
                    <a:pt x="492" y="1404"/>
                  </a:cubicBezTo>
                  <a:cubicBezTo>
                    <a:pt x="465" y="1162"/>
                    <a:pt x="418" y="930"/>
                    <a:pt x="362" y="698"/>
                  </a:cubicBezTo>
                  <a:cubicBezTo>
                    <a:pt x="307" y="465"/>
                    <a:pt x="232" y="233"/>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36"/>
            <p:cNvSpPr/>
            <p:nvPr/>
          </p:nvSpPr>
          <p:spPr>
            <a:xfrm>
              <a:off x="5477925" y="3924775"/>
              <a:ext cx="14425" cy="133100"/>
            </a:xfrm>
            <a:custGeom>
              <a:rect b="b" l="l" r="r" t="t"/>
              <a:pathLst>
                <a:path extrusionOk="0" h="5324" w="577">
                  <a:moveTo>
                    <a:pt x="56" y="0"/>
                  </a:moveTo>
                  <a:cubicBezTo>
                    <a:pt x="1" y="456"/>
                    <a:pt x="1" y="911"/>
                    <a:pt x="1" y="1348"/>
                  </a:cubicBezTo>
                  <a:cubicBezTo>
                    <a:pt x="10" y="1803"/>
                    <a:pt x="38" y="2249"/>
                    <a:pt x="66" y="2685"/>
                  </a:cubicBezTo>
                  <a:cubicBezTo>
                    <a:pt x="103" y="3131"/>
                    <a:pt x="159" y="3568"/>
                    <a:pt x="233" y="4014"/>
                  </a:cubicBezTo>
                  <a:cubicBezTo>
                    <a:pt x="298" y="4451"/>
                    <a:pt x="391" y="4887"/>
                    <a:pt x="521" y="5324"/>
                  </a:cubicBezTo>
                  <a:cubicBezTo>
                    <a:pt x="567" y="4869"/>
                    <a:pt x="577" y="4413"/>
                    <a:pt x="577" y="3958"/>
                  </a:cubicBezTo>
                  <a:cubicBezTo>
                    <a:pt x="567" y="3522"/>
                    <a:pt x="549" y="3066"/>
                    <a:pt x="512" y="2630"/>
                  </a:cubicBezTo>
                  <a:cubicBezTo>
                    <a:pt x="475" y="2184"/>
                    <a:pt x="419" y="1747"/>
                    <a:pt x="345" y="1301"/>
                  </a:cubicBezTo>
                  <a:cubicBezTo>
                    <a:pt x="270" y="883"/>
                    <a:pt x="187" y="446"/>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36"/>
            <p:cNvSpPr/>
            <p:nvPr/>
          </p:nvSpPr>
          <p:spPr>
            <a:xfrm>
              <a:off x="5496975" y="3928950"/>
              <a:ext cx="12100" cy="43450"/>
            </a:xfrm>
            <a:custGeom>
              <a:rect b="b" l="l" r="r" t="t"/>
              <a:pathLst>
                <a:path extrusionOk="0" h="1738" w="484">
                  <a:moveTo>
                    <a:pt x="168" y="1"/>
                  </a:moveTo>
                  <a:cubicBezTo>
                    <a:pt x="84" y="149"/>
                    <a:pt x="47" y="298"/>
                    <a:pt x="28" y="456"/>
                  </a:cubicBezTo>
                  <a:cubicBezTo>
                    <a:pt x="1" y="604"/>
                    <a:pt x="1" y="744"/>
                    <a:pt x="19" y="893"/>
                  </a:cubicBezTo>
                  <a:cubicBezTo>
                    <a:pt x="28" y="1041"/>
                    <a:pt x="66" y="1181"/>
                    <a:pt x="112" y="1320"/>
                  </a:cubicBezTo>
                  <a:cubicBezTo>
                    <a:pt x="159" y="1459"/>
                    <a:pt x="214" y="1599"/>
                    <a:pt x="316" y="1738"/>
                  </a:cubicBezTo>
                  <a:cubicBezTo>
                    <a:pt x="400" y="1589"/>
                    <a:pt x="437" y="1441"/>
                    <a:pt x="456" y="1292"/>
                  </a:cubicBezTo>
                  <a:cubicBezTo>
                    <a:pt x="484" y="1134"/>
                    <a:pt x="484" y="995"/>
                    <a:pt x="465" y="846"/>
                  </a:cubicBezTo>
                  <a:cubicBezTo>
                    <a:pt x="456" y="697"/>
                    <a:pt x="419" y="558"/>
                    <a:pt x="372" y="419"/>
                  </a:cubicBezTo>
                  <a:cubicBezTo>
                    <a:pt x="326" y="279"/>
                    <a:pt x="270" y="140"/>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36"/>
            <p:cNvSpPr/>
            <p:nvPr/>
          </p:nvSpPr>
          <p:spPr>
            <a:xfrm>
              <a:off x="5493025" y="3988425"/>
              <a:ext cx="11650" cy="37875"/>
            </a:xfrm>
            <a:custGeom>
              <a:rect b="b" l="l" r="r" t="t"/>
              <a:pathLst>
                <a:path extrusionOk="0" h="1515" w="466">
                  <a:moveTo>
                    <a:pt x="159" y="0"/>
                  </a:moveTo>
                  <a:cubicBezTo>
                    <a:pt x="84" y="139"/>
                    <a:pt x="47" y="269"/>
                    <a:pt x="19" y="400"/>
                  </a:cubicBezTo>
                  <a:cubicBezTo>
                    <a:pt x="1" y="520"/>
                    <a:pt x="1" y="650"/>
                    <a:pt x="10" y="780"/>
                  </a:cubicBezTo>
                  <a:cubicBezTo>
                    <a:pt x="19" y="911"/>
                    <a:pt x="56" y="1031"/>
                    <a:pt x="94" y="1152"/>
                  </a:cubicBezTo>
                  <a:cubicBezTo>
                    <a:pt x="140" y="1282"/>
                    <a:pt x="196" y="1394"/>
                    <a:pt x="298" y="1514"/>
                  </a:cubicBezTo>
                  <a:cubicBezTo>
                    <a:pt x="382" y="1375"/>
                    <a:pt x="419" y="1245"/>
                    <a:pt x="437" y="1115"/>
                  </a:cubicBezTo>
                  <a:cubicBezTo>
                    <a:pt x="465" y="985"/>
                    <a:pt x="465" y="864"/>
                    <a:pt x="456" y="734"/>
                  </a:cubicBezTo>
                  <a:cubicBezTo>
                    <a:pt x="437" y="604"/>
                    <a:pt x="409" y="474"/>
                    <a:pt x="363" y="362"/>
                  </a:cubicBezTo>
                  <a:cubicBezTo>
                    <a:pt x="326" y="242"/>
                    <a:pt x="270" y="121"/>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36"/>
            <p:cNvSpPr/>
            <p:nvPr/>
          </p:nvSpPr>
          <p:spPr>
            <a:xfrm>
              <a:off x="5515100" y="3944975"/>
              <a:ext cx="13025" cy="77150"/>
            </a:xfrm>
            <a:custGeom>
              <a:rect b="b" l="l" r="r" t="t"/>
              <a:pathLst>
                <a:path extrusionOk="0" h="3086" w="521">
                  <a:moveTo>
                    <a:pt x="84" y="1"/>
                  </a:moveTo>
                  <a:cubicBezTo>
                    <a:pt x="19" y="261"/>
                    <a:pt x="0" y="530"/>
                    <a:pt x="0" y="790"/>
                  </a:cubicBezTo>
                  <a:cubicBezTo>
                    <a:pt x="0" y="1051"/>
                    <a:pt x="10" y="1311"/>
                    <a:pt x="37" y="1562"/>
                  </a:cubicBezTo>
                  <a:cubicBezTo>
                    <a:pt x="93" y="2073"/>
                    <a:pt x="195" y="2583"/>
                    <a:pt x="391" y="3085"/>
                  </a:cubicBezTo>
                  <a:cubicBezTo>
                    <a:pt x="474" y="2816"/>
                    <a:pt x="502" y="2556"/>
                    <a:pt x="511" y="2295"/>
                  </a:cubicBezTo>
                  <a:cubicBezTo>
                    <a:pt x="521" y="2026"/>
                    <a:pt x="511" y="1775"/>
                    <a:pt x="474" y="1515"/>
                  </a:cubicBezTo>
                  <a:cubicBezTo>
                    <a:pt x="456" y="1264"/>
                    <a:pt x="409" y="1004"/>
                    <a:pt x="335" y="753"/>
                  </a:cubicBezTo>
                  <a:cubicBezTo>
                    <a:pt x="279" y="493"/>
                    <a:pt x="195" y="242"/>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36"/>
            <p:cNvSpPr/>
            <p:nvPr/>
          </p:nvSpPr>
          <p:spPr>
            <a:xfrm>
              <a:off x="5460275" y="4010475"/>
              <a:ext cx="17925" cy="93175"/>
            </a:xfrm>
            <a:custGeom>
              <a:rect b="b" l="l" r="r" t="t"/>
              <a:pathLst>
                <a:path extrusionOk="0" h="3727" w="717">
                  <a:moveTo>
                    <a:pt x="47" y="1"/>
                  </a:moveTo>
                  <a:cubicBezTo>
                    <a:pt x="1" y="326"/>
                    <a:pt x="1" y="651"/>
                    <a:pt x="19" y="967"/>
                  </a:cubicBezTo>
                  <a:cubicBezTo>
                    <a:pt x="47" y="1283"/>
                    <a:pt x="66" y="1589"/>
                    <a:pt x="121" y="1905"/>
                  </a:cubicBezTo>
                  <a:cubicBezTo>
                    <a:pt x="168" y="2221"/>
                    <a:pt x="242" y="2528"/>
                    <a:pt x="335" y="2834"/>
                  </a:cubicBezTo>
                  <a:cubicBezTo>
                    <a:pt x="428" y="3132"/>
                    <a:pt x="521" y="3448"/>
                    <a:pt x="679" y="3726"/>
                  </a:cubicBezTo>
                  <a:cubicBezTo>
                    <a:pt x="716" y="3076"/>
                    <a:pt x="660" y="2453"/>
                    <a:pt x="567" y="1822"/>
                  </a:cubicBezTo>
                  <a:cubicBezTo>
                    <a:pt x="521" y="1506"/>
                    <a:pt x="447" y="1208"/>
                    <a:pt x="372" y="893"/>
                  </a:cubicBezTo>
                  <a:cubicBezTo>
                    <a:pt x="279" y="595"/>
                    <a:pt x="186" y="28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36"/>
            <p:cNvSpPr/>
            <p:nvPr/>
          </p:nvSpPr>
          <p:spPr>
            <a:xfrm>
              <a:off x="5500925" y="4054150"/>
              <a:ext cx="11875" cy="49500"/>
            </a:xfrm>
            <a:custGeom>
              <a:rect b="b" l="l" r="r" t="t"/>
              <a:pathLst>
                <a:path extrusionOk="0" h="1980" w="475">
                  <a:moveTo>
                    <a:pt x="158" y="0"/>
                  </a:moveTo>
                  <a:cubicBezTo>
                    <a:pt x="75" y="168"/>
                    <a:pt x="47" y="335"/>
                    <a:pt x="19" y="511"/>
                  </a:cubicBezTo>
                  <a:cubicBezTo>
                    <a:pt x="1" y="679"/>
                    <a:pt x="1" y="846"/>
                    <a:pt x="10" y="1004"/>
                  </a:cubicBezTo>
                  <a:cubicBezTo>
                    <a:pt x="19" y="1171"/>
                    <a:pt x="56" y="1348"/>
                    <a:pt x="103" y="1505"/>
                  </a:cubicBezTo>
                  <a:cubicBezTo>
                    <a:pt x="149" y="1673"/>
                    <a:pt x="205" y="1831"/>
                    <a:pt x="307" y="1979"/>
                  </a:cubicBezTo>
                  <a:cubicBezTo>
                    <a:pt x="391" y="1803"/>
                    <a:pt x="428" y="1636"/>
                    <a:pt x="447" y="1468"/>
                  </a:cubicBezTo>
                  <a:cubicBezTo>
                    <a:pt x="474" y="1310"/>
                    <a:pt x="474" y="1134"/>
                    <a:pt x="465" y="967"/>
                  </a:cubicBezTo>
                  <a:cubicBezTo>
                    <a:pt x="447" y="809"/>
                    <a:pt x="409" y="641"/>
                    <a:pt x="372" y="483"/>
                  </a:cubicBezTo>
                  <a:cubicBezTo>
                    <a:pt x="335" y="316"/>
                    <a:pt x="279" y="15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36"/>
            <p:cNvSpPr/>
            <p:nvPr/>
          </p:nvSpPr>
          <p:spPr>
            <a:xfrm>
              <a:off x="5895800" y="3991675"/>
              <a:ext cx="26250" cy="157025"/>
            </a:xfrm>
            <a:custGeom>
              <a:rect b="b" l="l" r="r" t="t"/>
              <a:pathLst>
                <a:path extrusionOk="0" h="6281" w="1050">
                  <a:moveTo>
                    <a:pt x="1041" y="0"/>
                  </a:moveTo>
                  <a:cubicBezTo>
                    <a:pt x="864" y="511"/>
                    <a:pt x="743" y="1022"/>
                    <a:pt x="623" y="1542"/>
                  </a:cubicBezTo>
                  <a:cubicBezTo>
                    <a:pt x="511" y="2063"/>
                    <a:pt x="418" y="2583"/>
                    <a:pt x="325" y="3113"/>
                  </a:cubicBezTo>
                  <a:cubicBezTo>
                    <a:pt x="242" y="3633"/>
                    <a:pt x="167" y="4153"/>
                    <a:pt x="112" y="4692"/>
                  </a:cubicBezTo>
                  <a:cubicBezTo>
                    <a:pt x="56" y="5212"/>
                    <a:pt x="19" y="5742"/>
                    <a:pt x="0" y="6281"/>
                  </a:cubicBezTo>
                  <a:cubicBezTo>
                    <a:pt x="204" y="5779"/>
                    <a:pt x="334" y="5259"/>
                    <a:pt x="446" y="4748"/>
                  </a:cubicBezTo>
                  <a:cubicBezTo>
                    <a:pt x="576" y="4227"/>
                    <a:pt x="669" y="3698"/>
                    <a:pt x="753" y="3178"/>
                  </a:cubicBezTo>
                  <a:cubicBezTo>
                    <a:pt x="836" y="2657"/>
                    <a:pt x="901" y="2137"/>
                    <a:pt x="948" y="1598"/>
                  </a:cubicBezTo>
                  <a:cubicBezTo>
                    <a:pt x="1022" y="1069"/>
                    <a:pt x="1050" y="530"/>
                    <a:pt x="10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36"/>
            <p:cNvSpPr/>
            <p:nvPr/>
          </p:nvSpPr>
          <p:spPr>
            <a:xfrm>
              <a:off x="5881150" y="4059250"/>
              <a:ext cx="18150" cy="87375"/>
            </a:xfrm>
            <a:custGeom>
              <a:rect b="b" l="l" r="r" t="t"/>
              <a:pathLst>
                <a:path extrusionOk="0" h="3495" w="726">
                  <a:moveTo>
                    <a:pt x="679" y="1"/>
                  </a:moveTo>
                  <a:cubicBezTo>
                    <a:pt x="540" y="279"/>
                    <a:pt x="428" y="558"/>
                    <a:pt x="354" y="846"/>
                  </a:cubicBezTo>
                  <a:cubicBezTo>
                    <a:pt x="270" y="1134"/>
                    <a:pt x="196" y="1422"/>
                    <a:pt x="140" y="1710"/>
                  </a:cubicBezTo>
                  <a:cubicBezTo>
                    <a:pt x="84" y="1998"/>
                    <a:pt x="47" y="2286"/>
                    <a:pt x="29" y="2593"/>
                  </a:cubicBezTo>
                  <a:cubicBezTo>
                    <a:pt x="1" y="2890"/>
                    <a:pt x="1" y="3178"/>
                    <a:pt x="38" y="3494"/>
                  </a:cubicBezTo>
                  <a:cubicBezTo>
                    <a:pt x="177" y="3215"/>
                    <a:pt x="279" y="2937"/>
                    <a:pt x="363" y="2649"/>
                  </a:cubicBezTo>
                  <a:cubicBezTo>
                    <a:pt x="447" y="2361"/>
                    <a:pt x="512" y="2082"/>
                    <a:pt x="567" y="1775"/>
                  </a:cubicBezTo>
                  <a:cubicBezTo>
                    <a:pt x="632" y="1487"/>
                    <a:pt x="660" y="1199"/>
                    <a:pt x="679" y="893"/>
                  </a:cubicBezTo>
                  <a:cubicBezTo>
                    <a:pt x="707" y="605"/>
                    <a:pt x="725" y="307"/>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36"/>
            <p:cNvSpPr/>
            <p:nvPr/>
          </p:nvSpPr>
          <p:spPr>
            <a:xfrm>
              <a:off x="5875575" y="4043225"/>
              <a:ext cx="12800" cy="39750"/>
            </a:xfrm>
            <a:custGeom>
              <a:rect b="b" l="l" r="r" t="t"/>
              <a:pathLst>
                <a:path extrusionOk="0" h="1590" w="512">
                  <a:moveTo>
                    <a:pt x="419" y="1"/>
                  </a:moveTo>
                  <a:cubicBezTo>
                    <a:pt x="307" y="121"/>
                    <a:pt x="233" y="233"/>
                    <a:pt x="168" y="363"/>
                  </a:cubicBezTo>
                  <a:cubicBezTo>
                    <a:pt x="112" y="493"/>
                    <a:pt x="56" y="614"/>
                    <a:pt x="38" y="744"/>
                  </a:cubicBezTo>
                  <a:cubicBezTo>
                    <a:pt x="19" y="874"/>
                    <a:pt x="1" y="1013"/>
                    <a:pt x="1" y="1153"/>
                  </a:cubicBezTo>
                  <a:cubicBezTo>
                    <a:pt x="19" y="1292"/>
                    <a:pt x="29" y="1431"/>
                    <a:pt x="94" y="1589"/>
                  </a:cubicBezTo>
                  <a:cubicBezTo>
                    <a:pt x="214" y="1487"/>
                    <a:pt x="279" y="1357"/>
                    <a:pt x="354" y="1236"/>
                  </a:cubicBezTo>
                  <a:cubicBezTo>
                    <a:pt x="410" y="1106"/>
                    <a:pt x="456" y="976"/>
                    <a:pt x="484" y="837"/>
                  </a:cubicBezTo>
                  <a:cubicBezTo>
                    <a:pt x="502" y="697"/>
                    <a:pt x="512" y="567"/>
                    <a:pt x="512" y="428"/>
                  </a:cubicBezTo>
                  <a:cubicBezTo>
                    <a:pt x="502" y="289"/>
                    <a:pt x="493" y="15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36"/>
            <p:cNvSpPr/>
            <p:nvPr/>
          </p:nvSpPr>
          <p:spPr>
            <a:xfrm>
              <a:off x="5933650" y="3967750"/>
              <a:ext cx="12800" cy="53450"/>
            </a:xfrm>
            <a:custGeom>
              <a:rect b="b" l="l" r="r" t="t"/>
              <a:pathLst>
                <a:path extrusionOk="0" h="2138" w="512">
                  <a:moveTo>
                    <a:pt x="326" y="0"/>
                  </a:moveTo>
                  <a:cubicBezTo>
                    <a:pt x="233" y="186"/>
                    <a:pt x="177" y="362"/>
                    <a:pt x="131" y="539"/>
                  </a:cubicBezTo>
                  <a:cubicBezTo>
                    <a:pt x="84" y="716"/>
                    <a:pt x="65" y="883"/>
                    <a:pt x="38" y="1059"/>
                  </a:cubicBezTo>
                  <a:cubicBezTo>
                    <a:pt x="19" y="1236"/>
                    <a:pt x="0" y="1412"/>
                    <a:pt x="0" y="1580"/>
                  </a:cubicBezTo>
                  <a:cubicBezTo>
                    <a:pt x="0" y="1756"/>
                    <a:pt x="0" y="1933"/>
                    <a:pt x="19" y="2137"/>
                  </a:cubicBezTo>
                  <a:cubicBezTo>
                    <a:pt x="177" y="2016"/>
                    <a:pt x="279" y="1840"/>
                    <a:pt x="353" y="1663"/>
                  </a:cubicBezTo>
                  <a:cubicBezTo>
                    <a:pt x="419" y="1487"/>
                    <a:pt x="465" y="1301"/>
                    <a:pt x="493" y="1115"/>
                  </a:cubicBezTo>
                  <a:cubicBezTo>
                    <a:pt x="511" y="929"/>
                    <a:pt x="511" y="743"/>
                    <a:pt x="493" y="558"/>
                  </a:cubicBezTo>
                  <a:cubicBezTo>
                    <a:pt x="456" y="372"/>
                    <a:pt x="419"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36"/>
            <p:cNvSpPr/>
            <p:nvPr/>
          </p:nvSpPr>
          <p:spPr>
            <a:xfrm>
              <a:off x="5848625" y="4045325"/>
              <a:ext cx="11875" cy="91300"/>
            </a:xfrm>
            <a:custGeom>
              <a:rect b="b" l="l" r="r" t="t"/>
              <a:pathLst>
                <a:path extrusionOk="0" h="3652" w="475">
                  <a:moveTo>
                    <a:pt x="317" y="0"/>
                  </a:moveTo>
                  <a:cubicBezTo>
                    <a:pt x="205" y="298"/>
                    <a:pt x="150" y="604"/>
                    <a:pt x="103" y="901"/>
                  </a:cubicBezTo>
                  <a:cubicBezTo>
                    <a:pt x="57" y="1208"/>
                    <a:pt x="29" y="1515"/>
                    <a:pt x="10" y="1812"/>
                  </a:cubicBezTo>
                  <a:cubicBezTo>
                    <a:pt x="1" y="2109"/>
                    <a:pt x="1" y="2425"/>
                    <a:pt x="29" y="2732"/>
                  </a:cubicBezTo>
                  <a:cubicBezTo>
                    <a:pt x="47" y="3029"/>
                    <a:pt x="85" y="3345"/>
                    <a:pt x="168" y="3652"/>
                  </a:cubicBezTo>
                  <a:cubicBezTo>
                    <a:pt x="270" y="3345"/>
                    <a:pt x="326" y="3048"/>
                    <a:pt x="373" y="2741"/>
                  </a:cubicBezTo>
                  <a:cubicBezTo>
                    <a:pt x="419" y="2444"/>
                    <a:pt x="456" y="2137"/>
                    <a:pt x="466" y="1840"/>
                  </a:cubicBezTo>
                  <a:cubicBezTo>
                    <a:pt x="475" y="1533"/>
                    <a:pt x="475" y="1217"/>
                    <a:pt x="456" y="920"/>
                  </a:cubicBezTo>
                  <a:cubicBezTo>
                    <a:pt x="419" y="613"/>
                    <a:pt x="382" y="30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36"/>
            <p:cNvSpPr/>
            <p:nvPr/>
          </p:nvSpPr>
          <p:spPr>
            <a:xfrm>
              <a:off x="5830750" y="4053225"/>
              <a:ext cx="11875" cy="51575"/>
            </a:xfrm>
            <a:custGeom>
              <a:rect b="b" l="l" r="r" t="t"/>
              <a:pathLst>
                <a:path extrusionOk="0" h="2063" w="475">
                  <a:moveTo>
                    <a:pt x="307" y="0"/>
                  </a:moveTo>
                  <a:cubicBezTo>
                    <a:pt x="205" y="158"/>
                    <a:pt x="149" y="335"/>
                    <a:pt x="103" y="502"/>
                  </a:cubicBezTo>
                  <a:cubicBezTo>
                    <a:pt x="56" y="669"/>
                    <a:pt x="28" y="836"/>
                    <a:pt x="10" y="1013"/>
                  </a:cubicBezTo>
                  <a:cubicBezTo>
                    <a:pt x="1" y="1180"/>
                    <a:pt x="1" y="1357"/>
                    <a:pt x="19" y="1533"/>
                  </a:cubicBezTo>
                  <a:cubicBezTo>
                    <a:pt x="47" y="1710"/>
                    <a:pt x="75" y="1877"/>
                    <a:pt x="159" y="2063"/>
                  </a:cubicBezTo>
                  <a:cubicBezTo>
                    <a:pt x="261" y="1905"/>
                    <a:pt x="326" y="1728"/>
                    <a:pt x="372" y="1570"/>
                  </a:cubicBezTo>
                  <a:cubicBezTo>
                    <a:pt x="419" y="1394"/>
                    <a:pt x="437" y="1227"/>
                    <a:pt x="465" y="1050"/>
                  </a:cubicBezTo>
                  <a:cubicBezTo>
                    <a:pt x="474" y="883"/>
                    <a:pt x="474" y="706"/>
                    <a:pt x="447" y="530"/>
                  </a:cubicBezTo>
                  <a:cubicBezTo>
                    <a:pt x="428" y="353"/>
                    <a:pt x="391" y="186"/>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36"/>
            <p:cNvSpPr/>
            <p:nvPr/>
          </p:nvSpPr>
          <p:spPr>
            <a:xfrm>
              <a:off x="5525325" y="3695750"/>
              <a:ext cx="10925" cy="38350"/>
            </a:xfrm>
            <a:custGeom>
              <a:rect b="b" l="l" r="r" t="t"/>
              <a:pathLst>
                <a:path extrusionOk="0" h="1534" w="437">
                  <a:moveTo>
                    <a:pt x="214" y="1"/>
                  </a:moveTo>
                  <a:cubicBezTo>
                    <a:pt x="121" y="131"/>
                    <a:pt x="74" y="261"/>
                    <a:pt x="47" y="382"/>
                  </a:cubicBezTo>
                  <a:cubicBezTo>
                    <a:pt x="9" y="512"/>
                    <a:pt x="0" y="642"/>
                    <a:pt x="0" y="762"/>
                  </a:cubicBezTo>
                  <a:cubicBezTo>
                    <a:pt x="0" y="893"/>
                    <a:pt x="9" y="1023"/>
                    <a:pt x="47" y="1153"/>
                  </a:cubicBezTo>
                  <a:cubicBezTo>
                    <a:pt x="74" y="1273"/>
                    <a:pt x="121" y="1404"/>
                    <a:pt x="214" y="1534"/>
                  </a:cubicBezTo>
                  <a:cubicBezTo>
                    <a:pt x="307" y="1404"/>
                    <a:pt x="353" y="1273"/>
                    <a:pt x="390" y="1153"/>
                  </a:cubicBezTo>
                  <a:cubicBezTo>
                    <a:pt x="427" y="1023"/>
                    <a:pt x="437" y="893"/>
                    <a:pt x="437" y="762"/>
                  </a:cubicBezTo>
                  <a:cubicBezTo>
                    <a:pt x="437" y="642"/>
                    <a:pt x="427" y="512"/>
                    <a:pt x="390" y="382"/>
                  </a:cubicBezTo>
                  <a:cubicBezTo>
                    <a:pt x="353" y="242"/>
                    <a:pt x="307" y="12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36"/>
            <p:cNvSpPr/>
            <p:nvPr/>
          </p:nvSpPr>
          <p:spPr>
            <a:xfrm>
              <a:off x="5501625" y="3709700"/>
              <a:ext cx="11625" cy="36025"/>
            </a:xfrm>
            <a:custGeom>
              <a:rect b="b" l="l" r="r" t="t"/>
              <a:pathLst>
                <a:path extrusionOk="0" h="1441" w="465">
                  <a:moveTo>
                    <a:pt x="279" y="0"/>
                  </a:moveTo>
                  <a:cubicBezTo>
                    <a:pt x="177" y="121"/>
                    <a:pt x="130" y="232"/>
                    <a:pt x="84" y="353"/>
                  </a:cubicBezTo>
                  <a:cubicBezTo>
                    <a:pt x="47" y="465"/>
                    <a:pt x="28" y="585"/>
                    <a:pt x="19" y="706"/>
                  </a:cubicBezTo>
                  <a:cubicBezTo>
                    <a:pt x="0" y="827"/>
                    <a:pt x="19" y="957"/>
                    <a:pt x="38" y="1068"/>
                  </a:cubicBezTo>
                  <a:cubicBezTo>
                    <a:pt x="65" y="1189"/>
                    <a:pt x="112" y="1310"/>
                    <a:pt x="186" y="1440"/>
                  </a:cubicBezTo>
                  <a:cubicBezTo>
                    <a:pt x="298" y="1329"/>
                    <a:pt x="344" y="1208"/>
                    <a:pt x="391" y="1096"/>
                  </a:cubicBezTo>
                  <a:cubicBezTo>
                    <a:pt x="419" y="976"/>
                    <a:pt x="446" y="864"/>
                    <a:pt x="456" y="734"/>
                  </a:cubicBezTo>
                  <a:cubicBezTo>
                    <a:pt x="465" y="613"/>
                    <a:pt x="456" y="492"/>
                    <a:pt x="437" y="372"/>
                  </a:cubicBezTo>
                  <a:cubicBezTo>
                    <a:pt x="409" y="242"/>
                    <a:pt x="372" y="121"/>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36"/>
            <p:cNvSpPr/>
            <p:nvPr/>
          </p:nvSpPr>
          <p:spPr>
            <a:xfrm>
              <a:off x="5690700" y="4073200"/>
              <a:ext cx="11625" cy="69475"/>
            </a:xfrm>
            <a:custGeom>
              <a:rect b="b" l="l" r="r" t="t"/>
              <a:pathLst>
                <a:path extrusionOk="0" h="2779" w="465">
                  <a:moveTo>
                    <a:pt x="186" y="0"/>
                  </a:moveTo>
                  <a:cubicBezTo>
                    <a:pt x="102" y="232"/>
                    <a:pt x="56" y="465"/>
                    <a:pt x="37" y="697"/>
                  </a:cubicBezTo>
                  <a:cubicBezTo>
                    <a:pt x="9" y="929"/>
                    <a:pt x="0" y="1162"/>
                    <a:pt x="9" y="1394"/>
                  </a:cubicBezTo>
                  <a:cubicBezTo>
                    <a:pt x="19" y="1626"/>
                    <a:pt x="37" y="1858"/>
                    <a:pt x="84" y="2091"/>
                  </a:cubicBezTo>
                  <a:cubicBezTo>
                    <a:pt x="130" y="2323"/>
                    <a:pt x="177" y="2555"/>
                    <a:pt x="279" y="2778"/>
                  </a:cubicBezTo>
                  <a:cubicBezTo>
                    <a:pt x="363" y="2546"/>
                    <a:pt x="409" y="2314"/>
                    <a:pt x="428" y="2081"/>
                  </a:cubicBezTo>
                  <a:cubicBezTo>
                    <a:pt x="455" y="1849"/>
                    <a:pt x="465" y="1617"/>
                    <a:pt x="455" y="1385"/>
                  </a:cubicBezTo>
                  <a:cubicBezTo>
                    <a:pt x="446" y="1152"/>
                    <a:pt x="428" y="920"/>
                    <a:pt x="381" y="688"/>
                  </a:cubicBezTo>
                  <a:cubicBezTo>
                    <a:pt x="353" y="455"/>
                    <a:pt x="288" y="223"/>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36"/>
            <p:cNvSpPr/>
            <p:nvPr/>
          </p:nvSpPr>
          <p:spPr>
            <a:xfrm>
              <a:off x="5677925" y="4039275"/>
              <a:ext cx="11175" cy="51125"/>
            </a:xfrm>
            <a:custGeom>
              <a:rect b="b" l="l" r="r" t="t"/>
              <a:pathLst>
                <a:path extrusionOk="0" h="2045" w="447">
                  <a:moveTo>
                    <a:pt x="223" y="1"/>
                  </a:moveTo>
                  <a:cubicBezTo>
                    <a:pt x="130" y="177"/>
                    <a:pt x="84" y="344"/>
                    <a:pt x="47" y="512"/>
                  </a:cubicBezTo>
                  <a:cubicBezTo>
                    <a:pt x="9" y="688"/>
                    <a:pt x="0" y="855"/>
                    <a:pt x="0" y="1023"/>
                  </a:cubicBezTo>
                  <a:cubicBezTo>
                    <a:pt x="0" y="1199"/>
                    <a:pt x="9" y="1366"/>
                    <a:pt x="47" y="1534"/>
                  </a:cubicBezTo>
                  <a:cubicBezTo>
                    <a:pt x="84" y="1710"/>
                    <a:pt x="130" y="1877"/>
                    <a:pt x="223" y="2045"/>
                  </a:cubicBezTo>
                  <a:cubicBezTo>
                    <a:pt x="316" y="1868"/>
                    <a:pt x="363" y="1692"/>
                    <a:pt x="400" y="1534"/>
                  </a:cubicBezTo>
                  <a:cubicBezTo>
                    <a:pt x="428" y="1357"/>
                    <a:pt x="446" y="1181"/>
                    <a:pt x="446" y="1023"/>
                  </a:cubicBezTo>
                  <a:cubicBezTo>
                    <a:pt x="446" y="846"/>
                    <a:pt x="428" y="670"/>
                    <a:pt x="400" y="512"/>
                  </a:cubicBezTo>
                  <a:cubicBezTo>
                    <a:pt x="363" y="344"/>
                    <a:pt x="316" y="17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36"/>
            <p:cNvSpPr/>
            <p:nvPr/>
          </p:nvSpPr>
          <p:spPr>
            <a:xfrm>
              <a:off x="5704625" y="4045325"/>
              <a:ext cx="11650" cy="53675"/>
            </a:xfrm>
            <a:custGeom>
              <a:rect b="b" l="l" r="r" t="t"/>
              <a:pathLst>
                <a:path extrusionOk="0" h="2147" w="466">
                  <a:moveTo>
                    <a:pt x="186" y="0"/>
                  </a:moveTo>
                  <a:cubicBezTo>
                    <a:pt x="103" y="186"/>
                    <a:pt x="56" y="363"/>
                    <a:pt x="38" y="548"/>
                  </a:cubicBezTo>
                  <a:cubicBezTo>
                    <a:pt x="10" y="725"/>
                    <a:pt x="1" y="901"/>
                    <a:pt x="10" y="1078"/>
                  </a:cubicBezTo>
                  <a:cubicBezTo>
                    <a:pt x="29" y="1255"/>
                    <a:pt x="38" y="1440"/>
                    <a:pt x="84" y="1617"/>
                  </a:cubicBezTo>
                  <a:cubicBezTo>
                    <a:pt x="131" y="1784"/>
                    <a:pt x="177" y="1970"/>
                    <a:pt x="279" y="2146"/>
                  </a:cubicBezTo>
                  <a:cubicBezTo>
                    <a:pt x="363" y="1961"/>
                    <a:pt x="409" y="1784"/>
                    <a:pt x="428" y="1598"/>
                  </a:cubicBezTo>
                  <a:cubicBezTo>
                    <a:pt x="456" y="1431"/>
                    <a:pt x="465" y="1245"/>
                    <a:pt x="456" y="1069"/>
                  </a:cubicBezTo>
                  <a:cubicBezTo>
                    <a:pt x="447" y="892"/>
                    <a:pt x="428" y="706"/>
                    <a:pt x="382" y="530"/>
                  </a:cubicBezTo>
                  <a:cubicBezTo>
                    <a:pt x="335" y="353"/>
                    <a:pt x="289" y="17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36"/>
            <p:cNvSpPr/>
            <p:nvPr/>
          </p:nvSpPr>
          <p:spPr>
            <a:xfrm>
              <a:off x="5661200" y="4128700"/>
              <a:ext cx="11625" cy="30000"/>
            </a:xfrm>
            <a:custGeom>
              <a:rect b="b" l="l" r="r" t="t"/>
              <a:pathLst>
                <a:path extrusionOk="0" h="1200" w="465">
                  <a:moveTo>
                    <a:pt x="186" y="1"/>
                  </a:moveTo>
                  <a:cubicBezTo>
                    <a:pt x="102" y="103"/>
                    <a:pt x="56" y="205"/>
                    <a:pt x="28" y="317"/>
                  </a:cubicBezTo>
                  <a:cubicBezTo>
                    <a:pt x="10" y="419"/>
                    <a:pt x="0" y="512"/>
                    <a:pt x="10" y="614"/>
                  </a:cubicBezTo>
                  <a:cubicBezTo>
                    <a:pt x="19" y="716"/>
                    <a:pt x="28" y="809"/>
                    <a:pt x="75" y="902"/>
                  </a:cubicBezTo>
                  <a:cubicBezTo>
                    <a:pt x="121" y="995"/>
                    <a:pt x="167" y="1106"/>
                    <a:pt x="279" y="1199"/>
                  </a:cubicBezTo>
                  <a:cubicBezTo>
                    <a:pt x="353" y="1088"/>
                    <a:pt x="400" y="986"/>
                    <a:pt x="428" y="883"/>
                  </a:cubicBezTo>
                  <a:cubicBezTo>
                    <a:pt x="446" y="772"/>
                    <a:pt x="465" y="679"/>
                    <a:pt x="446" y="577"/>
                  </a:cubicBezTo>
                  <a:cubicBezTo>
                    <a:pt x="437" y="475"/>
                    <a:pt x="428" y="382"/>
                    <a:pt x="381" y="289"/>
                  </a:cubicBezTo>
                  <a:cubicBezTo>
                    <a:pt x="335" y="196"/>
                    <a:pt x="279" y="94"/>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36"/>
            <p:cNvSpPr/>
            <p:nvPr/>
          </p:nvSpPr>
          <p:spPr>
            <a:xfrm>
              <a:off x="5415450" y="3483225"/>
              <a:ext cx="13025" cy="81325"/>
            </a:xfrm>
            <a:custGeom>
              <a:rect b="b" l="l" r="r" t="t"/>
              <a:pathLst>
                <a:path extrusionOk="0" h="3253" w="521">
                  <a:moveTo>
                    <a:pt x="84" y="0"/>
                  </a:moveTo>
                  <a:cubicBezTo>
                    <a:pt x="28" y="279"/>
                    <a:pt x="1" y="558"/>
                    <a:pt x="1" y="837"/>
                  </a:cubicBezTo>
                  <a:cubicBezTo>
                    <a:pt x="1" y="1115"/>
                    <a:pt x="10" y="1385"/>
                    <a:pt x="38" y="1654"/>
                  </a:cubicBezTo>
                  <a:cubicBezTo>
                    <a:pt x="93" y="2193"/>
                    <a:pt x="196" y="2732"/>
                    <a:pt x="400" y="3252"/>
                  </a:cubicBezTo>
                  <a:cubicBezTo>
                    <a:pt x="474" y="2974"/>
                    <a:pt x="502" y="2695"/>
                    <a:pt x="511" y="2416"/>
                  </a:cubicBezTo>
                  <a:cubicBezTo>
                    <a:pt x="521" y="2137"/>
                    <a:pt x="511" y="1868"/>
                    <a:pt x="474" y="1589"/>
                  </a:cubicBezTo>
                  <a:cubicBezTo>
                    <a:pt x="456" y="1329"/>
                    <a:pt x="409" y="1050"/>
                    <a:pt x="335" y="781"/>
                  </a:cubicBezTo>
                  <a:cubicBezTo>
                    <a:pt x="279" y="521"/>
                    <a:pt x="196" y="261"/>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36"/>
            <p:cNvSpPr/>
            <p:nvPr/>
          </p:nvSpPr>
          <p:spPr>
            <a:xfrm>
              <a:off x="5399900" y="3510875"/>
              <a:ext cx="13475" cy="77600"/>
            </a:xfrm>
            <a:custGeom>
              <a:rect b="b" l="l" r="r" t="t"/>
              <a:pathLst>
                <a:path extrusionOk="0" h="3104" w="539">
                  <a:moveTo>
                    <a:pt x="65" y="0"/>
                  </a:moveTo>
                  <a:cubicBezTo>
                    <a:pt x="9" y="270"/>
                    <a:pt x="0" y="530"/>
                    <a:pt x="0" y="799"/>
                  </a:cubicBezTo>
                  <a:cubicBezTo>
                    <a:pt x="0" y="1069"/>
                    <a:pt x="19" y="1319"/>
                    <a:pt x="46" y="1580"/>
                  </a:cubicBezTo>
                  <a:cubicBezTo>
                    <a:pt x="74" y="1830"/>
                    <a:pt x="121" y="2091"/>
                    <a:pt x="195" y="2341"/>
                  </a:cubicBezTo>
                  <a:cubicBezTo>
                    <a:pt x="260" y="2602"/>
                    <a:pt x="344" y="2852"/>
                    <a:pt x="474" y="3103"/>
                  </a:cubicBezTo>
                  <a:cubicBezTo>
                    <a:pt x="530" y="2834"/>
                    <a:pt x="539" y="2564"/>
                    <a:pt x="539" y="2295"/>
                  </a:cubicBezTo>
                  <a:cubicBezTo>
                    <a:pt x="539" y="2035"/>
                    <a:pt x="520" y="1775"/>
                    <a:pt x="492" y="1524"/>
                  </a:cubicBezTo>
                  <a:cubicBezTo>
                    <a:pt x="465" y="1264"/>
                    <a:pt x="418" y="1013"/>
                    <a:pt x="344" y="753"/>
                  </a:cubicBezTo>
                  <a:cubicBezTo>
                    <a:pt x="260" y="502"/>
                    <a:pt x="195" y="251"/>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36"/>
            <p:cNvSpPr/>
            <p:nvPr/>
          </p:nvSpPr>
          <p:spPr>
            <a:xfrm>
              <a:off x="5431250" y="3485075"/>
              <a:ext cx="11875" cy="43475"/>
            </a:xfrm>
            <a:custGeom>
              <a:rect b="b" l="l" r="r" t="t"/>
              <a:pathLst>
                <a:path extrusionOk="0" h="1739" w="475">
                  <a:moveTo>
                    <a:pt x="158" y="1"/>
                  </a:moveTo>
                  <a:cubicBezTo>
                    <a:pt x="75" y="149"/>
                    <a:pt x="47" y="298"/>
                    <a:pt x="19" y="447"/>
                  </a:cubicBezTo>
                  <a:cubicBezTo>
                    <a:pt x="0" y="595"/>
                    <a:pt x="0" y="744"/>
                    <a:pt x="10" y="893"/>
                  </a:cubicBezTo>
                  <a:cubicBezTo>
                    <a:pt x="19" y="1041"/>
                    <a:pt x="56" y="1181"/>
                    <a:pt x="102" y="1320"/>
                  </a:cubicBezTo>
                  <a:cubicBezTo>
                    <a:pt x="149" y="1459"/>
                    <a:pt x="205" y="1599"/>
                    <a:pt x="307" y="1738"/>
                  </a:cubicBezTo>
                  <a:cubicBezTo>
                    <a:pt x="390" y="1590"/>
                    <a:pt x="428" y="1441"/>
                    <a:pt x="446" y="1283"/>
                  </a:cubicBezTo>
                  <a:cubicBezTo>
                    <a:pt x="474" y="1134"/>
                    <a:pt x="474" y="995"/>
                    <a:pt x="465" y="846"/>
                  </a:cubicBezTo>
                  <a:cubicBezTo>
                    <a:pt x="446" y="698"/>
                    <a:pt x="409" y="558"/>
                    <a:pt x="372" y="419"/>
                  </a:cubicBezTo>
                  <a:cubicBezTo>
                    <a:pt x="325" y="280"/>
                    <a:pt x="260" y="14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36"/>
            <p:cNvSpPr/>
            <p:nvPr/>
          </p:nvSpPr>
          <p:spPr>
            <a:xfrm>
              <a:off x="5421250" y="3590300"/>
              <a:ext cx="11875" cy="37875"/>
            </a:xfrm>
            <a:custGeom>
              <a:rect b="b" l="l" r="r" t="t"/>
              <a:pathLst>
                <a:path extrusionOk="0" h="1515" w="475">
                  <a:moveTo>
                    <a:pt x="168" y="1"/>
                  </a:moveTo>
                  <a:cubicBezTo>
                    <a:pt x="84" y="140"/>
                    <a:pt x="47" y="270"/>
                    <a:pt x="29" y="400"/>
                  </a:cubicBezTo>
                  <a:cubicBezTo>
                    <a:pt x="1" y="530"/>
                    <a:pt x="1" y="651"/>
                    <a:pt x="10" y="781"/>
                  </a:cubicBezTo>
                  <a:cubicBezTo>
                    <a:pt x="29" y="911"/>
                    <a:pt x="57" y="1041"/>
                    <a:pt x="103" y="1153"/>
                  </a:cubicBezTo>
                  <a:cubicBezTo>
                    <a:pt x="149" y="1283"/>
                    <a:pt x="214" y="1394"/>
                    <a:pt x="317" y="1515"/>
                  </a:cubicBezTo>
                  <a:cubicBezTo>
                    <a:pt x="400" y="1376"/>
                    <a:pt x="428" y="1246"/>
                    <a:pt x="456" y="1115"/>
                  </a:cubicBezTo>
                  <a:cubicBezTo>
                    <a:pt x="475" y="995"/>
                    <a:pt x="475" y="865"/>
                    <a:pt x="465" y="735"/>
                  </a:cubicBezTo>
                  <a:cubicBezTo>
                    <a:pt x="456" y="604"/>
                    <a:pt x="419" y="484"/>
                    <a:pt x="372" y="363"/>
                  </a:cubicBezTo>
                  <a:cubicBezTo>
                    <a:pt x="326" y="233"/>
                    <a:pt x="270" y="12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36"/>
            <p:cNvSpPr/>
            <p:nvPr/>
          </p:nvSpPr>
          <p:spPr>
            <a:xfrm>
              <a:off x="5389250" y="3755425"/>
              <a:ext cx="631200" cy="32600"/>
            </a:xfrm>
            <a:custGeom>
              <a:rect b="b" l="l" r="r" t="t"/>
              <a:pathLst>
                <a:path extrusionOk="0" h="1304" w="25248">
                  <a:moveTo>
                    <a:pt x="24759" y="1"/>
                  </a:moveTo>
                  <a:cubicBezTo>
                    <a:pt x="24755" y="1"/>
                    <a:pt x="24752" y="1"/>
                    <a:pt x="24750" y="1"/>
                  </a:cubicBezTo>
                  <a:cubicBezTo>
                    <a:pt x="22185" y="484"/>
                    <a:pt x="19574" y="726"/>
                    <a:pt x="16973" y="903"/>
                  </a:cubicBezTo>
                  <a:cubicBezTo>
                    <a:pt x="15114" y="1030"/>
                    <a:pt x="13246" y="1102"/>
                    <a:pt x="11378" y="1102"/>
                  </a:cubicBezTo>
                  <a:cubicBezTo>
                    <a:pt x="7655" y="1102"/>
                    <a:pt x="3930" y="815"/>
                    <a:pt x="268" y="104"/>
                  </a:cubicBezTo>
                  <a:cubicBezTo>
                    <a:pt x="226" y="95"/>
                    <a:pt x="192" y="91"/>
                    <a:pt x="167" y="91"/>
                  </a:cubicBezTo>
                  <a:cubicBezTo>
                    <a:pt x="0" y="91"/>
                    <a:pt x="190" y="257"/>
                    <a:pt x="352" y="289"/>
                  </a:cubicBezTo>
                  <a:cubicBezTo>
                    <a:pt x="4074" y="1015"/>
                    <a:pt x="7873" y="1303"/>
                    <a:pt x="11667" y="1303"/>
                  </a:cubicBezTo>
                  <a:cubicBezTo>
                    <a:pt x="13461" y="1303"/>
                    <a:pt x="15255" y="1239"/>
                    <a:pt x="17038" y="1126"/>
                  </a:cubicBezTo>
                  <a:cubicBezTo>
                    <a:pt x="19751" y="949"/>
                    <a:pt x="22464" y="689"/>
                    <a:pt x="25121" y="206"/>
                  </a:cubicBezTo>
                  <a:cubicBezTo>
                    <a:pt x="25248" y="170"/>
                    <a:pt x="24881" y="1"/>
                    <a:pt x="247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36"/>
            <p:cNvSpPr/>
            <p:nvPr/>
          </p:nvSpPr>
          <p:spPr>
            <a:xfrm>
              <a:off x="5397800" y="3827900"/>
              <a:ext cx="607100" cy="27125"/>
            </a:xfrm>
            <a:custGeom>
              <a:rect b="b" l="l" r="r" t="t"/>
              <a:pathLst>
                <a:path extrusionOk="0" h="1085" w="24284">
                  <a:moveTo>
                    <a:pt x="23776" y="1"/>
                  </a:moveTo>
                  <a:cubicBezTo>
                    <a:pt x="23772" y="1"/>
                    <a:pt x="23769" y="1"/>
                    <a:pt x="23766" y="1"/>
                  </a:cubicBezTo>
                  <a:cubicBezTo>
                    <a:pt x="21304" y="382"/>
                    <a:pt x="18796" y="577"/>
                    <a:pt x="16315" y="716"/>
                  </a:cubicBezTo>
                  <a:cubicBezTo>
                    <a:pt x="14513" y="820"/>
                    <a:pt x="12705" y="879"/>
                    <a:pt x="10896" y="879"/>
                  </a:cubicBezTo>
                  <a:cubicBezTo>
                    <a:pt x="7343" y="879"/>
                    <a:pt x="3789" y="651"/>
                    <a:pt x="279" y="85"/>
                  </a:cubicBezTo>
                  <a:cubicBezTo>
                    <a:pt x="245" y="80"/>
                    <a:pt x="217" y="78"/>
                    <a:pt x="194" y="78"/>
                  </a:cubicBezTo>
                  <a:cubicBezTo>
                    <a:pt x="0" y="78"/>
                    <a:pt x="196" y="237"/>
                    <a:pt x="353" y="271"/>
                  </a:cubicBezTo>
                  <a:cubicBezTo>
                    <a:pt x="3942" y="851"/>
                    <a:pt x="7582" y="1084"/>
                    <a:pt x="11221" y="1084"/>
                  </a:cubicBezTo>
                  <a:cubicBezTo>
                    <a:pt x="12943" y="1084"/>
                    <a:pt x="14664" y="1032"/>
                    <a:pt x="16380" y="939"/>
                  </a:cubicBezTo>
                  <a:cubicBezTo>
                    <a:pt x="18972" y="800"/>
                    <a:pt x="21592" y="596"/>
                    <a:pt x="24157" y="196"/>
                  </a:cubicBezTo>
                  <a:cubicBezTo>
                    <a:pt x="24284" y="178"/>
                    <a:pt x="23906" y="1"/>
                    <a:pt x="237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36"/>
            <p:cNvSpPr/>
            <p:nvPr/>
          </p:nvSpPr>
          <p:spPr>
            <a:xfrm>
              <a:off x="5406400" y="3882950"/>
              <a:ext cx="587425" cy="27350"/>
            </a:xfrm>
            <a:custGeom>
              <a:rect b="b" l="l" r="r" t="t"/>
              <a:pathLst>
                <a:path extrusionOk="0" h="1094" w="23497">
                  <a:moveTo>
                    <a:pt x="22986" y="1"/>
                  </a:moveTo>
                  <a:cubicBezTo>
                    <a:pt x="20607" y="391"/>
                    <a:pt x="18192" y="586"/>
                    <a:pt x="15785" y="726"/>
                  </a:cubicBezTo>
                  <a:cubicBezTo>
                    <a:pt x="14048" y="826"/>
                    <a:pt x="12303" y="884"/>
                    <a:pt x="10558" y="884"/>
                  </a:cubicBezTo>
                  <a:cubicBezTo>
                    <a:pt x="7114" y="884"/>
                    <a:pt x="3670" y="658"/>
                    <a:pt x="279" y="85"/>
                  </a:cubicBezTo>
                  <a:cubicBezTo>
                    <a:pt x="245" y="80"/>
                    <a:pt x="216" y="78"/>
                    <a:pt x="194" y="78"/>
                  </a:cubicBezTo>
                  <a:cubicBezTo>
                    <a:pt x="0" y="78"/>
                    <a:pt x="196" y="237"/>
                    <a:pt x="363" y="270"/>
                  </a:cubicBezTo>
                  <a:cubicBezTo>
                    <a:pt x="3836" y="858"/>
                    <a:pt x="7357" y="1093"/>
                    <a:pt x="10881" y="1093"/>
                  </a:cubicBezTo>
                  <a:cubicBezTo>
                    <a:pt x="12542" y="1093"/>
                    <a:pt x="14203" y="1041"/>
                    <a:pt x="15860" y="949"/>
                  </a:cubicBezTo>
                  <a:cubicBezTo>
                    <a:pt x="18368" y="809"/>
                    <a:pt x="20886" y="596"/>
                    <a:pt x="23367" y="205"/>
                  </a:cubicBezTo>
                  <a:cubicBezTo>
                    <a:pt x="23497" y="178"/>
                    <a:pt x="23107" y="1"/>
                    <a:pt x="229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36"/>
          <p:cNvGrpSpPr/>
          <p:nvPr/>
        </p:nvGrpSpPr>
        <p:grpSpPr>
          <a:xfrm flipH="1">
            <a:off x="7886847" y="3755351"/>
            <a:ext cx="1087858" cy="1082625"/>
            <a:chOff x="2346675" y="1781575"/>
            <a:chExt cx="649700" cy="646575"/>
          </a:xfrm>
        </p:grpSpPr>
        <p:sp>
          <p:nvSpPr>
            <p:cNvPr id="14788" name="Google Shape;14788;p36"/>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36"/>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36"/>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36"/>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36"/>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36"/>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36"/>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36"/>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36"/>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36"/>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36"/>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36"/>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36"/>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36"/>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36"/>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36"/>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36"/>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36"/>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36"/>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36"/>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36"/>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36"/>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36"/>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36"/>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36"/>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36"/>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36"/>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36"/>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36"/>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36"/>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36"/>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36"/>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36"/>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36"/>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36"/>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36"/>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36"/>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36"/>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36"/>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36"/>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36"/>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36"/>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36"/>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36"/>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36"/>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36"/>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36"/>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36"/>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36"/>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36"/>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36"/>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36"/>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36"/>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36"/>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36"/>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36"/>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36"/>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36"/>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36"/>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36"/>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36"/>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36"/>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36"/>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36"/>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36"/>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36"/>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36"/>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36"/>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36"/>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36"/>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36"/>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36"/>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36"/>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36"/>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36"/>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36"/>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36"/>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36"/>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36"/>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36"/>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36"/>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36"/>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36"/>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36"/>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36"/>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36"/>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36"/>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36"/>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36"/>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36"/>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36"/>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36"/>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36"/>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36"/>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36"/>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36"/>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36"/>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36"/>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36"/>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36"/>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36"/>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36"/>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36"/>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36"/>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36"/>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36"/>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36"/>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36"/>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36"/>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36"/>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36"/>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36"/>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36"/>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36"/>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36"/>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36"/>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36"/>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36"/>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36"/>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36"/>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36"/>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36"/>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36"/>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36"/>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36"/>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36"/>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36"/>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36"/>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36"/>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36"/>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36"/>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36"/>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36"/>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36"/>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36"/>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36"/>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36"/>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36"/>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36"/>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36"/>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36"/>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36"/>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36"/>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36"/>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36"/>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36"/>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36"/>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36"/>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36"/>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36"/>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36"/>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36"/>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36"/>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36"/>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36"/>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36"/>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36"/>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36"/>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36"/>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36"/>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36"/>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36"/>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36"/>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36"/>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36"/>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36"/>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36"/>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36"/>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36"/>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36"/>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36"/>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36"/>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36"/>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36"/>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36"/>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36"/>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36"/>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36"/>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36"/>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36"/>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36"/>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36"/>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36"/>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36"/>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36"/>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36"/>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36"/>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36"/>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36"/>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36"/>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8" name="Google Shape;14978;p36"/>
          <p:cNvGrpSpPr/>
          <p:nvPr/>
        </p:nvGrpSpPr>
        <p:grpSpPr>
          <a:xfrm>
            <a:off x="2585799" y="2389016"/>
            <a:ext cx="378400" cy="132200"/>
            <a:chOff x="3319425" y="3945100"/>
            <a:chExt cx="378400" cy="132200"/>
          </a:xfrm>
        </p:grpSpPr>
        <p:sp>
          <p:nvSpPr>
            <p:cNvPr id="14979" name="Google Shape;14979;p36"/>
            <p:cNvSpPr/>
            <p:nvPr/>
          </p:nvSpPr>
          <p:spPr>
            <a:xfrm>
              <a:off x="3346375" y="4013725"/>
              <a:ext cx="347275" cy="11650"/>
            </a:xfrm>
            <a:custGeom>
              <a:rect b="b" l="l" r="r" t="t"/>
              <a:pathLst>
                <a:path extrusionOk="0" h="466" w="13891">
                  <a:moveTo>
                    <a:pt x="0" y="1"/>
                  </a:moveTo>
                  <a:lnTo>
                    <a:pt x="0" y="465"/>
                  </a:lnTo>
                  <a:lnTo>
                    <a:pt x="13890" y="465"/>
                  </a:lnTo>
                  <a:lnTo>
                    <a:pt x="13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36"/>
            <p:cNvSpPr/>
            <p:nvPr/>
          </p:nvSpPr>
          <p:spPr>
            <a:xfrm>
              <a:off x="3319425" y="3994450"/>
              <a:ext cx="103400" cy="52300"/>
            </a:xfrm>
            <a:custGeom>
              <a:rect b="b" l="l" r="r" t="t"/>
              <a:pathLst>
                <a:path extrusionOk="0" h="2092" w="4136">
                  <a:moveTo>
                    <a:pt x="2073" y="1"/>
                  </a:moveTo>
                  <a:cubicBezTo>
                    <a:pt x="930" y="1"/>
                    <a:pt x="1" y="1050"/>
                    <a:pt x="1" y="1050"/>
                  </a:cubicBezTo>
                  <a:cubicBezTo>
                    <a:pt x="1" y="1050"/>
                    <a:pt x="930" y="2091"/>
                    <a:pt x="2073" y="2091"/>
                  </a:cubicBezTo>
                  <a:cubicBezTo>
                    <a:pt x="3206" y="2091"/>
                    <a:pt x="4135" y="1050"/>
                    <a:pt x="4135" y="1050"/>
                  </a:cubicBezTo>
                  <a:cubicBezTo>
                    <a:pt x="4135" y="1050"/>
                    <a:pt x="3206" y="1"/>
                    <a:pt x="2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36"/>
            <p:cNvSpPr/>
            <p:nvPr/>
          </p:nvSpPr>
          <p:spPr>
            <a:xfrm>
              <a:off x="3428375" y="3945100"/>
              <a:ext cx="78525" cy="68300"/>
            </a:xfrm>
            <a:custGeom>
              <a:rect b="b" l="l" r="r" t="t"/>
              <a:pathLst>
                <a:path extrusionOk="0" h="2732" w="3141">
                  <a:moveTo>
                    <a:pt x="415" y="0"/>
                  </a:moveTo>
                  <a:cubicBezTo>
                    <a:pt x="164" y="0"/>
                    <a:pt x="0" y="24"/>
                    <a:pt x="0" y="24"/>
                  </a:cubicBezTo>
                  <a:cubicBezTo>
                    <a:pt x="0" y="24"/>
                    <a:pt x="9" y="1417"/>
                    <a:pt x="883" y="2160"/>
                  </a:cubicBezTo>
                  <a:cubicBezTo>
                    <a:pt x="1449" y="2648"/>
                    <a:pt x="2244" y="2732"/>
                    <a:pt x="2723" y="2732"/>
                  </a:cubicBezTo>
                  <a:cubicBezTo>
                    <a:pt x="2975" y="2732"/>
                    <a:pt x="3140" y="2709"/>
                    <a:pt x="3140" y="2709"/>
                  </a:cubicBezTo>
                  <a:cubicBezTo>
                    <a:pt x="3140" y="2709"/>
                    <a:pt x="3122" y="1315"/>
                    <a:pt x="2258" y="572"/>
                  </a:cubicBezTo>
                  <a:cubicBezTo>
                    <a:pt x="1685" y="84"/>
                    <a:pt x="893"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36"/>
            <p:cNvSpPr/>
            <p:nvPr/>
          </p:nvSpPr>
          <p:spPr>
            <a:xfrm>
              <a:off x="3481800" y="4017550"/>
              <a:ext cx="89675" cy="59750"/>
            </a:xfrm>
            <a:custGeom>
              <a:rect b="b" l="l" r="r" t="t"/>
              <a:pathLst>
                <a:path extrusionOk="0" h="2390" w="3587">
                  <a:moveTo>
                    <a:pt x="2446" y="1"/>
                  </a:moveTo>
                  <a:cubicBezTo>
                    <a:pt x="2069" y="1"/>
                    <a:pt x="1649" y="66"/>
                    <a:pt x="1273" y="275"/>
                  </a:cubicBezTo>
                  <a:cubicBezTo>
                    <a:pt x="288" y="833"/>
                    <a:pt x="0" y="2208"/>
                    <a:pt x="0" y="2208"/>
                  </a:cubicBezTo>
                  <a:cubicBezTo>
                    <a:pt x="0" y="2208"/>
                    <a:pt x="512" y="2389"/>
                    <a:pt x="1140" y="2389"/>
                  </a:cubicBezTo>
                  <a:cubicBezTo>
                    <a:pt x="1518" y="2389"/>
                    <a:pt x="1937" y="2324"/>
                    <a:pt x="2313" y="2115"/>
                  </a:cubicBezTo>
                  <a:cubicBezTo>
                    <a:pt x="3298" y="1548"/>
                    <a:pt x="3586" y="182"/>
                    <a:pt x="3586" y="182"/>
                  </a:cubicBezTo>
                  <a:cubicBezTo>
                    <a:pt x="3586" y="182"/>
                    <a:pt x="3075" y="1"/>
                    <a:pt x="2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36"/>
            <p:cNvSpPr/>
            <p:nvPr/>
          </p:nvSpPr>
          <p:spPr>
            <a:xfrm>
              <a:off x="3608150" y="4014075"/>
              <a:ext cx="89675" cy="59725"/>
            </a:xfrm>
            <a:custGeom>
              <a:rect b="b" l="l" r="r" t="t"/>
              <a:pathLst>
                <a:path extrusionOk="0" h="2389" w="3587">
                  <a:moveTo>
                    <a:pt x="2446" y="0"/>
                  </a:moveTo>
                  <a:cubicBezTo>
                    <a:pt x="2069" y="0"/>
                    <a:pt x="1649" y="66"/>
                    <a:pt x="1273" y="275"/>
                  </a:cubicBezTo>
                  <a:cubicBezTo>
                    <a:pt x="288" y="832"/>
                    <a:pt x="0" y="2207"/>
                    <a:pt x="0" y="2207"/>
                  </a:cubicBezTo>
                  <a:cubicBezTo>
                    <a:pt x="0" y="2207"/>
                    <a:pt x="512" y="2389"/>
                    <a:pt x="1138" y="2389"/>
                  </a:cubicBezTo>
                  <a:cubicBezTo>
                    <a:pt x="1514" y="2389"/>
                    <a:pt x="1932" y="2323"/>
                    <a:pt x="2304" y="2114"/>
                  </a:cubicBezTo>
                  <a:cubicBezTo>
                    <a:pt x="3299" y="1557"/>
                    <a:pt x="3587" y="182"/>
                    <a:pt x="3587" y="182"/>
                  </a:cubicBezTo>
                  <a:cubicBezTo>
                    <a:pt x="3587" y="182"/>
                    <a:pt x="3075" y="0"/>
                    <a:pt x="2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36"/>
            <p:cNvSpPr/>
            <p:nvPr/>
          </p:nvSpPr>
          <p:spPr>
            <a:xfrm>
              <a:off x="3547525" y="3945100"/>
              <a:ext cx="78300" cy="68300"/>
            </a:xfrm>
            <a:custGeom>
              <a:rect b="b" l="l" r="r" t="t"/>
              <a:pathLst>
                <a:path extrusionOk="0" h="2732" w="3132">
                  <a:moveTo>
                    <a:pt x="413" y="0"/>
                  </a:moveTo>
                  <a:cubicBezTo>
                    <a:pt x="163" y="0"/>
                    <a:pt x="0" y="24"/>
                    <a:pt x="0" y="24"/>
                  </a:cubicBezTo>
                  <a:cubicBezTo>
                    <a:pt x="0" y="24"/>
                    <a:pt x="10" y="1417"/>
                    <a:pt x="883" y="2160"/>
                  </a:cubicBezTo>
                  <a:cubicBezTo>
                    <a:pt x="1443" y="2648"/>
                    <a:pt x="2236" y="2732"/>
                    <a:pt x="2715" y="2732"/>
                  </a:cubicBezTo>
                  <a:cubicBezTo>
                    <a:pt x="2966" y="2732"/>
                    <a:pt x="3131" y="2709"/>
                    <a:pt x="3131" y="2709"/>
                  </a:cubicBezTo>
                  <a:cubicBezTo>
                    <a:pt x="3131" y="2709"/>
                    <a:pt x="3122" y="1315"/>
                    <a:pt x="2249" y="572"/>
                  </a:cubicBezTo>
                  <a:cubicBezTo>
                    <a:pt x="1676" y="84"/>
                    <a:pt x="888"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36"/>
          <p:cNvGrpSpPr/>
          <p:nvPr/>
        </p:nvGrpSpPr>
        <p:grpSpPr>
          <a:xfrm flipH="1">
            <a:off x="6201088" y="2389028"/>
            <a:ext cx="378400" cy="132200"/>
            <a:chOff x="3319425" y="3945100"/>
            <a:chExt cx="378400" cy="132200"/>
          </a:xfrm>
        </p:grpSpPr>
        <p:sp>
          <p:nvSpPr>
            <p:cNvPr id="14986" name="Google Shape;14986;p36"/>
            <p:cNvSpPr/>
            <p:nvPr/>
          </p:nvSpPr>
          <p:spPr>
            <a:xfrm>
              <a:off x="3346375" y="4013725"/>
              <a:ext cx="347275" cy="11650"/>
            </a:xfrm>
            <a:custGeom>
              <a:rect b="b" l="l" r="r" t="t"/>
              <a:pathLst>
                <a:path extrusionOk="0" h="466" w="13891">
                  <a:moveTo>
                    <a:pt x="0" y="1"/>
                  </a:moveTo>
                  <a:lnTo>
                    <a:pt x="0" y="465"/>
                  </a:lnTo>
                  <a:lnTo>
                    <a:pt x="13890" y="465"/>
                  </a:lnTo>
                  <a:lnTo>
                    <a:pt x="13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36"/>
            <p:cNvSpPr/>
            <p:nvPr/>
          </p:nvSpPr>
          <p:spPr>
            <a:xfrm>
              <a:off x="3319425" y="3994450"/>
              <a:ext cx="103400" cy="52300"/>
            </a:xfrm>
            <a:custGeom>
              <a:rect b="b" l="l" r="r" t="t"/>
              <a:pathLst>
                <a:path extrusionOk="0" h="2092" w="4136">
                  <a:moveTo>
                    <a:pt x="2073" y="1"/>
                  </a:moveTo>
                  <a:cubicBezTo>
                    <a:pt x="930" y="1"/>
                    <a:pt x="1" y="1050"/>
                    <a:pt x="1" y="1050"/>
                  </a:cubicBezTo>
                  <a:cubicBezTo>
                    <a:pt x="1" y="1050"/>
                    <a:pt x="930" y="2091"/>
                    <a:pt x="2073" y="2091"/>
                  </a:cubicBezTo>
                  <a:cubicBezTo>
                    <a:pt x="3206" y="2091"/>
                    <a:pt x="4135" y="1050"/>
                    <a:pt x="4135" y="1050"/>
                  </a:cubicBezTo>
                  <a:cubicBezTo>
                    <a:pt x="4135" y="1050"/>
                    <a:pt x="3206" y="1"/>
                    <a:pt x="2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36"/>
            <p:cNvSpPr/>
            <p:nvPr/>
          </p:nvSpPr>
          <p:spPr>
            <a:xfrm>
              <a:off x="3428375" y="3945100"/>
              <a:ext cx="78525" cy="68300"/>
            </a:xfrm>
            <a:custGeom>
              <a:rect b="b" l="l" r="r" t="t"/>
              <a:pathLst>
                <a:path extrusionOk="0" h="2732" w="3141">
                  <a:moveTo>
                    <a:pt x="415" y="0"/>
                  </a:moveTo>
                  <a:cubicBezTo>
                    <a:pt x="164" y="0"/>
                    <a:pt x="0" y="24"/>
                    <a:pt x="0" y="24"/>
                  </a:cubicBezTo>
                  <a:cubicBezTo>
                    <a:pt x="0" y="24"/>
                    <a:pt x="9" y="1417"/>
                    <a:pt x="883" y="2160"/>
                  </a:cubicBezTo>
                  <a:cubicBezTo>
                    <a:pt x="1449" y="2648"/>
                    <a:pt x="2244" y="2732"/>
                    <a:pt x="2723" y="2732"/>
                  </a:cubicBezTo>
                  <a:cubicBezTo>
                    <a:pt x="2975" y="2732"/>
                    <a:pt x="3140" y="2709"/>
                    <a:pt x="3140" y="2709"/>
                  </a:cubicBezTo>
                  <a:cubicBezTo>
                    <a:pt x="3140" y="2709"/>
                    <a:pt x="3122" y="1315"/>
                    <a:pt x="2258" y="572"/>
                  </a:cubicBezTo>
                  <a:cubicBezTo>
                    <a:pt x="1685" y="84"/>
                    <a:pt x="893"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36"/>
            <p:cNvSpPr/>
            <p:nvPr/>
          </p:nvSpPr>
          <p:spPr>
            <a:xfrm>
              <a:off x="3481800" y="4017550"/>
              <a:ext cx="89675" cy="59750"/>
            </a:xfrm>
            <a:custGeom>
              <a:rect b="b" l="l" r="r" t="t"/>
              <a:pathLst>
                <a:path extrusionOk="0" h="2390" w="3587">
                  <a:moveTo>
                    <a:pt x="2446" y="1"/>
                  </a:moveTo>
                  <a:cubicBezTo>
                    <a:pt x="2069" y="1"/>
                    <a:pt x="1649" y="66"/>
                    <a:pt x="1273" y="275"/>
                  </a:cubicBezTo>
                  <a:cubicBezTo>
                    <a:pt x="288" y="833"/>
                    <a:pt x="0" y="2208"/>
                    <a:pt x="0" y="2208"/>
                  </a:cubicBezTo>
                  <a:cubicBezTo>
                    <a:pt x="0" y="2208"/>
                    <a:pt x="512" y="2389"/>
                    <a:pt x="1140" y="2389"/>
                  </a:cubicBezTo>
                  <a:cubicBezTo>
                    <a:pt x="1518" y="2389"/>
                    <a:pt x="1937" y="2324"/>
                    <a:pt x="2313" y="2115"/>
                  </a:cubicBezTo>
                  <a:cubicBezTo>
                    <a:pt x="3298" y="1548"/>
                    <a:pt x="3586" y="182"/>
                    <a:pt x="3586" y="182"/>
                  </a:cubicBezTo>
                  <a:cubicBezTo>
                    <a:pt x="3586" y="182"/>
                    <a:pt x="3075" y="1"/>
                    <a:pt x="2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36"/>
            <p:cNvSpPr/>
            <p:nvPr/>
          </p:nvSpPr>
          <p:spPr>
            <a:xfrm>
              <a:off x="3608150" y="4014075"/>
              <a:ext cx="89675" cy="59725"/>
            </a:xfrm>
            <a:custGeom>
              <a:rect b="b" l="l" r="r" t="t"/>
              <a:pathLst>
                <a:path extrusionOk="0" h="2389" w="3587">
                  <a:moveTo>
                    <a:pt x="2446" y="0"/>
                  </a:moveTo>
                  <a:cubicBezTo>
                    <a:pt x="2069" y="0"/>
                    <a:pt x="1649" y="66"/>
                    <a:pt x="1273" y="275"/>
                  </a:cubicBezTo>
                  <a:cubicBezTo>
                    <a:pt x="288" y="832"/>
                    <a:pt x="0" y="2207"/>
                    <a:pt x="0" y="2207"/>
                  </a:cubicBezTo>
                  <a:cubicBezTo>
                    <a:pt x="0" y="2207"/>
                    <a:pt x="512" y="2389"/>
                    <a:pt x="1138" y="2389"/>
                  </a:cubicBezTo>
                  <a:cubicBezTo>
                    <a:pt x="1514" y="2389"/>
                    <a:pt x="1932" y="2323"/>
                    <a:pt x="2304" y="2114"/>
                  </a:cubicBezTo>
                  <a:cubicBezTo>
                    <a:pt x="3299" y="1557"/>
                    <a:pt x="3587" y="182"/>
                    <a:pt x="3587" y="182"/>
                  </a:cubicBezTo>
                  <a:cubicBezTo>
                    <a:pt x="3587" y="182"/>
                    <a:pt x="3075" y="0"/>
                    <a:pt x="2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36"/>
            <p:cNvSpPr/>
            <p:nvPr/>
          </p:nvSpPr>
          <p:spPr>
            <a:xfrm>
              <a:off x="3547525" y="3945100"/>
              <a:ext cx="78300" cy="68300"/>
            </a:xfrm>
            <a:custGeom>
              <a:rect b="b" l="l" r="r" t="t"/>
              <a:pathLst>
                <a:path extrusionOk="0" h="2732" w="3132">
                  <a:moveTo>
                    <a:pt x="413" y="0"/>
                  </a:moveTo>
                  <a:cubicBezTo>
                    <a:pt x="163" y="0"/>
                    <a:pt x="0" y="24"/>
                    <a:pt x="0" y="24"/>
                  </a:cubicBezTo>
                  <a:cubicBezTo>
                    <a:pt x="0" y="24"/>
                    <a:pt x="10" y="1417"/>
                    <a:pt x="883" y="2160"/>
                  </a:cubicBezTo>
                  <a:cubicBezTo>
                    <a:pt x="1443" y="2648"/>
                    <a:pt x="2236" y="2732"/>
                    <a:pt x="2715" y="2732"/>
                  </a:cubicBezTo>
                  <a:cubicBezTo>
                    <a:pt x="2966" y="2732"/>
                    <a:pt x="3131" y="2709"/>
                    <a:pt x="3131" y="2709"/>
                  </a:cubicBezTo>
                  <a:cubicBezTo>
                    <a:pt x="3131" y="2709"/>
                    <a:pt x="3122" y="1315"/>
                    <a:pt x="2249" y="572"/>
                  </a:cubicBezTo>
                  <a:cubicBezTo>
                    <a:pt x="1676" y="84"/>
                    <a:pt x="888"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95" name="Shape 14995"/>
        <p:cNvGrpSpPr/>
        <p:nvPr/>
      </p:nvGrpSpPr>
      <p:grpSpPr>
        <a:xfrm>
          <a:off x="0" y="0"/>
          <a:ext cx="0" cy="0"/>
          <a:chOff x="0" y="0"/>
          <a:chExt cx="0" cy="0"/>
        </a:xfrm>
      </p:grpSpPr>
      <p:sp>
        <p:nvSpPr>
          <p:cNvPr id="14996" name="Google Shape;14996;p37"/>
          <p:cNvSpPr txBox="1"/>
          <p:nvPr>
            <p:ph type="title"/>
          </p:nvPr>
        </p:nvSpPr>
        <p:spPr>
          <a:xfrm>
            <a:off x="2135550" y="1466975"/>
            <a:ext cx="4872900" cy="135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100"/>
              <a:t>superbloom</a:t>
            </a:r>
            <a:endParaRPr sz="7900"/>
          </a:p>
        </p:txBody>
      </p:sp>
      <p:sp>
        <p:nvSpPr>
          <p:cNvPr id="14997" name="Google Shape;14997;p37"/>
          <p:cNvSpPr txBox="1"/>
          <p:nvPr>
            <p:ph idx="1" type="subTitle"/>
          </p:nvPr>
        </p:nvSpPr>
        <p:spPr>
          <a:xfrm>
            <a:off x="2135550" y="2875525"/>
            <a:ext cx="4872900" cy="80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Celebrate Life.</a:t>
            </a:r>
            <a:endParaRPr i="1"/>
          </a:p>
        </p:txBody>
      </p:sp>
      <p:grpSp>
        <p:nvGrpSpPr>
          <p:cNvPr id="14998" name="Google Shape;14998;p37"/>
          <p:cNvGrpSpPr/>
          <p:nvPr/>
        </p:nvGrpSpPr>
        <p:grpSpPr>
          <a:xfrm>
            <a:off x="6795660" y="1376338"/>
            <a:ext cx="444480" cy="554435"/>
            <a:chOff x="3498146" y="3265163"/>
            <a:chExt cx="444480" cy="554435"/>
          </a:xfrm>
        </p:grpSpPr>
        <p:sp>
          <p:nvSpPr>
            <p:cNvPr id="14999" name="Google Shape;14999;p37"/>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37"/>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37"/>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37"/>
          <p:cNvGrpSpPr/>
          <p:nvPr/>
        </p:nvGrpSpPr>
        <p:grpSpPr>
          <a:xfrm flipH="1">
            <a:off x="1903860" y="1376338"/>
            <a:ext cx="444480" cy="554435"/>
            <a:chOff x="3498146" y="3265163"/>
            <a:chExt cx="444480" cy="554435"/>
          </a:xfrm>
        </p:grpSpPr>
        <p:sp>
          <p:nvSpPr>
            <p:cNvPr id="15003" name="Google Shape;15003;p37"/>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37"/>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37"/>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6" name="Google Shape;15006;p37"/>
          <p:cNvSpPr txBox="1"/>
          <p:nvPr>
            <p:ph idx="1" type="subTitle"/>
          </p:nvPr>
        </p:nvSpPr>
        <p:spPr>
          <a:xfrm>
            <a:off x="2135550" y="1427813"/>
            <a:ext cx="48729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i="1" lang="en">
                <a:solidFill>
                  <a:schemeClr val="accent2"/>
                </a:solidFill>
              </a:rPr>
              <a:t>Value Proposition</a:t>
            </a:r>
            <a:endParaRPr i="1">
              <a:solidFill>
                <a:schemeClr val="accent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10" name="Shape 15010"/>
        <p:cNvGrpSpPr/>
        <p:nvPr/>
      </p:nvGrpSpPr>
      <p:grpSpPr>
        <a:xfrm>
          <a:off x="0" y="0"/>
          <a:ext cx="0" cy="0"/>
          <a:chOff x="0" y="0"/>
          <a:chExt cx="0" cy="0"/>
        </a:xfrm>
      </p:grpSpPr>
      <p:sp>
        <p:nvSpPr>
          <p:cNvPr id="15011" name="Google Shape;15011;p38"/>
          <p:cNvSpPr txBox="1"/>
          <p:nvPr>
            <p:ph idx="1" type="subTitle"/>
          </p:nvPr>
        </p:nvSpPr>
        <p:spPr>
          <a:xfrm>
            <a:off x="4796284" y="2398998"/>
            <a:ext cx="3138300" cy="220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superbloom provides a </a:t>
            </a:r>
            <a:r>
              <a:rPr b="1" lang="en" sz="1300">
                <a:latin typeface="Inter"/>
                <a:ea typeface="Inter"/>
                <a:cs typeface="Inter"/>
                <a:sym typeface="Inter"/>
              </a:rPr>
              <a:t>“virtual memorial”</a:t>
            </a:r>
            <a:r>
              <a:rPr lang="en" sz="1300"/>
              <a:t> for people who lost a loved one to commemorate their death and </a:t>
            </a:r>
            <a:r>
              <a:rPr b="1" lang="en" sz="1300">
                <a:latin typeface="Inter"/>
                <a:ea typeface="Inter"/>
                <a:cs typeface="Inter"/>
                <a:sym typeface="Inter"/>
              </a:rPr>
              <a:t>heal</a:t>
            </a:r>
            <a:r>
              <a:rPr lang="en" sz="1300"/>
              <a:t>: In superbloom, users plant their inner (private) and outer (public) garden, where each flower is </a:t>
            </a:r>
            <a:r>
              <a:rPr b="1" lang="en" sz="1300">
                <a:latin typeface="Inter"/>
                <a:ea typeface="Inter"/>
                <a:cs typeface="Inter"/>
                <a:sym typeface="Inter"/>
              </a:rPr>
              <a:t>a piece of memory</a:t>
            </a:r>
            <a:r>
              <a:rPr lang="en" sz="1300"/>
              <a:t> and users’ reflections of them. Users can also browse the outer gardens and start conversations.</a:t>
            </a:r>
            <a:endParaRPr sz="1300">
              <a:latin typeface="Inter"/>
              <a:ea typeface="Inter"/>
              <a:cs typeface="Inter"/>
              <a:sym typeface="Inter"/>
            </a:endParaRPr>
          </a:p>
        </p:txBody>
      </p:sp>
      <p:sp>
        <p:nvSpPr>
          <p:cNvPr id="15012" name="Google Shape;15012;p38"/>
          <p:cNvSpPr txBox="1"/>
          <p:nvPr>
            <p:ph idx="2" type="subTitle"/>
          </p:nvPr>
        </p:nvSpPr>
        <p:spPr>
          <a:xfrm>
            <a:off x="1209410" y="2406625"/>
            <a:ext cx="3138300" cy="16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700"/>
              <a:t>People who have recently lost a loved one often struggle to </a:t>
            </a:r>
            <a:r>
              <a:rPr lang="en" sz="1700"/>
              <a:t>process their</a:t>
            </a:r>
            <a:r>
              <a:rPr lang="en" sz="1700"/>
              <a:t> grief and feel isolated. </a:t>
            </a:r>
            <a:endParaRPr sz="1700"/>
          </a:p>
        </p:txBody>
      </p:sp>
      <p:sp>
        <p:nvSpPr>
          <p:cNvPr id="15013" name="Google Shape;15013;p38"/>
          <p:cNvSpPr txBox="1"/>
          <p:nvPr>
            <p:ph idx="3" type="subTitle"/>
          </p:nvPr>
        </p:nvSpPr>
        <p:spPr>
          <a:xfrm>
            <a:off x="1209414" y="1893475"/>
            <a:ext cx="3138300" cy="44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15014" name="Google Shape;15014;p38"/>
          <p:cNvSpPr txBox="1"/>
          <p:nvPr>
            <p:ph idx="4" type="subTitle"/>
          </p:nvPr>
        </p:nvSpPr>
        <p:spPr>
          <a:xfrm>
            <a:off x="4796284" y="1823129"/>
            <a:ext cx="3138300" cy="58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15015" name="Google Shape;15015;p38"/>
          <p:cNvSpPr/>
          <p:nvPr/>
        </p:nvSpPr>
        <p:spPr>
          <a:xfrm>
            <a:off x="2242030" y="895301"/>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15016" name="Google Shape;15016;p38"/>
          <p:cNvSpPr/>
          <p:nvPr/>
        </p:nvSpPr>
        <p:spPr>
          <a:xfrm flipH="1">
            <a:off x="5828849" y="895521"/>
            <a:ext cx="1073189" cy="868230"/>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grpSp>
        <p:nvGrpSpPr>
          <p:cNvPr id="15017" name="Google Shape;15017;p38"/>
          <p:cNvGrpSpPr/>
          <p:nvPr/>
        </p:nvGrpSpPr>
        <p:grpSpPr>
          <a:xfrm>
            <a:off x="2499458" y="1055303"/>
            <a:ext cx="558222" cy="548668"/>
            <a:chOff x="1952836" y="3680964"/>
            <a:chExt cx="357720" cy="355148"/>
          </a:xfrm>
        </p:grpSpPr>
        <p:sp>
          <p:nvSpPr>
            <p:cNvPr id="15018" name="Google Shape;15018;p3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3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3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3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3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38"/>
          <p:cNvGrpSpPr/>
          <p:nvPr/>
        </p:nvGrpSpPr>
        <p:grpSpPr>
          <a:xfrm>
            <a:off x="6086322" y="1108244"/>
            <a:ext cx="558243" cy="442791"/>
            <a:chOff x="3222257" y="3483292"/>
            <a:chExt cx="431609" cy="343435"/>
          </a:xfrm>
        </p:grpSpPr>
        <p:sp>
          <p:nvSpPr>
            <p:cNvPr id="15024" name="Google Shape;15024;p38"/>
            <p:cNvSpPr/>
            <p:nvPr/>
          </p:nvSpPr>
          <p:spPr>
            <a:xfrm>
              <a:off x="3222257" y="3512301"/>
              <a:ext cx="431035" cy="259356"/>
            </a:xfrm>
            <a:custGeom>
              <a:rect b="b" l="l" r="r" t="t"/>
              <a:pathLst>
                <a:path extrusionOk="0" h="6777" w="11263">
                  <a:moveTo>
                    <a:pt x="2630" y="388"/>
                  </a:moveTo>
                  <a:cubicBezTo>
                    <a:pt x="2707" y="388"/>
                    <a:pt x="2785" y="511"/>
                    <a:pt x="2785" y="620"/>
                  </a:cubicBezTo>
                  <a:lnTo>
                    <a:pt x="2475" y="620"/>
                  </a:lnTo>
                  <a:cubicBezTo>
                    <a:pt x="2475" y="511"/>
                    <a:pt x="2553" y="388"/>
                    <a:pt x="2630" y="388"/>
                  </a:cubicBezTo>
                  <a:close/>
                  <a:moveTo>
                    <a:pt x="1934" y="1470"/>
                  </a:moveTo>
                  <a:cubicBezTo>
                    <a:pt x="2182" y="1548"/>
                    <a:pt x="2831" y="1703"/>
                    <a:pt x="3141" y="2151"/>
                  </a:cubicBezTo>
                  <a:cubicBezTo>
                    <a:pt x="2970" y="2167"/>
                    <a:pt x="2816" y="2259"/>
                    <a:pt x="2677" y="2383"/>
                  </a:cubicBezTo>
                  <a:lnTo>
                    <a:pt x="2630" y="2414"/>
                  </a:lnTo>
                  <a:lnTo>
                    <a:pt x="2599" y="2383"/>
                  </a:lnTo>
                  <a:cubicBezTo>
                    <a:pt x="2444" y="2228"/>
                    <a:pt x="2243" y="2151"/>
                    <a:pt x="2058" y="2136"/>
                  </a:cubicBezTo>
                  <a:cubicBezTo>
                    <a:pt x="1980" y="2012"/>
                    <a:pt x="1934" y="1873"/>
                    <a:pt x="1934" y="1718"/>
                  </a:cubicBezTo>
                  <a:lnTo>
                    <a:pt x="1934" y="1470"/>
                  </a:lnTo>
                  <a:close/>
                  <a:moveTo>
                    <a:pt x="2006" y="2472"/>
                  </a:moveTo>
                  <a:cubicBezTo>
                    <a:pt x="2136" y="2472"/>
                    <a:pt x="2263" y="2511"/>
                    <a:pt x="2367" y="2615"/>
                  </a:cubicBezTo>
                  <a:cubicBezTo>
                    <a:pt x="2475" y="2723"/>
                    <a:pt x="2537" y="2878"/>
                    <a:pt x="2506" y="3033"/>
                  </a:cubicBezTo>
                  <a:cubicBezTo>
                    <a:pt x="2471" y="3044"/>
                    <a:pt x="2435" y="3048"/>
                    <a:pt x="2398" y="3048"/>
                  </a:cubicBezTo>
                  <a:cubicBezTo>
                    <a:pt x="2277" y="3048"/>
                    <a:pt x="2157" y="2993"/>
                    <a:pt x="2073" y="2909"/>
                  </a:cubicBezTo>
                  <a:cubicBezTo>
                    <a:pt x="1965" y="2785"/>
                    <a:pt x="1903" y="2631"/>
                    <a:pt x="1934" y="2476"/>
                  </a:cubicBezTo>
                  <a:cubicBezTo>
                    <a:pt x="1958" y="2474"/>
                    <a:pt x="1982" y="2472"/>
                    <a:pt x="2006" y="2472"/>
                  </a:cubicBezTo>
                  <a:close/>
                  <a:moveTo>
                    <a:pt x="3265" y="2467"/>
                  </a:moveTo>
                  <a:cubicBezTo>
                    <a:pt x="3295" y="2467"/>
                    <a:pt x="3326" y="2470"/>
                    <a:pt x="3357" y="2476"/>
                  </a:cubicBezTo>
                  <a:cubicBezTo>
                    <a:pt x="3373" y="2631"/>
                    <a:pt x="3311" y="2785"/>
                    <a:pt x="3202" y="2909"/>
                  </a:cubicBezTo>
                  <a:cubicBezTo>
                    <a:pt x="3094" y="3002"/>
                    <a:pt x="2955" y="3064"/>
                    <a:pt x="2847" y="3064"/>
                  </a:cubicBezTo>
                  <a:cubicBezTo>
                    <a:pt x="2862" y="2956"/>
                    <a:pt x="2847" y="2847"/>
                    <a:pt x="2831" y="2754"/>
                  </a:cubicBezTo>
                  <a:cubicBezTo>
                    <a:pt x="2847" y="2693"/>
                    <a:pt x="2893" y="2646"/>
                    <a:pt x="2924" y="2615"/>
                  </a:cubicBezTo>
                  <a:cubicBezTo>
                    <a:pt x="3023" y="2516"/>
                    <a:pt x="3142" y="2467"/>
                    <a:pt x="3265" y="2467"/>
                  </a:cubicBezTo>
                  <a:close/>
                  <a:moveTo>
                    <a:pt x="6018" y="2801"/>
                  </a:moveTo>
                  <a:cubicBezTo>
                    <a:pt x="6095" y="2801"/>
                    <a:pt x="6173" y="2847"/>
                    <a:pt x="6219" y="2909"/>
                  </a:cubicBezTo>
                  <a:cubicBezTo>
                    <a:pt x="6296" y="3017"/>
                    <a:pt x="6343" y="3172"/>
                    <a:pt x="6343" y="3311"/>
                  </a:cubicBezTo>
                  <a:lnTo>
                    <a:pt x="6343" y="3342"/>
                  </a:lnTo>
                  <a:cubicBezTo>
                    <a:pt x="6234" y="3389"/>
                    <a:pt x="6111" y="3451"/>
                    <a:pt x="6033" y="3528"/>
                  </a:cubicBezTo>
                  <a:lnTo>
                    <a:pt x="6018" y="3543"/>
                  </a:lnTo>
                  <a:lnTo>
                    <a:pt x="6002" y="3528"/>
                  </a:lnTo>
                  <a:cubicBezTo>
                    <a:pt x="5910" y="3420"/>
                    <a:pt x="5801" y="3373"/>
                    <a:pt x="5693" y="3342"/>
                  </a:cubicBezTo>
                  <a:lnTo>
                    <a:pt x="5693" y="3311"/>
                  </a:lnTo>
                  <a:cubicBezTo>
                    <a:pt x="5693" y="3172"/>
                    <a:pt x="5755" y="3017"/>
                    <a:pt x="5832" y="2909"/>
                  </a:cubicBezTo>
                  <a:cubicBezTo>
                    <a:pt x="5863" y="2847"/>
                    <a:pt x="5941" y="2801"/>
                    <a:pt x="6018" y="2801"/>
                  </a:cubicBezTo>
                  <a:close/>
                  <a:moveTo>
                    <a:pt x="6575" y="3652"/>
                  </a:moveTo>
                  <a:cubicBezTo>
                    <a:pt x="6575" y="3791"/>
                    <a:pt x="6544" y="3884"/>
                    <a:pt x="6467" y="3961"/>
                  </a:cubicBezTo>
                  <a:cubicBezTo>
                    <a:pt x="6405" y="4023"/>
                    <a:pt x="6312" y="4069"/>
                    <a:pt x="6234" y="4085"/>
                  </a:cubicBezTo>
                  <a:cubicBezTo>
                    <a:pt x="6234" y="4007"/>
                    <a:pt x="6234" y="3946"/>
                    <a:pt x="6204" y="3868"/>
                  </a:cubicBezTo>
                  <a:cubicBezTo>
                    <a:pt x="6234" y="3837"/>
                    <a:pt x="6250" y="3806"/>
                    <a:pt x="6265" y="3775"/>
                  </a:cubicBezTo>
                  <a:cubicBezTo>
                    <a:pt x="6343" y="3698"/>
                    <a:pt x="6467" y="3652"/>
                    <a:pt x="6575" y="3652"/>
                  </a:cubicBezTo>
                  <a:close/>
                  <a:moveTo>
                    <a:pt x="5515" y="3649"/>
                  </a:moveTo>
                  <a:cubicBezTo>
                    <a:pt x="5623" y="3649"/>
                    <a:pt x="5717" y="3706"/>
                    <a:pt x="5786" y="3775"/>
                  </a:cubicBezTo>
                  <a:cubicBezTo>
                    <a:pt x="5863" y="3853"/>
                    <a:pt x="5910" y="3961"/>
                    <a:pt x="5910" y="4085"/>
                  </a:cubicBezTo>
                  <a:cubicBezTo>
                    <a:pt x="5890" y="4087"/>
                    <a:pt x="5870" y="4089"/>
                    <a:pt x="5851" y="4089"/>
                  </a:cubicBezTo>
                  <a:cubicBezTo>
                    <a:pt x="5748" y="4089"/>
                    <a:pt x="5652" y="4052"/>
                    <a:pt x="5600" y="3961"/>
                  </a:cubicBezTo>
                  <a:cubicBezTo>
                    <a:pt x="5523" y="3884"/>
                    <a:pt x="5476" y="3775"/>
                    <a:pt x="5476" y="3652"/>
                  </a:cubicBezTo>
                  <a:cubicBezTo>
                    <a:pt x="5489" y="3650"/>
                    <a:pt x="5502" y="3649"/>
                    <a:pt x="5515" y="3649"/>
                  </a:cubicBezTo>
                  <a:close/>
                  <a:moveTo>
                    <a:pt x="5167" y="5075"/>
                  </a:moveTo>
                  <a:cubicBezTo>
                    <a:pt x="5415" y="5075"/>
                    <a:pt x="5647" y="5183"/>
                    <a:pt x="5786" y="5384"/>
                  </a:cubicBezTo>
                  <a:cubicBezTo>
                    <a:pt x="5801" y="5400"/>
                    <a:pt x="5801" y="5415"/>
                    <a:pt x="5832" y="5431"/>
                  </a:cubicBezTo>
                  <a:lnTo>
                    <a:pt x="5770" y="5431"/>
                  </a:lnTo>
                  <a:cubicBezTo>
                    <a:pt x="5538" y="5431"/>
                    <a:pt x="5322" y="5477"/>
                    <a:pt x="5152" y="5508"/>
                  </a:cubicBezTo>
                  <a:cubicBezTo>
                    <a:pt x="5105" y="5384"/>
                    <a:pt x="5105" y="5199"/>
                    <a:pt x="5167" y="5075"/>
                  </a:cubicBezTo>
                  <a:close/>
                  <a:moveTo>
                    <a:pt x="6869" y="5075"/>
                  </a:moveTo>
                  <a:cubicBezTo>
                    <a:pt x="6946" y="5260"/>
                    <a:pt x="6931" y="5477"/>
                    <a:pt x="6853" y="5663"/>
                  </a:cubicBezTo>
                  <a:cubicBezTo>
                    <a:pt x="6683" y="5585"/>
                    <a:pt x="6467" y="5508"/>
                    <a:pt x="6219" y="5477"/>
                  </a:cubicBezTo>
                  <a:cubicBezTo>
                    <a:pt x="6234" y="5431"/>
                    <a:pt x="6250" y="5415"/>
                    <a:pt x="6265" y="5384"/>
                  </a:cubicBezTo>
                  <a:cubicBezTo>
                    <a:pt x="6389" y="5183"/>
                    <a:pt x="6621" y="5075"/>
                    <a:pt x="6869" y="5075"/>
                  </a:cubicBezTo>
                  <a:close/>
                  <a:moveTo>
                    <a:pt x="1698" y="5120"/>
                  </a:moveTo>
                  <a:cubicBezTo>
                    <a:pt x="1962" y="5120"/>
                    <a:pt x="2221" y="5257"/>
                    <a:pt x="2383" y="5493"/>
                  </a:cubicBezTo>
                  <a:lnTo>
                    <a:pt x="2444" y="5616"/>
                  </a:lnTo>
                  <a:cubicBezTo>
                    <a:pt x="2414" y="5647"/>
                    <a:pt x="2414" y="5709"/>
                    <a:pt x="2398" y="5740"/>
                  </a:cubicBezTo>
                  <a:cubicBezTo>
                    <a:pt x="2135" y="5694"/>
                    <a:pt x="1857" y="5632"/>
                    <a:pt x="1594" y="5616"/>
                  </a:cubicBezTo>
                  <a:cubicBezTo>
                    <a:pt x="1578" y="5431"/>
                    <a:pt x="1594" y="5260"/>
                    <a:pt x="1656" y="5121"/>
                  </a:cubicBezTo>
                  <a:cubicBezTo>
                    <a:pt x="1670" y="5120"/>
                    <a:pt x="1684" y="5120"/>
                    <a:pt x="1698" y="5120"/>
                  </a:cubicBezTo>
                  <a:close/>
                  <a:moveTo>
                    <a:pt x="3576" y="5120"/>
                  </a:moveTo>
                  <a:cubicBezTo>
                    <a:pt x="3591" y="5120"/>
                    <a:pt x="3605" y="5120"/>
                    <a:pt x="3620" y="5121"/>
                  </a:cubicBezTo>
                  <a:cubicBezTo>
                    <a:pt x="3744" y="5400"/>
                    <a:pt x="3698" y="5709"/>
                    <a:pt x="3527" y="5941"/>
                  </a:cubicBezTo>
                  <a:cubicBezTo>
                    <a:pt x="3481" y="5972"/>
                    <a:pt x="3465" y="6018"/>
                    <a:pt x="3435" y="6049"/>
                  </a:cubicBezTo>
                  <a:cubicBezTo>
                    <a:pt x="3357" y="6034"/>
                    <a:pt x="3280" y="6018"/>
                    <a:pt x="3172" y="5972"/>
                  </a:cubicBezTo>
                  <a:cubicBezTo>
                    <a:pt x="3048" y="5926"/>
                    <a:pt x="2893" y="5879"/>
                    <a:pt x="2738" y="5817"/>
                  </a:cubicBezTo>
                  <a:cubicBezTo>
                    <a:pt x="2754" y="5709"/>
                    <a:pt x="2816" y="5585"/>
                    <a:pt x="2862" y="5477"/>
                  </a:cubicBezTo>
                  <a:cubicBezTo>
                    <a:pt x="3038" y="5257"/>
                    <a:pt x="3298" y="5120"/>
                    <a:pt x="3576" y="5120"/>
                  </a:cubicBezTo>
                  <a:close/>
                  <a:moveTo>
                    <a:pt x="8648" y="5585"/>
                  </a:moveTo>
                  <a:cubicBezTo>
                    <a:pt x="8880" y="5585"/>
                    <a:pt x="9096" y="5694"/>
                    <a:pt x="9236" y="5879"/>
                  </a:cubicBezTo>
                  <a:cubicBezTo>
                    <a:pt x="9251" y="5895"/>
                    <a:pt x="9266" y="5941"/>
                    <a:pt x="9266" y="5957"/>
                  </a:cubicBezTo>
                  <a:cubicBezTo>
                    <a:pt x="9236" y="6049"/>
                    <a:pt x="9205" y="6173"/>
                    <a:pt x="9205" y="6266"/>
                  </a:cubicBezTo>
                  <a:cubicBezTo>
                    <a:pt x="9050" y="6204"/>
                    <a:pt x="8864" y="6142"/>
                    <a:pt x="8648" y="6111"/>
                  </a:cubicBezTo>
                  <a:cubicBezTo>
                    <a:pt x="8570" y="5941"/>
                    <a:pt x="8570" y="5740"/>
                    <a:pt x="8648" y="5585"/>
                  </a:cubicBezTo>
                  <a:close/>
                  <a:moveTo>
                    <a:pt x="10204" y="5584"/>
                  </a:moveTo>
                  <a:cubicBezTo>
                    <a:pt x="10217" y="5584"/>
                    <a:pt x="10229" y="5584"/>
                    <a:pt x="10241" y="5585"/>
                  </a:cubicBezTo>
                  <a:cubicBezTo>
                    <a:pt x="10303" y="5802"/>
                    <a:pt x="10287" y="6034"/>
                    <a:pt x="10164" y="6235"/>
                  </a:cubicBezTo>
                  <a:cubicBezTo>
                    <a:pt x="10102" y="6312"/>
                    <a:pt x="10024" y="6390"/>
                    <a:pt x="9916" y="6436"/>
                  </a:cubicBezTo>
                  <a:lnTo>
                    <a:pt x="9854" y="6436"/>
                  </a:lnTo>
                  <a:cubicBezTo>
                    <a:pt x="9746" y="6436"/>
                    <a:pt x="9653" y="6421"/>
                    <a:pt x="9560" y="6390"/>
                  </a:cubicBezTo>
                  <a:cubicBezTo>
                    <a:pt x="9514" y="6204"/>
                    <a:pt x="9576" y="6018"/>
                    <a:pt x="9669" y="5879"/>
                  </a:cubicBezTo>
                  <a:cubicBezTo>
                    <a:pt x="9785" y="5704"/>
                    <a:pt x="9999" y="5584"/>
                    <a:pt x="10204" y="5584"/>
                  </a:cubicBezTo>
                  <a:close/>
                  <a:moveTo>
                    <a:pt x="2630" y="1"/>
                  </a:moveTo>
                  <a:cubicBezTo>
                    <a:pt x="2367" y="1"/>
                    <a:pt x="2151" y="248"/>
                    <a:pt x="2151" y="558"/>
                  </a:cubicBezTo>
                  <a:lnTo>
                    <a:pt x="1980" y="558"/>
                  </a:lnTo>
                  <a:cubicBezTo>
                    <a:pt x="1764" y="558"/>
                    <a:pt x="1594" y="728"/>
                    <a:pt x="1594" y="945"/>
                  </a:cubicBezTo>
                  <a:lnTo>
                    <a:pt x="1594" y="1687"/>
                  </a:lnTo>
                  <a:cubicBezTo>
                    <a:pt x="1594" y="1857"/>
                    <a:pt x="1625" y="2012"/>
                    <a:pt x="1702" y="2151"/>
                  </a:cubicBezTo>
                  <a:cubicBezTo>
                    <a:pt x="1671" y="2182"/>
                    <a:pt x="1625" y="2244"/>
                    <a:pt x="1609" y="2306"/>
                  </a:cubicBezTo>
                  <a:cubicBezTo>
                    <a:pt x="1547" y="2584"/>
                    <a:pt x="1625" y="2878"/>
                    <a:pt x="1841" y="3079"/>
                  </a:cubicBezTo>
                  <a:cubicBezTo>
                    <a:pt x="1996" y="3234"/>
                    <a:pt x="2212" y="3327"/>
                    <a:pt x="2429" y="3327"/>
                  </a:cubicBezTo>
                  <a:lnTo>
                    <a:pt x="2460" y="3327"/>
                  </a:lnTo>
                  <a:lnTo>
                    <a:pt x="2460" y="5028"/>
                  </a:lnTo>
                  <a:cubicBezTo>
                    <a:pt x="2243" y="4840"/>
                    <a:pt x="1971" y="4733"/>
                    <a:pt x="1683" y="4733"/>
                  </a:cubicBezTo>
                  <a:cubicBezTo>
                    <a:pt x="1664" y="4733"/>
                    <a:pt x="1644" y="4734"/>
                    <a:pt x="1625" y="4735"/>
                  </a:cubicBezTo>
                  <a:cubicBezTo>
                    <a:pt x="1516" y="4735"/>
                    <a:pt x="1393" y="4812"/>
                    <a:pt x="1346" y="4936"/>
                  </a:cubicBezTo>
                  <a:cubicBezTo>
                    <a:pt x="1269" y="5121"/>
                    <a:pt x="1222" y="5338"/>
                    <a:pt x="1269" y="5539"/>
                  </a:cubicBezTo>
                  <a:cubicBezTo>
                    <a:pt x="805" y="5554"/>
                    <a:pt x="356" y="5709"/>
                    <a:pt x="62" y="6111"/>
                  </a:cubicBezTo>
                  <a:cubicBezTo>
                    <a:pt x="0" y="6235"/>
                    <a:pt x="31" y="6343"/>
                    <a:pt x="109" y="6405"/>
                  </a:cubicBezTo>
                  <a:cubicBezTo>
                    <a:pt x="137" y="6428"/>
                    <a:pt x="167" y="6438"/>
                    <a:pt x="198" y="6438"/>
                  </a:cubicBezTo>
                  <a:cubicBezTo>
                    <a:pt x="250" y="6438"/>
                    <a:pt x="301" y="6408"/>
                    <a:pt x="341" y="6359"/>
                  </a:cubicBezTo>
                  <a:cubicBezTo>
                    <a:pt x="573" y="6080"/>
                    <a:pt x="928" y="5926"/>
                    <a:pt x="1439" y="5926"/>
                  </a:cubicBezTo>
                  <a:lnTo>
                    <a:pt x="1454" y="5926"/>
                  </a:lnTo>
                  <a:cubicBezTo>
                    <a:pt x="1903" y="5926"/>
                    <a:pt x="2460" y="6049"/>
                    <a:pt x="3063" y="6281"/>
                  </a:cubicBezTo>
                  <a:cubicBezTo>
                    <a:pt x="3307" y="6380"/>
                    <a:pt x="3518" y="6420"/>
                    <a:pt x="3706" y="6420"/>
                  </a:cubicBezTo>
                  <a:cubicBezTo>
                    <a:pt x="4078" y="6420"/>
                    <a:pt x="4359" y="6265"/>
                    <a:pt x="4626" y="6111"/>
                  </a:cubicBezTo>
                  <a:cubicBezTo>
                    <a:pt x="4935" y="5941"/>
                    <a:pt x="5244" y="5771"/>
                    <a:pt x="5770" y="5771"/>
                  </a:cubicBezTo>
                  <a:cubicBezTo>
                    <a:pt x="6327" y="5771"/>
                    <a:pt x="6652" y="5926"/>
                    <a:pt x="6962" y="6096"/>
                  </a:cubicBezTo>
                  <a:cubicBezTo>
                    <a:pt x="7255" y="6251"/>
                    <a:pt x="7565" y="6390"/>
                    <a:pt x="8013" y="6390"/>
                  </a:cubicBezTo>
                  <a:cubicBezTo>
                    <a:pt x="8555" y="6390"/>
                    <a:pt x="8895" y="6498"/>
                    <a:pt x="9189" y="6622"/>
                  </a:cubicBezTo>
                  <a:cubicBezTo>
                    <a:pt x="9406" y="6699"/>
                    <a:pt x="9591" y="6776"/>
                    <a:pt x="9823" y="6776"/>
                  </a:cubicBezTo>
                  <a:lnTo>
                    <a:pt x="11092" y="6776"/>
                  </a:lnTo>
                  <a:cubicBezTo>
                    <a:pt x="11185" y="6776"/>
                    <a:pt x="11262" y="6699"/>
                    <a:pt x="11262" y="6591"/>
                  </a:cubicBezTo>
                  <a:cubicBezTo>
                    <a:pt x="11262" y="6498"/>
                    <a:pt x="11185" y="6421"/>
                    <a:pt x="11092" y="6421"/>
                  </a:cubicBezTo>
                  <a:lnTo>
                    <a:pt x="10411" y="6421"/>
                  </a:lnTo>
                  <a:lnTo>
                    <a:pt x="10427" y="6405"/>
                  </a:lnTo>
                  <a:cubicBezTo>
                    <a:pt x="10628" y="6111"/>
                    <a:pt x="10659" y="5740"/>
                    <a:pt x="10519" y="5431"/>
                  </a:cubicBezTo>
                  <a:cubicBezTo>
                    <a:pt x="10489" y="5338"/>
                    <a:pt x="10365" y="5260"/>
                    <a:pt x="10272" y="5260"/>
                  </a:cubicBezTo>
                  <a:cubicBezTo>
                    <a:pt x="10256" y="5260"/>
                    <a:pt x="10239" y="5259"/>
                    <a:pt x="10223" y="5259"/>
                  </a:cubicBezTo>
                  <a:cubicBezTo>
                    <a:pt x="9916" y="5259"/>
                    <a:pt x="9628" y="5397"/>
                    <a:pt x="9437" y="5632"/>
                  </a:cubicBezTo>
                  <a:cubicBezTo>
                    <a:pt x="9246" y="5397"/>
                    <a:pt x="8971" y="5259"/>
                    <a:pt x="8666" y="5259"/>
                  </a:cubicBezTo>
                  <a:cubicBezTo>
                    <a:pt x="8649" y="5259"/>
                    <a:pt x="8633" y="5260"/>
                    <a:pt x="8617" y="5260"/>
                  </a:cubicBezTo>
                  <a:cubicBezTo>
                    <a:pt x="8493" y="5260"/>
                    <a:pt x="8400" y="5338"/>
                    <a:pt x="8354" y="5431"/>
                  </a:cubicBezTo>
                  <a:cubicBezTo>
                    <a:pt x="8276" y="5632"/>
                    <a:pt x="8261" y="5864"/>
                    <a:pt x="8307" y="6049"/>
                  </a:cubicBezTo>
                  <a:cubicBezTo>
                    <a:pt x="8230" y="6049"/>
                    <a:pt x="8122" y="6034"/>
                    <a:pt x="8029" y="6034"/>
                  </a:cubicBezTo>
                  <a:cubicBezTo>
                    <a:pt x="7658" y="6034"/>
                    <a:pt x="7426" y="5926"/>
                    <a:pt x="7163" y="5786"/>
                  </a:cubicBezTo>
                  <a:cubicBezTo>
                    <a:pt x="7302" y="5508"/>
                    <a:pt x="7317" y="5183"/>
                    <a:pt x="7178" y="4889"/>
                  </a:cubicBezTo>
                  <a:cubicBezTo>
                    <a:pt x="7147" y="4781"/>
                    <a:pt x="7023" y="4719"/>
                    <a:pt x="6915" y="4704"/>
                  </a:cubicBezTo>
                  <a:cubicBezTo>
                    <a:pt x="6883" y="4700"/>
                    <a:pt x="6851" y="4698"/>
                    <a:pt x="6820" y="4698"/>
                  </a:cubicBezTo>
                  <a:cubicBezTo>
                    <a:pt x="6580" y="4698"/>
                    <a:pt x="6366" y="4799"/>
                    <a:pt x="6188" y="4936"/>
                  </a:cubicBezTo>
                  <a:lnTo>
                    <a:pt x="6188" y="4379"/>
                  </a:lnTo>
                  <a:cubicBezTo>
                    <a:pt x="6389" y="4379"/>
                    <a:pt x="6559" y="4301"/>
                    <a:pt x="6699" y="4162"/>
                  </a:cubicBezTo>
                  <a:cubicBezTo>
                    <a:pt x="6869" y="3992"/>
                    <a:pt x="6946" y="3729"/>
                    <a:pt x="6884" y="3497"/>
                  </a:cubicBezTo>
                  <a:cubicBezTo>
                    <a:pt x="6869" y="3404"/>
                    <a:pt x="6791" y="3327"/>
                    <a:pt x="6699" y="3311"/>
                  </a:cubicBezTo>
                  <a:lnTo>
                    <a:pt x="6683" y="3311"/>
                  </a:lnTo>
                  <a:lnTo>
                    <a:pt x="6683" y="3265"/>
                  </a:lnTo>
                  <a:cubicBezTo>
                    <a:pt x="6683" y="3048"/>
                    <a:pt x="6621" y="2847"/>
                    <a:pt x="6482" y="2662"/>
                  </a:cubicBezTo>
                  <a:cubicBezTo>
                    <a:pt x="6389" y="2507"/>
                    <a:pt x="6188" y="2414"/>
                    <a:pt x="6018" y="2414"/>
                  </a:cubicBezTo>
                  <a:cubicBezTo>
                    <a:pt x="5832" y="2414"/>
                    <a:pt x="5647" y="2507"/>
                    <a:pt x="5554" y="2662"/>
                  </a:cubicBezTo>
                  <a:cubicBezTo>
                    <a:pt x="5446" y="2847"/>
                    <a:pt x="5368" y="3048"/>
                    <a:pt x="5368" y="3265"/>
                  </a:cubicBezTo>
                  <a:lnTo>
                    <a:pt x="5368" y="3311"/>
                  </a:lnTo>
                  <a:lnTo>
                    <a:pt x="5337" y="3311"/>
                  </a:lnTo>
                  <a:cubicBezTo>
                    <a:pt x="5244" y="3327"/>
                    <a:pt x="5167" y="3404"/>
                    <a:pt x="5152" y="3497"/>
                  </a:cubicBezTo>
                  <a:cubicBezTo>
                    <a:pt x="5090" y="3729"/>
                    <a:pt x="5167" y="3992"/>
                    <a:pt x="5337" y="4162"/>
                  </a:cubicBezTo>
                  <a:cubicBezTo>
                    <a:pt x="5476" y="4286"/>
                    <a:pt x="5647" y="4379"/>
                    <a:pt x="5848" y="4379"/>
                  </a:cubicBezTo>
                  <a:lnTo>
                    <a:pt x="5848" y="4936"/>
                  </a:lnTo>
                  <a:cubicBezTo>
                    <a:pt x="5670" y="4799"/>
                    <a:pt x="5456" y="4698"/>
                    <a:pt x="5227" y="4698"/>
                  </a:cubicBezTo>
                  <a:cubicBezTo>
                    <a:pt x="5197" y="4698"/>
                    <a:pt x="5167" y="4700"/>
                    <a:pt x="5136" y="4704"/>
                  </a:cubicBezTo>
                  <a:cubicBezTo>
                    <a:pt x="5012" y="4704"/>
                    <a:pt x="4920" y="4781"/>
                    <a:pt x="4858" y="4889"/>
                  </a:cubicBezTo>
                  <a:cubicBezTo>
                    <a:pt x="4765" y="5121"/>
                    <a:pt x="4749" y="5369"/>
                    <a:pt x="4827" y="5601"/>
                  </a:cubicBezTo>
                  <a:cubicBezTo>
                    <a:pt x="4688" y="5663"/>
                    <a:pt x="4564" y="5740"/>
                    <a:pt x="4456" y="5802"/>
                  </a:cubicBezTo>
                  <a:cubicBezTo>
                    <a:pt x="4223" y="5941"/>
                    <a:pt x="4022" y="6034"/>
                    <a:pt x="3821" y="6049"/>
                  </a:cubicBezTo>
                  <a:cubicBezTo>
                    <a:pt x="4022" y="5725"/>
                    <a:pt x="4069" y="5322"/>
                    <a:pt x="3914" y="4951"/>
                  </a:cubicBezTo>
                  <a:cubicBezTo>
                    <a:pt x="3868" y="4827"/>
                    <a:pt x="3759" y="4765"/>
                    <a:pt x="3620" y="4765"/>
                  </a:cubicBezTo>
                  <a:cubicBezTo>
                    <a:pt x="3588" y="4762"/>
                    <a:pt x="3556" y="4761"/>
                    <a:pt x="3525" y="4761"/>
                  </a:cubicBezTo>
                  <a:cubicBezTo>
                    <a:pt x="3251" y="4761"/>
                    <a:pt x="2993" y="4877"/>
                    <a:pt x="2785" y="5044"/>
                  </a:cubicBezTo>
                  <a:lnTo>
                    <a:pt x="2785" y="3342"/>
                  </a:lnTo>
                  <a:lnTo>
                    <a:pt x="2831" y="3342"/>
                  </a:lnTo>
                  <a:cubicBezTo>
                    <a:pt x="3048" y="3342"/>
                    <a:pt x="3249" y="3265"/>
                    <a:pt x="3404" y="3095"/>
                  </a:cubicBezTo>
                  <a:cubicBezTo>
                    <a:pt x="3620" y="2878"/>
                    <a:pt x="3698" y="2584"/>
                    <a:pt x="3636" y="2321"/>
                  </a:cubicBezTo>
                  <a:cubicBezTo>
                    <a:pt x="3620" y="2259"/>
                    <a:pt x="3605" y="2198"/>
                    <a:pt x="3543" y="2167"/>
                  </a:cubicBezTo>
                  <a:cubicBezTo>
                    <a:pt x="3620" y="2027"/>
                    <a:pt x="3667" y="1873"/>
                    <a:pt x="3667" y="1718"/>
                  </a:cubicBezTo>
                  <a:cubicBezTo>
                    <a:pt x="3667" y="1625"/>
                    <a:pt x="3589" y="1548"/>
                    <a:pt x="3512" y="1548"/>
                  </a:cubicBezTo>
                  <a:cubicBezTo>
                    <a:pt x="3404" y="1548"/>
                    <a:pt x="3357" y="1625"/>
                    <a:pt x="3326" y="1703"/>
                  </a:cubicBezTo>
                  <a:cubicBezTo>
                    <a:pt x="3326" y="1733"/>
                    <a:pt x="3326" y="1780"/>
                    <a:pt x="3311" y="1795"/>
                  </a:cubicBezTo>
                  <a:cubicBezTo>
                    <a:pt x="2893" y="1285"/>
                    <a:pt x="2166" y="1146"/>
                    <a:pt x="1903" y="1099"/>
                  </a:cubicBezTo>
                  <a:lnTo>
                    <a:pt x="1903" y="945"/>
                  </a:lnTo>
                  <a:cubicBezTo>
                    <a:pt x="1903" y="914"/>
                    <a:pt x="1919" y="883"/>
                    <a:pt x="1965" y="883"/>
                  </a:cubicBezTo>
                  <a:lnTo>
                    <a:pt x="3280" y="883"/>
                  </a:lnTo>
                  <a:cubicBezTo>
                    <a:pt x="3311" y="883"/>
                    <a:pt x="3326" y="914"/>
                    <a:pt x="3326" y="945"/>
                  </a:cubicBezTo>
                  <a:lnTo>
                    <a:pt x="3326" y="991"/>
                  </a:lnTo>
                  <a:cubicBezTo>
                    <a:pt x="3326" y="1084"/>
                    <a:pt x="3404" y="1161"/>
                    <a:pt x="3512" y="1161"/>
                  </a:cubicBezTo>
                  <a:cubicBezTo>
                    <a:pt x="3605" y="1161"/>
                    <a:pt x="3682" y="1084"/>
                    <a:pt x="3682" y="991"/>
                  </a:cubicBezTo>
                  <a:lnTo>
                    <a:pt x="3682" y="945"/>
                  </a:lnTo>
                  <a:cubicBezTo>
                    <a:pt x="3682" y="728"/>
                    <a:pt x="3512" y="558"/>
                    <a:pt x="3295" y="558"/>
                  </a:cubicBezTo>
                  <a:lnTo>
                    <a:pt x="3125" y="558"/>
                  </a:lnTo>
                  <a:cubicBezTo>
                    <a:pt x="3125" y="248"/>
                    <a:pt x="2909" y="1"/>
                    <a:pt x="26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38"/>
            <p:cNvSpPr/>
            <p:nvPr/>
          </p:nvSpPr>
          <p:spPr>
            <a:xfrm>
              <a:off x="3544912" y="3813639"/>
              <a:ext cx="108955" cy="13088"/>
            </a:xfrm>
            <a:custGeom>
              <a:rect b="b" l="l" r="r" t="t"/>
              <a:pathLst>
                <a:path extrusionOk="0" h="342" w="2847">
                  <a:moveTo>
                    <a:pt x="186" y="1"/>
                  </a:moveTo>
                  <a:cubicBezTo>
                    <a:pt x="77" y="1"/>
                    <a:pt x="0" y="78"/>
                    <a:pt x="0" y="171"/>
                  </a:cubicBezTo>
                  <a:cubicBezTo>
                    <a:pt x="0" y="264"/>
                    <a:pt x="77" y="341"/>
                    <a:pt x="186" y="341"/>
                  </a:cubicBezTo>
                  <a:lnTo>
                    <a:pt x="2676" y="341"/>
                  </a:lnTo>
                  <a:cubicBezTo>
                    <a:pt x="2769" y="341"/>
                    <a:pt x="2846" y="264"/>
                    <a:pt x="2846" y="171"/>
                  </a:cubicBezTo>
                  <a:cubicBezTo>
                    <a:pt x="2831" y="63"/>
                    <a:pt x="2754" y="1"/>
                    <a:pt x="2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38"/>
            <p:cNvSpPr/>
            <p:nvPr/>
          </p:nvSpPr>
          <p:spPr>
            <a:xfrm>
              <a:off x="3334159" y="3813639"/>
              <a:ext cx="195981" cy="13088"/>
            </a:xfrm>
            <a:custGeom>
              <a:rect b="b" l="l" r="r" t="t"/>
              <a:pathLst>
                <a:path extrusionOk="0" h="342" w="5121">
                  <a:moveTo>
                    <a:pt x="170" y="1"/>
                  </a:moveTo>
                  <a:cubicBezTo>
                    <a:pt x="77" y="1"/>
                    <a:pt x="0" y="78"/>
                    <a:pt x="0" y="171"/>
                  </a:cubicBezTo>
                  <a:cubicBezTo>
                    <a:pt x="0" y="264"/>
                    <a:pt x="77" y="341"/>
                    <a:pt x="170" y="341"/>
                  </a:cubicBezTo>
                  <a:lnTo>
                    <a:pt x="4950" y="341"/>
                  </a:lnTo>
                  <a:cubicBezTo>
                    <a:pt x="5043" y="341"/>
                    <a:pt x="5120" y="264"/>
                    <a:pt x="5120" y="171"/>
                  </a:cubicBezTo>
                  <a:cubicBezTo>
                    <a:pt x="5120" y="63"/>
                    <a:pt x="5043" y="1"/>
                    <a:pt x="4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38"/>
            <p:cNvSpPr/>
            <p:nvPr/>
          </p:nvSpPr>
          <p:spPr>
            <a:xfrm>
              <a:off x="3223444" y="3813639"/>
              <a:ext cx="96517" cy="13088"/>
            </a:xfrm>
            <a:custGeom>
              <a:rect b="b" l="l" r="r" t="t"/>
              <a:pathLst>
                <a:path extrusionOk="0" h="342" w="2522">
                  <a:moveTo>
                    <a:pt x="170" y="1"/>
                  </a:moveTo>
                  <a:cubicBezTo>
                    <a:pt x="78" y="1"/>
                    <a:pt x="0" y="78"/>
                    <a:pt x="0" y="171"/>
                  </a:cubicBezTo>
                  <a:cubicBezTo>
                    <a:pt x="0" y="264"/>
                    <a:pt x="78" y="341"/>
                    <a:pt x="170" y="341"/>
                  </a:cubicBezTo>
                  <a:lnTo>
                    <a:pt x="2352" y="341"/>
                  </a:lnTo>
                  <a:cubicBezTo>
                    <a:pt x="2444" y="341"/>
                    <a:pt x="2522" y="264"/>
                    <a:pt x="2522" y="171"/>
                  </a:cubicBezTo>
                  <a:cubicBezTo>
                    <a:pt x="2522" y="63"/>
                    <a:pt x="2444" y="1"/>
                    <a:pt x="23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38"/>
            <p:cNvSpPr/>
            <p:nvPr/>
          </p:nvSpPr>
          <p:spPr>
            <a:xfrm>
              <a:off x="3419998" y="3759793"/>
              <a:ext cx="21316" cy="13050"/>
            </a:xfrm>
            <a:custGeom>
              <a:rect b="b" l="l" r="r" t="t"/>
              <a:pathLst>
                <a:path extrusionOk="0" h="341" w="557">
                  <a:moveTo>
                    <a:pt x="170" y="0"/>
                  </a:moveTo>
                  <a:cubicBezTo>
                    <a:pt x="77" y="0"/>
                    <a:pt x="0" y="62"/>
                    <a:pt x="0" y="170"/>
                  </a:cubicBezTo>
                  <a:cubicBezTo>
                    <a:pt x="0" y="263"/>
                    <a:pt x="77" y="340"/>
                    <a:pt x="170" y="340"/>
                  </a:cubicBezTo>
                  <a:lnTo>
                    <a:pt x="387" y="340"/>
                  </a:lnTo>
                  <a:cubicBezTo>
                    <a:pt x="480" y="340"/>
                    <a:pt x="557" y="263"/>
                    <a:pt x="557" y="170"/>
                  </a:cubicBezTo>
                  <a:cubicBezTo>
                    <a:pt x="557" y="62"/>
                    <a:pt x="480" y="0"/>
                    <a:pt x="3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38"/>
            <p:cNvSpPr/>
            <p:nvPr/>
          </p:nvSpPr>
          <p:spPr>
            <a:xfrm>
              <a:off x="3456087" y="3772193"/>
              <a:ext cx="26674" cy="13088"/>
            </a:xfrm>
            <a:custGeom>
              <a:rect b="b" l="l" r="r" t="t"/>
              <a:pathLst>
                <a:path extrusionOk="0" h="342" w="697">
                  <a:moveTo>
                    <a:pt x="186" y="1"/>
                  </a:moveTo>
                  <a:cubicBezTo>
                    <a:pt x="78" y="1"/>
                    <a:pt x="1" y="78"/>
                    <a:pt x="1" y="171"/>
                  </a:cubicBezTo>
                  <a:cubicBezTo>
                    <a:pt x="1" y="264"/>
                    <a:pt x="78" y="341"/>
                    <a:pt x="186" y="341"/>
                  </a:cubicBezTo>
                  <a:lnTo>
                    <a:pt x="527" y="341"/>
                  </a:lnTo>
                  <a:cubicBezTo>
                    <a:pt x="620" y="341"/>
                    <a:pt x="697" y="264"/>
                    <a:pt x="697" y="171"/>
                  </a:cubicBezTo>
                  <a:cubicBezTo>
                    <a:pt x="697" y="78"/>
                    <a:pt x="620" y="1"/>
                    <a:pt x="5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38"/>
            <p:cNvSpPr/>
            <p:nvPr/>
          </p:nvSpPr>
          <p:spPr>
            <a:xfrm>
              <a:off x="3279662" y="3763926"/>
              <a:ext cx="21967" cy="13050"/>
            </a:xfrm>
            <a:custGeom>
              <a:rect b="b" l="l" r="r" t="t"/>
              <a:pathLst>
                <a:path extrusionOk="0" h="341" w="574">
                  <a:moveTo>
                    <a:pt x="171" y="0"/>
                  </a:moveTo>
                  <a:cubicBezTo>
                    <a:pt x="78" y="0"/>
                    <a:pt x="1" y="78"/>
                    <a:pt x="1" y="171"/>
                  </a:cubicBezTo>
                  <a:cubicBezTo>
                    <a:pt x="1" y="279"/>
                    <a:pt x="78" y="341"/>
                    <a:pt x="171" y="341"/>
                  </a:cubicBezTo>
                  <a:lnTo>
                    <a:pt x="403" y="341"/>
                  </a:lnTo>
                  <a:cubicBezTo>
                    <a:pt x="496" y="341"/>
                    <a:pt x="573" y="279"/>
                    <a:pt x="573" y="171"/>
                  </a:cubicBezTo>
                  <a:cubicBezTo>
                    <a:pt x="573" y="78"/>
                    <a:pt x="496"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38"/>
            <p:cNvSpPr/>
            <p:nvPr/>
          </p:nvSpPr>
          <p:spPr>
            <a:xfrm>
              <a:off x="3544912" y="3784630"/>
              <a:ext cx="26674" cy="13662"/>
            </a:xfrm>
            <a:custGeom>
              <a:rect b="b" l="l" r="r" t="t"/>
              <a:pathLst>
                <a:path extrusionOk="0" h="357" w="697">
                  <a:moveTo>
                    <a:pt x="186" y="1"/>
                  </a:moveTo>
                  <a:cubicBezTo>
                    <a:pt x="77" y="1"/>
                    <a:pt x="0" y="78"/>
                    <a:pt x="0" y="171"/>
                  </a:cubicBezTo>
                  <a:cubicBezTo>
                    <a:pt x="0" y="279"/>
                    <a:pt x="77" y="357"/>
                    <a:pt x="186" y="357"/>
                  </a:cubicBezTo>
                  <a:lnTo>
                    <a:pt x="526" y="357"/>
                  </a:lnTo>
                  <a:cubicBezTo>
                    <a:pt x="619" y="357"/>
                    <a:pt x="696" y="279"/>
                    <a:pt x="696" y="171"/>
                  </a:cubicBezTo>
                  <a:cubicBezTo>
                    <a:pt x="696" y="78"/>
                    <a:pt x="619" y="1"/>
                    <a:pt x="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38"/>
            <p:cNvSpPr/>
            <p:nvPr/>
          </p:nvSpPr>
          <p:spPr>
            <a:xfrm>
              <a:off x="3312842" y="3784630"/>
              <a:ext cx="34941" cy="13662"/>
            </a:xfrm>
            <a:custGeom>
              <a:rect b="b" l="l" r="r" t="t"/>
              <a:pathLst>
                <a:path extrusionOk="0" h="357" w="913">
                  <a:moveTo>
                    <a:pt x="170" y="1"/>
                  </a:moveTo>
                  <a:cubicBezTo>
                    <a:pt x="77" y="1"/>
                    <a:pt x="0" y="78"/>
                    <a:pt x="0" y="171"/>
                  </a:cubicBezTo>
                  <a:cubicBezTo>
                    <a:pt x="0" y="279"/>
                    <a:pt x="77" y="357"/>
                    <a:pt x="170" y="357"/>
                  </a:cubicBezTo>
                  <a:lnTo>
                    <a:pt x="727" y="357"/>
                  </a:lnTo>
                  <a:cubicBezTo>
                    <a:pt x="835" y="357"/>
                    <a:pt x="913" y="279"/>
                    <a:pt x="913" y="171"/>
                  </a:cubicBezTo>
                  <a:cubicBezTo>
                    <a:pt x="913" y="78"/>
                    <a:pt x="835" y="1"/>
                    <a:pt x="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38"/>
            <p:cNvSpPr/>
            <p:nvPr/>
          </p:nvSpPr>
          <p:spPr>
            <a:xfrm>
              <a:off x="3552604" y="3601700"/>
              <a:ext cx="62189" cy="44431"/>
            </a:xfrm>
            <a:custGeom>
              <a:rect b="b" l="l" r="r" t="t"/>
              <a:pathLst>
                <a:path extrusionOk="0" h="1161" w="1625">
                  <a:moveTo>
                    <a:pt x="805" y="357"/>
                  </a:moveTo>
                  <a:lnTo>
                    <a:pt x="1222" y="836"/>
                  </a:lnTo>
                  <a:lnTo>
                    <a:pt x="402" y="836"/>
                  </a:lnTo>
                  <a:lnTo>
                    <a:pt x="805" y="357"/>
                  </a:lnTo>
                  <a:close/>
                  <a:moveTo>
                    <a:pt x="805" y="1"/>
                  </a:moveTo>
                  <a:cubicBezTo>
                    <a:pt x="727" y="1"/>
                    <a:pt x="650" y="47"/>
                    <a:pt x="588" y="109"/>
                  </a:cubicBezTo>
                  <a:lnTo>
                    <a:pt x="78" y="728"/>
                  </a:lnTo>
                  <a:cubicBezTo>
                    <a:pt x="0" y="805"/>
                    <a:pt x="0" y="913"/>
                    <a:pt x="31" y="1006"/>
                  </a:cubicBezTo>
                  <a:cubicBezTo>
                    <a:pt x="78" y="1115"/>
                    <a:pt x="170" y="1161"/>
                    <a:pt x="263" y="1161"/>
                  </a:cubicBezTo>
                  <a:lnTo>
                    <a:pt x="1331" y="1161"/>
                  </a:lnTo>
                  <a:cubicBezTo>
                    <a:pt x="1454" y="1161"/>
                    <a:pt x="1547" y="1115"/>
                    <a:pt x="1578" y="1006"/>
                  </a:cubicBezTo>
                  <a:cubicBezTo>
                    <a:pt x="1625" y="913"/>
                    <a:pt x="1625" y="805"/>
                    <a:pt x="1547" y="728"/>
                  </a:cubicBezTo>
                  <a:lnTo>
                    <a:pt x="1021" y="109"/>
                  </a:lnTo>
                  <a:cubicBezTo>
                    <a:pt x="959" y="47"/>
                    <a:pt x="882"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38"/>
            <p:cNvSpPr/>
            <p:nvPr/>
          </p:nvSpPr>
          <p:spPr>
            <a:xfrm>
              <a:off x="3552604" y="3542496"/>
              <a:ext cx="62189" cy="44470"/>
            </a:xfrm>
            <a:custGeom>
              <a:rect b="b" l="l" r="r" t="t"/>
              <a:pathLst>
                <a:path extrusionOk="0" h="1162" w="1625">
                  <a:moveTo>
                    <a:pt x="805" y="357"/>
                  </a:moveTo>
                  <a:lnTo>
                    <a:pt x="1222" y="836"/>
                  </a:lnTo>
                  <a:lnTo>
                    <a:pt x="402" y="836"/>
                  </a:lnTo>
                  <a:lnTo>
                    <a:pt x="805" y="357"/>
                  </a:lnTo>
                  <a:close/>
                  <a:moveTo>
                    <a:pt x="805" y="1"/>
                  </a:moveTo>
                  <a:cubicBezTo>
                    <a:pt x="727" y="1"/>
                    <a:pt x="650" y="47"/>
                    <a:pt x="588" y="109"/>
                  </a:cubicBezTo>
                  <a:lnTo>
                    <a:pt x="78" y="728"/>
                  </a:lnTo>
                  <a:cubicBezTo>
                    <a:pt x="0" y="805"/>
                    <a:pt x="0" y="914"/>
                    <a:pt x="31" y="1006"/>
                  </a:cubicBezTo>
                  <a:cubicBezTo>
                    <a:pt x="78" y="1115"/>
                    <a:pt x="170" y="1161"/>
                    <a:pt x="263" y="1161"/>
                  </a:cubicBezTo>
                  <a:lnTo>
                    <a:pt x="1331" y="1161"/>
                  </a:lnTo>
                  <a:cubicBezTo>
                    <a:pt x="1454" y="1161"/>
                    <a:pt x="1547" y="1115"/>
                    <a:pt x="1578" y="1006"/>
                  </a:cubicBezTo>
                  <a:cubicBezTo>
                    <a:pt x="1625" y="914"/>
                    <a:pt x="1625" y="805"/>
                    <a:pt x="1547" y="728"/>
                  </a:cubicBezTo>
                  <a:lnTo>
                    <a:pt x="1021" y="109"/>
                  </a:lnTo>
                  <a:cubicBezTo>
                    <a:pt x="959" y="47"/>
                    <a:pt x="882"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38"/>
            <p:cNvSpPr/>
            <p:nvPr/>
          </p:nvSpPr>
          <p:spPr>
            <a:xfrm>
              <a:off x="3552604" y="3483292"/>
              <a:ext cx="62189" cy="44470"/>
            </a:xfrm>
            <a:custGeom>
              <a:rect b="b" l="l" r="r" t="t"/>
              <a:pathLst>
                <a:path extrusionOk="0" h="1162" w="1625">
                  <a:moveTo>
                    <a:pt x="805" y="357"/>
                  </a:moveTo>
                  <a:lnTo>
                    <a:pt x="1222" y="836"/>
                  </a:lnTo>
                  <a:lnTo>
                    <a:pt x="402" y="836"/>
                  </a:lnTo>
                  <a:lnTo>
                    <a:pt x="805" y="357"/>
                  </a:lnTo>
                  <a:close/>
                  <a:moveTo>
                    <a:pt x="805" y="1"/>
                  </a:moveTo>
                  <a:cubicBezTo>
                    <a:pt x="727" y="1"/>
                    <a:pt x="650" y="47"/>
                    <a:pt x="588" y="109"/>
                  </a:cubicBezTo>
                  <a:lnTo>
                    <a:pt x="78" y="728"/>
                  </a:lnTo>
                  <a:cubicBezTo>
                    <a:pt x="0" y="805"/>
                    <a:pt x="0" y="914"/>
                    <a:pt x="31" y="1006"/>
                  </a:cubicBezTo>
                  <a:cubicBezTo>
                    <a:pt x="78" y="1115"/>
                    <a:pt x="170" y="1161"/>
                    <a:pt x="263" y="1161"/>
                  </a:cubicBezTo>
                  <a:lnTo>
                    <a:pt x="1331" y="1161"/>
                  </a:lnTo>
                  <a:cubicBezTo>
                    <a:pt x="1454" y="1161"/>
                    <a:pt x="1547" y="1115"/>
                    <a:pt x="1578" y="1006"/>
                  </a:cubicBezTo>
                  <a:cubicBezTo>
                    <a:pt x="1625" y="914"/>
                    <a:pt x="1625" y="805"/>
                    <a:pt x="1547" y="728"/>
                  </a:cubicBezTo>
                  <a:lnTo>
                    <a:pt x="1021" y="109"/>
                  </a:lnTo>
                  <a:cubicBezTo>
                    <a:pt x="959" y="47"/>
                    <a:pt x="882"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38"/>
            <p:cNvSpPr/>
            <p:nvPr/>
          </p:nvSpPr>
          <p:spPr>
            <a:xfrm>
              <a:off x="3422333" y="3542496"/>
              <a:ext cx="62227" cy="44470"/>
            </a:xfrm>
            <a:custGeom>
              <a:rect b="b" l="l" r="r" t="t"/>
              <a:pathLst>
                <a:path extrusionOk="0" h="1162" w="1626">
                  <a:moveTo>
                    <a:pt x="790" y="357"/>
                  </a:moveTo>
                  <a:lnTo>
                    <a:pt x="1192" y="836"/>
                  </a:lnTo>
                  <a:lnTo>
                    <a:pt x="388" y="836"/>
                  </a:lnTo>
                  <a:lnTo>
                    <a:pt x="790" y="357"/>
                  </a:lnTo>
                  <a:close/>
                  <a:moveTo>
                    <a:pt x="805" y="1"/>
                  </a:moveTo>
                  <a:cubicBezTo>
                    <a:pt x="728" y="1"/>
                    <a:pt x="651" y="47"/>
                    <a:pt x="589" y="109"/>
                  </a:cubicBezTo>
                  <a:lnTo>
                    <a:pt x="78" y="728"/>
                  </a:lnTo>
                  <a:cubicBezTo>
                    <a:pt x="1" y="805"/>
                    <a:pt x="1" y="914"/>
                    <a:pt x="32" y="1006"/>
                  </a:cubicBezTo>
                  <a:cubicBezTo>
                    <a:pt x="47" y="1115"/>
                    <a:pt x="156" y="1161"/>
                    <a:pt x="264" y="1161"/>
                  </a:cubicBezTo>
                  <a:lnTo>
                    <a:pt x="1331" y="1161"/>
                  </a:lnTo>
                  <a:cubicBezTo>
                    <a:pt x="1455" y="1161"/>
                    <a:pt x="1548" y="1115"/>
                    <a:pt x="1579" y="1006"/>
                  </a:cubicBezTo>
                  <a:cubicBezTo>
                    <a:pt x="1625" y="914"/>
                    <a:pt x="1625" y="805"/>
                    <a:pt x="1548" y="728"/>
                  </a:cubicBezTo>
                  <a:lnTo>
                    <a:pt x="1022" y="109"/>
                  </a:lnTo>
                  <a:cubicBezTo>
                    <a:pt x="960" y="47"/>
                    <a:pt x="883"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38"/>
            <p:cNvSpPr/>
            <p:nvPr/>
          </p:nvSpPr>
          <p:spPr>
            <a:xfrm>
              <a:off x="3422333" y="3483292"/>
              <a:ext cx="62227" cy="44470"/>
            </a:xfrm>
            <a:custGeom>
              <a:rect b="b" l="l" r="r" t="t"/>
              <a:pathLst>
                <a:path extrusionOk="0" h="1162" w="1626">
                  <a:moveTo>
                    <a:pt x="790" y="357"/>
                  </a:moveTo>
                  <a:lnTo>
                    <a:pt x="1192" y="836"/>
                  </a:lnTo>
                  <a:lnTo>
                    <a:pt x="388" y="836"/>
                  </a:lnTo>
                  <a:lnTo>
                    <a:pt x="790" y="357"/>
                  </a:lnTo>
                  <a:close/>
                  <a:moveTo>
                    <a:pt x="805" y="1"/>
                  </a:moveTo>
                  <a:cubicBezTo>
                    <a:pt x="728" y="1"/>
                    <a:pt x="651" y="47"/>
                    <a:pt x="589" y="109"/>
                  </a:cubicBezTo>
                  <a:lnTo>
                    <a:pt x="78" y="728"/>
                  </a:lnTo>
                  <a:cubicBezTo>
                    <a:pt x="1" y="805"/>
                    <a:pt x="1" y="914"/>
                    <a:pt x="32" y="1006"/>
                  </a:cubicBezTo>
                  <a:cubicBezTo>
                    <a:pt x="47" y="1084"/>
                    <a:pt x="156" y="1161"/>
                    <a:pt x="264" y="1161"/>
                  </a:cubicBezTo>
                  <a:lnTo>
                    <a:pt x="1331" y="1161"/>
                  </a:lnTo>
                  <a:cubicBezTo>
                    <a:pt x="1455" y="1161"/>
                    <a:pt x="1548" y="1115"/>
                    <a:pt x="1579" y="1006"/>
                  </a:cubicBezTo>
                  <a:cubicBezTo>
                    <a:pt x="1625" y="914"/>
                    <a:pt x="1625" y="805"/>
                    <a:pt x="1548" y="728"/>
                  </a:cubicBezTo>
                  <a:lnTo>
                    <a:pt x="1022" y="109"/>
                  </a:lnTo>
                  <a:cubicBezTo>
                    <a:pt x="960" y="47"/>
                    <a:pt x="883"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1" name="Shape 15041"/>
        <p:cNvGrpSpPr/>
        <p:nvPr/>
      </p:nvGrpSpPr>
      <p:grpSpPr>
        <a:xfrm>
          <a:off x="0" y="0"/>
          <a:ext cx="0" cy="0"/>
          <a:chOff x="0" y="0"/>
          <a:chExt cx="0" cy="0"/>
        </a:xfrm>
      </p:grpSpPr>
      <p:sp>
        <p:nvSpPr>
          <p:cNvPr id="15042" name="Google Shape;15042;p39"/>
          <p:cNvSpPr/>
          <p:nvPr/>
        </p:nvSpPr>
        <p:spPr>
          <a:xfrm>
            <a:off x="1224077" y="1662378"/>
            <a:ext cx="764597" cy="618573"/>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15043" name="Google Shape;15043;p39"/>
          <p:cNvSpPr/>
          <p:nvPr/>
        </p:nvSpPr>
        <p:spPr>
          <a:xfrm rot="-10675284">
            <a:off x="4828675" y="1662367"/>
            <a:ext cx="764626" cy="618596"/>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15044" name="Google Shape;15044;p39"/>
          <p:cNvSpPr/>
          <p:nvPr/>
        </p:nvSpPr>
        <p:spPr>
          <a:xfrm rot="-474656">
            <a:off x="4828679" y="3125419"/>
            <a:ext cx="764619" cy="618590"/>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15045" name="Google Shape;15045;p39"/>
          <p:cNvSpPr/>
          <p:nvPr/>
        </p:nvSpPr>
        <p:spPr>
          <a:xfrm flipH="1" rot="474656">
            <a:off x="1224066" y="3095816"/>
            <a:ext cx="764619" cy="618590"/>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15046" name="Google Shape;15046;p39"/>
          <p:cNvSpPr txBox="1"/>
          <p:nvPr>
            <p:ph idx="5" type="title"/>
          </p:nvPr>
        </p:nvSpPr>
        <p:spPr>
          <a:xfrm>
            <a:off x="1239025" y="174786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047" name="Google Shape;15047;p39"/>
          <p:cNvSpPr txBox="1"/>
          <p:nvPr>
            <p:ph idx="6" type="title"/>
          </p:nvPr>
        </p:nvSpPr>
        <p:spPr>
          <a:xfrm>
            <a:off x="1239025" y="318131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048" name="Google Shape;15048;p39"/>
          <p:cNvSpPr txBox="1"/>
          <p:nvPr>
            <p:ph idx="7" type="title"/>
          </p:nvPr>
        </p:nvSpPr>
        <p:spPr>
          <a:xfrm>
            <a:off x="4843638" y="174786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049" name="Google Shape;15049;p39"/>
          <p:cNvSpPr txBox="1"/>
          <p:nvPr>
            <p:ph idx="8" type="title"/>
          </p:nvPr>
        </p:nvSpPr>
        <p:spPr>
          <a:xfrm>
            <a:off x="4843638" y="318131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050" name="Google Shape;15050;p3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15051" name="Google Shape;15051;p39"/>
          <p:cNvSpPr txBox="1"/>
          <p:nvPr>
            <p:ph idx="9" type="subTitle"/>
          </p:nvPr>
        </p:nvSpPr>
        <p:spPr>
          <a:xfrm>
            <a:off x="2204900" y="1612713"/>
            <a:ext cx="2150400" cy="71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Sketching Exploration</a:t>
            </a:r>
            <a:endParaRPr/>
          </a:p>
        </p:txBody>
      </p:sp>
      <p:sp>
        <p:nvSpPr>
          <p:cNvPr id="15052" name="Google Shape;15052;p39"/>
          <p:cNvSpPr txBox="1"/>
          <p:nvPr>
            <p:ph idx="13" type="subTitle"/>
          </p:nvPr>
        </p:nvSpPr>
        <p:spPr>
          <a:xfrm>
            <a:off x="5808475" y="1584325"/>
            <a:ext cx="2150400" cy="107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Selected Interface &amp; Rationale</a:t>
            </a:r>
            <a:endParaRPr/>
          </a:p>
        </p:txBody>
      </p:sp>
      <p:sp>
        <p:nvSpPr>
          <p:cNvPr id="15053" name="Google Shape;15053;p39"/>
          <p:cNvSpPr txBox="1"/>
          <p:nvPr>
            <p:ph idx="14" type="subTitle"/>
          </p:nvPr>
        </p:nvSpPr>
        <p:spPr>
          <a:xfrm>
            <a:off x="2204900" y="3046146"/>
            <a:ext cx="2150400" cy="107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Low-Fi Prototyping &amp; Testing</a:t>
            </a:r>
            <a:endParaRPr/>
          </a:p>
        </p:txBody>
      </p:sp>
      <p:sp>
        <p:nvSpPr>
          <p:cNvPr id="15054" name="Google Shape;15054;p39"/>
          <p:cNvSpPr txBox="1"/>
          <p:nvPr>
            <p:ph idx="15" type="subTitle"/>
          </p:nvPr>
        </p:nvSpPr>
        <p:spPr>
          <a:xfrm>
            <a:off x="5808475" y="3075768"/>
            <a:ext cx="2150400" cy="71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 &amp; Discussion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58" name="Shape 15058"/>
        <p:cNvGrpSpPr/>
        <p:nvPr/>
      </p:nvGrpSpPr>
      <p:grpSpPr>
        <a:xfrm>
          <a:off x="0" y="0"/>
          <a:ext cx="0" cy="0"/>
          <a:chOff x="0" y="0"/>
          <a:chExt cx="0" cy="0"/>
        </a:xfrm>
      </p:grpSpPr>
      <p:sp>
        <p:nvSpPr>
          <p:cNvPr id="15059" name="Google Shape;15059;p40"/>
          <p:cNvSpPr txBox="1"/>
          <p:nvPr>
            <p:ph type="title"/>
          </p:nvPr>
        </p:nvSpPr>
        <p:spPr>
          <a:xfrm>
            <a:off x="1188450" y="2249975"/>
            <a:ext cx="38793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500"/>
              <a:t>Sketching Exploration</a:t>
            </a:r>
            <a:endParaRPr sz="4500"/>
          </a:p>
        </p:txBody>
      </p:sp>
      <p:sp>
        <p:nvSpPr>
          <p:cNvPr id="15060" name="Google Shape;15060;p40"/>
          <p:cNvSpPr txBox="1"/>
          <p:nvPr>
            <p:ph idx="2" type="title"/>
          </p:nvPr>
        </p:nvSpPr>
        <p:spPr>
          <a:xfrm>
            <a:off x="1112251" y="822950"/>
            <a:ext cx="1236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061" name="Google Shape;15061;p40"/>
          <p:cNvSpPr txBox="1"/>
          <p:nvPr>
            <p:ph idx="1" type="subTitle"/>
          </p:nvPr>
        </p:nvSpPr>
        <p:spPr>
          <a:xfrm>
            <a:off x="1188450" y="3091763"/>
            <a:ext cx="2847300" cy="67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 VR, Website, Mobile App</a:t>
            </a:r>
            <a:endParaRPr/>
          </a:p>
        </p:txBody>
      </p:sp>
      <p:sp>
        <p:nvSpPr>
          <p:cNvPr id="15062" name="Google Shape;15062;p40"/>
          <p:cNvSpPr/>
          <p:nvPr/>
        </p:nvSpPr>
        <p:spPr>
          <a:xfrm flipH="1">
            <a:off x="5067750" y="4344663"/>
            <a:ext cx="3617400" cy="318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3" name="Google Shape;15063;p40"/>
          <p:cNvGrpSpPr/>
          <p:nvPr/>
        </p:nvGrpSpPr>
        <p:grpSpPr>
          <a:xfrm>
            <a:off x="5586465" y="1748141"/>
            <a:ext cx="1989735" cy="2828836"/>
            <a:chOff x="5049850" y="2734725"/>
            <a:chExt cx="1031325" cy="1466250"/>
          </a:xfrm>
        </p:grpSpPr>
        <p:sp>
          <p:nvSpPr>
            <p:cNvPr id="15064" name="Google Shape;15064;p40"/>
            <p:cNvSpPr/>
            <p:nvPr/>
          </p:nvSpPr>
          <p:spPr>
            <a:xfrm>
              <a:off x="5353900" y="3402850"/>
              <a:ext cx="718900" cy="141725"/>
            </a:xfrm>
            <a:custGeom>
              <a:rect b="b" l="l" r="r" t="t"/>
              <a:pathLst>
                <a:path extrusionOk="0" h="5669" w="28756">
                  <a:moveTo>
                    <a:pt x="14383" y="1"/>
                  </a:moveTo>
                  <a:cubicBezTo>
                    <a:pt x="6439" y="1"/>
                    <a:pt x="0" y="1264"/>
                    <a:pt x="0" y="2835"/>
                  </a:cubicBezTo>
                  <a:cubicBezTo>
                    <a:pt x="0" y="4395"/>
                    <a:pt x="6439" y="5668"/>
                    <a:pt x="14383" y="5668"/>
                  </a:cubicBezTo>
                  <a:cubicBezTo>
                    <a:pt x="22317" y="5668"/>
                    <a:pt x="28756" y="4395"/>
                    <a:pt x="28756" y="2835"/>
                  </a:cubicBezTo>
                  <a:cubicBezTo>
                    <a:pt x="28756" y="1264"/>
                    <a:pt x="22317" y="1"/>
                    <a:pt x="1438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40"/>
            <p:cNvSpPr/>
            <p:nvPr/>
          </p:nvSpPr>
          <p:spPr>
            <a:xfrm>
              <a:off x="5348100" y="3399425"/>
              <a:ext cx="733075" cy="147550"/>
            </a:xfrm>
            <a:custGeom>
              <a:rect b="b" l="l" r="r" t="t"/>
              <a:pathLst>
                <a:path extrusionOk="0" h="5902" w="29323">
                  <a:moveTo>
                    <a:pt x="14480" y="232"/>
                  </a:moveTo>
                  <a:cubicBezTo>
                    <a:pt x="15823" y="232"/>
                    <a:pt x="17164" y="270"/>
                    <a:pt x="18498" y="342"/>
                  </a:cubicBezTo>
                  <a:cubicBezTo>
                    <a:pt x="20858" y="482"/>
                    <a:pt x="23227" y="705"/>
                    <a:pt x="25531" y="1262"/>
                  </a:cubicBezTo>
                  <a:cubicBezTo>
                    <a:pt x="26275" y="1439"/>
                    <a:pt x="27037" y="1652"/>
                    <a:pt x="27724" y="1987"/>
                  </a:cubicBezTo>
                  <a:cubicBezTo>
                    <a:pt x="28086" y="2154"/>
                    <a:pt x="28560" y="2414"/>
                    <a:pt x="28709" y="2804"/>
                  </a:cubicBezTo>
                  <a:cubicBezTo>
                    <a:pt x="28839" y="3157"/>
                    <a:pt x="28607" y="3445"/>
                    <a:pt x="28374" y="3641"/>
                  </a:cubicBezTo>
                  <a:cubicBezTo>
                    <a:pt x="27919" y="4003"/>
                    <a:pt x="27325" y="4217"/>
                    <a:pt x="26767" y="4384"/>
                  </a:cubicBezTo>
                  <a:cubicBezTo>
                    <a:pt x="25875" y="4662"/>
                    <a:pt x="24955" y="4867"/>
                    <a:pt x="24045" y="5016"/>
                  </a:cubicBezTo>
                  <a:cubicBezTo>
                    <a:pt x="22856" y="5211"/>
                    <a:pt x="21657" y="5359"/>
                    <a:pt x="20468" y="5452"/>
                  </a:cubicBezTo>
                  <a:cubicBezTo>
                    <a:pt x="18575" y="5616"/>
                    <a:pt x="16682" y="5697"/>
                    <a:pt x="14792" y="5697"/>
                  </a:cubicBezTo>
                  <a:cubicBezTo>
                    <a:pt x="13787" y="5697"/>
                    <a:pt x="12784" y="5674"/>
                    <a:pt x="11781" y="5629"/>
                  </a:cubicBezTo>
                  <a:cubicBezTo>
                    <a:pt x="9300" y="5527"/>
                    <a:pt x="6810" y="5313"/>
                    <a:pt x="4376" y="4820"/>
                  </a:cubicBezTo>
                  <a:cubicBezTo>
                    <a:pt x="3559" y="4644"/>
                    <a:pt x="2732" y="4440"/>
                    <a:pt x="1942" y="4133"/>
                  </a:cubicBezTo>
                  <a:cubicBezTo>
                    <a:pt x="1477" y="3947"/>
                    <a:pt x="939" y="3724"/>
                    <a:pt x="632" y="3315"/>
                  </a:cubicBezTo>
                  <a:cubicBezTo>
                    <a:pt x="539" y="3204"/>
                    <a:pt x="474" y="3055"/>
                    <a:pt x="465" y="2897"/>
                  </a:cubicBezTo>
                  <a:cubicBezTo>
                    <a:pt x="465" y="2749"/>
                    <a:pt x="548" y="2600"/>
                    <a:pt x="641" y="2479"/>
                  </a:cubicBezTo>
                  <a:cubicBezTo>
                    <a:pt x="771" y="2321"/>
                    <a:pt x="966" y="2191"/>
                    <a:pt x="1115" y="2098"/>
                  </a:cubicBezTo>
                  <a:cubicBezTo>
                    <a:pt x="1700" y="1764"/>
                    <a:pt x="2360" y="1550"/>
                    <a:pt x="3020" y="1383"/>
                  </a:cubicBezTo>
                  <a:cubicBezTo>
                    <a:pt x="5203" y="788"/>
                    <a:pt x="7489" y="556"/>
                    <a:pt x="9756" y="389"/>
                  </a:cubicBezTo>
                  <a:cubicBezTo>
                    <a:pt x="11330" y="283"/>
                    <a:pt x="12906" y="232"/>
                    <a:pt x="14480" y="232"/>
                  </a:cubicBezTo>
                  <a:close/>
                  <a:moveTo>
                    <a:pt x="14751" y="0"/>
                  </a:moveTo>
                  <a:cubicBezTo>
                    <a:pt x="13722" y="0"/>
                    <a:pt x="12694" y="22"/>
                    <a:pt x="11669" y="64"/>
                  </a:cubicBezTo>
                  <a:cubicBezTo>
                    <a:pt x="9142" y="175"/>
                    <a:pt x="6587" y="389"/>
                    <a:pt x="4097" y="918"/>
                  </a:cubicBezTo>
                  <a:cubicBezTo>
                    <a:pt x="3243" y="1104"/>
                    <a:pt x="2379" y="1309"/>
                    <a:pt x="1570" y="1643"/>
                  </a:cubicBezTo>
                  <a:cubicBezTo>
                    <a:pt x="1078" y="1847"/>
                    <a:pt x="502" y="2098"/>
                    <a:pt x="177" y="2544"/>
                  </a:cubicBezTo>
                  <a:cubicBezTo>
                    <a:pt x="74" y="2702"/>
                    <a:pt x="0" y="2851"/>
                    <a:pt x="0" y="3027"/>
                  </a:cubicBezTo>
                  <a:cubicBezTo>
                    <a:pt x="0" y="3436"/>
                    <a:pt x="409" y="3733"/>
                    <a:pt x="725" y="3919"/>
                  </a:cubicBezTo>
                  <a:cubicBezTo>
                    <a:pt x="1329" y="4291"/>
                    <a:pt x="2035" y="4514"/>
                    <a:pt x="2704" y="4700"/>
                  </a:cubicBezTo>
                  <a:cubicBezTo>
                    <a:pt x="4952" y="5313"/>
                    <a:pt x="7293" y="5573"/>
                    <a:pt x="9607" y="5731"/>
                  </a:cubicBezTo>
                  <a:cubicBezTo>
                    <a:pt x="11210" y="5845"/>
                    <a:pt x="12818" y="5901"/>
                    <a:pt x="14427" y="5901"/>
                  </a:cubicBezTo>
                  <a:cubicBezTo>
                    <a:pt x="15822" y="5901"/>
                    <a:pt x="17217" y="5859"/>
                    <a:pt x="18610" y="5777"/>
                  </a:cubicBezTo>
                  <a:cubicBezTo>
                    <a:pt x="21035" y="5638"/>
                    <a:pt x="23487" y="5396"/>
                    <a:pt x="25838" y="4820"/>
                  </a:cubicBezTo>
                  <a:cubicBezTo>
                    <a:pt x="26618" y="4635"/>
                    <a:pt x="27399" y="4402"/>
                    <a:pt x="28114" y="4040"/>
                  </a:cubicBezTo>
                  <a:cubicBezTo>
                    <a:pt x="28514" y="3845"/>
                    <a:pt x="29025" y="3566"/>
                    <a:pt x="29183" y="3120"/>
                  </a:cubicBezTo>
                  <a:cubicBezTo>
                    <a:pt x="29322" y="2749"/>
                    <a:pt x="29081" y="2414"/>
                    <a:pt x="28802" y="2191"/>
                  </a:cubicBezTo>
                  <a:cubicBezTo>
                    <a:pt x="28319" y="1801"/>
                    <a:pt x="27687" y="1569"/>
                    <a:pt x="27092" y="1383"/>
                  </a:cubicBezTo>
                  <a:cubicBezTo>
                    <a:pt x="26182" y="1076"/>
                    <a:pt x="25234" y="881"/>
                    <a:pt x="24296" y="714"/>
                  </a:cubicBezTo>
                  <a:cubicBezTo>
                    <a:pt x="23079" y="509"/>
                    <a:pt x="21843" y="361"/>
                    <a:pt x="20617" y="249"/>
                  </a:cubicBezTo>
                  <a:cubicBezTo>
                    <a:pt x="18668" y="79"/>
                    <a:pt x="16708" y="0"/>
                    <a:pt x="147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40"/>
            <p:cNvSpPr/>
            <p:nvPr/>
          </p:nvSpPr>
          <p:spPr>
            <a:xfrm>
              <a:off x="5644000" y="2739025"/>
              <a:ext cx="393500" cy="548200"/>
            </a:xfrm>
            <a:custGeom>
              <a:rect b="b" l="l" r="r" t="t"/>
              <a:pathLst>
                <a:path extrusionOk="0" h="21928" w="15740">
                  <a:moveTo>
                    <a:pt x="9050" y="1"/>
                  </a:moveTo>
                  <a:cubicBezTo>
                    <a:pt x="1812" y="1255"/>
                    <a:pt x="1" y="20013"/>
                    <a:pt x="1" y="20013"/>
                  </a:cubicBezTo>
                  <a:lnTo>
                    <a:pt x="12562" y="21927"/>
                  </a:lnTo>
                  <a:cubicBezTo>
                    <a:pt x="15739" y="716"/>
                    <a:pt x="9050" y="1"/>
                    <a:pt x="905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40"/>
            <p:cNvSpPr/>
            <p:nvPr/>
          </p:nvSpPr>
          <p:spPr>
            <a:xfrm>
              <a:off x="5638675" y="2734725"/>
              <a:ext cx="348575" cy="556950"/>
            </a:xfrm>
            <a:custGeom>
              <a:rect b="b" l="l" r="r" t="t"/>
              <a:pathLst>
                <a:path extrusionOk="0" h="22278" w="13943">
                  <a:moveTo>
                    <a:pt x="9278" y="368"/>
                  </a:moveTo>
                  <a:cubicBezTo>
                    <a:pt x="9333" y="368"/>
                    <a:pt x="9386" y="371"/>
                    <a:pt x="9440" y="377"/>
                  </a:cubicBezTo>
                  <a:cubicBezTo>
                    <a:pt x="9709" y="405"/>
                    <a:pt x="10043" y="619"/>
                    <a:pt x="10276" y="777"/>
                  </a:cubicBezTo>
                  <a:cubicBezTo>
                    <a:pt x="11920" y="1938"/>
                    <a:pt x="12571" y="4289"/>
                    <a:pt x="12942" y="6147"/>
                  </a:cubicBezTo>
                  <a:cubicBezTo>
                    <a:pt x="13942" y="11294"/>
                    <a:pt x="13337" y="16764"/>
                    <a:pt x="12579" y="21905"/>
                  </a:cubicBezTo>
                  <a:lnTo>
                    <a:pt x="12579" y="21905"/>
                  </a:lnTo>
                  <a:cubicBezTo>
                    <a:pt x="8516" y="21292"/>
                    <a:pt x="4462" y="20671"/>
                    <a:pt x="399" y="20049"/>
                  </a:cubicBezTo>
                  <a:lnTo>
                    <a:pt x="399" y="20049"/>
                  </a:lnTo>
                  <a:cubicBezTo>
                    <a:pt x="676" y="17391"/>
                    <a:pt x="1183" y="14744"/>
                    <a:pt x="1821" y="12158"/>
                  </a:cubicBezTo>
                  <a:cubicBezTo>
                    <a:pt x="2722" y="8572"/>
                    <a:pt x="3930" y="4335"/>
                    <a:pt x="6736" y="1743"/>
                  </a:cubicBezTo>
                  <a:cubicBezTo>
                    <a:pt x="7340" y="1200"/>
                    <a:pt x="8382" y="368"/>
                    <a:pt x="9278" y="368"/>
                  </a:cubicBezTo>
                  <a:close/>
                  <a:moveTo>
                    <a:pt x="9053" y="0"/>
                  </a:moveTo>
                  <a:cubicBezTo>
                    <a:pt x="8057" y="0"/>
                    <a:pt x="6894" y="915"/>
                    <a:pt x="6253" y="1548"/>
                  </a:cubicBezTo>
                  <a:cubicBezTo>
                    <a:pt x="3391" y="4326"/>
                    <a:pt x="2183" y="8757"/>
                    <a:pt x="1301" y="12511"/>
                  </a:cubicBezTo>
                  <a:cubicBezTo>
                    <a:pt x="725" y="14982"/>
                    <a:pt x="260" y="17500"/>
                    <a:pt x="19" y="20036"/>
                  </a:cubicBezTo>
                  <a:cubicBezTo>
                    <a:pt x="0" y="20176"/>
                    <a:pt x="186" y="20334"/>
                    <a:pt x="316" y="20362"/>
                  </a:cubicBezTo>
                  <a:cubicBezTo>
                    <a:pt x="4506" y="21003"/>
                    <a:pt x="8687" y="21634"/>
                    <a:pt x="12886" y="22276"/>
                  </a:cubicBezTo>
                  <a:cubicBezTo>
                    <a:pt x="12893" y="22277"/>
                    <a:pt x="12900" y="22277"/>
                    <a:pt x="12905" y="22277"/>
                  </a:cubicBezTo>
                  <a:cubicBezTo>
                    <a:pt x="12944" y="22277"/>
                    <a:pt x="12954" y="22254"/>
                    <a:pt x="12945" y="22219"/>
                  </a:cubicBezTo>
                  <a:lnTo>
                    <a:pt x="12945" y="22219"/>
                  </a:lnTo>
                  <a:cubicBezTo>
                    <a:pt x="13473" y="18620"/>
                    <a:pt x="13853" y="14966"/>
                    <a:pt x="13788" y="11312"/>
                  </a:cubicBezTo>
                  <a:cubicBezTo>
                    <a:pt x="13741" y="9138"/>
                    <a:pt x="13555" y="6927"/>
                    <a:pt x="12942" y="4837"/>
                  </a:cubicBezTo>
                  <a:cubicBezTo>
                    <a:pt x="12441" y="3164"/>
                    <a:pt x="11614" y="1334"/>
                    <a:pt x="10081" y="386"/>
                  </a:cubicBezTo>
                  <a:cubicBezTo>
                    <a:pt x="9830" y="238"/>
                    <a:pt x="9495" y="24"/>
                    <a:pt x="9179" y="5"/>
                  </a:cubicBezTo>
                  <a:cubicBezTo>
                    <a:pt x="9138" y="2"/>
                    <a:pt x="9095" y="0"/>
                    <a:pt x="90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40"/>
            <p:cNvSpPr/>
            <p:nvPr/>
          </p:nvSpPr>
          <p:spPr>
            <a:xfrm>
              <a:off x="5668850" y="3420275"/>
              <a:ext cx="165650" cy="420750"/>
            </a:xfrm>
            <a:custGeom>
              <a:rect b="b" l="l" r="r" t="t"/>
              <a:pathLst>
                <a:path extrusionOk="0" h="16830" w="6626">
                  <a:moveTo>
                    <a:pt x="2825" y="1"/>
                  </a:moveTo>
                  <a:cubicBezTo>
                    <a:pt x="2825" y="1"/>
                    <a:pt x="2101" y="1775"/>
                    <a:pt x="2314" y="4014"/>
                  </a:cubicBezTo>
                  <a:cubicBezTo>
                    <a:pt x="2519" y="6244"/>
                    <a:pt x="1571" y="8799"/>
                    <a:pt x="1404" y="9384"/>
                  </a:cubicBezTo>
                  <a:cubicBezTo>
                    <a:pt x="1246" y="9960"/>
                    <a:pt x="1" y="14866"/>
                    <a:pt x="818" y="16399"/>
                  </a:cubicBezTo>
                  <a:cubicBezTo>
                    <a:pt x="818" y="16399"/>
                    <a:pt x="1315" y="16829"/>
                    <a:pt x="2548" y="16829"/>
                  </a:cubicBezTo>
                  <a:cubicBezTo>
                    <a:pt x="2776" y="16829"/>
                    <a:pt x="3029" y="16815"/>
                    <a:pt x="3308" y="16780"/>
                  </a:cubicBezTo>
                  <a:lnTo>
                    <a:pt x="3503" y="16715"/>
                  </a:lnTo>
                  <a:cubicBezTo>
                    <a:pt x="3503" y="16715"/>
                    <a:pt x="5278" y="12878"/>
                    <a:pt x="4906" y="9775"/>
                  </a:cubicBezTo>
                  <a:cubicBezTo>
                    <a:pt x="4535" y="6671"/>
                    <a:pt x="5594" y="4748"/>
                    <a:pt x="5696" y="4228"/>
                  </a:cubicBezTo>
                  <a:cubicBezTo>
                    <a:pt x="5798" y="3708"/>
                    <a:pt x="6625" y="967"/>
                    <a:pt x="6226" y="372"/>
                  </a:cubicBezTo>
                  <a:lnTo>
                    <a:pt x="2825"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40"/>
            <p:cNvSpPr/>
            <p:nvPr/>
          </p:nvSpPr>
          <p:spPr>
            <a:xfrm>
              <a:off x="5670025" y="3414650"/>
              <a:ext cx="171425" cy="430950"/>
            </a:xfrm>
            <a:custGeom>
              <a:rect b="b" l="l" r="r" t="t"/>
              <a:pathLst>
                <a:path extrusionOk="0" h="17238" w="6857">
                  <a:moveTo>
                    <a:pt x="2967" y="373"/>
                  </a:moveTo>
                  <a:lnTo>
                    <a:pt x="2967" y="373"/>
                  </a:lnTo>
                  <a:cubicBezTo>
                    <a:pt x="3014" y="376"/>
                    <a:pt x="3070" y="389"/>
                    <a:pt x="3103" y="402"/>
                  </a:cubicBezTo>
                  <a:cubicBezTo>
                    <a:pt x="4081" y="542"/>
                    <a:pt x="5099" y="624"/>
                    <a:pt x="6088" y="726"/>
                  </a:cubicBezTo>
                  <a:lnTo>
                    <a:pt x="6088" y="726"/>
                  </a:lnTo>
                  <a:cubicBezTo>
                    <a:pt x="6252" y="1317"/>
                    <a:pt x="5944" y="2204"/>
                    <a:pt x="5835" y="2734"/>
                  </a:cubicBezTo>
                  <a:cubicBezTo>
                    <a:pt x="5714" y="3254"/>
                    <a:pt x="5593" y="3775"/>
                    <a:pt x="5454" y="4286"/>
                  </a:cubicBezTo>
                  <a:cubicBezTo>
                    <a:pt x="5101" y="5559"/>
                    <a:pt x="4655" y="6701"/>
                    <a:pt x="4590" y="8039"/>
                  </a:cubicBezTo>
                  <a:cubicBezTo>
                    <a:pt x="4534" y="9098"/>
                    <a:pt x="4739" y="10130"/>
                    <a:pt x="4692" y="11189"/>
                  </a:cubicBezTo>
                  <a:cubicBezTo>
                    <a:pt x="4646" y="12118"/>
                    <a:pt x="4488" y="13019"/>
                    <a:pt x="4256" y="13920"/>
                  </a:cubicBezTo>
                  <a:cubicBezTo>
                    <a:pt x="4001" y="14883"/>
                    <a:pt x="3685" y="15836"/>
                    <a:pt x="3281" y="16737"/>
                  </a:cubicBezTo>
                  <a:lnTo>
                    <a:pt x="3281" y="16737"/>
                  </a:lnTo>
                  <a:cubicBezTo>
                    <a:pt x="3047" y="16805"/>
                    <a:pt x="2674" y="16850"/>
                    <a:pt x="2288" y="16850"/>
                  </a:cubicBezTo>
                  <a:cubicBezTo>
                    <a:pt x="1678" y="16850"/>
                    <a:pt x="1037" y="16739"/>
                    <a:pt x="864" y="16438"/>
                  </a:cubicBezTo>
                  <a:cubicBezTo>
                    <a:pt x="456" y="15751"/>
                    <a:pt x="697" y="14403"/>
                    <a:pt x="781" y="13688"/>
                  </a:cubicBezTo>
                  <a:cubicBezTo>
                    <a:pt x="929" y="12359"/>
                    <a:pt x="1190" y="11022"/>
                    <a:pt x="1543" y="9749"/>
                  </a:cubicBezTo>
                  <a:cubicBezTo>
                    <a:pt x="1989" y="8179"/>
                    <a:pt x="2500" y="6646"/>
                    <a:pt x="2500" y="5001"/>
                  </a:cubicBezTo>
                  <a:cubicBezTo>
                    <a:pt x="2500" y="3747"/>
                    <a:pt x="2397" y="2548"/>
                    <a:pt x="2685" y="1303"/>
                  </a:cubicBezTo>
                  <a:cubicBezTo>
                    <a:pt x="2741" y="1062"/>
                    <a:pt x="2778" y="634"/>
                    <a:pt x="2936" y="421"/>
                  </a:cubicBezTo>
                  <a:cubicBezTo>
                    <a:pt x="2952" y="399"/>
                    <a:pt x="2961" y="384"/>
                    <a:pt x="2967" y="373"/>
                  </a:cubicBezTo>
                  <a:close/>
                  <a:moveTo>
                    <a:pt x="2657" y="0"/>
                  </a:moveTo>
                  <a:cubicBezTo>
                    <a:pt x="2627" y="0"/>
                    <a:pt x="2600" y="18"/>
                    <a:pt x="2592" y="49"/>
                  </a:cubicBezTo>
                  <a:cubicBezTo>
                    <a:pt x="2351" y="662"/>
                    <a:pt x="2212" y="1341"/>
                    <a:pt x="2128" y="1991"/>
                  </a:cubicBezTo>
                  <a:cubicBezTo>
                    <a:pt x="1970" y="3236"/>
                    <a:pt x="2184" y="4462"/>
                    <a:pt x="2063" y="5707"/>
                  </a:cubicBezTo>
                  <a:cubicBezTo>
                    <a:pt x="1924" y="7045"/>
                    <a:pt x="1487" y="8299"/>
                    <a:pt x="1143" y="9582"/>
                  </a:cubicBezTo>
                  <a:cubicBezTo>
                    <a:pt x="818" y="10808"/>
                    <a:pt x="576" y="12062"/>
                    <a:pt x="418" y="13316"/>
                  </a:cubicBezTo>
                  <a:cubicBezTo>
                    <a:pt x="316" y="14208"/>
                    <a:pt x="0" y="15890"/>
                    <a:pt x="669" y="16643"/>
                  </a:cubicBezTo>
                  <a:cubicBezTo>
                    <a:pt x="1051" y="17077"/>
                    <a:pt x="1827" y="17237"/>
                    <a:pt x="2534" y="17237"/>
                  </a:cubicBezTo>
                  <a:cubicBezTo>
                    <a:pt x="2915" y="17237"/>
                    <a:pt x="3277" y="17191"/>
                    <a:pt x="3546" y="17115"/>
                  </a:cubicBezTo>
                  <a:lnTo>
                    <a:pt x="3546" y="17115"/>
                  </a:lnTo>
                  <a:cubicBezTo>
                    <a:pt x="3560" y="17115"/>
                    <a:pt x="3573" y="17111"/>
                    <a:pt x="3584" y="17104"/>
                  </a:cubicBezTo>
                  <a:lnTo>
                    <a:pt x="3584" y="17104"/>
                  </a:lnTo>
                  <a:cubicBezTo>
                    <a:pt x="3591" y="17102"/>
                    <a:pt x="3598" y="17100"/>
                    <a:pt x="3605" y="17098"/>
                  </a:cubicBezTo>
                  <a:cubicBezTo>
                    <a:pt x="3647" y="17083"/>
                    <a:pt x="3657" y="17047"/>
                    <a:pt x="3646" y="17003"/>
                  </a:cubicBezTo>
                  <a:lnTo>
                    <a:pt x="3646" y="17003"/>
                  </a:lnTo>
                  <a:cubicBezTo>
                    <a:pt x="4266" y="15650"/>
                    <a:pt x="4714" y="14182"/>
                    <a:pt x="4943" y="12722"/>
                  </a:cubicBezTo>
                  <a:cubicBezTo>
                    <a:pt x="5287" y="10529"/>
                    <a:pt x="4720" y="8364"/>
                    <a:pt x="5296" y="6181"/>
                  </a:cubicBezTo>
                  <a:cubicBezTo>
                    <a:pt x="5612" y="5001"/>
                    <a:pt x="6030" y="3858"/>
                    <a:pt x="6272" y="2651"/>
                  </a:cubicBezTo>
                  <a:cubicBezTo>
                    <a:pt x="6411" y="1963"/>
                    <a:pt x="6857" y="514"/>
                    <a:pt x="5854" y="356"/>
                  </a:cubicBezTo>
                  <a:cubicBezTo>
                    <a:pt x="4813" y="189"/>
                    <a:pt x="3735" y="123"/>
                    <a:pt x="2676" y="3"/>
                  </a:cubicBezTo>
                  <a:cubicBezTo>
                    <a:pt x="2670" y="1"/>
                    <a:pt x="2663" y="0"/>
                    <a:pt x="26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40"/>
            <p:cNvSpPr/>
            <p:nvPr/>
          </p:nvSpPr>
          <p:spPr>
            <a:xfrm>
              <a:off x="5746425" y="3385875"/>
              <a:ext cx="83200" cy="42550"/>
            </a:xfrm>
            <a:custGeom>
              <a:rect b="b" l="l" r="r" t="t"/>
              <a:pathLst>
                <a:path extrusionOk="0" h="1702" w="3328">
                  <a:moveTo>
                    <a:pt x="521" y="1"/>
                  </a:moveTo>
                  <a:cubicBezTo>
                    <a:pt x="510" y="1"/>
                    <a:pt x="501" y="1"/>
                    <a:pt x="493" y="2"/>
                  </a:cubicBezTo>
                  <a:cubicBezTo>
                    <a:pt x="215" y="30"/>
                    <a:pt x="1" y="1070"/>
                    <a:pt x="57" y="1330"/>
                  </a:cubicBezTo>
                  <a:lnTo>
                    <a:pt x="2965" y="1702"/>
                  </a:lnTo>
                  <a:cubicBezTo>
                    <a:pt x="2965" y="1702"/>
                    <a:pt x="3327" y="503"/>
                    <a:pt x="3113" y="401"/>
                  </a:cubicBezTo>
                  <a:cubicBezTo>
                    <a:pt x="2915" y="311"/>
                    <a:pt x="889" y="1"/>
                    <a:pt x="52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40"/>
            <p:cNvSpPr/>
            <p:nvPr/>
          </p:nvSpPr>
          <p:spPr>
            <a:xfrm>
              <a:off x="5777325" y="3155000"/>
              <a:ext cx="59950" cy="233725"/>
            </a:xfrm>
            <a:custGeom>
              <a:rect b="b" l="l" r="r" t="t"/>
              <a:pathLst>
                <a:path extrusionOk="0" h="9349" w="2398">
                  <a:moveTo>
                    <a:pt x="1181" y="1"/>
                  </a:moveTo>
                  <a:cubicBezTo>
                    <a:pt x="1128" y="1"/>
                    <a:pt x="1081" y="4"/>
                    <a:pt x="1041" y="11"/>
                  </a:cubicBezTo>
                  <a:lnTo>
                    <a:pt x="1" y="9209"/>
                  </a:lnTo>
                  <a:lnTo>
                    <a:pt x="930" y="9348"/>
                  </a:lnTo>
                  <a:lnTo>
                    <a:pt x="2398" y="215"/>
                  </a:lnTo>
                  <a:cubicBezTo>
                    <a:pt x="2398" y="215"/>
                    <a:pt x="1614" y="1"/>
                    <a:pt x="1181" y="1"/>
                  </a:cubicBezTo>
                  <a:close/>
                </a:path>
              </a:pathLst>
            </a:custGeom>
            <a:solidFill>
              <a:srgbClr val="F2D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40"/>
            <p:cNvSpPr/>
            <p:nvPr/>
          </p:nvSpPr>
          <p:spPr>
            <a:xfrm>
              <a:off x="5744800" y="3382675"/>
              <a:ext cx="85200" cy="48125"/>
            </a:xfrm>
            <a:custGeom>
              <a:rect b="b" l="l" r="r" t="t"/>
              <a:pathLst>
                <a:path extrusionOk="0" h="1925" w="3408">
                  <a:moveTo>
                    <a:pt x="843" y="232"/>
                  </a:moveTo>
                  <a:cubicBezTo>
                    <a:pt x="1211" y="232"/>
                    <a:pt x="1641" y="351"/>
                    <a:pt x="1980" y="399"/>
                  </a:cubicBezTo>
                  <a:cubicBezTo>
                    <a:pt x="2240" y="436"/>
                    <a:pt x="2491" y="483"/>
                    <a:pt x="2751" y="529"/>
                  </a:cubicBezTo>
                  <a:cubicBezTo>
                    <a:pt x="2835" y="548"/>
                    <a:pt x="3169" y="566"/>
                    <a:pt x="3216" y="631"/>
                  </a:cubicBezTo>
                  <a:cubicBezTo>
                    <a:pt x="3253" y="687"/>
                    <a:pt x="3095" y="1217"/>
                    <a:pt x="3076" y="1319"/>
                  </a:cubicBezTo>
                  <a:cubicBezTo>
                    <a:pt x="3043" y="1445"/>
                    <a:pt x="3009" y="1572"/>
                    <a:pt x="2968" y="1698"/>
                  </a:cubicBezTo>
                  <a:lnTo>
                    <a:pt x="2968" y="1698"/>
                  </a:lnTo>
                  <a:cubicBezTo>
                    <a:pt x="2044" y="1591"/>
                    <a:pt x="1112" y="1468"/>
                    <a:pt x="187" y="1351"/>
                  </a:cubicBezTo>
                  <a:lnTo>
                    <a:pt x="187" y="1351"/>
                  </a:lnTo>
                  <a:cubicBezTo>
                    <a:pt x="190" y="956"/>
                    <a:pt x="334" y="289"/>
                    <a:pt x="679" y="241"/>
                  </a:cubicBezTo>
                  <a:cubicBezTo>
                    <a:pt x="732" y="235"/>
                    <a:pt x="787" y="232"/>
                    <a:pt x="843" y="232"/>
                  </a:cubicBezTo>
                  <a:close/>
                  <a:moveTo>
                    <a:pt x="635" y="1"/>
                  </a:moveTo>
                  <a:cubicBezTo>
                    <a:pt x="583" y="1"/>
                    <a:pt x="535" y="6"/>
                    <a:pt x="493" y="18"/>
                  </a:cubicBezTo>
                  <a:cubicBezTo>
                    <a:pt x="103" y="130"/>
                    <a:pt x="1" y="1040"/>
                    <a:pt x="57" y="1384"/>
                  </a:cubicBezTo>
                  <a:cubicBezTo>
                    <a:pt x="66" y="1430"/>
                    <a:pt x="112" y="1551"/>
                    <a:pt x="168" y="1560"/>
                  </a:cubicBezTo>
                  <a:cubicBezTo>
                    <a:pt x="1133" y="1681"/>
                    <a:pt x="2106" y="1802"/>
                    <a:pt x="3071" y="1922"/>
                  </a:cubicBezTo>
                  <a:lnTo>
                    <a:pt x="3071" y="1922"/>
                  </a:lnTo>
                  <a:cubicBezTo>
                    <a:pt x="3074" y="1923"/>
                    <a:pt x="3076" y="1924"/>
                    <a:pt x="3078" y="1924"/>
                  </a:cubicBezTo>
                  <a:cubicBezTo>
                    <a:pt x="3080" y="1924"/>
                    <a:pt x="3082" y="1924"/>
                    <a:pt x="3083" y="1923"/>
                  </a:cubicBezTo>
                  <a:lnTo>
                    <a:pt x="3083" y="1923"/>
                  </a:lnTo>
                  <a:cubicBezTo>
                    <a:pt x="3093" y="1920"/>
                    <a:pt x="3096" y="1905"/>
                    <a:pt x="3094" y="1885"/>
                  </a:cubicBezTo>
                  <a:lnTo>
                    <a:pt x="3094" y="1885"/>
                  </a:lnTo>
                  <a:cubicBezTo>
                    <a:pt x="3199" y="1513"/>
                    <a:pt x="3407" y="974"/>
                    <a:pt x="3271" y="594"/>
                  </a:cubicBezTo>
                  <a:cubicBezTo>
                    <a:pt x="3141" y="250"/>
                    <a:pt x="2537" y="269"/>
                    <a:pt x="2240" y="223"/>
                  </a:cubicBezTo>
                  <a:cubicBezTo>
                    <a:pt x="1878" y="167"/>
                    <a:pt x="1525" y="120"/>
                    <a:pt x="1172" y="74"/>
                  </a:cubicBezTo>
                  <a:cubicBezTo>
                    <a:pt x="1028" y="60"/>
                    <a:pt x="811" y="1"/>
                    <a:pt x="6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40"/>
            <p:cNvSpPr/>
            <p:nvPr/>
          </p:nvSpPr>
          <p:spPr>
            <a:xfrm>
              <a:off x="5777325" y="3155000"/>
              <a:ext cx="59950" cy="233725"/>
            </a:xfrm>
            <a:custGeom>
              <a:rect b="b" l="l" r="r" t="t"/>
              <a:pathLst>
                <a:path extrusionOk="0" h="9349" w="2398">
                  <a:moveTo>
                    <a:pt x="1181" y="1"/>
                  </a:moveTo>
                  <a:cubicBezTo>
                    <a:pt x="1128" y="1"/>
                    <a:pt x="1081" y="4"/>
                    <a:pt x="1041" y="11"/>
                  </a:cubicBezTo>
                  <a:lnTo>
                    <a:pt x="1" y="9209"/>
                  </a:lnTo>
                  <a:lnTo>
                    <a:pt x="930" y="9348"/>
                  </a:lnTo>
                  <a:lnTo>
                    <a:pt x="2398" y="215"/>
                  </a:lnTo>
                  <a:cubicBezTo>
                    <a:pt x="2398" y="215"/>
                    <a:pt x="1614" y="1"/>
                    <a:pt x="118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40"/>
            <p:cNvSpPr/>
            <p:nvPr/>
          </p:nvSpPr>
          <p:spPr>
            <a:xfrm>
              <a:off x="5772225" y="3150100"/>
              <a:ext cx="70625" cy="243050"/>
            </a:xfrm>
            <a:custGeom>
              <a:rect b="b" l="l" r="r" t="t"/>
              <a:pathLst>
                <a:path extrusionOk="0" h="9722" w="2825">
                  <a:moveTo>
                    <a:pt x="1580" y="352"/>
                  </a:moveTo>
                  <a:cubicBezTo>
                    <a:pt x="1776" y="352"/>
                    <a:pt x="2117" y="435"/>
                    <a:pt x="2379" y="506"/>
                  </a:cubicBezTo>
                  <a:lnTo>
                    <a:pt x="2379" y="506"/>
                  </a:lnTo>
                  <a:cubicBezTo>
                    <a:pt x="1911" y="3450"/>
                    <a:pt x="1427" y="6384"/>
                    <a:pt x="960" y="9328"/>
                  </a:cubicBezTo>
                  <a:lnTo>
                    <a:pt x="960" y="9328"/>
                  </a:lnTo>
                  <a:cubicBezTo>
                    <a:pt x="782" y="9301"/>
                    <a:pt x="606" y="9275"/>
                    <a:pt x="431" y="9249"/>
                  </a:cubicBezTo>
                  <a:lnTo>
                    <a:pt x="431" y="9249"/>
                  </a:lnTo>
                  <a:lnTo>
                    <a:pt x="994" y="4304"/>
                  </a:lnTo>
                  <a:cubicBezTo>
                    <a:pt x="1106" y="3245"/>
                    <a:pt x="1236" y="2186"/>
                    <a:pt x="1347" y="1136"/>
                  </a:cubicBezTo>
                  <a:cubicBezTo>
                    <a:pt x="1366" y="978"/>
                    <a:pt x="1329" y="504"/>
                    <a:pt x="1431" y="393"/>
                  </a:cubicBezTo>
                  <a:cubicBezTo>
                    <a:pt x="1452" y="364"/>
                    <a:pt x="1506" y="352"/>
                    <a:pt x="1580" y="352"/>
                  </a:cubicBezTo>
                  <a:close/>
                  <a:moveTo>
                    <a:pt x="1243" y="1"/>
                  </a:moveTo>
                  <a:cubicBezTo>
                    <a:pt x="1213" y="1"/>
                    <a:pt x="1182" y="1"/>
                    <a:pt x="1152" y="2"/>
                  </a:cubicBezTo>
                  <a:cubicBezTo>
                    <a:pt x="1134" y="2"/>
                    <a:pt x="1069" y="21"/>
                    <a:pt x="1069" y="49"/>
                  </a:cubicBezTo>
                  <a:lnTo>
                    <a:pt x="28" y="9247"/>
                  </a:lnTo>
                  <a:cubicBezTo>
                    <a:pt x="0" y="9414"/>
                    <a:pt x="177" y="9553"/>
                    <a:pt x="316" y="9572"/>
                  </a:cubicBezTo>
                  <a:cubicBezTo>
                    <a:pt x="611" y="9615"/>
                    <a:pt x="890" y="9659"/>
                    <a:pt x="1183" y="9702"/>
                  </a:cubicBezTo>
                  <a:lnTo>
                    <a:pt x="1183" y="9702"/>
                  </a:lnTo>
                  <a:cubicBezTo>
                    <a:pt x="1211" y="9714"/>
                    <a:pt x="1237" y="9721"/>
                    <a:pt x="1260" y="9721"/>
                  </a:cubicBezTo>
                  <a:cubicBezTo>
                    <a:pt x="1280" y="9721"/>
                    <a:pt x="1297" y="9716"/>
                    <a:pt x="1309" y="9704"/>
                  </a:cubicBezTo>
                  <a:lnTo>
                    <a:pt x="1309" y="9704"/>
                  </a:lnTo>
                  <a:cubicBezTo>
                    <a:pt x="1315" y="9699"/>
                    <a:pt x="1319" y="9694"/>
                    <a:pt x="1322" y="9687"/>
                  </a:cubicBezTo>
                  <a:lnTo>
                    <a:pt x="1322" y="9687"/>
                  </a:lnTo>
                  <a:cubicBezTo>
                    <a:pt x="1325" y="9680"/>
                    <a:pt x="1327" y="9673"/>
                    <a:pt x="1329" y="9665"/>
                  </a:cubicBezTo>
                  <a:cubicBezTo>
                    <a:pt x="1812" y="6627"/>
                    <a:pt x="2314" y="3579"/>
                    <a:pt x="2806" y="541"/>
                  </a:cubicBezTo>
                  <a:cubicBezTo>
                    <a:pt x="2825" y="411"/>
                    <a:pt x="2676" y="263"/>
                    <a:pt x="2555" y="225"/>
                  </a:cubicBezTo>
                  <a:cubicBezTo>
                    <a:pt x="2138" y="121"/>
                    <a:pt x="1681" y="1"/>
                    <a:pt x="1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40"/>
            <p:cNvSpPr/>
            <p:nvPr/>
          </p:nvSpPr>
          <p:spPr>
            <a:xfrm>
              <a:off x="5678425" y="3793100"/>
              <a:ext cx="92375" cy="18025"/>
            </a:xfrm>
            <a:custGeom>
              <a:rect b="b" l="l" r="r" t="t"/>
              <a:pathLst>
                <a:path extrusionOk="0" h="721" w="3695">
                  <a:moveTo>
                    <a:pt x="45" y="0"/>
                  </a:moveTo>
                  <a:cubicBezTo>
                    <a:pt x="1" y="0"/>
                    <a:pt x="39" y="141"/>
                    <a:pt x="82" y="185"/>
                  </a:cubicBezTo>
                  <a:cubicBezTo>
                    <a:pt x="547" y="668"/>
                    <a:pt x="1365" y="696"/>
                    <a:pt x="1987" y="715"/>
                  </a:cubicBezTo>
                  <a:cubicBezTo>
                    <a:pt x="2099" y="719"/>
                    <a:pt x="2213" y="721"/>
                    <a:pt x="2326" y="721"/>
                  </a:cubicBezTo>
                  <a:cubicBezTo>
                    <a:pt x="2757" y="721"/>
                    <a:pt x="3194" y="694"/>
                    <a:pt x="3613" y="650"/>
                  </a:cubicBezTo>
                  <a:cubicBezTo>
                    <a:pt x="3695" y="641"/>
                    <a:pt x="3598" y="427"/>
                    <a:pt x="3525" y="427"/>
                  </a:cubicBezTo>
                  <a:cubicBezTo>
                    <a:pt x="3523" y="427"/>
                    <a:pt x="3522" y="427"/>
                    <a:pt x="3520" y="427"/>
                  </a:cubicBezTo>
                  <a:cubicBezTo>
                    <a:pt x="3083" y="473"/>
                    <a:pt x="2628" y="501"/>
                    <a:pt x="2173" y="501"/>
                  </a:cubicBezTo>
                  <a:cubicBezTo>
                    <a:pt x="2128" y="501"/>
                    <a:pt x="2082" y="501"/>
                    <a:pt x="2034" y="501"/>
                  </a:cubicBezTo>
                  <a:cubicBezTo>
                    <a:pt x="1414" y="501"/>
                    <a:pt x="541" y="485"/>
                    <a:pt x="101" y="37"/>
                  </a:cubicBezTo>
                  <a:cubicBezTo>
                    <a:pt x="75" y="11"/>
                    <a:pt x="57" y="0"/>
                    <a:pt x="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40"/>
            <p:cNvSpPr/>
            <p:nvPr/>
          </p:nvSpPr>
          <p:spPr>
            <a:xfrm>
              <a:off x="5678650" y="3778550"/>
              <a:ext cx="96575" cy="18250"/>
            </a:xfrm>
            <a:custGeom>
              <a:rect b="b" l="l" r="r" t="t"/>
              <a:pathLst>
                <a:path extrusionOk="0" h="730" w="3863">
                  <a:moveTo>
                    <a:pt x="46" y="1"/>
                  </a:moveTo>
                  <a:cubicBezTo>
                    <a:pt x="1" y="1"/>
                    <a:pt x="40" y="138"/>
                    <a:pt x="92" y="182"/>
                  </a:cubicBezTo>
                  <a:cubicBezTo>
                    <a:pt x="584" y="656"/>
                    <a:pt x="1439" y="693"/>
                    <a:pt x="2090" y="721"/>
                  </a:cubicBezTo>
                  <a:cubicBezTo>
                    <a:pt x="2269" y="727"/>
                    <a:pt x="2448" y="730"/>
                    <a:pt x="2628" y="730"/>
                  </a:cubicBezTo>
                  <a:cubicBezTo>
                    <a:pt x="3014" y="730"/>
                    <a:pt x="3399" y="715"/>
                    <a:pt x="3780" y="684"/>
                  </a:cubicBezTo>
                  <a:cubicBezTo>
                    <a:pt x="3862" y="675"/>
                    <a:pt x="3766" y="460"/>
                    <a:pt x="3692" y="460"/>
                  </a:cubicBezTo>
                  <a:cubicBezTo>
                    <a:pt x="3691" y="460"/>
                    <a:pt x="3689" y="460"/>
                    <a:pt x="3688" y="461"/>
                  </a:cubicBezTo>
                  <a:cubicBezTo>
                    <a:pt x="3343" y="495"/>
                    <a:pt x="2993" y="514"/>
                    <a:pt x="2642" y="514"/>
                  </a:cubicBezTo>
                  <a:cubicBezTo>
                    <a:pt x="2520" y="514"/>
                    <a:pt x="2398" y="512"/>
                    <a:pt x="2275" y="507"/>
                  </a:cubicBezTo>
                  <a:cubicBezTo>
                    <a:pt x="1606" y="498"/>
                    <a:pt x="612" y="526"/>
                    <a:pt x="101" y="33"/>
                  </a:cubicBezTo>
                  <a:cubicBezTo>
                    <a:pt x="76" y="10"/>
                    <a:pt x="58"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40"/>
            <p:cNvSpPr/>
            <p:nvPr/>
          </p:nvSpPr>
          <p:spPr>
            <a:xfrm>
              <a:off x="5724950" y="3460575"/>
              <a:ext cx="99325" cy="19575"/>
            </a:xfrm>
            <a:custGeom>
              <a:rect b="b" l="l" r="r" t="t"/>
              <a:pathLst>
                <a:path extrusionOk="0" h="783" w="3973">
                  <a:moveTo>
                    <a:pt x="38" y="1"/>
                  </a:moveTo>
                  <a:cubicBezTo>
                    <a:pt x="0" y="1"/>
                    <a:pt x="74" y="176"/>
                    <a:pt x="117" y="210"/>
                  </a:cubicBezTo>
                  <a:cubicBezTo>
                    <a:pt x="767" y="643"/>
                    <a:pt x="1610" y="783"/>
                    <a:pt x="2443" y="783"/>
                  </a:cubicBezTo>
                  <a:cubicBezTo>
                    <a:pt x="2967" y="783"/>
                    <a:pt x="3488" y="727"/>
                    <a:pt x="3954" y="656"/>
                  </a:cubicBezTo>
                  <a:cubicBezTo>
                    <a:pt x="3972" y="656"/>
                    <a:pt x="3889" y="433"/>
                    <a:pt x="3833" y="433"/>
                  </a:cubicBezTo>
                  <a:cubicBezTo>
                    <a:pt x="3376" y="501"/>
                    <a:pt x="2861" y="554"/>
                    <a:pt x="2342" y="554"/>
                  </a:cubicBezTo>
                  <a:cubicBezTo>
                    <a:pt x="1518" y="554"/>
                    <a:pt x="684" y="421"/>
                    <a:pt x="52" y="5"/>
                  </a:cubicBezTo>
                  <a:cubicBezTo>
                    <a:pt x="46" y="2"/>
                    <a:pt x="42"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40"/>
            <p:cNvSpPr/>
            <p:nvPr/>
          </p:nvSpPr>
          <p:spPr>
            <a:xfrm>
              <a:off x="5728375" y="3450825"/>
              <a:ext cx="96825" cy="15475"/>
            </a:xfrm>
            <a:custGeom>
              <a:rect b="b" l="l" r="r" t="t"/>
              <a:pathLst>
                <a:path extrusionOk="0" h="619" w="3873">
                  <a:moveTo>
                    <a:pt x="19" y="1"/>
                  </a:moveTo>
                  <a:cubicBezTo>
                    <a:pt x="1" y="1"/>
                    <a:pt x="67" y="185"/>
                    <a:pt x="110" y="219"/>
                  </a:cubicBezTo>
                  <a:cubicBezTo>
                    <a:pt x="658" y="618"/>
                    <a:pt x="1587" y="572"/>
                    <a:pt x="2219" y="590"/>
                  </a:cubicBezTo>
                  <a:cubicBezTo>
                    <a:pt x="2348" y="593"/>
                    <a:pt x="2478" y="594"/>
                    <a:pt x="2607" y="594"/>
                  </a:cubicBezTo>
                  <a:cubicBezTo>
                    <a:pt x="3025" y="594"/>
                    <a:pt x="3440" y="582"/>
                    <a:pt x="3845" y="553"/>
                  </a:cubicBezTo>
                  <a:cubicBezTo>
                    <a:pt x="3873" y="553"/>
                    <a:pt x="3798" y="330"/>
                    <a:pt x="3705" y="330"/>
                  </a:cubicBezTo>
                  <a:cubicBezTo>
                    <a:pt x="3301" y="359"/>
                    <a:pt x="2891" y="371"/>
                    <a:pt x="2484" y="371"/>
                  </a:cubicBezTo>
                  <a:cubicBezTo>
                    <a:pt x="2358" y="371"/>
                    <a:pt x="2232" y="370"/>
                    <a:pt x="2107" y="367"/>
                  </a:cubicBezTo>
                  <a:cubicBezTo>
                    <a:pt x="1485" y="358"/>
                    <a:pt x="546" y="405"/>
                    <a:pt x="26" y="5"/>
                  </a:cubicBezTo>
                  <a:cubicBezTo>
                    <a:pt x="23" y="2"/>
                    <a:pt x="21"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40"/>
            <p:cNvSpPr/>
            <p:nvPr/>
          </p:nvSpPr>
          <p:spPr>
            <a:xfrm>
              <a:off x="5828475" y="2735950"/>
              <a:ext cx="44350" cy="314650"/>
            </a:xfrm>
            <a:custGeom>
              <a:rect b="b" l="l" r="r" t="t"/>
              <a:pathLst>
                <a:path extrusionOk="0" h="12586" w="1774">
                  <a:moveTo>
                    <a:pt x="1632" y="1"/>
                  </a:moveTo>
                  <a:cubicBezTo>
                    <a:pt x="1619" y="1"/>
                    <a:pt x="1610" y="10"/>
                    <a:pt x="1606" y="31"/>
                  </a:cubicBezTo>
                  <a:cubicBezTo>
                    <a:pt x="1541" y="542"/>
                    <a:pt x="1476" y="1053"/>
                    <a:pt x="1411" y="1564"/>
                  </a:cubicBezTo>
                  <a:cubicBezTo>
                    <a:pt x="946" y="5178"/>
                    <a:pt x="473" y="8783"/>
                    <a:pt x="8" y="12388"/>
                  </a:cubicBezTo>
                  <a:cubicBezTo>
                    <a:pt x="1" y="12461"/>
                    <a:pt x="97" y="12586"/>
                    <a:pt x="143" y="12586"/>
                  </a:cubicBezTo>
                  <a:cubicBezTo>
                    <a:pt x="155" y="12586"/>
                    <a:pt x="164" y="12577"/>
                    <a:pt x="166" y="12555"/>
                  </a:cubicBezTo>
                  <a:cubicBezTo>
                    <a:pt x="240" y="12044"/>
                    <a:pt x="296" y="11533"/>
                    <a:pt x="370" y="11022"/>
                  </a:cubicBezTo>
                  <a:cubicBezTo>
                    <a:pt x="835" y="7408"/>
                    <a:pt x="1309" y="3812"/>
                    <a:pt x="1773" y="198"/>
                  </a:cubicBezTo>
                  <a:cubicBezTo>
                    <a:pt x="1773" y="132"/>
                    <a:pt x="1680" y="1"/>
                    <a:pt x="1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40"/>
            <p:cNvSpPr/>
            <p:nvPr/>
          </p:nvSpPr>
          <p:spPr>
            <a:xfrm>
              <a:off x="5763025" y="3588800"/>
              <a:ext cx="18500" cy="182500"/>
            </a:xfrm>
            <a:custGeom>
              <a:rect b="b" l="l" r="r" t="t"/>
              <a:pathLst>
                <a:path extrusionOk="0" h="7300" w="740">
                  <a:moveTo>
                    <a:pt x="529" y="0"/>
                  </a:moveTo>
                  <a:cubicBezTo>
                    <a:pt x="515" y="0"/>
                    <a:pt x="504" y="10"/>
                    <a:pt x="498" y="33"/>
                  </a:cubicBezTo>
                  <a:cubicBezTo>
                    <a:pt x="257" y="1240"/>
                    <a:pt x="303" y="2616"/>
                    <a:pt x="433" y="3842"/>
                  </a:cubicBezTo>
                  <a:cubicBezTo>
                    <a:pt x="545" y="4938"/>
                    <a:pt x="405" y="6035"/>
                    <a:pt x="25" y="7094"/>
                  </a:cubicBezTo>
                  <a:cubicBezTo>
                    <a:pt x="0" y="7150"/>
                    <a:pt x="117" y="7299"/>
                    <a:pt x="160" y="7299"/>
                  </a:cubicBezTo>
                  <a:cubicBezTo>
                    <a:pt x="166" y="7299"/>
                    <a:pt x="171" y="7296"/>
                    <a:pt x="173" y="7289"/>
                  </a:cubicBezTo>
                  <a:cubicBezTo>
                    <a:pt x="517" y="6350"/>
                    <a:pt x="740" y="5282"/>
                    <a:pt x="628" y="4279"/>
                  </a:cubicBezTo>
                  <a:cubicBezTo>
                    <a:pt x="470" y="2959"/>
                    <a:pt x="378" y="1501"/>
                    <a:pt x="647" y="191"/>
                  </a:cubicBezTo>
                  <a:cubicBezTo>
                    <a:pt x="669" y="139"/>
                    <a:pt x="580" y="0"/>
                    <a:pt x="5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40"/>
            <p:cNvSpPr/>
            <p:nvPr/>
          </p:nvSpPr>
          <p:spPr>
            <a:xfrm>
              <a:off x="5761600" y="3510800"/>
              <a:ext cx="29700" cy="110825"/>
            </a:xfrm>
            <a:custGeom>
              <a:rect b="b" l="l" r="r" t="t"/>
              <a:pathLst>
                <a:path extrusionOk="0" h="4433" w="1188">
                  <a:moveTo>
                    <a:pt x="1031" y="1"/>
                  </a:moveTo>
                  <a:cubicBezTo>
                    <a:pt x="1011" y="1"/>
                    <a:pt x="994" y="12"/>
                    <a:pt x="983" y="40"/>
                  </a:cubicBezTo>
                  <a:cubicBezTo>
                    <a:pt x="416" y="1360"/>
                    <a:pt x="174" y="2855"/>
                    <a:pt x="7" y="4277"/>
                  </a:cubicBezTo>
                  <a:cubicBezTo>
                    <a:pt x="1" y="4341"/>
                    <a:pt x="84" y="4433"/>
                    <a:pt x="138" y="4433"/>
                  </a:cubicBezTo>
                  <a:cubicBezTo>
                    <a:pt x="162" y="4433"/>
                    <a:pt x="181" y="4415"/>
                    <a:pt x="184" y="4370"/>
                  </a:cubicBezTo>
                  <a:cubicBezTo>
                    <a:pt x="351" y="2976"/>
                    <a:pt x="593" y="1490"/>
                    <a:pt x="1159" y="189"/>
                  </a:cubicBezTo>
                  <a:cubicBezTo>
                    <a:pt x="1188" y="125"/>
                    <a:pt x="1096" y="1"/>
                    <a:pt x="10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40"/>
            <p:cNvSpPr/>
            <p:nvPr/>
          </p:nvSpPr>
          <p:spPr>
            <a:xfrm>
              <a:off x="5781300" y="3524025"/>
              <a:ext cx="15950" cy="47575"/>
            </a:xfrm>
            <a:custGeom>
              <a:rect b="b" l="l" r="r" t="t"/>
              <a:pathLst>
                <a:path extrusionOk="0" h="1903" w="638">
                  <a:moveTo>
                    <a:pt x="480" y="1"/>
                  </a:moveTo>
                  <a:cubicBezTo>
                    <a:pt x="477" y="1"/>
                    <a:pt x="475" y="2"/>
                    <a:pt x="473" y="4"/>
                  </a:cubicBezTo>
                  <a:cubicBezTo>
                    <a:pt x="260" y="552"/>
                    <a:pt x="120" y="1119"/>
                    <a:pt x="9" y="1704"/>
                  </a:cubicBezTo>
                  <a:cubicBezTo>
                    <a:pt x="0" y="1764"/>
                    <a:pt x="118" y="1902"/>
                    <a:pt x="136" y="1902"/>
                  </a:cubicBezTo>
                  <a:cubicBezTo>
                    <a:pt x="138" y="1902"/>
                    <a:pt x="139" y="1901"/>
                    <a:pt x="139" y="1899"/>
                  </a:cubicBezTo>
                  <a:cubicBezTo>
                    <a:pt x="260" y="1332"/>
                    <a:pt x="399" y="747"/>
                    <a:pt x="604" y="208"/>
                  </a:cubicBezTo>
                  <a:cubicBezTo>
                    <a:pt x="638" y="148"/>
                    <a:pt x="514" y="1"/>
                    <a:pt x="4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40"/>
            <p:cNvSpPr/>
            <p:nvPr/>
          </p:nvSpPr>
          <p:spPr>
            <a:xfrm>
              <a:off x="5755725" y="3644650"/>
              <a:ext cx="9325" cy="53825"/>
            </a:xfrm>
            <a:custGeom>
              <a:rect b="b" l="l" r="r" t="t"/>
              <a:pathLst>
                <a:path extrusionOk="0" h="2153" w="373">
                  <a:moveTo>
                    <a:pt x="69" y="1"/>
                  </a:moveTo>
                  <a:cubicBezTo>
                    <a:pt x="28" y="1"/>
                    <a:pt x="1" y="38"/>
                    <a:pt x="28" y="121"/>
                  </a:cubicBezTo>
                  <a:cubicBezTo>
                    <a:pt x="196" y="707"/>
                    <a:pt x="149" y="1385"/>
                    <a:pt x="103" y="1989"/>
                  </a:cubicBezTo>
                  <a:cubicBezTo>
                    <a:pt x="96" y="2054"/>
                    <a:pt x="182" y="2152"/>
                    <a:pt x="240" y="2152"/>
                  </a:cubicBezTo>
                  <a:cubicBezTo>
                    <a:pt x="264" y="2152"/>
                    <a:pt x="283" y="2135"/>
                    <a:pt x="289" y="2091"/>
                  </a:cubicBezTo>
                  <a:cubicBezTo>
                    <a:pt x="335" y="1441"/>
                    <a:pt x="372" y="735"/>
                    <a:pt x="186" y="103"/>
                  </a:cubicBezTo>
                  <a:cubicBezTo>
                    <a:pt x="163" y="38"/>
                    <a:pt x="110" y="1"/>
                    <a:pt x="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40"/>
            <p:cNvSpPr/>
            <p:nvPr/>
          </p:nvSpPr>
          <p:spPr>
            <a:xfrm>
              <a:off x="5792100" y="3208175"/>
              <a:ext cx="28075" cy="149400"/>
            </a:xfrm>
            <a:custGeom>
              <a:rect b="b" l="l" r="r" t="t"/>
              <a:pathLst>
                <a:path extrusionOk="0" h="5976" w="1123">
                  <a:moveTo>
                    <a:pt x="981" y="0"/>
                  </a:moveTo>
                  <a:cubicBezTo>
                    <a:pt x="955" y="0"/>
                    <a:pt x="933" y="19"/>
                    <a:pt x="924" y="67"/>
                  </a:cubicBezTo>
                  <a:cubicBezTo>
                    <a:pt x="627" y="1981"/>
                    <a:pt x="311" y="3895"/>
                    <a:pt x="14" y="5809"/>
                  </a:cubicBezTo>
                  <a:cubicBezTo>
                    <a:pt x="0" y="5876"/>
                    <a:pt x="87" y="5976"/>
                    <a:pt x="148" y="5976"/>
                  </a:cubicBezTo>
                  <a:cubicBezTo>
                    <a:pt x="172" y="5976"/>
                    <a:pt x="192" y="5960"/>
                    <a:pt x="199" y="5920"/>
                  </a:cubicBezTo>
                  <a:cubicBezTo>
                    <a:pt x="497" y="3997"/>
                    <a:pt x="813" y="2083"/>
                    <a:pt x="1110" y="169"/>
                  </a:cubicBezTo>
                  <a:cubicBezTo>
                    <a:pt x="1123" y="98"/>
                    <a:pt x="1041" y="0"/>
                    <a:pt x="9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40"/>
            <p:cNvSpPr/>
            <p:nvPr/>
          </p:nvSpPr>
          <p:spPr>
            <a:xfrm>
              <a:off x="5882700" y="2752825"/>
              <a:ext cx="81175" cy="353275"/>
            </a:xfrm>
            <a:custGeom>
              <a:rect b="b" l="l" r="r" t="t"/>
              <a:pathLst>
                <a:path extrusionOk="0" h="14131" w="3247">
                  <a:moveTo>
                    <a:pt x="54" y="1"/>
                  </a:moveTo>
                  <a:cubicBezTo>
                    <a:pt x="0" y="1"/>
                    <a:pt x="50" y="180"/>
                    <a:pt x="106" y="220"/>
                  </a:cubicBezTo>
                  <a:cubicBezTo>
                    <a:pt x="1035" y="963"/>
                    <a:pt x="1565" y="2087"/>
                    <a:pt x="1946" y="3193"/>
                  </a:cubicBezTo>
                  <a:cubicBezTo>
                    <a:pt x="2726" y="5432"/>
                    <a:pt x="2949" y="7857"/>
                    <a:pt x="3033" y="10217"/>
                  </a:cubicBezTo>
                  <a:cubicBezTo>
                    <a:pt x="3079" y="11462"/>
                    <a:pt x="3088" y="12707"/>
                    <a:pt x="3005" y="13942"/>
                  </a:cubicBezTo>
                  <a:cubicBezTo>
                    <a:pt x="2998" y="14006"/>
                    <a:pt x="3089" y="14131"/>
                    <a:pt x="3140" y="14131"/>
                  </a:cubicBezTo>
                  <a:cubicBezTo>
                    <a:pt x="3156" y="14131"/>
                    <a:pt x="3168" y="14119"/>
                    <a:pt x="3172" y="14091"/>
                  </a:cubicBezTo>
                  <a:cubicBezTo>
                    <a:pt x="3191" y="13617"/>
                    <a:pt x="3200" y="13143"/>
                    <a:pt x="3218" y="12670"/>
                  </a:cubicBezTo>
                  <a:cubicBezTo>
                    <a:pt x="3246" y="10403"/>
                    <a:pt x="3144" y="8126"/>
                    <a:pt x="2763" y="5897"/>
                  </a:cubicBezTo>
                  <a:cubicBezTo>
                    <a:pt x="2401" y="3843"/>
                    <a:pt x="1806" y="1381"/>
                    <a:pt x="87" y="15"/>
                  </a:cubicBezTo>
                  <a:cubicBezTo>
                    <a:pt x="73" y="5"/>
                    <a:pt x="62" y="1"/>
                    <a:pt x="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40"/>
            <p:cNvSpPr/>
            <p:nvPr/>
          </p:nvSpPr>
          <p:spPr>
            <a:xfrm>
              <a:off x="5903550" y="2800700"/>
              <a:ext cx="33725" cy="77450"/>
            </a:xfrm>
            <a:custGeom>
              <a:rect b="b" l="l" r="r" t="t"/>
              <a:pathLst>
                <a:path extrusionOk="0" h="3098" w="1349">
                  <a:moveTo>
                    <a:pt x="40" y="0"/>
                  </a:moveTo>
                  <a:cubicBezTo>
                    <a:pt x="1" y="0"/>
                    <a:pt x="43" y="137"/>
                    <a:pt x="80" y="182"/>
                  </a:cubicBezTo>
                  <a:cubicBezTo>
                    <a:pt x="731" y="906"/>
                    <a:pt x="1028" y="1993"/>
                    <a:pt x="1195" y="2941"/>
                  </a:cubicBezTo>
                  <a:cubicBezTo>
                    <a:pt x="1202" y="2983"/>
                    <a:pt x="1293" y="3098"/>
                    <a:pt x="1330" y="3098"/>
                  </a:cubicBezTo>
                  <a:cubicBezTo>
                    <a:pt x="1342" y="3098"/>
                    <a:pt x="1348" y="3085"/>
                    <a:pt x="1344" y="3052"/>
                  </a:cubicBezTo>
                  <a:cubicBezTo>
                    <a:pt x="1158" y="2012"/>
                    <a:pt x="824" y="823"/>
                    <a:pt x="90" y="33"/>
                  </a:cubicBezTo>
                  <a:cubicBezTo>
                    <a:pt x="66" y="10"/>
                    <a:pt x="50" y="0"/>
                    <a:pt x="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40"/>
            <p:cNvSpPr/>
            <p:nvPr/>
          </p:nvSpPr>
          <p:spPr>
            <a:xfrm>
              <a:off x="5785000" y="3413075"/>
              <a:ext cx="26725" cy="3975"/>
            </a:xfrm>
            <a:custGeom>
              <a:rect b="b" l="l" r="r" t="t"/>
              <a:pathLst>
                <a:path extrusionOk="0" h="159" w="1069">
                  <a:moveTo>
                    <a:pt x="270" y="1"/>
                  </a:moveTo>
                  <a:cubicBezTo>
                    <a:pt x="177" y="10"/>
                    <a:pt x="93" y="19"/>
                    <a:pt x="0" y="47"/>
                  </a:cubicBezTo>
                  <a:cubicBezTo>
                    <a:pt x="84" y="75"/>
                    <a:pt x="177" y="103"/>
                    <a:pt x="270" y="121"/>
                  </a:cubicBezTo>
                  <a:cubicBezTo>
                    <a:pt x="363" y="149"/>
                    <a:pt x="446" y="149"/>
                    <a:pt x="539" y="159"/>
                  </a:cubicBezTo>
                  <a:lnTo>
                    <a:pt x="809" y="159"/>
                  </a:lnTo>
                  <a:cubicBezTo>
                    <a:pt x="883" y="149"/>
                    <a:pt x="976" y="140"/>
                    <a:pt x="1069" y="112"/>
                  </a:cubicBezTo>
                  <a:cubicBezTo>
                    <a:pt x="994" y="75"/>
                    <a:pt x="901" y="56"/>
                    <a:pt x="809" y="29"/>
                  </a:cubicBezTo>
                  <a:cubicBezTo>
                    <a:pt x="716" y="10"/>
                    <a:pt x="632" y="10"/>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40"/>
            <p:cNvSpPr/>
            <p:nvPr/>
          </p:nvSpPr>
          <p:spPr>
            <a:xfrm>
              <a:off x="5772225" y="3405175"/>
              <a:ext cx="26725" cy="3975"/>
            </a:xfrm>
            <a:custGeom>
              <a:rect b="b" l="l" r="r" t="t"/>
              <a:pathLst>
                <a:path extrusionOk="0" h="159" w="1069">
                  <a:moveTo>
                    <a:pt x="539" y="1"/>
                  </a:moveTo>
                  <a:cubicBezTo>
                    <a:pt x="446" y="1"/>
                    <a:pt x="363" y="10"/>
                    <a:pt x="270" y="19"/>
                  </a:cubicBezTo>
                  <a:cubicBezTo>
                    <a:pt x="177" y="38"/>
                    <a:pt x="93" y="57"/>
                    <a:pt x="0" y="94"/>
                  </a:cubicBezTo>
                  <a:cubicBezTo>
                    <a:pt x="93" y="131"/>
                    <a:pt x="177" y="140"/>
                    <a:pt x="270" y="149"/>
                  </a:cubicBezTo>
                  <a:cubicBezTo>
                    <a:pt x="363" y="159"/>
                    <a:pt x="446" y="159"/>
                    <a:pt x="539" y="159"/>
                  </a:cubicBezTo>
                  <a:cubicBezTo>
                    <a:pt x="632" y="159"/>
                    <a:pt x="716" y="149"/>
                    <a:pt x="809" y="140"/>
                  </a:cubicBezTo>
                  <a:cubicBezTo>
                    <a:pt x="901" y="131"/>
                    <a:pt x="994" y="112"/>
                    <a:pt x="1069" y="66"/>
                  </a:cubicBezTo>
                  <a:cubicBezTo>
                    <a:pt x="976" y="38"/>
                    <a:pt x="901" y="19"/>
                    <a:pt x="809" y="10"/>
                  </a:cubicBezTo>
                  <a:cubicBezTo>
                    <a:pt x="716" y="1"/>
                    <a:pt x="632" y="1"/>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40"/>
            <p:cNvSpPr/>
            <p:nvPr/>
          </p:nvSpPr>
          <p:spPr>
            <a:xfrm>
              <a:off x="5778950" y="3394100"/>
              <a:ext cx="26750" cy="6875"/>
            </a:xfrm>
            <a:custGeom>
              <a:rect b="b" l="l" r="r" t="t"/>
              <a:pathLst>
                <a:path extrusionOk="0" h="275" w="1070">
                  <a:moveTo>
                    <a:pt x="140" y="0"/>
                  </a:moveTo>
                  <a:cubicBezTo>
                    <a:pt x="94" y="0"/>
                    <a:pt x="47" y="2"/>
                    <a:pt x="1" y="7"/>
                  </a:cubicBezTo>
                  <a:cubicBezTo>
                    <a:pt x="84" y="72"/>
                    <a:pt x="168" y="100"/>
                    <a:pt x="261" y="137"/>
                  </a:cubicBezTo>
                  <a:cubicBezTo>
                    <a:pt x="335" y="174"/>
                    <a:pt x="428" y="202"/>
                    <a:pt x="521" y="221"/>
                  </a:cubicBezTo>
                  <a:cubicBezTo>
                    <a:pt x="614" y="249"/>
                    <a:pt x="698" y="258"/>
                    <a:pt x="790" y="267"/>
                  </a:cubicBezTo>
                  <a:cubicBezTo>
                    <a:pt x="837" y="272"/>
                    <a:pt x="883" y="274"/>
                    <a:pt x="930" y="274"/>
                  </a:cubicBezTo>
                  <a:cubicBezTo>
                    <a:pt x="976" y="274"/>
                    <a:pt x="1023" y="272"/>
                    <a:pt x="1069" y="267"/>
                  </a:cubicBezTo>
                  <a:cubicBezTo>
                    <a:pt x="986" y="212"/>
                    <a:pt x="902" y="174"/>
                    <a:pt x="818" y="137"/>
                  </a:cubicBezTo>
                  <a:cubicBezTo>
                    <a:pt x="735" y="109"/>
                    <a:pt x="642" y="81"/>
                    <a:pt x="549" y="54"/>
                  </a:cubicBezTo>
                  <a:cubicBezTo>
                    <a:pt x="456" y="35"/>
                    <a:pt x="372" y="26"/>
                    <a:pt x="279" y="7"/>
                  </a:cubicBezTo>
                  <a:cubicBezTo>
                    <a:pt x="233" y="2"/>
                    <a:pt x="187"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40"/>
            <p:cNvSpPr/>
            <p:nvPr/>
          </p:nvSpPr>
          <p:spPr>
            <a:xfrm>
              <a:off x="5708800" y="3708525"/>
              <a:ext cx="9800" cy="66225"/>
            </a:xfrm>
            <a:custGeom>
              <a:rect b="b" l="l" r="r" t="t"/>
              <a:pathLst>
                <a:path extrusionOk="0" h="2649" w="392">
                  <a:moveTo>
                    <a:pt x="391" y="1"/>
                  </a:moveTo>
                  <a:cubicBezTo>
                    <a:pt x="326" y="224"/>
                    <a:pt x="280" y="428"/>
                    <a:pt x="233" y="651"/>
                  </a:cubicBezTo>
                  <a:cubicBezTo>
                    <a:pt x="187" y="874"/>
                    <a:pt x="150" y="1097"/>
                    <a:pt x="112" y="1311"/>
                  </a:cubicBezTo>
                  <a:cubicBezTo>
                    <a:pt x="75" y="1534"/>
                    <a:pt x="57" y="1757"/>
                    <a:pt x="29" y="1980"/>
                  </a:cubicBezTo>
                  <a:cubicBezTo>
                    <a:pt x="10" y="2212"/>
                    <a:pt x="1" y="2425"/>
                    <a:pt x="1" y="2648"/>
                  </a:cubicBezTo>
                  <a:cubicBezTo>
                    <a:pt x="66" y="2425"/>
                    <a:pt x="112" y="2221"/>
                    <a:pt x="159" y="1998"/>
                  </a:cubicBezTo>
                  <a:cubicBezTo>
                    <a:pt x="205" y="1775"/>
                    <a:pt x="242" y="1561"/>
                    <a:pt x="280" y="1338"/>
                  </a:cubicBezTo>
                  <a:cubicBezTo>
                    <a:pt x="307" y="1115"/>
                    <a:pt x="335" y="893"/>
                    <a:pt x="354" y="670"/>
                  </a:cubicBezTo>
                  <a:cubicBezTo>
                    <a:pt x="382" y="456"/>
                    <a:pt x="391" y="233"/>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40"/>
            <p:cNvSpPr/>
            <p:nvPr/>
          </p:nvSpPr>
          <p:spPr>
            <a:xfrm>
              <a:off x="5696275" y="3707375"/>
              <a:ext cx="9075" cy="39500"/>
            </a:xfrm>
            <a:custGeom>
              <a:rect b="b" l="l" r="r" t="t"/>
              <a:pathLst>
                <a:path extrusionOk="0" h="1580" w="363">
                  <a:moveTo>
                    <a:pt x="363" y="0"/>
                  </a:moveTo>
                  <a:lnTo>
                    <a:pt x="363" y="0"/>
                  </a:lnTo>
                  <a:cubicBezTo>
                    <a:pt x="297" y="130"/>
                    <a:pt x="251" y="260"/>
                    <a:pt x="205" y="381"/>
                  </a:cubicBezTo>
                  <a:cubicBezTo>
                    <a:pt x="177" y="511"/>
                    <a:pt x="140" y="641"/>
                    <a:pt x="102" y="781"/>
                  </a:cubicBezTo>
                  <a:cubicBezTo>
                    <a:pt x="84" y="911"/>
                    <a:pt x="56" y="1050"/>
                    <a:pt x="37" y="1171"/>
                  </a:cubicBezTo>
                  <a:cubicBezTo>
                    <a:pt x="9" y="1301"/>
                    <a:pt x="0" y="1440"/>
                    <a:pt x="9" y="1580"/>
                  </a:cubicBezTo>
                  <a:cubicBezTo>
                    <a:pt x="65" y="1450"/>
                    <a:pt x="112" y="1329"/>
                    <a:pt x="158" y="1199"/>
                  </a:cubicBezTo>
                  <a:cubicBezTo>
                    <a:pt x="195" y="1069"/>
                    <a:pt x="232" y="939"/>
                    <a:pt x="270" y="799"/>
                  </a:cubicBezTo>
                  <a:cubicBezTo>
                    <a:pt x="288" y="678"/>
                    <a:pt x="316" y="539"/>
                    <a:pt x="335" y="409"/>
                  </a:cubicBezTo>
                  <a:cubicBezTo>
                    <a:pt x="344" y="270"/>
                    <a:pt x="363" y="139"/>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40"/>
            <p:cNvSpPr/>
            <p:nvPr/>
          </p:nvSpPr>
          <p:spPr>
            <a:xfrm>
              <a:off x="5720875" y="3714325"/>
              <a:ext cx="7475" cy="29775"/>
            </a:xfrm>
            <a:custGeom>
              <a:rect b="b" l="l" r="r" t="t"/>
              <a:pathLst>
                <a:path extrusionOk="0" h="1191" w="299">
                  <a:moveTo>
                    <a:pt x="298" y="1"/>
                  </a:moveTo>
                  <a:cubicBezTo>
                    <a:pt x="243" y="94"/>
                    <a:pt x="205" y="187"/>
                    <a:pt x="159" y="280"/>
                  </a:cubicBezTo>
                  <a:cubicBezTo>
                    <a:pt x="131" y="372"/>
                    <a:pt x="94" y="475"/>
                    <a:pt x="85" y="568"/>
                  </a:cubicBezTo>
                  <a:cubicBezTo>
                    <a:pt x="57" y="670"/>
                    <a:pt x="38" y="772"/>
                    <a:pt x="38" y="874"/>
                  </a:cubicBezTo>
                  <a:cubicBezTo>
                    <a:pt x="1" y="976"/>
                    <a:pt x="1" y="1079"/>
                    <a:pt x="10" y="1190"/>
                  </a:cubicBezTo>
                  <a:cubicBezTo>
                    <a:pt x="75" y="1097"/>
                    <a:pt x="103" y="1004"/>
                    <a:pt x="140" y="911"/>
                  </a:cubicBezTo>
                  <a:cubicBezTo>
                    <a:pt x="178" y="818"/>
                    <a:pt x="205" y="707"/>
                    <a:pt x="233" y="614"/>
                  </a:cubicBezTo>
                  <a:cubicBezTo>
                    <a:pt x="261" y="512"/>
                    <a:pt x="280" y="419"/>
                    <a:pt x="289" y="317"/>
                  </a:cubicBezTo>
                  <a:cubicBezTo>
                    <a:pt x="298" y="215"/>
                    <a:pt x="298" y="103"/>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40"/>
            <p:cNvSpPr/>
            <p:nvPr/>
          </p:nvSpPr>
          <p:spPr>
            <a:xfrm>
              <a:off x="5712750" y="3626525"/>
              <a:ext cx="13725" cy="52075"/>
            </a:xfrm>
            <a:custGeom>
              <a:rect b="b" l="l" r="r" t="t"/>
              <a:pathLst>
                <a:path extrusionOk="0" h="2083" w="549">
                  <a:moveTo>
                    <a:pt x="503" y="1"/>
                  </a:moveTo>
                  <a:cubicBezTo>
                    <a:pt x="475" y="177"/>
                    <a:pt x="428" y="354"/>
                    <a:pt x="382" y="531"/>
                  </a:cubicBezTo>
                  <a:cubicBezTo>
                    <a:pt x="335" y="698"/>
                    <a:pt x="289" y="874"/>
                    <a:pt x="242" y="1042"/>
                  </a:cubicBezTo>
                  <a:lnTo>
                    <a:pt x="103" y="1562"/>
                  </a:lnTo>
                  <a:cubicBezTo>
                    <a:pt x="75" y="1738"/>
                    <a:pt x="29" y="1915"/>
                    <a:pt x="1" y="2082"/>
                  </a:cubicBezTo>
                  <a:cubicBezTo>
                    <a:pt x="94" y="1933"/>
                    <a:pt x="177" y="1757"/>
                    <a:pt x="233" y="1599"/>
                  </a:cubicBezTo>
                  <a:cubicBezTo>
                    <a:pt x="298" y="1432"/>
                    <a:pt x="363" y="1264"/>
                    <a:pt x="410" y="1088"/>
                  </a:cubicBezTo>
                  <a:cubicBezTo>
                    <a:pt x="456" y="911"/>
                    <a:pt x="493" y="735"/>
                    <a:pt x="512" y="549"/>
                  </a:cubicBezTo>
                  <a:cubicBezTo>
                    <a:pt x="540" y="382"/>
                    <a:pt x="549" y="177"/>
                    <a:pt x="5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40"/>
            <p:cNvSpPr/>
            <p:nvPr/>
          </p:nvSpPr>
          <p:spPr>
            <a:xfrm>
              <a:off x="5722975" y="3665550"/>
              <a:ext cx="8150" cy="28600"/>
            </a:xfrm>
            <a:custGeom>
              <a:rect b="b" l="l" r="r" t="t"/>
              <a:pathLst>
                <a:path extrusionOk="0" h="1144" w="326">
                  <a:moveTo>
                    <a:pt x="317" y="1"/>
                  </a:moveTo>
                  <a:cubicBezTo>
                    <a:pt x="251" y="84"/>
                    <a:pt x="205" y="177"/>
                    <a:pt x="177" y="270"/>
                  </a:cubicBezTo>
                  <a:cubicBezTo>
                    <a:pt x="140" y="363"/>
                    <a:pt x="103" y="456"/>
                    <a:pt x="84" y="549"/>
                  </a:cubicBezTo>
                  <a:cubicBezTo>
                    <a:pt x="56" y="642"/>
                    <a:pt x="38" y="744"/>
                    <a:pt x="19" y="837"/>
                  </a:cubicBezTo>
                  <a:cubicBezTo>
                    <a:pt x="10" y="930"/>
                    <a:pt x="1" y="1023"/>
                    <a:pt x="10" y="1144"/>
                  </a:cubicBezTo>
                  <a:cubicBezTo>
                    <a:pt x="66" y="1060"/>
                    <a:pt x="112" y="967"/>
                    <a:pt x="149" y="874"/>
                  </a:cubicBezTo>
                  <a:cubicBezTo>
                    <a:pt x="186" y="781"/>
                    <a:pt x="224" y="688"/>
                    <a:pt x="242" y="595"/>
                  </a:cubicBezTo>
                  <a:cubicBezTo>
                    <a:pt x="270" y="502"/>
                    <a:pt x="289" y="400"/>
                    <a:pt x="298" y="307"/>
                  </a:cubicBezTo>
                  <a:cubicBezTo>
                    <a:pt x="317" y="196"/>
                    <a:pt x="326" y="103"/>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40"/>
            <p:cNvSpPr/>
            <p:nvPr/>
          </p:nvSpPr>
          <p:spPr>
            <a:xfrm>
              <a:off x="5732275" y="3550350"/>
              <a:ext cx="6975" cy="44400"/>
            </a:xfrm>
            <a:custGeom>
              <a:rect b="b" l="l" r="r" t="t"/>
              <a:pathLst>
                <a:path extrusionOk="0" h="1776" w="279">
                  <a:moveTo>
                    <a:pt x="223" y="1"/>
                  </a:moveTo>
                  <a:cubicBezTo>
                    <a:pt x="205" y="149"/>
                    <a:pt x="177" y="298"/>
                    <a:pt x="149" y="437"/>
                  </a:cubicBezTo>
                  <a:cubicBezTo>
                    <a:pt x="130" y="595"/>
                    <a:pt x="102" y="735"/>
                    <a:pt x="84" y="883"/>
                  </a:cubicBezTo>
                  <a:cubicBezTo>
                    <a:pt x="56" y="1032"/>
                    <a:pt x="47" y="1180"/>
                    <a:pt x="37" y="1320"/>
                  </a:cubicBezTo>
                  <a:cubicBezTo>
                    <a:pt x="10" y="1478"/>
                    <a:pt x="0" y="1626"/>
                    <a:pt x="10" y="1775"/>
                  </a:cubicBezTo>
                  <a:cubicBezTo>
                    <a:pt x="65" y="1636"/>
                    <a:pt x="112" y="1487"/>
                    <a:pt x="149" y="1348"/>
                  </a:cubicBezTo>
                  <a:cubicBezTo>
                    <a:pt x="186" y="1199"/>
                    <a:pt x="223" y="1060"/>
                    <a:pt x="242" y="902"/>
                  </a:cubicBezTo>
                  <a:cubicBezTo>
                    <a:pt x="270" y="753"/>
                    <a:pt x="279" y="604"/>
                    <a:pt x="279" y="456"/>
                  </a:cubicBezTo>
                  <a:cubicBezTo>
                    <a:pt x="279" y="298"/>
                    <a:pt x="270" y="140"/>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40"/>
            <p:cNvSpPr/>
            <p:nvPr/>
          </p:nvSpPr>
          <p:spPr>
            <a:xfrm>
              <a:off x="5745500" y="3528750"/>
              <a:ext cx="4675" cy="35325"/>
            </a:xfrm>
            <a:custGeom>
              <a:rect b="b" l="l" r="r" t="t"/>
              <a:pathLst>
                <a:path extrusionOk="0" h="1413" w="187">
                  <a:moveTo>
                    <a:pt x="131" y="0"/>
                  </a:moveTo>
                  <a:cubicBezTo>
                    <a:pt x="94" y="121"/>
                    <a:pt x="66" y="233"/>
                    <a:pt x="47" y="354"/>
                  </a:cubicBezTo>
                  <a:cubicBezTo>
                    <a:pt x="29" y="465"/>
                    <a:pt x="19" y="586"/>
                    <a:pt x="19" y="697"/>
                  </a:cubicBezTo>
                  <a:cubicBezTo>
                    <a:pt x="1" y="818"/>
                    <a:pt x="19" y="930"/>
                    <a:pt x="19" y="1050"/>
                  </a:cubicBezTo>
                  <a:cubicBezTo>
                    <a:pt x="19" y="1180"/>
                    <a:pt x="29" y="1292"/>
                    <a:pt x="66" y="1413"/>
                  </a:cubicBezTo>
                  <a:cubicBezTo>
                    <a:pt x="94" y="1292"/>
                    <a:pt x="131" y="1180"/>
                    <a:pt x="140" y="1060"/>
                  </a:cubicBezTo>
                  <a:cubicBezTo>
                    <a:pt x="168" y="948"/>
                    <a:pt x="177" y="827"/>
                    <a:pt x="177" y="716"/>
                  </a:cubicBezTo>
                  <a:cubicBezTo>
                    <a:pt x="187" y="595"/>
                    <a:pt x="177" y="484"/>
                    <a:pt x="177" y="363"/>
                  </a:cubicBezTo>
                  <a:cubicBezTo>
                    <a:pt x="168" y="251"/>
                    <a:pt x="159" y="131"/>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40"/>
            <p:cNvSpPr/>
            <p:nvPr/>
          </p:nvSpPr>
          <p:spPr>
            <a:xfrm>
              <a:off x="5735050" y="3588450"/>
              <a:ext cx="8150" cy="33000"/>
            </a:xfrm>
            <a:custGeom>
              <a:rect b="b" l="l" r="r" t="t"/>
              <a:pathLst>
                <a:path extrusionOk="0" h="1320" w="326">
                  <a:moveTo>
                    <a:pt x="326" y="0"/>
                  </a:moveTo>
                  <a:cubicBezTo>
                    <a:pt x="270" y="102"/>
                    <a:pt x="224" y="205"/>
                    <a:pt x="187" y="307"/>
                  </a:cubicBezTo>
                  <a:cubicBezTo>
                    <a:pt x="159" y="418"/>
                    <a:pt x="122" y="530"/>
                    <a:pt x="84" y="632"/>
                  </a:cubicBezTo>
                  <a:cubicBezTo>
                    <a:pt x="66" y="743"/>
                    <a:pt x="38" y="855"/>
                    <a:pt x="29" y="976"/>
                  </a:cubicBezTo>
                  <a:cubicBezTo>
                    <a:pt x="1" y="1087"/>
                    <a:pt x="1" y="1208"/>
                    <a:pt x="1" y="1320"/>
                  </a:cubicBezTo>
                  <a:cubicBezTo>
                    <a:pt x="66" y="1217"/>
                    <a:pt x="112" y="1115"/>
                    <a:pt x="140" y="1004"/>
                  </a:cubicBezTo>
                  <a:cubicBezTo>
                    <a:pt x="177" y="901"/>
                    <a:pt x="214" y="790"/>
                    <a:pt x="252" y="678"/>
                  </a:cubicBezTo>
                  <a:cubicBezTo>
                    <a:pt x="270" y="576"/>
                    <a:pt x="298" y="465"/>
                    <a:pt x="307" y="344"/>
                  </a:cubicBezTo>
                  <a:cubicBezTo>
                    <a:pt x="317" y="233"/>
                    <a:pt x="326" y="112"/>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40"/>
            <p:cNvSpPr/>
            <p:nvPr/>
          </p:nvSpPr>
          <p:spPr>
            <a:xfrm>
              <a:off x="5735750" y="3488100"/>
              <a:ext cx="3975" cy="35325"/>
            </a:xfrm>
            <a:custGeom>
              <a:rect b="b" l="l" r="r" t="t"/>
              <a:pathLst>
                <a:path extrusionOk="0" h="1413" w="159">
                  <a:moveTo>
                    <a:pt x="131" y="1"/>
                  </a:moveTo>
                  <a:cubicBezTo>
                    <a:pt x="75" y="121"/>
                    <a:pt x="56" y="233"/>
                    <a:pt x="38" y="354"/>
                  </a:cubicBezTo>
                  <a:cubicBezTo>
                    <a:pt x="10" y="465"/>
                    <a:pt x="1" y="586"/>
                    <a:pt x="1" y="697"/>
                  </a:cubicBezTo>
                  <a:lnTo>
                    <a:pt x="1" y="1050"/>
                  </a:lnTo>
                  <a:cubicBezTo>
                    <a:pt x="10" y="1181"/>
                    <a:pt x="19" y="1292"/>
                    <a:pt x="56" y="1413"/>
                  </a:cubicBezTo>
                  <a:cubicBezTo>
                    <a:pt x="94" y="1292"/>
                    <a:pt x="112" y="1181"/>
                    <a:pt x="131" y="1060"/>
                  </a:cubicBezTo>
                  <a:lnTo>
                    <a:pt x="159" y="716"/>
                  </a:lnTo>
                  <a:lnTo>
                    <a:pt x="159" y="363"/>
                  </a:lnTo>
                  <a:cubicBezTo>
                    <a:pt x="159" y="251"/>
                    <a:pt x="149" y="13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40"/>
            <p:cNvSpPr/>
            <p:nvPr/>
          </p:nvSpPr>
          <p:spPr>
            <a:xfrm>
              <a:off x="5797525" y="3191500"/>
              <a:ext cx="12350" cy="70175"/>
            </a:xfrm>
            <a:custGeom>
              <a:rect b="b" l="l" r="r" t="t"/>
              <a:pathLst>
                <a:path extrusionOk="0" h="2807" w="494">
                  <a:moveTo>
                    <a:pt x="493" y="0"/>
                  </a:moveTo>
                  <a:lnTo>
                    <a:pt x="493" y="0"/>
                  </a:lnTo>
                  <a:cubicBezTo>
                    <a:pt x="419" y="232"/>
                    <a:pt x="363" y="465"/>
                    <a:pt x="308" y="697"/>
                  </a:cubicBezTo>
                  <a:cubicBezTo>
                    <a:pt x="243" y="929"/>
                    <a:pt x="215" y="1162"/>
                    <a:pt x="168" y="1394"/>
                  </a:cubicBezTo>
                  <a:cubicBezTo>
                    <a:pt x="131" y="1626"/>
                    <a:pt x="94" y="1858"/>
                    <a:pt x="57" y="2100"/>
                  </a:cubicBezTo>
                  <a:cubicBezTo>
                    <a:pt x="38" y="2332"/>
                    <a:pt x="10" y="2564"/>
                    <a:pt x="1" y="2806"/>
                  </a:cubicBezTo>
                  <a:cubicBezTo>
                    <a:pt x="75" y="2574"/>
                    <a:pt x="131" y="2341"/>
                    <a:pt x="187" y="2109"/>
                  </a:cubicBezTo>
                  <a:cubicBezTo>
                    <a:pt x="243" y="1877"/>
                    <a:pt x="280" y="1645"/>
                    <a:pt x="326" y="1412"/>
                  </a:cubicBezTo>
                  <a:cubicBezTo>
                    <a:pt x="363" y="1180"/>
                    <a:pt x="391" y="948"/>
                    <a:pt x="428" y="706"/>
                  </a:cubicBezTo>
                  <a:cubicBezTo>
                    <a:pt x="456" y="474"/>
                    <a:pt x="475" y="232"/>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40"/>
            <p:cNvSpPr/>
            <p:nvPr/>
          </p:nvSpPr>
          <p:spPr>
            <a:xfrm>
              <a:off x="5816125" y="3176850"/>
              <a:ext cx="5600" cy="22100"/>
            </a:xfrm>
            <a:custGeom>
              <a:rect b="b" l="l" r="r" t="t"/>
              <a:pathLst>
                <a:path extrusionOk="0" h="884" w="224">
                  <a:moveTo>
                    <a:pt x="195" y="1"/>
                  </a:moveTo>
                  <a:cubicBezTo>
                    <a:pt x="149" y="75"/>
                    <a:pt x="121" y="140"/>
                    <a:pt x="93" y="215"/>
                  </a:cubicBezTo>
                  <a:cubicBezTo>
                    <a:pt x="75" y="280"/>
                    <a:pt x="47" y="363"/>
                    <a:pt x="37" y="438"/>
                  </a:cubicBezTo>
                  <a:cubicBezTo>
                    <a:pt x="28" y="503"/>
                    <a:pt x="10" y="586"/>
                    <a:pt x="10" y="670"/>
                  </a:cubicBezTo>
                  <a:cubicBezTo>
                    <a:pt x="0" y="735"/>
                    <a:pt x="10" y="809"/>
                    <a:pt x="37" y="884"/>
                  </a:cubicBezTo>
                  <a:cubicBezTo>
                    <a:pt x="84" y="818"/>
                    <a:pt x="121" y="744"/>
                    <a:pt x="140" y="679"/>
                  </a:cubicBezTo>
                  <a:cubicBezTo>
                    <a:pt x="167" y="605"/>
                    <a:pt x="186" y="530"/>
                    <a:pt x="195" y="456"/>
                  </a:cubicBezTo>
                  <a:cubicBezTo>
                    <a:pt x="214" y="391"/>
                    <a:pt x="223" y="307"/>
                    <a:pt x="223" y="233"/>
                  </a:cubicBezTo>
                  <a:cubicBezTo>
                    <a:pt x="223" y="159"/>
                    <a:pt x="214" y="85"/>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40"/>
            <p:cNvSpPr/>
            <p:nvPr/>
          </p:nvSpPr>
          <p:spPr>
            <a:xfrm>
              <a:off x="5929925" y="2949700"/>
              <a:ext cx="9550" cy="144725"/>
            </a:xfrm>
            <a:custGeom>
              <a:rect b="b" l="l" r="r" t="t"/>
              <a:pathLst>
                <a:path extrusionOk="0" h="5789" w="382">
                  <a:moveTo>
                    <a:pt x="280" y="0"/>
                  </a:moveTo>
                  <a:lnTo>
                    <a:pt x="280" y="0"/>
                  </a:lnTo>
                  <a:cubicBezTo>
                    <a:pt x="289" y="242"/>
                    <a:pt x="307" y="484"/>
                    <a:pt x="280" y="716"/>
                  </a:cubicBezTo>
                  <a:cubicBezTo>
                    <a:pt x="280" y="837"/>
                    <a:pt x="270" y="957"/>
                    <a:pt x="270" y="1078"/>
                  </a:cubicBezTo>
                  <a:cubicBezTo>
                    <a:pt x="261" y="1190"/>
                    <a:pt x="261" y="1320"/>
                    <a:pt x="242" y="1441"/>
                  </a:cubicBezTo>
                  <a:cubicBezTo>
                    <a:pt x="233" y="1552"/>
                    <a:pt x="233" y="1682"/>
                    <a:pt x="224" y="1794"/>
                  </a:cubicBezTo>
                  <a:lnTo>
                    <a:pt x="196" y="2156"/>
                  </a:lnTo>
                  <a:lnTo>
                    <a:pt x="149" y="2881"/>
                  </a:lnTo>
                  <a:lnTo>
                    <a:pt x="57" y="4330"/>
                  </a:lnTo>
                  <a:cubicBezTo>
                    <a:pt x="38" y="4813"/>
                    <a:pt x="29" y="5306"/>
                    <a:pt x="1" y="5789"/>
                  </a:cubicBezTo>
                  <a:cubicBezTo>
                    <a:pt x="84" y="5315"/>
                    <a:pt x="140" y="4832"/>
                    <a:pt x="196" y="4349"/>
                  </a:cubicBezTo>
                  <a:cubicBezTo>
                    <a:pt x="261" y="3865"/>
                    <a:pt x="289" y="3392"/>
                    <a:pt x="326" y="2899"/>
                  </a:cubicBezTo>
                  <a:cubicBezTo>
                    <a:pt x="363" y="2416"/>
                    <a:pt x="382" y="1933"/>
                    <a:pt x="382" y="1450"/>
                  </a:cubicBezTo>
                  <a:cubicBezTo>
                    <a:pt x="382" y="957"/>
                    <a:pt x="382" y="474"/>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40"/>
            <p:cNvSpPr/>
            <p:nvPr/>
          </p:nvSpPr>
          <p:spPr>
            <a:xfrm>
              <a:off x="5918325" y="2918575"/>
              <a:ext cx="4900" cy="88275"/>
            </a:xfrm>
            <a:custGeom>
              <a:rect b="b" l="l" r="r" t="t"/>
              <a:pathLst>
                <a:path extrusionOk="0" h="3531" w="196">
                  <a:moveTo>
                    <a:pt x="140" y="0"/>
                  </a:moveTo>
                  <a:cubicBezTo>
                    <a:pt x="121" y="289"/>
                    <a:pt x="93" y="586"/>
                    <a:pt x="75" y="883"/>
                  </a:cubicBezTo>
                  <a:cubicBezTo>
                    <a:pt x="47" y="1171"/>
                    <a:pt x="37" y="1478"/>
                    <a:pt x="28" y="1766"/>
                  </a:cubicBezTo>
                  <a:cubicBezTo>
                    <a:pt x="10" y="2054"/>
                    <a:pt x="0" y="2360"/>
                    <a:pt x="10" y="2648"/>
                  </a:cubicBezTo>
                  <a:cubicBezTo>
                    <a:pt x="0" y="2936"/>
                    <a:pt x="0" y="3224"/>
                    <a:pt x="28" y="3531"/>
                  </a:cubicBezTo>
                  <a:cubicBezTo>
                    <a:pt x="75" y="3243"/>
                    <a:pt x="102" y="2936"/>
                    <a:pt x="130" y="2648"/>
                  </a:cubicBezTo>
                  <a:cubicBezTo>
                    <a:pt x="149" y="2360"/>
                    <a:pt x="177" y="2054"/>
                    <a:pt x="186" y="1766"/>
                  </a:cubicBezTo>
                  <a:cubicBezTo>
                    <a:pt x="195" y="1478"/>
                    <a:pt x="195" y="1171"/>
                    <a:pt x="195" y="883"/>
                  </a:cubicBezTo>
                  <a:cubicBezTo>
                    <a:pt x="195" y="586"/>
                    <a:pt x="177" y="289"/>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40"/>
            <p:cNvSpPr/>
            <p:nvPr/>
          </p:nvSpPr>
          <p:spPr>
            <a:xfrm>
              <a:off x="5932250" y="2897900"/>
              <a:ext cx="4900" cy="34400"/>
            </a:xfrm>
            <a:custGeom>
              <a:rect b="b" l="l" r="r" t="t"/>
              <a:pathLst>
                <a:path extrusionOk="0" h="1376" w="196">
                  <a:moveTo>
                    <a:pt x="56" y="1"/>
                  </a:moveTo>
                  <a:lnTo>
                    <a:pt x="56" y="1"/>
                  </a:lnTo>
                  <a:cubicBezTo>
                    <a:pt x="75" y="56"/>
                    <a:pt x="56" y="121"/>
                    <a:pt x="56" y="177"/>
                  </a:cubicBezTo>
                  <a:cubicBezTo>
                    <a:pt x="56" y="196"/>
                    <a:pt x="56" y="233"/>
                    <a:pt x="47" y="261"/>
                  </a:cubicBezTo>
                  <a:lnTo>
                    <a:pt x="38" y="335"/>
                  </a:lnTo>
                  <a:cubicBezTo>
                    <a:pt x="29" y="456"/>
                    <a:pt x="10" y="558"/>
                    <a:pt x="10" y="679"/>
                  </a:cubicBezTo>
                  <a:cubicBezTo>
                    <a:pt x="1" y="790"/>
                    <a:pt x="1" y="911"/>
                    <a:pt x="1" y="1013"/>
                  </a:cubicBezTo>
                  <a:cubicBezTo>
                    <a:pt x="10" y="1143"/>
                    <a:pt x="10" y="1255"/>
                    <a:pt x="38" y="1376"/>
                  </a:cubicBezTo>
                  <a:cubicBezTo>
                    <a:pt x="84" y="1264"/>
                    <a:pt x="121" y="1153"/>
                    <a:pt x="140" y="1032"/>
                  </a:cubicBezTo>
                  <a:cubicBezTo>
                    <a:pt x="168" y="920"/>
                    <a:pt x="177" y="800"/>
                    <a:pt x="187" y="688"/>
                  </a:cubicBezTo>
                  <a:cubicBezTo>
                    <a:pt x="196" y="567"/>
                    <a:pt x="187" y="456"/>
                    <a:pt x="177" y="335"/>
                  </a:cubicBezTo>
                  <a:cubicBezTo>
                    <a:pt x="168" y="279"/>
                    <a:pt x="168" y="224"/>
                    <a:pt x="140" y="168"/>
                  </a:cubicBezTo>
                  <a:cubicBezTo>
                    <a:pt x="131" y="103"/>
                    <a:pt x="103" y="47"/>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40"/>
            <p:cNvSpPr/>
            <p:nvPr/>
          </p:nvSpPr>
          <p:spPr>
            <a:xfrm>
              <a:off x="5895800" y="2992675"/>
              <a:ext cx="7675" cy="59475"/>
            </a:xfrm>
            <a:custGeom>
              <a:rect b="b" l="l" r="r" t="t"/>
              <a:pathLst>
                <a:path extrusionOk="0" h="2379" w="307">
                  <a:moveTo>
                    <a:pt x="297" y="0"/>
                  </a:moveTo>
                  <a:cubicBezTo>
                    <a:pt x="242" y="195"/>
                    <a:pt x="204" y="390"/>
                    <a:pt x="167" y="586"/>
                  </a:cubicBezTo>
                  <a:cubicBezTo>
                    <a:pt x="139" y="790"/>
                    <a:pt x="112" y="985"/>
                    <a:pt x="93" y="1180"/>
                  </a:cubicBezTo>
                  <a:cubicBezTo>
                    <a:pt x="65" y="1375"/>
                    <a:pt x="46" y="1580"/>
                    <a:pt x="28" y="1775"/>
                  </a:cubicBezTo>
                  <a:cubicBezTo>
                    <a:pt x="19" y="1970"/>
                    <a:pt x="9" y="2165"/>
                    <a:pt x="0" y="2379"/>
                  </a:cubicBezTo>
                  <a:cubicBezTo>
                    <a:pt x="74" y="2193"/>
                    <a:pt x="121" y="1998"/>
                    <a:pt x="158" y="1793"/>
                  </a:cubicBezTo>
                  <a:cubicBezTo>
                    <a:pt x="204" y="1598"/>
                    <a:pt x="232" y="1403"/>
                    <a:pt x="251" y="1208"/>
                  </a:cubicBezTo>
                  <a:cubicBezTo>
                    <a:pt x="279" y="1004"/>
                    <a:pt x="288" y="809"/>
                    <a:pt x="297" y="604"/>
                  </a:cubicBezTo>
                  <a:cubicBezTo>
                    <a:pt x="307" y="400"/>
                    <a:pt x="307" y="195"/>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40"/>
            <p:cNvSpPr/>
            <p:nvPr/>
          </p:nvSpPr>
          <p:spPr>
            <a:xfrm>
              <a:off x="5904375" y="3081400"/>
              <a:ext cx="9325" cy="65050"/>
            </a:xfrm>
            <a:custGeom>
              <a:rect b="b" l="l" r="r" t="t"/>
              <a:pathLst>
                <a:path extrusionOk="0" h="2602" w="373">
                  <a:moveTo>
                    <a:pt x="354" y="0"/>
                  </a:moveTo>
                  <a:cubicBezTo>
                    <a:pt x="298" y="223"/>
                    <a:pt x="261" y="428"/>
                    <a:pt x="224" y="651"/>
                  </a:cubicBezTo>
                  <a:cubicBezTo>
                    <a:pt x="187" y="874"/>
                    <a:pt x="168" y="1078"/>
                    <a:pt x="140" y="1301"/>
                  </a:cubicBezTo>
                  <a:cubicBezTo>
                    <a:pt x="122" y="1524"/>
                    <a:pt x="94" y="1728"/>
                    <a:pt x="75" y="1951"/>
                  </a:cubicBezTo>
                  <a:cubicBezTo>
                    <a:pt x="47" y="2174"/>
                    <a:pt x="38" y="2379"/>
                    <a:pt x="1" y="2602"/>
                  </a:cubicBezTo>
                  <a:cubicBezTo>
                    <a:pt x="103" y="2407"/>
                    <a:pt x="149" y="2184"/>
                    <a:pt x="196" y="1979"/>
                  </a:cubicBezTo>
                  <a:cubicBezTo>
                    <a:pt x="242" y="1756"/>
                    <a:pt x="280" y="1543"/>
                    <a:pt x="307" y="1329"/>
                  </a:cubicBezTo>
                  <a:cubicBezTo>
                    <a:pt x="326" y="1106"/>
                    <a:pt x="354" y="883"/>
                    <a:pt x="354" y="660"/>
                  </a:cubicBezTo>
                  <a:cubicBezTo>
                    <a:pt x="372" y="446"/>
                    <a:pt x="372" y="223"/>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40"/>
            <p:cNvSpPr/>
            <p:nvPr/>
          </p:nvSpPr>
          <p:spPr>
            <a:xfrm>
              <a:off x="5933425" y="3082800"/>
              <a:ext cx="8850" cy="52275"/>
            </a:xfrm>
            <a:custGeom>
              <a:rect b="b" l="l" r="r" t="t"/>
              <a:pathLst>
                <a:path extrusionOk="0" h="2091" w="354">
                  <a:moveTo>
                    <a:pt x="335" y="0"/>
                  </a:moveTo>
                  <a:lnTo>
                    <a:pt x="335" y="0"/>
                  </a:lnTo>
                  <a:cubicBezTo>
                    <a:pt x="279" y="177"/>
                    <a:pt x="232" y="344"/>
                    <a:pt x="195" y="511"/>
                  </a:cubicBezTo>
                  <a:cubicBezTo>
                    <a:pt x="167" y="688"/>
                    <a:pt x="130" y="864"/>
                    <a:pt x="102" y="1041"/>
                  </a:cubicBezTo>
                  <a:lnTo>
                    <a:pt x="37" y="1561"/>
                  </a:lnTo>
                  <a:cubicBezTo>
                    <a:pt x="9" y="1737"/>
                    <a:pt x="9" y="1905"/>
                    <a:pt x="0" y="2091"/>
                  </a:cubicBezTo>
                  <a:cubicBezTo>
                    <a:pt x="84" y="1933"/>
                    <a:pt x="130" y="1756"/>
                    <a:pt x="167" y="1580"/>
                  </a:cubicBezTo>
                  <a:cubicBezTo>
                    <a:pt x="214" y="1412"/>
                    <a:pt x="232" y="1236"/>
                    <a:pt x="270" y="1059"/>
                  </a:cubicBezTo>
                  <a:cubicBezTo>
                    <a:pt x="288" y="883"/>
                    <a:pt x="316" y="715"/>
                    <a:pt x="325" y="539"/>
                  </a:cubicBezTo>
                  <a:cubicBezTo>
                    <a:pt x="353" y="362"/>
                    <a:pt x="353" y="18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40"/>
            <p:cNvSpPr/>
            <p:nvPr/>
          </p:nvSpPr>
          <p:spPr>
            <a:xfrm>
              <a:off x="5898800" y="2853550"/>
              <a:ext cx="7000" cy="73650"/>
            </a:xfrm>
            <a:custGeom>
              <a:rect b="b" l="l" r="r" t="t"/>
              <a:pathLst>
                <a:path extrusionOk="0" h="2946" w="280">
                  <a:moveTo>
                    <a:pt x="205" y="0"/>
                  </a:moveTo>
                  <a:cubicBezTo>
                    <a:pt x="205" y="242"/>
                    <a:pt x="177" y="483"/>
                    <a:pt x="149" y="734"/>
                  </a:cubicBezTo>
                  <a:lnTo>
                    <a:pt x="84" y="1459"/>
                  </a:lnTo>
                  <a:cubicBezTo>
                    <a:pt x="57" y="1710"/>
                    <a:pt x="47" y="1951"/>
                    <a:pt x="38" y="2193"/>
                  </a:cubicBezTo>
                  <a:cubicBezTo>
                    <a:pt x="19" y="2453"/>
                    <a:pt x="1" y="2704"/>
                    <a:pt x="1" y="2945"/>
                  </a:cubicBezTo>
                  <a:cubicBezTo>
                    <a:pt x="75" y="2704"/>
                    <a:pt x="122" y="2462"/>
                    <a:pt x="159" y="2221"/>
                  </a:cubicBezTo>
                  <a:cubicBezTo>
                    <a:pt x="187" y="1970"/>
                    <a:pt x="224" y="1728"/>
                    <a:pt x="252" y="1487"/>
                  </a:cubicBezTo>
                  <a:cubicBezTo>
                    <a:pt x="270" y="1245"/>
                    <a:pt x="280" y="994"/>
                    <a:pt x="280" y="743"/>
                  </a:cubicBezTo>
                  <a:cubicBezTo>
                    <a:pt x="280" y="502"/>
                    <a:pt x="270" y="242"/>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40"/>
            <p:cNvSpPr/>
            <p:nvPr/>
          </p:nvSpPr>
          <p:spPr>
            <a:xfrm>
              <a:off x="5911575" y="2855850"/>
              <a:ext cx="5375" cy="34175"/>
            </a:xfrm>
            <a:custGeom>
              <a:rect b="b" l="l" r="r" t="t"/>
              <a:pathLst>
                <a:path extrusionOk="0" h="1367" w="215">
                  <a:moveTo>
                    <a:pt x="19" y="1"/>
                  </a:moveTo>
                  <a:cubicBezTo>
                    <a:pt x="1" y="112"/>
                    <a:pt x="1" y="233"/>
                    <a:pt x="19" y="345"/>
                  </a:cubicBezTo>
                  <a:cubicBezTo>
                    <a:pt x="19" y="466"/>
                    <a:pt x="29" y="577"/>
                    <a:pt x="38" y="688"/>
                  </a:cubicBezTo>
                  <a:cubicBezTo>
                    <a:pt x="47" y="800"/>
                    <a:pt x="66" y="921"/>
                    <a:pt x="84" y="1023"/>
                  </a:cubicBezTo>
                  <a:cubicBezTo>
                    <a:pt x="112" y="1153"/>
                    <a:pt x="131" y="1265"/>
                    <a:pt x="168" y="1367"/>
                  </a:cubicBezTo>
                  <a:cubicBezTo>
                    <a:pt x="205" y="1255"/>
                    <a:pt x="214" y="1134"/>
                    <a:pt x="214" y="1023"/>
                  </a:cubicBezTo>
                  <a:cubicBezTo>
                    <a:pt x="214" y="902"/>
                    <a:pt x="214" y="791"/>
                    <a:pt x="205" y="670"/>
                  </a:cubicBezTo>
                  <a:cubicBezTo>
                    <a:pt x="187" y="558"/>
                    <a:pt x="168" y="438"/>
                    <a:pt x="140" y="326"/>
                  </a:cubicBezTo>
                  <a:cubicBezTo>
                    <a:pt x="122" y="205"/>
                    <a:pt x="75" y="103"/>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40"/>
            <p:cNvSpPr/>
            <p:nvPr/>
          </p:nvSpPr>
          <p:spPr>
            <a:xfrm>
              <a:off x="5847700" y="2746000"/>
              <a:ext cx="9100" cy="58775"/>
            </a:xfrm>
            <a:custGeom>
              <a:rect b="b" l="l" r="r" t="t"/>
              <a:pathLst>
                <a:path extrusionOk="0" h="2351" w="364">
                  <a:moveTo>
                    <a:pt x="354" y="0"/>
                  </a:moveTo>
                  <a:lnTo>
                    <a:pt x="354" y="0"/>
                  </a:lnTo>
                  <a:cubicBezTo>
                    <a:pt x="298" y="186"/>
                    <a:pt x="242" y="381"/>
                    <a:pt x="205" y="586"/>
                  </a:cubicBezTo>
                  <a:cubicBezTo>
                    <a:pt x="159" y="781"/>
                    <a:pt x="131" y="967"/>
                    <a:pt x="94" y="1162"/>
                  </a:cubicBezTo>
                  <a:cubicBezTo>
                    <a:pt x="75" y="1366"/>
                    <a:pt x="38" y="1561"/>
                    <a:pt x="29" y="1756"/>
                  </a:cubicBezTo>
                  <a:cubicBezTo>
                    <a:pt x="19" y="1951"/>
                    <a:pt x="1" y="2147"/>
                    <a:pt x="1" y="2351"/>
                  </a:cubicBezTo>
                  <a:cubicBezTo>
                    <a:pt x="66" y="2165"/>
                    <a:pt x="112" y="1970"/>
                    <a:pt x="159" y="1766"/>
                  </a:cubicBezTo>
                  <a:cubicBezTo>
                    <a:pt x="205" y="1571"/>
                    <a:pt x="224" y="1385"/>
                    <a:pt x="261" y="1190"/>
                  </a:cubicBezTo>
                  <a:lnTo>
                    <a:pt x="326" y="595"/>
                  </a:lnTo>
                  <a:cubicBezTo>
                    <a:pt x="354" y="400"/>
                    <a:pt x="363" y="205"/>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40"/>
            <p:cNvSpPr/>
            <p:nvPr/>
          </p:nvSpPr>
          <p:spPr>
            <a:xfrm>
              <a:off x="5823775" y="2747850"/>
              <a:ext cx="17925" cy="105475"/>
            </a:xfrm>
            <a:custGeom>
              <a:rect b="b" l="l" r="r" t="t"/>
              <a:pathLst>
                <a:path extrusionOk="0" h="4219" w="717">
                  <a:moveTo>
                    <a:pt x="716" y="1"/>
                  </a:moveTo>
                  <a:cubicBezTo>
                    <a:pt x="623" y="344"/>
                    <a:pt x="540" y="698"/>
                    <a:pt x="475" y="1041"/>
                  </a:cubicBezTo>
                  <a:cubicBezTo>
                    <a:pt x="400" y="1394"/>
                    <a:pt x="335" y="1738"/>
                    <a:pt x="280" y="2091"/>
                  </a:cubicBezTo>
                  <a:cubicBezTo>
                    <a:pt x="215" y="2435"/>
                    <a:pt x="159" y="2797"/>
                    <a:pt x="112" y="3150"/>
                  </a:cubicBezTo>
                  <a:cubicBezTo>
                    <a:pt x="66" y="3494"/>
                    <a:pt x="19" y="3856"/>
                    <a:pt x="1" y="4219"/>
                  </a:cubicBezTo>
                  <a:cubicBezTo>
                    <a:pt x="94" y="3866"/>
                    <a:pt x="168" y="3522"/>
                    <a:pt x="242" y="3169"/>
                  </a:cubicBezTo>
                  <a:cubicBezTo>
                    <a:pt x="307" y="2825"/>
                    <a:pt x="382" y="2472"/>
                    <a:pt x="438" y="2128"/>
                  </a:cubicBezTo>
                  <a:cubicBezTo>
                    <a:pt x="493" y="1775"/>
                    <a:pt x="558" y="1413"/>
                    <a:pt x="605" y="1069"/>
                  </a:cubicBezTo>
                  <a:cubicBezTo>
                    <a:pt x="651" y="707"/>
                    <a:pt x="679" y="363"/>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40"/>
            <p:cNvSpPr/>
            <p:nvPr/>
          </p:nvSpPr>
          <p:spPr>
            <a:xfrm>
              <a:off x="5817500" y="2759475"/>
              <a:ext cx="10025" cy="42300"/>
            </a:xfrm>
            <a:custGeom>
              <a:rect b="b" l="l" r="r" t="t"/>
              <a:pathLst>
                <a:path extrusionOk="0" h="1692" w="401">
                  <a:moveTo>
                    <a:pt x="401" y="0"/>
                  </a:moveTo>
                  <a:lnTo>
                    <a:pt x="401" y="0"/>
                  </a:lnTo>
                  <a:cubicBezTo>
                    <a:pt x="326" y="140"/>
                    <a:pt x="280" y="260"/>
                    <a:pt x="233" y="409"/>
                  </a:cubicBezTo>
                  <a:cubicBezTo>
                    <a:pt x="187" y="548"/>
                    <a:pt x="150" y="679"/>
                    <a:pt x="122" y="827"/>
                  </a:cubicBezTo>
                  <a:cubicBezTo>
                    <a:pt x="85" y="967"/>
                    <a:pt x="57" y="1115"/>
                    <a:pt x="38" y="1255"/>
                  </a:cubicBezTo>
                  <a:cubicBezTo>
                    <a:pt x="10" y="1394"/>
                    <a:pt x="1" y="1543"/>
                    <a:pt x="1" y="1691"/>
                  </a:cubicBezTo>
                  <a:cubicBezTo>
                    <a:pt x="75" y="1552"/>
                    <a:pt x="122" y="1431"/>
                    <a:pt x="168" y="1292"/>
                  </a:cubicBezTo>
                  <a:cubicBezTo>
                    <a:pt x="215" y="1143"/>
                    <a:pt x="252" y="1013"/>
                    <a:pt x="280" y="874"/>
                  </a:cubicBezTo>
                  <a:cubicBezTo>
                    <a:pt x="317" y="725"/>
                    <a:pt x="345" y="576"/>
                    <a:pt x="354" y="437"/>
                  </a:cubicBezTo>
                  <a:cubicBezTo>
                    <a:pt x="391" y="288"/>
                    <a:pt x="401" y="140"/>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40"/>
            <p:cNvSpPr/>
            <p:nvPr/>
          </p:nvSpPr>
          <p:spPr>
            <a:xfrm>
              <a:off x="5669325" y="3162225"/>
              <a:ext cx="6050" cy="80150"/>
            </a:xfrm>
            <a:custGeom>
              <a:rect b="b" l="l" r="r" t="t"/>
              <a:pathLst>
                <a:path extrusionOk="0" h="3206" w="242">
                  <a:moveTo>
                    <a:pt x="214" y="1"/>
                  </a:moveTo>
                  <a:cubicBezTo>
                    <a:pt x="168" y="261"/>
                    <a:pt x="130" y="530"/>
                    <a:pt x="103" y="800"/>
                  </a:cubicBezTo>
                  <a:lnTo>
                    <a:pt x="28" y="1599"/>
                  </a:lnTo>
                  <a:cubicBezTo>
                    <a:pt x="19" y="1868"/>
                    <a:pt x="10" y="2137"/>
                    <a:pt x="10" y="2398"/>
                  </a:cubicBezTo>
                  <a:cubicBezTo>
                    <a:pt x="0" y="2667"/>
                    <a:pt x="0" y="2936"/>
                    <a:pt x="19" y="3206"/>
                  </a:cubicBezTo>
                  <a:cubicBezTo>
                    <a:pt x="65" y="2936"/>
                    <a:pt x="103" y="2667"/>
                    <a:pt x="140" y="2398"/>
                  </a:cubicBezTo>
                  <a:cubicBezTo>
                    <a:pt x="168" y="2137"/>
                    <a:pt x="186" y="1868"/>
                    <a:pt x="205" y="1599"/>
                  </a:cubicBezTo>
                  <a:lnTo>
                    <a:pt x="242" y="800"/>
                  </a:lnTo>
                  <a:cubicBezTo>
                    <a:pt x="242" y="530"/>
                    <a:pt x="242" y="26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40"/>
            <p:cNvSpPr/>
            <p:nvPr/>
          </p:nvSpPr>
          <p:spPr>
            <a:xfrm>
              <a:off x="5683500" y="3210300"/>
              <a:ext cx="6975" cy="31150"/>
            </a:xfrm>
            <a:custGeom>
              <a:rect b="b" l="l" r="r" t="t"/>
              <a:pathLst>
                <a:path extrusionOk="0" h="1246" w="279">
                  <a:moveTo>
                    <a:pt x="270" y="1"/>
                  </a:moveTo>
                  <a:cubicBezTo>
                    <a:pt x="205" y="94"/>
                    <a:pt x="177" y="196"/>
                    <a:pt x="140" y="307"/>
                  </a:cubicBezTo>
                  <a:cubicBezTo>
                    <a:pt x="102" y="410"/>
                    <a:pt x="84" y="502"/>
                    <a:pt x="56" y="605"/>
                  </a:cubicBezTo>
                  <a:cubicBezTo>
                    <a:pt x="37" y="707"/>
                    <a:pt x="19" y="818"/>
                    <a:pt x="9" y="921"/>
                  </a:cubicBezTo>
                  <a:cubicBezTo>
                    <a:pt x="0" y="1023"/>
                    <a:pt x="0" y="1144"/>
                    <a:pt x="9" y="1246"/>
                  </a:cubicBezTo>
                  <a:cubicBezTo>
                    <a:pt x="65" y="1153"/>
                    <a:pt x="102" y="1051"/>
                    <a:pt x="140" y="939"/>
                  </a:cubicBezTo>
                  <a:cubicBezTo>
                    <a:pt x="167" y="837"/>
                    <a:pt x="195" y="744"/>
                    <a:pt x="223" y="642"/>
                  </a:cubicBezTo>
                  <a:cubicBezTo>
                    <a:pt x="242" y="540"/>
                    <a:pt x="251" y="428"/>
                    <a:pt x="270" y="326"/>
                  </a:cubicBezTo>
                  <a:cubicBezTo>
                    <a:pt x="279" y="224"/>
                    <a:pt x="279" y="122"/>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40"/>
            <p:cNvSpPr/>
            <p:nvPr/>
          </p:nvSpPr>
          <p:spPr>
            <a:xfrm>
              <a:off x="5680925" y="3150850"/>
              <a:ext cx="6075" cy="44625"/>
            </a:xfrm>
            <a:custGeom>
              <a:rect b="b" l="l" r="r" t="t"/>
              <a:pathLst>
                <a:path extrusionOk="0" h="1785" w="243">
                  <a:moveTo>
                    <a:pt x="233" y="0"/>
                  </a:moveTo>
                  <a:cubicBezTo>
                    <a:pt x="177" y="149"/>
                    <a:pt x="150" y="288"/>
                    <a:pt x="112" y="437"/>
                  </a:cubicBezTo>
                  <a:cubicBezTo>
                    <a:pt x="75" y="595"/>
                    <a:pt x="57" y="744"/>
                    <a:pt x="47" y="883"/>
                  </a:cubicBezTo>
                  <a:lnTo>
                    <a:pt x="10" y="1338"/>
                  </a:lnTo>
                  <a:cubicBezTo>
                    <a:pt x="1" y="1487"/>
                    <a:pt x="1" y="1636"/>
                    <a:pt x="20" y="1784"/>
                  </a:cubicBezTo>
                  <a:cubicBezTo>
                    <a:pt x="66" y="1636"/>
                    <a:pt x="103" y="1496"/>
                    <a:pt x="140" y="1347"/>
                  </a:cubicBezTo>
                  <a:cubicBezTo>
                    <a:pt x="168" y="1199"/>
                    <a:pt x="196" y="1041"/>
                    <a:pt x="205" y="902"/>
                  </a:cubicBezTo>
                  <a:cubicBezTo>
                    <a:pt x="233" y="753"/>
                    <a:pt x="233" y="604"/>
                    <a:pt x="243" y="456"/>
                  </a:cubicBezTo>
                  <a:cubicBezTo>
                    <a:pt x="243" y="298"/>
                    <a:pt x="243" y="149"/>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40"/>
            <p:cNvSpPr/>
            <p:nvPr/>
          </p:nvSpPr>
          <p:spPr>
            <a:xfrm>
              <a:off x="5697650" y="3183125"/>
              <a:ext cx="10250" cy="44625"/>
            </a:xfrm>
            <a:custGeom>
              <a:rect b="b" l="l" r="r" t="t"/>
              <a:pathLst>
                <a:path extrusionOk="0" h="1785" w="410">
                  <a:moveTo>
                    <a:pt x="410" y="1"/>
                  </a:moveTo>
                  <a:lnTo>
                    <a:pt x="410" y="1"/>
                  </a:lnTo>
                  <a:cubicBezTo>
                    <a:pt x="335" y="140"/>
                    <a:pt x="289" y="289"/>
                    <a:pt x="242" y="428"/>
                  </a:cubicBezTo>
                  <a:cubicBezTo>
                    <a:pt x="196" y="577"/>
                    <a:pt x="168" y="716"/>
                    <a:pt x="131" y="865"/>
                  </a:cubicBezTo>
                  <a:cubicBezTo>
                    <a:pt x="94" y="1023"/>
                    <a:pt x="75" y="1171"/>
                    <a:pt x="47" y="1320"/>
                  </a:cubicBezTo>
                  <a:cubicBezTo>
                    <a:pt x="29" y="1487"/>
                    <a:pt x="1" y="1636"/>
                    <a:pt x="10" y="1785"/>
                  </a:cubicBezTo>
                  <a:cubicBezTo>
                    <a:pt x="85" y="1645"/>
                    <a:pt x="131" y="1497"/>
                    <a:pt x="177" y="1357"/>
                  </a:cubicBezTo>
                  <a:cubicBezTo>
                    <a:pt x="224" y="1209"/>
                    <a:pt x="261" y="1069"/>
                    <a:pt x="289" y="911"/>
                  </a:cubicBezTo>
                  <a:cubicBezTo>
                    <a:pt x="326" y="763"/>
                    <a:pt x="354" y="614"/>
                    <a:pt x="373" y="465"/>
                  </a:cubicBezTo>
                  <a:cubicBezTo>
                    <a:pt x="400" y="307"/>
                    <a:pt x="410" y="159"/>
                    <a:pt x="4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40"/>
            <p:cNvSpPr/>
            <p:nvPr/>
          </p:nvSpPr>
          <p:spPr>
            <a:xfrm>
              <a:off x="5441925" y="3311575"/>
              <a:ext cx="320800" cy="452950"/>
            </a:xfrm>
            <a:custGeom>
              <a:rect b="b" l="l" r="r" t="t"/>
              <a:pathLst>
                <a:path extrusionOk="0" h="18118" w="12832">
                  <a:moveTo>
                    <a:pt x="3271" y="1"/>
                  </a:moveTo>
                  <a:lnTo>
                    <a:pt x="1" y="2165"/>
                  </a:lnTo>
                  <a:cubicBezTo>
                    <a:pt x="1" y="2165"/>
                    <a:pt x="670" y="4265"/>
                    <a:pt x="2481" y="6077"/>
                  </a:cubicBezTo>
                  <a:cubicBezTo>
                    <a:pt x="4293" y="7898"/>
                    <a:pt x="5334" y="10852"/>
                    <a:pt x="5612" y="11493"/>
                  </a:cubicBezTo>
                  <a:cubicBezTo>
                    <a:pt x="5891" y="12125"/>
                    <a:pt x="8381" y="17365"/>
                    <a:pt x="10221" y="18118"/>
                  </a:cubicBezTo>
                  <a:cubicBezTo>
                    <a:pt x="10221" y="18118"/>
                    <a:pt x="10222" y="18118"/>
                    <a:pt x="10225" y="18118"/>
                  </a:cubicBezTo>
                  <a:cubicBezTo>
                    <a:pt x="10296" y="18118"/>
                    <a:pt x="11331" y="18092"/>
                    <a:pt x="12720" y="16631"/>
                  </a:cubicBezTo>
                  <a:lnTo>
                    <a:pt x="12831" y="16436"/>
                  </a:lnTo>
                  <a:cubicBezTo>
                    <a:pt x="12831" y="16436"/>
                    <a:pt x="11586" y="11744"/>
                    <a:pt x="8985" y="9282"/>
                  </a:cubicBezTo>
                  <a:cubicBezTo>
                    <a:pt x="6383" y="6820"/>
                    <a:pt x="5910" y="4339"/>
                    <a:pt x="5622" y="3801"/>
                  </a:cubicBezTo>
                  <a:cubicBezTo>
                    <a:pt x="5334" y="3271"/>
                    <a:pt x="4051" y="233"/>
                    <a:pt x="327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40"/>
            <p:cNvSpPr/>
            <p:nvPr/>
          </p:nvSpPr>
          <p:spPr>
            <a:xfrm>
              <a:off x="5436125" y="3309600"/>
              <a:ext cx="332800" cy="457850"/>
            </a:xfrm>
            <a:custGeom>
              <a:rect b="b" l="l" r="r" t="t"/>
              <a:pathLst>
                <a:path extrusionOk="0" h="18314" w="13312">
                  <a:moveTo>
                    <a:pt x="3558" y="252"/>
                  </a:moveTo>
                  <a:lnTo>
                    <a:pt x="3558" y="252"/>
                  </a:lnTo>
                  <a:cubicBezTo>
                    <a:pt x="3675" y="328"/>
                    <a:pt x="3765" y="463"/>
                    <a:pt x="3856" y="581"/>
                  </a:cubicBezTo>
                  <a:cubicBezTo>
                    <a:pt x="4655" y="1594"/>
                    <a:pt x="5240" y="2895"/>
                    <a:pt x="5724" y="4075"/>
                  </a:cubicBezTo>
                  <a:cubicBezTo>
                    <a:pt x="6374" y="5645"/>
                    <a:pt x="6978" y="7085"/>
                    <a:pt x="8093" y="8395"/>
                  </a:cubicBezTo>
                  <a:cubicBezTo>
                    <a:pt x="8799" y="9231"/>
                    <a:pt x="9626" y="9946"/>
                    <a:pt x="10267" y="10848"/>
                  </a:cubicBezTo>
                  <a:cubicBezTo>
                    <a:pt x="10861" y="11693"/>
                    <a:pt x="11354" y="12622"/>
                    <a:pt x="11772" y="13579"/>
                  </a:cubicBezTo>
                  <a:cubicBezTo>
                    <a:pt x="12186" y="14508"/>
                    <a:pt x="12554" y="15472"/>
                    <a:pt x="12822" y="16465"/>
                  </a:cubicBezTo>
                  <a:lnTo>
                    <a:pt x="12822" y="16465"/>
                  </a:lnTo>
                  <a:cubicBezTo>
                    <a:pt x="12403" y="17104"/>
                    <a:pt x="11345" y="18011"/>
                    <a:pt x="10546" y="18039"/>
                  </a:cubicBezTo>
                  <a:cubicBezTo>
                    <a:pt x="10543" y="18039"/>
                    <a:pt x="10540" y="18039"/>
                    <a:pt x="10538" y="18039"/>
                  </a:cubicBezTo>
                  <a:cubicBezTo>
                    <a:pt x="10046" y="18039"/>
                    <a:pt x="9401" y="17154"/>
                    <a:pt x="9078" y="16747"/>
                  </a:cubicBezTo>
                  <a:cubicBezTo>
                    <a:pt x="8000" y="15372"/>
                    <a:pt x="7136" y="13784"/>
                    <a:pt x="6374" y="12213"/>
                  </a:cubicBezTo>
                  <a:cubicBezTo>
                    <a:pt x="5863" y="11191"/>
                    <a:pt x="5491" y="10114"/>
                    <a:pt x="4971" y="9101"/>
                  </a:cubicBezTo>
                  <a:cubicBezTo>
                    <a:pt x="4497" y="8172"/>
                    <a:pt x="3949" y="7271"/>
                    <a:pt x="3252" y="6490"/>
                  </a:cubicBezTo>
                  <a:cubicBezTo>
                    <a:pt x="2481" y="5608"/>
                    <a:pt x="1728" y="4799"/>
                    <a:pt x="1152" y="3759"/>
                  </a:cubicBezTo>
                  <a:cubicBezTo>
                    <a:pt x="1013" y="3517"/>
                    <a:pt x="391" y="2486"/>
                    <a:pt x="437" y="2300"/>
                  </a:cubicBezTo>
                  <a:cubicBezTo>
                    <a:pt x="456" y="2226"/>
                    <a:pt x="1255" y="1780"/>
                    <a:pt x="1413" y="1668"/>
                  </a:cubicBezTo>
                  <a:cubicBezTo>
                    <a:pt x="1970" y="1315"/>
                    <a:pt x="2518" y="944"/>
                    <a:pt x="3076" y="581"/>
                  </a:cubicBezTo>
                  <a:cubicBezTo>
                    <a:pt x="3209" y="490"/>
                    <a:pt x="3394" y="331"/>
                    <a:pt x="3558" y="252"/>
                  </a:cubicBezTo>
                  <a:close/>
                  <a:moveTo>
                    <a:pt x="3478" y="1"/>
                  </a:moveTo>
                  <a:cubicBezTo>
                    <a:pt x="3360" y="1"/>
                    <a:pt x="3238" y="34"/>
                    <a:pt x="3113" y="107"/>
                  </a:cubicBezTo>
                  <a:cubicBezTo>
                    <a:pt x="2063" y="711"/>
                    <a:pt x="1069" y="1455"/>
                    <a:pt x="56" y="2114"/>
                  </a:cubicBezTo>
                  <a:cubicBezTo>
                    <a:pt x="38" y="2133"/>
                    <a:pt x="0" y="2161"/>
                    <a:pt x="10" y="2198"/>
                  </a:cubicBezTo>
                  <a:cubicBezTo>
                    <a:pt x="195" y="2774"/>
                    <a:pt x="474" y="3331"/>
                    <a:pt x="772" y="3852"/>
                  </a:cubicBezTo>
                  <a:cubicBezTo>
                    <a:pt x="1459" y="5050"/>
                    <a:pt x="2462" y="5942"/>
                    <a:pt x="3280" y="7038"/>
                  </a:cubicBezTo>
                  <a:cubicBezTo>
                    <a:pt x="4339" y="8423"/>
                    <a:pt x="4952" y="10011"/>
                    <a:pt x="5649" y="11582"/>
                  </a:cubicBezTo>
                  <a:cubicBezTo>
                    <a:pt x="6197" y="12808"/>
                    <a:pt x="6848" y="14007"/>
                    <a:pt x="7563" y="15140"/>
                  </a:cubicBezTo>
                  <a:cubicBezTo>
                    <a:pt x="8009" y="15874"/>
                    <a:pt x="8511" y="16608"/>
                    <a:pt x="9096" y="17258"/>
                  </a:cubicBezTo>
                  <a:cubicBezTo>
                    <a:pt x="9421" y="17621"/>
                    <a:pt x="9867" y="18132"/>
                    <a:pt x="10369" y="18271"/>
                  </a:cubicBezTo>
                  <a:cubicBezTo>
                    <a:pt x="10469" y="18300"/>
                    <a:pt x="10574" y="18313"/>
                    <a:pt x="10682" y="18313"/>
                  </a:cubicBezTo>
                  <a:cubicBezTo>
                    <a:pt x="11643" y="18313"/>
                    <a:pt x="12858" y="17251"/>
                    <a:pt x="13281" y="16607"/>
                  </a:cubicBezTo>
                  <a:lnTo>
                    <a:pt x="13281" y="16607"/>
                  </a:lnTo>
                  <a:cubicBezTo>
                    <a:pt x="13302" y="16590"/>
                    <a:pt x="13312" y="16566"/>
                    <a:pt x="13305" y="16534"/>
                  </a:cubicBezTo>
                  <a:cubicBezTo>
                    <a:pt x="12887" y="15001"/>
                    <a:pt x="12264" y="13496"/>
                    <a:pt x="11493" y="12111"/>
                  </a:cubicBezTo>
                  <a:cubicBezTo>
                    <a:pt x="10258" y="9872"/>
                    <a:pt x="8139" y="8358"/>
                    <a:pt x="6978" y="6063"/>
                  </a:cubicBezTo>
                  <a:cubicBezTo>
                    <a:pt x="6337" y="4799"/>
                    <a:pt x="5900" y="3434"/>
                    <a:pt x="5250" y="2170"/>
                  </a:cubicBezTo>
                  <a:cubicBezTo>
                    <a:pt x="4957" y="1593"/>
                    <a:pt x="4303" y="1"/>
                    <a:pt x="34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40"/>
            <p:cNvSpPr/>
            <p:nvPr/>
          </p:nvSpPr>
          <p:spPr>
            <a:xfrm>
              <a:off x="5428450" y="3282250"/>
              <a:ext cx="91325" cy="76725"/>
            </a:xfrm>
            <a:custGeom>
              <a:rect b="b" l="l" r="r" t="t"/>
              <a:pathLst>
                <a:path extrusionOk="0" h="3069" w="3653">
                  <a:moveTo>
                    <a:pt x="2854" y="1"/>
                  </a:moveTo>
                  <a:cubicBezTo>
                    <a:pt x="2847" y="1"/>
                    <a:pt x="2841" y="1"/>
                    <a:pt x="2835" y="3"/>
                  </a:cubicBezTo>
                  <a:cubicBezTo>
                    <a:pt x="2584" y="77"/>
                    <a:pt x="456" y="1350"/>
                    <a:pt x="233" y="1582"/>
                  </a:cubicBezTo>
                  <a:cubicBezTo>
                    <a:pt x="1" y="1815"/>
                    <a:pt x="595" y="2883"/>
                    <a:pt x="828" y="3069"/>
                  </a:cubicBezTo>
                  <a:lnTo>
                    <a:pt x="3652" y="1257"/>
                  </a:lnTo>
                  <a:cubicBezTo>
                    <a:pt x="3652" y="1257"/>
                    <a:pt x="3121" y="1"/>
                    <a:pt x="28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40"/>
            <p:cNvSpPr/>
            <p:nvPr/>
          </p:nvSpPr>
          <p:spPr>
            <a:xfrm>
              <a:off x="5423575" y="3281025"/>
              <a:ext cx="99525" cy="79550"/>
            </a:xfrm>
            <a:custGeom>
              <a:rect b="b" l="l" r="r" t="t"/>
              <a:pathLst>
                <a:path extrusionOk="0" h="3182" w="3981">
                  <a:moveTo>
                    <a:pt x="3078" y="138"/>
                  </a:moveTo>
                  <a:cubicBezTo>
                    <a:pt x="3255" y="251"/>
                    <a:pt x="3405" y="663"/>
                    <a:pt x="3494" y="842"/>
                  </a:cubicBezTo>
                  <a:cubicBezTo>
                    <a:pt x="3575" y="977"/>
                    <a:pt x="3647" y="1120"/>
                    <a:pt x="3702" y="1272"/>
                  </a:cubicBezTo>
                  <a:lnTo>
                    <a:pt x="3702" y="1272"/>
                  </a:lnTo>
                  <a:cubicBezTo>
                    <a:pt x="2808" y="1839"/>
                    <a:pt x="1896" y="2415"/>
                    <a:pt x="1000" y="2990"/>
                  </a:cubicBezTo>
                  <a:lnTo>
                    <a:pt x="1000" y="2990"/>
                  </a:lnTo>
                  <a:cubicBezTo>
                    <a:pt x="724" y="2648"/>
                    <a:pt x="347" y="1955"/>
                    <a:pt x="586" y="1659"/>
                  </a:cubicBezTo>
                  <a:cubicBezTo>
                    <a:pt x="697" y="1520"/>
                    <a:pt x="920" y="1408"/>
                    <a:pt x="1069" y="1315"/>
                  </a:cubicBezTo>
                  <a:cubicBezTo>
                    <a:pt x="1329" y="1158"/>
                    <a:pt x="1580" y="990"/>
                    <a:pt x="1840" y="842"/>
                  </a:cubicBezTo>
                  <a:cubicBezTo>
                    <a:pt x="2100" y="684"/>
                    <a:pt x="2370" y="516"/>
                    <a:pt x="2649" y="368"/>
                  </a:cubicBezTo>
                  <a:cubicBezTo>
                    <a:pt x="2741" y="312"/>
                    <a:pt x="2844" y="266"/>
                    <a:pt x="2937" y="201"/>
                  </a:cubicBezTo>
                  <a:cubicBezTo>
                    <a:pt x="3014" y="154"/>
                    <a:pt x="3091" y="153"/>
                    <a:pt x="3078" y="138"/>
                  </a:cubicBezTo>
                  <a:close/>
                  <a:moveTo>
                    <a:pt x="2983" y="1"/>
                  </a:moveTo>
                  <a:cubicBezTo>
                    <a:pt x="2656" y="1"/>
                    <a:pt x="2266" y="323"/>
                    <a:pt x="2026" y="470"/>
                  </a:cubicBezTo>
                  <a:cubicBezTo>
                    <a:pt x="1664" y="665"/>
                    <a:pt x="1311" y="888"/>
                    <a:pt x="967" y="1111"/>
                  </a:cubicBezTo>
                  <a:cubicBezTo>
                    <a:pt x="772" y="1241"/>
                    <a:pt x="447" y="1381"/>
                    <a:pt x="307" y="1566"/>
                  </a:cubicBezTo>
                  <a:cubicBezTo>
                    <a:pt x="1" y="1957"/>
                    <a:pt x="567" y="2839"/>
                    <a:pt x="874" y="3109"/>
                  </a:cubicBezTo>
                  <a:cubicBezTo>
                    <a:pt x="908" y="3143"/>
                    <a:pt x="992" y="3182"/>
                    <a:pt x="1060" y="3182"/>
                  </a:cubicBezTo>
                  <a:cubicBezTo>
                    <a:pt x="1085" y="3182"/>
                    <a:pt x="1108" y="3177"/>
                    <a:pt x="1125" y="3164"/>
                  </a:cubicBezTo>
                  <a:cubicBezTo>
                    <a:pt x="2073" y="2570"/>
                    <a:pt x="3020" y="1966"/>
                    <a:pt x="3959" y="1362"/>
                  </a:cubicBezTo>
                  <a:cubicBezTo>
                    <a:pt x="3964" y="1360"/>
                    <a:pt x="3966" y="1356"/>
                    <a:pt x="3964" y="1352"/>
                  </a:cubicBezTo>
                  <a:lnTo>
                    <a:pt x="3964" y="1352"/>
                  </a:lnTo>
                  <a:cubicBezTo>
                    <a:pt x="3975" y="1348"/>
                    <a:pt x="3980" y="1342"/>
                    <a:pt x="3977" y="1334"/>
                  </a:cubicBezTo>
                  <a:cubicBezTo>
                    <a:pt x="3810" y="935"/>
                    <a:pt x="3578" y="238"/>
                    <a:pt x="3169" y="43"/>
                  </a:cubicBezTo>
                  <a:cubicBezTo>
                    <a:pt x="3110" y="13"/>
                    <a:pt x="3048" y="1"/>
                    <a:pt x="29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40"/>
            <p:cNvSpPr/>
            <p:nvPr/>
          </p:nvSpPr>
          <p:spPr>
            <a:xfrm>
              <a:off x="5666525" y="3689675"/>
              <a:ext cx="92900" cy="60250"/>
            </a:xfrm>
            <a:custGeom>
              <a:rect b="b" l="l" r="r" t="t"/>
              <a:pathLst>
                <a:path extrusionOk="0" h="2410" w="3716">
                  <a:moveTo>
                    <a:pt x="3464" y="0"/>
                  </a:moveTo>
                  <a:cubicBezTo>
                    <a:pt x="3434" y="0"/>
                    <a:pt x="3408" y="6"/>
                    <a:pt x="3392" y="21"/>
                  </a:cubicBezTo>
                  <a:cubicBezTo>
                    <a:pt x="2575" y="903"/>
                    <a:pt x="1422" y="2037"/>
                    <a:pt x="187" y="2204"/>
                  </a:cubicBezTo>
                  <a:cubicBezTo>
                    <a:pt x="1" y="2239"/>
                    <a:pt x="144" y="2410"/>
                    <a:pt x="262" y="2410"/>
                  </a:cubicBezTo>
                  <a:cubicBezTo>
                    <a:pt x="268" y="2410"/>
                    <a:pt x="274" y="2409"/>
                    <a:pt x="280" y="2408"/>
                  </a:cubicBezTo>
                  <a:cubicBezTo>
                    <a:pt x="1580" y="2223"/>
                    <a:pt x="2770" y="1080"/>
                    <a:pt x="3643" y="151"/>
                  </a:cubicBezTo>
                  <a:cubicBezTo>
                    <a:pt x="3715" y="78"/>
                    <a:pt x="3567" y="0"/>
                    <a:pt x="34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40"/>
            <p:cNvSpPr/>
            <p:nvPr/>
          </p:nvSpPr>
          <p:spPr>
            <a:xfrm>
              <a:off x="5657025" y="3678300"/>
              <a:ext cx="95250" cy="60500"/>
            </a:xfrm>
            <a:custGeom>
              <a:rect b="b" l="l" r="r" t="t"/>
              <a:pathLst>
                <a:path extrusionOk="0" h="2420" w="3810">
                  <a:moveTo>
                    <a:pt x="3539" y="0"/>
                  </a:moveTo>
                  <a:cubicBezTo>
                    <a:pt x="3520" y="0"/>
                    <a:pt x="3504" y="3"/>
                    <a:pt x="3493" y="11"/>
                  </a:cubicBezTo>
                  <a:cubicBezTo>
                    <a:pt x="3112" y="401"/>
                    <a:pt x="2713" y="754"/>
                    <a:pt x="2295" y="1098"/>
                  </a:cubicBezTo>
                  <a:cubicBezTo>
                    <a:pt x="1780" y="1522"/>
                    <a:pt x="985" y="2280"/>
                    <a:pt x="250" y="2280"/>
                  </a:cubicBezTo>
                  <a:cubicBezTo>
                    <a:pt x="229" y="2280"/>
                    <a:pt x="207" y="2279"/>
                    <a:pt x="186" y="2278"/>
                  </a:cubicBezTo>
                  <a:cubicBezTo>
                    <a:pt x="0" y="2278"/>
                    <a:pt x="204" y="2417"/>
                    <a:pt x="297" y="2417"/>
                  </a:cubicBezTo>
                  <a:cubicBezTo>
                    <a:pt x="324" y="2419"/>
                    <a:pt x="351" y="2420"/>
                    <a:pt x="377" y="2420"/>
                  </a:cubicBezTo>
                  <a:cubicBezTo>
                    <a:pt x="1102" y="2420"/>
                    <a:pt x="1812" y="1826"/>
                    <a:pt x="2323" y="1405"/>
                  </a:cubicBezTo>
                  <a:cubicBezTo>
                    <a:pt x="2824" y="1014"/>
                    <a:pt x="3308" y="587"/>
                    <a:pt x="3763" y="132"/>
                  </a:cubicBezTo>
                  <a:cubicBezTo>
                    <a:pt x="3809" y="85"/>
                    <a:pt x="3636" y="0"/>
                    <a:pt x="35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40"/>
            <p:cNvSpPr/>
            <p:nvPr/>
          </p:nvSpPr>
          <p:spPr>
            <a:xfrm>
              <a:off x="5454925" y="3353950"/>
              <a:ext cx="107525" cy="54750"/>
            </a:xfrm>
            <a:custGeom>
              <a:rect b="b" l="l" r="r" t="t"/>
              <a:pathLst>
                <a:path extrusionOk="0" h="2190" w="4301">
                  <a:moveTo>
                    <a:pt x="4047" y="0"/>
                  </a:moveTo>
                  <a:cubicBezTo>
                    <a:pt x="4024" y="0"/>
                    <a:pt x="4002" y="5"/>
                    <a:pt x="3987" y="15"/>
                  </a:cubicBezTo>
                  <a:cubicBezTo>
                    <a:pt x="3541" y="350"/>
                    <a:pt x="3076" y="665"/>
                    <a:pt x="2602" y="972"/>
                  </a:cubicBezTo>
                  <a:cubicBezTo>
                    <a:pt x="1906" y="1409"/>
                    <a:pt x="1051" y="1994"/>
                    <a:pt x="187" y="2013"/>
                  </a:cubicBezTo>
                  <a:cubicBezTo>
                    <a:pt x="1" y="2022"/>
                    <a:pt x="177" y="2189"/>
                    <a:pt x="289" y="2189"/>
                  </a:cubicBezTo>
                  <a:cubicBezTo>
                    <a:pt x="1116" y="2161"/>
                    <a:pt x="1952" y="1641"/>
                    <a:pt x="2640" y="1223"/>
                  </a:cubicBezTo>
                  <a:cubicBezTo>
                    <a:pt x="3169" y="898"/>
                    <a:pt x="3708" y="554"/>
                    <a:pt x="4210" y="164"/>
                  </a:cubicBezTo>
                  <a:cubicBezTo>
                    <a:pt x="4300" y="88"/>
                    <a:pt x="4151" y="0"/>
                    <a:pt x="40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40"/>
            <p:cNvSpPr/>
            <p:nvPr/>
          </p:nvSpPr>
          <p:spPr>
            <a:xfrm>
              <a:off x="5448175" y="3341925"/>
              <a:ext cx="107475" cy="56325"/>
            </a:xfrm>
            <a:custGeom>
              <a:rect b="b" l="l" r="r" t="t"/>
              <a:pathLst>
                <a:path extrusionOk="0" h="2253" w="4299">
                  <a:moveTo>
                    <a:pt x="4055" y="0"/>
                  </a:moveTo>
                  <a:cubicBezTo>
                    <a:pt x="4026" y="0"/>
                    <a:pt x="3999" y="7"/>
                    <a:pt x="3978" y="22"/>
                  </a:cubicBezTo>
                  <a:cubicBezTo>
                    <a:pt x="3532" y="385"/>
                    <a:pt x="3068" y="700"/>
                    <a:pt x="2594" y="1016"/>
                  </a:cubicBezTo>
                  <a:cubicBezTo>
                    <a:pt x="1911" y="1468"/>
                    <a:pt x="1055" y="2076"/>
                    <a:pt x="197" y="2076"/>
                  </a:cubicBezTo>
                  <a:cubicBezTo>
                    <a:pt x="191" y="2076"/>
                    <a:pt x="185" y="2076"/>
                    <a:pt x="178" y="2076"/>
                  </a:cubicBezTo>
                  <a:cubicBezTo>
                    <a:pt x="174" y="2075"/>
                    <a:pt x="169" y="2075"/>
                    <a:pt x="165" y="2075"/>
                  </a:cubicBezTo>
                  <a:cubicBezTo>
                    <a:pt x="1" y="2075"/>
                    <a:pt x="171" y="2252"/>
                    <a:pt x="280" y="2252"/>
                  </a:cubicBezTo>
                  <a:cubicBezTo>
                    <a:pt x="287" y="2252"/>
                    <a:pt x="294" y="2252"/>
                    <a:pt x="301" y="2252"/>
                  </a:cubicBezTo>
                  <a:cubicBezTo>
                    <a:pt x="1131" y="2252"/>
                    <a:pt x="1977" y="1710"/>
                    <a:pt x="2640" y="1286"/>
                  </a:cubicBezTo>
                  <a:cubicBezTo>
                    <a:pt x="3188" y="942"/>
                    <a:pt x="3709" y="570"/>
                    <a:pt x="4210" y="171"/>
                  </a:cubicBezTo>
                  <a:cubicBezTo>
                    <a:pt x="4299" y="97"/>
                    <a:pt x="4165" y="0"/>
                    <a:pt x="4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40"/>
            <p:cNvSpPr/>
            <p:nvPr/>
          </p:nvSpPr>
          <p:spPr>
            <a:xfrm>
              <a:off x="5561375" y="3396275"/>
              <a:ext cx="158675" cy="248825"/>
            </a:xfrm>
            <a:custGeom>
              <a:rect b="b" l="l" r="r" t="t"/>
              <a:pathLst>
                <a:path extrusionOk="0" h="9953" w="6347">
                  <a:moveTo>
                    <a:pt x="98" y="1"/>
                  </a:moveTo>
                  <a:cubicBezTo>
                    <a:pt x="42" y="1"/>
                    <a:pt x="1" y="21"/>
                    <a:pt x="17" y="69"/>
                  </a:cubicBezTo>
                  <a:cubicBezTo>
                    <a:pt x="649" y="2243"/>
                    <a:pt x="1875" y="4463"/>
                    <a:pt x="3529" y="6043"/>
                  </a:cubicBezTo>
                  <a:cubicBezTo>
                    <a:pt x="3826" y="6349"/>
                    <a:pt x="4198" y="6572"/>
                    <a:pt x="4486" y="6879"/>
                  </a:cubicBezTo>
                  <a:cubicBezTo>
                    <a:pt x="4848" y="7269"/>
                    <a:pt x="5127" y="7715"/>
                    <a:pt x="5368" y="8180"/>
                  </a:cubicBezTo>
                  <a:cubicBezTo>
                    <a:pt x="5647" y="8719"/>
                    <a:pt x="5879" y="9276"/>
                    <a:pt x="6047" y="9852"/>
                  </a:cubicBezTo>
                  <a:cubicBezTo>
                    <a:pt x="6068" y="9916"/>
                    <a:pt x="6169" y="9953"/>
                    <a:pt x="6246" y="9953"/>
                  </a:cubicBezTo>
                  <a:cubicBezTo>
                    <a:pt x="6303" y="9953"/>
                    <a:pt x="6346" y="9933"/>
                    <a:pt x="6335" y="9889"/>
                  </a:cubicBezTo>
                  <a:cubicBezTo>
                    <a:pt x="6186" y="9360"/>
                    <a:pt x="5963" y="8830"/>
                    <a:pt x="5721" y="8338"/>
                  </a:cubicBezTo>
                  <a:cubicBezTo>
                    <a:pt x="5303" y="7501"/>
                    <a:pt x="4792" y="6879"/>
                    <a:pt x="4068" y="6294"/>
                  </a:cubicBezTo>
                  <a:cubicBezTo>
                    <a:pt x="3213" y="5578"/>
                    <a:pt x="2535" y="4649"/>
                    <a:pt x="1959" y="3720"/>
                  </a:cubicBezTo>
                  <a:cubicBezTo>
                    <a:pt x="1252" y="2596"/>
                    <a:pt x="667" y="1379"/>
                    <a:pt x="295" y="97"/>
                  </a:cubicBezTo>
                  <a:cubicBezTo>
                    <a:pt x="274" y="38"/>
                    <a:pt x="173" y="1"/>
                    <a:pt x="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40"/>
            <p:cNvSpPr/>
            <p:nvPr/>
          </p:nvSpPr>
          <p:spPr>
            <a:xfrm>
              <a:off x="5595375" y="3492450"/>
              <a:ext cx="91525" cy="102875"/>
            </a:xfrm>
            <a:custGeom>
              <a:rect b="b" l="l" r="r" t="t"/>
              <a:pathLst>
                <a:path extrusionOk="0" h="4115" w="3661">
                  <a:moveTo>
                    <a:pt x="170" y="0"/>
                  </a:moveTo>
                  <a:cubicBezTo>
                    <a:pt x="85" y="0"/>
                    <a:pt x="0" y="57"/>
                    <a:pt x="60" y="152"/>
                  </a:cubicBezTo>
                  <a:cubicBezTo>
                    <a:pt x="478" y="830"/>
                    <a:pt x="933" y="1480"/>
                    <a:pt x="1435" y="2094"/>
                  </a:cubicBezTo>
                  <a:cubicBezTo>
                    <a:pt x="2001" y="2800"/>
                    <a:pt x="2689" y="3422"/>
                    <a:pt x="3339" y="4073"/>
                  </a:cubicBezTo>
                  <a:cubicBezTo>
                    <a:pt x="3369" y="4102"/>
                    <a:pt x="3416" y="4115"/>
                    <a:pt x="3462" y="4115"/>
                  </a:cubicBezTo>
                  <a:cubicBezTo>
                    <a:pt x="3563" y="4115"/>
                    <a:pt x="3660" y="4056"/>
                    <a:pt x="3572" y="3980"/>
                  </a:cubicBezTo>
                  <a:cubicBezTo>
                    <a:pt x="2931" y="3329"/>
                    <a:pt x="2243" y="2707"/>
                    <a:pt x="1667" y="2001"/>
                  </a:cubicBezTo>
                  <a:cubicBezTo>
                    <a:pt x="1165" y="1387"/>
                    <a:pt x="710" y="737"/>
                    <a:pt x="292" y="59"/>
                  </a:cubicBezTo>
                  <a:cubicBezTo>
                    <a:pt x="268" y="18"/>
                    <a:pt x="219" y="0"/>
                    <a:pt x="1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40"/>
            <p:cNvSpPr/>
            <p:nvPr/>
          </p:nvSpPr>
          <p:spPr>
            <a:xfrm>
              <a:off x="5550800" y="3398550"/>
              <a:ext cx="22425" cy="49975"/>
            </a:xfrm>
            <a:custGeom>
              <a:rect b="b" l="l" r="r" t="t"/>
              <a:pathLst>
                <a:path extrusionOk="0" h="1999" w="897">
                  <a:moveTo>
                    <a:pt x="106" y="1"/>
                  </a:moveTo>
                  <a:cubicBezTo>
                    <a:pt x="47" y="1"/>
                    <a:pt x="0" y="28"/>
                    <a:pt x="12" y="89"/>
                  </a:cubicBezTo>
                  <a:cubicBezTo>
                    <a:pt x="142" y="721"/>
                    <a:pt x="347" y="1334"/>
                    <a:pt x="607" y="1910"/>
                  </a:cubicBezTo>
                  <a:cubicBezTo>
                    <a:pt x="629" y="1968"/>
                    <a:pt x="706" y="1999"/>
                    <a:pt x="771" y="1999"/>
                  </a:cubicBezTo>
                  <a:cubicBezTo>
                    <a:pt x="840" y="1999"/>
                    <a:pt x="896" y="1964"/>
                    <a:pt x="858" y="1892"/>
                  </a:cubicBezTo>
                  <a:cubicBezTo>
                    <a:pt x="616" y="1325"/>
                    <a:pt x="403" y="721"/>
                    <a:pt x="291" y="117"/>
                  </a:cubicBezTo>
                  <a:cubicBezTo>
                    <a:pt x="276" y="44"/>
                    <a:pt x="181" y="1"/>
                    <a:pt x="1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40"/>
            <p:cNvSpPr/>
            <p:nvPr/>
          </p:nvSpPr>
          <p:spPr>
            <a:xfrm>
              <a:off x="5056600" y="2782700"/>
              <a:ext cx="437625" cy="491450"/>
            </a:xfrm>
            <a:custGeom>
              <a:rect b="b" l="l" r="r" t="t"/>
              <a:pathLst>
                <a:path extrusionOk="0" h="19658" w="17505">
                  <a:moveTo>
                    <a:pt x="14689" y="0"/>
                  </a:moveTo>
                  <a:lnTo>
                    <a:pt x="13964" y="1125"/>
                  </a:lnTo>
                  <a:lnTo>
                    <a:pt x="14085" y="2156"/>
                  </a:lnTo>
                  <a:cubicBezTo>
                    <a:pt x="13713" y="3763"/>
                    <a:pt x="15330" y="12747"/>
                    <a:pt x="15748" y="15637"/>
                  </a:cubicBezTo>
                  <a:cubicBezTo>
                    <a:pt x="16166" y="18536"/>
                    <a:pt x="15311" y="18684"/>
                    <a:pt x="15311" y="18684"/>
                  </a:cubicBezTo>
                  <a:cubicBezTo>
                    <a:pt x="15285" y="18704"/>
                    <a:pt x="15182" y="18778"/>
                    <a:pt x="14965" y="18778"/>
                  </a:cubicBezTo>
                  <a:cubicBezTo>
                    <a:pt x="14583" y="18778"/>
                    <a:pt x="13844" y="18549"/>
                    <a:pt x="12533" y="17393"/>
                  </a:cubicBezTo>
                  <a:cubicBezTo>
                    <a:pt x="10341" y="15470"/>
                    <a:pt x="3698" y="9198"/>
                    <a:pt x="2146" y="8641"/>
                  </a:cubicBezTo>
                  <a:lnTo>
                    <a:pt x="1347" y="7963"/>
                  </a:lnTo>
                  <a:lnTo>
                    <a:pt x="0" y="7953"/>
                  </a:lnTo>
                  <a:lnTo>
                    <a:pt x="465" y="9105"/>
                  </a:lnTo>
                  <a:cubicBezTo>
                    <a:pt x="465" y="9105"/>
                    <a:pt x="771" y="9161"/>
                    <a:pt x="1654" y="9347"/>
                  </a:cubicBezTo>
                  <a:cubicBezTo>
                    <a:pt x="2537" y="9533"/>
                    <a:pt x="6467" y="13017"/>
                    <a:pt x="8901" y="15293"/>
                  </a:cubicBezTo>
                  <a:cubicBezTo>
                    <a:pt x="10993" y="17257"/>
                    <a:pt x="13252" y="19658"/>
                    <a:pt x="14966" y="19658"/>
                  </a:cubicBezTo>
                  <a:cubicBezTo>
                    <a:pt x="15238" y="19658"/>
                    <a:pt x="15497" y="19597"/>
                    <a:pt x="15739" y="19465"/>
                  </a:cubicBezTo>
                  <a:lnTo>
                    <a:pt x="15739" y="19455"/>
                  </a:lnTo>
                  <a:cubicBezTo>
                    <a:pt x="17504" y="18498"/>
                    <a:pt x="16566" y="14726"/>
                    <a:pt x="15980" y="11447"/>
                  </a:cubicBezTo>
                  <a:cubicBezTo>
                    <a:pt x="15404" y="8176"/>
                    <a:pt x="14624" y="2973"/>
                    <a:pt x="14958" y="2137"/>
                  </a:cubicBezTo>
                  <a:cubicBezTo>
                    <a:pt x="15284" y="1282"/>
                    <a:pt x="15404" y="1004"/>
                    <a:pt x="15404" y="1004"/>
                  </a:cubicBezTo>
                  <a:lnTo>
                    <a:pt x="14689"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40"/>
            <p:cNvSpPr/>
            <p:nvPr/>
          </p:nvSpPr>
          <p:spPr>
            <a:xfrm>
              <a:off x="5049850" y="2779150"/>
              <a:ext cx="433675" cy="498325"/>
            </a:xfrm>
            <a:custGeom>
              <a:rect b="b" l="l" r="r" t="t"/>
              <a:pathLst>
                <a:path extrusionOk="0" h="19933" w="17347">
                  <a:moveTo>
                    <a:pt x="14999" y="469"/>
                  </a:moveTo>
                  <a:cubicBezTo>
                    <a:pt x="15193" y="718"/>
                    <a:pt x="15408" y="999"/>
                    <a:pt x="15414" y="1127"/>
                  </a:cubicBezTo>
                  <a:cubicBezTo>
                    <a:pt x="15424" y="1350"/>
                    <a:pt x="15173" y="1740"/>
                    <a:pt x="15089" y="1945"/>
                  </a:cubicBezTo>
                  <a:cubicBezTo>
                    <a:pt x="14996" y="2177"/>
                    <a:pt x="14940" y="2335"/>
                    <a:pt x="14913" y="2577"/>
                  </a:cubicBezTo>
                  <a:cubicBezTo>
                    <a:pt x="14792" y="3952"/>
                    <a:pt x="15070" y="5410"/>
                    <a:pt x="15256" y="6757"/>
                  </a:cubicBezTo>
                  <a:cubicBezTo>
                    <a:pt x="15470" y="8365"/>
                    <a:pt x="15721" y="9963"/>
                    <a:pt x="16009" y="11561"/>
                  </a:cubicBezTo>
                  <a:cubicBezTo>
                    <a:pt x="16334" y="13354"/>
                    <a:pt x="16799" y="15193"/>
                    <a:pt x="16789" y="17042"/>
                  </a:cubicBezTo>
                  <a:cubicBezTo>
                    <a:pt x="16773" y="18203"/>
                    <a:pt x="16363" y="19655"/>
                    <a:pt x="15113" y="19655"/>
                  </a:cubicBezTo>
                  <a:cubicBezTo>
                    <a:pt x="14952" y="19655"/>
                    <a:pt x="14777" y="19631"/>
                    <a:pt x="14587" y="19579"/>
                  </a:cubicBezTo>
                  <a:cubicBezTo>
                    <a:pt x="13593" y="19319"/>
                    <a:pt x="12701" y="18492"/>
                    <a:pt x="11930" y="17832"/>
                  </a:cubicBezTo>
                  <a:cubicBezTo>
                    <a:pt x="11243" y="17237"/>
                    <a:pt x="10592" y="16596"/>
                    <a:pt x="9933" y="15974"/>
                  </a:cubicBezTo>
                  <a:cubicBezTo>
                    <a:pt x="7712" y="13865"/>
                    <a:pt x="5454" y="11635"/>
                    <a:pt x="2909" y="9907"/>
                  </a:cubicBezTo>
                  <a:cubicBezTo>
                    <a:pt x="2621" y="9712"/>
                    <a:pt x="2323" y="9517"/>
                    <a:pt x="1989" y="9405"/>
                  </a:cubicBezTo>
                  <a:cubicBezTo>
                    <a:pt x="1701" y="9331"/>
                    <a:pt x="1329" y="9238"/>
                    <a:pt x="1013" y="9210"/>
                  </a:cubicBezTo>
                  <a:cubicBezTo>
                    <a:pt x="982" y="9206"/>
                    <a:pt x="945" y="9201"/>
                    <a:pt x="907" y="9195"/>
                  </a:cubicBezTo>
                  <a:lnTo>
                    <a:pt x="907" y="9195"/>
                  </a:lnTo>
                  <a:cubicBezTo>
                    <a:pt x="850" y="8963"/>
                    <a:pt x="732" y="8639"/>
                    <a:pt x="605" y="8448"/>
                  </a:cubicBezTo>
                  <a:cubicBezTo>
                    <a:pt x="579" y="8388"/>
                    <a:pt x="545" y="8287"/>
                    <a:pt x="517" y="8213"/>
                  </a:cubicBezTo>
                  <a:lnTo>
                    <a:pt x="517" y="8213"/>
                  </a:lnTo>
                  <a:cubicBezTo>
                    <a:pt x="612" y="8189"/>
                    <a:pt x="722" y="8181"/>
                    <a:pt x="838" y="8181"/>
                  </a:cubicBezTo>
                  <a:cubicBezTo>
                    <a:pt x="1072" y="8181"/>
                    <a:pt x="1333" y="8215"/>
                    <a:pt x="1548" y="8229"/>
                  </a:cubicBezTo>
                  <a:lnTo>
                    <a:pt x="1548" y="8229"/>
                  </a:lnTo>
                  <a:cubicBezTo>
                    <a:pt x="2334" y="8867"/>
                    <a:pt x="3190" y="9344"/>
                    <a:pt x="3986" y="9981"/>
                  </a:cubicBezTo>
                  <a:cubicBezTo>
                    <a:pt x="5417" y="11096"/>
                    <a:pt x="6774" y="12313"/>
                    <a:pt x="8130" y="13521"/>
                  </a:cubicBezTo>
                  <a:cubicBezTo>
                    <a:pt x="9310" y="14562"/>
                    <a:pt x="10471" y="15630"/>
                    <a:pt x="11642" y="16689"/>
                  </a:cubicBezTo>
                  <a:cubicBezTo>
                    <a:pt x="12590" y="17553"/>
                    <a:pt x="13612" y="18678"/>
                    <a:pt x="14903" y="18975"/>
                  </a:cubicBezTo>
                  <a:cubicBezTo>
                    <a:pt x="15038" y="19007"/>
                    <a:pt x="15168" y="19026"/>
                    <a:pt x="15297" y="19026"/>
                  </a:cubicBezTo>
                  <a:cubicBezTo>
                    <a:pt x="15426" y="19026"/>
                    <a:pt x="15554" y="19007"/>
                    <a:pt x="15684" y="18966"/>
                  </a:cubicBezTo>
                  <a:cubicBezTo>
                    <a:pt x="15767" y="18947"/>
                    <a:pt x="15795" y="18956"/>
                    <a:pt x="15925" y="18826"/>
                  </a:cubicBezTo>
                  <a:cubicBezTo>
                    <a:pt x="16706" y="18074"/>
                    <a:pt x="16343" y="16411"/>
                    <a:pt x="16204" y="15491"/>
                  </a:cubicBezTo>
                  <a:cubicBezTo>
                    <a:pt x="15739" y="12416"/>
                    <a:pt x="15182" y="9340"/>
                    <a:pt x="14801" y="6246"/>
                  </a:cubicBezTo>
                  <a:cubicBezTo>
                    <a:pt x="14652" y="5039"/>
                    <a:pt x="14467" y="3812"/>
                    <a:pt x="14541" y="2595"/>
                  </a:cubicBezTo>
                  <a:cubicBezTo>
                    <a:pt x="14569" y="2196"/>
                    <a:pt x="14392" y="1731"/>
                    <a:pt x="14467" y="1359"/>
                  </a:cubicBezTo>
                  <a:cubicBezTo>
                    <a:pt x="14517" y="1102"/>
                    <a:pt x="14782" y="761"/>
                    <a:pt x="14999" y="469"/>
                  </a:cubicBezTo>
                  <a:close/>
                  <a:moveTo>
                    <a:pt x="14851" y="0"/>
                  </a:moveTo>
                  <a:cubicBezTo>
                    <a:pt x="14804" y="0"/>
                    <a:pt x="14764" y="14"/>
                    <a:pt x="14745" y="49"/>
                  </a:cubicBezTo>
                  <a:cubicBezTo>
                    <a:pt x="14522" y="375"/>
                    <a:pt x="14095" y="811"/>
                    <a:pt x="14002" y="1192"/>
                  </a:cubicBezTo>
                  <a:cubicBezTo>
                    <a:pt x="13909" y="1555"/>
                    <a:pt x="14114" y="2103"/>
                    <a:pt x="14095" y="2493"/>
                  </a:cubicBezTo>
                  <a:cubicBezTo>
                    <a:pt x="14021" y="3719"/>
                    <a:pt x="14197" y="4974"/>
                    <a:pt x="14346" y="6181"/>
                  </a:cubicBezTo>
                  <a:cubicBezTo>
                    <a:pt x="14717" y="9154"/>
                    <a:pt x="15238" y="12100"/>
                    <a:pt x="15693" y="15063"/>
                  </a:cubicBezTo>
                  <a:cubicBezTo>
                    <a:pt x="15842" y="16030"/>
                    <a:pt x="16325" y="17786"/>
                    <a:pt x="15554" y="18603"/>
                  </a:cubicBezTo>
                  <a:cubicBezTo>
                    <a:pt x="15437" y="18726"/>
                    <a:pt x="15290" y="18777"/>
                    <a:pt x="15127" y="18777"/>
                  </a:cubicBezTo>
                  <a:cubicBezTo>
                    <a:pt x="14565" y="18777"/>
                    <a:pt x="13812" y="18174"/>
                    <a:pt x="13445" y="17879"/>
                  </a:cubicBezTo>
                  <a:cubicBezTo>
                    <a:pt x="11168" y="16067"/>
                    <a:pt x="9096" y="13949"/>
                    <a:pt x="6904" y="12035"/>
                  </a:cubicBezTo>
                  <a:cubicBezTo>
                    <a:pt x="5873" y="11143"/>
                    <a:pt x="4823" y="10223"/>
                    <a:pt x="3708" y="9424"/>
                  </a:cubicBezTo>
                  <a:cubicBezTo>
                    <a:pt x="3020" y="8922"/>
                    <a:pt x="2435" y="8606"/>
                    <a:pt x="1803" y="8077"/>
                  </a:cubicBezTo>
                  <a:cubicBezTo>
                    <a:pt x="1767" y="8044"/>
                    <a:pt x="1686" y="8020"/>
                    <a:pt x="1604" y="8011"/>
                  </a:cubicBezTo>
                  <a:lnTo>
                    <a:pt x="1604" y="8011"/>
                  </a:lnTo>
                  <a:cubicBezTo>
                    <a:pt x="1572" y="8000"/>
                    <a:pt x="1541" y="7993"/>
                    <a:pt x="1515" y="7993"/>
                  </a:cubicBezTo>
                  <a:lnTo>
                    <a:pt x="177" y="7993"/>
                  </a:lnTo>
                  <a:cubicBezTo>
                    <a:pt x="131" y="7993"/>
                    <a:pt x="1" y="8012"/>
                    <a:pt x="38" y="8086"/>
                  </a:cubicBezTo>
                  <a:cubicBezTo>
                    <a:pt x="168" y="8411"/>
                    <a:pt x="270" y="9024"/>
                    <a:pt x="512" y="9266"/>
                  </a:cubicBezTo>
                  <a:cubicBezTo>
                    <a:pt x="818" y="9573"/>
                    <a:pt x="1524" y="9489"/>
                    <a:pt x="1887" y="9619"/>
                  </a:cubicBezTo>
                  <a:cubicBezTo>
                    <a:pt x="2435" y="9805"/>
                    <a:pt x="2918" y="10232"/>
                    <a:pt x="3373" y="10576"/>
                  </a:cubicBezTo>
                  <a:cubicBezTo>
                    <a:pt x="4061" y="11106"/>
                    <a:pt x="4720" y="11663"/>
                    <a:pt x="5380" y="12230"/>
                  </a:cubicBezTo>
                  <a:cubicBezTo>
                    <a:pt x="6672" y="13345"/>
                    <a:pt x="7935" y="14497"/>
                    <a:pt x="9180" y="15667"/>
                  </a:cubicBezTo>
                  <a:cubicBezTo>
                    <a:pt x="10546" y="16968"/>
                    <a:pt x="11884" y="18427"/>
                    <a:pt x="13547" y="19374"/>
                  </a:cubicBezTo>
                  <a:cubicBezTo>
                    <a:pt x="14073" y="19670"/>
                    <a:pt x="14706" y="19932"/>
                    <a:pt x="15318" y="19932"/>
                  </a:cubicBezTo>
                  <a:cubicBezTo>
                    <a:pt x="15668" y="19932"/>
                    <a:pt x="16011" y="19847"/>
                    <a:pt x="16325" y="19635"/>
                  </a:cubicBezTo>
                  <a:cubicBezTo>
                    <a:pt x="17347" y="18956"/>
                    <a:pt x="17310" y="17479"/>
                    <a:pt x="17235" y="16401"/>
                  </a:cubicBezTo>
                  <a:cubicBezTo>
                    <a:pt x="17124" y="14590"/>
                    <a:pt x="16696" y="12796"/>
                    <a:pt x="16380" y="11022"/>
                  </a:cubicBezTo>
                  <a:cubicBezTo>
                    <a:pt x="16074" y="9303"/>
                    <a:pt x="15814" y="7575"/>
                    <a:pt x="15600" y="5838"/>
                  </a:cubicBezTo>
                  <a:cubicBezTo>
                    <a:pt x="15470" y="4760"/>
                    <a:pt x="15173" y="3422"/>
                    <a:pt x="15461" y="2344"/>
                  </a:cubicBezTo>
                  <a:cubicBezTo>
                    <a:pt x="15544" y="2001"/>
                    <a:pt x="15935" y="1490"/>
                    <a:pt x="15869" y="1136"/>
                  </a:cubicBezTo>
                  <a:cubicBezTo>
                    <a:pt x="15814" y="821"/>
                    <a:pt x="15358" y="403"/>
                    <a:pt x="15173" y="142"/>
                  </a:cubicBezTo>
                  <a:cubicBezTo>
                    <a:pt x="15133" y="83"/>
                    <a:pt x="14967" y="0"/>
                    <a:pt x="148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40"/>
            <p:cNvSpPr/>
            <p:nvPr/>
          </p:nvSpPr>
          <p:spPr>
            <a:xfrm>
              <a:off x="5236825" y="2878400"/>
              <a:ext cx="240900" cy="431575"/>
            </a:xfrm>
            <a:custGeom>
              <a:rect b="b" l="l" r="r" t="t"/>
              <a:pathLst>
                <a:path extrusionOk="0" h="17263" w="9636">
                  <a:moveTo>
                    <a:pt x="187" y="0"/>
                  </a:moveTo>
                  <a:lnTo>
                    <a:pt x="1" y="1440"/>
                  </a:lnTo>
                  <a:lnTo>
                    <a:pt x="1051" y="2964"/>
                  </a:lnTo>
                  <a:lnTo>
                    <a:pt x="8771" y="17263"/>
                  </a:lnTo>
                  <a:lnTo>
                    <a:pt x="9635" y="16603"/>
                  </a:lnTo>
                  <a:lnTo>
                    <a:pt x="2091" y="2109"/>
                  </a:lnTo>
                  <a:lnTo>
                    <a:pt x="1432" y="483"/>
                  </a:lnTo>
                  <a:lnTo>
                    <a:pt x="187"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40"/>
            <p:cNvSpPr/>
            <p:nvPr/>
          </p:nvSpPr>
          <p:spPr>
            <a:xfrm>
              <a:off x="5230800" y="2875600"/>
              <a:ext cx="253375" cy="438325"/>
            </a:xfrm>
            <a:custGeom>
              <a:rect b="b" l="l" r="r" t="t"/>
              <a:pathLst>
                <a:path extrusionOk="0" h="17533" w="10135">
                  <a:moveTo>
                    <a:pt x="639" y="391"/>
                  </a:moveTo>
                  <a:cubicBezTo>
                    <a:pt x="914" y="497"/>
                    <a:pt x="1185" y="599"/>
                    <a:pt x="1464" y="704"/>
                  </a:cubicBezTo>
                  <a:lnTo>
                    <a:pt x="1464" y="704"/>
                  </a:lnTo>
                  <a:cubicBezTo>
                    <a:pt x="1755" y="1408"/>
                    <a:pt x="2013" y="2102"/>
                    <a:pt x="2369" y="2779"/>
                  </a:cubicBezTo>
                  <a:cubicBezTo>
                    <a:pt x="2908" y="3810"/>
                    <a:pt x="3447" y="4850"/>
                    <a:pt x="3986" y="5891"/>
                  </a:cubicBezTo>
                  <a:cubicBezTo>
                    <a:pt x="4776" y="7405"/>
                    <a:pt x="5565" y="8920"/>
                    <a:pt x="6355" y="10444"/>
                  </a:cubicBezTo>
                  <a:cubicBezTo>
                    <a:pt x="7089" y="11837"/>
                    <a:pt x="7805" y="13240"/>
                    <a:pt x="8539" y="14634"/>
                  </a:cubicBezTo>
                  <a:cubicBezTo>
                    <a:pt x="8908" y="15336"/>
                    <a:pt x="9269" y="16039"/>
                    <a:pt x="9639" y="16751"/>
                  </a:cubicBezTo>
                  <a:lnTo>
                    <a:pt x="9639" y="16751"/>
                  </a:lnTo>
                  <a:cubicBezTo>
                    <a:pt x="9477" y="16877"/>
                    <a:pt x="9318" y="17002"/>
                    <a:pt x="9158" y="17126"/>
                  </a:cubicBezTo>
                  <a:lnTo>
                    <a:pt x="9158" y="17126"/>
                  </a:lnTo>
                  <a:lnTo>
                    <a:pt x="8325" y="15591"/>
                  </a:lnTo>
                  <a:cubicBezTo>
                    <a:pt x="7600" y="14244"/>
                    <a:pt x="6876" y="12896"/>
                    <a:pt x="6142" y="11549"/>
                  </a:cubicBezTo>
                  <a:cubicBezTo>
                    <a:pt x="5324" y="10035"/>
                    <a:pt x="4506" y="8511"/>
                    <a:pt x="3679" y="6987"/>
                  </a:cubicBezTo>
                  <a:cubicBezTo>
                    <a:pt x="3094" y="5882"/>
                    <a:pt x="2490" y="4785"/>
                    <a:pt x="1896" y="3680"/>
                  </a:cubicBezTo>
                  <a:cubicBezTo>
                    <a:pt x="1775" y="3475"/>
                    <a:pt x="1673" y="3262"/>
                    <a:pt x="1561" y="3048"/>
                  </a:cubicBezTo>
                  <a:cubicBezTo>
                    <a:pt x="1487" y="2927"/>
                    <a:pt x="1394" y="2807"/>
                    <a:pt x="1310" y="2695"/>
                  </a:cubicBezTo>
                  <a:lnTo>
                    <a:pt x="613" y="1682"/>
                  </a:lnTo>
                  <a:lnTo>
                    <a:pt x="496" y="1503"/>
                  </a:lnTo>
                  <a:lnTo>
                    <a:pt x="496" y="1503"/>
                  </a:lnTo>
                  <a:cubicBezTo>
                    <a:pt x="540" y="1128"/>
                    <a:pt x="589" y="759"/>
                    <a:pt x="639" y="391"/>
                  </a:cubicBezTo>
                  <a:close/>
                  <a:moveTo>
                    <a:pt x="501" y="0"/>
                  </a:moveTo>
                  <a:cubicBezTo>
                    <a:pt x="376" y="0"/>
                    <a:pt x="216" y="50"/>
                    <a:pt x="195" y="159"/>
                  </a:cubicBezTo>
                  <a:cubicBezTo>
                    <a:pt x="149" y="512"/>
                    <a:pt x="102" y="874"/>
                    <a:pt x="56" y="1218"/>
                  </a:cubicBezTo>
                  <a:cubicBezTo>
                    <a:pt x="47" y="1339"/>
                    <a:pt x="0" y="1478"/>
                    <a:pt x="10" y="1589"/>
                  </a:cubicBezTo>
                  <a:cubicBezTo>
                    <a:pt x="28" y="1682"/>
                    <a:pt x="121" y="1785"/>
                    <a:pt x="177" y="1859"/>
                  </a:cubicBezTo>
                  <a:cubicBezTo>
                    <a:pt x="418" y="2221"/>
                    <a:pt x="678" y="2574"/>
                    <a:pt x="920" y="2937"/>
                  </a:cubicBezTo>
                  <a:cubicBezTo>
                    <a:pt x="957" y="2992"/>
                    <a:pt x="985" y="3039"/>
                    <a:pt x="1032" y="3104"/>
                  </a:cubicBezTo>
                  <a:cubicBezTo>
                    <a:pt x="1044" y="3110"/>
                    <a:pt x="1078" y="3160"/>
                    <a:pt x="1084" y="3170"/>
                  </a:cubicBezTo>
                  <a:lnTo>
                    <a:pt x="1084" y="3170"/>
                  </a:lnTo>
                  <a:cubicBezTo>
                    <a:pt x="1077" y="3163"/>
                    <a:pt x="1075" y="3157"/>
                    <a:pt x="1069" y="3150"/>
                  </a:cubicBezTo>
                  <a:lnTo>
                    <a:pt x="1069" y="3150"/>
                  </a:lnTo>
                  <a:cubicBezTo>
                    <a:pt x="1080" y="3166"/>
                    <a:pt x="1085" y="3172"/>
                    <a:pt x="1085" y="3172"/>
                  </a:cubicBezTo>
                  <a:cubicBezTo>
                    <a:pt x="1085" y="3172"/>
                    <a:pt x="1085" y="3171"/>
                    <a:pt x="1084" y="3170"/>
                  </a:cubicBezTo>
                  <a:lnTo>
                    <a:pt x="1084" y="3170"/>
                  </a:lnTo>
                  <a:cubicBezTo>
                    <a:pt x="1087" y="3173"/>
                    <a:pt x="1091" y="3175"/>
                    <a:pt x="1097" y="3178"/>
                  </a:cubicBezTo>
                  <a:cubicBezTo>
                    <a:pt x="1533" y="3996"/>
                    <a:pt x="1979" y="4823"/>
                    <a:pt x="2416" y="5631"/>
                  </a:cubicBezTo>
                  <a:cubicBezTo>
                    <a:pt x="3261" y="7201"/>
                    <a:pt x="4098" y="8753"/>
                    <a:pt x="4952" y="10323"/>
                  </a:cubicBezTo>
                  <a:cubicBezTo>
                    <a:pt x="5788" y="11884"/>
                    <a:pt x="6625" y="13426"/>
                    <a:pt x="7470" y="14977"/>
                  </a:cubicBezTo>
                  <a:cubicBezTo>
                    <a:pt x="7907" y="15795"/>
                    <a:pt x="8343" y="16603"/>
                    <a:pt x="8780" y="17421"/>
                  </a:cubicBezTo>
                  <a:cubicBezTo>
                    <a:pt x="8789" y="17430"/>
                    <a:pt x="8789" y="17440"/>
                    <a:pt x="8808" y="17458"/>
                  </a:cubicBezTo>
                  <a:cubicBezTo>
                    <a:pt x="8837" y="17512"/>
                    <a:pt x="8889" y="17533"/>
                    <a:pt x="8949" y="17533"/>
                  </a:cubicBezTo>
                  <a:cubicBezTo>
                    <a:pt x="9044" y="17533"/>
                    <a:pt x="9158" y="17481"/>
                    <a:pt x="9226" y="17430"/>
                  </a:cubicBezTo>
                  <a:cubicBezTo>
                    <a:pt x="9514" y="17207"/>
                    <a:pt x="9793" y="16994"/>
                    <a:pt x="10081" y="16771"/>
                  </a:cubicBezTo>
                  <a:cubicBezTo>
                    <a:pt x="10131" y="16732"/>
                    <a:pt x="10134" y="16690"/>
                    <a:pt x="10112" y="16657"/>
                  </a:cubicBezTo>
                  <a:lnTo>
                    <a:pt x="10112" y="16657"/>
                  </a:lnTo>
                  <a:cubicBezTo>
                    <a:pt x="10111" y="16654"/>
                    <a:pt x="10110" y="16652"/>
                    <a:pt x="10109" y="16650"/>
                  </a:cubicBezTo>
                  <a:cubicBezTo>
                    <a:pt x="9756" y="15990"/>
                    <a:pt x="9412" y="15321"/>
                    <a:pt x="9059" y="14652"/>
                  </a:cubicBezTo>
                  <a:cubicBezTo>
                    <a:pt x="8278" y="13156"/>
                    <a:pt x="7498" y="11661"/>
                    <a:pt x="6727" y="10146"/>
                  </a:cubicBezTo>
                  <a:cubicBezTo>
                    <a:pt x="5891" y="8548"/>
                    <a:pt x="5054" y="6932"/>
                    <a:pt x="4218" y="5334"/>
                  </a:cubicBezTo>
                  <a:cubicBezTo>
                    <a:pt x="3707" y="4340"/>
                    <a:pt x="3187" y="3345"/>
                    <a:pt x="2676" y="2351"/>
                  </a:cubicBezTo>
                  <a:cubicBezTo>
                    <a:pt x="2537" y="2073"/>
                    <a:pt x="2416" y="1785"/>
                    <a:pt x="2304" y="1497"/>
                  </a:cubicBezTo>
                  <a:cubicBezTo>
                    <a:pt x="2221" y="1292"/>
                    <a:pt x="2137" y="1088"/>
                    <a:pt x="2044" y="883"/>
                  </a:cubicBezTo>
                  <a:cubicBezTo>
                    <a:pt x="1998" y="781"/>
                    <a:pt x="1961" y="642"/>
                    <a:pt x="1905" y="549"/>
                  </a:cubicBezTo>
                  <a:cubicBezTo>
                    <a:pt x="1849" y="456"/>
                    <a:pt x="1700" y="428"/>
                    <a:pt x="1608" y="391"/>
                  </a:cubicBezTo>
                  <a:cubicBezTo>
                    <a:pt x="1394" y="317"/>
                    <a:pt x="1171" y="233"/>
                    <a:pt x="967" y="149"/>
                  </a:cubicBezTo>
                  <a:cubicBezTo>
                    <a:pt x="846" y="103"/>
                    <a:pt x="734" y="56"/>
                    <a:pt x="613" y="19"/>
                  </a:cubicBezTo>
                  <a:cubicBezTo>
                    <a:pt x="586" y="7"/>
                    <a:pt x="546" y="0"/>
                    <a:pt x="5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40"/>
            <p:cNvSpPr/>
            <p:nvPr/>
          </p:nvSpPr>
          <p:spPr>
            <a:xfrm>
              <a:off x="5635175" y="3637225"/>
              <a:ext cx="41375" cy="70850"/>
            </a:xfrm>
            <a:custGeom>
              <a:rect b="b" l="l" r="r" t="t"/>
              <a:pathLst>
                <a:path extrusionOk="0" h="2834" w="1655">
                  <a:moveTo>
                    <a:pt x="1" y="0"/>
                  </a:moveTo>
                  <a:cubicBezTo>
                    <a:pt x="112" y="251"/>
                    <a:pt x="224" y="493"/>
                    <a:pt x="354" y="744"/>
                  </a:cubicBezTo>
                  <a:cubicBezTo>
                    <a:pt x="484" y="985"/>
                    <a:pt x="605" y="1227"/>
                    <a:pt x="744" y="1459"/>
                  </a:cubicBezTo>
                  <a:cubicBezTo>
                    <a:pt x="883" y="1691"/>
                    <a:pt x="1023" y="1924"/>
                    <a:pt x="1181" y="2156"/>
                  </a:cubicBezTo>
                  <a:cubicBezTo>
                    <a:pt x="1329" y="2388"/>
                    <a:pt x="1478" y="2611"/>
                    <a:pt x="1654" y="2834"/>
                  </a:cubicBezTo>
                  <a:cubicBezTo>
                    <a:pt x="1552" y="2574"/>
                    <a:pt x="1431" y="2332"/>
                    <a:pt x="1301" y="2091"/>
                  </a:cubicBezTo>
                  <a:cubicBezTo>
                    <a:pt x="1171" y="1840"/>
                    <a:pt x="1051" y="1598"/>
                    <a:pt x="911" y="1366"/>
                  </a:cubicBezTo>
                  <a:cubicBezTo>
                    <a:pt x="772" y="1134"/>
                    <a:pt x="632" y="902"/>
                    <a:pt x="474" y="669"/>
                  </a:cubicBezTo>
                  <a:cubicBezTo>
                    <a:pt x="326" y="437"/>
                    <a:pt x="177" y="21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40"/>
            <p:cNvSpPr/>
            <p:nvPr/>
          </p:nvSpPr>
          <p:spPr>
            <a:xfrm>
              <a:off x="5629375" y="3605400"/>
              <a:ext cx="29750" cy="52275"/>
            </a:xfrm>
            <a:custGeom>
              <a:rect b="b" l="l" r="r" t="t"/>
              <a:pathLst>
                <a:path extrusionOk="0" h="2091" w="1190">
                  <a:moveTo>
                    <a:pt x="0" y="0"/>
                  </a:moveTo>
                  <a:lnTo>
                    <a:pt x="0" y="0"/>
                  </a:lnTo>
                  <a:cubicBezTo>
                    <a:pt x="75" y="196"/>
                    <a:pt x="149" y="372"/>
                    <a:pt x="233" y="558"/>
                  </a:cubicBezTo>
                  <a:cubicBezTo>
                    <a:pt x="326" y="744"/>
                    <a:pt x="418" y="920"/>
                    <a:pt x="511" y="1097"/>
                  </a:cubicBezTo>
                  <a:cubicBezTo>
                    <a:pt x="623" y="1273"/>
                    <a:pt x="716" y="1441"/>
                    <a:pt x="827" y="1608"/>
                  </a:cubicBezTo>
                  <a:cubicBezTo>
                    <a:pt x="948" y="1775"/>
                    <a:pt x="1060" y="1942"/>
                    <a:pt x="1190" y="2091"/>
                  </a:cubicBezTo>
                  <a:cubicBezTo>
                    <a:pt x="1134" y="1905"/>
                    <a:pt x="1050" y="1719"/>
                    <a:pt x="957" y="1533"/>
                  </a:cubicBezTo>
                  <a:cubicBezTo>
                    <a:pt x="864" y="1348"/>
                    <a:pt x="772" y="1180"/>
                    <a:pt x="679" y="1004"/>
                  </a:cubicBezTo>
                  <a:cubicBezTo>
                    <a:pt x="567" y="827"/>
                    <a:pt x="474" y="651"/>
                    <a:pt x="363" y="493"/>
                  </a:cubicBezTo>
                  <a:cubicBezTo>
                    <a:pt x="242" y="316"/>
                    <a:pt x="130" y="14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40"/>
            <p:cNvSpPr/>
            <p:nvPr/>
          </p:nvSpPr>
          <p:spPr>
            <a:xfrm>
              <a:off x="5600100" y="3596800"/>
              <a:ext cx="26275" cy="52300"/>
            </a:xfrm>
            <a:custGeom>
              <a:rect b="b" l="l" r="r" t="t"/>
              <a:pathLst>
                <a:path extrusionOk="0" h="2092" w="1051">
                  <a:moveTo>
                    <a:pt x="1" y="1"/>
                  </a:moveTo>
                  <a:cubicBezTo>
                    <a:pt x="56" y="196"/>
                    <a:pt x="131" y="382"/>
                    <a:pt x="196" y="558"/>
                  </a:cubicBezTo>
                  <a:cubicBezTo>
                    <a:pt x="279" y="744"/>
                    <a:pt x="363" y="920"/>
                    <a:pt x="447" y="1088"/>
                  </a:cubicBezTo>
                  <a:cubicBezTo>
                    <a:pt x="540" y="1264"/>
                    <a:pt x="614" y="1441"/>
                    <a:pt x="725" y="1599"/>
                  </a:cubicBezTo>
                  <a:cubicBezTo>
                    <a:pt x="818" y="1766"/>
                    <a:pt x="921" y="1942"/>
                    <a:pt x="1051" y="2091"/>
                  </a:cubicBezTo>
                  <a:cubicBezTo>
                    <a:pt x="1004" y="1905"/>
                    <a:pt x="930" y="1720"/>
                    <a:pt x="846" y="1534"/>
                  </a:cubicBezTo>
                  <a:cubicBezTo>
                    <a:pt x="772" y="1348"/>
                    <a:pt x="688" y="1171"/>
                    <a:pt x="605" y="995"/>
                  </a:cubicBezTo>
                  <a:cubicBezTo>
                    <a:pt x="512" y="828"/>
                    <a:pt x="428" y="651"/>
                    <a:pt x="326" y="484"/>
                  </a:cubicBezTo>
                  <a:cubicBezTo>
                    <a:pt x="233" y="326"/>
                    <a:pt x="131" y="14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40"/>
            <p:cNvSpPr/>
            <p:nvPr/>
          </p:nvSpPr>
          <p:spPr>
            <a:xfrm>
              <a:off x="5614275" y="3593550"/>
              <a:ext cx="12100" cy="29750"/>
            </a:xfrm>
            <a:custGeom>
              <a:rect b="b" l="l" r="r" t="t"/>
              <a:pathLst>
                <a:path extrusionOk="0" h="1190" w="484">
                  <a:moveTo>
                    <a:pt x="0" y="1"/>
                  </a:moveTo>
                  <a:cubicBezTo>
                    <a:pt x="0" y="121"/>
                    <a:pt x="28" y="224"/>
                    <a:pt x="47" y="326"/>
                  </a:cubicBezTo>
                  <a:cubicBezTo>
                    <a:pt x="84" y="428"/>
                    <a:pt x="121" y="539"/>
                    <a:pt x="158" y="632"/>
                  </a:cubicBezTo>
                  <a:cubicBezTo>
                    <a:pt x="186" y="735"/>
                    <a:pt x="233" y="828"/>
                    <a:pt x="298" y="920"/>
                  </a:cubicBezTo>
                  <a:cubicBezTo>
                    <a:pt x="344" y="1013"/>
                    <a:pt x="400" y="1106"/>
                    <a:pt x="484" y="1190"/>
                  </a:cubicBezTo>
                  <a:cubicBezTo>
                    <a:pt x="484" y="1069"/>
                    <a:pt x="456" y="967"/>
                    <a:pt x="437" y="865"/>
                  </a:cubicBezTo>
                  <a:cubicBezTo>
                    <a:pt x="400" y="753"/>
                    <a:pt x="363" y="651"/>
                    <a:pt x="326" y="558"/>
                  </a:cubicBezTo>
                  <a:cubicBezTo>
                    <a:pt x="289" y="456"/>
                    <a:pt x="242" y="363"/>
                    <a:pt x="186" y="270"/>
                  </a:cubicBezTo>
                  <a:cubicBezTo>
                    <a:pt x="140" y="177"/>
                    <a:pt x="84"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40"/>
            <p:cNvSpPr/>
            <p:nvPr/>
          </p:nvSpPr>
          <p:spPr>
            <a:xfrm>
              <a:off x="5674675" y="3674850"/>
              <a:ext cx="19300" cy="31375"/>
            </a:xfrm>
            <a:custGeom>
              <a:rect b="b" l="l" r="r" t="t"/>
              <a:pathLst>
                <a:path extrusionOk="0" h="1255" w="772">
                  <a:moveTo>
                    <a:pt x="0" y="0"/>
                  </a:moveTo>
                  <a:cubicBezTo>
                    <a:pt x="37" y="130"/>
                    <a:pt x="84" y="233"/>
                    <a:pt x="130" y="353"/>
                  </a:cubicBezTo>
                  <a:cubicBezTo>
                    <a:pt x="177" y="465"/>
                    <a:pt x="251" y="567"/>
                    <a:pt x="307" y="679"/>
                  </a:cubicBezTo>
                  <a:cubicBezTo>
                    <a:pt x="372" y="781"/>
                    <a:pt x="427" y="883"/>
                    <a:pt x="511" y="976"/>
                  </a:cubicBezTo>
                  <a:cubicBezTo>
                    <a:pt x="595" y="1078"/>
                    <a:pt x="678" y="1171"/>
                    <a:pt x="771" y="1255"/>
                  </a:cubicBezTo>
                  <a:cubicBezTo>
                    <a:pt x="734" y="1125"/>
                    <a:pt x="688" y="1022"/>
                    <a:pt x="641" y="911"/>
                  </a:cubicBezTo>
                  <a:cubicBezTo>
                    <a:pt x="585" y="790"/>
                    <a:pt x="530" y="688"/>
                    <a:pt x="465" y="586"/>
                  </a:cubicBezTo>
                  <a:cubicBezTo>
                    <a:pt x="400" y="474"/>
                    <a:pt x="344" y="372"/>
                    <a:pt x="260" y="279"/>
                  </a:cubicBezTo>
                  <a:cubicBezTo>
                    <a:pt x="177" y="177"/>
                    <a:pt x="93"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40"/>
            <p:cNvSpPr/>
            <p:nvPr/>
          </p:nvSpPr>
          <p:spPr>
            <a:xfrm>
              <a:off x="5568975" y="3535025"/>
              <a:ext cx="22800" cy="36250"/>
            </a:xfrm>
            <a:custGeom>
              <a:rect b="b" l="l" r="r" t="t"/>
              <a:pathLst>
                <a:path extrusionOk="0" h="1450" w="912">
                  <a:moveTo>
                    <a:pt x="1" y="0"/>
                  </a:moveTo>
                  <a:lnTo>
                    <a:pt x="1" y="0"/>
                  </a:lnTo>
                  <a:cubicBezTo>
                    <a:pt x="47" y="149"/>
                    <a:pt x="112" y="279"/>
                    <a:pt x="168" y="400"/>
                  </a:cubicBezTo>
                  <a:cubicBezTo>
                    <a:pt x="224" y="530"/>
                    <a:pt x="307" y="660"/>
                    <a:pt x="372" y="771"/>
                  </a:cubicBezTo>
                  <a:cubicBezTo>
                    <a:pt x="456" y="892"/>
                    <a:pt x="530" y="1004"/>
                    <a:pt x="623" y="1125"/>
                  </a:cubicBezTo>
                  <a:cubicBezTo>
                    <a:pt x="716" y="1236"/>
                    <a:pt x="809" y="1348"/>
                    <a:pt x="911" y="1450"/>
                  </a:cubicBezTo>
                  <a:cubicBezTo>
                    <a:pt x="865" y="1301"/>
                    <a:pt x="809" y="1171"/>
                    <a:pt x="744" y="1041"/>
                  </a:cubicBezTo>
                  <a:cubicBezTo>
                    <a:pt x="679" y="911"/>
                    <a:pt x="605" y="790"/>
                    <a:pt x="540" y="669"/>
                  </a:cubicBezTo>
                  <a:cubicBezTo>
                    <a:pt x="456" y="558"/>
                    <a:pt x="391" y="437"/>
                    <a:pt x="298" y="326"/>
                  </a:cubicBezTo>
                  <a:cubicBezTo>
                    <a:pt x="205" y="205"/>
                    <a:pt x="112" y="10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40"/>
            <p:cNvSpPr/>
            <p:nvPr/>
          </p:nvSpPr>
          <p:spPr>
            <a:xfrm>
              <a:off x="5596625" y="3554075"/>
              <a:ext cx="13950" cy="25800"/>
            </a:xfrm>
            <a:custGeom>
              <a:rect b="b" l="l" r="r" t="t"/>
              <a:pathLst>
                <a:path extrusionOk="0" h="1032" w="558">
                  <a:moveTo>
                    <a:pt x="0" y="0"/>
                  </a:moveTo>
                  <a:lnTo>
                    <a:pt x="0" y="0"/>
                  </a:lnTo>
                  <a:cubicBezTo>
                    <a:pt x="10" y="102"/>
                    <a:pt x="38" y="195"/>
                    <a:pt x="75" y="288"/>
                  </a:cubicBezTo>
                  <a:cubicBezTo>
                    <a:pt x="93" y="381"/>
                    <a:pt x="140" y="474"/>
                    <a:pt x="186" y="558"/>
                  </a:cubicBezTo>
                  <a:cubicBezTo>
                    <a:pt x="233" y="651"/>
                    <a:pt x="288" y="734"/>
                    <a:pt x="353" y="818"/>
                  </a:cubicBezTo>
                  <a:cubicBezTo>
                    <a:pt x="409" y="892"/>
                    <a:pt x="474" y="966"/>
                    <a:pt x="558" y="1031"/>
                  </a:cubicBezTo>
                  <a:cubicBezTo>
                    <a:pt x="549" y="920"/>
                    <a:pt x="521" y="827"/>
                    <a:pt x="493" y="743"/>
                  </a:cubicBezTo>
                  <a:cubicBezTo>
                    <a:pt x="456" y="651"/>
                    <a:pt x="418" y="558"/>
                    <a:pt x="372" y="474"/>
                  </a:cubicBezTo>
                  <a:cubicBezTo>
                    <a:pt x="326" y="381"/>
                    <a:pt x="270" y="307"/>
                    <a:pt x="214" y="223"/>
                  </a:cubicBezTo>
                  <a:cubicBezTo>
                    <a:pt x="149" y="140"/>
                    <a:pt x="84"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40"/>
            <p:cNvSpPr/>
            <p:nvPr/>
          </p:nvSpPr>
          <p:spPr>
            <a:xfrm>
              <a:off x="5534600" y="3477650"/>
              <a:ext cx="23950" cy="36500"/>
            </a:xfrm>
            <a:custGeom>
              <a:rect b="b" l="l" r="r" t="t"/>
              <a:pathLst>
                <a:path extrusionOk="0" h="1460" w="958">
                  <a:moveTo>
                    <a:pt x="1" y="1"/>
                  </a:moveTo>
                  <a:lnTo>
                    <a:pt x="1" y="1"/>
                  </a:lnTo>
                  <a:cubicBezTo>
                    <a:pt x="56" y="140"/>
                    <a:pt x="112" y="279"/>
                    <a:pt x="187" y="409"/>
                  </a:cubicBezTo>
                  <a:cubicBezTo>
                    <a:pt x="242" y="539"/>
                    <a:pt x="326" y="651"/>
                    <a:pt x="400" y="781"/>
                  </a:cubicBezTo>
                  <a:cubicBezTo>
                    <a:pt x="484" y="902"/>
                    <a:pt x="567" y="1013"/>
                    <a:pt x="660" y="1134"/>
                  </a:cubicBezTo>
                  <a:cubicBezTo>
                    <a:pt x="753" y="1245"/>
                    <a:pt x="846" y="1348"/>
                    <a:pt x="958" y="1459"/>
                  </a:cubicBezTo>
                  <a:cubicBezTo>
                    <a:pt x="911" y="1301"/>
                    <a:pt x="855" y="1180"/>
                    <a:pt x="772" y="1050"/>
                  </a:cubicBezTo>
                  <a:cubicBezTo>
                    <a:pt x="707" y="920"/>
                    <a:pt x="632" y="809"/>
                    <a:pt x="558" y="679"/>
                  </a:cubicBezTo>
                  <a:cubicBezTo>
                    <a:pt x="475" y="558"/>
                    <a:pt x="391" y="446"/>
                    <a:pt x="298" y="326"/>
                  </a:cubicBezTo>
                  <a:cubicBezTo>
                    <a:pt x="205" y="214"/>
                    <a:pt x="112"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40"/>
            <p:cNvSpPr/>
            <p:nvPr/>
          </p:nvSpPr>
          <p:spPr>
            <a:xfrm>
              <a:off x="5560625" y="3496700"/>
              <a:ext cx="17200" cy="24400"/>
            </a:xfrm>
            <a:custGeom>
              <a:rect b="b" l="l" r="r" t="t"/>
              <a:pathLst>
                <a:path extrusionOk="0" h="976" w="688">
                  <a:moveTo>
                    <a:pt x="0" y="0"/>
                  </a:moveTo>
                  <a:cubicBezTo>
                    <a:pt x="28" y="103"/>
                    <a:pt x="75" y="195"/>
                    <a:pt x="121" y="288"/>
                  </a:cubicBezTo>
                  <a:cubicBezTo>
                    <a:pt x="149" y="381"/>
                    <a:pt x="214" y="465"/>
                    <a:pt x="270" y="539"/>
                  </a:cubicBezTo>
                  <a:cubicBezTo>
                    <a:pt x="325" y="623"/>
                    <a:pt x="381" y="706"/>
                    <a:pt x="456" y="771"/>
                  </a:cubicBezTo>
                  <a:cubicBezTo>
                    <a:pt x="521" y="846"/>
                    <a:pt x="595" y="911"/>
                    <a:pt x="688" y="976"/>
                  </a:cubicBezTo>
                  <a:cubicBezTo>
                    <a:pt x="660" y="864"/>
                    <a:pt x="613" y="771"/>
                    <a:pt x="567" y="679"/>
                  </a:cubicBezTo>
                  <a:cubicBezTo>
                    <a:pt x="539" y="586"/>
                    <a:pt x="474" y="511"/>
                    <a:pt x="418" y="428"/>
                  </a:cubicBezTo>
                  <a:cubicBezTo>
                    <a:pt x="363" y="344"/>
                    <a:pt x="307" y="261"/>
                    <a:pt x="233" y="195"/>
                  </a:cubicBezTo>
                  <a:cubicBezTo>
                    <a:pt x="168" y="121"/>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40"/>
            <p:cNvSpPr/>
            <p:nvPr/>
          </p:nvSpPr>
          <p:spPr>
            <a:xfrm>
              <a:off x="5458200" y="3373600"/>
              <a:ext cx="36250" cy="57150"/>
            </a:xfrm>
            <a:custGeom>
              <a:rect b="b" l="l" r="r" t="t"/>
              <a:pathLst>
                <a:path extrusionOk="0" h="2286" w="1450">
                  <a:moveTo>
                    <a:pt x="0" y="0"/>
                  </a:moveTo>
                  <a:cubicBezTo>
                    <a:pt x="19" y="232"/>
                    <a:pt x="130" y="437"/>
                    <a:pt x="232" y="651"/>
                  </a:cubicBezTo>
                  <a:cubicBezTo>
                    <a:pt x="334" y="855"/>
                    <a:pt x="455" y="1050"/>
                    <a:pt x="576" y="1236"/>
                  </a:cubicBezTo>
                  <a:cubicBezTo>
                    <a:pt x="706" y="1422"/>
                    <a:pt x="845" y="1608"/>
                    <a:pt x="985" y="1784"/>
                  </a:cubicBezTo>
                  <a:cubicBezTo>
                    <a:pt x="1134" y="1961"/>
                    <a:pt x="1291" y="2119"/>
                    <a:pt x="1449" y="2286"/>
                  </a:cubicBezTo>
                  <a:cubicBezTo>
                    <a:pt x="1347" y="2091"/>
                    <a:pt x="1226" y="1886"/>
                    <a:pt x="1115" y="1691"/>
                  </a:cubicBezTo>
                  <a:cubicBezTo>
                    <a:pt x="994" y="1496"/>
                    <a:pt x="873" y="1310"/>
                    <a:pt x="743" y="1124"/>
                  </a:cubicBezTo>
                  <a:lnTo>
                    <a:pt x="362" y="567"/>
                  </a:lnTo>
                  <a:cubicBezTo>
                    <a:pt x="232" y="381"/>
                    <a:pt x="102" y="20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40"/>
            <p:cNvSpPr/>
            <p:nvPr/>
          </p:nvSpPr>
          <p:spPr>
            <a:xfrm>
              <a:off x="5465150" y="3366625"/>
              <a:ext cx="10475" cy="13950"/>
            </a:xfrm>
            <a:custGeom>
              <a:rect b="b" l="l" r="r" t="t"/>
              <a:pathLst>
                <a:path extrusionOk="0" h="558" w="419">
                  <a:moveTo>
                    <a:pt x="1" y="0"/>
                  </a:moveTo>
                  <a:cubicBezTo>
                    <a:pt x="1" y="66"/>
                    <a:pt x="19" y="121"/>
                    <a:pt x="47" y="186"/>
                  </a:cubicBezTo>
                  <a:cubicBezTo>
                    <a:pt x="66" y="242"/>
                    <a:pt x="103" y="289"/>
                    <a:pt x="140" y="335"/>
                  </a:cubicBezTo>
                  <a:cubicBezTo>
                    <a:pt x="177" y="381"/>
                    <a:pt x="205" y="428"/>
                    <a:pt x="252" y="465"/>
                  </a:cubicBezTo>
                  <a:cubicBezTo>
                    <a:pt x="298" y="493"/>
                    <a:pt x="345" y="530"/>
                    <a:pt x="419" y="558"/>
                  </a:cubicBezTo>
                  <a:cubicBezTo>
                    <a:pt x="410" y="484"/>
                    <a:pt x="391" y="428"/>
                    <a:pt x="363" y="372"/>
                  </a:cubicBezTo>
                  <a:cubicBezTo>
                    <a:pt x="345" y="307"/>
                    <a:pt x="317" y="261"/>
                    <a:pt x="279" y="214"/>
                  </a:cubicBezTo>
                  <a:cubicBezTo>
                    <a:pt x="242" y="168"/>
                    <a:pt x="205" y="121"/>
                    <a:pt x="159" y="93"/>
                  </a:cubicBezTo>
                  <a:cubicBezTo>
                    <a:pt x="112" y="56"/>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40"/>
            <p:cNvSpPr/>
            <p:nvPr/>
          </p:nvSpPr>
          <p:spPr>
            <a:xfrm>
              <a:off x="5496275" y="3415400"/>
              <a:ext cx="15600" cy="13975"/>
            </a:xfrm>
            <a:custGeom>
              <a:rect b="b" l="l" r="r" t="t"/>
              <a:pathLst>
                <a:path extrusionOk="0" h="559" w="624">
                  <a:moveTo>
                    <a:pt x="1" y="1"/>
                  </a:moveTo>
                  <a:lnTo>
                    <a:pt x="1" y="1"/>
                  </a:lnTo>
                  <a:cubicBezTo>
                    <a:pt x="29" y="66"/>
                    <a:pt x="66" y="121"/>
                    <a:pt x="103" y="196"/>
                  </a:cubicBezTo>
                  <a:cubicBezTo>
                    <a:pt x="140" y="251"/>
                    <a:pt x="196" y="298"/>
                    <a:pt x="242" y="344"/>
                  </a:cubicBezTo>
                  <a:cubicBezTo>
                    <a:pt x="298" y="391"/>
                    <a:pt x="354" y="437"/>
                    <a:pt x="419" y="474"/>
                  </a:cubicBezTo>
                  <a:cubicBezTo>
                    <a:pt x="484" y="512"/>
                    <a:pt x="540" y="539"/>
                    <a:pt x="623" y="558"/>
                  </a:cubicBezTo>
                  <a:cubicBezTo>
                    <a:pt x="605" y="474"/>
                    <a:pt x="567" y="419"/>
                    <a:pt x="521" y="354"/>
                  </a:cubicBezTo>
                  <a:cubicBezTo>
                    <a:pt x="484" y="298"/>
                    <a:pt x="428" y="251"/>
                    <a:pt x="382" y="205"/>
                  </a:cubicBezTo>
                  <a:cubicBezTo>
                    <a:pt x="326" y="159"/>
                    <a:pt x="261" y="112"/>
                    <a:pt x="205" y="75"/>
                  </a:cubicBezTo>
                  <a:cubicBezTo>
                    <a:pt x="140" y="47"/>
                    <a:pt x="75"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40"/>
            <p:cNvSpPr/>
            <p:nvPr/>
          </p:nvSpPr>
          <p:spPr>
            <a:xfrm>
              <a:off x="5466550" y="3319700"/>
              <a:ext cx="24425" cy="19075"/>
            </a:xfrm>
            <a:custGeom>
              <a:rect b="b" l="l" r="r" t="t"/>
              <a:pathLst>
                <a:path extrusionOk="0" h="763" w="977">
                  <a:moveTo>
                    <a:pt x="976" y="1"/>
                  </a:moveTo>
                  <a:cubicBezTo>
                    <a:pt x="874" y="38"/>
                    <a:pt x="781" y="84"/>
                    <a:pt x="688" y="131"/>
                  </a:cubicBezTo>
                  <a:cubicBezTo>
                    <a:pt x="595" y="177"/>
                    <a:pt x="511" y="252"/>
                    <a:pt x="428" y="307"/>
                  </a:cubicBezTo>
                  <a:cubicBezTo>
                    <a:pt x="354" y="372"/>
                    <a:pt x="270" y="447"/>
                    <a:pt x="196" y="512"/>
                  </a:cubicBezTo>
                  <a:cubicBezTo>
                    <a:pt x="131" y="586"/>
                    <a:pt x="56" y="670"/>
                    <a:pt x="0" y="763"/>
                  </a:cubicBezTo>
                  <a:cubicBezTo>
                    <a:pt x="103" y="735"/>
                    <a:pt x="196" y="688"/>
                    <a:pt x="289" y="633"/>
                  </a:cubicBezTo>
                  <a:cubicBezTo>
                    <a:pt x="381" y="586"/>
                    <a:pt x="465" y="512"/>
                    <a:pt x="549" y="456"/>
                  </a:cubicBezTo>
                  <a:cubicBezTo>
                    <a:pt x="632" y="391"/>
                    <a:pt x="707" y="326"/>
                    <a:pt x="781" y="252"/>
                  </a:cubicBezTo>
                  <a:cubicBezTo>
                    <a:pt x="846" y="177"/>
                    <a:pt x="920" y="94"/>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40"/>
            <p:cNvSpPr/>
            <p:nvPr/>
          </p:nvSpPr>
          <p:spPr>
            <a:xfrm>
              <a:off x="5454925" y="3321575"/>
              <a:ext cx="22325" cy="15575"/>
            </a:xfrm>
            <a:custGeom>
              <a:rect b="b" l="l" r="r" t="t"/>
              <a:pathLst>
                <a:path extrusionOk="0" h="623" w="893">
                  <a:moveTo>
                    <a:pt x="893" y="0"/>
                  </a:moveTo>
                  <a:lnTo>
                    <a:pt x="893" y="0"/>
                  </a:lnTo>
                  <a:cubicBezTo>
                    <a:pt x="791" y="19"/>
                    <a:pt x="707" y="56"/>
                    <a:pt x="633" y="93"/>
                  </a:cubicBezTo>
                  <a:cubicBezTo>
                    <a:pt x="549" y="130"/>
                    <a:pt x="465" y="186"/>
                    <a:pt x="400" y="232"/>
                  </a:cubicBezTo>
                  <a:cubicBezTo>
                    <a:pt x="326" y="288"/>
                    <a:pt x="261" y="335"/>
                    <a:pt x="187" y="409"/>
                  </a:cubicBezTo>
                  <a:cubicBezTo>
                    <a:pt x="122" y="474"/>
                    <a:pt x="57" y="548"/>
                    <a:pt x="1" y="623"/>
                  </a:cubicBezTo>
                  <a:cubicBezTo>
                    <a:pt x="94" y="604"/>
                    <a:pt x="187" y="567"/>
                    <a:pt x="270" y="530"/>
                  </a:cubicBezTo>
                  <a:cubicBezTo>
                    <a:pt x="354" y="502"/>
                    <a:pt x="428" y="437"/>
                    <a:pt x="503" y="390"/>
                  </a:cubicBezTo>
                  <a:cubicBezTo>
                    <a:pt x="568" y="335"/>
                    <a:pt x="642" y="288"/>
                    <a:pt x="707" y="223"/>
                  </a:cubicBezTo>
                  <a:cubicBezTo>
                    <a:pt x="781" y="149"/>
                    <a:pt x="837" y="84"/>
                    <a:pt x="8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40"/>
            <p:cNvSpPr/>
            <p:nvPr/>
          </p:nvSpPr>
          <p:spPr>
            <a:xfrm>
              <a:off x="5463525" y="3305775"/>
              <a:ext cx="24175" cy="15825"/>
            </a:xfrm>
            <a:custGeom>
              <a:rect b="b" l="l" r="r" t="t"/>
              <a:pathLst>
                <a:path extrusionOk="0" h="633" w="967">
                  <a:moveTo>
                    <a:pt x="967" y="0"/>
                  </a:moveTo>
                  <a:lnTo>
                    <a:pt x="967" y="0"/>
                  </a:lnTo>
                  <a:cubicBezTo>
                    <a:pt x="865" y="28"/>
                    <a:pt x="772" y="65"/>
                    <a:pt x="688" y="93"/>
                  </a:cubicBezTo>
                  <a:cubicBezTo>
                    <a:pt x="595" y="130"/>
                    <a:pt x="512" y="186"/>
                    <a:pt x="437" y="233"/>
                  </a:cubicBezTo>
                  <a:cubicBezTo>
                    <a:pt x="354" y="298"/>
                    <a:pt x="270" y="344"/>
                    <a:pt x="205" y="409"/>
                  </a:cubicBezTo>
                  <a:cubicBezTo>
                    <a:pt x="131" y="483"/>
                    <a:pt x="66" y="548"/>
                    <a:pt x="1" y="632"/>
                  </a:cubicBezTo>
                  <a:cubicBezTo>
                    <a:pt x="103" y="604"/>
                    <a:pt x="196" y="576"/>
                    <a:pt x="279" y="539"/>
                  </a:cubicBezTo>
                  <a:cubicBezTo>
                    <a:pt x="372" y="502"/>
                    <a:pt x="456" y="446"/>
                    <a:pt x="540" y="400"/>
                  </a:cubicBezTo>
                  <a:cubicBezTo>
                    <a:pt x="623" y="344"/>
                    <a:pt x="707" y="298"/>
                    <a:pt x="772" y="223"/>
                  </a:cubicBezTo>
                  <a:cubicBezTo>
                    <a:pt x="846" y="158"/>
                    <a:pt x="911" y="84"/>
                    <a:pt x="9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40"/>
            <p:cNvSpPr/>
            <p:nvPr/>
          </p:nvSpPr>
          <p:spPr>
            <a:xfrm>
              <a:off x="5269125" y="2916250"/>
              <a:ext cx="31150" cy="59250"/>
            </a:xfrm>
            <a:custGeom>
              <a:rect b="b" l="l" r="r" t="t"/>
              <a:pathLst>
                <a:path extrusionOk="0" h="2370" w="1246">
                  <a:moveTo>
                    <a:pt x="0" y="1"/>
                  </a:moveTo>
                  <a:lnTo>
                    <a:pt x="0" y="1"/>
                  </a:lnTo>
                  <a:cubicBezTo>
                    <a:pt x="75" y="205"/>
                    <a:pt x="167" y="419"/>
                    <a:pt x="242" y="623"/>
                  </a:cubicBezTo>
                  <a:cubicBezTo>
                    <a:pt x="335" y="837"/>
                    <a:pt x="428" y="1032"/>
                    <a:pt x="539" y="1227"/>
                  </a:cubicBezTo>
                  <a:cubicBezTo>
                    <a:pt x="641" y="1431"/>
                    <a:pt x="744" y="1626"/>
                    <a:pt x="855" y="1812"/>
                  </a:cubicBezTo>
                  <a:cubicBezTo>
                    <a:pt x="976" y="2007"/>
                    <a:pt x="1106" y="2193"/>
                    <a:pt x="1245" y="2370"/>
                  </a:cubicBezTo>
                  <a:cubicBezTo>
                    <a:pt x="1171" y="2147"/>
                    <a:pt x="1087" y="1942"/>
                    <a:pt x="1004" y="1738"/>
                  </a:cubicBezTo>
                  <a:cubicBezTo>
                    <a:pt x="911" y="1534"/>
                    <a:pt x="818" y="1338"/>
                    <a:pt x="706" y="1134"/>
                  </a:cubicBezTo>
                  <a:cubicBezTo>
                    <a:pt x="604" y="939"/>
                    <a:pt x="502" y="744"/>
                    <a:pt x="381" y="558"/>
                  </a:cubicBezTo>
                  <a:cubicBezTo>
                    <a:pt x="260" y="363"/>
                    <a:pt x="140" y="17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40"/>
            <p:cNvSpPr/>
            <p:nvPr/>
          </p:nvSpPr>
          <p:spPr>
            <a:xfrm>
              <a:off x="5303950" y="2987100"/>
              <a:ext cx="15825" cy="29275"/>
            </a:xfrm>
            <a:custGeom>
              <a:rect b="b" l="l" r="r" t="t"/>
              <a:pathLst>
                <a:path extrusionOk="0" h="1171" w="633">
                  <a:moveTo>
                    <a:pt x="1" y="0"/>
                  </a:moveTo>
                  <a:cubicBezTo>
                    <a:pt x="10" y="112"/>
                    <a:pt x="47" y="233"/>
                    <a:pt x="94" y="325"/>
                  </a:cubicBezTo>
                  <a:cubicBezTo>
                    <a:pt x="140" y="428"/>
                    <a:pt x="187" y="530"/>
                    <a:pt x="233" y="623"/>
                  </a:cubicBezTo>
                  <a:cubicBezTo>
                    <a:pt x="280" y="725"/>
                    <a:pt x="335" y="827"/>
                    <a:pt x="410" y="920"/>
                  </a:cubicBezTo>
                  <a:cubicBezTo>
                    <a:pt x="465" y="1013"/>
                    <a:pt x="540" y="1087"/>
                    <a:pt x="633" y="1171"/>
                  </a:cubicBezTo>
                  <a:cubicBezTo>
                    <a:pt x="605" y="1059"/>
                    <a:pt x="568" y="948"/>
                    <a:pt x="540" y="846"/>
                  </a:cubicBezTo>
                  <a:cubicBezTo>
                    <a:pt x="503" y="744"/>
                    <a:pt x="447" y="641"/>
                    <a:pt x="400" y="548"/>
                  </a:cubicBezTo>
                  <a:cubicBezTo>
                    <a:pt x="354" y="437"/>
                    <a:pt x="289" y="344"/>
                    <a:pt x="224" y="251"/>
                  </a:cubicBezTo>
                  <a:cubicBezTo>
                    <a:pt x="168" y="158"/>
                    <a:pt x="85"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40"/>
            <p:cNvSpPr/>
            <p:nvPr/>
          </p:nvSpPr>
          <p:spPr>
            <a:xfrm>
              <a:off x="5135800" y="3030300"/>
              <a:ext cx="46950" cy="38350"/>
            </a:xfrm>
            <a:custGeom>
              <a:rect b="b" l="l" r="r" t="t"/>
              <a:pathLst>
                <a:path extrusionOk="0" h="1534" w="1878">
                  <a:moveTo>
                    <a:pt x="0" y="0"/>
                  </a:moveTo>
                  <a:lnTo>
                    <a:pt x="0" y="0"/>
                  </a:lnTo>
                  <a:cubicBezTo>
                    <a:pt x="168" y="130"/>
                    <a:pt x="307" y="279"/>
                    <a:pt x="456" y="409"/>
                  </a:cubicBezTo>
                  <a:cubicBezTo>
                    <a:pt x="604" y="539"/>
                    <a:pt x="762" y="679"/>
                    <a:pt x="911" y="799"/>
                  </a:cubicBezTo>
                  <a:cubicBezTo>
                    <a:pt x="1059" y="929"/>
                    <a:pt x="1208" y="1069"/>
                    <a:pt x="1375" y="1190"/>
                  </a:cubicBezTo>
                  <a:cubicBezTo>
                    <a:pt x="1533" y="1310"/>
                    <a:pt x="1701" y="1431"/>
                    <a:pt x="1877" y="1533"/>
                  </a:cubicBezTo>
                  <a:cubicBezTo>
                    <a:pt x="1747" y="1375"/>
                    <a:pt x="1617" y="1217"/>
                    <a:pt x="1478" y="1069"/>
                  </a:cubicBezTo>
                  <a:cubicBezTo>
                    <a:pt x="1338" y="920"/>
                    <a:pt x="1190" y="781"/>
                    <a:pt x="1041" y="651"/>
                  </a:cubicBezTo>
                  <a:cubicBezTo>
                    <a:pt x="874" y="521"/>
                    <a:pt x="725" y="400"/>
                    <a:pt x="548" y="279"/>
                  </a:cubicBezTo>
                  <a:cubicBezTo>
                    <a:pt x="372" y="177"/>
                    <a:pt x="20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40"/>
            <p:cNvSpPr/>
            <p:nvPr/>
          </p:nvSpPr>
          <p:spPr>
            <a:xfrm>
              <a:off x="5106525" y="3006150"/>
              <a:ext cx="25800" cy="13950"/>
            </a:xfrm>
            <a:custGeom>
              <a:rect b="b" l="l" r="r" t="t"/>
              <a:pathLst>
                <a:path extrusionOk="0" h="558" w="1032">
                  <a:moveTo>
                    <a:pt x="1" y="0"/>
                  </a:moveTo>
                  <a:lnTo>
                    <a:pt x="1" y="0"/>
                  </a:lnTo>
                  <a:cubicBezTo>
                    <a:pt x="56" y="84"/>
                    <a:pt x="140" y="158"/>
                    <a:pt x="224" y="214"/>
                  </a:cubicBezTo>
                  <a:cubicBezTo>
                    <a:pt x="307" y="279"/>
                    <a:pt x="400" y="325"/>
                    <a:pt x="474" y="372"/>
                  </a:cubicBezTo>
                  <a:cubicBezTo>
                    <a:pt x="558" y="418"/>
                    <a:pt x="651" y="455"/>
                    <a:pt x="744" y="493"/>
                  </a:cubicBezTo>
                  <a:cubicBezTo>
                    <a:pt x="837" y="530"/>
                    <a:pt x="930" y="548"/>
                    <a:pt x="1032" y="558"/>
                  </a:cubicBezTo>
                  <a:cubicBezTo>
                    <a:pt x="967" y="483"/>
                    <a:pt x="883" y="409"/>
                    <a:pt x="818" y="353"/>
                  </a:cubicBezTo>
                  <a:cubicBezTo>
                    <a:pt x="735" y="279"/>
                    <a:pt x="642" y="232"/>
                    <a:pt x="558" y="186"/>
                  </a:cubicBezTo>
                  <a:cubicBezTo>
                    <a:pt x="474" y="139"/>
                    <a:pt x="382" y="112"/>
                    <a:pt x="289" y="74"/>
                  </a:cubicBezTo>
                  <a:cubicBezTo>
                    <a:pt x="196" y="37"/>
                    <a:pt x="103"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40"/>
            <p:cNvSpPr/>
            <p:nvPr/>
          </p:nvSpPr>
          <p:spPr>
            <a:xfrm>
              <a:off x="5226700" y="3108550"/>
              <a:ext cx="128275" cy="114200"/>
            </a:xfrm>
            <a:custGeom>
              <a:rect b="b" l="l" r="r" t="t"/>
              <a:pathLst>
                <a:path extrusionOk="0" h="4568" w="5131">
                  <a:moveTo>
                    <a:pt x="150" y="1"/>
                  </a:moveTo>
                  <a:cubicBezTo>
                    <a:pt x="61" y="1"/>
                    <a:pt x="0" y="59"/>
                    <a:pt x="127" y="122"/>
                  </a:cubicBezTo>
                  <a:cubicBezTo>
                    <a:pt x="489" y="299"/>
                    <a:pt x="842" y="707"/>
                    <a:pt x="1131" y="968"/>
                  </a:cubicBezTo>
                  <a:cubicBezTo>
                    <a:pt x="1679" y="1460"/>
                    <a:pt x="2199" y="1962"/>
                    <a:pt x="2719" y="2454"/>
                  </a:cubicBezTo>
                  <a:cubicBezTo>
                    <a:pt x="3444" y="3142"/>
                    <a:pt x="4150" y="3829"/>
                    <a:pt x="4856" y="4526"/>
                  </a:cubicBezTo>
                  <a:cubicBezTo>
                    <a:pt x="4882" y="4551"/>
                    <a:pt x="4951" y="4567"/>
                    <a:pt x="5009" y="4567"/>
                  </a:cubicBezTo>
                  <a:cubicBezTo>
                    <a:pt x="5078" y="4567"/>
                    <a:pt x="5131" y="4545"/>
                    <a:pt x="5070" y="4489"/>
                  </a:cubicBezTo>
                  <a:cubicBezTo>
                    <a:pt x="4308" y="3746"/>
                    <a:pt x="3555" y="3012"/>
                    <a:pt x="2794" y="2287"/>
                  </a:cubicBezTo>
                  <a:cubicBezTo>
                    <a:pt x="2245" y="1757"/>
                    <a:pt x="1697" y="1237"/>
                    <a:pt x="1140" y="735"/>
                  </a:cubicBezTo>
                  <a:cubicBezTo>
                    <a:pt x="861" y="494"/>
                    <a:pt x="573" y="178"/>
                    <a:pt x="239" y="20"/>
                  </a:cubicBezTo>
                  <a:cubicBezTo>
                    <a:pt x="209" y="7"/>
                    <a:pt x="178" y="1"/>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40"/>
            <p:cNvSpPr/>
            <p:nvPr/>
          </p:nvSpPr>
          <p:spPr>
            <a:xfrm>
              <a:off x="5354125" y="3469050"/>
              <a:ext cx="716350" cy="727275"/>
            </a:xfrm>
            <a:custGeom>
              <a:rect b="b" l="l" r="r" t="t"/>
              <a:pathLst>
                <a:path extrusionOk="0" h="29091" w="28654">
                  <a:moveTo>
                    <a:pt x="1" y="1"/>
                  </a:moveTo>
                  <a:lnTo>
                    <a:pt x="3931" y="27149"/>
                  </a:lnTo>
                  <a:cubicBezTo>
                    <a:pt x="3894" y="27214"/>
                    <a:pt x="3875" y="27279"/>
                    <a:pt x="3875" y="27334"/>
                  </a:cubicBezTo>
                  <a:cubicBezTo>
                    <a:pt x="3875" y="28310"/>
                    <a:pt x="8214" y="29090"/>
                    <a:pt x="13565" y="29090"/>
                  </a:cubicBezTo>
                  <a:cubicBezTo>
                    <a:pt x="18759" y="29090"/>
                    <a:pt x="22996" y="28356"/>
                    <a:pt x="23256" y="27427"/>
                  </a:cubicBezTo>
                  <a:lnTo>
                    <a:pt x="28654" y="149"/>
                  </a:lnTo>
                  <a:lnTo>
                    <a:pt x="1"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40"/>
            <p:cNvSpPr/>
            <p:nvPr/>
          </p:nvSpPr>
          <p:spPr>
            <a:xfrm>
              <a:off x="5348025" y="3465300"/>
              <a:ext cx="729200" cy="735675"/>
            </a:xfrm>
            <a:custGeom>
              <a:rect b="b" l="l" r="r" t="t"/>
              <a:pathLst>
                <a:path extrusionOk="0" h="29427" w="29168">
                  <a:moveTo>
                    <a:pt x="498" y="312"/>
                  </a:moveTo>
                  <a:cubicBezTo>
                    <a:pt x="1603" y="327"/>
                    <a:pt x="2708" y="328"/>
                    <a:pt x="3812" y="337"/>
                  </a:cubicBezTo>
                  <a:cubicBezTo>
                    <a:pt x="8969" y="355"/>
                    <a:pt x="14125" y="392"/>
                    <a:pt x="19282" y="420"/>
                  </a:cubicBezTo>
                  <a:cubicBezTo>
                    <a:pt x="22396" y="429"/>
                    <a:pt x="25518" y="447"/>
                    <a:pt x="28633" y="465"/>
                  </a:cubicBezTo>
                  <a:lnTo>
                    <a:pt x="28633" y="465"/>
                  </a:lnTo>
                  <a:cubicBezTo>
                    <a:pt x="28431" y="1518"/>
                    <a:pt x="28214" y="2584"/>
                    <a:pt x="28006" y="3635"/>
                  </a:cubicBezTo>
                  <a:cubicBezTo>
                    <a:pt x="27040" y="8531"/>
                    <a:pt x="26064" y="13427"/>
                    <a:pt x="25098" y="18324"/>
                  </a:cubicBezTo>
                  <a:cubicBezTo>
                    <a:pt x="24494" y="21390"/>
                    <a:pt x="23881" y="24456"/>
                    <a:pt x="23277" y="27522"/>
                  </a:cubicBezTo>
                  <a:cubicBezTo>
                    <a:pt x="23007" y="28265"/>
                    <a:pt x="21261" y="28451"/>
                    <a:pt x="20638" y="28571"/>
                  </a:cubicBezTo>
                  <a:cubicBezTo>
                    <a:pt x="19059" y="28859"/>
                    <a:pt x="17461" y="28971"/>
                    <a:pt x="15853" y="29045"/>
                  </a:cubicBezTo>
                  <a:cubicBezTo>
                    <a:pt x="14897" y="29083"/>
                    <a:pt x="13912" y="29112"/>
                    <a:pt x="12918" y="29112"/>
                  </a:cubicBezTo>
                  <a:cubicBezTo>
                    <a:pt x="10466" y="29112"/>
                    <a:pt x="7955" y="28935"/>
                    <a:pt x="5661" y="28274"/>
                  </a:cubicBezTo>
                  <a:cubicBezTo>
                    <a:pt x="5308" y="28172"/>
                    <a:pt x="4862" y="28070"/>
                    <a:pt x="4565" y="27828"/>
                  </a:cubicBezTo>
                  <a:cubicBezTo>
                    <a:pt x="4333" y="27642"/>
                    <a:pt x="4416" y="27577"/>
                    <a:pt x="4407" y="27317"/>
                  </a:cubicBezTo>
                  <a:cubicBezTo>
                    <a:pt x="4398" y="27159"/>
                    <a:pt x="4361" y="27011"/>
                    <a:pt x="4333" y="26862"/>
                  </a:cubicBezTo>
                  <a:cubicBezTo>
                    <a:pt x="4212" y="26016"/>
                    <a:pt x="4091" y="25152"/>
                    <a:pt x="3961" y="24298"/>
                  </a:cubicBezTo>
                  <a:lnTo>
                    <a:pt x="2605" y="14923"/>
                  </a:lnTo>
                  <a:cubicBezTo>
                    <a:pt x="1905" y="10056"/>
                    <a:pt x="1206" y="5179"/>
                    <a:pt x="498" y="312"/>
                  </a:cubicBezTo>
                  <a:close/>
                  <a:moveTo>
                    <a:pt x="189" y="0"/>
                  </a:moveTo>
                  <a:cubicBezTo>
                    <a:pt x="87" y="0"/>
                    <a:pt x="0" y="42"/>
                    <a:pt x="12" y="141"/>
                  </a:cubicBezTo>
                  <a:cubicBezTo>
                    <a:pt x="328" y="2278"/>
                    <a:pt x="635" y="4397"/>
                    <a:pt x="942" y="6534"/>
                  </a:cubicBezTo>
                  <a:cubicBezTo>
                    <a:pt x="1889" y="13074"/>
                    <a:pt x="2837" y="19615"/>
                    <a:pt x="3775" y="26156"/>
                  </a:cubicBezTo>
                  <a:cubicBezTo>
                    <a:pt x="3812" y="26453"/>
                    <a:pt x="3887" y="26760"/>
                    <a:pt x="3905" y="27057"/>
                  </a:cubicBezTo>
                  <a:cubicBezTo>
                    <a:pt x="3915" y="27252"/>
                    <a:pt x="3868" y="27475"/>
                    <a:pt x="3933" y="27652"/>
                  </a:cubicBezTo>
                  <a:cubicBezTo>
                    <a:pt x="4119" y="28153"/>
                    <a:pt x="4927" y="28367"/>
                    <a:pt x="5355" y="28506"/>
                  </a:cubicBezTo>
                  <a:cubicBezTo>
                    <a:pt x="6460" y="28859"/>
                    <a:pt x="7631" y="29017"/>
                    <a:pt x="8783" y="29147"/>
                  </a:cubicBezTo>
                  <a:cubicBezTo>
                    <a:pt x="10471" y="29333"/>
                    <a:pt x="12183" y="29426"/>
                    <a:pt x="13896" y="29426"/>
                  </a:cubicBezTo>
                  <a:cubicBezTo>
                    <a:pt x="15521" y="29426"/>
                    <a:pt x="17146" y="29343"/>
                    <a:pt x="18752" y="29175"/>
                  </a:cubicBezTo>
                  <a:cubicBezTo>
                    <a:pt x="19960" y="29045"/>
                    <a:pt x="21186" y="28878"/>
                    <a:pt x="22348" y="28525"/>
                  </a:cubicBezTo>
                  <a:cubicBezTo>
                    <a:pt x="22803" y="28388"/>
                    <a:pt x="23525" y="28181"/>
                    <a:pt x="23729" y="27684"/>
                  </a:cubicBezTo>
                  <a:lnTo>
                    <a:pt x="23729" y="27684"/>
                  </a:lnTo>
                  <a:cubicBezTo>
                    <a:pt x="23735" y="27675"/>
                    <a:pt x="23739" y="27664"/>
                    <a:pt x="23741" y="27652"/>
                  </a:cubicBezTo>
                  <a:lnTo>
                    <a:pt x="23741" y="27652"/>
                  </a:lnTo>
                  <a:cubicBezTo>
                    <a:pt x="23741" y="27652"/>
                    <a:pt x="23741" y="27652"/>
                    <a:pt x="23741" y="27652"/>
                  </a:cubicBezTo>
                  <a:cubicBezTo>
                    <a:pt x="23964" y="26527"/>
                    <a:pt x="24197" y="25385"/>
                    <a:pt x="24420" y="24260"/>
                  </a:cubicBezTo>
                  <a:cubicBezTo>
                    <a:pt x="25377" y="19355"/>
                    <a:pt x="26352" y="14468"/>
                    <a:pt x="27318" y="9572"/>
                  </a:cubicBezTo>
                  <a:cubicBezTo>
                    <a:pt x="27922" y="6506"/>
                    <a:pt x="28535" y="3440"/>
                    <a:pt x="29139" y="374"/>
                  </a:cubicBezTo>
                  <a:cubicBezTo>
                    <a:pt x="29167" y="244"/>
                    <a:pt x="28991" y="151"/>
                    <a:pt x="28888" y="151"/>
                  </a:cubicBezTo>
                  <a:cubicBezTo>
                    <a:pt x="27699" y="141"/>
                    <a:pt x="26529" y="141"/>
                    <a:pt x="25349" y="123"/>
                  </a:cubicBezTo>
                  <a:cubicBezTo>
                    <a:pt x="20192" y="104"/>
                    <a:pt x="15036" y="67"/>
                    <a:pt x="9879" y="49"/>
                  </a:cubicBezTo>
                  <a:cubicBezTo>
                    <a:pt x="6656" y="30"/>
                    <a:pt x="3442" y="11"/>
                    <a:pt x="227" y="2"/>
                  </a:cubicBezTo>
                  <a:lnTo>
                    <a:pt x="227" y="2"/>
                  </a:lnTo>
                  <a:cubicBezTo>
                    <a:pt x="214" y="1"/>
                    <a:pt x="201" y="0"/>
                    <a:pt x="1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40"/>
            <p:cNvSpPr/>
            <p:nvPr/>
          </p:nvSpPr>
          <p:spPr>
            <a:xfrm>
              <a:off x="5981725" y="3507150"/>
              <a:ext cx="37650" cy="222550"/>
            </a:xfrm>
            <a:custGeom>
              <a:rect b="b" l="l" r="r" t="t"/>
              <a:pathLst>
                <a:path extrusionOk="0" h="8902" w="1506">
                  <a:moveTo>
                    <a:pt x="1506" y="0"/>
                  </a:moveTo>
                  <a:lnTo>
                    <a:pt x="1506" y="0"/>
                  </a:lnTo>
                  <a:cubicBezTo>
                    <a:pt x="1301" y="725"/>
                    <a:pt x="1134" y="1459"/>
                    <a:pt x="985" y="2202"/>
                  </a:cubicBezTo>
                  <a:cubicBezTo>
                    <a:pt x="837" y="2936"/>
                    <a:pt x="707" y="3680"/>
                    <a:pt x="577" y="4423"/>
                  </a:cubicBezTo>
                  <a:cubicBezTo>
                    <a:pt x="465" y="5166"/>
                    <a:pt x="344" y="5909"/>
                    <a:pt x="251" y="6653"/>
                  </a:cubicBezTo>
                  <a:cubicBezTo>
                    <a:pt x="205" y="7024"/>
                    <a:pt x="159" y="7396"/>
                    <a:pt x="121" y="7777"/>
                  </a:cubicBezTo>
                  <a:cubicBezTo>
                    <a:pt x="75" y="8148"/>
                    <a:pt x="56" y="8529"/>
                    <a:pt x="1" y="8901"/>
                  </a:cubicBezTo>
                  <a:cubicBezTo>
                    <a:pt x="149" y="8557"/>
                    <a:pt x="242" y="8186"/>
                    <a:pt x="344" y="7823"/>
                  </a:cubicBezTo>
                  <a:cubicBezTo>
                    <a:pt x="437" y="7452"/>
                    <a:pt x="530" y="7089"/>
                    <a:pt x="605" y="6718"/>
                  </a:cubicBezTo>
                  <a:cubicBezTo>
                    <a:pt x="762" y="5993"/>
                    <a:pt x="893" y="5250"/>
                    <a:pt x="1023" y="4506"/>
                  </a:cubicBezTo>
                  <a:cubicBezTo>
                    <a:pt x="1134" y="3763"/>
                    <a:pt x="1236" y="3020"/>
                    <a:pt x="1329" y="2258"/>
                  </a:cubicBezTo>
                  <a:cubicBezTo>
                    <a:pt x="1413" y="1506"/>
                    <a:pt x="1487" y="753"/>
                    <a:pt x="15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40"/>
            <p:cNvSpPr/>
            <p:nvPr/>
          </p:nvSpPr>
          <p:spPr>
            <a:xfrm>
              <a:off x="5988925" y="3481125"/>
              <a:ext cx="14425" cy="113375"/>
            </a:xfrm>
            <a:custGeom>
              <a:rect b="b" l="l" r="r" t="t"/>
              <a:pathLst>
                <a:path extrusionOk="0" h="4535" w="577">
                  <a:moveTo>
                    <a:pt x="502" y="1"/>
                  </a:moveTo>
                  <a:cubicBezTo>
                    <a:pt x="372" y="373"/>
                    <a:pt x="289" y="744"/>
                    <a:pt x="233" y="1116"/>
                  </a:cubicBezTo>
                  <a:cubicBezTo>
                    <a:pt x="159" y="1487"/>
                    <a:pt x="112" y="1878"/>
                    <a:pt x="84" y="2249"/>
                  </a:cubicBezTo>
                  <a:cubicBezTo>
                    <a:pt x="47" y="2621"/>
                    <a:pt x="19" y="3002"/>
                    <a:pt x="10" y="3383"/>
                  </a:cubicBezTo>
                  <a:cubicBezTo>
                    <a:pt x="1" y="3764"/>
                    <a:pt x="19" y="4135"/>
                    <a:pt x="19" y="4535"/>
                  </a:cubicBezTo>
                  <a:cubicBezTo>
                    <a:pt x="196" y="4182"/>
                    <a:pt x="279" y="3801"/>
                    <a:pt x="363" y="3429"/>
                  </a:cubicBezTo>
                  <a:cubicBezTo>
                    <a:pt x="428" y="3058"/>
                    <a:pt x="484" y="2677"/>
                    <a:pt x="521" y="2305"/>
                  </a:cubicBezTo>
                  <a:cubicBezTo>
                    <a:pt x="558" y="1924"/>
                    <a:pt x="577" y="1552"/>
                    <a:pt x="577" y="1162"/>
                  </a:cubicBezTo>
                  <a:cubicBezTo>
                    <a:pt x="577" y="772"/>
                    <a:pt x="558" y="391"/>
                    <a:pt x="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40"/>
            <p:cNvSpPr/>
            <p:nvPr/>
          </p:nvSpPr>
          <p:spPr>
            <a:xfrm>
              <a:off x="6016575" y="3526900"/>
              <a:ext cx="17675" cy="81300"/>
            </a:xfrm>
            <a:custGeom>
              <a:rect b="b" l="l" r="r" t="t"/>
              <a:pathLst>
                <a:path extrusionOk="0" h="3252" w="707">
                  <a:moveTo>
                    <a:pt x="669" y="0"/>
                  </a:moveTo>
                  <a:cubicBezTo>
                    <a:pt x="530" y="251"/>
                    <a:pt x="428" y="511"/>
                    <a:pt x="344" y="771"/>
                  </a:cubicBezTo>
                  <a:cubicBezTo>
                    <a:pt x="260" y="1041"/>
                    <a:pt x="195" y="1310"/>
                    <a:pt x="140" y="1580"/>
                  </a:cubicBezTo>
                  <a:cubicBezTo>
                    <a:pt x="75" y="1840"/>
                    <a:pt x="47" y="2118"/>
                    <a:pt x="19" y="2397"/>
                  </a:cubicBezTo>
                  <a:cubicBezTo>
                    <a:pt x="0" y="2676"/>
                    <a:pt x="0" y="2955"/>
                    <a:pt x="28" y="3252"/>
                  </a:cubicBezTo>
                  <a:cubicBezTo>
                    <a:pt x="168" y="2992"/>
                    <a:pt x="279" y="2741"/>
                    <a:pt x="372" y="2472"/>
                  </a:cubicBezTo>
                  <a:cubicBezTo>
                    <a:pt x="446" y="2202"/>
                    <a:pt x="521" y="1933"/>
                    <a:pt x="576" y="1673"/>
                  </a:cubicBezTo>
                  <a:cubicBezTo>
                    <a:pt x="632" y="1403"/>
                    <a:pt x="669" y="1124"/>
                    <a:pt x="697" y="846"/>
                  </a:cubicBezTo>
                  <a:cubicBezTo>
                    <a:pt x="697" y="567"/>
                    <a:pt x="706" y="288"/>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40"/>
            <p:cNvSpPr/>
            <p:nvPr/>
          </p:nvSpPr>
          <p:spPr>
            <a:xfrm>
              <a:off x="5957800" y="3558725"/>
              <a:ext cx="22325" cy="137050"/>
            </a:xfrm>
            <a:custGeom>
              <a:rect b="b" l="l" r="r" t="t"/>
              <a:pathLst>
                <a:path extrusionOk="0" h="5482" w="893">
                  <a:moveTo>
                    <a:pt x="874" y="0"/>
                  </a:moveTo>
                  <a:cubicBezTo>
                    <a:pt x="707" y="446"/>
                    <a:pt x="595" y="892"/>
                    <a:pt x="493" y="1347"/>
                  </a:cubicBezTo>
                  <a:cubicBezTo>
                    <a:pt x="382" y="1802"/>
                    <a:pt x="307" y="2258"/>
                    <a:pt x="233" y="2704"/>
                  </a:cubicBezTo>
                  <a:cubicBezTo>
                    <a:pt x="94" y="3623"/>
                    <a:pt x="1" y="4543"/>
                    <a:pt x="1" y="5482"/>
                  </a:cubicBezTo>
                  <a:cubicBezTo>
                    <a:pt x="187" y="5045"/>
                    <a:pt x="307" y="4599"/>
                    <a:pt x="409" y="4144"/>
                  </a:cubicBezTo>
                  <a:cubicBezTo>
                    <a:pt x="512" y="3698"/>
                    <a:pt x="605" y="3243"/>
                    <a:pt x="679" y="2787"/>
                  </a:cubicBezTo>
                  <a:cubicBezTo>
                    <a:pt x="744" y="2332"/>
                    <a:pt x="800" y="1867"/>
                    <a:pt x="837" y="1403"/>
                  </a:cubicBezTo>
                  <a:cubicBezTo>
                    <a:pt x="874" y="929"/>
                    <a:pt x="893" y="465"/>
                    <a:pt x="8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40"/>
            <p:cNvSpPr/>
            <p:nvPr/>
          </p:nvSpPr>
          <p:spPr>
            <a:xfrm>
              <a:off x="5927375" y="3665800"/>
              <a:ext cx="14425" cy="65975"/>
            </a:xfrm>
            <a:custGeom>
              <a:rect b="b" l="l" r="r" t="t"/>
              <a:pathLst>
                <a:path extrusionOk="0" h="2639" w="577">
                  <a:moveTo>
                    <a:pt x="502" y="0"/>
                  </a:moveTo>
                  <a:cubicBezTo>
                    <a:pt x="372" y="214"/>
                    <a:pt x="298" y="418"/>
                    <a:pt x="233" y="641"/>
                  </a:cubicBezTo>
                  <a:cubicBezTo>
                    <a:pt x="159" y="855"/>
                    <a:pt x="112" y="1069"/>
                    <a:pt x="84" y="1292"/>
                  </a:cubicBezTo>
                  <a:cubicBezTo>
                    <a:pt x="47" y="1514"/>
                    <a:pt x="19" y="1737"/>
                    <a:pt x="10" y="1951"/>
                  </a:cubicBezTo>
                  <a:cubicBezTo>
                    <a:pt x="1" y="2174"/>
                    <a:pt x="10" y="2397"/>
                    <a:pt x="19" y="2639"/>
                  </a:cubicBezTo>
                  <a:cubicBezTo>
                    <a:pt x="196" y="2462"/>
                    <a:pt x="279" y="2230"/>
                    <a:pt x="363" y="2025"/>
                  </a:cubicBezTo>
                  <a:cubicBezTo>
                    <a:pt x="428" y="1812"/>
                    <a:pt x="484" y="1598"/>
                    <a:pt x="521" y="1375"/>
                  </a:cubicBezTo>
                  <a:cubicBezTo>
                    <a:pt x="558" y="1152"/>
                    <a:pt x="577" y="929"/>
                    <a:pt x="577" y="697"/>
                  </a:cubicBezTo>
                  <a:cubicBezTo>
                    <a:pt x="567" y="465"/>
                    <a:pt x="558" y="232"/>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40"/>
            <p:cNvSpPr/>
            <p:nvPr/>
          </p:nvSpPr>
          <p:spPr>
            <a:xfrm>
              <a:off x="5945025" y="3508775"/>
              <a:ext cx="13500" cy="91550"/>
            </a:xfrm>
            <a:custGeom>
              <a:rect b="b" l="l" r="r" t="t"/>
              <a:pathLst>
                <a:path extrusionOk="0" h="3662" w="540">
                  <a:moveTo>
                    <a:pt x="428" y="0"/>
                  </a:moveTo>
                  <a:cubicBezTo>
                    <a:pt x="317" y="307"/>
                    <a:pt x="242" y="604"/>
                    <a:pt x="187" y="911"/>
                  </a:cubicBezTo>
                  <a:cubicBezTo>
                    <a:pt x="131" y="1208"/>
                    <a:pt x="84" y="1515"/>
                    <a:pt x="56" y="1812"/>
                  </a:cubicBezTo>
                  <a:cubicBezTo>
                    <a:pt x="29" y="2119"/>
                    <a:pt x="10" y="2416"/>
                    <a:pt x="10" y="2732"/>
                  </a:cubicBezTo>
                  <a:cubicBezTo>
                    <a:pt x="1" y="3029"/>
                    <a:pt x="38" y="3345"/>
                    <a:pt x="38" y="3661"/>
                  </a:cubicBezTo>
                  <a:cubicBezTo>
                    <a:pt x="224" y="3392"/>
                    <a:pt x="289" y="3076"/>
                    <a:pt x="363" y="2778"/>
                  </a:cubicBezTo>
                  <a:cubicBezTo>
                    <a:pt x="428" y="2472"/>
                    <a:pt x="475" y="2175"/>
                    <a:pt x="502" y="1859"/>
                  </a:cubicBezTo>
                  <a:cubicBezTo>
                    <a:pt x="521" y="1552"/>
                    <a:pt x="540" y="1245"/>
                    <a:pt x="540" y="939"/>
                  </a:cubicBezTo>
                  <a:cubicBezTo>
                    <a:pt x="521" y="632"/>
                    <a:pt x="502" y="316"/>
                    <a:pt x="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40"/>
            <p:cNvSpPr/>
            <p:nvPr/>
          </p:nvSpPr>
          <p:spPr>
            <a:xfrm>
              <a:off x="5909725" y="3485075"/>
              <a:ext cx="25800" cy="170275"/>
            </a:xfrm>
            <a:custGeom>
              <a:rect b="b" l="l" r="r" t="t"/>
              <a:pathLst>
                <a:path extrusionOk="0" h="6811" w="1032">
                  <a:moveTo>
                    <a:pt x="957" y="1"/>
                  </a:moveTo>
                  <a:cubicBezTo>
                    <a:pt x="837" y="568"/>
                    <a:pt x="744" y="1134"/>
                    <a:pt x="660" y="1701"/>
                  </a:cubicBezTo>
                  <a:cubicBezTo>
                    <a:pt x="577" y="2277"/>
                    <a:pt x="511" y="2844"/>
                    <a:pt x="437" y="3411"/>
                  </a:cubicBezTo>
                  <a:lnTo>
                    <a:pt x="251" y="5120"/>
                  </a:lnTo>
                  <a:cubicBezTo>
                    <a:pt x="186" y="5687"/>
                    <a:pt x="140" y="6254"/>
                    <a:pt x="0" y="6811"/>
                  </a:cubicBezTo>
                  <a:cubicBezTo>
                    <a:pt x="158" y="6569"/>
                    <a:pt x="279" y="6291"/>
                    <a:pt x="372" y="6012"/>
                  </a:cubicBezTo>
                  <a:cubicBezTo>
                    <a:pt x="465" y="5733"/>
                    <a:pt x="530" y="5455"/>
                    <a:pt x="604" y="5167"/>
                  </a:cubicBezTo>
                  <a:cubicBezTo>
                    <a:pt x="725" y="4600"/>
                    <a:pt x="809" y="4024"/>
                    <a:pt x="883" y="3448"/>
                  </a:cubicBezTo>
                  <a:cubicBezTo>
                    <a:pt x="939" y="2862"/>
                    <a:pt x="985" y="2296"/>
                    <a:pt x="995" y="1720"/>
                  </a:cubicBezTo>
                  <a:cubicBezTo>
                    <a:pt x="1032" y="1162"/>
                    <a:pt x="1022" y="577"/>
                    <a:pt x="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40"/>
            <p:cNvSpPr/>
            <p:nvPr/>
          </p:nvSpPr>
          <p:spPr>
            <a:xfrm>
              <a:off x="5501150" y="3544775"/>
              <a:ext cx="14900" cy="112900"/>
            </a:xfrm>
            <a:custGeom>
              <a:rect b="b" l="l" r="r" t="t"/>
              <a:pathLst>
                <a:path extrusionOk="0" h="4516" w="596">
                  <a:moveTo>
                    <a:pt x="549" y="1"/>
                  </a:moveTo>
                  <a:cubicBezTo>
                    <a:pt x="410" y="363"/>
                    <a:pt x="317" y="735"/>
                    <a:pt x="233" y="1106"/>
                  </a:cubicBezTo>
                  <a:cubicBezTo>
                    <a:pt x="149" y="1478"/>
                    <a:pt x="94" y="1859"/>
                    <a:pt x="57" y="2230"/>
                  </a:cubicBezTo>
                  <a:cubicBezTo>
                    <a:pt x="19" y="2611"/>
                    <a:pt x="1" y="2983"/>
                    <a:pt x="10" y="3373"/>
                  </a:cubicBezTo>
                  <a:cubicBezTo>
                    <a:pt x="19" y="3754"/>
                    <a:pt x="47" y="4144"/>
                    <a:pt x="159" y="4516"/>
                  </a:cubicBezTo>
                  <a:cubicBezTo>
                    <a:pt x="233" y="4135"/>
                    <a:pt x="317" y="3763"/>
                    <a:pt x="363" y="3392"/>
                  </a:cubicBezTo>
                  <a:cubicBezTo>
                    <a:pt x="419" y="3020"/>
                    <a:pt x="475" y="2648"/>
                    <a:pt x="512" y="2268"/>
                  </a:cubicBezTo>
                  <a:cubicBezTo>
                    <a:pt x="549" y="1896"/>
                    <a:pt x="577" y="1506"/>
                    <a:pt x="595" y="1125"/>
                  </a:cubicBezTo>
                  <a:cubicBezTo>
                    <a:pt x="577" y="772"/>
                    <a:pt x="577" y="381"/>
                    <a:pt x="5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40"/>
            <p:cNvSpPr/>
            <p:nvPr/>
          </p:nvSpPr>
          <p:spPr>
            <a:xfrm>
              <a:off x="5480250" y="3596575"/>
              <a:ext cx="11650" cy="95250"/>
            </a:xfrm>
            <a:custGeom>
              <a:rect b="b" l="l" r="r" t="t"/>
              <a:pathLst>
                <a:path extrusionOk="0" h="3810" w="466">
                  <a:moveTo>
                    <a:pt x="344" y="0"/>
                  </a:moveTo>
                  <a:cubicBezTo>
                    <a:pt x="233" y="307"/>
                    <a:pt x="159" y="623"/>
                    <a:pt x="103" y="939"/>
                  </a:cubicBezTo>
                  <a:cubicBezTo>
                    <a:pt x="56" y="1255"/>
                    <a:pt x="19" y="1580"/>
                    <a:pt x="10" y="1886"/>
                  </a:cubicBezTo>
                  <a:cubicBezTo>
                    <a:pt x="1" y="2212"/>
                    <a:pt x="10" y="2528"/>
                    <a:pt x="38" y="2853"/>
                  </a:cubicBezTo>
                  <a:cubicBezTo>
                    <a:pt x="66" y="3178"/>
                    <a:pt x="131" y="3503"/>
                    <a:pt x="270" y="3810"/>
                  </a:cubicBezTo>
                  <a:cubicBezTo>
                    <a:pt x="317" y="3484"/>
                    <a:pt x="363" y="3169"/>
                    <a:pt x="382" y="2853"/>
                  </a:cubicBezTo>
                  <a:cubicBezTo>
                    <a:pt x="419" y="2537"/>
                    <a:pt x="437" y="2230"/>
                    <a:pt x="456" y="1914"/>
                  </a:cubicBezTo>
                  <a:cubicBezTo>
                    <a:pt x="465" y="1598"/>
                    <a:pt x="465" y="1273"/>
                    <a:pt x="456" y="957"/>
                  </a:cubicBezTo>
                  <a:cubicBezTo>
                    <a:pt x="437" y="632"/>
                    <a:pt x="419" y="30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40"/>
            <p:cNvSpPr/>
            <p:nvPr/>
          </p:nvSpPr>
          <p:spPr>
            <a:xfrm>
              <a:off x="5512075" y="3628150"/>
              <a:ext cx="11175" cy="59725"/>
            </a:xfrm>
            <a:custGeom>
              <a:rect b="b" l="l" r="r" t="t"/>
              <a:pathLst>
                <a:path extrusionOk="0" h="2389" w="447">
                  <a:moveTo>
                    <a:pt x="261" y="1"/>
                  </a:moveTo>
                  <a:cubicBezTo>
                    <a:pt x="131" y="187"/>
                    <a:pt x="84" y="391"/>
                    <a:pt x="47" y="596"/>
                  </a:cubicBezTo>
                  <a:cubicBezTo>
                    <a:pt x="19" y="791"/>
                    <a:pt x="1" y="986"/>
                    <a:pt x="1" y="1199"/>
                  </a:cubicBezTo>
                  <a:cubicBezTo>
                    <a:pt x="1" y="1395"/>
                    <a:pt x="19" y="1590"/>
                    <a:pt x="47" y="1785"/>
                  </a:cubicBezTo>
                  <a:cubicBezTo>
                    <a:pt x="84" y="1989"/>
                    <a:pt x="121" y="2184"/>
                    <a:pt x="186" y="2389"/>
                  </a:cubicBezTo>
                  <a:cubicBezTo>
                    <a:pt x="307" y="2203"/>
                    <a:pt x="363" y="1998"/>
                    <a:pt x="400" y="1803"/>
                  </a:cubicBezTo>
                  <a:cubicBezTo>
                    <a:pt x="437" y="1599"/>
                    <a:pt x="446" y="1395"/>
                    <a:pt x="446" y="1199"/>
                  </a:cubicBezTo>
                  <a:cubicBezTo>
                    <a:pt x="446" y="995"/>
                    <a:pt x="437" y="800"/>
                    <a:pt x="400" y="605"/>
                  </a:cubicBezTo>
                  <a:cubicBezTo>
                    <a:pt x="372" y="391"/>
                    <a:pt x="316" y="205"/>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40"/>
            <p:cNvSpPr/>
            <p:nvPr/>
          </p:nvSpPr>
          <p:spPr>
            <a:xfrm>
              <a:off x="5838425" y="3788900"/>
              <a:ext cx="145175" cy="19525"/>
            </a:xfrm>
            <a:custGeom>
              <a:rect b="b" l="l" r="r" t="t"/>
              <a:pathLst>
                <a:path extrusionOk="0" h="781" w="5807">
                  <a:moveTo>
                    <a:pt x="5807" y="0"/>
                  </a:moveTo>
                  <a:cubicBezTo>
                    <a:pt x="5315" y="0"/>
                    <a:pt x="4822" y="37"/>
                    <a:pt x="4348" y="84"/>
                  </a:cubicBezTo>
                  <a:cubicBezTo>
                    <a:pt x="3856" y="130"/>
                    <a:pt x="3382" y="186"/>
                    <a:pt x="2899" y="251"/>
                  </a:cubicBezTo>
                  <a:lnTo>
                    <a:pt x="1459" y="437"/>
                  </a:lnTo>
                  <a:cubicBezTo>
                    <a:pt x="976" y="493"/>
                    <a:pt x="502" y="558"/>
                    <a:pt x="0" y="558"/>
                  </a:cubicBezTo>
                  <a:cubicBezTo>
                    <a:pt x="465" y="743"/>
                    <a:pt x="976" y="771"/>
                    <a:pt x="1468" y="781"/>
                  </a:cubicBezTo>
                  <a:cubicBezTo>
                    <a:pt x="1970" y="781"/>
                    <a:pt x="2453" y="743"/>
                    <a:pt x="2945" y="688"/>
                  </a:cubicBezTo>
                  <a:cubicBezTo>
                    <a:pt x="3429" y="623"/>
                    <a:pt x="3902" y="539"/>
                    <a:pt x="4395" y="437"/>
                  </a:cubicBezTo>
                  <a:cubicBezTo>
                    <a:pt x="4869" y="316"/>
                    <a:pt x="5342" y="186"/>
                    <a:pt x="58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40"/>
            <p:cNvSpPr/>
            <p:nvPr/>
          </p:nvSpPr>
          <p:spPr>
            <a:xfrm>
              <a:off x="5811000" y="3811550"/>
              <a:ext cx="79250" cy="11050"/>
            </a:xfrm>
            <a:custGeom>
              <a:rect b="b" l="l" r="r" t="t"/>
              <a:pathLst>
                <a:path extrusionOk="0" h="442" w="3170">
                  <a:moveTo>
                    <a:pt x="1805" y="1"/>
                  </a:moveTo>
                  <a:cubicBezTo>
                    <a:pt x="1729" y="1"/>
                    <a:pt x="1654" y="2"/>
                    <a:pt x="1580" y="5"/>
                  </a:cubicBezTo>
                  <a:cubicBezTo>
                    <a:pt x="1311" y="14"/>
                    <a:pt x="1051" y="23"/>
                    <a:pt x="791" y="51"/>
                  </a:cubicBezTo>
                  <a:cubicBezTo>
                    <a:pt x="521" y="70"/>
                    <a:pt x="280" y="107"/>
                    <a:pt x="1" y="116"/>
                  </a:cubicBezTo>
                  <a:cubicBezTo>
                    <a:pt x="233" y="293"/>
                    <a:pt x="521" y="348"/>
                    <a:pt x="772" y="395"/>
                  </a:cubicBezTo>
                  <a:cubicBezTo>
                    <a:pt x="1041" y="441"/>
                    <a:pt x="1320" y="441"/>
                    <a:pt x="1590" y="441"/>
                  </a:cubicBezTo>
                  <a:cubicBezTo>
                    <a:pt x="1859" y="432"/>
                    <a:pt x="2119" y="414"/>
                    <a:pt x="2389" y="358"/>
                  </a:cubicBezTo>
                  <a:cubicBezTo>
                    <a:pt x="2649" y="321"/>
                    <a:pt x="2909" y="246"/>
                    <a:pt x="3169" y="135"/>
                  </a:cubicBezTo>
                  <a:cubicBezTo>
                    <a:pt x="2890" y="60"/>
                    <a:pt x="2621" y="42"/>
                    <a:pt x="2370" y="14"/>
                  </a:cubicBezTo>
                  <a:cubicBezTo>
                    <a:pt x="2180" y="7"/>
                    <a:pt x="1989" y="1"/>
                    <a:pt x="18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40"/>
            <p:cNvSpPr/>
            <p:nvPr/>
          </p:nvSpPr>
          <p:spPr>
            <a:xfrm>
              <a:off x="5910425" y="3808325"/>
              <a:ext cx="21625" cy="11350"/>
            </a:xfrm>
            <a:custGeom>
              <a:rect b="b" l="l" r="r" t="t"/>
              <a:pathLst>
                <a:path extrusionOk="0" h="454" w="865">
                  <a:moveTo>
                    <a:pt x="464" y="0"/>
                  </a:moveTo>
                  <a:cubicBezTo>
                    <a:pt x="446" y="0"/>
                    <a:pt x="428" y="1"/>
                    <a:pt x="409" y="4"/>
                  </a:cubicBezTo>
                  <a:cubicBezTo>
                    <a:pt x="344" y="13"/>
                    <a:pt x="270" y="32"/>
                    <a:pt x="205" y="78"/>
                  </a:cubicBezTo>
                  <a:cubicBezTo>
                    <a:pt x="130" y="124"/>
                    <a:pt x="56" y="171"/>
                    <a:pt x="0" y="273"/>
                  </a:cubicBezTo>
                  <a:cubicBezTo>
                    <a:pt x="84" y="357"/>
                    <a:pt x="168" y="403"/>
                    <a:pt x="233" y="422"/>
                  </a:cubicBezTo>
                  <a:cubicBezTo>
                    <a:pt x="295" y="443"/>
                    <a:pt x="348" y="453"/>
                    <a:pt x="401" y="453"/>
                  </a:cubicBezTo>
                  <a:cubicBezTo>
                    <a:pt x="419" y="453"/>
                    <a:pt x="437" y="452"/>
                    <a:pt x="456" y="450"/>
                  </a:cubicBezTo>
                  <a:cubicBezTo>
                    <a:pt x="521" y="431"/>
                    <a:pt x="595" y="422"/>
                    <a:pt x="669" y="375"/>
                  </a:cubicBezTo>
                  <a:cubicBezTo>
                    <a:pt x="725" y="329"/>
                    <a:pt x="790" y="282"/>
                    <a:pt x="864" y="180"/>
                  </a:cubicBezTo>
                  <a:cubicBezTo>
                    <a:pt x="781" y="97"/>
                    <a:pt x="697" y="50"/>
                    <a:pt x="632" y="32"/>
                  </a:cubicBezTo>
                  <a:cubicBezTo>
                    <a:pt x="569" y="11"/>
                    <a:pt x="517" y="0"/>
                    <a:pt x="4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40"/>
            <p:cNvSpPr/>
            <p:nvPr/>
          </p:nvSpPr>
          <p:spPr>
            <a:xfrm>
              <a:off x="5774550" y="3828150"/>
              <a:ext cx="46000" cy="11225"/>
            </a:xfrm>
            <a:custGeom>
              <a:rect b="b" l="l" r="r" t="t"/>
              <a:pathLst>
                <a:path extrusionOk="0" h="449" w="1840">
                  <a:moveTo>
                    <a:pt x="920" y="0"/>
                  </a:moveTo>
                  <a:cubicBezTo>
                    <a:pt x="771" y="0"/>
                    <a:pt x="623" y="10"/>
                    <a:pt x="465" y="47"/>
                  </a:cubicBezTo>
                  <a:cubicBezTo>
                    <a:pt x="316" y="84"/>
                    <a:pt x="167" y="121"/>
                    <a:pt x="0" y="186"/>
                  </a:cubicBezTo>
                  <a:cubicBezTo>
                    <a:pt x="140" y="307"/>
                    <a:pt x="307" y="353"/>
                    <a:pt x="455" y="400"/>
                  </a:cubicBezTo>
                  <a:cubicBezTo>
                    <a:pt x="584" y="424"/>
                    <a:pt x="727" y="448"/>
                    <a:pt x="859" y="448"/>
                  </a:cubicBezTo>
                  <a:cubicBezTo>
                    <a:pt x="880" y="448"/>
                    <a:pt x="900" y="448"/>
                    <a:pt x="920" y="446"/>
                  </a:cubicBezTo>
                  <a:cubicBezTo>
                    <a:pt x="1069" y="446"/>
                    <a:pt x="1236" y="418"/>
                    <a:pt x="1385" y="381"/>
                  </a:cubicBezTo>
                  <a:cubicBezTo>
                    <a:pt x="1552" y="335"/>
                    <a:pt x="1700" y="288"/>
                    <a:pt x="1840" y="186"/>
                  </a:cubicBezTo>
                  <a:cubicBezTo>
                    <a:pt x="1673" y="103"/>
                    <a:pt x="1524" y="56"/>
                    <a:pt x="1375" y="38"/>
                  </a:cubicBezTo>
                  <a:cubicBezTo>
                    <a:pt x="1227" y="10"/>
                    <a:pt x="1069" y="0"/>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40"/>
            <p:cNvSpPr/>
            <p:nvPr/>
          </p:nvSpPr>
          <p:spPr>
            <a:xfrm>
              <a:off x="5480725" y="3852775"/>
              <a:ext cx="107550" cy="14650"/>
            </a:xfrm>
            <a:custGeom>
              <a:rect b="b" l="l" r="r" t="t"/>
              <a:pathLst>
                <a:path extrusionOk="0" h="586" w="4302">
                  <a:moveTo>
                    <a:pt x="0" y="0"/>
                  </a:moveTo>
                  <a:cubicBezTo>
                    <a:pt x="158" y="121"/>
                    <a:pt x="344" y="177"/>
                    <a:pt x="511" y="232"/>
                  </a:cubicBezTo>
                  <a:cubicBezTo>
                    <a:pt x="688" y="288"/>
                    <a:pt x="864" y="335"/>
                    <a:pt x="1050" y="372"/>
                  </a:cubicBezTo>
                  <a:cubicBezTo>
                    <a:pt x="1412" y="455"/>
                    <a:pt x="1766" y="502"/>
                    <a:pt x="2128" y="539"/>
                  </a:cubicBezTo>
                  <a:cubicBezTo>
                    <a:pt x="2490" y="567"/>
                    <a:pt x="2853" y="586"/>
                    <a:pt x="3206" y="586"/>
                  </a:cubicBezTo>
                  <a:cubicBezTo>
                    <a:pt x="3568" y="558"/>
                    <a:pt x="3930" y="539"/>
                    <a:pt x="4302" y="465"/>
                  </a:cubicBezTo>
                  <a:cubicBezTo>
                    <a:pt x="3949" y="353"/>
                    <a:pt x="3596" y="279"/>
                    <a:pt x="3233" y="223"/>
                  </a:cubicBezTo>
                  <a:cubicBezTo>
                    <a:pt x="2871" y="167"/>
                    <a:pt x="2527" y="121"/>
                    <a:pt x="2165" y="84"/>
                  </a:cubicBezTo>
                  <a:cubicBezTo>
                    <a:pt x="1803" y="47"/>
                    <a:pt x="1440" y="37"/>
                    <a:pt x="1087" y="28"/>
                  </a:cubicBezTo>
                  <a:cubicBezTo>
                    <a:pt x="725" y="9"/>
                    <a:pt x="36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40"/>
            <p:cNvSpPr/>
            <p:nvPr/>
          </p:nvSpPr>
          <p:spPr>
            <a:xfrm>
              <a:off x="5552500" y="3873275"/>
              <a:ext cx="47625" cy="11475"/>
            </a:xfrm>
            <a:custGeom>
              <a:rect b="b" l="l" r="r" t="t"/>
              <a:pathLst>
                <a:path extrusionOk="0" h="459" w="1905">
                  <a:moveTo>
                    <a:pt x="766" y="1"/>
                  </a:moveTo>
                  <a:cubicBezTo>
                    <a:pt x="674" y="1"/>
                    <a:pt x="585" y="5"/>
                    <a:pt x="493" y="16"/>
                  </a:cubicBezTo>
                  <a:cubicBezTo>
                    <a:pt x="325" y="44"/>
                    <a:pt x="177" y="81"/>
                    <a:pt x="0" y="137"/>
                  </a:cubicBezTo>
                  <a:cubicBezTo>
                    <a:pt x="139" y="267"/>
                    <a:pt x="307" y="323"/>
                    <a:pt x="455" y="369"/>
                  </a:cubicBezTo>
                  <a:cubicBezTo>
                    <a:pt x="613" y="416"/>
                    <a:pt x="771" y="434"/>
                    <a:pt x="929" y="453"/>
                  </a:cubicBezTo>
                  <a:cubicBezTo>
                    <a:pt x="990" y="456"/>
                    <a:pt x="1050" y="459"/>
                    <a:pt x="1110" y="459"/>
                  </a:cubicBezTo>
                  <a:cubicBezTo>
                    <a:pt x="1213" y="459"/>
                    <a:pt x="1316" y="452"/>
                    <a:pt x="1422" y="434"/>
                  </a:cubicBezTo>
                  <a:cubicBezTo>
                    <a:pt x="1580" y="407"/>
                    <a:pt x="1747" y="369"/>
                    <a:pt x="1905" y="286"/>
                  </a:cubicBezTo>
                  <a:cubicBezTo>
                    <a:pt x="1756" y="184"/>
                    <a:pt x="1589" y="137"/>
                    <a:pt x="1440" y="91"/>
                  </a:cubicBezTo>
                  <a:cubicBezTo>
                    <a:pt x="1292" y="44"/>
                    <a:pt x="1124" y="16"/>
                    <a:pt x="966" y="7"/>
                  </a:cubicBezTo>
                  <a:cubicBezTo>
                    <a:pt x="897" y="3"/>
                    <a:pt x="831" y="1"/>
                    <a:pt x="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40"/>
            <p:cNvSpPr/>
            <p:nvPr/>
          </p:nvSpPr>
          <p:spPr>
            <a:xfrm>
              <a:off x="5470500" y="3863925"/>
              <a:ext cx="36250" cy="12800"/>
            </a:xfrm>
            <a:custGeom>
              <a:rect b="b" l="l" r="r" t="t"/>
              <a:pathLst>
                <a:path extrusionOk="0" h="512" w="1450">
                  <a:moveTo>
                    <a:pt x="400" y="0"/>
                  </a:moveTo>
                  <a:cubicBezTo>
                    <a:pt x="270" y="9"/>
                    <a:pt x="149" y="19"/>
                    <a:pt x="0" y="93"/>
                  </a:cubicBezTo>
                  <a:cubicBezTo>
                    <a:pt x="112" y="205"/>
                    <a:pt x="214" y="279"/>
                    <a:pt x="326" y="344"/>
                  </a:cubicBezTo>
                  <a:cubicBezTo>
                    <a:pt x="446" y="409"/>
                    <a:pt x="558" y="455"/>
                    <a:pt x="679" y="474"/>
                  </a:cubicBezTo>
                  <a:cubicBezTo>
                    <a:pt x="790" y="502"/>
                    <a:pt x="920" y="511"/>
                    <a:pt x="1050" y="511"/>
                  </a:cubicBezTo>
                  <a:cubicBezTo>
                    <a:pt x="1180" y="511"/>
                    <a:pt x="1310" y="483"/>
                    <a:pt x="1450" y="418"/>
                  </a:cubicBezTo>
                  <a:cubicBezTo>
                    <a:pt x="1357" y="297"/>
                    <a:pt x="1236" y="232"/>
                    <a:pt x="1125" y="158"/>
                  </a:cubicBezTo>
                  <a:cubicBezTo>
                    <a:pt x="1004" y="102"/>
                    <a:pt x="892" y="56"/>
                    <a:pt x="772" y="28"/>
                  </a:cubicBezTo>
                  <a:cubicBezTo>
                    <a:pt x="660" y="9"/>
                    <a:pt x="530" y="0"/>
                    <a:pt x="40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40"/>
            <p:cNvSpPr/>
            <p:nvPr/>
          </p:nvSpPr>
          <p:spPr>
            <a:xfrm>
              <a:off x="5452625" y="3917100"/>
              <a:ext cx="13475" cy="71350"/>
            </a:xfrm>
            <a:custGeom>
              <a:rect b="b" l="l" r="r" t="t"/>
              <a:pathLst>
                <a:path extrusionOk="0" h="2854" w="539">
                  <a:moveTo>
                    <a:pt x="102" y="1"/>
                  </a:moveTo>
                  <a:cubicBezTo>
                    <a:pt x="37" y="242"/>
                    <a:pt x="28" y="484"/>
                    <a:pt x="9" y="725"/>
                  </a:cubicBezTo>
                  <a:cubicBezTo>
                    <a:pt x="0" y="976"/>
                    <a:pt x="9" y="1218"/>
                    <a:pt x="46" y="1450"/>
                  </a:cubicBezTo>
                  <a:cubicBezTo>
                    <a:pt x="74" y="1692"/>
                    <a:pt x="121" y="1924"/>
                    <a:pt x="177" y="2156"/>
                  </a:cubicBezTo>
                  <a:cubicBezTo>
                    <a:pt x="232" y="2388"/>
                    <a:pt x="316" y="2621"/>
                    <a:pt x="427" y="2853"/>
                  </a:cubicBezTo>
                  <a:cubicBezTo>
                    <a:pt x="502" y="2611"/>
                    <a:pt x="511" y="2370"/>
                    <a:pt x="520" y="2119"/>
                  </a:cubicBezTo>
                  <a:cubicBezTo>
                    <a:pt x="539" y="1877"/>
                    <a:pt x="520" y="1636"/>
                    <a:pt x="492" y="1404"/>
                  </a:cubicBezTo>
                  <a:cubicBezTo>
                    <a:pt x="465" y="1162"/>
                    <a:pt x="418" y="930"/>
                    <a:pt x="362" y="698"/>
                  </a:cubicBezTo>
                  <a:cubicBezTo>
                    <a:pt x="307" y="465"/>
                    <a:pt x="232" y="233"/>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40"/>
            <p:cNvSpPr/>
            <p:nvPr/>
          </p:nvSpPr>
          <p:spPr>
            <a:xfrm>
              <a:off x="5477925" y="3924775"/>
              <a:ext cx="14425" cy="133100"/>
            </a:xfrm>
            <a:custGeom>
              <a:rect b="b" l="l" r="r" t="t"/>
              <a:pathLst>
                <a:path extrusionOk="0" h="5324" w="577">
                  <a:moveTo>
                    <a:pt x="56" y="0"/>
                  </a:moveTo>
                  <a:cubicBezTo>
                    <a:pt x="1" y="456"/>
                    <a:pt x="1" y="911"/>
                    <a:pt x="1" y="1348"/>
                  </a:cubicBezTo>
                  <a:cubicBezTo>
                    <a:pt x="10" y="1803"/>
                    <a:pt x="38" y="2249"/>
                    <a:pt x="66" y="2685"/>
                  </a:cubicBezTo>
                  <a:cubicBezTo>
                    <a:pt x="103" y="3131"/>
                    <a:pt x="159" y="3568"/>
                    <a:pt x="233" y="4014"/>
                  </a:cubicBezTo>
                  <a:cubicBezTo>
                    <a:pt x="298" y="4451"/>
                    <a:pt x="391" y="4887"/>
                    <a:pt x="521" y="5324"/>
                  </a:cubicBezTo>
                  <a:cubicBezTo>
                    <a:pt x="567" y="4869"/>
                    <a:pt x="577" y="4413"/>
                    <a:pt x="577" y="3958"/>
                  </a:cubicBezTo>
                  <a:cubicBezTo>
                    <a:pt x="567" y="3522"/>
                    <a:pt x="549" y="3066"/>
                    <a:pt x="512" y="2630"/>
                  </a:cubicBezTo>
                  <a:cubicBezTo>
                    <a:pt x="475" y="2184"/>
                    <a:pt x="419" y="1747"/>
                    <a:pt x="345" y="1301"/>
                  </a:cubicBezTo>
                  <a:cubicBezTo>
                    <a:pt x="270" y="883"/>
                    <a:pt x="187" y="446"/>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40"/>
            <p:cNvSpPr/>
            <p:nvPr/>
          </p:nvSpPr>
          <p:spPr>
            <a:xfrm>
              <a:off x="5496975" y="3928950"/>
              <a:ext cx="12100" cy="43450"/>
            </a:xfrm>
            <a:custGeom>
              <a:rect b="b" l="l" r="r" t="t"/>
              <a:pathLst>
                <a:path extrusionOk="0" h="1738" w="484">
                  <a:moveTo>
                    <a:pt x="168" y="1"/>
                  </a:moveTo>
                  <a:cubicBezTo>
                    <a:pt x="84" y="149"/>
                    <a:pt x="47" y="298"/>
                    <a:pt x="28" y="456"/>
                  </a:cubicBezTo>
                  <a:cubicBezTo>
                    <a:pt x="1" y="604"/>
                    <a:pt x="1" y="744"/>
                    <a:pt x="19" y="893"/>
                  </a:cubicBezTo>
                  <a:cubicBezTo>
                    <a:pt x="28" y="1041"/>
                    <a:pt x="66" y="1181"/>
                    <a:pt x="112" y="1320"/>
                  </a:cubicBezTo>
                  <a:cubicBezTo>
                    <a:pt x="159" y="1459"/>
                    <a:pt x="214" y="1599"/>
                    <a:pt x="316" y="1738"/>
                  </a:cubicBezTo>
                  <a:cubicBezTo>
                    <a:pt x="400" y="1589"/>
                    <a:pt x="437" y="1441"/>
                    <a:pt x="456" y="1292"/>
                  </a:cubicBezTo>
                  <a:cubicBezTo>
                    <a:pt x="484" y="1134"/>
                    <a:pt x="484" y="995"/>
                    <a:pt x="465" y="846"/>
                  </a:cubicBezTo>
                  <a:cubicBezTo>
                    <a:pt x="456" y="697"/>
                    <a:pt x="419" y="558"/>
                    <a:pt x="372" y="419"/>
                  </a:cubicBezTo>
                  <a:cubicBezTo>
                    <a:pt x="326" y="279"/>
                    <a:pt x="270" y="140"/>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40"/>
            <p:cNvSpPr/>
            <p:nvPr/>
          </p:nvSpPr>
          <p:spPr>
            <a:xfrm>
              <a:off x="5493025" y="3988425"/>
              <a:ext cx="11650" cy="37875"/>
            </a:xfrm>
            <a:custGeom>
              <a:rect b="b" l="l" r="r" t="t"/>
              <a:pathLst>
                <a:path extrusionOk="0" h="1515" w="466">
                  <a:moveTo>
                    <a:pt x="159" y="0"/>
                  </a:moveTo>
                  <a:cubicBezTo>
                    <a:pt x="84" y="139"/>
                    <a:pt x="47" y="269"/>
                    <a:pt x="19" y="400"/>
                  </a:cubicBezTo>
                  <a:cubicBezTo>
                    <a:pt x="1" y="520"/>
                    <a:pt x="1" y="650"/>
                    <a:pt x="10" y="780"/>
                  </a:cubicBezTo>
                  <a:cubicBezTo>
                    <a:pt x="19" y="911"/>
                    <a:pt x="56" y="1031"/>
                    <a:pt x="94" y="1152"/>
                  </a:cubicBezTo>
                  <a:cubicBezTo>
                    <a:pt x="140" y="1282"/>
                    <a:pt x="196" y="1394"/>
                    <a:pt x="298" y="1514"/>
                  </a:cubicBezTo>
                  <a:cubicBezTo>
                    <a:pt x="382" y="1375"/>
                    <a:pt x="419" y="1245"/>
                    <a:pt x="437" y="1115"/>
                  </a:cubicBezTo>
                  <a:cubicBezTo>
                    <a:pt x="465" y="985"/>
                    <a:pt x="465" y="864"/>
                    <a:pt x="456" y="734"/>
                  </a:cubicBezTo>
                  <a:cubicBezTo>
                    <a:pt x="437" y="604"/>
                    <a:pt x="409" y="474"/>
                    <a:pt x="363" y="362"/>
                  </a:cubicBezTo>
                  <a:cubicBezTo>
                    <a:pt x="326" y="242"/>
                    <a:pt x="270" y="121"/>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40"/>
            <p:cNvSpPr/>
            <p:nvPr/>
          </p:nvSpPr>
          <p:spPr>
            <a:xfrm>
              <a:off x="5515100" y="3944975"/>
              <a:ext cx="13025" cy="77150"/>
            </a:xfrm>
            <a:custGeom>
              <a:rect b="b" l="l" r="r" t="t"/>
              <a:pathLst>
                <a:path extrusionOk="0" h="3086" w="521">
                  <a:moveTo>
                    <a:pt x="84" y="1"/>
                  </a:moveTo>
                  <a:cubicBezTo>
                    <a:pt x="19" y="261"/>
                    <a:pt x="0" y="530"/>
                    <a:pt x="0" y="790"/>
                  </a:cubicBezTo>
                  <a:cubicBezTo>
                    <a:pt x="0" y="1051"/>
                    <a:pt x="10" y="1311"/>
                    <a:pt x="37" y="1562"/>
                  </a:cubicBezTo>
                  <a:cubicBezTo>
                    <a:pt x="93" y="2073"/>
                    <a:pt x="195" y="2583"/>
                    <a:pt x="391" y="3085"/>
                  </a:cubicBezTo>
                  <a:cubicBezTo>
                    <a:pt x="474" y="2816"/>
                    <a:pt x="502" y="2556"/>
                    <a:pt x="511" y="2295"/>
                  </a:cubicBezTo>
                  <a:cubicBezTo>
                    <a:pt x="521" y="2026"/>
                    <a:pt x="511" y="1775"/>
                    <a:pt x="474" y="1515"/>
                  </a:cubicBezTo>
                  <a:cubicBezTo>
                    <a:pt x="456" y="1264"/>
                    <a:pt x="409" y="1004"/>
                    <a:pt x="335" y="753"/>
                  </a:cubicBezTo>
                  <a:cubicBezTo>
                    <a:pt x="279" y="493"/>
                    <a:pt x="195" y="242"/>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40"/>
            <p:cNvSpPr/>
            <p:nvPr/>
          </p:nvSpPr>
          <p:spPr>
            <a:xfrm>
              <a:off x="5460275" y="4010475"/>
              <a:ext cx="17925" cy="93175"/>
            </a:xfrm>
            <a:custGeom>
              <a:rect b="b" l="l" r="r" t="t"/>
              <a:pathLst>
                <a:path extrusionOk="0" h="3727" w="717">
                  <a:moveTo>
                    <a:pt x="47" y="1"/>
                  </a:moveTo>
                  <a:cubicBezTo>
                    <a:pt x="1" y="326"/>
                    <a:pt x="1" y="651"/>
                    <a:pt x="19" y="967"/>
                  </a:cubicBezTo>
                  <a:cubicBezTo>
                    <a:pt x="47" y="1283"/>
                    <a:pt x="66" y="1589"/>
                    <a:pt x="121" y="1905"/>
                  </a:cubicBezTo>
                  <a:cubicBezTo>
                    <a:pt x="168" y="2221"/>
                    <a:pt x="242" y="2528"/>
                    <a:pt x="335" y="2834"/>
                  </a:cubicBezTo>
                  <a:cubicBezTo>
                    <a:pt x="428" y="3132"/>
                    <a:pt x="521" y="3448"/>
                    <a:pt x="679" y="3726"/>
                  </a:cubicBezTo>
                  <a:cubicBezTo>
                    <a:pt x="716" y="3076"/>
                    <a:pt x="660" y="2453"/>
                    <a:pt x="567" y="1822"/>
                  </a:cubicBezTo>
                  <a:cubicBezTo>
                    <a:pt x="521" y="1506"/>
                    <a:pt x="447" y="1208"/>
                    <a:pt x="372" y="893"/>
                  </a:cubicBezTo>
                  <a:cubicBezTo>
                    <a:pt x="279" y="595"/>
                    <a:pt x="186" y="28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40"/>
            <p:cNvSpPr/>
            <p:nvPr/>
          </p:nvSpPr>
          <p:spPr>
            <a:xfrm>
              <a:off x="5500925" y="4054150"/>
              <a:ext cx="11875" cy="49500"/>
            </a:xfrm>
            <a:custGeom>
              <a:rect b="b" l="l" r="r" t="t"/>
              <a:pathLst>
                <a:path extrusionOk="0" h="1980" w="475">
                  <a:moveTo>
                    <a:pt x="158" y="0"/>
                  </a:moveTo>
                  <a:cubicBezTo>
                    <a:pt x="75" y="168"/>
                    <a:pt x="47" y="335"/>
                    <a:pt x="19" y="511"/>
                  </a:cubicBezTo>
                  <a:cubicBezTo>
                    <a:pt x="1" y="679"/>
                    <a:pt x="1" y="846"/>
                    <a:pt x="10" y="1004"/>
                  </a:cubicBezTo>
                  <a:cubicBezTo>
                    <a:pt x="19" y="1171"/>
                    <a:pt x="56" y="1348"/>
                    <a:pt x="103" y="1505"/>
                  </a:cubicBezTo>
                  <a:cubicBezTo>
                    <a:pt x="149" y="1673"/>
                    <a:pt x="205" y="1831"/>
                    <a:pt x="307" y="1979"/>
                  </a:cubicBezTo>
                  <a:cubicBezTo>
                    <a:pt x="391" y="1803"/>
                    <a:pt x="428" y="1636"/>
                    <a:pt x="447" y="1468"/>
                  </a:cubicBezTo>
                  <a:cubicBezTo>
                    <a:pt x="474" y="1310"/>
                    <a:pt x="474" y="1134"/>
                    <a:pt x="465" y="967"/>
                  </a:cubicBezTo>
                  <a:cubicBezTo>
                    <a:pt x="447" y="809"/>
                    <a:pt x="409" y="641"/>
                    <a:pt x="372" y="483"/>
                  </a:cubicBezTo>
                  <a:cubicBezTo>
                    <a:pt x="335" y="316"/>
                    <a:pt x="279" y="15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40"/>
            <p:cNvSpPr/>
            <p:nvPr/>
          </p:nvSpPr>
          <p:spPr>
            <a:xfrm>
              <a:off x="5895800" y="3991675"/>
              <a:ext cx="26250" cy="157025"/>
            </a:xfrm>
            <a:custGeom>
              <a:rect b="b" l="l" r="r" t="t"/>
              <a:pathLst>
                <a:path extrusionOk="0" h="6281" w="1050">
                  <a:moveTo>
                    <a:pt x="1041" y="0"/>
                  </a:moveTo>
                  <a:cubicBezTo>
                    <a:pt x="864" y="511"/>
                    <a:pt x="743" y="1022"/>
                    <a:pt x="623" y="1542"/>
                  </a:cubicBezTo>
                  <a:cubicBezTo>
                    <a:pt x="511" y="2063"/>
                    <a:pt x="418" y="2583"/>
                    <a:pt x="325" y="3113"/>
                  </a:cubicBezTo>
                  <a:cubicBezTo>
                    <a:pt x="242" y="3633"/>
                    <a:pt x="167" y="4153"/>
                    <a:pt x="112" y="4692"/>
                  </a:cubicBezTo>
                  <a:cubicBezTo>
                    <a:pt x="56" y="5212"/>
                    <a:pt x="19" y="5742"/>
                    <a:pt x="0" y="6281"/>
                  </a:cubicBezTo>
                  <a:cubicBezTo>
                    <a:pt x="204" y="5779"/>
                    <a:pt x="334" y="5259"/>
                    <a:pt x="446" y="4748"/>
                  </a:cubicBezTo>
                  <a:cubicBezTo>
                    <a:pt x="576" y="4227"/>
                    <a:pt x="669" y="3698"/>
                    <a:pt x="753" y="3178"/>
                  </a:cubicBezTo>
                  <a:cubicBezTo>
                    <a:pt x="836" y="2657"/>
                    <a:pt x="901" y="2137"/>
                    <a:pt x="948" y="1598"/>
                  </a:cubicBezTo>
                  <a:cubicBezTo>
                    <a:pt x="1022" y="1069"/>
                    <a:pt x="1050" y="530"/>
                    <a:pt x="10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40"/>
            <p:cNvSpPr/>
            <p:nvPr/>
          </p:nvSpPr>
          <p:spPr>
            <a:xfrm>
              <a:off x="5881150" y="4059250"/>
              <a:ext cx="18150" cy="87375"/>
            </a:xfrm>
            <a:custGeom>
              <a:rect b="b" l="l" r="r" t="t"/>
              <a:pathLst>
                <a:path extrusionOk="0" h="3495" w="726">
                  <a:moveTo>
                    <a:pt x="679" y="1"/>
                  </a:moveTo>
                  <a:cubicBezTo>
                    <a:pt x="540" y="279"/>
                    <a:pt x="428" y="558"/>
                    <a:pt x="354" y="846"/>
                  </a:cubicBezTo>
                  <a:cubicBezTo>
                    <a:pt x="270" y="1134"/>
                    <a:pt x="196" y="1422"/>
                    <a:pt x="140" y="1710"/>
                  </a:cubicBezTo>
                  <a:cubicBezTo>
                    <a:pt x="84" y="1998"/>
                    <a:pt x="47" y="2286"/>
                    <a:pt x="29" y="2593"/>
                  </a:cubicBezTo>
                  <a:cubicBezTo>
                    <a:pt x="1" y="2890"/>
                    <a:pt x="1" y="3178"/>
                    <a:pt x="38" y="3494"/>
                  </a:cubicBezTo>
                  <a:cubicBezTo>
                    <a:pt x="177" y="3215"/>
                    <a:pt x="279" y="2937"/>
                    <a:pt x="363" y="2649"/>
                  </a:cubicBezTo>
                  <a:cubicBezTo>
                    <a:pt x="447" y="2361"/>
                    <a:pt x="512" y="2082"/>
                    <a:pt x="567" y="1775"/>
                  </a:cubicBezTo>
                  <a:cubicBezTo>
                    <a:pt x="632" y="1487"/>
                    <a:pt x="660" y="1199"/>
                    <a:pt x="679" y="893"/>
                  </a:cubicBezTo>
                  <a:cubicBezTo>
                    <a:pt x="707" y="605"/>
                    <a:pt x="725" y="307"/>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40"/>
            <p:cNvSpPr/>
            <p:nvPr/>
          </p:nvSpPr>
          <p:spPr>
            <a:xfrm>
              <a:off x="5875575" y="4043225"/>
              <a:ext cx="12800" cy="39750"/>
            </a:xfrm>
            <a:custGeom>
              <a:rect b="b" l="l" r="r" t="t"/>
              <a:pathLst>
                <a:path extrusionOk="0" h="1590" w="512">
                  <a:moveTo>
                    <a:pt x="419" y="1"/>
                  </a:moveTo>
                  <a:cubicBezTo>
                    <a:pt x="307" y="121"/>
                    <a:pt x="233" y="233"/>
                    <a:pt x="168" y="363"/>
                  </a:cubicBezTo>
                  <a:cubicBezTo>
                    <a:pt x="112" y="493"/>
                    <a:pt x="56" y="614"/>
                    <a:pt x="38" y="744"/>
                  </a:cubicBezTo>
                  <a:cubicBezTo>
                    <a:pt x="19" y="874"/>
                    <a:pt x="1" y="1013"/>
                    <a:pt x="1" y="1153"/>
                  </a:cubicBezTo>
                  <a:cubicBezTo>
                    <a:pt x="19" y="1292"/>
                    <a:pt x="29" y="1431"/>
                    <a:pt x="94" y="1589"/>
                  </a:cubicBezTo>
                  <a:cubicBezTo>
                    <a:pt x="214" y="1487"/>
                    <a:pt x="279" y="1357"/>
                    <a:pt x="354" y="1236"/>
                  </a:cubicBezTo>
                  <a:cubicBezTo>
                    <a:pt x="410" y="1106"/>
                    <a:pt x="456" y="976"/>
                    <a:pt x="484" y="837"/>
                  </a:cubicBezTo>
                  <a:cubicBezTo>
                    <a:pt x="502" y="697"/>
                    <a:pt x="512" y="567"/>
                    <a:pt x="512" y="428"/>
                  </a:cubicBezTo>
                  <a:cubicBezTo>
                    <a:pt x="502" y="289"/>
                    <a:pt x="493" y="159"/>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40"/>
            <p:cNvSpPr/>
            <p:nvPr/>
          </p:nvSpPr>
          <p:spPr>
            <a:xfrm>
              <a:off x="5933650" y="3967750"/>
              <a:ext cx="12800" cy="53450"/>
            </a:xfrm>
            <a:custGeom>
              <a:rect b="b" l="l" r="r" t="t"/>
              <a:pathLst>
                <a:path extrusionOk="0" h="2138" w="512">
                  <a:moveTo>
                    <a:pt x="326" y="0"/>
                  </a:moveTo>
                  <a:cubicBezTo>
                    <a:pt x="233" y="186"/>
                    <a:pt x="177" y="362"/>
                    <a:pt x="131" y="539"/>
                  </a:cubicBezTo>
                  <a:cubicBezTo>
                    <a:pt x="84" y="716"/>
                    <a:pt x="65" y="883"/>
                    <a:pt x="38" y="1059"/>
                  </a:cubicBezTo>
                  <a:cubicBezTo>
                    <a:pt x="19" y="1236"/>
                    <a:pt x="0" y="1412"/>
                    <a:pt x="0" y="1580"/>
                  </a:cubicBezTo>
                  <a:cubicBezTo>
                    <a:pt x="0" y="1756"/>
                    <a:pt x="0" y="1933"/>
                    <a:pt x="19" y="2137"/>
                  </a:cubicBezTo>
                  <a:cubicBezTo>
                    <a:pt x="177" y="2016"/>
                    <a:pt x="279" y="1840"/>
                    <a:pt x="353" y="1663"/>
                  </a:cubicBezTo>
                  <a:cubicBezTo>
                    <a:pt x="419" y="1487"/>
                    <a:pt x="465" y="1301"/>
                    <a:pt x="493" y="1115"/>
                  </a:cubicBezTo>
                  <a:cubicBezTo>
                    <a:pt x="511" y="929"/>
                    <a:pt x="511" y="743"/>
                    <a:pt x="493" y="558"/>
                  </a:cubicBezTo>
                  <a:cubicBezTo>
                    <a:pt x="456" y="372"/>
                    <a:pt x="419"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40"/>
            <p:cNvSpPr/>
            <p:nvPr/>
          </p:nvSpPr>
          <p:spPr>
            <a:xfrm>
              <a:off x="5848625" y="4045325"/>
              <a:ext cx="11875" cy="91300"/>
            </a:xfrm>
            <a:custGeom>
              <a:rect b="b" l="l" r="r" t="t"/>
              <a:pathLst>
                <a:path extrusionOk="0" h="3652" w="475">
                  <a:moveTo>
                    <a:pt x="317" y="0"/>
                  </a:moveTo>
                  <a:cubicBezTo>
                    <a:pt x="205" y="298"/>
                    <a:pt x="150" y="604"/>
                    <a:pt x="103" y="901"/>
                  </a:cubicBezTo>
                  <a:cubicBezTo>
                    <a:pt x="57" y="1208"/>
                    <a:pt x="29" y="1515"/>
                    <a:pt x="10" y="1812"/>
                  </a:cubicBezTo>
                  <a:cubicBezTo>
                    <a:pt x="1" y="2109"/>
                    <a:pt x="1" y="2425"/>
                    <a:pt x="29" y="2732"/>
                  </a:cubicBezTo>
                  <a:cubicBezTo>
                    <a:pt x="47" y="3029"/>
                    <a:pt x="85" y="3345"/>
                    <a:pt x="168" y="3652"/>
                  </a:cubicBezTo>
                  <a:cubicBezTo>
                    <a:pt x="270" y="3345"/>
                    <a:pt x="326" y="3048"/>
                    <a:pt x="373" y="2741"/>
                  </a:cubicBezTo>
                  <a:cubicBezTo>
                    <a:pt x="419" y="2444"/>
                    <a:pt x="456" y="2137"/>
                    <a:pt x="466" y="1840"/>
                  </a:cubicBezTo>
                  <a:cubicBezTo>
                    <a:pt x="475" y="1533"/>
                    <a:pt x="475" y="1217"/>
                    <a:pt x="456" y="920"/>
                  </a:cubicBezTo>
                  <a:cubicBezTo>
                    <a:pt x="419" y="613"/>
                    <a:pt x="382" y="307"/>
                    <a:pt x="3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40"/>
            <p:cNvSpPr/>
            <p:nvPr/>
          </p:nvSpPr>
          <p:spPr>
            <a:xfrm>
              <a:off x="5830750" y="4053225"/>
              <a:ext cx="11875" cy="51575"/>
            </a:xfrm>
            <a:custGeom>
              <a:rect b="b" l="l" r="r" t="t"/>
              <a:pathLst>
                <a:path extrusionOk="0" h="2063" w="475">
                  <a:moveTo>
                    <a:pt x="307" y="0"/>
                  </a:moveTo>
                  <a:cubicBezTo>
                    <a:pt x="205" y="158"/>
                    <a:pt x="149" y="335"/>
                    <a:pt x="103" y="502"/>
                  </a:cubicBezTo>
                  <a:cubicBezTo>
                    <a:pt x="56" y="669"/>
                    <a:pt x="28" y="836"/>
                    <a:pt x="10" y="1013"/>
                  </a:cubicBezTo>
                  <a:cubicBezTo>
                    <a:pt x="1" y="1180"/>
                    <a:pt x="1" y="1357"/>
                    <a:pt x="19" y="1533"/>
                  </a:cubicBezTo>
                  <a:cubicBezTo>
                    <a:pt x="47" y="1710"/>
                    <a:pt x="75" y="1877"/>
                    <a:pt x="159" y="2063"/>
                  </a:cubicBezTo>
                  <a:cubicBezTo>
                    <a:pt x="261" y="1905"/>
                    <a:pt x="326" y="1728"/>
                    <a:pt x="372" y="1570"/>
                  </a:cubicBezTo>
                  <a:cubicBezTo>
                    <a:pt x="419" y="1394"/>
                    <a:pt x="437" y="1227"/>
                    <a:pt x="465" y="1050"/>
                  </a:cubicBezTo>
                  <a:cubicBezTo>
                    <a:pt x="474" y="883"/>
                    <a:pt x="474" y="706"/>
                    <a:pt x="447" y="530"/>
                  </a:cubicBezTo>
                  <a:cubicBezTo>
                    <a:pt x="428" y="353"/>
                    <a:pt x="391" y="186"/>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40"/>
            <p:cNvSpPr/>
            <p:nvPr/>
          </p:nvSpPr>
          <p:spPr>
            <a:xfrm>
              <a:off x="5525325" y="3695750"/>
              <a:ext cx="10925" cy="38350"/>
            </a:xfrm>
            <a:custGeom>
              <a:rect b="b" l="l" r="r" t="t"/>
              <a:pathLst>
                <a:path extrusionOk="0" h="1534" w="437">
                  <a:moveTo>
                    <a:pt x="214" y="1"/>
                  </a:moveTo>
                  <a:cubicBezTo>
                    <a:pt x="121" y="131"/>
                    <a:pt x="74" y="261"/>
                    <a:pt x="47" y="382"/>
                  </a:cubicBezTo>
                  <a:cubicBezTo>
                    <a:pt x="9" y="512"/>
                    <a:pt x="0" y="642"/>
                    <a:pt x="0" y="762"/>
                  </a:cubicBezTo>
                  <a:cubicBezTo>
                    <a:pt x="0" y="893"/>
                    <a:pt x="9" y="1023"/>
                    <a:pt x="47" y="1153"/>
                  </a:cubicBezTo>
                  <a:cubicBezTo>
                    <a:pt x="74" y="1273"/>
                    <a:pt x="121" y="1404"/>
                    <a:pt x="214" y="1534"/>
                  </a:cubicBezTo>
                  <a:cubicBezTo>
                    <a:pt x="307" y="1404"/>
                    <a:pt x="353" y="1273"/>
                    <a:pt x="390" y="1153"/>
                  </a:cubicBezTo>
                  <a:cubicBezTo>
                    <a:pt x="427" y="1023"/>
                    <a:pt x="437" y="893"/>
                    <a:pt x="437" y="762"/>
                  </a:cubicBezTo>
                  <a:cubicBezTo>
                    <a:pt x="437" y="642"/>
                    <a:pt x="427" y="512"/>
                    <a:pt x="390" y="382"/>
                  </a:cubicBezTo>
                  <a:cubicBezTo>
                    <a:pt x="353" y="242"/>
                    <a:pt x="307" y="12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40"/>
            <p:cNvSpPr/>
            <p:nvPr/>
          </p:nvSpPr>
          <p:spPr>
            <a:xfrm>
              <a:off x="5501625" y="3709700"/>
              <a:ext cx="11625" cy="36025"/>
            </a:xfrm>
            <a:custGeom>
              <a:rect b="b" l="l" r="r" t="t"/>
              <a:pathLst>
                <a:path extrusionOk="0" h="1441" w="465">
                  <a:moveTo>
                    <a:pt x="279" y="0"/>
                  </a:moveTo>
                  <a:cubicBezTo>
                    <a:pt x="177" y="121"/>
                    <a:pt x="130" y="232"/>
                    <a:pt x="84" y="353"/>
                  </a:cubicBezTo>
                  <a:cubicBezTo>
                    <a:pt x="47" y="465"/>
                    <a:pt x="28" y="585"/>
                    <a:pt x="19" y="706"/>
                  </a:cubicBezTo>
                  <a:cubicBezTo>
                    <a:pt x="0" y="827"/>
                    <a:pt x="19" y="957"/>
                    <a:pt x="38" y="1068"/>
                  </a:cubicBezTo>
                  <a:cubicBezTo>
                    <a:pt x="65" y="1189"/>
                    <a:pt x="112" y="1310"/>
                    <a:pt x="186" y="1440"/>
                  </a:cubicBezTo>
                  <a:cubicBezTo>
                    <a:pt x="298" y="1329"/>
                    <a:pt x="344" y="1208"/>
                    <a:pt x="391" y="1096"/>
                  </a:cubicBezTo>
                  <a:cubicBezTo>
                    <a:pt x="419" y="976"/>
                    <a:pt x="446" y="864"/>
                    <a:pt x="456" y="734"/>
                  </a:cubicBezTo>
                  <a:cubicBezTo>
                    <a:pt x="465" y="613"/>
                    <a:pt x="456" y="492"/>
                    <a:pt x="437" y="372"/>
                  </a:cubicBezTo>
                  <a:cubicBezTo>
                    <a:pt x="409" y="242"/>
                    <a:pt x="372" y="121"/>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40"/>
            <p:cNvSpPr/>
            <p:nvPr/>
          </p:nvSpPr>
          <p:spPr>
            <a:xfrm>
              <a:off x="5690700" y="4073200"/>
              <a:ext cx="11625" cy="69475"/>
            </a:xfrm>
            <a:custGeom>
              <a:rect b="b" l="l" r="r" t="t"/>
              <a:pathLst>
                <a:path extrusionOk="0" h="2779" w="465">
                  <a:moveTo>
                    <a:pt x="186" y="0"/>
                  </a:moveTo>
                  <a:cubicBezTo>
                    <a:pt x="102" y="232"/>
                    <a:pt x="56" y="465"/>
                    <a:pt x="37" y="697"/>
                  </a:cubicBezTo>
                  <a:cubicBezTo>
                    <a:pt x="9" y="929"/>
                    <a:pt x="0" y="1162"/>
                    <a:pt x="9" y="1394"/>
                  </a:cubicBezTo>
                  <a:cubicBezTo>
                    <a:pt x="19" y="1626"/>
                    <a:pt x="37" y="1858"/>
                    <a:pt x="84" y="2091"/>
                  </a:cubicBezTo>
                  <a:cubicBezTo>
                    <a:pt x="130" y="2323"/>
                    <a:pt x="177" y="2555"/>
                    <a:pt x="279" y="2778"/>
                  </a:cubicBezTo>
                  <a:cubicBezTo>
                    <a:pt x="363" y="2546"/>
                    <a:pt x="409" y="2314"/>
                    <a:pt x="428" y="2081"/>
                  </a:cubicBezTo>
                  <a:cubicBezTo>
                    <a:pt x="455" y="1849"/>
                    <a:pt x="465" y="1617"/>
                    <a:pt x="455" y="1385"/>
                  </a:cubicBezTo>
                  <a:cubicBezTo>
                    <a:pt x="446" y="1152"/>
                    <a:pt x="428" y="920"/>
                    <a:pt x="381" y="688"/>
                  </a:cubicBezTo>
                  <a:cubicBezTo>
                    <a:pt x="353" y="455"/>
                    <a:pt x="288" y="223"/>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40"/>
            <p:cNvSpPr/>
            <p:nvPr/>
          </p:nvSpPr>
          <p:spPr>
            <a:xfrm>
              <a:off x="5677925" y="4039275"/>
              <a:ext cx="11175" cy="51125"/>
            </a:xfrm>
            <a:custGeom>
              <a:rect b="b" l="l" r="r" t="t"/>
              <a:pathLst>
                <a:path extrusionOk="0" h="2045" w="447">
                  <a:moveTo>
                    <a:pt x="223" y="1"/>
                  </a:moveTo>
                  <a:cubicBezTo>
                    <a:pt x="130" y="177"/>
                    <a:pt x="84" y="344"/>
                    <a:pt x="47" y="512"/>
                  </a:cubicBezTo>
                  <a:cubicBezTo>
                    <a:pt x="9" y="688"/>
                    <a:pt x="0" y="855"/>
                    <a:pt x="0" y="1023"/>
                  </a:cubicBezTo>
                  <a:cubicBezTo>
                    <a:pt x="0" y="1199"/>
                    <a:pt x="9" y="1366"/>
                    <a:pt x="47" y="1534"/>
                  </a:cubicBezTo>
                  <a:cubicBezTo>
                    <a:pt x="84" y="1710"/>
                    <a:pt x="130" y="1877"/>
                    <a:pt x="223" y="2045"/>
                  </a:cubicBezTo>
                  <a:cubicBezTo>
                    <a:pt x="316" y="1868"/>
                    <a:pt x="363" y="1692"/>
                    <a:pt x="400" y="1534"/>
                  </a:cubicBezTo>
                  <a:cubicBezTo>
                    <a:pt x="428" y="1357"/>
                    <a:pt x="446" y="1181"/>
                    <a:pt x="446" y="1023"/>
                  </a:cubicBezTo>
                  <a:cubicBezTo>
                    <a:pt x="446" y="846"/>
                    <a:pt x="428" y="670"/>
                    <a:pt x="400" y="512"/>
                  </a:cubicBezTo>
                  <a:cubicBezTo>
                    <a:pt x="363" y="344"/>
                    <a:pt x="316" y="17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40"/>
            <p:cNvSpPr/>
            <p:nvPr/>
          </p:nvSpPr>
          <p:spPr>
            <a:xfrm>
              <a:off x="5704625" y="4045325"/>
              <a:ext cx="11650" cy="53675"/>
            </a:xfrm>
            <a:custGeom>
              <a:rect b="b" l="l" r="r" t="t"/>
              <a:pathLst>
                <a:path extrusionOk="0" h="2147" w="466">
                  <a:moveTo>
                    <a:pt x="186" y="0"/>
                  </a:moveTo>
                  <a:cubicBezTo>
                    <a:pt x="103" y="186"/>
                    <a:pt x="56" y="363"/>
                    <a:pt x="38" y="548"/>
                  </a:cubicBezTo>
                  <a:cubicBezTo>
                    <a:pt x="10" y="725"/>
                    <a:pt x="1" y="901"/>
                    <a:pt x="10" y="1078"/>
                  </a:cubicBezTo>
                  <a:cubicBezTo>
                    <a:pt x="29" y="1255"/>
                    <a:pt x="38" y="1440"/>
                    <a:pt x="84" y="1617"/>
                  </a:cubicBezTo>
                  <a:cubicBezTo>
                    <a:pt x="131" y="1784"/>
                    <a:pt x="177" y="1970"/>
                    <a:pt x="279" y="2146"/>
                  </a:cubicBezTo>
                  <a:cubicBezTo>
                    <a:pt x="363" y="1961"/>
                    <a:pt x="409" y="1784"/>
                    <a:pt x="428" y="1598"/>
                  </a:cubicBezTo>
                  <a:cubicBezTo>
                    <a:pt x="456" y="1431"/>
                    <a:pt x="465" y="1245"/>
                    <a:pt x="456" y="1069"/>
                  </a:cubicBezTo>
                  <a:cubicBezTo>
                    <a:pt x="447" y="892"/>
                    <a:pt x="428" y="706"/>
                    <a:pt x="382" y="530"/>
                  </a:cubicBezTo>
                  <a:cubicBezTo>
                    <a:pt x="335" y="353"/>
                    <a:pt x="289" y="17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40"/>
            <p:cNvSpPr/>
            <p:nvPr/>
          </p:nvSpPr>
          <p:spPr>
            <a:xfrm>
              <a:off x="5661200" y="4128700"/>
              <a:ext cx="11625" cy="30000"/>
            </a:xfrm>
            <a:custGeom>
              <a:rect b="b" l="l" r="r" t="t"/>
              <a:pathLst>
                <a:path extrusionOk="0" h="1200" w="465">
                  <a:moveTo>
                    <a:pt x="186" y="1"/>
                  </a:moveTo>
                  <a:cubicBezTo>
                    <a:pt x="102" y="103"/>
                    <a:pt x="56" y="205"/>
                    <a:pt x="28" y="317"/>
                  </a:cubicBezTo>
                  <a:cubicBezTo>
                    <a:pt x="10" y="419"/>
                    <a:pt x="0" y="512"/>
                    <a:pt x="10" y="614"/>
                  </a:cubicBezTo>
                  <a:cubicBezTo>
                    <a:pt x="19" y="716"/>
                    <a:pt x="28" y="809"/>
                    <a:pt x="75" y="902"/>
                  </a:cubicBezTo>
                  <a:cubicBezTo>
                    <a:pt x="121" y="995"/>
                    <a:pt x="167" y="1106"/>
                    <a:pt x="279" y="1199"/>
                  </a:cubicBezTo>
                  <a:cubicBezTo>
                    <a:pt x="353" y="1088"/>
                    <a:pt x="400" y="986"/>
                    <a:pt x="428" y="883"/>
                  </a:cubicBezTo>
                  <a:cubicBezTo>
                    <a:pt x="446" y="772"/>
                    <a:pt x="465" y="679"/>
                    <a:pt x="446" y="577"/>
                  </a:cubicBezTo>
                  <a:cubicBezTo>
                    <a:pt x="437" y="475"/>
                    <a:pt x="428" y="382"/>
                    <a:pt x="381" y="289"/>
                  </a:cubicBezTo>
                  <a:cubicBezTo>
                    <a:pt x="335" y="196"/>
                    <a:pt x="279" y="94"/>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40"/>
            <p:cNvSpPr/>
            <p:nvPr/>
          </p:nvSpPr>
          <p:spPr>
            <a:xfrm>
              <a:off x="5415450" y="3483225"/>
              <a:ext cx="13025" cy="81325"/>
            </a:xfrm>
            <a:custGeom>
              <a:rect b="b" l="l" r="r" t="t"/>
              <a:pathLst>
                <a:path extrusionOk="0" h="3253" w="521">
                  <a:moveTo>
                    <a:pt x="84" y="0"/>
                  </a:moveTo>
                  <a:cubicBezTo>
                    <a:pt x="28" y="279"/>
                    <a:pt x="1" y="558"/>
                    <a:pt x="1" y="837"/>
                  </a:cubicBezTo>
                  <a:cubicBezTo>
                    <a:pt x="1" y="1115"/>
                    <a:pt x="10" y="1385"/>
                    <a:pt x="38" y="1654"/>
                  </a:cubicBezTo>
                  <a:cubicBezTo>
                    <a:pt x="93" y="2193"/>
                    <a:pt x="196" y="2732"/>
                    <a:pt x="400" y="3252"/>
                  </a:cubicBezTo>
                  <a:cubicBezTo>
                    <a:pt x="474" y="2974"/>
                    <a:pt x="502" y="2695"/>
                    <a:pt x="511" y="2416"/>
                  </a:cubicBezTo>
                  <a:cubicBezTo>
                    <a:pt x="521" y="2137"/>
                    <a:pt x="511" y="1868"/>
                    <a:pt x="474" y="1589"/>
                  </a:cubicBezTo>
                  <a:cubicBezTo>
                    <a:pt x="456" y="1329"/>
                    <a:pt x="409" y="1050"/>
                    <a:pt x="335" y="781"/>
                  </a:cubicBezTo>
                  <a:cubicBezTo>
                    <a:pt x="279" y="521"/>
                    <a:pt x="196" y="261"/>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40"/>
            <p:cNvSpPr/>
            <p:nvPr/>
          </p:nvSpPr>
          <p:spPr>
            <a:xfrm>
              <a:off x="5399900" y="3510875"/>
              <a:ext cx="13475" cy="77600"/>
            </a:xfrm>
            <a:custGeom>
              <a:rect b="b" l="l" r="r" t="t"/>
              <a:pathLst>
                <a:path extrusionOk="0" h="3104" w="539">
                  <a:moveTo>
                    <a:pt x="65" y="0"/>
                  </a:moveTo>
                  <a:cubicBezTo>
                    <a:pt x="9" y="270"/>
                    <a:pt x="0" y="530"/>
                    <a:pt x="0" y="799"/>
                  </a:cubicBezTo>
                  <a:cubicBezTo>
                    <a:pt x="0" y="1069"/>
                    <a:pt x="19" y="1319"/>
                    <a:pt x="46" y="1580"/>
                  </a:cubicBezTo>
                  <a:cubicBezTo>
                    <a:pt x="74" y="1830"/>
                    <a:pt x="121" y="2091"/>
                    <a:pt x="195" y="2341"/>
                  </a:cubicBezTo>
                  <a:cubicBezTo>
                    <a:pt x="260" y="2602"/>
                    <a:pt x="344" y="2852"/>
                    <a:pt x="474" y="3103"/>
                  </a:cubicBezTo>
                  <a:cubicBezTo>
                    <a:pt x="530" y="2834"/>
                    <a:pt x="539" y="2564"/>
                    <a:pt x="539" y="2295"/>
                  </a:cubicBezTo>
                  <a:cubicBezTo>
                    <a:pt x="539" y="2035"/>
                    <a:pt x="520" y="1775"/>
                    <a:pt x="492" y="1524"/>
                  </a:cubicBezTo>
                  <a:cubicBezTo>
                    <a:pt x="465" y="1264"/>
                    <a:pt x="418" y="1013"/>
                    <a:pt x="344" y="753"/>
                  </a:cubicBezTo>
                  <a:cubicBezTo>
                    <a:pt x="260" y="502"/>
                    <a:pt x="195" y="251"/>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40"/>
            <p:cNvSpPr/>
            <p:nvPr/>
          </p:nvSpPr>
          <p:spPr>
            <a:xfrm>
              <a:off x="5431250" y="3485075"/>
              <a:ext cx="11875" cy="43475"/>
            </a:xfrm>
            <a:custGeom>
              <a:rect b="b" l="l" r="r" t="t"/>
              <a:pathLst>
                <a:path extrusionOk="0" h="1739" w="475">
                  <a:moveTo>
                    <a:pt x="158" y="1"/>
                  </a:moveTo>
                  <a:cubicBezTo>
                    <a:pt x="75" y="149"/>
                    <a:pt x="47" y="298"/>
                    <a:pt x="19" y="447"/>
                  </a:cubicBezTo>
                  <a:cubicBezTo>
                    <a:pt x="0" y="595"/>
                    <a:pt x="0" y="744"/>
                    <a:pt x="10" y="893"/>
                  </a:cubicBezTo>
                  <a:cubicBezTo>
                    <a:pt x="19" y="1041"/>
                    <a:pt x="56" y="1181"/>
                    <a:pt x="102" y="1320"/>
                  </a:cubicBezTo>
                  <a:cubicBezTo>
                    <a:pt x="149" y="1459"/>
                    <a:pt x="205" y="1599"/>
                    <a:pt x="307" y="1738"/>
                  </a:cubicBezTo>
                  <a:cubicBezTo>
                    <a:pt x="390" y="1590"/>
                    <a:pt x="428" y="1441"/>
                    <a:pt x="446" y="1283"/>
                  </a:cubicBezTo>
                  <a:cubicBezTo>
                    <a:pt x="474" y="1134"/>
                    <a:pt x="474" y="995"/>
                    <a:pt x="465" y="846"/>
                  </a:cubicBezTo>
                  <a:cubicBezTo>
                    <a:pt x="446" y="698"/>
                    <a:pt x="409" y="558"/>
                    <a:pt x="372" y="419"/>
                  </a:cubicBezTo>
                  <a:cubicBezTo>
                    <a:pt x="325" y="280"/>
                    <a:pt x="260" y="140"/>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40"/>
            <p:cNvSpPr/>
            <p:nvPr/>
          </p:nvSpPr>
          <p:spPr>
            <a:xfrm>
              <a:off x="5421250" y="3590300"/>
              <a:ext cx="11875" cy="37875"/>
            </a:xfrm>
            <a:custGeom>
              <a:rect b="b" l="l" r="r" t="t"/>
              <a:pathLst>
                <a:path extrusionOk="0" h="1515" w="475">
                  <a:moveTo>
                    <a:pt x="168" y="1"/>
                  </a:moveTo>
                  <a:cubicBezTo>
                    <a:pt x="84" y="140"/>
                    <a:pt x="47" y="270"/>
                    <a:pt x="29" y="400"/>
                  </a:cubicBezTo>
                  <a:cubicBezTo>
                    <a:pt x="1" y="530"/>
                    <a:pt x="1" y="651"/>
                    <a:pt x="10" y="781"/>
                  </a:cubicBezTo>
                  <a:cubicBezTo>
                    <a:pt x="29" y="911"/>
                    <a:pt x="57" y="1041"/>
                    <a:pt x="103" y="1153"/>
                  </a:cubicBezTo>
                  <a:cubicBezTo>
                    <a:pt x="149" y="1283"/>
                    <a:pt x="214" y="1394"/>
                    <a:pt x="317" y="1515"/>
                  </a:cubicBezTo>
                  <a:cubicBezTo>
                    <a:pt x="400" y="1376"/>
                    <a:pt x="428" y="1246"/>
                    <a:pt x="456" y="1115"/>
                  </a:cubicBezTo>
                  <a:cubicBezTo>
                    <a:pt x="475" y="995"/>
                    <a:pt x="475" y="865"/>
                    <a:pt x="465" y="735"/>
                  </a:cubicBezTo>
                  <a:cubicBezTo>
                    <a:pt x="456" y="604"/>
                    <a:pt x="419" y="484"/>
                    <a:pt x="372" y="363"/>
                  </a:cubicBezTo>
                  <a:cubicBezTo>
                    <a:pt x="326" y="233"/>
                    <a:pt x="270" y="12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40"/>
            <p:cNvSpPr/>
            <p:nvPr/>
          </p:nvSpPr>
          <p:spPr>
            <a:xfrm>
              <a:off x="5389250" y="3755425"/>
              <a:ext cx="631200" cy="32600"/>
            </a:xfrm>
            <a:custGeom>
              <a:rect b="b" l="l" r="r" t="t"/>
              <a:pathLst>
                <a:path extrusionOk="0" h="1304" w="25248">
                  <a:moveTo>
                    <a:pt x="24759" y="1"/>
                  </a:moveTo>
                  <a:cubicBezTo>
                    <a:pt x="24755" y="1"/>
                    <a:pt x="24752" y="1"/>
                    <a:pt x="24750" y="1"/>
                  </a:cubicBezTo>
                  <a:cubicBezTo>
                    <a:pt x="22185" y="484"/>
                    <a:pt x="19574" y="726"/>
                    <a:pt x="16973" y="903"/>
                  </a:cubicBezTo>
                  <a:cubicBezTo>
                    <a:pt x="15114" y="1030"/>
                    <a:pt x="13246" y="1102"/>
                    <a:pt x="11378" y="1102"/>
                  </a:cubicBezTo>
                  <a:cubicBezTo>
                    <a:pt x="7655" y="1102"/>
                    <a:pt x="3930" y="815"/>
                    <a:pt x="268" y="104"/>
                  </a:cubicBezTo>
                  <a:cubicBezTo>
                    <a:pt x="226" y="95"/>
                    <a:pt x="192" y="91"/>
                    <a:pt x="167" y="91"/>
                  </a:cubicBezTo>
                  <a:cubicBezTo>
                    <a:pt x="0" y="91"/>
                    <a:pt x="190" y="257"/>
                    <a:pt x="352" y="289"/>
                  </a:cubicBezTo>
                  <a:cubicBezTo>
                    <a:pt x="4074" y="1015"/>
                    <a:pt x="7873" y="1303"/>
                    <a:pt x="11667" y="1303"/>
                  </a:cubicBezTo>
                  <a:cubicBezTo>
                    <a:pt x="13461" y="1303"/>
                    <a:pt x="15255" y="1239"/>
                    <a:pt x="17038" y="1126"/>
                  </a:cubicBezTo>
                  <a:cubicBezTo>
                    <a:pt x="19751" y="949"/>
                    <a:pt x="22464" y="689"/>
                    <a:pt x="25121" y="206"/>
                  </a:cubicBezTo>
                  <a:cubicBezTo>
                    <a:pt x="25248" y="170"/>
                    <a:pt x="24881" y="1"/>
                    <a:pt x="247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40"/>
            <p:cNvSpPr/>
            <p:nvPr/>
          </p:nvSpPr>
          <p:spPr>
            <a:xfrm>
              <a:off x="5397800" y="3827900"/>
              <a:ext cx="607100" cy="27125"/>
            </a:xfrm>
            <a:custGeom>
              <a:rect b="b" l="l" r="r" t="t"/>
              <a:pathLst>
                <a:path extrusionOk="0" h="1085" w="24284">
                  <a:moveTo>
                    <a:pt x="23776" y="1"/>
                  </a:moveTo>
                  <a:cubicBezTo>
                    <a:pt x="23772" y="1"/>
                    <a:pt x="23769" y="1"/>
                    <a:pt x="23766" y="1"/>
                  </a:cubicBezTo>
                  <a:cubicBezTo>
                    <a:pt x="21304" y="382"/>
                    <a:pt x="18796" y="577"/>
                    <a:pt x="16315" y="716"/>
                  </a:cubicBezTo>
                  <a:cubicBezTo>
                    <a:pt x="14513" y="820"/>
                    <a:pt x="12705" y="879"/>
                    <a:pt x="10896" y="879"/>
                  </a:cubicBezTo>
                  <a:cubicBezTo>
                    <a:pt x="7343" y="879"/>
                    <a:pt x="3789" y="651"/>
                    <a:pt x="279" y="85"/>
                  </a:cubicBezTo>
                  <a:cubicBezTo>
                    <a:pt x="245" y="80"/>
                    <a:pt x="217" y="78"/>
                    <a:pt x="194" y="78"/>
                  </a:cubicBezTo>
                  <a:cubicBezTo>
                    <a:pt x="0" y="78"/>
                    <a:pt x="196" y="237"/>
                    <a:pt x="353" y="271"/>
                  </a:cubicBezTo>
                  <a:cubicBezTo>
                    <a:pt x="3942" y="851"/>
                    <a:pt x="7582" y="1084"/>
                    <a:pt x="11221" y="1084"/>
                  </a:cubicBezTo>
                  <a:cubicBezTo>
                    <a:pt x="12943" y="1084"/>
                    <a:pt x="14664" y="1032"/>
                    <a:pt x="16380" y="939"/>
                  </a:cubicBezTo>
                  <a:cubicBezTo>
                    <a:pt x="18972" y="800"/>
                    <a:pt x="21592" y="596"/>
                    <a:pt x="24157" y="196"/>
                  </a:cubicBezTo>
                  <a:cubicBezTo>
                    <a:pt x="24284" y="178"/>
                    <a:pt x="23906" y="1"/>
                    <a:pt x="237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40"/>
            <p:cNvSpPr/>
            <p:nvPr/>
          </p:nvSpPr>
          <p:spPr>
            <a:xfrm>
              <a:off x="5406400" y="3882950"/>
              <a:ext cx="587425" cy="27350"/>
            </a:xfrm>
            <a:custGeom>
              <a:rect b="b" l="l" r="r" t="t"/>
              <a:pathLst>
                <a:path extrusionOk="0" h="1094" w="23497">
                  <a:moveTo>
                    <a:pt x="22986" y="1"/>
                  </a:moveTo>
                  <a:cubicBezTo>
                    <a:pt x="20607" y="391"/>
                    <a:pt x="18192" y="586"/>
                    <a:pt x="15785" y="726"/>
                  </a:cubicBezTo>
                  <a:cubicBezTo>
                    <a:pt x="14048" y="826"/>
                    <a:pt x="12303" y="884"/>
                    <a:pt x="10558" y="884"/>
                  </a:cubicBezTo>
                  <a:cubicBezTo>
                    <a:pt x="7114" y="884"/>
                    <a:pt x="3670" y="658"/>
                    <a:pt x="279" y="85"/>
                  </a:cubicBezTo>
                  <a:cubicBezTo>
                    <a:pt x="245" y="80"/>
                    <a:pt x="216" y="78"/>
                    <a:pt x="194" y="78"/>
                  </a:cubicBezTo>
                  <a:cubicBezTo>
                    <a:pt x="0" y="78"/>
                    <a:pt x="196" y="237"/>
                    <a:pt x="363" y="270"/>
                  </a:cubicBezTo>
                  <a:cubicBezTo>
                    <a:pt x="3836" y="858"/>
                    <a:pt x="7357" y="1093"/>
                    <a:pt x="10881" y="1093"/>
                  </a:cubicBezTo>
                  <a:cubicBezTo>
                    <a:pt x="12542" y="1093"/>
                    <a:pt x="14203" y="1041"/>
                    <a:pt x="15860" y="949"/>
                  </a:cubicBezTo>
                  <a:cubicBezTo>
                    <a:pt x="18368" y="809"/>
                    <a:pt x="20886" y="596"/>
                    <a:pt x="23367" y="205"/>
                  </a:cubicBezTo>
                  <a:cubicBezTo>
                    <a:pt x="23497" y="178"/>
                    <a:pt x="23107" y="1"/>
                    <a:pt x="229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40"/>
          <p:cNvGrpSpPr/>
          <p:nvPr/>
        </p:nvGrpSpPr>
        <p:grpSpPr>
          <a:xfrm flipH="1" rot="-6146014">
            <a:off x="5729319" y="3344431"/>
            <a:ext cx="883858" cy="1594929"/>
            <a:chOff x="5599750" y="1563100"/>
            <a:chExt cx="511150" cy="922375"/>
          </a:xfrm>
        </p:grpSpPr>
        <p:sp>
          <p:nvSpPr>
            <p:cNvPr id="15197" name="Google Shape;15197;p40"/>
            <p:cNvSpPr/>
            <p:nvPr/>
          </p:nvSpPr>
          <p:spPr>
            <a:xfrm>
              <a:off x="5684875" y="1565100"/>
              <a:ext cx="426025" cy="482475"/>
            </a:xfrm>
            <a:custGeom>
              <a:rect b="b" l="l" r="r" t="t"/>
              <a:pathLst>
                <a:path extrusionOk="0" h="19299" w="17041">
                  <a:moveTo>
                    <a:pt x="11369" y="0"/>
                  </a:moveTo>
                  <a:cubicBezTo>
                    <a:pt x="9737" y="0"/>
                    <a:pt x="5238" y="1430"/>
                    <a:pt x="1" y="15415"/>
                  </a:cubicBezTo>
                  <a:lnTo>
                    <a:pt x="10453" y="19299"/>
                  </a:lnTo>
                  <a:cubicBezTo>
                    <a:pt x="10453" y="19299"/>
                    <a:pt x="17040" y="4146"/>
                    <a:pt x="12023" y="95"/>
                  </a:cubicBezTo>
                  <a:lnTo>
                    <a:pt x="12023" y="95"/>
                  </a:lnTo>
                  <a:cubicBezTo>
                    <a:pt x="12023" y="95"/>
                    <a:pt x="12023" y="95"/>
                    <a:pt x="12023" y="95"/>
                  </a:cubicBezTo>
                  <a:cubicBezTo>
                    <a:pt x="12019" y="95"/>
                    <a:pt x="11789" y="0"/>
                    <a:pt x="1136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40"/>
            <p:cNvSpPr/>
            <p:nvPr/>
          </p:nvSpPr>
          <p:spPr>
            <a:xfrm>
              <a:off x="5679625" y="1563100"/>
              <a:ext cx="373675" cy="487125"/>
            </a:xfrm>
            <a:custGeom>
              <a:rect b="b" l="l" r="r" t="t"/>
              <a:pathLst>
                <a:path extrusionOk="0" h="19485" w="14947">
                  <a:moveTo>
                    <a:pt x="11577" y="193"/>
                  </a:moveTo>
                  <a:cubicBezTo>
                    <a:pt x="11737" y="193"/>
                    <a:pt x="11894" y="208"/>
                    <a:pt x="12010" y="258"/>
                  </a:cubicBezTo>
                  <a:cubicBezTo>
                    <a:pt x="12763" y="574"/>
                    <a:pt x="13265" y="1745"/>
                    <a:pt x="13497" y="2470"/>
                  </a:cubicBezTo>
                  <a:cubicBezTo>
                    <a:pt x="14556" y="5647"/>
                    <a:pt x="13673" y="9410"/>
                    <a:pt x="12837" y="12550"/>
                  </a:cubicBezTo>
                  <a:cubicBezTo>
                    <a:pt x="12226" y="14805"/>
                    <a:pt x="11494" y="17052"/>
                    <a:pt x="10572" y="19205"/>
                  </a:cubicBezTo>
                  <a:lnTo>
                    <a:pt x="10572" y="19205"/>
                  </a:lnTo>
                  <a:cubicBezTo>
                    <a:pt x="7192" y="17952"/>
                    <a:pt x="3811" y="16690"/>
                    <a:pt x="430" y="15446"/>
                  </a:cubicBezTo>
                  <a:lnTo>
                    <a:pt x="430" y="15446"/>
                  </a:lnTo>
                  <a:cubicBezTo>
                    <a:pt x="2034" y="11184"/>
                    <a:pt x="3890" y="6723"/>
                    <a:pt x="6863" y="3194"/>
                  </a:cubicBezTo>
                  <a:cubicBezTo>
                    <a:pt x="7932" y="1931"/>
                    <a:pt x="9427" y="407"/>
                    <a:pt x="11193" y="212"/>
                  </a:cubicBezTo>
                  <a:cubicBezTo>
                    <a:pt x="11307" y="203"/>
                    <a:pt x="11443" y="193"/>
                    <a:pt x="11577" y="193"/>
                  </a:cubicBezTo>
                  <a:close/>
                  <a:moveTo>
                    <a:pt x="11766" y="1"/>
                  </a:moveTo>
                  <a:cubicBezTo>
                    <a:pt x="11670" y="1"/>
                    <a:pt x="11576" y="5"/>
                    <a:pt x="11490" y="8"/>
                  </a:cubicBezTo>
                  <a:cubicBezTo>
                    <a:pt x="9911" y="91"/>
                    <a:pt x="8489" y="1132"/>
                    <a:pt x="7411" y="2200"/>
                  </a:cubicBezTo>
                  <a:cubicBezTo>
                    <a:pt x="6055" y="3547"/>
                    <a:pt x="4959" y="5164"/>
                    <a:pt x="4011" y="6808"/>
                  </a:cubicBezTo>
                  <a:cubicBezTo>
                    <a:pt x="2394" y="9586"/>
                    <a:pt x="1140" y="12550"/>
                    <a:pt x="16" y="15542"/>
                  </a:cubicBezTo>
                  <a:cubicBezTo>
                    <a:pt x="1" y="15574"/>
                    <a:pt x="32" y="15593"/>
                    <a:pt x="82" y="15599"/>
                  </a:cubicBezTo>
                  <a:lnTo>
                    <a:pt x="82" y="15599"/>
                  </a:lnTo>
                  <a:cubicBezTo>
                    <a:pt x="3556" y="16887"/>
                    <a:pt x="7031" y="18184"/>
                    <a:pt x="10505" y="19472"/>
                  </a:cubicBezTo>
                  <a:cubicBezTo>
                    <a:pt x="10528" y="19480"/>
                    <a:pt x="10557" y="19484"/>
                    <a:pt x="10588" y="19484"/>
                  </a:cubicBezTo>
                  <a:cubicBezTo>
                    <a:pt x="10692" y="19484"/>
                    <a:pt x="10822" y="19437"/>
                    <a:pt x="10858" y="19351"/>
                  </a:cubicBezTo>
                  <a:cubicBezTo>
                    <a:pt x="11741" y="17307"/>
                    <a:pt x="12466" y="15170"/>
                    <a:pt x="13069" y="13033"/>
                  </a:cubicBezTo>
                  <a:cubicBezTo>
                    <a:pt x="13989" y="9781"/>
                    <a:pt x="14946" y="5861"/>
                    <a:pt x="13934" y="2525"/>
                  </a:cubicBezTo>
                  <a:cubicBezTo>
                    <a:pt x="13692" y="1736"/>
                    <a:pt x="13172" y="472"/>
                    <a:pt x="12345" y="100"/>
                  </a:cubicBezTo>
                  <a:cubicBezTo>
                    <a:pt x="12181" y="18"/>
                    <a:pt x="11969" y="1"/>
                    <a:pt x="11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40"/>
            <p:cNvSpPr/>
            <p:nvPr/>
          </p:nvSpPr>
          <p:spPr>
            <a:xfrm>
              <a:off x="5605450" y="2116300"/>
              <a:ext cx="190950" cy="365225"/>
            </a:xfrm>
            <a:custGeom>
              <a:rect b="b" l="l" r="r" t="t"/>
              <a:pathLst>
                <a:path extrusionOk="0" h="14609" w="7638">
                  <a:moveTo>
                    <a:pt x="4878" y="1"/>
                  </a:moveTo>
                  <a:cubicBezTo>
                    <a:pt x="4321" y="289"/>
                    <a:pt x="3782" y="2751"/>
                    <a:pt x="3642" y="3197"/>
                  </a:cubicBezTo>
                  <a:cubicBezTo>
                    <a:pt x="3494" y="3652"/>
                    <a:pt x="3485" y="5575"/>
                    <a:pt x="1877" y="7796"/>
                  </a:cubicBezTo>
                  <a:cubicBezTo>
                    <a:pt x="261" y="10016"/>
                    <a:pt x="0" y="13705"/>
                    <a:pt x="0" y="13705"/>
                  </a:cubicBezTo>
                  <a:lnTo>
                    <a:pt x="131" y="13835"/>
                  </a:lnTo>
                  <a:cubicBezTo>
                    <a:pt x="1080" y="14518"/>
                    <a:pt x="1758" y="14609"/>
                    <a:pt x="2051" y="14609"/>
                  </a:cubicBezTo>
                  <a:cubicBezTo>
                    <a:pt x="2156" y="14609"/>
                    <a:pt x="2212" y="14597"/>
                    <a:pt x="2212" y="14597"/>
                  </a:cubicBezTo>
                  <a:cubicBezTo>
                    <a:pt x="3485" y="13761"/>
                    <a:pt x="4618" y="9487"/>
                    <a:pt x="4739" y="8967"/>
                  </a:cubicBezTo>
                  <a:cubicBezTo>
                    <a:pt x="4860" y="8446"/>
                    <a:pt x="5222" y="6086"/>
                    <a:pt x="6328" y="4461"/>
                  </a:cubicBezTo>
                  <a:cubicBezTo>
                    <a:pt x="7433" y="2835"/>
                    <a:pt x="7638" y="1162"/>
                    <a:pt x="7638" y="1162"/>
                  </a:cubicBezTo>
                  <a:lnTo>
                    <a:pt x="4878"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40"/>
            <p:cNvSpPr/>
            <p:nvPr/>
          </p:nvSpPr>
          <p:spPr>
            <a:xfrm>
              <a:off x="5599750" y="2114925"/>
              <a:ext cx="201075" cy="370550"/>
            </a:xfrm>
            <a:custGeom>
              <a:rect b="b" l="l" r="r" t="t"/>
              <a:pathLst>
                <a:path extrusionOk="0" h="14822" w="8043">
                  <a:moveTo>
                    <a:pt x="5093" y="218"/>
                  </a:moveTo>
                  <a:lnTo>
                    <a:pt x="5093" y="218"/>
                  </a:lnTo>
                  <a:cubicBezTo>
                    <a:pt x="5894" y="561"/>
                    <a:pt x="6704" y="923"/>
                    <a:pt x="7522" y="1245"/>
                  </a:cubicBezTo>
                  <a:cubicBezTo>
                    <a:pt x="7541" y="1252"/>
                    <a:pt x="7592" y="1263"/>
                    <a:pt x="7630" y="1281"/>
                  </a:cubicBezTo>
                  <a:lnTo>
                    <a:pt x="7630" y="1281"/>
                  </a:lnTo>
                  <a:cubicBezTo>
                    <a:pt x="7629" y="1292"/>
                    <a:pt x="7629" y="1310"/>
                    <a:pt x="7633" y="1338"/>
                  </a:cubicBezTo>
                  <a:cubicBezTo>
                    <a:pt x="7670" y="1552"/>
                    <a:pt x="7522" y="1905"/>
                    <a:pt x="7447" y="2128"/>
                  </a:cubicBezTo>
                  <a:cubicBezTo>
                    <a:pt x="7132" y="3206"/>
                    <a:pt x="6556" y="4079"/>
                    <a:pt x="6017" y="5036"/>
                  </a:cubicBezTo>
                  <a:cubicBezTo>
                    <a:pt x="5320" y="6309"/>
                    <a:pt x="5060" y="7702"/>
                    <a:pt x="4735" y="9077"/>
                  </a:cubicBezTo>
                  <a:cubicBezTo>
                    <a:pt x="4465" y="10220"/>
                    <a:pt x="4093" y="11344"/>
                    <a:pt x="3638" y="12422"/>
                  </a:cubicBezTo>
                  <a:cubicBezTo>
                    <a:pt x="3397" y="13017"/>
                    <a:pt x="2997" y="14159"/>
                    <a:pt x="2412" y="14503"/>
                  </a:cubicBezTo>
                  <a:cubicBezTo>
                    <a:pt x="2344" y="14543"/>
                    <a:pt x="2259" y="14560"/>
                    <a:pt x="2163" y="14560"/>
                  </a:cubicBezTo>
                  <a:cubicBezTo>
                    <a:pt x="1641" y="14560"/>
                    <a:pt x="773" y="14052"/>
                    <a:pt x="434" y="13732"/>
                  </a:cubicBezTo>
                  <a:lnTo>
                    <a:pt x="434" y="13732"/>
                  </a:lnTo>
                  <a:cubicBezTo>
                    <a:pt x="508" y="12852"/>
                    <a:pt x="666" y="11955"/>
                    <a:pt x="888" y="11103"/>
                  </a:cubicBezTo>
                  <a:cubicBezTo>
                    <a:pt x="1083" y="10322"/>
                    <a:pt x="1353" y="9542"/>
                    <a:pt x="1715" y="8827"/>
                  </a:cubicBezTo>
                  <a:cubicBezTo>
                    <a:pt x="2114" y="8000"/>
                    <a:pt x="2718" y="7294"/>
                    <a:pt x="3127" y="6457"/>
                  </a:cubicBezTo>
                  <a:cubicBezTo>
                    <a:pt x="3638" y="5407"/>
                    <a:pt x="3787" y="4330"/>
                    <a:pt x="4066" y="3215"/>
                  </a:cubicBezTo>
                  <a:cubicBezTo>
                    <a:pt x="4177" y="2760"/>
                    <a:pt x="4316" y="2314"/>
                    <a:pt x="4437" y="1868"/>
                  </a:cubicBezTo>
                  <a:cubicBezTo>
                    <a:pt x="4580" y="1406"/>
                    <a:pt x="4723" y="601"/>
                    <a:pt x="5093" y="218"/>
                  </a:cubicBezTo>
                  <a:close/>
                  <a:moveTo>
                    <a:pt x="5165" y="1"/>
                  </a:moveTo>
                  <a:cubicBezTo>
                    <a:pt x="4518" y="1"/>
                    <a:pt x="4269" y="1102"/>
                    <a:pt x="4103" y="1635"/>
                  </a:cubicBezTo>
                  <a:cubicBezTo>
                    <a:pt x="3778" y="2667"/>
                    <a:pt x="3620" y="3717"/>
                    <a:pt x="3350" y="4757"/>
                  </a:cubicBezTo>
                  <a:cubicBezTo>
                    <a:pt x="2858" y="6671"/>
                    <a:pt x="1501" y="8093"/>
                    <a:pt x="842" y="9923"/>
                  </a:cubicBezTo>
                  <a:cubicBezTo>
                    <a:pt x="388" y="11154"/>
                    <a:pt x="100" y="12487"/>
                    <a:pt x="6" y="13792"/>
                  </a:cubicBezTo>
                  <a:lnTo>
                    <a:pt x="6" y="13792"/>
                  </a:lnTo>
                  <a:cubicBezTo>
                    <a:pt x="0" y="13813"/>
                    <a:pt x="5" y="13833"/>
                    <a:pt x="24" y="13853"/>
                  </a:cubicBezTo>
                  <a:cubicBezTo>
                    <a:pt x="433" y="14277"/>
                    <a:pt x="1367" y="14821"/>
                    <a:pt x="2095" y="14821"/>
                  </a:cubicBezTo>
                  <a:cubicBezTo>
                    <a:pt x="2227" y="14821"/>
                    <a:pt x="2353" y="14803"/>
                    <a:pt x="2468" y="14763"/>
                  </a:cubicBezTo>
                  <a:cubicBezTo>
                    <a:pt x="3294" y="14466"/>
                    <a:pt x="3778" y="13045"/>
                    <a:pt x="4066" y="12311"/>
                  </a:cubicBezTo>
                  <a:cubicBezTo>
                    <a:pt x="4484" y="11289"/>
                    <a:pt x="4837" y="10220"/>
                    <a:pt x="5106" y="9142"/>
                  </a:cubicBezTo>
                  <a:cubicBezTo>
                    <a:pt x="5385" y="8000"/>
                    <a:pt x="5580" y="6857"/>
                    <a:pt x="6045" y="5770"/>
                  </a:cubicBezTo>
                  <a:cubicBezTo>
                    <a:pt x="6472" y="4757"/>
                    <a:pt x="7159" y="3912"/>
                    <a:pt x="7568" y="2890"/>
                  </a:cubicBezTo>
                  <a:cubicBezTo>
                    <a:pt x="7773" y="2351"/>
                    <a:pt x="7958" y="1775"/>
                    <a:pt x="8042" y="1208"/>
                  </a:cubicBezTo>
                  <a:cubicBezTo>
                    <a:pt x="8042" y="1171"/>
                    <a:pt x="8033" y="1143"/>
                    <a:pt x="7996" y="1134"/>
                  </a:cubicBezTo>
                  <a:cubicBezTo>
                    <a:pt x="7132" y="771"/>
                    <a:pt x="6277" y="372"/>
                    <a:pt x="5403" y="47"/>
                  </a:cubicBezTo>
                  <a:cubicBezTo>
                    <a:pt x="5318" y="15"/>
                    <a:pt x="5239" y="1"/>
                    <a:pt x="51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40"/>
            <p:cNvSpPr/>
            <p:nvPr/>
          </p:nvSpPr>
          <p:spPr>
            <a:xfrm>
              <a:off x="5730400" y="2091000"/>
              <a:ext cx="70650" cy="50425"/>
            </a:xfrm>
            <a:custGeom>
              <a:rect b="b" l="l" r="r" t="t"/>
              <a:pathLst>
                <a:path extrusionOk="0" h="2017" w="2826">
                  <a:moveTo>
                    <a:pt x="441" y="0"/>
                  </a:moveTo>
                  <a:cubicBezTo>
                    <a:pt x="229" y="0"/>
                    <a:pt x="1" y="1059"/>
                    <a:pt x="1" y="1059"/>
                  </a:cubicBezTo>
                  <a:lnTo>
                    <a:pt x="2398" y="2016"/>
                  </a:lnTo>
                  <a:cubicBezTo>
                    <a:pt x="2547" y="1849"/>
                    <a:pt x="2825" y="957"/>
                    <a:pt x="2630" y="818"/>
                  </a:cubicBezTo>
                  <a:cubicBezTo>
                    <a:pt x="2417" y="679"/>
                    <a:pt x="651" y="19"/>
                    <a:pt x="447" y="0"/>
                  </a:cubicBezTo>
                  <a:cubicBezTo>
                    <a:pt x="445" y="0"/>
                    <a:pt x="443" y="0"/>
                    <a:pt x="44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40"/>
            <p:cNvSpPr/>
            <p:nvPr/>
          </p:nvSpPr>
          <p:spPr>
            <a:xfrm>
              <a:off x="5762700" y="1904725"/>
              <a:ext cx="97100" cy="197900"/>
            </a:xfrm>
            <a:custGeom>
              <a:rect b="b" l="l" r="r" t="t"/>
              <a:pathLst>
                <a:path extrusionOk="0" h="7916" w="3884">
                  <a:moveTo>
                    <a:pt x="2750" y="0"/>
                  </a:moveTo>
                  <a:lnTo>
                    <a:pt x="0" y="7628"/>
                  </a:lnTo>
                  <a:lnTo>
                    <a:pt x="771" y="7916"/>
                  </a:lnTo>
                  <a:lnTo>
                    <a:pt x="3884" y="418"/>
                  </a:lnTo>
                  <a:cubicBezTo>
                    <a:pt x="3624" y="204"/>
                    <a:pt x="2750" y="0"/>
                    <a:pt x="2750" y="0"/>
                  </a:cubicBezTo>
                  <a:close/>
                </a:path>
              </a:pathLst>
            </a:custGeom>
            <a:solidFill>
              <a:srgbClr val="F2D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40"/>
            <p:cNvSpPr/>
            <p:nvPr/>
          </p:nvSpPr>
          <p:spPr>
            <a:xfrm>
              <a:off x="5727850" y="2089675"/>
              <a:ext cx="76450" cy="53450"/>
            </a:xfrm>
            <a:custGeom>
              <a:rect b="b" l="l" r="r" t="t"/>
              <a:pathLst>
                <a:path extrusionOk="0" h="2138" w="3058">
                  <a:moveTo>
                    <a:pt x="510" y="121"/>
                  </a:moveTo>
                  <a:cubicBezTo>
                    <a:pt x="612" y="121"/>
                    <a:pt x="825" y="223"/>
                    <a:pt x="874" y="239"/>
                  </a:cubicBezTo>
                  <a:cubicBezTo>
                    <a:pt x="1078" y="313"/>
                    <a:pt x="1301" y="397"/>
                    <a:pt x="1515" y="471"/>
                  </a:cubicBezTo>
                  <a:cubicBezTo>
                    <a:pt x="1840" y="601"/>
                    <a:pt x="2286" y="694"/>
                    <a:pt x="2584" y="899"/>
                  </a:cubicBezTo>
                  <a:cubicBezTo>
                    <a:pt x="2834" y="1084"/>
                    <a:pt x="2657" y="1669"/>
                    <a:pt x="2484" y="1972"/>
                  </a:cubicBezTo>
                  <a:lnTo>
                    <a:pt x="2484" y="1972"/>
                  </a:lnTo>
                  <a:cubicBezTo>
                    <a:pt x="1724" y="1668"/>
                    <a:pt x="956" y="1356"/>
                    <a:pt x="197" y="1061"/>
                  </a:cubicBezTo>
                  <a:lnTo>
                    <a:pt x="197" y="1061"/>
                  </a:lnTo>
                  <a:cubicBezTo>
                    <a:pt x="225" y="933"/>
                    <a:pt x="261" y="823"/>
                    <a:pt x="289" y="704"/>
                  </a:cubicBezTo>
                  <a:cubicBezTo>
                    <a:pt x="317" y="611"/>
                    <a:pt x="428" y="146"/>
                    <a:pt x="475" y="128"/>
                  </a:cubicBezTo>
                  <a:cubicBezTo>
                    <a:pt x="484" y="123"/>
                    <a:pt x="496" y="121"/>
                    <a:pt x="510" y="121"/>
                  </a:cubicBezTo>
                  <a:close/>
                  <a:moveTo>
                    <a:pt x="655" y="1"/>
                  </a:moveTo>
                  <a:cubicBezTo>
                    <a:pt x="566" y="1"/>
                    <a:pt x="484" y="23"/>
                    <a:pt x="419" y="81"/>
                  </a:cubicBezTo>
                  <a:cubicBezTo>
                    <a:pt x="149" y="313"/>
                    <a:pt x="75" y="834"/>
                    <a:pt x="1" y="1159"/>
                  </a:cubicBezTo>
                  <a:cubicBezTo>
                    <a:pt x="1" y="1164"/>
                    <a:pt x="4" y="1167"/>
                    <a:pt x="10" y="1168"/>
                  </a:cubicBezTo>
                  <a:lnTo>
                    <a:pt x="10" y="1168"/>
                  </a:lnTo>
                  <a:cubicBezTo>
                    <a:pt x="6" y="1177"/>
                    <a:pt x="5" y="1184"/>
                    <a:pt x="10" y="1187"/>
                  </a:cubicBezTo>
                  <a:cubicBezTo>
                    <a:pt x="800" y="1493"/>
                    <a:pt x="1608" y="1819"/>
                    <a:pt x="2398" y="2134"/>
                  </a:cubicBezTo>
                  <a:cubicBezTo>
                    <a:pt x="2403" y="2137"/>
                    <a:pt x="2410" y="2138"/>
                    <a:pt x="2416" y="2138"/>
                  </a:cubicBezTo>
                  <a:cubicBezTo>
                    <a:pt x="2466" y="2138"/>
                    <a:pt x="2539" y="2083"/>
                    <a:pt x="2556" y="2051"/>
                  </a:cubicBezTo>
                  <a:cubicBezTo>
                    <a:pt x="2742" y="1809"/>
                    <a:pt x="3057" y="1066"/>
                    <a:pt x="2797" y="815"/>
                  </a:cubicBezTo>
                  <a:cubicBezTo>
                    <a:pt x="2676" y="694"/>
                    <a:pt x="2416" y="639"/>
                    <a:pt x="2258" y="564"/>
                  </a:cubicBezTo>
                  <a:cubicBezTo>
                    <a:pt x="1961" y="453"/>
                    <a:pt x="1664" y="332"/>
                    <a:pt x="1376" y="230"/>
                  </a:cubicBezTo>
                  <a:cubicBezTo>
                    <a:pt x="1186" y="162"/>
                    <a:pt x="893" y="1"/>
                    <a:pt x="6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40"/>
            <p:cNvSpPr/>
            <p:nvPr/>
          </p:nvSpPr>
          <p:spPr>
            <a:xfrm>
              <a:off x="5762700" y="1904725"/>
              <a:ext cx="97100" cy="197900"/>
            </a:xfrm>
            <a:custGeom>
              <a:rect b="b" l="l" r="r" t="t"/>
              <a:pathLst>
                <a:path extrusionOk="0" h="7916" w="3884">
                  <a:moveTo>
                    <a:pt x="2750" y="0"/>
                  </a:moveTo>
                  <a:lnTo>
                    <a:pt x="0" y="7628"/>
                  </a:lnTo>
                  <a:lnTo>
                    <a:pt x="771" y="7916"/>
                  </a:lnTo>
                  <a:lnTo>
                    <a:pt x="3884" y="418"/>
                  </a:lnTo>
                  <a:cubicBezTo>
                    <a:pt x="3624" y="204"/>
                    <a:pt x="2750" y="0"/>
                    <a:pt x="27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40"/>
            <p:cNvSpPr/>
            <p:nvPr/>
          </p:nvSpPr>
          <p:spPr>
            <a:xfrm>
              <a:off x="5756950" y="1901600"/>
              <a:ext cx="107975" cy="203800"/>
            </a:xfrm>
            <a:custGeom>
              <a:rect b="b" l="l" r="r" t="t"/>
              <a:pathLst>
                <a:path extrusionOk="0" h="8152" w="4319">
                  <a:moveTo>
                    <a:pt x="3121" y="300"/>
                  </a:moveTo>
                  <a:lnTo>
                    <a:pt x="3121" y="300"/>
                  </a:lnTo>
                  <a:cubicBezTo>
                    <a:pt x="3440" y="379"/>
                    <a:pt x="3886" y="496"/>
                    <a:pt x="3900" y="608"/>
                  </a:cubicBezTo>
                  <a:cubicBezTo>
                    <a:pt x="3928" y="748"/>
                    <a:pt x="3705" y="1101"/>
                    <a:pt x="3649" y="1212"/>
                  </a:cubicBezTo>
                  <a:cubicBezTo>
                    <a:pt x="3287" y="2076"/>
                    <a:pt x="2925" y="2940"/>
                    <a:pt x="2562" y="3804"/>
                  </a:cubicBezTo>
                  <a:cubicBezTo>
                    <a:pt x="2008" y="5149"/>
                    <a:pt x="1446" y="6495"/>
                    <a:pt x="891" y="7840"/>
                  </a:cubicBezTo>
                  <a:lnTo>
                    <a:pt x="891" y="7840"/>
                  </a:lnTo>
                  <a:cubicBezTo>
                    <a:pt x="749" y="7787"/>
                    <a:pt x="605" y="7734"/>
                    <a:pt x="464" y="7678"/>
                  </a:cubicBezTo>
                  <a:lnTo>
                    <a:pt x="464" y="7678"/>
                  </a:lnTo>
                  <a:lnTo>
                    <a:pt x="3121" y="300"/>
                  </a:lnTo>
                  <a:close/>
                  <a:moveTo>
                    <a:pt x="3041" y="0"/>
                  </a:moveTo>
                  <a:cubicBezTo>
                    <a:pt x="2933" y="0"/>
                    <a:pt x="2799" y="48"/>
                    <a:pt x="2767" y="144"/>
                  </a:cubicBezTo>
                  <a:lnTo>
                    <a:pt x="7" y="7771"/>
                  </a:lnTo>
                  <a:cubicBezTo>
                    <a:pt x="1" y="7825"/>
                    <a:pt x="48" y="7854"/>
                    <a:pt x="114" y="7861"/>
                  </a:cubicBezTo>
                  <a:lnTo>
                    <a:pt x="114" y="7861"/>
                  </a:lnTo>
                  <a:cubicBezTo>
                    <a:pt x="352" y="7949"/>
                    <a:pt x="597" y="8037"/>
                    <a:pt x="834" y="8134"/>
                  </a:cubicBezTo>
                  <a:cubicBezTo>
                    <a:pt x="865" y="8145"/>
                    <a:pt x="900" y="8151"/>
                    <a:pt x="937" y="8151"/>
                  </a:cubicBezTo>
                  <a:cubicBezTo>
                    <a:pt x="1044" y="8151"/>
                    <a:pt x="1162" y="8101"/>
                    <a:pt x="1197" y="8004"/>
                  </a:cubicBezTo>
                  <a:cubicBezTo>
                    <a:pt x="2228" y="5514"/>
                    <a:pt x="3278" y="3005"/>
                    <a:pt x="4309" y="506"/>
                  </a:cubicBezTo>
                  <a:cubicBezTo>
                    <a:pt x="4318" y="469"/>
                    <a:pt x="4281" y="450"/>
                    <a:pt x="4263" y="432"/>
                  </a:cubicBezTo>
                  <a:cubicBezTo>
                    <a:pt x="3910" y="218"/>
                    <a:pt x="3482" y="106"/>
                    <a:pt x="3092" y="4"/>
                  </a:cubicBezTo>
                  <a:cubicBezTo>
                    <a:pt x="3076" y="2"/>
                    <a:pt x="3059" y="0"/>
                    <a:pt x="30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40"/>
            <p:cNvSpPr/>
            <p:nvPr/>
          </p:nvSpPr>
          <p:spPr>
            <a:xfrm>
              <a:off x="5606825" y="2428450"/>
              <a:ext cx="77500" cy="33150"/>
            </a:xfrm>
            <a:custGeom>
              <a:rect b="b" l="l" r="r" t="t"/>
              <a:pathLst>
                <a:path extrusionOk="0" h="1326" w="3100">
                  <a:moveTo>
                    <a:pt x="187" y="1"/>
                  </a:moveTo>
                  <a:cubicBezTo>
                    <a:pt x="112" y="1"/>
                    <a:pt x="1" y="93"/>
                    <a:pt x="48" y="132"/>
                  </a:cubicBezTo>
                  <a:cubicBezTo>
                    <a:pt x="429" y="411"/>
                    <a:pt x="847" y="652"/>
                    <a:pt x="1265" y="875"/>
                  </a:cubicBezTo>
                  <a:cubicBezTo>
                    <a:pt x="1659" y="1076"/>
                    <a:pt x="2144" y="1325"/>
                    <a:pt x="2607" y="1325"/>
                  </a:cubicBezTo>
                  <a:cubicBezTo>
                    <a:pt x="2722" y="1325"/>
                    <a:pt x="2836" y="1310"/>
                    <a:pt x="2946" y="1275"/>
                  </a:cubicBezTo>
                  <a:cubicBezTo>
                    <a:pt x="3002" y="1259"/>
                    <a:pt x="3099" y="1154"/>
                    <a:pt x="3049" y="1154"/>
                  </a:cubicBezTo>
                  <a:cubicBezTo>
                    <a:pt x="3041" y="1154"/>
                    <a:pt x="3029" y="1157"/>
                    <a:pt x="3011" y="1163"/>
                  </a:cubicBezTo>
                  <a:cubicBezTo>
                    <a:pt x="2920" y="1191"/>
                    <a:pt x="2825" y="1203"/>
                    <a:pt x="2727" y="1203"/>
                  </a:cubicBezTo>
                  <a:cubicBezTo>
                    <a:pt x="2207" y="1203"/>
                    <a:pt x="1617" y="854"/>
                    <a:pt x="1218" y="643"/>
                  </a:cubicBezTo>
                  <a:cubicBezTo>
                    <a:pt x="875" y="448"/>
                    <a:pt x="531" y="234"/>
                    <a:pt x="224" y="11"/>
                  </a:cubicBezTo>
                  <a:cubicBezTo>
                    <a:pt x="214" y="4"/>
                    <a:pt x="201" y="1"/>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40"/>
            <p:cNvSpPr/>
            <p:nvPr/>
          </p:nvSpPr>
          <p:spPr>
            <a:xfrm>
              <a:off x="5609325" y="2415775"/>
              <a:ext cx="81625" cy="34325"/>
            </a:xfrm>
            <a:custGeom>
              <a:rect b="b" l="l" r="r" t="t"/>
              <a:pathLst>
                <a:path extrusionOk="0" h="1373" w="3265">
                  <a:moveTo>
                    <a:pt x="207" y="1"/>
                  </a:moveTo>
                  <a:cubicBezTo>
                    <a:pt x="131" y="1"/>
                    <a:pt x="1" y="105"/>
                    <a:pt x="50" y="137"/>
                  </a:cubicBezTo>
                  <a:cubicBezTo>
                    <a:pt x="459" y="416"/>
                    <a:pt x="886" y="667"/>
                    <a:pt x="1341" y="890"/>
                  </a:cubicBezTo>
                  <a:cubicBezTo>
                    <a:pt x="1765" y="1106"/>
                    <a:pt x="2291" y="1372"/>
                    <a:pt x="2798" y="1372"/>
                  </a:cubicBezTo>
                  <a:cubicBezTo>
                    <a:pt x="2902" y="1372"/>
                    <a:pt x="3005" y="1361"/>
                    <a:pt x="3107" y="1336"/>
                  </a:cubicBezTo>
                  <a:cubicBezTo>
                    <a:pt x="3164" y="1311"/>
                    <a:pt x="3265" y="1199"/>
                    <a:pt x="3198" y="1199"/>
                  </a:cubicBezTo>
                  <a:cubicBezTo>
                    <a:pt x="3189" y="1199"/>
                    <a:pt x="3177" y="1201"/>
                    <a:pt x="3162" y="1206"/>
                  </a:cubicBezTo>
                  <a:cubicBezTo>
                    <a:pt x="3079" y="1226"/>
                    <a:pt x="2993" y="1236"/>
                    <a:pt x="2905" y="1236"/>
                  </a:cubicBezTo>
                  <a:cubicBezTo>
                    <a:pt x="2360" y="1236"/>
                    <a:pt x="1736" y="880"/>
                    <a:pt x="1304" y="648"/>
                  </a:cubicBezTo>
                  <a:cubicBezTo>
                    <a:pt x="932" y="453"/>
                    <a:pt x="570" y="239"/>
                    <a:pt x="236" y="7"/>
                  </a:cubicBezTo>
                  <a:cubicBezTo>
                    <a:pt x="228" y="3"/>
                    <a:pt x="218" y="1"/>
                    <a:pt x="2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40"/>
            <p:cNvSpPr/>
            <p:nvPr/>
          </p:nvSpPr>
          <p:spPr>
            <a:xfrm>
              <a:off x="5706975" y="2150450"/>
              <a:ext cx="83375" cy="35525"/>
            </a:xfrm>
            <a:custGeom>
              <a:rect b="b" l="l" r="r" t="t"/>
              <a:pathLst>
                <a:path extrusionOk="0" h="1421" w="3335">
                  <a:moveTo>
                    <a:pt x="170" y="1"/>
                  </a:moveTo>
                  <a:cubicBezTo>
                    <a:pt x="109" y="1"/>
                    <a:pt x="1" y="106"/>
                    <a:pt x="9" y="122"/>
                  </a:cubicBezTo>
                  <a:cubicBezTo>
                    <a:pt x="814" y="734"/>
                    <a:pt x="1891" y="1421"/>
                    <a:pt x="2945" y="1421"/>
                  </a:cubicBezTo>
                  <a:cubicBezTo>
                    <a:pt x="3010" y="1421"/>
                    <a:pt x="3075" y="1418"/>
                    <a:pt x="3140" y="1413"/>
                  </a:cubicBezTo>
                  <a:cubicBezTo>
                    <a:pt x="3186" y="1413"/>
                    <a:pt x="3335" y="1283"/>
                    <a:pt x="3279" y="1283"/>
                  </a:cubicBezTo>
                  <a:cubicBezTo>
                    <a:pt x="3216" y="1288"/>
                    <a:pt x="3152" y="1291"/>
                    <a:pt x="3088" y="1291"/>
                  </a:cubicBezTo>
                  <a:cubicBezTo>
                    <a:pt x="2049" y="1291"/>
                    <a:pt x="974" y="605"/>
                    <a:pt x="195" y="10"/>
                  </a:cubicBezTo>
                  <a:cubicBezTo>
                    <a:pt x="188" y="3"/>
                    <a:pt x="179" y="1"/>
                    <a:pt x="1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40"/>
            <p:cNvSpPr/>
            <p:nvPr/>
          </p:nvSpPr>
          <p:spPr>
            <a:xfrm>
              <a:off x="5711400" y="2140550"/>
              <a:ext cx="80350" cy="36675"/>
            </a:xfrm>
            <a:custGeom>
              <a:rect b="b" l="l" r="r" t="t"/>
              <a:pathLst>
                <a:path extrusionOk="0" h="1467" w="3214">
                  <a:moveTo>
                    <a:pt x="174" y="0"/>
                  </a:moveTo>
                  <a:cubicBezTo>
                    <a:pt x="115" y="0"/>
                    <a:pt x="0" y="111"/>
                    <a:pt x="8" y="127"/>
                  </a:cubicBezTo>
                  <a:cubicBezTo>
                    <a:pt x="408" y="378"/>
                    <a:pt x="826" y="620"/>
                    <a:pt x="1244" y="843"/>
                  </a:cubicBezTo>
                  <a:cubicBezTo>
                    <a:pt x="1694" y="1089"/>
                    <a:pt x="2306" y="1467"/>
                    <a:pt x="2862" y="1467"/>
                  </a:cubicBezTo>
                  <a:cubicBezTo>
                    <a:pt x="2915" y="1467"/>
                    <a:pt x="2967" y="1463"/>
                    <a:pt x="3019" y="1456"/>
                  </a:cubicBezTo>
                  <a:cubicBezTo>
                    <a:pt x="3065" y="1447"/>
                    <a:pt x="3214" y="1335"/>
                    <a:pt x="3167" y="1335"/>
                  </a:cubicBezTo>
                  <a:cubicBezTo>
                    <a:pt x="3124" y="1341"/>
                    <a:pt x="3080" y="1344"/>
                    <a:pt x="3035" y="1344"/>
                  </a:cubicBezTo>
                  <a:cubicBezTo>
                    <a:pt x="2495" y="1344"/>
                    <a:pt x="1866" y="953"/>
                    <a:pt x="1411" y="713"/>
                  </a:cubicBezTo>
                  <a:cubicBezTo>
                    <a:pt x="993" y="499"/>
                    <a:pt x="594" y="267"/>
                    <a:pt x="194" y="7"/>
                  </a:cubicBezTo>
                  <a:cubicBezTo>
                    <a:pt x="189" y="2"/>
                    <a:pt x="182" y="0"/>
                    <a:pt x="1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40"/>
            <p:cNvSpPr/>
            <p:nvPr/>
          </p:nvSpPr>
          <p:spPr>
            <a:xfrm>
              <a:off x="5882000" y="1565625"/>
              <a:ext cx="106275" cy="257050"/>
            </a:xfrm>
            <a:custGeom>
              <a:rect b="b" l="l" r="r" t="t"/>
              <a:pathLst>
                <a:path extrusionOk="0" h="10282" w="4251">
                  <a:moveTo>
                    <a:pt x="4202" y="0"/>
                  </a:moveTo>
                  <a:cubicBezTo>
                    <a:pt x="4147" y="0"/>
                    <a:pt x="4057" y="44"/>
                    <a:pt x="4045" y="92"/>
                  </a:cubicBezTo>
                  <a:cubicBezTo>
                    <a:pt x="2875" y="3056"/>
                    <a:pt x="1686" y="6029"/>
                    <a:pt x="515" y="8984"/>
                  </a:cubicBezTo>
                  <a:cubicBezTo>
                    <a:pt x="348" y="9402"/>
                    <a:pt x="180" y="9820"/>
                    <a:pt x="13" y="10238"/>
                  </a:cubicBezTo>
                  <a:cubicBezTo>
                    <a:pt x="1" y="10269"/>
                    <a:pt x="16" y="10282"/>
                    <a:pt x="42" y="10282"/>
                  </a:cubicBezTo>
                  <a:cubicBezTo>
                    <a:pt x="94" y="10282"/>
                    <a:pt x="190" y="10235"/>
                    <a:pt x="208" y="10191"/>
                  </a:cubicBezTo>
                  <a:cubicBezTo>
                    <a:pt x="1388" y="7237"/>
                    <a:pt x="2568" y="4264"/>
                    <a:pt x="3739" y="1300"/>
                  </a:cubicBezTo>
                  <a:cubicBezTo>
                    <a:pt x="3906" y="882"/>
                    <a:pt x="4083" y="464"/>
                    <a:pt x="4240" y="46"/>
                  </a:cubicBezTo>
                  <a:cubicBezTo>
                    <a:pt x="4250" y="13"/>
                    <a:pt x="4231" y="0"/>
                    <a:pt x="42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40"/>
            <p:cNvSpPr/>
            <p:nvPr/>
          </p:nvSpPr>
          <p:spPr>
            <a:xfrm>
              <a:off x="5625600" y="2259100"/>
              <a:ext cx="71125" cy="144225"/>
            </a:xfrm>
            <a:custGeom>
              <a:rect b="b" l="l" r="r" t="t"/>
              <a:pathLst>
                <a:path extrusionOk="0" h="5769" w="2845">
                  <a:moveTo>
                    <a:pt x="2813" y="1"/>
                  </a:moveTo>
                  <a:cubicBezTo>
                    <a:pt x="2765" y="1"/>
                    <a:pt x="2670" y="57"/>
                    <a:pt x="2651" y="96"/>
                  </a:cubicBezTo>
                  <a:cubicBezTo>
                    <a:pt x="2307" y="1220"/>
                    <a:pt x="1610" y="2288"/>
                    <a:pt x="932" y="3245"/>
                  </a:cubicBezTo>
                  <a:cubicBezTo>
                    <a:pt x="421" y="3961"/>
                    <a:pt x="133" y="4881"/>
                    <a:pt x="3" y="5745"/>
                  </a:cubicBezTo>
                  <a:cubicBezTo>
                    <a:pt x="0" y="5761"/>
                    <a:pt x="11" y="5768"/>
                    <a:pt x="28" y="5768"/>
                  </a:cubicBezTo>
                  <a:cubicBezTo>
                    <a:pt x="77" y="5768"/>
                    <a:pt x="182" y="5709"/>
                    <a:pt x="189" y="5661"/>
                  </a:cubicBezTo>
                  <a:cubicBezTo>
                    <a:pt x="337" y="4685"/>
                    <a:pt x="700" y="3793"/>
                    <a:pt x="1266" y="2985"/>
                  </a:cubicBezTo>
                  <a:cubicBezTo>
                    <a:pt x="1898" y="2103"/>
                    <a:pt x="2511" y="1071"/>
                    <a:pt x="2836" y="40"/>
                  </a:cubicBezTo>
                  <a:cubicBezTo>
                    <a:pt x="2845" y="12"/>
                    <a:pt x="2833" y="1"/>
                    <a:pt x="28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40"/>
            <p:cNvSpPr/>
            <p:nvPr/>
          </p:nvSpPr>
          <p:spPr>
            <a:xfrm>
              <a:off x="5689800" y="2194175"/>
              <a:ext cx="31200" cy="95150"/>
            </a:xfrm>
            <a:custGeom>
              <a:rect b="b" l="l" r="r" t="t"/>
              <a:pathLst>
                <a:path extrusionOk="0" h="3806" w="1248">
                  <a:moveTo>
                    <a:pt x="1195" y="0"/>
                  </a:moveTo>
                  <a:cubicBezTo>
                    <a:pt x="1140" y="0"/>
                    <a:pt x="1055" y="52"/>
                    <a:pt x="1049" y="101"/>
                  </a:cubicBezTo>
                  <a:cubicBezTo>
                    <a:pt x="928" y="1346"/>
                    <a:pt x="491" y="2591"/>
                    <a:pt x="18" y="3724"/>
                  </a:cubicBezTo>
                  <a:cubicBezTo>
                    <a:pt x="1" y="3782"/>
                    <a:pt x="31" y="3805"/>
                    <a:pt x="71" y="3805"/>
                  </a:cubicBezTo>
                  <a:cubicBezTo>
                    <a:pt x="122" y="3805"/>
                    <a:pt x="188" y="3770"/>
                    <a:pt x="203" y="3724"/>
                  </a:cubicBezTo>
                  <a:cubicBezTo>
                    <a:pt x="677" y="2563"/>
                    <a:pt x="1133" y="1308"/>
                    <a:pt x="1244" y="54"/>
                  </a:cubicBezTo>
                  <a:cubicBezTo>
                    <a:pt x="1247" y="15"/>
                    <a:pt x="1225" y="0"/>
                    <a:pt x="11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40"/>
            <p:cNvSpPr/>
            <p:nvPr/>
          </p:nvSpPr>
          <p:spPr>
            <a:xfrm>
              <a:off x="5696725" y="2202325"/>
              <a:ext cx="13975" cy="40225"/>
            </a:xfrm>
            <a:custGeom>
              <a:rect b="b" l="l" r="r" t="t"/>
              <a:pathLst>
                <a:path extrusionOk="0" h="1609" w="559">
                  <a:moveTo>
                    <a:pt x="545" y="0"/>
                  </a:moveTo>
                  <a:cubicBezTo>
                    <a:pt x="502" y="0"/>
                    <a:pt x="372" y="53"/>
                    <a:pt x="372" y="100"/>
                  </a:cubicBezTo>
                  <a:cubicBezTo>
                    <a:pt x="307" y="611"/>
                    <a:pt x="168" y="1112"/>
                    <a:pt x="1" y="1605"/>
                  </a:cubicBezTo>
                  <a:cubicBezTo>
                    <a:pt x="1" y="1607"/>
                    <a:pt x="4" y="1609"/>
                    <a:pt x="9" y="1609"/>
                  </a:cubicBezTo>
                  <a:cubicBezTo>
                    <a:pt x="45" y="1609"/>
                    <a:pt x="179" y="1560"/>
                    <a:pt x="187" y="1512"/>
                  </a:cubicBezTo>
                  <a:cubicBezTo>
                    <a:pt x="354" y="1020"/>
                    <a:pt x="493" y="518"/>
                    <a:pt x="558" y="7"/>
                  </a:cubicBezTo>
                  <a:cubicBezTo>
                    <a:pt x="558" y="2"/>
                    <a:pt x="553" y="0"/>
                    <a:pt x="5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40"/>
            <p:cNvSpPr/>
            <p:nvPr/>
          </p:nvSpPr>
          <p:spPr>
            <a:xfrm>
              <a:off x="5660025" y="2310275"/>
              <a:ext cx="28450" cy="39550"/>
            </a:xfrm>
            <a:custGeom>
              <a:rect b="b" l="l" r="r" t="t"/>
              <a:pathLst>
                <a:path extrusionOk="0" h="1582" w="1138">
                  <a:moveTo>
                    <a:pt x="1040" y="1"/>
                  </a:moveTo>
                  <a:cubicBezTo>
                    <a:pt x="1010" y="1"/>
                    <a:pt x="976" y="12"/>
                    <a:pt x="948" y="37"/>
                  </a:cubicBezTo>
                  <a:cubicBezTo>
                    <a:pt x="540" y="446"/>
                    <a:pt x="261" y="985"/>
                    <a:pt x="29" y="1514"/>
                  </a:cubicBezTo>
                  <a:cubicBezTo>
                    <a:pt x="0" y="1563"/>
                    <a:pt x="23" y="1582"/>
                    <a:pt x="61" y="1582"/>
                  </a:cubicBezTo>
                  <a:cubicBezTo>
                    <a:pt x="110" y="1582"/>
                    <a:pt x="184" y="1551"/>
                    <a:pt x="205" y="1514"/>
                  </a:cubicBezTo>
                  <a:cubicBezTo>
                    <a:pt x="428" y="1022"/>
                    <a:pt x="679" y="492"/>
                    <a:pt x="1069" y="121"/>
                  </a:cubicBezTo>
                  <a:cubicBezTo>
                    <a:pt x="1137" y="46"/>
                    <a:pt x="1098" y="1"/>
                    <a:pt x="10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40"/>
            <p:cNvSpPr/>
            <p:nvPr/>
          </p:nvSpPr>
          <p:spPr>
            <a:xfrm>
              <a:off x="5778650" y="1950000"/>
              <a:ext cx="49400" cy="123800"/>
            </a:xfrm>
            <a:custGeom>
              <a:rect b="b" l="l" r="r" t="t"/>
              <a:pathLst>
                <a:path extrusionOk="0" h="4952" w="1976">
                  <a:moveTo>
                    <a:pt x="1904" y="0"/>
                  </a:moveTo>
                  <a:cubicBezTo>
                    <a:pt x="1855" y="0"/>
                    <a:pt x="1789" y="34"/>
                    <a:pt x="1769" y="84"/>
                  </a:cubicBezTo>
                  <a:cubicBezTo>
                    <a:pt x="1183" y="1682"/>
                    <a:pt x="607" y="3290"/>
                    <a:pt x="22" y="4878"/>
                  </a:cubicBezTo>
                  <a:cubicBezTo>
                    <a:pt x="0" y="4930"/>
                    <a:pt x="33" y="4952"/>
                    <a:pt x="77" y="4952"/>
                  </a:cubicBezTo>
                  <a:cubicBezTo>
                    <a:pt x="127" y="4952"/>
                    <a:pt x="193" y="4923"/>
                    <a:pt x="208" y="4878"/>
                  </a:cubicBezTo>
                  <a:cubicBezTo>
                    <a:pt x="793" y="3271"/>
                    <a:pt x="1369" y="1673"/>
                    <a:pt x="1955" y="84"/>
                  </a:cubicBezTo>
                  <a:cubicBezTo>
                    <a:pt x="1976" y="25"/>
                    <a:pt x="1946" y="0"/>
                    <a:pt x="19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40"/>
            <p:cNvSpPr/>
            <p:nvPr/>
          </p:nvSpPr>
          <p:spPr>
            <a:xfrm>
              <a:off x="5759250" y="1572750"/>
              <a:ext cx="211150" cy="237950"/>
            </a:xfrm>
            <a:custGeom>
              <a:rect b="b" l="l" r="r" t="t"/>
              <a:pathLst>
                <a:path extrusionOk="0" h="9518" w="8446">
                  <a:moveTo>
                    <a:pt x="8369" y="1"/>
                  </a:moveTo>
                  <a:cubicBezTo>
                    <a:pt x="8364" y="1"/>
                    <a:pt x="8358" y="1"/>
                    <a:pt x="8351" y="2"/>
                  </a:cubicBezTo>
                  <a:cubicBezTo>
                    <a:pt x="6456" y="318"/>
                    <a:pt x="4942" y="1954"/>
                    <a:pt x="3808" y="3384"/>
                  </a:cubicBezTo>
                  <a:cubicBezTo>
                    <a:pt x="2563" y="4927"/>
                    <a:pt x="1523" y="6636"/>
                    <a:pt x="584" y="8373"/>
                  </a:cubicBezTo>
                  <a:cubicBezTo>
                    <a:pt x="380" y="8745"/>
                    <a:pt x="185" y="9117"/>
                    <a:pt x="8" y="9488"/>
                  </a:cubicBezTo>
                  <a:cubicBezTo>
                    <a:pt x="0" y="9509"/>
                    <a:pt x="10" y="9518"/>
                    <a:pt x="29" y="9518"/>
                  </a:cubicBezTo>
                  <a:cubicBezTo>
                    <a:pt x="76" y="9518"/>
                    <a:pt x="181" y="9463"/>
                    <a:pt x="194" y="9423"/>
                  </a:cubicBezTo>
                  <a:cubicBezTo>
                    <a:pt x="659" y="8439"/>
                    <a:pt x="1198" y="7482"/>
                    <a:pt x="1764" y="6552"/>
                  </a:cubicBezTo>
                  <a:cubicBezTo>
                    <a:pt x="2833" y="4787"/>
                    <a:pt x="4031" y="3013"/>
                    <a:pt x="5574" y="1628"/>
                  </a:cubicBezTo>
                  <a:cubicBezTo>
                    <a:pt x="6326" y="941"/>
                    <a:pt x="7227" y="309"/>
                    <a:pt x="8259" y="142"/>
                  </a:cubicBezTo>
                  <a:cubicBezTo>
                    <a:pt x="8311" y="133"/>
                    <a:pt x="8446" y="1"/>
                    <a:pt x="83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40"/>
            <p:cNvSpPr/>
            <p:nvPr/>
          </p:nvSpPr>
          <p:spPr>
            <a:xfrm>
              <a:off x="5874900" y="1600200"/>
              <a:ext cx="58825" cy="45775"/>
            </a:xfrm>
            <a:custGeom>
              <a:rect b="b" l="l" r="r" t="t"/>
              <a:pathLst>
                <a:path extrusionOk="0" h="1831" w="2353">
                  <a:moveTo>
                    <a:pt x="2298" y="1"/>
                  </a:moveTo>
                  <a:cubicBezTo>
                    <a:pt x="2289" y="1"/>
                    <a:pt x="2276" y="3"/>
                    <a:pt x="2258" y="10"/>
                  </a:cubicBezTo>
                  <a:cubicBezTo>
                    <a:pt x="1366" y="307"/>
                    <a:pt x="604" y="1079"/>
                    <a:pt x="18" y="1794"/>
                  </a:cubicBezTo>
                  <a:cubicBezTo>
                    <a:pt x="1" y="1820"/>
                    <a:pt x="8" y="1830"/>
                    <a:pt x="28" y="1830"/>
                  </a:cubicBezTo>
                  <a:cubicBezTo>
                    <a:pt x="70" y="1830"/>
                    <a:pt x="167" y="1785"/>
                    <a:pt x="186" y="1766"/>
                  </a:cubicBezTo>
                  <a:cubicBezTo>
                    <a:pt x="706" y="1116"/>
                    <a:pt x="1403" y="400"/>
                    <a:pt x="2202" y="122"/>
                  </a:cubicBezTo>
                  <a:cubicBezTo>
                    <a:pt x="2250" y="106"/>
                    <a:pt x="2352" y="1"/>
                    <a:pt x="2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40"/>
            <p:cNvSpPr/>
            <p:nvPr/>
          </p:nvSpPr>
          <p:spPr>
            <a:xfrm>
              <a:off x="5742500" y="2111425"/>
              <a:ext cx="21150" cy="9800"/>
            </a:xfrm>
            <a:custGeom>
              <a:rect b="b" l="l" r="r" t="t"/>
              <a:pathLst>
                <a:path extrusionOk="0" h="392" w="846">
                  <a:moveTo>
                    <a:pt x="0" y="1"/>
                  </a:moveTo>
                  <a:lnTo>
                    <a:pt x="0" y="1"/>
                  </a:lnTo>
                  <a:cubicBezTo>
                    <a:pt x="56" y="66"/>
                    <a:pt x="121" y="112"/>
                    <a:pt x="186" y="140"/>
                  </a:cubicBezTo>
                  <a:cubicBezTo>
                    <a:pt x="251" y="187"/>
                    <a:pt x="325" y="224"/>
                    <a:pt x="390" y="252"/>
                  </a:cubicBezTo>
                  <a:cubicBezTo>
                    <a:pt x="465" y="289"/>
                    <a:pt x="539" y="326"/>
                    <a:pt x="613" y="345"/>
                  </a:cubicBezTo>
                  <a:cubicBezTo>
                    <a:pt x="678" y="373"/>
                    <a:pt x="762" y="382"/>
                    <a:pt x="846" y="391"/>
                  </a:cubicBezTo>
                  <a:cubicBezTo>
                    <a:pt x="790" y="335"/>
                    <a:pt x="725" y="289"/>
                    <a:pt x="660" y="242"/>
                  </a:cubicBezTo>
                  <a:cubicBezTo>
                    <a:pt x="585" y="196"/>
                    <a:pt x="520" y="159"/>
                    <a:pt x="446" y="122"/>
                  </a:cubicBezTo>
                  <a:cubicBezTo>
                    <a:pt x="381" y="103"/>
                    <a:pt x="297" y="66"/>
                    <a:pt x="232" y="47"/>
                  </a:cubicBezTo>
                  <a:cubicBezTo>
                    <a:pt x="158" y="19"/>
                    <a:pt x="74"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40"/>
            <p:cNvSpPr/>
            <p:nvPr/>
          </p:nvSpPr>
          <p:spPr>
            <a:xfrm>
              <a:off x="5755950" y="2110275"/>
              <a:ext cx="20475" cy="11625"/>
            </a:xfrm>
            <a:custGeom>
              <a:rect b="b" l="l" r="r" t="t"/>
              <a:pathLst>
                <a:path extrusionOk="0" h="465" w="819">
                  <a:moveTo>
                    <a:pt x="1" y="0"/>
                  </a:moveTo>
                  <a:cubicBezTo>
                    <a:pt x="47" y="56"/>
                    <a:pt x="112" y="112"/>
                    <a:pt x="177" y="158"/>
                  </a:cubicBezTo>
                  <a:cubicBezTo>
                    <a:pt x="252" y="205"/>
                    <a:pt x="308" y="251"/>
                    <a:pt x="373" y="288"/>
                  </a:cubicBezTo>
                  <a:lnTo>
                    <a:pt x="586" y="391"/>
                  </a:lnTo>
                  <a:cubicBezTo>
                    <a:pt x="651" y="428"/>
                    <a:pt x="735" y="456"/>
                    <a:pt x="819" y="465"/>
                  </a:cubicBezTo>
                  <a:cubicBezTo>
                    <a:pt x="763" y="409"/>
                    <a:pt x="698" y="344"/>
                    <a:pt x="642" y="298"/>
                  </a:cubicBezTo>
                  <a:cubicBezTo>
                    <a:pt x="577" y="251"/>
                    <a:pt x="512" y="205"/>
                    <a:pt x="447" y="177"/>
                  </a:cubicBezTo>
                  <a:lnTo>
                    <a:pt x="233" y="65"/>
                  </a:lnTo>
                  <a:cubicBezTo>
                    <a:pt x="168" y="38"/>
                    <a:pt x="8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40"/>
            <p:cNvSpPr/>
            <p:nvPr/>
          </p:nvSpPr>
          <p:spPr>
            <a:xfrm>
              <a:off x="5753650" y="2102525"/>
              <a:ext cx="22775" cy="7275"/>
            </a:xfrm>
            <a:custGeom>
              <a:rect b="b" l="l" r="r" t="t"/>
              <a:pathLst>
                <a:path extrusionOk="0" h="291" w="911">
                  <a:moveTo>
                    <a:pt x="67" y="0"/>
                  </a:moveTo>
                  <a:cubicBezTo>
                    <a:pt x="45" y="0"/>
                    <a:pt x="22" y="1"/>
                    <a:pt x="0" y="4"/>
                  </a:cubicBezTo>
                  <a:cubicBezTo>
                    <a:pt x="65" y="50"/>
                    <a:pt x="139" y="87"/>
                    <a:pt x="214" y="134"/>
                  </a:cubicBezTo>
                  <a:cubicBezTo>
                    <a:pt x="279" y="171"/>
                    <a:pt x="353" y="190"/>
                    <a:pt x="437" y="218"/>
                  </a:cubicBezTo>
                  <a:cubicBezTo>
                    <a:pt x="502" y="236"/>
                    <a:pt x="585" y="264"/>
                    <a:pt x="669" y="273"/>
                  </a:cubicBezTo>
                  <a:cubicBezTo>
                    <a:pt x="720" y="280"/>
                    <a:pt x="776" y="290"/>
                    <a:pt x="833" y="290"/>
                  </a:cubicBezTo>
                  <a:cubicBezTo>
                    <a:pt x="859" y="290"/>
                    <a:pt x="885" y="288"/>
                    <a:pt x="911" y="283"/>
                  </a:cubicBezTo>
                  <a:cubicBezTo>
                    <a:pt x="836" y="227"/>
                    <a:pt x="771" y="190"/>
                    <a:pt x="697" y="162"/>
                  </a:cubicBezTo>
                  <a:cubicBezTo>
                    <a:pt x="632" y="125"/>
                    <a:pt x="557" y="97"/>
                    <a:pt x="483" y="78"/>
                  </a:cubicBezTo>
                  <a:cubicBezTo>
                    <a:pt x="409" y="50"/>
                    <a:pt x="325" y="32"/>
                    <a:pt x="251" y="22"/>
                  </a:cubicBezTo>
                  <a:cubicBezTo>
                    <a:pt x="190" y="9"/>
                    <a:pt x="128"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40"/>
            <p:cNvSpPr/>
            <p:nvPr/>
          </p:nvSpPr>
          <p:spPr>
            <a:xfrm>
              <a:off x="5668625" y="2376000"/>
              <a:ext cx="20475" cy="54825"/>
            </a:xfrm>
            <a:custGeom>
              <a:rect b="b" l="l" r="r" t="t"/>
              <a:pathLst>
                <a:path extrusionOk="0" h="2193" w="819">
                  <a:moveTo>
                    <a:pt x="818" y="0"/>
                  </a:moveTo>
                  <a:lnTo>
                    <a:pt x="818" y="0"/>
                  </a:lnTo>
                  <a:cubicBezTo>
                    <a:pt x="725" y="158"/>
                    <a:pt x="642" y="344"/>
                    <a:pt x="558" y="520"/>
                  </a:cubicBezTo>
                  <a:cubicBezTo>
                    <a:pt x="474" y="706"/>
                    <a:pt x="409" y="883"/>
                    <a:pt x="335" y="1069"/>
                  </a:cubicBezTo>
                  <a:cubicBezTo>
                    <a:pt x="279" y="1254"/>
                    <a:pt x="214" y="1440"/>
                    <a:pt x="149" y="1626"/>
                  </a:cubicBezTo>
                  <a:cubicBezTo>
                    <a:pt x="93" y="1812"/>
                    <a:pt x="38" y="1998"/>
                    <a:pt x="1" y="2193"/>
                  </a:cubicBezTo>
                  <a:cubicBezTo>
                    <a:pt x="103" y="2016"/>
                    <a:pt x="186" y="1840"/>
                    <a:pt x="261" y="1672"/>
                  </a:cubicBezTo>
                  <a:cubicBezTo>
                    <a:pt x="335" y="1487"/>
                    <a:pt x="409" y="1310"/>
                    <a:pt x="474" y="1124"/>
                  </a:cubicBezTo>
                  <a:cubicBezTo>
                    <a:pt x="539" y="938"/>
                    <a:pt x="604" y="753"/>
                    <a:pt x="660" y="567"/>
                  </a:cubicBezTo>
                  <a:cubicBezTo>
                    <a:pt x="725" y="381"/>
                    <a:pt x="781" y="19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40"/>
            <p:cNvSpPr/>
            <p:nvPr/>
          </p:nvSpPr>
          <p:spPr>
            <a:xfrm>
              <a:off x="5690225" y="2380875"/>
              <a:ext cx="10475" cy="33700"/>
            </a:xfrm>
            <a:custGeom>
              <a:rect b="b" l="l" r="r" t="t"/>
              <a:pathLst>
                <a:path extrusionOk="0" h="1348" w="419">
                  <a:moveTo>
                    <a:pt x="419" y="0"/>
                  </a:moveTo>
                  <a:lnTo>
                    <a:pt x="419" y="0"/>
                  </a:lnTo>
                  <a:cubicBezTo>
                    <a:pt x="344" y="102"/>
                    <a:pt x="298" y="223"/>
                    <a:pt x="251" y="325"/>
                  </a:cubicBezTo>
                  <a:cubicBezTo>
                    <a:pt x="205" y="437"/>
                    <a:pt x="168" y="548"/>
                    <a:pt x="140" y="660"/>
                  </a:cubicBezTo>
                  <a:cubicBezTo>
                    <a:pt x="103" y="762"/>
                    <a:pt x="66" y="883"/>
                    <a:pt x="47" y="994"/>
                  </a:cubicBezTo>
                  <a:cubicBezTo>
                    <a:pt x="19" y="1106"/>
                    <a:pt x="10" y="1227"/>
                    <a:pt x="1" y="1347"/>
                  </a:cubicBezTo>
                  <a:cubicBezTo>
                    <a:pt x="56" y="1245"/>
                    <a:pt x="112" y="1134"/>
                    <a:pt x="159" y="1022"/>
                  </a:cubicBezTo>
                  <a:cubicBezTo>
                    <a:pt x="205" y="901"/>
                    <a:pt x="242" y="799"/>
                    <a:pt x="279" y="688"/>
                  </a:cubicBezTo>
                  <a:cubicBezTo>
                    <a:pt x="307" y="576"/>
                    <a:pt x="344" y="465"/>
                    <a:pt x="372" y="344"/>
                  </a:cubicBezTo>
                  <a:cubicBezTo>
                    <a:pt x="391" y="242"/>
                    <a:pt x="419" y="112"/>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40"/>
            <p:cNvSpPr/>
            <p:nvPr/>
          </p:nvSpPr>
          <p:spPr>
            <a:xfrm>
              <a:off x="5672350" y="2375525"/>
              <a:ext cx="7675" cy="26275"/>
            </a:xfrm>
            <a:custGeom>
              <a:rect b="b" l="l" r="r" t="t"/>
              <a:pathLst>
                <a:path extrusionOk="0" h="1051" w="307">
                  <a:moveTo>
                    <a:pt x="307" y="1"/>
                  </a:moveTo>
                  <a:lnTo>
                    <a:pt x="307" y="1"/>
                  </a:lnTo>
                  <a:cubicBezTo>
                    <a:pt x="251" y="84"/>
                    <a:pt x="214" y="168"/>
                    <a:pt x="177" y="251"/>
                  </a:cubicBezTo>
                  <a:cubicBezTo>
                    <a:pt x="140" y="326"/>
                    <a:pt x="112" y="419"/>
                    <a:pt x="84" y="502"/>
                  </a:cubicBezTo>
                  <a:cubicBezTo>
                    <a:pt x="65" y="595"/>
                    <a:pt x="37" y="679"/>
                    <a:pt x="28" y="772"/>
                  </a:cubicBezTo>
                  <a:cubicBezTo>
                    <a:pt x="0" y="865"/>
                    <a:pt x="0" y="957"/>
                    <a:pt x="0" y="1050"/>
                  </a:cubicBezTo>
                  <a:cubicBezTo>
                    <a:pt x="47" y="976"/>
                    <a:pt x="93" y="902"/>
                    <a:pt x="130" y="809"/>
                  </a:cubicBezTo>
                  <a:cubicBezTo>
                    <a:pt x="167" y="725"/>
                    <a:pt x="205" y="632"/>
                    <a:pt x="223" y="549"/>
                  </a:cubicBezTo>
                  <a:cubicBezTo>
                    <a:pt x="251" y="456"/>
                    <a:pt x="270" y="372"/>
                    <a:pt x="279" y="279"/>
                  </a:cubicBezTo>
                  <a:cubicBezTo>
                    <a:pt x="307" y="186"/>
                    <a:pt x="307" y="93"/>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40"/>
            <p:cNvSpPr/>
            <p:nvPr/>
          </p:nvSpPr>
          <p:spPr>
            <a:xfrm>
              <a:off x="5706475" y="2310025"/>
              <a:ext cx="12350" cy="45325"/>
            </a:xfrm>
            <a:custGeom>
              <a:rect b="b" l="l" r="r" t="t"/>
              <a:pathLst>
                <a:path extrusionOk="0" h="1813" w="494">
                  <a:moveTo>
                    <a:pt x="493" y="1"/>
                  </a:moveTo>
                  <a:lnTo>
                    <a:pt x="493" y="1"/>
                  </a:lnTo>
                  <a:cubicBezTo>
                    <a:pt x="382" y="131"/>
                    <a:pt x="308" y="270"/>
                    <a:pt x="252" y="419"/>
                  </a:cubicBezTo>
                  <a:cubicBezTo>
                    <a:pt x="196" y="567"/>
                    <a:pt x="150" y="716"/>
                    <a:pt x="112" y="874"/>
                  </a:cubicBezTo>
                  <a:cubicBezTo>
                    <a:pt x="75" y="1023"/>
                    <a:pt x="57" y="1171"/>
                    <a:pt x="29" y="1338"/>
                  </a:cubicBezTo>
                  <a:cubicBezTo>
                    <a:pt x="20" y="1496"/>
                    <a:pt x="1" y="1645"/>
                    <a:pt x="10" y="1812"/>
                  </a:cubicBezTo>
                  <a:cubicBezTo>
                    <a:pt x="57" y="1664"/>
                    <a:pt x="103" y="1506"/>
                    <a:pt x="140" y="1357"/>
                  </a:cubicBezTo>
                  <a:cubicBezTo>
                    <a:pt x="187" y="1208"/>
                    <a:pt x="215" y="1050"/>
                    <a:pt x="252" y="902"/>
                  </a:cubicBezTo>
                  <a:cubicBezTo>
                    <a:pt x="289" y="753"/>
                    <a:pt x="335" y="604"/>
                    <a:pt x="373" y="446"/>
                  </a:cubicBezTo>
                  <a:cubicBezTo>
                    <a:pt x="400" y="298"/>
                    <a:pt x="438" y="149"/>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40"/>
            <p:cNvSpPr/>
            <p:nvPr/>
          </p:nvSpPr>
          <p:spPr>
            <a:xfrm>
              <a:off x="5691850" y="2336975"/>
              <a:ext cx="6775" cy="25575"/>
            </a:xfrm>
            <a:custGeom>
              <a:rect b="b" l="l" r="r" t="t"/>
              <a:pathLst>
                <a:path extrusionOk="0" h="1023" w="271">
                  <a:moveTo>
                    <a:pt x="261" y="0"/>
                  </a:moveTo>
                  <a:cubicBezTo>
                    <a:pt x="214" y="84"/>
                    <a:pt x="177" y="168"/>
                    <a:pt x="140" y="242"/>
                  </a:cubicBezTo>
                  <a:cubicBezTo>
                    <a:pt x="103" y="335"/>
                    <a:pt x="84" y="418"/>
                    <a:pt x="56" y="502"/>
                  </a:cubicBezTo>
                  <a:cubicBezTo>
                    <a:pt x="38" y="586"/>
                    <a:pt x="29" y="660"/>
                    <a:pt x="10" y="753"/>
                  </a:cubicBezTo>
                  <a:cubicBezTo>
                    <a:pt x="10" y="846"/>
                    <a:pt x="1" y="929"/>
                    <a:pt x="10" y="1022"/>
                  </a:cubicBezTo>
                  <a:cubicBezTo>
                    <a:pt x="56" y="939"/>
                    <a:pt x="94" y="864"/>
                    <a:pt x="131" y="781"/>
                  </a:cubicBezTo>
                  <a:cubicBezTo>
                    <a:pt x="168" y="688"/>
                    <a:pt x="186" y="604"/>
                    <a:pt x="214" y="521"/>
                  </a:cubicBezTo>
                  <a:cubicBezTo>
                    <a:pt x="233" y="446"/>
                    <a:pt x="242" y="363"/>
                    <a:pt x="261" y="270"/>
                  </a:cubicBezTo>
                  <a:cubicBezTo>
                    <a:pt x="261" y="186"/>
                    <a:pt x="270" y="93"/>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40"/>
            <p:cNvSpPr/>
            <p:nvPr/>
          </p:nvSpPr>
          <p:spPr>
            <a:xfrm>
              <a:off x="5726925" y="2245925"/>
              <a:ext cx="15125" cy="36475"/>
            </a:xfrm>
            <a:custGeom>
              <a:rect b="b" l="l" r="r" t="t"/>
              <a:pathLst>
                <a:path extrusionOk="0" h="1459" w="605">
                  <a:moveTo>
                    <a:pt x="604" y="0"/>
                  </a:moveTo>
                  <a:lnTo>
                    <a:pt x="604" y="0"/>
                  </a:lnTo>
                  <a:cubicBezTo>
                    <a:pt x="502" y="93"/>
                    <a:pt x="428" y="205"/>
                    <a:pt x="363" y="325"/>
                  </a:cubicBezTo>
                  <a:cubicBezTo>
                    <a:pt x="307" y="437"/>
                    <a:pt x="251" y="558"/>
                    <a:pt x="196" y="678"/>
                  </a:cubicBezTo>
                  <a:cubicBezTo>
                    <a:pt x="140" y="809"/>
                    <a:pt x="112" y="939"/>
                    <a:pt x="75" y="1069"/>
                  </a:cubicBezTo>
                  <a:cubicBezTo>
                    <a:pt x="38" y="1189"/>
                    <a:pt x="19" y="1320"/>
                    <a:pt x="1" y="1459"/>
                  </a:cubicBezTo>
                  <a:cubicBezTo>
                    <a:pt x="75" y="1347"/>
                    <a:pt x="131" y="1227"/>
                    <a:pt x="177" y="1097"/>
                  </a:cubicBezTo>
                  <a:cubicBezTo>
                    <a:pt x="233" y="985"/>
                    <a:pt x="279" y="864"/>
                    <a:pt x="326" y="744"/>
                  </a:cubicBezTo>
                  <a:cubicBezTo>
                    <a:pt x="372" y="613"/>
                    <a:pt x="419" y="493"/>
                    <a:pt x="465" y="372"/>
                  </a:cubicBezTo>
                  <a:cubicBezTo>
                    <a:pt x="512" y="242"/>
                    <a:pt x="558" y="121"/>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40"/>
            <p:cNvSpPr/>
            <p:nvPr/>
          </p:nvSpPr>
          <p:spPr>
            <a:xfrm>
              <a:off x="5729025" y="2224775"/>
              <a:ext cx="13500" cy="28125"/>
            </a:xfrm>
            <a:custGeom>
              <a:rect b="b" l="l" r="r" t="t"/>
              <a:pathLst>
                <a:path extrusionOk="0" h="1125" w="540">
                  <a:moveTo>
                    <a:pt x="539" y="1"/>
                  </a:moveTo>
                  <a:lnTo>
                    <a:pt x="539" y="1"/>
                  </a:lnTo>
                  <a:cubicBezTo>
                    <a:pt x="465" y="84"/>
                    <a:pt x="409" y="168"/>
                    <a:pt x="353" y="261"/>
                  </a:cubicBezTo>
                  <a:cubicBezTo>
                    <a:pt x="288" y="345"/>
                    <a:pt x="242" y="437"/>
                    <a:pt x="195" y="530"/>
                  </a:cubicBezTo>
                  <a:cubicBezTo>
                    <a:pt x="167" y="623"/>
                    <a:pt x="121" y="725"/>
                    <a:pt x="84" y="818"/>
                  </a:cubicBezTo>
                  <a:cubicBezTo>
                    <a:pt x="47" y="911"/>
                    <a:pt x="28" y="1013"/>
                    <a:pt x="0" y="1125"/>
                  </a:cubicBezTo>
                  <a:cubicBezTo>
                    <a:pt x="75" y="1041"/>
                    <a:pt x="140" y="958"/>
                    <a:pt x="177" y="865"/>
                  </a:cubicBezTo>
                  <a:cubicBezTo>
                    <a:pt x="232" y="781"/>
                    <a:pt x="279" y="688"/>
                    <a:pt x="325" y="595"/>
                  </a:cubicBezTo>
                  <a:cubicBezTo>
                    <a:pt x="372" y="503"/>
                    <a:pt x="418" y="400"/>
                    <a:pt x="455" y="307"/>
                  </a:cubicBezTo>
                  <a:cubicBezTo>
                    <a:pt x="493" y="214"/>
                    <a:pt x="511" y="112"/>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40"/>
            <p:cNvSpPr/>
            <p:nvPr/>
          </p:nvSpPr>
          <p:spPr>
            <a:xfrm>
              <a:off x="5713675" y="2273325"/>
              <a:ext cx="7475" cy="28600"/>
            </a:xfrm>
            <a:custGeom>
              <a:rect b="b" l="l" r="r" t="t"/>
              <a:pathLst>
                <a:path extrusionOk="0" h="1144" w="299">
                  <a:moveTo>
                    <a:pt x="298" y="1"/>
                  </a:moveTo>
                  <a:cubicBezTo>
                    <a:pt x="252" y="84"/>
                    <a:pt x="205" y="177"/>
                    <a:pt x="178" y="270"/>
                  </a:cubicBezTo>
                  <a:cubicBezTo>
                    <a:pt x="140" y="363"/>
                    <a:pt x="103" y="456"/>
                    <a:pt x="85" y="549"/>
                  </a:cubicBezTo>
                  <a:cubicBezTo>
                    <a:pt x="57" y="642"/>
                    <a:pt x="38" y="744"/>
                    <a:pt x="20" y="837"/>
                  </a:cubicBezTo>
                  <a:cubicBezTo>
                    <a:pt x="10" y="930"/>
                    <a:pt x="1" y="1041"/>
                    <a:pt x="1" y="1143"/>
                  </a:cubicBezTo>
                  <a:cubicBezTo>
                    <a:pt x="57" y="1050"/>
                    <a:pt x="103" y="967"/>
                    <a:pt x="131" y="874"/>
                  </a:cubicBezTo>
                  <a:cubicBezTo>
                    <a:pt x="159" y="781"/>
                    <a:pt x="196" y="688"/>
                    <a:pt x="224" y="595"/>
                  </a:cubicBezTo>
                  <a:cubicBezTo>
                    <a:pt x="243" y="502"/>
                    <a:pt x="270" y="400"/>
                    <a:pt x="280" y="307"/>
                  </a:cubicBezTo>
                  <a:cubicBezTo>
                    <a:pt x="289" y="214"/>
                    <a:pt x="298" y="112"/>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40"/>
            <p:cNvSpPr/>
            <p:nvPr/>
          </p:nvSpPr>
          <p:spPr>
            <a:xfrm>
              <a:off x="5754100" y="2198300"/>
              <a:ext cx="13500" cy="27425"/>
            </a:xfrm>
            <a:custGeom>
              <a:rect b="b" l="l" r="r" t="t"/>
              <a:pathLst>
                <a:path extrusionOk="0" h="1097" w="540">
                  <a:moveTo>
                    <a:pt x="539" y="1"/>
                  </a:moveTo>
                  <a:cubicBezTo>
                    <a:pt x="484" y="75"/>
                    <a:pt x="428" y="159"/>
                    <a:pt x="363" y="251"/>
                  </a:cubicBezTo>
                  <a:cubicBezTo>
                    <a:pt x="307" y="335"/>
                    <a:pt x="261" y="428"/>
                    <a:pt x="214" y="521"/>
                  </a:cubicBezTo>
                  <a:cubicBezTo>
                    <a:pt x="168" y="614"/>
                    <a:pt x="121" y="707"/>
                    <a:pt x="93" y="800"/>
                  </a:cubicBezTo>
                  <a:cubicBezTo>
                    <a:pt x="56" y="893"/>
                    <a:pt x="19" y="995"/>
                    <a:pt x="1" y="1097"/>
                  </a:cubicBezTo>
                  <a:cubicBezTo>
                    <a:pt x="75" y="1023"/>
                    <a:pt x="140" y="939"/>
                    <a:pt x="196" y="855"/>
                  </a:cubicBezTo>
                  <a:cubicBezTo>
                    <a:pt x="251" y="772"/>
                    <a:pt x="298" y="679"/>
                    <a:pt x="344" y="586"/>
                  </a:cubicBezTo>
                  <a:cubicBezTo>
                    <a:pt x="391" y="493"/>
                    <a:pt x="428" y="391"/>
                    <a:pt x="456" y="298"/>
                  </a:cubicBezTo>
                  <a:cubicBezTo>
                    <a:pt x="493" y="205"/>
                    <a:pt x="530" y="103"/>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40"/>
            <p:cNvSpPr/>
            <p:nvPr/>
          </p:nvSpPr>
          <p:spPr>
            <a:xfrm>
              <a:off x="5818675" y="1940725"/>
              <a:ext cx="20475" cy="58550"/>
            </a:xfrm>
            <a:custGeom>
              <a:rect b="b" l="l" r="r" t="t"/>
              <a:pathLst>
                <a:path extrusionOk="0" h="2342" w="819">
                  <a:moveTo>
                    <a:pt x="818" y="0"/>
                  </a:moveTo>
                  <a:lnTo>
                    <a:pt x="818" y="0"/>
                  </a:lnTo>
                  <a:cubicBezTo>
                    <a:pt x="725" y="186"/>
                    <a:pt x="642" y="372"/>
                    <a:pt x="558" y="567"/>
                  </a:cubicBezTo>
                  <a:cubicBezTo>
                    <a:pt x="474" y="753"/>
                    <a:pt x="409" y="948"/>
                    <a:pt x="335" y="1152"/>
                  </a:cubicBezTo>
                  <a:cubicBezTo>
                    <a:pt x="279" y="1347"/>
                    <a:pt x="214" y="1542"/>
                    <a:pt x="158" y="1738"/>
                  </a:cubicBezTo>
                  <a:cubicBezTo>
                    <a:pt x="93" y="1942"/>
                    <a:pt x="38" y="2137"/>
                    <a:pt x="0" y="2341"/>
                  </a:cubicBezTo>
                  <a:cubicBezTo>
                    <a:pt x="112" y="2156"/>
                    <a:pt x="186" y="1970"/>
                    <a:pt x="261" y="1775"/>
                  </a:cubicBezTo>
                  <a:cubicBezTo>
                    <a:pt x="344" y="1589"/>
                    <a:pt x="409" y="1394"/>
                    <a:pt x="484" y="1199"/>
                  </a:cubicBezTo>
                  <a:cubicBezTo>
                    <a:pt x="539" y="994"/>
                    <a:pt x="604" y="799"/>
                    <a:pt x="669" y="604"/>
                  </a:cubicBezTo>
                  <a:cubicBezTo>
                    <a:pt x="725" y="409"/>
                    <a:pt x="781" y="20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40"/>
            <p:cNvSpPr/>
            <p:nvPr/>
          </p:nvSpPr>
          <p:spPr>
            <a:xfrm>
              <a:off x="5830275" y="1924225"/>
              <a:ext cx="7475" cy="18850"/>
            </a:xfrm>
            <a:custGeom>
              <a:rect b="b" l="l" r="r" t="t"/>
              <a:pathLst>
                <a:path extrusionOk="0" h="754" w="299">
                  <a:moveTo>
                    <a:pt x="280" y="0"/>
                  </a:moveTo>
                  <a:lnTo>
                    <a:pt x="280" y="0"/>
                  </a:lnTo>
                  <a:cubicBezTo>
                    <a:pt x="233" y="38"/>
                    <a:pt x="205" y="103"/>
                    <a:pt x="168" y="158"/>
                  </a:cubicBezTo>
                  <a:cubicBezTo>
                    <a:pt x="131" y="214"/>
                    <a:pt x="112" y="288"/>
                    <a:pt x="85" y="344"/>
                  </a:cubicBezTo>
                  <a:cubicBezTo>
                    <a:pt x="66" y="409"/>
                    <a:pt x="38" y="474"/>
                    <a:pt x="29" y="539"/>
                  </a:cubicBezTo>
                  <a:cubicBezTo>
                    <a:pt x="20" y="614"/>
                    <a:pt x="1" y="679"/>
                    <a:pt x="20" y="753"/>
                  </a:cubicBezTo>
                  <a:cubicBezTo>
                    <a:pt x="75" y="707"/>
                    <a:pt x="112" y="651"/>
                    <a:pt x="131" y="586"/>
                  </a:cubicBezTo>
                  <a:cubicBezTo>
                    <a:pt x="168" y="530"/>
                    <a:pt x="187" y="465"/>
                    <a:pt x="215" y="400"/>
                  </a:cubicBezTo>
                  <a:cubicBezTo>
                    <a:pt x="233" y="335"/>
                    <a:pt x="261" y="279"/>
                    <a:pt x="270" y="205"/>
                  </a:cubicBezTo>
                  <a:cubicBezTo>
                    <a:pt x="280" y="131"/>
                    <a:pt x="298" y="66"/>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40"/>
            <p:cNvSpPr/>
            <p:nvPr/>
          </p:nvSpPr>
          <p:spPr>
            <a:xfrm>
              <a:off x="5788475" y="1700775"/>
              <a:ext cx="56700" cy="113850"/>
            </a:xfrm>
            <a:custGeom>
              <a:rect b="b" l="l" r="r" t="t"/>
              <a:pathLst>
                <a:path extrusionOk="0" h="4554" w="2268">
                  <a:moveTo>
                    <a:pt x="2268" y="1"/>
                  </a:moveTo>
                  <a:cubicBezTo>
                    <a:pt x="1989" y="326"/>
                    <a:pt x="1784" y="698"/>
                    <a:pt x="1571" y="1069"/>
                  </a:cubicBezTo>
                  <a:cubicBezTo>
                    <a:pt x="1366" y="1441"/>
                    <a:pt x="1181" y="1831"/>
                    <a:pt x="995" y="2212"/>
                  </a:cubicBezTo>
                  <a:cubicBezTo>
                    <a:pt x="809" y="2593"/>
                    <a:pt x="632" y="2974"/>
                    <a:pt x="465" y="3373"/>
                  </a:cubicBezTo>
                  <a:cubicBezTo>
                    <a:pt x="307" y="3754"/>
                    <a:pt x="140" y="4154"/>
                    <a:pt x="1" y="4553"/>
                  </a:cubicBezTo>
                  <a:cubicBezTo>
                    <a:pt x="205" y="4182"/>
                    <a:pt x="391" y="3801"/>
                    <a:pt x="586" y="3438"/>
                  </a:cubicBezTo>
                  <a:lnTo>
                    <a:pt x="1134" y="2296"/>
                  </a:lnTo>
                  <a:lnTo>
                    <a:pt x="1394" y="1710"/>
                  </a:lnTo>
                  <a:lnTo>
                    <a:pt x="1534" y="1422"/>
                  </a:lnTo>
                  <a:cubicBezTo>
                    <a:pt x="1580" y="1329"/>
                    <a:pt x="1627" y="1227"/>
                    <a:pt x="1673" y="1134"/>
                  </a:cubicBezTo>
                  <a:cubicBezTo>
                    <a:pt x="1719" y="1023"/>
                    <a:pt x="1766" y="930"/>
                    <a:pt x="1812" y="837"/>
                  </a:cubicBezTo>
                  <a:lnTo>
                    <a:pt x="1952" y="558"/>
                  </a:lnTo>
                  <a:cubicBezTo>
                    <a:pt x="2045" y="363"/>
                    <a:pt x="2156" y="187"/>
                    <a:pt x="22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40"/>
            <p:cNvSpPr/>
            <p:nvPr/>
          </p:nvSpPr>
          <p:spPr>
            <a:xfrm>
              <a:off x="5834475" y="1683350"/>
              <a:ext cx="35325" cy="69025"/>
            </a:xfrm>
            <a:custGeom>
              <a:rect b="b" l="l" r="r" t="t"/>
              <a:pathLst>
                <a:path extrusionOk="0" h="2761" w="1413">
                  <a:moveTo>
                    <a:pt x="1412" y="1"/>
                  </a:moveTo>
                  <a:cubicBezTo>
                    <a:pt x="1264" y="205"/>
                    <a:pt x="1124" y="438"/>
                    <a:pt x="994" y="651"/>
                  </a:cubicBezTo>
                  <a:cubicBezTo>
                    <a:pt x="874" y="874"/>
                    <a:pt x="744" y="1106"/>
                    <a:pt x="623" y="1339"/>
                  </a:cubicBezTo>
                  <a:cubicBezTo>
                    <a:pt x="511" y="1571"/>
                    <a:pt x="390" y="1803"/>
                    <a:pt x="288" y="2036"/>
                  </a:cubicBezTo>
                  <a:cubicBezTo>
                    <a:pt x="186" y="2268"/>
                    <a:pt x="93" y="2509"/>
                    <a:pt x="0" y="2760"/>
                  </a:cubicBezTo>
                  <a:cubicBezTo>
                    <a:pt x="140" y="2537"/>
                    <a:pt x="270" y="2305"/>
                    <a:pt x="390" y="2091"/>
                  </a:cubicBezTo>
                  <a:cubicBezTo>
                    <a:pt x="521" y="1878"/>
                    <a:pt x="641" y="1645"/>
                    <a:pt x="753" y="1413"/>
                  </a:cubicBezTo>
                  <a:cubicBezTo>
                    <a:pt x="874" y="1181"/>
                    <a:pt x="985" y="949"/>
                    <a:pt x="1087" y="716"/>
                  </a:cubicBezTo>
                  <a:cubicBezTo>
                    <a:pt x="1208" y="484"/>
                    <a:pt x="1310" y="252"/>
                    <a:pt x="14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40"/>
            <p:cNvSpPr/>
            <p:nvPr/>
          </p:nvSpPr>
          <p:spPr>
            <a:xfrm>
              <a:off x="5855150" y="1662450"/>
              <a:ext cx="14175" cy="26500"/>
            </a:xfrm>
            <a:custGeom>
              <a:rect b="b" l="l" r="r" t="t"/>
              <a:pathLst>
                <a:path extrusionOk="0" h="1060" w="567">
                  <a:moveTo>
                    <a:pt x="567" y="1"/>
                  </a:moveTo>
                  <a:lnTo>
                    <a:pt x="567" y="1"/>
                  </a:lnTo>
                  <a:cubicBezTo>
                    <a:pt x="520" y="29"/>
                    <a:pt x="474" y="56"/>
                    <a:pt x="437" y="94"/>
                  </a:cubicBezTo>
                  <a:cubicBezTo>
                    <a:pt x="390" y="131"/>
                    <a:pt x="362" y="168"/>
                    <a:pt x="335" y="214"/>
                  </a:cubicBezTo>
                  <a:cubicBezTo>
                    <a:pt x="270" y="298"/>
                    <a:pt x="232" y="382"/>
                    <a:pt x="177" y="484"/>
                  </a:cubicBezTo>
                  <a:cubicBezTo>
                    <a:pt x="130" y="558"/>
                    <a:pt x="102" y="670"/>
                    <a:pt x="65" y="763"/>
                  </a:cubicBezTo>
                  <a:cubicBezTo>
                    <a:pt x="28" y="846"/>
                    <a:pt x="9" y="958"/>
                    <a:pt x="0" y="1060"/>
                  </a:cubicBezTo>
                  <a:cubicBezTo>
                    <a:pt x="65" y="976"/>
                    <a:pt x="121" y="902"/>
                    <a:pt x="158" y="800"/>
                  </a:cubicBezTo>
                  <a:cubicBezTo>
                    <a:pt x="205" y="707"/>
                    <a:pt x="251" y="632"/>
                    <a:pt x="297" y="540"/>
                  </a:cubicBezTo>
                  <a:cubicBezTo>
                    <a:pt x="344" y="456"/>
                    <a:pt x="390" y="363"/>
                    <a:pt x="427" y="270"/>
                  </a:cubicBezTo>
                  <a:lnTo>
                    <a:pt x="465" y="196"/>
                  </a:lnTo>
                  <a:lnTo>
                    <a:pt x="493" y="131"/>
                  </a:lnTo>
                  <a:cubicBezTo>
                    <a:pt x="520" y="84"/>
                    <a:pt x="530" y="47"/>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40"/>
            <p:cNvSpPr/>
            <p:nvPr/>
          </p:nvSpPr>
          <p:spPr>
            <a:xfrm>
              <a:off x="5833075" y="1747925"/>
              <a:ext cx="19300" cy="49050"/>
            </a:xfrm>
            <a:custGeom>
              <a:rect b="b" l="l" r="r" t="t"/>
              <a:pathLst>
                <a:path extrusionOk="0" h="1962" w="772">
                  <a:moveTo>
                    <a:pt x="772" y="1"/>
                  </a:moveTo>
                  <a:lnTo>
                    <a:pt x="772" y="1"/>
                  </a:lnTo>
                  <a:cubicBezTo>
                    <a:pt x="679" y="149"/>
                    <a:pt x="586" y="298"/>
                    <a:pt x="530" y="465"/>
                  </a:cubicBezTo>
                  <a:cubicBezTo>
                    <a:pt x="446" y="614"/>
                    <a:pt x="381" y="772"/>
                    <a:pt x="307" y="939"/>
                  </a:cubicBezTo>
                  <a:cubicBezTo>
                    <a:pt x="242" y="1097"/>
                    <a:pt x="186" y="1264"/>
                    <a:pt x="121" y="1441"/>
                  </a:cubicBezTo>
                  <a:cubicBezTo>
                    <a:pt x="66" y="1608"/>
                    <a:pt x="19" y="1785"/>
                    <a:pt x="0" y="1961"/>
                  </a:cubicBezTo>
                  <a:cubicBezTo>
                    <a:pt x="75" y="1794"/>
                    <a:pt x="158" y="1645"/>
                    <a:pt x="233" y="1487"/>
                  </a:cubicBezTo>
                  <a:lnTo>
                    <a:pt x="437" y="995"/>
                  </a:lnTo>
                  <a:cubicBezTo>
                    <a:pt x="493" y="837"/>
                    <a:pt x="567" y="670"/>
                    <a:pt x="623" y="512"/>
                  </a:cubicBezTo>
                  <a:cubicBezTo>
                    <a:pt x="679" y="335"/>
                    <a:pt x="725" y="177"/>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40"/>
            <p:cNvSpPr/>
            <p:nvPr/>
          </p:nvSpPr>
          <p:spPr>
            <a:xfrm>
              <a:off x="5785925" y="1811800"/>
              <a:ext cx="20925" cy="53450"/>
            </a:xfrm>
            <a:custGeom>
              <a:rect b="b" l="l" r="r" t="t"/>
              <a:pathLst>
                <a:path extrusionOk="0" h="2138" w="837">
                  <a:moveTo>
                    <a:pt x="837" y="1"/>
                  </a:moveTo>
                  <a:lnTo>
                    <a:pt x="837" y="1"/>
                  </a:lnTo>
                  <a:cubicBezTo>
                    <a:pt x="734" y="159"/>
                    <a:pt x="642" y="335"/>
                    <a:pt x="558" y="502"/>
                  </a:cubicBezTo>
                  <a:cubicBezTo>
                    <a:pt x="465" y="670"/>
                    <a:pt x="381" y="846"/>
                    <a:pt x="316" y="1023"/>
                  </a:cubicBezTo>
                  <a:cubicBezTo>
                    <a:pt x="242" y="1209"/>
                    <a:pt x="177" y="1385"/>
                    <a:pt x="121" y="1571"/>
                  </a:cubicBezTo>
                  <a:cubicBezTo>
                    <a:pt x="56" y="1757"/>
                    <a:pt x="0" y="1942"/>
                    <a:pt x="0" y="2138"/>
                  </a:cubicBezTo>
                  <a:cubicBezTo>
                    <a:pt x="56" y="1952"/>
                    <a:pt x="149" y="1775"/>
                    <a:pt x="223" y="1599"/>
                  </a:cubicBezTo>
                  <a:cubicBezTo>
                    <a:pt x="288" y="1431"/>
                    <a:pt x="372" y="1255"/>
                    <a:pt x="446" y="1078"/>
                  </a:cubicBezTo>
                  <a:cubicBezTo>
                    <a:pt x="511" y="902"/>
                    <a:pt x="586" y="735"/>
                    <a:pt x="651" y="549"/>
                  </a:cubicBezTo>
                  <a:cubicBezTo>
                    <a:pt x="725" y="372"/>
                    <a:pt x="790" y="187"/>
                    <a:pt x="8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40"/>
            <p:cNvSpPr/>
            <p:nvPr/>
          </p:nvSpPr>
          <p:spPr>
            <a:xfrm>
              <a:off x="5768275" y="1800650"/>
              <a:ext cx="16050" cy="43700"/>
            </a:xfrm>
            <a:custGeom>
              <a:rect b="b" l="l" r="r" t="t"/>
              <a:pathLst>
                <a:path extrusionOk="0" h="1748" w="642">
                  <a:moveTo>
                    <a:pt x="641" y="1"/>
                  </a:moveTo>
                  <a:lnTo>
                    <a:pt x="641" y="1"/>
                  </a:lnTo>
                  <a:cubicBezTo>
                    <a:pt x="558" y="140"/>
                    <a:pt x="483" y="279"/>
                    <a:pt x="409" y="410"/>
                  </a:cubicBezTo>
                  <a:cubicBezTo>
                    <a:pt x="344" y="549"/>
                    <a:pt x="288" y="698"/>
                    <a:pt x="233" y="837"/>
                  </a:cubicBezTo>
                  <a:cubicBezTo>
                    <a:pt x="186" y="976"/>
                    <a:pt x="130" y="1125"/>
                    <a:pt x="93" y="1283"/>
                  </a:cubicBezTo>
                  <a:cubicBezTo>
                    <a:pt x="47" y="1432"/>
                    <a:pt x="10" y="1580"/>
                    <a:pt x="0" y="1747"/>
                  </a:cubicBezTo>
                  <a:cubicBezTo>
                    <a:pt x="65" y="1608"/>
                    <a:pt x="140" y="1469"/>
                    <a:pt x="195" y="1329"/>
                  </a:cubicBezTo>
                  <a:cubicBezTo>
                    <a:pt x="270" y="1190"/>
                    <a:pt x="316" y="1032"/>
                    <a:pt x="372" y="893"/>
                  </a:cubicBezTo>
                  <a:cubicBezTo>
                    <a:pt x="428" y="744"/>
                    <a:pt x="474" y="605"/>
                    <a:pt x="521" y="456"/>
                  </a:cubicBezTo>
                  <a:cubicBezTo>
                    <a:pt x="567" y="307"/>
                    <a:pt x="614" y="159"/>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40"/>
            <p:cNvSpPr/>
            <p:nvPr/>
          </p:nvSpPr>
          <p:spPr>
            <a:xfrm>
              <a:off x="5883475" y="1641075"/>
              <a:ext cx="27900" cy="58575"/>
            </a:xfrm>
            <a:custGeom>
              <a:rect b="b" l="l" r="r" t="t"/>
              <a:pathLst>
                <a:path extrusionOk="0" h="2343" w="1116">
                  <a:moveTo>
                    <a:pt x="1116" y="1"/>
                  </a:moveTo>
                  <a:lnTo>
                    <a:pt x="1116" y="1"/>
                  </a:lnTo>
                  <a:cubicBezTo>
                    <a:pt x="958" y="159"/>
                    <a:pt x="837" y="345"/>
                    <a:pt x="735" y="531"/>
                  </a:cubicBezTo>
                  <a:cubicBezTo>
                    <a:pt x="632" y="716"/>
                    <a:pt x="539" y="921"/>
                    <a:pt x="447" y="1116"/>
                  </a:cubicBezTo>
                  <a:cubicBezTo>
                    <a:pt x="363" y="1311"/>
                    <a:pt x="270" y="1506"/>
                    <a:pt x="196" y="1720"/>
                  </a:cubicBezTo>
                  <a:cubicBezTo>
                    <a:pt x="121" y="1924"/>
                    <a:pt x="47" y="2138"/>
                    <a:pt x="1" y="2342"/>
                  </a:cubicBezTo>
                  <a:cubicBezTo>
                    <a:pt x="103" y="2156"/>
                    <a:pt x="196" y="1961"/>
                    <a:pt x="307" y="1757"/>
                  </a:cubicBezTo>
                  <a:cubicBezTo>
                    <a:pt x="400" y="1571"/>
                    <a:pt x="474" y="1367"/>
                    <a:pt x="567" y="1172"/>
                  </a:cubicBezTo>
                  <a:lnTo>
                    <a:pt x="837" y="577"/>
                  </a:lnTo>
                  <a:cubicBezTo>
                    <a:pt x="930" y="382"/>
                    <a:pt x="1013" y="187"/>
                    <a:pt x="1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40"/>
            <p:cNvSpPr/>
            <p:nvPr/>
          </p:nvSpPr>
          <p:spPr>
            <a:xfrm>
              <a:off x="5886500" y="1639225"/>
              <a:ext cx="16975" cy="25125"/>
            </a:xfrm>
            <a:custGeom>
              <a:rect b="b" l="l" r="r" t="t"/>
              <a:pathLst>
                <a:path extrusionOk="0" h="1005" w="679">
                  <a:moveTo>
                    <a:pt x="679" y="1"/>
                  </a:moveTo>
                  <a:lnTo>
                    <a:pt x="679" y="1"/>
                  </a:lnTo>
                  <a:cubicBezTo>
                    <a:pt x="604" y="47"/>
                    <a:pt x="521" y="131"/>
                    <a:pt x="446" y="205"/>
                  </a:cubicBezTo>
                  <a:cubicBezTo>
                    <a:pt x="381" y="279"/>
                    <a:pt x="326" y="363"/>
                    <a:pt x="261" y="447"/>
                  </a:cubicBezTo>
                  <a:cubicBezTo>
                    <a:pt x="205" y="539"/>
                    <a:pt x="158" y="614"/>
                    <a:pt x="112" y="716"/>
                  </a:cubicBezTo>
                  <a:cubicBezTo>
                    <a:pt x="65" y="809"/>
                    <a:pt x="19" y="902"/>
                    <a:pt x="0" y="1004"/>
                  </a:cubicBezTo>
                  <a:cubicBezTo>
                    <a:pt x="65" y="920"/>
                    <a:pt x="140" y="855"/>
                    <a:pt x="195" y="772"/>
                  </a:cubicBezTo>
                  <a:lnTo>
                    <a:pt x="372" y="530"/>
                  </a:lnTo>
                  <a:cubicBezTo>
                    <a:pt x="428" y="447"/>
                    <a:pt x="484" y="354"/>
                    <a:pt x="530" y="270"/>
                  </a:cubicBezTo>
                  <a:cubicBezTo>
                    <a:pt x="586" y="186"/>
                    <a:pt x="632" y="94"/>
                    <a:pt x="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40"/>
            <p:cNvSpPr/>
            <p:nvPr/>
          </p:nvSpPr>
          <p:spPr>
            <a:xfrm>
              <a:off x="5975000" y="1578600"/>
              <a:ext cx="17900" cy="48575"/>
            </a:xfrm>
            <a:custGeom>
              <a:rect b="b" l="l" r="r" t="t"/>
              <a:pathLst>
                <a:path extrusionOk="0" h="1943" w="716">
                  <a:moveTo>
                    <a:pt x="716" y="1"/>
                  </a:moveTo>
                  <a:cubicBezTo>
                    <a:pt x="641" y="149"/>
                    <a:pt x="558" y="317"/>
                    <a:pt x="483" y="465"/>
                  </a:cubicBezTo>
                  <a:cubicBezTo>
                    <a:pt x="418" y="614"/>
                    <a:pt x="344" y="781"/>
                    <a:pt x="288" y="939"/>
                  </a:cubicBezTo>
                  <a:cubicBezTo>
                    <a:pt x="232" y="1106"/>
                    <a:pt x="177" y="1264"/>
                    <a:pt x="121" y="1432"/>
                  </a:cubicBezTo>
                  <a:cubicBezTo>
                    <a:pt x="84" y="1599"/>
                    <a:pt x="28" y="1766"/>
                    <a:pt x="0" y="1943"/>
                  </a:cubicBezTo>
                  <a:cubicBezTo>
                    <a:pt x="84" y="1785"/>
                    <a:pt x="158" y="1636"/>
                    <a:pt x="232" y="1478"/>
                  </a:cubicBezTo>
                  <a:cubicBezTo>
                    <a:pt x="298" y="1329"/>
                    <a:pt x="372" y="1162"/>
                    <a:pt x="428" y="1004"/>
                  </a:cubicBezTo>
                  <a:cubicBezTo>
                    <a:pt x="483" y="837"/>
                    <a:pt x="548" y="679"/>
                    <a:pt x="595" y="512"/>
                  </a:cubicBezTo>
                  <a:cubicBezTo>
                    <a:pt x="641" y="335"/>
                    <a:pt x="688" y="177"/>
                    <a:pt x="7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40"/>
            <p:cNvSpPr/>
            <p:nvPr/>
          </p:nvSpPr>
          <p:spPr>
            <a:xfrm>
              <a:off x="5972900" y="1586500"/>
              <a:ext cx="30925" cy="88750"/>
            </a:xfrm>
            <a:custGeom>
              <a:rect b="b" l="l" r="r" t="t"/>
              <a:pathLst>
                <a:path extrusionOk="0" h="3550" w="1237">
                  <a:moveTo>
                    <a:pt x="1236" y="1"/>
                  </a:moveTo>
                  <a:cubicBezTo>
                    <a:pt x="1106" y="289"/>
                    <a:pt x="985" y="577"/>
                    <a:pt x="874" y="874"/>
                  </a:cubicBezTo>
                  <a:cubicBezTo>
                    <a:pt x="753" y="1162"/>
                    <a:pt x="651" y="1459"/>
                    <a:pt x="549" y="1757"/>
                  </a:cubicBezTo>
                  <a:cubicBezTo>
                    <a:pt x="456" y="2054"/>
                    <a:pt x="354" y="2342"/>
                    <a:pt x="261" y="2648"/>
                  </a:cubicBezTo>
                  <a:cubicBezTo>
                    <a:pt x="168" y="2946"/>
                    <a:pt x="75" y="3252"/>
                    <a:pt x="1" y="3550"/>
                  </a:cubicBezTo>
                  <a:cubicBezTo>
                    <a:pt x="131" y="3262"/>
                    <a:pt x="242" y="2974"/>
                    <a:pt x="363" y="2686"/>
                  </a:cubicBezTo>
                  <a:cubicBezTo>
                    <a:pt x="474" y="2388"/>
                    <a:pt x="577" y="2091"/>
                    <a:pt x="688" y="1803"/>
                  </a:cubicBezTo>
                  <a:cubicBezTo>
                    <a:pt x="781" y="1496"/>
                    <a:pt x="883" y="1208"/>
                    <a:pt x="976" y="902"/>
                  </a:cubicBezTo>
                  <a:cubicBezTo>
                    <a:pt x="1069" y="605"/>
                    <a:pt x="1162" y="298"/>
                    <a:pt x="123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40"/>
            <p:cNvSpPr/>
            <p:nvPr/>
          </p:nvSpPr>
          <p:spPr>
            <a:xfrm>
              <a:off x="5998675" y="1601375"/>
              <a:ext cx="11175" cy="36475"/>
            </a:xfrm>
            <a:custGeom>
              <a:rect b="b" l="l" r="r" t="t"/>
              <a:pathLst>
                <a:path extrusionOk="0" h="1459" w="447">
                  <a:moveTo>
                    <a:pt x="447" y="0"/>
                  </a:moveTo>
                  <a:cubicBezTo>
                    <a:pt x="373" y="112"/>
                    <a:pt x="326" y="232"/>
                    <a:pt x="280" y="344"/>
                  </a:cubicBezTo>
                  <a:cubicBezTo>
                    <a:pt x="233" y="465"/>
                    <a:pt x="187" y="576"/>
                    <a:pt x="159" y="706"/>
                  </a:cubicBezTo>
                  <a:cubicBezTo>
                    <a:pt x="122" y="836"/>
                    <a:pt x="84" y="948"/>
                    <a:pt x="66" y="1078"/>
                  </a:cubicBezTo>
                  <a:cubicBezTo>
                    <a:pt x="29" y="1208"/>
                    <a:pt x="19" y="1329"/>
                    <a:pt x="1" y="1459"/>
                  </a:cubicBezTo>
                  <a:cubicBezTo>
                    <a:pt x="75" y="1347"/>
                    <a:pt x="122" y="1227"/>
                    <a:pt x="168" y="1115"/>
                  </a:cubicBezTo>
                  <a:cubicBezTo>
                    <a:pt x="215" y="994"/>
                    <a:pt x="261" y="883"/>
                    <a:pt x="298" y="753"/>
                  </a:cubicBezTo>
                  <a:cubicBezTo>
                    <a:pt x="326" y="623"/>
                    <a:pt x="363" y="511"/>
                    <a:pt x="391" y="381"/>
                  </a:cubicBezTo>
                  <a:cubicBezTo>
                    <a:pt x="419" y="251"/>
                    <a:pt x="438" y="121"/>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40"/>
            <p:cNvSpPr/>
            <p:nvPr/>
          </p:nvSpPr>
          <p:spPr>
            <a:xfrm>
              <a:off x="5925275" y="1975550"/>
              <a:ext cx="30475" cy="63200"/>
            </a:xfrm>
            <a:custGeom>
              <a:rect b="b" l="l" r="r" t="t"/>
              <a:pathLst>
                <a:path extrusionOk="0" h="2528" w="1219">
                  <a:moveTo>
                    <a:pt x="1218" y="1"/>
                  </a:moveTo>
                  <a:lnTo>
                    <a:pt x="1218" y="1"/>
                  </a:lnTo>
                  <a:cubicBezTo>
                    <a:pt x="1097" y="196"/>
                    <a:pt x="977" y="391"/>
                    <a:pt x="865" y="605"/>
                  </a:cubicBezTo>
                  <a:lnTo>
                    <a:pt x="549" y="1227"/>
                  </a:lnTo>
                  <a:cubicBezTo>
                    <a:pt x="447" y="1441"/>
                    <a:pt x="354" y="1645"/>
                    <a:pt x="261" y="1868"/>
                  </a:cubicBezTo>
                  <a:cubicBezTo>
                    <a:pt x="168" y="2091"/>
                    <a:pt x="75" y="2314"/>
                    <a:pt x="1" y="2528"/>
                  </a:cubicBezTo>
                  <a:cubicBezTo>
                    <a:pt x="131" y="2333"/>
                    <a:pt x="243" y="2128"/>
                    <a:pt x="363" y="1924"/>
                  </a:cubicBezTo>
                  <a:lnTo>
                    <a:pt x="679" y="1301"/>
                  </a:lnTo>
                  <a:cubicBezTo>
                    <a:pt x="781" y="1088"/>
                    <a:pt x="874" y="883"/>
                    <a:pt x="967" y="660"/>
                  </a:cubicBezTo>
                  <a:cubicBezTo>
                    <a:pt x="1060" y="437"/>
                    <a:pt x="1153" y="224"/>
                    <a:pt x="12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40"/>
            <p:cNvSpPr/>
            <p:nvPr/>
          </p:nvSpPr>
          <p:spPr>
            <a:xfrm>
              <a:off x="5914825" y="2005975"/>
              <a:ext cx="8850" cy="26275"/>
            </a:xfrm>
            <a:custGeom>
              <a:rect b="b" l="l" r="r" t="t"/>
              <a:pathLst>
                <a:path extrusionOk="0" h="1051" w="354">
                  <a:moveTo>
                    <a:pt x="354" y="1"/>
                  </a:moveTo>
                  <a:cubicBezTo>
                    <a:pt x="289" y="84"/>
                    <a:pt x="242" y="168"/>
                    <a:pt x="215" y="242"/>
                  </a:cubicBezTo>
                  <a:cubicBezTo>
                    <a:pt x="168" y="326"/>
                    <a:pt x="131" y="410"/>
                    <a:pt x="103" y="503"/>
                  </a:cubicBezTo>
                  <a:cubicBezTo>
                    <a:pt x="84" y="595"/>
                    <a:pt x="57" y="679"/>
                    <a:pt x="38" y="772"/>
                  </a:cubicBezTo>
                  <a:cubicBezTo>
                    <a:pt x="10" y="856"/>
                    <a:pt x="1" y="958"/>
                    <a:pt x="1" y="1051"/>
                  </a:cubicBezTo>
                  <a:cubicBezTo>
                    <a:pt x="57" y="976"/>
                    <a:pt x="103" y="883"/>
                    <a:pt x="140" y="800"/>
                  </a:cubicBezTo>
                  <a:cubicBezTo>
                    <a:pt x="187" y="726"/>
                    <a:pt x="224" y="642"/>
                    <a:pt x="242" y="549"/>
                  </a:cubicBezTo>
                  <a:cubicBezTo>
                    <a:pt x="270" y="456"/>
                    <a:pt x="289" y="372"/>
                    <a:pt x="317" y="280"/>
                  </a:cubicBezTo>
                  <a:cubicBezTo>
                    <a:pt x="335" y="187"/>
                    <a:pt x="354" y="94"/>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40"/>
            <p:cNvSpPr/>
            <p:nvPr/>
          </p:nvSpPr>
          <p:spPr>
            <a:xfrm>
              <a:off x="5936425" y="1961400"/>
              <a:ext cx="15125" cy="36475"/>
            </a:xfrm>
            <a:custGeom>
              <a:rect b="b" l="l" r="r" t="t"/>
              <a:pathLst>
                <a:path extrusionOk="0" h="1459" w="605">
                  <a:moveTo>
                    <a:pt x="605" y="0"/>
                  </a:moveTo>
                  <a:lnTo>
                    <a:pt x="605" y="0"/>
                  </a:lnTo>
                  <a:cubicBezTo>
                    <a:pt x="521" y="111"/>
                    <a:pt x="447" y="232"/>
                    <a:pt x="391" y="344"/>
                  </a:cubicBezTo>
                  <a:cubicBezTo>
                    <a:pt x="335" y="465"/>
                    <a:pt x="280" y="585"/>
                    <a:pt x="233" y="706"/>
                  </a:cubicBezTo>
                  <a:cubicBezTo>
                    <a:pt x="168" y="836"/>
                    <a:pt x="122" y="948"/>
                    <a:pt x="94" y="1078"/>
                  </a:cubicBezTo>
                  <a:cubicBezTo>
                    <a:pt x="57" y="1208"/>
                    <a:pt x="20" y="1329"/>
                    <a:pt x="1" y="1459"/>
                  </a:cubicBezTo>
                  <a:cubicBezTo>
                    <a:pt x="66" y="1356"/>
                    <a:pt x="140" y="1236"/>
                    <a:pt x="205" y="1115"/>
                  </a:cubicBezTo>
                  <a:cubicBezTo>
                    <a:pt x="261" y="994"/>
                    <a:pt x="326" y="864"/>
                    <a:pt x="373" y="753"/>
                  </a:cubicBezTo>
                  <a:cubicBezTo>
                    <a:pt x="428" y="622"/>
                    <a:pt x="475" y="511"/>
                    <a:pt x="512" y="381"/>
                  </a:cubicBezTo>
                  <a:cubicBezTo>
                    <a:pt x="540" y="251"/>
                    <a:pt x="577" y="121"/>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40"/>
            <p:cNvSpPr/>
            <p:nvPr/>
          </p:nvSpPr>
          <p:spPr>
            <a:xfrm>
              <a:off x="5909950" y="1977875"/>
              <a:ext cx="11650" cy="38125"/>
            </a:xfrm>
            <a:custGeom>
              <a:rect b="b" l="l" r="r" t="t"/>
              <a:pathLst>
                <a:path extrusionOk="0" h="1525" w="466">
                  <a:moveTo>
                    <a:pt x="465" y="1"/>
                  </a:moveTo>
                  <a:lnTo>
                    <a:pt x="465" y="1"/>
                  </a:lnTo>
                  <a:cubicBezTo>
                    <a:pt x="391" y="112"/>
                    <a:pt x="335" y="233"/>
                    <a:pt x="289" y="363"/>
                  </a:cubicBezTo>
                  <a:cubicBezTo>
                    <a:pt x="242" y="484"/>
                    <a:pt x="196" y="614"/>
                    <a:pt x="159" y="744"/>
                  </a:cubicBezTo>
                  <a:cubicBezTo>
                    <a:pt x="112" y="874"/>
                    <a:pt x="94" y="995"/>
                    <a:pt x="57" y="1125"/>
                  </a:cubicBezTo>
                  <a:cubicBezTo>
                    <a:pt x="38" y="1255"/>
                    <a:pt x="10" y="1385"/>
                    <a:pt x="1" y="1524"/>
                  </a:cubicBezTo>
                  <a:cubicBezTo>
                    <a:pt x="66" y="1394"/>
                    <a:pt x="112" y="1273"/>
                    <a:pt x="177" y="1162"/>
                  </a:cubicBezTo>
                  <a:cubicBezTo>
                    <a:pt x="224" y="1032"/>
                    <a:pt x="270" y="902"/>
                    <a:pt x="298" y="772"/>
                  </a:cubicBezTo>
                  <a:cubicBezTo>
                    <a:pt x="345" y="651"/>
                    <a:pt x="372" y="521"/>
                    <a:pt x="410" y="391"/>
                  </a:cubicBezTo>
                  <a:cubicBezTo>
                    <a:pt x="428" y="270"/>
                    <a:pt x="456" y="140"/>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7" name="Google Shape;15247;p40"/>
          <p:cNvGrpSpPr/>
          <p:nvPr/>
        </p:nvGrpSpPr>
        <p:grpSpPr>
          <a:xfrm flipH="1" rot="-4810970">
            <a:off x="7482067" y="1476995"/>
            <a:ext cx="843523" cy="575858"/>
            <a:chOff x="555175" y="2114275"/>
            <a:chExt cx="403775" cy="275650"/>
          </a:xfrm>
        </p:grpSpPr>
        <p:sp>
          <p:nvSpPr>
            <p:cNvPr id="15248" name="Google Shape;15248;p40"/>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40"/>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40"/>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40"/>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40"/>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40"/>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40"/>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40"/>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40"/>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40"/>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40"/>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40"/>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40"/>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40"/>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40"/>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40"/>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40"/>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40"/>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40"/>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40"/>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40"/>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40"/>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40"/>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40"/>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40"/>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40"/>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40"/>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40"/>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40"/>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40"/>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40"/>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40"/>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40"/>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40"/>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40"/>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40"/>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40"/>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40"/>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40"/>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40"/>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40"/>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40"/>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40"/>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40"/>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40"/>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40"/>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40"/>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40"/>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40"/>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40"/>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40"/>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40"/>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40"/>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40"/>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40"/>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40"/>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40"/>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40"/>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40"/>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40"/>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40"/>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40"/>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40"/>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40"/>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40"/>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40"/>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40"/>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40"/>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40"/>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40"/>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40"/>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40"/>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40"/>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40"/>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40"/>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40"/>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40"/>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40"/>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40"/>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40"/>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40"/>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40"/>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40"/>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40"/>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40"/>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40"/>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40"/>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40"/>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40"/>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40"/>
          <p:cNvGrpSpPr/>
          <p:nvPr/>
        </p:nvGrpSpPr>
        <p:grpSpPr>
          <a:xfrm flipH="1" rot="-8434259">
            <a:off x="7745115" y="2433746"/>
            <a:ext cx="851134" cy="581051"/>
            <a:chOff x="555175" y="2114275"/>
            <a:chExt cx="403775" cy="275650"/>
          </a:xfrm>
        </p:grpSpPr>
        <p:sp>
          <p:nvSpPr>
            <p:cNvPr id="15338" name="Google Shape;15338;p40"/>
            <p:cNvSpPr/>
            <p:nvPr/>
          </p:nvSpPr>
          <p:spPr>
            <a:xfrm>
              <a:off x="555175" y="2116625"/>
              <a:ext cx="400800" cy="271225"/>
            </a:xfrm>
            <a:custGeom>
              <a:rect b="b" l="l" r="r" t="t"/>
              <a:pathLst>
                <a:path extrusionOk="0" h="10849" w="16032">
                  <a:moveTo>
                    <a:pt x="9716" y="1"/>
                  </a:moveTo>
                  <a:cubicBezTo>
                    <a:pt x="8713" y="1"/>
                    <a:pt x="7804" y="555"/>
                    <a:pt x="7804" y="555"/>
                  </a:cubicBezTo>
                  <a:cubicBezTo>
                    <a:pt x="7481" y="480"/>
                    <a:pt x="7179" y="450"/>
                    <a:pt x="6901" y="450"/>
                  </a:cubicBezTo>
                  <a:cubicBezTo>
                    <a:pt x="5586" y="450"/>
                    <a:pt x="4813" y="1140"/>
                    <a:pt x="4813" y="1140"/>
                  </a:cubicBezTo>
                  <a:cubicBezTo>
                    <a:pt x="4771" y="1137"/>
                    <a:pt x="4729" y="1135"/>
                    <a:pt x="4688" y="1135"/>
                  </a:cubicBezTo>
                  <a:cubicBezTo>
                    <a:pt x="4070" y="1135"/>
                    <a:pt x="3531" y="1502"/>
                    <a:pt x="3531" y="1502"/>
                  </a:cubicBezTo>
                  <a:cubicBezTo>
                    <a:pt x="1189" y="1660"/>
                    <a:pt x="1068" y="4076"/>
                    <a:pt x="1068" y="4076"/>
                  </a:cubicBezTo>
                  <a:cubicBezTo>
                    <a:pt x="0" y="5748"/>
                    <a:pt x="650" y="7003"/>
                    <a:pt x="966" y="7449"/>
                  </a:cubicBezTo>
                  <a:cubicBezTo>
                    <a:pt x="1022" y="8015"/>
                    <a:pt x="1347" y="9325"/>
                    <a:pt x="3187" y="9920"/>
                  </a:cubicBezTo>
                  <a:cubicBezTo>
                    <a:pt x="3187" y="9920"/>
                    <a:pt x="4043" y="10849"/>
                    <a:pt x="5241" y="10849"/>
                  </a:cubicBezTo>
                  <a:cubicBezTo>
                    <a:pt x="5699" y="10849"/>
                    <a:pt x="6207" y="10713"/>
                    <a:pt x="6736" y="10338"/>
                  </a:cubicBezTo>
                  <a:cubicBezTo>
                    <a:pt x="6736" y="10338"/>
                    <a:pt x="7479" y="10254"/>
                    <a:pt x="7944" y="9790"/>
                  </a:cubicBezTo>
                  <a:cubicBezTo>
                    <a:pt x="7944" y="9790"/>
                    <a:pt x="7951" y="9790"/>
                    <a:pt x="7965" y="9790"/>
                  </a:cubicBezTo>
                  <a:cubicBezTo>
                    <a:pt x="8151" y="9790"/>
                    <a:pt x="9547" y="9742"/>
                    <a:pt x="10629" y="8331"/>
                  </a:cubicBezTo>
                  <a:cubicBezTo>
                    <a:pt x="10629" y="8331"/>
                    <a:pt x="12821" y="8015"/>
                    <a:pt x="13202" y="6361"/>
                  </a:cubicBezTo>
                  <a:cubicBezTo>
                    <a:pt x="13202" y="6361"/>
                    <a:pt x="14577" y="5869"/>
                    <a:pt x="14624" y="4856"/>
                  </a:cubicBezTo>
                  <a:cubicBezTo>
                    <a:pt x="14624" y="4856"/>
                    <a:pt x="15599" y="4169"/>
                    <a:pt x="15525" y="2915"/>
                  </a:cubicBezTo>
                  <a:cubicBezTo>
                    <a:pt x="15525" y="2915"/>
                    <a:pt x="15767" y="2218"/>
                    <a:pt x="16027" y="2013"/>
                  </a:cubicBezTo>
                  <a:cubicBezTo>
                    <a:pt x="16031" y="2004"/>
                    <a:pt x="16029" y="1999"/>
                    <a:pt x="16020" y="1999"/>
                  </a:cubicBezTo>
                  <a:cubicBezTo>
                    <a:pt x="16011" y="1999"/>
                    <a:pt x="15994" y="2004"/>
                    <a:pt x="15971" y="2013"/>
                  </a:cubicBezTo>
                  <a:cubicBezTo>
                    <a:pt x="16008" y="1995"/>
                    <a:pt x="16017" y="1986"/>
                    <a:pt x="16008" y="1986"/>
                  </a:cubicBezTo>
                  <a:cubicBezTo>
                    <a:pt x="16004" y="1986"/>
                    <a:pt x="16001" y="1986"/>
                    <a:pt x="15997" y="1986"/>
                  </a:cubicBezTo>
                  <a:cubicBezTo>
                    <a:pt x="15668" y="1986"/>
                    <a:pt x="15042" y="1605"/>
                    <a:pt x="15042" y="1605"/>
                  </a:cubicBezTo>
                  <a:cubicBezTo>
                    <a:pt x="14414" y="749"/>
                    <a:pt x="13461" y="683"/>
                    <a:pt x="13180" y="683"/>
                  </a:cubicBezTo>
                  <a:cubicBezTo>
                    <a:pt x="13129" y="683"/>
                    <a:pt x="13100" y="685"/>
                    <a:pt x="13100" y="685"/>
                  </a:cubicBezTo>
                  <a:cubicBezTo>
                    <a:pt x="12812" y="365"/>
                    <a:pt x="12392" y="274"/>
                    <a:pt x="12007" y="274"/>
                  </a:cubicBezTo>
                  <a:cubicBezTo>
                    <a:pt x="11496" y="274"/>
                    <a:pt x="11047" y="434"/>
                    <a:pt x="11047" y="434"/>
                  </a:cubicBezTo>
                  <a:cubicBezTo>
                    <a:pt x="10633" y="112"/>
                    <a:pt x="10165" y="1"/>
                    <a:pt x="97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40"/>
            <p:cNvSpPr/>
            <p:nvPr/>
          </p:nvSpPr>
          <p:spPr>
            <a:xfrm>
              <a:off x="560050" y="2114275"/>
              <a:ext cx="398900" cy="275650"/>
            </a:xfrm>
            <a:custGeom>
              <a:rect b="b" l="l" r="r" t="t"/>
              <a:pathLst>
                <a:path extrusionOk="0" h="11026" w="15956">
                  <a:moveTo>
                    <a:pt x="9597" y="170"/>
                  </a:moveTo>
                  <a:cubicBezTo>
                    <a:pt x="9832" y="170"/>
                    <a:pt x="10065" y="203"/>
                    <a:pt x="10294" y="277"/>
                  </a:cubicBezTo>
                  <a:cubicBezTo>
                    <a:pt x="10508" y="351"/>
                    <a:pt x="10740" y="593"/>
                    <a:pt x="10963" y="593"/>
                  </a:cubicBezTo>
                  <a:cubicBezTo>
                    <a:pt x="11112" y="593"/>
                    <a:pt x="11298" y="500"/>
                    <a:pt x="11465" y="472"/>
                  </a:cubicBezTo>
                  <a:cubicBezTo>
                    <a:pt x="11599" y="452"/>
                    <a:pt x="11739" y="439"/>
                    <a:pt x="11878" y="439"/>
                  </a:cubicBezTo>
                  <a:cubicBezTo>
                    <a:pt x="12127" y="439"/>
                    <a:pt x="12375" y="480"/>
                    <a:pt x="12589" y="593"/>
                  </a:cubicBezTo>
                  <a:cubicBezTo>
                    <a:pt x="12822" y="723"/>
                    <a:pt x="12868" y="844"/>
                    <a:pt x="13110" y="862"/>
                  </a:cubicBezTo>
                  <a:cubicBezTo>
                    <a:pt x="13425" y="872"/>
                    <a:pt x="13741" y="937"/>
                    <a:pt x="14020" y="1076"/>
                  </a:cubicBezTo>
                  <a:cubicBezTo>
                    <a:pt x="14299" y="1206"/>
                    <a:pt x="14522" y="1392"/>
                    <a:pt x="14717" y="1624"/>
                  </a:cubicBezTo>
                  <a:cubicBezTo>
                    <a:pt x="14801" y="1708"/>
                    <a:pt x="14828" y="1754"/>
                    <a:pt x="14921" y="1810"/>
                  </a:cubicBezTo>
                  <a:cubicBezTo>
                    <a:pt x="15134" y="1950"/>
                    <a:pt x="15405" y="2077"/>
                    <a:pt x="15665" y="2139"/>
                  </a:cubicBezTo>
                  <a:lnTo>
                    <a:pt x="15665" y="2139"/>
                  </a:lnTo>
                  <a:cubicBezTo>
                    <a:pt x="15472" y="2362"/>
                    <a:pt x="15311" y="2697"/>
                    <a:pt x="15246" y="2962"/>
                  </a:cubicBezTo>
                  <a:cubicBezTo>
                    <a:pt x="15191" y="3232"/>
                    <a:pt x="15237" y="3482"/>
                    <a:pt x="15154" y="3752"/>
                  </a:cubicBezTo>
                  <a:cubicBezTo>
                    <a:pt x="15079" y="4003"/>
                    <a:pt x="14949" y="4235"/>
                    <a:pt x="14801" y="4449"/>
                  </a:cubicBezTo>
                  <a:cubicBezTo>
                    <a:pt x="14680" y="4597"/>
                    <a:pt x="14447" y="4737"/>
                    <a:pt x="14355" y="4904"/>
                  </a:cubicBezTo>
                  <a:cubicBezTo>
                    <a:pt x="14308" y="4978"/>
                    <a:pt x="14308" y="5155"/>
                    <a:pt x="14271" y="5248"/>
                  </a:cubicBezTo>
                  <a:cubicBezTo>
                    <a:pt x="14243" y="5350"/>
                    <a:pt x="14178" y="5461"/>
                    <a:pt x="14113" y="5554"/>
                  </a:cubicBezTo>
                  <a:cubicBezTo>
                    <a:pt x="13964" y="5759"/>
                    <a:pt x="13760" y="5935"/>
                    <a:pt x="13546" y="6075"/>
                  </a:cubicBezTo>
                  <a:cubicBezTo>
                    <a:pt x="13370" y="6186"/>
                    <a:pt x="13063" y="6260"/>
                    <a:pt x="12924" y="6400"/>
                  </a:cubicBezTo>
                  <a:cubicBezTo>
                    <a:pt x="12859" y="6483"/>
                    <a:pt x="12831" y="6697"/>
                    <a:pt x="12784" y="6809"/>
                  </a:cubicBezTo>
                  <a:cubicBezTo>
                    <a:pt x="12729" y="6929"/>
                    <a:pt x="12664" y="7050"/>
                    <a:pt x="12580" y="7152"/>
                  </a:cubicBezTo>
                  <a:cubicBezTo>
                    <a:pt x="12403" y="7385"/>
                    <a:pt x="12199" y="7580"/>
                    <a:pt x="11948" y="7738"/>
                  </a:cubicBezTo>
                  <a:cubicBezTo>
                    <a:pt x="11577" y="7979"/>
                    <a:pt x="11149" y="8165"/>
                    <a:pt x="10722" y="8267"/>
                  </a:cubicBezTo>
                  <a:cubicBezTo>
                    <a:pt x="10629" y="8295"/>
                    <a:pt x="10508" y="8295"/>
                    <a:pt x="10415" y="8342"/>
                  </a:cubicBezTo>
                  <a:cubicBezTo>
                    <a:pt x="10276" y="8397"/>
                    <a:pt x="10211" y="8546"/>
                    <a:pt x="10109" y="8648"/>
                  </a:cubicBezTo>
                  <a:cubicBezTo>
                    <a:pt x="9486" y="9326"/>
                    <a:pt x="8696" y="9698"/>
                    <a:pt x="7804" y="9800"/>
                  </a:cubicBezTo>
                  <a:cubicBezTo>
                    <a:pt x="7777" y="9805"/>
                    <a:pt x="7756" y="9805"/>
                    <a:pt x="7738" y="9805"/>
                  </a:cubicBezTo>
                  <a:cubicBezTo>
                    <a:pt x="7721" y="9805"/>
                    <a:pt x="7707" y="9805"/>
                    <a:pt x="7693" y="9809"/>
                  </a:cubicBezTo>
                  <a:cubicBezTo>
                    <a:pt x="7563" y="9856"/>
                    <a:pt x="7424" y="10023"/>
                    <a:pt x="7293" y="10088"/>
                  </a:cubicBezTo>
                  <a:cubicBezTo>
                    <a:pt x="7145" y="10172"/>
                    <a:pt x="6978" y="10228"/>
                    <a:pt x="6820" y="10274"/>
                  </a:cubicBezTo>
                  <a:cubicBezTo>
                    <a:pt x="6699" y="10311"/>
                    <a:pt x="6578" y="10311"/>
                    <a:pt x="6467" y="10358"/>
                  </a:cubicBezTo>
                  <a:cubicBezTo>
                    <a:pt x="6234" y="10451"/>
                    <a:pt x="6039" y="10627"/>
                    <a:pt x="5807" y="10720"/>
                  </a:cubicBezTo>
                  <a:cubicBezTo>
                    <a:pt x="5552" y="10816"/>
                    <a:pt x="5290" y="10861"/>
                    <a:pt x="5028" y="10861"/>
                  </a:cubicBezTo>
                  <a:cubicBezTo>
                    <a:pt x="4508" y="10861"/>
                    <a:pt x="3991" y="10685"/>
                    <a:pt x="3540" y="10395"/>
                  </a:cubicBezTo>
                  <a:cubicBezTo>
                    <a:pt x="3382" y="10293"/>
                    <a:pt x="3243" y="10153"/>
                    <a:pt x="3094" y="10032"/>
                  </a:cubicBezTo>
                  <a:cubicBezTo>
                    <a:pt x="2797" y="9800"/>
                    <a:pt x="2397" y="9735"/>
                    <a:pt x="2072" y="9521"/>
                  </a:cubicBezTo>
                  <a:cubicBezTo>
                    <a:pt x="1542" y="9187"/>
                    <a:pt x="1143" y="8676"/>
                    <a:pt x="966" y="8072"/>
                  </a:cubicBezTo>
                  <a:cubicBezTo>
                    <a:pt x="920" y="7905"/>
                    <a:pt x="920" y="7719"/>
                    <a:pt x="873" y="7570"/>
                  </a:cubicBezTo>
                  <a:cubicBezTo>
                    <a:pt x="836" y="7468"/>
                    <a:pt x="743" y="7366"/>
                    <a:pt x="688" y="7254"/>
                  </a:cubicBezTo>
                  <a:cubicBezTo>
                    <a:pt x="173" y="6281"/>
                    <a:pt x="404" y="5180"/>
                    <a:pt x="957" y="4266"/>
                  </a:cubicBezTo>
                  <a:lnTo>
                    <a:pt x="957" y="4266"/>
                  </a:lnTo>
                  <a:cubicBezTo>
                    <a:pt x="976" y="4264"/>
                    <a:pt x="990" y="4255"/>
                    <a:pt x="994" y="4235"/>
                  </a:cubicBezTo>
                  <a:cubicBezTo>
                    <a:pt x="1059" y="3009"/>
                    <a:pt x="1923" y="1903"/>
                    <a:pt x="3159" y="1708"/>
                  </a:cubicBezTo>
                  <a:cubicBezTo>
                    <a:pt x="3428" y="1661"/>
                    <a:pt x="3568" y="1578"/>
                    <a:pt x="3819" y="1476"/>
                  </a:cubicBezTo>
                  <a:cubicBezTo>
                    <a:pt x="4032" y="1392"/>
                    <a:pt x="4255" y="1336"/>
                    <a:pt x="4469" y="1327"/>
                  </a:cubicBezTo>
                  <a:cubicBezTo>
                    <a:pt x="4509" y="1323"/>
                    <a:pt x="4539" y="1321"/>
                    <a:pt x="4563" y="1321"/>
                  </a:cubicBezTo>
                  <a:cubicBezTo>
                    <a:pt x="4597" y="1321"/>
                    <a:pt x="4619" y="1324"/>
                    <a:pt x="4639" y="1324"/>
                  </a:cubicBezTo>
                  <a:cubicBezTo>
                    <a:pt x="4666" y="1324"/>
                    <a:pt x="4689" y="1319"/>
                    <a:pt x="4729" y="1299"/>
                  </a:cubicBezTo>
                  <a:cubicBezTo>
                    <a:pt x="4859" y="1243"/>
                    <a:pt x="4971" y="1123"/>
                    <a:pt x="5110" y="1058"/>
                  </a:cubicBezTo>
                  <a:cubicBezTo>
                    <a:pt x="5426" y="881"/>
                    <a:pt x="5770" y="770"/>
                    <a:pt x="6123" y="695"/>
                  </a:cubicBezTo>
                  <a:cubicBezTo>
                    <a:pt x="6343" y="652"/>
                    <a:pt x="6568" y="631"/>
                    <a:pt x="6792" y="631"/>
                  </a:cubicBezTo>
                  <a:cubicBezTo>
                    <a:pt x="7004" y="631"/>
                    <a:pt x="7216" y="650"/>
                    <a:pt x="7424" y="686"/>
                  </a:cubicBezTo>
                  <a:cubicBezTo>
                    <a:pt x="7536" y="704"/>
                    <a:pt x="7598" y="720"/>
                    <a:pt x="7652" y="720"/>
                  </a:cubicBezTo>
                  <a:cubicBezTo>
                    <a:pt x="7711" y="720"/>
                    <a:pt x="7760" y="702"/>
                    <a:pt x="7851" y="649"/>
                  </a:cubicBezTo>
                  <a:cubicBezTo>
                    <a:pt x="8278" y="416"/>
                    <a:pt x="8761" y="259"/>
                    <a:pt x="9245" y="193"/>
                  </a:cubicBezTo>
                  <a:cubicBezTo>
                    <a:pt x="9362" y="178"/>
                    <a:pt x="9480" y="170"/>
                    <a:pt x="9597" y="170"/>
                  </a:cubicBezTo>
                  <a:close/>
                  <a:moveTo>
                    <a:pt x="9468" y="1"/>
                  </a:moveTo>
                  <a:cubicBezTo>
                    <a:pt x="9147" y="1"/>
                    <a:pt x="8821" y="54"/>
                    <a:pt x="8501" y="147"/>
                  </a:cubicBezTo>
                  <a:cubicBezTo>
                    <a:pt x="8213" y="240"/>
                    <a:pt x="7944" y="398"/>
                    <a:pt x="7665" y="500"/>
                  </a:cubicBezTo>
                  <a:cubicBezTo>
                    <a:pt x="7595" y="527"/>
                    <a:pt x="7575" y="542"/>
                    <a:pt x="7536" y="542"/>
                  </a:cubicBezTo>
                  <a:cubicBezTo>
                    <a:pt x="7507" y="542"/>
                    <a:pt x="7469" y="534"/>
                    <a:pt x="7396" y="519"/>
                  </a:cubicBezTo>
                  <a:cubicBezTo>
                    <a:pt x="7185" y="473"/>
                    <a:pt x="6955" y="454"/>
                    <a:pt x="6727" y="454"/>
                  </a:cubicBezTo>
                  <a:cubicBezTo>
                    <a:pt x="6633" y="454"/>
                    <a:pt x="6540" y="457"/>
                    <a:pt x="6448" y="463"/>
                  </a:cubicBezTo>
                  <a:cubicBezTo>
                    <a:pt x="5974" y="491"/>
                    <a:pt x="5491" y="612"/>
                    <a:pt x="5064" y="825"/>
                  </a:cubicBezTo>
                  <a:cubicBezTo>
                    <a:pt x="4924" y="890"/>
                    <a:pt x="4794" y="965"/>
                    <a:pt x="4673" y="1058"/>
                  </a:cubicBezTo>
                  <a:cubicBezTo>
                    <a:pt x="4581" y="1123"/>
                    <a:pt x="4581" y="1113"/>
                    <a:pt x="4488" y="1141"/>
                  </a:cubicBezTo>
                  <a:cubicBezTo>
                    <a:pt x="4274" y="1188"/>
                    <a:pt x="4051" y="1169"/>
                    <a:pt x="3837" y="1243"/>
                  </a:cubicBezTo>
                  <a:cubicBezTo>
                    <a:pt x="3633" y="1299"/>
                    <a:pt x="3475" y="1429"/>
                    <a:pt x="3289" y="1494"/>
                  </a:cubicBezTo>
                  <a:cubicBezTo>
                    <a:pt x="3038" y="1578"/>
                    <a:pt x="2732" y="1578"/>
                    <a:pt x="2472" y="1680"/>
                  </a:cubicBezTo>
                  <a:cubicBezTo>
                    <a:pt x="2221" y="1773"/>
                    <a:pt x="1988" y="1912"/>
                    <a:pt x="1775" y="2089"/>
                  </a:cubicBezTo>
                  <a:cubicBezTo>
                    <a:pt x="1209" y="2572"/>
                    <a:pt x="850" y="3351"/>
                    <a:pt x="793" y="4092"/>
                  </a:cubicBezTo>
                  <a:lnTo>
                    <a:pt x="793" y="4092"/>
                  </a:lnTo>
                  <a:cubicBezTo>
                    <a:pt x="788" y="4095"/>
                    <a:pt x="784" y="4099"/>
                    <a:pt x="781" y="4105"/>
                  </a:cubicBezTo>
                  <a:cubicBezTo>
                    <a:pt x="260" y="4941"/>
                    <a:pt x="0" y="5917"/>
                    <a:pt x="344" y="6864"/>
                  </a:cubicBezTo>
                  <a:cubicBezTo>
                    <a:pt x="437" y="7134"/>
                    <a:pt x="623" y="7357"/>
                    <a:pt x="688" y="7617"/>
                  </a:cubicBezTo>
                  <a:cubicBezTo>
                    <a:pt x="781" y="7988"/>
                    <a:pt x="864" y="8332"/>
                    <a:pt x="1059" y="8667"/>
                  </a:cubicBezTo>
                  <a:cubicBezTo>
                    <a:pt x="1319" y="9094"/>
                    <a:pt x="1700" y="9447"/>
                    <a:pt x="2128" y="9698"/>
                  </a:cubicBezTo>
                  <a:cubicBezTo>
                    <a:pt x="2425" y="9875"/>
                    <a:pt x="2806" y="9930"/>
                    <a:pt x="3048" y="10153"/>
                  </a:cubicBezTo>
                  <a:cubicBezTo>
                    <a:pt x="3466" y="10534"/>
                    <a:pt x="3986" y="10831"/>
                    <a:pt x="4543" y="10962"/>
                  </a:cubicBezTo>
                  <a:cubicBezTo>
                    <a:pt x="4720" y="11005"/>
                    <a:pt x="4903" y="11026"/>
                    <a:pt x="5086" y="11026"/>
                  </a:cubicBezTo>
                  <a:cubicBezTo>
                    <a:pt x="5298" y="11026"/>
                    <a:pt x="5510" y="10998"/>
                    <a:pt x="5714" y="10943"/>
                  </a:cubicBezTo>
                  <a:cubicBezTo>
                    <a:pt x="5946" y="10887"/>
                    <a:pt x="6160" y="10794"/>
                    <a:pt x="6364" y="10674"/>
                  </a:cubicBezTo>
                  <a:cubicBezTo>
                    <a:pt x="6578" y="10562"/>
                    <a:pt x="6717" y="10516"/>
                    <a:pt x="6940" y="10441"/>
                  </a:cubicBezTo>
                  <a:cubicBezTo>
                    <a:pt x="7191" y="10367"/>
                    <a:pt x="7479" y="10265"/>
                    <a:pt x="7693" y="10079"/>
                  </a:cubicBezTo>
                  <a:cubicBezTo>
                    <a:pt x="7795" y="9986"/>
                    <a:pt x="7795" y="9986"/>
                    <a:pt x="7916" y="9967"/>
                  </a:cubicBezTo>
                  <a:cubicBezTo>
                    <a:pt x="8241" y="9902"/>
                    <a:pt x="8538" y="9875"/>
                    <a:pt x="8854" y="9754"/>
                  </a:cubicBezTo>
                  <a:cubicBezTo>
                    <a:pt x="9375" y="9559"/>
                    <a:pt x="9848" y="9233"/>
                    <a:pt x="10239" y="8825"/>
                  </a:cubicBezTo>
                  <a:cubicBezTo>
                    <a:pt x="10378" y="8685"/>
                    <a:pt x="10434" y="8546"/>
                    <a:pt x="10610" y="8481"/>
                  </a:cubicBezTo>
                  <a:cubicBezTo>
                    <a:pt x="10731" y="8434"/>
                    <a:pt x="10898" y="8407"/>
                    <a:pt x="11038" y="8369"/>
                  </a:cubicBezTo>
                  <a:cubicBezTo>
                    <a:pt x="11502" y="8239"/>
                    <a:pt x="11957" y="8026"/>
                    <a:pt x="12338" y="7710"/>
                  </a:cubicBezTo>
                  <a:cubicBezTo>
                    <a:pt x="12534" y="7552"/>
                    <a:pt x="12710" y="7366"/>
                    <a:pt x="12849" y="7152"/>
                  </a:cubicBezTo>
                  <a:cubicBezTo>
                    <a:pt x="12914" y="7050"/>
                    <a:pt x="12970" y="6939"/>
                    <a:pt x="13017" y="6818"/>
                  </a:cubicBezTo>
                  <a:cubicBezTo>
                    <a:pt x="13054" y="6734"/>
                    <a:pt x="13063" y="6576"/>
                    <a:pt x="13128" y="6511"/>
                  </a:cubicBezTo>
                  <a:cubicBezTo>
                    <a:pt x="13221" y="6418"/>
                    <a:pt x="13425" y="6381"/>
                    <a:pt x="13528" y="6316"/>
                  </a:cubicBezTo>
                  <a:cubicBezTo>
                    <a:pt x="13741" y="6186"/>
                    <a:pt x="13946" y="6047"/>
                    <a:pt x="14113" y="5870"/>
                  </a:cubicBezTo>
                  <a:cubicBezTo>
                    <a:pt x="14290" y="5684"/>
                    <a:pt x="14457" y="5433"/>
                    <a:pt x="14512" y="5173"/>
                  </a:cubicBezTo>
                  <a:cubicBezTo>
                    <a:pt x="14531" y="4997"/>
                    <a:pt x="14531" y="5006"/>
                    <a:pt x="14661" y="4895"/>
                  </a:cubicBezTo>
                  <a:cubicBezTo>
                    <a:pt x="15005" y="4579"/>
                    <a:pt x="15265" y="4151"/>
                    <a:pt x="15377" y="3696"/>
                  </a:cubicBezTo>
                  <a:cubicBezTo>
                    <a:pt x="15442" y="3436"/>
                    <a:pt x="15404" y="3176"/>
                    <a:pt x="15488" y="2925"/>
                  </a:cubicBezTo>
                  <a:cubicBezTo>
                    <a:pt x="15562" y="2665"/>
                    <a:pt x="15730" y="2358"/>
                    <a:pt x="15934" y="2163"/>
                  </a:cubicBezTo>
                  <a:cubicBezTo>
                    <a:pt x="15956" y="2142"/>
                    <a:pt x="15938" y="2103"/>
                    <a:pt x="15921" y="2083"/>
                  </a:cubicBezTo>
                  <a:lnTo>
                    <a:pt x="15921" y="2083"/>
                  </a:lnTo>
                  <a:cubicBezTo>
                    <a:pt x="15902" y="2033"/>
                    <a:pt x="15836" y="1987"/>
                    <a:pt x="15785" y="1987"/>
                  </a:cubicBezTo>
                  <a:cubicBezTo>
                    <a:pt x="15516" y="1977"/>
                    <a:pt x="15098" y="1829"/>
                    <a:pt x="14893" y="1634"/>
                  </a:cubicBezTo>
                  <a:cubicBezTo>
                    <a:pt x="14680" y="1448"/>
                    <a:pt x="14531" y="1234"/>
                    <a:pt x="14280" y="1067"/>
                  </a:cubicBezTo>
                  <a:cubicBezTo>
                    <a:pt x="13844" y="807"/>
                    <a:pt x="13444" y="770"/>
                    <a:pt x="12961" y="686"/>
                  </a:cubicBezTo>
                  <a:cubicBezTo>
                    <a:pt x="12895" y="679"/>
                    <a:pt x="12890" y="673"/>
                    <a:pt x="12902" y="673"/>
                  </a:cubicBezTo>
                  <a:cubicBezTo>
                    <a:pt x="12907" y="673"/>
                    <a:pt x="12916" y="674"/>
                    <a:pt x="12924" y="677"/>
                  </a:cubicBezTo>
                  <a:cubicBezTo>
                    <a:pt x="12831" y="612"/>
                    <a:pt x="12757" y="519"/>
                    <a:pt x="12645" y="463"/>
                  </a:cubicBezTo>
                  <a:cubicBezTo>
                    <a:pt x="12413" y="333"/>
                    <a:pt x="12153" y="277"/>
                    <a:pt x="11874" y="268"/>
                  </a:cubicBezTo>
                  <a:cubicBezTo>
                    <a:pt x="11848" y="267"/>
                    <a:pt x="11822" y="267"/>
                    <a:pt x="11796" y="267"/>
                  </a:cubicBezTo>
                  <a:cubicBezTo>
                    <a:pt x="11478" y="267"/>
                    <a:pt x="11154" y="316"/>
                    <a:pt x="10844" y="408"/>
                  </a:cubicBezTo>
                  <a:lnTo>
                    <a:pt x="10844" y="408"/>
                  </a:lnTo>
                  <a:cubicBezTo>
                    <a:pt x="10426" y="122"/>
                    <a:pt x="9953" y="1"/>
                    <a:pt x="94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40"/>
            <p:cNvSpPr/>
            <p:nvPr/>
          </p:nvSpPr>
          <p:spPr>
            <a:xfrm>
              <a:off x="576250" y="2164775"/>
              <a:ext cx="381600" cy="139550"/>
            </a:xfrm>
            <a:custGeom>
              <a:rect b="b" l="l" r="r" t="t"/>
              <a:pathLst>
                <a:path extrusionOk="0" h="5582" w="15264">
                  <a:moveTo>
                    <a:pt x="15064" y="0"/>
                  </a:moveTo>
                  <a:cubicBezTo>
                    <a:pt x="15057" y="0"/>
                    <a:pt x="15050" y="2"/>
                    <a:pt x="15044" y="4"/>
                  </a:cubicBezTo>
                  <a:cubicBezTo>
                    <a:pt x="13511" y="459"/>
                    <a:pt x="11978" y="933"/>
                    <a:pt x="10455" y="1407"/>
                  </a:cubicBezTo>
                  <a:cubicBezTo>
                    <a:pt x="7807" y="2243"/>
                    <a:pt x="5150" y="3107"/>
                    <a:pt x="2585" y="4147"/>
                  </a:cubicBezTo>
                  <a:cubicBezTo>
                    <a:pt x="1731" y="4501"/>
                    <a:pt x="746" y="4835"/>
                    <a:pt x="40" y="5439"/>
                  </a:cubicBezTo>
                  <a:cubicBezTo>
                    <a:pt x="1" y="5478"/>
                    <a:pt x="105" y="5582"/>
                    <a:pt x="184" y="5582"/>
                  </a:cubicBezTo>
                  <a:cubicBezTo>
                    <a:pt x="199" y="5582"/>
                    <a:pt x="213" y="5578"/>
                    <a:pt x="225" y="5569"/>
                  </a:cubicBezTo>
                  <a:cubicBezTo>
                    <a:pt x="848" y="5030"/>
                    <a:pt x="1703" y="4733"/>
                    <a:pt x="2446" y="4417"/>
                  </a:cubicBezTo>
                  <a:cubicBezTo>
                    <a:pt x="3635" y="3915"/>
                    <a:pt x="4871" y="3479"/>
                    <a:pt x="6097" y="3042"/>
                  </a:cubicBezTo>
                  <a:cubicBezTo>
                    <a:pt x="8559" y="2187"/>
                    <a:pt x="11059" y="1397"/>
                    <a:pt x="13558" y="645"/>
                  </a:cubicBezTo>
                  <a:cubicBezTo>
                    <a:pt x="14106" y="478"/>
                    <a:pt x="14664" y="301"/>
                    <a:pt x="15221" y="143"/>
                  </a:cubicBezTo>
                  <a:cubicBezTo>
                    <a:pt x="15264" y="135"/>
                    <a:pt x="15142" y="0"/>
                    <a:pt x="150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40"/>
            <p:cNvSpPr/>
            <p:nvPr/>
          </p:nvSpPr>
          <p:spPr>
            <a:xfrm>
              <a:off x="886225" y="2207175"/>
              <a:ext cx="37625" cy="32850"/>
            </a:xfrm>
            <a:custGeom>
              <a:rect b="b" l="l" r="r" t="t"/>
              <a:pathLst>
                <a:path extrusionOk="0" h="1314" w="1505">
                  <a:moveTo>
                    <a:pt x="78" y="1"/>
                  </a:moveTo>
                  <a:cubicBezTo>
                    <a:pt x="30" y="1"/>
                    <a:pt x="0" y="28"/>
                    <a:pt x="44" y="92"/>
                  </a:cubicBezTo>
                  <a:cubicBezTo>
                    <a:pt x="369" y="575"/>
                    <a:pt x="815" y="1104"/>
                    <a:pt x="1382" y="1299"/>
                  </a:cubicBezTo>
                  <a:cubicBezTo>
                    <a:pt x="1402" y="1309"/>
                    <a:pt x="1419" y="1313"/>
                    <a:pt x="1431" y="1313"/>
                  </a:cubicBezTo>
                  <a:cubicBezTo>
                    <a:pt x="1504" y="1313"/>
                    <a:pt x="1452" y="1173"/>
                    <a:pt x="1373" y="1141"/>
                  </a:cubicBezTo>
                  <a:cubicBezTo>
                    <a:pt x="908" y="974"/>
                    <a:pt x="490" y="463"/>
                    <a:pt x="211" y="64"/>
                  </a:cubicBezTo>
                  <a:cubicBezTo>
                    <a:pt x="180" y="24"/>
                    <a:pt x="122" y="1"/>
                    <a:pt x="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40"/>
            <p:cNvSpPr/>
            <p:nvPr/>
          </p:nvSpPr>
          <p:spPr>
            <a:xfrm>
              <a:off x="826300" y="2220500"/>
              <a:ext cx="62000" cy="57075"/>
            </a:xfrm>
            <a:custGeom>
              <a:rect b="b" l="l" r="r" t="t"/>
              <a:pathLst>
                <a:path extrusionOk="0" h="2283" w="2480">
                  <a:moveTo>
                    <a:pt x="19" y="1"/>
                  </a:moveTo>
                  <a:cubicBezTo>
                    <a:pt x="6" y="1"/>
                    <a:pt x="0" y="7"/>
                    <a:pt x="7" y="23"/>
                  </a:cubicBezTo>
                  <a:cubicBezTo>
                    <a:pt x="397" y="1045"/>
                    <a:pt x="1410" y="1816"/>
                    <a:pt x="2376" y="2272"/>
                  </a:cubicBezTo>
                  <a:cubicBezTo>
                    <a:pt x="2396" y="2279"/>
                    <a:pt x="2410" y="2283"/>
                    <a:pt x="2420" y="2283"/>
                  </a:cubicBezTo>
                  <a:cubicBezTo>
                    <a:pt x="2480" y="2283"/>
                    <a:pt x="2377" y="2157"/>
                    <a:pt x="2329" y="2141"/>
                  </a:cubicBezTo>
                  <a:cubicBezTo>
                    <a:pt x="1447" y="1723"/>
                    <a:pt x="546" y="1027"/>
                    <a:pt x="193" y="107"/>
                  </a:cubicBezTo>
                  <a:cubicBezTo>
                    <a:pt x="171" y="65"/>
                    <a:pt x="60"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40"/>
            <p:cNvSpPr/>
            <p:nvPr/>
          </p:nvSpPr>
          <p:spPr>
            <a:xfrm>
              <a:off x="765525" y="2242400"/>
              <a:ext cx="58125" cy="84175"/>
            </a:xfrm>
            <a:custGeom>
              <a:rect b="b" l="l" r="r" t="t"/>
              <a:pathLst>
                <a:path extrusionOk="0" h="3367" w="2325">
                  <a:moveTo>
                    <a:pt x="42" y="1"/>
                  </a:moveTo>
                  <a:cubicBezTo>
                    <a:pt x="17" y="1"/>
                    <a:pt x="1" y="14"/>
                    <a:pt x="4" y="48"/>
                  </a:cubicBezTo>
                  <a:cubicBezTo>
                    <a:pt x="208" y="1349"/>
                    <a:pt x="1156" y="2529"/>
                    <a:pt x="2168" y="3328"/>
                  </a:cubicBezTo>
                  <a:cubicBezTo>
                    <a:pt x="2201" y="3355"/>
                    <a:pt x="2230" y="3366"/>
                    <a:pt x="2253" y="3366"/>
                  </a:cubicBezTo>
                  <a:cubicBezTo>
                    <a:pt x="2308" y="3366"/>
                    <a:pt x="2324" y="3301"/>
                    <a:pt x="2252" y="3235"/>
                  </a:cubicBezTo>
                  <a:cubicBezTo>
                    <a:pt x="1286" y="2483"/>
                    <a:pt x="394" y="1358"/>
                    <a:pt x="208" y="113"/>
                  </a:cubicBezTo>
                  <a:cubicBezTo>
                    <a:pt x="195" y="68"/>
                    <a:pt x="9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40"/>
            <p:cNvSpPr/>
            <p:nvPr/>
          </p:nvSpPr>
          <p:spPr>
            <a:xfrm>
              <a:off x="704525" y="2261650"/>
              <a:ext cx="52650" cy="100625"/>
            </a:xfrm>
            <a:custGeom>
              <a:rect b="b" l="l" r="r" t="t"/>
              <a:pathLst>
                <a:path extrusionOk="0" h="4025" w="2106">
                  <a:moveTo>
                    <a:pt x="222" y="1"/>
                  </a:moveTo>
                  <a:cubicBezTo>
                    <a:pt x="218" y="1"/>
                    <a:pt x="215" y="1"/>
                    <a:pt x="214" y="3"/>
                  </a:cubicBezTo>
                  <a:cubicBezTo>
                    <a:pt x="0" y="839"/>
                    <a:pt x="483" y="1768"/>
                    <a:pt x="892" y="2465"/>
                  </a:cubicBezTo>
                  <a:cubicBezTo>
                    <a:pt x="1189" y="2995"/>
                    <a:pt x="1542" y="3487"/>
                    <a:pt x="1923" y="3952"/>
                  </a:cubicBezTo>
                  <a:cubicBezTo>
                    <a:pt x="1951" y="3965"/>
                    <a:pt x="2060" y="4025"/>
                    <a:pt x="2092" y="4025"/>
                  </a:cubicBezTo>
                  <a:cubicBezTo>
                    <a:pt x="2103" y="4025"/>
                    <a:pt x="2105" y="4017"/>
                    <a:pt x="2091" y="3998"/>
                  </a:cubicBezTo>
                  <a:cubicBezTo>
                    <a:pt x="1728" y="3571"/>
                    <a:pt x="1403" y="3097"/>
                    <a:pt x="1115" y="2623"/>
                  </a:cubicBezTo>
                  <a:cubicBezTo>
                    <a:pt x="697" y="1926"/>
                    <a:pt x="177" y="969"/>
                    <a:pt x="400" y="133"/>
                  </a:cubicBezTo>
                  <a:cubicBezTo>
                    <a:pt x="417" y="82"/>
                    <a:pt x="264"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40"/>
            <p:cNvSpPr/>
            <p:nvPr/>
          </p:nvSpPr>
          <p:spPr>
            <a:xfrm>
              <a:off x="659450" y="2278525"/>
              <a:ext cx="66875" cy="98450"/>
            </a:xfrm>
            <a:custGeom>
              <a:rect b="b" l="l" r="r" t="t"/>
              <a:pathLst>
                <a:path extrusionOk="0" h="3938" w="2675">
                  <a:moveTo>
                    <a:pt x="236" y="0"/>
                  </a:moveTo>
                  <a:cubicBezTo>
                    <a:pt x="217" y="0"/>
                    <a:pt x="202" y="8"/>
                    <a:pt x="196" y="25"/>
                  </a:cubicBezTo>
                  <a:cubicBezTo>
                    <a:pt x="1" y="973"/>
                    <a:pt x="605" y="1883"/>
                    <a:pt x="1171" y="2571"/>
                  </a:cubicBezTo>
                  <a:cubicBezTo>
                    <a:pt x="1580" y="3063"/>
                    <a:pt x="2035" y="3509"/>
                    <a:pt x="2528" y="3899"/>
                  </a:cubicBezTo>
                  <a:cubicBezTo>
                    <a:pt x="2560" y="3926"/>
                    <a:pt x="2589" y="3938"/>
                    <a:pt x="2611" y="3938"/>
                  </a:cubicBezTo>
                  <a:cubicBezTo>
                    <a:pt x="2663" y="3938"/>
                    <a:pt x="2674" y="3872"/>
                    <a:pt x="2602" y="3806"/>
                  </a:cubicBezTo>
                  <a:cubicBezTo>
                    <a:pt x="2156" y="3453"/>
                    <a:pt x="1738" y="3044"/>
                    <a:pt x="1385" y="2617"/>
                  </a:cubicBezTo>
                  <a:cubicBezTo>
                    <a:pt x="809" y="1948"/>
                    <a:pt x="196" y="1065"/>
                    <a:pt x="391" y="136"/>
                  </a:cubicBezTo>
                  <a:cubicBezTo>
                    <a:pt x="405" y="79"/>
                    <a:pt x="29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40"/>
            <p:cNvSpPr/>
            <p:nvPr/>
          </p:nvSpPr>
          <p:spPr>
            <a:xfrm>
              <a:off x="608825" y="2289025"/>
              <a:ext cx="35250" cy="64400"/>
            </a:xfrm>
            <a:custGeom>
              <a:rect b="b" l="l" r="r" t="t"/>
              <a:pathLst>
                <a:path extrusionOk="0" h="2576" w="1410">
                  <a:moveTo>
                    <a:pt x="293" y="0"/>
                  </a:moveTo>
                  <a:cubicBezTo>
                    <a:pt x="264" y="0"/>
                    <a:pt x="241" y="15"/>
                    <a:pt x="233" y="51"/>
                  </a:cubicBezTo>
                  <a:cubicBezTo>
                    <a:pt x="0" y="896"/>
                    <a:pt x="716" y="1909"/>
                    <a:pt x="1208" y="2531"/>
                  </a:cubicBezTo>
                  <a:cubicBezTo>
                    <a:pt x="1236" y="2562"/>
                    <a:pt x="1270" y="2576"/>
                    <a:pt x="1301" y="2576"/>
                  </a:cubicBezTo>
                  <a:cubicBezTo>
                    <a:pt x="1363" y="2576"/>
                    <a:pt x="1410" y="2520"/>
                    <a:pt x="1347" y="2439"/>
                  </a:cubicBezTo>
                  <a:cubicBezTo>
                    <a:pt x="883" y="1863"/>
                    <a:pt x="223" y="906"/>
                    <a:pt x="437" y="144"/>
                  </a:cubicBezTo>
                  <a:cubicBezTo>
                    <a:pt x="450" y="79"/>
                    <a:pt x="358" y="0"/>
                    <a:pt x="2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40"/>
            <p:cNvSpPr/>
            <p:nvPr/>
          </p:nvSpPr>
          <p:spPr>
            <a:xfrm>
              <a:off x="867325" y="2131325"/>
              <a:ext cx="18250" cy="37450"/>
            </a:xfrm>
            <a:custGeom>
              <a:rect b="b" l="l" r="r" t="t"/>
              <a:pathLst>
                <a:path extrusionOk="0" h="1498" w="730">
                  <a:moveTo>
                    <a:pt x="545" y="1"/>
                  </a:moveTo>
                  <a:cubicBezTo>
                    <a:pt x="532" y="1"/>
                    <a:pt x="521" y="5"/>
                    <a:pt x="512" y="13"/>
                  </a:cubicBezTo>
                  <a:cubicBezTo>
                    <a:pt x="159" y="366"/>
                    <a:pt x="1" y="914"/>
                    <a:pt x="150" y="1388"/>
                  </a:cubicBezTo>
                  <a:cubicBezTo>
                    <a:pt x="171" y="1430"/>
                    <a:pt x="280" y="1498"/>
                    <a:pt x="322" y="1498"/>
                  </a:cubicBezTo>
                  <a:cubicBezTo>
                    <a:pt x="336" y="1498"/>
                    <a:pt x="342" y="1490"/>
                    <a:pt x="335" y="1472"/>
                  </a:cubicBezTo>
                  <a:cubicBezTo>
                    <a:pt x="196" y="1007"/>
                    <a:pt x="363" y="478"/>
                    <a:pt x="698" y="143"/>
                  </a:cubicBezTo>
                  <a:cubicBezTo>
                    <a:pt x="729" y="112"/>
                    <a:pt x="615" y="1"/>
                    <a:pt x="5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40"/>
            <p:cNvSpPr/>
            <p:nvPr/>
          </p:nvSpPr>
          <p:spPr>
            <a:xfrm>
              <a:off x="815300" y="2125125"/>
              <a:ext cx="19175" cy="61900"/>
            </a:xfrm>
            <a:custGeom>
              <a:rect b="b" l="l" r="r" t="t"/>
              <a:pathLst>
                <a:path extrusionOk="0" h="2476" w="767">
                  <a:moveTo>
                    <a:pt x="575" y="1"/>
                  </a:moveTo>
                  <a:cubicBezTo>
                    <a:pt x="565" y="1"/>
                    <a:pt x="555" y="4"/>
                    <a:pt x="549" y="10"/>
                  </a:cubicBezTo>
                  <a:cubicBezTo>
                    <a:pt x="1" y="624"/>
                    <a:pt x="1" y="1599"/>
                    <a:pt x="187" y="2352"/>
                  </a:cubicBezTo>
                  <a:cubicBezTo>
                    <a:pt x="195" y="2417"/>
                    <a:pt x="333" y="2476"/>
                    <a:pt x="366" y="2476"/>
                  </a:cubicBezTo>
                  <a:cubicBezTo>
                    <a:pt x="370" y="2476"/>
                    <a:pt x="372" y="2475"/>
                    <a:pt x="372" y="2472"/>
                  </a:cubicBezTo>
                  <a:cubicBezTo>
                    <a:pt x="187" y="1720"/>
                    <a:pt x="187" y="754"/>
                    <a:pt x="735" y="140"/>
                  </a:cubicBezTo>
                  <a:cubicBezTo>
                    <a:pt x="767" y="108"/>
                    <a:pt x="641" y="1"/>
                    <a:pt x="5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40"/>
            <p:cNvSpPr/>
            <p:nvPr/>
          </p:nvSpPr>
          <p:spPr>
            <a:xfrm>
              <a:off x="736325" y="2128350"/>
              <a:ext cx="23700" cy="68325"/>
            </a:xfrm>
            <a:custGeom>
              <a:rect b="b" l="l" r="r" t="t"/>
              <a:pathLst>
                <a:path extrusionOk="0" h="2733" w="948">
                  <a:moveTo>
                    <a:pt x="492" y="1"/>
                  </a:moveTo>
                  <a:cubicBezTo>
                    <a:pt x="481" y="1"/>
                    <a:pt x="471" y="4"/>
                    <a:pt x="465" y="11"/>
                  </a:cubicBezTo>
                  <a:cubicBezTo>
                    <a:pt x="1" y="783"/>
                    <a:pt x="382" y="1888"/>
                    <a:pt x="753" y="2631"/>
                  </a:cubicBezTo>
                  <a:cubicBezTo>
                    <a:pt x="783" y="2668"/>
                    <a:pt x="902" y="2732"/>
                    <a:pt x="936" y="2732"/>
                  </a:cubicBezTo>
                  <a:cubicBezTo>
                    <a:pt x="945" y="2732"/>
                    <a:pt x="947" y="2727"/>
                    <a:pt x="939" y="2715"/>
                  </a:cubicBezTo>
                  <a:cubicBezTo>
                    <a:pt x="568" y="1981"/>
                    <a:pt x="196" y="903"/>
                    <a:pt x="651" y="132"/>
                  </a:cubicBezTo>
                  <a:cubicBezTo>
                    <a:pt x="683" y="93"/>
                    <a:pt x="555" y="1"/>
                    <a:pt x="4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40"/>
            <p:cNvSpPr/>
            <p:nvPr/>
          </p:nvSpPr>
          <p:spPr>
            <a:xfrm>
              <a:off x="666200" y="2142450"/>
              <a:ext cx="31700" cy="74525"/>
            </a:xfrm>
            <a:custGeom>
              <a:rect b="b" l="l" r="r" t="t"/>
              <a:pathLst>
                <a:path extrusionOk="0" h="2981" w="1268">
                  <a:moveTo>
                    <a:pt x="345" y="1"/>
                  </a:moveTo>
                  <a:cubicBezTo>
                    <a:pt x="322" y="1"/>
                    <a:pt x="302" y="10"/>
                    <a:pt x="288" y="33"/>
                  </a:cubicBezTo>
                  <a:cubicBezTo>
                    <a:pt x="0" y="534"/>
                    <a:pt x="251" y="1231"/>
                    <a:pt x="446" y="1714"/>
                  </a:cubicBezTo>
                  <a:cubicBezTo>
                    <a:pt x="623" y="2132"/>
                    <a:pt x="818" y="2541"/>
                    <a:pt x="1050" y="2922"/>
                  </a:cubicBezTo>
                  <a:cubicBezTo>
                    <a:pt x="1079" y="2960"/>
                    <a:pt x="1134" y="2981"/>
                    <a:pt x="1178" y="2981"/>
                  </a:cubicBezTo>
                  <a:cubicBezTo>
                    <a:pt x="1230" y="2981"/>
                    <a:pt x="1267" y="2951"/>
                    <a:pt x="1226" y="2885"/>
                  </a:cubicBezTo>
                  <a:cubicBezTo>
                    <a:pt x="1031" y="2560"/>
                    <a:pt x="855" y="2207"/>
                    <a:pt x="706" y="1863"/>
                  </a:cubicBezTo>
                  <a:cubicBezTo>
                    <a:pt x="492" y="1380"/>
                    <a:pt x="186" y="664"/>
                    <a:pt x="474" y="163"/>
                  </a:cubicBezTo>
                  <a:cubicBezTo>
                    <a:pt x="509" y="92"/>
                    <a:pt x="416" y="1"/>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40"/>
            <p:cNvSpPr/>
            <p:nvPr/>
          </p:nvSpPr>
          <p:spPr>
            <a:xfrm>
              <a:off x="615550" y="2151850"/>
              <a:ext cx="30825" cy="97425"/>
            </a:xfrm>
            <a:custGeom>
              <a:rect b="b" l="l" r="r" t="t"/>
              <a:pathLst>
                <a:path extrusionOk="0" h="3897" w="1233">
                  <a:moveTo>
                    <a:pt x="1047" y="1"/>
                  </a:moveTo>
                  <a:cubicBezTo>
                    <a:pt x="1037" y="1"/>
                    <a:pt x="1029" y="4"/>
                    <a:pt x="1023" y="10"/>
                  </a:cubicBezTo>
                  <a:cubicBezTo>
                    <a:pt x="1" y="1004"/>
                    <a:pt x="224" y="2648"/>
                    <a:pt x="846" y="3810"/>
                  </a:cubicBezTo>
                  <a:cubicBezTo>
                    <a:pt x="876" y="3832"/>
                    <a:pt x="996" y="3897"/>
                    <a:pt x="1028" y="3897"/>
                  </a:cubicBezTo>
                  <a:cubicBezTo>
                    <a:pt x="1035" y="3897"/>
                    <a:pt x="1037" y="3893"/>
                    <a:pt x="1032" y="3884"/>
                  </a:cubicBezTo>
                  <a:cubicBezTo>
                    <a:pt x="409" y="2741"/>
                    <a:pt x="196" y="1125"/>
                    <a:pt x="1208" y="140"/>
                  </a:cubicBezTo>
                  <a:cubicBezTo>
                    <a:pt x="1233" y="116"/>
                    <a:pt x="1110" y="1"/>
                    <a:pt x="10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40"/>
            <p:cNvSpPr/>
            <p:nvPr/>
          </p:nvSpPr>
          <p:spPr>
            <a:xfrm>
              <a:off x="586525" y="2206850"/>
              <a:ext cx="23600" cy="53600"/>
            </a:xfrm>
            <a:custGeom>
              <a:rect b="b" l="l" r="r" t="t"/>
              <a:pathLst>
                <a:path extrusionOk="0" h="2144" w="944">
                  <a:moveTo>
                    <a:pt x="212" y="1"/>
                  </a:moveTo>
                  <a:cubicBezTo>
                    <a:pt x="193" y="1"/>
                    <a:pt x="179" y="9"/>
                    <a:pt x="177" y="30"/>
                  </a:cubicBezTo>
                  <a:cubicBezTo>
                    <a:pt x="0" y="699"/>
                    <a:pt x="400" y="1489"/>
                    <a:pt x="744" y="2056"/>
                  </a:cubicBezTo>
                  <a:cubicBezTo>
                    <a:pt x="773" y="2098"/>
                    <a:pt x="865" y="2143"/>
                    <a:pt x="909" y="2143"/>
                  </a:cubicBezTo>
                  <a:cubicBezTo>
                    <a:pt x="933" y="2143"/>
                    <a:pt x="943" y="2129"/>
                    <a:pt x="920" y="2093"/>
                  </a:cubicBezTo>
                  <a:cubicBezTo>
                    <a:pt x="567" y="1545"/>
                    <a:pt x="195" y="792"/>
                    <a:pt x="363" y="132"/>
                  </a:cubicBezTo>
                  <a:cubicBezTo>
                    <a:pt x="370" y="77"/>
                    <a:pt x="26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40"/>
            <p:cNvSpPr/>
            <p:nvPr/>
          </p:nvSpPr>
          <p:spPr>
            <a:xfrm>
              <a:off x="590225" y="2304150"/>
              <a:ext cx="14900" cy="3650"/>
            </a:xfrm>
            <a:custGeom>
              <a:rect b="b" l="l" r="r" t="t"/>
              <a:pathLst>
                <a:path extrusionOk="0" h="146" w="596">
                  <a:moveTo>
                    <a:pt x="541" y="1"/>
                  </a:moveTo>
                  <a:cubicBezTo>
                    <a:pt x="457" y="1"/>
                    <a:pt x="375" y="17"/>
                    <a:pt x="298" y="40"/>
                  </a:cubicBezTo>
                  <a:cubicBezTo>
                    <a:pt x="187" y="59"/>
                    <a:pt x="94" y="87"/>
                    <a:pt x="1" y="143"/>
                  </a:cubicBezTo>
                  <a:cubicBezTo>
                    <a:pt x="21" y="144"/>
                    <a:pt x="42" y="145"/>
                    <a:pt x="61" y="145"/>
                  </a:cubicBezTo>
                  <a:cubicBezTo>
                    <a:pt x="150" y="145"/>
                    <a:pt x="232" y="130"/>
                    <a:pt x="308" y="115"/>
                  </a:cubicBezTo>
                  <a:cubicBezTo>
                    <a:pt x="410" y="87"/>
                    <a:pt x="503" y="59"/>
                    <a:pt x="596" y="3"/>
                  </a:cubicBezTo>
                  <a:cubicBezTo>
                    <a:pt x="577" y="2"/>
                    <a:pt x="559" y="1"/>
                    <a:pt x="5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40"/>
            <p:cNvSpPr/>
            <p:nvPr/>
          </p:nvSpPr>
          <p:spPr>
            <a:xfrm>
              <a:off x="586050" y="2310250"/>
              <a:ext cx="19075" cy="4250"/>
            </a:xfrm>
            <a:custGeom>
              <a:rect b="b" l="l" r="r" t="t"/>
              <a:pathLst>
                <a:path extrusionOk="0" h="170" w="763">
                  <a:moveTo>
                    <a:pt x="763" y="1"/>
                  </a:moveTo>
                  <a:cubicBezTo>
                    <a:pt x="623" y="1"/>
                    <a:pt x="493" y="29"/>
                    <a:pt x="372" y="47"/>
                  </a:cubicBezTo>
                  <a:cubicBezTo>
                    <a:pt x="242" y="75"/>
                    <a:pt x="122" y="103"/>
                    <a:pt x="1" y="168"/>
                  </a:cubicBezTo>
                  <a:cubicBezTo>
                    <a:pt x="19" y="169"/>
                    <a:pt x="38" y="170"/>
                    <a:pt x="56" y="170"/>
                  </a:cubicBezTo>
                  <a:cubicBezTo>
                    <a:pt x="173" y="170"/>
                    <a:pt x="278" y="146"/>
                    <a:pt x="391" y="122"/>
                  </a:cubicBezTo>
                  <a:cubicBezTo>
                    <a:pt x="521" y="94"/>
                    <a:pt x="633" y="57"/>
                    <a:pt x="7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40"/>
            <p:cNvSpPr/>
            <p:nvPr/>
          </p:nvSpPr>
          <p:spPr>
            <a:xfrm>
              <a:off x="587675" y="2318375"/>
              <a:ext cx="25350" cy="4450"/>
            </a:xfrm>
            <a:custGeom>
              <a:rect b="b" l="l" r="r" t="t"/>
              <a:pathLst>
                <a:path extrusionOk="0" h="178" w="1014">
                  <a:moveTo>
                    <a:pt x="1013" y="1"/>
                  </a:moveTo>
                  <a:cubicBezTo>
                    <a:pt x="837" y="1"/>
                    <a:pt x="679" y="29"/>
                    <a:pt x="502" y="47"/>
                  </a:cubicBezTo>
                  <a:cubicBezTo>
                    <a:pt x="335" y="85"/>
                    <a:pt x="168" y="122"/>
                    <a:pt x="1" y="178"/>
                  </a:cubicBezTo>
                  <a:cubicBezTo>
                    <a:pt x="177" y="178"/>
                    <a:pt x="354" y="150"/>
                    <a:pt x="512" y="131"/>
                  </a:cubicBezTo>
                  <a:cubicBezTo>
                    <a:pt x="670" y="94"/>
                    <a:pt x="846" y="57"/>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40"/>
            <p:cNvSpPr/>
            <p:nvPr/>
          </p:nvSpPr>
          <p:spPr>
            <a:xfrm>
              <a:off x="594425" y="2325350"/>
              <a:ext cx="16500" cy="3525"/>
            </a:xfrm>
            <a:custGeom>
              <a:rect b="b" l="l" r="r" t="t"/>
              <a:pathLst>
                <a:path extrusionOk="0" h="141" w="660">
                  <a:moveTo>
                    <a:pt x="660" y="1"/>
                  </a:moveTo>
                  <a:cubicBezTo>
                    <a:pt x="548" y="1"/>
                    <a:pt x="428" y="10"/>
                    <a:pt x="325" y="38"/>
                  </a:cubicBezTo>
                  <a:cubicBezTo>
                    <a:pt x="205" y="56"/>
                    <a:pt x="102" y="94"/>
                    <a:pt x="0" y="140"/>
                  </a:cubicBezTo>
                  <a:cubicBezTo>
                    <a:pt x="112" y="140"/>
                    <a:pt x="223" y="131"/>
                    <a:pt x="335" y="103"/>
                  </a:cubicBezTo>
                  <a:cubicBezTo>
                    <a:pt x="455" y="84"/>
                    <a:pt x="558" y="56"/>
                    <a:pt x="6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40"/>
            <p:cNvSpPr/>
            <p:nvPr/>
          </p:nvSpPr>
          <p:spPr>
            <a:xfrm>
              <a:off x="572575" y="2267525"/>
              <a:ext cx="33725" cy="13950"/>
            </a:xfrm>
            <a:custGeom>
              <a:rect b="b" l="l" r="r" t="t"/>
              <a:pathLst>
                <a:path extrusionOk="0" h="558" w="1349">
                  <a:moveTo>
                    <a:pt x="1348" y="0"/>
                  </a:moveTo>
                  <a:lnTo>
                    <a:pt x="1348" y="0"/>
                  </a:lnTo>
                  <a:cubicBezTo>
                    <a:pt x="1116" y="65"/>
                    <a:pt x="883" y="158"/>
                    <a:pt x="661" y="251"/>
                  </a:cubicBezTo>
                  <a:cubicBezTo>
                    <a:pt x="447" y="344"/>
                    <a:pt x="215" y="446"/>
                    <a:pt x="1" y="558"/>
                  </a:cubicBezTo>
                  <a:cubicBezTo>
                    <a:pt x="242" y="502"/>
                    <a:pt x="465" y="409"/>
                    <a:pt x="688" y="316"/>
                  </a:cubicBezTo>
                  <a:cubicBezTo>
                    <a:pt x="911" y="223"/>
                    <a:pt x="1144" y="121"/>
                    <a:pt x="13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40"/>
            <p:cNvSpPr/>
            <p:nvPr/>
          </p:nvSpPr>
          <p:spPr>
            <a:xfrm>
              <a:off x="570250" y="2263800"/>
              <a:ext cx="25125" cy="8850"/>
            </a:xfrm>
            <a:custGeom>
              <a:rect b="b" l="l" r="r" t="t"/>
              <a:pathLst>
                <a:path extrusionOk="0" h="354" w="1005">
                  <a:moveTo>
                    <a:pt x="1004" y="1"/>
                  </a:moveTo>
                  <a:cubicBezTo>
                    <a:pt x="828" y="38"/>
                    <a:pt x="651" y="84"/>
                    <a:pt x="493" y="140"/>
                  </a:cubicBezTo>
                  <a:cubicBezTo>
                    <a:pt x="326" y="196"/>
                    <a:pt x="168" y="270"/>
                    <a:pt x="1" y="354"/>
                  </a:cubicBezTo>
                  <a:cubicBezTo>
                    <a:pt x="177" y="317"/>
                    <a:pt x="354" y="270"/>
                    <a:pt x="512" y="214"/>
                  </a:cubicBezTo>
                  <a:cubicBezTo>
                    <a:pt x="679" y="149"/>
                    <a:pt x="837" y="84"/>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40"/>
            <p:cNvSpPr/>
            <p:nvPr/>
          </p:nvSpPr>
          <p:spPr>
            <a:xfrm>
              <a:off x="576300" y="2281225"/>
              <a:ext cx="16975" cy="7000"/>
            </a:xfrm>
            <a:custGeom>
              <a:rect b="b" l="l" r="r" t="t"/>
              <a:pathLst>
                <a:path extrusionOk="0" h="280" w="679">
                  <a:moveTo>
                    <a:pt x="679" y="0"/>
                  </a:moveTo>
                  <a:lnTo>
                    <a:pt x="679" y="0"/>
                  </a:lnTo>
                  <a:cubicBezTo>
                    <a:pt x="558" y="28"/>
                    <a:pt x="446" y="56"/>
                    <a:pt x="326" y="103"/>
                  </a:cubicBezTo>
                  <a:cubicBezTo>
                    <a:pt x="214" y="149"/>
                    <a:pt x="112" y="214"/>
                    <a:pt x="1" y="279"/>
                  </a:cubicBezTo>
                  <a:cubicBezTo>
                    <a:pt x="131" y="270"/>
                    <a:pt x="251" y="223"/>
                    <a:pt x="354" y="177"/>
                  </a:cubicBezTo>
                  <a:cubicBezTo>
                    <a:pt x="465" y="131"/>
                    <a:pt x="577" y="75"/>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40"/>
            <p:cNvSpPr/>
            <p:nvPr/>
          </p:nvSpPr>
          <p:spPr>
            <a:xfrm>
              <a:off x="569325" y="2254750"/>
              <a:ext cx="25125" cy="8850"/>
            </a:xfrm>
            <a:custGeom>
              <a:rect b="b" l="l" r="r" t="t"/>
              <a:pathLst>
                <a:path extrusionOk="0" h="354" w="1005">
                  <a:moveTo>
                    <a:pt x="1004" y="0"/>
                  </a:moveTo>
                  <a:lnTo>
                    <a:pt x="1004" y="0"/>
                  </a:lnTo>
                  <a:cubicBezTo>
                    <a:pt x="828" y="37"/>
                    <a:pt x="651" y="84"/>
                    <a:pt x="493" y="140"/>
                  </a:cubicBezTo>
                  <a:cubicBezTo>
                    <a:pt x="326" y="205"/>
                    <a:pt x="168" y="270"/>
                    <a:pt x="1" y="353"/>
                  </a:cubicBezTo>
                  <a:cubicBezTo>
                    <a:pt x="177" y="316"/>
                    <a:pt x="354" y="260"/>
                    <a:pt x="512" y="214"/>
                  </a:cubicBezTo>
                  <a:cubicBezTo>
                    <a:pt x="679" y="158"/>
                    <a:pt x="837" y="84"/>
                    <a:pt x="10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40"/>
            <p:cNvSpPr/>
            <p:nvPr/>
          </p:nvSpPr>
          <p:spPr>
            <a:xfrm>
              <a:off x="571650" y="2247775"/>
              <a:ext cx="19300" cy="4275"/>
            </a:xfrm>
            <a:custGeom>
              <a:rect b="b" l="l" r="r" t="t"/>
              <a:pathLst>
                <a:path extrusionOk="0" h="171" w="772">
                  <a:moveTo>
                    <a:pt x="772" y="1"/>
                  </a:moveTo>
                  <a:cubicBezTo>
                    <a:pt x="632" y="1"/>
                    <a:pt x="502" y="28"/>
                    <a:pt x="372" y="47"/>
                  </a:cubicBezTo>
                  <a:cubicBezTo>
                    <a:pt x="252" y="75"/>
                    <a:pt x="131" y="112"/>
                    <a:pt x="1" y="168"/>
                  </a:cubicBezTo>
                  <a:cubicBezTo>
                    <a:pt x="23" y="169"/>
                    <a:pt x="45" y="170"/>
                    <a:pt x="68" y="170"/>
                  </a:cubicBezTo>
                  <a:cubicBezTo>
                    <a:pt x="176" y="170"/>
                    <a:pt x="285" y="152"/>
                    <a:pt x="400" y="121"/>
                  </a:cubicBezTo>
                  <a:cubicBezTo>
                    <a:pt x="530" y="93"/>
                    <a:pt x="642" y="66"/>
                    <a:pt x="7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40"/>
            <p:cNvSpPr/>
            <p:nvPr/>
          </p:nvSpPr>
          <p:spPr>
            <a:xfrm>
              <a:off x="631350" y="2283550"/>
              <a:ext cx="28125" cy="11175"/>
            </a:xfrm>
            <a:custGeom>
              <a:rect b="b" l="l" r="r" t="t"/>
              <a:pathLst>
                <a:path extrusionOk="0" h="447" w="1125">
                  <a:moveTo>
                    <a:pt x="1125" y="0"/>
                  </a:moveTo>
                  <a:lnTo>
                    <a:pt x="1125" y="0"/>
                  </a:lnTo>
                  <a:cubicBezTo>
                    <a:pt x="911" y="47"/>
                    <a:pt x="725" y="121"/>
                    <a:pt x="539" y="186"/>
                  </a:cubicBezTo>
                  <a:cubicBezTo>
                    <a:pt x="353" y="261"/>
                    <a:pt x="168" y="335"/>
                    <a:pt x="0" y="446"/>
                  </a:cubicBezTo>
                  <a:cubicBezTo>
                    <a:pt x="196" y="400"/>
                    <a:pt x="381" y="326"/>
                    <a:pt x="576" y="261"/>
                  </a:cubicBezTo>
                  <a:cubicBezTo>
                    <a:pt x="762" y="186"/>
                    <a:pt x="948" y="103"/>
                    <a:pt x="1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40"/>
            <p:cNvSpPr/>
            <p:nvPr/>
          </p:nvSpPr>
          <p:spPr>
            <a:xfrm>
              <a:off x="627625" y="2276800"/>
              <a:ext cx="29775" cy="9325"/>
            </a:xfrm>
            <a:custGeom>
              <a:rect b="b" l="l" r="r" t="t"/>
              <a:pathLst>
                <a:path extrusionOk="0" h="373" w="1191">
                  <a:moveTo>
                    <a:pt x="1190" y="1"/>
                  </a:moveTo>
                  <a:cubicBezTo>
                    <a:pt x="986" y="38"/>
                    <a:pt x="781" y="94"/>
                    <a:pt x="586" y="159"/>
                  </a:cubicBezTo>
                  <a:cubicBezTo>
                    <a:pt x="391" y="215"/>
                    <a:pt x="187" y="280"/>
                    <a:pt x="1" y="373"/>
                  </a:cubicBezTo>
                  <a:cubicBezTo>
                    <a:pt x="205" y="345"/>
                    <a:pt x="410" y="280"/>
                    <a:pt x="605" y="224"/>
                  </a:cubicBezTo>
                  <a:cubicBezTo>
                    <a:pt x="809" y="168"/>
                    <a:pt x="1004" y="94"/>
                    <a:pt x="1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40"/>
            <p:cNvSpPr/>
            <p:nvPr/>
          </p:nvSpPr>
          <p:spPr>
            <a:xfrm>
              <a:off x="627625" y="2294475"/>
              <a:ext cx="21625" cy="7675"/>
            </a:xfrm>
            <a:custGeom>
              <a:rect b="b" l="l" r="r" t="t"/>
              <a:pathLst>
                <a:path extrusionOk="0" h="307" w="865">
                  <a:moveTo>
                    <a:pt x="865" y="0"/>
                  </a:moveTo>
                  <a:lnTo>
                    <a:pt x="865" y="0"/>
                  </a:lnTo>
                  <a:cubicBezTo>
                    <a:pt x="716" y="28"/>
                    <a:pt x="558" y="74"/>
                    <a:pt x="419" y="121"/>
                  </a:cubicBezTo>
                  <a:cubicBezTo>
                    <a:pt x="289" y="177"/>
                    <a:pt x="131" y="223"/>
                    <a:pt x="1" y="307"/>
                  </a:cubicBezTo>
                  <a:cubicBezTo>
                    <a:pt x="159" y="288"/>
                    <a:pt x="298" y="242"/>
                    <a:pt x="447" y="195"/>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40"/>
            <p:cNvSpPr/>
            <p:nvPr/>
          </p:nvSpPr>
          <p:spPr>
            <a:xfrm>
              <a:off x="628325" y="2303050"/>
              <a:ext cx="32550" cy="9800"/>
            </a:xfrm>
            <a:custGeom>
              <a:rect b="b" l="l" r="r" t="t"/>
              <a:pathLst>
                <a:path extrusionOk="0" h="392" w="1302">
                  <a:moveTo>
                    <a:pt x="1301" y="1"/>
                  </a:moveTo>
                  <a:lnTo>
                    <a:pt x="1301" y="1"/>
                  </a:lnTo>
                  <a:cubicBezTo>
                    <a:pt x="1069" y="38"/>
                    <a:pt x="865" y="94"/>
                    <a:pt x="642" y="159"/>
                  </a:cubicBezTo>
                  <a:cubicBezTo>
                    <a:pt x="419" y="233"/>
                    <a:pt x="214" y="298"/>
                    <a:pt x="1" y="391"/>
                  </a:cubicBezTo>
                  <a:cubicBezTo>
                    <a:pt x="224" y="363"/>
                    <a:pt x="437" y="298"/>
                    <a:pt x="660" y="233"/>
                  </a:cubicBezTo>
                  <a:cubicBezTo>
                    <a:pt x="883" y="159"/>
                    <a:pt x="1088" y="94"/>
                    <a:pt x="1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40"/>
            <p:cNvSpPr/>
            <p:nvPr/>
          </p:nvSpPr>
          <p:spPr>
            <a:xfrm>
              <a:off x="632750" y="2313750"/>
              <a:ext cx="16750" cy="6975"/>
            </a:xfrm>
            <a:custGeom>
              <a:rect b="b" l="l" r="r" t="t"/>
              <a:pathLst>
                <a:path extrusionOk="0" h="279" w="670">
                  <a:moveTo>
                    <a:pt x="669" y="0"/>
                  </a:moveTo>
                  <a:lnTo>
                    <a:pt x="669" y="0"/>
                  </a:lnTo>
                  <a:cubicBezTo>
                    <a:pt x="558" y="28"/>
                    <a:pt x="437" y="56"/>
                    <a:pt x="325" y="102"/>
                  </a:cubicBezTo>
                  <a:cubicBezTo>
                    <a:pt x="205" y="149"/>
                    <a:pt x="102" y="214"/>
                    <a:pt x="0" y="279"/>
                  </a:cubicBezTo>
                  <a:cubicBezTo>
                    <a:pt x="130" y="260"/>
                    <a:pt x="242" y="214"/>
                    <a:pt x="344" y="177"/>
                  </a:cubicBezTo>
                  <a:cubicBezTo>
                    <a:pt x="465" y="130"/>
                    <a:pt x="567" y="75"/>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40"/>
            <p:cNvSpPr/>
            <p:nvPr/>
          </p:nvSpPr>
          <p:spPr>
            <a:xfrm>
              <a:off x="648300" y="2317925"/>
              <a:ext cx="16050" cy="6300"/>
            </a:xfrm>
            <a:custGeom>
              <a:rect b="b" l="l" r="r" t="t"/>
              <a:pathLst>
                <a:path extrusionOk="0" h="252" w="642">
                  <a:moveTo>
                    <a:pt x="642" y="0"/>
                  </a:moveTo>
                  <a:lnTo>
                    <a:pt x="642" y="0"/>
                  </a:lnTo>
                  <a:cubicBezTo>
                    <a:pt x="530" y="10"/>
                    <a:pt x="409" y="47"/>
                    <a:pt x="307" y="93"/>
                  </a:cubicBezTo>
                  <a:cubicBezTo>
                    <a:pt x="205" y="140"/>
                    <a:pt x="94" y="186"/>
                    <a:pt x="1" y="251"/>
                  </a:cubicBezTo>
                  <a:cubicBezTo>
                    <a:pt x="121" y="242"/>
                    <a:pt x="224" y="205"/>
                    <a:pt x="344" y="158"/>
                  </a:cubicBezTo>
                  <a:cubicBezTo>
                    <a:pt x="447" y="112"/>
                    <a:pt x="549" y="65"/>
                    <a:pt x="6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40"/>
            <p:cNvSpPr/>
            <p:nvPr/>
          </p:nvSpPr>
          <p:spPr>
            <a:xfrm>
              <a:off x="643650" y="2337900"/>
              <a:ext cx="13975" cy="4675"/>
            </a:xfrm>
            <a:custGeom>
              <a:rect b="b" l="l" r="r" t="t"/>
              <a:pathLst>
                <a:path extrusionOk="0" h="187" w="559">
                  <a:moveTo>
                    <a:pt x="558" y="0"/>
                  </a:moveTo>
                  <a:cubicBezTo>
                    <a:pt x="456" y="0"/>
                    <a:pt x="363" y="19"/>
                    <a:pt x="270" y="56"/>
                  </a:cubicBezTo>
                  <a:cubicBezTo>
                    <a:pt x="177" y="93"/>
                    <a:pt x="84" y="131"/>
                    <a:pt x="1" y="186"/>
                  </a:cubicBezTo>
                  <a:cubicBezTo>
                    <a:pt x="112" y="177"/>
                    <a:pt x="205" y="149"/>
                    <a:pt x="289" y="131"/>
                  </a:cubicBezTo>
                  <a:cubicBezTo>
                    <a:pt x="391" y="93"/>
                    <a:pt x="484" y="56"/>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40"/>
            <p:cNvSpPr/>
            <p:nvPr/>
          </p:nvSpPr>
          <p:spPr>
            <a:xfrm>
              <a:off x="696150" y="2369025"/>
              <a:ext cx="16975" cy="5125"/>
            </a:xfrm>
            <a:custGeom>
              <a:rect b="b" l="l" r="r" t="t"/>
              <a:pathLst>
                <a:path extrusionOk="0" h="205" w="679">
                  <a:moveTo>
                    <a:pt x="679" y="0"/>
                  </a:moveTo>
                  <a:lnTo>
                    <a:pt x="679" y="0"/>
                  </a:lnTo>
                  <a:cubicBezTo>
                    <a:pt x="567" y="10"/>
                    <a:pt x="447" y="28"/>
                    <a:pt x="335" y="65"/>
                  </a:cubicBezTo>
                  <a:cubicBezTo>
                    <a:pt x="214" y="103"/>
                    <a:pt x="112" y="149"/>
                    <a:pt x="1" y="205"/>
                  </a:cubicBezTo>
                  <a:cubicBezTo>
                    <a:pt x="131" y="196"/>
                    <a:pt x="233" y="168"/>
                    <a:pt x="354" y="140"/>
                  </a:cubicBezTo>
                  <a:cubicBezTo>
                    <a:pt x="465" y="103"/>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40"/>
            <p:cNvSpPr/>
            <p:nvPr/>
          </p:nvSpPr>
          <p:spPr>
            <a:xfrm>
              <a:off x="689425" y="2359275"/>
              <a:ext cx="17675" cy="7925"/>
            </a:xfrm>
            <a:custGeom>
              <a:rect b="b" l="l" r="r" t="t"/>
              <a:pathLst>
                <a:path extrusionOk="0" h="317" w="707">
                  <a:moveTo>
                    <a:pt x="706" y="0"/>
                  </a:moveTo>
                  <a:cubicBezTo>
                    <a:pt x="576" y="28"/>
                    <a:pt x="446" y="75"/>
                    <a:pt x="335" y="130"/>
                  </a:cubicBezTo>
                  <a:cubicBezTo>
                    <a:pt x="214" y="177"/>
                    <a:pt x="102" y="232"/>
                    <a:pt x="0" y="316"/>
                  </a:cubicBezTo>
                  <a:cubicBezTo>
                    <a:pt x="121" y="279"/>
                    <a:pt x="251" y="232"/>
                    <a:pt x="372" y="186"/>
                  </a:cubicBezTo>
                  <a:cubicBezTo>
                    <a:pt x="483" y="140"/>
                    <a:pt x="604" y="84"/>
                    <a:pt x="7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40"/>
            <p:cNvSpPr/>
            <p:nvPr/>
          </p:nvSpPr>
          <p:spPr>
            <a:xfrm>
              <a:off x="679650" y="2357875"/>
              <a:ext cx="13275" cy="5825"/>
            </a:xfrm>
            <a:custGeom>
              <a:rect b="b" l="l" r="r" t="t"/>
              <a:pathLst>
                <a:path extrusionOk="0" h="233" w="531">
                  <a:moveTo>
                    <a:pt x="531" y="0"/>
                  </a:moveTo>
                  <a:lnTo>
                    <a:pt x="531" y="0"/>
                  </a:lnTo>
                  <a:cubicBezTo>
                    <a:pt x="438" y="10"/>
                    <a:pt x="345" y="38"/>
                    <a:pt x="243" y="84"/>
                  </a:cubicBezTo>
                  <a:cubicBezTo>
                    <a:pt x="168" y="131"/>
                    <a:pt x="85" y="168"/>
                    <a:pt x="1" y="233"/>
                  </a:cubicBezTo>
                  <a:cubicBezTo>
                    <a:pt x="112" y="223"/>
                    <a:pt x="187" y="186"/>
                    <a:pt x="280" y="149"/>
                  </a:cubicBezTo>
                  <a:cubicBezTo>
                    <a:pt x="363" y="103"/>
                    <a:pt x="447" y="75"/>
                    <a:pt x="5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40"/>
            <p:cNvSpPr/>
            <p:nvPr/>
          </p:nvSpPr>
          <p:spPr>
            <a:xfrm>
              <a:off x="672450" y="2347200"/>
              <a:ext cx="21625" cy="9300"/>
            </a:xfrm>
            <a:custGeom>
              <a:rect b="b" l="l" r="r" t="t"/>
              <a:pathLst>
                <a:path extrusionOk="0" h="372" w="865">
                  <a:moveTo>
                    <a:pt x="865" y="0"/>
                  </a:moveTo>
                  <a:cubicBezTo>
                    <a:pt x="707" y="37"/>
                    <a:pt x="558" y="93"/>
                    <a:pt x="419" y="149"/>
                  </a:cubicBezTo>
                  <a:cubicBezTo>
                    <a:pt x="280" y="214"/>
                    <a:pt x="131" y="279"/>
                    <a:pt x="1" y="372"/>
                  </a:cubicBezTo>
                  <a:cubicBezTo>
                    <a:pt x="150" y="335"/>
                    <a:pt x="308" y="279"/>
                    <a:pt x="447" y="214"/>
                  </a:cubicBezTo>
                  <a:cubicBezTo>
                    <a:pt x="586" y="149"/>
                    <a:pt x="735" y="93"/>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40"/>
            <p:cNvSpPr/>
            <p:nvPr/>
          </p:nvSpPr>
          <p:spPr>
            <a:xfrm>
              <a:off x="606950" y="2205500"/>
              <a:ext cx="21175" cy="3975"/>
            </a:xfrm>
            <a:custGeom>
              <a:rect b="b" l="l" r="r" t="t"/>
              <a:pathLst>
                <a:path extrusionOk="0" h="159" w="847">
                  <a:moveTo>
                    <a:pt x="846" y="1"/>
                  </a:moveTo>
                  <a:cubicBezTo>
                    <a:pt x="698" y="1"/>
                    <a:pt x="549" y="19"/>
                    <a:pt x="419" y="47"/>
                  </a:cubicBezTo>
                  <a:cubicBezTo>
                    <a:pt x="280" y="66"/>
                    <a:pt x="131" y="103"/>
                    <a:pt x="1" y="159"/>
                  </a:cubicBezTo>
                  <a:cubicBezTo>
                    <a:pt x="131" y="159"/>
                    <a:pt x="280" y="140"/>
                    <a:pt x="428" y="112"/>
                  </a:cubicBezTo>
                  <a:cubicBezTo>
                    <a:pt x="568" y="94"/>
                    <a:pt x="707" y="56"/>
                    <a:pt x="8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40"/>
            <p:cNvSpPr/>
            <p:nvPr/>
          </p:nvSpPr>
          <p:spPr>
            <a:xfrm>
              <a:off x="606950" y="2196675"/>
              <a:ext cx="13975" cy="4675"/>
            </a:xfrm>
            <a:custGeom>
              <a:rect b="b" l="l" r="r" t="t"/>
              <a:pathLst>
                <a:path extrusionOk="0" h="187" w="559">
                  <a:moveTo>
                    <a:pt x="558" y="1"/>
                  </a:moveTo>
                  <a:cubicBezTo>
                    <a:pt x="447" y="1"/>
                    <a:pt x="354" y="28"/>
                    <a:pt x="261" y="66"/>
                  </a:cubicBezTo>
                  <a:cubicBezTo>
                    <a:pt x="168" y="94"/>
                    <a:pt x="75" y="131"/>
                    <a:pt x="1" y="186"/>
                  </a:cubicBezTo>
                  <a:cubicBezTo>
                    <a:pt x="103" y="186"/>
                    <a:pt x="196" y="168"/>
                    <a:pt x="289" y="131"/>
                  </a:cubicBezTo>
                  <a:cubicBezTo>
                    <a:pt x="382" y="94"/>
                    <a:pt x="475" y="66"/>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40"/>
            <p:cNvSpPr/>
            <p:nvPr/>
          </p:nvSpPr>
          <p:spPr>
            <a:xfrm>
              <a:off x="601150" y="2189475"/>
              <a:ext cx="18600" cy="7000"/>
            </a:xfrm>
            <a:custGeom>
              <a:rect b="b" l="l" r="r" t="t"/>
              <a:pathLst>
                <a:path extrusionOk="0" h="280" w="744">
                  <a:moveTo>
                    <a:pt x="744" y="1"/>
                  </a:moveTo>
                  <a:lnTo>
                    <a:pt x="744" y="1"/>
                  </a:lnTo>
                  <a:cubicBezTo>
                    <a:pt x="614" y="28"/>
                    <a:pt x="484" y="56"/>
                    <a:pt x="354" y="103"/>
                  </a:cubicBezTo>
                  <a:cubicBezTo>
                    <a:pt x="233" y="149"/>
                    <a:pt x="112" y="214"/>
                    <a:pt x="1" y="279"/>
                  </a:cubicBezTo>
                  <a:cubicBezTo>
                    <a:pt x="140" y="261"/>
                    <a:pt x="261" y="224"/>
                    <a:pt x="382" y="177"/>
                  </a:cubicBezTo>
                  <a:cubicBezTo>
                    <a:pt x="512" y="131"/>
                    <a:pt x="623" y="75"/>
                    <a:pt x="7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40"/>
            <p:cNvSpPr/>
            <p:nvPr/>
          </p:nvSpPr>
          <p:spPr>
            <a:xfrm>
              <a:off x="603950" y="2179025"/>
              <a:ext cx="16975" cy="7000"/>
            </a:xfrm>
            <a:custGeom>
              <a:rect b="b" l="l" r="r" t="t"/>
              <a:pathLst>
                <a:path extrusionOk="0" h="280" w="679">
                  <a:moveTo>
                    <a:pt x="678" y="1"/>
                  </a:moveTo>
                  <a:lnTo>
                    <a:pt x="678" y="1"/>
                  </a:lnTo>
                  <a:cubicBezTo>
                    <a:pt x="558" y="28"/>
                    <a:pt x="446" y="56"/>
                    <a:pt x="325" y="103"/>
                  </a:cubicBezTo>
                  <a:cubicBezTo>
                    <a:pt x="214" y="149"/>
                    <a:pt x="102" y="205"/>
                    <a:pt x="0" y="279"/>
                  </a:cubicBezTo>
                  <a:cubicBezTo>
                    <a:pt x="130" y="261"/>
                    <a:pt x="242" y="223"/>
                    <a:pt x="353" y="177"/>
                  </a:cubicBezTo>
                  <a:cubicBezTo>
                    <a:pt x="465" y="131"/>
                    <a:pt x="567" y="75"/>
                    <a:pt x="6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40"/>
            <p:cNvSpPr/>
            <p:nvPr/>
          </p:nvSpPr>
          <p:spPr>
            <a:xfrm>
              <a:off x="610675" y="2166475"/>
              <a:ext cx="21400" cy="7700"/>
            </a:xfrm>
            <a:custGeom>
              <a:rect b="b" l="l" r="r" t="t"/>
              <a:pathLst>
                <a:path extrusionOk="0" h="308" w="856">
                  <a:moveTo>
                    <a:pt x="855" y="1"/>
                  </a:moveTo>
                  <a:lnTo>
                    <a:pt x="855" y="1"/>
                  </a:lnTo>
                  <a:cubicBezTo>
                    <a:pt x="707" y="29"/>
                    <a:pt x="558" y="75"/>
                    <a:pt x="419" y="122"/>
                  </a:cubicBezTo>
                  <a:cubicBezTo>
                    <a:pt x="279" y="177"/>
                    <a:pt x="131" y="224"/>
                    <a:pt x="1" y="307"/>
                  </a:cubicBezTo>
                  <a:cubicBezTo>
                    <a:pt x="159" y="280"/>
                    <a:pt x="298" y="252"/>
                    <a:pt x="437" y="187"/>
                  </a:cubicBezTo>
                  <a:cubicBezTo>
                    <a:pt x="577" y="131"/>
                    <a:pt x="735" y="84"/>
                    <a:pt x="8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40"/>
            <p:cNvSpPr/>
            <p:nvPr/>
          </p:nvSpPr>
          <p:spPr>
            <a:xfrm>
              <a:off x="601850" y="2215025"/>
              <a:ext cx="15825" cy="4675"/>
            </a:xfrm>
            <a:custGeom>
              <a:rect b="b" l="l" r="r" t="t"/>
              <a:pathLst>
                <a:path extrusionOk="0" h="187" w="633">
                  <a:moveTo>
                    <a:pt x="632" y="1"/>
                  </a:moveTo>
                  <a:cubicBezTo>
                    <a:pt x="512" y="1"/>
                    <a:pt x="409" y="38"/>
                    <a:pt x="307" y="56"/>
                  </a:cubicBezTo>
                  <a:cubicBezTo>
                    <a:pt x="205" y="93"/>
                    <a:pt x="93" y="131"/>
                    <a:pt x="1" y="186"/>
                  </a:cubicBezTo>
                  <a:cubicBezTo>
                    <a:pt x="121" y="186"/>
                    <a:pt x="223" y="168"/>
                    <a:pt x="326" y="131"/>
                  </a:cubicBezTo>
                  <a:cubicBezTo>
                    <a:pt x="437" y="93"/>
                    <a:pt x="539" y="56"/>
                    <a:pt x="6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40"/>
            <p:cNvSpPr/>
            <p:nvPr/>
          </p:nvSpPr>
          <p:spPr>
            <a:xfrm>
              <a:off x="678500" y="2245450"/>
              <a:ext cx="66225" cy="23950"/>
            </a:xfrm>
            <a:custGeom>
              <a:rect b="b" l="l" r="r" t="t"/>
              <a:pathLst>
                <a:path extrusionOk="0" h="958" w="2649">
                  <a:moveTo>
                    <a:pt x="2648" y="1"/>
                  </a:moveTo>
                  <a:cubicBezTo>
                    <a:pt x="2537" y="38"/>
                    <a:pt x="2425" y="75"/>
                    <a:pt x="2314" y="112"/>
                  </a:cubicBezTo>
                  <a:lnTo>
                    <a:pt x="1979" y="214"/>
                  </a:lnTo>
                  <a:cubicBezTo>
                    <a:pt x="1756" y="279"/>
                    <a:pt x="1533" y="363"/>
                    <a:pt x="1311" y="447"/>
                  </a:cubicBezTo>
                  <a:lnTo>
                    <a:pt x="651" y="688"/>
                  </a:lnTo>
                  <a:cubicBezTo>
                    <a:pt x="428" y="772"/>
                    <a:pt x="223" y="865"/>
                    <a:pt x="0" y="958"/>
                  </a:cubicBezTo>
                  <a:cubicBezTo>
                    <a:pt x="233" y="902"/>
                    <a:pt x="456" y="828"/>
                    <a:pt x="679" y="744"/>
                  </a:cubicBezTo>
                  <a:cubicBezTo>
                    <a:pt x="892" y="679"/>
                    <a:pt x="1115" y="595"/>
                    <a:pt x="1338" y="512"/>
                  </a:cubicBezTo>
                  <a:lnTo>
                    <a:pt x="1998" y="270"/>
                  </a:lnTo>
                  <a:lnTo>
                    <a:pt x="2323" y="140"/>
                  </a:lnTo>
                  <a:cubicBezTo>
                    <a:pt x="2425" y="94"/>
                    <a:pt x="2546" y="47"/>
                    <a:pt x="26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40"/>
            <p:cNvSpPr/>
            <p:nvPr/>
          </p:nvSpPr>
          <p:spPr>
            <a:xfrm>
              <a:off x="690800" y="2248950"/>
              <a:ext cx="27900" cy="9300"/>
            </a:xfrm>
            <a:custGeom>
              <a:rect b="b" l="l" r="r" t="t"/>
              <a:pathLst>
                <a:path extrusionOk="0" h="372" w="1116">
                  <a:moveTo>
                    <a:pt x="1116" y="0"/>
                  </a:moveTo>
                  <a:lnTo>
                    <a:pt x="1116" y="0"/>
                  </a:lnTo>
                  <a:cubicBezTo>
                    <a:pt x="911" y="37"/>
                    <a:pt x="726" y="93"/>
                    <a:pt x="549" y="158"/>
                  </a:cubicBezTo>
                  <a:cubicBezTo>
                    <a:pt x="363" y="214"/>
                    <a:pt x="177" y="279"/>
                    <a:pt x="1" y="372"/>
                  </a:cubicBezTo>
                  <a:cubicBezTo>
                    <a:pt x="196" y="344"/>
                    <a:pt x="382" y="279"/>
                    <a:pt x="568" y="223"/>
                  </a:cubicBezTo>
                  <a:cubicBezTo>
                    <a:pt x="753" y="167"/>
                    <a:pt x="939" y="93"/>
                    <a:pt x="11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40"/>
            <p:cNvSpPr/>
            <p:nvPr/>
          </p:nvSpPr>
          <p:spPr>
            <a:xfrm>
              <a:off x="679200" y="2273325"/>
              <a:ext cx="23250" cy="8850"/>
            </a:xfrm>
            <a:custGeom>
              <a:rect b="b" l="l" r="r" t="t"/>
              <a:pathLst>
                <a:path extrusionOk="0" h="354" w="930">
                  <a:moveTo>
                    <a:pt x="929" y="1"/>
                  </a:moveTo>
                  <a:lnTo>
                    <a:pt x="929" y="1"/>
                  </a:lnTo>
                  <a:cubicBezTo>
                    <a:pt x="762" y="28"/>
                    <a:pt x="604" y="84"/>
                    <a:pt x="456" y="140"/>
                  </a:cubicBezTo>
                  <a:cubicBezTo>
                    <a:pt x="298" y="205"/>
                    <a:pt x="149" y="261"/>
                    <a:pt x="0" y="354"/>
                  </a:cubicBezTo>
                  <a:cubicBezTo>
                    <a:pt x="158" y="316"/>
                    <a:pt x="326" y="261"/>
                    <a:pt x="474" y="214"/>
                  </a:cubicBezTo>
                  <a:cubicBezTo>
                    <a:pt x="623" y="159"/>
                    <a:pt x="790" y="93"/>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40"/>
            <p:cNvSpPr/>
            <p:nvPr/>
          </p:nvSpPr>
          <p:spPr>
            <a:xfrm>
              <a:off x="683600" y="2282375"/>
              <a:ext cx="23250" cy="7225"/>
            </a:xfrm>
            <a:custGeom>
              <a:rect b="b" l="l" r="r" t="t"/>
              <a:pathLst>
                <a:path extrusionOk="0" h="289" w="930">
                  <a:moveTo>
                    <a:pt x="930" y="1"/>
                  </a:moveTo>
                  <a:lnTo>
                    <a:pt x="930" y="1"/>
                  </a:lnTo>
                  <a:cubicBezTo>
                    <a:pt x="763" y="10"/>
                    <a:pt x="605" y="57"/>
                    <a:pt x="447" y="103"/>
                  </a:cubicBezTo>
                  <a:cubicBezTo>
                    <a:pt x="298" y="168"/>
                    <a:pt x="150" y="215"/>
                    <a:pt x="1" y="289"/>
                  </a:cubicBezTo>
                  <a:cubicBezTo>
                    <a:pt x="159" y="270"/>
                    <a:pt x="317" y="233"/>
                    <a:pt x="475" y="187"/>
                  </a:cubicBezTo>
                  <a:cubicBezTo>
                    <a:pt x="623" y="131"/>
                    <a:pt x="772" y="8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40"/>
            <p:cNvSpPr/>
            <p:nvPr/>
          </p:nvSpPr>
          <p:spPr>
            <a:xfrm>
              <a:off x="678975" y="2295850"/>
              <a:ext cx="19050" cy="3975"/>
            </a:xfrm>
            <a:custGeom>
              <a:rect b="b" l="l" r="r" t="t"/>
              <a:pathLst>
                <a:path extrusionOk="0" h="159" w="762">
                  <a:moveTo>
                    <a:pt x="762" y="1"/>
                  </a:moveTo>
                  <a:cubicBezTo>
                    <a:pt x="623" y="1"/>
                    <a:pt x="492" y="19"/>
                    <a:pt x="372" y="47"/>
                  </a:cubicBezTo>
                  <a:cubicBezTo>
                    <a:pt x="242" y="66"/>
                    <a:pt x="121" y="103"/>
                    <a:pt x="0" y="159"/>
                  </a:cubicBezTo>
                  <a:cubicBezTo>
                    <a:pt x="139" y="159"/>
                    <a:pt x="260" y="149"/>
                    <a:pt x="390" y="112"/>
                  </a:cubicBezTo>
                  <a:cubicBezTo>
                    <a:pt x="520" y="94"/>
                    <a:pt x="632" y="57"/>
                    <a:pt x="7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40"/>
            <p:cNvSpPr/>
            <p:nvPr/>
          </p:nvSpPr>
          <p:spPr>
            <a:xfrm>
              <a:off x="690575" y="2299575"/>
              <a:ext cx="26750" cy="8625"/>
            </a:xfrm>
            <a:custGeom>
              <a:rect b="b" l="l" r="r" t="t"/>
              <a:pathLst>
                <a:path extrusionOk="0" h="345" w="1070">
                  <a:moveTo>
                    <a:pt x="1069" y="0"/>
                  </a:moveTo>
                  <a:lnTo>
                    <a:pt x="1069" y="0"/>
                  </a:lnTo>
                  <a:cubicBezTo>
                    <a:pt x="883" y="38"/>
                    <a:pt x="697" y="84"/>
                    <a:pt x="521" y="140"/>
                  </a:cubicBezTo>
                  <a:cubicBezTo>
                    <a:pt x="344" y="196"/>
                    <a:pt x="168" y="270"/>
                    <a:pt x="1" y="344"/>
                  </a:cubicBezTo>
                  <a:cubicBezTo>
                    <a:pt x="186" y="326"/>
                    <a:pt x="372" y="270"/>
                    <a:pt x="539" y="205"/>
                  </a:cubicBezTo>
                  <a:cubicBezTo>
                    <a:pt x="716" y="149"/>
                    <a:pt x="893" y="84"/>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40"/>
            <p:cNvSpPr/>
            <p:nvPr/>
          </p:nvSpPr>
          <p:spPr>
            <a:xfrm>
              <a:off x="690575" y="2310025"/>
              <a:ext cx="15600" cy="4675"/>
            </a:xfrm>
            <a:custGeom>
              <a:rect b="b" l="l" r="r" t="t"/>
              <a:pathLst>
                <a:path extrusionOk="0" h="187" w="624">
                  <a:moveTo>
                    <a:pt x="623" y="1"/>
                  </a:moveTo>
                  <a:cubicBezTo>
                    <a:pt x="512" y="1"/>
                    <a:pt x="400" y="38"/>
                    <a:pt x="298" y="56"/>
                  </a:cubicBezTo>
                  <a:cubicBezTo>
                    <a:pt x="196" y="93"/>
                    <a:pt x="94" y="131"/>
                    <a:pt x="1" y="186"/>
                  </a:cubicBezTo>
                  <a:cubicBezTo>
                    <a:pt x="112" y="186"/>
                    <a:pt x="214" y="158"/>
                    <a:pt x="326" y="131"/>
                  </a:cubicBezTo>
                  <a:cubicBezTo>
                    <a:pt x="428" y="93"/>
                    <a:pt x="530" y="56"/>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40"/>
            <p:cNvSpPr/>
            <p:nvPr/>
          </p:nvSpPr>
          <p:spPr>
            <a:xfrm>
              <a:off x="731700" y="2293775"/>
              <a:ext cx="37175" cy="13950"/>
            </a:xfrm>
            <a:custGeom>
              <a:rect b="b" l="l" r="r" t="t"/>
              <a:pathLst>
                <a:path extrusionOk="0" h="558" w="1487">
                  <a:moveTo>
                    <a:pt x="1487" y="0"/>
                  </a:moveTo>
                  <a:cubicBezTo>
                    <a:pt x="1236" y="65"/>
                    <a:pt x="976" y="149"/>
                    <a:pt x="734" y="242"/>
                  </a:cubicBezTo>
                  <a:cubicBezTo>
                    <a:pt x="493" y="335"/>
                    <a:pt x="242" y="437"/>
                    <a:pt x="0" y="558"/>
                  </a:cubicBezTo>
                  <a:cubicBezTo>
                    <a:pt x="260" y="483"/>
                    <a:pt x="511" y="409"/>
                    <a:pt x="753" y="316"/>
                  </a:cubicBezTo>
                  <a:cubicBezTo>
                    <a:pt x="1004" y="223"/>
                    <a:pt x="1245" y="112"/>
                    <a:pt x="14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40"/>
            <p:cNvSpPr/>
            <p:nvPr/>
          </p:nvSpPr>
          <p:spPr>
            <a:xfrm>
              <a:off x="729375" y="2288425"/>
              <a:ext cx="20450" cy="6525"/>
            </a:xfrm>
            <a:custGeom>
              <a:rect b="b" l="l" r="r" t="t"/>
              <a:pathLst>
                <a:path extrusionOk="0" h="261" w="818">
                  <a:moveTo>
                    <a:pt x="818" y="0"/>
                  </a:moveTo>
                  <a:lnTo>
                    <a:pt x="818" y="0"/>
                  </a:lnTo>
                  <a:cubicBezTo>
                    <a:pt x="678" y="19"/>
                    <a:pt x="539" y="47"/>
                    <a:pt x="400" y="93"/>
                  </a:cubicBezTo>
                  <a:cubicBezTo>
                    <a:pt x="251" y="131"/>
                    <a:pt x="130" y="186"/>
                    <a:pt x="0" y="261"/>
                  </a:cubicBezTo>
                  <a:cubicBezTo>
                    <a:pt x="149" y="233"/>
                    <a:pt x="288" y="205"/>
                    <a:pt x="418" y="168"/>
                  </a:cubicBezTo>
                  <a:cubicBezTo>
                    <a:pt x="558" y="131"/>
                    <a:pt x="688" y="75"/>
                    <a:pt x="8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40"/>
            <p:cNvSpPr/>
            <p:nvPr/>
          </p:nvSpPr>
          <p:spPr>
            <a:xfrm>
              <a:off x="727975" y="2271925"/>
              <a:ext cx="38350" cy="12800"/>
            </a:xfrm>
            <a:custGeom>
              <a:rect b="b" l="l" r="r" t="t"/>
              <a:pathLst>
                <a:path extrusionOk="0" h="512" w="1534">
                  <a:moveTo>
                    <a:pt x="1533" y="1"/>
                  </a:moveTo>
                  <a:lnTo>
                    <a:pt x="1533" y="1"/>
                  </a:lnTo>
                  <a:cubicBezTo>
                    <a:pt x="1264" y="57"/>
                    <a:pt x="1004" y="140"/>
                    <a:pt x="753" y="224"/>
                  </a:cubicBezTo>
                  <a:cubicBezTo>
                    <a:pt x="502" y="307"/>
                    <a:pt x="242" y="400"/>
                    <a:pt x="0" y="512"/>
                  </a:cubicBezTo>
                  <a:cubicBezTo>
                    <a:pt x="270" y="456"/>
                    <a:pt x="521" y="382"/>
                    <a:pt x="772" y="289"/>
                  </a:cubicBezTo>
                  <a:cubicBezTo>
                    <a:pt x="1032" y="215"/>
                    <a:pt x="1292" y="122"/>
                    <a:pt x="1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40"/>
            <p:cNvSpPr/>
            <p:nvPr/>
          </p:nvSpPr>
          <p:spPr>
            <a:xfrm>
              <a:off x="741900" y="2266350"/>
              <a:ext cx="17450" cy="5850"/>
            </a:xfrm>
            <a:custGeom>
              <a:rect b="b" l="l" r="r" t="t"/>
              <a:pathLst>
                <a:path extrusionOk="0" h="234" w="698">
                  <a:moveTo>
                    <a:pt x="698" y="1"/>
                  </a:moveTo>
                  <a:lnTo>
                    <a:pt x="698" y="1"/>
                  </a:lnTo>
                  <a:cubicBezTo>
                    <a:pt x="577" y="19"/>
                    <a:pt x="456" y="47"/>
                    <a:pt x="335" y="84"/>
                  </a:cubicBezTo>
                  <a:cubicBezTo>
                    <a:pt x="224" y="122"/>
                    <a:pt x="103" y="168"/>
                    <a:pt x="1" y="233"/>
                  </a:cubicBezTo>
                  <a:cubicBezTo>
                    <a:pt x="131" y="215"/>
                    <a:pt x="242" y="187"/>
                    <a:pt x="363" y="159"/>
                  </a:cubicBezTo>
                  <a:cubicBezTo>
                    <a:pt x="475" y="122"/>
                    <a:pt x="596" y="75"/>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40"/>
            <p:cNvSpPr/>
            <p:nvPr/>
          </p:nvSpPr>
          <p:spPr>
            <a:xfrm>
              <a:off x="735400" y="2306300"/>
              <a:ext cx="24425" cy="8175"/>
            </a:xfrm>
            <a:custGeom>
              <a:rect b="b" l="l" r="r" t="t"/>
              <a:pathLst>
                <a:path extrusionOk="0" h="327" w="977">
                  <a:moveTo>
                    <a:pt x="976" y="1"/>
                  </a:moveTo>
                  <a:lnTo>
                    <a:pt x="976" y="1"/>
                  </a:lnTo>
                  <a:cubicBezTo>
                    <a:pt x="809" y="19"/>
                    <a:pt x="642" y="66"/>
                    <a:pt x="484" y="122"/>
                  </a:cubicBezTo>
                  <a:cubicBezTo>
                    <a:pt x="317" y="187"/>
                    <a:pt x="159" y="242"/>
                    <a:pt x="1" y="326"/>
                  </a:cubicBezTo>
                  <a:cubicBezTo>
                    <a:pt x="168" y="298"/>
                    <a:pt x="326" y="252"/>
                    <a:pt x="502" y="196"/>
                  </a:cubicBezTo>
                  <a:cubicBezTo>
                    <a:pt x="670" y="140"/>
                    <a:pt x="828" y="75"/>
                    <a:pt x="97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40"/>
            <p:cNvSpPr/>
            <p:nvPr/>
          </p:nvSpPr>
          <p:spPr>
            <a:xfrm>
              <a:off x="736575" y="2307475"/>
              <a:ext cx="49725" cy="18600"/>
            </a:xfrm>
            <a:custGeom>
              <a:rect b="b" l="l" r="r" t="t"/>
              <a:pathLst>
                <a:path extrusionOk="0" h="744" w="1989">
                  <a:moveTo>
                    <a:pt x="1988" y="0"/>
                  </a:moveTo>
                  <a:cubicBezTo>
                    <a:pt x="1896" y="19"/>
                    <a:pt x="1812" y="56"/>
                    <a:pt x="1728" y="75"/>
                  </a:cubicBezTo>
                  <a:lnTo>
                    <a:pt x="1477" y="158"/>
                  </a:lnTo>
                  <a:cubicBezTo>
                    <a:pt x="1301" y="205"/>
                    <a:pt x="1143" y="279"/>
                    <a:pt x="976" y="335"/>
                  </a:cubicBezTo>
                  <a:cubicBezTo>
                    <a:pt x="818" y="400"/>
                    <a:pt x="651" y="465"/>
                    <a:pt x="493" y="530"/>
                  </a:cubicBezTo>
                  <a:cubicBezTo>
                    <a:pt x="325" y="604"/>
                    <a:pt x="167" y="660"/>
                    <a:pt x="0" y="744"/>
                  </a:cubicBezTo>
                  <a:cubicBezTo>
                    <a:pt x="177" y="697"/>
                    <a:pt x="344" y="651"/>
                    <a:pt x="511" y="576"/>
                  </a:cubicBezTo>
                  <a:cubicBezTo>
                    <a:pt x="688" y="530"/>
                    <a:pt x="846" y="465"/>
                    <a:pt x="1013" y="400"/>
                  </a:cubicBezTo>
                  <a:cubicBezTo>
                    <a:pt x="1171" y="335"/>
                    <a:pt x="1338" y="279"/>
                    <a:pt x="1496" y="205"/>
                  </a:cubicBezTo>
                  <a:lnTo>
                    <a:pt x="1747" y="103"/>
                  </a:lnTo>
                  <a:lnTo>
                    <a:pt x="198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40"/>
            <p:cNvSpPr/>
            <p:nvPr/>
          </p:nvSpPr>
          <p:spPr>
            <a:xfrm>
              <a:off x="747950" y="2320700"/>
              <a:ext cx="21625" cy="9325"/>
            </a:xfrm>
            <a:custGeom>
              <a:rect b="b" l="l" r="r" t="t"/>
              <a:pathLst>
                <a:path extrusionOk="0" h="373" w="865">
                  <a:moveTo>
                    <a:pt x="865" y="1"/>
                  </a:moveTo>
                  <a:lnTo>
                    <a:pt x="865" y="1"/>
                  </a:lnTo>
                  <a:cubicBezTo>
                    <a:pt x="707" y="38"/>
                    <a:pt x="558" y="94"/>
                    <a:pt x="419" y="150"/>
                  </a:cubicBezTo>
                  <a:cubicBezTo>
                    <a:pt x="279" y="224"/>
                    <a:pt x="131" y="280"/>
                    <a:pt x="0" y="373"/>
                  </a:cubicBezTo>
                  <a:cubicBezTo>
                    <a:pt x="149" y="335"/>
                    <a:pt x="307" y="280"/>
                    <a:pt x="446" y="224"/>
                  </a:cubicBezTo>
                  <a:cubicBezTo>
                    <a:pt x="586" y="150"/>
                    <a:pt x="734" y="94"/>
                    <a:pt x="8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40"/>
            <p:cNvSpPr/>
            <p:nvPr/>
          </p:nvSpPr>
          <p:spPr>
            <a:xfrm>
              <a:off x="756300" y="2226650"/>
              <a:ext cx="42550" cy="13025"/>
            </a:xfrm>
            <a:custGeom>
              <a:rect b="b" l="l" r="r" t="t"/>
              <a:pathLst>
                <a:path extrusionOk="0" h="521" w="1702">
                  <a:moveTo>
                    <a:pt x="1701" y="0"/>
                  </a:moveTo>
                  <a:cubicBezTo>
                    <a:pt x="1413" y="56"/>
                    <a:pt x="1116" y="139"/>
                    <a:pt x="837" y="223"/>
                  </a:cubicBezTo>
                  <a:cubicBezTo>
                    <a:pt x="558" y="316"/>
                    <a:pt x="280" y="409"/>
                    <a:pt x="1" y="520"/>
                  </a:cubicBezTo>
                  <a:cubicBezTo>
                    <a:pt x="298" y="465"/>
                    <a:pt x="586" y="381"/>
                    <a:pt x="865" y="307"/>
                  </a:cubicBezTo>
                  <a:cubicBezTo>
                    <a:pt x="1144" y="214"/>
                    <a:pt x="1422" y="121"/>
                    <a:pt x="17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40"/>
            <p:cNvSpPr/>
            <p:nvPr/>
          </p:nvSpPr>
          <p:spPr>
            <a:xfrm>
              <a:off x="782800" y="2229650"/>
              <a:ext cx="34400" cy="11175"/>
            </a:xfrm>
            <a:custGeom>
              <a:rect b="b" l="l" r="r" t="t"/>
              <a:pathLst>
                <a:path extrusionOk="0" h="447" w="1376">
                  <a:moveTo>
                    <a:pt x="1375" y="1"/>
                  </a:moveTo>
                  <a:lnTo>
                    <a:pt x="1375" y="1"/>
                  </a:lnTo>
                  <a:cubicBezTo>
                    <a:pt x="1143" y="47"/>
                    <a:pt x="911" y="112"/>
                    <a:pt x="678" y="187"/>
                  </a:cubicBezTo>
                  <a:cubicBezTo>
                    <a:pt x="446" y="261"/>
                    <a:pt x="223" y="345"/>
                    <a:pt x="0" y="447"/>
                  </a:cubicBezTo>
                  <a:cubicBezTo>
                    <a:pt x="242" y="400"/>
                    <a:pt x="474" y="335"/>
                    <a:pt x="697" y="261"/>
                  </a:cubicBezTo>
                  <a:cubicBezTo>
                    <a:pt x="929" y="187"/>
                    <a:pt x="1152" y="103"/>
                    <a:pt x="13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40"/>
            <p:cNvSpPr/>
            <p:nvPr/>
          </p:nvSpPr>
          <p:spPr>
            <a:xfrm>
              <a:off x="778150" y="2241275"/>
              <a:ext cx="24400" cy="9775"/>
            </a:xfrm>
            <a:custGeom>
              <a:rect b="b" l="l" r="r" t="t"/>
              <a:pathLst>
                <a:path extrusionOk="0" h="391" w="976">
                  <a:moveTo>
                    <a:pt x="976" y="0"/>
                  </a:moveTo>
                  <a:lnTo>
                    <a:pt x="976" y="0"/>
                  </a:lnTo>
                  <a:cubicBezTo>
                    <a:pt x="799" y="28"/>
                    <a:pt x="641" y="93"/>
                    <a:pt x="474" y="158"/>
                  </a:cubicBezTo>
                  <a:cubicBezTo>
                    <a:pt x="316" y="233"/>
                    <a:pt x="149" y="298"/>
                    <a:pt x="0" y="391"/>
                  </a:cubicBezTo>
                  <a:cubicBezTo>
                    <a:pt x="177" y="353"/>
                    <a:pt x="335" y="298"/>
                    <a:pt x="502" y="233"/>
                  </a:cubicBezTo>
                  <a:cubicBezTo>
                    <a:pt x="660" y="158"/>
                    <a:pt x="827" y="93"/>
                    <a:pt x="9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40"/>
            <p:cNvSpPr/>
            <p:nvPr/>
          </p:nvSpPr>
          <p:spPr>
            <a:xfrm>
              <a:off x="794400" y="2242425"/>
              <a:ext cx="34875" cy="15125"/>
            </a:xfrm>
            <a:custGeom>
              <a:rect b="b" l="l" r="r" t="t"/>
              <a:pathLst>
                <a:path extrusionOk="0" h="605" w="1395">
                  <a:moveTo>
                    <a:pt x="1394" y="1"/>
                  </a:moveTo>
                  <a:lnTo>
                    <a:pt x="1394" y="1"/>
                  </a:lnTo>
                  <a:cubicBezTo>
                    <a:pt x="1153" y="75"/>
                    <a:pt x="920" y="168"/>
                    <a:pt x="688" y="261"/>
                  </a:cubicBezTo>
                  <a:cubicBezTo>
                    <a:pt x="456" y="373"/>
                    <a:pt x="224" y="475"/>
                    <a:pt x="1" y="605"/>
                  </a:cubicBezTo>
                  <a:cubicBezTo>
                    <a:pt x="242" y="530"/>
                    <a:pt x="474" y="438"/>
                    <a:pt x="707" y="335"/>
                  </a:cubicBezTo>
                  <a:cubicBezTo>
                    <a:pt x="939" y="233"/>
                    <a:pt x="1171" y="122"/>
                    <a:pt x="13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40"/>
            <p:cNvSpPr/>
            <p:nvPr/>
          </p:nvSpPr>
          <p:spPr>
            <a:xfrm>
              <a:off x="787675" y="2258925"/>
              <a:ext cx="25325" cy="10475"/>
            </a:xfrm>
            <a:custGeom>
              <a:rect b="b" l="l" r="r" t="t"/>
              <a:pathLst>
                <a:path extrusionOk="0" h="419" w="1013">
                  <a:moveTo>
                    <a:pt x="1013" y="1"/>
                  </a:moveTo>
                  <a:lnTo>
                    <a:pt x="1013" y="1"/>
                  </a:lnTo>
                  <a:cubicBezTo>
                    <a:pt x="827" y="38"/>
                    <a:pt x="669" y="103"/>
                    <a:pt x="493" y="177"/>
                  </a:cubicBezTo>
                  <a:cubicBezTo>
                    <a:pt x="325" y="242"/>
                    <a:pt x="167" y="326"/>
                    <a:pt x="0" y="419"/>
                  </a:cubicBezTo>
                  <a:cubicBezTo>
                    <a:pt x="186" y="372"/>
                    <a:pt x="363" y="298"/>
                    <a:pt x="530" y="242"/>
                  </a:cubicBezTo>
                  <a:cubicBezTo>
                    <a:pt x="688" y="177"/>
                    <a:pt x="855" y="93"/>
                    <a:pt x="101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40"/>
            <p:cNvSpPr/>
            <p:nvPr/>
          </p:nvSpPr>
          <p:spPr>
            <a:xfrm>
              <a:off x="848750" y="2217350"/>
              <a:ext cx="34175" cy="11400"/>
            </a:xfrm>
            <a:custGeom>
              <a:rect b="b" l="l" r="r" t="t"/>
              <a:pathLst>
                <a:path extrusionOk="0" h="456" w="1367">
                  <a:moveTo>
                    <a:pt x="1366" y="0"/>
                  </a:moveTo>
                  <a:lnTo>
                    <a:pt x="1366" y="0"/>
                  </a:lnTo>
                  <a:cubicBezTo>
                    <a:pt x="1134" y="47"/>
                    <a:pt x="902" y="121"/>
                    <a:pt x="670" y="186"/>
                  </a:cubicBezTo>
                  <a:cubicBezTo>
                    <a:pt x="437" y="270"/>
                    <a:pt x="224" y="354"/>
                    <a:pt x="1" y="456"/>
                  </a:cubicBezTo>
                  <a:cubicBezTo>
                    <a:pt x="233" y="409"/>
                    <a:pt x="465" y="335"/>
                    <a:pt x="698" y="270"/>
                  </a:cubicBezTo>
                  <a:cubicBezTo>
                    <a:pt x="930" y="186"/>
                    <a:pt x="1153" y="103"/>
                    <a:pt x="1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40"/>
            <p:cNvSpPr/>
            <p:nvPr/>
          </p:nvSpPr>
          <p:spPr>
            <a:xfrm>
              <a:off x="846425" y="2228975"/>
              <a:ext cx="22100" cy="6525"/>
            </a:xfrm>
            <a:custGeom>
              <a:rect b="b" l="l" r="r" t="t"/>
              <a:pathLst>
                <a:path extrusionOk="0" h="261" w="884">
                  <a:moveTo>
                    <a:pt x="883" y="0"/>
                  </a:moveTo>
                  <a:cubicBezTo>
                    <a:pt x="716" y="28"/>
                    <a:pt x="568" y="56"/>
                    <a:pt x="428" y="93"/>
                  </a:cubicBezTo>
                  <a:cubicBezTo>
                    <a:pt x="289" y="139"/>
                    <a:pt x="140" y="186"/>
                    <a:pt x="1" y="260"/>
                  </a:cubicBezTo>
                  <a:cubicBezTo>
                    <a:pt x="149" y="242"/>
                    <a:pt x="298" y="204"/>
                    <a:pt x="456" y="167"/>
                  </a:cubicBezTo>
                  <a:cubicBezTo>
                    <a:pt x="595" y="121"/>
                    <a:pt x="744" y="74"/>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40"/>
            <p:cNvSpPr/>
            <p:nvPr/>
          </p:nvSpPr>
          <p:spPr>
            <a:xfrm>
              <a:off x="851550" y="2270775"/>
              <a:ext cx="22775" cy="10000"/>
            </a:xfrm>
            <a:custGeom>
              <a:rect b="b" l="l" r="r" t="t"/>
              <a:pathLst>
                <a:path extrusionOk="0" h="400" w="911">
                  <a:moveTo>
                    <a:pt x="911" y="0"/>
                  </a:moveTo>
                  <a:lnTo>
                    <a:pt x="911" y="0"/>
                  </a:lnTo>
                  <a:cubicBezTo>
                    <a:pt x="743" y="47"/>
                    <a:pt x="595" y="103"/>
                    <a:pt x="446" y="168"/>
                  </a:cubicBezTo>
                  <a:cubicBezTo>
                    <a:pt x="297" y="233"/>
                    <a:pt x="140" y="307"/>
                    <a:pt x="0" y="400"/>
                  </a:cubicBezTo>
                  <a:cubicBezTo>
                    <a:pt x="167" y="363"/>
                    <a:pt x="316" y="307"/>
                    <a:pt x="465" y="233"/>
                  </a:cubicBezTo>
                  <a:cubicBezTo>
                    <a:pt x="623" y="168"/>
                    <a:pt x="771" y="93"/>
                    <a:pt x="9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40"/>
            <p:cNvSpPr/>
            <p:nvPr/>
          </p:nvSpPr>
          <p:spPr>
            <a:xfrm>
              <a:off x="838775" y="2270775"/>
              <a:ext cx="19525" cy="5825"/>
            </a:xfrm>
            <a:custGeom>
              <a:rect b="b" l="l" r="r" t="t"/>
              <a:pathLst>
                <a:path extrusionOk="0" h="233" w="781">
                  <a:moveTo>
                    <a:pt x="781" y="0"/>
                  </a:moveTo>
                  <a:lnTo>
                    <a:pt x="781" y="0"/>
                  </a:lnTo>
                  <a:cubicBezTo>
                    <a:pt x="641" y="10"/>
                    <a:pt x="511" y="47"/>
                    <a:pt x="390" y="84"/>
                  </a:cubicBezTo>
                  <a:cubicBezTo>
                    <a:pt x="242" y="121"/>
                    <a:pt x="121" y="168"/>
                    <a:pt x="0" y="233"/>
                  </a:cubicBezTo>
                  <a:cubicBezTo>
                    <a:pt x="130" y="223"/>
                    <a:pt x="270" y="186"/>
                    <a:pt x="400" y="149"/>
                  </a:cubicBezTo>
                  <a:cubicBezTo>
                    <a:pt x="539" y="121"/>
                    <a:pt x="669" y="75"/>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40"/>
            <p:cNvSpPr/>
            <p:nvPr/>
          </p:nvSpPr>
          <p:spPr>
            <a:xfrm>
              <a:off x="885925" y="2182275"/>
              <a:ext cx="41375" cy="10475"/>
            </a:xfrm>
            <a:custGeom>
              <a:rect b="b" l="l" r="r" t="t"/>
              <a:pathLst>
                <a:path extrusionOk="0" h="419" w="1655">
                  <a:moveTo>
                    <a:pt x="1654" y="1"/>
                  </a:moveTo>
                  <a:lnTo>
                    <a:pt x="1654" y="1"/>
                  </a:lnTo>
                  <a:cubicBezTo>
                    <a:pt x="1385" y="47"/>
                    <a:pt x="1106" y="103"/>
                    <a:pt x="827" y="177"/>
                  </a:cubicBezTo>
                  <a:cubicBezTo>
                    <a:pt x="548" y="242"/>
                    <a:pt x="270" y="326"/>
                    <a:pt x="0" y="419"/>
                  </a:cubicBezTo>
                  <a:cubicBezTo>
                    <a:pt x="279" y="372"/>
                    <a:pt x="558" y="316"/>
                    <a:pt x="836" y="242"/>
                  </a:cubicBezTo>
                  <a:cubicBezTo>
                    <a:pt x="1115" y="177"/>
                    <a:pt x="1394" y="103"/>
                    <a:pt x="16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40"/>
            <p:cNvSpPr/>
            <p:nvPr/>
          </p:nvSpPr>
          <p:spPr>
            <a:xfrm>
              <a:off x="893350" y="2190400"/>
              <a:ext cx="17450" cy="5850"/>
            </a:xfrm>
            <a:custGeom>
              <a:rect b="b" l="l" r="r" t="t"/>
              <a:pathLst>
                <a:path extrusionOk="0" h="234" w="698">
                  <a:moveTo>
                    <a:pt x="697" y="1"/>
                  </a:moveTo>
                  <a:cubicBezTo>
                    <a:pt x="586" y="10"/>
                    <a:pt x="456" y="47"/>
                    <a:pt x="344" y="84"/>
                  </a:cubicBezTo>
                  <a:cubicBezTo>
                    <a:pt x="224" y="112"/>
                    <a:pt x="112" y="159"/>
                    <a:pt x="1" y="233"/>
                  </a:cubicBezTo>
                  <a:cubicBezTo>
                    <a:pt x="131" y="224"/>
                    <a:pt x="261" y="187"/>
                    <a:pt x="363" y="149"/>
                  </a:cubicBezTo>
                  <a:cubicBezTo>
                    <a:pt x="484" y="112"/>
                    <a:pt x="595" y="66"/>
                    <a:pt x="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40"/>
            <p:cNvSpPr/>
            <p:nvPr/>
          </p:nvSpPr>
          <p:spPr>
            <a:xfrm>
              <a:off x="861750" y="2201100"/>
              <a:ext cx="19775" cy="7675"/>
            </a:xfrm>
            <a:custGeom>
              <a:rect b="b" l="l" r="r" t="t"/>
              <a:pathLst>
                <a:path extrusionOk="0" h="307" w="791">
                  <a:moveTo>
                    <a:pt x="791" y="0"/>
                  </a:moveTo>
                  <a:cubicBezTo>
                    <a:pt x="651" y="19"/>
                    <a:pt x="512" y="74"/>
                    <a:pt x="382" y="121"/>
                  </a:cubicBezTo>
                  <a:cubicBezTo>
                    <a:pt x="243" y="167"/>
                    <a:pt x="122" y="223"/>
                    <a:pt x="1" y="307"/>
                  </a:cubicBezTo>
                  <a:cubicBezTo>
                    <a:pt x="140" y="279"/>
                    <a:pt x="270" y="232"/>
                    <a:pt x="410" y="186"/>
                  </a:cubicBezTo>
                  <a:cubicBezTo>
                    <a:pt x="549" y="139"/>
                    <a:pt x="679" y="84"/>
                    <a:pt x="7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40"/>
            <p:cNvSpPr/>
            <p:nvPr/>
          </p:nvSpPr>
          <p:spPr>
            <a:xfrm>
              <a:off x="900075" y="2201100"/>
              <a:ext cx="21650" cy="7675"/>
            </a:xfrm>
            <a:custGeom>
              <a:rect b="b" l="l" r="r" t="t"/>
              <a:pathLst>
                <a:path extrusionOk="0" h="307" w="866">
                  <a:moveTo>
                    <a:pt x="865" y="0"/>
                  </a:moveTo>
                  <a:lnTo>
                    <a:pt x="865" y="0"/>
                  </a:lnTo>
                  <a:cubicBezTo>
                    <a:pt x="707" y="19"/>
                    <a:pt x="558" y="74"/>
                    <a:pt x="419" y="121"/>
                  </a:cubicBezTo>
                  <a:cubicBezTo>
                    <a:pt x="280" y="177"/>
                    <a:pt x="131" y="223"/>
                    <a:pt x="1" y="307"/>
                  </a:cubicBezTo>
                  <a:cubicBezTo>
                    <a:pt x="150" y="279"/>
                    <a:pt x="308" y="232"/>
                    <a:pt x="447" y="186"/>
                  </a:cubicBezTo>
                  <a:cubicBezTo>
                    <a:pt x="586" y="130"/>
                    <a:pt x="735" y="84"/>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40"/>
            <p:cNvSpPr/>
            <p:nvPr/>
          </p:nvSpPr>
          <p:spPr>
            <a:xfrm>
              <a:off x="889175" y="2165775"/>
              <a:ext cx="28350" cy="6550"/>
            </a:xfrm>
            <a:custGeom>
              <a:rect b="b" l="l" r="r" t="t"/>
              <a:pathLst>
                <a:path extrusionOk="0" h="262" w="1134">
                  <a:moveTo>
                    <a:pt x="1134" y="1"/>
                  </a:moveTo>
                  <a:cubicBezTo>
                    <a:pt x="939" y="20"/>
                    <a:pt x="744" y="57"/>
                    <a:pt x="558" y="94"/>
                  </a:cubicBezTo>
                  <a:cubicBezTo>
                    <a:pt x="363" y="140"/>
                    <a:pt x="186" y="196"/>
                    <a:pt x="0" y="261"/>
                  </a:cubicBezTo>
                  <a:cubicBezTo>
                    <a:pt x="195" y="252"/>
                    <a:pt x="391" y="215"/>
                    <a:pt x="576" y="168"/>
                  </a:cubicBezTo>
                  <a:cubicBezTo>
                    <a:pt x="762" y="122"/>
                    <a:pt x="948" y="66"/>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40"/>
            <p:cNvSpPr/>
            <p:nvPr/>
          </p:nvSpPr>
          <p:spPr>
            <a:xfrm>
              <a:off x="881750" y="2159525"/>
              <a:ext cx="19525" cy="5825"/>
            </a:xfrm>
            <a:custGeom>
              <a:rect b="b" l="l" r="r" t="t"/>
              <a:pathLst>
                <a:path extrusionOk="0" h="233" w="781">
                  <a:moveTo>
                    <a:pt x="780" y="0"/>
                  </a:moveTo>
                  <a:cubicBezTo>
                    <a:pt x="641" y="19"/>
                    <a:pt x="511" y="37"/>
                    <a:pt x="390" y="84"/>
                  </a:cubicBezTo>
                  <a:cubicBezTo>
                    <a:pt x="251" y="121"/>
                    <a:pt x="121" y="167"/>
                    <a:pt x="0" y="232"/>
                  </a:cubicBezTo>
                  <a:cubicBezTo>
                    <a:pt x="130" y="223"/>
                    <a:pt x="269" y="186"/>
                    <a:pt x="400" y="158"/>
                  </a:cubicBezTo>
                  <a:cubicBezTo>
                    <a:pt x="539" y="121"/>
                    <a:pt x="669" y="74"/>
                    <a:pt x="7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40"/>
            <p:cNvSpPr/>
            <p:nvPr/>
          </p:nvSpPr>
          <p:spPr>
            <a:xfrm>
              <a:off x="826925" y="2170425"/>
              <a:ext cx="34625" cy="5150"/>
            </a:xfrm>
            <a:custGeom>
              <a:rect b="b" l="l" r="r" t="t"/>
              <a:pathLst>
                <a:path extrusionOk="0" h="206" w="1385">
                  <a:moveTo>
                    <a:pt x="1385" y="1"/>
                  </a:moveTo>
                  <a:cubicBezTo>
                    <a:pt x="1152" y="1"/>
                    <a:pt x="920" y="19"/>
                    <a:pt x="688" y="66"/>
                  </a:cubicBezTo>
                  <a:cubicBezTo>
                    <a:pt x="456" y="103"/>
                    <a:pt x="223" y="149"/>
                    <a:pt x="0" y="205"/>
                  </a:cubicBezTo>
                  <a:cubicBezTo>
                    <a:pt x="233" y="196"/>
                    <a:pt x="465" y="168"/>
                    <a:pt x="697" y="140"/>
                  </a:cubicBezTo>
                  <a:cubicBezTo>
                    <a:pt x="929" y="103"/>
                    <a:pt x="1162" y="56"/>
                    <a:pt x="1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40"/>
            <p:cNvSpPr/>
            <p:nvPr/>
          </p:nvSpPr>
          <p:spPr>
            <a:xfrm>
              <a:off x="820650" y="2160350"/>
              <a:ext cx="26975" cy="2525"/>
            </a:xfrm>
            <a:custGeom>
              <a:rect b="b" l="l" r="r" t="t"/>
              <a:pathLst>
                <a:path extrusionOk="0" h="101" w="1079">
                  <a:moveTo>
                    <a:pt x="915" y="0"/>
                  </a:moveTo>
                  <a:cubicBezTo>
                    <a:pt x="784" y="0"/>
                    <a:pt x="655" y="7"/>
                    <a:pt x="530" y="14"/>
                  </a:cubicBezTo>
                  <a:cubicBezTo>
                    <a:pt x="354" y="32"/>
                    <a:pt x="168" y="51"/>
                    <a:pt x="1" y="97"/>
                  </a:cubicBezTo>
                  <a:cubicBezTo>
                    <a:pt x="55" y="100"/>
                    <a:pt x="108" y="101"/>
                    <a:pt x="160" y="101"/>
                  </a:cubicBezTo>
                  <a:cubicBezTo>
                    <a:pt x="286" y="101"/>
                    <a:pt x="408" y="94"/>
                    <a:pt x="539" y="88"/>
                  </a:cubicBezTo>
                  <a:cubicBezTo>
                    <a:pt x="716" y="79"/>
                    <a:pt x="902" y="51"/>
                    <a:pt x="1078" y="4"/>
                  </a:cubicBezTo>
                  <a:cubicBezTo>
                    <a:pt x="1024" y="2"/>
                    <a:pt x="969" y="0"/>
                    <a:pt x="9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40"/>
            <p:cNvSpPr/>
            <p:nvPr/>
          </p:nvSpPr>
          <p:spPr>
            <a:xfrm>
              <a:off x="836450" y="2179725"/>
              <a:ext cx="21400" cy="5825"/>
            </a:xfrm>
            <a:custGeom>
              <a:rect b="b" l="l" r="r" t="t"/>
              <a:pathLst>
                <a:path extrusionOk="0" h="233" w="856">
                  <a:moveTo>
                    <a:pt x="855" y="0"/>
                  </a:moveTo>
                  <a:cubicBezTo>
                    <a:pt x="697" y="10"/>
                    <a:pt x="558" y="47"/>
                    <a:pt x="418" y="75"/>
                  </a:cubicBezTo>
                  <a:cubicBezTo>
                    <a:pt x="279" y="112"/>
                    <a:pt x="140" y="158"/>
                    <a:pt x="0" y="233"/>
                  </a:cubicBezTo>
                  <a:cubicBezTo>
                    <a:pt x="140" y="214"/>
                    <a:pt x="298" y="186"/>
                    <a:pt x="437" y="149"/>
                  </a:cubicBezTo>
                  <a:cubicBezTo>
                    <a:pt x="576" y="103"/>
                    <a:pt x="716" y="65"/>
                    <a:pt x="8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40"/>
            <p:cNvSpPr/>
            <p:nvPr/>
          </p:nvSpPr>
          <p:spPr>
            <a:xfrm>
              <a:off x="838075" y="2147900"/>
              <a:ext cx="25100" cy="4450"/>
            </a:xfrm>
            <a:custGeom>
              <a:rect b="b" l="l" r="r" t="t"/>
              <a:pathLst>
                <a:path extrusionOk="0" h="178" w="1004">
                  <a:moveTo>
                    <a:pt x="1004" y="1"/>
                  </a:moveTo>
                  <a:cubicBezTo>
                    <a:pt x="836" y="1"/>
                    <a:pt x="660" y="28"/>
                    <a:pt x="493" y="47"/>
                  </a:cubicBezTo>
                  <a:cubicBezTo>
                    <a:pt x="335" y="84"/>
                    <a:pt x="158" y="121"/>
                    <a:pt x="0" y="177"/>
                  </a:cubicBezTo>
                  <a:cubicBezTo>
                    <a:pt x="168" y="177"/>
                    <a:pt x="335" y="158"/>
                    <a:pt x="511" y="131"/>
                  </a:cubicBezTo>
                  <a:cubicBezTo>
                    <a:pt x="669" y="93"/>
                    <a:pt x="846" y="66"/>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40"/>
            <p:cNvSpPr/>
            <p:nvPr/>
          </p:nvSpPr>
          <p:spPr>
            <a:xfrm>
              <a:off x="767225" y="2139300"/>
              <a:ext cx="48800" cy="5150"/>
            </a:xfrm>
            <a:custGeom>
              <a:rect b="b" l="l" r="r" t="t"/>
              <a:pathLst>
                <a:path extrusionOk="0" h="206" w="1952">
                  <a:moveTo>
                    <a:pt x="1952" y="1"/>
                  </a:moveTo>
                  <a:cubicBezTo>
                    <a:pt x="1784" y="1"/>
                    <a:pt x="1627" y="10"/>
                    <a:pt x="1459" y="19"/>
                  </a:cubicBezTo>
                  <a:cubicBezTo>
                    <a:pt x="1301" y="38"/>
                    <a:pt x="1134" y="57"/>
                    <a:pt x="976" y="66"/>
                  </a:cubicBezTo>
                  <a:cubicBezTo>
                    <a:pt x="809" y="84"/>
                    <a:pt x="651" y="103"/>
                    <a:pt x="484" y="131"/>
                  </a:cubicBezTo>
                  <a:lnTo>
                    <a:pt x="242" y="159"/>
                  </a:lnTo>
                  <a:cubicBezTo>
                    <a:pt x="159" y="177"/>
                    <a:pt x="75" y="196"/>
                    <a:pt x="1" y="205"/>
                  </a:cubicBezTo>
                  <a:cubicBezTo>
                    <a:pt x="75" y="205"/>
                    <a:pt x="159" y="196"/>
                    <a:pt x="242" y="196"/>
                  </a:cubicBezTo>
                  <a:lnTo>
                    <a:pt x="484" y="187"/>
                  </a:lnTo>
                  <a:cubicBezTo>
                    <a:pt x="651" y="177"/>
                    <a:pt x="809" y="149"/>
                    <a:pt x="976" y="140"/>
                  </a:cubicBezTo>
                  <a:cubicBezTo>
                    <a:pt x="1134" y="131"/>
                    <a:pt x="1301" y="103"/>
                    <a:pt x="1459" y="84"/>
                  </a:cubicBezTo>
                  <a:cubicBezTo>
                    <a:pt x="1627" y="57"/>
                    <a:pt x="1784" y="38"/>
                    <a:pt x="19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40"/>
            <p:cNvSpPr/>
            <p:nvPr/>
          </p:nvSpPr>
          <p:spPr>
            <a:xfrm>
              <a:off x="776275" y="2128850"/>
              <a:ext cx="28375" cy="3250"/>
            </a:xfrm>
            <a:custGeom>
              <a:rect b="b" l="l" r="r" t="t"/>
              <a:pathLst>
                <a:path extrusionOk="0" h="130" w="1135">
                  <a:moveTo>
                    <a:pt x="1134" y="1"/>
                  </a:moveTo>
                  <a:cubicBezTo>
                    <a:pt x="939" y="1"/>
                    <a:pt x="754" y="10"/>
                    <a:pt x="568" y="19"/>
                  </a:cubicBezTo>
                  <a:cubicBezTo>
                    <a:pt x="373" y="47"/>
                    <a:pt x="187" y="84"/>
                    <a:pt x="1" y="121"/>
                  </a:cubicBezTo>
                  <a:cubicBezTo>
                    <a:pt x="61" y="127"/>
                    <a:pt x="119" y="129"/>
                    <a:pt x="176" y="129"/>
                  </a:cubicBezTo>
                  <a:cubicBezTo>
                    <a:pt x="314" y="129"/>
                    <a:pt x="446" y="116"/>
                    <a:pt x="577" y="103"/>
                  </a:cubicBezTo>
                  <a:cubicBezTo>
                    <a:pt x="763" y="84"/>
                    <a:pt x="949" y="47"/>
                    <a:pt x="1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40"/>
            <p:cNvSpPr/>
            <p:nvPr/>
          </p:nvSpPr>
          <p:spPr>
            <a:xfrm>
              <a:off x="778150" y="2150925"/>
              <a:ext cx="23025" cy="3800"/>
            </a:xfrm>
            <a:custGeom>
              <a:rect b="b" l="l" r="r" t="t"/>
              <a:pathLst>
                <a:path extrusionOk="0" h="152" w="921">
                  <a:moveTo>
                    <a:pt x="920" y="0"/>
                  </a:moveTo>
                  <a:cubicBezTo>
                    <a:pt x="771" y="0"/>
                    <a:pt x="604" y="10"/>
                    <a:pt x="456" y="37"/>
                  </a:cubicBezTo>
                  <a:cubicBezTo>
                    <a:pt x="307" y="65"/>
                    <a:pt x="149" y="93"/>
                    <a:pt x="0" y="149"/>
                  </a:cubicBezTo>
                  <a:cubicBezTo>
                    <a:pt x="30" y="151"/>
                    <a:pt x="59" y="151"/>
                    <a:pt x="87" y="151"/>
                  </a:cubicBezTo>
                  <a:cubicBezTo>
                    <a:pt x="220" y="151"/>
                    <a:pt x="342" y="135"/>
                    <a:pt x="465" y="112"/>
                  </a:cubicBezTo>
                  <a:cubicBezTo>
                    <a:pt x="613" y="84"/>
                    <a:pt x="771" y="56"/>
                    <a:pt x="9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40"/>
            <p:cNvSpPr/>
            <p:nvPr/>
          </p:nvSpPr>
          <p:spPr>
            <a:xfrm>
              <a:off x="765600" y="2162850"/>
              <a:ext cx="18150" cy="2425"/>
            </a:xfrm>
            <a:custGeom>
              <a:rect b="b" l="l" r="r" t="t"/>
              <a:pathLst>
                <a:path extrusionOk="0" h="97" w="726">
                  <a:moveTo>
                    <a:pt x="493" y="1"/>
                  </a:moveTo>
                  <a:cubicBezTo>
                    <a:pt x="450" y="1"/>
                    <a:pt x="407" y="3"/>
                    <a:pt x="363" y="6"/>
                  </a:cubicBezTo>
                  <a:cubicBezTo>
                    <a:pt x="233" y="25"/>
                    <a:pt x="121" y="44"/>
                    <a:pt x="1" y="81"/>
                  </a:cubicBezTo>
                  <a:cubicBezTo>
                    <a:pt x="71" y="92"/>
                    <a:pt x="145" y="96"/>
                    <a:pt x="217" y="96"/>
                  </a:cubicBezTo>
                  <a:cubicBezTo>
                    <a:pt x="267" y="96"/>
                    <a:pt x="317" y="94"/>
                    <a:pt x="363" y="90"/>
                  </a:cubicBezTo>
                  <a:cubicBezTo>
                    <a:pt x="493" y="81"/>
                    <a:pt x="604" y="53"/>
                    <a:pt x="725" y="25"/>
                  </a:cubicBezTo>
                  <a:cubicBezTo>
                    <a:pt x="643" y="7"/>
                    <a:pt x="568" y="1"/>
                    <a:pt x="4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40"/>
            <p:cNvSpPr/>
            <p:nvPr/>
          </p:nvSpPr>
          <p:spPr>
            <a:xfrm>
              <a:off x="710775" y="2211775"/>
              <a:ext cx="36050" cy="9325"/>
            </a:xfrm>
            <a:custGeom>
              <a:rect b="b" l="l" r="r" t="t"/>
              <a:pathLst>
                <a:path extrusionOk="0" h="373" w="1442">
                  <a:moveTo>
                    <a:pt x="1441" y="1"/>
                  </a:moveTo>
                  <a:lnTo>
                    <a:pt x="1441" y="1"/>
                  </a:lnTo>
                  <a:cubicBezTo>
                    <a:pt x="1199" y="38"/>
                    <a:pt x="958" y="93"/>
                    <a:pt x="707" y="158"/>
                  </a:cubicBezTo>
                  <a:cubicBezTo>
                    <a:pt x="465" y="214"/>
                    <a:pt x="233" y="279"/>
                    <a:pt x="1" y="372"/>
                  </a:cubicBezTo>
                  <a:cubicBezTo>
                    <a:pt x="261" y="344"/>
                    <a:pt x="493" y="279"/>
                    <a:pt x="735" y="223"/>
                  </a:cubicBezTo>
                  <a:cubicBezTo>
                    <a:pt x="976" y="168"/>
                    <a:pt x="1209" y="93"/>
                    <a:pt x="14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40"/>
            <p:cNvSpPr/>
            <p:nvPr/>
          </p:nvSpPr>
          <p:spPr>
            <a:xfrm>
              <a:off x="708475" y="2207825"/>
              <a:ext cx="19300" cy="3975"/>
            </a:xfrm>
            <a:custGeom>
              <a:rect b="b" l="l" r="r" t="t"/>
              <a:pathLst>
                <a:path extrusionOk="0" h="159" w="772">
                  <a:moveTo>
                    <a:pt x="771" y="1"/>
                  </a:moveTo>
                  <a:cubicBezTo>
                    <a:pt x="632" y="1"/>
                    <a:pt x="502" y="19"/>
                    <a:pt x="372" y="47"/>
                  </a:cubicBezTo>
                  <a:cubicBezTo>
                    <a:pt x="242" y="66"/>
                    <a:pt x="130" y="103"/>
                    <a:pt x="0" y="159"/>
                  </a:cubicBezTo>
                  <a:cubicBezTo>
                    <a:pt x="139" y="159"/>
                    <a:pt x="269" y="140"/>
                    <a:pt x="400" y="112"/>
                  </a:cubicBezTo>
                  <a:cubicBezTo>
                    <a:pt x="520" y="93"/>
                    <a:pt x="641" y="56"/>
                    <a:pt x="7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40"/>
            <p:cNvSpPr/>
            <p:nvPr/>
          </p:nvSpPr>
          <p:spPr>
            <a:xfrm>
              <a:off x="709400" y="2193650"/>
              <a:ext cx="34150" cy="9550"/>
            </a:xfrm>
            <a:custGeom>
              <a:rect b="b" l="l" r="r" t="t"/>
              <a:pathLst>
                <a:path extrusionOk="0" h="382" w="1366">
                  <a:moveTo>
                    <a:pt x="1366" y="1"/>
                  </a:moveTo>
                  <a:lnTo>
                    <a:pt x="1366" y="1"/>
                  </a:lnTo>
                  <a:cubicBezTo>
                    <a:pt x="1134" y="29"/>
                    <a:pt x="901" y="94"/>
                    <a:pt x="669" y="149"/>
                  </a:cubicBezTo>
                  <a:cubicBezTo>
                    <a:pt x="437" y="215"/>
                    <a:pt x="223" y="289"/>
                    <a:pt x="0" y="382"/>
                  </a:cubicBezTo>
                  <a:cubicBezTo>
                    <a:pt x="242" y="345"/>
                    <a:pt x="465" y="289"/>
                    <a:pt x="697" y="233"/>
                  </a:cubicBezTo>
                  <a:cubicBezTo>
                    <a:pt x="929" y="159"/>
                    <a:pt x="1152" y="94"/>
                    <a:pt x="13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40"/>
            <p:cNvSpPr/>
            <p:nvPr/>
          </p:nvSpPr>
          <p:spPr>
            <a:xfrm>
              <a:off x="693375" y="2190400"/>
              <a:ext cx="22075" cy="6300"/>
            </a:xfrm>
            <a:custGeom>
              <a:rect b="b" l="l" r="r" t="t"/>
              <a:pathLst>
                <a:path extrusionOk="0" h="252" w="883">
                  <a:moveTo>
                    <a:pt x="883" y="1"/>
                  </a:moveTo>
                  <a:lnTo>
                    <a:pt x="883" y="1"/>
                  </a:lnTo>
                  <a:cubicBezTo>
                    <a:pt x="725" y="10"/>
                    <a:pt x="567" y="56"/>
                    <a:pt x="427" y="94"/>
                  </a:cubicBezTo>
                  <a:cubicBezTo>
                    <a:pt x="288" y="140"/>
                    <a:pt x="139" y="187"/>
                    <a:pt x="0" y="252"/>
                  </a:cubicBezTo>
                  <a:cubicBezTo>
                    <a:pt x="149" y="242"/>
                    <a:pt x="307" y="205"/>
                    <a:pt x="455" y="159"/>
                  </a:cubicBezTo>
                  <a:cubicBezTo>
                    <a:pt x="595" y="112"/>
                    <a:pt x="743" y="66"/>
                    <a:pt x="8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40"/>
            <p:cNvSpPr/>
            <p:nvPr/>
          </p:nvSpPr>
          <p:spPr>
            <a:xfrm>
              <a:off x="705200" y="2177625"/>
              <a:ext cx="23950" cy="6300"/>
            </a:xfrm>
            <a:custGeom>
              <a:rect b="b" l="l" r="r" t="t"/>
              <a:pathLst>
                <a:path extrusionOk="0" h="252" w="958">
                  <a:moveTo>
                    <a:pt x="958" y="1"/>
                  </a:moveTo>
                  <a:lnTo>
                    <a:pt x="958" y="1"/>
                  </a:lnTo>
                  <a:cubicBezTo>
                    <a:pt x="791" y="10"/>
                    <a:pt x="633" y="57"/>
                    <a:pt x="465" y="94"/>
                  </a:cubicBezTo>
                  <a:cubicBezTo>
                    <a:pt x="317" y="140"/>
                    <a:pt x="159" y="187"/>
                    <a:pt x="1" y="252"/>
                  </a:cubicBezTo>
                  <a:cubicBezTo>
                    <a:pt x="177" y="242"/>
                    <a:pt x="326" y="205"/>
                    <a:pt x="493" y="159"/>
                  </a:cubicBezTo>
                  <a:cubicBezTo>
                    <a:pt x="642" y="112"/>
                    <a:pt x="809" y="66"/>
                    <a:pt x="9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40"/>
            <p:cNvSpPr/>
            <p:nvPr/>
          </p:nvSpPr>
          <p:spPr>
            <a:xfrm>
              <a:off x="680825" y="2145350"/>
              <a:ext cx="46475" cy="10000"/>
            </a:xfrm>
            <a:custGeom>
              <a:rect b="b" l="l" r="r" t="t"/>
              <a:pathLst>
                <a:path extrusionOk="0" h="400" w="1859">
                  <a:moveTo>
                    <a:pt x="1859" y="0"/>
                  </a:moveTo>
                  <a:cubicBezTo>
                    <a:pt x="1794" y="10"/>
                    <a:pt x="1710" y="28"/>
                    <a:pt x="1626" y="37"/>
                  </a:cubicBezTo>
                  <a:lnTo>
                    <a:pt x="1394" y="75"/>
                  </a:lnTo>
                  <a:cubicBezTo>
                    <a:pt x="1245" y="93"/>
                    <a:pt x="1087" y="130"/>
                    <a:pt x="929" y="168"/>
                  </a:cubicBezTo>
                  <a:cubicBezTo>
                    <a:pt x="781" y="195"/>
                    <a:pt x="623" y="233"/>
                    <a:pt x="465" y="270"/>
                  </a:cubicBezTo>
                  <a:cubicBezTo>
                    <a:pt x="307" y="307"/>
                    <a:pt x="158" y="353"/>
                    <a:pt x="0" y="400"/>
                  </a:cubicBezTo>
                  <a:cubicBezTo>
                    <a:pt x="158" y="381"/>
                    <a:pt x="316" y="353"/>
                    <a:pt x="465" y="326"/>
                  </a:cubicBezTo>
                  <a:cubicBezTo>
                    <a:pt x="623" y="307"/>
                    <a:pt x="781" y="270"/>
                    <a:pt x="929" y="233"/>
                  </a:cubicBezTo>
                  <a:cubicBezTo>
                    <a:pt x="1087" y="195"/>
                    <a:pt x="1245" y="168"/>
                    <a:pt x="1394" y="130"/>
                  </a:cubicBezTo>
                  <a:lnTo>
                    <a:pt x="1626" y="75"/>
                  </a:lnTo>
                  <a:cubicBezTo>
                    <a:pt x="1710" y="47"/>
                    <a:pt x="1784" y="28"/>
                    <a:pt x="18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40"/>
            <p:cNvSpPr/>
            <p:nvPr/>
          </p:nvSpPr>
          <p:spPr>
            <a:xfrm>
              <a:off x="687100" y="2157200"/>
              <a:ext cx="17450" cy="5825"/>
            </a:xfrm>
            <a:custGeom>
              <a:rect b="b" l="l" r="r" t="t"/>
              <a:pathLst>
                <a:path extrusionOk="0" h="233" w="698">
                  <a:moveTo>
                    <a:pt x="697" y="0"/>
                  </a:moveTo>
                  <a:lnTo>
                    <a:pt x="697" y="0"/>
                  </a:lnTo>
                  <a:cubicBezTo>
                    <a:pt x="576" y="19"/>
                    <a:pt x="446" y="47"/>
                    <a:pt x="335" y="84"/>
                  </a:cubicBezTo>
                  <a:cubicBezTo>
                    <a:pt x="214" y="121"/>
                    <a:pt x="102" y="167"/>
                    <a:pt x="0" y="232"/>
                  </a:cubicBezTo>
                  <a:cubicBezTo>
                    <a:pt x="121" y="223"/>
                    <a:pt x="251" y="186"/>
                    <a:pt x="353" y="158"/>
                  </a:cubicBezTo>
                  <a:cubicBezTo>
                    <a:pt x="474" y="121"/>
                    <a:pt x="586" y="74"/>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40"/>
            <p:cNvSpPr/>
            <p:nvPr/>
          </p:nvSpPr>
          <p:spPr>
            <a:xfrm>
              <a:off x="693600" y="2137450"/>
              <a:ext cx="17450" cy="5825"/>
            </a:xfrm>
            <a:custGeom>
              <a:rect b="b" l="l" r="r" t="t"/>
              <a:pathLst>
                <a:path extrusionOk="0" h="233" w="698">
                  <a:moveTo>
                    <a:pt x="697" y="0"/>
                  </a:moveTo>
                  <a:lnTo>
                    <a:pt x="697" y="0"/>
                  </a:lnTo>
                  <a:cubicBezTo>
                    <a:pt x="586" y="10"/>
                    <a:pt x="456" y="47"/>
                    <a:pt x="344" y="84"/>
                  </a:cubicBezTo>
                  <a:cubicBezTo>
                    <a:pt x="223" y="121"/>
                    <a:pt x="112" y="168"/>
                    <a:pt x="0" y="233"/>
                  </a:cubicBezTo>
                  <a:cubicBezTo>
                    <a:pt x="130" y="223"/>
                    <a:pt x="261" y="186"/>
                    <a:pt x="363" y="158"/>
                  </a:cubicBezTo>
                  <a:cubicBezTo>
                    <a:pt x="484" y="121"/>
                    <a:pt x="595" y="75"/>
                    <a:pt x="6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40"/>
            <p:cNvSpPr/>
            <p:nvPr/>
          </p:nvSpPr>
          <p:spPr>
            <a:xfrm>
              <a:off x="637150" y="2178800"/>
              <a:ext cx="30450" cy="8150"/>
            </a:xfrm>
            <a:custGeom>
              <a:rect b="b" l="l" r="r" t="t"/>
              <a:pathLst>
                <a:path extrusionOk="0" h="326" w="1218">
                  <a:moveTo>
                    <a:pt x="1218" y="0"/>
                  </a:moveTo>
                  <a:cubicBezTo>
                    <a:pt x="1004" y="19"/>
                    <a:pt x="800" y="65"/>
                    <a:pt x="605" y="130"/>
                  </a:cubicBezTo>
                  <a:cubicBezTo>
                    <a:pt x="391" y="186"/>
                    <a:pt x="196" y="242"/>
                    <a:pt x="1" y="325"/>
                  </a:cubicBezTo>
                  <a:cubicBezTo>
                    <a:pt x="205" y="298"/>
                    <a:pt x="419" y="251"/>
                    <a:pt x="614" y="195"/>
                  </a:cubicBezTo>
                  <a:cubicBezTo>
                    <a:pt x="818" y="140"/>
                    <a:pt x="1023" y="84"/>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40"/>
            <p:cNvSpPr/>
            <p:nvPr/>
          </p:nvSpPr>
          <p:spPr>
            <a:xfrm>
              <a:off x="637850" y="2190650"/>
              <a:ext cx="16975" cy="5350"/>
            </a:xfrm>
            <a:custGeom>
              <a:rect b="b" l="l" r="r" t="t"/>
              <a:pathLst>
                <a:path extrusionOk="0" h="214" w="679">
                  <a:moveTo>
                    <a:pt x="679" y="0"/>
                  </a:moveTo>
                  <a:cubicBezTo>
                    <a:pt x="549" y="9"/>
                    <a:pt x="447" y="37"/>
                    <a:pt x="326" y="74"/>
                  </a:cubicBezTo>
                  <a:cubicBezTo>
                    <a:pt x="214" y="102"/>
                    <a:pt x="112" y="149"/>
                    <a:pt x="1" y="214"/>
                  </a:cubicBezTo>
                  <a:cubicBezTo>
                    <a:pt x="121" y="214"/>
                    <a:pt x="233" y="177"/>
                    <a:pt x="354" y="139"/>
                  </a:cubicBezTo>
                  <a:cubicBezTo>
                    <a:pt x="465" y="102"/>
                    <a:pt x="577" y="56"/>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40"/>
            <p:cNvSpPr/>
            <p:nvPr/>
          </p:nvSpPr>
          <p:spPr>
            <a:xfrm>
              <a:off x="640650" y="2172300"/>
              <a:ext cx="16750" cy="6975"/>
            </a:xfrm>
            <a:custGeom>
              <a:rect b="b" l="l" r="r" t="t"/>
              <a:pathLst>
                <a:path extrusionOk="0" h="279" w="670">
                  <a:moveTo>
                    <a:pt x="669" y="0"/>
                  </a:moveTo>
                  <a:cubicBezTo>
                    <a:pt x="558" y="28"/>
                    <a:pt x="437" y="65"/>
                    <a:pt x="325" y="112"/>
                  </a:cubicBezTo>
                  <a:cubicBezTo>
                    <a:pt x="204" y="158"/>
                    <a:pt x="102" y="214"/>
                    <a:pt x="0" y="279"/>
                  </a:cubicBezTo>
                  <a:cubicBezTo>
                    <a:pt x="121" y="260"/>
                    <a:pt x="242" y="223"/>
                    <a:pt x="344" y="177"/>
                  </a:cubicBezTo>
                  <a:cubicBezTo>
                    <a:pt x="465" y="130"/>
                    <a:pt x="567" y="74"/>
                    <a:pt x="6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40"/>
          <p:cNvGrpSpPr/>
          <p:nvPr/>
        </p:nvGrpSpPr>
        <p:grpSpPr>
          <a:xfrm>
            <a:off x="7200471" y="3446017"/>
            <a:ext cx="1161274" cy="1155688"/>
            <a:chOff x="2346675" y="1781575"/>
            <a:chExt cx="649700" cy="646575"/>
          </a:xfrm>
        </p:grpSpPr>
        <p:sp>
          <p:nvSpPr>
            <p:cNvPr id="15428" name="Google Shape;15428;p40"/>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40"/>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40"/>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40"/>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40"/>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40"/>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40"/>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40"/>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40"/>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40"/>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40"/>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40"/>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40"/>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40"/>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40"/>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40"/>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40"/>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40"/>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40"/>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40"/>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40"/>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40"/>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40"/>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40"/>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40"/>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40"/>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40"/>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40"/>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40"/>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40"/>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40"/>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40"/>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40"/>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40"/>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40"/>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40"/>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40"/>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40"/>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40"/>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40"/>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40"/>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40"/>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40"/>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40"/>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40"/>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40"/>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40"/>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40"/>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40"/>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40"/>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40"/>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40"/>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40"/>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40"/>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40"/>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40"/>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40"/>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40"/>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40"/>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40"/>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40"/>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40"/>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40"/>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40"/>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40"/>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40"/>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40"/>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40"/>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40"/>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40"/>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40"/>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40"/>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40"/>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40"/>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40"/>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40"/>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40"/>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40"/>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40"/>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40"/>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40"/>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40"/>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40"/>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40"/>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40"/>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40"/>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40"/>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40"/>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40"/>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40"/>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40"/>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40"/>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40"/>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40"/>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40"/>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40"/>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40"/>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40"/>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40"/>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40"/>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40"/>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40"/>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40"/>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40"/>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40"/>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40"/>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40"/>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40"/>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40"/>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40"/>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40"/>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40"/>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40"/>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40"/>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40"/>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40"/>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40"/>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40"/>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40"/>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40"/>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40"/>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40"/>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40"/>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40"/>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40"/>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40"/>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40"/>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40"/>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40"/>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40"/>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40"/>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40"/>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40"/>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40"/>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40"/>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40"/>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40"/>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40"/>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40"/>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40"/>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40"/>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40"/>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40"/>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40"/>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40"/>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40"/>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40"/>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40"/>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40"/>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40"/>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40"/>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40"/>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40"/>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40"/>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40"/>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40"/>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40"/>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40"/>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40"/>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40"/>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40"/>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40"/>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40"/>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40"/>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40"/>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40"/>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40"/>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40"/>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40"/>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40"/>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40"/>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40"/>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40"/>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40"/>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40"/>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40"/>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40"/>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40"/>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40"/>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40"/>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40"/>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40"/>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40"/>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40"/>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40"/>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40"/>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40"/>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40"/>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40"/>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40"/>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8" name="Google Shape;15618;p40"/>
          <p:cNvSpPr/>
          <p:nvPr/>
        </p:nvSpPr>
        <p:spPr>
          <a:xfrm flipH="1" rot="-5185699">
            <a:off x="5345036" y="2382734"/>
            <a:ext cx="195183" cy="340739"/>
          </a:xfrm>
          <a:custGeom>
            <a:rect b="b" l="l" r="r" t="t"/>
            <a:pathLst>
              <a:path extrusionOk="0" h="13629" w="7807">
                <a:moveTo>
                  <a:pt x="3797" y="10497"/>
                </a:moveTo>
                <a:cubicBezTo>
                  <a:pt x="2884" y="9387"/>
                  <a:pt x="1577" y="8498"/>
                  <a:pt x="985" y="6944"/>
                </a:cubicBezTo>
                <a:cubicBezTo>
                  <a:pt x="393" y="5390"/>
                  <a:pt x="-396" y="2307"/>
                  <a:pt x="245" y="1172"/>
                </a:cubicBezTo>
                <a:cubicBezTo>
                  <a:pt x="887" y="37"/>
                  <a:pt x="3773" y="-86"/>
                  <a:pt x="4834" y="136"/>
                </a:cubicBezTo>
                <a:cubicBezTo>
                  <a:pt x="5895" y="358"/>
                  <a:pt x="6117" y="679"/>
                  <a:pt x="6610" y="2504"/>
                </a:cubicBezTo>
                <a:cubicBezTo>
                  <a:pt x="7103" y="4330"/>
                  <a:pt x="7819" y="9239"/>
                  <a:pt x="7794" y="11089"/>
                </a:cubicBezTo>
                <a:cubicBezTo>
                  <a:pt x="7769" y="12939"/>
                  <a:pt x="7128" y="13704"/>
                  <a:pt x="6462" y="13605"/>
                </a:cubicBezTo>
                <a:cubicBezTo>
                  <a:pt x="5796" y="13506"/>
                  <a:pt x="4710" y="11607"/>
                  <a:pt x="3797" y="10497"/>
                </a:cubicBezTo>
                <a:close/>
              </a:path>
            </a:pathLst>
          </a:custGeom>
          <a:solidFill>
            <a:schemeClr val="accent1"/>
          </a:solidFill>
          <a:ln>
            <a:noFill/>
          </a:ln>
        </p:spPr>
      </p:sp>
      <p:sp>
        <p:nvSpPr>
          <p:cNvPr id="15619" name="Google Shape;15619;p40"/>
          <p:cNvSpPr/>
          <p:nvPr/>
        </p:nvSpPr>
        <p:spPr>
          <a:xfrm flipH="1" rot="3864370">
            <a:off x="5465690" y="2705319"/>
            <a:ext cx="94525" cy="88067"/>
          </a:xfrm>
          <a:custGeom>
            <a:rect b="b" l="l" r="r" t="t"/>
            <a:pathLst>
              <a:path extrusionOk="0" h="5155" w="5533">
                <a:moveTo>
                  <a:pt x="1221" y="136"/>
                </a:moveTo>
                <a:cubicBezTo>
                  <a:pt x="604" y="407"/>
                  <a:pt x="111" y="1320"/>
                  <a:pt x="37" y="2060"/>
                </a:cubicBezTo>
                <a:cubicBezTo>
                  <a:pt x="-37" y="2800"/>
                  <a:pt x="185" y="4083"/>
                  <a:pt x="777" y="4576"/>
                </a:cubicBezTo>
                <a:cubicBezTo>
                  <a:pt x="1369" y="5069"/>
                  <a:pt x="2825" y="5267"/>
                  <a:pt x="3590" y="5020"/>
                </a:cubicBezTo>
                <a:cubicBezTo>
                  <a:pt x="4355" y="4773"/>
                  <a:pt x="5095" y="3713"/>
                  <a:pt x="5366" y="3096"/>
                </a:cubicBezTo>
                <a:cubicBezTo>
                  <a:pt x="5637" y="2479"/>
                  <a:pt x="5489" y="1764"/>
                  <a:pt x="5218" y="1320"/>
                </a:cubicBezTo>
                <a:cubicBezTo>
                  <a:pt x="4947" y="876"/>
                  <a:pt x="4404" y="629"/>
                  <a:pt x="3738" y="432"/>
                </a:cubicBezTo>
                <a:cubicBezTo>
                  <a:pt x="3072" y="235"/>
                  <a:pt x="1838" y="-135"/>
                  <a:pt x="1221" y="136"/>
                </a:cubicBezTo>
                <a:close/>
              </a:path>
            </a:pathLst>
          </a:custGeom>
          <a:solidFill>
            <a:schemeClr val="accent1"/>
          </a:solidFill>
          <a:ln>
            <a:noFill/>
          </a:ln>
        </p:spPr>
      </p:sp>
      <p:grpSp>
        <p:nvGrpSpPr>
          <p:cNvPr id="15620" name="Google Shape;15620;p40"/>
          <p:cNvGrpSpPr/>
          <p:nvPr/>
        </p:nvGrpSpPr>
        <p:grpSpPr>
          <a:xfrm>
            <a:off x="3706696" y="1206388"/>
            <a:ext cx="444480" cy="554435"/>
            <a:chOff x="3498146" y="3265163"/>
            <a:chExt cx="444480" cy="554435"/>
          </a:xfrm>
        </p:grpSpPr>
        <p:sp>
          <p:nvSpPr>
            <p:cNvPr id="15621" name="Google Shape;15621;p40"/>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40"/>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40"/>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624" name="Google Shape;15624;p40"/>
          <p:cNvCxnSpPr/>
          <p:nvPr/>
        </p:nvCxnSpPr>
        <p:spPr>
          <a:xfrm rot="10800000">
            <a:off x="2387950" y="1391575"/>
            <a:ext cx="1260600" cy="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28" name="Shape 15628"/>
        <p:cNvGrpSpPr/>
        <p:nvPr/>
      </p:nvGrpSpPr>
      <p:grpSpPr>
        <a:xfrm>
          <a:off x="0" y="0"/>
          <a:ext cx="0" cy="0"/>
          <a:chOff x="0" y="0"/>
          <a:chExt cx="0" cy="0"/>
        </a:xfrm>
      </p:grpSpPr>
      <p:sp>
        <p:nvSpPr>
          <p:cNvPr id="15629" name="Google Shape;15629;p41"/>
          <p:cNvSpPr txBox="1"/>
          <p:nvPr>
            <p:ph type="title"/>
          </p:nvPr>
        </p:nvSpPr>
        <p:spPr>
          <a:xfrm>
            <a:off x="5520375" y="1940900"/>
            <a:ext cx="3685800" cy="117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900"/>
              <a:t>Realization   1: AR</a:t>
            </a:r>
            <a:endParaRPr sz="3900"/>
          </a:p>
        </p:txBody>
      </p:sp>
      <p:pic>
        <p:nvPicPr>
          <p:cNvPr id="15630" name="Google Shape;15630;p41"/>
          <p:cNvPicPr preferRelativeResize="0"/>
          <p:nvPr/>
        </p:nvPicPr>
        <p:blipFill>
          <a:blip r:embed="rId3">
            <a:alphaModFix/>
          </a:blip>
          <a:stretch>
            <a:fillRect/>
          </a:stretch>
        </p:blipFill>
        <p:spPr>
          <a:xfrm rot="-5400000">
            <a:off x="1265060" y="455989"/>
            <a:ext cx="3738351" cy="4536325"/>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34" name="Shape 15634"/>
        <p:cNvGrpSpPr/>
        <p:nvPr/>
      </p:nvGrpSpPr>
      <p:grpSpPr>
        <a:xfrm>
          <a:off x="0" y="0"/>
          <a:ext cx="0" cy="0"/>
          <a:chOff x="0" y="0"/>
          <a:chExt cx="0" cy="0"/>
        </a:xfrm>
      </p:grpSpPr>
      <p:sp>
        <p:nvSpPr>
          <p:cNvPr id="15635" name="Google Shape;15635;p42"/>
          <p:cNvSpPr txBox="1"/>
          <p:nvPr>
            <p:ph idx="4294967295" type="title"/>
          </p:nvPr>
        </p:nvSpPr>
        <p:spPr>
          <a:xfrm>
            <a:off x="5853550" y="1969500"/>
            <a:ext cx="3405600" cy="120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800"/>
              <a:t>Realization   2: VR</a:t>
            </a:r>
            <a:endParaRPr sz="3800"/>
          </a:p>
        </p:txBody>
      </p:sp>
      <p:pic>
        <p:nvPicPr>
          <p:cNvPr id="15636" name="Google Shape;15636;p42"/>
          <p:cNvPicPr preferRelativeResize="0"/>
          <p:nvPr/>
        </p:nvPicPr>
        <p:blipFill>
          <a:blip r:embed="rId3">
            <a:alphaModFix/>
          </a:blip>
          <a:stretch>
            <a:fillRect/>
          </a:stretch>
        </p:blipFill>
        <p:spPr>
          <a:xfrm>
            <a:off x="776925" y="913825"/>
            <a:ext cx="4983624" cy="401642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0" name="Shape 15640"/>
        <p:cNvGrpSpPr/>
        <p:nvPr/>
      </p:nvGrpSpPr>
      <p:grpSpPr>
        <a:xfrm>
          <a:off x="0" y="0"/>
          <a:ext cx="0" cy="0"/>
          <a:chOff x="0" y="0"/>
          <a:chExt cx="0" cy="0"/>
        </a:xfrm>
      </p:grpSpPr>
      <p:sp>
        <p:nvSpPr>
          <p:cNvPr id="15641" name="Google Shape;15641;p43"/>
          <p:cNvSpPr txBox="1"/>
          <p:nvPr>
            <p:ph type="title"/>
          </p:nvPr>
        </p:nvSpPr>
        <p:spPr>
          <a:xfrm>
            <a:off x="720000" y="4529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Realization   3: Website</a:t>
            </a:r>
            <a:endParaRPr/>
          </a:p>
        </p:txBody>
      </p:sp>
      <p:pic>
        <p:nvPicPr>
          <p:cNvPr id="15642" name="Google Shape;15642;p43"/>
          <p:cNvPicPr preferRelativeResize="0"/>
          <p:nvPr/>
        </p:nvPicPr>
        <p:blipFill>
          <a:blip r:embed="rId3">
            <a:alphaModFix/>
          </a:blip>
          <a:stretch>
            <a:fillRect/>
          </a:stretch>
        </p:blipFill>
        <p:spPr>
          <a:xfrm>
            <a:off x="1240725" y="1058750"/>
            <a:ext cx="2790917" cy="3813074"/>
          </a:xfrm>
          <a:prstGeom prst="rect">
            <a:avLst/>
          </a:prstGeom>
          <a:noFill/>
          <a:ln>
            <a:noFill/>
          </a:ln>
        </p:spPr>
      </p:pic>
      <p:pic>
        <p:nvPicPr>
          <p:cNvPr id="15643" name="Google Shape;15643;p43"/>
          <p:cNvPicPr preferRelativeResize="0"/>
          <p:nvPr/>
        </p:nvPicPr>
        <p:blipFill>
          <a:blip r:embed="rId4">
            <a:alphaModFix/>
          </a:blip>
          <a:stretch>
            <a:fillRect/>
          </a:stretch>
        </p:blipFill>
        <p:spPr>
          <a:xfrm>
            <a:off x="4750592" y="1125850"/>
            <a:ext cx="2718305" cy="3813074"/>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7" name="Shape 15647"/>
        <p:cNvGrpSpPr/>
        <p:nvPr/>
      </p:nvGrpSpPr>
      <p:grpSpPr>
        <a:xfrm>
          <a:off x="0" y="0"/>
          <a:ext cx="0" cy="0"/>
          <a:chOff x="0" y="0"/>
          <a:chExt cx="0" cy="0"/>
        </a:xfrm>
      </p:grpSpPr>
      <p:sp>
        <p:nvSpPr>
          <p:cNvPr id="15648" name="Google Shape;15648;p44"/>
          <p:cNvSpPr txBox="1"/>
          <p:nvPr>
            <p:ph type="title"/>
          </p:nvPr>
        </p:nvSpPr>
        <p:spPr>
          <a:xfrm>
            <a:off x="720000" y="4529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Realization   4: Mobile App</a:t>
            </a:r>
            <a:endParaRPr/>
          </a:p>
        </p:txBody>
      </p:sp>
      <p:pic>
        <p:nvPicPr>
          <p:cNvPr id="15649" name="Google Shape;15649;p44"/>
          <p:cNvPicPr preferRelativeResize="0"/>
          <p:nvPr/>
        </p:nvPicPr>
        <p:blipFill rotWithShape="1">
          <a:blip r:embed="rId3">
            <a:alphaModFix/>
          </a:blip>
          <a:srcRect b="5069" l="0" r="0" t="0"/>
          <a:stretch/>
        </p:blipFill>
        <p:spPr>
          <a:xfrm>
            <a:off x="1956100" y="1140750"/>
            <a:ext cx="5231800" cy="380745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53" name="Shape 15653"/>
        <p:cNvGrpSpPr/>
        <p:nvPr/>
      </p:nvGrpSpPr>
      <p:grpSpPr>
        <a:xfrm>
          <a:off x="0" y="0"/>
          <a:ext cx="0" cy="0"/>
          <a:chOff x="0" y="0"/>
          <a:chExt cx="0" cy="0"/>
        </a:xfrm>
      </p:grpSpPr>
      <p:sp>
        <p:nvSpPr>
          <p:cNvPr id="15654" name="Google Shape;15654;p45"/>
          <p:cNvSpPr/>
          <p:nvPr/>
        </p:nvSpPr>
        <p:spPr>
          <a:xfrm>
            <a:off x="3726675" y="4604000"/>
            <a:ext cx="1690500" cy="26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45"/>
          <p:cNvSpPr txBox="1"/>
          <p:nvPr>
            <p:ph type="title"/>
          </p:nvPr>
        </p:nvSpPr>
        <p:spPr>
          <a:xfrm>
            <a:off x="1810425" y="1080675"/>
            <a:ext cx="5523000" cy="69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Top  2 Diverse  Realizations</a:t>
            </a:r>
            <a:endParaRPr/>
          </a:p>
        </p:txBody>
      </p:sp>
      <p:sp>
        <p:nvSpPr>
          <p:cNvPr id="15656" name="Google Shape;15656;p45"/>
          <p:cNvSpPr txBox="1"/>
          <p:nvPr>
            <p:ph idx="1" type="subTitle"/>
          </p:nvPr>
        </p:nvSpPr>
        <p:spPr>
          <a:xfrm>
            <a:off x="1810725" y="1773375"/>
            <a:ext cx="5522400" cy="4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Mobile Application and Website</a:t>
            </a:r>
            <a:endParaRPr/>
          </a:p>
        </p:txBody>
      </p:sp>
      <p:grpSp>
        <p:nvGrpSpPr>
          <p:cNvPr id="15657" name="Google Shape;15657;p45"/>
          <p:cNvGrpSpPr/>
          <p:nvPr/>
        </p:nvGrpSpPr>
        <p:grpSpPr>
          <a:xfrm>
            <a:off x="3549100" y="2576266"/>
            <a:ext cx="1838549" cy="2157796"/>
            <a:chOff x="6034625" y="1723750"/>
            <a:chExt cx="880700" cy="1033625"/>
          </a:xfrm>
        </p:grpSpPr>
        <p:sp>
          <p:nvSpPr>
            <p:cNvPr id="15658" name="Google Shape;15658;p45"/>
            <p:cNvSpPr/>
            <p:nvPr/>
          </p:nvSpPr>
          <p:spPr>
            <a:xfrm>
              <a:off x="6181175" y="1788000"/>
              <a:ext cx="598475" cy="882900"/>
            </a:xfrm>
            <a:custGeom>
              <a:rect b="b" l="l" r="r" t="t"/>
              <a:pathLst>
                <a:path extrusionOk="0" h="35316" w="23939">
                  <a:moveTo>
                    <a:pt x="8542" y="1"/>
                  </a:moveTo>
                  <a:cubicBezTo>
                    <a:pt x="7908" y="1"/>
                    <a:pt x="7574" y="1111"/>
                    <a:pt x="7574" y="1111"/>
                  </a:cubicBezTo>
                  <a:cubicBezTo>
                    <a:pt x="9156" y="6331"/>
                    <a:pt x="10136" y="12234"/>
                    <a:pt x="10709" y="17951"/>
                  </a:cubicBezTo>
                  <a:cubicBezTo>
                    <a:pt x="857" y="8299"/>
                    <a:pt x="994" y="3362"/>
                    <a:pt x="994" y="3362"/>
                  </a:cubicBezTo>
                  <a:lnTo>
                    <a:pt x="994" y="3362"/>
                  </a:lnTo>
                  <a:lnTo>
                    <a:pt x="0" y="3452"/>
                  </a:lnTo>
                  <a:cubicBezTo>
                    <a:pt x="2113" y="12186"/>
                    <a:pt x="10778" y="19636"/>
                    <a:pt x="10778" y="19636"/>
                  </a:cubicBezTo>
                  <a:lnTo>
                    <a:pt x="11110" y="35295"/>
                  </a:lnTo>
                  <a:cubicBezTo>
                    <a:pt x="11462" y="35309"/>
                    <a:pt x="11814" y="35316"/>
                    <a:pt x="12173" y="35316"/>
                  </a:cubicBezTo>
                  <a:cubicBezTo>
                    <a:pt x="12705" y="35316"/>
                    <a:pt x="13250" y="35309"/>
                    <a:pt x="13782" y="35281"/>
                  </a:cubicBezTo>
                  <a:cubicBezTo>
                    <a:pt x="13644" y="33458"/>
                    <a:pt x="13492" y="31622"/>
                    <a:pt x="13319" y="29792"/>
                  </a:cubicBezTo>
                  <a:cubicBezTo>
                    <a:pt x="14810" y="28467"/>
                    <a:pt x="21991" y="21721"/>
                    <a:pt x="23938" y="13919"/>
                  </a:cubicBezTo>
                  <a:lnTo>
                    <a:pt x="22951" y="13822"/>
                  </a:lnTo>
                  <a:lnTo>
                    <a:pt x="22951" y="13822"/>
                  </a:lnTo>
                  <a:cubicBezTo>
                    <a:pt x="22951" y="13822"/>
                    <a:pt x="23054" y="18752"/>
                    <a:pt x="13167" y="28301"/>
                  </a:cubicBezTo>
                  <a:cubicBezTo>
                    <a:pt x="11703" y="13746"/>
                    <a:pt x="9266" y="186"/>
                    <a:pt x="8714" y="27"/>
                  </a:cubicBezTo>
                  <a:cubicBezTo>
                    <a:pt x="8654" y="9"/>
                    <a:pt x="8597" y="1"/>
                    <a:pt x="854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45"/>
            <p:cNvSpPr/>
            <p:nvPr/>
          </p:nvSpPr>
          <p:spPr>
            <a:xfrm>
              <a:off x="6178050" y="1785700"/>
              <a:ext cx="604525" cy="887625"/>
            </a:xfrm>
            <a:custGeom>
              <a:rect b="b" l="l" r="r" t="t"/>
              <a:pathLst>
                <a:path extrusionOk="0" h="35505" w="24181">
                  <a:moveTo>
                    <a:pt x="8684" y="182"/>
                  </a:moveTo>
                  <a:cubicBezTo>
                    <a:pt x="8728" y="182"/>
                    <a:pt x="8773" y="189"/>
                    <a:pt x="8818" y="202"/>
                  </a:cubicBezTo>
                  <a:cubicBezTo>
                    <a:pt x="9046" y="375"/>
                    <a:pt x="9764" y="3468"/>
                    <a:pt x="10682" y="9040"/>
                  </a:cubicBezTo>
                  <a:cubicBezTo>
                    <a:pt x="11248" y="12526"/>
                    <a:pt x="12339" y="19686"/>
                    <a:pt x="13216" y="28400"/>
                  </a:cubicBezTo>
                  <a:lnTo>
                    <a:pt x="13237" y="28572"/>
                  </a:lnTo>
                  <a:lnTo>
                    <a:pt x="13361" y="28455"/>
                  </a:lnTo>
                  <a:cubicBezTo>
                    <a:pt x="18484" y="23518"/>
                    <a:pt x="20873" y="19831"/>
                    <a:pt x="21978" y="17615"/>
                  </a:cubicBezTo>
                  <a:cubicBezTo>
                    <a:pt x="23014" y="15551"/>
                    <a:pt x="23152" y="14349"/>
                    <a:pt x="23166" y="14011"/>
                  </a:cubicBezTo>
                  <a:lnTo>
                    <a:pt x="23973" y="14080"/>
                  </a:lnTo>
                  <a:cubicBezTo>
                    <a:pt x="21985" y="21841"/>
                    <a:pt x="14825" y="28545"/>
                    <a:pt x="13403" y="29815"/>
                  </a:cubicBezTo>
                  <a:lnTo>
                    <a:pt x="13368" y="29843"/>
                  </a:lnTo>
                  <a:lnTo>
                    <a:pt x="13368" y="29884"/>
                  </a:lnTo>
                  <a:cubicBezTo>
                    <a:pt x="13541" y="31707"/>
                    <a:pt x="13693" y="33516"/>
                    <a:pt x="13824" y="35290"/>
                  </a:cubicBezTo>
                  <a:cubicBezTo>
                    <a:pt x="13320" y="35311"/>
                    <a:pt x="12816" y="35325"/>
                    <a:pt x="12305" y="35325"/>
                  </a:cubicBezTo>
                  <a:cubicBezTo>
                    <a:pt x="12001" y="35325"/>
                    <a:pt x="11683" y="35325"/>
                    <a:pt x="11317" y="35311"/>
                  </a:cubicBezTo>
                  <a:lnTo>
                    <a:pt x="10986" y="19735"/>
                  </a:lnTo>
                  <a:lnTo>
                    <a:pt x="10986" y="19700"/>
                  </a:lnTo>
                  <a:lnTo>
                    <a:pt x="10958" y="19673"/>
                  </a:lnTo>
                  <a:cubicBezTo>
                    <a:pt x="10869" y="19597"/>
                    <a:pt x="2362" y="12195"/>
                    <a:pt x="229" y="3634"/>
                  </a:cubicBezTo>
                  <a:lnTo>
                    <a:pt x="1030" y="3564"/>
                  </a:lnTo>
                  <a:cubicBezTo>
                    <a:pt x="1050" y="3889"/>
                    <a:pt x="1189" y="5097"/>
                    <a:pt x="2204" y="7175"/>
                  </a:cubicBezTo>
                  <a:cubicBezTo>
                    <a:pt x="3301" y="9413"/>
                    <a:pt x="5683" y="13127"/>
                    <a:pt x="10786" y="18112"/>
                  </a:cubicBezTo>
                  <a:lnTo>
                    <a:pt x="10958" y="18278"/>
                  </a:lnTo>
                  <a:lnTo>
                    <a:pt x="10931" y="18043"/>
                  </a:lnTo>
                  <a:cubicBezTo>
                    <a:pt x="10275" y="11560"/>
                    <a:pt x="9225" y="5898"/>
                    <a:pt x="7803" y="1210"/>
                  </a:cubicBezTo>
                  <a:cubicBezTo>
                    <a:pt x="7831" y="1134"/>
                    <a:pt x="7920" y="879"/>
                    <a:pt x="8072" y="637"/>
                  </a:cubicBezTo>
                  <a:cubicBezTo>
                    <a:pt x="8267" y="334"/>
                    <a:pt x="8471" y="182"/>
                    <a:pt x="8684" y="182"/>
                  </a:cubicBezTo>
                  <a:close/>
                  <a:moveTo>
                    <a:pt x="8674" y="0"/>
                  </a:moveTo>
                  <a:cubicBezTo>
                    <a:pt x="8401" y="0"/>
                    <a:pt x="8145" y="180"/>
                    <a:pt x="7920" y="533"/>
                  </a:cubicBezTo>
                  <a:cubicBezTo>
                    <a:pt x="7720" y="830"/>
                    <a:pt x="7617" y="1162"/>
                    <a:pt x="7617" y="1176"/>
                  </a:cubicBezTo>
                  <a:lnTo>
                    <a:pt x="7610" y="1203"/>
                  </a:lnTo>
                  <a:lnTo>
                    <a:pt x="7617" y="1231"/>
                  </a:lnTo>
                  <a:cubicBezTo>
                    <a:pt x="9011" y="5857"/>
                    <a:pt x="10061" y="11429"/>
                    <a:pt x="10724" y="17815"/>
                  </a:cubicBezTo>
                  <a:cubicBezTo>
                    <a:pt x="1189" y="8439"/>
                    <a:pt x="1195" y="3516"/>
                    <a:pt x="1195" y="3468"/>
                  </a:cubicBezTo>
                  <a:lnTo>
                    <a:pt x="1195" y="3371"/>
                  </a:lnTo>
                  <a:lnTo>
                    <a:pt x="1" y="3475"/>
                  </a:lnTo>
                  <a:lnTo>
                    <a:pt x="29" y="3571"/>
                  </a:lnTo>
                  <a:cubicBezTo>
                    <a:pt x="2065" y="11981"/>
                    <a:pt x="10247" y="19286"/>
                    <a:pt x="10813" y="19776"/>
                  </a:cubicBezTo>
                  <a:lnTo>
                    <a:pt x="11138" y="35484"/>
                  </a:lnTo>
                  <a:lnTo>
                    <a:pt x="11228" y="35484"/>
                  </a:lnTo>
                  <a:cubicBezTo>
                    <a:pt x="11607" y="35491"/>
                    <a:pt x="11939" y="35504"/>
                    <a:pt x="12250" y="35504"/>
                  </a:cubicBezTo>
                  <a:cubicBezTo>
                    <a:pt x="12270" y="35504"/>
                    <a:pt x="12284" y="35504"/>
                    <a:pt x="12312" y="35484"/>
                  </a:cubicBezTo>
                  <a:cubicBezTo>
                    <a:pt x="12857" y="35484"/>
                    <a:pt x="13403" y="35477"/>
                    <a:pt x="13927" y="35449"/>
                  </a:cubicBezTo>
                  <a:lnTo>
                    <a:pt x="14010" y="35449"/>
                  </a:lnTo>
                  <a:lnTo>
                    <a:pt x="14003" y="35366"/>
                  </a:lnTo>
                  <a:cubicBezTo>
                    <a:pt x="13865" y="33585"/>
                    <a:pt x="13713" y="31755"/>
                    <a:pt x="13541" y="29919"/>
                  </a:cubicBezTo>
                  <a:cubicBezTo>
                    <a:pt x="15046" y="28565"/>
                    <a:pt x="22206" y="21813"/>
                    <a:pt x="24153" y="14032"/>
                  </a:cubicBezTo>
                  <a:lnTo>
                    <a:pt x="24181" y="13935"/>
                  </a:lnTo>
                  <a:lnTo>
                    <a:pt x="22986" y="13824"/>
                  </a:lnTo>
                  <a:lnTo>
                    <a:pt x="22986" y="13914"/>
                  </a:lnTo>
                  <a:cubicBezTo>
                    <a:pt x="22986" y="13963"/>
                    <a:pt x="22958" y="18879"/>
                    <a:pt x="13368" y="28200"/>
                  </a:cubicBezTo>
                  <a:cubicBezTo>
                    <a:pt x="12719" y="21806"/>
                    <a:pt x="11794" y="14763"/>
                    <a:pt x="10820" y="8839"/>
                  </a:cubicBezTo>
                  <a:cubicBezTo>
                    <a:pt x="10385" y="6236"/>
                    <a:pt x="9343" y="167"/>
                    <a:pt x="8866" y="29"/>
                  </a:cubicBezTo>
                  <a:cubicBezTo>
                    <a:pt x="8801" y="10"/>
                    <a:pt x="8737" y="0"/>
                    <a:pt x="86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45"/>
            <p:cNvSpPr/>
            <p:nvPr/>
          </p:nvSpPr>
          <p:spPr>
            <a:xfrm>
              <a:off x="6428700" y="1965950"/>
              <a:ext cx="46625" cy="310375"/>
            </a:xfrm>
            <a:custGeom>
              <a:rect b="b" l="l" r="r" t="t"/>
              <a:pathLst>
                <a:path extrusionOk="0" h="12415" w="1865">
                  <a:moveTo>
                    <a:pt x="0" y="0"/>
                  </a:moveTo>
                  <a:lnTo>
                    <a:pt x="0" y="0"/>
                  </a:lnTo>
                  <a:cubicBezTo>
                    <a:pt x="62" y="532"/>
                    <a:pt x="131" y="1049"/>
                    <a:pt x="207" y="1547"/>
                  </a:cubicBezTo>
                  <a:lnTo>
                    <a:pt x="421" y="3100"/>
                  </a:lnTo>
                  <a:cubicBezTo>
                    <a:pt x="566" y="4136"/>
                    <a:pt x="732" y="5171"/>
                    <a:pt x="877" y="6207"/>
                  </a:cubicBezTo>
                  <a:lnTo>
                    <a:pt x="1367" y="9307"/>
                  </a:lnTo>
                  <a:lnTo>
                    <a:pt x="1623" y="10861"/>
                  </a:lnTo>
                  <a:cubicBezTo>
                    <a:pt x="1706" y="11379"/>
                    <a:pt x="1795" y="11896"/>
                    <a:pt x="1865" y="12414"/>
                  </a:cubicBezTo>
                  <a:cubicBezTo>
                    <a:pt x="1789" y="11372"/>
                    <a:pt x="1637" y="10336"/>
                    <a:pt x="1499" y="9300"/>
                  </a:cubicBezTo>
                  <a:cubicBezTo>
                    <a:pt x="1360" y="8265"/>
                    <a:pt x="1209" y="7229"/>
                    <a:pt x="1050" y="6193"/>
                  </a:cubicBezTo>
                  <a:cubicBezTo>
                    <a:pt x="877" y="5158"/>
                    <a:pt x="725" y="4129"/>
                    <a:pt x="553" y="3093"/>
                  </a:cubicBezTo>
                  <a:lnTo>
                    <a:pt x="283" y="1547"/>
                  </a:lnTo>
                  <a:cubicBezTo>
                    <a:pt x="187" y="1029"/>
                    <a:pt x="104" y="51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45"/>
            <p:cNvSpPr/>
            <p:nvPr/>
          </p:nvSpPr>
          <p:spPr>
            <a:xfrm>
              <a:off x="6432500" y="2034475"/>
              <a:ext cx="14525" cy="114275"/>
            </a:xfrm>
            <a:custGeom>
              <a:rect b="b" l="l" r="r" t="t"/>
              <a:pathLst>
                <a:path extrusionOk="0" h="4571" w="581">
                  <a:moveTo>
                    <a:pt x="0" y="0"/>
                  </a:moveTo>
                  <a:lnTo>
                    <a:pt x="0" y="0"/>
                  </a:lnTo>
                  <a:cubicBezTo>
                    <a:pt x="28" y="766"/>
                    <a:pt x="104" y="1533"/>
                    <a:pt x="194" y="2299"/>
                  </a:cubicBezTo>
                  <a:cubicBezTo>
                    <a:pt x="242" y="2679"/>
                    <a:pt x="297" y="3059"/>
                    <a:pt x="359" y="3438"/>
                  </a:cubicBezTo>
                  <a:cubicBezTo>
                    <a:pt x="414" y="3818"/>
                    <a:pt x="484" y="4198"/>
                    <a:pt x="580" y="4571"/>
                  </a:cubicBezTo>
                  <a:cubicBezTo>
                    <a:pt x="546" y="4191"/>
                    <a:pt x="518" y="3804"/>
                    <a:pt x="484" y="3425"/>
                  </a:cubicBezTo>
                  <a:cubicBezTo>
                    <a:pt x="449" y="3031"/>
                    <a:pt x="408" y="2651"/>
                    <a:pt x="366" y="2272"/>
                  </a:cubicBezTo>
                  <a:cubicBezTo>
                    <a:pt x="269" y="1519"/>
                    <a:pt x="159" y="76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45"/>
            <p:cNvSpPr/>
            <p:nvPr/>
          </p:nvSpPr>
          <p:spPr>
            <a:xfrm>
              <a:off x="6624775" y="2230375"/>
              <a:ext cx="112400" cy="171075"/>
            </a:xfrm>
            <a:custGeom>
              <a:rect b="b" l="l" r="r" t="t"/>
              <a:pathLst>
                <a:path extrusionOk="0" h="6843" w="4496">
                  <a:moveTo>
                    <a:pt x="4496" y="1"/>
                  </a:moveTo>
                  <a:lnTo>
                    <a:pt x="4496" y="1"/>
                  </a:lnTo>
                  <a:cubicBezTo>
                    <a:pt x="4420" y="153"/>
                    <a:pt x="4344" y="311"/>
                    <a:pt x="4275" y="463"/>
                  </a:cubicBezTo>
                  <a:lnTo>
                    <a:pt x="4033" y="912"/>
                  </a:lnTo>
                  <a:cubicBezTo>
                    <a:pt x="3867" y="1209"/>
                    <a:pt x="3695" y="1506"/>
                    <a:pt x="3515" y="1796"/>
                  </a:cubicBezTo>
                  <a:cubicBezTo>
                    <a:pt x="3149" y="2369"/>
                    <a:pt x="2770" y="2942"/>
                    <a:pt x="2383" y="3501"/>
                  </a:cubicBezTo>
                  <a:cubicBezTo>
                    <a:pt x="1996" y="4060"/>
                    <a:pt x="1596" y="4613"/>
                    <a:pt x="1202" y="5179"/>
                  </a:cubicBezTo>
                  <a:lnTo>
                    <a:pt x="1" y="6843"/>
                  </a:lnTo>
                  <a:cubicBezTo>
                    <a:pt x="236" y="6581"/>
                    <a:pt x="450" y="6325"/>
                    <a:pt x="677" y="6056"/>
                  </a:cubicBezTo>
                  <a:cubicBezTo>
                    <a:pt x="892" y="5787"/>
                    <a:pt x="1106" y="5524"/>
                    <a:pt x="1313" y="5255"/>
                  </a:cubicBezTo>
                  <a:cubicBezTo>
                    <a:pt x="1734" y="4716"/>
                    <a:pt x="2141" y="4157"/>
                    <a:pt x="2528" y="3598"/>
                  </a:cubicBezTo>
                  <a:cubicBezTo>
                    <a:pt x="2728" y="3322"/>
                    <a:pt x="2908" y="3025"/>
                    <a:pt x="3101" y="2742"/>
                  </a:cubicBezTo>
                  <a:cubicBezTo>
                    <a:pt x="3274" y="2452"/>
                    <a:pt x="3460" y="2162"/>
                    <a:pt x="3626" y="1865"/>
                  </a:cubicBezTo>
                  <a:cubicBezTo>
                    <a:pt x="3964" y="1264"/>
                    <a:pt x="4282" y="657"/>
                    <a:pt x="44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45"/>
            <p:cNvSpPr/>
            <p:nvPr/>
          </p:nvSpPr>
          <p:spPr>
            <a:xfrm>
              <a:off x="6685025" y="2250225"/>
              <a:ext cx="36275" cy="61475"/>
            </a:xfrm>
            <a:custGeom>
              <a:rect b="b" l="l" r="r" t="t"/>
              <a:pathLst>
                <a:path extrusionOk="0" h="2459" w="1451">
                  <a:moveTo>
                    <a:pt x="1450" y="1"/>
                  </a:moveTo>
                  <a:lnTo>
                    <a:pt x="1050" y="594"/>
                  </a:lnTo>
                  <a:cubicBezTo>
                    <a:pt x="926" y="795"/>
                    <a:pt x="795" y="995"/>
                    <a:pt x="670" y="1195"/>
                  </a:cubicBezTo>
                  <a:cubicBezTo>
                    <a:pt x="429" y="1602"/>
                    <a:pt x="201" y="2017"/>
                    <a:pt x="1" y="2459"/>
                  </a:cubicBezTo>
                  <a:cubicBezTo>
                    <a:pt x="152" y="2279"/>
                    <a:pt x="291" y="2079"/>
                    <a:pt x="442" y="1879"/>
                  </a:cubicBezTo>
                  <a:cubicBezTo>
                    <a:pt x="580" y="1685"/>
                    <a:pt x="705" y="1492"/>
                    <a:pt x="829" y="1285"/>
                  </a:cubicBezTo>
                  <a:cubicBezTo>
                    <a:pt x="946" y="1085"/>
                    <a:pt x="1071" y="878"/>
                    <a:pt x="1174" y="663"/>
                  </a:cubicBezTo>
                  <a:cubicBezTo>
                    <a:pt x="1278" y="449"/>
                    <a:pt x="1381" y="228"/>
                    <a:pt x="14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45"/>
            <p:cNvSpPr/>
            <p:nvPr/>
          </p:nvSpPr>
          <p:spPr>
            <a:xfrm>
              <a:off x="6191700" y="1889650"/>
              <a:ext cx="99975" cy="194375"/>
            </a:xfrm>
            <a:custGeom>
              <a:rect b="b" l="l" r="r" t="t"/>
              <a:pathLst>
                <a:path extrusionOk="0" h="7775" w="3999">
                  <a:moveTo>
                    <a:pt x="0" y="0"/>
                  </a:moveTo>
                  <a:lnTo>
                    <a:pt x="0" y="0"/>
                  </a:lnTo>
                  <a:cubicBezTo>
                    <a:pt x="104" y="352"/>
                    <a:pt x="228" y="698"/>
                    <a:pt x="346" y="1043"/>
                  </a:cubicBezTo>
                  <a:cubicBezTo>
                    <a:pt x="470" y="1388"/>
                    <a:pt x="601" y="1733"/>
                    <a:pt x="725" y="2078"/>
                  </a:cubicBezTo>
                  <a:cubicBezTo>
                    <a:pt x="995" y="2762"/>
                    <a:pt x="1292" y="3432"/>
                    <a:pt x="1602" y="4101"/>
                  </a:cubicBezTo>
                  <a:cubicBezTo>
                    <a:pt x="1754" y="4426"/>
                    <a:pt x="1920" y="4757"/>
                    <a:pt x="2092" y="5082"/>
                  </a:cubicBezTo>
                  <a:cubicBezTo>
                    <a:pt x="2272" y="5400"/>
                    <a:pt x="2445" y="5731"/>
                    <a:pt x="2645" y="6042"/>
                  </a:cubicBezTo>
                  <a:cubicBezTo>
                    <a:pt x="3031" y="6663"/>
                    <a:pt x="3453" y="7271"/>
                    <a:pt x="3998" y="7775"/>
                  </a:cubicBezTo>
                  <a:cubicBezTo>
                    <a:pt x="3888" y="7637"/>
                    <a:pt x="3777" y="7492"/>
                    <a:pt x="3653" y="7353"/>
                  </a:cubicBezTo>
                  <a:cubicBezTo>
                    <a:pt x="3542" y="7208"/>
                    <a:pt x="3439" y="7050"/>
                    <a:pt x="3335" y="6905"/>
                  </a:cubicBezTo>
                  <a:cubicBezTo>
                    <a:pt x="3232" y="6753"/>
                    <a:pt x="3142" y="6601"/>
                    <a:pt x="3038" y="6449"/>
                  </a:cubicBezTo>
                  <a:cubicBezTo>
                    <a:pt x="2949" y="6290"/>
                    <a:pt x="2852" y="6124"/>
                    <a:pt x="2762" y="5973"/>
                  </a:cubicBezTo>
                  <a:cubicBezTo>
                    <a:pt x="2403" y="5337"/>
                    <a:pt x="2065" y="4695"/>
                    <a:pt x="1754" y="4032"/>
                  </a:cubicBezTo>
                  <a:cubicBezTo>
                    <a:pt x="1437" y="3363"/>
                    <a:pt x="1140" y="2700"/>
                    <a:pt x="850" y="2030"/>
                  </a:cubicBezTo>
                  <a:cubicBezTo>
                    <a:pt x="712" y="1692"/>
                    <a:pt x="567" y="1354"/>
                    <a:pt x="428" y="1015"/>
                  </a:cubicBezTo>
                  <a:cubicBezTo>
                    <a:pt x="277" y="684"/>
                    <a:pt x="139" y="33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45"/>
            <p:cNvSpPr/>
            <p:nvPr/>
          </p:nvSpPr>
          <p:spPr>
            <a:xfrm>
              <a:off x="6262300" y="2027050"/>
              <a:ext cx="31950" cy="48875"/>
            </a:xfrm>
            <a:custGeom>
              <a:rect b="b" l="l" r="r" t="t"/>
              <a:pathLst>
                <a:path extrusionOk="0" h="1955" w="1278">
                  <a:moveTo>
                    <a:pt x="0" y="0"/>
                  </a:moveTo>
                  <a:cubicBezTo>
                    <a:pt x="69" y="194"/>
                    <a:pt x="145" y="366"/>
                    <a:pt x="242" y="539"/>
                  </a:cubicBezTo>
                  <a:cubicBezTo>
                    <a:pt x="339" y="711"/>
                    <a:pt x="435" y="884"/>
                    <a:pt x="539" y="1043"/>
                  </a:cubicBezTo>
                  <a:cubicBezTo>
                    <a:pt x="649" y="1208"/>
                    <a:pt x="753" y="1374"/>
                    <a:pt x="870" y="1526"/>
                  </a:cubicBezTo>
                  <a:cubicBezTo>
                    <a:pt x="995" y="1678"/>
                    <a:pt x="1112" y="1837"/>
                    <a:pt x="1278" y="1954"/>
                  </a:cubicBezTo>
                  <a:cubicBezTo>
                    <a:pt x="1167" y="1788"/>
                    <a:pt x="1091" y="1616"/>
                    <a:pt x="988" y="1450"/>
                  </a:cubicBezTo>
                  <a:cubicBezTo>
                    <a:pt x="884" y="1278"/>
                    <a:pt x="787" y="1112"/>
                    <a:pt x="684" y="953"/>
                  </a:cubicBezTo>
                  <a:cubicBezTo>
                    <a:pt x="470" y="622"/>
                    <a:pt x="263" y="30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45"/>
            <p:cNvSpPr/>
            <p:nvPr/>
          </p:nvSpPr>
          <p:spPr>
            <a:xfrm>
              <a:off x="6615975" y="2057525"/>
              <a:ext cx="289150" cy="190125"/>
            </a:xfrm>
            <a:custGeom>
              <a:rect b="b" l="l" r="r" t="t"/>
              <a:pathLst>
                <a:path extrusionOk="0" h="7605" w="11566">
                  <a:moveTo>
                    <a:pt x="3631" y="1"/>
                  </a:moveTo>
                  <a:cubicBezTo>
                    <a:pt x="3588" y="1"/>
                    <a:pt x="3545" y="4"/>
                    <a:pt x="3501" y="10"/>
                  </a:cubicBezTo>
                  <a:cubicBezTo>
                    <a:pt x="3032" y="79"/>
                    <a:pt x="2652" y="542"/>
                    <a:pt x="2431" y="1225"/>
                  </a:cubicBezTo>
                  <a:cubicBezTo>
                    <a:pt x="2040" y="986"/>
                    <a:pt x="1659" y="851"/>
                    <a:pt x="1328" y="851"/>
                  </a:cubicBezTo>
                  <a:cubicBezTo>
                    <a:pt x="1133" y="851"/>
                    <a:pt x="955" y="898"/>
                    <a:pt x="802" y="998"/>
                  </a:cubicBezTo>
                  <a:cubicBezTo>
                    <a:pt x="1" y="1508"/>
                    <a:pt x="180" y="3228"/>
                    <a:pt x="1216" y="4816"/>
                  </a:cubicBezTo>
                  <a:cubicBezTo>
                    <a:pt x="2120" y="6238"/>
                    <a:pt x="4040" y="6687"/>
                    <a:pt x="4447" y="6763"/>
                  </a:cubicBezTo>
                  <a:cubicBezTo>
                    <a:pt x="4482" y="6790"/>
                    <a:pt x="4502" y="6811"/>
                    <a:pt x="4502" y="6811"/>
                  </a:cubicBezTo>
                  <a:cubicBezTo>
                    <a:pt x="4502" y="6811"/>
                    <a:pt x="4523" y="6790"/>
                    <a:pt x="4551" y="6756"/>
                  </a:cubicBezTo>
                  <a:cubicBezTo>
                    <a:pt x="4558" y="6783"/>
                    <a:pt x="4571" y="6797"/>
                    <a:pt x="4585" y="6818"/>
                  </a:cubicBezTo>
                  <a:cubicBezTo>
                    <a:pt x="4592" y="6859"/>
                    <a:pt x="4599" y="6887"/>
                    <a:pt x="4599" y="6887"/>
                  </a:cubicBezTo>
                  <a:cubicBezTo>
                    <a:pt x="4599" y="6887"/>
                    <a:pt x="4675" y="6880"/>
                    <a:pt x="4813" y="6852"/>
                  </a:cubicBezTo>
                  <a:cubicBezTo>
                    <a:pt x="5162" y="7048"/>
                    <a:pt x="6278" y="7605"/>
                    <a:pt x="7500" y="7605"/>
                  </a:cubicBezTo>
                  <a:cubicBezTo>
                    <a:pt x="7828" y="7605"/>
                    <a:pt x="8163" y="7565"/>
                    <a:pt x="8493" y="7467"/>
                  </a:cubicBezTo>
                  <a:cubicBezTo>
                    <a:pt x="10309" y="6922"/>
                    <a:pt x="11566" y="5748"/>
                    <a:pt x="11296" y="4829"/>
                  </a:cubicBezTo>
                  <a:cubicBezTo>
                    <a:pt x="11158" y="4367"/>
                    <a:pt x="10647" y="4063"/>
                    <a:pt x="9943" y="3946"/>
                  </a:cubicBezTo>
                  <a:cubicBezTo>
                    <a:pt x="10233" y="3276"/>
                    <a:pt x="10254" y="2675"/>
                    <a:pt x="9936" y="2302"/>
                  </a:cubicBezTo>
                  <a:cubicBezTo>
                    <a:pt x="9722" y="2068"/>
                    <a:pt x="9410" y="1957"/>
                    <a:pt x="9019" y="1957"/>
                  </a:cubicBezTo>
                  <a:cubicBezTo>
                    <a:pt x="9007" y="1957"/>
                    <a:pt x="8995" y="1957"/>
                    <a:pt x="8983" y="1957"/>
                  </a:cubicBezTo>
                  <a:cubicBezTo>
                    <a:pt x="8921" y="1674"/>
                    <a:pt x="8783" y="1432"/>
                    <a:pt x="8576" y="1287"/>
                  </a:cubicBezTo>
                  <a:cubicBezTo>
                    <a:pt x="8412" y="1172"/>
                    <a:pt x="8214" y="1117"/>
                    <a:pt x="7993" y="1117"/>
                  </a:cubicBezTo>
                  <a:cubicBezTo>
                    <a:pt x="7685" y="1117"/>
                    <a:pt x="7333" y="1224"/>
                    <a:pt x="6967" y="1426"/>
                  </a:cubicBezTo>
                  <a:cubicBezTo>
                    <a:pt x="6781" y="714"/>
                    <a:pt x="6429" y="231"/>
                    <a:pt x="5945" y="134"/>
                  </a:cubicBezTo>
                  <a:cubicBezTo>
                    <a:pt x="5890" y="124"/>
                    <a:pt x="5834" y="119"/>
                    <a:pt x="5778" y="119"/>
                  </a:cubicBezTo>
                  <a:cubicBezTo>
                    <a:pt x="5424" y="119"/>
                    <a:pt x="5065" y="321"/>
                    <a:pt x="4737" y="673"/>
                  </a:cubicBezTo>
                  <a:cubicBezTo>
                    <a:pt x="4396" y="245"/>
                    <a:pt x="4016" y="1"/>
                    <a:pt x="363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45"/>
            <p:cNvSpPr/>
            <p:nvPr/>
          </p:nvSpPr>
          <p:spPr>
            <a:xfrm>
              <a:off x="6601475" y="2056350"/>
              <a:ext cx="313850" cy="192400"/>
            </a:xfrm>
            <a:custGeom>
              <a:rect b="b" l="l" r="r" t="t"/>
              <a:pathLst>
                <a:path extrusionOk="0" h="7696" w="12554">
                  <a:moveTo>
                    <a:pt x="4237" y="108"/>
                  </a:moveTo>
                  <a:cubicBezTo>
                    <a:pt x="4526" y="108"/>
                    <a:pt x="4857" y="275"/>
                    <a:pt x="5221" y="699"/>
                  </a:cubicBezTo>
                  <a:cubicBezTo>
                    <a:pt x="5245" y="724"/>
                    <a:pt x="5304" y="748"/>
                    <a:pt x="5349" y="748"/>
                  </a:cubicBezTo>
                  <a:cubicBezTo>
                    <a:pt x="5367" y="748"/>
                    <a:pt x="5383" y="744"/>
                    <a:pt x="5393" y="734"/>
                  </a:cubicBezTo>
                  <a:cubicBezTo>
                    <a:pt x="5552" y="589"/>
                    <a:pt x="5697" y="437"/>
                    <a:pt x="5897" y="347"/>
                  </a:cubicBezTo>
                  <a:cubicBezTo>
                    <a:pt x="5970" y="313"/>
                    <a:pt x="6067" y="298"/>
                    <a:pt x="6175" y="298"/>
                  </a:cubicBezTo>
                  <a:cubicBezTo>
                    <a:pt x="6486" y="298"/>
                    <a:pt x="6886" y="423"/>
                    <a:pt x="7050" y="582"/>
                  </a:cubicBezTo>
                  <a:cubicBezTo>
                    <a:pt x="7257" y="789"/>
                    <a:pt x="7361" y="1169"/>
                    <a:pt x="7444" y="1445"/>
                  </a:cubicBezTo>
                  <a:cubicBezTo>
                    <a:pt x="7454" y="1477"/>
                    <a:pt x="7518" y="1500"/>
                    <a:pt x="7565" y="1500"/>
                  </a:cubicBezTo>
                  <a:cubicBezTo>
                    <a:pt x="7580" y="1500"/>
                    <a:pt x="7593" y="1498"/>
                    <a:pt x="7603" y="1493"/>
                  </a:cubicBezTo>
                  <a:cubicBezTo>
                    <a:pt x="7884" y="1351"/>
                    <a:pt x="8209" y="1256"/>
                    <a:pt x="8509" y="1256"/>
                  </a:cubicBezTo>
                  <a:cubicBezTo>
                    <a:pt x="8938" y="1256"/>
                    <a:pt x="9318" y="1449"/>
                    <a:pt x="9460" y="1977"/>
                  </a:cubicBezTo>
                  <a:cubicBezTo>
                    <a:pt x="9481" y="2025"/>
                    <a:pt x="9557" y="2039"/>
                    <a:pt x="9591" y="2039"/>
                  </a:cubicBezTo>
                  <a:cubicBezTo>
                    <a:pt x="10813" y="2073"/>
                    <a:pt x="10744" y="3137"/>
                    <a:pt x="10420" y="3958"/>
                  </a:cubicBezTo>
                  <a:cubicBezTo>
                    <a:pt x="10399" y="4000"/>
                    <a:pt x="10502" y="4027"/>
                    <a:pt x="10523" y="4027"/>
                  </a:cubicBezTo>
                  <a:cubicBezTo>
                    <a:pt x="11731" y="4255"/>
                    <a:pt x="12160" y="5153"/>
                    <a:pt x="11379" y="6071"/>
                  </a:cubicBezTo>
                  <a:cubicBezTo>
                    <a:pt x="10827" y="6720"/>
                    <a:pt x="9998" y="7141"/>
                    <a:pt x="9191" y="7397"/>
                  </a:cubicBezTo>
                  <a:cubicBezTo>
                    <a:pt x="8797" y="7523"/>
                    <a:pt x="8398" y="7580"/>
                    <a:pt x="8001" y="7580"/>
                  </a:cubicBezTo>
                  <a:cubicBezTo>
                    <a:pt x="7316" y="7580"/>
                    <a:pt x="6636" y="7412"/>
                    <a:pt x="5994" y="7141"/>
                  </a:cubicBezTo>
                  <a:cubicBezTo>
                    <a:pt x="5801" y="7051"/>
                    <a:pt x="5600" y="6913"/>
                    <a:pt x="5393" y="6858"/>
                  </a:cubicBezTo>
                  <a:cubicBezTo>
                    <a:pt x="5383" y="6851"/>
                    <a:pt x="5371" y="6851"/>
                    <a:pt x="5359" y="6851"/>
                  </a:cubicBezTo>
                  <a:cubicBezTo>
                    <a:pt x="5347" y="6851"/>
                    <a:pt x="5334" y="6851"/>
                    <a:pt x="5324" y="6844"/>
                  </a:cubicBezTo>
                  <a:cubicBezTo>
                    <a:pt x="5268" y="6823"/>
                    <a:pt x="5229" y="6812"/>
                    <a:pt x="5204" y="6809"/>
                  </a:cubicBezTo>
                  <a:lnTo>
                    <a:pt x="5204" y="6809"/>
                  </a:lnTo>
                  <a:cubicBezTo>
                    <a:pt x="5203" y="6807"/>
                    <a:pt x="5201" y="6805"/>
                    <a:pt x="5200" y="6803"/>
                  </a:cubicBezTo>
                  <a:cubicBezTo>
                    <a:pt x="5180" y="6779"/>
                    <a:pt x="5120" y="6751"/>
                    <a:pt x="5074" y="6751"/>
                  </a:cubicBezTo>
                  <a:cubicBezTo>
                    <a:pt x="5055" y="6751"/>
                    <a:pt x="5038" y="6756"/>
                    <a:pt x="5027" y="6768"/>
                  </a:cubicBezTo>
                  <a:cubicBezTo>
                    <a:pt x="5026" y="6770"/>
                    <a:pt x="5025" y="6772"/>
                    <a:pt x="5024" y="6774"/>
                  </a:cubicBezTo>
                  <a:lnTo>
                    <a:pt x="5024" y="6774"/>
                  </a:lnTo>
                  <a:cubicBezTo>
                    <a:pt x="4965" y="6767"/>
                    <a:pt x="4907" y="6753"/>
                    <a:pt x="4855" y="6734"/>
                  </a:cubicBezTo>
                  <a:cubicBezTo>
                    <a:pt x="4627" y="6685"/>
                    <a:pt x="4413" y="6623"/>
                    <a:pt x="4199" y="6547"/>
                  </a:cubicBezTo>
                  <a:cubicBezTo>
                    <a:pt x="3494" y="6292"/>
                    <a:pt x="2818" y="5933"/>
                    <a:pt x="2300" y="5394"/>
                  </a:cubicBezTo>
                  <a:cubicBezTo>
                    <a:pt x="1485" y="4566"/>
                    <a:pt x="173" y="2025"/>
                    <a:pt x="1471" y="1065"/>
                  </a:cubicBezTo>
                  <a:cubicBezTo>
                    <a:pt x="1475" y="1063"/>
                    <a:pt x="1477" y="1060"/>
                    <a:pt x="1477" y="1057"/>
                  </a:cubicBezTo>
                  <a:lnTo>
                    <a:pt x="1477" y="1057"/>
                  </a:lnTo>
                  <a:cubicBezTo>
                    <a:pt x="1574" y="1017"/>
                    <a:pt x="1698" y="1000"/>
                    <a:pt x="1834" y="1000"/>
                  </a:cubicBezTo>
                  <a:cubicBezTo>
                    <a:pt x="2220" y="1000"/>
                    <a:pt x="2705" y="1136"/>
                    <a:pt x="2942" y="1279"/>
                  </a:cubicBezTo>
                  <a:cubicBezTo>
                    <a:pt x="2960" y="1284"/>
                    <a:pt x="3009" y="1305"/>
                    <a:pt x="3048" y="1305"/>
                  </a:cubicBezTo>
                  <a:cubicBezTo>
                    <a:pt x="3069" y="1305"/>
                    <a:pt x="3087" y="1299"/>
                    <a:pt x="3094" y="1279"/>
                  </a:cubicBezTo>
                  <a:cubicBezTo>
                    <a:pt x="3301" y="690"/>
                    <a:pt x="3698" y="108"/>
                    <a:pt x="4237" y="108"/>
                  </a:cubicBezTo>
                  <a:close/>
                  <a:moveTo>
                    <a:pt x="4180" y="1"/>
                  </a:moveTo>
                  <a:cubicBezTo>
                    <a:pt x="4137" y="1"/>
                    <a:pt x="4092" y="3"/>
                    <a:pt x="4047" y="9"/>
                  </a:cubicBezTo>
                  <a:cubicBezTo>
                    <a:pt x="3445" y="88"/>
                    <a:pt x="3134" y="662"/>
                    <a:pt x="2945" y="1178"/>
                  </a:cubicBezTo>
                  <a:lnTo>
                    <a:pt x="2945" y="1178"/>
                  </a:lnTo>
                  <a:cubicBezTo>
                    <a:pt x="2613" y="999"/>
                    <a:pt x="2259" y="859"/>
                    <a:pt x="1901" y="859"/>
                  </a:cubicBezTo>
                  <a:cubicBezTo>
                    <a:pt x="1715" y="859"/>
                    <a:pt x="1529" y="897"/>
                    <a:pt x="1344" y="987"/>
                  </a:cubicBezTo>
                  <a:lnTo>
                    <a:pt x="1344" y="987"/>
                  </a:lnTo>
                  <a:cubicBezTo>
                    <a:pt x="1341" y="987"/>
                    <a:pt x="1338" y="987"/>
                    <a:pt x="1334" y="987"/>
                  </a:cubicBezTo>
                  <a:cubicBezTo>
                    <a:pt x="1319" y="987"/>
                    <a:pt x="1307" y="990"/>
                    <a:pt x="1299" y="996"/>
                  </a:cubicBezTo>
                  <a:cubicBezTo>
                    <a:pt x="1" y="1956"/>
                    <a:pt x="1278" y="4476"/>
                    <a:pt x="2072" y="5325"/>
                  </a:cubicBezTo>
                  <a:cubicBezTo>
                    <a:pt x="2542" y="5829"/>
                    <a:pt x="3135" y="6188"/>
                    <a:pt x="3757" y="6458"/>
                  </a:cubicBezTo>
                  <a:cubicBezTo>
                    <a:pt x="3998" y="6554"/>
                    <a:pt x="4240" y="6651"/>
                    <a:pt x="4489" y="6720"/>
                  </a:cubicBezTo>
                  <a:cubicBezTo>
                    <a:pt x="4634" y="6768"/>
                    <a:pt x="4875" y="6775"/>
                    <a:pt x="5007" y="6865"/>
                  </a:cubicBezTo>
                  <a:cubicBezTo>
                    <a:pt x="5018" y="6877"/>
                    <a:pt x="5043" y="6891"/>
                    <a:pt x="5070" y="6901"/>
                  </a:cubicBezTo>
                  <a:lnTo>
                    <a:pt x="5070" y="6901"/>
                  </a:lnTo>
                  <a:cubicBezTo>
                    <a:pt x="5072" y="6905"/>
                    <a:pt x="5074" y="6909"/>
                    <a:pt x="5076" y="6913"/>
                  </a:cubicBezTo>
                  <a:cubicBezTo>
                    <a:pt x="5081" y="6960"/>
                    <a:pt x="5156" y="6977"/>
                    <a:pt x="5200" y="6977"/>
                  </a:cubicBezTo>
                  <a:cubicBezTo>
                    <a:pt x="5208" y="6977"/>
                    <a:pt x="5215" y="6977"/>
                    <a:pt x="5221" y="6975"/>
                  </a:cubicBezTo>
                  <a:cubicBezTo>
                    <a:pt x="5243" y="6972"/>
                    <a:pt x="5266" y="6971"/>
                    <a:pt x="5288" y="6971"/>
                  </a:cubicBezTo>
                  <a:cubicBezTo>
                    <a:pt x="5514" y="6971"/>
                    <a:pt x="5711" y="7122"/>
                    <a:pt x="5925" y="7210"/>
                  </a:cubicBezTo>
                  <a:cubicBezTo>
                    <a:pt x="6236" y="7348"/>
                    <a:pt x="6553" y="7452"/>
                    <a:pt x="6878" y="7535"/>
                  </a:cubicBezTo>
                  <a:cubicBezTo>
                    <a:pt x="7276" y="7638"/>
                    <a:pt x="7680" y="7696"/>
                    <a:pt x="8084" y="7696"/>
                  </a:cubicBezTo>
                  <a:cubicBezTo>
                    <a:pt x="8436" y="7696"/>
                    <a:pt x="8788" y="7652"/>
                    <a:pt x="9135" y="7555"/>
                  </a:cubicBezTo>
                  <a:cubicBezTo>
                    <a:pt x="10074" y="7286"/>
                    <a:pt x="12553" y="6168"/>
                    <a:pt x="11911" y="4766"/>
                  </a:cubicBezTo>
                  <a:cubicBezTo>
                    <a:pt x="11814" y="4559"/>
                    <a:pt x="11642" y="4400"/>
                    <a:pt x="11455" y="4283"/>
                  </a:cubicBezTo>
                  <a:cubicBezTo>
                    <a:pt x="11310" y="4186"/>
                    <a:pt x="10758" y="4082"/>
                    <a:pt x="10689" y="3979"/>
                  </a:cubicBezTo>
                  <a:cubicBezTo>
                    <a:pt x="10592" y="3834"/>
                    <a:pt x="10813" y="3358"/>
                    <a:pt x="10827" y="3178"/>
                  </a:cubicBezTo>
                  <a:cubicBezTo>
                    <a:pt x="10834" y="3068"/>
                    <a:pt x="10834" y="2929"/>
                    <a:pt x="10806" y="2805"/>
                  </a:cubicBezTo>
                  <a:cubicBezTo>
                    <a:pt x="10744" y="2501"/>
                    <a:pt x="10585" y="2274"/>
                    <a:pt x="10316" y="2129"/>
                  </a:cubicBezTo>
                  <a:cubicBezTo>
                    <a:pt x="10150" y="2032"/>
                    <a:pt x="9860" y="2059"/>
                    <a:pt x="9722" y="1963"/>
                  </a:cubicBezTo>
                  <a:cubicBezTo>
                    <a:pt x="9494" y="1811"/>
                    <a:pt x="9453" y="1466"/>
                    <a:pt x="9211" y="1307"/>
                  </a:cubicBezTo>
                  <a:cubicBezTo>
                    <a:pt x="9006" y="1167"/>
                    <a:pt x="8781" y="1112"/>
                    <a:pt x="8551" y="1112"/>
                  </a:cubicBezTo>
                  <a:cubicBezTo>
                    <a:pt x="8226" y="1112"/>
                    <a:pt x="7892" y="1223"/>
                    <a:pt x="7594" y="1361"/>
                  </a:cubicBezTo>
                  <a:lnTo>
                    <a:pt x="7594" y="1361"/>
                  </a:lnTo>
                  <a:cubicBezTo>
                    <a:pt x="7351" y="622"/>
                    <a:pt x="6873" y="160"/>
                    <a:pt x="6306" y="160"/>
                  </a:cubicBezTo>
                  <a:cubicBezTo>
                    <a:pt x="5993" y="160"/>
                    <a:pt x="5654" y="300"/>
                    <a:pt x="5311" y="613"/>
                  </a:cubicBezTo>
                  <a:lnTo>
                    <a:pt x="5311" y="613"/>
                  </a:lnTo>
                  <a:cubicBezTo>
                    <a:pt x="5009" y="286"/>
                    <a:pt x="4635" y="1"/>
                    <a:pt x="4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45"/>
            <p:cNvSpPr/>
            <p:nvPr/>
          </p:nvSpPr>
          <p:spPr>
            <a:xfrm>
              <a:off x="6790825" y="2176525"/>
              <a:ext cx="106875" cy="59575"/>
            </a:xfrm>
            <a:custGeom>
              <a:rect b="b" l="l" r="r" t="t"/>
              <a:pathLst>
                <a:path extrusionOk="0" h="2383" w="4275">
                  <a:moveTo>
                    <a:pt x="4275" y="0"/>
                  </a:moveTo>
                  <a:cubicBezTo>
                    <a:pt x="4137" y="152"/>
                    <a:pt x="3992" y="297"/>
                    <a:pt x="3833" y="429"/>
                  </a:cubicBezTo>
                  <a:cubicBezTo>
                    <a:pt x="3681" y="567"/>
                    <a:pt x="3529" y="705"/>
                    <a:pt x="3363" y="829"/>
                  </a:cubicBezTo>
                  <a:cubicBezTo>
                    <a:pt x="3032" y="1091"/>
                    <a:pt x="2694" y="1333"/>
                    <a:pt x="2335" y="1540"/>
                  </a:cubicBezTo>
                  <a:cubicBezTo>
                    <a:pt x="1983" y="1754"/>
                    <a:pt x="1603" y="1927"/>
                    <a:pt x="1209" y="2072"/>
                  </a:cubicBezTo>
                  <a:lnTo>
                    <a:pt x="919" y="2175"/>
                  </a:lnTo>
                  <a:cubicBezTo>
                    <a:pt x="816" y="2203"/>
                    <a:pt x="719" y="2231"/>
                    <a:pt x="615" y="2258"/>
                  </a:cubicBezTo>
                  <a:lnTo>
                    <a:pt x="470" y="2300"/>
                  </a:lnTo>
                  <a:lnTo>
                    <a:pt x="312" y="2327"/>
                  </a:lnTo>
                  <a:lnTo>
                    <a:pt x="1" y="2382"/>
                  </a:lnTo>
                  <a:cubicBezTo>
                    <a:pt x="422" y="2362"/>
                    <a:pt x="843" y="2300"/>
                    <a:pt x="1237" y="2162"/>
                  </a:cubicBezTo>
                  <a:cubicBezTo>
                    <a:pt x="1637" y="2030"/>
                    <a:pt x="2024" y="1858"/>
                    <a:pt x="2390" y="1644"/>
                  </a:cubicBezTo>
                  <a:cubicBezTo>
                    <a:pt x="2742" y="1430"/>
                    <a:pt x="3087" y="1188"/>
                    <a:pt x="3405" y="912"/>
                  </a:cubicBezTo>
                  <a:cubicBezTo>
                    <a:pt x="3723" y="636"/>
                    <a:pt x="4019" y="332"/>
                    <a:pt x="42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45"/>
            <p:cNvSpPr/>
            <p:nvPr/>
          </p:nvSpPr>
          <p:spPr>
            <a:xfrm>
              <a:off x="6792900" y="2208800"/>
              <a:ext cx="30250" cy="20400"/>
            </a:xfrm>
            <a:custGeom>
              <a:rect b="b" l="l" r="r" t="t"/>
              <a:pathLst>
                <a:path extrusionOk="0" h="816" w="1210">
                  <a:moveTo>
                    <a:pt x="1209" y="1"/>
                  </a:moveTo>
                  <a:lnTo>
                    <a:pt x="1209" y="1"/>
                  </a:lnTo>
                  <a:cubicBezTo>
                    <a:pt x="995" y="118"/>
                    <a:pt x="788" y="256"/>
                    <a:pt x="588" y="387"/>
                  </a:cubicBezTo>
                  <a:cubicBezTo>
                    <a:pt x="387" y="525"/>
                    <a:pt x="187" y="663"/>
                    <a:pt x="1" y="815"/>
                  </a:cubicBezTo>
                  <a:cubicBezTo>
                    <a:pt x="215" y="698"/>
                    <a:pt x="415" y="560"/>
                    <a:pt x="622" y="429"/>
                  </a:cubicBezTo>
                  <a:cubicBezTo>
                    <a:pt x="822" y="291"/>
                    <a:pt x="1016" y="152"/>
                    <a:pt x="12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45"/>
            <p:cNvSpPr/>
            <p:nvPr/>
          </p:nvSpPr>
          <p:spPr>
            <a:xfrm>
              <a:off x="6852625" y="2161000"/>
              <a:ext cx="13500" cy="9150"/>
            </a:xfrm>
            <a:custGeom>
              <a:rect b="b" l="l" r="r" t="t"/>
              <a:pathLst>
                <a:path extrusionOk="0" h="366" w="540">
                  <a:moveTo>
                    <a:pt x="539" y="0"/>
                  </a:moveTo>
                  <a:lnTo>
                    <a:pt x="539" y="0"/>
                  </a:lnTo>
                  <a:cubicBezTo>
                    <a:pt x="443" y="41"/>
                    <a:pt x="353" y="104"/>
                    <a:pt x="263" y="166"/>
                  </a:cubicBezTo>
                  <a:cubicBezTo>
                    <a:pt x="173" y="235"/>
                    <a:pt x="77" y="297"/>
                    <a:pt x="1" y="366"/>
                  </a:cubicBezTo>
                  <a:cubicBezTo>
                    <a:pt x="97" y="318"/>
                    <a:pt x="194" y="262"/>
                    <a:pt x="277" y="200"/>
                  </a:cubicBezTo>
                  <a:cubicBezTo>
                    <a:pt x="367" y="131"/>
                    <a:pt x="456" y="69"/>
                    <a:pt x="5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45"/>
            <p:cNvSpPr/>
            <p:nvPr/>
          </p:nvSpPr>
          <p:spPr>
            <a:xfrm>
              <a:off x="6843150" y="2171350"/>
              <a:ext cx="13475" cy="9175"/>
            </a:xfrm>
            <a:custGeom>
              <a:rect b="b" l="l" r="r" t="t"/>
              <a:pathLst>
                <a:path extrusionOk="0" h="367" w="539">
                  <a:moveTo>
                    <a:pt x="539" y="0"/>
                  </a:moveTo>
                  <a:cubicBezTo>
                    <a:pt x="442" y="49"/>
                    <a:pt x="352" y="104"/>
                    <a:pt x="262" y="166"/>
                  </a:cubicBezTo>
                  <a:cubicBezTo>
                    <a:pt x="173" y="235"/>
                    <a:pt x="76" y="297"/>
                    <a:pt x="0" y="366"/>
                  </a:cubicBezTo>
                  <a:cubicBezTo>
                    <a:pt x="97" y="318"/>
                    <a:pt x="193" y="263"/>
                    <a:pt x="276" y="201"/>
                  </a:cubicBezTo>
                  <a:cubicBezTo>
                    <a:pt x="366" y="131"/>
                    <a:pt x="456" y="69"/>
                    <a:pt x="5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45"/>
            <p:cNvSpPr/>
            <p:nvPr/>
          </p:nvSpPr>
          <p:spPr>
            <a:xfrm>
              <a:off x="6856950" y="2166850"/>
              <a:ext cx="13475" cy="9175"/>
            </a:xfrm>
            <a:custGeom>
              <a:rect b="b" l="l" r="r" t="t"/>
              <a:pathLst>
                <a:path extrusionOk="0" h="367" w="539">
                  <a:moveTo>
                    <a:pt x="539" y="1"/>
                  </a:moveTo>
                  <a:lnTo>
                    <a:pt x="539" y="1"/>
                  </a:lnTo>
                  <a:cubicBezTo>
                    <a:pt x="442" y="42"/>
                    <a:pt x="353" y="104"/>
                    <a:pt x="263" y="166"/>
                  </a:cubicBezTo>
                  <a:cubicBezTo>
                    <a:pt x="173" y="236"/>
                    <a:pt x="76" y="298"/>
                    <a:pt x="0" y="367"/>
                  </a:cubicBezTo>
                  <a:cubicBezTo>
                    <a:pt x="97" y="318"/>
                    <a:pt x="194" y="263"/>
                    <a:pt x="277" y="201"/>
                  </a:cubicBezTo>
                  <a:cubicBezTo>
                    <a:pt x="366" y="132"/>
                    <a:pt x="456" y="70"/>
                    <a:pt x="5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45"/>
            <p:cNvSpPr/>
            <p:nvPr/>
          </p:nvSpPr>
          <p:spPr>
            <a:xfrm>
              <a:off x="6806725" y="2208275"/>
              <a:ext cx="25400" cy="17975"/>
            </a:xfrm>
            <a:custGeom>
              <a:rect b="b" l="l" r="r" t="t"/>
              <a:pathLst>
                <a:path extrusionOk="0" h="719" w="1016">
                  <a:moveTo>
                    <a:pt x="1015" y="1"/>
                  </a:moveTo>
                  <a:lnTo>
                    <a:pt x="1015" y="1"/>
                  </a:lnTo>
                  <a:cubicBezTo>
                    <a:pt x="836" y="104"/>
                    <a:pt x="663" y="215"/>
                    <a:pt x="490" y="339"/>
                  </a:cubicBezTo>
                  <a:cubicBezTo>
                    <a:pt x="325" y="457"/>
                    <a:pt x="152" y="581"/>
                    <a:pt x="0" y="719"/>
                  </a:cubicBezTo>
                  <a:cubicBezTo>
                    <a:pt x="180" y="615"/>
                    <a:pt x="352" y="498"/>
                    <a:pt x="525" y="381"/>
                  </a:cubicBezTo>
                  <a:cubicBezTo>
                    <a:pt x="691" y="263"/>
                    <a:pt x="863" y="139"/>
                    <a:pt x="10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45"/>
            <p:cNvSpPr/>
            <p:nvPr/>
          </p:nvSpPr>
          <p:spPr>
            <a:xfrm>
              <a:off x="6825875" y="2201900"/>
              <a:ext cx="21250" cy="18675"/>
            </a:xfrm>
            <a:custGeom>
              <a:rect b="b" l="l" r="r" t="t"/>
              <a:pathLst>
                <a:path extrusionOk="0" h="747" w="850">
                  <a:moveTo>
                    <a:pt x="850" y="0"/>
                  </a:moveTo>
                  <a:lnTo>
                    <a:pt x="850" y="0"/>
                  </a:lnTo>
                  <a:cubicBezTo>
                    <a:pt x="691" y="104"/>
                    <a:pt x="553" y="228"/>
                    <a:pt x="408" y="353"/>
                  </a:cubicBezTo>
                  <a:cubicBezTo>
                    <a:pt x="270" y="484"/>
                    <a:pt x="132" y="601"/>
                    <a:pt x="1" y="746"/>
                  </a:cubicBezTo>
                  <a:cubicBezTo>
                    <a:pt x="159" y="643"/>
                    <a:pt x="297" y="518"/>
                    <a:pt x="442" y="394"/>
                  </a:cubicBezTo>
                  <a:cubicBezTo>
                    <a:pt x="581" y="263"/>
                    <a:pt x="719" y="138"/>
                    <a:pt x="8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45"/>
            <p:cNvSpPr/>
            <p:nvPr/>
          </p:nvSpPr>
          <p:spPr>
            <a:xfrm>
              <a:off x="6843825" y="2194125"/>
              <a:ext cx="25050" cy="21250"/>
            </a:xfrm>
            <a:custGeom>
              <a:rect b="b" l="l" r="r" t="t"/>
              <a:pathLst>
                <a:path extrusionOk="0" h="850" w="1002">
                  <a:moveTo>
                    <a:pt x="1002" y="1"/>
                  </a:moveTo>
                  <a:lnTo>
                    <a:pt x="1002" y="1"/>
                  </a:lnTo>
                  <a:cubicBezTo>
                    <a:pt x="829" y="139"/>
                    <a:pt x="670" y="291"/>
                    <a:pt x="498" y="429"/>
                  </a:cubicBezTo>
                  <a:cubicBezTo>
                    <a:pt x="422" y="498"/>
                    <a:pt x="346" y="574"/>
                    <a:pt x="256" y="643"/>
                  </a:cubicBezTo>
                  <a:cubicBezTo>
                    <a:pt x="173" y="712"/>
                    <a:pt x="84" y="788"/>
                    <a:pt x="1" y="850"/>
                  </a:cubicBezTo>
                  <a:cubicBezTo>
                    <a:pt x="104" y="809"/>
                    <a:pt x="201" y="746"/>
                    <a:pt x="284" y="677"/>
                  </a:cubicBezTo>
                  <a:cubicBezTo>
                    <a:pt x="380" y="615"/>
                    <a:pt x="456" y="539"/>
                    <a:pt x="546" y="470"/>
                  </a:cubicBezTo>
                  <a:cubicBezTo>
                    <a:pt x="698" y="325"/>
                    <a:pt x="864" y="173"/>
                    <a:pt x="10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45"/>
            <p:cNvSpPr/>
            <p:nvPr/>
          </p:nvSpPr>
          <p:spPr>
            <a:xfrm>
              <a:off x="6850550" y="2186350"/>
              <a:ext cx="17475" cy="17475"/>
            </a:xfrm>
            <a:custGeom>
              <a:rect b="b" l="l" r="r" t="t"/>
              <a:pathLst>
                <a:path extrusionOk="0" h="699" w="699">
                  <a:moveTo>
                    <a:pt x="698" y="1"/>
                  </a:moveTo>
                  <a:cubicBezTo>
                    <a:pt x="567" y="111"/>
                    <a:pt x="457" y="222"/>
                    <a:pt x="346" y="332"/>
                  </a:cubicBezTo>
                  <a:lnTo>
                    <a:pt x="174" y="512"/>
                  </a:lnTo>
                  <a:cubicBezTo>
                    <a:pt x="111" y="574"/>
                    <a:pt x="56" y="636"/>
                    <a:pt x="1" y="698"/>
                  </a:cubicBezTo>
                  <a:cubicBezTo>
                    <a:pt x="70" y="664"/>
                    <a:pt x="139" y="602"/>
                    <a:pt x="194" y="553"/>
                  </a:cubicBezTo>
                  <a:cubicBezTo>
                    <a:pt x="256" y="491"/>
                    <a:pt x="319" y="436"/>
                    <a:pt x="381" y="381"/>
                  </a:cubicBezTo>
                  <a:cubicBezTo>
                    <a:pt x="491" y="256"/>
                    <a:pt x="602" y="139"/>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45"/>
            <p:cNvSpPr/>
            <p:nvPr/>
          </p:nvSpPr>
          <p:spPr>
            <a:xfrm>
              <a:off x="6638250" y="2080550"/>
              <a:ext cx="49550" cy="120850"/>
            </a:xfrm>
            <a:custGeom>
              <a:rect b="b" l="l" r="r" t="t"/>
              <a:pathLst>
                <a:path extrusionOk="0" h="4834" w="1982">
                  <a:moveTo>
                    <a:pt x="35" y="1"/>
                  </a:moveTo>
                  <a:cubicBezTo>
                    <a:pt x="0" y="449"/>
                    <a:pt x="21" y="898"/>
                    <a:pt x="90" y="1347"/>
                  </a:cubicBezTo>
                  <a:cubicBezTo>
                    <a:pt x="159" y="1796"/>
                    <a:pt x="270" y="2238"/>
                    <a:pt x="428" y="2659"/>
                  </a:cubicBezTo>
                  <a:cubicBezTo>
                    <a:pt x="580" y="3087"/>
                    <a:pt x="801" y="3487"/>
                    <a:pt x="1057" y="3860"/>
                  </a:cubicBezTo>
                  <a:cubicBezTo>
                    <a:pt x="1305" y="4240"/>
                    <a:pt x="1637" y="4551"/>
                    <a:pt x="1982" y="4834"/>
                  </a:cubicBezTo>
                  <a:lnTo>
                    <a:pt x="1747" y="4592"/>
                  </a:lnTo>
                  <a:lnTo>
                    <a:pt x="1630" y="4468"/>
                  </a:lnTo>
                  <a:lnTo>
                    <a:pt x="1526" y="4343"/>
                  </a:lnTo>
                  <a:lnTo>
                    <a:pt x="1305" y="4081"/>
                  </a:lnTo>
                  <a:lnTo>
                    <a:pt x="1119" y="3805"/>
                  </a:lnTo>
                  <a:cubicBezTo>
                    <a:pt x="877" y="3425"/>
                    <a:pt x="670" y="3039"/>
                    <a:pt x="525" y="2617"/>
                  </a:cubicBezTo>
                  <a:cubicBezTo>
                    <a:pt x="366" y="2203"/>
                    <a:pt x="249" y="1768"/>
                    <a:pt x="173" y="1333"/>
                  </a:cubicBezTo>
                  <a:cubicBezTo>
                    <a:pt x="125" y="1105"/>
                    <a:pt x="90" y="891"/>
                    <a:pt x="76" y="663"/>
                  </a:cubicBezTo>
                  <a:cubicBezTo>
                    <a:pt x="49" y="449"/>
                    <a:pt x="35" y="228"/>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45"/>
            <p:cNvSpPr/>
            <p:nvPr/>
          </p:nvSpPr>
          <p:spPr>
            <a:xfrm>
              <a:off x="6696425" y="2189825"/>
              <a:ext cx="6050" cy="14850"/>
            </a:xfrm>
            <a:custGeom>
              <a:rect b="b" l="l" r="r" t="t"/>
              <a:pathLst>
                <a:path extrusionOk="0" h="594" w="242">
                  <a:moveTo>
                    <a:pt x="0" y="0"/>
                  </a:moveTo>
                  <a:lnTo>
                    <a:pt x="0" y="0"/>
                  </a:lnTo>
                  <a:cubicBezTo>
                    <a:pt x="28" y="97"/>
                    <a:pt x="62" y="193"/>
                    <a:pt x="104" y="297"/>
                  </a:cubicBezTo>
                  <a:cubicBezTo>
                    <a:pt x="145" y="401"/>
                    <a:pt x="187" y="497"/>
                    <a:pt x="242" y="594"/>
                  </a:cubicBezTo>
                  <a:cubicBezTo>
                    <a:pt x="214" y="490"/>
                    <a:pt x="173" y="394"/>
                    <a:pt x="138" y="290"/>
                  </a:cubicBezTo>
                  <a:cubicBezTo>
                    <a:pt x="97" y="187"/>
                    <a:pt x="55" y="9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45"/>
            <p:cNvSpPr/>
            <p:nvPr/>
          </p:nvSpPr>
          <p:spPr>
            <a:xfrm>
              <a:off x="6687625" y="2181525"/>
              <a:ext cx="6050" cy="14875"/>
            </a:xfrm>
            <a:custGeom>
              <a:rect b="b" l="l" r="r" t="t"/>
              <a:pathLst>
                <a:path extrusionOk="0" h="595" w="242">
                  <a:moveTo>
                    <a:pt x="0" y="1"/>
                  </a:moveTo>
                  <a:lnTo>
                    <a:pt x="0" y="1"/>
                  </a:lnTo>
                  <a:cubicBezTo>
                    <a:pt x="35" y="104"/>
                    <a:pt x="69" y="208"/>
                    <a:pt x="104" y="304"/>
                  </a:cubicBezTo>
                  <a:cubicBezTo>
                    <a:pt x="145" y="408"/>
                    <a:pt x="187" y="498"/>
                    <a:pt x="242" y="594"/>
                  </a:cubicBezTo>
                  <a:cubicBezTo>
                    <a:pt x="214" y="491"/>
                    <a:pt x="173" y="394"/>
                    <a:pt x="138" y="291"/>
                  </a:cubicBezTo>
                  <a:cubicBezTo>
                    <a:pt x="97" y="187"/>
                    <a:pt x="48" y="9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45"/>
            <p:cNvSpPr/>
            <p:nvPr/>
          </p:nvSpPr>
          <p:spPr>
            <a:xfrm>
              <a:off x="6637050" y="2146325"/>
              <a:ext cx="6050" cy="15025"/>
            </a:xfrm>
            <a:custGeom>
              <a:rect b="b" l="l" r="r" t="t"/>
              <a:pathLst>
                <a:path extrusionOk="0" h="601" w="242">
                  <a:moveTo>
                    <a:pt x="0" y="0"/>
                  </a:moveTo>
                  <a:lnTo>
                    <a:pt x="0" y="0"/>
                  </a:lnTo>
                  <a:cubicBezTo>
                    <a:pt x="28" y="104"/>
                    <a:pt x="69" y="207"/>
                    <a:pt x="104" y="304"/>
                  </a:cubicBezTo>
                  <a:cubicBezTo>
                    <a:pt x="145" y="408"/>
                    <a:pt x="193" y="504"/>
                    <a:pt x="242" y="601"/>
                  </a:cubicBezTo>
                  <a:cubicBezTo>
                    <a:pt x="221" y="497"/>
                    <a:pt x="173" y="401"/>
                    <a:pt x="138" y="297"/>
                  </a:cubicBezTo>
                  <a:cubicBezTo>
                    <a:pt x="97" y="193"/>
                    <a:pt x="55" y="9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45"/>
            <p:cNvSpPr/>
            <p:nvPr/>
          </p:nvSpPr>
          <p:spPr>
            <a:xfrm>
              <a:off x="6643950" y="2156675"/>
              <a:ext cx="6050" cy="14875"/>
            </a:xfrm>
            <a:custGeom>
              <a:rect b="b" l="l" r="r" t="t"/>
              <a:pathLst>
                <a:path extrusionOk="0" h="595" w="242">
                  <a:moveTo>
                    <a:pt x="0" y="0"/>
                  </a:moveTo>
                  <a:cubicBezTo>
                    <a:pt x="28" y="118"/>
                    <a:pt x="69" y="208"/>
                    <a:pt x="104" y="304"/>
                  </a:cubicBezTo>
                  <a:cubicBezTo>
                    <a:pt x="152" y="408"/>
                    <a:pt x="194" y="504"/>
                    <a:pt x="242" y="594"/>
                  </a:cubicBezTo>
                  <a:cubicBezTo>
                    <a:pt x="221" y="491"/>
                    <a:pt x="173" y="401"/>
                    <a:pt x="138" y="297"/>
                  </a:cubicBezTo>
                  <a:cubicBezTo>
                    <a:pt x="97" y="194"/>
                    <a:pt x="55" y="9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45"/>
            <p:cNvSpPr/>
            <p:nvPr/>
          </p:nvSpPr>
          <p:spPr>
            <a:xfrm>
              <a:off x="6686575" y="2087975"/>
              <a:ext cx="5900" cy="14875"/>
            </a:xfrm>
            <a:custGeom>
              <a:rect b="b" l="l" r="r" t="t"/>
              <a:pathLst>
                <a:path extrusionOk="0" h="595" w="236">
                  <a:moveTo>
                    <a:pt x="1" y="0"/>
                  </a:moveTo>
                  <a:lnTo>
                    <a:pt x="1" y="0"/>
                  </a:lnTo>
                  <a:cubicBezTo>
                    <a:pt x="21" y="104"/>
                    <a:pt x="56" y="194"/>
                    <a:pt x="104" y="297"/>
                  </a:cubicBezTo>
                  <a:cubicBezTo>
                    <a:pt x="146" y="401"/>
                    <a:pt x="187" y="498"/>
                    <a:pt x="235" y="594"/>
                  </a:cubicBezTo>
                  <a:cubicBezTo>
                    <a:pt x="215" y="491"/>
                    <a:pt x="173" y="394"/>
                    <a:pt x="139" y="290"/>
                  </a:cubicBezTo>
                  <a:cubicBezTo>
                    <a:pt x="90" y="187"/>
                    <a:pt x="49" y="9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45"/>
            <p:cNvSpPr/>
            <p:nvPr/>
          </p:nvSpPr>
          <p:spPr>
            <a:xfrm>
              <a:off x="6694525" y="2099375"/>
              <a:ext cx="6050" cy="14850"/>
            </a:xfrm>
            <a:custGeom>
              <a:rect b="b" l="l" r="r" t="t"/>
              <a:pathLst>
                <a:path extrusionOk="0" h="594" w="242">
                  <a:moveTo>
                    <a:pt x="0" y="0"/>
                  </a:moveTo>
                  <a:lnTo>
                    <a:pt x="0" y="0"/>
                  </a:lnTo>
                  <a:cubicBezTo>
                    <a:pt x="28" y="104"/>
                    <a:pt x="69" y="200"/>
                    <a:pt x="104" y="304"/>
                  </a:cubicBezTo>
                  <a:cubicBezTo>
                    <a:pt x="145" y="408"/>
                    <a:pt x="187" y="497"/>
                    <a:pt x="242" y="594"/>
                  </a:cubicBezTo>
                  <a:cubicBezTo>
                    <a:pt x="214" y="490"/>
                    <a:pt x="173" y="394"/>
                    <a:pt x="138" y="290"/>
                  </a:cubicBezTo>
                  <a:cubicBezTo>
                    <a:pt x="97" y="187"/>
                    <a:pt x="49" y="9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45"/>
            <p:cNvSpPr/>
            <p:nvPr/>
          </p:nvSpPr>
          <p:spPr>
            <a:xfrm>
              <a:off x="6692975" y="2084875"/>
              <a:ext cx="6050" cy="14850"/>
            </a:xfrm>
            <a:custGeom>
              <a:rect b="b" l="l" r="r" t="t"/>
              <a:pathLst>
                <a:path extrusionOk="0" h="594" w="242">
                  <a:moveTo>
                    <a:pt x="0" y="0"/>
                  </a:moveTo>
                  <a:lnTo>
                    <a:pt x="0" y="0"/>
                  </a:lnTo>
                  <a:cubicBezTo>
                    <a:pt x="28" y="104"/>
                    <a:pt x="69" y="200"/>
                    <a:pt x="104" y="304"/>
                  </a:cubicBezTo>
                  <a:cubicBezTo>
                    <a:pt x="145" y="408"/>
                    <a:pt x="193" y="497"/>
                    <a:pt x="242" y="594"/>
                  </a:cubicBezTo>
                  <a:cubicBezTo>
                    <a:pt x="214" y="490"/>
                    <a:pt x="173" y="401"/>
                    <a:pt x="138" y="297"/>
                  </a:cubicBezTo>
                  <a:cubicBezTo>
                    <a:pt x="97" y="193"/>
                    <a:pt x="55" y="9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45"/>
            <p:cNvSpPr/>
            <p:nvPr/>
          </p:nvSpPr>
          <p:spPr>
            <a:xfrm>
              <a:off x="6697450" y="2167375"/>
              <a:ext cx="13675" cy="33850"/>
            </a:xfrm>
            <a:custGeom>
              <a:rect b="b" l="l" r="r" t="t"/>
              <a:pathLst>
                <a:path extrusionOk="0" h="1354" w="547">
                  <a:moveTo>
                    <a:pt x="1" y="1"/>
                  </a:moveTo>
                  <a:lnTo>
                    <a:pt x="1" y="1"/>
                  </a:lnTo>
                  <a:cubicBezTo>
                    <a:pt x="70" y="228"/>
                    <a:pt x="159" y="456"/>
                    <a:pt x="256" y="691"/>
                  </a:cubicBezTo>
                  <a:cubicBezTo>
                    <a:pt x="339" y="912"/>
                    <a:pt x="436" y="1140"/>
                    <a:pt x="546" y="1354"/>
                  </a:cubicBezTo>
                  <a:cubicBezTo>
                    <a:pt x="477" y="1112"/>
                    <a:pt x="380" y="884"/>
                    <a:pt x="298" y="663"/>
                  </a:cubicBezTo>
                  <a:cubicBezTo>
                    <a:pt x="208" y="435"/>
                    <a:pt x="118" y="21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45"/>
            <p:cNvSpPr/>
            <p:nvPr/>
          </p:nvSpPr>
          <p:spPr>
            <a:xfrm>
              <a:off x="6704175" y="2195000"/>
              <a:ext cx="12300" cy="28500"/>
            </a:xfrm>
            <a:custGeom>
              <a:rect b="b" l="l" r="r" t="t"/>
              <a:pathLst>
                <a:path extrusionOk="0" h="1140" w="492">
                  <a:moveTo>
                    <a:pt x="1" y="0"/>
                  </a:moveTo>
                  <a:lnTo>
                    <a:pt x="1" y="0"/>
                  </a:lnTo>
                  <a:cubicBezTo>
                    <a:pt x="63" y="194"/>
                    <a:pt x="146" y="387"/>
                    <a:pt x="229" y="573"/>
                  </a:cubicBezTo>
                  <a:cubicBezTo>
                    <a:pt x="305" y="767"/>
                    <a:pt x="388" y="953"/>
                    <a:pt x="491" y="1139"/>
                  </a:cubicBezTo>
                  <a:cubicBezTo>
                    <a:pt x="436" y="939"/>
                    <a:pt x="346" y="746"/>
                    <a:pt x="270" y="559"/>
                  </a:cubicBezTo>
                  <a:cubicBezTo>
                    <a:pt x="194" y="366"/>
                    <a:pt x="104" y="18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45"/>
            <p:cNvSpPr/>
            <p:nvPr/>
          </p:nvSpPr>
          <p:spPr>
            <a:xfrm>
              <a:off x="6704875" y="2073300"/>
              <a:ext cx="135175" cy="157975"/>
            </a:xfrm>
            <a:custGeom>
              <a:rect b="b" l="l" r="r" t="t"/>
              <a:pathLst>
                <a:path extrusionOk="0" h="6319" w="5407">
                  <a:moveTo>
                    <a:pt x="1202" y="1"/>
                  </a:moveTo>
                  <a:cubicBezTo>
                    <a:pt x="1078" y="139"/>
                    <a:pt x="967" y="284"/>
                    <a:pt x="871" y="429"/>
                  </a:cubicBezTo>
                  <a:cubicBezTo>
                    <a:pt x="656" y="774"/>
                    <a:pt x="484" y="1147"/>
                    <a:pt x="346" y="1533"/>
                  </a:cubicBezTo>
                  <a:cubicBezTo>
                    <a:pt x="208" y="1920"/>
                    <a:pt x="104" y="2320"/>
                    <a:pt x="49" y="2728"/>
                  </a:cubicBezTo>
                  <a:cubicBezTo>
                    <a:pt x="1" y="3128"/>
                    <a:pt x="28" y="3549"/>
                    <a:pt x="104" y="3984"/>
                  </a:cubicBezTo>
                  <a:cubicBezTo>
                    <a:pt x="256" y="4785"/>
                    <a:pt x="608" y="5538"/>
                    <a:pt x="1057" y="6215"/>
                  </a:cubicBezTo>
                  <a:lnTo>
                    <a:pt x="1071" y="6270"/>
                  </a:lnTo>
                  <a:lnTo>
                    <a:pt x="1078" y="6318"/>
                  </a:lnTo>
                  <a:lnTo>
                    <a:pt x="1119" y="6304"/>
                  </a:lnTo>
                  <a:cubicBezTo>
                    <a:pt x="1775" y="6201"/>
                    <a:pt x="2417" y="5987"/>
                    <a:pt x="3004" y="5676"/>
                  </a:cubicBezTo>
                  <a:cubicBezTo>
                    <a:pt x="3294" y="5517"/>
                    <a:pt x="3570" y="5331"/>
                    <a:pt x="3819" y="5103"/>
                  </a:cubicBezTo>
                  <a:cubicBezTo>
                    <a:pt x="3881" y="5048"/>
                    <a:pt x="3943" y="4992"/>
                    <a:pt x="4005" y="4930"/>
                  </a:cubicBezTo>
                  <a:lnTo>
                    <a:pt x="4178" y="4751"/>
                  </a:lnTo>
                  <a:cubicBezTo>
                    <a:pt x="4233" y="4689"/>
                    <a:pt x="4281" y="4620"/>
                    <a:pt x="4330" y="4551"/>
                  </a:cubicBezTo>
                  <a:cubicBezTo>
                    <a:pt x="4385" y="4482"/>
                    <a:pt x="4433" y="4413"/>
                    <a:pt x="4475" y="4343"/>
                  </a:cubicBezTo>
                  <a:cubicBezTo>
                    <a:pt x="4668" y="4060"/>
                    <a:pt x="4820" y="3757"/>
                    <a:pt x="4958" y="3460"/>
                  </a:cubicBezTo>
                  <a:cubicBezTo>
                    <a:pt x="5096" y="3149"/>
                    <a:pt x="5213" y="2824"/>
                    <a:pt x="5289" y="2500"/>
                  </a:cubicBezTo>
                  <a:cubicBezTo>
                    <a:pt x="5365" y="2169"/>
                    <a:pt x="5407" y="1823"/>
                    <a:pt x="5372" y="1492"/>
                  </a:cubicBezTo>
                  <a:cubicBezTo>
                    <a:pt x="5372" y="1444"/>
                    <a:pt x="5365" y="1402"/>
                    <a:pt x="5358" y="1361"/>
                  </a:cubicBezTo>
                  <a:lnTo>
                    <a:pt x="5352" y="1361"/>
                  </a:lnTo>
                  <a:cubicBezTo>
                    <a:pt x="5358" y="1402"/>
                    <a:pt x="5365" y="1444"/>
                    <a:pt x="5365" y="1492"/>
                  </a:cubicBezTo>
                  <a:cubicBezTo>
                    <a:pt x="5393" y="1823"/>
                    <a:pt x="5352" y="2162"/>
                    <a:pt x="5269" y="2493"/>
                  </a:cubicBezTo>
                  <a:cubicBezTo>
                    <a:pt x="5193" y="2818"/>
                    <a:pt x="5082" y="3135"/>
                    <a:pt x="4937" y="3439"/>
                  </a:cubicBezTo>
                  <a:cubicBezTo>
                    <a:pt x="4799" y="3743"/>
                    <a:pt x="4633" y="4033"/>
                    <a:pt x="4440" y="4309"/>
                  </a:cubicBezTo>
                  <a:cubicBezTo>
                    <a:pt x="4399" y="4378"/>
                    <a:pt x="4350" y="4440"/>
                    <a:pt x="4295" y="4509"/>
                  </a:cubicBezTo>
                  <a:cubicBezTo>
                    <a:pt x="4247" y="4571"/>
                    <a:pt x="4198" y="4640"/>
                    <a:pt x="4143" y="4703"/>
                  </a:cubicBezTo>
                  <a:lnTo>
                    <a:pt x="3971" y="4882"/>
                  </a:lnTo>
                  <a:cubicBezTo>
                    <a:pt x="3915" y="4944"/>
                    <a:pt x="3846" y="4992"/>
                    <a:pt x="3784" y="5048"/>
                  </a:cubicBezTo>
                  <a:cubicBezTo>
                    <a:pt x="3536" y="5262"/>
                    <a:pt x="3259" y="5441"/>
                    <a:pt x="2969" y="5586"/>
                  </a:cubicBezTo>
                  <a:cubicBezTo>
                    <a:pt x="2396" y="5876"/>
                    <a:pt x="1782" y="6076"/>
                    <a:pt x="1154" y="6173"/>
                  </a:cubicBezTo>
                  <a:lnTo>
                    <a:pt x="1147" y="6152"/>
                  </a:lnTo>
                  <a:lnTo>
                    <a:pt x="1147" y="6139"/>
                  </a:lnTo>
                  <a:lnTo>
                    <a:pt x="1140" y="6132"/>
                  </a:lnTo>
                  <a:cubicBezTo>
                    <a:pt x="698" y="5469"/>
                    <a:pt x="360" y="4716"/>
                    <a:pt x="194" y="3929"/>
                  </a:cubicBezTo>
                  <a:cubicBezTo>
                    <a:pt x="118" y="3536"/>
                    <a:pt x="90" y="3128"/>
                    <a:pt x="139" y="2735"/>
                  </a:cubicBezTo>
                  <a:cubicBezTo>
                    <a:pt x="159" y="2535"/>
                    <a:pt x="208" y="2334"/>
                    <a:pt x="249" y="2134"/>
                  </a:cubicBezTo>
                  <a:lnTo>
                    <a:pt x="325" y="1844"/>
                  </a:lnTo>
                  <a:lnTo>
                    <a:pt x="415" y="1554"/>
                  </a:lnTo>
                  <a:cubicBezTo>
                    <a:pt x="539" y="1174"/>
                    <a:pt x="705" y="801"/>
                    <a:pt x="912" y="456"/>
                  </a:cubicBezTo>
                  <a:cubicBezTo>
                    <a:pt x="1009" y="318"/>
                    <a:pt x="1105" y="180"/>
                    <a:pt x="1216" y="49"/>
                  </a:cubicBezTo>
                  <a:cubicBezTo>
                    <a:pt x="1209" y="28"/>
                    <a:pt x="1209" y="14"/>
                    <a:pt x="12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45"/>
            <p:cNvSpPr/>
            <p:nvPr/>
          </p:nvSpPr>
          <p:spPr>
            <a:xfrm>
              <a:off x="6732500" y="2092975"/>
              <a:ext cx="57675" cy="135700"/>
            </a:xfrm>
            <a:custGeom>
              <a:rect b="b" l="l" r="r" t="t"/>
              <a:pathLst>
                <a:path extrusionOk="0" h="5428" w="2307">
                  <a:moveTo>
                    <a:pt x="2306" y="1"/>
                  </a:moveTo>
                  <a:lnTo>
                    <a:pt x="2306" y="1"/>
                  </a:lnTo>
                  <a:cubicBezTo>
                    <a:pt x="2106" y="456"/>
                    <a:pt x="1913" y="912"/>
                    <a:pt x="1726" y="1361"/>
                  </a:cubicBezTo>
                  <a:lnTo>
                    <a:pt x="1167" y="2721"/>
                  </a:lnTo>
                  <a:lnTo>
                    <a:pt x="615" y="4088"/>
                  </a:lnTo>
                  <a:cubicBezTo>
                    <a:pt x="518" y="4323"/>
                    <a:pt x="421" y="4544"/>
                    <a:pt x="325" y="4772"/>
                  </a:cubicBezTo>
                  <a:cubicBezTo>
                    <a:pt x="283" y="4882"/>
                    <a:pt x="235" y="4993"/>
                    <a:pt x="180" y="5103"/>
                  </a:cubicBezTo>
                  <a:cubicBezTo>
                    <a:pt x="118" y="5220"/>
                    <a:pt x="76" y="5331"/>
                    <a:pt x="0" y="5428"/>
                  </a:cubicBezTo>
                  <a:cubicBezTo>
                    <a:pt x="83" y="5331"/>
                    <a:pt x="145" y="5214"/>
                    <a:pt x="207" y="5110"/>
                  </a:cubicBezTo>
                  <a:cubicBezTo>
                    <a:pt x="270" y="5000"/>
                    <a:pt x="325" y="4896"/>
                    <a:pt x="380" y="4785"/>
                  </a:cubicBezTo>
                  <a:cubicBezTo>
                    <a:pt x="484" y="4571"/>
                    <a:pt x="587" y="4344"/>
                    <a:pt x="691" y="4123"/>
                  </a:cubicBezTo>
                  <a:cubicBezTo>
                    <a:pt x="891" y="3674"/>
                    <a:pt x="1077" y="3225"/>
                    <a:pt x="1271" y="2762"/>
                  </a:cubicBezTo>
                  <a:cubicBezTo>
                    <a:pt x="1450" y="2307"/>
                    <a:pt x="1630" y="1851"/>
                    <a:pt x="1802" y="1395"/>
                  </a:cubicBezTo>
                  <a:cubicBezTo>
                    <a:pt x="1975" y="940"/>
                    <a:pt x="2148" y="470"/>
                    <a:pt x="23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45"/>
            <p:cNvSpPr/>
            <p:nvPr/>
          </p:nvSpPr>
          <p:spPr>
            <a:xfrm>
              <a:off x="6718000" y="2061575"/>
              <a:ext cx="50075" cy="120675"/>
            </a:xfrm>
            <a:custGeom>
              <a:rect b="b" l="l" r="r" t="t"/>
              <a:pathLst>
                <a:path extrusionOk="0" h="4827" w="2003">
                  <a:moveTo>
                    <a:pt x="2003" y="0"/>
                  </a:moveTo>
                  <a:lnTo>
                    <a:pt x="2003" y="0"/>
                  </a:lnTo>
                  <a:cubicBezTo>
                    <a:pt x="1664" y="304"/>
                    <a:pt x="1374" y="649"/>
                    <a:pt x="1112" y="1008"/>
                  </a:cubicBezTo>
                  <a:cubicBezTo>
                    <a:pt x="850" y="1374"/>
                    <a:pt x="629" y="1768"/>
                    <a:pt x="449" y="2182"/>
                  </a:cubicBezTo>
                  <a:cubicBezTo>
                    <a:pt x="270" y="2596"/>
                    <a:pt x="145" y="3031"/>
                    <a:pt x="76" y="3480"/>
                  </a:cubicBezTo>
                  <a:cubicBezTo>
                    <a:pt x="0" y="3929"/>
                    <a:pt x="28" y="4384"/>
                    <a:pt x="76" y="4826"/>
                  </a:cubicBezTo>
                  <a:lnTo>
                    <a:pt x="69" y="4488"/>
                  </a:lnTo>
                  <a:lnTo>
                    <a:pt x="69" y="4322"/>
                  </a:lnTo>
                  <a:lnTo>
                    <a:pt x="90" y="4163"/>
                  </a:lnTo>
                  <a:lnTo>
                    <a:pt x="111" y="3825"/>
                  </a:lnTo>
                  <a:lnTo>
                    <a:pt x="166" y="3494"/>
                  </a:lnTo>
                  <a:cubicBezTo>
                    <a:pt x="249" y="3066"/>
                    <a:pt x="373" y="2631"/>
                    <a:pt x="553" y="2230"/>
                  </a:cubicBezTo>
                  <a:cubicBezTo>
                    <a:pt x="725" y="1816"/>
                    <a:pt x="939" y="1422"/>
                    <a:pt x="1181" y="1056"/>
                  </a:cubicBezTo>
                  <a:cubicBezTo>
                    <a:pt x="1305" y="863"/>
                    <a:pt x="1436" y="684"/>
                    <a:pt x="1575" y="511"/>
                  </a:cubicBezTo>
                  <a:cubicBezTo>
                    <a:pt x="1699" y="338"/>
                    <a:pt x="1851" y="166"/>
                    <a:pt x="20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45"/>
            <p:cNvSpPr/>
            <p:nvPr/>
          </p:nvSpPr>
          <p:spPr>
            <a:xfrm>
              <a:off x="6781700" y="2088325"/>
              <a:ext cx="47300" cy="112900"/>
            </a:xfrm>
            <a:custGeom>
              <a:rect b="b" l="l" r="r" t="t"/>
              <a:pathLst>
                <a:path extrusionOk="0" h="4516" w="1892">
                  <a:moveTo>
                    <a:pt x="1892" y="0"/>
                  </a:moveTo>
                  <a:lnTo>
                    <a:pt x="1892" y="0"/>
                  </a:lnTo>
                  <a:cubicBezTo>
                    <a:pt x="1864" y="207"/>
                    <a:pt x="1837" y="415"/>
                    <a:pt x="1802" y="622"/>
                  </a:cubicBezTo>
                  <a:cubicBezTo>
                    <a:pt x="1768" y="829"/>
                    <a:pt x="1733" y="1036"/>
                    <a:pt x="1685" y="1236"/>
                  </a:cubicBezTo>
                  <a:cubicBezTo>
                    <a:pt x="1588" y="1630"/>
                    <a:pt x="1464" y="2030"/>
                    <a:pt x="1312" y="2417"/>
                  </a:cubicBezTo>
                  <a:cubicBezTo>
                    <a:pt x="1167" y="2803"/>
                    <a:pt x="974" y="3176"/>
                    <a:pt x="760" y="3528"/>
                  </a:cubicBezTo>
                  <a:lnTo>
                    <a:pt x="594" y="3791"/>
                  </a:lnTo>
                  <a:cubicBezTo>
                    <a:pt x="532" y="3874"/>
                    <a:pt x="463" y="3950"/>
                    <a:pt x="407" y="4039"/>
                  </a:cubicBezTo>
                  <a:lnTo>
                    <a:pt x="311" y="4171"/>
                  </a:lnTo>
                  <a:lnTo>
                    <a:pt x="207" y="4281"/>
                  </a:lnTo>
                  <a:lnTo>
                    <a:pt x="0" y="4516"/>
                  </a:lnTo>
                  <a:cubicBezTo>
                    <a:pt x="311" y="4240"/>
                    <a:pt x="594" y="3929"/>
                    <a:pt x="829" y="3570"/>
                  </a:cubicBezTo>
                  <a:cubicBezTo>
                    <a:pt x="1050" y="3225"/>
                    <a:pt x="1250" y="2852"/>
                    <a:pt x="1409" y="2458"/>
                  </a:cubicBezTo>
                  <a:cubicBezTo>
                    <a:pt x="1560" y="2065"/>
                    <a:pt x="1685" y="1664"/>
                    <a:pt x="1761" y="1250"/>
                  </a:cubicBezTo>
                  <a:cubicBezTo>
                    <a:pt x="1837" y="836"/>
                    <a:pt x="1892" y="415"/>
                    <a:pt x="18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45"/>
            <p:cNvSpPr/>
            <p:nvPr/>
          </p:nvSpPr>
          <p:spPr>
            <a:xfrm>
              <a:off x="6778575" y="2159950"/>
              <a:ext cx="11250" cy="34550"/>
            </a:xfrm>
            <a:custGeom>
              <a:rect b="b" l="l" r="r" t="t"/>
              <a:pathLst>
                <a:path extrusionOk="0" h="1382" w="450">
                  <a:moveTo>
                    <a:pt x="450" y="1"/>
                  </a:moveTo>
                  <a:cubicBezTo>
                    <a:pt x="360" y="228"/>
                    <a:pt x="277" y="456"/>
                    <a:pt x="201" y="684"/>
                  </a:cubicBezTo>
                  <a:cubicBezTo>
                    <a:pt x="132" y="919"/>
                    <a:pt x="56" y="1140"/>
                    <a:pt x="1" y="1382"/>
                  </a:cubicBezTo>
                  <a:cubicBezTo>
                    <a:pt x="97" y="1161"/>
                    <a:pt x="173" y="933"/>
                    <a:pt x="256" y="698"/>
                  </a:cubicBezTo>
                  <a:cubicBezTo>
                    <a:pt x="325" y="463"/>
                    <a:pt x="401" y="242"/>
                    <a:pt x="4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45"/>
            <p:cNvSpPr/>
            <p:nvPr/>
          </p:nvSpPr>
          <p:spPr>
            <a:xfrm>
              <a:off x="6731975" y="2180500"/>
              <a:ext cx="4850" cy="15375"/>
            </a:xfrm>
            <a:custGeom>
              <a:rect b="b" l="l" r="r" t="t"/>
              <a:pathLst>
                <a:path extrusionOk="0" h="615" w="194">
                  <a:moveTo>
                    <a:pt x="194" y="0"/>
                  </a:moveTo>
                  <a:cubicBezTo>
                    <a:pt x="152" y="97"/>
                    <a:pt x="118" y="200"/>
                    <a:pt x="83" y="297"/>
                  </a:cubicBezTo>
                  <a:cubicBezTo>
                    <a:pt x="56" y="408"/>
                    <a:pt x="21" y="511"/>
                    <a:pt x="1" y="615"/>
                  </a:cubicBezTo>
                  <a:cubicBezTo>
                    <a:pt x="49" y="518"/>
                    <a:pt x="83" y="415"/>
                    <a:pt x="118" y="311"/>
                  </a:cubicBezTo>
                  <a:cubicBezTo>
                    <a:pt x="139" y="207"/>
                    <a:pt x="173" y="104"/>
                    <a:pt x="1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45"/>
            <p:cNvSpPr/>
            <p:nvPr/>
          </p:nvSpPr>
          <p:spPr>
            <a:xfrm>
              <a:off x="6730425" y="2168575"/>
              <a:ext cx="4850" cy="15400"/>
            </a:xfrm>
            <a:custGeom>
              <a:rect b="b" l="l" r="r" t="t"/>
              <a:pathLst>
                <a:path extrusionOk="0" h="616" w="194">
                  <a:moveTo>
                    <a:pt x="194" y="1"/>
                  </a:moveTo>
                  <a:cubicBezTo>
                    <a:pt x="152" y="97"/>
                    <a:pt x="118" y="201"/>
                    <a:pt x="83" y="305"/>
                  </a:cubicBezTo>
                  <a:cubicBezTo>
                    <a:pt x="56" y="408"/>
                    <a:pt x="21" y="512"/>
                    <a:pt x="0" y="615"/>
                  </a:cubicBezTo>
                  <a:cubicBezTo>
                    <a:pt x="49" y="519"/>
                    <a:pt x="83" y="415"/>
                    <a:pt x="118" y="312"/>
                  </a:cubicBezTo>
                  <a:cubicBezTo>
                    <a:pt x="145" y="208"/>
                    <a:pt x="180" y="104"/>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45"/>
            <p:cNvSpPr/>
            <p:nvPr/>
          </p:nvSpPr>
          <p:spPr>
            <a:xfrm>
              <a:off x="6714025" y="2109200"/>
              <a:ext cx="4850" cy="15400"/>
            </a:xfrm>
            <a:custGeom>
              <a:rect b="b" l="l" r="r" t="t"/>
              <a:pathLst>
                <a:path extrusionOk="0" h="616" w="194">
                  <a:moveTo>
                    <a:pt x="194" y="1"/>
                  </a:moveTo>
                  <a:lnTo>
                    <a:pt x="194" y="1"/>
                  </a:lnTo>
                  <a:cubicBezTo>
                    <a:pt x="152" y="97"/>
                    <a:pt x="118" y="201"/>
                    <a:pt x="83" y="304"/>
                  </a:cubicBezTo>
                  <a:cubicBezTo>
                    <a:pt x="56" y="408"/>
                    <a:pt x="21" y="512"/>
                    <a:pt x="0" y="615"/>
                  </a:cubicBezTo>
                  <a:cubicBezTo>
                    <a:pt x="49" y="519"/>
                    <a:pt x="83" y="415"/>
                    <a:pt x="118" y="311"/>
                  </a:cubicBezTo>
                  <a:cubicBezTo>
                    <a:pt x="145" y="208"/>
                    <a:pt x="180" y="104"/>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45"/>
            <p:cNvSpPr/>
            <p:nvPr/>
          </p:nvSpPr>
          <p:spPr>
            <a:xfrm>
              <a:off x="6712825" y="2121625"/>
              <a:ext cx="4850" cy="15225"/>
            </a:xfrm>
            <a:custGeom>
              <a:rect b="b" l="l" r="r" t="t"/>
              <a:pathLst>
                <a:path extrusionOk="0" h="609" w="194">
                  <a:moveTo>
                    <a:pt x="193" y="1"/>
                  </a:moveTo>
                  <a:cubicBezTo>
                    <a:pt x="138" y="104"/>
                    <a:pt x="111" y="194"/>
                    <a:pt x="76" y="298"/>
                  </a:cubicBezTo>
                  <a:cubicBezTo>
                    <a:pt x="48" y="401"/>
                    <a:pt x="14" y="505"/>
                    <a:pt x="0" y="608"/>
                  </a:cubicBezTo>
                  <a:cubicBezTo>
                    <a:pt x="42" y="519"/>
                    <a:pt x="76" y="415"/>
                    <a:pt x="111" y="312"/>
                  </a:cubicBezTo>
                  <a:cubicBezTo>
                    <a:pt x="138" y="208"/>
                    <a:pt x="173" y="104"/>
                    <a:pt x="1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45"/>
            <p:cNvSpPr/>
            <p:nvPr/>
          </p:nvSpPr>
          <p:spPr>
            <a:xfrm>
              <a:off x="6789625" y="2095750"/>
              <a:ext cx="4850" cy="15200"/>
            </a:xfrm>
            <a:custGeom>
              <a:rect b="b" l="l" r="r" t="t"/>
              <a:pathLst>
                <a:path extrusionOk="0" h="608" w="194">
                  <a:moveTo>
                    <a:pt x="194" y="0"/>
                  </a:moveTo>
                  <a:cubicBezTo>
                    <a:pt x="139" y="104"/>
                    <a:pt x="104" y="193"/>
                    <a:pt x="77" y="297"/>
                  </a:cubicBezTo>
                  <a:cubicBezTo>
                    <a:pt x="49" y="401"/>
                    <a:pt x="14" y="504"/>
                    <a:pt x="1" y="608"/>
                  </a:cubicBezTo>
                  <a:cubicBezTo>
                    <a:pt x="42" y="518"/>
                    <a:pt x="77" y="414"/>
                    <a:pt x="111" y="311"/>
                  </a:cubicBezTo>
                  <a:cubicBezTo>
                    <a:pt x="139" y="207"/>
                    <a:pt x="173" y="104"/>
                    <a:pt x="1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45"/>
            <p:cNvSpPr/>
            <p:nvPr/>
          </p:nvSpPr>
          <p:spPr>
            <a:xfrm>
              <a:off x="6788425" y="2109725"/>
              <a:ext cx="4675" cy="15375"/>
            </a:xfrm>
            <a:custGeom>
              <a:rect b="b" l="l" r="r" t="t"/>
              <a:pathLst>
                <a:path extrusionOk="0" h="615" w="187">
                  <a:moveTo>
                    <a:pt x="187" y="0"/>
                  </a:moveTo>
                  <a:lnTo>
                    <a:pt x="187" y="0"/>
                  </a:lnTo>
                  <a:cubicBezTo>
                    <a:pt x="145" y="104"/>
                    <a:pt x="111" y="194"/>
                    <a:pt x="76" y="304"/>
                  </a:cubicBezTo>
                  <a:cubicBezTo>
                    <a:pt x="49" y="408"/>
                    <a:pt x="14" y="511"/>
                    <a:pt x="0" y="615"/>
                  </a:cubicBezTo>
                  <a:cubicBezTo>
                    <a:pt x="42" y="518"/>
                    <a:pt x="76" y="415"/>
                    <a:pt x="111" y="311"/>
                  </a:cubicBezTo>
                  <a:cubicBezTo>
                    <a:pt x="138" y="208"/>
                    <a:pt x="173" y="104"/>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45"/>
            <p:cNvSpPr/>
            <p:nvPr/>
          </p:nvSpPr>
          <p:spPr>
            <a:xfrm>
              <a:off x="6796525" y="2097650"/>
              <a:ext cx="4875" cy="15375"/>
            </a:xfrm>
            <a:custGeom>
              <a:rect b="b" l="l" r="r" t="t"/>
              <a:pathLst>
                <a:path extrusionOk="0" h="615" w="195">
                  <a:moveTo>
                    <a:pt x="194" y="0"/>
                  </a:moveTo>
                  <a:cubicBezTo>
                    <a:pt x="139" y="97"/>
                    <a:pt x="104" y="200"/>
                    <a:pt x="77" y="304"/>
                  </a:cubicBezTo>
                  <a:cubicBezTo>
                    <a:pt x="56" y="407"/>
                    <a:pt x="22" y="511"/>
                    <a:pt x="1" y="615"/>
                  </a:cubicBezTo>
                  <a:cubicBezTo>
                    <a:pt x="42" y="518"/>
                    <a:pt x="77" y="414"/>
                    <a:pt x="111" y="311"/>
                  </a:cubicBezTo>
                  <a:cubicBezTo>
                    <a:pt x="139" y="207"/>
                    <a:pt x="173" y="104"/>
                    <a:pt x="1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45"/>
            <p:cNvSpPr/>
            <p:nvPr/>
          </p:nvSpPr>
          <p:spPr>
            <a:xfrm>
              <a:off x="6740600" y="2164100"/>
              <a:ext cx="11250" cy="34550"/>
            </a:xfrm>
            <a:custGeom>
              <a:rect b="b" l="l" r="r" t="t"/>
              <a:pathLst>
                <a:path extrusionOk="0" h="1382" w="450">
                  <a:moveTo>
                    <a:pt x="450" y="0"/>
                  </a:moveTo>
                  <a:cubicBezTo>
                    <a:pt x="360" y="221"/>
                    <a:pt x="277" y="449"/>
                    <a:pt x="201" y="684"/>
                  </a:cubicBezTo>
                  <a:cubicBezTo>
                    <a:pt x="132" y="912"/>
                    <a:pt x="56" y="1140"/>
                    <a:pt x="1" y="1381"/>
                  </a:cubicBezTo>
                  <a:cubicBezTo>
                    <a:pt x="97" y="1153"/>
                    <a:pt x="173" y="932"/>
                    <a:pt x="256" y="698"/>
                  </a:cubicBezTo>
                  <a:cubicBezTo>
                    <a:pt x="325" y="463"/>
                    <a:pt x="401" y="242"/>
                    <a:pt x="4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45"/>
            <p:cNvSpPr/>
            <p:nvPr/>
          </p:nvSpPr>
          <p:spPr>
            <a:xfrm>
              <a:off x="6787900" y="2153900"/>
              <a:ext cx="8650" cy="29900"/>
            </a:xfrm>
            <a:custGeom>
              <a:rect b="b" l="l" r="r" t="t"/>
              <a:pathLst>
                <a:path extrusionOk="0" h="1196" w="346">
                  <a:moveTo>
                    <a:pt x="346" y="1"/>
                  </a:moveTo>
                  <a:cubicBezTo>
                    <a:pt x="270" y="194"/>
                    <a:pt x="208" y="388"/>
                    <a:pt x="146" y="588"/>
                  </a:cubicBezTo>
                  <a:cubicBezTo>
                    <a:pt x="97" y="788"/>
                    <a:pt x="35" y="988"/>
                    <a:pt x="1" y="1195"/>
                  </a:cubicBezTo>
                  <a:cubicBezTo>
                    <a:pt x="77" y="1002"/>
                    <a:pt x="139" y="802"/>
                    <a:pt x="201" y="609"/>
                  </a:cubicBezTo>
                  <a:cubicBezTo>
                    <a:pt x="249" y="408"/>
                    <a:pt x="311" y="208"/>
                    <a:pt x="3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45"/>
            <p:cNvSpPr/>
            <p:nvPr/>
          </p:nvSpPr>
          <p:spPr>
            <a:xfrm>
              <a:off x="6730775" y="2189475"/>
              <a:ext cx="8650" cy="29875"/>
            </a:xfrm>
            <a:custGeom>
              <a:rect b="b" l="l" r="r" t="t"/>
              <a:pathLst>
                <a:path extrusionOk="0" h="1195" w="346">
                  <a:moveTo>
                    <a:pt x="345" y="0"/>
                  </a:moveTo>
                  <a:cubicBezTo>
                    <a:pt x="269" y="194"/>
                    <a:pt x="207" y="394"/>
                    <a:pt x="145" y="587"/>
                  </a:cubicBezTo>
                  <a:cubicBezTo>
                    <a:pt x="97" y="787"/>
                    <a:pt x="35" y="988"/>
                    <a:pt x="0" y="1195"/>
                  </a:cubicBezTo>
                  <a:cubicBezTo>
                    <a:pt x="76" y="1001"/>
                    <a:pt x="138" y="808"/>
                    <a:pt x="200" y="608"/>
                  </a:cubicBezTo>
                  <a:cubicBezTo>
                    <a:pt x="249" y="408"/>
                    <a:pt x="311" y="207"/>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45"/>
            <p:cNvSpPr/>
            <p:nvPr/>
          </p:nvSpPr>
          <p:spPr>
            <a:xfrm>
              <a:off x="6799300" y="2139400"/>
              <a:ext cx="5200" cy="27825"/>
            </a:xfrm>
            <a:custGeom>
              <a:rect b="b" l="l" r="r" t="t"/>
              <a:pathLst>
                <a:path extrusionOk="0" h="1113" w="208">
                  <a:moveTo>
                    <a:pt x="207" y="1"/>
                  </a:moveTo>
                  <a:cubicBezTo>
                    <a:pt x="152" y="194"/>
                    <a:pt x="118" y="374"/>
                    <a:pt x="83" y="553"/>
                  </a:cubicBezTo>
                  <a:cubicBezTo>
                    <a:pt x="49" y="733"/>
                    <a:pt x="14" y="926"/>
                    <a:pt x="0" y="1113"/>
                  </a:cubicBezTo>
                  <a:cubicBezTo>
                    <a:pt x="62" y="933"/>
                    <a:pt x="97" y="747"/>
                    <a:pt x="131" y="560"/>
                  </a:cubicBezTo>
                  <a:cubicBezTo>
                    <a:pt x="166" y="381"/>
                    <a:pt x="201" y="194"/>
                    <a:pt x="2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45"/>
            <p:cNvSpPr/>
            <p:nvPr/>
          </p:nvSpPr>
          <p:spPr>
            <a:xfrm>
              <a:off x="6810525" y="2120075"/>
              <a:ext cx="6400" cy="32125"/>
            </a:xfrm>
            <a:custGeom>
              <a:rect b="b" l="l" r="r" t="t"/>
              <a:pathLst>
                <a:path extrusionOk="0" h="1285" w="256">
                  <a:moveTo>
                    <a:pt x="256" y="1"/>
                  </a:moveTo>
                  <a:cubicBezTo>
                    <a:pt x="200" y="215"/>
                    <a:pt x="166" y="429"/>
                    <a:pt x="138" y="650"/>
                  </a:cubicBezTo>
                  <a:cubicBezTo>
                    <a:pt x="124" y="753"/>
                    <a:pt x="97" y="864"/>
                    <a:pt x="76" y="967"/>
                  </a:cubicBezTo>
                  <a:cubicBezTo>
                    <a:pt x="55" y="1071"/>
                    <a:pt x="35" y="1181"/>
                    <a:pt x="0" y="1285"/>
                  </a:cubicBezTo>
                  <a:cubicBezTo>
                    <a:pt x="55" y="1188"/>
                    <a:pt x="90" y="1078"/>
                    <a:pt x="111" y="974"/>
                  </a:cubicBezTo>
                  <a:cubicBezTo>
                    <a:pt x="138" y="871"/>
                    <a:pt x="166" y="767"/>
                    <a:pt x="187" y="657"/>
                  </a:cubicBezTo>
                  <a:cubicBezTo>
                    <a:pt x="221" y="443"/>
                    <a:pt x="256" y="222"/>
                    <a:pt x="2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45"/>
            <p:cNvSpPr/>
            <p:nvPr/>
          </p:nvSpPr>
          <p:spPr>
            <a:xfrm>
              <a:off x="6808100" y="2114375"/>
              <a:ext cx="3650" cy="24550"/>
            </a:xfrm>
            <a:custGeom>
              <a:rect b="b" l="l" r="r" t="t"/>
              <a:pathLst>
                <a:path extrusionOk="0" h="982" w="146">
                  <a:moveTo>
                    <a:pt x="132" y="1"/>
                  </a:moveTo>
                  <a:cubicBezTo>
                    <a:pt x="97" y="167"/>
                    <a:pt x="83" y="332"/>
                    <a:pt x="56" y="498"/>
                  </a:cubicBezTo>
                  <a:lnTo>
                    <a:pt x="28" y="740"/>
                  </a:lnTo>
                  <a:cubicBezTo>
                    <a:pt x="21" y="816"/>
                    <a:pt x="14" y="892"/>
                    <a:pt x="0" y="981"/>
                  </a:cubicBezTo>
                  <a:cubicBezTo>
                    <a:pt x="35" y="898"/>
                    <a:pt x="56" y="816"/>
                    <a:pt x="76" y="740"/>
                  </a:cubicBezTo>
                  <a:cubicBezTo>
                    <a:pt x="90" y="657"/>
                    <a:pt x="97" y="574"/>
                    <a:pt x="111" y="498"/>
                  </a:cubicBezTo>
                  <a:cubicBezTo>
                    <a:pt x="125" y="332"/>
                    <a:pt x="145" y="167"/>
                    <a:pt x="1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45"/>
            <p:cNvSpPr/>
            <p:nvPr/>
          </p:nvSpPr>
          <p:spPr>
            <a:xfrm>
              <a:off x="6769950" y="2156325"/>
              <a:ext cx="94625" cy="71825"/>
            </a:xfrm>
            <a:custGeom>
              <a:rect b="b" l="l" r="r" t="t"/>
              <a:pathLst>
                <a:path extrusionOk="0" h="2873" w="3785">
                  <a:moveTo>
                    <a:pt x="3784" y="1"/>
                  </a:moveTo>
                  <a:lnTo>
                    <a:pt x="3315" y="373"/>
                  </a:lnTo>
                  <a:lnTo>
                    <a:pt x="2859" y="746"/>
                  </a:lnTo>
                  <a:lnTo>
                    <a:pt x="1934" y="1499"/>
                  </a:lnTo>
                  <a:cubicBezTo>
                    <a:pt x="1623" y="1747"/>
                    <a:pt x="1312" y="1989"/>
                    <a:pt x="1002" y="2231"/>
                  </a:cubicBezTo>
                  <a:cubicBezTo>
                    <a:pt x="850" y="2355"/>
                    <a:pt x="684" y="2466"/>
                    <a:pt x="518" y="2576"/>
                  </a:cubicBezTo>
                  <a:cubicBezTo>
                    <a:pt x="353" y="2693"/>
                    <a:pt x="180" y="2783"/>
                    <a:pt x="1" y="2873"/>
                  </a:cubicBezTo>
                  <a:cubicBezTo>
                    <a:pt x="394" y="2762"/>
                    <a:pt x="726" y="2535"/>
                    <a:pt x="1057" y="2321"/>
                  </a:cubicBezTo>
                  <a:cubicBezTo>
                    <a:pt x="1381" y="2093"/>
                    <a:pt x="1699" y="1858"/>
                    <a:pt x="2010" y="1602"/>
                  </a:cubicBezTo>
                  <a:cubicBezTo>
                    <a:pt x="2320" y="1354"/>
                    <a:pt x="2624" y="1092"/>
                    <a:pt x="2921" y="829"/>
                  </a:cubicBezTo>
                  <a:cubicBezTo>
                    <a:pt x="3211" y="553"/>
                    <a:pt x="3508" y="284"/>
                    <a:pt x="37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45"/>
            <p:cNvSpPr/>
            <p:nvPr/>
          </p:nvSpPr>
          <p:spPr>
            <a:xfrm>
              <a:off x="6676575" y="2084875"/>
              <a:ext cx="28500" cy="88050"/>
            </a:xfrm>
            <a:custGeom>
              <a:rect b="b" l="l" r="r" t="t"/>
              <a:pathLst>
                <a:path extrusionOk="0" h="3522" w="1140">
                  <a:moveTo>
                    <a:pt x="0" y="0"/>
                  </a:moveTo>
                  <a:cubicBezTo>
                    <a:pt x="42" y="311"/>
                    <a:pt x="104" y="615"/>
                    <a:pt x="173" y="918"/>
                  </a:cubicBezTo>
                  <a:cubicBezTo>
                    <a:pt x="242" y="1215"/>
                    <a:pt x="318" y="1519"/>
                    <a:pt x="408" y="1816"/>
                  </a:cubicBezTo>
                  <a:cubicBezTo>
                    <a:pt x="490" y="2106"/>
                    <a:pt x="594" y="2403"/>
                    <a:pt x="711" y="2693"/>
                  </a:cubicBezTo>
                  <a:cubicBezTo>
                    <a:pt x="767" y="2838"/>
                    <a:pt x="829" y="2976"/>
                    <a:pt x="898" y="3114"/>
                  </a:cubicBezTo>
                  <a:lnTo>
                    <a:pt x="1008" y="3321"/>
                  </a:lnTo>
                  <a:cubicBezTo>
                    <a:pt x="1057" y="3390"/>
                    <a:pt x="1098" y="3452"/>
                    <a:pt x="1139" y="3521"/>
                  </a:cubicBezTo>
                  <a:lnTo>
                    <a:pt x="1043" y="3314"/>
                  </a:lnTo>
                  <a:lnTo>
                    <a:pt x="960" y="3100"/>
                  </a:lnTo>
                  <a:cubicBezTo>
                    <a:pt x="905" y="2955"/>
                    <a:pt x="856" y="2817"/>
                    <a:pt x="801" y="2665"/>
                  </a:cubicBezTo>
                  <a:cubicBezTo>
                    <a:pt x="711" y="2375"/>
                    <a:pt x="615" y="2078"/>
                    <a:pt x="525" y="1788"/>
                  </a:cubicBezTo>
                  <a:lnTo>
                    <a:pt x="269" y="898"/>
                  </a:lnTo>
                  <a:lnTo>
                    <a:pt x="138" y="456"/>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45"/>
            <p:cNvSpPr/>
            <p:nvPr/>
          </p:nvSpPr>
          <p:spPr>
            <a:xfrm>
              <a:off x="6631525" y="2195700"/>
              <a:ext cx="100475" cy="42825"/>
            </a:xfrm>
            <a:custGeom>
              <a:rect b="b" l="l" r="r" t="t"/>
              <a:pathLst>
                <a:path extrusionOk="0" h="1713" w="4019">
                  <a:moveTo>
                    <a:pt x="777" y="0"/>
                  </a:moveTo>
                  <a:cubicBezTo>
                    <a:pt x="536" y="0"/>
                    <a:pt x="278" y="9"/>
                    <a:pt x="0" y="27"/>
                  </a:cubicBezTo>
                  <a:lnTo>
                    <a:pt x="0" y="27"/>
                  </a:lnTo>
                  <a:cubicBezTo>
                    <a:pt x="0" y="27"/>
                    <a:pt x="0" y="27"/>
                    <a:pt x="0" y="27"/>
                  </a:cubicBezTo>
                  <a:cubicBezTo>
                    <a:pt x="0" y="27"/>
                    <a:pt x="0" y="27"/>
                    <a:pt x="0" y="27"/>
                  </a:cubicBezTo>
                  <a:cubicBezTo>
                    <a:pt x="0" y="27"/>
                    <a:pt x="0" y="27"/>
                    <a:pt x="0" y="27"/>
                  </a:cubicBezTo>
                  <a:lnTo>
                    <a:pt x="0" y="27"/>
                  </a:lnTo>
                  <a:cubicBezTo>
                    <a:pt x="15" y="32"/>
                    <a:pt x="1707" y="1713"/>
                    <a:pt x="3104" y="1713"/>
                  </a:cubicBezTo>
                  <a:cubicBezTo>
                    <a:pt x="3434" y="1713"/>
                    <a:pt x="3748" y="1619"/>
                    <a:pt x="4019" y="1388"/>
                  </a:cubicBezTo>
                  <a:cubicBezTo>
                    <a:pt x="4019" y="1388"/>
                    <a:pt x="3823" y="0"/>
                    <a:pt x="77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45"/>
            <p:cNvSpPr/>
            <p:nvPr/>
          </p:nvSpPr>
          <p:spPr>
            <a:xfrm>
              <a:off x="6626500" y="2193750"/>
              <a:ext cx="105500" cy="45725"/>
            </a:xfrm>
            <a:custGeom>
              <a:rect b="b" l="l" r="r" t="t"/>
              <a:pathLst>
                <a:path extrusionOk="0" h="1829" w="4220">
                  <a:moveTo>
                    <a:pt x="850" y="0"/>
                  </a:moveTo>
                  <a:cubicBezTo>
                    <a:pt x="822" y="0"/>
                    <a:pt x="795" y="1"/>
                    <a:pt x="767" y="2"/>
                  </a:cubicBezTo>
                  <a:lnTo>
                    <a:pt x="201" y="23"/>
                  </a:lnTo>
                  <a:lnTo>
                    <a:pt x="1" y="30"/>
                  </a:lnTo>
                  <a:lnTo>
                    <a:pt x="146" y="168"/>
                  </a:lnTo>
                  <a:cubicBezTo>
                    <a:pt x="422" y="437"/>
                    <a:pt x="726" y="685"/>
                    <a:pt x="1037" y="913"/>
                  </a:cubicBezTo>
                  <a:cubicBezTo>
                    <a:pt x="1347" y="1134"/>
                    <a:pt x="1679" y="1341"/>
                    <a:pt x="2031" y="1507"/>
                  </a:cubicBezTo>
                  <a:cubicBezTo>
                    <a:pt x="2383" y="1673"/>
                    <a:pt x="2763" y="1797"/>
                    <a:pt x="3149" y="1825"/>
                  </a:cubicBezTo>
                  <a:cubicBezTo>
                    <a:pt x="3185" y="1827"/>
                    <a:pt x="3221" y="1828"/>
                    <a:pt x="3257" y="1828"/>
                  </a:cubicBezTo>
                  <a:cubicBezTo>
                    <a:pt x="3615" y="1828"/>
                    <a:pt x="3969" y="1704"/>
                    <a:pt x="4220" y="1466"/>
                  </a:cubicBezTo>
                  <a:lnTo>
                    <a:pt x="4220" y="1466"/>
                  </a:lnTo>
                  <a:cubicBezTo>
                    <a:pt x="4068" y="1576"/>
                    <a:pt x="3895" y="1659"/>
                    <a:pt x="3729" y="1714"/>
                  </a:cubicBezTo>
                  <a:cubicBezTo>
                    <a:pt x="3612" y="1746"/>
                    <a:pt x="3489" y="1757"/>
                    <a:pt x="3367" y="1757"/>
                  </a:cubicBezTo>
                  <a:cubicBezTo>
                    <a:pt x="3301" y="1757"/>
                    <a:pt x="3235" y="1754"/>
                    <a:pt x="3170" y="1749"/>
                  </a:cubicBezTo>
                  <a:cubicBezTo>
                    <a:pt x="2790" y="1707"/>
                    <a:pt x="2438" y="1569"/>
                    <a:pt x="2100" y="1397"/>
                  </a:cubicBezTo>
                  <a:cubicBezTo>
                    <a:pt x="1762" y="1210"/>
                    <a:pt x="1444" y="1003"/>
                    <a:pt x="1140" y="782"/>
                  </a:cubicBezTo>
                  <a:cubicBezTo>
                    <a:pt x="890" y="595"/>
                    <a:pt x="650" y="393"/>
                    <a:pt x="423" y="186"/>
                  </a:cubicBezTo>
                  <a:lnTo>
                    <a:pt x="423" y="186"/>
                  </a:lnTo>
                  <a:lnTo>
                    <a:pt x="788" y="168"/>
                  </a:lnTo>
                  <a:cubicBezTo>
                    <a:pt x="850" y="165"/>
                    <a:pt x="912" y="165"/>
                    <a:pt x="974" y="165"/>
                  </a:cubicBezTo>
                  <a:cubicBezTo>
                    <a:pt x="1099" y="165"/>
                    <a:pt x="1223" y="168"/>
                    <a:pt x="1347" y="168"/>
                  </a:cubicBezTo>
                  <a:cubicBezTo>
                    <a:pt x="1437" y="168"/>
                    <a:pt x="1527" y="174"/>
                    <a:pt x="1623" y="188"/>
                  </a:cubicBezTo>
                  <a:lnTo>
                    <a:pt x="1900" y="202"/>
                  </a:lnTo>
                  <a:cubicBezTo>
                    <a:pt x="1996" y="202"/>
                    <a:pt x="2079" y="230"/>
                    <a:pt x="2176" y="237"/>
                  </a:cubicBezTo>
                  <a:cubicBezTo>
                    <a:pt x="2272" y="250"/>
                    <a:pt x="2355" y="264"/>
                    <a:pt x="2452" y="278"/>
                  </a:cubicBezTo>
                  <a:cubicBezTo>
                    <a:pt x="2811" y="361"/>
                    <a:pt x="3177" y="471"/>
                    <a:pt x="3495" y="651"/>
                  </a:cubicBezTo>
                  <a:lnTo>
                    <a:pt x="3619" y="720"/>
                  </a:lnTo>
                  <a:lnTo>
                    <a:pt x="3729" y="803"/>
                  </a:lnTo>
                  <a:cubicBezTo>
                    <a:pt x="3805" y="858"/>
                    <a:pt x="3867" y="927"/>
                    <a:pt x="3936" y="989"/>
                  </a:cubicBezTo>
                  <a:cubicBezTo>
                    <a:pt x="4061" y="1127"/>
                    <a:pt x="4171" y="1279"/>
                    <a:pt x="4220" y="1466"/>
                  </a:cubicBezTo>
                  <a:cubicBezTo>
                    <a:pt x="4199" y="1272"/>
                    <a:pt x="4095" y="1100"/>
                    <a:pt x="3978" y="955"/>
                  </a:cubicBezTo>
                  <a:cubicBezTo>
                    <a:pt x="3909" y="886"/>
                    <a:pt x="3854" y="803"/>
                    <a:pt x="3771" y="748"/>
                  </a:cubicBezTo>
                  <a:lnTo>
                    <a:pt x="3660" y="651"/>
                  </a:lnTo>
                  <a:lnTo>
                    <a:pt x="3543" y="575"/>
                  </a:lnTo>
                  <a:cubicBezTo>
                    <a:pt x="3211" y="368"/>
                    <a:pt x="2852" y="244"/>
                    <a:pt x="2480" y="154"/>
                  </a:cubicBezTo>
                  <a:lnTo>
                    <a:pt x="2197" y="99"/>
                  </a:lnTo>
                  <a:cubicBezTo>
                    <a:pt x="2100" y="85"/>
                    <a:pt x="2003" y="64"/>
                    <a:pt x="1907" y="57"/>
                  </a:cubicBezTo>
                  <a:lnTo>
                    <a:pt x="1623" y="30"/>
                  </a:lnTo>
                  <a:cubicBezTo>
                    <a:pt x="1527" y="23"/>
                    <a:pt x="1430" y="16"/>
                    <a:pt x="1340" y="16"/>
                  </a:cubicBezTo>
                  <a:cubicBezTo>
                    <a:pt x="1175" y="16"/>
                    <a:pt x="1014" y="0"/>
                    <a:pt x="8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45"/>
            <p:cNvSpPr/>
            <p:nvPr/>
          </p:nvSpPr>
          <p:spPr>
            <a:xfrm>
              <a:off x="6662425" y="2208450"/>
              <a:ext cx="69575" cy="22300"/>
            </a:xfrm>
            <a:custGeom>
              <a:rect b="b" l="l" r="r" t="t"/>
              <a:pathLst>
                <a:path extrusionOk="0" h="892" w="2783">
                  <a:moveTo>
                    <a:pt x="0" y="1"/>
                  </a:moveTo>
                  <a:lnTo>
                    <a:pt x="0" y="1"/>
                  </a:lnTo>
                  <a:cubicBezTo>
                    <a:pt x="207" y="132"/>
                    <a:pt x="428" y="236"/>
                    <a:pt x="656" y="339"/>
                  </a:cubicBezTo>
                  <a:cubicBezTo>
                    <a:pt x="877" y="436"/>
                    <a:pt x="1105" y="519"/>
                    <a:pt x="1333" y="608"/>
                  </a:cubicBezTo>
                  <a:cubicBezTo>
                    <a:pt x="1567" y="684"/>
                    <a:pt x="1802" y="760"/>
                    <a:pt x="2044" y="815"/>
                  </a:cubicBezTo>
                  <a:cubicBezTo>
                    <a:pt x="2161" y="850"/>
                    <a:pt x="2285" y="864"/>
                    <a:pt x="2403" y="885"/>
                  </a:cubicBezTo>
                  <a:cubicBezTo>
                    <a:pt x="2472" y="885"/>
                    <a:pt x="2534" y="891"/>
                    <a:pt x="2596" y="891"/>
                  </a:cubicBezTo>
                  <a:lnTo>
                    <a:pt x="2693" y="891"/>
                  </a:lnTo>
                  <a:lnTo>
                    <a:pt x="2783" y="878"/>
                  </a:lnTo>
                  <a:lnTo>
                    <a:pt x="2693" y="864"/>
                  </a:lnTo>
                  <a:cubicBezTo>
                    <a:pt x="2665" y="864"/>
                    <a:pt x="2631" y="857"/>
                    <a:pt x="2603" y="850"/>
                  </a:cubicBezTo>
                  <a:cubicBezTo>
                    <a:pt x="2541" y="829"/>
                    <a:pt x="2493" y="815"/>
                    <a:pt x="2430" y="795"/>
                  </a:cubicBezTo>
                  <a:cubicBezTo>
                    <a:pt x="2320" y="760"/>
                    <a:pt x="2196" y="726"/>
                    <a:pt x="2085" y="684"/>
                  </a:cubicBezTo>
                  <a:lnTo>
                    <a:pt x="1395" y="443"/>
                  </a:lnTo>
                  <a:cubicBezTo>
                    <a:pt x="939" y="291"/>
                    <a:pt x="483" y="12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45"/>
            <p:cNvSpPr/>
            <p:nvPr/>
          </p:nvSpPr>
          <p:spPr>
            <a:xfrm>
              <a:off x="6731975" y="2225225"/>
              <a:ext cx="99150" cy="44100"/>
            </a:xfrm>
            <a:custGeom>
              <a:rect b="b" l="l" r="r" t="t"/>
              <a:pathLst>
                <a:path extrusionOk="0" h="1764" w="3966">
                  <a:moveTo>
                    <a:pt x="784" y="1"/>
                  </a:moveTo>
                  <a:cubicBezTo>
                    <a:pt x="250" y="1"/>
                    <a:pt x="1" y="227"/>
                    <a:pt x="1" y="227"/>
                  </a:cubicBezTo>
                  <a:cubicBezTo>
                    <a:pt x="238" y="1582"/>
                    <a:pt x="2256" y="1764"/>
                    <a:pt x="3318" y="1764"/>
                  </a:cubicBezTo>
                  <a:cubicBezTo>
                    <a:pt x="3706" y="1764"/>
                    <a:pt x="3966" y="1739"/>
                    <a:pt x="3964" y="1739"/>
                  </a:cubicBezTo>
                  <a:cubicBezTo>
                    <a:pt x="2461" y="323"/>
                    <a:pt x="1421" y="1"/>
                    <a:pt x="78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45"/>
            <p:cNvSpPr/>
            <p:nvPr/>
          </p:nvSpPr>
          <p:spPr>
            <a:xfrm>
              <a:off x="6732150" y="2224650"/>
              <a:ext cx="104275" cy="46900"/>
            </a:xfrm>
            <a:custGeom>
              <a:rect b="b" l="l" r="r" t="t"/>
              <a:pathLst>
                <a:path extrusionOk="0" h="1876" w="4171">
                  <a:moveTo>
                    <a:pt x="59" y="216"/>
                  </a:moveTo>
                  <a:cubicBezTo>
                    <a:pt x="42" y="227"/>
                    <a:pt x="24" y="238"/>
                    <a:pt x="7" y="250"/>
                  </a:cubicBezTo>
                  <a:cubicBezTo>
                    <a:pt x="8" y="253"/>
                    <a:pt x="8" y="255"/>
                    <a:pt x="9" y="257"/>
                  </a:cubicBezTo>
                  <a:lnTo>
                    <a:pt x="9" y="257"/>
                  </a:lnTo>
                  <a:cubicBezTo>
                    <a:pt x="25" y="242"/>
                    <a:pt x="42" y="229"/>
                    <a:pt x="59" y="216"/>
                  </a:cubicBezTo>
                  <a:close/>
                  <a:moveTo>
                    <a:pt x="770" y="1"/>
                  </a:moveTo>
                  <a:cubicBezTo>
                    <a:pt x="684" y="1"/>
                    <a:pt x="597" y="23"/>
                    <a:pt x="511" y="29"/>
                  </a:cubicBezTo>
                  <a:cubicBezTo>
                    <a:pt x="355" y="59"/>
                    <a:pt x="194" y="116"/>
                    <a:pt x="59" y="216"/>
                  </a:cubicBezTo>
                  <a:lnTo>
                    <a:pt x="59" y="216"/>
                  </a:lnTo>
                  <a:cubicBezTo>
                    <a:pt x="202" y="129"/>
                    <a:pt x="372" y="88"/>
                    <a:pt x="532" y="64"/>
                  </a:cubicBezTo>
                  <a:cubicBezTo>
                    <a:pt x="599" y="59"/>
                    <a:pt x="659" y="51"/>
                    <a:pt x="722" y="51"/>
                  </a:cubicBezTo>
                  <a:cubicBezTo>
                    <a:pt x="750" y="51"/>
                    <a:pt x="778" y="53"/>
                    <a:pt x="808" y="57"/>
                  </a:cubicBezTo>
                  <a:lnTo>
                    <a:pt x="946" y="64"/>
                  </a:lnTo>
                  <a:lnTo>
                    <a:pt x="1084" y="92"/>
                  </a:lnTo>
                  <a:cubicBezTo>
                    <a:pt x="1457" y="147"/>
                    <a:pt x="1803" y="299"/>
                    <a:pt x="2127" y="471"/>
                  </a:cubicBezTo>
                  <a:cubicBezTo>
                    <a:pt x="2217" y="513"/>
                    <a:pt x="2293" y="575"/>
                    <a:pt x="2369" y="616"/>
                  </a:cubicBezTo>
                  <a:cubicBezTo>
                    <a:pt x="2445" y="665"/>
                    <a:pt x="2527" y="699"/>
                    <a:pt x="2603" y="761"/>
                  </a:cubicBezTo>
                  <a:lnTo>
                    <a:pt x="2838" y="927"/>
                  </a:lnTo>
                  <a:cubicBezTo>
                    <a:pt x="2914" y="975"/>
                    <a:pt x="2990" y="1031"/>
                    <a:pt x="3059" y="1093"/>
                  </a:cubicBezTo>
                  <a:cubicBezTo>
                    <a:pt x="3197" y="1210"/>
                    <a:pt x="3356" y="1314"/>
                    <a:pt x="3494" y="1445"/>
                  </a:cubicBezTo>
                  <a:lnTo>
                    <a:pt x="3766" y="1694"/>
                  </a:lnTo>
                  <a:lnTo>
                    <a:pt x="3766" y="1694"/>
                  </a:lnTo>
                  <a:cubicBezTo>
                    <a:pt x="3616" y="1703"/>
                    <a:pt x="3465" y="1708"/>
                    <a:pt x="3315" y="1708"/>
                  </a:cubicBezTo>
                  <a:cubicBezTo>
                    <a:pt x="3149" y="1708"/>
                    <a:pt x="2983" y="1702"/>
                    <a:pt x="2817" y="1693"/>
                  </a:cubicBezTo>
                  <a:cubicBezTo>
                    <a:pt x="2438" y="1673"/>
                    <a:pt x="2058" y="1631"/>
                    <a:pt x="1685" y="1555"/>
                  </a:cubicBezTo>
                  <a:cubicBezTo>
                    <a:pt x="1326" y="1479"/>
                    <a:pt x="960" y="1355"/>
                    <a:pt x="643" y="1148"/>
                  </a:cubicBezTo>
                  <a:cubicBezTo>
                    <a:pt x="477" y="1044"/>
                    <a:pt x="339" y="927"/>
                    <a:pt x="228" y="768"/>
                  </a:cubicBezTo>
                  <a:cubicBezTo>
                    <a:pt x="126" y="618"/>
                    <a:pt x="44" y="448"/>
                    <a:pt x="9" y="257"/>
                  </a:cubicBezTo>
                  <a:lnTo>
                    <a:pt x="9" y="257"/>
                  </a:lnTo>
                  <a:cubicBezTo>
                    <a:pt x="6" y="259"/>
                    <a:pt x="3" y="262"/>
                    <a:pt x="0" y="264"/>
                  </a:cubicBezTo>
                  <a:cubicBezTo>
                    <a:pt x="49" y="651"/>
                    <a:pt x="290" y="996"/>
                    <a:pt x="601" y="1231"/>
                  </a:cubicBezTo>
                  <a:cubicBezTo>
                    <a:pt x="919" y="1452"/>
                    <a:pt x="1292" y="1597"/>
                    <a:pt x="1658" y="1693"/>
                  </a:cubicBezTo>
                  <a:cubicBezTo>
                    <a:pt x="2037" y="1797"/>
                    <a:pt x="2417" y="1838"/>
                    <a:pt x="2811" y="1866"/>
                  </a:cubicBezTo>
                  <a:cubicBezTo>
                    <a:pt x="2984" y="1872"/>
                    <a:pt x="3158" y="1876"/>
                    <a:pt x="3332" y="1876"/>
                  </a:cubicBezTo>
                  <a:cubicBezTo>
                    <a:pt x="3545" y="1876"/>
                    <a:pt x="3758" y="1870"/>
                    <a:pt x="3971" y="1859"/>
                  </a:cubicBezTo>
                  <a:lnTo>
                    <a:pt x="4171" y="1838"/>
                  </a:lnTo>
                  <a:lnTo>
                    <a:pt x="4026" y="1707"/>
                  </a:lnTo>
                  <a:lnTo>
                    <a:pt x="3605" y="1327"/>
                  </a:lnTo>
                  <a:cubicBezTo>
                    <a:pt x="3460" y="1210"/>
                    <a:pt x="3301" y="1100"/>
                    <a:pt x="3156" y="975"/>
                  </a:cubicBezTo>
                  <a:cubicBezTo>
                    <a:pt x="3080" y="913"/>
                    <a:pt x="2997" y="865"/>
                    <a:pt x="2921" y="810"/>
                  </a:cubicBezTo>
                  <a:lnTo>
                    <a:pt x="2679" y="651"/>
                  </a:lnTo>
                  <a:cubicBezTo>
                    <a:pt x="2603" y="589"/>
                    <a:pt x="2514" y="554"/>
                    <a:pt x="2431" y="506"/>
                  </a:cubicBezTo>
                  <a:cubicBezTo>
                    <a:pt x="2341" y="457"/>
                    <a:pt x="2265" y="409"/>
                    <a:pt x="2175" y="368"/>
                  </a:cubicBezTo>
                  <a:cubicBezTo>
                    <a:pt x="1844" y="202"/>
                    <a:pt x="1471" y="71"/>
                    <a:pt x="1091" y="22"/>
                  </a:cubicBezTo>
                  <a:lnTo>
                    <a:pt x="946" y="2"/>
                  </a:lnTo>
                  <a:lnTo>
                    <a:pt x="801" y="2"/>
                  </a:lnTo>
                  <a:cubicBezTo>
                    <a:pt x="791" y="1"/>
                    <a:pt x="780" y="1"/>
                    <a:pt x="7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45"/>
            <p:cNvSpPr/>
            <p:nvPr/>
          </p:nvSpPr>
          <p:spPr>
            <a:xfrm>
              <a:off x="6732150" y="2231250"/>
              <a:ext cx="67675" cy="27625"/>
            </a:xfrm>
            <a:custGeom>
              <a:rect b="b" l="l" r="r" t="t"/>
              <a:pathLst>
                <a:path extrusionOk="0" h="1105" w="2707">
                  <a:moveTo>
                    <a:pt x="0" y="0"/>
                  </a:moveTo>
                  <a:lnTo>
                    <a:pt x="63" y="76"/>
                  </a:lnTo>
                  <a:cubicBezTo>
                    <a:pt x="83" y="104"/>
                    <a:pt x="104" y="118"/>
                    <a:pt x="132" y="138"/>
                  </a:cubicBezTo>
                  <a:cubicBezTo>
                    <a:pt x="173" y="180"/>
                    <a:pt x="235" y="214"/>
                    <a:pt x="290" y="249"/>
                  </a:cubicBezTo>
                  <a:cubicBezTo>
                    <a:pt x="394" y="318"/>
                    <a:pt x="504" y="380"/>
                    <a:pt x="615" y="428"/>
                  </a:cubicBezTo>
                  <a:cubicBezTo>
                    <a:pt x="843" y="539"/>
                    <a:pt x="1064" y="635"/>
                    <a:pt x="1298" y="725"/>
                  </a:cubicBezTo>
                  <a:cubicBezTo>
                    <a:pt x="1533" y="808"/>
                    <a:pt x="1768" y="884"/>
                    <a:pt x="1996" y="946"/>
                  </a:cubicBezTo>
                  <a:cubicBezTo>
                    <a:pt x="2224" y="1001"/>
                    <a:pt x="2458" y="1057"/>
                    <a:pt x="2707" y="1105"/>
                  </a:cubicBezTo>
                  <a:cubicBezTo>
                    <a:pt x="2258" y="884"/>
                    <a:pt x="1803" y="725"/>
                    <a:pt x="1340" y="553"/>
                  </a:cubicBezTo>
                  <a:lnTo>
                    <a:pt x="656" y="297"/>
                  </a:lnTo>
                  <a:lnTo>
                    <a:pt x="325" y="173"/>
                  </a:lnTo>
                  <a:cubicBezTo>
                    <a:pt x="270" y="145"/>
                    <a:pt x="208" y="124"/>
                    <a:pt x="159" y="90"/>
                  </a:cubicBezTo>
                  <a:cubicBezTo>
                    <a:pt x="132" y="76"/>
                    <a:pt x="104" y="69"/>
                    <a:pt x="83" y="48"/>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45"/>
            <p:cNvSpPr/>
            <p:nvPr/>
          </p:nvSpPr>
          <p:spPr>
            <a:xfrm>
              <a:off x="6258150" y="1724075"/>
              <a:ext cx="271900" cy="145875"/>
            </a:xfrm>
            <a:custGeom>
              <a:rect b="b" l="l" r="r" t="t"/>
              <a:pathLst>
                <a:path extrusionOk="0" h="5835" w="10876">
                  <a:moveTo>
                    <a:pt x="6597" y="0"/>
                  </a:moveTo>
                  <a:cubicBezTo>
                    <a:pt x="6204" y="0"/>
                    <a:pt x="5822" y="269"/>
                    <a:pt x="5490" y="720"/>
                  </a:cubicBezTo>
                  <a:cubicBezTo>
                    <a:pt x="5134" y="341"/>
                    <a:pt x="4744" y="119"/>
                    <a:pt x="4380" y="119"/>
                  </a:cubicBezTo>
                  <a:cubicBezTo>
                    <a:pt x="4307" y="119"/>
                    <a:pt x="4235" y="128"/>
                    <a:pt x="4164" y="147"/>
                  </a:cubicBezTo>
                  <a:cubicBezTo>
                    <a:pt x="3812" y="244"/>
                    <a:pt x="3556" y="554"/>
                    <a:pt x="3418" y="1003"/>
                  </a:cubicBezTo>
                  <a:cubicBezTo>
                    <a:pt x="3161" y="893"/>
                    <a:pt x="2913" y="833"/>
                    <a:pt x="2690" y="833"/>
                  </a:cubicBezTo>
                  <a:cubicBezTo>
                    <a:pt x="2496" y="833"/>
                    <a:pt x="2321" y="879"/>
                    <a:pt x="2176" y="975"/>
                  </a:cubicBezTo>
                  <a:cubicBezTo>
                    <a:pt x="1823" y="1210"/>
                    <a:pt x="1713" y="1693"/>
                    <a:pt x="1817" y="2280"/>
                  </a:cubicBezTo>
                  <a:cubicBezTo>
                    <a:pt x="1736" y="2274"/>
                    <a:pt x="1657" y="2271"/>
                    <a:pt x="1581" y="2271"/>
                  </a:cubicBezTo>
                  <a:cubicBezTo>
                    <a:pt x="1045" y="2271"/>
                    <a:pt x="629" y="2421"/>
                    <a:pt x="436" y="2729"/>
                  </a:cubicBezTo>
                  <a:cubicBezTo>
                    <a:pt x="1" y="3413"/>
                    <a:pt x="843" y="4621"/>
                    <a:pt x="2307" y="5415"/>
                  </a:cubicBezTo>
                  <a:cubicBezTo>
                    <a:pt x="2900" y="5738"/>
                    <a:pt x="3573" y="5835"/>
                    <a:pt x="4163" y="5835"/>
                  </a:cubicBezTo>
                  <a:cubicBezTo>
                    <a:pt x="4873" y="5835"/>
                    <a:pt x="5463" y="5696"/>
                    <a:pt x="5655" y="5643"/>
                  </a:cubicBezTo>
                  <a:cubicBezTo>
                    <a:pt x="5690" y="5657"/>
                    <a:pt x="5718" y="5657"/>
                    <a:pt x="5718" y="5657"/>
                  </a:cubicBezTo>
                  <a:cubicBezTo>
                    <a:pt x="5718" y="5657"/>
                    <a:pt x="5718" y="5636"/>
                    <a:pt x="5724" y="5601"/>
                  </a:cubicBezTo>
                  <a:lnTo>
                    <a:pt x="5773" y="5629"/>
                  </a:lnTo>
                  <a:lnTo>
                    <a:pt x="5821" y="5670"/>
                  </a:lnTo>
                  <a:cubicBezTo>
                    <a:pt x="5821" y="5670"/>
                    <a:pt x="5883" y="5636"/>
                    <a:pt x="5973" y="5567"/>
                  </a:cubicBezTo>
                  <a:cubicBezTo>
                    <a:pt x="6024" y="5569"/>
                    <a:pt x="6091" y="5571"/>
                    <a:pt x="6171" y="5571"/>
                  </a:cubicBezTo>
                  <a:cubicBezTo>
                    <a:pt x="6791" y="5571"/>
                    <a:pt x="8199" y="5461"/>
                    <a:pt x="9135" y="4635"/>
                  </a:cubicBezTo>
                  <a:cubicBezTo>
                    <a:pt x="10357" y="3551"/>
                    <a:pt x="10875" y="2204"/>
                    <a:pt x="10295" y="1624"/>
                  </a:cubicBezTo>
                  <a:cubicBezTo>
                    <a:pt x="10120" y="1449"/>
                    <a:pt x="9864" y="1367"/>
                    <a:pt x="9559" y="1367"/>
                  </a:cubicBezTo>
                  <a:cubicBezTo>
                    <a:pt x="9348" y="1367"/>
                    <a:pt x="9114" y="1406"/>
                    <a:pt x="8866" y="1479"/>
                  </a:cubicBezTo>
                  <a:cubicBezTo>
                    <a:pt x="8832" y="872"/>
                    <a:pt x="8611" y="416"/>
                    <a:pt x="8203" y="264"/>
                  </a:cubicBezTo>
                  <a:cubicBezTo>
                    <a:pt x="8103" y="223"/>
                    <a:pt x="7998" y="204"/>
                    <a:pt x="7890" y="204"/>
                  </a:cubicBezTo>
                  <a:cubicBezTo>
                    <a:pt x="7706" y="204"/>
                    <a:pt x="7512" y="259"/>
                    <a:pt x="7313" y="354"/>
                  </a:cubicBezTo>
                  <a:cubicBezTo>
                    <a:pt x="7140" y="168"/>
                    <a:pt x="6940" y="43"/>
                    <a:pt x="6719" y="9"/>
                  </a:cubicBezTo>
                  <a:cubicBezTo>
                    <a:pt x="6678" y="3"/>
                    <a:pt x="6638" y="0"/>
                    <a:pt x="659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45"/>
            <p:cNvSpPr/>
            <p:nvPr/>
          </p:nvSpPr>
          <p:spPr>
            <a:xfrm>
              <a:off x="6250900" y="1723750"/>
              <a:ext cx="290875" cy="147200"/>
            </a:xfrm>
            <a:custGeom>
              <a:rect b="b" l="l" r="r" t="t"/>
              <a:pathLst>
                <a:path extrusionOk="0" h="5888" w="11635">
                  <a:moveTo>
                    <a:pt x="6893" y="117"/>
                  </a:moveTo>
                  <a:cubicBezTo>
                    <a:pt x="7103" y="117"/>
                    <a:pt x="7314" y="200"/>
                    <a:pt x="7506" y="402"/>
                  </a:cubicBezTo>
                  <a:cubicBezTo>
                    <a:pt x="7519" y="414"/>
                    <a:pt x="7536" y="419"/>
                    <a:pt x="7554" y="419"/>
                  </a:cubicBezTo>
                  <a:cubicBezTo>
                    <a:pt x="7586" y="419"/>
                    <a:pt x="7620" y="406"/>
                    <a:pt x="7637" y="402"/>
                  </a:cubicBezTo>
                  <a:cubicBezTo>
                    <a:pt x="7824" y="320"/>
                    <a:pt x="7989" y="284"/>
                    <a:pt x="8134" y="284"/>
                  </a:cubicBezTo>
                  <a:cubicBezTo>
                    <a:pt x="8749" y="284"/>
                    <a:pt x="9004" y="933"/>
                    <a:pt x="9059" y="1520"/>
                  </a:cubicBezTo>
                  <a:cubicBezTo>
                    <a:pt x="9065" y="1531"/>
                    <a:pt x="9081" y="1534"/>
                    <a:pt x="9100" y="1534"/>
                  </a:cubicBezTo>
                  <a:cubicBezTo>
                    <a:pt x="9128" y="1534"/>
                    <a:pt x="9162" y="1527"/>
                    <a:pt x="9170" y="1527"/>
                  </a:cubicBezTo>
                  <a:cubicBezTo>
                    <a:pt x="9367" y="1474"/>
                    <a:pt x="9553" y="1448"/>
                    <a:pt x="9722" y="1448"/>
                  </a:cubicBezTo>
                  <a:cubicBezTo>
                    <a:pt x="10451" y="1448"/>
                    <a:pt x="10875" y="1924"/>
                    <a:pt x="10668" y="2715"/>
                  </a:cubicBezTo>
                  <a:cubicBezTo>
                    <a:pt x="10489" y="3405"/>
                    <a:pt x="9991" y="4026"/>
                    <a:pt x="9467" y="4523"/>
                  </a:cubicBezTo>
                  <a:cubicBezTo>
                    <a:pt x="8762" y="5186"/>
                    <a:pt x="7810" y="5476"/>
                    <a:pt x="6829" y="5538"/>
                  </a:cubicBezTo>
                  <a:cubicBezTo>
                    <a:pt x="6785" y="5543"/>
                    <a:pt x="6741" y="5545"/>
                    <a:pt x="6695" y="5545"/>
                  </a:cubicBezTo>
                  <a:cubicBezTo>
                    <a:pt x="6614" y="5545"/>
                    <a:pt x="6532" y="5540"/>
                    <a:pt x="6451" y="5540"/>
                  </a:cubicBezTo>
                  <a:cubicBezTo>
                    <a:pt x="6377" y="5540"/>
                    <a:pt x="6304" y="5544"/>
                    <a:pt x="6235" y="5559"/>
                  </a:cubicBezTo>
                  <a:cubicBezTo>
                    <a:pt x="6222" y="5559"/>
                    <a:pt x="6201" y="5573"/>
                    <a:pt x="6187" y="5573"/>
                  </a:cubicBezTo>
                  <a:cubicBezTo>
                    <a:pt x="6131" y="5579"/>
                    <a:pt x="6095" y="5585"/>
                    <a:pt x="6074" y="5593"/>
                  </a:cubicBezTo>
                  <a:lnTo>
                    <a:pt x="6074" y="5593"/>
                  </a:lnTo>
                  <a:cubicBezTo>
                    <a:pt x="6070" y="5591"/>
                    <a:pt x="6067" y="5589"/>
                    <a:pt x="6063" y="5587"/>
                  </a:cubicBezTo>
                  <a:cubicBezTo>
                    <a:pt x="6054" y="5583"/>
                    <a:pt x="6039" y="5580"/>
                    <a:pt x="6020" y="5580"/>
                  </a:cubicBezTo>
                  <a:cubicBezTo>
                    <a:pt x="5978" y="5580"/>
                    <a:pt x="5923" y="5592"/>
                    <a:pt x="5918" y="5621"/>
                  </a:cubicBezTo>
                  <a:cubicBezTo>
                    <a:pt x="5918" y="5622"/>
                    <a:pt x="5918" y="5623"/>
                    <a:pt x="5918" y="5623"/>
                  </a:cubicBezTo>
                  <a:lnTo>
                    <a:pt x="5918" y="5623"/>
                  </a:lnTo>
                  <a:cubicBezTo>
                    <a:pt x="5870" y="5636"/>
                    <a:pt x="5812" y="5649"/>
                    <a:pt x="5766" y="5656"/>
                  </a:cubicBezTo>
                  <a:cubicBezTo>
                    <a:pt x="5573" y="5704"/>
                    <a:pt x="5365" y="5739"/>
                    <a:pt x="5165" y="5759"/>
                  </a:cubicBezTo>
                  <a:cubicBezTo>
                    <a:pt x="4933" y="5789"/>
                    <a:pt x="4698" y="5805"/>
                    <a:pt x="4464" y="5805"/>
                  </a:cubicBezTo>
                  <a:cubicBezTo>
                    <a:pt x="4035" y="5805"/>
                    <a:pt x="3608" y="5751"/>
                    <a:pt x="3197" y="5621"/>
                  </a:cubicBezTo>
                  <a:cubicBezTo>
                    <a:pt x="2224" y="5311"/>
                    <a:pt x="159" y="3916"/>
                    <a:pt x="802" y="2721"/>
                  </a:cubicBezTo>
                  <a:cubicBezTo>
                    <a:pt x="802" y="2719"/>
                    <a:pt x="803" y="2718"/>
                    <a:pt x="802" y="2716"/>
                  </a:cubicBezTo>
                  <a:lnTo>
                    <a:pt x="802" y="2716"/>
                  </a:lnTo>
                  <a:cubicBezTo>
                    <a:pt x="1020" y="2472"/>
                    <a:pt x="1636" y="2326"/>
                    <a:pt x="1987" y="2326"/>
                  </a:cubicBezTo>
                  <a:cubicBezTo>
                    <a:pt x="2010" y="2326"/>
                    <a:pt x="2031" y="2327"/>
                    <a:pt x="2051" y="2328"/>
                  </a:cubicBezTo>
                  <a:cubicBezTo>
                    <a:pt x="2086" y="2328"/>
                    <a:pt x="2182" y="2321"/>
                    <a:pt x="2176" y="2280"/>
                  </a:cubicBezTo>
                  <a:cubicBezTo>
                    <a:pt x="2081" y="1631"/>
                    <a:pt x="2227" y="898"/>
                    <a:pt x="2970" y="898"/>
                  </a:cubicBezTo>
                  <a:cubicBezTo>
                    <a:pt x="3153" y="898"/>
                    <a:pt x="3372" y="943"/>
                    <a:pt x="3632" y="1044"/>
                  </a:cubicBezTo>
                  <a:cubicBezTo>
                    <a:pt x="3643" y="1048"/>
                    <a:pt x="3659" y="1050"/>
                    <a:pt x="3677" y="1050"/>
                  </a:cubicBezTo>
                  <a:cubicBezTo>
                    <a:pt x="3718" y="1050"/>
                    <a:pt x="3768" y="1038"/>
                    <a:pt x="3777" y="1009"/>
                  </a:cubicBezTo>
                  <a:cubicBezTo>
                    <a:pt x="3840" y="843"/>
                    <a:pt x="3902" y="678"/>
                    <a:pt x="4019" y="533"/>
                  </a:cubicBezTo>
                  <a:cubicBezTo>
                    <a:pt x="4159" y="370"/>
                    <a:pt x="4562" y="258"/>
                    <a:pt x="4849" y="258"/>
                  </a:cubicBezTo>
                  <a:cubicBezTo>
                    <a:pt x="4917" y="258"/>
                    <a:pt x="4977" y="264"/>
                    <a:pt x="5027" y="277"/>
                  </a:cubicBezTo>
                  <a:cubicBezTo>
                    <a:pt x="5283" y="339"/>
                    <a:pt x="5510" y="595"/>
                    <a:pt x="5683" y="767"/>
                  </a:cubicBezTo>
                  <a:cubicBezTo>
                    <a:pt x="5693" y="776"/>
                    <a:pt x="5709" y="779"/>
                    <a:pt x="5726" y="779"/>
                  </a:cubicBezTo>
                  <a:cubicBezTo>
                    <a:pt x="5768" y="779"/>
                    <a:pt x="5822" y="759"/>
                    <a:pt x="5842" y="740"/>
                  </a:cubicBezTo>
                  <a:cubicBezTo>
                    <a:pt x="6108" y="407"/>
                    <a:pt x="6499" y="117"/>
                    <a:pt x="6893" y="117"/>
                  </a:cubicBezTo>
                  <a:close/>
                  <a:moveTo>
                    <a:pt x="6909" y="0"/>
                  </a:moveTo>
                  <a:cubicBezTo>
                    <a:pt x="6435" y="0"/>
                    <a:pt x="6055" y="320"/>
                    <a:pt x="5773" y="653"/>
                  </a:cubicBezTo>
                  <a:lnTo>
                    <a:pt x="5773" y="653"/>
                  </a:lnTo>
                  <a:cubicBezTo>
                    <a:pt x="5422" y="326"/>
                    <a:pt x="5035" y="147"/>
                    <a:pt x="4679" y="147"/>
                  </a:cubicBezTo>
                  <a:cubicBezTo>
                    <a:pt x="4255" y="147"/>
                    <a:pt x="3875" y="401"/>
                    <a:pt x="3655" y="959"/>
                  </a:cubicBezTo>
                  <a:lnTo>
                    <a:pt x="3655" y="959"/>
                  </a:lnTo>
                  <a:cubicBezTo>
                    <a:pt x="3441" y="883"/>
                    <a:pt x="3209" y="824"/>
                    <a:pt x="2981" y="824"/>
                  </a:cubicBezTo>
                  <a:cubicBezTo>
                    <a:pt x="2785" y="824"/>
                    <a:pt x="2592" y="868"/>
                    <a:pt x="2417" y="981"/>
                  </a:cubicBezTo>
                  <a:cubicBezTo>
                    <a:pt x="1968" y="1266"/>
                    <a:pt x="1949" y="1802"/>
                    <a:pt x="2008" y="2259"/>
                  </a:cubicBezTo>
                  <a:lnTo>
                    <a:pt x="2008" y="2259"/>
                  </a:lnTo>
                  <a:cubicBezTo>
                    <a:pt x="1967" y="2258"/>
                    <a:pt x="1926" y="2257"/>
                    <a:pt x="1885" y="2257"/>
                  </a:cubicBezTo>
                  <a:cubicBezTo>
                    <a:pt x="1418" y="2257"/>
                    <a:pt x="961" y="2352"/>
                    <a:pt x="667" y="2720"/>
                  </a:cubicBezTo>
                  <a:lnTo>
                    <a:pt x="667" y="2720"/>
                  </a:lnTo>
                  <a:cubicBezTo>
                    <a:pt x="653" y="2726"/>
                    <a:pt x="642" y="2733"/>
                    <a:pt x="636" y="2742"/>
                  </a:cubicBezTo>
                  <a:cubicBezTo>
                    <a:pt x="1" y="3944"/>
                    <a:pt x="2017" y="5331"/>
                    <a:pt x="2990" y="5670"/>
                  </a:cubicBezTo>
                  <a:cubicBezTo>
                    <a:pt x="3446" y="5829"/>
                    <a:pt x="3928" y="5888"/>
                    <a:pt x="4409" y="5888"/>
                  </a:cubicBezTo>
                  <a:cubicBezTo>
                    <a:pt x="4532" y="5888"/>
                    <a:pt x="4656" y="5884"/>
                    <a:pt x="4779" y="5877"/>
                  </a:cubicBezTo>
                  <a:cubicBezTo>
                    <a:pt x="5006" y="5870"/>
                    <a:pt x="5234" y="5842"/>
                    <a:pt x="5462" y="5794"/>
                  </a:cubicBezTo>
                  <a:cubicBezTo>
                    <a:pt x="5580" y="5782"/>
                    <a:pt x="5748" y="5708"/>
                    <a:pt x="5881" y="5708"/>
                  </a:cubicBezTo>
                  <a:cubicBezTo>
                    <a:pt x="5896" y="5708"/>
                    <a:pt x="5911" y="5709"/>
                    <a:pt x="5925" y="5711"/>
                  </a:cubicBezTo>
                  <a:cubicBezTo>
                    <a:pt x="5942" y="5711"/>
                    <a:pt x="5973" y="5711"/>
                    <a:pt x="6002" y="5706"/>
                  </a:cubicBezTo>
                  <a:lnTo>
                    <a:pt x="6002" y="5706"/>
                  </a:lnTo>
                  <a:cubicBezTo>
                    <a:pt x="6006" y="5710"/>
                    <a:pt x="6010" y="5714"/>
                    <a:pt x="6014" y="5718"/>
                  </a:cubicBezTo>
                  <a:cubicBezTo>
                    <a:pt x="6025" y="5731"/>
                    <a:pt x="6044" y="5736"/>
                    <a:pt x="6065" y="5736"/>
                  </a:cubicBezTo>
                  <a:cubicBezTo>
                    <a:pt x="6098" y="5736"/>
                    <a:pt x="6136" y="5724"/>
                    <a:pt x="6153" y="5711"/>
                  </a:cubicBezTo>
                  <a:cubicBezTo>
                    <a:pt x="6339" y="5594"/>
                    <a:pt x="6574" y="5635"/>
                    <a:pt x="6802" y="5614"/>
                  </a:cubicBezTo>
                  <a:cubicBezTo>
                    <a:pt x="7099" y="5601"/>
                    <a:pt x="7395" y="5559"/>
                    <a:pt x="7685" y="5497"/>
                  </a:cubicBezTo>
                  <a:cubicBezTo>
                    <a:pt x="8355" y="5359"/>
                    <a:pt x="8983" y="5090"/>
                    <a:pt x="9481" y="4662"/>
                  </a:cubicBezTo>
                  <a:cubicBezTo>
                    <a:pt x="10123" y="4116"/>
                    <a:pt x="11635" y="2349"/>
                    <a:pt x="10565" y="1555"/>
                  </a:cubicBezTo>
                  <a:cubicBezTo>
                    <a:pt x="10406" y="1430"/>
                    <a:pt x="10206" y="1382"/>
                    <a:pt x="10012" y="1361"/>
                  </a:cubicBezTo>
                  <a:cubicBezTo>
                    <a:pt x="10008" y="1361"/>
                    <a:pt x="10004" y="1361"/>
                    <a:pt x="9999" y="1361"/>
                  </a:cubicBezTo>
                  <a:cubicBezTo>
                    <a:pt x="9859" y="1361"/>
                    <a:pt x="9524" y="1444"/>
                    <a:pt x="9356" y="1444"/>
                  </a:cubicBezTo>
                  <a:cubicBezTo>
                    <a:pt x="9319" y="1444"/>
                    <a:pt x="9290" y="1440"/>
                    <a:pt x="9273" y="1430"/>
                  </a:cubicBezTo>
                  <a:cubicBezTo>
                    <a:pt x="9135" y="1354"/>
                    <a:pt x="9128" y="919"/>
                    <a:pt x="9059" y="781"/>
                  </a:cubicBezTo>
                  <a:cubicBezTo>
                    <a:pt x="9018" y="698"/>
                    <a:pt x="8963" y="595"/>
                    <a:pt x="8894" y="519"/>
                  </a:cubicBezTo>
                  <a:cubicBezTo>
                    <a:pt x="8721" y="319"/>
                    <a:pt x="8500" y="208"/>
                    <a:pt x="8231" y="194"/>
                  </a:cubicBezTo>
                  <a:cubicBezTo>
                    <a:pt x="8084" y="194"/>
                    <a:pt x="7879" y="300"/>
                    <a:pt x="7734" y="300"/>
                  </a:cubicBezTo>
                  <a:cubicBezTo>
                    <a:pt x="7722" y="300"/>
                    <a:pt x="7710" y="300"/>
                    <a:pt x="7699" y="298"/>
                  </a:cubicBezTo>
                  <a:cubicBezTo>
                    <a:pt x="7464" y="284"/>
                    <a:pt x="7292" y="42"/>
                    <a:pt x="7036" y="8"/>
                  </a:cubicBezTo>
                  <a:cubicBezTo>
                    <a:pt x="6993" y="3"/>
                    <a:pt x="6951" y="0"/>
                    <a:pt x="69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45"/>
            <p:cNvSpPr/>
            <p:nvPr/>
          </p:nvSpPr>
          <p:spPr>
            <a:xfrm>
              <a:off x="6453550" y="1763625"/>
              <a:ext cx="60625" cy="84625"/>
            </a:xfrm>
            <a:custGeom>
              <a:rect b="b" l="l" r="r" t="t"/>
              <a:pathLst>
                <a:path extrusionOk="0" h="3385" w="2425">
                  <a:moveTo>
                    <a:pt x="2424" y="1"/>
                  </a:moveTo>
                  <a:lnTo>
                    <a:pt x="2424" y="1"/>
                  </a:lnTo>
                  <a:cubicBezTo>
                    <a:pt x="2369" y="167"/>
                    <a:pt x="2314" y="325"/>
                    <a:pt x="2251" y="498"/>
                  </a:cubicBezTo>
                  <a:cubicBezTo>
                    <a:pt x="2182" y="657"/>
                    <a:pt x="2113" y="823"/>
                    <a:pt x="2037" y="975"/>
                  </a:cubicBezTo>
                  <a:cubicBezTo>
                    <a:pt x="1879" y="1285"/>
                    <a:pt x="1706" y="1596"/>
                    <a:pt x="1506" y="1879"/>
                  </a:cubicBezTo>
                  <a:cubicBezTo>
                    <a:pt x="1319" y="2176"/>
                    <a:pt x="1085" y="2452"/>
                    <a:pt x="836" y="2701"/>
                  </a:cubicBezTo>
                  <a:lnTo>
                    <a:pt x="643" y="2887"/>
                  </a:lnTo>
                  <a:cubicBezTo>
                    <a:pt x="574" y="2949"/>
                    <a:pt x="505" y="3004"/>
                    <a:pt x="436" y="3060"/>
                  </a:cubicBezTo>
                  <a:lnTo>
                    <a:pt x="332" y="3149"/>
                  </a:lnTo>
                  <a:lnTo>
                    <a:pt x="222" y="3225"/>
                  </a:lnTo>
                  <a:lnTo>
                    <a:pt x="1" y="3384"/>
                  </a:lnTo>
                  <a:cubicBezTo>
                    <a:pt x="311" y="3212"/>
                    <a:pt x="622" y="3004"/>
                    <a:pt x="877" y="2756"/>
                  </a:cubicBezTo>
                  <a:cubicBezTo>
                    <a:pt x="1140" y="2500"/>
                    <a:pt x="1375" y="2224"/>
                    <a:pt x="1575" y="1934"/>
                  </a:cubicBezTo>
                  <a:cubicBezTo>
                    <a:pt x="1775" y="1630"/>
                    <a:pt x="1955" y="1320"/>
                    <a:pt x="2093" y="1002"/>
                  </a:cubicBezTo>
                  <a:cubicBezTo>
                    <a:pt x="2231" y="671"/>
                    <a:pt x="2355" y="346"/>
                    <a:pt x="24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45"/>
            <p:cNvSpPr/>
            <p:nvPr/>
          </p:nvSpPr>
          <p:spPr>
            <a:xfrm>
              <a:off x="6452175" y="1815600"/>
              <a:ext cx="15725" cy="26600"/>
            </a:xfrm>
            <a:custGeom>
              <a:rect b="b" l="l" r="r" t="t"/>
              <a:pathLst>
                <a:path extrusionOk="0" h="1064" w="629">
                  <a:moveTo>
                    <a:pt x="629" y="0"/>
                  </a:moveTo>
                  <a:lnTo>
                    <a:pt x="629" y="0"/>
                  </a:lnTo>
                  <a:cubicBezTo>
                    <a:pt x="504" y="173"/>
                    <a:pt x="401" y="345"/>
                    <a:pt x="297" y="518"/>
                  </a:cubicBezTo>
                  <a:cubicBezTo>
                    <a:pt x="194" y="698"/>
                    <a:pt x="90" y="870"/>
                    <a:pt x="0" y="1064"/>
                  </a:cubicBezTo>
                  <a:cubicBezTo>
                    <a:pt x="125" y="898"/>
                    <a:pt x="235" y="718"/>
                    <a:pt x="339" y="546"/>
                  </a:cubicBezTo>
                  <a:cubicBezTo>
                    <a:pt x="442" y="366"/>
                    <a:pt x="546" y="180"/>
                    <a:pt x="6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45"/>
            <p:cNvSpPr/>
            <p:nvPr/>
          </p:nvSpPr>
          <p:spPr>
            <a:xfrm>
              <a:off x="6475825" y="1763975"/>
              <a:ext cx="7100" cy="11775"/>
            </a:xfrm>
            <a:custGeom>
              <a:rect b="b" l="l" r="r" t="t"/>
              <a:pathLst>
                <a:path extrusionOk="0" h="471" w="284">
                  <a:moveTo>
                    <a:pt x="283" y="1"/>
                  </a:moveTo>
                  <a:cubicBezTo>
                    <a:pt x="221" y="70"/>
                    <a:pt x="180" y="153"/>
                    <a:pt x="125" y="229"/>
                  </a:cubicBezTo>
                  <a:cubicBezTo>
                    <a:pt x="83" y="305"/>
                    <a:pt x="35" y="381"/>
                    <a:pt x="0" y="470"/>
                  </a:cubicBezTo>
                  <a:cubicBezTo>
                    <a:pt x="62" y="401"/>
                    <a:pt x="111" y="325"/>
                    <a:pt x="159" y="242"/>
                  </a:cubicBezTo>
                  <a:cubicBezTo>
                    <a:pt x="200" y="167"/>
                    <a:pt x="249" y="91"/>
                    <a:pt x="2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45"/>
            <p:cNvSpPr/>
            <p:nvPr/>
          </p:nvSpPr>
          <p:spPr>
            <a:xfrm>
              <a:off x="6472375" y="1775200"/>
              <a:ext cx="7100" cy="11775"/>
            </a:xfrm>
            <a:custGeom>
              <a:rect b="b" l="l" r="r" t="t"/>
              <a:pathLst>
                <a:path extrusionOk="0" h="471" w="284">
                  <a:moveTo>
                    <a:pt x="283" y="1"/>
                  </a:moveTo>
                  <a:cubicBezTo>
                    <a:pt x="221" y="70"/>
                    <a:pt x="180" y="152"/>
                    <a:pt x="124" y="228"/>
                  </a:cubicBezTo>
                  <a:cubicBezTo>
                    <a:pt x="83" y="304"/>
                    <a:pt x="42" y="380"/>
                    <a:pt x="0" y="470"/>
                  </a:cubicBezTo>
                  <a:cubicBezTo>
                    <a:pt x="62" y="401"/>
                    <a:pt x="111" y="325"/>
                    <a:pt x="159" y="242"/>
                  </a:cubicBezTo>
                  <a:cubicBezTo>
                    <a:pt x="200" y="166"/>
                    <a:pt x="249" y="90"/>
                    <a:pt x="2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45"/>
            <p:cNvSpPr/>
            <p:nvPr/>
          </p:nvSpPr>
          <p:spPr>
            <a:xfrm>
              <a:off x="6481525" y="1766575"/>
              <a:ext cx="6925" cy="11750"/>
            </a:xfrm>
            <a:custGeom>
              <a:rect b="b" l="l" r="r" t="t"/>
              <a:pathLst>
                <a:path extrusionOk="0" h="470" w="277">
                  <a:moveTo>
                    <a:pt x="276" y="0"/>
                  </a:moveTo>
                  <a:cubicBezTo>
                    <a:pt x="228" y="83"/>
                    <a:pt x="173" y="159"/>
                    <a:pt x="124" y="228"/>
                  </a:cubicBezTo>
                  <a:cubicBezTo>
                    <a:pt x="76" y="304"/>
                    <a:pt x="35" y="380"/>
                    <a:pt x="0" y="470"/>
                  </a:cubicBezTo>
                  <a:cubicBezTo>
                    <a:pt x="62" y="401"/>
                    <a:pt x="104" y="325"/>
                    <a:pt x="159" y="242"/>
                  </a:cubicBezTo>
                  <a:cubicBezTo>
                    <a:pt x="200" y="166"/>
                    <a:pt x="242" y="9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45"/>
            <p:cNvSpPr/>
            <p:nvPr/>
          </p:nvSpPr>
          <p:spPr>
            <a:xfrm>
              <a:off x="6462175" y="1811975"/>
              <a:ext cx="12625" cy="22800"/>
            </a:xfrm>
            <a:custGeom>
              <a:rect b="b" l="l" r="r" t="t"/>
              <a:pathLst>
                <a:path extrusionOk="0" h="912" w="505">
                  <a:moveTo>
                    <a:pt x="505" y="0"/>
                  </a:moveTo>
                  <a:cubicBezTo>
                    <a:pt x="401" y="138"/>
                    <a:pt x="318" y="290"/>
                    <a:pt x="229" y="449"/>
                  </a:cubicBezTo>
                  <a:cubicBezTo>
                    <a:pt x="153" y="594"/>
                    <a:pt x="70" y="746"/>
                    <a:pt x="1" y="912"/>
                  </a:cubicBezTo>
                  <a:cubicBezTo>
                    <a:pt x="104" y="767"/>
                    <a:pt x="187" y="622"/>
                    <a:pt x="277" y="463"/>
                  </a:cubicBezTo>
                  <a:cubicBezTo>
                    <a:pt x="353" y="311"/>
                    <a:pt x="436" y="166"/>
                    <a:pt x="5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45"/>
            <p:cNvSpPr/>
            <p:nvPr/>
          </p:nvSpPr>
          <p:spPr>
            <a:xfrm>
              <a:off x="6474775" y="1801275"/>
              <a:ext cx="9350" cy="22100"/>
            </a:xfrm>
            <a:custGeom>
              <a:rect b="b" l="l" r="r" t="t"/>
              <a:pathLst>
                <a:path extrusionOk="0" h="884" w="374">
                  <a:moveTo>
                    <a:pt x="374" y="0"/>
                  </a:moveTo>
                  <a:lnTo>
                    <a:pt x="374" y="0"/>
                  </a:lnTo>
                  <a:cubicBezTo>
                    <a:pt x="291" y="145"/>
                    <a:pt x="229" y="290"/>
                    <a:pt x="167" y="435"/>
                  </a:cubicBezTo>
                  <a:cubicBezTo>
                    <a:pt x="104" y="580"/>
                    <a:pt x="49" y="725"/>
                    <a:pt x="1" y="884"/>
                  </a:cubicBezTo>
                  <a:cubicBezTo>
                    <a:pt x="84" y="746"/>
                    <a:pt x="153" y="601"/>
                    <a:pt x="208" y="449"/>
                  </a:cubicBezTo>
                  <a:cubicBezTo>
                    <a:pt x="270" y="304"/>
                    <a:pt x="332" y="159"/>
                    <a:pt x="3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45"/>
            <p:cNvSpPr/>
            <p:nvPr/>
          </p:nvSpPr>
          <p:spPr>
            <a:xfrm>
              <a:off x="6486875" y="1787625"/>
              <a:ext cx="11225" cy="25225"/>
            </a:xfrm>
            <a:custGeom>
              <a:rect b="b" l="l" r="r" t="t"/>
              <a:pathLst>
                <a:path extrusionOk="0" h="1009" w="449">
                  <a:moveTo>
                    <a:pt x="449" y="1"/>
                  </a:moveTo>
                  <a:lnTo>
                    <a:pt x="449" y="1"/>
                  </a:lnTo>
                  <a:cubicBezTo>
                    <a:pt x="373" y="160"/>
                    <a:pt x="304" y="332"/>
                    <a:pt x="228" y="505"/>
                  </a:cubicBezTo>
                  <a:cubicBezTo>
                    <a:pt x="200" y="594"/>
                    <a:pt x="159" y="670"/>
                    <a:pt x="124" y="760"/>
                  </a:cubicBezTo>
                  <a:cubicBezTo>
                    <a:pt x="90" y="843"/>
                    <a:pt x="48" y="933"/>
                    <a:pt x="0" y="1009"/>
                  </a:cubicBezTo>
                  <a:cubicBezTo>
                    <a:pt x="62" y="940"/>
                    <a:pt x="118" y="850"/>
                    <a:pt x="159" y="774"/>
                  </a:cubicBezTo>
                  <a:cubicBezTo>
                    <a:pt x="200" y="698"/>
                    <a:pt x="242" y="608"/>
                    <a:pt x="276" y="525"/>
                  </a:cubicBezTo>
                  <a:cubicBezTo>
                    <a:pt x="345" y="353"/>
                    <a:pt x="407" y="180"/>
                    <a:pt x="4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45"/>
            <p:cNvSpPr/>
            <p:nvPr/>
          </p:nvSpPr>
          <p:spPr>
            <a:xfrm>
              <a:off x="6487550" y="1782100"/>
              <a:ext cx="6925" cy="19200"/>
            </a:xfrm>
            <a:custGeom>
              <a:rect b="b" l="l" r="r" t="t"/>
              <a:pathLst>
                <a:path extrusionOk="0" h="768" w="277">
                  <a:moveTo>
                    <a:pt x="277" y="1"/>
                  </a:moveTo>
                  <a:cubicBezTo>
                    <a:pt x="215" y="125"/>
                    <a:pt x="173" y="263"/>
                    <a:pt x="125" y="374"/>
                  </a:cubicBezTo>
                  <a:lnTo>
                    <a:pt x="63" y="574"/>
                  </a:lnTo>
                  <a:cubicBezTo>
                    <a:pt x="42" y="643"/>
                    <a:pt x="28" y="698"/>
                    <a:pt x="1" y="767"/>
                  </a:cubicBezTo>
                  <a:cubicBezTo>
                    <a:pt x="35" y="719"/>
                    <a:pt x="70" y="650"/>
                    <a:pt x="97" y="588"/>
                  </a:cubicBezTo>
                  <a:cubicBezTo>
                    <a:pt x="132" y="526"/>
                    <a:pt x="146" y="470"/>
                    <a:pt x="173" y="401"/>
                  </a:cubicBezTo>
                  <a:cubicBezTo>
                    <a:pt x="215" y="270"/>
                    <a:pt x="249" y="139"/>
                    <a:pt x="2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45"/>
            <p:cNvSpPr/>
            <p:nvPr/>
          </p:nvSpPr>
          <p:spPr>
            <a:xfrm>
              <a:off x="6270750" y="1789875"/>
              <a:ext cx="86675" cy="71475"/>
            </a:xfrm>
            <a:custGeom>
              <a:rect b="b" l="l" r="r" t="t"/>
              <a:pathLst>
                <a:path extrusionOk="0" h="2859" w="3467">
                  <a:moveTo>
                    <a:pt x="1" y="0"/>
                  </a:moveTo>
                  <a:cubicBezTo>
                    <a:pt x="146" y="346"/>
                    <a:pt x="353" y="670"/>
                    <a:pt x="581" y="995"/>
                  </a:cubicBezTo>
                  <a:cubicBezTo>
                    <a:pt x="809" y="1305"/>
                    <a:pt x="1078" y="1582"/>
                    <a:pt x="1375" y="1837"/>
                  </a:cubicBezTo>
                  <a:cubicBezTo>
                    <a:pt x="1665" y="2093"/>
                    <a:pt x="1996" y="2307"/>
                    <a:pt x="2348" y="2486"/>
                  </a:cubicBezTo>
                  <a:cubicBezTo>
                    <a:pt x="2693" y="2672"/>
                    <a:pt x="3080" y="2783"/>
                    <a:pt x="3467" y="2859"/>
                  </a:cubicBezTo>
                  <a:lnTo>
                    <a:pt x="3184" y="2776"/>
                  </a:lnTo>
                  <a:lnTo>
                    <a:pt x="3046" y="2728"/>
                  </a:lnTo>
                  <a:lnTo>
                    <a:pt x="2907" y="2672"/>
                  </a:lnTo>
                  <a:lnTo>
                    <a:pt x="2638" y="2555"/>
                  </a:lnTo>
                  <a:lnTo>
                    <a:pt x="2383" y="2417"/>
                  </a:lnTo>
                  <a:cubicBezTo>
                    <a:pt x="2044" y="2231"/>
                    <a:pt x="1720" y="2023"/>
                    <a:pt x="1430" y="1761"/>
                  </a:cubicBezTo>
                  <a:cubicBezTo>
                    <a:pt x="1140" y="1513"/>
                    <a:pt x="878" y="1236"/>
                    <a:pt x="636" y="946"/>
                  </a:cubicBezTo>
                  <a:cubicBezTo>
                    <a:pt x="525" y="794"/>
                    <a:pt x="408" y="643"/>
                    <a:pt x="304" y="484"/>
                  </a:cubicBezTo>
                  <a:cubicBezTo>
                    <a:pt x="187" y="332"/>
                    <a:pt x="97" y="16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45"/>
            <p:cNvSpPr/>
            <p:nvPr/>
          </p:nvSpPr>
          <p:spPr>
            <a:xfrm>
              <a:off x="6359825" y="1849075"/>
              <a:ext cx="10900" cy="8825"/>
            </a:xfrm>
            <a:custGeom>
              <a:rect b="b" l="l" r="r" t="t"/>
              <a:pathLst>
                <a:path extrusionOk="0" h="353" w="436">
                  <a:moveTo>
                    <a:pt x="0" y="1"/>
                  </a:moveTo>
                  <a:cubicBezTo>
                    <a:pt x="63" y="70"/>
                    <a:pt x="139" y="132"/>
                    <a:pt x="208" y="187"/>
                  </a:cubicBezTo>
                  <a:cubicBezTo>
                    <a:pt x="277" y="249"/>
                    <a:pt x="353" y="304"/>
                    <a:pt x="435" y="353"/>
                  </a:cubicBezTo>
                  <a:cubicBezTo>
                    <a:pt x="359" y="284"/>
                    <a:pt x="297" y="222"/>
                    <a:pt x="228" y="166"/>
                  </a:cubicBezTo>
                  <a:cubicBezTo>
                    <a:pt x="159" y="104"/>
                    <a:pt x="76" y="4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45"/>
            <p:cNvSpPr/>
            <p:nvPr/>
          </p:nvSpPr>
          <p:spPr>
            <a:xfrm>
              <a:off x="6349650" y="1846500"/>
              <a:ext cx="10900" cy="8825"/>
            </a:xfrm>
            <a:custGeom>
              <a:rect b="b" l="l" r="r" t="t"/>
              <a:pathLst>
                <a:path extrusionOk="0" h="353" w="436">
                  <a:moveTo>
                    <a:pt x="0" y="0"/>
                  </a:moveTo>
                  <a:lnTo>
                    <a:pt x="0" y="0"/>
                  </a:lnTo>
                  <a:cubicBezTo>
                    <a:pt x="62" y="62"/>
                    <a:pt x="138" y="118"/>
                    <a:pt x="207" y="187"/>
                  </a:cubicBezTo>
                  <a:cubicBezTo>
                    <a:pt x="276" y="249"/>
                    <a:pt x="359" y="304"/>
                    <a:pt x="435" y="352"/>
                  </a:cubicBezTo>
                  <a:cubicBezTo>
                    <a:pt x="366" y="283"/>
                    <a:pt x="297" y="221"/>
                    <a:pt x="228" y="166"/>
                  </a:cubicBezTo>
                  <a:cubicBezTo>
                    <a:pt x="159" y="104"/>
                    <a:pt x="83" y="4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45"/>
            <p:cNvSpPr/>
            <p:nvPr/>
          </p:nvSpPr>
          <p:spPr>
            <a:xfrm>
              <a:off x="6295600" y="1839425"/>
              <a:ext cx="10725" cy="8825"/>
            </a:xfrm>
            <a:custGeom>
              <a:rect b="b" l="l" r="r" t="t"/>
              <a:pathLst>
                <a:path extrusionOk="0" h="353" w="429">
                  <a:moveTo>
                    <a:pt x="1" y="0"/>
                  </a:moveTo>
                  <a:lnTo>
                    <a:pt x="1" y="0"/>
                  </a:lnTo>
                  <a:cubicBezTo>
                    <a:pt x="56" y="69"/>
                    <a:pt x="139" y="124"/>
                    <a:pt x="208" y="186"/>
                  </a:cubicBezTo>
                  <a:cubicBezTo>
                    <a:pt x="277" y="249"/>
                    <a:pt x="353" y="297"/>
                    <a:pt x="429" y="352"/>
                  </a:cubicBezTo>
                  <a:cubicBezTo>
                    <a:pt x="360" y="283"/>
                    <a:pt x="291" y="221"/>
                    <a:pt x="222" y="159"/>
                  </a:cubicBezTo>
                  <a:cubicBezTo>
                    <a:pt x="153" y="104"/>
                    <a:pt x="77" y="4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45"/>
            <p:cNvSpPr/>
            <p:nvPr/>
          </p:nvSpPr>
          <p:spPr>
            <a:xfrm>
              <a:off x="6305275" y="1844425"/>
              <a:ext cx="10725" cy="9000"/>
            </a:xfrm>
            <a:custGeom>
              <a:rect b="b" l="l" r="r" t="t"/>
              <a:pathLst>
                <a:path extrusionOk="0" h="360" w="429">
                  <a:moveTo>
                    <a:pt x="1" y="0"/>
                  </a:moveTo>
                  <a:lnTo>
                    <a:pt x="1" y="0"/>
                  </a:lnTo>
                  <a:cubicBezTo>
                    <a:pt x="63" y="76"/>
                    <a:pt x="132" y="131"/>
                    <a:pt x="208" y="194"/>
                  </a:cubicBezTo>
                  <a:cubicBezTo>
                    <a:pt x="277" y="256"/>
                    <a:pt x="353" y="304"/>
                    <a:pt x="429" y="359"/>
                  </a:cubicBezTo>
                  <a:cubicBezTo>
                    <a:pt x="360" y="290"/>
                    <a:pt x="291" y="228"/>
                    <a:pt x="222" y="166"/>
                  </a:cubicBezTo>
                  <a:cubicBezTo>
                    <a:pt x="152" y="104"/>
                    <a:pt x="7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45"/>
            <p:cNvSpPr/>
            <p:nvPr/>
          </p:nvSpPr>
          <p:spPr>
            <a:xfrm>
              <a:off x="6311150" y="1777450"/>
              <a:ext cx="10725" cy="8825"/>
            </a:xfrm>
            <a:custGeom>
              <a:rect b="b" l="l" r="r" t="t"/>
              <a:pathLst>
                <a:path extrusionOk="0" h="353" w="429">
                  <a:moveTo>
                    <a:pt x="0" y="0"/>
                  </a:moveTo>
                  <a:lnTo>
                    <a:pt x="0" y="0"/>
                  </a:lnTo>
                  <a:cubicBezTo>
                    <a:pt x="56" y="69"/>
                    <a:pt x="125" y="132"/>
                    <a:pt x="207" y="187"/>
                  </a:cubicBezTo>
                  <a:cubicBezTo>
                    <a:pt x="277" y="249"/>
                    <a:pt x="352" y="304"/>
                    <a:pt x="428" y="352"/>
                  </a:cubicBezTo>
                  <a:cubicBezTo>
                    <a:pt x="359" y="283"/>
                    <a:pt x="290" y="221"/>
                    <a:pt x="221" y="166"/>
                  </a:cubicBezTo>
                  <a:cubicBezTo>
                    <a:pt x="152" y="104"/>
                    <a:pt x="76" y="4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45"/>
            <p:cNvSpPr/>
            <p:nvPr/>
          </p:nvSpPr>
          <p:spPr>
            <a:xfrm>
              <a:off x="6322025" y="1782800"/>
              <a:ext cx="10900" cy="8825"/>
            </a:xfrm>
            <a:custGeom>
              <a:rect b="b" l="l" r="r" t="t"/>
              <a:pathLst>
                <a:path extrusionOk="0" h="353" w="436">
                  <a:moveTo>
                    <a:pt x="0" y="0"/>
                  </a:moveTo>
                  <a:lnTo>
                    <a:pt x="0" y="0"/>
                  </a:lnTo>
                  <a:cubicBezTo>
                    <a:pt x="62" y="69"/>
                    <a:pt x="132" y="132"/>
                    <a:pt x="207" y="194"/>
                  </a:cubicBezTo>
                  <a:cubicBezTo>
                    <a:pt x="277" y="249"/>
                    <a:pt x="359" y="304"/>
                    <a:pt x="435" y="353"/>
                  </a:cubicBezTo>
                  <a:cubicBezTo>
                    <a:pt x="366" y="283"/>
                    <a:pt x="297" y="228"/>
                    <a:pt x="228" y="166"/>
                  </a:cubicBezTo>
                  <a:cubicBezTo>
                    <a:pt x="159" y="104"/>
                    <a:pt x="83" y="4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45"/>
            <p:cNvSpPr/>
            <p:nvPr/>
          </p:nvSpPr>
          <p:spPr>
            <a:xfrm>
              <a:off x="6314950" y="1772625"/>
              <a:ext cx="10900" cy="9000"/>
            </a:xfrm>
            <a:custGeom>
              <a:rect b="b" l="l" r="r" t="t"/>
              <a:pathLst>
                <a:path extrusionOk="0" h="360" w="436">
                  <a:moveTo>
                    <a:pt x="0" y="0"/>
                  </a:moveTo>
                  <a:lnTo>
                    <a:pt x="0" y="0"/>
                  </a:lnTo>
                  <a:cubicBezTo>
                    <a:pt x="62" y="69"/>
                    <a:pt x="138" y="131"/>
                    <a:pt x="207" y="193"/>
                  </a:cubicBezTo>
                  <a:cubicBezTo>
                    <a:pt x="276" y="255"/>
                    <a:pt x="352" y="304"/>
                    <a:pt x="435" y="359"/>
                  </a:cubicBezTo>
                  <a:cubicBezTo>
                    <a:pt x="366" y="290"/>
                    <a:pt x="297" y="228"/>
                    <a:pt x="228" y="166"/>
                  </a:cubicBezTo>
                  <a:cubicBezTo>
                    <a:pt x="159" y="104"/>
                    <a:pt x="76" y="5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45"/>
            <p:cNvSpPr/>
            <p:nvPr/>
          </p:nvSpPr>
          <p:spPr>
            <a:xfrm>
              <a:off x="6351875" y="1832175"/>
              <a:ext cx="24375" cy="19875"/>
            </a:xfrm>
            <a:custGeom>
              <a:rect b="b" l="l" r="r" t="t"/>
              <a:pathLst>
                <a:path extrusionOk="0" h="795" w="975">
                  <a:moveTo>
                    <a:pt x="1" y="0"/>
                  </a:moveTo>
                  <a:lnTo>
                    <a:pt x="1" y="0"/>
                  </a:lnTo>
                  <a:cubicBezTo>
                    <a:pt x="146" y="145"/>
                    <a:pt x="312" y="276"/>
                    <a:pt x="477" y="414"/>
                  </a:cubicBezTo>
                  <a:cubicBezTo>
                    <a:pt x="636" y="546"/>
                    <a:pt x="802" y="677"/>
                    <a:pt x="974" y="794"/>
                  </a:cubicBezTo>
                  <a:cubicBezTo>
                    <a:pt x="822" y="649"/>
                    <a:pt x="664" y="518"/>
                    <a:pt x="498" y="380"/>
                  </a:cubicBezTo>
                  <a:cubicBezTo>
                    <a:pt x="339" y="256"/>
                    <a:pt x="173" y="12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45"/>
            <p:cNvSpPr/>
            <p:nvPr/>
          </p:nvSpPr>
          <p:spPr>
            <a:xfrm>
              <a:off x="6368275" y="1850125"/>
              <a:ext cx="21100" cy="16425"/>
            </a:xfrm>
            <a:custGeom>
              <a:rect b="b" l="l" r="r" t="t"/>
              <a:pathLst>
                <a:path extrusionOk="0" h="657" w="844">
                  <a:moveTo>
                    <a:pt x="1" y="0"/>
                  </a:moveTo>
                  <a:lnTo>
                    <a:pt x="1" y="0"/>
                  </a:lnTo>
                  <a:cubicBezTo>
                    <a:pt x="132" y="117"/>
                    <a:pt x="270" y="235"/>
                    <a:pt x="408" y="345"/>
                  </a:cubicBezTo>
                  <a:cubicBezTo>
                    <a:pt x="553" y="449"/>
                    <a:pt x="691" y="559"/>
                    <a:pt x="843" y="656"/>
                  </a:cubicBezTo>
                  <a:cubicBezTo>
                    <a:pt x="726" y="539"/>
                    <a:pt x="581" y="421"/>
                    <a:pt x="443" y="311"/>
                  </a:cubicBezTo>
                  <a:cubicBezTo>
                    <a:pt x="291" y="207"/>
                    <a:pt x="153" y="9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45"/>
            <p:cNvSpPr/>
            <p:nvPr/>
          </p:nvSpPr>
          <p:spPr>
            <a:xfrm>
              <a:off x="6340500" y="1734650"/>
              <a:ext cx="112550" cy="131900"/>
            </a:xfrm>
            <a:custGeom>
              <a:rect b="b" l="l" r="r" t="t"/>
              <a:pathLst>
                <a:path extrusionOk="0" h="5276" w="4502">
                  <a:moveTo>
                    <a:pt x="3963" y="0"/>
                  </a:moveTo>
                  <a:cubicBezTo>
                    <a:pt x="3984" y="28"/>
                    <a:pt x="4012" y="55"/>
                    <a:pt x="4025" y="90"/>
                  </a:cubicBezTo>
                  <a:cubicBezTo>
                    <a:pt x="4184" y="318"/>
                    <a:pt x="4288" y="587"/>
                    <a:pt x="4357" y="863"/>
                  </a:cubicBezTo>
                  <a:cubicBezTo>
                    <a:pt x="4426" y="1132"/>
                    <a:pt x="4460" y="1415"/>
                    <a:pt x="4467" y="1692"/>
                  </a:cubicBezTo>
                  <a:cubicBezTo>
                    <a:pt x="4474" y="1975"/>
                    <a:pt x="4467" y="2251"/>
                    <a:pt x="4426" y="2527"/>
                  </a:cubicBezTo>
                  <a:cubicBezTo>
                    <a:pt x="4412" y="2596"/>
                    <a:pt x="4405" y="2665"/>
                    <a:pt x="4391" y="2734"/>
                  </a:cubicBezTo>
                  <a:cubicBezTo>
                    <a:pt x="4371" y="2796"/>
                    <a:pt x="4371" y="2865"/>
                    <a:pt x="4343" y="2934"/>
                  </a:cubicBezTo>
                  <a:lnTo>
                    <a:pt x="4288" y="3135"/>
                  </a:lnTo>
                  <a:cubicBezTo>
                    <a:pt x="4267" y="3197"/>
                    <a:pt x="4233" y="3266"/>
                    <a:pt x="4205" y="3321"/>
                  </a:cubicBezTo>
                  <a:cubicBezTo>
                    <a:pt x="4094" y="3583"/>
                    <a:pt x="3949" y="3825"/>
                    <a:pt x="3777" y="4039"/>
                  </a:cubicBezTo>
                  <a:cubicBezTo>
                    <a:pt x="3439" y="4474"/>
                    <a:pt x="3031" y="4854"/>
                    <a:pt x="2575" y="5165"/>
                  </a:cubicBezTo>
                  <a:lnTo>
                    <a:pt x="2562" y="5144"/>
                  </a:lnTo>
                  <a:lnTo>
                    <a:pt x="2555" y="5137"/>
                  </a:lnTo>
                  <a:lnTo>
                    <a:pt x="2541" y="5130"/>
                  </a:lnTo>
                  <a:cubicBezTo>
                    <a:pt x="1933" y="4799"/>
                    <a:pt x="1360" y="4377"/>
                    <a:pt x="912" y="3853"/>
                  </a:cubicBezTo>
                  <a:cubicBezTo>
                    <a:pt x="697" y="3590"/>
                    <a:pt x="504" y="3300"/>
                    <a:pt x="387" y="2990"/>
                  </a:cubicBezTo>
                  <a:cubicBezTo>
                    <a:pt x="318" y="2831"/>
                    <a:pt x="269" y="2672"/>
                    <a:pt x="228" y="2506"/>
                  </a:cubicBezTo>
                  <a:lnTo>
                    <a:pt x="173" y="2265"/>
                  </a:lnTo>
                  <a:lnTo>
                    <a:pt x="124" y="2016"/>
                  </a:lnTo>
                  <a:cubicBezTo>
                    <a:pt x="76" y="1678"/>
                    <a:pt x="55" y="1340"/>
                    <a:pt x="83" y="1015"/>
                  </a:cubicBezTo>
                  <a:cubicBezTo>
                    <a:pt x="90" y="877"/>
                    <a:pt x="117" y="739"/>
                    <a:pt x="152" y="601"/>
                  </a:cubicBezTo>
                  <a:lnTo>
                    <a:pt x="117" y="566"/>
                  </a:lnTo>
                  <a:cubicBezTo>
                    <a:pt x="76" y="704"/>
                    <a:pt x="48" y="856"/>
                    <a:pt x="35" y="1001"/>
                  </a:cubicBezTo>
                  <a:cubicBezTo>
                    <a:pt x="0" y="1340"/>
                    <a:pt x="14" y="1678"/>
                    <a:pt x="55" y="2016"/>
                  </a:cubicBezTo>
                  <a:cubicBezTo>
                    <a:pt x="111" y="2348"/>
                    <a:pt x="187" y="2686"/>
                    <a:pt x="311" y="3003"/>
                  </a:cubicBezTo>
                  <a:cubicBezTo>
                    <a:pt x="428" y="3328"/>
                    <a:pt x="622" y="3625"/>
                    <a:pt x="842" y="3908"/>
                  </a:cubicBezTo>
                  <a:cubicBezTo>
                    <a:pt x="1291" y="4453"/>
                    <a:pt x="1871" y="4875"/>
                    <a:pt x="2500" y="5206"/>
                  </a:cubicBezTo>
                  <a:lnTo>
                    <a:pt x="2534" y="5247"/>
                  </a:lnTo>
                  <a:lnTo>
                    <a:pt x="2562" y="5275"/>
                  </a:lnTo>
                  <a:lnTo>
                    <a:pt x="2596" y="5254"/>
                  </a:lnTo>
                  <a:cubicBezTo>
                    <a:pt x="3066" y="4930"/>
                    <a:pt x="3494" y="4543"/>
                    <a:pt x="3825" y="4087"/>
                  </a:cubicBezTo>
                  <a:cubicBezTo>
                    <a:pt x="3998" y="3853"/>
                    <a:pt x="4136" y="3611"/>
                    <a:pt x="4253" y="3349"/>
                  </a:cubicBezTo>
                  <a:cubicBezTo>
                    <a:pt x="4281" y="3280"/>
                    <a:pt x="4315" y="3224"/>
                    <a:pt x="4329" y="3148"/>
                  </a:cubicBezTo>
                  <a:lnTo>
                    <a:pt x="4391" y="2955"/>
                  </a:lnTo>
                  <a:cubicBezTo>
                    <a:pt x="4405" y="2886"/>
                    <a:pt x="4412" y="2817"/>
                    <a:pt x="4433" y="2748"/>
                  </a:cubicBezTo>
                  <a:cubicBezTo>
                    <a:pt x="4454" y="2679"/>
                    <a:pt x="4460" y="2610"/>
                    <a:pt x="4467" y="2541"/>
                  </a:cubicBezTo>
                  <a:cubicBezTo>
                    <a:pt x="4502" y="2265"/>
                    <a:pt x="4502" y="1975"/>
                    <a:pt x="4495" y="1699"/>
                  </a:cubicBezTo>
                  <a:cubicBezTo>
                    <a:pt x="4488" y="1415"/>
                    <a:pt x="4440" y="1139"/>
                    <a:pt x="4371" y="863"/>
                  </a:cubicBezTo>
                  <a:cubicBezTo>
                    <a:pt x="4302" y="594"/>
                    <a:pt x="4198" y="331"/>
                    <a:pt x="4032" y="90"/>
                  </a:cubicBezTo>
                  <a:cubicBezTo>
                    <a:pt x="4012" y="62"/>
                    <a:pt x="3991" y="28"/>
                    <a:pt x="39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45"/>
            <p:cNvSpPr/>
            <p:nvPr/>
          </p:nvSpPr>
          <p:spPr>
            <a:xfrm>
              <a:off x="6395200" y="1742225"/>
              <a:ext cx="10050" cy="122075"/>
            </a:xfrm>
            <a:custGeom>
              <a:rect b="b" l="l" r="r" t="t"/>
              <a:pathLst>
                <a:path extrusionOk="0" h="4883" w="402">
                  <a:moveTo>
                    <a:pt x="1" y="1"/>
                  </a:moveTo>
                  <a:lnTo>
                    <a:pt x="1" y="1"/>
                  </a:lnTo>
                  <a:cubicBezTo>
                    <a:pt x="28" y="408"/>
                    <a:pt x="63" y="822"/>
                    <a:pt x="91" y="1223"/>
                  </a:cubicBezTo>
                  <a:lnTo>
                    <a:pt x="194" y="2452"/>
                  </a:lnTo>
                  <a:lnTo>
                    <a:pt x="305" y="3667"/>
                  </a:lnTo>
                  <a:cubicBezTo>
                    <a:pt x="325" y="3874"/>
                    <a:pt x="346" y="4074"/>
                    <a:pt x="353" y="4282"/>
                  </a:cubicBezTo>
                  <a:cubicBezTo>
                    <a:pt x="367" y="4378"/>
                    <a:pt x="374" y="4482"/>
                    <a:pt x="374" y="4585"/>
                  </a:cubicBezTo>
                  <a:cubicBezTo>
                    <a:pt x="381" y="4675"/>
                    <a:pt x="387" y="4779"/>
                    <a:pt x="367" y="4882"/>
                  </a:cubicBezTo>
                  <a:cubicBezTo>
                    <a:pt x="387" y="4793"/>
                    <a:pt x="387" y="4689"/>
                    <a:pt x="401" y="4585"/>
                  </a:cubicBezTo>
                  <a:lnTo>
                    <a:pt x="401" y="4275"/>
                  </a:lnTo>
                  <a:cubicBezTo>
                    <a:pt x="401" y="4068"/>
                    <a:pt x="387" y="3867"/>
                    <a:pt x="381" y="3660"/>
                  </a:cubicBezTo>
                  <a:cubicBezTo>
                    <a:pt x="367" y="3246"/>
                    <a:pt x="332" y="2839"/>
                    <a:pt x="298" y="2438"/>
                  </a:cubicBezTo>
                  <a:cubicBezTo>
                    <a:pt x="249" y="2031"/>
                    <a:pt x="215" y="1623"/>
                    <a:pt x="167" y="1216"/>
                  </a:cubicBezTo>
                  <a:cubicBezTo>
                    <a:pt x="111" y="816"/>
                    <a:pt x="63" y="40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45"/>
            <p:cNvSpPr/>
            <p:nvPr/>
          </p:nvSpPr>
          <p:spPr>
            <a:xfrm>
              <a:off x="6356025" y="1727400"/>
              <a:ext cx="19350" cy="107900"/>
            </a:xfrm>
            <a:custGeom>
              <a:rect b="b" l="l" r="r" t="t"/>
              <a:pathLst>
                <a:path extrusionOk="0" h="4316" w="774">
                  <a:moveTo>
                    <a:pt x="360" y="0"/>
                  </a:moveTo>
                  <a:cubicBezTo>
                    <a:pt x="215" y="345"/>
                    <a:pt x="125" y="704"/>
                    <a:pt x="70" y="1084"/>
                  </a:cubicBezTo>
                  <a:cubicBezTo>
                    <a:pt x="7" y="1457"/>
                    <a:pt x="1" y="1837"/>
                    <a:pt x="14" y="2209"/>
                  </a:cubicBezTo>
                  <a:cubicBezTo>
                    <a:pt x="35" y="2589"/>
                    <a:pt x="118" y="2962"/>
                    <a:pt x="242" y="3314"/>
                  </a:cubicBezTo>
                  <a:cubicBezTo>
                    <a:pt x="353" y="3673"/>
                    <a:pt x="553" y="4005"/>
                    <a:pt x="774" y="4315"/>
                  </a:cubicBezTo>
                  <a:lnTo>
                    <a:pt x="636" y="4067"/>
                  </a:lnTo>
                  <a:lnTo>
                    <a:pt x="567" y="3942"/>
                  </a:lnTo>
                  <a:lnTo>
                    <a:pt x="505" y="3811"/>
                  </a:lnTo>
                  <a:lnTo>
                    <a:pt x="394" y="3556"/>
                  </a:lnTo>
                  <a:lnTo>
                    <a:pt x="311" y="3287"/>
                  </a:lnTo>
                  <a:cubicBezTo>
                    <a:pt x="208" y="2934"/>
                    <a:pt x="125" y="2569"/>
                    <a:pt x="111" y="2203"/>
                  </a:cubicBezTo>
                  <a:cubicBezTo>
                    <a:pt x="76" y="1837"/>
                    <a:pt x="90" y="1464"/>
                    <a:pt x="139" y="1098"/>
                  </a:cubicBezTo>
                  <a:cubicBezTo>
                    <a:pt x="152" y="905"/>
                    <a:pt x="187" y="725"/>
                    <a:pt x="221" y="546"/>
                  </a:cubicBezTo>
                  <a:cubicBezTo>
                    <a:pt x="256" y="359"/>
                    <a:pt x="311" y="180"/>
                    <a:pt x="3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45"/>
            <p:cNvSpPr/>
            <p:nvPr/>
          </p:nvSpPr>
          <p:spPr>
            <a:xfrm>
              <a:off x="6423850" y="1724100"/>
              <a:ext cx="16100" cy="101525"/>
            </a:xfrm>
            <a:custGeom>
              <a:rect b="b" l="l" r="r" t="t"/>
              <a:pathLst>
                <a:path extrusionOk="0" h="4061" w="644">
                  <a:moveTo>
                    <a:pt x="1" y="1"/>
                  </a:moveTo>
                  <a:cubicBezTo>
                    <a:pt x="70" y="167"/>
                    <a:pt x="132" y="332"/>
                    <a:pt x="194" y="491"/>
                  </a:cubicBezTo>
                  <a:cubicBezTo>
                    <a:pt x="243" y="657"/>
                    <a:pt x="298" y="829"/>
                    <a:pt x="339" y="995"/>
                  </a:cubicBezTo>
                  <a:cubicBezTo>
                    <a:pt x="429" y="1327"/>
                    <a:pt x="484" y="1665"/>
                    <a:pt x="519" y="2010"/>
                  </a:cubicBezTo>
                  <a:cubicBezTo>
                    <a:pt x="567" y="2348"/>
                    <a:pt x="553" y="2694"/>
                    <a:pt x="533" y="3039"/>
                  </a:cubicBezTo>
                  <a:lnTo>
                    <a:pt x="505" y="3301"/>
                  </a:lnTo>
                  <a:cubicBezTo>
                    <a:pt x="484" y="3377"/>
                    <a:pt x="470" y="3460"/>
                    <a:pt x="450" y="3550"/>
                  </a:cubicBezTo>
                  <a:lnTo>
                    <a:pt x="429" y="3681"/>
                  </a:lnTo>
                  <a:lnTo>
                    <a:pt x="395" y="3805"/>
                  </a:lnTo>
                  <a:lnTo>
                    <a:pt x="325" y="4061"/>
                  </a:lnTo>
                  <a:cubicBezTo>
                    <a:pt x="450" y="3736"/>
                    <a:pt x="553" y="3391"/>
                    <a:pt x="602" y="3046"/>
                  </a:cubicBezTo>
                  <a:cubicBezTo>
                    <a:pt x="643" y="2701"/>
                    <a:pt x="643" y="2348"/>
                    <a:pt x="609" y="2003"/>
                  </a:cubicBezTo>
                  <a:cubicBezTo>
                    <a:pt x="567" y="1658"/>
                    <a:pt x="505" y="1313"/>
                    <a:pt x="401" y="974"/>
                  </a:cubicBezTo>
                  <a:cubicBezTo>
                    <a:pt x="298" y="643"/>
                    <a:pt x="174" y="3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45"/>
            <p:cNvSpPr/>
            <p:nvPr/>
          </p:nvSpPr>
          <p:spPr>
            <a:xfrm>
              <a:off x="6421975" y="1791950"/>
              <a:ext cx="5200" cy="29875"/>
            </a:xfrm>
            <a:custGeom>
              <a:rect b="b" l="l" r="r" t="t"/>
              <a:pathLst>
                <a:path extrusionOk="0" h="1195" w="208">
                  <a:moveTo>
                    <a:pt x="0" y="0"/>
                  </a:moveTo>
                  <a:lnTo>
                    <a:pt x="0" y="0"/>
                  </a:lnTo>
                  <a:cubicBezTo>
                    <a:pt x="7" y="201"/>
                    <a:pt x="41" y="401"/>
                    <a:pt x="76" y="601"/>
                  </a:cubicBezTo>
                  <a:cubicBezTo>
                    <a:pt x="124" y="801"/>
                    <a:pt x="159" y="995"/>
                    <a:pt x="207" y="1195"/>
                  </a:cubicBezTo>
                  <a:cubicBezTo>
                    <a:pt x="193" y="988"/>
                    <a:pt x="166" y="794"/>
                    <a:pt x="131" y="594"/>
                  </a:cubicBezTo>
                  <a:cubicBezTo>
                    <a:pt x="90" y="394"/>
                    <a:pt x="55" y="19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45"/>
            <p:cNvSpPr/>
            <p:nvPr/>
          </p:nvSpPr>
          <p:spPr>
            <a:xfrm>
              <a:off x="6388125" y="1826975"/>
              <a:ext cx="2100" cy="13150"/>
            </a:xfrm>
            <a:custGeom>
              <a:rect b="b" l="l" r="r" t="t"/>
              <a:pathLst>
                <a:path extrusionOk="0" h="526" w="84">
                  <a:moveTo>
                    <a:pt x="1" y="1"/>
                  </a:moveTo>
                  <a:cubicBezTo>
                    <a:pt x="1" y="91"/>
                    <a:pt x="15" y="180"/>
                    <a:pt x="28" y="270"/>
                  </a:cubicBezTo>
                  <a:cubicBezTo>
                    <a:pt x="42" y="353"/>
                    <a:pt x="63" y="443"/>
                    <a:pt x="84" y="526"/>
                  </a:cubicBezTo>
                  <a:cubicBezTo>
                    <a:pt x="84" y="436"/>
                    <a:pt x="77" y="346"/>
                    <a:pt x="63" y="263"/>
                  </a:cubicBezTo>
                  <a:cubicBezTo>
                    <a:pt x="42" y="174"/>
                    <a:pt x="28" y="9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45"/>
            <p:cNvSpPr/>
            <p:nvPr/>
          </p:nvSpPr>
          <p:spPr>
            <a:xfrm>
              <a:off x="6382250" y="1818875"/>
              <a:ext cx="2275" cy="13150"/>
            </a:xfrm>
            <a:custGeom>
              <a:rect b="b" l="l" r="r" t="t"/>
              <a:pathLst>
                <a:path extrusionOk="0" h="526" w="91">
                  <a:moveTo>
                    <a:pt x="1" y="0"/>
                  </a:moveTo>
                  <a:cubicBezTo>
                    <a:pt x="1" y="83"/>
                    <a:pt x="22" y="180"/>
                    <a:pt x="29" y="270"/>
                  </a:cubicBezTo>
                  <a:cubicBezTo>
                    <a:pt x="42" y="353"/>
                    <a:pt x="63" y="442"/>
                    <a:pt x="91" y="525"/>
                  </a:cubicBezTo>
                  <a:cubicBezTo>
                    <a:pt x="91" y="428"/>
                    <a:pt x="77" y="346"/>
                    <a:pt x="63" y="256"/>
                  </a:cubicBezTo>
                  <a:cubicBezTo>
                    <a:pt x="42" y="173"/>
                    <a:pt x="29" y="8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45"/>
            <p:cNvSpPr/>
            <p:nvPr/>
          </p:nvSpPr>
          <p:spPr>
            <a:xfrm>
              <a:off x="6345325" y="1781075"/>
              <a:ext cx="2275" cy="13150"/>
            </a:xfrm>
            <a:custGeom>
              <a:rect b="b" l="l" r="r" t="t"/>
              <a:pathLst>
                <a:path extrusionOk="0" h="526" w="91">
                  <a:moveTo>
                    <a:pt x="0" y="0"/>
                  </a:moveTo>
                  <a:cubicBezTo>
                    <a:pt x="0" y="90"/>
                    <a:pt x="21" y="180"/>
                    <a:pt x="28" y="270"/>
                  </a:cubicBezTo>
                  <a:cubicBezTo>
                    <a:pt x="49" y="352"/>
                    <a:pt x="63" y="442"/>
                    <a:pt x="90" y="525"/>
                  </a:cubicBezTo>
                  <a:cubicBezTo>
                    <a:pt x="90" y="435"/>
                    <a:pt x="76" y="346"/>
                    <a:pt x="63" y="263"/>
                  </a:cubicBezTo>
                  <a:cubicBezTo>
                    <a:pt x="49" y="173"/>
                    <a:pt x="28" y="9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45"/>
            <p:cNvSpPr/>
            <p:nvPr/>
          </p:nvSpPr>
          <p:spPr>
            <a:xfrm>
              <a:off x="6349300" y="1790725"/>
              <a:ext cx="2100" cy="13325"/>
            </a:xfrm>
            <a:custGeom>
              <a:rect b="b" l="l" r="r" t="t"/>
              <a:pathLst>
                <a:path extrusionOk="0" h="533" w="84">
                  <a:moveTo>
                    <a:pt x="0" y="1"/>
                  </a:moveTo>
                  <a:cubicBezTo>
                    <a:pt x="0" y="91"/>
                    <a:pt x="14" y="187"/>
                    <a:pt x="28" y="270"/>
                  </a:cubicBezTo>
                  <a:cubicBezTo>
                    <a:pt x="42" y="360"/>
                    <a:pt x="62" y="443"/>
                    <a:pt x="83" y="533"/>
                  </a:cubicBezTo>
                  <a:cubicBezTo>
                    <a:pt x="83" y="436"/>
                    <a:pt x="76" y="346"/>
                    <a:pt x="62" y="263"/>
                  </a:cubicBezTo>
                  <a:cubicBezTo>
                    <a:pt x="42" y="174"/>
                    <a:pt x="28" y="9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45"/>
            <p:cNvSpPr/>
            <p:nvPr/>
          </p:nvSpPr>
          <p:spPr>
            <a:xfrm>
              <a:off x="6399525" y="1742750"/>
              <a:ext cx="2275" cy="13150"/>
            </a:xfrm>
            <a:custGeom>
              <a:rect b="b" l="l" r="r" t="t"/>
              <a:pathLst>
                <a:path extrusionOk="0" h="526" w="91">
                  <a:moveTo>
                    <a:pt x="0" y="1"/>
                  </a:moveTo>
                  <a:lnTo>
                    <a:pt x="0" y="1"/>
                  </a:lnTo>
                  <a:cubicBezTo>
                    <a:pt x="7" y="83"/>
                    <a:pt x="21" y="180"/>
                    <a:pt x="28" y="263"/>
                  </a:cubicBezTo>
                  <a:cubicBezTo>
                    <a:pt x="42" y="353"/>
                    <a:pt x="63" y="436"/>
                    <a:pt x="90" y="525"/>
                  </a:cubicBezTo>
                  <a:cubicBezTo>
                    <a:pt x="90" y="429"/>
                    <a:pt x="76" y="346"/>
                    <a:pt x="63" y="256"/>
                  </a:cubicBezTo>
                  <a:cubicBezTo>
                    <a:pt x="42" y="173"/>
                    <a:pt x="28" y="8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45"/>
            <p:cNvSpPr/>
            <p:nvPr/>
          </p:nvSpPr>
          <p:spPr>
            <a:xfrm>
              <a:off x="6404350" y="1753450"/>
              <a:ext cx="2100" cy="13150"/>
            </a:xfrm>
            <a:custGeom>
              <a:rect b="b" l="l" r="r" t="t"/>
              <a:pathLst>
                <a:path extrusionOk="0" h="526" w="84">
                  <a:moveTo>
                    <a:pt x="1" y="1"/>
                  </a:moveTo>
                  <a:lnTo>
                    <a:pt x="1" y="1"/>
                  </a:lnTo>
                  <a:cubicBezTo>
                    <a:pt x="8" y="97"/>
                    <a:pt x="15" y="180"/>
                    <a:pt x="21" y="270"/>
                  </a:cubicBezTo>
                  <a:cubicBezTo>
                    <a:pt x="42" y="353"/>
                    <a:pt x="56" y="443"/>
                    <a:pt x="84" y="525"/>
                  </a:cubicBezTo>
                  <a:cubicBezTo>
                    <a:pt x="84" y="436"/>
                    <a:pt x="77" y="346"/>
                    <a:pt x="56" y="263"/>
                  </a:cubicBezTo>
                  <a:cubicBezTo>
                    <a:pt x="42" y="173"/>
                    <a:pt x="21" y="9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45"/>
            <p:cNvSpPr/>
            <p:nvPr/>
          </p:nvSpPr>
          <p:spPr>
            <a:xfrm>
              <a:off x="6405750" y="1741375"/>
              <a:ext cx="2250" cy="13150"/>
            </a:xfrm>
            <a:custGeom>
              <a:rect b="b" l="l" r="r" t="t"/>
              <a:pathLst>
                <a:path extrusionOk="0" h="526" w="90">
                  <a:moveTo>
                    <a:pt x="0" y="0"/>
                  </a:moveTo>
                  <a:lnTo>
                    <a:pt x="0" y="0"/>
                  </a:lnTo>
                  <a:cubicBezTo>
                    <a:pt x="14" y="97"/>
                    <a:pt x="21" y="180"/>
                    <a:pt x="28" y="270"/>
                  </a:cubicBezTo>
                  <a:cubicBezTo>
                    <a:pt x="48" y="352"/>
                    <a:pt x="62" y="442"/>
                    <a:pt x="90" y="525"/>
                  </a:cubicBezTo>
                  <a:cubicBezTo>
                    <a:pt x="90" y="435"/>
                    <a:pt x="76" y="346"/>
                    <a:pt x="62" y="263"/>
                  </a:cubicBezTo>
                  <a:cubicBezTo>
                    <a:pt x="48" y="173"/>
                    <a:pt x="28" y="9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45"/>
            <p:cNvSpPr/>
            <p:nvPr/>
          </p:nvSpPr>
          <p:spPr>
            <a:xfrm>
              <a:off x="6393475" y="1809200"/>
              <a:ext cx="5200" cy="29900"/>
            </a:xfrm>
            <a:custGeom>
              <a:rect b="b" l="l" r="r" t="t"/>
              <a:pathLst>
                <a:path extrusionOk="0" h="1196" w="208">
                  <a:moveTo>
                    <a:pt x="1" y="1"/>
                  </a:moveTo>
                  <a:lnTo>
                    <a:pt x="1" y="1"/>
                  </a:lnTo>
                  <a:cubicBezTo>
                    <a:pt x="22" y="201"/>
                    <a:pt x="42" y="401"/>
                    <a:pt x="77" y="601"/>
                  </a:cubicBezTo>
                  <a:cubicBezTo>
                    <a:pt x="125" y="802"/>
                    <a:pt x="160" y="1002"/>
                    <a:pt x="208" y="1195"/>
                  </a:cubicBezTo>
                  <a:cubicBezTo>
                    <a:pt x="194" y="988"/>
                    <a:pt x="166" y="795"/>
                    <a:pt x="132" y="595"/>
                  </a:cubicBezTo>
                  <a:cubicBezTo>
                    <a:pt x="91" y="394"/>
                    <a:pt x="56" y="1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45"/>
            <p:cNvSpPr/>
            <p:nvPr/>
          </p:nvSpPr>
          <p:spPr>
            <a:xfrm>
              <a:off x="6424725" y="1785050"/>
              <a:ext cx="5025" cy="25400"/>
            </a:xfrm>
            <a:custGeom>
              <a:rect b="b" l="l" r="r" t="t"/>
              <a:pathLst>
                <a:path extrusionOk="0" h="1016" w="201">
                  <a:moveTo>
                    <a:pt x="1" y="0"/>
                  </a:moveTo>
                  <a:lnTo>
                    <a:pt x="1" y="0"/>
                  </a:lnTo>
                  <a:cubicBezTo>
                    <a:pt x="21" y="173"/>
                    <a:pt x="56" y="332"/>
                    <a:pt x="83" y="504"/>
                  </a:cubicBezTo>
                  <a:cubicBezTo>
                    <a:pt x="118" y="677"/>
                    <a:pt x="152" y="849"/>
                    <a:pt x="201" y="1015"/>
                  </a:cubicBezTo>
                  <a:cubicBezTo>
                    <a:pt x="187" y="842"/>
                    <a:pt x="159" y="677"/>
                    <a:pt x="125" y="504"/>
                  </a:cubicBezTo>
                  <a:cubicBezTo>
                    <a:pt x="90" y="332"/>
                    <a:pt x="56" y="15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45"/>
            <p:cNvSpPr/>
            <p:nvPr/>
          </p:nvSpPr>
          <p:spPr>
            <a:xfrm>
              <a:off x="6394000" y="1832850"/>
              <a:ext cx="4850" cy="25575"/>
            </a:xfrm>
            <a:custGeom>
              <a:rect b="b" l="l" r="r" t="t"/>
              <a:pathLst>
                <a:path extrusionOk="0" h="1023" w="194">
                  <a:moveTo>
                    <a:pt x="1" y="1"/>
                  </a:moveTo>
                  <a:lnTo>
                    <a:pt x="1" y="1"/>
                  </a:lnTo>
                  <a:cubicBezTo>
                    <a:pt x="7" y="173"/>
                    <a:pt x="42" y="346"/>
                    <a:pt x="76" y="512"/>
                  </a:cubicBezTo>
                  <a:cubicBezTo>
                    <a:pt x="111" y="684"/>
                    <a:pt x="145" y="857"/>
                    <a:pt x="194" y="1023"/>
                  </a:cubicBezTo>
                  <a:cubicBezTo>
                    <a:pt x="180" y="850"/>
                    <a:pt x="152" y="684"/>
                    <a:pt x="118" y="512"/>
                  </a:cubicBezTo>
                  <a:cubicBezTo>
                    <a:pt x="83" y="339"/>
                    <a:pt x="49" y="1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45"/>
            <p:cNvSpPr/>
            <p:nvPr/>
          </p:nvSpPr>
          <p:spPr>
            <a:xfrm>
              <a:off x="6425250" y="1771400"/>
              <a:ext cx="7100" cy="22650"/>
            </a:xfrm>
            <a:custGeom>
              <a:rect b="b" l="l" r="r" t="t"/>
              <a:pathLst>
                <a:path extrusionOk="0" h="906" w="284">
                  <a:moveTo>
                    <a:pt x="0" y="1"/>
                  </a:moveTo>
                  <a:lnTo>
                    <a:pt x="0" y="1"/>
                  </a:lnTo>
                  <a:cubicBezTo>
                    <a:pt x="35" y="153"/>
                    <a:pt x="76" y="304"/>
                    <a:pt x="118" y="456"/>
                  </a:cubicBezTo>
                  <a:cubicBezTo>
                    <a:pt x="166" y="615"/>
                    <a:pt x="214" y="760"/>
                    <a:pt x="283" y="905"/>
                  </a:cubicBezTo>
                  <a:cubicBezTo>
                    <a:pt x="256" y="753"/>
                    <a:pt x="207" y="601"/>
                    <a:pt x="166" y="449"/>
                  </a:cubicBezTo>
                  <a:cubicBezTo>
                    <a:pt x="118" y="291"/>
                    <a:pt x="69" y="14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45"/>
            <p:cNvSpPr/>
            <p:nvPr/>
          </p:nvSpPr>
          <p:spPr>
            <a:xfrm>
              <a:off x="6427150" y="1752250"/>
              <a:ext cx="7775" cy="26250"/>
            </a:xfrm>
            <a:custGeom>
              <a:rect b="b" l="l" r="r" t="t"/>
              <a:pathLst>
                <a:path extrusionOk="0" h="1050" w="311">
                  <a:moveTo>
                    <a:pt x="0" y="0"/>
                  </a:moveTo>
                  <a:lnTo>
                    <a:pt x="0" y="0"/>
                  </a:lnTo>
                  <a:cubicBezTo>
                    <a:pt x="55" y="180"/>
                    <a:pt x="111" y="352"/>
                    <a:pt x="159" y="525"/>
                  </a:cubicBezTo>
                  <a:cubicBezTo>
                    <a:pt x="193" y="608"/>
                    <a:pt x="214" y="698"/>
                    <a:pt x="242" y="780"/>
                  </a:cubicBezTo>
                  <a:cubicBezTo>
                    <a:pt x="269" y="870"/>
                    <a:pt x="297" y="967"/>
                    <a:pt x="311" y="1050"/>
                  </a:cubicBezTo>
                  <a:cubicBezTo>
                    <a:pt x="311" y="953"/>
                    <a:pt x="297" y="863"/>
                    <a:pt x="276" y="774"/>
                  </a:cubicBezTo>
                  <a:cubicBezTo>
                    <a:pt x="263" y="677"/>
                    <a:pt x="235" y="594"/>
                    <a:pt x="207" y="504"/>
                  </a:cubicBezTo>
                  <a:cubicBezTo>
                    <a:pt x="145" y="332"/>
                    <a:pt x="90" y="15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45"/>
            <p:cNvSpPr/>
            <p:nvPr/>
          </p:nvSpPr>
          <p:spPr>
            <a:xfrm>
              <a:off x="6420750" y="1750175"/>
              <a:ext cx="7275" cy="19525"/>
            </a:xfrm>
            <a:custGeom>
              <a:rect b="b" l="l" r="r" t="t"/>
              <a:pathLst>
                <a:path extrusionOk="0" h="781" w="291">
                  <a:moveTo>
                    <a:pt x="1" y="0"/>
                  </a:moveTo>
                  <a:lnTo>
                    <a:pt x="1" y="0"/>
                  </a:lnTo>
                  <a:cubicBezTo>
                    <a:pt x="42" y="132"/>
                    <a:pt x="90" y="263"/>
                    <a:pt x="139" y="401"/>
                  </a:cubicBezTo>
                  <a:lnTo>
                    <a:pt x="215" y="587"/>
                  </a:lnTo>
                  <a:cubicBezTo>
                    <a:pt x="242" y="649"/>
                    <a:pt x="263" y="712"/>
                    <a:pt x="291" y="781"/>
                  </a:cubicBezTo>
                  <a:cubicBezTo>
                    <a:pt x="291" y="712"/>
                    <a:pt x="263" y="649"/>
                    <a:pt x="249" y="580"/>
                  </a:cubicBezTo>
                  <a:cubicBezTo>
                    <a:pt x="229" y="511"/>
                    <a:pt x="208" y="449"/>
                    <a:pt x="180" y="380"/>
                  </a:cubicBezTo>
                  <a:cubicBezTo>
                    <a:pt x="125" y="256"/>
                    <a:pt x="70" y="12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45"/>
            <p:cNvSpPr/>
            <p:nvPr/>
          </p:nvSpPr>
          <p:spPr>
            <a:xfrm>
              <a:off x="6433350" y="1761225"/>
              <a:ext cx="46300" cy="88750"/>
            </a:xfrm>
            <a:custGeom>
              <a:rect b="b" l="l" r="r" t="t"/>
              <a:pathLst>
                <a:path extrusionOk="0" h="3550" w="1852">
                  <a:moveTo>
                    <a:pt x="1851" y="0"/>
                  </a:moveTo>
                  <a:lnTo>
                    <a:pt x="1637" y="449"/>
                  </a:lnTo>
                  <a:lnTo>
                    <a:pt x="1416" y="898"/>
                  </a:lnTo>
                  <a:lnTo>
                    <a:pt x="988" y="1802"/>
                  </a:lnTo>
                  <a:cubicBezTo>
                    <a:pt x="843" y="2106"/>
                    <a:pt x="691" y="2403"/>
                    <a:pt x="539" y="2700"/>
                  </a:cubicBezTo>
                  <a:cubicBezTo>
                    <a:pt x="463" y="2852"/>
                    <a:pt x="380" y="2997"/>
                    <a:pt x="298" y="3142"/>
                  </a:cubicBezTo>
                  <a:cubicBezTo>
                    <a:pt x="208" y="3287"/>
                    <a:pt x="118" y="3425"/>
                    <a:pt x="1" y="3549"/>
                  </a:cubicBezTo>
                  <a:cubicBezTo>
                    <a:pt x="263" y="3321"/>
                    <a:pt x="443" y="3024"/>
                    <a:pt x="615" y="2734"/>
                  </a:cubicBezTo>
                  <a:cubicBezTo>
                    <a:pt x="788" y="2451"/>
                    <a:pt x="947" y="2148"/>
                    <a:pt x="1092" y="1844"/>
                  </a:cubicBezTo>
                  <a:cubicBezTo>
                    <a:pt x="1237" y="1547"/>
                    <a:pt x="1375" y="1243"/>
                    <a:pt x="1492" y="932"/>
                  </a:cubicBezTo>
                  <a:cubicBezTo>
                    <a:pt x="1623" y="622"/>
                    <a:pt x="1748" y="311"/>
                    <a:pt x="18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45"/>
            <p:cNvSpPr/>
            <p:nvPr/>
          </p:nvSpPr>
          <p:spPr>
            <a:xfrm>
              <a:off x="6302000" y="1779000"/>
              <a:ext cx="57850" cy="54400"/>
            </a:xfrm>
            <a:custGeom>
              <a:rect b="b" l="l" r="r" t="t"/>
              <a:pathLst>
                <a:path extrusionOk="0" h="2176" w="2314">
                  <a:moveTo>
                    <a:pt x="0" y="0"/>
                  </a:moveTo>
                  <a:lnTo>
                    <a:pt x="0" y="0"/>
                  </a:lnTo>
                  <a:cubicBezTo>
                    <a:pt x="159" y="208"/>
                    <a:pt x="332" y="415"/>
                    <a:pt x="504" y="608"/>
                  </a:cubicBezTo>
                  <a:cubicBezTo>
                    <a:pt x="677" y="808"/>
                    <a:pt x="863" y="1002"/>
                    <a:pt x="1043" y="1188"/>
                  </a:cubicBezTo>
                  <a:cubicBezTo>
                    <a:pt x="1236" y="1374"/>
                    <a:pt x="1437" y="1561"/>
                    <a:pt x="1644" y="1720"/>
                  </a:cubicBezTo>
                  <a:cubicBezTo>
                    <a:pt x="1747" y="1809"/>
                    <a:pt x="1851" y="1885"/>
                    <a:pt x="1961" y="1968"/>
                  </a:cubicBezTo>
                  <a:lnTo>
                    <a:pt x="2134" y="2079"/>
                  </a:lnTo>
                  <a:cubicBezTo>
                    <a:pt x="2196" y="2113"/>
                    <a:pt x="2251" y="2148"/>
                    <a:pt x="2313" y="2175"/>
                  </a:cubicBezTo>
                  <a:lnTo>
                    <a:pt x="2148" y="2051"/>
                  </a:lnTo>
                  <a:lnTo>
                    <a:pt x="1996" y="1920"/>
                  </a:lnTo>
                  <a:cubicBezTo>
                    <a:pt x="1892" y="1837"/>
                    <a:pt x="1796" y="1747"/>
                    <a:pt x="1699" y="1658"/>
                  </a:cubicBezTo>
                  <a:cubicBezTo>
                    <a:pt x="1512" y="1471"/>
                    <a:pt x="1312" y="1292"/>
                    <a:pt x="1133" y="1105"/>
                  </a:cubicBezTo>
                  <a:lnTo>
                    <a:pt x="573" y="539"/>
                  </a:lnTo>
                  <a:lnTo>
                    <a:pt x="283" y="263"/>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45"/>
            <p:cNvSpPr/>
            <p:nvPr/>
          </p:nvSpPr>
          <p:spPr>
            <a:xfrm>
              <a:off x="6311325" y="1856600"/>
              <a:ext cx="93225" cy="29375"/>
            </a:xfrm>
            <a:custGeom>
              <a:rect b="b" l="l" r="r" t="t"/>
              <a:pathLst>
                <a:path extrusionOk="0" h="1175" w="3729">
                  <a:moveTo>
                    <a:pt x="0" y="880"/>
                  </a:moveTo>
                  <a:cubicBezTo>
                    <a:pt x="0" y="880"/>
                    <a:pt x="0" y="880"/>
                    <a:pt x="0" y="880"/>
                  </a:cubicBezTo>
                  <a:cubicBezTo>
                    <a:pt x="0" y="880"/>
                    <a:pt x="0" y="880"/>
                    <a:pt x="0" y="880"/>
                  </a:cubicBezTo>
                  <a:close/>
                  <a:moveTo>
                    <a:pt x="2660" y="1"/>
                  </a:moveTo>
                  <a:cubicBezTo>
                    <a:pt x="2080" y="1"/>
                    <a:pt x="1225" y="198"/>
                    <a:pt x="0" y="880"/>
                  </a:cubicBezTo>
                  <a:lnTo>
                    <a:pt x="0" y="880"/>
                  </a:lnTo>
                  <a:cubicBezTo>
                    <a:pt x="0" y="880"/>
                    <a:pt x="0" y="880"/>
                    <a:pt x="0" y="880"/>
                  </a:cubicBezTo>
                  <a:cubicBezTo>
                    <a:pt x="13" y="880"/>
                    <a:pt x="991" y="1174"/>
                    <a:pt x="1957" y="1174"/>
                  </a:cubicBezTo>
                  <a:cubicBezTo>
                    <a:pt x="2707" y="1174"/>
                    <a:pt x="3449" y="997"/>
                    <a:pt x="3729" y="369"/>
                  </a:cubicBezTo>
                  <a:cubicBezTo>
                    <a:pt x="3729" y="369"/>
                    <a:pt x="3452" y="1"/>
                    <a:pt x="26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45"/>
            <p:cNvSpPr/>
            <p:nvPr/>
          </p:nvSpPr>
          <p:spPr>
            <a:xfrm>
              <a:off x="6306475" y="1855275"/>
              <a:ext cx="98075" cy="32000"/>
            </a:xfrm>
            <a:custGeom>
              <a:rect b="b" l="l" r="r" t="t"/>
              <a:pathLst>
                <a:path extrusionOk="0" h="1280" w="3923">
                  <a:moveTo>
                    <a:pt x="2819" y="0"/>
                  </a:moveTo>
                  <a:cubicBezTo>
                    <a:pt x="2545" y="0"/>
                    <a:pt x="2270" y="42"/>
                    <a:pt x="2003" y="98"/>
                  </a:cubicBezTo>
                  <a:cubicBezTo>
                    <a:pt x="1927" y="126"/>
                    <a:pt x="1844" y="146"/>
                    <a:pt x="1762" y="167"/>
                  </a:cubicBezTo>
                  <a:cubicBezTo>
                    <a:pt x="1686" y="195"/>
                    <a:pt x="1603" y="208"/>
                    <a:pt x="1520" y="243"/>
                  </a:cubicBezTo>
                  <a:lnTo>
                    <a:pt x="1292" y="333"/>
                  </a:lnTo>
                  <a:cubicBezTo>
                    <a:pt x="1209" y="353"/>
                    <a:pt x="1133" y="388"/>
                    <a:pt x="1057" y="422"/>
                  </a:cubicBezTo>
                  <a:cubicBezTo>
                    <a:pt x="899" y="491"/>
                    <a:pt x="747" y="554"/>
                    <a:pt x="602" y="630"/>
                  </a:cubicBezTo>
                  <a:lnTo>
                    <a:pt x="160" y="864"/>
                  </a:lnTo>
                  <a:lnTo>
                    <a:pt x="1" y="940"/>
                  </a:lnTo>
                  <a:lnTo>
                    <a:pt x="174" y="995"/>
                  </a:lnTo>
                  <a:cubicBezTo>
                    <a:pt x="505" y="1092"/>
                    <a:pt x="843" y="1161"/>
                    <a:pt x="1175" y="1210"/>
                  </a:cubicBezTo>
                  <a:cubicBezTo>
                    <a:pt x="1471" y="1258"/>
                    <a:pt x="1773" y="1280"/>
                    <a:pt x="2076" y="1280"/>
                  </a:cubicBezTo>
                  <a:cubicBezTo>
                    <a:pt x="2118" y="1280"/>
                    <a:pt x="2161" y="1279"/>
                    <a:pt x="2203" y="1279"/>
                  </a:cubicBezTo>
                  <a:cubicBezTo>
                    <a:pt x="2542" y="1272"/>
                    <a:pt x="2894" y="1230"/>
                    <a:pt x="3212" y="1099"/>
                  </a:cubicBezTo>
                  <a:cubicBezTo>
                    <a:pt x="3536" y="968"/>
                    <a:pt x="3812" y="726"/>
                    <a:pt x="3923" y="422"/>
                  </a:cubicBezTo>
                  <a:lnTo>
                    <a:pt x="3923" y="422"/>
                  </a:lnTo>
                  <a:cubicBezTo>
                    <a:pt x="3847" y="561"/>
                    <a:pt x="3743" y="692"/>
                    <a:pt x="3626" y="788"/>
                  </a:cubicBezTo>
                  <a:cubicBezTo>
                    <a:pt x="3502" y="892"/>
                    <a:pt x="3350" y="968"/>
                    <a:pt x="3198" y="1023"/>
                  </a:cubicBezTo>
                  <a:cubicBezTo>
                    <a:pt x="2887" y="1127"/>
                    <a:pt x="2549" y="1161"/>
                    <a:pt x="2210" y="1161"/>
                  </a:cubicBezTo>
                  <a:cubicBezTo>
                    <a:pt x="1879" y="1147"/>
                    <a:pt x="1541" y="1113"/>
                    <a:pt x="1209" y="1065"/>
                  </a:cubicBezTo>
                  <a:cubicBezTo>
                    <a:pt x="935" y="1019"/>
                    <a:pt x="661" y="964"/>
                    <a:pt x="395" y="895"/>
                  </a:cubicBezTo>
                  <a:lnTo>
                    <a:pt x="395" y="895"/>
                  </a:lnTo>
                  <a:lnTo>
                    <a:pt x="678" y="747"/>
                  </a:lnTo>
                  <a:cubicBezTo>
                    <a:pt x="823" y="664"/>
                    <a:pt x="981" y="609"/>
                    <a:pt x="1126" y="540"/>
                  </a:cubicBezTo>
                  <a:cubicBezTo>
                    <a:pt x="1195" y="505"/>
                    <a:pt x="1271" y="471"/>
                    <a:pt x="1347" y="443"/>
                  </a:cubicBezTo>
                  <a:lnTo>
                    <a:pt x="1582" y="353"/>
                  </a:lnTo>
                  <a:cubicBezTo>
                    <a:pt x="1658" y="319"/>
                    <a:pt x="1734" y="305"/>
                    <a:pt x="1817" y="277"/>
                  </a:cubicBezTo>
                  <a:cubicBezTo>
                    <a:pt x="1893" y="264"/>
                    <a:pt x="1969" y="229"/>
                    <a:pt x="2045" y="208"/>
                  </a:cubicBezTo>
                  <a:cubicBezTo>
                    <a:pt x="2323" y="137"/>
                    <a:pt x="2601" y="87"/>
                    <a:pt x="2883" y="87"/>
                  </a:cubicBezTo>
                  <a:cubicBezTo>
                    <a:pt x="2931" y="87"/>
                    <a:pt x="2978" y="88"/>
                    <a:pt x="3025" y="91"/>
                  </a:cubicBezTo>
                  <a:lnTo>
                    <a:pt x="3142" y="98"/>
                  </a:lnTo>
                  <a:lnTo>
                    <a:pt x="3267" y="112"/>
                  </a:lnTo>
                  <a:cubicBezTo>
                    <a:pt x="3350" y="126"/>
                    <a:pt x="3432" y="160"/>
                    <a:pt x="3508" y="174"/>
                  </a:cubicBezTo>
                  <a:cubicBezTo>
                    <a:pt x="3653" y="236"/>
                    <a:pt x="3812" y="305"/>
                    <a:pt x="3923" y="422"/>
                  </a:cubicBezTo>
                  <a:cubicBezTo>
                    <a:pt x="3819" y="298"/>
                    <a:pt x="3674" y="208"/>
                    <a:pt x="3508" y="132"/>
                  </a:cubicBezTo>
                  <a:cubicBezTo>
                    <a:pt x="3432" y="105"/>
                    <a:pt x="3350" y="70"/>
                    <a:pt x="3267" y="50"/>
                  </a:cubicBezTo>
                  <a:lnTo>
                    <a:pt x="3142" y="29"/>
                  </a:lnTo>
                  <a:lnTo>
                    <a:pt x="3018" y="8"/>
                  </a:lnTo>
                  <a:cubicBezTo>
                    <a:pt x="2952" y="3"/>
                    <a:pt x="2885" y="0"/>
                    <a:pt x="28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45"/>
            <p:cNvSpPr/>
            <p:nvPr/>
          </p:nvSpPr>
          <p:spPr>
            <a:xfrm>
              <a:off x="6340500" y="1866000"/>
              <a:ext cx="63875" cy="10200"/>
            </a:xfrm>
            <a:custGeom>
              <a:rect b="b" l="l" r="r" t="t"/>
              <a:pathLst>
                <a:path extrusionOk="0" h="408" w="2555">
                  <a:moveTo>
                    <a:pt x="2555" y="0"/>
                  </a:moveTo>
                  <a:lnTo>
                    <a:pt x="2472" y="28"/>
                  </a:lnTo>
                  <a:cubicBezTo>
                    <a:pt x="2451" y="42"/>
                    <a:pt x="2424" y="42"/>
                    <a:pt x="2396" y="49"/>
                  </a:cubicBezTo>
                  <a:cubicBezTo>
                    <a:pt x="2341" y="62"/>
                    <a:pt x="2292" y="76"/>
                    <a:pt x="2244" y="83"/>
                  </a:cubicBezTo>
                  <a:cubicBezTo>
                    <a:pt x="2141" y="97"/>
                    <a:pt x="2023" y="111"/>
                    <a:pt x="1920" y="125"/>
                  </a:cubicBezTo>
                  <a:lnTo>
                    <a:pt x="1284" y="201"/>
                  </a:lnTo>
                  <a:cubicBezTo>
                    <a:pt x="849" y="256"/>
                    <a:pt x="428" y="304"/>
                    <a:pt x="0" y="401"/>
                  </a:cubicBezTo>
                  <a:cubicBezTo>
                    <a:pt x="221" y="408"/>
                    <a:pt x="435" y="408"/>
                    <a:pt x="656" y="408"/>
                  </a:cubicBezTo>
                  <a:cubicBezTo>
                    <a:pt x="870" y="394"/>
                    <a:pt x="1084" y="373"/>
                    <a:pt x="1298" y="352"/>
                  </a:cubicBezTo>
                  <a:cubicBezTo>
                    <a:pt x="1519" y="325"/>
                    <a:pt x="1733" y="290"/>
                    <a:pt x="1947" y="235"/>
                  </a:cubicBezTo>
                  <a:cubicBezTo>
                    <a:pt x="2058" y="207"/>
                    <a:pt x="2161" y="187"/>
                    <a:pt x="2265" y="152"/>
                  </a:cubicBezTo>
                  <a:cubicBezTo>
                    <a:pt x="2320" y="132"/>
                    <a:pt x="2368" y="118"/>
                    <a:pt x="2424" y="90"/>
                  </a:cubicBezTo>
                  <a:cubicBezTo>
                    <a:pt x="2437" y="83"/>
                    <a:pt x="2465" y="69"/>
                    <a:pt x="2493" y="56"/>
                  </a:cubicBezTo>
                  <a:lnTo>
                    <a:pt x="255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45"/>
            <p:cNvSpPr/>
            <p:nvPr/>
          </p:nvSpPr>
          <p:spPr>
            <a:xfrm>
              <a:off x="6404700" y="1849000"/>
              <a:ext cx="93750" cy="29200"/>
            </a:xfrm>
            <a:custGeom>
              <a:rect b="b" l="l" r="r" t="t"/>
              <a:pathLst>
                <a:path extrusionOk="0" h="1168" w="3750">
                  <a:moveTo>
                    <a:pt x="1732" y="0"/>
                  </a:moveTo>
                  <a:cubicBezTo>
                    <a:pt x="280" y="0"/>
                    <a:pt x="1" y="694"/>
                    <a:pt x="1" y="694"/>
                  </a:cubicBezTo>
                  <a:cubicBezTo>
                    <a:pt x="279" y="1042"/>
                    <a:pt x="692" y="1167"/>
                    <a:pt x="1144" y="1167"/>
                  </a:cubicBezTo>
                  <a:cubicBezTo>
                    <a:pt x="2317" y="1167"/>
                    <a:pt x="3750" y="321"/>
                    <a:pt x="3750" y="321"/>
                  </a:cubicBezTo>
                  <a:cubicBezTo>
                    <a:pt x="2904" y="87"/>
                    <a:pt x="2245" y="0"/>
                    <a:pt x="173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45"/>
            <p:cNvSpPr/>
            <p:nvPr/>
          </p:nvSpPr>
          <p:spPr>
            <a:xfrm>
              <a:off x="6404700" y="1847700"/>
              <a:ext cx="98425" cy="31300"/>
            </a:xfrm>
            <a:custGeom>
              <a:rect b="b" l="l" r="r" t="t"/>
              <a:pathLst>
                <a:path extrusionOk="0" h="1252" w="3937">
                  <a:moveTo>
                    <a:pt x="9" y="744"/>
                  </a:moveTo>
                  <a:cubicBezTo>
                    <a:pt x="8" y="744"/>
                    <a:pt x="8" y="745"/>
                    <a:pt x="7" y="746"/>
                  </a:cubicBezTo>
                  <a:cubicBezTo>
                    <a:pt x="14" y="754"/>
                    <a:pt x="21" y="761"/>
                    <a:pt x="28" y="769"/>
                  </a:cubicBezTo>
                  <a:lnTo>
                    <a:pt x="28" y="769"/>
                  </a:lnTo>
                  <a:cubicBezTo>
                    <a:pt x="22" y="761"/>
                    <a:pt x="15" y="752"/>
                    <a:pt x="9" y="744"/>
                  </a:cubicBezTo>
                  <a:close/>
                  <a:moveTo>
                    <a:pt x="1768" y="0"/>
                  </a:moveTo>
                  <a:cubicBezTo>
                    <a:pt x="1437" y="14"/>
                    <a:pt x="1091" y="42"/>
                    <a:pt x="767" y="159"/>
                  </a:cubicBezTo>
                  <a:lnTo>
                    <a:pt x="650" y="201"/>
                  </a:lnTo>
                  <a:lnTo>
                    <a:pt x="539" y="256"/>
                  </a:lnTo>
                  <a:cubicBezTo>
                    <a:pt x="456" y="290"/>
                    <a:pt x="387" y="339"/>
                    <a:pt x="318" y="380"/>
                  </a:cubicBezTo>
                  <a:cubicBezTo>
                    <a:pt x="194" y="477"/>
                    <a:pt x="70" y="601"/>
                    <a:pt x="1" y="732"/>
                  </a:cubicBezTo>
                  <a:cubicBezTo>
                    <a:pt x="3" y="736"/>
                    <a:pt x="6" y="740"/>
                    <a:pt x="9" y="744"/>
                  </a:cubicBezTo>
                  <a:lnTo>
                    <a:pt x="9" y="744"/>
                  </a:lnTo>
                  <a:cubicBezTo>
                    <a:pt x="85" y="607"/>
                    <a:pt x="209" y="497"/>
                    <a:pt x="346" y="408"/>
                  </a:cubicBezTo>
                  <a:cubicBezTo>
                    <a:pt x="415" y="366"/>
                    <a:pt x="484" y="325"/>
                    <a:pt x="560" y="297"/>
                  </a:cubicBezTo>
                  <a:lnTo>
                    <a:pt x="670" y="256"/>
                  </a:lnTo>
                  <a:lnTo>
                    <a:pt x="795" y="221"/>
                  </a:lnTo>
                  <a:cubicBezTo>
                    <a:pt x="1076" y="134"/>
                    <a:pt x="1379" y="103"/>
                    <a:pt x="1675" y="103"/>
                  </a:cubicBezTo>
                  <a:cubicBezTo>
                    <a:pt x="1706" y="103"/>
                    <a:pt x="1737" y="103"/>
                    <a:pt x="1768" y="104"/>
                  </a:cubicBezTo>
                  <a:cubicBezTo>
                    <a:pt x="1858" y="104"/>
                    <a:pt x="1934" y="118"/>
                    <a:pt x="2017" y="125"/>
                  </a:cubicBezTo>
                  <a:cubicBezTo>
                    <a:pt x="2106" y="125"/>
                    <a:pt x="2189" y="125"/>
                    <a:pt x="2272" y="139"/>
                  </a:cubicBezTo>
                  <a:lnTo>
                    <a:pt x="2521" y="173"/>
                  </a:lnTo>
                  <a:cubicBezTo>
                    <a:pt x="2597" y="187"/>
                    <a:pt x="2686" y="201"/>
                    <a:pt x="2762" y="221"/>
                  </a:cubicBezTo>
                  <a:cubicBezTo>
                    <a:pt x="2921" y="256"/>
                    <a:pt x="3080" y="277"/>
                    <a:pt x="3246" y="325"/>
                  </a:cubicBezTo>
                  <a:lnTo>
                    <a:pt x="3555" y="400"/>
                  </a:lnTo>
                  <a:lnTo>
                    <a:pt x="3555" y="400"/>
                  </a:lnTo>
                  <a:cubicBezTo>
                    <a:pt x="3316" y="529"/>
                    <a:pt x="3071" y="646"/>
                    <a:pt x="2818" y="753"/>
                  </a:cubicBezTo>
                  <a:cubicBezTo>
                    <a:pt x="2507" y="884"/>
                    <a:pt x="2196" y="995"/>
                    <a:pt x="1865" y="1071"/>
                  </a:cubicBezTo>
                  <a:cubicBezTo>
                    <a:pt x="1623" y="1139"/>
                    <a:pt x="1364" y="1179"/>
                    <a:pt x="1108" y="1179"/>
                  </a:cubicBezTo>
                  <a:cubicBezTo>
                    <a:pt x="1029" y="1179"/>
                    <a:pt x="949" y="1176"/>
                    <a:pt x="871" y="1167"/>
                  </a:cubicBezTo>
                  <a:cubicBezTo>
                    <a:pt x="712" y="1154"/>
                    <a:pt x="546" y="1105"/>
                    <a:pt x="401" y="1036"/>
                  </a:cubicBezTo>
                  <a:cubicBezTo>
                    <a:pt x="253" y="972"/>
                    <a:pt x="128" y="877"/>
                    <a:pt x="28" y="769"/>
                  </a:cubicBezTo>
                  <a:lnTo>
                    <a:pt x="28" y="769"/>
                  </a:lnTo>
                  <a:cubicBezTo>
                    <a:pt x="224" y="1017"/>
                    <a:pt x="534" y="1177"/>
                    <a:pt x="864" y="1229"/>
                  </a:cubicBezTo>
                  <a:cubicBezTo>
                    <a:pt x="973" y="1245"/>
                    <a:pt x="1083" y="1252"/>
                    <a:pt x="1194" y="1252"/>
                  </a:cubicBezTo>
                  <a:cubicBezTo>
                    <a:pt x="1427" y="1252"/>
                    <a:pt x="1663" y="1221"/>
                    <a:pt x="1892" y="1174"/>
                  </a:cubicBezTo>
                  <a:cubicBezTo>
                    <a:pt x="2231" y="1105"/>
                    <a:pt x="2548" y="995"/>
                    <a:pt x="2866" y="870"/>
                  </a:cubicBezTo>
                  <a:cubicBezTo>
                    <a:pt x="3177" y="746"/>
                    <a:pt x="3487" y="601"/>
                    <a:pt x="3784" y="435"/>
                  </a:cubicBezTo>
                  <a:lnTo>
                    <a:pt x="3936" y="346"/>
                  </a:lnTo>
                  <a:lnTo>
                    <a:pt x="3764" y="304"/>
                  </a:lnTo>
                  <a:lnTo>
                    <a:pt x="3273" y="180"/>
                  </a:lnTo>
                  <a:cubicBezTo>
                    <a:pt x="3108" y="145"/>
                    <a:pt x="2935" y="125"/>
                    <a:pt x="2769" y="90"/>
                  </a:cubicBezTo>
                  <a:cubicBezTo>
                    <a:pt x="2693" y="70"/>
                    <a:pt x="2610" y="63"/>
                    <a:pt x="2521" y="56"/>
                  </a:cubicBezTo>
                  <a:lnTo>
                    <a:pt x="2272" y="28"/>
                  </a:lnTo>
                  <a:cubicBezTo>
                    <a:pt x="2196" y="7"/>
                    <a:pt x="2106" y="7"/>
                    <a:pt x="2024" y="7"/>
                  </a:cubicBezTo>
                  <a:cubicBezTo>
                    <a:pt x="1941" y="7"/>
                    <a:pt x="1858" y="0"/>
                    <a:pt x="17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45"/>
            <p:cNvSpPr/>
            <p:nvPr/>
          </p:nvSpPr>
          <p:spPr>
            <a:xfrm>
              <a:off x="6404700" y="1861500"/>
              <a:ext cx="64750" cy="7350"/>
            </a:xfrm>
            <a:custGeom>
              <a:rect b="b" l="l" r="r" t="t"/>
              <a:pathLst>
                <a:path extrusionOk="0" h="294" w="2590">
                  <a:moveTo>
                    <a:pt x="2590" y="1"/>
                  </a:moveTo>
                  <a:lnTo>
                    <a:pt x="2590" y="1"/>
                  </a:lnTo>
                  <a:cubicBezTo>
                    <a:pt x="2148" y="8"/>
                    <a:pt x="1720" y="63"/>
                    <a:pt x="1285" y="104"/>
                  </a:cubicBezTo>
                  <a:lnTo>
                    <a:pt x="643" y="173"/>
                  </a:lnTo>
                  <a:cubicBezTo>
                    <a:pt x="539" y="180"/>
                    <a:pt x="422" y="201"/>
                    <a:pt x="318" y="201"/>
                  </a:cubicBezTo>
                  <a:cubicBezTo>
                    <a:pt x="270" y="201"/>
                    <a:pt x="215" y="208"/>
                    <a:pt x="159" y="208"/>
                  </a:cubicBezTo>
                  <a:lnTo>
                    <a:pt x="77" y="208"/>
                  </a:lnTo>
                  <a:lnTo>
                    <a:pt x="1" y="201"/>
                  </a:lnTo>
                  <a:lnTo>
                    <a:pt x="77" y="236"/>
                  </a:lnTo>
                  <a:cubicBezTo>
                    <a:pt x="104" y="242"/>
                    <a:pt x="132" y="242"/>
                    <a:pt x="159" y="256"/>
                  </a:cubicBezTo>
                  <a:cubicBezTo>
                    <a:pt x="208" y="270"/>
                    <a:pt x="270" y="270"/>
                    <a:pt x="318" y="277"/>
                  </a:cubicBezTo>
                  <a:cubicBezTo>
                    <a:pt x="404" y="287"/>
                    <a:pt x="486" y="294"/>
                    <a:pt x="565" y="294"/>
                  </a:cubicBezTo>
                  <a:cubicBezTo>
                    <a:pt x="594" y="294"/>
                    <a:pt x="622" y="293"/>
                    <a:pt x="650" y="291"/>
                  </a:cubicBezTo>
                  <a:cubicBezTo>
                    <a:pt x="864" y="291"/>
                    <a:pt x="1091" y="270"/>
                    <a:pt x="1306" y="242"/>
                  </a:cubicBezTo>
                  <a:cubicBezTo>
                    <a:pt x="1520" y="222"/>
                    <a:pt x="1734" y="194"/>
                    <a:pt x="1955" y="153"/>
                  </a:cubicBezTo>
                  <a:cubicBezTo>
                    <a:pt x="2169" y="104"/>
                    <a:pt x="2383" y="63"/>
                    <a:pt x="25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45"/>
            <p:cNvSpPr/>
            <p:nvPr/>
          </p:nvSpPr>
          <p:spPr>
            <a:xfrm>
              <a:off x="6040150" y="1783275"/>
              <a:ext cx="292075" cy="190250"/>
            </a:xfrm>
            <a:custGeom>
              <a:rect b="b" l="l" r="r" t="t"/>
              <a:pathLst>
                <a:path extrusionOk="0" h="7610" w="11683">
                  <a:moveTo>
                    <a:pt x="8101" y="0"/>
                  </a:moveTo>
                  <a:cubicBezTo>
                    <a:pt x="7835" y="0"/>
                    <a:pt x="7563" y="122"/>
                    <a:pt x="7305" y="334"/>
                  </a:cubicBezTo>
                  <a:cubicBezTo>
                    <a:pt x="7097" y="158"/>
                    <a:pt x="6865" y="56"/>
                    <a:pt x="6620" y="56"/>
                  </a:cubicBezTo>
                  <a:cubicBezTo>
                    <a:pt x="6604" y="56"/>
                    <a:pt x="6589" y="57"/>
                    <a:pt x="6573" y="57"/>
                  </a:cubicBezTo>
                  <a:cubicBezTo>
                    <a:pt x="6090" y="85"/>
                    <a:pt x="5669" y="506"/>
                    <a:pt x="5393" y="1176"/>
                  </a:cubicBezTo>
                  <a:cubicBezTo>
                    <a:pt x="4991" y="870"/>
                    <a:pt x="4589" y="699"/>
                    <a:pt x="4236" y="699"/>
                  </a:cubicBezTo>
                  <a:cubicBezTo>
                    <a:pt x="4079" y="699"/>
                    <a:pt x="3931" y="733"/>
                    <a:pt x="3798" y="803"/>
                  </a:cubicBezTo>
                  <a:cubicBezTo>
                    <a:pt x="3432" y="989"/>
                    <a:pt x="3225" y="1411"/>
                    <a:pt x="3183" y="1977"/>
                  </a:cubicBezTo>
                  <a:cubicBezTo>
                    <a:pt x="2999" y="1935"/>
                    <a:pt x="2824" y="1914"/>
                    <a:pt x="2660" y="1914"/>
                  </a:cubicBezTo>
                  <a:cubicBezTo>
                    <a:pt x="2308" y="1914"/>
                    <a:pt x="2012" y="2013"/>
                    <a:pt x="1809" y="2225"/>
                  </a:cubicBezTo>
                  <a:cubicBezTo>
                    <a:pt x="1471" y="2577"/>
                    <a:pt x="1464" y="3178"/>
                    <a:pt x="1726" y="3848"/>
                  </a:cubicBezTo>
                  <a:cubicBezTo>
                    <a:pt x="1001" y="3938"/>
                    <a:pt x="463" y="4221"/>
                    <a:pt x="311" y="4683"/>
                  </a:cubicBezTo>
                  <a:cubicBezTo>
                    <a:pt x="0" y="5581"/>
                    <a:pt x="1209" y="6817"/>
                    <a:pt x="2997" y="7424"/>
                  </a:cubicBezTo>
                  <a:cubicBezTo>
                    <a:pt x="3384" y="7557"/>
                    <a:pt x="3780" y="7609"/>
                    <a:pt x="4165" y="7609"/>
                  </a:cubicBezTo>
                  <a:cubicBezTo>
                    <a:pt x="5378" y="7609"/>
                    <a:pt x="6468" y="7090"/>
                    <a:pt x="6746" y="6948"/>
                  </a:cubicBezTo>
                  <a:cubicBezTo>
                    <a:pt x="6787" y="6941"/>
                    <a:pt x="6815" y="6941"/>
                    <a:pt x="6815" y="6941"/>
                  </a:cubicBezTo>
                  <a:lnTo>
                    <a:pt x="6815" y="6872"/>
                  </a:lnTo>
                  <a:cubicBezTo>
                    <a:pt x="6843" y="6879"/>
                    <a:pt x="6870" y="6879"/>
                    <a:pt x="6884" y="6886"/>
                  </a:cubicBezTo>
                  <a:cubicBezTo>
                    <a:pt x="6919" y="6913"/>
                    <a:pt x="6932" y="6927"/>
                    <a:pt x="6932" y="6927"/>
                  </a:cubicBezTo>
                  <a:cubicBezTo>
                    <a:pt x="6932" y="6927"/>
                    <a:pt x="6988" y="6872"/>
                    <a:pt x="7084" y="6768"/>
                  </a:cubicBezTo>
                  <a:cubicBezTo>
                    <a:pt x="7581" y="6686"/>
                    <a:pt x="9404" y="6299"/>
                    <a:pt x="10343" y="4959"/>
                  </a:cubicBezTo>
                  <a:cubicBezTo>
                    <a:pt x="11434" y="3406"/>
                    <a:pt x="11683" y="1701"/>
                    <a:pt x="10902" y="1155"/>
                  </a:cubicBezTo>
                  <a:cubicBezTo>
                    <a:pt x="10740" y="1041"/>
                    <a:pt x="10545" y="987"/>
                    <a:pt x="10328" y="987"/>
                  </a:cubicBezTo>
                  <a:cubicBezTo>
                    <a:pt x="10018" y="987"/>
                    <a:pt x="9663" y="1097"/>
                    <a:pt x="9294" y="1300"/>
                  </a:cubicBezTo>
                  <a:cubicBezTo>
                    <a:pt x="9114" y="596"/>
                    <a:pt x="8748" y="113"/>
                    <a:pt x="8265" y="16"/>
                  </a:cubicBezTo>
                  <a:cubicBezTo>
                    <a:pt x="8211" y="5"/>
                    <a:pt x="8156" y="0"/>
                    <a:pt x="810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45"/>
            <p:cNvSpPr/>
            <p:nvPr/>
          </p:nvSpPr>
          <p:spPr>
            <a:xfrm>
              <a:off x="6034625" y="1782400"/>
              <a:ext cx="311250" cy="192275"/>
            </a:xfrm>
            <a:custGeom>
              <a:rect b="b" l="l" r="r" t="t"/>
              <a:pathLst>
                <a:path extrusionOk="0" h="7691" w="12450">
                  <a:moveTo>
                    <a:pt x="8267" y="119"/>
                  </a:moveTo>
                  <a:cubicBezTo>
                    <a:pt x="8844" y="119"/>
                    <a:pt x="9218" y="755"/>
                    <a:pt x="9411" y="1377"/>
                  </a:cubicBezTo>
                  <a:cubicBezTo>
                    <a:pt x="9416" y="1392"/>
                    <a:pt x="9429" y="1398"/>
                    <a:pt x="9446" y="1398"/>
                  </a:cubicBezTo>
                  <a:cubicBezTo>
                    <a:pt x="9480" y="1398"/>
                    <a:pt x="9528" y="1374"/>
                    <a:pt x="9542" y="1370"/>
                  </a:cubicBezTo>
                  <a:cubicBezTo>
                    <a:pt x="9863" y="1203"/>
                    <a:pt x="10167" y="1123"/>
                    <a:pt x="10434" y="1123"/>
                  </a:cubicBezTo>
                  <a:cubicBezTo>
                    <a:pt x="11076" y="1123"/>
                    <a:pt x="11512" y="1587"/>
                    <a:pt x="11483" y="2440"/>
                  </a:cubicBezTo>
                  <a:cubicBezTo>
                    <a:pt x="11448" y="3296"/>
                    <a:pt x="11061" y="4138"/>
                    <a:pt x="10592" y="4843"/>
                  </a:cubicBezTo>
                  <a:cubicBezTo>
                    <a:pt x="9970" y="5782"/>
                    <a:pt x="8997" y="6334"/>
                    <a:pt x="7927" y="6624"/>
                  </a:cubicBezTo>
                  <a:cubicBezTo>
                    <a:pt x="7720" y="6679"/>
                    <a:pt x="7478" y="6693"/>
                    <a:pt x="7278" y="6776"/>
                  </a:cubicBezTo>
                  <a:cubicBezTo>
                    <a:pt x="7250" y="6783"/>
                    <a:pt x="7236" y="6797"/>
                    <a:pt x="7216" y="6810"/>
                  </a:cubicBezTo>
                  <a:cubicBezTo>
                    <a:pt x="7160" y="6828"/>
                    <a:pt x="7125" y="6843"/>
                    <a:pt x="7103" y="6856"/>
                  </a:cubicBezTo>
                  <a:lnTo>
                    <a:pt x="7103" y="6856"/>
                  </a:lnTo>
                  <a:cubicBezTo>
                    <a:pt x="7099" y="6854"/>
                    <a:pt x="7095" y="6853"/>
                    <a:pt x="7091" y="6852"/>
                  </a:cubicBezTo>
                  <a:cubicBezTo>
                    <a:pt x="7087" y="6851"/>
                    <a:pt x="7082" y="6851"/>
                    <a:pt x="7078" y="6851"/>
                  </a:cubicBezTo>
                  <a:cubicBezTo>
                    <a:pt x="7025" y="6851"/>
                    <a:pt x="6932" y="6884"/>
                    <a:pt x="6932" y="6928"/>
                  </a:cubicBezTo>
                  <a:cubicBezTo>
                    <a:pt x="6932" y="6929"/>
                    <a:pt x="6933" y="6930"/>
                    <a:pt x="6933" y="6931"/>
                  </a:cubicBezTo>
                  <a:lnTo>
                    <a:pt x="6933" y="6931"/>
                  </a:lnTo>
                  <a:cubicBezTo>
                    <a:pt x="6879" y="6958"/>
                    <a:pt x="6820" y="6984"/>
                    <a:pt x="6767" y="7004"/>
                  </a:cubicBezTo>
                  <a:cubicBezTo>
                    <a:pt x="6560" y="7100"/>
                    <a:pt x="6346" y="7190"/>
                    <a:pt x="6132" y="7266"/>
                  </a:cubicBezTo>
                  <a:cubicBezTo>
                    <a:pt x="5582" y="7455"/>
                    <a:pt x="4998" y="7580"/>
                    <a:pt x="4417" y="7580"/>
                  </a:cubicBezTo>
                  <a:cubicBezTo>
                    <a:pt x="4254" y="7580"/>
                    <a:pt x="4091" y="7570"/>
                    <a:pt x="3929" y="7549"/>
                  </a:cubicBezTo>
                  <a:cubicBezTo>
                    <a:pt x="2783" y="7411"/>
                    <a:pt x="173" y="6230"/>
                    <a:pt x="587" y="4677"/>
                  </a:cubicBezTo>
                  <a:cubicBezTo>
                    <a:pt x="589" y="4673"/>
                    <a:pt x="589" y="4670"/>
                    <a:pt x="589" y="4667"/>
                  </a:cubicBezTo>
                  <a:lnTo>
                    <a:pt x="589" y="4667"/>
                  </a:lnTo>
                  <a:cubicBezTo>
                    <a:pt x="770" y="4314"/>
                    <a:pt x="1505" y="3979"/>
                    <a:pt x="1885" y="3917"/>
                  </a:cubicBezTo>
                  <a:cubicBezTo>
                    <a:pt x="1920" y="3917"/>
                    <a:pt x="2023" y="3883"/>
                    <a:pt x="2003" y="3828"/>
                  </a:cubicBezTo>
                  <a:cubicBezTo>
                    <a:pt x="1726" y="3017"/>
                    <a:pt x="1739" y="2004"/>
                    <a:pt x="2849" y="2004"/>
                  </a:cubicBezTo>
                  <a:cubicBezTo>
                    <a:pt x="2987" y="2004"/>
                    <a:pt x="3141" y="2020"/>
                    <a:pt x="3314" y="2053"/>
                  </a:cubicBezTo>
                  <a:cubicBezTo>
                    <a:pt x="3318" y="2054"/>
                    <a:pt x="3322" y="2054"/>
                    <a:pt x="3327" y="2054"/>
                  </a:cubicBezTo>
                  <a:cubicBezTo>
                    <a:pt x="3374" y="2054"/>
                    <a:pt x="3467" y="2021"/>
                    <a:pt x="3473" y="1977"/>
                  </a:cubicBezTo>
                  <a:cubicBezTo>
                    <a:pt x="3508" y="1756"/>
                    <a:pt x="3522" y="1549"/>
                    <a:pt x="3625" y="1356"/>
                  </a:cubicBezTo>
                  <a:cubicBezTo>
                    <a:pt x="3770" y="1092"/>
                    <a:pt x="4319" y="815"/>
                    <a:pt x="4638" y="815"/>
                  </a:cubicBezTo>
                  <a:cubicBezTo>
                    <a:pt x="4653" y="815"/>
                    <a:pt x="4668" y="816"/>
                    <a:pt x="4682" y="817"/>
                  </a:cubicBezTo>
                  <a:cubicBezTo>
                    <a:pt x="4965" y="845"/>
                    <a:pt x="5282" y="1087"/>
                    <a:pt x="5517" y="1252"/>
                  </a:cubicBezTo>
                  <a:cubicBezTo>
                    <a:pt x="5525" y="1256"/>
                    <a:pt x="5534" y="1258"/>
                    <a:pt x="5545" y="1258"/>
                  </a:cubicBezTo>
                  <a:cubicBezTo>
                    <a:pt x="5594" y="1258"/>
                    <a:pt x="5666" y="1224"/>
                    <a:pt x="5683" y="1190"/>
                  </a:cubicBezTo>
                  <a:cubicBezTo>
                    <a:pt x="5915" y="685"/>
                    <a:pt x="6344" y="213"/>
                    <a:pt x="6852" y="213"/>
                  </a:cubicBezTo>
                  <a:cubicBezTo>
                    <a:pt x="7038" y="213"/>
                    <a:pt x="7235" y="276"/>
                    <a:pt x="7436" y="424"/>
                  </a:cubicBezTo>
                  <a:cubicBezTo>
                    <a:pt x="7443" y="428"/>
                    <a:pt x="7451" y="429"/>
                    <a:pt x="7461" y="429"/>
                  </a:cubicBezTo>
                  <a:cubicBezTo>
                    <a:pt x="7499" y="429"/>
                    <a:pt x="7552" y="400"/>
                    <a:pt x="7575" y="389"/>
                  </a:cubicBezTo>
                  <a:cubicBezTo>
                    <a:pt x="7832" y="199"/>
                    <a:pt x="8062" y="119"/>
                    <a:pt x="8267" y="119"/>
                  </a:cubicBezTo>
                  <a:close/>
                  <a:moveTo>
                    <a:pt x="8358" y="0"/>
                  </a:moveTo>
                  <a:cubicBezTo>
                    <a:pt x="8301" y="0"/>
                    <a:pt x="8242" y="6"/>
                    <a:pt x="8182" y="16"/>
                  </a:cubicBezTo>
                  <a:cubicBezTo>
                    <a:pt x="7996" y="51"/>
                    <a:pt x="7782" y="237"/>
                    <a:pt x="7616" y="258"/>
                  </a:cubicBezTo>
                  <a:cubicBezTo>
                    <a:pt x="7602" y="260"/>
                    <a:pt x="7588" y="260"/>
                    <a:pt x="7573" y="260"/>
                  </a:cubicBezTo>
                  <a:cubicBezTo>
                    <a:pt x="7334" y="260"/>
                    <a:pt x="7103" y="57"/>
                    <a:pt x="6833" y="57"/>
                  </a:cubicBezTo>
                  <a:cubicBezTo>
                    <a:pt x="6825" y="57"/>
                    <a:pt x="6816" y="57"/>
                    <a:pt x="6808" y="58"/>
                  </a:cubicBezTo>
                  <a:cubicBezTo>
                    <a:pt x="6212" y="96"/>
                    <a:pt x="5832" y="605"/>
                    <a:pt x="5581" y="1100"/>
                  </a:cubicBezTo>
                  <a:lnTo>
                    <a:pt x="5581" y="1100"/>
                  </a:lnTo>
                  <a:cubicBezTo>
                    <a:pt x="5215" y="860"/>
                    <a:pt x="4844" y="734"/>
                    <a:pt x="4510" y="734"/>
                  </a:cubicBezTo>
                  <a:cubicBezTo>
                    <a:pt x="3928" y="734"/>
                    <a:pt x="3459" y="1117"/>
                    <a:pt x="3323" y="1940"/>
                  </a:cubicBezTo>
                  <a:lnTo>
                    <a:pt x="3323" y="1940"/>
                  </a:lnTo>
                  <a:cubicBezTo>
                    <a:pt x="3187" y="1921"/>
                    <a:pt x="3048" y="1908"/>
                    <a:pt x="2909" y="1908"/>
                  </a:cubicBezTo>
                  <a:cubicBezTo>
                    <a:pt x="2562" y="1908"/>
                    <a:pt x="2221" y="1989"/>
                    <a:pt x="1961" y="2253"/>
                  </a:cubicBezTo>
                  <a:cubicBezTo>
                    <a:pt x="1536" y="2685"/>
                    <a:pt x="1661" y="3334"/>
                    <a:pt x="1830" y="3856"/>
                  </a:cubicBezTo>
                  <a:lnTo>
                    <a:pt x="1830" y="3856"/>
                  </a:lnTo>
                  <a:cubicBezTo>
                    <a:pt x="1272" y="3952"/>
                    <a:pt x="730" y="4151"/>
                    <a:pt x="465" y="4683"/>
                  </a:cubicBezTo>
                  <a:lnTo>
                    <a:pt x="465" y="4683"/>
                  </a:lnTo>
                  <a:cubicBezTo>
                    <a:pt x="441" y="4697"/>
                    <a:pt x="421" y="4713"/>
                    <a:pt x="415" y="4732"/>
                  </a:cubicBezTo>
                  <a:cubicBezTo>
                    <a:pt x="0" y="6286"/>
                    <a:pt x="2569" y="7473"/>
                    <a:pt x="3722" y="7646"/>
                  </a:cubicBezTo>
                  <a:cubicBezTo>
                    <a:pt x="3923" y="7677"/>
                    <a:pt x="4126" y="7691"/>
                    <a:pt x="4328" y="7691"/>
                  </a:cubicBezTo>
                  <a:cubicBezTo>
                    <a:pt x="4806" y="7691"/>
                    <a:pt x="5284" y="7611"/>
                    <a:pt x="5745" y="7480"/>
                  </a:cubicBezTo>
                  <a:cubicBezTo>
                    <a:pt x="5993" y="7411"/>
                    <a:pt x="6235" y="7328"/>
                    <a:pt x="6477" y="7232"/>
                  </a:cubicBezTo>
                  <a:cubicBezTo>
                    <a:pt x="6615" y="7183"/>
                    <a:pt x="6808" y="7031"/>
                    <a:pt x="6967" y="7024"/>
                  </a:cubicBezTo>
                  <a:cubicBezTo>
                    <a:pt x="6984" y="7024"/>
                    <a:pt x="7016" y="7018"/>
                    <a:pt x="7045" y="7006"/>
                  </a:cubicBezTo>
                  <a:lnTo>
                    <a:pt x="7045" y="7006"/>
                  </a:lnTo>
                  <a:cubicBezTo>
                    <a:pt x="7052" y="7010"/>
                    <a:pt x="7058" y="7014"/>
                    <a:pt x="7064" y="7017"/>
                  </a:cubicBezTo>
                  <a:cubicBezTo>
                    <a:pt x="7073" y="7025"/>
                    <a:pt x="7085" y="7029"/>
                    <a:pt x="7098" y="7029"/>
                  </a:cubicBezTo>
                  <a:cubicBezTo>
                    <a:pt x="7142" y="7029"/>
                    <a:pt x="7199" y="6991"/>
                    <a:pt x="7216" y="6969"/>
                  </a:cubicBezTo>
                  <a:cubicBezTo>
                    <a:pt x="7402" y="6790"/>
                    <a:pt x="7664" y="6790"/>
                    <a:pt x="7906" y="6721"/>
                  </a:cubicBezTo>
                  <a:cubicBezTo>
                    <a:pt x="8230" y="6638"/>
                    <a:pt x="8548" y="6520"/>
                    <a:pt x="8859" y="6382"/>
                  </a:cubicBezTo>
                  <a:cubicBezTo>
                    <a:pt x="9556" y="6065"/>
                    <a:pt x="10184" y="5616"/>
                    <a:pt x="10633" y="4994"/>
                  </a:cubicBezTo>
                  <a:cubicBezTo>
                    <a:pt x="11213" y="4200"/>
                    <a:pt x="12449" y="1784"/>
                    <a:pt x="11082" y="1087"/>
                  </a:cubicBezTo>
                  <a:cubicBezTo>
                    <a:pt x="10939" y="1010"/>
                    <a:pt x="10774" y="979"/>
                    <a:pt x="10605" y="979"/>
                  </a:cubicBezTo>
                  <a:cubicBezTo>
                    <a:pt x="10546" y="979"/>
                    <a:pt x="10486" y="983"/>
                    <a:pt x="10426" y="990"/>
                  </a:cubicBezTo>
                  <a:cubicBezTo>
                    <a:pt x="10266" y="1009"/>
                    <a:pt x="9827" y="1236"/>
                    <a:pt x="9665" y="1236"/>
                  </a:cubicBezTo>
                  <a:cubicBezTo>
                    <a:pt x="9652" y="1236"/>
                    <a:pt x="9641" y="1235"/>
                    <a:pt x="9632" y="1232"/>
                  </a:cubicBezTo>
                  <a:cubicBezTo>
                    <a:pt x="9473" y="1169"/>
                    <a:pt x="9349" y="665"/>
                    <a:pt x="9245" y="514"/>
                  </a:cubicBezTo>
                  <a:cubicBezTo>
                    <a:pt x="9176" y="424"/>
                    <a:pt x="9094" y="320"/>
                    <a:pt x="8997" y="237"/>
                  </a:cubicBezTo>
                  <a:cubicBezTo>
                    <a:pt x="8808" y="88"/>
                    <a:pt x="8593" y="0"/>
                    <a:pt x="8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45"/>
            <p:cNvSpPr/>
            <p:nvPr/>
          </p:nvSpPr>
          <p:spPr>
            <a:xfrm>
              <a:off x="6264725" y="1811275"/>
              <a:ext cx="46800" cy="113250"/>
            </a:xfrm>
            <a:custGeom>
              <a:rect b="b" l="l" r="r" t="t"/>
              <a:pathLst>
                <a:path extrusionOk="0" h="4530" w="1872">
                  <a:moveTo>
                    <a:pt x="1864" y="1"/>
                  </a:moveTo>
                  <a:cubicBezTo>
                    <a:pt x="1844" y="208"/>
                    <a:pt x="1823" y="415"/>
                    <a:pt x="1788" y="622"/>
                  </a:cubicBezTo>
                  <a:cubicBezTo>
                    <a:pt x="1747" y="829"/>
                    <a:pt x="1705" y="1036"/>
                    <a:pt x="1664" y="1237"/>
                  </a:cubicBezTo>
                  <a:cubicBezTo>
                    <a:pt x="1567" y="1644"/>
                    <a:pt x="1457" y="2037"/>
                    <a:pt x="1305" y="2424"/>
                  </a:cubicBezTo>
                  <a:cubicBezTo>
                    <a:pt x="1160" y="2818"/>
                    <a:pt x="974" y="3184"/>
                    <a:pt x="760" y="3543"/>
                  </a:cubicBezTo>
                  <a:lnTo>
                    <a:pt x="594" y="3798"/>
                  </a:lnTo>
                  <a:cubicBezTo>
                    <a:pt x="532" y="3888"/>
                    <a:pt x="463" y="3964"/>
                    <a:pt x="407" y="4047"/>
                  </a:cubicBezTo>
                  <a:lnTo>
                    <a:pt x="311" y="4178"/>
                  </a:lnTo>
                  <a:lnTo>
                    <a:pt x="207" y="4302"/>
                  </a:lnTo>
                  <a:lnTo>
                    <a:pt x="0" y="4530"/>
                  </a:lnTo>
                  <a:cubicBezTo>
                    <a:pt x="304" y="4247"/>
                    <a:pt x="594" y="3936"/>
                    <a:pt x="822" y="3584"/>
                  </a:cubicBezTo>
                  <a:cubicBezTo>
                    <a:pt x="1050" y="3232"/>
                    <a:pt x="1250" y="2852"/>
                    <a:pt x="1395" y="2459"/>
                  </a:cubicBezTo>
                  <a:cubicBezTo>
                    <a:pt x="1540" y="2072"/>
                    <a:pt x="1664" y="1665"/>
                    <a:pt x="1740" y="1250"/>
                  </a:cubicBezTo>
                  <a:cubicBezTo>
                    <a:pt x="1823" y="836"/>
                    <a:pt x="1871" y="415"/>
                    <a:pt x="18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45"/>
            <p:cNvSpPr/>
            <p:nvPr/>
          </p:nvSpPr>
          <p:spPr>
            <a:xfrm>
              <a:off x="6261950" y="1883075"/>
              <a:ext cx="10725" cy="34900"/>
            </a:xfrm>
            <a:custGeom>
              <a:rect b="b" l="l" r="r" t="t"/>
              <a:pathLst>
                <a:path extrusionOk="0" h="1396" w="429">
                  <a:moveTo>
                    <a:pt x="429" y="1"/>
                  </a:moveTo>
                  <a:lnTo>
                    <a:pt x="429" y="1"/>
                  </a:lnTo>
                  <a:cubicBezTo>
                    <a:pt x="346" y="229"/>
                    <a:pt x="263" y="463"/>
                    <a:pt x="187" y="691"/>
                  </a:cubicBezTo>
                  <a:cubicBezTo>
                    <a:pt x="118" y="919"/>
                    <a:pt x="49" y="1147"/>
                    <a:pt x="1" y="1396"/>
                  </a:cubicBezTo>
                  <a:cubicBezTo>
                    <a:pt x="90" y="1168"/>
                    <a:pt x="159" y="933"/>
                    <a:pt x="242" y="705"/>
                  </a:cubicBezTo>
                  <a:cubicBezTo>
                    <a:pt x="311" y="477"/>
                    <a:pt x="380" y="243"/>
                    <a:pt x="4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45"/>
            <p:cNvSpPr/>
            <p:nvPr/>
          </p:nvSpPr>
          <p:spPr>
            <a:xfrm>
              <a:off x="6271975" y="1819050"/>
              <a:ext cx="4850" cy="15375"/>
            </a:xfrm>
            <a:custGeom>
              <a:rect b="b" l="l" r="r" t="t"/>
              <a:pathLst>
                <a:path extrusionOk="0" h="615" w="194">
                  <a:moveTo>
                    <a:pt x="193" y="0"/>
                  </a:moveTo>
                  <a:cubicBezTo>
                    <a:pt x="152" y="97"/>
                    <a:pt x="117" y="201"/>
                    <a:pt x="76" y="304"/>
                  </a:cubicBezTo>
                  <a:cubicBezTo>
                    <a:pt x="55" y="408"/>
                    <a:pt x="21" y="511"/>
                    <a:pt x="0" y="615"/>
                  </a:cubicBezTo>
                  <a:cubicBezTo>
                    <a:pt x="41" y="518"/>
                    <a:pt x="76" y="415"/>
                    <a:pt x="117" y="311"/>
                  </a:cubicBezTo>
                  <a:cubicBezTo>
                    <a:pt x="138" y="207"/>
                    <a:pt x="173" y="104"/>
                    <a:pt x="1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45"/>
            <p:cNvSpPr/>
            <p:nvPr/>
          </p:nvSpPr>
          <p:spPr>
            <a:xfrm>
              <a:off x="6271100" y="1832850"/>
              <a:ext cx="4850" cy="15400"/>
            </a:xfrm>
            <a:custGeom>
              <a:rect b="b" l="l" r="r" t="t"/>
              <a:pathLst>
                <a:path extrusionOk="0" h="616" w="194">
                  <a:moveTo>
                    <a:pt x="194" y="1"/>
                  </a:moveTo>
                  <a:lnTo>
                    <a:pt x="194" y="1"/>
                  </a:lnTo>
                  <a:cubicBezTo>
                    <a:pt x="139" y="104"/>
                    <a:pt x="104" y="208"/>
                    <a:pt x="83" y="304"/>
                  </a:cubicBezTo>
                  <a:cubicBezTo>
                    <a:pt x="56" y="408"/>
                    <a:pt x="21" y="512"/>
                    <a:pt x="0" y="615"/>
                  </a:cubicBezTo>
                  <a:cubicBezTo>
                    <a:pt x="49" y="519"/>
                    <a:pt x="83" y="415"/>
                    <a:pt x="118" y="311"/>
                  </a:cubicBezTo>
                  <a:cubicBezTo>
                    <a:pt x="139" y="208"/>
                    <a:pt x="173" y="104"/>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45"/>
            <p:cNvSpPr/>
            <p:nvPr/>
          </p:nvSpPr>
          <p:spPr>
            <a:xfrm>
              <a:off x="6279225" y="1820775"/>
              <a:ext cx="4675" cy="15375"/>
            </a:xfrm>
            <a:custGeom>
              <a:rect b="b" l="l" r="r" t="t"/>
              <a:pathLst>
                <a:path extrusionOk="0" h="615" w="187">
                  <a:moveTo>
                    <a:pt x="186" y="0"/>
                  </a:moveTo>
                  <a:cubicBezTo>
                    <a:pt x="138" y="97"/>
                    <a:pt x="104" y="201"/>
                    <a:pt x="76" y="304"/>
                  </a:cubicBezTo>
                  <a:cubicBezTo>
                    <a:pt x="48" y="408"/>
                    <a:pt x="14" y="511"/>
                    <a:pt x="0" y="615"/>
                  </a:cubicBezTo>
                  <a:cubicBezTo>
                    <a:pt x="41" y="518"/>
                    <a:pt x="76" y="415"/>
                    <a:pt x="110" y="311"/>
                  </a:cubicBezTo>
                  <a:cubicBezTo>
                    <a:pt x="138" y="207"/>
                    <a:pt x="173" y="104"/>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45"/>
            <p:cNvSpPr/>
            <p:nvPr/>
          </p:nvSpPr>
          <p:spPr>
            <a:xfrm>
              <a:off x="6270925" y="1877050"/>
              <a:ext cx="8650" cy="29875"/>
            </a:xfrm>
            <a:custGeom>
              <a:rect b="b" l="l" r="r" t="t"/>
              <a:pathLst>
                <a:path extrusionOk="0" h="1195" w="346">
                  <a:moveTo>
                    <a:pt x="346" y="0"/>
                  </a:moveTo>
                  <a:lnTo>
                    <a:pt x="346" y="0"/>
                  </a:lnTo>
                  <a:cubicBezTo>
                    <a:pt x="270" y="194"/>
                    <a:pt x="208" y="394"/>
                    <a:pt x="146" y="587"/>
                  </a:cubicBezTo>
                  <a:cubicBezTo>
                    <a:pt x="97" y="787"/>
                    <a:pt x="35" y="988"/>
                    <a:pt x="1" y="1195"/>
                  </a:cubicBezTo>
                  <a:cubicBezTo>
                    <a:pt x="77" y="1001"/>
                    <a:pt x="139" y="808"/>
                    <a:pt x="201" y="608"/>
                  </a:cubicBezTo>
                  <a:cubicBezTo>
                    <a:pt x="249" y="408"/>
                    <a:pt x="311" y="207"/>
                    <a:pt x="3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45"/>
            <p:cNvSpPr/>
            <p:nvPr/>
          </p:nvSpPr>
          <p:spPr>
            <a:xfrm>
              <a:off x="6282325" y="1862725"/>
              <a:ext cx="4850" cy="27800"/>
            </a:xfrm>
            <a:custGeom>
              <a:rect b="b" l="l" r="r" t="t"/>
              <a:pathLst>
                <a:path extrusionOk="0" h="1112" w="194">
                  <a:moveTo>
                    <a:pt x="194" y="0"/>
                  </a:moveTo>
                  <a:cubicBezTo>
                    <a:pt x="138" y="180"/>
                    <a:pt x="104" y="366"/>
                    <a:pt x="69" y="553"/>
                  </a:cubicBezTo>
                  <a:cubicBezTo>
                    <a:pt x="49" y="732"/>
                    <a:pt x="7" y="918"/>
                    <a:pt x="0" y="1112"/>
                  </a:cubicBezTo>
                  <a:cubicBezTo>
                    <a:pt x="56" y="932"/>
                    <a:pt x="90" y="746"/>
                    <a:pt x="125" y="559"/>
                  </a:cubicBezTo>
                  <a:cubicBezTo>
                    <a:pt x="152" y="380"/>
                    <a:pt x="187" y="187"/>
                    <a:pt x="1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45"/>
            <p:cNvSpPr/>
            <p:nvPr/>
          </p:nvSpPr>
          <p:spPr>
            <a:xfrm>
              <a:off x="6293200" y="1843200"/>
              <a:ext cx="6225" cy="32150"/>
            </a:xfrm>
            <a:custGeom>
              <a:rect b="b" l="l" r="r" t="t"/>
              <a:pathLst>
                <a:path extrusionOk="0" h="1286" w="249">
                  <a:moveTo>
                    <a:pt x="249" y="1"/>
                  </a:moveTo>
                  <a:cubicBezTo>
                    <a:pt x="207" y="215"/>
                    <a:pt x="173" y="436"/>
                    <a:pt x="125" y="650"/>
                  </a:cubicBezTo>
                  <a:cubicBezTo>
                    <a:pt x="111" y="754"/>
                    <a:pt x="83" y="864"/>
                    <a:pt x="69" y="968"/>
                  </a:cubicBezTo>
                  <a:cubicBezTo>
                    <a:pt x="49" y="1071"/>
                    <a:pt x="21" y="1182"/>
                    <a:pt x="0" y="1285"/>
                  </a:cubicBezTo>
                  <a:cubicBezTo>
                    <a:pt x="49" y="1189"/>
                    <a:pt x="83" y="1078"/>
                    <a:pt x="111" y="974"/>
                  </a:cubicBezTo>
                  <a:cubicBezTo>
                    <a:pt x="138" y="871"/>
                    <a:pt x="166" y="767"/>
                    <a:pt x="180" y="657"/>
                  </a:cubicBezTo>
                  <a:cubicBezTo>
                    <a:pt x="214" y="443"/>
                    <a:pt x="249" y="222"/>
                    <a:pt x="2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45"/>
            <p:cNvSpPr/>
            <p:nvPr/>
          </p:nvSpPr>
          <p:spPr>
            <a:xfrm>
              <a:off x="6291300" y="1837675"/>
              <a:ext cx="2950" cy="24375"/>
            </a:xfrm>
            <a:custGeom>
              <a:rect b="b" l="l" r="r" t="t"/>
              <a:pathLst>
                <a:path extrusionOk="0" h="975" w="118">
                  <a:moveTo>
                    <a:pt x="111" y="1"/>
                  </a:moveTo>
                  <a:lnTo>
                    <a:pt x="111" y="1"/>
                  </a:lnTo>
                  <a:cubicBezTo>
                    <a:pt x="76" y="160"/>
                    <a:pt x="56" y="326"/>
                    <a:pt x="49" y="484"/>
                  </a:cubicBezTo>
                  <a:lnTo>
                    <a:pt x="21" y="726"/>
                  </a:lnTo>
                  <a:cubicBezTo>
                    <a:pt x="14" y="809"/>
                    <a:pt x="7" y="885"/>
                    <a:pt x="0" y="975"/>
                  </a:cubicBezTo>
                  <a:cubicBezTo>
                    <a:pt x="21" y="899"/>
                    <a:pt x="42" y="809"/>
                    <a:pt x="56" y="733"/>
                  </a:cubicBezTo>
                  <a:cubicBezTo>
                    <a:pt x="76" y="657"/>
                    <a:pt x="83" y="567"/>
                    <a:pt x="90" y="491"/>
                  </a:cubicBezTo>
                  <a:cubicBezTo>
                    <a:pt x="104" y="326"/>
                    <a:pt x="118" y="160"/>
                    <a:pt x="1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45"/>
            <p:cNvSpPr/>
            <p:nvPr/>
          </p:nvSpPr>
          <p:spPr>
            <a:xfrm>
              <a:off x="6048950" y="1896900"/>
              <a:ext cx="112900" cy="64400"/>
            </a:xfrm>
            <a:custGeom>
              <a:rect b="b" l="l" r="r" t="t"/>
              <a:pathLst>
                <a:path extrusionOk="0" h="2576" w="4516">
                  <a:moveTo>
                    <a:pt x="0" y="0"/>
                  </a:moveTo>
                  <a:cubicBezTo>
                    <a:pt x="249" y="380"/>
                    <a:pt x="553" y="718"/>
                    <a:pt x="877" y="1022"/>
                  </a:cubicBezTo>
                  <a:cubicBezTo>
                    <a:pt x="1209" y="1333"/>
                    <a:pt x="1568" y="1602"/>
                    <a:pt x="1947" y="1844"/>
                  </a:cubicBezTo>
                  <a:cubicBezTo>
                    <a:pt x="2341" y="2072"/>
                    <a:pt x="2755" y="2258"/>
                    <a:pt x="3183" y="2382"/>
                  </a:cubicBezTo>
                  <a:cubicBezTo>
                    <a:pt x="3618" y="2520"/>
                    <a:pt x="4067" y="2569"/>
                    <a:pt x="4516" y="2576"/>
                  </a:cubicBezTo>
                  <a:lnTo>
                    <a:pt x="4178" y="2534"/>
                  </a:lnTo>
                  <a:lnTo>
                    <a:pt x="4012" y="2513"/>
                  </a:lnTo>
                  <a:lnTo>
                    <a:pt x="3846" y="2479"/>
                  </a:lnTo>
                  <a:lnTo>
                    <a:pt x="3522" y="2410"/>
                  </a:lnTo>
                  <a:lnTo>
                    <a:pt x="3204" y="2306"/>
                  </a:lnTo>
                  <a:cubicBezTo>
                    <a:pt x="2783" y="2161"/>
                    <a:pt x="2376" y="1989"/>
                    <a:pt x="2003" y="1747"/>
                  </a:cubicBezTo>
                  <a:cubicBezTo>
                    <a:pt x="1623" y="1519"/>
                    <a:pt x="1271" y="1257"/>
                    <a:pt x="932" y="960"/>
                  </a:cubicBezTo>
                  <a:cubicBezTo>
                    <a:pt x="767" y="815"/>
                    <a:pt x="601" y="670"/>
                    <a:pt x="449" y="504"/>
                  </a:cubicBezTo>
                  <a:cubicBezTo>
                    <a:pt x="290" y="345"/>
                    <a:pt x="145" y="17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45"/>
            <p:cNvSpPr/>
            <p:nvPr/>
          </p:nvSpPr>
          <p:spPr>
            <a:xfrm>
              <a:off x="6161500" y="1946775"/>
              <a:ext cx="13825" cy="7975"/>
            </a:xfrm>
            <a:custGeom>
              <a:rect b="b" l="l" r="r" t="t"/>
              <a:pathLst>
                <a:path extrusionOk="0" h="319" w="553">
                  <a:moveTo>
                    <a:pt x="0" y="1"/>
                  </a:moveTo>
                  <a:cubicBezTo>
                    <a:pt x="90" y="70"/>
                    <a:pt x="187" y="125"/>
                    <a:pt x="269" y="173"/>
                  </a:cubicBezTo>
                  <a:cubicBezTo>
                    <a:pt x="366" y="228"/>
                    <a:pt x="449" y="277"/>
                    <a:pt x="552" y="318"/>
                  </a:cubicBezTo>
                  <a:cubicBezTo>
                    <a:pt x="470" y="263"/>
                    <a:pt x="380" y="201"/>
                    <a:pt x="290" y="146"/>
                  </a:cubicBezTo>
                  <a:cubicBezTo>
                    <a:pt x="193" y="97"/>
                    <a:pt x="104" y="4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45"/>
            <p:cNvSpPr/>
            <p:nvPr/>
          </p:nvSpPr>
          <p:spPr>
            <a:xfrm>
              <a:off x="6149750" y="1945925"/>
              <a:ext cx="13825" cy="7950"/>
            </a:xfrm>
            <a:custGeom>
              <a:rect b="b" l="l" r="r" t="t"/>
              <a:pathLst>
                <a:path extrusionOk="0" h="318" w="553">
                  <a:moveTo>
                    <a:pt x="1" y="0"/>
                  </a:moveTo>
                  <a:lnTo>
                    <a:pt x="1" y="0"/>
                  </a:lnTo>
                  <a:cubicBezTo>
                    <a:pt x="83" y="62"/>
                    <a:pt x="180" y="124"/>
                    <a:pt x="263" y="173"/>
                  </a:cubicBezTo>
                  <a:cubicBezTo>
                    <a:pt x="360" y="228"/>
                    <a:pt x="449" y="276"/>
                    <a:pt x="553" y="318"/>
                  </a:cubicBezTo>
                  <a:cubicBezTo>
                    <a:pt x="463" y="262"/>
                    <a:pt x="380" y="200"/>
                    <a:pt x="284" y="145"/>
                  </a:cubicBezTo>
                  <a:cubicBezTo>
                    <a:pt x="187" y="97"/>
                    <a:pt x="104" y="4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45"/>
            <p:cNvSpPr/>
            <p:nvPr/>
          </p:nvSpPr>
          <p:spPr>
            <a:xfrm>
              <a:off x="6088475" y="1949875"/>
              <a:ext cx="13825" cy="7975"/>
            </a:xfrm>
            <a:custGeom>
              <a:rect b="b" l="l" r="r" t="t"/>
              <a:pathLst>
                <a:path extrusionOk="0" h="319" w="553">
                  <a:moveTo>
                    <a:pt x="1" y="1"/>
                  </a:moveTo>
                  <a:lnTo>
                    <a:pt x="1" y="1"/>
                  </a:lnTo>
                  <a:cubicBezTo>
                    <a:pt x="83" y="70"/>
                    <a:pt x="173" y="118"/>
                    <a:pt x="263" y="174"/>
                  </a:cubicBezTo>
                  <a:cubicBezTo>
                    <a:pt x="360" y="222"/>
                    <a:pt x="449" y="277"/>
                    <a:pt x="553" y="318"/>
                  </a:cubicBezTo>
                  <a:cubicBezTo>
                    <a:pt x="463" y="256"/>
                    <a:pt x="380" y="194"/>
                    <a:pt x="284" y="146"/>
                  </a:cubicBezTo>
                  <a:cubicBezTo>
                    <a:pt x="187" y="91"/>
                    <a:pt x="104" y="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45"/>
            <p:cNvSpPr/>
            <p:nvPr/>
          </p:nvSpPr>
          <p:spPr>
            <a:xfrm>
              <a:off x="6100225" y="1953675"/>
              <a:ext cx="13825" cy="7975"/>
            </a:xfrm>
            <a:custGeom>
              <a:rect b="b" l="l" r="r" t="t"/>
              <a:pathLst>
                <a:path extrusionOk="0" h="319" w="553">
                  <a:moveTo>
                    <a:pt x="0" y="1"/>
                  </a:moveTo>
                  <a:lnTo>
                    <a:pt x="0" y="1"/>
                  </a:lnTo>
                  <a:cubicBezTo>
                    <a:pt x="90" y="63"/>
                    <a:pt x="186" y="125"/>
                    <a:pt x="269" y="173"/>
                  </a:cubicBezTo>
                  <a:cubicBezTo>
                    <a:pt x="366" y="229"/>
                    <a:pt x="449" y="277"/>
                    <a:pt x="552" y="318"/>
                  </a:cubicBezTo>
                  <a:cubicBezTo>
                    <a:pt x="470" y="263"/>
                    <a:pt x="380" y="201"/>
                    <a:pt x="290" y="146"/>
                  </a:cubicBezTo>
                  <a:cubicBezTo>
                    <a:pt x="193" y="97"/>
                    <a:pt x="104" y="4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45"/>
            <p:cNvSpPr/>
            <p:nvPr/>
          </p:nvSpPr>
          <p:spPr>
            <a:xfrm>
              <a:off x="6090550" y="1873250"/>
              <a:ext cx="13825" cy="7950"/>
            </a:xfrm>
            <a:custGeom>
              <a:rect b="b" l="l" r="r" t="t"/>
              <a:pathLst>
                <a:path extrusionOk="0" h="318" w="553">
                  <a:moveTo>
                    <a:pt x="0" y="0"/>
                  </a:moveTo>
                  <a:cubicBezTo>
                    <a:pt x="90" y="69"/>
                    <a:pt x="180" y="118"/>
                    <a:pt x="270" y="173"/>
                  </a:cubicBezTo>
                  <a:cubicBezTo>
                    <a:pt x="366" y="221"/>
                    <a:pt x="449" y="276"/>
                    <a:pt x="553" y="318"/>
                  </a:cubicBezTo>
                  <a:cubicBezTo>
                    <a:pt x="470" y="256"/>
                    <a:pt x="380" y="201"/>
                    <a:pt x="283" y="145"/>
                  </a:cubicBezTo>
                  <a:cubicBezTo>
                    <a:pt x="194" y="97"/>
                    <a:pt x="104" y="4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45"/>
            <p:cNvSpPr/>
            <p:nvPr/>
          </p:nvSpPr>
          <p:spPr>
            <a:xfrm>
              <a:off x="6104175" y="1877050"/>
              <a:ext cx="13850" cy="8125"/>
            </a:xfrm>
            <a:custGeom>
              <a:rect b="b" l="l" r="r" t="t"/>
              <a:pathLst>
                <a:path extrusionOk="0" h="325" w="554">
                  <a:moveTo>
                    <a:pt x="1" y="0"/>
                  </a:moveTo>
                  <a:cubicBezTo>
                    <a:pt x="77" y="69"/>
                    <a:pt x="173" y="124"/>
                    <a:pt x="270" y="173"/>
                  </a:cubicBezTo>
                  <a:cubicBezTo>
                    <a:pt x="360" y="228"/>
                    <a:pt x="450" y="276"/>
                    <a:pt x="553" y="325"/>
                  </a:cubicBezTo>
                  <a:cubicBezTo>
                    <a:pt x="463" y="263"/>
                    <a:pt x="381" y="200"/>
                    <a:pt x="284" y="152"/>
                  </a:cubicBezTo>
                  <a:cubicBezTo>
                    <a:pt x="187" y="97"/>
                    <a:pt x="104" y="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45"/>
            <p:cNvSpPr/>
            <p:nvPr/>
          </p:nvSpPr>
          <p:spPr>
            <a:xfrm>
              <a:off x="6093825" y="1866675"/>
              <a:ext cx="13825" cy="8150"/>
            </a:xfrm>
            <a:custGeom>
              <a:rect b="b" l="l" r="r" t="t"/>
              <a:pathLst>
                <a:path extrusionOk="0" h="326" w="553">
                  <a:moveTo>
                    <a:pt x="1" y="1"/>
                  </a:moveTo>
                  <a:cubicBezTo>
                    <a:pt x="83" y="70"/>
                    <a:pt x="180" y="125"/>
                    <a:pt x="270" y="174"/>
                  </a:cubicBezTo>
                  <a:cubicBezTo>
                    <a:pt x="360" y="229"/>
                    <a:pt x="449" y="277"/>
                    <a:pt x="553" y="325"/>
                  </a:cubicBezTo>
                  <a:cubicBezTo>
                    <a:pt x="463" y="263"/>
                    <a:pt x="380" y="201"/>
                    <a:pt x="284" y="153"/>
                  </a:cubicBezTo>
                  <a:cubicBezTo>
                    <a:pt x="187" y="98"/>
                    <a:pt x="104" y="4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45"/>
            <p:cNvSpPr/>
            <p:nvPr/>
          </p:nvSpPr>
          <p:spPr>
            <a:xfrm>
              <a:off x="6148550" y="1928650"/>
              <a:ext cx="31775" cy="17975"/>
            </a:xfrm>
            <a:custGeom>
              <a:rect b="b" l="l" r="r" t="t"/>
              <a:pathLst>
                <a:path extrusionOk="0" h="719" w="1271">
                  <a:moveTo>
                    <a:pt x="0" y="1"/>
                  </a:moveTo>
                  <a:lnTo>
                    <a:pt x="0" y="1"/>
                  </a:lnTo>
                  <a:cubicBezTo>
                    <a:pt x="207" y="139"/>
                    <a:pt x="415" y="263"/>
                    <a:pt x="622" y="380"/>
                  </a:cubicBezTo>
                  <a:cubicBezTo>
                    <a:pt x="843" y="505"/>
                    <a:pt x="1050" y="615"/>
                    <a:pt x="1271" y="719"/>
                  </a:cubicBezTo>
                  <a:cubicBezTo>
                    <a:pt x="1070" y="581"/>
                    <a:pt x="856" y="456"/>
                    <a:pt x="649" y="339"/>
                  </a:cubicBezTo>
                  <a:cubicBezTo>
                    <a:pt x="435" y="215"/>
                    <a:pt x="228" y="10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45"/>
            <p:cNvSpPr/>
            <p:nvPr/>
          </p:nvSpPr>
          <p:spPr>
            <a:xfrm>
              <a:off x="6170975" y="1946075"/>
              <a:ext cx="27475" cy="14700"/>
            </a:xfrm>
            <a:custGeom>
              <a:rect b="b" l="l" r="r" t="t"/>
              <a:pathLst>
                <a:path extrusionOk="0" h="588" w="1099">
                  <a:moveTo>
                    <a:pt x="1" y="1"/>
                  </a:moveTo>
                  <a:lnTo>
                    <a:pt x="1" y="1"/>
                  </a:lnTo>
                  <a:cubicBezTo>
                    <a:pt x="173" y="125"/>
                    <a:pt x="360" y="222"/>
                    <a:pt x="539" y="326"/>
                  </a:cubicBezTo>
                  <a:cubicBezTo>
                    <a:pt x="719" y="415"/>
                    <a:pt x="912" y="512"/>
                    <a:pt x="1099" y="588"/>
                  </a:cubicBezTo>
                  <a:cubicBezTo>
                    <a:pt x="926" y="470"/>
                    <a:pt x="747" y="374"/>
                    <a:pt x="567" y="270"/>
                  </a:cubicBezTo>
                  <a:cubicBezTo>
                    <a:pt x="381" y="174"/>
                    <a:pt x="194"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45"/>
            <p:cNvSpPr/>
            <p:nvPr/>
          </p:nvSpPr>
          <p:spPr>
            <a:xfrm>
              <a:off x="6119025" y="1793150"/>
              <a:ext cx="132250" cy="163325"/>
            </a:xfrm>
            <a:custGeom>
              <a:rect b="b" l="l" r="r" t="t"/>
              <a:pathLst>
                <a:path extrusionOk="0" h="6533" w="5290">
                  <a:moveTo>
                    <a:pt x="4102" y="1"/>
                  </a:moveTo>
                  <a:lnTo>
                    <a:pt x="4102" y="8"/>
                  </a:lnTo>
                  <a:cubicBezTo>
                    <a:pt x="4136" y="35"/>
                    <a:pt x="4171" y="63"/>
                    <a:pt x="4199" y="97"/>
                  </a:cubicBezTo>
                  <a:cubicBezTo>
                    <a:pt x="4426" y="346"/>
                    <a:pt x="4613" y="636"/>
                    <a:pt x="4751" y="940"/>
                  </a:cubicBezTo>
                  <a:cubicBezTo>
                    <a:pt x="4896" y="1250"/>
                    <a:pt x="4999" y="1568"/>
                    <a:pt x="5075" y="1899"/>
                  </a:cubicBezTo>
                  <a:cubicBezTo>
                    <a:pt x="5151" y="2224"/>
                    <a:pt x="5207" y="2555"/>
                    <a:pt x="5234" y="2894"/>
                  </a:cubicBezTo>
                  <a:cubicBezTo>
                    <a:pt x="5241" y="2976"/>
                    <a:pt x="5241" y="3052"/>
                    <a:pt x="5241" y="3142"/>
                  </a:cubicBezTo>
                  <a:cubicBezTo>
                    <a:pt x="5241" y="3225"/>
                    <a:pt x="5248" y="3308"/>
                    <a:pt x="5241" y="3391"/>
                  </a:cubicBezTo>
                  <a:lnTo>
                    <a:pt x="5214" y="3639"/>
                  </a:lnTo>
                  <a:cubicBezTo>
                    <a:pt x="5207" y="3722"/>
                    <a:pt x="5186" y="3805"/>
                    <a:pt x="5172" y="3881"/>
                  </a:cubicBezTo>
                  <a:cubicBezTo>
                    <a:pt x="5110" y="4212"/>
                    <a:pt x="5006" y="4523"/>
                    <a:pt x="4868" y="4827"/>
                  </a:cubicBezTo>
                  <a:cubicBezTo>
                    <a:pt x="4613" y="5400"/>
                    <a:pt x="4247" y="5945"/>
                    <a:pt x="3819" y="6415"/>
                  </a:cubicBezTo>
                  <a:lnTo>
                    <a:pt x="3798" y="6394"/>
                  </a:lnTo>
                  <a:lnTo>
                    <a:pt x="3791" y="6387"/>
                  </a:lnTo>
                  <a:lnTo>
                    <a:pt x="3784" y="6387"/>
                  </a:lnTo>
                  <a:cubicBezTo>
                    <a:pt x="3025" y="6139"/>
                    <a:pt x="2286" y="5766"/>
                    <a:pt x="1678" y="5248"/>
                  </a:cubicBezTo>
                  <a:cubicBezTo>
                    <a:pt x="1368" y="4979"/>
                    <a:pt x="1098" y="4689"/>
                    <a:pt x="884" y="4344"/>
                  </a:cubicBezTo>
                  <a:cubicBezTo>
                    <a:pt x="767" y="4171"/>
                    <a:pt x="684" y="3991"/>
                    <a:pt x="594" y="3805"/>
                  </a:cubicBezTo>
                  <a:lnTo>
                    <a:pt x="477" y="3529"/>
                  </a:lnTo>
                  <a:lnTo>
                    <a:pt x="367" y="3246"/>
                  </a:lnTo>
                  <a:cubicBezTo>
                    <a:pt x="228" y="2873"/>
                    <a:pt x="132" y="2479"/>
                    <a:pt x="77" y="2079"/>
                  </a:cubicBezTo>
                  <a:cubicBezTo>
                    <a:pt x="63" y="1906"/>
                    <a:pt x="56" y="1747"/>
                    <a:pt x="63" y="1575"/>
                  </a:cubicBezTo>
                  <a:lnTo>
                    <a:pt x="8" y="1547"/>
                  </a:lnTo>
                  <a:lnTo>
                    <a:pt x="8" y="1547"/>
                  </a:lnTo>
                  <a:cubicBezTo>
                    <a:pt x="1" y="1727"/>
                    <a:pt x="1" y="1906"/>
                    <a:pt x="21" y="2093"/>
                  </a:cubicBezTo>
                  <a:cubicBezTo>
                    <a:pt x="63" y="2493"/>
                    <a:pt x="166" y="2894"/>
                    <a:pt x="298" y="3280"/>
                  </a:cubicBezTo>
                  <a:cubicBezTo>
                    <a:pt x="436" y="3667"/>
                    <a:pt x="594" y="4040"/>
                    <a:pt x="815" y="4392"/>
                  </a:cubicBezTo>
                  <a:cubicBezTo>
                    <a:pt x="1029" y="4751"/>
                    <a:pt x="1306" y="5062"/>
                    <a:pt x="1616" y="5317"/>
                  </a:cubicBezTo>
                  <a:cubicBezTo>
                    <a:pt x="2238" y="5849"/>
                    <a:pt x="2976" y="6222"/>
                    <a:pt x="3743" y="6463"/>
                  </a:cubicBezTo>
                  <a:lnTo>
                    <a:pt x="3798" y="6505"/>
                  </a:lnTo>
                  <a:lnTo>
                    <a:pt x="3833" y="6532"/>
                  </a:lnTo>
                  <a:lnTo>
                    <a:pt x="3860" y="6498"/>
                  </a:lnTo>
                  <a:cubicBezTo>
                    <a:pt x="4309" y="6014"/>
                    <a:pt x="4668" y="5455"/>
                    <a:pt x="4937" y="4841"/>
                  </a:cubicBezTo>
                  <a:cubicBezTo>
                    <a:pt x="5075" y="4530"/>
                    <a:pt x="5172" y="4212"/>
                    <a:pt x="5234" y="3881"/>
                  </a:cubicBezTo>
                  <a:cubicBezTo>
                    <a:pt x="5241" y="3798"/>
                    <a:pt x="5255" y="3722"/>
                    <a:pt x="5269" y="3632"/>
                  </a:cubicBezTo>
                  <a:lnTo>
                    <a:pt x="5283" y="3384"/>
                  </a:lnTo>
                  <a:cubicBezTo>
                    <a:pt x="5289" y="3308"/>
                    <a:pt x="5283" y="3218"/>
                    <a:pt x="5283" y="3135"/>
                  </a:cubicBezTo>
                  <a:cubicBezTo>
                    <a:pt x="5283" y="3046"/>
                    <a:pt x="5276" y="2970"/>
                    <a:pt x="5269" y="2880"/>
                  </a:cubicBezTo>
                  <a:cubicBezTo>
                    <a:pt x="5241" y="2548"/>
                    <a:pt x="5172" y="2217"/>
                    <a:pt x="5096" y="1892"/>
                  </a:cubicBezTo>
                  <a:cubicBezTo>
                    <a:pt x="5006" y="1561"/>
                    <a:pt x="4903" y="1237"/>
                    <a:pt x="4758" y="933"/>
                  </a:cubicBezTo>
                  <a:cubicBezTo>
                    <a:pt x="4613" y="622"/>
                    <a:pt x="4426" y="325"/>
                    <a:pt x="4199" y="84"/>
                  </a:cubicBezTo>
                  <a:cubicBezTo>
                    <a:pt x="4171" y="63"/>
                    <a:pt x="4136" y="28"/>
                    <a:pt x="4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45"/>
            <p:cNvSpPr/>
            <p:nvPr/>
          </p:nvSpPr>
          <p:spPr>
            <a:xfrm>
              <a:off x="6174950" y="1813000"/>
              <a:ext cx="39550" cy="142100"/>
            </a:xfrm>
            <a:custGeom>
              <a:rect b="b" l="l" r="r" t="t"/>
              <a:pathLst>
                <a:path extrusionOk="0" h="5684" w="1582">
                  <a:moveTo>
                    <a:pt x="1" y="1"/>
                  </a:moveTo>
                  <a:cubicBezTo>
                    <a:pt x="132" y="477"/>
                    <a:pt x="256" y="940"/>
                    <a:pt x="394" y="1423"/>
                  </a:cubicBezTo>
                  <a:lnTo>
                    <a:pt x="802" y="2838"/>
                  </a:lnTo>
                  <a:lnTo>
                    <a:pt x="1216" y="4254"/>
                  </a:lnTo>
                  <a:cubicBezTo>
                    <a:pt x="1285" y="4489"/>
                    <a:pt x="1354" y="4730"/>
                    <a:pt x="1416" y="4965"/>
                  </a:cubicBezTo>
                  <a:cubicBezTo>
                    <a:pt x="1451" y="5075"/>
                    <a:pt x="1485" y="5200"/>
                    <a:pt x="1513" y="5317"/>
                  </a:cubicBezTo>
                  <a:cubicBezTo>
                    <a:pt x="1533" y="5441"/>
                    <a:pt x="1568" y="5559"/>
                    <a:pt x="1568" y="5683"/>
                  </a:cubicBezTo>
                  <a:cubicBezTo>
                    <a:pt x="1582" y="5552"/>
                    <a:pt x="1554" y="5428"/>
                    <a:pt x="1533" y="5310"/>
                  </a:cubicBezTo>
                  <a:cubicBezTo>
                    <a:pt x="1520" y="5186"/>
                    <a:pt x="1492" y="5069"/>
                    <a:pt x="1464" y="4944"/>
                  </a:cubicBezTo>
                  <a:cubicBezTo>
                    <a:pt x="1416" y="4703"/>
                    <a:pt x="1354" y="4475"/>
                    <a:pt x="1292" y="4233"/>
                  </a:cubicBezTo>
                  <a:cubicBezTo>
                    <a:pt x="1174" y="3757"/>
                    <a:pt x="1043" y="3280"/>
                    <a:pt x="905" y="2804"/>
                  </a:cubicBezTo>
                  <a:cubicBezTo>
                    <a:pt x="767" y="2341"/>
                    <a:pt x="622" y="1865"/>
                    <a:pt x="477" y="1395"/>
                  </a:cubicBezTo>
                  <a:cubicBezTo>
                    <a:pt x="318" y="933"/>
                    <a:pt x="166" y="47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45"/>
            <p:cNvSpPr/>
            <p:nvPr/>
          </p:nvSpPr>
          <p:spPr>
            <a:xfrm>
              <a:off x="6135950" y="1801950"/>
              <a:ext cx="39900" cy="124650"/>
            </a:xfrm>
            <a:custGeom>
              <a:rect b="b" l="l" r="r" t="t"/>
              <a:pathLst>
                <a:path extrusionOk="0" h="4986" w="1596">
                  <a:moveTo>
                    <a:pt x="90" y="1"/>
                  </a:moveTo>
                  <a:cubicBezTo>
                    <a:pt x="14" y="443"/>
                    <a:pt x="0" y="898"/>
                    <a:pt x="21" y="1347"/>
                  </a:cubicBezTo>
                  <a:cubicBezTo>
                    <a:pt x="49" y="1796"/>
                    <a:pt x="125" y="2238"/>
                    <a:pt x="242" y="2680"/>
                  </a:cubicBezTo>
                  <a:cubicBezTo>
                    <a:pt x="359" y="3122"/>
                    <a:pt x="532" y="3543"/>
                    <a:pt x="760" y="3929"/>
                  </a:cubicBezTo>
                  <a:cubicBezTo>
                    <a:pt x="974" y="4330"/>
                    <a:pt x="1278" y="4675"/>
                    <a:pt x="1595" y="4986"/>
                  </a:cubicBezTo>
                  <a:lnTo>
                    <a:pt x="1374" y="4723"/>
                  </a:lnTo>
                  <a:lnTo>
                    <a:pt x="1278" y="4592"/>
                  </a:lnTo>
                  <a:lnTo>
                    <a:pt x="1181" y="4454"/>
                  </a:lnTo>
                  <a:lnTo>
                    <a:pt x="988" y="4178"/>
                  </a:lnTo>
                  <a:lnTo>
                    <a:pt x="829" y="3888"/>
                  </a:lnTo>
                  <a:cubicBezTo>
                    <a:pt x="622" y="3501"/>
                    <a:pt x="449" y="3087"/>
                    <a:pt x="345" y="2652"/>
                  </a:cubicBezTo>
                  <a:cubicBezTo>
                    <a:pt x="221" y="2217"/>
                    <a:pt x="152" y="1782"/>
                    <a:pt x="111" y="1340"/>
                  </a:cubicBezTo>
                  <a:cubicBezTo>
                    <a:pt x="90" y="1126"/>
                    <a:pt x="76" y="898"/>
                    <a:pt x="76" y="677"/>
                  </a:cubicBezTo>
                  <a:cubicBezTo>
                    <a:pt x="69" y="450"/>
                    <a:pt x="76" y="229"/>
                    <a:pt x="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45"/>
            <p:cNvSpPr/>
            <p:nvPr/>
          </p:nvSpPr>
          <p:spPr>
            <a:xfrm>
              <a:off x="6202575" y="1785225"/>
              <a:ext cx="35750" cy="117550"/>
            </a:xfrm>
            <a:custGeom>
              <a:rect b="b" l="l" r="r" t="t"/>
              <a:pathLst>
                <a:path extrusionOk="0" h="4702" w="1430">
                  <a:moveTo>
                    <a:pt x="0" y="0"/>
                  </a:moveTo>
                  <a:cubicBezTo>
                    <a:pt x="111" y="173"/>
                    <a:pt x="214" y="352"/>
                    <a:pt x="304" y="532"/>
                  </a:cubicBezTo>
                  <a:cubicBezTo>
                    <a:pt x="408" y="718"/>
                    <a:pt x="498" y="898"/>
                    <a:pt x="587" y="1084"/>
                  </a:cubicBezTo>
                  <a:cubicBezTo>
                    <a:pt x="767" y="1457"/>
                    <a:pt x="912" y="1844"/>
                    <a:pt x="1036" y="2244"/>
                  </a:cubicBezTo>
                  <a:cubicBezTo>
                    <a:pt x="1167" y="2638"/>
                    <a:pt x="1243" y="3045"/>
                    <a:pt x="1292" y="3459"/>
                  </a:cubicBezTo>
                  <a:lnTo>
                    <a:pt x="1326" y="3770"/>
                  </a:lnTo>
                  <a:cubicBezTo>
                    <a:pt x="1340" y="3873"/>
                    <a:pt x="1340" y="3977"/>
                    <a:pt x="1340" y="4081"/>
                  </a:cubicBezTo>
                  <a:lnTo>
                    <a:pt x="1347" y="4239"/>
                  </a:lnTo>
                  <a:lnTo>
                    <a:pt x="1340" y="4391"/>
                  </a:lnTo>
                  <a:lnTo>
                    <a:pt x="1319" y="4702"/>
                  </a:lnTo>
                  <a:cubicBezTo>
                    <a:pt x="1395" y="4295"/>
                    <a:pt x="1430" y="3873"/>
                    <a:pt x="1388" y="3452"/>
                  </a:cubicBezTo>
                  <a:cubicBezTo>
                    <a:pt x="1347" y="3038"/>
                    <a:pt x="1271" y="2624"/>
                    <a:pt x="1147" y="2216"/>
                  </a:cubicBezTo>
                  <a:cubicBezTo>
                    <a:pt x="1015" y="1823"/>
                    <a:pt x="863" y="1422"/>
                    <a:pt x="670" y="1050"/>
                  </a:cubicBezTo>
                  <a:cubicBezTo>
                    <a:pt x="484" y="684"/>
                    <a:pt x="256" y="32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45"/>
            <p:cNvSpPr/>
            <p:nvPr/>
          </p:nvSpPr>
          <p:spPr>
            <a:xfrm>
              <a:off x="6216375" y="1865475"/>
              <a:ext cx="12975" cy="34025"/>
            </a:xfrm>
            <a:custGeom>
              <a:rect b="b" l="l" r="r" t="t"/>
              <a:pathLst>
                <a:path extrusionOk="0" h="1361" w="519">
                  <a:moveTo>
                    <a:pt x="1" y="1"/>
                  </a:moveTo>
                  <a:cubicBezTo>
                    <a:pt x="70" y="235"/>
                    <a:pt x="153" y="463"/>
                    <a:pt x="229" y="691"/>
                  </a:cubicBezTo>
                  <a:cubicBezTo>
                    <a:pt x="325" y="912"/>
                    <a:pt x="415" y="1147"/>
                    <a:pt x="519" y="1361"/>
                  </a:cubicBezTo>
                  <a:cubicBezTo>
                    <a:pt x="450" y="1133"/>
                    <a:pt x="374" y="898"/>
                    <a:pt x="284" y="670"/>
                  </a:cubicBezTo>
                  <a:cubicBezTo>
                    <a:pt x="187" y="449"/>
                    <a:pt x="104" y="21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45"/>
            <p:cNvSpPr/>
            <p:nvPr/>
          </p:nvSpPr>
          <p:spPr>
            <a:xfrm>
              <a:off x="6187725" y="1914500"/>
              <a:ext cx="5550" cy="15050"/>
            </a:xfrm>
            <a:custGeom>
              <a:rect b="b" l="l" r="r" t="t"/>
              <a:pathLst>
                <a:path extrusionOk="0" h="602" w="222">
                  <a:moveTo>
                    <a:pt x="1" y="0"/>
                  </a:moveTo>
                  <a:cubicBezTo>
                    <a:pt x="14" y="104"/>
                    <a:pt x="56" y="208"/>
                    <a:pt x="90" y="311"/>
                  </a:cubicBezTo>
                  <a:cubicBezTo>
                    <a:pt x="139" y="401"/>
                    <a:pt x="173" y="505"/>
                    <a:pt x="222" y="601"/>
                  </a:cubicBezTo>
                  <a:cubicBezTo>
                    <a:pt x="194" y="491"/>
                    <a:pt x="159" y="394"/>
                    <a:pt x="125" y="290"/>
                  </a:cubicBezTo>
                  <a:cubicBezTo>
                    <a:pt x="83" y="194"/>
                    <a:pt x="49" y="9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45"/>
            <p:cNvSpPr/>
            <p:nvPr/>
          </p:nvSpPr>
          <p:spPr>
            <a:xfrm>
              <a:off x="6179100" y="1906225"/>
              <a:ext cx="5550" cy="15200"/>
            </a:xfrm>
            <a:custGeom>
              <a:rect b="b" l="l" r="r" t="t"/>
              <a:pathLst>
                <a:path extrusionOk="0" h="608" w="222">
                  <a:moveTo>
                    <a:pt x="0" y="0"/>
                  </a:moveTo>
                  <a:lnTo>
                    <a:pt x="0" y="0"/>
                  </a:lnTo>
                  <a:cubicBezTo>
                    <a:pt x="21" y="104"/>
                    <a:pt x="56" y="200"/>
                    <a:pt x="90" y="311"/>
                  </a:cubicBezTo>
                  <a:cubicBezTo>
                    <a:pt x="138" y="407"/>
                    <a:pt x="173" y="511"/>
                    <a:pt x="221" y="608"/>
                  </a:cubicBezTo>
                  <a:cubicBezTo>
                    <a:pt x="194" y="490"/>
                    <a:pt x="159" y="401"/>
                    <a:pt x="125" y="297"/>
                  </a:cubicBezTo>
                  <a:cubicBezTo>
                    <a:pt x="83" y="200"/>
                    <a:pt x="49" y="9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45"/>
            <p:cNvSpPr/>
            <p:nvPr/>
          </p:nvSpPr>
          <p:spPr>
            <a:xfrm>
              <a:off x="6129375" y="1869800"/>
              <a:ext cx="5725" cy="15025"/>
            </a:xfrm>
            <a:custGeom>
              <a:rect b="b" l="l" r="r" t="t"/>
              <a:pathLst>
                <a:path extrusionOk="0" h="601" w="229">
                  <a:moveTo>
                    <a:pt x="1" y="0"/>
                  </a:moveTo>
                  <a:cubicBezTo>
                    <a:pt x="22" y="111"/>
                    <a:pt x="63" y="207"/>
                    <a:pt x="98" y="311"/>
                  </a:cubicBezTo>
                  <a:cubicBezTo>
                    <a:pt x="139" y="408"/>
                    <a:pt x="174" y="511"/>
                    <a:pt x="229" y="601"/>
                  </a:cubicBezTo>
                  <a:cubicBezTo>
                    <a:pt x="201" y="490"/>
                    <a:pt x="167" y="394"/>
                    <a:pt x="132" y="290"/>
                  </a:cubicBezTo>
                  <a:cubicBezTo>
                    <a:pt x="91" y="200"/>
                    <a:pt x="56" y="9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45"/>
            <p:cNvSpPr/>
            <p:nvPr/>
          </p:nvSpPr>
          <p:spPr>
            <a:xfrm>
              <a:off x="6136125" y="1880325"/>
              <a:ext cx="5550" cy="15200"/>
            </a:xfrm>
            <a:custGeom>
              <a:rect b="b" l="l" r="r" t="t"/>
              <a:pathLst>
                <a:path extrusionOk="0" h="608" w="222">
                  <a:moveTo>
                    <a:pt x="0" y="0"/>
                  </a:moveTo>
                  <a:cubicBezTo>
                    <a:pt x="14" y="111"/>
                    <a:pt x="62" y="208"/>
                    <a:pt x="97" y="311"/>
                  </a:cubicBezTo>
                  <a:cubicBezTo>
                    <a:pt x="138" y="408"/>
                    <a:pt x="173" y="511"/>
                    <a:pt x="221" y="608"/>
                  </a:cubicBezTo>
                  <a:cubicBezTo>
                    <a:pt x="200" y="491"/>
                    <a:pt x="166" y="401"/>
                    <a:pt x="131" y="297"/>
                  </a:cubicBezTo>
                  <a:cubicBezTo>
                    <a:pt x="83" y="201"/>
                    <a:pt x="48" y="9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45"/>
            <p:cNvSpPr/>
            <p:nvPr/>
          </p:nvSpPr>
          <p:spPr>
            <a:xfrm>
              <a:off x="6180125" y="1812325"/>
              <a:ext cx="5550" cy="15200"/>
            </a:xfrm>
            <a:custGeom>
              <a:rect b="b" l="l" r="r" t="t"/>
              <a:pathLst>
                <a:path extrusionOk="0" h="608" w="222">
                  <a:moveTo>
                    <a:pt x="1" y="0"/>
                  </a:moveTo>
                  <a:lnTo>
                    <a:pt x="1" y="0"/>
                  </a:lnTo>
                  <a:cubicBezTo>
                    <a:pt x="15" y="117"/>
                    <a:pt x="63" y="207"/>
                    <a:pt x="97" y="311"/>
                  </a:cubicBezTo>
                  <a:cubicBezTo>
                    <a:pt x="139" y="407"/>
                    <a:pt x="173" y="511"/>
                    <a:pt x="222" y="608"/>
                  </a:cubicBezTo>
                  <a:cubicBezTo>
                    <a:pt x="201" y="497"/>
                    <a:pt x="167" y="401"/>
                    <a:pt x="132" y="297"/>
                  </a:cubicBezTo>
                  <a:cubicBezTo>
                    <a:pt x="84" y="200"/>
                    <a:pt x="49" y="9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45"/>
            <p:cNvSpPr/>
            <p:nvPr/>
          </p:nvSpPr>
          <p:spPr>
            <a:xfrm>
              <a:off x="6187900" y="1824050"/>
              <a:ext cx="5550" cy="15050"/>
            </a:xfrm>
            <a:custGeom>
              <a:rect b="b" l="l" r="r" t="t"/>
              <a:pathLst>
                <a:path extrusionOk="0" h="602" w="222">
                  <a:moveTo>
                    <a:pt x="1" y="1"/>
                  </a:moveTo>
                  <a:lnTo>
                    <a:pt x="1" y="1"/>
                  </a:lnTo>
                  <a:cubicBezTo>
                    <a:pt x="28" y="111"/>
                    <a:pt x="63" y="208"/>
                    <a:pt x="97" y="311"/>
                  </a:cubicBezTo>
                  <a:cubicBezTo>
                    <a:pt x="139" y="401"/>
                    <a:pt x="173" y="511"/>
                    <a:pt x="221" y="601"/>
                  </a:cubicBezTo>
                  <a:cubicBezTo>
                    <a:pt x="201" y="491"/>
                    <a:pt x="166" y="394"/>
                    <a:pt x="132" y="291"/>
                  </a:cubicBezTo>
                  <a:cubicBezTo>
                    <a:pt x="83" y="201"/>
                    <a:pt x="49" y="9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45"/>
            <p:cNvSpPr/>
            <p:nvPr/>
          </p:nvSpPr>
          <p:spPr>
            <a:xfrm>
              <a:off x="6186525" y="1809550"/>
              <a:ext cx="5725" cy="15225"/>
            </a:xfrm>
            <a:custGeom>
              <a:rect b="b" l="l" r="r" t="t"/>
              <a:pathLst>
                <a:path extrusionOk="0" h="609" w="229">
                  <a:moveTo>
                    <a:pt x="0" y="1"/>
                  </a:moveTo>
                  <a:lnTo>
                    <a:pt x="0" y="1"/>
                  </a:lnTo>
                  <a:cubicBezTo>
                    <a:pt x="28" y="104"/>
                    <a:pt x="62" y="208"/>
                    <a:pt x="97" y="311"/>
                  </a:cubicBezTo>
                  <a:cubicBezTo>
                    <a:pt x="138" y="408"/>
                    <a:pt x="173" y="512"/>
                    <a:pt x="228" y="608"/>
                  </a:cubicBezTo>
                  <a:cubicBezTo>
                    <a:pt x="201" y="491"/>
                    <a:pt x="166" y="401"/>
                    <a:pt x="131" y="297"/>
                  </a:cubicBezTo>
                  <a:cubicBezTo>
                    <a:pt x="90" y="201"/>
                    <a:pt x="56" y="9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45"/>
            <p:cNvSpPr/>
            <p:nvPr/>
          </p:nvSpPr>
          <p:spPr>
            <a:xfrm>
              <a:off x="6189100" y="1892225"/>
              <a:ext cx="12975" cy="34025"/>
            </a:xfrm>
            <a:custGeom>
              <a:rect b="b" l="l" r="r" t="t"/>
              <a:pathLst>
                <a:path extrusionOk="0" h="1361" w="519">
                  <a:moveTo>
                    <a:pt x="1" y="1"/>
                  </a:moveTo>
                  <a:lnTo>
                    <a:pt x="1" y="1"/>
                  </a:lnTo>
                  <a:cubicBezTo>
                    <a:pt x="70" y="236"/>
                    <a:pt x="153" y="463"/>
                    <a:pt x="236" y="691"/>
                  </a:cubicBezTo>
                  <a:cubicBezTo>
                    <a:pt x="332" y="912"/>
                    <a:pt x="415" y="1147"/>
                    <a:pt x="519" y="1361"/>
                  </a:cubicBezTo>
                  <a:cubicBezTo>
                    <a:pt x="450" y="1133"/>
                    <a:pt x="374" y="898"/>
                    <a:pt x="291" y="671"/>
                  </a:cubicBezTo>
                  <a:cubicBezTo>
                    <a:pt x="194" y="450"/>
                    <a:pt x="104" y="21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45"/>
            <p:cNvSpPr/>
            <p:nvPr/>
          </p:nvSpPr>
          <p:spPr>
            <a:xfrm>
              <a:off x="6218100" y="1856675"/>
              <a:ext cx="11600" cy="28850"/>
            </a:xfrm>
            <a:custGeom>
              <a:rect b="b" l="l" r="r" t="t"/>
              <a:pathLst>
                <a:path extrusionOk="0" h="1154" w="464">
                  <a:moveTo>
                    <a:pt x="1" y="0"/>
                  </a:moveTo>
                  <a:cubicBezTo>
                    <a:pt x="49" y="194"/>
                    <a:pt x="132" y="387"/>
                    <a:pt x="208" y="587"/>
                  </a:cubicBezTo>
                  <a:cubicBezTo>
                    <a:pt x="284" y="774"/>
                    <a:pt x="374" y="974"/>
                    <a:pt x="463" y="1154"/>
                  </a:cubicBezTo>
                  <a:cubicBezTo>
                    <a:pt x="415" y="953"/>
                    <a:pt x="339" y="760"/>
                    <a:pt x="256" y="567"/>
                  </a:cubicBezTo>
                  <a:cubicBezTo>
                    <a:pt x="180" y="380"/>
                    <a:pt x="97" y="18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45"/>
            <p:cNvSpPr/>
            <p:nvPr/>
          </p:nvSpPr>
          <p:spPr>
            <a:xfrm>
              <a:off x="6195150" y="1920025"/>
              <a:ext cx="11775" cy="29025"/>
            </a:xfrm>
            <a:custGeom>
              <a:rect b="b" l="l" r="r" t="t"/>
              <a:pathLst>
                <a:path extrusionOk="0" h="1161" w="471">
                  <a:moveTo>
                    <a:pt x="1" y="0"/>
                  </a:moveTo>
                  <a:lnTo>
                    <a:pt x="1" y="0"/>
                  </a:lnTo>
                  <a:cubicBezTo>
                    <a:pt x="63" y="201"/>
                    <a:pt x="139" y="387"/>
                    <a:pt x="208" y="587"/>
                  </a:cubicBezTo>
                  <a:cubicBezTo>
                    <a:pt x="290" y="781"/>
                    <a:pt x="373" y="974"/>
                    <a:pt x="470" y="1160"/>
                  </a:cubicBezTo>
                  <a:cubicBezTo>
                    <a:pt x="415" y="960"/>
                    <a:pt x="339" y="760"/>
                    <a:pt x="263" y="573"/>
                  </a:cubicBezTo>
                  <a:cubicBezTo>
                    <a:pt x="187" y="380"/>
                    <a:pt x="97" y="18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45"/>
            <p:cNvSpPr/>
            <p:nvPr/>
          </p:nvSpPr>
          <p:spPr>
            <a:xfrm>
              <a:off x="6215350" y="1840450"/>
              <a:ext cx="13300" cy="24875"/>
            </a:xfrm>
            <a:custGeom>
              <a:rect b="b" l="l" r="r" t="t"/>
              <a:pathLst>
                <a:path extrusionOk="0" h="995" w="532">
                  <a:moveTo>
                    <a:pt x="0" y="0"/>
                  </a:moveTo>
                  <a:cubicBezTo>
                    <a:pt x="69" y="180"/>
                    <a:pt x="152" y="346"/>
                    <a:pt x="242" y="511"/>
                  </a:cubicBezTo>
                  <a:cubicBezTo>
                    <a:pt x="332" y="670"/>
                    <a:pt x="422" y="836"/>
                    <a:pt x="532" y="995"/>
                  </a:cubicBezTo>
                  <a:cubicBezTo>
                    <a:pt x="463" y="822"/>
                    <a:pt x="380" y="649"/>
                    <a:pt x="290" y="484"/>
                  </a:cubicBezTo>
                  <a:cubicBezTo>
                    <a:pt x="194" y="318"/>
                    <a:pt x="111" y="15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45"/>
            <p:cNvSpPr/>
            <p:nvPr/>
          </p:nvSpPr>
          <p:spPr>
            <a:xfrm>
              <a:off x="6212750" y="1817500"/>
              <a:ext cx="15050" cy="29200"/>
            </a:xfrm>
            <a:custGeom>
              <a:rect b="b" l="l" r="r" t="t"/>
              <a:pathLst>
                <a:path extrusionOk="0" h="1168" w="602">
                  <a:moveTo>
                    <a:pt x="1" y="0"/>
                  </a:moveTo>
                  <a:lnTo>
                    <a:pt x="1" y="0"/>
                  </a:lnTo>
                  <a:cubicBezTo>
                    <a:pt x="104" y="200"/>
                    <a:pt x="208" y="387"/>
                    <a:pt x="305" y="580"/>
                  </a:cubicBezTo>
                  <a:cubicBezTo>
                    <a:pt x="360" y="677"/>
                    <a:pt x="415" y="780"/>
                    <a:pt x="463" y="870"/>
                  </a:cubicBezTo>
                  <a:cubicBezTo>
                    <a:pt x="505" y="967"/>
                    <a:pt x="560" y="1063"/>
                    <a:pt x="601" y="1167"/>
                  </a:cubicBezTo>
                  <a:cubicBezTo>
                    <a:pt x="588" y="1063"/>
                    <a:pt x="539" y="960"/>
                    <a:pt x="498" y="856"/>
                  </a:cubicBezTo>
                  <a:cubicBezTo>
                    <a:pt x="456" y="760"/>
                    <a:pt x="401" y="656"/>
                    <a:pt x="353" y="559"/>
                  </a:cubicBezTo>
                  <a:cubicBezTo>
                    <a:pt x="242" y="366"/>
                    <a:pt x="139" y="17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45"/>
            <p:cNvSpPr/>
            <p:nvPr/>
          </p:nvSpPr>
          <p:spPr>
            <a:xfrm>
              <a:off x="6205150" y="1816450"/>
              <a:ext cx="12800" cy="21425"/>
            </a:xfrm>
            <a:custGeom>
              <a:rect b="b" l="l" r="r" t="t"/>
              <a:pathLst>
                <a:path extrusionOk="0" h="857" w="512">
                  <a:moveTo>
                    <a:pt x="1" y="1"/>
                  </a:moveTo>
                  <a:lnTo>
                    <a:pt x="1" y="1"/>
                  </a:lnTo>
                  <a:cubicBezTo>
                    <a:pt x="70" y="146"/>
                    <a:pt x="167" y="284"/>
                    <a:pt x="250" y="443"/>
                  </a:cubicBezTo>
                  <a:lnTo>
                    <a:pt x="381" y="650"/>
                  </a:lnTo>
                  <a:lnTo>
                    <a:pt x="512" y="857"/>
                  </a:lnTo>
                  <a:cubicBezTo>
                    <a:pt x="491" y="767"/>
                    <a:pt x="450" y="698"/>
                    <a:pt x="415" y="622"/>
                  </a:cubicBezTo>
                  <a:cubicBezTo>
                    <a:pt x="381" y="546"/>
                    <a:pt x="339" y="477"/>
                    <a:pt x="291" y="408"/>
                  </a:cubicBezTo>
                  <a:cubicBezTo>
                    <a:pt x="201" y="270"/>
                    <a:pt x="111" y="13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45"/>
            <p:cNvSpPr/>
            <p:nvPr/>
          </p:nvSpPr>
          <p:spPr>
            <a:xfrm>
              <a:off x="6243125" y="1816275"/>
              <a:ext cx="29550" cy="115000"/>
            </a:xfrm>
            <a:custGeom>
              <a:rect b="b" l="l" r="r" t="t"/>
              <a:pathLst>
                <a:path extrusionOk="0" h="4600" w="1182">
                  <a:moveTo>
                    <a:pt x="1182" y="1"/>
                  </a:moveTo>
                  <a:lnTo>
                    <a:pt x="1050" y="574"/>
                  </a:lnTo>
                  <a:lnTo>
                    <a:pt x="926" y="1154"/>
                  </a:lnTo>
                  <a:lnTo>
                    <a:pt x="664" y="2321"/>
                  </a:lnTo>
                  <a:cubicBezTo>
                    <a:pt x="581" y="2707"/>
                    <a:pt x="484" y="3087"/>
                    <a:pt x="388" y="3474"/>
                  </a:cubicBezTo>
                  <a:cubicBezTo>
                    <a:pt x="339" y="3667"/>
                    <a:pt x="284" y="3860"/>
                    <a:pt x="222" y="4047"/>
                  </a:cubicBezTo>
                  <a:cubicBezTo>
                    <a:pt x="174" y="4233"/>
                    <a:pt x="98" y="4420"/>
                    <a:pt x="1" y="4599"/>
                  </a:cubicBezTo>
                  <a:cubicBezTo>
                    <a:pt x="236" y="4268"/>
                    <a:pt x="353" y="3881"/>
                    <a:pt x="484" y="3515"/>
                  </a:cubicBezTo>
                  <a:cubicBezTo>
                    <a:pt x="602" y="3129"/>
                    <a:pt x="698" y="2742"/>
                    <a:pt x="795" y="2355"/>
                  </a:cubicBezTo>
                  <a:cubicBezTo>
                    <a:pt x="878" y="1969"/>
                    <a:pt x="961" y="1575"/>
                    <a:pt x="1030" y="1182"/>
                  </a:cubicBezTo>
                  <a:cubicBezTo>
                    <a:pt x="1078" y="781"/>
                    <a:pt x="1140" y="394"/>
                    <a:pt x="11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45"/>
            <p:cNvSpPr/>
            <p:nvPr/>
          </p:nvSpPr>
          <p:spPr>
            <a:xfrm>
              <a:off x="6081050" y="1877050"/>
              <a:ext cx="77025" cy="51450"/>
            </a:xfrm>
            <a:custGeom>
              <a:rect b="b" l="l" r="r" t="t"/>
              <a:pathLst>
                <a:path extrusionOk="0" h="2058" w="3081">
                  <a:moveTo>
                    <a:pt x="1" y="0"/>
                  </a:moveTo>
                  <a:lnTo>
                    <a:pt x="1" y="0"/>
                  </a:lnTo>
                  <a:cubicBezTo>
                    <a:pt x="228" y="221"/>
                    <a:pt x="456" y="414"/>
                    <a:pt x="698" y="608"/>
                  </a:cubicBezTo>
                  <a:cubicBezTo>
                    <a:pt x="940" y="808"/>
                    <a:pt x="1195" y="988"/>
                    <a:pt x="1444" y="1167"/>
                  </a:cubicBezTo>
                  <a:cubicBezTo>
                    <a:pt x="1692" y="1347"/>
                    <a:pt x="1962" y="1512"/>
                    <a:pt x="2231" y="1671"/>
                  </a:cubicBezTo>
                  <a:cubicBezTo>
                    <a:pt x="2362" y="1747"/>
                    <a:pt x="2500" y="1816"/>
                    <a:pt x="2645" y="1885"/>
                  </a:cubicBezTo>
                  <a:lnTo>
                    <a:pt x="2859" y="1982"/>
                  </a:lnTo>
                  <a:cubicBezTo>
                    <a:pt x="2928" y="2003"/>
                    <a:pt x="3004" y="2030"/>
                    <a:pt x="3080" y="2058"/>
                  </a:cubicBezTo>
                  <a:lnTo>
                    <a:pt x="2873" y="1954"/>
                  </a:lnTo>
                  <a:lnTo>
                    <a:pt x="2673" y="1844"/>
                  </a:lnTo>
                  <a:cubicBezTo>
                    <a:pt x="2548" y="1761"/>
                    <a:pt x="2417" y="1685"/>
                    <a:pt x="2286" y="1602"/>
                  </a:cubicBezTo>
                  <a:cubicBezTo>
                    <a:pt x="2031" y="1429"/>
                    <a:pt x="1775" y="1257"/>
                    <a:pt x="1527" y="1084"/>
                  </a:cubicBezTo>
                  <a:lnTo>
                    <a:pt x="767" y="553"/>
                  </a:lnTo>
                  <a:lnTo>
                    <a:pt x="387" y="290"/>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45"/>
            <p:cNvSpPr/>
            <p:nvPr/>
          </p:nvSpPr>
          <p:spPr>
            <a:xfrm>
              <a:off x="6115225" y="1950350"/>
              <a:ext cx="99625" cy="42975"/>
            </a:xfrm>
            <a:custGeom>
              <a:rect b="b" l="l" r="r" t="t"/>
              <a:pathLst>
                <a:path extrusionOk="0" h="1719" w="3985">
                  <a:moveTo>
                    <a:pt x="3168" y="0"/>
                  </a:moveTo>
                  <a:cubicBezTo>
                    <a:pt x="2529" y="0"/>
                    <a:pt x="1495" y="318"/>
                    <a:pt x="1" y="1680"/>
                  </a:cubicBezTo>
                  <a:cubicBezTo>
                    <a:pt x="1" y="1680"/>
                    <a:pt x="342" y="1719"/>
                    <a:pt x="825" y="1719"/>
                  </a:cubicBezTo>
                  <a:cubicBezTo>
                    <a:pt x="1919" y="1719"/>
                    <a:pt x="3740" y="1523"/>
                    <a:pt x="3985" y="244"/>
                  </a:cubicBezTo>
                  <a:cubicBezTo>
                    <a:pt x="3985" y="244"/>
                    <a:pt x="3727" y="0"/>
                    <a:pt x="316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45"/>
            <p:cNvSpPr/>
            <p:nvPr/>
          </p:nvSpPr>
          <p:spPr>
            <a:xfrm>
              <a:off x="6110225" y="1949700"/>
              <a:ext cx="104625" cy="45600"/>
            </a:xfrm>
            <a:custGeom>
              <a:rect b="b" l="l" r="r" t="t"/>
              <a:pathLst>
                <a:path extrusionOk="0" h="1824" w="4185">
                  <a:moveTo>
                    <a:pt x="3259" y="1"/>
                  </a:moveTo>
                  <a:lnTo>
                    <a:pt x="3114" y="15"/>
                  </a:lnTo>
                  <a:cubicBezTo>
                    <a:pt x="2735" y="56"/>
                    <a:pt x="2362" y="187"/>
                    <a:pt x="2017" y="339"/>
                  </a:cubicBezTo>
                  <a:cubicBezTo>
                    <a:pt x="1927" y="374"/>
                    <a:pt x="1844" y="429"/>
                    <a:pt x="1761" y="470"/>
                  </a:cubicBezTo>
                  <a:cubicBezTo>
                    <a:pt x="1671" y="512"/>
                    <a:pt x="1589" y="553"/>
                    <a:pt x="1506" y="609"/>
                  </a:cubicBezTo>
                  <a:lnTo>
                    <a:pt x="1264" y="760"/>
                  </a:lnTo>
                  <a:cubicBezTo>
                    <a:pt x="1188" y="816"/>
                    <a:pt x="1112" y="864"/>
                    <a:pt x="1036" y="926"/>
                  </a:cubicBezTo>
                  <a:cubicBezTo>
                    <a:pt x="891" y="1037"/>
                    <a:pt x="732" y="1154"/>
                    <a:pt x="587" y="1271"/>
                  </a:cubicBezTo>
                  <a:lnTo>
                    <a:pt x="152" y="1644"/>
                  </a:lnTo>
                  <a:lnTo>
                    <a:pt x="0" y="1775"/>
                  </a:lnTo>
                  <a:lnTo>
                    <a:pt x="201" y="1789"/>
                  </a:lnTo>
                  <a:cubicBezTo>
                    <a:pt x="465" y="1813"/>
                    <a:pt x="726" y="1824"/>
                    <a:pt x="988" y="1824"/>
                  </a:cubicBezTo>
                  <a:cubicBezTo>
                    <a:pt x="1110" y="1824"/>
                    <a:pt x="1231" y="1821"/>
                    <a:pt x="1354" y="1817"/>
                  </a:cubicBezTo>
                  <a:cubicBezTo>
                    <a:pt x="1734" y="1803"/>
                    <a:pt x="2120" y="1762"/>
                    <a:pt x="2500" y="1672"/>
                  </a:cubicBezTo>
                  <a:cubicBezTo>
                    <a:pt x="2873" y="1575"/>
                    <a:pt x="3246" y="1444"/>
                    <a:pt x="3570" y="1223"/>
                  </a:cubicBezTo>
                  <a:cubicBezTo>
                    <a:pt x="3895" y="995"/>
                    <a:pt x="4136" y="664"/>
                    <a:pt x="4185" y="270"/>
                  </a:cubicBezTo>
                  <a:lnTo>
                    <a:pt x="4185" y="270"/>
                  </a:lnTo>
                  <a:cubicBezTo>
                    <a:pt x="4136" y="464"/>
                    <a:pt x="4053" y="636"/>
                    <a:pt x="3943" y="781"/>
                  </a:cubicBezTo>
                  <a:cubicBezTo>
                    <a:pt x="3832" y="926"/>
                    <a:pt x="3687" y="1050"/>
                    <a:pt x="3529" y="1154"/>
                  </a:cubicBezTo>
                  <a:cubicBezTo>
                    <a:pt x="3211" y="1354"/>
                    <a:pt x="2845" y="1472"/>
                    <a:pt x="2479" y="1541"/>
                  </a:cubicBezTo>
                  <a:cubicBezTo>
                    <a:pt x="2106" y="1610"/>
                    <a:pt x="1727" y="1644"/>
                    <a:pt x="1347" y="1651"/>
                  </a:cubicBezTo>
                  <a:cubicBezTo>
                    <a:pt x="1242" y="1657"/>
                    <a:pt x="1137" y="1659"/>
                    <a:pt x="1032" y="1659"/>
                  </a:cubicBezTo>
                  <a:cubicBezTo>
                    <a:pt x="823" y="1659"/>
                    <a:pt x="613" y="1649"/>
                    <a:pt x="406" y="1633"/>
                  </a:cubicBezTo>
                  <a:lnTo>
                    <a:pt x="406" y="1633"/>
                  </a:lnTo>
                  <a:lnTo>
                    <a:pt x="684" y="1396"/>
                  </a:lnTo>
                  <a:cubicBezTo>
                    <a:pt x="822" y="1271"/>
                    <a:pt x="974" y="1168"/>
                    <a:pt x="1119" y="1050"/>
                  </a:cubicBezTo>
                  <a:cubicBezTo>
                    <a:pt x="1188" y="988"/>
                    <a:pt x="1271" y="933"/>
                    <a:pt x="1347" y="885"/>
                  </a:cubicBezTo>
                  <a:lnTo>
                    <a:pt x="1582" y="726"/>
                  </a:lnTo>
                  <a:cubicBezTo>
                    <a:pt x="1658" y="671"/>
                    <a:pt x="1740" y="636"/>
                    <a:pt x="1823" y="581"/>
                  </a:cubicBezTo>
                  <a:cubicBezTo>
                    <a:pt x="1899" y="540"/>
                    <a:pt x="1975" y="484"/>
                    <a:pt x="2065" y="443"/>
                  </a:cubicBezTo>
                  <a:cubicBezTo>
                    <a:pt x="2396" y="270"/>
                    <a:pt x="2742" y="139"/>
                    <a:pt x="3114" y="84"/>
                  </a:cubicBezTo>
                  <a:lnTo>
                    <a:pt x="3253" y="63"/>
                  </a:lnTo>
                  <a:lnTo>
                    <a:pt x="3391" y="56"/>
                  </a:lnTo>
                  <a:cubicBezTo>
                    <a:pt x="3408" y="55"/>
                    <a:pt x="3426" y="54"/>
                    <a:pt x="3443" y="54"/>
                  </a:cubicBezTo>
                  <a:cubicBezTo>
                    <a:pt x="3518" y="54"/>
                    <a:pt x="3588" y="66"/>
                    <a:pt x="3667" y="77"/>
                  </a:cubicBezTo>
                  <a:cubicBezTo>
                    <a:pt x="3846" y="111"/>
                    <a:pt x="4033" y="160"/>
                    <a:pt x="4185" y="270"/>
                  </a:cubicBezTo>
                  <a:cubicBezTo>
                    <a:pt x="4047" y="146"/>
                    <a:pt x="3860" y="77"/>
                    <a:pt x="3694" y="36"/>
                  </a:cubicBezTo>
                  <a:cubicBezTo>
                    <a:pt x="3598" y="22"/>
                    <a:pt x="3501" y="1"/>
                    <a:pt x="34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45"/>
            <p:cNvSpPr/>
            <p:nvPr/>
          </p:nvSpPr>
          <p:spPr>
            <a:xfrm>
              <a:off x="6146650" y="1956275"/>
              <a:ext cx="68200" cy="26600"/>
            </a:xfrm>
            <a:custGeom>
              <a:rect b="b" l="l" r="r" t="t"/>
              <a:pathLst>
                <a:path extrusionOk="0" h="1064" w="2728">
                  <a:moveTo>
                    <a:pt x="2728" y="0"/>
                  </a:moveTo>
                  <a:lnTo>
                    <a:pt x="2652" y="56"/>
                  </a:lnTo>
                  <a:cubicBezTo>
                    <a:pt x="2624" y="69"/>
                    <a:pt x="2596" y="76"/>
                    <a:pt x="2576" y="97"/>
                  </a:cubicBezTo>
                  <a:cubicBezTo>
                    <a:pt x="2520" y="125"/>
                    <a:pt x="2458" y="138"/>
                    <a:pt x="2410" y="166"/>
                  </a:cubicBezTo>
                  <a:cubicBezTo>
                    <a:pt x="2300" y="214"/>
                    <a:pt x="2175" y="249"/>
                    <a:pt x="2065" y="297"/>
                  </a:cubicBezTo>
                  <a:lnTo>
                    <a:pt x="1374" y="539"/>
                  </a:lnTo>
                  <a:cubicBezTo>
                    <a:pt x="919" y="698"/>
                    <a:pt x="449" y="857"/>
                    <a:pt x="0" y="1064"/>
                  </a:cubicBezTo>
                  <a:cubicBezTo>
                    <a:pt x="249" y="1029"/>
                    <a:pt x="484" y="974"/>
                    <a:pt x="725" y="898"/>
                  </a:cubicBezTo>
                  <a:cubicBezTo>
                    <a:pt x="967" y="836"/>
                    <a:pt x="1202" y="760"/>
                    <a:pt x="1436" y="684"/>
                  </a:cubicBezTo>
                  <a:cubicBezTo>
                    <a:pt x="1664" y="608"/>
                    <a:pt x="1892" y="511"/>
                    <a:pt x="2113" y="408"/>
                  </a:cubicBezTo>
                  <a:cubicBezTo>
                    <a:pt x="2230" y="352"/>
                    <a:pt x="2341" y="290"/>
                    <a:pt x="2445" y="235"/>
                  </a:cubicBezTo>
                  <a:cubicBezTo>
                    <a:pt x="2493" y="201"/>
                    <a:pt x="2548" y="173"/>
                    <a:pt x="2596" y="132"/>
                  </a:cubicBezTo>
                  <a:cubicBezTo>
                    <a:pt x="2617" y="111"/>
                    <a:pt x="2645" y="97"/>
                    <a:pt x="2665" y="69"/>
                  </a:cubicBezTo>
                  <a:lnTo>
                    <a:pt x="27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45"/>
            <p:cNvSpPr/>
            <p:nvPr/>
          </p:nvSpPr>
          <p:spPr>
            <a:xfrm>
              <a:off x="6215350" y="1924125"/>
              <a:ext cx="101175" cy="41625"/>
            </a:xfrm>
            <a:custGeom>
              <a:rect b="b" l="l" r="r" t="t"/>
              <a:pathLst>
                <a:path extrusionOk="0" h="1665" w="4047">
                  <a:moveTo>
                    <a:pt x="3088" y="0"/>
                  </a:moveTo>
                  <a:cubicBezTo>
                    <a:pt x="211" y="0"/>
                    <a:pt x="0" y="1321"/>
                    <a:pt x="0" y="1321"/>
                  </a:cubicBezTo>
                  <a:cubicBezTo>
                    <a:pt x="276" y="1566"/>
                    <a:pt x="600" y="1665"/>
                    <a:pt x="943" y="1665"/>
                  </a:cubicBezTo>
                  <a:cubicBezTo>
                    <a:pt x="2334" y="1665"/>
                    <a:pt x="4036" y="48"/>
                    <a:pt x="4046" y="44"/>
                  </a:cubicBezTo>
                  <a:lnTo>
                    <a:pt x="4046" y="44"/>
                  </a:lnTo>
                  <a:cubicBezTo>
                    <a:pt x="4046" y="44"/>
                    <a:pt x="4046" y="44"/>
                    <a:pt x="4046" y="44"/>
                  </a:cubicBezTo>
                  <a:cubicBezTo>
                    <a:pt x="4046" y="44"/>
                    <a:pt x="4046" y="44"/>
                    <a:pt x="4046" y="44"/>
                  </a:cubicBezTo>
                  <a:cubicBezTo>
                    <a:pt x="4046" y="44"/>
                    <a:pt x="4046" y="44"/>
                    <a:pt x="4046" y="44"/>
                  </a:cubicBezTo>
                  <a:lnTo>
                    <a:pt x="4046" y="44"/>
                  </a:lnTo>
                  <a:cubicBezTo>
                    <a:pt x="3698" y="14"/>
                    <a:pt x="3379" y="0"/>
                    <a:pt x="308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45"/>
            <p:cNvSpPr/>
            <p:nvPr/>
          </p:nvSpPr>
          <p:spPr>
            <a:xfrm>
              <a:off x="6215350" y="1921675"/>
              <a:ext cx="106350" cy="44650"/>
            </a:xfrm>
            <a:custGeom>
              <a:rect b="b" l="l" r="r" t="t"/>
              <a:pathLst>
                <a:path extrusionOk="0" h="1786" w="4254">
                  <a:moveTo>
                    <a:pt x="18" y="1408"/>
                  </a:moveTo>
                  <a:cubicBezTo>
                    <a:pt x="16" y="1412"/>
                    <a:pt x="15" y="1415"/>
                    <a:pt x="14" y="1419"/>
                  </a:cubicBezTo>
                  <a:cubicBezTo>
                    <a:pt x="68" y="1467"/>
                    <a:pt x="127" y="1509"/>
                    <a:pt x="189" y="1546"/>
                  </a:cubicBezTo>
                  <a:lnTo>
                    <a:pt x="189" y="1546"/>
                  </a:lnTo>
                  <a:cubicBezTo>
                    <a:pt x="128" y="1505"/>
                    <a:pt x="71" y="1459"/>
                    <a:pt x="18" y="1408"/>
                  </a:cubicBezTo>
                  <a:close/>
                  <a:moveTo>
                    <a:pt x="3296" y="0"/>
                  </a:moveTo>
                  <a:cubicBezTo>
                    <a:pt x="3169" y="0"/>
                    <a:pt x="3043" y="3"/>
                    <a:pt x="2914" y="3"/>
                  </a:cubicBezTo>
                  <a:cubicBezTo>
                    <a:pt x="2817" y="3"/>
                    <a:pt x="2728" y="10"/>
                    <a:pt x="2631" y="24"/>
                  </a:cubicBezTo>
                  <a:lnTo>
                    <a:pt x="2348" y="45"/>
                  </a:lnTo>
                  <a:cubicBezTo>
                    <a:pt x="2251" y="45"/>
                    <a:pt x="2155" y="66"/>
                    <a:pt x="2058" y="79"/>
                  </a:cubicBezTo>
                  <a:lnTo>
                    <a:pt x="1775" y="135"/>
                  </a:lnTo>
                  <a:cubicBezTo>
                    <a:pt x="1402" y="218"/>
                    <a:pt x="1036" y="342"/>
                    <a:pt x="705" y="542"/>
                  </a:cubicBezTo>
                  <a:lnTo>
                    <a:pt x="587" y="618"/>
                  </a:lnTo>
                  <a:lnTo>
                    <a:pt x="470" y="715"/>
                  </a:lnTo>
                  <a:cubicBezTo>
                    <a:pt x="394" y="763"/>
                    <a:pt x="332" y="839"/>
                    <a:pt x="263" y="908"/>
                  </a:cubicBezTo>
                  <a:cubicBezTo>
                    <a:pt x="138" y="1060"/>
                    <a:pt x="35" y="1232"/>
                    <a:pt x="0" y="1391"/>
                  </a:cubicBezTo>
                  <a:cubicBezTo>
                    <a:pt x="6" y="1397"/>
                    <a:pt x="12" y="1403"/>
                    <a:pt x="18" y="1408"/>
                  </a:cubicBezTo>
                  <a:lnTo>
                    <a:pt x="18" y="1408"/>
                  </a:lnTo>
                  <a:cubicBezTo>
                    <a:pt x="74" y="1233"/>
                    <a:pt x="182" y="1078"/>
                    <a:pt x="311" y="942"/>
                  </a:cubicBezTo>
                  <a:cubicBezTo>
                    <a:pt x="380" y="887"/>
                    <a:pt x="449" y="811"/>
                    <a:pt x="525" y="763"/>
                  </a:cubicBezTo>
                  <a:lnTo>
                    <a:pt x="636" y="687"/>
                  </a:lnTo>
                  <a:lnTo>
                    <a:pt x="760" y="618"/>
                  </a:lnTo>
                  <a:cubicBezTo>
                    <a:pt x="1084" y="445"/>
                    <a:pt x="1450" y="342"/>
                    <a:pt x="1809" y="273"/>
                  </a:cubicBezTo>
                  <a:cubicBezTo>
                    <a:pt x="1899" y="252"/>
                    <a:pt x="1989" y="245"/>
                    <a:pt x="2085" y="238"/>
                  </a:cubicBezTo>
                  <a:cubicBezTo>
                    <a:pt x="2182" y="218"/>
                    <a:pt x="2265" y="204"/>
                    <a:pt x="2362" y="204"/>
                  </a:cubicBezTo>
                  <a:lnTo>
                    <a:pt x="2638" y="183"/>
                  </a:lnTo>
                  <a:cubicBezTo>
                    <a:pt x="2728" y="176"/>
                    <a:pt x="2817" y="176"/>
                    <a:pt x="2914" y="176"/>
                  </a:cubicBezTo>
                  <a:cubicBezTo>
                    <a:pt x="2956" y="178"/>
                    <a:pt x="2999" y="178"/>
                    <a:pt x="3041" y="178"/>
                  </a:cubicBezTo>
                  <a:cubicBezTo>
                    <a:pt x="3116" y="178"/>
                    <a:pt x="3191" y="177"/>
                    <a:pt x="3267" y="177"/>
                  </a:cubicBezTo>
                  <a:cubicBezTo>
                    <a:pt x="3336" y="177"/>
                    <a:pt x="3404" y="178"/>
                    <a:pt x="3473" y="183"/>
                  </a:cubicBezTo>
                  <a:lnTo>
                    <a:pt x="3840" y="206"/>
                  </a:lnTo>
                  <a:lnTo>
                    <a:pt x="3840" y="206"/>
                  </a:lnTo>
                  <a:cubicBezTo>
                    <a:pt x="3607" y="414"/>
                    <a:pt x="3364" y="602"/>
                    <a:pt x="3107" y="791"/>
                  </a:cubicBezTo>
                  <a:cubicBezTo>
                    <a:pt x="2804" y="1012"/>
                    <a:pt x="2472" y="1212"/>
                    <a:pt x="2141" y="1384"/>
                  </a:cubicBezTo>
                  <a:cubicBezTo>
                    <a:pt x="1802" y="1557"/>
                    <a:pt x="1436" y="1688"/>
                    <a:pt x="1071" y="1723"/>
                  </a:cubicBezTo>
                  <a:cubicBezTo>
                    <a:pt x="1014" y="1727"/>
                    <a:pt x="959" y="1729"/>
                    <a:pt x="903" y="1729"/>
                  </a:cubicBezTo>
                  <a:cubicBezTo>
                    <a:pt x="769" y="1729"/>
                    <a:pt x="637" y="1716"/>
                    <a:pt x="504" y="1681"/>
                  </a:cubicBezTo>
                  <a:cubicBezTo>
                    <a:pt x="395" y="1647"/>
                    <a:pt x="288" y="1603"/>
                    <a:pt x="189" y="1546"/>
                  </a:cubicBezTo>
                  <a:lnTo>
                    <a:pt x="189" y="1546"/>
                  </a:lnTo>
                  <a:cubicBezTo>
                    <a:pt x="429" y="1706"/>
                    <a:pt x="722" y="1786"/>
                    <a:pt x="1014" y="1786"/>
                  </a:cubicBezTo>
                  <a:cubicBezTo>
                    <a:pt x="1033" y="1786"/>
                    <a:pt x="1052" y="1785"/>
                    <a:pt x="1071" y="1785"/>
                  </a:cubicBezTo>
                  <a:cubicBezTo>
                    <a:pt x="1457" y="1764"/>
                    <a:pt x="1837" y="1647"/>
                    <a:pt x="2189" y="1488"/>
                  </a:cubicBezTo>
                  <a:cubicBezTo>
                    <a:pt x="2555" y="1336"/>
                    <a:pt x="2880" y="1129"/>
                    <a:pt x="3197" y="908"/>
                  </a:cubicBezTo>
                  <a:cubicBezTo>
                    <a:pt x="3522" y="687"/>
                    <a:pt x="3819" y="452"/>
                    <a:pt x="4109" y="183"/>
                  </a:cubicBezTo>
                  <a:lnTo>
                    <a:pt x="4254" y="45"/>
                  </a:lnTo>
                  <a:lnTo>
                    <a:pt x="4053" y="38"/>
                  </a:lnTo>
                  <a:lnTo>
                    <a:pt x="3487" y="3"/>
                  </a:lnTo>
                  <a:cubicBezTo>
                    <a:pt x="3423" y="1"/>
                    <a:pt x="3359" y="0"/>
                    <a:pt x="32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45"/>
            <p:cNvSpPr/>
            <p:nvPr/>
          </p:nvSpPr>
          <p:spPr>
            <a:xfrm>
              <a:off x="6215700" y="1936950"/>
              <a:ext cx="69925" cy="20900"/>
            </a:xfrm>
            <a:custGeom>
              <a:rect b="b" l="l" r="r" t="t"/>
              <a:pathLst>
                <a:path extrusionOk="0" h="836" w="2797">
                  <a:moveTo>
                    <a:pt x="2796" y="0"/>
                  </a:moveTo>
                  <a:cubicBezTo>
                    <a:pt x="2313" y="111"/>
                    <a:pt x="1851" y="256"/>
                    <a:pt x="1388" y="414"/>
                  </a:cubicBezTo>
                  <a:lnTo>
                    <a:pt x="698" y="635"/>
                  </a:lnTo>
                  <a:cubicBezTo>
                    <a:pt x="587" y="670"/>
                    <a:pt x="470" y="711"/>
                    <a:pt x="352" y="739"/>
                  </a:cubicBezTo>
                  <a:cubicBezTo>
                    <a:pt x="297" y="760"/>
                    <a:pt x="235" y="773"/>
                    <a:pt x="180" y="780"/>
                  </a:cubicBezTo>
                  <a:cubicBezTo>
                    <a:pt x="159" y="794"/>
                    <a:pt x="124" y="801"/>
                    <a:pt x="97" y="801"/>
                  </a:cubicBezTo>
                  <a:lnTo>
                    <a:pt x="0" y="808"/>
                  </a:lnTo>
                  <a:lnTo>
                    <a:pt x="97" y="822"/>
                  </a:lnTo>
                  <a:cubicBezTo>
                    <a:pt x="114" y="829"/>
                    <a:pt x="130" y="829"/>
                    <a:pt x="145" y="829"/>
                  </a:cubicBezTo>
                  <a:cubicBezTo>
                    <a:pt x="161" y="829"/>
                    <a:pt x="176" y="829"/>
                    <a:pt x="193" y="835"/>
                  </a:cubicBezTo>
                  <a:cubicBezTo>
                    <a:pt x="249" y="835"/>
                    <a:pt x="311" y="822"/>
                    <a:pt x="380" y="822"/>
                  </a:cubicBezTo>
                  <a:cubicBezTo>
                    <a:pt x="504" y="808"/>
                    <a:pt x="628" y="787"/>
                    <a:pt x="753" y="766"/>
                  </a:cubicBezTo>
                  <a:cubicBezTo>
                    <a:pt x="994" y="711"/>
                    <a:pt x="1229" y="642"/>
                    <a:pt x="1471" y="566"/>
                  </a:cubicBezTo>
                  <a:cubicBezTo>
                    <a:pt x="1699" y="490"/>
                    <a:pt x="1933" y="401"/>
                    <a:pt x="2161" y="304"/>
                  </a:cubicBezTo>
                  <a:cubicBezTo>
                    <a:pt x="2355" y="214"/>
                    <a:pt x="2582" y="117"/>
                    <a:pt x="27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45"/>
            <p:cNvSpPr/>
            <p:nvPr/>
          </p:nvSpPr>
          <p:spPr>
            <a:xfrm>
              <a:off x="6480650" y="1883775"/>
              <a:ext cx="151050" cy="477975"/>
            </a:xfrm>
            <a:custGeom>
              <a:rect b="b" l="l" r="r" t="t"/>
              <a:pathLst>
                <a:path extrusionOk="0" h="19119" w="6042">
                  <a:moveTo>
                    <a:pt x="4482" y="0"/>
                  </a:moveTo>
                  <a:cubicBezTo>
                    <a:pt x="3833" y="380"/>
                    <a:pt x="3232" y="1409"/>
                    <a:pt x="2942" y="2617"/>
                  </a:cubicBezTo>
                  <a:cubicBezTo>
                    <a:pt x="2873" y="2921"/>
                    <a:pt x="2818" y="3239"/>
                    <a:pt x="2700" y="3494"/>
                  </a:cubicBezTo>
                  <a:cubicBezTo>
                    <a:pt x="2590" y="3729"/>
                    <a:pt x="2445" y="3881"/>
                    <a:pt x="2314" y="4046"/>
                  </a:cubicBezTo>
                  <a:cubicBezTo>
                    <a:pt x="1520" y="5027"/>
                    <a:pt x="995" y="6836"/>
                    <a:pt x="1029" y="8431"/>
                  </a:cubicBezTo>
                  <a:cubicBezTo>
                    <a:pt x="1036" y="8914"/>
                    <a:pt x="1098" y="9363"/>
                    <a:pt x="1098" y="9853"/>
                  </a:cubicBezTo>
                  <a:cubicBezTo>
                    <a:pt x="1078" y="11338"/>
                    <a:pt x="505" y="12822"/>
                    <a:pt x="304" y="14334"/>
                  </a:cubicBezTo>
                  <a:cubicBezTo>
                    <a:pt x="1" y="16620"/>
                    <a:pt x="719" y="18815"/>
                    <a:pt x="1837" y="19105"/>
                  </a:cubicBezTo>
                  <a:lnTo>
                    <a:pt x="1858" y="19119"/>
                  </a:lnTo>
                  <a:cubicBezTo>
                    <a:pt x="1862" y="19119"/>
                    <a:pt x="1866" y="19119"/>
                    <a:pt x="1870" y="19119"/>
                  </a:cubicBezTo>
                  <a:cubicBezTo>
                    <a:pt x="3055" y="19119"/>
                    <a:pt x="4358" y="17136"/>
                    <a:pt x="4689" y="14817"/>
                  </a:cubicBezTo>
                  <a:cubicBezTo>
                    <a:pt x="4903" y="13305"/>
                    <a:pt x="4737" y="11745"/>
                    <a:pt x="5131" y="10295"/>
                  </a:cubicBezTo>
                  <a:cubicBezTo>
                    <a:pt x="5255" y="9832"/>
                    <a:pt x="5441" y="9397"/>
                    <a:pt x="5579" y="8935"/>
                  </a:cubicBezTo>
                  <a:cubicBezTo>
                    <a:pt x="6042" y="7388"/>
                    <a:pt x="6028" y="5517"/>
                    <a:pt x="5517" y="4412"/>
                  </a:cubicBezTo>
                  <a:cubicBezTo>
                    <a:pt x="5428" y="4219"/>
                    <a:pt x="5324" y="4040"/>
                    <a:pt x="5283" y="3791"/>
                  </a:cubicBezTo>
                  <a:cubicBezTo>
                    <a:pt x="5241" y="3515"/>
                    <a:pt x="5276" y="3190"/>
                    <a:pt x="5283" y="2887"/>
                  </a:cubicBezTo>
                  <a:cubicBezTo>
                    <a:pt x="5338" y="1651"/>
                    <a:pt x="5027" y="539"/>
                    <a:pt x="4495" y="28"/>
                  </a:cubicBezTo>
                  <a:lnTo>
                    <a:pt x="4482"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45"/>
            <p:cNvSpPr/>
            <p:nvPr/>
          </p:nvSpPr>
          <p:spPr>
            <a:xfrm>
              <a:off x="6483075" y="1882700"/>
              <a:ext cx="150525" cy="480950"/>
            </a:xfrm>
            <a:custGeom>
              <a:rect b="b" l="l" r="r" t="t"/>
              <a:pathLst>
                <a:path extrusionOk="0" h="19238" w="6021">
                  <a:moveTo>
                    <a:pt x="4347" y="161"/>
                  </a:moveTo>
                  <a:cubicBezTo>
                    <a:pt x="4396" y="221"/>
                    <a:pt x="4459" y="277"/>
                    <a:pt x="4502" y="340"/>
                  </a:cubicBezTo>
                  <a:cubicBezTo>
                    <a:pt x="4571" y="430"/>
                    <a:pt x="4633" y="534"/>
                    <a:pt x="4688" y="637"/>
                  </a:cubicBezTo>
                  <a:cubicBezTo>
                    <a:pt x="4806" y="893"/>
                    <a:pt x="4902" y="1155"/>
                    <a:pt x="4965" y="1424"/>
                  </a:cubicBezTo>
                  <a:cubicBezTo>
                    <a:pt x="5041" y="1742"/>
                    <a:pt x="5075" y="2066"/>
                    <a:pt x="5089" y="2391"/>
                  </a:cubicBezTo>
                  <a:cubicBezTo>
                    <a:pt x="5110" y="2736"/>
                    <a:pt x="5082" y="3088"/>
                    <a:pt x="5075" y="3434"/>
                  </a:cubicBezTo>
                  <a:cubicBezTo>
                    <a:pt x="5068" y="3765"/>
                    <a:pt x="5123" y="4055"/>
                    <a:pt x="5261" y="4352"/>
                  </a:cubicBezTo>
                  <a:cubicBezTo>
                    <a:pt x="5379" y="4580"/>
                    <a:pt x="5469" y="4828"/>
                    <a:pt x="5531" y="5077"/>
                  </a:cubicBezTo>
                  <a:cubicBezTo>
                    <a:pt x="5690" y="5650"/>
                    <a:pt x="5731" y="6257"/>
                    <a:pt x="5710" y="6851"/>
                  </a:cubicBezTo>
                  <a:cubicBezTo>
                    <a:pt x="5696" y="7576"/>
                    <a:pt x="5593" y="8301"/>
                    <a:pt x="5372" y="8992"/>
                  </a:cubicBezTo>
                  <a:cubicBezTo>
                    <a:pt x="5373" y="9005"/>
                    <a:pt x="5380" y="9015"/>
                    <a:pt x="5390" y="9022"/>
                  </a:cubicBezTo>
                  <a:lnTo>
                    <a:pt x="5390" y="9022"/>
                  </a:lnTo>
                  <a:cubicBezTo>
                    <a:pt x="5212" y="9598"/>
                    <a:pt x="4983" y="10162"/>
                    <a:pt x="4861" y="10752"/>
                  </a:cubicBezTo>
                  <a:cubicBezTo>
                    <a:pt x="4737" y="11346"/>
                    <a:pt x="4695" y="11954"/>
                    <a:pt x="4668" y="12554"/>
                  </a:cubicBezTo>
                  <a:cubicBezTo>
                    <a:pt x="4606" y="13749"/>
                    <a:pt x="4592" y="14929"/>
                    <a:pt x="4247" y="16076"/>
                  </a:cubicBezTo>
                  <a:cubicBezTo>
                    <a:pt x="3977" y="16987"/>
                    <a:pt x="3549" y="17919"/>
                    <a:pt x="2866" y="18582"/>
                  </a:cubicBezTo>
                  <a:cubicBezTo>
                    <a:pt x="2624" y="18824"/>
                    <a:pt x="2320" y="19038"/>
                    <a:pt x="1975" y="19100"/>
                  </a:cubicBezTo>
                  <a:cubicBezTo>
                    <a:pt x="1940" y="19107"/>
                    <a:pt x="1913" y="19107"/>
                    <a:pt x="1878" y="19107"/>
                  </a:cubicBezTo>
                  <a:cubicBezTo>
                    <a:pt x="1872" y="19107"/>
                    <a:pt x="1809" y="19118"/>
                    <a:pt x="1808" y="19120"/>
                  </a:cubicBezTo>
                  <a:lnTo>
                    <a:pt x="1808" y="19120"/>
                  </a:lnTo>
                  <a:cubicBezTo>
                    <a:pt x="1739" y="19106"/>
                    <a:pt x="1664" y="19065"/>
                    <a:pt x="1595" y="19038"/>
                  </a:cubicBezTo>
                  <a:cubicBezTo>
                    <a:pt x="1450" y="18969"/>
                    <a:pt x="1312" y="18865"/>
                    <a:pt x="1202" y="18748"/>
                  </a:cubicBezTo>
                  <a:cubicBezTo>
                    <a:pt x="925" y="18465"/>
                    <a:pt x="732" y="18099"/>
                    <a:pt x="594" y="17726"/>
                  </a:cubicBezTo>
                  <a:cubicBezTo>
                    <a:pt x="421" y="17270"/>
                    <a:pt x="318" y="16787"/>
                    <a:pt x="256" y="16303"/>
                  </a:cubicBezTo>
                  <a:cubicBezTo>
                    <a:pt x="200" y="15744"/>
                    <a:pt x="200" y="15171"/>
                    <a:pt x="249" y="14612"/>
                  </a:cubicBezTo>
                  <a:cubicBezTo>
                    <a:pt x="311" y="13997"/>
                    <a:pt x="449" y="13404"/>
                    <a:pt x="587" y="12810"/>
                  </a:cubicBezTo>
                  <a:cubicBezTo>
                    <a:pt x="725" y="12216"/>
                    <a:pt x="870" y="11615"/>
                    <a:pt x="974" y="11015"/>
                  </a:cubicBezTo>
                  <a:cubicBezTo>
                    <a:pt x="1070" y="10428"/>
                    <a:pt x="1084" y="9841"/>
                    <a:pt x="1050" y="9247"/>
                  </a:cubicBezTo>
                  <a:cubicBezTo>
                    <a:pt x="1015" y="8674"/>
                    <a:pt x="994" y="8108"/>
                    <a:pt x="1050" y="7535"/>
                  </a:cubicBezTo>
                  <a:cubicBezTo>
                    <a:pt x="1112" y="7003"/>
                    <a:pt x="1215" y="6472"/>
                    <a:pt x="1374" y="5968"/>
                  </a:cubicBezTo>
                  <a:cubicBezTo>
                    <a:pt x="1519" y="5491"/>
                    <a:pt x="1706" y="5022"/>
                    <a:pt x="1968" y="4594"/>
                  </a:cubicBezTo>
                  <a:cubicBezTo>
                    <a:pt x="2085" y="4393"/>
                    <a:pt x="2217" y="4214"/>
                    <a:pt x="2362" y="4034"/>
                  </a:cubicBezTo>
                  <a:cubicBezTo>
                    <a:pt x="2527" y="3834"/>
                    <a:pt x="2672" y="3627"/>
                    <a:pt x="2755" y="3378"/>
                  </a:cubicBezTo>
                  <a:cubicBezTo>
                    <a:pt x="2838" y="3109"/>
                    <a:pt x="2893" y="2833"/>
                    <a:pt x="2962" y="2557"/>
                  </a:cubicBezTo>
                  <a:cubicBezTo>
                    <a:pt x="3031" y="2274"/>
                    <a:pt x="3121" y="1997"/>
                    <a:pt x="3238" y="1721"/>
                  </a:cubicBezTo>
                  <a:cubicBezTo>
                    <a:pt x="3425" y="1272"/>
                    <a:pt x="3667" y="824"/>
                    <a:pt x="3998" y="465"/>
                  </a:cubicBezTo>
                  <a:cubicBezTo>
                    <a:pt x="4100" y="352"/>
                    <a:pt x="4220" y="248"/>
                    <a:pt x="4347" y="161"/>
                  </a:cubicBezTo>
                  <a:close/>
                  <a:moveTo>
                    <a:pt x="4412" y="1"/>
                  </a:moveTo>
                  <a:cubicBezTo>
                    <a:pt x="4381" y="1"/>
                    <a:pt x="4346" y="14"/>
                    <a:pt x="4329" y="23"/>
                  </a:cubicBezTo>
                  <a:cubicBezTo>
                    <a:pt x="3963" y="251"/>
                    <a:pt x="3673" y="603"/>
                    <a:pt x="3452" y="969"/>
                  </a:cubicBezTo>
                  <a:cubicBezTo>
                    <a:pt x="3156" y="1438"/>
                    <a:pt x="2948" y="1956"/>
                    <a:pt x="2810" y="2495"/>
                  </a:cubicBezTo>
                  <a:cubicBezTo>
                    <a:pt x="2734" y="2785"/>
                    <a:pt x="2693" y="3088"/>
                    <a:pt x="2589" y="3371"/>
                  </a:cubicBezTo>
                  <a:cubicBezTo>
                    <a:pt x="2500" y="3641"/>
                    <a:pt x="2341" y="3841"/>
                    <a:pt x="2154" y="4055"/>
                  </a:cubicBezTo>
                  <a:cubicBezTo>
                    <a:pt x="1858" y="4421"/>
                    <a:pt x="1630" y="4842"/>
                    <a:pt x="1450" y="5284"/>
                  </a:cubicBezTo>
                  <a:cubicBezTo>
                    <a:pt x="1036" y="6271"/>
                    <a:pt x="822" y="7376"/>
                    <a:pt x="836" y="8467"/>
                  </a:cubicBezTo>
                  <a:cubicBezTo>
                    <a:pt x="843" y="9095"/>
                    <a:pt x="932" y="9710"/>
                    <a:pt x="891" y="10338"/>
                  </a:cubicBezTo>
                  <a:cubicBezTo>
                    <a:pt x="843" y="10959"/>
                    <a:pt x="718" y="11574"/>
                    <a:pt x="580" y="12175"/>
                  </a:cubicBezTo>
                  <a:cubicBezTo>
                    <a:pt x="304" y="13376"/>
                    <a:pt x="0" y="14570"/>
                    <a:pt x="49" y="15799"/>
                  </a:cubicBezTo>
                  <a:cubicBezTo>
                    <a:pt x="97" y="16745"/>
                    <a:pt x="276" y="17760"/>
                    <a:pt x="822" y="18547"/>
                  </a:cubicBezTo>
                  <a:cubicBezTo>
                    <a:pt x="1008" y="18824"/>
                    <a:pt x="1271" y="19072"/>
                    <a:pt x="1595" y="19196"/>
                  </a:cubicBezTo>
                  <a:cubicBezTo>
                    <a:pt x="1657" y="19224"/>
                    <a:pt x="1719" y="19238"/>
                    <a:pt x="1788" y="19238"/>
                  </a:cubicBezTo>
                  <a:cubicBezTo>
                    <a:pt x="1864" y="19238"/>
                    <a:pt x="1940" y="19231"/>
                    <a:pt x="2016" y="19210"/>
                  </a:cubicBezTo>
                  <a:cubicBezTo>
                    <a:pt x="2182" y="19176"/>
                    <a:pt x="2341" y="19107"/>
                    <a:pt x="2486" y="19024"/>
                  </a:cubicBezTo>
                  <a:cubicBezTo>
                    <a:pt x="3238" y="18589"/>
                    <a:pt x="3736" y="17753"/>
                    <a:pt x="4074" y="16980"/>
                  </a:cubicBezTo>
                  <a:cubicBezTo>
                    <a:pt x="4288" y="16476"/>
                    <a:pt x="4454" y="15958"/>
                    <a:pt x="4564" y="15434"/>
                  </a:cubicBezTo>
                  <a:cubicBezTo>
                    <a:pt x="4695" y="14819"/>
                    <a:pt x="4744" y="14198"/>
                    <a:pt x="4778" y="13576"/>
                  </a:cubicBezTo>
                  <a:cubicBezTo>
                    <a:pt x="4813" y="12941"/>
                    <a:pt x="4826" y="12299"/>
                    <a:pt x="4882" y="11671"/>
                  </a:cubicBezTo>
                  <a:cubicBezTo>
                    <a:pt x="4944" y="11049"/>
                    <a:pt x="5068" y="10435"/>
                    <a:pt x="5275" y="9841"/>
                  </a:cubicBezTo>
                  <a:cubicBezTo>
                    <a:pt x="5379" y="9537"/>
                    <a:pt x="5482" y="9261"/>
                    <a:pt x="5565" y="8978"/>
                  </a:cubicBezTo>
                  <a:cubicBezTo>
                    <a:pt x="5566" y="8975"/>
                    <a:pt x="5567" y="8972"/>
                    <a:pt x="5568" y="8970"/>
                  </a:cubicBezTo>
                  <a:lnTo>
                    <a:pt x="5568" y="8970"/>
                  </a:lnTo>
                  <a:cubicBezTo>
                    <a:pt x="5918" y="7791"/>
                    <a:pt x="6020" y="6469"/>
                    <a:pt x="5766" y="5256"/>
                  </a:cubicBezTo>
                  <a:cubicBezTo>
                    <a:pt x="5710" y="5001"/>
                    <a:pt x="5634" y="4739"/>
                    <a:pt x="5531" y="4497"/>
                  </a:cubicBezTo>
                  <a:cubicBezTo>
                    <a:pt x="5469" y="4366"/>
                    <a:pt x="5400" y="4234"/>
                    <a:pt x="5351" y="4096"/>
                  </a:cubicBezTo>
                  <a:cubicBezTo>
                    <a:pt x="5289" y="3938"/>
                    <a:pt x="5255" y="3765"/>
                    <a:pt x="5248" y="3592"/>
                  </a:cubicBezTo>
                  <a:cubicBezTo>
                    <a:pt x="5241" y="3233"/>
                    <a:pt x="5282" y="2874"/>
                    <a:pt x="5275" y="2522"/>
                  </a:cubicBezTo>
                  <a:cubicBezTo>
                    <a:pt x="5261" y="2198"/>
                    <a:pt x="5241" y="1887"/>
                    <a:pt x="5179" y="1576"/>
                  </a:cubicBezTo>
                  <a:cubicBezTo>
                    <a:pt x="5116" y="1259"/>
                    <a:pt x="5020" y="941"/>
                    <a:pt x="4882" y="644"/>
                  </a:cubicBezTo>
                  <a:cubicBezTo>
                    <a:pt x="4826" y="527"/>
                    <a:pt x="4764" y="403"/>
                    <a:pt x="4688" y="299"/>
                  </a:cubicBezTo>
                  <a:cubicBezTo>
                    <a:pt x="4619" y="209"/>
                    <a:pt x="4523" y="119"/>
                    <a:pt x="4461" y="23"/>
                  </a:cubicBezTo>
                  <a:cubicBezTo>
                    <a:pt x="4450" y="7"/>
                    <a:pt x="4431" y="1"/>
                    <a:pt x="44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45"/>
            <p:cNvSpPr/>
            <p:nvPr/>
          </p:nvSpPr>
          <p:spPr>
            <a:xfrm>
              <a:off x="6527950" y="1932625"/>
              <a:ext cx="55600" cy="428275"/>
            </a:xfrm>
            <a:custGeom>
              <a:rect b="b" l="l" r="r" t="t"/>
              <a:pathLst>
                <a:path extrusionOk="0" h="17131" w="2224">
                  <a:moveTo>
                    <a:pt x="2224" y="0"/>
                  </a:moveTo>
                  <a:lnTo>
                    <a:pt x="2224" y="0"/>
                  </a:lnTo>
                  <a:cubicBezTo>
                    <a:pt x="2120" y="712"/>
                    <a:pt x="2030" y="1430"/>
                    <a:pt x="1941" y="2155"/>
                  </a:cubicBezTo>
                  <a:lnTo>
                    <a:pt x="1664" y="4309"/>
                  </a:lnTo>
                  <a:lnTo>
                    <a:pt x="1119" y="8638"/>
                  </a:lnTo>
                  <a:cubicBezTo>
                    <a:pt x="946" y="10081"/>
                    <a:pt x="767" y="11517"/>
                    <a:pt x="587" y="12960"/>
                  </a:cubicBezTo>
                  <a:cubicBezTo>
                    <a:pt x="498" y="13678"/>
                    <a:pt x="408" y="14403"/>
                    <a:pt x="311" y="15121"/>
                  </a:cubicBezTo>
                  <a:cubicBezTo>
                    <a:pt x="270" y="15480"/>
                    <a:pt x="214" y="15832"/>
                    <a:pt x="166" y="16198"/>
                  </a:cubicBezTo>
                  <a:cubicBezTo>
                    <a:pt x="138" y="16378"/>
                    <a:pt x="111" y="16550"/>
                    <a:pt x="76" y="16730"/>
                  </a:cubicBezTo>
                  <a:cubicBezTo>
                    <a:pt x="63" y="16820"/>
                    <a:pt x="42" y="16916"/>
                    <a:pt x="28" y="16999"/>
                  </a:cubicBezTo>
                  <a:lnTo>
                    <a:pt x="5" y="17109"/>
                  </a:lnTo>
                  <a:lnTo>
                    <a:pt x="5" y="17109"/>
                  </a:lnTo>
                  <a:cubicBezTo>
                    <a:pt x="14" y="17073"/>
                    <a:pt x="29" y="17034"/>
                    <a:pt x="35" y="16999"/>
                  </a:cubicBezTo>
                  <a:cubicBezTo>
                    <a:pt x="63" y="16916"/>
                    <a:pt x="76" y="16820"/>
                    <a:pt x="97" y="16730"/>
                  </a:cubicBezTo>
                  <a:cubicBezTo>
                    <a:pt x="132" y="16550"/>
                    <a:pt x="166" y="16378"/>
                    <a:pt x="201" y="16198"/>
                  </a:cubicBezTo>
                  <a:cubicBezTo>
                    <a:pt x="270" y="15846"/>
                    <a:pt x="325" y="15487"/>
                    <a:pt x="387" y="15128"/>
                  </a:cubicBezTo>
                  <a:cubicBezTo>
                    <a:pt x="511" y="14403"/>
                    <a:pt x="615" y="13685"/>
                    <a:pt x="718" y="12967"/>
                  </a:cubicBezTo>
                  <a:cubicBezTo>
                    <a:pt x="926" y="11538"/>
                    <a:pt x="1105" y="10095"/>
                    <a:pt x="1285" y="8652"/>
                  </a:cubicBezTo>
                  <a:cubicBezTo>
                    <a:pt x="1457" y="7209"/>
                    <a:pt x="1630" y="5773"/>
                    <a:pt x="1789" y="4330"/>
                  </a:cubicBezTo>
                  <a:lnTo>
                    <a:pt x="2017" y="2162"/>
                  </a:lnTo>
                  <a:cubicBezTo>
                    <a:pt x="2086" y="1450"/>
                    <a:pt x="2168" y="725"/>
                    <a:pt x="2224" y="0"/>
                  </a:cubicBezTo>
                  <a:close/>
                  <a:moveTo>
                    <a:pt x="5" y="17109"/>
                  </a:moveTo>
                  <a:lnTo>
                    <a:pt x="5" y="17109"/>
                  </a:lnTo>
                  <a:cubicBezTo>
                    <a:pt x="3" y="17117"/>
                    <a:pt x="2" y="17124"/>
                    <a:pt x="0" y="17130"/>
                  </a:cubicBezTo>
                  <a:lnTo>
                    <a:pt x="5" y="17109"/>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45"/>
            <p:cNvSpPr/>
            <p:nvPr/>
          </p:nvSpPr>
          <p:spPr>
            <a:xfrm>
              <a:off x="6522600" y="2233825"/>
              <a:ext cx="16775" cy="52675"/>
            </a:xfrm>
            <a:custGeom>
              <a:rect b="b" l="l" r="r" t="t"/>
              <a:pathLst>
                <a:path extrusionOk="0" h="2107" w="671">
                  <a:moveTo>
                    <a:pt x="0" y="1"/>
                  </a:moveTo>
                  <a:lnTo>
                    <a:pt x="0" y="1"/>
                  </a:lnTo>
                  <a:cubicBezTo>
                    <a:pt x="21" y="180"/>
                    <a:pt x="56" y="360"/>
                    <a:pt x="111" y="539"/>
                  </a:cubicBezTo>
                  <a:cubicBezTo>
                    <a:pt x="152" y="726"/>
                    <a:pt x="201" y="905"/>
                    <a:pt x="256" y="1078"/>
                  </a:cubicBezTo>
                  <a:cubicBezTo>
                    <a:pt x="304" y="1250"/>
                    <a:pt x="366" y="1423"/>
                    <a:pt x="435" y="1596"/>
                  </a:cubicBezTo>
                  <a:cubicBezTo>
                    <a:pt x="504" y="1768"/>
                    <a:pt x="580" y="1941"/>
                    <a:pt x="670" y="2107"/>
                  </a:cubicBezTo>
                  <a:cubicBezTo>
                    <a:pt x="649" y="1920"/>
                    <a:pt x="608" y="1741"/>
                    <a:pt x="567" y="1561"/>
                  </a:cubicBezTo>
                  <a:cubicBezTo>
                    <a:pt x="525" y="1382"/>
                    <a:pt x="470" y="1195"/>
                    <a:pt x="422" y="1023"/>
                  </a:cubicBezTo>
                  <a:cubicBezTo>
                    <a:pt x="359" y="850"/>
                    <a:pt x="297" y="677"/>
                    <a:pt x="228" y="505"/>
                  </a:cubicBezTo>
                  <a:cubicBezTo>
                    <a:pt x="159" y="332"/>
                    <a:pt x="83" y="16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45"/>
            <p:cNvSpPr/>
            <p:nvPr/>
          </p:nvSpPr>
          <p:spPr>
            <a:xfrm>
              <a:off x="6549000" y="2187225"/>
              <a:ext cx="28500" cy="38000"/>
            </a:xfrm>
            <a:custGeom>
              <a:rect b="b" l="l" r="r" t="t"/>
              <a:pathLst>
                <a:path extrusionOk="0" h="1520" w="1140">
                  <a:moveTo>
                    <a:pt x="1140" y="1"/>
                  </a:moveTo>
                  <a:lnTo>
                    <a:pt x="1140" y="1"/>
                  </a:lnTo>
                  <a:cubicBezTo>
                    <a:pt x="1023" y="104"/>
                    <a:pt x="905" y="215"/>
                    <a:pt x="809" y="332"/>
                  </a:cubicBezTo>
                  <a:cubicBezTo>
                    <a:pt x="705" y="456"/>
                    <a:pt x="601" y="574"/>
                    <a:pt x="505" y="705"/>
                  </a:cubicBezTo>
                  <a:cubicBezTo>
                    <a:pt x="408" y="829"/>
                    <a:pt x="325" y="953"/>
                    <a:pt x="236" y="1091"/>
                  </a:cubicBezTo>
                  <a:cubicBezTo>
                    <a:pt x="153" y="1230"/>
                    <a:pt x="70" y="1368"/>
                    <a:pt x="1" y="1519"/>
                  </a:cubicBezTo>
                  <a:lnTo>
                    <a:pt x="1" y="1519"/>
                  </a:lnTo>
                  <a:cubicBezTo>
                    <a:pt x="125" y="1409"/>
                    <a:pt x="236" y="1299"/>
                    <a:pt x="339" y="1181"/>
                  </a:cubicBezTo>
                  <a:cubicBezTo>
                    <a:pt x="443" y="1057"/>
                    <a:pt x="546" y="940"/>
                    <a:pt x="643" y="808"/>
                  </a:cubicBezTo>
                  <a:cubicBezTo>
                    <a:pt x="740" y="691"/>
                    <a:pt x="822" y="560"/>
                    <a:pt x="912" y="422"/>
                  </a:cubicBezTo>
                  <a:cubicBezTo>
                    <a:pt x="995" y="284"/>
                    <a:pt x="1071" y="146"/>
                    <a:pt x="1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45"/>
            <p:cNvSpPr/>
            <p:nvPr/>
          </p:nvSpPr>
          <p:spPr>
            <a:xfrm>
              <a:off x="6536575" y="2113175"/>
              <a:ext cx="19025" cy="54750"/>
            </a:xfrm>
            <a:custGeom>
              <a:rect b="b" l="l" r="r" t="t"/>
              <a:pathLst>
                <a:path extrusionOk="0" h="2190" w="761">
                  <a:moveTo>
                    <a:pt x="1" y="1"/>
                  </a:moveTo>
                  <a:lnTo>
                    <a:pt x="1" y="1"/>
                  </a:lnTo>
                  <a:cubicBezTo>
                    <a:pt x="35" y="201"/>
                    <a:pt x="77" y="387"/>
                    <a:pt x="132" y="567"/>
                  </a:cubicBezTo>
                  <a:cubicBezTo>
                    <a:pt x="180" y="746"/>
                    <a:pt x="242" y="940"/>
                    <a:pt x="304" y="1119"/>
                  </a:cubicBezTo>
                  <a:cubicBezTo>
                    <a:pt x="360" y="1305"/>
                    <a:pt x="429" y="1485"/>
                    <a:pt x="512" y="1664"/>
                  </a:cubicBezTo>
                  <a:cubicBezTo>
                    <a:pt x="581" y="1844"/>
                    <a:pt x="663" y="2017"/>
                    <a:pt x="760" y="2189"/>
                  </a:cubicBezTo>
                  <a:cubicBezTo>
                    <a:pt x="726" y="2003"/>
                    <a:pt x="684" y="1809"/>
                    <a:pt x="629" y="1623"/>
                  </a:cubicBezTo>
                  <a:cubicBezTo>
                    <a:pt x="581" y="1444"/>
                    <a:pt x="518" y="1250"/>
                    <a:pt x="456" y="1071"/>
                  </a:cubicBezTo>
                  <a:cubicBezTo>
                    <a:pt x="394" y="891"/>
                    <a:pt x="325" y="705"/>
                    <a:pt x="249" y="525"/>
                  </a:cubicBezTo>
                  <a:cubicBezTo>
                    <a:pt x="180" y="346"/>
                    <a:pt x="97" y="17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45"/>
            <p:cNvSpPr/>
            <p:nvPr/>
          </p:nvSpPr>
          <p:spPr>
            <a:xfrm>
              <a:off x="6565400" y="2028425"/>
              <a:ext cx="44575" cy="59575"/>
            </a:xfrm>
            <a:custGeom>
              <a:rect b="b" l="l" r="r" t="t"/>
              <a:pathLst>
                <a:path extrusionOk="0" h="2383" w="1783">
                  <a:moveTo>
                    <a:pt x="1782" y="0"/>
                  </a:moveTo>
                  <a:lnTo>
                    <a:pt x="1782" y="0"/>
                  </a:lnTo>
                  <a:cubicBezTo>
                    <a:pt x="1603" y="173"/>
                    <a:pt x="1437" y="359"/>
                    <a:pt x="1278" y="553"/>
                  </a:cubicBezTo>
                  <a:cubicBezTo>
                    <a:pt x="1126" y="739"/>
                    <a:pt x="967" y="939"/>
                    <a:pt x="822" y="1140"/>
                  </a:cubicBezTo>
                  <a:cubicBezTo>
                    <a:pt x="677" y="1333"/>
                    <a:pt x="532" y="1533"/>
                    <a:pt x="394" y="1740"/>
                  </a:cubicBezTo>
                  <a:cubicBezTo>
                    <a:pt x="256" y="1947"/>
                    <a:pt x="125" y="2162"/>
                    <a:pt x="1" y="2382"/>
                  </a:cubicBezTo>
                  <a:cubicBezTo>
                    <a:pt x="187" y="2196"/>
                    <a:pt x="346" y="2010"/>
                    <a:pt x="505" y="1830"/>
                  </a:cubicBezTo>
                  <a:cubicBezTo>
                    <a:pt x="657" y="1637"/>
                    <a:pt x="815" y="1437"/>
                    <a:pt x="960" y="1243"/>
                  </a:cubicBezTo>
                  <a:cubicBezTo>
                    <a:pt x="1105" y="1043"/>
                    <a:pt x="1257" y="843"/>
                    <a:pt x="1395" y="636"/>
                  </a:cubicBezTo>
                  <a:cubicBezTo>
                    <a:pt x="1533" y="428"/>
                    <a:pt x="1658" y="221"/>
                    <a:pt x="17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45"/>
            <p:cNvSpPr/>
            <p:nvPr/>
          </p:nvSpPr>
          <p:spPr>
            <a:xfrm>
              <a:off x="6557125" y="2003750"/>
              <a:ext cx="11575" cy="49725"/>
            </a:xfrm>
            <a:custGeom>
              <a:rect b="b" l="l" r="r" t="t"/>
              <a:pathLst>
                <a:path extrusionOk="0" h="1989" w="463">
                  <a:moveTo>
                    <a:pt x="0" y="0"/>
                  </a:moveTo>
                  <a:cubicBezTo>
                    <a:pt x="0" y="173"/>
                    <a:pt x="21" y="345"/>
                    <a:pt x="49" y="511"/>
                  </a:cubicBezTo>
                  <a:cubicBezTo>
                    <a:pt x="76" y="677"/>
                    <a:pt x="104" y="849"/>
                    <a:pt x="145" y="1008"/>
                  </a:cubicBezTo>
                  <a:cubicBezTo>
                    <a:pt x="187" y="1174"/>
                    <a:pt x="228" y="1340"/>
                    <a:pt x="283" y="1505"/>
                  </a:cubicBezTo>
                  <a:cubicBezTo>
                    <a:pt x="332" y="1664"/>
                    <a:pt x="387" y="1830"/>
                    <a:pt x="463" y="1989"/>
                  </a:cubicBezTo>
                  <a:cubicBezTo>
                    <a:pt x="463" y="1816"/>
                    <a:pt x="435" y="1650"/>
                    <a:pt x="408" y="1478"/>
                  </a:cubicBezTo>
                  <a:cubicBezTo>
                    <a:pt x="387" y="1312"/>
                    <a:pt x="359" y="1139"/>
                    <a:pt x="318" y="974"/>
                  </a:cubicBezTo>
                  <a:cubicBezTo>
                    <a:pt x="276" y="815"/>
                    <a:pt x="228" y="649"/>
                    <a:pt x="180" y="483"/>
                  </a:cubicBezTo>
                  <a:cubicBezTo>
                    <a:pt x="125" y="318"/>
                    <a:pt x="76" y="15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45"/>
            <p:cNvSpPr/>
            <p:nvPr/>
          </p:nvSpPr>
          <p:spPr>
            <a:xfrm>
              <a:off x="6561100" y="1907775"/>
              <a:ext cx="17625" cy="43175"/>
            </a:xfrm>
            <a:custGeom>
              <a:rect b="b" l="l" r="r" t="t"/>
              <a:pathLst>
                <a:path extrusionOk="0" h="1727" w="705">
                  <a:moveTo>
                    <a:pt x="704" y="0"/>
                  </a:moveTo>
                  <a:cubicBezTo>
                    <a:pt x="601" y="111"/>
                    <a:pt x="511" y="249"/>
                    <a:pt x="421" y="387"/>
                  </a:cubicBezTo>
                  <a:cubicBezTo>
                    <a:pt x="345" y="525"/>
                    <a:pt x="276" y="663"/>
                    <a:pt x="214" y="808"/>
                  </a:cubicBezTo>
                  <a:cubicBezTo>
                    <a:pt x="180" y="891"/>
                    <a:pt x="159" y="960"/>
                    <a:pt x="131" y="1036"/>
                  </a:cubicBezTo>
                  <a:cubicBezTo>
                    <a:pt x="117" y="1105"/>
                    <a:pt x="90" y="1181"/>
                    <a:pt x="69" y="1257"/>
                  </a:cubicBezTo>
                  <a:cubicBezTo>
                    <a:pt x="28" y="1409"/>
                    <a:pt x="7" y="1568"/>
                    <a:pt x="0" y="1726"/>
                  </a:cubicBezTo>
                  <a:cubicBezTo>
                    <a:pt x="62" y="1581"/>
                    <a:pt x="104" y="1429"/>
                    <a:pt x="159" y="1284"/>
                  </a:cubicBezTo>
                  <a:cubicBezTo>
                    <a:pt x="207" y="1139"/>
                    <a:pt x="262" y="1001"/>
                    <a:pt x="325" y="856"/>
                  </a:cubicBezTo>
                  <a:cubicBezTo>
                    <a:pt x="435" y="559"/>
                    <a:pt x="566" y="283"/>
                    <a:pt x="7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45"/>
            <p:cNvSpPr/>
            <p:nvPr/>
          </p:nvSpPr>
          <p:spPr>
            <a:xfrm>
              <a:off x="6563500" y="1933650"/>
              <a:ext cx="8825" cy="28000"/>
            </a:xfrm>
            <a:custGeom>
              <a:rect b="b" l="l" r="r" t="t"/>
              <a:pathLst>
                <a:path extrusionOk="0" h="1120" w="353">
                  <a:moveTo>
                    <a:pt x="353" y="1"/>
                  </a:moveTo>
                  <a:lnTo>
                    <a:pt x="353" y="1"/>
                  </a:lnTo>
                  <a:cubicBezTo>
                    <a:pt x="298" y="77"/>
                    <a:pt x="242" y="167"/>
                    <a:pt x="201" y="249"/>
                  </a:cubicBezTo>
                  <a:cubicBezTo>
                    <a:pt x="153" y="339"/>
                    <a:pt x="111" y="429"/>
                    <a:pt x="84" y="526"/>
                  </a:cubicBezTo>
                  <a:cubicBezTo>
                    <a:pt x="28" y="719"/>
                    <a:pt x="1" y="926"/>
                    <a:pt x="35" y="1119"/>
                  </a:cubicBezTo>
                  <a:lnTo>
                    <a:pt x="111" y="836"/>
                  </a:lnTo>
                  <a:cubicBezTo>
                    <a:pt x="139" y="740"/>
                    <a:pt x="166" y="657"/>
                    <a:pt x="194" y="560"/>
                  </a:cubicBezTo>
                  <a:cubicBezTo>
                    <a:pt x="242" y="381"/>
                    <a:pt x="305" y="18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45"/>
            <p:cNvSpPr/>
            <p:nvPr/>
          </p:nvSpPr>
          <p:spPr>
            <a:xfrm>
              <a:off x="6561950" y="1978375"/>
              <a:ext cx="2950" cy="15725"/>
            </a:xfrm>
            <a:custGeom>
              <a:rect b="b" l="l" r="r" t="t"/>
              <a:pathLst>
                <a:path extrusionOk="0" h="629" w="118">
                  <a:moveTo>
                    <a:pt x="90" y="0"/>
                  </a:moveTo>
                  <a:cubicBezTo>
                    <a:pt x="63" y="48"/>
                    <a:pt x="49" y="90"/>
                    <a:pt x="28" y="152"/>
                  </a:cubicBezTo>
                  <a:lnTo>
                    <a:pt x="1" y="311"/>
                  </a:lnTo>
                  <a:lnTo>
                    <a:pt x="1" y="463"/>
                  </a:lnTo>
                  <a:cubicBezTo>
                    <a:pt x="1" y="525"/>
                    <a:pt x="14" y="573"/>
                    <a:pt x="28" y="628"/>
                  </a:cubicBezTo>
                  <a:cubicBezTo>
                    <a:pt x="56" y="573"/>
                    <a:pt x="70" y="525"/>
                    <a:pt x="90" y="470"/>
                  </a:cubicBezTo>
                  <a:lnTo>
                    <a:pt x="118" y="318"/>
                  </a:lnTo>
                  <a:lnTo>
                    <a:pt x="118" y="159"/>
                  </a:lnTo>
                  <a:cubicBezTo>
                    <a:pt x="118" y="97"/>
                    <a:pt x="104" y="48"/>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45"/>
            <p:cNvSpPr/>
            <p:nvPr/>
          </p:nvSpPr>
          <p:spPr>
            <a:xfrm>
              <a:off x="6565050" y="1977500"/>
              <a:ext cx="5050" cy="31100"/>
            </a:xfrm>
            <a:custGeom>
              <a:rect b="b" l="l" r="r" t="t"/>
              <a:pathLst>
                <a:path extrusionOk="0" h="1244" w="202">
                  <a:moveTo>
                    <a:pt x="187" y="1"/>
                  </a:moveTo>
                  <a:cubicBezTo>
                    <a:pt x="153" y="104"/>
                    <a:pt x="132" y="208"/>
                    <a:pt x="104" y="297"/>
                  </a:cubicBezTo>
                  <a:cubicBezTo>
                    <a:pt x="77" y="401"/>
                    <a:pt x="63" y="505"/>
                    <a:pt x="42" y="608"/>
                  </a:cubicBezTo>
                  <a:cubicBezTo>
                    <a:pt x="28" y="712"/>
                    <a:pt x="15" y="815"/>
                    <a:pt x="8" y="919"/>
                  </a:cubicBezTo>
                  <a:cubicBezTo>
                    <a:pt x="1" y="1022"/>
                    <a:pt x="1" y="1140"/>
                    <a:pt x="8" y="1243"/>
                  </a:cubicBezTo>
                  <a:cubicBezTo>
                    <a:pt x="42" y="1147"/>
                    <a:pt x="70" y="1043"/>
                    <a:pt x="98" y="940"/>
                  </a:cubicBezTo>
                  <a:cubicBezTo>
                    <a:pt x="118" y="836"/>
                    <a:pt x="139" y="732"/>
                    <a:pt x="153" y="629"/>
                  </a:cubicBezTo>
                  <a:cubicBezTo>
                    <a:pt x="173" y="525"/>
                    <a:pt x="180" y="422"/>
                    <a:pt x="187" y="318"/>
                  </a:cubicBezTo>
                  <a:cubicBezTo>
                    <a:pt x="201" y="215"/>
                    <a:pt x="201" y="104"/>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45"/>
            <p:cNvSpPr/>
            <p:nvPr/>
          </p:nvSpPr>
          <p:spPr>
            <a:xfrm>
              <a:off x="6568000" y="1991300"/>
              <a:ext cx="4150" cy="27125"/>
            </a:xfrm>
            <a:custGeom>
              <a:rect b="b" l="l" r="r" t="t"/>
              <a:pathLst>
                <a:path extrusionOk="0" h="1085" w="166">
                  <a:moveTo>
                    <a:pt x="152" y="1"/>
                  </a:moveTo>
                  <a:cubicBezTo>
                    <a:pt x="118" y="84"/>
                    <a:pt x="97" y="174"/>
                    <a:pt x="69" y="263"/>
                  </a:cubicBezTo>
                  <a:cubicBezTo>
                    <a:pt x="55" y="353"/>
                    <a:pt x="35" y="443"/>
                    <a:pt x="28" y="533"/>
                  </a:cubicBezTo>
                  <a:cubicBezTo>
                    <a:pt x="21" y="629"/>
                    <a:pt x="14" y="712"/>
                    <a:pt x="14" y="809"/>
                  </a:cubicBezTo>
                  <a:cubicBezTo>
                    <a:pt x="0" y="905"/>
                    <a:pt x="14" y="988"/>
                    <a:pt x="21" y="1085"/>
                  </a:cubicBezTo>
                  <a:cubicBezTo>
                    <a:pt x="55" y="995"/>
                    <a:pt x="83" y="905"/>
                    <a:pt x="97" y="816"/>
                  </a:cubicBezTo>
                  <a:cubicBezTo>
                    <a:pt x="118" y="733"/>
                    <a:pt x="131" y="636"/>
                    <a:pt x="138" y="546"/>
                  </a:cubicBezTo>
                  <a:cubicBezTo>
                    <a:pt x="152" y="457"/>
                    <a:pt x="159" y="367"/>
                    <a:pt x="159" y="270"/>
                  </a:cubicBezTo>
                  <a:cubicBezTo>
                    <a:pt x="166" y="180"/>
                    <a:pt x="159" y="91"/>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45"/>
            <p:cNvSpPr/>
            <p:nvPr/>
          </p:nvSpPr>
          <p:spPr>
            <a:xfrm>
              <a:off x="6573525" y="2027900"/>
              <a:ext cx="5725" cy="37150"/>
            </a:xfrm>
            <a:custGeom>
              <a:rect b="b" l="l" r="r" t="t"/>
              <a:pathLst>
                <a:path extrusionOk="0" h="1486" w="229">
                  <a:moveTo>
                    <a:pt x="221" y="1"/>
                  </a:moveTo>
                  <a:lnTo>
                    <a:pt x="221" y="1"/>
                  </a:lnTo>
                  <a:cubicBezTo>
                    <a:pt x="180" y="125"/>
                    <a:pt x="145" y="242"/>
                    <a:pt x="124" y="360"/>
                  </a:cubicBezTo>
                  <a:cubicBezTo>
                    <a:pt x="104" y="484"/>
                    <a:pt x="76" y="615"/>
                    <a:pt x="55" y="733"/>
                  </a:cubicBezTo>
                  <a:cubicBezTo>
                    <a:pt x="42" y="857"/>
                    <a:pt x="21" y="988"/>
                    <a:pt x="14" y="1105"/>
                  </a:cubicBezTo>
                  <a:cubicBezTo>
                    <a:pt x="7" y="1237"/>
                    <a:pt x="0" y="1354"/>
                    <a:pt x="7" y="1485"/>
                  </a:cubicBezTo>
                  <a:cubicBezTo>
                    <a:pt x="42" y="1368"/>
                    <a:pt x="76" y="1244"/>
                    <a:pt x="104" y="1126"/>
                  </a:cubicBezTo>
                  <a:cubicBezTo>
                    <a:pt x="124" y="1002"/>
                    <a:pt x="152" y="871"/>
                    <a:pt x="173" y="753"/>
                  </a:cubicBezTo>
                  <a:cubicBezTo>
                    <a:pt x="187" y="629"/>
                    <a:pt x="207" y="505"/>
                    <a:pt x="214" y="380"/>
                  </a:cubicBezTo>
                  <a:cubicBezTo>
                    <a:pt x="221" y="249"/>
                    <a:pt x="228" y="132"/>
                    <a:pt x="2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45"/>
            <p:cNvSpPr/>
            <p:nvPr/>
          </p:nvSpPr>
          <p:spPr>
            <a:xfrm>
              <a:off x="6582150" y="2016350"/>
              <a:ext cx="4350" cy="31950"/>
            </a:xfrm>
            <a:custGeom>
              <a:rect b="b" l="l" r="r" t="t"/>
              <a:pathLst>
                <a:path extrusionOk="0" h="1278" w="174">
                  <a:moveTo>
                    <a:pt x="159" y="0"/>
                  </a:moveTo>
                  <a:cubicBezTo>
                    <a:pt x="125" y="104"/>
                    <a:pt x="104" y="207"/>
                    <a:pt x="76" y="311"/>
                  </a:cubicBezTo>
                  <a:cubicBezTo>
                    <a:pt x="49" y="421"/>
                    <a:pt x="42" y="525"/>
                    <a:pt x="21" y="628"/>
                  </a:cubicBezTo>
                  <a:cubicBezTo>
                    <a:pt x="14" y="732"/>
                    <a:pt x="0" y="842"/>
                    <a:pt x="0" y="946"/>
                  </a:cubicBezTo>
                  <a:cubicBezTo>
                    <a:pt x="0" y="1056"/>
                    <a:pt x="0" y="1160"/>
                    <a:pt x="7" y="1277"/>
                  </a:cubicBezTo>
                  <a:cubicBezTo>
                    <a:pt x="49" y="1174"/>
                    <a:pt x="76" y="1070"/>
                    <a:pt x="90" y="967"/>
                  </a:cubicBezTo>
                  <a:cubicBezTo>
                    <a:pt x="118" y="863"/>
                    <a:pt x="125" y="746"/>
                    <a:pt x="145" y="642"/>
                  </a:cubicBezTo>
                  <a:cubicBezTo>
                    <a:pt x="152" y="539"/>
                    <a:pt x="173" y="428"/>
                    <a:pt x="173" y="325"/>
                  </a:cubicBezTo>
                  <a:cubicBezTo>
                    <a:pt x="173" y="214"/>
                    <a:pt x="173" y="111"/>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45"/>
            <p:cNvSpPr/>
            <p:nvPr/>
          </p:nvSpPr>
          <p:spPr>
            <a:xfrm>
              <a:off x="6590250" y="1999075"/>
              <a:ext cx="3150" cy="29375"/>
            </a:xfrm>
            <a:custGeom>
              <a:rect b="b" l="l" r="r" t="t"/>
              <a:pathLst>
                <a:path extrusionOk="0" h="1175" w="126">
                  <a:moveTo>
                    <a:pt x="70" y="1"/>
                  </a:moveTo>
                  <a:cubicBezTo>
                    <a:pt x="42" y="90"/>
                    <a:pt x="29" y="187"/>
                    <a:pt x="22" y="291"/>
                  </a:cubicBezTo>
                  <a:cubicBezTo>
                    <a:pt x="8" y="387"/>
                    <a:pt x="1" y="491"/>
                    <a:pt x="1" y="588"/>
                  </a:cubicBezTo>
                  <a:cubicBezTo>
                    <a:pt x="1" y="677"/>
                    <a:pt x="1" y="781"/>
                    <a:pt x="8" y="878"/>
                  </a:cubicBezTo>
                  <a:cubicBezTo>
                    <a:pt x="22" y="974"/>
                    <a:pt x="29" y="1078"/>
                    <a:pt x="56" y="1174"/>
                  </a:cubicBezTo>
                  <a:cubicBezTo>
                    <a:pt x="77" y="1078"/>
                    <a:pt x="98" y="974"/>
                    <a:pt x="105" y="878"/>
                  </a:cubicBezTo>
                  <a:cubicBezTo>
                    <a:pt x="111" y="781"/>
                    <a:pt x="125" y="677"/>
                    <a:pt x="125" y="588"/>
                  </a:cubicBezTo>
                  <a:cubicBezTo>
                    <a:pt x="125" y="491"/>
                    <a:pt x="125" y="387"/>
                    <a:pt x="111" y="291"/>
                  </a:cubicBezTo>
                  <a:cubicBezTo>
                    <a:pt x="105" y="194"/>
                    <a:pt x="98" y="90"/>
                    <a:pt x="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45"/>
            <p:cNvSpPr/>
            <p:nvPr/>
          </p:nvSpPr>
          <p:spPr>
            <a:xfrm>
              <a:off x="6599750" y="1992350"/>
              <a:ext cx="2800" cy="33850"/>
            </a:xfrm>
            <a:custGeom>
              <a:rect b="b" l="l" r="r" t="t"/>
              <a:pathLst>
                <a:path extrusionOk="0" h="1354" w="112">
                  <a:moveTo>
                    <a:pt x="42" y="0"/>
                  </a:moveTo>
                  <a:cubicBezTo>
                    <a:pt x="8" y="235"/>
                    <a:pt x="1" y="456"/>
                    <a:pt x="1" y="684"/>
                  </a:cubicBezTo>
                  <a:lnTo>
                    <a:pt x="1" y="1015"/>
                  </a:lnTo>
                  <a:lnTo>
                    <a:pt x="1" y="1354"/>
                  </a:lnTo>
                  <a:cubicBezTo>
                    <a:pt x="49" y="1243"/>
                    <a:pt x="70" y="1133"/>
                    <a:pt x="84" y="1015"/>
                  </a:cubicBezTo>
                  <a:cubicBezTo>
                    <a:pt x="104" y="898"/>
                    <a:pt x="111" y="787"/>
                    <a:pt x="111" y="670"/>
                  </a:cubicBezTo>
                  <a:cubicBezTo>
                    <a:pt x="111" y="560"/>
                    <a:pt x="104" y="449"/>
                    <a:pt x="97" y="339"/>
                  </a:cubicBezTo>
                  <a:cubicBezTo>
                    <a:pt x="90" y="221"/>
                    <a:pt x="70" y="111"/>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45"/>
            <p:cNvSpPr/>
            <p:nvPr/>
          </p:nvSpPr>
          <p:spPr>
            <a:xfrm>
              <a:off x="6515875" y="2034975"/>
              <a:ext cx="10725" cy="52500"/>
            </a:xfrm>
            <a:custGeom>
              <a:rect b="b" l="l" r="r" t="t"/>
              <a:pathLst>
                <a:path extrusionOk="0" h="2100" w="429">
                  <a:moveTo>
                    <a:pt x="428" y="1"/>
                  </a:moveTo>
                  <a:lnTo>
                    <a:pt x="428" y="1"/>
                  </a:lnTo>
                  <a:cubicBezTo>
                    <a:pt x="338" y="160"/>
                    <a:pt x="269" y="325"/>
                    <a:pt x="200" y="498"/>
                  </a:cubicBezTo>
                  <a:cubicBezTo>
                    <a:pt x="138" y="671"/>
                    <a:pt x="97" y="843"/>
                    <a:pt x="62" y="1023"/>
                  </a:cubicBezTo>
                  <a:cubicBezTo>
                    <a:pt x="28" y="1202"/>
                    <a:pt x="7" y="1382"/>
                    <a:pt x="0" y="1568"/>
                  </a:cubicBezTo>
                  <a:cubicBezTo>
                    <a:pt x="0" y="1748"/>
                    <a:pt x="14" y="1927"/>
                    <a:pt x="48" y="2100"/>
                  </a:cubicBezTo>
                  <a:cubicBezTo>
                    <a:pt x="69" y="1920"/>
                    <a:pt x="69" y="1741"/>
                    <a:pt x="97" y="1568"/>
                  </a:cubicBezTo>
                  <a:cubicBezTo>
                    <a:pt x="117" y="1382"/>
                    <a:pt x="145" y="1209"/>
                    <a:pt x="180" y="1036"/>
                  </a:cubicBezTo>
                  <a:cubicBezTo>
                    <a:pt x="242" y="691"/>
                    <a:pt x="338" y="346"/>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45"/>
            <p:cNvSpPr/>
            <p:nvPr/>
          </p:nvSpPr>
          <p:spPr>
            <a:xfrm>
              <a:off x="6520350" y="2063300"/>
              <a:ext cx="4350" cy="39900"/>
            </a:xfrm>
            <a:custGeom>
              <a:rect b="b" l="l" r="r" t="t"/>
              <a:pathLst>
                <a:path extrusionOk="0" h="1596" w="174">
                  <a:moveTo>
                    <a:pt x="173" y="0"/>
                  </a:moveTo>
                  <a:lnTo>
                    <a:pt x="173" y="0"/>
                  </a:lnTo>
                  <a:cubicBezTo>
                    <a:pt x="132" y="131"/>
                    <a:pt x="97" y="262"/>
                    <a:pt x="63" y="387"/>
                  </a:cubicBezTo>
                  <a:cubicBezTo>
                    <a:pt x="35" y="525"/>
                    <a:pt x="21" y="656"/>
                    <a:pt x="8" y="794"/>
                  </a:cubicBezTo>
                  <a:cubicBezTo>
                    <a:pt x="1" y="925"/>
                    <a:pt x="1" y="1063"/>
                    <a:pt x="8" y="1201"/>
                  </a:cubicBezTo>
                  <a:cubicBezTo>
                    <a:pt x="21" y="1333"/>
                    <a:pt x="42" y="1471"/>
                    <a:pt x="97" y="1595"/>
                  </a:cubicBezTo>
                  <a:cubicBezTo>
                    <a:pt x="90" y="1471"/>
                    <a:pt x="90" y="1333"/>
                    <a:pt x="97" y="1201"/>
                  </a:cubicBezTo>
                  <a:cubicBezTo>
                    <a:pt x="104" y="1070"/>
                    <a:pt x="111" y="932"/>
                    <a:pt x="125" y="801"/>
                  </a:cubicBezTo>
                  <a:cubicBezTo>
                    <a:pt x="139" y="539"/>
                    <a:pt x="166" y="276"/>
                    <a:pt x="17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45"/>
            <p:cNvSpPr/>
            <p:nvPr/>
          </p:nvSpPr>
          <p:spPr>
            <a:xfrm>
              <a:off x="6540900" y="2078125"/>
              <a:ext cx="4500" cy="28850"/>
            </a:xfrm>
            <a:custGeom>
              <a:rect b="b" l="l" r="r" t="t"/>
              <a:pathLst>
                <a:path extrusionOk="0" h="1154" w="180">
                  <a:moveTo>
                    <a:pt x="180" y="1"/>
                  </a:moveTo>
                  <a:cubicBezTo>
                    <a:pt x="138" y="91"/>
                    <a:pt x="104" y="187"/>
                    <a:pt x="69" y="277"/>
                  </a:cubicBezTo>
                  <a:cubicBezTo>
                    <a:pt x="42" y="374"/>
                    <a:pt x="21" y="470"/>
                    <a:pt x="14" y="567"/>
                  </a:cubicBezTo>
                  <a:cubicBezTo>
                    <a:pt x="7" y="657"/>
                    <a:pt x="0" y="760"/>
                    <a:pt x="7" y="857"/>
                  </a:cubicBezTo>
                  <a:cubicBezTo>
                    <a:pt x="14" y="961"/>
                    <a:pt x="35" y="1057"/>
                    <a:pt x="69" y="1154"/>
                  </a:cubicBezTo>
                  <a:cubicBezTo>
                    <a:pt x="97" y="961"/>
                    <a:pt x="111" y="767"/>
                    <a:pt x="138" y="581"/>
                  </a:cubicBezTo>
                  <a:cubicBezTo>
                    <a:pt x="166" y="394"/>
                    <a:pt x="180" y="201"/>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45"/>
            <p:cNvSpPr/>
            <p:nvPr/>
          </p:nvSpPr>
          <p:spPr>
            <a:xfrm>
              <a:off x="6547275" y="2094875"/>
              <a:ext cx="4175" cy="33525"/>
            </a:xfrm>
            <a:custGeom>
              <a:rect b="b" l="l" r="r" t="t"/>
              <a:pathLst>
                <a:path extrusionOk="0" h="1341" w="167">
                  <a:moveTo>
                    <a:pt x="139" y="1"/>
                  </a:moveTo>
                  <a:lnTo>
                    <a:pt x="139" y="1"/>
                  </a:lnTo>
                  <a:cubicBezTo>
                    <a:pt x="104" y="111"/>
                    <a:pt x="90" y="215"/>
                    <a:pt x="63" y="332"/>
                  </a:cubicBezTo>
                  <a:cubicBezTo>
                    <a:pt x="49" y="443"/>
                    <a:pt x="28" y="560"/>
                    <a:pt x="21" y="670"/>
                  </a:cubicBezTo>
                  <a:cubicBezTo>
                    <a:pt x="15" y="781"/>
                    <a:pt x="1" y="891"/>
                    <a:pt x="1" y="1009"/>
                  </a:cubicBezTo>
                  <a:cubicBezTo>
                    <a:pt x="1" y="1119"/>
                    <a:pt x="1" y="1230"/>
                    <a:pt x="28" y="1340"/>
                  </a:cubicBezTo>
                  <a:cubicBezTo>
                    <a:pt x="49" y="1230"/>
                    <a:pt x="70" y="1119"/>
                    <a:pt x="90" y="1009"/>
                  </a:cubicBezTo>
                  <a:cubicBezTo>
                    <a:pt x="104" y="898"/>
                    <a:pt x="125" y="781"/>
                    <a:pt x="132" y="670"/>
                  </a:cubicBezTo>
                  <a:cubicBezTo>
                    <a:pt x="153" y="443"/>
                    <a:pt x="166" y="222"/>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45"/>
            <p:cNvSpPr/>
            <p:nvPr/>
          </p:nvSpPr>
          <p:spPr>
            <a:xfrm>
              <a:off x="6552450" y="2105750"/>
              <a:ext cx="4175" cy="34375"/>
            </a:xfrm>
            <a:custGeom>
              <a:rect b="b" l="l" r="r" t="t"/>
              <a:pathLst>
                <a:path extrusionOk="0" h="1375" w="167">
                  <a:moveTo>
                    <a:pt x="160" y="1"/>
                  </a:moveTo>
                  <a:cubicBezTo>
                    <a:pt x="118" y="118"/>
                    <a:pt x="98" y="228"/>
                    <a:pt x="84" y="339"/>
                  </a:cubicBezTo>
                  <a:cubicBezTo>
                    <a:pt x="56" y="456"/>
                    <a:pt x="35" y="574"/>
                    <a:pt x="28" y="684"/>
                  </a:cubicBezTo>
                  <a:cubicBezTo>
                    <a:pt x="15" y="795"/>
                    <a:pt x="1" y="919"/>
                    <a:pt x="1" y="1029"/>
                  </a:cubicBezTo>
                  <a:cubicBezTo>
                    <a:pt x="1" y="1140"/>
                    <a:pt x="1" y="1257"/>
                    <a:pt x="15" y="1375"/>
                  </a:cubicBezTo>
                  <a:cubicBezTo>
                    <a:pt x="49" y="1264"/>
                    <a:pt x="70" y="1154"/>
                    <a:pt x="91" y="1036"/>
                  </a:cubicBezTo>
                  <a:cubicBezTo>
                    <a:pt x="118" y="919"/>
                    <a:pt x="132" y="808"/>
                    <a:pt x="139" y="691"/>
                  </a:cubicBezTo>
                  <a:cubicBezTo>
                    <a:pt x="160" y="581"/>
                    <a:pt x="167" y="463"/>
                    <a:pt x="167" y="346"/>
                  </a:cubicBezTo>
                  <a:cubicBezTo>
                    <a:pt x="167" y="235"/>
                    <a:pt x="167" y="125"/>
                    <a:pt x="1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45"/>
            <p:cNvSpPr/>
            <p:nvPr/>
          </p:nvSpPr>
          <p:spPr>
            <a:xfrm>
              <a:off x="6546925" y="2075200"/>
              <a:ext cx="5225" cy="16600"/>
            </a:xfrm>
            <a:custGeom>
              <a:rect b="b" l="l" r="r" t="t"/>
              <a:pathLst>
                <a:path extrusionOk="0" h="664" w="209">
                  <a:moveTo>
                    <a:pt x="208" y="1"/>
                  </a:moveTo>
                  <a:lnTo>
                    <a:pt x="208" y="1"/>
                  </a:lnTo>
                  <a:cubicBezTo>
                    <a:pt x="174" y="49"/>
                    <a:pt x="139" y="104"/>
                    <a:pt x="111" y="146"/>
                  </a:cubicBezTo>
                  <a:cubicBezTo>
                    <a:pt x="77" y="194"/>
                    <a:pt x="63" y="256"/>
                    <a:pt x="42" y="311"/>
                  </a:cubicBezTo>
                  <a:cubicBezTo>
                    <a:pt x="29" y="366"/>
                    <a:pt x="15" y="422"/>
                    <a:pt x="8" y="484"/>
                  </a:cubicBezTo>
                  <a:cubicBezTo>
                    <a:pt x="8" y="546"/>
                    <a:pt x="1" y="601"/>
                    <a:pt x="15" y="663"/>
                  </a:cubicBezTo>
                  <a:cubicBezTo>
                    <a:pt x="77" y="560"/>
                    <a:pt x="118" y="456"/>
                    <a:pt x="153" y="346"/>
                  </a:cubicBezTo>
                  <a:cubicBezTo>
                    <a:pt x="180" y="235"/>
                    <a:pt x="208" y="118"/>
                    <a:pt x="2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45"/>
            <p:cNvSpPr/>
            <p:nvPr/>
          </p:nvSpPr>
          <p:spPr>
            <a:xfrm>
              <a:off x="6561100" y="2132850"/>
              <a:ext cx="6575" cy="46450"/>
            </a:xfrm>
            <a:custGeom>
              <a:rect b="b" l="l" r="r" t="t"/>
              <a:pathLst>
                <a:path extrusionOk="0" h="1858" w="263">
                  <a:moveTo>
                    <a:pt x="256" y="1"/>
                  </a:moveTo>
                  <a:cubicBezTo>
                    <a:pt x="173" y="304"/>
                    <a:pt x="124" y="608"/>
                    <a:pt x="90" y="933"/>
                  </a:cubicBezTo>
                  <a:cubicBezTo>
                    <a:pt x="69" y="1085"/>
                    <a:pt x="48" y="1243"/>
                    <a:pt x="35" y="1395"/>
                  </a:cubicBezTo>
                  <a:cubicBezTo>
                    <a:pt x="21" y="1547"/>
                    <a:pt x="14" y="1706"/>
                    <a:pt x="0" y="1858"/>
                  </a:cubicBezTo>
                  <a:cubicBezTo>
                    <a:pt x="55" y="1713"/>
                    <a:pt x="90" y="1561"/>
                    <a:pt x="124" y="1402"/>
                  </a:cubicBezTo>
                  <a:cubicBezTo>
                    <a:pt x="159" y="1250"/>
                    <a:pt x="186" y="1092"/>
                    <a:pt x="200" y="940"/>
                  </a:cubicBezTo>
                  <a:cubicBezTo>
                    <a:pt x="221" y="781"/>
                    <a:pt x="235" y="629"/>
                    <a:pt x="242" y="470"/>
                  </a:cubicBezTo>
                  <a:cubicBezTo>
                    <a:pt x="256" y="311"/>
                    <a:pt x="262" y="153"/>
                    <a:pt x="2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45"/>
            <p:cNvSpPr/>
            <p:nvPr/>
          </p:nvSpPr>
          <p:spPr>
            <a:xfrm>
              <a:off x="6563500" y="2161675"/>
              <a:ext cx="6925" cy="34550"/>
            </a:xfrm>
            <a:custGeom>
              <a:rect b="b" l="l" r="r" t="t"/>
              <a:pathLst>
                <a:path extrusionOk="0" h="1382" w="277">
                  <a:moveTo>
                    <a:pt x="270" y="1"/>
                  </a:moveTo>
                  <a:cubicBezTo>
                    <a:pt x="194" y="229"/>
                    <a:pt x="146" y="456"/>
                    <a:pt x="111" y="691"/>
                  </a:cubicBezTo>
                  <a:cubicBezTo>
                    <a:pt x="97" y="802"/>
                    <a:pt x="77" y="926"/>
                    <a:pt x="63" y="1036"/>
                  </a:cubicBezTo>
                  <a:cubicBezTo>
                    <a:pt x="42" y="1147"/>
                    <a:pt x="28" y="1271"/>
                    <a:pt x="1" y="1382"/>
                  </a:cubicBezTo>
                  <a:cubicBezTo>
                    <a:pt x="70" y="1285"/>
                    <a:pt x="111" y="1168"/>
                    <a:pt x="146" y="1057"/>
                  </a:cubicBezTo>
                  <a:cubicBezTo>
                    <a:pt x="180" y="940"/>
                    <a:pt x="208" y="822"/>
                    <a:pt x="229" y="712"/>
                  </a:cubicBezTo>
                  <a:cubicBezTo>
                    <a:pt x="242" y="588"/>
                    <a:pt x="263" y="477"/>
                    <a:pt x="270" y="353"/>
                  </a:cubicBezTo>
                  <a:cubicBezTo>
                    <a:pt x="277" y="242"/>
                    <a:pt x="277" y="11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45"/>
            <p:cNvSpPr/>
            <p:nvPr/>
          </p:nvSpPr>
          <p:spPr>
            <a:xfrm>
              <a:off x="6555050" y="2190675"/>
              <a:ext cx="3475" cy="14700"/>
            </a:xfrm>
            <a:custGeom>
              <a:rect b="b" l="l" r="r" t="t"/>
              <a:pathLst>
                <a:path extrusionOk="0" h="588" w="139">
                  <a:moveTo>
                    <a:pt x="118" y="1"/>
                  </a:moveTo>
                  <a:cubicBezTo>
                    <a:pt x="83" y="49"/>
                    <a:pt x="63" y="90"/>
                    <a:pt x="49" y="139"/>
                  </a:cubicBezTo>
                  <a:cubicBezTo>
                    <a:pt x="28" y="187"/>
                    <a:pt x="21" y="228"/>
                    <a:pt x="14" y="284"/>
                  </a:cubicBezTo>
                  <a:cubicBezTo>
                    <a:pt x="0" y="325"/>
                    <a:pt x="0" y="380"/>
                    <a:pt x="0" y="429"/>
                  </a:cubicBezTo>
                  <a:cubicBezTo>
                    <a:pt x="14" y="484"/>
                    <a:pt x="14" y="532"/>
                    <a:pt x="28" y="587"/>
                  </a:cubicBezTo>
                  <a:cubicBezTo>
                    <a:pt x="63" y="539"/>
                    <a:pt x="83" y="498"/>
                    <a:pt x="97" y="449"/>
                  </a:cubicBezTo>
                  <a:cubicBezTo>
                    <a:pt x="118" y="394"/>
                    <a:pt x="125" y="353"/>
                    <a:pt x="132" y="297"/>
                  </a:cubicBezTo>
                  <a:cubicBezTo>
                    <a:pt x="139" y="256"/>
                    <a:pt x="139" y="208"/>
                    <a:pt x="139" y="153"/>
                  </a:cubicBezTo>
                  <a:cubicBezTo>
                    <a:pt x="132" y="104"/>
                    <a:pt x="132" y="49"/>
                    <a:pt x="1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45"/>
            <p:cNvSpPr/>
            <p:nvPr/>
          </p:nvSpPr>
          <p:spPr>
            <a:xfrm>
              <a:off x="6574725" y="2142350"/>
              <a:ext cx="3650" cy="29550"/>
            </a:xfrm>
            <a:custGeom>
              <a:rect b="b" l="l" r="r" t="t"/>
              <a:pathLst>
                <a:path extrusionOk="0" h="1182" w="146">
                  <a:moveTo>
                    <a:pt x="125" y="0"/>
                  </a:moveTo>
                  <a:cubicBezTo>
                    <a:pt x="70" y="194"/>
                    <a:pt x="42" y="394"/>
                    <a:pt x="21" y="587"/>
                  </a:cubicBezTo>
                  <a:cubicBezTo>
                    <a:pt x="7" y="677"/>
                    <a:pt x="1" y="781"/>
                    <a:pt x="1" y="877"/>
                  </a:cubicBezTo>
                  <a:lnTo>
                    <a:pt x="1" y="1181"/>
                  </a:lnTo>
                  <a:cubicBezTo>
                    <a:pt x="56" y="1091"/>
                    <a:pt x="76" y="988"/>
                    <a:pt x="97" y="891"/>
                  </a:cubicBezTo>
                  <a:cubicBezTo>
                    <a:pt x="125" y="801"/>
                    <a:pt x="132" y="705"/>
                    <a:pt x="139" y="601"/>
                  </a:cubicBezTo>
                  <a:cubicBezTo>
                    <a:pt x="146" y="497"/>
                    <a:pt x="146" y="401"/>
                    <a:pt x="146" y="297"/>
                  </a:cubicBezTo>
                  <a:cubicBezTo>
                    <a:pt x="146" y="194"/>
                    <a:pt x="139" y="97"/>
                    <a:pt x="1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45"/>
            <p:cNvSpPr/>
            <p:nvPr/>
          </p:nvSpPr>
          <p:spPr>
            <a:xfrm>
              <a:off x="6494625" y="2262825"/>
              <a:ext cx="13675" cy="72350"/>
            </a:xfrm>
            <a:custGeom>
              <a:rect b="b" l="l" r="r" t="t"/>
              <a:pathLst>
                <a:path extrusionOk="0" h="2894" w="547">
                  <a:moveTo>
                    <a:pt x="49" y="1"/>
                  </a:moveTo>
                  <a:cubicBezTo>
                    <a:pt x="22" y="242"/>
                    <a:pt x="1" y="498"/>
                    <a:pt x="28" y="753"/>
                  </a:cubicBezTo>
                  <a:cubicBezTo>
                    <a:pt x="28" y="1002"/>
                    <a:pt x="42" y="1243"/>
                    <a:pt x="77" y="1499"/>
                  </a:cubicBezTo>
                  <a:cubicBezTo>
                    <a:pt x="111" y="1741"/>
                    <a:pt x="160" y="1982"/>
                    <a:pt x="236" y="2224"/>
                  </a:cubicBezTo>
                  <a:cubicBezTo>
                    <a:pt x="305" y="2452"/>
                    <a:pt x="408" y="2686"/>
                    <a:pt x="546" y="2894"/>
                  </a:cubicBezTo>
                  <a:cubicBezTo>
                    <a:pt x="443" y="2673"/>
                    <a:pt x="374" y="2431"/>
                    <a:pt x="312" y="2196"/>
                  </a:cubicBezTo>
                  <a:lnTo>
                    <a:pt x="270" y="2017"/>
                  </a:lnTo>
                  <a:lnTo>
                    <a:pt x="236" y="1830"/>
                  </a:lnTo>
                  <a:cubicBezTo>
                    <a:pt x="208" y="1713"/>
                    <a:pt x="194" y="1589"/>
                    <a:pt x="173" y="1471"/>
                  </a:cubicBezTo>
                  <a:cubicBezTo>
                    <a:pt x="139" y="1230"/>
                    <a:pt x="111" y="981"/>
                    <a:pt x="97" y="739"/>
                  </a:cubicBezTo>
                  <a:cubicBezTo>
                    <a:pt x="84" y="498"/>
                    <a:pt x="56" y="256"/>
                    <a:pt x="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45"/>
            <p:cNvSpPr/>
            <p:nvPr/>
          </p:nvSpPr>
          <p:spPr>
            <a:xfrm>
              <a:off x="6508800" y="2319275"/>
              <a:ext cx="10550" cy="29875"/>
            </a:xfrm>
            <a:custGeom>
              <a:rect b="b" l="l" r="r" t="t"/>
              <a:pathLst>
                <a:path extrusionOk="0" h="1195" w="422">
                  <a:moveTo>
                    <a:pt x="0" y="0"/>
                  </a:moveTo>
                  <a:cubicBezTo>
                    <a:pt x="0" y="111"/>
                    <a:pt x="7" y="221"/>
                    <a:pt x="21" y="325"/>
                  </a:cubicBezTo>
                  <a:cubicBezTo>
                    <a:pt x="41" y="428"/>
                    <a:pt x="62" y="532"/>
                    <a:pt x="97" y="636"/>
                  </a:cubicBezTo>
                  <a:cubicBezTo>
                    <a:pt x="138" y="739"/>
                    <a:pt x="173" y="843"/>
                    <a:pt x="221" y="939"/>
                  </a:cubicBezTo>
                  <a:cubicBezTo>
                    <a:pt x="276" y="1036"/>
                    <a:pt x="331" y="1126"/>
                    <a:pt x="421" y="1195"/>
                  </a:cubicBezTo>
                  <a:cubicBezTo>
                    <a:pt x="380" y="1105"/>
                    <a:pt x="345" y="1008"/>
                    <a:pt x="311" y="905"/>
                  </a:cubicBezTo>
                  <a:cubicBezTo>
                    <a:pt x="269" y="801"/>
                    <a:pt x="242" y="705"/>
                    <a:pt x="214" y="601"/>
                  </a:cubicBezTo>
                  <a:cubicBezTo>
                    <a:pt x="145" y="401"/>
                    <a:pt x="83" y="19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45"/>
            <p:cNvSpPr/>
            <p:nvPr/>
          </p:nvSpPr>
          <p:spPr>
            <a:xfrm>
              <a:off x="6512250" y="2301150"/>
              <a:ext cx="4500" cy="28850"/>
            </a:xfrm>
            <a:custGeom>
              <a:rect b="b" l="l" r="r" t="t"/>
              <a:pathLst>
                <a:path extrusionOk="0" h="1154" w="180">
                  <a:moveTo>
                    <a:pt x="69" y="0"/>
                  </a:moveTo>
                  <a:cubicBezTo>
                    <a:pt x="35" y="90"/>
                    <a:pt x="14" y="194"/>
                    <a:pt x="7" y="297"/>
                  </a:cubicBezTo>
                  <a:cubicBezTo>
                    <a:pt x="0" y="394"/>
                    <a:pt x="0" y="491"/>
                    <a:pt x="0" y="594"/>
                  </a:cubicBezTo>
                  <a:cubicBezTo>
                    <a:pt x="7" y="691"/>
                    <a:pt x="14" y="794"/>
                    <a:pt x="42" y="884"/>
                  </a:cubicBezTo>
                  <a:cubicBezTo>
                    <a:pt x="62" y="981"/>
                    <a:pt x="97" y="1084"/>
                    <a:pt x="180" y="1153"/>
                  </a:cubicBezTo>
                  <a:cubicBezTo>
                    <a:pt x="145" y="1057"/>
                    <a:pt x="131" y="967"/>
                    <a:pt x="124" y="870"/>
                  </a:cubicBezTo>
                  <a:cubicBezTo>
                    <a:pt x="117" y="774"/>
                    <a:pt x="111" y="677"/>
                    <a:pt x="111" y="587"/>
                  </a:cubicBezTo>
                  <a:cubicBezTo>
                    <a:pt x="104" y="387"/>
                    <a:pt x="104" y="194"/>
                    <a:pt x="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45"/>
            <p:cNvSpPr/>
            <p:nvPr/>
          </p:nvSpPr>
          <p:spPr>
            <a:xfrm>
              <a:off x="6535200" y="2229000"/>
              <a:ext cx="4000" cy="36100"/>
            </a:xfrm>
            <a:custGeom>
              <a:rect b="b" l="l" r="r" t="t"/>
              <a:pathLst>
                <a:path extrusionOk="0" h="1444" w="160">
                  <a:moveTo>
                    <a:pt x="138" y="0"/>
                  </a:moveTo>
                  <a:cubicBezTo>
                    <a:pt x="104" y="111"/>
                    <a:pt x="83" y="235"/>
                    <a:pt x="56" y="353"/>
                  </a:cubicBezTo>
                  <a:cubicBezTo>
                    <a:pt x="35" y="477"/>
                    <a:pt x="21" y="594"/>
                    <a:pt x="14" y="718"/>
                  </a:cubicBezTo>
                  <a:cubicBezTo>
                    <a:pt x="0" y="836"/>
                    <a:pt x="0" y="960"/>
                    <a:pt x="0" y="1077"/>
                  </a:cubicBezTo>
                  <a:cubicBezTo>
                    <a:pt x="0" y="1202"/>
                    <a:pt x="14" y="1326"/>
                    <a:pt x="56" y="1443"/>
                  </a:cubicBezTo>
                  <a:cubicBezTo>
                    <a:pt x="56" y="1312"/>
                    <a:pt x="83" y="1202"/>
                    <a:pt x="90" y="1077"/>
                  </a:cubicBezTo>
                  <a:cubicBezTo>
                    <a:pt x="97" y="967"/>
                    <a:pt x="118" y="843"/>
                    <a:pt x="125" y="725"/>
                  </a:cubicBezTo>
                  <a:cubicBezTo>
                    <a:pt x="138" y="484"/>
                    <a:pt x="159" y="242"/>
                    <a:pt x="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45"/>
            <p:cNvSpPr/>
            <p:nvPr/>
          </p:nvSpPr>
          <p:spPr>
            <a:xfrm>
              <a:off x="6530875" y="2231750"/>
              <a:ext cx="2975" cy="20750"/>
            </a:xfrm>
            <a:custGeom>
              <a:rect b="b" l="l" r="r" t="t"/>
              <a:pathLst>
                <a:path extrusionOk="0" h="830" w="119">
                  <a:moveTo>
                    <a:pt x="49" y="1"/>
                  </a:moveTo>
                  <a:cubicBezTo>
                    <a:pt x="21" y="70"/>
                    <a:pt x="15" y="139"/>
                    <a:pt x="15" y="208"/>
                  </a:cubicBezTo>
                  <a:cubicBezTo>
                    <a:pt x="1" y="277"/>
                    <a:pt x="1" y="346"/>
                    <a:pt x="1" y="415"/>
                  </a:cubicBezTo>
                  <a:cubicBezTo>
                    <a:pt x="1" y="484"/>
                    <a:pt x="15" y="553"/>
                    <a:pt x="21" y="622"/>
                  </a:cubicBezTo>
                  <a:cubicBezTo>
                    <a:pt x="28" y="691"/>
                    <a:pt x="49" y="760"/>
                    <a:pt x="84" y="829"/>
                  </a:cubicBezTo>
                  <a:cubicBezTo>
                    <a:pt x="118" y="691"/>
                    <a:pt x="118" y="553"/>
                    <a:pt x="118" y="415"/>
                  </a:cubicBezTo>
                  <a:cubicBezTo>
                    <a:pt x="104" y="277"/>
                    <a:pt x="91" y="139"/>
                    <a:pt x="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45"/>
            <p:cNvSpPr/>
            <p:nvPr/>
          </p:nvSpPr>
          <p:spPr>
            <a:xfrm>
              <a:off x="6521725" y="2327050"/>
              <a:ext cx="3825" cy="25550"/>
            </a:xfrm>
            <a:custGeom>
              <a:rect b="b" l="l" r="r" t="t"/>
              <a:pathLst>
                <a:path extrusionOk="0" h="1022" w="153">
                  <a:moveTo>
                    <a:pt x="35" y="0"/>
                  </a:moveTo>
                  <a:cubicBezTo>
                    <a:pt x="15" y="83"/>
                    <a:pt x="8" y="173"/>
                    <a:pt x="1" y="256"/>
                  </a:cubicBezTo>
                  <a:cubicBezTo>
                    <a:pt x="1" y="345"/>
                    <a:pt x="1" y="428"/>
                    <a:pt x="8" y="518"/>
                  </a:cubicBezTo>
                  <a:cubicBezTo>
                    <a:pt x="15" y="601"/>
                    <a:pt x="35" y="691"/>
                    <a:pt x="49" y="773"/>
                  </a:cubicBezTo>
                  <a:cubicBezTo>
                    <a:pt x="77" y="863"/>
                    <a:pt x="91" y="946"/>
                    <a:pt x="139" y="1022"/>
                  </a:cubicBezTo>
                  <a:cubicBezTo>
                    <a:pt x="153" y="842"/>
                    <a:pt x="146" y="677"/>
                    <a:pt x="125" y="504"/>
                  </a:cubicBezTo>
                  <a:cubicBezTo>
                    <a:pt x="111" y="332"/>
                    <a:pt x="84" y="173"/>
                    <a:pt x="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45"/>
            <p:cNvSpPr/>
            <p:nvPr/>
          </p:nvSpPr>
          <p:spPr>
            <a:xfrm>
              <a:off x="6565225" y="2264375"/>
              <a:ext cx="19875" cy="57850"/>
            </a:xfrm>
            <a:custGeom>
              <a:rect b="b" l="l" r="r" t="t"/>
              <a:pathLst>
                <a:path extrusionOk="0" h="2314" w="795">
                  <a:moveTo>
                    <a:pt x="788" y="1"/>
                  </a:moveTo>
                  <a:cubicBezTo>
                    <a:pt x="753" y="201"/>
                    <a:pt x="698" y="401"/>
                    <a:pt x="650" y="595"/>
                  </a:cubicBezTo>
                  <a:cubicBezTo>
                    <a:pt x="595" y="788"/>
                    <a:pt x="526" y="988"/>
                    <a:pt x="456" y="1175"/>
                  </a:cubicBezTo>
                  <a:cubicBezTo>
                    <a:pt x="387" y="1368"/>
                    <a:pt x="311" y="1554"/>
                    <a:pt x="236" y="1748"/>
                  </a:cubicBezTo>
                  <a:lnTo>
                    <a:pt x="1" y="2314"/>
                  </a:lnTo>
                  <a:cubicBezTo>
                    <a:pt x="236" y="1969"/>
                    <a:pt x="415" y="1596"/>
                    <a:pt x="560" y="1216"/>
                  </a:cubicBezTo>
                  <a:cubicBezTo>
                    <a:pt x="629" y="1030"/>
                    <a:pt x="691" y="829"/>
                    <a:pt x="733" y="622"/>
                  </a:cubicBezTo>
                  <a:cubicBezTo>
                    <a:pt x="767" y="415"/>
                    <a:pt x="795" y="208"/>
                    <a:pt x="7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45"/>
            <p:cNvSpPr/>
            <p:nvPr/>
          </p:nvSpPr>
          <p:spPr>
            <a:xfrm>
              <a:off x="6573525" y="2267500"/>
              <a:ext cx="6400" cy="26775"/>
            </a:xfrm>
            <a:custGeom>
              <a:rect b="b" l="l" r="r" t="t"/>
              <a:pathLst>
                <a:path extrusionOk="0" h="1071" w="256">
                  <a:moveTo>
                    <a:pt x="249" y="0"/>
                  </a:moveTo>
                  <a:lnTo>
                    <a:pt x="249" y="0"/>
                  </a:lnTo>
                  <a:cubicBezTo>
                    <a:pt x="173" y="173"/>
                    <a:pt x="124" y="345"/>
                    <a:pt x="83" y="525"/>
                  </a:cubicBezTo>
                  <a:cubicBezTo>
                    <a:pt x="69" y="608"/>
                    <a:pt x="49" y="704"/>
                    <a:pt x="35" y="794"/>
                  </a:cubicBezTo>
                  <a:cubicBezTo>
                    <a:pt x="21" y="884"/>
                    <a:pt x="7" y="974"/>
                    <a:pt x="0" y="1070"/>
                  </a:cubicBezTo>
                  <a:cubicBezTo>
                    <a:pt x="49" y="987"/>
                    <a:pt x="83" y="905"/>
                    <a:pt x="118" y="815"/>
                  </a:cubicBezTo>
                  <a:cubicBezTo>
                    <a:pt x="152" y="732"/>
                    <a:pt x="180" y="635"/>
                    <a:pt x="194" y="552"/>
                  </a:cubicBezTo>
                  <a:cubicBezTo>
                    <a:pt x="214" y="456"/>
                    <a:pt x="228" y="366"/>
                    <a:pt x="242" y="276"/>
                  </a:cubicBezTo>
                  <a:cubicBezTo>
                    <a:pt x="249" y="187"/>
                    <a:pt x="256" y="90"/>
                    <a:pt x="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45"/>
            <p:cNvSpPr/>
            <p:nvPr/>
          </p:nvSpPr>
          <p:spPr>
            <a:xfrm>
              <a:off x="6584400" y="2133200"/>
              <a:ext cx="3125" cy="22975"/>
            </a:xfrm>
            <a:custGeom>
              <a:rect b="b" l="l" r="r" t="t"/>
              <a:pathLst>
                <a:path extrusionOk="0" h="919" w="125">
                  <a:moveTo>
                    <a:pt x="49" y="0"/>
                  </a:moveTo>
                  <a:cubicBezTo>
                    <a:pt x="14" y="159"/>
                    <a:pt x="0" y="304"/>
                    <a:pt x="0" y="456"/>
                  </a:cubicBezTo>
                  <a:cubicBezTo>
                    <a:pt x="0" y="525"/>
                    <a:pt x="0" y="608"/>
                    <a:pt x="7" y="684"/>
                  </a:cubicBezTo>
                  <a:lnTo>
                    <a:pt x="35" y="919"/>
                  </a:lnTo>
                  <a:cubicBezTo>
                    <a:pt x="69" y="850"/>
                    <a:pt x="97" y="767"/>
                    <a:pt x="104" y="691"/>
                  </a:cubicBezTo>
                  <a:cubicBezTo>
                    <a:pt x="118" y="615"/>
                    <a:pt x="124" y="539"/>
                    <a:pt x="124" y="456"/>
                  </a:cubicBezTo>
                  <a:cubicBezTo>
                    <a:pt x="124" y="380"/>
                    <a:pt x="118" y="304"/>
                    <a:pt x="104" y="228"/>
                  </a:cubicBezTo>
                  <a:cubicBezTo>
                    <a:pt x="90" y="145"/>
                    <a:pt x="69" y="76"/>
                    <a:pt x="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45"/>
            <p:cNvSpPr/>
            <p:nvPr/>
          </p:nvSpPr>
          <p:spPr>
            <a:xfrm>
              <a:off x="6579725" y="2129925"/>
              <a:ext cx="3475" cy="13825"/>
            </a:xfrm>
            <a:custGeom>
              <a:rect b="b" l="l" r="r" t="t"/>
              <a:pathLst>
                <a:path extrusionOk="0" h="553" w="139">
                  <a:moveTo>
                    <a:pt x="28" y="0"/>
                  </a:moveTo>
                  <a:cubicBezTo>
                    <a:pt x="1" y="104"/>
                    <a:pt x="8" y="194"/>
                    <a:pt x="8" y="297"/>
                  </a:cubicBezTo>
                  <a:cubicBezTo>
                    <a:pt x="15" y="339"/>
                    <a:pt x="28" y="380"/>
                    <a:pt x="42" y="428"/>
                  </a:cubicBezTo>
                  <a:cubicBezTo>
                    <a:pt x="63" y="470"/>
                    <a:pt x="77" y="504"/>
                    <a:pt x="97" y="553"/>
                  </a:cubicBezTo>
                  <a:cubicBezTo>
                    <a:pt x="132" y="504"/>
                    <a:pt x="139" y="463"/>
                    <a:pt x="139" y="408"/>
                  </a:cubicBezTo>
                  <a:cubicBezTo>
                    <a:pt x="139" y="366"/>
                    <a:pt x="139" y="311"/>
                    <a:pt x="132" y="270"/>
                  </a:cubicBezTo>
                  <a:cubicBezTo>
                    <a:pt x="118" y="221"/>
                    <a:pt x="111" y="173"/>
                    <a:pt x="97" y="131"/>
                  </a:cubicBezTo>
                  <a:cubicBezTo>
                    <a:pt x="77" y="90"/>
                    <a:pt x="63" y="4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45"/>
            <p:cNvSpPr/>
            <p:nvPr/>
          </p:nvSpPr>
          <p:spPr>
            <a:xfrm>
              <a:off x="6591300" y="2135100"/>
              <a:ext cx="3125" cy="22300"/>
            </a:xfrm>
            <a:custGeom>
              <a:rect b="b" l="l" r="r" t="t"/>
              <a:pathLst>
                <a:path extrusionOk="0" h="892" w="125">
                  <a:moveTo>
                    <a:pt x="69" y="0"/>
                  </a:moveTo>
                  <a:cubicBezTo>
                    <a:pt x="28" y="152"/>
                    <a:pt x="14" y="297"/>
                    <a:pt x="0" y="449"/>
                  </a:cubicBezTo>
                  <a:cubicBezTo>
                    <a:pt x="0" y="601"/>
                    <a:pt x="0" y="746"/>
                    <a:pt x="28" y="891"/>
                  </a:cubicBezTo>
                  <a:cubicBezTo>
                    <a:pt x="63" y="822"/>
                    <a:pt x="83" y="746"/>
                    <a:pt x="97" y="677"/>
                  </a:cubicBezTo>
                  <a:cubicBezTo>
                    <a:pt x="118" y="601"/>
                    <a:pt x="125" y="532"/>
                    <a:pt x="125" y="449"/>
                  </a:cubicBezTo>
                  <a:cubicBezTo>
                    <a:pt x="125" y="373"/>
                    <a:pt x="125" y="304"/>
                    <a:pt x="118" y="228"/>
                  </a:cubicBezTo>
                  <a:cubicBezTo>
                    <a:pt x="104" y="145"/>
                    <a:pt x="97" y="69"/>
                    <a:pt x="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45"/>
            <p:cNvSpPr/>
            <p:nvPr/>
          </p:nvSpPr>
          <p:spPr>
            <a:xfrm>
              <a:off x="6599925" y="2123025"/>
              <a:ext cx="3475" cy="23325"/>
            </a:xfrm>
            <a:custGeom>
              <a:rect b="b" l="l" r="r" t="t"/>
              <a:pathLst>
                <a:path extrusionOk="0" h="933" w="139">
                  <a:moveTo>
                    <a:pt x="118" y="0"/>
                  </a:moveTo>
                  <a:cubicBezTo>
                    <a:pt x="56" y="159"/>
                    <a:pt x="35" y="311"/>
                    <a:pt x="21" y="470"/>
                  </a:cubicBezTo>
                  <a:cubicBezTo>
                    <a:pt x="14" y="546"/>
                    <a:pt x="1" y="621"/>
                    <a:pt x="1" y="704"/>
                  </a:cubicBezTo>
                  <a:lnTo>
                    <a:pt x="1" y="932"/>
                  </a:lnTo>
                  <a:cubicBezTo>
                    <a:pt x="49" y="863"/>
                    <a:pt x="70" y="787"/>
                    <a:pt x="90" y="711"/>
                  </a:cubicBezTo>
                  <a:cubicBezTo>
                    <a:pt x="118" y="635"/>
                    <a:pt x="125" y="552"/>
                    <a:pt x="132" y="476"/>
                  </a:cubicBezTo>
                  <a:cubicBezTo>
                    <a:pt x="139" y="401"/>
                    <a:pt x="139" y="325"/>
                    <a:pt x="139" y="242"/>
                  </a:cubicBezTo>
                  <a:cubicBezTo>
                    <a:pt x="139" y="159"/>
                    <a:pt x="132" y="83"/>
                    <a:pt x="1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45"/>
            <p:cNvSpPr/>
            <p:nvPr/>
          </p:nvSpPr>
          <p:spPr>
            <a:xfrm>
              <a:off x="6520000" y="2022550"/>
              <a:ext cx="7800" cy="18500"/>
            </a:xfrm>
            <a:custGeom>
              <a:rect b="b" l="l" r="r" t="t"/>
              <a:pathLst>
                <a:path extrusionOk="0" h="740" w="312">
                  <a:moveTo>
                    <a:pt x="311" y="1"/>
                  </a:moveTo>
                  <a:cubicBezTo>
                    <a:pt x="249" y="49"/>
                    <a:pt x="208" y="104"/>
                    <a:pt x="167" y="153"/>
                  </a:cubicBezTo>
                  <a:cubicBezTo>
                    <a:pt x="132" y="215"/>
                    <a:pt x="104" y="277"/>
                    <a:pt x="77" y="332"/>
                  </a:cubicBezTo>
                  <a:cubicBezTo>
                    <a:pt x="49" y="401"/>
                    <a:pt x="22" y="463"/>
                    <a:pt x="15" y="532"/>
                  </a:cubicBezTo>
                  <a:cubicBezTo>
                    <a:pt x="1" y="601"/>
                    <a:pt x="1" y="670"/>
                    <a:pt x="8" y="739"/>
                  </a:cubicBezTo>
                  <a:cubicBezTo>
                    <a:pt x="77" y="622"/>
                    <a:pt x="125" y="498"/>
                    <a:pt x="180" y="380"/>
                  </a:cubicBezTo>
                  <a:cubicBezTo>
                    <a:pt x="229" y="256"/>
                    <a:pt x="284" y="139"/>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45"/>
            <p:cNvSpPr/>
            <p:nvPr/>
          </p:nvSpPr>
          <p:spPr>
            <a:xfrm>
              <a:off x="6595100" y="1983025"/>
              <a:ext cx="3125" cy="25575"/>
            </a:xfrm>
            <a:custGeom>
              <a:rect b="b" l="l" r="r" t="t"/>
              <a:pathLst>
                <a:path extrusionOk="0" h="1023" w="125">
                  <a:moveTo>
                    <a:pt x="35" y="1"/>
                  </a:moveTo>
                  <a:cubicBezTo>
                    <a:pt x="7" y="173"/>
                    <a:pt x="7" y="339"/>
                    <a:pt x="0" y="518"/>
                  </a:cubicBezTo>
                  <a:cubicBezTo>
                    <a:pt x="7" y="608"/>
                    <a:pt x="14" y="684"/>
                    <a:pt x="21" y="767"/>
                  </a:cubicBezTo>
                  <a:cubicBezTo>
                    <a:pt x="42" y="850"/>
                    <a:pt x="49" y="933"/>
                    <a:pt x="69" y="1022"/>
                  </a:cubicBezTo>
                  <a:cubicBezTo>
                    <a:pt x="104" y="933"/>
                    <a:pt x="111" y="850"/>
                    <a:pt x="118" y="760"/>
                  </a:cubicBezTo>
                  <a:cubicBezTo>
                    <a:pt x="125" y="677"/>
                    <a:pt x="118" y="587"/>
                    <a:pt x="118" y="505"/>
                  </a:cubicBezTo>
                  <a:cubicBezTo>
                    <a:pt x="118" y="422"/>
                    <a:pt x="111" y="339"/>
                    <a:pt x="90" y="249"/>
                  </a:cubicBezTo>
                  <a:cubicBezTo>
                    <a:pt x="83" y="166"/>
                    <a:pt x="56" y="90"/>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45"/>
            <p:cNvSpPr/>
            <p:nvPr/>
          </p:nvSpPr>
          <p:spPr>
            <a:xfrm>
              <a:off x="6501200" y="2286825"/>
              <a:ext cx="2950" cy="19875"/>
            </a:xfrm>
            <a:custGeom>
              <a:rect b="b" l="l" r="r" t="t"/>
              <a:pathLst>
                <a:path extrusionOk="0" h="795" w="118">
                  <a:moveTo>
                    <a:pt x="83" y="0"/>
                  </a:moveTo>
                  <a:cubicBezTo>
                    <a:pt x="49" y="69"/>
                    <a:pt x="35" y="132"/>
                    <a:pt x="14" y="208"/>
                  </a:cubicBezTo>
                  <a:cubicBezTo>
                    <a:pt x="7" y="270"/>
                    <a:pt x="0" y="339"/>
                    <a:pt x="0" y="408"/>
                  </a:cubicBezTo>
                  <a:cubicBezTo>
                    <a:pt x="0" y="470"/>
                    <a:pt x="7" y="539"/>
                    <a:pt x="14" y="608"/>
                  </a:cubicBezTo>
                  <a:cubicBezTo>
                    <a:pt x="35" y="663"/>
                    <a:pt x="49" y="746"/>
                    <a:pt x="97" y="794"/>
                  </a:cubicBezTo>
                  <a:cubicBezTo>
                    <a:pt x="97" y="725"/>
                    <a:pt x="111" y="663"/>
                    <a:pt x="111" y="594"/>
                  </a:cubicBezTo>
                  <a:cubicBezTo>
                    <a:pt x="111" y="525"/>
                    <a:pt x="118" y="470"/>
                    <a:pt x="118" y="401"/>
                  </a:cubicBezTo>
                  <a:cubicBezTo>
                    <a:pt x="118" y="270"/>
                    <a:pt x="118" y="138"/>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45"/>
            <p:cNvSpPr/>
            <p:nvPr/>
          </p:nvSpPr>
          <p:spPr>
            <a:xfrm>
              <a:off x="6508450" y="2281650"/>
              <a:ext cx="3300" cy="17975"/>
            </a:xfrm>
            <a:custGeom>
              <a:rect b="b" l="l" r="r" t="t"/>
              <a:pathLst>
                <a:path extrusionOk="0" h="719" w="132">
                  <a:moveTo>
                    <a:pt x="104" y="0"/>
                  </a:moveTo>
                  <a:cubicBezTo>
                    <a:pt x="83" y="62"/>
                    <a:pt x="62" y="125"/>
                    <a:pt x="49" y="180"/>
                  </a:cubicBezTo>
                  <a:cubicBezTo>
                    <a:pt x="28" y="235"/>
                    <a:pt x="21" y="297"/>
                    <a:pt x="14" y="352"/>
                  </a:cubicBezTo>
                  <a:cubicBezTo>
                    <a:pt x="0" y="415"/>
                    <a:pt x="0" y="477"/>
                    <a:pt x="0" y="539"/>
                  </a:cubicBezTo>
                  <a:cubicBezTo>
                    <a:pt x="0" y="594"/>
                    <a:pt x="14" y="656"/>
                    <a:pt x="28" y="718"/>
                  </a:cubicBezTo>
                  <a:cubicBezTo>
                    <a:pt x="55" y="663"/>
                    <a:pt x="69" y="608"/>
                    <a:pt x="90" y="546"/>
                  </a:cubicBezTo>
                  <a:cubicBezTo>
                    <a:pt x="104" y="484"/>
                    <a:pt x="118" y="421"/>
                    <a:pt x="124" y="366"/>
                  </a:cubicBezTo>
                  <a:cubicBezTo>
                    <a:pt x="131" y="304"/>
                    <a:pt x="131" y="242"/>
                    <a:pt x="131" y="180"/>
                  </a:cubicBezTo>
                  <a:cubicBezTo>
                    <a:pt x="131" y="125"/>
                    <a:pt x="124" y="62"/>
                    <a:pt x="1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45"/>
            <p:cNvSpPr/>
            <p:nvPr/>
          </p:nvSpPr>
          <p:spPr>
            <a:xfrm>
              <a:off x="6126975" y="2089525"/>
              <a:ext cx="351100" cy="276375"/>
            </a:xfrm>
            <a:custGeom>
              <a:rect b="b" l="l" r="r" t="t"/>
              <a:pathLst>
                <a:path extrusionOk="0" h="11055" w="14044">
                  <a:moveTo>
                    <a:pt x="456" y="1"/>
                  </a:moveTo>
                  <a:cubicBezTo>
                    <a:pt x="300" y="1"/>
                    <a:pt x="156" y="19"/>
                    <a:pt x="28" y="56"/>
                  </a:cubicBezTo>
                  <a:lnTo>
                    <a:pt x="0" y="56"/>
                  </a:lnTo>
                  <a:cubicBezTo>
                    <a:pt x="0" y="732"/>
                    <a:pt x="518" y="1651"/>
                    <a:pt x="1312" y="2410"/>
                  </a:cubicBezTo>
                  <a:cubicBezTo>
                    <a:pt x="1512" y="2604"/>
                    <a:pt x="1740" y="2790"/>
                    <a:pt x="1878" y="2997"/>
                  </a:cubicBezTo>
                  <a:cubicBezTo>
                    <a:pt x="2003" y="3190"/>
                    <a:pt x="2058" y="3370"/>
                    <a:pt x="2127" y="3549"/>
                  </a:cubicBezTo>
                  <a:cubicBezTo>
                    <a:pt x="2513" y="4599"/>
                    <a:pt x="3673" y="5821"/>
                    <a:pt x="4916" y="6511"/>
                  </a:cubicBezTo>
                  <a:cubicBezTo>
                    <a:pt x="5282" y="6719"/>
                    <a:pt x="5662" y="6884"/>
                    <a:pt x="6035" y="7098"/>
                  </a:cubicBezTo>
                  <a:cubicBezTo>
                    <a:pt x="7174" y="7782"/>
                    <a:pt x="8044" y="8894"/>
                    <a:pt x="9114" y="9729"/>
                  </a:cubicBezTo>
                  <a:cubicBezTo>
                    <a:pt x="10198" y="10576"/>
                    <a:pt x="11458" y="11054"/>
                    <a:pt x="12394" y="11054"/>
                  </a:cubicBezTo>
                  <a:cubicBezTo>
                    <a:pt x="12853" y="11054"/>
                    <a:pt x="13235" y="10939"/>
                    <a:pt x="13478" y="10696"/>
                  </a:cubicBezTo>
                  <a:lnTo>
                    <a:pt x="13492" y="10689"/>
                  </a:lnTo>
                  <a:cubicBezTo>
                    <a:pt x="14044" y="9784"/>
                    <a:pt x="13098" y="7879"/>
                    <a:pt x="11462" y="6581"/>
                  </a:cubicBezTo>
                  <a:cubicBezTo>
                    <a:pt x="10405" y="5738"/>
                    <a:pt x="9128" y="5158"/>
                    <a:pt x="8196" y="4205"/>
                  </a:cubicBezTo>
                  <a:cubicBezTo>
                    <a:pt x="7892" y="3888"/>
                    <a:pt x="7644" y="3549"/>
                    <a:pt x="7347" y="3239"/>
                  </a:cubicBezTo>
                  <a:cubicBezTo>
                    <a:pt x="6373" y="2189"/>
                    <a:pt x="4923" y="1361"/>
                    <a:pt x="3846" y="1250"/>
                  </a:cubicBezTo>
                  <a:cubicBezTo>
                    <a:pt x="3653" y="1230"/>
                    <a:pt x="3473" y="1230"/>
                    <a:pt x="3266" y="1147"/>
                  </a:cubicBezTo>
                  <a:cubicBezTo>
                    <a:pt x="3031" y="1057"/>
                    <a:pt x="2797" y="884"/>
                    <a:pt x="2576" y="739"/>
                  </a:cubicBezTo>
                  <a:cubicBezTo>
                    <a:pt x="1841" y="268"/>
                    <a:pt x="1058" y="1"/>
                    <a:pt x="45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45"/>
            <p:cNvSpPr/>
            <p:nvPr/>
          </p:nvSpPr>
          <p:spPr>
            <a:xfrm>
              <a:off x="6125075" y="2088200"/>
              <a:ext cx="345075" cy="279300"/>
            </a:xfrm>
            <a:custGeom>
              <a:rect b="b" l="l" r="r" t="t"/>
              <a:pathLst>
                <a:path extrusionOk="0" h="11172" w="13803">
                  <a:moveTo>
                    <a:pt x="518" y="117"/>
                  </a:moveTo>
                  <a:cubicBezTo>
                    <a:pt x="577" y="117"/>
                    <a:pt x="635" y="119"/>
                    <a:pt x="691" y="123"/>
                  </a:cubicBezTo>
                  <a:cubicBezTo>
                    <a:pt x="946" y="143"/>
                    <a:pt x="1202" y="205"/>
                    <a:pt x="1443" y="288"/>
                  </a:cubicBezTo>
                  <a:cubicBezTo>
                    <a:pt x="1733" y="385"/>
                    <a:pt x="2016" y="516"/>
                    <a:pt x="2286" y="661"/>
                  </a:cubicBezTo>
                  <a:cubicBezTo>
                    <a:pt x="2555" y="806"/>
                    <a:pt x="2797" y="986"/>
                    <a:pt x="3066" y="1144"/>
                  </a:cubicBezTo>
                  <a:cubicBezTo>
                    <a:pt x="3321" y="1289"/>
                    <a:pt x="3584" y="1331"/>
                    <a:pt x="3874" y="1372"/>
                  </a:cubicBezTo>
                  <a:cubicBezTo>
                    <a:pt x="4088" y="1386"/>
                    <a:pt x="4309" y="1441"/>
                    <a:pt x="4523" y="1497"/>
                  </a:cubicBezTo>
                  <a:cubicBezTo>
                    <a:pt x="5013" y="1649"/>
                    <a:pt x="5489" y="1876"/>
                    <a:pt x="5917" y="2153"/>
                  </a:cubicBezTo>
                  <a:cubicBezTo>
                    <a:pt x="6456" y="2484"/>
                    <a:pt x="6946" y="2891"/>
                    <a:pt x="7367" y="3347"/>
                  </a:cubicBezTo>
                  <a:cubicBezTo>
                    <a:pt x="7371" y="3351"/>
                    <a:pt x="7377" y="3353"/>
                    <a:pt x="7385" y="3354"/>
                  </a:cubicBezTo>
                  <a:lnTo>
                    <a:pt x="7385" y="3354"/>
                  </a:lnTo>
                  <a:cubicBezTo>
                    <a:pt x="7745" y="3751"/>
                    <a:pt x="8063" y="4172"/>
                    <a:pt x="8465" y="4528"/>
                  </a:cubicBezTo>
                  <a:cubicBezTo>
                    <a:pt x="8838" y="4866"/>
                    <a:pt x="9252" y="5149"/>
                    <a:pt x="9667" y="5425"/>
                  </a:cubicBezTo>
                  <a:cubicBezTo>
                    <a:pt x="10523" y="5985"/>
                    <a:pt x="11413" y="6516"/>
                    <a:pt x="12138" y="7248"/>
                  </a:cubicBezTo>
                  <a:cubicBezTo>
                    <a:pt x="12739" y="7849"/>
                    <a:pt x="13278" y="8594"/>
                    <a:pt x="13533" y="9416"/>
                  </a:cubicBezTo>
                  <a:cubicBezTo>
                    <a:pt x="13630" y="9713"/>
                    <a:pt x="13692" y="10044"/>
                    <a:pt x="13637" y="10355"/>
                  </a:cubicBezTo>
                  <a:cubicBezTo>
                    <a:pt x="13623" y="10466"/>
                    <a:pt x="13575" y="10638"/>
                    <a:pt x="13512" y="10707"/>
                  </a:cubicBezTo>
                  <a:cubicBezTo>
                    <a:pt x="13436" y="10804"/>
                    <a:pt x="13305" y="10873"/>
                    <a:pt x="13195" y="10921"/>
                  </a:cubicBezTo>
                  <a:cubicBezTo>
                    <a:pt x="12984" y="11019"/>
                    <a:pt x="12742" y="11055"/>
                    <a:pt x="12504" y="11055"/>
                  </a:cubicBezTo>
                  <a:cubicBezTo>
                    <a:pt x="12406" y="11055"/>
                    <a:pt x="12309" y="11049"/>
                    <a:pt x="12214" y="11039"/>
                  </a:cubicBezTo>
                  <a:cubicBezTo>
                    <a:pt x="11786" y="10990"/>
                    <a:pt x="11386" y="10880"/>
                    <a:pt x="10985" y="10735"/>
                  </a:cubicBezTo>
                  <a:cubicBezTo>
                    <a:pt x="10019" y="10362"/>
                    <a:pt x="9211" y="9747"/>
                    <a:pt x="8458" y="9050"/>
                  </a:cubicBezTo>
                  <a:cubicBezTo>
                    <a:pt x="7720" y="8360"/>
                    <a:pt x="7015" y="7607"/>
                    <a:pt x="6138" y="7089"/>
                  </a:cubicBezTo>
                  <a:cubicBezTo>
                    <a:pt x="5662" y="6813"/>
                    <a:pt x="5151" y="6599"/>
                    <a:pt x="4688" y="6309"/>
                  </a:cubicBezTo>
                  <a:cubicBezTo>
                    <a:pt x="4253" y="6033"/>
                    <a:pt x="3860" y="5701"/>
                    <a:pt x="3494" y="5342"/>
                  </a:cubicBezTo>
                  <a:cubicBezTo>
                    <a:pt x="3156" y="5004"/>
                    <a:pt x="2859" y="4631"/>
                    <a:pt x="2603" y="4238"/>
                  </a:cubicBezTo>
                  <a:cubicBezTo>
                    <a:pt x="2493" y="4051"/>
                    <a:pt x="2389" y="3865"/>
                    <a:pt x="2313" y="3665"/>
                  </a:cubicBezTo>
                  <a:cubicBezTo>
                    <a:pt x="2224" y="3451"/>
                    <a:pt x="2168" y="3223"/>
                    <a:pt x="2030" y="3029"/>
                  </a:cubicBezTo>
                  <a:cubicBezTo>
                    <a:pt x="1871" y="2808"/>
                    <a:pt x="1664" y="2636"/>
                    <a:pt x="1478" y="2456"/>
                  </a:cubicBezTo>
                  <a:cubicBezTo>
                    <a:pt x="1285" y="2277"/>
                    <a:pt x="1105" y="2077"/>
                    <a:pt x="939" y="1869"/>
                  </a:cubicBezTo>
                  <a:cubicBezTo>
                    <a:pt x="656" y="1504"/>
                    <a:pt x="394" y="1103"/>
                    <a:pt x="256" y="661"/>
                  </a:cubicBezTo>
                  <a:cubicBezTo>
                    <a:pt x="206" y="499"/>
                    <a:pt x="173" y="331"/>
                    <a:pt x="157" y="163"/>
                  </a:cubicBezTo>
                  <a:lnTo>
                    <a:pt x="157" y="163"/>
                  </a:lnTo>
                  <a:cubicBezTo>
                    <a:pt x="220" y="152"/>
                    <a:pt x="283" y="132"/>
                    <a:pt x="346" y="123"/>
                  </a:cubicBezTo>
                  <a:cubicBezTo>
                    <a:pt x="401" y="119"/>
                    <a:pt x="459" y="117"/>
                    <a:pt x="518" y="117"/>
                  </a:cubicBezTo>
                  <a:close/>
                  <a:moveTo>
                    <a:pt x="565" y="1"/>
                  </a:moveTo>
                  <a:cubicBezTo>
                    <a:pt x="512" y="1"/>
                    <a:pt x="459" y="2"/>
                    <a:pt x="408" y="5"/>
                  </a:cubicBezTo>
                  <a:cubicBezTo>
                    <a:pt x="304" y="12"/>
                    <a:pt x="187" y="60"/>
                    <a:pt x="76" y="60"/>
                  </a:cubicBezTo>
                  <a:cubicBezTo>
                    <a:pt x="49" y="60"/>
                    <a:pt x="0" y="81"/>
                    <a:pt x="0" y="116"/>
                  </a:cubicBezTo>
                  <a:cubicBezTo>
                    <a:pt x="7" y="523"/>
                    <a:pt x="166" y="924"/>
                    <a:pt x="352" y="1276"/>
                  </a:cubicBezTo>
                  <a:cubicBezTo>
                    <a:pt x="601" y="1731"/>
                    <a:pt x="939" y="2146"/>
                    <a:pt x="1319" y="2498"/>
                  </a:cubicBezTo>
                  <a:cubicBezTo>
                    <a:pt x="1519" y="2691"/>
                    <a:pt x="1726" y="2864"/>
                    <a:pt x="1878" y="3085"/>
                  </a:cubicBezTo>
                  <a:cubicBezTo>
                    <a:pt x="2030" y="3292"/>
                    <a:pt x="2085" y="3554"/>
                    <a:pt x="2182" y="3775"/>
                  </a:cubicBezTo>
                  <a:cubicBezTo>
                    <a:pt x="2362" y="4189"/>
                    <a:pt x="2617" y="4562"/>
                    <a:pt x="2900" y="4907"/>
                  </a:cubicBezTo>
                  <a:cubicBezTo>
                    <a:pt x="3570" y="5729"/>
                    <a:pt x="4419" y="6357"/>
                    <a:pt x="5358" y="6834"/>
                  </a:cubicBezTo>
                  <a:cubicBezTo>
                    <a:pt x="5848" y="7082"/>
                    <a:pt x="6318" y="7352"/>
                    <a:pt x="6746" y="7697"/>
                  </a:cubicBezTo>
                  <a:cubicBezTo>
                    <a:pt x="7160" y="8021"/>
                    <a:pt x="7554" y="8394"/>
                    <a:pt x="7934" y="8767"/>
                  </a:cubicBezTo>
                  <a:cubicBezTo>
                    <a:pt x="8693" y="9492"/>
                    <a:pt x="9466" y="10182"/>
                    <a:pt x="10426" y="10638"/>
                  </a:cubicBezTo>
                  <a:cubicBezTo>
                    <a:pt x="11032" y="10927"/>
                    <a:pt x="11735" y="11172"/>
                    <a:pt x="12421" y="11172"/>
                  </a:cubicBezTo>
                  <a:cubicBezTo>
                    <a:pt x="12556" y="11172"/>
                    <a:pt x="12690" y="11163"/>
                    <a:pt x="12822" y="11142"/>
                  </a:cubicBezTo>
                  <a:cubicBezTo>
                    <a:pt x="13112" y="11094"/>
                    <a:pt x="13395" y="10990"/>
                    <a:pt x="13602" y="10783"/>
                  </a:cubicBezTo>
                  <a:cubicBezTo>
                    <a:pt x="13685" y="10700"/>
                    <a:pt x="13733" y="10555"/>
                    <a:pt x="13754" y="10431"/>
                  </a:cubicBezTo>
                  <a:cubicBezTo>
                    <a:pt x="13789" y="10293"/>
                    <a:pt x="13802" y="10148"/>
                    <a:pt x="13789" y="9996"/>
                  </a:cubicBezTo>
                  <a:cubicBezTo>
                    <a:pt x="13747" y="9216"/>
                    <a:pt x="13298" y="8463"/>
                    <a:pt x="12836" y="7856"/>
                  </a:cubicBezTo>
                  <a:cubicBezTo>
                    <a:pt x="12214" y="7048"/>
                    <a:pt x="11420" y="6433"/>
                    <a:pt x="10571" y="5881"/>
                  </a:cubicBezTo>
                  <a:cubicBezTo>
                    <a:pt x="9667" y="5294"/>
                    <a:pt x="8755" y="4735"/>
                    <a:pt x="8037" y="3906"/>
                  </a:cubicBezTo>
                  <a:cubicBezTo>
                    <a:pt x="7858" y="3685"/>
                    <a:pt x="7685" y="3464"/>
                    <a:pt x="7492" y="3257"/>
                  </a:cubicBezTo>
                  <a:cubicBezTo>
                    <a:pt x="6760" y="2463"/>
                    <a:pt x="5821" y="1807"/>
                    <a:pt x="4792" y="1448"/>
                  </a:cubicBezTo>
                  <a:cubicBezTo>
                    <a:pt x="4564" y="1372"/>
                    <a:pt x="4329" y="1310"/>
                    <a:pt x="4102" y="1262"/>
                  </a:cubicBezTo>
                  <a:cubicBezTo>
                    <a:pt x="3812" y="1220"/>
                    <a:pt x="3528" y="1220"/>
                    <a:pt x="3266" y="1089"/>
                  </a:cubicBezTo>
                  <a:cubicBezTo>
                    <a:pt x="2976" y="951"/>
                    <a:pt x="2728" y="758"/>
                    <a:pt x="2458" y="599"/>
                  </a:cubicBezTo>
                  <a:cubicBezTo>
                    <a:pt x="2203" y="454"/>
                    <a:pt x="1934" y="323"/>
                    <a:pt x="1650" y="219"/>
                  </a:cubicBezTo>
                  <a:cubicBezTo>
                    <a:pt x="1374" y="116"/>
                    <a:pt x="1084" y="40"/>
                    <a:pt x="794" y="12"/>
                  </a:cubicBezTo>
                  <a:cubicBezTo>
                    <a:pt x="717" y="4"/>
                    <a:pt x="641" y="1"/>
                    <a:pt x="5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45"/>
            <p:cNvSpPr/>
            <p:nvPr/>
          </p:nvSpPr>
          <p:spPr>
            <a:xfrm>
              <a:off x="6160100" y="2119900"/>
              <a:ext cx="306075" cy="237900"/>
            </a:xfrm>
            <a:custGeom>
              <a:rect b="b" l="l" r="r" t="t"/>
              <a:pathLst>
                <a:path extrusionOk="0" h="9516" w="12243">
                  <a:moveTo>
                    <a:pt x="1" y="1"/>
                  </a:moveTo>
                  <a:lnTo>
                    <a:pt x="1541" y="1181"/>
                  </a:lnTo>
                  <a:lnTo>
                    <a:pt x="3080" y="2362"/>
                  </a:lnTo>
                  <a:lnTo>
                    <a:pt x="6153" y="4730"/>
                  </a:lnTo>
                  <a:cubicBezTo>
                    <a:pt x="7188" y="5504"/>
                    <a:pt x="8203" y="6298"/>
                    <a:pt x="9232" y="7085"/>
                  </a:cubicBezTo>
                  <a:cubicBezTo>
                    <a:pt x="9750" y="7478"/>
                    <a:pt x="10261" y="7879"/>
                    <a:pt x="10765" y="8272"/>
                  </a:cubicBezTo>
                  <a:cubicBezTo>
                    <a:pt x="11020" y="8473"/>
                    <a:pt x="11276" y="8680"/>
                    <a:pt x="11525" y="8880"/>
                  </a:cubicBezTo>
                  <a:cubicBezTo>
                    <a:pt x="11649" y="8983"/>
                    <a:pt x="11780" y="9087"/>
                    <a:pt x="11897" y="9191"/>
                  </a:cubicBezTo>
                  <a:lnTo>
                    <a:pt x="12077" y="9343"/>
                  </a:lnTo>
                  <a:lnTo>
                    <a:pt x="12167" y="9432"/>
                  </a:lnTo>
                  <a:lnTo>
                    <a:pt x="12243" y="9515"/>
                  </a:lnTo>
                  <a:cubicBezTo>
                    <a:pt x="12035" y="9267"/>
                    <a:pt x="11787" y="9059"/>
                    <a:pt x="11545" y="8845"/>
                  </a:cubicBezTo>
                  <a:cubicBezTo>
                    <a:pt x="11297" y="8631"/>
                    <a:pt x="11055" y="8424"/>
                    <a:pt x="10806" y="8217"/>
                  </a:cubicBezTo>
                  <a:cubicBezTo>
                    <a:pt x="10302" y="7810"/>
                    <a:pt x="9805" y="7402"/>
                    <a:pt x="9294" y="6995"/>
                  </a:cubicBezTo>
                  <a:cubicBezTo>
                    <a:pt x="8272" y="6194"/>
                    <a:pt x="7258" y="5407"/>
                    <a:pt x="6229" y="4613"/>
                  </a:cubicBezTo>
                  <a:cubicBezTo>
                    <a:pt x="5200" y="3840"/>
                    <a:pt x="4164" y="3053"/>
                    <a:pt x="3129" y="2286"/>
                  </a:cubicBezTo>
                  <a:lnTo>
                    <a:pt x="1568" y="1140"/>
                  </a:lnTo>
                  <a:cubicBezTo>
                    <a:pt x="1050" y="760"/>
                    <a:pt x="526" y="36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45"/>
            <p:cNvSpPr/>
            <p:nvPr/>
          </p:nvSpPr>
          <p:spPr>
            <a:xfrm>
              <a:off x="6363975" y="2302350"/>
              <a:ext cx="47825" cy="10900"/>
            </a:xfrm>
            <a:custGeom>
              <a:rect b="b" l="l" r="r" t="t"/>
              <a:pathLst>
                <a:path extrusionOk="0" h="436" w="1913">
                  <a:moveTo>
                    <a:pt x="0" y="1"/>
                  </a:moveTo>
                  <a:lnTo>
                    <a:pt x="0" y="1"/>
                  </a:lnTo>
                  <a:cubicBezTo>
                    <a:pt x="152" y="63"/>
                    <a:pt x="311" y="111"/>
                    <a:pt x="463" y="153"/>
                  </a:cubicBezTo>
                  <a:cubicBezTo>
                    <a:pt x="622" y="208"/>
                    <a:pt x="773" y="249"/>
                    <a:pt x="939" y="284"/>
                  </a:cubicBezTo>
                  <a:cubicBezTo>
                    <a:pt x="1098" y="318"/>
                    <a:pt x="1257" y="353"/>
                    <a:pt x="1422" y="381"/>
                  </a:cubicBezTo>
                  <a:cubicBezTo>
                    <a:pt x="1588" y="408"/>
                    <a:pt x="1747" y="422"/>
                    <a:pt x="1913" y="436"/>
                  </a:cubicBezTo>
                  <a:cubicBezTo>
                    <a:pt x="1761" y="374"/>
                    <a:pt x="1602" y="311"/>
                    <a:pt x="1450" y="270"/>
                  </a:cubicBezTo>
                  <a:cubicBezTo>
                    <a:pt x="1291" y="229"/>
                    <a:pt x="1139" y="180"/>
                    <a:pt x="974" y="146"/>
                  </a:cubicBezTo>
                  <a:cubicBezTo>
                    <a:pt x="822" y="111"/>
                    <a:pt x="656" y="77"/>
                    <a:pt x="490" y="56"/>
                  </a:cubicBezTo>
                  <a:cubicBezTo>
                    <a:pt x="325" y="28"/>
                    <a:pt x="166" y="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45"/>
            <p:cNvSpPr/>
            <p:nvPr/>
          </p:nvSpPr>
          <p:spPr>
            <a:xfrm>
              <a:off x="6352925" y="2238825"/>
              <a:ext cx="16425" cy="39400"/>
            </a:xfrm>
            <a:custGeom>
              <a:rect b="b" l="l" r="r" t="t"/>
              <a:pathLst>
                <a:path extrusionOk="0" h="1576" w="657">
                  <a:moveTo>
                    <a:pt x="0" y="1"/>
                  </a:moveTo>
                  <a:lnTo>
                    <a:pt x="0" y="1"/>
                  </a:lnTo>
                  <a:cubicBezTo>
                    <a:pt x="28" y="153"/>
                    <a:pt x="69" y="277"/>
                    <a:pt x="111" y="415"/>
                  </a:cubicBezTo>
                  <a:cubicBezTo>
                    <a:pt x="159" y="560"/>
                    <a:pt x="207" y="684"/>
                    <a:pt x="263" y="816"/>
                  </a:cubicBezTo>
                  <a:cubicBezTo>
                    <a:pt x="318" y="947"/>
                    <a:pt x="373" y="1078"/>
                    <a:pt x="442" y="1202"/>
                  </a:cubicBezTo>
                  <a:cubicBezTo>
                    <a:pt x="504" y="1334"/>
                    <a:pt x="573" y="1458"/>
                    <a:pt x="656" y="1575"/>
                  </a:cubicBezTo>
                  <a:cubicBezTo>
                    <a:pt x="629" y="1430"/>
                    <a:pt x="594" y="1292"/>
                    <a:pt x="546" y="1161"/>
                  </a:cubicBezTo>
                  <a:cubicBezTo>
                    <a:pt x="504" y="1023"/>
                    <a:pt x="449" y="892"/>
                    <a:pt x="401" y="760"/>
                  </a:cubicBezTo>
                  <a:cubicBezTo>
                    <a:pt x="339" y="636"/>
                    <a:pt x="283" y="505"/>
                    <a:pt x="214" y="374"/>
                  </a:cubicBezTo>
                  <a:cubicBezTo>
                    <a:pt x="159" y="243"/>
                    <a:pt x="90" y="12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45"/>
            <p:cNvSpPr/>
            <p:nvPr/>
          </p:nvSpPr>
          <p:spPr>
            <a:xfrm>
              <a:off x="6277650" y="2237275"/>
              <a:ext cx="50425" cy="10050"/>
            </a:xfrm>
            <a:custGeom>
              <a:rect b="b" l="l" r="r" t="t"/>
              <a:pathLst>
                <a:path extrusionOk="0" h="402" w="2017">
                  <a:moveTo>
                    <a:pt x="1" y="1"/>
                  </a:moveTo>
                  <a:cubicBezTo>
                    <a:pt x="167" y="56"/>
                    <a:pt x="325" y="111"/>
                    <a:pt x="491" y="153"/>
                  </a:cubicBezTo>
                  <a:cubicBezTo>
                    <a:pt x="657" y="208"/>
                    <a:pt x="823" y="242"/>
                    <a:pt x="995" y="277"/>
                  </a:cubicBezTo>
                  <a:cubicBezTo>
                    <a:pt x="1154" y="305"/>
                    <a:pt x="1327" y="332"/>
                    <a:pt x="1499" y="360"/>
                  </a:cubicBezTo>
                  <a:cubicBezTo>
                    <a:pt x="1672" y="387"/>
                    <a:pt x="1844" y="401"/>
                    <a:pt x="2017" y="401"/>
                  </a:cubicBezTo>
                  <a:cubicBezTo>
                    <a:pt x="1865" y="346"/>
                    <a:pt x="1692" y="291"/>
                    <a:pt x="1527" y="249"/>
                  </a:cubicBezTo>
                  <a:cubicBezTo>
                    <a:pt x="1361" y="194"/>
                    <a:pt x="1202" y="160"/>
                    <a:pt x="1030" y="125"/>
                  </a:cubicBezTo>
                  <a:cubicBezTo>
                    <a:pt x="864" y="91"/>
                    <a:pt x="691" y="70"/>
                    <a:pt x="519" y="42"/>
                  </a:cubicBezTo>
                  <a:cubicBezTo>
                    <a:pt x="346" y="15"/>
                    <a:pt x="173"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45"/>
            <p:cNvSpPr/>
            <p:nvPr/>
          </p:nvSpPr>
          <p:spPr>
            <a:xfrm>
              <a:off x="6245550" y="2142525"/>
              <a:ext cx="25575" cy="61125"/>
            </a:xfrm>
            <a:custGeom>
              <a:rect b="b" l="l" r="r" t="t"/>
              <a:pathLst>
                <a:path extrusionOk="0" h="2445" w="1023">
                  <a:moveTo>
                    <a:pt x="1" y="0"/>
                  </a:moveTo>
                  <a:lnTo>
                    <a:pt x="1" y="0"/>
                  </a:lnTo>
                  <a:cubicBezTo>
                    <a:pt x="49" y="214"/>
                    <a:pt x="118" y="421"/>
                    <a:pt x="194" y="629"/>
                  </a:cubicBezTo>
                  <a:cubicBezTo>
                    <a:pt x="277" y="843"/>
                    <a:pt x="353" y="1043"/>
                    <a:pt x="436" y="1250"/>
                  </a:cubicBezTo>
                  <a:cubicBezTo>
                    <a:pt x="525" y="1457"/>
                    <a:pt x="622" y="1657"/>
                    <a:pt x="712" y="1858"/>
                  </a:cubicBezTo>
                  <a:cubicBezTo>
                    <a:pt x="808" y="2051"/>
                    <a:pt x="912" y="2251"/>
                    <a:pt x="1022" y="2444"/>
                  </a:cubicBezTo>
                  <a:cubicBezTo>
                    <a:pt x="974" y="2223"/>
                    <a:pt x="905" y="2016"/>
                    <a:pt x="829" y="1809"/>
                  </a:cubicBezTo>
                  <a:cubicBezTo>
                    <a:pt x="746" y="1595"/>
                    <a:pt x="670" y="1395"/>
                    <a:pt x="581" y="1188"/>
                  </a:cubicBezTo>
                  <a:cubicBezTo>
                    <a:pt x="498" y="995"/>
                    <a:pt x="401" y="787"/>
                    <a:pt x="311" y="587"/>
                  </a:cubicBezTo>
                  <a:cubicBezTo>
                    <a:pt x="215" y="387"/>
                    <a:pt x="111" y="18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45"/>
            <p:cNvSpPr/>
            <p:nvPr/>
          </p:nvSpPr>
          <p:spPr>
            <a:xfrm>
              <a:off x="6202750" y="2172200"/>
              <a:ext cx="43350" cy="13500"/>
            </a:xfrm>
            <a:custGeom>
              <a:rect b="b" l="l" r="r" t="t"/>
              <a:pathLst>
                <a:path extrusionOk="0" h="540" w="1734">
                  <a:moveTo>
                    <a:pt x="0" y="1"/>
                  </a:moveTo>
                  <a:cubicBezTo>
                    <a:pt x="138" y="84"/>
                    <a:pt x="276" y="139"/>
                    <a:pt x="415" y="194"/>
                  </a:cubicBezTo>
                  <a:cubicBezTo>
                    <a:pt x="560" y="242"/>
                    <a:pt x="698" y="298"/>
                    <a:pt x="850" y="339"/>
                  </a:cubicBezTo>
                  <a:cubicBezTo>
                    <a:pt x="995" y="381"/>
                    <a:pt x="1140" y="429"/>
                    <a:pt x="1285" y="457"/>
                  </a:cubicBezTo>
                  <a:cubicBezTo>
                    <a:pt x="1436" y="491"/>
                    <a:pt x="1581" y="519"/>
                    <a:pt x="1733" y="539"/>
                  </a:cubicBezTo>
                  <a:cubicBezTo>
                    <a:pt x="1609" y="457"/>
                    <a:pt x="1457" y="401"/>
                    <a:pt x="1319" y="346"/>
                  </a:cubicBezTo>
                  <a:cubicBezTo>
                    <a:pt x="1174" y="298"/>
                    <a:pt x="1036" y="242"/>
                    <a:pt x="891" y="201"/>
                  </a:cubicBezTo>
                  <a:cubicBezTo>
                    <a:pt x="746" y="160"/>
                    <a:pt x="594" y="111"/>
                    <a:pt x="449" y="84"/>
                  </a:cubicBezTo>
                  <a:cubicBezTo>
                    <a:pt x="304" y="49"/>
                    <a:pt x="159" y="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45"/>
            <p:cNvSpPr/>
            <p:nvPr/>
          </p:nvSpPr>
          <p:spPr>
            <a:xfrm>
              <a:off x="6138875" y="2112300"/>
              <a:ext cx="25225" cy="32825"/>
            </a:xfrm>
            <a:custGeom>
              <a:rect b="b" l="l" r="r" t="t"/>
              <a:pathLst>
                <a:path extrusionOk="0" h="1313" w="1009">
                  <a:moveTo>
                    <a:pt x="1" y="1"/>
                  </a:moveTo>
                  <a:lnTo>
                    <a:pt x="1" y="1"/>
                  </a:lnTo>
                  <a:cubicBezTo>
                    <a:pt x="35" y="139"/>
                    <a:pt x="97" y="263"/>
                    <a:pt x="166" y="381"/>
                  </a:cubicBezTo>
                  <a:cubicBezTo>
                    <a:pt x="235" y="498"/>
                    <a:pt x="311" y="622"/>
                    <a:pt x="394" y="733"/>
                  </a:cubicBezTo>
                  <a:cubicBezTo>
                    <a:pt x="484" y="843"/>
                    <a:pt x="581" y="954"/>
                    <a:pt x="684" y="1050"/>
                  </a:cubicBezTo>
                  <a:cubicBezTo>
                    <a:pt x="781" y="1147"/>
                    <a:pt x="891" y="1237"/>
                    <a:pt x="1009" y="1313"/>
                  </a:cubicBezTo>
                  <a:cubicBezTo>
                    <a:pt x="926" y="1202"/>
                    <a:pt x="829" y="1099"/>
                    <a:pt x="746" y="995"/>
                  </a:cubicBezTo>
                  <a:cubicBezTo>
                    <a:pt x="657" y="892"/>
                    <a:pt x="574" y="788"/>
                    <a:pt x="484" y="671"/>
                  </a:cubicBezTo>
                  <a:cubicBezTo>
                    <a:pt x="311" y="457"/>
                    <a:pt x="159" y="23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45"/>
            <p:cNvSpPr/>
            <p:nvPr/>
          </p:nvSpPr>
          <p:spPr>
            <a:xfrm>
              <a:off x="6155975" y="2128875"/>
              <a:ext cx="17625" cy="19025"/>
            </a:xfrm>
            <a:custGeom>
              <a:rect b="b" l="l" r="r" t="t"/>
              <a:pathLst>
                <a:path extrusionOk="0" h="761" w="705">
                  <a:moveTo>
                    <a:pt x="0" y="1"/>
                  </a:moveTo>
                  <a:cubicBezTo>
                    <a:pt x="28" y="91"/>
                    <a:pt x="69" y="167"/>
                    <a:pt x="111" y="249"/>
                  </a:cubicBezTo>
                  <a:cubicBezTo>
                    <a:pt x="159" y="318"/>
                    <a:pt x="214" y="387"/>
                    <a:pt x="276" y="457"/>
                  </a:cubicBezTo>
                  <a:cubicBezTo>
                    <a:pt x="394" y="588"/>
                    <a:pt x="532" y="698"/>
                    <a:pt x="704" y="760"/>
                  </a:cubicBezTo>
                  <a:cubicBezTo>
                    <a:pt x="649" y="691"/>
                    <a:pt x="587" y="629"/>
                    <a:pt x="525" y="567"/>
                  </a:cubicBezTo>
                  <a:cubicBezTo>
                    <a:pt x="477" y="498"/>
                    <a:pt x="414" y="443"/>
                    <a:pt x="352" y="381"/>
                  </a:cubicBezTo>
                  <a:cubicBezTo>
                    <a:pt x="242" y="263"/>
                    <a:pt x="131" y="13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45"/>
            <p:cNvSpPr/>
            <p:nvPr/>
          </p:nvSpPr>
          <p:spPr>
            <a:xfrm>
              <a:off x="6186525" y="2155300"/>
              <a:ext cx="11575" cy="8125"/>
            </a:xfrm>
            <a:custGeom>
              <a:rect b="b" l="l" r="r" t="t"/>
              <a:pathLst>
                <a:path extrusionOk="0" h="325" w="463">
                  <a:moveTo>
                    <a:pt x="0" y="0"/>
                  </a:moveTo>
                  <a:cubicBezTo>
                    <a:pt x="56" y="83"/>
                    <a:pt x="125" y="145"/>
                    <a:pt x="201" y="200"/>
                  </a:cubicBezTo>
                  <a:cubicBezTo>
                    <a:pt x="276" y="256"/>
                    <a:pt x="366" y="297"/>
                    <a:pt x="463" y="325"/>
                  </a:cubicBezTo>
                  <a:cubicBezTo>
                    <a:pt x="408" y="235"/>
                    <a:pt x="339" y="173"/>
                    <a:pt x="263" y="118"/>
                  </a:cubicBezTo>
                  <a:cubicBezTo>
                    <a:pt x="187" y="69"/>
                    <a:pt x="97" y="21"/>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45"/>
            <p:cNvSpPr/>
            <p:nvPr/>
          </p:nvSpPr>
          <p:spPr>
            <a:xfrm>
              <a:off x="6188600" y="2150625"/>
              <a:ext cx="21775" cy="17650"/>
            </a:xfrm>
            <a:custGeom>
              <a:rect b="b" l="l" r="r" t="t"/>
              <a:pathLst>
                <a:path extrusionOk="0" h="706" w="871">
                  <a:moveTo>
                    <a:pt x="0" y="1"/>
                  </a:moveTo>
                  <a:lnTo>
                    <a:pt x="0" y="1"/>
                  </a:lnTo>
                  <a:cubicBezTo>
                    <a:pt x="118" y="153"/>
                    <a:pt x="256" y="270"/>
                    <a:pt x="401" y="394"/>
                  </a:cubicBezTo>
                  <a:cubicBezTo>
                    <a:pt x="552" y="505"/>
                    <a:pt x="697" y="615"/>
                    <a:pt x="870" y="705"/>
                  </a:cubicBezTo>
                  <a:cubicBezTo>
                    <a:pt x="746" y="553"/>
                    <a:pt x="608" y="436"/>
                    <a:pt x="463" y="311"/>
                  </a:cubicBezTo>
                  <a:cubicBezTo>
                    <a:pt x="318" y="201"/>
                    <a:pt x="173" y="9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45"/>
            <p:cNvSpPr/>
            <p:nvPr/>
          </p:nvSpPr>
          <p:spPr>
            <a:xfrm>
              <a:off x="6199975" y="2155300"/>
              <a:ext cx="19375" cy="14525"/>
            </a:xfrm>
            <a:custGeom>
              <a:rect b="b" l="l" r="r" t="t"/>
              <a:pathLst>
                <a:path extrusionOk="0" h="581" w="775">
                  <a:moveTo>
                    <a:pt x="1" y="0"/>
                  </a:moveTo>
                  <a:cubicBezTo>
                    <a:pt x="104" y="124"/>
                    <a:pt x="222" y="242"/>
                    <a:pt x="353" y="332"/>
                  </a:cubicBezTo>
                  <a:cubicBezTo>
                    <a:pt x="491" y="428"/>
                    <a:pt x="622" y="511"/>
                    <a:pt x="774" y="580"/>
                  </a:cubicBezTo>
                  <a:cubicBezTo>
                    <a:pt x="671" y="456"/>
                    <a:pt x="553" y="352"/>
                    <a:pt x="422" y="249"/>
                  </a:cubicBezTo>
                  <a:cubicBezTo>
                    <a:pt x="284" y="152"/>
                    <a:pt x="153" y="6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45"/>
            <p:cNvSpPr/>
            <p:nvPr/>
          </p:nvSpPr>
          <p:spPr>
            <a:xfrm>
              <a:off x="6231225" y="2166175"/>
              <a:ext cx="26100" cy="21075"/>
            </a:xfrm>
            <a:custGeom>
              <a:rect b="b" l="l" r="r" t="t"/>
              <a:pathLst>
                <a:path extrusionOk="0" h="843" w="1044">
                  <a:moveTo>
                    <a:pt x="1" y="0"/>
                  </a:moveTo>
                  <a:lnTo>
                    <a:pt x="1" y="0"/>
                  </a:lnTo>
                  <a:cubicBezTo>
                    <a:pt x="146" y="173"/>
                    <a:pt x="318" y="325"/>
                    <a:pt x="491" y="463"/>
                  </a:cubicBezTo>
                  <a:cubicBezTo>
                    <a:pt x="663" y="601"/>
                    <a:pt x="843" y="725"/>
                    <a:pt x="1043" y="843"/>
                  </a:cubicBezTo>
                  <a:cubicBezTo>
                    <a:pt x="891" y="670"/>
                    <a:pt x="726" y="518"/>
                    <a:pt x="553" y="380"/>
                  </a:cubicBezTo>
                  <a:cubicBezTo>
                    <a:pt x="380" y="242"/>
                    <a:pt x="201" y="11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45"/>
            <p:cNvSpPr/>
            <p:nvPr/>
          </p:nvSpPr>
          <p:spPr>
            <a:xfrm>
              <a:off x="6225700" y="2155475"/>
              <a:ext cx="22650" cy="17450"/>
            </a:xfrm>
            <a:custGeom>
              <a:rect b="b" l="l" r="r" t="t"/>
              <a:pathLst>
                <a:path extrusionOk="0" h="698" w="906">
                  <a:moveTo>
                    <a:pt x="1" y="0"/>
                  </a:moveTo>
                  <a:cubicBezTo>
                    <a:pt x="125" y="145"/>
                    <a:pt x="263" y="276"/>
                    <a:pt x="422" y="387"/>
                  </a:cubicBezTo>
                  <a:cubicBezTo>
                    <a:pt x="567" y="511"/>
                    <a:pt x="732" y="615"/>
                    <a:pt x="905" y="697"/>
                  </a:cubicBezTo>
                  <a:cubicBezTo>
                    <a:pt x="774" y="552"/>
                    <a:pt x="629" y="428"/>
                    <a:pt x="484" y="311"/>
                  </a:cubicBezTo>
                  <a:cubicBezTo>
                    <a:pt x="325" y="187"/>
                    <a:pt x="173" y="8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45"/>
            <p:cNvSpPr/>
            <p:nvPr/>
          </p:nvSpPr>
          <p:spPr>
            <a:xfrm>
              <a:off x="6214825" y="2143375"/>
              <a:ext cx="22475" cy="13325"/>
            </a:xfrm>
            <a:custGeom>
              <a:rect b="b" l="l" r="r" t="t"/>
              <a:pathLst>
                <a:path extrusionOk="0" h="533" w="899">
                  <a:moveTo>
                    <a:pt x="1" y="1"/>
                  </a:moveTo>
                  <a:lnTo>
                    <a:pt x="1" y="1"/>
                  </a:lnTo>
                  <a:cubicBezTo>
                    <a:pt x="132" y="118"/>
                    <a:pt x="277" y="215"/>
                    <a:pt x="422" y="311"/>
                  </a:cubicBezTo>
                  <a:cubicBezTo>
                    <a:pt x="581" y="394"/>
                    <a:pt x="726" y="484"/>
                    <a:pt x="898" y="532"/>
                  </a:cubicBezTo>
                  <a:cubicBezTo>
                    <a:pt x="767" y="415"/>
                    <a:pt x="622" y="318"/>
                    <a:pt x="477" y="222"/>
                  </a:cubicBezTo>
                  <a:cubicBezTo>
                    <a:pt x="318" y="139"/>
                    <a:pt x="173" y="4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45"/>
            <p:cNvSpPr/>
            <p:nvPr/>
          </p:nvSpPr>
          <p:spPr>
            <a:xfrm>
              <a:off x="6213800" y="2133375"/>
              <a:ext cx="25400" cy="16250"/>
            </a:xfrm>
            <a:custGeom>
              <a:rect b="b" l="l" r="r" t="t"/>
              <a:pathLst>
                <a:path extrusionOk="0" h="650" w="1016">
                  <a:moveTo>
                    <a:pt x="0" y="0"/>
                  </a:moveTo>
                  <a:lnTo>
                    <a:pt x="0" y="0"/>
                  </a:lnTo>
                  <a:cubicBezTo>
                    <a:pt x="166" y="132"/>
                    <a:pt x="325" y="242"/>
                    <a:pt x="497" y="346"/>
                  </a:cubicBezTo>
                  <a:lnTo>
                    <a:pt x="760" y="504"/>
                  </a:lnTo>
                  <a:lnTo>
                    <a:pt x="1015" y="649"/>
                  </a:lnTo>
                  <a:cubicBezTo>
                    <a:pt x="960" y="566"/>
                    <a:pt x="877" y="497"/>
                    <a:pt x="801" y="435"/>
                  </a:cubicBezTo>
                  <a:cubicBezTo>
                    <a:pt x="725" y="373"/>
                    <a:pt x="635" y="311"/>
                    <a:pt x="553" y="263"/>
                  </a:cubicBezTo>
                  <a:cubicBezTo>
                    <a:pt x="463" y="207"/>
                    <a:pt x="380" y="159"/>
                    <a:pt x="283" y="118"/>
                  </a:cubicBezTo>
                  <a:cubicBezTo>
                    <a:pt x="187" y="69"/>
                    <a:pt x="9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45"/>
            <p:cNvSpPr/>
            <p:nvPr/>
          </p:nvSpPr>
          <p:spPr>
            <a:xfrm>
              <a:off x="6213100" y="2209825"/>
              <a:ext cx="35925" cy="30925"/>
            </a:xfrm>
            <a:custGeom>
              <a:rect b="b" l="l" r="r" t="t"/>
              <a:pathLst>
                <a:path extrusionOk="0" h="1237" w="1437">
                  <a:moveTo>
                    <a:pt x="1" y="1"/>
                  </a:moveTo>
                  <a:cubicBezTo>
                    <a:pt x="77" y="139"/>
                    <a:pt x="173" y="270"/>
                    <a:pt x="270" y="395"/>
                  </a:cubicBezTo>
                  <a:cubicBezTo>
                    <a:pt x="373" y="519"/>
                    <a:pt x="484" y="636"/>
                    <a:pt x="608" y="740"/>
                  </a:cubicBezTo>
                  <a:cubicBezTo>
                    <a:pt x="726" y="843"/>
                    <a:pt x="857" y="940"/>
                    <a:pt x="995" y="1030"/>
                  </a:cubicBezTo>
                  <a:cubicBezTo>
                    <a:pt x="1133" y="1113"/>
                    <a:pt x="1278" y="1182"/>
                    <a:pt x="1437" y="1237"/>
                  </a:cubicBezTo>
                  <a:cubicBezTo>
                    <a:pt x="1306" y="1147"/>
                    <a:pt x="1174" y="1064"/>
                    <a:pt x="1043" y="968"/>
                  </a:cubicBezTo>
                  <a:cubicBezTo>
                    <a:pt x="926" y="864"/>
                    <a:pt x="802" y="767"/>
                    <a:pt x="684" y="664"/>
                  </a:cubicBezTo>
                  <a:cubicBezTo>
                    <a:pt x="449" y="457"/>
                    <a:pt x="228" y="23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45"/>
            <p:cNvSpPr/>
            <p:nvPr/>
          </p:nvSpPr>
          <p:spPr>
            <a:xfrm>
              <a:off x="6234000" y="2223825"/>
              <a:ext cx="30050" cy="19525"/>
            </a:xfrm>
            <a:custGeom>
              <a:rect b="b" l="l" r="r" t="t"/>
              <a:pathLst>
                <a:path extrusionOk="0" h="781" w="1202">
                  <a:moveTo>
                    <a:pt x="0" y="0"/>
                  </a:moveTo>
                  <a:cubicBezTo>
                    <a:pt x="69" y="97"/>
                    <a:pt x="159" y="180"/>
                    <a:pt x="262" y="263"/>
                  </a:cubicBezTo>
                  <a:cubicBezTo>
                    <a:pt x="359" y="339"/>
                    <a:pt x="449" y="415"/>
                    <a:pt x="545" y="484"/>
                  </a:cubicBezTo>
                  <a:cubicBezTo>
                    <a:pt x="642" y="546"/>
                    <a:pt x="746" y="615"/>
                    <a:pt x="856" y="663"/>
                  </a:cubicBezTo>
                  <a:cubicBezTo>
                    <a:pt x="967" y="718"/>
                    <a:pt x="1084" y="760"/>
                    <a:pt x="1201" y="780"/>
                  </a:cubicBezTo>
                  <a:cubicBezTo>
                    <a:pt x="1091" y="725"/>
                    <a:pt x="994" y="656"/>
                    <a:pt x="891" y="594"/>
                  </a:cubicBezTo>
                  <a:cubicBezTo>
                    <a:pt x="794" y="539"/>
                    <a:pt x="690" y="470"/>
                    <a:pt x="601" y="401"/>
                  </a:cubicBezTo>
                  <a:cubicBezTo>
                    <a:pt x="400" y="270"/>
                    <a:pt x="207" y="131"/>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45"/>
            <p:cNvSpPr/>
            <p:nvPr/>
          </p:nvSpPr>
          <p:spPr>
            <a:xfrm>
              <a:off x="6254700" y="2214850"/>
              <a:ext cx="21075" cy="15025"/>
            </a:xfrm>
            <a:custGeom>
              <a:rect b="b" l="l" r="r" t="t"/>
              <a:pathLst>
                <a:path extrusionOk="0" h="601" w="843">
                  <a:moveTo>
                    <a:pt x="1" y="0"/>
                  </a:moveTo>
                  <a:lnTo>
                    <a:pt x="1" y="0"/>
                  </a:lnTo>
                  <a:cubicBezTo>
                    <a:pt x="56" y="69"/>
                    <a:pt x="104" y="131"/>
                    <a:pt x="166" y="207"/>
                  </a:cubicBezTo>
                  <a:cubicBezTo>
                    <a:pt x="228" y="263"/>
                    <a:pt x="297" y="325"/>
                    <a:pt x="367" y="380"/>
                  </a:cubicBezTo>
                  <a:cubicBezTo>
                    <a:pt x="436" y="428"/>
                    <a:pt x="511" y="470"/>
                    <a:pt x="587" y="518"/>
                  </a:cubicBezTo>
                  <a:cubicBezTo>
                    <a:pt x="670" y="553"/>
                    <a:pt x="753" y="587"/>
                    <a:pt x="843" y="601"/>
                  </a:cubicBezTo>
                  <a:cubicBezTo>
                    <a:pt x="691" y="497"/>
                    <a:pt x="567" y="394"/>
                    <a:pt x="429" y="290"/>
                  </a:cubicBezTo>
                  <a:cubicBezTo>
                    <a:pt x="297" y="187"/>
                    <a:pt x="159" y="8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45"/>
            <p:cNvSpPr/>
            <p:nvPr/>
          </p:nvSpPr>
          <p:spPr>
            <a:xfrm>
              <a:off x="6270075" y="2217950"/>
              <a:ext cx="24700" cy="17275"/>
            </a:xfrm>
            <a:custGeom>
              <a:rect b="b" l="l" r="r" t="t"/>
              <a:pathLst>
                <a:path extrusionOk="0" h="691" w="988">
                  <a:moveTo>
                    <a:pt x="0" y="1"/>
                  </a:moveTo>
                  <a:cubicBezTo>
                    <a:pt x="138" y="152"/>
                    <a:pt x="297" y="277"/>
                    <a:pt x="456" y="401"/>
                  </a:cubicBezTo>
                  <a:cubicBezTo>
                    <a:pt x="539" y="463"/>
                    <a:pt x="621" y="511"/>
                    <a:pt x="711" y="567"/>
                  </a:cubicBezTo>
                  <a:cubicBezTo>
                    <a:pt x="794" y="615"/>
                    <a:pt x="891" y="656"/>
                    <a:pt x="987" y="691"/>
                  </a:cubicBezTo>
                  <a:cubicBezTo>
                    <a:pt x="918" y="622"/>
                    <a:pt x="836" y="553"/>
                    <a:pt x="760" y="498"/>
                  </a:cubicBezTo>
                  <a:cubicBezTo>
                    <a:pt x="684" y="435"/>
                    <a:pt x="594" y="373"/>
                    <a:pt x="518" y="311"/>
                  </a:cubicBezTo>
                  <a:cubicBezTo>
                    <a:pt x="352" y="194"/>
                    <a:pt x="193" y="9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45"/>
            <p:cNvSpPr/>
            <p:nvPr/>
          </p:nvSpPr>
          <p:spPr>
            <a:xfrm>
              <a:off x="6280950" y="2218825"/>
              <a:ext cx="24700" cy="18125"/>
            </a:xfrm>
            <a:custGeom>
              <a:rect b="b" l="l" r="r" t="t"/>
              <a:pathLst>
                <a:path extrusionOk="0" h="725" w="988">
                  <a:moveTo>
                    <a:pt x="0" y="0"/>
                  </a:moveTo>
                  <a:lnTo>
                    <a:pt x="0" y="0"/>
                  </a:lnTo>
                  <a:cubicBezTo>
                    <a:pt x="145" y="159"/>
                    <a:pt x="297" y="276"/>
                    <a:pt x="463" y="407"/>
                  </a:cubicBezTo>
                  <a:cubicBezTo>
                    <a:pt x="628" y="525"/>
                    <a:pt x="801" y="642"/>
                    <a:pt x="987" y="725"/>
                  </a:cubicBezTo>
                  <a:cubicBezTo>
                    <a:pt x="842" y="573"/>
                    <a:pt x="691" y="442"/>
                    <a:pt x="525" y="325"/>
                  </a:cubicBezTo>
                  <a:cubicBezTo>
                    <a:pt x="359" y="200"/>
                    <a:pt x="186" y="9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45"/>
            <p:cNvSpPr/>
            <p:nvPr/>
          </p:nvSpPr>
          <p:spPr>
            <a:xfrm>
              <a:off x="6255575" y="2208275"/>
              <a:ext cx="10725" cy="11250"/>
            </a:xfrm>
            <a:custGeom>
              <a:rect b="b" l="l" r="r" t="t"/>
              <a:pathLst>
                <a:path extrusionOk="0" h="450" w="429">
                  <a:moveTo>
                    <a:pt x="0" y="1"/>
                  </a:moveTo>
                  <a:cubicBezTo>
                    <a:pt x="35" y="104"/>
                    <a:pt x="97" y="180"/>
                    <a:pt x="173" y="270"/>
                  </a:cubicBezTo>
                  <a:cubicBezTo>
                    <a:pt x="207" y="305"/>
                    <a:pt x="242" y="339"/>
                    <a:pt x="290" y="374"/>
                  </a:cubicBezTo>
                  <a:cubicBezTo>
                    <a:pt x="325" y="408"/>
                    <a:pt x="373" y="436"/>
                    <a:pt x="428" y="450"/>
                  </a:cubicBezTo>
                  <a:cubicBezTo>
                    <a:pt x="373" y="353"/>
                    <a:pt x="311" y="277"/>
                    <a:pt x="242" y="201"/>
                  </a:cubicBezTo>
                  <a:cubicBezTo>
                    <a:pt x="173" y="125"/>
                    <a:pt x="97"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45"/>
            <p:cNvSpPr/>
            <p:nvPr/>
          </p:nvSpPr>
          <p:spPr>
            <a:xfrm>
              <a:off x="6306475" y="2222450"/>
              <a:ext cx="32825" cy="25725"/>
            </a:xfrm>
            <a:custGeom>
              <a:rect b="b" l="l" r="r" t="t"/>
              <a:pathLst>
                <a:path extrusionOk="0" h="1029" w="1313">
                  <a:moveTo>
                    <a:pt x="1" y="0"/>
                  </a:moveTo>
                  <a:lnTo>
                    <a:pt x="1" y="0"/>
                  </a:lnTo>
                  <a:cubicBezTo>
                    <a:pt x="201" y="200"/>
                    <a:pt x="429" y="373"/>
                    <a:pt x="636" y="545"/>
                  </a:cubicBezTo>
                  <a:cubicBezTo>
                    <a:pt x="747" y="635"/>
                    <a:pt x="857" y="718"/>
                    <a:pt x="968" y="801"/>
                  </a:cubicBezTo>
                  <a:cubicBezTo>
                    <a:pt x="1085" y="877"/>
                    <a:pt x="1195" y="953"/>
                    <a:pt x="1313" y="1029"/>
                  </a:cubicBezTo>
                  <a:cubicBezTo>
                    <a:pt x="1230" y="918"/>
                    <a:pt x="1126" y="822"/>
                    <a:pt x="1023" y="732"/>
                  </a:cubicBezTo>
                  <a:cubicBezTo>
                    <a:pt x="919" y="635"/>
                    <a:pt x="816" y="545"/>
                    <a:pt x="705" y="463"/>
                  </a:cubicBezTo>
                  <a:cubicBezTo>
                    <a:pt x="477" y="297"/>
                    <a:pt x="256" y="13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45"/>
            <p:cNvSpPr/>
            <p:nvPr/>
          </p:nvSpPr>
          <p:spPr>
            <a:xfrm>
              <a:off x="6330125" y="2233325"/>
              <a:ext cx="23675" cy="20725"/>
            </a:xfrm>
            <a:custGeom>
              <a:rect b="b" l="l" r="r" t="t"/>
              <a:pathLst>
                <a:path extrusionOk="0" h="829" w="947">
                  <a:moveTo>
                    <a:pt x="1" y="0"/>
                  </a:moveTo>
                  <a:lnTo>
                    <a:pt x="1" y="0"/>
                  </a:lnTo>
                  <a:cubicBezTo>
                    <a:pt x="139" y="159"/>
                    <a:pt x="298" y="297"/>
                    <a:pt x="463" y="435"/>
                  </a:cubicBezTo>
                  <a:cubicBezTo>
                    <a:pt x="539" y="504"/>
                    <a:pt x="629" y="573"/>
                    <a:pt x="705" y="628"/>
                  </a:cubicBezTo>
                  <a:cubicBezTo>
                    <a:pt x="781" y="690"/>
                    <a:pt x="871" y="759"/>
                    <a:pt x="947" y="829"/>
                  </a:cubicBezTo>
                  <a:cubicBezTo>
                    <a:pt x="905" y="732"/>
                    <a:pt x="829" y="649"/>
                    <a:pt x="760" y="573"/>
                  </a:cubicBezTo>
                  <a:cubicBezTo>
                    <a:pt x="677" y="490"/>
                    <a:pt x="602" y="421"/>
                    <a:pt x="526" y="352"/>
                  </a:cubicBezTo>
                  <a:cubicBezTo>
                    <a:pt x="360" y="228"/>
                    <a:pt x="187" y="9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45"/>
            <p:cNvSpPr/>
            <p:nvPr/>
          </p:nvSpPr>
          <p:spPr>
            <a:xfrm>
              <a:off x="6346875" y="2255750"/>
              <a:ext cx="10375" cy="8475"/>
            </a:xfrm>
            <a:custGeom>
              <a:rect b="b" l="l" r="r" t="t"/>
              <a:pathLst>
                <a:path extrusionOk="0" h="339" w="415">
                  <a:moveTo>
                    <a:pt x="1" y="1"/>
                  </a:moveTo>
                  <a:lnTo>
                    <a:pt x="1" y="1"/>
                  </a:lnTo>
                  <a:cubicBezTo>
                    <a:pt x="42" y="90"/>
                    <a:pt x="104" y="146"/>
                    <a:pt x="173" y="208"/>
                  </a:cubicBezTo>
                  <a:cubicBezTo>
                    <a:pt x="249" y="270"/>
                    <a:pt x="318" y="311"/>
                    <a:pt x="415" y="339"/>
                  </a:cubicBezTo>
                  <a:cubicBezTo>
                    <a:pt x="373" y="249"/>
                    <a:pt x="311" y="194"/>
                    <a:pt x="242" y="132"/>
                  </a:cubicBezTo>
                  <a:cubicBezTo>
                    <a:pt x="166" y="70"/>
                    <a:pt x="9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45"/>
            <p:cNvSpPr/>
            <p:nvPr/>
          </p:nvSpPr>
          <p:spPr>
            <a:xfrm>
              <a:off x="6318575" y="2218650"/>
              <a:ext cx="21425" cy="15375"/>
            </a:xfrm>
            <a:custGeom>
              <a:rect b="b" l="l" r="r" t="t"/>
              <a:pathLst>
                <a:path extrusionOk="0" h="615" w="857">
                  <a:moveTo>
                    <a:pt x="0" y="0"/>
                  </a:moveTo>
                  <a:cubicBezTo>
                    <a:pt x="125" y="131"/>
                    <a:pt x="270" y="242"/>
                    <a:pt x="415" y="332"/>
                  </a:cubicBezTo>
                  <a:cubicBezTo>
                    <a:pt x="484" y="380"/>
                    <a:pt x="553" y="435"/>
                    <a:pt x="635" y="477"/>
                  </a:cubicBezTo>
                  <a:cubicBezTo>
                    <a:pt x="704" y="525"/>
                    <a:pt x="780" y="573"/>
                    <a:pt x="856" y="615"/>
                  </a:cubicBezTo>
                  <a:cubicBezTo>
                    <a:pt x="808" y="532"/>
                    <a:pt x="746" y="477"/>
                    <a:pt x="677" y="414"/>
                  </a:cubicBezTo>
                  <a:cubicBezTo>
                    <a:pt x="615" y="352"/>
                    <a:pt x="539" y="304"/>
                    <a:pt x="470" y="249"/>
                  </a:cubicBezTo>
                  <a:cubicBezTo>
                    <a:pt x="325" y="159"/>
                    <a:pt x="173" y="6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45"/>
            <p:cNvSpPr/>
            <p:nvPr/>
          </p:nvSpPr>
          <p:spPr>
            <a:xfrm>
              <a:off x="6374325" y="2336025"/>
              <a:ext cx="60775" cy="23250"/>
            </a:xfrm>
            <a:custGeom>
              <a:rect b="b" l="l" r="r" t="t"/>
              <a:pathLst>
                <a:path extrusionOk="0" h="930" w="2431">
                  <a:moveTo>
                    <a:pt x="0" y="0"/>
                  </a:moveTo>
                  <a:cubicBezTo>
                    <a:pt x="173" y="131"/>
                    <a:pt x="359" y="249"/>
                    <a:pt x="553" y="366"/>
                  </a:cubicBezTo>
                  <a:cubicBezTo>
                    <a:pt x="739" y="477"/>
                    <a:pt x="939" y="573"/>
                    <a:pt x="1147" y="656"/>
                  </a:cubicBezTo>
                  <a:cubicBezTo>
                    <a:pt x="1354" y="746"/>
                    <a:pt x="1561" y="815"/>
                    <a:pt x="1775" y="863"/>
                  </a:cubicBezTo>
                  <a:cubicBezTo>
                    <a:pt x="1952" y="907"/>
                    <a:pt x="2124" y="929"/>
                    <a:pt x="2299" y="929"/>
                  </a:cubicBezTo>
                  <a:cubicBezTo>
                    <a:pt x="2343" y="929"/>
                    <a:pt x="2387" y="928"/>
                    <a:pt x="2431" y="925"/>
                  </a:cubicBezTo>
                  <a:cubicBezTo>
                    <a:pt x="2217" y="898"/>
                    <a:pt x="2003" y="849"/>
                    <a:pt x="1796" y="787"/>
                  </a:cubicBezTo>
                  <a:cubicBezTo>
                    <a:pt x="1588" y="725"/>
                    <a:pt x="1381" y="649"/>
                    <a:pt x="1181" y="559"/>
                  </a:cubicBezTo>
                  <a:cubicBezTo>
                    <a:pt x="981" y="483"/>
                    <a:pt x="788" y="387"/>
                    <a:pt x="587" y="297"/>
                  </a:cubicBezTo>
                  <a:cubicBezTo>
                    <a:pt x="387" y="200"/>
                    <a:pt x="201" y="10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45"/>
            <p:cNvSpPr/>
            <p:nvPr/>
          </p:nvSpPr>
          <p:spPr>
            <a:xfrm>
              <a:off x="6423525" y="2351550"/>
              <a:ext cx="27800" cy="6250"/>
            </a:xfrm>
            <a:custGeom>
              <a:rect b="b" l="l" r="r" t="t"/>
              <a:pathLst>
                <a:path extrusionOk="0" h="250" w="1112">
                  <a:moveTo>
                    <a:pt x="0" y="1"/>
                  </a:moveTo>
                  <a:lnTo>
                    <a:pt x="0" y="1"/>
                  </a:lnTo>
                  <a:cubicBezTo>
                    <a:pt x="83" y="42"/>
                    <a:pt x="173" y="90"/>
                    <a:pt x="256" y="125"/>
                  </a:cubicBezTo>
                  <a:cubicBezTo>
                    <a:pt x="345" y="152"/>
                    <a:pt x="435" y="180"/>
                    <a:pt x="532" y="208"/>
                  </a:cubicBezTo>
                  <a:cubicBezTo>
                    <a:pt x="628" y="235"/>
                    <a:pt x="725" y="242"/>
                    <a:pt x="815" y="249"/>
                  </a:cubicBezTo>
                  <a:cubicBezTo>
                    <a:pt x="918" y="249"/>
                    <a:pt x="1015" y="249"/>
                    <a:pt x="1112" y="215"/>
                  </a:cubicBezTo>
                  <a:cubicBezTo>
                    <a:pt x="1015" y="215"/>
                    <a:pt x="932" y="194"/>
                    <a:pt x="836" y="173"/>
                  </a:cubicBezTo>
                  <a:cubicBezTo>
                    <a:pt x="739" y="159"/>
                    <a:pt x="656" y="139"/>
                    <a:pt x="559" y="111"/>
                  </a:cubicBezTo>
                  <a:cubicBezTo>
                    <a:pt x="380" y="70"/>
                    <a:pt x="18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45"/>
            <p:cNvSpPr/>
            <p:nvPr/>
          </p:nvSpPr>
          <p:spPr>
            <a:xfrm>
              <a:off x="6411775" y="2339300"/>
              <a:ext cx="23325" cy="11100"/>
            </a:xfrm>
            <a:custGeom>
              <a:rect b="b" l="l" r="r" t="t"/>
              <a:pathLst>
                <a:path extrusionOk="0" h="444" w="933">
                  <a:moveTo>
                    <a:pt x="1" y="0"/>
                  </a:moveTo>
                  <a:cubicBezTo>
                    <a:pt x="125" y="138"/>
                    <a:pt x="270" y="235"/>
                    <a:pt x="415" y="311"/>
                  </a:cubicBezTo>
                  <a:cubicBezTo>
                    <a:pt x="505" y="352"/>
                    <a:pt x="581" y="387"/>
                    <a:pt x="670" y="415"/>
                  </a:cubicBezTo>
                  <a:cubicBezTo>
                    <a:pt x="722" y="432"/>
                    <a:pt x="778" y="443"/>
                    <a:pt x="833" y="443"/>
                  </a:cubicBezTo>
                  <a:cubicBezTo>
                    <a:pt x="867" y="443"/>
                    <a:pt x="901" y="439"/>
                    <a:pt x="933" y="428"/>
                  </a:cubicBezTo>
                  <a:cubicBezTo>
                    <a:pt x="850" y="415"/>
                    <a:pt x="774" y="380"/>
                    <a:pt x="691" y="346"/>
                  </a:cubicBezTo>
                  <a:cubicBezTo>
                    <a:pt x="622" y="304"/>
                    <a:pt x="546" y="270"/>
                    <a:pt x="470" y="221"/>
                  </a:cubicBezTo>
                  <a:cubicBezTo>
                    <a:pt x="325" y="145"/>
                    <a:pt x="166" y="6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45"/>
            <p:cNvSpPr/>
            <p:nvPr/>
          </p:nvSpPr>
          <p:spPr>
            <a:xfrm>
              <a:off x="6367600" y="2287675"/>
              <a:ext cx="26775" cy="17975"/>
            </a:xfrm>
            <a:custGeom>
              <a:rect b="b" l="l" r="r" t="t"/>
              <a:pathLst>
                <a:path extrusionOk="0" h="719" w="1071">
                  <a:moveTo>
                    <a:pt x="0" y="1"/>
                  </a:moveTo>
                  <a:lnTo>
                    <a:pt x="0" y="1"/>
                  </a:lnTo>
                  <a:cubicBezTo>
                    <a:pt x="145" y="167"/>
                    <a:pt x="311" y="298"/>
                    <a:pt x="490" y="422"/>
                  </a:cubicBezTo>
                  <a:cubicBezTo>
                    <a:pt x="587" y="484"/>
                    <a:pt x="677" y="546"/>
                    <a:pt x="767" y="595"/>
                  </a:cubicBezTo>
                  <a:cubicBezTo>
                    <a:pt x="863" y="650"/>
                    <a:pt x="960" y="698"/>
                    <a:pt x="1070" y="719"/>
                  </a:cubicBezTo>
                  <a:cubicBezTo>
                    <a:pt x="974" y="657"/>
                    <a:pt x="898" y="588"/>
                    <a:pt x="815" y="526"/>
                  </a:cubicBezTo>
                  <a:cubicBezTo>
                    <a:pt x="725" y="457"/>
                    <a:pt x="642" y="401"/>
                    <a:pt x="552" y="339"/>
                  </a:cubicBezTo>
                  <a:cubicBezTo>
                    <a:pt x="373" y="215"/>
                    <a:pt x="200" y="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45"/>
            <p:cNvSpPr/>
            <p:nvPr/>
          </p:nvSpPr>
          <p:spPr>
            <a:xfrm>
              <a:off x="6366725" y="2294250"/>
              <a:ext cx="16250" cy="8650"/>
            </a:xfrm>
            <a:custGeom>
              <a:rect b="b" l="l" r="r" t="t"/>
              <a:pathLst>
                <a:path extrusionOk="0" h="346" w="650">
                  <a:moveTo>
                    <a:pt x="1" y="0"/>
                  </a:moveTo>
                  <a:lnTo>
                    <a:pt x="1" y="0"/>
                  </a:lnTo>
                  <a:cubicBezTo>
                    <a:pt x="90" y="90"/>
                    <a:pt x="194" y="159"/>
                    <a:pt x="297" y="221"/>
                  </a:cubicBezTo>
                  <a:cubicBezTo>
                    <a:pt x="353" y="249"/>
                    <a:pt x="408" y="283"/>
                    <a:pt x="470" y="297"/>
                  </a:cubicBezTo>
                  <a:cubicBezTo>
                    <a:pt x="518" y="318"/>
                    <a:pt x="581" y="332"/>
                    <a:pt x="650" y="345"/>
                  </a:cubicBezTo>
                  <a:cubicBezTo>
                    <a:pt x="553" y="256"/>
                    <a:pt x="449" y="194"/>
                    <a:pt x="346" y="138"/>
                  </a:cubicBezTo>
                  <a:cubicBezTo>
                    <a:pt x="242" y="76"/>
                    <a:pt x="132" y="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45"/>
            <p:cNvSpPr/>
            <p:nvPr/>
          </p:nvSpPr>
          <p:spPr>
            <a:xfrm>
              <a:off x="6435600" y="2344300"/>
              <a:ext cx="20750" cy="9700"/>
            </a:xfrm>
            <a:custGeom>
              <a:rect b="b" l="l" r="r" t="t"/>
              <a:pathLst>
                <a:path extrusionOk="0" h="388" w="830">
                  <a:moveTo>
                    <a:pt x="0" y="1"/>
                  </a:moveTo>
                  <a:lnTo>
                    <a:pt x="0" y="1"/>
                  </a:lnTo>
                  <a:cubicBezTo>
                    <a:pt x="63" y="49"/>
                    <a:pt x="118" y="104"/>
                    <a:pt x="180" y="139"/>
                  </a:cubicBezTo>
                  <a:cubicBezTo>
                    <a:pt x="242" y="180"/>
                    <a:pt x="311" y="215"/>
                    <a:pt x="380" y="249"/>
                  </a:cubicBezTo>
                  <a:cubicBezTo>
                    <a:pt x="449" y="284"/>
                    <a:pt x="518" y="311"/>
                    <a:pt x="594" y="332"/>
                  </a:cubicBezTo>
                  <a:cubicBezTo>
                    <a:pt x="670" y="360"/>
                    <a:pt x="753" y="380"/>
                    <a:pt x="829" y="387"/>
                  </a:cubicBezTo>
                  <a:cubicBezTo>
                    <a:pt x="698" y="297"/>
                    <a:pt x="567" y="228"/>
                    <a:pt x="429" y="159"/>
                  </a:cubicBezTo>
                  <a:cubicBezTo>
                    <a:pt x="290" y="90"/>
                    <a:pt x="152" y="3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45"/>
            <p:cNvSpPr/>
            <p:nvPr/>
          </p:nvSpPr>
          <p:spPr>
            <a:xfrm>
              <a:off x="6415575" y="2268525"/>
              <a:ext cx="35575" cy="40925"/>
            </a:xfrm>
            <a:custGeom>
              <a:rect b="b" l="l" r="r" t="t"/>
              <a:pathLst>
                <a:path extrusionOk="0" h="1637" w="1423">
                  <a:moveTo>
                    <a:pt x="1" y="1"/>
                  </a:moveTo>
                  <a:cubicBezTo>
                    <a:pt x="146" y="118"/>
                    <a:pt x="263" y="249"/>
                    <a:pt x="394" y="380"/>
                  </a:cubicBezTo>
                  <a:cubicBezTo>
                    <a:pt x="518" y="511"/>
                    <a:pt x="636" y="650"/>
                    <a:pt x="746" y="788"/>
                  </a:cubicBezTo>
                  <a:cubicBezTo>
                    <a:pt x="864" y="926"/>
                    <a:pt x="974" y="1064"/>
                    <a:pt x="1085" y="1209"/>
                  </a:cubicBezTo>
                  <a:lnTo>
                    <a:pt x="1423" y="1637"/>
                  </a:lnTo>
                  <a:cubicBezTo>
                    <a:pt x="1264" y="1305"/>
                    <a:pt x="1057" y="995"/>
                    <a:pt x="829" y="719"/>
                  </a:cubicBezTo>
                  <a:cubicBezTo>
                    <a:pt x="705" y="580"/>
                    <a:pt x="587" y="442"/>
                    <a:pt x="449" y="318"/>
                  </a:cubicBezTo>
                  <a:cubicBezTo>
                    <a:pt x="311" y="201"/>
                    <a:pt x="159" y="8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45"/>
            <p:cNvSpPr/>
            <p:nvPr/>
          </p:nvSpPr>
          <p:spPr>
            <a:xfrm>
              <a:off x="6415575" y="2273700"/>
              <a:ext cx="17625" cy="17125"/>
            </a:xfrm>
            <a:custGeom>
              <a:rect b="b" l="l" r="r" t="t"/>
              <a:pathLst>
                <a:path extrusionOk="0" h="685" w="705">
                  <a:moveTo>
                    <a:pt x="1" y="1"/>
                  </a:moveTo>
                  <a:lnTo>
                    <a:pt x="1" y="1"/>
                  </a:lnTo>
                  <a:cubicBezTo>
                    <a:pt x="90" y="139"/>
                    <a:pt x="215" y="249"/>
                    <a:pt x="332" y="360"/>
                  </a:cubicBezTo>
                  <a:cubicBezTo>
                    <a:pt x="394" y="422"/>
                    <a:pt x="456" y="477"/>
                    <a:pt x="518" y="525"/>
                  </a:cubicBezTo>
                  <a:cubicBezTo>
                    <a:pt x="574" y="581"/>
                    <a:pt x="636" y="629"/>
                    <a:pt x="705" y="684"/>
                  </a:cubicBezTo>
                  <a:cubicBezTo>
                    <a:pt x="670" y="601"/>
                    <a:pt x="622" y="532"/>
                    <a:pt x="567" y="477"/>
                  </a:cubicBezTo>
                  <a:cubicBezTo>
                    <a:pt x="518" y="408"/>
                    <a:pt x="456" y="353"/>
                    <a:pt x="394" y="291"/>
                  </a:cubicBezTo>
                  <a:cubicBezTo>
                    <a:pt x="277" y="180"/>
                    <a:pt x="146" y="7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45"/>
            <p:cNvSpPr/>
            <p:nvPr/>
          </p:nvSpPr>
          <p:spPr>
            <a:xfrm>
              <a:off x="6314950" y="2208800"/>
              <a:ext cx="17275" cy="10550"/>
            </a:xfrm>
            <a:custGeom>
              <a:rect b="b" l="l" r="r" t="t"/>
              <a:pathLst>
                <a:path extrusionOk="0" h="422" w="691">
                  <a:moveTo>
                    <a:pt x="0" y="1"/>
                  </a:moveTo>
                  <a:lnTo>
                    <a:pt x="0" y="1"/>
                  </a:lnTo>
                  <a:cubicBezTo>
                    <a:pt x="104" y="90"/>
                    <a:pt x="228" y="159"/>
                    <a:pt x="332" y="242"/>
                  </a:cubicBezTo>
                  <a:cubicBezTo>
                    <a:pt x="442" y="311"/>
                    <a:pt x="560" y="367"/>
                    <a:pt x="691" y="422"/>
                  </a:cubicBezTo>
                  <a:cubicBezTo>
                    <a:pt x="615" y="311"/>
                    <a:pt x="504" y="222"/>
                    <a:pt x="380" y="152"/>
                  </a:cubicBezTo>
                  <a:cubicBezTo>
                    <a:pt x="332" y="118"/>
                    <a:pt x="263" y="83"/>
                    <a:pt x="200" y="56"/>
                  </a:cubicBezTo>
                  <a:cubicBezTo>
                    <a:pt x="138" y="28"/>
                    <a:pt x="69" y="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45"/>
            <p:cNvSpPr/>
            <p:nvPr/>
          </p:nvSpPr>
          <p:spPr>
            <a:xfrm>
              <a:off x="6310450" y="2211000"/>
              <a:ext cx="11425" cy="4900"/>
            </a:xfrm>
            <a:custGeom>
              <a:rect b="b" l="l" r="r" t="t"/>
              <a:pathLst>
                <a:path extrusionOk="0" h="196" w="457">
                  <a:moveTo>
                    <a:pt x="39" y="1"/>
                  </a:moveTo>
                  <a:cubicBezTo>
                    <a:pt x="26" y="1"/>
                    <a:pt x="14" y="1"/>
                    <a:pt x="1" y="2"/>
                  </a:cubicBezTo>
                  <a:cubicBezTo>
                    <a:pt x="63" y="71"/>
                    <a:pt x="139" y="106"/>
                    <a:pt x="222" y="134"/>
                  </a:cubicBezTo>
                  <a:cubicBezTo>
                    <a:pt x="256" y="140"/>
                    <a:pt x="291" y="161"/>
                    <a:pt x="339" y="168"/>
                  </a:cubicBezTo>
                  <a:cubicBezTo>
                    <a:pt x="374" y="189"/>
                    <a:pt x="415" y="189"/>
                    <a:pt x="456" y="196"/>
                  </a:cubicBezTo>
                  <a:cubicBezTo>
                    <a:pt x="429" y="154"/>
                    <a:pt x="394" y="127"/>
                    <a:pt x="360" y="99"/>
                  </a:cubicBezTo>
                  <a:cubicBezTo>
                    <a:pt x="325" y="71"/>
                    <a:pt x="284" y="58"/>
                    <a:pt x="249" y="37"/>
                  </a:cubicBezTo>
                  <a:cubicBezTo>
                    <a:pt x="184" y="19"/>
                    <a:pt x="118" y="1"/>
                    <a:pt x="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45"/>
            <p:cNvSpPr/>
            <p:nvPr/>
          </p:nvSpPr>
          <p:spPr>
            <a:xfrm>
              <a:off x="6319950" y="2203800"/>
              <a:ext cx="16600" cy="10550"/>
            </a:xfrm>
            <a:custGeom>
              <a:rect b="b" l="l" r="r" t="t"/>
              <a:pathLst>
                <a:path extrusionOk="0" h="422" w="664">
                  <a:moveTo>
                    <a:pt x="0" y="0"/>
                  </a:moveTo>
                  <a:lnTo>
                    <a:pt x="0" y="0"/>
                  </a:lnTo>
                  <a:cubicBezTo>
                    <a:pt x="97" y="97"/>
                    <a:pt x="201" y="173"/>
                    <a:pt x="311" y="242"/>
                  </a:cubicBezTo>
                  <a:cubicBezTo>
                    <a:pt x="422" y="311"/>
                    <a:pt x="532" y="366"/>
                    <a:pt x="663" y="422"/>
                  </a:cubicBezTo>
                  <a:cubicBezTo>
                    <a:pt x="622" y="359"/>
                    <a:pt x="574" y="318"/>
                    <a:pt x="525" y="277"/>
                  </a:cubicBezTo>
                  <a:cubicBezTo>
                    <a:pt x="477" y="221"/>
                    <a:pt x="415" y="187"/>
                    <a:pt x="360" y="152"/>
                  </a:cubicBezTo>
                  <a:cubicBezTo>
                    <a:pt x="249" y="97"/>
                    <a:pt x="132" y="3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45"/>
            <p:cNvSpPr/>
            <p:nvPr/>
          </p:nvSpPr>
          <p:spPr>
            <a:xfrm>
              <a:off x="6315125" y="2190850"/>
              <a:ext cx="16750" cy="12450"/>
            </a:xfrm>
            <a:custGeom>
              <a:rect b="b" l="l" r="r" t="t"/>
              <a:pathLst>
                <a:path extrusionOk="0" h="498" w="670">
                  <a:moveTo>
                    <a:pt x="0" y="1"/>
                  </a:moveTo>
                  <a:lnTo>
                    <a:pt x="0" y="1"/>
                  </a:lnTo>
                  <a:cubicBezTo>
                    <a:pt x="90" y="111"/>
                    <a:pt x="200" y="201"/>
                    <a:pt x="311" y="284"/>
                  </a:cubicBezTo>
                  <a:cubicBezTo>
                    <a:pt x="373" y="318"/>
                    <a:pt x="428" y="360"/>
                    <a:pt x="483" y="394"/>
                  </a:cubicBezTo>
                  <a:lnTo>
                    <a:pt x="670" y="498"/>
                  </a:lnTo>
                  <a:cubicBezTo>
                    <a:pt x="642" y="442"/>
                    <a:pt x="587" y="387"/>
                    <a:pt x="539" y="339"/>
                  </a:cubicBezTo>
                  <a:cubicBezTo>
                    <a:pt x="483" y="284"/>
                    <a:pt x="435" y="242"/>
                    <a:pt x="373" y="201"/>
                  </a:cubicBezTo>
                  <a:cubicBezTo>
                    <a:pt x="263" y="118"/>
                    <a:pt x="138" y="4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45"/>
            <p:cNvSpPr/>
            <p:nvPr/>
          </p:nvSpPr>
          <p:spPr>
            <a:xfrm>
              <a:off x="6204125" y="2203275"/>
              <a:ext cx="10725" cy="14175"/>
            </a:xfrm>
            <a:custGeom>
              <a:rect b="b" l="l" r="r" t="t"/>
              <a:pathLst>
                <a:path extrusionOk="0" h="567" w="429">
                  <a:moveTo>
                    <a:pt x="1" y="1"/>
                  </a:moveTo>
                  <a:lnTo>
                    <a:pt x="1" y="1"/>
                  </a:lnTo>
                  <a:cubicBezTo>
                    <a:pt x="7" y="63"/>
                    <a:pt x="35" y="125"/>
                    <a:pt x="56" y="166"/>
                  </a:cubicBezTo>
                  <a:cubicBezTo>
                    <a:pt x="83" y="222"/>
                    <a:pt x="118" y="270"/>
                    <a:pt x="152" y="325"/>
                  </a:cubicBezTo>
                  <a:cubicBezTo>
                    <a:pt x="187" y="373"/>
                    <a:pt x="228" y="415"/>
                    <a:pt x="277" y="463"/>
                  </a:cubicBezTo>
                  <a:cubicBezTo>
                    <a:pt x="318" y="505"/>
                    <a:pt x="366" y="539"/>
                    <a:pt x="429" y="567"/>
                  </a:cubicBezTo>
                  <a:cubicBezTo>
                    <a:pt x="366" y="463"/>
                    <a:pt x="297" y="367"/>
                    <a:pt x="228" y="270"/>
                  </a:cubicBezTo>
                  <a:cubicBezTo>
                    <a:pt x="159" y="173"/>
                    <a:pt x="90" y="9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45"/>
            <p:cNvSpPr/>
            <p:nvPr/>
          </p:nvSpPr>
          <p:spPr>
            <a:xfrm>
              <a:off x="6204475" y="2133025"/>
              <a:ext cx="20050" cy="10725"/>
            </a:xfrm>
            <a:custGeom>
              <a:rect b="b" l="l" r="r" t="t"/>
              <a:pathLst>
                <a:path extrusionOk="0" h="429" w="802">
                  <a:moveTo>
                    <a:pt x="0" y="1"/>
                  </a:moveTo>
                  <a:cubicBezTo>
                    <a:pt x="111" y="104"/>
                    <a:pt x="242" y="180"/>
                    <a:pt x="380" y="249"/>
                  </a:cubicBezTo>
                  <a:cubicBezTo>
                    <a:pt x="449" y="284"/>
                    <a:pt x="518" y="318"/>
                    <a:pt x="587" y="346"/>
                  </a:cubicBezTo>
                  <a:cubicBezTo>
                    <a:pt x="656" y="380"/>
                    <a:pt x="732" y="401"/>
                    <a:pt x="801" y="429"/>
                  </a:cubicBezTo>
                  <a:cubicBezTo>
                    <a:pt x="760" y="373"/>
                    <a:pt x="691" y="318"/>
                    <a:pt x="629" y="277"/>
                  </a:cubicBezTo>
                  <a:cubicBezTo>
                    <a:pt x="560" y="221"/>
                    <a:pt x="504" y="187"/>
                    <a:pt x="435" y="152"/>
                  </a:cubicBezTo>
                  <a:cubicBezTo>
                    <a:pt x="297" y="83"/>
                    <a:pt x="159" y="3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45"/>
            <p:cNvSpPr/>
            <p:nvPr/>
          </p:nvSpPr>
          <p:spPr>
            <a:xfrm>
              <a:off x="6396075" y="2341025"/>
              <a:ext cx="15375" cy="8875"/>
            </a:xfrm>
            <a:custGeom>
              <a:rect b="b" l="l" r="r" t="t"/>
              <a:pathLst>
                <a:path extrusionOk="0" h="355" w="615">
                  <a:moveTo>
                    <a:pt x="0" y="0"/>
                  </a:moveTo>
                  <a:lnTo>
                    <a:pt x="0" y="0"/>
                  </a:lnTo>
                  <a:cubicBezTo>
                    <a:pt x="76" y="104"/>
                    <a:pt x="166" y="180"/>
                    <a:pt x="270" y="249"/>
                  </a:cubicBezTo>
                  <a:cubicBezTo>
                    <a:pt x="318" y="277"/>
                    <a:pt x="373" y="311"/>
                    <a:pt x="428" y="325"/>
                  </a:cubicBezTo>
                  <a:cubicBezTo>
                    <a:pt x="474" y="342"/>
                    <a:pt x="529" y="354"/>
                    <a:pt x="581" y="354"/>
                  </a:cubicBezTo>
                  <a:cubicBezTo>
                    <a:pt x="593" y="354"/>
                    <a:pt x="604" y="354"/>
                    <a:pt x="615" y="353"/>
                  </a:cubicBezTo>
                  <a:cubicBezTo>
                    <a:pt x="560" y="318"/>
                    <a:pt x="518" y="283"/>
                    <a:pt x="463" y="249"/>
                  </a:cubicBezTo>
                  <a:cubicBezTo>
                    <a:pt x="415" y="214"/>
                    <a:pt x="373" y="187"/>
                    <a:pt x="318" y="152"/>
                  </a:cubicBezTo>
                  <a:cubicBezTo>
                    <a:pt x="228" y="97"/>
                    <a:pt x="125" y="3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45"/>
            <p:cNvSpPr/>
            <p:nvPr/>
          </p:nvSpPr>
          <p:spPr>
            <a:xfrm>
              <a:off x="6395725" y="2332725"/>
              <a:ext cx="12625" cy="9525"/>
            </a:xfrm>
            <a:custGeom>
              <a:rect b="b" l="l" r="r" t="t"/>
              <a:pathLst>
                <a:path extrusionOk="0" h="381" w="505">
                  <a:moveTo>
                    <a:pt x="1" y="1"/>
                  </a:moveTo>
                  <a:lnTo>
                    <a:pt x="1" y="1"/>
                  </a:lnTo>
                  <a:cubicBezTo>
                    <a:pt x="56" y="98"/>
                    <a:pt x="146" y="167"/>
                    <a:pt x="221" y="236"/>
                  </a:cubicBezTo>
                  <a:cubicBezTo>
                    <a:pt x="311" y="298"/>
                    <a:pt x="394" y="346"/>
                    <a:pt x="505" y="381"/>
                  </a:cubicBezTo>
                  <a:cubicBezTo>
                    <a:pt x="449" y="291"/>
                    <a:pt x="366" y="222"/>
                    <a:pt x="284" y="153"/>
                  </a:cubicBezTo>
                  <a:cubicBezTo>
                    <a:pt x="194" y="91"/>
                    <a:pt x="111" y="3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45"/>
            <p:cNvSpPr/>
            <p:nvPr/>
          </p:nvSpPr>
          <p:spPr>
            <a:xfrm>
              <a:off x="6275425" y="2266625"/>
              <a:ext cx="525450" cy="72875"/>
            </a:xfrm>
            <a:custGeom>
              <a:rect b="b" l="l" r="r" t="t"/>
              <a:pathLst>
                <a:path extrusionOk="0" h="2915" w="21018">
                  <a:moveTo>
                    <a:pt x="8959" y="0"/>
                  </a:moveTo>
                  <a:cubicBezTo>
                    <a:pt x="7742" y="0"/>
                    <a:pt x="6523" y="321"/>
                    <a:pt x="5489" y="960"/>
                  </a:cubicBezTo>
                  <a:cubicBezTo>
                    <a:pt x="5077" y="1217"/>
                    <a:pt x="4644" y="1534"/>
                    <a:pt x="4160" y="1534"/>
                  </a:cubicBezTo>
                  <a:cubicBezTo>
                    <a:pt x="4150" y="1534"/>
                    <a:pt x="4139" y="1534"/>
                    <a:pt x="4129" y="1533"/>
                  </a:cubicBezTo>
                  <a:cubicBezTo>
                    <a:pt x="3673" y="1526"/>
                    <a:pt x="3273" y="1223"/>
                    <a:pt x="2845" y="1071"/>
                  </a:cubicBezTo>
                  <a:cubicBezTo>
                    <a:pt x="2638" y="995"/>
                    <a:pt x="2422" y="960"/>
                    <a:pt x="2206" y="960"/>
                  </a:cubicBezTo>
                  <a:cubicBezTo>
                    <a:pt x="1160" y="960"/>
                    <a:pt x="103" y="1785"/>
                    <a:pt x="0" y="2838"/>
                  </a:cubicBezTo>
                  <a:lnTo>
                    <a:pt x="21017" y="2914"/>
                  </a:lnTo>
                  <a:cubicBezTo>
                    <a:pt x="20638" y="1975"/>
                    <a:pt x="19692" y="1326"/>
                    <a:pt x="18691" y="1105"/>
                  </a:cubicBezTo>
                  <a:cubicBezTo>
                    <a:pt x="18327" y="1023"/>
                    <a:pt x="17957" y="987"/>
                    <a:pt x="17584" y="987"/>
                  </a:cubicBezTo>
                  <a:cubicBezTo>
                    <a:pt x="16930" y="987"/>
                    <a:pt x="16270" y="1096"/>
                    <a:pt x="15632" y="1250"/>
                  </a:cubicBezTo>
                  <a:cubicBezTo>
                    <a:pt x="15096" y="1376"/>
                    <a:pt x="14544" y="1532"/>
                    <a:pt x="14003" y="1532"/>
                  </a:cubicBezTo>
                  <a:cubicBezTo>
                    <a:pt x="13770" y="1532"/>
                    <a:pt x="13539" y="1503"/>
                    <a:pt x="13312" y="1430"/>
                  </a:cubicBezTo>
                  <a:cubicBezTo>
                    <a:pt x="12939" y="1306"/>
                    <a:pt x="12622" y="1085"/>
                    <a:pt x="12283" y="884"/>
                  </a:cubicBezTo>
                  <a:cubicBezTo>
                    <a:pt x="11284" y="294"/>
                    <a:pt x="10122" y="0"/>
                    <a:pt x="89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45"/>
            <p:cNvSpPr/>
            <p:nvPr/>
          </p:nvSpPr>
          <p:spPr>
            <a:xfrm>
              <a:off x="6272825" y="2334975"/>
              <a:ext cx="531675" cy="420675"/>
            </a:xfrm>
            <a:custGeom>
              <a:rect b="b" l="l" r="r" t="t"/>
              <a:pathLst>
                <a:path extrusionOk="0" h="16827" w="21267">
                  <a:moveTo>
                    <a:pt x="1" y="1"/>
                  </a:moveTo>
                  <a:lnTo>
                    <a:pt x="829" y="6843"/>
                  </a:lnTo>
                  <a:lnTo>
                    <a:pt x="1810" y="6843"/>
                  </a:lnTo>
                  <a:lnTo>
                    <a:pt x="3266" y="14859"/>
                  </a:lnTo>
                  <a:cubicBezTo>
                    <a:pt x="3266" y="15922"/>
                    <a:pt x="4088" y="16792"/>
                    <a:pt x="5096" y="16792"/>
                  </a:cubicBezTo>
                  <a:lnTo>
                    <a:pt x="16330" y="16827"/>
                  </a:lnTo>
                  <a:cubicBezTo>
                    <a:pt x="17345" y="16827"/>
                    <a:pt x="18180" y="15964"/>
                    <a:pt x="18180" y="14907"/>
                  </a:cubicBezTo>
                  <a:lnTo>
                    <a:pt x="19506" y="6898"/>
                  </a:lnTo>
                  <a:lnTo>
                    <a:pt x="20535" y="6898"/>
                  </a:lnTo>
                  <a:lnTo>
                    <a:pt x="21266" y="70"/>
                  </a:lnTo>
                  <a:lnTo>
                    <a:pt x="1"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45"/>
            <p:cNvSpPr/>
            <p:nvPr/>
          </p:nvSpPr>
          <p:spPr>
            <a:xfrm>
              <a:off x="6269375" y="2333425"/>
              <a:ext cx="538825" cy="423950"/>
            </a:xfrm>
            <a:custGeom>
              <a:rect b="b" l="l" r="r" t="t"/>
              <a:pathLst>
                <a:path extrusionOk="0" h="16958" w="21553">
                  <a:moveTo>
                    <a:pt x="418" y="103"/>
                  </a:moveTo>
                  <a:cubicBezTo>
                    <a:pt x="532" y="103"/>
                    <a:pt x="661" y="125"/>
                    <a:pt x="753" y="125"/>
                  </a:cubicBezTo>
                  <a:cubicBezTo>
                    <a:pt x="1485" y="125"/>
                    <a:pt x="2231" y="132"/>
                    <a:pt x="2969" y="132"/>
                  </a:cubicBezTo>
                  <a:lnTo>
                    <a:pt x="10323" y="159"/>
                  </a:lnTo>
                  <a:cubicBezTo>
                    <a:pt x="13969" y="166"/>
                    <a:pt x="17609" y="180"/>
                    <a:pt x="21255" y="193"/>
                  </a:cubicBezTo>
                  <a:lnTo>
                    <a:pt x="21255" y="193"/>
                  </a:lnTo>
                  <a:lnTo>
                    <a:pt x="20831" y="4254"/>
                  </a:lnTo>
                  <a:cubicBezTo>
                    <a:pt x="20749" y="5034"/>
                    <a:pt x="20666" y="5800"/>
                    <a:pt x="20590" y="6567"/>
                  </a:cubicBezTo>
                  <a:cubicBezTo>
                    <a:pt x="20590" y="6616"/>
                    <a:pt x="20524" y="6921"/>
                    <a:pt x="20582" y="6921"/>
                  </a:cubicBezTo>
                  <a:cubicBezTo>
                    <a:pt x="20590" y="6921"/>
                    <a:pt x="20599" y="6916"/>
                    <a:pt x="20610" y="6905"/>
                  </a:cubicBezTo>
                  <a:lnTo>
                    <a:pt x="20610" y="6905"/>
                  </a:lnTo>
                  <a:cubicBezTo>
                    <a:pt x="20571" y="6944"/>
                    <a:pt x="20468" y="6957"/>
                    <a:pt x="20340" y="6957"/>
                  </a:cubicBezTo>
                  <a:cubicBezTo>
                    <a:pt x="20084" y="6957"/>
                    <a:pt x="19731" y="6905"/>
                    <a:pt x="19602" y="6905"/>
                  </a:cubicBezTo>
                  <a:cubicBezTo>
                    <a:pt x="19589" y="6905"/>
                    <a:pt x="19533" y="6905"/>
                    <a:pt x="19526" y="6933"/>
                  </a:cubicBezTo>
                  <a:cubicBezTo>
                    <a:pt x="19126" y="9322"/>
                    <a:pt x="18732" y="11704"/>
                    <a:pt x="18332" y="14093"/>
                  </a:cubicBezTo>
                  <a:cubicBezTo>
                    <a:pt x="18291" y="14369"/>
                    <a:pt x="18228" y="14645"/>
                    <a:pt x="18194" y="14921"/>
                  </a:cubicBezTo>
                  <a:cubicBezTo>
                    <a:pt x="18070" y="15922"/>
                    <a:pt x="17538" y="16772"/>
                    <a:pt x="16426" y="16827"/>
                  </a:cubicBezTo>
                  <a:cubicBezTo>
                    <a:pt x="16235" y="16837"/>
                    <a:pt x="16044" y="16840"/>
                    <a:pt x="15852" y="16840"/>
                  </a:cubicBezTo>
                  <a:cubicBezTo>
                    <a:pt x="15393" y="16840"/>
                    <a:pt x="14932" y="16820"/>
                    <a:pt x="14479" y="16820"/>
                  </a:cubicBezTo>
                  <a:cubicBezTo>
                    <a:pt x="11862" y="16813"/>
                    <a:pt x="9239" y="16806"/>
                    <a:pt x="6622" y="16799"/>
                  </a:cubicBezTo>
                  <a:cubicBezTo>
                    <a:pt x="6584" y="16799"/>
                    <a:pt x="6545" y="16798"/>
                    <a:pt x="6506" y="16798"/>
                  </a:cubicBezTo>
                  <a:cubicBezTo>
                    <a:pt x="6286" y="16798"/>
                    <a:pt x="6058" y="16806"/>
                    <a:pt x="5831" y="16806"/>
                  </a:cubicBezTo>
                  <a:cubicBezTo>
                    <a:pt x="5083" y="16806"/>
                    <a:pt x="4338" y="16726"/>
                    <a:pt x="3881" y="16040"/>
                  </a:cubicBezTo>
                  <a:cubicBezTo>
                    <a:pt x="3439" y="15384"/>
                    <a:pt x="3397" y="14106"/>
                    <a:pt x="3246" y="13319"/>
                  </a:cubicBezTo>
                  <a:lnTo>
                    <a:pt x="2086" y="6926"/>
                  </a:lnTo>
                  <a:cubicBezTo>
                    <a:pt x="2072" y="6864"/>
                    <a:pt x="1934" y="6836"/>
                    <a:pt x="1892" y="6836"/>
                  </a:cubicBezTo>
                  <a:lnTo>
                    <a:pt x="1095" y="6836"/>
                  </a:lnTo>
                  <a:cubicBezTo>
                    <a:pt x="987" y="5913"/>
                    <a:pt x="874" y="4983"/>
                    <a:pt x="760" y="4060"/>
                  </a:cubicBezTo>
                  <a:cubicBezTo>
                    <a:pt x="608" y="2825"/>
                    <a:pt x="574" y="1513"/>
                    <a:pt x="304" y="304"/>
                  </a:cubicBezTo>
                  <a:cubicBezTo>
                    <a:pt x="300" y="291"/>
                    <a:pt x="295" y="176"/>
                    <a:pt x="277" y="120"/>
                  </a:cubicBezTo>
                  <a:lnTo>
                    <a:pt x="277" y="120"/>
                  </a:lnTo>
                  <a:cubicBezTo>
                    <a:pt x="318" y="108"/>
                    <a:pt x="366" y="103"/>
                    <a:pt x="418" y="103"/>
                  </a:cubicBezTo>
                  <a:close/>
                  <a:moveTo>
                    <a:pt x="90" y="1"/>
                  </a:moveTo>
                  <a:cubicBezTo>
                    <a:pt x="63" y="1"/>
                    <a:pt x="0" y="1"/>
                    <a:pt x="14" y="42"/>
                  </a:cubicBezTo>
                  <a:cubicBezTo>
                    <a:pt x="290" y="2320"/>
                    <a:pt x="567" y="4606"/>
                    <a:pt x="843" y="6884"/>
                  </a:cubicBezTo>
                  <a:cubicBezTo>
                    <a:pt x="843" y="6946"/>
                    <a:pt x="995" y="6974"/>
                    <a:pt x="1029" y="6974"/>
                  </a:cubicBezTo>
                  <a:lnTo>
                    <a:pt x="1833" y="6974"/>
                  </a:lnTo>
                  <a:cubicBezTo>
                    <a:pt x="2290" y="9512"/>
                    <a:pt x="2754" y="12037"/>
                    <a:pt x="3211" y="14569"/>
                  </a:cubicBezTo>
                  <a:cubicBezTo>
                    <a:pt x="3308" y="15066"/>
                    <a:pt x="3315" y="15570"/>
                    <a:pt x="3612" y="16019"/>
                  </a:cubicBezTo>
                  <a:cubicBezTo>
                    <a:pt x="3991" y="16599"/>
                    <a:pt x="4620" y="16896"/>
                    <a:pt x="5303" y="16923"/>
                  </a:cubicBezTo>
                  <a:cubicBezTo>
                    <a:pt x="5593" y="16937"/>
                    <a:pt x="5881" y="16941"/>
                    <a:pt x="6169" y="16941"/>
                  </a:cubicBezTo>
                  <a:cubicBezTo>
                    <a:pt x="6630" y="16941"/>
                    <a:pt x="7091" y="16930"/>
                    <a:pt x="7554" y="16930"/>
                  </a:cubicBezTo>
                  <a:lnTo>
                    <a:pt x="15867" y="16958"/>
                  </a:lnTo>
                  <a:cubicBezTo>
                    <a:pt x="16875" y="16958"/>
                    <a:pt x="17869" y="16854"/>
                    <a:pt x="18318" y="15757"/>
                  </a:cubicBezTo>
                  <a:cubicBezTo>
                    <a:pt x="18470" y="15377"/>
                    <a:pt x="18484" y="14928"/>
                    <a:pt x="18553" y="14528"/>
                  </a:cubicBezTo>
                  <a:cubicBezTo>
                    <a:pt x="18643" y="13975"/>
                    <a:pt x="18732" y="13409"/>
                    <a:pt x="18829" y="12857"/>
                  </a:cubicBezTo>
                  <a:cubicBezTo>
                    <a:pt x="19078" y="11386"/>
                    <a:pt x="19319" y="9902"/>
                    <a:pt x="19568" y="8424"/>
                  </a:cubicBezTo>
                  <a:cubicBezTo>
                    <a:pt x="19637" y="8010"/>
                    <a:pt x="19658" y="7533"/>
                    <a:pt x="19782" y="7126"/>
                  </a:cubicBezTo>
                  <a:cubicBezTo>
                    <a:pt x="19813" y="7037"/>
                    <a:pt x="19776" y="7013"/>
                    <a:pt x="19787" y="7013"/>
                  </a:cubicBezTo>
                  <a:cubicBezTo>
                    <a:pt x="19796" y="7013"/>
                    <a:pt x="19834" y="7027"/>
                    <a:pt x="19954" y="7036"/>
                  </a:cubicBezTo>
                  <a:cubicBezTo>
                    <a:pt x="20042" y="7041"/>
                    <a:pt x="20130" y="7042"/>
                    <a:pt x="20219" y="7042"/>
                  </a:cubicBezTo>
                  <a:cubicBezTo>
                    <a:pt x="20396" y="7042"/>
                    <a:pt x="20574" y="7036"/>
                    <a:pt x="20749" y="7036"/>
                  </a:cubicBezTo>
                  <a:cubicBezTo>
                    <a:pt x="20769" y="7036"/>
                    <a:pt x="20831" y="7036"/>
                    <a:pt x="20831" y="7009"/>
                  </a:cubicBezTo>
                  <a:cubicBezTo>
                    <a:pt x="21059" y="4723"/>
                    <a:pt x="21301" y="2445"/>
                    <a:pt x="21543" y="166"/>
                  </a:cubicBezTo>
                  <a:cubicBezTo>
                    <a:pt x="21552" y="103"/>
                    <a:pt x="21419" y="54"/>
                    <a:pt x="21334" y="54"/>
                  </a:cubicBezTo>
                  <a:cubicBezTo>
                    <a:pt x="21307" y="54"/>
                    <a:pt x="21285" y="59"/>
                    <a:pt x="21274" y="70"/>
                  </a:cubicBezTo>
                  <a:lnTo>
                    <a:pt x="21274" y="70"/>
                  </a:lnTo>
                  <a:cubicBezTo>
                    <a:pt x="20416" y="69"/>
                    <a:pt x="19564" y="63"/>
                    <a:pt x="18705" y="63"/>
                  </a:cubicBezTo>
                  <a:cubicBezTo>
                    <a:pt x="12498" y="42"/>
                    <a:pt x="6297" y="14"/>
                    <a:pt x="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45"/>
            <p:cNvSpPr/>
            <p:nvPr/>
          </p:nvSpPr>
          <p:spPr>
            <a:xfrm>
              <a:off x="6296650" y="2355700"/>
              <a:ext cx="165725" cy="6400"/>
            </a:xfrm>
            <a:custGeom>
              <a:rect b="b" l="l" r="r" t="t"/>
              <a:pathLst>
                <a:path extrusionOk="0" h="256" w="6629">
                  <a:moveTo>
                    <a:pt x="3315" y="0"/>
                  </a:moveTo>
                  <a:cubicBezTo>
                    <a:pt x="2762" y="0"/>
                    <a:pt x="2210" y="7"/>
                    <a:pt x="1657" y="28"/>
                  </a:cubicBezTo>
                  <a:cubicBezTo>
                    <a:pt x="1105" y="42"/>
                    <a:pt x="553" y="69"/>
                    <a:pt x="0" y="118"/>
                  </a:cubicBezTo>
                  <a:cubicBezTo>
                    <a:pt x="553" y="173"/>
                    <a:pt x="1105" y="207"/>
                    <a:pt x="1657" y="221"/>
                  </a:cubicBezTo>
                  <a:cubicBezTo>
                    <a:pt x="2210" y="249"/>
                    <a:pt x="2762" y="249"/>
                    <a:pt x="3315" y="256"/>
                  </a:cubicBezTo>
                  <a:cubicBezTo>
                    <a:pt x="3867" y="256"/>
                    <a:pt x="4419" y="249"/>
                    <a:pt x="4972" y="228"/>
                  </a:cubicBezTo>
                  <a:cubicBezTo>
                    <a:pt x="5524" y="214"/>
                    <a:pt x="6076" y="187"/>
                    <a:pt x="6629" y="138"/>
                  </a:cubicBezTo>
                  <a:cubicBezTo>
                    <a:pt x="6076" y="83"/>
                    <a:pt x="5524" y="49"/>
                    <a:pt x="4972" y="35"/>
                  </a:cubicBezTo>
                  <a:cubicBezTo>
                    <a:pt x="4419" y="7"/>
                    <a:pt x="3867" y="0"/>
                    <a:pt x="33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45"/>
            <p:cNvSpPr/>
            <p:nvPr/>
          </p:nvSpPr>
          <p:spPr>
            <a:xfrm>
              <a:off x="6301125" y="2378300"/>
              <a:ext cx="50100" cy="6250"/>
            </a:xfrm>
            <a:custGeom>
              <a:rect b="b" l="l" r="r" t="t"/>
              <a:pathLst>
                <a:path extrusionOk="0" h="250" w="2004">
                  <a:moveTo>
                    <a:pt x="1002" y="1"/>
                  </a:moveTo>
                  <a:cubicBezTo>
                    <a:pt x="836" y="1"/>
                    <a:pt x="664" y="8"/>
                    <a:pt x="505" y="28"/>
                  </a:cubicBezTo>
                  <a:cubicBezTo>
                    <a:pt x="339" y="42"/>
                    <a:pt x="167" y="70"/>
                    <a:pt x="1" y="125"/>
                  </a:cubicBezTo>
                  <a:cubicBezTo>
                    <a:pt x="167" y="173"/>
                    <a:pt x="332" y="201"/>
                    <a:pt x="505" y="229"/>
                  </a:cubicBezTo>
                  <a:cubicBezTo>
                    <a:pt x="664" y="242"/>
                    <a:pt x="836" y="249"/>
                    <a:pt x="1002" y="249"/>
                  </a:cubicBezTo>
                  <a:cubicBezTo>
                    <a:pt x="1168" y="249"/>
                    <a:pt x="1340" y="242"/>
                    <a:pt x="1506" y="229"/>
                  </a:cubicBezTo>
                  <a:cubicBezTo>
                    <a:pt x="1665" y="208"/>
                    <a:pt x="1837" y="180"/>
                    <a:pt x="2003" y="132"/>
                  </a:cubicBezTo>
                  <a:cubicBezTo>
                    <a:pt x="1831" y="70"/>
                    <a:pt x="1665" y="42"/>
                    <a:pt x="1506" y="28"/>
                  </a:cubicBezTo>
                  <a:cubicBezTo>
                    <a:pt x="1340" y="8"/>
                    <a:pt x="1168" y="1"/>
                    <a:pt x="10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45"/>
            <p:cNvSpPr/>
            <p:nvPr/>
          </p:nvSpPr>
          <p:spPr>
            <a:xfrm>
              <a:off x="6326000" y="2394175"/>
              <a:ext cx="136375" cy="6600"/>
            </a:xfrm>
            <a:custGeom>
              <a:rect b="b" l="l" r="r" t="t"/>
              <a:pathLst>
                <a:path extrusionOk="0" h="264" w="5455">
                  <a:moveTo>
                    <a:pt x="2727" y="1"/>
                  </a:moveTo>
                  <a:cubicBezTo>
                    <a:pt x="2272" y="1"/>
                    <a:pt x="1823" y="15"/>
                    <a:pt x="1360" y="29"/>
                  </a:cubicBezTo>
                  <a:cubicBezTo>
                    <a:pt x="905" y="49"/>
                    <a:pt x="456" y="70"/>
                    <a:pt x="0" y="125"/>
                  </a:cubicBezTo>
                  <a:cubicBezTo>
                    <a:pt x="456" y="180"/>
                    <a:pt x="905" y="215"/>
                    <a:pt x="1360" y="229"/>
                  </a:cubicBezTo>
                  <a:cubicBezTo>
                    <a:pt x="1823" y="256"/>
                    <a:pt x="2272" y="263"/>
                    <a:pt x="2727" y="263"/>
                  </a:cubicBezTo>
                  <a:cubicBezTo>
                    <a:pt x="3183" y="263"/>
                    <a:pt x="3632" y="256"/>
                    <a:pt x="4088" y="236"/>
                  </a:cubicBezTo>
                  <a:cubicBezTo>
                    <a:pt x="4550" y="222"/>
                    <a:pt x="4999" y="194"/>
                    <a:pt x="5455" y="139"/>
                  </a:cubicBezTo>
                  <a:cubicBezTo>
                    <a:pt x="4999" y="91"/>
                    <a:pt x="4550" y="56"/>
                    <a:pt x="4088" y="35"/>
                  </a:cubicBezTo>
                  <a:cubicBezTo>
                    <a:pt x="3632" y="15"/>
                    <a:pt x="3183" y="1"/>
                    <a:pt x="27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45"/>
            <p:cNvSpPr/>
            <p:nvPr/>
          </p:nvSpPr>
          <p:spPr>
            <a:xfrm>
              <a:off x="6428000" y="2410400"/>
              <a:ext cx="51825" cy="6425"/>
            </a:xfrm>
            <a:custGeom>
              <a:rect b="b" l="l" r="r" t="t"/>
              <a:pathLst>
                <a:path extrusionOk="0" h="257" w="2073">
                  <a:moveTo>
                    <a:pt x="1036" y="1"/>
                  </a:moveTo>
                  <a:cubicBezTo>
                    <a:pt x="864" y="1"/>
                    <a:pt x="691" y="15"/>
                    <a:pt x="519" y="29"/>
                  </a:cubicBezTo>
                  <a:cubicBezTo>
                    <a:pt x="346" y="49"/>
                    <a:pt x="173" y="70"/>
                    <a:pt x="1" y="125"/>
                  </a:cubicBezTo>
                  <a:cubicBezTo>
                    <a:pt x="173" y="174"/>
                    <a:pt x="346" y="208"/>
                    <a:pt x="519" y="229"/>
                  </a:cubicBezTo>
                  <a:cubicBezTo>
                    <a:pt x="691" y="243"/>
                    <a:pt x="864" y="256"/>
                    <a:pt x="1036" y="256"/>
                  </a:cubicBezTo>
                  <a:cubicBezTo>
                    <a:pt x="1209" y="256"/>
                    <a:pt x="1382" y="243"/>
                    <a:pt x="1554" y="229"/>
                  </a:cubicBezTo>
                  <a:cubicBezTo>
                    <a:pt x="1727" y="208"/>
                    <a:pt x="1899" y="187"/>
                    <a:pt x="2072" y="132"/>
                  </a:cubicBezTo>
                  <a:cubicBezTo>
                    <a:pt x="1899" y="70"/>
                    <a:pt x="1727" y="42"/>
                    <a:pt x="1554" y="29"/>
                  </a:cubicBezTo>
                  <a:cubicBezTo>
                    <a:pt x="1382" y="15"/>
                    <a:pt x="1209" y="1"/>
                    <a:pt x="103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45"/>
            <p:cNvSpPr/>
            <p:nvPr/>
          </p:nvSpPr>
          <p:spPr>
            <a:xfrm>
              <a:off x="6309950" y="2430425"/>
              <a:ext cx="129475" cy="6600"/>
            </a:xfrm>
            <a:custGeom>
              <a:rect b="b" l="l" r="r" t="t"/>
              <a:pathLst>
                <a:path extrusionOk="0" h="264" w="5179">
                  <a:moveTo>
                    <a:pt x="2589" y="1"/>
                  </a:moveTo>
                  <a:cubicBezTo>
                    <a:pt x="2161" y="1"/>
                    <a:pt x="1726" y="15"/>
                    <a:pt x="1298" y="29"/>
                  </a:cubicBezTo>
                  <a:cubicBezTo>
                    <a:pt x="863" y="49"/>
                    <a:pt x="435" y="77"/>
                    <a:pt x="0" y="125"/>
                  </a:cubicBezTo>
                  <a:cubicBezTo>
                    <a:pt x="435" y="180"/>
                    <a:pt x="863" y="201"/>
                    <a:pt x="1298" y="229"/>
                  </a:cubicBezTo>
                  <a:cubicBezTo>
                    <a:pt x="1726" y="256"/>
                    <a:pt x="2161" y="263"/>
                    <a:pt x="2589" y="263"/>
                  </a:cubicBezTo>
                  <a:cubicBezTo>
                    <a:pt x="3024" y="263"/>
                    <a:pt x="3452" y="256"/>
                    <a:pt x="3887" y="236"/>
                  </a:cubicBezTo>
                  <a:cubicBezTo>
                    <a:pt x="4315" y="222"/>
                    <a:pt x="4750" y="194"/>
                    <a:pt x="5178" y="139"/>
                  </a:cubicBezTo>
                  <a:cubicBezTo>
                    <a:pt x="4750" y="91"/>
                    <a:pt x="4315" y="56"/>
                    <a:pt x="3887" y="35"/>
                  </a:cubicBezTo>
                  <a:cubicBezTo>
                    <a:pt x="3452" y="15"/>
                    <a:pt x="3024" y="1"/>
                    <a:pt x="25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45"/>
            <p:cNvSpPr/>
            <p:nvPr/>
          </p:nvSpPr>
          <p:spPr>
            <a:xfrm>
              <a:off x="6414375" y="2383300"/>
              <a:ext cx="56975" cy="6250"/>
            </a:xfrm>
            <a:custGeom>
              <a:rect b="b" l="l" r="r" t="t"/>
              <a:pathLst>
                <a:path extrusionOk="0" h="250" w="2279">
                  <a:moveTo>
                    <a:pt x="1139" y="1"/>
                  </a:moveTo>
                  <a:cubicBezTo>
                    <a:pt x="953" y="1"/>
                    <a:pt x="760" y="8"/>
                    <a:pt x="573" y="29"/>
                  </a:cubicBezTo>
                  <a:cubicBezTo>
                    <a:pt x="380" y="42"/>
                    <a:pt x="194" y="70"/>
                    <a:pt x="0" y="118"/>
                  </a:cubicBezTo>
                  <a:cubicBezTo>
                    <a:pt x="194" y="174"/>
                    <a:pt x="380" y="201"/>
                    <a:pt x="573" y="222"/>
                  </a:cubicBezTo>
                  <a:cubicBezTo>
                    <a:pt x="760" y="243"/>
                    <a:pt x="953" y="250"/>
                    <a:pt x="1139" y="250"/>
                  </a:cubicBezTo>
                  <a:cubicBezTo>
                    <a:pt x="1333" y="250"/>
                    <a:pt x="1519" y="243"/>
                    <a:pt x="1713" y="222"/>
                  </a:cubicBezTo>
                  <a:cubicBezTo>
                    <a:pt x="1899" y="208"/>
                    <a:pt x="2092" y="180"/>
                    <a:pt x="2279" y="132"/>
                  </a:cubicBezTo>
                  <a:cubicBezTo>
                    <a:pt x="2092" y="70"/>
                    <a:pt x="1899" y="42"/>
                    <a:pt x="1713" y="29"/>
                  </a:cubicBezTo>
                  <a:cubicBezTo>
                    <a:pt x="1519" y="8"/>
                    <a:pt x="1333" y="1"/>
                    <a:pt x="1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45"/>
            <p:cNvSpPr/>
            <p:nvPr/>
          </p:nvSpPr>
          <p:spPr>
            <a:xfrm>
              <a:off x="6416600" y="2446650"/>
              <a:ext cx="133800" cy="6600"/>
            </a:xfrm>
            <a:custGeom>
              <a:rect b="b" l="l" r="r" t="t"/>
              <a:pathLst>
                <a:path extrusionOk="0" h="264" w="5352">
                  <a:moveTo>
                    <a:pt x="2673" y="1"/>
                  </a:moveTo>
                  <a:cubicBezTo>
                    <a:pt x="2224" y="1"/>
                    <a:pt x="1789" y="15"/>
                    <a:pt x="1340" y="29"/>
                  </a:cubicBezTo>
                  <a:cubicBezTo>
                    <a:pt x="892" y="49"/>
                    <a:pt x="450" y="70"/>
                    <a:pt x="1" y="125"/>
                  </a:cubicBezTo>
                  <a:cubicBezTo>
                    <a:pt x="443" y="174"/>
                    <a:pt x="892" y="208"/>
                    <a:pt x="1340" y="229"/>
                  </a:cubicBezTo>
                  <a:cubicBezTo>
                    <a:pt x="1789" y="249"/>
                    <a:pt x="2224" y="263"/>
                    <a:pt x="2673" y="263"/>
                  </a:cubicBezTo>
                  <a:cubicBezTo>
                    <a:pt x="3122" y="263"/>
                    <a:pt x="3564" y="249"/>
                    <a:pt x="4013" y="236"/>
                  </a:cubicBezTo>
                  <a:cubicBezTo>
                    <a:pt x="4461" y="215"/>
                    <a:pt x="4903" y="194"/>
                    <a:pt x="5352" y="139"/>
                  </a:cubicBezTo>
                  <a:cubicBezTo>
                    <a:pt x="4903" y="91"/>
                    <a:pt x="4461" y="56"/>
                    <a:pt x="4013" y="35"/>
                  </a:cubicBezTo>
                  <a:cubicBezTo>
                    <a:pt x="3564" y="15"/>
                    <a:pt x="3122" y="1"/>
                    <a:pt x="2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45"/>
            <p:cNvSpPr/>
            <p:nvPr/>
          </p:nvSpPr>
          <p:spPr>
            <a:xfrm>
              <a:off x="6495850" y="2460475"/>
              <a:ext cx="86325" cy="6575"/>
            </a:xfrm>
            <a:custGeom>
              <a:rect b="b" l="l" r="r" t="t"/>
              <a:pathLst>
                <a:path extrusionOk="0" h="263" w="3453">
                  <a:moveTo>
                    <a:pt x="1726" y="0"/>
                  </a:moveTo>
                  <a:cubicBezTo>
                    <a:pt x="1436" y="0"/>
                    <a:pt x="1146" y="14"/>
                    <a:pt x="863" y="28"/>
                  </a:cubicBezTo>
                  <a:cubicBezTo>
                    <a:pt x="573" y="49"/>
                    <a:pt x="283" y="69"/>
                    <a:pt x="0" y="125"/>
                  </a:cubicBezTo>
                  <a:cubicBezTo>
                    <a:pt x="283" y="187"/>
                    <a:pt x="566" y="207"/>
                    <a:pt x="863" y="228"/>
                  </a:cubicBezTo>
                  <a:cubicBezTo>
                    <a:pt x="1146" y="256"/>
                    <a:pt x="1436" y="263"/>
                    <a:pt x="1726" y="263"/>
                  </a:cubicBezTo>
                  <a:cubicBezTo>
                    <a:pt x="2009" y="263"/>
                    <a:pt x="2299" y="256"/>
                    <a:pt x="2589" y="235"/>
                  </a:cubicBezTo>
                  <a:cubicBezTo>
                    <a:pt x="2872" y="214"/>
                    <a:pt x="3162" y="194"/>
                    <a:pt x="3452" y="138"/>
                  </a:cubicBezTo>
                  <a:cubicBezTo>
                    <a:pt x="3162" y="90"/>
                    <a:pt x="2872" y="55"/>
                    <a:pt x="2589" y="35"/>
                  </a:cubicBezTo>
                  <a:cubicBezTo>
                    <a:pt x="2299" y="14"/>
                    <a:pt x="2009" y="0"/>
                    <a:pt x="17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45"/>
            <p:cNvSpPr/>
            <p:nvPr/>
          </p:nvSpPr>
          <p:spPr>
            <a:xfrm>
              <a:off x="6327900" y="2475825"/>
              <a:ext cx="133800" cy="6600"/>
            </a:xfrm>
            <a:custGeom>
              <a:rect b="b" l="l" r="r" t="t"/>
              <a:pathLst>
                <a:path extrusionOk="0" h="264" w="5352">
                  <a:moveTo>
                    <a:pt x="2679" y="1"/>
                  </a:moveTo>
                  <a:cubicBezTo>
                    <a:pt x="2230" y="1"/>
                    <a:pt x="1788" y="8"/>
                    <a:pt x="1340" y="28"/>
                  </a:cubicBezTo>
                  <a:cubicBezTo>
                    <a:pt x="891" y="42"/>
                    <a:pt x="449" y="70"/>
                    <a:pt x="0" y="125"/>
                  </a:cubicBezTo>
                  <a:cubicBezTo>
                    <a:pt x="449" y="173"/>
                    <a:pt x="891" y="208"/>
                    <a:pt x="1340" y="229"/>
                  </a:cubicBezTo>
                  <a:cubicBezTo>
                    <a:pt x="1788" y="249"/>
                    <a:pt x="2230" y="263"/>
                    <a:pt x="2679" y="263"/>
                  </a:cubicBezTo>
                  <a:cubicBezTo>
                    <a:pt x="3128" y="263"/>
                    <a:pt x="3563" y="249"/>
                    <a:pt x="4012" y="236"/>
                  </a:cubicBezTo>
                  <a:cubicBezTo>
                    <a:pt x="4460" y="215"/>
                    <a:pt x="4902" y="194"/>
                    <a:pt x="5351" y="139"/>
                  </a:cubicBezTo>
                  <a:cubicBezTo>
                    <a:pt x="4909" y="91"/>
                    <a:pt x="4460" y="63"/>
                    <a:pt x="4012" y="35"/>
                  </a:cubicBezTo>
                  <a:cubicBezTo>
                    <a:pt x="3563" y="8"/>
                    <a:pt x="3128" y="1"/>
                    <a:pt x="26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45"/>
            <p:cNvSpPr/>
            <p:nvPr/>
          </p:nvSpPr>
          <p:spPr>
            <a:xfrm>
              <a:off x="6318925" y="2464600"/>
              <a:ext cx="61300" cy="6250"/>
            </a:xfrm>
            <a:custGeom>
              <a:rect b="b" l="l" r="r" t="t"/>
              <a:pathLst>
                <a:path extrusionOk="0" h="250" w="2452">
                  <a:moveTo>
                    <a:pt x="1222" y="1"/>
                  </a:moveTo>
                  <a:cubicBezTo>
                    <a:pt x="1015" y="1"/>
                    <a:pt x="815" y="8"/>
                    <a:pt x="608" y="29"/>
                  </a:cubicBezTo>
                  <a:cubicBezTo>
                    <a:pt x="401" y="42"/>
                    <a:pt x="207" y="70"/>
                    <a:pt x="0" y="125"/>
                  </a:cubicBezTo>
                  <a:cubicBezTo>
                    <a:pt x="207" y="180"/>
                    <a:pt x="401" y="208"/>
                    <a:pt x="608" y="229"/>
                  </a:cubicBezTo>
                  <a:cubicBezTo>
                    <a:pt x="815" y="243"/>
                    <a:pt x="1015" y="250"/>
                    <a:pt x="1222" y="250"/>
                  </a:cubicBezTo>
                  <a:cubicBezTo>
                    <a:pt x="1429" y="250"/>
                    <a:pt x="1630" y="243"/>
                    <a:pt x="1837" y="229"/>
                  </a:cubicBezTo>
                  <a:cubicBezTo>
                    <a:pt x="2044" y="208"/>
                    <a:pt x="2244" y="180"/>
                    <a:pt x="2451" y="132"/>
                  </a:cubicBezTo>
                  <a:cubicBezTo>
                    <a:pt x="2251" y="70"/>
                    <a:pt x="2044" y="42"/>
                    <a:pt x="1837" y="29"/>
                  </a:cubicBezTo>
                  <a:cubicBezTo>
                    <a:pt x="1630" y="8"/>
                    <a:pt x="1429" y="1"/>
                    <a:pt x="1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45"/>
            <p:cNvSpPr/>
            <p:nvPr/>
          </p:nvSpPr>
          <p:spPr>
            <a:xfrm>
              <a:off x="6724900" y="2370700"/>
              <a:ext cx="61300" cy="6425"/>
            </a:xfrm>
            <a:custGeom>
              <a:rect b="b" l="l" r="r" t="t"/>
              <a:pathLst>
                <a:path extrusionOk="0" h="257" w="2452">
                  <a:moveTo>
                    <a:pt x="1229" y="1"/>
                  </a:moveTo>
                  <a:cubicBezTo>
                    <a:pt x="1022" y="1"/>
                    <a:pt x="822" y="15"/>
                    <a:pt x="615" y="29"/>
                  </a:cubicBezTo>
                  <a:cubicBezTo>
                    <a:pt x="408" y="49"/>
                    <a:pt x="208" y="70"/>
                    <a:pt x="0" y="125"/>
                  </a:cubicBezTo>
                  <a:cubicBezTo>
                    <a:pt x="208" y="174"/>
                    <a:pt x="415" y="201"/>
                    <a:pt x="615" y="229"/>
                  </a:cubicBezTo>
                  <a:cubicBezTo>
                    <a:pt x="822" y="243"/>
                    <a:pt x="1022" y="256"/>
                    <a:pt x="1229" y="256"/>
                  </a:cubicBezTo>
                  <a:cubicBezTo>
                    <a:pt x="1437" y="256"/>
                    <a:pt x="1630" y="243"/>
                    <a:pt x="1837" y="229"/>
                  </a:cubicBezTo>
                  <a:cubicBezTo>
                    <a:pt x="2044" y="208"/>
                    <a:pt x="2244" y="187"/>
                    <a:pt x="2452" y="132"/>
                  </a:cubicBezTo>
                  <a:cubicBezTo>
                    <a:pt x="2244" y="70"/>
                    <a:pt x="2044" y="49"/>
                    <a:pt x="1837" y="29"/>
                  </a:cubicBezTo>
                  <a:cubicBezTo>
                    <a:pt x="1630" y="15"/>
                    <a:pt x="1437" y="1"/>
                    <a:pt x="1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45"/>
            <p:cNvSpPr/>
            <p:nvPr/>
          </p:nvSpPr>
          <p:spPr>
            <a:xfrm>
              <a:off x="6713500" y="2391075"/>
              <a:ext cx="43175" cy="6250"/>
            </a:xfrm>
            <a:custGeom>
              <a:rect b="b" l="l" r="r" t="t"/>
              <a:pathLst>
                <a:path extrusionOk="0" h="250" w="1727">
                  <a:moveTo>
                    <a:pt x="864" y="1"/>
                  </a:moveTo>
                  <a:cubicBezTo>
                    <a:pt x="719" y="1"/>
                    <a:pt x="581" y="8"/>
                    <a:pt x="429" y="21"/>
                  </a:cubicBezTo>
                  <a:cubicBezTo>
                    <a:pt x="284" y="42"/>
                    <a:pt x="146" y="70"/>
                    <a:pt x="1" y="118"/>
                  </a:cubicBezTo>
                  <a:cubicBezTo>
                    <a:pt x="146" y="173"/>
                    <a:pt x="291" y="201"/>
                    <a:pt x="429" y="222"/>
                  </a:cubicBezTo>
                  <a:cubicBezTo>
                    <a:pt x="581" y="242"/>
                    <a:pt x="719" y="249"/>
                    <a:pt x="864" y="249"/>
                  </a:cubicBezTo>
                  <a:cubicBezTo>
                    <a:pt x="1009" y="249"/>
                    <a:pt x="1147" y="242"/>
                    <a:pt x="1292" y="222"/>
                  </a:cubicBezTo>
                  <a:cubicBezTo>
                    <a:pt x="1444" y="208"/>
                    <a:pt x="1582" y="180"/>
                    <a:pt x="1727" y="125"/>
                  </a:cubicBezTo>
                  <a:cubicBezTo>
                    <a:pt x="1582" y="70"/>
                    <a:pt x="1444" y="42"/>
                    <a:pt x="1292" y="21"/>
                  </a:cubicBezTo>
                  <a:cubicBezTo>
                    <a:pt x="1147" y="8"/>
                    <a:pt x="1009" y="1"/>
                    <a:pt x="8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45"/>
            <p:cNvSpPr/>
            <p:nvPr/>
          </p:nvSpPr>
          <p:spPr>
            <a:xfrm>
              <a:off x="6743025" y="2406950"/>
              <a:ext cx="33675" cy="6425"/>
            </a:xfrm>
            <a:custGeom>
              <a:rect b="b" l="l" r="r" t="t"/>
              <a:pathLst>
                <a:path extrusionOk="0" h="257" w="1347">
                  <a:moveTo>
                    <a:pt x="677" y="1"/>
                  </a:moveTo>
                  <a:cubicBezTo>
                    <a:pt x="560" y="1"/>
                    <a:pt x="449" y="15"/>
                    <a:pt x="339" y="29"/>
                  </a:cubicBezTo>
                  <a:cubicBezTo>
                    <a:pt x="228" y="49"/>
                    <a:pt x="111" y="70"/>
                    <a:pt x="0" y="125"/>
                  </a:cubicBezTo>
                  <a:cubicBezTo>
                    <a:pt x="111" y="173"/>
                    <a:pt x="228" y="201"/>
                    <a:pt x="339" y="229"/>
                  </a:cubicBezTo>
                  <a:cubicBezTo>
                    <a:pt x="449" y="243"/>
                    <a:pt x="560" y="256"/>
                    <a:pt x="677" y="256"/>
                  </a:cubicBezTo>
                  <a:cubicBezTo>
                    <a:pt x="788" y="256"/>
                    <a:pt x="898" y="243"/>
                    <a:pt x="1008" y="229"/>
                  </a:cubicBezTo>
                  <a:cubicBezTo>
                    <a:pt x="1126" y="208"/>
                    <a:pt x="1236" y="187"/>
                    <a:pt x="1347" y="132"/>
                  </a:cubicBezTo>
                  <a:cubicBezTo>
                    <a:pt x="1236" y="70"/>
                    <a:pt x="1126" y="49"/>
                    <a:pt x="1008" y="29"/>
                  </a:cubicBezTo>
                  <a:cubicBezTo>
                    <a:pt x="898" y="15"/>
                    <a:pt x="788" y="1"/>
                    <a:pt x="6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45"/>
            <p:cNvSpPr/>
            <p:nvPr/>
          </p:nvSpPr>
          <p:spPr>
            <a:xfrm>
              <a:off x="6270675" y="2264175"/>
              <a:ext cx="536075" cy="78075"/>
            </a:xfrm>
            <a:custGeom>
              <a:rect b="b" l="l" r="r" t="t"/>
              <a:pathLst>
                <a:path extrusionOk="0" h="3123" w="21443">
                  <a:moveTo>
                    <a:pt x="9079" y="217"/>
                  </a:moveTo>
                  <a:cubicBezTo>
                    <a:pt x="9464" y="217"/>
                    <a:pt x="9850" y="251"/>
                    <a:pt x="10229" y="320"/>
                  </a:cubicBezTo>
                  <a:cubicBezTo>
                    <a:pt x="11203" y="492"/>
                    <a:pt x="11969" y="913"/>
                    <a:pt x="12818" y="1383"/>
                  </a:cubicBezTo>
                  <a:cubicBezTo>
                    <a:pt x="13262" y="1629"/>
                    <a:pt x="13705" y="1729"/>
                    <a:pt x="14169" y="1729"/>
                  </a:cubicBezTo>
                  <a:cubicBezTo>
                    <a:pt x="14436" y="1729"/>
                    <a:pt x="14709" y="1696"/>
                    <a:pt x="14993" y="1638"/>
                  </a:cubicBezTo>
                  <a:cubicBezTo>
                    <a:pt x="15912" y="1456"/>
                    <a:pt x="16824" y="1198"/>
                    <a:pt x="17752" y="1198"/>
                  </a:cubicBezTo>
                  <a:cubicBezTo>
                    <a:pt x="18087" y="1198"/>
                    <a:pt x="18423" y="1231"/>
                    <a:pt x="18763" y="1314"/>
                  </a:cubicBezTo>
                  <a:cubicBezTo>
                    <a:pt x="19693" y="1535"/>
                    <a:pt x="20512" y="2074"/>
                    <a:pt x="20951" y="2914"/>
                  </a:cubicBezTo>
                  <a:lnTo>
                    <a:pt x="20951" y="2914"/>
                  </a:lnTo>
                  <a:cubicBezTo>
                    <a:pt x="14914" y="2894"/>
                    <a:pt x="8878" y="2867"/>
                    <a:pt x="2841" y="2847"/>
                  </a:cubicBezTo>
                  <a:cubicBezTo>
                    <a:pt x="2024" y="2847"/>
                    <a:pt x="1206" y="2840"/>
                    <a:pt x="389" y="2840"/>
                  </a:cubicBezTo>
                  <a:lnTo>
                    <a:pt x="389" y="2840"/>
                  </a:lnTo>
                  <a:cubicBezTo>
                    <a:pt x="554" y="1924"/>
                    <a:pt x="1376" y="1166"/>
                    <a:pt x="2318" y="1166"/>
                  </a:cubicBezTo>
                  <a:cubicBezTo>
                    <a:pt x="2414" y="1166"/>
                    <a:pt x="2510" y="1173"/>
                    <a:pt x="2607" y="1189"/>
                  </a:cubicBezTo>
                  <a:cubicBezTo>
                    <a:pt x="3247" y="1301"/>
                    <a:pt x="3733" y="1738"/>
                    <a:pt x="4357" y="1738"/>
                  </a:cubicBezTo>
                  <a:cubicBezTo>
                    <a:pt x="4466" y="1738"/>
                    <a:pt x="4579" y="1724"/>
                    <a:pt x="4699" y="1693"/>
                  </a:cubicBezTo>
                  <a:cubicBezTo>
                    <a:pt x="5562" y="1466"/>
                    <a:pt x="6259" y="789"/>
                    <a:pt x="7129" y="513"/>
                  </a:cubicBezTo>
                  <a:cubicBezTo>
                    <a:pt x="7757" y="317"/>
                    <a:pt x="8418" y="217"/>
                    <a:pt x="9079" y="217"/>
                  </a:cubicBezTo>
                  <a:close/>
                  <a:moveTo>
                    <a:pt x="9220" y="1"/>
                  </a:moveTo>
                  <a:cubicBezTo>
                    <a:pt x="8693" y="1"/>
                    <a:pt x="8166" y="59"/>
                    <a:pt x="7654" y="175"/>
                  </a:cubicBezTo>
                  <a:cubicBezTo>
                    <a:pt x="6881" y="347"/>
                    <a:pt x="6156" y="651"/>
                    <a:pt x="5479" y="1065"/>
                  </a:cubicBezTo>
                  <a:cubicBezTo>
                    <a:pt x="5089" y="1306"/>
                    <a:pt x="4749" y="1490"/>
                    <a:pt x="4357" y="1490"/>
                  </a:cubicBezTo>
                  <a:cubicBezTo>
                    <a:pt x="4186" y="1490"/>
                    <a:pt x="4006" y="1455"/>
                    <a:pt x="3808" y="1376"/>
                  </a:cubicBezTo>
                  <a:cubicBezTo>
                    <a:pt x="3456" y="1224"/>
                    <a:pt x="3145" y="1038"/>
                    <a:pt x="2752" y="982"/>
                  </a:cubicBezTo>
                  <a:cubicBezTo>
                    <a:pt x="2646" y="967"/>
                    <a:pt x="2539" y="960"/>
                    <a:pt x="2433" y="960"/>
                  </a:cubicBezTo>
                  <a:cubicBezTo>
                    <a:pt x="1291" y="960"/>
                    <a:pt x="168" y="1814"/>
                    <a:pt x="11" y="2964"/>
                  </a:cubicBezTo>
                  <a:cubicBezTo>
                    <a:pt x="9" y="2973"/>
                    <a:pt x="9" y="2981"/>
                    <a:pt x="10" y="2988"/>
                  </a:cubicBezTo>
                  <a:lnTo>
                    <a:pt x="10" y="2988"/>
                  </a:lnTo>
                  <a:cubicBezTo>
                    <a:pt x="1" y="3021"/>
                    <a:pt x="27" y="3047"/>
                    <a:pt x="114" y="3047"/>
                  </a:cubicBezTo>
                  <a:cubicBezTo>
                    <a:pt x="6259" y="3074"/>
                    <a:pt x="12404" y="3102"/>
                    <a:pt x="18549" y="3116"/>
                  </a:cubicBezTo>
                  <a:cubicBezTo>
                    <a:pt x="19412" y="3116"/>
                    <a:pt x="20275" y="3123"/>
                    <a:pt x="21138" y="3123"/>
                  </a:cubicBezTo>
                  <a:cubicBezTo>
                    <a:pt x="21187" y="3123"/>
                    <a:pt x="21442" y="3074"/>
                    <a:pt x="21387" y="2971"/>
                  </a:cubicBezTo>
                  <a:cubicBezTo>
                    <a:pt x="20766" y="1572"/>
                    <a:pt x="19274" y="982"/>
                    <a:pt x="17820" y="982"/>
                  </a:cubicBezTo>
                  <a:cubicBezTo>
                    <a:pt x="17803" y="982"/>
                    <a:pt x="17786" y="982"/>
                    <a:pt x="17769" y="982"/>
                  </a:cubicBezTo>
                  <a:cubicBezTo>
                    <a:pt x="16871" y="996"/>
                    <a:pt x="16029" y="1217"/>
                    <a:pt x="15159" y="1404"/>
                  </a:cubicBezTo>
                  <a:cubicBezTo>
                    <a:pt x="14871" y="1468"/>
                    <a:pt x="14586" y="1509"/>
                    <a:pt x="14306" y="1509"/>
                  </a:cubicBezTo>
                  <a:cubicBezTo>
                    <a:pt x="13929" y="1509"/>
                    <a:pt x="13559" y="1435"/>
                    <a:pt x="13198" y="1245"/>
                  </a:cubicBezTo>
                  <a:cubicBezTo>
                    <a:pt x="12825" y="1044"/>
                    <a:pt x="12473" y="803"/>
                    <a:pt x="12087" y="623"/>
                  </a:cubicBezTo>
                  <a:cubicBezTo>
                    <a:pt x="11191" y="205"/>
                    <a:pt x="10205" y="1"/>
                    <a:pt x="92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45"/>
            <p:cNvSpPr/>
            <p:nvPr/>
          </p:nvSpPr>
          <p:spPr>
            <a:xfrm>
              <a:off x="6355325" y="2621700"/>
              <a:ext cx="58725" cy="116725"/>
            </a:xfrm>
            <a:custGeom>
              <a:rect b="b" l="l" r="r" t="t"/>
              <a:pathLst>
                <a:path extrusionOk="0" h="4669" w="2349">
                  <a:moveTo>
                    <a:pt x="35" y="0"/>
                  </a:moveTo>
                  <a:lnTo>
                    <a:pt x="35" y="0"/>
                  </a:lnTo>
                  <a:cubicBezTo>
                    <a:pt x="1" y="476"/>
                    <a:pt x="29" y="953"/>
                    <a:pt x="84" y="1422"/>
                  </a:cubicBezTo>
                  <a:cubicBezTo>
                    <a:pt x="111" y="1664"/>
                    <a:pt x="153" y="1899"/>
                    <a:pt x="201" y="2133"/>
                  </a:cubicBezTo>
                  <a:cubicBezTo>
                    <a:pt x="243" y="2361"/>
                    <a:pt x="312" y="2596"/>
                    <a:pt x="381" y="2824"/>
                  </a:cubicBezTo>
                  <a:cubicBezTo>
                    <a:pt x="533" y="3273"/>
                    <a:pt x="733" y="3722"/>
                    <a:pt x="1064" y="4087"/>
                  </a:cubicBezTo>
                  <a:cubicBezTo>
                    <a:pt x="1223" y="4274"/>
                    <a:pt x="1416" y="4433"/>
                    <a:pt x="1637" y="4543"/>
                  </a:cubicBezTo>
                  <a:cubicBezTo>
                    <a:pt x="1822" y="4622"/>
                    <a:pt x="2021" y="4668"/>
                    <a:pt x="2215" y="4668"/>
                  </a:cubicBezTo>
                  <a:cubicBezTo>
                    <a:pt x="2260" y="4668"/>
                    <a:pt x="2304" y="4666"/>
                    <a:pt x="2348" y="4661"/>
                  </a:cubicBezTo>
                  <a:cubicBezTo>
                    <a:pt x="2114" y="4626"/>
                    <a:pt x="1893" y="4550"/>
                    <a:pt x="1699" y="4426"/>
                  </a:cubicBezTo>
                  <a:cubicBezTo>
                    <a:pt x="1513" y="4308"/>
                    <a:pt x="1354" y="4143"/>
                    <a:pt x="1216" y="3963"/>
                  </a:cubicBezTo>
                  <a:cubicBezTo>
                    <a:pt x="1078" y="3784"/>
                    <a:pt x="968" y="3583"/>
                    <a:pt x="871" y="3376"/>
                  </a:cubicBezTo>
                  <a:cubicBezTo>
                    <a:pt x="774" y="3169"/>
                    <a:pt x="691" y="2955"/>
                    <a:pt x="622" y="2734"/>
                  </a:cubicBezTo>
                  <a:cubicBezTo>
                    <a:pt x="477" y="2299"/>
                    <a:pt x="374" y="1844"/>
                    <a:pt x="277" y="1388"/>
                  </a:cubicBezTo>
                  <a:cubicBezTo>
                    <a:pt x="180" y="932"/>
                    <a:pt x="104" y="463"/>
                    <a:pt x="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45"/>
            <p:cNvSpPr/>
            <p:nvPr/>
          </p:nvSpPr>
          <p:spPr>
            <a:xfrm>
              <a:off x="6375350" y="2667075"/>
              <a:ext cx="185425" cy="76775"/>
            </a:xfrm>
            <a:custGeom>
              <a:rect b="b" l="l" r="r" t="t"/>
              <a:pathLst>
                <a:path extrusionOk="0" h="3071" w="7417">
                  <a:moveTo>
                    <a:pt x="1" y="1"/>
                  </a:moveTo>
                  <a:lnTo>
                    <a:pt x="1" y="1"/>
                  </a:lnTo>
                  <a:cubicBezTo>
                    <a:pt x="28" y="180"/>
                    <a:pt x="77" y="353"/>
                    <a:pt x="146" y="512"/>
                  </a:cubicBezTo>
                  <a:cubicBezTo>
                    <a:pt x="215" y="684"/>
                    <a:pt x="305" y="850"/>
                    <a:pt x="394" y="1009"/>
                  </a:cubicBezTo>
                  <a:cubicBezTo>
                    <a:pt x="595" y="1320"/>
                    <a:pt x="836" y="1603"/>
                    <a:pt x="1119" y="1837"/>
                  </a:cubicBezTo>
                  <a:cubicBezTo>
                    <a:pt x="1409" y="2079"/>
                    <a:pt x="1727" y="2266"/>
                    <a:pt x="2058" y="2431"/>
                  </a:cubicBezTo>
                  <a:cubicBezTo>
                    <a:pt x="2383" y="2597"/>
                    <a:pt x="2735" y="2714"/>
                    <a:pt x="3094" y="2811"/>
                  </a:cubicBezTo>
                  <a:cubicBezTo>
                    <a:pt x="3446" y="2908"/>
                    <a:pt x="3805" y="2956"/>
                    <a:pt x="4171" y="3011"/>
                  </a:cubicBezTo>
                  <a:cubicBezTo>
                    <a:pt x="4467" y="3045"/>
                    <a:pt x="4767" y="3070"/>
                    <a:pt x="5064" y="3070"/>
                  </a:cubicBezTo>
                  <a:cubicBezTo>
                    <a:pt x="5128" y="3070"/>
                    <a:pt x="5192" y="3069"/>
                    <a:pt x="5255" y="3066"/>
                  </a:cubicBezTo>
                  <a:cubicBezTo>
                    <a:pt x="5980" y="3066"/>
                    <a:pt x="6705" y="2991"/>
                    <a:pt x="7416" y="2859"/>
                  </a:cubicBezTo>
                  <a:lnTo>
                    <a:pt x="7416" y="2859"/>
                  </a:lnTo>
                  <a:cubicBezTo>
                    <a:pt x="6974" y="2885"/>
                    <a:pt x="6534" y="2900"/>
                    <a:pt x="6095" y="2900"/>
                  </a:cubicBezTo>
                  <a:cubicBezTo>
                    <a:pt x="5815" y="2900"/>
                    <a:pt x="5535" y="2894"/>
                    <a:pt x="5255" y="2880"/>
                  </a:cubicBezTo>
                  <a:cubicBezTo>
                    <a:pt x="4551" y="2846"/>
                    <a:pt x="3833" y="2763"/>
                    <a:pt x="3149" y="2576"/>
                  </a:cubicBezTo>
                  <a:cubicBezTo>
                    <a:pt x="2466" y="2397"/>
                    <a:pt x="1803" y="2114"/>
                    <a:pt x="1244" y="1692"/>
                  </a:cubicBezTo>
                  <a:cubicBezTo>
                    <a:pt x="961" y="1485"/>
                    <a:pt x="712" y="1230"/>
                    <a:pt x="491" y="947"/>
                  </a:cubicBezTo>
                  <a:cubicBezTo>
                    <a:pt x="277" y="664"/>
                    <a:pt x="104" y="34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45"/>
            <p:cNvSpPr/>
            <p:nvPr/>
          </p:nvSpPr>
          <p:spPr>
            <a:xfrm>
              <a:off x="6374325" y="2591125"/>
              <a:ext cx="30050" cy="99975"/>
            </a:xfrm>
            <a:custGeom>
              <a:rect b="b" l="l" r="r" t="t"/>
              <a:pathLst>
                <a:path extrusionOk="0" h="3999" w="1202">
                  <a:moveTo>
                    <a:pt x="49" y="1"/>
                  </a:moveTo>
                  <a:cubicBezTo>
                    <a:pt x="7" y="360"/>
                    <a:pt x="0" y="726"/>
                    <a:pt x="14" y="1078"/>
                  </a:cubicBezTo>
                  <a:cubicBezTo>
                    <a:pt x="35" y="1437"/>
                    <a:pt x="76" y="1803"/>
                    <a:pt x="145" y="2155"/>
                  </a:cubicBezTo>
                  <a:cubicBezTo>
                    <a:pt x="214" y="2507"/>
                    <a:pt x="318" y="2866"/>
                    <a:pt x="484" y="3191"/>
                  </a:cubicBezTo>
                  <a:cubicBezTo>
                    <a:pt x="560" y="3356"/>
                    <a:pt x="663" y="3508"/>
                    <a:pt x="774" y="3653"/>
                  </a:cubicBezTo>
                  <a:cubicBezTo>
                    <a:pt x="898" y="3791"/>
                    <a:pt x="1036" y="3923"/>
                    <a:pt x="1202" y="3999"/>
                  </a:cubicBezTo>
                  <a:cubicBezTo>
                    <a:pt x="932" y="3757"/>
                    <a:pt x="788" y="3432"/>
                    <a:pt x="663" y="3115"/>
                  </a:cubicBezTo>
                  <a:cubicBezTo>
                    <a:pt x="601" y="2949"/>
                    <a:pt x="553" y="2783"/>
                    <a:pt x="511" y="2611"/>
                  </a:cubicBezTo>
                  <a:cubicBezTo>
                    <a:pt x="463" y="2452"/>
                    <a:pt x="422" y="2279"/>
                    <a:pt x="387" y="2107"/>
                  </a:cubicBezTo>
                  <a:cubicBezTo>
                    <a:pt x="318" y="1762"/>
                    <a:pt x="256" y="1416"/>
                    <a:pt x="208" y="1057"/>
                  </a:cubicBezTo>
                  <a:lnTo>
                    <a:pt x="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45"/>
            <p:cNvSpPr/>
            <p:nvPr/>
          </p:nvSpPr>
          <p:spPr>
            <a:xfrm>
              <a:off x="6441475" y="2709375"/>
              <a:ext cx="140175" cy="20875"/>
            </a:xfrm>
            <a:custGeom>
              <a:rect b="b" l="l" r="r" t="t"/>
              <a:pathLst>
                <a:path extrusionOk="0" h="835" w="5607">
                  <a:moveTo>
                    <a:pt x="0" y="0"/>
                  </a:moveTo>
                  <a:lnTo>
                    <a:pt x="0" y="0"/>
                  </a:lnTo>
                  <a:cubicBezTo>
                    <a:pt x="401" y="256"/>
                    <a:pt x="863" y="449"/>
                    <a:pt x="1319" y="574"/>
                  </a:cubicBezTo>
                  <a:cubicBezTo>
                    <a:pt x="1782" y="712"/>
                    <a:pt x="2279" y="801"/>
                    <a:pt x="2762" y="822"/>
                  </a:cubicBezTo>
                  <a:cubicBezTo>
                    <a:pt x="2907" y="830"/>
                    <a:pt x="3052" y="835"/>
                    <a:pt x="3197" y="835"/>
                  </a:cubicBezTo>
                  <a:cubicBezTo>
                    <a:pt x="3539" y="835"/>
                    <a:pt x="3879" y="809"/>
                    <a:pt x="4219" y="746"/>
                  </a:cubicBezTo>
                  <a:cubicBezTo>
                    <a:pt x="4461" y="712"/>
                    <a:pt x="4695" y="643"/>
                    <a:pt x="4923" y="580"/>
                  </a:cubicBezTo>
                  <a:cubicBezTo>
                    <a:pt x="5047" y="560"/>
                    <a:pt x="5158" y="518"/>
                    <a:pt x="5268" y="470"/>
                  </a:cubicBezTo>
                  <a:lnTo>
                    <a:pt x="5607" y="346"/>
                  </a:lnTo>
                  <a:lnTo>
                    <a:pt x="5607" y="346"/>
                  </a:lnTo>
                  <a:cubicBezTo>
                    <a:pt x="5489" y="360"/>
                    <a:pt x="5372" y="380"/>
                    <a:pt x="5255" y="401"/>
                  </a:cubicBezTo>
                  <a:cubicBezTo>
                    <a:pt x="5130" y="422"/>
                    <a:pt x="5020" y="456"/>
                    <a:pt x="4902" y="463"/>
                  </a:cubicBezTo>
                  <a:cubicBezTo>
                    <a:pt x="4668" y="498"/>
                    <a:pt x="4433" y="532"/>
                    <a:pt x="4191" y="553"/>
                  </a:cubicBezTo>
                  <a:cubicBezTo>
                    <a:pt x="3928" y="580"/>
                    <a:pt x="3660" y="592"/>
                    <a:pt x="3390" y="592"/>
                  </a:cubicBezTo>
                  <a:cubicBezTo>
                    <a:pt x="3186" y="592"/>
                    <a:pt x="2981" y="585"/>
                    <a:pt x="2776" y="574"/>
                  </a:cubicBezTo>
                  <a:cubicBezTo>
                    <a:pt x="2299" y="560"/>
                    <a:pt x="1837" y="491"/>
                    <a:pt x="1367" y="394"/>
                  </a:cubicBezTo>
                  <a:cubicBezTo>
                    <a:pt x="905" y="297"/>
                    <a:pt x="449" y="17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45"/>
            <p:cNvSpPr/>
            <p:nvPr/>
          </p:nvSpPr>
          <p:spPr>
            <a:xfrm>
              <a:off x="6409525" y="2646025"/>
              <a:ext cx="67700" cy="60275"/>
            </a:xfrm>
            <a:custGeom>
              <a:rect b="b" l="l" r="r" t="t"/>
              <a:pathLst>
                <a:path extrusionOk="0" h="2411" w="2708">
                  <a:moveTo>
                    <a:pt x="1" y="1"/>
                  </a:moveTo>
                  <a:lnTo>
                    <a:pt x="1" y="1"/>
                  </a:lnTo>
                  <a:cubicBezTo>
                    <a:pt x="56" y="325"/>
                    <a:pt x="187" y="615"/>
                    <a:pt x="367" y="898"/>
                  </a:cubicBezTo>
                  <a:cubicBezTo>
                    <a:pt x="533" y="1174"/>
                    <a:pt x="740" y="1423"/>
                    <a:pt x="981" y="1644"/>
                  </a:cubicBezTo>
                  <a:cubicBezTo>
                    <a:pt x="1092" y="1754"/>
                    <a:pt x="1230" y="1851"/>
                    <a:pt x="1361" y="1941"/>
                  </a:cubicBezTo>
                  <a:cubicBezTo>
                    <a:pt x="1499" y="2030"/>
                    <a:pt x="1630" y="2113"/>
                    <a:pt x="1782" y="2175"/>
                  </a:cubicBezTo>
                  <a:cubicBezTo>
                    <a:pt x="2065" y="2314"/>
                    <a:pt x="2397" y="2383"/>
                    <a:pt x="2707" y="2410"/>
                  </a:cubicBezTo>
                  <a:cubicBezTo>
                    <a:pt x="2417" y="2272"/>
                    <a:pt x="2127" y="2162"/>
                    <a:pt x="1872" y="1996"/>
                  </a:cubicBezTo>
                  <a:cubicBezTo>
                    <a:pt x="1603" y="1844"/>
                    <a:pt x="1361" y="1658"/>
                    <a:pt x="1133" y="1450"/>
                  </a:cubicBezTo>
                  <a:cubicBezTo>
                    <a:pt x="912" y="1243"/>
                    <a:pt x="705" y="1022"/>
                    <a:pt x="519" y="781"/>
                  </a:cubicBezTo>
                  <a:cubicBezTo>
                    <a:pt x="325" y="539"/>
                    <a:pt x="153" y="27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45"/>
            <p:cNvSpPr/>
            <p:nvPr/>
          </p:nvSpPr>
          <p:spPr>
            <a:xfrm>
              <a:off x="6315975" y="2503575"/>
              <a:ext cx="440700" cy="6225"/>
            </a:xfrm>
            <a:custGeom>
              <a:rect b="b" l="l" r="r" t="t"/>
              <a:pathLst>
                <a:path extrusionOk="0" h="249" w="17628">
                  <a:moveTo>
                    <a:pt x="6607" y="1"/>
                  </a:moveTo>
                  <a:cubicBezTo>
                    <a:pt x="5871" y="1"/>
                    <a:pt x="5138" y="2"/>
                    <a:pt x="4406" y="9"/>
                  </a:cubicBezTo>
                  <a:lnTo>
                    <a:pt x="2203" y="37"/>
                  </a:lnTo>
                  <a:cubicBezTo>
                    <a:pt x="1471" y="58"/>
                    <a:pt x="739" y="65"/>
                    <a:pt x="1" y="92"/>
                  </a:cubicBezTo>
                  <a:cubicBezTo>
                    <a:pt x="739" y="127"/>
                    <a:pt x="1471" y="134"/>
                    <a:pt x="2203" y="161"/>
                  </a:cubicBezTo>
                  <a:lnTo>
                    <a:pt x="4406" y="203"/>
                  </a:lnTo>
                  <a:cubicBezTo>
                    <a:pt x="5883" y="230"/>
                    <a:pt x="7347" y="230"/>
                    <a:pt x="8818" y="244"/>
                  </a:cubicBezTo>
                  <a:cubicBezTo>
                    <a:pt x="9658" y="244"/>
                    <a:pt x="10498" y="249"/>
                    <a:pt x="11338" y="249"/>
                  </a:cubicBezTo>
                  <a:cubicBezTo>
                    <a:pt x="11967" y="249"/>
                    <a:pt x="12595" y="246"/>
                    <a:pt x="13223" y="237"/>
                  </a:cubicBezTo>
                  <a:lnTo>
                    <a:pt x="15425" y="210"/>
                  </a:lnTo>
                  <a:cubicBezTo>
                    <a:pt x="16157" y="196"/>
                    <a:pt x="16896" y="182"/>
                    <a:pt x="17628" y="161"/>
                  </a:cubicBezTo>
                  <a:cubicBezTo>
                    <a:pt x="16896" y="127"/>
                    <a:pt x="16157" y="113"/>
                    <a:pt x="15425" y="92"/>
                  </a:cubicBezTo>
                  <a:lnTo>
                    <a:pt x="13223" y="44"/>
                  </a:lnTo>
                  <a:cubicBezTo>
                    <a:pt x="11752" y="23"/>
                    <a:pt x="10281" y="23"/>
                    <a:pt x="8818" y="2"/>
                  </a:cubicBezTo>
                  <a:cubicBezTo>
                    <a:pt x="8079" y="2"/>
                    <a:pt x="7342" y="1"/>
                    <a:pt x="66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45"/>
            <p:cNvSpPr/>
            <p:nvPr/>
          </p:nvSpPr>
          <p:spPr>
            <a:xfrm>
              <a:off x="6337050" y="2505175"/>
              <a:ext cx="11750" cy="24025"/>
            </a:xfrm>
            <a:custGeom>
              <a:rect b="b" l="l" r="r" t="t"/>
              <a:pathLst>
                <a:path extrusionOk="0" h="961" w="470">
                  <a:moveTo>
                    <a:pt x="463" y="1"/>
                  </a:moveTo>
                  <a:cubicBezTo>
                    <a:pt x="380" y="63"/>
                    <a:pt x="311" y="132"/>
                    <a:pt x="255" y="201"/>
                  </a:cubicBezTo>
                  <a:cubicBezTo>
                    <a:pt x="207" y="270"/>
                    <a:pt x="152" y="346"/>
                    <a:pt x="117" y="422"/>
                  </a:cubicBezTo>
                  <a:cubicBezTo>
                    <a:pt x="83" y="505"/>
                    <a:pt x="48" y="587"/>
                    <a:pt x="35" y="677"/>
                  </a:cubicBezTo>
                  <a:cubicBezTo>
                    <a:pt x="14" y="767"/>
                    <a:pt x="0" y="857"/>
                    <a:pt x="7" y="960"/>
                  </a:cubicBezTo>
                  <a:cubicBezTo>
                    <a:pt x="90" y="905"/>
                    <a:pt x="152" y="836"/>
                    <a:pt x="214" y="760"/>
                  </a:cubicBezTo>
                  <a:cubicBezTo>
                    <a:pt x="262" y="691"/>
                    <a:pt x="318" y="615"/>
                    <a:pt x="352" y="539"/>
                  </a:cubicBezTo>
                  <a:cubicBezTo>
                    <a:pt x="387" y="456"/>
                    <a:pt x="421" y="373"/>
                    <a:pt x="435" y="284"/>
                  </a:cubicBezTo>
                  <a:cubicBezTo>
                    <a:pt x="456" y="194"/>
                    <a:pt x="470" y="104"/>
                    <a:pt x="4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45"/>
            <p:cNvSpPr/>
            <p:nvPr/>
          </p:nvSpPr>
          <p:spPr>
            <a:xfrm>
              <a:off x="6354475" y="2507925"/>
              <a:ext cx="11575" cy="22825"/>
            </a:xfrm>
            <a:custGeom>
              <a:rect b="b" l="l" r="r" t="t"/>
              <a:pathLst>
                <a:path extrusionOk="0" h="913" w="463">
                  <a:moveTo>
                    <a:pt x="456" y="1"/>
                  </a:moveTo>
                  <a:lnTo>
                    <a:pt x="456" y="1"/>
                  </a:lnTo>
                  <a:cubicBezTo>
                    <a:pt x="380" y="56"/>
                    <a:pt x="311" y="111"/>
                    <a:pt x="256" y="181"/>
                  </a:cubicBezTo>
                  <a:cubicBezTo>
                    <a:pt x="208" y="256"/>
                    <a:pt x="152" y="325"/>
                    <a:pt x="118" y="401"/>
                  </a:cubicBezTo>
                  <a:cubicBezTo>
                    <a:pt x="83" y="477"/>
                    <a:pt x="49" y="553"/>
                    <a:pt x="35" y="643"/>
                  </a:cubicBezTo>
                  <a:cubicBezTo>
                    <a:pt x="14" y="726"/>
                    <a:pt x="0" y="816"/>
                    <a:pt x="7" y="912"/>
                  </a:cubicBezTo>
                  <a:cubicBezTo>
                    <a:pt x="97" y="857"/>
                    <a:pt x="152" y="795"/>
                    <a:pt x="208" y="719"/>
                  </a:cubicBezTo>
                  <a:cubicBezTo>
                    <a:pt x="256" y="650"/>
                    <a:pt x="311" y="581"/>
                    <a:pt x="346" y="505"/>
                  </a:cubicBezTo>
                  <a:cubicBezTo>
                    <a:pt x="380" y="436"/>
                    <a:pt x="415" y="353"/>
                    <a:pt x="428" y="270"/>
                  </a:cubicBezTo>
                  <a:cubicBezTo>
                    <a:pt x="449" y="194"/>
                    <a:pt x="463" y="98"/>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45"/>
            <p:cNvSpPr/>
            <p:nvPr/>
          </p:nvSpPr>
          <p:spPr>
            <a:xfrm>
              <a:off x="6370700" y="2509675"/>
              <a:ext cx="13325" cy="24175"/>
            </a:xfrm>
            <a:custGeom>
              <a:rect b="b" l="l" r="r" t="t"/>
              <a:pathLst>
                <a:path extrusionOk="0" h="967" w="533">
                  <a:moveTo>
                    <a:pt x="532" y="0"/>
                  </a:moveTo>
                  <a:cubicBezTo>
                    <a:pt x="435" y="55"/>
                    <a:pt x="366" y="117"/>
                    <a:pt x="297" y="186"/>
                  </a:cubicBezTo>
                  <a:cubicBezTo>
                    <a:pt x="228" y="255"/>
                    <a:pt x="180" y="331"/>
                    <a:pt x="138" y="414"/>
                  </a:cubicBezTo>
                  <a:cubicBezTo>
                    <a:pt x="90" y="497"/>
                    <a:pt x="56" y="580"/>
                    <a:pt x="35" y="677"/>
                  </a:cubicBezTo>
                  <a:cubicBezTo>
                    <a:pt x="14" y="773"/>
                    <a:pt x="0" y="863"/>
                    <a:pt x="14" y="967"/>
                  </a:cubicBezTo>
                  <a:cubicBezTo>
                    <a:pt x="90" y="898"/>
                    <a:pt x="152" y="829"/>
                    <a:pt x="214" y="753"/>
                  </a:cubicBezTo>
                  <a:cubicBezTo>
                    <a:pt x="270" y="684"/>
                    <a:pt x="318" y="608"/>
                    <a:pt x="359" y="532"/>
                  </a:cubicBezTo>
                  <a:cubicBezTo>
                    <a:pt x="401" y="449"/>
                    <a:pt x="435" y="373"/>
                    <a:pt x="470" y="290"/>
                  </a:cubicBezTo>
                  <a:cubicBezTo>
                    <a:pt x="498" y="200"/>
                    <a:pt x="525" y="104"/>
                    <a:pt x="5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45"/>
            <p:cNvSpPr/>
            <p:nvPr/>
          </p:nvSpPr>
          <p:spPr>
            <a:xfrm>
              <a:off x="6391075" y="2511400"/>
              <a:ext cx="6575" cy="6050"/>
            </a:xfrm>
            <a:custGeom>
              <a:rect b="b" l="l" r="r" t="t"/>
              <a:pathLst>
                <a:path extrusionOk="0" h="242" w="263">
                  <a:moveTo>
                    <a:pt x="166" y="0"/>
                  </a:moveTo>
                  <a:cubicBezTo>
                    <a:pt x="118" y="14"/>
                    <a:pt x="83" y="21"/>
                    <a:pt x="55" y="35"/>
                  </a:cubicBezTo>
                  <a:cubicBezTo>
                    <a:pt x="28" y="55"/>
                    <a:pt x="21" y="69"/>
                    <a:pt x="14" y="90"/>
                  </a:cubicBezTo>
                  <a:cubicBezTo>
                    <a:pt x="0" y="117"/>
                    <a:pt x="14" y="131"/>
                    <a:pt x="21" y="159"/>
                  </a:cubicBezTo>
                  <a:cubicBezTo>
                    <a:pt x="28" y="186"/>
                    <a:pt x="55" y="207"/>
                    <a:pt x="97" y="242"/>
                  </a:cubicBezTo>
                  <a:cubicBezTo>
                    <a:pt x="159" y="235"/>
                    <a:pt x="187" y="228"/>
                    <a:pt x="207" y="207"/>
                  </a:cubicBezTo>
                  <a:cubicBezTo>
                    <a:pt x="235" y="193"/>
                    <a:pt x="242" y="173"/>
                    <a:pt x="256" y="159"/>
                  </a:cubicBezTo>
                  <a:cubicBezTo>
                    <a:pt x="262" y="131"/>
                    <a:pt x="256" y="117"/>
                    <a:pt x="242" y="90"/>
                  </a:cubicBezTo>
                  <a:cubicBezTo>
                    <a:pt x="235" y="62"/>
                    <a:pt x="207" y="35"/>
                    <a:pt x="1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45"/>
            <p:cNvSpPr/>
            <p:nvPr/>
          </p:nvSpPr>
          <p:spPr>
            <a:xfrm>
              <a:off x="6410575" y="2512950"/>
              <a:ext cx="6925" cy="10550"/>
            </a:xfrm>
            <a:custGeom>
              <a:rect b="b" l="l" r="r" t="t"/>
              <a:pathLst>
                <a:path extrusionOk="0" h="422" w="277">
                  <a:moveTo>
                    <a:pt x="235" y="0"/>
                  </a:moveTo>
                  <a:cubicBezTo>
                    <a:pt x="166" y="21"/>
                    <a:pt x="132" y="35"/>
                    <a:pt x="104" y="69"/>
                  </a:cubicBezTo>
                  <a:cubicBezTo>
                    <a:pt x="69" y="97"/>
                    <a:pt x="42" y="131"/>
                    <a:pt x="28" y="166"/>
                  </a:cubicBezTo>
                  <a:cubicBezTo>
                    <a:pt x="7" y="200"/>
                    <a:pt x="0" y="235"/>
                    <a:pt x="0" y="276"/>
                  </a:cubicBezTo>
                  <a:cubicBezTo>
                    <a:pt x="0" y="318"/>
                    <a:pt x="7" y="366"/>
                    <a:pt x="42" y="421"/>
                  </a:cubicBezTo>
                  <a:cubicBezTo>
                    <a:pt x="104" y="414"/>
                    <a:pt x="145" y="387"/>
                    <a:pt x="180" y="366"/>
                  </a:cubicBezTo>
                  <a:cubicBezTo>
                    <a:pt x="207" y="339"/>
                    <a:pt x="235" y="304"/>
                    <a:pt x="249" y="269"/>
                  </a:cubicBezTo>
                  <a:cubicBezTo>
                    <a:pt x="270" y="228"/>
                    <a:pt x="277" y="194"/>
                    <a:pt x="277" y="145"/>
                  </a:cubicBezTo>
                  <a:cubicBezTo>
                    <a:pt x="277" y="104"/>
                    <a:pt x="270" y="62"/>
                    <a:pt x="2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45"/>
            <p:cNvSpPr/>
            <p:nvPr/>
          </p:nvSpPr>
          <p:spPr>
            <a:xfrm>
              <a:off x="6434900" y="2505700"/>
              <a:ext cx="8325" cy="18150"/>
            </a:xfrm>
            <a:custGeom>
              <a:rect b="b" l="l" r="r" t="t"/>
              <a:pathLst>
                <a:path extrusionOk="0" h="726" w="333">
                  <a:moveTo>
                    <a:pt x="298" y="0"/>
                  </a:moveTo>
                  <a:cubicBezTo>
                    <a:pt x="229" y="42"/>
                    <a:pt x="180" y="90"/>
                    <a:pt x="146" y="145"/>
                  </a:cubicBezTo>
                  <a:cubicBezTo>
                    <a:pt x="104" y="194"/>
                    <a:pt x="77" y="256"/>
                    <a:pt x="56" y="318"/>
                  </a:cubicBezTo>
                  <a:cubicBezTo>
                    <a:pt x="28" y="380"/>
                    <a:pt x="22" y="435"/>
                    <a:pt x="8" y="504"/>
                  </a:cubicBezTo>
                  <a:cubicBezTo>
                    <a:pt x="1" y="573"/>
                    <a:pt x="8" y="642"/>
                    <a:pt x="35" y="725"/>
                  </a:cubicBezTo>
                  <a:cubicBezTo>
                    <a:pt x="104" y="677"/>
                    <a:pt x="146" y="629"/>
                    <a:pt x="194" y="573"/>
                  </a:cubicBezTo>
                  <a:cubicBezTo>
                    <a:pt x="229" y="525"/>
                    <a:pt x="263" y="463"/>
                    <a:pt x="277" y="401"/>
                  </a:cubicBezTo>
                  <a:cubicBezTo>
                    <a:pt x="305" y="345"/>
                    <a:pt x="312" y="283"/>
                    <a:pt x="318" y="214"/>
                  </a:cubicBezTo>
                  <a:cubicBezTo>
                    <a:pt x="332" y="145"/>
                    <a:pt x="318" y="76"/>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45"/>
            <p:cNvSpPr/>
            <p:nvPr/>
          </p:nvSpPr>
          <p:spPr>
            <a:xfrm>
              <a:off x="6445100" y="2504150"/>
              <a:ext cx="13300" cy="34525"/>
            </a:xfrm>
            <a:custGeom>
              <a:rect b="b" l="l" r="r" t="t"/>
              <a:pathLst>
                <a:path extrusionOk="0" h="1381" w="532">
                  <a:moveTo>
                    <a:pt x="525" y="0"/>
                  </a:moveTo>
                  <a:lnTo>
                    <a:pt x="525" y="0"/>
                  </a:lnTo>
                  <a:cubicBezTo>
                    <a:pt x="428" y="97"/>
                    <a:pt x="359" y="200"/>
                    <a:pt x="304" y="311"/>
                  </a:cubicBezTo>
                  <a:cubicBezTo>
                    <a:pt x="242" y="421"/>
                    <a:pt x="187" y="532"/>
                    <a:pt x="145" y="649"/>
                  </a:cubicBezTo>
                  <a:cubicBezTo>
                    <a:pt x="104" y="760"/>
                    <a:pt x="69" y="877"/>
                    <a:pt x="42" y="1001"/>
                  </a:cubicBezTo>
                  <a:cubicBezTo>
                    <a:pt x="14" y="1119"/>
                    <a:pt x="0" y="1250"/>
                    <a:pt x="7" y="1381"/>
                  </a:cubicBezTo>
                  <a:cubicBezTo>
                    <a:pt x="104" y="1284"/>
                    <a:pt x="173" y="1181"/>
                    <a:pt x="235" y="1070"/>
                  </a:cubicBezTo>
                  <a:cubicBezTo>
                    <a:pt x="290" y="960"/>
                    <a:pt x="345" y="842"/>
                    <a:pt x="387" y="732"/>
                  </a:cubicBezTo>
                  <a:cubicBezTo>
                    <a:pt x="428" y="621"/>
                    <a:pt x="463" y="497"/>
                    <a:pt x="490" y="380"/>
                  </a:cubicBezTo>
                  <a:cubicBezTo>
                    <a:pt x="518" y="256"/>
                    <a:pt x="532" y="131"/>
                    <a:pt x="5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45"/>
            <p:cNvSpPr/>
            <p:nvPr/>
          </p:nvSpPr>
          <p:spPr>
            <a:xfrm>
              <a:off x="6475650" y="2505700"/>
              <a:ext cx="6925" cy="14875"/>
            </a:xfrm>
            <a:custGeom>
              <a:rect b="b" l="l" r="r" t="t"/>
              <a:pathLst>
                <a:path extrusionOk="0" h="595" w="277">
                  <a:moveTo>
                    <a:pt x="207" y="0"/>
                  </a:moveTo>
                  <a:cubicBezTo>
                    <a:pt x="152" y="42"/>
                    <a:pt x="104" y="83"/>
                    <a:pt x="83" y="118"/>
                  </a:cubicBezTo>
                  <a:cubicBezTo>
                    <a:pt x="56" y="173"/>
                    <a:pt x="28" y="214"/>
                    <a:pt x="21" y="263"/>
                  </a:cubicBezTo>
                  <a:cubicBezTo>
                    <a:pt x="14" y="318"/>
                    <a:pt x="0" y="366"/>
                    <a:pt x="14" y="421"/>
                  </a:cubicBezTo>
                  <a:cubicBezTo>
                    <a:pt x="21" y="470"/>
                    <a:pt x="35" y="532"/>
                    <a:pt x="69" y="594"/>
                  </a:cubicBezTo>
                  <a:cubicBezTo>
                    <a:pt x="132" y="559"/>
                    <a:pt x="166" y="518"/>
                    <a:pt x="201" y="470"/>
                  </a:cubicBezTo>
                  <a:cubicBezTo>
                    <a:pt x="228" y="421"/>
                    <a:pt x="256" y="380"/>
                    <a:pt x="263" y="325"/>
                  </a:cubicBezTo>
                  <a:cubicBezTo>
                    <a:pt x="270" y="276"/>
                    <a:pt x="277" y="221"/>
                    <a:pt x="270" y="173"/>
                  </a:cubicBezTo>
                  <a:cubicBezTo>
                    <a:pt x="263" y="118"/>
                    <a:pt x="242" y="55"/>
                    <a:pt x="2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45"/>
            <p:cNvSpPr/>
            <p:nvPr/>
          </p:nvSpPr>
          <p:spPr>
            <a:xfrm>
              <a:off x="6492400" y="2505875"/>
              <a:ext cx="7275" cy="14850"/>
            </a:xfrm>
            <a:custGeom>
              <a:rect b="b" l="l" r="r" t="t"/>
              <a:pathLst>
                <a:path extrusionOk="0" h="594" w="291">
                  <a:moveTo>
                    <a:pt x="249" y="0"/>
                  </a:moveTo>
                  <a:cubicBezTo>
                    <a:pt x="186" y="35"/>
                    <a:pt x="145" y="69"/>
                    <a:pt x="104" y="118"/>
                  </a:cubicBezTo>
                  <a:cubicBezTo>
                    <a:pt x="69" y="166"/>
                    <a:pt x="42" y="207"/>
                    <a:pt x="21" y="256"/>
                  </a:cubicBezTo>
                  <a:cubicBezTo>
                    <a:pt x="7" y="304"/>
                    <a:pt x="0" y="359"/>
                    <a:pt x="0" y="414"/>
                  </a:cubicBezTo>
                  <a:cubicBezTo>
                    <a:pt x="0" y="477"/>
                    <a:pt x="7" y="525"/>
                    <a:pt x="42" y="594"/>
                  </a:cubicBezTo>
                  <a:cubicBezTo>
                    <a:pt x="111" y="559"/>
                    <a:pt x="152" y="518"/>
                    <a:pt x="186" y="477"/>
                  </a:cubicBezTo>
                  <a:cubicBezTo>
                    <a:pt x="221" y="428"/>
                    <a:pt x="249" y="387"/>
                    <a:pt x="262" y="338"/>
                  </a:cubicBezTo>
                  <a:cubicBezTo>
                    <a:pt x="283" y="290"/>
                    <a:pt x="290" y="235"/>
                    <a:pt x="290" y="180"/>
                  </a:cubicBezTo>
                  <a:cubicBezTo>
                    <a:pt x="290" y="118"/>
                    <a:pt x="283" y="69"/>
                    <a:pt x="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45"/>
            <p:cNvSpPr/>
            <p:nvPr/>
          </p:nvSpPr>
          <p:spPr>
            <a:xfrm>
              <a:off x="6497400" y="2502750"/>
              <a:ext cx="20900" cy="49225"/>
            </a:xfrm>
            <a:custGeom>
              <a:rect b="b" l="l" r="r" t="t"/>
              <a:pathLst>
                <a:path extrusionOk="0" h="1969" w="836">
                  <a:moveTo>
                    <a:pt x="836" y="1"/>
                  </a:moveTo>
                  <a:lnTo>
                    <a:pt x="836" y="1"/>
                  </a:lnTo>
                  <a:cubicBezTo>
                    <a:pt x="698" y="132"/>
                    <a:pt x="580" y="277"/>
                    <a:pt x="477" y="429"/>
                  </a:cubicBezTo>
                  <a:cubicBezTo>
                    <a:pt x="380" y="581"/>
                    <a:pt x="297" y="747"/>
                    <a:pt x="228" y="912"/>
                  </a:cubicBezTo>
                  <a:cubicBezTo>
                    <a:pt x="159" y="1071"/>
                    <a:pt x="104" y="1244"/>
                    <a:pt x="62" y="1430"/>
                  </a:cubicBezTo>
                  <a:cubicBezTo>
                    <a:pt x="28" y="1603"/>
                    <a:pt x="0" y="1782"/>
                    <a:pt x="14" y="1969"/>
                  </a:cubicBezTo>
                  <a:cubicBezTo>
                    <a:pt x="111" y="1810"/>
                    <a:pt x="187" y="1651"/>
                    <a:pt x="256" y="1485"/>
                  </a:cubicBezTo>
                  <a:cubicBezTo>
                    <a:pt x="325" y="1327"/>
                    <a:pt x="394" y="1168"/>
                    <a:pt x="463" y="1002"/>
                  </a:cubicBezTo>
                  <a:cubicBezTo>
                    <a:pt x="532" y="843"/>
                    <a:pt x="601" y="677"/>
                    <a:pt x="663" y="512"/>
                  </a:cubicBezTo>
                  <a:cubicBezTo>
                    <a:pt x="718" y="346"/>
                    <a:pt x="781" y="187"/>
                    <a:pt x="83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45"/>
            <p:cNvSpPr/>
            <p:nvPr/>
          </p:nvSpPr>
          <p:spPr>
            <a:xfrm>
              <a:off x="6525700" y="2505875"/>
              <a:ext cx="10200" cy="22625"/>
            </a:xfrm>
            <a:custGeom>
              <a:rect b="b" l="l" r="r" t="t"/>
              <a:pathLst>
                <a:path extrusionOk="0" h="905" w="408">
                  <a:moveTo>
                    <a:pt x="394" y="0"/>
                  </a:moveTo>
                  <a:cubicBezTo>
                    <a:pt x="311" y="48"/>
                    <a:pt x="256" y="118"/>
                    <a:pt x="208" y="187"/>
                  </a:cubicBezTo>
                  <a:cubicBezTo>
                    <a:pt x="159" y="256"/>
                    <a:pt x="125" y="325"/>
                    <a:pt x="90" y="407"/>
                  </a:cubicBezTo>
                  <a:cubicBezTo>
                    <a:pt x="56" y="477"/>
                    <a:pt x="35" y="552"/>
                    <a:pt x="21" y="635"/>
                  </a:cubicBezTo>
                  <a:cubicBezTo>
                    <a:pt x="14" y="725"/>
                    <a:pt x="1" y="808"/>
                    <a:pt x="21" y="905"/>
                  </a:cubicBezTo>
                  <a:cubicBezTo>
                    <a:pt x="97" y="856"/>
                    <a:pt x="153" y="787"/>
                    <a:pt x="201" y="718"/>
                  </a:cubicBezTo>
                  <a:cubicBezTo>
                    <a:pt x="249" y="649"/>
                    <a:pt x="284" y="580"/>
                    <a:pt x="325" y="497"/>
                  </a:cubicBezTo>
                  <a:cubicBezTo>
                    <a:pt x="360" y="428"/>
                    <a:pt x="373" y="352"/>
                    <a:pt x="394" y="269"/>
                  </a:cubicBezTo>
                  <a:cubicBezTo>
                    <a:pt x="401" y="180"/>
                    <a:pt x="408" y="97"/>
                    <a:pt x="3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45"/>
            <p:cNvSpPr/>
            <p:nvPr/>
          </p:nvSpPr>
          <p:spPr>
            <a:xfrm>
              <a:off x="6545200" y="2504300"/>
              <a:ext cx="9000" cy="21275"/>
            </a:xfrm>
            <a:custGeom>
              <a:rect b="b" l="l" r="r" t="t"/>
              <a:pathLst>
                <a:path extrusionOk="0" h="851" w="360">
                  <a:moveTo>
                    <a:pt x="339" y="1"/>
                  </a:moveTo>
                  <a:cubicBezTo>
                    <a:pt x="256" y="63"/>
                    <a:pt x="208" y="125"/>
                    <a:pt x="167" y="181"/>
                  </a:cubicBezTo>
                  <a:cubicBezTo>
                    <a:pt x="118" y="243"/>
                    <a:pt x="84" y="312"/>
                    <a:pt x="63" y="381"/>
                  </a:cubicBezTo>
                  <a:cubicBezTo>
                    <a:pt x="35" y="457"/>
                    <a:pt x="15" y="526"/>
                    <a:pt x="8" y="609"/>
                  </a:cubicBezTo>
                  <a:cubicBezTo>
                    <a:pt x="1" y="685"/>
                    <a:pt x="1" y="760"/>
                    <a:pt x="28" y="850"/>
                  </a:cubicBezTo>
                  <a:cubicBezTo>
                    <a:pt x="104" y="788"/>
                    <a:pt x="153" y="726"/>
                    <a:pt x="201" y="664"/>
                  </a:cubicBezTo>
                  <a:cubicBezTo>
                    <a:pt x="243" y="609"/>
                    <a:pt x="277" y="540"/>
                    <a:pt x="305" y="470"/>
                  </a:cubicBezTo>
                  <a:cubicBezTo>
                    <a:pt x="325" y="388"/>
                    <a:pt x="346" y="319"/>
                    <a:pt x="353" y="243"/>
                  </a:cubicBezTo>
                  <a:cubicBezTo>
                    <a:pt x="360" y="167"/>
                    <a:pt x="360" y="91"/>
                    <a:pt x="3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45"/>
            <p:cNvSpPr/>
            <p:nvPr/>
          </p:nvSpPr>
          <p:spPr>
            <a:xfrm>
              <a:off x="6554875" y="2513625"/>
              <a:ext cx="16425" cy="42325"/>
            </a:xfrm>
            <a:custGeom>
              <a:rect b="b" l="l" r="r" t="t"/>
              <a:pathLst>
                <a:path extrusionOk="0" h="1693" w="657">
                  <a:moveTo>
                    <a:pt x="656" y="1"/>
                  </a:moveTo>
                  <a:lnTo>
                    <a:pt x="656" y="1"/>
                  </a:lnTo>
                  <a:cubicBezTo>
                    <a:pt x="553" y="118"/>
                    <a:pt x="477" y="249"/>
                    <a:pt x="401" y="387"/>
                  </a:cubicBezTo>
                  <a:cubicBezTo>
                    <a:pt x="332" y="526"/>
                    <a:pt x="263" y="664"/>
                    <a:pt x="208" y="802"/>
                  </a:cubicBezTo>
                  <a:cubicBezTo>
                    <a:pt x="159" y="940"/>
                    <a:pt x="104" y="1085"/>
                    <a:pt x="70" y="1237"/>
                  </a:cubicBezTo>
                  <a:cubicBezTo>
                    <a:pt x="35" y="1382"/>
                    <a:pt x="7" y="1534"/>
                    <a:pt x="1" y="1692"/>
                  </a:cubicBezTo>
                  <a:cubicBezTo>
                    <a:pt x="104" y="1568"/>
                    <a:pt x="194" y="1430"/>
                    <a:pt x="263" y="1306"/>
                  </a:cubicBezTo>
                  <a:cubicBezTo>
                    <a:pt x="339" y="1168"/>
                    <a:pt x="401" y="1030"/>
                    <a:pt x="449" y="892"/>
                  </a:cubicBezTo>
                  <a:cubicBezTo>
                    <a:pt x="498" y="753"/>
                    <a:pt x="553" y="602"/>
                    <a:pt x="587" y="457"/>
                  </a:cubicBezTo>
                  <a:cubicBezTo>
                    <a:pt x="622" y="312"/>
                    <a:pt x="650" y="153"/>
                    <a:pt x="6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45"/>
            <p:cNvSpPr/>
            <p:nvPr/>
          </p:nvSpPr>
          <p:spPr>
            <a:xfrm>
              <a:off x="6538125" y="2524175"/>
              <a:ext cx="16425" cy="42300"/>
            </a:xfrm>
            <a:custGeom>
              <a:rect b="b" l="l" r="r" t="t"/>
              <a:pathLst>
                <a:path extrusionOk="0" h="1692" w="657">
                  <a:moveTo>
                    <a:pt x="657" y="0"/>
                  </a:moveTo>
                  <a:lnTo>
                    <a:pt x="657" y="0"/>
                  </a:lnTo>
                  <a:cubicBezTo>
                    <a:pt x="553" y="124"/>
                    <a:pt x="470" y="249"/>
                    <a:pt x="394" y="387"/>
                  </a:cubicBezTo>
                  <a:cubicBezTo>
                    <a:pt x="325" y="525"/>
                    <a:pt x="256" y="663"/>
                    <a:pt x="208" y="801"/>
                  </a:cubicBezTo>
                  <a:cubicBezTo>
                    <a:pt x="153" y="939"/>
                    <a:pt x="104" y="1091"/>
                    <a:pt x="70" y="1236"/>
                  </a:cubicBezTo>
                  <a:cubicBezTo>
                    <a:pt x="35" y="1381"/>
                    <a:pt x="8" y="1540"/>
                    <a:pt x="1" y="1692"/>
                  </a:cubicBezTo>
                  <a:cubicBezTo>
                    <a:pt x="104" y="1574"/>
                    <a:pt x="187" y="1436"/>
                    <a:pt x="256" y="1305"/>
                  </a:cubicBezTo>
                  <a:cubicBezTo>
                    <a:pt x="332" y="1167"/>
                    <a:pt x="394" y="1029"/>
                    <a:pt x="450" y="891"/>
                  </a:cubicBezTo>
                  <a:cubicBezTo>
                    <a:pt x="498" y="753"/>
                    <a:pt x="553" y="608"/>
                    <a:pt x="588" y="456"/>
                  </a:cubicBezTo>
                  <a:cubicBezTo>
                    <a:pt x="622" y="311"/>
                    <a:pt x="643" y="159"/>
                    <a:pt x="6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45"/>
            <p:cNvSpPr/>
            <p:nvPr/>
          </p:nvSpPr>
          <p:spPr>
            <a:xfrm>
              <a:off x="6580950" y="2504475"/>
              <a:ext cx="14350" cy="27300"/>
            </a:xfrm>
            <a:custGeom>
              <a:rect b="b" l="l" r="r" t="t"/>
              <a:pathLst>
                <a:path extrusionOk="0" h="1092" w="574">
                  <a:moveTo>
                    <a:pt x="573" y="1"/>
                  </a:moveTo>
                  <a:lnTo>
                    <a:pt x="573" y="1"/>
                  </a:lnTo>
                  <a:cubicBezTo>
                    <a:pt x="477" y="63"/>
                    <a:pt x="407" y="153"/>
                    <a:pt x="338" y="229"/>
                  </a:cubicBezTo>
                  <a:cubicBezTo>
                    <a:pt x="276" y="305"/>
                    <a:pt x="221" y="394"/>
                    <a:pt x="173" y="484"/>
                  </a:cubicBezTo>
                  <a:cubicBezTo>
                    <a:pt x="124" y="581"/>
                    <a:pt x="90" y="678"/>
                    <a:pt x="55" y="774"/>
                  </a:cubicBezTo>
                  <a:cubicBezTo>
                    <a:pt x="28" y="878"/>
                    <a:pt x="0" y="981"/>
                    <a:pt x="0" y="1092"/>
                  </a:cubicBezTo>
                  <a:cubicBezTo>
                    <a:pt x="97" y="1023"/>
                    <a:pt x="166" y="947"/>
                    <a:pt x="235" y="864"/>
                  </a:cubicBezTo>
                  <a:cubicBezTo>
                    <a:pt x="297" y="788"/>
                    <a:pt x="359" y="691"/>
                    <a:pt x="401" y="608"/>
                  </a:cubicBezTo>
                  <a:cubicBezTo>
                    <a:pt x="449" y="512"/>
                    <a:pt x="483" y="415"/>
                    <a:pt x="518" y="319"/>
                  </a:cubicBezTo>
                  <a:cubicBezTo>
                    <a:pt x="546" y="222"/>
                    <a:pt x="573" y="118"/>
                    <a:pt x="5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45"/>
            <p:cNvSpPr/>
            <p:nvPr/>
          </p:nvSpPr>
          <p:spPr>
            <a:xfrm>
              <a:off x="6598725" y="2509500"/>
              <a:ext cx="12975" cy="23825"/>
            </a:xfrm>
            <a:custGeom>
              <a:rect b="b" l="l" r="r" t="t"/>
              <a:pathLst>
                <a:path extrusionOk="0" h="953" w="519">
                  <a:moveTo>
                    <a:pt x="518" y="0"/>
                  </a:moveTo>
                  <a:cubicBezTo>
                    <a:pt x="428" y="48"/>
                    <a:pt x="359" y="118"/>
                    <a:pt x="304" y="193"/>
                  </a:cubicBezTo>
                  <a:cubicBezTo>
                    <a:pt x="242" y="262"/>
                    <a:pt x="187" y="338"/>
                    <a:pt x="145" y="414"/>
                  </a:cubicBezTo>
                  <a:cubicBezTo>
                    <a:pt x="104" y="490"/>
                    <a:pt x="69" y="580"/>
                    <a:pt x="42" y="663"/>
                  </a:cubicBezTo>
                  <a:cubicBezTo>
                    <a:pt x="14" y="753"/>
                    <a:pt x="0" y="849"/>
                    <a:pt x="0" y="953"/>
                  </a:cubicBezTo>
                  <a:cubicBezTo>
                    <a:pt x="83" y="891"/>
                    <a:pt x="152" y="822"/>
                    <a:pt x="214" y="760"/>
                  </a:cubicBezTo>
                  <a:cubicBezTo>
                    <a:pt x="276" y="691"/>
                    <a:pt x="325" y="615"/>
                    <a:pt x="373" y="539"/>
                  </a:cubicBezTo>
                  <a:cubicBezTo>
                    <a:pt x="415" y="456"/>
                    <a:pt x="449" y="373"/>
                    <a:pt x="477" y="283"/>
                  </a:cubicBezTo>
                  <a:cubicBezTo>
                    <a:pt x="497" y="200"/>
                    <a:pt x="518" y="104"/>
                    <a:pt x="5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45"/>
            <p:cNvSpPr/>
            <p:nvPr/>
          </p:nvSpPr>
          <p:spPr>
            <a:xfrm>
              <a:off x="6622875" y="2512425"/>
              <a:ext cx="13325" cy="20900"/>
            </a:xfrm>
            <a:custGeom>
              <a:rect b="b" l="l" r="r" t="t"/>
              <a:pathLst>
                <a:path extrusionOk="0" h="836" w="533">
                  <a:moveTo>
                    <a:pt x="533" y="1"/>
                  </a:moveTo>
                  <a:lnTo>
                    <a:pt x="533" y="1"/>
                  </a:lnTo>
                  <a:cubicBezTo>
                    <a:pt x="450" y="49"/>
                    <a:pt x="381" y="97"/>
                    <a:pt x="318" y="159"/>
                  </a:cubicBezTo>
                  <a:cubicBezTo>
                    <a:pt x="256" y="208"/>
                    <a:pt x="208" y="277"/>
                    <a:pt x="167" y="346"/>
                  </a:cubicBezTo>
                  <a:cubicBezTo>
                    <a:pt x="118" y="422"/>
                    <a:pt x="77" y="498"/>
                    <a:pt x="49" y="574"/>
                  </a:cubicBezTo>
                  <a:cubicBezTo>
                    <a:pt x="29" y="650"/>
                    <a:pt x="1" y="739"/>
                    <a:pt x="1" y="836"/>
                  </a:cubicBezTo>
                  <a:cubicBezTo>
                    <a:pt x="84" y="788"/>
                    <a:pt x="153" y="739"/>
                    <a:pt x="215" y="677"/>
                  </a:cubicBezTo>
                  <a:cubicBezTo>
                    <a:pt x="277" y="629"/>
                    <a:pt x="325" y="560"/>
                    <a:pt x="374" y="491"/>
                  </a:cubicBezTo>
                  <a:cubicBezTo>
                    <a:pt x="415" y="422"/>
                    <a:pt x="457" y="339"/>
                    <a:pt x="484" y="263"/>
                  </a:cubicBezTo>
                  <a:cubicBezTo>
                    <a:pt x="512" y="187"/>
                    <a:pt x="533" y="97"/>
                    <a:pt x="5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45"/>
            <p:cNvSpPr/>
            <p:nvPr/>
          </p:nvSpPr>
          <p:spPr>
            <a:xfrm>
              <a:off x="6636875" y="2519850"/>
              <a:ext cx="13650" cy="30050"/>
            </a:xfrm>
            <a:custGeom>
              <a:rect b="b" l="l" r="r" t="t"/>
              <a:pathLst>
                <a:path extrusionOk="0" h="1202" w="546">
                  <a:moveTo>
                    <a:pt x="539" y="0"/>
                  </a:moveTo>
                  <a:lnTo>
                    <a:pt x="539" y="0"/>
                  </a:lnTo>
                  <a:cubicBezTo>
                    <a:pt x="442" y="76"/>
                    <a:pt x="380" y="166"/>
                    <a:pt x="311" y="263"/>
                  </a:cubicBezTo>
                  <a:cubicBezTo>
                    <a:pt x="249" y="353"/>
                    <a:pt x="200" y="449"/>
                    <a:pt x="159" y="553"/>
                  </a:cubicBezTo>
                  <a:cubicBezTo>
                    <a:pt x="111" y="656"/>
                    <a:pt x="76" y="760"/>
                    <a:pt x="55" y="863"/>
                  </a:cubicBezTo>
                  <a:cubicBezTo>
                    <a:pt x="28" y="967"/>
                    <a:pt x="0" y="1077"/>
                    <a:pt x="7" y="1202"/>
                  </a:cubicBezTo>
                  <a:cubicBezTo>
                    <a:pt x="104" y="1126"/>
                    <a:pt x="173" y="1036"/>
                    <a:pt x="235" y="939"/>
                  </a:cubicBezTo>
                  <a:cubicBezTo>
                    <a:pt x="297" y="850"/>
                    <a:pt x="345" y="753"/>
                    <a:pt x="387" y="649"/>
                  </a:cubicBezTo>
                  <a:cubicBezTo>
                    <a:pt x="435" y="546"/>
                    <a:pt x="470" y="442"/>
                    <a:pt x="490" y="339"/>
                  </a:cubicBezTo>
                  <a:cubicBezTo>
                    <a:pt x="518" y="235"/>
                    <a:pt x="546" y="125"/>
                    <a:pt x="5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45"/>
            <p:cNvSpPr/>
            <p:nvPr/>
          </p:nvSpPr>
          <p:spPr>
            <a:xfrm>
              <a:off x="6663800" y="2513800"/>
              <a:ext cx="6575" cy="7450"/>
            </a:xfrm>
            <a:custGeom>
              <a:rect b="b" l="l" r="r" t="t"/>
              <a:pathLst>
                <a:path extrusionOk="0" h="298" w="263">
                  <a:moveTo>
                    <a:pt x="166" y="1"/>
                  </a:moveTo>
                  <a:cubicBezTo>
                    <a:pt x="118" y="21"/>
                    <a:pt x="83" y="35"/>
                    <a:pt x="55" y="56"/>
                  </a:cubicBezTo>
                  <a:cubicBezTo>
                    <a:pt x="28" y="70"/>
                    <a:pt x="21" y="97"/>
                    <a:pt x="14" y="125"/>
                  </a:cubicBezTo>
                  <a:cubicBezTo>
                    <a:pt x="0" y="146"/>
                    <a:pt x="14" y="173"/>
                    <a:pt x="21" y="201"/>
                  </a:cubicBezTo>
                  <a:cubicBezTo>
                    <a:pt x="28" y="229"/>
                    <a:pt x="55" y="263"/>
                    <a:pt x="97" y="298"/>
                  </a:cubicBezTo>
                  <a:cubicBezTo>
                    <a:pt x="152" y="284"/>
                    <a:pt x="187" y="263"/>
                    <a:pt x="207" y="242"/>
                  </a:cubicBezTo>
                  <a:cubicBezTo>
                    <a:pt x="235" y="229"/>
                    <a:pt x="242" y="201"/>
                    <a:pt x="256" y="173"/>
                  </a:cubicBezTo>
                  <a:cubicBezTo>
                    <a:pt x="263" y="146"/>
                    <a:pt x="256" y="125"/>
                    <a:pt x="242" y="97"/>
                  </a:cubicBezTo>
                  <a:cubicBezTo>
                    <a:pt x="235" y="70"/>
                    <a:pt x="207" y="35"/>
                    <a:pt x="1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45"/>
            <p:cNvSpPr/>
            <p:nvPr/>
          </p:nvSpPr>
          <p:spPr>
            <a:xfrm>
              <a:off x="6680700" y="2504825"/>
              <a:ext cx="11600" cy="33000"/>
            </a:xfrm>
            <a:custGeom>
              <a:rect b="b" l="l" r="r" t="t"/>
              <a:pathLst>
                <a:path extrusionOk="0" h="1320" w="464">
                  <a:moveTo>
                    <a:pt x="457" y="1"/>
                  </a:moveTo>
                  <a:lnTo>
                    <a:pt x="457" y="1"/>
                  </a:lnTo>
                  <a:cubicBezTo>
                    <a:pt x="374" y="90"/>
                    <a:pt x="312" y="194"/>
                    <a:pt x="249" y="298"/>
                  </a:cubicBezTo>
                  <a:cubicBezTo>
                    <a:pt x="201" y="401"/>
                    <a:pt x="146" y="505"/>
                    <a:pt x="111" y="622"/>
                  </a:cubicBezTo>
                  <a:cubicBezTo>
                    <a:pt x="77" y="726"/>
                    <a:pt x="42" y="843"/>
                    <a:pt x="29" y="954"/>
                  </a:cubicBezTo>
                  <a:cubicBezTo>
                    <a:pt x="8" y="1071"/>
                    <a:pt x="1" y="1188"/>
                    <a:pt x="8" y="1319"/>
                  </a:cubicBezTo>
                  <a:cubicBezTo>
                    <a:pt x="98" y="1223"/>
                    <a:pt x="153" y="1119"/>
                    <a:pt x="215" y="1016"/>
                  </a:cubicBezTo>
                  <a:cubicBezTo>
                    <a:pt x="270" y="912"/>
                    <a:pt x="319" y="809"/>
                    <a:pt x="353" y="698"/>
                  </a:cubicBezTo>
                  <a:cubicBezTo>
                    <a:pt x="388" y="594"/>
                    <a:pt x="422" y="470"/>
                    <a:pt x="443" y="360"/>
                  </a:cubicBezTo>
                  <a:cubicBezTo>
                    <a:pt x="457" y="242"/>
                    <a:pt x="464" y="125"/>
                    <a:pt x="4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45"/>
            <p:cNvSpPr/>
            <p:nvPr/>
          </p:nvSpPr>
          <p:spPr>
            <a:xfrm>
              <a:off x="6699700" y="2513975"/>
              <a:ext cx="9350" cy="24200"/>
            </a:xfrm>
            <a:custGeom>
              <a:rect b="b" l="l" r="r" t="t"/>
              <a:pathLst>
                <a:path extrusionOk="0" h="968" w="374">
                  <a:moveTo>
                    <a:pt x="346" y="1"/>
                  </a:moveTo>
                  <a:cubicBezTo>
                    <a:pt x="277" y="63"/>
                    <a:pt x="214" y="132"/>
                    <a:pt x="173" y="208"/>
                  </a:cubicBezTo>
                  <a:cubicBezTo>
                    <a:pt x="132" y="284"/>
                    <a:pt x="97" y="367"/>
                    <a:pt x="69" y="443"/>
                  </a:cubicBezTo>
                  <a:cubicBezTo>
                    <a:pt x="42" y="518"/>
                    <a:pt x="28" y="608"/>
                    <a:pt x="14" y="691"/>
                  </a:cubicBezTo>
                  <a:cubicBezTo>
                    <a:pt x="7" y="781"/>
                    <a:pt x="0" y="871"/>
                    <a:pt x="28" y="967"/>
                  </a:cubicBezTo>
                  <a:cubicBezTo>
                    <a:pt x="104" y="905"/>
                    <a:pt x="152" y="836"/>
                    <a:pt x="201" y="760"/>
                  </a:cubicBezTo>
                  <a:cubicBezTo>
                    <a:pt x="242" y="684"/>
                    <a:pt x="277" y="608"/>
                    <a:pt x="304" y="532"/>
                  </a:cubicBezTo>
                  <a:cubicBezTo>
                    <a:pt x="325" y="449"/>
                    <a:pt x="346" y="367"/>
                    <a:pt x="353" y="277"/>
                  </a:cubicBezTo>
                  <a:cubicBezTo>
                    <a:pt x="359" y="187"/>
                    <a:pt x="373" y="97"/>
                    <a:pt x="3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45"/>
            <p:cNvSpPr/>
            <p:nvPr/>
          </p:nvSpPr>
          <p:spPr>
            <a:xfrm>
              <a:off x="6718850" y="2509500"/>
              <a:ext cx="9175" cy="28500"/>
            </a:xfrm>
            <a:custGeom>
              <a:rect b="b" l="l" r="r" t="t"/>
              <a:pathLst>
                <a:path extrusionOk="0" h="1140" w="367">
                  <a:moveTo>
                    <a:pt x="339" y="0"/>
                  </a:moveTo>
                  <a:cubicBezTo>
                    <a:pt x="263" y="76"/>
                    <a:pt x="208" y="166"/>
                    <a:pt x="167" y="262"/>
                  </a:cubicBezTo>
                  <a:cubicBezTo>
                    <a:pt x="125" y="345"/>
                    <a:pt x="91" y="442"/>
                    <a:pt x="63" y="539"/>
                  </a:cubicBezTo>
                  <a:cubicBezTo>
                    <a:pt x="35" y="628"/>
                    <a:pt x="22" y="725"/>
                    <a:pt x="8" y="829"/>
                  </a:cubicBezTo>
                  <a:cubicBezTo>
                    <a:pt x="1" y="925"/>
                    <a:pt x="1" y="1029"/>
                    <a:pt x="28" y="1139"/>
                  </a:cubicBezTo>
                  <a:cubicBezTo>
                    <a:pt x="104" y="1063"/>
                    <a:pt x="160" y="967"/>
                    <a:pt x="201" y="884"/>
                  </a:cubicBezTo>
                  <a:cubicBezTo>
                    <a:pt x="242" y="794"/>
                    <a:pt x="277" y="697"/>
                    <a:pt x="305" y="608"/>
                  </a:cubicBezTo>
                  <a:cubicBezTo>
                    <a:pt x="325" y="511"/>
                    <a:pt x="346" y="414"/>
                    <a:pt x="353" y="311"/>
                  </a:cubicBezTo>
                  <a:cubicBezTo>
                    <a:pt x="367" y="207"/>
                    <a:pt x="367" y="111"/>
                    <a:pt x="3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45"/>
            <p:cNvSpPr/>
            <p:nvPr/>
          </p:nvSpPr>
          <p:spPr>
            <a:xfrm>
              <a:off x="6729050" y="2507925"/>
              <a:ext cx="18150" cy="50950"/>
            </a:xfrm>
            <a:custGeom>
              <a:rect b="b" l="l" r="r" t="t"/>
              <a:pathLst>
                <a:path extrusionOk="0" h="2038" w="726">
                  <a:moveTo>
                    <a:pt x="725" y="1"/>
                  </a:moveTo>
                  <a:cubicBezTo>
                    <a:pt x="615" y="160"/>
                    <a:pt x="532" y="325"/>
                    <a:pt x="449" y="477"/>
                  </a:cubicBezTo>
                  <a:cubicBezTo>
                    <a:pt x="373" y="643"/>
                    <a:pt x="304" y="809"/>
                    <a:pt x="242" y="981"/>
                  </a:cubicBezTo>
                  <a:cubicBezTo>
                    <a:pt x="180" y="1140"/>
                    <a:pt x="131" y="1327"/>
                    <a:pt x="83" y="1499"/>
                  </a:cubicBezTo>
                  <a:cubicBezTo>
                    <a:pt x="42" y="1679"/>
                    <a:pt x="7" y="1851"/>
                    <a:pt x="0" y="2038"/>
                  </a:cubicBezTo>
                  <a:cubicBezTo>
                    <a:pt x="111" y="1893"/>
                    <a:pt x="193" y="1727"/>
                    <a:pt x="276" y="1568"/>
                  </a:cubicBezTo>
                  <a:cubicBezTo>
                    <a:pt x="352" y="1403"/>
                    <a:pt x="421" y="1237"/>
                    <a:pt x="483" y="1064"/>
                  </a:cubicBezTo>
                  <a:cubicBezTo>
                    <a:pt x="546" y="899"/>
                    <a:pt x="594" y="719"/>
                    <a:pt x="635" y="546"/>
                  </a:cubicBezTo>
                  <a:cubicBezTo>
                    <a:pt x="684" y="367"/>
                    <a:pt x="718" y="194"/>
                    <a:pt x="7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45"/>
            <p:cNvSpPr/>
            <p:nvPr/>
          </p:nvSpPr>
          <p:spPr>
            <a:xfrm>
              <a:off x="6384500" y="2536925"/>
              <a:ext cx="6925" cy="10575"/>
            </a:xfrm>
            <a:custGeom>
              <a:rect b="b" l="l" r="r" t="t"/>
              <a:pathLst>
                <a:path extrusionOk="0" h="423" w="277">
                  <a:moveTo>
                    <a:pt x="229" y="1"/>
                  </a:moveTo>
                  <a:cubicBezTo>
                    <a:pt x="173" y="15"/>
                    <a:pt x="125" y="35"/>
                    <a:pt x="104" y="70"/>
                  </a:cubicBezTo>
                  <a:cubicBezTo>
                    <a:pt x="70" y="98"/>
                    <a:pt x="42" y="132"/>
                    <a:pt x="21" y="167"/>
                  </a:cubicBezTo>
                  <a:cubicBezTo>
                    <a:pt x="8" y="201"/>
                    <a:pt x="1" y="236"/>
                    <a:pt x="1" y="277"/>
                  </a:cubicBezTo>
                  <a:cubicBezTo>
                    <a:pt x="1" y="319"/>
                    <a:pt x="8" y="360"/>
                    <a:pt x="42" y="422"/>
                  </a:cubicBezTo>
                  <a:cubicBezTo>
                    <a:pt x="104" y="415"/>
                    <a:pt x="146" y="388"/>
                    <a:pt x="180" y="360"/>
                  </a:cubicBezTo>
                  <a:cubicBezTo>
                    <a:pt x="208" y="339"/>
                    <a:pt x="229" y="305"/>
                    <a:pt x="249" y="270"/>
                  </a:cubicBezTo>
                  <a:cubicBezTo>
                    <a:pt x="263" y="222"/>
                    <a:pt x="277" y="187"/>
                    <a:pt x="277" y="146"/>
                  </a:cubicBezTo>
                  <a:cubicBezTo>
                    <a:pt x="263" y="105"/>
                    <a:pt x="263" y="63"/>
                    <a:pt x="2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45"/>
            <p:cNvSpPr/>
            <p:nvPr/>
          </p:nvSpPr>
          <p:spPr>
            <a:xfrm>
              <a:off x="6405225" y="2538650"/>
              <a:ext cx="6575" cy="7275"/>
            </a:xfrm>
            <a:custGeom>
              <a:rect b="b" l="l" r="r" t="t"/>
              <a:pathLst>
                <a:path extrusionOk="0" h="291" w="263">
                  <a:moveTo>
                    <a:pt x="194" y="1"/>
                  </a:moveTo>
                  <a:cubicBezTo>
                    <a:pt x="138" y="8"/>
                    <a:pt x="104" y="15"/>
                    <a:pt x="76" y="36"/>
                  </a:cubicBezTo>
                  <a:cubicBezTo>
                    <a:pt x="42" y="49"/>
                    <a:pt x="21" y="70"/>
                    <a:pt x="14" y="91"/>
                  </a:cubicBezTo>
                  <a:cubicBezTo>
                    <a:pt x="7" y="118"/>
                    <a:pt x="0" y="146"/>
                    <a:pt x="7" y="180"/>
                  </a:cubicBezTo>
                  <a:cubicBezTo>
                    <a:pt x="14" y="215"/>
                    <a:pt x="35" y="250"/>
                    <a:pt x="69" y="291"/>
                  </a:cubicBezTo>
                  <a:cubicBezTo>
                    <a:pt x="125" y="291"/>
                    <a:pt x="159" y="277"/>
                    <a:pt x="187" y="256"/>
                  </a:cubicBezTo>
                  <a:cubicBezTo>
                    <a:pt x="221" y="243"/>
                    <a:pt x="242" y="222"/>
                    <a:pt x="249" y="201"/>
                  </a:cubicBezTo>
                  <a:cubicBezTo>
                    <a:pt x="256" y="174"/>
                    <a:pt x="263" y="146"/>
                    <a:pt x="256" y="111"/>
                  </a:cubicBezTo>
                  <a:cubicBezTo>
                    <a:pt x="249" y="77"/>
                    <a:pt x="228" y="42"/>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45"/>
            <p:cNvSpPr/>
            <p:nvPr/>
          </p:nvSpPr>
          <p:spPr>
            <a:xfrm>
              <a:off x="6460800" y="2533650"/>
              <a:ext cx="6075" cy="4000"/>
            </a:xfrm>
            <a:custGeom>
              <a:rect b="b" l="l" r="r" t="t"/>
              <a:pathLst>
                <a:path extrusionOk="0" h="160" w="243">
                  <a:moveTo>
                    <a:pt x="56" y="1"/>
                  </a:moveTo>
                  <a:cubicBezTo>
                    <a:pt x="28" y="1"/>
                    <a:pt x="21" y="8"/>
                    <a:pt x="7" y="21"/>
                  </a:cubicBezTo>
                  <a:cubicBezTo>
                    <a:pt x="1" y="28"/>
                    <a:pt x="7" y="42"/>
                    <a:pt x="21" y="63"/>
                  </a:cubicBezTo>
                  <a:cubicBezTo>
                    <a:pt x="28" y="77"/>
                    <a:pt x="42" y="104"/>
                    <a:pt x="90" y="139"/>
                  </a:cubicBezTo>
                  <a:cubicBezTo>
                    <a:pt x="139" y="160"/>
                    <a:pt x="166" y="160"/>
                    <a:pt x="194" y="160"/>
                  </a:cubicBezTo>
                  <a:cubicBezTo>
                    <a:pt x="215" y="160"/>
                    <a:pt x="228" y="146"/>
                    <a:pt x="235" y="139"/>
                  </a:cubicBezTo>
                  <a:cubicBezTo>
                    <a:pt x="242" y="132"/>
                    <a:pt x="235" y="111"/>
                    <a:pt x="228" y="97"/>
                  </a:cubicBezTo>
                  <a:cubicBezTo>
                    <a:pt x="215" y="77"/>
                    <a:pt x="201" y="56"/>
                    <a:pt x="159" y="21"/>
                  </a:cubicBezTo>
                  <a:cubicBezTo>
                    <a:pt x="104" y="8"/>
                    <a:pt x="70"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45"/>
            <p:cNvSpPr/>
            <p:nvPr/>
          </p:nvSpPr>
          <p:spPr>
            <a:xfrm>
              <a:off x="6650325" y="2549875"/>
              <a:ext cx="7275" cy="18150"/>
            </a:xfrm>
            <a:custGeom>
              <a:rect b="b" l="l" r="r" t="t"/>
              <a:pathLst>
                <a:path extrusionOk="0" h="726" w="291">
                  <a:moveTo>
                    <a:pt x="249" y="1"/>
                  </a:moveTo>
                  <a:cubicBezTo>
                    <a:pt x="187" y="42"/>
                    <a:pt x="146" y="104"/>
                    <a:pt x="104" y="153"/>
                  </a:cubicBezTo>
                  <a:cubicBezTo>
                    <a:pt x="70" y="208"/>
                    <a:pt x="42" y="270"/>
                    <a:pt x="21" y="325"/>
                  </a:cubicBezTo>
                  <a:cubicBezTo>
                    <a:pt x="8" y="387"/>
                    <a:pt x="1" y="450"/>
                    <a:pt x="1" y="519"/>
                  </a:cubicBezTo>
                  <a:cubicBezTo>
                    <a:pt x="1" y="588"/>
                    <a:pt x="8" y="650"/>
                    <a:pt x="42" y="726"/>
                  </a:cubicBezTo>
                  <a:cubicBezTo>
                    <a:pt x="111" y="684"/>
                    <a:pt x="153" y="622"/>
                    <a:pt x="187" y="567"/>
                  </a:cubicBezTo>
                  <a:cubicBezTo>
                    <a:pt x="222" y="519"/>
                    <a:pt x="249" y="456"/>
                    <a:pt x="263" y="394"/>
                  </a:cubicBezTo>
                  <a:cubicBezTo>
                    <a:pt x="284" y="339"/>
                    <a:pt x="291" y="277"/>
                    <a:pt x="291" y="208"/>
                  </a:cubicBezTo>
                  <a:cubicBezTo>
                    <a:pt x="291" y="139"/>
                    <a:pt x="284" y="77"/>
                    <a:pt x="2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3" name="Google Shape;15943;p45"/>
          <p:cNvGrpSpPr/>
          <p:nvPr/>
        </p:nvGrpSpPr>
        <p:grpSpPr>
          <a:xfrm rot="-5691514">
            <a:off x="3562124" y="4235282"/>
            <a:ext cx="234581" cy="737370"/>
            <a:chOff x="5708200" y="2058425"/>
            <a:chExt cx="152950" cy="480775"/>
          </a:xfrm>
        </p:grpSpPr>
        <p:sp>
          <p:nvSpPr>
            <p:cNvPr id="15944" name="Google Shape;15944;p45"/>
            <p:cNvSpPr/>
            <p:nvPr/>
          </p:nvSpPr>
          <p:spPr>
            <a:xfrm>
              <a:off x="5708200" y="2059675"/>
              <a:ext cx="151075" cy="477975"/>
            </a:xfrm>
            <a:custGeom>
              <a:rect b="b" l="l" r="r" t="t"/>
              <a:pathLst>
                <a:path extrusionOk="0" h="19119" w="6043">
                  <a:moveTo>
                    <a:pt x="4482" y="0"/>
                  </a:moveTo>
                  <a:cubicBezTo>
                    <a:pt x="3833" y="380"/>
                    <a:pt x="3232" y="1409"/>
                    <a:pt x="2942" y="2617"/>
                  </a:cubicBezTo>
                  <a:cubicBezTo>
                    <a:pt x="2873" y="2914"/>
                    <a:pt x="2818" y="3231"/>
                    <a:pt x="2701" y="3494"/>
                  </a:cubicBezTo>
                  <a:cubicBezTo>
                    <a:pt x="2590" y="3729"/>
                    <a:pt x="2445" y="3880"/>
                    <a:pt x="2314" y="4046"/>
                  </a:cubicBezTo>
                  <a:cubicBezTo>
                    <a:pt x="1520" y="5020"/>
                    <a:pt x="995" y="6836"/>
                    <a:pt x="1030" y="8430"/>
                  </a:cubicBezTo>
                  <a:cubicBezTo>
                    <a:pt x="1037" y="8914"/>
                    <a:pt x="1099" y="9363"/>
                    <a:pt x="1099" y="9853"/>
                  </a:cubicBezTo>
                  <a:cubicBezTo>
                    <a:pt x="1078" y="11337"/>
                    <a:pt x="505" y="12822"/>
                    <a:pt x="305" y="14334"/>
                  </a:cubicBezTo>
                  <a:cubicBezTo>
                    <a:pt x="1" y="16619"/>
                    <a:pt x="719" y="18815"/>
                    <a:pt x="1837" y="19105"/>
                  </a:cubicBezTo>
                  <a:lnTo>
                    <a:pt x="1858" y="19119"/>
                  </a:lnTo>
                  <a:cubicBezTo>
                    <a:pt x="1862" y="19119"/>
                    <a:pt x="1866" y="19119"/>
                    <a:pt x="1870" y="19119"/>
                  </a:cubicBezTo>
                  <a:cubicBezTo>
                    <a:pt x="3055" y="19119"/>
                    <a:pt x="4359" y="17129"/>
                    <a:pt x="4689" y="14817"/>
                  </a:cubicBezTo>
                  <a:cubicBezTo>
                    <a:pt x="4903" y="13305"/>
                    <a:pt x="4737" y="11745"/>
                    <a:pt x="5131" y="10295"/>
                  </a:cubicBezTo>
                  <a:cubicBezTo>
                    <a:pt x="5255" y="9832"/>
                    <a:pt x="5428" y="9397"/>
                    <a:pt x="5580" y="8934"/>
                  </a:cubicBezTo>
                  <a:cubicBezTo>
                    <a:pt x="6042" y="7388"/>
                    <a:pt x="6029" y="5510"/>
                    <a:pt x="5518" y="4412"/>
                  </a:cubicBezTo>
                  <a:cubicBezTo>
                    <a:pt x="5428" y="4219"/>
                    <a:pt x="5324" y="4039"/>
                    <a:pt x="5283" y="3791"/>
                  </a:cubicBezTo>
                  <a:cubicBezTo>
                    <a:pt x="5241" y="3514"/>
                    <a:pt x="5276" y="3190"/>
                    <a:pt x="5283" y="2879"/>
                  </a:cubicBezTo>
                  <a:cubicBezTo>
                    <a:pt x="5338" y="1650"/>
                    <a:pt x="5027" y="532"/>
                    <a:pt x="4496" y="28"/>
                  </a:cubicBezTo>
                  <a:lnTo>
                    <a:pt x="4482"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45"/>
            <p:cNvSpPr/>
            <p:nvPr/>
          </p:nvSpPr>
          <p:spPr>
            <a:xfrm>
              <a:off x="5710625" y="2058425"/>
              <a:ext cx="150525" cy="480775"/>
            </a:xfrm>
            <a:custGeom>
              <a:rect b="b" l="l" r="r" t="t"/>
              <a:pathLst>
                <a:path extrusionOk="0" h="19231" w="6021">
                  <a:moveTo>
                    <a:pt x="4343" y="156"/>
                  </a:moveTo>
                  <a:lnTo>
                    <a:pt x="4343" y="156"/>
                  </a:lnTo>
                  <a:cubicBezTo>
                    <a:pt x="4393" y="219"/>
                    <a:pt x="4454" y="274"/>
                    <a:pt x="4502" y="333"/>
                  </a:cubicBezTo>
                  <a:cubicBezTo>
                    <a:pt x="4571" y="430"/>
                    <a:pt x="4633" y="533"/>
                    <a:pt x="4689" y="637"/>
                  </a:cubicBezTo>
                  <a:cubicBezTo>
                    <a:pt x="4806" y="886"/>
                    <a:pt x="4903" y="1155"/>
                    <a:pt x="4958" y="1424"/>
                  </a:cubicBezTo>
                  <a:cubicBezTo>
                    <a:pt x="5041" y="1742"/>
                    <a:pt x="5075" y="2059"/>
                    <a:pt x="5089" y="2391"/>
                  </a:cubicBezTo>
                  <a:cubicBezTo>
                    <a:pt x="5110" y="2736"/>
                    <a:pt x="5082" y="3088"/>
                    <a:pt x="5075" y="3433"/>
                  </a:cubicBezTo>
                  <a:cubicBezTo>
                    <a:pt x="5068" y="3758"/>
                    <a:pt x="5124" y="4055"/>
                    <a:pt x="5262" y="4345"/>
                  </a:cubicBezTo>
                  <a:cubicBezTo>
                    <a:pt x="5379" y="4579"/>
                    <a:pt x="5469" y="4821"/>
                    <a:pt x="5531" y="5070"/>
                  </a:cubicBezTo>
                  <a:cubicBezTo>
                    <a:pt x="5683" y="5650"/>
                    <a:pt x="5731" y="6257"/>
                    <a:pt x="5711" y="6851"/>
                  </a:cubicBezTo>
                  <a:cubicBezTo>
                    <a:pt x="5697" y="7576"/>
                    <a:pt x="5593" y="8301"/>
                    <a:pt x="5372" y="8991"/>
                  </a:cubicBezTo>
                  <a:cubicBezTo>
                    <a:pt x="5374" y="9004"/>
                    <a:pt x="5380" y="9014"/>
                    <a:pt x="5391" y="9021"/>
                  </a:cubicBezTo>
                  <a:lnTo>
                    <a:pt x="5391" y="9021"/>
                  </a:lnTo>
                  <a:cubicBezTo>
                    <a:pt x="5212" y="9598"/>
                    <a:pt x="4983" y="10155"/>
                    <a:pt x="4861" y="10752"/>
                  </a:cubicBezTo>
                  <a:cubicBezTo>
                    <a:pt x="4737" y="11346"/>
                    <a:pt x="4696" y="11946"/>
                    <a:pt x="4668" y="12554"/>
                  </a:cubicBezTo>
                  <a:cubicBezTo>
                    <a:pt x="4606" y="13749"/>
                    <a:pt x="4592" y="14929"/>
                    <a:pt x="4247" y="16075"/>
                  </a:cubicBezTo>
                  <a:cubicBezTo>
                    <a:pt x="3978" y="16980"/>
                    <a:pt x="3549" y="17912"/>
                    <a:pt x="2866" y="18582"/>
                  </a:cubicBezTo>
                  <a:cubicBezTo>
                    <a:pt x="2624" y="18823"/>
                    <a:pt x="2320" y="19037"/>
                    <a:pt x="1975" y="19100"/>
                  </a:cubicBezTo>
                  <a:cubicBezTo>
                    <a:pt x="1941" y="19106"/>
                    <a:pt x="1913" y="19106"/>
                    <a:pt x="1879" y="19106"/>
                  </a:cubicBezTo>
                  <a:cubicBezTo>
                    <a:pt x="1872" y="19106"/>
                    <a:pt x="1809" y="19112"/>
                    <a:pt x="1808" y="19113"/>
                  </a:cubicBezTo>
                  <a:lnTo>
                    <a:pt x="1808" y="19113"/>
                  </a:lnTo>
                  <a:cubicBezTo>
                    <a:pt x="1739" y="19106"/>
                    <a:pt x="1664" y="19065"/>
                    <a:pt x="1595" y="19037"/>
                  </a:cubicBezTo>
                  <a:cubicBezTo>
                    <a:pt x="1451" y="18968"/>
                    <a:pt x="1312" y="18865"/>
                    <a:pt x="1195" y="18740"/>
                  </a:cubicBezTo>
                  <a:cubicBezTo>
                    <a:pt x="926" y="18457"/>
                    <a:pt x="732" y="18098"/>
                    <a:pt x="594" y="17726"/>
                  </a:cubicBezTo>
                  <a:cubicBezTo>
                    <a:pt x="422" y="17270"/>
                    <a:pt x="318" y="16787"/>
                    <a:pt x="256" y="16303"/>
                  </a:cubicBezTo>
                  <a:cubicBezTo>
                    <a:pt x="201" y="15737"/>
                    <a:pt x="201" y="15171"/>
                    <a:pt x="249" y="14612"/>
                  </a:cubicBezTo>
                  <a:cubicBezTo>
                    <a:pt x="311" y="13997"/>
                    <a:pt x="449" y="13403"/>
                    <a:pt x="587" y="12803"/>
                  </a:cubicBezTo>
                  <a:cubicBezTo>
                    <a:pt x="726" y="12209"/>
                    <a:pt x="871" y="11615"/>
                    <a:pt x="974" y="11007"/>
                  </a:cubicBezTo>
                  <a:cubicBezTo>
                    <a:pt x="1071" y="10421"/>
                    <a:pt x="1085" y="9834"/>
                    <a:pt x="1050" y="9240"/>
                  </a:cubicBezTo>
                  <a:cubicBezTo>
                    <a:pt x="1016" y="8674"/>
                    <a:pt x="995" y="8101"/>
                    <a:pt x="1050" y="7535"/>
                  </a:cubicBezTo>
                  <a:cubicBezTo>
                    <a:pt x="1112" y="6996"/>
                    <a:pt x="1216" y="6471"/>
                    <a:pt x="1368" y="5960"/>
                  </a:cubicBezTo>
                  <a:cubicBezTo>
                    <a:pt x="1520" y="5484"/>
                    <a:pt x="1706" y="5021"/>
                    <a:pt x="1968" y="4586"/>
                  </a:cubicBezTo>
                  <a:cubicBezTo>
                    <a:pt x="2086" y="4393"/>
                    <a:pt x="2217" y="4207"/>
                    <a:pt x="2362" y="4027"/>
                  </a:cubicBezTo>
                  <a:cubicBezTo>
                    <a:pt x="2528" y="3827"/>
                    <a:pt x="2673" y="3620"/>
                    <a:pt x="2749" y="3371"/>
                  </a:cubicBezTo>
                  <a:cubicBezTo>
                    <a:pt x="2838" y="3102"/>
                    <a:pt x="2887" y="2826"/>
                    <a:pt x="2963" y="2550"/>
                  </a:cubicBezTo>
                  <a:cubicBezTo>
                    <a:pt x="3032" y="2266"/>
                    <a:pt x="3121" y="1990"/>
                    <a:pt x="3232" y="1714"/>
                  </a:cubicBezTo>
                  <a:cubicBezTo>
                    <a:pt x="3425" y="1265"/>
                    <a:pt x="3667" y="817"/>
                    <a:pt x="3998" y="464"/>
                  </a:cubicBezTo>
                  <a:cubicBezTo>
                    <a:pt x="4099" y="352"/>
                    <a:pt x="4214" y="244"/>
                    <a:pt x="4343" y="156"/>
                  </a:cubicBezTo>
                  <a:close/>
                  <a:moveTo>
                    <a:pt x="4412" y="1"/>
                  </a:moveTo>
                  <a:cubicBezTo>
                    <a:pt x="4381" y="1"/>
                    <a:pt x="4346" y="14"/>
                    <a:pt x="4330" y="23"/>
                  </a:cubicBezTo>
                  <a:cubicBezTo>
                    <a:pt x="3964" y="250"/>
                    <a:pt x="3674" y="602"/>
                    <a:pt x="3453" y="962"/>
                  </a:cubicBezTo>
                  <a:cubicBezTo>
                    <a:pt x="3156" y="1438"/>
                    <a:pt x="2949" y="1956"/>
                    <a:pt x="2811" y="2494"/>
                  </a:cubicBezTo>
                  <a:cubicBezTo>
                    <a:pt x="2735" y="2784"/>
                    <a:pt x="2693" y="3088"/>
                    <a:pt x="2590" y="3371"/>
                  </a:cubicBezTo>
                  <a:cubicBezTo>
                    <a:pt x="2500" y="3640"/>
                    <a:pt x="2341" y="3834"/>
                    <a:pt x="2155" y="4055"/>
                  </a:cubicBezTo>
                  <a:cubicBezTo>
                    <a:pt x="1858" y="4414"/>
                    <a:pt x="1630" y="4835"/>
                    <a:pt x="1451" y="5277"/>
                  </a:cubicBezTo>
                  <a:cubicBezTo>
                    <a:pt x="1036" y="6271"/>
                    <a:pt x="822" y="7376"/>
                    <a:pt x="836" y="8460"/>
                  </a:cubicBezTo>
                  <a:cubicBezTo>
                    <a:pt x="843" y="9095"/>
                    <a:pt x="933" y="9703"/>
                    <a:pt x="891" y="10338"/>
                  </a:cubicBezTo>
                  <a:cubicBezTo>
                    <a:pt x="843" y="10959"/>
                    <a:pt x="719" y="11567"/>
                    <a:pt x="581" y="12174"/>
                  </a:cubicBezTo>
                  <a:cubicBezTo>
                    <a:pt x="304" y="13376"/>
                    <a:pt x="1" y="14563"/>
                    <a:pt x="49" y="15799"/>
                  </a:cubicBezTo>
                  <a:cubicBezTo>
                    <a:pt x="97" y="16738"/>
                    <a:pt x="277" y="17760"/>
                    <a:pt x="822" y="18540"/>
                  </a:cubicBezTo>
                  <a:cubicBezTo>
                    <a:pt x="1009" y="18816"/>
                    <a:pt x="1271" y="19072"/>
                    <a:pt x="1595" y="19189"/>
                  </a:cubicBezTo>
                  <a:cubicBezTo>
                    <a:pt x="1658" y="19217"/>
                    <a:pt x="1720" y="19231"/>
                    <a:pt x="1789" y="19231"/>
                  </a:cubicBezTo>
                  <a:cubicBezTo>
                    <a:pt x="1865" y="19231"/>
                    <a:pt x="1941" y="19224"/>
                    <a:pt x="2017" y="19210"/>
                  </a:cubicBezTo>
                  <a:cubicBezTo>
                    <a:pt x="2182" y="19175"/>
                    <a:pt x="2341" y="19106"/>
                    <a:pt x="2486" y="19017"/>
                  </a:cubicBezTo>
                  <a:cubicBezTo>
                    <a:pt x="3239" y="18589"/>
                    <a:pt x="3736" y="17746"/>
                    <a:pt x="4074" y="16973"/>
                  </a:cubicBezTo>
                  <a:cubicBezTo>
                    <a:pt x="4288" y="16469"/>
                    <a:pt x="4454" y="15951"/>
                    <a:pt x="4564" y="15426"/>
                  </a:cubicBezTo>
                  <a:cubicBezTo>
                    <a:pt x="4696" y="14812"/>
                    <a:pt x="4744" y="14190"/>
                    <a:pt x="4778" y="13576"/>
                  </a:cubicBezTo>
                  <a:cubicBezTo>
                    <a:pt x="4813" y="12934"/>
                    <a:pt x="4827" y="12292"/>
                    <a:pt x="4882" y="11663"/>
                  </a:cubicBezTo>
                  <a:cubicBezTo>
                    <a:pt x="4944" y="11042"/>
                    <a:pt x="5068" y="10428"/>
                    <a:pt x="5276" y="9834"/>
                  </a:cubicBezTo>
                  <a:cubicBezTo>
                    <a:pt x="5365" y="9544"/>
                    <a:pt x="5469" y="9261"/>
                    <a:pt x="5566" y="8971"/>
                  </a:cubicBezTo>
                  <a:cubicBezTo>
                    <a:pt x="5567" y="8968"/>
                    <a:pt x="5568" y="8965"/>
                    <a:pt x="5568" y="8962"/>
                  </a:cubicBezTo>
                  <a:lnTo>
                    <a:pt x="5568" y="8962"/>
                  </a:lnTo>
                  <a:cubicBezTo>
                    <a:pt x="5918" y="7784"/>
                    <a:pt x="6021" y="6468"/>
                    <a:pt x="5766" y="5256"/>
                  </a:cubicBezTo>
                  <a:cubicBezTo>
                    <a:pt x="5711" y="4994"/>
                    <a:pt x="5635" y="4738"/>
                    <a:pt x="5531" y="4490"/>
                  </a:cubicBezTo>
                  <a:cubicBezTo>
                    <a:pt x="5469" y="4365"/>
                    <a:pt x="5400" y="4234"/>
                    <a:pt x="5352" y="4096"/>
                  </a:cubicBezTo>
                  <a:cubicBezTo>
                    <a:pt x="5289" y="3930"/>
                    <a:pt x="5255" y="3758"/>
                    <a:pt x="5248" y="3585"/>
                  </a:cubicBezTo>
                  <a:cubicBezTo>
                    <a:pt x="5241" y="3233"/>
                    <a:pt x="5283" y="2867"/>
                    <a:pt x="5276" y="2515"/>
                  </a:cubicBezTo>
                  <a:cubicBezTo>
                    <a:pt x="5262" y="2197"/>
                    <a:pt x="5241" y="1887"/>
                    <a:pt x="5179" y="1576"/>
                  </a:cubicBezTo>
                  <a:cubicBezTo>
                    <a:pt x="5117" y="1258"/>
                    <a:pt x="5020" y="941"/>
                    <a:pt x="4882" y="644"/>
                  </a:cubicBezTo>
                  <a:cubicBezTo>
                    <a:pt x="4827" y="527"/>
                    <a:pt x="4765" y="402"/>
                    <a:pt x="4689" y="299"/>
                  </a:cubicBezTo>
                  <a:cubicBezTo>
                    <a:pt x="4620" y="202"/>
                    <a:pt x="4523" y="119"/>
                    <a:pt x="4461" y="23"/>
                  </a:cubicBezTo>
                  <a:cubicBezTo>
                    <a:pt x="4450" y="6"/>
                    <a:pt x="4432" y="1"/>
                    <a:pt x="44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45"/>
            <p:cNvSpPr/>
            <p:nvPr/>
          </p:nvSpPr>
          <p:spPr>
            <a:xfrm>
              <a:off x="5755500" y="2108175"/>
              <a:ext cx="55600" cy="428275"/>
            </a:xfrm>
            <a:custGeom>
              <a:rect b="b" l="l" r="r" t="t"/>
              <a:pathLst>
                <a:path extrusionOk="0" h="17131" w="2224">
                  <a:moveTo>
                    <a:pt x="2224" y="0"/>
                  </a:moveTo>
                  <a:lnTo>
                    <a:pt x="2224" y="0"/>
                  </a:lnTo>
                  <a:cubicBezTo>
                    <a:pt x="2120" y="725"/>
                    <a:pt x="2031" y="1443"/>
                    <a:pt x="1941" y="2154"/>
                  </a:cubicBezTo>
                  <a:lnTo>
                    <a:pt x="1665" y="4316"/>
                  </a:lnTo>
                  <a:lnTo>
                    <a:pt x="1119" y="8638"/>
                  </a:lnTo>
                  <a:cubicBezTo>
                    <a:pt x="947" y="10081"/>
                    <a:pt x="767" y="11524"/>
                    <a:pt x="588" y="12967"/>
                  </a:cubicBezTo>
                  <a:cubicBezTo>
                    <a:pt x="498" y="13678"/>
                    <a:pt x="408" y="14403"/>
                    <a:pt x="311" y="15121"/>
                  </a:cubicBezTo>
                  <a:cubicBezTo>
                    <a:pt x="270" y="15487"/>
                    <a:pt x="215" y="15839"/>
                    <a:pt x="166" y="16198"/>
                  </a:cubicBezTo>
                  <a:cubicBezTo>
                    <a:pt x="139" y="16385"/>
                    <a:pt x="111" y="16557"/>
                    <a:pt x="77" y="16737"/>
                  </a:cubicBezTo>
                  <a:cubicBezTo>
                    <a:pt x="63" y="16820"/>
                    <a:pt x="42" y="16916"/>
                    <a:pt x="28" y="17006"/>
                  </a:cubicBezTo>
                  <a:lnTo>
                    <a:pt x="6" y="17106"/>
                  </a:lnTo>
                  <a:lnTo>
                    <a:pt x="6" y="17106"/>
                  </a:lnTo>
                  <a:cubicBezTo>
                    <a:pt x="15" y="17073"/>
                    <a:pt x="30" y="17039"/>
                    <a:pt x="35" y="17006"/>
                  </a:cubicBezTo>
                  <a:cubicBezTo>
                    <a:pt x="63" y="16916"/>
                    <a:pt x="77" y="16820"/>
                    <a:pt x="97" y="16737"/>
                  </a:cubicBezTo>
                  <a:cubicBezTo>
                    <a:pt x="132" y="16557"/>
                    <a:pt x="166" y="16385"/>
                    <a:pt x="201" y="16198"/>
                  </a:cubicBezTo>
                  <a:cubicBezTo>
                    <a:pt x="263" y="15846"/>
                    <a:pt x="325" y="15494"/>
                    <a:pt x="387" y="15128"/>
                  </a:cubicBezTo>
                  <a:cubicBezTo>
                    <a:pt x="498" y="14403"/>
                    <a:pt x="615" y="13692"/>
                    <a:pt x="719" y="12974"/>
                  </a:cubicBezTo>
                  <a:cubicBezTo>
                    <a:pt x="926" y="11538"/>
                    <a:pt x="1105" y="10101"/>
                    <a:pt x="1285" y="8658"/>
                  </a:cubicBezTo>
                  <a:cubicBezTo>
                    <a:pt x="1458" y="7215"/>
                    <a:pt x="1630" y="5772"/>
                    <a:pt x="1789" y="4336"/>
                  </a:cubicBezTo>
                  <a:lnTo>
                    <a:pt x="2017" y="2168"/>
                  </a:lnTo>
                  <a:cubicBezTo>
                    <a:pt x="2086" y="1450"/>
                    <a:pt x="2169" y="725"/>
                    <a:pt x="2224" y="0"/>
                  </a:cubicBezTo>
                  <a:close/>
                  <a:moveTo>
                    <a:pt x="6" y="17106"/>
                  </a:moveTo>
                  <a:cubicBezTo>
                    <a:pt x="4" y="17114"/>
                    <a:pt x="2" y="17122"/>
                    <a:pt x="1" y="17130"/>
                  </a:cubicBezTo>
                  <a:lnTo>
                    <a:pt x="6" y="1710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45"/>
            <p:cNvSpPr/>
            <p:nvPr/>
          </p:nvSpPr>
          <p:spPr>
            <a:xfrm>
              <a:off x="5750150" y="2409375"/>
              <a:ext cx="16775" cy="52675"/>
            </a:xfrm>
            <a:custGeom>
              <a:rect b="b" l="l" r="r" t="t"/>
              <a:pathLst>
                <a:path extrusionOk="0" h="2107" w="671">
                  <a:moveTo>
                    <a:pt x="1" y="1"/>
                  </a:moveTo>
                  <a:lnTo>
                    <a:pt x="1" y="1"/>
                  </a:lnTo>
                  <a:cubicBezTo>
                    <a:pt x="21" y="194"/>
                    <a:pt x="56" y="373"/>
                    <a:pt x="111" y="546"/>
                  </a:cubicBezTo>
                  <a:cubicBezTo>
                    <a:pt x="153" y="726"/>
                    <a:pt x="201" y="905"/>
                    <a:pt x="256" y="1078"/>
                  </a:cubicBezTo>
                  <a:cubicBezTo>
                    <a:pt x="304" y="1250"/>
                    <a:pt x="367" y="1423"/>
                    <a:pt x="436" y="1595"/>
                  </a:cubicBezTo>
                  <a:cubicBezTo>
                    <a:pt x="505" y="1768"/>
                    <a:pt x="581" y="1941"/>
                    <a:pt x="670" y="2106"/>
                  </a:cubicBezTo>
                  <a:cubicBezTo>
                    <a:pt x="650" y="1927"/>
                    <a:pt x="608" y="1747"/>
                    <a:pt x="567" y="1561"/>
                  </a:cubicBezTo>
                  <a:cubicBezTo>
                    <a:pt x="525" y="1381"/>
                    <a:pt x="470" y="1202"/>
                    <a:pt x="422" y="1029"/>
                  </a:cubicBezTo>
                  <a:cubicBezTo>
                    <a:pt x="360" y="857"/>
                    <a:pt x="298" y="684"/>
                    <a:pt x="229" y="511"/>
                  </a:cubicBezTo>
                  <a:cubicBezTo>
                    <a:pt x="159" y="339"/>
                    <a:pt x="84" y="1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45"/>
            <p:cNvSpPr/>
            <p:nvPr/>
          </p:nvSpPr>
          <p:spPr>
            <a:xfrm>
              <a:off x="5776575" y="2362950"/>
              <a:ext cx="28500" cy="38000"/>
            </a:xfrm>
            <a:custGeom>
              <a:rect b="b" l="l" r="r" t="t"/>
              <a:pathLst>
                <a:path extrusionOk="0" h="1520" w="1140">
                  <a:moveTo>
                    <a:pt x="1139" y="0"/>
                  </a:moveTo>
                  <a:lnTo>
                    <a:pt x="1139" y="0"/>
                  </a:lnTo>
                  <a:cubicBezTo>
                    <a:pt x="1022" y="104"/>
                    <a:pt x="905" y="221"/>
                    <a:pt x="801" y="339"/>
                  </a:cubicBezTo>
                  <a:cubicBezTo>
                    <a:pt x="704" y="463"/>
                    <a:pt x="594" y="580"/>
                    <a:pt x="504" y="711"/>
                  </a:cubicBezTo>
                  <a:cubicBezTo>
                    <a:pt x="407" y="829"/>
                    <a:pt x="325" y="960"/>
                    <a:pt x="235" y="1098"/>
                  </a:cubicBezTo>
                  <a:cubicBezTo>
                    <a:pt x="152" y="1236"/>
                    <a:pt x="69" y="1374"/>
                    <a:pt x="0" y="1519"/>
                  </a:cubicBezTo>
                  <a:cubicBezTo>
                    <a:pt x="124" y="1416"/>
                    <a:pt x="235" y="1298"/>
                    <a:pt x="338" y="1188"/>
                  </a:cubicBezTo>
                  <a:cubicBezTo>
                    <a:pt x="442" y="1064"/>
                    <a:pt x="546" y="946"/>
                    <a:pt x="642" y="815"/>
                  </a:cubicBezTo>
                  <a:cubicBezTo>
                    <a:pt x="739" y="691"/>
                    <a:pt x="822" y="566"/>
                    <a:pt x="911" y="428"/>
                  </a:cubicBezTo>
                  <a:cubicBezTo>
                    <a:pt x="994" y="290"/>
                    <a:pt x="1070" y="152"/>
                    <a:pt x="1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45"/>
            <p:cNvSpPr/>
            <p:nvPr/>
          </p:nvSpPr>
          <p:spPr>
            <a:xfrm>
              <a:off x="5764125" y="2289075"/>
              <a:ext cx="19025" cy="54725"/>
            </a:xfrm>
            <a:custGeom>
              <a:rect b="b" l="l" r="r" t="t"/>
              <a:pathLst>
                <a:path extrusionOk="0" h="2189" w="761">
                  <a:moveTo>
                    <a:pt x="1" y="0"/>
                  </a:moveTo>
                  <a:cubicBezTo>
                    <a:pt x="35" y="187"/>
                    <a:pt x="77" y="380"/>
                    <a:pt x="132" y="566"/>
                  </a:cubicBezTo>
                  <a:cubicBezTo>
                    <a:pt x="180" y="746"/>
                    <a:pt x="243" y="939"/>
                    <a:pt x="305" y="1119"/>
                  </a:cubicBezTo>
                  <a:cubicBezTo>
                    <a:pt x="360" y="1298"/>
                    <a:pt x="429" y="1485"/>
                    <a:pt x="512" y="1664"/>
                  </a:cubicBezTo>
                  <a:cubicBezTo>
                    <a:pt x="581" y="1844"/>
                    <a:pt x="664" y="2016"/>
                    <a:pt x="760" y="2189"/>
                  </a:cubicBezTo>
                  <a:cubicBezTo>
                    <a:pt x="726" y="2002"/>
                    <a:pt x="684" y="1809"/>
                    <a:pt x="629" y="1623"/>
                  </a:cubicBezTo>
                  <a:cubicBezTo>
                    <a:pt x="581" y="1436"/>
                    <a:pt x="519" y="1250"/>
                    <a:pt x="457" y="1070"/>
                  </a:cubicBezTo>
                  <a:cubicBezTo>
                    <a:pt x="395" y="884"/>
                    <a:pt x="325" y="704"/>
                    <a:pt x="250" y="525"/>
                  </a:cubicBezTo>
                  <a:cubicBezTo>
                    <a:pt x="180" y="345"/>
                    <a:pt x="91" y="17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45"/>
            <p:cNvSpPr/>
            <p:nvPr/>
          </p:nvSpPr>
          <p:spPr>
            <a:xfrm>
              <a:off x="5792975" y="2203975"/>
              <a:ext cx="44550" cy="59575"/>
            </a:xfrm>
            <a:custGeom>
              <a:rect b="b" l="l" r="r" t="t"/>
              <a:pathLst>
                <a:path extrusionOk="0" h="2383" w="1782">
                  <a:moveTo>
                    <a:pt x="1781" y="0"/>
                  </a:moveTo>
                  <a:lnTo>
                    <a:pt x="1781" y="0"/>
                  </a:lnTo>
                  <a:cubicBezTo>
                    <a:pt x="1602" y="173"/>
                    <a:pt x="1436" y="366"/>
                    <a:pt x="1277" y="553"/>
                  </a:cubicBezTo>
                  <a:cubicBezTo>
                    <a:pt x="1125" y="739"/>
                    <a:pt x="967" y="939"/>
                    <a:pt x="822" y="1139"/>
                  </a:cubicBezTo>
                  <a:cubicBezTo>
                    <a:pt x="677" y="1340"/>
                    <a:pt x="532" y="1540"/>
                    <a:pt x="394" y="1747"/>
                  </a:cubicBezTo>
                  <a:cubicBezTo>
                    <a:pt x="255" y="1954"/>
                    <a:pt x="124" y="2168"/>
                    <a:pt x="0" y="2382"/>
                  </a:cubicBezTo>
                  <a:cubicBezTo>
                    <a:pt x="186" y="2210"/>
                    <a:pt x="338" y="2023"/>
                    <a:pt x="504" y="1830"/>
                  </a:cubicBezTo>
                  <a:cubicBezTo>
                    <a:pt x="656" y="1644"/>
                    <a:pt x="815" y="1443"/>
                    <a:pt x="960" y="1243"/>
                  </a:cubicBezTo>
                  <a:cubicBezTo>
                    <a:pt x="1105" y="1043"/>
                    <a:pt x="1257" y="849"/>
                    <a:pt x="1395" y="642"/>
                  </a:cubicBezTo>
                  <a:cubicBezTo>
                    <a:pt x="1533" y="435"/>
                    <a:pt x="1657" y="228"/>
                    <a:pt x="1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45"/>
            <p:cNvSpPr/>
            <p:nvPr/>
          </p:nvSpPr>
          <p:spPr>
            <a:xfrm>
              <a:off x="5784675" y="2179625"/>
              <a:ext cx="11600" cy="49575"/>
            </a:xfrm>
            <a:custGeom>
              <a:rect b="b" l="l" r="r" t="t"/>
              <a:pathLst>
                <a:path extrusionOk="0" h="1983" w="464">
                  <a:moveTo>
                    <a:pt x="1" y="1"/>
                  </a:moveTo>
                  <a:cubicBezTo>
                    <a:pt x="1" y="173"/>
                    <a:pt x="21" y="332"/>
                    <a:pt x="49" y="505"/>
                  </a:cubicBezTo>
                  <a:cubicBezTo>
                    <a:pt x="77" y="670"/>
                    <a:pt x="97" y="843"/>
                    <a:pt x="146" y="1009"/>
                  </a:cubicBezTo>
                  <a:cubicBezTo>
                    <a:pt x="187" y="1174"/>
                    <a:pt x="228" y="1340"/>
                    <a:pt x="284" y="1499"/>
                  </a:cubicBezTo>
                  <a:cubicBezTo>
                    <a:pt x="332" y="1665"/>
                    <a:pt x="387" y="1830"/>
                    <a:pt x="463" y="1982"/>
                  </a:cubicBezTo>
                  <a:cubicBezTo>
                    <a:pt x="463" y="1810"/>
                    <a:pt x="436" y="1651"/>
                    <a:pt x="408" y="1478"/>
                  </a:cubicBezTo>
                  <a:cubicBezTo>
                    <a:pt x="387" y="1313"/>
                    <a:pt x="360" y="1140"/>
                    <a:pt x="318" y="974"/>
                  </a:cubicBezTo>
                  <a:cubicBezTo>
                    <a:pt x="270" y="809"/>
                    <a:pt x="228" y="650"/>
                    <a:pt x="180" y="484"/>
                  </a:cubicBezTo>
                  <a:cubicBezTo>
                    <a:pt x="125" y="318"/>
                    <a:pt x="77" y="15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45"/>
            <p:cNvSpPr/>
            <p:nvPr/>
          </p:nvSpPr>
          <p:spPr>
            <a:xfrm>
              <a:off x="5788650" y="2083325"/>
              <a:ext cx="17625" cy="43175"/>
            </a:xfrm>
            <a:custGeom>
              <a:rect b="b" l="l" r="r" t="t"/>
              <a:pathLst>
                <a:path extrusionOk="0" h="1727" w="705">
                  <a:moveTo>
                    <a:pt x="705" y="0"/>
                  </a:moveTo>
                  <a:lnTo>
                    <a:pt x="705" y="0"/>
                  </a:lnTo>
                  <a:cubicBezTo>
                    <a:pt x="601" y="124"/>
                    <a:pt x="504" y="255"/>
                    <a:pt x="422" y="387"/>
                  </a:cubicBezTo>
                  <a:cubicBezTo>
                    <a:pt x="346" y="525"/>
                    <a:pt x="277" y="663"/>
                    <a:pt x="214" y="815"/>
                  </a:cubicBezTo>
                  <a:cubicBezTo>
                    <a:pt x="180" y="891"/>
                    <a:pt x="159" y="960"/>
                    <a:pt x="132" y="1036"/>
                  </a:cubicBezTo>
                  <a:cubicBezTo>
                    <a:pt x="111" y="1105"/>
                    <a:pt x="90" y="1188"/>
                    <a:pt x="69" y="1264"/>
                  </a:cubicBezTo>
                  <a:cubicBezTo>
                    <a:pt x="28" y="1409"/>
                    <a:pt x="7" y="1574"/>
                    <a:pt x="0" y="1726"/>
                  </a:cubicBezTo>
                  <a:cubicBezTo>
                    <a:pt x="63" y="1581"/>
                    <a:pt x="104" y="1436"/>
                    <a:pt x="159" y="1284"/>
                  </a:cubicBezTo>
                  <a:cubicBezTo>
                    <a:pt x="208" y="1139"/>
                    <a:pt x="263" y="1001"/>
                    <a:pt x="318" y="856"/>
                  </a:cubicBezTo>
                  <a:cubicBezTo>
                    <a:pt x="435" y="559"/>
                    <a:pt x="567" y="290"/>
                    <a:pt x="7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45"/>
            <p:cNvSpPr/>
            <p:nvPr/>
          </p:nvSpPr>
          <p:spPr>
            <a:xfrm>
              <a:off x="5791075" y="2109550"/>
              <a:ext cx="8825" cy="28000"/>
            </a:xfrm>
            <a:custGeom>
              <a:rect b="b" l="l" r="r" t="t"/>
              <a:pathLst>
                <a:path extrusionOk="0" h="1120" w="353">
                  <a:moveTo>
                    <a:pt x="352" y="1"/>
                  </a:moveTo>
                  <a:lnTo>
                    <a:pt x="352" y="1"/>
                  </a:lnTo>
                  <a:cubicBezTo>
                    <a:pt x="297" y="70"/>
                    <a:pt x="235" y="152"/>
                    <a:pt x="200" y="249"/>
                  </a:cubicBezTo>
                  <a:cubicBezTo>
                    <a:pt x="152" y="332"/>
                    <a:pt x="111" y="429"/>
                    <a:pt x="83" y="525"/>
                  </a:cubicBezTo>
                  <a:cubicBezTo>
                    <a:pt x="28" y="712"/>
                    <a:pt x="0" y="919"/>
                    <a:pt x="35" y="1119"/>
                  </a:cubicBezTo>
                  <a:lnTo>
                    <a:pt x="111" y="836"/>
                  </a:lnTo>
                  <a:cubicBezTo>
                    <a:pt x="138" y="739"/>
                    <a:pt x="166" y="656"/>
                    <a:pt x="186" y="560"/>
                  </a:cubicBezTo>
                  <a:cubicBezTo>
                    <a:pt x="242" y="373"/>
                    <a:pt x="304" y="187"/>
                    <a:pt x="3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45"/>
            <p:cNvSpPr/>
            <p:nvPr/>
          </p:nvSpPr>
          <p:spPr>
            <a:xfrm>
              <a:off x="5789500" y="2153900"/>
              <a:ext cx="2975" cy="15750"/>
            </a:xfrm>
            <a:custGeom>
              <a:rect b="b" l="l" r="r" t="t"/>
              <a:pathLst>
                <a:path extrusionOk="0" h="630" w="119">
                  <a:moveTo>
                    <a:pt x="91" y="1"/>
                  </a:moveTo>
                  <a:cubicBezTo>
                    <a:pt x="63" y="56"/>
                    <a:pt x="49" y="105"/>
                    <a:pt x="29" y="160"/>
                  </a:cubicBezTo>
                  <a:lnTo>
                    <a:pt x="1" y="312"/>
                  </a:lnTo>
                  <a:lnTo>
                    <a:pt x="1" y="470"/>
                  </a:lnTo>
                  <a:cubicBezTo>
                    <a:pt x="1" y="526"/>
                    <a:pt x="15" y="581"/>
                    <a:pt x="29" y="629"/>
                  </a:cubicBezTo>
                  <a:cubicBezTo>
                    <a:pt x="56" y="581"/>
                    <a:pt x="70" y="526"/>
                    <a:pt x="91" y="477"/>
                  </a:cubicBezTo>
                  <a:lnTo>
                    <a:pt x="118" y="319"/>
                  </a:lnTo>
                  <a:lnTo>
                    <a:pt x="118" y="167"/>
                  </a:lnTo>
                  <a:cubicBezTo>
                    <a:pt x="118" y="105"/>
                    <a:pt x="104" y="56"/>
                    <a:pt x="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45"/>
            <p:cNvSpPr/>
            <p:nvPr/>
          </p:nvSpPr>
          <p:spPr>
            <a:xfrm>
              <a:off x="5792625" y="2153225"/>
              <a:ext cx="5025" cy="31100"/>
            </a:xfrm>
            <a:custGeom>
              <a:rect b="b" l="l" r="r" t="t"/>
              <a:pathLst>
                <a:path extrusionOk="0" h="1244" w="201">
                  <a:moveTo>
                    <a:pt x="187" y="0"/>
                  </a:moveTo>
                  <a:cubicBezTo>
                    <a:pt x="152" y="97"/>
                    <a:pt x="131" y="201"/>
                    <a:pt x="104" y="304"/>
                  </a:cubicBezTo>
                  <a:cubicBezTo>
                    <a:pt x="76" y="408"/>
                    <a:pt x="62" y="511"/>
                    <a:pt x="42" y="615"/>
                  </a:cubicBezTo>
                  <a:cubicBezTo>
                    <a:pt x="28" y="718"/>
                    <a:pt x="14" y="822"/>
                    <a:pt x="7" y="926"/>
                  </a:cubicBezTo>
                  <a:cubicBezTo>
                    <a:pt x="0" y="1029"/>
                    <a:pt x="0" y="1140"/>
                    <a:pt x="7" y="1243"/>
                  </a:cubicBezTo>
                  <a:cubicBezTo>
                    <a:pt x="42" y="1153"/>
                    <a:pt x="69" y="1050"/>
                    <a:pt x="97" y="946"/>
                  </a:cubicBezTo>
                  <a:cubicBezTo>
                    <a:pt x="118" y="843"/>
                    <a:pt x="138" y="739"/>
                    <a:pt x="152" y="636"/>
                  </a:cubicBezTo>
                  <a:cubicBezTo>
                    <a:pt x="173" y="525"/>
                    <a:pt x="180" y="428"/>
                    <a:pt x="187" y="325"/>
                  </a:cubicBezTo>
                  <a:cubicBezTo>
                    <a:pt x="200" y="221"/>
                    <a:pt x="200" y="104"/>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45"/>
            <p:cNvSpPr/>
            <p:nvPr/>
          </p:nvSpPr>
          <p:spPr>
            <a:xfrm>
              <a:off x="5795550" y="2166850"/>
              <a:ext cx="4175" cy="27300"/>
            </a:xfrm>
            <a:custGeom>
              <a:rect b="b" l="l" r="r" t="t"/>
              <a:pathLst>
                <a:path extrusionOk="0" h="1092" w="167">
                  <a:moveTo>
                    <a:pt x="152" y="1"/>
                  </a:moveTo>
                  <a:cubicBezTo>
                    <a:pt x="118" y="97"/>
                    <a:pt x="97" y="180"/>
                    <a:pt x="70" y="270"/>
                  </a:cubicBezTo>
                  <a:cubicBezTo>
                    <a:pt x="56" y="353"/>
                    <a:pt x="35" y="450"/>
                    <a:pt x="28" y="539"/>
                  </a:cubicBezTo>
                  <a:cubicBezTo>
                    <a:pt x="21" y="629"/>
                    <a:pt x="14" y="719"/>
                    <a:pt x="14" y="816"/>
                  </a:cubicBezTo>
                  <a:cubicBezTo>
                    <a:pt x="1" y="905"/>
                    <a:pt x="14" y="995"/>
                    <a:pt x="21" y="1092"/>
                  </a:cubicBezTo>
                  <a:cubicBezTo>
                    <a:pt x="56" y="1002"/>
                    <a:pt x="83" y="905"/>
                    <a:pt x="97" y="822"/>
                  </a:cubicBezTo>
                  <a:cubicBezTo>
                    <a:pt x="118" y="733"/>
                    <a:pt x="132" y="643"/>
                    <a:pt x="139" y="553"/>
                  </a:cubicBezTo>
                  <a:cubicBezTo>
                    <a:pt x="152" y="456"/>
                    <a:pt x="159" y="374"/>
                    <a:pt x="159" y="277"/>
                  </a:cubicBezTo>
                  <a:cubicBezTo>
                    <a:pt x="166" y="180"/>
                    <a:pt x="159" y="97"/>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45"/>
            <p:cNvSpPr/>
            <p:nvPr/>
          </p:nvSpPr>
          <p:spPr>
            <a:xfrm>
              <a:off x="5801075" y="2203625"/>
              <a:ext cx="5725" cy="37125"/>
            </a:xfrm>
            <a:custGeom>
              <a:rect b="b" l="l" r="r" t="t"/>
              <a:pathLst>
                <a:path extrusionOk="0" h="1485" w="229">
                  <a:moveTo>
                    <a:pt x="221" y="0"/>
                  </a:moveTo>
                  <a:lnTo>
                    <a:pt x="221" y="0"/>
                  </a:lnTo>
                  <a:cubicBezTo>
                    <a:pt x="180" y="118"/>
                    <a:pt x="146" y="235"/>
                    <a:pt x="125" y="359"/>
                  </a:cubicBezTo>
                  <a:cubicBezTo>
                    <a:pt x="104" y="484"/>
                    <a:pt x="76" y="608"/>
                    <a:pt x="56" y="732"/>
                  </a:cubicBezTo>
                  <a:cubicBezTo>
                    <a:pt x="42" y="850"/>
                    <a:pt x="21" y="981"/>
                    <a:pt x="14" y="1105"/>
                  </a:cubicBezTo>
                  <a:cubicBezTo>
                    <a:pt x="7" y="1229"/>
                    <a:pt x="1" y="1354"/>
                    <a:pt x="7" y="1485"/>
                  </a:cubicBezTo>
                  <a:cubicBezTo>
                    <a:pt x="42" y="1361"/>
                    <a:pt x="76" y="1243"/>
                    <a:pt x="104" y="1119"/>
                  </a:cubicBezTo>
                  <a:cubicBezTo>
                    <a:pt x="125" y="1002"/>
                    <a:pt x="152" y="870"/>
                    <a:pt x="173" y="746"/>
                  </a:cubicBezTo>
                  <a:cubicBezTo>
                    <a:pt x="187" y="629"/>
                    <a:pt x="208" y="498"/>
                    <a:pt x="215" y="380"/>
                  </a:cubicBezTo>
                  <a:cubicBezTo>
                    <a:pt x="221" y="249"/>
                    <a:pt x="228" y="125"/>
                    <a:pt x="2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45"/>
            <p:cNvSpPr/>
            <p:nvPr/>
          </p:nvSpPr>
          <p:spPr>
            <a:xfrm>
              <a:off x="5809525" y="2192050"/>
              <a:ext cx="4350" cy="31975"/>
            </a:xfrm>
            <a:custGeom>
              <a:rect b="b" l="l" r="r" t="t"/>
              <a:pathLst>
                <a:path extrusionOk="0" h="1279" w="174">
                  <a:moveTo>
                    <a:pt x="167" y="1"/>
                  </a:moveTo>
                  <a:cubicBezTo>
                    <a:pt x="132" y="104"/>
                    <a:pt x="111" y="208"/>
                    <a:pt x="84" y="312"/>
                  </a:cubicBezTo>
                  <a:cubicBezTo>
                    <a:pt x="56" y="429"/>
                    <a:pt x="49" y="532"/>
                    <a:pt x="28" y="636"/>
                  </a:cubicBezTo>
                  <a:cubicBezTo>
                    <a:pt x="22" y="740"/>
                    <a:pt x="1" y="850"/>
                    <a:pt x="1" y="954"/>
                  </a:cubicBezTo>
                  <a:cubicBezTo>
                    <a:pt x="1" y="1064"/>
                    <a:pt x="1" y="1168"/>
                    <a:pt x="15" y="1278"/>
                  </a:cubicBezTo>
                  <a:cubicBezTo>
                    <a:pt x="56" y="1175"/>
                    <a:pt x="84" y="1071"/>
                    <a:pt x="98" y="967"/>
                  </a:cubicBezTo>
                  <a:cubicBezTo>
                    <a:pt x="125" y="864"/>
                    <a:pt x="132" y="753"/>
                    <a:pt x="153" y="650"/>
                  </a:cubicBezTo>
                  <a:cubicBezTo>
                    <a:pt x="160" y="546"/>
                    <a:pt x="173" y="436"/>
                    <a:pt x="173" y="332"/>
                  </a:cubicBezTo>
                  <a:cubicBezTo>
                    <a:pt x="173" y="222"/>
                    <a:pt x="173" y="118"/>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45"/>
            <p:cNvSpPr/>
            <p:nvPr/>
          </p:nvSpPr>
          <p:spPr>
            <a:xfrm>
              <a:off x="5817825" y="2174625"/>
              <a:ext cx="3125" cy="29375"/>
            </a:xfrm>
            <a:custGeom>
              <a:rect b="b" l="l" r="r" t="t"/>
              <a:pathLst>
                <a:path extrusionOk="0" h="1175" w="125">
                  <a:moveTo>
                    <a:pt x="69" y="0"/>
                  </a:moveTo>
                  <a:cubicBezTo>
                    <a:pt x="42" y="104"/>
                    <a:pt x="28" y="201"/>
                    <a:pt x="21" y="290"/>
                  </a:cubicBezTo>
                  <a:cubicBezTo>
                    <a:pt x="7" y="387"/>
                    <a:pt x="0" y="491"/>
                    <a:pt x="0" y="587"/>
                  </a:cubicBezTo>
                  <a:cubicBezTo>
                    <a:pt x="0" y="684"/>
                    <a:pt x="0" y="788"/>
                    <a:pt x="7" y="877"/>
                  </a:cubicBezTo>
                  <a:cubicBezTo>
                    <a:pt x="21" y="974"/>
                    <a:pt x="28" y="1078"/>
                    <a:pt x="55" y="1174"/>
                  </a:cubicBezTo>
                  <a:cubicBezTo>
                    <a:pt x="76" y="1078"/>
                    <a:pt x="97" y="974"/>
                    <a:pt x="104" y="877"/>
                  </a:cubicBezTo>
                  <a:cubicBezTo>
                    <a:pt x="111" y="788"/>
                    <a:pt x="125" y="684"/>
                    <a:pt x="125" y="587"/>
                  </a:cubicBezTo>
                  <a:cubicBezTo>
                    <a:pt x="125" y="491"/>
                    <a:pt x="125" y="387"/>
                    <a:pt x="111" y="290"/>
                  </a:cubicBezTo>
                  <a:cubicBezTo>
                    <a:pt x="104" y="201"/>
                    <a:pt x="97" y="97"/>
                    <a:pt x="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45"/>
            <p:cNvSpPr/>
            <p:nvPr/>
          </p:nvSpPr>
          <p:spPr>
            <a:xfrm>
              <a:off x="5827325" y="2168250"/>
              <a:ext cx="2775" cy="33850"/>
            </a:xfrm>
            <a:custGeom>
              <a:rect b="b" l="l" r="r" t="t"/>
              <a:pathLst>
                <a:path extrusionOk="0" h="1354" w="111">
                  <a:moveTo>
                    <a:pt x="41" y="0"/>
                  </a:moveTo>
                  <a:cubicBezTo>
                    <a:pt x="7" y="221"/>
                    <a:pt x="0" y="442"/>
                    <a:pt x="0" y="677"/>
                  </a:cubicBezTo>
                  <a:lnTo>
                    <a:pt x="0" y="1015"/>
                  </a:lnTo>
                  <a:lnTo>
                    <a:pt x="0" y="1353"/>
                  </a:lnTo>
                  <a:cubicBezTo>
                    <a:pt x="48" y="1236"/>
                    <a:pt x="69" y="1125"/>
                    <a:pt x="83" y="1015"/>
                  </a:cubicBezTo>
                  <a:cubicBezTo>
                    <a:pt x="104" y="891"/>
                    <a:pt x="110" y="780"/>
                    <a:pt x="110" y="670"/>
                  </a:cubicBezTo>
                  <a:cubicBezTo>
                    <a:pt x="110" y="559"/>
                    <a:pt x="104" y="442"/>
                    <a:pt x="97" y="331"/>
                  </a:cubicBezTo>
                  <a:cubicBezTo>
                    <a:pt x="90" y="221"/>
                    <a:pt x="69" y="110"/>
                    <a:pt x="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45"/>
            <p:cNvSpPr/>
            <p:nvPr/>
          </p:nvSpPr>
          <p:spPr>
            <a:xfrm>
              <a:off x="5743250" y="2210875"/>
              <a:ext cx="10725" cy="52500"/>
            </a:xfrm>
            <a:custGeom>
              <a:rect b="b" l="l" r="r" t="t"/>
              <a:pathLst>
                <a:path extrusionOk="0" h="2100" w="429">
                  <a:moveTo>
                    <a:pt x="429" y="0"/>
                  </a:moveTo>
                  <a:lnTo>
                    <a:pt x="429" y="0"/>
                  </a:lnTo>
                  <a:cubicBezTo>
                    <a:pt x="346" y="159"/>
                    <a:pt x="277" y="318"/>
                    <a:pt x="194" y="491"/>
                  </a:cubicBezTo>
                  <a:cubicBezTo>
                    <a:pt x="139" y="663"/>
                    <a:pt x="90" y="836"/>
                    <a:pt x="56" y="1022"/>
                  </a:cubicBezTo>
                  <a:cubicBezTo>
                    <a:pt x="21" y="1202"/>
                    <a:pt x="7" y="1381"/>
                    <a:pt x="1" y="1561"/>
                  </a:cubicBezTo>
                  <a:cubicBezTo>
                    <a:pt x="1" y="1747"/>
                    <a:pt x="14" y="1927"/>
                    <a:pt x="49" y="2099"/>
                  </a:cubicBezTo>
                  <a:cubicBezTo>
                    <a:pt x="63" y="1920"/>
                    <a:pt x="63" y="1733"/>
                    <a:pt x="90" y="1561"/>
                  </a:cubicBezTo>
                  <a:cubicBezTo>
                    <a:pt x="118" y="1381"/>
                    <a:pt x="146" y="1209"/>
                    <a:pt x="180" y="1036"/>
                  </a:cubicBezTo>
                  <a:cubicBezTo>
                    <a:pt x="242" y="691"/>
                    <a:pt x="332" y="346"/>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45"/>
            <p:cNvSpPr/>
            <p:nvPr/>
          </p:nvSpPr>
          <p:spPr>
            <a:xfrm>
              <a:off x="5747900" y="2239000"/>
              <a:ext cx="4350" cy="39900"/>
            </a:xfrm>
            <a:custGeom>
              <a:rect b="b" l="l" r="r" t="t"/>
              <a:pathLst>
                <a:path extrusionOk="0" h="1596" w="174">
                  <a:moveTo>
                    <a:pt x="174" y="1"/>
                  </a:moveTo>
                  <a:cubicBezTo>
                    <a:pt x="125" y="125"/>
                    <a:pt x="98" y="256"/>
                    <a:pt x="63" y="388"/>
                  </a:cubicBezTo>
                  <a:cubicBezTo>
                    <a:pt x="35" y="526"/>
                    <a:pt x="15" y="657"/>
                    <a:pt x="8" y="795"/>
                  </a:cubicBezTo>
                  <a:cubicBezTo>
                    <a:pt x="1" y="919"/>
                    <a:pt x="1" y="1057"/>
                    <a:pt x="8" y="1195"/>
                  </a:cubicBezTo>
                  <a:cubicBezTo>
                    <a:pt x="15" y="1327"/>
                    <a:pt x="42" y="1465"/>
                    <a:pt x="98" y="1596"/>
                  </a:cubicBezTo>
                  <a:cubicBezTo>
                    <a:pt x="91" y="1465"/>
                    <a:pt x="91" y="1327"/>
                    <a:pt x="98" y="1195"/>
                  </a:cubicBezTo>
                  <a:cubicBezTo>
                    <a:pt x="104" y="1071"/>
                    <a:pt x="111" y="933"/>
                    <a:pt x="125" y="802"/>
                  </a:cubicBezTo>
                  <a:cubicBezTo>
                    <a:pt x="139" y="532"/>
                    <a:pt x="167" y="277"/>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45"/>
            <p:cNvSpPr/>
            <p:nvPr/>
          </p:nvSpPr>
          <p:spPr>
            <a:xfrm>
              <a:off x="5768450" y="2254025"/>
              <a:ext cx="4525" cy="28675"/>
            </a:xfrm>
            <a:custGeom>
              <a:rect b="b" l="l" r="r" t="t"/>
              <a:pathLst>
                <a:path extrusionOk="0" h="1147" w="181">
                  <a:moveTo>
                    <a:pt x="180" y="1"/>
                  </a:moveTo>
                  <a:cubicBezTo>
                    <a:pt x="139" y="90"/>
                    <a:pt x="104" y="180"/>
                    <a:pt x="70" y="277"/>
                  </a:cubicBezTo>
                  <a:cubicBezTo>
                    <a:pt x="42" y="373"/>
                    <a:pt x="21" y="470"/>
                    <a:pt x="14" y="560"/>
                  </a:cubicBezTo>
                  <a:cubicBezTo>
                    <a:pt x="7" y="656"/>
                    <a:pt x="1" y="760"/>
                    <a:pt x="7" y="857"/>
                  </a:cubicBezTo>
                  <a:cubicBezTo>
                    <a:pt x="14" y="960"/>
                    <a:pt x="35" y="1057"/>
                    <a:pt x="70" y="1147"/>
                  </a:cubicBezTo>
                  <a:cubicBezTo>
                    <a:pt x="90" y="960"/>
                    <a:pt x="111" y="767"/>
                    <a:pt x="139" y="581"/>
                  </a:cubicBezTo>
                  <a:cubicBezTo>
                    <a:pt x="166" y="387"/>
                    <a:pt x="180" y="201"/>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45"/>
            <p:cNvSpPr/>
            <p:nvPr/>
          </p:nvSpPr>
          <p:spPr>
            <a:xfrm>
              <a:off x="5774850" y="2270600"/>
              <a:ext cx="4150" cy="33675"/>
            </a:xfrm>
            <a:custGeom>
              <a:rect b="b" l="l" r="r" t="t"/>
              <a:pathLst>
                <a:path extrusionOk="0" h="1347" w="166">
                  <a:moveTo>
                    <a:pt x="138" y="0"/>
                  </a:moveTo>
                  <a:lnTo>
                    <a:pt x="138" y="0"/>
                  </a:lnTo>
                  <a:cubicBezTo>
                    <a:pt x="104" y="104"/>
                    <a:pt x="90" y="221"/>
                    <a:pt x="62" y="339"/>
                  </a:cubicBezTo>
                  <a:cubicBezTo>
                    <a:pt x="48" y="449"/>
                    <a:pt x="28" y="567"/>
                    <a:pt x="21" y="677"/>
                  </a:cubicBezTo>
                  <a:cubicBezTo>
                    <a:pt x="7" y="787"/>
                    <a:pt x="0" y="898"/>
                    <a:pt x="0" y="1015"/>
                  </a:cubicBezTo>
                  <a:cubicBezTo>
                    <a:pt x="0" y="1126"/>
                    <a:pt x="0" y="1236"/>
                    <a:pt x="28" y="1347"/>
                  </a:cubicBezTo>
                  <a:cubicBezTo>
                    <a:pt x="48" y="1236"/>
                    <a:pt x="69" y="1126"/>
                    <a:pt x="90" y="1015"/>
                  </a:cubicBezTo>
                  <a:cubicBezTo>
                    <a:pt x="104" y="898"/>
                    <a:pt x="124" y="787"/>
                    <a:pt x="131" y="677"/>
                  </a:cubicBezTo>
                  <a:cubicBezTo>
                    <a:pt x="145" y="449"/>
                    <a:pt x="166" y="228"/>
                    <a:pt x="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45"/>
            <p:cNvSpPr/>
            <p:nvPr/>
          </p:nvSpPr>
          <p:spPr>
            <a:xfrm>
              <a:off x="5779850" y="2281650"/>
              <a:ext cx="4150" cy="34375"/>
            </a:xfrm>
            <a:custGeom>
              <a:rect b="b" l="l" r="r" t="t"/>
              <a:pathLst>
                <a:path extrusionOk="0" h="1375" w="166">
                  <a:moveTo>
                    <a:pt x="152" y="0"/>
                  </a:moveTo>
                  <a:cubicBezTo>
                    <a:pt x="125" y="111"/>
                    <a:pt x="104" y="228"/>
                    <a:pt x="76" y="339"/>
                  </a:cubicBezTo>
                  <a:cubicBezTo>
                    <a:pt x="55" y="456"/>
                    <a:pt x="35" y="573"/>
                    <a:pt x="28" y="684"/>
                  </a:cubicBezTo>
                  <a:cubicBezTo>
                    <a:pt x="7" y="794"/>
                    <a:pt x="0" y="919"/>
                    <a:pt x="0" y="1029"/>
                  </a:cubicBezTo>
                  <a:cubicBezTo>
                    <a:pt x="0" y="1139"/>
                    <a:pt x="0" y="1250"/>
                    <a:pt x="7" y="1374"/>
                  </a:cubicBezTo>
                  <a:cubicBezTo>
                    <a:pt x="42" y="1264"/>
                    <a:pt x="69" y="1146"/>
                    <a:pt x="83" y="1036"/>
                  </a:cubicBezTo>
                  <a:cubicBezTo>
                    <a:pt x="111" y="919"/>
                    <a:pt x="131" y="801"/>
                    <a:pt x="138" y="691"/>
                  </a:cubicBezTo>
                  <a:cubicBezTo>
                    <a:pt x="152" y="580"/>
                    <a:pt x="166" y="456"/>
                    <a:pt x="166" y="345"/>
                  </a:cubicBezTo>
                  <a:cubicBezTo>
                    <a:pt x="166" y="235"/>
                    <a:pt x="166" y="125"/>
                    <a:pt x="1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45"/>
            <p:cNvSpPr/>
            <p:nvPr/>
          </p:nvSpPr>
          <p:spPr>
            <a:xfrm>
              <a:off x="5774500" y="2251100"/>
              <a:ext cx="5200" cy="16575"/>
            </a:xfrm>
            <a:custGeom>
              <a:rect b="b" l="l" r="r" t="t"/>
              <a:pathLst>
                <a:path extrusionOk="0" h="663" w="208">
                  <a:moveTo>
                    <a:pt x="207" y="0"/>
                  </a:moveTo>
                  <a:lnTo>
                    <a:pt x="207" y="0"/>
                  </a:lnTo>
                  <a:cubicBezTo>
                    <a:pt x="166" y="42"/>
                    <a:pt x="138" y="90"/>
                    <a:pt x="111" y="145"/>
                  </a:cubicBezTo>
                  <a:cubicBezTo>
                    <a:pt x="76" y="193"/>
                    <a:pt x="62" y="256"/>
                    <a:pt x="42" y="311"/>
                  </a:cubicBezTo>
                  <a:cubicBezTo>
                    <a:pt x="28" y="366"/>
                    <a:pt x="14" y="421"/>
                    <a:pt x="7" y="483"/>
                  </a:cubicBezTo>
                  <a:cubicBezTo>
                    <a:pt x="7" y="539"/>
                    <a:pt x="0" y="601"/>
                    <a:pt x="14" y="663"/>
                  </a:cubicBezTo>
                  <a:cubicBezTo>
                    <a:pt x="76" y="559"/>
                    <a:pt x="118" y="456"/>
                    <a:pt x="152" y="345"/>
                  </a:cubicBezTo>
                  <a:cubicBezTo>
                    <a:pt x="180" y="228"/>
                    <a:pt x="207" y="118"/>
                    <a:pt x="2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45"/>
            <p:cNvSpPr/>
            <p:nvPr/>
          </p:nvSpPr>
          <p:spPr>
            <a:xfrm>
              <a:off x="5788475" y="2308575"/>
              <a:ext cx="6575" cy="46625"/>
            </a:xfrm>
            <a:custGeom>
              <a:rect b="b" l="l" r="r" t="t"/>
              <a:pathLst>
                <a:path extrusionOk="0" h="1865" w="263">
                  <a:moveTo>
                    <a:pt x="249" y="0"/>
                  </a:moveTo>
                  <a:lnTo>
                    <a:pt x="249" y="0"/>
                  </a:lnTo>
                  <a:cubicBezTo>
                    <a:pt x="173" y="304"/>
                    <a:pt x="132" y="615"/>
                    <a:pt x="90" y="932"/>
                  </a:cubicBezTo>
                  <a:cubicBezTo>
                    <a:pt x="70" y="1091"/>
                    <a:pt x="42" y="1243"/>
                    <a:pt x="35" y="1402"/>
                  </a:cubicBezTo>
                  <a:cubicBezTo>
                    <a:pt x="21" y="1554"/>
                    <a:pt x="7" y="1713"/>
                    <a:pt x="0" y="1865"/>
                  </a:cubicBezTo>
                  <a:cubicBezTo>
                    <a:pt x="56" y="1720"/>
                    <a:pt x="90" y="1568"/>
                    <a:pt x="125" y="1409"/>
                  </a:cubicBezTo>
                  <a:cubicBezTo>
                    <a:pt x="159" y="1257"/>
                    <a:pt x="180" y="1098"/>
                    <a:pt x="201" y="946"/>
                  </a:cubicBezTo>
                  <a:cubicBezTo>
                    <a:pt x="215" y="787"/>
                    <a:pt x="235" y="636"/>
                    <a:pt x="242" y="477"/>
                  </a:cubicBezTo>
                  <a:cubicBezTo>
                    <a:pt x="249" y="311"/>
                    <a:pt x="263" y="159"/>
                    <a:pt x="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45"/>
            <p:cNvSpPr/>
            <p:nvPr/>
          </p:nvSpPr>
          <p:spPr>
            <a:xfrm>
              <a:off x="5791075" y="2337575"/>
              <a:ext cx="6925" cy="34550"/>
            </a:xfrm>
            <a:custGeom>
              <a:rect b="b" l="l" r="r" t="t"/>
              <a:pathLst>
                <a:path extrusionOk="0" h="1382" w="277">
                  <a:moveTo>
                    <a:pt x="269" y="0"/>
                  </a:moveTo>
                  <a:cubicBezTo>
                    <a:pt x="193" y="221"/>
                    <a:pt x="145" y="456"/>
                    <a:pt x="111" y="691"/>
                  </a:cubicBezTo>
                  <a:cubicBezTo>
                    <a:pt x="97" y="801"/>
                    <a:pt x="76" y="925"/>
                    <a:pt x="62" y="1036"/>
                  </a:cubicBezTo>
                  <a:cubicBezTo>
                    <a:pt x="41" y="1146"/>
                    <a:pt x="28" y="1271"/>
                    <a:pt x="0" y="1381"/>
                  </a:cubicBezTo>
                  <a:cubicBezTo>
                    <a:pt x="69" y="1285"/>
                    <a:pt x="111" y="1167"/>
                    <a:pt x="145" y="1050"/>
                  </a:cubicBezTo>
                  <a:cubicBezTo>
                    <a:pt x="180" y="939"/>
                    <a:pt x="207" y="822"/>
                    <a:pt x="221" y="705"/>
                  </a:cubicBezTo>
                  <a:cubicBezTo>
                    <a:pt x="242" y="587"/>
                    <a:pt x="262" y="477"/>
                    <a:pt x="269" y="352"/>
                  </a:cubicBezTo>
                  <a:cubicBezTo>
                    <a:pt x="276" y="242"/>
                    <a:pt x="276" y="118"/>
                    <a:pt x="2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45"/>
            <p:cNvSpPr/>
            <p:nvPr/>
          </p:nvSpPr>
          <p:spPr>
            <a:xfrm>
              <a:off x="5782600" y="2366400"/>
              <a:ext cx="3475" cy="14700"/>
            </a:xfrm>
            <a:custGeom>
              <a:rect b="b" l="l" r="r" t="t"/>
              <a:pathLst>
                <a:path extrusionOk="0" h="588" w="139">
                  <a:moveTo>
                    <a:pt x="118" y="0"/>
                  </a:moveTo>
                  <a:cubicBezTo>
                    <a:pt x="84" y="49"/>
                    <a:pt x="63" y="97"/>
                    <a:pt x="42" y="138"/>
                  </a:cubicBezTo>
                  <a:cubicBezTo>
                    <a:pt x="28" y="194"/>
                    <a:pt x="21" y="235"/>
                    <a:pt x="8" y="290"/>
                  </a:cubicBezTo>
                  <a:cubicBezTo>
                    <a:pt x="1" y="332"/>
                    <a:pt x="1" y="380"/>
                    <a:pt x="1" y="435"/>
                  </a:cubicBezTo>
                  <a:cubicBezTo>
                    <a:pt x="15" y="484"/>
                    <a:pt x="15" y="539"/>
                    <a:pt x="28" y="587"/>
                  </a:cubicBezTo>
                  <a:cubicBezTo>
                    <a:pt x="63" y="546"/>
                    <a:pt x="84" y="504"/>
                    <a:pt x="97" y="449"/>
                  </a:cubicBezTo>
                  <a:cubicBezTo>
                    <a:pt x="118" y="401"/>
                    <a:pt x="125" y="359"/>
                    <a:pt x="132" y="304"/>
                  </a:cubicBezTo>
                  <a:cubicBezTo>
                    <a:pt x="139" y="263"/>
                    <a:pt x="139" y="207"/>
                    <a:pt x="139" y="159"/>
                  </a:cubicBezTo>
                  <a:cubicBezTo>
                    <a:pt x="132" y="104"/>
                    <a:pt x="132" y="56"/>
                    <a:pt x="1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45"/>
            <p:cNvSpPr/>
            <p:nvPr/>
          </p:nvSpPr>
          <p:spPr>
            <a:xfrm>
              <a:off x="5802275" y="2318075"/>
              <a:ext cx="3650" cy="29700"/>
            </a:xfrm>
            <a:custGeom>
              <a:rect b="b" l="l" r="r" t="t"/>
              <a:pathLst>
                <a:path extrusionOk="0" h="1188" w="146">
                  <a:moveTo>
                    <a:pt x="118" y="0"/>
                  </a:moveTo>
                  <a:cubicBezTo>
                    <a:pt x="70" y="193"/>
                    <a:pt x="42" y="394"/>
                    <a:pt x="22" y="587"/>
                  </a:cubicBezTo>
                  <a:cubicBezTo>
                    <a:pt x="8" y="684"/>
                    <a:pt x="1" y="787"/>
                    <a:pt x="1" y="884"/>
                  </a:cubicBezTo>
                  <a:lnTo>
                    <a:pt x="1" y="1188"/>
                  </a:lnTo>
                  <a:cubicBezTo>
                    <a:pt x="56" y="1098"/>
                    <a:pt x="77" y="994"/>
                    <a:pt x="98" y="898"/>
                  </a:cubicBezTo>
                  <a:cubicBezTo>
                    <a:pt x="125" y="808"/>
                    <a:pt x="132" y="711"/>
                    <a:pt x="139" y="608"/>
                  </a:cubicBezTo>
                  <a:cubicBezTo>
                    <a:pt x="146" y="504"/>
                    <a:pt x="146" y="407"/>
                    <a:pt x="146" y="304"/>
                  </a:cubicBezTo>
                  <a:cubicBezTo>
                    <a:pt x="146" y="200"/>
                    <a:pt x="139" y="104"/>
                    <a:pt x="1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45"/>
            <p:cNvSpPr/>
            <p:nvPr/>
          </p:nvSpPr>
          <p:spPr>
            <a:xfrm>
              <a:off x="5722200" y="2438550"/>
              <a:ext cx="13650" cy="72350"/>
            </a:xfrm>
            <a:custGeom>
              <a:rect b="b" l="l" r="r" t="t"/>
              <a:pathLst>
                <a:path extrusionOk="0" h="2894" w="546">
                  <a:moveTo>
                    <a:pt x="42" y="0"/>
                  </a:moveTo>
                  <a:cubicBezTo>
                    <a:pt x="14" y="249"/>
                    <a:pt x="0" y="498"/>
                    <a:pt x="28" y="753"/>
                  </a:cubicBezTo>
                  <a:cubicBezTo>
                    <a:pt x="28" y="1002"/>
                    <a:pt x="42" y="1243"/>
                    <a:pt x="76" y="1492"/>
                  </a:cubicBezTo>
                  <a:cubicBezTo>
                    <a:pt x="111" y="1733"/>
                    <a:pt x="159" y="1975"/>
                    <a:pt x="235" y="2217"/>
                  </a:cubicBezTo>
                  <a:cubicBezTo>
                    <a:pt x="304" y="2451"/>
                    <a:pt x="408" y="2686"/>
                    <a:pt x="546" y="2893"/>
                  </a:cubicBezTo>
                  <a:cubicBezTo>
                    <a:pt x="442" y="2666"/>
                    <a:pt x="373" y="2424"/>
                    <a:pt x="311" y="2189"/>
                  </a:cubicBezTo>
                  <a:lnTo>
                    <a:pt x="269" y="2010"/>
                  </a:lnTo>
                  <a:lnTo>
                    <a:pt x="235" y="1830"/>
                  </a:lnTo>
                  <a:cubicBezTo>
                    <a:pt x="207" y="1706"/>
                    <a:pt x="193" y="1588"/>
                    <a:pt x="173" y="1464"/>
                  </a:cubicBezTo>
                  <a:cubicBezTo>
                    <a:pt x="138" y="1222"/>
                    <a:pt x="111" y="974"/>
                    <a:pt x="97" y="732"/>
                  </a:cubicBezTo>
                  <a:cubicBezTo>
                    <a:pt x="83" y="491"/>
                    <a:pt x="55" y="249"/>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45"/>
            <p:cNvSpPr/>
            <p:nvPr/>
          </p:nvSpPr>
          <p:spPr>
            <a:xfrm>
              <a:off x="5736175" y="2495000"/>
              <a:ext cx="10725" cy="30050"/>
            </a:xfrm>
            <a:custGeom>
              <a:rect b="b" l="l" r="r" t="t"/>
              <a:pathLst>
                <a:path extrusionOk="0" h="1202" w="429">
                  <a:moveTo>
                    <a:pt x="0" y="0"/>
                  </a:moveTo>
                  <a:cubicBezTo>
                    <a:pt x="0" y="118"/>
                    <a:pt x="14" y="221"/>
                    <a:pt x="28" y="332"/>
                  </a:cubicBezTo>
                  <a:cubicBezTo>
                    <a:pt x="49" y="435"/>
                    <a:pt x="69" y="539"/>
                    <a:pt x="104" y="642"/>
                  </a:cubicBezTo>
                  <a:cubicBezTo>
                    <a:pt x="139" y="746"/>
                    <a:pt x="173" y="849"/>
                    <a:pt x="228" y="946"/>
                  </a:cubicBezTo>
                  <a:cubicBezTo>
                    <a:pt x="284" y="1036"/>
                    <a:pt x="339" y="1132"/>
                    <a:pt x="429" y="1202"/>
                  </a:cubicBezTo>
                  <a:cubicBezTo>
                    <a:pt x="387" y="1105"/>
                    <a:pt x="346" y="1015"/>
                    <a:pt x="311" y="912"/>
                  </a:cubicBezTo>
                  <a:cubicBezTo>
                    <a:pt x="277" y="808"/>
                    <a:pt x="249" y="711"/>
                    <a:pt x="221" y="608"/>
                  </a:cubicBezTo>
                  <a:cubicBezTo>
                    <a:pt x="152" y="408"/>
                    <a:pt x="90" y="20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45"/>
            <p:cNvSpPr/>
            <p:nvPr/>
          </p:nvSpPr>
          <p:spPr>
            <a:xfrm>
              <a:off x="5739625" y="2476875"/>
              <a:ext cx="4675" cy="29025"/>
            </a:xfrm>
            <a:custGeom>
              <a:rect b="b" l="l" r="r" t="t"/>
              <a:pathLst>
                <a:path extrusionOk="0" h="1161" w="187">
                  <a:moveTo>
                    <a:pt x="76" y="0"/>
                  </a:moveTo>
                  <a:cubicBezTo>
                    <a:pt x="35" y="97"/>
                    <a:pt x="21" y="194"/>
                    <a:pt x="14" y="304"/>
                  </a:cubicBezTo>
                  <a:cubicBezTo>
                    <a:pt x="1" y="401"/>
                    <a:pt x="1" y="497"/>
                    <a:pt x="1" y="601"/>
                  </a:cubicBezTo>
                  <a:cubicBezTo>
                    <a:pt x="14" y="691"/>
                    <a:pt x="21" y="794"/>
                    <a:pt x="49" y="891"/>
                  </a:cubicBezTo>
                  <a:cubicBezTo>
                    <a:pt x="70" y="988"/>
                    <a:pt x="104" y="1091"/>
                    <a:pt x="187" y="1160"/>
                  </a:cubicBezTo>
                  <a:cubicBezTo>
                    <a:pt x="152" y="1063"/>
                    <a:pt x="139" y="967"/>
                    <a:pt x="132" y="877"/>
                  </a:cubicBezTo>
                  <a:cubicBezTo>
                    <a:pt x="125" y="780"/>
                    <a:pt x="118" y="684"/>
                    <a:pt x="118" y="587"/>
                  </a:cubicBezTo>
                  <a:cubicBezTo>
                    <a:pt x="111" y="394"/>
                    <a:pt x="111" y="20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45"/>
            <p:cNvSpPr/>
            <p:nvPr/>
          </p:nvSpPr>
          <p:spPr>
            <a:xfrm>
              <a:off x="5762750" y="2404725"/>
              <a:ext cx="4000" cy="35925"/>
            </a:xfrm>
            <a:custGeom>
              <a:rect b="b" l="l" r="r" t="t"/>
              <a:pathLst>
                <a:path extrusionOk="0" h="1437" w="160">
                  <a:moveTo>
                    <a:pt x="139" y="0"/>
                  </a:moveTo>
                  <a:lnTo>
                    <a:pt x="139" y="0"/>
                  </a:lnTo>
                  <a:cubicBezTo>
                    <a:pt x="104" y="118"/>
                    <a:pt x="84" y="242"/>
                    <a:pt x="56" y="352"/>
                  </a:cubicBezTo>
                  <a:cubicBezTo>
                    <a:pt x="35" y="470"/>
                    <a:pt x="21" y="594"/>
                    <a:pt x="15" y="711"/>
                  </a:cubicBezTo>
                  <a:cubicBezTo>
                    <a:pt x="1" y="836"/>
                    <a:pt x="1" y="953"/>
                    <a:pt x="1" y="1077"/>
                  </a:cubicBezTo>
                  <a:cubicBezTo>
                    <a:pt x="1" y="1195"/>
                    <a:pt x="15" y="1326"/>
                    <a:pt x="56" y="1436"/>
                  </a:cubicBezTo>
                  <a:cubicBezTo>
                    <a:pt x="56" y="1312"/>
                    <a:pt x="84" y="1195"/>
                    <a:pt x="90" y="1077"/>
                  </a:cubicBezTo>
                  <a:cubicBezTo>
                    <a:pt x="97" y="967"/>
                    <a:pt x="118" y="842"/>
                    <a:pt x="125" y="725"/>
                  </a:cubicBezTo>
                  <a:cubicBezTo>
                    <a:pt x="139" y="483"/>
                    <a:pt x="160" y="242"/>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45"/>
            <p:cNvSpPr/>
            <p:nvPr/>
          </p:nvSpPr>
          <p:spPr>
            <a:xfrm>
              <a:off x="5758450" y="2407650"/>
              <a:ext cx="2950" cy="20750"/>
            </a:xfrm>
            <a:custGeom>
              <a:rect b="b" l="l" r="r" t="t"/>
              <a:pathLst>
                <a:path extrusionOk="0" h="830" w="118">
                  <a:moveTo>
                    <a:pt x="48" y="1"/>
                  </a:moveTo>
                  <a:cubicBezTo>
                    <a:pt x="21" y="70"/>
                    <a:pt x="14" y="139"/>
                    <a:pt x="14" y="208"/>
                  </a:cubicBezTo>
                  <a:cubicBezTo>
                    <a:pt x="0" y="277"/>
                    <a:pt x="0" y="346"/>
                    <a:pt x="0" y="415"/>
                  </a:cubicBezTo>
                  <a:cubicBezTo>
                    <a:pt x="0" y="484"/>
                    <a:pt x="14" y="553"/>
                    <a:pt x="21" y="622"/>
                  </a:cubicBezTo>
                  <a:cubicBezTo>
                    <a:pt x="28" y="691"/>
                    <a:pt x="48" y="760"/>
                    <a:pt x="83" y="829"/>
                  </a:cubicBezTo>
                  <a:cubicBezTo>
                    <a:pt x="117" y="691"/>
                    <a:pt x="117" y="553"/>
                    <a:pt x="117" y="415"/>
                  </a:cubicBezTo>
                  <a:cubicBezTo>
                    <a:pt x="104" y="277"/>
                    <a:pt x="90" y="139"/>
                    <a:pt x="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45"/>
            <p:cNvSpPr/>
            <p:nvPr/>
          </p:nvSpPr>
          <p:spPr>
            <a:xfrm>
              <a:off x="5749125" y="2502575"/>
              <a:ext cx="4000" cy="25750"/>
            </a:xfrm>
            <a:custGeom>
              <a:rect b="b" l="l" r="r" t="t"/>
              <a:pathLst>
                <a:path extrusionOk="0" h="1030" w="160">
                  <a:moveTo>
                    <a:pt x="42" y="1"/>
                  </a:moveTo>
                  <a:cubicBezTo>
                    <a:pt x="21" y="91"/>
                    <a:pt x="14" y="174"/>
                    <a:pt x="0" y="263"/>
                  </a:cubicBezTo>
                  <a:cubicBezTo>
                    <a:pt x="0" y="346"/>
                    <a:pt x="0" y="436"/>
                    <a:pt x="14" y="519"/>
                  </a:cubicBezTo>
                  <a:cubicBezTo>
                    <a:pt x="21" y="609"/>
                    <a:pt x="42" y="691"/>
                    <a:pt x="55" y="781"/>
                  </a:cubicBezTo>
                  <a:cubicBezTo>
                    <a:pt x="83" y="864"/>
                    <a:pt x="97" y="954"/>
                    <a:pt x="138" y="1030"/>
                  </a:cubicBezTo>
                  <a:cubicBezTo>
                    <a:pt x="159" y="843"/>
                    <a:pt x="152" y="684"/>
                    <a:pt x="131" y="512"/>
                  </a:cubicBezTo>
                  <a:cubicBezTo>
                    <a:pt x="118" y="339"/>
                    <a:pt x="90" y="174"/>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45"/>
            <p:cNvSpPr/>
            <p:nvPr/>
          </p:nvSpPr>
          <p:spPr>
            <a:xfrm>
              <a:off x="5792800" y="2440100"/>
              <a:ext cx="19875" cy="57850"/>
            </a:xfrm>
            <a:custGeom>
              <a:rect b="b" l="l" r="r" t="t"/>
              <a:pathLst>
                <a:path extrusionOk="0" h="2314" w="795">
                  <a:moveTo>
                    <a:pt x="787" y="1"/>
                  </a:moveTo>
                  <a:lnTo>
                    <a:pt x="787" y="1"/>
                  </a:lnTo>
                  <a:cubicBezTo>
                    <a:pt x="753" y="194"/>
                    <a:pt x="697" y="394"/>
                    <a:pt x="649" y="594"/>
                  </a:cubicBezTo>
                  <a:cubicBezTo>
                    <a:pt x="594" y="781"/>
                    <a:pt x="525" y="981"/>
                    <a:pt x="456" y="1167"/>
                  </a:cubicBezTo>
                  <a:cubicBezTo>
                    <a:pt x="387" y="1361"/>
                    <a:pt x="311" y="1554"/>
                    <a:pt x="235" y="1740"/>
                  </a:cubicBezTo>
                  <a:lnTo>
                    <a:pt x="0" y="2314"/>
                  </a:lnTo>
                  <a:cubicBezTo>
                    <a:pt x="235" y="1975"/>
                    <a:pt x="414" y="1595"/>
                    <a:pt x="559" y="1216"/>
                  </a:cubicBezTo>
                  <a:cubicBezTo>
                    <a:pt x="628" y="1022"/>
                    <a:pt x="691" y="822"/>
                    <a:pt x="732" y="622"/>
                  </a:cubicBezTo>
                  <a:cubicBezTo>
                    <a:pt x="767" y="415"/>
                    <a:pt x="794" y="208"/>
                    <a:pt x="7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45"/>
            <p:cNvSpPr/>
            <p:nvPr/>
          </p:nvSpPr>
          <p:spPr>
            <a:xfrm>
              <a:off x="5800900" y="2443200"/>
              <a:ext cx="6575" cy="26800"/>
            </a:xfrm>
            <a:custGeom>
              <a:rect b="b" l="l" r="r" t="t"/>
              <a:pathLst>
                <a:path extrusionOk="0" h="1072" w="263">
                  <a:moveTo>
                    <a:pt x="256" y="1"/>
                  </a:moveTo>
                  <a:lnTo>
                    <a:pt x="256" y="1"/>
                  </a:lnTo>
                  <a:cubicBezTo>
                    <a:pt x="173" y="167"/>
                    <a:pt x="125" y="346"/>
                    <a:pt x="90" y="526"/>
                  </a:cubicBezTo>
                  <a:cubicBezTo>
                    <a:pt x="77" y="615"/>
                    <a:pt x="56" y="712"/>
                    <a:pt x="42" y="795"/>
                  </a:cubicBezTo>
                  <a:cubicBezTo>
                    <a:pt x="28" y="891"/>
                    <a:pt x="14" y="974"/>
                    <a:pt x="1" y="1071"/>
                  </a:cubicBezTo>
                  <a:cubicBezTo>
                    <a:pt x="56" y="995"/>
                    <a:pt x="90" y="912"/>
                    <a:pt x="125" y="822"/>
                  </a:cubicBezTo>
                  <a:cubicBezTo>
                    <a:pt x="159" y="740"/>
                    <a:pt x="187" y="643"/>
                    <a:pt x="201" y="553"/>
                  </a:cubicBezTo>
                  <a:cubicBezTo>
                    <a:pt x="222" y="463"/>
                    <a:pt x="235" y="374"/>
                    <a:pt x="249" y="277"/>
                  </a:cubicBezTo>
                  <a:cubicBezTo>
                    <a:pt x="256" y="194"/>
                    <a:pt x="263" y="97"/>
                    <a:pt x="2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45"/>
            <p:cNvSpPr/>
            <p:nvPr/>
          </p:nvSpPr>
          <p:spPr>
            <a:xfrm>
              <a:off x="5811775" y="2308925"/>
              <a:ext cx="2950" cy="22800"/>
            </a:xfrm>
            <a:custGeom>
              <a:rect b="b" l="l" r="r" t="t"/>
              <a:pathLst>
                <a:path extrusionOk="0" h="912" w="118">
                  <a:moveTo>
                    <a:pt x="42" y="0"/>
                  </a:moveTo>
                  <a:cubicBezTo>
                    <a:pt x="21" y="152"/>
                    <a:pt x="8" y="311"/>
                    <a:pt x="1" y="456"/>
                  </a:cubicBezTo>
                  <a:cubicBezTo>
                    <a:pt x="1" y="525"/>
                    <a:pt x="1" y="601"/>
                    <a:pt x="8" y="677"/>
                  </a:cubicBezTo>
                  <a:lnTo>
                    <a:pt x="35" y="912"/>
                  </a:lnTo>
                  <a:cubicBezTo>
                    <a:pt x="70" y="842"/>
                    <a:pt x="97" y="767"/>
                    <a:pt x="104" y="691"/>
                  </a:cubicBezTo>
                  <a:cubicBezTo>
                    <a:pt x="111" y="608"/>
                    <a:pt x="118" y="532"/>
                    <a:pt x="118" y="456"/>
                  </a:cubicBezTo>
                  <a:cubicBezTo>
                    <a:pt x="118" y="380"/>
                    <a:pt x="111" y="297"/>
                    <a:pt x="104" y="221"/>
                  </a:cubicBezTo>
                  <a:cubicBezTo>
                    <a:pt x="83" y="145"/>
                    <a:pt x="70" y="76"/>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45"/>
            <p:cNvSpPr/>
            <p:nvPr/>
          </p:nvSpPr>
          <p:spPr>
            <a:xfrm>
              <a:off x="5807300" y="2305800"/>
              <a:ext cx="3475" cy="13850"/>
            </a:xfrm>
            <a:custGeom>
              <a:rect b="b" l="l" r="r" t="t"/>
              <a:pathLst>
                <a:path extrusionOk="0" h="554" w="139">
                  <a:moveTo>
                    <a:pt x="28" y="1"/>
                  </a:moveTo>
                  <a:cubicBezTo>
                    <a:pt x="0" y="98"/>
                    <a:pt x="7" y="194"/>
                    <a:pt x="7" y="298"/>
                  </a:cubicBezTo>
                  <a:cubicBezTo>
                    <a:pt x="14" y="339"/>
                    <a:pt x="28" y="381"/>
                    <a:pt x="42" y="422"/>
                  </a:cubicBezTo>
                  <a:cubicBezTo>
                    <a:pt x="62" y="470"/>
                    <a:pt x="76" y="505"/>
                    <a:pt x="97" y="553"/>
                  </a:cubicBezTo>
                  <a:cubicBezTo>
                    <a:pt x="131" y="505"/>
                    <a:pt x="138" y="457"/>
                    <a:pt x="138" y="408"/>
                  </a:cubicBezTo>
                  <a:cubicBezTo>
                    <a:pt x="138" y="367"/>
                    <a:pt x="138" y="312"/>
                    <a:pt x="131" y="270"/>
                  </a:cubicBezTo>
                  <a:cubicBezTo>
                    <a:pt x="117" y="215"/>
                    <a:pt x="111" y="173"/>
                    <a:pt x="97" y="132"/>
                  </a:cubicBezTo>
                  <a:cubicBezTo>
                    <a:pt x="76" y="91"/>
                    <a:pt x="62" y="42"/>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45"/>
            <p:cNvSpPr/>
            <p:nvPr/>
          </p:nvSpPr>
          <p:spPr>
            <a:xfrm>
              <a:off x="5818850" y="2310825"/>
              <a:ext cx="3125" cy="22275"/>
            </a:xfrm>
            <a:custGeom>
              <a:rect b="b" l="l" r="r" t="t"/>
              <a:pathLst>
                <a:path extrusionOk="0" h="891" w="125">
                  <a:moveTo>
                    <a:pt x="70" y="0"/>
                  </a:moveTo>
                  <a:cubicBezTo>
                    <a:pt x="28" y="145"/>
                    <a:pt x="14" y="290"/>
                    <a:pt x="1" y="449"/>
                  </a:cubicBezTo>
                  <a:cubicBezTo>
                    <a:pt x="1" y="594"/>
                    <a:pt x="1" y="739"/>
                    <a:pt x="28" y="891"/>
                  </a:cubicBezTo>
                  <a:cubicBezTo>
                    <a:pt x="63" y="822"/>
                    <a:pt x="84" y="739"/>
                    <a:pt x="97" y="670"/>
                  </a:cubicBezTo>
                  <a:cubicBezTo>
                    <a:pt x="118" y="594"/>
                    <a:pt x="125" y="525"/>
                    <a:pt x="125" y="449"/>
                  </a:cubicBezTo>
                  <a:cubicBezTo>
                    <a:pt x="125" y="373"/>
                    <a:pt x="125" y="304"/>
                    <a:pt x="118" y="221"/>
                  </a:cubicBezTo>
                  <a:cubicBezTo>
                    <a:pt x="104" y="145"/>
                    <a:pt x="97" y="69"/>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45"/>
            <p:cNvSpPr/>
            <p:nvPr/>
          </p:nvSpPr>
          <p:spPr>
            <a:xfrm>
              <a:off x="5827475" y="2298900"/>
              <a:ext cx="3475" cy="23325"/>
            </a:xfrm>
            <a:custGeom>
              <a:rect b="b" l="l" r="r" t="t"/>
              <a:pathLst>
                <a:path extrusionOk="0" h="933" w="139">
                  <a:moveTo>
                    <a:pt x="118" y="1"/>
                  </a:moveTo>
                  <a:cubicBezTo>
                    <a:pt x="56" y="146"/>
                    <a:pt x="35" y="304"/>
                    <a:pt x="22" y="470"/>
                  </a:cubicBezTo>
                  <a:cubicBezTo>
                    <a:pt x="15" y="546"/>
                    <a:pt x="1" y="622"/>
                    <a:pt x="1" y="698"/>
                  </a:cubicBezTo>
                  <a:lnTo>
                    <a:pt x="1" y="933"/>
                  </a:lnTo>
                  <a:cubicBezTo>
                    <a:pt x="49" y="864"/>
                    <a:pt x="70" y="788"/>
                    <a:pt x="91" y="712"/>
                  </a:cubicBezTo>
                  <a:cubicBezTo>
                    <a:pt x="118" y="629"/>
                    <a:pt x="125" y="553"/>
                    <a:pt x="132" y="477"/>
                  </a:cubicBezTo>
                  <a:cubicBezTo>
                    <a:pt x="139" y="401"/>
                    <a:pt x="139" y="318"/>
                    <a:pt x="139" y="242"/>
                  </a:cubicBezTo>
                  <a:cubicBezTo>
                    <a:pt x="139" y="159"/>
                    <a:pt x="132" y="77"/>
                    <a:pt x="1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45"/>
            <p:cNvSpPr/>
            <p:nvPr/>
          </p:nvSpPr>
          <p:spPr>
            <a:xfrm>
              <a:off x="5747225" y="2198450"/>
              <a:ext cx="7775" cy="18500"/>
            </a:xfrm>
            <a:custGeom>
              <a:rect b="b" l="l" r="r" t="t"/>
              <a:pathLst>
                <a:path extrusionOk="0" h="740" w="311">
                  <a:moveTo>
                    <a:pt x="311" y="0"/>
                  </a:moveTo>
                  <a:lnTo>
                    <a:pt x="311" y="0"/>
                  </a:lnTo>
                  <a:cubicBezTo>
                    <a:pt x="263" y="42"/>
                    <a:pt x="221" y="97"/>
                    <a:pt x="173" y="152"/>
                  </a:cubicBezTo>
                  <a:cubicBezTo>
                    <a:pt x="138" y="214"/>
                    <a:pt x="104" y="270"/>
                    <a:pt x="76" y="332"/>
                  </a:cubicBezTo>
                  <a:cubicBezTo>
                    <a:pt x="56" y="401"/>
                    <a:pt x="28" y="463"/>
                    <a:pt x="21" y="532"/>
                  </a:cubicBezTo>
                  <a:cubicBezTo>
                    <a:pt x="0" y="601"/>
                    <a:pt x="0" y="670"/>
                    <a:pt x="14" y="739"/>
                  </a:cubicBezTo>
                  <a:cubicBezTo>
                    <a:pt x="83" y="615"/>
                    <a:pt x="131" y="497"/>
                    <a:pt x="187" y="373"/>
                  </a:cubicBezTo>
                  <a:cubicBezTo>
                    <a:pt x="235" y="256"/>
                    <a:pt x="290" y="138"/>
                    <a:pt x="3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45"/>
            <p:cNvSpPr/>
            <p:nvPr/>
          </p:nvSpPr>
          <p:spPr>
            <a:xfrm>
              <a:off x="5822475" y="2158750"/>
              <a:ext cx="3300" cy="25400"/>
            </a:xfrm>
            <a:custGeom>
              <a:rect b="b" l="l" r="r" t="t"/>
              <a:pathLst>
                <a:path extrusionOk="0" h="1016" w="132">
                  <a:moveTo>
                    <a:pt x="42" y="0"/>
                  </a:moveTo>
                  <a:cubicBezTo>
                    <a:pt x="1" y="173"/>
                    <a:pt x="14" y="346"/>
                    <a:pt x="1" y="518"/>
                  </a:cubicBezTo>
                  <a:cubicBezTo>
                    <a:pt x="14" y="601"/>
                    <a:pt x="21" y="677"/>
                    <a:pt x="28" y="767"/>
                  </a:cubicBezTo>
                  <a:cubicBezTo>
                    <a:pt x="49" y="843"/>
                    <a:pt x="56" y="925"/>
                    <a:pt x="77" y="1015"/>
                  </a:cubicBezTo>
                  <a:cubicBezTo>
                    <a:pt x="111" y="925"/>
                    <a:pt x="118" y="843"/>
                    <a:pt x="125" y="753"/>
                  </a:cubicBezTo>
                  <a:cubicBezTo>
                    <a:pt x="132" y="670"/>
                    <a:pt x="125" y="580"/>
                    <a:pt x="125" y="497"/>
                  </a:cubicBezTo>
                  <a:cubicBezTo>
                    <a:pt x="125" y="421"/>
                    <a:pt x="118" y="332"/>
                    <a:pt x="97" y="249"/>
                  </a:cubicBezTo>
                  <a:cubicBezTo>
                    <a:pt x="90" y="159"/>
                    <a:pt x="63" y="83"/>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45"/>
            <p:cNvSpPr/>
            <p:nvPr/>
          </p:nvSpPr>
          <p:spPr>
            <a:xfrm>
              <a:off x="5728750" y="2462725"/>
              <a:ext cx="2950" cy="19875"/>
            </a:xfrm>
            <a:custGeom>
              <a:rect b="b" l="l" r="r" t="t"/>
              <a:pathLst>
                <a:path extrusionOk="0" h="795" w="118">
                  <a:moveTo>
                    <a:pt x="83" y="0"/>
                  </a:moveTo>
                  <a:cubicBezTo>
                    <a:pt x="49" y="62"/>
                    <a:pt x="35" y="131"/>
                    <a:pt x="14" y="207"/>
                  </a:cubicBezTo>
                  <a:cubicBezTo>
                    <a:pt x="7" y="269"/>
                    <a:pt x="1" y="338"/>
                    <a:pt x="1" y="407"/>
                  </a:cubicBezTo>
                  <a:cubicBezTo>
                    <a:pt x="1" y="463"/>
                    <a:pt x="7" y="532"/>
                    <a:pt x="14" y="601"/>
                  </a:cubicBezTo>
                  <a:cubicBezTo>
                    <a:pt x="35" y="663"/>
                    <a:pt x="49" y="739"/>
                    <a:pt x="97" y="794"/>
                  </a:cubicBezTo>
                  <a:cubicBezTo>
                    <a:pt x="97" y="725"/>
                    <a:pt x="111" y="663"/>
                    <a:pt x="111" y="594"/>
                  </a:cubicBezTo>
                  <a:cubicBezTo>
                    <a:pt x="111" y="525"/>
                    <a:pt x="118" y="463"/>
                    <a:pt x="118" y="394"/>
                  </a:cubicBezTo>
                  <a:cubicBezTo>
                    <a:pt x="118" y="269"/>
                    <a:pt x="118" y="138"/>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45"/>
            <p:cNvSpPr/>
            <p:nvPr/>
          </p:nvSpPr>
          <p:spPr>
            <a:xfrm>
              <a:off x="5736000" y="2457525"/>
              <a:ext cx="3300" cy="17975"/>
            </a:xfrm>
            <a:custGeom>
              <a:rect b="b" l="l" r="r" t="t"/>
              <a:pathLst>
                <a:path extrusionOk="0" h="719" w="132">
                  <a:moveTo>
                    <a:pt x="104" y="1"/>
                  </a:moveTo>
                  <a:cubicBezTo>
                    <a:pt x="83" y="63"/>
                    <a:pt x="63" y="111"/>
                    <a:pt x="49" y="180"/>
                  </a:cubicBezTo>
                  <a:cubicBezTo>
                    <a:pt x="28" y="236"/>
                    <a:pt x="21" y="291"/>
                    <a:pt x="14" y="353"/>
                  </a:cubicBezTo>
                  <a:cubicBezTo>
                    <a:pt x="1" y="415"/>
                    <a:pt x="1" y="477"/>
                    <a:pt x="1" y="533"/>
                  </a:cubicBezTo>
                  <a:cubicBezTo>
                    <a:pt x="1" y="595"/>
                    <a:pt x="14" y="657"/>
                    <a:pt x="28" y="719"/>
                  </a:cubicBezTo>
                  <a:cubicBezTo>
                    <a:pt x="56" y="664"/>
                    <a:pt x="70" y="602"/>
                    <a:pt x="90" y="546"/>
                  </a:cubicBezTo>
                  <a:cubicBezTo>
                    <a:pt x="104" y="484"/>
                    <a:pt x="118" y="422"/>
                    <a:pt x="125" y="360"/>
                  </a:cubicBezTo>
                  <a:cubicBezTo>
                    <a:pt x="132" y="305"/>
                    <a:pt x="132" y="243"/>
                    <a:pt x="132" y="180"/>
                  </a:cubicBezTo>
                  <a:cubicBezTo>
                    <a:pt x="132" y="118"/>
                    <a:pt x="125" y="63"/>
                    <a:pt x="1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45"/>
          <p:cNvGrpSpPr/>
          <p:nvPr/>
        </p:nvGrpSpPr>
        <p:grpSpPr>
          <a:xfrm flipH="1" rot="5691509">
            <a:off x="5263606" y="4346374"/>
            <a:ext cx="273954" cy="861133"/>
            <a:chOff x="5708200" y="2058425"/>
            <a:chExt cx="152950" cy="480775"/>
          </a:xfrm>
        </p:grpSpPr>
        <p:sp>
          <p:nvSpPr>
            <p:cNvPr id="15988" name="Google Shape;15988;p45"/>
            <p:cNvSpPr/>
            <p:nvPr/>
          </p:nvSpPr>
          <p:spPr>
            <a:xfrm>
              <a:off x="5708200" y="2059675"/>
              <a:ext cx="151075" cy="477975"/>
            </a:xfrm>
            <a:custGeom>
              <a:rect b="b" l="l" r="r" t="t"/>
              <a:pathLst>
                <a:path extrusionOk="0" h="19119" w="6043">
                  <a:moveTo>
                    <a:pt x="4482" y="0"/>
                  </a:moveTo>
                  <a:cubicBezTo>
                    <a:pt x="3833" y="380"/>
                    <a:pt x="3232" y="1409"/>
                    <a:pt x="2942" y="2617"/>
                  </a:cubicBezTo>
                  <a:cubicBezTo>
                    <a:pt x="2873" y="2914"/>
                    <a:pt x="2818" y="3231"/>
                    <a:pt x="2701" y="3494"/>
                  </a:cubicBezTo>
                  <a:cubicBezTo>
                    <a:pt x="2590" y="3729"/>
                    <a:pt x="2445" y="3880"/>
                    <a:pt x="2314" y="4046"/>
                  </a:cubicBezTo>
                  <a:cubicBezTo>
                    <a:pt x="1520" y="5020"/>
                    <a:pt x="995" y="6836"/>
                    <a:pt x="1030" y="8430"/>
                  </a:cubicBezTo>
                  <a:cubicBezTo>
                    <a:pt x="1037" y="8914"/>
                    <a:pt x="1099" y="9363"/>
                    <a:pt x="1099" y="9853"/>
                  </a:cubicBezTo>
                  <a:cubicBezTo>
                    <a:pt x="1078" y="11337"/>
                    <a:pt x="505" y="12822"/>
                    <a:pt x="305" y="14334"/>
                  </a:cubicBezTo>
                  <a:cubicBezTo>
                    <a:pt x="1" y="16619"/>
                    <a:pt x="719" y="18815"/>
                    <a:pt x="1837" y="19105"/>
                  </a:cubicBezTo>
                  <a:lnTo>
                    <a:pt x="1858" y="19119"/>
                  </a:lnTo>
                  <a:cubicBezTo>
                    <a:pt x="1862" y="19119"/>
                    <a:pt x="1866" y="19119"/>
                    <a:pt x="1870" y="19119"/>
                  </a:cubicBezTo>
                  <a:cubicBezTo>
                    <a:pt x="3055" y="19119"/>
                    <a:pt x="4359" y="17129"/>
                    <a:pt x="4689" y="14817"/>
                  </a:cubicBezTo>
                  <a:cubicBezTo>
                    <a:pt x="4903" y="13305"/>
                    <a:pt x="4737" y="11745"/>
                    <a:pt x="5131" y="10295"/>
                  </a:cubicBezTo>
                  <a:cubicBezTo>
                    <a:pt x="5255" y="9832"/>
                    <a:pt x="5428" y="9397"/>
                    <a:pt x="5580" y="8934"/>
                  </a:cubicBezTo>
                  <a:cubicBezTo>
                    <a:pt x="6042" y="7388"/>
                    <a:pt x="6029" y="5510"/>
                    <a:pt x="5518" y="4412"/>
                  </a:cubicBezTo>
                  <a:cubicBezTo>
                    <a:pt x="5428" y="4219"/>
                    <a:pt x="5324" y="4039"/>
                    <a:pt x="5283" y="3791"/>
                  </a:cubicBezTo>
                  <a:cubicBezTo>
                    <a:pt x="5241" y="3514"/>
                    <a:pt x="5276" y="3190"/>
                    <a:pt x="5283" y="2879"/>
                  </a:cubicBezTo>
                  <a:cubicBezTo>
                    <a:pt x="5338" y="1650"/>
                    <a:pt x="5027" y="532"/>
                    <a:pt x="4496" y="28"/>
                  </a:cubicBezTo>
                  <a:lnTo>
                    <a:pt x="4482" y="0"/>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45"/>
            <p:cNvSpPr/>
            <p:nvPr/>
          </p:nvSpPr>
          <p:spPr>
            <a:xfrm>
              <a:off x="5710625" y="2058425"/>
              <a:ext cx="150525" cy="480775"/>
            </a:xfrm>
            <a:custGeom>
              <a:rect b="b" l="l" r="r" t="t"/>
              <a:pathLst>
                <a:path extrusionOk="0" h="19231" w="6021">
                  <a:moveTo>
                    <a:pt x="4343" y="156"/>
                  </a:moveTo>
                  <a:lnTo>
                    <a:pt x="4343" y="156"/>
                  </a:lnTo>
                  <a:cubicBezTo>
                    <a:pt x="4393" y="219"/>
                    <a:pt x="4454" y="274"/>
                    <a:pt x="4502" y="333"/>
                  </a:cubicBezTo>
                  <a:cubicBezTo>
                    <a:pt x="4571" y="430"/>
                    <a:pt x="4633" y="533"/>
                    <a:pt x="4689" y="637"/>
                  </a:cubicBezTo>
                  <a:cubicBezTo>
                    <a:pt x="4806" y="886"/>
                    <a:pt x="4903" y="1155"/>
                    <a:pt x="4958" y="1424"/>
                  </a:cubicBezTo>
                  <a:cubicBezTo>
                    <a:pt x="5041" y="1742"/>
                    <a:pt x="5075" y="2059"/>
                    <a:pt x="5089" y="2391"/>
                  </a:cubicBezTo>
                  <a:cubicBezTo>
                    <a:pt x="5110" y="2736"/>
                    <a:pt x="5082" y="3088"/>
                    <a:pt x="5075" y="3433"/>
                  </a:cubicBezTo>
                  <a:cubicBezTo>
                    <a:pt x="5068" y="3758"/>
                    <a:pt x="5124" y="4055"/>
                    <a:pt x="5262" y="4345"/>
                  </a:cubicBezTo>
                  <a:cubicBezTo>
                    <a:pt x="5379" y="4579"/>
                    <a:pt x="5469" y="4821"/>
                    <a:pt x="5531" y="5070"/>
                  </a:cubicBezTo>
                  <a:cubicBezTo>
                    <a:pt x="5683" y="5650"/>
                    <a:pt x="5731" y="6257"/>
                    <a:pt x="5711" y="6851"/>
                  </a:cubicBezTo>
                  <a:cubicBezTo>
                    <a:pt x="5697" y="7576"/>
                    <a:pt x="5593" y="8301"/>
                    <a:pt x="5372" y="8991"/>
                  </a:cubicBezTo>
                  <a:cubicBezTo>
                    <a:pt x="5374" y="9004"/>
                    <a:pt x="5380" y="9014"/>
                    <a:pt x="5391" y="9021"/>
                  </a:cubicBezTo>
                  <a:lnTo>
                    <a:pt x="5391" y="9021"/>
                  </a:lnTo>
                  <a:cubicBezTo>
                    <a:pt x="5212" y="9598"/>
                    <a:pt x="4983" y="10155"/>
                    <a:pt x="4861" y="10752"/>
                  </a:cubicBezTo>
                  <a:cubicBezTo>
                    <a:pt x="4737" y="11346"/>
                    <a:pt x="4696" y="11946"/>
                    <a:pt x="4668" y="12554"/>
                  </a:cubicBezTo>
                  <a:cubicBezTo>
                    <a:pt x="4606" y="13749"/>
                    <a:pt x="4592" y="14929"/>
                    <a:pt x="4247" y="16075"/>
                  </a:cubicBezTo>
                  <a:cubicBezTo>
                    <a:pt x="3978" y="16980"/>
                    <a:pt x="3549" y="17912"/>
                    <a:pt x="2866" y="18582"/>
                  </a:cubicBezTo>
                  <a:cubicBezTo>
                    <a:pt x="2624" y="18823"/>
                    <a:pt x="2320" y="19037"/>
                    <a:pt x="1975" y="19100"/>
                  </a:cubicBezTo>
                  <a:cubicBezTo>
                    <a:pt x="1941" y="19106"/>
                    <a:pt x="1913" y="19106"/>
                    <a:pt x="1879" y="19106"/>
                  </a:cubicBezTo>
                  <a:cubicBezTo>
                    <a:pt x="1872" y="19106"/>
                    <a:pt x="1809" y="19112"/>
                    <a:pt x="1808" y="19113"/>
                  </a:cubicBezTo>
                  <a:lnTo>
                    <a:pt x="1808" y="19113"/>
                  </a:lnTo>
                  <a:cubicBezTo>
                    <a:pt x="1739" y="19106"/>
                    <a:pt x="1664" y="19065"/>
                    <a:pt x="1595" y="19037"/>
                  </a:cubicBezTo>
                  <a:cubicBezTo>
                    <a:pt x="1451" y="18968"/>
                    <a:pt x="1312" y="18865"/>
                    <a:pt x="1195" y="18740"/>
                  </a:cubicBezTo>
                  <a:cubicBezTo>
                    <a:pt x="926" y="18457"/>
                    <a:pt x="732" y="18098"/>
                    <a:pt x="594" y="17726"/>
                  </a:cubicBezTo>
                  <a:cubicBezTo>
                    <a:pt x="422" y="17270"/>
                    <a:pt x="318" y="16787"/>
                    <a:pt x="256" y="16303"/>
                  </a:cubicBezTo>
                  <a:cubicBezTo>
                    <a:pt x="201" y="15737"/>
                    <a:pt x="201" y="15171"/>
                    <a:pt x="249" y="14612"/>
                  </a:cubicBezTo>
                  <a:cubicBezTo>
                    <a:pt x="311" y="13997"/>
                    <a:pt x="449" y="13403"/>
                    <a:pt x="587" y="12803"/>
                  </a:cubicBezTo>
                  <a:cubicBezTo>
                    <a:pt x="726" y="12209"/>
                    <a:pt x="871" y="11615"/>
                    <a:pt x="974" y="11007"/>
                  </a:cubicBezTo>
                  <a:cubicBezTo>
                    <a:pt x="1071" y="10421"/>
                    <a:pt x="1085" y="9834"/>
                    <a:pt x="1050" y="9240"/>
                  </a:cubicBezTo>
                  <a:cubicBezTo>
                    <a:pt x="1016" y="8674"/>
                    <a:pt x="995" y="8101"/>
                    <a:pt x="1050" y="7535"/>
                  </a:cubicBezTo>
                  <a:cubicBezTo>
                    <a:pt x="1112" y="6996"/>
                    <a:pt x="1216" y="6471"/>
                    <a:pt x="1368" y="5960"/>
                  </a:cubicBezTo>
                  <a:cubicBezTo>
                    <a:pt x="1520" y="5484"/>
                    <a:pt x="1706" y="5021"/>
                    <a:pt x="1968" y="4586"/>
                  </a:cubicBezTo>
                  <a:cubicBezTo>
                    <a:pt x="2086" y="4393"/>
                    <a:pt x="2217" y="4207"/>
                    <a:pt x="2362" y="4027"/>
                  </a:cubicBezTo>
                  <a:cubicBezTo>
                    <a:pt x="2528" y="3827"/>
                    <a:pt x="2673" y="3620"/>
                    <a:pt x="2749" y="3371"/>
                  </a:cubicBezTo>
                  <a:cubicBezTo>
                    <a:pt x="2838" y="3102"/>
                    <a:pt x="2887" y="2826"/>
                    <a:pt x="2963" y="2550"/>
                  </a:cubicBezTo>
                  <a:cubicBezTo>
                    <a:pt x="3032" y="2266"/>
                    <a:pt x="3121" y="1990"/>
                    <a:pt x="3232" y="1714"/>
                  </a:cubicBezTo>
                  <a:cubicBezTo>
                    <a:pt x="3425" y="1265"/>
                    <a:pt x="3667" y="817"/>
                    <a:pt x="3998" y="464"/>
                  </a:cubicBezTo>
                  <a:cubicBezTo>
                    <a:pt x="4099" y="352"/>
                    <a:pt x="4214" y="244"/>
                    <a:pt x="4343" y="156"/>
                  </a:cubicBezTo>
                  <a:close/>
                  <a:moveTo>
                    <a:pt x="4412" y="1"/>
                  </a:moveTo>
                  <a:cubicBezTo>
                    <a:pt x="4381" y="1"/>
                    <a:pt x="4346" y="14"/>
                    <a:pt x="4330" y="23"/>
                  </a:cubicBezTo>
                  <a:cubicBezTo>
                    <a:pt x="3964" y="250"/>
                    <a:pt x="3674" y="602"/>
                    <a:pt x="3453" y="962"/>
                  </a:cubicBezTo>
                  <a:cubicBezTo>
                    <a:pt x="3156" y="1438"/>
                    <a:pt x="2949" y="1956"/>
                    <a:pt x="2811" y="2494"/>
                  </a:cubicBezTo>
                  <a:cubicBezTo>
                    <a:pt x="2735" y="2784"/>
                    <a:pt x="2693" y="3088"/>
                    <a:pt x="2590" y="3371"/>
                  </a:cubicBezTo>
                  <a:cubicBezTo>
                    <a:pt x="2500" y="3640"/>
                    <a:pt x="2341" y="3834"/>
                    <a:pt x="2155" y="4055"/>
                  </a:cubicBezTo>
                  <a:cubicBezTo>
                    <a:pt x="1858" y="4414"/>
                    <a:pt x="1630" y="4835"/>
                    <a:pt x="1451" y="5277"/>
                  </a:cubicBezTo>
                  <a:cubicBezTo>
                    <a:pt x="1036" y="6271"/>
                    <a:pt x="822" y="7376"/>
                    <a:pt x="836" y="8460"/>
                  </a:cubicBezTo>
                  <a:cubicBezTo>
                    <a:pt x="843" y="9095"/>
                    <a:pt x="933" y="9703"/>
                    <a:pt x="891" y="10338"/>
                  </a:cubicBezTo>
                  <a:cubicBezTo>
                    <a:pt x="843" y="10959"/>
                    <a:pt x="719" y="11567"/>
                    <a:pt x="581" y="12174"/>
                  </a:cubicBezTo>
                  <a:cubicBezTo>
                    <a:pt x="304" y="13376"/>
                    <a:pt x="1" y="14563"/>
                    <a:pt x="49" y="15799"/>
                  </a:cubicBezTo>
                  <a:cubicBezTo>
                    <a:pt x="97" y="16738"/>
                    <a:pt x="277" y="17760"/>
                    <a:pt x="822" y="18540"/>
                  </a:cubicBezTo>
                  <a:cubicBezTo>
                    <a:pt x="1009" y="18816"/>
                    <a:pt x="1271" y="19072"/>
                    <a:pt x="1595" y="19189"/>
                  </a:cubicBezTo>
                  <a:cubicBezTo>
                    <a:pt x="1658" y="19217"/>
                    <a:pt x="1720" y="19231"/>
                    <a:pt x="1789" y="19231"/>
                  </a:cubicBezTo>
                  <a:cubicBezTo>
                    <a:pt x="1865" y="19231"/>
                    <a:pt x="1941" y="19224"/>
                    <a:pt x="2017" y="19210"/>
                  </a:cubicBezTo>
                  <a:cubicBezTo>
                    <a:pt x="2182" y="19175"/>
                    <a:pt x="2341" y="19106"/>
                    <a:pt x="2486" y="19017"/>
                  </a:cubicBezTo>
                  <a:cubicBezTo>
                    <a:pt x="3239" y="18589"/>
                    <a:pt x="3736" y="17746"/>
                    <a:pt x="4074" y="16973"/>
                  </a:cubicBezTo>
                  <a:cubicBezTo>
                    <a:pt x="4288" y="16469"/>
                    <a:pt x="4454" y="15951"/>
                    <a:pt x="4564" y="15426"/>
                  </a:cubicBezTo>
                  <a:cubicBezTo>
                    <a:pt x="4696" y="14812"/>
                    <a:pt x="4744" y="14190"/>
                    <a:pt x="4778" y="13576"/>
                  </a:cubicBezTo>
                  <a:cubicBezTo>
                    <a:pt x="4813" y="12934"/>
                    <a:pt x="4827" y="12292"/>
                    <a:pt x="4882" y="11663"/>
                  </a:cubicBezTo>
                  <a:cubicBezTo>
                    <a:pt x="4944" y="11042"/>
                    <a:pt x="5068" y="10428"/>
                    <a:pt x="5276" y="9834"/>
                  </a:cubicBezTo>
                  <a:cubicBezTo>
                    <a:pt x="5365" y="9544"/>
                    <a:pt x="5469" y="9261"/>
                    <a:pt x="5566" y="8971"/>
                  </a:cubicBezTo>
                  <a:cubicBezTo>
                    <a:pt x="5567" y="8968"/>
                    <a:pt x="5568" y="8965"/>
                    <a:pt x="5568" y="8962"/>
                  </a:cubicBezTo>
                  <a:lnTo>
                    <a:pt x="5568" y="8962"/>
                  </a:lnTo>
                  <a:cubicBezTo>
                    <a:pt x="5918" y="7784"/>
                    <a:pt x="6021" y="6468"/>
                    <a:pt x="5766" y="5256"/>
                  </a:cubicBezTo>
                  <a:cubicBezTo>
                    <a:pt x="5711" y="4994"/>
                    <a:pt x="5635" y="4738"/>
                    <a:pt x="5531" y="4490"/>
                  </a:cubicBezTo>
                  <a:cubicBezTo>
                    <a:pt x="5469" y="4365"/>
                    <a:pt x="5400" y="4234"/>
                    <a:pt x="5352" y="4096"/>
                  </a:cubicBezTo>
                  <a:cubicBezTo>
                    <a:pt x="5289" y="3930"/>
                    <a:pt x="5255" y="3758"/>
                    <a:pt x="5248" y="3585"/>
                  </a:cubicBezTo>
                  <a:cubicBezTo>
                    <a:pt x="5241" y="3233"/>
                    <a:pt x="5283" y="2867"/>
                    <a:pt x="5276" y="2515"/>
                  </a:cubicBezTo>
                  <a:cubicBezTo>
                    <a:pt x="5262" y="2197"/>
                    <a:pt x="5241" y="1887"/>
                    <a:pt x="5179" y="1576"/>
                  </a:cubicBezTo>
                  <a:cubicBezTo>
                    <a:pt x="5117" y="1258"/>
                    <a:pt x="5020" y="941"/>
                    <a:pt x="4882" y="644"/>
                  </a:cubicBezTo>
                  <a:cubicBezTo>
                    <a:pt x="4827" y="527"/>
                    <a:pt x="4765" y="402"/>
                    <a:pt x="4689" y="299"/>
                  </a:cubicBezTo>
                  <a:cubicBezTo>
                    <a:pt x="4620" y="202"/>
                    <a:pt x="4523" y="119"/>
                    <a:pt x="4461" y="23"/>
                  </a:cubicBezTo>
                  <a:cubicBezTo>
                    <a:pt x="4450" y="6"/>
                    <a:pt x="4432" y="1"/>
                    <a:pt x="44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45"/>
            <p:cNvSpPr/>
            <p:nvPr/>
          </p:nvSpPr>
          <p:spPr>
            <a:xfrm>
              <a:off x="5755500" y="2108175"/>
              <a:ext cx="55600" cy="428275"/>
            </a:xfrm>
            <a:custGeom>
              <a:rect b="b" l="l" r="r" t="t"/>
              <a:pathLst>
                <a:path extrusionOk="0" h="17131" w="2224">
                  <a:moveTo>
                    <a:pt x="2224" y="0"/>
                  </a:moveTo>
                  <a:lnTo>
                    <a:pt x="2224" y="0"/>
                  </a:lnTo>
                  <a:cubicBezTo>
                    <a:pt x="2120" y="725"/>
                    <a:pt x="2031" y="1443"/>
                    <a:pt x="1941" y="2154"/>
                  </a:cubicBezTo>
                  <a:lnTo>
                    <a:pt x="1665" y="4316"/>
                  </a:lnTo>
                  <a:lnTo>
                    <a:pt x="1119" y="8638"/>
                  </a:lnTo>
                  <a:cubicBezTo>
                    <a:pt x="947" y="10081"/>
                    <a:pt x="767" y="11524"/>
                    <a:pt x="588" y="12967"/>
                  </a:cubicBezTo>
                  <a:cubicBezTo>
                    <a:pt x="498" y="13678"/>
                    <a:pt x="408" y="14403"/>
                    <a:pt x="311" y="15121"/>
                  </a:cubicBezTo>
                  <a:cubicBezTo>
                    <a:pt x="270" y="15487"/>
                    <a:pt x="215" y="15839"/>
                    <a:pt x="166" y="16198"/>
                  </a:cubicBezTo>
                  <a:cubicBezTo>
                    <a:pt x="139" y="16385"/>
                    <a:pt x="111" y="16557"/>
                    <a:pt x="77" y="16737"/>
                  </a:cubicBezTo>
                  <a:cubicBezTo>
                    <a:pt x="63" y="16820"/>
                    <a:pt x="42" y="16916"/>
                    <a:pt x="28" y="17006"/>
                  </a:cubicBezTo>
                  <a:lnTo>
                    <a:pt x="6" y="17106"/>
                  </a:lnTo>
                  <a:lnTo>
                    <a:pt x="6" y="17106"/>
                  </a:lnTo>
                  <a:cubicBezTo>
                    <a:pt x="15" y="17073"/>
                    <a:pt x="30" y="17039"/>
                    <a:pt x="35" y="17006"/>
                  </a:cubicBezTo>
                  <a:cubicBezTo>
                    <a:pt x="63" y="16916"/>
                    <a:pt x="77" y="16820"/>
                    <a:pt x="97" y="16737"/>
                  </a:cubicBezTo>
                  <a:cubicBezTo>
                    <a:pt x="132" y="16557"/>
                    <a:pt x="166" y="16385"/>
                    <a:pt x="201" y="16198"/>
                  </a:cubicBezTo>
                  <a:cubicBezTo>
                    <a:pt x="263" y="15846"/>
                    <a:pt x="325" y="15494"/>
                    <a:pt x="387" y="15128"/>
                  </a:cubicBezTo>
                  <a:cubicBezTo>
                    <a:pt x="498" y="14403"/>
                    <a:pt x="615" y="13692"/>
                    <a:pt x="719" y="12974"/>
                  </a:cubicBezTo>
                  <a:cubicBezTo>
                    <a:pt x="926" y="11538"/>
                    <a:pt x="1105" y="10101"/>
                    <a:pt x="1285" y="8658"/>
                  </a:cubicBezTo>
                  <a:cubicBezTo>
                    <a:pt x="1458" y="7215"/>
                    <a:pt x="1630" y="5772"/>
                    <a:pt x="1789" y="4336"/>
                  </a:cubicBezTo>
                  <a:lnTo>
                    <a:pt x="2017" y="2168"/>
                  </a:lnTo>
                  <a:cubicBezTo>
                    <a:pt x="2086" y="1450"/>
                    <a:pt x="2169" y="725"/>
                    <a:pt x="2224" y="0"/>
                  </a:cubicBezTo>
                  <a:close/>
                  <a:moveTo>
                    <a:pt x="6" y="17106"/>
                  </a:moveTo>
                  <a:cubicBezTo>
                    <a:pt x="4" y="17114"/>
                    <a:pt x="2" y="17122"/>
                    <a:pt x="1" y="17130"/>
                  </a:cubicBezTo>
                  <a:lnTo>
                    <a:pt x="6" y="17106"/>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45"/>
            <p:cNvSpPr/>
            <p:nvPr/>
          </p:nvSpPr>
          <p:spPr>
            <a:xfrm>
              <a:off x="5750150" y="2409375"/>
              <a:ext cx="16775" cy="52675"/>
            </a:xfrm>
            <a:custGeom>
              <a:rect b="b" l="l" r="r" t="t"/>
              <a:pathLst>
                <a:path extrusionOk="0" h="2107" w="671">
                  <a:moveTo>
                    <a:pt x="1" y="1"/>
                  </a:moveTo>
                  <a:lnTo>
                    <a:pt x="1" y="1"/>
                  </a:lnTo>
                  <a:cubicBezTo>
                    <a:pt x="21" y="194"/>
                    <a:pt x="56" y="373"/>
                    <a:pt x="111" y="546"/>
                  </a:cubicBezTo>
                  <a:cubicBezTo>
                    <a:pt x="153" y="726"/>
                    <a:pt x="201" y="905"/>
                    <a:pt x="256" y="1078"/>
                  </a:cubicBezTo>
                  <a:cubicBezTo>
                    <a:pt x="304" y="1250"/>
                    <a:pt x="367" y="1423"/>
                    <a:pt x="436" y="1595"/>
                  </a:cubicBezTo>
                  <a:cubicBezTo>
                    <a:pt x="505" y="1768"/>
                    <a:pt x="581" y="1941"/>
                    <a:pt x="670" y="2106"/>
                  </a:cubicBezTo>
                  <a:cubicBezTo>
                    <a:pt x="650" y="1927"/>
                    <a:pt x="608" y="1747"/>
                    <a:pt x="567" y="1561"/>
                  </a:cubicBezTo>
                  <a:cubicBezTo>
                    <a:pt x="525" y="1381"/>
                    <a:pt x="470" y="1202"/>
                    <a:pt x="422" y="1029"/>
                  </a:cubicBezTo>
                  <a:cubicBezTo>
                    <a:pt x="360" y="857"/>
                    <a:pt x="298" y="684"/>
                    <a:pt x="229" y="511"/>
                  </a:cubicBezTo>
                  <a:cubicBezTo>
                    <a:pt x="159" y="339"/>
                    <a:pt x="84" y="1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45"/>
            <p:cNvSpPr/>
            <p:nvPr/>
          </p:nvSpPr>
          <p:spPr>
            <a:xfrm>
              <a:off x="5776575" y="2362950"/>
              <a:ext cx="28500" cy="38000"/>
            </a:xfrm>
            <a:custGeom>
              <a:rect b="b" l="l" r="r" t="t"/>
              <a:pathLst>
                <a:path extrusionOk="0" h="1520" w="1140">
                  <a:moveTo>
                    <a:pt x="1139" y="0"/>
                  </a:moveTo>
                  <a:lnTo>
                    <a:pt x="1139" y="0"/>
                  </a:lnTo>
                  <a:cubicBezTo>
                    <a:pt x="1022" y="104"/>
                    <a:pt x="905" y="221"/>
                    <a:pt x="801" y="339"/>
                  </a:cubicBezTo>
                  <a:cubicBezTo>
                    <a:pt x="704" y="463"/>
                    <a:pt x="594" y="580"/>
                    <a:pt x="504" y="711"/>
                  </a:cubicBezTo>
                  <a:cubicBezTo>
                    <a:pt x="407" y="829"/>
                    <a:pt x="325" y="960"/>
                    <a:pt x="235" y="1098"/>
                  </a:cubicBezTo>
                  <a:cubicBezTo>
                    <a:pt x="152" y="1236"/>
                    <a:pt x="69" y="1374"/>
                    <a:pt x="0" y="1519"/>
                  </a:cubicBezTo>
                  <a:cubicBezTo>
                    <a:pt x="124" y="1416"/>
                    <a:pt x="235" y="1298"/>
                    <a:pt x="338" y="1188"/>
                  </a:cubicBezTo>
                  <a:cubicBezTo>
                    <a:pt x="442" y="1064"/>
                    <a:pt x="546" y="946"/>
                    <a:pt x="642" y="815"/>
                  </a:cubicBezTo>
                  <a:cubicBezTo>
                    <a:pt x="739" y="691"/>
                    <a:pt x="822" y="566"/>
                    <a:pt x="911" y="428"/>
                  </a:cubicBezTo>
                  <a:cubicBezTo>
                    <a:pt x="994" y="290"/>
                    <a:pt x="1070" y="152"/>
                    <a:pt x="1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45"/>
            <p:cNvSpPr/>
            <p:nvPr/>
          </p:nvSpPr>
          <p:spPr>
            <a:xfrm>
              <a:off x="5764125" y="2289075"/>
              <a:ext cx="19025" cy="54725"/>
            </a:xfrm>
            <a:custGeom>
              <a:rect b="b" l="l" r="r" t="t"/>
              <a:pathLst>
                <a:path extrusionOk="0" h="2189" w="761">
                  <a:moveTo>
                    <a:pt x="1" y="0"/>
                  </a:moveTo>
                  <a:cubicBezTo>
                    <a:pt x="35" y="187"/>
                    <a:pt x="77" y="380"/>
                    <a:pt x="132" y="566"/>
                  </a:cubicBezTo>
                  <a:cubicBezTo>
                    <a:pt x="180" y="746"/>
                    <a:pt x="243" y="939"/>
                    <a:pt x="305" y="1119"/>
                  </a:cubicBezTo>
                  <a:cubicBezTo>
                    <a:pt x="360" y="1298"/>
                    <a:pt x="429" y="1485"/>
                    <a:pt x="512" y="1664"/>
                  </a:cubicBezTo>
                  <a:cubicBezTo>
                    <a:pt x="581" y="1844"/>
                    <a:pt x="664" y="2016"/>
                    <a:pt x="760" y="2189"/>
                  </a:cubicBezTo>
                  <a:cubicBezTo>
                    <a:pt x="726" y="2002"/>
                    <a:pt x="684" y="1809"/>
                    <a:pt x="629" y="1623"/>
                  </a:cubicBezTo>
                  <a:cubicBezTo>
                    <a:pt x="581" y="1436"/>
                    <a:pt x="519" y="1250"/>
                    <a:pt x="457" y="1070"/>
                  </a:cubicBezTo>
                  <a:cubicBezTo>
                    <a:pt x="395" y="884"/>
                    <a:pt x="325" y="704"/>
                    <a:pt x="250" y="525"/>
                  </a:cubicBezTo>
                  <a:cubicBezTo>
                    <a:pt x="180" y="345"/>
                    <a:pt x="91" y="17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45"/>
            <p:cNvSpPr/>
            <p:nvPr/>
          </p:nvSpPr>
          <p:spPr>
            <a:xfrm>
              <a:off x="5792975" y="2203975"/>
              <a:ext cx="44550" cy="59575"/>
            </a:xfrm>
            <a:custGeom>
              <a:rect b="b" l="l" r="r" t="t"/>
              <a:pathLst>
                <a:path extrusionOk="0" h="2383" w="1782">
                  <a:moveTo>
                    <a:pt x="1781" y="0"/>
                  </a:moveTo>
                  <a:lnTo>
                    <a:pt x="1781" y="0"/>
                  </a:lnTo>
                  <a:cubicBezTo>
                    <a:pt x="1602" y="173"/>
                    <a:pt x="1436" y="366"/>
                    <a:pt x="1277" y="553"/>
                  </a:cubicBezTo>
                  <a:cubicBezTo>
                    <a:pt x="1125" y="739"/>
                    <a:pt x="967" y="939"/>
                    <a:pt x="822" y="1139"/>
                  </a:cubicBezTo>
                  <a:cubicBezTo>
                    <a:pt x="677" y="1340"/>
                    <a:pt x="532" y="1540"/>
                    <a:pt x="394" y="1747"/>
                  </a:cubicBezTo>
                  <a:cubicBezTo>
                    <a:pt x="255" y="1954"/>
                    <a:pt x="124" y="2168"/>
                    <a:pt x="0" y="2382"/>
                  </a:cubicBezTo>
                  <a:cubicBezTo>
                    <a:pt x="186" y="2210"/>
                    <a:pt x="338" y="2023"/>
                    <a:pt x="504" y="1830"/>
                  </a:cubicBezTo>
                  <a:cubicBezTo>
                    <a:pt x="656" y="1644"/>
                    <a:pt x="815" y="1443"/>
                    <a:pt x="960" y="1243"/>
                  </a:cubicBezTo>
                  <a:cubicBezTo>
                    <a:pt x="1105" y="1043"/>
                    <a:pt x="1257" y="849"/>
                    <a:pt x="1395" y="642"/>
                  </a:cubicBezTo>
                  <a:cubicBezTo>
                    <a:pt x="1533" y="435"/>
                    <a:pt x="1657" y="228"/>
                    <a:pt x="1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45"/>
            <p:cNvSpPr/>
            <p:nvPr/>
          </p:nvSpPr>
          <p:spPr>
            <a:xfrm>
              <a:off x="5784675" y="2179625"/>
              <a:ext cx="11600" cy="49575"/>
            </a:xfrm>
            <a:custGeom>
              <a:rect b="b" l="l" r="r" t="t"/>
              <a:pathLst>
                <a:path extrusionOk="0" h="1983" w="464">
                  <a:moveTo>
                    <a:pt x="1" y="1"/>
                  </a:moveTo>
                  <a:cubicBezTo>
                    <a:pt x="1" y="173"/>
                    <a:pt x="21" y="332"/>
                    <a:pt x="49" y="505"/>
                  </a:cubicBezTo>
                  <a:cubicBezTo>
                    <a:pt x="77" y="670"/>
                    <a:pt x="97" y="843"/>
                    <a:pt x="146" y="1009"/>
                  </a:cubicBezTo>
                  <a:cubicBezTo>
                    <a:pt x="187" y="1174"/>
                    <a:pt x="228" y="1340"/>
                    <a:pt x="284" y="1499"/>
                  </a:cubicBezTo>
                  <a:cubicBezTo>
                    <a:pt x="332" y="1665"/>
                    <a:pt x="387" y="1830"/>
                    <a:pt x="463" y="1982"/>
                  </a:cubicBezTo>
                  <a:cubicBezTo>
                    <a:pt x="463" y="1810"/>
                    <a:pt x="436" y="1651"/>
                    <a:pt x="408" y="1478"/>
                  </a:cubicBezTo>
                  <a:cubicBezTo>
                    <a:pt x="387" y="1313"/>
                    <a:pt x="360" y="1140"/>
                    <a:pt x="318" y="974"/>
                  </a:cubicBezTo>
                  <a:cubicBezTo>
                    <a:pt x="270" y="809"/>
                    <a:pt x="228" y="650"/>
                    <a:pt x="180" y="484"/>
                  </a:cubicBezTo>
                  <a:cubicBezTo>
                    <a:pt x="125" y="318"/>
                    <a:pt x="77" y="15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45"/>
            <p:cNvSpPr/>
            <p:nvPr/>
          </p:nvSpPr>
          <p:spPr>
            <a:xfrm>
              <a:off x="5788650" y="2083325"/>
              <a:ext cx="17625" cy="43175"/>
            </a:xfrm>
            <a:custGeom>
              <a:rect b="b" l="l" r="r" t="t"/>
              <a:pathLst>
                <a:path extrusionOk="0" h="1727" w="705">
                  <a:moveTo>
                    <a:pt x="705" y="0"/>
                  </a:moveTo>
                  <a:lnTo>
                    <a:pt x="705" y="0"/>
                  </a:lnTo>
                  <a:cubicBezTo>
                    <a:pt x="601" y="124"/>
                    <a:pt x="504" y="255"/>
                    <a:pt x="422" y="387"/>
                  </a:cubicBezTo>
                  <a:cubicBezTo>
                    <a:pt x="346" y="525"/>
                    <a:pt x="277" y="663"/>
                    <a:pt x="214" y="815"/>
                  </a:cubicBezTo>
                  <a:cubicBezTo>
                    <a:pt x="180" y="891"/>
                    <a:pt x="159" y="960"/>
                    <a:pt x="132" y="1036"/>
                  </a:cubicBezTo>
                  <a:cubicBezTo>
                    <a:pt x="111" y="1105"/>
                    <a:pt x="90" y="1188"/>
                    <a:pt x="69" y="1264"/>
                  </a:cubicBezTo>
                  <a:cubicBezTo>
                    <a:pt x="28" y="1409"/>
                    <a:pt x="7" y="1574"/>
                    <a:pt x="0" y="1726"/>
                  </a:cubicBezTo>
                  <a:cubicBezTo>
                    <a:pt x="63" y="1581"/>
                    <a:pt x="104" y="1436"/>
                    <a:pt x="159" y="1284"/>
                  </a:cubicBezTo>
                  <a:cubicBezTo>
                    <a:pt x="208" y="1139"/>
                    <a:pt x="263" y="1001"/>
                    <a:pt x="318" y="856"/>
                  </a:cubicBezTo>
                  <a:cubicBezTo>
                    <a:pt x="435" y="559"/>
                    <a:pt x="567" y="290"/>
                    <a:pt x="7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45"/>
            <p:cNvSpPr/>
            <p:nvPr/>
          </p:nvSpPr>
          <p:spPr>
            <a:xfrm>
              <a:off x="5791075" y="2109550"/>
              <a:ext cx="8825" cy="28000"/>
            </a:xfrm>
            <a:custGeom>
              <a:rect b="b" l="l" r="r" t="t"/>
              <a:pathLst>
                <a:path extrusionOk="0" h="1120" w="353">
                  <a:moveTo>
                    <a:pt x="352" y="1"/>
                  </a:moveTo>
                  <a:lnTo>
                    <a:pt x="352" y="1"/>
                  </a:lnTo>
                  <a:cubicBezTo>
                    <a:pt x="297" y="70"/>
                    <a:pt x="235" y="152"/>
                    <a:pt x="200" y="249"/>
                  </a:cubicBezTo>
                  <a:cubicBezTo>
                    <a:pt x="152" y="332"/>
                    <a:pt x="111" y="429"/>
                    <a:pt x="83" y="525"/>
                  </a:cubicBezTo>
                  <a:cubicBezTo>
                    <a:pt x="28" y="712"/>
                    <a:pt x="0" y="919"/>
                    <a:pt x="35" y="1119"/>
                  </a:cubicBezTo>
                  <a:lnTo>
                    <a:pt x="111" y="836"/>
                  </a:lnTo>
                  <a:cubicBezTo>
                    <a:pt x="138" y="739"/>
                    <a:pt x="166" y="656"/>
                    <a:pt x="186" y="560"/>
                  </a:cubicBezTo>
                  <a:cubicBezTo>
                    <a:pt x="242" y="373"/>
                    <a:pt x="304" y="187"/>
                    <a:pt x="3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45"/>
            <p:cNvSpPr/>
            <p:nvPr/>
          </p:nvSpPr>
          <p:spPr>
            <a:xfrm>
              <a:off x="5789500" y="2153900"/>
              <a:ext cx="2975" cy="15750"/>
            </a:xfrm>
            <a:custGeom>
              <a:rect b="b" l="l" r="r" t="t"/>
              <a:pathLst>
                <a:path extrusionOk="0" h="630" w="119">
                  <a:moveTo>
                    <a:pt x="91" y="1"/>
                  </a:moveTo>
                  <a:cubicBezTo>
                    <a:pt x="63" y="56"/>
                    <a:pt x="49" y="105"/>
                    <a:pt x="29" y="160"/>
                  </a:cubicBezTo>
                  <a:lnTo>
                    <a:pt x="1" y="312"/>
                  </a:lnTo>
                  <a:lnTo>
                    <a:pt x="1" y="470"/>
                  </a:lnTo>
                  <a:cubicBezTo>
                    <a:pt x="1" y="526"/>
                    <a:pt x="15" y="581"/>
                    <a:pt x="29" y="629"/>
                  </a:cubicBezTo>
                  <a:cubicBezTo>
                    <a:pt x="56" y="581"/>
                    <a:pt x="70" y="526"/>
                    <a:pt x="91" y="477"/>
                  </a:cubicBezTo>
                  <a:lnTo>
                    <a:pt x="118" y="319"/>
                  </a:lnTo>
                  <a:lnTo>
                    <a:pt x="118" y="167"/>
                  </a:lnTo>
                  <a:cubicBezTo>
                    <a:pt x="118" y="105"/>
                    <a:pt x="104" y="56"/>
                    <a:pt x="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45"/>
            <p:cNvSpPr/>
            <p:nvPr/>
          </p:nvSpPr>
          <p:spPr>
            <a:xfrm>
              <a:off x="5792625" y="2153225"/>
              <a:ext cx="5025" cy="31100"/>
            </a:xfrm>
            <a:custGeom>
              <a:rect b="b" l="l" r="r" t="t"/>
              <a:pathLst>
                <a:path extrusionOk="0" h="1244" w="201">
                  <a:moveTo>
                    <a:pt x="187" y="0"/>
                  </a:moveTo>
                  <a:cubicBezTo>
                    <a:pt x="152" y="97"/>
                    <a:pt x="131" y="201"/>
                    <a:pt x="104" y="304"/>
                  </a:cubicBezTo>
                  <a:cubicBezTo>
                    <a:pt x="76" y="408"/>
                    <a:pt x="62" y="511"/>
                    <a:pt x="42" y="615"/>
                  </a:cubicBezTo>
                  <a:cubicBezTo>
                    <a:pt x="28" y="718"/>
                    <a:pt x="14" y="822"/>
                    <a:pt x="7" y="926"/>
                  </a:cubicBezTo>
                  <a:cubicBezTo>
                    <a:pt x="0" y="1029"/>
                    <a:pt x="0" y="1140"/>
                    <a:pt x="7" y="1243"/>
                  </a:cubicBezTo>
                  <a:cubicBezTo>
                    <a:pt x="42" y="1153"/>
                    <a:pt x="69" y="1050"/>
                    <a:pt x="97" y="946"/>
                  </a:cubicBezTo>
                  <a:cubicBezTo>
                    <a:pt x="118" y="843"/>
                    <a:pt x="138" y="739"/>
                    <a:pt x="152" y="636"/>
                  </a:cubicBezTo>
                  <a:cubicBezTo>
                    <a:pt x="173" y="525"/>
                    <a:pt x="180" y="428"/>
                    <a:pt x="187" y="325"/>
                  </a:cubicBezTo>
                  <a:cubicBezTo>
                    <a:pt x="200" y="221"/>
                    <a:pt x="200" y="104"/>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45"/>
            <p:cNvSpPr/>
            <p:nvPr/>
          </p:nvSpPr>
          <p:spPr>
            <a:xfrm>
              <a:off x="5795550" y="2166850"/>
              <a:ext cx="4175" cy="27300"/>
            </a:xfrm>
            <a:custGeom>
              <a:rect b="b" l="l" r="r" t="t"/>
              <a:pathLst>
                <a:path extrusionOk="0" h="1092" w="167">
                  <a:moveTo>
                    <a:pt x="152" y="1"/>
                  </a:moveTo>
                  <a:cubicBezTo>
                    <a:pt x="118" y="97"/>
                    <a:pt x="97" y="180"/>
                    <a:pt x="70" y="270"/>
                  </a:cubicBezTo>
                  <a:cubicBezTo>
                    <a:pt x="56" y="353"/>
                    <a:pt x="35" y="450"/>
                    <a:pt x="28" y="539"/>
                  </a:cubicBezTo>
                  <a:cubicBezTo>
                    <a:pt x="21" y="629"/>
                    <a:pt x="14" y="719"/>
                    <a:pt x="14" y="816"/>
                  </a:cubicBezTo>
                  <a:cubicBezTo>
                    <a:pt x="1" y="905"/>
                    <a:pt x="14" y="995"/>
                    <a:pt x="21" y="1092"/>
                  </a:cubicBezTo>
                  <a:cubicBezTo>
                    <a:pt x="56" y="1002"/>
                    <a:pt x="83" y="905"/>
                    <a:pt x="97" y="822"/>
                  </a:cubicBezTo>
                  <a:cubicBezTo>
                    <a:pt x="118" y="733"/>
                    <a:pt x="132" y="643"/>
                    <a:pt x="139" y="553"/>
                  </a:cubicBezTo>
                  <a:cubicBezTo>
                    <a:pt x="152" y="456"/>
                    <a:pt x="159" y="374"/>
                    <a:pt x="159" y="277"/>
                  </a:cubicBezTo>
                  <a:cubicBezTo>
                    <a:pt x="166" y="180"/>
                    <a:pt x="159" y="97"/>
                    <a:pt x="1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45"/>
            <p:cNvSpPr/>
            <p:nvPr/>
          </p:nvSpPr>
          <p:spPr>
            <a:xfrm>
              <a:off x="5801075" y="2203625"/>
              <a:ext cx="5725" cy="37125"/>
            </a:xfrm>
            <a:custGeom>
              <a:rect b="b" l="l" r="r" t="t"/>
              <a:pathLst>
                <a:path extrusionOk="0" h="1485" w="229">
                  <a:moveTo>
                    <a:pt x="221" y="0"/>
                  </a:moveTo>
                  <a:lnTo>
                    <a:pt x="221" y="0"/>
                  </a:lnTo>
                  <a:cubicBezTo>
                    <a:pt x="180" y="118"/>
                    <a:pt x="146" y="235"/>
                    <a:pt x="125" y="359"/>
                  </a:cubicBezTo>
                  <a:cubicBezTo>
                    <a:pt x="104" y="484"/>
                    <a:pt x="76" y="608"/>
                    <a:pt x="56" y="732"/>
                  </a:cubicBezTo>
                  <a:cubicBezTo>
                    <a:pt x="42" y="850"/>
                    <a:pt x="21" y="981"/>
                    <a:pt x="14" y="1105"/>
                  </a:cubicBezTo>
                  <a:cubicBezTo>
                    <a:pt x="7" y="1229"/>
                    <a:pt x="1" y="1354"/>
                    <a:pt x="7" y="1485"/>
                  </a:cubicBezTo>
                  <a:cubicBezTo>
                    <a:pt x="42" y="1361"/>
                    <a:pt x="76" y="1243"/>
                    <a:pt x="104" y="1119"/>
                  </a:cubicBezTo>
                  <a:cubicBezTo>
                    <a:pt x="125" y="1002"/>
                    <a:pt x="152" y="870"/>
                    <a:pt x="173" y="746"/>
                  </a:cubicBezTo>
                  <a:cubicBezTo>
                    <a:pt x="187" y="629"/>
                    <a:pt x="208" y="498"/>
                    <a:pt x="215" y="380"/>
                  </a:cubicBezTo>
                  <a:cubicBezTo>
                    <a:pt x="221" y="249"/>
                    <a:pt x="228" y="125"/>
                    <a:pt x="2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45"/>
            <p:cNvSpPr/>
            <p:nvPr/>
          </p:nvSpPr>
          <p:spPr>
            <a:xfrm>
              <a:off x="5809525" y="2192050"/>
              <a:ext cx="4350" cy="31975"/>
            </a:xfrm>
            <a:custGeom>
              <a:rect b="b" l="l" r="r" t="t"/>
              <a:pathLst>
                <a:path extrusionOk="0" h="1279" w="174">
                  <a:moveTo>
                    <a:pt x="167" y="1"/>
                  </a:moveTo>
                  <a:cubicBezTo>
                    <a:pt x="132" y="104"/>
                    <a:pt x="111" y="208"/>
                    <a:pt x="84" y="312"/>
                  </a:cubicBezTo>
                  <a:cubicBezTo>
                    <a:pt x="56" y="429"/>
                    <a:pt x="49" y="532"/>
                    <a:pt x="28" y="636"/>
                  </a:cubicBezTo>
                  <a:cubicBezTo>
                    <a:pt x="22" y="740"/>
                    <a:pt x="1" y="850"/>
                    <a:pt x="1" y="954"/>
                  </a:cubicBezTo>
                  <a:cubicBezTo>
                    <a:pt x="1" y="1064"/>
                    <a:pt x="1" y="1168"/>
                    <a:pt x="15" y="1278"/>
                  </a:cubicBezTo>
                  <a:cubicBezTo>
                    <a:pt x="56" y="1175"/>
                    <a:pt x="84" y="1071"/>
                    <a:pt x="98" y="967"/>
                  </a:cubicBezTo>
                  <a:cubicBezTo>
                    <a:pt x="125" y="864"/>
                    <a:pt x="132" y="753"/>
                    <a:pt x="153" y="650"/>
                  </a:cubicBezTo>
                  <a:cubicBezTo>
                    <a:pt x="160" y="546"/>
                    <a:pt x="173" y="436"/>
                    <a:pt x="173" y="332"/>
                  </a:cubicBezTo>
                  <a:cubicBezTo>
                    <a:pt x="173" y="222"/>
                    <a:pt x="173" y="118"/>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45"/>
            <p:cNvSpPr/>
            <p:nvPr/>
          </p:nvSpPr>
          <p:spPr>
            <a:xfrm>
              <a:off x="5817825" y="2174625"/>
              <a:ext cx="3125" cy="29375"/>
            </a:xfrm>
            <a:custGeom>
              <a:rect b="b" l="l" r="r" t="t"/>
              <a:pathLst>
                <a:path extrusionOk="0" h="1175" w="125">
                  <a:moveTo>
                    <a:pt x="69" y="0"/>
                  </a:moveTo>
                  <a:cubicBezTo>
                    <a:pt x="42" y="104"/>
                    <a:pt x="28" y="201"/>
                    <a:pt x="21" y="290"/>
                  </a:cubicBezTo>
                  <a:cubicBezTo>
                    <a:pt x="7" y="387"/>
                    <a:pt x="0" y="491"/>
                    <a:pt x="0" y="587"/>
                  </a:cubicBezTo>
                  <a:cubicBezTo>
                    <a:pt x="0" y="684"/>
                    <a:pt x="0" y="788"/>
                    <a:pt x="7" y="877"/>
                  </a:cubicBezTo>
                  <a:cubicBezTo>
                    <a:pt x="21" y="974"/>
                    <a:pt x="28" y="1078"/>
                    <a:pt x="55" y="1174"/>
                  </a:cubicBezTo>
                  <a:cubicBezTo>
                    <a:pt x="76" y="1078"/>
                    <a:pt x="97" y="974"/>
                    <a:pt x="104" y="877"/>
                  </a:cubicBezTo>
                  <a:cubicBezTo>
                    <a:pt x="111" y="788"/>
                    <a:pt x="125" y="684"/>
                    <a:pt x="125" y="587"/>
                  </a:cubicBezTo>
                  <a:cubicBezTo>
                    <a:pt x="125" y="491"/>
                    <a:pt x="125" y="387"/>
                    <a:pt x="111" y="290"/>
                  </a:cubicBezTo>
                  <a:cubicBezTo>
                    <a:pt x="104" y="201"/>
                    <a:pt x="97" y="97"/>
                    <a:pt x="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45"/>
            <p:cNvSpPr/>
            <p:nvPr/>
          </p:nvSpPr>
          <p:spPr>
            <a:xfrm>
              <a:off x="5827325" y="2168250"/>
              <a:ext cx="2775" cy="33850"/>
            </a:xfrm>
            <a:custGeom>
              <a:rect b="b" l="l" r="r" t="t"/>
              <a:pathLst>
                <a:path extrusionOk="0" h="1354" w="111">
                  <a:moveTo>
                    <a:pt x="41" y="0"/>
                  </a:moveTo>
                  <a:cubicBezTo>
                    <a:pt x="7" y="221"/>
                    <a:pt x="0" y="442"/>
                    <a:pt x="0" y="677"/>
                  </a:cubicBezTo>
                  <a:lnTo>
                    <a:pt x="0" y="1015"/>
                  </a:lnTo>
                  <a:lnTo>
                    <a:pt x="0" y="1353"/>
                  </a:lnTo>
                  <a:cubicBezTo>
                    <a:pt x="48" y="1236"/>
                    <a:pt x="69" y="1125"/>
                    <a:pt x="83" y="1015"/>
                  </a:cubicBezTo>
                  <a:cubicBezTo>
                    <a:pt x="104" y="891"/>
                    <a:pt x="110" y="780"/>
                    <a:pt x="110" y="670"/>
                  </a:cubicBezTo>
                  <a:cubicBezTo>
                    <a:pt x="110" y="559"/>
                    <a:pt x="104" y="442"/>
                    <a:pt x="97" y="331"/>
                  </a:cubicBezTo>
                  <a:cubicBezTo>
                    <a:pt x="90" y="221"/>
                    <a:pt x="69" y="110"/>
                    <a:pt x="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45"/>
            <p:cNvSpPr/>
            <p:nvPr/>
          </p:nvSpPr>
          <p:spPr>
            <a:xfrm>
              <a:off x="5743250" y="2210875"/>
              <a:ext cx="10725" cy="52500"/>
            </a:xfrm>
            <a:custGeom>
              <a:rect b="b" l="l" r="r" t="t"/>
              <a:pathLst>
                <a:path extrusionOk="0" h="2100" w="429">
                  <a:moveTo>
                    <a:pt x="429" y="0"/>
                  </a:moveTo>
                  <a:lnTo>
                    <a:pt x="429" y="0"/>
                  </a:lnTo>
                  <a:cubicBezTo>
                    <a:pt x="346" y="159"/>
                    <a:pt x="277" y="318"/>
                    <a:pt x="194" y="491"/>
                  </a:cubicBezTo>
                  <a:cubicBezTo>
                    <a:pt x="139" y="663"/>
                    <a:pt x="90" y="836"/>
                    <a:pt x="56" y="1022"/>
                  </a:cubicBezTo>
                  <a:cubicBezTo>
                    <a:pt x="21" y="1202"/>
                    <a:pt x="7" y="1381"/>
                    <a:pt x="1" y="1561"/>
                  </a:cubicBezTo>
                  <a:cubicBezTo>
                    <a:pt x="1" y="1747"/>
                    <a:pt x="14" y="1927"/>
                    <a:pt x="49" y="2099"/>
                  </a:cubicBezTo>
                  <a:cubicBezTo>
                    <a:pt x="63" y="1920"/>
                    <a:pt x="63" y="1733"/>
                    <a:pt x="90" y="1561"/>
                  </a:cubicBezTo>
                  <a:cubicBezTo>
                    <a:pt x="118" y="1381"/>
                    <a:pt x="146" y="1209"/>
                    <a:pt x="180" y="1036"/>
                  </a:cubicBezTo>
                  <a:cubicBezTo>
                    <a:pt x="242" y="691"/>
                    <a:pt x="332" y="346"/>
                    <a:pt x="4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45"/>
            <p:cNvSpPr/>
            <p:nvPr/>
          </p:nvSpPr>
          <p:spPr>
            <a:xfrm>
              <a:off x="5747900" y="2239000"/>
              <a:ext cx="4350" cy="39900"/>
            </a:xfrm>
            <a:custGeom>
              <a:rect b="b" l="l" r="r" t="t"/>
              <a:pathLst>
                <a:path extrusionOk="0" h="1596" w="174">
                  <a:moveTo>
                    <a:pt x="174" y="1"/>
                  </a:moveTo>
                  <a:cubicBezTo>
                    <a:pt x="125" y="125"/>
                    <a:pt x="98" y="256"/>
                    <a:pt x="63" y="388"/>
                  </a:cubicBezTo>
                  <a:cubicBezTo>
                    <a:pt x="35" y="526"/>
                    <a:pt x="15" y="657"/>
                    <a:pt x="8" y="795"/>
                  </a:cubicBezTo>
                  <a:cubicBezTo>
                    <a:pt x="1" y="919"/>
                    <a:pt x="1" y="1057"/>
                    <a:pt x="8" y="1195"/>
                  </a:cubicBezTo>
                  <a:cubicBezTo>
                    <a:pt x="15" y="1327"/>
                    <a:pt x="42" y="1465"/>
                    <a:pt x="98" y="1596"/>
                  </a:cubicBezTo>
                  <a:cubicBezTo>
                    <a:pt x="91" y="1465"/>
                    <a:pt x="91" y="1327"/>
                    <a:pt x="98" y="1195"/>
                  </a:cubicBezTo>
                  <a:cubicBezTo>
                    <a:pt x="104" y="1071"/>
                    <a:pt x="111" y="933"/>
                    <a:pt x="125" y="802"/>
                  </a:cubicBezTo>
                  <a:cubicBezTo>
                    <a:pt x="139" y="532"/>
                    <a:pt x="167" y="277"/>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45"/>
            <p:cNvSpPr/>
            <p:nvPr/>
          </p:nvSpPr>
          <p:spPr>
            <a:xfrm>
              <a:off x="5768450" y="2254025"/>
              <a:ext cx="4525" cy="28675"/>
            </a:xfrm>
            <a:custGeom>
              <a:rect b="b" l="l" r="r" t="t"/>
              <a:pathLst>
                <a:path extrusionOk="0" h="1147" w="181">
                  <a:moveTo>
                    <a:pt x="180" y="1"/>
                  </a:moveTo>
                  <a:cubicBezTo>
                    <a:pt x="139" y="90"/>
                    <a:pt x="104" y="180"/>
                    <a:pt x="70" y="277"/>
                  </a:cubicBezTo>
                  <a:cubicBezTo>
                    <a:pt x="42" y="373"/>
                    <a:pt x="21" y="470"/>
                    <a:pt x="14" y="560"/>
                  </a:cubicBezTo>
                  <a:cubicBezTo>
                    <a:pt x="7" y="656"/>
                    <a:pt x="1" y="760"/>
                    <a:pt x="7" y="857"/>
                  </a:cubicBezTo>
                  <a:cubicBezTo>
                    <a:pt x="14" y="960"/>
                    <a:pt x="35" y="1057"/>
                    <a:pt x="70" y="1147"/>
                  </a:cubicBezTo>
                  <a:cubicBezTo>
                    <a:pt x="90" y="960"/>
                    <a:pt x="111" y="767"/>
                    <a:pt x="139" y="581"/>
                  </a:cubicBezTo>
                  <a:cubicBezTo>
                    <a:pt x="166" y="387"/>
                    <a:pt x="180" y="201"/>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45"/>
            <p:cNvSpPr/>
            <p:nvPr/>
          </p:nvSpPr>
          <p:spPr>
            <a:xfrm>
              <a:off x="5774850" y="2270600"/>
              <a:ext cx="4150" cy="33675"/>
            </a:xfrm>
            <a:custGeom>
              <a:rect b="b" l="l" r="r" t="t"/>
              <a:pathLst>
                <a:path extrusionOk="0" h="1347" w="166">
                  <a:moveTo>
                    <a:pt x="138" y="0"/>
                  </a:moveTo>
                  <a:lnTo>
                    <a:pt x="138" y="0"/>
                  </a:lnTo>
                  <a:cubicBezTo>
                    <a:pt x="104" y="104"/>
                    <a:pt x="90" y="221"/>
                    <a:pt x="62" y="339"/>
                  </a:cubicBezTo>
                  <a:cubicBezTo>
                    <a:pt x="48" y="449"/>
                    <a:pt x="28" y="567"/>
                    <a:pt x="21" y="677"/>
                  </a:cubicBezTo>
                  <a:cubicBezTo>
                    <a:pt x="7" y="787"/>
                    <a:pt x="0" y="898"/>
                    <a:pt x="0" y="1015"/>
                  </a:cubicBezTo>
                  <a:cubicBezTo>
                    <a:pt x="0" y="1126"/>
                    <a:pt x="0" y="1236"/>
                    <a:pt x="28" y="1347"/>
                  </a:cubicBezTo>
                  <a:cubicBezTo>
                    <a:pt x="48" y="1236"/>
                    <a:pt x="69" y="1126"/>
                    <a:pt x="90" y="1015"/>
                  </a:cubicBezTo>
                  <a:cubicBezTo>
                    <a:pt x="104" y="898"/>
                    <a:pt x="124" y="787"/>
                    <a:pt x="131" y="677"/>
                  </a:cubicBezTo>
                  <a:cubicBezTo>
                    <a:pt x="145" y="449"/>
                    <a:pt x="166" y="228"/>
                    <a:pt x="1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45"/>
            <p:cNvSpPr/>
            <p:nvPr/>
          </p:nvSpPr>
          <p:spPr>
            <a:xfrm>
              <a:off x="5779850" y="2281650"/>
              <a:ext cx="4150" cy="34375"/>
            </a:xfrm>
            <a:custGeom>
              <a:rect b="b" l="l" r="r" t="t"/>
              <a:pathLst>
                <a:path extrusionOk="0" h="1375" w="166">
                  <a:moveTo>
                    <a:pt x="152" y="0"/>
                  </a:moveTo>
                  <a:cubicBezTo>
                    <a:pt x="125" y="111"/>
                    <a:pt x="104" y="228"/>
                    <a:pt x="76" y="339"/>
                  </a:cubicBezTo>
                  <a:cubicBezTo>
                    <a:pt x="55" y="456"/>
                    <a:pt x="35" y="573"/>
                    <a:pt x="28" y="684"/>
                  </a:cubicBezTo>
                  <a:cubicBezTo>
                    <a:pt x="7" y="794"/>
                    <a:pt x="0" y="919"/>
                    <a:pt x="0" y="1029"/>
                  </a:cubicBezTo>
                  <a:cubicBezTo>
                    <a:pt x="0" y="1139"/>
                    <a:pt x="0" y="1250"/>
                    <a:pt x="7" y="1374"/>
                  </a:cubicBezTo>
                  <a:cubicBezTo>
                    <a:pt x="42" y="1264"/>
                    <a:pt x="69" y="1146"/>
                    <a:pt x="83" y="1036"/>
                  </a:cubicBezTo>
                  <a:cubicBezTo>
                    <a:pt x="111" y="919"/>
                    <a:pt x="131" y="801"/>
                    <a:pt x="138" y="691"/>
                  </a:cubicBezTo>
                  <a:cubicBezTo>
                    <a:pt x="152" y="580"/>
                    <a:pt x="166" y="456"/>
                    <a:pt x="166" y="345"/>
                  </a:cubicBezTo>
                  <a:cubicBezTo>
                    <a:pt x="166" y="235"/>
                    <a:pt x="166" y="125"/>
                    <a:pt x="1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45"/>
            <p:cNvSpPr/>
            <p:nvPr/>
          </p:nvSpPr>
          <p:spPr>
            <a:xfrm>
              <a:off x="5774500" y="2251100"/>
              <a:ext cx="5200" cy="16575"/>
            </a:xfrm>
            <a:custGeom>
              <a:rect b="b" l="l" r="r" t="t"/>
              <a:pathLst>
                <a:path extrusionOk="0" h="663" w="208">
                  <a:moveTo>
                    <a:pt x="207" y="0"/>
                  </a:moveTo>
                  <a:lnTo>
                    <a:pt x="207" y="0"/>
                  </a:lnTo>
                  <a:cubicBezTo>
                    <a:pt x="166" y="42"/>
                    <a:pt x="138" y="90"/>
                    <a:pt x="111" y="145"/>
                  </a:cubicBezTo>
                  <a:cubicBezTo>
                    <a:pt x="76" y="193"/>
                    <a:pt x="62" y="256"/>
                    <a:pt x="42" y="311"/>
                  </a:cubicBezTo>
                  <a:cubicBezTo>
                    <a:pt x="28" y="366"/>
                    <a:pt x="14" y="421"/>
                    <a:pt x="7" y="483"/>
                  </a:cubicBezTo>
                  <a:cubicBezTo>
                    <a:pt x="7" y="539"/>
                    <a:pt x="0" y="601"/>
                    <a:pt x="14" y="663"/>
                  </a:cubicBezTo>
                  <a:cubicBezTo>
                    <a:pt x="76" y="559"/>
                    <a:pt x="118" y="456"/>
                    <a:pt x="152" y="345"/>
                  </a:cubicBezTo>
                  <a:cubicBezTo>
                    <a:pt x="180" y="228"/>
                    <a:pt x="207" y="118"/>
                    <a:pt x="2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45"/>
            <p:cNvSpPr/>
            <p:nvPr/>
          </p:nvSpPr>
          <p:spPr>
            <a:xfrm>
              <a:off x="5788475" y="2308575"/>
              <a:ext cx="6575" cy="46625"/>
            </a:xfrm>
            <a:custGeom>
              <a:rect b="b" l="l" r="r" t="t"/>
              <a:pathLst>
                <a:path extrusionOk="0" h="1865" w="263">
                  <a:moveTo>
                    <a:pt x="249" y="0"/>
                  </a:moveTo>
                  <a:lnTo>
                    <a:pt x="249" y="0"/>
                  </a:lnTo>
                  <a:cubicBezTo>
                    <a:pt x="173" y="304"/>
                    <a:pt x="132" y="615"/>
                    <a:pt x="90" y="932"/>
                  </a:cubicBezTo>
                  <a:cubicBezTo>
                    <a:pt x="70" y="1091"/>
                    <a:pt x="42" y="1243"/>
                    <a:pt x="35" y="1402"/>
                  </a:cubicBezTo>
                  <a:cubicBezTo>
                    <a:pt x="21" y="1554"/>
                    <a:pt x="7" y="1713"/>
                    <a:pt x="0" y="1865"/>
                  </a:cubicBezTo>
                  <a:cubicBezTo>
                    <a:pt x="56" y="1720"/>
                    <a:pt x="90" y="1568"/>
                    <a:pt x="125" y="1409"/>
                  </a:cubicBezTo>
                  <a:cubicBezTo>
                    <a:pt x="159" y="1257"/>
                    <a:pt x="180" y="1098"/>
                    <a:pt x="201" y="946"/>
                  </a:cubicBezTo>
                  <a:cubicBezTo>
                    <a:pt x="215" y="787"/>
                    <a:pt x="235" y="636"/>
                    <a:pt x="242" y="477"/>
                  </a:cubicBezTo>
                  <a:cubicBezTo>
                    <a:pt x="249" y="311"/>
                    <a:pt x="263" y="159"/>
                    <a:pt x="2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45"/>
            <p:cNvSpPr/>
            <p:nvPr/>
          </p:nvSpPr>
          <p:spPr>
            <a:xfrm>
              <a:off x="5791075" y="2337575"/>
              <a:ext cx="6925" cy="34550"/>
            </a:xfrm>
            <a:custGeom>
              <a:rect b="b" l="l" r="r" t="t"/>
              <a:pathLst>
                <a:path extrusionOk="0" h="1382" w="277">
                  <a:moveTo>
                    <a:pt x="269" y="0"/>
                  </a:moveTo>
                  <a:cubicBezTo>
                    <a:pt x="193" y="221"/>
                    <a:pt x="145" y="456"/>
                    <a:pt x="111" y="691"/>
                  </a:cubicBezTo>
                  <a:cubicBezTo>
                    <a:pt x="97" y="801"/>
                    <a:pt x="76" y="925"/>
                    <a:pt x="62" y="1036"/>
                  </a:cubicBezTo>
                  <a:cubicBezTo>
                    <a:pt x="41" y="1146"/>
                    <a:pt x="28" y="1271"/>
                    <a:pt x="0" y="1381"/>
                  </a:cubicBezTo>
                  <a:cubicBezTo>
                    <a:pt x="69" y="1285"/>
                    <a:pt x="111" y="1167"/>
                    <a:pt x="145" y="1050"/>
                  </a:cubicBezTo>
                  <a:cubicBezTo>
                    <a:pt x="180" y="939"/>
                    <a:pt x="207" y="822"/>
                    <a:pt x="221" y="705"/>
                  </a:cubicBezTo>
                  <a:cubicBezTo>
                    <a:pt x="242" y="587"/>
                    <a:pt x="262" y="477"/>
                    <a:pt x="269" y="352"/>
                  </a:cubicBezTo>
                  <a:cubicBezTo>
                    <a:pt x="276" y="242"/>
                    <a:pt x="276" y="118"/>
                    <a:pt x="2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45"/>
            <p:cNvSpPr/>
            <p:nvPr/>
          </p:nvSpPr>
          <p:spPr>
            <a:xfrm>
              <a:off x="5782600" y="2366400"/>
              <a:ext cx="3475" cy="14700"/>
            </a:xfrm>
            <a:custGeom>
              <a:rect b="b" l="l" r="r" t="t"/>
              <a:pathLst>
                <a:path extrusionOk="0" h="588" w="139">
                  <a:moveTo>
                    <a:pt x="118" y="0"/>
                  </a:moveTo>
                  <a:cubicBezTo>
                    <a:pt x="84" y="49"/>
                    <a:pt x="63" y="97"/>
                    <a:pt x="42" y="138"/>
                  </a:cubicBezTo>
                  <a:cubicBezTo>
                    <a:pt x="28" y="194"/>
                    <a:pt x="21" y="235"/>
                    <a:pt x="8" y="290"/>
                  </a:cubicBezTo>
                  <a:cubicBezTo>
                    <a:pt x="1" y="332"/>
                    <a:pt x="1" y="380"/>
                    <a:pt x="1" y="435"/>
                  </a:cubicBezTo>
                  <a:cubicBezTo>
                    <a:pt x="15" y="484"/>
                    <a:pt x="15" y="539"/>
                    <a:pt x="28" y="587"/>
                  </a:cubicBezTo>
                  <a:cubicBezTo>
                    <a:pt x="63" y="546"/>
                    <a:pt x="84" y="504"/>
                    <a:pt x="97" y="449"/>
                  </a:cubicBezTo>
                  <a:cubicBezTo>
                    <a:pt x="118" y="401"/>
                    <a:pt x="125" y="359"/>
                    <a:pt x="132" y="304"/>
                  </a:cubicBezTo>
                  <a:cubicBezTo>
                    <a:pt x="139" y="263"/>
                    <a:pt x="139" y="207"/>
                    <a:pt x="139" y="159"/>
                  </a:cubicBezTo>
                  <a:cubicBezTo>
                    <a:pt x="132" y="104"/>
                    <a:pt x="132" y="56"/>
                    <a:pt x="1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45"/>
            <p:cNvSpPr/>
            <p:nvPr/>
          </p:nvSpPr>
          <p:spPr>
            <a:xfrm>
              <a:off x="5802275" y="2318075"/>
              <a:ext cx="3650" cy="29700"/>
            </a:xfrm>
            <a:custGeom>
              <a:rect b="b" l="l" r="r" t="t"/>
              <a:pathLst>
                <a:path extrusionOk="0" h="1188" w="146">
                  <a:moveTo>
                    <a:pt x="118" y="0"/>
                  </a:moveTo>
                  <a:cubicBezTo>
                    <a:pt x="70" y="193"/>
                    <a:pt x="42" y="394"/>
                    <a:pt x="22" y="587"/>
                  </a:cubicBezTo>
                  <a:cubicBezTo>
                    <a:pt x="8" y="684"/>
                    <a:pt x="1" y="787"/>
                    <a:pt x="1" y="884"/>
                  </a:cubicBezTo>
                  <a:lnTo>
                    <a:pt x="1" y="1188"/>
                  </a:lnTo>
                  <a:cubicBezTo>
                    <a:pt x="56" y="1098"/>
                    <a:pt x="77" y="994"/>
                    <a:pt x="98" y="898"/>
                  </a:cubicBezTo>
                  <a:cubicBezTo>
                    <a:pt x="125" y="808"/>
                    <a:pt x="132" y="711"/>
                    <a:pt x="139" y="608"/>
                  </a:cubicBezTo>
                  <a:cubicBezTo>
                    <a:pt x="146" y="504"/>
                    <a:pt x="146" y="407"/>
                    <a:pt x="146" y="304"/>
                  </a:cubicBezTo>
                  <a:cubicBezTo>
                    <a:pt x="146" y="200"/>
                    <a:pt x="139" y="104"/>
                    <a:pt x="1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45"/>
            <p:cNvSpPr/>
            <p:nvPr/>
          </p:nvSpPr>
          <p:spPr>
            <a:xfrm>
              <a:off x="5722200" y="2438550"/>
              <a:ext cx="13650" cy="72350"/>
            </a:xfrm>
            <a:custGeom>
              <a:rect b="b" l="l" r="r" t="t"/>
              <a:pathLst>
                <a:path extrusionOk="0" h="2894" w="546">
                  <a:moveTo>
                    <a:pt x="42" y="0"/>
                  </a:moveTo>
                  <a:cubicBezTo>
                    <a:pt x="14" y="249"/>
                    <a:pt x="0" y="498"/>
                    <a:pt x="28" y="753"/>
                  </a:cubicBezTo>
                  <a:cubicBezTo>
                    <a:pt x="28" y="1002"/>
                    <a:pt x="42" y="1243"/>
                    <a:pt x="76" y="1492"/>
                  </a:cubicBezTo>
                  <a:cubicBezTo>
                    <a:pt x="111" y="1733"/>
                    <a:pt x="159" y="1975"/>
                    <a:pt x="235" y="2217"/>
                  </a:cubicBezTo>
                  <a:cubicBezTo>
                    <a:pt x="304" y="2451"/>
                    <a:pt x="408" y="2686"/>
                    <a:pt x="546" y="2893"/>
                  </a:cubicBezTo>
                  <a:cubicBezTo>
                    <a:pt x="442" y="2666"/>
                    <a:pt x="373" y="2424"/>
                    <a:pt x="311" y="2189"/>
                  </a:cubicBezTo>
                  <a:lnTo>
                    <a:pt x="269" y="2010"/>
                  </a:lnTo>
                  <a:lnTo>
                    <a:pt x="235" y="1830"/>
                  </a:lnTo>
                  <a:cubicBezTo>
                    <a:pt x="207" y="1706"/>
                    <a:pt x="193" y="1588"/>
                    <a:pt x="173" y="1464"/>
                  </a:cubicBezTo>
                  <a:cubicBezTo>
                    <a:pt x="138" y="1222"/>
                    <a:pt x="111" y="974"/>
                    <a:pt x="97" y="732"/>
                  </a:cubicBezTo>
                  <a:cubicBezTo>
                    <a:pt x="83" y="491"/>
                    <a:pt x="55" y="249"/>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45"/>
            <p:cNvSpPr/>
            <p:nvPr/>
          </p:nvSpPr>
          <p:spPr>
            <a:xfrm>
              <a:off x="5736175" y="2495000"/>
              <a:ext cx="10725" cy="30050"/>
            </a:xfrm>
            <a:custGeom>
              <a:rect b="b" l="l" r="r" t="t"/>
              <a:pathLst>
                <a:path extrusionOk="0" h="1202" w="429">
                  <a:moveTo>
                    <a:pt x="0" y="0"/>
                  </a:moveTo>
                  <a:cubicBezTo>
                    <a:pt x="0" y="118"/>
                    <a:pt x="14" y="221"/>
                    <a:pt x="28" y="332"/>
                  </a:cubicBezTo>
                  <a:cubicBezTo>
                    <a:pt x="49" y="435"/>
                    <a:pt x="69" y="539"/>
                    <a:pt x="104" y="642"/>
                  </a:cubicBezTo>
                  <a:cubicBezTo>
                    <a:pt x="139" y="746"/>
                    <a:pt x="173" y="849"/>
                    <a:pt x="228" y="946"/>
                  </a:cubicBezTo>
                  <a:cubicBezTo>
                    <a:pt x="284" y="1036"/>
                    <a:pt x="339" y="1132"/>
                    <a:pt x="429" y="1202"/>
                  </a:cubicBezTo>
                  <a:cubicBezTo>
                    <a:pt x="387" y="1105"/>
                    <a:pt x="346" y="1015"/>
                    <a:pt x="311" y="912"/>
                  </a:cubicBezTo>
                  <a:cubicBezTo>
                    <a:pt x="277" y="808"/>
                    <a:pt x="249" y="711"/>
                    <a:pt x="221" y="608"/>
                  </a:cubicBezTo>
                  <a:cubicBezTo>
                    <a:pt x="152" y="408"/>
                    <a:pt x="90" y="20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45"/>
            <p:cNvSpPr/>
            <p:nvPr/>
          </p:nvSpPr>
          <p:spPr>
            <a:xfrm>
              <a:off x="5739625" y="2476875"/>
              <a:ext cx="4675" cy="29025"/>
            </a:xfrm>
            <a:custGeom>
              <a:rect b="b" l="l" r="r" t="t"/>
              <a:pathLst>
                <a:path extrusionOk="0" h="1161" w="187">
                  <a:moveTo>
                    <a:pt x="76" y="0"/>
                  </a:moveTo>
                  <a:cubicBezTo>
                    <a:pt x="35" y="97"/>
                    <a:pt x="21" y="194"/>
                    <a:pt x="14" y="304"/>
                  </a:cubicBezTo>
                  <a:cubicBezTo>
                    <a:pt x="1" y="401"/>
                    <a:pt x="1" y="497"/>
                    <a:pt x="1" y="601"/>
                  </a:cubicBezTo>
                  <a:cubicBezTo>
                    <a:pt x="14" y="691"/>
                    <a:pt x="21" y="794"/>
                    <a:pt x="49" y="891"/>
                  </a:cubicBezTo>
                  <a:cubicBezTo>
                    <a:pt x="70" y="988"/>
                    <a:pt x="104" y="1091"/>
                    <a:pt x="187" y="1160"/>
                  </a:cubicBezTo>
                  <a:cubicBezTo>
                    <a:pt x="152" y="1063"/>
                    <a:pt x="139" y="967"/>
                    <a:pt x="132" y="877"/>
                  </a:cubicBezTo>
                  <a:cubicBezTo>
                    <a:pt x="125" y="780"/>
                    <a:pt x="118" y="684"/>
                    <a:pt x="118" y="587"/>
                  </a:cubicBezTo>
                  <a:cubicBezTo>
                    <a:pt x="111" y="394"/>
                    <a:pt x="111" y="20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45"/>
            <p:cNvSpPr/>
            <p:nvPr/>
          </p:nvSpPr>
          <p:spPr>
            <a:xfrm>
              <a:off x="5762750" y="2404725"/>
              <a:ext cx="4000" cy="35925"/>
            </a:xfrm>
            <a:custGeom>
              <a:rect b="b" l="l" r="r" t="t"/>
              <a:pathLst>
                <a:path extrusionOk="0" h="1437" w="160">
                  <a:moveTo>
                    <a:pt x="139" y="0"/>
                  </a:moveTo>
                  <a:lnTo>
                    <a:pt x="139" y="0"/>
                  </a:lnTo>
                  <a:cubicBezTo>
                    <a:pt x="104" y="118"/>
                    <a:pt x="84" y="242"/>
                    <a:pt x="56" y="352"/>
                  </a:cubicBezTo>
                  <a:cubicBezTo>
                    <a:pt x="35" y="470"/>
                    <a:pt x="21" y="594"/>
                    <a:pt x="15" y="711"/>
                  </a:cubicBezTo>
                  <a:cubicBezTo>
                    <a:pt x="1" y="836"/>
                    <a:pt x="1" y="953"/>
                    <a:pt x="1" y="1077"/>
                  </a:cubicBezTo>
                  <a:cubicBezTo>
                    <a:pt x="1" y="1195"/>
                    <a:pt x="15" y="1326"/>
                    <a:pt x="56" y="1436"/>
                  </a:cubicBezTo>
                  <a:cubicBezTo>
                    <a:pt x="56" y="1312"/>
                    <a:pt x="84" y="1195"/>
                    <a:pt x="90" y="1077"/>
                  </a:cubicBezTo>
                  <a:cubicBezTo>
                    <a:pt x="97" y="967"/>
                    <a:pt x="118" y="842"/>
                    <a:pt x="125" y="725"/>
                  </a:cubicBezTo>
                  <a:cubicBezTo>
                    <a:pt x="139" y="483"/>
                    <a:pt x="160" y="242"/>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45"/>
            <p:cNvSpPr/>
            <p:nvPr/>
          </p:nvSpPr>
          <p:spPr>
            <a:xfrm>
              <a:off x="5758450" y="2407650"/>
              <a:ext cx="2950" cy="20750"/>
            </a:xfrm>
            <a:custGeom>
              <a:rect b="b" l="l" r="r" t="t"/>
              <a:pathLst>
                <a:path extrusionOk="0" h="830" w="118">
                  <a:moveTo>
                    <a:pt x="48" y="1"/>
                  </a:moveTo>
                  <a:cubicBezTo>
                    <a:pt x="21" y="70"/>
                    <a:pt x="14" y="139"/>
                    <a:pt x="14" y="208"/>
                  </a:cubicBezTo>
                  <a:cubicBezTo>
                    <a:pt x="0" y="277"/>
                    <a:pt x="0" y="346"/>
                    <a:pt x="0" y="415"/>
                  </a:cubicBezTo>
                  <a:cubicBezTo>
                    <a:pt x="0" y="484"/>
                    <a:pt x="14" y="553"/>
                    <a:pt x="21" y="622"/>
                  </a:cubicBezTo>
                  <a:cubicBezTo>
                    <a:pt x="28" y="691"/>
                    <a:pt x="48" y="760"/>
                    <a:pt x="83" y="829"/>
                  </a:cubicBezTo>
                  <a:cubicBezTo>
                    <a:pt x="117" y="691"/>
                    <a:pt x="117" y="553"/>
                    <a:pt x="117" y="415"/>
                  </a:cubicBezTo>
                  <a:cubicBezTo>
                    <a:pt x="104" y="277"/>
                    <a:pt x="90" y="139"/>
                    <a:pt x="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45"/>
            <p:cNvSpPr/>
            <p:nvPr/>
          </p:nvSpPr>
          <p:spPr>
            <a:xfrm>
              <a:off x="5749125" y="2502575"/>
              <a:ext cx="4000" cy="25750"/>
            </a:xfrm>
            <a:custGeom>
              <a:rect b="b" l="l" r="r" t="t"/>
              <a:pathLst>
                <a:path extrusionOk="0" h="1030" w="160">
                  <a:moveTo>
                    <a:pt x="42" y="1"/>
                  </a:moveTo>
                  <a:cubicBezTo>
                    <a:pt x="21" y="91"/>
                    <a:pt x="14" y="174"/>
                    <a:pt x="0" y="263"/>
                  </a:cubicBezTo>
                  <a:cubicBezTo>
                    <a:pt x="0" y="346"/>
                    <a:pt x="0" y="436"/>
                    <a:pt x="14" y="519"/>
                  </a:cubicBezTo>
                  <a:cubicBezTo>
                    <a:pt x="21" y="609"/>
                    <a:pt x="42" y="691"/>
                    <a:pt x="55" y="781"/>
                  </a:cubicBezTo>
                  <a:cubicBezTo>
                    <a:pt x="83" y="864"/>
                    <a:pt x="97" y="954"/>
                    <a:pt x="138" y="1030"/>
                  </a:cubicBezTo>
                  <a:cubicBezTo>
                    <a:pt x="159" y="843"/>
                    <a:pt x="152" y="684"/>
                    <a:pt x="131" y="512"/>
                  </a:cubicBezTo>
                  <a:cubicBezTo>
                    <a:pt x="118" y="339"/>
                    <a:pt x="90" y="174"/>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45"/>
            <p:cNvSpPr/>
            <p:nvPr/>
          </p:nvSpPr>
          <p:spPr>
            <a:xfrm>
              <a:off x="5792800" y="2440100"/>
              <a:ext cx="19875" cy="57850"/>
            </a:xfrm>
            <a:custGeom>
              <a:rect b="b" l="l" r="r" t="t"/>
              <a:pathLst>
                <a:path extrusionOk="0" h="2314" w="795">
                  <a:moveTo>
                    <a:pt x="787" y="1"/>
                  </a:moveTo>
                  <a:lnTo>
                    <a:pt x="787" y="1"/>
                  </a:lnTo>
                  <a:cubicBezTo>
                    <a:pt x="753" y="194"/>
                    <a:pt x="697" y="394"/>
                    <a:pt x="649" y="594"/>
                  </a:cubicBezTo>
                  <a:cubicBezTo>
                    <a:pt x="594" y="781"/>
                    <a:pt x="525" y="981"/>
                    <a:pt x="456" y="1167"/>
                  </a:cubicBezTo>
                  <a:cubicBezTo>
                    <a:pt x="387" y="1361"/>
                    <a:pt x="311" y="1554"/>
                    <a:pt x="235" y="1740"/>
                  </a:cubicBezTo>
                  <a:lnTo>
                    <a:pt x="0" y="2314"/>
                  </a:lnTo>
                  <a:cubicBezTo>
                    <a:pt x="235" y="1975"/>
                    <a:pt x="414" y="1595"/>
                    <a:pt x="559" y="1216"/>
                  </a:cubicBezTo>
                  <a:cubicBezTo>
                    <a:pt x="628" y="1022"/>
                    <a:pt x="691" y="822"/>
                    <a:pt x="732" y="622"/>
                  </a:cubicBezTo>
                  <a:cubicBezTo>
                    <a:pt x="767" y="415"/>
                    <a:pt x="794" y="208"/>
                    <a:pt x="7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45"/>
            <p:cNvSpPr/>
            <p:nvPr/>
          </p:nvSpPr>
          <p:spPr>
            <a:xfrm>
              <a:off x="5800900" y="2443200"/>
              <a:ext cx="6575" cy="26800"/>
            </a:xfrm>
            <a:custGeom>
              <a:rect b="b" l="l" r="r" t="t"/>
              <a:pathLst>
                <a:path extrusionOk="0" h="1072" w="263">
                  <a:moveTo>
                    <a:pt x="256" y="1"/>
                  </a:moveTo>
                  <a:lnTo>
                    <a:pt x="256" y="1"/>
                  </a:lnTo>
                  <a:cubicBezTo>
                    <a:pt x="173" y="167"/>
                    <a:pt x="125" y="346"/>
                    <a:pt x="90" y="526"/>
                  </a:cubicBezTo>
                  <a:cubicBezTo>
                    <a:pt x="77" y="615"/>
                    <a:pt x="56" y="712"/>
                    <a:pt x="42" y="795"/>
                  </a:cubicBezTo>
                  <a:cubicBezTo>
                    <a:pt x="28" y="891"/>
                    <a:pt x="14" y="974"/>
                    <a:pt x="1" y="1071"/>
                  </a:cubicBezTo>
                  <a:cubicBezTo>
                    <a:pt x="56" y="995"/>
                    <a:pt x="90" y="912"/>
                    <a:pt x="125" y="822"/>
                  </a:cubicBezTo>
                  <a:cubicBezTo>
                    <a:pt x="159" y="740"/>
                    <a:pt x="187" y="643"/>
                    <a:pt x="201" y="553"/>
                  </a:cubicBezTo>
                  <a:cubicBezTo>
                    <a:pt x="222" y="463"/>
                    <a:pt x="235" y="374"/>
                    <a:pt x="249" y="277"/>
                  </a:cubicBezTo>
                  <a:cubicBezTo>
                    <a:pt x="256" y="194"/>
                    <a:pt x="263" y="97"/>
                    <a:pt x="2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45"/>
            <p:cNvSpPr/>
            <p:nvPr/>
          </p:nvSpPr>
          <p:spPr>
            <a:xfrm>
              <a:off x="5811775" y="2308925"/>
              <a:ext cx="2950" cy="22800"/>
            </a:xfrm>
            <a:custGeom>
              <a:rect b="b" l="l" r="r" t="t"/>
              <a:pathLst>
                <a:path extrusionOk="0" h="912" w="118">
                  <a:moveTo>
                    <a:pt x="42" y="0"/>
                  </a:moveTo>
                  <a:cubicBezTo>
                    <a:pt x="21" y="152"/>
                    <a:pt x="8" y="311"/>
                    <a:pt x="1" y="456"/>
                  </a:cubicBezTo>
                  <a:cubicBezTo>
                    <a:pt x="1" y="525"/>
                    <a:pt x="1" y="601"/>
                    <a:pt x="8" y="677"/>
                  </a:cubicBezTo>
                  <a:lnTo>
                    <a:pt x="35" y="912"/>
                  </a:lnTo>
                  <a:cubicBezTo>
                    <a:pt x="70" y="842"/>
                    <a:pt x="97" y="767"/>
                    <a:pt x="104" y="691"/>
                  </a:cubicBezTo>
                  <a:cubicBezTo>
                    <a:pt x="111" y="608"/>
                    <a:pt x="118" y="532"/>
                    <a:pt x="118" y="456"/>
                  </a:cubicBezTo>
                  <a:cubicBezTo>
                    <a:pt x="118" y="380"/>
                    <a:pt x="111" y="297"/>
                    <a:pt x="104" y="221"/>
                  </a:cubicBezTo>
                  <a:cubicBezTo>
                    <a:pt x="83" y="145"/>
                    <a:pt x="70" y="76"/>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45"/>
            <p:cNvSpPr/>
            <p:nvPr/>
          </p:nvSpPr>
          <p:spPr>
            <a:xfrm>
              <a:off x="5807300" y="2305800"/>
              <a:ext cx="3475" cy="13850"/>
            </a:xfrm>
            <a:custGeom>
              <a:rect b="b" l="l" r="r" t="t"/>
              <a:pathLst>
                <a:path extrusionOk="0" h="554" w="139">
                  <a:moveTo>
                    <a:pt x="28" y="1"/>
                  </a:moveTo>
                  <a:cubicBezTo>
                    <a:pt x="0" y="98"/>
                    <a:pt x="7" y="194"/>
                    <a:pt x="7" y="298"/>
                  </a:cubicBezTo>
                  <a:cubicBezTo>
                    <a:pt x="14" y="339"/>
                    <a:pt x="28" y="381"/>
                    <a:pt x="42" y="422"/>
                  </a:cubicBezTo>
                  <a:cubicBezTo>
                    <a:pt x="62" y="470"/>
                    <a:pt x="76" y="505"/>
                    <a:pt x="97" y="553"/>
                  </a:cubicBezTo>
                  <a:cubicBezTo>
                    <a:pt x="131" y="505"/>
                    <a:pt x="138" y="457"/>
                    <a:pt x="138" y="408"/>
                  </a:cubicBezTo>
                  <a:cubicBezTo>
                    <a:pt x="138" y="367"/>
                    <a:pt x="138" y="312"/>
                    <a:pt x="131" y="270"/>
                  </a:cubicBezTo>
                  <a:cubicBezTo>
                    <a:pt x="117" y="215"/>
                    <a:pt x="111" y="173"/>
                    <a:pt x="97" y="132"/>
                  </a:cubicBezTo>
                  <a:cubicBezTo>
                    <a:pt x="76" y="91"/>
                    <a:pt x="62" y="42"/>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45"/>
            <p:cNvSpPr/>
            <p:nvPr/>
          </p:nvSpPr>
          <p:spPr>
            <a:xfrm>
              <a:off x="5818850" y="2310825"/>
              <a:ext cx="3125" cy="22275"/>
            </a:xfrm>
            <a:custGeom>
              <a:rect b="b" l="l" r="r" t="t"/>
              <a:pathLst>
                <a:path extrusionOk="0" h="891" w="125">
                  <a:moveTo>
                    <a:pt x="70" y="0"/>
                  </a:moveTo>
                  <a:cubicBezTo>
                    <a:pt x="28" y="145"/>
                    <a:pt x="14" y="290"/>
                    <a:pt x="1" y="449"/>
                  </a:cubicBezTo>
                  <a:cubicBezTo>
                    <a:pt x="1" y="594"/>
                    <a:pt x="1" y="739"/>
                    <a:pt x="28" y="891"/>
                  </a:cubicBezTo>
                  <a:cubicBezTo>
                    <a:pt x="63" y="822"/>
                    <a:pt x="84" y="739"/>
                    <a:pt x="97" y="670"/>
                  </a:cubicBezTo>
                  <a:cubicBezTo>
                    <a:pt x="118" y="594"/>
                    <a:pt x="125" y="525"/>
                    <a:pt x="125" y="449"/>
                  </a:cubicBezTo>
                  <a:cubicBezTo>
                    <a:pt x="125" y="373"/>
                    <a:pt x="125" y="304"/>
                    <a:pt x="118" y="221"/>
                  </a:cubicBezTo>
                  <a:cubicBezTo>
                    <a:pt x="104" y="145"/>
                    <a:pt x="97" y="69"/>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45"/>
            <p:cNvSpPr/>
            <p:nvPr/>
          </p:nvSpPr>
          <p:spPr>
            <a:xfrm>
              <a:off x="5827475" y="2298900"/>
              <a:ext cx="3475" cy="23325"/>
            </a:xfrm>
            <a:custGeom>
              <a:rect b="b" l="l" r="r" t="t"/>
              <a:pathLst>
                <a:path extrusionOk="0" h="933" w="139">
                  <a:moveTo>
                    <a:pt x="118" y="1"/>
                  </a:moveTo>
                  <a:cubicBezTo>
                    <a:pt x="56" y="146"/>
                    <a:pt x="35" y="304"/>
                    <a:pt x="22" y="470"/>
                  </a:cubicBezTo>
                  <a:cubicBezTo>
                    <a:pt x="15" y="546"/>
                    <a:pt x="1" y="622"/>
                    <a:pt x="1" y="698"/>
                  </a:cubicBezTo>
                  <a:lnTo>
                    <a:pt x="1" y="933"/>
                  </a:lnTo>
                  <a:cubicBezTo>
                    <a:pt x="49" y="864"/>
                    <a:pt x="70" y="788"/>
                    <a:pt x="91" y="712"/>
                  </a:cubicBezTo>
                  <a:cubicBezTo>
                    <a:pt x="118" y="629"/>
                    <a:pt x="125" y="553"/>
                    <a:pt x="132" y="477"/>
                  </a:cubicBezTo>
                  <a:cubicBezTo>
                    <a:pt x="139" y="401"/>
                    <a:pt x="139" y="318"/>
                    <a:pt x="139" y="242"/>
                  </a:cubicBezTo>
                  <a:cubicBezTo>
                    <a:pt x="139" y="159"/>
                    <a:pt x="132" y="77"/>
                    <a:pt x="1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45"/>
            <p:cNvSpPr/>
            <p:nvPr/>
          </p:nvSpPr>
          <p:spPr>
            <a:xfrm>
              <a:off x="5747225" y="2198450"/>
              <a:ext cx="7775" cy="18500"/>
            </a:xfrm>
            <a:custGeom>
              <a:rect b="b" l="l" r="r" t="t"/>
              <a:pathLst>
                <a:path extrusionOk="0" h="740" w="311">
                  <a:moveTo>
                    <a:pt x="311" y="0"/>
                  </a:moveTo>
                  <a:lnTo>
                    <a:pt x="311" y="0"/>
                  </a:lnTo>
                  <a:cubicBezTo>
                    <a:pt x="263" y="42"/>
                    <a:pt x="221" y="97"/>
                    <a:pt x="173" y="152"/>
                  </a:cubicBezTo>
                  <a:cubicBezTo>
                    <a:pt x="138" y="214"/>
                    <a:pt x="104" y="270"/>
                    <a:pt x="76" y="332"/>
                  </a:cubicBezTo>
                  <a:cubicBezTo>
                    <a:pt x="56" y="401"/>
                    <a:pt x="28" y="463"/>
                    <a:pt x="21" y="532"/>
                  </a:cubicBezTo>
                  <a:cubicBezTo>
                    <a:pt x="0" y="601"/>
                    <a:pt x="0" y="670"/>
                    <a:pt x="14" y="739"/>
                  </a:cubicBezTo>
                  <a:cubicBezTo>
                    <a:pt x="83" y="615"/>
                    <a:pt x="131" y="497"/>
                    <a:pt x="187" y="373"/>
                  </a:cubicBezTo>
                  <a:cubicBezTo>
                    <a:pt x="235" y="256"/>
                    <a:pt x="290" y="138"/>
                    <a:pt x="3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45"/>
            <p:cNvSpPr/>
            <p:nvPr/>
          </p:nvSpPr>
          <p:spPr>
            <a:xfrm>
              <a:off x="5822475" y="2158750"/>
              <a:ext cx="3300" cy="25400"/>
            </a:xfrm>
            <a:custGeom>
              <a:rect b="b" l="l" r="r" t="t"/>
              <a:pathLst>
                <a:path extrusionOk="0" h="1016" w="132">
                  <a:moveTo>
                    <a:pt x="42" y="0"/>
                  </a:moveTo>
                  <a:cubicBezTo>
                    <a:pt x="1" y="173"/>
                    <a:pt x="14" y="346"/>
                    <a:pt x="1" y="518"/>
                  </a:cubicBezTo>
                  <a:cubicBezTo>
                    <a:pt x="14" y="601"/>
                    <a:pt x="21" y="677"/>
                    <a:pt x="28" y="767"/>
                  </a:cubicBezTo>
                  <a:cubicBezTo>
                    <a:pt x="49" y="843"/>
                    <a:pt x="56" y="925"/>
                    <a:pt x="77" y="1015"/>
                  </a:cubicBezTo>
                  <a:cubicBezTo>
                    <a:pt x="111" y="925"/>
                    <a:pt x="118" y="843"/>
                    <a:pt x="125" y="753"/>
                  </a:cubicBezTo>
                  <a:cubicBezTo>
                    <a:pt x="132" y="670"/>
                    <a:pt x="125" y="580"/>
                    <a:pt x="125" y="497"/>
                  </a:cubicBezTo>
                  <a:cubicBezTo>
                    <a:pt x="125" y="421"/>
                    <a:pt x="118" y="332"/>
                    <a:pt x="97" y="249"/>
                  </a:cubicBezTo>
                  <a:cubicBezTo>
                    <a:pt x="90" y="159"/>
                    <a:pt x="63" y="83"/>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45"/>
            <p:cNvSpPr/>
            <p:nvPr/>
          </p:nvSpPr>
          <p:spPr>
            <a:xfrm>
              <a:off x="5728750" y="2462725"/>
              <a:ext cx="2950" cy="19875"/>
            </a:xfrm>
            <a:custGeom>
              <a:rect b="b" l="l" r="r" t="t"/>
              <a:pathLst>
                <a:path extrusionOk="0" h="795" w="118">
                  <a:moveTo>
                    <a:pt x="83" y="0"/>
                  </a:moveTo>
                  <a:cubicBezTo>
                    <a:pt x="49" y="62"/>
                    <a:pt x="35" y="131"/>
                    <a:pt x="14" y="207"/>
                  </a:cubicBezTo>
                  <a:cubicBezTo>
                    <a:pt x="7" y="269"/>
                    <a:pt x="1" y="338"/>
                    <a:pt x="1" y="407"/>
                  </a:cubicBezTo>
                  <a:cubicBezTo>
                    <a:pt x="1" y="463"/>
                    <a:pt x="7" y="532"/>
                    <a:pt x="14" y="601"/>
                  </a:cubicBezTo>
                  <a:cubicBezTo>
                    <a:pt x="35" y="663"/>
                    <a:pt x="49" y="739"/>
                    <a:pt x="97" y="794"/>
                  </a:cubicBezTo>
                  <a:cubicBezTo>
                    <a:pt x="97" y="725"/>
                    <a:pt x="111" y="663"/>
                    <a:pt x="111" y="594"/>
                  </a:cubicBezTo>
                  <a:cubicBezTo>
                    <a:pt x="111" y="525"/>
                    <a:pt x="118" y="463"/>
                    <a:pt x="118" y="394"/>
                  </a:cubicBezTo>
                  <a:cubicBezTo>
                    <a:pt x="118" y="269"/>
                    <a:pt x="118" y="138"/>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45"/>
            <p:cNvSpPr/>
            <p:nvPr/>
          </p:nvSpPr>
          <p:spPr>
            <a:xfrm>
              <a:off x="5736000" y="2457525"/>
              <a:ext cx="3300" cy="17975"/>
            </a:xfrm>
            <a:custGeom>
              <a:rect b="b" l="l" r="r" t="t"/>
              <a:pathLst>
                <a:path extrusionOk="0" h="719" w="132">
                  <a:moveTo>
                    <a:pt x="104" y="1"/>
                  </a:moveTo>
                  <a:cubicBezTo>
                    <a:pt x="83" y="63"/>
                    <a:pt x="63" y="111"/>
                    <a:pt x="49" y="180"/>
                  </a:cubicBezTo>
                  <a:cubicBezTo>
                    <a:pt x="28" y="236"/>
                    <a:pt x="21" y="291"/>
                    <a:pt x="14" y="353"/>
                  </a:cubicBezTo>
                  <a:cubicBezTo>
                    <a:pt x="1" y="415"/>
                    <a:pt x="1" y="477"/>
                    <a:pt x="1" y="533"/>
                  </a:cubicBezTo>
                  <a:cubicBezTo>
                    <a:pt x="1" y="595"/>
                    <a:pt x="14" y="657"/>
                    <a:pt x="28" y="719"/>
                  </a:cubicBezTo>
                  <a:cubicBezTo>
                    <a:pt x="56" y="664"/>
                    <a:pt x="70" y="602"/>
                    <a:pt x="90" y="546"/>
                  </a:cubicBezTo>
                  <a:cubicBezTo>
                    <a:pt x="104" y="484"/>
                    <a:pt x="118" y="422"/>
                    <a:pt x="125" y="360"/>
                  </a:cubicBezTo>
                  <a:cubicBezTo>
                    <a:pt x="132" y="305"/>
                    <a:pt x="132" y="243"/>
                    <a:pt x="132" y="180"/>
                  </a:cubicBezTo>
                  <a:cubicBezTo>
                    <a:pt x="132" y="118"/>
                    <a:pt x="125" y="63"/>
                    <a:pt x="1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34" name="Shape 16034"/>
        <p:cNvGrpSpPr/>
        <p:nvPr/>
      </p:nvGrpSpPr>
      <p:grpSpPr>
        <a:xfrm>
          <a:off x="0" y="0"/>
          <a:ext cx="0" cy="0"/>
          <a:chOff x="0" y="0"/>
          <a:chExt cx="0" cy="0"/>
        </a:xfrm>
      </p:grpSpPr>
      <p:sp>
        <p:nvSpPr>
          <p:cNvPr id="16035" name="Google Shape;16035;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Website - Key  Screens</a:t>
            </a:r>
            <a:endParaRPr/>
          </a:p>
        </p:txBody>
      </p:sp>
      <p:pic>
        <p:nvPicPr>
          <p:cNvPr id="16036" name="Google Shape;16036;p46"/>
          <p:cNvPicPr preferRelativeResize="0"/>
          <p:nvPr/>
        </p:nvPicPr>
        <p:blipFill>
          <a:blip r:embed="rId3">
            <a:alphaModFix/>
          </a:blip>
          <a:stretch>
            <a:fillRect/>
          </a:stretch>
        </p:blipFill>
        <p:spPr>
          <a:xfrm>
            <a:off x="1330200" y="1242250"/>
            <a:ext cx="2902230" cy="3726500"/>
          </a:xfrm>
          <a:prstGeom prst="rect">
            <a:avLst/>
          </a:prstGeom>
          <a:noFill/>
          <a:ln>
            <a:noFill/>
          </a:ln>
        </p:spPr>
      </p:pic>
      <p:pic>
        <p:nvPicPr>
          <p:cNvPr id="16037" name="Google Shape;16037;p46"/>
          <p:cNvPicPr preferRelativeResize="0"/>
          <p:nvPr/>
        </p:nvPicPr>
        <p:blipFill>
          <a:blip r:embed="rId4">
            <a:alphaModFix/>
          </a:blip>
          <a:stretch>
            <a:fillRect/>
          </a:stretch>
        </p:blipFill>
        <p:spPr>
          <a:xfrm>
            <a:off x="4772455" y="1242250"/>
            <a:ext cx="2676602" cy="37265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1" name="Shape 16041"/>
        <p:cNvGrpSpPr/>
        <p:nvPr/>
      </p:nvGrpSpPr>
      <p:grpSpPr>
        <a:xfrm>
          <a:off x="0" y="0"/>
          <a:ext cx="0" cy="0"/>
          <a:chOff x="0" y="0"/>
          <a:chExt cx="0" cy="0"/>
        </a:xfrm>
      </p:grpSpPr>
      <p:sp>
        <p:nvSpPr>
          <p:cNvPr id="16042" name="Google Shape;16042;p4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Pros  and  Cons  - Website</a:t>
            </a:r>
            <a:endParaRPr/>
          </a:p>
        </p:txBody>
      </p:sp>
      <p:sp>
        <p:nvSpPr>
          <p:cNvPr id="16043" name="Google Shape;16043;p47"/>
          <p:cNvSpPr txBox="1"/>
          <p:nvPr>
            <p:ph idx="1" type="subTitle"/>
          </p:nvPr>
        </p:nvSpPr>
        <p:spPr>
          <a:xfrm>
            <a:off x="4699500" y="1412625"/>
            <a:ext cx="37248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Cons</a:t>
            </a:r>
            <a:endParaRPr b="1">
              <a:latin typeface="Inter"/>
              <a:ea typeface="Inter"/>
              <a:cs typeface="Inter"/>
              <a:sym typeface="Inter"/>
            </a:endParaRPr>
          </a:p>
          <a:p>
            <a:pPr indent="-317500" lvl="0" marL="457200" rtl="0" algn="l">
              <a:spcBef>
                <a:spcPts val="0"/>
              </a:spcBef>
              <a:spcAft>
                <a:spcPts val="0"/>
              </a:spcAft>
              <a:buSzPts val="1400"/>
              <a:buChar char="-"/>
            </a:pPr>
            <a:r>
              <a:rPr lang="en"/>
              <a:t>Could be inconvenient to upload images or audios from the laptop</a:t>
            </a:r>
            <a:endParaRPr/>
          </a:p>
          <a:p>
            <a:pPr indent="-317500" lvl="0" marL="457200" rtl="0" algn="l">
              <a:spcBef>
                <a:spcPts val="1000"/>
              </a:spcBef>
              <a:spcAft>
                <a:spcPts val="0"/>
              </a:spcAft>
              <a:buSzPts val="1400"/>
              <a:buChar char="-"/>
            </a:pPr>
            <a:r>
              <a:rPr lang="en"/>
              <a:t>Difficult to customize or drag items around in the garden</a:t>
            </a:r>
            <a:endParaRPr/>
          </a:p>
          <a:p>
            <a:pPr indent="-317500" lvl="0" marL="457200" rtl="0" algn="l">
              <a:spcBef>
                <a:spcPts val="1000"/>
              </a:spcBef>
              <a:spcAft>
                <a:spcPts val="0"/>
              </a:spcAft>
              <a:buSzPts val="1400"/>
              <a:buChar char="-"/>
            </a:pPr>
            <a:r>
              <a:rPr lang="en"/>
              <a:t>Inconvenient to type in the website link</a:t>
            </a:r>
            <a:endParaRPr/>
          </a:p>
          <a:p>
            <a:pPr indent="0" lvl="0" marL="457200" rtl="0" algn="l">
              <a:spcBef>
                <a:spcPts val="1000"/>
              </a:spcBef>
              <a:spcAft>
                <a:spcPts val="0"/>
              </a:spcAft>
              <a:buNone/>
            </a:pPr>
            <a:r>
              <a:t/>
            </a:r>
            <a:endParaRPr/>
          </a:p>
          <a:p>
            <a:pPr indent="0" lvl="0" marL="0" rtl="0" algn="l">
              <a:spcBef>
                <a:spcPts val="1000"/>
              </a:spcBef>
              <a:spcAft>
                <a:spcPts val="0"/>
              </a:spcAft>
              <a:buNone/>
            </a:pPr>
            <a:r>
              <a:t/>
            </a:r>
            <a:endParaRPr b="1">
              <a:latin typeface="Inter"/>
              <a:ea typeface="Inter"/>
              <a:cs typeface="Inter"/>
              <a:sym typeface="Inter"/>
            </a:endParaRPr>
          </a:p>
          <a:p>
            <a:pPr indent="0" lvl="0" marL="0" rtl="0" algn="l">
              <a:spcBef>
                <a:spcPts val="0"/>
              </a:spcBef>
              <a:spcAft>
                <a:spcPts val="0"/>
              </a:spcAft>
              <a:buNone/>
            </a:pPr>
            <a:r>
              <a:t/>
            </a:r>
            <a:endParaRPr b="1">
              <a:latin typeface="Inter"/>
              <a:ea typeface="Inter"/>
              <a:cs typeface="Inter"/>
              <a:sym typeface="Inter"/>
            </a:endParaRPr>
          </a:p>
          <a:p>
            <a:pPr indent="0" lvl="0" marL="0" rtl="0" algn="l">
              <a:spcBef>
                <a:spcPts val="0"/>
              </a:spcBef>
              <a:spcAft>
                <a:spcPts val="0"/>
              </a:spcAft>
              <a:buNone/>
            </a:pPr>
            <a:r>
              <a:t/>
            </a:r>
            <a:endParaRPr/>
          </a:p>
        </p:txBody>
      </p:sp>
      <p:sp>
        <p:nvSpPr>
          <p:cNvPr id="16044" name="Google Shape;16044;p47"/>
          <p:cNvSpPr txBox="1"/>
          <p:nvPr>
            <p:ph idx="2" type="subTitle"/>
          </p:nvPr>
        </p:nvSpPr>
        <p:spPr>
          <a:xfrm>
            <a:off x="720000" y="1412625"/>
            <a:ext cx="37215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Pros</a:t>
            </a:r>
            <a:endParaRPr b="1">
              <a:latin typeface="Inter"/>
              <a:ea typeface="Inter"/>
              <a:cs typeface="Inter"/>
              <a:sym typeface="Inter"/>
            </a:endParaRPr>
          </a:p>
          <a:p>
            <a:pPr indent="-317500" lvl="0" marL="457200" rtl="0" algn="l">
              <a:spcBef>
                <a:spcPts val="0"/>
              </a:spcBef>
              <a:spcAft>
                <a:spcPts val="0"/>
              </a:spcAft>
              <a:buSzPts val="1400"/>
              <a:buChar char="-"/>
            </a:pPr>
            <a:r>
              <a:rPr lang="en"/>
              <a:t>Functional across platforms</a:t>
            </a:r>
            <a:endParaRPr/>
          </a:p>
          <a:p>
            <a:pPr indent="-317500" lvl="0" marL="457200" rtl="0" algn="l">
              <a:spcBef>
                <a:spcPts val="1000"/>
              </a:spcBef>
              <a:spcAft>
                <a:spcPts val="0"/>
              </a:spcAft>
              <a:buSzPts val="1400"/>
              <a:buChar char="-"/>
            </a:pPr>
            <a:r>
              <a:rPr lang="en"/>
              <a:t>Larger </a:t>
            </a:r>
            <a:r>
              <a:rPr lang="en"/>
              <a:t>screen – can put more memories on each page</a:t>
            </a:r>
            <a:endParaRPr/>
          </a:p>
          <a:p>
            <a:pPr indent="-317500" lvl="0" marL="457200" rtl="0" algn="l">
              <a:spcBef>
                <a:spcPts val="1000"/>
              </a:spcBef>
              <a:spcAft>
                <a:spcPts val="0"/>
              </a:spcAft>
              <a:buSzPts val="1400"/>
              <a:buChar char="-"/>
            </a:pPr>
            <a:r>
              <a:rPr lang="en"/>
              <a:t>Can easily access a public page using links</a:t>
            </a:r>
            <a:endParaRPr/>
          </a:p>
          <a:p>
            <a:pPr indent="0" lvl="0" marL="457200" rtl="0" algn="l">
              <a:spcBef>
                <a:spcPts val="100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8" name="Shape 16048"/>
        <p:cNvGrpSpPr/>
        <p:nvPr/>
      </p:nvGrpSpPr>
      <p:grpSpPr>
        <a:xfrm>
          <a:off x="0" y="0"/>
          <a:ext cx="0" cy="0"/>
          <a:chOff x="0" y="0"/>
          <a:chExt cx="0" cy="0"/>
        </a:xfrm>
      </p:grpSpPr>
      <p:sp>
        <p:nvSpPr>
          <p:cNvPr id="16049" name="Google Shape;16049;p48"/>
          <p:cNvSpPr txBox="1"/>
          <p:nvPr>
            <p:ph idx="4294967295"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Mobile  App - Key  Screens</a:t>
            </a:r>
            <a:endParaRPr/>
          </a:p>
        </p:txBody>
      </p:sp>
      <p:pic>
        <p:nvPicPr>
          <p:cNvPr id="16050" name="Google Shape;16050;p48"/>
          <p:cNvPicPr preferRelativeResize="0"/>
          <p:nvPr/>
        </p:nvPicPr>
        <p:blipFill rotWithShape="1">
          <a:blip r:embed="rId3">
            <a:alphaModFix/>
          </a:blip>
          <a:srcRect b="20227" l="12732" r="12807" t="6269"/>
          <a:stretch/>
        </p:blipFill>
        <p:spPr>
          <a:xfrm rot="5400000">
            <a:off x="510762" y="1044873"/>
            <a:ext cx="3343073" cy="4316027"/>
          </a:xfrm>
          <a:prstGeom prst="rect">
            <a:avLst/>
          </a:prstGeom>
          <a:noFill/>
          <a:ln>
            <a:noFill/>
          </a:ln>
        </p:spPr>
      </p:pic>
      <p:pic>
        <p:nvPicPr>
          <p:cNvPr id="16051" name="Google Shape;16051;p48"/>
          <p:cNvPicPr preferRelativeResize="0"/>
          <p:nvPr/>
        </p:nvPicPr>
        <p:blipFill rotWithShape="1">
          <a:blip r:embed="rId4">
            <a:alphaModFix/>
          </a:blip>
          <a:srcRect b="7514" l="12711" r="12778" t="8992"/>
          <a:stretch/>
        </p:blipFill>
        <p:spPr>
          <a:xfrm rot="5400000">
            <a:off x="4998514" y="753225"/>
            <a:ext cx="3343073" cy="4899323"/>
          </a:xfrm>
          <a:prstGeom prst="rect">
            <a:avLst/>
          </a:prstGeom>
          <a:noFill/>
          <a:ln>
            <a:noFill/>
          </a:ln>
        </p:spPr>
      </p:pic>
      <p:cxnSp>
        <p:nvCxnSpPr>
          <p:cNvPr id="16052" name="Google Shape;16052;p48"/>
          <p:cNvCxnSpPr/>
          <p:nvPr/>
        </p:nvCxnSpPr>
        <p:spPr>
          <a:xfrm>
            <a:off x="4233488" y="2277850"/>
            <a:ext cx="0" cy="1796100"/>
          </a:xfrm>
          <a:prstGeom prst="straightConnector1">
            <a:avLst/>
          </a:prstGeom>
          <a:noFill/>
          <a:ln cap="flat" cmpd="sng" w="28575">
            <a:solidFill>
              <a:srgbClr val="000000"/>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56" name="Shape 16056"/>
        <p:cNvGrpSpPr/>
        <p:nvPr/>
      </p:nvGrpSpPr>
      <p:grpSpPr>
        <a:xfrm>
          <a:off x="0" y="0"/>
          <a:ext cx="0" cy="0"/>
          <a:chOff x="0" y="0"/>
          <a:chExt cx="0" cy="0"/>
        </a:xfrm>
      </p:grpSpPr>
      <p:sp>
        <p:nvSpPr>
          <p:cNvPr id="16057" name="Google Shape;16057;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Pros  and  Cons - Mobile  App</a:t>
            </a:r>
            <a:endParaRPr/>
          </a:p>
        </p:txBody>
      </p:sp>
      <p:sp>
        <p:nvSpPr>
          <p:cNvPr id="16058" name="Google Shape;16058;p49"/>
          <p:cNvSpPr txBox="1"/>
          <p:nvPr>
            <p:ph idx="1" type="subTitle"/>
          </p:nvPr>
        </p:nvSpPr>
        <p:spPr>
          <a:xfrm>
            <a:off x="4699500" y="1412625"/>
            <a:ext cx="37248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Cons</a:t>
            </a:r>
            <a:endParaRPr b="1">
              <a:latin typeface="Inter"/>
              <a:ea typeface="Inter"/>
              <a:cs typeface="Inter"/>
              <a:sym typeface="Inter"/>
            </a:endParaRPr>
          </a:p>
          <a:p>
            <a:pPr indent="-317500" lvl="0" marL="457200" rtl="0" algn="l">
              <a:spcBef>
                <a:spcPts val="0"/>
              </a:spcBef>
              <a:spcAft>
                <a:spcPts val="0"/>
              </a:spcAft>
              <a:buSzPts val="1400"/>
              <a:buChar char="-"/>
            </a:pPr>
            <a:r>
              <a:rPr lang="en"/>
              <a:t>Limits users to those </a:t>
            </a:r>
            <a:r>
              <a:rPr lang="en"/>
              <a:t>willing</a:t>
            </a:r>
            <a:r>
              <a:rPr lang="en"/>
              <a:t> to download app</a:t>
            </a:r>
            <a:endParaRPr/>
          </a:p>
          <a:p>
            <a:pPr indent="-317500" lvl="0" marL="457200" rtl="0" algn="l">
              <a:spcBef>
                <a:spcPts val="1000"/>
              </a:spcBef>
              <a:spcAft>
                <a:spcPts val="1000"/>
              </a:spcAft>
              <a:buSzPts val="1400"/>
              <a:buChar char="-"/>
            </a:pPr>
            <a:r>
              <a:rPr lang="en"/>
              <a:t>Less </a:t>
            </a:r>
            <a:r>
              <a:rPr lang="en"/>
              <a:t>screen space for showing or creating media</a:t>
            </a:r>
            <a:endParaRPr/>
          </a:p>
        </p:txBody>
      </p:sp>
      <p:sp>
        <p:nvSpPr>
          <p:cNvPr id="16059" name="Google Shape;16059;p49"/>
          <p:cNvSpPr txBox="1"/>
          <p:nvPr>
            <p:ph idx="2" type="subTitle"/>
          </p:nvPr>
        </p:nvSpPr>
        <p:spPr>
          <a:xfrm>
            <a:off x="720000" y="1412625"/>
            <a:ext cx="37215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Pros</a:t>
            </a:r>
            <a:endParaRPr b="1">
              <a:latin typeface="Inter"/>
              <a:ea typeface="Inter"/>
              <a:cs typeface="Inter"/>
              <a:sym typeface="Inter"/>
            </a:endParaRPr>
          </a:p>
          <a:p>
            <a:pPr indent="-317500" lvl="0" marL="457200" rtl="0" algn="l">
              <a:spcBef>
                <a:spcPts val="0"/>
              </a:spcBef>
              <a:spcAft>
                <a:spcPts val="0"/>
              </a:spcAft>
              <a:buSzPts val="1400"/>
              <a:buChar char="-"/>
            </a:pPr>
            <a:r>
              <a:rPr lang="en"/>
              <a:t>Easy access to user’s existing phone photo/media albums</a:t>
            </a:r>
            <a:endParaRPr/>
          </a:p>
          <a:p>
            <a:pPr indent="-317500" lvl="0" marL="457200" rtl="0" algn="l">
              <a:spcBef>
                <a:spcPts val="1000"/>
              </a:spcBef>
              <a:spcAft>
                <a:spcPts val="0"/>
              </a:spcAft>
              <a:buSzPts val="1400"/>
              <a:buChar char="-"/>
            </a:pPr>
            <a:r>
              <a:rPr lang="en"/>
              <a:t>Integrating notifications</a:t>
            </a:r>
            <a:endParaRPr/>
          </a:p>
          <a:p>
            <a:pPr indent="-317500" lvl="0" marL="457200" rtl="0" algn="l">
              <a:spcBef>
                <a:spcPts val="1000"/>
              </a:spcBef>
              <a:spcAft>
                <a:spcPts val="1000"/>
              </a:spcAft>
              <a:buSzPts val="1400"/>
              <a:buChar char="-"/>
            </a:pPr>
            <a:r>
              <a:rPr lang="en"/>
              <a:t>Smoother touch interaction with garden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63" name="Shape 16063"/>
        <p:cNvGrpSpPr/>
        <p:nvPr/>
      </p:nvGrpSpPr>
      <p:grpSpPr>
        <a:xfrm>
          <a:off x="0" y="0"/>
          <a:ext cx="0" cy="0"/>
          <a:chOff x="0" y="0"/>
          <a:chExt cx="0" cy="0"/>
        </a:xfrm>
      </p:grpSpPr>
      <p:sp>
        <p:nvSpPr>
          <p:cNvPr id="16064" name="Google Shape;16064;p50"/>
          <p:cNvSpPr txBox="1"/>
          <p:nvPr>
            <p:ph type="title"/>
          </p:nvPr>
        </p:nvSpPr>
        <p:spPr>
          <a:xfrm>
            <a:off x="4287450" y="1805400"/>
            <a:ext cx="3857100" cy="214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4600"/>
              <a:t>Selected Interface  &amp; Rationale</a:t>
            </a:r>
            <a:endParaRPr sz="4600"/>
          </a:p>
        </p:txBody>
      </p:sp>
      <p:sp>
        <p:nvSpPr>
          <p:cNvPr id="16065" name="Google Shape;16065;p50"/>
          <p:cNvSpPr txBox="1"/>
          <p:nvPr>
            <p:ph idx="2" type="title"/>
          </p:nvPr>
        </p:nvSpPr>
        <p:spPr>
          <a:xfrm>
            <a:off x="6907726" y="887400"/>
            <a:ext cx="1236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6066" name="Google Shape;16066;p50"/>
          <p:cNvGrpSpPr/>
          <p:nvPr/>
        </p:nvGrpSpPr>
        <p:grpSpPr>
          <a:xfrm flipH="1">
            <a:off x="5144500" y="1270788"/>
            <a:ext cx="444480" cy="554435"/>
            <a:chOff x="3498146" y="3265163"/>
            <a:chExt cx="444480" cy="554435"/>
          </a:xfrm>
        </p:grpSpPr>
        <p:sp>
          <p:nvSpPr>
            <p:cNvPr id="16067" name="Google Shape;16067;p50"/>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50"/>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50"/>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070" name="Google Shape;16070;p50"/>
          <p:cNvCxnSpPr/>
          <p:nvPr/>
        </p:nvCxnSpPr>
        <p:spPr>
          <a:xfrm>
            <a:off x="5647125" y="1455975"/>
            <a:ext cx="1260600" cy="0"/>
          </a:xfrm>
          <a:prstGeom prst="straightConnector1">
            <a:avLst/>
          </a:prstGeom>
          <a:noFill/>
          <a:ln cap="flat" cmpd="sng" w="19050">
            <a:solidFill>
              <a:schemeClr val="accent2"/>
            </a:solidFill>
            <a:prstDash val="solid"/>
            <a:round/>
            <a:headEnd len="med" w="med" type="none"/>
            <a:tailEnd len="med" w="med" type="none"/>
          </a:ln>
        </p:spPr>
      </p:cxnSp>
      <p:sp>
        <p:nvSpPr>
          <p:cNvPr id="16071" name="Google Shape;16071;p50"/>
          <p:cNvSpPr/>
          <p:nvPr/>
        </p:nvSpPr>
        <p:spPr>
          <a:xfrm>
            <a:off x="889425" y="4442726"/>
            <a:ext cx="2847300" cy="284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2" name="Google Shape;16072;p50"/>
          <p:cNvGrpSpPr/>
          <p:nvPr/>
        </p:nvGrpSpPr>
        <p:grpSpPr>
          <a:xfrm>
            <a:off x="2214502" y="1824066"/>
            <a:ext cx="1256319" cy="2841722"/>
            <a:chOff x="4379275" y="2679525"/>
            <a:chExt cx="626000" cy="1503000"/>
          </a:xfrm>
        </p:grpSpPr>
        <p:sp>
          <p:nvSpPr>
            <p:cNvPr id="16073" name="Google Shape;16073;p50"/>
            <p:cNvSpPr/>
            <p:nvPr/>
          </p:nvSpPr>
          <p:spPr>
            <a:xfrm>
              <a:off x="4726300" y="3324875"/>
              <a:ext cx="65525" cy="59000"/>
            </a:xfrm>
            <a:custGeom>
              <a:rect b="b" l="l" r="r" t="t"/>
              <a:pathLst>
                <a:path extrusionOk="0" h="2360" w="2621">
                  <a:moveTo>
                    <a:pt x="1830" y="0"/>
                  </a:moveTo>
                  <a:cubicBezTo>
                    <a:pt x="1708" y="0"/>
                    <a:pt x="1573" y="42"/>
                    <a:pt x="1459" y="91"/>
                  </a:cubicBezTo>
                  <a:cubicBezTo>
                    <a:pt x="939" y="333"/>
                    <a:pt x="474" y="704"/>
                    <a:pt x="121" y="1160"/>
                  </a:cubicBezTo>
                  <a:cubicBezTo>
                    <a:pt x="0" y="1299"/>
                    <a:pt x="149" y="1503"/>
                    <a:pt x="251" y="1596"/>
                  </a:cubicBezTo>
                  <a:cubicBezTo>
                    <a:pt x="660" y="1977"/>
                    <a:pt x="1162" y="2274"/>
                    <a:pt x="1701" y="2339"/>
                  </a:cubicBezTo>
                  <a:cubicBezTo>
                    <a:pt x="1773" y="2351"/>
                    <a:pt x="1848" y="2359"/>
                    <a:pt x="1920" y="2359"/>
                  </a:cubicBezTo>
                  <a:cubicBezTo>
                    <a:pt x="2024" y="2359"/>
                    <a:pt x="2124" y="2342"/>
                    <a:pt x="2212" y="2293"/>
                  </a:cubicBezTo>
                  <a:cubicBezTo>
                    <a:pt x="2370" y="2209"/>
                    <a:pt x="2481" y="2042"/>
                    <a:pt x="2444" y="1875"/>
                  </a:cubicBezTo>
                  <a:cubicBezTo>
                    <a:pt x="2398" y="1689"/>
                    <a:pt x="2202" y="1587"/>
                    <a:pt x="2026" y="1513"/>
                  </a:cubicBezTo>
                  <a:cubicBezTo>
                    <a:pt x="2165" y="1494"/>
                    <a:pt x="2323" y="1457"/>
                    <a:pt x="2435" y="1373"/>
                  </a:cubicBezTo>
                  <a:cubicBezTo>
                    <a:pt x="2555" y="1299"/>
                    <a:pt x="2621" y="1141"/>
                    <a:pt x="2574" y="1002"/>
                  </a:cubicBezTo>
                  <a:cubicBezTo>
                    <a:pt x="2518" y="862"/>
                    <a:pt x="2351" y="806"/>
                    <a:pt x="2202" y="806"/>
                  </a:cubicBezTo>
                  <a:cubicBezTo>
                    <a:pt x="2094" y="806"/>
                    <a:pt x="1986" y="826"/>
                    <a:pt x="1875" y="826"/>
                  </a:cubicBezTo>
                  <a:cubicBezTo>
                    <a:pt x="1833" y="826"/>
                    <a:pt x="1790" y="823"/>
                    <a:pt x="1747" y="816"/>
                  </a:cubicBezTo>
                  <a:cubicBezTo>
                    <a:pt x="1877" y="732"/>
                    <a:pt x="1998" y="649"/>
                    <a:pt x="2072" y="528"/>
                  </a:cubicBezTo>
                  <a:cubicBezTo>
                    <a:pt x="2156" y="416"/>
                    <a:pt x="2184" y="240"/>
                    <a:pt x="2100" y="119"/>
                  </a:cubicBezTo>
                  <a:cubicBezTo>
                    <a:pt x="2035" y="32"/>
                    <a:pt x="1937" y="0"/>
                    <a:pt x="183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0"/>
            <p:cNvSpPr/>
            <p:nvPr/>
          </p:nvSpPr>
          <p:spPr>
            <a:xfrm>
              <a:off x="4728150" y="3324625"/>
              <a:ext cx="64600" cy="59900"/>
            </a:xfrm>
            <a:custGeom>
              <a:rect b="b" l="l" r="r" t="t"/>
              <a:pathLst>
                <a:path extrusionOk="0" h="2396" w="2584">
                  <a:moveTo>
                    <a:pt x="57" y="1170"/>
                  </a:moveTo>
                  <a:lnTo>
                    <a:pt x="57" y="1170"/>
                  </a:lnTo>
                  <a:cubicBezTo>
                    <a:pt x="38" y="1188"/>
                    <a:pt x="10" y="1234"/>
                    <a:pt x="10" y="1271"/>
                  </a:cubicBezTo>
                  <a:lnTo>
                    <a:pt x="10" y="1271"/>
                  </a:lnTo>
                  <a:cubicBezTo>
                    <a:pt x="10" y="1234"/>
                    <a:pt x="38" y="1197"/>
                    <a:pt x="57" y="1170"/>
                  </a:cubicBezTo>
                  <a:close/>
                  <a:moveTo>
                    <a:pt x="10" y="1272"/>
                  </a:moveTo>
                  <a:cubicBezTo>
                    <a:pt x="1" y="1309"/>
                    <a:pt x="10" y="1355"/>
                    <a:pt x="29" y="1383"/>
                  </a:cubicBezTo>
                  <a:cubicBezTo>
                    <a:pt x="10" y="1355"/>
                    <a:pt x="10" y="1309"/>
                    <a:pt x="10" y="1272"/>
                  </a:cubicBezTo>
                  <a:close/>
                  <a:moveTo>
                    <a:pt x="149" y="1588"/>
                  </a:moveTo>
                  <a:cubicBezTo>
                    <a:pt x="261" y="1699"/>
                    <a:pt x="382" y="1792"/>
                    <a:pt x="512" y="1885"/>
                  </a:cubicBezTo>
                  <a:cubicBezTo>
                    <a:pt x="382" y="1792"/>
                    <a:pt x="270" y="1699"/>
                    <a:pt x="149" y="1588"/>
                  </a:cubicBezTo>
                  <a:close/>
                  <a:moveTo>
                    <a:pt x="1760" y="0"/>
                  </a:moveTo>
                  <a:cubicBezTo>
                    <a:pt x="1740" y="0"/>
                    <a:pt x="1720" y="3"/>
                    <a:pt x="1701" y="8"/>
                  </a:cubicBezTo>
                  <a:cubicBezTo>
                    <a:pt x="1562" y="17"/>
                    <a:pt x="1432" y="73"/>
                    <a:pt x="1302" y="129"/>
                  </a:cubicBezTo>
                  <a:cubicBezTo>
                    <a:pt x="1060" y="259"/>
                    <a:pt x="828" y="408"/>
                    <a:pt x="614" y="584"/>
                  </a:cubicBezTo>
                  <a:cubicBezTo>
                    <a:pt x="410" y="761"/>
                    <a:pt x="215" y="956"/>
                    <a:pt x="47" y="1179"/>
                  </a:cubicBezTo>
                  <a:cubicBezTo>
                    <a:pt x="215" y="956"/>
                    <a:pt x="410" y="761"/>
                    <a:pt x="614" y="593"/>
                  </a:cubicBezTo>
                  <a:cubicBezTo>
                    <a:pt x="828" y="426"/>
                    <a:pt x="1060" y="287"/>
                    <a:pt x="1311" y="166"/>
                  </a:cubicBezTo>
                  <a:cubicBezTo>
                    <a:pt x="1441" y="110"/>
                    <a:pt x="1571" y="64"/>
                    <a:pt x="1701" y="55"/>
                  </a:cubicBezTo>
                  <a:cubicBezTo>
                    <a:pt x="1766" y="55"/>
                    <a:pt x="1822" y="55"/>
                    <a:pt x="1896" y="73"/>
                  </a:cubicBezTo>
                  <a:cubicBezTo>
                    <a:pt x="1952" y="101"/>
                    <a:pt x="1998" y="148"/>
                    <a:pt x="2026" y="203"/>
                  </a:cubicBezTo>
                  <a:cubicBezTo>
                    <a:pt x="2045" y="259"/>
                    <a:pt x="2054" y="333"/>
                    <a:pt x="2045" y="389"/>
                  </a:cubicBezTo>
                  <a:cubicBezTo>
                    <a:pt x="2036" y="445"/>
                    <a:pt x="2008" y="519"/>
                    <a:pt x="1961" y="566"/>
                  </a:cubicBezTo>
                  <a:cubicBezTo>
                    <a:pt x="1887" y="668"/>
                    <a:pt x="1775" y="733"/>
                    <a:pt x="1664" y="816"/>
                  </a:cubicBezTo>
                  <a:lnTo>
                    <a:pt x="1580" y="863"/>
                  </a:lnTo>
                  <a:lnTo>
                    <a:pt x="1673" y="872"/>
                  </a:lnTo>
                  <a:cubicBezTo>
                    <a:pt x="1715" y="880"/>
                    <a:pt x="1758" y="883"/>
                    <a:pt x="1801" y="883"/>
                  </a:cubicBezTo>
                  <a:cubicBezTo>
                    <a:pt x="1892" y="883"/>
                    <a:pt x="1984" y="871"/>
                    <a:pt x="2070" y="871"/>
                  </a:cubicBezTo>
                  <a:cubicBezTo>
                    <a:pt x="2086" y="871"/>
                    <a:pt x="2103" y="871"/>
                    <a:pt x="2119" y="872"/>
                  </a:cubicBezTo>
                  <a:cubicBezTo>
                    <a:pt x="2184" y="872"/>
                    <a:pt x="2258" y="891"/>
                    <a:pt x="2314" y="909"/>
                  </a:cubicBezTo>
                  <a:cubicBezTo>
                    <a:pt x="2370" y="937"/>
                    <a:pt x="2426" y="984"/>
                    <a:pt x="2454" y="1039"/>
                  </a:cubicBezTo>
                  <a:cubicBezTo>
                    <a:pt x="2472" y="1095"/>
                    <a:pt x="2472" y="1151"/>
                    <a:pt x="2454" y="1225"/>
                  </a:cubicBezTo>
                  <a:cubicBezTo>
                    <a:pt x="2426" y="1281"/>
                    <a:pt x="2379" y="1337"/>
                    <a:pt x="2333" y="1374"/>
                  </a:cubicBezTo>
                  <a:cubicBezTo>
                    <a:pt x="2231" y="1458"/>
                    <a:pt x="2082" y="1476"/>
                    <a:pt x="1943" y="1513"/>
                  </a:cubicBezTo>
                  <a:lnTo>
                    <a:pt x="1813" y="1541"/>
                  </a:lnTo>
                  <a:lnTo>
                    <a:pt x="1943" y="1588"/>
                  </a:lnTo>
                  <a:cubicBezTo>
                    <a:pt x="2008" y="1615"/>
                    <a:pt x="2082" y="1643"/>
                    <a:pt x="2147" y="1690"/>
                  </a:cubicBezTo>
                  <a:cubicBezTo>
                    <a:pt x="2212" y="1727"/>
                    <a:pt x="2268" y="1783"/>
                    <a:pt x="2305" y="1838"/>
                  </a:cubicBezTo>
                  <a:cubicBezTo>
                    <a:pt x="2333" y="1894"/>
                    <a:pt x="2351" y="1969"/>
                    <a:pt x="2333" y="2034"/>
                  </a:cubicBezTo>
                  <a:cubicBezTo>
                    <a:pt x="2324" y="2108"/>
                    <a:pt x="2277" y="2173"/>
                    <a:pt x="2231" y="2219"/>
                  </a:cubicBezTo>
                  <a:cubicBezTo>
                    <a:pt x="2175" y="2266"/>
                    <a:pt x="2119" y="2312"/>
                    <a:pt x="2045" y="2331"/>
                  </a:cubicBezTo>
                  <a:cubicBezTo>
                    <a:pt x="1980" y="2349"/>
                    <a:pt x="1896" y="2359"/>
                    <a:pt x="1822" y="2359"/>
                  </a:cubicBezTo>
                  <a:cubicBezTo>
                    <a:pt x="1748" y="2359"/>
                    <a:pt x="1673" y="2349"/>
                    <a:pt x="1590" y="2340"/>
                  </a:cubicBezTo>
                  <a:cubicBezTo>
                    <a:pt x="1515" y="2331"/>
                    <a:pt x="1441" y="2312"/>
                    <a:pt x="1357" y="2294"/>
                  </a:cubicBezTo>
                  <a:cubicBezTo>
                    <a:pt x="1060" y="2210"/>
                    <a:pt x="772" y="2071"/>
                    <a:pt x="512" y="1885"/>
                  </a:cubicBezTo>
                  <a:lnTo>
                    <a:pt x="512" y="1885"/>
                  </a:lnTo>
                  <a:cubicBezTo>
                    <a:pt x="772" y="2071"/>
                    <a:pt x="1051" y="2219"/>
                    <a:pt x="1348" y="2312"/>
                  </a:cubicBezTo>
                  <a:cubicBezTo>
                    <a:pt x="1432" y="2340"/>
                    <a:pt x="1497" y="2359"/>
                    <a:pt x="1580" y="2377"/>
                  </a:cubicBezTo>
                  <a:cubicBezTo>
                    <a:pt x="1664" y="2387"/>
                    <a:pt x="1748" y="2396"/>
                    <a:pt x="1813" y="2396"/>
                  </a:cubicBezTo>
                  <a:cubicBezTo>
                    <a:pt x="1896" y="2396"/>
                    <a:pt x="1980" y="2396"/>
                    <a:pt x="2063" y="2377"/>
                  </a:cubicBezTo>
                  <a:cubicBezTo>
                    <a:pt x="2138" y="2349"/>
                    <a:pt x="2212" y="2312"/>
                    <a:pt x="2277" y="2257"/>
                  </a:cubicBezTo>
                  <a:cubicBezTo>
                    <a:pt x="2342" y="2201"/>
                    <a:pt x="2389" y="2126"/>
                    <a:pt x="2407" y="2052"/>
                  </a:cubicBezTo>
                  <a:cubicBezTo>
                    <a:pt x="2435" y="1969"/>
                    <a:pt x="2416" y="1876"/>
                    <a:pt x="2370" y="1792"/>
                  </a:cubicBezTo>
                  <a:cubicBezTo>
                    <a:pt x="2324" y="1708"/>
                    <a:pt x="2268" y="1662"/>
                    <a:pt x="2203" y="1615"/>
                  </a:cubicBezTo>
                  <a:cubicBezTo>
                    <a:pt x="2166" y="1597"/>
                    <a:pt x="2128" y="1569"/>
                    <a:pt x="2091" y="1560"/>
                  </a:cubicBezTo>
                  <a:cubicBezTo>
                    <a:pt x="2128" y="1550"/>
                    <a:pt x="2166" y="1550"/>
                    <a:pt x="2184" y="1541"/>
                  </a:cubicBezTo>
                  <a:cubicBezTo>
                    <a:pt x="2258" y="1513"/>
                    <a:pt x="2342" y="1476"/>
                    <a:pt x="2398" y="1430"/>
                  </a:cubicBezTo>
                  <a:cubicBezTo>
                    <a:pt x="2463" y="1383"/>
                    <a:pt x="2509" y="1318"/>
                    <a:pt x="2547" y="1244"/>
                  </a:cubicBezTo>
                  <a:cubicBezTo>
                    <a:pt x="2584" y="1160"/>
                    <a:pt x="2584" y="1077"/>
                    <a:pt x="2537" y="1002"/>
                  </a:cubicBezTo>
                  <a:cubicBezTo>
                    <a:pt x="2500" y="919"/>
                    <a:pt x="2435" y="872"/>
                    <a:pt x="2351" y="844"/>
                  </a:cubicBezTo>
                  <a:cubicBezTo>
                    <a:pt x="2277" y="807"/>
                    <a:pt x="2203" y="798"/>
                    <a:pt x="2119" y="798"/>
                  </a:cubicBezTo>
                  <a:cubicBezTo>
                    <a:pt x="1998" y="798"/>
                    <a:pt x="1887" y="816"/>
                    <a:pt x="1785" y="816"/>
                  </a:cubicBezTo>
                  <a:cubicBezTo>
                    <a:pt x="1859" y="761"/>
                    <a:pt x="1952" y="686"/>
                    <a:pt x="2017" y="593"/>
                  </a:cubicBezTo>
                  <a:cubicBezTo>
                    <a:pt x="2063" y="538"/>
                    <a:pt x="2082" y="473"/>
                    <a:pt x="2091" y="398"/>
                  </a:cubicBezTo>
                  <a:cubicBezTo>
                    <a:pt x="2110" y="333"/>
                    <a:pt x="2091" y="250"/>
                    <a:pt x="2073" y="175"/>
                  </a:cubicBezTo>
                  <a:cubicBezTo>
                    <a:pt x="2036" y="110"/>
                    <a:pt x="1980" y="64"/>
                    <a:pt x="1905" y="27"/>
                  </a:cubicBezTo>
                  <a:cubicBezTo>
                    <a:pt x="1859" y="14"/>
                    <a:pt x="1809" y="0"/>
                    <a:pt x="17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0"/>
            <p:cNvSpPr/>
            <p:nvPr/>
          </p:nvSpPr>
          <p:spPr>
            <a:xfrm>
              <a:off x="4728625" y="3345250"/>
              <a:ext cx="41825" cy="11650"/>
            </a:xfrm>
            <a:custGeom>
              <a:rect b="b" l="l" r="r" t="t"/>
              <a:pathLst>
                <a:path extrusionOk="0" h="466" w="1673">
                  <a:moveTo>
                    <a:pt x="1673" y="1"/>
                  </a:moveTo>
                  <a:cubicBezTo>
                    <a:pt x="1533" y="38"/>
                    <a:pt x="1394" y="84"/>
                    <a:pt x="1255" y="112"/>
                  </a:cubicBezTo>
                  <a:lnTo>
                    <a:pt x="837" y="233"/>
                  </a:lnTo>
                  <a:lnTo>
                    <a:pt x="418" y="363"/>
                  </a:lnTo>
                  <a:cubicBezTo>
                    <a:pt x="344" y="391"/>
                    <a:pt x="279" y="410"/>
                    <a:pt x="205" y="419"/>
                  </a:cubicBezTo>
                  <a:cubicBezTo>
                    <a:pt x="140" y="447"/>
                    <a:pt x="65" y="456"/>
                    <a:pt x="0" y="465"/>
                  </a:cubicBezTo>
                  <a:cubicBezTo>
                    <a:pt x="140" y="465"/>
                    <a:pt x="288" y="437"/>
                    <a:pt x="428" y="400"/>
                  </a:cubicBezTo>
                  <a:cubicBezTo>
                    <a:pt x="567" y="363"/>
                    <a:pt x="707" y="326"/>
                    <a:pt x="846" y="279"/>
                  </a:cubicBezTo>
                  <a:cubicBezTo>
                    <a:pt x="985" y="252"/>
                    <a:pt x="1125" y="205"/>
                    <a:pt x="1264" y="159"/>
                  </a:cubicBezTo>
                  <a:cubicBezTo>
                    <a:pt x="1394" y="112"/>
                    <a:pt x="1533" y="66"/>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0"/>
            <p:cNvSpPr/>
            <p:nvPr/>
          </p:nvSpPr>
          <p:spPr>
            <a:xfrm>
              <a:off x="4727925" y="3358875"/>
              <a:ext cx="48575" cy="4300"/>
            </a:xfrm>
            <a:custGeom>
              <a:rect b="b" l="l" r="r" t="t"/>
              <a:pathLst>
                <a:path extrusionOk="0" h="172" w="1943">
                  <a:moveTo>
                    <a:pt x="146" y="0"/>
                  </a:moveTo>
                  <a:cubicBezTo>
                    <a:pt x="98" y="0"/>
                    <a:pt x="50" y="1"/>
                    <a:pt x="1" y="4"/>
                  </a:cubicBezTo>
                  <a:cubicBezTo>
                    <a:pt x="84" y="4"/>
                    <a:pt x="168" y="4"/>
                    <a:pt x="242" y="13"/>
                  </a:cubicBezTo>
                  <a:cubicBezTo>
                    <a:pt x="326" y="32"/>
                    <a:pt x="409" y="32"/>
                    <a:pt x="493" y="41"/>
                  </a:cubicBezTo>
                  <a:lnTo>
                    <a:pt x="967" y="88"/>
                  </a:lnTo>
                  <a:lnTo>
                    <a:pt x="1450" y="134"/>
                  </a:lnTo>
                  <a:lnTo>
                    <a:pt x="1942" y="171"/>
                  </a:lnTo>
                  <a:cubicBezTo>
                    <a:pt x="1794" y="143"/>
                    <a:pt x="1626" y="125"/>
                    <a:pt x="1450" y="106"/>
                  </a:cubicBezTo>
                  <a:cubicBezTo>
                    <a:pt x="1301" y="88"/>
                    <a:pt x="1143" y="60"/>
                    <a:pt x="976" y="50"/>
                  </a:cubicBezTo>
                  <a:lnTo>
                    <a:pt x="493" y="13"/>
                  </a:lnTo>
                  <a:cubicBezTo>
                    <a:pt x="375" y="7"/>
                    <a:pt x="261" y="0"/>
                    <a:pt x="1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0"/>
            <p:cNvSpPr/>
            <p:nvPr/>
          </p:nvSpPr>
          <p:spPr>
            <a:xfrm>
              <a:off x="4743725" y="3352225"/>
              <a:ext cx="11875" cy="3500"/>
            </a:xfrm>
            <a:custGeom>
              <a:rect b="b" l="l" r="r" t="t"/>
              <a:pathLst>
                <a:path extrusionOk="0" h="140" w="475">
                  <a:moveTo>
                    <a:pt x="474" y="0"/>
                  </a:moveTo>
                  <a:cubicBezTo>
                    <a:pt x="391" y="0"/>
                    <a:pt x="307" y="28"/>
                    <a:pt x="233" y="66"/>
                  </a:cubicBezTo>
                  <a:cubicBezTo>
                    <a:pt x="195" y="75"/>
                    <a:pt x="149" y="84"/>
                    <a:pt x="112" y="93"/>
                  </a:cubicBezTo>
                  <a:cubicBezTo>
                    <a:pt x="75" y="112"/>
                    <a:pt x="28" y="131"/>
                    <a:pt x="0" y="140"/>
                  </a:cubicBezTo>
                  <a:cubicBezTo>
                    <a:pt x="47" y="140"/>
                    <a:pt x="75" y="140"/>
                    <a:pt x="121" y="131"/>
                  </a:cubicBezTo>
                  <a:cubicBezTo>
                    <a:pt x="158" y="121"/>
                    <a:pt x="205" y="112"/>
                    <a:pt x="242" y="93"/>
                  </a:cubicBezTo>
                  <a:cubicBezTo>
                    <a:pt x="325" y="75"/>
                    <a:pt x="400" y="47"/>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50"/>
            <p:cNvSpPr/>
            <p:nvPr/>
          </p:nvSpPr>
          <p:spPr>
            <a:xfrm>
              <a:off x="4753250" y="3351750"/>
              <a:ext cx="6975" cy="3175"/>
            </a:xfrm>
            <a:custGeom>
              <a:rect b="b" l="l" r="r" t="t"/>
              <a:pathLst>
                <a:path extrusionOk="0" h="127" w="279">
                  <a:moveTo>
                    <a:pt x="279" y="1"/>
                  </a:moveTo>
                  <a:lnTo>
                    <a:pt x="279" y="1"/>
                  </a:lnTo>
                  <a:cubicBezTo>
                    <a:pt x="233" y="10"/>
                    <a:pt x="186" y="19"/>
                    <a:pt x="140" y="47"/>
                  </a:cubicBezTo>
                  <a:lnTo>
                    <a:pt x="65" y="85"/>
                  </a:lnTo>
                  <a:lnTo>
                    <a:pt x="0" y="112"/>
                  </a:lnTo>
                  <a:cubicBezTo>
                    <a:pt x="10" y="122"/>
                    <a:pt x="23" y="126"/>
                    <a:pt x="39" y="126"/>
                  </a:cubicBezTo>
                  <a:cubicBezTo>
                    <a:pt x="54" y="126"/>
                    <a:pt x="70" y="122"/>
                    <a:pt x="84" y="112"/>
                  </a:cubicBezTo>
                  <a:cubicBezTo>
                    <a:pt x="102" y="112"/>
                    <a:pt x="130" y="103"/>
                    <a:pt x="149" y="94"/>
                  </a:cubicBezTo>
                  <a:cubicBezTo>
                    <a:pt x="195" y="66"/>
                    <a:pt x="242" y="38"/>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0"/>
            <p:cNvSpPr/>
            <p:nvPr/>
          </p:nvSpPr>
          <p:spPr>
            <a:xfrm>
              <a:off x="4750225" y="3355400"/>
              <a:ext cx="11400" cy="1950"/>
            </a:xfrm>
            <a:custGeom>
              <a:rect b="b" l="l" r="r" t="t"/>
              <a:pathLst>
                <a:path extrusionOk="0" h="78" w="456">
                  <a:moveTo>
                    <a:pt x="395" y="0"/>
                  </a:moveTo>
                  <a:cubicBezTo>
                    <a:pt x="335" y="0"/>
                    <a:pt x="279" y="11"/>
                    <a:pt x="223" y="31"/>
                  </a:cubicBezTo>
                  <a:cubicBezTo>
                    <a:pt x="158" y="41"/>
                    <a:pt x="75" y="50"/>
                    <a:pt x="0" y="78"/>
                  </a:cubicBezTo>
                  <a:lnTo>
                    <a:pt x="121" y="78"/>
                  </a:lnTo>
                  <a:cubicBezTo>
                    <a:pt x="158" y="78"/>
                    <a:pt x="205" y="59"/>
                    <a:pt x="233" y="59"/>
                  </a:cubicBezTo>
                  <a:cubicBezTo>
                    <a:pt x="307" y="50"/>
                    <a:pt x="391" y="41"/>
                    <a:pt x="456" y="4"/>
                  </a:cubicBezTo>
                  <a:cubicBezTo>
                    <a:pt x="435" y="1"/>
                    <a:pt x="414" y="0"/>
                    <a:pt x="3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50"/>
            <p:cNvSpPr/>
            <p:nvPr/>
          </p:nvSpPr>
          <p:spPr>
            <a:xfrm>
              <a:off x="4738375" y="3356875"/>
              <a:ext cx="7700" cy="1175"/>
            </a:xfrm>
            <a:custGeom>
              <a:rect b="b" l="l" r="r" t="t"/>
              <a:pathLst>
                <a:path extrusionOk="0" h="47" w="308">
                  <a:moveTo>
                    <a:pt x="149" y="0"/>
                  </a:moveTo>
                  <a:cubicBezTo>
                    <a:pt x="94" y="0"/>
                    <a:pt x="47" y="19"/>
                    <a:pt x="1" y="28"/>
                  </a:cubicBezTo>
                  <a:cubicBezTo>
                    <a:pt x="56" y="47"/>
                    <a:pt x="103" y="47"/>
                    <a:pt x="149" y="47"/>
                  </a:cubicBezTo>
                  <a:cubicBezTo>
                    <a:pt x="214" y="47"/>
                    <a:pt x="251" y="37"/>
                    <a:pt x="307" y="28"/>
                  </a:cubicBezTo>
                  <a:cubicBezTo>
                    <a:pt x="261" y="0"/>
                    <a:pt x="196"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50"/>
            <p:cNvSpPr/>
            <p:nvPr/>
          </p:nvSpPr>
          <p:spPr>
            <a:xfrm>
              <a:off x="4776475" y="3355700"/>
              <a:ext cx="10250" cy="3750"/>
            </a:xfrm>
            <a:custGeom>
              <a:rect b="b" l="l" r="r" t="t"/>
              <a:pathLst>
                <a:path extrusionOk="0" h="150" w="410">
                  <a:moveTo>
                    <a:pt x="409" y="1"/>
                  </a:moveTo>
                  <a:lnTo>
                    <a:pt x="409" y="1"/>
                  </a:lnTo>
                  <a:cubicBezTo>
                    <a:pt x="325" y="19"/>
                    <a:pt x="251" y="38"/>
                    <a:pt x="205" y="66"/>
                  </a:cubicBezTo>
                  <a:cubicBezTo>
                    <a:pt x="168" y="84"/>
                    <a:pt x="140" y="94"/>
                    <a:pt x="103" y="112"/>
                  </a:cubicBezTo>
                  <a:cubicBezTo>
                    <a:pt x="65" y="131"/>
                    <a:pt x="28" y="140"/>
                    <a:pt x="0" y="149"/>
                  </a:cubicBezTo>
                  <a:cubicBezTo>
                    <a:pt x="37" y="149"/>
                    <a:pt x="65" y="149"/>
                    <a:pt x="103" y="140"/>
                  </a:cubicBezTo>
                  <a:lnTo>
                    <a:pt x="205" y="112"/>
                  </a:lnTo>
                  <a:cubicBezTo>
                    <a:pt x="279" y="84"/>
                    <a:pt x="344" y="4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50"/>
            <p:cNvSpPr/>
            <p:nvPr/>
          </p:nvSpPr>
          <p:spPr>
            <a:xfrm>
              <a:off x="4772050" y="3356625"/>
              <a:ext cx="7000" cy="2600"/>
            </a:xfrm>
            <a:custGeom>
              <a:rect b="b" l="l" r="r" t="t"/>
              <a:pathLst>
                <a:path extrusionOk="0" h="104" w="280">
                  <a:moveTo>
                    <a:pt x="280" y="1"/>
                  </a:moveTo>
                  <a:cubicBezTo>
                    <a:pt x="224" y="10"/>
                    <a:pt x="177" y="29"/>
                    <a:pt x="140" y="47"/>
                  </a:cubicBezTo>
                  <a:cubicBezTo>
                    <a:pt x="94" y="75"/>
                    <a:pt x="47" y="85"/>
                    <a:pt x="1" y="103"/>
                  </a:cubicBezTo>
                  <a:lnTo>
                    <a:pt x="84" y="103"/>
                  </a:lnTo>
                  <a:cubicBezTo>
                    <a:pt x="103" y="94"/>
                    <a:pt x="131" y="94"/>
                    <a:pt x="149" y="85"/>
                  </a:cubicBezTo>
                  <a:lnTo>
                    <a:pt x="224" y="47"/>
                  </a:lnTo>
                  <a:cubicBezTo>
                    <a:pt x="242" y="38"/>
                    <a:pt x="261"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0"/>
            <p:cNvSpPr/>
            <p:nvPr/>
          </p:nvSpPr>
          <p:spPr>
            <a:xfrm>
              <a:off x="4782500" y="3352925"/>
              <a:ext cx="3750" cy="2200"/>
            </a:xfrm>
            <a:custGeom>
              <a:rect b="b" l="l" r="r" t="t"/>
              <a:pathLst>
                <a:path extrusionOk="0" h="88" w="150">
                  <a:moveTo>
                    <a:pt x="150" y="0"/>
                  </a:moveTo>
                  <a:lnTo>
                    <a:pt x="150" y="0"/>
                  </a:lnTo>
                  <a:cubicBezTo>
                    <a:pt x="131" y="10"/>
                    <a:pt x="103" y="19"/>
                    <a:pt x="75" y="19"/>
                  </a:cubicBezTo>
                  <a:cubicBezTo>
                    <a:pt x="57" y="38"/>
                    <a:pt x="47" y="38"/>
                    <a:pt x="38" y="47"/>
                  </a:cubicBezTo>
                  <a:lnTo>
                    <a:pt x="1" y="84"/>
                  </a:lnTo>
                  <a:cubicBezTo>
                    <a:pt x="11" y="86"/>
                    <a:pt x="21" y="88"/>
                    <a:pt x="30" y="88"/>
                  </a:cubicBezTo>
                  <a:cubicBezTo>
                    <a:pt x="57" y="88"/>
                    <a:pt x="80" y="79"/>
                    <a:pt x="94" y="65"/>
                  </a:cubicBezTo>
                  <a:cubicBezTo>
                    <a:pt x="103" y="65"/>
                    <a:pt x="122" y="56"/>
                    <a:pt x="131" y="47"/>
                  </a:cubicBezTo>
                  <a:cubicBezTo>
                    <a:pt x="140" y="28"/>
                    <a:pt x="150" y="1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0"/>
            <p:cNvSpPr/>
            <p:nvPr/>
          </p:nvSpPr>
          <p:spPr>
            <a:xfrm>
              <a:off x="4774600" y="3375925"/>
              <a:ext cx="8875" cy="4900"/>
            </a:xfrm>
            <a:custGeom>
              <a:rect b="b" l="l" r="r" t="t"/>
              <a:pathLst>
                <a:path extrusionOk="0" h="196" w="355">
                  <a:moveTo>
                    <a:pt x="354" y="0"/>
                  </a:moveTo>
                  <a:cubicBezTo>
                    <a:pt x="326" y="65"/>
                    <a:pt x="270" y="112"/>
                    <a:pt x="187" y="121"/>
                  </a:cubicBezTo>
                  <a:cubicBezTo>
                    <a:pt x="168" y="149"/>
                    <a:pt x="131" y="149"/>
                    <a:pt x="94" y="158"/>
                  </a:cubicBezTo>
                  <a:cubicBezTo>
                    <a:pt x="85" y="158"/>
                    <a:pt x="66" y="167"/>
                    <a:pt x="47" y="167"/>
                  </a:cubicBezTo>
                  <a:cubicBezTo>
                    <a:pt x="38" y="167"/>
                    <a:pt x="29" y="186"/>
                    <a:pt x="1" y="186"/>
                  </a:cubicBezTo>
                  <a:cubicBezTo>
                    <a:pt x="29" y="186"/>
                    <a:pt x="38" y="195"/>
                    <a:pt x="66" y="195"/>
                  </a:cubicBezTo>
                  <a:lnTo>
                    <a:pt x="122" y="195"/>
                  </a:lnTo>
                  <a:cubicBezTo>
                    <a:pt x="159" y="195"/>
                    <a:pt x="187" y="186"/>
                    <a:pt x="224" y="167"/>
                  </a:cubicBezTo>
                  <a:cubicBezTo>
                    <a:pt x="261" y="158"/>
                    <a:pt x="298" y="139"/>
                    <a:pt x="317" y="102"/>
                  </a:cubicBezTo>
                  <a:cubicBezTo>
                    <a:pt x="345" y="65"/>
                    <a:pt x="354" y="28"/>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0"/>
            <p:cNvSpPr/>
            <p:nvPr/>
          </p:nvSpPr>
          <p:spPr>
            <a:xfrm>
              <a:off x="4768800" y="3378475"/>
              <a:ext cx="9325" cy="1175"/>
            </a:xfrm>
            <a:custGeom>
              <a:rect b="b" l="l" r="r" t="t"/>
              <a:pathLst>
                <a:path extrusionOk="0" h="47" w="373">
                  <a:moveTo>
                    <a:pt x="1" y="0"/>
                  </a:moveTo>
                  <a:cubicBezTo>
                    <a:pt x="29" y="19"/>
                    <a:pt x="66" y="37"/>
                    <a:pt x="94" y="37"/>
                  </a:cubicBezTo>
                  <a:cubicBezTo>
                    <a:pt x="122" y="47"/>
                    <a:pt x="159" y="47"/>
                    <a:pt x="187" y="47"/>
                  </a:cubicBezTo>
                  <a:cubicBezTo>
                    <a:pt x="252" y="47"/>
                    <a:pt x="317" y="37"/>
                    <a:pt x="372" y="10"/>
                  </a:cubicBezTo>
                  <a:cubicBezTo>
                    <a:pt x="344" y="0"/>
                    <a:pt x="317"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0"/>
            <p:cNvSpPr/>
            <p:nvPr/>
          </p:nvSpPr>
          <p:spPr>
            <a:xfrm>
              <a:off x="4763700" y="3379875"/>
              <a:ext cx="8375" cy="2100"/>
            </a:xfrm>
            <a:custGeom>
              <a:rect b="b" l="l" r="r" t="t"/>
              <a:pathLst>
                <a:path extrusionOk="0" h="84" w="335">
                  <a:moveTo>
                    <a:pt x="0" y="0"/>
                  </a:moveTo>
                  <a:lnTo>
                    <a:pt x="0" y="0"/>
                  </a:lnTo>
                  <a:cubicBezTo>
                    <a:pt x="10" y="28"/>
                    <a:pt x="47" y="37"/>
                    <a:pt x="65" y="47"/>
                  </a:cubicBezTo>
                  <a:cubicBezTo>
                    <a:pt x="93" y="56"/>
                    <a:pt x="130" y="56"/>
                    <a:pt x="149" y="74"/>
                  </a:cubicBezTo>
                  <a:cubicBezTo>
                    <a:pt x="186" y="84"/>
                    <a:pt x="205" y="84"/>
                    <a:pt x="242" y="84"/>
                  </a:cubicBezTo>
                  <a:cubicBezTo>
                    <a:pt x="279" y="84"/>
                    <a:pt x="298" y="84"/>
                    <a:pt x="335" y="74"/>
                  </a:cubicBezTo>
                  <a:cubicBezTo>
                    <a:pt x="279" y="47"/>
                    <a:pt x="223" y="37"/>
                    <a:pt x="158" y="37"/>
                  </a:cubicBezTo>
                  <a:cubicBezTo>
                    <a:pt x="112" y="28"/>
                    <a:pt x="56"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50"/>
            <p:cNvSpPr/>
            <p:nvPr/>
          </p:nvSpPr>
          <p:spPr>
            <a:xfrm>
              <a:off x="4772300" y="3376625"/>
              <a:ext cx="5825" cy="1175"/>
            </a:xfrm>
            <a:custGeom>
              <a:rect b="b" l="l" r="r" t="t"/>
              <a:pathLst>
                <a:path extrusionOk="0" h="47" w="233">
                  <a:moveTo>
                    <a:pt x="232" y="0"/>
                  </a:moveTo>
                  <a:cubicBezTo>
                    <a:pt x="186" y="0"/>
                    <a:pt x="158" y="0"/>
                    <a:pt x="121" y="9"/>
                  </a:cubicBezTo>
                  <a:cubicBezTo>
                    <a:pt x="84" y="9"/>
                    <a:pt x="47" y="9"/>
                    <a:pt x="0" y="28"/>
                  </a:cubicBezTo>
                  <a:cubicBezTo>
                    <a:pt x="37" y="46"/>
                    <a:pt x="74" y="46"/>
                    <a:pt x="121" y="46"/>
                  </a:cubicBezTo>
                  <a:cubicBezTo>
                    <a:pt x="139" y="46"/>
                    <a:pt x="158" y="46"/>
                    <a:pt x="177" y="37"/>
                  </a:cubicBezTo>
                  <a:cubicBezTo>
                    <a:pt x="204" y="28"/>
                    <a:pt x="223"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50"/>
            <p:cNvSpPr/>
            <p:nvPr/>
          </p:nvSpPr>
          <p:spPr>
            <a:xfrm>
              <a:off x="4731650" y="3361525"/>
              <a:ext cx="6525" cy="6275"/>
            </a:xfrm>
            <a:custGeom>
              <a:rect b="b" l="l" r="r" t="t"/>
              <a:pathLst>
                <a:path extrusionOk="0" h="251" w="261">
                  <a:moveTo>
                    <a:pt x="0" y="0"/>
                  </a:moveTo>
                  <a:lnTo>
                    <a:pt x="0" y="0"/>
                  </a:lnTo>
                  <a:cubicBezTo>
                    <a:pt x="19" y="28"/>
                    <a:pt x="28" y="65"/>
                    <a:pt x="47" y="84"/>
                  </a:cubicBezTo>
                  <a:cubicBezTo>
                    <a:pt x="75" y="112"/>
                    <a:pt x="84" y="130"/>
                    <a:pt x="112" y="158"/>
                  </a:cubicBezTo>
                  <a:cubicBezTo>
                    <a:pt x="140" y="186"/>
                    <a:pt x="205" y="232"/>
                    <a:pt x="260" y="251"/>
                  </a:cubicBezTo>
                  <a:cubicBezTo>
                    <a:pt x="214" y="204"/>
                    <a:pt x="167" y="167"/>
                    <a:pt x="130" y="121"/>
                  </a:cubicBez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0"/>
            <p:cNvSpPr/>
            <p:nvPr/>
          </p:nvSpPr>
          <p:spPr>
            <a:xfrm>
              <a:off x="4735600" y="3362450"/>
              <a:ext cx="5125" cy="4200"/>
            </a:xfrm>
            <a:custGeom>
              <a:rect b="b" l="l" r="r" t="t"/>
              <a:pathLst>
                <a:path extrusionOk="0" h="168" w="205">
                  <a:moveTo>
                    <a:pt x="0" y="0"/>
                  </a:moveTo>
                  <a:cubicBezTo>
                    <a:pt x="0" y="28"/>
                    <a:pt x="9" y="47"/>
                    <a:pt x="28" y="56"/>
                  </a:cubicBezTo>
                  <a:cubicBezTo>
                    <a:pt x="47" y="75"/>
                    <a:pt x="56" y="93"/>
                    <a:pt x="74" y="102"/>
                  </a:cubicBezTo>
                  <a:cubicBezTo>
                    <a:pt x="112" y="140"/>
                    <a:pt x="158" y="167"/>
                    <a:pt x="205" y="167"/>
                  </a:cubicBezTo>
                  <a:cubicBezTo>
                    <a:pt x="195" y="140"/>
                    <a:pt x="186" y="130"/>
                    <a:pt x="158" y="121"/>
                  </a:cubicBezTo>
                  <a:cubicBezTo>
                    <a:pt x="139" y="102"/>
                    <a:pt x="112" y="93"/>
                    <a:pt x="102" y="84"/>
                  </a:cubicBezTo>
                  <a:cubicBezTo>
                    <a:pt x="65"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0"/>
            <p:cNvSpPr/>
            <p:nvPr/>
          </p:nvSpPr>
          <p:spPr>
            <a:xfrm>
              <a:off x="4739075" y="3362350"/>
              <a:ext cx="6525" cy="1275"/>
            </a:xfrm>
            <a:custGeom>
              <a:rect b="b" l="l" r="r" t="t"/>
              <a:pathLst>
                <a:path extrusionOk="0" h="51" w="261">
                  <a:moveTo>
                    <a:pt x="47" y="0"/>
                  </a:moveTo>
                  <a:cubicBezTo>
                    <a:pt x="31" y="0"/>
                    <a:pt x="16" y="1"/>
                    <a:pt x="0" y="4"/>
                  </a:cubicBezTo>
                  <a:cubicBezTo>
                    <a:pt x="47" y="32"/>
                    <a:pt x="75" y="41"/>
                    <a:pt x="121" y="51"/>
                  </a:cubicBezTo>
                  <a:lnTo>
                    <a:pt x="196" y="51"/>
                  </a:lnTo>
                  <a:cubicBezTo>
                    <a:pt x="214" y="51"/>
                    <a:pt x="242" y="51"/>
                    <a:pt x="261" y="41"/>
                  </a:cubicBezTo>
                  <a:cubicBezTo>
                    <a:pt x="233" y="32"/>
                    <a:pt x="186" y="14"/>
                    <a:pt x="140" y="4"/>
                  </a:cubicBezTo>
                  <a:cubicBezTo>
                    <a:pt x="109"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50"/>
            <p:cNvSpPr/>
            <p:nvPr/>
          </p:nvSpPr>
          <p:spPr>
            <a:xfrm>
              <a:off x="4741625" y="3365475"/>
              <a:ext cx="5600" cy="2575"/>
            </a:xfrm>
            <a:custGeom>
              <a:rect b="b" l="l" r="r" t="t"/>
              <a:pathLst>
                <a:path extrusionOk="0" h="103" w="224">
                  <a:moveTo>
                    <a:pt x="1" y="0"/>
                  </a:moveTo>
                  <a:cubicBezTo>
                    <a:pt x="38" y="28"/>
                    <a:pt x="66" y="56"/>
                    <a:pt x="103" y="65"/>
                  </a:cubicBezTo>
                  <a:cubicBezTo>
                    <a:pt x="140" y="93"/>
                    <a:pt x="177" y="102"/>
                    <a:pt x="224" y="102"/>
                  </a:cubicBezTo>
                  <a:cubicBezTo>
                    <a:pt x="187" y="65"/>
                    <a:pt x="149" y="46"/>
                    <a:pt x="112" y="28"/>
                  </a:cubicBezTo>
                  <a:cubicBezTo>
                    <a:pt x="84" y="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50"/>
            <p:cNvSpPr/>
            <p:nvPr/>
          </p:nvSpPr>
          <p:spPr>
            <a:xfrm>
              <a:off x="4740700" y="3369400"/>
              <a:ext cx="7000" cy="3300"/>
            </a:xfrm>
            <a:custGeom>
              <a:rect b="b" l="l" r="r" t="t"/>
              <a:pathLst>
                <a:path extrusionOk="0" h="132" w="280">
                  <a:moveTo>
                    <a:pt x="1" y="1"/>
                  </a:moveTo>
                  <a:lnTo>
                    <a:pt x="1" y="1"/>
                  </a:lnTo>
                  <a:cubicBezTo>
                    <a:pt x="38" y="38"/>
                    <a:pt x="84" y="57"/>
                    <a:pt x="131" y="85"/>
                  </a:cubicBezTo>
                  <a:cubicBezTo>
                    <a:pt x="177" y="103"/>
                    <a:pt x="224" y="122"/>
                    <a:pt x="279" y="131"/>
                  </a:cubicBezTo>
                  <a:cubicBezTo>
                    <a:pt x="242" y="94"/>
                    <a:pt x="196" y="75"/>
                    <a:pt x="149" y="47"/>
                  </a:cubicBezTo>
                  <a:cubicBezTo>
                    <a:pt x="103" y="29"/>
                    <a:pt x="5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0"/>
            <p:cNvSpPr/>
            <p:nvPr/>
          </p:nvSpPr>
          <p:spPr>
            <a:xfrm>
              <a:off x="4765100" y="3326200"/>
              <a:ext cx="9525" cy="1650"/>
            </a:xfrm>
            <a:custGeom>
              <a:rect b="b" l="l" r="r" t="t"/>
              <a:pathLst>
                <a:path extrusionOk="0" h="66" w="381">
                  <a:moveTo>
                    <a:pt x="195" y="1"/>
                  </a:moveTo>
                  <a:cubicBezTo>
                    <a:pt x="130" y="10"/>
                    <a:pt x="56" y="19"/>
                    <a:pt x="0" y="66"/>
                  </a:cubicBezTo>
                  <a:cubicBezTo>
                    <a:pt x="28" y="66"/>
                    <a:pt x="56" y="57"/>
                    <a:pt x="93" y="57"/>
                  </a:cubicBezTo>
                  <a:cubicBezTo>
                    <a:pt x="121" y="47"/>
                    <a:pt x="149" y="47"/>
                    <a:pt x="186" y="47"/>
                  </a:cubicBezTo>
                  <a:lnTo>
                    <a:pt x="381" y="47"/>
                  </a:lnTo>
                  <a:cubicBezTo>
                    <a:pt x="362" y="19"/>
                    <a:pt x="325" y="19"/>
                    <a:pt x="307" y="10"/>
                  </a:cubicBezTo>
                  <a:cubicBezTo>
                    <a:pt x="270" y="1"/>
                    <a:pt x="232"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0"/>
            <p:cNvSpPr/>
            <p:nvPr/>
          </p:nvSpPr>
          <p:spPr>
            <a:xfrm>
              <a:off x="4762775" y="3328300"/>
              <a:ext cx="8150" cy="2350"/>
            </a:xfrm>
            <a:custGeom>
              <a:rect b="b" l="l" r="r" t="t"/>
              <a:pathLst>
                <a:path extrusionOk="0" h="94" w="326">
                  <a:moveTo>
                    <a:pt x="242" y="1"/>
                  </a:moveTo>
                  <a:cubicBezTo>
                    <a:pt x="205" y="1"/>
                    <a:pt x="177" y="10"/>
                    <a:pt x="149" y="10"/>
                  </a:cubicBezTo>
                  <a:cubicBezTo>
                    <a:pt x="102" y="19"/>
                    <a:pt x="37" y="47"/>
                    <a:pt x="0" y="93"/>
                  </a:cubicBezTo>
                  <a:lnTo>
                    <a:pt x="84" y="66"/>
                  </a:lnTo>
                  <a:cubicBezTo>
                    <a:pt x="102" y="66"/>
                    <a:pt x="140" y="56"/>
                    <a:pt x="167" y="56"/>
                  </a:cubicBezTo>
                  <a:cubicBezTo>
                    <a:pt x="214" y="47"/>
                    <a:pt x="270" y="28"/>
                    <a:pt x="325" y="19"/>
                  </a:cubicBezTo>
                  <a:cubicBezTo>
                    <a:pt x="307" y="10"/>
                    <a:pt x="270" y="10"/>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0"/>
            <p:cNvSpPr/>
            <p:nvPr/>
          </p:nvSpPr>
          <p:spPr>
            <a:xfrm>
              <a:off x="4758575" y="3331775"/>
              <a:ext cx="8400" cy="2825"/>
            </a:xfrm>
            <a:custGeom>
              <a:rect b="b" l="l" r="r" t="t"/>
              <a:pathLst>
                <a:path extrusionOk="0" h="113" w="336">
                  <a:moveTo>
                    <a:pt x="335" y="1"/>
                  </a:moveTo>
                  <a:cubicBezTo>
                    <a:pt x="261" y="1"/>
                    <a:pt x="205" y="10"/>
                    <a:pt x="159" y="19"/>
                  </a:cubicBezTo>
                  <a:cubicBezTo>
                    <a:pt x="131" y="29"/>
                    <a:pt x="94" y="47"/>
                    <a:pt x="75" y="57"/>
                  </a:cubicBezTo>
                  <a:cubicBezTo>
                    <a:pt x="57" y="66"/>
                    <a:pt x="29" y="94"/>
                    <a:pt x="1" y="112"/>
                  </a:cubicBezTo>
                  <a:lnTo>
                    <a:pt x="85" y="94"/>
                  </a:lnTo>
                  <a:cubicBezTo>
                    <a:pt x="112" y="94"/>
                    <a:pt x="140" y="75"/>
                    <a:pt x="168" y="66"/>
                  </a:cubicBezTo>
                  <a:cubicBezTo>
                    <a:pt x="224" y="47"/>
                    <a:pt x="270" y="2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50"/>
            <p:cNvSpPr/>
            <p:nvPr/>
          </p:nvSpPr>
          <p:spPr>
            <a:xfrm>
              <a:off x="4751375" y="3330850"/>
              <a:ext cx="7925" cy="4900"/>
            </a:xfrm>
            <a:custGeom>
              <a:rect b="b" l="l" r="r" t="t"/>
              <a:pathLst>
                <a:path extrusionOk="0" h="196" w="317">
                  <a:moveTo>
                    <a:pt x="317" y="1"/>
                  </a:moveTo>
                  <a:lnTo>
                    <a:pt x="317" y="1"/>
                  </a:lnTo>
                  <a:cubicBezTo>
                    <a:pt x="252" y="10"/>
                    <a:pt x="187" y="47"/>
                    <a:pt x="140" y="66"/>
                  </a:cubicBezTo>
                  <a:cubicBezTo>
                    <a:pt x="112" y="94"/>
                    <a:pt x="85" y="103"/>
                    <a:pt x="66" y="131"/>
                  </a:cubicBezTo>
                  <a:cubicBezTo>
                    <a:pt x="38" y="149"/>
                    <a:pt x="19" y="177"/>
                    <a:pt x="1" y="196"/>
                  </a:cubicBezTo>
                  <a:lnTo>
                    <a:pt x="85" y="149"/>
                  </a:lnTo>
                  <a:cubicBezTo>
                    <a:pt x="112" y="140"/>
                    <a:pt x="140" y="112"/>
                    <a:pt x="168" y="103"/>
                  </a:cubicBezTo>
                  <a:cubicBezTo>
                    <a:pt x="224" y="84"/>
                    <a:pt x="270"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50"/>
            <p:cNvSpPr/>
            <p:nvPr/>
          </p:nvSpPr>
          <p:spPr>
            <a:xfrm>
              <a:off x="4746050" y="3336650"/>
              <a:ext cx="8375" cy="3750"/>
            </a:xfrm>
            <a:custGeom>
              <a:rect b="b" l="l" r="r" t="t"/>
              <a:pathLst>
                <a:path extrusionOk="0" h="150" w="335">
                  <a:moveTo>
                    <a:pt x="335" y="1"/>
                  </a:moveTo>
                  <a:lnTo>
                    <a:pt x="335" y="1"/>
                  </a:lnTo>
                  <a:cubicBezTo>
                    <a:pt x="279" y="10"/>
                    <a:pt x="205" y="20"/>
                    <a:pt x="149" y="38"/>
                  </a:cubicBezTo>
                  <a:cubicBezTo>
                    <a:pt x="121" y="47"/>
                    <a:pt x="93" y="57"/>
                    <a:pt x="65" y="85"/>
                  </a:cubicBezTo>
                  <a:cubicBezTo>
                    <a:pt x="47" y="103"/>
                    <a:pt x="10" y="112"/>
                    <a:pt x="0" y="150"/>
                  </a:cubicBezTo>
                  <a:cubicBezTo>
                    <a:pt x="19" y="140"/>
                    <a:pt x="56" y="131"/>
                    <a:pt x="75" y="112"/>
                  </a:cubicBezTo>
                  <a:lnTo>
                    <a:pt x="158" y="85"/>
                  </a:lnTo>
                  <a:cubicBezTo>
                    <a:pt x="214" y="57"/>
                    <a:pt x="27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0"/>
            <p:cNvSpPr/>
            <p:nvPr/>
          </p:nvSpPr>
          <p:spPr>
            <a:xfrm>
              <a:off x="4768575" y="3349675"/>
              <a:ext cx="4200" cy="1175"/>
            </a:xfrm>
            <a:custGeom>
              <a:rect b="b" l="l" r="r" t="t"/>
              <a:pathLst>
                <a:path extrusionOk="0" h="47" w="168">
                  <a:moveTo>
                    <a:pt x="84" y="0"/>
                  </a:moveTo>
                  <a:cubicBezTo>
                    <a:pt x="47" y="0"/>
                    <a:pt x="28" y="10"/>
                    <a:pt x="0" y="37"/>
                  </a:cubicBezTo>
                  <a:cubicBezTo>
                    <a:pt x="28" y="47"/>
                    <a:pt x="56" y="47"/>
                    <a:pt x="84" y="47"/>
                  </a:cubicBezTo>
                  <a:cubicBezTo>
                    <a:pt x="121" y="47"/>
                    <a:pt x="140" y="37"/>
                    <a:pt x="168" y="10"/>
                  </a:cubicBezTo>
                  <a:cubicBezTo>
                    <a:pt x="131" y="0"/>
                    <a:pt x="103"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50"/>
            <p:cNvSpPr/>
            <p:nvPr/>
          </p:nvSpPr>
          <p:spPr>
            <a:xfrm>
              <a:off x="4771825" y="3350825"/>
              <a:ext cx="4450" cy="1050"/>
            </a:xfrm>
            <a:custGeom>
              <a:rect b="b" l="l" r="r" t="t"/>
              <a:pathLst>
                <a:path extrusionOk="0" h="42" w="178">
                  <a:moveTo>
                    <a:pt x="84" y="1"/>
                  </a:moveTo>
                  <a:cubicBezTo>
                    <a:pt x="47" y="1"/>
                    <a:pt x="19" y="10"/>
                    <a:pt x="1" y="38"/>
                  </a:cubicBezTo>
                  <a:cubicBezTo>
                    <a:pt x="13" y="41"/>
                    <a:pt x="24" y="42"/>
                    <a:pt x="35" y="42"/>
                  </a:cubicBezTo>
                  <a:cubicBezTo>
                    <a:pt x="56" y="42"/>
                    <a:pt x="75" y="38"/>
                    <a:pt x="93" y="38"/>
                  </a:cubicBezTo>
                  <a:cubicBezTo>
                    <a:pt x="131" y="38"/>
                    <a:pt x="149" y="2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50"/>
            <p:cNvSpPr/>
            <p:nvPr/>
          </p:nvSpPr>
          <p:spPr>
            <a:xfrm>
              <a:off x="4738150" y="3342925"/>
              <a:ext cx="4900" cy="3975"/>
            </a:xfrm>
            <a:custGeom>
              <a:rect b="b" l="l" r="r" t="t"/>
              <a:pathLst>
                <a:path extrusionOk="0" h="159" w="196">
                  <a:moveTo>
                    <a:pt x="195" y="1"/>
                  </a:moveTo>
                  <a:lnTo>
                    <a:pt x="195" y="1"/>
                  </a:lnTo>
                  <a:cubicBezTo>
                    <a:pt x="149" y="19"/>
                    <a:pt x="112" y="38"/>
                    <a:pt x="84" y="47"/>
                  </a:cubicBezTo>
                  <a:cubicBezTo>
                    <a:pt x="65" y="75"/>
                    <a:pt x="47" y="84"/>
                    <a:pt x="28" y="94"/>
                  </a:cubicBezTo>
                  <a:cubicBezTo>
                    <a:pt x="19" y="122"/>
                    <a:pt x="10" y="131"/>
                    <a:pt x="0" y="159"/>
                  </a:cubicBezTo>
                  <a:cubicBezTo>
                    <a:pt x="37" y="140"/>
                    <a:pt x="65" y="122"/>
                    <a:pt x="103" y="94"/>
                  </a:cubicBezTo>
                  <a:cubicBezTo>
                    <a:pt x="140" y="66"/>
                    <a:pt x="177" y="38"/>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0"/>
            <p:cNvSpPr/>
            <p:nvPr/>
          </p:nvSpPr>
          <p:spPr>
            <a:xfrm>
              <a:off x="4683550" y="2680950"/>
              <a:ext cx="82725" cy="83250"/>
            </a:xfrm>
            <a:custGeom>
              <a:rect b="b" l="l" r="r" t="t"/>
              <a:pathLst>
                <a:path extrusionOk="0" h="3330" w="3309">
                  <a:moveTo>
                    <a:pt x="605" y="1"/>
                  </a:moveTo>
                  <a:cubicBezTo>
                    <a:pt x="598" y="1"/>
                    <a:pt x="592" y="1"/>
                    <a:pt x="586" y="1"/>
                  </a:cubicBezTo>
                  <a:cubicBezTo>
                    <a:pt x="270" y="38"/>
                    <a:pt x="122" y="419"/>
                    <a:pt x="94" y="744"/>
                  </a:cubicBezTo>
                  <a:cubicBezTo>
                    <a:pt x="1" y="1553"/>
                    <a:pt x="103" y="2370"/>
                    <a:pt x="410" y="3113"/>
                  </a:cubicBezTo>
                  <a:cubicBezTo>
                    <a:pt x="456" y="3280"/>
                    <a:pt x="613" y="3330"/>
                    <a:pt x="772" y="3330"/>
                  </a:cubicBezTo>
                  <a:cubicBezTo>
                    <a:pt x="869" y="3330"/>
                    <a:pt x="967" y="3311"/>
                    <a:pt x="1042" y="3290"/>
                  </a:cubicBezTo>
                  <a:cubicBezTo>
                    <a:pt x="1803" y="3067"/>
                    <a:pt x="2500" y="2677"/>
                    <a:pt x="2983" y="2073"/>
                  </a:cubicBezTo>
                  <a:cubicBezTo>
                    <a:pt x="3132" y="1878"/>
                    <a:pt x="3262" y="1664"/>
                    <a:pt x="3290" y="1422"/>
                  </a:cubicBezTo>
                  <a:cubicBezTo>
                    <a:pt x="3309" y="1181"/>
                    <a:pt x="3178" y="911"/>
                    <a:pt x="2946" y="837"/>
                  </a:cubicBezTo>
                  <a:cubicBezTo>
                    <a:pt x="2905" y="825"/>
                    <a:pt x="2864" y="819"/>
                    <a:pt x="2822" y="819"/>
                  </a:cubicBezTo>
                  <a:cubicBezTo>
                    <a:pt x="2616" y="819"/>
                    <a:pt x="2401" y="957"/>
                    <a:pt x="2231" y="1088"/>
                  </a:cubicBezTo>
                  <a:cubicBezTo>
                    <a:pt x="2296" y="902"/>
                    <a:pt x="2370" y="698"/>
                    <a:pt x="2361" y="503"/>
                  </a:cubicBezTo>
                  <a:cubicBezTo>
                    <a:pt x="2333" y="308"/>
                    <a:pt x="2203" y="94"/>
                    <a:pt x="2008" y="66"/>
                  </a:cubicBezTo>
                  <a:cubicBezTo>
                    <a:pt x="1986" y="62"/>
                    <a:pt x="1965" y="61"/>
                    <a:pt x="1945" y="61"/>
                  </a:cubicBezTo>
                  <a:cubicBezTo>
                    <a:pt x="1758" y="61"/>
                    <a:pt x="1597" y="204"/>
                    <a:pt x="1497" y="363"/>
                  </a:cubicBezTo>
                  <a:cubicBezTo>
                    <a:pt x="1376" y="540"/>
                    <a:pt x="1320" y="744"/>
                    <a:pt x="1181" y="911"/>
                  </a:cubicBezTo>
                  <a:cubicBezTo>
                    <a:pt x="1172" y="716"/>
                    <a:pt x="1162" y="503"/>
                    <a:pt x="1069" y="317"/>
                  </a:cubicBezTo>
                  <a:cubicBezTo>
                    <a:pt x="979" y="146"/>
                    <a:pt x="802" y="1"/>
                    <a:pt x="60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0"/>
            <p:cNvSpPr/>
            <p:nvPr/>
          </p:nvSpPr>
          <p:spPr>
            <a:xfrm>
              <a:off x="4684025" y="2679525"/>
              <a:ext cx="82475" cy="84150"/>
            </a:xfrm>
            <a:custGeom>
              <a:rect b="b" l="l" r="r" t="t"/>
              <a:pathLst>
                <a:path extrusionOk="0" h="3366" w="3299">
                  <a:moveTo>
                    <a:pt x="598" y="1"/>
                  </a:moveTo>
                  <a:cubicBezTo>
                    <a:pt x="500" y="1"/>
                    <a:pt x="410" y="37"/>
                    <a:pt x="335" y="95"/>
                  </a:cubicBezTo>
                  <a:cubicBezTo>
                    <a:pt x="261" y="151"/>
                    <a:pt x="196" y="244"/>
                    <a:pt x="158" y="327"/>
                  </a:cubicBezTo>
                  <a:cubicBezTo>
                    <a:pt x="75" y="504"/>
                    <a:pt x="38" y="699"/>
                    <a:pt x="28" y="894"/>
                  </a:cubicBezTo>
                  <a:cubicBezTo>
                    <a:pt x="1" y="1275"/>
                    <a:pt x="19" y="1665"/>
                    <a:pt x="75" y="2046"/>
                  </a:cubicBezTo>
                  <a:cubicBezTo>
                    <a:pt x="131" y="2427"/>
                    <a:pt x="233" y="2799"/>
                    <a:pt x="372" y="3152"/>
                  </a:cubicBezTo>
                  <a:cubicBezTo>
                    <a:pt x="233" y="2789"/>
                    <a:pt x="131" y="2418"/>
                    <a:pt x="84" y="2046"/>
                  </a:cubicBezTo>
                  <a:cubicBezTo>
                    <a:pt x="28" y="1665"/>
                    <a:pt x="28" y="1275"/>
                    <a:pt x="66" y="903"/>
                  </a:cubicBezTo>
                  <a:cubicBezTo>
                    <a:pt x="75" y="718"/>
                    <a:pt x="112" y="523"/>
                    <a:pt x="205" y="365"/>
                  </a:cubicBezTo>
                  <a:cubicBezTo>
                    <a:pt x="251" y="281"/>
                    <a:pt x="298" y="197"/>
                    <a:pt x="372" y="151"/>
                  </a:cubicBezTo>
                  <a:cubicBezTo>
                    <a:pt x="433" y="113"/>
                    <a:pt x="507" y="81"/>
                    <a:pt x="577" y="81"/>
                  </a:cubicBezTo>
                  <a:cubicBezTo>
                    <a:pt x="593" y="81"/>
                    <a:pt x="608" y="83"/>
                    <a:pt x="623" y="86"/>
                  </a:cubicBezTo>
                  <a:cubicBezTo>
                    <a:pt x="697" y="95"/>
                    <a:pt x="790" y="132"/>
                    <a:pt x="855" y="197"/>
                  </a:cubicBezTo>
                  <a:cubicBezTo>
                    <a:pt x="920" y="253"/>
                    <a:pt x="967" y="337"/>
                    <a:pt x="1004" y="420"/>
                  </a:cubicBezTo>
                  <a:cubicBezTo>
                    <a:pt x="1069" y="597"/>
                    <a:pt x="1088" y="783"/>
                    <a:pt x="1088" y="968"/>
                  </a:cubicBezTo>
                  <a:lnTo>
                    <a:pt x="1088" y="1089"/>
                  </a:lnTo>
                  <a:lnTo>
                    <a:pt x="1162" y="1006"/>
                  </a:lnTo>
                  <a:cubicBezTo>
                    <a:pt x="1301" y="838"/>
                    <a:pt x="1376" y="625"/>
                    <a:pt x="1478" y="467"/>
                  </a:cubicBezTo>
                  <a:cubicBezTo>
                    <a:pt x="1524" y="383"/>
                    <a:pt x="1599" y="318"/>
                    <a:pt x="1664" y="262"/>
                  </a:cubicBezTo>
                  <a:cubicBezTo>
                    <a:pt x="1721" y="205"/>
                    <a:pt x="1806" y="177"/>
                    <a:pt x="1876" y="177"/>
                  </a:cubicBezTo>
                  <a:cubicBezTo>
                    <a:pt x="1886" y="177"/>
                    <a:pt x="1896" y="178"/>
                    <a:pt x="1905" y="179"/>
                  </a:cubicBezTo>
                  <a:cubicBezTo>
                    <a:pt x="1989" y="188"/>
                    <a:pt x="2072" y="235"/>
                    <a:pt x="2128" y="309"/>
                  </a:cubicBezTo>
                  <a:cubicBezTo>
                    <a:pt x="2184" y="374"/>
                    <a:pt x="2221" y="467"/>
                    <a:pt x="2230" y="560"/>
                  </a:cubicBezTo>
                  <a:cubicBezTo>
                    <a:pt x="2258" y="745"/>
                    <a:pt x="2184" y="941"/>
                    <a:pt x="2119" y="1126"/>
                  </a:cubicBezTo>
                  <a:lnTo>
                    <a:pt x="2045" y="1303"/>
                  </a:lnTo>
                  <a:lnTo>
                    <a:pt x="2202" y="1191"/>
                  </a:lnTo>
                  <a:cubicBezTo>
                    <a:pt x="2295" y="1117"/>
                    <a:pt x="2370" y="1061"/>
                    <a:pt x="2463" y="1015"/>
                  </a:cubicBezTo>
                  <a:cubicBezTo>
                    <a:pt x="2556" y="968"/>
                    <a:pt x="2667" y="931"/>
                    <a:pt x="2760" y="931"/>
                  </a:cubicBezTo>
                  <a:cubicBezTo>
                    <a:pt x="2862" y="931"/>
                    <a:pt x="2955" y="968"/>
                    <a:pt x="3020" y="1034"/>
                  </a:cubicBezTo>
                  <a:cubicBezTo>
                    <a:pt x="3094" y="1108"/>
                    <a:pt x="3150" y="1201"/>
                    <a:pt x="3178" y="1303"/>
                  </a:cubicBezTo>
                  <a:cubicBezTo>
                    <a:pt x="3197" y="1405"/>
                    <a:pt x="3197" y="1507"/>
                    <a:pt x="3178" y="1619"/>
                  </a:cubicBezTo>
                  <a:cubicBezTo>
                    <a:pt x="3150" y="1721"/>
                    <a:pt x="3104" y="1814"/>
                    <a:pt x="3048" y="1907"/>
                  </a:cubicBezTo>
                  <a:cubicBezTo>
                    <a:pt x="2992" y="2000"/>
                    <a:pt x="2927" y="2093"/>
                    <a:pt x="2862" y="2176"/>
                  </a:cubicBezTo>
                  <a:cubicBezTo>
                    <a:pt x="2788" y="2251"/>
                    <a:pt x="2723" y="2334"/>
                    <a:pt x="2639" y="2418"/>
                  </a:cubicBezTo>
                  <a:cubicBezTo>
                    <a:pt x="2323" y="2715"/>
                    <a:pt x="1952" y="2966"/>
                    <a:pt x="1552" y="3152"/>
                  </a:cubicBezTo>
                  <a:cubicBezTo>
                    <a:pt x="1485" y="3182"/>
                    <a:pt x="1417" y="3210"/>
                    <a:pt x="1349" y="3235"/>
                  </a:cubicBezTo>
                  <a:lnTo>
                    <a:pt x="1349" y="3235"/>
                  </a:lnTo>
                  <a:cubicBezTo>
                    <a:pt x="1417" y="3212"/>
                    <a:pt x="1484" y="3188"/>
                    <a:pt x="1552" y="3161"/>
                  </a:cubicBezTo>
                  <a:cubicBezTo>
                    <a:pt x="1952" y="2985"/>
                    <a:pt x="2342" y="2762"/>
                    <a:pt x="2658" y="2455"/>
                  </a:cubicBezTo>
                  <a:cubicBezTo>
                    <a:pt x="2741" y="2371"/>
                    <a:pt x="2825" y="2297"/>
                    <a:pt x="2890" y="2204"/>
                  </a:cubicBezTo>
                  <a:cubicBezTo>
                    <a:pt x="2964" y="2130"/>
                    <a:pt x="3039" y="2037"/>
                    <a:pt x="3094" y="1944"/>
                  </a:cubicBezTo>
                  <a:cubicBezTo>
                    <a:pt x="3187" y="1851"/>
                    <a:pt x="3234" y="1749"/>
                    <a:pt x="3271" y="1628"/>
                  </a:cubicBezTo>
                  <a:cubicBezTo>
                    <a:pt x="3299" y="1526"/>
                    <a:pt x="3299" y="1396"/>
                    <a:pt x="3280" y="1284"/>
                  </a:cubicBezTo>
                  <a:cubicBezTo>
                    <a:pt x="3252" y="1164"/>
                    <a:pt x="3197" y="1061"/>
                    <a:pt x="3113" y="968"/>
                  </a:cubicBezTo>
                  <a:cubicBezTo>
                    <a:pt x="3039" y="885"/>
                    <a:pt x="2909" y="829"/>
                    <a:pt x="2788" y="829"/>
                  </a:cubicBezTo>
                  <a:cubicBezTo>
                    <a:pt x="2667" y="829"/>
                    <a:pt x="2546" y="857"/>
                    <a:pt x="2453" y="903"/>
                  </a:cubicBezTo>
                  <a:cubicBezTo>
                    <a:pt x="2407" y="931"/>
                    <a:pt x="2360" y="950"/>
                    <a:pt x="2314" y="987"/>
                  </a:cubicBezTo>
                  <a:lnTo>
                    <a:pt x="2351" y="848"/>
                  </a:lnTo>
                  <a:cubicBezTo>
                    <a:pt x="2370" y="745"/>
                    <a:pt x="2398" y="643"/>
                    <a:pt x="2379" y="523"/>
                  </a:cubicBezTo>
                  <a:cubicBezTo>
                    <a:pt x="2370" y="411"/>
                    <a:pt x="2323" y="309"/>
                    <a:pt x="2258" y="207"/>
                  </a:cubicBezTo>
                  <a:cubicBezTo>
                    <a:pt x="2184" y="123"/>
                    <a:pt x="2082" y="49"/>
                    <a:pt x="1952" y="39"/>
                  </a:cubicBezTo>
                  <a:cubicBezTo>
                    <a:pt x="1935" y="37"/>
                    <a:pt x="1918" y="35"/>
                    <a:pt x="1901" y="35"/>
                  </a:cubicBezTo>
                  <a:cubicBezTo>
                    <a:pt x="1805" y="35"/>
                    <a:pt x="1705" y="78"/>
                    <a:pt x="1626" y="142"/>
                  </a:cubicBezTo>
                  <a:cubicBezTo>
                    <a:pt x="1534" y="207"/>
                    <a:pt x="1469" y="290"/>
                    <a:pt x="1413" y="383"/>
                  </a:cubicBezTo>
                  <a:cubicBezTo>
                    <a:pt x="1329" y="523"/>
                    <a:pt x="1264" y="671"/>
                    <a:pt x="1190" y="801"/>
                  </a:cubicBezTo>
                  <a:cubicBezTo>
                    <a:pt x="1180" y="653"/>
                    <a:pt x="1153" y="513"/>
                    <a:pt x="1097" y="365"/>
                  </a:cubicBezTo>
                  <a:cubicBezTo>
                    <a:pt x="1050" y="272"/>
                    <a:pt x="985" y="188"/>
                    <a:pt x="911" y="123"/>
                  </a:cubicBezTo>
                  <a:cubicBezTo>
                    <a:pt x="827" y="49"/>
                    <a:pt x="735" y="2"/>
                    <a:pt x="632" y="2"/>
                  </a:cubicBezTo>
                  <a:cubicBezTo>
                    <a:pt x="621" y="1"/>
                    <a:pt x="610" y="1"/>
                    <a:pt x="598" y="1"/>
                  </a:cubicBezTo>
                  <a:close/>
                  <a:moveTo>
                    <a:pt x="354" y="3170"/>
                  </a:moveTo>
                  <a:lnTo>
                    <a:pt x="354" y="3170"/>
                  </a:lnTo>
                  <a:cubicBezTo>
                    <a:pt x="363" y="3226"/>
                    <a:pt x="400" y="3273"/>
                    <a:pt x="447" y="3310"/>
                  </a:cubicBezTo>
                  <a:cubicBezTo>
                    <a:pt x="400" y="3273"/>
                    <a:pt x="372" y="3226"/>
                    <a:pt x="354" y="3170"/>
                  </a:cubicBezTo>
                  <a:close/>
                  <a:moveTo>
                    <a:pt x="1349" y="3235"/>
                  </a:moveTo>
                  <a:cubicBezTo>
                    <a:pt x="1204" y="3285"/>
                    <a:pt x="1060" y="3327"/>
                    <a:pt x="920" y="3366"/>
                  </a:cubicBezTo>
                  <a:cubicBezTo>
                    <a:pt x="1070" y="3328"/>
                    <a:pt x="1211" y="3287"/>
                    <a:pt x="1349" y="32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50"/>
            <p:cNvSpPr/>
            <p:nvPr/>
          </p:nvSpPr>
          <p:spPr>
            <a:xfrm>
              <a:off x="4696800" y="2703950"/>
              <a:ext cx="16050" cy="59025"/>
            </a:xfrm>
            <a:custGeom>
              <a:rect b="b" l="l" r="r" t="t"/>
              <a:pathLst>
                <a:path extrusionOk="0" h="2361" w="642">
                  <a:moveTo>
                    <a:pt x="642" y="1"/>
                  </a:moveTo>
                  <a:cubicBezTo>
                    <a:pt x="586" y="187"/>
                    <a:pt x="539" y="382"/>
                    <a:pt x="474" y="595"/>
                  </a:cubicBezTo>
                  <a:lnTo>
                    <a:pt x="326" y="1190"/>
                  </a:lnTo>
                  <a:lnTo>
                    <a:pt x="177" y="1775"/>
                  </a:lnTo>
                  <a:cubicBezTo>
                    <a:pt x="149" y="1868"/>
                    <a:pt x="131" y="1980"/>
                    <a:pt x="93" y="2073"/>
                  </a:cubicBezTo>
                  <a:cubicBezTo>
                    <a:pt x="75" y="2175"/>
                    <a:pt x="38" y="2268"/>
                    <a:pt x="1" y="2361"/>
                  </a:cubicBezTo>
                  <a:cubicBezTo>
                    <a:pt x="93" y="2184"/>
                    <a:pt x="168" y="1989"/>
                    <a:pt x="224" y="1794"/>
                  </a:cubicBezTo>
                  <a:cubicBezTo>
                    <a:pt x="279" y="1589"/>
                    <a:pt x="344" y="1394"/>
                    <a:pt x="391" y="1199"/>
                  </a:cubicBezTo>
                  <a:lnTo>
                    <a:pt x="530" y="605"/>
                  </a:lnTo>
                  <a:cubicBezTo>
                    <a:pt x="577" y="410"/>
                    <a:pt x="604" y="196"/>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50"/>
            <p:cNvSpPr/>
            <p:nvPr/>
          </p:nvSpPr>
          <p:spPr>
            <a:xfrm>
              <a:off x="4698900" y="2708825"/>
              <a:ext cx="39500" cy="55075"/>
            </a:xfrm>
            <a:custGeom>
              <a:rect b="b" l="l" r="r" t="t"/>
              <a:pathLst>
                <a:path extrusionOk="0" h="2203" w="1580">
                  <a:moveTo>
                    <a:pt x="1580" y="1"/>
                  </a:moveTo>
                  <a:lnTo>
                    <a:pt x="1580" y="1"/>
                  </a:lnTo>
                  <a:cubicBezTo>
                    <a:pt x="1440" y="177"/>
                    <a:pt x="1301" y="363"/>
                    <a:pt x="1162" y="512"/>
                  </a:cubicBezTo>
                  <a:cubicBezTo>
                    <a:pt x="1022" y="698"/>
                    <a:pt x="892" y="874"/>
                    <a:pt x="753" y="1060"/>
                  </a:cubicBezTo>
                  <a:cubicBezTo>
                    <a:pt x="613" y="1246"/>
                    <a:pt x="483" y="1432"/>
                    <a:pt x="363" y="1617"/>
                  </a:cubicBezTo>
                  <a:cubicBezTo>
                    <a:pt x="232" y="1813"/>
                    <a:pt x="102" y="1998"/>
                    <a:pt x="0" y="2203"/>
                  </a:cubicBezTo>
                  <a:cubicBezTo>
                    <a:pt x="74" y="2110"/>
                    <a:pt x="130" y="2008"/>
                    <a:pt x="195" y="1924"/>
                  </a:cubicBezTo>
                  <a:cubicBezTo>
                    <a:pt x="260" y="1840"/>
                    <a:pt x="325" y="1748"/>
                    <a:pt x="400" y="1655"/>
                  </a:cubicBezTo>
                  <a:lnTo>
                    <a:pt x="799" y="1106"/>
                  </a:lnTo>
                  <a:lnTo>
                    <a:pt x="1199" y="558"/>
                  </a:lnTo>
                  <a:lnTo>
                    <a:pt x="158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0"/>
            <p:cNvSpPr/>
            <p:nvPr/>
          </p:nvSpPr>
          <p:spPr>
            <a:xfrm>
              <a:off x="4705625" y="2726725"/>
              <a:ext cx="4675" cy="16750"/>
            </a:xfrm>
            <a:custGeom>
              <a:rect b="b" l="l" r="r" t="t"/>
              <a:pathLst>
                <a:path extrusionOk="0" h="670" w="187">
                  <a:moveTo>
                    <a:pt x="186" y="0"/>
                  </a:moveTo>
                  <a:cubicBezTo>
                    <a:pt x="140" y="102"/>
                    <a:pt x="103" y="214"/>
                    <a:pt x="66" y="325"/>
                  </a:cubicBezTo>
                  <a:lnTo>
                    <a:pt x="28" y="493"/>
                  </a:lnTo>
                  <a:lnTo>
                    <a:pt x="1" y="669"/>
                  </a:lnTo>
                  <a:cubicBezTo>
                    <a:pt x="28" y="613"/>
                    <a:pt x="56" y="567"/>
                    <a:pt x="84" y="511"/>
                  </a:cubicBezTo>
                  <a:cubicBezTo>
                    <a:pt x="94" y="465"/>
                    <a:pt x="112" y="400"/>
                    <a:pt x="131" y="344"/>
                  </a:cubicBezTo>
                  <a:cubicBezTo>
                    <a:pt x="159" y="233"/>
                    <a:pt x="186" y="112"/>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0"/>
            <p:cNvSpPr/>
            <p:nvPr/>
          </p:nvSpPr>
          <p:spPr>
            <a:xfrm>
              <a:off x="4711675" y="2720450"/>
              <a:ext cx="2100" cy="10700"/>
            </a:xfrm>
            <a:custGeom>
              <a:rect b="b" l="l" r="r" t="t"/>
              <a:pathLst>
                <a:path extrusionOk="0" h="428" w="84">
                  <a:moveTo>
                    <a:pt x="56" y="0"/>
                  </a:moveTo>
                  <a:cubicBezTo>
                    <a:pt x="28" y="75"/>
                    <a:pt x="28" y="140"/>
                    <a:pt x="19" y="223"/>
                  </a:cubicBezTo>
                  <a:cubicBezTo>
                    <a:pt x="9" y="261"/>
                    <a:pt x="9" y="298"/>
                    <a:pt x="9" y="326"/>
                  </a:cubicBezTo>
                  <a:cubicBezTo>
                    <a:pt x="0" y="363"/>
                    <a:pt x="0" y="400"/>
                    <a:pt x="0" y="428"/>
                  </a:cubicBezTo>
                  <a:cubicBezTo>
                    <a:pt x="19" y="400"/>
                    <a:pt x="37" y="363"/>
                    <a:pt x="47" y="326"/>
                  </a:cubicBezTo>
                  <a:cubicBezTo>
                    <a:pt x="56" y="298"/>
                    <a:pt x="74" y="261"/>
                    <a:pt x="74" y="223"/>
                  </a:cubicBezTo>
                  <a:cubicBezTo>
                    <a:pt x="84" y="149"/>
                    <a:pt x="84" y="75"/>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0"/>
            <p:cNvSpPr/>
            <p:nvPr/>
          </p:nvSpPr>
          <p:spPr>
            <a:xfrm>
              <a:off x="4711900" y="2721600"/>
              <a:ext cx="6525" cy="15125"/>
            </a:xfrm>
            <a:custGeom>
              <a:rect b="b" l="l" r="r" t="t"/>
              <a:pathLst>
                <a:path extrusionOk="0" h="605" w="261">
                  <a:moveTo>
                    <a:pt x="261" y="1"/>
                  </a:moveTo>
                  <a:lnTo>
                    <a:pt x="261" y="1"/>
                  </a:lnTo>
                  <a:cubicBezTo>
                    <a:pt x="205" y="94"/>
                    <a:pt x="158" y="187"/>
                    <a:pt x="112" y="307"/>
                  </a:cubicBezTo>
                  <a:cubicBezTo>
                    <a:pt x="65" y="400"/>
                    <a:pt x="28" y="503"/>
                    <a:pt x="0" y="605"/>
                  </a:cubicBezTo>
                  <a:cubicBezTo>
                    <a:pt x="38" y="558"/>
                    <a:pt x="75" y="512"/>
                    <a:pt x="93" y="465"/>
                  </a:cubicBezTo>
                  <a:cubicBezTo>
                    <a:pt x="121" y="419"/>
                    <a:pt x="140" y="363"/>
                    <a:pt x="168" y="317"/>
                  </a:cubicBezTo>
                  <a:cubicBezTo>
                    <a:pt x="214" y="215"/>
                    <a:pt x="251" y="103"/>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50"/>
            <p:cNvSpPr/>
            <p:nvPr/>
          </p:nvSpPr>
          <p:spPr>
            <a:xfrm>
              <a:off x="4704475" y="2741575"/>
              <a:ext cx="5125" cy="8850"/>
            </a:xfrm>
            <a:custGeom>
              <a:rect b="b" l="l" r="r" t="t"/>
              <a:pathLst>
                <a:path extrusionOk="0" h="354" w="205">
                  <a:moveTo>
                    <a:pt x="205" y="1"/>
                  </a:moveTo>
                  <a:lnTo>
                    <a:pt x="205" y="1"/>
                  </a:lnTo>
                  <a:cubicBezTo>
                    <a:pt x="158" y="57"/>
                    <a:pt x="112" y="112"/>
                    <a:pt x="84" y="168"/>
                  </a:cubicBezTo>
                  <a:cubicBezTo>
                    <a:pt x="47" y="224"/>
                    <a:pt x="9" y="280"/>
                    <a:pt x="0" y="354"/>
                  </a:cubicBezTo>
                  <a:cubicBezTo>
                    <a:pt x="56" y="307"/>
                    <a:pt x="93" y="252"/>
                    <a:pt x="130" y="196"/>
                  </a:cubicBezTo>
                  <a:cubicBezTo>
                    <a:pt x="158" y="131"/>
                    <a:pt x="195"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50"/>
            <p:cNvSpPr/>
            <p:nvPr/>
          </p:nvSpPr>
          <p:spPr>
            <a:xfrm>
              <a:off x="4733975" y="2692100"/>
              <a:ext cx="3275" cy="14900"/>
            </a:xfrm>
            <a:custGeom>
              <a:rect b="b" l="l" r="r" t="t"/>
              <a:pathLst>
                <a:path extrusionOk="0" h="596" w="131">
                  <a:moveTo>
                    <a:pt x="121" y="1"/>
                  </a:moveTo>
                  <a:lnTo>
                    <a:pt x="121" y="1"/>
                  </a:lnTo>
                  <a:cubicBezTo>
                    <a:pt x="84" y="94"/>
                    <a:pt x="65" y="196"/>
                    <a:pt x="47" y="289"/>
                  </a:cubicBezTo>
                  <a:cubicBezTo>
                    <a:pt x="37" y="335"/>
                    <a:pt x="37" y="391"/>
                    <a:pt x="28" y="438"/>
                  </a:cubicBezTo>
                  <a:cubicBezTo>
                    <a:pt x="19" y="484"/>
                    <a:pt x="19" y="549"/>
                    <a:pt x="0" y="596"/>
                  </a:cubicBezTo>
                  <a:cubicBezTo>
                    <a:pt x="37" y="549"/>
                    <a:pt x="65" y="503"/>
                    <a:pt x="74" y="456"/>
                  </a:cubicBezTo>
                  <a:cubicBezTo>
                    <a:pt x="84" y="410"/>
                    <a:pt x="93" y="345"/>
                    <a:pt x="112" y="298"/>
                  </a:cubicBezTo>
                  <a:cubicBezTo>
                    <a:pt x="121" y="205"/>
                    <a:pt x="130" y="103"/>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0"/>
            <p:cNvSpPr/>
            <p:nvPr/>
          </p:nvSpPr>
          <p:spPr>
            <a:xfrm>
              <a:off x="4730250" y="2701625"/>
              <a:ext cx="2575" cy="10250"/>
            </a:xfrm>
            <a:custGeom>
              <a:rect b="b" l="l" r="r" t="t"/>
              <a:pathLst>
                <a:path extrusionOk="0" h="410" w="103">
                  <a:moveTo>
                    <a:pt x="93" y="1"/>
                  </a:moveTo>
                  <a:cubicBezTo>
                    <a:pt x="56" y="75"/>
                    <a:pt x="47" y="131"/>
                    <a:pt x="38" y="196"/>
                  </a:cubicBezTo>
                  <a:lnTo>
                    <a:pt x="0" y="410"/>
                  </a:lnTo>
                  <a:cubicBezTo>
                    <a:pt x="28" y="382"/>
                    <a:pt x="47" y="345"/>
                    <a:pt x="56" y="317"/>
                  </a:cubicBezTo>
                  <a:cubicBezTo>
                    <a:pt x="84" y="280"/>
                    <a:pt x="84" y="242"/>
                    <a:pt x="93" y="205"/>
                  </a:cubicBezTo>
                  <a:cubicBezTo>
                    <a:pt x="103" y="177"/>
                    <a:pt x="103" y="140"/>
                    <a:pt x="103" y="103"/>
                  </a:cubicBezTo>
                  <a:cubicBezTo>
                    <a:pt x="103" y="75"/>
                    <a:pt x="10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0"/>
            <p:cNvSpPr/>
            <p:nvPr/>
          </p:nvSpPr>
          <p:spPr>
            <a:xfrm>
              <a:off x="4732800" y="2690025"/>
              <a:ext cx="1650" cy="5825"/>
            </a:xfrm>
            <a:custGeom>
              <a:rect b="b" l="l" r="r" t="t"/>
              <a:pathLst>
                <a:path extrusionOk="0" h="233" w="66">
                  <a:moveTo>
                    <a:pt x="19" y="0"/>
                  </a:moveTo>
                  <a:cubicBezTo>
                    <a:pt x="1" y="47"/>
                    <a:pt x="1" y="84"/>
                    <a:pt x="1" y="121"/>
                  </a:cubicBezTo>
                  <a:lnTo>
                    <a:pt x="1" y="177"/>
                  </a:lnTo>
                  <a:cubicBezTo>
                    <a:pt x="1" y="186"/>
                    <a:pt x="1" y="205"/>
                    <a:pt x="10" y="233"/>
                  </a:cubicBezTo>
                  <a:cubicBezTo>
                    <a:pt x="47" y="195"/>
                    <a:pt x="66" y="168"/>
                    <a:pt x="66" y="121"/>
                  </a:cubicBezTo>
                  <a:cubicBezTo>
                    <a:pt x="66" y="103"/>
                    <a:pt x="66" y="84"/>
                    <a:pt x="47" y="56"/>
                  </a:cubicBezTo>
                  <a:cubicBezTo>
                    <a:pt x="38" y="37"/>
                    <a:pt x="29" y="1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0"/>
            <p:cNvSpPr/>
            <p:nvPr/>
          </p:nvSpPr>
          <p:spPr>
            <a:xfrm>
              <a:off x="4758350" y="2710000"/>
              <a:ext cx="3500" cy="13500"/>
            </a:xfrm>
            <a:custGeom>
              <a:rect b="b" l="l" r="r" t="t"/>
              <a:pathLst>
                <a:path extrusionOk="0" h="540" w="140">
                  <a:moveTo>
                    <a:pt x="29" y="0"/>
                  </a:moveTo>
                  <a:lnTo>
                    <a:pt x="29" y="0"/>
                  </a:lnTo>
                  <a:cubicBezTo>
                    <a:pt x="75" y="84"/>
                    <a:pt x="94" y="177"/>
                    <a:pt x="84" y="260"/>
                  </a:cubicBezTo>
                  <a:lnTo>
                    <a:pt x="47" y="400"/>
                  </a:lnTo>
                  <a:cubicBezTo>
                    <a:pt x="38" y="418"/>
                    <a:pt x="38" y="446"/>
                    <a:pt x="29" y="465"/>
                  </a:cubicBezTo>
                  <a:cubicBezTo>
                    <a:pt x="10" y="493"/>
                    <a:pt x="10" y="511"/>
                    <a:pt x="1" y="539"/>
                  </a:cubicBezTo>
                  <a:cubicBezTo>
                    <a:pt x="10" y="511"/>
                    <a:pt x="38" y="502"/>
                    <a:pt x="47" y="474"/>
                  </a:cubicBezTo>
                  <a:cubicBezTo>
                    <a:pt x="75" y="465"/>
                    <a:pt x="84" y="446"/>
                    <a:pt x="94" y="418"/>
                  </a:cubicBezTo>
                  <a:cubicBezTo>
                    <a:pt x="121" y="372"/>
                    <a:pt x="140" y="316"/>
                    <a:pt x="140" y="270"/>
                  </a:cubicBezTo>
                  <a:cubicBezTo>
                    <a:pt x="140" y="223"/>
                    <a:pt x="140" y="168"/>
                    <a:pt x="121" y="121"/>
                  </a:cubicBezTo>
                  <a:cubicBezTo>
                    <a:pt x="112" y="75"/>
                    <a:pt x="75"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0"/>
            <p:cNvSpPr/>
            <p:nvPr/>
          </p:nvSpPr>
          <p:spPr>
            <a:xfrm>
              <a:off x="4751375" y="2718125"/>
              <a:ext cx="7000" cy="11400"/>
            </a:xfrm>
            <a:custGeom>
              <a:rect b="b" l="l" r="r" t="t"/>
              <a:pathLst>
                <a:path extrusionOk="0" h="456" w="280">
                  <a:moveTo>
                    <a:pt x="280" y="1"/>
                  </a:moveTo>
                  <a:lnTo>
                    <a:pt x="280" y="1"/>
                  </a:lnTo>
                  <a:cubicBezTo>
                    <a:pt x="252" y="38"/>
                    <a:pt x="224" y="75"/>
                    <a:pt x="196" y="112"/>
                  </a:cubicBezTo>
                  <a:cubicBezTo>
                    <a:pt x="177" y="140"/>
                    <a:pt x="159" y="186"/>
                    <a:pt x="131" y="223"/>
                  </a:cubicBezTo>
                  <a:lnTo>
                    <a:pt x="75" y="344"/>
                  </a:lnTo>
                  <a:cubicBezTo>
                    <a:pt x="47" y="391"/>
                    <a:pt x="29" y="419"/>
                    <a:pt x="1" y="456"/>
                  </a:cubicBezTo>
                  <a:cubicBezTo>
                    <a:pt x="38" y="446"/>
                    <a:pt x="75" y="409"/>
                    <a:pt x="112" y="372"/>
                  </a:cubicBezTo>
                  <a:cubicBezTo>
                    <a:pt x="140" y="344"/>
                    <a:pt x="168" y="298"/>
                    <a:pt x="187" y="261"/>
                  </a:cubicBezTo>
                  <a:cubicBezTo>
                    <a:pt x="233" y="177"/>
                    <a:pt x="261" y="93"/>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0"/>
            <p:cNvSpPr/>
            <p:nvPr/>
          </p:nvSpPr>
          <p:spPr>
            <a:xfrm>
              <a:off x="4749050" y="2727875"/>
              <a:ext cx="8625" cy="8625"/>
            </a:xfrm>
            <a:custGeom>
              <a:rect b="b" l="l" r="r" t="t"/>
              <a:pathLst>
                <a:path extrusionOk="0" h="345" w="345">
                  <a:moveTo>
                    <a:pt x="345" y="1"/>
                  </a:moveTo>
                  <a:cubicBezTo>
                    <a:pt x="270" y="56"/>
                    <a:pt x="215" y="112"/>
                    <a:pt x="168" y="168"/>
                  </a:cubicBezTo>
                  <a:cubicBezTo>
                    <a:pt x="112" y="233"/>
                    <a:pt x="66" y="289"/>
                    <a:pt x="1" y="344"/>
                  </a:cubicBezTo>
                  <a:cubicBezTo>
                    <a:pt x="47" y="335"/>
                    <a:pt x="85" y="307"/>
                    <a:pt x="122" y="289"/>
                  </a:cubicBezTo>
                  <a:cubicBezTo>
                    <a:pt x="159" y="261"/>
                    <a:pt x="187" y="242"/>
                    <a:pt x="215" y="205"/>
                  </a:cubicBezTo>
                  <a:cubicBezTo>
                    <a:pt x="233" y="187"/>
                    <a:pt x="261" y="149"/>
                    <a:pt x="280" y="112"/>
                  </a:cubicBezTo>
                  <a:cubicBezTo>
                    <a:pt x="308" y="75"/>
                    <a:pt x="326" y="29"/>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0"/>
            <p:cNvSpPr/>
            <p:nvPr/>
          </p:nvSpPr>
          <p:spPr>
            <a:xfrm>
              <a:off x="4752075" y="2716975"/>
              <a:ext cx="3975" cy="7675"/>
            </a:xfrm>
            <a:custGeom>
              <a:rect b="b" l="l" r="r" t="t"/>
              <a:pathLst>
                <a:path extrusionOk="0" h="307" w="159">
                  <a:moveTo>
                    <a:pt x="149" y="0"/>
                  </a:moveTo>
                  <a:cubicBezTo>
                    <a:pt x="131" y="47"/>
                    <a:pt x="94" y="93"/>
                    <a:pt x="66" y="158"/>
                  </a:cubicBezTo>
                  <a:cubicBezTo>
                    <a:pt x="47" y="204"/>
                    <a:pt x="19" y="251"/>
                    <a:pt x="1" y="307"/>
                  </a:cubicBezTo>
                  <a:cubicBezTo>
                    <a:pt x="47" y="269"/>
                    <a:pt x="94" y="223"/>
                    <a:pt x="112" y="177"/>
                  </a:cubicBezTo>
                  <a:cubicBezTo>
                    <a:pt x="140" y="149"/>
                    <a:pt x="140" y="121"/>
                    <a:pt x="149" y="93"/>
                  </a:cubicBezTo>
                  <a:cubicBezTo>
                    <a:pt x="149" y="56"/>
                    <a:pt x="159"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0"/>
            <p:cNvSpPr/>
            <p:nvPr/>
          </p:nvSpPr>
          <p:spPr>
            <a:xfrm>
              <a:off x="4704700" y="2758550"/>
              <a:ext cx="12325" cy="3500"/>
            </a:xfrm>
            <a:custGeom>
              <a:rect b="b" l="l" r="r" t="t"/>
              <a:pathLst>
                <a:path extrusionOk="0" h="140" w="493">
                  <a:moveTo>
                    <a:pt x="493" y="0"/>
                  </a:moveTo>
                  <a:lnTo>
                    <a:pt x="493" y="0"/>
                  </a:lnTo>
                  <a:cubicBezTo>
                    <a:pt x="400" y="28"/>
                    <a:pt x="326" y="37"/>
                    <a:pt x="242" y="56"/>
                  </a:cubicBezTo>
                  <a:cubicBezTo>
                    <a:pt x="168" y="84"/>
                    <a:pt x="84" y="93"/>
                    <a:pt x="0" y="130"/>
                  </a:cubicBezTo>
                  <a:cubicBezTo>
                    <a:pt x="38" y="139"/>
                    <a:pt x="84" y="139"/>
                    <a:pt x="140" y="139"/>
                  </a:cubicBezTo>
                  <a:cubicBezTo>
                    <a:pt x="186" y="130"/>
                    <a:pt x="223" y="130"/>
                    <a:pt x="270" y="121"/>
                  </a:cubicBezTo>
                  <a:cubicBezTo>
                    <a:pt x="353" y="93"/>
                    <a:pt x="428" y="56"/>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0"/>
            <p:cNvSpPr/>
            <p:nvPr/>
          </p:nvSpPr>
          <p:spPr>
            <a:xfrm>
              <a:off x="4708175" y="2754825"/>
              <a:ext cx="8850" cy="3650"/>
            </a:xfrm>
            <a:custGeom>
              <a:rect b="b" l="l" r="r" t="t"/>
              <a:pathLst>
                <a:path extrusionOk="0" h="146" w="354">
                  <a:moveTo>
                    <a:pt x="354" y="0"/>
                  </a:moveTo>
                  <a:cubicBezTo>
                    <a:pt x="317" y="0"/>
                    <a:pt x="289" y="10"/>
                    <a:pt x="261" y="19"/>
                  </a:cubicBezTo>
                  <a:cubicBezTo>
                    <a:pt x="233" y="28"/>
                    <a:pt x="196" y="47"/>
                    <a:pt x="177" y="56"/>
                  </a:cubicBezTo>
                  <a:lnTo>
                    <a:pt x="1" y="131"/>
                  </a:lnTo>
                  <a:cubicBezTo>
                    <a:pt x="23" y="141"/>
                    <a:pt x="44" y="146"/>
                    <a:pt x="62" y="146"/>
                  </a:cubicBezTo>
                  <a:cubicBezTo>
                    <a:pt x="75" y="146"/>
                    <a:pt x="86" y="144"/>
                    <a:pt x="94" y="140"/>
                  </a:cubicBezTo>
                  <a:cubicBezTo>
                    <a:pt x="131" y="140"/>
                    <a:pt x="149" y="131"/>
                    <a:pt x="187" y="112"/>
                  </a:cubicBezTo>
                  <a:cubicBezTo>
                    <a:pt x="261" y="93"/>
                    <a:pt x="317" y="56"/>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0"/>
            <p:cNvSpPr/>
            <p:nvPr/>
          </p:nvSpPr>
          <p:spPr>
            <a:xfrm>
              <a:off x="4710750" y="2746700"/>
              <a:ext cx="6275" cy="7225"/>
            </a:xfrm>
            <a:custGeom>
              <a:rect b="b" l="l" r="r" t="t"/>
              <a:pathLst>
                <a:path extrusionOk="0" h="289" w="251">
                  <a:moveTo>
                    <a:pt x="251" y="0"/>
                  </a:moveTo>
                  <a:cubicBezTo>
                    <a:pt x="186" y="37"/>
                    <a:pt x="158" y="84"/>
                    <a:pt x="111" y="130"/>
                  </a:cubicBezTo>
                  <a:cubicBezTo>
                    <a:pt x="65" y="177"/>
                    <a:pt x="28" y="233"/>
                    <a:pt x="0" y="288"/>
                  </a:cubicBezTo>
                  <a:cubicBezTo>
                    <a:pt x="65" y="251"/>
                    <a:pt x="111" y="205"/>
                    <a:pt x="158" y="177"/>
                  </a:cubicBezTo>
                  <a:cubicBezTo>
                    <a:pt x="177" y="149"/>
                    <a:pt x="204" y="112"/>
                    <a:pt x="214" y="93"/>
                  </a:cubicBezTo>
                  <a:cubicBezTo>
                    <a:pt x="223" y="56"/>
                    <a:pt x="23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0"/>
            <p:cNvSpPr/>
            <p:nvPr/>
          </p:nvSpPr>
          <p:spPr>
            <a:xfrm>
              <a:off x="4716300" y="2748100"/>
              <a:ext cx="6775" cy="4650"/>
            </a:xfrm>
            <a:custGeom>
              <a:rect b="b" l="l" r="r" t="t"/>
              <a:pathLst>
                <a:path extrusionOk="0" h="186" w="271">
                  <a:moveTo>
                    <a:pt x="270" y="0"/>
                  </a:moveTo>
                  <a:cubicBezTo>
                    <a:pt x="215" y="9"/>
                    <a:pt x="168" y="37"/>
                    <a:pt x="122" y="74"/>
                  </a:cubicBezTo>
                  <a:cubicBezTo>
                    <a:pt x="75" y="102"/>
                    <a:pt x="38" y="139"/>
                    <a:pt x="1" y="186"/>
                  </a:cubicBezTo>
                  <a:cubicBezTo>
                    <a:pt x="57" y="177"/>
                    <a:pt x="103" y="149"/>
                    <a:pt x="150" y="121"/>
                  </a:cubicBezTo>
                  <a:cubicBezTo>
                    <a:pt x="196" y="84"/>
                    <a:pt x="233" y="4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0"/>
            <p:cNvSpPr/>
            <p:nvPr/>
          </p:nvSpPr>
          <p:spPr>
            <a:xfrm>
              <a:off x="4720500" y="2751100"/>
              <a:ext cx="8850" cy="5850"/>
            </a:xfrm>
            <a:custGeom>
              <a:rect b="b" l="l" r="r" t="t"/>
              <a:pathLst>
                <a:path extrusionOk="0" h="234" w="354">
                  <a:moveTo>
                    <a:pt x="353" y="1"/>
                  </a:moveTo>
                  <a:lnTo>
                    <a:pt x="353" y="1"/>
                  </a:lnTo>
                  <a:cubicBezTo>
                    <a:pt x="288" y="10"/>
                    <a:pt x="214" y="57"/>
                    <a:pt x="158" y="84"/>
                  </a:cubicBezTo>
                  <a:cubicBezTo>
                    <a:pt x="102" y="122"/>
                    <a:pt x="47" y="168"/>
                    <a:pt x="0" y="233"/>
                  </a:cubicBezTo>
                  <a:cubicBezTo>
                    <a:pt x="75" y="205"/>
                    <a:pt x="140" y="168"/>
                    <a:pt x="195" y="140"/>
                  </a:cubicBezTo>
                  <a:cubicBezTo>
                    <a:pt x="251" y="103"/>
                    <a:pt x="307" y="5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0"/>
            <p:cNvSpPr/>
            <p:nvPr/>
          </p:nvSpPr>
          <p:spPr>
            <a:xfrm>
              <a:off x="4687975" y="2685600"/>
              <a:ext cx="6300" cy="12575"/>
            </a:xfrm>
            <a:custGeom>
              <a:rect b="b" l="l" r="r" t="t"/>
              <a:pathLst>
                <a:path extrusionOk="0" h="503" w="252">
                  <a:moveTo>
                    <a:pt x="251" y="1"/>
                  </a:moveTo>
                  <a:lnTo>
                    <a:pt x="251" y="1"/>
                  </a:lnTo>
                  <a:cubicBezTo>
                    <a:pt x="205" y="29"/>
                    <a:pt x="168" y="66"/>
                    <a:pt x="149" y="112"/>
                  </a:cubicBezTo>
                  <a:cubicBezTo>
                    <a:pt x="112" y="140"/>
                    <a:pt x="93" y="177"/>
                    <a:pt x="66" y="224"/>
                  </a:cubicBezTo>
                  <a:cubicBezTo>
                    <a:pt x="19" y="307"/>
                    <a:pt x="0" y="410"/>
                    <a:pt x="10" y="502"/>
                  </a:cubicBezTo>
                  <a:cubicBezTo>
                    <a:pt x="19" y="456"/>
                    <a:pt x="28" y="419"/>
                    <a:pt x="56" y="372"/>
                  </a:cubicBezTo>
                  <a:cubicBezTo>
                    <a:pt x="66" y="326"/>
                    <a:pt x="93" y="280"/>
                    <a:pt x="112" y="252"/>
                  </a:cubicBezTo>
                  <a:lnTo>
                    <a:pt x="25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0"/>
            <p:cNvSpPr/>
            <p:nvPr/>
          </p:nvSpPr>
          <p:spPr>
            <a:xfrm>
              <a:off x="4689125" y="2691175"/>
              <a:ext cx="4225" cy="10950"/>
            </a:xfrm>
            <a:custGeom>
              <a:rect b="b" l="l" r="r" t="t"/>
              <a:pathLst>
                <a:path extrusionOk="0" h="438" w="169">
                  <a:moveTo>
                    <a:pt x="168" y="1"/>
                  </a:moveTo>
                  <a:lnTo>
                    <a:pt x="168" y="1"/>
                  </a:lnTo>
                  <a:cubicBezTo>
                    <a:pt x="140" y="29"/>
                    <a:pt x="112" y="57"/>
                    <a:pt x="94" y="94"/>
                  </a:cubicBezTo>
                  <a:cubicBezTo>
                    <a:pt x="66" y="112"/>
                    <a:pt x="47" y="159"/>
                    <a:pt x="29" y="196"/>
                  </a:cubicBezTo>
                  <a:cubicBezTo>
                    <a:pt x="10" y="279"/>
                    <a:pt x="1" y="363"/>
                    <a:pt x="20" y="437"/>
                  </a:cubicBezTo>
                  <a:lnTo>
                    <a:pt x="57" y="326"/>
                  </a:lnTo>
                  <a:lnTo>
                    <a:pt x="94" y="224"/>
                  </a:lnTo>
                  <a:cubicBezTo>
                    <a:pt x="122" y="149"/>
                    <a:pt x="150" y="84"/>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0"/>
            <p:cNvSpPr/>
            <p:nvPr/>
          </p:nvSpPr>
          <p:spPr>
            <a:xfrm>
              <a:off x="4691000" y="2698375"/>
              <a:ext cx="2800" cy="12575"/>
            </a:xfrm>
            <a:custGeom>
              <a:rect b="b" l="l" r="r" t="t"/>
              <a:pathLst>
                <a:path extrusionOk="0" h="503" w="112">
                  <a:moveTo>
                    <a:pt x="112" y="1"/>
                  </a:moveTo>
                  <a:lnTo>
                    <a:pt x="112" y="1"/>
                  </a:lnTo>
                  <a:cubicBezTo>
                    <a:pt x="65" y="75"/>
                    <a:pt x="37" y="159"/>
                    <a:pt x="28" y="252"/>
                  </a:cubicBezTo>
                  <a:cubicBezTo>
                    <a:pt x="28" y="298"/>
                    <a:pt x="19" y="326"/>
                    <a:pt x="19" y="372"/>
                  </a:cubicBezTo>
                  <a:cubicBezTo>
                    <a:pt x="0" y="419"/>
                    <a:pt x="19" y="456"/>
                    <a:pt x="28" y="502"/>
                  </a:cubicBezTo>
                  <a:lnTo>
                    <a:pt x="47" y="372"/>
                  </a:lnTo>
                  <a:cubicBezTo>
                    <a:pt x="65" y="345"/>
                    <a:pt x="65" y="307"/>
                    <a:pt x="75" y="261"/>
                  </a:cubicBezTo>
                  <a:cubicBezTo>
                    <a:pt x="93" y="177"/>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50"/>
            <p:cNvSpPr/>
            <p:nvPr/>
          </p:nvSpPr>
          <p:spPr>
            <a:xfrm>
              <a:off x="4686350" y="2706750"/>
              <a:ext cx="1650" cy="13025"/>
            </a:xfrm>
            <a:custGeom>
              <a:rect b="b" l="l" r="r" t="t"/>
              <a:pathLst>
                <a:path extrusionOk="0" h="521" w="66">
                  <a:moveTo>
                    <a:pt x="38" y="0"/>
                  </a:moveTo>
                  <a:cubicBezTo>
                    <a:pt x="19" y="84"/>
                    <a:pt x="0" y="177"/>
                    <a:pt x="0" y="260"/>
                  </a:cubicBezTo>
                  <a:cubicBezTo>
                    <a:pt x="0" y="298"/>
                    <a:pt x="0" y="344"/>
                    <a:pt x="19" y="390"/>
                  </a:cubicBezTo>
                  <a:cubicBezTo>
                    <a:pt x="28" y="437"/>
                    <a:pt x="38" y="483"/>
                    <a:pt x="65" y="521"/>
                  </a:cubicBezTo>
                  <a:lnTo>
                    <a:pt x="65" y="390"/>
                  </a:lnTo>
                  <a:lnTo>
                    <a:pt x="65" y="260"/>
                  </a:lnTo>
                  <a:cubicBezTo>
                    <a:pt x="65" y="177"/>
                    <a:pt x="65" y="93"/>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50"/>
            <p:cNvSpPr/>
            <p:nvPr/>
          </p:nvSpPr>
          <p:spPr>
            <a:xfrm>
              <a:off x="4688675" y="2716725"/>
              <a:ext cx="2350" cy="13050"/>
            </a:xfrm>
            <a:custGeom>
              <a:rect b="b" l="l" r="r" t="t"/>
              <a:pathLst>
                <a:path extrusionOk="0" h="522" w="94">
                  <a:moveTo>
                    <a:pt x="93" y="1"/>
                  </a:moveTo>
                  <a:cubicBezTo>
                    <a:pt x="47" y="84"/>
                    <a:pt x="28" y="177"/>
                    <a:pt x="19" y="242"/>
                  </a:cubicBezTo>
                  <a:cubicBezTo>
                    <a:pt x="0" y="289"/>
                    <a:pt x="0" y="335"/>
                    <a:pt x="0" y="382"/>
                  </a:cubicBezTo>
                  <a:cubicBezTo>
                    <a:pt x="0" y="428"/>
                    <a:pt x="19" y="493"/>
                    <a:pt x="38" y="521"/>
                  </a:cubicBezTo>
                  <a:cubicBezTo>
                    <a:pt x="38" y="475"/>
                    <a:pt x="38" y="447"/>
                    <a:pt x="47" y="400"/>
                  </a:cubicBezTo>
                  <a:lnTo>
                    <a:pt x="75" y="270"/>
                  </a:lnTo>
                  <a:cubicBezTo>
                    <a:pt x="84" y="177"/>
                    <a:pt x="93" y="94"/>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0"/>
            <p:cNvSpPr/>
            <p:nvPr/>
          </p:nvSpPr>
          <p:spPr>
            <a:xfrm>
              <a:off x="4717700" y="2704650"/>
              <a:ext cx="2825" cy="5375"/>
            </a:xfrm>
            <a:custGeom>
              <a:rect b="b" l="l" r="r" t="t"/>
              <a:pathLst>
                <a:path extrusionOk="0" h="215" w="113">
                  <a:moveTo>
                    <a:pt x="94" y="1"/>
                  </a:moveTo>
                  <a:cubicBezTo>
                    <a:pt x="66" y="19"/>
                    <a:pt x="38" y="56"/>
                    <a:pt x="29" y="103"/>
                  </a:cubicBezTo>
                  <a:cubicBezTo>
                    <a:pt x="19" y="131"/>
                    <a:pt x="1" y="168"/>
                    <a:pt x="19" y="214"/>
                  </a:cubicBezTo>
                  <a:cubicBezTo>
                    <a:pt x="47" y="186"/>
                    <a:pt x="75" y="149"/>
                    <a:pt x="84" y="112"/>
                  </a:cubicBezTo>
                  <a:cubicBezTo>
                    <a:pt x="94" y="75"/>
                    <a:pt x="112" y="47"/>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0"/>
            <p:cNvSpPr/>
            <p:nvPr/>
          </p:nvSpPr>
          <p:spPr>
            <a:xfrm>
              <a:off x="4721200" y="2700700"/>
              <a:ext cx="2800" cy="5600"/>
            </a:xfrm>
            <a:custGeom>
              <a:rect b="b" l="l" r="r" t="t"/>
              <a:pathLst>
                <a:path extrusionOk="0" h="224" w="112">
                  <a:moveTo>
                    <a:pt x="93" y="1"/>
                  </a:moveTo>
                  <a:lnTo>
                    <a:pt x="28" y="112"/>
                  </a:lnTo>
                  <a:cubicBezTo>
                    <a:pt x="19" y="140"/>
                    <a:pt x="0" y="177"/>
                    <a:pt x="19" y="224"/>
                  </a:cubicBezTo>
                  <a:cubicBezTo>
                    <a:pt x="47" y="187"/>
                    <a:pt x="74" y="159"/>
                    <a:pt x="84" y="121"/>
                  </a:cubicBezTo>
                  <a:cubicBezTo>
                    <a:pt x="93" y="84"/>
                    <a:pt x="112" y="47"/>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0"/>
            <p:cNvSpPr/>
            <p:nvPr/>
          </p:nvSpPr>
          <p:spPr>
            <a:xfrm>
              <a:off x="4689600" y="2735075"/>
              <a:ext cx="1425" cy="8625"/>
            </a:xfrm>
            <a:custGeom>
              <a:rect b="b" l="l" r="r" t="t"/>
              <a:pathLst>
                <a:path extrusionOk="0" h="345" w="57">
                  <a:moveTo>
                    <a:pt x="28" y="1"/>
                  </a:moveTo>
                  <a:cubicBezTo>
                    <a:pt x="10" y="56"/>
                    <a:pt x="1" y="112"/>
                    <a:pt x="10" y="177"/>
                  </a:cubicBezTo>
                  <a:cubicBezTo>
                    <a:pt x="10" y="205"/>
                    <a:pt x="10" y="242"/>
                    <a:pt x="28" y="261"/>
                  </a:cubicBezTo>
                  <a:cubicBezTo>
                    <a:pt x="28" y="289"/>
                    <a:pt x="38" y="326"/>
                    <a:pt x="56" y="344"/>
                  </a:cubicBezTo>
                  <a:lnTo>
                    <a:pt x="56" y="177"/>
                  </a:lnTo>
                  <a:cubicBezTo>
                    <a:pt x="56" y="112"/>
                    <a:pt x="47"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0"/>
            <p:cNvSpPr/>
            <p:nvPr/>
          </p:nvSpPr>
          <p:spPr>
            <a:xfrm>
              <a:off x="4792950" y="3242625"/>
              <a:ext cx="92475" cy="83325"/>
            </a:xfrm>
            <a:custGeom>
              <a:rect b="b" l="l" r="r" t="t"/>
              <a:pathLst>
                <a:path extrusionOk="0" h="3333" w="3699">
                  <a:moveTo>
                    <a:pt x="2644" y="0"/>
                  </a:moveTo>
                  <a:cubicBezTo>
                    <a:pt x="2509" y="0"/>
                    <a:pt x="2367" y="27"/>
                    <a:pt x="2240" y="64"/>
                  </a:cubicBezTo>
                  <a:cubicBezTo>
                    <a:pt x="1478" y="315"/>
                    <a:pt x="772" y="742"/>
                    <a:pt x="215" y="1318"/>
                  </a:cubicBezTo>
                  <a:cubicBezTo>
                    <a:pt x="1" y="1495"/>
                    <a:pt x="187" y="1811"/>
                    <a:pt x="317" y="1997"/>
                  </a:cubicBezTo>
                  <a:cubicBezTo>
                    <a:pt x="828" y="2591"/>
                    <a:pt x="1469" y="3074"/>
                    <a:pt x="2221" y="3270"/>
                  </a:cubicBezTo>
                  <a:cubicBezTo>
                    <a:pt x="2356" y="3307"/>
                    <a:pt x="2494" y="3333"/>
                    <a:pt x="2632" y="3333"/>
                  </a:cubicBezTo>
                  <a:cubicBezTo>
                    <a:pt x="2731" y="3333"/>
                    <a:pt x="2830" y="3319"/>
                    <a:pt x="2928" y="3288"/>
                  </a:cubicBezTo>
                  <a:cubicBezTo>
                    <a:pt x="3160" y="3205"/>
                    <a:pt x="3346" y="2982"/>
                    <a:pt x="3327" y="2740"/>
                  </a:cubicBezTo>
                  <a:cubicBezTo>
                    <a:pt x="3299" y="2471"/>
                    <a:pt x="3048" y="2294"/>
                    <a:pt x="2816" y="2173"/>
                  </a:cubicBezTo>
                  <a:cubicBezTo>
                    <a:pt x="3011" y="2155"/>
                    <a:pt x="3216" y="2136"/>
                    <a:pt x="3392" y="2043"/>
                  </a:cubicBezTo>
                  <a:cubicBezTo>
                    <a:pt x="3569" y="1941"/>
                    <a:pt x="3699" y="1737"/>
                    <a:pt x="3652" y="1541"/>
                  </a:cubicBezTo>
                  <a:cubicBezTo>
                    <a:pt x="3587" y="1337"/>
                    <a:pt x="3374" y="1226"/>
                    <a:pt x="3160" y="1198"/>
                  </a:cubicBezTo>
                  <a:cubicBezTo>
                    <a:pt x="2946" y="1161"/>
                    <a:pt x="2732" y="1179"/>
                    <a:pt x="2537" y="1123"/>
                  </a:cubicBezTo>
                  <a:cubicBezTo>
                    <a:pt x="2714" y="1040"/>
                    <a:pt x="2909" y="938"/>
                    <a:pt x="3030" y="789"/>
                  </a:cubicBezTo>
                  <a:cubicBezTo>
                    <a:pt x="3160" y="640"/>
                    <a:pt x="3216" y="408"/>
                    <a:pt x="3123" y="231"/>
                  </a:cubicBezTo>
                  <a:cubicBezTo>
                    <a:pt x="3028" y="59"/>
                    <a:pt x="2844" y="0"/>
                    <a:pt x="26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0"/>
            <p:cNvSpPr/>
            <p:nvPr/>
          </p:nvSpPr>
          <p:spPr>
            <a:xfrm>
              <a:off x="4797600" y="3241200"/>
              <a:ext cx="89225" cy="84850"/>
            </a:xfrm>
            <a:custGeom>
              <a:rect b="b" l="l" r="r" t="t"/>
              <a:pathLst>
                <a:path extrusionOk="0" h="3394" w="3569">
                  <a:moveTo>
                    <a:pt x="84" y="1357"/>
                  </a:moveTo>
                  <a:cubicBezTo>
                    <a:pt x="38" y="1394"/>
                    <a:pt x="10" y="1441"/>
                    <a:pt x="1" y="1496"/>
                  </a:cubicBezTo>
                  <a:cubicBezTo>
                    <a:pt x="10" y="1441"/>
                    <a:pt x="47" y="1394"/>
                    <a:pt x="84" y="1357"/>
                  </a:cubicBezTo>
                  <a:close/>
                  <a:moveTo>
                    <a:pt x="1" y="1654"/>
                  </a:moveTo>
                  <a:cubicBezTo>
                    <a:pt x="17" y="1752"/>
                    <a:pt x="55" y="1835"/>
                    <a:pt x="114" y="1917"/>
                  </a:cubicBezTo>
                  <a:lnTo>
                    <a:pt x="114" y="1917"/>
                  </a:lnTo>
                  <a:cubicBezTo>
                    <a:pt x="65" y="1836"/>
                    <a:pt x="17" y="1748"/>
                    <a:pt x="1" y="1654"/>
                  </a:cubicBezTo>
                  <a:close/>
                  <a:moveTo>
                    <a:pt x="2537" y="0"/>
                  </a:moveTo>
                  <a:cubicBezTo>
                    <a:pt x="2333" y="0"/>
                    <a:pt x="2147" y="47"/>
                    <a:pt x="1961" y="112"/>
                  </a:cubicBezTo>
                  <a:cubicBezTo>
                    <a:pt x="1608" y="242"/>
                    <a:pt x="1255" y="419"/>
                    <a:pt x="930" y="623"/>
                  </a:cubicBezTo>
                  <a:cubicBezTo>
                    <a:pt x="605" y="837"/>
                    <a:pt x="298" y="1078"/>
                    <a:pt x="47" y="1348"/>
                  </a:cubicBezTo>
                  <a:cubicBezTo>
                    <a:pt x="317" y="1078"/>
                    <a:pt x="614" y="837"/>
                    <a:pt x="939" y="623"/>
                  </a:cubicBezTo>
                  <a:cubicBezTo>
                    <a:pt x="1264" y="428"/>
                    <a:pt x="1617" y="261"/>
                    <a:pt x="1980" y="140"/>
                  </a:cubicBezTo>
                  <a:cubicBezTo>
                    <a:pt x="2122" y="85"/>
                    <a:pt x="2290" y="43"/>
                    <a:pt x="2452" y="43"/>
                  </a:cubicBezTo>
                  <a:cubicBezTo>
                    <a:pt x="2481" y="43"/>
                    <a:pt x="2509" y="44"/>
                    <a:pt x="2537" y="47"/>
                  </a:cubicBezTo>
                  <a:cubicBezTo>
                    <a:pt x="2630" y="47"/>
                    <a:pt x="2723" y="65"/>
                    <a:pt x="2797" y="112"/>
                  </a:cubicBezTo>
                  <a:cubicBezTo>
                    <a:pt x="2881" y="158"/>
                    <a:pt x="2937" y="233"/>
                    <a:pt x="2965" y="307"/>
                  </a:cubicBezTo>
                  <a:cubicBezTo>
                    <a:pt x="2983" y="391"/>
                    <a:pt x="2983" y="484"/>
                    <a:pt x="2965" y="567"/>
                  </a:cubicBezTo>
                  <a:cubicBezTo>
                    <a:pt x="2937" y="651"/>
                    <a:pt x="2890" y="725"/>
                    <a:pt x="2825" y="799"/>
                  </a:cubicBezTo>
                  <a:cubicBezTo>
                    <a:pt x="2695" y="930"/>
                    <a:pt x="2537" y="1022"/>
                    <a:pt x="2361" y="1097"/>
                  </a:cubicBezTo>
                  <a:lnTo>
                    <a:pt x="2240" y="1162"/>
                  </a:lnTo>
                  <a:lnTo>
                    <a:pt x="2370" y="1190"/>
                  </a:lnTo>
                  <a:cubicBezTo>
                    <a:pt x="2584" y="1255"/>
                    <a:pt x="2788" y="1236"/>
                    <a:pt x="2983" y="1264"/>
                  </a:cubicBezTo>
                  <a:cubicBezTo>
                    <a:pt x="3076" y="1273"/>
                    <a:pt x="3169" y="1310"/>
                    <a:pt x="3253" y="1357"/>
                  </a:cubicBezTo>
                  <a:cubicBezTo>
                    <a:pt x="3336" y="1403"/>
                    <a:pt x="3401" y="1468"/>
                    <a:pt x="3429" y="1552"/>
                  </a:cubicBezTo>
                  <a:cubicBezTo>
                    <a:pt x="3448" y="1636"/>
                    <a:pt x="3438" y="1729"/>
                    <a:pt x="3401" y="1812"/>
                  </a:cubicBezTo>
                  <a:cubicBezTo>
                    <a:pt x="3355" y="1886"/>
                    <a:pt x="3299" y="1961"/>
                    <a:pt x="3215" y="2007"/>
                  </a:cubicBezTo>
                  <a:cubicBezTo>
                    <a:pt x="3057" y="2100"/>
                    <a:pt x="2844" y="2119"/>
                    <a:pt x="2649" y="2137"/>
                  </a:cubicBezTo>
                  <a:lnTo>
                    <a:pt x="2463" y="2147"/>
                  </a:lnTo>
                  <a:lnTo>
                    <a:pt x="2630" y="2240"/>
                  </a:lnTo>
                  <a:cubicBezTo>
                    <a:pt x="2723" y="2295"/>
                    <a:pt x="2816" y="2342"/>
                    <a:pt x="2890" y="2416"/>
                  </a:cubicBezTo>
                  <a:cubicBezTo>
                    <a:pt x="2974" y="2481"/>
                    <a:pt x="3048" y="2555"/>
                    <a:pt x="3095" y="2648"/>
                  </a:cubicBezTo>
                  <a:cubicBezTo>
                    <a:pt x="3141" y="2741"/>
                    <a:pt x="3141" y="2843"/>
                    <a:pt x="3104" y="2936"/>
                  </a:cubicBezTo>
                  <a:cubicBezTo>
                    <a:pt x="3067" y="3029"/>
                    <a:pt x="2992" y="3113"/>
                    <a:pt x="2918" y="3178"/>
                  </a:cubicBezTo>
                  <a:cubicBezTo>
                    <a:pt x="2835" y="3234"/>
                    <a:pt x="2742" y="3280"/>
                    <a:pt x="2639" y="3299"/>
                  </a:cubicBezTo>
                  <a:cubicBezTo>
                    <a:pt x="2584" y="3308"/>
                    <a:pt x="2530" y="3313"/>
                    <a:pt x="2478" y="3313"/>
                  </a:cubicBezTo>
                  <a:cubicBezTo>
                    <a:pt x="2426" y="3313"/>
                    <a:pt x="2375" y="3308"/>
                    <a:pt x="2324" y="3299"/>
                  </a:cubicBezTo>
                  <a:cubicBezTo>
                    <a:pt x="2221" y="3280"/>
                    <a:pt x="2119" y="3262"/>
                    <a:pt x="2008" y="3224"/>
                  </a:cubicBezTo>
                  <a:cubicBezTo>
                    <a:pt x="1905" y="3206"/>
                    <a:pt x="1803" y="3169"/>
                    <a:pt x="1692" y="3122"/>
                  </a:cubicBezTo>
                  <a:cubicBezTo>
                    <a:pt x="1292" y="2955"/>
                    <a:pt x="921" y="2713"/>
                    <a:pt x="595" y="2425"/>
                  </a:cubicBezTo>
                  <a:cubicBezTo>
                    <a:pt x="428" y="2277"/>
                    <a:pt x="280" y="2119"/>
                    <a:pt x="140" y="1952"/>
                  </a:cubicBezTo>
                  <a:cubicBezTo>
                    <a:pt x="131" y="1940"/>
                    <a:pt x="122" y="1928"/>
                    <a:pt x="114" y="1917"/>
                  </a:cubicBezTo>
                  <a:lnTo>
                    <a:pt x="114" y="1917"/>
                  </a:lnTo>
                  <a:cubicBezTo>
                    <a:pt x="123" y="1932"/>
                    <a:pt x="131" y="1946"/>
                    <a:pt x="140" y="1961"/>
                  </a:cubicBezTo>
                  <a:cubicBezTo>
                    <a:pt x="280" y="2137"/>
                    <a:pt x="428" y="2295"/>
                    <a:pt x="595" y="2444"/>
                  </a:cubicBezTo>
                  <a:cubicBezTo>
                    <a:pt x="921" y="2751"/>
                    <a:pt x="1283" y="3001"/>
                    <a:pt x="1692" y="3178"/>
                  </a:cubicBezTo>
                  <a:cubicBezTo>
                    <a:pt x="1803" y="3224"/>
                    <a:pt x="1905" y="3262"/>
                    <a:pt x="2008" y="3299"/>
                  </a:cubicBezTo>
                  <a:cubicBezTo>
                    <a:pt x="2119" y="3327"/>
                    <a:pt x="2221" y="3354"/>
                    <a:pt x="2333" y="3373"/>
                  </a:cubicBezTo>
                  <a:cubicBezTo>
                    <a:pt x="2356" y="3387"/>
                    <a:pt x="2398" y="3394"/>
                    <a:pt x="2448" y="3394"/>
                  </a:cubicBezTo>
                  <a:cubicBezTo>
                    <a:pt x="2498" y="3394"/>
                    <a:pt x="2556" y="3387"/>
                    <a:pt x="2612" y="3373"/>
                  </a:cubicBezTo>
                  <a:cubicBezTo>
                    <a:pt x="2732" y="3364"/>
                    <a:pt x="2844" y="3317"/>
                    <a:pt x="2937" y="3252"/>
                  </a:cubicBezTo>
                  <a:cubicBezTo>
                    <a:pt x="3030" y="3178"/>
                    <a:pt x="3113" y="3085"/>
                    <a:pt x="3160" y="2974"/>
                  </a:cubicBezTo>
                  <a:cubicBezTo>
                    <a:pt x="3206" y="2853"/>
                    <a:pt x="3206" y="2723"/>
                    <a:pt x="3160" y="2611"/>
                  </a:cubicBezTo>
                  <a:cubicBezTo>
                    <a:pt x="3113" y="2490"/>
                    <a:pt x="3030" y="2397"/>
                    <a:pt x="2937" y="2332"/>
                  </a:cubicBezTo>
                  <a:cubicBezTo>
                    <a:pt x="2890" y="2295"/>
                    <a:pt x="2844" y="2258"/>
                    <a:pt x="2816" y="2240"/>
                  </a:cubicBezTo>
                  <a:cubicBezTo>
                    <a:pt x="2862" y="2240"/>
                    <a:pt x="2909" y="2230"/>
                    <a:pt x="2955" y="2212"/>
                  </a:cubicBezTo>
                  <a:cubicBezTo>
                    <a:pt x="3057" y="2193"/>
                    <a:pt x="3160" y="2165"/>
                    <a:pt x="3262" y="2109"/>
                  </a:cubicBezTo>
                  <a:cubicBezTo>
                    <a:pt x="3355" y="2054"/>
                    <a:pt x="3448" y="1970"/>
                    <a:pt x="3494" y="1868"/>
                  </a:cubicBezTo>
                  <a:cubicBezTo>
                    <a:pt x="3559" y="1766"/>
                    <a:pt x="3568" y="1636"/>
                    <a:pt x="3531" y="1515"/>
                  </a:cubicBezTo>
                  <a:cubicBezTo>
                    <a:pt x="3494" y="1403"/>
                    <a:pt x="3401" y="1320"/>
                    <a:pt x="3299" y="1264"/>
                  </a:cubicBezTo>
                  <a:cubicBezTo>
                    <a:pt x="3206" y="1208"/>
                    <a:pt x="3095" y="1180"/>
                    <a:pt x="2983" y="1171"/>
                  </a:cubicBezTo>
                  <a:cubicBezTo>
                    <a:pt x="2825" y="1143"/>
                    <a:pt x="2658" y="1162"/>
                    <a:pt x="2509" y="1134"/>
                  </a:cubicBezTo>
                  <a:cubicBezTo>
                    <a:pt x="2639" y="1069"/>
                    <a:pt x="2769" y="985"/>
                    <a:pt x="2872" y="864"/>
                  </a:cubicBezTo>
                  <a:cubicBezTo>
                    <a:pt x="2937" y="799"/>
                    <a:pt x="2983" y="707"/>
                    <a:pt x="3020" y="604"/>
                  </a:cubicBezTo>
                  <a:cubicBezTo>
                    <a:pt x="3048" y="511"/>
                    <a:pt x="3057" y="391"/>
                    <a:pt x="3020" y="298"/>
                  </a:cubicBezTo>
                  <a:cubicBezTo>
                    <a:pt x="2983" y="205"/>
                    <a:pt x="2918" y="112"/>
                    <a:pt x="2825" y="65"/>
                  </a:cubicBezTo>
                  <a:cubicBezTo>
                    <a:pt x="2732" y="19"/>
                    <a:pt x="2639" y="0"/>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50"/>
            <p:cNvSpPr/>
            <p:nvPr/>
          </p:nvSpPr>
          <p:spPr>
            <a:xfrm>
              <a:off x="4795975" y="3270700"/>
              <a:ext cx="60425" cy="9600"/>
            </a:xfrm>
            <a:custGeom>
              <a:rect b="b" l="l" r="r" t="t"/>
              <a:pathLst>
                <a:path extrusionOk="0" h="384" w="2417">
                  <a:moveTo>
                    <a:pt x="2416" y="0"/>
                  </a:moveTo>
                  <a:lnTo>
                    <a:pt x="2416" y="0"/>
                  </a:lnTo>
                  <a:cubicBezTo>
                    <a:pt x="2212" y="28"/>
                    <a:pt x="2017" y="56"/>
                    <a:pt x="1812" y="84"/>
                  </a:cubicBezTo>
                  <a:lnTo>
                    <a:pt x="1199" y="186"/>
                  </a:lnTo>
                  <a:lnTo>
                    <a:pt x="595" y="288"/>
                  </a:lnTo>
                  <a:cubicBezTo>
                    <a:pt x="493" y="316"/>
                    <a:pt x="400" y="326"/>
                    <a:pt x="298" y="335"/>
                  </a:cubicBezTo>
                  <a:cubicBezTo>
                    <a:pt x="196" y="363"/>
                    <a:pt x="103" y="372"/>
                    <a:pt x="1" y="372"/>
                  </a:cubicBezTo>
                  <a:cubicBezTo>
                    <a:pt x="63" y="380"/>
                    <a:pt x="126" y="384"/>
                    <a:pt x="189" y="384"/>
                  </a:cubicBezTo>
                  <a:cubicBezTo>
                    <a:pt x="333" y="384"/>
                    <a:pt x="478" y="366"/>
                    <a:pt x="614" y="353"/>
                  </a:cubicBezTo>
                  <a:cubicBezTo>
                    <a:pt x="809" y="326"/>
                    <a:pt x="1023" y="288"/>
                    <a:pt x="1218" y="261"/>
                  </a:cubicBezTo>
                  <a:cubicBezTo>
                    <a:pt x="1422" y="223"/>
                    <a:pt x="1627" y="186"/>
                    <a:pt x="1822" y="140"/>
                  </a:cubicBezTo>
                  <a:cubicBezTo>
                    <a:pt x="2017" y="93"/>
                    <a:pt x="2212" y="56"/>
                    <a:pt x="24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0"/>
            <p:cNvSpPr/>
            <p:nvPr/>
          </p:nvSpPr>
          <p:spPr>
            <a:xfrm>
              <a:off x="4795750" y="3282300"/>
              <a:ext cx="66450" cy="13975"/>
            </a:xfrm>
            <a:custGeom>
              <a:rect b="b" l="l" r="r" t="t"/>
              <a:pathLst>
                <a:path extrusionOk="0" h="559" w="2658">
                  <a:moveTo>
                    <a:pt x="0" y="1"/>
                  </a:moveTo>
                  <a:lnTo>
                    <a:pt x="0" y="1"/>
                  </a:lnTo>
                  <a:cubicBezTo>
                    <a:pt x="121" y="29"/>
                    <a:pt x="233" y="47"/>
                    <a:pt x="344" y="66"/>
                  </a:cubicBezTo>
                  <a:cubicBezTo>
                    <a:pt x="446" y="94"/>
                    <a:pt x="558" y="112"/>
                    <a:pt x="669" y="140"/>
                  </a:cubicBezTo>
                  <a:lnTo>
                    <a:pt x="1329" y="289"/>
                  </a:lnTo>
                  <a:lnTo>
                    <a:pt x="1989" y="428"/>
                  </a:lnTo>
                  <a:cubicBezTo>
                    <a:pt x="2212" y="475"/>
                    <a:pt x="2435" y="521"/>
                    <a:pt x="2658" y="558"/>
                  </a:cubicBezTo>
                  <a:cubicBezTo>
                    <a:pt x="2435" y="503"/>
                    <a:pt x="2221" y="447"/>
                    <a:pt x="1998" y="373"/>
                  </a:cubicBezTo>
                  <a:cubicBezTo>
                    <a:pt x="1784" y="317"/>
                    <a:pt x="1561" y="270"/>
                    <a:pt x="1338" y="224"/>
                  </a:cubicBezTo>
                  <a:cubicBezTo>
                    <a:pt x="1115" y="177"/>
                    <a:pt x="902" y="131"/>
                    <a:pt x="679" y="94"/>
                  </a:cubicBezTo>
                  <a:cubicBezTo>
                    <a:pt x="456" y="57"/>
                    <a:pt x="223"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0"/>
            <p:cNvSpPr/>
            <p:nvPr/>
          </p:nvSpPr>
          <p:spPr>
            <a:xfrm>
              <a:off x="4817350" y="3277675"/>
              <a:ext cx="17225" cy="3025"/>
            </a:xfrm>
            <a:custGeom>
              <a:rect b="b" l="l" r="r" t="t"/>
              <a:pathLst>
                <a:path extrusionOk="0" h="121" w="689">
                  <a:moveTo>
                    <a:pt x="688" y="0"/>
                  </a:moveTo>
                  <a:cubicBezTo>
                    <a:pt x="567" y="0"/>
                    <a:pt x="456" y="9"/>
                    <a:pt x="344" y="47"/>
                  </a:cubicBezTo>
                  <a:lnTo>
                    <a:pt x="177" y="84"/>
                  </a:lnTo>
                  <a:lnTo>
                    <a:pt x="1" y="121"/>
                  </a:lnTo>
                  <a:lnTo>
                    <a:pt x="177" y="121"/>
                  </a:lnTo>
                  <a:cubicBezTo>
                    <a:pt x="233" y="102"/>
                    <a:pt x="289" y="102"/>
                    <a:pt x="344" y="93"/>
                  </a:cubicBezTo>
                  <a:cubicBezTo>
                    <a:pt x="465" y="74"/>
                    <a:pt x="577" y="47"/>
                    <a:pt x="6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0"/>
            <p:cNvSpPr/>
            <p:nvPr/>
          </p:nvSpPr>
          <p:spPr>
            <a:xfrm>
              <a:off x="4830825" y="3277675"/>
              <a:ext cx="10475" cy="3325"/>
            </a:xfrm>
            <a:custGeom>
              <a:rect b="b" l="l" r="r" t="t"/>
              <a:pathLst>
                <a:path extrusionOk="0" h="133" w="419">
                  <a:moveTo>
                    <a:pt x="418" y="0"/>
                  </a:moveTo>
                  <a:lnTo>
                    <a:pt x="418" y="0"/>
                  </a:lnTo>
                  <a:cubicBezTo>
                    <a:pt x="344" y="9"/>
                    <a:pt x="279" y="28"/>
                    <a:pt x="205" y="47"/>
                  </a:cubicBezTo>
                  <a:lnTo>
                    <a:pt x="103" y="84"/>
                  </a:lnTo>
                  <a:lnTo>
                    <a:pt x="0" y="121"/>
                  </a:lnTo>
                  <a:cubicBezTo>
                    <a:pt x="14" y="130"/>
                    <a:pt x="33" y="133"/>
                    <a:pt x="53" y="133"/>
                  </a:cubicBezTo>
                  <a:cubicBezTo>
                    <a:pt x="72" y="133"/>
                    <a:pt x="93" y="130"/>
                    <a:pt x="112" y="130"/>
                  </a:cubicBezTo>
                  <a:cubicBezTo>
                    <a:pt x="149" y="130"/>
                    <a:pt x="186" y="121"/>
                    <a:pt x="214" y="102"/>
                  </a:cubicBezTo>
                  <a:cubicBezTo>
                    <a:pt x="288" y="84"/>
                    <a:pt x="35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0"/>
            <p:cNvSpPr/>
            <p:nvPr/>
          </p:nvSpPr>
          <p:spPr>
            <a:xfrm>
              <a:off x="4825950" y="3282675"/>
              <a:ext cx="16500" cy="1750"/>
            </a:xfrm>
            <a:custGeom>
              <a:rect b="b" l="l" r="r" t="t"/>
              <a:pathLst>
                <a:path extrusionOk="0" h="70" w="660">
                  <a:moveTo>
                    <a:pt x="480" y="1"/>
                  </a:moveTo>
                  <a:cubicBezTo>
                    <a:pt x="430" y="1"/>
                    <a:pt x="380" y="5"/>
                    <a:pt x="325" y="14"/>
                  </a:cubicBezTo>
                  <a:cubicBezTo>
                    <a:pt x="214" y="23"/>
                    <a:pt x="112" y="32"/>
                    <a:pt x="0" y="42"/>
                  </a:cubicBezTo>
                  <a:cubicBezTo>
                    <a:pt x="65" y="51"/>
                    <a:pt x="112" y="70"/>
                    <a:pt x="168" y="70"/>
                  </a:cubicBezTo>
                  <a:lnTo>
                    <a:pt x="335" y="70"/>
                  </a:lnTo>
                  <a:cubicBezTo>
                    <a:pt x="446" y="51"/>
                    <a:pt x="548" y="51"/>
                    <a:pt x="660" y="23"/>
                  </a:cubicBezTo>
                  <a:cubicBezTo>
                    <a:pt x="599" y="8"/>
                    <a:pt x="540" y="1"/>
                    <a:pt x="4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0"/>
            <p:cNvSpPr/>
            <p:nvPr/>
          </p:nvSpPr>
          <p:spPr>
            <a:xfrm>
              <a:off x="4810375" y="3281900"/>
              <a:ext cx="10250" cy="1775"/>
            </a:xfrm>
            <a:custGeom>
              <a:rect b="b" l="l" r="r" t="t"/>
              <a:pathLst>
                <a:path extrusionOk="0" h="71" w="410">
                  <a:moveTo>
                    <a:pt x="108" y="1"/>
                  </a:moveTo>
                  <a:cubicBezTo>
                    <a:pt x="73" y="1"/>
                    <a:pt x="38" y="3"/>
                    <a:pt x="1" y="8"/>
                  </a:cubicBezTo>
                  <a:cubicBezTo>
                    <a:pt x="57" y="45"/>
                    <a:pt x="131" y="54"/>
                    <a:pt x="196" y="63"/>
                  </a:cubicBezTo>
                  <a:cubicBezTo>
                    <a:pt x="233" y="68"/>
                    <a:pt x="268" y="70"/>
                    <a:pt x="303" y="70"/>
                  </a:cubicBezTo>
                  <a:cubicBezTo>
                    <a:pt x="338" y="70"/>
                    <a:pt x="372" y="68"/>
                    <a:pt x="410" y="63"/>
                  </a:cubicBezTo>
                  <a:cubicBezTo>
                    <a:pt x="335" y="26"/>
                    <a:pt x="270" y="17"/>
                    <a:pt x="214" y="8"/>
                  </a:cubicBezTo>
                  <a:cubicBezTo>
                    <a:pt x="177" y="3"/>
                    <a:pt x="142" y="1"/>
                    <a:pt x="1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0"/>
            <p:cNvSpPr/>
            <p:nvPr/>
          </p:nvSpPr>
          <p:spPr>
            <a:xfrm>
              <a:off x="4862175" y="3287875"/>
              <a:ext cx="14650" cy="3625"/>
            </a:xfrm>
            <a:custGeom>
              <a:rect b="b" l="l" r="r" t="t"/>
              <a:pathLst>
                <a:path extrusionOk="0" h="145" w="586">
                  <a:moveTo>
                    <a:pt x="586" y="1"/>
                  </a:moveTo>
                  <a:lnTo>
                    <a:pt x="586" y="1"/>
                  </a:lnTo>
                  <a:cubicBezTo>
                    <a:pt x="493" y="10"/>
                    <a:pt x="391" y="38"/>
                    <a:pt x="289" y="57"/>
                  </a:cubicBezTo>
                  <a:lnTo>
                    <a:pt x="149" y="94"/>
                  </a:lnTo>
                  <a:cubicBezTo>
                    <a:pt x="94" y="112"/>
                    <a:pt x="47" y="131"/>
                    <a:pt x="1" y="140"/>
                  </a:cubicBezTo>
                  <a:cubicBezTo>
                    <a:pt x="16" y="143"/>
                    <a:pt x="33" y="144"/>
                    <a:pt x="50" y="144"/>
                  </a:cubicBezTo>
                  <a:cubicBezTo>
                    <a:pt x="83" y="144"/>
                    <a:pt x="118" y="140"/>
                    <a:pt x="149" y="140"/>
                  </a:cubicBezTo>
                  <a:cubicBezTo>
                    <a:pt x="196" y="140"/>
                    <a:pt x="252" y="131"/>
                    <a:pt x="298" y="112"/>
                  </a:cubicBezTo>
                  <a:cubicBezTo>
                    <a:pt x="400" y="85"/>
                    <a:pt x="493" y="47"/>
                    <a:pt x="5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0"/>
            <p:cNvSpPr/>
            <p:nvPr/>
          </p:nvSpPr>
          <p:spPr>
            <a:xfrm>
              <a:off x="4856150" y="3287875"/>
              <a:ext cx="10225" cy="2600"/>
            </a:xfrm>
            <a:custGeom>
              <a:rect b="b" l="l" r="r" t="t"/>
              <a:pathLst>
                <a:path extrusionOk="0" h="104" w="409">
                  <a:moveTo>
                    <a:pt x="409" y="1"/>
                  </a:moveTo>
                  <a:cubicBezTo>
                    <a:pt x="344" y="1"/>
                    <a:pt x="270" y="10"/>
                    <a:pt x="204" y="19"/>
                  </a:cubicBezTo>
                  <a:cubicBezTo>
                    <a:pt x="130" y="47"/>
                    <a:pt x="74" y="57"/>
                    <a:pt x="0" y="75"/>
                  </a:cubicBezTo>
                  <a:cubicBezTo>
                    <a:pt x="37" y="103"/>
                    <a:pt x="74" y="103"/>
                    <a:pt x="112" y="103"/>
                  </a:cubicBezTo>
                  <a:cubicBezTo>
                    <a:pt x="149" y="103"/>
                    <a:pt x="177" y="103"/>
                    <a:pt x="214" y="94"/>
                  </a:cubicBezTo>
                  <a:lnTo>
                    <a:pt x="316" y="57"/>
                  </a:lnTo>
                  <a:cubicBezTo>
                    <a:pt x="353" y="38"/>
                    <a:pt x="390" y="19"/>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0"/>
            <p:cNvSpPr/>
            <p:nvPr/>
          </p:nvSpPr>
          <p:spPr>
            <a:xfrm>
              <a:off x="4871925" y="3283700"/>
              <a:ext cx="5600" cy="2800"/>
            </a:xfrm>
            <a:custGeom>
              <a:rect b="b" l="l" r="r" t="t"/>
              <a:pathLst>
                <a:path extrusionOk="0" h="112" w="224">
                  <a:moveTo>
                    <a:pt x="224" y="1"/>
                  </a:moveTo>
                  <a:cubicBezTo>
                    <a:pt x="177" y="1"/>
                    <a:pt x="140" y="19"/>
                    <a:pt x="103" y="38"/>
                  </a:cubicBezTo>
                  <a:cubicBezTo>
                    <a:pt x="94" y="47"/>
                    <a:pt x="75" y="47"/>
                    <a:pt x="57" y="66"/>
                  </a:cubicBezTo>
                  <a:cubicBezTo>
                    <a:pt x="38" y="75"/>
                    <a:pt x="29" y="84"/>
                    <a:pt x="1" y="94"/>
                  </a:cubicBezTo>
                  <a:cubicBezTo>
                    <a:pt x="22" y="106"/>
                    <a:pt x="43" y="111"/>
                    <a:pt x="63" y="111"/>
                  </a:cubicBezTo>
                  <a:cubicBezTo>
                    <a:pt x="87" y="111"/>
                    <a:pt x="111" y="104"/>
                    <a:pt x="131" y="94"/>
                  </a:cubicBezTo>
                  <a:cubicBezTo>
                    <a:pt x="150" y="84"/>
                    <a:pt x="177" y="75"/>
                    <a:pt x="187" y="66"/>
                  </a:cubicBezTo>
                  <a:cubicBezTo>
                    <a:pt x="196" y="38"/>
                    <a:pt x="215" y="29"/>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50"/>
            <p:cNvSpPr/>
            <p:nvPr/>
          </p:nvSpPr>
          <p:spPr>
            <a:xfrm>
              <a:off x="4857525" y="3315050"/>
              <a:ext cx="12100" cy="6050"/>
            </a:xfrm>
            <a:custGeom>
              <a:rect b="b" l="l" r="r" t="t"/>
              <a:pathLst>
                <a:path extrusionOk="0" h="242" w="484">
                  <a:moveTo>
                    <a:pt x="484" y="1"/>
                  </a:moveTo>
                  <a:lnTo>
                    <a:pt x="484" y="1"/>
                  </a:lnTo>
                  <a:cubicBezTo>
                    <a:pt x="428" y="94"/>
                    <a:pt x="354" y="140"/>
                    <a:pt x="280" y="177"/>
                  </a:cubicBezTo>
                  <a:cubicBezTo>
                    <a:pt x="233" y="187"/>
                    <a:pt x="187" y="187"/>
                    <a:pt x="140" y="205"/>
                  </a:cubicBezTo>
                  <a:lnTo>
                    <a:pt x="1" y="205"/>
                  </a:lnTo>
                  <a:cubicBezTo>
                    <a:pt x="19" y="215"/>
                    <a:pt x="47" y="215"/>
                    <a:pt x="66" y="224"/>
                  </a:cubicBezTo>
                  <a:cubicBezTo>
                    <a:pt x="94" y="224"/>
                    <a:pt x="112" y="233"/>
                    <a:pt x="140" y="233"/>
                  </a:cubicBezTo>
                  <a:cubicBezTo>
                    <a:pt x="155" y="239"/>
                    <a:pt x="170" y="241"/>
                    <a:pt x="186" y="241"/>
                  </a:cubicBezTo>
                  <a:cubicBezTo>
                    <a:pt x="220" y="241"/>
                    <a:pt x="257" y="230"/>
                    <a:pt x="289" y="224"/>
                  </a:cubicBezTo>
                  <a:cubicBezTo>
                    <a:pt x="335" y="215"/>
                    <a:pt x="382" y="177"/>
                    <a:pt x="419" y="140"/>
                  </a:cubicBezTo>
                  <a:cubicBezTo>
                    <a:pt x="447" y="112"/>
                    <a:pt x="484" y="47"/>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50"/>
            <p:cNvSpPr/>
            <p:nvPr/>
          </p:nvSpPr>
          <p:spPr>
            <a:xfrm>
              <a:off x="4848475" y="3316675"/>
              <a:ext cx="13275" cy="1900"/>
            </a:xfrm>
            <a:custGeom>
              <a:rect b="b" l="l" r="r" t="t"/>
              <a:pathLst>
                <a:path extrusionOk="0" h="76" w="531">
                  <a:moveTo>
                    <a:pt x="0" y="1"/>
                  </a:moveTo>
                  <a:cubicBezTo>
                    <a:pt x="38" y="20"/>
                    <a:pt x="84" y="47"/>
                    <a:pt x="131" y="57"/>
                  </a:cubicBezTo>
                  <a:cubicBezTo>
                    <a:pt x="177" y="66"/>
                    <a:pt x="223" y="75"/>
                    <a:pt x="270" y="75"/>
                  </a:cubicBezTo>
                  <a:cubicBezTo>
                    <a:pt x="363" y="75"/>
                    <a:pt x="437" y="75"/>
                    <a:pt x="530" y="57"/>
                  </a:cubicBezTo>
                  <a:cubicBezTo>
                    <a:pt x="484" y="47"/>
                    <a:pt x="437" y="47"/>
                    <a:pt x="381" y="47"/>
                  </a:cubicBezTo>
                  <a:cubicBezTo>
                    <a:pt x="344" y="47"/>
                    <a:pt x="298" y="29"/>
                    <a:pt x="251" y="29"/>
                  </a:cubicBezTo>
                  <a:lnTo>
                    <a:pt x="131" y="20"/>
                  </a:lnTo>
                  <a:cubicBezTo>
                    <a:pt x="93" y="10"/>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0"/>
            <p:cNvSpPr/>
            <p:nvPr/>
          </p:nvSpPr>
          <p:spPr>
            <a:xfrm>
              <a:off x="4841500" y="3317375"/>
              <a:ext cx="11400" cy="3975"/>
            </a:xfrm>
            <a:custGeom>
              <a:rect b="b" l="l" r="r" t="t"/>
              <a:pathLst>
                <a:path extrusionOk="0" h="159" w="456">
                  <a:moveTo>
                    <a:pt x="1" y="1"/>
                  </a:moveTo>
                  <a:cubicBezTo>
                    <a:pt x="19" y="38"/>
                    <a:pt x="57" y="57"/>
                    <a:pt x="94" y="84"/>
                  </a:cubicBezTo>
                  <a:cubicBezTo>
                    <a:pt x="131" y="103"/>
                    <a:pt x="177" y="122"/>
                    <a:pt x="205" y="131"/>
                  </a:cubicBezTo>
                  <a:cubicBezTo>
                    <a:pt x="242" y="140"/>
                    <a:pt x="289" y="159"/>
                    <a:pt x="326" y="159"/>
                  </a:cubicBezTo>
                  <a:lnTo>
                    <a:pt x="456" y="159"/>
                  </a:lnTo>
                  <a:cubicBezTo>
                    <a:pt x="372" y="122"/>
                    <a:pt x="298" y="94"/>
                    <a:pt x="233" y="75"/>
                  </a:cubicBezTo>
                  <a:cubicBezTo>
                    <a:pt x="149" y="4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0"/>
            <p:cNvSpPr/>
            <p:nvPr/>
          </p:nvSpPr>
          <p:spPr>
            <a:xfrm>
              <a:off x="4853825" y="3314950"/>
              <a:ext cx="8375" cy="1750"/>
            </a:xfrm>
            <a:custGeom>
              <a:rect b="b" l="l" r="r" t="t"/>
              <a:pathLst>
                <a:path extrusionOk="0" h="70" w="335">
                  <a:moveTo>
                    <a:pt x="62" y="1"/>
                  </a:moveTo>
                  <a:cubicBezTo>
                    <a:pt x="43" y="1"/>
                    <a:pt x="22" y="2"/>
                    <a:pt x="0" y="5"/>
                  </a:cubicBezTo>
                  <a:cubicBezTo>
                    <a:pt x="47" y="42"/>
                    <a:pt x="112" y="70"/>
                    <a:pt x="167" y="70"/>
                  </a:cubicBezTo>
                  <a:cubicBezTo>
                    <a:pt x="195" y="70"/>
                    <a:pt x="223" y="70"/>
                    <a:pt x="251" y="51"/>
                  </a:cubicBezTo>
                  <a:cubicBezTo>
                    <a:pt x="270" y="42"/>
                    <a:pt x="307" y="42"/>
                    <a:pt x="335" y="24"/>
                  </a:cubicBezTo>
                  <a:cubicBezTo>
                    <a:pt x="270" y="5"/>
                    <a:pt x="214" y="5"/>
                    <a:pt x="167" y="5"/>
                  </a:cubicBezTo>
                  <a:cubicBezTo>
                    <a:pt x="136" y="5"/>
                    <a:pt x="101" y="1"/>
                    <a:pt x="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0"/>
            <p:cNvSpPr/>
            <p:nvPr/>
          </p:nvSpPr>
          <p:spPr>
            <a:xfrm>
              <a:off x="4800150" y="3286725"/>
              <a:ext cx="7925" cy="9550"/>
            </a:xfrm>
            <a:custGeom>
              <a:rect b="b" l="l" r="r" t="t"/>
              <a:pathLst>
                <a:path extrusionOk="0" h="382" w="317">
                  <a:moveTo>
                    <a:pt x="1" y="0"/>
                  </a:moveTo>
                  <a:cubicBezTo>
                    <a:pt x="1" y="47"/>
                    <a:pt x="29" y="84"/>
                    <a:pt x="47" y="112"/>
                  </a:cubicBezTo>
                  <a:lnTo>
                    <a:pt x="122" y="223"/>
                  </a:lnTo>
                  <a:cubicBezTo>
                    <a:pt x="168" y="288"/>
                    <a:pt x="233" y="363"/>
                    <a:pt x="317" y="381"/>
                  </a:cubicBezTo>
                  <a:cubicBezTo>
                    <a:pt x="261" y="316"/>
                    <a:pt x="215" y="251"/>
                    <a:pt x="168" y="186"/>
                  </a:cubicBezTo>
                  <a:cubicBezTo>
                    <a:pt x="112" y="131"/>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0"/>
            <p:cNvSpPr/>
            <p:nvPr/>
          </p:nvSpPr>
          <p:spPr>
            <a:xfrm>
              <a:off x="4804800" y="3288825"/>
              <a:ext cx="7000" cy="6525"/>
            </a:xfrm>
            <a:custGeom>
              <a:rect b="b" l="l" r="r" t="t"/>
              <a:pathLst>
                <a:path extrusionOk="0" h="261" w="280">
                  <a:moveTo>
                    <a:pt x="1" y="0"/>
                  </a:moveTo>
                  <a:cubicBezTo>
                    <a:pt x="1" y="28"/>
                    <a:pt x="29" y="56"/>
                    <a:pt x="47" y="93"/>
                  </a:cubicBezTo>
                  <a:cubicBezTo>
                    <a:pt x="66" y="121"/>
                    <a:pt x="84" y="149"/>
                    <a:pt x="112" y="167"/>
                  </a:cubicBezTo>
                  <a:cubicBezTo>
                    <a:pt x="159" y="214"/>
                    <a:pt x="214" y="251"/>
                    <a:pt x="280" y="260"/>
                  </a:cubicBezTo>
                  <a:lnTo>
                    <a:pt x="214" y="195"/>
                  </a:lnTo>
                  <a:lnTo>
                    <a:pt x="140" y="121"/>
                  </a:lnTo>
                  <a:cubicBezTo>
                    <a:pt x="94"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0"/>
            <p:cNvSpPr/>
            <p:nvPr/>
          </p:nvSpPr>
          <p:spPr>
            <a:xfrm>
              <a:off x="4809925" y="3289275"/>
              <a:ext cx="8850" cy="2450"/>
            </a:xfrm>
            <a:custGeom>
              <a:rect b="b" l="l" r="r" t="t"/>
              <a:pathLst>
                <a:path extrusionOk="0" h="98" w="354">
                  <a:moveTo>
                    <a:pt x="0" y="1"/>
                  </a:moveTo>
                  <a:cubicBezTo>
                    <a:pt x="56" y="47"/>
                    <a:pt x="112" y="75"/>
                    <a:pt x="158" y="75"/>
                  </a:cubicBezTo>
                  <a:cubicBezTo>
                    <a:pt x="195" y="84"/>
                    <a:pt x="214" y="94"/>
                    <a:pt x="251" y="94"/>
                  </a:cubicBezTo>
                  <a:cubicBezTo>
                    <a:pt x="276" y="94"/>
                    <a:pt x="301" y="98"/>
                    <a:pt x="323" y="98"/>
                  </a:cubicBezTo>
                  <a:cubicBezTo>
                    <a:pt x="334" y="98"/>
                    <a:pt x="344" y="97"/>
                    <a:pt x="353" y="94"/>
                  </a:cubicBezTo>
                  <a:lnTo>
                    <a:pt x="177" y="29"/>
                  </a:lnTo>
                  <a:cubicBezTo>
                    <a:pt x="121"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0"/>
            <p:cNvSpPr/>
            <p:nvPr/>
          </p:nvSpPr>
          <p:spPr>
            <a:xfrm>
              <a:off x="4812925" y="3293925"/>
              <a:ext cx="7475" cy="4200"/>
            </a:xfrm>
            <a:custGeom>
              <a:rect b="b" l="l" r="r" t="t"/>
              <a:pathLst>
                <a:path extrusionOk="0" h="168" w="299">
                  <a:moveTo>
                    <a:pt x="1" y="0"/>
                  </a:moveTo>
                  <a:lnTo>
                    <a:pt x="1" y="0"/>
                  </a:lnTo>
                  <a:cubicBezTo>
                    <a:pt x="38" y="47"/>
                    <a:pt x="85" y="84"/>
                    <a:pt x="131" y="103"/>
                  </a:cubicBezTo>
                  <a:cubicBezTo>
                    <a:pt x="187" y="131"/>
                    <a:pt x="233" y="149"/>
                    <a:pt x="298" y="168"/>
                  </a:cubicBezTo>
                  <a:cubicBezTo>
                    <a:pt x="261" y="121"/>
                    <a:pt x="215" y="84"/>
                    <a:pt x="168" y="56"/>
                  </a:cubicBezTo>
                  <a:cubicBezTo>
                    <a:pt x="112" y="38"/>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0"/>
            <p:cNvSpPr/>
            <p:nvPr/>
          </p:nvSpPr>
          <p:spPr>
            <a:xfrm>
              <a:off x="4811300" y="3299275"/>
              <a:ext cx="9100" cy="5825"/>
            </a:xfrm>
            <a:custGeom>
              <a:rect b="b" l="l" r="r" t="t"/>
              <a:pathLst>
                <a:path extrusionOk="0" h="233" w="364">
                  <a:moveTo>
                    <a:pt x="1" y="0"/>
                  </a:moveTo>
                  <a:lnTo>
                    <a:pt x="1" y="0"/>
                  </a:lnTo>
                  <a:cubicBezTo>
                    <a:pt x="47" y="56"/>
                    <a:pt x="103" y="102"/>
                    <a:pt x="159" y="140"/>
                  </a:cubicBezTo>
                  <a:cubicBezTo>
                    <a:pt x="224" y="167"/>
                    <a:pt x="289" y="205"/>
                    <a:pt x="363" y="232"/>
                  </a:cubicBezTo>
                  <a:cubicBezTo>
                    <a:pt x="317" y="167"/>
                    <a:pt x="252" y="121"/>
                    <a:pt x="196" y="84"/>
                  </a:cubicBezTo>
                  <a:cubicBezTo>
                    <a:pt x="140" y="56"/>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0"/>
            <p:cNvSpPr/>
            <p:nvPr/>
          </p:nvSpPr>
          <p:spPr>
            <a:xfrm>
              <a:off x="4851500" y="3244500"/>
              <a:ext cx="14175" cy="1825"/>
            </a:xfrm>
            <a:custGeom>
              <a:rect b="b" l="l" r="r" t="t"/>
              <a:pathLst>
                <a:path extrusionOk="0" h="73" w="567">
                  <a:moveTo>
                    <a:pt x="212" y="1"/>
                  </a:moveTo>
                  <a:cubicBezTo>
                    <a:pt x="136" y="1"/>
                    <a:pt x="63" y="22"/>
                    <a:pt x="0" y="64"/>
                  </a:cubicBezTo>
                  <a:cubicBezTo>
                    <a:pt x="56" y="54"/>
                    <a:pt x="93" y="54"/>
                    <a:pt x="140" y="54"/>
                  </a:cubicBezTo>
                  <a:lnTo>
                    <a:pt x="288" y="54"/>
                  </a:lnTo>
                  <a:cubicBezTo>
                    <a:pt x="381" y="54"/>
                    <a:pt x="474" y="64"/>
                    <a:pt x="567" y="73"/>
                  </a:cubicBezTo>
                  <a:cubicBezTo>
                    <a:pt x="521" y="36"/>
                    <a:pt x="474" y="26"/>
                    <a:pt x="428" y="26"/>
                  </a:cubicBezTo>
                  <a:cubicBezTo>
                    <a:pt x="372" y="17"/>
                    <a:pt x="335" y="8"/>
                    <a:pt x="288" y="8"/>
                  </a:cubicBezTo>
                  <a:cubicBezTo>
                    <a:pt x="263" y="3"/>
                    <a:pt x="23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0"/>
            <p:cNvSpPr/>
            <p:nvPr/>
          </p:nvSpPr>
          <p:spPr>
            <a:xfrm>
              <a:off x="4848475" y="3247000"/>
              <a:ext cx="11650" cy="1900"/>
            </a:xfrm>
            <a:custGeom>
              <a:rect b="b" l="l" r="r" t="t"/>
              <a:pathLst>
                <a:path extrusionOk="0" h="76" w="466">
                  <a:moveTo>
                    <a:pt x="233" y="1"/>
                  </a:moveTo>
                  <a:cubicBezTo>
                    <a:pt x="149" y="1"/>
                    <a:pt x="56" y="19"/>
                    <a:pt x="0" y="75"/>
                  </a:cubicBezTo>
                  <a:lnTo>
                    <a:pt x="112" y="66"/>
                  </a:lnTo>
                  <a:cubicBezTo>
                    <a:pt x="149" y="66"/>
                    <a:pt x="196" y="56"/>
                    <a:pt x="233" y="56"/>
                  </a:cubicBezTo>
                  <a:cubicBezTo>
                    <a:pt x="298" y="47"/>
                    <a:pt x="381" y="47"/>
                    <a:pt x="465" y="29"/>
                  </a:cubicBezTo>
                  <a:cubicBezTo>
                    <a:pt x="428" y="10"/>
                    <a:pt x="381"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0"/>
            <p:cNvSpPr/>
            <p:nvPr/>
          </p:nvSpPr>
          <p:spPr>
            <a:xfrm>
              <a:off x="4841275" y="3250850"/>
              <a:ext cx="12325" cy="3150"/>
            </a:xfrm>
            <a:custGeom>
              <a:rect b="b" l="l" r="r" t="t"/>
              <a:pathLst>
                <a:path extrusionOk="0" h="126" w="493">
                  <a:moveTo>
                    <a:pt x="415" y="1"/>
                  </a:moveTo>
                  <a:cubicBezTo>
                    <a:pt x="356" y="1"/>
                    <a:pt x="301" y="7"/>
                    <a:pt x="242" y="14"/>
                  </a:cubicBezTo>
                  <a:cubicBezTo>
                    <a:pt x="196" y="33"/>
                    <a:pt x="149" y="42"/>
                    <a:pt x="112" y="51"/>
                  </a:cubicBezTo>
                  <a:cubicBezTo>
                    <a:pt x="66" y="79"/>
                    <a:pt x="28" y="88"/>
                    <a:pt x="0" y="125"/>
                  </a:cubicBezTo>
                  <a:lnTo>
                    <a:pt x="121" y="98"/>
                  </a:lnTo>
                  <a:cubicBezTo>
                    <a:pt x="168" y="98"/>
                    <a:pt x="205" y="88"/>
                    <a:pt x="251" y="79"/>
                  </a:cubicBezTo>
                  <a:cubicBezTo>
                    <a:pt x="335" y="60"/>
                    <a:pt x="419" y="42"/>
                    <a:pt x="493" y="5"/>
                  </a:cubicBezTo>
                  <a:cubicBezTo>
                    <a:pt x="466" y="2"/>
                    <a:pt x="440" y="1"/>
                    <a:pt x="4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0"/>
            <p:cNvSpPr/>
            <p:nvPr/>
          </p:nvSpPr>
          <p:spPr>
            <a:xfrm>
              <a:off x="4831525" y="3248625"/>
              <a:ext cx="11625" cy="5600"/>
            </a:xfrm>
            <a:custGeom>
              <a:rect b="b" l="l" r="r" t="t"/>
              <a:pathLst>
                <a:path extrusionOk="0" h="224" w="465">
                  <a:moveTo>
                    <a:pt x="465" y="1"/>
                  </a:moveTo>
                  <a:cubicBezTo>
                    <a:pt x="390" y="10"/>
                    <a:pt x="307" y="38"/>
                    <a:pt x="223" y="75"/>
                  </a:cubicBezTo>
                  <a:cubicBezTo>
                    <a:pt x="177" y="84"/>
                    <a:pt x="140" y="103"/>
                    <a:pt x="112" y="131"/>
                  </a:cubicBezTo>
                  <a:cubicBezTo>
                    <a:pt x="65" y="149"/>
                    <a:pt x="28" y="187"/>
                    <a:pt x="0" y="224"/>
                  </a:cubicBezTo>
                  <a:lnTo>
                    <a:pt x="121" y="177"/>
                  </a:lnTo>
                  <a:cubicBezTo>
                    <a:pt x="158" y="168"/>
                    <a:pt x="205" y="140"/>
                    <a:pt x="233" y="131"/>
                  </a:cubicBezTo>
                  <a:cubicBezTo>
                    <a:pt x="316" y="94"/>
                    <a:pt x="400"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0"/>
            <p:cNvSpPr/>
            <p:nvPr/>
          </p:nvSpPr>
          <p:spPr>
            <a:xfrm>
              <a:off x="4822925" y="3256125"/>
              <a:ext cx="12800" cy="4375"/>
            </a:xfrm>
            <a:custGeom>
              <a:rect b="b" l="l" r="r" t="t"/>
              <a:pathLst>
                <a:path extrusionOk="0" h="175" w="512">
                  <a:moveTo>
                    <a:pt x="438" y="0"/>
                  </a:moveTo>
                  <a:cubicBezTo>
                    <a:pt x="372" y="0"/>
                    <a:pt x="308" y="17"/>
                    <a:pt x="233" y="45"/>
                  </a:cubicBezTo>
                  <a:cubicBezTo>
                    <a:pt x="186" y="63"/>
                    <a:pt x="149" y="72"/>
                    <a:pt x="103" y="91"/>
                  </a:cubicBezTo>
                  <a:cubicBezTo>
                    <a:pt x="66" y="110"/>
                    <a:pt x="19" y="147"/>
                    <a:pt x="0" y="175"/>
                  </a:cubicBezTo>
                  <a:cubicBezTo>
                    <a:pt x="47" y="156"/>
                    <a:pt x="84" y="147"/>
                    <a:pt x="131" y="128"/>
                  </a:cubicBezTo>
                  <a:lnTo>
                    <a:pt x="251" y="100"/>
                  </a:lnTo>
                  <a:cubicBezTo>
                    <a:pt x="344" y="72"/>
                    <a:pt x="428" y="35"/>
                    <a:pt x="511" y="7"/>
                  </a:cubicBezTo>
                  <a:cubicBezTo>
                    <a:pt x="487" y="2"/>
                    <a:pt x="462" y="0"/>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0"/>
            <p:cNvSpPr/>
            <p:nvPr/>
          </p:nvSpPr>
          <p:spPr>
            <a:xfrm>
              <a:off x="4853125" y="3277200"/>
              <a:ext cx="5825" cy="1425"/>
            </a:xfrm>
            <a:custGeom>
              <a:rect b="b" l="l" r="r" t="t"/>
              <a:pathLst>
                <a:path extrusionOk="0" h="57" w="233">
                  <a:moveTo>
                    <a:pt x="112" y="1"/>
                  </a:moveTo>
                  <a:cubicBezTo>
                    <a:pt x="84" y="1"/>
                    <a:pt x="37" y="10"/>
                    <a:pt x="0" y="28"/>
                  </a:cubicBezTo>
                  <a:cubicBezTo>
                    <a:pt x="37" y="56"/>
                    <a:pt x="84" y="56"/>
                    <a:pt x="112" y="56"/>
                  </a:cubicBezTo>
                  <a:cubicBezTo>
                    <a:pt x="149" y="56"/>
                    <a:pt x="195" y="47"/>
                    <a:pt x="233" y="19"/>
                  </a:cubicBezTo>
                  <a:cubicBezTo>
                    <a:pt x="186" y="1"/>
                    <a:pt x="14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0"/>
            <p:cNvSpPr/>
            <p:nvPr/>
          </p:nvSpPr>
          <p:spPr>
            <a:xfrm>
              <a:off x="4857775" y="3278825"/>
              <a:ext cx="5825" cy="1875"/>
            </a:xfrm>
            <a:custGeom>
              <a:rect b="b" l="l" r="r" t="t"/>
              <a:pathLst>
                <a:path extrusionOk="0" h="75" w="233">
                  <a:moveTo>
                    <a:pt x="112" y="1"/>
                  </a:moveTo>
                  <a:cubicBezTo>
                    <a:pt x="84" y="10"/>
                    <a:pt x="37" y="19"/>
                    <a:pt x="0" y="47"/>
                  </a:cubicBezTo>
                  <a:cubicBezTo>
                    <a:pt x="37" y="75"/>
                    <a:pt x="84" y="75"/>
                    <a:pt x="112" y="75"/>
                  </a:cubicBezTo>
                  <a:cubicBezTo>
                    <a:pt x="149" y="56"/>
                    <a:pt x="195" y="47"/>
                    <a:pt x="232" y="28"/>
                  </a:cubicBezTo>
                  <a:cubicBezTo>
                    <a:pt x="195" y="1"/>
                    <a:pt x="14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0"/>
            <p:cNvSpPr/>
            <p:nvPr/>
          </p:nvSpPr>
          <p:spPr>
            <a:xfrm>
              <a:off x="4811300" y="3262800"/>
              <a:ext cx="7475" cy="4450"/>
            </a:xfrm>
            <a:custGeom>
              <a:rect b="b" l="l" r="r" t="t"/>
              <a:pathLst>
                <a:path extrusionOk="0" h="178" w="299">
                  <a:moveTo>
                    <a:pt x="298" y="0"/>
                  </a:moveTo>
                  <a:cubicBezTo>
                    <a:pt x="233" y="19"/>
                    <a:pt x="177" y="28"/>
                    <a:pt x="122" y="66"/>
                  </a:cubicBezTo>
                  <a:cubicBezTo>
                    <a:pt x="103" y="75"/>
                    <a:pt x="85" y="84"/>
                    <a:pt x="57" y="112"/>
                  </a:cubicBezTo>
                  <a:cubicBezTo>
                    <a:pt x="38" y="131"/>
                    <a:pt x="10" y="149"/>
                    <a:pt x="1" y="177"/>
                  </a:cubicBezTo>
                  <a:cubicBezTo>
                    <a:pt x="57" y="149"/>
                    <a:pt x="112" y="131"/>
                    <a:pt x="159" y="112"/>
                  </a:cubicBezTo>
                  <a:cubicBezTo>
                    <a:pt x="205" y="84"/>
                    <a:pt x="252"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0"/>
            <p:cNvSpPr/>
            <p:nvPr/>
          </p:nvSpPr>
          <p:spPr>
            <a:xfrm>
              <a:off x="4685200" y="3366325"/>
              <a:ext cx="92450" cy="83300"/>
            </a:xfrm>
            <a:custGeom>
              <a:rect b="b" l="l" r="r" t="t"/>
              <a:pathLst>
                <a:path extrusionOk="0" h="3332" w="3698">
                  <a:moveTo>
                    <a:pt x="2659" y="1"/>
                  </a:moveTo>
                  <a:cubicBezTo>
                    <a:pt x="2521" y="1"/>
                    <a:pt x="2376" y="30"/>
                    <a:pt x="2248" y="68"/>
                  </a:cubicBezTo>
                  <a:cubicBezTo>
                    <a:pt x="1477" y="310"/>
                    <a:pt x="771" y="737"/>
                    <a:pt x="214" y="1323"/>
                  </a:cubicBezTo>
                  <a:cubicBezTo>
                    <a:pt x="0" y="1508"/>
                    <a:pt x="186" y="1824"/>
                    <a:pt x="316" y="1991"/>
                  </a:cubicBezTo>
                  <a:cubicBezTo>
                    <a:pt x="827" y="2586"/>
                    <a:pt x="1468" y="3069"/>
                    <a:pt x="2221" y="3274"/>
                  </a:cubicBezTo>
                  <a:cubicBezTo>
                    <a:pt x="2355" y="3306"/>
                    <a:pt x="2493" y="3332"/>
                    <a:pt x="2630" y="3332"/>
                  </a:cubicBezTo>
                  <a:cubicBezTo>
                    <a:pt x="2729" y="3332"/>
                    <a:pt x="2829" y="3318"/>
                    <a:pt x="2927" y="3283"/>
                  </a:cubicBezTo>
                  <a:cubicBezTo>
                    <a:pt x="3159" y="3199"/>
                    <a:pt x="3345" y="2976"/>
                    <a:pt x="3326" y="2735"/>
                  </a:cubicBezTo>
                  <a:cubicBezTo>
                    <a:pt x="3298" y="2475"/>
                    <a:pt x="3047" y="2298"/>
                    <a:pt x="2815" y="2168"/>
                  </a:cubicBezTo>
                  <a:cubicBezTo>
                    <a:pt x="3010" y="2159"/>
                    <a:pt x="3224" y="2131"/>
                    <a:pt x="3391" y="2038"/>
                  </a:cubicBezTo>
                  <a:cubicBezTo>
                    <a:pt x="3568" y="1936"/>
                    <a:pt x="3698" y="1741"/>
                    <a:pt x="3651" y="1545"/>
                  </a:cubicBezTo>
                  <a:cubicBezTo>
                    <a:pt x="3596" y="1332"/>
                    <a:pt x="3373" y="1230"/>
                    <a:pt x="3159" y="1192"/>
                  </a:cubicBezTo>
                  <a:cubicBezTo>
                    <a:pt x="2955" y="1155"/>
                    <a:pt x="2732" y="1183"/>
                    <a:pt x="2536" y="1118"/>
                  </a:cubicBezTo>
                  <a:cubicBezTo>
                    <a:pt x="2722" y="1044"/>
                    <a:pt x="2908" y="932"/>
                    <a:pt x="3038" y="784"/>
                  </a:cubicBezTo>
                  <a:cubicBezTo>
                    <a:pt x="3159" y="635"/>
                    <a:pt x="3224" y="403"/>
                    <a:pt x="3131" y="226"/>
                  </a:cubicBezTo>
                  <a:cubicBezTo>
                    <a:pt x="3033" y="58"/>
                    <a:pt x="2853" y="1"/>
                    <a:pt x="265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50"/>
            <p:cNvSpPr/>
            <p:nvPr/>
          </p:nvSpPr>
          <p:spPr>
            <a:xfrm>
              <a:off x="4689825" y="3365000"/>
              <a:ext cx="89225" cy="84750"/>
            </a:xfrm>
            <a:custGeom>
              <a:rect b="b" l="l" r="r" t="t"/>
              <a:pathLst>
                <a:path extrusionOk="0" h="3390" w="3569">
                  <a:moveTo>
                    <a:pt x="84" y="1366"/>
                  </a:moveTo>
                  <a:cubicBezTo>
                    <a:pt x="38" y="1394"/>
                    <a:pt x="10" y="1441"/>
                    <a:pt x="1" y="1506"/>
                  </a:cubicBezTo>
                  <a:cubicBezTo>
                    <a:pt x="10" y="1441"/>
                    <a:pt x="47" y="1394"/>
                    <a:pt x="84" y="1366"/>
                  </a:cubicBezTo>
                  <a:close/>
                  <a:moveTo>
                    <a:pt x="1" y="1664"/>
                  </a:moveTo>
                  <a:cubicBezTo>
                    <a:pt x="11" y="1701"/>
                    <a:pt x="24" y="1737"/>
                    <a:pt x="39" y="1772"/>
                  </a:cubicBezTo>
                  <a:lnTo>
                    <a:pt x="39" y="1772"/>
                  </a:lnTo>
                  <a:cubicBezTo>
                    <a:pt x="24" y="1736"/>
                    <a:pt x="11" y="1699"/>
                    <a:pt x="1" y="1664"/>
                  </a:cubicBezTo>
                  <a:close/>
                  <a:moveTo>
                    <a:pt x="2537" y="0"/>
                  </a:moveTo>
                  <a:cubicBezTo>
                    <a:pt x="2342" y="0"/>
                    <a:pt x="2156" y="47"/>
                    <a:pt x="1961" y="121"/>
                  </a:cubicBezTo>
                  <a:cubicBezTo>
                    <a:pt x="1608" y="251"/>
                    <a:pt x="1255" y="419"/>
                    <a:pt x="930" y="632"/>
                  </a:cubicBezTo>
                  <a:cubicBezTo>
                    <a:pt x="605" y="837"/>
                    <a:pt x="307" y="1087"/>
                    <a:pt x="47" y="1348"/>
                  </a:cubicBezTo>
                  <a:cubicBezTo>
                    <a:pt x="317" y="1087"/>
                    <a:pt x="623" y="837"/>
                    <a:pt x="948" y="632"/>
                  </a:cubicBezTo>
                  <a:cubicBezTo>
                    <a:pt x="1264" y="437"/>
                    <a:pt x="1617" y="270"/>
                    <a:pt x="1980" y="140"/>
                  </a:cubicBezTo>
                  <a:cubicBezTo>
                    <a:pt x="2141" y="89"/>
                    <a:pt x="2318" y="46"/>
                    <a:pt x="2489" y="46"/>
                  </a:cubicBezTo>
                  <a:cubicBezTo>
                    <a:pt x="2505" y="46"/>
                    <a:pt x="2521" y="46"/>
                    <a:pt x="2537" y="47"/>
                  </a:cubicBezTo>
                  <a:cubicBezTo>
                    <a:pt x="2630" y="47"/>
                    <a:pt x="2723" y="75"/>
                    <a:pt x="2807" y="121"/>
                  </a:cubicBezTo>
                  <a:cubicBezTo>
                    <a:pt x="2881" y="168"/>
                    <a:pt x="2946" y="233"/>
                    <a:pt x="2965" y="316"/>
                  </a:cubicBezTo>
                  <a:cubicBezTo>
                    <a:pt x="2992" y="400"/>
                    <a:pt x="2992" y="493"/>
                    <a:pt x="2965" y="576"/>
                  </a:cubicBezTo>
                  <a:cubicBezTo>
                    <a:pt x="2946" y="651"/>
                    <a:pt x="2900" y="734"/>
                    <a:pt x="2825" y="809"/>
                  </a:cubicBezTo>
                  <a:cubicBezTo>
                    <a:pt x="2695" y="930"/>
                    <a:pt x="2537" y="1022"/>
                    <a:pt x="2361" y="1106"/>
                  </a:cubicBezTo>
                  <a:lnTo>
                    <a:pt x="2249" y="1162"/>
                  </a:lnTo>
                  <a:lnTo>
                    <a:pt x="2370" y="1199"/>
                  </a:lnTo>
                  <a:cubicBezTo>
                    <a:pt x="2584" y="1255"/>
                    <a:pt x="2788" y="1245"/>
                    <a:pt x="2983" y="1273"/>
                  </a:cubicBezTo>
                  <a:cubicBezTo>
                    <a:pt x="3076" y="1283"/>
                    <a:pt x="3169" y="1320"/>
                    <a:pt x="3253" y="1366"/>
                  </a:cubicBezTo>
                  <a:cubicBezTo>
                    <a:pt x="3336" y="1413"/>
                    <a:pt x="3401" y="1478"/>
                    <a:pt x="3429" y="1561"/>
                  </a:cubicBezTo>
                  <a:cubicBezTo>
                    <a:pt x="3448" y="1645"/>
                    <a:pt x="3438" y="1738"/>
                    <a:pt x="3401" y="1812"/>
                  </a:cubicBezTo>
                  <a:cubicBezTo>
                    <a:pt x="3355" y="1896"/>
                    <a:pt x="3299" y="1970"/>
                    <a:pt x="3215" y="2017"/>
                  </a:cubicBezTo>
                  <a:cubicBezTo>
                    <a:pt x="3058" y="2109"/>
                    <a:pt x="2844" y="2128"/>
                    <a:pt x="2649" y="2137"/>
                  </a:cubicBezTo>
                  <a:lnTo>
                    <a:pt x="2463" y="2156"/>
                  </a:lnTo>
                  <a:lnTo>
                    <a:pt x="2630" y="2249"/>
                  </a:lnTo>
                  <a:cubicBezTo>
                    <a:pt x="2723" y="2305"/>
                    <a:pt x="2816" y="2351"/>
                    <a:pt x="2890" y="2416"/>
                  </a:cubicBezTo>
                  <a:cubicBezTo>
                    <a:pt x="2974" y="2490"/>
                    <a:pt x="3048" y="2555"/>
                    <a:pt x="3095" y="2648"/>
                  </a:cubicBezTo>
                  <a:cubicBezTo>
                    <a:pt x="3141" y="2741"/>
                    <a:pt x="3141" y="2853"/>
                    <a:pt x="3104" y="2946"/>
                  </a:cubicBezTo>
                  <a:cubicBezTo>
                    <a:pt x="3067" y="3039"/>
                    <a:pt x="3002" y="3113"/>
                    <a:pt x="2918" y="3187"/>
                  </a:cubicBezTo>
                  <a:cubicBezTo>
                    <a:pt x="2835" y="3243"/>
                    <a:pt x="2742" y="3289"/>
                    <a:pt x="2639" y="3299"/>
                  </a:cubicBezTo>
                  <a:cubicBezTo>
                    <a:pt x="2588" y="3313"/>
                    <a:pt x="2535" y="3320"/>
                    <a:pt x="2481" y="3320"/>
                  </a:cubicBezTo>
                  <a:cubicBezTo>
                    <a:pt x="2428" y="3320"/>
                    <a:pt x="2375" y="3313"/>
                    <a:pt x="2324" y="3299"/>
                  </a:cubicBezTo>
                  <a:cubicBezTo>
                    <a:pt x="2221" y="3289"/>
                    <a:pt x="2119" y="3271"/>
                    <a:pt x="2008" y="3234"/>
                  </a:cubicBezTo>
                  <a:cubicBezTo>
                    <a:pt x="1905" y="3206"/>
                    <a:pt x="1803" y="3178"/>
                    <a:pt x="1701" y="3131"/>
                  </a:cubicBezTo>
                  <a:cubicBezTo>
                    <a:pt x="1292" y="2964"/>
                    <a:pt x="921" y="2723"/>
                    <a:pt x="595" y="2435"/>
                  </a:cubicBezTo>
                  <a:cubicBezTo>
                    <a:pt x="428" y="2277"/>
                    <a:pt x="280" y="2128"/>
                    <a:pt x="140" y="1952"/>
                  </a:cubicBezTo>
                  <a:cubicBezTo>
                    <a:pt x="99" y="1893"/>
                    <a:pt x="65" y="1834"/>
                    <a:pt x="39" y="1772"/>
                  </a:cubicBezTo>
                  <a:lnTo>
                    <a:pt x="39" y="1772"/>
                  </a:lnTo>
                  <a:cubicBezTo>
                    <a:pt x="67" y="1841"/>
                    <a:pt x="104" y="1909"/>
                    <a:pt x="140" y="1970"/>
                  </a:cubicBezTo>
                  <a:cubicBezTo>
                    <a:pt x="280" y="2137"/>
                    <a:pt x="428" y="2305"/>
                    <a:pt x="595" y="2453"/>
                  </a:cubicBezTo>
                  <a:cubicBezTo>
                    <a:pt x="921" y="2760"/>
                    <a:pt x="1283" y="3011"/>
                    <a:pt x="1701" y="3187"/>
                  </a:cubicBezTo>
                  <a:cubicBezTo>
                    <a:pt x="1803" y="3234"/>
                    <a:pt x="1905" y="3271"/>
                    <a:pt x="2008" y="3299"/>
                  </a:cubicBezTo>
                  <a:cubicBezTo>
                    <a:pt x="2119" y="3336"/>
                    <a:pt x="2221" y="3364"/>
                    <a:pt x="2333" y="3382"/>
                  </a:cubicBezTo>
                  <a:cubicBezTo>
                    <a:pt x="2361" y="3387"/>
                    <a:pt x="2403" y="3389"/>
                    <a:pt x="2452" y="3389"/>
                  </a:cubicBezTo>
                  <a:cubicBezTo>
                    <a:pt x="2502" y="3389"/>
                    <a:pt x="2560" y="3387"/>
                    <a:pt x="2621" y="3382"/>
                  </a:cubicBezTo>
                  <a:cubicBezTo>
                    <a:pt x="2732" y="3373"/>
                    <a:pt x="2853" y="3327"/>
                    <a:pt x="2946" y="3252"/>
                  </a:cubicBezTo>
                  <a:cubicBezTo>
                    <a:pt x="3039" y="3187"/>
                    <a:pt x="3113" y="3094"/>
                    <a:pt x="3160" y="2974"/>
                  </a:cubicBezTo>
                  <a:cubicBezTo>
                    <a:pt x="3206" y="2862"/>
                    <a:pt x="3206" y="2732"/>
                    <a:pt x="3160" y="2620"/>
                  </a:cubicBezTo>
                  <a:cubicBezTo>
                    <a:pt x="3113" y="2500"/>
                    <a:pt x="3039" y="2407"/>
                    <a:pt x="2946" y="2342"/>
                  </a:cubicBezTo>
                  <a:cubicBezTo>
                    <a:pt x="2890" y="2305"/>
                    <a:pt x="2853" y="2267"/>
                    <a:pt x="2816" y="2249"/>
                  </a:cubicBezTo>
                  <a:cubicBezTo>
                    <a:pt x="2862" y="2249"/>
                    <a:pt x="2909" y="2230"/>
                    <a:pt x="2955" y="2221"/>
                  </a:cubicBezTo>
                  <a:cubicBezTo>
                    <a:pt x="3058" y="2202"/>
                    <a:pt x="3160" y="2175"/>
                    <a:pt x="3271" y="2119"/>
                  </a:cubicBezTo>
                  <a:cubicBezTo>
                    <a:pt x="3364" y="2063"/>
                    <a:pt x="3457" y="1979"/>
                    <a:pt x="3503" y="1877"/>
                  </a:cubicBezTo>
                  <a:cubicBezTo>
                    <a:pt x="3559" y="1766"/>
                    <a:pt x="3569" y="1645"/>
                    <a:pt x="3531" y="1524"/>
                  </a:cubicBezTo>
                  <a:cubicBezTo>
                    <a:pt x="3503" y="1413"/>
                    <a:pt x="3411" y="1329"/>
                    <a:pt x="3299" y="1273"/>
                  </a:cubicBezTo>
                  <a:cubicBezTo>
                    <a:pt x="3206" y="1208"/>
                    <a:pt x="3095" y="1190"/>
                    <a:pt x="2992" y="1180"/>
                  </a:cubicBezTo>
                  <a:cubicBezTo>
                    <a:pt x="2825" y="1153"/>
                    <a:pt x="2667" y="1162"/>
                    <a:pt x="2509" y="1143"/>
                  </a:cubicBezTo>
                  <a:cubicBezTo>
                    <a:pt x="2639" y="1069"/>
                    <a:pt x="2770" y="995"/>
                    <a:pt x="2872" y="874"/>
                  </a:cubicBezTo>
                  <a:cubicBezTo>
                    <a:pt x="2946" y="809"/>
                    <a:pt x="2992" y="716"/>
                    <a:pt x="3020" y="604"/>
                  </a:cubicBezTo>
                  <a:cubicBezTo>
                    <a:pt x="3048" y="511"/>
                    <a:pt x="3058" y="400"/>
                    <a:pt x="3020" y="307"/>
                  </a:cubicBezTo>
                  <a:cubicBezTo>
                    <a:pt x="2992" y="214"/>
                    <a:pt x="2918" y="121"/>
                    <a:pt x="2825" y="75"/>
                  </a:cubicBezTo>
                  <a:cubicBezTo>
                    <a:pt x="2732" y="28"/>
                    <a:pt x="2639" y="0"/>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50"/>
            <p:cNvSpPr/>
            <p:nvPr/>
          </p:nvSpPr>
          <p:spPr>
            <a:xfrm>
              <a:off x="4688200" y="3394500"/>
              <a:ext cx="60425" cy="9500"/>
            </a:xfrm>
            <a:custGeom>
              <a:rect b="b" l="l" r="r" t="t"/>
              <a:pathLst>
                <a:path extrusionOk="0" h="380" w="2417">
                  <a:moveTo>
                    <a:pt x="2416" y="0"/>
                  </a:moveTo>
                  <a:lnTo>
                    <a:pt x="2416" y="0"/>
                  </a:lnTo>
                  <a:cubicBezTo>
                    <a:pt x="2221" y="28"/>
                    <a:pt x="2017" y="65"/>
                    <a:pt x="1813" y="75"/>
                  </a:cubicBezTo>
                  <a:lnTo>
                    <a:pt x="1209" y="186"/>
                  </a:lnTo>
                  <a:lnTo>
                    <a:pt x="605" y="288"/>
                  </a:lnTo>
                  <a:cubicBezTo>
                    <a:pt x="502" y="307"/>
                    <a:pt x="410" y="326"/>
                    <a:pt x="298" y="335"/>
                  </a:cubicBezTo>
                  <a:cubicBezTo>
                    <a:pt x="196" y="353"/>
                    <a:pt x="103" y="372"/>
                    <a:pt x="1" y="372"/>
                  </a:cubicBezTo>
                  <a:cubicBezTo>
                    <a:pt x="58" y="377"/>
                    <a:pt x="116" y="380"/>
                    <a:pt x="174" y="380"/>
                  </a:cubicBezTo>
                  <a:cubicBezTo>
                    <a:pt x="323" y="380"/>
                    <a:pt x="473" y="364"/>
                    <a:pt x="614" y="344"/>
                  </a:cubicBezTo>
                  <a:cubicBezTo>
                    <a:pt x="809" y="326"/>
                    <a:pt x="1023" y="288"/>
                    <a:pt x="1218" y="251"/>
                  </a:cubicBezTo>
                  <a:cubicBezTo>
                    <a:pt x="1432" y="214"/>
                    <a:pt x="1627" y="186"/>
                    <a:pt x="1822" y="140"/>
                  </a:cubicBezTo>
                  <a:cubicBezTo>
                    <a:pt x="2017" y="93"/>
                    <a:pt x="2221" y="56"/>
                    <a:pt x="24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50"/>
            <p:cNvSpPr/>
            <p:nvPr/>
          </p:nvSpPr>
          <p:spPr>
            <a:xfrm>
              <a:off x="4688200" y="3405875"/>
              <a:ext cx="66225" cy="14200"/>
            </a:xfrm>
            <a:custGeom>
              <a:rect b="b" l="l" r="r" t="t"/>
              <a:pathLst>
                <a:path extrusionOk="0" h="568" w="2649">
                  <a:moveTo>
                    <a:pt x="1" y="1"/>
                  </a:moveTo>
                  <a:cubicBezTo>
                    <a:pt x="112" y="29"/>
                    <a:pt x="233" y="47"/>
                    <a:pt x="335" y="75"/>
                  </a:cubicBezTo>
                  <a:cubicBezTo>
                    <a:pt x="437" y="103"/>
                    <a:pt x="558" y="121"/>
                    <a:pt x="660" y="149"/>
                  </a:cubicBezTo>
                  <a:lnTo>
                    <a:pt x="1320" y="298"/>
                  </a:lnTo>
                  <a:lnTo>
                    <a:pt x="1989" y="437"/>
                  </a:lnTo>
                  <a:cubicBezTo>
                    <a:pt x="2203" y="484"/>
                    <a:pt x="2426" y="530"/>
                    <a:pt x="2649" y="567"/>
                  </a:cubicBezTo>
                  <a:cubicBezTo>
                    <a:pt x="2426" y="502"/>
                    <a:pt x="2221" y="447"/>
                    <a:pt x="1998" y="372"/>
                  </a:cubicBezTo>
                  <a:cubicBezTo>
                    <a:pt x="1775" y="317"/>
                    <a:pt x="1552" y="270"/>
                    <a:pt x="1329" y="224"/>
                  </a:cubicBezTo>
                  <a:cubicBezTo>
                    <a:pt x="1116" y="177"/>
                    <a:pt x="893" y="131"/>
                    <a:pt x="670" y="94"/>
                  </a:cubicBezTo>
                  <a:cubicBezTo>
                    <a:pt x="456" y="66"/>
                    <a:pt x="224"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50"/>
            <p:cNvSpPr/>
            <p:nvPr/>
          </p:nvSpPr>
          <p:spPr>
            <a:xfrm>
              <a:off x="4709575" y="3401475"/>
              <a:ext cx="17225" cy="2800"/>
            </a:xfrm>
            <a:custGeom>
              <a:rect b="b" l="l" r="r" t="t"/>
              <a:pathLst>
                <a:path extrusionOk="0" h="112" w="689">
                  <a:moveTo>
                    <a:pt x="688" y="0"/>
                  </a:moveTo>
                  <a:cubicBezTo>
                    <a:pt x="577" y="0"/>
                    <a:pt x="456" y="9"/>
                    <a:pt x="354" y="47"/>
                  </a:cubicBezTo>
                  <a:lnTo>
                    <a:pt x="177" y="74"/>
                  </a:lnTo>
                  <a:lnTo>
                    <a:pt x="1" y="112"/>
                  </a:lnTo>
                  <a:lnTo>
                    <a:pt x="177" y="112"/>
                  </a:lnTo>
                  <a:cubicBezTo>
                    <a:pt x="233" y="102"/>
                    <a:pt x="298" y="102"/>
                    <a:pt x="354" y="93"/>
                  </a:cubicBezTo>
                  <a:cubicBezTo>
                    <a:pt x="465" y="65"/>
                    <a:pt x="586" y="47"/>
                    <a:pt x="6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0"/>
            <p:cNvSpPr/>
            <p:nvPr/>
          </p:nvSpPr>
          <p:spPr>
            <a:xfrm>
              <a:off x="4723050" y="3401475"/>
              <a:ext cx="10475" cy="3175"/>
            </a:xfrm>
            <a:custGeom>
              <a:rect b="b" l="l" r="r" t="t"/>
              <a:pathLst>
                <a:path extrusionOk="0" h="127" w="419">
                  <a:moveTo>
                    <a:pt x="419" y="0"/>
                  </a:moveTo>
                  <a:cubicBezTo>
                    <a:pt x="344" y="9"/>
                    <a:pt x="279" y="28"/>
                    <a:pt x="205" y="47"/>
                  </a:cubicBezTo>
                  <a:lnTo>
                    <a:pt x="103" y="74"/>
                  </a:lnTo>
                  <a:lnTo>
                    <a:pt x="0" y="112"/>
                  </a:lnTo>
                  <a:cubicBezTo>
                    <a:pt x="12" y="124"/>
                    <a:pt x="29" y="127"/>
                    <a:pt x="47" y="127"/>
                  </a:cubicBezTo>
                  <a:cubicBezTo>
                    <a:pt x="71" y="127"/>
                    <a:pt x="96" y="121"/>
                    <a:pt x="112" y="121"/>
                  </a:cubicBezTo>
                  <a:cubicBezTo>
                    <a:pt x="149" y="121"/>
                    <a:pt x="186" y="112"/>
                    <a:pt x="223" y="102"/>
                  </a:cubicBezTo>
                  <a:cubicBezTo>
                    <a:pt x="288" y="74"/>
                    <a:pt x="363" y="47"/>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0"/>
            <p:cNvSpPr/>
            <p:nvPr/>
          </p:nvSpPr>
          <p:spPr>
            <a:xfrm>
              <a:off x="4718400" y="3406575"/>
              <a:ext cx="16275" cy="1425"/>
            </a:xfrm>
            <a:custGeom>
              <a:rect b="b" l="l" r="r" t="t"/>
              <a:pathLst>
                <a:path extrusionOk="0" h="57" w="651">
                  <a:moveTo>
                    <a:pt x="326" y="1"/>
                  </a:moveTo>
                  <a:cubicBezTo>
                    <a:pt x="205" y="10"/>
                    <a:pt x="103" y="19"/>
                    <a:pt x="1" y="38"/>
                  </a:cubicBezTo>
                  <a:cubicBezTo>
                    <a:pt x="56" y="47"/>
                    <a:pt x="103" y="56"/>
                    <a:pt x="159" y="56"/>
                  </a:cubicBezTo>
                  <a:lnTo>
                    <a:pt x="326" y="56"/>
                  </a:lnTo>
                  <a:cubicBezTo>
                    <a:pt x="437" y="47"/>
                    <a:pt x="549" y="47"/>
                    <a:pt x="651" y="10"/>
                  </a:cubicBezTo>
                  <a:cubicBezTo>
                    <a:pt x="549" y="1"/>
                    <a:pt x="437" y="1"/>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0"/>
            <p:cNvSpPr/>
            <p:nvPr/>
          </p:nvSpPr>
          <p:spPr>
            <a:xfrm>
              <a:off x="4702600" y="3405475"/>
              <a:ext cx="10250" cy="2000"/>
            </a:xfrm>
            <a:custGeom>
              <a:rect b="b" l="l" r="r" t="t"/>
              <a:pathLst>
                <a:path extrusionOk="0" h="80" w="410">
                  <a:moveTo>
                    <a:pt x="108" y="0"/>
                  </a:moveTo>
                  <a:cubicBezTo>
                    <a:pt x="73" y="0"/>
                    <a:pt x="38" y="3"/>
                    <a:pt x="1" y="7"/>
                  </a:cubicBezTo>
                  <a:cubicBezTo>
                    <a:pt x="66" y="45"/>
                    <a:pt x="131" y="54"/>
                    <a:pt x="205" y="72"/>
                  </a:cubicBezTo>
                  <a:cubicBezTo>
                    <a:pt x="238" y="77"/>
                    <a:pt x="273" y="79"/>
                    <a:pt x="307" y="79"/>
                  </a:cubicBezTo>
                  <a:cubicBezTo>
                    <a:pt x="342" y="79"/>
                    <a:pt x="377" y="77"/>
                    <a:pt x="410" y="72"/>
                  </a:cubicBezTo>
                  <a:cubicBezTo>
                    <a:pt x="345" y="35"/>
                    <a:pt x="270" y="26"/>
                    <a:pt x="215" y="7"/>
                  </a:cubicBezTo>
                  <a:cubicBezTo>
                    <a:pt x="177" y="3"/>
                    <a:pt x="143" y="0"/>
                    <a:pt x="1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0"/>
            <p:cNvSpPr/>
            <p:nvPr/>
          </p:nvSpPr>
          <p:spPr>
            <a:xfrm>
              <a:off x="4754625" y="3411450"/>
              <a:ext cx="14900" cy="3725"/>
            </a:xfrm>
            <a:custGeom>
              <a:rect b="b" l="l" r="r" t="t"/>
              <a:pathLst>
                <a:path extrusionOk="0" h="149" w="596">
                  <a:moveTo>
                    <a:pt x="596" y="1"/>
                  </a:moveTo>
                  <a:cubicBezTo>
                    <a:pt x="493" y="19"/>
                    <a:pt x="382" y="38"/>
                    <a:pt x="289" y="66"/>
                  </a:cubicBezTo>
                  <a:lnTo>
                    <a:pt x="150" y="94"/>
                  </a:lnTo>
                  <a:cubicBezTo>
                    <a:pt x="94" y="121"/>
                    <a:pt x="47" y="131"/>
                    <a:pt x="1" y="140"/>
                  </a:cubicBezTo>
                  <a:cubicBezTo>
                    <a:pt x="16" y="146"/>
                    <a:pt x="33" y="148"/>
                    <a:pt x="50" y="148"/>
                  </a:cubicBezTo>
                  <a:cubicBezTo>
                    <a:pt x="84" y="148"/>
                    <a:pt x="119" y="140"/>
                    <a:pt x="150" y="140"/>
                  </a:cubicBezTo>
                  <a:cubicBezTo>
                    <a:pt x="196" y="140"/>
                    <a:pt x="261" y="131"/>
                    <a:pt x="308" y="121"/>
                  </a:cubicBezTo>
                  <a:cubicBezTo>
                    <a:pt x="410" y="84"/>
                    <a:pt x="503" y="47"/>
                    <a:pt x="5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0"/>
            <p:cNvSpPr/>
            <p:nvPr/>
          </p:nvSpPr>
          <p:spPr>
            <a:xfrm>
              <a:off x="4748600" y="3411450"/>
              <a:ext cx="10250" cy="2825"/>
            </a:xfrm>
            <a:custGeom>
              <a:rect b="b" l="l" r="r" t="t"/>
              <a:pathLst>
                <a:path extrusionOk="0" h="113" w="410">
                  <a:moveTo>
                    <a:pt x="409" y="1"/>
                  </a:moveTo>
                  <a:cubicBezTo>
                    <a:pt x="335" y="1"/>
                    <a:pt x="270" y="19"/>
                    <a:pt x="196" y="28"/>
                  </a:cubicBezTo>
                  <a:cubicBezTo>
                    <a:pt x="121" y="47"/>
                    <a:pt x="65" y="56"/>
                    <a:pt x="0" y="84"/>
                  </a:cubicBezTo>
                  <a:cubicBezTo>
                    <a:pt x="38" y="112"/>
                    <a:pt x="65" y="112"/>
                    <a:pt x="103" y="112"/>
                  </a:cubicBezTo>
                  <a:cubicBezTo>
                    <a:pt x="140" y="112"/>
                    <a:pt x="177" y="112"/>
                    <a:pt x="205" y="94"/>
                  </a:cubicBezTo>
                  <a:lnTo>
                    <a:pt x="316" y="66"/>
                  </a:lnTo>
                  <a:cubicBezTo>
                    <a:pt x="344" y="38"/>
                    <a:pt x="381" y="2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0"/>
            <p:cNvSpPr/>
            <p:nvPr/>
          </p:nvSpPr>
          <p:spPr>
            <a:xfrm>
              <a:off x="4764150" y="3407500"/>
              <a:ext cx="5600" cy="2625"/>
            </a:xfrm>
            <a:custGeom>
              <a:rect b="b" l="l" r="r" t="t"/>
              <a:pathLst>
                <a:path extrusionOk="0" h="105" w="224">
                  <a:moveTo>
                    <a:pt x="224" y="1"/>
                  </a:moveTo>
                  <a:lnTo>
                    <a:pt x="224" y="1"/>
                  </a:lnTo>
                  <a:cubicBezTo>
                    <a:pt x="177" y="10"/>
                    <a:pt x="140" y="19"/>
                    <a:pt x="112" y="38"/>
                  </a:cubicBezTo>
                  <a:cubicBezTo>
                    <a:pt x="94" y="47"/>
                    <a:pt x="75" y="47"/>
                    <a:pt x="66" y="56"/>
                  </a:cubicBezTo>
                  <a:cubicBezTo>
                    <a:pt x="38" y="66"/>
                    <a:pt x="29" y="84"/>
                    <a:pt x="1" y="94"/>
                  </a:cubicBezTo>
                  <a:cubicBezTo>
                    <a:pt x="21" y="101"/>
                    <a:pt x="40" y="104"/>
                    <a:pt x="59" y="104"/>
                  </a:cubicBezTo>
                  <a:cubicBezTo>
                    <a:pt x="85" y="104"/>
                    <a:pt x="110" y="99"/>
                    <a:pt x="131" y="94"/>
                  </a:cubicBezTo>
                  <a:cubicBezTo>
                    <a:pt x="159" y="84"/>
                    <a:pt x="177" y="66"/>
                    <a:pt x="187" y="56"/>
                  </a:cubicBezTo>
                  <a:cubicBezTo>
                    <a:pt x="205" y="38"/>
                    <a:pt x="215" y="19"/>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50"/>
            <p:cNvSpPr/>
            <p:nvPr/>
          </p:nvSpPr>
          <p:spPr>
            <a:xfrm>
              <a:off x="4749750" y="3439100"/>
              <a:ext cx="12100" cy="5925"/>
            </a:xfrm>
            <a:custGeom>
              <a:rect b="b" l="l" r="r" t="t"/>
              <a:pathLst>
                <a:path extrusionOk="0" h="237" w="484">
                  <a:moveTo>
                    <a:pt x="484" y="0"/>
                  </a:moveTo>
                  <a:lnTo>
                    <a:pt x="484" y="0"/>
                  </a:lnTo>
                  <a:cubicBezTo>
                    <a:pt x="428" y="84"/>
                    <a:pt x="363" y="130"/>
                    <a:pt x="280" y="177"/>
                  </a:cubicBezTo>
                  <a:cubicBezTo>
                    <a:pt x="233" y="186"/>
                    <a:pt x="187" y="186"/>
                    <a:pt x="140" y="195"/>
                  </a:cubicBezTo>
                  <a:lnTo>
                    <a:pt x="1" y="195"/>
                  </a:lnTo>
                  <a:cubicBezTo>
                    <a:pt x="19" y="214"/>
                    <a:pt x="47" y="214"/>
                    <a:pt x="66" y="223"/>
                  </a:cubicBezTo>
                  <a:cubicBezTo>
                    <a:pt x="94" y="223"/>
                    <a:pt x="112" y="233"/>
                    <a:pt x="140" y="233"/>
                  </a:cubicBezTo>
                  <a:cubicBezTo>
                    <a:pt x="154" y="235"/>
                    <a:pt x="168" y="236"/>
                    <a:pt x="183" y="236"/>
                  </a:cubicBezTo>
                  <a:cubicBezTo>
                    <a:pt x="219" y="236"/>
                    <a:pt x="256" y="230"/>
                    <a:pt x="289" y="223"/>
                  </a:cubicBezTo>
                  <a:cubicBezTo>
                    <a:pt x="335" y="214"/>
                    <a:pt x="382" y="177"/>
                    <a:pt x="419" y="140"/>
                  </a:cubicBezTo>
                  <a:cubicBezTo>
                    <a:pt x="456" y="102"/>
                    <a:pt x="484" y="47"/>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50"/>
            <p:cNvSpPr/>
            <p:nvPr/>
          </p:nvSpPr>
          <p:spPr>
            <a:xfrm>
              <a:off x="4740700" y="3440475"/>
              <a:ext cx="13500" cy="2125"/>
            </a:xfrm>
            <a:custGeom>
              <a:rect b="b" l="l" r="r" t="t"/>
              <a:pathLst>
                <a:path extrusionOk="0" h="85" w="540">
                  <a:moveTo>
                    <a:pt x="1" y="1"/>
                  </a:moveTo>
                  <a:lnTo>
                    <a:pt x="1" y="1"/>
                  </a:lnTo>
                  <a:cubicBezTo>
                    <a:pt x="38" y="29"/>
                    <a:pt x="84" y="47"/>
                    <a:pt x="131" y="66"/>
                  </a:cubicBezTo>
                  <a:cubicBezTo>
                    <a:pt x="177" y="75"/>
                    <a:pt x="224" y="85"/>
                    <a:pt x="270" y="85"/>
                  </a:cubicBezTo>
                  <a:cubicBezTo>
                    <a:pt x="363" y="85"/>
                    <a:pt x="446" y="85"/>
                    <a:pt x="539" y="66"/>
                  </a:cubicBezTo>
                  <a:cubicBezTo>
                    <a:pt x="505" y="52"/>
                    <a:pt x="471" y="44"/>
                    <a:pt x="430" y="44"/>
                  </a:cubicBezTo>
                  <a:cubicBezTo>
                    <a:pt x="415" y="44"/>
                    <a:pt x="399" y="45"/>
                    <a:pt x="381" y="47"/>
                  </a:cubicBezTo>
                  <a:cubicBezTo>
                    <a:pt x="354" y="47"/>
                    <a:pt x="307" y="38"/>
                    <a:pt x="261" y="38"/>
                  </a:cubicBezTo>
                  <a:lnTo>
                    <a:pt x="131" y="29"/>
                  </a:lnTo>
                  <a:cubicBezTo>
                    <a:pt x="93" y="20"/>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50"/>
            <p:cNvSpPr/>
            <p:nvPr/>
          </p:nvSpPr>
          <p:spPr>
            <a:xfrm>
              <a:off x="4733725" y="3441175"/>
              <a:ext cx="11425" cy="3750"/>
            </a:xfrm>
            <a:custGeom>
              <a:rect b="b" l="l" r="r" t="t"/>
              <a:pathLst>
                <a:path extrusionOk="0" h="150" w="457">
                  <a:moveTo>
                    <a:pt x="1" y="1"/>
                  </a:moveTo>
                  <a:lnTo>
                    <a:pt x="1" y="1"/>
                  </a:lnTo>
                  <a:cubicBezTo>
                    <a:pt x="29" y="38"/>
                    <a:pt x="57" y="57"/>
                    <a:pt x="94" y="84"/>
                  </a:cubicBezTo>
                  <a:cubicBezTo>
                    <a:pt x="131" y="103"/>
                    <a:pt x="177" y="112"/>
                    <a:pt x="214" y="131"/>
                  </a:cubicBezTo>
                  <a:cubicBezTo>
                    <a:pt x="242" y="140"/>
                    <a:pt x="289" y="150"/>
                    <a:pt x="326" y="150"/>
                  </a:cubicBezTo>
                  <a:lnTo>
                    <a:pt x="456" y="150"/>
                  </a:lnTo>
                  <a:cubicBezTo>
                    <a:pt x="372" y="112"/>
                    <a:pt x="307" y="94"/>
                    <a:pt x="233" y="66"/>
                  </a:cubicBezTo>
                  <a:cubicBezTo>
                    <a:pt x="149" y="47"/>
                    <a:pt x="84"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50"/>
            <p:cNvSpPr/>
            <p:nvPr/>
          </p:nvSpPr>
          <p:spPr>
            <a:xfrm>
              <a:off x="4746275" y="3438750"/>
              <a:ext cx="8150" cy="1525"/>
            </a:xfrm>
            <a:custGeom>
              <a:rect b="b" l="l" r="r" t="t"/>
              <a:pathLst>
                <a:path extrusionOk="0" h="61" w="326">
                  <a:moveTo>
                    <a:pt x="56" y="1"/>
                  </a:moveTo>
                  <a:cubicBezTo>
                    <a:pt x="38" y="1"/>
                    <a:pt x="19" y="2"/>
                    <a:pt x="1" y="5"/>
                  </a:cubicBezTo>
                  <a:cubicBezTo>
                    <a:pt x="47" y="42"/>
                    <a:pt x="103" y="61"/>
                    <a:pt x="158" y="61"/>
                  </a:cubicBezTo>
                  <a:cubicBezTo>
                    <a:pt x="186" y="61"/>
                    <a:pt x="223" y="61"/>
                    <a:pt x="242" y="51"/>
                  </a:cubicBezTo>
                  <a:cubicBezTo>
                    <a:pt x="270" y="42"/>
                    <a:pt x="298" y="42"/>
                    <a:pt x="326" y="14"/>
                  </a:cubicBezTo>
                  <a:cubicBezTo>
                    <a:pt x="270" y="5"/>
                    <a:pt x="205" y="5"/>
                    <a:pt x="158" y="5"/>
                  </a:cubicBezTo>
                  <a:cubicBezTo>
                    <a:pt x="127" y="5"/>
                    <a:pt x="92"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50"/>
            <p:cNvSpPr/>
            <p:nvPr/>
          </p:nvSpPr>
          <p:spPr>
            <a:xfrm>
              <a:off x="4692625" y="3410750"/>
              <a:ext cx="7675" cy="9550"/>
            </a:xfrm>
            <a:custGeom>
              <a:rect b="b" l="l" r="r" t="t"/>
              <a:pathLst>
                <a:path extrusionOk="0" h="382" w="307">
                  <a:moveTo>
                    <a:pt x="0" y="1"/>
                  </a:moveTo>
                  <a:cubicBezTo>
                    <a:pt x="0" y="29"/>
                    <a:pt x="19" y="75"/>
                    <a:pt x="47" y="112"/>
                  </a:cubicBezTo>
                  <a:lnTo>
                    <a:pt x="112" y="214"/>
                  </a:lnTo>
                  <a:cubicBezTo>
                    <a:pt x="158" y="289"/>
                    <a:pt x="233" y="354"/>
                    <a:pt x="307" y="382"/>
                  </a:cubicBezTo>
                  <a:cubicBezTo>
                    <a:pt x="251" y="307"/>
                    <a:pt x="205" y="252"/>
                    <a:pt x="158" y="187"/>
                  </a:cubicBezTo>
                  <a:cubicBezTo>
                    <a:pt x="103" y="122"/>
                    <a:pt x="56"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50"/>
            <p:cNvSpPr/>
            <p:nvPr/>
          </p:nvSpPr>
          <p:spPr>
            <a:xfrm>
              <a:off x="4697275" y="3412375"/>
              <a:ext cx="6750" cy="6775"/>
            </a:xfrm>
            <a:custGeom>
              <a:rect b="b" l="l" r="r" t="t"/>
              <a:pathLst>
                <a:path extrusionOk="0" h="271" w="270">
                  <a:moveTo>
                    <a:pt x="0" y="1"/>
                  </a:moveTo>
                  <a:cubicBezTo>
                    <a:pt x="0" y="38"/>
                    <a:pt x="19" y="75"/>
                    <a:pt x="37" y="94"/>
                  </a:cubicBezTo>
                  <a:cubicBezTo>
                    <a:pt x="56" y="131"/>
                    <a:pt x="74" y="149"/>
                    <a:pt x="102" y="177"/>
                  </a:cubicBezTo>
                  <a:cubicBezTo>
                    <a:pt x="149" y="224"/>
                    <a:pt x="205" y="261"/>
                    <a:pt x="270" y="270"/>
                  </a:cubicBezTo>
                  <a:lnTo>
                    <a:pt x="205" y="196"/>
                  </a:lnTo>
                  <a:lnTo>
                    <a:pt x="139" y="131"/>
                  </a:lnTo>
                  <a:cubicBezTo>
                    <a:pt x="93"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0"/>
            <p:cNvSpPr/>
            <p:nvPr/>
          </p:nvSpPr>
          <p:spPr>
            <a:xfrm>
              <a:off x="4702150" y="3413300"/>
              <a:ext cx="9075" cy="2450"/>
            </a:xfrm>
            <a:custGeom>
              <a:rect b="b" l="l" r="r" t="t"/>
              <a:pathLst>
                <a:path extrusionOk="0" h="98" w="363">
                  <a:moveTo>
                    <a:pt x="0" y="1"/>
                  </a:moveTo>
                  <a:cubicBezTo>
                    <a:pt x="56" y="38"/>
                    <a:pt x="112" y="57"/>
                    <a:pt x="158" y="66"/>
                  </a:cubicBezTo>
                  <a:cubicBezTo>
                    <a:pt x="195" y="85"/>
                    <a:pt x="223" y="94"/>
                    <a:pt x="251" y="94"/>
                  </a:cubicBezTo>
                  <a:cubicBezTo>
                    <a:pt x="276" y="94"/>
                    <a:pt x="301" y="98"/>
                    <a:pt x="325" y="98"/>
                  </a:cubicBezTo>
                  <a:cubicBezTo>
                    <a:pt x="338" y="98"/>
                    <a:pt x="350" y="97"/>
                    <a:pt x="363" y="94"/>
                  </a:cubicBezTo>
                  <a:lnTo>
                    <a:pt x="186" y="20"/>
                  </a:lnTo>
                  <a:cubicBezTo>
                    <a:pt x="130"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0"/>
            <p:cNvSpPr/>
            <p:nvPr/>
          </p:nvSpPr>
          <p:spPr>
            <a:xfrm>
              <a:off x="4705400" y="3417725"/>
              <a:ext cx="7225" cy="3975"/>
            </a:xfrm>
            <a:custGeom>
              <a:rect b="b" l="l" r="r" t="t"/>
              <a:pathLst>
                <a:path extrusionOk="0" h="159" w="289">
                  <a:moveTo>
                    <a:pt x="0" y="0"/>
                  </a:moveTo>
                  <a:cubicBezTo>
                    <a:pt x="28" y="47"/>
                    <a:pt x="75" y="75"/>
                    <a:pt x="121" y="103"/>
                  </a:cubicBezTo>
                  <a:cubicBezTo>
                    <a:pt x="177" y="121"/>
                    <a:pt x="233" y="149"/>
                    <a:pt x="288" y="158"/>
                  </a:cubicBezTo>
                  <a:cubicBezTo>
                    <a:pt x="251" y="112"/>
                    <a:pt x="205" y="75"/>
                    <a:pt x="158" y="56"/>
                  </a:cubicBezTo>
                  <a:cubicBezTo>
                    <a:pt x="103" y="2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0"/>
            <p:cNvSpPr/>
            <p:nvPr/>
          </p:nvSpPr>
          <p:spPr>
            <a:xfrm>
              <a:off x="4703525" y="3422825"/>
              <a:ext cx="9100" cy="5850"/>
            </a:xfrm>
            <a:custGeom>
              <a:rect b="b" l="l" r="r" t="t"/>
              <a:pathLst>
                <a:path extrusionOk="0" h="234" w="364">
                  <a:moveTo>
                    <a:pt x="1" y="1"/>
                  </a:moveTo>
                  <a:lnTo>
                    <a:pt x="1" y="1"/>
                  </a:lnTo>
                  <a:cubicBezTo>
                    <a:pt x="47" y="57"/>
                    <a:pt x="103" y="103"/>
                    <a:pt x="168" y="140"/>
                  </a:cubicBezTo>
                  <a:cubicBezTo>
                    <a:pt x="224" y="177"/>
                    <a:pt x="289" y="215"/>
                    <a:pt x="363" y="233"/>
                  </a:cubicBezTo>
                  <a:cubicBezTo>
                    <a:pt x="317" y="177"/>
                    <a:pt x="261" y="131"/>
                    <a:pt x="196" y="94"/>
                  </a:cubicBezTo>
                  <a:cubicBezTo>
                    <a:pt x="140" y="57"/>
                    <a:pt x="75"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0"/>
            <p:cNvSpPr/>
            <p:nvPr/>
          </p:nvSpPr>
          <p:spPr>
            <a:xfrm>
              <a:off x="4743950" y="3368175"/>
              <a:ext cx="13975" cy="1950"/>
            </a:xfrm>
            <a:custGeom>
              <a:rect b="b" l="l" r="r" t="t"/>
              <a:pathLst>
                <a:path extrusionOk="0" h="78" w="559">
                  <a:moveTo>
                    <a:pt x="218" y="0"/>
                  </a:moveTo>
                  <a:cubicBezTo>
                    <a:pt x="143" y="0"/>
                    <a:pt x="66" y="16"/>
                    <a:pt x="1" y="59"/>
                  </a:cubicBezTo>
                  <a:cubicBezTo>
                    <a:pt x="47" y="50"/>
                    <a:pt x="94" y="50"/>
                    <a:pt x="140" y="50"/>
                  </a:cubicBezTo>
                  <a:lnTo>
                    <a:pt x="279" y="50"/>
                  </a:lnTo>
                  <a:cubicBezTo>
                    <a:pt x="372" y="50"/>
                    <a:pt x="465" y="59"/>
                    <a:pt x="558" y="78"/>
                  </a:cubicBezTo>
                  <a:cubicBezTo>
                    <a:pt x="512" y="50"/>
                    <a:pt x="465" y="31"/>
                    <a:pt x="419" y="31"/>
                  </a:cubicBezTo>
                  <a:cubicBezTo>
                    <a:pt x="372" y="13"/>
                    <a:pt x="326" y="4"/>
                    <a:pt x="279" y="4"/>
                  </a:cubicBezTo>
                  <a:cubicBezTo>
                    <a:pt x="259" y="2"/>
                    <a:pt x="239" y="0"/>
                    <a:pt x="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0"/>
            <p:cNvSpPr/>
            <p:nvPr/>
          </p:nvSpPr>
          <p:spPr>
            <a:xfrm>
              <a:off x="4740700" y="3370575"/>
              <a:ext cx="11650" cy="2125"/>
            </a:xfrm>
            <a:custGeom>
              <a:rect b="b" l="l" r="r" t="t"/>
              <a:pathLst>
                <a:path extrusionOk="0" h="85" w="466">
                  <a:moveTo>
                    <a:pt x="233" y="0"/>
                  </a:moveTo>
                  <a:cubicBezTo>
                    <a:pt x="149" y="0"/>
                    <a:pt x="56" y="28"/>
                    <a:pt x="1" y="84"/>
                  </a:cubicBezTo>
                  <a:lnTo>
                    <a:pt x="121" y="75"/>
                  </a:lnTo>
                  <a:cubicBezTo>
                    <a:pt x="149" y="75"/>
                    <a:pt x="196" y="56"/>
                    <a:pt x="233" y="56"/>
                  </a:cubicBezTo>
                  <a:cubicBezTo>
                    <a:pt x="307" y="47"/>
                    <a:pt x="381" y="47"/>
                    <a:pt x="465" y="38"/>
                  </a:cubicBezTo>
                  <a:cubicBezTo>
                    <a:pt x="428" y="28"/>
                    <a:pt x="381" y="10"/>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0"/>
            <p:cNvSpPr/>
            <p:nvPr/>
          </p:nvSpPr>
          <p:spPr>
            <a:xfrm>
              <a:off x="4733500" y="3374825"/>
              <a:ext cx="12575" cy="2975"/>
            </a:xfrm>
            <a:custGeom>
              <a:rect b="b" l="l" r="r" t="t"/>
              <a:pathLst>
                <a:path extrusionOk="0" h="119" w="503">
                  <a:moveTo>
                    <a:pt x="391" y="1"/>
                  </a:moveTo>
                  <a:cubicBezTo>
                    <a:pt x="340" y="1"/>
                    <a:pt x="291" y="5"/>
                    <a:pt x="242" y="16"/>
                  </a:cubicBezTo>
                  <a:cubicBezTo>
                    <a:pt x="196" y="26"/>
                    <a:pt x="149" y="44"/>
                    <a:pt x="112" y="53"/>
                  </a:cubicBezTo>
                  <a:cubicBezTo>
                    <a:pt x="66" y="72"/>
                    <a:pt x="38" y="91"/>
                    <a:pt x="1" y="118"/>
                  </a:cubicBezTo>
                  <a:lnTo>
                    <a:pt x="131" y="100"/>
                  </a:lnTo>
                  <a:cubicBezTo>
                    <a:pt x="177" y="100"/>
                    <a:pt x="205" y="91"/>
                    <a:pt x="251" y="72"/>
                  </a:cubicBezTo>
                  <a:cubicBezTo>
                    <a:pt x="335" y="63"/>
                    <a:pt x="419" y="44"/>
                    <a:pt x="502" y="7"/>
                  </a:cubicBezTo>
                  <a:cubicBezTo>
                    <a:pt x="464" y="3"/>
                    <a:pt x="427" y="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0"/>
            <p:cNvSpPr/>
            <p:nvPr/>
          </p:nvSpPr>
          <p:spPr>
            <a:xfrm>
              <a:off x="4723975" y="3372675"/>
              <a:ext cx="11650" cy="5600"/>
            </a:xfrm>
            <a:custGeom>
              <a:rect b="b" l="l" r="r" t="t"/>
              <a:pathLst>
                <a:path extrusionOk="0" h="224" w="466">
                  <a:moveTo>
                    <a:pt x="465" y="0"/>
                  </a:moveTo>
                  <a:cubicBezTo>
                    <a:pt x="382" y="0"/>
                    <a:pt x="298" y="37"/>
                    <a:pt x="214" y="65"/>
                  </a:cubicBezTo>
                  <a:cubicBezTo>
                    <a:pt x="168" y="84"/>
                    <a:pt x="140" y="102"/>
                    <a:pt x="103" y="130"/>
                  </a:cubicBezTo>
                  <a:cubicBezTo>
                    <a:pt x="56" y="149"/>
                    <a:pt x="19" y="186"/>
                    <a:pt x="1" y="223"/>
                  </a:cubicBezTo>
                  <a:lnTo>
                    <a:pt x="112" y="177"/>
                  </a:lnTo>
                  <a:cubicBezTo>
                    <a:pt x="149" y="158"/>
                    <a:pt x="196" y="139"/>
                    <a:pt x="233" y="130"/>
                  </a:cubicBezTo>
                  <a:cubicBezTo>
                    <a:pt x="307" y="93"/>
                    <a:pt x="391" y="56"/>
                    <a:pt x="4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50"/>
            <p:cNvSpPr/>
            <p:nvPr/>
          </p:nvSpPr>
          <p:spPr>
            <a:xfrm>
              <a:off x="4715150" y="3379800"/>
              <a:ext cx="12800" cy="4500"/>
            </a:xfrm>
            <a:custGeom>
              <a:rect b="b" l="l" r="r" t="t"/>
              <a:pathLst>
                <a:path extrusionOk="0" h="180" w="512">
                  <a:moveTo>
                    <a:pt x="464" y="1"/>
                  </a:moveTo>
                  <a:cubicBezTo>
                    <a:pt x="389" y="1"/>
                    <a:pt x="317" y="19"/>
                    <a:pt x="233" y="50"/>
                  </a:cubicBezTo>
                  <a:cubicBezTo>
                    <a:pt x="186" y="59"/>
                    <a:pt x="149" y="68"/>
                    <a:pt x="103" y="96"/>
                  </a:cubicBezTo>
                  <a:cubicBezTo>
                    <a:pt x="75" y="105"/>
                    <a:pt x="28" y="142"/>
                    <a:pt x="1" y="180"/>
                  </a:cubicBezTo>
                  <a:cubicBezTo>
                    <a:pt x="47" y="152"/>
                    <a:pt x="84" y="142"/>
                    <a:pt x="131" y="133"/>
                  </a:cubicBezTo>
                  <a:lnTo>
                    <a:pt x="261" y="96"/>
                  </a:lnTo>
                  <a:cubicBezTo>
                    <a:pt x="354" y="77"/>
                    <a:pt x="428" y="40"/>
                    <a:pt x="512" y="3"/>
                  </a:cubicBezTo>
                  <a:cubicBezTo>
                    <a:pt x="496" y="1"/>
                    <a:pt x="480" y="1"/>
                    <a:pt x="4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50"/>
            <p:cNvSpPr/>
            <p:nvPr/>
          </p:nvSpPr>
          <p:spPr>
            <a:xfrm>
              <a:off x="4745350" y="3400775"/>
              <a:ext cx="5825" cy="1400"/>
            </a:xfrm>
            <a:custGeom>
              <a:rect b="b" l="l" r="r" t="t"/>
              <a:pathLst>
                <a:path extrusionOk="0" h="56" w="233">
                  <a:moveTo>
                    <a:pt x="121" y="0"/>
                  </a:moveTo>
                  <a:cubicBezTo>
                    <a:pt x="84" y="0"/>
                    <a:pt x="38" y="10"/>
                    <a:pt x="0" y="37"/>
                  </a:cubicBezTo>
                  <a:cubicBezTo>
                    <a:pt x="38" y="56"/>
                    <a:pt x="84" y="56"/>
                    <a:pt x="121" y="56"/>
                  </a:cubicBezTo>
                  <a:cubicBezTo>
                    <a:pt x="149" y="56"/>
                    <a:pt x="195" y="47"/>
                    <a:pt x="233" y="28"/>
                  </a:cubicBezTo>
                  <a:cubicBezTo>
                    <a:pt x="186" y="0"/>
                    <a:pt x="149"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0"/>
            <p:cNvSpPr/>
            <p:nvPr/>
          </p:nvSpPr>
          <p:spPr>
            <a:xfrm>
              <a:off x="4750000" y="3402625"/>
              <a:ext cx="5825" cy="1650"/>
            </a:xfrm>
            <a:custGeom>
              <a:rect b="b" l="l" r="r" t="t"/>
              <a:pathLst>
                <a:path extrusionOk="0" h="66" w="233">
                  <a:moveTo>
                    <a:pt x="121" y="1"/>
                  </a:moveTo>
                  <a:cubicBezTo>
                    <a:pt x="84" y="10"/>
                    <a:pt x="37" y="19"/>
                    <a:pt x="0" y="47"/>
                  </a:cubicBezTo>
                  <a:cubicBezTo>
                    <a:pt x="37" y="66"/>
                    <a:pt x="84" y="66"/>
                    <a:pt x="121" y="66"/>
                  </a:cubicBezTo>
                  <a:cubicBezTo>
                    <a:pt x="149" y="56"/>
                    <a:pt x="195" y="47"/>
                    <a:pt x="232" y="19"/>
                  </a:cubicBezTo>
                  <a:cubicBezTo>
                    <a:pt x="195" y="10"/>
                    <a:pt x="149" y="10"/>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0"/>
            <p:cNvSpPr/>
            <p:nvPr/>
          </p:nvSpPr>
          <p:spPr>
            <a:xfrm>
              <a:off x="4703525" y="3386600"/>
              <a:ext cx="7700" cy="4450"/>
            </a:xfrm>
            <a:custGeom>
              <a:rect b="b" l="l" r="r" t="t"/>
              <a:pathLst>
                <a:path extrusionOk="0" h="178" w="308">
                  <a:moveTo>
                    <a:pt x="308" y="1"/>
                  </a:moveTo>
                  <a:lnTo>
                    <a:pt x="308" y="1"/>
                  </a:lnTo>
                  <a:cubicBezTo>
                    <a:pt x="233" y="10"/>
                    <a:pt x="178" y="38"/>
                    <a:pt x="131" y="56"/>
                  </a:cubicBezTo>
                  <a:cubicBezTo>
                    <a:pt x="103" y="66"/>
                    <a:pt x="85" y="75"/>
                    <a:pt x="57" y="103"/>
                  </a:cubicBezTo>
                  <a:cubicBezTo>
                    <a:pt x="38" y="131"/>
                    <a:pt x="10" y="149"/>
                    <a:pt x="1" y="177"/>
                  </a:cubicBezTo>
                  <a:cubicBezTo>
                    <a:pt x="57" y="149"/>
                    <a:pt x="112" y="131"/>
                    <a:pt x="168" y="103"/>
                  </a:cubicBezTo>
                  <a:cubicBezTo>
                    <a:pt x="215" y="84"/>
                    <a:pt x="252" y="47"/>
                    <a:pt x="3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0"/>
            <p:cNvSpPr/>
            <p:nvPr/>
          </p:nvSpPr>
          <p:spPr>
            <a:xfrm>
              <a:off x="4789025" y="3444875"/>
              <a:ext cx="87350" cy="81125"/>
            </a:xfrm>
            <a:custGeom>
              <a:rect b="b" l="l" r="r" t="t"/>
              <a:pathLst>
                <a:path extrusionOk="0" h="3245" w="3494">
                  <a:moveTo>
                    <a:pt x="2599" y="1"/>
                  </a:moveTo>
                  <a:cubicBezTo>
                    <a:pt x="2584" y="1"/>
                    <a:pt x="2569" y="1"/>
                    <a:pt x="2555" y="2"/>
                  </a:cubicBezTo>
                  <a:cubicBezTo>
                    <a:pt x="1737" y="29"/>
                    <a:pt x="938" y="243"/>
                    <a:pt x="242" y="643"/>
                  </a:cubicBezTo>
                  <a:cubicBezTo>
                    <a:pt x="0" y="754"/>
                    <a:pt x="74" y="1107"/>
                    <a:pt x="167" y="1284"/>
                  </a:cubicBezTo>
                  <a:cubicBezTo>
                    <a:pt x="483" y="1990"/>
                    <a:pt x="957" y="2640"/>
                    <a:pt x="1635" y="3030"/>
                  </a:cubicBezTo>
                  <a:cubicBezTo>
                    <a:pt x="1831" y="3146"/>
                    <a:pt x="2052" y="3245"/>
                    <a:pt x="2291" y="3245"/>
                  </a:cubicBezTo>
                  <a:cubicBezTo>
                    <a:pt x="2301" y="3245"/>
                    <a:pt x="2312" y="3244"/>
                    <a:pt x="2323" y="3244"/>
                  </a:cubicBezTo>
                  <a:cubicBezTo>
                    <a:pt x="2564" y="3235"/>
                    <a:pt x="2806" y="3067"/>
                    <a:pt x="2852" y="2835"/>
                  </a:cubicBezTo>
                  <a:cubicBezTo>
                    <a:pt x="2899" y="2584"/>
                    <a:pt x="2704" y="2334"/>
                    <a:pt x="2518" y="2148"/>
                  </a:cubicBezTo>
                  <a:lnTo>
                    <a:pt x="2518" y="2148"/>
                  </a:lnTo>
                  <a:cubicBezTo>
                    <a:pt x="2656" y="2181"/>
                    <a:pt x="2794" y="2213"/>
                    <a:pt x="2935" y="2213"/>
                  </a:cubicBezTo>
                  <a:cubicBezTo>
                    <a:pt x="2994" y="2213"/>
                    <a:pt x="3053" y="2208"/>
                    <a:pt x="3112" y="2194"/>
                  </a:cubicBezTo>
                  <a:cubicBezTo>
                    <a:pt x="3298" y="2148"/>
                    <a:pt x="3484" y="1990"/>
                    <a:pt x="3493" y="1795"/>
                  </a:cubicBezTo>
                  <a:cubicBezTo>
                    <a:pt x="3493" y="1581"/>
                    <a:pt x="3317" y="1404"/>
                    <a:pt x="3122" y="1330"/>
                  </a:cubicBezTo>
                  <a:cubicBezTo>
                    <a:pt x="2936" y="1246"/>
                    <a:pt x="2713" y="1209"/>
                    <a:pt x="2536" y="1098"/>
                  </a:cubicBezTo>
                  <a:cubicBezTo>
                    <a:pt x="2741" y="1061"/>
                    <a:pt x="2936" y="1023"/>
                    <a:pt x="3112" y="912"/>
                  </a:cubicBezTo>
                  <a:cubicBezTo>
                    <a:pt x="3270" y="801"/>
                    <a:pt x="3400" y="596"/>
                    <a:pt x="3354" y="401"/>
                  </a:cubicBezTo>
                  <a:cubicBezTo>
                    <a:pt x="3283" y="99"/>
                    <a:pt x="2915" y="1"/>
                    <a:pt x="25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0"/>
            <p:cNvSpPr/>
            <p:nvPr/>
          </p:nvSpPr>
          <p:spPr>
            <a:xfrm>
              <a:off x="4790175" y="3444550"/>
              <a:ext cx="87600" cy="82725"/>
            </a:xfrm>
            <a:custGeom>
              <a:rect b="b" l="l" r="r" t="t"/>
              <a:pathLst>
                <a:path extrusionOk="0" h="3309" w="3504">
                  <a:moveTo>
                    <a:pt x="56" y="758"/>
                  </a:moveTo>
                  <a:cubicBezTo>
                    <a:pt x="19" y="814"/>
                    <a:pt x="10" y="860"/>
                    <a:pt x="10" y="925"/>
                  </a:cubicBezTo>
                  <a:cubicBezTo>
                    <a:pt x="10" y="860"/>
                    <a:pt x="28" y="804"/>
                    <a:pt x="56" y="758"/>
                  </a:cubicBezTo>
                  <a:close/>
                  <a:moveTo>
                    <a:pt x="10" y="925"/>
                  </a:moveTo>
                  <a:lnTo>
                    <a:pt x="10" y="925"/>
                  </a:lnTo>
                  <a:cubicBezTo>
                    <a:pt x="0" y="1036"/>
                    <a:pt x="19" y="1139"/>
                    <a:pt x="66" y="1250"/>
                  </a:cubicBezTo>
                  <a:cubicBezTo>
                    <a:pt x="28" y="1139"/>
                    <a:pt x="10" y="1036"/>
                    <a:pt x="10" y="925"/>
                  </a:cubicBezTo>
                  <a:close/>
                  <a:moveTo>
                    <a:pt x="2560" y="1"/>
                  </a:moveTo>
                  <a:cubicBezTo>
                    <a:pt x="2502" y="1"/>
                    <a:pt x="2445" y="3"/>
                    <a:pt x="2388" y="5"/>
                  </a:cubicBezTo>
                  <a:cubicBezTo>
                    <a:pt x="2007" y="24"/>
                    <a:pt x="1626" y="98"/>
                    <a:pt x="1264" y="200"/>
                  </a:cubicBezTo>
                  <a:cubicBezTo>
                    <a:pt x="892" y="321"/>
                    <a:pt x="539" y="460"/>
                    <a:pt x="205" y="656"/>
                  </a:cubicBezTo>
                  <a:cubicBezTo>
                    <a:pt x="539" y="470"/>
                    <a:pt x="892" y="321"/>
                    <a:pt x="1264" y="210"/>
                  </a:cubicBezTo>
                  <a:cubicBezTo>
                    <a:pt x="1636" y="107"/>
                    <a:pt x="2007" y="52"/>
                    <a:pt x="2388" y="42"/>
                  </a:cubicBezTo>
                  <a:cubicBezTo>
                    <a:pt x="2435" y="38"/>
                    <a:pt x="2482" y="35"/>
                    <a:pt x="2529" y="35"/>
                  </a:cubicBezTo>
                  <a:cubicBezTo>
                    <a:pt x="2670" y="35"/>
                    <a:pt x="2813" y="56"/>
                    <a:pt x="2946" y="98"/>
                  </a:cubicBezTo>
                  <a:cubicBezTo>
                    <a:pt x="3039" y="135"/>
                    <a:pt x="3122" y="182"/>
                    <a:pt x="3178" y="237"/>
                  </a:cubicBezTo>
                  <a:cubicBezTo>
                    <a:pt x="3234" y="303"/>
                    <a:pt x="3271" y="386"/>
                    <a:pt x="3280" y="470"/>
                  </a:cubicBezTo>
                  <a:cubicBezTo>
                    <a:pt x="3280" y="563"/>
                    <a:pt x="3262" y="646"/>
                    <a:pt x="3206" y="711"/>
                  </a:cubicBezTo>
                  <a:cubicBezTo>
                    <a:pt x="3159" y="786"/>
                    <a:pt x="3085" y="851"/>
                    <a:pt x="3001" y="897"/>
                  </a:cubicBezTo>
                  <a:cubicBezTo>
                    <a:pt x="2843" y="990"/>
                    <a:pt x="2658" y="1027"/>
                    <a:pt x="2472" y="1064"/>
                  </a:cubicBezTo>
                  <a:lnTo>
                    <a:pt x="2342" y="1083"/>
                  </a:lnTo>
                  <a:lnTo>
                    <a:pt x="2444" y="1157"/>
                  </a:lnTo>
                  <a:cubicBezTo>
                    <a:pt x="2630" y="1269"/>
                    <a:pt x="2843" y="1315"/>
                    <a:pt x="3020" y="1399"/>
                  </a:cubicBezTo>
                  <a:cubicBezTo>
                    <a:pt x="3113" y="1436"/>
                    <a:pt x="3187" y="1492"/>
                    <a:pt x="3252" y="1557"/>
                  </a:cubicBezTo>
                  <a:cubicBezTo>
                    <a:pt x="3317" y="1631"/>
                    <a:pt x="3354" y="1715"/>
                    <a:pt x="3364" y="1789"/>
                  </a:cubicBezTo>
                  <a:cubicBezTo>
                    <a:pt x="3364" y="1873"/>
                    <a:pt x="3327" y="1966"/>
                    <a:pt x="3271" y="2021"/>
                  </a:cubicBezTo>
                  <a:cubicBezTo>
                    <a:pt x="3215" y="2096"/>
                    <a:pt x="3122" y="2142"/>
                    <a:pt x="3039" y="2161"/>
                  </a:cubicBezTo>
                  <a:cubicBezTo>
                    <a:pt x="2982" y="2175"/>
                    <a:pt x="2924" y="2180"/>
                    <a:pt x="2866" y="2180"/>
                  </a:cubicBezTo>
                  <a:cubicBezTo>
                    <a:pt x="2733" y="2180"/>
                    <a:pt x="2598" y="2152"/>
                    <a:pt x="2463" y="2133"/>
                  </a:cubicBezTo>
                  <a:lnTo>
                    <a:pt x="2277" y="2086"/>
                  </a:lnTo>
                  <a:lnTo>
                    <a:pt x="2398" y="2226"/>
                  </a:lnTo>
                  <a:cubicBezTo>
                    <a:pt x="2481" y="2300"/>
                    <a:pt x="2555" y="2384"/>
                    <a:pt x="2611" y="2467"/>
                  </a:cubicBezTo>
                  <a:cubicBezTo>
                    <a:pt x="2667" y="2551"/>
                    <a:pt x="2713" y="2644"/>
                    <a:pt x="2723" y="2746"/>
                  </a:cubicBezTo>
                  <a:cubicBezTo>
                    <a:pt x="2741" y="2839"/>
                    <a:pt x="2713" y="2941"/>
                    <a:pt x="2658" y="3025"/>
                  </a:cubicBezTo>
                  <a:cubicBezTo>
                    <a:pt x="2602" y="3108"/>
                    <a:pt x="2518" y="3164"/>
                    <a:pt x="2416" y="3201"/>
                  </a:cubicBezTo>
                  <a:cubicBezTo>
                    <a:pt x="2349" y="3221"/>
                    <a:pt x="2273" y="3237"/>
                    <a:pt x="2197" y="3237"/>
                  </a:cubicBezTo>
                  <a:cubicBezTo>
                    <a:pt x="2167" y="3237"/>
                    <a:pt x="2138" y="3234"/>
                    <a:pt x="2110" y="3229"/>
                  </a:cubicBezTo>
                  <a:cubicBezTo>
                    <a:pt x="2007" y="3220"/>
                    <a:pt x="1905" y="3183"/>
                    <a:pt x="1794" y="3155"/>
                  </a:cubicBezTo>
                  <a:cubicBezTo>
                    <a:pt x="1691" y="3108"/>
                    <a:pt x="1599" y="3062"/>
                    <a:pt x="1506" y="2997"/>
                  </a:cubicBezTo>
                  <a:cubicBezTo>
                    <a:pt x="1413" y="2941"/>
                    <a:pt x="1320" y="2885"/>
                    <a:pt x="1236" y="2811"/>
                  </a:cubicBezTo>
                  <a:cubicBezTo>
                    <a:pt x="892" y="2551"/>
                    <a:pt x="604" y="2207"/>
                    <a:pt x="372" y="1826"/>
                  </a:cubicBezTo>
                  <a:cubicBezTo>
                    <a:pt x="251" y="1640"/>
                    <a:pt x="149" y="1445"/>
                    <a:pt x="66" y="1250"/>
                  </a:cubicBezTo>
                  <a:lnTo>
                    <a:pt x="66" y="1250"/>
                  </a:lnTo>
                  <a:cubicBezTo>
                    <a:pt x="149" y="1455"/>
                    <a:pt x="251" y="1650"/>
                    <a:pt x="354" y="1836"/>
                  </a:cubicBezTo>
                  <a:cubicBezTo>
                    <a:pt x="586" y="2226"/>
                    <a:pt x="855" y="2569"/>
                    <a:pt x="1208" y="2848"/>
                  </a:cubicBezTo>
                  <a:cubicBezTo>
                    <a:pt x="1283" y="2923"/>
                    <a:pt x="1376" y="2988"/>
                    <a:pt x="1468" y="3043"/>
                  </a:cubicBezTo>
                  <a:cubicBezTo>
                    <a:pt x="1561" y="3108"/>
                    <a:pt x="1654" y="3164"/>
                    <a:pt x="1766" y="3211"/>
                  </a:cubicBezTo>
                  <a:cubicBezTo>
                    <a:pt x="1887" y="3248"/>
                    <a:pt x="2007" y="3294"/>
                    <a:pt x="2110" y="3303"/>
                  </a:cubicBezTo>
                  <a:cubicBezTo>
                    <a:pt x="2147" y="3306"/>
                    <a:pt x="2183" y="3308"/>
                    <a:pt x="2219" y="3308"/>
                  </a:cubicBezTo>
                  <a:cubicBezTo>
                    <a:pt x="2300" y="3308"/>
                    <a:pt x="2379" y="3298"/>
                    <a:pt x="2463" y="3266"/>
                  </a:cubicBezTo>
                  <a:cubicBezTo>
                    <a:pt x="2574" y="3229"/>
                    <a:pt x="2667" y="3164"/>
                    <a:pt x="2751" y="3071"/>
                  </a:cubicBezTo>
                  <a:cubicBezTo>
                    <a:pt x="2816" y="2978"/>
                    <a:pt x="2862" y="2848"/>
                    <a:pt x="2843" y="2718"/>
                  </a:cubicBezTo>
                  <a:cubicBezTo>
                    <a:pt x="2834" y="2607"/>
                    <a:pt x="2769" y="2486"/>
                    <a:pt x="2713" y="2393"/>
                  </a:cubicBezTo>
                  <a:cubicBezTo>
                    <a:pt x="2676" y="2347"/>
                    <a:pt x="2648" y="2300"/>
                    <a:pt x="2611" y="2272"/>
                  </a:cubicBezTo>
                  <a:lnTo>
                    <a:pt x="2611" y="2272"/>
                  </a:lnTo>
                  <a:cubicBezTo>
                    <a:pt x="2658" y="2281"/>
                    <a:pt x="2704" y="2281"/>
                    <a:pt x="2751" y="2291"/>
                  </a:cubicBezTo>
                  <a:cubicBezTo>
                    <a:pt x="2793" y="2295"/>
                    <a:pt x="2838" y="2297"/>
                    <a:pt x="2884" y="2297"/>
                  </a:cubicBezTo>
                  <a:cubicBezTo>
                    <a:pt x="2950" y="2297"/>
                    <a:pt x="3016" y="2292"/>
                    <a:pt x="3076" y="2281"/>
                  </a:cubicBezTo>
                  <a:cubicBezTo>
                    <a:pt x="3178" y="2254"/>
                    <a:pt x="3280" y="2198"/>
                    <a:pt x="3364" y="2114"/>
                  </a:cubicBezTo>
                  <a:cubicBezTo>
                    <a:pt x="3447" y="2040"/>
                    <a:pt x="3503" y="1919"/>
                    <a:pt x="3494" y="1789"/>
                  </a:cubicBezTo>
                  <a:cubicBezTo>
                    <a:pt x="3485" y="1678"/>
                    <a:pt x="3420" y="1557"/>
                    <a:pt x="3345" y="1482"/>
                  </a:cubicBezTo>
                  <a:cubicBezTo>
                    <a:pt x="3262" y="1399"/>
                    <a:pt x="3169" y="1343"/>
                    <a:pt x="3076" y="1297"/>
                  </a:cubicBezTo>
                  <a:cubicBezTo>
                    <a:pt x="2927" y="1232"/>
                    <a:pt x="2769" y="1185"/>
                    <a:pt x="2630" y="1129"/>
                  </a:cubicBezTo>
                  <a:cubicBezTo>
                    <a:pt x="2769" y="1092"/>
                    <a:pt x="2927" y="1064"/>
                    <a:pt x="3048" y="981"/>
                  </a:cubicBezTo>
                  <a:cubicBezTo>
                    <a:pt x="3132" y="925"/>
                    <a:pt x="3215" y="851"/>
                    <a:pt x="3271" y="767"/>
                  </a:cubicBezTo>
                  <a:cubicBezTo>
                    <a:pt x="3327" y="693"/>
                    <a:pt x="3364" y="581"/>
                    <a:pt x="3354" y="479"/>
                  </a:cubicBezTo>
                  <a:cubicBezTo>
                    <a:pt x="3345" y="377"/>
                    <a:pt x="3299" y="275"/>
                    <a:pt x="3224" y="200"/>
                  </a:cubicBezTo>
                  <a:cubicBezTo>
                    <a:pt x="3159" y="135"/>
                    <a:pt x="3066" y="89"/>
                    <a:pt x="2974" y="52"/>
                  </a:cubicBezTo>
                  <a:cubicBezTo>
                    <a:pt x="2842" y="12"/>
                    <a:pt x="2700" y="1"/>
                    <a:pt x="25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0"/>
            <p:cNvSpPr/>
            <p:nvPr/>
          </p:nvSpPr>
          <p:spPr>
            <a:xfrm>
              <a:off x="4791800" y="3464650"/>
              <a:ext cx="60425" cy="7925"/>
            </a:xfrm>
            <a:custGeom>
              <a:rect b="b" l="l" r="r" t="t"/>
              <a:pathLst>
                <a:path extrusionOk="0" h="317" w="2417">
                  <a:moveTo>
                    <a:pt x="1" y="0"/>
                  </a:moveTo>
                  <a:lnTo>
                    <a:pt x="1" y="0"/>
                  </a:lnTo>
                  <a:cubicBezTo>
                    <a:pt x="186" y="75"/>
                    <a:pt x="400" y="102"/>
                    <a:pt x="595" y="140"/>
                  </a:cubicBezTo>
                  <a:cubicBezTo>
                    <a:pt x="790" y="177"/>
                    <a:pt x="1004" y="195"/>
                    <a:pt x="1199" y="223"/>
                  </a:cubicBezTo>
                  <a:cubicBezTo>
                    <a:pt x="1394" y="242"/>
                    <a:pt x="1589" y="270"/>
                    <a:pt x="1803" y="279"/>
                  </a:cubicBezTo>
                  <a:cubicBezTo>
                    <a:pt x="2007" y="307"/>
                    <a:pt x="2212" y="316"/>
                    <a:pt x="2416" y="316"/>
                  </a:cubicBezTo>
                  <a:cubicBezTo>
                    <a:pt x="2221" y="279"/>
                    <a:pt x="2007" y="260"/>
                    <a:pt x="1812" y="242"/>
                  </a:cubicBezTo>
                  <a:lnTo>
                    <a:pt x="1208" y="177"/>
                  </a:lnTo>
                  <a:lnTo>
                    <a:pt x="604" y="102"/>
                  </a:lnTo>
                  <a:cubicBezTo>
                    <a:pt x="502" y="93"/>
                    <a:pt x="409" y="75"/>
                    <a:pt x="307" y="56"/>
                  </a:cubicBezTo>
                  <a:cubicBezTo>
                    <a:pt x="196" y="47"/>
                    <a:pt x="103"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50"/>
            <p:cNvSpPr/>
            <p:nvPr/>
          </p:nvSpPr>
          <p:spPr>
            <a:xfrm>
              <a:off x="4790650" y="3466975"/>
              <a:ext cx="59950" cy="31600"/>
            </a:xfrm>
            <a:custGeom>
              <a:rect b="b" l="l" r="r" t="t"/>
              <a:pathLst>
                <a:path extrusionOk="0" h="1264" w="2398">
                  <a:moveTo>
                    <a:pt x="0" y="0"/>
                  </a:moveTo>
                  <a:lnTo>
                    <a:pt x="0" y="0"/>
                  </a:lnTo>
                  <a:cubicBezTo>
                    <a:pt x="102" y="47"/>
                    <a:pt x="195" y="93"/>
                    <a:pt x="307" y="149"/>
                  </a:cubicBezTo>
                  <a:cubicBezTo>
                    <a:pt x="409" y="214"/>
                    <a:pt x="511" y="260"/>
                    <a:pt x="604" y="316"/>
                  </a:cubicBezTo>
                  <a:lnTo>
                    <a:pt x="1199" y="641"/>
                  </a:lnTo>
                  <a:lnTo>
                    <a:pt x="1793" y="957"/>
                  </a:lnTo>
                  <a:cubicBezTo>
                    <a:pt x="1988" y="1059"/>
                    <a:pt x="2193" y="1161"/>
                    <a:pt x="2397" y="1264"/>
                  </a:cubicBezTo>
                  <a:cubicBezTo>
                    <a:pt x="2211" y="1143"/>
                    <a:pt x="2007" y="1022"/>
                    <a:pt x="1812" y="929"/>
                  </a:cubicBezTo>
                  <a:cubicBezTo>
                    <a:pt x="1617" y="818"/>
                    <a:pt x="1422" y="697"/>
                    <a:pt x="1217" y="595"/>
                  </a:cubicBezTo>
                  <a:cubicBezTo>
                    <a:pt x="1022" y="493"/>
                    <a:pt x="818" y="381"/>
                    <a:pt x="613" y="279"/>
                  </a:cubicBezTo>
                  <a:cubicBezTo>
                    <a:pt x="418" y="177"/>
                    <a:pt x="214"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0"/>
            <p:cNvSpPr/>
            <p:nvPr/>
          </p:nvSpPr>
          <p:spPr>
            <a:xfrm>
              <a:off x="4812250" y="3470675"/>
              <a:ext cx="16975" cy="2550"/>
            </a:xfrm>
            <a:custGeom>
              <a:rect b="b" l="l" r="r" t="t"/>
              <a:pathLst>
                <a:path extrusionOk="0" h="102" w="679">
                  <a:moveTo>
                    <a:pt x="0" y="1"/>
                  </a:moveTo>
                  <a:cubicBezTo>
                    <a:pt x="47" y="38"/>
                    <a:pt x="102" y="47"/>
                    <a:pt x="158" y="66"/>
                  </a:cubicBezTo>
                  <a:cubicBezTo>
                    <a:pt x="214" y="75"/>
                    <a:pt x="279" y="75"/>
                    <a:pt x="335" y="84"/>
                  </a:cubicBezTo>
                  <a:cubicBezTo>
                    <a:pt x="412" y="91"/>
                    <a:pt x="493" y="102"/>
                    <a:pt x="572" y="102"/>
                  </a:cubicBezTo>
                  <a:cubicBezTo>
                    <a:pt x="608" y="102"/>
                    <a:pt x="644" y="99"/>
                    <a:pt x="678" y="94"/>
                  </a:cubicBezTo>
                  <a:cubicBezTo>
                    <a:pt x="576" y="66"/>
                    <a:pt x="465" y="38"/>
                    <a:pt x="344" y="29"/>
                  </a:cubicBezTo>
                  <a:cubicBezTo>
                    <a:pt x="288" y="29"/>
                    <a:pt x="232" y="19"/>
                    <a:pt x="167" y="19"/>
                  </a:cubicBezTo>
                  <a:cubicBezTo>
                    <a:pt x="112" y="1"/>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0"/>
            <p:cNvSpPr/>
            <p:nvPr/>
          </p:nvSpPr>
          <p:spPr>
            <a:xfrm>
              <a:off x="4825250" y="3474175"/>
              <a:ext cx="10475" cy="1875"/>
            </a:xfrm>
            <a:custGeom>
              <a:rect b="b" l="l" r="r" t="t"/>
              <a:pathLst>
                <a:path extrusionOk="0" h="75" w="419">
                  <a:moveTo>
                    <a:pt x="205" y="0"/>
                  </a:moveTo>
                  <a:cubicBezTo>
                    <a:pt x="177" y="19"/>
                    <a:pt x="140" y="19"/>
                    <a:pt x="103" y="19"/>
                  </a:cubicBezTo>
                  <a:cubicBezTo>
                    <a:pt x="65" y="28"/>
                    <a:pt x="28" y="28"/>
                    <a:pt x="0" y="28"/>
                  </a:cubicBezTo>
                  <a:cubicBezTo>
                    <a:pt x="38" y="47"/>
                    <a:pt x="65" y="47"/>
                    <a:pt x="103" y="56"/>
                  </a:cubicBezTo>
                  <a:cubicBezTo>
                    <a:pt x="140" y="74"/>
                    <a:pt x="177" y="74"/>
                    <a:pt x="205" y="74"/>
                  </a:cubicBezTo>
                  <a:cubicBezTo>
                    <a:pt x="279" y="56"/>
                    <a:pt x="344" y="56"/>
                    <a:pt x="418" y="28"/>
                  </a:cubicBezTo>
                  <a:cubicBezTo>
                    <a:pt x="344" y="19"/>
                    <a:pt x="279"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0"/>
            <p:cNvSpPr/>
            <p:nvPr/>
          </p:nvSpPr>
          <p:spPr>
            <a:xfrm>
              <a:off x="4819675" y="3476250"/>
              <a:ext cx="15825" cy="4200"/>
            </a:xfrm>
            <a:custGeom>
              <a:rect b="b" l="l" r="r" t="t"/>
              <a:pathLst>
                <a:path extrusionOk="0" h="168" w="633">
                  <a:moveTo>
                    <a:pt x="0" y="1"/>
                  </a:moveTo>
                  <a:cubicBezTo>
                    <a:pt x="47" y="38"/>
                    <a:pt x="103" y="47"/>
                    <a:pt x="149" y="75"/>
                  </a:cubicBezTo>
                  <a:cubicBezTo>
                    <a:pt x="196" y="94"/>
                    <a:pt x="242" y="103"/>
                    <a:pt x="307" y="122"/>
                  </a:cubicBezTo>
                  <a:cubicBezTo>
                    <a:pt x="409" y="140"/>
                    <a:pt x="521" y="168"/>
                    <a:pt x="632" y="168"/>
                  </a:cubicBezTo>
                  <a:cubicBezTo>
                    <a:pt x="521" y="122"/>
                    <a:pt x="419" y="94"/>
                    <a:pt x="316" y="57"/>
                  </a:cubicBezTo>
                  <a:cubicBezTo>
                    <a:pt x="214" y="38"/>
                    <a:pt x="103"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0"/>
            <p:cNvSpPr/>
            <p:nvPr/>
          </p:nvSpPr>
          <p:spPr>
            <a:xfrm>
              <a:off x="4804800" y="3470450"/>
              <a:ext cx="9325" cy="4200"/>
            </a:xfrm>
            <a:custGeom>
              <a:rect b="b" l="l" r="r" t="t"/>
              <a:pathLst>
                <a:path extrusionOk="0" h="168" w="373">
                  <a:moveTo>
                    <a:pt x="1" y="0"/>
                  </a:moveTo>
                  <a:cubicBezTo>
                    <a:pt x="47" y="47"/>
                    <a:pt x="122" y="84"/>
                    <a:pt x="177" y="103"/>
                  </a:cubicBezTo>
                  <a:cubicBezTo>
                    <a:pt x="233" y="140"/>
                    <a:pt x="307" y="168"/>
                    <a:pt x="372" y="168"/>
                  </a:cubicBezTo>
                  <a:cubicBezTo>
                    <a:pt x="317" y="121"/>
                    <a:pt x="261" y="84"/>
                    <a:pt x="205" y="56"/>
                  </a:cubicBezTo>
                  <a:cubicBezTo>
                    <a:pt x="140" y="28"/>
                    <a:pt x="7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0"/>
            <p:cNvSpPr/>
            <p:nvPr/>
          </p:nvSpPr>
          <p:spPr>
            <a:xfrm>
              <a:off x="4852200" y="3493675"/>
              <a:ext cx="15125" cy="1625"/>
            </a:xfrm>
            <a:custGeom>
              <a:rect b="b" l="l" r="r" t="t"/>
              <a:pathLst>
                <a:path extrusionOk="0" h="65" w="605">
                  <a:moveTo>
                    <a:pt x="0" y="1"/>
                  </a:moveTo>
                  <a:cubicBezTo>
                    <a:pt x="47" y="28"/>
                    <a:pt x="102" y="38"/>
                    <a:pt x="149" y="47"/>
                  </a:cubicBezTo>
                  <a:cubicBezTo>
                    <a:pt x="195" y="47"/>
                    <a:pt x="260" y="56"/>
                    <a:pt x="307" y="56"/>
                  </a:cubicBezTo>
                  <a:cubicBezTo>
                    <a:pt x="337" y="62"/>
                    <a:pt x="366" y="64"/>
                    <a:pt x="395" y="64"/>
                  </a:cubicBezTo>
                  <a:cubicBezTo>
                    <a:pt x="464" y="64"/>
                    <a:pt x="532" y="51"/>
                    <a:pt x="604" y="38"/>
                  </a:cubicBezTo>
                  <a:cubicBezTo>
                    <a:pt x="502" y="10"/>
                    <a:pt x="400" y="10"/>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0"/>
            <p:cNvSpPr/>
            <p:nvPr/>
          </p:nvSpPr>
          <p:spPr>
            <a:xfrm>
              <a:off x="4847075" y="3490900"/>
              <a:ext cx="10025" cy="1500"/>
            </a:xfrm>
            <a:custGeom>
              <a:rect b="b" l="l" r="r" t="t"/>
              <a:pathLst>
                <a:path extrusionOk="0" h="60" w="401">
                  <a:moveTo>
                    <a:pt x="1" y="0"/>
                  </a:moveTo>
                  <a:cubicBezTo>
                    <a:pt x="19" y="19"/>
                    <a:pt x="56" y="28"/>
                    <a:pt x="84" y="47"/>
                  </a:cubicBezTo>
                  <a:cubicBezTo>
                    <a:pt x="122" y="47"/>
                    <a:pt x="159" y="56"/>
                    <a:pt x="196" y="56"/>
                  </a:cubicBezTo>
                  <a:cubicBezTo>
                    <a:pt x="208" y="59"/>
                    <a:pt x="220" y="60"/>
                    <a:pt x="231" y="60"/>
                  </a:cubicBezTo>
                  <a:cubicBezTo>
                    <a:pt x="253" y="60"/>
                    <a:pt x="273" y="56"/>
                    <a:pt x="298" y="56"/>
                  </a:cubicBezTo>
                  <a:cubicBezTo>
                    <a:pt x="335" y="56"/>
                    <a:pt x="372" y="47"/>
                    <a:pt x="400" y="28"/>
                  </a:cubicBezTo>
                  <a:cubicBezTo>
                    <a:pt x="335" y="9"/>
                    <a:pt x="261" y="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50"/>
            <p:cNvSpPr/>
            <p:nvPr/>
          </p:nvSpPr>
          <p:spPr>
            <a:xfrm>
              <a:off x="4862875" y="3490200"/>
              <a:ext cx="5825" cy="1875"/>
            </a:xfrm>
            <a:custGeom>
              <a:rect b="b" l="l" r="r" t="t"/>
              <a:pathLst>
                <a:path extrusionOk="0" h="75" w="233">
                  <a:moveTo>
                    <a:pt x="121" y="0"/>
                  </a:moveTo>
                  <a:cubicBezTo>
                    <a:pt x="93" y="0"/>
                    <a:pt x="84" y="10"/>
                    <a:pt x="66" y="10"/>
                  </a:cubicBezTo>
                  <a:cubicBezTo>
                    <a:pt x="47" y="28"/>
                    <a:pt x="28" y="28"/>
                    <a:pt x="1" y="37"/>
                  </a:cubicBezTo>
                  <a:cubicBezTo>
                    <a:pt x="47" y="75"/>
                    <a:pt x="84" y="75"/>
                    <a:pt x="131" y="75"/>
                  </a:cubicBezTo>
                  <a:cubicBezTo>
                    <a:pt x="158" y="75"/>
                    <a:pt x="168" y="75"/>
                    <a:pt x="186" y="56"/>
                  </a:cubicBezTo>
                  <a:cubicBezTo>
                    <a:pt x="205" y="56"/>
                    <a:pt x="224" y="47"/>
                    <a:pt x="233" y="28"/>
                  </a:cubicBezTo>
                  <a:cubicBezTo>
                    <a:pt x="186" y="10"/>
                    <a:pt x="158" y="28"/>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50"/>
            <p:cNvSpPr/>
            <p:nvPr/>
          </p:nvSpPr>
          <p:spPr>
            <a:xfrm>
              <a:off x="4839175" y="3519000"/>
              <a:ext cx="13275" cy="3725"/>
            </a:xfrm>
            <a:custGeom>
              <a:rect b="b" l="l" r="r" t="t"/>
              <a:pathLst>
                <a:path extrusionOk="0" h="149" w="531">
                  <a:moveTo>
                    <a:pt x="530" y="0"/>
                  </a:moveTo>
                  <a:lnTo>
                    <a:pt x="530" y="0"/>
                  </a:lnTo>
                  <a:cubicBezTo>
                    <a:pt x="464" y="50"/>
                    <a:pt x="390" y="85"/>
                    <a:pt x="308" y="85"/>
                  </a:cubicBezTo>
                  <a:cubicBezTo>
                    <a:pt x="299" y="85"/>
                    <a:pt x="289" y="85"/>
                    <a:pt x="280" y="84"/>
                  </a:cubicBezTo>
                  <a:cubicBezTo>
                    <a:pt x="233" y="84"/>
                    <a:pt x="187" y="84"/>
                    <a:pt x="140" y="65"/>
                  </a:cubicBezTo>
                  <a:cubicBezTo>
                    <a:pt x="112" y="65"/>
                    <a:pt x="94" y="56"/>
                    <a:pt x="66" y="56"/>
                  </a:cubicBezTo>
                  <a:cubicBezTo>
                    <a:pt x="47" y="56"/>
                    <a:pt x="19" y="47"/>
                    <a:pt x="1" y="47"/>
                  </a:cubicBezTo>
                  <a:cubicBezTo>
                    <a:pt x="10" y="65"/>
                    <a:pt x="38" y="84"/>
                    <a:pt x="57" y="93"/>
                  </a:cubicBezTo>
                  <a:lnTo>
                    <a:pt x="131" y="121"/>
                  </a:lnTo>
                  <a:cubicBezTo>
                    <a:pt x="168" y="140"/>
                    <a:pt x="224" y="149"/>
                    <a:pt x="280" y="149"/>
                  </a:cubicBezTo>
                  <a:cubicBezTo>
                    <a:pt x="335" y="149"/>
                    <a:pt x="382" y="140"/>
                    <a:pt x="428" y="112"/>
                  </a:cubicBezTo>
                  <a:cubicBezTo>
                    <a:pt x="475" y="84"/>
                    <a:pt x="521"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0"/>
            <p:cNvSpPr/>
            <p:nvPr/>
          </p:nvSpPr>
          <p:spPr>
            <a:xfrm>
              <a:off x="4831525" y="3514350"/>
              <a:ext cx="12550" cy="5125"/>
            </a:xfrm>
            <a:custGeom>
              <a:rect b="b" l="l" r="r" t="t"/>
              <a:pathLst>
                <a:path extrusionOk="0" h="205" w="502">
                  <a:moveTo>
                    <a:pt x="0" y="0"/>
                  </a:moveTo>
                  <a:cubicBezTo>
                    <a:pt x="28" y="38"/>
                    <a:pt x="75" y="65"/>
                    <a:pt x="112" y="93"/>
                  </a:cubicBezTo>
                  <a:cubicBezTo>
                    <a:pt x="158" y="112"/>
                    <a:pt x="186" y="140"/>
                    <a:pt x="233" y="149"/>
                  </a:cubicBezTo>
                  <a:cubicBezTo>
                    <a:pt x="325" y="186"/>
                    <a:pt x="409" y="205"/>
                    <a:pt x="502" y="205"/>
                  </a:cubicBezTo>
                  <a:cubicBezTo>
                    <a:pt x="465" y="186"/>
                    <a:pt x="418" y="158"/>
                    <a:pt x="372" y="149"/>
                  </a:cubicBezTo>
                  <a:cubicBezTo>
                    <a:pt x="325" y="140"/>
                    <a:pt x="298" y="112"/>
                    <a:pt x="251" y="103"/>
                  </a:cubicBezTo>
                  <a:lnTo>
                    <a:pt x="121" y="56"/>
                  </a:lnTo>
                  <a:cubicBezTo>
                    <a:pt x="84"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0"/>
            <p:cNvSpPr/>
            <p:nvPr/>
          </p:nvSpPr>
          <p:spPr>
            <a:xfrm>
              <a:off x="4825025" y="3512950"/>
              <a:ext cx="9550" cy="7000"/>
            </a:xfrm>
            <a:custGeom>
              <a:rect b="b" l="l" r="r" t="t"/>
              <a:pathLst>
                <a:path extrusionOk="0" h="280" w="382">
                  <a:moveTo>
                    <a:pt x="0" y="1"/>
                  </a:moveTo>
                  <a:lnTo>
                    <a:pt x="0" y="1"/>
                  </a:lnTo>
                  <a:cubicBezTo>
                    <a:pt x="9" y="47"/>
                    <a:pt x="37" y="66"/>
                    <a:pt x="65" y="103"/>
                  </a:cubicBezTo>
                  <a:cubicBezTo>
                    <a:pt x="93" y="140"/>
                    <a:pt x="121" y="159"/>
                    <a:pt x="158" y="187"/>
                  </a:cubicBezTo>
                  <a:cubicBezTo>
                    <a:pt x="195" y="205"/>
                    <a:pt x="232" y="233"/>
                    <a:pt x="260" y="242"/>
                  </a:cubicBezTo>
                  <a:cubicBezTo>
                    <a:pt x="297" y="252"/>
                    <a:pt x="335" y="261"/>
                    <a:pt x="381" y="279"/>
                  </a:cubicBezTo>
                  <a:cubicBezTo>
                    <a:pt x="325" y="214"/>
                    <a:pt x="251" y="168"/>
                    <a:pt x="195" y="140"/>
                  </a:cubicBezTo>
                  <a:cubicBezTo>
                    <a:pt x="121" y="94"/>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0"/>
            <p:cNvSpPr/>
            <p:nvPr/>
          </p:nvSpPr>
          <p:spPr>
            <a:xfrm>
              <a:off x="4837325" y="3514125"/>
              <a:ext cx="7925" cy="3025"/>
            </a:xfrm>
            <a:custGeom>
              <a:rect b="b" l="l" r="r" t="t"/>
              <a:pathLst>
                <a:path extrusionOk="0" h="121" w="317">
                  <a:moveTo>
                    <a:pt x="1" y="0"/>
                  </a:moveTo>
                  <a:lnTo>
                    <a:pt x="1" y="0"/>
                  </a:lnTo>
                  <a:cubicBezTo>
                    <a:pt x="38" y="56"/>
                    <a:pt x="84" y="74"/>
                    <a:pt x="140" y="102"/>
                  </a:cubicBezTo>
                  <a:cubicBezTo>
                    <a:pt x="168" y="112"/>
                    <a:pt x="186" y="121"/>
                    <a:pt x="224" y="121"/>
                  </a:cubicBezTo>
                  <a:cubicBezTo>
                    <a:pt x="261" y="121"/>
                    <a:pt x="298" y="121"/>
                    <a:pt x="316" y="112"/>
                  </a:cubicBezTo>
                  <a:cubicBezTo>
                    <a:pt x="261" y="93"/>
                    <a:pt x="214" y="65"/>
                    <a:pt x="168" y="47"/>
                  </a:cubicBezTo>
                  <a:cubicBezTo>
                    <a:pt x="112" y="19"/>
                    <a:pt x="66"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0"/>
            <p:cNvSpPr/>
            <p:nvPr/>
          </p:nvSpPr>
          <p:spPr>
            <a:xfrm>
              <a:off x="4793650" y="3472300"/>
              <a:ext cx="5150" cy="11650"/>
            </a:xfrm>
            <a:custGeom>
              <a:rect b="b" l="l" r="r" t="t"/>
              <a:pathLst>
                <a:path extrusionOk="0" h="466" w="206">
                  <a:moveTo>
                    <a:pt x="10" y="1"/>
                  </a:moveTo>
                  <a:lnTo>
                    <a:pt x="10" y="1"/>
                  </a:lnTo>
                  <a:cubicBezTo>
                    <a:pt x="1" y="29"/>
                    <a:pt x="10" y="75"/>
                    <a:pt x="19" y="140"/>
                  </a:cubicBezTo>
                  <a:cubicBezTo>
                    <a:pt x="29" y="168"/>
                    <a:pt x="47" y="215"/>
                    <a:pt x="57" y="252"/>
                  </a:cubicBezTo>
                  <a:cubicBezTo>
                    <a:pt x="94" y="335"/>
                    <a:pt x="140" y="419"/>
                    <a:pt x="205" y="465"/>
                  </a:cubicBezTo>
                  <a:cubicBezTo>
                    <a:pt x="168" y="382"/>
                    <a:pt x="149" y="307"/>
                    <a:pt x="112" y="233"/>
                  </a:cubicBezTo>
                  <a:cubicBezTo>
                    <a:pt x="75" y="149"/>
                    <a:pt x="47" y="7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0"/>
            <p:cNvSpPr/>
            <p:nvPr/>
          </p:nvSpPr>
          <p:spPr>
            <a:xfrm>
              <a:off x="4797600" y="3475100"/>
              <a:ext cx="4900" cy="8375"/>
            </a:xfrm>
            <a:custGeom>
              <a:rect b="b" l="l" r="r" t="t"/>
              <a:pathLst>
                <a:path extrusionOk="0" h="335" w="196">
                  <a:moveTo>
                    <a:pt x="10" y="0"/>
                  </a:moveTo>
                  <a:lnTo>
                    <a:pt x="10" y="0"/>
                  </a:lnTo>
                  <a:cubicBezTo>
                    <a:pt x="1" y="37"/>
                    <a:pt x="1" y="75"/>
                    <a:pt x="29" y="103"/>
                  </a:cubicBezTo>
                  <a:cubicBezTo>
                    <a:pt x="29" y="140"/>
                    <a:pt x="47" y="177"/>
                    <a:pt x="57" y="195"/>
                  </a:cubicBezTo>
                  <a:cubicBezTo>
                    <a:pt x="94" y="251"/>
                    <a:pt x="140" y="307"/>
                    <a:pt x="196" y="335"/>
                  </a:cubicBezTo>
                  <a:cubicBezTo>
                    <a:pt x="187" y="307"/>
                    <a:pt x="168" y="270"/>
                    <a:pt x="149" y="242"/>
                  </a:cubicBezTo>
                  <a:cubicBezTo>
                    <a:pt x="140" y="223"/>
                    <a:pt x="122" y="186"/>
                    <a:pt x="103" y="168"/>
                  </a:cubicBezTo>
                  <a:cubicBezTo>
                    <a:pt x="75" y="103"/>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50"/>
            <p:cNvSpPr/>
            <p:nvPr/>
          </p:nvSpPr>
          <p:spPr>
            <a:xfrm>
              <a:off x="4802250" y="3477425"/>
              <a:ext cx="8150" cy="4900"/>
            </a:xfrm>
            <a:custGeom>
              <a:rect b="b" l="l" r="r" t="t"/>
              <a:pathLst>
                <a:path extrusionOk="0" h="196" w="326">
                  <a:moveTo>
                    <a:pt x="1" y="0"/>
                  </a:moveTo>
                  <a:cubicBezTo>
                    <a:pt x="47" y="47"/>
                    <a:pt x="94" y="93"/>
                    <a:pt x="149" y="130"/>
                  </a:cubicBezTo>
                  <a:cubicBezTo>
                    <a:pt x="177" y="149"/>
                    <a:pt x="196" y="167"/>
                    <a:pt x="233" y="177"/>
                  </a:cubicBezTo>
                  <a:cubicBezTo>
                    <a:pt x="261" y="186"/>
                    <a:pt x="289" y="195"/>
                    <a:pt x="326" y="195"/>
                  </a:cubicBezTo>
                  <a:cubicBezTo>
                    <a:pt x="279" y="149"/>
                    <a:pt x="233" y="121"/>
                    <a:pt x="177" y="84"/>
                  </a:cubicBezTo>
                  <a:cubicBezTo>
                    <a:pt x="131" y="47"/>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0"/>
            <p:cNvSpPr/>
            <p:nvPr/>
          </p:nvSpPr>
          <p:spPr>
            <a:xfrm>
              <a:off x="4804350" y="3482300"/>
              <a:ext cx="5825" cy="6300"/>
            </a:xfrm>
            <a:custGeom>
              <a:rect b="b" l="l" r="r" t="t"/>
              <a:pathLst>
                <a:path extrusionOk="0" h="252" w="233">
                  <a:moveTo>
                    <a:pt x="0" y="0"/>
                  </a:moveTo>
                  <a:lnTo>
                    <a:pt x="0" y="0"/>
                  </a:lnTo>
                  <a:cubicBezTo>
                    <a:pt x="19" y="65"/>
                    <a:pt x="47" y="112"/>
                    <a:pt x="93" y="140"/>
                  </a:cubicBezTo>
                  <a:cubicBezTo>
                    <a:pt x="140" y="186"/>
                    <a:pt x="177" y="223"/>
                    <a:pt x="232" y="251"/>
                  </a:cubicBezTo>
                  <a:cubicBezTo>
                    <a:pt x="205" y="186"/>
                    <a:pt x="177" y="158"/>
                    <a:pt x="140" y="112"/>
                  </a:cubicBezTo>
                  <a:cubicBezTo>
                    <a:pt x="93" y="65"/>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0"/>
            <p:cNvSpPr/>
            <p:nvPr/>
          </p:nvSpPr>
          <p:spPr>
            <a:xfrm>
              <a:off x="4800850" y="3486950"/>
              <a:ext cx="7225" cy="8150"/>
            </a:xfrm>
            <a:custGeom>
              <a:rect b="b" l="l" r="r" t="t"/>
              <a:pathLst>
                <a:path extrusionOk="0" h="326" w="289">
                  <a:moveTo>
                    <a:pt x="1" y="0"/>
                  </a:moveTo>
                  <a:lnTo>
                    <a:pt x="1" y="0"/>
                  </a:lnTo>
                  <a:cubicBezTo>
                    <a:pt x="38" y="74"/>
                    <a:pt x="84" y="130"/>
                    <a:pt x="131" y="186"/>
                  </a:cubicBezTo>
                  <a:cubicBezTo>
                    <a:pt x="177" y="232"/>
                    <a:pt x="224" y="297"/>
                    <a:pt x="289" y="325"/>
                  </a:cubicBezTo>
                  <a:cubicBezTo>
                    <a:pt x="252" y="260"/>
                    <a:pt x="205" y="205"/>
                    <a:pt x="159" y="140"/>
                  </a:cubicBezTo>
                  <a:cubicBezTo>
                    <a:pt x="112" y="93"/>
                    <a:pt x="6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0"/>
            <p:cNvSpPr/>
            <p:nvPr/>
          </p:nvSpPr>
          <p:spPr>
            <a:xfrm>
              <a:off x="4854750" y="3446650"/>
              <a:ext cx="13250" cy="5000"/>
            </a:xfrm>
            <a:custGeom>
              <a:rect b="b" l="l" r="r" t="t"/>
              <a:pathLst>
                <a:path extrusionOk="0" h="200" w="530">
                  <a:moveTo>
                    <a:pt x="103" y="0"/>
                  </a:moveTo>
                  <a:cubicBezTo>
                    <a:pt x="67" y="0"/>
                    <a:pt x="33" y="4"/>
                    <a:pt x="0" y="14"/>
                  </a:cubicBezTo>
                  <a:lnTo>
                    <a:pt x="140" y="51"/>
                  </a:lnTo>
                  <a:cubicBezTo>
                    <a:pt x="186" y="61"/>
                    <a:pt x="223" y="79"/>
                    <a:pt x="270" y="98"/>
                  </a:cubicBezTo>
                  <a:cubicBezTo>
                    <a:pt x="353" y="126"/>
                    <a:pt x="437" y="163"/>
                    <a:pt x="530" y="200"/>
                  </a:cubicBezTo>
                  <a:cubicBezTo>
                    <a:pt x="493" y="153"/>
                    <a:pt x="456" y="126"/>
                    <a:pt x="418" y="107"/>
                  </a:cubicBezTo>
                  <a:cubicBezTo>
                    <a:pt x="391" y="70"/>
                    <a:pt x="344" y="61"/>
                    <a:pt x="298" y="33"/>
                  </a:cubicBezTo>
                  <a:cubicBezTo>
                    <a:pt x="237" y="15"/>
                    <a:pt x="169"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0"/>
            <p:cNvSpPr/>
            <p:nvPr/>
          </p:nvSpPr>
          <p:spPr>
            <a:xfrm>
              <a:off x="4850575" y="3448300"/>
              <a:ext cx="11625" cy="3125"/>
            </a:xfrm>
            <a:custGeom>
              <a:rect b="b" l="l" r="r" t="t"/>
              <a:pathLst>
                <a:path extrusionOk="0" h="125" w="465">
                  <a:moveTo>
                    <a:pt x="138" y="1"/>
                  </a:moveTo>
                  <a:cubicBezTo>
                    <a:pt x="90" y="1"/>
                    <a:pt x="44" y="10"/>
                    <a:pt x="0" y="32"/>
                  </a:cubicBezTo>
                  <a:lnTo>
                    <a:pt x="112" y="50"/>
                  </a:lnTo>
                  <a:cubicBezTo>
                    <a:pt x="149" y="60"/>
                    <a:pt x="195" y="60"/>
                    <a:pt x="232" y="78"/>
                  </a:cubicBezTo>
                  <a:cubicBezTo>
                    <a:pt x="297" y="87"/>
                    <a:pt x="381" y="106"/>
                    <a:pt x="465" y="125"/>
                  </a:cubicBezTo>
                  <a:cubicBezTo>
                    <a:pt x="437" y="97"/>
                    <a:pt x="400" y="78"/>
                    <a:pt x="353" y="50"/>
                  </a:cubicBezTo>
                  <a:cubicBezTo>
                    <a:pt x="325" y="41"/>
                    <a:pt x="270" y="32"/>
                    <a:pt x="242" y="13"/>
                  </a:cubicBezTo>
                  <a:cubicBezTo>
                    <a:pt x="207" y="5"/>
                    <a:pt x="172" y="1"/>
                    <a:pt x="1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0"/>
            <p:cNvSpPr/>
            <p:nvPr/>
          </p:nvSpPr>
          <p:spPr>
            <a:xfrm>
              <a:off x="4842425" y="3451400"/>
              <a:ext cx="12800" cy="1600"/>
            </a:xfrm>
            <a:custGeom>
              <a:rect b="b" l="l" r="r" t="t"/>
              <a:pathLst>
                <a:path extrusionOk="0" h="64" w="512">
                  <a:moveTo>
                    <a:pt x="122" y="1"/>
                  </a:moveTo>
                  <a:cubicBezTo>
                    <a:pt x="75" y="1"/>
                    <a:pt x="29" y="10"/>
                    <a:pt x="1" y="29"/>
                  </a:cubicBezTo>
                  <a:lnTo>
                    <a:pt x="122" y="47"/>
                  </a:lnTo>
                  <a:cubicBezTo>
                    <a:pt x="168" y="47"/>
                    <a:pt x="205" y="56"/>
                    <a:pt x="252" y="56"/>
                  </a:cubicBezTo>
                  <a:cubicBezTo>
                    <a:pt x="294" y="61"/>
                    <a:pt x="338" y="63"/>
                    <a:pt x="382" y="63"/>
                  </a:cubicBezTo>
                  <a:cubicBezTo>
                    <a:pt x="426" y="63"/>
                    <a:pt x="470" y="61"/>
                    <a:pt x="512" y="56"/>
                  </a:cubicBezTo>
                  <a:cubicBezTo>
                    <a:pt x="428" y="19"/>
                    <a:pt x="345" y="10"/>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0"/>
            <p:cNvSpPr/>
            <p:nvPr/>
          </p:nvSpPr>
          <p:spPr>
            <a:xfrm>
              <a:off x="4833150" y="3447275"/>
              <a:ext cx="12800" cy="2300"/>
            </a:xfrm>
            <a:custGeom>
              <a:rect b="b" l="l" r="r" t="t"/>
              <a:pathLst>
                <a:path extrusionOk="0" h="92" w="512">
                  <a:moveTo>
                    <a:pt x="377" y="1"/>
                  </a:moveTo>
                  <a:cubicBezTo>
                    <a:pt x="332" y="1"/>
                    <a:pt x="288" y="3"/>
                    <a:pt x="242" y="8"/>
                  </a:cubicBezTo>
                  <a:cubicBezTo>
                    <a:pt x="195" y="8"/>
                    <a:pt x="158" y="26"/>
                    <a:pt x="112" y="36"/>
                  </a:cubicBezTo>
                  <a:cubicBezTo>
                    <a:pt x="75" y="45"/>
                    <a:pt x="28" y="73"/>
                    <a:pt x="0" y="91"/>
                  </a:cubicBezTo>
                  <a:lnTo>
                    <a:pt x="121" y="82"/>
                  </a:lnTo>
                  <a:cubicBezTo>
                    <a:pt x="168" y="82"/>
                    <a:pt x="205" y="73"/>
                    <a:pt x="251" y="73"/>
                  </a:cubicBezTo>
                  <a:cubicBezTo>
                    <a:pt x="335" y="54"/>
                    <a:pt x="428" y="45"/>
                    <a:pt x="511" y="8"/>
                  </a:cubicBezTo>
                  <a:cubicBezTo>
                    <a:pt x="465" y="3"/>
                    <a:pt x="421" y="1"/>
                    <a:pt x="3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50"/>
            <p:cNvSpPr/>
            <p:nvPr/>
          </p:nvSpPr>
          <p:spPr>
            <a:xfrm>
              <a:off x="4823400" y="3451400"/>
              <a:ext cx="13250" cy="1425"/>
            </a:xfrm>
            <a:custGeom>
              <a:rect b="b" l="l" r="r" t="t"/>
              <a:pathLst>
                <a:path extrusionOk="0" h="57" w="530">
                  <a:moveTo>
                    <a:pt x="270" y="1"/>
                  </a:moveTo>
                  <a:cubicBezTo>
                    <a:pt x="223" y="1"/>
                    <a:pt x="177" y="1"/>
                    <a:pt x="130" y="10"/>
                  </a:cubicBezTo>
                  <a:cubicBezTo>
                    <a:pt x="84" y="10"/>
                    <a:pt x="37" y="19"/>
                    <a:pt x="0" y="56"/>
                  </a:cubicBezTo>
                  <a:lnTo>
                    <a:pt x="260" y="56"/>
                  </a:lnTo>
                  <a:cubicBezTo>
                    <a:pt x="353" y="56"/>
                    <a:pt x="437" y="56"/>
                    <a:pt x="530" y="47"/>
                  </a:cubicBezTo>
                  <a:cubicBezTo>
                    <a:pt x="437" y="19"/>
                    <a:pt x="353" y="10"/>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50"/>
            <p:cNvSpPr/>
            <p:nvPr/>
          </p:nvSpPr>
          <p:spPr>
            <a:xfrm>
              <a:off x="4847075" y="3478175"/>
              <a:ext cx="5375" cy="1775"/>
            </a:xfrm>
            <a:custGeom>
              <a:rect b="b" l="l" r="r" t="t"/>
              <a:pathLst>
                <a:path extrusionOk="0" h="71" w="215">
                  <a:moveTo>
                    <a:pt x="60" y="0"/>
                  </a:moveTo>
                  <a:cubicBezTo>
                    <a:pt x="43" y="0"/>
                    <a:pt x="24" y="3"/>
                    <a:pt x="1" y="7"/>
                  </a:cubicBezTo>
                  <a:cubicBezTo>
                    <a:pt x="29" y="45"/>
                    <a:pt x="66" y="54"/>
                    <a:pt x="103" y="63"/>
                  </a:cubicBezTo>
                  <a:cubicBezTo>
                    <a:pt x="122" y="68"/>
                    <a:pt x="138" y="70"/>
                    <a:pt x="155" y="70"/>
                  </a:cubicBezTo>
                  <a:cubicBezTo>
                    <a:pt x="173" y="70"/>
                    <a:pt x="191" y="68"/>
                    <a:pt x="214" y="63"/>
                  </a:cubicBezTo>
                  <a:cubicBezTo>
                    <a:pt x="187" y="26"/>
                    <a:pt x="149" y="17"/>
                    <a:pt x="112" y="7"/>
                  </a:cubicBezTo>
                  <a:cubicBezTo>
                    <a:pt x="94" y="3"/>
                    <a:pt x="77" y="0"/>
                    <a:pt x="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0"/>
            <p:cNvSpPr/>
            <p:nvPr/>
          </p:nvSpPr>
          <p:spPr>
            <a:xfrm>
              <a:off x="4851025" y="3481600"/>
              <a:ext cx="5825" cy="1425"/>
            </a:xfrm>
            <a:custGeom>
              <a:rect b="b" l="l" r="r" t="t"/>
              <a:pathLst>
                <a:path extrusionOk="0" h="57" w="233">
                  <a:moveTo>
                    <a:pt x="121" y="0"/>
                  </a:moveTo>
                  <a:cubicBezTo>
                    <a:pt x="84" y="0"/>
                    <a:pt x="47" y="0"/>
                    <a:pt x="1" y="10"/>
                  </a:cubicBezTo>
                  <a:cubicBezTo>
                    <a:pt x="38" y="28"/>
                    <a:pt x="84" y="47"/>
                    <a:pt x="121" y="56"/>
                  </a:cubicBezTo>
                  <a:cubicBezTo>
                    <a:pt x="149" y="56"/>
                    <a:pt x="187" y="56"/>
                    <a:pt x="233" y="47"/>
                  </a:cubicBezTo>
                  <a:cubicBezTo>
                    <a:pt x="196" y="19"/>
                    <a:pt x="149" y="1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0"/>
            <p:cNvSpPr/>
            <p:nvPr/>
          </p:nvSpPr>
          <p:spPr>
            <a:xfrm>
              <a:off x="4809925" y="3454100"/>
              <a:ext cx="8375" cy="2200"/>
            </a:xfrm>
            <a:custGeom>
              <a:rect b="b" l="l" r="r" t="t"/>
              <a:pathLst>
                <a:path extrusionOk="0" h="88" w="335">
                  <a:moveTo>
                    <a:pt x="284" y="0"/>
                  </a:moveTo>
                  <a:cubicBezTo>
                    <a:pt x="242" y="0"/>
                    <a:pt x="198" y="7"/>
                    <a:pt x="158" y="13"/>
                  </a:cubicBezTo>
                  <a:cubicBezTo>
                    <a:pt x="140" y="13"/>
                    <a:pt x="102" y="32"/>
                    <a:pt x="75" y="41"/>
                  </a:cubicBezTo>
                  <a:cubicBezTo>
                    <a:pt x="47" y="51"/>
                    <a:pt x="19" y="60"/>
                    <a:pt x="0" y="88"/>
                  </a:cubicBezTo>
                  <a:cubicBezTo>
                    <a:pt x="56" y="88"/>
                    <a:pt x="112" y="78"/>
                    <a:pt x="167" y="60"/>
                  </a:cubicBezTo>
                  <a:cubicBezTo>
                    <a:pt x="232" y="51"/>
                    <a:pt x="279" y="41"/>
                    <a:pt x="335" y="4"/>
                  </a:cubicBezTo>
                  <a:cubicBezTo>
                    <a:pt x="318" y="1"/>
                    <a:pt x="301" y="0"/>
                    <a:pt x="2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0"/>
            <p:cNvSpPr/>
            <p:nvPr/>
          </p:nvSpPr>
          <p:spPr>
            <a:xfrm>
              <a:off x="4411250" y="2729050"/>
              <a:ext cx="576975" cy="923850"/>
            </a:xfrm>
            <a:custGeom>
              <a:rect b="b" l="l" r="r" t="t"/>
              <a:pathLst>
                <a:path extrusionOk="0" h="36954" w="23079">
                  <a:moveTo>
                    <a:pt x="9763" y="0"/>
                  </a:moveTo>
                  <a:cubicBezTo>
                    <a:pt x="9463" y="0"/>
                    <a:pt x="9128" y="94"/>
                    <a:pt x="9156" y="214"/>
                  </a:cubicBezTo>
                  <a:cubicBezTo>
                    <a:pt x="10484" y="5324"/>
                    <a:pt x="10633" y="10508"/>
                    <a:pt x="10428" y="15711"/>
                  </a:cubicBezTo>
                  <a:cubicBezTo>
                    <a:pt x="8617" y="12524"/>
                    <a:pt x="7976" y="8789"/>
                    <a:pt x="6443" y="5463"/>
                  </a:cubicBezTo>
                  <a:cubicBezTo>
                    <a:pt x="6367" y="5295"/>
                    <a:pt x="6169" y="5220"/>
                    <a:pt x="5966" y="5220"/>
                  </a:cubicBezTo>
                  <a:cubicBezTo>
                    <a:pt x="5644" y="5220"/>
                    <a:pt x="5312" y="5408"/>
                    <a:pt x="5449" y="5705"/>
                  </a:cubicBezTo>
                  <a:cubicBezTo>
                    <a:pt x="6498" y="7981"/>
                    <a:pt x="7139" y="10443"/>
                    <a:pt x="8013" y="12794"/>
                  </a:cubicBezTo>
                  <a:cubicBezTo>
                    <a:pt x="7688" y="12571"/>
                    <a:pt x="7362" y="12338"/>
                    <a:pt x="7047" y="12125"/>
                  </a:cubicBezTo>
                  <a:cubicBezTo>
                    <a:pt x="6359" y="11642"/>
                    <a:pt x="5681" y="11196"/>
                    <a:pt x="5318" y="10415"/>
                  </a:cubicBezTo>
                  <a:cubicBezTo>
                    <a:pt x="5268" y="10300"/>
                    <a:pt x="5084" y="10249"/>
                    <a:pt x="4886" y="10249"/>
                  </a:cubicBezTo>
                  <a:cubicBezTo>
                    <a:pt x="4573" y="10249"/>
                    <a:pt x="4224" y="10377"/>
                    <a:pt x="4315" y="10582"/>
                  </a:cubicBezTo>
                  <a:cubicBezTo>
                    <a:pt x="4659" y="11307"/>
                    <a:pt x="5263" y="11772"/>
                    <a:pt x="5894" y="12227"/>
                  </a:cubicBezTo>
                  <a:cubicBezTo>
                    <a:pt x="6759" y="12831"/>
                    <a:pt x="7632" y="13435"/>
                    <a:pt x="8487" y="14039"/>
                  </a:cubicBezTo>
                  <a:cubicBezTo>
                    <a:pt x="8487" y="14039"/>
                    <a:pt x="8496" y="14039"/>
                    <a:pt x="8496" y="14048"/>
                  </a:cubicBezTo>
                  <a:cubicBezTo>
                    <a:pt x="8998" y="15219"/>
                    <a:pt x="9574" y="16352"/>
                    <a:pt x="10345" y="17402"/>
                  </a:cubicBezTo>
                  <a:cubicBezTo>
                    <a:pt x="10215" y="19790"/>
                    <a:pt x="10048" y="22177"/>
                    <a:pt x="9880" y="24574"/>
                  </a:cubicBezTo>
                  <a:cubicBezTo>
                    <a:pt x="7418" y="21741"/>
                    <a:pt x="5318" y="18600"/>
                    <a:pt x="3637" y="15237"/>
                  </a:cubicBezTo>
                  <a:cubicBezTo>
                    <a:pt x="3554" y="15076"/>
                    <a:pt x="3351" y="15004"/>
                    <a:pt x="3146" y="15004"/>
                  </a:cubicBezTo>
                  <a:cubicBezTo>
                    <a:pt x="2821" y="15004"/>
                    <a:pt x="2491" y="15184"/>
                    <a:pt x="2633" y="15469"/>
                  </a:cubicBezTo>
                  <a:cubicBezTo>
                    <a:pt x="4529" y="19251"/>
                    <a:pt x="6935" y="22744"/>
                    <a:pt x="9797" y="25857"/>
                  </a:cubicBezTo>
                  <a:cubicBezTo>
                    <a:pt x="9704" y="27324"/>
                    <a:pt x="9639" y="28802"/>
                    <a:pt x="9592" y="30260"/>
                  </a:cubicBezTo>
                  <a:cubicBezTo>
                    <a:pt x="6759" y="27873"/>
                    <a:pt x="4259" y="25141"/>
                    <a:pt x="2122" y="22094"/>
                  </a:cubicBezTo>
                  <a:cubicBezTo>
                    <a:pt x="2048" y="21990"/>
                    <a:pt x="1869" y="21945"/>
                    <a:pt x="1680" y="21945"/>
                  </a:cubicBezTo>
                  <a:cubicBezTo>
                    <a:pt x="1347" y="21945"/>
                    <a:pt x="986" y="22084"/>
                    <a:pt x="1128" y="22280"/>
                  </a:cubicBezTo>
                  <a:cubicBezTo>
                    <a:pt x="2717" y="24537"/>
                    <a:pt x="4501" y="26628"/>
                    <a:pt x="6480" y="28542"/>
                  </a:cubicBezTo>
                  <a:cubicBezTo>
                    <a:pt x="4622" y="27761"/>
                    <a:pt x="2828" y="26814"/>
                    <a:pt x="1138" y="25708"/>
                  </a:cubicBezTo>
                  <a:cubicBezTo>
                    <a:pt x="1062" y="25660"/>
                    <a:pt x="965" y="25639"/>
                    <a:pt x="862" y="25639"/>
                  </a:cubicBezTo>
                  <a:cubicBezTo>
                    <a:pt x="470" y="25639"/>
                    <a:pt x="0" y="25946"/>
                    <a:pt x="413" y="26219"/>
                  </a:cubicBezTo>
                  <a:cubicBezTo>
                    <a:pt x="2763" y="27743"/>
                    <a:pt x="5272" y="28969"/>
                    <a:pt x="7911" y="29889"/>
                  </a:cubicBezTo>
                  <a:cubicBezTo>
                    <a:pt x="7920" y="29889"/>
                    <a:pt x="7929" y="29889"/>
                    <a:pt x="7929" y="29898"/>
                  </a:cubicBezTo>
                  <a:cubicBezTo>
                    <a:pt x="8468" y="30381"/>
                    <a:pt x="9007" y="30827"/>
                    <a:pt x="9555" y="31273"/>
                  </a:cubicBezTo>
                  <a:cubicBezTo>
                    <a:pt x="9518" y="33103"/>
                    <a:pt x="9546" y="34943"/>
                    <a:pt x="9657" y="36773"/>
                  </a:cubicBezTo>
                  <a:cubicBezTo>
                    <a:pt x="9666" y="36896"/>
                    <a:pt x="9888" y="36954"/>
                    <a:pt x="10126" y="36954"/>
                  </a:cubicBezTo>
                  <a:cubicBezTo>
                    <a:pt x="10408" y="36954"/>
                    <a:pt x="10712" y="36873"/>
                    <a:pt x="10707" y="36727"/>
                  </a:cubicBezTo>
                  <a:cubicBezTo>
                    <a:pt x="10624" y="35445"/>
                    <a:pt x="10586" y="34144"/>
                    <a:pt x="10586" y="32853"/>
                  </a:cubicBezTo>
                  <a:cubicBezTo>
                    <a:pt x="10651" y="32843"/>
                    <a:pt x="10698" y="32843"/>
                    <a:pt x="10716" y="32815"/>
                  </a:cubicBezTo>
                  <a:cubicBezTo>
                    <a:pt x="16012" y="30288"/>
                    <a:pt x="19589" y="25531"/>
                    <a:pt x="22971" y="20914"/>
                  </a:cubicBezTo>
                  <a:cubicBezTo>
                    <a:pt x="23078" y="20824"/>
                    <a:pt x="22769" y="20741"/>
                    <a:pt x="22470" y="20741"/>
                  </a:cubicBezTo>
                  <a:cubicBezTo>
                    <a:pt x="22275" y="20741"/>
                    <a:pt x="22084" y="20776"/>
                    <a:pt x="22014" y="20867"/>
                  </a:cubicBezTo>
                  <a:cubicBezTo>
                    <a:pt x="18846" y="25197"/>
                    <a:pt x="15483" y="29740"/>
                    <a:pt x="10633" y="32295"/>
                  </a:cubicBezTo>
                  <a:cubicBezTo>
                    <a:pt x="10633" y="31961"/>
                    <a:pt x="10651" y="31635"/>
                    <a:pt x="10651" y="31292"/>
                  </a:cubicBezTo>
                  <a:cubicBezTo>
                    <a:pt x="10707" y="31236"/>
                    <a:pt x="10716" y="31171"/>
                    <a:pt x="10651" y="31097"/>
                  </a:cubicBezTo>
                  <a:cubicBezTo>
                    <a:pt x="10670" y="29935"/>
                    <a:pt x="10716" y="28774"/>
                    <a:pt x="10772" y="27613"/>
                  </a:cubicBezTo>
                  <a:cubicBezTo>
                    <a:pt x="12556" y="25959"/>
                    <a:pt x="14033" y="24082"/>
                    <a:pt x="15390" y="22094"/>
                  </a:cubicBezTo>
                  <a:cubicBezTo>
                    <a:pt x="16765" y="21304"/>
                    <a:pt x="18066" y="20384"/>
                    <a:pt x="19264" y="19334"/>
                  </a:cubicBezTo>
                  <a:cubicBezTo>
                    <a:pt x="19470" y="19159"/>
                    <a:pt x="19115" y="19050"/>
                    <a:pt x="18783" y="19050"/>
                  </a:cubicBezTo>
                  <a:cubicBezTo>
                    <a:pt x="18607" y="19050"/>
                    <a:pt x="18437" y="19081"/>
                    <a:pt x="18363" y="19149"/>
                  </a:cubicBezTo>
                  <a:cubicBezTo>
                    <a:pt x="17685" y="19743"/>
                    <a:pt x="16988" y="20301"/>
                    <a:pt x="16245" y="20793"/>
                  </a:cubicBezTo>
                  <a:cubicBezTo>
                    <a:pt x="17220" y="19260"/>
                    <a:pt x="18140" y="17671"/>
                    <a:pt x="19041" y="16092"/>
                  </a:cubicBezTo>
                  <a:cubicBezTo>
                    <a:pt x="19158" y="15900"/>
                    <a:pt x="18873" y="15788"/>
                    <a:pt x="18573" y="15788"/>
                  </a:cubicBezTo>
                  <a:cubicBezTo>
                    <a:pt x="18349" y="15788"/>
                    <a:pt x="18117" y="15851"/>
                    <a:pt x="18038" y="15990"/>
                  </a:cubicBezTo>
                  <a:cubicBezTo>
                    <a:pt x="15929" y="19660"/>
                    <a:pt x="13782" y="23348"/>
                    <a:pt x="10837" y="26395"/>
                  </a:cubicBezTo>
                  <a:lnTo>
                    <a:pt x="10865" y="25838"/>
                  </a:lnTo>
                  <a:cubicBezTo>
                    <a:pt x="10893" y="25792"/>
                    <a:pt x="10902" y="25736"/>
                    <a:pt x="10874" y="25661"/>
                  </a:cubicBezTo>
                  <a:cubicBezTo>
                    <a:pt x="10986" y="23989"/>
                    <a:pt x="11097" y="22307"/>
                    <a:pt x="11218" y="20635"/>
                  </a:cubicBezTo>
                  <a:lnTo>
                    <a:pt x="11237" y="20607"/>
                  </a:lnTo>
                  <a:cubicBezTo>
                    <a:pt x="13587" y="17244"/>
                    <a:pt x="15641" y="13686"/>
                    <a:pt x="17369" y="9969"/>
                  </a:cubicBezTo>
                  <a:cubicBezTo>
                    <a:pt x="17490" y="9716"/>
                    <a:pt x="17210" y="9577"/>
                    <a:pt x="16909" y="9577"/>
                  </a:cubicBezTo>
                  <a:cubicBezTo>
                    <a:pt x="16681" y="9577"/>
                    <a:pt x="16440" y="9657"/>
                    <a:pt x="16356" y="9830"/>
                  </a:cubicBezTo>
                  <a:cubicBezTo>
                    <a:pt x="15631" y="11400"/>
                    <a:pt x="14842" y="12924"/>
                    <a:pt x="14005" y="14429"/>
                  </a:cubicBezTo>
                  <a:cubicBezTo>
                    <a:pt x="14228" y="12245"/>
                    <a:pt x="14656" y="10090"/>
                    <a:pt x="15288" y="7972"/>
                  </a:cubicBezTo>
                  <a:cubicBezTo>
                    <a:pt x="15359" y="7743"/>
                    <a:pt x="15082" y="7625"/>
                    <a:pt x="14800" y="7625"/>
                  </a:cubicBezTo>
                  <a:cubicBezTo>
                    <a:pt x="14567" y="7625"/>
                    <a:pt x="14330" y="7706"/>
                    <a:pt x="14284" y="7870"/>
                  </a:cubicBezTo>
                  <a:cubicBezTo>
                    <a:pt x="13429" y="10666"/>
                    <a:pt x="12937" y="13546"/>
                    <a:pt x="12816" y="16473"/>
                  </a:cubicBezTo>
                  <a:cubicBezTo>
                    <a:pt x="12342" y="17263"/>
                    <a:pt x="11841" y="18043"/>
                    <a:pt x="11330" y="18823"/>
                  </a:cubicBezTo>
                  <a:cubicBezTo>
                    <a:pt x="11469" y="16454"/>
                    <a:pt x="11571" y="14085"/>
                    <a:pt x="11562" y="11725"/>
                  </a:cubicBezTo>
                  <a:lnTo>
                    <a:pt x="11562" y="11716"/>
                  </a:lnTo>
                  <a:cubicBezTo>
                    <a:pt x="12017" y="8065"/>
                    <a:pt x="13021" y="4534"/>
                    <a:pt x="14516" y="1180"/>
                  </a:cubicBezTo>
                  <a:cubicBezTo>
                    <a:pt x="14633" y="921"/>
                    <a:pt x="14350" y="777"/>
                    <a:pt x="14050" y="777"/>
                  </a:cubicBezTo>
                  <a:cubicBezTo>
                    <a:pt x="13822" y="777"/>
                    <a:pt x="13584" y="860"/>
                    <a:pt x="13504" y="1041"/>
                  </a:cubicBezTo>
                  <a:cubicBezTo>
                    <a:pt x="12612" y="3038"/>
                    <a:pt x="11906" y="5110"/>
                    <a:pt x="11367" y="7210"/>
                  </a:cubicBezTo>
                  <a:cubicBezTo>
                    <a:pt x="11172" y="4850"/>
                    <a:pt x="10819" y="2509"/>
                    <a:pt x="10205" y="167"/>
                  </a:cubicBezTo>
                  <a:cubicBezTo>
                    <a:pt x="10171" y="48"/>
                    <a:pt x="9976" y="0"/>
                    <a:pt x="976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0"/>
            <p:cNvSpPr/>
            <p:nvPr/>
          </p:nvSpPr>
          <p:spPr>
            <a:xfrm>
              <a:off x="4417850" y="2726825"/>
              <a:ext cx="569775" cy="925750"/>
            </a:xfrm>
            <a:custGeom>
              <a:rect b="b" l="l" r="r" t="t"/>
              <a:pathLst>
                <a:path extrusionOk="0" h="37030" w="22791">
                  <a:moveTo>
                    <a:pt x="9002" y="317"/>
                  </a:moveTo>
                  <a:cubicBezTo>
                    <a:pt x="9002" y="319"/>
                    <a:pt x="9001" y="320"/>
                    <a:pt x="9001" y="320"/>
                  </a:cubicBezTo>
                  <a:cubicBezTo>
                    <a:pt x="9001" y="320"/>
                    <a:pt x="9001" y="319"/>
                    <a:pt x="9002" y="317"/>
                  </a:cubicBezTo>
                  <a:close/>
                  <a:moveTo>
                    <a:pt x="21750" y="20956"/>
                  </a:moveTo>
                  <a:cubicBezTo>
                    <a:pt x="21216" y="21686"/>
                    <a:pt x="20682" y="22416"/>
                    <a:pt x="20137" y="23140"/>
                  </a:cubicBezTo>
                  <a:lnTo>
                    <a:pt x="20137" y="23140"/>
                  </a:lnTo>
                  <a:cubicBezTo>
                    <a:pt x="20682" y="22418"/>
                    <a:pt x="21217" y="21688"/>
                    <a:pt x="21750" y="20956"/>
                  </a:cubicBezTo>
                  <a:close/>
                  <a:moveTo>
                    <a:pt x="7721" y="29978"/>
                  </a:moveTo>
                  <a:lnTo>
                    <a:pt x="8754" y="30836"/>
                  </a:lnTo>
                  <a:lnTo>
                    <a:pt x="8754" y="30836"/>
                  </a:lnTo>
                  <a:lnTo>
                    <a:pt x="7740" y="29978"/>
                  </a:lnTo>
                  <a:close/>
                  <a:moveTo>
                    <a:pt x="8754" y="30836"/>
                  </a:moveTo>
                  <a:lnTo>
                    <a:pt x="9347" y="31337"/>
                  </a:lnTo>
                  <a:lnTo>
                    <a:pt x="9347" y="31337"/>
                  </a:lnTo>
                  <a:cubicBezTo>
                    <a:pt x="9347" y="31336"/>
                    <a:pt x="9347" y="31335"/>
                    <a:pt x="9347" y="31334"/>
                  </a:cubicBezTo>
                  <a:lnTo>
                    <a:pt x="9347" y="31334"/>
                  </a:lnTo>
                  <a:lnTo>
                    <a:pt x="9365" y="31344"/>
                  </a:lnTo>
                  <a:lnTo>
                    <a:pt x="9365" y="31344"/>
                  </a:lnTo>
                  <a:lnTo>
                    <a:pt x="8754" y="30836"/>
                  </a:lnTo>
                  <a:close/>
                  <a:moveTo>
                    <a:pt x="9577" y="0"/>
                  </a:moveTo>
                  <a:cubicBezTo>
                    <a:pt x="9496" y="0"/>
                    <a:pt x="9417" y="9"/>
                    <a:pt x="9338" y="15"/>
                  </a:cubicBezTo>
                  <a:cubicBezTo>
                    <a:pt x="9198" y="33"/>
                    <a:pt x="9087" y="52"/>
                    <a:pt x="8947" y="145"/>
                  </a:cubicBezTo>
                  <a:cubicBezTo>
                    <a:pt x="8910" y="164"/>
                    <a:pt x="8864" y="210"/>
                    <a:pt x="8873" y="294"/>
                  </a:cubicBezTo>
                  <a:cubicBezTo>
                    <a:pt x="8882" y="349"/>
                    <a:pt x="8882" y="359"/>
                    <a:pt x="8901" y="396"/>
                  </a:cubicBezTo>
                  <a:lnTo>
                    <a:pt x="8947" y="582"/>
                  </a:lnTo>
                  <a:lnTo>
                    <a:pt x="9040" y="944"/>
                  </a:lnTo>
                  <a:cubicBezTo>
                    <a:pt x="9273" y="1910"/>
                    <a:pt x="9468" y="2886"/>
                    <a:pt x="9616" y="3871"/>
                  </a:cubicBezTo>
                  <a:cubicBezTo>
                    <a:pt x="9932" y="5840"/>
                    <a:pt x="10109" y="7828"/>
                    <a:pt x="10174" y="9817"/>
                  </a:cubicBezTo>
                  <a:cubicBezTo>
                    <a:pt x="10244" y="11708"/>
                    <a:pt x="10223" y="13609"/>
                    <a:pt x="10148" y="15493"/>
                  </a:cubicBezTo>
                  <a:lnTo>
                    <a:pt x="10148" y="15493"/>
                  </a:lnTo>
                  <a:cubicBezTo>
                    <a:pt x="9398" y="14125"/>
                    <a:pt x="8851" y="12649"/>
                    <a:pt x="8353" y="11173"/>
                  </a:cubicBezTo>
                  <a:cubicBezTo>
                    <a:pt x="7814" y="9594"/>
                    <a:pt x="7340" y="8005"/>
                    <a:pt x="6699" y="6463"/>
                  </a:cubicBezTo>
                  <a:cubicBezTo>
                    <a:pt x="6625" y="6258"/>
                    <a:pt x="6541" y="6063"/>
                    <a:pt x="6457" y="5877"/>
                  </a:cubicBezTo>
                  <a:lnTo>
                    <a:pt x="6327" y="5589"/>
                  </a:lnTo>
                  <a:lnTo>
                    <a:pt x="6299" y="5515"/>
                  </a:lnTo>
                  <a:cubicBezTo>
                    <a:pt x="6281" y="5496"/>
                    <a:pt x="6262" y="5459"/>
                    <a:pt x="6253" y="5441"/>
                  </a:cubicBezTo>
                  <a:cubicBezTo>
                    <a:pt x="6216" y="5376"/>
                    <a:pt x="6169" y="5329"/>
                    <a:pt x="6114" y="5311"/>
                  </a:cubicBezTo>
                  <a:cubicBezTo>
                    <a:pt x="5996" y="5247"/>
                    <a:pt x="5877" y="5222"/>
                    <a:pt x="5757" y="5222"/>
                  </a:cubicBezTo>
                  <a:cubicBezTo>
                    <a:pt x="5649" y="5222"/>
                    <a:pt x="5541" y="5243"/>
                    <a:pt x="5435" y="5273"/>
                  </a:cubicBezTo>
                  <a:cubicBezTo>
                    <a:pt x="5333" y="5311"/>
                    <a:pt x="5231" y="5376"/>
                    <a:pt x="5157" y="5496"/>
                  </a:cubicBezTo>
                  <a:cubicBezTo>
                    <a:pt x="5138" y="5515"/>
                    <a:pt x="5138" y="5552"/>
                    <a:pt x="5119" y="5589"/>
                  </a:cubicBezTo>
                  <a:lnTo>
                    <a:pt x="5119" y="5692"/>
                  </a:lnTo>
                  <a:cubicBezTo>
                    <a:pt x="5138" y="5766"/>
                    <a:pt x="5157" y="5822"/>
                    <a:pt x="5185" y="5868"/>
                  </a:cubicBezTo>
                  <a:cubicBezTo>
                    <a:pt x="5528" y="6621"/>
                    <a:pt x="5835" y="7401"/>
                    <a:pt x="6114" y="8181"/>
                  </a:cubicBezTo>
                  <a:cubicBezTo>
                    <a:pt x="6655" y="9663"/>
                    <a:pt x="7112" y="11196"/>
                    <a:pt x="7661" y="12683"/>
                  </a:cubicBezTo>
                  <a:lnTo>
                    <a:pt x="7661" y="12683"/>
                  </a:lnTo>
                  <a:lnTo>
                    <a:pt x="6773" y="12065"/>
                  </a:lnTo>
                  <a:cubicBezTo>
                    <a:pt x="6420" y="11823"/>
                    <a:pt x="6067" y="11582"/>
                    <a:pt x="5761" y="11275"/>
                  </a:cubicBezTo>
                  <a:cubicBezTo>
                    <a:pt x="5612" y="11127"/>
                    <a:pt x="5473" y="10969"/>
                    <a:pt x="5352" y="10792"/>
                  </a:cubicBezTo>
                  <a:cubicBezTo>
                    <a:pt x="5296" y="10709"/>
                    <a:pt x="5240" y="10616"/>
                    <a:pt x="5194" y="10523"/>
                  </a:cubicBezTo>
                  <a:lnTo>
                    <a:pt x="5157" y="10458"/>
                  </a:lnTo>
                  <a:cubicBezTo>
                    <a:pt x="5138" y="10430"/>
                    <a:pt x="5110" y="10383"/>
                    <a:pt x="5092" y="10374"/>
                  </a:cubicBezTo>
                  <a:cubicBezTo>
                    <a:pt x="5064" y="10346"/>
                    <a:pt x="5027" y="10328"/>
                    <a:pt x="5008" y="10318"/>
                  </a:cubicBezTo>
                  <a:cubicBezTo>
                    <a:pt x="4980" y="10291"/>
                    <a:pt x="4952" y="10291"/>
                    <a:pt x="4924" y="10281"/>
                  </a:cubicBezTo>
                  <a:cubicBezTo>
                    <a:pt x="4835" y="10260"/>
                    <a:pt x="4746" y="10249"/>
                    <a:pt x="4657" y="10249"/>
                  </a:cubicBezTo>
                  <a:cubicBezTo>
                    <a:pt x="4515" y="10249"/>
                    <a:pt x="4374" y="10276"/>
                    <a:pt x="4237" y="10328"/>
                  </a:cubicBezTo>
                  <a:cubicBezTo>
                    <a:pt x="4181" y="10346"/>
                    <a:pt x="4125" y="10383"/>
                    <a:pt x="4079" y="10430"/>
                  </a:cubicBezTo>
                  <a:cubicBezTo>
                    <a:pt x="4051" y="10458"/>
                    <a:pt x="4032" y="10486"/>
                    <a:pt x="4023" y="10523"/>
                  </a:cubicBezTo>
                  <a:cubicBezTo>
                    <a:pt x="4005" y="10532"/>
                    <a:pt x="4005" y="10560"/>
                    <a:pt x="4005" y="10579"/>
                  </a:cubicBezTo>
                  <a:cubicBezTo>
                    <a:pt x="4005" y="10606"/>
                    <a:pt x="4023" y="10616"/>
                    <a:pt x="4023" y="10644"/>
                  </a:cubicBezTo>
                  <a:cubicBezTo>
                    <a:pt x="4070" y="10755"/>
                    <a:pt x="4116" y="10839"/>
                    <a:pt x="4172" y="10941"/>
                  </a:cubicBezTo>
                  <a:cubicBezTo>
                    <a:pt x="4404" y="11312"/>
                    <a:pt x="4720" y="11638"/>
                    <a:pt x="5054" y="11907"/>
                  </a:cubicBezTo>
                  <a:cubicBezTo>
                    <a:pt x="5398" y="12177"/>
                    <a:pt x="5761" y="12418"/>
                    <a:pt x="6114" y="12660"/>
                  </a:cubicBezTo>
                  <a:lnTo>
                    <a:pt x="8228" y="14134"/>
                  </a:lnTo>
                  <a:lnTo>
                    <a:pt x="8228" y="14134"/>
                  </a:lnTo>
                  <a:cubicBezTo>
                    <a:pt x="8722" y="15301"/>
                    <a:pt x="9298" y="16413"/>
                    <a:pt x="10043" y="17446"/>
                  </a:cubicBezTo>
                  <a:lnTo>
                    <a:pt x="10043" y="17446"/>
                  </a:lnTo>
                  <a:lnTo>
                    <a:pt x="9589" y="24444"/>
                  </a:lnTo>
                  <a:lnTo>
                    <a:pt x="9589" y="24444"/>
                  </a:lnTo>
                  <a:cubicBezTo>
                    <a:pt x="8244" y="22890"/>
                    <a:pt x="7014" y="21238"/>
                    <a:pt x="5891" y="19516"/>
                  </a:cubicBezTo>
                  <a:cubicBezTo>
                    <a:pt x="5305" y="18615"/>
                    <a:pt x="4776" y="17714"/>
                    <a:pt x="4265" y="16794"/>
                  </a:cubicBezTo>
                  <a:cubicBezTo>
                    <a:pt x="4005" y="16339"/>
                    <a:pt x="3763" y="15865"/>
                    <a:pt x="3521" y="15400"/>
                  </a:cubicBezTo>
                  <a:cubicBezTo>
                    <a:pt x="3484" y="15345"/>
                    <a:pt x="3466" y="15289"/>
                    <a:pt x="3429" y="15224"/>
                  </a:cubicBezTo>
                  <a:cubicBezTo>
                    <a:pt x="3382" y="15168"/>
                    <a:pt x="3336" y="15112"/>
                    <a:pt x="3261" y="15075"/>
                  </a:cubicBezTo>
                  <a:cubicBezTo>
                    <a:pt x="3156" y="15018"/>
                    <a:pt x="3036" y="14990"/>
                    <a:pt x="2914" y="14990"/>
                  </a:cubicBezTo>
                  <a:cubicBezTo>
                    <a:pt x="2897" y="14990"/>
                    <a:pt x="2879" y="14990"/>
                    <a:pt x="2862" y="14992"/>
                  </a:cubicBezTo>
                  <a:cubicBezTo>
                    <a:pt x="2732" y="15010"/>
                    <a:pt x="2583" y="15038"/>
                    <a:pt x="2462" y="15122"/>
                  </a:cubicBezTo>
                  <a:cubicBezTo>
                    <a:pt x="2416" y="15168"/>
                    <a:pt x="2351" y="15224"/>
                    <a:pt x="2332" y="15308"/>
                  </a:cubicBezTo>
                  <a:cubicBezTo>
                    <a:pt x="2314" y="15345"/>
                    <a:pt x="2323" y="15391"/>
                    <a:pt x="2323" y="15428"/>
                  </a:cubicBezTo>
                  <a:lnTo>
                    <a:pt x="2360" y="15531"/>
                  </a:lnTo>
                  <a:cubicBezTo>
                    <a:pt x="4253" y="19307"/>
                    <a:pt x="6674" y="22815"/>
                    <a:pt x="9522" y="25925"/>
                  </a:cubicBezTo>
                  <a:lnTo>
                    <a:pt x="9522" y="25925"/>
                  </a:lnTo>
                  <a:lnTo>
                    <a:pt x="9323" y="30214"/>
                  </a:lnTo>
                  <a:lnTo>
                    <a:pt x="9323" y="30214"/>
                  </a:lnTo>
                  <a:cubicBezTo>
                    <a:pt x="6737" y="28024"/>
                    <a:pt x="4398" y="25506"/>
                    <a:pt x="2379" y="22768"/>
                  </a:cubicBezTo>
                  <a:lnTo>
                    <a:pt x="2007" y="22239"/>
                  </a:lnTo>
                  <a:lnTo>
                    <a:pt x="1914" y="22118"/>
                  </a:lnTo>
                  <a:cubicBezTo>
                    <a:pt x="1886" y="22071"/>
                    <a:pt x="1840" y="22034"/>
                    <a:pt x="1775" y="22006"/>
                  </a:cubicBezTo>
                  <a:cubicBezTo>
                    <a:pt x="1673" y="21960"/>
                    <a:pt x="1561" y="21950"/>
                    <a:pt x="1450" y="21950"/>
                  </a:cubicBezTo>
                  <a:cubicBezTo>
                    <a:pt x="1347" y="21950"/>
                    <a:pt x="1236" y="21960"/>
                    <a:pt x="1124" y="21997"/>
                  </a:cubicBezTo>
                  <a:cubicBezTo>
                    <a:pt x="1078" y="22025"/>
                    <a:pt x="1022" y="22034"/>
                    <a:pt x="976" y="22071"/>
                  </a:cubicBezTo>
                  <a:cubicBezTo>
                    <a:pt x="929" y="22099"/>
                    <a:pt x="883" y="22136"/>
                    <a:pt x="864" y="22211"/>
                  </a:cubicBezTo>
                  <a:cubicBezTo>
                    <a:pt x="846" y="22276"/>
                    <a:pt x="892" y="22350"/>
                    <a:pt x="920" y="22378"/>
                  </a:cubicBezTo>
                  <a:lnTo>
                    <a:pt x="1013" y="22508"/>
                  </a:lnTo>
                  <a:lnTo>
                    <a:pt x="1199" y="22777"/>
                  </a:lnTo>
                  <a:cubicBezTo>
                    <a:pt x="1700" y="23474"/>
                    <a:pt x="2221" y="24162"/>
                    <a:pt x="2769" y="24821"/>
                  </a:cubicBezTo>
                  <a:cubicBezTo>
                    <a:pt x="3825" y="26121"/>
                    <a:pt x="4951" y="27350"/>
                    <a:pt x="6147" y="28518"/>
                  </a:cubicBezTo>
                  <a:lnTo>
                    <a:pt x="6147" y="28518"/>
                  </a:lnTo>
                  <a:cubicBezTo>
                    <a:pt x="4986" y="28022"/>
                    <a:pt x="3850" y="27473"/>
                    <a:pt x="2741" y="26847"/>
                  </a:cubicBezTo>
                  <a:cubicBezTo>
                    <a:pt x="2174" y="26522"/>
                    <a:pt x="1617" y="26178"/>
                    <a:pt x="1059" y="25825"/>
                  </a:cubicBezTo>
                  <a:cubicBezTo>
                    <a:pt x="985" y="25788"/>
                    <a:pt x="920" y="25732"/>
                    <a:pt x="836" y="25704"/>
                  </a:cubicBezTo>
                  <a:cubicBezTo>
                    <a:pt x="753" y="25685"/>
                    <a:pt x="660" y="25685"/>
                    <a:pt x="586" y="25685"/>
                  </a:cubicBezTo>
                  <a:cubicBezTo>
                    <a:pt x="418" y="25695"/>
                    <a:pt x="242" y="25750"/>
                    <a:pt x="121" y="25871"/>
                  </a:cubicBezTo>
                  <a:cubicBezTo>
                    <a:pt x="56" y="25927"/>
                    <a:pt x="0" y="26020"/>
                    <a:pt x="37" y="26113"/>
                  </a:cubicBezTo>
                  <a:cubicBezTo>
                    <a:pt x="75" y="26206"/>
                    <a:pt x="140" y="26261"/>
                    <a:pt x="214" y="26308"/>
                  </a:cubicBezTo>
                  <a:lnTo>
                    <a:pt x="632" y="26577"/>
                  </a:lnTo>
                  <a:cubicBezTo>
                    <a:pt x="1747" y="27274"/>
                    <a:pt x="2908" y="27915"/>
                    <a:pt x="4088" y="28482"/>
                  </a:cubicBezTo>
                  <a:cubicBezTo>
                    <a:pt x="5277" y="29049"/>
                    <a:pt x="6495" y="29550"/>
                    <a:pt x="7740" y="29978"/>
                  </a:cubicBezTo>
                  <a:cubicBezTo>
                    <a:pt x="6495" y="29550"/>
                    <a:pt x="5277" y="29039"/>
                    <a:pt x="4088" y="28473"/>
                  </a:cubicBezTo>
                  <a:cubicBezTo>
                    <a:pt x="2908" y="27897"/>
                    <a:pt x="1756" y="27265"/>
                    <a:pt x="641" y="26568"/>
                  </a:cubicBezTo>
                  <a:lnTo>
                    <a:pt x="223" y="26299"/>
                  </a:lnTo>
                  <a:cubicBezTo>
                    <a:pt x="167" y="26252"/>
                    <a:pt x="93" y="26206"/>
                    <a:pt x="75" y="26131"/>
                  </a:cubicBezTo>
                  <a:cubicBezTo>
                    <a:pt x="47" y="26066"/>
                    <a:pt x="84" y="25983"/>
                    <a:pt x="140" y="25936"/>
                  </a:cubicBezTo>
                  <a:cubicBezTo>
                    <a:pt x="274" y="25828"/>
                    <a:pt x="457" y="25762"/>
                    <a:pt x="635" y="25762"/>
                  </a:cubicBezTo>
                  <a:cubicBezTo>
                    <a:pt x="776" y="25762"/>
                    <a:pt x="915" y="25804"/>
                    <a:pt x="1022" y="25899"/>
                  </a:cubicBezTo>
                  <a:cubicBezTo>
                    <a:pt x="1580" y="26261"/>
                    <a:pt x="2146" y="26596"/>
                    <a:pt x="2722" y="26921"/>
                  </a:cubicBezTo>
                  <a:cubicBezTo>
                    <a:pt x="3865" y="27571"/>
                    <a:pt x="5054" y="28157"/>
                    <a:pt x="6262" y="28668"/>
                  </a:cubicBezTo>
                  <a:lnTo>
                    <a:pt x="6402" y="28724"/>
                  </a:lnTo>
                  <a:lnTo>
                    <a:pt x="6299" y="28621"/>
                  </a:lnTo>
                  <a:cubicBezTo>
                    <a:pt x="6290" y="28612"/>
                    <a:pt x="6280" y="28602"/>
                    <a:pt x="6270" y="28593"/>
                  </a:cubicBezTo>
                  <a:lnTo>
                    <a:pt x="6270" y="28593"/>
                  </a:lnTo>
                  <a:lnTo>
                    <a:pt x="6281" y="28575"/>
                  </a:lnTo>
                  <a:cubicBezTo>
                    <a:pt x="6264" y="28568"/>
                    <a:pt x="6246" y="28560"/>
                    <a:pt x="6229" y="28553"/>
                  </a:cubicBezTo>
                  <a:lnTo>
                    <a:pt x="6229" y="28553"/>
                  </a:lnTo>
                  <a:cubicBezTo>
                    <a:pt x="5020" y="27375"/>
                    <a:pt x="3882" y="26134"/>
                    <a:pt x="2825" y="24821"/>
                  </a:cubicBezTo>
                  <a:cubicBezTo>
                    <a:pt x="2276" y="24152"/>
                    <a:pt x="1756" y="23474"/>
                    <a:pt x="1254" y="22777"/>
                  </a:cubicBezTo>
                  <a:lnTo>
                    <a:pt x="1069" y="22508"/>
                  </a:lnTo>
                  <a:lnTo>
                    <a:pt x="976" y="22387"/>
                  </a:lnTo>
                  <a:cubicBezTo>
                    <a:pt x="939" y="22341"/>
                    <a:pt x="920" y="22304"/>
                    <a:pt x="929" y="22266"/>
                  </a:cubicBezTo>
                  <a:cubicBezTo>
                    <a:pt x="957" y="22201"/>
                    <a:pt x="1069" y="22136"/>
                    <a:pt x="1162" y="22118"/>
                  </a:cubicBezTo>
                  <a:cubicBezTo>
                    <a:pt x="1264" y="22081"/>
                    <a:pt x="1375" y="22071"/>
                    <a:pt x="1477" y="22071"/>
                  </a:cubicBezTo>
                  <a:cubicBezTo>
                    <a:pt x="1580" y="22071"/>
                    <a:pt x="1682" y="22081"/>
                    <a:pt x="1775" y="22118"/>
                  </a:cubicBezTo>
                  <a:cubicBezTo>
                    <a:pt x="1821" y="22136"/>
                    <a:pt x="1868" y="22164"/>
                    <a:pt x="1896" y="22201"/>
                  </a:cubicBezTo>
                  <a:lnTo>
                    <a:pt x="1988" y="22322"/>
                  </a:lnTo>
                  <a:lnTo>
                    <a:pt x="2360" y="22852"/>
                  </a:lnTo>
                  <a:cubicBezTo>
                    <a:pt x="4395" y="25620"/>
                    <a:pt x="6745" y="28157"/>
                    <a:pt x="9375" y="30377"/>
                  </a:cubicBezTo>
                  <a:lnTo>
                    <a:pt x="9430" y="30433"/>
                  </a:lnTo>
                  <a:lnTo>
                    <a:pt x="9430" y="30349"/>
                  </a:lnTo>
                  <a:lnTo>
                    <a:pt x="9644" y="25946"/>
                  </a:lnTo>
                  <a:lnTo>
                    <a:pt x="9644" y="25927"/>
                  </a:lnTo>
                  <a:lnTo>
                    <a:pt x="9626" y="25918"/>
                  </a:lnTo>
                  <a:cubicBezTo>
                    <a:pt x="6783" y="22805"/>
                    <a:pt x="4367" y="19293"/>
                    <a:pt x="2490" y="15521"/>
                  </a:cubicBezTo>
                  <a:cubicBezTo>
                    <a:pt x="2425" y="15419"/>
                    <a:pt x="2462" y="15308"/>
                    <a:pt x="2555" y="15243"/>
                  </a:cubicBezTo>
                  <a:cubicBezTo>
                    <a:pt x="2657" y="15168"/>
                    <a:pt x="2778" y="15150"/>
                    <a:pt x="2908" y="15140"/>
                  </a:cubicBezTo>
                  <a:cubicBezTo>
                    <a:pt x="2932" y="15136"/>
                    <a:pt x="2956" y="15135"/>
                    <a:pt x="2980" y="15135"/>
                  </a:cubicBezTo>
                  <a:cubicBezTo>
                    <a:pt x="3073" y="15135"/>
                    <a:pt x="3171" y="15161"/>
                    <a:pt x="3252" y="15205"/>
                  </a:cubicBezTo>
                  <a:cubicBezTo>
                    <a:pt x="3298" y="15233"/>
                    <a:pt x="3345" y="15280"/>
                    <a:pt x="3373" y="15326"/>
                  </a:cubicBezTo>
                  <a:cubicBezTo>
                    <a:pt x="3401" y="15382"/>
                    <a:pt x="3429" y="15438"/>
                    <a:pt x="3466" y="15493"/>
                  </a:cubicBezTo>
                  <a:cubicBezTo>
                    <a:pt x="3707" y="15976"/>
                    <a:pt x="3949" y="16441"/>
                    <a:pt x="4209" y="16906"/>
                  </a:cubicBezTo>
                  <a:cubicBezTo>
                    <a:pt x="4720" y="17816"/>
                    <a:pt x="5259" y="18736"/>
                    <a:pt x="5835" y="19618"/>
                  </a:cubicBezTo>
                  <a:cubicBezTo>
                    <a:pt x="6978" y="21393"/>
                    <a:pt x="8260" y="23084"/>
                    <a:pt x="9644" y="24682"/>
                  </a:cubicBezTo>
                  <a:lnTo>
                    <a:pt x="9737" y="24784"/>
                  </a:lnTo>
                  <a:lnTo>
                    <a:pt x="9746" y="24645"/>
                  </a:lnTo>
                  <a:lnTo>
                    <a:pt x="10211" y="17482"/>
                  </a:lnTo>
                  <a:lnTo>
                    <a:pt x="10211" y="17463"/>
                  </a:lnTo>
                  <a:lnTo>
                    <a:pt x="10202" y="17435"/>
                  </a:lnTo>
                  <a:cubicBezTo>
                    <a:pt x="9458" y="16404"/>
                    <a:pt x="8864" y="15261"/>
                    <a:pt x="8362" y="14090"/>
                  </a:cubicBezTo>
                  <a:lnTo>
                    <a:pt x="8353" y="14081"/>
                  </a:lnTo>
                  <a:lnTo>
                    <a:pt x="8325" y="14072"/>
                  </a:lnTo>
                  <a:lnTo>
                    <a:pt x="6207" y="12595"/>
                  </a:lnTo>
                  <a:cubicBezTo>
                    <a:pt x="5853" y="12353"/>
                    <a:pt x="5491" y="12102"/>
                    <a:pt x="5157" y="11842"/>
                  </a:cubicBezTo>
                  <a:cubicBezTo>
                    <a:pt x="4822" y="11573"/>
                    <a:pt x="4516" y="11266"/>
                    <a:pt x="4302" y="10913"/>
                  </a:cubicBezTo>
                  <a:lnTo>
                    <a:pt x="4218" y="10774"/>
                  </a:lnTo>
                  <a:lnTo>
                    <a:pt x="4181" y="10699"/>
                  </a:lnTo>
                  <a:cubicBezTo>
                    <a:pt x="4172" y="10690"/>
                    <a:pt x="4163" y="10653"/>
                    <a:pt x="4163" y="10644"/>
                  </a:cubicBezTo>
                  <a:cubicBezTo>
                    <a:pt x="4135" y="10588"/>
                    <a:pt x="4209" y="10523"/>
                    <a:pt x="4302" y="10495"/>
                  </a:cubicBezTo>
                  <a:cubicBezTo>
                    <a:pt x="4413" y="10451"/>
                    <a:pt x="4534" y="10429"/>
                    <a:pt x="4653" y="10429"/>
                  </a:cubicBezTo>
                  <a:cubicBezTo>
                    <a:pt x="4733" y="10429"/>
                    <a:pt x="4812" y="10439"/>
                    <a:pt x="4887" y="10458"/>
                  </a:cubicBezTo>
                  <a:cubicBezTo>
                    <a:pt x="4915" y="10458"/>
                    <a:pt x="4934" y="10467"/>
                    <a:pt x="4962" y="10476"/>
                  </a:cubicBezTo>
                  <a:cubicBezTo>
                    <a:pt x="4980" y="10495"/>
                    <a:pt x="5008" y="10504"/>
                    <a:pt x="5017" y="10513"/>
                  </a:cubicBezTo>
                  <a:cubicBezTo>
                    <a:pt x="5045" y="10523"/>
                    <a:pt x="5045" y="10541"/>
                    <a:pt x="5054" y="10551"/>
                  </a:cubicBezTo>
                  <a:lnTo>
                    <a:pt x="5092" y="10616"/>
                  </a:lnTo>
                  <a:cubicBezTo>
                    <a:pt x="5138" y="10727"/>
                    <a:pt x="5194" y="10820"/>
                    <a:pt x="5250" y="10913"/>
                  </a:cubicBezTo>
                  <a:cubicBezTo>
                    <a:pt x="5380" y="11099"/>
                    <a:pt x="5519" y="11266"/>
                    <a:pt x="5677" y="11424"/>
                  </a:cubicBezTo>
                  <a:cubicBezTo>
                    <a:pt x="5993" y="11721"/>
                    <a:pt x="6355" y="11981"/>
                    <a:pt x="6699" y="12223"/>
                  </a:cubicBezTo>
                  <a:lnTo>
                    <a:pt x="7758" y="12966"/>
                  </a:lnTo>
                  <a:lnTo>
                    <a:pt x="7944" y="13096"/>
                  </a:lnTo>
                  <a:lnTo>
                    <a:pt x="7944" y="13096"/>
                  </a:lnTo>
                  <a:lnTo>
                    <a:pt x="7860" y="12883"/>
                  </a:lnTo>
                  <a:cubicBezTo>
                    <a:pt x="7852" y="12860"/>
                    <a:pt x="7843" y="12837"/>
                    <a:pt x="7835" y="12814"/>
                  </a:cubicBezTo>
                  <a:lnTo>
                    <a:pt x="7835" y="12814"/>
                  </a:lnTo>
                  <a:lnTo>
                    <a:pt x="7842" y="12808"/>
                  </a:lnTo>
                  <a:lnTo>
                    <a:pt x="7830" y="12800"/>
                  </a:lnTo>
                  <a:lnTo>
                    <a:pt x="7830" y="12800"/>
                  </a:lnTo>
                  <a:cubicBezTo>
                    <a:pt x="7267" y="11274"/>
                    <a:pt x="6801" y="9705"/>
                    <a:pt x="6253" y="8172"/>
                  </a:cubicBezTo>
                  <a:cubicBezTo>
                    <a:pt x="5974" y="7382"/>
                    <a:pt x="5668" y="6602"/>
                    <a:pt x="5324" y="5849"/>
                  </a:cubicBezTo>
                  <a:cubicBezTo>
                    <a:pt x="5277" y="5757"/>
                    <a:pt x="5259" y="5682"/>
                    <a:pt x="5296" y="5617"/>
                  </a:cubicBezTo>
                  <a:cubicBezTo>
                    <a:pt x="5333" y="5543"/>
                    <a:pt x="5417" y="5496"/>
                    <a:pt x="5491" y="5459"/>
                  </a:cubicBezTo>
                  <a:cubicBezTo>
                    <a:pt x="5572" y="5430"/>
                    <a:pt x="5660" y="5414"/>
                    <a:pt x="5746" y="5414"/>
                  </a:cubicBezTo>
                  <a:cubicBezTo>
                    <a:pt x="5849" y="5414"/>
                    <a:pt x="5949" y="5437"/>
                    <a:pt x="6030" y="5487"/>
                  </a:cubicBezTo>
                  <a:cubicBezTo>
                    <a:pt x="6067" y="5506"/>
                    <a:pt x="6095" y="5534"/>
                    <a:pt x="6123" y="5571"/>
                  </a:cubicBezTo>
                  <a:cubicBezTo>
                    <a:pt x="6132" y="5589"/>
                    <a:pt x="6141" y="5599"/>
                    <a:pt x="6160" y="5627"/>
                  </a:cubicBezTo>
                  <a:lnTo>
                    <a:pt x="6188" y="5692"/>
                  </a:lnTo>
                  <a:lnTo>
                    <a:pt x="6318" y="5970"/>
                  </a:lnTo>
                  <a:cubicBezTo>
                    <a:pt x="6411" y="6156"/>
                    <a:pt x="6485" y="6342"/>
                    <a:pt x="6560" y="6546"/>
                  </a:cubicBezTo>
                  <a:cubicBezTo>
                    <a:pt x="7191" y="8079"/>
                    <a:pt x="7665" y="9668"/>
                    <a:pt x="8204" y="11247"/>
                  </a:cubicBezTo>
                  <a:cubicBezTo>
                    <a:pt x="8734" y="12827"/>
                    <a:pt x="9319" y="14397"/>
                    <a:pt x="10137" y="15856"/>
                  </a:cubicBezTo>
                  <a:lnTo>
                    <a:pt x="10276" y="16116"/>
                  </a:lnTo>
                  <a:lnTo>
                    <a:pt x="10294" y="15819"/>
                  </a:lnTo>
                  <a:cubicBezTo>
                    <a:pt x="10369" y="13821"/>
                    <a:pt x="10397" y="11823"/>
                    <a:pt x="10322" y="9826"/>
                  </a:cubicBezTo>
                  <a:cubicBezTo>
                    <a:pt x="10248" y="7847"/>
                    <a:pt x="10081" y="5849"/>
                    <a:pt x="9756" y="3871"/>
                  </a:cubicBezTo>
                  <a:cubicBezTo>
                    <a:pt x="9598" y="2886"/>
                    <a:pt x="9393" y="1910"/>
                    <a:pt x="9161" y="935"/>
                  </a:cubicBezTo>
                  <a:lnTo>
                    <a:pt x="9068" y="572"/>
                  </a:lnTo>
                  <a:lnTo>
                    <a:pt x="9022" y="386"/>
                  </a:lnTo>
                  <a:cubicBezTo>
                    <a:pt x="9014" y="371"/>
                    <a:pt x="9006" y="335"/>
                    <a:pt x="9004" y="314"/>
                  </a:cubicBezTo>
                  <a:lnTo>
                    <a:pt x="9004" y="314"/>
                  </a:lnTo>
                  <a:cubicBezTo>
                    <a:pt x="9006" y="311"/>
                    <a:pt x="9008" y="307"/>
                    <a:pt x="9012" y="303"/>
                  </a:cubicBezTo>
                  <a:cubicBezTo>
                    <a:pt x="9087" y="256"/>
                    <a:pt x="9207" y="229"/>
                    <a:pt x="9328" y="210"/>
                  </a:cubicBezTo>
                  <a:cubicBezTo>
                    <a:pt x="9384" y="205"/>
                    <a:pt x="9442" y="203"/>
                    <a:pt x="9500" y="203"/>
                  </a:cubicBezTo>
                  <a:cubicBezTo>
                    <a:pt x="9558" y="203"/>
                    <a:pt x="9616" y="205"/>
                    <a:pt x="9672" y="210"/>
                  </a:cubicBezTo>
                  <a:cubicBezTo>
                    <a:pt x="9737" y="229"/>
                    <a:pt x="9784" y="238"/>
                    <a:pt x="9830" y="256"/>
                  </a:cubicBezTo>
                  <a:cubicBezTo>
                    <a:pt x="9849" y="275"/>
                    <a:pt x="9858" y="284"/>
                    <a:pt x="9876" y="294"/>
                  </a:cubicBezTo>
                  <a:cubicBezTo>
                    <a:pt x="9886" y="303"/>
                    <a:pt x="9886" y="303"/>
                    <a:pt x="9886" y="321"/>
                  </a:cubicBezTo>
                  <a:cubicBezTo>
                    <a:pt x="9886" y="321"/>
                    <a:pt x="9895" y="340"/>
                    <a:pt x="9895" y="349"/>
                  </a:cubicBezTo>
                  <a:lnTo>
                    <a:pt x="9988" y="712"/>
                  </a:lnTo>
                  <a:lnTo>
                    <a:pt x="10164" y="1446"/>
                  </a:lnTo>
                  <a:cubicBezTo>
                    <a:pt x="10601" y="3387"/>
                    <a:pt x="10880" y="5357"/>
                    <a:pt x="11047" y="7345"/>
                  </a:cubicBezTo>
                  <a:lnTo>
                    <a:pt x="11084" y="7801"/>
                  </a:lnTo>
                  <a:lnTo>
                    <a:pt x="11196" y="7355"/>
                  </a:lnTo>
                  <a:cubicBezTo>
                    <a:pt x="11202" y="7329"/>
                    <a:pt x="11208" y="7304"/>
                    <a:pt x="11215" y="7279"/>
                  </a:cubicBezTo>
                  <a:lnTo>
                    <a:pt x="11215" y="7279"/>
                  </a:lnTo>
                  <a:lnTo>
                    <a:pt x="11233" y="7280"/>
                  </a:lnTo>
                  <a:cubicBezTo>
                    <a:pt x="11231" y="7262"/>
                    <a:pt x="11230" y="7243"/>
                    <a:pt x="11228" y="7225"/>
                  </a:cubicBezTo>
                  <a:lnTo>
                    <a:pt x="11228" y="7225"/>
                  </a:lnTo>
                  <a:cubicBezTo>
                    <a:pt x="11604" y="5737"/>
                    <a:pt x="12076" y="4284"/>
                    <a:pt x="12627" y="2858"/>
                  </a:cubicBezTo>
                  <a:cubicBezTo>
                    <a:pt x="12766" y="2486"/>
                    <a:pt x="12915" y="2133"/>
                    <a:pt x="13063" y="1771"/>
                  </a:cubicBezTo>
                  <a:lnTo>
                    <a:pt x="13295" y="1223"/>
                  </a:lnTo>
                  <a:cubicBezTo>
                    <a:pt x="13314" y="1204"/>
                    <a:pt x="13323" y="1176"/>
                    <a:pt x="13333" y="1167"/>
                  </a:cubicBezTo>
                  <a:cubicBezTo>
                    <a:pt x="13342" y="1158"/>
                    <a:pt x="13360" y="1130"/>
                    <a:pt x="13370" y="1120"/>
                  </a:cubicBezTo>
                  <a:cubicBezTo>
                    <a:pt x="13388" y="1093"/>
                    <a:pt x="13426" y="1074"/>
                    <a:pt x="13463" y="1046"/>
                  </a:cubicBezTo>
                  <a:cubicBezTo>
                    <a:pt x="13546" y="1018"/>
                    <a:pt x="13621" y="990"/>
                    <a:pt x="13714" y="981"/>
                  </a:cubicBezTo>
                  <a:cubicBezTo>
                    <a:pt x="13806" y="981"/>
                    <a:pt x="13899" y="981"/>
                    <a:pt x="13983" y="1000"/>
                  </a:cubicBezTo>
                  <a:cubicBezTo>
                    <a:pt x="14076" y="1018"/>
                    <a:pt x="14160" y="1065"/>
                    <a:pt x="14197" y="1120"/>
                  </a:cubicBezTo>
                  <a:cubicBezTo>
                    <a:pt x="14225" y="1176"/>
                    <a:pt x="14215" y="1232"/>
                    <a:pt x="14169" y="1325"/>
                  </a:cubicBezTo>
                  <a:lnTo>
                    <a:pt x="14057" y="1594"/>
                  </a:lnTo>
                  <a:cubicBezTo>
                    <a:pt x="13899" y="1957"/>
                    <a:pt x="13751" y="2319"/>
                    <a:pt x="13602" y="2691"/>
                  </a:cubicBezTo>
                  <a:cubicBezTo>
                    <a:pt x="13007" y="4149"/>
                    <a:pt x="12524" y="5645"/>
                    <a:pt x="12125" y="7178"/>
                  </a:cubicBezTo>
                  <a:cubicBezTo>
                    <a:pt x="11735" y="8702"/>
                    <a:pt x="11437" y="10272"/>
                    <a:pt x="11242" y="11823"/>
                  </a:cubicBezTo>
                  <a:lnTo>
                    <a:pt x="11242" y="11842"/>
                  </a:lnTo>
                  <a:cubicBezTo>
                    <a:pt x="11251" y="14193"/>
                    <a:pt x="11149" y="16562"/>
                    <a:pt x="11010" y="18922"/>
                  </a:cubicBezTo>
                  <a:lnTo>
                    <a:pt x="11001" y="19154"/>
                  </a:lnTo>
                  <a:lnTo>
                    <a:pt x="11131" y="18959"/>
                  </a:lnTo>
                  <a:lnTo>
                    <a:pt x="12608" y="16608"/>
                  </a:lnTo>
                  <a:lnTo>
                    <a:pt x="12627" y="16599"/>
                  </a:lnTo>
                  <a:lnTo>
                    <a:pt x="12627" y="16590"/>
                  </a:lnTo>
                  <a:cubicBezTo>
                    <a:pt x="12738" y="13812"/>
                    <a:pt x="13193" y="11062"/>
                    <a:pt x="13955" y="8404"/>
                  </a:cubicBezTo>
                  <a:lnTo>
                    <a:pt x="14029" y="8154"/>
                  </a:lnTo>
                  <a:cubicBezTo>
                    <a:pt x="14048" y="8079"/>
                    <a:pt x="14076" y="7986"/>
                    <a:pt x="14113" y="7940"/>
                  </a:cubicBezTo>
                  <a:cubicBezTo>
                    <a:pt x="14160" y="7893"/>
                    <a:pt x="14225" y="7856"/>
                    <a:pt x="14308" y="7828"/>
                  </a:cubicBezTo>
                  <a:cubicBezTo>
                    <a:pt x="14392" y="7810"/>
                    <a:pt x="14466" y="7801"/>
                    <a:pt x="14550" y="7801"/>
                  </a:cubicBezTo>
                  <a:cubicBezTo>
                    <a:pt x="14633" y="7801"/>
                    <a:pt x="14717" y="7810"/>
                    <a:pt x="14791" y="7828"/>
                  </a:cubicBezTo>
                  <a:cubicBezTo>
                    <a:pt x="14875" y="7856"/>
                    <a:pt x="14949" y="7893"/>
                    <a:pt x="14977" y="7949"/>
                  </a:cubicBezTo>
                  <a:cubicBezTo>
                    <a:pt x="15014" y="8005"/>
                    <a:pt x="14996" y="8061"/>
                    <a:pt x="14968" y="8154"/>
                  </a:cubicBezTo>
                  <a:lnTo>
                    <a:pt x="14903" y="8414"/>
                  </a:lnTo>
                  <a:cubicBezTo>
                    <a:pt x="14698" y="9083"/>
                    <a:pt x="14531" y="9761"/>
                    <a:pt x="14373" y="10430"/>
                  </a:cubicBezTo>
                  <a:cubicBezTo>
                    <a:pt x="14067" y="11796"/>
                    <a:pt x="13844" y="13161"/>
                    <a:pt x="13704" y="14546"/>
                  </a:cubicBezTo>
                  <a:lnTo>
                    <a:pt x="13676" y="14778"/>
                  </a:lnTo>
                  <a:lnTo>
                    <a:pt x="13797" y="14564"/>
                  </a:lnTo>
                  <a:cubicBezTo>
                    <a:pt x="14559" y="13199"/>
                    <a:pt x="15284" y="11805"/>
                    <a:pt x="15953" y="10374"/>
                  </a:cubicBezTo>
                  <a:lnTo>
                    <a:pt x="16083" y="10105"/>
                  </a:lnTo>
                  <a:lnTo>
                    <a:pt x="16138" y="9965"/>
                  </a:lnTo>
                  <a:cubicBezTo>
                    <a:pt x="16166" y="9919"/>
                    <a:pt x="16185" y="9891"/>
                    <a:pt x="16222" y="9863"/>
                  </a:cubicBezTo>
                  <a:cubicBezTo>
                    <a:pt x="16345" y="9765"/>
                    <a:pt x="16512" y="9731"/>
                    <a:pt x="16677" y="9731"/>
                  </a:cubicBezTo>
                  <a:cubicBezTo>
                    <a:pt x="16699" y="9731"/>
                    <a:pt x="16721" y="9732"/>
                    <a:pt x="16742" y="9733"/>
                  </a:cubicBezTo>
                  <a:cubicBezTo>
                    <a:pt x="16835" y="9752"/>
                    <a:pt x="16928" y="9770"/>
                    <a:pt x="17003" y="9817"/>
                  </a:cubicBezTo>
                  <a:cubicBezTo>
                    <a:pt x="17068" y="9863"/>
                    <a:pt x="17105" y="9937"/>
                    <a:pt x="17086" y="10012"/>
                  </a:cubicBezTo>
                  <a:cubicBezTo>
                    <a:pt x="17068" y="10049"/>
                    <a:pt x="17049" y="10095"/>
                    <a:pt x="17021" y="10142"/>
                  </a:cubicBezTo>
                  <a:lnTo>
                    <a:pt x="16965" y="10272"/>
                  </a:lnTo>
                  <a:lnTo>
                    <a:pt x="16835" y="10541"/>
                  </a:lnTo>
                  <a:cubicBezTo>
                    <a:pt x="16501" y="11247"/>
                    <a:pt x="16157" y="11954"/>
                    <a:pt x="15795" y="12650"/>
                  </a:cubicBezTo>
                  <a:cubicBezTo>
                    <a:pt x="15070" y="14044"/>
                    <a:pt x="14308" y="15419"/>
                    <a:pt x="13491" y="16766"/>
                  </a:cubicBezTo>
                  <a:cubicBezTo>
                    <a:pt x="12682" y="18113"/>
                    <a:pt x="11837" y="19433"/>
                    <a:pt x="10926" y="20715"/>
                  </a:cubicBezTo>
                  <a:lnTo>
                    <a:pt x="10917" y="20724"/>
                  </a:lnTo>
                  <a:lnTo>
                    <a:pt x="10917" y="20733"/>
                  </a:lnTo>
                  <a:lnTo>
                    <a:pt x="10583" y="25760"/>
                  </a:lnTo>
                  <a:lnTo>
                    <a:pt x="10583" y="25778"/>
                  </a:lnTo>
                  <a:lnTo>
                    <a:pt x="10583" y="25788"/>
                  </a:lnTo>
                  <a:cubicBezTo>
                    <a:pt x="10592" y="25834"/>
                    <a:pt x="10592" y="25881"/>
                    <a:pt x="10573" y="25927"/>
                  </a:cubicBezTo>
                  <a:lnTo>
                    <a:pt x="10573" y="25936"/>
                  </a:lnTo>
                  <a:lnTo>
                    <a:pt x="10573" y="25946"/>
                  </a:lnTo>
                  <a:lnTo>
                    <a:pt x="10536" y="26503"/>
                  </a:lnTo>
                  <a:lnTo>
                    <a:pt x="10536" y="26596"/>
                  </a:lnTo>
                  <a:lnTo>
                    <a:pt x="10592" y="26531"/>
                  </a:lnTo>
                  <a:cubicBezTo>
                    <a:pt x="10608" y="26514"/>
                    <a:pt x="10624" y="26497"/>
                    <a:pt x="10640" y="26481"/>
                  </a:cubicBezTo>
                  <a:lnTo>
                    <a:pt x="10640" y="26481"/>
                  </a:lnTo>
                  <a:lnTo>
                    <a:pt x="10648" y="26484"/>
                  </a:lnTo>
                  <a:lnTo>
                    <a:pt x="10648" y="26471"/>
                  </a:lnTo>
                  <a:lnTo>
                    <a:pt x="10648" y="26471"/>
                  </a:lnTo>
                  <a:cubicBezTo>
                    <a:pt x="11194" y="25896"/>
                    <a:pt x="11714" y="25312"/>
                    <a:pt x="12208" y="24710"/>
                  </a:cubicBezTo>
                  <a:cubicBezTo>
                    <a:pt x="12719" y="24078"/>
                    <a:pt x="13193" y="23428"/>
                    <a:pt x="13667" y="22768"/>
                  </a:cubicBezTo>
                  <a:cubicBezTo>
                    <a:pt x="14615" y="21439"/>
                    <a:pt x="15470" y="20074"/>
                    <a:pt x="16296" y="18680"/>
                  </a:cubicBezTo>
                  <a:cubicBezTo>
                    <a:pt x="16705" y="17983"/>
                    <a:pt x="17105" y="17277"/>
                    <a:pt x="17514" y="16580"/>
                  </a:cubicBezTo>
                  <a:lnTo>
                    <a:pt x="17662" y="16311"/>
                  </a:lnTo>
                  <a:lnTo>
                    <a:pt x="17746" y="16181"/>
                  </a:lnTo>
                  <a:cubicBezTo>
                    <a:pt x="17774" y="16144"/>
                    <a:pt x="17792" y="16097"/>
                    <a:pt x="17829" y="16069"/>
                  </a:cubicBezTo>
                  <a:cubicBezTo>
                    <a:pt x="17951" y="15963"/>
                    <a:pt x="18110" y="15925"/>
                    <a:pt x="18277" y="15925"/>
                  </a:cubicBezTo>
                  <a:cubicBezTo>
                    <a:pt x="18313" y="15925"/>
                    <a:pt x="18350" y="15927"/>
                    <a:pt x="18387" y="15930"/>
                  </a:cubicBezTo>
                  <a:cubicBezTo>
                    <a:pt x="18480" y="15939"/>
                    <a:pt x="18582" y="15949"/>
                    <a:pt x="18666" y="15995"/>
                  </a:cubicBezTo>
                  <a:cubicBezTo>
                    <a:pt x="18712" y="16004"/>
                    <a:pt x="18749" y="16042"/>
                    <a:pt x="18768" y="16079"/>
                  </a:cubicBezTo>
                  <a:cubicBezTo>
                    <a:pt x="18796" y="16116"/>
                    <a:pt x="18777" y="16162"/>
                    <a:pt x="18758" y="16190"/>
                  </a:cubicBezTo>
                  <a:lnTo>
                    <a:pt x="18452" y="16720"/>
                  </a:lnTo>
                  <a:cubicBezTo>
                    <a:pt x="17644" y="18123"/>
                    <a:pt x="16826" y="19516"/>
                    <a:pt x="15962" y="20882"/>
                  </a:cubicBezTo>
                  <a:lnTo>
                    <a:pt x="15897" y="20975"/>
                  </a:lnTo>
                  <a:lnTo>
                    <a:pt x="15897" y="20975"/>
                  </a:lnTo>
                  <a:lnTo>
                    <a:pt x="15990" y="20919"/>
                  </a:lnTo>
                  <a:cubicBezTo>
                    <a:pt x="16575" y="20510"/>
                    <a:pt x="17151" y="20074"/>
                    <a:pt x="17699" y="19609"/>
                  </a:cubicBezTo>
                  <a:lnTo>
                    <a:pt x="18108" y="19256"/>
                  </a:lnTo>
                  <a:cubicBezTo>
                    <a:pt x="18173" y="19210"/>
                    <a:pt x="18266" y="19191"/>
                    <a:pt x="18350" y="19182"/>
                  </a:cubicBezTo>
                  <a:cubicBezTo>
                    <a:pt x="18412" y="19182"/>
                    <a:pt x="18469" y="19174"/>
                    <a:pt x="18529" y="19174"/>
                  </a:cubicBezTo>
                  <a:cubicBezTo>
                    <a:pt x="18558" y="19174"/>
                    <a:pt x="18588" y="19176"/>
                    <a:pt x="18619" y="19182"/>
                  </a:cubicBezTo>
                  <a:cubicBezTo>
                    <a:pt x="18703" y="19191"/>
                    <a:pt x="18796" y="19200"/>
                    <a:pt x="18870" y="19228"/>
                  </a:cubicBezTo>
                  <a:cubicBezTo>
                    <a:pt x="18916" y="19238"/>
                    <a:pt x="18954" y="19256"/>
                    <a:pt x="18991" y="19284"/>
                  </a:cubicBezTo>
                  <a:cubicBezTo>
                    <a:pt x="19028" y="19303"/>
                    <a:pt x="19046" y="19340"/>
                    <a:pt x="19028" y="19377"/>
                  </a:cubicBezTo>
                  <a:cubicBezTo>
                    <a:pt x="19009" y="19414"/>
                    <a:pt x="18981" y="19433"/>
                    <a:pt x="18944" y="19470"/>
                  </a:cubicBezTo>
                  <a:lnTo>
                    <a:pt x="18842" y="19563"/>
                  </a:lnTo>
                  <a:lnTo>
                    <a:pt x="18628" y="19739"/>
                  </a:lnTo>
                  <a:cubicBezTo>
                    <a:pt x="17541" y="20668"/>
                    <a:pt x="16352" y="21486"/>
                    <a:pt x="15107" y="22201"/>
                  </a:cubicBezTo>
                  <a:cubicBezTo>
                    <a:pt x="13760" y="24180"/>
                    <a:pt x="12255" y="26076"/>
                    <a:pt x="10499" y="27711"/>
                  </a:cubicBezTo>
                  <a:lnTo>
                    <a:pt x="10369" y="31195"/>
                  </a:lnTo>
                  <a:cubicBezTo>
                    <a:pt x="10397" y="31223"/>
                    <a:pt x="10415" y="31260"/>
                    <a:pt x="10415" y="31288"/>
                  </a:cubicBezTo>
                  <a:cubicBezTo>
                    <a:pt x="10415" y="31325"/>
                    <a:pt x="10397" y="31362"/>
                    <a:pt x="10369" y="31381"/>
                  </a:cubicBezTo>
                  <a:lnTo>
                    <a:pt x="10360" y="32384"/>
                  </a:lnTo>
                  <a:lnTo>
                    <a:pt x="10360" y="32393"/>
                  </a:lnTo>
                  <a:lnTo>
                    <a:pt x="10369" y="32384"/>
                  </a:lnTo>
                  <a:cubicBezTo>
                    <a:pt x="11577" y="31752"/>
                    <a:pt x="12710" y="30990"/>
                    <a:pt x="13751" y="30126"/>
                  </a:cubicBezTo>
                  <a:cubicBezTo>
                    <a:pt x="14810" y="29272"/>
                    <a:pt x="15785" y="28333"/>
                    <a:pt x="16705" y="27330"/>
                  </a:cubicBezTo>
                  <a:cubicBezTo>
                    <a:pt x="17930" y="26000"/>
                    <a:pt x="19052" y="24583"/>
                    <a:pt x="20137" y="23140"/>
                  </a:cubicBezTo>
                  <a:lnTo>
                    <a:pt x="20137" y="23140"/>
                  </a:lnTo>
                  <a:cubicBezTo>
                    <a:pt x="19050" y="24581"/>
                    <a:pt x="17925" y="25986"/>
                    <a:pt x="16705" y="27293"/>
                  </a:cubicBezTo>
                  <a:cubicBezTo>
                    <a:pt x="15785" y="28296"/>
                    <a:pt x="14810" y="29234"/>
                    <a:pt x="13751" y="30089"/>
                  </a:cubicBezTo>
                  <a:cubicBezTo>
                    <a:pt x="12697" y="30949"/>
                    <a:pt x="11579" y="31707"/>
                    <a:pt x="10388" y="32337"/>
                  </a:cubicBezTo>
                  <a:lnTo>
                    <a:pt x="10388" y="32337"/>
                  </a:lnTo>
                  <a:lnTo>
                    <a:pt x="10397" y="31362"/>
                  </a:lnTo>
                  <a:lnTo>
                    <a:pt x="10397" y="31371"/>
                  </a:lnTo>
                  <a:cubicBezTo>
                    <a:pt x="10434" y="31344"/>
                    <a:pt x="10452" y="31316"/>
                    <a:pt x="10452" y="31269"/>
                  </a:cubicBezTo>
                  <a:cubicBezTo>
                    <a:pt x="10452" y="31223"/>
                    <a:pt x="10434" y="31186"/>
                    <a:pt x="10407" y="31158"/>
                  </a:cubicBezTo>
                  <a:lnTo>
                    <a:pt x="10407" y="31158"/>
                  </a:lnTo>
                  <a:lnTo>
                    <a:pt x="10536" y="27692"/>
                  </a:lnTo>
                  <a:lnTo>
                    <a:pt x="10536" y="27702"/>
                  </a:lnTo>
                  <a:cubicBezTo>
                    <a:pt x="12301" y="26066"/>
                    <a:pt x="13806" y="24171"/>
                    <a:pt x="15154" y="22183"/>
                  </a:cubicBezTo>
                  <a:cubicBezTo>
                    <a:pt x="16399" y="21477"/>
                    <a:pt x="17597" y="20650"/>
                    <a:pt x="18684" y="19721"/>
                  </a:cubicBezTo>
                  <a:lnTo>
                    <a:pt x="18898" y="19544"/>
                  </a:lnTo>
                  <a:lnTo>
                    <a:pt x="19000" y="19451"/>
                  </a:lnTo>
                  <a:cubicBezTo>
                    <a:pt x="19037" y="19433"/>
                    <a:pt x="19074" y="19396"/>
                    <a:pt x="19093" y="19349"/>
                  </a:cubicBezTo>
                  <a:cubicBezTo>
                    <a:pt x="19121" y="19303"/>
                    <a:pt x="19084" y="19238"/>
                    <a:pt x="19046" y="19210"/>
                  </a:cubicBezTo>
                  <a:cubicBezTo>
                    <a:pt x="19009" y="19191"/>
                    <a:pt x="18963" y="19163"/>
                    <a:pt x="18916" y="19154"/>
                  </a:cubicBezTo>
                  <a:cubicBezTo>
                    <a:pt x="18842" y="19126"/>
                    <a:pt x="18749" y="19117"/>
                    <a:pt x="18656" y="19107"/>
                  </a:cubicBezTo>
                  <a:cubicBezTo>
                    <a:pt x="18614" y="19103"/>
                    <a:pt x="18570" y="19101"/>
                    <a:pt x="18525" y="19101"/>
                  </a:cubicBezTo>
                  <a:cubicBezTo>
                    <a:pt x="18480" y="19101"/>
                    <a:pt x="18433" y="19103"/>
                    <a:pt x="18387" y="19107"/>
                  </a:cubicBezTo>
                  <a:cubicBezTo>
                    <a:pt x="18294" y="19117"/>
                    <a:pt x="18201" y="19126"/>
                    <a:pt x="18117" y="19191"/>
                  </a:cubicBezTo>
                  <a:lnTo>
                    <a:pt x="17709" y="19535"/>
                  </a:lnTo>
                  <a:cubicBezTo>
                    <a:pt x="17198" y="19975"/>
                    <a:pt x="16654" y="20399"/>
                    <a:pt x="16100" y="20782"/>
                  </a:cubicBezTo>
                  <a:lnTo>
                    <a:pt x="16100" y="20782"/>
                  </a:lnTo>
                  <a:cubicBezTo>
                    <a:pt x="16950" y="19448"/>
                    <a:pt x="17747" y="18088"/>
                    <a:pt x="18536" y="16710"/>
                  </a:cubicBezTo>
                  <a:lnTo>
                    <a:pt x="18842" y="16190"/>
                  </a:lnTo>
                  <a:cubicBezTo>
                    <a:pt x="18861" y="16144"/>
                    <a:pt x="18870" y="16079"/>
                    <a:pt x="18851" y="16014"/>
                  </a:cubicBezTo>
                  <a:cubicBezTo>
                    <a:pt x="18814" y="15967"/>
                    <a:pt x="18768" y="15939"/>
                    <a:pt x="18721" y="15911"/>
                  </a:cubicBezTo>
                  <a:cubicBezTo>
                    <a:pt x="18628" y="15865"/>
                    <a:pt x="18526" y="15856"/>
                    <a:pt x="18424" y="15846"/>
                  </a:cubicBezTo>
                  <a:cubicBezTo>
                    <a:pt x="18313" y="15846"/>
                    <a:pt x="18210" y="15846"/>
                    <a:pt x="18108" y="15865"/>
                  </a:cubicBezTo>
                  <a:cubicBezTo>
                    <a:pt x="18015" y="15893"/>
                    <a:pt x="17913" y="15921"/>
                    <a:pt x="17829" y="16004"/>
                  </a:cubicBezTo>
                  <a:cubicBezTo>
                    <a:pt x="17783" y="16042"/>
                    <a:pt x="17755" y="16088"/>
                    <a:pt x="17736" y="16134"/>
                  </a:cubicBezTo>
                  <a:lnTo>
                    <a:pt x="17653" y="16265"/>
                  </a:lnTo>
                  <a:lnTo>
                    <a:pt x="17504" y="16525"/>
                  </a:lnTo>
                  <a:cubicBezTo>
                    <a:pt x="17105" y="17240"/>
                    <a:pt x="16705" y="17937"/>
                    <a:pt x="16287" y="18634"/>
                  </a:cubicBezTo>
                  <a:cubicBezTo>
                    <a:pt x="15460" y="20027"/>
                    <a:pt x="14596" y="21393"/>
                    <a:pt x="13658" y="22722"/>
                  </a:cubicBezTo>
                  <a:cubicBezTo>
                    <a:pt x="13193" y="23372"/>
                    <a:pt x="12710" y="24022"/>
                    <a:pt x="12199" y="24645"/>
                  </a:cubicBezTo>
                  <a:cubicBezTo>
                    <a:pt x="11707" y="25235"/>
                    <a:pt x="11189" y="25834"/>
                    <a:pt x="10654" y="26392"/>
                  </a:cubicBezTo>
                  <a:lnTo>
                    <a:pt x="10654" y="26392"/>
                  </a:lnTo>
                  <a:lnTo>
                    <a:pt x="10685" y="25927"/>
                  </a:lnTo>
                  <a:lnTo>
                    <a:pt x="10685" y="25936"/>
                  </a:lnTo>
                  <a:cubicBezTo>
                    <a:pt x="10722" y="25881"/>
                    <a:pt x="10722" y="25798"/>
                    <a:pt x="10695" y="25742"/>
                  </a:cubicBezTo>
                  <a:lnTo>
                    <a:pt x="10695" y="25742"/>
                  </a:lnTo>
                  <a:lnTo>
                    <a:pt x="11038" y="20724"/>
                  </a:lnTo>
                  <a:lnTo>
                    <a:pt x="11038" y="20724"/>
                  </a:lnTo>
                  <a:lnTo>
                    <a:pt x="11019" y="20743"/>
                  </a:lnTo>
                  <a:cubicBezTo>
                    <a:pt x="11930" y="19442"/>
                    <a:pt x="12784" y="18132"/>
                    <a:pt x="13602" y="16785"/>
                  </a:cubicBezTo>
                  <a:cubicBezTo>
                    <a:pt x="14410" y="15438"/>
                    <a:pt x="15191" y="14053"/>
                    <a:pt x="15915" y="12660"/>
                  </a:cubicBezTo>
                  <a:cubicBezTo>
                    <a:pt x="16269" y="11963"/>
                    <a:pt x="16622" y="11257"/>
                    <a:pt x="16956" y="10551"/>
                  </a:cubicBezTo>
                  <a:lnTo>
                    <a:pt x="17086" y="10281"/>
                  </a:lnTo>
                  <a:lnTo>
                    <a:pt x="17142" y="10151"/>
                  </a:lnTo>
                  <a:cubicBezTo>
                    <a:pt x="17170" y="10114"/>
                    <a:pt x="17188" y="10068"/>
                    <a:pt x="17198" y="10012"/>
                  </a:cubicBezTo>
                  <a:cubicBezTo>
                    <a:pt x="17216" y="9993"/>
                    <a:pt x="17216" y="9965"/>
                    <a:pt x="17216" y="9928"/>
                  </a:cubicBezTo>
                  <a:cubicBezTo>
                    <a:pt x="17216" y="9910"/>
                    <a:pt x="17198" y="9872"/>
                    <a:pt x="17188" y="9854"/>
                  </a:cubicBezTo>
                  <a:cubicBezTo>
                    <a:pt x="17170" y="9789"/>
                    <a:pt x="17123" y="9761"/>
                    <a:pt x="17077" y="9724"/>
                  </a:cubicBezTo>
                  <a:cubicBezTo>
                    <a:pt x="16984" y="9668"/>
                    <a:pt x="16872" y="9640"/>
                    <a:pt x="16770" y="9631"/>
                  </a:cubicBezTo>
                  <a:cubicBezTo>
                    <a:pt x="16744" y="9630"/>
                    <a:pt x="16717" y="9629"/>
                    <a:pt x="16689" y="9629"/>
                  </a:cubicBezTo>
                  <a:cubicBezTo>
                    <a:pt x="16515" y="9629"/>
                    <a:pt x="16328" y="9659"/>
                    <a:pt x="16176" y="9780"/>
                  </a:cubicBezTo>
                  <a:cubicBezTo>
                    <a:pt x="16129" y="9817"/>
                    <a:pt x="16101" y="9863"/>
                    <a:pt x="16073" y="9910"/>
                  </a:cubicBezTo>
                  <a:lnTo>
                    <a:pt x="16018" y="10040"/>
                  </a:lnTo>
                  <a:lnTo>
                    <a:pt x="15888" y="10300"/>
                  </a:lnTo>
                  <a:cubicBezTo>
                    <a:pt x="15253" y="11649"/>
                    <a:pt x="14559" y="12973"/>
                    <a:pt x="13831" y="14271"/>
                  </a:cubicBezTo>
                  <a:lnTo>
                    <a:pt x="13831" y="14271"/>
                  </a:lnTo>
                  <a:cubicBezTo>
                    <a:pt x="13973" y="12968"/>
                    <a:pt x="14196" y="11681"/>
                    <a:pt x="14485" y="10411"/>
                  </a:cubicBezTo>
                  <a:cubicBezTo>
                    <a:pt x="14633" y="9733"/>
                    <a:pt x="14810" y="9064"/>
                    <a:pt x="15005" y="8395"/>
                  </a:cubicBezTo>
                  <a:lnTo>
                    <a:pt x="15079" y="8154"/>
                  </a:lnTo>
                  <a:cubicBezTo>
                    <a:pt x="15098" y="8089"/>
                    <a:pt x="15135" y="7959"/>
                    <a:pt x="15079" y="7866"/>
                  </a:cubicBezTo>
                  <a:cubicBezTo>
                    <a:pt x="15014" y="7773"/>
                    <a:pt x="14921" y="7726"/>
                    <a:pt x="14828" y="7698"/>
                  </a:cubicBezTo>
                  <a:cubicBezTo>
                    <a:pt x="14754" y="7680"/>
                    <a:pt x="14661" y="7670"/>
                    <a:pt x="14568" y="7670"/>
                  </a:cubicBezTo>
                  <a:cubicBezTo>
                    <a:pt x="14485" y="7670"/>
                    <a:pt x="14392" y="7680"/>
                    <a:pt x="14299" y="7698"/>
                  </a:cubicBezTo>
                  <a:cubicBezTo>
                    <a:pt x="14215" y="7726"/>
                    <a:pt x="14122" y="7763"/>
                    <a:pt x="14057" y="7838"/>
                  </a:cubicBezTo>
                  <a:cubicBezTo>
                    <a:pt x="13983" y="7931"/>
                    <a:pt x="13983" y="8014"/>
                    <a:pt x="13946" y="8098"/>
                  </a:cubicBezTo>
                  <a:lnTo>
                    <a:pt x="13881" y="8349"/>
                  </a:lnTo>
                  <a:cubicBezTo>
                    <a:pt x="13101" y="11023"/>
                    <a:pt x="12636" y="13781"/>
                    <a:pt x="12524" y="16558"/>
                  </a:cubicBezTo>
                  <a:lnTo>
                    <a:pt x="12524" y="16558"/>
                  </a:lnTo>
                  <a:lnTo>
                    <a:pt x="11163" y="18702"/>
                  </a:lnTo>
                  <a:lnTo>
                    <a:pt x="11163" y="18702"/>
                  </a:lnTo>
                  <a:cubicBezTo>
                    <a:pt x="11305" y="16418"/>
                    <a:pt x="11409" y="14125"/>
                    <a:pt x="11391" y="11832"/>
                  </a:cubicBezTo>
                  <a:lnTo>
                    <a:pt x="11391" y="11832"/>
                  </a:lnTo>
                  <a:cubicBezTo>
                    <a:pt x="11605" y="10272"/>
                    <a:pt x="11893" y="8720"/>
                    <a:pt x="12292" y="7206"/>
                  </a:cubicBezTo>
                  <a:cubicBezTo>
                    <a:pt x="12692" y="5682"/>
                    <a:pt x="13184" y="4186"/>
                    <a:pt x="13760" y="2718"/>
                  </a:cubicBezTo>
                  <a:cubicBezTo>
                    <a:pt x="13899" y="2347"/>
                    <a:pt x="14057" y="1985"/>
                    <a:pt x="14215" y="1631"/>
                  </a:cubicBezTo>
                  <a:lnTo>
                    <a:pt x="14336" y="1362"/>
                  </a:lnTo>
                  <a:cubicBezTo>
                    <a:pt x="14355" y="1316"/>
                    <a:pt x="14382" y="1260"/>
                    <a:pt x="14392" y="1195"/>
                  </a:cubicBezTo>
                  <a:cubicBezTo>
                    <a:pt x="14392" y="1176"/>
                    <a:pt x="14401" y="1139"/>
                    <a:pt x="14392" y="1102"/>
                  </a:cubicBezTo>
                  <a:cubicBezTo>
                    <a:pt x="14382" y="1074"/>
                    <a:pt x="14382" y="1037"/>
                    <a:pt x="14355" y="1009"/>
                  </a:cubicBezTo>
                  <a:cubicBezTo>
                    <a:pt x="14271" y="897"/>
                    <a:pt x="14169" y="851"/>
                    <a:pt x="14067" y="823"/>
                  </a:cubicBezTo>
                  <a:cubicBezTo>
                    <a:pt x="13992" y="810"/>
                    <a:pt x="13912" y="801"/>
                    <a:pt x="13834" y="801"/>
                  </a:cubicBezTo>
                  <a:cubicBezTo>
                    <a:pt x="13806" y="801"/>
                    <a:pt x="13778" y="802"/>
                    <a:pt x="13751" y="805"/>
                  </a:cubicBezTo>
                  <a:cubicBezTo>
                    <a:pt x="13649" y="814"/>
                    <a:pt x="13546" y="842"/>
                    <a:pt x="13435" y="888"/>
                  </a:cubicBezTo>
                  <a:cubicBezTo>
                    <a:pt x="13388" y="916"/>
                    <a:pt x="13333" y="944"/>
                    <a:pt x="13295" y="990"/>
                  </a:cubicBezTo>
                  <a:cubicBezTo>
                    <a:pt x="13249" y="1028"/>
                    <a:pt x="13221" y="1093"/>
                    <a:pt x="13203" y="1130"/>
                  </a:cubicBezTo>
                  <a:lnTo>
                    <a:pt x="12970" y="1678"/>
                  </a:lnTo>
                  <a:cubicBezTo>
                    <a:pt x="12812" y="2031"/>
                    <a:pt x="12664" y="2393"/>
                    <a:pt x="12524" y="2765"/>
                  </a:cubicBezTo>
                  <a:cubicBezTo>
                    <a:pt x="12002" y="4095"/>
                    <a:pt x="11556" y="5456"/>
                    <a:pt x="11194" y="6841"/>
                  </a:cubicBezTo>
                  <a:lnTo>
                    <a:pt x="11194" y="6841"/>
                  </a:lnTo>
                  <a:cubicBezTo>
                    <a:pt x="11024" y="5007"/>
                    <a:pt x="10755" y="3169"/>
                    <a:pt x="10350" y="1362"/>
                  </a:cubicBezTo>
                  <a:lnTo>
                    <a:pt x="10174" y="628"/>
                  </a:lnTo>
                  <a:lnTo>
                    <a:pt x="10081" y="266"/>
                  </a:lnTo>
                  <a:cubicBezTo>
                    <a:pt x="10081" y="256"/>
                    <a:pt x="10081" y="247"/>
                    <a:pt x="10072" y="219"/>
                  </a:cubicBezTo>
                  <a:lnTo>
                    <a:pt x="10034" y="154"/>
                  </a:lnTo>
                  <a:cubicBezTo>
                    <a:pt x="10016" y="117"/>
                    <a:pt x="9979" y="98"/>
                    <a:pt x="9941" y="71"/>
                  </a:cubicBezTo>
                  <a:cubicBezTo>
                    <a:pt x="9876" y="33"/>
                    <a:pt x="9802" y="24"/>
                    <a:pt x="9737" y="15"/>
                  </a:cubicBezTo>
                  <a:cubicBezTo>
                    <a:pt x="9682" y="4"/>
                    <a:pt x="9629" y="0"/>
                    <a:pt x="9577" y="0"/>
                  </a:cubicBezTo>
                  <a:close/>
                  <a:moveTo>
                    <a:pt x="22215" y="20822"/>
                  </a:moveTo>
                  <a:cubicBezTo>
                    <a:pt x="22146" y="20822"/>
                    <a:pt x="22076" y="20829"/>
                    <a:pt x="22010" y="20836"/>
                  </a:cubicBezTo>
                  <a:cubicBezTo>
                    <a:pt x="21917" y="20854"/>
                    <a:pt x="21815" y="20873"/>
                    <a:pt x="21750" y="20956"/>
                  </a:cubicBezTo>
                  <a:cubicBezTo>
                    <a:pt x="21815" y="20882"/>
                    <a:pt x="21917" y="20863"/>
                    <a:pt x="22001" y="20854"/>
                  </a:cubicBezTo>
                  <a:cubicBezTo>
                    <a:pt x="22094" y="20836"/>
                    <a:pt x="22196" y="20836"/>
                    <a:pt x="22289" y="20836"/>
                  </a:cubicBezTo>
                  <a:cubicBezTo>
                    <a:pt x="22391" y="20836"/>
                    <a:pt x="22484" y="20854"/>
                    <a:pt x="22577" y="20873"/>
                  </a:cubicBezTo>
                  <a:cubicBezTo>
                    <a:pt x="22623" y="20882"/>
                    <a:pt x="22670" y="20901"/>
                    <a:pt x="22716" y="20919"/>
                  </a:cubicBezTo>
                  <a:cubicBezTo>
                    <a:pt x="22744" y="20928"/>
                    <a:pt x="22754" y="20947"/>
                    <a:pt x="22763" y="20966"/>
                  </a:cubicBezTo>
                  <a:cubicBezTo>
                    <a:pt x="22772" y="20994"/>
                    <a:pt x="22754" y="21003"/>
                    <a:pt x="22744" y="21021"/>
                  </a:cubicBezTo>
                  <a:lnTo>
                    <a:pt x="22057" y="21950"/>
                  </a:lnTo>
                  <a:cubicBezTo>
                    <a:pt x="21592" y="22573"/>
                    <a:pt x="21137" y="23186"/>
                    <a:pt x="20663" y="23799"/>
                  </a:cubicBezTo>
                  <a:cubicBezTo>
                    <a:pt x="19725" y="25016"/>
                    <a:pt x="18731" y="26215"/>
                    <a:pt x="17690" y="27358"/>
                  </a:cubicBezTo>
                  <a:cubicBezTo>
                    <a:pt x="16640" y="28491"/>
                    <a:pt x="15525" y="29560"/>
                    <a:pt x="14308" y="30517"/>
                  </a:cubicBezTo>
                  <a:cubicBezTo>
                    <a:pt x="14011" y="30758"/>
                    <a:pt x="13695" y="30981"/>
                    <a:pt x="13379" y="31213"/>
                  </a:cubicBezTo>
                  <a:cubicBezTo>
                    <a:pt x="13063" y="31427"/>
                    <a:pt x="12738" y="31641"/>
                    <a:pt x="12413" y="31845"/>
                  </a:cubicBezTo>
                  <a:cubicBezTo>
                    <a:pt x="12078" y="32050"/>
                    <a:pt x="11753" y="32245"/>
                    <a:pt x="11419" y="32431"/>
                  </a:cubicBezTo>
                  <a:lnTo>
                    <a:pt x="10908" y="32700"/>
                  </a:lnTo>
                  <a:lnTo>
                    <a:pt x="10648" y="32821"/>
                  </a:lnTo>
                  <a:cubicBezTo>
                    <a:pt x="10561" y="32864"/>
                    <a:pt x="10490" y="32924"/>
                    <a:pt x="10406" y="32931"/>
                  </a:cubicBezTo>
                  <a:lnTo>
                    <a:pt x="10406" y="32931"/>
                  </a:lnTo>
                  <a:cubicBezTo>
                    <a:pt x="10406" y="32925"/>
                    <a:pt x="10406" y="32920"/>
                    <a:pt x="10406" y="32914"/>
                  </a:cubicBezTo>
                  <a:lnTo>
                    <a:pt x="10397" y="32932"/>
                  </a:lnTo>
                  <a:lnTo>
                    <a:pt x="10397" y="32932"/>
                  </a:lnTo>
                  <a:cubicBezTo>
                    <a:pt x="10394" y="32932"/>
                    <a:pt x="10391" y="32932"/>
                    <a:pt x="10387" y="32932"/>
                  </a:cubicBezTo>
                  <a:lnTo>
                    <a:pt x="10369" y="32932"/>
                  </a:lnTo>
                  <a:lnTo>
                    <a:pt x="10369" y="32942"/>
                  </a:lnTo>
                  <a:cubicBezTo>
                    <a:pt x="10369" y="33824"/>
                    <a:pt x="10387" y="34707"/>
                    <a:pt x="10415" y="35589"/>
                  </a:cubicBezTo>
                  <a:lnTo>
                    <a:pt x="10452" y="36249"/>
                  </a:lnTo>
                  <a:lnTo>
                    <a:pt x="10480" y="36574"/>
                  </a:lnTo>
                  <a:lnTo>
                    <a:pt x="10490" y="36741"/>
                  </a:lnTo>
                  <a:cubicBezTo>
                    <a:pt x="10490" y="36797"/>
                    <a:pt x="10499" y="36853"/>
                    <a:pt x="10462" y="36890"/>
                  </a:cubicBezTo>
                  <a:cubicBezTo>
                    <a:pt x="10397" y="36955"/>
                    <a:pt x="10276" y="36983"/>
                    <a:pt x="10174" y="37002"/>
                  </a:cubicBezTo>
                  <a:cubicBezTo>
                    <a:pt x="10099" y="37015"/>
                    <a:pt x="10014" y="37024"/>
                    <a:pt x="9934" y="37024"/>
                  </a:cubicBezTo>
                  <a:cubicBezTo>
                    <a:pt x="9905" y="37024"/>
                    <a:pt x="9876" y="37023"/>
                    <a:pt x="9849" y="37020"/>
                  </a:cubicBezTo>
                  <a:cubicBezTo>
                    <a:pt x="9737" y="37002"/>
                    <a:pt x="9626" y="36992"/>
                    <a:pt x="9533" y="36937"/>
                  </a:cubicBezTo>
                  <a:cubicBezTo>
                    <a:pt x="9486" y="36909"/>
                    <a:pt x="9477" y="36862"/>
                    <a:pt x="9477" y="36807"/>
                  </a:cubicBezTo>
                  <a:lnTo>
                    <a:pt x="9468" y="36649"/>
                  </a:lnTo>
                  <a:cubicBezTo>
                    <a:pt x="9365" y="34893"/>
                    <a:pt x="9338" y="33127"/>
                    <a:pt x="9375" y="31362"/>
                  </a:cubicBezTo>
                  <a:lnTo>
                    <a:pt x="9375" y="31353"/>
                  </a:lnTo>
                  <a:lnTo>
                    <a:pt x="9365" y="31353"/>
                  </a:lnTo>
                  <a:lnTo>
                    <a:pt x="9347" y="31337"/>
                  </a:lnTo>
                  <a:lnTo>
                    <a:pt x="9347" y="31337"/>
                  </a:lnTo>
                  <a:cubicBezTo>
                    <a:pt x="9319" y="33101"/>
                    <a:pt x="9338" y="34866"/>
                    <a:pt x="9440" y="36630"/>
                  </a:cubicBezTo>
                  <a:lnTo>
                    <a:pt x="9458" y="36797"/>
                  </a:lnTo>
                  <a:cubicBezTo>
                    <a:pt x="9458" y="36816"/>
                    <a:pt x="9458" y="36844"/>
                    <a:pt x="9468" y="36881"/>
                  </a:cubicBezTo>
                  <a:cubicBezTo>
                    <a:pt x="9477" y="36909"/>
                    <a:pt x="9505" y="36937"/>
                    <a:pt x="9523" y="36946"/>
                  </a:cubicBezTo>
                  <a:cubicBezTo>
                    <a:pt x="9626" y="37002"/>
                    <a:pt x="9746" y="37020"/>
                    <a:pt x="9849" y="37030"/>
                  </a:cubicBezTo>
                  <a:cubicBezTo>
                    <a:pt x="9969" y="37030"/>
                    <a:pt x="10081" y="37030"/>
                    <a:pt x="10183" y="37002"/>
                  </a:cubicBezTo>
                  <a:cubicBezTo>
                    <a:pt x="10304" y="36983"/>
                    <a:pt x="10415" y="36955"/>
                    <a:pt x="10499" y="36881"/>
                  </a:cubicBezTo>
                  <a:cubicBezTo>
                    <a:pt x="10527" y="36853"/>
                    <a:pt x="10536" y="36825"/>
                    <a:pt x="10536" y="36797"/>
                  </a:cubicBezTo>
                  <a:lnTo>
                    <a:pt x="10536" y="36714"/>
                  </a:lnTo>
                  <a:lnTo>
                    <a:pt x="10527" y="36546"/>
                  </a:lnTo>
                  <a:lnTo>
                    <a:pt x="10499" y="36221"/>
                  </a:lnTo>
                  <a:lnTo>
                    <a:pt x="10462" y="35562"/>
                  </a:lnTo>
                  <a:cubicBezTo>
                    <a:pt x="10434" y="34685"/>
                    <a:pt x="10406" y="33809"/>
                    <a:pt x="10406" y="32932"/>
                  </a:cubicBezTo>
                  <a:lnTo>
                    <a:pt x="10406" y="32932"/>
                  </a:lnTo>
                  <a:cubicBezTo>
                    <a:pt x="10449" y="32930"/>
                    <a:pt x="10493" y="32912"/>
                    <a:pt x="10536" y="32895"/>
                  </a:cubicBezTo>
                  <a:lnTo>
                    <a:pt x="10666" y="32821"/>
                  </a:lnTo>
                  <a:lnTo>
                    <a:pt x="10917" y="32700"/>
                  </a:lnTo>
                  <a:lnTo>
                    <a:pt x="11428" y="32431"/>
                  </a:lnTo>
                  <a:cubicBezTo>
                    <a:pt x="11762" y="32245"/>
                    <a:pt x="12088" y="32050"/>
                    <a:pt x="12431" y="31845"/>
                  </a:cubicBezTo>
                  <a:cubicBezTo>
                    <a:pt x="12757" y="31641"/>
                    <a:pt x="13082" y="31427"/>
                    <a:pt x="13388" y="31213"/>
                  </a:cubicBezTo>
                  <a:cubicBezTo>
                    <a:pt x="13704" y="30981"/>
                    <a:pt x="14020" y="30758"/>
                    <a:pt x="14317" y="30517"/>
                  </a:cubicBezTo>
                  <a:cubicBezTo>
                    <a:pt x="15525" y="29560"/>
                    <a:pt x="16659" y="28491"/>
                    <a:pt x="17699" y="27358"/>
                  </a:cubicBezTo>
                  <a:cubicBezTo>
                    <a:pt x="18758" y="26215"/>
                    <a:pt x="19734" y="25016"/>
                    <a:pt x="20672" y="23799"/>
                  </a:cubicBezTo>
                  <a:cubicBezTo>
                    <a:pt x="21146" y="23195"/>
                    <a:pt x="21601" y="22564"/>
                    <a:pt x="22066" y="21950"/>
                  </a:cubicBezTo>
                  <a:lnTo>
                    <a:pt x="22754" y="21021"/>
                  </a:lnTo>
                  <a:cubicBezTo>
                    <a:pt x="22763" y="21003"/>
                    <a:pt x="22791" y="20975"/>
                    <a:pt x="22772" y="20956"/>
                  </a:cubicBezTo>
                  <a:cubicBezTo>
                    <a:pt x="22772" y="20928"/>
                    <a:pt x="22754" y="20919"/>
                    <a:pt x="22726" y="20910"/>
                  </a:cubicBezTo>
                  <a:cubicBezTo>
                    <a:pt x="22679" y="20882"/>
                    <a:pt x="22633" y="20873"/>
                    <a:pt x="22586" y="20863"/>
                  </a:cubicBezTo>
                  <a:cubicBezTo>
                    <a:pt x="22493" y="20836"/>
                    <a:pt x="22391" y="20826"/>
                    <a:pt x="22298" y="20826"/>
                  </a:cubicBezTo>
                  <a:cubicBezTo>
                    <a:pt x="22271" y="20824"/>
                    <a:pt x="22243" y="20822"/>
                    <a:pt x="22215" y="2082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0"/>
            <p:cNvSpPr/>
            <p:nvPr/>
          </p:nvSpPr>
          <p:spPr>
            <a:xfrm>
              <a:off x="4677525" y="2914850"/>
              <a:ext cx="7450" cy="123825"/>
            </a:xfrm>
            <a:custGeom>
              <a:rect b="b" l="l" r="r" t="t"/>
              <a:pathLst>
                <a:path extrusionOk="0" h="4953" w="298">
                  <a:moveTo>
                    <a:pt x="10" y="1"/>
                  </a:moveTo>
                  <a:cubicBezTo>
                    <a:pt x="10" y="205"/>
                    <a:pt x="10" y="400"/>
                    <a:pt x="0" y="633"/>
                  </a:cubicBezTo>
                  <a:lnTo>
                    <a:pt x="19" y="1255"/>
                  </a:lnTo>
                  <a:cubicBezTo>
                    <a:pt x="28" y="1673"/>
                    <a:pt x="56" y="2091"/>
                    <a:pt x="75" y="2491"/>
                  </a:cubicBezTo>
                  <a:lnTo>
                    <a:pt x="149" y="3726"/>
                  </a:lnTo>
                  <a:cubicBezTo>
                    <a:pt x="158" y="3931"/>
                    <a:pt x="168" y="4135"/>
                    <a:pt x="186" y="4340"/>
                  </a:cubicBezTo>
                  <a:cubicBezTo>
                    <a:pt x="205" y="4535"/>
                    <a:pt x="205" y="4748"/>
                    <a:pt x="214" y="4953"/>
                  </a:cubicBezTo>
                  <a:cubicBezTo>
                    <a:pt x="279" y="4535"/>
                    <a:pt x="288" y="4135"/>
                    <a:pt x="288" y="3717"/>
                  </a:cubicBezTo>
                  <a:cubicBezTo>
                    <a:pt x="298" y="3299"/>
                    <a:pt x="288" y="2890"/>
                    <a:pt x="261" y="2472"/>
                  </a:cubicBezTo>
                  <a:cubicBezTo>
                    <a:pt x="242" y="2054"/>
                    <a:pt x="214" y="1636"/>
                    <a:pt x="168" y="1227"/>
                  </a:cubicBezTo>
                  <a:cubicBezTo>
                    <a:pt x="121" y="818"/>
                    <a:pt x="75" y="40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0"/>
            <p:cNvSpPr/>
            <p:nvPr/>
          </p:nvSpPr>
          <p:spPr>
            <a:xfrm>
              <a:off x="4687275" y="2947850"/>
              <a:ext cx="4675" cy="47400"/>
            </a:xfrm>
            <a:custGeom>
              <a:rect b="b" l="l" r="r" t="t"/>
              <a:pathLst>
                <a:path extrusionOk="0" h="1896" w="187">
                  <a:moveTo>
                    <a:pt x="75" y="0"/>
                  </a:moveTo>
                  <a:cubicBezTo>
                    <a:pt x="10" y="316"/>
                    <a:pt x="1" y="641"/>
                    <a:pt x="10" y="957"/>
                  </a:cubicBezTo>
                  <a:cubicBezTo>
                    <a:pt x="28" y="1264"/>
                    <a:pt x="47" y="1580"/>
                    <a:pt x="131" y="1895"/>
                  </a:cubicBezTo>
                  <a:cubicBezTo>
                    <a:pt x="186" y="1570"/>
                    <a:pt x="186" y="1254"/>
                    <a:pt x="186" y="939"/>
                  </a:cubicBezTo>
                  <a:cubicBezTo>
                    <a:pt x="177" y="632"/>
                    <a:pt x="149" y="31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0"/>
            <p:cNvSpPr/>
            <p:nvPr/>
          </p:nvSpPr>
          <p:spPr>
            <a:xfrm>
              <a:off x="4727450" y="3075600"/>
              <a:ext cx="59275" cy="101050"/>
            </a:xfrm>
            <a:custGeom>
              <a:rect b="b" l="l" r="r" t="t"/>
              <a:pathLst>
                <a:path extrusionOk="0" h="4042" w="2371">
                  <a:moveTo>
                    <a:pt x="2370" y="0"/>
                  </a:moveTo>
                  <a:lnTo>
                    <a:pt x="2370" y="0"/>
                  </a:lnTo>
                  <a:cubicBezTo>
                    <a:pt x="2156" y="335"/>
                    <a:pt x="1952" y="660"/>
                    <a:pt x="1738" y="985"/>
                  </a:cubicBezTo>
                  <a:cubicBezTo>
                    <a:pt x="1534" y="1329"/>
                    <a:pt x="1348" y="1663"/>
                    <a:pt x="1144" y="1998"/>
                  </a:cubicBezTo>
                  <a:lnTo>
                    <a:pt x="577" y="3020"/>
                  </a:lnTo>
                  <a:cubicBezTo>
                    <a:pt x="484" y="3196"/>
                    <a:pt x="382" y="3354"/>
                    <a:pt x="289" y="3531"/>
                  </a:cubicBezTo>
                  <a:cubicBezTo>
                    <a:pt x="196" y="3707"/>
                    <a:pt x="94" y="3865"/>
                    <a:pt x="1" y="4042"/>
                  </a:cubicBezTo>
                  <a:cubicBezTo>
                    <a:pt x="252" y="3744"/>
                    <a:pt x="484" y="3419"/>
                    <a:pt x="698" y="3094"/>
                  </a:cubicBezTo>
                  <a:cubicBezTo>
                    <a:pt x="911" y="2759"/>
                    <a:pt x="1116" y="2425"/>
                    <a:pt x="1311" y="2091"/>
                  </a:cubicBezTo>
                  <a:cubicBezTo>
                    <a:pt x="1506" y="1756"/>
                    <a:pt x="1692" y="1403"/>
                    <a:pt x="1868" y="1059"/>
                  </a:cubicBezTo>
                  <a:cubicBezTo>
                    <a:pt x="2045" y="706"/>
                    <a:pt x="2212" y="362"/>
                    <a:pt x="23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0"/>
            <p:cNvSpPr/>
            <p:nvPr/>
          </p:nvSpPr>
          <p:spPr>
            <a:xfrm>
              <a:off x="4727450" y="3120650"/>
              <a:ext cx="23275" cy="45550"/>
            </a:xfrm>
            <a:custGeom>
              <a:rect b="b" l="l" r="r" t="t"/>
              <a:pathLst>
                <a:path extrusionOk="0" h="1822" w="931">
                  <a:moveTo>
                    <a:pt x="930" y="1"/>
                  </a:moveTo>
                  <a:cubicBezTo>
                    <a:pt x="744" y="289"/>
                    <a:pt x="577" y="595"/>
                    <a:pt x="419" y="892"/>
                  </a:cubicBezTo>
                  <a:cubicBezTo>
                    <a:pt x="345" y="1041"/>
                    <a:pt x="280" y="1208"/>
                    <a:pt x="205" y="1357"/>
                  </a:cubicBezTo>
                  <a:cubicBezTo>
                    <a:pt x="140" y="1506"/>
                    <a:pt x="75" y="1673"/>
                    <a:pt x="1" y="1822"/>
                  </a:cubicBezTo>
                  <a:cubicBezTo>
                    <a:pt x="122" y="1701"/>
                    <a:pt x="233" y="1552"/>
                    <a:pt x="326" y="1413"/>
                  </a:cubicBezTo>
                  <a:cubicBezTo>
                    <a:pt x="428" y="1264"/>
                    <a:pt x="493" y="1115"/>
                    <a:pt x="577" y="957"/>
                  </a:cubicBezTo>
                  <a:cubicBezTo>
                    <a:pt x="726" y="660"/>
                    <a:pt x="856" y="33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0"/>
            <p:cNvSpPr/>
            <p:nvPr/>
          </p:nvSpPr>
          <p:spPr>
            <a:xfrm>
              <a:off x="4656850" y="3145975"/>
              <a:ext cx="26975" cy="491975"/>
            </a:xfrm>
            <a:custGeom>
              <a:rect b="b" l="l" r="r" t="t"/>
              <a:pathLst>
                <a:path extrusionOk="0" h="19679" w="1079">
                  <a:moveTo>
                    <a:pt x="1078" y="0"/>
                  </a:moveTo>
                  <a:cubicBezTo>
                    <a:pt x="837" y="1626"/>
                    <a:pt x="697" y="3271"/>
                    <a:pt x="558" y="4896"/>
                  </a:cubicBezTo>
                  <a:cubicBezTo>
                    <a:pt x="419" y="6532"/>
                    <a:pt x="298" y="8185"/>
                    <a:pt x="196" y="9821"/>
                  </a:cubicBezTo>
                  <a:cubicBezTo>
                    <a:pt x="103" y="11474"/>
                    <a:pt x="38" y="13110"/>
                    <a:pt x="10" y="14754"/>
                  </a:cubicBezTo>
                  <a:cubicBezTo>
                    <a:pt x="1" y="15581"/>
                    <a:pt x="1" y="16408"/>
                    <a:pt x="38" y="17235"/>
                  </a:cubicBezTo>
                  <a:cubicBezTo>
                    <a:pt x="47" y="17634"/>
                    <a:pt x="84" y="18052"/>
                    <a:pt x="112" y="18461"/>
                  </a:cubicBezTo>
                  <a:cubicBezTo>
                    <a:pt x="158" y="18879"/>
                    <a:pt x="205" y="19288"/>
                    <a:pt x="326" y="19678"/>
                  </a:cubicBezTo>
                  <a:cubicBezTo>
                    <a:pt x="149" y="18879"/>
                    <a:pt x="131" y="18052"/>
                    <a:pt x="112" y="17235"/>
                  </a:cubicBezTo>
                  <a:cubicBezTo>
                    <a:pt x="103" y="16408"/>
                    <a:pt x="112" y="15590"/>
                    <a:pt x="140" y="14773"/>
                  </a:cubicBezTo>
                  <a:cubicBezTo>
                    <a:pt x="186" y="13128"/>
                    <a:pt x="251" y="11484"/>
                    <a:pt x="363" y="9848"/>
                  </a:cubicBezTo>
                  <a:cubicBezTo>
                    <a:pt x="456" y="8195"/>
                    <a:pt x="567" y="6560"/>
                    <a:pt x="688" y="4924"/>
                  </a:cubicBezTo>
                  <a:lnTo>
                    <a:pt x="874" y="2462"/>
                  </a:lnTo>
                  <a:cubicBezTo>
                    <a:pt x="930" y="1635"/>
                    <a:pt x="985" y="809"/>
                    <a:pt x="10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0"/>
            <p:cNvSpPr/>
            <p:nvPr/>
          </p:nvSpPr>
          <p:spPr>
            <a:xfrm>
              <a:off x="4665200" y="3427700"/>
              <a:ext cx="5600" cy="48125"/>
            </a:xfrm>
            <a:custGeom>
              <a:rect b="b" l="l" r="r" t="t"/>
              <a:pathLst>
                <a:path extrusionOk="0" h="1925" w="224">
                  <a:moveTo>
                    <a:pt x="168" y="1"/>
                  </a:moveTo>
                  <a:cubicBezTo>
                    <a:pt x="85" y="317"/>
                    <a:pt x="47" y="642"/>
                    <a:pt x="29" y="958"/>
                  </a:cubicBezTo>
                  <a:cubicBezTo>
                    <a:pt x="10" y="1283"/>
                    <a:pt x="1" y="1599"/>
                    <a:pt x="57" y="1924"/>
                  </a:cubicBezTo>
                  <a:cubicBezTo>
                    <a:pt x="150" y="1608"/>
                    <a:pt x="178" y="1283"/>
                    <a:pt x="196" y="967"/>
                  </a:cubicBezTo>
                  <a:cubicBezTo>
                    <a:pt x="215" y="642"/>
                    <a:pt x="224" y="32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0"/>
            <p:cNvSpPr/>
            <p:nvPr/>
          </p:nvSpPr>
          <p:spPr>
            <a:xfrm>
              <a:off x="4672425" y="3372900"/>
              <a:ext cx="5575" cy="24175"/>
            </a:xfrm>
            <a:custGeom>
              <a:rect b="b" l="l" r="r" t="t"/>
              <a:pathLst>
                <a:path extrusionOk="0" h="967" w="223">
                  <a:moveTo>
                    <a:pt x="177" y="0"/>
                  </a:moveTo>
                  <a:cubicBezTo>
                    <a:pt x="84" y="149"/>
                    <a:pt x="46" y="316"/>
                    <a:pt x="28" y="474"/>
                  </a:cubicBezTo>
                  <a:cubicBezTo>
                    <a:pt x="0" y="632"/>
                    <a:pt x="0" y="790"/>
                    <a:pt x="46" y="967"/>
                  </a:cubicBezTo>
                  <a:cubicBezTo>
                    <a:pt x="139" y="799"/>
                    <a:pt x="177" y="651"/>
                    <a:pt x="204" y="493"/>
                  </a:cubicBezTo>
                  <a:cubicBezTo>
                    <a:pt x="223" y="335"/>
                    <a:pt x="223" y="17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0"/>
            <p:cNvSpPr/>
            <p:nvPr/>
          </p:nvSpPr>
          <p:spPr>
            <a:xfrm>
              <a:off x="4714000" y="3286950"/>
              <a:ext cx="69475" cy="93175"/>
            </a:xfrm>
            <a:custGeom>
              <a:rect b="b" l="l" r="r" t="t"/>
              <a:pathLst>
                <a:path extrusionOk="0" h="3727" w="2779">
                  <a:moveTo>
                    <a:pt x="2778" y="1"/>
                  </a:moveTo>
                  <a:cubicBezTo>
                    <a:pt x="2657" y="168"/>
                    <a:pt x="2564" y="335"/>
                    <a:pt x="2453" y="493"/>
                  </a:cubicBezTo>
                  <a:cubicBezTo>
                    <a:pt x="2332" y="651"/>
                    <a:pt x="2230" y="818"/>
                    <a:pt x="2109" y="967"/>
                  </a:cubicBezTo>
                  <a:cubicBezTo>
                    <a:pt x="1877" y="1283"/>
                    <a:pt x="1645" y="1589"/>
                    <a:pt x="1412" y="1896"/>
                  </a:cubicBezTo>
                  <a:lnTo>
                    <a:pt x="706" y="2816"/>
                  </a:lnTo>
                  <a:lnTo>
                    <a:pt x="353" y="3262"/>
                  </a:lnTo>
                  <a:lnTo>
                    <a:pt x="0" y="3726"/>
                  </a:lnTo>
                  <a:cubicBezTo>
                    <a:pt x="288" y="3466"/>
                    <a:pt x="558" y="3187"/>
                    <a:pt x="827" y="2881"/>
                  </a:cubicBezTo>
                  <a:cubicBezTo>
                    <a:pt x="1078" y="2593"/>
                    <a:pt x="1338" y="2286"/>
                    <a:pt x="1570" y="1989"/>
                  </a:cubicBezTo>
                  <a:cubicBezTo>
                    <a:pt x="1803" y="1682"/>
                    <a:pt x="2035" y="1376"/>
                    <a:pt x="2230" y="1032"/>
                  </a:cubicBezTo>
                  <a:cubicBezTo>
                    <a:pt x="2434" y="698"/>
                    <a:pt x="2639" y="363"/>
                    <a:pt x="27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0"/>
            <p:cNvSpPr/>
            <p:nvPr/>
          </p:nvSpPr>
          <p:spPr>
            <a:xfrm>
              <a:off x="4745125" y="3299975"/>
              <a:ext cx="22075" cy="30675"/>
            </a:xfrm>
            <a:custGeom>
              <a:rect b="b" l="l" r="r" t="t"/>
              <a:pathLst>
                <a:path extrusionOk="0" h="1227" w="883">
                  <a:moveTo>
                    <a:pt x="883" y="0"/>
                  </a:moveTo>
                  <a:cubicBezTo>
                    <a:pt x="688" y="167"/>
                    <a:pt x="520" y="362"/>
                    <a:pt x="372" y="557"/>
                  </a:cubicBezTo>
                  <a:cubicBezTo>
                    <a:pt x="232" y="771"/>
                    <a:pt x="93" y="976"/>
                    <a:pt x="0" y="1226"/>
                  </a:cubicBezTo>
                  <a:cubicBezTo>
                    <a:pt x="204" y="1059"/>
                    <a:pt x="372" y="864"/>
                    <a:pt x="511" y="669"/>
                  </a:cubicBezTo>
                  <a:cubicBezTo>
                    <a:pt x="650" y="455"/>
                    <a:pt x="790" y="251"/>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0"/>
            <p:cNvSpPr/>
            <p:nvPr/>
          </p:nvSpPr>
          <p:spPr>
            <a:xfrm>
              <a:off x="4840125" y="3148750"/>
              <a:ext cx="30450" cy="53225"/>
            </a:xfrm>
            <a:custGeom>
              <a:rect b="b" l="l" r="r" t="t"/>
              <a:pathLst>
                <a:path extrusionOk="0" h="2129" w="1218">
                  <a:moveTo>
                    <a:pt x="1217" y="1"/>
                  </a:moveTo>
                  <a:lnTo>
                    <a:pt x="1217" y="1"/>
                  </a:lnTo>
                  <a:cubicBezTo>
                    <a:pt x="957" y="317"/>
                    <a:pt x="743" y="660"/>
                    <a:pt x="530" y="1023"/>
                  </a:cubicBezTo>
                  <a:cubicBezTo>
                    <a:pt x="334" y="1376"/>
                    <a:pt x="139" y="1729"/>
                    <a:pt x="0" y="2128"/>
                  </a:cubicBezTo>
                  <a:cubicBezTo>
                    <a:pt x="251" y="1803"/>
                    <a:pt x="474" y="1450"/>
                    <a:pt x="678" y="1106"/>
                  </a:cubicBezTo>
                  <a:cubicBezTo>
                    <a:pt x="883" y="753"/>
                    <a:pt x="1068" y="400"/>
                    <a:pt x="12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0"/>
            <p:cNvSpPr/>
            <p:nvPr/>
          </p:nvSpPr>
          <p:spPr>
            <a:xfrm>
              <a:off x="4494725" y="3127375"/>
              <a:ext cx="98050" cy="152650"/>
            </a:xfrm>
            <a:custGeom>
              <a:rect b="b" l="l" r="r" t="t"/>
              <a:pathLst>
                <a:path extrusionOk="0" h="6106" w="3922">
                  <a:moveTo>
                    <a:pt x="0" y="1"/>
                  </a:moveTo>
                  <a:lnTo>
                    <a:pt x="0" y="1"/>
                  </a:lnTo>
                  <a:cubicBezTo>
                    <a:pt x="261" y="540"/>
                    <a:pt x="539" y="1088"/>
                    <a:pt x="818" y="1608"/>
                  </a:cubicBezTo>
                  <a:cubicBezTo>
                    <a:pt x="1106" y="2147"/>
                    <a:pt x="1413" y="2667"/>
                    <a:pt x="1719" y="3188"/>
                  </a:cubicBezTo>
                  <a:cubicBezTo>
                    <a:pt x="2044" y="3708"/>
                    <a:pt x="2360" y="4228"/>
                    <a:pt x="2723" y="4721"/>
                  </a:cubicBezTo>
                  <a:cubicBezTo>
                    <a:pt x="3085" y="5213"/>
                    <a:pt x="3438" y="5724"/>
                    <a:pt x="3921" y="6105"/>
                  </a:cubicBezTo>
                  <a:cubicBezTo>
                    <a:pt x="3708" y="5901"/>
                    <a:pt x="3522" y="5668"/>
                    <a:pt x="3345" y="5408"/>
                  </a:cubicBezTo>
                  <a:cubicBezTo>
                    <a:pt x="3159" y="5167"/>
                    <a:pt x="3001" y="4906"/>
                    <a:pt x="2834" y="4656"/>
                  </a:cubicBezTo>
                  <a:cubicBezTo>
                    <a:pt x="2509" y="4145"/>
                    <a:pt x="2193" y="3634"/>
                    <a:pt x="1887" y="3113"/>
                  </a:cubicBezTo>
                  <a:lnTo>
                    <a:pt x="939" y="1553"/>
                  </a:lnTo>
                  <a:cubicBezTo>
                    <a:pt x="632" y="1032"/>
                    <a:pt x="326"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0"/>
            <p:cNvSpPr/>
            <p:nvPr/>
          </p:nvSpPr>
          <p:spPr>
            <a:xfrm>
              <a:off x="4557900" y="3219125"/>
              <a:ext cx="19075" cy="30225"/>
            </a:xfrm>
            <a:custGeom>
              <a:rect b="b" l="l" r="r" t="t"/>
              <a:pathLst>
                <a:path extrusionOk="0" h="1209" w="763">
                  <a:moveTo>
                    <a:pt x="1" y="1"/>
                  </a:moveTo>
                  <a:lnTo>
                    <a:pt x="1" y="1"/>
                  </a:lnTo>
                  <a:cubicBezTo>
                    <a:pt x="66" y="242"/>
                    <a:pt x="186" y="447"/>
                    <a:pt x="307" y="651"/>
                  </a:cubicBezTo>
                  <a:cubicBezTo>
                    <a:pt x="437" y="846"/>
                    <a:pt x="577" y="1041"/>
                    <a:pt x="762" y="1209"/>
                  </a:cubicBezTo>
                  <a:cubicBezTo>
                    <a:pt x="697" y="976"/>
                    <a:pt x="577" y="753"/>
                    <a:pt x="447" y="558"/>
                  </a:cubicBezTo>
                  <a:cubicBezTo>
                    <a:pt x="326" y="354"/>
                    <a:pt x="186" y="15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0"/>
            <p:cNvSpPr/>
            <p:nvPr/>
          </p:nvSpPr>
          <p:spPr>
            <a:xfrm>
              <a:off x="4465225" y="3306925"/>
              <a:ext cx="21175" cy="32075"/>
            </a:xfrm>
            <a:custGeom>
              <a:rect b="b" l="l" r="r" t="t"/>
              <a:pathLst>
                <a:path extrusionOk="0" h="1283" w="847">
                  <a:moveTo>
                    <a:pt x="1" y="1"/>
                  </a:moveTo>
                  <a:lnTo>
                    <a:pt x="1" y="1"/>
                  </a:lnTo>
                  <a:cubicBezTo>
                    <a:pt x="84" y="252"/>
                    <a:pt x="224" y="465"/>
                    <a:pt x="344" y="688"/>
                  </a:cubicBezTo>
                  <a:cubicBezTo>
                    <a:pt x="502" y="902"/>
                    <a:pt x="651" y="1106"/>
                    <a:pt x="846" y="1283"/>
                  </a:cubicBezTo>
                  <a:cubicBezTo>
                    <a:pt x="762" y="1023"/>
                    <a:pt x="642" y="809"/>
                    <a:pt x="502" y="595"/>
                  </a:cubicBezTo>
                  <a:cubicBezTo>
                    <a:pt x="344" y="391"/>
                    <a:pt x="196" y="17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0"/>
            <p:cNvSpPr/>
            <p:nvPr/>
          </p:nvSpPr>
          <p:spPr>
            <a:xfrm>
              <a:off x="4490550" y="3326675"/>
              <a:ext cx="39975" cy="52750"/>
            </a:xfrm>
            <a:custGeom>
              <a:rect b="b" l="l" r="r" t="t"/>
              <a:pathLst>
                <a:path extrusionOk="0" h="2110" w="1599">
                  <a:moveTo>
                    <a:pt x="0" y="0"/>
                  </a:moveTo>
                  <a:lnTo>
                    <a:pt x="0" y="0"/>
                  </a:lnTo>
                  <a:cubicBezTo>
                    <a:pt x="205" y="391"/>
                    <a:pt x="465" y="744"/>
                    <a:pt x="725" y="1106"/>
                  </a:cubicBezTo>
                  <a:cubicBezTo>
                    <a:pt x="994" y="1459"/>
                    <a:pt x="1273" y="1794"/>
                    <a:pt x="1598" y="2109"/>
                  </a:cubicBezTo>
                  <a:cubicBezTo>
                    <a:pt x="1394" y="1710"/>
                    <a:pt x="1134" y="1348"/>
                    <a:pt x="864" y="1004"/>
                  </a:cubicBezTo>
                  <a:cubicBezTo>
                    <a:pt x="604" y="651"/>
                    <a:pt x="325" y="31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0"/>
            <p:cNvSpPr/>
            <p:nvPr/>
          </p:nvSpPr>
          <p:spPr>
            <a:xfrm>
              <a:off x="4488225" y="3411000"/>
              <a:ext cx="36250" cy="22300"/>
            </a:xfrm>
            <a:custGeom>
              <a:rect b="b" l="l" r="r" t="t"/>
              <a:pathLst>
                <a:path extrusionOk="0" h="892" w="1450">
                  <a:moveTo>
                    <a:pt x="0" y="0"/>
                  </a:moveTo>
                  <a:cubicBezTo>
                    <a:pt x="195" y="204"/>
                    <a:pt x="428" y="372"/>
                    <a:pt x="679" y="520"/>
                  </a:cubicBezTo>
                  <a:cubicBezTo>
                    <a:pt x="911" y="669"/>
                    <a:pt x="1171" y="799"/>
                    <a:pt x="1450" y="892"/>
                  </a:cubicBezTo>
                  <a:cubicBezTo>
                    <a:pt x="1236" y="688"/>
                    <a:pt x="1004" y="520"/>
                    <a:pt x="762" y="372"/>
                  </a:cubicBezTo>
                  <a:cubicBezTo>
                    <a:pt x="521" y="223"/>
                    <a:pt x="279"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0"/>
            <p:cNvSpPr/>
            <p:nvPr/>
          </p:nvSpPr>
          <p:spPr>
            <a:xfrm>
              <a:off x="4538625" y="3437700"/>
              <a:ext cx="18150" cy="8625"/>
            </a:xfrm>
            <a:custGeom>
              <a:rect b="b" l="l" r="r" t="t"/>
              <a:pathLst>
                <a:path extrusionOk="0" h="345" w="726">
                  <a:moveTo>
                    <a:pt x="0" y="0"/>
                  </a:moveTo>
                  <a:cubicBezTo>
                    <a:pt x="93" y="112"/>
                    <a:pt x="214" y="186"/>
                    <a:pt x="326" y="251"/>
                  </a:cubicBezTo>
                  <a:cubicBezTo>
                    <a:pt x="446" y="298"/>
                    <a:pt x="567" y="344"/>
                    <a:pt x="725" y="344"/>
                  </a:cubicBezTo>
                  <a:cubicBezTo>
                    <a:pt x="632" y="223"/>
                    <a:pt x="511" y="149"/>
                    <a:pt x="400" y="93"/>
                  </a:cubicBezTo>
                  <a:cubicBezTo>
                    <a:pt x="279" y="47"/>
                    <a:pt x="14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50"/>
            <p:cNvSpPr/>
            <p:nvPr/>
          </p:nvSpPr>
          <p:spPr>
            <a:xfrm>
              <a:off x="4740700" y="3402850"/>
              <a:ext cx="118250" cy="106875"/>
            </a:xfrm>
            <a:custGeom>
              <a:rect b="b" l="l" r="r" t="t"/>
              <a:pathLst>
                <a:path extrusionOk="0" h="4275" w="4730">
                  <a:moveTo>
                    <a:pt x="4730" y="1"/>
                  </a:moveTo>
                  <a:cubicBezTo>
                    <a:pt x="4637" y="103"/>
                    <a:pt x="4553" y="205"/>
                    <a:pt x="4469" y="317"/>
                  </a:cubicBezTo>
                  <a:lnTo>
                    <a:pt x="4209" y="605"/>
                  </a:lnTo>
                  <a:cubicBezTo>
                    <a:pt x="4033" y="800"/>
                    <a:pt x="3847" y="986"/>
                    <a:pt x="3652" y="1172"/>
                  </a:cubicBezTo>
                  <a:cubicBezTo>
                    <a:pt x="3262" y="1543"/>
                    <a:pt x="2871" y="1896"/>
                    <a:pt x="2463" y="2240"/>
                  </a:cubicBezTo>
                  <a:cubicBezTo>
                    <a:pt x="2072" y="2593"/>
                    <a:pt x="1654" y="2927"/>
                    <a:pt x="1246" y="3262"/>
                  </a:cubicBezTo>
                  <a:lnTo>
                    <a:pt x="1" y="4275"/>
                  </a:lnTo>
                  <a:cubicBezTo>
                    <a:pt x="456" y="3996"/>
                    <a:pt x="883" y="3689"/>
                    <a:pt x="1329" y="3364"/>
                  </a:cubicBezTo>
                  <a:cubicBezTo>
                    <a:pt x="1756" y="3048"/>
                    <a:pt x="2175" y="2714"/>
                    <a:pt x="2583" y="2370"/>
                  </a:cubicBezTo>
                  <a:cubicBezTo>
                    <a:pt x="2983" y="2017"/>
                    <a:pt x="3382" y="1655"/>
                    <a:pt x="3745" y="1264"/>
                  </a:cubicBezTo>
                  <a:cubicBezTo>
                    <a:pt x="4116" y="865"/>
                    <a:pt x="4460" y="465"/>
                    <a:pt x="47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0"/>
            <p:cNvSpPr/>
            <p:nvPr/>
          </p:nvSpPr>
          <p:spPr>
            <a:xfrm>
              <a:off x="4833150" y="3383125"/>
              <a:ext cx="36250" cy="39975"/>
            </a:xfrm>
            <a:custGeom>
              <a:rect b="b" l="l" r="r" t="t"/>
              <a:pathLst>
                <a:path extrusionOk="0" h="1599" w="1450">
                  <a:moveTo>
                    <a:pt x="1450" y="0"/>
                  </a:moveTo>
                  <a:lnTo>
                    <a:pt x="1450" y="0"/>
                  </a:lnTo>
                  <a:cubicBezTo>
                    <a:pt x="1162" y="223"/>
                    <a:pt x="902" y="474"/>
                    <a:pt x="660" y="743"/>
                  </a:cubicBezTo>
                  <a:cubicBezTo>
                    <a:pt x="409" y="1013"/>
                    <a:pt x="177" y="1292"/>
                    <a:pt x="0" y="1598"/>
                  </a:cubicBezTo>
                  <a:cubicBezTo>
                    <a:pt x="288" y="1384"/>
                    <a:pt x="539" y="1124"/>
                    <a:pt x="790" y="855"/>
                  </a:cubicBezTo>
                  <a:cubicBezTo>
                    <a:pt x="1032" y="595"/>
                    <a:pt x="1264" y="316"/>
                    <a:pt x="14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0"/>
            <p:cNvSpPr/>
            <p:nvPr/>
          </p:nvSpPr>
          <p:spPr>
            <a:xfrm>
              <a:off x="4883075" y="3327150"/>
              <a:ext cx="42075" cy="51800"/>
            </a:xfrm>
            <a:custGeom>
              <a:rect b="b" l="l" r="r" t="t"/>
              <a:pathLst>
                <a:path extrusionOk="0" h="2072" w="1683">
                  <a:moveTo>
                    <a:pt x="1682" y="0"/>
                  </a:moveTo>
                  <a:lnTo>
                    <a:pt x="1682" y="0"/>
                  </a:lnTo>
                  <a:cubicBezTo>
                    <a:pt x="1357" y="297"/>
                    <a:pt x="1051" y="632"/>
                    <a:pt x="772" y="985"/>
                  </a:cubicBezTo>
                  <a:cubicBezTo>
                    <a:pt x="493" y="1329"/>
                    <a:pt x="233" y="1691"/>
                    <a:pt x="1" y="2072"/>
                  </a:cubicBezTo>
                  <a:cubicBezTo>
                    <a:pt x="335" y="1765"/>
                    <a:pt x="623" y="1440"/>
                    <a:pt x="902" y="1087"/>
                  </a:cubicBezTo>
                  <a:cubicBezTo>
                    <a:pt x="1181" y="743"/>
                    <a:pt x="1450" y="390"/>
                    <a:pt x="16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0"/>
            <p:cNvSpPr/>
            <p:nvPr/>
          </p:nvSpPr>
          <p:spPr>
            <a:xfrm>
              <a:off x="4931175" y="3281850"/>
              <a:ext cx="18125" cy="22775"/>
            </a:xfrm>
            <a:custGeom>
              <a:rect b="b" l="l" r="r" t="t"/>
              <a:pathLst>
                <a:path extrusionOk="0" h="911" w="725">
                  <a:moveTo>
                    <a:pt x="725" y="0"/>
                  </a:moveTo>
                  <a:cubicBezTo>
                    <a:pt x="548" y="103"/>
                    <a:pt x="418" y="251"/>
                    <a:pt x="288" y="400"/>
                  </a:cubicBezTo>
                  <a:cubicBezTo>
                    <a:pt x="177" y="558"/>
                    <a:pt x="74" y="716"/>
                    <a:pt x="0" y="911"/>
                  </a:cubicBezTo>
                  <a:cubicBezTo>
                    <a:pt x="177" y="809"/>
                    <a:pt x="316" y="660"/>
                    <a:pt x="427" y="511"/>
                  </a:cubicBezTo>
                  <a:cubicBezTo>
                    <a:pt x="548" y="353"/>
                    <a:pt x="650" y="195"/>
                    <a:pt x="7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50"/>
            <p:cNvSpPr/>
            <p:nvPr/>
          </p:nvSpPr>
          <p:spPr>
            <a:xfrm>
              <a:off x="4948575" y="3272100"/>
              <a:ext cx="21625" cy="28350"/>
            </a:xfrm>
            <a:custGeom>
              <a:rect b="b" l="l" r="r" t="t"/>
              <a:pathLst>
                <a:path extrusionOk="0" h="1134" w="865">
                  <a:moveTo>
                    <a:pt x="865" y="0"/>
                  </a:moveTo>
                  <a:cubicBezTo>
                    <a:pt x="661" y="158"/>
                    <a:pt x="512" y="325"/>
                    <a:pt x="363" y="511"/>
                  </a:cubicBezTo>
                  <a:cubicBezTo>
                    <a:pt x="224" y="697"/>
                    <a:pt x="94" y="901"/>
                    <a:pt x="1" y="1134"/>
                  </a:cubicBezTo>
                  <a:cubicBezTo>
                    <a:pt x="196" y="994"/>
                    <a:pt x="363" y="808"/>
                    <a:pt x="503" y="623"/>
                  </a:cubicBezTo>
                  <a:cubicBezTo>
                    <a:pt x="642" y="437"/>
                    <a:pt x="772" y="232"/>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50"/>
            <p:cNvSpPr/>
            <p:nvPr/>
          </p:nvSpPr>
          <p:spPr>
            <a:xfrm>
              <a:off x="4537000" y="3004525"/>
              <a:ext cx="51575" cy="42975"/>
            </a:xfrm>
            <a:custGeom>
              <a:rect b="b" l="l" r="r" t="t"/>
              <a:pathLst>
                <a:path extrusionOk="0" h="1719" w="2063">
                  <a:moveTo>
                    <a:pt x="0" y="0"/>
                  </a:moveTo>
                  <a:cubicBezTo>
                    <a:pt x="288" y="344"/>
                    <a:pt x="614" y="660"/>
                    <a:pt x="948" y="948"/>
                  </a:cubicBezTo>
                  <a:cubicBezTo>
                    <a:pt x="1125" y="1087"/>
                    <a:pt x="1301" y="1236"/>
                    <a:pt x="1487" y="1366"/>
                  </a:cubicBezTo>
                  <a:cubicBezTo>
                    <a:pt x="1654" y="1496"/>
                    <a:pt x="1859" y="1626"/>
                    <a:pt x="2063" y="1719"/>
                  </a:cubicBezTo>
                  <a:cubicBezTo>
                    <a:pt x="1886" y="1570"/>
                    <a:pt x="1729" y="1412"/>
                    <a:pt x="1561" y="1264"/>
                  </a:cubicBezTo>
                  <a:cubicBezTo>
                    <a:pt x="1403" y="1115"/>
                    <a:pt x="1236" y="976"/>
                    <a:pt x="1069" y="827"/>
                  </a:cubicBezTo>
                  <a:cubicBezTo>
                    <a:pt x="716" y="530"/>
                    <a:pt x="381" y="24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0"/>
            <p:cNvSpPr/>
            <p:nvPr/>
          </p:nvSpPr>
          <p:spPr>
            <a:xfrm>
              <a:off x="4564875" y="2880025"/>
              <a:ext cx="9775" cy="37175"/>
            </a:xfrm>
            <a:custGeom>
              <a:rect b="b" l="l" r="r" t="t"/>
              <a:pathLst>
                <a:path extrusionOk="0" h="1487" w="391">
                  <a:moveTo>
                    <a:pt x="0" y="0"/>
                  </a:moveTo>
                  <a:cubicBezTo>
                    <a:pt x="0" y="260"/>
                    <a:pt x="47" y="521"/>
                    <a:pt x="112" y="762"/>
                  </a:cubicBezTo>
                  <a:cubicBezTo>
                    <a:pt x="186" y="1004"/>
                    <a:pt x="260" y="1254"/>
                    <a:pt x="391" y="1487"/>
                  </a:cubicBezTo>
                  <a:cubicBezTo>
                    <a:pt x="391" y="1217"/>
                    <a:pt x="344" y="957"/>
                    <a:pt x="279" y="716"/>
                  </a:cubicBezTo>
                  <a:cubicBezTo>
                    <a:pt x="205" y="474"/>
                    <a:pt x="121" y="23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0"/>
            <p:cNvSpPr/>
            <p:nvPr/>
          </p:nvSpPr>
          <p:spPr>
            <a:xfrm>
              <a:off x="4578800" y="2899750"/>
              <a:ext cx="10950" cy="38825"/>
            </a:xfrm>
            <a:custGeom>
              <a:rect b="b" l="l" r="r" t="t"/>
              <a:pathLst>
                <a:path extrusionOk="0" h="1553" w="438">
                  <a:moveTo>
                    <a:pt x="1" y="1"/>
                  </a:moveTo>
                  <a:cubicBezTo>
                    <a:pt x="1" y="280"/>
                    <a:pt x="57" y="531"/>
                    <a:pt x="140" y="800"/>
                  </a:cubicBezTo>
                  <a:cubicBezTo>
                    <a:pt x="205" y="1051"/>
                    <a:pt x="298" y="1311"/>
                    <a:pt x="437" y="1553"/>
                  </a:cubicBezTo>
                  <a:cubicBezTo>
                    <a:pt x="428" y="1274"/>
                    <a:pt x="363" y="1004"/>
                    <a:pt x="298" y="753"/>
                  </a:cubicBezTo>
                  <a:cubicBezTo>
                    <a:pt x="233" y="493"/>
                    <a:pt x="140"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0"/>
            <p:cNvSpPr/>
            <p:nvPr/>
          </p:nvSpPr>
          <p:spPr>
            <a:xfrm>
              <a:off x="4599700" y="2687600"/>
              <a:ext cx="86200" cy="87125"/>
            </a:xfrm>
            <a:custGeom>
              <a:rect b="b" l="l" r="r" t="t"/>
              <a:pathLst>
                <a:path extrusionOk="0" h="3485" w="3448">
                  <a:moveTo>
                    <a:pt x="2654" y="1"/>
                  </a:moveTo>
                  <a:cubicBezTo>
                    <a:pt x="2587" y="1"/>
                    <a:pt x="2522" y="16"/>
                    <a:pt x="2463" y="51"/>
                  </a:cubicBezTo>
                  <a:cubicBezTo>
                    <a:pt x="2231" y="181"/>
                    <a:pt x="2156" y="469"/>
                    <a:pt x="2119" y="738"/>
                  </a:cubicBezTo>
                  <a:cubicBezTo>
                    <a:pt x="2036" y="553"/>
                    <a:pt x="1943" y="367"/>
                    <a:pt x="1794" y="237"/>
                  </a:cubicBezTo>
                  <a:cubicBezTo>
                    <a:pt x="1705" y="159"/>
                    <a:pt x="1583" y="111"/>
                    <a:pt x="1463" y="111"/>
                  </a:cubicBezTo>
                  <a:cubicBezTo>
                    <a:pt x="1383" y="111"/>
                    <a:pt x="1304" y="132"/>
                    <a:pt x="1237" y="181"/>
                  </a:cubicBezTo>
                  <a:cubicBezTo>
                    <a:pt x="1079" y="302"/>
                    <a:pt x="1051" y="553"/>
                    <a:pt x="1097" y="757"/>
                  </a:cubicBezTo>
                  <a:cubicBezTo>
                    <a:pt x="1144" y="961"/>
                    <a:pt x="1237" y="1156"/>
                    <a:pt x="1265" y="1361"/>
                  </a:cubicBezTo>
                  <a:cubicBezTo>
                    <a:pt x="1116" y="1231"/>
                    <a:pt x="949" y="1101"/>
                    <a:pt x="763" y="1026"/>
                  </a:cubicBezTo>
                  <a:cubicBezTo>
                    <a:pt x="702" y="1005"/>
                    <a:pt x="635" y="994"/>
                    <a:pt x="568" y="994"/>
                  </a:cubicBezTo>
                  <a:cubicBezTo>
                    <a:pt x="430" y="994"/>
                    <a:pt x="293" y="1041"/>
                    <a:pt x="205" y="1147"/>
                  </a:cubicBezTo>
                  <a:cubicBezTo>
                    <a:pt x="1" y="1389"/>
                    <a:pt x="168" y="1760"/>
                    <a:pt x="382" y="2011"/>
                  </a:cubicBezTo>
                  <a:cubicBezTo>
                    <a:pt x="893" y="2643"/>
                    <a:pt x="1553" y="3135"/>
                    <a:pt x="2296" y="3451"/>
                  </a:cubicBezTo>
                  <a:cubicBezTo>
                    <a:pt x="2338" y="3474"/>
                    <a:pt x="2380" y="3484"/>
                    <a:pt x="2421" y="3484"/>
                  </a:cubicBezTo>
                  <a:cubicBezTo>
                    <a:pt x="2614" y="3484"/>
                    <a:pt x="2784" y="3264"/>
                    <a:pt x="2853" y="3126"/>
                  </a:cubicBezTo>
                  <a:cubicBezTo>
                    <a:pt x="3225" y="2439"/>
                    <a:pt x="3448" y="1667"/>
                    <a:pt x="3355" y="896"/>
                  </a:cubicBezTo>
                  <a:cubicBezTo>
                    <a:pt x="3327" y="655"/>
                    <a:pt x="3271" y="413"/>
                    <a:pt x="3104" y="227"/>
                  </a:cubicBezTo>
                  <a:cubicBezTo>
                    <a:pt x="2992" y="95"/>
                    <a:pt x="2818" y="1"/>
                    <a:pt x="26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0"/>
            <p:cNvSpPr/>
            <p:nvPr/>
          </p:nvSpPr>
          <p:spPr>
            <a:xfrm>
              <a:off x="4601575" y="2686525"/>
              <a:ext cx="83875" cy="88725"/>
            </a:xfrm>
            <a:custGeom>
              <a:rect b="b" l="l" r="r" t="t"/>
              <a:pathLst>
                <a:path extrusionOk="0" h="3549" w="3355">
                  <a:moveTo>
                    <a:pt x="2592" y="1"/>
                  </a:moveTo>
                  <a:cubicBezTo>
                    <a:pt x="2472" y="1"/>
                    <a:pt x="2351" y="47"/>
                    <a:pt x="2258" y="140"/>
                  </a:cubicBezTo>
                  <a:cubicBezTo>
                    <a:pt x="2165" y="224"/>
                    <a:pt x="2119" y="335"/>
                    <a:pt x="2081" y="447"/>
                  </a:cubicBezTo>
                  <a:cubicBezTo>
                    <a:pt x="2054" y="503"/>
                    <a:pt x="2044" y="549"/>
                    <a:pt x="2035" y="605"/>
                  </a:cubicBezTo>
                  <a:cubicBezTo>
                    <a:pt x="2007" y="558"/>
                    <a:pt x="1989" y="521"/>
                    <a:pt x="1961" y="475"/>
                  </a:cubicBezTo>
                  <a:cubicBezTo>
                    <a:pt x="1905" y="382"/>
                    <a:pt x="1840" y="308"/>
                    <a:pt x="1756" y="233"/>
                  </a:cubicBezTo>
                  <a:cubicBezTo>
                    <a:pt x="1663" y="159"/>
                    <a:pt x="1561" y="112"/>
                    <a:pt x="1440" y="103"/>
                  </a:cubicBezTo>
                  <a:cubicBezTo>
                    <a:pt x="1423" y="102"/>
                    <a:pt x="1406" y="101"/>
                    <a:pt x="1389" y="101"/>
                  </a:cubicBezTo>
                  <a:cubicBezTo>
                    <a:pt x="1290" y="101"/>
                    <a:pt x="1185" y="125"/>
                    <a:pt x="1106" y="196"/>
                  </a:cubicBezTo>
                  <a:cubicBezTo>
                    <a:pt x="1013" y="280"/>
                    <a:pt x="967" y="391"/>
                    <a:pt x="957" y="503"/>
                  </a:cubicBezTo>
                  <a:cubicBezTo>
                    <a:pt x="939" y="614"/>
                    <a:pt x="939" y="716"/>
                    <a:pt x="976" y="828"/>
                  </a:cubicBezTo>
                  <a:cubicBezTo>
                    <a:pt x="1022" y="986"/>
                    <a:pt x="1078" y="1125"/>
                    <a:pt x="1115" y="1274"/>
                  </a:cubicBezTo>
                  <a:cubicBezTo>
                    <a:pt x="1004" y="1181"/>
                    <a:pt x="883" y="1088"/>
                    <a:pt x="734" y="1042"/>
                  </a:cubicBezTo>
                  <a:cubicBezTo>
                    <a:pt x="641" y="1014"/>
                    <a:pt x="539" y="995"/>
                    <a:pt x="437" y="995"/>
                  </a:cubicBezTo>
                  <a:cubicBezTo>
                    <a:pt x="325" y="1014"/>
                    <a:pt x="233" y="1042"/>
                    <a:pt x="149" y="1116"/>
                  </a:cubicBezTo>
                  <a:cubicBezTo>
                    <a:pt x="75" y="1181"/>
                    <a:pt x="28" y="1274"/>
                    <a:pt x="10" y="1385"/>
                  </a:cubicBezTo>
                  <a:cubicBezTo>
                    <a:pt x="0" y="1487"/>
                    <a:pt x="28" y="1580"/>
                    <a:pt x="47" y="1673"/>
                  </a:cubicBezTo>
                  <a:cubicBezTo>
                    <a:pt x="121" y="1859"/>
                    <a:pt x="233" y="2017"/>
                    <a:pt x="363" y="2156"/>
                  </a:cubicBezTo>
                  <a:cubicBezTo>
                    <a:pt x="613" y="2454"/>
                    <a:pt x="892" y="2705"/>
                    <a:pt x="1208" y="2937"/>
                  </a:cubicBezTo>
                  <a:cubicBezTo>
                    <a:pt x="1267" y="2978"/>
                    <a:pt x="1326" y="3018"/>
                    <a:pt x="1385" y="3058"/>
                  </a:cubicBezTo>
                  <a:lnTo>
                    <a:pt x="1385" y="3058"/>
                  </a:lnTo>
                  <a:cubicBezTo>
                    <a:pt x="1329" y="3019"/>
                    <a:pt x="1273" y="2979"/>
                    <a:pt x="1217" y="2937"/>
                  </a:cubicBezTo>
                  <a:cubicBezTo>
                    <a:pt x="920" y="2705"/>
                    <a:pt x="641" y="2435"/>
                    <a:pt x="400" y="2147"/>
                  </a:cubicBezTo>
                  <a:cubicBezTo>
                    <a:pt x="270" y="1998"/>
                    <a:pt x="168" y="1850"/>
                    <a:pt x="102" y="1673"/>
                  </a:cubicBezTo>
                  <a:cubicBezTo>
                    <a:pt x="84" y="1580"/>
                    <a:pt x="56" y="1487"/>
                    <a:pt x="75" y="1404"/>
                  </a:cubicBezTo>
                  <a:cubicBezTo>
                    <a:pt x="84" y="1311"/>
                    <a:pt x="130" y="1237"/>
                    <a:pt x="195" y="1190"/>
                  </a:cubicBezTo>
                  <a:cubicBezTo>
                    <a:pt x="270" y="1125"/>
                    <a:pt x="353" y="1107"/>
                    <a:pt x="446" y="1097"/>
                  </a:cubicBezTo>
                  <a:cubicBezTo>
                    <a:pt x="539" y="1097"/>
                    <a:pt x="613" y="1107"/>
                    <a:pt x="706" y="1144"/>
                  </a:cubicBezTo>
                  <a:cubicBezTo>
                    <a:pt x="883" y="1209"/>
                    <a:pt x="1022" y="1339"/>
                    <a:pt x="1162" y="1469"/>
                  </a:cubicBezTo>
                  <a:lnTo>
                    <a:pt x="1255" y="1543"/>
                  </a:lnTo>
                  <a:lnTo>
                    <a:pt x="1245" y="1422"/>
                  </a:lnTo>
                  <a:cubicBezTo>
                    <a:pt x="1217" y="1199"/>
                    <a:pt x="1124" y="1014"/>
                    <a:pt x="1078" y="809"/>
                  </a:cubicBezTo>
                  <a:cubicBezTo>
                    <a:pt x="1059" y="726"/>
                    <a:pt x="1050" y="623"/>
                    <a:pt x="1069" y="540"/>
                  </a:cubicBezTo>
                  <a:cubicBezTo>
                    <a:pt x="1078" y="447"/>
                    <a:pt x="1115" y="363"/>
                    <a:pt x="1190" y="308"/>
                  </a:cubicBezTo>
                  <a:cubicBezTo>
                    <a:pt x="1244" y="253"/>
                    <a:pt x="1312" y="231"/>
                    <a:pt x="1388" y="231"/>
                  </a:cubicBezTo>
                  <a:cubicBezTo>
                    <a:pt x="1402" y="231"/>
                    <a:pt x="1416" y="232"/>
                    <a:pt x="1431" y="233"/>
                  </a:cubicBezTo>
                  <a:cubicBezTo>
                    <a:pt x="1524" y="243"/>
                    <a:pt x="1608" y="280"/>
                    <a:pt x="1682" y="335"/>
                  </a:cubicBezTo>
                  <a:cubicBezTo>
                    <a:pt x="1840" y="456"/>
                    <a:pt x="1914" y="642"/>
                    <a:pt x="2007" y="828"/>
                  </a:cubicBezTo>
                  <a:lnTo>
                    <a:pt x="2091" y="1004"/>
                  </a:lnTo>
                  <a:lnTo>
                    <a:pt x="2119" y="809"/>
                  </a:lnTo>
                  <a:cubicBezTo>
                    <a:pt x="2128" y="707"/>
                    <a:pt x="2146" y="605"/>
                    <a:pt x="2184" y="503"/>
                  </a:cubicBezTo>
                  <a:cubicBezTo>
                    <a:pt x="2221" y="391"/>
                    <a:pt x="2267" y="298"/>
                    <a:pt x="2332" y="233"/>
                  </a:cubicBezTo>
                  <a:cubicBezTo>
                    <a:pt x="2407" y="159"/>
                    <a:pt x="2500" y="112"/>
                    <a:pt x="2602" y="112"/>
                  </a:cubicBezTo>
                  <a:cubicBezTo>
                    <a:pt x="2704" y="112"/>
                    <a:pt x="2797" y="140"/>
                    <a:pt x="2890" y="196"/>
                  </a:cubicBezTo>
                  <a:cubicBezTo>
                    <a:pt x="2983" y="261"/>
                    <a:pt x="3057" y="326"/>
                    <a:pt x="3113" y="419"/>
                  </a:cubicBezTo>
                  <a:cubicBezTo>
                    <a:pt x="3168" y="512"/>
                    <a:pt x="3206" y="605"/>
                    <a:pt x="3234" y="707"/>
                  </a:cubicBezTo>
                  <a:cubicBezTo>
                    <a:pt x="3252" y="809"/>
                    <a:pt x="3280" y="921"/>
                    <a:pt x="3289" y="1032"/>
                  </a:cubicBezTo>
                  <a:cubicBezTo>
                    <a:pt x="3299" y="1134"/>
                    <a:pt x="3299" y="1255"/>
                    <a:pt x="3308" y="1357"/>
                  </a:cubicBezTo>
                  <a:cubicBezTo>
                    <a:pt x="3308" y="1803"/>
                    <a:pt x="3215" y="2231"/>
                    <a:pt x="3057" y="2649"/>
                  </a:cubicBezTo>
                  <a:cubicBezTo>
                    <a:pt x="2973" y="2853"/>
                    <a:pt x="2880" y="3058"/>
                    <a:pt x="2778" y="3243"/>
                  </a:cubicBezTo>
                  <a:cubicBezTo>
                    <a:pt x="2880" y="3058"/>
                    <a:pt x="2983" y="2844"/>
                    <a:pt x="3066" y="2649"/>
                  </a:cubicBezTo>
                  <a:cubicBezTo>
                    <a:pt x="3234" y="2240"/>
                    <a:pt x="3345" y="1803"/>
                    <a:pt x="3354" y="1357"/>
                  </a:cubicBezTo>
                  <a:cubicBezTo>
                    <a:pt x="3354" y="1246"/>
                    <a:pt x="3354" y="1134"/>
                    <a:pt x="3345" y="1023"/>
                  </a:cubicBezTo>
                  <a:cubicBezTo>
                    <a:pt x="3336" y="902"/>
                    <a:pt x="3326" y="800"/>
                    <a:pt x="3299" y="688"/>
                  </a:cubicBezTo>
                  <a:cubicBezTo>
                    <a:pt x="3252" y="568"/>
                    <a:pt x="3224" y="456"/>
                    <a:pt x="3159" y="363"/>
                  </a:cubicBezTo>
                  <a:cubicBezTo>
                    <a:pt x="3103" y="261"/>
                    <a:pt x="3020" y="177"/>
                    <a:pt x="2927" y="103"/>
                  </a:cubicBezTo>
                  <a:cubicBezTo>
                    <a:pt x="2834" y="47"/>
                    <a:pt x="2723" y="1"/>
                    <a:pt x="2592" y="1"/>
                  </a:cubicBezTo>
                  <a:close/>
                  <a:moveTo>
                    <a:pt x="2778" y="3244"/>
                  </a:moveTo>
                  <a:lnTo>
                    <a:pt x="2778" y="3244"/>
                  </a:lnTo>
                  <a:cubicBezTo>
                    <a:pt x="2722" y="3336"/>
                    <a:pt x="2648" y="3411"/>
                    <a:pt x="2555" y="3485"/>
                  </a:cubicBezTo>
                  <a:cubicBezTo>
                    <a:pt x="2648" y="3429"/>
                    <a:pt x="2722" y="3337"/>
                    <a:pt x="2778" y="3244"/>
                  </a:cubicBezTo>
                  <a:close/>
                  <a:moveTo>
                    <a:pt x="1385" y="3058"/>
                  </a:moveTo>
                  <a:cubicBezTo>
                    <a:pt x="1645" y="3235"/>
                    <a:pt x="1922" y="3382"/>
                    <a:pt x="2212" y="3504"/>
                  </a:cubicBezTo>
                  <a:cubicBezTo>
                    <a:pt x="1924" y="3382"/>
                    <a:pt x="1648" y="3230"/>
                    <a:pt x="1385" y="3058"/>
                  </a:cubicBezTo>
                  <a:close/>
                  <a:moveTo>
                    <a:pt x="2555" y="3485"/>
                  </a:moveTo>
                  <a:cubicBezTo>
                    <a:pt x="2509" y="3513"/>
                    <a:pt x="2462" y="3531"/>
                    <a:pt x="2407" y="3541"/>
                  </a:cubicBezTo>
                  <a:cubicBezTo>
                    <a:pt x="2462" y="3541"/>
                    <a:pt x="2509" y="3522"/>
                    <a:pt x="2555" y="3485"/>
                  </a:cubicBezTo>
                  <a:close/>
                  <a:moveTo>
                    <a:pt x="2239" y="3513"/>
                  </a:moveTo>
                  <a:lnTo>
                    <a:pt x="2239" y="3513"/>
                  </a:lnTo>
                  <a:cubicBezTo>
                    <a:pt x="2273" y="3533"/>
                    <a:pt x="2316" y="3548"/>
                    <a:pt x="2358" y="3548"/>
                  </a:cubicBezTo>
                  <a:cubicBezTo>
                    <a:pt x="2375" y="3548"/>
                    <a:pt x="2391" y="3546"/>
                    <a:pt x="2407" y="3541"/>
                  </a:cubicBezTo>
                  <a:cubicBezTo>
                    <a:pt x="2351" y="3541"/>
                    <a:pt x="2286" y="3531"/>
                    <a:pt x="2239" y="35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0"/>
            <p:cNvSpPr/>
            <p:nvPr/>
          </p:nvSpPr>
          <p:spPr>
            <a:xfrm>
              <a:off x="4631525" y="2721375"/>
              <a:ext cx="30450" cy="52750"/>
            </a:xfrm>
            <a:custGeom>
              <a:rect b="b" l="l" r="r" t="t"/>
              <a:pathLst>
                <a:path extrusionOk="0" h="2110" w="1218">
                  <a:moveTo>
                    <a:pt x="1" y="1"/>
                  </a:moveTo>
                  <a:lnTo>
                    <a:pt x="1" y="1"/>
                  </a:lnTo>
                  <a:cubicBezTo>
                    <a:pt x="103" y="177"/>
                    <a:pt x="215" y="344"/>
                    <a:pt x="298" y="539"/>
                  </a:cubicBezTo>
                  <a:lnTo>
                    <a:pt x="614" y="1060"/>
                  </a:lnTo>
                  <a:lnTo>
                    <a:pt x="930" y="1580"/>
                  </a:lnTo>
                  <a:cubicBezTo>
                    <a:pt x="976" y="1673"/>
                    <a:pt x="1032" y="1757"/>
                    <a:pt x="1079" y="1849"/>
                  </a:cubicBezTo>
                  <a:cubicBezTo>
                    <a:pt x="1134" y="1924"/>
                    <a:pt x="1171" y="2017"/>
                    <a:pt x="1218" y="2110"/>
                  </a:cubicBezTo>
                  <a:cubicBezTo>
                    <a:pt x="1162" y="1914"/>
                    <a:pt x="1069" y="1738"/>
                    <a:pt x="976" y="1552"/>
                  </a:cubicBezTo>
                  <a:cubicBezTo>
                    <a:pt x="883" y="1366"/>
                    <a:pt x="781" y="1199"/>
                    <a:pt x="679" y="1023"/>
                  </a:cubicBezTo>
                  <a:cubicBezTo>
                    <a:pt x="568" y="846"/>
                    <a:pt x="465" y="670"/>
                    <a:pt x="354" y="502"/>
                  </a:cubicBezTo>
                  <a:cubicBezTo>
                    <a:pt x="233" y="335"/>
                    <a:pt x="122" y="15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0"/>
            <p:cNvSpPr/>
            <p:nvPr/>
          </p:nvSpPr>
          <p:spPr>
            <a:xfrm>
              <a:off x="4653375" y="2706750"/>
              <a:ext cx="11400" cy="67150"/>
            </a:xfrm>
            <a:custGeom>
              <a:rect b="b" l="l" r="r" t="t"/>
              <a:pathLst>
                <a:path extrusionOk="0" h="2686" w="456">
                  <a:moveTo>
                    <a:pt x="0" y="0"/>
                  </a:moveTo>
                  <a:lnTo>
                    <a:pt x="0" y="0"/>
                  </a:lnTo>
                  <a:cubicBezTo>
                    <a:pt x="19" y="223"/>
                    <a:pt x="47" y="446"/>
                    <a:pt x="84" y="688"/>
                  </a:cubicBezTo>
                  <a:cubicBezTo>
                    <a:pt x="102" y="920"/>
                    <a:pt x="140" y="1143"/>
                    <a:pt x="177" y="1366"/>
                  </a:cubicBezTo>
                  <a:cubicBezTo>
                    <a:pt x="205" y="1580"/>
                    <a:pt x="242" y="1803"/>
                    <a:pt x="288" y="2026"/>
                  </a:cubicBezTo>
                  <a:cubicBezTo>
                    <a:pt x="335" y="2249"/>
                    <a:pt x="381" y="2462"/>
                    <a:pt x="455" y="2685"/>
                  </a:cubicBezTo>
                  <a:cubicBezTo>
                    <a:pt x="428" y="2574"/>
                    <a:pt x="409" y="2462"/>
                    <a:pt x="390" y="2351"/>
                  </a:cubicBezTo>
                  <a:cubicBezTo>
                    <a:pt x="372" y="2230"/>
                    <a:pt x="344" y="2128"/>
                    <a:pt x="335" y="2016"/>
                  </a:cubicBezTo>
                  <a:lnTo>
                    <a:pt x="232" y="1338"/>
                  </a:lnTo>
                  <a:lnTo>
                    <a:pt x="112" y="669"/>
                  </a:lnTo>
                  <a:cubicBezTo>
                    <a:pt x="84" y="446"/>
                    <a:pt x="47" y="22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0"/>
            <p:cNvSpPr/>
            <p:nvPr/>
          </p:nvSpPr>
          <p:spPr>
            <a:xfrm>
              <a:off x="4646175" y="2739025"/>
              <a:ext cx="8600" cy="14900"/>
            </a:xfrm>
            <a:custGeom>
              <a:rect b="b" l="l" r="r" t="t"/>
              <a:pathLst>
                <a:path extrusionOk="0" h="596" w="344">
                  <a:moveTo>
                    <a:pt x="0" y="1"/>
                  </a:moveTo>
                  <a:lnTo>
                    <a:pt x="0" y="1"/>
                  </a:lnTo>
                  <a:cubicBezTo>
                    <a:pt x="28" y="121"/>
                    <a:pt x="93" y="224"/>
                    <a:pt x="149" y="307"/>
                  </a:cubicBezTo>
                  <a:cubicBezTo>
                    <a:pt x="186" y="363"/>
                    <a:pt x="205" y="409"/>
                    <a:pt x="242" y="456"/>
                  </a:cubicBezTo>
                  <a:lnTo>
                    <a:pt x="344" y="595"/>
                  </a:lnTo>
                  <a:cubicBezTo>
                    <a:pt x="335" y="540"/>
                    <a:pt x="307" y="493"/>
                    <a:pt x="288" y="428"/>
                  </a:cubicBezTo>
                  <a:cubicBezTo>
                    <a:pt x="260" y="382"/>
                    <a:pt x="242" y="326"/>
                    <a:pt x="205" y="279"/>
                  </a:cubicBezTo>
                  <a:cubicBezTo>
                    <a:pt x="149" y="186"/>
                    <a:pt x="74"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0"/>
            <p:cNvSpPr/>
            <p:nvPr/>
          </p:nvSpPr>
          <p:spPr>
            <a:xfrm>
              <a:off x="4643375" y="2733000"/>
              <a:ext cx="6525" cy="8375"/>
            </a:xfrm>
            <a:custGeom>
              <a:rect b="b" l="l" r="r" t="t"/>
              <a:pathLst>
                <a:path extrusionOk="0" h="335" w="261">
                  <a:moveTo>
                    <a:pt x="1" y="0"/>
                  </a:moveTo>
                  <a:lnTo>
                    <a:pt x="1" y="0"/>
                  </a:lnTo>
                  <a:cubicBezTo>
                    <a:pt x="38" y="74"/>
                    <a:pt x="84" y="130"/>
                    <a:pt x="121" y="177"/>
                  </a:cubicBezTo>
                  <a:cubicBezTo>
                    <a:pt x="140" y="195"/>
                    <a:pt x="168" y="232"/>
                    <a:pt x="186" y="251"/>
                  </a:cubicBezTo>
                  <a:cubicBezTo>
                    <a:pt x="214" y="279"/>
                    <a:pt x="233" y="307"/>
                    <a:pt x="261" y="335"/>
                  </a:cubicBezTo>
                  <a:cubicBezTo>
                    <a:pt x="261" y="307"/>
                    <a:pt x="233" y="270"/>
                    <a:pt x="224" y="232"/>
                  </a:cubicBezTo>
                  <a:cubicBezTo>
                    <a:pt x="214" y="195"/>
                    <a:pt x="186" y="167"/>
                    <a:pt x="168" y="139"/>
                  </a:cubicBezTo>
                  <a:cubicBezTo>
                    <a:pt x="121" y="93"/>
                    <a:pt x="75"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0"/>
            <p:cNvSpPr/>
            <p:nvPr/>
          </p:nvSpPr>
          <p:spPr>
            <a:xfrm>
              <a:off x="4648025" y="2729750"/>
              <a:ext cx="6525" cy="14875"/>
            </a:xfrm>
            <a:custGeom>
              <a:rect b="b" l="l" r="r" t="t"/>
              <a:pathLst>
                <a:path extrusionOk="0" h="595" w="261">
                  <a:moveTo>
                    <a:pt x="0" y="0"/>
                  </a:moveTo>
                  <a:lnTo>
                    <a:pt x="0" y="0"/>
                  </a:lnTo>
                  <a:cubicBezTo>
                    <a:pt x="28" y="121"/>
                    <a:pt x="75" y="214"/>
                    <a:pt x="112" y="307"/>
                  </a:cubicBezTo>
                  <a:cubicBezTo>
                    <a:pt x="158" y="409"/>
                    <a:pt x="205" y="502"/>
                    <a:pt x="261" y="595"/>
                  </a:cubicBezTo>
                  <a:cubicBezTo>
                    <a:pt x="261" y="539"/>
                    <a:pt x="233" y="474"/>
                    <a:pt x="223" y="437"/>
                  </a:cubicBezTo>
                  <a:cubicBezTo>
                    <a:pt x="214" y="390"/>
                    <a:pt x="186" y="325"/>
                    <a:pt x="168" y="279"/>
                  </a:cubicBezTo>
                  <a:cubicBezTo>
                    <a:pt x="121" y="186"/>
                    <a:pt x="75"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0"/>
            <p:cNvSpPr/>
            <p:nvPr/>
          </p:nvSpPr>
          <p:spPr>
            <a:xfrm>
              <a:off x="4656150" y="2750400"/>
              <a:ext cx="3050" cy="9800"/>
            </a:xfrm>
            <a:custGeom>
              <a:rect b="b" l="l" r="r" t="t"/>
              <a:pathLst>
                <a:path extrusionOk="0" h="392" w="122">
                  <a:moveTo>
                    <a:pt x="19" y="1"/>
                  </a:moveTo>
                  <a:lnTo>
                    <a:pt x="19" y="1"/>
                  </a:lnTo>
                  <a:cubicBezTo>
                    <a:pt x="1" y="75"/>
                    <a:pt x="19" y="140"/>
                    <a:pt x="38" y="205"/>
                  </a:cubicBezTo>
                  <a:cubicBezTo>
                    <a:pt x="66" y="270"/>
                    <a:pt x="84" y="335"/>
                    <a:pt x="121" y="391"/>
                  </a:cubicBezTo>
                  <a:cubicBezTo>
                    <a:pt x="121" y="317"/>
                    <a:pt x="112" y="261"/>
                    <a:pt x="94" y="187"/>
                  </a:cubicBezTo>
                  <a:cubicBezTo>
                    <a:pt x="75" y="131"/>
                    <a:pt x="47"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50"/>
            <p:cNvSpPr/>
            <p:nvPr/>
          </p:nvSpPr>
          <p:spPr>
            <a:xfrm>
              <a:off x="4639900" y="2695825"/>
              <a:ext cx="8850" cy="12575"/>
            </a:xfrm>
            <a:custGeom>
              <a:rect b="b" l="l" r="r" t="t"/>
              <a:pathLst>
                <a:path extrusionOk="0" h="503" w="354">
                  <a:moveTo>
                    <a:pt x="0" y="1"/>
                  </a:moveTo>
                  <a:lnTo>
                    <a:pt x="0" y="1"/>
                  </a:lnTo>
                  <a:cubicBezTo>
                    <a:pt x="47" y="93"/>
                    <a:pt x="112" y="186"/>
                    <a:pt x="168" y="270"/>
                  </a:cubicBezTo>
                  <a:cubicBezTo>
                    <a:pt x="205" y="298"/>
                    <a:pt x="223" y="354"/>
                    <a:pt x="260" y="382"/>
                  </a:cubicBezTo>
                  <a:cubicBezTo>
                    <a:pt x="298" y="419"/>
                    <a:pt x="316" y="456"/>
                    <a:pt x="353" y="502"/>
                  </a:cubicBezTo>
                  <a:cubicBezTo>
                    <a:pt x="344" y="437"/>
                    <a:pt x="316" y="400"/>
                    <a:pt x="298" y="354"/>
                  </a:cubicBezTo>
                  <a:cubicBezTo>
                    <a:pt x="270" y="307"/>
                    <a:pt x="242" y="270"/>
                    <a:pt x="214" y="224"/>
                  </a:cubicBezTo>
                  <a:cubicBezTo>
                    <a:pt x="158" y="140"/>
                    <a:pt x="8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0"/>
            <p:cNvSpPr/>
            <p:nvPr/>
          </p:nvSpPr>
          <p:spPr>
            <a:xfrm>
              <a:off x="4643850" y="2705825"/>
              <a:ext cx="5350" cy="8600"/>
            </a:xfrm>
            <a:custGeom>
              <a:rect b="b" l="l" r="r" t="t"/>
              <a:pathLst>
                <a:path extrusionOk="0" h="344" w="214">
                  <a:moveTo>
                    <a:pt x="0" y="0"/>
                  </a:moveTo>
                  <a:lnTo>
                    <a:pt x="0" y="0"/>
                  </a:lnTo>
                  <a:cubicBezTo>
                    <a:pt x="28" y="65"/>
                    <a:pt x="65" y="121"/>
                    <a:pt x="93" y="186"/>
                  </a:cubicBezTo>
                  <a:cubicBezTo>
                    <a:pt x="140" y="232"/>
                    <a:pt x="167" y="288"/>
                    <a:pt x="214" y="344"/>
                  </a:cubicBezTo>
                  <a:cubicBezTo>
                    <a:pt x="214" y="307"/>
                    <a:pt x="205" y="270"/>
                    <a:pt x="195" y="242"/>
                  </a:cubicBezTo>
                  <a:cubicBezTo>
                    <a:pt x="186" y="204"/>
                    <a:pt x="167" y="186"/>
                    <a:pt x="149" y="149"/>
                  </a:cubicBezTo>
                  <a:cubicBezTo>
                    <a:pt x="121" y="121"/>
                    <a:pt x="102" y="93"/>
                    <a:pt x="75" y="65"/>
                  </a:cubicBezTo>
                  <a:cubicBezTo>
                    <a:pt x="56" y="3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0"/>
            <p:cNvSpPr/>
            <p:nvPr/>
          </p:nvSpPr>
          <p:spPr>
            <a:xfrm>
              <a:off x="4636175" y="2697000"/>
              <a:ext cx="3750" cy="3950"/>
            </a:xfrm>
            <a:custGeom>
              <a:rect b="b" l="l" r="r" t="t"/>
              <a:pathLst>
                <a:path extrusionOk="0" h="158" w="150">
                  <a:moveTo>
                    <a:pt x="1" y="0"/>
                  </a:moveTo>
                  <a:cubicBezTo>
                    <a:pt x="10" y="46"/>
                    <a:pt x="47" y="74"/>
                    <a:pt x="56" y="93"/>
                  </a:cubicBezTo>
                  <a:cubicBezTo>
                    <a:pt x="84" y="102"/>
                    <a:pt x="94" y="121"/>
                    <a:pt x="103" y="130"/>
                  </a:cubicBezTo>
                  <a:cubicBezTo>
                    <a:pt x="121" y="139"/>
                    <a:pt x="131" y="149"/>
                    <a:pt x="149" y="158"/>
                  </a:cubicBezTo>
                  <a:cubicBezTo>
                    <a:pt x="149" y="121"/>
                    <a:pt x="131" y="84"/>
                    <a:pt x="103" y="46"/>
                  </a:cubicBezTo>
                  <a:cubicBezTo>
                    <a:pt x="94" y="37"/>
                    <a:pt x="84" y="28"/>
                    <a:pt x="56" y="9"/>
                  </a:cubicBezTo>
                  <a:cubicBezTo>
                    <a:pt x="47" y="9"/>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0"/>
            <p:cNvSpPr/>
            <p:nvPr/>
          </p:nvSpPr>
          <p:spPr>
            <a:xfrm>
              <a:off x="4668475" y="2692725"/>
              <a:ext cx="8850" cy="9875"/>
            </a:xfrm>
            <a:custGeom>
              <a:rect b="b" l="l" r="r" t="t"/>
              <a:pathLst>
                <a:path extrusionOk="0" h="395" w="354">
                  <a:moveTo>
                    <a:pt x="67" y="0"/>
                  </a:moveTo>
                  <a:cubicBezTo>
                    <a:pt x="44" y="0"/>
                    <a:pt x="21" y="5"/>
                    <a:pt x="0" y="13"/>
                  </a:cubicBezTo>
                  <a:cubicBezTo>
                    <a:pt x="93" y="32"/>
                    <a:pt x="158" y="78"/>
                    <a:pt x="223" y="134"/>
                  </a:cubicBezTo>
                  <a:cubicBezTo>
                    <a:pt x="242" y="171"/>
                    <a:pt x="260" y="217"/>
                    <a:pt x="288" y="255"/>
                  </a:cubicBezTo>
                  <a:lnTo>
                    <a:pt x="325" y="320"/>
                  </a:lnTo>
                  <a:lnTo>
                    <a:pt x="353" y="394"/>
                  </a:lnTo>
                  <a:lnTo>
                    <a:pt x="353" y="320"/>
                  </a:lnTo>
                  <a:cubicBezTo>
                    <a:pt x="353" y="301"/>
                    <a:pt x="353" y="273"/>
                    <a:pt x="344" y="255"/>
                  </a:cubicBezTo>
                  <a:cubicBezTo>
                    <a:pt x="335" y="208"/>
                    <a:pt x="316" y="143"/>
                    <a:pt x="279" y="115"/>
                  </a:cubicBezTo>
                  <a:cubicBezTo>
                    <a:pt x="242" y="78"/>
                    <a:pt x="195" y="41"/>
                    <a:pt x="149" y="22"/>
                  </a:cubicBezTo>
                  <a:cubicBezTo>
                    <a:pt x="123" y="7"/>
                    <a:pt x="95"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0"/>
            <p:cNvSpPr/>
            <p:nvPr/>
          </p:nvSpPr>
          <p:spPr>
            <a:xfrm>
              <a:off x="4674050" y="2699075"/>
              <a:ext cx="3500" cy="13025"/>
            </a:xfrm>
            <a:custGeom>
              <a:rect b="b" l="l" r="r" t="t"/>
              <a:pathLst>
                <a:path extrusionOk="0" h="521" w="140">
                  <a:moveTo>
                    <a:pt x="0" y="1"/>
                  </a:moveTo>
                  <a:cubicBezTo>
                    <a:pt x="0" y="47"/>
                    <a:pt x="9" y="94"/>
                    <a:pt x="19" y="140"/>
                  </a:cubicBezTo>
                  <a:cubicBezTo>
                    <a:pt x="28" y="186"/>
                    <a:pt x="46" y="224"/>
                    <a:pt x="56" y="270"/>
                  </a:cubicBezTo>
                  <a:lnTo>
                    <a:pt x="93" y="391"/>
                  </a:lnTo>
                  <a:cubicBezTo>
                    <a:pt x="102" y="437"/>
                    <a:pt x="112" y="474"/>
                    <a:pt x="121" y="521"/>
                  </a:cubicBezTo>
                  <a:cubicBezTo>
                    <a:pt x="139" y="474"/>
                    <a:pt x="139" y="428"/>
                    <a:pt x="139" y="382"/>
                  </a:cubicBezTo>
                  <a:cubicBezTo>
                    <a:pt x="139" y="335"/>
                    <a:pt x="121" y="289"/>
                    <a:pt x="112" y="242"/>
                  </a:cubicBezTo>
                  <a:cubicBezTo>
                    <a:pt x="93" y="159"/>
                    <a:pt x="46"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0"/>
            <p:cNvSpPr/>
            <p:nvPr/>
          </p:nvSpPr>
          <p:spPr>
            <a:xfrm>
              <a:off x="4679850" y="2706500"/>
              <a:ext cx="1425" cy="12125"/>
            </a:xfrm>
            <a:custGeom>
              <a:rect b="b" l="l" r="r" t="t"/>
              <a:pathLst>
                <a:path extrusionOk="0" h="485" w="57">
                  <a:moveTo>
                    <a:pt x="10" y="1"/>
                  </a:moveTo>
                  <a:cubicBezTo>
                    <a:pt x="0" y="85"/>
                    <a:pt x="10" y="168"/>
                    <a:pt x="10" y="233"/>
                  </a:cubicBezTo>
                  <a:cubicBezTo>
                    <a:pt x="10" y="317"/>
                    <a:pt x="19" y="400"/>
                    <a:pt x="19" y="484"/>
                  </a:cubicBezTo>
                  <a:cubicBezTo>
                    <a:pt x="47" y="447"/>
                    <a:pt x="47" y="410"/>
                    <a:pt x="56" y="363"/>
                  </a:cubicBezTo>
                  <a:lnTo>
                    <a:pt x="56" y="233"/>
                  </a:lnTo>
                  <a:cubicBezTo>
                    <a:pt x="56" y="205"/>
                    <a:pt x="56" y="159"/>
                    <a:pt x="47" y="122"/>
                  </a:cubicBezTo>
                  <a:cubicBezTo>
                    <a:pt x="47" y="85"/>
                    <a:pt x="2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50"/>
            <p:cNvSpPr/>
            <p:nvPr/>
          </p:nvSpPr>
          <p:spPr>
            <a:xfrm>
              <a:off x="4671025" y="2700000"/>
              <a:ext cx="3050" cy="8150"/>
            </a:xfrm>
            <a:custGeom>
              <a:rect b="b" l="l" r="r" t="t"/>
              <a:pathLst>
                <a:path extrusionOk="0" h="326" w="122">
                  <a:moveTo>
                    <a:pt x="0" y="1"/>
                  </a:moveTo>
                  <a:cubicBezTo>
                    <a:pt x="10" y="57"/>
                    <a:pt x="37" y="103"/>
                    <a:pt x="37" y="168"/>
                  </a:cubicBezTo>
                  <a:cubicBezTo>
                    <a:pt x="47" y="215"/>
                    <a:pt x="75" y="261"/>
                    <a:pt x="93" y="326"/>
                  </a:cubicBezTo>
                  <a:cubicBezTo>
                    <a:pt x="121" y="261"/>
                    <a:pt x="102" y="205"/>
                    <a:pt x="93" y="149"/>
                  </a:cubicBezTo>
                  <a:cubicBezTo>
                    <a:pt x="84" y="112"/>
                    <a:pt x="75" y="94"/>
                    <a:pt x="56" y="66"/>
                  </a:cubicBezTo>
                  <a:cubicBezTo>
                    <a:pt x="47" y="2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50"/>
            <p:cNvSpPr/>
            <p:nvPr/>
          </p:nvSpPr>
          <p:spPr>
            <a:xfrm>
              <a:off x="4667075" y="2757150"/>
              <a:ext cx="6050" cy="10700"/>
            </a:xfrm>
            <a:custGeom>
              <a:rect b="b" l="l" r="r" t="t"/>
              <a:pathLst>
                <a:path extrusionOk="0" h="428" w="242">
                  <a:moveTo>
                    <a:pt x="242" y="0"/>
                  </a:moveTo>
                  <a:lnTo>
                    <a:pt x="242" y="0"/>
                  </a:lnTo>
                  <a:cubicBezTo>
                    <a:pt x="195" y="65"/>
                    <a:pt x="158" y="140"/>
                    <a:pt x="112" y="205"/>
                  </a:cubicBezTo>
                  <a:cubicBezTo>
                    <a:pt x="75" y="279"/>
                    <a:pt x="28" y="344"/>
                    <a:pt x="0" y="428"/>
                  </a:cubicBezTo>
                  <a:cubicBezTo>
                    <a:pt x="28" y="409"/>
                    <a:pt x="65" y="381"/>
                    <a:pt x="103" y="344"/>
                  </a:cubicBezTo>
                  <a:lnTo>
                    <a:pt x="168" y="242"/>
                  </a:lnTo>
                  <a:cubicBezTo>
                    <a:pt x="205" y="177"/>
                    <a:pt x="242" y="84"/>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0"/>
            <p:cNvSpPr/>
            <p:nvPr/>
          </p:nvSpPr>
          <p:spPr>
            <a:xfrm>
              <a:off x="4667075" y="2754350"/>
              <a:ext cx="3975" cy="8625"/>
            </a:xfrm>
            <a:custGeom>
              <a:rect b="b" l="l" r="r" t="t"/>
              <a:pathLst>
                <a:path extrusionOk="0" h="345" w="159">
                  <a:moveTo>
                    <a:pt x="149" y="1"/>
                  </a:moveTo>
                  <a:cubicBezTo>
                    <a:pt x="121" y="29"/>
                    <a:pt x="112" y="66"/>
                    <a:pt x="103" y="84"/>
                  </a:cubicBezTo>
                  <a:cubicBezTo>
                    <a:pt x="93" y="112"/>
                    <a:pt x="75" y="150"/>
                    <a:pt x="65" y="168"/>
                  </a:cubicBezTo>
                  <a:lnTo>
                    <a:pt x="0" y="345"/>
                  </a:lnTo>
                  <a:cubicBezTo>
                    <a:pt x="28" y="317"/>
                    <a:pt x="56" y="298"/>
                    <a:pt x="75" y="289"/>
                  </a:cubicBezTo>
                  <a:cubicBezTo>
                    <a:pt x="103" y="261"/>
                    <a:pt x="112" y="233"/>
                    <a:pt x="121" y="205"/>
                  </a:cubicBezTo>
                  <a:cubicBezTo>
                    <a:pt x="149" y="131"/>
                    <a:pt x="158" y="75"/>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0"/>
            <p:cNvSpPr/>
            <p:nvPr/>
          </p:nvSpPr>
          <p:spPr>
            <a:xfrm>
              <a:off x="4664275" y="2748325"/>
              <a:ext cx="2125" cy="9775"/>
            </a:xfrm>
            <a:custGeom>
              <a:rect b="b" l="l" r="r" t="t"/>
              <a:pathLst>
                <a:path extrusionOk="0" h="391" w="85">
                  <a:moveTo>
                    <a:pt x="19" y="0"/>
                  </a:moveTo>
                  <a:cubicBezTo>
                    <a:pt x="19" y="75"/>
                    <a:pt x="1" y="140"/>
                    <a:pt x="19" y="195"/>
                  </a:cubicBezTo>
                  <a:cubicBezTo>
                    <a:pt x="29" y="260"/>
                    <a:pt x="38" y="325"/>
                    <a:pt x="66" y="391"/>
                  </a:cubicBezTo>
                  <a:cubicBezTo>
                    <a:pt x="84" y="316"/>
                    <a:pt x="75" y="260"/>
                    <a:pt x="57" y="186"/>
                  </a:cubicBezTo>
                  <a:cubicBezTo>
                    <a:pt x="57" y="149"/>
                    <a:pt x="57" y="130"/>
                    <a:pt x="47" y="93"/>
                  </a:cubicBezTo>
                  <a:cubicBezTo>
                    <a:pt x="38" y="56"/>
                    <a:pt x="3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0"/>
            <p:cNvSpPr/>
            <p:nvPr/>
          </p:nvSpPr>
          <p:spPr>
            <a:xfrm>
              <a:off x="4668475" y="2745300"/>
              <a:ext cx="2100" cy="7925"/>
            </a:xfrm>
            <a:custGeom>
              <a:rect b="b" l="l" r="r" t="t"/>
              <a:pathLst>
                <a:path extrusionOk="0" h="317" w="84">
                  <a:moveTo>
                    <a:pt x="65" y="1"/>
                  </a:moveTo>
                  <a:cubicBezTo>
                    <a:pt x="37" y="56"/>
                    <a:pt x="19" y="103"/>
                    <a:pt x="9" y="158"/>
                  </a:cubicBezTo>
                  <a:cubicBezTo>
                    <a:pt x="0" y="205"/>
                    <a:pt x="0" y="261"/>
                    <a:pt x="9" y="316"/>
                  </a:cubicBezTo>
                  <a:cubicBezTo>
                    <a:pt x="47" y="279"/>
                    <a:pt x="56" y="214"/>
                    <a:pt x="65" y="158"/>
                  </a:cubicBezTo>
                  <a:cubicBezTo>
                    <a:pt x="84" y="112"/>
                    <a:pt x="84" y="56"/>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0"/>
            <p:cNvSpPr/>
            <p:nvPr/>
          </p:nvSpPr>
          <p:spPr>
            <a:xfrm>
              <a:off x="4674275" y="2742275"/>
              <a:ext cx="2575" cy="10725"/>
            </a:xfrm>
            <a:custGeom>
              <a:rect b="b" l="l" r="r" t="t"/>
              <a:pathLst>
                <a:path extrusionOk="0" h="429" w="103">
                  <a:moveTo>
                    <a:pt x="93" y="1"/>
                  </a:moveTo>
                  <a:lnTo>
                    <a:pt x="93" y="1"/>
                  </a:lnTo>
                  <a:cubicBezTo>
                    <a:pt x="56" y="75"/>
                    <a:pt x="28" y="140"/>
                    <a:pt x="19" y="214"/>
                  </a:cubicBezTo>
                  <a:cubicBezTo>
                    <a:pt x="10" y="279"/>
                    <a:pt x="0" y="363"/>
                    <a:pt x="10" y="428"/>
                  </a:cubicBezTo>
                  <a:cubicBezTo>
                    <a:pt x="47" y="372"/>
                    <a:pt x="65" y="289"/>
                    <a:pt x="84" y="224"/>
                  </a:cubicBezTo>
                  <a:cubicBezTo>
                    <a:pt x="93" y="149"/>
                    <a:pt x="103" y="84"/>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0"/>
            <p:cNvSpPr/>
            <p:nvPr/>
          </p:nvSpPr>
          <p:spPr>
            <a:xfrm>
              <a:off x="4605050" y="2721600"/>
              <a:ext cx="4675" cy="13275"/>
            </a:xfrm>
            <a:custGeom>
              <a:rect b="b" l="l" r="r" t="t"/>
              <a:pathLst>
                <a:path extrusionOk="0" h="531" w="187">
                  <a:moveTo>
                    <a:pt x="19" y="1"/>
                  </a:moveTo>
                  <a:cubicBezTo>
                    <a:pt x="1" y="66"/>
                    <a:pt x="1" y="103"/>
                    <a:pt x="1" y="140"/>
                  </a:cubicBezTo>
                  <a:cubicBezTo>
                    <a:pt x="1" y="187"/>
                    <a:pt x="19" y="233"/>
                    <a:pt x="29" y="280"/>
                  </a:cubicBezTo>
                  <a:cubicBezTo>
                    <a:pt x="66" y="373"/>
                    <a:pt x="112" y="465"/>
                    <a:pt x="186" y="530"/>
                  </a:cubicBezTo>
                  <a:cubicBezTo>
                    <a:pt x="168" y="484"/>
                    <a:pt x="140" y="447"/>
                    <a:pt x="131" y="400"/>
                  </a:cubicBezTo>
                  <a:cubicBezTo>
                    <a:pt x="112" y="354"/>
                    <a:pt x="94" y="317"/>
                    <a:pt x="84" y="270"/>
                  </a:cubicBezTo>
                  <a:cubicBezTo>
                    <a:pt x="66" y="187"/>
                    <a:pt x="38"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0"/>
            <p:cNvSpPr/>
            <p:nvPr/>
          </p:nvSpPr>
          <p:spPr>
            <a:xfrm>
              <a:off x="4608550" y="2726250"/>
              <a:ext cx="5575" cy="10475"/>
            </a:xfrm>
            <a:custGeom>
              <a:rect b="b" l="l" r="r" t="t"/>
              <a:pathLst>
                <a:path extrusionOk="0" h="419" w="223">
                  <a:moveTo>
                    <a:pt x="19" y="1"/>
                  </a:moveTo>
                  <a:cubicBezTo>
                    <a:pt x="0" y="47"/>
                    <a:pt x="19" y="84"/>
                    <a:pt x="28" y="121"/>
                  </a:cubicBezTo>
                  <a:cubicBezTo>
                    <a:pt x="28" y="149"/>
                    <a:pt x="46" y="196"/>
                    <a:pt x="65" y="233"/>
                  </a:cubicBezTo>
                  <a:cubicBezTo>
                    <a:pt x="93" y="307"/>
                    <a:pt x="158" y="382"/>
                    <a:pt x="223" y="419"/>
                  </a:cubicBezTo>
                  <a:lnTo>
                    <a:pt x="167" y="317"/>
                  </a:lnTo>
                  <a:cubicBezTo>
                    <a:pt x="158" y="279"/>
                    <a:pt x="130" y="242"/>
                    <a:pt x="121" y="214"/>
                  </a:cubicBezTo>
                  <a:cubicBezTo>
                    <a:pt x="84" y="140"/>
                    <a:pt x="65"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0"/>
            <p:cNvSpPr/>
            <p:nvPr/>
          </p:nvSpPr>
          <p:spPr>
            <a:xfrm>
              <a:off x="4614125" y="2730900"/>
              <a:ext cx="7225" cy="10250"/>
            </a:xfrm>
            <a:custGeom>
              <a:rect b="b" l="l" r="r" t="t"/>
              <a:pathLst>
                <a:path extrusionOk="0" h="410" w="289">
                  <a:moveTo>
                    <a:pt x="0" y="1"/>
                  </a:moveTo>
                  <a:lnTo>
                    <a:pt x="0" y="1"/>
                  </a:lnTo>
                  <a:cubicBezTo>
                    <a:pt x="28" y="93"/>
                    <a:pt x="74" y="168"/>
                    <a:pt x="102" y="223"/>
                  </a:cubicBezTo>
                  <a:cubicBezTo>
                    <a:pt x="130" y="261"/>
                    <a:pt x="149" y="298"/>
                    <a:pt x="186" y="326"/>
                  </a:cubicBezTo>
                  <a:cubicBezTo>
                    <a:pt x="223" y="363"/>
                    <a:pt x="260" y="391"/>
                    <a:pt x="288" y="409"/>
                  </a:cubicBezTo>
                  <a:lnTo>
                    <a:pt x="223" y="307"/>
                  </a:lnTo>
                  <a:lnTo>
                    <a:pt x="149" y="205"/>
                  </a:lnTo>
                  <a:cubicBezTo>
                    <a:pt x="102" y="131"/>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0"/>
            <p:cNvSpPr/>
            <p:nvPr/>
          </p:nvSpPr>
          <p:spPr>
            <a:xfrm>
              <a:off x="4615975" y="2741575"/>
              <a:ext cx="9550" cy="8850"/>
            </a:xfrm>
            <a:custGeom>
              <a:rect b="b" l="l" r="r" t="t"/>
              <a:pathLst>
                <a:path extrusionOk="0" h="354" w="382">
                  <a:moveTo>
                    <a:pt x="0" y="1"/>
                  </a:moveTo>
                  <a:lnTo>
                    <a:pt x="0" y="1"/>
                  </a:lnTo>
                  <a:cubicBezTo>
                    <a:pt x="28" y="75"/>
                    <a:pt x="93" y="150"/>
                    <a:pt x="158" y="215"/>
                  </a:cubicBezTo>
                  <a:cubicBezTo>
                    <a:pt x="195" y="233"/>
                    <a:pt x="233" y="270"/>
                    <a:pt x="260" y="298"/>
                  </a:cubicBezTo>
                  <a:cubicBezTo>
                    <a:pt x="298" y="317"/>
                    <a:pt x="335" y="345"/>
                    <a:pt x="381" y="354"/>
                  </a:cubicBezTo>
                  <a:lnTo>
                    <a:pt x="288" y="261"/>
                  </a:lnTo>
                  <a:lnTo>
                    <a:pt x="195" y="168"/>
                  </a:lnTo>
                  <a:cubicBezTo>
                    <a:pt x="140" y="112"/>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0"/>
            <p:cNvSpPr/>
            <p:nvPr/>
          </p:nvSpPr>
          <p:spPr>
            <a:xfrm>
              <a:off x="4625500" y="2746000"/>
              <a:ext cx="8375" cy="10250"/>
            </a:xfrm>
            <a:custGeom>
              <a:rect b="b" l="l" r="r" t="t"/>
              <a:pathLst>
                <a:path extrusionOk="0" h="410" w="335">
                  <a:moveTo>
                    <a:pt x="0" y="0"/>
                  </a:moveTo>
                  <a:lnTo>
                    <a:pt x="0" y="0"/>
                  </a:lnTo>
                  <a:cubicBezTo>
                    <a:pt x="19" y="84"/>
                    <a:pt x="65" y="168"/>
                    <a:pt x="130" y="233"/>
                  </a:cubicBezTo>
                  <a:cubicBezTo>
                    <a:pt x="158" y="270"/>
                    <a:pt x="186" y="307"/>
                    <a:pt x="223" y="335"/>
                  </a:cubicBezTo>
                  <a:cubicBezTo>
                    <a:pt x="251" y="372"/>
                    <a:pt x="288" y="400"/>
                    <a:pt x="335" y="409"/>
                  </a:cubicBezTo>
                  <a:cubicBezTo>
                    <a:pt x="298" y="372"/>
                    <a:pt x="279" y="335"/>
                    <a:pt x="251" y="307"/>
                  </a:cubicBezTo>
                  <a:lnTo>
                    <a:pt x="177" y="205"/>
                  </a:lnTo>
                  <a:cubicBezTo>
                    <a:pt x="112"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0"/>
            <p:cNvSpPr/>
            <p:nvPr/>
          </p:nvSpPr>
          <p:spPr>
            <a:xfrm>
              <a:off x="4637100" y="2716725"/>
              <a:ext cx="2350" cy="5375"/>
            </a:xfrm>
            <a:custGeom>
              <a:rect b="b" l="l" r="r" t="t"/>
              <a:pathLst>
                <a:path extrusionOk="0" h="215" w="94">
                  <a:moveTo>
                    <a:pt x="1" y="1"/>
                  </a:moveTo>
                  <a:cubicBezTo>
                    <a:pt x="1" y="47"/>
                    <a:pt x="10" y="84"/>
                    <a:pt x="19" y="122"/>
                  </a:cubicBezTo>
                  <a:cubicBezTo>
                    <a:pt x="38" y="149"/>
                    <a:pt x="57" y="187"/>
                    <a:pt x="94" y="214"/>
                  </a:cubicBezTo>
                  <a:cubicBezTo>
                    <a:pt x="94" y="168"/>
                    <a:pt x="75" y="131"/>
                    <a:pt x="66" y="94"/>
                  </a:cubicBezTo>
                  <a:cubicBezTo>
                    <a:pt x="57" y="5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0"/>
            <p:cNvSpPr/>
            <p:nvPr/>
          </p:nvSpPr>
          <p:spPr>
            <a:xfrm>
              <a:off x="4637100" y="2711625"/>
              <a:ext cx="2825" cy="5125"/>
            </a:xfrm>
            <a:custGeom>
              <a:rect b="b" l="l" r="r" t="t"/>
              <a:pathLst>
                <a:path extrusionOk="0" h="205" w="113">
                  <a:moveTo>
                    <a:pt x="1" y="0"/>
                  </a:moveTo>
                  <a:cubicBezTo>
                    <a:pt x="1" y="38"/>
                    <a:pt x="10" y="75"/>
                    <a:pt x="19" y="112"/>
                  </a:cubicBezTo>
                  <a:cubicBezTo>
                    <a:pt x="47" y="149"/>
                    <a:pt x="66" y="177"/>
                    <a:pt x="103" y="205"/>
                  </a:cubicBezTo>
                  <a:cubicBezTo>
                    <a:pt x="112" y="158"/>
                    <a:pt x="94" y="121"/>
                    <a:pt x="84" y="84"/>
                  </a:cubicBezTo>
                  <a:cubicBezTo>
                    <a:pt x="57"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0"/>
            <p:cNvSpPr/>
            <p:nvPr/>
          </p:nvSpPr>
          <p:spPr>
            <a:xfrm>
              <a:off x="4638025" y="2759475"/>
              <a:ext cx="6550" cy="5350"/>
            </a:xfrm>
            <a:custGeom>
              <a:rect b="b" l="l" r="r" t="t"/>
              <a:pathLst>
                <a:path extrusionOk="0" h="214" w="262">
                  <a:moveTo>
                    <a:pt x="1" y="0"/>
                  </a:moveTo>
                  <a:lnTo>
                    <a:pt x="1" y="0"/>
                  </a:lnTo>
                  <a:cubicBezTo>
                    <a:pt x="20" y="56"/>
                    <a:pt x="66" y="93"/>
                    <a:pt x="112" y="140"/>
                  </a:cubicBezTo>
                  <a:cubicBezTo>
                    <a:pt x="140" y="149"/>
                    <a:pt x="159" y="177"/>
                    <a:pt x="187" y="186"/>
                  </a:cubicBezTo>
                  <a:cubicBezTo>
                    <a:pt x="205" y="205"/>
                    <a:pt x="233" y="214"/>
                    <a:pt x="261" y="214"/>
                  </a:cubicBezTo>
                  <a:cubicBezTo>
                    <a:pt x="233" y="177"/>
                    <a:pt x="196" y="121"/>
                    <a:pt x="150" y="93"/>
                  </a:cubicBezTo>
                  <a:cubicBezTo>
                    <a:pt x="103" y="56"/>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0"/>
            <p:cNvSpPr/>
            <p:nvPr/>
          </p:nvSpPr>
          <p:spPr>
            <a:xfrm>
              <a:off x="4443400" y="3073725"/>
              <a:ext cx="85950" cy="87275"/>
            </a:xfrm>
            <a:custGeom>
              <a:rect b="b" l="l" r="r" t="t"/>
              <a:pathLst>
                <a:path extrusionOk="0" h="3491" w="3438">
                  <a:moveTo>
                    <a:pt x="2642" y="1"/>
                  </a:moveTo>
                  <a:cubicBezTo>
                    <a:pt x="2576" y="1"/>
                    <a:pt x="2511" y="15"/>
                    <a:pt x="2453" y="47"/>
                  </a:cubicBezTo>
                  <a:cubicBezTo>
                    <a:pt x="2221" y="177"/>
                    <a:pt x="2146" y="475"/>
                    <a:pt x="2119" y="735"/>
                  </a:cubicBezTo>
                  <a:cubicBezTo>
                    <a:pt x="2035" y="549"/>
                    <a:pt x="1942" y="363"/>
                    <a:pt x="1793" y="242"/>
                  </a:cubicBezTo>
                  <a:cubicBezTo>
                    <a:pt x="1697" y="163"/>
                    <a:pt x="1569" y="115"/>
                    <a:pt x="1448" y="115"/>
                  </a:cubicBezTo>
                  <a:cubicBezTo>
                    <a:pt x="1371" y="115"/>
                    <a:pt x="1297" y="134"/>
                    <a:pt x="1236" y="177"/>
                  </a:cubicBezTo>
                  <a:cubicBezTo>
                    <a:pt x="1069" y="307"/>
                    <a:pt x="1050" y="549"/>
                    <a:pt x="1097" y="763"/>
                  </a:cubicBezTo>
                  <a:cubicBezTo>
                    <a:pt x="1152" y="958"/>
                    <a:pt x="1245" y="1153"/>
                    <a:pt x="1264" y="1367"/>
                  </a:cubicBezTo>
                  <a:cubicBezTo>
                    <a:pt x="1115" y="1227"/>
                    <a:pt x="966" y="1097"/>
                    <a:pt x="771" y="1032"/>
                  </a:cubicBezTo>
                  <a:cubicBezTo>
                    <a:pt x="709" y="1007"/>
                    <a:pt x="640" y="995"/>
                    <a:pt x="571" y="995"/>
                  </a:cubicBezTo>
                  <a:cubicBezTo>
                    <a:pt x="433" y="995"/>
                    <a:pt x="294" y="1044"/>
                    <a:pt x="214" y="1144"/>
                  </a:cubicBezTo>
                  <a:cubicBezTo>
                    <a:pt x="0" y="1385"/>
                    <a:pt x="177" y="1757"/>
                    <a:pt x="381" y="2017"/>
                  </a:cubicBezTo>
                  <a:cubicBezTo>
                    <a:pt x="892" y="2639"/>
                    <a:pt x="1561" y="3141"/>
                    <a:pt x="2304" y="3457"/>
                  </a:cubicBezTo>
                  <a:cubicBezTo>
                    <a:pt x="2348" y="3480"/>
                    <a:pt x="2390" y="3490"/>
                    <a:pt x="2432" y="3490"/>
                  </a:cubicBezTo>
                  <a:cubicBezTo>
                    <a:pt x="2621" y="3490"/>
                    <a:pt x="2784" y="3277"/>
                    <a:pt x="2853" y="3132"/>
                  </a:cubicBezTo>
                  <a:cubicBezTo>
                    <a:pt x="3215" y="2444"/>
                    <a:pt x="3438" y="1664"/>
                    <a:pt x="3345" y="902"/>
                  </a:cubicBezTo>
                  <a:cubicBezTo>
                    <a:pt x="3326" y="660"/>
                    <a:pt x="3261" y="410"/>
                    <a:pt x="3103" y="224"/>
                  </a:cubicBezTo>
                  <a:cubicBezTo>
                    <a:pt x="2984" y="91"/>
                    <a:pt x="2808" y="1"/>
                    <a:pt x="264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0"/>
            <p:cNvSpPr/>
            <p:nvPr/>
          </p:nvSpPr>
          <p:spPr>
            <a:xfrm>
              <a:off x="4445250" y="3072800"/>
              <a:ext cx="83875" cy="88050"/>
            </a:xfrm>
            <a:custGeom>
              <a:rect b="b" l="l" r="r" t="t"/>
              <a:pathLst>
                <a:path extrusionOk="0" h="3522" w="3355">
                  <a:moveTo>
                    <a:pt x="2583" y="1"/>
                  </a:moveTo>
                  <a:cubicBezTo>
                    <a:pt x="2472" y="1"/>
                    <a:pt x="2342" y="47"/>
                    <a:pt x="2249" y="140"/>
                  </a:cubicBezTo>
                  <a:cubicBezTo>
                    <a:pt x="2156" y="214"/>
                    <a:pt x="2110" y="335"/>
                    <a:pt x="2072" y="437"/>
                  </a:cubicBezTo>
                  <a:cubicBezTo>
                    <a:pt x="2054" y="493"/>
                    <a:pt x="2045" y="539"/>
                    <a:pt x="2026" y="605"/>
                  </a:cubicBezTo>
                  <a:cubicBezTo>
                    <a:pt x="2007" y="558"/>
                    <a:pt x="1979" y="521"/>
                    <a:pt x="1961" y="474"/>
                  </a:cubicBezTo>
                  <a:cubicBezTo>
                    <a:pt x="1905" y="382"/>
                    <a:pt x="1831" y="298"/>
                    <a:pt x="1747" y="233"/>
                  </a:cubicBezTo>
                  <a:cubicBezTo>
                    <a:pt x="1654" y="159"/>
                    <a:pt x="1552" y="112"/>
                    <a:pt x="1441" y="103"/>
                  </a:cubicBezTo>
                  <a:cubicBezTo>
                    <a:pt x="1417" y="99"/>
                    <a:pt x="1393" y="97"/>
                    <a:pt x="1369" y="97"/>
                  </a:cubicBezTo>
                  <a:cubicBezTo>
                    <a:pt x="1270" y="97"/>
                    <a:pt x="1172" y="128"/>
                    <a:pt x="1097" y="196"/>
                  </a:cubicBezTo>
                  <a:cubicBezTo>
                    <a:pt x="1004" y="279"/>
                    <a:pt x="957" y="391"/>
                    <a:pt x="948" y="493"/>
                  </a:cubicBezTo>
                  <a:cubicBezTo>
                    <a:pt x="939" y="614"/>
                    <a:pt x="948" y="716"/>
                    <a:pt x="976" y="818"/>
                  </a:cubicBezTo>
                  <a:cubicBezTo>
                    <a:pt x="1023" y="985"/>
                    <a:pt x="1078" y="1125"/>
                    <a:pt x="1115" y="1273"/>
                  </a:cubicBezTo>
                  <a:cubicBezTo>
                    <a:pt x="995" y="1181"/>
                    <a:pt x="883" y="1088"/>
                    <a:pt x="725" y="1041"/>
                  </a:cubicBezTo>
                  <a:cubicBezTo>
                    <a:pt x="632" y="1004"/>
                    <a:pt x="530" y="995"/>
                    <a:pt x="428" y="995"/>
                  </a:cubicBezTo>
                  <a:cubicBezTo>
                    <a:pt x="326" y="1004"/>
                    <a:pt x="233" y="1041"/>
                    <a:pt x="149" y="1106"/>
                  </a:cubicBezTo>
                  <a:cubicBezTo>
                    <a:pt x="66" y="1181"/>
                    <a:pt x="19" y="1273"/>
                    <a:pt x="10" y="1376"/>
                  </a:cubicBezTo>
                  <a:cubicBezTo>
                    <a:pt x="1" y="1478"/>
                    <a:pt x="19" y="1571"/>
                    <a:pt x="56" y="1664"/>
                  </a:cubicBezTo>
                  <a:cubicBezTo>
                    <a:pt x="121" y="1849"/>
                    <a:pt x="242" y="2017"/>
                    <a:pt x="372" y="2156"/>
                  </a:cubicBezTo>
                  <a:cubicBezTo>
                    <a:pt x="623" y="2444"/>
                    <a:pt x="911" y="2704"/>
                    <a:pt x="1218" y="2918"/>
                  </a:cubicBezTo>
                  <a:cubicBezTo>
                    <a:pt x="1534" y="3141"/>
                    <a:pt x="1868" y="3336"/>
                    <a:pt x="2212" y="3475"/>
                  </a:cubicBezTo>
                  <a:cubicBezTo>
                    <a:pt x="1868" y="3327"/>
                    <a:pt x="1524" y="3141"/>
                    <a:pt x="1218" y="2909"/>
                  </a:cubicBezTo>
                  <a:cubicBezTo>
                    <a:pt x="911" y="2676"/>
                    <a:pt x="632" y="2426"/>
                    <a:pt x="391" y="2119"/>
                  </a:cubicBezTo>
                  <a:cubicBezTo>
                    <a:pt x="261" y="1980"/>
                    <a:pt x="158" y="1822"/>
                    <a:pt x="103" y="1645"/>
                  </a:cubicBezTo>
                  <a:cubicBezTo>
                    <a:pt x="75" y="1552"/>
                    <a:pt x="56" y="1459"/>
                    <a:pt x="66" y="1376"/>
                  </a:cubicBezTo>
                  <a:cubicBezTo>
                    <a:pt x="75" y="1283"/>
                    <a:pt x="121" y="1208"/>
                    <a:pt x="196" y="1162"/>
                  </a:cubicBezTo>
                  <a:cubicBezTo>
                    <a:pt x="261" y="1097"/>
                    <a:pt x="344" y="1078"/>
                    <a:pt x="437" y="1069"/>
                  </a:cubicBezTo>
                  <a:cubicBezTo>
                    <a:pt x="458" y="1065"/>
                    <a:pt x="477" y="1063"/>
                    <a:pt x="497" y="1063"/>
                  </a:cubicBezTo>
                  <a:cubicBezTo>
                    <a:pt x="567" y="1063"/>
                    <a:pt x="634" y="1086"/>
                    <a:pt x="707" y="1115"/>
                  </a:cubicBezTo>
                  <a:cubicBezTo>
                    <a:pt x="883" y="1181"/>
                    <a:pt x="1023" y="1311"/>
                    <a:pt x="1162" y="1441"/>
                  </a:cubicBezTo>
                  <a:lnTo>
                    <a:pt x="1255" y="1515"/>
                  </a:lnTo>
                  <a:lnTo>
                    <a:pt x="1236" y="1394"/>
                  </a:lnTo>
                  <a:cubicBezTo>
                    <a:pt x="1218" y="1171"/>
                    <a:pt x="1125" y="985"/>
                    <a:pt x="1078" y="781"/>
                  </a:cubicBezTo>
                  <a:cubicBezTo>
                    <a:pt x="1050" y="697"/>
                    <a:pt x="1041" y="595"/>
                    <a:pt x="1069" y="512"/>
                  </a:cubicBezTo>
                  <a:cubicBezTo>
                    <a:pt x="1078" y="419"/>
                    <a:pt x="1115" y="335"/>
                    <a:pt x="1180" y="279"/>
                  </a:cubicBezTo>
                  <a:cubicBezTo>
                    <a:pt x="1243" y="225"/>
                    <a:pt x="1306" y="203"/>
                    <a:pt x="1379" y="203"/>
                  </a:cubicBezTo>
                  <a:cubicBezTo>
                    <a:pt x="1393" y="203"/>
                    <a:pt x="1407" y="204"/>
                    <a:pt x="1422" y="205"/>
                  </a:cubicBezTo>
                  <a:cubicBezTo>
                    <a:pt x="1515" y="214"/>
                    <a:pt x="1599" y="251"/>
                    <a:pt x="1682" y="307"/>
                  </a:cubicBezTo>
                  <a:cubicBezTo>
                    <a:pt x="1831" y="428"/>
                    <a:pt x="1914" y="614"/>
                    <a:pt x="2007" y="800"/>
                  </a:cubicBezTo>
                  <a:lnTo>
                    <a:pt x="2091" y="976"/>
                  </a:lnTo>
                  <a:lnTo>
                    <a:pt x="2110" y="781"/>
                  </a:lnTo>
                  <a:cubicBezTo>
                    <a:pt x="2119" y="679"/>
                    <a:pt x="2147" y="577"/>
                    <a:pt x="2184" y="474"/>
                  </a:cubicBezTo>
                  <a:cubicBezTo>
                    <a:pt x="2212" y="363"/>
                    <a:pt x="2258" y="270"/>
                    <a:pt x="2333" y="205"/>
                  </a:cubicBezTo>
                  <a:cubicBezTo>
                    <a:pt x="2398" y="131"/>
                    <a:pt x="2490" y="84"/>
                    <a:pt x="2602" y="84"/>
                  </a:cubicBezTo>
                  <a:cubicBezTo>
                    <a:pt x="2704" y="84"/>
                    <a:pt x="2797" y="112"/>
                    <a:pt x="2890" y="168"/>
                  </a:cubicBezTo>
                  <a:cubicBezTo>
                    <a:pt x="2983" y="233"/>
                    <a:pt x="3048" y="298"/>
                    <a:pt x="3113" y="391"/>
                  </a:cubicBezTo>
                  <a:cubicBezTo>
                    <a:pt x="3169" y="484"/>
                    <a:pt x="3206" y="577"/>
                    <a:pt x="3224" y="679"/>
                  </a:cubicBezTo>
                  <a:cubicBezTo>
                    <a:pt x="3252" y="781"/>
                    <a:pt x="3271" y="893"/>
                    <a:pt x="3280" y="1004"/>
                  </a:cubicBezTo>
                  <a:cubicBezTo>
                    <a:pt x="3299" y="1106"/>
                    <a:pt x="3308" y="1227"/>
                    <a:pt x="3308" y="1329"/>
                  </a:cubicBezTo>
                  <a:cubicBezTo>
                    <a:pt x="3308" y="1775"/>
                    <a:pt x="3215" y="2203"/>
                    <a:pt x="3067" y="2621"/>
                  </a:cubicBezTo>
                  <a:cubicBezTo>
                    <a:pt x="2983" y="2825"/>
                    <a:pt x="2890" y="3029"/>
                    <a:pt x="2788" y="3215"/>
                  </a:cubicBezTo>
                  <a:cubicBezTo>
                    <a:pt x="2723" y="3308"/>
                    <a:pt x="2658" y="3382"/>
                    <a:pt x="2565" y="3457"/>
                  </a:cubicBezTo>
                  <a:cubicBezTo>
                    <a:pt x="2518" y="3494"/>
                    <a:pt x="2472" y="3513"/>
                    <a:pt x="2416" y="3513"/>
                  </a:cubicBezTo>
                  <a:cubicBezTo>
                    <a:pt x="2400" y="3517"/>
                    <a:pt x="2384" y="3519"/>
                    <a:pt x="2369" y="3520"/>
                  </a:cubicBezTo>
                  <a:lnTo>
                    <a:pt x="2369" y="3520"/>
                  </a:lnTo>
                  <a:cubicBezTo>
                    <a:pt x="2324" y="3517"/>
                    <a:pt x="2284" y="3508"/>
                    <a:pt x="2249" y="3494"/>
                  </a:cubicBezTo>
                  <a:lnTo>
                    <a:pt x="2249" y="3494"/>
                  </a:lnTo>
                  <a:cubicBezTo>
                    <a:pt x="2282" y="3507"/>
                    <a:pt x="2319" y="3520"/>
                    <a:pt x="2361" y="3520"/>
                  </a:cubicBezTo>
                  <a:cubicBezTo>
                    <a:pt x="2364" y="3520"/>
                    <a:pt x="2367" y="3520"/>
                    <a:pt x="2369" y="3520"/>
                  </a:cubicBezTo>
                  <a:lnTo>
                    <a:pt x="2369" y="3520"/>
                  </a:lnTo>
                  <a:cubicBezTo>
                    <a:pt x="2384" y="3521"/>
                    <a:pt x="2400" y="3522"/>
                    <a:pt x="2416" y="3522"/>
                  </a:cubicBezTo>
                  <a:cubicBezTo>
                    <a:pt x="2472" y="3513"/>
                    <a:pt x="2518" y="3494"/>
                    <a:pt x="2565" y="3466"/>
                  </a:cubicBezTo>
                  <a:cubicBezTo>
                    <a:pt x="2658" y="3410"/>
                    <a:pt x="2723" y="3317"/>
                    <a:pt x="2788" y="3225"/>
                  </a:cubicBezTo>
                  <a:cubicBezTo>
                    <a:pt x="2890" y="3039"/>
                    <a:pt x="2992" y="2825"/>
                    <a:pt x="3076" y="2630"/>
                  </a:cubicBezTo>
                  <a:cubicBezTo>
                    <a:pt x="3234" y="2221"/>
                    <a:pt x="3345" y="1784"/>
                    <a:pt x="3355" y="1338"/>
                  </a:cubicBezTo>
                  <a:cubicBezTo>
                    <a:pt x="3355" y="1227"/>
                    <a:pt x="3355" y="1125"/>
                    <a:pt x="3345" y="1004"/>
                  </a:cubicBezTo>
                  <a:cubicBezTo>
                    <a:pt x="3327" y="893"/>
                    <a:pt x="3317" y="781"/>
                    <a:pt x="3299" y="670"/>
                  </a:cubicBezTo>
                  <a:lnTo>
                    <a:pt x="3159" y="354"/>
                  </a:lnTo>
                  <a:cubicBezTo>
                    <a:pt x="3094" y="251"/>
                    <a:pt x="3020" y="168"/>
                    <a:pt x="2927" y="103"/>
                  </a:cubicBezTo>
                  <a:cubicBezTo>
                    <a:pt x="2834" y="47"/>
                    <a:pt x="2713" y="1"/>
                    <a:pt x="25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0"/>
            <p:cNvSpPr/>
            <p:nvPr/>
          </p:nvSpPr>
          <p:spPr>
            <a:xfrm>
              <a:off x="4474975" y="3107875"/>
              <a:ext cx="30925" cy="52750"/>
            </a:xfrm>
            <a:custGeom>
              <a:rect b="b" l="l" r="r" t="t"/>
              <a:pathLst>
                <a:path extrusionOk="0" h="2110" w="1237">
                  <a:moveTo>
                    <a:pt x="1" y="1"/>
                  </a:moveTo>
                  <a:lnTo>
                    <a:pt x="1" y="1"/>
                  </a:lnTo>
                  <a:cubicBezTo>
                    <a:pt x="112" y="177"/>
                    <a:pt x="214" y="344"/>
                    <a:pt x="317" y="530"/>
                  </a:cubicBezTo>
                  <a:lnTo>
                    <a:pt x="633" y="1060"/>
                  </a:lnTo>
                  <a:lnTo>
                    <a:pt x="948" y="1580"/>
                  </a:lnTo>
                  <a:cubicBezTo>
                    <a:pt x="986" y="1673"/>
                    <a:pt x="1051" y="1756"/>
                    <a:pt x="1097" y="1849"/>
                  </a:cubicBezTo>
                  <a:cubicBezTo>
                    <a:pt x="1144" y="1924"/>
                    <a:pt x="1190" y="2017"/>
                    <a:pt x="1236" y="2110"/>
                  </a:cubicBezTo>
                  <a:cubicBezTo>
                    <a:pt x="1162" y="1914"/>
                    <a:pt x="1069" y="1738"/>
                    <a:pt x="976" y="1552"/>
                  </a:cubicBezTo>
                  <a:cubicBezTo>
                    <a:pt x="883" y="1366"/>
                    <a:pt x="781" y="1199"/>
                    <a:pt x="679" y="1023"/>
                  </a:cubicBezTo>
                  <a:cubicBezTo>
                    <a:pt x="577" y="846"/>
                    <a:pt x="465" y="669"/>
                    <a:pt x="354" y="502"/>
                  </a:cubicBezTo>
                  <a:cubicBezTo>
                    <a:pt x="233" y="335"/>
                    <a:pt x="122" y="15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0"/>
            <p:cNvSpPr/>
            <p:nvPr/>
          </p:nvSpPr>
          <p:spPr>
            <a:xfrm>
              <a:off x="4496825" y="3093250"/>
              <a:ext cx="11625" cy="66900"/>
            </a:xfrm>
            <a:custGeom>
              <a:rect b="b" l="l" r="r" t="t"/>
              <a:pathLst>
                <a:path extrusionOk="0" h="2676" w="465">
                  <a:moveTo>
                    <a:pt x="0" y="0"/>
                  </a:moveTo>
                  <a:lnTo>
                    <a:pt x="0" y="0"/>
                  </a:lnTo>
                  <a:cubicBezTo>
                    <a:pt x="28" y="223"/>
                    <a:pt x="47" y="446"/>
                    <a:pt x="93" y="678"/>
                  </a:cubicBezTo>
                  <a:cubicBezTo>
                    <a:pt x="121" y="911"/>
                    <a:pt x="149" y="1124"/>
                    <a:pt x="186" y="1347"/>
                  </a:cubicBezTo>
                  <a:cubicBezTo>
                    <a:pt x="223" y="1570"/>
                    <a:pt x="251" y="1793"/>
                    <a:pt x="307" y="2016"/>
                  </a:cubicBezTo>
                  <a:cubicBezTo>
                    <a:pt x="353" y="2230"/>
                    <a:pt x="400" y="2462"/>
                    <a:pt x="465" y="2676"/>
                  </a:cubicBezTo>
                  <a:cubicBezTo>
                    <a:pt x="446" y="2555"/>
                    <a:pt x="427" y="2453"/>
                    <a:pt x="409" y="2341"/>
                  </a:cubicBezTo>
                  <a:cubicBezTo>
                    <a:pt x="381" y="2221"/>
                    <a:pt x="362" y="2118"/>
                    <a:pt x="353" y="1998"/>
                  </a:cubicBezTo>
                  <a:lnTo>
                    <a:pt x="242" y="1329"/>
                  </a:lnTo>
                  <a:lnTo>
                    <a:pt x="130" y="669"/>
                  </a:lnTo>
                  <a:cubicBezTo>
                    <a:pt x="84" y="446"/>
                    <a:pt x="47" y="22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0"/>
            <p:cNvSpPr/>
            <p:nvPr/>
          </p:nvSpPr>
          <p:spPr>
            <a:xfrm>
              <a:off x="4489625" y="3125525"/>
              <a:ext cx="8600" cy="14900"/>
            </a:xfrm>
            <a:custGeom>
              <a:rect b="b" l="l" r="r" t="t"/>
              <a:pathLst>
                <a:path extrusionOk="0" h="596" w="344">
                  <a:moveTo>
                    <a:pt x="0" y="1"/>
                  </a:moveTo>
                  <a:lnTo>
                    <a:pt x="0" y="1"/>
                  </a:lnTo>
                  <a:cubicBezTo>
                    <a:pt x="37" y="121"/>
                    <a:pt x="93" y="214"/>
                    <a:pt x="149" y="298"/>
                  </a:cubicBezTo>
                  <a:cubicBezTo>
                    <a:pt x="186" y="363"/>
                    <a:pt x="204" y="409"/>
                    <a:pt x="242" y="456"/>
                  </a:cubicBezTo>
                  <a:lnTo>
                    <a:pt x="344" y="595"/>
                  </a:lnTo>
                  <a:cubicBezTo>
                    <a:pt x="335" y="530"/>
                    <a:pt x="316" y="493"/>
                    <a:pt x="288" y="428"/>
                  </a:cubicBezTo>
                  <a:cubicBezTo>
                    <a:pt x="270" y="382"/>
                    <a:pt x="242" y="326"/>
                    <a:pt x="204" y="279"/>
                  </a:cubicBezTo>
                  <a:cubicBezTo>
                    <a:pt x="149" y="186"/>
                    <a:pt x="84"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0"/>
            <p:cNvSpPr/>
            <p:nvPr/>
          </p:nvSpPr>
          <p:spPr>
            <a:xfrm>
              <a:off x="4487300" y="3119500"/>
              <a:ext cx="6300" cy="8375"/>
            </a:xfrm>
            <a:custGeom>
              <a:rect b="b" l="l" r="r" t="t"/>
              <a:pathLst>
                <a:path extrusionOk="0" h="335" w="252">
                  <a:moveTo>
                    <a:pt x="0" y="0"/>
                  </a:moveTo>
                  <a:lnTo>
                    <a:pt x="0" y="0"/>
                  </a:lnTo>
                  <a:cubicBezTo>
                    <a:pt x="19" y="65"/>
                    <a:pt x="65" y="112"/>
                    <a:pt x="112" y="167"/>
                  </a:cubicBezTo>
                  <a:cubicBezTo>
                    <a:pt x="140" y="195"/>
                    <a:pt x="158" y="232"/>
                    <a:pt x="186" y="251"/>
                  </a:cubicBezTo>
                  <a:cubicBezTo>
                    <a:pt x="205" y="279"/>
                    <a:pt x="232" y="297"/>
                    <a:pt x="251" y="335"/>
                  </a:cubicBezTo>
                  <a:cubicBezTo>
                    <a:pt x="251" y="297"/>
                    <a:pt x="232" y="269"/>
                    <a:pt x="223" y="232"/>
                  </a:cubicBezTo>
                  <a:cubicBezTo>
                    <a:pt x="205" y="195"/>
                    <a:pt x="186" y="158"/>
                    <a:pt x="158" y="139"/>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50"/>
            <p:cNvSpPr/>
            <p:nvPr/>
          </p:nvSpPr>
          <p:spPr>
            <a:xfrm>
              <a:off x="4491700" y="3116225"/>
              <a:ext cx="6300" cy="14900"/>
            </a:xfrm>
            <a:custGeom>
              <a:rect b="b" l="l" r="r" t="t"/>
              <a:pathLst>
                <a:path extrusionOk="0" h="596" w="252">
                  <a:moveTo>
                    <a:pt x="1" y="1"/>
                  </a:moveTo>
                  <a:cubicBezTo>
                    <a:pt x="19" y="103"/>
                    <a:pt x="66" y="215"/>
                    <a:pt x="103" y="298"/>
                  </a:cubicBezTo>
                  <a:cubicBezTo>
                    <a:pt x="149" y="410"/>
                    <a:pt x="196" y="503"/>
                    <a:pt x="252" y="596"/>
                  </a:cubicBezTo>
                  <a:cubicBezTo>
                    <a:pt x="252" y="531"/>
                    <a:pt x="233" y="475"/>
                    <a:pt x="214" y="428"/>
                  </a:cubicBezTo>
                  <a:cubicBezTo>
                    <a:pt x="205" y="382"/>
                    <a:pt x="187" y="326"/>
                    <a:pt x="159" y="280"/>
                  </a:cubicBezTo>
                  <a:cubicBezTo>
                    <a:pt x="112" y="187"/>
                    <a:pt x="6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50"/>
            <p:cNvSpPr/>
            <p:nvPr/>
          </p:nvSpPr>
          <p:spPr>
            <a:xfrm>
              <a:off x="4499825" y="3136675"/>
              <a:ext cx="2825" cy="9775"/>
            </a:xfrm>
            <a:custGeom>
              <a:rect b="b" l="l" r="r" t="t"/>
              <a:pathLst>
                <a:path extrusionOk="0" h="391" w="113">
                  <a:moveTo>
                    <a:pt x="10" y="1"/>
                  </a:moveTo>
                  <a:lnTo>
                    <a:pt x="10" y="1"/>
                  </a:lnTo>
                  <a:cubicBezTo>
                    <a:pt x="1" y="66"/>
                    <a:pt x="10" y="140"/>
                    <a:pt x="29" y="205"/>
                  </a:cubicBezTo>
                  <a:cubicBezTo>
                    <a:pt x="57" y="261"/>
                    <a:pt x="75" y="335"/>
                    <a:pt x="112" y="391"/>
                  </a:cubicBezTo>
                  <a:cubicBezTo>
                    <a:pt x="112" y="307"/>
                    <a:pt x="103" y="251"/>
                    <a:pt x="94" y="186"/>
                  </a:cubicBezTo>
                  <a:cubicBezTo>
                    <a:pt x="6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0"/>
            <p:cNvSpPr/>
            <p:nvPr/>
          </p:nvSpPr>
          <p:spPr>
            <a:xfrm>
              <a:off x="4483575" y="3082325"/>
              <a:ext cx="8625" cy="12575"/>
            </a:xfrm>
            <a:custGeom>
              <a:rect b="b" l="l" r="r" t="t"/>
              <a:pathLst>
                <a:path extrusionOk="0" h="503" w="345">
                  <a:moveTo>
                    <a:pt x="1" y="1"/>
                  </a:moveTo>
                  <a:lnTo>
                    <a:pt x="1" y="1"/>
                  </a:lnTo>
                  <a:cubicBezTo>
                    <a:pt x="47" y="93"/>
                    <a:pt x="103" y="177"/>
                    <a:pt x="158" y="270"/>
                  </a:cubicBezTo>
                  <a:cubicBezTo>
                    <a:pt x="196" y="298"/>
                    <a:pt x="214" y="344"/>
                    <a:pt x="251" y="381"/>
                  </a:cubicBezTo>
                  <a:cubicBezTo>
                    <a:pt x="289" y="419"/>
                    <a:pt x="307" y="456"/>
                    <a:pt x="344" y="502"/>
                  </a:cubicBezTo>
                  <a:cubicBezTo>
                    <a:pt x="335" y="437"/>
                    <a:pt x="307" y="391"/>
                    <a:pt x="289" y="344"/>
                  </a:cubicBezTo>
                  <a:cubicBezTo>
                    <a:pt x="261" y="298"/>
                    <a:pt x="242" y="270"/>
                    <a:pt x="205" y="224"/>
                  </a:cubicBezTo>
                  <a:cubicBezTo>
                    <a:pt x="149" y="14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0"/>
            <p:cNvSpPr/>
            <p:nvPr/>
          </p:nvSpPr>
          <p:spPr>
            <a:xfrm>
              <a:off x="4487300" y="3092075"/>
              <a:ext cx="5600" cy="8850"/>
            </a:xfrm>
            <a:custGeom>
              <a:rect b="b" l="l" r="r" t="t"/>
              <a:pathLst>
                <a:path extrusionOk="0" h="354" w="224">
                  <a:moveTo>
                    <a:pt x="0" y="1"/>
                  </a:moveTo>
                  <a:cubicBezTo>
                    <a:pt x="37" y="75"/>
                    <a:pt x="65" y="131"/>
                    <a:pt x="93" y="187"/>
                  </a:cubicBezTo>
                  <a:cubicBezTo>
                    <a:pt x="140" y="233"/>
                    <a:pt x="177" y="298"/>
                    <a:pt x="223" y="354"/>
                  </a:cubicBezTo>
                  <a:cubicBezTo>
                    <a:pt x="223" y="317"/>
                    <a:pt x="205" y="279"/>
                    <a:pt x="195" y="252"/>
                  </a:cubicBezTo>
                  <a:cubicBezTo>
                    <a:pt x="186" y="214"/>
                    <a:pt x="177" y="187"/>
                    <a:pt x="149" y="159"/>
                  </a:cubicBezTo>
                  <a:cubicBezTo>
                    <a:pt x="130" y="131"/>
                    <a:pt x="102" y="94"/>
                    <a:pt x="84" y="75"/>
                  </a:cubicBezTo>
                  <a:cubicBezTo>
                    <a:pt x="56" y="47"/>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0"/>
            <p:cNvSpPr/>
            <p:nvPr/>
          </p:nvSpPr>
          <p:spPr>
            <a:xfrm>
              <a:off x="4479625" y="3083475"/>
              <a:ext cx="3975" cy="3975"/>
            </a:xfrm>
            <a:custGeom>
              <a:rect b="b" l="l" r="r" t="t"/>
              <a:pathLst>
                <a:path extrusionOk="0" h="159" w="159">
                  <a:moveTo>
                    <a:pt x="1" y="1"/>
                  </a:moveTo>
                  <a:cubicBezTo>
                    <a:pt x="19" y="47"/>
                    <a:pt x="38" y="66"/>
                    <a:pt x="66" y="94"/>
                  </a:cubicBezTo>
                  <a:cubicBezTo>
                    <a:pt x="84" y="103"/>
                    <a:pt x="93" y="112"/>
                    <a:pt x="112" y="131"/>
                  </a:cubicBezTo>
                  <a:cubicBezTo>
                    <a:pt x="121" y="140"/>
                    <a:pt x="131" y="150"/>
                    <a:pt x="159" y="159"/>
                  </a:cubicBezTo>
                  <a:cubicBezTo>
                    <a:pt x="159" y="112"/>
                    <a:pt x="131" y="85"/>
                    <a:pt x="112" y="47"/>
                  </a:cubicBezTo>
                  <a:cubicBezTo>
                    <a:pt x="93" y="38"/>
                    <a:pt x="84" y="20"/>
                    <a:pt x="66" y="10"/>
                  </a:cubicBezTo>
                  <a:cubicBezTo>
                    <a:pt x="47" y="10"/>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0"/>
            <p:cNvSpPr/>
            <p:nvPr/>
          </p:nvSpPr>
          <p:spPr>
            <a:xfrm>
              <a:off x="4511675" y="3079175"/>
              <a:ext cx="8850" cy="9900"/>
            </a:xfrm>
            <a:custGeom>
              <a:rect b="b" l="l" r="r" t="t"/>
              <a:pathLst>
                <a:path extrusionOk="0" h="396" w="354">
                  <a:moveTo>
                    <a:pt x="55" y="0"/>
                  </a:moveTo>
                  <a:cubicBezTo>
                    <a:pt x="36" y="0"/>
                    <a:pt x="18" y="2"/>
                    <a:pt x="1" y="6"/>
                  </a:cubicBezTo>
                  <a:cubicBezTo>
                    <a:pt x="103" y="24"/>
                    <a:pt x="177" y="80"/>
                    <a:pt x="224" y="136"/>
                  </a:cubicBezTo>
                  <a:cubicBezTo>
                    <a:pt x="242" y="173"/>
                    <a:pt x="261" y="219"/>
                    <a:pt x="289" y="257"/>
                  </a:cubicBezTo>
                  <a:lnTo>
                    <a:pt x="326" y="322"/>
                  </a:lnTo>
                  <a:lnTo>
                    <a:pt x="354" y="396"/>
                  </a:lnTo>
                  <a:lnTo>
                    <a:pt x="354" y="322"/>
                  </a:lnTo>
                  <a:cubicBezTo>
                    <a:pt x="354" y="303"/>
                    <a:pt x="354" y="275"/>
                    <a:pt x="344" y="257"/>
                  </a:cubicBezTo>
                  <a:cubicBezTo>
                    <a:pt x="335" y="210"/>
                    <a:pt x="317" y="145"/>
                    <a:pt x="279" y="117"/>
                  </a:cubicBezTo>
                  <a:cubicBezTo>
                    <a:pt x="242" y="80"/>
                    <a:pt x="196" y="43"/>
                    <a:pt x="149" y="24"/>
                  </a:cubicBezTo>
                  <a:cubicBezTo>
                    <a:pt x="120" y="7"/>
                    <a:pt x="87" y="0"/>
                    <a:pt x="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0"/>
            <p:cNvSpPr/>
            <p:nvPr/>
          </p:nvSpPr>
          <p:spPr>
            <a:xfrm>
              <a:off x="4517475" y="3085575"/>
              <a:ext cx="3525" cy="13025"/>
            </a:xfrm>
            <a:custGeom>
              <a:rect b="b" l="l" r="r" t="t"/>
              <a:pathLst>
                <a:path extrusionOk="0" h="521" w="141">
                  <a:moveTo>
                    <a:pt x="1" y="1"/>
                  </a:moveTo>
                  <a:cubicBezTo>
                    <a:pt x="1" y="47"/>
                    <a:pt x="10" y="94"/>
                    <a:pt x="20" y="140"/>
                  </a:cubicBezTo>
                  <a:cubicBezTo>
                    <a:pt x="38" y="186"/>
                    <a:pt x="47" y="214"/>
                    <a:pt x="57" y="261"/>
                  </a:cubicBezTo>
                  <a:lnTo>
                    <a:pt x="94" y="391"/>
                  </a:lnTo>
                  <a:cubicBezTo>
                    <a:pt x="103" y="437"/>
                    <a:pt x="112" y="474"/>
                    <a:pt x="131" y="521"/>
                  </a:cubicBezTo>
                  <a:cubicBezTo>
                    <a:pt x="140" y="474"/>
                    <a:pt x="140" y="428"/>
                    <a:pt x="140" y="382"/>
                  </a:cubicBezTo>
                  <a:cubicBezTo>
                    <a:pt x="140" y="335"/>
                    <a:pt x="131" y="289"/>
                    <a:pt x="112" y="242"/>
                  </a:cubicBezTo>
                  <a:cubicBezTo>
                    <a:pt x="94" y="159"/>
                    <a:pt x="4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0"/>
            <p:cNvSpPr/>
            <p:nvPr/>
          </p:nvSpPr>
          <p:spPr>
            <a:xfrm>
              <a:off x="4523300" y="3092775"/>
              <a:ext cx="1650" cy="11875"/>
            </a:xfrm>
            <a:custGeom>
              <a:rect b="b" l="l" r="r" t="t"/>
              <a:pathLst>
                <a:path extrusionOk="0" h="475" w="66">
                  <a:moveTo>
                    <a:pt x="10" y="1"/>
                  </a:moveTo>
                  <a:lnTo>
                    <a:pt x="10" y="1"/>
                  </a:lnTo>
                  <a:cubicBezTo>
                    <a:pt x="0" y="94"/>
                    <a:pt x="10" y="159"/>
                    <a:pt x="19" y="233"/>
                  </a:cubicBezTo>
                  <a:cubicBezTo>
                    <a:pt x="19" y="316"/>
                    <a:pt x="37" y="391"/>
                    <a:pt x="37" y="474"/>
                  </a:cubicBezTo>
                  <a:cubicBezTo>
                    <a:pt x="56" y="437"/>
                    <a:pt x="56" y="409"/>
                    <a:pt x="65" y="363"/>
                  </a:cubicBezTo>
                  <a:lnTo>
                    <a:pt x="65" y="233"/>
                  </a:lnTo>
                  <a:cubicBezTo>
                    <a:pt x="56" y="196"/>
                    <a:pt x="56" y="149"/>
                    <a:pt x="47" y="112"/>
                  </a:cubicBezTo>
                  <a:cubicBezTo>
                    <a:pt x="47" y="84"/>
                    <a:pt x="3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0"/>
            <p:cNvSpPr/>
            <p:nvPr/>
          </p:nvSpPr>
          <p:spPr>
            <a:xfrm>
              <a:off x="4514475" y="3086275"/>
              <a:ext cx="3025" cy="8150"/>
            </a:xfrm>
            <a:custGeom>
              <a:rect b="b" l="l" r="r" t="t"/>
              <a:pathLst>
                <a:path extrusionOk="0" h="326" w="121">
                  <a:moveTo>
                    <a:pt x="0" y="0"/>
                  </a:moveTo>
                  <a:cubicBezTo>
                    <a:pt x="19" y="66"/>
                    <a:pt x="37" y="112"/>
                    <a:pt x="37" y="177"/>
                  </a:cubicBezTo>
                  <a:cubicBezTo>
                    <a:pt x="47" y="223"/>
                    <a:pt x="75" y="270"/>
                    <a:pt x="93" y="326"/>
                  </a:cubicBezTo>
                  <a:cubicBezTo>
                    <a:pt x="121" y="270"/>
                    <a:pt x="112" y="214"/>
                    <a:pt x="93" y="158"/>
                  </a:cubicBezTo>
                  <a:cubicBezTo>
                    <a:pt x="84" y="121"/>
                    <a:pt x="75" y="93"/>
                    <a:pt x="65" y="75"/>
                  </a:cubicBezTo>
                  <a:cubicBezTo>
                    <a:pt x="47" y="3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0"/>
            <p:cNvSpPr/>
            <p:nvPr/>
          </p:nvSpPr>
          <p:spPr>
            <a:xfrm>
              <a:off x="4510525" y="3143650"/>
              <a:ext cx="6050" cy="10700"/>
            </a:xfrm>
            <a:custGeom>
              <a:rect b="b" l="l" r="r" t="t"/>
              <a:pathLst>
                <a:path extrusionOk="0" h="428" w="242">
                  <a:moveTo>
                    <a:pt x="242" y="0"/>
                  </a:moveTo>
                  <a:lnTo>
                    <a:pt x="242" y="0"/>
                  </a:lnTo>
                  <a:cubicBezTo>
                    <a:pt x="195" y="65"/>
                    <a:pt x="158" y="140"/>
                    <a:pt x="112" y="205"/>
                  </a:cubicBezTo>
                  <a:cubicBezTo>
                    <a:pt x="84" y="279"/>
                    <a:pt x="37" y="344"/>
                    <a:pt x="0" y="428"/>
                  </a:cubicBezTo>
                  <a:cubicBezTo>
                    <a:pt x="47" y="400"/>
                    <a:pt x="65" y="372"/>
                    <a:pt x="102" y="344"/>
                  </a:cubicBezTo>
                  <a:lnTo>
                    <a:pt x="177" y="242"/>
                  </a:lnTo>
                  <a:cubicBezTo>
                    <a:pt x="205" y="168"/>
                    <a:pt x="242" y="7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0"/>
            <p:cNvSpPr/>
            <p:nvPr/>
          </p:nvSpPr>
          <p:spPr>
            <a:xfrm>
              <a:off x="4510525" y="3140625"/>
              <a:ext cx="3975" cy="8375"/>
            </a:xfrm>
            <a:custGeom>
              <a:rect b="b" l="l" r="r" t="t"/>
              <a:pathLst>
                <a:path extrusionOk="0" h="335" w="159">
                  <a:moveTo>
                    <a:pt x="149" y="1"/>
                  </a:moveTo>
                  <a:lnTo>
                    <a:pt x="149" y="1"/>
                  </a:lnTo>
                  <a:cubicBezTo>
                    <a:pt x="130" y="28"/>
                    <a:pt x="112" y="56"/>
                    <a:pt x="102" y="84"/>
                  </a:cubicBezTo>
                  <a:cubicBezTo>
                    <a:pt x="93" y="103"/>
                    <a:pt x="75" y="140"/>
                    <a:pt x="65" y="168"/>
                  </a:cubicBezTo>
                  <a:lnTo>
                    <a:pt x="0" y="335"/>
                  </a:lnTo>
                  <a:cubicBezTo>
                    <a:pt x="37" y="326"/>
                    <a:pt x="56" y="307"/>
                    <a:pt x="75" y="279"/>
                  </a:cubicBezTo>
                  <a:cubicBezTo>
                    <a:pt x="102" y="261"/>
                    <a:pt x="112" y="233"/>
                    <a:pt x="130" y="196"/>
                  </a:cubicBezTo>
                  <a:cubicBezTo>
                    <a:pt x="149" y="131"/>
                    <a:pt x="158" y="75"/>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0"/>
            <p:cNvSpPr/>
            <p:nvPr/>
          </p:nvSpPr>
          <p:spPr>
            <a:xfrm>
              <a:off x="4507975" y="3134825"/>
              <a:ext cx="1875" cy="9550"/>
            </a:xfrm>
            <a:custGeom>
              <a:rect b="b" l="l" r="r" t="t"/>
              <a:pathLst>
                <a:path extrusionOk="0" h="382" w="75">
                  <a:moveTo>
                    <a:pt x="9" y="0"/>
                  </a:moveTo>
                  <a:cubicBezTo>
                    <a:pt x="9" y="75"/>
                    <a:pt x="0" y="140"/>
                    <a:pt x="9" y="195"/>
                  </a:cubicBezTo>
                  <a:cubicBezTo>
                    <a:pt x="19" y="260"/>
                    <a:pt x="28" y="325"/>
                    <a:pt x="56" y="381"/>
                  </a:cubicBezTo>
                  <a:cubicBezTo>
                    <a:pt x="74" y="316"/>
                    <a:pt x="74" y="242"/>
                    <a:pt x="56" y="186"/>
                  </a:cubicBezTo>
                  <a:cubicBezTo>
                    <a:pt x="56" y="149"/>
                    <a:pt x="56" y="130"/>
                    <a:pt x="37" y="93"/>
                  </a:cubicBezTo>
                  <a:cubicBezTo>
                    <a:pt x="28" y="56"/>
                    <a:pt x="28" y="28"/>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0"/>
            <p:cNvSpPr/>
            <p:nvPr/>
          </p:nvSpPr>
          <p:spPr>
            <a:xfrm>
              <a:off x="4512150" y="3131575"/>
              <a:ext cx="2100" cy="8150"/>
            </a:xfrm>
            <a:custGeom>
              <a:rect b="b" l="l" r="r" t="t"/>
              <a:pathLst>
                <a:path extrusionOk="0" h="326" w="84">
                  <a:moveTo>
                    <a:pt x="75" y="0"/>
                  </a:moveTo>
                  <a:cubicBezTo>
                    <a:pt x="37" y="65"/>
                    <a:pt x="28" y="112"/>
                    <a:pt x="19" y="167"/>
                  </a:cubicBezTo>
                  <a:cubicBezTo>
                    <a:pt x="0" y="214"/>
                    <a:pt x="0" y="270"/>
                    <a:pt x="19" y="325"/>
                  </a:cubicBezTo>
                  <a:cubicBezTo>
                    <a:pt x="37" y="270"/>
                    <a:pt x="65" y="223"/>
                    <a:pt x="75" y="167"/>
                  </a:cubicBezTo>
                  <a:cubicBezTo>
                    <a:pt x="84"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0"/>
            <p:cNvSpPr/>
            <p:nvPr/>
          </p:nvSpPr>
          <p:spPr>
            <a:xfrm>
              <a:off x="4517725" y="3128775"/>
              <a:ext cx="2575" cy="10725"/>
            </a:xfrm>
            <a:custGeom>
              <a:rect b="b" l="l" r="r" t="t"/>
              <a:pathLst>
                <a:path extrusionOk="0" h="429" w="103">
                  <a:moveTo>
                    <a:pt x="93" y="1"/>
                  </a:moveTo>
                  <a:lnTo>
                    <a:pt x="93" y="1"/>
                  </a:lnTo>
                  <a:cubicBezTo>
                    <a:pt x="56" y="66"/>
                    <a:pt x="37" y="140"/>
                    <a:pt x="19" y="205"/>
                  </a:cubicBezTo>
                  <a:cubicBezTo>
                    <a:pt x="10" y="279"/>
                    <a:pt x="0" y="363"/>
                    <a:pt x="10" y="428"/>
                  </a:cubicBezTo>
                  <a:cubicBezTo>
                    <a:pt x="47" y="363"/>
                    <a:pt x="75" y="289"/>
                    <a:pt x="84" y="224"/>
                  </a:cubicBezTo>
                  <a:cubicBezTo>
                    <a:pt x="93" y="149"/>
                    <a:pt x="102" y="84"/>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0"/>
            <p:cNvSpPr/>
            <p:nvPr/>
          </p:nvSpPr>
          <p:spPr>
            <a:xfrm>
              <a:off x="4448500" y="3108350"/>
              <a:ext cx="4900" cy="13250"/>
            </a:xfrm>
            <a:custGeom>
              <a:rect b="b" l="l" r="r" t="t"/>
              <a:pathLst>
                <a:path extrusionOk="0" h="530" w="196">
                  <a:moveTo>
                    <a:pt x="19" y="0"/>
                  </a:moveTo>
                  <a:cubicBezTo>
                    <a:pt x="10" y="47"/>
                    <a:pt x="10" y="93"/>
                    <a:pt x="1" y="139"/>
                  </a:cubicBezTo>
                  <a:cubicBezTo>
                    <a:pt x="1" y="186"/>
                    <a:pt x="19" y="232"/>
                    <a:pt x="28" y="279"/>
                  </a:cubicBezTo>
                  <a:cubicBezTo>
                    <a:pt x="66" y="372"/>
                    <a:pt x="112" y="465"/>
                    <a:pt x="196" y="530"/>
                  </a:cubicBezTo>
                  <a:cubicBezTo>
                    <a:pt x="168" y="483"/>
                    <a:pt x="149" y="446"/>
                    <a:pt x="131" y="400"/>
                  </a:cubicBezTo>
                  <a:cubicBezTo>
                    <a:pt x="112" y="353"/>
                    <a:pt x="94" y="316"/>
                    <a:pt x="84" y="270"/>
                  </a:cubicBezTo>
                  <a:cubicBezTo>
                    <a:pt x="66" y="186"/>
                    <a:pt x="38"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0"/>
            <p:cNvSpPr/>
            <p:nvPr/>
          </p:nvSpPr>
          <p:spPr>
            <a:xfrm>
              <a:off x="4452450" y="3112750"/>
              <a:ext cx="5125" cy="10475"/>
            </a:xfrm>
            <a:custGeom>
              <a:rect b="b" l="l" r="r" t="t"/>
              <a:pathLst>
                <a:path extrusionOk="0" h="419" w="205">
                  <a:moveTo>
                    <a:pt x="1" y="1"/>
                  </a:moveTo>
                  <a:lnTo>
                    <a:pt x="1" y="112"/>
                  </a:lnTo>
                  <a:cubicBezTo>
                    <a:pt x="10" y="149"/>
                    <a:pt x="38" y="196"/>
                    <a:pt x="47" y="233"/>
                  </a:cubicBezTo>
                  <a:cubicBezTo>
                    <a:pt x="84" y="307"/>
                    <a:pt x="140" y="382"/>
                    <a:pt x="205" y="419"/>
                  </a:cubicBezTo>
                  <a:lnTo>
                    <a:pt x="149" y="317"/>
                  </a:lnTo>
                  <a:cubicBezTo>
                    <a:pt x="140" y="279"/>
                    <a:pt x="112" y="242"/>
                    <a:pt x="103" y="214"/>
                  </a:cubicBezTo>
                  <a:cubicBezTo>
                    <a:pt x="66" y="140"/>
                    <a:pt x="4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0"/>
            <p:cNvSpPr/>
            <p:nvPr/>
          </p:nvSpPr>
          <p:spPr>
            <a:xfrm>
              <a:off x="4457550" y="3117400"/>
              <a:ext cx="7700" cy="10250"/>
            </a:xfrm>
            <a:custGeom>
              <a:rect b="b" l="l" r="r" t="t"/>
              <a:pathLst>
                <a:path extrusionOk="0" h="410" w="308">
                  <a:moveTo>
                    <a:pt x="1" y="0"/>
                  </a:moveTo>
                  <a:lnTo>
                    <a:pt x="1" y="0"/>
                  </a:lnTo>
                  <a:cubicBezTo>
                    <a:pt x="29" y="93"/>
                    <a:pt x="75" y="168"/>
                    <a:pt x="122" y="223"/>
                  </a:cubicBezTo>
                  <a:cubicBezTo>
                    <a:pt x="140" y="261"/>
                    <a:pt x="168" y="288"/>
                    <a:pt x="196" y="326"/>
                  </a:cubicBezTo>
                  <a:cubicBezTo>
                    <a:pt x="233" y="363"/>
                    <a:pt x="270" y="381"/>
                    <a:pt x="308" y="409"/>
                  </a:cubicBezTo>
                  <a:lnTo>
                    <a:pt x="233" y="307"/>
                  </a:lnTo>
                  <a:lnTo>
                    <a:pt x="168" y="196"/>
                  </a:lnTo>
                  <a:cubicBezTo>
                    <a:pt x="112" y="131"/>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0"/>
            <p:cNvSpPr/>
            <p:nvPr/>
          </p:nvSpPr>
          <p:spPr>
            <a:xfrm>
              <a:off x="4459425" y="3128075"/>
              <a:ext cx="9550" cy="8850"/>
            </a:xfrm>
            <a:custGeom>
              <a:rect b="b" l="l" r="r" t="t"/>
              <a:pathLst>
                <a:path extrusionOk="0" h="354" w="382">
                  <a:moveTo>
                    <a:pt x="0" y="1"/>
                  </a:moveTo>
                  <a:cubicBezTo>
                    <a:pt x="47" y="75"/>
                    <a:pt x="93" y="140"/>
                    <a:pt x="158" y="215"/>
                  </a:cubicBezTo>
                  <a:cubicBezTo>
                    <a:pt x="195" y="233"/>
                    <a:pt x="233" y="270"/>
                    <a:pt x="270" y="289"/>
                  </a:cubicBezTo>
                  <a:cubicBezTo>
                    <a:pt x="298" y="317"/>
                    <a:pt x="335" y="335"/>
                    <a:pt x="381" y="354"/>
                  </a:cubicBezTo>
                  <a:lnTo>
                    <a:pt x="288" y="261"/>
                  </a:lnTo>
                  <a:lnTo>
                    <a:pt x="195" y="168"/>
                  </a:lnTo>
                  <a:cubicBezTo>
                    <a:pt x="140" y="112"/>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0"/>
            <p:cNvSpPr/>
            <p:nvPr/>
          </p:nvSpPr>
          <p:spPr>
            <a:xfrm>
              <a:off x="4468950" y="3132500"/>
              <a:ext cx="8375" cy="10250"/>
            </a:xfrm>
            <a:custGeom>
              <a:rect b="b" l="l" r="r" t="t"/>
              <a:pathLst>
                <a:path extrusionOk="0" h="410" w="335">
                  <a:moveTo>
                    <a:pt x="0" y="0"/>
                  </a:moveTo>
                  <a:cubicBezTo>
                    <a:pt x="37" y="84"/>
                    <a:pt x="84" y="168"/>
                    <a:pt x="130" y="233"/>
                  </a:cubicBezTo>
                  <a:cubicBezTo>
                    <a:pt x="167" y="270"/>
                    <a:pt x="186" y="307"/>
                    <a:pt x="223" y="335"/>
                  </a:cubicBezTo>
                  <a:cubicBezTo>
                    <a:pt x="260" y="372"/>
                    <a:pt x="288" y="400"/>
                    <a:pt x="335" y="409"/>
                  </a:cubicBezTo>
                  <a:cubicBezTo>
                    <a:pt x="307" y="372"/>
                    <a:pt x="279" y="335"/>
                    <a:pt x="260" y="307"/>
                  </a:cubicBezTo>
                  <a:lnTo>
                    <a:pt x="177" y="195"/>
                  </a:lnTo>
                  <a:cubicBezTo>
                    <a:pt x="121" y="130"/>
                    <a:pt x="7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0"/>
            <p:cNvSpPr/>
            <p:nvPr/>
          </p:nvSpPr>
          <p:spPr>
            <a:xfrm>
              <a:off x="4480550" y="3103225"/>
              <a:ext cx="2350" cy="5150"/>
            </a:xfrm>
            <a:custGeom>
              <a:rect b="b" l="l" r="r" t="t"/>
              <a:pathLst>
                <a:path extrusionOk="0" h="206" w="94">
                  <a:moveTo>
                    <a:pt x="1" y="1"/>
                  </a:moveTo>
                  <a:cubicBezTo>
                    <a:pt x="1" y="47"/>
                    <a:pt x="10" y="84"/>
                    <a:pt x="29" y="112"/>
                  </a:cubicBezTo>
                  <a:cubicBezTo>
                    <a:pt x="38" y="149"/>
                    <a:pt x="56" y="187"/>
                    <a:pt x="94" y="205"/>
                  </a:cubicBezTo>
                  <a:cubicBezTo>
                    <a:pt x="94" y="159"/>
                    <a:pt x="84" y="121"/>
                    <a:pt x="75" y="94"/>
                  </a:cubicBezTo>
                  <a:cubicBezTo>
                    <a:pt x="56"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0"/>
            <p:cNvSpPr/>
            <p:nvPr/>
          </p:nvSpPr>
          <p:spPr>
            <a:xfrm>
              <a:off x="4480550" y="3097900"/>
              <a:ext cx="3050" cy="5350"/>
            </a:xfrm>
            <a:custGeom>
              <a:rect b="b" l="l" r="r" t="t"/>
              <a:pathLst>
                <a:path extrusionOk="0" h="214" w="122">
                  <a:moveTo>
                    <a:pt x="1" y="0"/>
                  </a:moveTo>
                  <a:cubicBezTo>
                    <a:pt x="1" y="46"/>
                    <a:pt x="10" y="84"/>
                    <a:pt x="29" y="121"/>
                  </a:cubicBezTo>
                  <a:cubicBezTo>
                    <a:pt x="47" y="158"/>
                    <a:pt x="75" y="186"/>
                    <a:pt x="103" y="214"/>
                  </a:cubicBezTo>
                  <a:cubicBezTo>
                    <a:pt x="122" y="167"/>
                    <a:pt x="94" y="130"/>
                    <a:pt x="84" y="93"/>
                  </a:cubicBezTo>
                  <a:cubicBezTo>
                    <a:pt x="56" y="6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0"/>
            <p:cNvSpPr/>
            <p:nvPr/>
          </p:nvSpPr>
          <p:spPr>
            <a:xfrm>
              <a:off x="4481475" y="3145975"/>
              <a:ext cx="6775" cy="5350"/>
            </a:xfrm>
            <a:custGeom>
              <a:rect b="b" l="l" r="r" t="t"/>
              <a:pathLst>
                <a:path extrusionOk="0" h="214" w="271">
                  <a:moveTo>
                    <a:pt x="1" y="0"/>
                  </a:moveTo>
                  <a:lnTo>
                    <a:pt x="1" y="0"/>
                  </a:lnTo>
                  <a:cubicBezTo>
                    <a:pt x="38" y="56"/>
                    <a:pt x="66" y="93"/>
                    <a:pt x="112" y="140"/>
                  </a:cubicBezTo>
                  <a:cubicBezTo>
                    <a:pt x="140" y="149"/>
                    <a:pt x="159" y="167"/>
                    <a:pt x="187" y="186"/>
                  </a:cubicBezTo>
                  <a:cubicBezTo>
                    <a:pt x="205" y="205"/>
                    <a:pt x="233" y="214"/>
                    <a:pt x="270" y="214"/>
                  </a:cubicBezTo>
                  <a:cubicBezTo>
                    <a:pt x="233" y="167"/>
                    <a:pt x="196" y="121"/>
                    <a:pt x="150" y="93"/>
                  </a:cubicBezTo>
                  <a:cubicBezTo>
                    <a:pt x="103" y="56"/>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50"/>
            <p:cNvSpPr/>
            <p:nvPr/>
          </p:nvSpPr>
          <p:spPr>
            <a:xfrm>
              <a:off x="4591125" y="2781900"/>
              <a:ext cx="84575" cy="84450"/>
            </a:xfrm>
            <a:custGeom>
              <a:rect b="b" l="l" r="r" t="t"/>
              <a:pathLst>
                <a:path extrusionOk="0" h="3378" w="3383">
                  <a:moveTo>
                    <a:pt x="2134" y="1"/>
                  </a:moveTo>
                  <a:cubicBezTo>
                    <a:pt x="1989" y="1"/>
                    <a:pt x="1845" y="52"/>
                    <a:pt x="1756" y="162"/>
                  </a:cubicBezTo>
                  <a:cubicBezTo>
                    <a:pt x="1589" y="367"/>
                    <a:pt x="1645" y="673"/>
                    <a:pt x="1710" y="924"/>
                  </a:cubicBezTo>
                  <a:cubicBezTo>
                    <a:pt x="1561" y="785"/>
                    <a:pt x="1412" y="646"/>
                    <a:pt x="1208" y="590"/>
                  </a:cubicBezTo>
                  <a:cubicBezTo>
                    <a:pt x="1152" y="567"/>
                    <a:pt x="1090" y="556"/>
                    <a:pt x="1028" y="556"/>
                  </a:cubicBezTo>
                  <a:cubicBezTo>
                    <a:pt x="888" y="556"/>
                    <a:pt x="750" y="616"/>
                    <a:pt x="678" y="738"/>
                  </a:cubicBezTo>
                  <a:cubicBezTo>
                    <a:pt x="567" y="924"/>
                    <a:pt x="641" y="1157"/>
                    <a:pt x="771" y="1333"/>
                  </a:cubicBezTo>
                  <a:cubicBezTo>
                    <a:pt x="901" y="1510"/>
                    <a:pt x="1069" y="1649"/>
                    <a:pt x="1162" y="1835"/>
                  </a:cubicBezTo>
                  <a:cubicBezTo>
                    <a:pt x="979" y="1774"/>
                    <a:pt x="797" y="1713"/>
                    <a:pt x="614" y="1713"/>
                  </a:cubicBezTo>
                  <a:cubicBezTo>
                    <a:pt x="601" y="1713"/>
                    <a:pt x="589" y="1713"/>
                    <a:pt x="576" y="1714"/>
                  </a:cubicBezTo>
                  <a:cubicBezTo>
                    <a:pt x="363" y="1723"/>
                    <a:pt x="158" y="1844"/>
                    <a:pt x="93" y="2039"/>
                  </a:cubicBezTo>
                  <a:cubicBezTo>
                    <a:pt x="0" y="2355"/>
                    <a:pt x="307" y="2634"/>
                    <a:pt x="595" y="2782"/>
                  </a:cubicBezTo>
                  <a:cubicBezTo>
                    <a:pt x="1301" y="3163"/>
                    <a:pt x="2119" y="3377"/>
                    <a:pt x="2918" y="3377"/>
                  </a:cubicBezTo>
                  <a:cubicBezTo>
                    <a:pt x="2925" y="3378"/>
                    <a:pt x="2932" y="3378"/>
                    <a:pt x="2939" y="3378"/>
                  </a:cubicBezTo>
                  <a:cubicBezTo>
                    <a:pt x="3202" y="3378"/>
                    <a:pt x="3299" y="3046"/>
                    <a:pt x="3317" y="2838"/>
                  </a:cubicBezTo>
                  <a:cubicBezTo>
                    <a:pt x="3382" y="2067"/>
                    <a:pt x="3289" y="1259"/>
                    <a:pt x="2908" y="590"/>
                  </a:cubicBezTo>
                  <a:cubicBezTo>
                    <a:pt x="2778" y="376"/>
                    <a:pt x="2639" y="172"/>
                    <a:pt x="2416" y="70"/>
                  </a:cubicBezTo>
                  <a:cubicBezTo>
                    <a:pt x="2333" y="24"/>
                    <a:pt x="2233" y="1"/>
                    <a:pt x="21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0"/>
            <p:cNvSpPr/>
            <p:nvPr/>
          </p:nvSpPr>
          <p:spPr>
            <a:xfrm>
              <a:off x="4592275" y="2780900"/>
              <a:ext cx="82475" cy="85200"/>
            </a:xfrm>
            <a:custGeom>
              <a:rect b="b" l="l" r="r" t="t"/>
              <a:pathLst>
                <a:path extrusionOk="0" h="3408" w="3299">
                  <a:moveTo>
                    <a:pt x="3287" y="2688"/>
                  </a:moveTo>
                  <a:cubicBezTo>
                    <a:pt x="3281" y="2776"/>
                    <a:pt x="3273" y="2864"/>
                    <a:pt x="3262" y="2953"/>
                  </a:cubicBezTo>
                  <a:cubicBezTo>
                    <a:pt x="3243" y="3064"/>
                    <a:pt x="3206" y="3166"/>
                    <a:pt x="3150" y="3259"/>
                  </a:cubicBezTo>
                  <a:cubicBezTo>
                    <a:pt x="3215" y="3185"/>
                    <a:pt x="3243" y="3064"/>
                    <a:pt x="3262" y="2962"/>
                  </a:cubicBezTo>
                  <a:cubicBezTo>
                    <a:pt x="3273" y="2870"/>
                    <a:pt x="3281" y="2779"/>
                    <a:pt x="3287" y="2688"/>
                  </a:cubicBezTo>
                  <a:close/>
                  <a:moveTo>
                    <a:pt x="2079" y="1"/>
                  </a:moveTo>
                  <a:cubicBezTo>
                    <a:pt x="2006" y="1"/>
                    <a:pt x="1934" y="15"/>
                    <a:pt x="1859" y="44"/>
                  </a:cubicBezTo>
                  <a:cubicBezTo>
                    <a:pt x="1747" y="91"/>
                    <a:pt x="1654" y="184"/>
                    <a:pt x="1608" y="305"/>
                  </a:cubicBezTo>
                  <a:cubicBezTo>
                    <a:pt x="1562" y="416"/>
                    <a:pt x="1552" y="537"/>
                    <a:pt x="1562" y="648"/>
                  </a:cubicBezTo>
                  <a:cubicBezTo>
                    <a:pt x="1562" y="713"/>
                    <a:pt x="1571" y="751"/>
                    <a:pt x="1580" y="816"/>
                  </a:cubicBezTo>
                  <a:cubicBezTo>
                    <a:pt x="1552" y="778"/>
                    <a:pt x="1515" y="751"/>
                    <a:pt x="1478" y="723"/>
                  </a:cubicBezTo>
                  <a:cubicBezTo>
                    <a:pt x="1394" y="667"/>
                    <a:pt x="1292" y="602"/>
                    <a:pt x="1190" y="574"/>
                  </a:cubicBezTo>
                  <a:cubicBezTo>
                    <a:pt x="1134" y="555"/>
                    <a:pt x="1078" y="546"/>
                    <a:pt x="1021" y="546"/>
                  </a:cubicBezTo>
                  <a:cubicBezTo>
                    <a:pt x="965" y="546"/>
                    <a:pt x="907" y="555"/>
                    <a:pt x="846" y="574"/>
                  </a:cubicBezTo>
                  <a:cubicBezTo>
                    <a:pt x="744" y="602"/>
                    <a:pt x="632" y="676"/>
                    <a:pt x="586" y="788"/>
                  </a:cubicBezTo>
                  <a:cubicBezTo>
                    <a:pt x="521" y="899"/>
                    <a:pt x="521" y="1020"/>
                    <a:pt x="558" y="1132"/>
                  </a:cubicBezTo>
                  <a:cubicBezTo>
                    <a:pt x="586" y="1234"/>
                    <a:pt x="642" y="1336"/>
                    <a:pt x="707" y="1420"/>
                  </a:cubicBezTo>
                  <a:cubicBezTo>
                    <a:pt x="818" y="1550"/>
                    <a:pt x="930" y="1661"/>
                    <a:pt x="1013" y="1782"/>
                  </a:cubicBezTo>
                  <a:cubicBezTo>
                    <a:pt x="889" y="1740"/>
                    <a:pt x="756" y="1706"/>
                    <a:pt x="617" y="1706"/>
                  </a:cubicBezTo>
                  <a:cubicBezTo>
                    <a:pt x="600" y="1706"/>
                    <a:pt x="584" y="1707"/>
                    <a:pt x="567" y="1708"/>
                  </a:cubicBezTo>
                  <a:cubicBezTo>
                    <a:pt x="465" y="1708"/>
                    <a:pt x="372" y="1745"/>
                    <a:pt x="279" y="1791"/>
                  </a:cubicBezTo>
                  <a:cubicBezTo>
                    <a:pt x="186" y="1838"/>
                    <a:pt x="103" y="1903"/>
                    <a:pt x="56" y="1996"/>
                  </a:cubicBezTo>
                  <a:cubicBezTo>
                    <a:pt x="10" y="2088"/>
                    <a:pt x="1" y="2209"/>
                    <a:pt x="38" y="2302"/>
                  </a:cubicBezTo>
                  <a:cubicBezTo>
                    <a:pt x="56" y="2404"/>
                    <a:pt x="121" y="2488"/>
                    <a:pt x="186" y="2553"/>
                  </a:cubicBezTo>
                  <a:cubicBezTo>
                    <a:pt x="317" y="2711"/>
                    <a:pt x="493" y="2804"/>
                    <a:pt x="660" y="2878"/>
                  </a:cubicBezTo>
                  <a:cubicBezTo>
                    <a:pt x="1013" y="3055"/>
                    <a:pt x="1376" y="3185"/>
                    <a:pt x="1747" y="3268"/>
                  </a:cubicBezTo>
                  <a:cubicBezTo>
                    <a:pt x="1376" y="3175"/>
                    <a:pt x="1013" y="3036"/>
                    <a:pt x="679" y="2860"/>
                  </a:cubicBezTo>
                  <a:cubicBezTo>
                    <a:pt x="502" y="2776"/>
                    <a:pt x="335" y="2674"/>
                    <a:pt x="224" y="2525"/>
                  </a:cubicBezTo>
                  <a:cubicBezTo>
                    <a:pt x="168" y="2451"/>
                    <a:pt x="121" y="2367"/>
                    <a:pt x="94" y="2293"/>
                  </a:cubicBezTo>
                  <a:cubicBezTo>
                    <a:pt x="75" y="2209"/>
                    <a:pt x="84" y="2116"/>
                    <a:pt x="131" y="2033"/>
                  </a:cubicBezTo>
                  <a:cubicBezTo>
                    <a:pt x="177" y="1949"/>
                    <a:pt x="242" y="1893"/>
                    <a:pt x="317" y="1856"/>
                  </a:cubicBezTo>
                  <a:cubicBezTo>
                    <a:pt x="400" y="1828"/>
                    <a:pt x="493" y="1800"/>
                    <a:pt x="567" y="1800"/>
                  </a:cubicBezTo>
                  <a:cubicBezTo>
                    <a:pt x="753" y="1800"/>
                    <a:pt x="930" y="1856"/>
                    <a:pt x="1116" y="1931"/>
                  </a:cubicBezTo>
                  <a:lnTo>
                    <a:pt x="1236" y="1977"/>
                  </a:lnTo>
                  <a:lnTo>
                    <a:pt x="1236" y="1977"/>
                  </a:lnTo>
                  <a:lnTo>
                    <a:pt x="1171" y="1856"/>
                  </a:lnTo>
                  <a:cubicBezTo>
                    <a:pt x="1069" y="1661"/>
                    <a:pt x="911" y="1522"/>
                    <a:pt x="790" y="1373"/>
                  </a:cubicBezTo>
                  <a:cubicBezTo>
                    <a:pt x="735" y="1289"/>
                    <a:pt x="688" y="1206"/>
                    <a:pt x="660" y="1113"/>
                  </a:cubicBezTo>
                  <a:cubicBezTo>
                    <a:pt x="642" y="1020"/>
                    <a:pt x="642" y="927"/>
                    <a:pt x="688" y="862"/>
                  </a:cubicBezTo>
                  <a:cubicBezTo>
                    <a:pt x="725" y="778"/>
                    <a:pt x="800" y="732"/>
                    <a:pt x="883" y="704"/>
                  </a:cubicBezTo>
                  <a:cubicBezTo>
                    <a:pt x="925" y="695"/>
                    <a:pt x="972" y="690"/>
                    <a:pt x="1018" y="690"/>
                  </a:cubicBezTo>
                  <a:cubicBezTo>
                    <a:pt x="1064" y="690"/>
                    <a:pt x="1111" y="695"/>
                    <a:pt x="1153" y="704"/>
                  </a:cubicBezTo>
                  <a:cubicBezTo>
                    <a:pt x="1339" y="751"/>
                    <a:pt x="1487" y="890"/>
                    <a:pt x="1636" y="1029"/>
                  </a:cubicBezTo>
                  <a:lnTo>
                    <a:pt x="1775" y="1159"/>
                  </a:lnTo>
                  <a:lnTo>
                    <a:pt x="1729" y="974"/>
                  </a:lnTo>
                  <a:cubicBezTo>
                    <a:pt x="1710" y="871"/>
                    <a:pt x="1682" y="769"/>
                    <a:pt x="1673" y="658"/>
                  </a:cubicBezTo>
                  <a:cubicBezTo>
                    <a:pt x="1664" y="555"/>
                    <a:pt x="1673" y="453"/>
                    <a:pt x="1710" y="360"/>
                  </a:cubicBezTo>
                  <a:cubicBezTo>
                    <a:pt x="1747" y="267"/>
                    <a:pt x="1812" y="193"/>
                    <a:pt x="1905" y="147"/>
                  </a:cubicBezTo>
                  <a:cubicBezTo>
                    <a:pt x="1963" y="118"/>
                    <a:pt x="2025" y="103"/>
                    <a:pt x="2090" y="103"/>
                  </a:cubicBezTo>
                  <a:cubicBezTo>
                    <a:pt x="2130" y="103"/>
                    <a:pt x="2170" y="108"/>
                    <a:pt x="2212" y="119"/>
                  </a:cubicBezTo>
                  <a:cubicBezTo>
                    <a:pt x="2314" y="128"/>
                    <a:pt x="2407" y="175"/>
                    <a:pt x="2491" y="230"/>
                  </a:cubicBezTo>
                  <a:cubicBezTo>
                    <a:pt x="2565" y="286"/>
                    <a:pt x="2649" y="370"/>
                    <a:pt x="2704" y="453"/>
                  </a:cubicBezTo>
                  <a:cubicBezTo>
                    <a:pt x="2779" y="537"/>
                    <a:pt x="2834" y="630"/>
                    <a:pt x="2881" y="732"/>
                  </a:cubicBezTo>
                  <a:cubicBezTo>
                    <a:pt x="2937" y="825"/>
                    <a:pt x="2983" y="927"/>
                    <a:pt x="3020" y="1020"/>
                  </a:cubicBezTo>
                  <a:cubicBezTo>
                    <a:pt x="3197" y="1429"/>
                    <a:pt x="3280" y="1865"/>
                    <a:pt x="3290" y="2302"/>
                  </a:cubicBezTo>
                  <a:cubicBezTo>
                    <a:pt x="3295" y="2428"/>
                    <a:pt x="3294" y="2557"/>
                    <a:pt x="3287" y="2688"/>
                  </a:cubicBezTo>
                  <a:lnTo>
                    <a:pt x="3287" y="2688"/>
                  </a:lnTo>
                  <a:cubicBezTo>
                    <a:pt x="3296" y="2553"/>
                    <a:pt x="3299" y="2418"/>
                    <a:pt x="3299" y="2284"/>
                  </a:cubicBezTo>
                  <a:cubicBezTo>
                    <a:pt x="3290" y="1847"/>
                    <a:pt x="3234" y="1401"/>
                    <a:pt x="3067" y="983"/>
                  </a:cubicBezTo>
                  <a:cubicBezTo>
                    <a:pt x="3029" y="881"/>
                    <a:pt x="2983" y="778"/>
                    <a:pt x="2927" y="686"/>
                  </a:cubicBezTo>
                  <a:cubicBezTo>
                    <a:pt x="2881" y="583"/>
                    <a:pt x="2825" y="490"/>
                    <a:pt x="2751" y="398"/>
                  </a:cubicBezTo>
                  <a:cubicBezTo>
                    <a:pt x="2695" y="314"/>
                    <a:pt x="2621" y="221"/>
                    <a:pt x="2528" y="156"/>
                  </a:cubicBezTo>
                  <a:cubicBezTo>
                    <a:pt x="2435" y="82"/>
                    <a:pt x="2323" y="26"/>
                    <a:pt x="2212" y="17"/>
                  </a:cubicBezTo>
                  <a:cubicBezTo>
                    <a:pt x="2167" y="6"/>
                    <a:pt x="2123" y="1"/>
                    <a:pt x="2079" y="1"/>
                  </a:cubicBezTo>
                  <a:close/>
                  <a:moveTo>
                    <a:pt x="3150" y="3259"/>
                  </a:moveTo>
                  <a:lnTo>
                    <a:pt x="3150" y="3259"/>
                  </a:lnTo>
                  <a:cubicBezTo>
                    <a:pt x="3113" y="3306"/>
                    <a:pt x="3076" y="3343"/>
                    <a:pt x="3029" y="3380"/>
                  </a:cubicBezTo>
                  <a:cubicBezTo>
                    <a:pt x="3076" y="3352"/>
                    <a:pt x="3122" y="3306"/>
                    <a:pt x="3150" y="3259"/>
                  </a:cubicBezTo>
                  <a:close/>
                  <a:moveTo>
                    <a:pt x="1747" y="3268"/>
                  </a:moveTo>
                  <a:lnTo>
                    <a:pt x="1747" y="3268"/>
                  </a:lnTo>
                  <a:cubicBezTo>
                    <a:pt x="2119" y="3361"/>
                    <a:pt x="2500" y="3408"/>
                    <a:pt x="2881" y="3408"/>
                  </a:cubicBezTo>
                  <a:cubicBezTo>
                    <a:pt x="2500" y="3408"/>
                    <a:pt x="2119" y="3343"/>
                    <a:pt x="1747" y="32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0"/>
            <p:cNvSpPr/>
            <p:nvPr/>
          </p:nvSpPr>
          <p:spPr>
            <a:xfrm>
              <a:off x="4620150" y="2827750"/>
              <a:ext cx="48575" cy="36500"/>
            </a:xfrm>
            <a:custGeom>
              <a:rect b="b" l="l" r="r" t="t"/>
              <a:pathLst>
                <a:path extrusionOk="0" h="1460" w="1943">
                  <a:moveTo>
                    <a:pt x="1" y="1"/>
                  </a:moveTo>
                  <a:lnTo>
                    <a:pt x="1" y="1"/>
                  </a:lnTo>
                  <a:cubicBezTo>
                    <a:pt x="168" y="122"/>
                    <a:pt x="326" y="242"/>
                    <a:pt x="493" y="354"/>
                  </a:cubicBezTo>
                  <a:lnTo>
                    <a:pt x="976" y="716"/>
                  </a:lnTo>
                  <a:lnTo>
                    <a:pt x="1469" y="1079"/>
                  </a:lnTo>
                  <a:cubicBezTo>
                    <a:pt x="1552" y="1134"/>
                    <a:pt x="1626" y="1190"/>
                    <a:pt x="1710" y="1264"/>
                  </a:cubicBezTo>
                  <a:cubicBezTo>
                    <a:pt x="1794" y="1320"/>
                    <a:pt x="1877" y="1394"/>
                    <a:pt x="1942" y="1459"/>
                  </a:cubicBezTo>
                  <a:cubicBezTo>
                    <a:pt x="1812" y="1311"/>
                    <a:pt x="1654" y="1171"/>
                    <a:pt x="1506" y="1041"/>
                  </a:cubicBezTo>
                  <a:cubicBezTo>
                    <a:pt x="1338" y="911"/>
                    <a:pt x="1181" y="781"/>
                    <a:pt x="1013" y="670"/>
                  </a:cubicBezTo>
                  <a:cubicBezTo>
                    <a:pt x="855" y="549"/>
                    <a:pt x="688" y="437"/>
                    <a:pt x="512" y="317"/>
                  </a:cubicBezTo>
                  <a:cubicBezTo>
                    <a:pt x="354" y="214"/>
                    <a:pt x="17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0"/>
            <p:cNvSpPr/>
            <p:nvPr/>
          </p:nvSpPr>
          <p:spPr>
            <a:xfrm>
              <a:off x="4634775" y="2805925"/>
              <a:ext cx="36275" cy="57150"/>
            </a:xfrm>
            <a:custGeom>
              <a:rect b="b" l="l" r="r" t="t"/>
              <a:pathLst>
                <a:path extrusionOk="0" h="2286" w="1451">
                  <a:moveTo>
                    <a:pt x="1" y="0"/>
                  </a:moveTo>
                  <a:cubicBezTo>
                    <a:pt x="103" y="196"/>
                    <a:pt x="224" y="391"/>
                    <a:pt x="326" y="586"/>
                  </a:cubicBezTo>
                  <a:cubicBezTo>
                    <a:pt x="438" y="790"/>
                    <a:pt x="558" y="976"/>
                    <a:pt x="670" y="1171"/>
                  </a:cubicBezTo>
                  <a:cubicBezTo>
                    <a:pt x="800" y="1357"/>
                    <a:pt x="911" y="1552"/>
                    <a:pt x="1041" y="1738"/>
                  </a:cubicBezTo>
                  <a:cubicBezTo>
                    <a:pt x="1172" y="1924"/>
                    <a:pt x="1302" y="2109"/>
                    <a:pt x="1450" y="2286"/>
                  </a:cubicBezTo>
                  <a:cubicBezTo>
                    <a:pt x="1376" y="2193"/>
                    <a:pt x="1320" y="2100"/>
                    <a:pt x="1264" y="2007"/>
                  </a:cubicBezTo>
                  <a:cubicBezTo>
                    <a:pt x="1209" y="1914"/>
                    <a:pt x="1144" y="1812"/>
                    <a:pt x="1088" y="1719"/>
                  </a:cubicBezTo>
                  <a:lnTo>
                    <a:pt x="735" y="1134"/>
                  </a:lnTo>
                  <a:lnTo>
                    <a:pt x="373" y="567"/>
                  </a:lnTo>
                  <a:cubicBezTo>
                    <a:pt x="242" y="381"/>
                    <a:pt x="131"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0"/>
            <p:cNvSpPr/>
            <p:nvPr/>
          </p:nvSpPr>
          <p:spPr>
            <a:xfrm>
              <a:off x="4640600" y="2838450"/>
              <a:ext cx="13950" cy="10700"/>
            </a:xfrm>
            <a:custGeom>
              <a:rect b="b" l="l" r="r" t="t"/>
              <a:pathLst>
                <a:path extrusionOk="0" h="428" w="558">
                  <a:moveTo>
                    <a:pt x="0" y="0"/>
                  </a:moveTo>
                  <a:lnTo>
                    <a:pt x="0" y="0"/>
                  </a:lnTo>
                  <a:cubicBezTo>
                    <a:pt x="84" y="93"/>
                    <a:pt x="158" y="158"/>
                    <a:pt x="270" y="232"/>
                  </a:cubicBezTo>
                  <a:lnTo>
                    <a:pt x="409" y="335"/>
                  </a:lnTo>
                  <a:cubicBezTo>
                    <a:pt x="446" y="372"/>
                    <a:pt x="511" y="390"/>
                    <a:pt x="558" y="428"/>
                  </a:cubicBezTo>
                  <a:cubicBezTo>
                    <a:pt x="520" y="381"/>
                    <a:pt x="483" y="335"/>
                    <a:pt x="437" y="297"/>
                  </a:cubicBezTo>
                  <a:cubicBezTo>
                    <a:pt x="390" y="251"/>
                    <a:pt x="344" y="223"/>
                    <a:pt x="297" y="186"/>
                  </a:cubicBezTo>
                  <a:cubicBezTo>
                    <a:pt x="205" y="112"/>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50"/>
            <p:cNvSpPr/>
            <p:nvPr/>
          </p:nvSpPr>
          <p:spPr>
            <a:xfrm>
              <a:off x="4635950" y="2833800"/>
              <a:ext cx="9300" cy="5125"/>
            </a:xfrm>
            <a:custGeom>
              <a:rect b="b" l="l" r="r" t="t"/>
              <a:pathLst>
                <a:path extrusionOk="0" h="205" w="372">
                  <a:moveTo>
                    <a:pt x="0" y="0"/>
                  </a:moveTo>
                  <a:cubicBezTo>
                    <a:pt x="56" y="47"/>
                    <a:pt x="112" y="84"/>
                    <a:pt x="186" y="112"/>
                  </a:cubicBezTo>
                  <a:cubicBezTo>
                    <a:pt x="223" y="130"/>
                    <a:pt x="242" y="149"/>
                    <a:pt x="279" y="158"/>
                  </a:cubicBezTo>
                  <a:cubicBezTo>
                    <a:pt x="298" y="177"/>
                    <a:pt x="335" y="186"/>
                    <a:pt x="372" y="205"/>
                  </a:cubicBezTo>
                  <a:cubicBezTo>
                    <a:pt x="363" y="177"/>
                    <a:pt x="326" y="149"/>
                    <a:pt x="298" y="130"/>
                  </a:cubicBezTo>
                  <a:cubicBezTo>
                    <a:pt x="270" y="103"/>
                    <a:pt x="242" y="93"/>
                    <a:pt x="205" y="65"/>
                  </a:cubicBezTo>
                  <a:cubicBezTo>
                    <a:pt x="140" y="28"/>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50"/>
            <p:cNvSpPr/>
            <p:nvPr/>
          </p:nvSpPr>
          <p:spPr>
            <a:xfrm>
              <a:off x="4638725" y="2829150"/>
              <a:ext cx="11650" cy="11400"/>
            </a:xfrm>
            <a:custGeom>
              <a:rect b="b" l="l" r="r" t="t"/>
              <a:pathLst>
                <a:path extrusionOk="0" h="456" w="466">
                  <a:moveTo>
                    <a:pt x="1" y="1"/>
                  </a:moveTo>
                  <a:lnTo>
                    <a:pt x="1" y="1"/>
                  </a:lnTo>
                  <a:cubicBezTo>
                    <a:pt x="75" y="93"/>
                    <a:pt x="140" y="158"/>
                    <a:pt x="224" y="242"/>
                  </a:cubicBezTo>
                  <a:cubicBezTo>
                    <a:pt x="298" y="316"/>
                    <a:pt x="372" y="381"/>
                    <a:pt x="465" y="456"/>
                  </a:cubicBezTo>
                  <a:cubicBezTo>
                    <a:pt x="447" y="391"/>
                    <a:pt x="410" y="363"/>
                    <a:pt x="372" y="316"/>
                  </a:cubicBezTo>
                  <a:lnTo>
                    <a:pt x="261" y="196"/>
                  </a:lnTo>
                  <a:cubicBezTo>
                    <a:pt x="177" y="131"/>
                    <a:pt x="94"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0"/>
            <p:cNvSpPr/>
            <p:nvPr/>
          </p:nvSpPr>
          <p:spPr>
            <a:xfrm>
              <a:off x="4654300" y="2844725"/>
              <a:ext cx="6300" cy="8150"/>
            </a:xfrm>
            <a:custGeom>
              <a:rect b="b" l="l" r="r" t="t"/>
              <a:pathLst>
                <a:path extrusionOk="0" h="326" w="252">
                  <a:moveTo>
                    <a:pt x="0" y="0"/>
                  </a:moveTo>
                  <a:lnTo>
                    <a:pt x="0" y="0"/>
                  </a:lnTo>
                  <a:cubicBezTo>
                    <a:pt x="19" y="74"/>
                    <a:pt x="65" y="130"/>
                    <a:pt x="103" y="186"/>
                  </a:cubicBezTo>
                  <a:cubicBezTo>
                    <a:pt x="149" y="232"/>
                    <a:pt x="195" y="297"/>
                    <a:pt x="251" y="325"/>
                  </a:cubicBezTo>
                  <a:cubicBezTo>
                    <a:pt x="233" y="260"/>
                    <a:pt x="195" y="204"/>
                    <a:pt x="149" y="139"/>
                  </a:cubicBezTo>
                  <a:cubicBezTo>
                    <a:pt x="103" y="93"/>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0"/>
            <p:cNvSpPr/>
            <p:nvPr/>
          </p:nvSpPr>
          <p:spPr>
            <a:xfrm>
              <a:off x="4618300" y="2801050"/>
              <a:ext cx="12800" cy="8375"/>
            </a:xfrm>
            <a:custGeom>
              <a:rect b="b" l="l" r="r" t="t"/>
              <a:pathLst>
                <a:path extrusionOk="0" h="335" w="512">
                  <a:moveTo>
                    <a:pt x="0" y="0"/>
                  </a:moveTo>
                  <a:lnTo>
                    <a:pt x="0" y="0"/>
                  </a:lnTo>
                  <a:cubicBezTo>
                    <a:pt x="75" y="65"/>
                    <a:pt x="158" y="121"/>
                    <a:pt x="251" y="168"/>
                  </a:cubicBezTo>
                  <a:cubicBezTo>
                    <a:pt x="298" y="205"/>
                    <a:pt x="335" y="223"/>
                    <a:pt x="381" y="251"/>
                  </a:cubicBezTo>
                  <a:cubicBezTo>
                    <a:pt x="418" y="288"/>
                    <a:pt x="465" y="307"/>
                    <a:pt x="511" y="335"/>
                  </a:cubicBezTo>
                  <a:cubicBezTo>
                    <a:pt x="483" y="288"/>
                    <a:pt x="437" y="251"/>
                    <a:pt x="400" y="214"/>
                  </a:cubicBezTo>
                  <a:cubicBezTo>
                    <a:pt x="353" y="186"/>
                    <a:pt x="325" y="149"/>
                    <a:pt x="279" y="121"/>
                  </a:cubicBezTo>
                  <a:cubicBezTo>
                    <a:pt x="177" y="65"/>
                    <a:pt x="102"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0"/>
            <p:cNvSpPr/>
            <p:nvPr/>
          </p:nvSpPr>
          <p:spPr>
            <a:xfrm>
              <a:off x="4625500" y="2808475"/>
              <a:ext cx="8375" cy="5825"/>
            </a:xfrm>
            <a:custGeom>
              <a:rect b="b" l="l" r="r" t="t"/>
              <a:pathLst>
                <a:path extrusionOk="0" h="233" w="335">
                  <a:moveTo>
                    <a:pt x="0" y="1"/>
                  </a:moveTo>
                  <a:cubicBezTo>
                    <a:pt x="56" y="56"/>
                    <a:pt x="112" y="94"/>
                    <a:pt x="158" y="131"/>
                  </a:cubicBezTo>
                  <a:lnTo>
                    <a:pt x="335" y="233"/>
                  </a:lnTo>
                  <a:cubicBezTo>
                    <a:pt x="325" y="196"/>
                    <a:pt x="298" y="168"/>
                    <a:pt x="279" y="140"/>
                  </a:cubicBezTo>
                  <a:cubicBezTo>
                    <a:pt x="251" y="112"/>
                    <a:pt x="233" y="94"/>
                    <a:pt x="195" y="75"/>
                  </a:cubicBezTo>
                  <a:cubicBezTo>
                    <a:pt x="177" y="56"/>
                    <a:pt x="140" y="38"/>
                    <a:pt x="102" y="29"/>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50"/>
            <p:cNvSpPr/>
            <p:nvPr/>
          </p:nvSpPr>
          <p:spPr>
            <a:xfrm>
              <a:off x="4615050" y="2803375"/>
              <a:ext cx="5600" cy="2575"/>
            </a:xfrm>
            <a:custGeom>
              <a:rect b="b" l="l" r="r" t="t"/>
              <a:pathLst>
                <a:path extrusionOk="0" h="103" w="224">
                  <a:moveTo>
                    <a:pt x="65" y="0"/>
                  </a:moveTo>
                  <a:cubicBezTo>
                    <a:pt x="47" y="0"/>
                    <a:pt x="19" y="0"/>
                    <a:pt x="0" y="10"/>
                  </a:cubicBezTo>
                  <a:cubicBezTo>
                    <a:pt x="37" y="28"/>
                    <a:pt x="65" y="56"/>
                    <a:pt x="102" y="65"/>
                  </a:cubicBezTo>
                  <a:cubicBezTo>
                    <a:pt x="130" y="75"/>
                    <a:pt x="140" y="84"/>
                    <a:pt x="158" y="84"/>
                  </a:cubicBezTo>
                  <a:cubicBezTo>
                    <a:pt x="167" y="84"/>
                    <a:pt x="195" y="102"/>
                    <a:pt x="223" y="102"/>
                  </a:cubicBezTo>
                  <a:cubicBezTo>
                    <a:pt x="195" y="56"/>
                    <a:pt x="158" y="28"/>
                    <a:pt x="130" y="10"/>
                  </a:cubicBezTo>
                  <a:cubicBezTo>
                    <a:pt x="112" y="1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50"/>
            <p:cNvSpPr/>
            <p:nvPr/>
          </p:nvSpPr>
          <p:spPr>
            <a:xfrm>
              <a:off x="4643150" y="2786175"/>
              <a:ext cx="12325" cy="6300"/>
            </a:xfrm>
            <a:custGeom>
              <a:rect b="b" l="l" r="r" t="t"/>
              <a:pathLst>
                <a:path extrusionOk="0" h="252" w="493">
                  <a:moveTo>
                    <a:pt x="140" y="1"/>
                  </a:moveTo>
                  <a:cubicBezTo>
                    <a:pt x="93" y="1"/>
                    <a:pt x="38" y="10"/>
                    <a:pt x="0" y="47"/>
                  </a:cubicBezTo>
                  <a:cubicBezTo>
                    <a:pt x="28" y="39"/>
                    <a:pt x="55" y="36"/>
                    <a:pt x="82" y="36"/>
                  </a:cubicBezTo>
                  <a:cubicBezTo>
                    <a:pt x="146" y="36"/>
                    <a:pt x="208" y="55"/>
                    <a:pt x="261" y="75"/>
                  </a:cubicBezTo>
                  <a:cubicBezTo>
                    <a:pt x="307" y="103"/>
                    <a:pt x="335" y="140"/>
                    <a:pt x="372" y="159"/>
                  </a:cubicBezTo>
                  <a:cubicBezTo>
                    <a:pt x="400" y="177"/>
                    <a:pt x="409" y="196"/>
                    <a:pt x="428" y="205"/>
                  </a:cubicBezTo>
                  <a:cubicBezTo>
                    <a:pt x="456" y="224"/>
                    <a:pt x="465" y="242"/>
                    <a:pt x="493" y="252"/>
                  </a:cubicBezTo>
                  <a:lnTo>
                    <a:pt x="456" y="187"/>
                  </a:lnTo>
                  <a:cubicBezTo>
                    <a:pt x="446" y="159"/>
                    <a:pt x="418" y="149"/>
                    <a:pt x="409" y="122"/>
                  </a:cubicBezTo>
                  <a:cubicBezTo>
                    <a:pt x="372" y="94"/>
                    <a:pt x="335" y="56"/>
                    <a:pt x="288" y="38"/>
                  </a:cubicBezTo>
                  <a:cubicBezTo>
                    <a:pt x="242" y="10"/>
                    <a:pt x="195"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0"/>
            <p:cNvSpPr/>
            <p:nvPr/>
          </p:nvSpPr>
          <p:spPr>
            <a:xfrm>
              <a:off x="4650800" y="2790825"/>
              <a:ext cx="7700" cy="10700"/>
            </a:xfrm>
            <a:custGeom>
              <a:rect b="b" l="l" r="r" t="t"/>
              <a:pathLst>
                <a:path extrusionOk="0" h="428" w="308">
                  <a:moveTo>
                    <a:pt x="1" y="1"/>
                  </a:moveTo>
                  <a:lnTo>
                    <a:pt x="1" y="1"/>
                  </a:lnTo>
                  <a:cubicBezTo>
                    <a:pt x="20" y="47"/>
                    <a:pt x="47" y="84"/>
                    <a:pt x="66" y="112"/>
                  </a:cubicBezTo>
                  <a:cubicBezTo>
                    <a:pt x="94" y="149"/>
                    <a:pt x="122" y="186"/>
                    <a:pt x="150" y="224"/>
                  </a:cubicBezTo>
                  <a:lnTo>
                    <a:pt x="233" y="326"/>
                  </a:lnTo>
                  <a:cubicBezTo>
                    <a:pt x="261" y="363"/>
                    <a:pt x="289" y="391"/>
                    <a:pt x="308" y="428"/>
                  </a:cubicBezTo>
                  <a:cubicBezTo>
                    <a:pt x="308" y="381"/>
                    <a:pt x="298" y="335"/>
                    <a:pt x="280" y="298"/>
                  </a:cubicBezTo>
                  <a:cubicBezTo>
                    <a:pt x="252" y="251"/>
                    <a:pt x="215" y="224"/>
                    <a:pt x="196" y="186"/>
                  </a:cubicBezTo>
                  <a:cubicBezTo>
                    <a:pt x="140" y="112"/>
                    <a:pt x="75"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0"/>
            <p:cNvSpPr/>
            <p:nvPr/>
          </p:nvSpPr>
          <p:spPr>
            <a:xfrm>
              <a:off x="4659175" y="2795250"/>
              <a:ext cx="4900" cy="10925"/>
            </a:xfrm>
            <a:custGeom>
              <a:rect b="b" l="l" r="r" t="t"/>
              <a:pathLst>
                <a:path extrusionOk="0" h="437" w="196">
                  <a:moveTo>
                    <a:pt x="0" y="0"/>
                  </a:moveTo>
                  <a:cubicBezTo>
                    <a:pt x="19" y="74"/>
                    <a:pt x="56" y="158"/>
                    <a:pt x="93" y="214"/>
                  </a:cubicBezTo>
                  <a:cubicBezTo>
                    <a:pt x="131" y="297"/>
                    <a:pt x="158" y="353"/>
                    <a:pt x="196" y="437"/>
                  </a:cubicBezTo>
                  <a:cubicBezTo>
                    <a:pt x="196" y="390"/>
                    <a:pt x="196" y="344"/>
                    <a:pt x="186" y="307"/>
                  </a:cubicBezTo>
                  <a:cubicBezTo>
                    <a:pt x="177" y="260"/>
                    <a:pt x="158" y="223"/>
                    <a:pt x="140" y="195"/>
                  </a:cubicBezTo>
                  <a:cubicBezTo>
                    <a:pt x="131" y="158"/>
                    <a:pt x="103" y="121"/>
                    <a:pt x="84" y="93"/>
                  </a:cubicBezTo>
                  <a:cubicBezTo>
                    <a:pt x="56" y="56"/>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0"/>
            <p:cNvSpPr/>
            <p:nvPr/>
          </p:nvSpPr>
          <p:spPr>
            <a:xfrm>
              <a:off x="4648500" y="2792450"/>
              <a:ext cx="5350" cy="6525"/>
            </a:xfrm>
            <a:custGeom>
              <a:rect b="b" l="l" r="r" t="t"/>
              <a:pathLst>
                <a:path extrusionOk="0" h="261" w="214">
                  <a:moveTo>
                    <a:pt x="0" y="1"/>
                  </a:moveTo>
                  <a:lnTo>
                    <a:pt x="102" y="140"/>
                  </a:lnTo>
                  <a:cubicBezTo>
                    <a:pt x="130" y="177"/>
                    <a:pt x="167" y="224"/>
                    <a:pt x="214" y="261"/>
                  </a:cubicBezTo>
                  <a:cubicBezTo>
                    <a:pt x="214" y="186"/>
                    <a:pt x="186" y="140"/>
                    <a:pt x="149" y="93"/>
                  </a:cubicBezTo>
                  <a:cubicBezTo>
                    <a:pt x="121" y="75"/>
                    <a:pt x="102" y="47"/>
                    <a:pt x="74" y="38"/>
                  </a:cubicBezTo>
                  <a:cubicBezTo>
                    <a:pt x="56" y="28"/>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0"/>
            <p:cNvSpPr/>
            <p:nvPr/>
          </p:nvSpPr>
          <p:spPr>
            <a:xfrm>
              <a:off x="4671025" y="2844725"/>
              <a:ext cx="2350" cy="12325"/>
            </a:xfrm>
            <a:custGeom>
              <a:rect b="b" l="l" r="r" t="t"/>
              <a:pathLst>
                <a:path extrusionOk="0" h="493" w="94">
                  <a:moveTo>
                    <a:pt x="56" y="0"/>
                  </a:moveTo>
                  <a:lnTo>
                    <a:pt x="28" y="251"/>
                  </a:lnTo>
                  <a:cubicBezTo>
                    <a:pt x="10" y="325"/>
                    <a:pt x="0" y="409"/>
                    <a:pt x="0" y="492"/>
                  </a:cubicBezTo>
                  <a:cubicBezTo>
                    <a:pt x="28" y="455"/>
                    <a:pt x="37" y="409"/>
                    <a:pt x="47" y="390"/>
                  </a:cubicBezTo>
                  <a:cubicBezTo>
                    <a:pt x="75" y="344"/>
                    <a:pt x="75" y="307"/>
                    <a:pt x="84" y="260"/>
                  </a:cubicBezTo>
                  <a:cubicBezTo>
                    <a:pt x="93" y="177"/>
                    <a:pt x="93"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0"/>
            <p:cNvSpPr/>
            <p:nvPr/>
          </p:nvSpPr>
          <p:spPr>
            <a:xfrm>
              <a:off x="4668925" y="2843075"/>
              <a:ext cx="1650" cy="9325"/>
            </a:xfrm>
            <a:custGeom>
              <a:rect b="b" l="l" r="r" t="t"/>
              <a:pathLst>
                <a:path extrusionOk="0" h="373" w="66">
                  <a:moveTo>
                    <a:pt x="10" y="1"/>
                  </a:moveTo>
                  <a:cubicBezTo>
                    <a:pt x="1" y="38"/>
                    <a:pt x="1" y="57"/>
                    <a:pt x="1" y="94"/>
                  </a:cubicBezTo>
                  <a:lnTo>
                    <a:pt x="1" y="187"/>
                  </a:lnTo>
                  <a:lnTo>
                    <a:pt x="1" y="373"/>
                  </a:lnTo>
                  <a:cubicBezTo>
                    <a:pt x="29" y="335"/>
                    <a:pt x="38" y="317"/>
                    <a:pt x="47" y="280"/>
                  </a:cubicBezTo>
                  <a:cubicBezTo>
                    <a:pt x="66" y="252"/>
                    <a:pt x="66" y="224"/>
                    <a:pt x="66" y="187"/>
                  </a:cubicBezTo>
                  <a:cubicBezTo>
                    <a:pt x="66" y="131"/>
                    <a:pt x="47"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0"/>
            <p:cNvSpPr/>
            <p:nvPr/>
          </p:nvSpPr>
          <p:spPr>
            <a:xfrm>
              <a:off x="4661500" y="2840075"/>
              <a:ext cx="4675" cy="8150"/>
            </a:xfrm>
            <a:custGeom>
              <a:rect b="b" l="l" r="r" t="t"/>
              <a:pathLst>
                <a:path extrusionOk="0" h="326" w="187">
                  <a:moveTo>
                    <a:pt x="0" y="0"/>
                  </a:moveTo>
                  <a:lnTo>
                    <a:pt x="0" y="0"/>
                  </a:lnTo>
                  <a:cubicBezTo>
                    <a:pt x="10" y="65"/>
                    <a:pt x="38" y="121"/>
                    <a:pt x="65" y="177"/>
                  </a:cubicBezTo>
                  <a:cubicBezTo>
                    <a:pt x="103" y="223"/>
                    <a:pt x="140" y="279"/>
                    <a:pt x="186" y="325"/>
                  </a:cubicBezTo>
                  <a:cubicBezTo>
                    <a:pt x="177" y="260"/>
                    <a:pt x="149" y="205"/>
                    <a:pt x="112" y="158"/>
                  </a:cubicBezTo>
                  <a:cubicBezTo>
                    <a:pt x="103" y="130"/>
                    <a:pt x="93" y="93"/>
                    <a:pt x="65" y="75"/>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0"/>
            <p:cNvSpPr/>
            <p:nvPr/>
          </p:nvSpPr>
          <p:spPr>
            <a:xfrm>
              <a:off x="4664750" y="2834950"/>
              <a:ext cx="2575" cy="7925"/>
            </a:xfrm>
            <a:custGeom>
              <a:rect b="b" l="l" r="r" t="t"/>
              <a:pathLst>
                <a:path extrusionOk="0" h="317" w="103">
                  <a:moveTo>
                    <a:pt x="10" y="1"/>
                  </a:moveTo>
                  <a:lnTo>
                    <a:pt x="10" y="1"/>
                  </a:lnTo>
                  <a:cubicBezTo>
                    <a:pt x="0" y="57"/>
                    <a:pt x="10" y="103"/>
                    <a:pt x="19" y="159"/>
                  </a:cubicBezTo>
                  <a:cubicBezTo>
                    <a:pt x="28" y="205"/>
                    <a:pt x="56" y="270"/>
                    <a:pt x="93" y="317"/>
                  </a:cubicBezTo>
                  <a:cubicBezTo>
                    <a:pt x="103" y="252"/>
                    <a:pt x="93" y="196"/>
                    <a:pt x="75" y="149"/>
                  </a:cubicBezTo>
                  <a:cubicBezTo>
                    <a:pt x="65" y="10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0"/>
            <p:cNvSpPr/>
            <p:nvPr/>
          </p:nvSpPr>
          <p:spPr>
            <a:xfrm>
              <a:off x="4669850" y="2829625"/>
              <a:ext cx="2350" cy="10700"/>
            </a:xfrm>
            <a:custGeom>
              <a:rect b="b" l="l" r="r" t="t"/>
              <a:pathLst>
                <a:path extrusionOk="0" h="428" w="94">
                  <a:moveTo>
                    <a:pt x="10" y="0"/>
                  </a:moveTo>
                  <a:cubicBezTo>
                    <a:pt x="1" y="84"/>
                    <a:pt x="10" y="158"/>
                    <a:pt x="29" y="223"/>
                  </a:cubicBezTo>
                  <a:cubicBezTo>
                    <a:pt x="38" y="288"/>
                    <a:pt x="57" y="362"/>
                    <a:pt x="94" y="427"/>
                  </a:cubicBezTo>
                  <a:cubicBezTo>
                    <a:pt x="94" y="353"/>
                    <a:pt x="94" y="279"/>
                    <a:pt x="84" y="214"/>
                  </a:cubicBezTo>
                  <a:cubicBezTo>
                    <a:pt x="75" y="139"/>
                    <a:pt x="47" y="7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0"/>
            <p:cNvSpPr/>
            <p:nvPr/>
          </p:nvSpPr>
          <p:spPr>
            <a:xfrm>
              <a:off x="4596450" y="2838200"/>
              <a:ext cx="9325" cy="10250"/>
            </a:xfrm>
            <a:custGeom>
              <a:rect b="b" l="l" r="r" t="t"/>
              <a:pathLst>
                <a:path extrusionOk="0" h="410" w="373">
                  <a:moveTo>
                    <a:pt x="1" y="1"/>
                  </a:moveTo>
                  <a:cubicBezTo>
                    <a:pt x="10" y="47"/>
                    <a:pt x="19" y="84"/>
                    <a:pt x="57" y="131"/>
                  </a:cubicBezTo>
                  <a:cubicBezTo>
                    <a:pt x="85" y="168"/>
                    <a:pt x="103" y="215"/>
                    <a:pt x="140" y="252"/>
                  </a:cubicBezTo>
                  <a:cubicBezTo>
                    <a:pt x="196" y="335"/>
                    <a:pt x="280" y="391"/>
                    <a:pt x="373" y="410"/>
                  </a:cubicBezTo>
                  <a:cubicBezTo>
                    <a:pt x="335" y="382"/>
                    <a:pt x="298" y="354"/>
                    <a:pt x="270" y="317"/>
                  </a:cubicBezTo>
                  <a:cubicBezTo>
                    <a:pt x="233" y="289"/>
                    <a:pt x="196" y="252"/>
                    <a:pt x="177" y="215"/>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0"/>
            <p:cNvSpPr/>
            <p:nvPr/>
          </p:nvSpPr>
          <p:spPr>
            <a:xfrm>
              <a:off x="4601100" y="2841000"/>
              <a:ext cx="9100" cy="7675"/>
            </a:xfrm>
            <a:custGeom>
              <a:rect b="b" l="l" r="r" t="t"/>
              <a:pathLst>
                <a:path extrusionOk="0" h="307" w="364">
                  <a:moveTo>
                    <a:pt x="1" y="0"/>
                  </a:moveTo>
                  <a:cubicBezTo>
                    <a:pt x="19" y="38"/>
                    <a:pt x="38" y="75"/>
                    <a:pt x="56" y="103"/>
                  </a:cubicBezTo>
                  <a:cubicBezTo>
                    <a:pt x="84" y="140"/>
                    <a:pt x="103" y="177"/>
                    <a:pt x="140" y="195"/>
                  </a:cubicBezTo>
                  <a:cubicBezTo>
                    <a:pt x="196" y="242"/>
                    <a:pt x="279" y="288"/>
                    <a:pt x="363" y="307"/>
                  </a:cubicBezTo>
                  <a:lnTo>
                    <a:pt x="270" y="233"/>
                  </a:lnTo>
                  <a:cubicBezTo>
                    <a:pt x="233" y="195"/>
                    <a:pt x="196" y="177"/>
                    <a:pt x="177" y="149"/>
                  </a:cubicBezTo>
                  <a:cubicBezTo>
                    <a:pt x="112" y="10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0"/>
            <p:cNvSpPr/>
            <p:nvPr/>
          </p:nvSpPr>
          <p:spPr>
            <a:xfrm>
              <a:off x="4608075" y="2843325"/>
              <a:ext cx="10700" cy="6750"/>
            </a:xfrm>
            <a:custGeom>
              <a:rect b="b" l="l" r="r" t="t"/>
              <a:pathLst>
                <a:path extrusionOk="0" h="270" w="428">
                  <a:moveTo>
                    <a:pt x="0" y="0"/>
                  </a:moveTo>
                  <a:cubicBezTo>
                    <a:pt x="56" y="75"/>
                    <a:pt x="112" y="130"/>
                    <a:pt x="186" y="177"/>
                  </a:cubicBezTo>
                  <a:cubicBezTo>
                    <a:pt x="223" y="195"/>
                    <a:pt x="270" y="223"/>
                    <a:pt x="298" y="233"/>
                  </a:cubicBezTo>
                  <a:cubicBezTo>
                    <a:pt x="344" y="260"/>
                    <a:pt x="381" y="270"/>
                    <a:pt x="428" y="270"/>
                  </a:cubicBezTo>
                  <a:lnTo>
                    <a:pt x="326" y="195"/>
                  </a:lnTo>
                  <a:lnTo>
                    <a:pt x="223" y="130"/>
                  </a:lnTo>
                  <a:cubicBezTo>
                    <a:pt x="149" y="84"/>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0"/>
            <p:cNvSpPr/>
            <p:nvPr/>
          </p:nvSpPr>
          <p:spPr>
            <a:xfrm>
              <a:off x="4613650" y="2852375"/>
              <a:ext cx="11875" cy="4525"/>
            </a:xfrm>
            <a:custGeom>
              <a:rect b="b" l="l" r="r" t="t"/>
              <a:pathLst>
                <a:path extrusionOk="0" h="181" w="475">
                  <a:moveTo>
                    <a:pt x="0" y="1"/>
                  </a:moveTo>
                  <a:cubicBezTo>
                    <a:pt x="65" y="56"/>
                    <a:pt x="149" y="103"/>
                    <a:pt x="214" y="131"/>
                  </a:cubicBezTo>
                  <a:cubicBezTo>
                    <a:pt x="261" y="140"/>
                    <a:pt x="298" y="149"/>
                    <a:pt x="344" y="159"/>
                  </a:cubicBezTo>
                  <a:cubicBezTo>
                    <a:pt x="371" y="172"/>
                    <a:pt x="404" y="181"/>
                    <a:pt x="437" y="181"/>
                  </a:cubicBezTo>
                  <a:cubicBezTo>
                    <a:pt x="449" y="181"/>
                    <a:pt x="462" y="180"/>
                    <a:pt x="474" y="177"/>
                  </a:cubicBezTo>
                  <a:lnTo>
                    <a:pt x="353" y="112"/>
                  </a:lnTo>
                  <a:cubicBezTo>
                    <a:pt x="326" y="103"/>
                    <a:pt x="279" y="84"/>
                    <a:pt x="242" y="66"/>
                  </a:cubicBezTo>
                  <a:cubicBezTo>
                    <a:pt x="168" y="47"/>
                    <a:pt x="93"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0"/>
            <p:cNvSpPr/>
            <p:nvPr/>
          </p:nvSpPr>
          <p:spPr>
            <a:xfrm>
              <a:off x="4624325" y="2852600"/>
              <a:ext cx="11875" cy="6275"/>
            </a:xfrm>
            <a:custGeom>
              <a:rect b="b" l="l" r="r" t="t"/>
              <a:pathLst>
                <a:path extrusionOk="0" h="251" w="475">
                  <a:moveTo>
                    <a:pt x="1" y="1"/>
                  </a:moveTo>
                  <a:lnTo>
                    <a:pt x="1" y="1"/>
                  </a:lnTo>
                  <a:cubicBezTo>
                    <a:pt x="57" y="75"/>
                    <a:pt x="131" y="131"/>
                    <a:pt x="205" y="168"/>
                  </a:cubicBezTo>
                  <a:cubicBezTo>
                    <a:pt x="252" y="187"/>
                    <a:pt x="289" y="205"/>
                    <a:pt x="335" y="224"/>
                  </a:cubicBezTo>
                  <a:cubicBezTo>
                    <a:pt x="368" y="237"/>
                    <a:pt x="401" y="250"/>
                    <a:pt x="434" y="250"/>
                  </a:cubicBezTo>
                  <a:cubicBezTo>
                    <a:pt x="447" y="250"/>
                    <a:pt x="461" y="248"/>
                    <a:pt x="475" y="242"/>
                  </a:cubicBezTo>
                  <a:cubicBezTo>
                    <a:pt x="428" y="233"/>
                    <a:pt x="391" y="215"/>
                    <a:pt x="363" y="187"/>
                  </a:cubicBezTo>
                  <a:lnTo>
                    <a:pt x="242" y="122"/>
                  </a:lnTo>
                  <a:cubicBezTo>
                    <a:pt x="159" y="85"/>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0"/>
            <p:cNvSpPr/>
            <p:nvPr/>
          </p:nvSpPr>
          <p:spPr>
            <a:xfrm>
              <a:off x="4623625" y="2821250"/>
              <a:ext cx="4450" cy="4200"/>
            </a:xfrm>
            <a:custGeom>
              <a:rect b="b" l="l" r="r" t="t"/>
              <a:pathLst>
                <a:path extrusionOk="0" h="168" w="178">
                  <a:moveTo>
                    <a:pt x="1" y="1"/>
                  </a:moveTo>
                  <a:cubicBezTo>
                    <a:pt x="20" y="38"/>
                    <a:pt x="38" y="66"/>
                    <a:pt x="75" y="103"/>
                  </a:cubicBezTo>
                  <a:cubicBezTo>
                    <a:pt x="94" y="131"/>
                    <a:pt x="131" y="149"/>
                    <a:pt x="177" y="168"/>
                  </a:cubicBezTo>
                  <a:cubicBezTo>
                    <a:pt x="168" y="121"/>
                    <a:pt x="131" y="84"/>
                    <a:pt x="112" y="56"/>
                  </a:cubicBezTo>
                  <a:cubicBezTo>
                    <a:pt x="85"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0"/>
            <p:cNvSpPr/>
            <p:nvPr/>
          </p:nvSpPr>
          <p:spPr>
            <a:xfrm>
              <a:off x="4621775" y="2816375"/>
              <a:ext cx="4200" cy="3975"/>
            </a:xfrm>
            <a:custGeom>
              <a:rect b="b" l="l" r="r" t="t"/>
              <a:pathLst>
                <a:path extrusionOk="0" h="159" w="168">
                  <a:moveTo>
                    <a:pt x="1" y="1"/>
                  </a:moveTo>
                  <a:lnTo>
                    <a:pt x="1" y="1"/>
                  </a:lnTo>
                  <a:cubicBezTo>
                    <a:pt x="10" y="47"/>
                    <a:pt x="28" y="84"/>
                    <a:pt x="66" y="103"/>
                  </a:cubicBezTo>
                  <a:cubicBezTo>
                    <a:pt x="94" y="131"/>
                    <a:pt x="121" y="149"/>
                    <a:pt x="168" y="158"/>
                  </a:cubicBezTo>
                  <a:cubicBezTo>
                    <a:pt x="159" y="112"/>
                    <a:pt x="140" y="84"/>
                    <a:pt x="103" y="56"/>
                  </a:cubicBezTo>
                  <a:cubicBezTo>
                    <a:pt x="7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0"/>
            <p:cNvSpPr/>
            <p:nvPr/>
          </p:nvSpPr>
          <p:spPr>
            <a:xfrm>
              <a:off x="4640825" y="2860275"/>
              <a:ext cx="8375" cy="2525"/>
            </a:xfrm>
            <a:custGeom>
              <a:rect b="b" l="l" r="r" t="t"/>
              <a:pathLst>
                <a:path extrusionOk="0" h="101" w="335">
                  <a:moveTo>
                    <a:pt x="0" y="0"/>
                  </a:moveTo>
                  <a:cubicBezTo>
                    <a:pt x="47" y="47"/>
                    <a:pt x="103" y="66"/>
                    <a:pt x="168" y="66"/>
                  </a:cubicBezTo>
                  <a:cubicBezTo>
                    <a:pt x="186" y="75"/>
                    <a:pt x="214" y="93"/>
                    <a:pt x="242" y="93"/>
                  </a:cubicBezTo>
                  <a:cubicBezTo>
                    <a:pt x="261" y="98"/>
                    <a:pt x="277" y="100"/>
                    <a:pt x="292" y="100"/>
                  </a:cubicBezTo>
                  <a:cubicBezTo>
                    <a:pt x="307" y="100"/>
                    <a:pt x="321" y="98"/>
                    <a:pt x="335" y="93"/>
                  </a:cubicBezTo>
                  <a:cubicBezTo>
                    <a:pt x="279" y="56"/>
                    <a:pt x="233" y="47"/>
                    <a:pt x="177" y="19"/>
                  </a:cubicBezTo>
                  <a:cubicBezTo>
                    <a:pt x="121"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0"/>
            <p:cNvSpPr/>
            <p:nvPr/>
          </p:nvSpPr>
          <p:spPr>
            <a:xfrm>
              <a:off x="4520750" y="2905750"/>
              <a:ext cx="83875" cy="81750"/>
            </a:xfrm>
            <a:custGeom>
              <a:rect b="b" l="l" r="r" t="t"/>
              <a:pathLst>
                <a:path extrusionOk="0" h="3270" w="3355">
                  <a:moveTo>
                    <a:pt x="1883" y="0"/>
                  </a:moveTo>
                  <a:cubicBezTo>
                    <a:pt x="1713" y="0"/>
                    <a:pt x="1548" y="66"/>
                    <a:pt x="1459" y="207"/>
                  </a:cubicBezTo>
                  <a:cubicBezTo>
                    <a:pt x="1310" y="439"/>
                    <a:pt x="1412" y="736"/>
                    <a:pt x="1505" y="978"/>
                  </a:cubicBezTo>
                  <a:cubicBezTo>
                    <a:pt x="1347" y="857"/>
                    <a:pt x="1171" y="746"/>
                    <a:pt x="976" y="709"/>
                  </a:cubicBezTo>
                  <a:cubicBezTo>
                    <a:pt x="942" y="702"/>
                    <a:pt x="907" y="699"/>
                    <a:pt x="872" y="699"/>
                  </a:cubicBezTo>
                  <a:cubicBezTo>
                    <a:pt x="698" y="699"/>
                    <a:pt x="527" y="777"/>
                    <a:pt x="465" y="932"/>
                  </a:cubicBezTo>
                  <a:cubicBezTo>
                    <a:pt x="372" y="1117"/>
                    <a:pt x="483" y="1350"/>
                    <a:pt x="623" y="1498"/>
                  </a:cubicBezTo>
                  <a:cubicBezTo>
                    <a:pt x="771" y="1647"/>
                    <a:pt x="957" y="1768"/>
                    <a:pt x="1078" y="1944"/>
                  </a:cubicBezTo>
                  <a:cubicBezTo>
                    <a:pt x="938" y="1911"/>
                    <a:pt x="790" y="1883"/>
                    <a:pt x="645" y="1883"/>
                  </a:cubicBezTo>
                  <a:cubicBezTo>
                    <a:pt x="587" y="1883"/>
                    <a:pt x="530" y="1887"/>
                    <a:pt x="474" y="1898"/>
                  </a:cubicBezTo>
                  <a:cubicBezTo>
                    <a:pt x="279" y="1944"/>
                    <a:pt x="74" y="2084"/>
                    <a:pt x="47" y="2279"/>
                  </a:cubicBezTo>
                  <a:cubicBezTo>
                    <a:pt x="0" y="2604"/>
                    <a:pt x="335" y="2836"/>
                    <a:pt x="632" y="2948"/>
                  </a:cubicBezTo>
                  <a:cubicBezTo>
                    <a:pt x="1197" y="3154"/>
                    <a:pt x="1793" y="3269"/>
                    <a:pt x="2392" y="3269"/>
                  </a:cubicBezTo>
                  <a:cubicBezTo>
                    <a:pt x="2601" y="3269"/>
                    <a:pt x="2811" y="3255"/>
                    <a:pt x="3020" y="3226"/>
                  </a:cubicBezTo>
                  <a:cubicBezTo>
                    <a:pt x="3280" y="3217"/>
                    <a:pt x="3345" y="2855"/>
                    <a:pt x="3354" y="2669"/>
                  </a:cubicBezTo>
                  <a:cubicBezTo>
                    <a:pt x="3326" y="1898"/>
                    <a:pt x="3122" y="1108"/>
                    <a:pt x="2657" y="486"/>
                  </a:cubicBezTo>
                  <a:cubicBezTo>
                    <a:pt x="2518" y="300"/>
                    <a:pt x="2341" y="114"/>
                    <a:pt x="2109" y="40"/>
                  </a:cubicBezTo>
                  <a:cubicBezTo>
                    <a:pt x="2037" y="14"/>
                    <a:pt x="1959" y="0"/>
                    <a:pt x="188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0"/>
            <p:cNvSpPr/>
            <p:nvPr/>
          </p:nvSpPr>
          <p:spPr>
            <a:xfrm>
              <a:off x="4521200" y="2904275"/>
              <a:ext cx="83650" cy="83100"/>
            </a:xfrm>
            <a:custGeom>
              <a:rect b="b" l="l" r="r" t="t"/>
              <a:pathLst>
                <a:path extrusionOk="0" h="3324" w="3346">
                  <a:moveTo>
                    <a:pt x="3345" y="2793"/>
                  </a:moveTo>
                  <a:lnTo>
                    <a:pt x="3345" y="2793"/>
                  </a:lnTo>
                  <a:cubicBezTo>
                    <a:pt x="3345" y="2895"/>
                    <a:pt x="3317" y="3007"/>
                    <a:pt x="3280" y="3118"/>
                  </a:cubicBezTo>
                  <a:cubicBezTo>
                    <a:pt x="3327" y="3007"/>
                    <a:pt x="3345" y="2905"/>
                    <a:pt x="3345" y="2793"/>
                  </a:cubicBezTo>
                  <a:close/>
                  <a:moveTo>
                    <a:pt x="3169" y="3239"/>
                  </a:moveTo>
                  <a:cubicBezTo>
                    <a:pt x="3122" y="3276"/>
                    <a:pt x="3076" y="3285"/>
                    <a:pt x="3020" y="3304"/>
                  </a:cubicBezTo>
                  <a:cubicBezTo>
                    <a:pt x="3076" y="3304"/>
                    <a:pt x="3122" y="3276"/>
                    <a:pt x="3169" y="3239"/>
                  </a:cubicBezTo>
                  <a:close/>
                  <a:moveTo>
                    <a:pt x="1833" y="1"/>
                  </a:moveTo>
                  <a:cubicBezTo>
                    <a:pt x="1736" y="1"/>
                    <a:pt x="1646" y="34"/>
                    <a:pt x="1562" y="80"/>
                  </a:cubicBezTo>
                  <a:cubicBezTo>
                    <a:pt x="1450" y="145"/>
                    <a:pt x="1376" y="247"/>
                    <a:pt x="1339" y="359"/>
                  </a:cubicBezTo>
                  <a:cubicBezTo>
                    <a:pt x="1301" y="480"/>
                    <a:pt x="1311" y="610"/>
                    <a:pt x="1339" y="712"/>
                  </a:cubicBezTo>
                  <a:cubicBezTo>
                    <a:pt x="1348" y="768"/>
                    <a:pt x="1357" y="814"/>
                    <a:pt x="1385" y="870"/>
                  </a:cubicBezTo>
                  <a:cubicBezTo>
                    <a:pt x="1348" y="851"/>
                    <a:pt x="1301" y="823"/>
                    <a:pt x="1264" y="805"/>
                  </a:cubicBezTo>
                  <a:cubicBezTo>
                    <a:pt x="1171" y="758"/>
                    <a:pt x="1069" y="712"/>
                    <a:pt x="967" y="703"/>
                  </a:cubicBezTo>
                  <a:cubicBezTo>
                    <a:pt x="936" y="698"/>
                    <a:pt x="905" y="695"/>
                    <a:pt x="875" y="695"/>
                  </a:cubicBezTo>
                  <a:cubicBezTo>
                    <a:pt x="789" y="695"/>
                    <a:pt x="708" y="715"/>
                    <a:pt x="632" y="749"/>
                  </a:cubicBezTo>
                  <a:cubicBezTo>
                    <a:pt x="521" y="795"/>
                    <a:pt x="428" y="888"/>
                    <a:pt x="382" y="991"/>
                  </a:cubicBezTo>
                  <a:cubicBezTo>
                    <a:pt x="354" y="1102"/>
                    <a:pt x="363" y="1223"/>
                    <a:pt x="409" y="1325"/>
                  </a:cubicBezTo>
                  <a:cubicBezTo>
                    <a:pt x="456" y="1427"/>
                    <a:pt x="512" y="1520"/>
                    <a:pt x="595" y="1594"/>
                  </a:cubicBezTo>
                  <a:cubicBezTo>
                    <a:pt x="707" y="1706"/>
                    <a:pt x="837" y="1799"/>
                    <a:pt x="939" y="1910"/>
                  </a:cubicBezTo>
                  <a:cubicBezTo>
                    <a:pt x="843" y="1892"/>
                    <a:pt x="751" y="1882"/>
                    <a:pt x="658" y="1882"/>
                  </a:cubicBezTo>
                  <a:cubicBezTo>
                    <a:pt x="607" y="1882"/>
                    <a:pt x="555" y="1885"/>
                    <a:pt x="502" y="1892"/>
                  </a:cubicBezTo>
                  <a:cubicBezTo>
                    <a:pt x="400" y="1910"/>
                    <a:pt x="307" y="1957"/>
                    <a:pt x="224" y="2013"/>
                  </a:cubicBezTo>
                  <a:cubicBezTo>
                    <a:pt x="140" y="2068"/>
                    <a:pt x="75" y="2152"/>
                    <a:pt x="38" y="2254"/>
                  </a:cubicBezTo>
                  <a:cubicBezTo>
                    <a:pt x="1" y="2356"/>
                    <a:pt x="10" y="2468"/>
                    <a:pt x="47" y="2561"/>
                  </a:cubicBezTo>
                  <a:cubicBezTo>
                    <a:pt x="94" y="2654"/>
                    <a:pt x="149" y="2728"/>
                    <a:pt x="233" y="2793"/>
                  </a:cubicBezTo>
                  <a:cubicBezTo>
                    <a:pt x="382" y="2914"/>
                    <a:pt x="567" y="2997"/>
                    <a:pt x="744" y="3053"/>
                  </a:cubicBezTo>
                  <a:cubicBezTo>
                    <a:pt x="1106" y="3183"/>
                    <a:pt x="1487" y="3258"/>
                    <a:pt x="1868" y="3304"/>
                  </a:cubicBezTo>
                  <a:cubicBezTo>
                    <a:pt x="2038" y="3316"/>
                    <a:pt x="2207" y="3323"/>
                    <a:pt x="2375" y="3323"/>
                  </a:cubicBezTo>
                  <a:cubicBezTo>
                    <a:pt x="2589" y="3323"/>
                    <a:pt x="2802" y="3312"/>
                    <a:pt x="3015" y="3286"/>
                  </a:cubicBezTo>
                  <a:lnTo>
                    <a:pt x="3015" y="3286"/>
                  </a:lnTo>
                  <a:cubicBezTo>
                    <a:pt x="2826" y="3309"/>
                    <a:pt x="2637" y="3320"/>
                    <a:pt x="2448" y="3320"/>
                  </a:cubicBezTo>
                  <a:cubicBezTo>
                    <a:pt x="2256" y="3320"/>
                    <a:pt x="2063" y="3309"/>
                    <a:pt x="1868" y="3285"/>
                  </a:cubicBezTo>
                  <a:cubicBezTo>
                    <a:pt x="1487" y="3239"/>
                    <a:pt x="1116" y="3165"/>
                    <a:pt x="753" y="3025"/>
                  </a:cubicBezTo>
                  <a:cubicBezTo>
                    <a:pt x="586" y="2960"/>
                    <a:pt x="409" y="2886"/>
                    <a:pt x="270" y="2756"/>
                  </a:cubicBezTo>
                  <a:cubicBezTo>
                    <a:pt x="196" y="2700"/>
                    <a:pt x="140" y="2616"/>
                    <a:pt x="103" y="2533"/>
                  </a:cubicBezTo>
                  <a:cubicBezTo>
                    <a:pt x="75" y="2449"/>
                    <a:pt x="75" y="2356"/>
                    <a:pt x="103" y="2282"/>
                  </a:cubicBezTo>
                  <a:cubicBezTo>
                    <a:pt x="140" y="2198"/>
                    <a:pt x="196" y="2124"/>
                    <a:pt x="270" y="2078"/>
                  </a:cubicBezTo>
                  <a:cubicBezTo>
                    <a:pt x="335" y="2031"/>
                    <a:pt x="428" y="2003"/>
                    <a:pt x="512" y="1985"/>
                  </a:cubicBezTo>
                  <a:cubicBezTo>
                    <a:pt x="545" y="1981"/>
                    <a:pt x="579" y="1980"/>
                    <a:pt x="612" y="1980"/>
                  </a:cubicBezTo>
                  <a:cubicBezTo>
                    <a:pt x="764" y="1980"/>
                    <a:pt x="917" y="2012"/>
                    <a:pt x="1069" y="2050"/>
                  </a:cubicBezTo>
                  <a:lnTo>
                    <a:pt x="1199" y="2068"/>
                  </a:lnTo>
                  <a:lnTo>
                    <a:pt x="1199" y="2068"/>
                  </a:lnTo>
                  <a:lnTo>
                    <a:pt x="1125" y="1966"/>
                  </a:lnTo>
                  <a:cubicBezTo>
                    <a:pt x="1004" y="1780"/>
                    <a:pt x="828" y="1660"/>
                    <a:pt x="688" y="1520"/>
                  </a:cubicBezTo>
                  <a:cubicBezTo>
                    <a:pt x="614" y="1455"/>
                    <a:pt x="558" y="1372"/>
                    <a:pt x="521" y="1288"/>
                  </a:cubicBezTo>
                  <a:cubicBezTo>
                    <a:pt x="493" y="1214"/>
                    <a:pt x="474" y="1121"/>
                    <a:pt x="512" y="1037"/>
                  </a:cubicBezTo>
                  <a:cubicBezTo>
                    <a:pt x="540" y="953"/>
                    <a:pt x="605" y="898"/>
                    <a:pt x="688" y="851"/>
                  </a:cubicBezTo>
                  <a:cubicBezTo>
                    <a:pt x="752" y="823"/>
                    <a:pt x="821" y="811"/>
                    <a:pt x="892" y="811"/>
                  </a:cubicBezTo>
                  <a:cubicBezTo>
                    <a:pt x="914" y="811"/>
                    <a:pt x="936" y="812"/>
                    <a:pt x="958" y="814"/>
                  </a:cubicBezTo>
                  <a:cubicBezTo>
                    <a:pt x="1134" y="842"/>
                    <a:pt x="1311" y="953"/>
                    <a:pt x="1478" y="1074"/>
                  </a:cubicBezTo>
                  <a:lnTo>
                    <a:pt x="1627" y="1176"/>
                  </a:lnTo>
                  <a:lnTo>
                    <a:pt x="1627" y="1176"/>
                  </a:lnTo>
                  <a:lnTo>
                    <a:pt x="1562" y="1000"/>
                  </a:lnTo>
                  <a:cubicBezTo>
                    <a:pt x="1506" y="898"/>
                    <a:pt x="1478" y="805"/>
                    <a:pt x="1450" y="703"/>
                  </a:cubicBezTo>
                  <a:cubicBezTo>
                    <a:pt x="1431" y="591"/>
                    <a:pt x="1422" y="489"/>
                    <a:pt x="1450" y="396"/>
                  </a:cubicBezTo>
                  <a:cubicBezTo>
                    <a:pt x="1478" y="303"/>
                    <a:pt x="1534" y="219"/>
                    <a:pt x="1627" y="164"/>
                  </a:cubicBezTo>
                  <a:cubicBezTo>
                    <a:pt x="1693" y="120"/>
                    <a:pt x="1771" y="93"/>
                    <a:pt x="1851" y="93"/>
                  </a:cubicBezTo>
                  <a:cubicBezTo>
                    <a:pt x="1872" y="93"/>
                    <a:pt x="1893" y="95"/>
                    <a:pt x="1915" y="99"/>
                  </a:cubicBezTo>
                  <a:cubicBezTo>
                    <a:pt x="2026" y="99"/>
                    <a:pt x="2128" y="127"/>
                    <a:pt x="2221" y="173"/>
                  </a:cubicBezTo>
                  <a:cubicBezTo>
                    <a:pt x="2314" y="219"/>
                    <a:pt x="2388" y="294"/>
                    <a:pt x="2472" y="377"/>
                  </a:cubicBezTo>
                  <a:cubicBezTo>
                    <a:pt x="2556" y="452"/>
                    <a:pt x="2621" y="535"/>
                    <a:pt x="2686" y="619"/>
                  </a:cubicBezTo>
                  <a:cubicBezTo>
                    <a:pt x="2751" y="712"/>
                    <a:pt x="2806" y="795"/>
                    <a:pt x="2853" y="898"/>
                  </a:cubicBezTo>
                  <a:cubicBezTo>
                    <a:pt x="3076" y="1279"/>
                    <a:pt x="3215" y="1697"/>
                    <a:pt x="3290" y="2124"/>
                  </a:cubicBezTo>
                  <a:cubicBezTo>
                    <a:pt x="3317" y="2347"/>
                    <a:pt x="3345" y="2570"/>
                    <a:pt x="3345" y="2793"/>
                  </a:cubicBezTo>
                  <a:cubicBezTo>
                    <a:pt x="3345" y="2570"/>
                    <a:pt x="3317" y="2347"/>
                    <a:pt x="3299" y="2124"/>
                  </a:cubicBezTo>
                  <a:cubicBezTo>
                    <a:pt x="3225" y="1697"/>
                    <a:pt x="3113" y="1260"/>
                    <a:pt x="2890" y="870"/>
                  </a:cubicBezTo>
                  <a:cubicBezTo>
                    <a:pt x="2834" y="777"/>
                    <a:pt x="2779" y="675"/>
                    <a:pt x="2714" y="591"/>
                  </a:cubicBezTo>
                  <a:cubicBezTo>
                    <a:pt x="2658" y="498"/>
                    <a:pt x="2593" y="405"/>
                    <a:pt x="2509" y="331"/>
                  </a:cubicBezTo>
                  <a:cubicBezTo>
                    <a:pt x="2407" y="247"/>
                    <a:pt x="2323" y="164"/>
                    <a:pt x="2221" y="108"/>
                  </a:cubicBezTo>
                  <a:cubicBezTo>
                    <a:pt x="2119" y="52"/>
                    <a:pt x="2007" y="15"/>
                    <a:pt x="1896" y="6"/>
                  </a:cubicBezTo>
                  <a:cubicBezTo>
                    <a:pt x="1875" y="2"/>
                    <a:pt x="1853" y="1"/>
                    <a:pt x="18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50"/>
            <p:cNvSpPr/>
            <p:nvPr/>
          </p:nvSpPr>
          <p:spPr>
            <a:xfrm>
              <a:off x="4547675" y="2954350"/>
              <a:ext cx="53450" cy="30225"/>
            </a:xfrm>
            <a:custGeom>
              <a:rect b="b" l="l" r="r" t="t"/>
              <a:pathLst>
                <a:path extrusionOk="0" h="1209" w="2138">
                  <a:moveTo>
                    <a:pt x="1" y="0"/>
                  </a:moveTo>
                  <a:cubicBezTo>
                    <a:pt x="177" y="102"/>
                    <a:pt x="345" y="195"/>
                    <a:pt x="549" y="307"/>
                  </a:cubicBezTo>
                  <a:lnTo>
                    <a:pt x="1079" y="604"/>
                  </a:lnTo>
                  <a:lnTo>
                    <a:pt x="1608" y="892"/>
                  </a:lnTo>
                  <a:cubicBezTo>
                    <a:pt x="1701" y="939"/>
                    <a:pt x="1794" y="985"/>
                    <a:pt x="1878" y="1041"/>
                  </a:cubicBezTo>
                  <a:cubicBezTo>
                    <a:pt x="1970" y="1087"/>
                    <a:pt x="2054" y="1143"/>
                    <a:pt x="2138" y="1208"/>
                  </a:cubicBezTo>
                  <a:cubicBezTo>
                    <a:pt x="1989" y="1069"/>
                    <a:pt x="1813" y="948"/>
                    <a:pt x="1636" y="846"/>
                  </a:cubicBezTo>
                  <a:cubicBezTo>
                    <a:pt x="1459" y="725"/>
                    <a:pt x="1274" y="632"/>
                    <a:pt x="1106" y="530"/>
                  </a:cubicBezTo>
                  <a:cubicBezTo>
                    <a:pt x="911" y="437"/>
                    <a:pt x="744" y="344"/>
                    <a:pt x="558" y="251"/>
                  </a:cubicBezTo>
                  <a:cubicBezTo>
                    <a:pt x="372" y="168"/>
                    <a:pt x="18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50"/>
            <p:cNvSpPr/>
            <p:nvPr/>
          </p:nvSpPr>
          <p:spPr>
            <a:xfrm>
              <a:off x="4559075" y="2930650"/>
              <a:ext cx="43225" cy="52050"/>
            </a:xfrm>
            <a:custGeom>
              <a:rect b="b" l="l" r="r" t="t"/>
              <a:pathLst>
                <a:path extrusionOk="0" h="2082" w="1729">
                  <a:moveTo>
                    <a:pt x="0" y="1"/>
                  </a:moveTo>
                  <a:cubicBezTo>
                    <a:pt x="121" y="177"/>
                    <a:pt x="260" y="363"/>
                    <a:pt x="400" y="539"/>
                  </a:cubicBezTo>
                  <a:cubicBezTo>
                    <a:pt x="539" y="725"/>
                    <a:pt x="678" y="893"/>
                    <a:pt x="818" y="1069"/>
                  </a:cubicBezTo>
                  <a:cubicBezTo>
                    <a:pt x="976" y="1246"/>
                    <a:pt x="1115" y="1422"/>
                    <a:pt x="1264" y="1589"/>
                  </a:cubicBezTo>
                  <a:cubicBezTo>
                    <a:pt x="1412" y="1757"/>
                    <a:pt x="1552" y="1933"/>
                    <a:pt x="1728" y="2082"/>
                  </a:cubicBezTo>
                  <a:cubicBezTo>
                    <a:pt x="1645" y="1998"/>
                    <a:pt x="1580" y="1915"/>
                    <a:pt x="1505" y="1822"/>
                  </a:cubicBezTo>
                  <a:cubicBezTo>
                    <a:pt x="1440" y="1738"/>
                    <a:pt x="1366" y="1654"/>
                    <a:pt x="1301" y="1561"/>
                  </a:cubicBezTo>
                  <a:lnTo>
                    <a:pt x="864" y="1041"/>
                  </a:lnTo>
                  <a:lnTo>
                    <a:pt x="437" y="512"/>
                  </a:lnTo>
                  <a:cubicBezTo>
                    <a:pt x="288" y="335"/>
                    <a:pt x="149" y="17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0"/>
            <p:cNvSpPr/>
            <p:nvPr/>
          </p:nvSpPr>
          <p:spPr>
            <a:xfrm>
              <a:off x="4568825" y="2962475"/>
              <a:ext cx="15350" cy="8625"/>
            </a:xfrm>
            <a:custGeom>
              <a:rect b="b" l="l" r="r" t="t"/>
              <a:pathLst>
                <a:path extrusionOk="0" h="345" w="614">
                  <a:moveTo>
                    <a:pt x="0" y="0"/>
                  </a:moveTo>
                  <a:lnTo>
                    <a:pt x="0" y="0"/>
                  </a:lnTo>
                  <a:cubicBezTo>
                    <a:pt x="93" y="65"/>
                    <a:pt x="195" y="121"/>
                    <a:pt x="298" y="196"/>
                  </a:cubicBezTo>
                  <a:cubicBezTo>
                    <a:pt x="344" y="214"/>
                    <a:pt x="409" y="251"/>
                    <a:pt x="456" y="279"/>
                  </a:cubicBezTo>
                  <a:cubicBezTo>
                    <a:pt x="511" y="298"/>
                    <a:pt x="558" y="316"/>
                    <a:pt x="613" y="344"/>
                  </a:cubicBezTo>
                  <a:cubicBezTo>
                    <a:pt x="567" y="298"/>
                    <a:pt x="521" y="261"/>
                    <a:pt x="474" y="233"/>
                  </a:cubicBezTo>
                  <a:cubicBezTo>
                    <a:pt x="428" y="196"/>
                    <a:pt x="372" y="158"/>
                    <a:pt x="325" y="140"/>
                  </a:cubicBezTo>
                  <a:cubicBezTo>
                    <a:pt x="223"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0"/>
            <p:cNvSpPr/>
            <p:nvPr/>
          </p:nvSpPr>
          <p:spPr>
            <a:xfrm>
              <a:off x="4563950" y="2958050"/>
              <a:ext cx="9550" cy="3750"/>
            </a:xfrm>
            <a:custGeom>
              <a:rect b="b" l="l" r="r" t="t"/>
              <a:pathLst>
                <a:path extrusionOk="0" h="150" w="382">
                  <a:moveTo>
                    <a:pt x="0" y="1"/>
                  </a:moveTo>
                  <a:cubicBezTo>
                    <a:pt x="56" y="47"/>
                    <a:pt x="130" y="66"/>
                    <a:pt x="177" y="85"/>
                  </a:cubicBezTo>
                  <a:lnTo>
                    <a:pt x="279" y="112"/>
                  </a:lnTo>
                  <a:lnTo>
                    <a:pt x="381" y="150"/>
                  </a:lnTo>
                  <a:cubicBezTo>
                    <a:pt x="363" y="122"/>
                    <a:pt x="335" y="103"/>
                    <a:pt x="297" y="75"/>
                  </a:cubicBezTo>
                  <a:cubicBezTo>
                    <a:pt x="279" y="57"/>
                    <a:pt x="242" y="47"/>
                    <a:pt x="205" y="29"/>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0"/>
            <p:cNvSpPr/>
            <p:nvPr/>
          </p:nvSpPr>
          <p:spPr>
            <a:xfrm>
              <a:off x="4566275" y="2953175"/>
              <a:ext cx="13025" cy="9550"/>
            </a:xfrm>
            <a:custGeom>
              <a:rect b="b" l="l" r="r" t="t"/>
              <a:pathLst>
                <a:path extrusionOk="0" h="382" w="521">
                  <a:moveTo>
                    <a:pt x="0" y="1"/>
                  </a:moveTo>
                  <a:lnTo>
                    <a:pt x="0" y="1"/>
                  </a:lnTo>
                  <a:cubicBezTo>
                    <a:pt x="65" y="75"/>
                    <a:pt x="158" y="149"/>
                    <a:pt x="251" y="205"/>
                  </a:cubicBezTo>
                  <a:cubicBezTo>
                    <a:pt x="335" y="261"/>
                    <a:pt x="427" y="326"/>
                    <a:pt x="520" y="382"/>
                  </a:cubicBezTo>
                  <a:cubicBezTo>
                    <a:pt x="483" y="335"/>
                    <a:pt x="437" y="298"/>
                    <a:pt x="409" y="261"/>
                  </a:cubicBezTo>
                  <a:cubicBezTo>
                    <a:pt x="362" y="233"/>
                    <a:pt x="325" y="196"/>
                    <a:pt x="279" y="159"/>
                  </a:cubicBezTo>
                  <a:cubicBezTo>
                    <a:pt x="195" y="103"/>
                    <a:pt x="102"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0"/>
            <p:cNvSpPr/>
            <p:nvPr/>
          </p:nvSpPr>
          <p:spPr>
            <a:xfrm>
              <a:off x="4583675" y="2966650"/>
              <a:ext cx="7225" cy="7450"/>
            </a:xfrm>
            <a:custGeom>
              <a:rect b="b" l="l" r="r" t="t"/>
              <a:pathLst>
                <a:path extrusionOk="0" h="298" w="289">
                  <a:moveTo>
                    <a:pt x="1" y="1"/>
                  </a:moveTo>
                  <a:lnTo>
                    <a:pt x="1" y="1"/>
                  </a:lnTo>
                  <a:cubicBezTo>
                    <a:pt x="19" y="66"/>
                    <a:pt x="66" y="121"/>
                    <a:pt x="131" y="168"/>
                  </a:cubicBezTo>
                  <a:cubicBezTo>
                    <a:pt x="177" y="214"/>
                    <a:pt x="224" y="261"/>
                    <a:pt x="289" y="298"/>
                  </a:cubicBezTo>
                  <a:cubicBezTo>
                    <a:pt x="252" y="233"/>
                    <a:pt x="205" y="177"/>
                    <a:pt x="159" y="13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0"/>
            <p:cNvSpPr/>
            <p:nvPr/>
          </p:nvSpPr>
          <p:spPr>
            <a:xfrm>
              <a:off x="4542100" y="2927875"/>
              <a:ext cx="13725" cy="6525"/>
            </a:xfrm>
            <a:custGeom>
              <a:rect b="b" l="l" r="r" t="t"/>
              <a:pathLst>
                <a:path extrusionOk="0" h="261" w="549">
                  <a:moveTo>
                    <a:pt x="1" y="0"/>
                  </a:moveTo>
                  <a:cubicBezTo>
                    <a:pt x="84" y="56"/>
                    <a:pt x="177" y="102"/>
                    <a:pt x="270" y="149"/>
                  </a:cubicBezTo>
                  <a:cubicBezTo>
                    <a:pt x="317" y="177"/>
                    <a:pt x="363" y="186"/>
                    <a:pt x="410" y="205"/>
                  </a:cubicBezTo>
                  <a:cubicBezTo>
                    <a:pt x="456" y="232"/>
                    <a:pt x="503" y="242"/>
                    <a:pt x="549" y="260"/>
                  </a:cubicBezTo>
                  <a:cubicBezTo>
                    <a:pt x="512" y="214"/>
                    <a:pt x="475" y="186"/>
                    <a:pt x="428" y="158"/>
                  </a:cubicBezTo>
                  <a:lnTo>
                    <a:pt x="289" y="93"/>
                  </a:lnTo>
                  <a:cubicBezTo>
                    <a:pt x="196" y="47"/>
                    <a:pt x="103"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0"/>
            <p:cNvSpPr/>
            <p:nvPr/>
          </p:nvSpPr>
          <p:spPr>
            <a:xfrm>
              <a:off x="4550250" y="2934600"/>
              <a:ext cx="9300" cy="4675"/>
            </a:xfrm>
            <a:custGeom>
              <a:rect b="b" l="l" r="r" t="t"/>
              <a:pathLst>
                <a:path extrusionOk="0" h="187" w="372">
                  <a:moveTo>
                    <a:pt x="0" y="1"/>
                  </a:moveTo>
                  <a:cubicBezTo>
                    <a:pt x="56" y="47"/>
                    <a:pt x="121" y="66"/>
                    <a:pt x="186" y="103"/>
                  </a:cubicBezTo>
                  <a:cubicBezTo>
                    <a:pt x="242" y="121"/>
                    <a:pt x="307" y="159"/>
                    <a:pt x="372" y="186"/>
                  </a:cubicBezTo>
                  <a:cubicBezTo>
                    <a:pt x="362" y="149"/>
                    <a:pt x="325" y="121"/>
                    <a:pt x="307" y="103"/>
                  </a:cubicBezTo>
                  <a:cubicBezTo>
                    <a:pt x="269" y="75"/>
                    <a:pt x="242" y="56"/>
                    <a:pt x="214" y="47"/>
                  </a:cubicBezTo>
                  <a:lnTo>
                    <a:pt x="102" y="10"/>
                  </a:lnTo>
                  <a:cubicBezTo>
                    <a:pt x="74"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0"/>
            <p:cNvSpPr/>
            <p:nvPr/>
          </p:nvSpPr>
          <p:spPr>
            <a:xfrm>
              <a:off x="4539325" y="2930425"/>
              <a:ext cx="5375" cy="2100"/>
            </a:xfrm>
            <a:custGeom>
              <a:rect b="b" l="l" r="r" t="t"/>
              <a:pathLst>
                <a:path extrusionOk="0" h="84" w="215">
                  <a:moveTo>
                    <a:pt x="56" y="0"/>
                  </a:moveTo>
                  <a:cubicBezTo>
                    <a:pt x="47" y="0"/>
                    <a:pt x="19" y="0"/>
                    <a:pt x="0" y="10"/>
                  </a:cubicBezTo>
                  <a:cubicBezTo>
                    <a:pt x="28" y="47"/>
                    <a:pt x="65" y="56"/>
                    <a:pt x="103" y="75"/>
                  </a:cubicBezTo>
                  <a:cubicBezTo>
                    <a:pt x="121" y="75"/>
                    <a:pt x="140" y="84"/>
                    <a:pt x="158" y="84"/>
                  </a:cubicBezTo>
                  <a:lnTo>
                    <a:pt x="214" y="84"/>
                  </a:lnTo>
                  <a:cubicBezTo>
                    <a:pt x="195" y="47"/>
                    <a:pt x="149" y="28"/>
                    <a:pt x="112" y="10"/>
                  </a:cubicBezTo>
                  <a:cubicBezTo>
                    <a:pt x="103" y="0"/>
                    <a:pt x="75"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0"/>
            <p:cNvSpPr/>
            <p:nvPr/>
          </p:nvSpPr>
          <p:spPr>
            <a:xfrm>
              <a:off x="4565100" y="2909200"/>
              <a:ext cx="12800" cy="5675"/>
            </a:xfrm>
            <a:custGeom>
              <a:rect b="b" l="l" r="r" t="t"/>
              <a:pathLst>
                <a:path extrusionOk="0" h="227" w="512">
                  <a:moveTo>
                    <a:pt x="179" y="0"/>
                  </a:moveTo>
                  <a:cubicBezTo>
                    <a:pt x="166" y="0"/>
                    <a:pt x="152" y="1"/>
                    <a:pt x="140" y="4"/>
                  </a:cubicBezTo>
                  <a:cubicBezTo>
                    <a:pt x="84" y="13"/>
                    <a:pt x="38" y="41"/>
                    <a:pt x="1" y="69"/>
                  </a:cubicBezTo>
                  <a:cubicBezTo>
                    <a:pt x="36" y="55"/>
                    <a:pt x="72" y="49"/>
                    <a:pt x="107" y="49"/>
                  </a:cubicBezTo>
                  <a:cubicBezTo>
                    <a:pt x="163" y="49"/>
                    <a:pt x="218" y="65"/>
                    <a:pt x="270" y="87"/>
                  </a:cubicBezTo>
                  <a:cubicBezTo>
                    <a:pt x="317" y="97"/>
                    <a:pt x="344" y="115"/>
                    <a:pt x="391" y="143"/>
                  </a:cubicBezTo>
                  <a:cubicBezTo>
                    <a:pt x="419" y="153"/>
                    <a:pt x="428" y="162"/>
                    <a:pt x="456" y="180"/>
                  </a:cubicBezTo>
                  <a:cubicBezTo>
                    <a:pt x="465" y="199"/>
                    <a:pt x="484" y="208"/>
                    <a:pt x="512" y="227"/>
                  </a:cubicBezTo>
                  <a:cubicBezTo>
                    <a:pt x="484" y="208"/>
                    <a:pt x="474" y="190"/>
                    <a:pt x="465" y="162"/>
                  </a:cubicBezTo>
                  <a:cubicBezTo>
                    <a:pt x="447" y="143"/>
                    <a:pt x="437" y="134"/>
                    <a:pt x="419" y="106"/>
                  </a:cubicBezTo>
                  <a:cubicBezTo>
                    <a:pt x="382" y="69"/>
                    <a:pt x="335" y="50"/>
                    <a:pt x="289" y="22"/>
                  </a:cubicBezTo>
                  <a:cubicBezTo>
                    <a:pt x="255" y="9"/>
                    <a:pt x="216"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0"/>
            <p:cNvSpPr/>
            <p:nvPr/>
          </p:nvSpPr>
          <p:spPr>
            <a:xfrm>
              <a:off x="4573000" y="2913700"/>
              <a:ext cx="9325" cy="9550"/>
            </a:xfrm>
            <a:custGeom>
              <a:rect b="b" l="l" r="r" t="t"/>
              <a:pathLst>
                <a:path extrusionOk="0" h="382" w="373">
                  <a:moveTo>
                    <a:pt x="1" y="0"/>
                  </a:moveTo>
                  <a:lnTo>
                    <a:pt x="1" y="0"/>
                  </a:lnTo>
                  <a:cubicBezTo>
                    <a:pt x="19" y="28"/>
                    <a:pt x="56" y="65"/>
                    <a:pt x="93" y="103"/>
                  </a:cubicBezTo>
                  <a:lnTo>
                    <a:pt x="186" y="195"/>
                  </a:lnTo>
                  <a:lnTo>
                    <a:pt x="279" y="288"/>
                  </a:lnTo>
                  <a:cubicBezTo>
                    <a:pt x="307" y="307"/>
                    <a:pt x="344" y="344"/>
                    <a:pt x="372" y="381"/>
                  </a:cubicBezTo>
                  <a:cubicBezTo>
                    <a:pt x="354" y="335"/>
                    <a:pt x="335" y="288"/>
                    <a:pt x="307" y="251"/>
                  </a:cubicBezTo>
                  <a:cubicBezTo>
                    <a:pt x="279" y="214"/>
                    <a:pt x="251" y="177"/>
                    <a:pt x="214" y="149"/>
                  </a:cubicBezTo>
                  <a:cubicBezTo>
                    <a:pt x="149" y="84"/>
                    <a:pt x="75"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0"/>
            <p:cNvSpPr/>
            <p:nvPr/>
          </p:nvSpPr>
          <p:spPr>
            <a:xfrm>
              <a:off x="4581825" y="2916725"/>
              <a:ext cx="6525" cy="10225"/>
            </a:xfrm>
            <a:custGeom>
              <a:rect b="b" l="l" r="r" t="t"/>
              <a:pathLst>
                <a:path extrusionOk="0" h="409" w="261">
                  <a:moveTo>
                    <a:pt x="1" y="0"/>
                  </a:moveTo>
                  <a:cubicBezTo>
                    <a:pt x="38" y="84"/>
                    <a:pt x="84" y="158"/>
                    <a:pt x="131" y="214"/>
                  </a:cubicBezTo>
                  <a:cubicBezTo>
                    <a:pt x="168" y="279"/>
                    <a:pt x="214" y="344"/>
                    <a:pt x="261" y="409"/>
                  </a:cubicBezTo>
                  <a:cubicBezTo>
                    <a:pt x="261" y="363"/>
                    <a:pt x="242" y="316"/>
                    <a:pt x="233" y="279"/>
                  </a:cubicBezTo>
                  <a:cubicBezTo>
                    <a:pt x="224" y="251"/>
                    <a:pt x="205" y="214"/>
                    <a:pt x="177" y="177"/>
                  </a:cubicBezTo>
                  <a:cubicBezTo>
                    <a:pt x="159" y="140"/>
                    <a:pt x="121" y="121"/>
                    <a:pt x="93" y="84"/>
                  </a:cubicBezTo>
                  <a:cubicBezTo>
                    <a:pt x="75"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0"/>
            <p:cNvSpPr/>
            <p:nvPr/>
          </p:nvSpPr>
          <p:spPr>
            <a:xfrm>
              <a:off x="4570900" y="2915550"/>
              <a:ext cx="6075" cy="5600"/>
            </a:xfrm>
            <a:custGeom>
              <a:rect b="b" l="l" r="r" t="t"/>
              <a:pathLst>
                <a:path extrusionOk="0" h="224" w="243">
                  <a:moveTo>
                    <a:pt x="1" y="1"/>
                  </a:moveTo>
                  <a:lnTo>
                    <a:pt x="112" y="121"/>
                  </a:lnTo>
                  <a:cubicBezTo>
                    <a:pt x="150" y="159"/>
                    <a:pt x="196" y="187"/>
                    <a:pt x="242" y="224"/>
                  </a:cubicBezTo>
                  <a:cubicBezTo>
                    <a:pt x="233" y="168"/>
                    <a:pt x="196" y="112"/>
                    <a:pt x="150" y="75"/>
                  </a:cubicBezTo>
                  <a:cubicBezTo>
                    <a:pt x="131" y="66"/>
                    <a:pt x="103" y="38"/>
                    <a:pt x="85" y="29"/>
                  </a:cubicBezTo>
                  <a:cubicBezTo>
                    <a:pt x="57"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50"/>
            <p:cNvSpPr/>
            <p:nvPr/>
          </p:nvSpPr>
          <p:spPr>
            <a:xfrm>
              <a:off x="4601350" y="2964325"/>
              <a:ext cx="1875" cy="12350"/>
            </a:xfrm>
            <a:custGeom>
              <a:rect b="b" l="l" r="r" t="t"/>
              <a:pathLst>
                <a:path extrusionOk="0" h="494" w="75">
                  <a:moveTo>
                    <a:pt x="9" y="1"/>
                  </a:moveTo>
                  <a:lnTo>
                    <a:pt x="9" y="252"/>
                  </a:lnTo>
                  <a:cubicBezTo>
                    <a:pt x="0" y="326"/>
                    <a:pt x="0" y="410"/>
                    <a:pt x="9" y="493"/>
                  </a:cubicBezTo>
                  <a:cubicBezTo>
                    <a:pt x="37" y="447"/>
                    <a:pt x="37" y="410"/>
                    <a:pt x="56" y="372"/>
                  </a:cubicBezTo>
                  <a:cubicBezTo>
                    <a:pt x="74" y="326"/>
                    <a:pt x="74" y="298"/>
                    <a:pt x="74" y="252"/>
                  </a:cubicBezTo>
                  <a:cubicBezTo>
                    <a:pt x="74" y="168"/>
                    <a:pt x="56" y="75"/>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50"/>
            <p:cNvSpPr/>
            <p:nvPr/>
          </p:nvSpPr>
          <p:spPr>
            <a:xfrm>
              <a:off x="4597850" y="2962950"/>
              <a:ext cx="2125" cy="9300"/>
            </a:xfrm>
            <a:custGeom>
              <a:rect b="b" l="l" r="r" t="t"/>
              <a:pathLst>
                <a:path extrusionOk="0" h="372" w="85">
                  <a:moveTo>
                    <a:pt x="10" y="0"/>
                  </a:moveTo>
                  <a:cubicBezTo>
                    <a:pt x="1" y="37"/>
                    <a:pt x="10" y="56"/>
                    <a:pt x="10" y="93"/>
                  </a:cubicBezTo>
                  <a:cubicBezTo>
                    <a:pt x="10" y="130"/>
                    <a:pt x="29" y="149"/>
                    <a:pt x="29" y="186"/>
                  </a:cubicBezTo>
                  <a:cubicBezTo>
                    <a:pt x="38" y="242"/>
                    <a:pt x="38" y="307"/>
                    <a:pt x="47" y="372"/>
                  </a:cubicBezTo>
                  <a:cubicBezTo>
                    <a:pt x="56" y="335"/>
                    <a:pt x="75" y="307"/>
                    <a:pt x="84" y="288"/>
                  </a:cubicBezTo>
                  <a:lnTo>
                    <a:pt x="84" y="186"/>
                  </a:lnTo>
                  <a:cubicBezTo>
                    <a:pt x="84" y="121"/>
                    <a:pt x="56"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0"/>
            <p:cNvSpPr/>
            <p:nvPr/>
          </p:nvSpPr>
          <p:spPr>
            <a:xfrm>
              <a:off x="4589725" y="2960625"/>
              <a:ext cx="5825" cy="7925"/>
            </a:xfrm>
            <a:custGeom>
              <a:rect b="b" l="l" r="r" t="t"/>
              <a:pathLst>
                <a:path extrusionOk="0" h="317" w="233">
                  <a:moveTo>
                    <a:pt x="0" y="0"/>
                  </a:moveTo>
                  <a:cubicBezTo>
                    <a:pt x="28" y="74"/>
                    <a:pt x="56" y="130"/>
                    <a:pt x="93" y="177"/>
                  </a:cubicBezTo>
                  <a:cubicBezTo>
                    <a:pt x="140" y="223"/>
                    <a:pt x="177" y="279"/>
                    <a:pt x="233" y="316"/>
                  </a:cubicBezTo>
                  <a:cubicBezTo>
                    <a:pt x="214" y="242"/>
                    <a:pt x="186" y="195"/>
                    <a:pt x="140" y="130"/>
                  </a:cubicBezTo>
                  <a:cubicBezTo>
                    <a:pt x="131" y="102"/>
                    <a:pt x="103" y="84"/>
                    <a:pt x="84" y="56"/>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0"/>
            <p:cNvSpPr/>
            <p:nvPr/>
          </p:nvSpPr>
          <p:spPr>
            <a:xfrm>
              <a:off x="4592975" y="2955500"/>
              <a:ext cx="2825" cy="7475"/>
            </a:xfrm>
            <a:custGeom>
              <a:rect b="b" l="l" r="r" t="t"/>
              <a:pathLst>
                <a:path extrusionOk="0" h="299" w="113">
                  <a:moveTo>
                    <a:pt x="1" y="1"/>
                  </a:moveTo>
                  <a:cubicBezTo>
                    <a:pt x="1" y="56"/>
                    <a:pt x="10" y="112"/>
                    <a:pt x="38" y="159"/>
                  </a:cubicBezTo>
                  <a:cubicBezTo>
                    <a:pt x="47" y="205"/>
                    <a:pt x="66" y="252"/>
                    <a:pt x="112" y="298"/>
                  </a:cubicBezTo>
                  <a:cubicBezTo>
                    <a:pt x="112" y="242"/>
                    <a:pt x="103" y="187"/>
                    <a:pt x="84" y="140"/>
                  </a:cubicBezTo>
                  <a:cubicBezTo>
                    <a:pt x="66"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0"/>
            <p:cNvSpPr/>
            <p:nvPr/>
          </p:nvSpPr>
          <p:spPr>
            <a:xfrm>
              <a:off x="4596700" y="2949700"/>
              <a:ext cx="3725" cy="10475"/>
            </a:xfrm>
            <a:custGeom>
              <a:rect b="b" l="l" r="r" t="t"/>
              <a:pathLst>
                <a:path extrusionOk="0" h="419" w="149">
                  <a:moveTo>
                    <a:pt x="0" y="0"/>
                  </a:moveTo>
                  <a:cubicBezTo>
                    <a:pt x="0" y="75"/>
                    <a:pt x="28" y="149"/>
                    <a:pt x="47" y="214"/>
                  </a:cubicBezTo>
                  <a:cubicBezTo>
                    <a:pt x="84" y="288"/>
                    <a:pt x="102" y="354"/>
                    <a:pt x="149" y="419"/>
                  </a:cubicBezTo>
                  <a:cubicBezTo>
                    <a:pt x="149" y="335"/>
                    <a:pt x="140" y="261"/>
                    <a:pt x="102" y="196"/>
                  </a:cubicBezTo>
                  <a:cubicBezTo>
                    <a:pt x="65"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0"/>
            <p:cNvSpPr/>
            <p:nvPr/>
          </p:nvSpPr>
          <p:spPr>
            <a:xfrm>
              <a:off x="4525375" y="2967575"/>
              <a:ext cx="10475" cy="9325"/>
            </a:xfrm>
            <a:custGeom>
              <a:rect b="b" l="l" r="r" t="t"/>
              <a:pathLst>
                <a:path extrusionOk="0" h="373" w="419">
                  <a:moveTo>
                    <a:pt x="1" y="1"/>
                  </a:moveTo>
                  <a:lnTo>
                    <a:pt x="1" y="1"/>
                  </a:lnTo>
                  <a:cubicBezTo>
                    <a:pt x="10" y="47"/>
                    <a:pt x="29" y="94"/>
                    <a:pt x="66" y="140"/>
                  </a:cubicBezTo>
                  <a:cubicBezTo>
                    <a:pt x="94" y="177"/>
                    <a:pt x="122" y="215"/>
                    <a:pt x="159" y="242"/>
                  </a:cubicBezTo>
                  <a:cubicBezTo>
                    <a:pt x="233" y="317"/>
                    <a:pt x="326" y="363"/>
                    <a:pt x="419" y="372"/>
                  </a:cubicBezTo>
                  <a:cubicBezTo>
                    <a:pt x="373" y="354"/>
                    <a:pt x="335" y="317"/>
                    <a:pt x="298" y="289"/>
                  </a:cubicBezTo>
                  <a:cubicBezTo>
                    <a:pt x="261" y="261"/>
                    <a:pt x="233" y="233"/>
                    <a:pt x="196" y="19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0"/>
            <p:cNvSpPr/>
            <p:nvPr/>
          </p:nvSpPr>
          <p:spPr>
            <a:xfrm>
              <a:off x="4530500" y="2969900"/>
              <a:ext cx="10000" cy="6525"/>
            </a:xfrm>
            <a:custGeom>
              <a:rect b="b" l="l" r="r" t="t"/>
              <a:pathLst>
                <a:path extrusionOk="0" h="261" w="400">
                  <a:moveTo>
                    <a:pt x="0" y="1"/>
                  </a:moveTo>
                  <a:lnTo>
                    <a:pt x="0" y="1"/>
                  </a:lnTo>
                  <a:cubicBezTo>
                    <a:pt x="10" y="38"/>
                    <a:pt x="37" y="75"/>
                    <a:pt x="75" y="94"/>
                  </a:cubicBezTo>
                  <a:cubicBezTo>
                    <a:pt x="93" y="131"/>
                    <a:pt x="130" y="149"/>
                    <a:pt x="168" y="177"/>
                  </a:cubicBezTo>
                  <a:cubicBezTo>
                    <a:pt x="233" y="224"/>
                    <a:pt x="316" y="261"/>
                    <a:pt x="400" y="261"/>
                  </a:cubicBezTo>
                  <a:lnTo>
                    <a:pt x="288" y="196"/>
                  </a:lnTo>
                  <a:cubicBezTo>
                    <a:pt x="270" y="177"/>
                    <a:pt x="233" y="149"/>
                    <a:pt x="195" y="131"/>
                  </a:cubicBezTo>
                  <a:cubicBezTo>
                    <a:pt x="140" y="94"/>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50"/>
            <p:cNvSpPr/>
            <p:nvPr/>
          </p:nvSpPr>
          <p:spPr>
            <a:xfrm>
              <a:off x="4537475" y="2971300"/>
              <a:ext cx="11625" cy="5375"/>
            </a:xfrm>
            <a:custGeom>
              <a:rect b="b" l="l" r="r" t="t"/>
              <a:pathLst>
                <a:path extrusionOk="0" h="215" w="465">
                  <a:moveTo>
                    <a:pt x="0" y="1"/>
                  </a:moveTo>
                  <a:cubicBezTo>
                    <a:pt x="56" y="66"/>
                    <a:pt x="130" y="112"/>
                    <a:pt x="223" y="158"/>
                  </a:cubicBezTo>
                  <a:cubicBezTo>
                    <a:pt x="260" y="177"/>
                    <a:pt x="288" y="186"/>
                    <a:pt x="334" y="196"/>
                  </a:cubicBezTo>
                  <a:cubicBezTo>
                    <a:pt x="372" y="214"/>
                    <a:pt x="418" y="214"/>
                    <a:pt x="465" y="214"/>
                  </a:cubicBezTo>
                  <a:lnTo>
                    <a:pt x="353" y="158"/>
                  </a:lnTo>
                  <a:cubicBezTo>
                    <a:pt x="307" y="131"/>
                    <a:pt x="269" y="121"/>
                    <a:pt x="232" y="93"/>
                  </a:cubicBezTo>
                  <a:cubicBezTo>
                    <a:pt x="167" y="66"/>
                    <a:pt x="84"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50"/>
            <p:cNvSpPr/>
            <p:nvPr/>
          </p:nvSpPr>
          <p:spPr>
            <a:xfrm>
              <a:off x="4544200" y="2979425"/>
              <a:ext cx="12800" cy="3275"/>
            </a:xfrm>
            <a:custGeom>
              <a:rect b="b" l="l" r="r" t="t"/>
              <a:pathLst>
                <a:path extrusionOk="0" h="131" w="512">
                  <a:moveTo>
                    <a:pt x="0" y="1"/>
                  </a:moveTo>
                  <a:cubicBezTo>
                    <a:pt x="65" y="47"/>
                    <a:pt x="149" y="84"/>
                    <a:pt x="251" y="103"/>
                  </a:cubicBezTo>
                  <a:cubicBezTo>
                    <a:pt x="298" y="121"/>
                    <a:pt x="335" y="131"/>
                    <a:pt x="381" y="131"/>
                  </a:cubicBezTo>
                  <a:cubicBezTo>
                    <a:pt x="419" y="131"/>
                    <a:pt x="465" y="131"/>
                    <a:pt x="511" y="121"/>
                  </a:cubicBezTo>
                  <a:lnTo>
                    <a:pt x="381" y="84"/>
                  </a:lnTo>
                  <a:cubicBezTo>
                    <a:pt x="335" y="75"/>
                    <a:pt x="298" y="66"/>
                    <a:pt x="251" y="47"/>
                  </a:cubicBezTo>
                  <a:cubicBezTo>
                    <a:pt x="177" y="29"/>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0"/>
            <p:cNvSpPr/>
            <p:nvPr/>
          </p:nvSpPr>
          <p:spPr>
            <a:xfrm>
              <a:off x="4554650" y="2978275"/>
              <a:ext cx="12575" cy="4850"/>
            </a:xfrm>
            <a:custGeom>
              <a:rect b="b" l="l" r="r" t="t"/>
              <a:pathLst>
                <a:path extrusionOk="0" h="194" w="503">
                  <a:moveTo>
                    <a:pt x="1" y="0"/>
                  </a:moveTo>
                  <a:lnTo>
                    <a:pt x="1" y="0"/>
                  </a:lnTo>
                  <a:cubicBezTo>
                    <a:pt x="66" y="75"/>
                    <a:pt x="149" y="112"/>
                    <a:pt x="233" y="140"/>
                  </a:cubicBezTo>
                  <a:cubicBezTo>
                    <a:pt x="270" y="167"/>
                    <a:pt x="316" y="177"/>
                    <a:pt x="363" y="186"/>
                  </a:cubicBezTo>
                  <a:cubicBezTo>
                    <a:pt x="386" y="191"/>
                    <a:pt x="409" y="193"/>
                    <a:pt x="433" y="193"/>
                  </a:cubicBezTo>
                  <a:cubicBezTo>
                    <a:pt x="456" y="193"/>
                    <a:pt x="479" y="191"/>
                    <a:pt x="502" y="186"/>
                  </a:cubicBezTo>
                  <a:cubicBezTo>
                    <a:pt x="456" y="177"/>
                    <a:pt x="409" y="149"/>
                    <a:pt x="372" y="140"/>
                  </a:cubicBezTo>
                  <a:lnTo>
                    <a:pt x="251" y="93"/>
                  </a:lnTo>
                  <a:cubicBezTo>
                    <a:pt x="177" y="65"/>
                    <a:pt x="93"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0"/>
            <p:cNvSpPr/>
            <p:nvPr/>
          </p:nvSpPr>
          <p:spPr>
            <a:xfrm>
              <a:off x="4550000" y="2947375"/>
              <a:ext cx="4900" cy="3275"/>
            </a:xfrm>
            <a:custGeom>
              <a:rect b="b" l="l" r="r" t="t"/>
              <a:pathLst>
                <a:path extrusionOk="0" h="131" w="196">
                  <a:moveTo>
                    <a:pt x="1" y="1"/>
                  </a:moveTo>
                  <a:cubicBezTo>
                    <a:pt x="19" y="28"/>
                    <a:pt x="47" y="66"/>
                    <a:pt x="84" y="93"/>
                  </a:cubicBezTo>
                  <a:cubicBezTo>
                    <a:pt x="112" y="112"/>
                    <a:pt x="149" y="131"/>
                    <a:pt x="196" y="131"/>
                  </a:cubicBezTo>
                  <a:cubicBezTo>
                    <a:pt x="177" y="93"/>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50"/>
            <p:cNvSpPr/>
            <p:nvPr/>
          </p:nvSpPr>
          <p:spPr>
            <a:xfrm>
              <a:off x="4547450" y="2942975"/>
              <a:ext cx="4900" cy="3025"/>
            </a:xfrm>
            <a:custGeom>
              <a:rect b="b" l="l" r="r" t="t"/>
              <a:pathLst>
                <a:path extrusionOk="0" h="121" w="196">
                  <a:moveTo>
                    <a:pt x="1" y="0"/>
                  </a:moveTo>
                  <a:cubicBezTo>
                    <a:pt x="19" y="37"/>
                    <a:pt x="47" y="56"/>
                    <a:pt x="75" y="93"/>
                  </a:cubicBezTo>
                  <a:cubicBezTo>
                    <a:pt x="112" y="102"/>
                    <a:pt x="149" y="121"/>
                    <a:pt x="196" y="121"/>
                  </a:cubicBezTo>
                  <a:cubicBezTo>
                    <a:pt x="168" y="74"/>
                    <a:pt x="149" y="56"/>
                    <a:pt x="112" y="37"/>
                  </a:cubicBezTo>
                  <a:cubicBezTo>
                    <a:pt x="75"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50"/>
            <p:cNvSpPr/>
            <p:nvPr/>
          </p:nvSpPr>
          <p:spPr>
            <a:xfrm>
              <a:off x="4572300" y="2983500"/>
              <a:ext cx="8850" cy="1525"/>
            </a:xfrm>
            <a:custGeom>
              <a:rect b="b" l="l" r="r" t="t"/>
              <a:pathLst>
                <a:path extrusionOk="0" h="61" w="354">
                  <a:moveTo>
                    <a:pt x="59" y="1"/>
                  </a:moveTo>
                  <a:cubicBezTo>
                    <a:pt x="39" y="1"/>
                    <a:pt x="19" y="2"/>
                    <a:pt x="1" y="5"/>
                  </a:cubicBezTo>
                  <a:cubicBezTo>
                    <a:pt x="37" y="41"/>
                    <a:pt x="78" y="55"/>
                    <a:pt x="125" y="55"/>
                  </a:cubicBezTo>
                  <a:cubicBezTo>
                    <a:pt x="139" y="55"/>
                    <a:pt x="153" y="53"/>
                    <a:pt x="168" y="51"/>
                  </a:cubicBezTo>
                  <a:cubicBezTo>
                    <a:pt x="196" y="61"/>
                    <a:pt x="224" y="61"/>
                    <a:pt x="261" y="61"/>
                  </a:cubicBezTo>
                  <a:cubicBezTo>
                    <a:pt x="289" y="61"/>
                    <a:pt x="317" y="61"/>
                    <a:pt x="354" y="51"/>
                  </a:cubicBezTo>
                  <a:cubicBezTo>
                    <a:pt x="289" y="24"/>
                    <a:pt x="233" y="14"/>
                    <a:pt x="177" y="5"/>
                  </a:cubicBezTo>
                  <a:cubicBezTo>
                    <a:pt x="140" y="5"/>
                    <a:pt x="99" y="1"/>
                    <a:pt x="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0"/>
            <p:cNvSpPr/>
            <p:nvPr/>
          </p:nvSpPr>
          <p:spPr>
            <a:xfrm>
              <a:off x="4674050" y="2749900"/>
              <a:ext cx="82700" cy="83100"/>
            </a:xfrm>
            <a:custGeom>
              <a:rect b="b" l="l" r="r" t="t"/>
              <a:pathLst>
                <a:path extrusionOk="0" h="3324" w="3308">
                  <a:moveTo>
                    <a:pt x="618" y="1"/>
                  </a:moveTo>
                  <a:cubicBezTo>
                    <a:pt x="607" y="1"/>
                    <a:pt x="596" y="1"/>
                    <a:pt x="585" y="2"/>
                  </a:cubicBezTo>
                  <a:cubicBezTo>
                    <a:pt x="260" y="30"/>
                    <a:pt x="121" y="420"/>
                    <a:pt x="93" y="746"/>
                  </a:cubicBezTo>
                  <a:cubicBezTo>
                    <a:pt x="0" y="1545"/>
                    <a:pt x="102" y="2372"/>
                    <a:pt x="400" y="3115"/>
                  </a:cubicBezTo>
                  <a:cubicBezTo>
                    <a:pt x="452" y="3273"/>
                    <a:pt x="615" y="3324"/>
                    <a:pt x="778" y="3324"/>
                  </a:cubicBezTo>
                  <a:cubicBezTo>
                    <a:pt x="873" y="3324"/>
                    <a:pt x="968" y="3306"/>
                    <a:pt x="1041" y="3282"/>
                  </a:cubicBezTo>
                  <a:cubicBezTo>
                    <a:pt x="1793" y="3068"/>
                    <a:pt x="2490" y="2669"/>
                    <a:pt x="2982" y="2065"/>
                  </a:cubicBezTo>
                  <a:cubicBezTo>
                    <a:pt x="3131" y="1870"/>
                    <a:pt x="3261" y="1656"/>
                    <a:pt x="3280" y="1415"/>
                  </a:cubicBezTo>
                  <a:cubicBezTo>
                    <a:pt x="3308" y="1173"/>
                    <a:pt x="3178" y="904"/>
                    <a:pt x="2945" y="829"/>
                  </a:cubicBezTo>
                  <a:cubicBezTo>
                    <a:pt x="2906" y="817"/>
                    <a:pt x="2866" y="812"/>
                    <a:pt x="2825" y="812"/>
                  </a:cubicBezTo>
                  <a:cubicBezTo>
                    <a:pt x="2618" y="812"/>
                    <a:pt x="2401" y="956"/>
                    <a:pt x="2230" y="1080"/>
                  </a:cubicBezTo>
                  <a:cubicBezTo>
                    <a:pt x="2295" y="894"/>
                    <a:pt x="2360" y="699"/>
                    <a:pt x="2351" y="495"/>
                  </a:cubicBezTo>
                  <a:cubicBezTo>
                    <a:pt x="2332" y="300"/>
                    <a:pt x="2202" y="95"/>
                    <a:pt x="2007" y="58"/>
                  </a:cubicBezTo>
                  <a:cubicBezTo>
                    <a:pt x="1986" y="55"/>
                    <a:pt x="1966" y="53"/>
                    <a:pt x="1946" y="53"/>
                  </a:cubicBezTo>
                  <a:cubicBezTo>
                    <a:pt x="1758" y="53"/>
                    <a:pt x="1597" y="204"/>
                    <a:pt x="1496" y="355"/>
                  </a:cubicBezTo>
                  <a:cubicBezTo>
                    <a:pt x="1375" y="532"/>
                    <a:pt x="1319" y="746"/>
                    <a:pt x="1180" y="904"/>
                  </a:cubicBezTo>
                  <a:cubicBezTo>
                    <a:pt x="1171" y="708"/>
                    <a:pt x="1152" y="495"/>
                    <a:pt x="1059" y="309"/>
                  </a:cubicBezTo>
                  <a:cubicBezTo>
                    <a:pt x="971" y="151"/>
                    <a:pt x="809" y="1"/>
                    <a:pt x="61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0"/>
            <p:cNvSpPr/>
            <p:nvPr/>
          </p:nvSpPr>
          <p:spPr>
            <a:xfrm>
              <a:off x="4674725" y="2748275"/>
              <a:ext cx="82500" cy="84975"/>
            </a:xfrm>
            <a:custGeom>
              <a:rect b="b" l="l" r="r" t="t"/>
              <a:pathLst>
                <a:path extrusionOk="0" h="3399" w="3300">
                  <a:moveTo>
                    <a:pt x="599" y="1"/>
                  </a:moveTo>
                  <a:cubicBezTo>
                    <a:pt x="501" y="1"/>
                    <a:pt x="410" y="37"/>
                    <a:pt x="335" y="95"/>
                  </a:cubicBezTo>
                  <a:cubicBezTo>
                    <a:pt x="261" y="160"/>
                    <a:pt x="196" y="244"/>
                    <a:pt x="159" y="327"/>
                  </a:cubicBezTo>
                  <a:cubicBezTo>
                    <a:pt x="75" y="504"/>
                    <a:pt x="38" y="699"/>
                    <a:pt x="29" y="894"/>
                  </a:cubicBezTo>
                  <a:cubicBezTo>
                    <a:pt x="1" y="1284"/>
                    <a:pt x="19" y="1665"/>
                    <a:pt x="75" y="2046"/>
                  </a:cubicBezTo>
                  <a:cubicBezTo>
                    <a:pt x="131" y="2427"/>
                    <a:pt x="233" y="2799"/>
                    <a:pt x="373" y="3152"/>
                  </a:cubicBezTo>
                  <a:cubicBezTo>
                    <a:pt x="233" y="2790"/>
                    <a:pt x="131" y="2418"/>
                    <a:pt x="85" y="2046"/>
                  </a:cubicBezTo>
                  <a:cubicBezTo>
                    <a:pt x="29" y="1665"/>
                    <a:pt x="29" y="1284"/>
                    <a:pt x="66" y="913"/>
                  </a:cubicBezTo>
                  <a:cubicBezTo>
                    <a:pt x="75" y="727"/>
                    <a:pt x="112" y="532"/>
                    <a:pt x="205" y="365"/>
                  </a:cubicBezTo>
                  <a:cubicBezTo>
                    <a:pt x="252" y="281"/>
                    <a:pt x="298" y="197"/>
                    <a:pt x="373" y="160"/>
                  </a:cubicBezTo>
                  <a:cubicBezTo>
                    <a:pt x="439" y="119"/>
                    <a:pt x="521" y="85"/>
                    <a:pt x="597" y="85"/>
                  </a:cubicBezTo>
                  <a:cubicBezTo>
                    <a:pt x="606" y="85"/>
                    <a:pt x="615" y="85"/>
                    <a:pt x="623" y="86"/>
                  </a:cubicBezTo>
                  <a:cubicBezTo>
                    <a:pt x="698" y="95"/>
                    <a:pt x="791" y="132"/>
                    <a:pt x="856" y="197"/>
                  </a:cubicBezTo>
                  <a:cubicBezTo>
                    <a:pt x="921" y="262"/>
                    <a:pt x="967" y="346"/>
                    <a:pt x="1004" y="420"/>
                  </a:cubicBezTo>
                  <a:cubicBezTo>
                    <a:pt x="1069" y="597"/>
                    <a:pt x="1088" y="783"/>
                    <a:pt x="1088" y="969"/>
                  </a:cubicBezTo>
                  <a:lnTo>
                    <a:pt x="1088" y="1099"/>
                  </a:lnTo>
                  <a:lnTo>
                    <a:pt x="1162" y="1006"/>
                  </a:lnTo>
                  <a:cubicBezTo>
                    <a:pt x="1302" y="838"/>
                    <a:pt x="1376" y="634"/>
                    <a:pt x="1478" y="467"/>
                  </a:cubicBezTo>
                  <a:cubicBezTo>
                    <a:pt x="1525" y="393"/>
                    <a:pt x="1599" y="318"/>
                    <a:pt x="1664" y="262"/>
                  </a:cubicBezTo>
                  <a:cubicBezTo>
                    <a:pt x="1722" y="212"/>
                    <a:pt x="1811" y="177"/>
                    <a:pt x="1882" y="177"/>
                  </a:cubicBezTo>
                  <a:cubicBezTo>
                    <a:pt x="1890" y="177"/>
                    <a:pt x="1898" y="178"/>
                    <a:pt x="1906" y="179"/>
                  </a:cubicBezTo>
                  <a:cubicBezTo>
                    <a:pt x="1989" y="188"/>
                    <a:pt x="2073" y="235"/>
                    <a:pt x="2129" y="309"/>
                  </a:cubicBezTo>
                  <a:cubicBezTo>
                    <a:pt x="2184" y="374"/>
                    <a:pt x="2221" y="467"/>
                    <a:pt x="2231" y="560"/>
                  </a:cubicBezTo>
                  <a:cubicBezTo>
                    <a:pt x="2259" y="746"/>
                    <a:pt x="2184" y="950"/>
                    <a:pt x="2119" y="1136"/>
                  </a:cubicBezTo>
                  <a:lnTo>
                    <a:pt x="2045" y="1303"/>
                  </a:lnTo>
                  <a:lnTo>
                    <a:pt x="2203" y="1192"/>
                  </a:lnTo>
                  <a:cubicBezTo>
                    <a:pt x="2296" y="1117"/>
                    <a:pt x="2370" y="1061"/>
                    <a:pt x="2463" y="1015"/>
                  </a:cubicBezTo>
                  <a:cubicBezTo>
                    <a:pt x="2556" y="969"/>
                    <a:pt x="2667" y="931"/>
                    <a:pt x="2760" y="931"/>
                  </a:cubicBezTo>
                  <a:cubicBezTo>
                    <a:pt x="2863" y="931"/>
                    <a:pt x="2955" y="969"/>
                    <a:pt x="3020" y="1043"/>
                  </a:cubicBezTo>
                  <a:cubicBezTo>
                    <a:pt x="3095" y="1108"/>
                    <a:pt x="3151" y="1201"/>
                    <a:pt x="3178" y="1303"/>
                  </a:cubicBezTo>
                  <a:cubicBezTo>
                    <a:pt x="3197" y="1405"/>
                    <a:pt x="3197" y="1517"/>
                    <a:pt x="3178" y="1619"/>
                  </a:cubicBezTo>
                  <a:cubicBezTo>
                    <a:pt x="3151" y="1721"/>
                    <a:pt x="3104" y="1814"/>
                    <a:pt x="3048" y="1907"/>
                  </a:cubicBezTo>
                  <a:cubicBezTo>
                    <a:pt x="2993" y="2000"/>
                    <a:pt x="2928" y="2093"/>
                    <a:pt x="2863" y="2176"/>
                  </a:cubicBezTo>
                  <a:cubicBezTo>
                    <a:pt x="2788" y="2260"/>
                    <a:pt x="2723" y="2334"/>
                    <a:pt x="2640" y="2418"/>
                  </a:cubicBezTo>
                  <a:cubicBezTo>
                    <a:pt x="2324" y="2725"/>
                    <a:pt x="1952" y="2966"/>
                    <a:pt x="1552" y="3152"/>
                  </a:cubicBezTo>
                  <a:cubicBezTo>
                    <a:pt x="1485" y="3182"/>
                    <a:pt x="1418" y="3210"/>
                    <a:pt x="1351" y="3235"/>
                  </a:cubicBezTo>
                  <a:lnTo>
                    <a:pt x="1351" y="3235"/>
                  </a:lnTo>
                  <a:cubicBezTo>
                    <a:pt x="1418" y="3212"/>
                    <a:pt x="1485" y="3188"/>
                    <a:pt x="1552" y="3161"/>
                  </a:cubicBezTo>
                  <a:cubicBezTo>
                    <a:pt x="1952" y="2985"/>
                    <a:pt x="2333" y="2771"/>
                    <a:pt x="2658" y="2455"/>
                  </a:cubicBezTo>
                  <a:cubicBezTo>
                    <a:pt x="2742" y="2371"/>
                    <a:pt x="2825" y="2306"/>
                    <a:pt x="2890" y="2214"/>
                  </a:cubicBezTo>
                  <a:cubicBezTo>
                    <a:pt x="2965" y="2130"/>
                    <a:pt x="3030" y="2037"/>
                    <a:pt x="3095" y="1944"/>
                  </a:cubicBezTo>
                  <a:cubicBezTo>
                    <a:pt x="3188" y="1842"/>
                    <a:pt x="3234" y="1749"/>
                    <a:pt x="3271" y="1628"/>
                  </a:cubicBezTo>
                  <a:cubicBezTo>
                    <a:pt x="3299" y="1526"/>
                    <a:pt x="3299" y="1396"/>
                    <a:pt x="3281" y="1284"/>
                  </a:cubicBezTo>
                  <a:cubicBezTo>
                    <a:pt x="3253" y="1164"/>
                    <a:pt x="3197" y="1061"/>
                    <a:pt x="3113" y="969"/>
                  </a:cubicBezTo>
                  <a:cubicBezTo>
                    <a:pt x="3030" y="885"/>
                    <a:pt x="2909" y="829"/>
                    <a:pt x="2788" y="829"/>
                  </a:cubicBezTo>
                  <a:cubicBezTo>
                    <a:pt x="2667" y="829"/>
                    <a:pt x="2547" y="866"/>
                    <a:pt x="2454" y="913"/>
                  </a:cubicBezTo>
                  <a:cubicBezTo>
                    <a:pt x="2407" y="931"/>
                    <a:pt x="2361" y="959"/>
                    <a:pt x="2314" y="996"/>
                  </a:cubicBezTo>
                  <a:lnTo>
                    <a:pt x="2352" y="857"/>
                  </a:lnTo>
                  <a:cubicBezTo>
                    <a:pt x="2370" y="746"/>
                    <a:pt x="2398" y="643"/>
                    <a:pt x="2379" y="532"/>
                  </a:cubicBezTo>
                  <a:cubicBezTo>
                    <a:pt x="2370" y="411"/>
                    <a:pt x="2324" y="309"/>
                    <a:pt x="2259" y="216"/>
                  </a:cubicBezTo>
                  <a:cubicBezTo>
                    <a:pt x="2184" y="123"/>
                    <a:pt x="2082" y="49"/>
                    <a:pt x="1952" y="39"/>
                  </a:cubicBezTo>
                  <a:cubicBezTo>
                    <a:pt x="1942" y="39"/>
                    <a:pt x="1933" y="38"/>
                    <a:pt x="1923" y="38"/>
                  </a:cubicBezTo>
                  <a:cubicBezTo>
                    <a:pt x="1820" y="38"/>
                    <a:pt x="1712" y="82"/>
                    <a:pt x="1627" y="142"/>
                  </a:cubicBezTo>
                  <a:cubicBezTo>
                    <a:pt x="1534" y="216"/>
                    <a:pt x="1469" y="290"/>
                    <a:pt x="1404" y="393"/>
                  </a:cubicBezTo>
                  <a:cubicBezTo>
                    <a:pt x="1330" y="532"/>
                    <a:pt x="1264" y="681"/>
                    <a:pt x="1190" y="811"/>
                  </a:cubicBezTo>
                  <a:cubicBezTo>
                    <a:pt x="1172" y="653"/>
                    <a:pt x="1153" y="513"/>
                    <a:pt x="1097" y="365"/>
                  </a:cubicBezTo>
                  <a:cubicBezTo>
                    <a:pt x="1051" y="272"/>
                    <a:pt x="986" y="188"/>
                    <a:pt x="911" y="123"/>
                  </a:cubicBezTo>
                  <a:cubicBezTo>
                    <a:pt x="828" y="49"/>
                    <a:pt x="735" y="2"/>
                    <a:pt x="633" y="2"/>
                  </a:cubicBezTo>
                  <a:cubicBezTo>
                    <a:pt x="621" y="1"/>
                    <a:pt x="610" y="1"/>
                    <a:pt x="599" y="1"/>
                  </a:cubicBezTo>
                  <a:close/>
                  <a:moveTo>
                    <a:pt x="354" y="3170"/>
                  </a:moveTo>
                  <a:cubicBezTo>
                    <a:pt x="363" y="3236"/>
                    <a:pt x="400" y="3282"/>
                    <a:pt x="447" y="3310"/>
                  </a:cubicBezTo>
                  <a:cubicBezTo>
                    <a:pt x="400" y="3282"/>
                    <a:pt x="373" y="3236"/>
                    <a:pt x="354" y="3170"/>
                  </a:cubicBezTo>
                  <a:close/>
                  <a:moveTo>
                    <a:pt x="1351" y="3235"/>
                  </a:moveTo>
                  <a:lnTo>
                    <a:pt x="1351" y="3235"/>
                  </a:lnTo>
                  <a:cubicBezTo>
                    <a:pt x="1205" y="3286"/>
                    <a:pt x="1061" y="3330"/>
                    <a:pt x="921" y="3375"/>
                  </a:cubicBezTo>
                  <a:cubicBezTo>
                    <a:pt x="1071" y="3331"/>
                    <a:pt x="1212" y="3287"/>
                    <a:pt x="1351" y="3235"/>
                  </a:cubicBezTo>
                  <a:close/>
                  <a:moveTo>
                    <a:pt x="921" y="3375"/>
                  </a:moveTo>
                  <a:lnTo>
                    <a:pt x="921" y="3375"/>
                  </a:lnTo>
                  <a:cubicBezTo>
                    <a:pt x="857" y="3386"/>
                    <a:pt x="787" y="3394"/>
                    <a:pt x="719" y="3394"/>
                  </a:cubicBezTo>
                  <a:cubicBezTo>
                    <a:pt x="676" y="3394"/>
                    <a:pt x="635" y="3391"/>
                    <a:pt x="596" y="3384"/>
                  </a:cubicBezTo>
                  <a:lnTo>
                    <a:pt x="596" y="3384"/>
                  </a:lnTo>
                  <a:cubicBezTo>
                    <a:pt x="633" y="3394"/>
                    <a:pt x="673" y="3398"/>
                    <a:pt x="714" y="3398"/>
                  </a:cubicBezTo>
                  <a:cubicBezTo>
                    <a:pt x="784" y="3398"/>
                    <a:pt x="856" y="3387"/>
                    <a:pt x="921" y="337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50"/>
            <p:cNvSpPr/>
            <p:nvPr/>
          </p:nvSpPr>
          <p:spPr>
            <a:xfrm>
              <a:off x="4687500" y="2772475"/>
              <a:ext cx="16050" cy="59025"/>
            </a:xfrm>
            <a:custGeom>
              <a:rect b="b" l="l" r="r" t="t"/>
              <a:pathLst>
                <a:path extrusionOk="0" h="2361" w="642">
                  <a:moveTo>
                    <a:pt x="642" y="1"/>
                  </a:moveTo>
                  <a:lnTo>
                    <a:pt x="642" y="1"/>
                  </a:lnTo>
                  <a:cubicBezTo>
                    <a:pt x="586" y="196"/>
                    <a:pt x="530" y="391"/>
                    <a:pt x="475" y="595"/>
                  </a:cubicBezTo>
                  <a:lnTo>
                    <a:pt x="326" y="1190"/>
                  </a:lnTo>
                  <a:lnTo>
                    <a:pt x="177" y="1775"/>
                  </a:lnTo>
                  <a:cubicBezTo>
                    <a:pt x="150" y="1868"/>
                    <a:pt x="131" y="1980"/>
                    <a:pt x="94" y="2072"/>
                  </a:cubicBezTo>
                  <a:cubicBezTo>
                    <a:pt x="75" y="2175"/>
                    <a:pt x="38" y="2268"/>
                    <a:pt x="1" y="2360"/>
                  </a:cubicBezTo>
                  <a:cubicBezTo>
                    <a:pt x="94" y="2184"/>
                    <a:pt x="168" y="1989"/>
                    <a:pt x="224" y="1794"/>
                  </a:cubicBezTo>
                  <a:cubicBezTo>
                    <a:pt x="280" y="1589"/>
                    <a:pt x="345" y="1394"/>
                    <a:pt x="391" y="1199"/>
                  </a:cubicBezTo>
                  <a:lnTo>
                    <a:pt x="530" y="604"/>
                  </a:lnTo>
                  <a:cubicBezTo>
                    <a:pt x="577" y="409"/>
                    <a:pt x="605" y="196"/>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50"/>
            <p:cNvSpPr/>
            <p:nvPr/>
          </p:nvSpPr>
          <p:spPr>
            <a:xfrm>
              <a:off x="4689600" y="2777825"/>
              <a:ext cx="39500" cy="54825"/>
            </a:xfrm>
            <a:custGeom>
              <a:rect b="b" l="l" r="r" t="t"/>
              <a:pathLst>
                <a:path extrusionOk="0" h="2193" w="1580">
                  <a:moveTo>
                    <a:pt x="1580" y="0"/>
                  </a:moveTo>
                  <a:cubicBezTo>
                    <a:pt x="1441" y="167"/>
                    <a:pt x="1292" y="344"/>
                    <a:pt x="1162" y="511"/>
                  </a:cubicBezTo>
                  <a:cubicBezTo>
                    <a:pt x="1023" y="697"/>
                    <a:pt x="892" y="864"/>
                    <a:pt x="753" y="1050"/>
                  </a:cubicBezTo>
                  <a:cubicBezTo>
                    <a:pt x="614" y="1236"/>
                    <a:pt x="484" y="1422"/>
                    <a:pt x="363" y="1608"/>
                  </a:cubicBezTo>
                  <a:cubicBezTo>
                    <a:pt x="233" y="1812"/>
                    <a:pt x="103" y="1998"/>
                    <a:pt x="1" y="2193"/>
                  </a:cubicBezTo>
                  <a:cubicBezTo>
                    <a:pt x="75" y="2100"/>
                    <a:pt x="131" y="2007"/>
                    <a:pt x="196" y="1914"/>
                  </a:cubicBezTo>
                  <a:cubicBezTo>
                    <a:pt x="261" y="1831"/>
                    <a:pt x="326" y="1738"/>
                    <a:pt x="400" y="1645"/>
                  </a:cubicBezTo>
                  <a:lnTo>
                    <a:pt x="800" y="1097"/>
                  </a:lnTo>
                  <a:lnTo>
                    <a:pt x="1199" y="558"/>
                  </a:lnTo>
                  <a:lnTo>
                    <a:pt x="158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0"/>
            <p:cNvSpPr/>
            <p:nvPr/>
          </p:nvSpPr>
          <p:spPr>
            <a:xfrm>
              <a:off x="4696325" y="2795475"/>
              <a:ext cx="4675" cy="16750"/>
            </a:xfrm>
            <a:custGeom>
              <a:rect b="b" l="l" r="r" t="t"/>
              <a:pathLst>
                <a:path extrusionOk="0" h="670" w="187">
                  <a:moveTo>
                    <a:pt x="187" y="0"/>
                  </a:moveTo>
                  <a:cubicBezTo>
                    <a:pt x="140" y="103"/>
                    <a:pt x="103" y="205"/>
                    <a:pt x="66" y="326"/>
                  </a:cubicBezTo>
                  <a:lnTo>
                    <a:pt x="29" y="493"/>
                  </a:lnTo>
                  <a:lnTo>
                    <a:pt x="1" y="669"/>
                  </a:lnTo>
                  <a:cubicBezTo>
                    <a:pt x="29" y="614"/>
                    <a:pt x="57" y="567"/>
                    <a:pt x="75" y="511"/>
                  </a:cubicBezTo>
                  <a:cubicBezTo>
                    <a:pt x="94" y="465"/>
                    <a:pt x="112" y="400"/>
                    <a:pt x="131" y="344"/>
                  </a:cubicBezTo>
                  <a:cubicBezTo>
                    <a:pt x="159" y="233"/>
                    <a:pt x="187" y="112"/>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0"/>
            <p:cNvSpPr/>
            <p:nvPr/>
          </p:nvSpPr>
          <p:spPr>
            <a:xfrm>
              <a:off x="4702150" y="2789425"/>
              <a:ext cx="2350" cy="10725"/>
            </a:xfrm>
            <a:custGeom>
              <a:rect b="b" l="l" r="r" t="t"/>
              <a:pathLst>
                <a:path extrusionOk="0" h="429" w="94">
                  <a:moveTo>
                    <a:pt x="65" y="1"/>
                  </a:moveTo>
                  <a:cubicBezTo>
                    <a:pt x="37" y="66"/>
                    <a:pt x="19" y="140"/>
                    <a:pt x="19" y="214"/>
                  </a:cubicBezTo>
                  <a:cubicBezTo>
                    <a:pt x="10" y="252"/>
                    <a:pt x="10" y="289"/>
                    <a:pt x="10" y="326"/>
                  </a:cubicBezTo>
                  <a:cubicBezTo>
                    <a:pt x="0" y="354"/>
                    <a:pt x="0" y="391"/>
                    <a:pt x="0" y="428"/>
                  </a:cubicBezTo>
                  <a:cubicBezTo>
                    <a:pt x="28" y="391"/>
                    <a:pt x="47" y="354"/>
                    <a:pt x="56" y="326"/>
                  </a:cubicBezTo>
                  <a:cubicBezTo>
                    <a:pt x="65" y="289"/>
                    <a:pt x="75" y="252"/>
                    <a:pt x="75" y="214"/>
                  </a:cubicBezTo>
                  <a:cubicBezTo>
                    <a:pt x="93" y="149"/>
                    <a:pt x="93" y="66"/>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0"/>
            <p:cNvSpPr/>
            <p:nvPr/>
          </p:nvSpPr>
          <p:spPr>
            <a:xfrm>
              <a:off x="4702600" y="2790125"/>
              <a:ext cx="6525" cy="15125"/>
            </a:xfrm>
            <a:custGeom>
              <a:rect b="b" l="l" r="r" t="t"/>
              <a:pathLst>
                <a:path extrusionOk="0" h="605" w="261">
                  <a:moveTo>
                    <a:pt x="261" y="1"/>
                  </a:moveTo>
                  <a:lnTo>
                    <a:pt x="261" y="1"/>
                  </a:lnTo>
                  <a:cubicBezTo>
                    <a:pt x="205" y="94"/>
                    <a:pt x="159" y="205"/>
                    <a:pt x="112" y="307"/>
                  </a:cubicBezTo>
                  <a:cubicBezTo>
                    <a:pt x="66" y="400"/>
                    <a:pt x="29" y="502"/>
                    <a:pt x="1" y="605"/>
                  </a:cubicBezTo>
                  <a:cubicBezTo>
                    <a:pt x="38" y="558"/>
                    <a:pt x="75" y="512"/>
                    <a:pt x="94" y="465"/>
                  </a:cubicBezTo>
                  <a:cubicBezTo>
                    <a:pt x="122" y="419"/>
                    <a:pt x="140" y="363"/>
                    <a:pt x="168" y="317"/>
                  </a:cubicBezTo>
                  <a:cubicBezTo>
                    <a:pt x="215" y="214"/>
                    <a:pt x="252" y="112"/>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0"/>
            <p:cNvSpPr/>
            <p:nvPr/>
          </p:nvSpPr>
          <p:spPr>
            <a:xfrm>
              <a:off x="4695175" y="2810575"/>
              <a:ext cx="5125" cy="8625"/>
            </a:xfrm>
            <a:custGeom>
              <a:rect b="b" l="l" r="r" t="t"/>
              <a:pathLst>
                <a:path extrusionOk="0" h="345" w="205">
                  <a:moveTo>
                    <a:pt x="205" y="0"/>
                  </a:moveTo>
                  <a:lnTo>
                    <a:pt x="205" y="0"/>
                  </a:lnTo>
                  <a:cubicBezTo>
                    <a:pt x="149" y="47"/>
                    <a:pt x="112" y="102"/>
                    <a:pt x="84" y="158"/>
                  </a:cubicBezTo>
                  <a:cubicBezTo>
                    <a:pt x="47" y="223"/>
                    <a:pt x="10" y="279"/>
                    <a:pt x="1" y="344"/>
                  </a:cubicBezTo>
                  <a:cubicBezTo>
                    <a:pt x="56" y="298"/>
                    <a:pt x="93" y="242"/>
                    <a:pt x="131" y="186"/>
                  </a:cubicBezTo>
                  <a:cubicBezTo>
                    <a:pt x="158" y="130"/>
                    <a:pt x="196"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50"/>
            <p:cNvSpPr/>
            <p:nvPr/>
          </p:nvSpPr>
          <p:spPr>
            <a:xfrm>
              <a:off x="4724675" y="2760625"/>
              <a:ext cx="3275" cy="14900"/>
            </a:xfrm>
            <a:custGeom>
              <a:rect b="b" l="l" r="r" t="t"/>
              <a:pathLst>
                <a:path extrusionOk="0" h="596" w="131">
                  <a:moveTo>
                    <a:pt x="121" y="1"/>
                  </a:moveTo>
                  <a:cubicBezTo>
                    <a:pt x="84" y="103"/>
                    <a:pt x="65" y="196"/>
                    <a:pt x="47" y="289"/>
                  </a:cubicBezTo>
                  <a:cubicBezTo>
                    <a:pt x="38" y="335"/>
                    <a:pt x="38" y="391"/>
                    <a:pt x="28" y="437"/>
                  </a:cubicBezTo>
                  <a:cubicBezTo>
                    <a:pt x="19" y="484"/>
                    <a:pt x="19" y="549"/>
                    <a:pt x="0" y="595"/>
                  </a:cubicBezTo>
                  <a:cubicBezTo>
                    <a:pt x="38" y="540"/>
                    <a:pt x="65" y="493"/>
                    <a:pt x="75" y="447"/>
                  </a:cubicBezTo>
                  <a:cubicBezTo>
                    <a:pt x="84" y="400"/>
                    <a:pt x="93" y="344"/>
                    <a:pt x="112" y="298"/>
                  </a:cubicBezTo>
                  <a:cubicBezTo>
                    <a:pt x="121" y="205"/>
                    <a:pt x="131" y="103"/>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50"/>
            <p:cNvSpPr/>
            <p:nvPr/>
          </p:nvSpPr>
          <p:spPr>
            <a:xfrm>
              <a:off x="4720725" y="2770150"/>
              <a:ext cx="2575" cy="10250"/>
            </a:xfrm>
            <a:custGeom>
              <a:rect b="b" l="l" r="r" t="t"/>
              <a:pathLst>
                <a:path extrusionOk="0" h="410" w="103">
                  <a:moveTo>
                    <a:pt x="93" y="1"/>
                  </a:moveTo>
                  <a:cubicBezTo>
                    <a:pt x="66" y="75"/>
                    <a:pt x="56" y="140"/>
                    <a:pt x="38" y="196"/>
                  </a:cubicBezTo>
                  <a:lnTo>
                    <a:pt x="1" y="409"/>
                  </a:lnTo>
                  <a:cubicBezTo>
                    <a:pt x="19" y="382"/>
                    <a:pt x="47" y="344"/>
                    <a:pt x="56" y="317"/>
                  </a:cubicBezTo>
                  <a:cubicBezTo>
                    <a:pt x="84" y="279"/>
                    <a:pt x="84" y="242"/>
                    <a:pt x="93" y="214"/>
                  </a:cubicBezTo>
                  <a:cubicBezTo>
                    <a:pt x="103" y="177"/>
                    <a:pt x="103" y="140"/>
                    <a:pt x="103" y="103"/>
                  </a:cubicBezTo>
                  <a:cubicBezTo>
                    <a:pt x="103" y="75"/>
                    <a:pt x="10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0"/>
            <p:cNvSpPr/>
            <p:nvPr/>
          </p:nvSpPr>
          <p:spPr>
            <a:xfrm>
              <a:off x="4723500" y="2758550"/>
              <a:ext cx="1675" cy="5825"/>
            </a:xfrm>
            <a:custGeom>
              <a:rect b="b" l="l" r="r" t="t"/>
              <a:pathLst>
                <a:path extrusionOk="0" h="233" w="67">
                  <a:moveTo>
                    <a:pt x="20" y="0"/>
                  </a:moveTo>
                  <a:cubicBezTo>
                    <a:pt x="1" y="47"/>
                    <a:pt x="1" y="84"/>
                    <a:pt x="1" y="121"/>
                  </a:cubicBezTo>
                  <a:lnTo>
                    <a:pt x="1" y="177"/>
                  </a:lnTo>
                  <a:cubicBezTo>
                    <a:pt x="1" y="186"/>
                    <a:pt x="1" y="214"/>
                    <a:pt x="10" y="232"/>
                  </a:cubicBezTo>
                  <a:cubicBezTo>
                    <a:pt x="47" y="195"/>
                    <a:pt x="66" y="167"/>
                    <a:pt x="66" y="121"/>
                  </a:cubicBezTo>
                  <a:cubicBezTo>
                    <a:pt x="66" y="102"/>
                    <a:pt x="66" y="84"/>
                    <a:pt x="47" y="56"/>
                  </a:cubicBezTo>
                  <a:cubicBezTo>
                    <a:pt x="38" y="37"/>
                    <a:pt x="29" y="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0"/>
            <p:cNvSpPr/>
            <p:nvPr/>
          </p:nvSpPr>
          <p:spPr>
            <a:xfrm>
              <a:off x="4748825" y="2778525"/>
              <a:ext cx="3525" cy="13475"/>
            </a:xfrm>
            <a:custGeom>
              <a:rect b="b" l="l" r="r" t="t"/>
              <a:pathLst>
                <a:path extrusionOk="0" h="539" w="141">
                  <a:moveTo>
                    <a:pt x="29" y="0"/>
                  </a:moveTo>
                  <a:lnTo>
                    <a:pt x="29" y="0"/>
                  </a:lnTo>
                  <a:cubicBezTo>
                    <a:pt x="84" y="84"/>
                    <a:pt x="94" y="177"/>
                    <a:pt x="84" y="260"/>
                  </a:cubicBezTo>
                  <a:lnTo>
                    <a:pt x="47" y="400"/>
                  </a:lnTo>
                  <a:cubicBezTo>
                    <a:pt x="38" y="418"/>
                    <a:pt x="38" y="446"/>
                    <a:pt x="19" y="465"/>
                  </a:cubicBezTo>
                  <a:cubicBezTo>
                    <a:pt x="10" y="493"/>
                    <a:pt x="10" y="511"/>
                    <a:pt x="1" y="539"/>
                  </a:cubicBezTo>
                  <a:cubicBezTo>
                    <a:pt x="10" y="511"/>
                    <a:pt x="38" y="502"/>
                    <a:pt x="47" y="474"/>
                  </a:cubicBezTo>
                  <a:cubicBezTo>
                    <a:pt x="66" y="465"/>
                    <a:pt x="84" y="446"/>
                    <a:pt x="94" y="418"/>
                  </a:cubicBezTo>
                  <a:cubicBezTo>
                    <a:pt x="121" y="372"/>
                    <a:pt x="140" y="316"/>
                    <a:pt x="140" y="270"/>
                  </a:cubicBezTo>
                  <a:cubicBezTo>
                    <a:pt x="140" y="223"/>
                    <a:pt x="140" y="167"/>
                    <a:pt x="121" y="121"/>
                  </a:cubicBezTo>
                  <a:cubicBezTo>
                    <a:pt x="103" y="74"/>
                    <a:pt x="75"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0"/>
            <p:cNvSpPr/>
            <p:nvPr/>
          </p:nvSpPr>
          <p:spPr>
            <a:xfrm>
              <a:off x="4742100" y="2787100"/>
              <a:ext cx="6975" cy="11175"/>
            </a:xfrm>
            <a:custGeom>
              <a:rect b="b" l="l" r="r" t="t"/>
              <a:pathLst>
                <a:path extrusionOk="0" h="447" w="279">
                  <a:moveTo>
                    <a:pt x="279" y="1"/>
                  </a:moveTo>
                  <a:lnTo>
                    <a:pt x="279" y="1"/>
                  </a:lnTo>
                  <a:cubicBezTo>
                    <a:pt x="251" y="29"/>
                    <a:pt x="223" y="66"/>
                    <a:pt x="195" y="103"/>
                  </a:cubicBezTo>
                  <a:cubicBezTo>
                    <a:pt x="177" y="140"/>
                    <a:pt x="158" y="187"/>
                    <a:pt x="130" y="215"/>
                  </a:cubicBezTo>
                  <a:lnTo>
                    <a:pt x="75" y="335"/>
                  </a:lnTo>
                  <a:cubicBezTo>
                    <a:pt x="47" y="382"/>
                    <a:pt x="28" y="419"/>
                    <a:pt x="0" y="447"/>
                  </a:cubicBezTo>
                  <a:cubicBezTo>
                    <a:pt x="37" y="438"/>
                    <a:pt x="75" y="400"/>
                    <a:pt x="112" y="373"/>
                  </a:cubicBezTo>
                  <a:cubicBezTo>
                    <a:pt x="140" y="335"/>
                    <a:pt x="168" y="289"/>
                    <a:pt x="186" y="252"/>
                  </a:cubicBezTo>
                  <a:cubicBezTo>
                    <a:pt x="233" y="168"/>
                    <a:pt x="260" y="85"/>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0"/>
            <p:cNvSpPr/>
            <p:nvPr/>
          </p:nvSpPr>
          <p:spPr>
            <a:xfrm>
              <a:off x="4739550" y="2796625"/>
              <a:ext cx="8375" cy="8625"/>
            </a:xfrm>
            <a:custGeom>
              <a:rect b="b" l="l" r="r" t="t"/>
              <a:pathLst>
                <a:path extrusionOk="0" h="345" w="335">
                  <a:moveTo>
                    <a:pt x="335" y="1"/>
                  </a:moveTo>
                  <a:cubicBezTo>
                    <a:pt x="279" y="47"/>
                    <a:pt x="223" y="103"/>
                    <a:pt x="167" y="177"/>
                  </a:cubicBezTo>
                  <a:cubicBezTo>
                    <a:pt x="102" y="233"/>
                    <a:pt x="56" y="289"/>
                    <a:pt x="0" y="345"/>
                  </a:cubicBezTo>
                  <a:cubicBezTo>
                    <a:pt x="47" y="335"/>
                    <a:pt x="84" y="317"/>
                    <a:pt x="121" y="289"/>
                  </a:cubicBezTo>
                  <a:cubicBezTo>
                    <a:pt x="149" y="270"/>
                    <a:pt x="186" y="242"/>
                    <a:pt x="214" y="205"/>
                  </a:cubicBezTo>
                  <a:cubicBezTo>
                    <a:pt x="232" y="187"/>
                    <a:pt x="260" y="149"/>
                    <a:pt x="279" y="112"/>
                  </a:cubicBezTo>
                  <a:cubicBezTo>
                    <a:pt x="307" y="84"/>
                    <a:pt x="325"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0"/>
            <p:cNvSpPr/>
            <p:nvPr/>
          </p:nvSpPr>
          <p:spPr>
            <a:xfrm>
              <a:off x="4742800" y="2785475"/>
              <a:ext cx="3975" cy="7700"/>
            </a:xfrm>
            <a:custGeom>
              <a:rect b="b" l="l" r="r" t="t"/>
              <a:pathLst>
                <a:path extrusionOk="0" h="308" w="159">
                  <a:moveTo>
                    <a:pt x="149" y="1"/>
                  </a:moveTo>
                  <a:cubicBezTo>
                    <a:pt x="112" y="47"/>
                    <a:pt x="93" y="94"/>
                    <a:pt x="65" y="159"/>
                  </a:cubicBezTo>
                  <a:cubicBezTo>
                    <a:pt x="47" y="205"/>
                    <a:pt x="19" y="252"/>
                    <a:pt x="0" y="307"/>
                  </a:cubicBezTo>
                  <a:cubicBezTo>
                    <a:pt x="47" y="270"/>
                    <a:pt x="93" y="224"/>
                    <a:pt x="112" y="177"/>
                  </a:cubicBezTo>
                  <a:cubicBezTo>
                    <a:pt x="140" y="150"/>
                    <a:pt x="140" y="122"/>
                    <a:pt x="149" y="94"/>
                  </a:cubicBezTo>
                  <a:cubicBezTo>
                    <a:pt x="149" y="66"/>
                    <a:pt x="158"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0"/>
            <p:cNvSpPr/>
            <p:nvPr/>
          </p:nvSpPr>
          <p:spPr>
            <a:xfrm>
              <a:off x="4695175" y="2827300"/>
              <a:ext cx="12100" cy="3500"/>
            </a:xfrm>
            <a:custGeom>
              <a:rect b="b" l="l" r="r" t="t"/>
              <a:pathLst>
                <a:path extrusionOk="0" h="140" w="484">
                  <a:moveTo>
                    <a:pt x="484" y="0"/>
                  </a:moveTo>
                  <a:lnTo>
                    <a:pt x="484" y="0"/>
                  </a:lnTo>
                  <a:cubicBezTo>
                    <a:pt x="391" y="28"/>
                    <a:pt x="326" y="37"/>
                    <a:pt x="242" y="56"/>
                  </a:cubicBezTo>
                  <a:cubicBezTo>
                    <a:pt x="158" y="84"/>
                    <a:pt x="84" y="93"/>
                    <a:pt x="1" y="130"/>
                  </a:cubicBezTo>
                  <a:cubicBezTo>
                    <a:pt x="47" y="130"/>
                    <a:pt x="93" y="140"/>
                    <a:pt x="140" y="140"/>
                  </a:cubicBezTo>
                  <a:cubicBezTo>
                    <a:pt x="186" y="130"/>
                    <a:pt x="214" y="130"/>
                    <a:pt x="261" y="121"/>
                  </a:cubicBezTo>
                  <a:cubicBezTo>
                    <a:pt x="344" y="93"/>
                    <a:pt x="428"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0"/>
            <p:cNvSpPr/>
            <p:nvPr/>
          </p:nvSpPr>
          <p:spPr>
            <a:xfrm>
              <a:off x="4698900" y="2823575"/>
              <a:ext cx="8850" cy="3500"/>
            </a:xfrm>
            <a:custGeom>
              <a:rect b="b" l="l" r="r" t="t"/>
              <a:pathLst>
                <a:path extrusionOk="0" h="140" w="354">
                  <a:moveTo>
                    <a:pt x="353" y="1"/>
                  </a:moveTo>
                  <a:cubicBezTo>
                    <a:pt x="316" y="1"/>
                    <a:pt x="288" y="10"/>
                    <a:pt x="260" y="28"/>
                  </a:cubicBezTo>
                  <a:cubicBezTo>
                    <a:pt x="232" y="38"/>
                    <a:pt x="195" y="47"/>
                    <a:pt x="177" y="56"/>
                  </a:cubicBezTo>
                  <a:lnTo>
                    <a:pt x="0" y="131"/>
                  </a:lnTo>
                  <a:cubicBezTo>
                    <a:pt x="37" y="140"/>
                    <a:pt x="74" y="140"/>
                    <a:pt x="93" y="140"/>
                  </a:cubicBezTo>
                  <a:cubicBezTo>
                    <a:pt x="130" y="140"/>
                    <a:pt x="149" y="131"/>
                    <a:pt x="186" y="121"/>
                  </a:cubicBezTo>
                  <a:cubicBezTo>
                    <a:pt x="260" y="93"/>
                    <a:pt x="316" y="56"/>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0"/>
            <p:cNvSpPr/>
            <p:nvPr/>
          </p:nvSpPr>
          <p:spPr>
            <a:xfrm>
              <a:off x="4701450" y="2815450"/>
              <a:ext cx="6300" cy="7225"/>
            </a:xfrm>
            <a:custGeom>
              <a:rect b="b" l="l" r="r" t="t"/>
              <a:pathLst>
                <a:path extrusionOk="0" h="289" w="252">
                  <a:moveTo>
                    <a:pt x="251" y="0"/>
                  </a:moveTo>
                  <a:cubicBezTo>
                    <a:pt x="186" y="38"/>
                    <a:pt x="158" y="84"/>
                    <a:pt x="112" y="130"/>
                  </a:cubicBezTo>
                  <a:cubicBezTo>
                    <a:pt x="65" y="177"/>
                    <a:pt x="28" y="233"/>
                    <a:pt x="0" y="288"/>
                  </a:cubicBezTo>
                  <a:cubicBezTo>
                    <a:pt x="65" y="261"/>
                    <a:pt x="112" y="214"/>
                    <a:pt x="158" y="177"/>
                  </a:cubicBezTo>
                  <a:cubicBezTo>
                    <a:pt x="177" y="149"/>
                    <a:pt x="205" y="121"/>
                    <a:pt x="214" y="93"/>
                  </a:cubicBezTo>
                  <a:cubicBezTo>
                    <a:pt x="223" y="56"/>
                    <a:pt x="233"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0"/>
            <p:cNvSpPr/>
            <p:nvPr/>
          </p:nvSpPr>
          <p:spPr>
            <a:xfrm>
              <a:off x="4707025" y="2816850"/>
              <a:ext cx="6750" cy="4650"/>
            </a:xfrm>
            <a:custGeom>
              <a:rect b="b" l="l" r="r" t="t"/>
              <a:pathLst>
                <a:path extrusionOk="0" h="186" w="270">
                  <a:moveTo>
                    <a:pt x="270" y="0"/>
                  </a:moveTo>
                  <a:cubicBezTo>
                    <a:pt x="214" y="9"/>
                    <a:pt x="168" y="37"/>
                    <a:pt x="121" y="74"/>
                  </a:cubicBezTo>
                  <a:cubicBezTo>
                    <a:pt x="75" y="102"/>
                    <a:pt x="38" y="139"/>
                    <a:pt x="0" y="186"/>
                  </a:cubicBezTo>
                  <a:cubicBezTo>
                    <a:pt x="56" y="177"/>
                    <a:pt x="103" y="139"/>
                    <a:pt x="149" y="121"/>
                  </a:cubicBezTo>
                  <a:cubicBezTo>
                    <a:pt x="195" y="84"/>
                    <a:pt x="233" y="47"/>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0"/>
            <p:cNvSpPr/>
            <p:nvPr/>
          </p:nvSpPr>
          <p:spPr>
            <a:xfrm>
              <a:off x="4711200" y="2819175"/>
              <a:ext cx="8850" cy="6275"/>
            </a:xfrm>
            <a:custGeom>
              <a:rect b="b" l="l" r="r" t="t"/>
              <a:pathLst>
                <a:path extrusionOk="0" h="251" w="354">
                  <a:moveTo>
                    <a:pt x="354" y="0"/>
                  </a:moveTo>
                  <a:lnTo>
                    <a:pt x="354" y="0"/>
                  </a:lnTo>
                  <a:cubicBezTo>
                    <a:pt x="289" y="19"/>
                    <a:pt x="214" y="65"/>
                    <a:pt x="159" y="93"/>
                  </a:cubicBezTo>
                  <a:cubicBezTo>
                    <a:pt x="103" y="139"/>
                    <a:pt x="47" y="186"/>
                    <a:pt x="1" y="251"/>
                  </a:cubicBezTo>
                  <a:cubicBezTo>
                    <a:pt x="66" y="223"/>
                    <a:pt x="140" y="186"/>
                    <a:pt x="196" y="139"/>
                  </a:cubicBezTo>
                  <a:cubicBezTo>
                    <a:pt x="251" y="112"/>
                    <a:pt x="307" y="65"/>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0"/>
            <p:cNvSpPr/>
            <p:nvPr/>
          </p:nvSpPr>
          <p:spPr>
            <a:xfrm>
              <a:off x="4678675" y="2754125"/>
              <a:ext cx="6300" cy="12575"/>
            </a:xfrm>
            <a:custGeom>
              <a:rect b="b" l="l" r="r" t="t"/>
              <a:pathLst>
                <a:path extrusionOk="0" h="503" w="252">
                  <a:moveTo>
                    <a:pt x="252" y="1"/>
                  </a:moveTo>
                  <a:lnTo>
                    <a:pt x="252" y="1"/>
                  </a:lnTo>
                  <a:cubicBezTo>
                    <a:pt x="205" y="38"/>
                    <a:pt x="168" y="66"/>
                    <a:pt x="150" y="112"/>
                  </a:cubicBezTo>
                  <a:cubicBezTo>
                    <a:pt x="112" y="140"/>
                    <a:pt x="84" y="177"/>
                    <a:pt x="66" y="224"/>
                  </a:cubicBezTo>
                  <a:cubicBezTo>
                    <a:pt x="19" y="307"/>
                    <a:pt x="1" y="409"/>
                    <a:pt x="10" y="502"/>
                  </a:cubicBezTo>
                  <a:cubicBezTo>
                    <a:pt x="19" y="456"/>
                    <a:pt x="29" y="419"/>
                    <a:pt x="57" y="372"/>
                  </a:cubicBezTo>
                  <a:cubicBezTo>
                    <a:pt x="66" y="326"/>
                    <a:pt x="84" y="279"/>
                    <a:pt x="112" y="251"/>
                  </a:cubicBezTo>
                  <a:lnTo>
                    <a:pt x="25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0"/>
            <p:cNvSpPr/>
            <p:nvPr/>
          </p:nvSpPr>
          <p:spPr>
            <a:xfrm>
              <a:off x="4679850" y="2759700"/>
              <a:ext cx="4200" cy="10950"/>
            </a:xfrm>
            <a:custGeom>
              <a:rect b="b" l="l" r="r" t="t"/>
              <a:pathLst>
                <a:path extrusionOk="0" h="438" w="168">
                  <a:moveTo>
                    <a:pt x="168" y="1"/>
                  </a:moveTo>
                  <a:lnTo>
                    <a:pt x="168" y="1"/>
                  </a:lnTo>
                  <a:cubicBezTo>
                    <a:pt x="140" y="38"/>
                    <a:pt x="112" y="75"/>
                    <a:pt x="93" y="93"/>
                  </a:cubicBezTo>
                  <a:cubicBezTo>
                    <a:pt x="65" y="112"/>
                    <a:pt x="37" y="168"/>
                    <a:pt x="28" y="196"/>
                  </a:cubicBezTo>
                  <a:cubicBezTo>
                    <a:pt x="10" y="279"/>
                    <a:pt x="0" y="363"/>
                    <a:pt x="19" y="437"/>
                  </a:cubicBezTo>
                  <a:lnTo>
                    <a:pt x="56" y="326"/>
                  </a:lnTo>
                  <a:lnTo>
                    <a:pt x="93" y="224"/>
                  </a:lnTo>
                  <a:cubicBezTo>
                    <a:pt x="121" y="149"/>
                    <a:pt x="149" y="84"/>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0"/>
            <p:cNvSpPr/>
            <p:nvPr/>
          </p:nvSpPr>
          <p:spPr>
            <a:xfrm>
              <a:off x="4681700" y="2766900"/>
              <a:ext cx="2825" cy="12575"/>
            </a:xfrm>
            <a:custGeom>
              <a:rect b="b" l="l" r="r" t="t"/>
              <a:pathLst>
                <a:path extrusionOk="0" h="503" w="113">
                  <a:moveTo>
                    <a:pt x="112" y="1"/>
                  </a:moveTo>
                  <a:cubicBezTo>
                    <a:pt x="66" y="84"/>
                    <a:pt x="38" y="168"/>
                    <a:pt x="29" y="251"/>
                  </a:cubicBezTo>
                  <a:cubicBezTo>
                    <a:pt x="29" y="298"/>
                    <a:pt x="19" y="326"/>
                    <a:pt x="19" y="372"/>
                  </a:cubicBezTo>
                  <a:cubicBezTo>
                    <a:pt x="1" y="419"/>
                    <a:pt x="19" y="456"/>
                    <a:pt x="29" y="502"/>
                  </a:cubicBezTo>
                  <a:lnTo>
                    <a:pt x="47" y="372"/>
                  </a:lnTo>
                  <a:cubicBezTo>
                    <a:pt x="66" y="344"/>
                    <a:pt x="66" y="307"/>
                    <a:pt x="75" y="261"/>
                  </a:cubicBezTo>
                  <a:cubicBezTo>
                    <a:pt x="94" y="177"/>
                    <a:pt x="112" y="93"/>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50"/>
            <p:cNvSpPr/>
            <p:nvPr/>
          </p:nvSpPr>
          <p:spPr>
            <a:xfrm>
              <a:off x="4677050" y="2775725"/>
              <a:ext cx="1650" cy="12800"/>
            </a:xfrm>
            <a:custGeom>
              <a:rect b="b" l="l" r="r" t="t"/>
              <a:pathLst>
                <a:path extrusionOk="0" h="512" w="66">
                  <a:moveTo>
                    <a:pt x="38" y="1"/>
                  </a:moveTo>
                  <a:cubicBezTo>
                    <a:pt x="19" y="84"/>
                    <a:pt x="1" y="159"/>
                    <a:pt x="1" y="251"/>
                  </a:cubicBezTo>
                  <a:cubicBezTo>
                    <a:pt x="1" y="289"/>
                    <a:pt x="1" y="335"/>
                    <a:pt x="19" y="382"/>
                  </a:cubicBezTo>
                  <a:cubicBezTo>
                    <a:pt x="29" y="428"/>
                    <a:pt x="38" y="474"/>
                    <a:pt x="66" y="512"/>
                  </a:cubicBezTo>
                  <a:lnTo>
                    <a:pt x="66" y="382"/>
                  </a:lnTo>
                  <a:lnTo>
                    <a:pt x="66" y="251"/>
                  </a:lnTo>
                  <a:cubicBezTo>
                    <a:pt x="66" y="177"/>
                    <a:pt x="66" y="94"/>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50"/>
            <p:cNvSpPr/>
            <p:nvPr/>
          </p:nvSpPr>
          <p:spPr>
            <a:xfrm>
              <a:off x="4679375" y="2785475"/>
              <a:ext cx="2350" cy="13275"/>
            </a:xfrm>
            <a:custGeom>
              <a:rect b="b" l="l" r="r" t="t"/>
              <a:pathLst>
                <a:path extrusionOk="0" h="531" w="94">
                  <a:moveTo>
                    <a:pt x="94" y="1"/>
                  </a:moveTo>
                  <a:lnTo>
                    <a:pt x="94" y="1"/>
                  </a:lnTo>
                  <a:cubicBezTo>
                    <a:pt x="47" y="84"/>
                    <a:pt x="29" y="168"/>
                    <a:pt x="19" y="242"/>
                  </a:cubicBezTo>
                  <a:cubicBezTo>
                    <a:pt x="1" y="298"/>
                    <a:pt x="1" y="335"/>
                    <a:pt x="1" y="382"/>
                  </a:cubicBezTo>
                  <a:cubicBezTo>
                    <a:pt x="1" y="438"/>
                    <a:pt x="19" y="493"/>
                    <a:pt x="38" y="530"/>
                  </a:cubicBezTo>
                  <a:cubicBezTo>
                    <a:pt x="38" y="484"/>
                    <a:pt x="38" y="447"/>
                    <a:pt x="47" y="400"/>
                  </a:cubicBezTo>
                  <a:lnTo>
                    <a:pt x="75" y="270"/>
                  </a:lnTo>
                  <a:cubicBezTo>
                    <a:pt x="84" y="177"/>
                    <a:pt x="94" y="94"/>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0"/>
            <p:cNvSpPr/>
            <p:nvPr/>
          </p:nvSpPr>
          <p:spPr>
            <a:xfrm>
              <a:off x="4708425" y="2773175"/>
              <a:ext cx="2800" cy="5375"/>
            </a:xfrm>
            <a:custGeom>
              <a:rect b="b" l="l" r="r" t="t"/>
              <a:pathLst>
                <a:path extrusionOk="0" h="215" w="112">
                  <a:moveTo>
                    <a:pt x="93" y="0"/>
                  </a:moveTo>
                  <a:lnTo>
                    <a:pt x="93" y="0"/>
                  </a:lnTo>
                  <a:cubicBezTo>
                    <a:pt x="65" y="28"/>
                    <a:pt x="37" y="65"/>
                    <a:pt x="28" y="103"/>
                  </a:cubicBezTo>
                  <a:cubicBezTo>
                    <a:pt x="19" y="131"/>
                    <a:pt x="0" y="168"/>
                    <a:pt x="19" y="214"/>
                  </a:cubicBezTo>
                  <a:cubicBezTo>
                    <a:pt x="47" y="186"/>
                    <a:pt x="74" y="149"/>
                    <a:pt x="84" y="112"/>
                  </a:cubicBezTo>
                  <a:cubicBezTo>
                    <a:pt x="93" y="75"/>
                    <a:pt x="112"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0"/>
            <p:cNvSpPr/>
            <p:nvPr/>
          </p:nvSpPr>
          <p:spPr>
            <a:xfrm>
              <a:off x="4711900" y="2769700"/>
              <a:ext cx="2800" cy="5350"/>
            </a:xfrm>
            <a:custGeom>
              <a:rect b="b" l="l" r="r" t="t"/>
              <a:pathLst>
                <a:path extrusionOk="0" h="214" w="112">
                  <a:moveTo>
                    <a:pt x="93" y="0"/>
                  </a:moveTo>
                  <a:lnTo>
                    <a:pt x="93" y="0"/>
                  </a:lnTo>
                  <a:cubicBezTo>
                    <a:pt x="65" y="19"/>
                    <a:pt x="47" y="56"/>
                    <a:pt x="28" y="102"/>
                  </a:cubicBezTo>
                  <a:cubicBezTo>
                    <a:pt x="19" y="130"/>
                    <a:pt x="0" y="167"/>
                    <a:pt x="19" y="214"/>
                  </a:cubicBezTo>
                  <a:cubicBezTo>
                    <a:pt x="47" y="186"/>
                    <a:pt x="75" y="149"/>
                    <a:pt x="84" y="112"/>
                  </a:cubicBezTo>
                  <a:cubicBezTo>
                    <a:pt x="93" y="74"/>
                    <a:pt x="112"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0"/>
            <p:cNvSpPr/>
            <p:nvPr/>
          </p:nvSpPr>
          <p:spPr>
            <a:xfrm>
              <a:off x="4680300" y="2803825"/>
              <a:ext cx="1425" cy="8850"/>
            </a:xfrm>
            <a:custGeom>
              <a:rect b="b" l="l" r="r" t="t"/>
              <a:pathLst>
                <a:path extrusionOk="0" h="354" w="57">
                  <a:moveTo>
                    <a:pt x="29" y="1"/>
                  </a:moveTo>
                  <a:cubicBezTo>
                    <a:pt x="1" y="57"/>
                    <a:pt x="1" y="122"/>
                    <a:pt x="10" y="177"/>
                  </a:cubicBezTo>
                  <a:cubicBezTo>
                    <a:pt x="10" y="215"/>
                    <a:pt x="10" y="242"/>
                    <a:pt x="29" y="270"/>
                  </a:cubicBezTo>
                  <a:cubicBezTo>
                    <a:pt x="29" y="289"/>
                    <a:pt x="38" y="326"/>
                    <a:pt x="57" y="354"/>
                  </a:cubicBezTo>
                  <a:lnTo>
                    <a:pt x="57" y="177"/>
                  </a:lnTo>
                  <a:cubicBezTo>
                    <a:pt x="57" y="122"/>
                    <a:pt x="47" y="5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0"/>
            <p:cNvSpPr/>
            <p:nvPr/>
          </p:nvSpPr>
          <p:spPr>
            <a:xfrm>
              <a:off x="4834550" y="3096450"/>
              <a:ext cx="81300" cy="84425"/>
            </a:xfrm>
            <a:custGeom>
              <a:rect b="b" l="l" r="r" t="t"/>
              <a:pathLst>
                <a:path extrusionOk="0" h="3377" w="3252">
                  <a:moveTo>
                    <a:pt x="1819" y="1"/>
                  </a:moveTo>
                  <a:cubicBezTo>
                    <a:pt x="1619" y="1"/>
                    <a:pt x="1454" y="178"/>
                    <a:pt x="1366" y="355"/>
                  </a:cubicBezTo>
                  <a:cubicBezTo>
                    <a:pt x="1273" y="541"/>
                    <a:pt x="1226" y="746"/>
                    <a:pt x="1115" y="922"/>
                  </a:cubicBezTo>
                  <a:cubicBezTo>
                    <a:pt x="1078" y="727"/>
                    <a:pt x="1041" y="513"/>
                    <a:pt x="938" y="337"/>
                  </a:cubicBezTo>
                  <a:cubicBezTo>
                    <a:pt x="848" y="189"/>
                    <a:pt x="685" y="70"/>
                    <a:pt x="508" y="70"/>
                  </a:cubicBezTo>
                  <a:cubicBezTo>
                    <a:pt x="484" y="70"/>
                    <a:pt x="460" y="72"/>
                    <a:pt x="437" y="77"/>
                  </a:cubicBezTo>
                  <a:cubicBezTo>
                    <a:pt x="112" y="132"/>
                    <a:pt x="9" y="541"/>
                    <a:pt x="9" y="866"/>
                  </a:cubicBezTo>
                  <a:cubicBezTo>
                    <a:pt x="0" y="1675"/>
                    <a:pt x="195" y="2474"/>
                    <a:pt x="567" y="3198"/>
                  </a:cubicBezTo>
                  <a:cubicBezTo>
                    <a:pt x="622" y="3333"/>
                    <a:pt x="752" y="3377"/>
                    <a:pt x="889" y="3377"/>
                  </a:cubicBezTo>
                  <a:cubicBezTo>
                    <a:pt x="1007" y="3377"/>
                    <a:pt x="1131" y="3344"/>
                    <a:pt x="1217" y="3310"/>
                  </a:cubicBezTo>
                  <a:cubicBezTo>
                    <a:pt x="1942" y="3022"/>
                    <a:pt x="2601" y="2557"/>
                    <a:pt x="3020" y="1907"/>
                  </a:cubicBezTo>
                  <a:cubicBezTo>
                    <a:pt x="3150" y="1702"/>
                    <a:pt x="3252" y="1480"/>
                    <a:pt x="3252" y="1238"/>
                  </a:cubicBezTo>
                  <a:cubicBezTo>
                    <a:pt x="3243" y="987"/>
                    <a:pt x="3085" y="736"/>
                    <a:pt x="2852" y="690"/>
                  </a:cubicBezTo>
                  <a:cubicBezTo>
                    <a:pt x="2823" y="683"/>
                    <a:pt x="2793" y="680"/>
                    <a:pt x="2763" y="680"/>
                  </a:cubicBezTo>
                  <a:cubicBezTo>
                    <a:pt x="2545" y="680"/>
                    <a:pt x="2336" y="850"/>
                    <a:pt x="2156" y="1006"/>
                  </a:cubicBezTo>
                  <a:cubicBezTo>
                    <a:pt x="2221" y="801"/>
                    <a:pt x="2267" y="606"/>
                    <a:pt x="2230" y="411"/>
                  </a:cubicBezTo>
                  <a:cubicBezTo>
                    <a:pt x="2193" y="216"/>
                    <a:pt x="2044" y="12"/>
                    <a:pt x="1849" y="2"/>
                  </a:cubicBezTo>
                  <a:cubicBezTo>
                    <a:pt x="1839" y="1"/>
                    <a:pt x="1829" y="1"/>
                    <a:pt x="181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0"/>
            <p:cNvSpPr/>
            <p:nvPr/>
          </p:nvSpPr>
          <p:spPr>
            <a:xfrm>
              <a:off x="4834075" y="3094625"/>
              <a:ext cx="83175" cy="85900"/>
            </a:xfrm>
            <a:custGeom>
              <a:rect b="b" l="l" r="r" t="t"/>
              <a:pathLst>
                <a:path extrusionOk="0" h="3436" w="3327">
                  <a:moveTo>
                    <a:pt x="1840" y="1"/>
                  </a:moveTo>
                  <a:cubicBezTo>
                    <a:pt x="1729" y="1"/>
                    <a:pt x="1608" y="66"/>
                    <a:pt x="1524" y="140"/>
                  </a:cubicBezTo>
                  <a:cubicBezTo>
                    <a:pt x="1450" y="215"/>
                    <a:pt x="1376" y="308"/>
                    <a:pt x="1329" y="410"/>
                  </a:cubicBezTo>
                  <a:cubicBezTo>
                    <a:pt x="1264" y="558"/>
                    <a:pt x="1218" y="716"/>
                    <a:pt x="1153" y="856"/>
                  </a:cubicBezTo>
                  <a:cubicBezTo>
                    <a:pt x="1134" y="716"/>
                    <a:pt x="1087" y="558"/>
                    <a:pt x="1013" y="419"/>
                  </a:cubicBezTo>
                  <a:cubicBezTo>
                    <a:pt x="967" y="326"/>
                    <a:pt x="902" y="261"/>
                    <a:pt x="809" y="205"/>
                  </a:cubicBezTo>
                  <a:cubicBezTo>
                    <a:pt x="725" y="140"/>
                    <a:pt x="623" y="112"/>
                    <a:pt x="521" y="112"/>
                  </a:cubicBezTo>
                  <a:cubicBezTo>
                    <a:pt x="409" y="112"/>
                    <a:pt x="307" y="159"/>
                    <a:pt x="233" y="224"/>
                  </a:cubicBezTo>
                  <a:cubicBezTo>
                    <a:pt x="168" y="298"/>
                    <a:pt x="112" y="391"/>
                    <a:pt x="84" y="484"/>
                  </a:cubicBezTo>
                  <a:cubicBezTo>
                    <a:pt x="19" y="670"/>
                    <a:pt x="0" y="865"/>
                    <a:pt x="19" y="1060"/>
                  </a:cubicBezTo>
                  <a:cubicBezTo>
                    <a:pt x="28" y="1441"/>
                    <a:pt x="84" y="1831"/>
                    <a:pt x="177" y="2203"/>
                  </a:cubicBezTo>
                  <a:cubicBezTo>
                    <a:pt x="269" y="2571"/>
                    <a:pt x="407" y="2921"/>
                    <a:pt x="581" y="3262"/>
                  </a:cubicBezTo>
                  <a:lnTo>
                    <a:pt x="581" y="3262"/>
                  </a:lnTo>
                  <a:cubicBezTo>
                    <a:pt x="407" y="2921"/>
                    <a:pt x="269" y="2571"/>
                    <a:pt x="196" y="2203"/>
                  </a:cubicBezTo>
                  <a:cubicBezTo>
                    <a:pt x="103" y="1831"/>
                    <a:pt x="56" y="1441"/>
                    <a:pt x="56" y="1060"/>
                  </a:cubicBezTo>
                  <a:cubicBezTo>
                    <a:pt x="56" y="874"/>
                    <a:pt x="65" y="679"/>
                    <a:pt x="131" y="503"/>
                  </a:cubicBezTo>
                  <a:cubicBezTo>
                    <a:pt x="168" y="419"/>
                    <a:pt x="214" y="345"/>
                    <a:pt x="288" y="270"/>
                  </a:cubicBezTo>
                  <a:cubicBezTo>
                    <a:pt x="354" y="215"/>
                    <a:pt x="437" y="177"/>
                    <a:pt x="530" y="177"/>
                  </a:cubicBezTo>
                  <a:cubicBezTo>
                    <a:pt x="623" y="177"/>
                    <a:pt x="697" y="215"/>
                    <a:pt x="772" y="261"/>
                  </a:cubicBezTo>
                  <a:cubicBezTo>
                    <a:pt x="837" y="317"/>
                    <a:pt x="902" y="382"/>
                    <a:pt x="948" y="456"/>
                  </a:cubicBezTo>
                  <a:cubicBezTo>
                    <a:pt x="1022" y="623"/>
                    <a:pt x="1060" y="809"/>
                    <a:pt x="1087" y="995"/>
                  </a:cubicBezTo>
                  <a:lnTo>
                    <a:pt x="1106" y="1125"/>
                  </a:lnTo>
                  <a:lnTo>
                    <a:pt x="1180" y="1014"/>
                  </a:lnTo>
                  <a:cubicBezTo>
                    <a:pt x="1301" y="828"/>
                    <a:pt x="1348" y="623"/>
                    <a:pt x="1431" y="447"/>
                  </a:cubicBezTo>
                  <a:cubicBezTo>
                    <a:pt x="1478" y="363"/>
                    <a:pt x="1524" y="289"/>
                    <a:pt x="1598" y="215"/>
                  </a:cubicBezTo>
                  <a:cubicBezTo>
                    <a:pt x="1664" y="159"/>
                    <a:pt x="1747" y="112"/>
                    <a:pt x="1840" y="112"/>
                  </a:cubicBezTo>
                  <a:cubicBezTo>
                    <a:pt x="1924" y="112"/>
                    <a:pt x="1998" y="150"/>
                    <a:pt x="2072" y="215"/>
                  </a:cubicBezTo>
                  <a:cubicBezTo>
                    <a:pt x="2128" y="289"/>
                    <a:pt x="2175" y="363"/>
                    <a:pt x="2202" y="456"/>
                  </a:cubicBezTo>
                  <a:cubicBezTo>
                    <a:pt x="2230" y="642"/>
                    <a:pt x="2184" y="846"/>
                    <a:pt x="2137" y="1042"/>
                  </a:cubicBezTo>
                  <a:lnTo>
                    <a:pt x="2091" y="1227"/>
                  </a:lnTo>
                  <a:lnTo>
                    <a:pt x="2091" y="1227"/>
                  </a:lnTo>
                  <a:lnTo>
                    <a:pt x="2230" y="1097"/>
                  </a:lnTo>
                  <a:cubicBezTo>
                    <a:pt x="2314" y="1032"/>
                    <a:pt x="2397" y="958"/>
                    <a:pt x="2490" y="902"/>
                  </a:cubicBezTo>
                  <a:cubicBezTo>
                    <a:pt x="2583" y="846"/>
                    <a:pt x="2676" y="800"/>
                    <a:pt x="2769" y="800"/>
                  </a:cubicBezTo>
                  <a:cubicBezTo>
                    <a:pt x="2786" y="797"/>
                    <a:pt x="2802" y="795"/>
                    <a:pt x="2819" y="795"/>
                  </a:cubicBezTo>
                  <a:cubicBezTo>
                    <a:pt x="2898" y="795"/>
                    <a:pt x="2979" y="828"/>
                    <a:pt x="3048" y="874"/>
                  </a:cubicBezTo>
                  <a:cubicBezTo>
                    <a:pt x="3131" y="939"/>
                    <a:pt x="3187" y="1032"/>
                    <a:pt x="3224" y="1125"/>
                  </a:cubicBezTo>
                  <a:cubicBezTo>
                    <a:pt x="3252" y="1218"/>
                    <a:pt x="3252" y="1320"/>
                    <a:pt x="3243" y="1422"/>
                  </a:cubicBezTo>
                  <a:cubicBezTo>
                    <a:pt x="3234" y="1525"/>
                    <a:pt x="3197" y="1636"/>
                    <a:pt x="3150" y="1729"/>
                  </a:cubicBezTo>
                  <a:cubicBezTo>
                    <a:pt x="3104" y="1822"/>
                    <a:pt x="3048" y="1924"/>
                    <a:pt x="2992" y="2008"/>
                  </a:cubicBezTo>
                  <a:cubicBezTo>
                    <a:pt x="2927" y="2101"/>
                    <a:pt x="2862" y="2175"/>
                    <a:pt x="2788" y="2268"/>
                  </a:cubicBezTo>
                  <a:cubicBezTo>
                    <a:pt x="2509" y="2612"/>
                    <a:pt x="2165" y="2890"/>
                    <a:pt x="1784" y="3104"/>
                  </a:cubicBezTo>
                  <a:cubicBezTo>
                    <a:pt x="1656" y="3174"/>
                    <a:pt x="1532" y="3240"/>
                    <a:pt x="1409" y="3296"/>
                  </a:cubicBezTo>
                  <a:lnTo>
                    <a:pt x="1409" y="3296"/>
                  </a:lnTo>
                  <a:cubicBezTo>
                    <a:pt x="1539" y="3240"/>
                    <a:pt x="1668" y="3176"/>
                    <a:pt x="1794" y="3104"/>
                  </a:cubicBezTo>
                  <a:cubicBezTo>
                    <a:pt x="2175" y="2900"/>
                    <a:pt x="2537" y="2630"/>
                    <a:pt x="2843" y="2296"/>
                  </a:cubicBezTo>
                  <a:cubicBezTo>
                    <a:pt x="2908" y="2212"/>
                    <a:pt x="2983" y="2119"/>
                    <a:pt x="3048" y="2026"/>
                  </a:cubicBezTo>
                  <a:cubicBezTo>
                    <a:pt x="3113" y="1933"/>
                    <a:pt x="3178" y="1841"/>
                    <a:pt x="3224" y="1738"/>
                  </a:cubicBezTo>
                  <a:cubicBezTo>
                    <a:pt x="3243" y="1664"/>
                    <a:pt x="3280" y="1562"/>
                    <a:pt x="3308" y="1450"/>
                  </a:cubicBezTo>
                  <a:cubicBezTo>
                    <a:pt x="3327" y="1330"/>
                    <a:pt x="3317" y="1218"/>
                    <a:pt x="3280" y="1097"/>
                  </a:cubicBezTo>
                  <a:cubicBezTo>
                    <a:pt x="3243" y="986"/>
                    <a:pt x="3178" y="874"/>
                    <a:pt x="3085" y="809"/>
                  </a:cubicBezTo>
                  <a:cubicBezTo>
                    <a:pt x="3008" y="740"/>
                    <a:pt x="2905" y="702"/>
                    <a:pt x="2808" y="702"/>
                  </a:cubicBezTo>
                  <a:cubicBezTo>
                    <a:pt x="2789" y="702"/>
                    <a:pt x="2769" y="704"/>
                    <a:pt x="2751" y="707"/>
                  </a:cubicBezTo>
                  <a:cubicBezTo>
                    <a:pt x="2620" y="716"/>
                    <a:pt x="2518" y="763"/>
                    <a:pt x="2425" y="819"/>
                  </a:cubicBezTo>
                  <a:cubicBezTo>
                    <a:pt x="2379" y="856"/>
                    <a:pt x="2332" y="874"/>
                    <a:pt x="2286" y="911"/>
                  </a:cubicBezTo>
                  <a:cubicBezTo>
                    <a:pt x="2295" y="865"/>
                    <a:pt x="2305" y="819"/>
                    <a:pt x="2305" y="772"/>
                  </a:cubicBezTo>
                  <a:cubicBezTo>
                    <a:pt x="2314" y="670"/>
                    <a:pt x="2332" y="549"/>
                    <a:pt x="2305" y="447"/>
                  </a:cubicBezTo>
                  <a:cubicBezTo>
                    <a:pt x="2286" y="335"/>
                    <a:pt x="2221" y="224"/>
                    <a:pt x="2156" y="140"/>
                  </a:cubicBezTo>
                  <a:cubicBezTo>
                    <a:pt x="2072" y="66"/>
                    <a:pt x="1961" y="1"/>
                    <a:pt x="1840" y="1"/>
                  </a:cubicBezTo>
                  <a:close/>
                  <a:moveTo>
                    <a:pt x="604" y="3262"/>
                  </a:moveTo>
                  <a:lnTo>
                    <a:pt x="604" y="3262"/>
                  </a:lnTo>
                  <a:cubicBezTo>
                    <a:pt x="632" y="3318"/>
                    <a:pt x="669" y="3355"/>
                    <a:pt x="716" y="3383"/>
                  </a:cubicBezTo>
                  <a:cubicBezTo>
                    <a:pt x="669" y="3355"/>
                    <a:pt x="632" y="3308"/>
                    <a:pt x="604" y="3262"/>
                  </a:cubicBezTo>
                  <a:close/>
                  <a:moveTo>
                    <a:pt x="1409" y="3296"/>
                  </a:moveTo>
                  <a:cubicBezTo>
                    <a:pt x="1336" y="3327"/>
                    <a:pt x="1263" y="3356"/>
                    <a:pt x="1190" y="3383"/>
                  </a:cubicBezTo>
                  <a:cubicBezTo>
                    <a:pt x="1263" y="3359"/>
                    <a:pt x="1335" y="3329"/>
                    <a:pt x="1409" y="3296"/>
                  </a:cubicBezTo>
                  <a:close/>
                  <a:moveTo>
                    <a:pt x="716" y="3383"/>
                  </a:moveTo>
                  <a:cubicBezTo>
                    <a:pt x="762" y="3420"/>
                    <a:pt x="818" y="3429"/>
                    <a:pt x="865" y="3429"/>
                  </a:cubicBezTo>
                  <a:cubicBezTo>
                    <a:pt x="809" y="3420"/>
                    <a:pt x="762" y="3411"/>
                    <a:pt x="716" y="3383"/>
                  </a:cubicBezTo>
                  <a:close/>
                  <a:moveTo>
                    <a:pt x="1190" y="3383"/>
                  </a:moveTo>
                  <a:lnTo>
                    <a:pt x="1190" y="3383"/>
                  </a:lnTo>
                  <a:cubicBezTo>
                    <a:pt x="1111" y="3411"/>
                    <a:pt x="1021" y="3434"/>
                    <a:pt x="938" y="3435"/>
                  </a:cubicBezTo>
                  <a:lnTo>
                    <a:pt x="938" y="3435"/>
                  </a:lnTo>
                  <a:cubicBezTo>
                    <a:pt x="914" y="3435"/>
                    <a:pt x="890" y="3433"/>
                    <a:pt x="865" y="3429"/>
                  </a:cubicBezTo>
                  <a:lnTo>
                    <a:pt x="865" y="3429"/>
                  </a:lnTo>
                  <a:cubicBezTo>
                    <a:pt x="887" y="3433"/>
                    <a:pt x="910" y="3435"/>
                    <a:pt x="934" y="3435"/>
                  </a:cubicBezTo>
                  <a:cubicBezTo>
                    <a:pt x="935" y="3435"/>
                    <a:pt x="936" y="3435"/>
                    <a:pt x="938" y="3435"/>
                  </a:cubicBezTo>
                  <a:lnTo>
                    <a:pt x="938" y="3435"/>
                  </a:lnTo>
                  <a:cubicBezTo>
                    <a:pt x="939" y="3435"/>
                    <a:pt x="940" y="3435"/>
                    <a:pt x="941" y="3435"/>
                  </a:cubicBezTo>
                  <a:cubicBezTo>
                    <a:pt x="1030" y="3435"/>
                    <a:pt x="1110" y="3412"/>
                    <a:pt x="1190" y="338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0"/>
            <p:cNvSpPr/>
            <p:nvPr/>
          </p:nvSpPr>
          <p:spPr>
            <a:xfrm>
              <a:off x="4852200" y="3119725"/>
              <a:ext cx="10225" cy="60400"/>
            </a:xfrm>
            <a:custGeom>
              <a:rect b="b" l="l" r="r" t="t"/>
              <a:pathLst>
                <a:path extrusionOk="0" h="2416" w="409">
                  <a:moveTo>
                    <a:pt x="409" y="0"/>
                  </a:moveTo>
                  <a:lnTo>
                    <a:pt x="409" y="0"/>
                  </a:lnTo>
                  <a:cubicBezTo>
                    <a:pt x="372" y="195"/>
                    <a:pt x="335" y="409"/>
                    <a:pt x="316" y="604"/>
                  </a:cubicBezTo>
                  <a:lnTo>
                    <a:pt x="223" y="1208"/>
                  </a:lnTo>
                  <a:lnTo>
                    <a:pt x="130" y="1812"/>
                  </a:lnTo>
                  <a:cubicBezTo>
                    <a:pt x="102" y="1914"/>
                    <a:pt x="93" y="2007"/>
                    <a:pt x="65" y="2119"/>
                  </a:cubicBezTo>
                  <a:cubicBezTo>
                    <a:pt x="47" y="2221"/>
                    <a:pt x="28" y="2323"/>
                    <a:pt x="0" y="2416"/>
                  </a:cubicBezTo>
                  <a:cubicBezTo>
                    <a:pt x="84" y="2230"/>
                    <a:pt x="112" y="2026"/>
                    <a:pt x="167" y="1821"/>
                  </a:cubicBezTo>
                  <a:cubicBezTo>
                    <a:pt x="195" y="1626"/>
                    <a:pt x="232" y="1422"/>
                    <a:pt x="270" y="1217"/>
                  </a:cubicBezTo>
                  <a:cubicBezTo>
                    <a:pt x="307" y="1022"/>
                    <a:pt x="325" y="818"/>
                    <a:pt x="353" y="614"/>
                  </a:cubicBezTo>
                  <a:cubicBezTo>
                    <a:pt x="372" y="409"/>
                    <a:pt x="400" y="214"/>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0"/>
            <p:cNvSpPr/>
            <p:nvPr/>
          </p:nvSpPr>
          <p:spPr>
            <a:xfrm>
              <a:off x="4854750" y="3122275"/>
              <a:ext cx="33700" cy="58550"/>
            </a:xfrm>
            <a:custGeom>
              <a:rect b="b" l="l" r="r" t="t"/>
              <a:pathLst>
                <a:path extrusionOk="0" h="2342" w="1348">
                  <a:moveTo>
                    <a:pt x="1348" y="1"/>
                  </a:moveTo>
                  <a:lnTo>
                    <a:pt x="1348" y="1"/>
                  </a:lnTo>
                  <a:cubicBezTo>
                    <a:pt x="1227" y="186"/>
                    <a:pt x="1097" y="372"/>
                    <a:pt x="994" y="558"/>
                  </a:cubicBezTo>
                  <a:cubicBezTo>
                    <a:pt x="874" y="762"/>
                    <a:pt x="762" y="939"/>
                    <a:pt x="641" y="1143"/>
                  </a:cubicBezTo>
                  <a:cubicBezTo>
                    <a:pt x="530" y="1338"/>
                    <a:pt x="409" y="1534"/>
                    <a:pt x="307" y="1738"/>
                  </a:cubicBezTo>
                  <a:cubicBezTo>
                    <a:pt x="205" y="1933"/>
                    <a:pt x="84" y="2128"/>
                    <a:pt x="0" y="2342"/>
                  </a:cubicBezTo>
                  <a:cubicBezTo>
                    <a:pt x="47" y="2249"/>
                    <a:pt x="112" y="2137"/>
                    <a:pt x="168" y="2045"/>
                  </a:cubicBezTo>
                  <a:cubicBezTo>
                    <a:pt x="223" y="1952"/>
                    <a:pt x="279" y="1849"/>
                    <a:pt x="344" y="1757"/>
                  </a:cubicBezTo>
                  <a:lnTo>
                    <a:pt x="688" y="1180"/>
                  </a:lnTo>
                  <a:lnTo>
                    <a:pt x="1022" y="595"/>
                  </a:lnTo>
                  <a:cubicBezTo>
                    <a:pt x="1134" y="400"/>
                    <a:pt x="1245" y="205"/>
                    <a:pt x="13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0"/>
            <p:cNvSpPr/>
            <p:nvPr/>
          </p:nvSpPr>
          <p:spPr>
            <a:xfrm>
              <a:off x="4859150" y="3142725"/>
              <a:ext cx="3275" cy="17200"/>
            </a:xfrm>
            <a:custGeom>
              <a:rect b="b" l="l" r="r" t="t"/>
              <a:pathLst>
                <a:path extrusionOk="0" h="688" w="131">
                  <a:moveTo>
                    <a:pt x="122" y="0"/>
                  </a:moveTo>
                  <a:lnTo>
                    <a:pt x="122" y="0"/>
                  </a:lnTo>
                  <a:cubicBezTo>
                    <a:pt x="84" y="102"/>
                    <a:pt x="57" y="223"/>
                    <a:pt x="38" y="335"/>
                  </a:cubicBezTo>
                  <a:cubicBezTo>
                    <a:pt x="19" y="390"/>
                    <a:pt x="10" y="455"/>
                    <a:pt x="10" y="511"/>
                  </a:cubicBezTo>
                  <a:cubicBezTo>
                    <a:pt x="10" y="567"/>
                    <a:pt x="1" y="623"/>
                    <a:pt x="1" y="688"/>
                  </a:cubicBezTo>
                  <a:cubicBezTo>
                    <a:pt x="29" y="641"/>
                    <a:pt x="47" y="576"/>
                    <a:pt x="57" y="520"/>
                  </a:cubicBezTo>
                  <a:lnTo>
                    <a:pt x="94" y="344"/>
                  </a:lnTo>
                  <a:cubicBezTo>
                    <a:pt x="122" y="232"/>
                    <a:pt x="131" y="112"/>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0"/>
            <p:cNvSpPr/>
            <p:nvPr/>
          </p:nvSpPr>
          <p:spPr>
            <a:xfrm>
              <a:off x="4863800" y="3136200"/>
              <a:ext cx="1425" cy="10500"/>
            </a:xfrm>
            <a:custGeom>
              <a:rect b="b" l="l" r="r" t="t"/>
              <a:pathLst>
                <a:path extrusionOk="0" h="420" w="57">
                  <a:moveTo>
                    <a:pt x="29" y="1"/>
                  </a:moveTo>
                  <a:cubicBezTo>
                    <a:pt x="1" y="75"/>
                    <a:pt x="1" y="140"/>
                    <a:pt x="1" y="215"/>
                  </a:cubicBezTo>
                  <a:lnTo>
                    <a:pt x="1" y="317"/>
                  </a:lnTo>
                  <a:lnTo>
                    <a:pt x="1" y="419"/>
                  </a:lnTo>
                  <a:cubicBezTo>
                    <a:pt x="29" y="391"/>
                    <a:pt x="38" y="354"/>
                    <a:pt x="47" y="317"/>
                  </a:cubicBezTo>
                  <a:cubicBezTo>
                    <a:pt x="56" y="280"/>
                    <a:pt x="56" y="252"/>
                    <a:pt x="56" y="215"/>
                  </a:cubicBezTo>
                  <a:cubicBezTo>
                    <a:pt x="56" y="140"/>
                    <a:pt x="47" y="75"/>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0"/>
            <p:cNvSpPr/>
            <p:nvPr/>
          </p:nvSpPr>
          <p:spPr>
            <a:xfrm>
              <a:off x="4865200" y="3136900"/>
              <a:ext cx="4425" cy="15600"/>
            </a:xfrm>
            <a:custGeom>
              <a:rect b="b" l="l" r="r" t="t"/>
              <a:pathLst>
                <a:path extrusionOk="0" h="624" w="177">
                  <a:moveTo>
                    <a:pt x="177" y="1"/>
                  </a:moveTo>
                  <a:lnTo>
                    <a:pt x="177" y="1"/>
                  </a:lnTo>
                  <a:cubicBezTo>
                    <a:pt x="131" y="94"/>
                    <a:pt x="93" y="196"/>
                    <a:pt x="75" y="307"/>
                  </a:cubicBezTo>
                  <a:cubicBezTo>
                    <a:pt x="38" y="419"/>
                    <a:pt x="28" y="521"/>
                    <a:pt x="0" y="623"/>
                  </a:cubicBezTo>
                  <a:cubicBezTo>
                    <a:pt x="28" y="577"/>
                    <a:pt x="47" y="521"/>
                    <a:pt x="75" y="475"/>
                  </a:cubicBezTo>
                  <a:cubicBezTo>
                    <a:pt x="84" y="428"/>
                    <a:pt x="112" y="372"/>
                    <a:pt x="121" y="326"/>
                  </a:cubicBezTo>
                  <a:cubicBezTo>
                    <a:pt x="158" y="224"/>
                    <a:pt x="177" y="10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0"/>
            <p:cNvSpPr/>
            <p:nvPr/>
          </p:nvSpPr>
          <p:spPr>
            <a:xfrm>
              <a:off x="4858925" y="3157825"/>
              <a:ext cx="4450" cy="9300"/>
            </a:xfrm>
            <a:custGeom>
              <a:rect b="b" l="l" r="r" t="t"/>
              <a:pathLst>
                <a:path extrusionOk="0" h="372" w="178">
                  <a:moveTo>
                    <a:pt x="177" y="0"/>
                  </a:moveTo>
                  <a:lnTo>
                    <a:pt x="177" y="0"/>
                  </a:lnTo>
                  <a:cubicBezTo>
                    <a:pt x="112" y="56"/>
                    <a:pt x="84" y="112"/>
                    <a:pt x="56" y="177"/>
                  </a:cubicBezTo>
                  <a:cubicBezTo>
                    <a:pt x="38" y="232"/>
                    <a:pt x="10" y="297"/>
                    <a:pt x="1" y="372"/>
                  </a:cubicBezTo>
                  <a:cubicBezTo>
                    <a:pt x="56" y="316"/>
                    <a:pt x="84" y="251"/>
                    <a:pt x="112" y="195"/>
                  </a:cubicBezTo>
                  <a:cubicBezTo>
                    <a:pt x="140" y="139"/>
                    <a:pt x="159" y="6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0"/>
            <p:cNvSpPr/>
            <p:nvPr/>
          </p:nvSpPr>
          <p:spPr>
            <a:xfrm>
              <a:off x="4883550" y="3105550"/>
              <a:ext cx="2125" cy="15125"/>
            </a:xfrm>
            <a:custGeom>
              <a:rect b="b" l="l" r="r" t="t"/>
              <a:pathLst>
                <a:path extrusionOk="0" h="605" w="85">
                  <a:moveTo>
                    <a:pt x="56" y="1"/>
                  </a:moveTo>
                  <a:cubicBezTo>
                    <a:pt x="38" y="103"/>
                    <a:pt x="28" y="196"/>
                    <a:pt x="19" y="298"/>
                  </a:cubicBezTo>
                  <a:cubicBezTo>
                    <a:pt x="10" y="344"/>
                    <a:pt x="10" y="409"/>
                    <a:pt x="10" y="456"/>
                  </a:cubicBezTo>
                  <a:cubicBezTo>
                    <a:pt x="0" y="502"/>
                    <a:pt x="0" y="558"/>
                    <a:pt x="0" y="605"/>
                  </a:cubicBezTo>
                  <a:cubicBezTo>
                    <a:pt x="19" y="558"/>
                    <a:pt x="38" y="502"/>
                    <a:pt x="47" y="456"/>
                  </a:cubicBezTo>
                  <a:cubicBezTo>
                    <a:pt x="56" y="409"/>
                    <a:pt x="75" y="344"/>
                    <a:pt x="75" y="298"/>
                  </a:cubicBezTo>
                  <a:cubicBezTo>
                    <a:pt x="84" y="205"/>
                    <a:pt x="84"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0"/>
            <p:cNvSpPr/>
            <p:nvPr/>
          </p:nvSpPr>
          <p:spPr>
            <a:xfrm>
              <a:off x="4880750" y="3115300"/>
              <a:ext cx="1650" cy="10250"/>
            </a:xfrm>
            <a:custGeom>
              <a:rect b="b" l="l" r="r" t="t"/>
              <a:pathLst>
                <a:path extrusionOk="0" h="410" w="66">
                  <a:moveTo>
                    <a:pt x="47" y="1"/>
                  </a:moveTo>
                  <a:cubicBezTo>
                    <a:pt x="20" y="75"/>
                    <a:pt x="10" y="140"/>
                    <a:pt x="10" y="205"/>
                  </a:cubicBezTo>
                  <a:cubicBezTo>
                    <a:pt x="10" y="270"/>
                    <a:pt x="1" y="335"/>
                    <a:pt x="1" y="410"/>
                  </a:cubicBezTo>
                  <a:cubicBezTo>
                    <a:pt x="20" y="391"/>
                    <a:pt x="29" y="354"/>
                    <a:pt x="47" y="317"/>
                  </a:cubicBezTo>
                  <a:cubicBezTo>
                    <a:pt x="57" y="280"/>
                    <a:pt x="66" y="242"/>
                    <a:pt x="66" y="215"/>
                  </a:cubicBezTo>
                  <a:lnTo>
                    <a:pt x="66" y="112"/>
                  </a:lnTo>
                  <a:cubicBezTo>
                    <a:pt x="66" y="75"/>
                    <a:pt x="5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0"/>
            <p:cNvSpPr/>
            <p:nvPr/>
          </p:nvSpPr>
          <p:spPr>
            <a:xfrm>
              <a:off x="4881000" y="3103700"/>
              <a:ext cx="1400" cy="5825"/>
            </a:xfrm>
            <a:custGeom>
              <a:rect b="b" l="l" r="r" t="t"/>
              <a:pathLst>
                <a:path extrusionOk="0" h="233" w="56">
                  <a:moveTo>
                    <a:pt x="10" y="0"/>
                  </a:moveTo>
                  <a:cubicBezTo>
                    <a:pt x="10" y="47"/>
                    <a:pt x="10" y="84"/>
                    <a:pt x="0" y="121"/>
                  </a:cubicBezTo>
                  <a:cubicBezTo>
                    <a:pt x="10" y="140"/>
                    <a:pt x="10" y="158"/>
                    <a:pt x="10" y="177"/>
                  </a:cubicBezTo>
                  <a:cubicBezTo>
                    <a:pt x="10" y="186"/>
                    <a:pt x="10" y="214"/>
                    <a:pt x="19" y="233"/>
                  </a:cubicBezTo>
                  <a:cubicBezTo>
                    <a:pt x="56" y="205"/>
                    <a:pt x="56" y="168"/>
                    <a:pt x="56" y="121"/>
                  </a:cubicBezTo>
                  <a:cubicBezTo>
                    <a:pt x="56" y="93"/>
                    <a:pt x="56" y="84"/>
                    <a:pt x="47" y="65"/>
                  </a:cubicBezTo>
                  <a:cubicBezTo>
                    <a:pt x="47" y="37"/>
                    <a:pt x="37"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0"/>
            <p:cNvSpPr/>
            <p:nvPr/>
          </p:nvSpPr>
          <p:spPr>
            <a:xfrm>
              <a:off x="4908875" y="3121125"/>
              <a:ext cx="3500" cy="13475"/>
            </a:xfrm>
            <a:custGeom>
              <a:rect b="b" l="l" r="r" t="t"/>
              <a:pathLst>
                <a:path extrusionOk="0" h="539" w="140">
                  <a:moveTo>
                    <a:pt x="0" y="0"/>
                  </a:moveTo>
                  <a:cubicBezTo>
                    <a:pt x="56" y="84"/>
                    <a:pt x="93" y="167"/>
                    <a:pt x="65" y="260"/>
                  </a:cubicBezTo>
                  <a:cubicBezTo>
                    <a:pt x="84" y="307"/>
                    <a:pt x="65" y="353"/>
                    <a:pt x="56" y="400"/>
                  </a:cubicBezTo>
                  <a:cubicBezTo>
                    <a:pt x="56" y="418"/>
                    <a:pt x="47" y="446"/>
                    <a:pt x="47" y="465"/>
                  </a:cubicBezTo>
                  <a:cubicBezTo>
                    <a:pt x="37" y="493"/>
                    <a:pt x="19" y="511"/>
                    <a:pt x="19" y="539"/>
                  </a:cubicBezTo>
                  <a:cubicBezTo>
                    <a:pt x="47" y="520"/>
                    <a:pt x="56" y="502"/>
                    <a:pt x="65" y="474"/>
                  </a:cubicBezTo>
                  <a:lnTo>
                    <a:pt x="102" y="409"/>
                  </a:lnTo>
                  <a:cubicBezTo>
                    <a:pt x="130" y="362"/>
                    <a:pt x="139" y="316"/>
                    <a:pt x="139" y="260"/>
                  </a:cubicBezTo>
                  <a:cubicBezTo>
                    <a:pt x="139" y="214"/>
                    <a:pt x="130" y="158"/>
                    <a:pt x="102" y="112"/>
                  </a:cubicBezTo>
                  <a:cubicBezTo>
                    <a:pt x="84"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50"/>
            <p:cNvSpPr/>
            <p:nvPr/>
          </p:nvSpPr>
          <p:spPr>
            <a:xfrm>
              <a:off x="4903300" y="3129700"/>
              <a:ext cx="5825" cy="11875"/>
            </a:xfrm>
            <a:custGeom>
              <a:rect b="b" l="l" r="r" t="t"/>
              <a:pathLst>
                <a:path extrusionOk="0" h="475" w="233">
                  <a:moveTo>
                    <a:pt x="232" y="1"/>
                  </a:moveTo>
                  <a:cubicBezTo>
                    <a:pt x="214" y="29"/>
                    <a:pt x="186" y="66"/>
                    <a:pt x="167" y="122"/>
                  </a:cubicBezTo>
                  <a:cubicBezTo>
                    <a:pt x="139" y="159"/>
                    <a:pt x="130" y="205"/>
                    <a:pt x="102" y="242"/>
                  </a:cubicBezTo>
                  <a:lnTo>
                    <a:pt x="56" y="354"/>
                  </a:lnTo>
                  <a:cubicBezTo>
                    <a:pt x="47" y="391"/>
                    <a:pt x="28" y="438"/>
                    <a:pt x="0" y="475"/>
                  </a:cubicBezTo>
                  <a:cubicBezTo>
                    <a:pt x="37" y="447"/>
                    <a:pt x="74" y="410"/>
                    <a:pt x="93" y="382"/>
                  </a:cubicBezTo>
                  <a:cubicBezTo>
                    <a:pt x="130" y="345"/>
                    <a:pt x="139" y="307"/>
                    <a:pt x="167" y="261"/>
                  </a:cubicBezTo>
                  <a:cubicBezTo>
                    <a:pt x="195" y="168"/>
                    <a:pt x="223" y="94"/>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50"/>
            <p:cNvSpPr/>
            <p:nvPr/>
          </p:nvSpPr>
          <p:spPr>
            <a:xfrm>
              <a:off x="4901425" y="3139225"/>
              <a:ext cx="7700" cy="9550"/>
            </a:xfrm>
            <a:custGeom>
              <a:rect b="b" l="l" r="r" t="t"/>
              <a:pathLst>
                <a:path extrusionOk="0" h="382" w="308">
                  <a:moveTo>
                    <a:pt x="307" y="1"/>
                  </a:moveTo>
                  <a:cubicBezTo>
                    <a:pt x="252" y="57"/>
                    <a:pt x="205" y="112"/>
                    <a:pt x="149" y="187"/>
                  </a:cubicBezTo>
                  <a:cubicBezTo>
                    <a:pt x="94" y="252"/>
                    <a:pt x="57" y="317"/>
                    <a:pt x="1" y="382"/>
                  </a:cubicBezTo>
                  <a:cubicBezTo>
                    <a:pt x="38" y="372"/>
                    <a:pt x="75" y="335"/>
                    <a:pt x="112" y="317"/>
                  </a:cubicBezTo>
                  <a:cubicBezTo>
                    <a:pt x="149" y="289"/>
                    <a:pt x="168" y="252"/>
                    <a:pt x="196" y="224"/>
                  </a:cubicBezTo>
                  <a:cubicBezTo>
                    <a:pt x="224" y="187"/>
                    <a:pt x="233" y="149"/>
                    <a:pt x="261" y="112"/>
                  </a:cubicBezTo>
                  <a:cubicBezTo>
                    <a:pt x="289" y="84"/>
                    <a:pt x="298"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0"/>
            <p:cNvSpPr/>
            <p:nvPr/>
          </p:nvSpPr>
          <p:spPr>
            <a:xfrm>
              <a:off x="4903300" y="3128550"/>
              <a:ext cx="3500" cy="7675"/>
            </a:xfrm>
            <a:custGeom>
              <a:rect b="b" l="l" r="r" t="t"/>
              <a:pathLst>
                <a:path extrusionOk="0" h="307" w="140">
                  <a:moveTo>
                    <a:pt x="130" y="0"/>
                  </a:moveTo>
                  <a:cubicBezTo>
                    <a:pt x="102" y="47"/>
                    <a:pt x="84" y="93"/>
                    <a:pt x="47" y="149"/>
                  </a:cubicBezTo>
                  <a:cubicBezTo>
                    <a:pt x="37" y="205"/>
                    <a:pt x="9" y="251"/>
                    <a:pt x="0" y="307"/>
                  </a:cubicBezTo>
                  <a:cubicBezTo>
                    <a:pt x="47" y="279"/>
                    <a:pt x="84" y="233"/>
                    <a:pt x="102" y="168"/>
                  </a:cubicBezTo>
                  <a:cubicBezTo>
                    <a:pt x="121" y="149"/>
                    <a:pt x="130" y="112"/>
                    <a:pt x="130" y="93"/>
                  </a:cubicBezTo>
                  <a:cubicBezTo>
                    <a:pt x="139" y="56"/>
                    <a:pt x="139"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0"/>
            <p:cNvSpPr/>
            <p:nvPr/>
          </p:nvSpPr>
          <p:spPr>
            <a:xfrm>
              <a:off x="4860100" y="3173850"/>
              <a:ext cx="11625" cy="4400"/>
            </a:xfrm>
            <a:custGeom>
              <a:rect b="b" l="l" r="r" t="t"/>
              <a:pathLst>
                <a:path extrusionOk="0" h="176" w="465">
                  <a:moveTo>
                    <a:pt x="465" y="0"/>
                  </a:moveTo>
                  <a:cubicBezTo>
                    <a:pt x="381" y="19"/>
                    <a:pt x="316" y="56"/>
                    <a:pt x="232" y="74"/>
                  </a:cubicBezTo>
                  <a:cubicBezTo>
                    <a:pt x="149" y="112"/>
                    <a:pt x="84" y="139"/>
                    <a:pt x="0" y="167"/>
                  </a:cubicBezTo>
                  <a:cubicBezTo>
                    <a:pt x="16" y="174"/>
                    <a:pt x="30" y="176"/>
                    <a:pt x="44" y="176"/>
                  </a:cubicBezTo>
                  <a:cubicBezTo>
                    <a:pt x="72" y="176"/>
                    <a:pt x="99" y="167"/>
                    <a:pt x="130" y="167"/>
                  </a:cubicBezTo>
                  <a:cubicBezTo>
                    <a:pt x="177" y="158"/>
                    <a:pt x="223" y="149"/>
                    <a:pt x="251" y="139"/>
                  </a:cubicBezTo>
                  <a:cubicBezTo>
                    <a:pt x="335" y="102"/>
                    <a:pt x="409" y="65"/>
                    <a:pt x="4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0"/>
            <p:cNvSpPr/>
            <p:nvPr/>
          </p:nvSpPr>
          <p:spPr>
            <a:xfrm>
              <a:off x="4863350" y="3169900"/>
              <a:ext cx="8375" cy="4375"/>
            </a:xfrm>
            <a:custGeom>
              <a:rect b="b" l="l" r="r" t="t"/>
              <a:pathLst>
                <a:path extrusionOk="0" h="175" w="335">
                  <a:moveTo>
                    <a:pt x="335" y="0"/>
                  </a:moveTo>
                  <a:lnTo>
                    <a:pt x="335" y="0"/>
                  </a:lnTo>
                  <a:cubicBezTo>
                    <a:pt x="297" y="19"/>
                    <a:pt x="260" y="28"/>
                    <a:pt x="242" y="37"/>
                  </a:cubicBezTo>
                  <a:cubicBezTo>
                    <a:pt x="214" y="47"/>
                    <a:pt x="186" y="74"/>
                    <a:pt x="158" y="84"/>
                  </a:cubicBezTo>
                  <a:cubicBezTo>
                    <a:pt x="112" y="112"/>
                    <a:pt x="56" y="130"/>
                    <a:pt x="0" y="167"/>
                  </a:cubicBezTo>
                  <a:cubicBezTo>
                    <a:pt x="14" y="172"/>
                    <a:pt x="30" y="174"/>
                    <a:pt x="48" y="174"/>
                  </a:cubicBezTo>
                  <a:cubicBezTo>
                    <a:pt x="65" y="174"/>
                    <a:pt x="84" y="172"/>
                    <a:pt x="102" y="167"/>
                  </a:cubicBezTo>
                  <a:cubicBezTo>
                    <a:pt x="139" y="158"/>
                    <a:pt x="158" y="140"/>
                    <a:pt x="195" y="130"/>
                  </a:cubicBezTo>
                  <a:cubicBezTo>
                    <a:pt x="251" y="112"/>
                    <a:pt x="297" y="65"/>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0"/>
            <p:cNvSpPr/>
            <p:nvPr/>
          </p:nvSpPr>
          <p:spPr>
            <a:xfrm>
              <a:off x="4865675" y="3161525"/>
              <a:ext cx="5125" cy="8150"/>
            </a:xfrm>
            <a:custGeom>
              <a:rect b="b" l="l" r="r" t="t"/>
              <a:pathLst>
                <a:path extrusionOk="0" h="326" w="205">
                  <a:moveTo>
                    <a:pt x="204" y="1"/>
                  </a:moveTo>
                  <a:cubicBezTo>
                    <a:pt x="158" y="47"/>
                    <a:pt x="112" y="94"/>
                    <a:pt x="74" y="149"/>
                  </a:cubicBezTo>
                  <a:cubicBezTo>
                    <a:pt x="46" y="214"/>
                    <a:pt x="19" y="261"/>
                    <a:pt x="0" y="326"/>
                  </a:cubicBezTo>
                  <a:cubicBezTo>
                    <a:pt x="56" y="289"/>
                    <a:pt x="93" y="233"/>
                    <a:pt x="121" y="177"/>
                  </a:cubicBezTo>
                  <a:cubicBezTo>
                    <a:pt x="139" y="149"/>
                    <a:pt x="158" y="131"/>
                    <a:pt x="167" y="94"/>
                  </a:cubicBezTo>
                  <a:cubicBezTo>
                    <a:pt x="195" y="75"/>
                    <a:pt x="204" y="38"/>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0"/>
            <p:cNvSpPr/>
            <p:nvPr/>
          </p:nvSpPr>
          <p:spPr>
            <a:xfrm>
              <a:off x="4870775" y="3162700"/>
              <a:ext cx="6050" cy="5350"/>
            </a:xfrm>
            <a:custGeom>
              <a:rect b="b" l="l" r="r" t="t"/>
              <a:pathLst>
                <a:path extrusionOk="0" h="214" w="242">
                  <a:moveTo>
                    <a:pt x="242" y="0"/>
                  </a:moveTo>
                  <a:lnTo>
                    <a:pt x="242" y="0"/>
                  </a:lnTo>
                  <a:cubicBezTo>
                    <a:pt x="196" y="9"/>
                    <a:pt x="149" y="47"/>
                    <a:pt x="103" y="84"/>
                  </a:cubicBezTo>
                  <a:cubicBezTo>
                    <a:pt x="65" y="121"/>
                    <a:pt x="28" y="149"/>
                    <a:pt x="0" y="214"/>
                  </a:cubicBezTo>
                  <a:cubicBezTo>
                    <a:pt x="56" y="195"/>
                    <a:pt x="103" y="167"/>
                    <a:pt x="140" y="130"/>
                  </a:cubicBezTo>
                  <a:cubicBezTo>
                    <a:pt x="177" y="93"/>
                    <a:pt x="223"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0"/>
            <p:cNvSpPr/>
            <p:nvPr/>
          </p:nvSpPr>
          <p:spPr>
            <a:xfrm>
              <a:off x="4875175" y="3164550"/>
              <a:ext cx="8400" cy="7000"/>
            </a:xfrm>
            <a:custGeom>
              <a:rect b="b" l="l" r="r" t="t"/>
              <a:pathLst>
                <a:path extrusionOk="0" h="280" w="336">
                  <a:moveTo>
                    <a:pt x="335" y="0"/>
                  </a:moveTo>
                  <a:lnTo>
                    <a:pt x="335" y="0"/>
                  </a:lnTo>
                  <a:cubicBezTo>
                    <a:pt x="270" y="19"/>
                    <a:pt x="205" y="66"/>
                    <a:pt x="150" y="112"/>
                  </a:cubicBezTo>
                  <a:cubicBezTo>
                    <a:pt x="94" y="158"/>
                    <a:pt x="47" y="214"/>
                    <a:pt x="1" y="279"/>
                  </a:cubicBezTo>
                  <a:cubicBezTo>
                    <a:pt x="85" y="251"/>
                    <a:pt x="140" y="205"/>
                    <a:pt x="187" y="158"/>
                  </a:cubicBezTo>
                  <a:cubicBezTo>
                    <a:pt x="243" y="112"/>
                    <a:pt x="289" y="6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0"/>
            <p:cNvSpPr/>
            <p:nvPr/>
          </p:nvSpPr>
          <p:spPr>
            <a:xfrm>
              <a:off x="4836625" y="3103450"/>
              <a:ext cx="5375" cy="13050"/>
            </a:xfrm>
            <a:custGeom>
              <a:rect b="b" l="l" r="r" t="t"/>
              <a:pathLst>
                <a:path extrusionOk="0" h="522" w="215">
                  <a:moveTo>
                    <a:pt x="214" y="1"/>
                  </a:moveTo>
                  <a:cubicBezTo>
                    <a:pt x="186" y="29"/>
                    <a:pt x="149" y="57"/>
                    <a:pt x="121" y="103"/>
                  </a:cubicBezTo>
                  <a:cubicBezTo>
                    <a:pt x="103" y="140"/>
                    <a:pt x="75" y="187"/>
                    <a:pt x="56" y="233"/>
                  </a:cubicBezTo>
                  <a:cubicBezTo>
                    <a:pt x="19" y="326"/>
                    <a:pt x="1" y="428"/>
                    <a:pt x="19" y="521"/>
                  </a:cubicBezTo>
                  <a:lnTo>
                    <a:pt x="56" y="382"/>
                  </a:lnTo>
                  <a:cubicBezTo>
                    <a:pt x="66" y="335"/>
                    <a:pt x="75" y="308"/>
                    <a:pt x="103" y="261"/>
                  </a:cubicBezTo>
                  <a:cubicBezTo>
                    <a:pt x="140" y="178"/>
                    <a:pt x="186" y="94"/>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0"/>
            <p:cNvSpPr/>
            <p:nvPr/>
          </p:nvSpPr>
          <p:spPr>
            <a:xfrm>
              <a:off x="4838250" y="3109025"/>
              <a:ext cx="3525" cy="11650"/>
            </a:xfrm>
            <a:custGeom>
              <a:rect b="b" l="l" r="r" t="t"/>
              <a:pathLst>
                <a:path extrusionOk="0" h="466" w="141">
                  <a:moveTo>
                    <a:pt x="140" y="1"/>
                  </a:moveTo>
                  <a:cubicBezTo>
                    <a:pt x="103" y="38"/>
                    <a:pt x="84" y="66"/>
                    <a:pt x="75" y="103"/>
                  </a:cubicBezTo>
                  <a:cubicBezTo>
                    <a:pt x="47" y="140"/>
                    <a:pt x="38" y="187"/>
                    <a:pt x="29" y="224"/>
                  </a:cubicBezTo>
                  <a:cubicBezTo>
                    <a:pt x="10" y="298"/>
                    <a:pt x="1" y="382"/>
                    <a:pt x="38" y="466"/>
                  </a:cubicBezTo>
                  <a:lnTo>
                    <a:pt x="56" y="345"/>
                  </a:lnTo>
                  <a:cubicBezTo>
                    <a:pt x="56" y="298"/>
                    <a:pt x="75" y="261"/>
                    <a:pt x="84" y="233"/>
                  </a:cubicBezTo>
                  <a:cubicBezTo>
                    <a:pt x="103" y="150"/>
                    <a:pt x="131"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0"/>
            <p:cNvSpPr/>
            <p:nvPr/>
          </p:nvSpPr>
          <p:spPr>
            <a:xfrm>
              <a:off x="4841275" y="3116225"/>
              <a:ext cx="1875" cy="12800"/>
            </a:xfrm>
            <a:custGeom>
              <a:rect b="b" l="l" r="r" t="t"/>
              <a:pathLst>
                <a:path extrusionOk="0" h="512" w="75">
                  <a:moveTo>
                    <a:pt x="66" y="1"/>
                  </a:moveTo>
                  <a:cubicBezTo>
                    <a:pt x="19" y="75"/>
                    <a:pt x="10" y="168"/>
                    <a:pt x="0" y="261"/>
                  </a:cubicBezTo>
                  <a:lnTo>
                    <a:pt x="0" y="382"/>
                  </a:lnTo>
                  <a:cubicBezTo>
                    <a:pt x="10" y="428"/>
                    <a:pt x="10" y="475"/>
                    <a:pt x="28" y="512"/>
                  </a:cubicBezTo>
                  <a:lnTo>
                    <a:pt x="47" y="382"/>
                  </a:lnTo>
                  <a:cubicBezTo>
                    <a:pt x="47" y="335"/>
                    <a:pt x="56" y="308"/>
                    <a:pt x="56" y="261"/>
                  </a:cubicBezTo>
                  <a:cubicBezTo>
                    <a:pt x="66" y="178"/>
                    <a:pt x="75" y="85"/>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0"/>
            <p:cNvSpPr/>
            <p:nvPr/>
          </p:nvSpPr>
          <p:spPr>
            <a:xfrm>
              <a:off x="4836850" y="3125300"/>
              <a:ext cx="2350" cy="12800"/>
            </a:xfrm>
            <a:custGeom>
              <a:rect b="b" l="l" r="r" t="t"/>
              <a:pathLst>
                <a:path extrusionOk="0" h="512" w="94">
                  <a:moveTo>
                    <a:pt x="20" y="0"/>
                  </a:moveTo>
                  <a:cubicBezTo>
                    <a:pt x="1" y="84"/>
                    <a:pt x="1" y="177"/>
                    <a:pt x="10" y="270"/>
                  </a:cubicBezTo>
                  <a:cubicBezTo>
                    <a:pt x="10" y="316"/>
                    <a:pt x="20" y="344"/>
                    <a:pt x="29" y="391"/>
                  </a:cubicBezTo>
                  <a:cubicBezTo>
                    <a:pt x="47" y="428"/>
                    <a:pt x="66" y="474"/>
                    <a:pt x="94" y="511"/>
                  </a:cubicBezTo>
                  <a:lnTo>
                    <a:pt x="85" y="381"/>
                  </a:lnTo>
                  <a:cubicBezTo>
                    <a:pt x="85" y="335"/>
                    <a:pt x="66" y="298"/>
                    <a:pt x="66" y="251"/>
                  </a:cubicBezTo>
                  <a:cubicBezTo>
                    <a:pt x="57" y="177"/>
                    <a:pt x="47" y="8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0"/>
            <p:cNvSpPr/>
            <p:nvPr/>
          </p:nvSpPr>
          <p:spPr>
            <a:xfrm>
              <a:off x="4840350" y="3134825"/>
              <a:ext cx="2100" cy="13025"/>
            </a:xfrm>
            <a:custGeom>
              <a:rect b="b" l="l" r="r" t="t"/>
              <a:pathLst>
                <a:path extrusionOk="0" h="521" w="84">
                  <a:moveTo>
                    <a:pt x="65" y="0"/>
                  </a:moveTo>
                  <a:cubicBezTo>
                    <a:pt x="37" y="84"/>
                    <a:pt x="19" y="177"/>
                    <a:pt x="0" y="260"/>
                  </a:cubicBezTo>
                  <a:cubicBezTo>
                    <a:pt x="0" y="307"/>
                    <a:pt x="0" y="353"/>
                    <a:pt x="10" y="400"/>
                  </a:cubicBezTo>
                  <a:cubicBezTo>
                    <a:pt x="19" y="446"/>
                    <a:pt x="37" y="493"/>
                    <a:pt x="56" y="521"/>
                  </a:cubicBezTo>
                  <a:lnTo>
                    <a:pt x="56" y="400"/>
                  </a:lnTo>
                  <a:lnTo>
                    <a:pt x="65" y="270"/>
                  </a:lnTo>
                  <a:cubicBezTo>
                    <a:pt x="84" y="177"/>
                    <a:pt x="84" y="93"/>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0"/>
            <p:cNvSpPr/>
            <p:nvPr/>
          </p:nvSpPr>
          <p:spPr>
            <a:xfrm>
              <a:off x="4867975" y="3119725"/>
              <a:ext cx="1900" cy="5600"/>
            </a:xfrm>
            <a:custGeom>
              <a:rect b="b" l="l" r="r" t="t"/>
              <a:pathLst>
                <a:path extrusionOk="0" h="224" w="76">
                  <a:moveTo>
                    <a:pt x="66" y="0"/>
                  </a:moveTo>
                  <a:cubicBezTo>
                    <a:pt x="29" y="28"/>
                    <a:pt x="20" y="56"/>
                    <a:pt x="10" y="103"/>
                  </a:cubicBezTo>
                  <a:cubicBezTo>
                    <a:pt x="1" y="140"/>
                    <a:pt x="1" y="177"/>
                    <a:pt x="10" y="223"/>
                  </a:cubicBezTo>
                  <a:cubicBezTo>
                    <a:pt x="47" y="186"/>
                    <a:pt x="57" y="149"/>
                    <a:pt x="66" y="121"/>
                  </a:cubicBezTo>
                  <a:cubicBezTo>
                    <a:pt x="75" y="84"/>
                    <a:pt x="75" y="4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0"/>
            <p:cNvSpPr/>
            <p:nvPr/>
          </p:nvSpPr>
          <p:spPr>
            <a:xfrm>
              <a:off x="4871000" y="3115775"/>
              <a:ext cx="2125" cy="5375"/>
            </a:xfrm>
            <a:custGeom>
              <a:rect b="b" l="l" r="r" t="t"/>
              <a:pathLst>
                <a:path extrusionOk="0" h="215" w="85">
                  <a:moveTo>
                    <a:pt x="75" y="0"/>
                  </a:moveTo>
                  <a:cubicBezTo>
                    <a:pt x="47" y="28"/>
                    <a:pt x="38" y="65"/>
                    <a:pt x="19" y="103"/>
                  </a:cubicBezTo>
                  <a:cubicBezTo>
                    <a:pt x="1" y="140"/>
                    <a:pt x="1" y="168"/>
                    <a:pt x="19" y="214"/>
                  </a:cubicBezTo>
                  <a:cubicBezTo>
                    <a:pt x="47" y="196"/>
                    <a:pt x="66" y="149"/>
                    <a:pt x="75" y="112"/>
                  </a:cubicBezTo>
                  <a:cubicBezTo>
                    <a:pt x="84" y="75"/>
                    <a:pt x="8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0"/>
            <p:cNvSpPr/>
            <p:nvPr/>
          </p:nvSpPr>
          <p:spPr>
            <a:xfrm>
              <a:off x="4842675" y="3153175"/>
              <a:ext cx="2350" cy="8375"/>
            </a:xfrm>
            <a:custGeom>
              <a:rect b="b" l="l" r="r" t="t"/>
              <a:pathLst>
                <a:path extrusionOk="0" h="335" w="94">
                  <a:moveTo>
                    <a:pt x="19" y="0"/>
                  </a:moveTo>
                  <a:cubicBezTo>
                    <a:pt x="0" y="56"/>
                    <a:pt x="10" y="112"/>
                    <a:pt x="19" y="167"/>
                  </a:cubicBezTo>
                  <a:cubicBezTo>
                    <a:pt x="19" y="195"/>
                    <a:pt x="28" y="232"/>
                    <a:pt x="47" y="251"/>
                  </a:cubicBezTo>
                  <a:cubicBezTo>
                    <a:pt x="56" y="288"/>
                    <a:pt x="65" y="316"/>
                    <a:pt x="93" y="335"/>
                  </a:cubicBezTo>
                  <a:cubicBezTo>
                    <a:pt x="93" y="279"/>
                    <a:pt x="93" y="223"/>
                    <a:pt x="84" y="158"/>
                  </a:cubicBezTo>
                  <a:cubicBezTo>
                    <a:pt x="65" y="112"/>
                    <a:pt x="56" y="5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50"/>
            <p:cNvSpPr/>
            <p:nvPr/>
          </p:nvSpPr>
          <p:spPr>
            <a:xfrm>
              <a:off x="4863350" y="3151350"/>
              <a:ext cx="91075" cy="81250"/>
            </a:xfrm>
            <a:custGeom>
              <a:rect b="b" l="l" r="r" t="t"/>
              <a:pathLst>
                <a:path extrusionOk="0" h="3250" w="3643">
                  <a:moveTo>
                    <a:pt x="1992" y="1"/>
                  </a:moveTo>
                  <a:cubicBezTo>
                    <a:pt x="1772" y="1"/>
                    <a:pt x="1535" y="153"/>
                    <a:pt x="1366" y="315"/>
                  </a:cubicBezTo>
                  <a:cubicBezTo>
                    <a:pt x="790" y="872"/>
                    <a:pt x="344" y="1578"/>
                    <a:pt x="102" y="2349"/>
                  </a:cubicBezTo>
                  <a:cubicBezTo>
                    <a:pt x="0" y="2600"/>
                    <a:pt x="288" y="2814"/>
                    <a:pt x="493" y="2898"/>
                  </a:cubicBezTo>
                  <a:cubicBezTo>
                    <a:pt x="1009" y="3112"/>
                    <a:pt x="1570" y="3250"/>
                    <a:pt x="2125" y="3250"/>
                  </a:cubicBezTo>
                  <a:cubicBezTo>
                    <a:pt x="2338" y="3250"/>
                    <a:pt x="2551" y="3229"/>
                    <a:pt x="2759" y="3186"/>
                  </a:cubicBezTo>
                  <a:cubicBezTo>
                    <a:pt x="2992" y="3139"/>
                    <a:pt x="3233" y="3056"/>
                    <a:pt x="3401" y="2879"/>
                  </a:cubicBezTo>
                  <a:cubicBezTo>
                    <a:pt x="3577" y="2712"/>
                    <a:pt x="3642" y="2415"/>
                    <a:pt x="3512" y="2219"/>
                  </a:cubicBezTo>
                  <a:cubicBezTo>
                    <a:pt x="3373" y="1996"/>
                    <a:pt x="3075" y="1950"/>
                    <a:pt x="2806" y="1941"/>
                  </a:cubicBezTo>
                  <a:cubicBezTo>
                    <a:pt x="2982" y="1838"/>
                    <a:pt x="3159" y="1736"/>
                    <a:pt x="3270" y="1569"/>
                  </a:cubicBezTo>
                  <a:cubicBezTo>
                    <a:pt x="3391" y="1411"/>
                    <a:pt x="3410" y="1160"/>
                    <a:pt x="3280" y="1012"/>
                  </a:cubicBezTo>
                  <a:cubicBezTo>
                    <a:pt x="3195" y="915"/>
                    <a:pt x="3069" y="878"/>
                    <a:pt x="2939" y="878"/>
                  </a:cubicBezTo>
                  <a:cubicBezTo>
                    <a:pt x="2855" y="878"/>
                    <a:pt x="2771" y="893"/>
                    <a:pt x="2694" y="919"/>
                  </a:cubicBezTo>
                  <a:cubicBezTo>
                    <a:pt x="2490" y="993"/>
                    <a:pt x="2304" y="1105"/>
                    <a:pt x="2100" y="1142"/>
                  </a:cubicBezTo>
                  <a:cubicBezTo>
                    <a:pt x="2211" y="974"/>
                    <a:pt x="2341" y="816"/>
                    <a:pt x="2388" y="621"/>
                  </a:cubicBezTo>
                  <a:cubicBezTo>
                    <a:pt x="2434" y="417"/>
                    <a:pt x="2388" y="185"/>
                    <a:pt x="2230" y="73"/>
                  </a:cubicBezTo>
                  <a:cubicBezTo>
                    <a:pt x="2156" y="22"/>
                    <a:pt x="2075" y="1"/>
                    <a:pt x="19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50"/>
            <p:cNvSpPr/>
            <p:nvPr/>
          </p:nvSpPr>
          <p:spPr>
            <a:xfrm>
              <a:off x="4865425" y="3150625"/>
              <a:ext cx="88525" cy="81925"/>
            </a:xfrm>
            <a:custGeom>
              <a:rect b="b" l="l" r="r" t="t"/>
              <a:pathLst>
                <a:path extrusionOk="0" h="3277" w="3541">
                  <a:moveTo>
                    <a:pt x="29" y="2351"/>
                  </a:moveTo>
                  <a:lnTo>
                    <a:pt x="29" y="2351"/>
                  </a:lnTo>
                  <a:cubicBezTo>
                    <a:pt x="1" y="2397"/>
                    <a:pt x="1" y="2462"/>
                    <a:pt x="19" y="2518"/>
                  </a:cubicBezTo>
                  <a:cubicBezTo>
                    <a:pt x="1" y="2462"/>
                    <a:pt x="19" y="2397"/>
                    <a:pt x="29" y="2351"/>
                  </a:cubicBezTo>
                  <a:close/>
                  <a:moveTo>
                    <a:pt x="1933" y="0"/>
                  </a:moveTo>
                  <a:cubicBezTo>
                    <a:pt x="1831" y="0"/>
                    <a:pt x="1738" y="19"/>
                    <a:pt x="1645" y="65"/>
                  </a:cubicBezTo>
                  <a:cubicBezTo>
                    <a:pt x="1469" y="149"/>
                    <a:pt x="1320" y="288"/>
                    <a:pt x="1190" y="427"/>
                  </a:cubicBezTo>
                  <a:cubicBezTo>
                    <a:pt x="921" y="706"/>
                    <a:pt x="688" y="1003"/>
                    <a:pt x="493" y="1347"/>
                  </a:cubicBezTo>
                  <a:cubicBezTo>
                    <a:pt x="688" y="1022"/>
                    <a:pt x="930" y="715"/>
                    <a:pt x="1199" y="446"/>
                  </a:cubicBezTo>
                  <a:cubicBezTo>
                    <a:pt x="1339" y="307"/>
                    <a:pt x="1478" y="195"/>
                    <a:pt x="1654" y="112"/>
                  </a:cubicBezTo>
                  <a:cubicBezTo>
                    <a:pt x="1738" y="74"/>
                    <a:pt x="1831" y="56"/>
                    <a:pt x="1924" y="56"/>
                  </a:cubicBezTo>
                  <a:cubicBezTo>
                    <a:pt x="2017" y="65"/>
                    <a:pt x="2091" y="102"/>
                    <a:pt x="2156" y="158"/>
                  </a:cubicBezTo>
                  <a:cubicBezTo>
                    <a:pt x="2212" y="214"/>
                    <a:pt x="2249" y="307"/>
                    <a:pt x="2268" y="390"/>
                  </a:cubicBezTo>
                  <a:cubicBezTo>
                    <a:pt x="2277" y="483"/>
                    <a:pt x="2277" y="576"/>
                    <a:pt x="2249" y="660"/>
                  </a:cubicBezTo>
                  <a:cubicBezTo>
                    <a:pt x="2184" y="836"/>
                    <a:pt x="2082" y="985"/>
                    <a:pt x="1970" y="1134"/>
                  </a:cubicBezTo>
                  <a:lnTo>
                    <a:pt x="1887" y="1236"/>
                  </a:lnTo>
                  <a:lnTo>
                    <a:pt x="1887" y="1236"/>
                  </a:lnTo>
                  <a:lnTo>
                    <a:pt x="2017" y="1217"/>
                  </a:lnTo>
                  <a:cubicBezTo>
                    <a:pt x="2231" y="1180"/>
                    <a:pt x="2407" y="1068"/>
                    <a:pt x="2593" y="1003"/>
                  </a:cubicBezTo>
                  <a:cubicBezTo>
                    <a:pt x="2686" y="976"/>
                    <a:pt x="2779" y="957"/>
                    <a:pt x="2872" y="957"/>
                  </a:cubicBezTo>
                  <a:cubicBezTo>
                    <a:pt x="2965" y="957"/>
                    <a:pt x="3057" y="994"/>
                    <a:pt x="3113" y="1050"/>
                  </a:cubicBezTo>
                  <a:cubicBezTo>
                    <a:pt x="3178" y="1115"/>
                    <a:pt x="3206" y="1199"/>
                    <a:pt x="3206" y="1282"/>
                  </a:cubicBezTo>
                  <a:cubicBezTo>
                    <a:pt x="3206" y="1375"/>
                    <a:pt x="3178" y="1468"/>
                    <a:pt x="3132" y="1542"/>
                  </a:cubicBezTo>
                  <a:cubicBezTo>
                    <a:pt x="3020" y="1700"/>
                    <a:pt x="2853" y="1812"/>
                    <a:pt x="2676" y="1905"/>
                  </a:cubicBezTo>
                  <a:lnTo>
                    <a:pt x="2509" y="1998"/>
                  </a:lnTo>
                  <a:lnTo>
                    <a:pt x="2695" y="2007"/>
                  </a:lnTo>
                  <a:cubicBezTo>
                    <a:pt x="2807" y="2016"/>
                    <a:pt x="2918" y="2016"/>
                    <a:pt x="3011" y="2044"/>
                  </a:cubicBezTo>
                  <a:cubicBezTo>
                    <a:pt x="3113" y="2063"/>
                    <a:pt x="3206" y="2100"/>
                    <a:pt x="3290" y="2165"/>
                  </a:cubicBezTo>
                  <a:cubicBezTo>
                    <a:pt x="3373" y="2230"/>
                    <a:pt x="3420" y="2313"/>
                    <a:pt x="3429" y="2425"/>
                  </a:cubicBezTo>
                  <a:cubicBezTo>
                    <a:pt x="3438" y="2527"/>
                    <a:pt x="3420" y="2629"/>
                    <a:pt x="3373" y="2713"/>
                  </a:cubicBezTo>
                  <a:cubicBezTo>
                    <a:pt x="3327" y="2806"/>
                    <a:pt x="3253" y="2889"/>
                    <a:pt x="3178" y="2945"/>
                  </a:cubicBezTo>
                  <a:cubicBezTo>
                    <a:pt x="3095" y="3001"/>
                    <a:pt x="2992" y="3047"/>
                    <a:pt x="2899" y="3094"/>
                  </a:cubicBezTo>
                  <a:cubicBezTo>
                    <a:pt x="2788" y="3131"/>
                    <a:pt x="2686" y="3168"/>
                    <a:pt x="2584" y="3177"/>
                  </a:cubicBezTo>
                  <a:cubicBezTo>
                    <a:pt x="2481" y="3205"/>
                    <a:pt x="2361" y="3215"/>
                    <a:pt x="2258" y="3224"/>
                  </a:cubicBezTo>
                  <a:cubicBezTo>
                    <a:pt x="2159" y="3232"/>
                    <a:pt x="2061" y="3236"/>
                    <a:pt x="1963" y="3236"/>
                  </a:cubicBezTo>
                  <a:cubicBezTo>
                    <a:pt x="1619" y="3236"/>
                    <a:pt x="1283" y="3186"/>
                    <a:pt x="958" y="3085"/>
                  </a:cubicBezTo>
                  <a:cubicBezTo>
                    <a:pt x="744" y="3029"/>
                    <a:pt x="540" y="2955"/>
                    <a:pt x="345" y="2862"/>
                  </a:cubicBezTo>
                  <a:lnTo>
                    <a:pt x="345" y="2862"/>
                  </a:lnTo>
                  <a:cubicBezTo>
                    <a:pt x="540" y="2955"/>
                    <a:pt x="744" y="3038"/>
                    <a:pt x="958" y="3094"/>
                  </a:cubicBezTo>
                  <a:cubicBezTo>
                    <a:pt x="1317" y="3206"/>
                    <a:pt x="1703" y="3276"/>
                    <a:pt x="2082" y="3276"/>
                  </a:cubicBezTo>
                  <a:cubicBezTo>
                    <a:pt x="2144" y="3276"/>
                    <a:pt x="2206" y="3274"/>
                    <a:pt x="2268" y="3270"/>
                  </a:cubicBezTo>
                  <a:cubicBezTo>
                    <a:pt x="2388" y="3261"/>
                    <a:pt x="2491" y="3243"/>
                    <a:pt x="2593" y="3233"/>
                  </a:cubicBezTo>
                  <a:cubicBezTo>
                    <a:pt x="2695" y="3224"/>
                    <a:pt x="2816" y="3187"/>
                    <a:pt x="2918" y="3159"/>
                  </a:cubicBezTo>
                  <a:cubicBezTo>
                    <a:pt x="3030" y="3140"/>
                    <a:pt x="3132" y="3094"/>
                    <a:pt x="3225" y="3029"/>
                  </a:cubicBezTo>
                  <a:cubicBezTo>
                    <a:pt x="3318" y="2955"/>
                    <a:pt x="3401" y="2880"/>
                    <a:pt x="3457" y="2769"/>
                  </a:cubicBezTo>
                  <a:cubicBezTo>
                    <a:pt x="3513" y="2666"/>
                    <a:pt x="3541" y="2555"/>
                    <a:pt x="3522" y="2425"/>
                  </a:cubicBezTo>
                  <a:cubicBezTo>
                    <a:pt x="3513" y="2304"/>
                    <a:pt x="3457" y="2183"/>
                    <a:pt x="3364" y="2109"/>
                  </a:cubicBezTo>
                  <a:cubicBezTo>
                    <a:pt x="3271" y="2025"/>
                    <a:pt x="3150" y="1979"/>
                    <a:pt x="3048" y="1960"/>
                  </a:cubicBezTo>
                  <a:cubicBezTo>
                    <a:pt x="2992" y="1951"/>
                    <a:pt x="2946" y="1933"/>
                    <a:pt x="2881" y="1933"/>
                  </a:cubicBezTo>
                  <a:cubicBezTo>
                    <a:pt x="2918" y="1914"/>
                    <a:pt x="2965" y="1886"/>
                    <a:pt x="3002" y="1849"/>
                  </a:cubicBezTo>
                  <a:cubicBezTo>
                    <a:pt x="3085" y="1793"/>
                    <a:pt x="3160" y="1710"/>
                    <a:pt x="3234" y="1617"/>
                  </a:cubicBezTo>
                  <a:cubicBezTo>
                    <a:pt x="3290" y="1533"/>
                    <a:pt x="3336" y="1412"/>
                    <a:pt x="3336" y="1301"/>
                  </a:cubicBezTo>
                  <a:cubicBezTo>
                    <a:pt x="3336" y="1180"/>
                    <a:pt x="3299" y="1068"/>
                    <a:pt x="3215" y="976"/>
                  </a:cubicBezTo>
                  <a:cubicBezTo>
                    <a:pt x="3132" y="892"/>
                    <a:pt x="3002" y="855"/>
                    <a:pt x="2899" y="845"/>
                  </a:cubicBezTo>
                  <a:cubicBezTo>
                    <a:pt x="2879" y="844"/>
                    <a:pt x="2859" y="843"/>
                    <a:pt x="2839" y="843"/>
                  </a:cubicBezTo>
                  <a:cubicBezTo>
                    <a:pt x="2744" y="843"/>
                    <a:pt x="2659" y="861"/>
                    <a:pt x="2574" y="892"/>
                  </a:cubicBezTo>
                  <a:cubicBezTo>
                    <a:pt x="2426" y="948"/>
                    <a:pt x="2286" y="1031"/>
                    <a:pt x="2138" y="1078"/>
                  </a:cubicBezTo>
                  <a:cubicBezTo>
                    <a:pt x="2221" y="957"/>
                    <a:pt x="2305" y="818"/>
                    <a:pt x="2342" y="678"/>
                  </a:cubicBezTo>
                  <a:cubicBezTo>
                    <a:pt x="2361" y="585"/>
                    <a:pt x="2370" y="483"/>
                    <a:pt x="2351" y="381"/>
                  </a:cubicBezTo>
                  <a:cubicBezTo>
                    <a:pt x="2323" y="279"/>
                    <a:pt x="2296" y="186"/>
                    <a:pt x="2212" y="112"/>
                  </a:cubicBezTo>
                  <a:cubicBezTo>
                    <a:pt x="2138" y="46"/>
                    <a:pt x="2035" y="0"/>
                    <a:pt x="19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0"/>
            <p:cNvSpPr/>
            <p:nvPr/>
          </p:nvSpPr>
          <p:spPr>
            <a:xfrm>
              <a:off x="4865900" y="3179875"/>
              <a:ext cx="49950" cy="35325"/>
            </a:xfrm>
            <a:custGeom>
              <a:rect b="b" l="l" r="r" t="t"/>
              <a:pathLst>
                <a:path extrusionOk="0" h="1413" w="1998">
                  <a:moveTo>
                    <a:pt x="1998" y="1"/>
                  </a:moveTo>
                  <a:cubicBezTo>
                    <a:pt x="1821" y="112"/>
                    <a:pt x="1663" y="242"/>
                    <a:pt x="1505" y="363"/>
                  </a:cubicBezTo>
                  <a:lnTo>
                    <a:pt x="1013" y="716"/>
                  </a:lnTo>
                  <a:lnTo>
                    <a:pt x="511" y="1078"/>
                  </a:lnTo>
                  <a:cubicBezTo>
                    <a:pt x="418" y="1134"/>
                    <a:pt x="335" y="1199"/>
                    <a:pt x="251" y="1255"/>
                  </a:cubicBezTo>
                  <a:cubicBezTo>
                    <a:pt x="177" y="1311"/>
                    <a:pt x="93" y="1366"/>
                    <a:pt x="0" y="1413"/>
                  </a:cubicBezTo>
                  <a:cubicBezTo>
                    <a:pt x="186" y="1339"/>
                    <a:pt x="363" y="1218"/>
                    <a:pt x="530" y="1116"/>
                  </a:cubicBezTo>
                  <a:cubicBezTo>
                    <a:pt x="697" y="1013"/>
                    <a:pt x="874" y="883"/>
                    <a:pt x="1032" y="763"/>
                  </a:cubicBezTo>
                  <a:cubicBezTo>
                    <a:pt x="1199" y="651"/>
                    <a:pt x="1357" y="521"/>
                    <a:pt x="1524" y="391"/>
                  </a:cubicBezTo>
                  <a:cubicBezTo>
                    <a:pt x="1682" y="270"/>
                    <a:pt x="1849" y="140"/>
                    <a:pt x="19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0"/>
            <p:cNvSpPr/>
            <p:nvPr/>
          </p:nvSpPr>
          <p:spPr>
            <a:xfrm>
              <a:off x="4866825" y="3200550"/>
              <a:ext cx="65300" cy="17450"/>
            </a:xfrm>
            <a:custGeom>
              <a:rect b="b" l="l" r="r" t="t"/>
              <a:pathLst>
                <a:path extrusionOk="0" h="698" w="2612">
                  <a:moveTo>
                    <a:pt x="2611" y="1"/>
                  </a:moveTo>
                  <a:lnTo>
                    <a:pt x="2611" y="1"/>
                  </a:lnTo>
                  <a:cubicBezTo>
                    <a:pt x="2388" y="28"/>
                    <a:pt x="2165" y="75"/>
                    <a:pt x="1952" y="149"/>
                  </a:cubicBezTo>
                  <a:cubicBezTo>
                    <a:pt x="1729" y="196"/>
                    <a:pt x="1506" y="242"/>
                    <a:pt x="1283" y="298"/>
                  </a:cubicBezTo>
                  <a:cubicBezTo>
                    <a:pt x="1078" y="354"/>
                    <a:pt x="855" y="419"/>
                    <a:pt x="632" y="474"/>
                  </a:cubicBezTo>
                  <a:cubicBezTo>
                    <a:pt x="428" y="539"/>
                    <a:pt x="205" y="604"/>
                    <a:pt x="0" y="697"/>
                  </a:cubicBezTo>
                  <a:cubicBezTo>
                    <a:pt x="103" y="660"/>
                    <a:pt x="214" y="623"/>
                    <a:pt x="326" y="604"/>
                  </a:cubicBezTo>
                  <a:cubicBezTo>
                    <a:pt x="428" y="577"/>
                    <a:pt x="539" y="539"/>
                    <a:pt x="651" y="521"/>
                  </a:cubicBezTo>
                  <a:lnTo>
                    <a:pt x="1310" y="354"/>
                  </a:lnTo>
                  <a:lnTo>
                    <a:pt x="1961" y="186"/>
                  </a:lnTo>
                  <a:cubicBezTo>
                    <a:pt x="2184" y="121"/>
                    <a:pt x="2388" y="66"/>
                    <a:pt x="26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0"/>
            <p:cNvSpPr/>
            <p:nvPr/>
          </p:nvSpPr>
          <p:spPr>
            <a:xfrm>
              <a:off x="4884700" y="3195900"/>
              <a:ext cx="14675" cy="9775"/>
            </a:xfrm>
            <a:custGeom>
              <a:rect b="b" l="l" r="r" t="t"/>
              <a:pathLst>
                <a:path extrusionOk="0" h="391" w="587">
                  <a:moveTo>
                    <a:pt x="586" y="1"/>
                  </a:moveTo>
                  <a:lnTo>
                    <a:pt x="586" y="1"/>
                  </a:lnTo>
                  <a:cubicBezTo>
                    <a:pt x="475" y="56"/>
                    <a:pt x="382" y="112"/>
                    <a:pt x="280" y="168"/>
                  </a:cubicBezTo>
                  <a:lnTo>
                    <a:pt x="140" y="279"/>
                  </a:lnTo>
                  <a:cubicBezTo>
                    <a:pt x="94" y="307"/>
                    <a:pt x="47" y="354"/>
                    <a:pt x="1" y="391"/>
                  </a:cubicBezTo>
                  <a:cubicBezTo>
                    <a:pt x="57" y="382"/>
                    <a:pt x="122" y="344"/>
                    <a:pt x="168" y="326"/>
                  </a:cubicBezTo>
                  <a:cubicBezTo>
                    <a:pt x="224" y="298"/>
                    <a:pt x="270" y="261"/>
                    <a:pt x="317" y="233"/>
                  </a:cubicBezTo>
                  <a:cubicBezTo>
                    <a:pt x="410" y="159"/>
                    <a:pt x="503" y="94"/>
                    <a:pt x="5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0"/>
            <p:cNvSpPr/>
            <p:nvPr/>
          </p:nvSpPr>
          <p:spPr>
            <a:xfrm>
              <a:off x="4897475" y="3192875"/>
              <a:ext cx="7925" cy="7225"/>
            </a:xfrm>
            <a:custGeom>
              <a:rect b="b" l="l" r="r" t="t"/>
              <a:pathLst>
                <a:path extrusionOk="0" h="289" w="317">
                  <a:moveTo>
                    <a:pt x="317" y="1"/>
                  </a:moveTo>
                  <a:cubicBezTo>
                    <a:pt x="242" y="47"/>
                    <a:pt x="196" y="94"/>
                    <a:pt x="140" y="131"/>
                  </a:cubicBezTo>
                  <a:cubicBezTo>
                    <a:pt x="122" y="168"/>
                    <a:pt x="94" y="187"/>
                    <a:pt x="75" y="215"/>
                  </a:cubicBezTo>
                  <a:cubicBezTo>
                    <a:pt x="47" y="243"/>
                    <a:pt x="29" y="270"/>
                    <a:pt x="1" y="289"/>
                  </a:cubicBezTo>
                  <a:cubicBezTo>
                    <a:pt x="38" y="280"/>
                    <a:pt x="75" y="270"/>
                    <a:pt x="103" y="243"/>
                  </a:cubicBezTo>
                  <a:cubicBezTo>
                    <a:pt x="131" y="224"/>
                    <a:pt x="168" y="196"/>
                    <a:pt x="187" y="177"/>
                  </a:cubicBezTo>
                  <a:cubicBezTo>
                    <a:pt x="233" y="131"/>
                    <a:pt x="280" y="75"/>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0"/>
            <p:cNvSpPr/>
            <p:nvPr/>
          </p:nvSpPr>
          <p:spPr>
            <a:xfrm>
              <a:off x="4894700" y="3197300"/>
              <a:ext cx="14200" cy="7450"/>
            </a:xfrm>
            <a:custGeom>
              <a:rect b="b" l="l" r="r" t="t"/>
              <a:pathLst>
                <a:path extrusionOk="0" h="298" w="568">
                  <a:moveTo>
                    <a:pt x="567" y="0"/>
                  </a:moveTo>
                  <a:cubicBezTo>
                    <a:pt x="465" y="38"/>
                    <a:pt x="353" y="84"/>
                    <a:pt x="279" y="131"/>
                  </a:cubicBezTo>
                  <a:cubicBezTo>
                    <a:pt x="168" y="186"/>
                    <a:pt x="93" y="242"/>
                    <a:pt x="0" y="298"/>
                  </a:cubicBezTo>
                  <a:cubicBezTo>
                    <a:pt x="47" y="288"/>
                    <a:pt x="103" y="279"/>
                    <a:pt x="149" y="251"/>
                  </a:cubicBezTo>
                  <a:cubicBezTo>
                    <a:pt x="205" y="233"/>
                    <a:pt x="251" y="205"/>
                    <a:pt x="298" y="186"/>
                  </a:cubicBezTo>
                  <a:cubicBezTo>
                    <a:pt x="391" y="131"/>
                    <a:pt x="483" y="66"/>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0"/>
            <p:cNvSpPr/>
            <p:nvPr/>
          </p:nvSpPr>
          <p:spPr>
            <a:xfrm>
              <a:off x="4879600" y="3207525"/>
              <a:ext cx="9550" cy="3500"/>
            </a:xfrm>
            <a:custGeom>
              <a:rect b="b" l="l" r="r" t="t"/>
              <a:pathLst>
                <a:path extrusionOk="0" h="140" w="382">
                  <a:moveTo>
                    <a:pt x="381" y="0"/>
                  </a:moveTo>
                  <a:cubicBezTo>
                    <a:pt x="307" y="0"/>
                    <a:pt x="242" y="10"/>
                    <a:pt x="186" y="47"/>
                  </a:cubicBezTo>
                  <a:cubicBezTo>
                    <a:pt x="112" y="65"/>
                    <a:pt x="56" y="93"/>
                    <a:pt x="0" y="140"/>
                  </a:cubicBezTo>
                  <a:cubicBezTo>
                    <a:pt x="66" y="121"/>
                    <a:pt x="121" y="112"/>
                    <a:pt x="196" y="93"/>
                  </a:cubicBezTo>
                  <a:cubicBezTo>
                    <a:pt x="261" y="65"/>
                    <a:pt x="326" y="4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50"/>
            <p:cNvSpPr/>
            <p:nvPr/>
          </p:nvSpPr>
          <p:spPr>
            <a:xfrm>
              <a:off x="4930000" y="3186150"/>
              <a:ext cx="11875" cy="9775"/>
            </a:xfrm>
            <a:custGeom>
              <a:rect b="b" l="l" r="r" t="t"/>
              <a:pathLst>
                <a:path extrusionOk="0" h="391" w="475">
                  <a:moveTo>
                    <a:pt x="474" y="1"/>
                  </a:moveTo>
                  <a:cubicBezTo>
                    <a:pt x="382" y="47"/>
                    <a:pt x="307" y="121"/>
                    <a:pt x="233" y="177"/>
                  </a:cubicBezTo>
                  <a:cubicBezTo>
                    <a:pt x="186" y="214"/>
                    <a:pt x="149" y="251"/>
                    <a:pt x="121" y="279"/>
                  </a:cubicBezTo>
                  <a:cubicBezTo>
                    <a:pt x="75" y="316"/>
                    <a:pt x="38" y="354"/>
                    <a:pt x="1" y="391"/>
                  </a:cubicBezTo>
                  <a:cubicBezTo>
                    <a:pt x="47" y="372"/>
                    <a:pt x="93" y="344"/>
                    <a:pt x="140" y="316"/>
                  </a:cubicBezTo>
                  <a:cubicBezTo>
                    <a:pt x="186" y="298"/>
                    <a:pt x="233" y="261"/>
                    <a:pt x="270" y="224"/>
                  </a:cubicBezTo>
                  <a:cubicBezTo>
                    <a:pt x="354" y="168"/>
                    <a:pt x="419" y="84"/>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50"/>
            <p:cNvSpPr/>
            <p:nvPr/>
          </p:nvSpPr>
          <p:spPr>
            <a:xfrm>
              <a:off x="4924200" y="3190800"/>
              <a:ext cx="8150" cy="6750"/>
            </a:xfrm>
            <a:custGeom>
              <a:rect b="b" l="l" r="r" t="t"/>
              <a:pathLst>
                <a:path extrusionOk="0" h="270" w="326">
                  <a:moveTo>
                    <a:pt x="325" y="0"/>
                  </a:moveTo>
                  <a:cubicBezTo>
                    <a:pt x="260" y="38"/>
                    <a:pt x="214" y="75"/>
                    <a:pt x="149" y="130"/>
                  </a:cubicBezTo>
                  <a:cubicBezTo>
                    <a:pt x="103" y="177"/>
                    <a:pt x="56" y="223"/>
                    <a:pt x="0" y="270"/>
                  </a:cubicBezTo>
                  <a:cubicBezTo>
                    <a:pt x="37" y="270"/>
                    <a:pt x="75" y="251"/>
                    <a:pt x="103" y="233"/>
                  </a:cubicBezTo>
                  <a:cubicBezTo>
                    <a:pt x="140" y="223"/>
                    <a:pt x="177" y="205"/>
                    <a:pt x="195" y="177"/>
                  </a:cubicBezTo>
                  <a:cubicBezTo>
                    <a:pt x="223" y="158"/>
                    <a:pt x="242" y="121"/>
                    <a:pt x="270" y="93"/>
                  </a:cubicBezTo>
                  <a:cubicBezTo>
                    <a:pt x="288" y="65"/>
                    <a:pt x="316" y="3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0"/>
            <p:cNvSpPr/>
            <p:nvPr/>
          </p:nvSpPr>
          <p:spPr>
            <a:xfrm>
              <a:off x="4936050" y="3182425"/>
              <a:ext cx="4200" cy="4675"/>
            </a:xfrm>
            <a:custGeom>
              <a:rect b="b" l="l" r="r" t="t"/>
              <a:pathLst>
                <a:path extrusionOk="0" h="187" w="168">
                  <a:moveTo>
                    <a:pt x="167" y="1"/>
                  </a:moveTo>
                  <a:lnTo>
                    <a:pt x="167" y="1"/>
                  </a:lnTo>
                  <a:cubicBezTo>
                    <a:pt x="130" y="29"/>
                    <a:pt x="112" y="47"/>
                    <a:pt x="74" y="84"/>
                  </a:cubicBezTo>
                  <a:cubicBezTo>
                    <a:pt x="65" y="94"/>
                    <a:pt x="47" y="122"/>
                    <a:pt x="37" y="131"/>
                  </a:cubicBezTo>
                  <a:cubicBezTo>
                    <a:pt x="28" y="150"/>
                    <a:pt x="19" y="168"/>
                    <a:pt x="0" y="187"/>
                  </a:cubicBezTo>
                  <a:cubicBezTo>
                    <a:pt x="47" y="187"/>
                    <a:pt x="93" y="168"/>
                    <a:pt x="121" y="131"/>
                  </a:cubicBezTo>
                  <a:cubicBezTo>
                    <a:pt x="130" y="103"/>
                    <a:pt x="140" y="94"/>
                    <a:pt x="158" y="75"/>
                  </a:cubicBezTo>
                  <a:cubicBezTo>
                    <a:pt x="167" y="47"/>
                    <a:pt x="167" y="29"/>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0"/>
            <p:cNvSpPr/>
            <p:nvPr/>
          </p:nvSpPr>
          <p:spPr>
            <a:xfrm>
              <a:off x="4938825" y="3214025"/>
              <a:ext cx="9325" cy="10000"/>
            </a:xfrm>
            <a:custGeom>
              <a:rect b="b" l="l" r="r" t="t"/>
              <a:pathLst>
                <a:path extrusionOk="0" h="400" w="373">
                  <a:moveTo>
                    <a:pt x="344" y="0"/>
                  </a:moveTo>
                  <a:cubicBezTo>
                    <a:pt x="335" y="93"/>
                    <a:pt x="289" y="177"/>
                    <a:pt x="214" y="251"/>
                  </a:cubicBezTo>
                  <a:cubicBezTo>
                    <a:pt x="196" y="279"/>
                    <a:pt x="149" y="307"/>
                    <a:pt x="112" y="326"/>
                  </a:cubicBezTo>
                  <a:cubicBezTo>
                    <a:pt x="103" y="344"/>
                    <a:pt x="75" y="353"/>
                    <a:pt x="56" y="363"/>
                  </a:cubicBezTo>
                  <a:cubicBezTo>
                    <a:pt x="47" y="372"/>
                    <a:pt x="19" y="391"/>
                    <a:pt x="1" y="400"/>
                  </a:cubicBezTo>
                  <a:cubicBezTo>
                    <a:pt x="19" y="400"/>
                    <a:pt x="47" y="391"/>
                    <a:pt x="66" y="391"/>
                  </a:cubicBezTo>
                  <a:cubicBezTo>
                    <a:pt x="94" y="372"/>
                    <a:pt x="112" y="372"/>
                    <a:pt x="140" y="363"/>
                  </a:cubicBezTo>
                  <a:cubicBezTo>
                    <a:pt x="186" y="344"/>
                    <a:pt x="233" y="316"/>
                    <a:pt x="261" y="279"/>
                  </a:cubicBezTo>
                  <a:cubicBezTo>
                    <a:pt x="298" y="242"/>
                    <a:pt x="335" y="205"/>
                    <a:pt x="344" y="158"/>
                  </a:cubicBezTo>
                  <a:cubicBezTo>
                    <a:pt x="372" y="112"/>
                    <a:pt x="372" y="4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0"/>
            <p:cNvSpPr/>
            <p:nvPr/>
          </p:nvSpPr>
          <p:spPr>
            <a:xfrm>
              <a:off x="4929075" y="3220300"/>
              <a:ext cx="12575" cy="4550"/>
            </a:xfrm>
            <a:custGeom>
              <a:rect b="b" l="l" r="r" t="t"/>
              <a:pathLst>
                <a:path extrusionOk="0" h="182" w="503">
                  <a:moveTo>
                    <a:pt x="502" y="0"/>
                  </a:moveTo>
                  <a:cubicBezTo>
                    <a:pt x="456" y="0"/>
                    <a:pt x="409" y="19"/>
                    <a:pt x="381" y="28"/>
                  </a:cubicBezTo>
                  <a:cubicBezTo>
                    <a:pt x="344" y="47"/>
                    <a:pt x="307" y="65"/>
                    <a:pt x="261" y="75"/>
                  </a:cubicBezTo>
                  <a:lnTo>
                    <a:pt x="130" y="121"/>
                  </a:lnTo>
                  <a:cubicBezTo>
                    <a:pt x="84" y="149"/>
                    <a:pt x="47" y="158"/>
                    <a:pt x="0" y="168"/>
                  </a:cubicBezTo>
                  <a:cubicBezTo>
                    <a:pt x="24" y="177"/>
                    <a:pt x="47" y="181"/>
                    <a:pt x="70" y="181"/>
                  </a:cubicBezTo>
                  <a:cubicBezTo>
                    <a:pt x="93" y="181"/>
                    <a:pt x="117" y="177"/>
                    <a:pt x="140" y="168"/>
                  </a:cubicBezTo>
                  <a:cubicBezTo>
                    <a:pt x="186" y="168"/>
                    <a:pt x="223" y="149"/>
                    <a:pt x="270" y="140"/>
                  </a:cubicBezTo>
                  <a:cubicBezTo>
                    <a:pt x="353" y="102"/>
                    <a:pt x="437" y="56"/>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0"/>
            <p:cNvSpPr/>
            <p:nvPr/>
          </p:nvSpPr>
          <p:spPr>
            <a:xfrm>
              <a:off x="4922800" y="3226800"/>
              <a:ext cx="11875" cy="2125"/>
            </a:xfrm>
            <a:custGeom>
              <a:rect b="b" l="l" r="r" t="t"/>
              <a:pathLst>
                <a:path extrusionOk="0" h="85" w="475">
                  <a:moveTo>
                    <a:pt x="474" y="0"/>
                  </a:moveTo>
                  <a:cubicBezTo>
                    <a:pt x="391" y="0"/>
                    <a:pt x="316" y="19"/>
                    <a:pt x="233" y="19"/>
                  </a:cubicBezTo>
                  <a:cubicBezTo>
                    <a:pt x="159" y="28"/>
                    <a:pt x="84" y="38"/>
                    <a:pt x="1" y="47"/>
                  </a:cubicBezTo>
                  <a:cubicBezTo>
                    <a:pt x="38" y="75"/>
                    <a:pt x="66" y="84"/>
                    <a:pt x="112" y="84"/>
                  </a:cubicBezTo>
                  <a:cubicBezTo>
                    <a:pt x="159" y="84"/>
                    <a:pt x="205" y="75"/>
                    <a:pt x="242" y="75"/>
                  </a:cubicBezTo>
                  <a:cubicBezTo>
                    <a:pt x="279" y="75"/>
                    <a:pt x="326" y="65"/>
                    <a:pt x="363" y="47"/>
                  </a:cubicBezTo>
                  <a:cubicBezTo>
                    <a:pt x="409" y="38"/>
                    <a:pt x="437" y="28"/>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0"/>
            <p:cNvSpPr/>
            <p:nvPr/>
          </p:nvSpPr>
          <p:spPr>
            <a:xfrm>
              <a:off x="4933250" y="3217500"/>
              <a:ext cx="7450" cy="3700"/>
            </a:xfrm>
            <a:custGeom>
              <a:rect b="b" l="l" r="r" t="t"/>
              <a:pathLst>
                <a:path extrusionOk="0" h="148" w="298">
                  <a:moveTo>
                    <a:pt x="298" y="1"/>
                  </a:moveTo>
                  <a:lnTo>
                    <a:pt x="298" y="1"/>
                  </a:lnTo>
                  <a:cubicBezTo>
                    <a:pt x="242" y="19"/>
                    <a:pt x="186" y="38"/>
                    <a:pt x="149" y="75"/>
                  </a:cubicBezTo>
                  <a:cubicBezTo>
                    <a:pt x="103" y="84"/>
                    <a:pt x="47" y="112"/>
                    <a:pt x="1" y="140"/>
                  </a:cubicBezTo>
                  <a:cubicBezTo>
                    <a:pt x="17" y="146"/>
                    <a:pt x="33" y="148"/>
                    <a:pt x="50" y="148"/>
                  </a:cubicBezTo>
                  <a:cubicBezTo>
                    <a:pt x="90" y="148"/>
                    <a:pt x="131" y="135"/>
                    <a:pt x="177" y="122"/>
                  </a:cubicBezTo>
                  <a:cubicBezTo>
                    <a:pt x="196" y="112"/>
                    <a:pt x="224" y="94"/>
                    <a:pt x="242" y="75"/>
                  </a:cubicBezTo>
                  <a:cubicBezTo>
                    <a:pt x="270" y="47"/>
                    <a:pt x="289" y="2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0"/>
            <p:cNvSpPr/>
            <p:nvPr/>
          </p:nvSpPr>
          <p:spPr>
            <a:xfrm>
              <a:off x="4872625" y="3219375"/>
              <a:ext cx="11175" cy="5275"/>
            </a:xfrm>
            <a:custGeom>
              <a:rect b="b" l="l" r="r" t="t"/>
              <a:pathLst>
                <a:path extrusionOk="0" h="211" w="447">
                  <a:moveTo>
                    <a:pt x="1" y="0"/>
                  </a:moveTo>
                  <a:cubicBezTo>
                    <a:pt x="19" y="37"/>
                    <a:pt x="56" y="65"/>
                    <a:pt x="103" y="74"/>
                  </a:cubicBezTo>
                  <a:cubicBezTo>
                    <a:pt x="140" y="112"/>
                    <a:pt x="168" y="121"/>
                    <a:pt x="205" y="149"/>
                  </a:cubicBezTo>
                  <a:cubicBezTo>
                    <a:pt x="264" y="185"/>
                    <a:pt x="334" y="210"/>
                    <a:pt x="397" y="210"/>
                  </a:cubicBezTo>
                  <a:cubicBezTo>
                    <a:pt x="414" y="210"/>
                    <a:pt x="431" y="208"/>
                    <a:pt x="447" y="205"/>
                  </a:cubicBezTo>
                  <a:cubicBezTo>
                    <a:pt x="372" y="177"/>
                    <a:pt x="298" y="139"/>
                    <a:pt x="233" y="102"/>
                  </a:cubicBezTo>
                  <a:cubicBezTo>
                    <a:pt x="149"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0"/>
            <p:cNvSpPr/>
            <p:nvPr/>
          </p:nvSpPr>
          <p:spPr>
            <a:xfrm>
              <a:off x="4877750" y="3219125"/>
              <a:ext cx="9075" cy="2975"/>
            </a:xfrm>
            <a:custGeom>
              <a:rect b="b" l="l" r="r" t="t"/>
              <a:pathLst>
                <a:path extrusionOk="0" h="119" w="363">
                  <a:moveTo>
                    <a:pt x="0" y="1"/>
                  </a:moveTo>
                  <a:cubicBezTo>
                    <a:pt x="9" y="19"/>
                    <a:pt x="37" y="47"/>
                    <a:pt x="74" y="57"/>
                  </a:cubicBezTo>
                  <a:cubicBezTo>
                    <a:pt x="102" y="75"/>
                    <a:pt x="130" y="94"/>
                    <a:pt x="167" y="103"/>
                  </a:cubicBezTo>
                  <a:cubicBezTo>
                    <a:pt x="205" y="114"/>
                    <a:pt x="240" y="118"/>
                    <a:pt x="278" y="118"/>
                  </a:cubicBezTo>
                  <a:cubicBezTo>
                    <a:pt x="304" y="118"/>
                    <a:pt x="332" y="116"/>
                    <a:pt x="362" y="112"/>
                  </a:cubicBezTo>
                  <a:cubicBezTo>
                    <a:pt x="325" y="103"/>
                    <a:pt x="307" y="94"/>
                    <a:pt x="270" y="75"/>
                  </a:cubicBezTo>
                  <a:cubicBezTo>
                    <a:pt x="232" y="75"/>
                    <a:pt x="195" y="66"/>
                    <a:pt x="177" y="57"/>
                  </a:cubicBezTo>
                  <a:cubicBezTo>
                    <a:pt x="121" y="29"/>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0"/>
            <p:cNvSpPr/>
            <p:nvPr/>
          </p:nvSpPr>
          <p:spPr>
            <a:xfrm>
              <a:off x="4882375" y="3215650"/>
              <a:ext cx="9550" cy="1825"/>
            </a:xfrm>
            <a:custGeom>
              <a:rect b="b" l="l" r="r" t="t"/>
              <a:pathLst>
                <a:path extrusionOk="0" h="73" w="382">
                  <a:moveTo>
                    <a:pt x="382" y="0"/>
                  </a:moveTo>
                  <a:cubicBezTo>
                    <a:pt x="317" y="0"/>
                    <a:pt x="243" y="0"/>
                    <a:pt x="187" y="10"/>
                  </a:cubicBezTo>
                  <a:cubicBezTo>
                    <a:pt x="122" y="19"/>
                    <a:pt x="57" y="28"/>
                    <a:pt x="1" y="65"/>
                  </a:cubicBezTo>
                  <a:cubicBezTo>
                    <a:pt x="38" y="70"/>
                    <a:pt x="71" y="72"/>
                    <a:pt x="102" y="72"/>
                  </a:cubicBezTo>
                  <a:cubicBezTo>
                    <a:pt x="133" y="72"/>
                    <a:pt x="164" y="70"/>
                    <a:pt x="196" y="65"/>
                  </a:cubicBezTo>
                  <a:cubicBezTo>
                    <a:pt x="233" y="65"/>
                    <a:pt x="261" y="56"/>
                    <a:pt x="289" y="47"/>
                  </a:cubicBezTo>
                  <a:cubicBezTo>
                    <a:pt x="326" y="28"/>
                    <a:pt x="363" y="19"/>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0"/>
            <p:cNvSpPr/>
            <p:nvPr/>
          </p:nvSpPr>
          <p:spPr>
            <a:xfrm>
              <a:off x="4887275" y="3219450"/>
              <a:ext cx="8150" cy="1900"/>
            </a:xfrm>
            <a:custGeom>
              <a:rect b="b" l="l" r="r" t="t"/>
              <a:pathLst>
                <a:path extrusionOk="0" h="76" w="326">
                  <a:moveTo>
                    <a:pt x="105" y="0"/>
                  </a:moveTo>
                  <a:cubicBezTo>
                    <a:pt x="73" y="0"/>
                    <a:pt x="38" y="5"/>
                    <a:pt x="0" y="16"/>
                  </a:cubicBezTo>
                  <a:cubicBezTo>
                    <a:pt x="47" y="44"/>
                    <a:pt x="112" y="53"/>
                    <a:pt x="167" y="62"/>
                  </a:cubicBezTo>
                  <a:cubicBezTo>
                    <a:pt x="188" y="70"/>
                    <a:pt x="211" y="75"/>
                    <a:pt x="235" y="75"/>
                  </a:cubicBezTo>
                  <a:cubicBezTo>
                    <a:pt x="264" y="75"/>
                    <a:pt x="295" y="68"/>
                    <a:pt x="325" y="53"/>
                  </a:cubicBezTo>
                  <a:cubicBezTo>
                    <a:pt x="269" y="16"/>
                    <a:pt x="223" y="6"/>
                    <a:pt x="167" y="6"/>
                  </a:cubicBezTo>
                  <a:cubicBezTo>
                    <a:pt x="148" y="3"/>
                    <a:pt x="127" y="0"/>
                    <a:pt x="1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0"/>
            <p:cNvSpPr/>
            <p:nvPr/>
          </p:nvSpPr>
          <p:spPr>
            <a:xfrm>
              <a:off x="4887950" y="3225400"/>
              <a:ext cx="10725" cy="1425"/>
            </a:xfrm>
            <a:custGeom>
              <a:rect b="b" l="l" r="r" t="t"/>
              <a:pathLst>
                <a:path extrusionOk="0" h="57" w="429">
                  <a:moveTo>
                    <a:pt x="224" y="1"/>
                  </a:moveTo>
                  <a:cubicBezTo>
                    <a:pt x="150" y="1"/>
                    <a:pt x="66" y="1"/>
                    <a:pt x="1" y="10"/>
                  </a:cubicBezTo>
                  <a:cubicBezTo>
                    <a:pt x="66" y="38"/>
                    <a:pt x="140" y="47"/>
                    <a:pt x="205" y="56"/>
                  </a:cubicBezTo>
                  <a:cubicBezTo>
                    <a:pt x="280" y="56"/>
                    <a:pt x="363" y="56"/>
                    <a:pt x="428" y="47"/>
                  </a:cubicBezTo>
                  <a:cubicBezTo>
                    <a:pt x="363" y="29"/>
                    <a:pt x="289"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0"/>
            <p:cNvSpPr/>
            <p:nvPr/>
          </p:nvSpPr>
          <p:spPr>
            <a:xfrm>
              <a:off x="4900050" y="3154100"/>
              <a:ext cx="12800" cy="5375"/>
            </a:xfrm>
            <a:custGeom>
              <a:rect b="b" l="l" r="r" t="t"/>
              <a:pathLst>
                <a:path extrusionOk="0" h="215" w="512">
                  <a:moveTo>
                    <a:pt x="511" y="0"/>
                  </a:moveTo>
                  <a:cubicBezTo>
                    <a:pt x="465" y="0"/>
                    <a:pt x="418" y="0"/>
                    <a:pt x="362" y="10"/>
                  </a:cubicBezTo>
                  <a:cubicBezTo>
                    <a:pt x="316" y="10"/>
                    <a:pt x="269" y="19"/>
                    <a:pt x="223" y="47"/>
                  </a:cubicBezTo>
                  <a:cubicBezTo>
                    <a:pt x="139" y="75"/>
                    <a:pt x="47" y="130"/>
                    <a:pt x="0" y="214"/>
                  </a:cubicBezTo>
                  <a:cubicBezTo>
                    <a:pt x="47" y="195"/>
                    <a:pt x="84" y="168"/>
                    <a:pt x="130" y="149"/>
                  </a:cubicBezTo>
                  <a:cubicBezTo>
                    <a:pt x="177" y="121"/>
                    <a:pt x="214" y="103"/>
                    <a:pt x="260" y="84"/>
                  </a:cubicBezTo>
                  <a:cubicBezTo>
                    <a:pt x="344" y="56"/>
                    <a:pt x="418" y="28"/>
                    <a:pt x="5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0"/>
            <p:cNvSpPr/>
            <p:nvPr/>
          </p:nvSpPr>
          <p:spPr>
            <a:xfrm>
              <a:off x="4898650" y="3157825"/>
              <a:ext cx="10250" cy="6275"/>
            </a:xfrm>
            <a:custGeom>
              <a:rect b="b" l="l" r="r" t="t"/>
              <a:pathLst>
                <a:path extrusionOk="0" h="251" w="410">
                  <a:moveTo>
                    <a:pt x="409" y="0"/>
                  </a:moveTo>
                  <a:cubicBezTo>
                    <a:pt x="363" y="0"/>
                    <a:pt x="325" y="9"/>
                    <a:pt x="288" y="37"/>
                  </a:cubicBezTo>
                  <a:cubicBezTo>
                    <a:pt x="242" y="46"/>
                    <a:pt x="205" y="56"/>
                    <a:pt x="177" y="84"/>
                  </a:cubicBezTo>
                  <a:cubicBezTo>
                    <a:pt x="103" y="112"/>
                    <a:pt x="37" y="177"/>
                    <a:pt x="0" y="251"/>
                  </a:cubicBezTo>
                  <a:lnTo>
                    <a:pt x="103" y="186"/>
                  </a:lnTo>
                  <a:cubicBezTo>
                    <a:pt x="140" y="158"/>
                    <a:pt x="177" y="149"/>
                    <a:pt x="214" y="130"/>
                  </a:cubicBezTo>
                  <a:cubicBezTo>
                    <a:pt x="270" y="84"/>
                    <a:pt x="335" y="4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0"/>
            <p:cNvSpPr/>
            <p:nvPr/>
          </p:nvSpPr>
          <p:spPr>
            <a:xfrm>
              <a:off x="4894925" y="3163625"/>
              <a:ext cx="9550" cy="8375"/>
            </a:xfrm>
            <a:custGeom>
              <a:rect b="b" l="l" r="r" t="t"/>
              <a:pathLst>
                <a:path extrusionOk="0" h="335" w="382">
                  <a:moveTo>
                    <a:pt x="382" y="0"/>
                  </a:moveTo>
                  <a:lnTo>
                    <a:pt x="382" y="0"/>
                  </a:lnTo>
                  <a:cubicBezTo>
                    <a:pt x="298" y="37"/>
                    <a:pt x="233" y="84"/>
                    <a:pt x="159" y="140"/>
                  </a:cubicBezTo>
                  <a:cubicBezTo>
                    <a:pt x="131" y="177"/>
                    <a:pt x="94" y="195"/>
                    <a:pt x="66" y="233"/>
                  </a:cubicBezTo>
                  <a:cubicBezTo>
                    <a:pt x="47" y="251"/>
                    <a:pt x="10" y="288"/>
                    <a:pt x="1" y="335"/>
                  </a:cubicBezTo>
                  <a:lnTo>
                    <a:pt x="103" y="251"/>
                  </a:lnTo>
                  <a:cubicBezTo>
                    <a:pt x="131" y="223"/>
                    <a:pt x="159" y="195"/>
                    <a:pt x="196" y="177"/>
                  </a:cubicBezTo>
                  <a:cubicBezTo>
                    <a:pt x="270" y="112"/>
                    <a:pt x="326" y="65"/>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0"/>
            <p:cNvSpPr/>
            <p:nvPr/>
          </p:nvSpPr>
          <p:spPr>
            <a:xfrm>
              <a:off x="4886575" y="3166175"/>
              <a:ext cx="7675" cy="9775"/>
            </a:xfrm>
            <a:custGeom>
              <a:rect b="b" l="l" r="r" t="t"/>
              <a:pathLst>
                <a:path extrusionOk="0" h="391" w="307">
                  <a:moveTo>
                    <a:pt x="307" y="1"/>
                  </a:moveTo>
                  <a:lnTo>
                    <a:pt x="307" y="1"/>
                  </a:lnTo>
                  <a:cubicBezTo>
                    <a:pt x="232" y="47"/>
                    <a:pt x="167" y="103"/>
                    <a:pt x="112" y="158"/>
                  </a:cubicBezTo>
                  <a:lnTo>
                    <a:pt x="47" y="270"/>
                  </a:lnTo>
                  <a:cubicBezTo>
                    <a:pt x="19" y="316"/>
                    <a:pt x="9" y="344"/>
                    <a:pt x="0" y="391"/>
                  </a:cubicBezTo>
                  <a:lnTo>
                    <a:pt x="75" y="298"/>
                  </a:lnTo>
                  <a:cubicBezTo>
                    <a:pt x="102" y="279"/>
                    <a:pt x="140" y="242"/>
                    <a:pt x="158" y="214"/>
                  </a:cubicBezTo>
                  <a:cubicBezTo>
                    <a:pt x="214" y="149"/>
                    <a:pt x="260" y="84"/>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0"/>
            <p:cNvSpPr/>
            <p:nvPr/>
          </p:nvSpPr>
          <p:spPr>
            <a:xfrm>
              <a:off x="4881225" y="3176175"/>
              <a:ext cx="9325" cy="9525"/>
            </a:xfrm>
            <a:custGeom>
              <a:rect b="b" l="l" r="r" t="t"/>
              <a:pathLst>
                <a:path extrusionOk="0" h="381" w="373">
                  <a:moveTo>
                    <a:pt x="372" y="0"/>
                  </a:moveTo>
                  <a:lnTo>
                    <a:pt x="372" y="0"/>
                  </a:lnTo>
                  <a:cubicBezTo>
                    <a:pt x="289" y="28"/>
                    <a:pt x="223" y="93"/>
                    <a:pt x="149" y="149"/>
                  </a:cubicBezTo>
                  <a:cubicBezTo>
                    <a:pt x="121" y="177"/>
                    <a:pt x="84" y="214"/>
                    <a:pt x="56" y="251"/>
                  </a:cubicBezTo>
                  <a:cubicBezTo>
                    <a:pt x="38" y="288"/>
                    <a:pt x="10" y="334"/>
                    <a:pt x="1" y="381"/>
                  </a:cubicBezTo>
                  <a:cubicBezTo>
                    <a:pt x="28" y="344"/>
                    <a:pt x="56" y="325"/>
                    <a:pt x="93" y="288"/>
                  </a:cubicBezTo>
                  <a:lnTo>
                    <a:pt x="186" y="195"/>
                  </a:lnTo>
                  <a:cubicBezTo>
                    <a:pt x="261" y="121"/>
                    <a:pt x="316"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50"/>
            <p:cNvSpPr/>
            <p:nvPr/>
          </p:nvSpPr>
          <p:spPr>
            <a:xfrm>
              <a:off x="4915825" y="3185000"/>
              <a:ext cx="5150" cy="3025"/>
            </a:xfrm>
            <a:custGeom>
              <a:rect b="b" l="l" r="r" t="t"/>
              <a:pathLst>
                <a:path extrusionOk="0" h="121" w="206">
                  <a:moveTo>
                    <a:pt x="205" y="0"/>
                  </a:moveTo>
                  <a:cubicBezTo>
                    <a:pt x="159" y="0"/>
                    <a:pt x="131" y="19"/>
                    <a:pt x="94" y="37"/>
                  </a:cubicBezTo>
                  <a:cubicBezTo>
                    <a:pt x="57" y="65"/>
                    <a:pt x="19" y="84"/>
                    <a:pt x="1" y="121"/>
                  </a:cubicBezTo>
                  <a:cubicBezTo>
                    <a:pt x="47" y="121"/>
                    <a:pt x="84" y="112"/>
                    <a:pt x="112" y="84"/>
                  </a:cubicBezTo>
                  <a:cubicBezTo>
                    <a:pt x="149" y="65"/>
                    <a:pt x="18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50"/>
            <p:cNvSpPr/>
            <p:nvPr/>
          </p:nvSpPr>
          <p:spPr>
            <a:xfrm>
              <a:off x="4920950" y="3184525"/>
              <a:ext cx="5125" cy="3050"/>
            </a:xfrm>
            <a:custGeom>
              <a:rect b="b" l="l" r="r" t="t"/>
              <a:pathLst>
                <a:path extrusionOk="0" h="122" w="205">
                  <a:moveTo>
                    <a:pt x="205" y="0"/>
                  </a:moveTo>
                  <a:lnTo>
                    <a:pt x="205" y="0"/>
                  </a:lnTo>
                  <a:cubicBezTo>
                    <a:pt x="158" y="10"/>
                    <a:pt x="121" y="19"/>
                    <a:pt x="84" y="28"/>
                  </a:cubicBezTo>
                  <a:cubicBezTo>
                    <a:pt x="47" y="56"/>
                    <a:pt x="28" y="93"/>
                    <a:pt x="0" y="121"/>
                  </a:cubicBezTo>
                  <a:cubicBezTo>
                    <a:pt x="47" y="121"/>
                    <a:pt x="84" y="112"/>
                    <a:pt x="121" y="93"/>
                  </a:cubicBezTo>
                  <a:cubicBezTo>
                    <a:pt x="149" y="66"/>
                    <a:pt x="177"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0"/>
            <p:cNvSpPr/>
            <p:nvPr/>
          </p:nvSpPr>
          <p:spPr>
            <a:xfrm>
              <a:off x="4873325" y="3189625"/>
              <a:ext cx="5125" cy="7475"/>
            </a:xfrm>
            <a:custGeom>
              <a:rect b="b" l="l" r="r" t="t"/>
              <a:pathLst>
                <a:path extrusionOk="0" h="299" w="205">
                  <a:moveTo>
                    <a:pt x="205" y="1"/>
                  </a:moveTo>
                  <a:lnTo>
                    <a:pt x="205" y="1"/>
                  </a:lnTo>
                  <a:cubicBezTo>
                    <a:pt x="159" y="38"/>
                    <a:pt x="112" y="85"/>
                    <a:pt x="75" y="122"/>
                  </a:cubicBezTo>
                  <a:cubicBezTo>
                    <a:pt x="47" y="140"/>
                    <a:pt x="38" y="177"/>
                    <a:pt x="28" y="205"/>
                  </a:cubicBezTo>
                  <a:cubicBezTo>
                    <a:pt x="19" y="233"/>
                    <a:pt x="1" y="261"/>
                    <a:pt x="1" y="298"/>
                  </a:cubicBezTo>
                  <a:cubicBezTo>
                    <a:pt x="47" y="261"/>
                    <a:pt x="84" y="215"/>
                    <a:pt x="121" y="168"/>
                  </a:cubicBezTo>
                  <a:cubicBezTo>
                    <a:pt x="159" y="112"/>
                    <a:pt x="186" y="66"/>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50"/>
            <p:cNvSpPr/>
            <p:nvPr/>
          </p:nvSpPr>
          <p:spPr>
            <a:xfrm>
              <a:off x="4380675" y="3338050"/>
              <a:ext cx="86900" cy="81325"/>
            </a:xfrm>
            <a:custGeom>
              <a:rect b="b" l="l" r="r" t="t"/>
              <a:pathLst>
                <a:path extrusionOk="0" h="3253" w="3476">
                  <a:moveTo>
                    <a:pt x="1237" y="0"/>
                  </a:moveTo>
                  <a:cubicBezTo>
                    <a:pt x="1227" y="0"/>
                    <a:pt x="1218" y="0"/>
                    <a:pt x="1208" y="1"/>
                  </a:cubicBezTo>
                  <a:cubicBezTo>
                    <a:pt x="976" y="1"/>
                    <a:pt x="725" y="168"/>
                    <a:pt x="679" y="400"/>
                  </a:cubicBezTo>
                  <a:cubicBezTo>
                    <a:pt x="632" y="660"/>
                    <a:pt x="828" y="893"/>
                    <a:pt x="1004" y="1097"/>
                  </a:cubicBezTo>
                  <a:cubicBezTo>
                    <a:pt x="842" y="1060"/>
                    <a:pt x="687" y="1024"/>
                    <a:pt x="532" y="1024"/>
                  </a:cubicBezTo>
                  <a:cubicBezTo>
                    <a:pt x="491" y="1024"/>
                    <a:pt x="450" y="1026"/>
                    <a:pt x="409" y="1032"/>
                  </a:cubicBezTo>
                  <a:cubicBezTo>
                    <a:pt x="214" y="1069"/>
                    <a:pt x="29" y="1236"/>
                    <a:pt x="10" y="1432"/>
                  </a:cubicBezTo>
                  <a:cubicBezTo>
                    <a:pt x="1" y="1636"/>
                    <a:pt x="186" y="1812"/>
                    <a:pt x="372" y="1905"/>
                  </a:cubicBezTo>
                  <a:cubicBezTo>
                    <a:pt x="567" y="1989"/>
                    <a:pt x="781" y="2035"/>
                    <a:pt x="958" y="2147"/>
                  </a:cubicBezTo>
                  <a:cubicBezTo>
                    <a:pt x="744" y="2184"/>
                    <a:pt x="549" y="2221"/>
                    <a:pt x="372" y="2323"/>
                  </a:cubicBezTo>
                  <a:cubicBezTo>
                    <a:pt x="214" y="2444"/>
                    <a:pt x="84" y="2639"/>
                    <a:pt x="121" y="2834"/>
                  </a:cubicBezTo>
                  <a:cubicBezTo>
                    <a:pt x="177" y="3160"/>
                    <a:pt x="586" y="3253"/>
                    <a:pt x="911" y="3253"/>
                  </a:cubicBezTo>
                  <a:cubicBezTo>
                    <a:pt x="1719" y="3243"/>
                    <a:pt x="2519" y="3048"/>
                    <a:pt x="3234" y="2658"/>
                  </a:cubicBezTo>
                  <a:cubicBezTo>
                    <a:pt x="3475" y="2546"/>
                    <a:pt x="3401" y="2193"/>
                    <a:pt x="3308" y="2026"/>
                  </a:cubicBezTo>
                  <a:cubicBezTo>
                    <a:pt x="3011" y="1301"/>
                    <a:pt x="2546" y="642"/>
                    <a:pt x="1887" y="233"/>
                  </a:cubicBezTo>
                  <a:cubicBezTo>
                    <a:pt x="1690" y="108"/>
                    <a:pt x="1468" y="0"/>
                    <a:pt x="123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50"/>
            <p:cNvSpPr/>
            <p:nvPr/>
          </p:nvSpPr>
          <p:spPr>
            <a:xfrm>
              <a:off x="4379275" y="3336900"/>
              <a:ext cx="86450" cy="82975"/>
            </a:xfrm>
            <a:custGeom>
              <a:rect b="b" l="l" r="r" t="t"/>
              <a:pathLst>
                <a:path extrusionOk="0" h="3319" w="3458">
                  <a:moveTo>
                    <a:pt x="3457" y="2463"/>
                  </a:moveTo>
                  <a:lnTo>
                    <a:pt x="3457" y="2463"/>
                  </a:lnTo>
                  <a:cubicBezTo>
                    <a:pt x="3457" y="2518"/>
                    <a:pt x="3439" y="2565"/>
                    <a:pt x="3411" y="2611"/>
                  </a:cubicBezTo>
                  <a:cubicBezTo>
                    <a:pt x="3448" y="2565"/>
                    <a:pt x="3457" y="2509"/>
                    <a:pt x="3457" y="2463"/>
                  </a:cubicBezTo>
                  <a:close/>
                  <a:moveTo>
                    <a:pt x="3411" y="2611"/>
                  </a:moveTo>
                  <a:lnTo>
                    <a:pt x="3411" y="2611"/>
                  </a:lnTo>
                  <a:cubicBezTo>
                    <a:pt x="3374" y="2657"/>
                    <a:pt x="3327" y="2695"/>
                    <a:pt x="3281" y="2713"/>
                  </a:cubicBezTo>
                  <a:cubicBezTo>
                    <a:pt x="3346" y="2695"/>
                    <a:pt x="3392" y="2657"/>
                    <a:pt x="3411" y="2611"/>
                  </a:cubicBezTo>
                  <a:close/>
                  <a:moveTo>
                    <a:pt x="1299" y="0"/>
                  </a:moveTo>
                  <a:cubicBezTo>
                    <a:pt x="1222" y="0"/>
                    <a:pt x="1144" y="13"/>
                    <a:pt x="1069" y="37"/>
                  </a:cubicBezTo>
                  <a:cubicBezTo>
                    <a:pt x="949" y="75"/>
                    <a:pt x="846" y="140"/>
                    <a:pt x="781" y="233"/>
                  </a:cubicBezTo>
                  <a:cubicBezTo>
                    <a:pt x="698" y="325"/>
                    <a:pt x="661" y="456"/>
                    <a:pt x="670" y="586"/>
                  </a:cubicBezTo>
                  <a:cubicBezTo>
                    <a:pt x="679" y="706"/>
                    <a:pt x="735" y="818"/>
                    <a:pt x="800" y="911"/>
                  </a:cubicBezTo>
                  <a:cubicBezTo>
                    <a:pt x="837" y="957"/>
                    <a:pt x="856" y="1004"/>
                    <a:pt x="893" y="1032"/>
                  </a:cubicBezTo>
                  <a:cubicBezTo>
                    <a:pt x="846" y="1022"/>
                    <a:pt x="800" y="1013"/>
                    <a:pt x="753" y="1013"/>
                  </a:cubicBezTo>
                  <a:cubicBezTo>
                    <a:pt x="711" y="1009"/>
                    <a:pt x="666" y="1007"/>
                    <a:pt x="620" y="1007"/>
                  </a:cubicBezTo>
                  <a:cubicBezTo>
                    <a:pt x="554" y="1007"/>
                    <a:pt x="488" y="1011"/>
                    <a:pt x="428" y="1022"/>
                  </a:cubicBezTo>
                  <a:cubicBezTo>
                    <a:pt x="308" y="1050"/>
                    <a:pt x="215" y="1106"/>
                    <a:pt x="140" y="1189"/>
                  </a:cubicBezTo>
                  <a:cubicBezTo>
                    <a:pt x="57" y="1264"/>
                    <a:pt x="1" y="1385"/>
                    <a:pt x="10" y="1496"/>
                  </a:cubicBezTo>
                  <a:cubicBezTo>
                    <a:pt x="10" y="1617"/>
                    <a:pt x="75" y="1728"/>
                    <a:pt x="150" y="1812"/>
                  </a:cubicBezTo>
                  <a:cubicBezTo>
                    <a:pt x="233" y="1896"/>
                    <a:pt x="326" y="1951"/>
                    <a:pt x="419" y="1998"/>
                  </a:cubicBezTo>
                  <a:cubicBezTo>
                    <a:pt x="568" y="2072"/>
                    <a:pt x="716" y="2100"/>
                    <a:pt x="856" y="2174"/>
                  </a:cubicBezTo>
                  <a:cubicBezTo>
                    <a:pt x="716" y="2211"/>
                    <a:pt x="568" y="2239"/>
                    <a:pt x="438" y="2323"/>
                  </a:cubicBezTo>
                  <a:cubicBezTo>
                    <a:pt x="345" y="2369"/>
                    <a:pt x="280" y="2453"/>
                    <a:pt x="215" y="2537"/>
                  </a:cubicBezTo>
                  <a:cubicBezTo>
                    <a:pt x="159" y="2611"/>
                    <a:pt x="131" y="2722"/>
                    <a:pt x="131" y="2825"/>
                  </a:cubicBezTo>
                  <a:cubicBezTo>
                    <a:pt x="131" y="2927"/>
                    <a:pt x="177" y="3029"/>
                    <a:pt x="242" y="3103"/>
                  </a:cubicBezTo>
                  <a:cubicBezTo>
                    <a:pt x="308" y="3168"/>
                    <a:pt x="410" y="3215"/>
                    <a:pt x="503" y="3252"/>
                  </a:cubicBezTo>
                  <a:cubicBezTo>
                    <a:pt x="620" y="3302"/>
                    <a:pt x="750" y="3318"/>
                    <a:pt x="882" y="3318"/>
                  </a:cubicBezTo>
                  <a:cubicBezTo>
                    <a:pt x="948" y="3318"/>
                    <a:pt x="1014" y="3314"/>
                    <a:pt x="1079" y="3308"/>
                  </a:cubicBezTo>
                  <a:cubicBezTo>
                    <a:pt x="1460" y="3299"/>
                    <a:pt x="1841" y="3224"/>
                    <a:pt x="2221" y="3141"/>
                  </a:cubicBezTo>
                  <a:cubicBezTo>
                    <a:pt x="2593" y="3029"/>
                    <a:pt x="2946" y="2890"/>
                    <a:pt x="3290" y="2704"/>
                  </a:cubicBezTo>
                  <a:lnTo>
                    <a:pt x="3290" y="2704"/>
                  </a:lnTo>
                  <a:cubicBezTo>
                    <a:pt x="2946" y="2880"/>
                    <a:pt x="2593" y="3029"/>
                    <a:pt x="2221" y="3122"/>
                  </a:cubicBezTo>
                  <a:cubicBezTo>
                    <a:pt x="1841" y="3215"/>
                    <a:pt x="1460" y="3271"/>
                    <a:pt x="1079" y="3271"/>
                  </a:cubicBezTo>
                  <a:cubicBezTo>
                    <a:pt x="893" y="3271"/>
                    <a:pt x="698" y="3261"/>
                    <a:pt x="521" y="3206"/>
                  </a:cubicBezTo>
                  <a:cubicBezTo>
                    <a:pt x="438" y="3168"/>
                    <a:pt x="345" y="3122"/>
                    <a:pt x="289" y="3066"/>
                  </a:cubicBezTo>
                  <a:cubicBezTo>
                    <a:pt x="233" y="2992"/>
                    <a:pt x="196" y="2918"/>
                    <a:pt x="196" y="2825"/>
                  </a:cubicBezTo>
                  <a:cubicBezTo>
                    <a:pt x="196" y="2732"/>
                    <a:pt x="233" y="2648"/>
                    <a:pt x="280" y="2574"/>
                  </a:cubicBezTo>
                  <a:cubicBezTo>
                    <a:pt x="326" y="2509"/>
                    <a:pt x="391" y="2434"/>
                    <a:pt x="475" y="2407"/>
                  </a:cubicBezTo>
                  <a:cubicBezTo>
                    <a:pt x="642" y="2314"/>
                    <a:pt x="828" y="2286"/>
                    <a:pt x="1014" y="2249"/>
                  </a:cubicBezTo>
                  <a:lnTo>
                    <a:pt x="1134" y="2230"/>
                  </a:lnTo>
                  <a:lnTo>
                    <a:pt x="1032" y="2156"/>
                  </a:lnTo>
                  <a:cubicBezTo>
                    <a:pt x="846" y="2035"/>
                    <a:pt x="633" y="1998"/>
                    <a:pt x="465" y="1905"/>
                  </a:cubicBezTo>
                  <a:cubicBezTo>
                    <a:pt x="373" y="1858"/>
                    <a:pt x="298" y="1812"/>
                    <a:pt x="233" y="1738"/>
                  </a:cubicBezTo>
                  <a:cubicBezTo>
                    <a:pt x="168" y="1673"/>
                    <a:pt x="122" y="1589"/>
                    <a:pt x="122" y="1505"/>
                  </a:cubicBezTo>
                  <a:cubicBezTo>
                    <a:pt x="122" y="1431"/>
                    <a:pt x="159" y="1338"/>
                    <a:pt x="233" y="1273"/>
                  </a:cubicBezTo>
                  <a:cubicBezTo>
                    <a:pt x="298" y="1217"/>
                    <a:pt x="382" y="1171"/>
                    <a:pt x="475" y="1152"/>
                  </a:cubicBezTo>
                  <a:cubicBezTo>
                    <a:pt x="528" y="1139"/>
                    <a:pt x="582" y="1133"/>
                    <a:pt x="637" y="1133"/>
                  </a:cubicBezTo>
                  <a:cubicBezTo>
                    <a:pt x="773" y="1133"/>
                    <a:pt x="912" y="1168"/>
                    <a:pt x="1051" y="1208"/>
                  </a:cubicBezTo>
                  <a:lnTo>
                    <a:pt x="1237" y="1255"/>
                  </a:lnTo>
                  <a:lnTo>
                    <a:pt x="1116" y="1115"/>
                  </a:lnTo>
                  <a:cubicBezTo>
                    <a:pt x="1042" y="1032"/>
                    <a:pt x="958" y="948"/>
                    <a:pt x="902" y="874"/>
                  </a:cubicBezTo>
                  <a:cubicBezTo>
                    <a:pt x="846" y="790"/>
                    <a:pt x="800" y="688"/>
                    <a:pt x="791" y="595"/>
                  </a:cubicBezTo>
                  <a:cubicBezTo>
                    <a:pt x="772" y="502"/>
                    <a:pt x="800" y="390"/>
                    <a:pt x="865" y="316"/>
                  </a:cubicBezTo>
                  <a:cubicBezTo>
                    <a:pt x="930" y="233"/>
                    <a:pt x="1023" y="177"/>
                    <a:pt x="1116" y="140"/>
                  </a:cubicBezTo>
                  <a:cubicBezTo>
                    <a:pt x="1187" y="111"/>
                    <a:pt x="1263" y="99"/>
                    <a:pt x="1341" y="99"/>
                  </a:cubicBezTo>
                  <a:cubicBezTo>
                    <a:pt x="1365" y="99"/>
                    <a:pt x="1389" y="100"/>
                    <a:pt x="1413" y="102"/>
                  </a:cubicBezTo>
                  <a:cubicBezTo>
                    <a:pt x="1515" y="112"/>
                    <a:pt x="1627" y="149"/>
                    <a:pt x="1720" y="195"/>
                  </a:cubicBezTo>
                  <a:cubicBezTo>
                    <a:pt x="1813" y="242"/>
                    <a:pt x="1915" y="288"/>
                    <a:pt x="2008" y="363"/>
                  </a:cubicBezTo>
                  <a:cubicBezTo>
                    <a:pt x="2101" y="418"/>
                    <a:pt x="2194" y="483"/>
                    <a:pt x="2277" y="548"/>
                  </a:cubicBezTo>
                  <a:cubicBezTo>
                    <a:pt x="2612" y="827"/>
                    <a:pt x="2900" y="1162"/>
                    <a:pt x="3123" y="1543"/>
                  </a:cubicBezTo>
                  <a:cubicBezTo>
                    <a:pt x="3234" y="1728"/>
                    <a:pt x="3327" y="1923"/>
                    <a:pt x="3411" y="2137"/>
                  </a:cubicBezTo>
                  <a:cubicBezTo>
                    <a:pt x="3327" y="1923"/>
                    <a:pt x="3234" y="1728"/>
                    <a:pt x="3132" y="1543"/>
                  </a:cubicBezTo>
                  <a:cubicBezTo>
                    <a:pt x="2909" y="1162"/>
                    <a:pt x="2649" y="799"/>
                    <a:pt x="2305" y="511"/>
                  </a:cubicBezTo>
                  <a:cubicBezTo>
                    <a:pt x="2231" y="437"/>
                    <a:pt x="2138" y="372"/>
                    <a:pt x="2045" y="316"/>
                  </a:cubicBezTo>
                  <a:cubicBezTo>
                    <a:pt x="1952" y="251"/>
                    <a:pt x="1859" y="195"/>
                    <a:pt x="1748" y="140"/>
                  </a:cubicBezTo>
                  <a:cubicBezTo>
                    <a:pt x="1645" y="75"/>
                    <a:pt x="1534" y="37"/>
                    <a:pt x="1413" y="10"/>
                  </a:cubicBezTo>
                  <a:cubicBezTo>
                    <a:pt x="1376" y="3"/>
                    <a:pt x="1338" y="0"/>
                    <a:pt x="12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0"/>
            <p:cNvSpPr/>
            <p:nvPr/>
          </p:nvSpPr>
          <p:spPr>
            <a:xfrm>
              <a:off x="4404600" y="3391700"/>
              <a:ext cx="60425" cy="9100"/>
            </a:xfrm>
            <a:custGeom>
              <a:rect b="b" l="l" r="r" t="t"/>
              <a:pathLst>
                <a:path extrusionOk="0" h="364" w="2417">
                  <a:moveTo>
                    <a:pt x="1" y="1"/>
                  </a:moveTo>
                  <a:cubicBezTo>
                    <a:pt x="196" y="38"/>
                    <a:pt x="400" y="66"/>
                    <a:pt x="605" y="94"/>
                  </a:cubicBezTo>
                  <a:lnTo>
                    <a:pt x="1208" y="177"/>
                  </a:lnTo>
                  <a:lnTo>
                    <a:pt x="1812" y="261"/>
                  </a:lnTo>
                  <a:cubicBezTo>
                    <a:pt x="1915" y="270"/>
                    <a:pt x="2007" y="280"/>
                    <a:pt x="2110" y="308"/>
                  </a:cubicBezTo>
                  <a:cubicBezTo>
                    <a:pt x="2212" y="317"/>
                    <a:pt x="2305" y="335"/>
                    <a:pt x="2416" y="363"/>
                  </a:cubicBezTo>
                  <a:cubicBezTo>
                    <a:pt x="2230" y="298"/>
                    <a:pt x="2017" y="252"/>
                    <a:pt x="1822" y="215"/>
                  </a:cubicBezTo>
                  <a:cubicBezTo>
                    <a:pt x="1627" y="177"/>
                    <a:pt x="1413" y="140"/>
                    <a:pt x="1218" y="122"/>
                  </a:cubicBezTo>
                  <a:cubicBezTo>
                    <a:pt x="1023" y="94"/>
                    <a:pt x="809" y="75"/>
                    <a:pt x="614" y="47"/>
                  </a:cubicBezTo>
                  <a:cubicBezTo>
                    <a:pt x="400" y="29"/>
                    <a:pt x="20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0"/>
            <p:cNvSpPr/>
            <p:nvPr/>
          </p:nvSpPr>
          <p:spPr>
            <a:xfrm>
              <a:off x="4406450" y="3365700"/>
              <a:ext cx="59275" cy="33000"/>
            </a:xfrm>
            <a:custGeom>
              <a:rect b="b" l="l" r="r" t="t"/>
              <a:pathLst>
                <a:path extrusionOk="0" h="1320" w="2371">
                  <a:moveTo>
                    <a:pt x="1" y="0"/>
                  </a:moveTo>
                  <a:lnTo>
                    <a:pt x="1" y="0"/>
                  </a:lnTo>
                  <a:cubicBezTo>
                    <a:pt x="205" y="130"/>
                    <a:pt x="391" y="242"/>
                    <a:pt x="586" y="363"/>
                  </a:cubicBezTo>
                  <a:cubicBezTo>
                    <a:pt x="772" y="483"/>
                    <a:pt x="967" y="595"/>
                    <a:pt x="1162" y="706"/>
                  </a:cubicBezTo>
                  <a:cubicBezTo>
                    <a:pt x="1357" y="809"/>
                    <a:pt x="1562" y="929"/>
                    <a:pt x="1757" y="1032"/>
                  </a:cubicBezTo>
                  <a:cubicBezTo>
                    <a:pt x="1952" y="1134"/>
                    <a:pt x="2166" y="1236"/>
                    <a:pt x="2370" y="1320"/>
                  </a:cubicBezTo>
                  <a:cubicBezTo>
                    <a:pt x="2268" y="1273"/>
                    <a:pt x="2166" y="1217"/>
                    <a:pt x="2073" y="1162"/>
                  </a:cubicBezTo>
                  <a:cubicBezTo>
                    <a:pt x="1980" y="1115"/>
                    <a:pt x="1868" y="1059"/>
                    <a:pt x="1776" y="994"/>
                  </a:cubicBezTo>
                  <a:lnTo>
                    <a:pt x="1190" y="660"/>
                  </a:lnTo>
                  <a:lnTo>
                    <a:pt x="596" y="326"/>
                  </a:lnTo>
                  <a:cubicBezTo>
                    <a:pt x="400" y="205"/>
                    <a:pt x="205" y="10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0"/>
            <p:cNvSpPr/>
            <p:nvPr/>
          </p:nvSpPr>
          <p:spPr>
            <a:xfrm>
              <a:off x="4427375" y="3391375"/>
              <a:ext cx="17200" cy="2675"/>
            </a:xfrm>
            <a:custGeom>
              <a:rect b="b" l="l" r="r" t="t"/>
              <a:pathLst>
                <a:path extrusionOk="0" h="107" w="688">
                  <a:moveTo>
                    <a:pt x="104" y="1"/>
                  </a:moveTo>
                  <a:cubicBezTo>
                    <a:pt x="70" y="1"/>
                    <a:pt x="36" y="2"/>
                    <a:pt x="0" y="5"/>
                  </a:cubicBezTo>
                  <a:cubicBezTo>
                    <a:pt x="112" y="42"/>
                    <a:pt x="223" y="60"/>
                    <a:pt x="344" y="79"/>
                  </a:cubicBezTo>
                  <a:cubicBezTo>
                    <a:pt x="400" y="88"/>
                    <a:pt x="455" y="98"/>
                    <a:pt x="511" y="98"/>
                  </a:cubicBezTo>
                  <a:cubicBezTo>
                    <a:pt x="576" y="98"/>
                    <a:pt x="632" y="107"/>
                    <a:pt x="688" y="107"/>
                  </a:cubicBezTo>
                  <a:cubicBezTo>
                    <a:pt x="641" y="88"/>
                    <a:pt x="585" y="60"/>
                    <a:pt x="530" y="51"/>
                  </a:cubicBezTo>
                  <a:lnTo>
                    <a:pt x="353" y="14"/>
                  </a:lnTo>
                  <a:cubicBezTo>
                    <a:pt x="268" y="7"/>
                    <a:pt x="187" y="1"/>
                    <a:pt x="1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0"/>
            <p:cNvSpPr/>
            <p:nvPr/>
          </p:nvSpPr>
          <p:spPr>
            <a:xfrm>
              <a:off x="4421100" y="3388700"/>
              <a:ext cx="10475" cy="1325"/>
            </a:xfrm>
            <a:custGeom>
              <a:rect b="b" l="l" r="r" t="t"/>
              <a:pathLst>
                <a:path extrusionOk="0" h="53" w="419">
                  <a:moveTo>
                    <a:pt x="205" y="0"/>
                  </a:moveTo>
                  <a:cubicBezTo>
                    <a:pt x="140" y="0"/>
                    <a:pt x="65" y="9"/>
                    <a:pt x="0" y="28"/>
                  </a:cubicBezTo>
                  <a:cubicBezTo>
                    <a:pt x="42" y="46"/>
                    <a:pt x="86" y="52"/>
                    <a:pt x="130" y="52"/>
                  </a:cubicBezTo>
                  <a:cubicBezTo>
                    <a:pt x="156" y="52"/>
                    <a:pt x="181" y="50"/>
                    <a:pt x="205" y="47"/>
                  </a:cubicBezTo>
                  <a:lnTo>
                    <a:pt x="418" y="47"/>
                  </a:lnTo>
                  <a:cubicBezTo>
                    <a:pt x="381" y="19"/>
                    <a:pt x="344" y="19"/>
                    <a:pt x="316" y="9"/>
                  </a:cubicBezTo>
                  <a:cubicBezTo>
                    <a:pt x="279" y="0"/>
                    <a:pt x="242"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0"/>
            <p:cNvSpPr/>
            <p:nvPr/>
          </p:nvSpPr>
          <p:spPr>
            <a:xfrm>
              <a:off x="4421325" y="3384050"/>
              <a:ext cx="15600" cy="4200"/>
            </a:xfrm>
            <a:custGeom>
              <a:rect b="b" l="l" r="r" t="t"/>
              <a:pathLst>
                <a:path extrusionOk="0" h="168" w="624">
                  <a:moveTo>
                    <a:pt x="1" y="0"/>
                  </a:moveTo>
                  <a:cubicBezTo>
                    <a:pt x="103" y="56"/>
                    <a:pt x="214" y="75"/>
                    <a:pt x="316" y="103"/>
                  </a:cubicBezTo>
                  <a:cubicBezTo>
                    <a:pt x="419" y="140"/>
                    <a:pt x="521" y="158"/>
                    <a:pt x="623" y="168"/>
                  </a:cubicBezTo>
                  <a:cubicBezTo>
                    <a:pt x="586" y="149"/>
                    <a:pt x="521" y="121"/>
                    <a:pt x="474" y="103"/>
                  </a:cubicBezTo>
                  <a:cubicBezTo>
                    <a:pt x="428" y="93"/>
                    <a:pt x="372" y="65"/>
                    <a:pt x="326" y="56"/>
                  </a:cubicBezTo>
                  <a:cubicBezTo>
                    <a:pt x="224" y="19"/>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0"/>
            <p:cNvSpPr/>
            <p:nvPr/>
          </p:nvSpPr>
          <p:spPr>
            <a:xfrm>
              <a:off x="4442475" y="3390325"/>
              <a:ext cx="9300" cy="4425"/>
            </a:xfrm>
            <a:custGeom>
              <a:rect b="b" l="l" r="r" t="t"/>
              <a:pathLst>
                <a:path extrusionOk="0" h="177" w="372">
                  <a:moveTo>
                    <a:pt x="0" y="0"/>
                  </a:moveTo>
                  <a:lnTo>
                    <a:pt x="0" y="0"/>
                  </a:lnTo>
                  <a:cubicBezTo>
                    <a:pt x="47" y="47"/>
                    <a:pt x="121" y="84"/>
                    <a:pt x="177" y="121"/>
                  </a:cubicBezTo>
                  <a:cubicBezTo>
                    <a:pt x="232" y="140"/>
                    <a:pt x="307" y="167"/>
                    <a:pt x="372" y="177"/>
                  </a:cubicBezTo>
                  <a:cubicBezTo>
                    <a:pt x="316" y="121"/>
                    <a:pt x="260" y="84"/>
                    <a:pt x="204" y="56"/>
                  </a:cubicBezTo>
                  <a:cubicBezTo>
                    <a:pt x="139" y="37"/>
                    <a:pt x="7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50"/>
            <p:cNvSpPr/>
            <p:nvPr/>
          </p:nvSpPr>
          <p:spPr>
            <a:xfrm>
              <a:off x="4389975" y="3368475"/>
              <a:ext cx="15125" cy="1900"/>
            </a:xfrm>
            <a:custGeom>
              <a:rect b="b" l="l" r="r" t="t"/>
              <a:pathLst>
                <a:path extrusionOk="0" h="76" w="605">
                  <a:moveTo>
                    <a:pt x="307" y="1"/>
                  </a:moveTo>
                  <a:cubicBezTo>
                    <a:pt x="214" y="1"/>
                    <a:pt x="103" y="1"/>
                    <a:pt x="0" y="29"/>
                  </a:cubicBezTo>
                  <a:cubicBezTo>
                    <a:pt x="93" y="47"/>
                    <a:pt x="195" y="66"/>
                    <a:pt x="307" y="75"/>
                  </a:cubicBezTo>
                  <a:lnTo>
                    <a:pt x="604" y="75"/>
                  </a:lnTo>
                  <a:cubicBezTo>
                    <a:pt x="558" y="47"/>
                    <a:pt x="502" y="38"/>
                    <a:pt x="456" y="29"/>
                  </a:cubicBezTo>
                  <a:cubicBezTo>
                    <a:pt x="409" y="19"/>
                    <a:pt x="353" y="1"/>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50"/>
            <p:cNvSpPr/>
            <p:nvPr/>
          </p:nvSpPr>
          <p:spPr>
            <a:xfrm>
              <a:off x="4399950" y="3371725"/>
              <a:ext cx="10025" cy="1900"/>
            </a:xfrm>
            <a:custGeom>
              <a:rect b="b" l="l" r="r" t="t"/>
              <a:pathLst>
                <a:path extrusionOk="0" h="76" w="401">
                  <a:moveTo>
                    <a:pt x="103" y="1"/>
                  </a:moveTo>
                  <a:cubicBezTo>
                    <a:pt x="66" y="1"/>
                    <a:pt x="29" y="10"/>
                    <a:pt x="1" y="29"/>
                  </a:cubicBezTo>
                  <a:cubicBezTo>
                    <a:pt x="66" y="47"/>
                    <a:pt x="140" y="47"/>
                    <a:pt x="196" y="57"/>
                  </a:cubicBezTo>
                  <a:cubicBezTo>
                    <a:pt x="261" y="75"/>
                    <a:pt x="335" y="75"/>
                    <a:pt x="400" y="75"/>
                  </a:cubicBezTo>
                  <a:cubicBezTo>
                    <a:pt x="382" y="47"/>
                    <a:pt x="345" y="38"/>
                    <a:pt x="307" y="29"/>
                  </a:cubicBezTo>
                  <a:cubicBezTo>
                    <a:pt x="280" y="10"/>
                    <a:pt x="242" y="1"/>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0"/>
            <p:cNvSpPr/>
            <p:nvPr/>
          </p:nvSpPr>
          <p:spPr>
            <a:xfrm>
              <a:off x="4388350" y="3371725"/>
              <a:ext cx="6050" cy="1900"/>
            </a:xfrm>
            <a:custGeom>
              <a:rect b="b" l="l" r="r" t="t"/>
              <a:pathLst>
                <a:path extrusionOk="0" h="76" w="242">
                  <a:moveTo>
                    <a:pt x="112" y="1"/>
                  </a:moveTo>
                  <a:cubicBezTo>
                    <a:pt x="93" y="1"/>
                    <a:pt x="75" y="1"/>
                    <a:pt x="56" y="10"/>
                  </a:cubicBezTo>
                  <a:cubicBezTo>
                    <a:pt x="28" y="10"/>
                    <a:pt x="10" y="29"/>
                    <a:pt x="0" y="47"/>
                  </a:cubicBezTo>
                  <a:cubicBezTo>
                    <a:pt x="47" y="57"/>
                    <a:pt x="75" y="57"/>
                    <a:pt x="121" y="75"/>
                  </a:cubicBezTo>
                  <a:cubicBezTo>
                    <a:pt x="149" y="75"/>
                    <a:pt x="158" y="57"/>
                    <a:pt x="186" y="57"/>
                  </a:cubicBezTo>
                  <a:cubicBezTo>
                    <a:pt x="195" y="47"/>
                    <a:pt x="214" y="47"/>
                    <a:pt x="242" y="38"/>
                  </a:cubicBezTo>
                  <a:cubicBezTo>
                    <a:pt x="195" y="1"/>
                    <a:pt x="158"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0"/>
            <p:cNvSpPr/>
            <p:nvPr/>
          </p:nvSpPr>
          <p:spPr>
            <a:xfrm>
              <a:off x="4405300" y="3341550"/>
              <a:ext cx="13500" cy="3725"/>
            </a:xfrm>
            <a:custGeom>
              <a:rect b="b" l="l" r="r" t="t"/>
              <a:pathLst>
                <a:path extrusionOk="0" h="149" w="540">
                  <a:moveTo>
                    <a:pt x="261" y="0"/>
                  </a:moveTo>
                  <a:cubicBezTo>
                    <a:pt x="214" y="0"/>
                    <a:pt x="158" y="9"/>
                    <a:pt x="112" y="37"/>
                  </a:cubicBezTo>
                  <a:cubicBezTo>
                    <a:pt x="66" y="74"/>
                    <a:pt x="28" y="102"/>
                    <a:pt x="1" y="149"/>
                  </a:cubicBezTo>
                  <a:cubicBezTo>
                    <a:pt x="55" y="101"/>
                    <a:pt x="120" y="73"/>
                    <a:pt x="188" y="73"/>
                  </a:cubicBezTo>
                  <a:cubicBezTo>
                    <a:pt x="212" y="73"/>
                    <a:pt x="236" y="76"/>
                    <a:pt x="261" y="84"/>
                  </a:cubicBezTo>
                  <a:cubicBezTo>
                    <a:pt x="307" y="84"/>
                    <a:pt x="354" y="84"/>
                    <a:pt x="400" y="93"/>
                  </a:cubicBezTo>
                  <a:cubicBezTo>
                    <a:pt x="419" y="93"/>
                    <a:pt x="446" y="102"/>
                    <a:pt x="465" y="102"/>
                  </a:cubicBezTo>
                  <a:cubicBezTo>
                    <a:pt x="493" y="102"/>
                    <a:pt x="512" y="121"/>
                    <a:pt x="539" y="121"/>
                  </a:cubicBezTo>
                  <a:cubicBezTo>
                    <a:pt x="530" y="93"/>
                    <a:pt x="502" y="84"/>
                    <a:pt x="484" y="74"/>
                  </a:cubicBezTo>
                  <a:lnTo>
                    <a:pt x="409" y="37"/>
                  </a:lnTo>
                  <a:cubicBezTo>
                    <a:pt x="363" y="9"/>
                    <a:pt x="31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0"/>
            <p:cNvSpPr/>
            <p:nvPr/>
          </p:nvSpPr>
          <p:spPr>
            <a:xfrm>
              <a:off x="4413425" y="3344800"/>
              <a:ext cx="11875" cy="5600"/>
            </a:xfrm>
            <a:custGeom>
              <a:rect b="b" l="l" r="r" t="t"/>
              <a:pathLst>
                <a:path extrusionOk="0" h="224" w="475">
                  <a:moveTo>
                    <a:pt x="1" y="0"/>
                  </a:moveTo>
                  <a:lnTo>
                    <a:pt x="1" y="0"/>
                  </a:lnTo>
                  <a:cubicBezTo>
                    <a:pt x="38" y="19"/>
                    <a:pt x="84" y="47"/>
                    <a:pt x="131" y="56"/>
                  </a:cubicBezTo>
                  <a:cubicBezTo>
                    <a:pt x="168" y="84"/>
                    <a:pt x="214" y="102"/>
                    <a:pt x="242" y="112"/>
                  </a:cubicBezTo>
                  <a:lnTo>
                    <a:pt x="363" y="158"/>
                  </a:lnTo>
                  <a:cubicBezTo>
                    <a:pt x="400" y="186"/>
                    <a:pt x="447" y="195"/>
                    <a:pt x="475" y="223"/>
                  </a:cubicBezTo>
                  <a:cubicBezTo>
                    <a:pt x="456" y="186"/>
                    <a:pt x="419" y="149"/>
                    <a:pt x="391" y="130"/>
                  </a:cubicBezTo>
                  <a:cubicBezTo>
                    <a:pt x="354" y="102"/>
                    <a:pt x="317" y="93"/>
                    <a:pt x="270" y="65"/>
                  </a:cubicBezTo>
                  <a:cubicBezTo>
                    <a:pt x="177" y="37"/>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0"/>
            <p:cNvSpPr/>
            <p:nvPr/>
          </p:nvSpPr>
          <p:spPr>
            <a:xfrm>
              <a:off x="4423175" y="3344550"/>
              <a:ext cx="9550" cy="7225"/>
            </a:xfrm>
            <a:custGeom>
              <a:rect b="b" l="l" r="r" t="t"/>
              <a:pathLst>
                <a:path extrusionOk="0" h="289" w="382">
                  <a:moveTo>
                    <a:pt x="1" y="1"/>
                  </a:moveTo>
                  <a:lnTo>
                    <a:pt x="1" y="1"/>
                  </a:lnTo>
                  <a:cubicBezTo>
                    <a:pt x="57" y="66"/>
                    <a:pt x="122" y="112"/>
                    <a:pt x="187" y="150"/>
                  </a:cubicBezTo>
                  <a:cubicBezTo>
                    <a:pt x="252" y="196"/>
                    <a:pt x="308" y="242"/>
                    <a:pt x="382" y="289"/>
                  </a:cubicBezTo>
                  <a:cubicBezTo>
                    <a:pt x="373" y="252"/>
                    <a:pt x="335" y="215"/>
                    <a:pt x="308" y="187"/>
                  </a:cubicBezTo>
                  <a:cubicBezTo>
                    <a:pt x="289" y="150"/>
                    <a:pt x="252" y="122"/>
                    <a:pt x="215" y="103"/>
                  </a:cubicBezTo>
                  <a:cubicBezTo>
                    <a:pt x="187" y="75"/>
                    <a:pt x="150" y="66"/>
                    <a:pt x="112" y="47"/>
                  </a:cubicBezTo>
                  <a:cubicBezTo>
                    <a:pt x="7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0"/>
            <p:cNvSpPr/>
            <p:nvPr/>
          </p:nvSpPr>
          <p:spPr>
            <a:xfrm>
              <a:off x="4412275" y="3347125"/>
              <a:ext cx="7925" cy="3275"/>
            </a:xfrm>
            <a:custGeom>
              <a:rect b="b" l="l" r="r" t="t"/>
              <a:pathLst>
                <a:path extrusionOk="0" h="131" w="317">
                  <a:moveTo>
                    <a:pt x="93" y="0"/>
                  </a:moveTo>
                  <a:cubicBezTo>
                    <a:pt x="65" y="0"/>
                    <a:pt x="37" y="0"/>
                    <a:pt x="0" y="9"/>
                  </a:cubicBezTo>
                  <a:cubicBezTo>
                    <a:pt x="65" y="37"/>
                    <a:pt x="112" y="56"/>
                    <a:pt x="158" y="84"/>
                  </a:cubicBezTo>
                  <a:cubicBezTo>
                    <a:pt x="214" y="93"/>
                    <a:pt x="260" y="112"/>
                    <a:pt x="316" y="130"/>
                  </a:cubicBezTo>
                  <a:cubicBezTo>
                    <a:pt x="279" y="84"/>
                    <a:pt x="233" y="47"/>
                    <a:pt x="177" y="19"/>
                  </a:cubicBezTo>
                  <a:cubicBezTo>
                    <a:pt x="158" y="9"/>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0"/>
            <p:cNvSpPr/>
            <p:nvPr/>
          </p:nvSpPr>
          <p:spPr>
            <a:xfrm>
              <a:off x="4458500" y="3381725"/>
              <a:ext cx="4650" cy="11625"/>
            </a:xfrm>
            <a:custGeom>
              <a:rect b="b" l="l" r="r" t="t"/>
              <a:pathLst>
                <a:path extrusionOk="0" h="465" w="186">
                  <a:moveTo>
                    <a:pt x="0" y="0"/>
                  </a:moveTo>
                  <a:lnTo>
                    <a:pt x="0" y="0"/>
                  </a:lnTo>
                  <a:cubicBezTo>
                    <a:pt x="28" y="75"/>
                    <a:pt x="56" y="149"/>
                    <a:pt x="84" y="233"/>
                  </a:cubicBezTo>
                  <a:cubicBezTo>
                    <a:pt x="102" y="307"/>
                    <a:pt x="139" y="381"/>
                    <a:pt x="177" y="465"/>
                  </a:cubicBezTo>
                  <a:cubicBezTo>
                    <a:pt x="186" y="418"/>
                    <a:pt x="177" y="381"/>
                    <a:pt x="177" y="335"/>
                  </a:cubicBezTo>
                  <a:cubicBezTo>
                    <a:pt x="167" y="288"/>
                    <a:pt x="149" y="242"/>
                    <a:pt x="139" y="205"/>
                  </a:cubicBezTo>
                  <a:cubicBezTo>
                    <a:pt x="121" y="121"/>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0"/>
            <p:cNvSpPr/>
            <p:nvPr/>
          </p:nvSpPr>
          <p:spPr>
            <a:xfrm>
              <a:off x="4454550" y="3381725"/>
              <a:ext cx="4650" cy="8375"/>
            </a:xfrm>
            <a:custGeom>
              <a:rect b="b" l="l" r="r" t="t"/>
              <a:pathLst>
                <a:path extrusionOk="0" h="335" w="186">
                  <a:moveTo>
                    <a:pt x="0" y="0"/>
                  </a:moveTo>
                  <a:lnTo>
                    <a:pt x="0" y="0"/>
                  </a:lnTo>
                  <a:cubicBezTo>
                    <a:pt x="9" y="28"/>
                    <a:pt x="19" y="65"/>
                    <a:pt x="28" y="93"/>
                  </a:cubicBezTo>
                  <a:cubicBezTo>
                    <a:pt x="47" y="112"/>
                    <a:pt x="65" y="149"/>
                    <a:pt x="74" y="168"/>
                  </a:cubicBezTo>
                  <a:cubicBezTo>
                    <a:pt x="112" y="214"/>
                    <a:pt x="140" y="279"/>
                    <a:pt x="167" y="335"/>
                  </a:cubicBezTo>
                  <a:cubicBezTo>
                    <a:pt x="186" y="298"/>
                    <a:pt x="186" y="261"/>
                    <a:pt x="167" y="233"/>
                  </a:cubicBezTo>
                  <a:cubicBezTo>
                    <a:pt x="158" y="196"/>
                    <a:pt x="149" y="168"/>
                    <a:pt x="140" y="140"/>
                  </a:cubicBezTo>
                  <a:cubicBezTo>
                    <a:pt x="102" y="75"/>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0"/>
            <p:cNvSpPr/>
            <p:nvPr/>
          </p:nvSpPr>
          <p:spPr>
            <a:xfrm>
              <a:off x="4446400" y="3382425"/>
              <a:ext cx="8175" cy="5350"/>
            </a:xfrm>
            <a:custGeom>
              <a:rect b="b" l="l" r="r" t="t"/>
              <a:pathLst>
                <a:path extrusionOk="0" h="214" w="327">
                  <a:moveTo>
                    <a:pt x="1" y="0"/>
                  </a:moveTo>
                  <a:cubicBezTo>
                    <a:pt x="47" y="56"/>
                    <a:pt x="94" y="93"/>
                    <a:pt x="150" y="130"/>
                  </a:cubicBezTo>
                  <a:cubicBezTo>
                    <a:pt x="205" y="168"/>
                    <a:pt x="252" y="205"/>
                    <a:pt x="326" y="214"/>
                  </a:cubicBezTo>
                  <a:cubicBezTo>
                    <a:pt x="280" y="168"/>
                    <a:pt x="233" y="121"/>
                    <a:pt x="168" y="75"/>
                  </a:cubicBezTo>
                  <a:cubicBezTo>
                    <a:pt x="150" y="56"/>
                    <a:pt x="122" y="37"/>
                    <a:pt x="94" y="28"/>
                  </a:cubicBezTo>
                  <a:cubicBezTo>
                    <a:pt x="66"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0"/>
            <p:cNvSpPr/>
            <p:nvPr/>
          </p:nvSpPr>
          <p:spPr>
            <a:xfrm>
              <a:off x="4447100" y="3376375"/>
              <a:ext cx="5600" cy="6075"/>
            </a:xfrm>
            <a:custGeom>
              <a:rect b="b" l="l" r="r" t="t"/>
              <a:pathLst>
                <a:path extrusionOk="0" h="243" w="224">
                  <a:moveTo>
                    <a:pt x="1" y="1"/>
                  </a:moveTo>
                  <a:lnTo>
                    <a:pt x="1" y="1"/>
                  </a:lnTo>
                  <a:cubicBezTo>
                    <a:pt x="29" y="56"/>
                    <a:pt x="66" y="94"/>
                    <a:pt x="94" y="140"/>
                  </a:cubicBezTo>
                  <a:cubicBezTo>
                    <a:pt x="131" y="187"/>
                    <a:pt x="168" y="224"/>
                    <a:pt x="224" y="242"/>
                  </a:cubicBezTo>
                  <a:cubicBezTo>
                    <a:pt x="205" y="196"/>
                    <a:pt x="168" y="149"/>
                    <a:pt x="131" y="103"/>
                  </a:cubicBezTo>
                  <a:cubicBezTo>
                    <a:pt x="94" y="56"/>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0"/>
            <p:cNvSpPr/>
            <p:nvPr/>
          </p:nvSpPr>
          <p:spPr>
            <a:xfrm>
              <a:off x="4449200" y="3369650"/>
              <a:ext cx="7000" cy="8625"/>
            </a:xfrm>
            <a:custGeom>
              <a:rect b="b" l="l" r="r" t="t"/>
              <a:pathLst>
                <a:path extrusionOk="0" h="345" w="280">
                  <a:moveTo>
                    <a:pt x="0" y="0"/>
                  </a:moveTo>
                  <a:lnTo>
                    <a:pt x="0" y="0"/>
                  </a:lnTo>
                  <a:cubicBezTo>
                    <a:pt x="28" y="75"/>
                    <a:pt x="66" y="130"/>
                    <a:pt x="121" y="186"/>
                  </a:cubicBezTo>
                  <a:cubicBezTo>
                    <a:pt x="168" y="251"/>
                    <a:pt x="214" y="307"/>
                    <a:pt x="279" y="344"/>
                  </a:cubicBezTo>
                  <a:cubicBezTo>
                    <a:pt x="242" y="270"/>
                    <a:pt x="196" y="214"/>
                    <a:pt x="168" y="158"/>
                  </a:cubicBezTo>
                  <a:cubicBezTo>
                    <a:pt x="121" y="93"/>
                    <a:pt x="6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0"/>
            <p:cNvSpPr/>
            <p:nvPr/>
          </p:nvSpPr>
          <p:spPr>
            <a:xfrm>
              <a:off x="4388575" y="3412375"/>
              <a:ext cx="13025" cy="5250"/>
            </a:xfrm>
            <a:custGeom>
              <a:rect b="b" l="l" r="r" t="t"/>
              <a:pathLst>
                <a:path extrusionOk="0" h="210" w="521">
                  <a:moveTo>
                    <a:pt x="1" y="1"/>
                  </a:moveTo>
                  <a:lnTo>
                    <a:pt x="1" y="1"/>
                  </a:lnTo>
                  <a:cubicBezTo>
                    <a:pt x="19" y="38"/>
                    <a:pt x="66" y="75"/>
                    <a:pt x="103" y="103"/>
                  </a:cubicBezTo>
                  <a:cubicBezTo>
                    <a:pt x="140" y="131"/>
                    <a:pt x="186" y="149"/>
                    <a:pt x="233" y="177"/>
                  </a:cubicBezTo>
                  <a:cubicBezTo>
                    <a:pt x="293" y="195"/>
                    <a:pt x="358" y="210"/>
                    <a:pt x="421" y="210"/>
                  </a:cubicBezTo>
                  <a:cubicBezTo>
                    <a:pt x="455" y="210"/>
                    <a:pt x="488" y="206"/>
                    <a:pt x="521" y="196"/>
                  </a:cubicBezTo>
                  <a:lnTo>
                    <a:pt x="381" y="168"/>
                  </a:lnTo>
                  <a:cubicBezTo>
                    <a:pt x="335" y="149"/>
                    <a:pt x="298" y="140"/>
                    <a:pt x="251" y="122"/>
                  </a:cubicBezTo>
                  <a:cubicBezTo>
                    <a:pt x="177" y="84"/>
                    <a:pt x="93"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0"/>
            <p:cNvSpPr/>
            <p:nvPr/>
          </p:nvSpPr>
          <p:spPr>
            <a:xfrm>
              <a:off x="4394150" y="3412375"/>
              <a:ext cx="11650" cy="3000"/>
            </a:xfrm>
            <a:custGeom>
              <a:rect b="b" l="l" r="r" t="t"/>
              <a:pathLst>
                <a:path extrusionOk="0" h="120" w="466">
                  <a:moveTo>
                    <a:pt x="1" y="1"/>
                  </a:moveTo>
                  <a:cubicBezTo>
                    <a:pt x="28" y="38"/>
                    <a:pt x="66" y="57"/>
                    <a:pt x="103" y="57"/>
                  </a:cubicBezTo>
                  <a:cubicBezTo>
                    <a:pt x="140" y="84"/>
                    <a:pt x="186" y="94"/>
                    <a:pt x="214" y="103"/>
                  </a:cubicBezTo>
                  <a:cubicBezTo>
                    <a:pt x="256" y="112"/>
                    <a:pt x="298" y="119"/>
                    <a:pt x="340" y="119"/>
                  </a:cubicBezTo>
                  <a:cubicBezTo>
                    <a:pt x="381" y="119"/>
                    <a:pt x="423" y="112"/>
                    <a:pt x="465" y="94"/>
                  </a:cubicBezTo>
                  <a:lnTo>
                    <a:pt x="344" y="75"/>
                  </a:lnTo>
                  <a:cubicBezTo>
                    <a:pt x="298" y="57"/>
                    <a:pt x="261" y="57"/>
                    <a:pt x="233" y="47"/>
                  </a:cubicBezTo>
                  <a:cubicBezTo>
                    <a:pt x="149" y="38"/>
                    <a:pt x="75"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0"/>
            <p:cNvSpPr/>
            <p:nvPr/>
          </p:nvSpPr>
          <p:spPr>
            <a:xfrm>
              <a:off x="4401125" y="3411125"/>
              <a:ext cx="12550" cy="1525"/>
            </a:xfrm>
            <a:custGeom>
              <a:rect b="b" l="l" r="r" t="t"/>
              <a:pathLst>
                <a:path extrusionOk="0" h="61" w="502">
                  <a:moveTo>
                    <a:pt x="80" y="0"/>
                  </a:moveTo>
                  <a:cubicBezTo>
                    <a:pt x="52" y="0"/>
                    <a:pt x="25" y="1"/>
                    <a:pt x="0" y="4"/>
                  </a:cubicBezTo>
                  <a:cubicBezTo>
                    <a:pt x="75" y="41"/>
                    <a:pt x="168" y="60"/>
                    <a:pt x="251" y="60"/>
                  </a:cubicBezTo>
                  <a:lnTo>
                    <a:pt x="381" y="60"/>
                  </a:lnTo>
                  <a:cubicBezTo>
                    <a:pt x="428" y="51"/>
                    <a:pt x="474" y="51"/>
                    <a:pt x="502" y="32"/>
                  </a:cubicBezTo>
                  <a:lnTo>
                    <a:pt x="381" y="14"/>
                  </a:lnTo>
                  <a:cubicBezTo>
                    <a:pt x="335" y="14"/>
                    <a:pt x="298" y="4"/>
                    <a:pt x="251" y="4"/>
                  </a:cubicBezTo>
                  <a:cubicBezTo>
                    <a:pt x="195" y="4"/>
                    <a:pt x="136" y="0"/>
                    <a:pt x="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0"/>
            <p:cNvSpPr/>
            <p:nvPr/>
          </p:nvSpPr>
          <p:spPr>
            <a:xfrm>
              <a:off x="4410400" y="3414475"/>
              <a:ext cx="12800" cy="2450"/>
            </a:xfrm>
            <a:custGeom>
              <a:rect b="b" l="l" r="r" t="t"/>
              <a:pathLst>
                <a:path extrusionOk="0" h="98" w="512">
                  <a:moveTo>
                    <a:pt x="512" y="0"/>
                  </a:moveTo>
                  <a:lnTo>
                    <a:pt x="382" y="10"/>
                  </a:lnTo>
                  <a:cubicBezTo>
                    <a:pt x="335" y="10"/>
                    <a:pt x="298" y="19"/>
                    <a:pt x="252" y="19"/>
                  </a:cubicBezTo>
                  <a:cubicBezTo>
                    <a:pt x="168" y="38"/>
                    <a:pt x="75" y="56"/>
                    <a:pt x="1" y="84"/>
                  </a:cubicBezTo>
                  <a:cubicBezTo>
                    <a:pt x="47" y="93"/>
                    <a:pt x="89" y="98"/>
                    <a:pt x="131" y="98"/>
                  </a:cubicBezTo>
                  <a:cubicBezTo>
                    <a:pt x="173" y="98"/>
                    <a:pt x="215" y="93"/>
                    <a:pt x="261" y="84"/>
                  </a:cubicBezTo>
                  <a:cubicBezTo>
                    <a:pt x="308" y="84"/>
                    <a:pt x="345" y="65"/>
                    <a:pt x="391" y="56"/>
                  </a:cubicBezTo>
                  <a:cubicBezTo>
                    <a:pt x="428" y="47"/>
                    <a:pt x="475" y="19"/>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0"/>
            <p:cNvSpPr/>
            <p:nvPr/>
          </p:nvSpPr>
          <p:spPr>
            <a:xfrm>
              <a:off x="4419925" y="3411450"/>
              <a:ext cx="13050" cy="1650"/>
            </a:xfrm>
            <a:custGeom>
              <a:rect b="b" l="l" r="r" t="t"/>
              <a:pathLst>
                <a:path extrusionOk="0" h="66" w="522">
                  <a:moveTo>
                    <a:pt x="270" y="1"/>
                  </a:moveTo>
                  <a:cubicBezTo>
                    <a:pt x="177" y="1"/>
                    <a:pt x="94" y="1"/>
                    <a:pt x="1" y="19"/>
                  </a:cubicBezTo>
                  <a:cubicBezTo>
                    <a:pt x="84" y="47"/>
                    <a:pt x="177" y="66"/>
                    <a:pt x="252" y="66"/>
                  </a:cubicBezTo>
                  <a:cubicBezTo>
                    <a:pt x="298" y="66"/>
                    <a:pt x="345" y="66"/>
                    <a:pt x="391" y="47"/>
                  </a:cubicBezTo>
                  <a:cubicBezTo>
                    <a:pt x="438" y="47"/>
                    <a:pt x="484"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0"/>
            <p:cNvSpPr/>
            <p:nvPr/>
          </p:nvSpPr>
          <p:spPr>
            <a:xfrm>
              <a:off x="4404150" y="3384325"/>
              <a:ext cx="5600" cy="1950"/>
            </a:xfrm>
            <a:custGeom>
              <a:rect b="b" l="l" r="r" t="t"/>
              <a:pathLst>
                <a:path extrusionOk="0" h="78" w="224">
                  <a:moveTo>
                    <a:pt x="64" y="1"/>
                  </a:moveTo>
                  <a:cubicBezTo>
                    <a:pt x="44" y="1"/>
                    <a:pt x="23" y="3"/>
                    <a:pt x="0" y="8"/>
                  </a:cubicBezTo>
                  <a:cubicBezTo>
                    <a:pt x="37" y="36"/>
                    <a:pt x="74" y="54"/>
                    <a:pt x="112" y="64"/>
                  </a:cubicBezTo>
                  <a:cubicBezTo>
                    <a:pt x="125" y="73"/>
                    <a:pt x="142" y="78"/>
                    <a:pt x="160" y="78"/>
                  </a:cubicBezTo>
                  <a:cubicBezTo>
                    <a:pt x="179" y="78"/>
                    <a:pt x="200" y="73"/>
                    <a:pt x="223" y="64"/>
                  </a:cubicBezTo>
                  <a:cubicBezTo>
                    <a:pt x="186" y="36"/>
                    <a:pt x="158" y="17"/>
                    <a:pt x="121" y="8"/>
                  </a:cubicBezTo>
                  <a:cubicBezTo>
                    <a:pt x="102" y="3"/>
                    <a:pt x="84" y="1"/>
                    <a:pt x="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0"/>
            <p:cNvSpPr/>
            <p:nvPr/>
          </p:nvSpPr>
          <p:spPr>
            <a:xfrm>
              <a:off x="4400200" y="3381075"/>
              <a:ext cx="5600" cy="2000"/>
            </a:xfrm>
            <a:custGeom>
              <a:rect b="b" l="l" r="r" t="t"/>
              <a:pathLst>
                <a:path extrusionOk="0" h="80" w="224">
                  <a:moveTo>
                    <a:pt x="63" y="1"/>
                  </a:moveTo>
                  <a:cubicBezTo>
                    <a:pt x="44" y="1"/>
                    <a:pt x="23" y="3"/>
                    <a:pt x="0" y="8"/>
                  </a:cubicBezTo>
                  <a:cubicBezTo>
                    <a:pt x="37" y="36"/>
                    <a:pt x="65" y="45"/>
                    <a:pt x="102" y="73"/>
                  </a:cubicBezTo>
                  <a:cubicBezTo>
                    <a:pt x="121" y="77"/>
                    <a:pt x="139" y="80"/>
                    <a:pt x="159" y="80"/>
                  </a:cubicBezTo>
                  <a:cubicBezTo>
                    <a:pt x="179" y="80"/>
                    <a:pt x="200" y="77"/>
                    <a:pt x="223" y="73"/>
                  </a:cubicBezTo>
                  <a:cubicBezTo>
                    <a:pt x="195" y="36"/>
                    <a:pt x="149" y="26"/>
                    <a:pt x="112" y="8"/>
                  </a:cubicBezTo>
                  <a:cubicBezTo>
                    <a:pt x="98" y="3"/>
                    <a:pt x="81" y="1"/>
                    <a:pt x="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0"/>
            <p:cNvSpPr/>
            <p:nvPr/>
          </p:nvSpPr>
          <p:spPr>
            <a:xfrm>
              <a:off x="4438275" y="3408675"/>
              <a:ext cx="8400" cy="2000"/>
            </a:xfrm>
            <a:custGeom>
              <a:rect b="b" l="l" r="r" t="t"/>
              <a:pathLst>
                <a:path extrusionOk="0" h="80" w="336">
                  <a:moveTo>
                    <a:pt x="335" y="0"/>
                  </a:moveTo>
                  <a:cubicBezTo>
                    <a:pt x="280" y="0"/>
                    <a:pt x="215" y="0"/>
                    <a:pt x="159" y="9"/>
                  </a:cubicBezTo>
                  <a:cubicBezTo>
                    <a:pt x="112" y="19"/>
                    <a:pt x="57" y="37"/>
                    <a:pt x="1" y="65"/>
                  </a:cubicBezTo>
                  <a:cubicBezTo>
                    <a:pt x="29" y="74"/>
                    <a:pt x="57" y="79"/>
                    <a:pt x="84" y="79"/>
                  </a:cubicBezTo>
                  <a:cubicBezTo>
                    <a:pt x="112" y="79"/>
                    <a:pt x="140" y="74"/>
                    <a:pt x="168" y="65"/>
                  </a:cubicBezTo>
                  <a:cubicBezTo>
                    <a:pt x="196" y="65"/>
                    <a:pt x="233" y="56"/>
                    <a:pt x="252" y="47"/>
                  </a:cubicBezTo>
                  <a:cubicBezTo>
                    <a:pt x="289" y="37"/>
                    <a:pt x="307" y="19"/>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0"/>
            <p:cNvSpPr/>
            <p:nvPr/>
          </p:nvSpPr>
          <p:spPr>
            <a:xfrm>
              <a:off x="4497750" y="3363050"/>
              <a:ext cx="84800" cy="84925"/>
            </a:xfrm>
            <a:custGeom>
              <a:rect b="b" l="l" r="r" t="t"/>
              <a:pathLst>
                <a:path extrusionOk="0" h="3397" w="3392">
                  <a:moveTo>
                    <a:pt x="2230" y="1"/>
                  </a:moveTo>
                  <a:cubicBezTo>
                    <a:pt x="2098" y="1"/>
                    <a:pt x="1969" y="42"/>
                    <a:pt x="1877" y="134"/>
                  </a:cubicBezTo>
                  <a:cubicBezTo>
                    <a:pt x="1691" y="320"/>
                    <a:pt x="1738" y="636"/>
                    <a:pt x="1784" y="896"/>
                  </a:cubicBezTo>
                  <a:cubicBezTo>
                    <a:pt x="1645" y="757"/>
                    <a:pt x="1496" y="599"/>
                    <a:pt x="1310" y="534"/>
                  </a:cubicBezTo>
                  <a:cubicBezTo>
                    <a:pt x="1250" y="510"/>
                    <a:pt x="1184" y="497"/>
                    <a:pt x="1118" y="497"/>
                  </a:cubicBezTo>
                  <a:cubicBezTo>
                    <a:pt x="980" y="497"/>
                    <a:pt x="844" y="551"/>
                    <a:pt x="762" y="664"/>
                  </a:cubicBezTo>
                  <a:cubicBezTo>
                    <a:pt x="651" y="831"/>
                    <a:pt x="706" y="1082"/>
                    <a:pt x="827" y="1249"/>
                  </a:cubicBezTo>
                  <a:cubicBezTo>
                    <a:pt x="939" y="1426"/>
                    <a:pt x="1106" y="1565"/>
                    <a:pt x="1180" y="1760"/>
                  </a:cubicBezTo>
                  <a:cubicBezTo>
                    <a:pt x="994" y="1695"/>
                    <a:pt x="799" y="1611"/>
                    <a:pt x="604" y="1611"/>
                  </a:cubicBezTo>
                  <a:cubicBezTo>
                    <a:pt x="409" y="1611"/>
                    <a:pt x="186" y="1714"/>
                    <a:pt x="112" y="1909"/>
                  </a:cubicBezTo>
                  <a:cubicBezTo>
                    <a:pt x="0" y="2206"/>
                    <a:pt x="288" y="2494"/>
                    <a:pt x="567" y="2671"/>
                  </a:cubicBezTo>
                  <a:cubicBezTo>
                    <a:pt x="1255" y="3089"/>
                    <a:pt x="2044" y="3349"/>
                    <a:pt x="2843" y="3395"/>
                  </a:cubicBezTo>
                  <a:cubicBezTo>
                    <a:pt x="2854" y="3396"/>
                    <a:pt x="2865" y="3397"/>
                    <a:pt x="2876" y="3397"/>
                  </a:cubicBezTo>
                  <a:cubicBezTo>
                    <a:pt x="3131" y="3397"/>
                    <a:pt x="3244" y="3081"/>
                    <a:pt x="3271" y="2894"/>
                  </a:cubicBezTo>
                  <a:cubicBezTo>
                    <a:pt x="3391" y="2122"/>
                    <a:pt x="3345" y="1323"/>
                    <a:pt x="2992" y="627"/>
                  </a:cubicBezTo>
                  <a:cubicBezTo>
                    <a:pt x="2890" y="413"/>
                    <a:pt x="2750" y="199"/>
                    <a:pt x="2546" y="78"/>
                  </a:cubicBezTo>
                  <a:cubicBezTo>
                    <a:pt x="2450" y="28"/>
                    <a:pt x="2339" y="1"/>
                    <a:pt x="223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0"/>
            <p:cNvSpPr/>
            <p:nvPr/>
          </p:nvSpPr>
          <p:spPr>
            <a:xfrm>
              <a:off x="4498675" y="3361725"/>
              <a:ext cx="82700" cy="85750"/>
            </a:xfrm>
            <a:custGeom>
              <a:rect b="b" l="l" r="r" t="t"/>
              <a:pathLst>
                <a:path extrusionOk="0" h="3430" w="3308">
                  <a:moveTo>
                    <a:pt x="3289" y="2343"/>
                  </a:moveTo>
                  <a:lnTo>
                    <a:pt x="3289" y="2343"/>
                  </a:lnTo>
                  <a:cubicBezTo>
                    <a:pt x="3285" y="2454"/>
                    <a:pt x="3280" y="2563"/>
                    <a:pt x="3271" y="2673"/>
                  </a:cubicBezTo>
                  <a:lnTo>
                    <a:pt x="3271" y="2673"/>
                  </a:lnTo>
                  <a:cubicBezTo>
                    <a:pt x="3282" y="2563"/>
                    <a:pt x="3289" y="2454"/>
                    <a:pt x="3289" y="2343"/>
                  </a:cubicBezTo>
                  <a:close/>
                  <a:moveTo>
                    <a:pt x="3271" y="2673"/>
                  </a:moveTo>
                  <a:lnTo>
                    <a:pt x="3271" y="2673"/>
                  </a:lnTo>
                  <a:cubicBezTo>
                    <a:pt x="3259" y="2782"/>
                    <a:pt x="3243" y="2891"/>
                    <a:pt x="3224" y="3002"/>
                  </a:cubicBezTo>
                  <a:cubicBezTo>
                    <a:pt x="3248" y="2891"/>
                    <a:pt x="3262" y="2782"/>
                    <a:pt x="3271" y="2673"/>
                  </a:cubicBezTo>
                  <a:close/>
                  <a:moveTo>
                    <a:pt x="2182" y="0"/>
                  </a:moveTo>
                  <a:cubicBezTo>
                    <a:pt x="2120" y="0"/>
                    <a:pt x="2058" y="9"/>
                    <a:pt x="1998" y="29"/>
                  </a:cubicBezTo>
                  <a:cubicBezTo>
                    <a:pt x="1877" y="66"/>
                    <a:pt x="1775" y="159"/>
                    <a:pt x="1729" y="262"/>
                  </a:cubicBezTo>
                  <a:cubicBezTo>
                    <a:pt x="1673" y="364"/>
                    <a:pt x="1654" y="494"/>
                    <a:pt x="1654" y="615"/>
                  </a:cubicBezTo>
                  <a:cubicBezTo>
                    <a:pt x="1654" y="670"/>
                    <a:pt x="1654" y="717"/>
                    <a:pt x="1673" y="773"/>
                  </a:cubicBezTo>
                  <a:cubicBezTo>
                    <a:pt x="1636" y="735"/>
                    <a:pt x="1598" y="717"/>
                    <a:pt x="1561" y="680"/>
                  </a:cubicBezTo>
                  <a:cubicBezTo>
                    <a:pt x="1487" y="615"/>
                    <a:pt x="1394" y="550"/>
                    <a:pt x="1283" y="522"/>
                  </a:cubicBezTo>
                  <a:cubicBezTo>
                    <a:pt x="1214" y="497"/>
                    <a:pt x="1142" y="485"/>
                    <a:pt x="1066" y="485"/>
                  </a:cubicBezTo>
                  <a:cubicBezTo>
                    <a:pt x="1028" y="485"/>
                    <a:pt x="988" y="488"/>
                    <a:pt x="948" y="494"/>
                  </a:cubicBezTo>
                  <a:cubicBezTo>
                    <a:pt x="837" y="522"/>
                    <a:pt x="725" y="587"/>
                    <a:pt x="669" y="689"/>
                  </a:cubicBezTo>
                  <a:cubicBezTo>
                    <a:pt x="614" y="800"/>
                    <a:pt x="604" y="921"/>
                    <a:pt x="623" y="1033"/>
                  </a:cubicBezTo>
                  <a:cubicBezTo>
                    <a:pt x="642" y="1135"/>
                    <a:pt x="688" y="1237"/>
                    <a:pt x="753" y="1330"/>
                  </a:cubicBezTo>
                  <a:cubicBezTo>
                    <a:pt x="846" y="1469"/>
                    <a:pt x="948" y="1590"/>
                    <a:pt x="1041" y="1702"/>
                  </a:cubicBezTo>
                  <a:cubicBezTo>
                    <a:pt x="902" y="1655"/>
                    <a:pt x="762" y="1609"/>
                    <a:pt x="595" y="1609"/>
                  </a:cubicBezTo>
                  <a:cubicBezTo>
                    <a:pt x="493" y="1609"/>
                    <a:pt x="391" y="1637"/>
                    <a:pt x="298" y="1664"/>
                  </a:cubicBezTo>
                  <a:cubicBezTo>
                    <a:pt x="205" y="1711"/>
                    <a:pt x="121" y="1776"/>
                    <a:pt x="65" y="1869"/>
                  </a:cubicBezTo>
                  <a:cubicBezTo>
                    <a:pt x="19" y="1962"/>
                    <a:pt x="0" y="2064"/>
                    <a:pt x="19" y="2166"/>
                  </a:cubicBezTo>
                  <a:cubicBezTo>
                    <a:pt x="38" y="2268"/>
                    <a:pt x="84" y="2352"/>
                    <a:pt x="158" y="2436"/>
                  </a:cubicBezTo>
                  <a:cubicBezTo>
                    <a:pt x="288" y="2584"/>
                    <a:pt x="446" y="2705"/>
                    <a:pt x="614" y="2798"/>
                  </a:cubicBezTo>
                  <a:cubicBezTo>
                    <a:pt x="948" y="2984"/>
                    <a:pt x="1310" y="3132"/>
                    <a:pt x="1664" y="3235"/>
                  </a:cubicBezTo>
                  <a:cubicBezTo>
                    <a:pt x="1935" y="3309"/>
                    <a:pt x="2207" y="3369"/>
                    <a:pt x="2486" y="3403"/>
                  </a:cubicBezTo>
                  <a:lnTo>
                    <a:pt x="2486" y="3403"/>
                  </a:lnTo>
                  <a:cubicBezTo>
                    <a:pt x="2204" y="3369"/>
                    <a:pt x="1929" y="3307"/>
                    <a:pt x="1664" y="3225"/>
                  </a:cubicBezTo>
                  <a:cubicBezTo>
                    <a:pt x="1310" y="3105"/>
                    <a:pt x="948" y="2956"/>
                    <a:pt x="623" y="2761"/>
                  </a:cubicBezTo>
                  <a:cubicBezTo>
                    <a:pt x="456" y="2668"/>
                    <a:pt x="298" y="2547"/>
                    <a:pt x="196" y="2398"/>
                  </a:cubicBezTo>
                  <a:cubicBezTo>
                    <a:pt x="131" y="2333"/>
                    <a:pt x="84" y="2250"/>
                    <a:pt x="75" y="2157"/>
                  </a:cubicBezTo>
                  <a:cubicBezTo>
                    <a:pt x="65" y="2064"/>
                    <a:pt x="75" y="1980"/>
                    <a:pt x="121" y="1897"/>
                  </a:cubicBezTo>
                  <a:cubicBezTo>
                    <a:pt x="168" y="1832"/>
                    <a:pt x="242" y="1776"/>
                    <a:pt x="316" y="1739"/>
                  </a:cubicBezTo>
                  <a:cubicBezTo>
                    <a:pt x="400" y="1702"/>
                    <a:pt x="493" y="1692"/>
                    <a:pt x="586" y="1692"/>
                  </a:cubicBezTo>
                  <a:cubicBezTo>
                    <a:pt x="772" y="1702"/>
                    <a:pt x="948" y="1776"/>
                    <a:pt x="1125" y="1841"/>
                  </a:cubicBezTo>
                  <a:lnTo>
                    <a:pt x="1236" y="1887"/>
                  </a:lnTo>
                  <a:lnTo>
                    <a:pt x="1190" y="1776"/>
                  </a:lnTo>
                  <a:cubicBezTo>
                    <a:pt x="1097" y="1572"/>
                    <a:pt x="948" y="1423"/>
                    <a:pt x="846" y="1265"/>
                  </a:cubicBezTo>
                  <a:cubicBezTo>
                    <a:pt x="781" y="1181"/>
                    <a:pt x="753" y="1088"/>
                    <a:pt x="734" y="996"/>
                  </a:cubicBezTo>
                  <a:cubicBezTo>
                    <a:pt x="716" y="903"/>
                    <a:pt x="725" y="810"/>
                    <a:pt x="772" y="735"/>
                  </a:cubicBezTo>
                  <a:cubicBezTo>
                    <a:pt x="818" y="670"/>
                    <a:pt x="892" y="615"/>
                    <a:pt x="985" y="596"/>
                  </a:cubicBezTo>
                  <a:cubicBezTo>
                    <a:pt x="1018" y="589"/>
                    <a:pt x="1051" y="586"/>
                    <a:pt x="1083" y="586"/>
                  </a:cubicBezTo>
                  <a:cubicBezTo>
                    <a:pt x="1142" y="586"/>
                    <a:pt x="1197" y="597"/>
                    <a:pt x="1245" y="615"/>
                  </a:cubicBezTo>
                  <a:cubicBezTo>
                    <a:pt x="1422" y="670"/>
                    <a:pt x="1571" y="819"/>
                    <a:pt x="1710" y="958"/>
                  </a:cubicBezTo>
                  <a:lnTo>
                    <a:pt x="1840" y="1098"/>
                  </a:lnTo>
                  <a:lnTo>
                    <a:pt x="1803" y="912"/>
                  </a:lnTo>
                  <a:cubicBezTo>
                    <a:pt x="1784" y="810"/>
                    <a:pt x="1775" y="707"/>
                    <a:pt x="1756" y="596"/>
                  </a:cubicBezTo>
                  <a:cubicBezTo>
                    <a:pt x="1756" y="494"/>
                    <a:pt x="1775" y="392"/>
                    <a:pt x="1803" y="299"/>
                  </a:cubicBezTo>
                  <a:cubicBezTo>
                    <a:pt x="1849" y="206"/>
                    <a:pt x="1924" y="131"/>
                    <a:pt x="2017" y="104"/>
                  </a:cubicBezTo>
                  <a:cubicBezTo>
                    <a:pt x="2078" y="79"/>
                    <a:pt x="2145" y="66"/>
                    <a:pt x="2212" y="66"/>
                  </a:cubicBezTo>
                  <a:cubicBezTo>
                    <a:pt x="2246" y="66"/>
                    <a:pt x="2280" y="70"/>
                    <a:pt x="2314" y="76"/>
                  </a:cubicBezTo>
                  <a:cubicBezTo>
                    <a:pt x="2425" y="104"/>
                    <a:pt x="2518" y="150"/>
                    <a:pt x="2593" y="215"/>
                  </a:cubicBezTo>
                  <a:cubicBezTo>
                    <a:pt x="2676" y="289"/>
                    <a:pt x="2751" y="364"/>
                    <a:pt x="2806" y="457"/>
                  </a:cubicBezTo>
                  <a:cubicBezTo>
                    <a:pt x="2862" y="550"/>
                    <a:pt x="2918" y="642"/>
                    <a:pt x="2964" y="735"/>
                  </a:cubicBezTo>
                  <a:cubicBezTo>
                    <a:pt x="3011" y="828"/>
                    <a:pt x="3057" y="940"/>
                    <a:pt x="3094" y="1042"/>
                  </a:cubicBezTo>
                  <a:cubicBezTo>
                    <a:pt x="3243" y="1460"/>
                    <a:pt x="3289" y="1897"/>
                    <a:pt x="3289" y="2343"/>
                  </a:cubicBezTo>
                  <a:cubicBezTo>
                    <a:pt x="3308" y="1897"/>
                    <a:pt x="3271" y="1460"/>
                    <a:pt x="3131" y="1033"/>
                  </a:cubicBezTo>
                  <a:cubicBezTo>
                    <a:pt x="3094" y="921"/>
                    <a:pt x="3057" y="819"/>
                    <a:pt x="3011" y="717"/>
                  </a:cubicBezTo>
                  <a:cubicBezTo>
                    <a:pt x="2964" y="615"/>
                    <a:pt x="2918" y="522"/>
                    <a:pt x="2862" y="410"/>
                  </a:cubicBezTo>
                  <a:cubicBezTo>
                    <a:pt x="2806" y="345"/>
                    <a:pt x="2741" y="252"/>
                    <a:pt x="2648" y="178"/>
                  </a:cubicBezTo>
                  <a:cubicBezTo>
                    <a:pt x="2565" y="113"/>
                    <a:pt x="2463" y="39"/>
                    <a:pt x="2342" y="20"/>
                  </a:cubicBezTo>
                  <a:cubicBezTo>
                    <a:pt x="2290" y="7"/>
                    <a:pt x="2236" y="0"/>
                    <a:pt x="2182" y="0"/>
                  </a:cubicBezTo>
                  <a:close/>
                  <a:moveTo>
                    <a:pt x="3094" y="3309"/>
                  </a:moveTo>
                  <a:lnTo>
                    <a:pt x="3094" y="3309"/>
                  </a:lnTo>
                  <a:cubicBezTo>
                    <a:pt x="3057" y="3355"/>
                    <a:pt x="3011" y="3383"/>
                    <a:pt x="2964" y="3411"/>
                  </a:cubicBezTo>
                  <a:cubicBezTo>
                    <a:pt x="3029" y="3383"/>
                    <a:pt x="3057" y="3355"/>
                    <a:pt x="3094" y="3309"/>
                  </a:cubicBezTo>
                  <a:close/>
                  <a:moveTo>
                    <a:pt x="2486" y="3403"/>
                  </a:moveTo>
                  <a:cubicBezTo>
                    <a:pt x="2589" y="3416"/>
                    <a:pt x="2693" y="3425"/>
                    <a:pt x="2797" y="3430"/>
                  </a:cubicBezTo>
                  <a:cubicBezTo>
                    <a:pt x="2692" y="3425"/>
                    <a:pt x="2588" y="3416"/>
                    <a:pt x="2486" y="340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50"/>
            <p:cNvSpPr/>
            <p:nvPr/>
          </p:nvSpPr>
          <p:spPr>
            <a:xfrm>
              <a:off x="4527250" y="3406800"/>
              <a:ext cx="46475" cy="39750"/>
            </a:xfrm>
            <a:custGeom>
              <a:rect b="b" l="l" r="r" t="t"/>
              <a:pathLst>
                <a:path extrusionOk="0" h="1590" w="1859">
                  <a:moveTo>
                    <a:pt x="0" y="1"/>
                  </a:moveTo>
                  <a:cubicBezTo>
                    <a:pt x="158" y="140"/>
                    <a:pt x="316" y="270"/>
                    <a:pt x="465" y="400"/>
                  </a:cubicBezTo>
                  <a:lnTo>
                    <a:pt x="939" y="791"/>
                  </a:lnTo>
                  <a:lnTo>
                    <a:pt x="1403" y="1190"/>
                  </a:lnTo>
                  <a:cubicBezTo>
                    <a:pt x="1487" y="1246"/>
                    <a:pt x="1570" y="1320"/>
                    <a:pt x="1635" y="1385"/>
                  </a:cubicBezTo>
                  <a:cubicBezTo>
                    <a:pt x="1719" y="1450"/>
                    <a:pt x="1793" y="1525"/>
                    <a:pt x="1858" y="1590"/>
                  </a:cubicBezTo>
                  <a:cubicBezTo>
                    <a:pt x="1747" y="1432"/>
                    <a:pt x="1589" y="1292"/>
                    <a:pt x="1440" y="1153"/>
                  </a:cubicBezTo>
                  <a:cubicBezTo>
                    <a:pt x="1292" y="1014"/>
                    <a:pt x="1143" y="874"/>
                    <a:pt x="976" y="744"/>
                  </a:cubicBezTo>
                  <a:cubicBezTo>
                    <a:pt x="827" y="623"/>
                    <a:pt x="669" y="493"/>
                    <a:pt x="502" y="363"/>
                  </a:cubicBezTo>
                  <a:cubicBezTo>
                    <a:pt x="344" y="233"/>
                    <a:pt x="177"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50"/>
            <p:cNvSpPr/>
            <p:nvPr/>
          </p:nvSpPr>
          <p:spPr>
            <a:xfrm>
              <a:off x="4543025" y="3385900"/>
              <a:ext cx="32775" cy="59250"/>
            </a:xfrm>
            <a:custGeom>
              <a:rect b="b" l="l" r="r" t="t"/>
              <a:pathLst>
                <a:path extrusionOk="0" h="2370" w="1311">
                  <a:moveTo>
                    <a:pt x="1" y="1"/>
                  </a:moveTo>
                  <a:lnTo>
                    <a:pt x="1" y="1"/>
                  </a:lnTo>
                  <a:cubicBezTo>
                    <a:pt x="94" y="214"/>
                    <a:pt x="196" y="409"/>
                    <a:pt x="289" y="605"/>
                  </a:cubicBezTo>
                  <a:cubicBezTo>
                    <a:pt x="391" y="818"/>
                    <a:pt x="503" y="1013"/>
                    <a:pt x="605" y="1208"/>
                  </a:cubicBezTo>
                  <a:cubicBezTo>
                    <a:pt x="716" y="1413"/>
                    <a:pt x="828" y="1608"/>
                    <a:pt x="939" y="1803"/>
                  </a:cubicBezTo>
                  <a:cubicBezTo>
                    <a:pt x="1060" y="1998"/>
                    <a:pt x="1172" y="2203"/>
                    <a:pt x="1311" y="2370"/>
                  </a:cubicBezTo>
                  <a:cubicBezTo>
                    <a:pt x="1255" y="2277"/>
                    <a:pt x="1209" y="2184"/>
                    <a:pt x="1153" y="2082"/>
                  </a:cubicBezTo>
                  <a:cubicBezTo>
                    <a:pt x="1088" y="1980"/>
                    <a:pt x="1042" y="1887"/>
                    <a:pt x="986" y="1784"/>
                  </a:cubicBezTo>
                  <a:lnTo>
                    <a:pt x="661" y="1190"/>
                  </a:lnTo>
                  <a:lnTo>
                    <a:pt x="335" y="595"/>
                  </a:lnTo>
                  <a:cubicBezTo>
                    <a:pt x="224" y="400"/>
                    <a:pt x="112" y="20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0"/>
            <p:cNvSpPr/>
            <p:nvPr/>
          </p:nvSpPr>
          <p:spPr>
            <a:xfrm>
              <a:off x="4546750" y="3418875"/>
              <a:ext cx="13500" cy="11175"/>
            </a:xfrm>
            <a:custGeom>
              <a:rect b="b" l="l" r="r" t="t"/>
              <a:pathLst>
                <a:path extrusionOk="0" h="447" w="540">
                  <a:moveTo>
                    <a:pt x="1" y="1"/>
                  </a:moveTo>
                  <a:lnTo>
                    <a:pt x="1" y="1"/>
                  </a:lnTo>
                  <a:cubicBezTo>
                    <a:pt x="84" y="94"/>
                    <a:pt x="168" y="168"/>
                    <a:pt x="252" y="242"/>
                  </a:cubicBezTo>
                  <a:lnTo>
                    <a:pt x="400" y="345"/>
                  </a:lnTo>
                  <a:lnTo>
                    <a:pt x="540" y="447"/>
                  </a:lnTo>
                  <a:cubicBezTo>
                    <a:pt x="502" y="391"/>
                    <a:pt x="456" y="354"/>
                    <a:pt x="419" y="308"/>
                  </a:cubicBezTo>
                  <a:cubicBezTo>
                    <a:pt x="382" y="280"/>
                    <a:pt x="335" y="233"/>
                    <a:pt x="289" y="196"/>
                  </a:cubicBezTo>
                  <a:cubicBezTo>
                    <a:pt x="196" y="122"/>
                    <a:pt x="103"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0"/>
            <p:cNvSpPr/>
            <p:nvPr/>
          </p:nvSpPr>
          <p:spPr>
            <a:xfrm>
              <a:off x="4542350" y="3413775"/>
              <a:ext cx="9075" cy="6300"/>
            </a:xfrm>
            <a:custGeom>
              <a:rect b="b" l="l" r="r" t="t"/>
              <a:pathLst>
                <a:path extrusionOk="0" h="252" w="363">
                  <a:moveTo>
                    <a:pt x="0" y="1"/>
                  </a:moveTo>
                  <a:lnTo>
                    <a:pt x="0" y="1"/>
                  </a:lnTo>
                  <a:cubicBezTo>
                    <a:pt x="65" y="66"/>
                    <a:pt x="121" y="93"/>
                    <a:pt x="177" y="158"/>
                  </a:cubicBezTo>
                  <a:cubicBezTo>
                    <a:pt x="214" y="168"/>
                    <a:pt x="232" y="186"/>
                    <a:pt x="270" y="205"/>
                  </a:cubicBezTo>
                  <a:cubicBezTo>
                    <a:pt x="307" y="214"/>
                    <a:pt x="325" y="224"/>
                    <a:pt x="362" y="251"/>
                  </a:cubicBezTo>
                  <a:cubicBezTo>
                    <a:pt x="353" y="214"/>
                    <a:pt x="316" y="177"/>
                    <a:pt x="297" y="158"/>
                  </a:cubicBezTo>
                  <a:cubicBezTo>
                    <a:pt x="260" y="121"/>
                    <a:pt x="232" y="112"/>
                    <a:pt x="205" y="84"/>
                  </a:cubicBezTo>
                  <a:cubicBezTo>
                    <a:pt x="139" y="47"/>
                    <a:pt x="74"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0"/>
            <p:cNvSpPr/>
            <p:nvPr/>
          </p:nvSpPr>
          <p:spPr>
            <a:xfrm>
              <a:off x="4545825" y="3409600"/>
              <a:ext cx="11175" cy="11875"/>
            </a:xfrm>
            <a:custGeom>
              <a:rect b="b" l="l" r="r" t="t"/>
              <a:pathLst>
                <a:path extrusionOk="0" h="475" w="447">
                  <a:moveTo>
                    <a:pt x="0" y="0"/>
                  </a:moveTo>
                  <a:lnTo>
                    <a:pt x="0" y="0"/>
                  </a:lnTo>
                  <a:cubicBezTo>
                    <a:pt x="66" y="93"/>
                    <a:pt x="131" y="168"/>
                    <a:pt x="214" y="251"/>
                  </a:cubicBezTo>
                  <a:cubicBezTo>
                    <a:pt x="279" y="335"/>
                    <a:pt x="363" y="400"/>
                    <a:pt x="446" y="474"/>
                  </a:cubicBezTo>
                  <a:cubicBezTo>
                    <a:pt x="419" y="428"/>
                    <a:pt x="391" y="381"/>
                    <a:pt x="354" y="335"/>
                  </a:cubicBezTo>
                  <a:cubicBezTo>
                    <a:pt x="316" y="288"/>
                    <a:pt x="279" y="242"/>
                    <a:pt x="251" y="205"/>
                  </a:cubicBezTo>
                  <a:cubicBezTo>
                    <a:pt x="177" y="140"/>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0"/>
            <p:cNvSpPr/>
            <p:nvPr/>
          </p:nvSpPr>
          <p:spPr>
            <a:xfrm>
              <a:off x="4560450" y="3426075"/>
              <a:ext cx="5850" cy="8400"/>
            </a:xfrm>
            <a:custGeom>
              <a:rect b="b" l="l" r="r" t="t"/>
              <a:pathLst>
                <a:path extrusionOk="0" h="336" w="234">
                  <a:moveTo>
                    <a:pt x="1" y="1"/>
                  </a:moveTo>
                  <a:lnTo>
                    <a:pt x="1" y="1"/>
                  </a:lnTo>
                  <a:cubicBezTo>
                    <a:pt x="10" y="66"/>
                    <a:pt x="47" y="131"/>
                    <a:pt x="94" y="187"/>
                  </a:cubicBezTo>
                  <a:cubicBezTo>
                    <a:pt x="131" y="243"/>
                    <a:pt x="177" y="289"/>
                    <a:pt x="233" y="335"/>
                  </a:cubicBezTo>
                  <a:cubicBezTo>
                    <a:pt x="205" y="270"/>
                    <a:pt x="177" y="205"/>
                    <a:pt x="140" y="150"/>
                  </a:cubicBezTo>
                  <a:cubicBezTo>
                    <a:pt x="103" y="94"/>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0"/>
            <p:cNvSpPr/>
            <p:nvPr/>
          </p:nvSpPr>
          <p:spPr>
            <a:xfrm>
              <a:off x="4526775" y="3380100"/>
              <a:ext cx="11875" cy="8850"/>
            </a:xfrm>
            <a:custGeom>
              <a:rect b="b" l="l" r="r" t="t"/>
              <a:pathLst>
                <a:path extrusionOk="0" h="354" w="475">
                  <a:moveTo>
                    <a:pt x="1" y="0"/>
                  </a:moveTo>
                  <a:lnTo>
                    <a:pt x="1" y="0"/>
                  </a:lnTo>
                  <a:cubicBezTo>
                    <a:pt x="84" y="75"/>
                    <a:pt x="159" y="130"/>
                    <a:pt x="224" y="186"/>
                  </a:cubicBezTo>
                  <a:cubicBezTo>
                    <a:pt x="270" y="214"/>
                    <a:pt x="298" y="251"/>
                    <a:pt x="344" y="270"/>
                  </a:cubicBezTo>
                  <a:cubicBezTo>
                    <a:pt x="391" y="298"/>
                    <a:pt x="428" y="316"/>
                    <a:pt x="474" y="353"/>
                  </a:cubicBezTo>
                  <a:cubicBezTo>
                    <a:pt x="447" y="307"/>
                    <a:pt x="419" y="270"/>
                    <a:pt x="382" y="233"/>
                  </a:cubicBezTo>
                  <a:cubicBezTo>
                    <a:pt x="344" y="205"/>
                    <a:pt x="317" y="177"/>
                    <a:pt x="270" y="140"/>
                  </a:cubicBezTo>
                  <a:cubicBezTo>
                    <a:pt x="186" y="84"/>
                    <a:pt x="9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0"/>
            <p:cNvSpPr/>
            <p:nvPr/>
          </p:nvSpPr>
          <p:spPr>
            <a:xfrm>
              <a:off x="4533750" y="3388225"/>
              <a:ext cx="8375" cy="6525"/>
            </a:xfrm>
            <a:custGeom>
              <a:rect b="b" l="l" r="r" t="t"/>
              <a:pathLst>
                <a:path extrusionOk="0" h="261" w="335">
                  <a:moveTo>
                    <a:pt x="0" y="1"/>
                  </a:moveTo>
                  <a:cubicBezTo>
                    <a:pt x="47" y="47"/>
                    <a:pt x="103" y="93"/>
                    <a:pt x="158" y="140"/>
                  </a:cubicBezTo>
                  <a:cubicBezTo>
                    <a:pt x="223" y="177"/>
                    <a:pt x="279" y="214"/>
                    <a:pt x="335" y="261"/>
                  </a:cubicBezTo>
                  <a:cubicBezTo>
                    <a:pt x="326" y="224"/>
                    <a:pt x="298" y="186"/>
                    <a:pt x="279" y="168"/>
                  </a:cubicBezTo>
                  <a:cubicBezTo>
                    <a:pt x="251" y="140"/>
                    <a:pt x="223" y="121"/>
                    <a:pt x="195" y="93"/>
                  </a:cubicBezTo>
                  <a:cubicBezTo>
                    <a:pt x="158" y="75"/>
                    <a:pt x="140" y="47"/>
                    <a:pt x="103" y="3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0"/>
            <p:cNvSpPr/>
            <p:nvPr/>
          </p:nvSpPr>
          <p:spPr>
            <a:xfrm>
              <a:off x="4523525" y="3382250"/>
              <a:ext cx="5375" cy="3225"/>
            </a:xfrm>
            <a:custGeom>
              <a:rect b="b" l="l" r="r" t="t"/>
              <a:pathLst>
                <a:path extrusionOk="0" h="129" w="215">
                  <a:moveTo>
                    <a:pt x="38" y="0"/>
                  </a:moveTo>
                  <a:cubicBezTo>
                    <a:pt x="26" y="0"/>
                    <a:pt x="14" y="3"/>
                    <a:pt x="1" y="7"/>
                  </a:cubicBezTo>
                  <a:cubicBezTo>
                    <a:pt x="38" y="44"/>
                    <a:pt x="56" y="54"/>
                    <a:pt x="93" y="91"/>
                  </a:cubicBezTo>
                  <a:cubicBezTo>
                    <a:pt x="121" y="100"/>
                    <a:pt x="131" y="100"/>
                    <a:pt x="149" y="119"/>
                  </a:cubicBezTo>
                  <a:cubicBezTo>
                    <a:pt x="168" y="119"/>
                    <a:pt x="186" y="128"/>
                    <a:pt x="214" y="128"/>
                  </a:cubicBezTo>
                  <a:cubicBezTo>
                    <a:pt x="196" y="82"/>
                    <a:pt x="168" y="54"/>
                    <a:pt x="131" y="35"/>
                  </a:cubicBezTo>
                  <a:cubicBezTo>
                    <a:pt x="121" y="26"/>
                    <a:pt x="93" y="7"/>
                    <a:pt x="75" y="7"/>
                  </a:cubicBezTo>
                  <a:cubicBezTo>
                    <a:pt x="61" y="3"/>
                    <a:pt x="49"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0"/>
            <p:cNvSpPr/>
            <p:nvPr/>
          </p:nvSpPr>
          <p:spPr>
            <a:xfrm>
              <a:off x="4552550" y="3367000"/>
              <a:ext cx="11875" cy="7075"/>
            </a:xfrm>
            <a:custGeom>
              <a:rect b="b" l="l" r="r" t="t"/>
              <a:pathLst>
                <a:path extrusionOk="0" h="283" w="475">
                  <a:moveTo>
                    <a:pt x="110" y="1"/>
                  </a:moveTo>
                  <a:cubicBezTo>
                    <a:pt x="69" y="1"/>
                    <a:pt x="29" y="13"/>
                    <a:pt x="1" y="41"/>
                  </a:cubicBezTo>
                  <a:cubicBezTo>
                    <a:pt x="26" y="34"/>
                    <a:pt x="51" y="30"/>
                    <a:pt x="76" y="30"/>
                  </a:cubicBezTo>
                  <a:cubicBezTo>
                    <a:pt x="144" y="30"/>
                    <a:pt x="212" y="56"/>
                    <a:pt x="280" y="97"/>
                  </a:cubicBezTo>
                  <a:cubicBezTo>
                    <a:pt x="317" y="125"/>
                    <a:pt x="345" y="143"/>
                    <a:pt x="382" y="181"/>
                  </a:cubicBezTo>
                  <a:lnTo>
                    <a:pt x="428" y="227"/>
                  </a:lnTo>
                  <a:cubicBezTo>
                    <a:pt x="447" y="246"/>
                    <a:pt x="456" y="274"/>
                    <a:pt x="475" y="283"/>
                  </a:cubicBezTo>
                  <a:cubicBezTo>
                    <a:pt x="475" y="264"/>
                    <a:pt x="465" y="236"/>
                    <a:pt x="456" y="218"/>
                  </a:cubicBezTo>
                  <a:cubicBezTo>
                    <a:pt x="447" y="199"/>
                    <a:pt x="428" y="181"/>
                    <a:pt x="419" y="153"/>
                  </a:cubicBezTo>
                  <a:cubicBezTo>
                    <a:pt x="382" y="125"/>
                    <a:pt x="354" y="78"/>
                    <a:pt x="308" y="51"/>
                  </a:cubicBezTo>
                  <a:cubicBezTo>
                    <a:pt x="261" y="32"/>
                    <a:pt x="215" y="4"/>
                    <a:pt x="150" y="4"/>
                  </a:cubicBezTo>
                  <a:cubicBezTo>
                    <a:pt x="136" y="2"/>
                    <a:pt x="123" y="1"/>
                    <a:pt x="1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0"/>
            <p:cNvSpPr/>
            <p:nvPr/>
          </p:nvSpPr>
          <p:spPr>
            <a:xfrm>
              <a:off x="4559750" y="3371725"/>
              <a:ext cx="7225" cy="11425"/>
            </a:xfrm>
            <a:custGeom>
              <a:rect b="b" l="l" r="r" t="t"/>
              <a:pathLst>
                <a:path extrusionOk="0" h="457" w="289">
                  <a:moveTo>
                    <a:pt x="1" y="1"/>
                  </a:moveTo>
                  <a:lnTo>
                    <a:pt x="1" y="1"/>
                  </a:lnTo>
                  <a:cubicBezTo>
                    <a:pt x="20" y="47"/>
                    <a:pt x="38" y="85"/>
                    <a:pt x="75" y="131"/>
                  </a:cubicBezTo>
                  <a:lnTo>
                    <a:pt x="140" y="233"/>
                  </a:lnTo>
                  <a:lnTo>
                    <a:pt x="224" y="335"/>
                  </a:lnTo>
                  <a:cubicBezTo>
                    <a:pt x="242" y="373"/>
                    <a:pt x="270" y="419"/>
                    <a:pt x="289" y="456"/>
                  </a:cubicBezTo>
                  <a:cubicBezTo>
                    <a:pt x="289" y="410"/>
                    <a:pt x="280" y="363"/>
                    <a:pt x="261" y="317"/>
                  </a:cubicBezTo>
                  <a:cubicBezTo>
                    <a:pt x="233" y="280"/>
                    <a:pt x="215" y="233"/>
                    <a:pt x="187" y="196"/>
                  </a:cubicBezTo>
                  <a:cubicBezTo>
                    <a:pt x="140" y="122"/>
                    <a:pt x="75"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0"/>
            <p:cNvSpPr/>
            <p:nvPr/>
          </p:nvSpPr>
          <p:spPr>
            <a:xfrm>
              <a:off x="4567900" y="3376625"/>
              <a:ext cx="4650" cy="11150"/>
            </a:xfrm>
            <a:custGeom>
              <a:rect b="b" l="l" r="r" t="t"/>
              <a:pathLst>
                <a:path extrusionOk="0" h="446" w="186">
                  <a:moveTo>
                    <a:pt x="0" y="0"/>
                  </a:moveTo>
                  <a:lnTo>
                    <a:pt x="0" y="0"/>
                  </a:lnTo>
                  <a:cubicBezTo>
                    <a:pt x="28" y="84"/>
                    <a:pt x="65" y="167"/>
                    <a:pt x="84" y="223"/>
                  </a:cubicBezTo>
                  <a:cubicBezTo>
                    <a:pt x="121" y="297"/>
                    <a:pt x="139" y="362"/>
                    <a:pt x="177" y="446"/>
                  </a:cubicBezTo>
                  <a:cubicBezTo>
                    <a:pt x="186" y="400"/>
                    <a:pt x="186" y="353"/>
                    <a:pt x="177" y="316"/>
                  </a:cubicBezTo>
                  <a:cubicBezTo>
                    <a:pt x="167" y="279"/>
                    <a:pt x="158" y="232"/>
                    <a:pt x="139" y="204"/>
                  </a:cubicBezTo>
                  <a:cubicBezTo>
                    <a:pt x="121" y="167"/>
                    <a:pt x="112" y="130"/>
                    <a:pt x="84" y="93"/>
                  </a:cubicBezTo>
                  <a:cubicBezTo>
                    <a:pt x="65" y="6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0"/>
            <p:cNvSpPr/>
            <p:nvPr/>
          </p:nvSpPr>
          <p:spPr>
            <a:xfrm>
              <a:off x="4557450" y="3373600"/>
              <a:ext cx="5125" cy="6300"/>
            </a:xfrm>
            <a:custGeom>
              <a:rect b="b" l="l" r="r" t="t"/>
              <a:pathLst>
                <a:path extrusionOk="0" h="252" w="205">
                  <a:moveTo>
                    <a:pt x="0" y="0"/>
                  </a:moveTo>
                  <a:lnTo>
                    <a:pt x="0" y="0"/>
                  </a:lnTo>
                  <a:cubicBezTo>
                    <a:pt x="37" y="47"/>
                    <a:pt x="65" y="93"/>
                    <a:pt x="93" y="121"/>
                  </a:cubicBezTo>
                  <a:cubicBezTo>
                    <a:pt x="130" y="167"/>
                    <a:pt x="158" y="205"/>
                    <a:pt x="204" y="251"/>
                  </a:cubicBezTo>
                  <a:cubicBezTo>
                    <a:pt x="204" y="195"/>
                    <a:pt x="177" y="130"/>
                    <a:pt x="139" y="93"/>
                  </a:cubicBezTo>
                  <a:cubicBezTo>
                    <a:pt x="130" y="65"/>
                    <a:pt x="112" y="56"/>
                    <a:pt x="84" y="28"/>
                  </a:cubicBezTo>
                  <a:cubicBezTo>
                    <a:pt x="65" y="19"/>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0"/>
            <p:cNvSpPr/>
            <p:nvPr/>
          </p:nvSpPr>
          <p:spPr>
            <a:xfrm>
              <a:off x="4576025" y="3427025"/>
              <a:ext cx="3275" cy="12100"/>
            </a:xfrm>
            <a:custGeom>
              <a:rect b="b" l="l" r="r" t="t"/>
              <a:pathLst>
                <a:path extrusionOk="0" h="484" w="131">
                  <a:moveTo>
                    <a:pt x="93" y="0"/>
                  </a:moveTo>
                  <a:cubicBezTo>
                    <a:pt x="84" y="93"/>
                    <a:pt x="65" y="158"/>
                    <a:pt x="47" y="242"/>
                  </a:cubicBezTo>
                  <a:cubicBezTo>
                    <a:pt x="28" y="325"/>
                    <a:pt x="10" y="400"/>
                    <a:pt x="0" y="483"/>
                  </a:cubicBezTo>
                  <a:cubicBezTo>
                    <a:pt x="37" y="446"/>
                    <a:pt x="47" y="418"/>
                    <a:pt x="75" y="372"/>
                  </a:cubicBezTo>
                  <a:cubicBezTo>
                    <a:pt x="84" y="335"/>
                    <a:pt x="93" y="297"/>
                    <a:pt x="112" y="251"/>
                  </a:cubicBezTo>
                  <a:cubicBezTo>
                    <a:pt x="121" y="167"/>
                    <a:pt x="130" y="74"/>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0"/>
            <p:cNvSpPr/>
            <p:nvPr/>
          </p:nvSpPr>
          <p:spPr>
            <a:xfrm>
              <a:off x="4574400" y="3424925"/>
              <a:ext cx="1875" cy="9325"/>
            </a:xfrm>
            <a:custGeom>
              <a:rect b="b" l="l" r="r" t="t"/>
              <a:pathLst>
                <a:path extrusionOk="0" h="373" w="75">
                  <a:moveTo>
                    <a:pt x="28" y="0"/>
                  </a:moveTo>
                  <a:cubicBezTo>
                    <a:pt x="19" y="38"/>
                    <a:pt x="19" y="56"/>
                    <a:pt x="19" y="93"/>
                  </a:cubicBezTo>
                  <a:cubicBezTo>
                    <a:pt x="10" y="131"/>
                    <a:pt x="10" y="149"/>
                    <a:pt x="10" y="186"/>
                  </a:cubicBezTo>
                  <a:cubicBezTo>
                    <a:pt x="10" y="242"/>
                    <a:pt x="0" y="298"/>
                    <a:pt x="0" y="372"/>
                  </a:cubicBezTo>
                  <a:cubicBezTo>
                    <a:pt x="37" y="344"/>
                    <a:pt x="47" y="316"/>
                    <a:pt x="47" y="289"/>
                  </a:cubicBezTo>
                  <a:cubicBezTo>
                    <a:pt x="56" y="270"/>
                    <a:pt x="65" y="233"/>
                    <a:pt x="65" y="196"/>
                  </a:cubicBezTo>
                  <a:cubicBezTo>
                    <a:pt x="75" y="131"/>
                    <a:pt x="65"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0"/>
            <p:cNvSpPr/>
            <p:nvPr/>
          </p:nvSpPr>
          <p:spPr>
            <a:xfrm>
              <a:off x="4567650" y="3421450"/>
              <a:ext cx="4225" cy="8600"/>
            </a:xfrm>
            <a:custGeom>
              <a:rect b="b" l="l" r="r" t="t"/>
              <a:pathLst>
                <a:path extrusionOk="0" h="344" w="169">
                  <a:moveTo>
                    <a:pt x="1" y="0"/>
                  </a:moveTo>
                  <a:lnTo>
                    <a:pt x="1" y="0"/>
                  </a:lnTo>
                  <a:cubicBezTo>
                    <a:pt x="10" y="65"/>
                    <a:pt x="38" y="130"/>
                    <a:pt x="57" y="186"/>
                  </a:cubicBezTo>
                  <a:cubicBezTo>
                    <a:pt x="84" y="242"/>
                    <a:pt x="112" y="297"/>
                    <a:pt x="168" y="344"/>
                  </a:cubicBezTo>
                  <a:cubicBezTo>
                    <a:pt x="168" y="279"/>
                    <a:pt x="140" y="223"/>
                    <a:pt x="112" y="149"/>
                  </a:cubicBezTo>
                  <a:cubicBezTo>
                    <a:pt x="103" y="130"/>
                    <a:pt x="94" y="93"/>
                    <a:pt x="66" y="6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50"/>
            <p:cNvSpPr/>
            <p:nvPr/>
          </p:nvSpPr>
          <p:spPr>
            <a:xfrm>
              <a:off x="4571375" y="3416100"/>
              <a:ext cx="2125" cy="8625"/>
            </a:xfrm>
            <a:custGeom>
              <a:rect b="b" l="l" r="r" t="t"/>
              <a:pathLst>
                <a:path extrusionOk="0" h="345" w="85">
                  <a:moveTo>
                    <a:pt x="19" y="0"/>
                  </a:moveTo>
                  <a:cubicBezTo>
                    <a:pt x="0" y="75"/>
                    <a:pt x="0" y="121"/>
                    <a:pt x="19" y="177"/>
                  </a:cubicBezTo>
                  <a:cubicBezTo>
                    <a:pt x="28" y="233"/>
                    <a:pt x="38" y="298"/>
                    <a:pt x="75" y="344"/>
                  </a:cubicBezTo>
                  <a:cubicBezTo>
                    <a:pt x="84" y="279"/>
                    <a:pt x="75" y="223"/>
                    <a:pt x="75" y="168"/>
                  </a:cubicBezTo>
                  <a:cubicBezTo>
                    <a:pt x="66" y="112"/>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50"/>
            <p:cNvSpPr/>
            <p:nvPr/>
          </p:nvSpPr>
          <p:spPr>
            <a:xfrm>
              <a:off x="4576725" y="3411925"/>
              <a:ext cx="2100" cy="10700"/>
            </a:xfrm>
            <a:custGeom>
              <a:rect b="b" l="l" r="r" t="t"/>
              <a:pathLst>
                <a:path extrusionOk="0" h="428" w="84">
                  <a:moveTo>
                    <a:pt x="9" y="0"/>
                  </a:moveTo>
                  <a:cubicBezTo>
                    <a:pt x="0" y="75"/>
                    <a:pt x="0" y="149"/>
                    <a:pt x="9" y="214"/>
                  </a:cubicBezTo>
                  <a:cubicBezTo>
                    <a:pt x="19" y="288"/>
                    <a:pt x="37" y="353"/>
                    <a:pt x="65" y="428"/>
                  </a:cubicBezTo>
                  <a:cubicBezTo>
                    <a:pt x="84" y="344"/>
                    <a:pt x="65" y="279"/>
                    <a:pt x="65" y="205"/>
                  </a:cubicBezTo>
                  <a:cubicBezTo>
                    <a:pt x="56" y="140"/>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0"/>
            <p:cNvSpPr/>
            <p:nvPr/>
          </p:nvSpPr>
          <p:spPr>
            <a:xfrm>
              <a:off x="4502850" y="3415875"/>
              <a:ext cx="8625" cy="11175"/>
            </a:xfrm>
            <a:custGeom>
              <a:rect b="b" l="l" r="r" t="t"/>
              <a:pathLst>
                <a:path extrusionOk="0" h="447" w="345">
                  <a:moveTo>
                    <a:pt x="1" y="0"/>
                  </a:moveTo>
                  <a:cubicBezTo>
                    <a:pt x="1" y="56"/>
                    <a:pt x="29" y="102"/>
                    <a:pt x="38" y="140"/>
                  </a:cubicBezTo>
                  <a:cubicBezTo>
                    <a:pt x="47" y="186"/>
                    <a:pt x="84" y="232"/>
                    <a:pt x="112" y="270"/>
                  </a:cubicBezTo>
                  <a:cubicBezTo>
                    <a:pt x="168" y="353"/>
                    <a:pt x="252" y="418"/>
                    <a:pt x="344" y="446"/>
                  </a:cubicBezTo>
                  <a:cubicBezTo>
                    <a:pt x="307" y="409"/>
                    <a:pt x="279" y="372"/>
                    <a:pt x="252" y="335"/>
                  </a:cubicBezTo>
                  <a:cubicBezTo>
                    <a:pt x="224" y="307"/>
                    <a:pt x="186" y="270"/>
                    <a:pt x="168" y="232"/>
                  </a:cubicBezTo>
                  <a:cubicBezTo>
                    <a:pt x="112" y="149"/>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0"/>
            <p:cNvSpPr/>
            <p:nvPr/>
          </p:nvSpPr>
          <p:spPr>
            <a:xfrm>
              <a:off x="4507500" y="3419125"/>
              <a:ext cx="8850" cy="8150"/>
            </a:xfrm>
            <a:custGeom>
              <a:rect b="b" l="l" r="r" t="t"/>
              <a:pathLst>
                <a:path extrusionOk="0" h="326" w="354">
                  <a:moveTo>
                    <a:pt x="0" y="0"/>
                  </a:moveTo>
                  <a:lnTo>
                    <a:pt x="0" y="0"/>
                  </a:lnTo>
                  <a:cubicBezTo>
                    <a:pt x="19" y="47"/>
                    <a:pt x="28" y="84"/>
                    <a:pt x="66" y="112"/>
                  </a:cubicBezTo>
                  <a:cubicBezTo>
                    <a:pt x="84" y="149"/>
                    <a:pt x="121" y="177"/>
                    <a:pt x="140" y="205"/>
                  </a:cubicBezTo>
                  <a:cubicBezTo>
                    <a:pt x="205" y="270"/>
                    <a:pt x="270" y="316"/>
                    <a:pt x="354" y="325"/>
                  </a:cubicBezTo>
                  <a:lnTo>
                    <a:pt x="261" y="242"/>
                  </a:lnTo>
                  <a:lnTo>
                    <a:pt x="177" y="158"/>
                  </a:lnTo>
                  <a:cubicBezTo>
                    <a:pt x="121" y="112"/>
                    <a:pt x="6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0"/>
            <p:cNvSpPr/>
            <p:nvPr/>
          </p:nvSpPr>
          <p:spPr>
            <a:xfrm>
              <a:off x="4514225" y="3421900"/>
              <a:ext cx="10475" cy="7700"/>
            </a:xfrm>
            <a:custGeom>
              <a:rect b="b" l="l" r="r" t="t"/>
              <a:pathLst>
                <a:path extrusionOk="0" h="308" w="419">
                  <a:moveTo>
                    <a:pt x="1" y="1"/>
                  </a:moveTo>
                  <a:lnTo>
                    <a:pt x="1" y="1"/>
                  </a:lnTo>
                  <a:cubicBezTo>
                    <a:pt x="47" y="75"/>
                    <a:pt x="103" y="131"/>
                    <a:pt x="187" y="205"/>
                  </a:cubicBezTo>
                  <a:lnTo>
                    <a:pt x="289" y="270"/>
                  </a:lnTo>
                  <a:cubicBezTo>
                    <a:pt x="335" y="279"/>
                    <a:pt x="373" y="307"/>
                    <a:pt x="419" y="307"/>
                  </a:cubicBezTo>
                  <a:lnTo>
                    <a:pt x="317" y="224"/>
                  </a:lnTo>
                  <a:cubicBezTo>
                    <a:pt x="280" y="187"/>
                    <a:pt x="242" y="168"/>
                    <a:pt x="215" y="140"/>
                  </a:cubicBezTo>
                  <a:cubicBezTo>
                    <a:pt x="150" y="84"/>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0"/>
            <p:cNvSpPr/>
            <p:nvPr/>
          </p:nvSpPr>
          <p:spPr>
            <a:xfrm>
              <a:off x="4519125" y="3431200"/>
              <a:ext cx="12100" cy="5375"/>
            </a:xfrm>
            <a:custGeom>
              <a:rect b="b" l="l" r="r" t="t"/>
              <a:pathLst>
                <a:path extrusionOk="0" h="215" w="484">
                  <a:moveTo>
                    <a:pt x="0" y="0"/>
                  </a:moveTo>
                  <a:lnTo>
                    <a:pt x="0" y="0"/>
                  </a:lnTo>
                  <a:cubicBezTo>
                    <a:pt x="74" y="65"/>
                    <a:pt x="139" y="112"/>
                    <a:pt x="223" y="149"/>
                  </a:cubicBezTo>
                  <a:cubicBezTo>
                    <a:pt x="269" y="177"/>
                    <a:pt x="307" y="186"/>
                    <a:pt x="353" y="195"/>
                  </a:cubicBezTo>
                  <a:cubicBezTo>
                    <a:pt x="390" y="214"/>
                    <a:pt x="427" y="214"/>
                    <a:pt x="483" y="214"/>
                  </a:cubicBezTo>
                  <a:lnTo>
                    <a:pt x="362" y="149"/>
                  </a:lnTo>
                  <a:cubicBezTo>
                    <a:pt x="325" y="130"/>
                    <a:pt x="279" y="121"/>
                    <a:pt x="251" y="93"/>
                  </a:cubicBezTo>
                  <a:cubicBezTo>
                    <a:pt x="167" y="65"/>
                    <a:pt x="84"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0"/>
            <p:cNvSpPr/>
            <p:nvPr/>
          </p:nvSpPr>
          <p:spPr>
            <a:xfrm>
              <a:off x="4529575" y="3432125"/>
              <a:ext cx="11400" cy="6750"/>
            </a:xfrm>
            <a:custGeom>
              <a:rect b="b" l="l" r="r" t="t"/>
              <a:pathLst>
                <a:path extrusionOk="0" h="270" w="456">
                  <a:moveTo>
                    <a:pt x="0" y="1"/>
                  </a:moveTo>
                  <a:cubicBezTo>
                    <a:pt x="65" y="75"/>
                    <a:pt x="130" y="131"/>
                    <a:pt x="205" y="177"/>
                  </a:cubicBezTo>
                  <a:cubicBezTo>
                    <a:pt x="232" y="214"/>
                    <a:pt x="270" y="223"/>
                    <a:pt x="316" y="242"/>
                  </a:cubicBezTo>
                  <a:cubicBezTo>
                    <a:pt x="362" y="261"/>
                    <a:pt x="409" y="270"/>
                    <a:pt x="455" y="270"/>
                  </a:cubicBezTo>
                  <a:cubicBezTo>
                    <a:pt x="409" y="242"/>
                    <a:pt x="372" y="223"/>
                    <a:pt x="344" y="196"/>
                  </a:cubicBezTo>
                  <a:lnTo>
                    <a:pt x="232" y="131"/>
                  </a:lnTo>
                  <a:cubicBezTo>
                    <a:pt x="167" y="8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50"/>
            <p:cNvSpPr/>
            <p:nvPr/>
          </p:nvSpPr>
          <p:spPr>
            <a:xfrm>
              <a:off x="4531200" y="3400525"/>
              <a:ext cx="3975" cy="4450"/>
            </a:xfrm>
            <a:custGeom>
              <a:rect b="b" l="l" r="r" t="t"/>
              <a:pathLst>
                <a:path extrusionOk="0" h="178" w="159">
                  <a:moveTo>
                    <a:pt x="0" y="1"/>
                  </a:moveTo>
                  <a:lnTo>
                    <a:pt x="0" y="1"/>
                  </a:lnTo>
                  <a:cubicBezTo>
                    <a:pt x="9" y="47"/>
                    <a:pt x="28" y="85"/>
                    <a:pt x="56" y="103"/>
                  </a:cubicBezTo>
                  <a:cubicBezTo>
                    <a:pt x="93" y="140"/>
                    <a:pt x="112" y="159"/>
                    <a:pt x="158" y="177"/>
                  </a:cubicBezTo>
                  <a:cubicBezTo>
                    <a:pt x="149" y="131"/>
                    <a:pt x="121" y="94"/>
                    <a:pt x="102" y="66"/>
                  </a:cubicBezTo>
                  <a:cubicBezTo>
                    <a:pt x="65"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50"/>
            <p:cNvSpPr/>
            <p:nvPr/>
          </p:nvSpPr>
          <p:spPr>
            <a:xfrm>
              <a:off x="4529325" y="3395900"/>
              <a:ext cx="4450" cy="3975"/>
            </a:xfrm>
            <a:custGeom>
              <a:rect b="b" l="l" r="r" t="t"/>
              <a:pathLst>
                <a:path extrusionOk="0" h="159" w="178">
                  <a:moveTo>
                    <a:pt x="1" y="0"/>
                  </a:moveTo>
                  <a:cubicBezTo>
                    <a:pt x="10" y="37"/>
                    <a:pt x="38" y="65"/>
                    <a:pt x="75" y="102"/>
                  </a:cubicBezTo>
                  <a:cubicBezTo>
                    <a:pt x="94" y="130"/>
                    <a:pt x="131" y="149"/>
                    <a:pt x="177" y="158"/>
                  </a:cubicBezTo>
                  <a:cubicBezTo>
                    <a:pt x="168" y="112"/>
                    <a:pt x="131" y="84"/>
                    <a:pt x="103" y="56"/>
                  </a:cubicBezTo>
                  <a:cubicBezTo>
                    <a:pt x="84" y="37"/>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0"/>
            <p:cNvSpPr/>
            <p:nvPr/>
          </p:nvSpPr>
          <p:spPr>
            <a:xfrm>
              <a:off x="4545825" y="3440475"/>
              <a:ext cx="8150" cy="3150"/>
            </a:xfrm>
            <a:custGeom>
              <a:rect b="b" l="l" r="r" t="t"/>
              <a:pathLst>
                <a:path extrusionOk="0" h="126" w="326">
                  <a:moveTo>
                    <a:pt x="0" y="1"/>
                  </a:moveTo>
                  <a:cubicBezTo>
                    <a:pt x="47" y="47"/>
                    <a:pt x="112" y="75"/>
                    <a:pt x="158" y="94"/>
                  </a:cubicBezTo>
                  <a:cubicBezTo>
                    <a:pt x="177" y="112"/>
                    <a:pt x="205" y="122"/>
                    <a:pt x="233" y="122"/>
                  </a:cubicBezTo>
                  <a:cubicBezTo>
                    <a:pt x="258" y="122"/>
                    <a:pt x="278" y="126"/>
                    <a:pt x="297" y="126"/>
                  </a:cubicBezTo>
                  <a:cubicBezTo>
                    <a:pt x="307" y="126"/>
                    <a:pt x="316" y="125"/>
                    <a:pt x="326" y="122"/>
                  </a:cubicBezTo>
                  <a:cubicBezTo>
                    <a:pt x="279" y="85"/>
                    <a:pt x="233" y="66"/>
                    <a:pt x="177" y="38"/>
                  </a:cubicBezTo>
                  <a:cubicBezTo>
                    <a:pt x="121" y="29"/>
                    <a:pt x="6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0"/>
            <p:cNvSpPr/>
            <p:nvPr/>
          </p:nvSpPr>
          <p:spPr>
            <a:xfrm>
              <a:off x="4565325" y="3482025"/>
              <a:ext cx="90625" cy="81625"/>
            </a:xfrm>
            <a:custGeom>
              <a:rect b="b" l="l" r="r" t="t"/>
              <a:pathLst>
                <a:path extrusionOk="0" h="3265" w="3625">
                  <a:moveTo>
                    <a:pt x="1359" y="0"/>
                  </a:moveTo>
                  <a:cubicBezTo>
                    <a:pt x="1219" y="0"/>
                    <a:pt x="1079" y="10"/>
                    <a:pt x="939" y="30"/>
                  </a:cubicBezTo>
                  <a:cubicBezTo>
                    <a:pt x="707" y="58"/>
                    <a:pt x="465" y="123"/>
                    <a:pt x="280" y="281"/>
                  </a:cubicBezTo>
                  <a:cubicBezTo>
                    <a:pt x="94" y="448"/>
                    <a:pt x="1" y="727"/>
                    <a:pt x="122" y="931"/>
                  </a:cubicBezTo>
                  <a:cubicBezTo>
                    <a:pt x="233" y="1163"/>
                    <a:pt x="540" y="1219"/>
                    <a:pt x="800" y="1256"/>
                  </a:cubicBezTo>
                  <a:cubicBezTo>
                    <a:pt x="614" y="1349"/>
                    <a:pt x="428" y="1442"/>
                    <a:pt x="308" y="1591"/>
                  </a:cubicBezTo>
                  <a:cubicBezTo>
                    <a:pt x="177" y="1758"/>
                    <a:pt x="131" y="1990"/>
                    <a:pt x="242" y="2148"/>
                  </a:cubicBezTo>
                  <a:cubicBezTo>
                    <a:pt x="331" y="2269"/>
                    <a:pt x="472" y="2311"/>
                    <a:pt x="621" y="2311"/>
                  </a:cubicBezTo>
                  <a:cubicBezTo>
                    <a:pt x="690" y="2311"/>
                    <a:pt x="760" y="2302"/>
                    <a:pt x="828" y="2288"/>
                  </a:cubicBezTo>
                  <a:cubicBezTo>
                    <a:pt x="1032" y="2241"/>
                    <a:pt x="1218" y="2139"/>
                    <a:pt x="1432" y="2120"/>
                  </a:cubicBezTo>
                  <a:lnTo>
                    <a:pt x="1432" y="2120"/>
                  </a:lnTo>
                  <a:cubicBezTo>
                    <a:pt x="1302" y="2269"/>
                    <a:pt x="1162" y="2418"/>
                    <a:pt x="1107" y="2613"/>
                  </a:cubicBezTo>
                  <a:cubicBezTo>
                    <a:pt x="1051" y="2817"/>
                    <a:pt x="1069" y="3049"/>
                    <a:pt x="1237" y="3170"/>
                  </a:cubicBezTo>
                  <a:cubicBezTo>
                    <a:pt x="1312" y="3237"/>
                    <a:pt x="1401" y="3265"/>
                    <a:pt x="1496" y="3265"/>
                  </a:cubicBezTo>
                  <a:cubicBezTo>
                    <a:pt x="1703" y="3265"/>
                    <a:pt x="1935" y="3131"/>
                    <a:pt x="2101" y="2984"/>
                  </a:cubicBezTo>
                  <a:cubicBezTo>
                    <a:pt x="2723" y="2464"/>
                    <a:pt x="3206" y="1795"/>
                    <a:pt x="3513" y="1052"/>
                  </a:cubicBezTo>
                  <a:cubicBezTo>
                    <a:pt x="3624" y="801"/>
                    <a:pt x="3346" y="587"/>
                    <a:pt x="3188" y="476"/>
                  </a:cubicBezTo>
                  <a:cubicBezTo>
                    <a:pt x="2617" y="194"/>
                    <a:pt x="1991" y="0"/>
                    <a:pt x="13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0"/>
            <p:cNvSpPr/>
            <p:nvPr/>
          </p:nvSpPr>
          <p:spPr>
            <a:xfrm>
              <a:off x="4565100" y="3481125"/>
              <a:ext cx="88050" cy="83225"/>
            </a:xfrm>
            <a:custGeom>
              <a:rect b="b" l="l" r="r" t="t"/>
              <a:pathLst>
                <a:path extrusionOk="0" h="3329" w="3522">
                  <a:moveTo>
                    <a:pt x="3457" y="772"/>
                  </a:moveTo>
                  <a:cubicBezTo>
                    <a:pt x="3485" y="818"/>
                    <a:pt x="3503" y="865"/>
                    <a:pt x="3522" y="921"/>
                  </a:cubicBezTo>
                  <a:cubicBezTo>
                    <a:pt x="3522" y="865"/>
                    <a:pt x="3494" y="818"/>
                    <a:pt x="3457" y="772"/>
                  </a:cubicBezTo>
                  <a:close/>
                  <a:moveTo>
                    <a:pt x="1320" y="1"/>
                  </a:moveTo>
                  <a:cubicBezTo>
                    <a:pt x="1208" y="1"/>
                    <a:pt x="1106" y="1"/>
                    <a:pt x="985" y="10"/>
                  </a:cubicBezTo>
                  <a:cubicBezTo>
                    <a:pt x="874" y="29"/>
                    <a:pt x="762" y="38"/>
                    <a:pt x="660" y="75"/>
                  </a:cubicBezTo>
                  <a:cubicBezTo>
                    <a:pt x="567" y="112"/>
                    <a:pt x="465" y="159"/>
                    <a:pt x="363" y="215"/>
                  </a:cubicBezTo>
                  <a:cubicBezTo>
                    <a:pt x="270" y="270"/>
                    <a:pt x="177" y="354"/>
                    <a:pt x="103" y="456"/>
                  </a:cubicBezTo>
                  <a:cubicBezTo>
                    <a:pt x="47" y="558"/>
                    <a:pt x="1" y="679"/>
                    <a:pt x="10" y="791"/>
                  </a:cubicBezTo>
                  <a:cubicBezTo>
                    <a:pt x="10" y="911"/>
                    <a:pt x="56" y="1041"/>
                    <a:pt x="149" y="1116"/>
                  </a:cubicBezTo>
                  <a:cubicBezTo>
                    <a:pt x="233" y="1199"/>
                    <a:pt x="344" y="1255"/>
                    <a:pt x="456" y="1292"/>
                  </a:cubicBezTo>
                  <a:cubicBezTo>
                    <a:pt x="512" y="1302"/>
                    <a:pt x="558" y="1329"/>
                    <a:pt x="614" y="1329"/>
                  </a:cubicBezTo>
                  <a:cubicBezTo>
                    <a:pt x="567" y="1348"/>
                    <a:pt x="530" y="1376"/>
                    <a:pt x="484" y="1394"/>
                  </a:cubicBezTo>
                  <a:cubicBezTo>
                    <a:pt x="391" y="1450"/>
                    <a:pt x="317" y="1525"/>
                    <a:pt x="242" y="1608"/>
                  </a:cubicBezTo>
                  <a:cubicBezTo>
                    <a:pt x="177" y="1701"/>
                    <a:pt x="131" y="1803"/>
                    <a:pt x="112" y="1915"/>
                  </a:cubicBezTo>
                  <a:cubicBezTo>
                    <a:pt x="103" y="2036"/>
                    <a:pt x="140" y="2166"/>
                    <a:pt x="224" y="2240"/>
                  </a:cubicBezTo>
                  <a:cubicBezTo>
                    <a:pt x="298" y="2333"/>
                    <a:pt x="419" y="2379"/>
                    <a:pt x="521" y="2398"/>
                  </a:cubicBezTo>
                  <a:cubicBezTo>
                    <a:pt x="551" y="2400"/>
                    <a:pt x="580" y="2401"/>
                    <a:pt x="608" y="2401"/>
                  </a:cubicBezTo>
                  <a:cubicBezTo>
                    <a:pt x="693" y="2401"/>
                    <a:pt x="769" y="2391"/>
                    <a:pt x="846" y="2370"/>
                  </a:cubicBezTo>
                  <a:cubicBezTo>
                    <a:pt x="1013" y="2324"/>
                    <a:pt x="1153" y="2259"/>
                    <a:pt x="1292" y="2221"/>
                  </a:cubicBezTo>
                  <a:lnTo>
                    <a:pt x="1292" y="2221"/>
                  </a:lnTo>
                  <a:cubicBezTo>
                    <a:pt x="1199" y="2333"/>
                    <a:pt x="1116" y="2463"/>
                    <a:pt x="1060" y="2602"/>
                  </a:cubicBezTo>
                  <a:cubicBezTo>
                    <a:pt x="1023" y="2695"/>
                    <a:pt x="1013" y="2797"/>
                    <a:pt x="1023" y="2909"/>
                  </a:cubicBezTo>
                  <a:cubicBezTo>
                    <a:pt x="1032" y="3011"/>
                    <a:pt x="1069" y="3104"/>
                    <a:pt x="1134" y="3188"/>
                  </a:cubicBezTo>
                  <a:cubicBezTo>
                    <a:pt x="1208" y="3262"/>
                    <a:pt x="1311" y="3308"/>
                    <a:pt x="1404" y="3327"/>
                  </a:cubicBezTo>
                  <a:cubicBezTo>
                    <a:pt x="1417" y="3328"/>
                    <a:pt x="1431" y="3329"/>
                    <a:pt x="1444" y="3329"/>
                  </a:cubicBezTo>
                  <a:cubicBezTo>
                    <a:pt x="1531" y="3329"/>
                    <a:pt x="1611" y="3305"/>
                    <a:pt x="1692" y="3281"/>
                  </a:cubicBezTo>
                  <a:cubicBezTo>
                    <a:pt x="1877" y="3206"/>
                    <a:pt x="2035" y="3095"/>
                    <a:pt x="2184" y="2955"/>
                  </a:cubicBezTo>
                  <a:cubicBezTo>
                    <a:pt x="2472" y="2695"/>
                    <a:pt x="2714" y="2407"/>
                    <a:pt x="2937" y="2091"/>
                  </a:cubicBezTo>
                  <a:cubicBezTo>
                    <a:pt x="3160" y="1775"/>
                    <a:pt x="3345" y="1441"/>
                    <a:pt x="3485" y="1079"/>
                  </a:cubicBezTo>
                  <a:lnTo>
                    <a:pt x="3485" y="1079"/>
                  </a:lnTo>
                  <a:cubicBezTo>
                    <a:pt x="3336" y="1432"/>
                    <a:pt x="3160" y="1775"/>
                    <a:pt x="2927" y="2082"/>
                  </a:cubicBezTo>
                  <a:cubicBezTo>
                    <a:pt x="2704" y="2398"/>
                    <a:pt x="2435" y="2677"/>
                    <a:pt x="2147" y="2918"/>
                  </a:cubicBezTo>
                  <a:cubicBezTo>
                    <a:pt x="2007" y="3048"/>
                    <a:pt x="1850" y="3150"/>
                    <a:pt x="1673" y="3225"/>
                  </a:cubicBezTo>
                  <a:cubicBezTo>
                    <a:pt x="1603" y="3246"/>
                    <a:pt x="1534" y="3256"/>
                    <a:pt x="1468" y="3256"/>
                  </a:cubicBezTo>
                  <a:cubicBezTo>
                    <a:pt x="1446" y="3256"/>
                    <a:pt x="1424" y="3255"/>
                    <a:pt x="1404" y="3253"/>
                  </a:cubicBezTo>
                  <a:cubicBezTo>
                    <a:pt x="1311" y="3243"/>
                    <a:pt x="1227" y="3197"/>
                    <a:pt x="1171" y="3123"/>
                  </a:cubicBezTo>
                  <a:cubicBezTo>
                    <a:pt x="1116" y="3058"/>
                    <a:pt x="1088" y="2974"/>
                    <a:pt x="1078" y="2881"/>
                  </a:cubicBezTo>
                  <a:cubicBezTo>
                    <a:pt x="1069" y="2788"/>
                    <a:pt x="1088" y="2695"/>
                    <a:pt x="1116" y="2612"/>
                  </a:cubicBezTo>
                  <a:cubicBezTo>
                    <a:pt x="1181" y="2444"/>
                    <a:pt x="1301" y="2305"/>
                    <a:pt x="1431" y="2166"/>
                  </a:cubicBezTo>
                  <a:lnTo>
                    <a:pt x="1506" y="2073"/>
                  </a:lnTo>
                  <a:lnTo>
                    <a:pt x="1385" y="2082"/>
                  </a:lnTo>
                  <a:cubicBezTo>
                    <a:pt x="1162" y="2110"/>
                    <a:pt x="976" y="2212"/>
                    <a:pt x="790" y="2259"/>
                  </a:cubicBezTo>
                  <a:cubicBezTo>
                    <a:pt x="725" y="2272"/>
                    <a:pt x="659" y="2285"/>
                    <a:pt x="593" y="2285"/>
                  </a:cubicBezTo>
                  <a:cubicBezTo>
                    <a:pt x="566" y="2285"/>
                    <a:pt x="539" y="2283"/>
                    <a:pt x="512" y="2277"/>
                  </a:cubicBezTo>
                  <a:cubicBezTo>
                    <a:pt x="419" y="2268"/>
                    <a:pt x="335" y="2231"/>
                    <a:pt x="279" y="2166"/>
                  </a:cubicBezTo>
                  <a:cubicBezTo>
                    <a:pt x="224" y="2110"/>
                    <a:pt x="196" y="2017"/>
                    <a:pt x="205" y="1924"/>
                  </a:cubicBezTo>
                  <a:cubicBezTo>
                    <a:pt x="224" y="1831"/>
                    <a:pt x="251" y="1748"/>
                    <a:pt x="317" y="1664"/>
                  </a:cubicBezTo>
                  <a:cubicBezTo>
                    <a:pt x="428" y="1515"/>
                    <a:pt x="614" y="1422"/>
                    <a:pt x="790" y="1329"/>
                  </a:cubicBezTo>
                  <a:lnTo>
                    <a:pt x="967" y="1246"/>
                  </a:lnTo>
                  <a:lnTo>
                    <a:pt x="781" y="1218"/>
                  </a:lnTo>
                  <a:cubicBezTo>
                    <a:pt x="670" y="1209"/>
                    <a:pt x="567" y="1190"/>
                    <a:pt x="465" y="1162"/>
                  </a:cubicBezTo>
                  <a:cubicBezTo>
                    <a:pt x="363" y="1134"/>
                    <a:pt x="270" y="1097"/>
                    <a:pt x="196" y="1023"/>
                  </a:cubicBezTo>
                  <a:cubicBezTo>
                    <a:pt x="131" y="958"/>
                    <a:pt x="84" y="865"/>
                    <a:pt x="84" y="772"/>
                  </a:cubicBezTo>
                  <a:cubicBezTo>
                    <a:pt x="84" y="661"/>
                    <a:pt x="103" y="568"/>
                    <a:pt x="159" y="475"/>
                  </a:cubicBezTo>
                  <a:cubicBezTo>
                    <a:pt x="205" y="382"/>
                    <a:pt x="289" y="317"/>
                    <a:pt x="382" y="261"/>
                  </a:cubicBezTo>
                  <a:cubicBezTo>
                    <a:pt x="474" y="196"/>
                    <a:pt x="567" y="168"/>
                    <a:pt x="670" y="131"/>
                  </a:cubicBezTo>
                  <a:cubicBezTo>
                    <a:pt x="781" y="103"/>
                    <a:pt x="883" y="84"/>
                    <a:pt x="995" y="75"/>
                  </a:cubicBezTo>
                  <a:cubicBezTo>
                    <a:pt x="1106" y="57"/>
                    <a:pt x="1218" y="47"/>
                    <a:pt x="1320" y="47"/>
                  </a:cubicBezTo>
                  <a:cubicBezTo>
                    <a:pt x="1340" y="47"/>
                    <a:pt x="1361" y="47"/>
                    <a:pt x="1381" y="47"/>
                  </a:cubicBezTo>
                  <a:cubicBezTo>
                    <a:pt x="1805" y="47"/>
                    <a:pt x="2212" y="138"/>
                    <a:pt x="2611" y="280"/>
                  </a:cubicBezTo>
                  <a:cubicBezTo>
                    <a:pt x="2825" y="363"/>
                    <a:pt x="3020" y="447"/>
                    <a:pt x="3215" y="549"/>
                  </a:cubicBezTo>
                  <a:cubicBezTo>
                    <a:pt x="3020" y="447"/>
                    <a:pt x="2825" y="354"/>
                    <a:pt x="2611" y="270"/>
                  </a:cubicBezTo>
                  <a:cubicBezTo>
                    <a:pt x="2193" y="122"/>
                    <a:pt x="1766" y="10"/>
                    <a:pt x="13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0"/>
            <p:cNvSpPr/>
            <p:nvPr/>
          </p:nvSpPr>
          <p:spPr>
            <a:xfrm>
              <a:off x="4601100" y="3503200"/>
              <a:ext cx="52300" cy="31850"/>
            </a:xfrm>
            <a:custGeom>
              <a:rect b="b" l="l" r="r" t="t"/>
              <a:pathLst>
                <a:path extrusionOk="0" h="1274" w="2092">
                  <a:moveTo>
                    <a:pt x="2091" y="1"/>
                  </a:moveTo>
                  <a:lnTo>
                    <a:pt x="2091" y="1"/>
                  </a:lnTo>
                  <a:cubicBezTo>
                    <a:pt x="1896" y="56"/>
                    <a:pt x="1710" y="168"/>
                    <a:pt x="1534" y="261"/>
                  </a:cubicBezTo>
                  <a:lnTo>
                    <a:pt x="1013" y="577"/>
                  </a:lnTo>
                  <a:cubicBezTo>
                    <a:pt x="837" y="679"/>
                    <a:pt x="660" y="790"/>
                    <a:pt x="502" y="911"/>
                  </a:cubicBezTo>
                  <a:cubicBezTo>
                    <a:pt x="326" y="1022"/>
                    <a:pt x="159" y="1143"/>
                    <a:pt x="1" y="1273"/>
                  </a:cubicBezTo>
                  <a:cubicBezTo>
                    <a:pt x="177" y="1162"/>
                    <a:pt x="344" y="1060"/>
                    <a:pt x="512" y="939"/>
                  </a:cubicBezTo>
                  <a:lnTo>
                    <a:pt x="1032" y="614"/>
                  </a:lnTo>
                  <a:lnTo>
                    <a:pt x="1552" y="289"/>
                  </a:lnTo>
                  <a:cubicBezTo>
                    <a:pt x="1645" y="251"/>
                    <a:pt x="1729" y="186"/>
                    <a:pt x="1822" y="140"/>
                  </a:cubicBezTo>
                  <a:cubicBezTo>
                    <a:pt x="1905" y="93"/>
                    <a:pt x="1998" y="47"/>
                    <a:pt x="2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0"/>
            <p:cNvSpPr/>
            <p:nvPr/>
          </p:nvSpPr>
          <p:spPr>
            <a:xfrm>
              <a:off x="4586000" y="3500875"/>
              <a:ext cx="66450" cy="12575"/>
            </a:xfrm>
            <a:custGeom>
              <a:rect b="b" l="l" r="r" t="t"/>
              <a:pathLst>
                <a:path extrusionOk="0" h="503" w="2658">
                  <a:moveTo>
                    <a:pt x="2658" y="1"/>
                  </a:moveTo>
                  <a:lnTo>
                    <a:pt x="2658" y="1"/>
                  </a:lnTo>
                  <a:cubicBezTo>
                    <a:pt x="2547" y="38"/>
                    <a:pt x="2435" y="47"/>
                    <a:pt x="2324" y="75"/>
                  </a:cubicBezTo>
                  <a:cubicBezTo>
                    <a:pt x="2203" y="94"/>
                    <a:pt x="2101" y="112"/>
                    <a:pt x="1989" y="131"/>
                  </a:cubicBezTo>
                  <a:lnTo>
                    <a:pt x="1320" y="251"/>
                  </a:lnTo>
                  <a:lnTo>
                    <a:pt x="660" y="372"/>
                  </a:lnTo>
                  <a:cubicBezTo>
                    <a:pt x="437" y="409"/>
                    <a:pt x="224" y="456"/>
                    <a:pt x="1" y="502"/>
                  </a:cubicBezTo>
                  <a:cubicBezTo>
                    <a:pt x="224" y="484"/>
                    <a:pt x="456" y="447"/>
                    <a:pt x="660" y="409"/>
                  </a:cubicBezTo>
                  <a:cubicBezTo>
                    <a:pt x="893" y="391"/>
                    <a:pt x="1116" y="344"/>
                    <a:pt x="1339" y="307"/>
                  </a:cubicBezTo>
                  <a:cubicBezTo>
                    <a:pt x="1552" y="270"/>
                    <a:pt x="1775" y="224"/>
                    <a:pt x="1998" y="177"/>
                  </a:cubicBezTo>
                  <a:cubicBezTo>
                    <a:pt x="2221" y="121"/>
                    <a:pt x="2454" y="75"/>
                    <a:pt x="26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0"/>
            <p:cNvSpPr/>
            <p:nvPr/>
          </p:nvSpPr>
          <p:spPr>
            <a:xfrm>
              <a:off x="4618525" y="3511325"/>
              <a:ext cx="14900" cy="8850"/>
            </a:xfrm>
            <a:custGeom>
              <a:rect b="b" l="l" r="r" t="t"/>
              <a:pathLst>
                <a:path extrusionOk="0" h="354" w="596">
                  <a:moveTo>
                    <a:pt x="595" y="1"/>
                  </a:moveTo>
                  <a:lnTo>
                    <a:pt x="595" y="1"/>
                  </a:lnTo>
                  <a:cubicBezTo>
                    <a:pt x="530" y="19"/>
                    <a:pt x="484" y="38"/>
                    <a:pt x="428" y="66"/>
                  </a:cubicBezTo>
                  <a:cubicBezTo>
                    <a:pt x="381" y="84"/>
                    <a:pt x="326" y="112"/>
                    <a:pt x="279" y="140"/>
                  </a:cubicBezTo>
                  <a:cubicBezTo>
                    <a:pt x="186" y="205"/>
                    <a:pt x="84" y="270"/>
                    <a:pt x="1" y="354"/>
                  </a:cubicBezTo>
                  <a:cubicBezTo>
                    <a:pt x="112" y="307"/>
                    <a:pt x="205" y="252"/>
                    <a:pt x="316" y="196"/>
                  </a:cubicBezTo>
                  <a:cubicBezTo>
                    <a:pt x="363" y="177"/>
                    <a:pt x="409" y="140"/>
                    <a:pt x="456" y="112"/>
                  </a:cubicBezTo>
                  <a:lnTo>
                    <a:pt x="59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0"/>
            <p:cNvSpPr/>
            <p:nvPr/>
          </p:nvSpPr>
          <p:spPr>
            <a:xfrm>
              <a:off x="4612475" y="3516450"/>
              <a:ext cx="8400" cy="6275"/>
            </a:xfrm>
            <a:custGeom>
              <a:rect b="b" l="l" r="r" t="t"/>
              <a:pathLst>
                <a:path extrusionOk="0" h="251" w="336">
                  <a:moveTo>
                    <a:pt x="335" y="0"/>
                  </a:moveTo>
                  <a:cubicBezTo>
                    <a:pt x="298" y="0"/>
                    <a:pt x="261" y="9"/>
                    <a:pt x="233" y="28"/>
                  </a:cubicBezTo>
                  <a:cubicBezTo>
                    <a:pt x="196" y="47"/>
                    <a:pt x="159" y="65"/>
                    <a:pt x="140" y="93"/>
                  </a:cubicBezTo>
                  <a:cubicBezTo>
                    <a:pt x="75" y="139"/>
                    <a:pt x="29" y="186"/>
                    <a:pt x="1" y="251"/>
                  </a:cubicBezTo>
                  <a:cubicBezTo>
                    <a:pt x="66" y="214"/>
                    <a:pt x="112" y="167"/>
                    <a:pt x="168" y="139"/>
                  </a:cubicBezTo>
                  <a:cubicBezTo>
                    <a:pt x="205" y="112"/>
                    <a:pt x="233" y="93"/>
                    <a:pt x="252" y="65"/>
                  </a:cubicBezTo>
                  <a:cubicBezTo>
                    <a:pt x="280" y="47"/>
                    <a:pt x="298" y="19"/>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0"/>
            <p:cNvSpPr/>
            <p:nvPr/>
          </p:nvSpPr>
          <p:spPr>
            <a:xfrm>
              <a:off x="4609225" y="3511800"/>
              <a:ext cx="14900" cy="6300"/>
            </a:xfrm>
            <a:custGeom>
              <a:rect b="b" l="l" r="r" t="t"/>
              <a:pathLst>
                <a:path extrusionOk="0" h="252" w="596">
                  <a:moveTo>
                    <a:pt x="596" y="0"/>
                  </a:moveTo>
                  <a:cubicBezTo>
                    <a:pt x="530" y="0"/>
                    <a:pt x="475" y="19"/>
                    <a:pt x="428" y="28"/>
                  </a:cubicBezTo>
                  <a:cubicBezTo>
                    <a:pt x="382" y="47"/>
                    <a:pt x="326" y="65"/>
                    <a:pt x="280" y="93"/>
                  </a:cubicBezTo>
                  <a:cubicBezTo>
                    <a:pt x="187" y="140"/>
                    <a:pt x="94" y="186"/>
                    <a:pt x="1" y="251"/>
                  </a:cubicBezTo>
                  <a:cubicBezTo>
                    <a:pt x="103" y="233"/>
                    <a:pt x="205" y="186"/>
                    <a:pt x="298" y="149"/>
                  </a:cubicBezTo>
                  <a:cubicBezTo>
                    <a:pt x="410" y="102"/>
                    <a:pt x="503" y="56"/>
                    <a:pt x="5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0"/>
            <p:cNvSpPr/>
            <p:nvPr/>
          </p:nvSpPr>
          <p:spPr>
            <a:xfrm>
              <a:off x="4629450" y="3506600"/>
              <a:ext cx="10000" cy="2975"/>
            </a:xfrm>
            <a:custGeom>
              <a:rect b="b" l="l" r="r" t="t"/>
              <a:pathLst>
                <a:path extrusionOk="0" h="119" w="400">
                  <a:moveTo>
                    <a:pt x="341" y="0"/>
                  </a:moveTo>
                  <a:cubicBezTo>
                    <a:pt x="287" y="0"/>
                    <a:pt x="242" y="11"/>
                    <a:pt x="186" y="32"/>
                  </a:cubicBezTo>
                  <a:cubicBezTo>
                    <a:pt x="130" y="41"/>
                    <a:pt x="65" y="69"/>
                    <a:pt x="0" y="115"/>
                  </a:cubicBezTo>
                  <a:cubicBezTo>
                    <a:pt x="19" y="118"/>
                    <a:pt x="37" y="119"/>
                    <a:pt x="54" y="119"/>
                  </a:cubicBezTo>
                  <a:cubicBezTo>
                    <a:pt x="108" y="119"/>
                    <a:pt x="158" y="108"/>
                    <a:pt x="214" y="87"/>
                  </a:cubicBezTo>
                  <a:cubicBezTo>
                    <a:pt x="270" y="78"/>
                    <a:pt x="344" y="41"/>
                    <a:pt x="400" y="4"/>
                  </a:cubicBezTo>
                  <a:cubicBezTo>
                    <a:pt x="379" y="2"/>
                    <a:pt x="360" y="0"/>
                    <a:pt x="3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0"/>
            <p:cNvSpPr/>
            <p:nvPr/>
          </p:nvSpPr>
          <p:spPr>
            <a:xfrm>
              <a:off x="4575550" y="3518075"/>
              <a:ext cx="12100" cy="8850"/>
            </a:xfrm>
            <a:custGeom>
              <a:rect b="b" l="l" r="r" t="t"/>
              <a:pathLst>
                <a:path extrusionOk="0" h="354" w="484">
                  <a:moveTo>
                    <a:pt x="484" y="0"/>
                  </a:moveTo>
                  <a:lnTo>
                    <a:pt x="484" y="0"/>
                  </a:lnTo>
                  <a:cubicBezTo>
                    <a:pt x="437" y="9"/>
                    <a:pt x="391" y="37"/>
                    <a:pt x="344" y="56"/>
                  </a:cubicBezTo>
                  <a:cubicBezTo>
                    <a:pt x="298" y="84"/>
                    <a:pt x="270" y="102"/>
                    <a:pt x="224" y="139"/>
                  </a:cubicBezTo>
                  <a:cubicBezTo>
                    <a:pt x="140" y="195"/>
                    <a:pt x="56" y="270"/>
                    <a:pt x="1" y="353"/>
                  </a:cubicBezTo>
                  <a:cubicBezTo>
                    <a:pt x="94" y="307"/>
                    <a:pt x="177" y="242"/>
                    <a:pt x="252" y="186"/>
                  </a:cubicBezTo>
                  <a:cubicBezTo>
                    <a:pt x="289" y="149"/>
                    <a:pt x="335" y="130"/>
                    <a:pt x="372" y="93"/>
                  </a:cubicBezTo>
                  <a:cubicBezTo>
                    <a:pt x="410" y="56"/>
                    <a:pt x="437" y="37"/>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0"/>
            <p:cNvSpPr/>
            <p:nvPr/>
          </p:nvSpPr>
          <p:spPr>
            <a:xfrm>
              <a:off x="4585075" y="3516900"/>
              <a:ext cx="8850" cy="5825"/>
            </a:xfrm>
            <a:custGeom>
              <a:rect b="b" l="l" r="r" t="t"/>
              <a:pathLst>
                <a:path extrusionOk="0" h="233" w="354">
                  <a:moveTo>
                    <a:pt x="354" y="1"/>
                  </a:moveTo>
                  <a:cubicBezTo>
                    <a:pt x="317" y="1"/>
                    <a:pt x="279" y="10"/>
                    <a:pt x="242" y="19"/>
                  </a:cubicBezTo>
                  <a:cubicBezTo>
                    <a:pt x="214" y="47"/>
                    <a:pt x="186" y="56"/>
                    <a:pt x="149" y="84"/>
                  </a:cubicBezTo>
                  <a:cubicBezTo>
                    <a:pt x="121" y="103"/>
                    <a:pt x="94" y="131"/>
                    <a:pt x="75" y="149"/>
                  </a:cubicBezTo>
                  <a:cubicBezTo>
                    <a:pt x="38" y="177"/>
                    <a:pt x="29" y="196"/>
                    <a:pt x="1" y="233"/>
                  </a:cubicBezTo>
                  <a:cubicBezTo>
                    <a:pt x="75" y="214"/>
                    <a:pt x="131" y="177"/>
                    <a:pt x="186" y="131"/>
                  </a:cubicBezTo>
                  <a:cubicBezTo>
                    <a:pt x="242" y="84"/>
                    <a:pt x="289" y="47"/>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0"/>
            <p:cNvSpPr/>
            <p:nvPr/>
          </p:nvSpPr>
          <p:spPr>
            <a:xfrm>
              <a:off x="4576725" y="3526900"/>
              <a:ext cx="3975" cy="3975"/>
            </a:xfrm>
            <a:custGeom>
              <a:rect b="b" l="l" r="r" t="t"/>
              <a:pathLst>
                <a:path extrusionOk="0" h="159" w="159">
                  <a:moveTo>
                    <a:pt x="158" y="0"/>
                  </a:moveTo>
                  <a:cubicBezTo>
                    <a:pt x="112" y="9"/>
                    <a:pt x="74" y="28"/>
                    <a:pt x="47" y="56"/>
                  </a:cubicBezTo>
                  <a:cubicBezTo>
                    <a:pt x="37" y="65"/>
                    <a:pt x="19" y="74"/>
                    <a:pt x="9" y="102"/>
                  </a:cubicBezTo>
                  <a:cubicBezTo>
                    <a:pt x="9" y="112"/>
                    <a:pt x="0" y="140"/>
                    <a:pt x="0" y="158"/>
                  </a:cubicBezTo>
                  <a:cubicBezTo>
                    <a:pt x="37" y="140"/>
                    <a:pt x="65" y="112"/>
                    <a:pt x="93" y="93"/>
                  </a:cubicBezTo>
                  <a:cubicBezTo>
                    <a:pt x="102" y="65"/>
                    <a:pt x="112" y="56"/>
                    <a:pt x="130" y="47"/>
                  </a:cubicBezTo>
                  <a:cubicBezTo>
                    <a:pt x="140" y="28"/>
                    <a:pt x="149" y="19"/>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0"/>
            <p:cNvSpPr/>
            <p:nvPr/>
          </p:nvSpPr>
          <p:spPr>
            <a:xfrm>
              <a:off x="4571850" y="3489275"/>
              <a:ext cx="9775" cy="9300"/>
            </a:xfrm>
            <a:custGeom>
              <a:rect b="b" l="l" r="r" t="t"/>
              <a:pathLst>
                <a:path extrusionOk="0" h="372" w="391">
                  <a:moveTo>
                    <a:pt x="325" y="0"/>
                  </a:moveTo>
                  <a:cubicBezTo>
                    <a:pt x="297" y="19"/>
                    <a:pt x="279" y="19"/>
                    <a:pt x="251" y="28"/>
                  </a:cubicBezTo>
                  <a:cubicBezTo>
                    <a:pt x="195" y="37"/>
                    <a:pt x="149" y="65"/>
                    <a:pt x="112" y="93"/>
                  </a:cubicBezTo>
                  <a:cubicBezTo>
                    <a:pt x="74" y="130"/>
                    <a:pt x="47" y="177"/>
                    <a:pt x="19" y="223"/>
                  </a:cubicBezTo>
                  <a:cubicBezTo>
                    <a:pt x="0" y="269"/>
                    <a:pt x="0" y="325"/>
                    <a:pt x="9" y="372"/>
                  </a:cubicBezTo>
                  <a:cubicBezTo>
                    <a:pt x="19" y="269"/>
                    <a:pt x="65" y="204"/>
                    <a:pt x="149" y="149"/>
                  </a:cubicBezTo>
                  <a:cubicBezTo>
                    <a:pt x="177" y="121"/>
                    <a:pt x="232" y="93"/>
                    <a:pt x="260" y="74"/>
                  </a:cubicBezTo>
                  <a:cubicBezTo>
                    <a:pt x="269" y="65"/>
                    <a:pt x="297" y="47"/>
                    <a:pt x="325" y="37"/>
                  </a:cubicBezTo>
                  <a:lnTo>
                    <a:pt x="39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0"/>
            <p:cNvSpPr/>
            <p:nvPr/>
          </p:nvSpPr>
          <p:spPr>
            <a:xfrm>
              <a:off x="4577875" y="3489275"/>
              <a:ext cx="13025" cy="3500"/>
            </a:xfrm>
            <a:custGeom>
              <a:rect b="b" l="l" r="r" t="t"/>
              <a:pathLst>
                <a:path extrusionOk="0" h="140" w="521">
                  <a:moveTo>
                    <a:pt x="382" y="0"/>
                  </a:moveTo>
                  <a:cubicBezTo>
                    <a:pt x="335" y="0"/>
                    <a:pt x="289" y="19"/>
                    <a:pt x="242" y="28"/>
                  </a:cubicBezTo>
                  <a:cubicBezTo>
                    <a:pt x="159" y="47"/>
                    <a:pt x="66" y="84"/>
                    <a:pt x="1" y="139"/>
                  </a:cubicBezTo>
                  <a:cubicBezTo>
                    <a:pt x="47" y="139"/>
                    <a:pt x="94" y="130"/>
                    <a:pt x="140" y="121"/>
                  </a:cubicBezTo>
                  <a:cubicBezTo>
                    <a:pt x="186" y="112"/>
                    <a:pt x="224" y="93"/>
                    <a:pt x="270" y="84"/>
                  </a:cubicBezTo>
                  <a:lnTo>
                    <a:pt x="391" y="47"/>
                  </a:lnTo>
                  <a:cubicBezTo>
                    <a:pt x="437" y="37"/>
                    <a:pt x="474" y="28"/>
                    <a:pt x="521" y="19"/>
                  </a:cubicBezTo>
                  <a:cubicBezTo>
                    <a:pt x="474" y="0"/>
                    <a:pt x="428" y="0"/>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0"/>
            <p:cNvSpPr/>
            <p:nvPr/>
          </p:nvSpPr>
          <p:spPr>
            <a:xfrm>
              <a:off x="4585300" y="3485075"/>
              <a:ext cx="12125" cy="1650"/>
            </a:xfrm>
            <a:custGeom>
              <a:rect b="b" l="l" r="r" t="t"/>
              <a:pathLst>
                <a:path extrusionOk="0" h="66" w="485">
                  <a:moveTo>
                    <a:pt x="233" y="1"/>
                  </a:moveTo>
                  <a:cubicBezTo>
                    <a:pt x="205" y="10"/>
                    <a:pt x="159" y="10"/>
                    <a:pt x="122" y="19"/>
                  </a:cubicBezTo>
                  <a:cubicBezTo>
                    <a:pt x="85" y="29"/>
                    <a:pt x="38" y="47"/>
                    <a:pt x="1" y="66"/>
                  </a:cubicBezTo>
                  <a:cubicBezTo>
                    <a:pt x="85" y="66"/>
                    <a:pt x="168" y="66"/>
                    <a:pt x="233" y="57"/>
                  </a:cubicBezTo>
                  <a:cubicBezTo>
                    <a:pt x="317" y="47"/>
                    <a:pt x="400" y="29"/>
                    <a:pt x="484" y="29"/>
                  </a:cubicBezTo>
                  <a:cubicBezTo>
                    <a:pt x="447" y="10"/>
                    <a:pt x="410"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50"/>
            <p:cNvSpPr/>
            <p:nvPr/>
          </p:nvSpPr>
          <p:spPr>
            <a:xfrm>
              <a:off x="4578800" y="3492900"/>
              <a:ext cx="7700" cy="2900"/>
            </a:xfrm>
            <a:custGeom>
              <a:rect b="b" l="l" r="r" t="t"/>
              <a:pathLst>
                <a:path extrusionOk="0" h="116" w="308">
                  <a:moveTo>
                    <a:pt x="232" y="0"/>
                  </a:moveTo>
                  <a:cubicBezTo>
                    <a:pt x="202" y="0"/>
                    <a:pt x="171" y="7"/>
                    <a:pt x="140" y="22"/>
                  </a:cubicBezTo>
                  <a:cubicBezTo>
                    <a:pt x="103" y="32"/>
                    <a:pt x="75" y="41"/>
                    <a:pt x="57" y="59"/>
                  </a:cubicBezTo>
                  <a:cubicBezTo>
                    <a:pt x="29" y="69"/>
                    <a:pt x="10" y="87"/>
                    <a:pt x="1" y="115"/>
                  </a:cubicBezTo>
                  <a:cubicBezTo>
                    <a:pt x="57" y="106"/>
                    <a:pt x="112" y="78"/>
                    <a:pt x="159" y="69"/>
                  </a:cubicBezTo>
                  <a:cubicBezTo>
                    <a:pt x="205" y="59"/>
                    <a:pt x="252" y="32"/>
                    <a:pt x="307" y="13"/>
                  </a:cubicBezTo>
                  <a:cubicBezTo>
                    <a:pt x="282" y="5"/>
                    <a:pt x="257" y="0"/>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50"/>
            <p:cNvSpPr/>
            <p:nvPr/>
          </p:nvSpPr>
          <p:spPr>
            <a:xfrm>
              <a:off x="4636175" y="3492750"/>
              <a:ext cx="10700" cy="5825"/>
            </a:xfrm>
            <a:custGeom>
              <a:rect b="b" l="l" r="r" t="t"/>
              <a:pathLst>
                <a:path extrusionOk="0" h="233" w="428">
                  <a:moveTo>
                    <a:pt x="1" y="0"/>
                  </a:moveTo>
                  <a:cubicBezTo>
                    <a:pt x="75" y="38"/>
                    <a:pt x="140" y="75"/>
                    <a:pt x="214" y="121"/>
                  </a:cubicBezTo>
                  <a:cubicBezTo>
                    <a:pt x="279" y="158"/>
                    <a:pt x="354" y="205"/>
                    <a:pt x="428" y="233"/>
                  </a:cubicBezTo>
                  <a:cubicBezTo>
                    <a:pt x="409" y="205"/>
                    <a:pt x="372" y="168"/>
                    <a:pt x="354" y="140"/>
                  </a:cubicBezTo>
                  <a:lnTo>
                    <a:pt x="242" y="75"/>
                  </a:lnTo>
                  <a:cubicBezTo>
                    <a:pt x="177" y="3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0"/>
            <p:cNvSpPr/>
            <p:nvPr/>
          </p:nvSpPr>
          <p:spPr>
            <a:xfrm>
              <a:off x="4633400" y="3494750"/>
              <a:ext cx="8375" cy="3825"/>
            </a:xfrm>
            <a:custGeom>
              <a:rect b="b" l="l" r="r" t="t"/>
              <a:pathLst>
                <a:path extrusionOk="0" h="153" w="335">
                  <a:moveTo>
                    <a:pt x="48" y="1"/>
                  </a:moveTo>
                  <a:cubicBezTo>
                    <a:pt x="32" y="1"/>
                    <a:pt x="16" y="2"/>
                    <a:pt x="0" y="4"/>
                  </a:cubicBezTo>
                  <a:cubicBezTo>
                    <a:pt x="19" y="32"/>
                    <a:pt x="56" y="41"/>
                    <a:pt x="74" y="50"/>
                  </a:cubicBezTo>
                  <a:cubicBezTo>
                    <a:pt x="102" y="60"/>
                    <a:pt x="140" y="78"/>
                    <a:pt x="158" y="88"/>
                  </a:cubicBezTo>
                  <a:lnTo>
                    <a:pt x="335" y="153"/>
                  </a:lnTo>
                  <a:cubicBezTo>
                    <a:pt x="325" y="134"/>
                    <a:pt x="297" y="106"/>
                    <a:pt x="279" y="78"/>
                  </a:cubicBezTo>
                  <a:cubicBezTo>
                    <a:pt x="251" y="50"/>
                    <a:pt x="232" y="41"/>
                    <a:pt x="195" y="32"/>
                  </a:cubicBezTo>
                  <a:cubicBezTo>
                    <a:pt x="140" y="11"/>
                    <a:pt x="94" y="1"/>
                    <a:pt x="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0"/>
            <p:cNvSpPr/>
            <p:nvPr/>
          </p:nvSpPr>
          <p:spPr>
            <a:xfrm>
              <a:off x="4627125" y="3499575"/>
              <a:ext cx="9775" cy="1975"/>
            </a:xfrm>
            <a:custGeom>
              <a:rect b="b" l="l" r="r" t="t"/>
              <a:pathLst>
                <a:path extrusionOk="0" h="79" w="391">
                  <a:moveTo>
                    <a:pt x="264" y="1"/>
                  </a:moveTo>
                  <a:cubicBezTo>
                    <a:pt x="239" y="1"/>
                    <a:pt x="213" y="3"/>
                    <a:pt x="186" y="6"/>
                  </a:cubicBezTo>
                  <a:cubicBezTo>
                    <a:pt x="158" y="25"/>
                    <a:pt x="130" y="25"/>
                    <a:pt x="93" y="34"/>
                  </a:cubicBezTo>
                  <a:cubicBezTo>
                    <a:pt x="65" y="34"/>
                    <a:pt x="28" y="43"/>
                    <a:pt x="0" y="71"/>
                  </a:cubicBezTo>
                  <a:cubicBezTo>
                    <a:pt x="37" y="76"/>
                    <a:pt x="72" y="78"/>
                    <a:pt x="106" y="78"/>
                  </a:cubicBezTo>
                  <a:cubicBezTo>
                    <a:pt x="140" y="78"/>
                    <a:pt x="172" y="76"/>
                    <a:pt x="205" y="71"/>
                  </a:cubicBezTo>
                  <a:cubicBezTo>
                    <a:pt x="260" y="71"/>
                    <a:pt x="325" y="53"/>
                    <a:pt x="391" y="25"/>
                  </a:cubicBezTo>
                  <a:cubicBezTo>
                    <a:pt x="349" y="7"/>
                    <a:pt x="308" y="1"/>
                    <a:pt x="2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0"/>
            <p:cNvSpPr/>
            <p:nvPr/>
          </p:nvSpPr>
          <p:spPr>
            <a:xfrm>
              <a:off x="4624100" y="3495600"/>
              <a:ext cx="8150" cy="1750"/>
            </a:xfrm>
            <a:custGeom>
              <a:rect b="b" l="l" r="r" t="t"/>
              <a:pathLst>
                <a:path extrusionOk="0" h="70" w="326">
                  <a:moveTo>
                    <a:pt x="83" y="0"/>
                  </a:moveTo>
                  <a:cubicBezTo>
                    <a:pt x="56" y="0"/>
                    <a:pt x="28" y="3"/>
                    <a:pt x="1" y="7"/>
                  </a:cubicBezTo>
                  <a:cubicBezTo>
                    <a:pt x="56" y="44"/>
                    <a:pt x="103" y="54"/>
                    <a:pt x="158" y="63"/>
                  </a:cubicBezTo>
                  <a:cubicBezTo>
                    <a:pt x="182" y="68"/>
                    <a:pt x="207" y="70"/>
                    <a:pt x="235" y="70"/>
                  </a:cubicBezTo>
                  <a:cubicBezTo>
                    <a:pt x="263" y="70"/>
                    <a:pt x="293" y="68"/>
                    <a:pt x="326" y="63"/>
                  </a:cubicBezTo>
                  <a:cubicBezTo>
                    <a:pt x="279" y="26"/>
                    <a:pt x="214" y="16"/>
                    <a:pt x="158" y="7"/>
                  </a:cubicBezTo>
                  <a:cubicBezTo>
                    <a:pt x="135" y="3"/>
                    <a:pt x="110"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0"/>
            <p:cNvSpPr/>
            <p:nvPr/>
          </p:nvSpPr>
          <p:spPr>
            <a:xfrm>
              <a:off x="4621075" y="3489175"/>
              <a:ext cx="10725" cy="2300"/>
            </a:xfrm>
            <a:custGeom>
              <a:rect b="b" l="l" r="r" t="t"/>
              <a:pathLst>
                <a:path extrusionOk="0" h="92" w="429">
                  <a:moveTo>
                    <a:pt x="64" y="0"/>
                  </a:moveTo>
                  <a:cubicBezTo>
                    <a:pt x="44" y="0"/>
                    <a:pt x="23" y="2"/>
                    <a:pt x="1" y="4"/>
                  </a:cubicBezTo>
                  <a:cubicBezTo>
                    <a:pt x="66" y="41"/>
                    <a:pt x="140" y="69"/>
                    <a:pt x="214" y="78"/>
                  </a:cubicBezTo>
                  <a:cubicBezTo>
                    <a:pt x="260" y="85"/>
                    <a:pt x="316" y="92"/>
                    <a:pt x="367" y="92"/>
                  </a:cubicBezTo>
                  <a:cubicBezTo>
                    <a:pt x="388" y="92"/>
                    <a:pt x="409" y="90"/>
                    <a:pt x="428" y="88"/>
                  </a:cubicBezTo>
                  <a:cubicBezTo>
                    <a:pt x="372" y="51"/>
                    <a:pt x="289" y="32"/>
                    <a:pt x="224" y="23"/>
                  </a:cubicBezTo>
                  <a:cubicBezTo>
                    <a:pt x="169" y="9"/>
                    <a:pt x="120" y="0"/>
                    <a:pt x="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0"/>
            <p:cNvSpPr/>
            <p:nvPr/>
          </p:nvSpPr>
          <p:spPr>
            <a:xfrm>
              <a:off x="4602025" y="3556150"/>
              <a:ext cx="13050" cy="4850"/>
            </a:xfrm>
            <a:custGeom>
              <a:rect b="b" l="l" r="r" t="t"/>
              <a:pathLst>
                <a:path extrusionOk="0" h="194" w="522">
                  <a:moveTo>
                    <a:pt x="521" y="1"/>
                  </a:moveTo>
                  <a:cubicBezTo>
                    <a:pt x="475" y="19"/>
                    <a:pt x="438" y="47"/>
                    <a:pt x="391" y="57"/>
                  </a:cubicBezTo>
                  <a:cubicBezTo>
                    <a:pt x="345" y="66"/>
                    <a:pt x="307" y="94"/>
                    <a:pt x="261" y="103"/>
                  </a:cubicBezTo>
                  <a:cubicBezTo>
                    <a:pt x="187" y="140"/>
                    <a:pt x="94" y="159"/>
                    <a:pt x="1" y="187"/>
                  </a:cubicBezTo>
                  <a:cubicBezTo>
                    <a:pt x="24" y="191"/>
                    <a:pt x="47" y="194"/>
                    <a:pt x="72" y="194"/>
                  </a:cubicBezTo>
                  <a:cubicBezTo>
                    <a:pt x="96" y="194"/>
                    <a:pt x="122" y="191"/>
                    <a:pt x="150" y="187"/>
                  </a:cubicBezTo>
                  <a:cubicBezTo>
                    <a:pt x="196" y="187"/>
                    <a:pt x="242" y="177"/>
                    <a:pt x="289" y="159"/>
                  </a:cubicBezTo>
                  <a:cubicBezTo>
                    <a:pt x="363" y="131"/>
                    <a:pt x="456" y="84"/>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50"/>
            <p:cNvSpPr/>
            <p:nvPr/>
          </p:nvSpPr>
          <p:spPr>
            <a:xfrm>
              <a:off x="4606225" y="3551975"/>
              <a:ext cx="10475" cy="5600"/>
            </a:xfrm>
            <a:custGeom>
              <a:rect b="b" l="l" r="r" t="t"/>
              <a:pathLst>
                <a:path extrusionOk="0" h="224" w="419">
                  <a:moveTo>
                    <a:pt x="418" y="1"/>
                  </a:moveTo>
                  <a:lnTo>
                    <a:pt x="316" y="66"/>
                  </a:lnTo>
                  <a:cubicBezTo>
                    <a:pt x="279" y="84"/>
                    <a:pt x="251" y="112"/>
                    <a:pt x="214" y="121"/>
                  </a:cubicBezTo>
                  <a:cubicBezTo>
                    <a:pt x="139" y="159"/>
                    <a:pt x="74" y="177"/>
                    <a:pt x="0" y="224"/>
                  </a:cubicBezTo>
                  <a:cubicBezTo>
                    <a:pt x="47" y="224"/>
                    <a:pt x="84" y="214"/>
                    <a:pt x="121" y="214"/>
                  </a:cubicBezTo>
                  <a:cubicBezTo>
                    <a:pt x="167" y="196"/>
                    <a:pt x="205" y="186"/>
                    <a:pt x="232" y="168"/>
                  </a:cubicBezTo>
                  <a:cubicBezTo>
                    <a:pt x="316" y="131"/>
                    <a:pt x="390" y="75"/>
                    <a:pt x="4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50"/>
            <p:cNvSpPr/>
            <p:nvPr/>
          </p:nvSpPr>
          <p:spPr>
            <a:xfrm>
              <a:off x="4610850" y="3544550"/>
              <a:ext cx="10250" cy="7450"/>
            </a:xfrm>
            <a:custGeom>
              <a:rect b="b" l="l" r="r" t="t"/>
              <a:pathLst>
                <a:path extrusionOk="0" h="298" w="410">
                  <a:moveTo>
                    <a:pt x="410" y="0"/>
                  </a:moveTo>
                  <a:lnTo>
                    <a:pt x="308" y="65"/>
                  </a:lnTo>
                  <a:lnTo>
                    <a:pt x="205" y="140"/>
                  </a:lnTo>
                  <a:cubicBezTo>
                    <a:pt x="131" y="186"/>
                    <a:pt x="66" y="242"/>
                    <a:pt x="1" y="298"/>
                  </a:cubicBezTo>
                  <a:cubicBezTo>
                    <a:pt x="85" y="279"/>
                    <a:pt x="168" y="233"/>
                    <a:pt x="224" y="186"/>
                  </a:cubicBezTo>
                  <a:cubicBezTo>
                    <a:pt x="261" y="158"/>
                    <a:pt x="298" y="140"/>
                    <a:pt x="326" y="102"/>
                  </a:cubicBezTo>
                  <a:cubicBezTo>
                    <a:pt x="363" y="65"/>
                    <a:pt x="391" y="4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0"/>
            <p:cNvSpPr/>
            <p:nvPr/>
          </p:nvSpPr>
          <p:spPr>
            <a:xfrm>
              <a:off x="4621325" y="3540825"/>
              <a:ext cx="8850" cy="9550"/>
            </a:xfrm>
            <a:custGeom>
              <a:rect b="b" l="l" r="r" t="t"/>
              <a:pathLst>
                <a:path extrusionOk="0" h="382" w="354">
                  <a:moveTo>
                    <a:pt x="353" y="1"/>
                  </a:moveTo>
                  <a:lnTo>
                    <a:pt x="260" y="94"/>
                  </a:lnTo>
                  <a:lnTo>
                    <a:pt x="167" y="177"/>
                  </a:lnTo>
                  <a:cubicBezTo>
                    <a:pt x="112" y="242"/>
                    <a:pt x="46" y="298"/>
                    <a:pt x="0" y="382"/>
                  </a:cubicBezTo>
                  <a:cubicBezTo>
                    <a:pt x="84" y="335"/>
                    <a:pt x="158" y="279"/>
                    <a:pt x="214" y="214"/>
                  </a:cubicBezTo>
                  <a:cubicBezTo>
                    <a:pt x="232" y="186"/>
                    <a:pt x="269" y="149"/>
                    <a:pt x="297" y="112"/>
                  </a:cubicBezTo>
                  <a:cubicBezTo>
                    <a:pt x="316" y="7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0"/>
            <p:cNvSpPr/>
            <p:nvPr/>
          </p:nvSpPr>
          <p:spPr>
            <a:xfrm>
              <a:off x="4625725" y="3532000"/>
              <a:ext cx="10250" cy="8400"/>
            </a:xfrm>
            <a:custGeom>
              <a:rect b="b" l="l" r="r" t="t"/>
              <a:pathLst>
                <a:path extrusionOk="0" h="336" w="410">
                  <a:moveTo>
                    <a:pt x="409" y="1"/>
                  </a:moveTo>
                  <a:cubicBezTo>
                    <a:pt x="372" y="28"/>
                    <a:pt x="335" y="56"/>
                    <a:pt x="307" y="84"/>
                  </a:cubicBezTo>
                  <a:lnTo>
                    <a:pt x="196" y="168"/>
                  </a:lnTo>
                  <a:cubicBezTo>
                    <a:pt x="131" y="214"/>
                    <a:pt x="56" y="270"/>
                    <a:pt x="1" y="335"/>
                  </a:cubicBezTo>
                  <a:cubicBezTo>
                    <a:pt x="84" y="316"/>
                    <a:pt x="168" y="270"/>
                    <a:pt x="233" y="205"/>
                  </a:cubicBezTo>
                  <a:cubicBezTo>
                    <a:pt x="270" y="186"/>
                    <a:pt x="307" y="149"/>
                    <a:pt x="335" y="112"/>
                  </a:cubicBezTo>
                  <a:cubicBezTo>
                    <a:pt x="372" y="84"/>
                    <a:pt x="400" y="4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0"/>
            <p:cNvSpPr/>
            <p:nvPr/>
          </p:nvSpPr>
          <p:spPr>
            <a:xfrm>
              <a:off x="4596225" y="3526900"/>
              <a:ext cx="5125" cy="2575"/>
            </a:xfrm>
            <a:custGeom>
              <a:rect b="b" l="l" r="r" t="t"/>
              <a:pathLst>
                <a:path extrusionOk="0" h="103" w="205">
                  <a:moveTo>
                    <a:pt x="205" y="0"/>
                  </a:moveTo>
                  <a:cubicBezTo>
                    <a:pt x="159" y="0"/>
                    <a:pt x="121" y="9"/>
                    <a:pt x="94" y="19"/>
                  </a:cubicBezTo>
                  <a:cubicBezTo>
                    <a:pt x="56" y="47"/>
                    <a:pt x="19" y="65"/>
                    <a:pt x="1" y="102"/>
                  </a:cubicBezTo>
                  <a:cubicBezTo>
                    <a:pt x="47" y="102"/>
                    <a:pt x="75" y="93"/>
                    <a:pt x="112" y="74"/>
                  </a:cubicBezTo>
                  <a:cubicBezTo>
                    <a:pt x="149" y="56"/>
                    <a:pt x="186"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0"/>
            <p:cNvSpPr/>
            <p:nvPr/>
          </p:nvSpPr>
          <p:spPr>
            <a:xfrm>
              <a:off x="4590875" y="3526425"/>
              <a:ext cx="5375" cy="3050"/>
            </a:xfrm>
            <a:custGeom>
              <a:rect b="b" l="l" r="r" t="t"/>
              <a:pathLst>
                <a:path extrusionOk="0" h="122" w="215">
                  <a:moveTo>
                    <a:pt x="215" y="1"/>
                  </a:moveTo>
                  <a:cubicBezTo>
                    <a:pt x="168" y="1"/>
                    <a:pt x="131" y="19"/>
                    <a:pt x="94" y="38"/>
                  </a:cubicBezTo>
                  <a:cubicBezTo>
                    <a:pt x="57" y="66"/>
                    <a:pt x="29" y="84"/>
                    <a:pt x="1" y="121"/>
                  </a:cubicBezTo>
                  <a:cubicBezTo>
                    <a:pt x="47" y="121"/>
                    <a:pt x="85" y="112"/>
                    <a:pt x="122" y="84"/>
                  </a:cubicBezTo>
                  <a:cubicBezTo>
                    <a:pt x="150" y="66"/>
                    <a:pt x="187"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0"/>
            <p:cNvSpPr/>
            <p:nvPr/>
          </p:nvSpPr>
          <p:spPr>
            <a:xfrm>
              <a:off x="4638725" y="3520625"/>
              <a:ext cx="5600" cy="7000"/>
            </a:xfrm>
            <a:custGeom>
              <a:rect b="b" l="l" r="r" t="t"/>
              <a:pathLst>
                <a:path extrusionOk="0" h="280" w="224">
                  <a:moveTo>
                    <a:pt x="224" y="0"/>
                  </a:moveTo>
                  <a:cubicBezTo>
                    <a:pt x="177" y="47"/>
                    <a:pt x="131" y="84"/>
                    <a:pt x="94" y="130"/>
                  </a:cubicBezTo>
                  <a:cubicBezTo>
                    <a:pt x="66" y="177"/>
                    <a:pt x="29" y="223"/>
                    <a:pt x="1" y="279"/>
                  </a:cubicBezTo>
                  <a:cubicBezTo>
                    <a:pt x="66" y="260"/>
                    <a:pt x="112" y="214"/>
                    <a:pt x="140" y="158"/>
                  </a:cubicBezTo>
                  <a:cubicBezTo>
                    <a:pt x="159" y="130"/>
                    <a:pt x="177" y="112"/>
                    <a:pt x="187" y="84"/>
                  </a:cubicBezTo>
                  <a:cubicBezTo>
                    <a:pt x="215" y="65"/>
                    <a:pt x="224" y="37"/>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0"/>
            <p:cNvSpPr/>
            <p:nvPr/>
          </p:nvSpPr>
          <p:spPr>
            <a:xfrm>
              <a:off x="4688675" y="2886450"/>
              <a:ext cx="89675" cy="81275"/>
            </a:xfrm>
            <a:custGeom>
              <a:rect b="b" l="l" r="r" t="t"/>
              <a:pathLst>
                <a:path extrusionOk="0" h="3251" w="3587">
                  <a:moveTo>
                    <a:pt x="1764" y="1"/>
                  </a:moveTo>
                  <a:cubicBezTo>
                    <a:pt x="1534" y="1"/>
                    <a:pt x="1294" y="197"/>
                    <a:pt x="1134" y="394"/>
                  </a:cubicBezTo>
                  <a:cubicBezTo>
                    <a:pt x="604" y="1016"/>
                    <a:pt x="251" y="1759"/>
                    <a:pt x="84" y="2549"/>
                  </a:cubicBezTo>
                  <a:cubicBezTo>
                    <a:pt x="0" y="2809"/>
                    <a:pt x="326" y="2976"/>
                    <a:pt x="511" y="3051"/>
                  </a:cubicBezTo>
                  <a:cubicBezTo>
                    <a:pt x="927" y="3175"/>
                    <a:pt x="1360" y="3251"/>
                    <a:pt x="1790" y="3251"/>
                  </a:cubicBezTo>
                  <a:cubicBezTo>
                    <a:pt x="2130" y="3251"/>
                    <a:pt x="2469" y="3204"/>
                    <a:pt x="2797" y="3097"/>
                  </a:cubicBezTo>
                  <a:cubicBezTo>
                    <a:pt x="3020" y="3014"/>
                    <a:pt x="3252" y="2911"/>
                    <a:pt x="3401" y="2726"/>
                  </a:cubicBezTo>
                  <a:cubicBezTo>
                    <a:pt x="3549" y="2530"/>
                    <a:pt x="3587" y="2233"/>
                    <a:pt x="3438" y="2047"/>
                  </a:cubicBezTo>
                  <a:cubicBezTo>
                    <a:pt x="3308" y="1879"/>
                    <a:pt x="3077" y="1849"/>
                    <a:pt x="2848" y="1849"/>
                  </a:cubicBezTo>
                  <a:cubicBezTo>
                    <a:pt x="2800" y="1849"/>
                    <a:pt x="2751" y="1851"/>
                    <a:pt x="2704" y="1852"/>
                  </a:cubicBezTo>
                  <a:cubicBezTo>
                    <a:pt x="2871" y="1741"/>
                    <a:pt x="3048" y="1611"/>
                    <a:pt x="3141" y="1434"/>
                  </a:cubicBezTo>
                  <a:cubicBezTo>
                    <a:pt x="3234" y="1258"/>
                    <a:pt x="3243" y="1016"/>
                    <a:pt x="3094" y="877"/>
                  </a:cubicBezTo>
                  <a:cubicBezTo>
                    <a:pt x="3017" y="808"/>
                    <a:pt x="2917" y="780"/>
                    <a:pt x="2814" y="780"/>
                  </a:cubicBezTo>
                  <a:cubicBezTo>
                    <a:pt x="2706" y="780"/>
                    <a:pt x="2594" y="811"/>
                    <a:pt x="2500" y="858"/>
                  </a:cubicBezTo>
                  <a:cubicBezTo>
                    <a:pt x="2314" y="932"/>
                    <a:pt x="2137" y="1072"/>
                    <a:pt x="1942" y="1137"/>
                  </a:cubicBezTo>
                  <a:cubicBezTo>
                    <a:pt x="2044" y="960"/>
                    <a:pt x="2156" y="774"/>
                    <a:pt x="2174" y="579"/>
                  </a:cubicBezTo>
                  <a:cubicBezTo>
                    <a:pt x="2193" y="375"/>
                    <a:pt x="2128" y="143"/>
                    <a:pt x="1951" y="50"/>
                  </a:cubicBezTo>
                  <a:cubicBezTo>
                    <a:pt x="1891" y="16"/>
                    <a:pt x="1828" y="1"/>
                    <a:pt x="176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0"/>
            <p:cNvSpPr/>
            <p:nvPr/>
          </p:nvSpPr>
          <p:spPr>
            <a:xfrm>
              <a:off x="4690750" y="2886000"/>
              <a:ext cx="88075" cy="81475"/>
            </a:xfrm>
            <a:custGeom>
              <a:rect b="b" l="l" r="r" t="t"/>
              <a:pathLst>
                <a:path extrusionOk="0" h="3259" w="3523">
                  <a:moveTo>
                    <a:pt x="20" y="2549"/>
                  </a:moveTo>
                  <a:lnTo>
                    <a:pt x="20" y="2549"/>
                  </a:lnTo>
                  <a:cubicBezTo>
                    <a:pt x="10" y="2604"/>
                    <a:pt x="1" y="2660"/>
                    <a:pt x="20" y="2706"/>
                  </a:cubicBezTo>
                  <a:cubicBezTo>
                    <a:pt x="10" y="2651"/>
                    <a:pt x="10" y="2604"/>
                    <a:pt x="20" y="2549"/>
                  </a:cubicBezTo>
                  <a:close/>
                  <a:moveTo>
                    <a:pt x="20" y="2706"/>
                  </a:moveTo>
                  <a:lnTo>
                    <a:pt x="20" y="2706"/>
                  </a:lnTo>
                  <a:cubicBezTo>
                    <a:pt x="38" y="2762"/>
                    <a:pt x="66" y="2809"/>
                    <a:pt x="112" y="2846"/>
                  </a:cubicBezTo>
                  <a:cubicBezTo>
                    <a:pt x="85" y="2809"/>
                    <a:pt x="47" y="2762"/>
                    <a:pt x="20" y="2706"/>
                  </a:cubicBezTo>
                  <a:close/>
                  <a:moveTo>
                    <a:pt x="113" y="2846"/>
                  </a:moveTo>
                  <a:cubicBezTo>
                    <a:pt x="196" y="2929"/>
                    <a:pt x="289" y="2985"/>
                    <a:pt x="391" y="3022"/>
                  </a:cubicBezTo>
                  <a:cubicBezTo>
                    <a:pt x="289" y="2976"/>
                    <a:pt x="196" y="2929"/>
                    <a:pt x="113" y="2846"/>
                  </a:cubicBezTo>
                  <a:close/>
                  <a:moveTo>
                    <a:pt x="1697" y="1"/>
                  </a:moveTo>
                  <a:cubicBezTo>
                    <a:pt x="1680" y="1"/>
                    <a:pt x="1663" y="1"/>
                    <a:pt x="1645" y="3"/>
                  </a:cubicBezTo>
                  <a:cubicBezTo>
                    <a:pt x="1543" y="12"/>
                    <a:pt x="1450" y="49"/>
                    <a:pt x="1367" y="96"/>
                  </a:cubicBezTo>
                  <a:cubicBezTo>
                    <a:pt x="1200" y="198"/>
                    <a:pt x="1069" y="337"/>
                    <a:pt x="949" y="495"/>
                  </a:cubicBezTo>
                  <a:cubicBezTo>
                    <a:pt x="716" y="802"/>
                    <a:pt x="521" y="1136"/>
                    <a:pt x="363" y="1489"/>
                  </a:cubicBezTo>
                  <a:cubicBezTo>
                    <a:pt x="196" y="1833"/>
                    <a:pt x="85" y="2195"/>
                    <a:pt x="1" y="2576"/>
                  </a:cubicBezTo>
                  <a:cubicBezTo>
                    <a:pt x="85" y="2205"/>
                    <a:pt x="196" y="1833"/>
                    <a:pt x="373" y="1499"/>
                  </a:cubicBezTo>
                  <a:cubicBezTo>
                    <a:pt x="531" y="1155"/>
                    <a:pt x="744" y="830"/>
                    <a:pt x="986" y="532"/>
                  </a:cubicBezTo>
                  <a:cubicBezTo>
                    <a:pt x="1107" y="384"/>
                    <a:pt x="1246" y="244"/>
                    <a:pt x="1404" y="151"/>
                  </a:cubicBezTo>
                  <a:cubicBezTo>
                    <a:pt x="1488" y="105"/>
                    <a:pt x="1580" y="68"/>
                    <a:pt x="1664" y="68"/>
                  </a:cubicBezTo>
                  <a:cubicBezTo>
                    <a:pt x="1757" y="68"/>
                    <a:pt x="1831" y="96"/>
                    <a:pt x="1906" y="151"/>
                  </a:cubicBezTo>
                  <a:cubicBezTo>
                    <a:pt x="1971" y="207"/>
                    <a:pt x="2017" y="291"/>
                    <a:pt x="2045" y="374"/>
                  </a:cubicBezTo>
                  <a:cubicBezTo>
                    <a:pt x="2064" y="458"/>
                    <a:pt x="2064" y="551"/>
                    <a:pt x="2054" y="644"/>
                  </a:cubicBezTo>
                  <a:cubicBezTo>
                    <a:pt x="2017" y="811"/>
                    <a:pt x="1924" y="978"/>
                    <a:pt x="1822" y="1136"/>
                  </a:cubicBezTo>
                  <a:lnTo>
                    <a:pt x="1757" y="1238"/>
                  </a:lnTo>
                  <a:lnTo>
                    <a:pt x="1878" y="1211"/>
                  </a:lnTo>
                  <a:cubicBezTo>
                    <a:pt x="2091" y="1155"/>
                    <a:pt x="2268" y="1006"/>
                    <a:pt x="2435" y="932"/>
                  </a:cubicBezTo>
                  <a:cubicBezTo>
                    <a:pt x="2528" y="895"/>
                    <a:pt x="2621" y="858"/>
                    <a:pt x="2714" y="858"/>
                  </a:cubicBezTo>
                  <a:cubicBezTo>
                    <a:pt x="2807" y="858"/>
                    <a:pt x="2900" y="876"/>
                    <a:pt x="2974" y="932"/>
                  </a:cubicBezTo>
                  <a:cubicBezTo>
                    <a:pt x="3039" y="988"/>
                    <a:pt x="3076" y="1071"/>
                    <a:pt x="3086" y="1155"/>
                  </a:cubicBezTo>
                  <a:cubicBezTo>
                    <a:pt x="3104" y="1238"/>
                    <a:pt x="3076" y="1341"/>
                    <a:pt x="3030" y="1415"/>
                  </a:cubicBezTo>
                  <a:cubicBezTo>
                    <a:pt x="2946" y="1582"/>
                    <a:pt x="2779" y="1703"/>
                    <a:pt x="2612" y="1824"/>
                  </a:cubicBezTo>
                  <a:lnTo>
                    <a:pt x="2463" y="1935"/>
                  </a:lnTo>
                  <a:lnTo>
                    <a:pt x="2463" y="1935"/>
                  </a:lnTo>
                  <a:lnTo>
                    <a:pt x="2649" y="1926"/>
                  </a:lnTo>
                  <a:cubicBezTo>
                    <a:pt x="2717" y="1926"/>
                    <a:pt x="2793" y="1922"/>
                    <a:pt x="2867" y="1922"/>
                  </a:cubicBezTo>
                  <a:cubicBezTo>
                    <a:pt x="2904" y="1922"/>
                    <a:pt x="2940" y="1923"/>
                    <a:pt x="2974" y="1926"/>
                  </a:cubicBezTo>
                  <a:cubicBezTo>
                    <a:pt x="3076" y="1935"/>
                    <a:pt x="3178" y="1963"/>
                    <a:pt x="3262" y="2019"/>
                  </a:cubicBezTo>
                  <a:cubicBezTo>
                    <a:pt x="3346" y="2075"/>
                    <a:pt x="3401" y="2158"/>
                    <a:pt x="3429" y="2251"/>
                  </a:cubicBezTo>
                  <a:cubicBezTo>
                    <a:pt x="3448" y="2344"/>
                    <a:pt x="3439" y="2465"/>
                    <a:pt x="3401" y="2558"/>
                  </a:cubicBezTo>
                  <a:cubicBezTo>
                    <a:pt x="3364" y="2651"/>
                    <a:pt x="3309" y="2744"/>
                    <a:pt x="3225" y="2809"/>
                  </a:cubicBezTo>
                  <a:cubicBezTo>
                    <a:pt x="3151" y="2883"/>
                    <a:pt x="3058" y="2939"/>
                    <a:pt x="2965" y="2985"/>
                  </a:cubicBezTo>
                  <a:cubicBezTo>
                    <a:pt x="2872" y="3032"/>
                    <a:pt x="2760" y="3069"/>
                    <a:pt x="2658" y="3106"/>
                  </a:cubicBezTo>
                  <a:cubicBezTo>
                    <a:pt x="2556" y="3134"/>
                    <a:pt x="2454" y="3162"/>
                    <a:pt x="2342" y="3180"/>
                  </a:cubicBezTo>
                  <a:cubicBezTo>
                    <a:pt x="2129" y="3222"/>
                    <a:pt x="1913" y="3243"/>
                    <a:pt x="1694" y="3243"/>
                  </a:cubicBezTo>
                  <a:cubicBezTo>
                    <a:pt x="1476" y="3243"/>
                    <a:pt x="1255" y="3222"/>
                    <a:pt x="1032" y="3180"/>
                  </a:cubicBezTo>
                  <a:lnTo>
                    <a:pt x="1032" y="3180"/>
                  </a:lnTo>
                  <a:cubicBezTo>
                    <a:pt x="1281" y="3229"/>
                    <a:pt x="1538" y="3259"/>
                    <a:pt x="1798" y="3259"/>
                  </a:cubicBezTo>
                  <a:cubicBezTo>
                    <a:pt x="1986" y="3259"/>
                    <a:pt x="2174" y="3243"/>
                    <a:pt x="2361" y="3208"/>
                  </a:cubicBezTo>
                  <a:cubicBezTo>
                    <a:pt x="2463" y="3180"/>
                    <a:pt x="2584" y="3162"/>
                    <a:pt x="2686" y="3134"/>
                  </a:cubicBezTo>
                  <a:cubicBezTo>
                    <a:pt x="2788" y="3115"/>
                    <a:pt x="2890" y="3069"/>
                    <a:pt x="3002" y="3022"/>
                  </a:cubicBezTo>
                  <a:cubicBezTo>
                    <a:pt x="3067" y="2994"/>
                    <a:pt x="3169" y="2939"/>
                    <a:pt x="3253" y="2874"/>
                  </a:cubicBezTo>
                  <a:cubicBezTo>
                    <a:pt x="3336" y="2799"/>
                    <a:pt x="3420" y="2697"/>
                    <a:pt x="3466" y="2595"/>
                  </a:cubicBezTo>
                  <a:cubicBezTo>
                    <a:pt x="3513" y="2483"/>
                    <a:pt x="3522" y="2363"/>
                    <a:pt x="3494" y="2242"/>
                  </a:cubicBezTo>
                  <a:cubicBezTo>
                    <a:pt x="3476" y="2130"/>
                    <a:pt x="3401" y="2010"/>
                    <a:pt x="3299" y="1945"/>
                  </a:cubicBezTo>
                  <a:cubicBezTo>
                    <a:pt x="3197" y="1870"/>
                    <a:pt x="3076" y="1833"/>
                    <a:pt x="2965" y="1824"/>
                  </a:cubicBezTo>
                  <a:cubicBezTo>
                    <a:pt x="2900" y="1814"/>
                    <a:pt x="2853" y="1814"/>
                    <a:pt x="2798" y="1814"/>
                  </a:cubicBezTo>
                  <a:cubicBezTo>
                    <a:pt x="2835" y="1787"/>
                    <a:pt x="2872" y="1759"/>
                    <a:pt x="2900" y="1722"/>
                  </a:cubicBezTo>
                  <a:cubicBezTo>
                    <a:pt x="2983" y="1647"/>
                    <a:pt x="3058" y="1573"/>
                    <a:pt x="3113" y="1461"/>
                  </a:cubicBezTo>
                  <a:cubicBezTo>
                    <a:pt x="3160" y="1359"/>
                    <a:pt x="3197" y="1257"/>
                    <a:pt x="3178" y="1136"/>
                  </a:cubicBezTo>
                  <a:cubicBezTo>
                    <a:pt x="3169" y="1025"/>
                    <a:pt x="3123" y="904"/>
                    <a:pt x="3021" y="839"/>
                  </a:cubicBezTo>
                  <a:cubicBezTo>
                    <a:pt x="2939" y="774"/>
                    <a:pt x="2829" y="744"/>
                    <a:pt x="2734" y="744"/>
                  </a:cubicBezTo>
                  <a:cubicBezTo>
                    <a:pt x="2721" y="744"/>
                    <a:pt x="2708" y="745"/>
                    <a:pt x="2695" y="746"/>
                  </a:cubicBezTo>
                  <a:cubicBezTo>
                    <a:pt x="2575" y="755"/>
                    <a:pt x="2472" y="783"/>
                    <a:pt x="2379" y="830"/>
                  </a:cubicBezTo>
                  <a:cubicBezTo>
                    <a:pt x="2231" y="895"/>
                    <a:pt x="2101" y="988"/>
                    <a:pt x="1961" y="1062"/>
                  </a:cubicBezTo>
                  <a:cubicBezTo>
                    <a:pt x="2036" y="932"/>
                    <a:pt x="2091" y="792"/>
                    <a:pt x="2129" y="644"/>
                  </a:cubicBezTo>
                  <a:cubicBezTo>
                    <a:pt x="2138" y="532"/>
                    <a:pt x="2138" y="430"/>
                    <a:pt x="2101" y="337"/>
                  </a:cubicBezTo>
                  <a:cubicBezTo>
                    <a:pt x="2082" y="244"/>
                    <a:pt x="2017" y="151"/>
                    <a:pt x="1943" y="86"/>
                  </a:cubicBezTo>
                  <a:cubicBezTo>
                    <a:pt x="1872" y="24"/>
                    <a:pt x="1788" y="1"/>
                    <a:pt x="1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0"/>
            <p:cNvSpPr/>
            <p:nvPr/>
          </p:nvSpPr>
          <p:spPr>
            <a:xfrm>
              <a:off x="4691450" y="2914850"/>
              <a:ext cx="45800" cy="39975"/>
            </a:xfrm>
            <a:custGeom>
              <a:rect b="b" l="l" r="r" t="t"/>
              <a:pathLst>
                <a:path extrusionOk="0" h="1599" w="1832">
                  <a:moveTo>
                    <a:pt x="1831" y="1"/>
                  </a:moveTo>
                  <a:cubicBezTo>
                    <a:pt x="1673" y="122"/>
                    <a:pt x="1515" y="261"/>
                    <a:pt x="1376" y="400"/>
                  </a:cubicBezTo>
                  <a:lnTo>
                    <a:pt x="930" y="809"/>
                  </a:lnTo>
                  <a:lnTo>
                    <a:pt x="475" y="1218"/>
                  </a:lnTo>
                  <a:cubicBezTo>
                    <a:pt x="391" y="1283"/>
                    <a:pt x="326" y="1339"/>
                    <a:pt x="242" y="1413"/>
                  </a:cubicBezTo>
                  <a:cubicBezTo>
                    <a:pt x="159" y="1478"/>
                    <a:pt x="75" y="1543"/>
                    <a:pt x="1" y="1599"/>
                  </a:cubicBezTo>
                  <a:cubicBezTo>
                    <a:pt x="168" y="1506"/>
                    <a:pt x="335" y="1376"/>
                    <a:pt x="493" y="1246"/>
                  </a:cubicBezTo>
                  <a:cubicBezTo>
                    <a:pt x="661" y="1125"/>
                    <a:pt x="809" y="995"/>
                    <a:pt x="958" y="856"/>
                  </a:cubicBezTo>
                  <a:cubicBezTo>
                    <a:pt x="1116" y="716"/>
                    <a:pt x="1264" y="577"/>
                    <a:pt x="1404" y="438"/>
                  </a:cubicBezTo>
                  <a:cubicBezTo>
                    <a:pt x="1552" y="289"/>
                    <a:pt x="1692" y="149"/>
                    <a:pt x="18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50"/>
            <p:cNvSpPr/>
            <p:nvPr/>
          </p:nvSpPr>
          <p:spPr>
            <a:xfrm>
              <a:off x="4692400" y="2933200"/>
              <a:ext cx="63425" cy="24200"/>
            </a:xfrm>
            <a:custGeom>
              <a:rect b="b" l="l" r="r" t="t"/>
              <a:pathLst>
                <a:path extrusionOk="0" h="968" w="2537">
                  <a:moveTo>
                    <a:pt x="2536" y="1"/>
                  </a:moveTo>
                  <a:cubicBezTo>
                    <a:pt x="2313" y="66"/>
                    <a:pt x="2109" y="131"/>
                    <a:pt x="1886" y="224"/>
                  </a:cubicBezTo>
                  <a:cubicBezTo>
                    <a:pt x="1682" y="298"/>
                    <a:pt x="1459" y="363"/>
                    <a:pt x="1245" y="447"/>
                  </a:cubicBezTo>
                  <a:lnTo>
                    <a:pt x="623" y="688"/>
                  </a:lnTo>
                  <a:cubicBezTo>
                    <a:pt x="409" y="772"/>
                    <a:pt x="204" y="856"/>
                    <a:pt x="0" y="967"/>
                  </a:cubicBezTo>
                  <a:cubicBezTo>
                    <a:pt x="112" y="921"/>
                    <a:pt x="214" y="874"/>
                    <a:pt x="316" y="846"/>
                  </a:cubicBezTo>
                  <a:cubicBezTo>
                    <a:pt x="427" y="809"/>
                    <a:pt x="530" y="763"/>
                    <a:pt x="632" y="725"/>
                  </a:cubicBezTo>
                  <a:lnTo>
                    <a:pt x="1273" y="493"/>
                  </a:lnTo>
                  <a:lnTo>
                    <a:pt x="1914" y="252"/>
                  </a:lnTo>
                  <a:lnTo>
                    <a:pt x="253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50"/>
            <p:cNvSpPr/>
            <p:nvPr/>
          </p:nvSpPr>
          <p:spPr>
            <a:xfrm>
              <a:off x="4709350" y="2932500"/>
              <a:ext cx="13025" cy="11650"/>
            </a:xfrm>
            <a:custGeom>
              <a:rect b="b" l="l" r="r" t="t"/>
              <a:pathLst>
                <a:path extrusionOk="0" h="466" w="521">
                  <a:moveTo>
                    <a:pt x="521" y="1"/>
                  </a:moveTo>
                  <a:lnTo>
                    <a:pt x="521" y="1"/>
                  </a:lnTo>
                  <a:cubicBezTo>
                    <a:pt x="428" y="57"/>
                    <a:pt x="335" y="131"/>
                    <a:pt x="242" y="224"/>
                  </a:cubicBezTo>
                  <a:cubicBezTo>
                    <a:pt x="195" y="252"/>
                    <a:pt x="167" y="289"/>
                    <a:pt x="121" y="335"/>
                  </a:cubicBezTo>
                  <a:cubicBezTo>
                    <a:pt x="84" y="382"/>
                    <a:pt x="47" y="419"/>
                    <a:pt x="0" y="465"/>
                  </a:cubicBezTo>
                  <a:cubicBezTo>
                    <a:pt x="56" y="438"/>
                    <a:pt x="102" y="410"/>
                    <a:pt x="149" y="373"/>
                  </a:cubicBezTo>
                  <a:cubicBezTo>
                    <a:pt x="195" y="335"/>
                    <a:pt x="242" y="289"/>
                    <a:pt x="288" y="252"/>
                  </a:cubicBezTo>
                  <a:cubicBezTo>
                    <a:pt x="372" y="177"/>
                    <a:pt x="456" y="94"/>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0"/>
            <p:cNvSpPr/>
            <p:nvPr/>
          </p:nvSpPr>
          <p:spPr>
            <a:xfrm>
              <a:off x="4721200" y="2928800"/>
              <a:ext cx="6975" cy="8150"/>
            </a:xfrm>
            <a:custGeom>
              <a:rect b="b" l="l" r="r" t="t"/>
              <a:pathLst>
                <a:path extrusionOk="0" h="326" w="279">
                  <a:moveTo>
                    <a:pt x="279" y="0"/>
                  </a:moveTo>
                  <a:lnTo>
                    <a:pt x="279" y="0"/>
                  </a:lnTo>
                  <a:cubicBezTo>
                    <a:pt x="223" y="47"/>
                    <a:pt x="177" y="102"/>
                    <a:pt x="139" y="158"/>
                  </a:cubicBezTo>
                  <a:cubicBezTo>
                    <a:pt x="121" y="186"/>
                    <a:pt x="93" y="214"/>
                    <a:pt x="74" y="242"/>
                  </a:cubicBezTo>
                  <a:cubicBezTo>
                    <a:pt x="47" y="260"/>
                    <a:pt x="28" y="298"/>
                    <a:pt x="0" y="325"/>
                  </a:cubicBezTo>
                  <a:cubicBezTo>
                    <a:pt x="37" y="307"/>
                    <a:pt x="74" y="288"/>
                    <a:pt x="93" y="260"/>
                  </a:cubicBezTo>
                  <a:cubicBezTo>
                    <a:pt x="130" y="242"/>
                    <a:pt x="158" y="205"/>
                    <a:pt x="177" y="186"/>
                  </a:cubicBezTo>
                  <a:cubicBezTo>
                    <a:pt x="223" y="121"/>
                    <a:pt x="260"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0"/>
            <p:cNvSpPr/>
            <p:nvPr/>
          </p:nvSpPr>
          <p:spPr>
            <a:xfrm>
              <a:off x="4718625" y="2932750"/>
              <a:ext cx="13500" cy="9075"/>
            </a:xfrm>
            <a:custGeom>
              <a:rect b="b" l="l" r="r" t="t"/>
              <a:pathLst>
                <a:path extrusionOk="0" h="363" w="540">
                  <a:moveTo>
                    <a:pt x="540" y="0"/>
                  </a:moveTo>
                  <a:lnTo>
                    <a:pt x="540" y="0"/>
                  </a:lnTo>
                  <a:cubicBezTo>
                    <a:pt x="447" y="47"/>
                    <a:pt x="354" y="102"/>
                    <a:pt x="261" y="167"/>
                  </a:cubicBezTo>
                  <a:cubicBezTo>
                    <a:pt x="168" y="223"/>
                    <a:pt x="85" y="288"/>
                    <a:pt x="1" y="363"/>
                  </a:cubicBezTo>
                  <a:cubicBezTo>
                    <a:pt x="57" y="335"/>
                    <a:pt x="103" y="316"/>
                    <a:pt x="150" y="288"/>
                  </a:cubicBezTo>
                  <a:cubicBezTo>
                    <a:pt x="196" y="270"/>
                    <a:pt x="242" y="242"/>
                    <a:pt x="289" y="214"/>
                  </a:cubicBezTo>
                  <a:cubicBezTo>
                    <a:pt x="373" y="149"/>
                    <a:pt x="465" y="8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0"/>
            <p:cNvSpPr/>
            <p:nvPr/>
          </p:nvSpPr>
          <p:spPr>
            <a:xfrm>
              <a:off x="4704475" y="2944600"/>
              <a:ext cx="9300" cy="4425"/>
            </a:xfrm>
            <a:custGeom>
              <a:rect b="b" l="l" r="r" t="t"/>
              <a:pathLst>
                <a:path extrusionOk="0" h="177" w="372">
                  <a:moveTo>
                    <a:pt x="372" y="0"/>
                  </a:moveTo>
                  <a:cubicBezTo>
                    <a:pt x="297" y="9"/>
                    <a:pt x="232" y="37"/>
                    <a:pt x="177" y="65"/>
                  </a:cubicBezTo>
                  <a:cubicBezTo>
                    <a:pt x="102" y="93"/>
                    <a:pt x="47" y="130"/>
                    <a:pt x="0" y="177"/>
                  </a:cubicBezTo>
                  <a:cubicBezTo>
                    <a:pt x="65" y="177"/>
                    <a:pt x="140" y="139"/>
                    <a:pt x="195" y="121"/>
                  </a:cubicBezTo>
                  <a:cubicBezTo>
                    <a:pt x="251" y="84"/>
                    <a:pt x="325"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0"/>
            <p:cNvSpPr/>
            <p:nvPr/>
          </p:nvSpPr>
          <p:spPr>
            <a:xfrm>
              <a:off x="4753000" y="2918350"/>
              <a:ext cx="10725" cy="10700"/>
            </a:xfrm>
            <a:custGeom>
              <a:rect b="b" l="l" r="r" t="t"/>
              <a:pathLst>
                <a:path extrusionOk="0" h="428" w="429">
                  <a:moveTo>
                    <a:pt x="428" y="0"/>
                  </a:moveTo>
                  <a:lnTo>
                    <a:pt x="428" y="0"/>
                  </a:lnTo>
                  <a:cubicBezTo>
                    <a:pt x="345" y="56"/>
                    <a:pt x="280" y="121"/>
                    <a:pt x="205" y="195"/>
                  </a:cubicBezTo>
                  <a:cubicBezTo>
                    <a:pt x="168" y="242"/>
                    <a:pt x="140" y="279"/>
                    <a:pt x="103" y="307"/>
                  </a:cubicBezTo>
                  <a:cubicBezTo>
                    <a:pt x="66" y="344"/>
                    <a:pt x="29" y="390"/>
                    <a:pt x="1" y="428"/>
                  </a:cubicBezTo>
                  <a:cubicBezTo>
                    <a:pt x="47" y="400"/>
                    <a:pt x="94" y="381"/>
                    <a:pt x="122" y="344"/>
                  </a:cubicBezTo>
                  <a:cubicBezTo>
                    <a:pt x="168" y="307"/>
                    <a:pt x="205" y="279"/>
                    <a:pt x="243" y="242"/>
                  </a:cubicBezTo>
                  <a:cubicBezTo>
                    <a:pt x="308" y="167"/>
                    <a:pt x="382" y="93"/>
                    <a:pt x="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0"/>
            <p:cNvSpPr/>
            <p:nvPr/>
          </p:nvSpPr>
          <p:spPr>
            <a:xfrm>
              <a:off x="4747425" y="2923675"/>
              <a:ext cx="7475" cy="7475"/>
            </a:xfrm>
            <a:custGeom>
              <a:rect b="b" l="l" r="r" t="t"/>
              <a:pathLst>
                <a:path extrusionOk="0" h="299" w="299">
                  <a:moveTo>
                    <a:pt x="298" y="1"/>
                  </a:moveTo>
                  <a:cubicBezTo>
                    <a:pt x="233" y="38"/>
                    <a:pt x="187" y="94"/>
                    <a:pt x="140" y="140"/>
                  </a:cubicBezTo>
                  <a:cubicBezTo>
                    <a:pt x="94" y="187"/>
                    <a:pt x="47" y="233"/>
                    <a:pt x="1" y="298"/>
                  </a:cubicBezTo>
                  <a:cubicBezTo>
                    <a:pt x="47" y="280"/>
                    <a:pt x="66" y="270"/>
                    <a:pt x="103" y="252"/>
                  </a:cubicBezTo>
                  <a:cubicBezTo>
                    <a:pt x="140" y="224"/>
                    <a:pt x="159" y="205"/>
                    <a:pt x="187" y="177"/>
                  </a:cubicBezTo>
                  <a:cubicBezTo>
                    <a:pt x="205" y="150"/>
                    <a:pt x="233" y="131"/>
                    <a:pt x="252" y="94"/>
                  </a:cubicBezTo>
                  <a:cubicBezTo>
                    <a:pt x="270" y="75"/>
                    <a:pt x="289" y="38"/>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0"/>
            <p:cNvSpPr/>
            <p:nvPr/>
          </p:nvSpPr>
          <p:spPr>
            <a:xfrm>
              <a:off x="4758575" y="2914400"/>
              <a:ext cx="3275" cy="5125"/>
            </a:xfrm>
            <a:custGeom>
              <a:rect b="b" l="l" r="r" t="t"/>
              <a:pathLst>
                <a:path extrusionOk="0" h="205" w="131">
                  <a:moveTo>
                    <a:pt x="131" y="0"/>
                  </a:moveTo>
                  <a:cubicBezTo>
                    <a:pt x="103" y="37"/>
                    <a:pt x="75" y="56"/>
                    <a:pt x="66" y="93"/>
                  </a:cubicBezTo>
                  <a:cubicBezTo>
                    <a:pt x="57" y="112"/>
                    <a:pt x="38" y="130"/>
                    <a:pt x="29" y="140"/>
                  </a:cubicBezTo>
                  <a:cubicBezTo>
                    <a:pt x="20" y="167"/>
                    <a:pt x="20" y="177"/>
                    <a:pt x="1" y="205"/>
                  </a:cubicBezTo>
                  <a:cubicBezTo>
                    <a:pt x="57" y="186"/>
                    <a:pt x="85" y="167"/>
                    <a:pt x="112" y="130"/>
                  </a:cubicBezTo>
                  <a:cubicBezTo>
                    <a:pt x="122" y="102"/>
                    <a:pt x="122" y="93"/>
                    <a:pt x="131" y="75"/>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0"/>
            <p:cNvSpPr/>
            <p:nvPr/>
          </p:nvSpPr>
          <p:spPr>
            <a:xfrm>
              <a:off x="4764850" y="2945275"/>
              <a:ext cx="8150" cy="10950"/>
            </a:xfrm>
            <a:custGeom>
              <a:rect b="b" l="l" r="r" t="t"/>
              <a:pathLst>
                <a:path extrusionOk="0" h="438" w="326">
                  <a:moveTo>
                    <a:pt x="298" y="1"/>
                  </a:moveTo>
                  <a:cubicBezTo>
                    <a:pt x="298" y="103"/>
                    <a:pt x="252" y="187"/>
                    <a:pt x="224" y="252"/>
                  </a:cubicBezTo>
                  <a:cubicBezTo>
                    <a:pt x="187" y="289"/>
                    <a:pt x="149" y="317"/>
                    <a:pt x="112" y="345"/>
                  </a:cubicBezTo>
                  <a:cubicBezTo>
                    <a:pt x="94" y="363"/>
                    <a:pt x="84" y="382"/>
                    <a:pt x="57" y="391"/>
                  </a:cubicBezTo>
                  <a:cubicBezTo>
                    <a:pt x="38" y="410"/>
                    <a:pt x="19" y="428"/>
                    <a:pt x="1" y="438"/>
                  </a:cubicBezTo>
                  <a:cubicBezTo>
                    <a:pt x="19" y="428"/>
                    <a:pt x="47" y="428"/>
                    <a:pt x="66" y="419"/>
                  </a:cubicBezTo>
                  <a:lnTo>
                    <a:pt x="140" y="382"/>
                  </a:lnTo>
                  <a:cubicBezTo>
                    <a:pt x="177" y="363"/>
                    <a:pt x="224" y="335"/>
                    <a:pt x="252" y="289"/>
                  </a:cubicBezTo>
                  <a:cubicBezTo>
                    <a:pt x="289" y="252"/>
                    <a:pt x="317" y="196"/>
                    <a:pt x="326" y="150"/>
                  </a:cubicBezTo>
                  <a:cubicBezTo>
                    <a:pt x="326" y="103"/>
                    <a:pt x="326"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0"/>
            <p:cNvSpPr/>
            <p:nvPr/>
          </p:nvSpPr>
          <p:spPr>
            <a:xfrm>
              <a:off x="4754875" y="2952025"/>
              <a:ext cx="12325" cy="5575"/>
            </a:xfrm>
            <a:custGeom>
              <a:rect b="b" l="l" r="r" t="t"/>
              <a:pathLst>
                <a:path extrusionOk="0" h="223" w="493">
                  <a:moveTo>
                    <a:pt x="493" y="0"/>
                  </a:moveTo>
                  <a:lnTo>
                    <a:pt x="493" y="0"/>
                  </a:lnTo>
                  <a:cubicBezTo>
                    <a:pt x="456" y="10"/>
                    <a:pt x="409" y="28"/>
                    <a:pt x="353" y="47"/>
                  </a:cubicBezTo>
                  <a:cubicBezTo>
                    <a:pt x="316" y="65"/>
                    <a:pt x="270" y="75"/>
                    <a:pt x="233" y="103"/>
                  </a:cubicBezTo>
                  <a:lnTo>
                    <a:pt x="121" y="158"/>
                  </a:lnTo>
                  <a:cubicBezTo>
                    <a:pt x="84" y="186"/>
                    <a:pt x="47" y="205"/>
                    <a:pt x="0" y="214"/>
                  </a:cubicBezTo>
                  <a:cubicBezTo>
                    <a:pt x="15" y="220"/>
                    <a:pt x="29" y="222"/>
                    <a:pt x="43" y="222"/>
                  </a:cubicBezTo>
                  <a:cubicBezTo>
                    <a:pt x="76" y="222"/>
                    <a:pt x="108" y="211"/>
                    <a:pt x="140" y="205"/>
                  </a:cubicBezTo>
                  <a:cubicBezTo>
                    <a:pt x="186" y="195"/>
                    <a:pt x="233" y="186"/>
                    <a:pt x="270" y="158"/>
                  </a:cubicBezTo>
                  <a:cubicBezTo>
                    <a:pt x="353" y="112"/>
                    <a:pt x="418"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0"/>
            <p:cNvSpPr/>
            <p:nvPr/>
          </p:nvSpPr>
          <p:spPr>
            <a:xfrm>
              <a:off x="4749050" y="2959450"/>
              <a:ext cx="12125" cy="3275"/>
            </a:xfrm>
            <a:custGeom>
              <a:rect b="b" l="l" r="r" t="t"/>
              <a:pathLst>
                <a:path extrusionOk="0" h="131" w="485">
                  <a:moveTo>
                    <a:pt x="484" y="1"/>
                  </a:moveTo>
                  <a:cubicBezTo>
                    <a:pt x="401" y="1"/>
                    <a:pt x="326" y="29"/>
                    <a:pt x="233" y="56"/>
                  </a:cubicBezTo>
                  <a:cubicBezTo>
                    <a:pt x="159" y="84"/>
                    <a:pt x="85" y="94"/>
                    <a:pt x="1" y="121"/>
                  </a:cubicBezTo>
                  <a:cubicBezTo>
                    <a:pt x="47" y="131"/>
                    <a:pt x="85" y="131"/>
                    <a:pt x="131" y="131"/>
                  </a:cubicBezTo>
                  <a:cubicBezTo>
                    <a:pt x="178" y="131"/>
                    <a:pt x="224" y="121"/>
                    <a:pt x="261" y="103"/>
                  </a:cubicBezTo>
                  <a:cubicBezTo>
                    <a:pt x="289" y="94"/>
                    <a:pt x="345" y="75"/>
                    <a:pt x="373" y="56"/>
                  </a:cubicBezTo>
                  <a:cubicBezTo>
                    <a:pt x="410" y="47"/>
                    <a:pt x="447" y="29"/>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0"/>
            <p:cNvSpPr/>
            <p:nvPr/>
          </p:nvSpPr>
          <p:spPr>
            <a:xfrm>
              <a:off x="4758825" y="2949225"/>
              <a:ext cx="7225" cy="3900"/>
            </a:xfrm>
            <a:custGeom>
              <a:rect b="b" l="l" r="r" t="t"/>
              <a:pathLst>
                <a:path extrusionOk="0" h="156" w="289">
                  <a:moveTo>
                    <a:pt x="288" y="1"/>
                  </a:moveTo>
                  <a:lnTo>
                    <a:pt x="288" y="1"/>
                  </a:lnTo>
                  <a:cubicBezTo>
                    <a:pt x="232" y="29"/>
                    <a:pt x="186" y="47"/>
                    <a:pt x="140" y="57"/>
                  </a:cubicBezTo>
                  <a:cubicBezTo>
                    <a:pt x="93" y="94"/>
                    <a:pt x="47" y="122"/>
                    <a:pt x="0" y="150"/>
                  </a:cubicBezTo>
                  <a:cubicBezTo>
                    <a:pt x="15" y="154"/>
                    <a:pt x="30" y="156"/>
                    <a:pt x="44" y="156"/>
                  </a:cubicBezTo>
                  <a:cubicBezTo>
                    <a:pt x="91" y="156"/>
                    <a:pt x="132" y="136"/>
                    <a:pt x="167" y="122"/>
                  </a:cubicBezTo>
                  <a:cubicBezTo>
                    <a:pt x="195" y="103"/>
                    <a:pt x="214" y="94"/>
                    <a:pt x="242" y="75"/>
                  </a:cubicBezTo>
                  <a:cubicBezTo>
                    <a:pt x="251" y="47"/>
                    <a:pt x="279" y="29"/>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0"/>
            <p:cNvSpPr/>
            <p:nvPr/>
          </p:nvSpPr>
          <p:spPr>
            <a:xfrm>
              <a:off x="4698425" y="2958525"/>
              <a:ext cx="11650" cy="4150"/>
            </a:xfrm>
            <a:custGeom>
              <a:rect b="b" l="l" r="r" t="t"/>
              <a:pathLst>
                <a:path extrusionOk="0" h="166" w="466">
                  <a:moveTo>
                    <a:pt x="1" y="1"/>
                  </a:moveTo>
                  <a:cubicBezTo>
                    <a:pt x="28" y="38"/>
                    <a:pt x="66" y="66"/>
                    <a:pt x="93" y="75"/>
                  </a:cubicBezTo>
                  <a:cubicBezTo>
                    <a:pt x="121" y="93"/>
                    <a:pt x="168" y="121"/>
                    <a:pt x="205" y="131"/>
                  </a:cubicBezTo>
                  <a:cubicBezTo>
                    <a:pt x="265" y="151"/>
                    <a:pt x="330" y="166"/>
                    <a:pt x="393" y="166"/>
                  </a:cubicBezTo>
                  <a:cubicBezTo>
                    <a:pt x="418" y="166"/>
                    <a:pt x="442" y="164"/>
                    <a:pt x="465" y="158"/>
                  </a:cubicBezTo>
                  <a:cubicBezTo>
                    <a:pt x="382" y="131"/>
                    <a:pt x="307" y="93"/>
                    <a:pt x="233" y="75"/>
                  </a:cubicBezTo>
                  <a:cubicBezTo>
                    <a:pt x="159" y="47"/>
                    <a:pt x="75"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0"/>
            <p:cNvSpPr/>
            <p:nvPr/>
          </p:nvSpPr>
          <p:spPr>
            <a:xfrm>
              <a:off x="4703525" y="2957375"/>
              <a:ext cx="9325" cy="2650"/>
            </a:xfrm>
            <a:custGeom>
              <a:rect b="b" l="l" r="r" t="t"/>
              <a:pathLst>
                <a:path extrusionOk="0" h="106" w="373">
                  <a:moveTo>
                    <a:pt x="1" y="0"/>
                  </a:moveTo>
                  <a:lnTo>
                    <a:pt x="1" y="0"/>
                  </a:lnTo>
                  <a:cubicBezTo>
                    <a:pt x="10" y="37"/>
                    <a:pt x="47" y="47"/>
                    <a:pt x="85" y="65"/>
                  </a:cubicBezTo>
                  <a:cubicBezTo>
                    <a:pt x="103" y="84"/>
                    <a:pt x="140" y="84"/>
                    <a:pt x="178" y="93"/>
                  </a:cubicBezTo>
                  <a:cubicBezTo>
                    <a:pt x="207" y="101"/>
                    <a:pt x="238" y="106"/>
                    <a:pt x="268" y="106"/>
                  </a:cubicBezTo>
                  <a:cubicBezTo>
                    <a:pt x="306" y="106"/>
                    <a:pt x="342" y="99"/>
                    <a:pt x="373" y="84"/>
                  </a:cubicBezTo>
                  <a:cubicBezTo>
                    <a:pt x="335" y="74"/>
                    <a:pt x="317" y="74"/>
                    <a:pt x="280" y="65"/>
                  </a:cubicBezTo>
                  <a:cubicBezTo>
                    <a:pt x="243" y="47"/>
                    <a:pt x="224" y="47"/>
                    <a:pt x="187" y="37"/>
                  </a:cubicBezTo>
                  <a:cubicBezTo>
                    <a:pt x="131" y="28"/>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0"/>
            <p:cNvSpPr/>
            <p:nvPr/>
          </p:nvSpPr>
          <p:spPr>
            <a:xfrm>
              <a:off x="4707950" y="2952475"/>
              <a:ext cx="9075" cy="3150"/>
            </a:xfrm>
            <a:custGeom>
              <a:rect b="b" l="l" r="r" t="t"/>
              <a:pathLst>
                <a:path extrusionOk="0" h="126" w="363">
                  <a:moveTo>
                    <a:pt x="363" y="1"/>
                  </a:moveTo>
                  <a:cubicBezTo>
                    <a:pt x="298" y="1"/>
                    <a:pt x="233" y="10"/>
                    <a:pt x="177" y="38"/>
                  </a:cubicBezTo>
                  <a:cubicBezTo>
                    <a:pt x="112" y="57"/>
                    <a:pt x="56" y="85"/>
                    <a:pt x="1" y="122"/>
                  </a:cubicBezTo>
                  <a:cubicBezTo>
                    <a:pt x="17" y="124"/>
                    <a:pt x="34" y="125"/>
                    <a:pt x="50" y="125"/>
                  </a:cubicBezTo>
                  <a:cubicBezTo>
                    <a:pt x="101" y="125"/>
                    <a:pt x="151" y="115"/>
                    <a:pt x="186" y="94"/>
                  </a:cubicBezTo>
                  <a:cubicBezTo>
                    <a:pt x="223" y="85"/>
                    <a:pt x="242" y="75"/>
                    <a:pt x="279" y="57"/>
                  </a:cubicBezTo>
                  <a:cubicBezTo>
                    <a:pt x="298" y="38"/>
                    <a:pt x="335" y="29"/>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0"/>
            <p:cNvSpPr/>
            <p:nvPr/>
          </p:nvSpPr>
          <p:spPr>
            <a:xfrm>
              <a:off x="4713050" y="2956675"/>
              <a:ext cx="8175" cy="1400"/>
            </a:xfrm>
            <a:custGeom>
              <a:rect b="b" l="l" r="r" t="t"/>
              <a:pathLst>
                <a:path extrusionOk="0" h="56" w="327">
                  <a:moveTo>
                    <a:pt x="168" y="0"/>
                  </a:moveTo>
                  <a:cubicBezTo>
                    <a:pt x="112" y="0"/>
                    <a:pt x="66" y="9"/>
                    <a:pt x="1" y="28"/>
                  </a:cubicBezTo>
                  <a:cubicBezTo>
                    <a:pt x="66" y="56"/>
                    <a:pt x="112" y="56"/>
                    <a:pt x="168" y="56"/>
                  </a:cubicBezTo>
                  <a:cubicBezTo>
                    <a:pt x="224" y="56"/>
                    <a:pt x="270" y="47"/>
                    <a:pt x="326" y="19"/>
                  </a:cubicBezTo>
                  <a:cubicBezTo>
                    <a:pt x="270" y="0"/>
                    <a:pt x="224"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0"/>
            <p:cNvSpPr/>
            <p:nvPr/>
          </p:nvSpPr>
          <p:spPr>
            <a:xfrm>
              <a:off x="4714225" y="2962000"/>
              <a:ext cx="11175" cy="1750"/>
            </a:xfrm>
            <a:custGeom>
              <a:rect b="b" l="l" r="r" t="t"/>
              <a:pathLst>
                <a:path extrusionOk="0" h="70" w="447">
                  <a:moveTo>
                    <a:pt x="223" y="1"/>
                  </a:moveTo>
                  <a:cubicBezTo>
                    <a:pt x="158" y="19"/>
                    <a:pt x="75" y="19"/>
                    <a:pt x="0" y="38"/>
                  </a:cubicBezTo>
                  <a:cubicBezTo>
                    <a:pt x="63" y="59"/>
                    <a:pt x="121" y="69"/>
                    <a:pt x="173" y="69"/>
                  </a:cubicBezTo>
                  <a:cubicBezTo>
                    <a:pt x="190" y="69"/>
                    <a:pt x="207" y="68"/>
                    <a:pt x="223" y="66"/>
                  </a:cubicBezTo>
                  <a:cubicBezTo>
                    <a:pt x="298" y="47"/>
                    <a:pt x="372" y="47"/>
                    <a:pt x="446" y="29"/>
                  </a:cubicBezTo>
                  <a:cubicBezTo>
                    <a:pt x="372" y="1"/>
                    <a:pt x="298" y="1"/>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0"/>
            <p:cNvSpPr/>
            <p:nvPr/>
          </p:nvSpPr>
          <p:spPr>
            <a:xfrm>
              <a:off x="4719800" y="2889300"/>
              <a:ext cx="11875" cy="7000"/>
            </a:xfrm>
            <a:custGeom>
              <a:rect b="b" l="l" r="r" t="t"/>
              <a:pathLst>
                <a:path extrusionOk="0" h="280" w="475">
                  <a:moveTo>
                    <a:pt x="474" y="1"/>
                  </a:moveTo>
                  <a:cubicBezTo>
                    <a:pt x="428" y="1"/>
                    <a:pt x="381" y="10"/>
                    <a:pt x="353" y="19"/>
                  </a:cubicBezTo>
                  <a:cubicBezTo>
                    <a:pt x="307" y="29"/>
                    <a:pt x="260" y="57"/>
                    <a:pt x="214" y="75"/>
                  </a:cubicBezTo>
                  <a:cubicBezTo>
                    <a:pt x="121" y="122"/>
                    <a:pt x="47" y="187"/>
                    <a:pt x="0" y="280"/>
                  </a:cubicBezTo>
                  <a:cubicBezTo>
                    <a:pt x="47" y="242"/>
                    <a:pt x="84" y="215"/>
                    <a:pt x="121" y="196"/>
                  </a:cubicBezTo>
                  <a:cubicBezTo>
                    <a:pt x="149" y="168"/>
                    <a:pt x="195" y="150"/>
                    <a:pt x="233" y="122"/>
                  </a:cubicBezTo>
                  <a:cubicBezTo>
                    <a:pt x="307" y="75"/>
                    <a:pt x="400" y="47"/>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0"/>
            <p:cNvSpPr/>
            <p:nvPr/>
          </p:nvSpPr>
          <p:spPr>
            <a:xfrm>
              <a:off x="4718625" y="2893250"/>
              <a:ext cx="9325" cy="7700"/>
            </a:xfrm>
            <a:custGeom>
              <a:rect b="b" l="l" r="r" t="t"/>
              <a:pathLst>
                <a:path extrusionOk="0" h="308" w="373">
                  <a:moveTo>
                    <a:pt x="373" y="1"/>
                  </a:moveTo>
                  <a:lnTo>
                    <a:pt x="373" y="1"/>
                  </a:lnTo>
                  <a:cubicBezTo>
                    <a:pt x="326" y="10"/>
                    <a:pt x="289" y="29"/>
                    <a:pt x="261" y="47"/>
                  </a:cubicBezTo>
                  <a:cubicBezTo>
                    <a:pt x="224" y="57"/>
                    <a:pt x="187" y="84"/>
                    <a:pt x="150" y="103"/>
                  </a:cubicBezTo>
                  <a:cubicBezTo>
                    <a:pt x="85" y="168"/>
                    <a:pt x="29" y="224"/>
                    <a:pt x="1" y="307"/>
                  </a:cubicBezTo>
                  <a:lnTo>
                    <a:pt x="94" y="224"/>
                  </a:lnTo>
                  <a:cubicBezTo>
                    <a:pt x="131" y="196"/>
                    <a:pt x="150" y="177"/>
                    <a:pt x="187" y="149"/>
                  </a:cubicBezTo>
                  <a:cubicBezTo>
                    <a:pt x="242" y="94"/>
                    <a:pt x="317" y="57"/>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0"/>
            <p:cNvSpPr/>
            <p:nvPr/>
          </p:nvSpPr>
          <p:spPr>
            <a:xfrm>
              <a:off x="4715375" y="2899750"/>
              <a:ext cx="8850" cy="9325"/>
            </a:xfrm>
            <a:custGeom>
              <a:rect b="b" l="l" r="r" t="t"/>
              <a:pathLst>
                <a:path extrusionOk="0" h="373" w="354">
                  <a:moveTo>
                    <a:pt x="354" y="1"/>
                  </a:moveTo>
                  <a:cubicBezTo>
                    <a:pt x="280" y="29"/>
                    <a:pt x="215" y="94"/>
                    <a:pt x="140" y="159"/>
                  </a:cubicBezTo>
                  <a:cubicBezTo>
                    <a:pt x="122" y="187"/>
                    <a:pt x="84" y="215"/>
                    <a:pt x="66" y="252"/>
                  </a:cubicBezTo>
                  <a:cubicBezTo>
                    <a:pt x="38" y="289"/>
                    <a:pt x="10" y="326"/>
                    <a:pt x="1" y="373"/>
                  </a:cubicBezTo>
                  <a:lnTo>
                    <a:pt x="94" y="280"/>
                  </a:lnTo>
                  <a:cubicBezTo>
                    <a:pt x="131" y="252"/>
                    <a:pt x="159" y="233"/>
                    <a:pt x="187" y="196"/>
                  </a:cubicBezTo>
                  <a:cubicBezTo>
                    <a:pt x="242" y="122"/>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0"/>
            <p:cNvSpPr/>
            <p:nvPr/>
          </p:nvSpPr>
          <p:spPr>
            <a:xfrm>
              <a:off x="4707725" y="2903250"/>
              <a:ext cx="6525" cy="10925"/>
            </a:xfrm>
            <a:custGeom>
              <a:rect b="b" l="l" r="r" t="t"/>
              <a:pathLst>
                <a:path extrusionOk="0" h="437" w="261">
                  <a:moveTo>
                    <a:pt x="260" y="0"/>
                  </a:moveTo>
                  <a:cubicBezTo>
                    <a:pt x="195" y="56"/>
                    <a:pt x="140" y="121"/>
                    <a:pt x="93" y="195"/>
                  </a:cubicBezTo>
                  <a:cubicBezTo>
                    <a:pt x="65" y="223"/>
                    <a:pt x="56" y="270"/>
                    <a:pt x="28" y="307"/>
                  </a:cubicBezTo>
                  <a:cubicBezTo>
                    <a:pt x="19" y="344"/>
                    <a:pt x="0" y="391"/>
                    <a:pt x="0" y="437"/>
                  </a:cubicBezTo>
                  <a:lnTo>
                    <a:pt x="65" y="335"/>
                  </a:lnTo>
                  <a:lnTo>
                    <a:pt x="140" y="233"/>
                  </a:lnTo>
                  <a:cubicBezTo>
                    <a:pt x="186" y="149"/>
                    <a:pt x="232" y="75"/>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0"/>
            <p:cNvSpPr/>
            <p:nvPr/>
          </p:nvSpPr>
          <p:spPr>
            <a:xfrm>
              <a:off x="4703525" y="2913700"/>
              <a:ext cx="8400" cy="10000"/>
            </a:xfrm>
            <a:custGeom>
              <a:rect b="b" l="l" r="r" t="t"/>
              <a:pathLst>
                <a:path extrusionOk="0" h="400" w="336">
                  <a:moveTo>
                    <a:pt x="335" y="0"/>
                  </a:moveTo>
                  <a:lnTo>
                    <a:pt x="335" y="0"/>
                  </a:lnTo>
                  <a:cubicBezTo>
                    <a:pt x="261" y="47"/>
                    <a:pt x="187" y="103"/>
                    <a:pt x="131" y="168"/>
                  </a:cubicBezTo>
                  <a:cubicBezTo>
                    <a:pt x="94" y="205"/>
                    <a:pt x="75" y="242"/>
                    <a:pt x="47" y="270"/>
                  </a:cubicBezTo>
                  <a:cubicBezTo>
                    <a:pt x="29" y="307"/>
                    <a:pt x="1" y="353"/>
                    <a:pt x="1" y="400"/>
                  </a:cubicBezTo>
                  <a:cubicBezTo>
                    <a:pt x="29" y="363"/>
                    <a:pt x="57" y="335"/>
                    <a:pt x="85" y="298"/>
                  </a:cubicBezTo>
                  <a:lnTo>
                    <a:pt x="178" y="205"/>
                  </a:lnTo>
                  <a:cubicBezTo>
                    <a:pt x="233" y="140"/>
                    <a:pt x="289" y="75"/>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0"/>
            <p:cNvSpPr/>
            <p:nvPr/>
          </p:nvSpPr>
          <p:spPr>
            <a:xfrm>
              <a:off x="4737925" y="2919500"/>
              <a:ext cx="4900" cy="3275"/>
            </a:xfrm>
            <a:custGeom>
              <a:rect b="b" l="l" r="r" t="t"/>
              <a:pathLst>
                <a:path extrusionOk="0" h="131" w="196">
                  <a:moveTo>
                    <a:pt x="195" y="1"/>
                  </a:moveTo>
                  <a:cubicBezTo>
                    <a:pt x="158" y="1"/>
                    <a:pt x="121" y="19"/>
                    <a:pt x="74" y="47"/>
                  </a:cubicBezTo>
                  <a:cubicBezTo>
                    <a:pt x="46" y="66"/>
                    <a:pt x="19" y="84"/>
                    <a:pt x="0" y="131"/>
                  </a:cubicBezTo>
                  <a:cubicBezTo>
                    <a:pt x="46" y="121"/>
                    <a:pt x="74" y="112"/>
                    <a:pt x="112" y="84"/>
                  </a:cubicBezTo>
                  <a:cubicBezTo>
                    <a:pt x="149" y="66"/>
                    <a:pt x="167" y="47"/>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50"/>
            <p:cNvSpPr/>
            <p:nvPr/>
          </p:nvSpPr>
          <p:spPr>
            <a:xfrm>
              <a:off x="4743250" y="2918350"/>
              <a:ext cx="4675" cy="3275"/>
            </a:xfrm>
            <a:custGeom>
              <a:rect b="b" l="l" r="r" t="t"/>
              <a:pathLst>
                <a:path extrusionOk="0" h="131" w="187">
                  <a:moveTo>
                    <a:pt x="187" y="0"/>
                  </a:moveTo>
                  <a:lnTo>
                    <a:pt x="187" y="0"/>
                  </a:lnTo>
                  <a:cubicBezTo>
                    <a:pt x="140" y="9"/>
                    <a:pt x="112" y="19"/>
                    <a:pt x="75" y="47"/>
                  </a:cubicBezTo>
                  <a:cubicBezTo>
                    <a:pt x="47" y="65"/>
                    <a:pt x="19" y="93"/>
                    <a:pt x="1" y="130"/>
                  </a:cubicBezTo>
                  <a:cubicBezTo>
                    <a:pt x="47" y="130"/>
                    <a:pt x="84" y="112"/>
                    <a:pt x="122" y="93"/>
                  </a:cubicBezTo>
                  <a:cubicBezTo>
                    <a:pt x="140" y="65"/>
                    <a:pt x="177" y="47"/>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50"/>
            <p:cNvSpPr/>
            <p:nvPr/>
          </p:nvSpPr>
          <p:spPr>
            <a:xfrm>
              <a:off x="4697275" y="2928325"/>
              <a:ext cx="3975" cy="7700"/>
            </a:xfrm>
            <a:custGeom>
              <a:rect b="b" l="l" r="r" t="t"/>
              <a:pathLst>
                <a:path extrusionOk="0" h="308" w="159">
                  <a:moveTo>
                    <a:pt x="158" y="1"/>
                  </a:moveTo>
                  <a:lnTo>
                    <a:pt x="158" y="1"/>
                  </a:lnTo>
                  <a:cubicBezTo>
                    <a:pt x="102" y="38"/>
                    <a:pt x="74" y="94"/>
                    <a:pt x="37" y="131"/>
                  </a:cubicBezTo>
                  <a:cubicBezTo>
                    <a:pt x="28" y="159"/>
                    <a:pt x="19" y="187"/>
                    <a:pt x="9" y="214"/>
                  </a:cubicBezTo>
                  <a:cubicBezTo>
                    <a:pt x="0" y="252"/>
                    <a:pt x="0" y="270"/>
                    <a:pt x="0" y="307"/>
                  </a:cubicBezTo>
                  <a:cubicBezTo>
                    <a:pt x="47" y="261"/>
                    <a:pt x="74" y="214"/>
                    <a:pt x="102" y="168"/>
                  </a:cubicBezTo>
                  <a:cubicBezTo>
                    <a:pt x="121" y="121"/>
                    <a:pt x="149" y="6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0"/>
            <p:cNvSpPr/>
            <p:nvPr/>
          </p:nvSpPr>
          <p:spPr>
            <a:xfrm>
              <a:off x="4782275" y="3009925"/>
              <a:ext cx="89450" cy="81150"/>
            </a:xfrm>
            <a:custGeom>
              <a:rect b="b" l="l" r="r" t="t"/>
              <a:pathLst>
                <a:path extrusionOk="0" h="3246" w="3578">
                  <a:moveTo>
                    <a:pt x="1750" y="0"/>
                  </a:moveTo>
                  <a:cubicBezTo>
                    <a:pt x="1518" y="0"/>
                    <a:pt x="1275" y="200"/>
                    <a:pt x="1115" y="388"/>
                  </a:cubicBezTo>
                  <a:cubicBezTo>
                    <a:pt x="595" y="1010"/>
                    <a:pt x="233" y="1754"/>
                    <a:pt x="66" y="2543"/>
                  </a:cubicBezTo>
                  <a:cubicBezTo>
                    <a:pt x="1" y="2804"/>
                    <a:pt x="316" y="2980"/>
                    <a:pt x="502" y="3045"/>
                  </a:cubicBezTo>
                  <a:cubicBezTo>
                    <a:pt x="918" y="3170"/>
                    <a:pt x="1351" y="3245"/>
                    <a:pt x="1781" y="3245"/>
                  </a:cubicBezTo>
                  <a:cubicBezTo>
                    <a:pt x="2121" y="3245"/>
                    <a:pt x="2460" y="3198"/>
                    <a:pt x="2788" y="3092"/>
                  </a:cubicBezTo>
                  <a:cubicBezTo>
                    <a:pt x="3011" y="3008"/>
                    <a:pt x="3243" y="2906"/>
                    <a:pt x="3392" y="2720"/>
                  </a:cubicBezTo>
                  <a:cubicBezTo>
                    <a:pt x="3531" y="2525"/>
                    <a:pt x="3578" y="2237"/>
                    <a:pt x="3429" y="2051"/>
                  </a:cubicBezTo>
                  <a:cubicBezTo>
                    <a:pt x="3291" y="1874"/>
                    <a:pt x="3063" y="1844"/>
                    <a:pt x="2836" y="1844"/>
                  </a:cubicBezTo>
                  <a:cubicBezTo>
                    <a:pt x="2789" y="1844"/>
                    <a:pt x="2741" y="1845"/>
                    <a:pt x="2695" y="1847"/>
                  </a:cubicBezTo>
                  <a:cubicBezTo>
                    <a:pt x="2853" y="1735"/>
                    <a:pt x="3029" y="1605"/>
                    <a:pt x="3122" y="1429"/>
                  </a:cubicBezTo>
                  <a:cubicBezTo>
                    <a:pt x="3215" y="1261"/>
                    <a:pt x="3225" y="1010"/>
                    <a:pt x="3076" y="871"/>
                  </a:cubicBezTo>
                  <a:cubicBezTo>
                    <a:pt x="3003" y="803"/>
                    <a:pt x="2903" y="775"/>
                    <a:pt x="2799" y="775"/>
                  </a:cubicBezTo>
                  <a:cubicBezTo>
                    <a:pt x="2690" y="775"/>
                    <a:pt x="2576" y="805"/>
                    <a:pt x="2481" y="853"/>
                  </a:cubicBezTo>
                  <a:cubicBezTo>
                    <a:pt x="2295" y="936"/>
                    <a:pt x="2128" y="1076"/>
                    <a:pt x="1924" y="1131"/>
                  </a:cubicBezTo>
                  <a:cubicBezTo>
                    <a:pt x="2035" y="955"/>
                    <a:pt x="2137" y="769"/>
                    <a:pt x="2156" y="574"/>
                  </a:cubicBezTo>
                  <a:cubicBezTo>
                    <a:pt x="2184" y="379"/>
                    <a:pt x="2110" y="146"/>
                    <a:pt x="1942" y="54"/>
                  </a:cubicBezTo>
                  <a:cubicBezTo>
                    <a:pt x="1881" y="17"/>
                    <a:pt x="1816" y="0"/>
                    <a:pt x="17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0"/>
            <p:cNvSpPr/>
            <p:nvPr/>
          </p:nvSpPr>
          <p:spPr>
            <a:xfrm>
              <a:off x="4784125" y="3009325"/>
              <a:ext cx="88075" cy="81500"/>
            </a:xfrm>
            <a:custGeom>
              <a:rect b="b" l="l" r="r" t="t"/>
              <a:pathLst>
                <a:path extrusionOk="0" h="3260" w="3523">
                  <a:moveTo>
                    <a:pt x="29" y="2549"/>
                  </a:moveTo>
                  <a:lnTo>
                    <a:pt x="29" y="2549"/>
                  </a:lnTo>
                  <a:cubicBezTo>
                    <a:pt x="19" y="2605"/>
                    <a:pt x="1" y="2660"/>
                    <a:pt x="29" y="2707"/>
                  </a:cubicBezTo>
                  <a:cubicBezTo>
                    <a:pt x="20" y="2651"/>
                    <a:pt x="19" y="2605"/>
                    <a:pt x="29" y="2549"/>
                  </a:cubicBezTo>
                  <a:close/>
                  <a:moveTo>
                    <a:pt x="29" y="2707"/>
                  </a:moveTo>
                  <a:cubicBezTo>
                    <a:pt x="38" y="2772"/>
                    <a:pt x="75" y="2818"/>
                    <a:pt x="122" y="2846"/>
                  </a:cubicBezTo>
                  <a:cubicBezTo>
                    <a:pt x="85" y="2818"/>
                    <a:pt x="47" y="2772"/>
                    <a:pt x="29" y="2707"/>
                  </a:cubicBezTo>
                  <a:close/>
                  <a:moveTo>
                    <a:pt x="122" y="2846"/>
                  </a:moveTo>
                  <a:cubicBezTo>
                    <a:pt x="205" y="2930"/>
                    <a:pt x="298" y="2986"/>
                    <a:pt x="400" y="3023"/>
                  </a:cubicBezTo>
                  <a:cubicBezTo>
                    <a:pt x="298" y="2976"/>
                    <a:pt x="205" y="2930"/>
                    <a:pt x="122" y="2846"/>
                  </a:cubicBezTo>
                  <a:close/>
                  <a:moveTo>
                    <a:pt x="1702" y="1"/>
                  </a:moveTo>
                  <a:cubicBezTo>
                    <a:pt x="1686" y="1"/>
                    <a:pt x="1671" y="2"/>
                    <a:pt x="1655" y="3"/>
                  </a:cubicBezTo>
                  <a:cubicBezTo>
                    <a:pt x="1552" y="12"/>
                    <a:pt x="1460" y="50"/>
                    <a:pt x="1376" y="96"/>
                  </a:cubicBezTo>
                  <a:cubicBezTo>
                    <a:pt x="1199" y="198"/>
                    <a:pt x="1069" y="338"/>
                    <a:pt x="958" y="505"/>
                  </a:cubicBezTo>
                  <a:cubicBezTo>
                    <a:pt x="726" y="802"/>
                    <a:pt x="530" y="1146"/>
                    <a:pt x="363" y="1490"/>
                  </a:cubicBezTo>
                  <a:cubicBezTo>
                    <a:pt x="205" y="1843"/>
                    <a:pt x="85" y="2196"/>
                    <a:pt x="1" y="2586"/>
                  </a:cubicBezTo>
                  <a:cubicBezTo>
                    <a:pt x="85" y="2205"/>
                    <a:pt x="205" y="1843"/>
                    <a:pt x="373" y="1499"/>
                  </a:cubicBezTo>
                  <a:cubicBezTo>
                    <a:pt x="540" y="1155"/>
                    <a:pt x="744" y="830"/>
                    <a:pt x="995" y="542"/>
                  </a:cubicBezTo>
                  <a:cubicBezTo>
                    <a:pt x="1107" y="384"/>
                    <a:pt x="1246" y="245"/>
                    <a:pt x="1413" y="152"/>
                  </a:cubicBezTo>
                  <a:cubicBezTo>
                    <a:pt x="1487" y="105"/>
                    <a:pt x="1580" y="78"/>
                    <a:pt x="1664" y="78"/>
                  </a:cubicBezTo>
                  <a:cubicBezTo>
                    <a:pt x="1757" y="78"/>
                    <a:pt x="1841" y="96"/>
                    <a:pt x="1906" y="152"/>
                  </a:cubicBezTo>
                  <a:cubicBezTo>
                    <a:pt x="1980" y="217"/>
                    <a:pt x="2026" y="291"/>
                    <a:pt x="2045" y="375"/>
                  </a:cubicBezTo>
                  <a:cubicBezTo>
                    <a:pt x="2073" y="458"/>
                    <a:pt x="2073" y="551"/>
                    <a:pt x="2063" y="644"/>
                  </a:cubicBezTo>
                  <a:cubicBezTo>
                    <a:pt x="2026" y="821"/>
                    <a:pt x="1933" y="979"/>
                    <a:pt x="1831" y="1146"/>
                  </a:cubicBezTo>
                  <a:lnTo>
                    <a:pt x="1757" y="1248"/>
                  </a:lnTo>
                  <a:lnTo>
                    <a:pt x="1887" y="1211"/>
                  </a:lnTo>
                  <a:cubicBezTo>
                    <a:pt x="2091" y="1155"/>
                    <a:pt x="2268" y="1016"/>
                    <a:pt x="2444" y="932"/>
                  </a:cubicBezTo>
                  <a:cubicBezTo>
                    <a:pt x="2537" y="895"/>
                    <a:pt x="2630" y="867"/>
                    <a:pt x="2723" y="867"/>
                  </a:cubicBezTo>
                  <a:cubicBezTo>
                    <a:pt x="2816" y="867"/>
                    <a:pt x="2909" y="877"/>
                    <a:pt x="2974" y="932"/>
                  </a:cubicBezTo>
                  <a:cubicBezTo>
                    <a:pt x="3048" y="988"/>
                    <a:pt x="3085" y="1072"/>
                    <a:pt x="3095" y="1155"/>
                  </a:cubicBezTo>
                  <a:cubicBezTo>
                    <a:pt x="3104" y="1248"/>
                    <a:pt x="3085" y="1341"/>
                    <a:pt x="3039" y="1425"/>
                  </a:cubicBezTo>
                  <a:cubicBezTo>
                    <a:pt x="2955" y="1583"/>
                    <a:pt x="2779" y="1713"/>
                    <a:pt x="2621" y="1824"/>
                  </a:cubicBezTo>
                  <a:lnTo>
                    <a:pt x="2463" y="1945"/>
                  </a:lnTo>
                  <a:lnTo>
                    <a:pt x="2649" y="1926"/>
                  </a:lnTo>
                  <a:cubicBezTo>
                    <a:pt x="2723" y="1926"/>
                    <a:pt x="2797" y="1922"/>
                    <a:pt x="2869" y="1922"/>
                  </a:cubicBezTo>
                  <a:cubicBezTo>
                    <a:pt x="2905" y="1922"/>
                    <a:pt x="2940" y="1923"/>
                    <a:pt x="2974" y="1926"/>
                  </a:cubicBezTo>
                  <a:cubicBezTo>
                    <a:pt x="3085" y="1945"/>
                    <a:pt x="3188" y="1964"/>
                    <a:pt x="3271" y="2019"/>
                  </a:cubicBezTo>
                  <a:cubicBezTo>
                    <a:pt x="3346" y="2084"/>
                    <a:pt x="3411" y="2159"/>
                    <a:pt x="3429" y="2252"/>
                  </a:cubicBezTo>
                  <a:cubicBezTo>
                    <a:pt x="3457" y="2344"/>
                    <a:pt x="3439" y="2465"/>
                    <a:pt x="3411" y="2558"/>
                  </a:cubicBezTo>
                  <a:cubicBezTo>
                    <a:pt x="3374" y="2651"/>
                    <a:pt x="3318" y="2744"/>
                    <a:pt x="3234" y="2818"/>
                  </a:cubicBezTo>
                  <a:cubicBezTo>
                    <a:pt x="3151" y="2883"/>
                    <a:pt x="3058" y="2939"/>
                    <a:pt x="2965" y="2986"/>
                  </a:cubicBezTo>
                  <a:cubicBezTo>
                    <a:pt x="2872" y="3032"/>
                    <a:pt x="2770" y="3069"/>
                    <a:pt x="2667" y="3106"/>
                  </a:cubicBezTo>
                  <a:cubicBezTo>
                    <a:pt x="2556" y="3134"/>
                    <a:pt x="2454" y="3162"/>
                    <a:pt x="2352" y="3190"/>
                  </a:cubicBezTo>
                  <a:cubicBezTo>
                    <a:pt x="2138" y="3227"/>
                    <a:pt x="1919" y="3246"/>
                    <a:pt x="1700" y="3246"/>
                  </a:cubicBezTo>
                  <a:cubicBezTo>
                    <a:pt x="1480" y="3246"/>
                    <a:pt x="1260" y="3227"/>
                    <a:pt x="1041" y="3190"/>
                  </a:cubicBezTo>
                  <a:lnTo>
                    <a:pt x="1041" y="3190"/>
                  </a:lnTo>
                  <a:cubicBezTo>
                    <a:pt x="1286" y="3232"/>
                    <a:pt x="1539" y="3260"/>
                    <a:pt x="1793" y="3260"/>
                  </a:cubicBezTo>
                  <a:cubicBezTo>
                    <a:pt x="1983" y="3260"/>
                    <a:pt x="2174" y="3244"/>
                    <a:pt x="2361" y="3209"/>
                  </a:cubicBezTo>
                  <a:cubicBezTo>
                    <a:pt x="2472" y="3190"/>
                    <a:pt x="2584" y="3162"/>
                    <a:pt x="2686" y="3144"/>
                  </a:cubicBezTo>
                  <a:cubicBezTo>
                    <a:pt x="2797" y="3116"/>
                    <a:pt x="2900" y="3069"/>
                    <a:pt x="3002" y="3023"/>
                  </a:cubicBezTo>
                  <a:cubicBezTo>
                    <a:pt x="3076" y="3013"/>
                    <a:pt x="3169" y="2958"/>
                    <a:pt x="3262" y="2874"/>
                  </a:cubicBezTo>
                  <a:cubicBezTo>
                    <a:pt x="3336" y="2800"/>
                    <a:pt x="3420" y="2698"/>
                    <a:pt x="3466" y="2595"/>
                  </a:cubicBezTo>
                  <a:cubicBezTo>
                    <a:pt x="3513" y="2493"/>
                    <a:pt x="3522" y="2363"/>
                    <a:pt x="3504" y="2242"/>
                  </a:cubicBezTo>
                  <a:cubicBezTo>
                    <a:pt x="3476" y="2131"/>
                    <a:pt x="3411" y="2010"/>
                    <a:pt x="3299" y="1945"/>
                  </a:cubicBezTo>
                  <a:cubicBezTo>
                    <a:pt x="3197" y="1871"/>
                    <a:pt x="3085" y="1843"/>
                    <a:pt x="2965" y="1824"/>
                  </a:cubicBezTo>
                  <a:cubicBezTo>
                    <a:pt x="2909" y="1815"/>
                    <a:pt x="2863" y="1815"/>
                    <a:pt x="2807" y="1815"/>
                  </a:cubicBezTo>
                  <a:cubicBezTo>
                    <a:pt x="2835" y="1796"/>
                    <a:pt x="2872" y="1759"/>
                    <a:pt x="2909" y="1722"/>
                  </a:cubicBezTo>
                  <a:cubicBezTo>
                    <a:pt x="2993" y="1657"/>
                    <a:pt x="3058" y="1573"/>
                    <a:pt x="3113" y="1471"/>
                  </a:cubicBezTo>
                  <a:cubicBezTo>
                    <a:pt x="3160" y="1360"/>
                    <a:pt x="3197" y="1257"/>
                    <a:pt x="3188" y="1146"/>
                  </a:cubicBezTo>
                  <a:cubicBezTo>
                    <a:pt x="3178" y="1025"/>
                    <a:pt x="3132" y="914"/>
                    <a:pt x="3020" y="839"/>
                  </a:cubicBezTo>
                  <a:cubicBezTo>
                    <a:pt x="2937" y="781"/>
                    <a:pt x="2831" y="745"/>
                    <a:pt x="2730" y="745"/>
                  </a:cubicBezTo>
                  <a:cubicBezTo>
                    <a:pt x="2718" y="745"/>
                    <a:pt x="2707" y="746"/>
                    <a:pt x="2695" y="746"/>
                  </a:cubicBezTo>
                  <a:cubicBezTo>
                    <a:pt x="2584" y="756"/>
                    <a:pt x="2482" y="784"/>
                    <a:pt x="2389" y="830"/>
                  </a:cubicBezTo>
                  <a:cubicBezTo>
                    <a:pt x="2231" y="895"/>
                    <a:pt x="2110" y="988"/>
                    <a:pt x="1971" y="1062"/>
                  </a:cubicBezTo>
                  <a:cubicBezTo>
                    <a:pt x="2036" y="932"/>
                    <a:pt x="2110" y="793"/>
                    <a:pt x="2129" y="644"/>
                  </a:cubicBezTo>
                  <a:cubicBezTo>
                    <a:pt x="2138" y="542"/>
                    <a:pt x="2138" y="431"/>
                    <a:pt x="2110" y="338"/>
                  </a:cubicBezTo>
                  <a:cubicBezTo>
                    <a:pt x="2082" y="245"/>
                    <a:pt x="2026" y="152"/>
                    <a:pt x="1943" y="87"/>
                  </a:cubicBezTo>
                  <a:cubicBezTo>
                    <a:pt x="1872" y="24"/>
                    <a:pt x="1788" y="1"/>
                    <a:pt x="17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0"/>
            <p:cNvSpPr/>
            <p:nvPr/>
          </p:nvSpPr>
          <p:spPr>
            <a:xfrm>
              <a:off x="4784600" y="3038200"/>
              <a:ext cx="45775" cy="39975"/>
            </a:xfrm>
            <a:custGeom>
              <a:rect b="b" l="l" r="r" t="t"/>
              <a:pathLst>
                <a:path extrusionOk="0" h="1599" w="1831">
                  <a:moveTo>
                    <a:pt x="1831" y="0"/>
                  </a:moveTo>
                  <a:lnTo>
                    <a:pt x="1831" y="0"/>
                  </a:lnTo>
                  <a:cubicBezTo>
                    <a:pt x="1682" y="140"/>
                    <a:pt x="1533" y="270"/>
                    <a:pt x="1385" y="400"/>
                  </a:cubicBezTo>
                  <a:lnTo>
                    <a:pt x="930" y="809"/>
                  </a:lnTo>
                  <a:lnTo>
                    <a:pt x="474" y="1217"/>
                  </a:lnTo>
                  <a:cubicBezTo>
                    <a:pt x="391" y="1282"/>
                    <a:pt x="326" y="1347"/>
                    <a:pt x="242" y="1412"/>
                  </a:cubicBezTo>
                  <a:cubicBezTo>
                    <a:pt x="158" y="1487"/>
                    <a:pt x="84" y="1543"/>
                    <a:pt x="0" y="1598"/>
                  </a:cubicBezTo>
                  <a:cubicBezTo>
                    <a:pt x="177" y="1505"/>
                    <a:pt x="335" y="1385"/>
                    <a:pt x="502" y="1255"/>
                  </a:cubicBezTo>
                  <a:cubicBezTo>
                    <a:pt x="660" y="1124"/>
                    <a:pt x="809" y="994"/>
                    <a:pt x="967" y="855"/>
                  </a:cubicBezTo>
                  <a:cubicBezTo>
                    <a:pt x="1115" y="716"/>
                    <a:pt x="1264" y="576"/>
                    <a:pt x="1403" y="437"/>
                  </a:cubicBezTo>
                  <a:cubicBezTo>
                    <a:pt x="1552" y="288"/>
                    <a:pt x="1691" y="149"/>
                    <a:pt x="18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0"/>
            <p:cNvSpPr/>
            <p:nvPr/>
          </p:nvSpPr>
          <p:spPr>
            <a:xfrm>
              <a:off x="4785750" y="3056775"/>
              <a:ext cx="63225" cy="24175"/>
            </a:xfrm>
            <a:custGeom>
              <a:rect b="b" l="l" r="r" t="t"/>
              <a:pathLst>
                <a:path extrusionOk="0" h="967" w="2529">
                  <a:moveTo>
                    <a:pt x="2528" y="1"/>
                  </a:moveTo>
                  <a:cubicBezTo>
                    <a:pt x="2314" y="56"/>
                    <a:pt x="2101" y="131"/>
                    <a:pt x="1878" y="224"/>
                  </a:cubicBezTo>
                  <a:cubicBezTo>
                    <a:pt x="1673" y="289"/>
                    <a:pt x="1450" y="363"/>
                    <a:pt x="1237" y="437"/>
                  </a:cubicBezTo>
                  <a:lnTo>
                    <a:pt x="614" y="688"/>
                  </a:lnTo>
                  <a:cubicBezTo>
                    <a:pt x="400" y="762"/>
                    <a:pt x="196" y="846"/>
                    <a:pt x="1" y="967"/>
                  </a:cubicBezTo>
                  <a:cubicBezTo>
                    <a:pt x="103" y="920"/>
                    <a:pt x="205" y="874"/>
                    <a:pt x="308" y="837"/>
                  </a:cubicBezTo>
                  <a:cubicBezTo>
                    <a:pt x="419" y="800"/>
                    <a:pt x="521" y="753"/>
                    <a:pt x="623" y="716"/>
                  </a:cubicBezTo>
                  <a:lnTo>
                    <a:pt x="1265" y="484"/>
                  </a:lnTo>
                  <a:lnTo>
                    <a:pt x="1906" y="242"/>
                  </a:lnTo>
                  <a:lnTo>
                    <a:pt x="25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0"/>
            <p:cNvSpPr/>
            <p:nvPr/>
          </p:nvSpPr>
          <p:spPr>
            <a:xfrm>
              <a:off x="4802950" y="3055850"/>
              <a:ext cx="13025" cy="11625"/>
            </a:xfrm>
            <a:custGeom>
              <a:rect b="b" l="l" r="r" t="t"/>
              <a:pathLst>
                <a:path extrusionOk="0" h="465" w="521">
                  <a:moveTo>
                    <a:pt x="521" y="0"/>
                  </a:moveTo>
                  <a:cubicBezTo>
                    <a:pt x="419" y="56"/>
                    <a:pt x="326" y="140"/>
                    <a:pt x="242" y="223"/>
                  </a:cubicBezTo>
                  <a:cubicBezTo>
                    <a:pt x="196" y="261"/>
                    <a:pt x="158" y="288"/>
                    <a:pt x="112" y="335"/>
                  </a:cubicBezTo>
                  <a:cubicBezTo>
                    <a:pt x="75" y="381"/>
                    <a:pt x="47" y="418"/>
                    <a:pt x="0" y="465"/>
                  </a:cubicBezTo>
                  <a:cubicBezTo>
                    <a:pt x="56" y="446"/>
                    <a:pt x="103" y="409"/>
                    <a:pt x="149" y="372"/>
                  </a:cubicBezTo>
                  <a:cubicBezTo>
                    <a:pt x="196" y="335"/>
                    <a:pt x="242" y="288"/>
                    <a:pt x="288" y="261"/>
                  </a:cubicBezTo>
                  <a:cubicBezTo>
                    <a:pt x="372" y="177"/>
                    <a:pt x="446" y="93"/>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50"/>
            <p:cNvSpPr/>
            <p:nvPr/>
          </p:nvSpPr>
          <p:spPr>
            <a:xfrm>
              <a:off x="4814325" y="3052375"/>
              <a:ext cx="7225" cy="8150"/>
            </a:xfrm>
            <a:custGeom>
              <a:rect b="b" l="l" r="r" t="t"/>
              <a:pathLst>
                <a:path extrusionOk="0" h="326" w="289">
                  <a:moveTo>
                    <a:pt x="289" y="0"/>
                  </a:moveTo>
                  <a:lnTo>
                    <a:pt x="289" y="0"/>
                  </a:lnTo>
                  <a:cubicBezTo>
                    <a:pt x="224" y="37"/>
                    <a:pt x="177" y="93"/>
                    <a:pt x="140" y="167"/>
                  </a:cubicBezTo>
                  <a:cubicBezTo>
                    <a:pt x="122" y="186"/>
                    <a:pt x="94" y="223"/>
                    <a:pt x="75" y="242"/>
                  </a:cubicBezTo>
                  <a:cubicBezTo>
                    <a:pt x="56" y="269"/>
                    <a:pt x="29" y="307"/>
                    <a:pt x="1" y="325"/>
                  </a:cubicBezTo>
                  <a:cubicBezTo>
                    <a:pt x="38" y="316"/>
                    <a:pt x="75" y="288"/>
                    <a:pt x="94" y="269"/>
                  </a:cubicBezTo>
                  <a:cubicBezTo>
                    <a:pt x="131" y="242"/>
                    <a:pt x="159" y="214"/>
                    <a:pt x="177" y="186"/>
                  </a:cubicBezTo>
                  <a:cubicBezTo>
                    <a:pt x="224" y="130"/>
                    <a:pt x="261" y="74"/>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50"/>
            <p:cNvSpPr/>
            <p:nvPr/>
          </p:nvSpPr>
          <p:spPr>
            <a:xfrm>
              <a:off x="4812250" y="3056075"/>
              <a:ext cx="13250" cy="9075"/>
            </a:xfrm>
            <a:custGeom>
              <a:rect b="b" l="l" r="r" t="t"/>
              <a:pathLst>
                <a:path extrusionOk="0" h="363" w="530">
                  <a:moveTo>
                    <a:pt x="530" y="1"/>
                  </a:moveTo>
                  <a:lnTo>
                    <a:pt x="530" y="1"/>
                  </a:lnTo>
                  <a:cubicBezTo>
                    <a:pt x="427" y="47"/>
                    <a:pt x="335" y="112"/>
                    <a:pt x="251" y="168"/>
                  </a:cubicBezTo>
                  <a:cubicBezTo>
                    <a:pt x="158" y="224"/>
                    <a:pt x="74" y="298"/>
                    <a:pt x="0" y="363"/>
                  </a:cubicBezTo>
                  <a:cubicBezTo>
                    <a:pt x="56" y="344"/>
                    <a:pt x="102" y="317"/>
                    <a:pt x="149" y="298"/>
                  </a:cubicBezTo>
                  <a:cubicBezTo>
                    <a:pt x="195" y="270"/>
                    <a:pt x="242" y="252"/>
                    <a:pt x="288" y="214"/>
                  </a:cubicBezTo>
                  <a:cubicBezTo>
                    <a:pt x="372" y="159"/>
                    <a:pt x="465" y="84"/>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50"/>
            <p:cNvSpPr/>
            <p:nvPr/>
          </p:nvSpPr>
          <p:spPr>
            <a:xfrm>
              <a:off x="4797600" y="3068150"/>
              <a:ext cx="9325" cy="4225"/>
            </a:xfrm>
            <a:custGeom>
              <a:rect b="b" l="l" r="r" t="t"/>
              <a:pathLst>
                <a:path extrusionOk="0" h="169" w="373">
                  <a:moveTo>
                    <a:pt x="372" y="1"/>
                  </a:moveTo>
                  <a:cubicBezTo>
                    <a:pt x="307" y="10"/>
                    <a:pt x="242" y="29"/>
                    <a:pt x="177" y="57"/>
                  </a:cubicBezTo>
                  <a:cubicBezTo>
                    <a:pt x="103" y="94"/>
                    <a:pt x="47" y="122"/>
                    <a:pt x="1" y="168"/>
                  </a:cubicBezTo>
                  <a:cubicBezTo>
                    <a:pt x="75" y="168"/>
                    <a:pt x="140" y="140"/>
                    <a:pt x="196" y="112"/>
                  </a:cubicBezTo>
                  <a:cubicBezTo>
                    <a:pt x="261" y="75"/>
                    <a:pt x="326" y="47"/>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0"/>
            <p:cNvSpPr/>
            <p:nvPr/>
          </p:nvSpPr>
          <p:spPr>
            <a:xfrm>
              <a:off x="4846375" y="3041675"/>
              <a:ext cx="10725" cy="10700"/>
            </a:xfrm>
            <a:custGeom>
              <a:rect b="b" l="l" r="r" t="t"/>
              <a:pathLst>
                <a:path extrusionOk="0" h="428" w="429">
                  <a:moveTo>
                    <a:pt x="428" y="1"/>
                  </a:moveTo>
                  <a:lnTo>
                    <a:pt x="428" y="1"/>
                  </a:lnTo>
                  <a:cubicBezTo>
                    <a:pt x="354" y="56"/>
                    <a:pt x="280" y="131"/>
                    <a:pt x="215" y="196"/>
                  </a:cubicBezTo>
                  <a:cubicBezTo>
                    <a:pt x="177" y="242"/>
                    <a:pt x="140" y="279"/>
                    <a:pt x="103" y="317"/>
                  </a:cubicBezTo>
                  <a:cubicBezTo>
                    <a:pt x="75" y="344"/>
                    <a:pt x="38" y="391"/>
                    <a:pt x="1" y="428"/>
                  </a:cubicBezTo>
                  <a:cubicBezTo>
                    <a:pt x="47" y="409"/>
                    <a:pt x="94" y="382"/>
                    <a:pt x="131" y="344"/>
                  </a:cubicBezTo>
                  <a:cubicBezTo>
                    <a:pt x="177" y="317"/>
                    <a:pt x="215" y="279"/>
                    <a:pt x="242" y="242"/>
                  </a:cubicBezTo>
                  <a:cubicBezTo>
                    <a:pt x="317" y="177"/>
                    <a:pt x="382" y="94"/>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0"/>
            <p:cNvSpPr/>
            <p:nvPr/>
          </p:nvSpPr>
          <p:spPr>
            <a:xfrm>
              <a:off x="4840575" y="3047250"/>
              <a:ext cx="7700" cy="7225"/>
            </a:xfrm>
            <a:custGeom>
              <a:rect b="b" l="l" r="r" t="t"/>
              <a:pathLst>
                <a:path extrusionOk="0" h="289" w="308">
                  <a:moveTo>
                    <a:pt x="307" y="1"/>
                  </a:moveTo>
                  <a:cubicBezTo>
                    <a:pt x="242" y="47"/>
                    <a:pt x="196" y="94"/>
                    <a:pt x="140" y="140"/>
                  </a:cubicBezTo>
                  <a:cubicBezTo>
                    <a:pt x="94" y="186"/>
                    <a:pt x="47" y="233"/>
                    <a:pt x="1" y="289"/>
                  </a:cubicBezTo>
                  <a:cubicBezTo>
                    <a:pt x="47" y="279"/>
                    <a:pt x="75" y="261"/>
                    <a:pt x="103" y="242"/>
                  </a:cubicBezTo>
                  <a:cubicBezTo>
                    <a:pt x="140" y="214"/>
                    <a:pt x="168" y="196"/>
                    <a:pt x="186" y="168"/>
                  </a:cubicBezTo>
                  <a:cubicBezTo>
                    <a:pt x="205" y="149"/>
                    <a:pt x="233" y="121"/>
                    <a:pt x="261" y="94"/>
                  </a:cubicBezTo>
                  <a:cubicBezTo>
                    <a:pt x="270" y="66"/>
                    <a:pt x="289" y="2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0"/>
            <p:cNvSpPr/>
            <p:nvPr/>
          </p:nvSpPr>
          <p:spPr>
            <a:xfrm>
              <a:off x="4851950" y="3037950"/>
              <a:ext cx="3275" cy="4925"/>
            </a:xfrm>
            <a:custGeom>
              <a:rect b="b" l="l" r="r" t="t"/>
              <a:pathLst>
                <a:path extrusionOk="0" h="197" w="131">
                  <a:moveTo>
                    <a:pt x="131" y="1"/>
                  </a:moveTo>
                  <a:cubicBezTo>
                    <a:pt x="94" y="29"/>
                    <a:pt x="66" y="57"/>
                    <a:pt x="57" y="94"/>
                  </a:cubicBezTo>
                  <a:cubicBezTo>
                    <a:pt x="47" y="103"/>
                    <a:pt x="38" y="122"/>
                    <a:pt x="19" y="140"/>
                  </a:cubicBezTo>
                  <a:cubicBezTo>
                    <a:pt x="10" y="159"/>
                    <a:pt x="10" y="168"/>
                    <a:pt x="1" y="196"/>
                  </a:cubicBezTo>
                  <a:cubicBezTo>
                    <a:pt x="47" y="187"/>
                    <a:pt x="84" y="159"/>
                    <a:pt x="103" y="122"/>
                  </a:cubicBezTo>
                  <a:cubicBezTo>
                    <a:pt x="112" y="103"/>
                    <a:pt x="112" y="94"/>
                    <a:pt x="131" y="66"/>
                  </a:cubicBezTo>
                  <a:lnTo>
                    <a:pt x="13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0"/>
            <p:cNvSpPr/>
            <p:nvPr/>
          </p:nvSpPr>
          <p:spPr>
            <a:xfrm>
              <a:off x="4858000" y="3068625"/>
              <a:ext cx="8150" cy="11175"/>
            </a:xfrm>
            <a:custGeom>
              <a:rect b="b" l="l" r="r" t="t"/>
              <a:pathLst>
                <a:path extrusionOk="0" h="447" w="326">
                  <a:moveTo>
                    <a:pt x="307" y="0"/>
                  </a:moveTo>
                  <a:cubicBezTo>
                    <a:pt x="307" y="103"/>
                    <a:pt x="270" y="186"/>
                    <a:pt x="223" y="261"/>
                  </a:cubicBezTo>
                  <a:cubicBezTo>
                    <a:pt x="186" y="288"/>
                    <a:pt x="149" y="316"/>
                    <a:pt x="121" y="353"/>
                  </a:cubicBezTo>
                  <a:cubicBezTo>
                    <a:pt x="93" y="363"/>
                    <a:pt x="84" y="381"/>
                    <a:pt x="56" y="400"/>
                  </a:cubicBezTo>
                  <a:cubicBezTo>
                    <a:pt x="38" y="409"/>
                    <a:pt x="28" y="428"/>
                    <a:pt x="0" y="446"/>
                  </a:cubicBezTo>
                  <a:cubicBezTo>
                    <a:pt x="28" y="428"/>
                    <a:pt x="47" y="428"/>
                    <a:pt x="75" y="418"/>
                  </a:cubicBezTo>
                  <a:lnTo>
                    <a:pt x="140" y="381"/>
                  </a:lnTo>
                  <a:cubicBezTo>
                    <a:pt x="177" y="363"/>
                    <a:pt x="223" y="335"/>
                    <a:pt x="261" y="288"/>
                  </a:cubicBezTo>
                  <a:cubicBezTo>
                    <a:pt x="288" y="251"/>
                    <a:pt x="316" y="195"/>
                    <a:pt x="326" y="149"/>
                  </a:cubicBezTo>
                  <a:cubicBezTo>
                    <a:pt x="326" y="103"/>
                    <a:pt x="326" y="4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0"/>
            <p:cNvSpPr/>
            <p:nvPr/>
          </p:nvSpPr>
          <p:spPr>
            <a:xfrm>
              <a:off x="4848475" y="3075350"/>
              <a:ext cx="12100" cy="5700"/>
            </a:xfrm>
            <a:custGeom>
              <a:rect b="b" l="l" r="r" t="t"/>
              <a:pathLst>
                <a:path extrusionOk="0" h="228" w="484">
                  <a:moveTo>
                    <a:pt x="484" y="1"/>
                  </a:moveTo>
                  <a:lnTo>
                    <a:pt x="484" y="1"/>
                  </a:lnTo>
                  <a:cubicBezTo>
                    <a:pt x="437" y="10"/>
                    <a:pt x="391" y="38"/>
                    <a:pt x="344" y="47"/>
                  </a:cubicBezTo>
                  <a:cubicBezTo>
                    <a:pt x="316" y="66"/>
                    <a:pt x="261" y="84"/>
                    <a:pt x="233" y="103"/>
                  </a:cubicBezTo>
                  <a:lnTo>
                    <a:pt x="112" y="159"/>
                  </a:lnTo>
                  <a:cubicBezTo>
                    <a:pt x="84" y="187"/>
                    <a:pt x="47" y="205"/>
                    <a:pt x="0" y="224"/>
                  </a:cubicBezTo>
                  <a:cubicBezTo>
                    <a:pt x="13" y="226"/>
                    <a:pt x="25" y="227"/>
                    <a:pt x="38" y="227"/>
                  </a:cubicBezTo>
                  <a:cubicBezTo>
                    <a:pt x="72" y="227"/>
                    <a:pt x="106" y="219"/>
                    <a:pt x="140" y="205"/>
                  </a:cubicBezTo>
                  <a:cubicBezTo>
                    <a:pt x="186" y="196"/>
                    <a:pt x="233" y="187"/>
                    <a:pt x="261" y="159"/>
                  </a:cubicBezTo>
                  <a:cubicBezTo>
                    <a:pt x="344" y="112"/>
                    <a:pt x="419" y="66"/>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0"/>
            <p:cNvSpPr/>
            <p:nvPr/>
          </p:nvSpPr>
          <p:spPr>
            <a:xfrm>
              <a:off x="4842675" y="3082800"/>
              <a:ext cx="11875" cy="3275"/>
            </a:xfrm>
            <a:custGeom>
              <a:rect b="b" l="l" r="r" t="t"/>
              <a:pathLst>
                <a:path extrusionOk="0" h="131" w="475">
                  <a:moveTo>
                    <a:pt x="474" y="0"/>
                  </a:moveTo>
                  <a:lnTo>
                    <a:pt x="474" y="0"/>
                  </a:lnTo>
                  <a:cubicBezTo>
                    <a:pt x="390" y="19"/>
                    <a:pt x="316" y="28"/>
                    <a:pt x="232" y="65"/>
                  </a:cubicBezTo>
                  <a:cubicBezTo>
                    <a:pt x="149" y="84"/>
                    <a:pt x="84" y="93"/>
                    <a:pt x="0" y="121"/>
                  </a:cubicBezTo>
                  <a:cubicBezTo>
                    <a:pt x="47" y="130"/>
                    <a:pt x="84" y="130"/>
                    <a:pt x="130" y="130"/>
                  </a:cubicBezTo>
                  <a:cubicBezTo>
                    <a:pt x="177" y="130"/>
                    <a:pt x="223" y="121"/>
                    <a:pt x="251" y="112"/>
                  </a:cubicBezTo>
                  <a:cubicBezTo>
                    <a:pt x="288" y="93"/>
                    <a:pt x="335" y="74"/>
                    <a:pt x="372" y="65"/>
                  </a:cubicBezTo>
                  <a:cubicBezTo>
                    <a:pt x="409" y="47"/>
                    <a:pt x="437" y="28"/>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0"/>
            <p:cNvSpPr/>
            <p:nvPr/>
          </p:nvSpPr>
          <p:spPr>
            <a:xfrm>
              <a:off x="4851950" y="3073025"/>
              <a:ext cx="7225" cy="3800"/>
            </a:xfrm>
            <a:custGeom>
              <a:rect b="b" l="l" r="r" t="t"/>
              <a:pathLst>
                <a:path extrusionOk="0" h="152" w="289">
                  <a:moveTo>
                    <a:pt x="289" y="1"/>
                  </a:moveTo>
                  <a:lnTo>
                    <a:pt x="289" y="1"/>
                  </a:lnTo>
                  <a:cubicBezTo>
                    <a:pt x="242" y="10"/>
                    <a:pt x="196" y="47"/>
                    <a:pt x="140" y="57"/>
                  </a:cubicBezTo>
                  <a:cubicBezTo>
                    <a:pt x="94" y="94"/>
                    <a:pt x="47" y="112"/>
                    <a:pt x="1" y="150"/>
                  </a:cubicBezTo>
                  <a:cubicBezTo>
                    <a:pt x="12" y="151"/>
                    <a:pt x="24" y="152"/>
                    <a:pt x="35" y="152"/>
                  </a:cubicBezTo>
                  <a:cubicBezTo>
                    <a:pt x="86" y="152"/>
                    <a:pt x="132" y="135"/>
                    <a:pt x="177" y="112"/>
                  </a:cubicBezTo>
                  <a:cubicBezTo>
                    <a:pt x="196" y="103"/>
                    <a:pt x="215" y="94"/>
                    <a:pt x="242" y="66"/>
                  </a:cubicBezTo>
                  <a:cubicBezTo>
                    <a:pt x="252" y="47"/>
                    <a:pt x="280" y="19"/>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0"/>
            <p:cNvSpPr/>
            <p:nvPr/>
          </p:nvSpPr>
          <p:spPr>
            <a:xfrm>
              <a:off x="4791800" y="3082100"/>
              <a:ext cx="11650" cy="3925"/>
            </a:xfrm>
            <a:custGeom>
              <a:rect b="b" l="l" r="r" t="t"/>
              <a:pathLst>
                <a:path extrusionOk="0" h="157" w="466">
                  <a:moveTo>
                    <a:pt x="1" y="0"/>
                  </a:moveTo>
                  <a:cubicBezTo>
                    <a:pt x="28" y="28"/>
                    <a:pt x="56" y="56"/>
                    <a:pt x="93" y="65"/>
                  </a:cubicBezTo>
                  <a:cubicBezTo>
                    <a:pt x="131" y="93"/>
                    <a:pt x="177" y="112"/>
                    <a:pt x="214" y="121"/>
                  </a:cubicBezTo>
                  <a:cubicBezTo>
                    <a:pt x="268" y="141"/>
                    <a:pt x="331" y="156"/>
                    <a:pt x="393" y="156"/>
                  </a:cubicBezTo>
                  <a:cubicBezTo>
                    <a:pt x="418" y="156"/>
                    <a:pt x="442" y="154"/>
                    <a:pt x="465" y="149"/>
                  </a:cubicBezTo>
                  <a:cubicBezTo>
                    <a:pt x="381" y="121"/>
                    <a:pt x="316" y="93"/>
                    <a:pt x="233" y="65"/>
                  </a:cubicBezTo>
                  <a:cubicBezTo>
                    <a:pt x="168" y="47"/>
                    <a:pt x="84"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0"/>
            <p:cNvSpPr/>
            <p:nvPr/>
          </p:nvSpPr>
          <p:spPr>
            <a:xfrm>
              <a:off x="4796675" y="3080925"/>
              <a:ext cx="9325" cy="2500"/>
            </a:xfrm>
            <a:custGeom>
              <a:rect b="b" l="l" r="r" t="t"/>
              <a:pathLst>
                <a:path extrusionOk="0" h="100" w="373">
                  <a:moveTo>
                    <a:pt x="1" y="1"/>
                  </a:moveTo>
                  <a:cubicBezTo>
                    <a:pt x="28" y="29"/>
                    <a:pt x="47" y="57"/>
                    <a:pt x="84" y="57"/>
                  </a:cubicBezTo>
                  <a:cubicBezTo>
                    <a:pt x="103" y="75"/>
                    <a:pt x="140" y="75"/>
                    <a:pt x="177" y="94"/>
                  </a:cubicBezTo>
                  <a:cubicBezTo>
                    <a:pt x="201" y="97"/>
                    <a:pt x="226" y="99"/>
                    <a:pt x="251" y="99"/>
                  </a:cubicBezTo>
                  <a:cubicBezTo>
                    <a:pt x="294" y="99"/>
                    <a:pt x="337" y="93"/>
                    <a:pt x="372" y="75"/>
                  </a:cubicBezTo>
                  <a:cubicBezTo>
                    <a:pt x="335" y="66"/>
                    <a:pt x="317" y="66"/>
                    <a:pt x="279" y="57"/>
                  </a:cubicBezTo>
                  <a:cubicBezTo>
                    <a:pt x="242" y="47"/>
                    <a:pt x="224" y="47"/>
                    <a:pt x="186" y="29"/>
                  </a:cubicBezTo>
                  <a:cubicBezTo>
                    <a:pt x="131" y="19"/>
                    <a:pt x="75"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0"/>
            <p:cNvSpPr/>
            <p:nvPr/>
          </p:nvSpPr>
          <p:spPr>
            <a:xfrm>
              <a:off x="4801325" y="3075825"/>
              <a:ext cx="9075" cy="3125"/>
            </a:xfrm>
            <a:custGeom>
              <a:rect b="b" l="l" r="r" t="t"/>
              <a:pathLst>
                <a:path extrusionOk="0" h="125" w="363">
                  <a:moveTo>
                    <a:pt x="363" y="0"/>
                  </a:moveTo>
                  <a:cubicBezTo>
                    <a:pt x="307" y="0"/>
                    <a:pt x="233" y="10"/>
                    <a:pt x="177" y="38"/>
                  </a:cubicBezTo>
                  <a:cubicBezTo>
                    <a:pt x="121" y="65"/>
                    <a:pt x="65" y="84"/>
                    <a:pt x="0" y="121"/>
                  </a:cubicBezTo>
                  <a:cubicBezTo>
                    <a:pt x="19" y="123"/>
                    <a:pt x="36" y="125"/>
                    <a:pt x="53" y="125"/>
                  </a:cubicBezTo>
                  <a:cubicBezTo>
                    <a:pt x="103" y="125"/>
                    <a:pt x="144" y="114"/>
                    <a:pt x="186" y="93"/>
                  </a:cubicBezTo>
                  <a:cubicBezTo>
                    <a:pt x="223" y="84"/>
                    <a:pt x="251" y="75"/>
                    <a:pt x="279" y="65"/>
                  </a:cubicBezTo>
                  <a:cubicBezTo>
                    <a:pt x="307" y="38"/>
                    <a:pt x="344" y="28"/>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0"/>
            <p:cNvSpPr/>
            <p:nvPr/>
          </p:nvSpPr>
          <p:spPr>
            <a:xfrm>
              <a:off x="4806425" y="3080000"/>
              <a:ext cx="8175" cy="1500"/>
            </a:xfrm>
            <a:custGeom>
              <a:rect b="b" l="l" r="r" t="t"/>
              <a:pathLst>
                <a:path extrusionOk="0" h="60" w="327">
                  <a:moveTo>
                    <a:pt x="159" y="1"/>
                  </a:moveTo>
                  <a:cubicBezTo>
                    <a:pt x="103" y="1"/>
                    <a:pt x="57" y="10"/>
                    <a:pt x="1" y="38"/>
                  </a:cubicBezTo>
                  <a:cubicBezTo>
                    <a:pt x="42" y="51"/>
                    <a:pt x="82" y="60"/>
                    <a:pt x="120" y="60"/>
                  </a:cubicBezTo>
                  <a:cubicBezTo>
                    <a:pt x="133" y="60"/>
                    <a:pt x="146" y="59"/>
                    <a:pt x="159" y="56"/>
                  </a:cubicBezTo>
                  <a:cubicBezTo>
                    <a:pt x="215" y="56"/>
                    <a:pt x="261" y="47"/>
                    <a:pt x="326" y="19"/>
                  </a:cubicBezTo>
                  <a:cubicBezTo>
                    <a:pt x="261" y="1"/>
                    <a:pt x="215" y="1"/>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50"/>
            <p:cNvSpPr/>
            <p:nvPr/>
          </p:nvSpPr>
          <p:spPr>
            <a:xfrm>
              <a:off x="4807825" y="3085575"/>
              <a:ext cx="10950" cy="1500"/>
            </a:xfrm>
            <a:custGeom>
              <a:rect b="b" l="l" r="r" t="t"/>
              <a:pathLst>
                <a:path extrusionOk="0" h="60" w="438">
                  <a:moveTo>
                    <a:pt x="224" y="1"/>
                  </a:moveTo>
                  <a:cubicBezTo>
                    <a:pt x="149" y="10"/>
                    <a:pt x="66" y="10"/>
                    <a:pt x="1" y="28"/>
                  </a:cubicBezTo>
                  <a:cubicBezTo>
                    <a:pt x="49" y="49"/>
                    <a:pt x="103" y="60"/>
                    <a:pt x="163" y="60"/>
                  </a:cubicBezTo>
                  <a:cubicBezTo>
                    <a:pt x="182" y="60"/>
                    <a:pt x="203" y="59"/>
                    <a:pt x="224" y="56"/>
                  </a:cubicBezTo>
                  <a:cubicBezTo>
                    <a:pt x="289" y="47"/>
                    <a:pt x="372" y="47"/>
                    <a:pt x="437" y="19"/>
                  </a:cubicBezTo>
                  <a:cubicBezTo>
                    <a:pt x="372" y="1"/>
                    <a:pt x="289" y="1"/>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50"/>
            <p:cNvSpPr/>
            <p:nvPr/>
          </p:nvSpPr>
          <p:spPr>
            <a:xfrm>
              <a:off x="4812925" y="3012650"/>
              <a:ext cx="12125" cy="6975"/>
            </a:xfrm>
            <a:custGeom>
              <a:rect b="b" l="l" r="r" t="t"/>
              <a:pathLst>
                <a:path extrusionOk="0" h="279" w="485">
                  <a:moveTo>
                    <a:pt x="484" y="0"/>
                  </a:moveTo>
                  <a:cubicBezTo>
                    <a:pt x="438" y="0"/>
                    <a:pt x="391" y="10"/>
                    <a:pt x="354" y="19"/>
                  </a:cubicBezTo>
                  <a:cubicBezTo>
                    <a:pt x="308" y="37"/>
                    <a:pt x="261" y="56"/>
                    <a:pt x="215" y="84"/>
                  </a:cubicBezTo>
                  <a:cubicBezTo>
                    <a:pt x="122" y="130"/>
                    <a:pt x="47" y="186"/>
                    <a:pt x="1" y="279"/>
                  </a:cubicBezTo>
                  <a:cubicBezTo>
                    <a:pt x="47" y="242"/>
                    <a:pt x="85" y="223"/>
                    <a:pt x="122" y="195"/>
                  </a:cubicBezTo>
                  <a:cubicBezTo>
                    <a:pt x="159" y="177"/>
                    <a:pt x="205" y="149"/>
                    <a:pt x="233" y="130"/>
                  </a:cubicBezTo>
                  <a:cubicBezTo>
                    <a:pt x="308" y="84"/>
                    <a:pt x="400" y="47"/>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0"/>
            <p:cNvSpPr/>
            <p:nvPr/>
          </p:nvSpPr>
          <p:spPr>
            <a:xfrm>
              <a:off x="4811775" y="3017050"/>
              <a:ext cx="9325" cy="7475"/>
            </a:xfrm>
            <a:custGeom>
              <a:rect b="b" l="l" r="r" t="t"/>
              <a:pathLst>
                <a:path extrusionOk="0" h="299" w="373">
                  <a:moveTo>
                    <a:pt x="372" y="1"/>
                  </a:moveTo>
                  <a:cubicBezTo>
                    <a:pt x="344" y="1"/>
                    <a:pt x="298" y="10"/>
                    <a:pt x="261" y="47"/>
                  </a:cubicBezTo>
                  <a:cubicBezTo>
                    <a:pt x="224" y="57"/>
                    <a:pt x="186" y="75"/>
                    <a:pt x="158" y="103"/>
                  </a:cubicBezTo>
                  <a:cubicBezTo>
                    <a:pt x="84" y="159"/>
                    <a:pt x="28" y="214"/>
                    <a:pt x="1" y="298"/>
                  </a:cubicBezTo>
                  <a:lnTo>
                    <a:pt x="93" y="214"/>
                  </a:lnTo>
                  <a:cubicBezTo>
                    <a:pt x="131" y="196"/>
                    <a:pt x="158" y="168"/>
                    <a:pt x="186" y="149"/>
                  </a:cubicBezTo>
                  <a:cubicBezTo>
                    <a:pt x="251" y="94"/>
                    <a:pt x="316" y="57"/>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0"/>
            <p:cNvSpPr/>
            <p:nvPr/>
          </p:nvSpPr>
          <p:spPr>
            <a:xfrm>
              <a:off x="4809000" y="3023100"/>
              <a:ext cx="8600" cy="9300"/>
            </a:xfrm>
            <a:custGeom>
              <a:rect b="b" l="l" r="r" t="t"/>
              <a:pathLst>
                <a:path extrusionOk="0" h="372" w="344">
                  <a:moveTo>
                    <a:pt x="344" y="0"/>
                  </a:moveTo>
                  <a:lnTo>
                    <a:pt x="344" y="0"/>
                  </a:lnTo>
                  <a:cubicBezTo>
                    <a:pt x="269" y="38"/>
                    <a:pt x="195" y="93"/>
                    <a:pt x="139" y="158"/>
                  </a:cubicBezTo>
                  <a:cubicBezTo>
                    <a:pt x="112" y="186"/>
                    <a:pt x="84" y="223"/>
                    <a:pt x="56" y="251"/>
                  </a:cubicBezTo>
                  <a:cubicBezTo>
                    <a:pt x="37" y="288"/>
                    <a:pt x="9" y="326"/>
                    <a:pt x="0" y="372"/>
                  </a:cubicBezTo>
                  <a:lnTo>
                    <a:pt x="93" y="279"/>
                  </a:lnTo>
                  <a:cubicBezTo>
                    <a:pt x="130" y="251"/>
                    <a:pt x="149" y="233"/>
                    <a:pt x="186" y="195"/>
                  </a:cubicBezTo>
                  <a:cubicBezTo>
                    <a:pt x="242" y="130"/>
                    <a:pt x="297"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0"/>
            <p:cNvSpPr/>
            <p:nvPr/>
          </p:nvSpPr>
          <p:spPr>
            <a:xfrm>
              <a:off x="4800850" y="3026825"/>
              <a:ext cx="6775" cy="11150"/>
            </a:xfrm>
            <a:custGeom>
              <a:rect b="b" l="l" r="r" t="t"/>
              <a:pathLst>
                <a:path extrusionOk="0" h="446" w="271">
                  <a:moveTo>
                    <a:pt x="270" y="0"/>
                  </a:moveTo>
                  <a:lnTo>
                    <a:pt x="270" y="0"/>
                  </a:lnTo>
                  <a:cubicBezTo>
                    <a:pt x="196" y="46"/>
                    <a:pt x="150" y="121"/>
                    <a:pt x="94" y="195"/>
                  </a:cubicBezTo>
                  <a:cubicBezTo>
                    <a:pt x="66" y="232"/>
                    <a:pt x="57" y="279"/>
                    <a:pt x="38" y="316"/>
                  </a:cubicBezTo>
                  <a:cubicBezTo>
                    <a:pt x="19" y="353"/>
                    <a:pt x="1" y="400"/>
                    <a:pt x="1" y="446"/>
                  </a:cubicBezTo>
                  <a:lnTo>
                    <a:pt x="66" y="334"/>
                  </a:lnTo>
                  <a:lnTo>
                    <a:pt x="140" y="232"/>
                  </a:lnTo>
                  <a:cubicBezTo>
                    <a:pt x="187" y="149"/>
                    <a:pt x="23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0"/>
            <p:cNvSpPr/>
            <p:nvPr/>
          </p:nvSpPr>
          <p:spPr>
            <a:xfrm>
              <a:off x="4796675" y="3037025"/>
              <a:ext cx="8625" cy="10025"/>
            </a:xfrm>
            <a:custGeom>
              <a:rect b="b" l="l" r="r" t="t"/>
              <a:pathLst>
                <a:path extrusionOk="0" h="401" w="345">
                  <a:moveTo>
                    <a:pt x="344" y="1"/>
                  </a:moveTo>
                  <a:cubicBezTo>
                    <a:pt x="261" y="47"/>
                    <a:pt x="186" y="103"/>
                    <a:pt x="131" y="168"/>
                  </a:cubicBezTo>
                  <a:cubicBezTo>
                    <a:pt x="94" y="205"/>
                    <a:pt x="75" y="242"/>
                    <a:pt x="47" y="280"/>
                  </a:cubicBezTo>
                  <a:cubicBezTo>
                    <a:pt x="28" y="317"/>
                    <a:pt x="1" y="354"/>
                    <a:pt x="1" y="400"/>
                  </a:cubicBezTo>
                  <a:cubicBezTo>
                    <a:pt x="28" y="372"/>
                    <a:pt x="66" y="335"/>
                    <a:pt x="84" y="298"/>
                  </a:cubicBezTo>
                  <a:lnTo>
                    <a:pt x="177" y="205"/>
                  </a:lnTo>
                  <a:cubicBezTo>
                    <a:pt x="233" y="140"/>
                    <a:pt x="298" y="84"/>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0"/>
            <p:cNvSpPr/>
            <p:nvPr/>
          </p:nvSpPr>
          <p:spPr>
            <a:xfrm>
              <a:off x="4831275" y="3042850"/>
              <a:ext cx="4925" cy="3500"/>
            </a:xfrm>
            <a:custGeom>
              <a:rect b="b" l="l" r="r" t="t"/>
              <a:pathLst>
                <a:path extrusionOk="0" h="140" w="197">
                  <a:moveTo>
                    <a:pt x="196" y="0"/>
                  </a:moveTo>
                  <a:cubicBezTo>
                    <a:pt x="150" y="0"/>
                    <a:pt x="122" y="19"/>
                    <a:pt x="85" y="47"/>
                  </a:cubicBezTo>
                  <a:cubicBezTo>
                    <a:pt x="47" y="65"/>
                    <a:pt x="29" y="93"/>
                    <a:pt x="1" y="139"/>
                  </a:cubicBezTo>
                  <a:cubicBezTo>
                    <a:pt x="47" y="121"/>
                    <a:pt x="85" y="112"/>
                    <a:pt x="122" y="93"/>
                  </a:cubicBezTo>
                  <a:cubicBezTo>
                    <a:pt x="150" y="65"/>
                    <a:pt x="177"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0"/>
            <p:cNvSpPr/>
            <p:nvPr/>
          </p:nvSpPr>
          <p:spPr>
            <a:xfrm>
              <a:off x="4836625" y="3041675"/>
              <a:ext cx="4675" cy="3500"/>
            </a:xfrm>
            <a:custGeom>
              <a:rect b="b" l="l" r="r" t="t"/>
              <a:pathLst>
                <a:path extrusionOk="0" h="140" w="187">
                  <a:moveTo>
                    <a:pt x="186" y="1"/>
                  </a:moveTo>
                  <a:cubicBezTo>
                    <a:pt x="140" y="10"/>
                    <a:pt x="103" y="19"/>
                    <a:pt x="66" y="47"/>
                  </a:cubicBezTo>
                  <a:cubicBezTo>
                    <a:pt x="47" y="66"/>
                    <a:pt x="10" y="94"/>
                    <a:pt x="1" y="140"/>
                  </a:cubicBezTo>
                  <a:cubicBezTo>
                    <a:pt x="47" y="140"/>
                    <a:pt x="75" y="112"/>
                    <a:pt x="112" y="94"/>
                  </a:cubicBezTo>
                  <a:cubicBezTo>
                    <a:pt x="140" y="66"/>
                    <a:pt x="168" y="4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0"/>
            <p:cNvSpPr/>
            <p:nvPr/>
          </p:nvSpPr>
          <p:spPr>
            <a:xfrm>
              <a:off x="4790400" y="3051900"/>
              <a:ext cx="3975" cy="7450"/>
            </a:xfrm>
            <a:custGeom>
              <a:rect b="b" l="l" r="r" t="t"/>
              <a:pathLst>
                <a:path extrusionOk="0" h="298" w="159">
                  <a:moveTo>
                    <a:pt x="159" y="0"/>
                  </a:moveTo>
                  <a:cubicBezTo>
                    <a:pt x="112" y="47"/>
                    <a:pt x="84" y="93"/>
                    <a:pt x="47" y="121"/>
                  </a:cubicBezTo>
                  <a:cubicBezTo>
                    <a:pt x="29" y="149"/>
                    <a:pt x="19" y="186"/>
                    <a:pt x="10" y="205"/>
                  </a:cubicBezTo>
                  <a:cubicBezTo>
                    <a:pt x="1" y="242"/>
                    <a:pt x="1" y="261"/>
                    <a:pt x="1" y="298"/>
                  </a:cubicBezTo>
                  <a:cubicBezTo>
                    <a:pt x="47" y="251"/>
                    <a:pt x="84" y="205"/>
                    <a:pt x="103" y="158"/>
                  </a:cubicBezTo>
                  <a:cubicBezTo>
                    <a:pt x="131" y="112"/>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0"/>
            <p:cNvSpPr/>
            <p:nvPr/>
          </p:nvSpPr>
          <p:spPr>
            <a:xfrm>
              <a:off x="4611550" y="2864525"/>
              <a:ext cx="86425" cy="87350"/>
            </a:xfrm>
            <a:custGeom>
              <a:rect b="b" l="l" r="r" t="t"/>
              <a:pathLst>
                <a:path extrusionOk="0" h="3494" w="3457">
                  <a:moveTo>
                    <a:pt x="2560" y="1"/>
                  </a:moveTo>
                  <a:cubicBezTo>
                    <a:pt x="2470" y="1"/>
                    <a:pt x="2381" y="23"/>
                    <a:pt x="2305" y="72"/>
                  </a:cubicBezTo>
                  <a:cubicBezTo>
                    <a:pt x="2091" y="221"/>
                    <a:pt x="2054" y="527"/>
                    <a:pt x="2045" y="787"/>
                  </a:cubicBezTo>
                  <a:cubicBezTo>
                    <a:pt x="1943" y="620"/>
                    <a:pt x="1822" y="444"/>
                    <a:pt x="1664" y="323"/>
                  </a:cubicBezTo>
                  <a:cubicBezTo>
                    <a:pt x="1574" y="268"/>
                    <a:pt x="1462" y="232"/>
                    <a:pt x="1356" y="232"/>
                  </a:cubicBezTo>
                  <a:cubicBezTo>
                    <a:pt x="1264" y="232"/>
                    <a:pt x="1175" y="258"/>
                    <a:pt x="1106" y="323"/>
                  </a:cubicBezTo>
                  <a:cubicBezTo>
                    <a:pt x="948" y="462"/>
                    <a:pt x="948" y="722"/>
                    <a:pt x="1023" y="918"/>
                  </a:cubicBezTo>
                  <a:cubicBezTo>
                    <a:pt x="1088" y="1113"/>
                    <a:pt x="1218" y="1289"/>
                    <a:pt x="1255" y="1503"/>
                  </a:cubicBezTo>
                  <a:cubicBezTo>
                    <a:pt x="1088" y="1382"/>
                    <a:pt x="921" y="1271"/>
                    <a:pt x="716" y="1224"/>
                  </a:cubicBezTo>
                  <a:cubicBezTo>
                    <a:pt x="672" y="1214"/>
                    <a:pt x="626" y="1208"/>
                    <a:pt x="579" y="1208"/>
                  </a:cubicBezTo>
                  <a:cubicBezTo>
                    <a:pt x="422" y="1208"/>
                    <a:pt x="263" y="1269"/>
                    <a:pt x="177" y="1391"/>
                  </a:cubicBezTo>
                  <a:cubicBezTo>
                    <a:pt x="1" y="1661"/>
                    <a:pt x="205" y="2014"/>
                    <a:pt x="437" y="2246"/>
                  </a:cubicBezTo>
                  <a:cubicBezTo>
                    <a:pt x="1014" y="2813"/>
                    <a:pt x="1729" y="3240"/>
                    <a:pt x="2500" y="3472"/>
                  </a:cubicBezTo>
                  <a:cubicBezTo>
                    <a:pt x="2535" y="3487"/>
                    <a:pt x="2569" y="3493"/>
                    <a:pt x="2602" y="3493"/>
                  </a:cubicBezTo>
                  <a:cubicBezTo>
                    <a:pt x="2804" y="3493"/>
                    <a:pt x="2958" y="3251"/>
                    <a:pt x="3030" y="3092"/>
                  </a:cubicBezTo>
                  <a:cubicBezTo>
                    <a:pt x="3318" y="2367"/>
                    <a:pt x="3457" y="1568"/>
                    <a:pt x="3290" y="815"/>
                  </a:cubicBezTo>
                  <a:cubicBezTo>
                    <a:pt x="3225" y="583"/>
                    <a:pt x="3150" y="332"/>
                    <a:pt x="2974" y="174"/>
                  </a:cubicBezTo>
                  <a:cubicBezTo>
                    <a:pt x="2863" y="64"/>
                    <a:pt x="2709" y="1"/>
                    <a:pt x="25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0"/>
            <p:cNvSpPr/>
            <p:nvPr/>
          </p:nvSpPr>
          <p:spPr>
            <a:xfrm>
              <a:off x="4613875" y="2863250"/>
              <a:ext cx="83875" cy="88100"/>
            </a:xfrm>
            <a:custGeom>
              <a:rect b="b" l="l" r="r" t="t"/>
              <a:pathLst>
                <a:path extrusionOk="0" h="3524" w="3355">
                  <a:moveTo>
                    <a:pt x="2450" y="0"/>
                  </a:moveTo>
                  <a:cubicBezTo>
                    <a:pt x="2429" y="0"/>
                    <a:pt x="2409" y="1"/>
                    <a:pt x="2388" y="2"/>
                  </a:cubicBezTo>
                  <a:cubicBezTo>
                    <a:pt x="2277" y="12"/>
                    <a:pt x="2147" y="77"/>
                    <a:pt x="2082" y="179"/>
                  </a:cubicBezTo>
                  <a:cubicBezTo>
                    <a:pt x="1998" y="272"/>
                    <a:pt x="1961" y="383"/>
                    <a:pt x="1943" y="504"/>
                  </a:cubicBezTo>
                  <a:cubicBezTo>
                    <a:pt x="1924" y="560"/>
                    <a:pt x="1915" y="606"/>
                    <a:pt x="1915" y="662"/>
                  </a:cubicBezTo>
                  <a:cubicBezTo>
                    <a:pt x="1896" y="634"/>
                    <a:pt x="1868" y="588"/>
                    <a:pt x="1831" y="550"/>
                  </a:cubicBezTo>
                  <a:cubicBezTo>
                    <a:pt x="1766" y="467"/>
                    <a:pt x="1692" y="383"/>
                    <a:pt x="1599" y="327"/>
                  </a:cubicBezTo>
                  <a:cubicBezTo>
                    <a:pt x="1506" y="272"/>
                    <a:pt x="1394" y="235"/>
                    <a:pt x="1274" y="235"/>
                  </a:cubicBezTo>
                  <a:cubicBezTo>
                    <a:pt x="1162" y="235"/>
                    <a:pt x="1041" y="272"/>
                    <a:pt x="967" y="365"/>
                  </a:cubicBezTo>
                  <a:cubicBezTo>
                    <a:pt x="883" y="458"/>
                    <a:pt x="846" y="569"/>
                    <a:pt x="846" y="681"/>
                  </a:cubicBezTo>
                  <a:cubicBezTo>
                    <a:pt x="846" y="792"/>
                    <a:pt x="874" y="903"/>
                    <a:pt x="902" y="1006"/>
                  </a:cubicBezTo>
                  <a:cubicBezTo>
                    <a:pt x="967" y="1154"/>
                    <a:pt x="1041" y="1294"/>
                    <a:pt x="1088" y="1433"/>
                  </a:cubicBezTo>
                  <a:cubicBezTo>
                    <a:pt x="967" y="1349"/>
                    <a:pt x="837" y="1284"/>
                    <a:pt x="679" y="1238"/>
                  </a:cubicBezTo>
                  <a:cubicBezTo>
                    <a:pt x="619" y="1220"/>
                    <a:pt x="555" y="1210"/>
                    <a:pt x="490" y="1210"/>
                  </a:cubicBezTo>
                  <a:cubicBezTo>
                    <a:pt x="454" y="1210"/>
                    <a:pt x="418" y="1213"/>
                    <a:pt x="382" y="1219"/>
                  </a:cubicBezTo>
                  <a:cubicBezTo>
                    <a:pt x="279" y="1247"/>
                    <a:pt x="187" y="1294"/>
                    <a:pt x="112" y="1368"/>
                  </a:cubicBezTo>
                  <a:cubicBezTo>
                    <a:pt x="47" y="1442"/>
                    <a:pt x="10" y="1535"/>
                    <a:pt x="1" y="1637"/>
                  </a:cubicBezTo>
                  <a:cubicBezTo>
                    <a:pt x="1" y="1749"/>
                    <a:pt x="38" y="1842"/>
                    <a:pt x="66" y="1935"/>
                  </a:cubicBezTo>
                  <a:cubicBezTo>
                    <a:pt x="149" y="2102"/>
                    <a:pt x="289" y="2260"/>
                    <a:pt x="428" y="2381"/>
                  </a:cubicBezTo>
                  <a:cubicBezTo>
                    <a:pt x="707" y="2641"/>
                    <a:pt x="1023" y="2873"/>
                    <a:pt x="1357" y="3059"/>
                  </a:cubicBezTo>
                  <a:cubicBezTo>
                    <a:pt x="1692" y="3245"/>
                    <a:pt x="2045" y="3403"/>
                    <a:pt x="2416" y="3514"/>
                  </a:cubicBezTo>
                  <a:cubicBezTo>
                    <a:pt x="2054" y="3393"/>
                    <a:pt x="1692" y="3245"/>
                    <a:pt x="1366" y="3050"/>
                  </a:cubicBezTo>
                  <a:cubicBezTo>
                    <a:pt x="1041" y="2845"/>
                    <a:pt x="725" y="2613"/>
                    <a:pt x="465" y="2353"/>
                  </a:cubicBezTo>
                  <a:cubicBezTo>
                    <a:pt x="326" y="2223"/>
                    <a:pt x="196" y="2074"/>
                    <a:pt x="121" y="1898"/>
                  </a:cubicBezTo>
                  <a:cubicBezTo>
                    <a:pt x="94" y="1814"/>
                    <a:pt x="66" y="1721"/>
                    <a:pt x="66" y="1628"/>
                  </a:cubicBezTo>
                  <a:cubicBezTo>
                    <a:pt x="66" y="1535"/>
                    <a:pt x="103" y="1452"/>
                    <a:pt x="168" y="1396"/>
                  </a:cubicBezTo>
                  <a:cubicBezTo>
                    <a:pt x="233" y="1340"/>
                    <a:pt x="326" y="1294"/>
                    <a:pt x="400" y="1284"/>
                  </a:cubicBezTo>
                  <a:cubicBezTo>
                    <a:pt x="442" y="1276"/>
                    <a:pt x="482" y="1271"/>
                    <a:pt x="522" y="1271"/>
                  </a:cubicBezTo>
                  <a:cubicBezTo>
                    <a:pt x="570" y="1271"/>
                    <a:pt x="619" y="1278"/>
                    <a:pt x="670" y="1294"/>
                  </a:cubicBezTo>
                  <a:cubicBezTo>
                    <a:pt x="846" y="1340"/>
                    <a:pt x="995" y="1452"/>
                    <a:pt x="1162" y="1572"/>
                  </a:cubicBezTo>
                  <a:lnTo>
                    <a:pt x="1264" y="1637"/>
                  </a:lnTo>
                  <a:lnTo>
                    <a:pt x="1264" y="1637"/>
                  </a:lnTo>
                  <a:lnTo>
                    <a:pt x="1236" y="1517"/>
                  </a:lnTo>
                  <a:cubicBezTo>
                    <a:pt x="1190" y="1294"/>
                    <a:pt x="1078" y="1117"/>
                    <a:pt x="1023" y="931"/>
                  </a:cubicBezTo>
                  <a:cubicBezTo>
                    <a:pt x="986" y="838"/>
                    <a:pt x="976" y="746"/>
                    <a:pt x="976" y="653"/>
                  </a:cubicBezTo>
                  <a:cubicBezTo>
                    <a:pt x="976" y="560"/>
                    <a:pt x="1004" y="467"/>
                    <a:pt x="1069" y="411"/>
                  </a:cubicBezTo>
                  <a:cubicBezTo>
                    <a:pt x="1125" y="355"/>
                    <a:pt x="1218" y="318"/>
                    <a:pt x="1301" y="318"/>
                  </a:cubicBezTo>
                  <a:cubicBezTo>
                    <a:pt x="1394" y="318"/>
                    <a:pt x="1487" y="346"/>
                    <a:pt x="1552" y="402"/>
                  </a:cubicBezTo>
                  <a:cubicBezTo>
                    <a:pt x="1720" y="504"/>
                    <a:pt x="1822" y="681"/>
                    <a:pt x="1924" y="857"/>
                  </a:cubicBezTo>
                  <a:lnTo>
                    <a:pt x="2017" y="1015"/>
                  </a:lnTo>
                  <a:lnTo>
                    <a:pt x="2026" y="829"/>
                  </a:lnTo>
                  <a:cubicBezTo>
                    <a:pt x="2026" y="727"/>
                    <a:pt x="2045" y="606"/>
                    <a:pt x="2063" y="504"/>
                  </a:cubicBezTo>
                  <a:cubicBezTo>
                    <a:pt x="2091" y="402"/>
                    <a:pt x="2119" y="309"/>
                    <a:pt x="2184" y="225"/>
                  </a:cubicBezTo>
                  <a:cubicBezTo>
                    <a:pt x="2240" y="142"/>
                    <a:pt x="2333" y="95"/>
                    <a:pt x="2426" y="86"/>
                  </a:cubicBezTo>
                  <a:cubicBezTo>
                    <a:pt x="2442" y="84"/>
                    <a:pt x="2458" y="84"/>
                    <a:pt x="2475" y="84"/>
                  </a:cubicBezTo>
                  <a:cubicBezTo>
                    <a:pt x="2556" y="84"/>
                    <a:pt x="2646" y="102"/>
                    <a:pt x="2723" y="132"/>
                  </a:cubicBezTo>
                  <a:cubicBezTo>
                    <a:pt x="2816" y="179"/>
                    <a:pt x="2899" y="244"/>
                    <a:pt x="2955" y="327"/>
                  </a:cubicBezTo>
                  <a:cubicBezTo>
                    <a:pt x="3030" y="411"/>
                    <a:pt x="3076" y="513"/>
                    <a:pt x="3113" y="606"/>
                  </a:cubicBezTo>
                  <a:cubicBezTo>
                    <a:pt x="3141" y="708"/>
                    <a:pt x="3178" y="820"/>
                    <a:pt x="3206" y="922"/>
                  </a:cubicBezTo>
                  <a:cubicBezTo>
                    <a:pt x="3225" y="1024"/>
                    <a:pt x="3234" y="1136"/>
                    <a:pt x="3262" y="1247"/>
                  </a:cubicBezTo>
                  <a:cubicBezTo>
                    <a:pt x="3308" y="1675"/>
                    <a:pt x="3262" y="2130"/>
                    <a:pt x="3141" y="2548"/>
                  </a:cubicBezTo>
                  <a:cubicBezTo>
                    <a:pt x="3085" y="2762"/>
                    <a:pt x="3020" y="2966"/>
                    <a:pt x="2937" y="3180"/>
                  </a:cubicBezTo>
                  <a:cubicBezTo>
                    <a:pt x="2890" y="3263"/>
                    <a:pt x="2816" y="3375"/>
                    <a:pt x="2742" y="3440"/>
                  </a:cubicBezTo>
                  <a:cubicBezTo>
                    <a:pt x="2695" y="3477"/>
                    <a:pt x="2649" y="3496"/>
                    <a:pt x="2602" y="3523"/>
                  </a:cubicBezTo>
                  <a:cubicBezTo>
                    <a:pt x="2658" y="3514"/>
                    <a:pt x="2704" y="3486"/>
                    <a:pt x="2751" y="3458"/>
                  </a:cubicBezTo>
                  <a:cubicBezTo>
                    <a:pt x="2834" y="3384"/>
                    <a:pt x="2899" y="3291"/>
                    <a:pt x="2946" y="3189"/>
                  </a:cubicBezTo>
                  <a:cubicBezTo>
                    <a:pt x="3039" y="2994"/>
                    <a:pt x="3113" y="2780"/>
                    <a:pt x="3169" y="2557"/>
                  </a:cubicBezTo>
                  <a:cubicBezTo>
                    <a:pt x="3280" y="2130"/>
                    <a:pt x="3355" y="1693"/>
                    <a:pt x="3318" y="1247"/>
                  </a:cubicBezTo>
                  <a:cubicBezTo>
                    <a:pt x="3308" y="1136"/>
                    <a:pt x="3299" y="1024"/>
                    <a:pt x="3271" y="922"/>
                  </a:cubicBezTo>
                  <a:cubicBezTo>
                    <a:pt x="3253" y="820"/>
                    <a:pt x="3225" y="699"/>
                    <a:pt x="3187" y="597"/>
                  </a:cubicBezTo>
                  <a:cubicBezTo>
                    <a:pt x="3113" y="504"/>
                    <a:pt x="3067" y="402"/>
                    <a:pt x="2992" y="309"/>
                  </a:cubicBezTo>
                  <a:cubicBezTo>
                    <a:pt x="2927" y="216"/>
                    <a:pt x="2844" y="132"/>
                    <a:pt x="2742" y="77"/>
                  </a:cubicBezTo>
                  <a:cubicBezTo>
                    <a:pt x="2655" y="22"/>
                    <a:pt x="2556" y="0"/>
                    <a:pt x="24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0"/>
            <p:cNvSpPr/>
            <p:nvPr/>
          </p:nvSpPr>
          <p:spPr>
            <a:xfrm>
              <a:off x="4642925" y="2902075"/>
              <a:ext cx="36025" cy="49275"/>
            </a:xfrm>
            <a:custGeom>
              <a:rect b="b" l="l" r="r" t="t"/>
              <a:pathLst>
                <a:path extrusionOk="0" h="1971" w="1441">
                  <a:moveTo>
                    <a:pt x="0" y="1"/>
                  </a:moveTo>
                  <a:lnTo>
                    <a:pt x="0" y="1"/>
                  </a:lnTo>
                  <a:cubicBezTo>
                    <a:pt x="112" y="159"/>
                    <a:pt x="242" y="317"/>
                    <a:pt x="353" y="493"/>
                  </a:cubicBezTo>
                  <a:lnTo>
                    <a:pt x="725" y="986"/>
                  </a:lnTo>
                  <a:lnTo>
                    <a:pt x="1096" y="1469"/>
                  </a:lnTo>
                  <a:lnTo>
                    <a:pt x="1273" y="1710"/>
                  </a:lnTo>
                  <a:cubicBezTo>
                    <a:pt x="1329" y="1794"/>
                    <a:pt x="1394" y="1878"/>
                    <a:pt x="1440" y="1970"/>
                  </a:cubicBezTo>
                  <a:cubicBezTo>
                    <a:pt x="1357" y="1775"/>
                    <a:pt x="1254" y="1608"/>
                    <a:pt x="1134" y="1441"/>
                  </a:cubicBezTo>
                  <a:cubicBezTo>
                    <a:pt x="1022" y="1264"/>
                    <a:pt x="901" y="1097"/>
                    <a:pt x="781" y="939"/>
                  </a:cubicBezTo>
                  <a:cubicBezTo>
                    <a:pt x="650" y="772"/>
                    <a:pt x="520" y="623"/>
                    <a:pt x="390" y="465"/>
                  </a:cubicBezTo>
                  <a:cubicBezTo>
                    <a:pt x="270" y="298"/>
                    <a:pt x="139" y="14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0"/>
            <p:cNvSpPr/>
            <p:nvPr/>
          </p:nvSpPr>
          <p:spPr>
            <a:xfrm>
              <a:off x="4662900" y="2885125"/>
              <a:ext cx="18600" cy="65075"/>
            </a:xfrm>
            <a:custGeom>
              <a:rect b="b" l="l" r="r" t="t"/>
              <a:pathLst>
                <a:path extrusionOk="0" h="2603" w="744">
                  <a:moveTo>
                    <a:pt x="0" y="1"/>
                  </a:moveTo>
                  <a:cubicBezTo>
                    <a:pt x="47" y="224"/>
                    <a:pt x="93" y="447"/>
                    <a:pt x="149" y="651"/>
                  </a:cubicBezTo>
                  <a:lnTo>
                    <a:pt x="325" y="1311"/>
                  </a:lnTo>
                  <a:cubicBezTo>
                    <a:pt x="381" y="1534"/>
                    <a:pt x="446" y="1747"/>
                    <a:pt x="511" y="1961"/>
                  </a:cubicBezTo>
                  <a:cubicBezTo>
                    <a:pt x="576" y="2184"/>
                    <a:pt x="650" y="2398"/>
                    <a:pt x="743" y="2602"/>
                  </a:cubicBezTo>
                  <a:cubicBezTo>
                    <a:pt x="706" y="2500"/>
                    <a:pt x="688" y="2379"/>
                    <a:pt x="650" y="2277"/>
                  </a:cubicBezTo>
                  <a:cubicBezTo>
                    <a:pt x="613" y="2175"/>
                    <a:pt x="585" y="2054"/>
                    <a:pt x="558" y="1952"/>
                  </a:cubicBezTo>
                  <a:lnTo>
                    <a:pt x="381" y="1301"/>
                  </a:lnTo>
                  <a:lnTo>
                    <a:pt x="195" y="651"/>
                  </a:lnTo>
                  <a:cubicBezTo>
                    <a:pt x="130" y="428"/>
                    <a:pt x="74" y="22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0"/>
            <p:cNvSpPr/>
            <p:nvPr/>
          </p:nvSpPr>
          <p:spPr>
            <a:xfrm>
              <a:off x="4659175" y="2918350"/>
              <a:ext cx="10250" cy="13950"/>
            </a:xfrm>
            <a:custGeom>
              <a:rect b="b" l="l" r="r" t="t"/>
              <a:pathLst>
                <a:path extrusionOk="0" h="558" w="410">
                  <a:moveTo>
                    <a:pt x="0" y="0"/>
                  </a:moveTo>
                  <a:lnTo>
                    <a:pt x="0" y="0"/>
                  </a:lnTo>
                  <a:cubicBezTo>
                    <a:pt x="56" y="102"/>
                    <a:pt x="112" y="195"/>
                    <a:pt x="186" y="288"/>
                  </a:cubicBezTo>
                  <a:lnTo>
                    <a:pt x="288" y="428"/>
                  </a:lnTo>
                  <a:cubicBezTo>
                    <a:pt x="326" y="465"/>
                    <a:pt x="372" y="511"/>
                    <a:pt x="409" y="558"/>
                  </a:cubicBezTo>
                  <a:cubicBezTo>
                    <a:pt x="381" y="493"/>
                    <a:pt x="363" y="437"/>
                    <a:pt x="326" y="390"/>
                  </a:cubicBezTo>
                  <a:cubicBezTo>
                    <a:pt x="298" y="344"/>
                    <a:pt x="270" y="298"/>
                    <a:pt x="233" y="251"/>
                  </a:cubicBezTo>
                  <a:cubicBezTo>
                    <a:pt x="158" y="158"/>
                    <a:pt x="93"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0"/>
            <p:cNvSpPr/>
            <p:nvPr/>
          </p:nvSpPr>
          <p:spPr>
            <a:xfrm>
              <a:off x="4656150" y="2912075"/>
              <a:ext cx="7450" cy="7925"/>
            </a:xfrm>
            <a:custGeom>
              <a:rect b="b" l="l" r="r" t="t"/>
              <a:pathLst>
                <a:path extrusionOk="0" h="317" w="298">
                  <a:moveTo>
                    <a:pt x="1" y="0"/>
                  </a:moveTo>
                  <a:lnTo>
                    <a:pt x="1" y="0"/>
                  </a:lnTo>
                  <a:cubicBezTo>
                    <a:pt x="38" y="75"/>
                    <a:pt x="84" y="121"/>
                    <a:pt x="131" y="177"/>
                  </a:cubicBezTo>
                  <a:cubicBezTo>
                    <a:pt x="168" y="205"/>
                    <a:pt x="186" y="223"/>
                    <a:pt x="214" y="251"/>
                  </a:cubicBezTo>
                  <a:cubicBezTo>
                    <a:pt x="233" y="270"/>
                    <a:pt x="270" y="298"/>
                    <a:pt x="298" y="316"/>
                  </a:cubicBezTo>
                  <a:cubicBezTo>
                    <a:pt x="279" y="279"/>
                    <a:pt x="270" y="251"/>
                    <a:pt x="252" y="214"/>
                  </a:cubicBezTo>
                  <a:cubicBezTo>
                    <a:pt x="224" y="186"/>
                    <a:pt x="205" y="158"/>
                    <a:pt x="177" y="130"/>
                  </a:cubicBezTo>
                  <a:cubicBezTo>
                    <a:pt x="131" y="75"/>
                    <a:pt x="75"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0"/>
            <p:cNvSpPr/>
            <p:nvPr/>
          </p:nvSpPr>
          <p:spPr>
            <a:xfrm>
              <a:off x="4660325" y="2908575"/>
              <a:ext cx="7700" cy="13975"/>
            </a:xfrm>
            <a:custGeom>
              <a:rect b="b" l="l" r="r" t="t"/>
              <a:pathLst>
                <a:path extrusionOk="0" h="559" w="308">
                  <a:moveTo>
                    <a:pt x="1" y="1"/>
                  </a:moveTo>
                  <a:lnTo>
                    <a:pt x="1" y="1"/>
                  </a:lnTo>
                  <a:cubicBezTo>
                    <a:pt x="38" y="112"/>
                    <a:pt x="85" y="205"/>
                    <a:pt x="140" y="289"/>
                  </a:cubicBezTo>
                  <a:cubicBezTo>
                    <a:pt x="187" y="382"/>
                    <a:pt x="242" y="466"/>
                    <a:pt x="307" y="558"/>
                  </a:cubicBezTo>
                  <a:cubicBezTo>
                    <a:pt x="298" y="512"/>
                    <a:pt x="280" y="456"/>
                    <a:pt x="252" y="410"/>
                  </a:cubicBezTo>
                  <a:lnTo>
                    <a:pt x="187" y="270"/>
                  </a:lnTo>
                  <a:cubicBezTo>
                    <a:pt x="140" y="178"/>
                    <a:pt x="66"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0"/>
            <p:cNvSpPr/>
            <p:nvPr/>
          </p:nvSpPr>
          <p:spPr>
            <a:xfrm>
              <a:off x="4670775" y="2928100"/>
              <a:ext cx="3750" cy="9550"/>
            </a:xfrm>
            <a:custGeom>
              <a:rect b="b" l="l" r="r" t="t"/>
              <a:pathLst>
                <a:path extrusionOk="0" h="382" w="150">
                  <a:moveTo>
                    <a:pt x="1" y="0"/>
                  </a:moveTo>
                  <a:cubicBezTo>
                    <a:pt x="1" y="75"/>
                    <a:pt x="20" y="140"/>
                    <a:pt x="47" y="196"/>
                  </a:cubicBezTo>
                  <a:cubicBezTo>
                    <a:pt x="85" y="270"/>
                    <a:pt x="103" y="326"/>
                    <a:pt x="150" y="381"/>
                  </a:cubicBezTo>
                  <a:cubicBezTo>
                    <a:pt x="150" y="316"/>
                    <a:pt x="131" y="261"/>
                    <a:pt x="103" y="186"/>
                  </a:cubicBezTo>
                  <a:cubicBezTo>
                    <a:pt x="66"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50"/>
            <p:cNvSpPr/>
            <p:nvPr/>
          </p:nvSpPr>
          <p:spPr>
            <a:xfrm>
              <a:off x="4648725" y="2875825"/>
              <a:ext cx="9775" cy="11425"/>
            </a:xfrm>
            <a:custGeom>
              <a:rect b="b" l="l" r="r" t="t"/>
              <a:pathLst>
                <a:path extrusionOk="0" h="457" w="391">
                  <a:moveTo>
                    <a:pt x="0" y="1"/>
                  </a:moveTo>
                  <a:lnTo>
                    <a:pt x="0" y="1"/>
                  </a:lnTo>
                  <a:cubicBezTo>
                    <a:pt x="56" y="85"/>
                    <a:pt x="112" y="168"/>
                    <a:pt x="186" y="233"/>
                  </a:cubicBezTo>
                  <a:lnTo>
                    <a:pt x="288" y="335"/>
                  </a:lnTo>
                  <a:cubicBezTo>
                    <a:pt x="326" y="382"/>
                    <a:pt x="353" y="419"/>
                    <a:pt x="391" y="456"/>
                  </a:cubicBezTo>
                  <a:cubicBezTo>
                    <a:pt x="381" y="410"/>
                    <a:pt x="344" y="363"/>
                    <a:pt x="326" y="317"/>
                  </a:cubicBezTo>
                  <a:cubicBezTo>
                    <a:pt x="298" y="280"/>
                    <a:pt x="270" y="233"/>
                    <a:pt x="233" y="196"/>
                  </a:cubicBezTo>
                  <a:cubicBezTo>
                    <a:pt x="158" y="131"/>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50"/>
            <p:cNvSpPr/>
            <p:nvPr/>
          </p:nvSpPr>
          <p:spPr>
            <a:xfrm>
              <a:off x="4653375" y="2885125"/>
              <a:ext cx="6750" cy="8150"/>
            </a:xfrm>
            <a:custGeom>
              <a:rect b="b" l="l" r="r" t="t"/>
              <a:pathLst>
                <a:path extrusionOk="0" h="326" w="270">
                  <a:moveTo>
                    <a:pt x="0" y="1"/>
                  </a:moveTo>
                  <a:cubicBezTo>
                    <a:pt x="37" y="66"/>
                    <a:pt x="84" y="121"/>
                    <a:pt x="130" y="177"/>
                  </a:cubicBezTo>
                  <a:cubicBezTo>
                    <a:pt x="177" y="224"/>
                    <a:pt x="223" y="270"/>
                    <a:pt x="270" y="326"/>
                  </a:cubicBezTo>
                  <a:cubicBezTo>
                    <a:pt x="270" y="289"/>
                    <a:pt x="242" y="261"/>
                    <a:pt x="232" y="224"/>
                  </a:cubicBezTo>
                  <a:cubicBezTo>
                    <a:pt x="223" y="186"/>
                    <a:pt x="195" y="149"/>
                    <a:pt x="177" y="131"/>
                  </a:cubicBezTo>
                  <a:cubicBezTo>
                    <a:pt x="149" y="103"/>
                    <a:pt x="112" y="84"/>
                    <a:pt x="93" y="56"/>
                  </a:cubicBezTo>
                  <a:cubicBezTo>
                    <a:pt x="56" y="38"/>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0"/>
            <p:cNvSpPr/>
            <p:nvPr/>
          </p:nvSpPr>
          <p:spPr>
            <a:xfrm>
              <a:off x="4645000" y="2877225"/>
              <a:ext cx="4675" cy="3750"/>
            </a:xfrm>
            <a:custGeom>
              <a:rect b="b" l="l" r="r" t="t"/>
              <a:pathLst>
                <a:path extrusionOk="0" h="150" w="187">
                  <a:moveTo>
                    <a:pt x="1" y="1"/>
                  </a:moveTo>
                  <a:cubicBezTo>
                    <a:pt x="19" y="38"/>
                    <a:pt x="47" y="66"/>
                    <a:pt x="75" y="84"/>
                  </a:cubicBezTo>
                  <a:cubicBezTo>
                    <a:pt x="94" y="94"/>
                    <a:pt x="112" y="112"/>
                    <a:pt x="121" y="122"/>
                  </a:cubicBezTo>
                  <a:cubicBezTo>
                    <a:pt x="149" y="131"/>
                    <a:pt x="159" y="140"/>
                    <a:pt x="187" y="149"/>
                  </a:cubicBezTo>
                  <a:cubicBezTo>
                    <a:pt x="187" y="112"/>
                    <a:pt x="159" y="75"/>
                    <a:pt x="121" y="47"/>
                  </a:cubicBezTo>
                  <a:cubicBezTo>
                    <a:pt x="103" y="38"/>
                    <a:pt x="94" y="29"/>
                    <a:pt x="66" y="19"/>
                  </a:cubicBezTo>
                  <a:cubicBezTo>
                    <a:pt x="47" y="1"/>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0"/>
            <p:cNvSpPr/>
            <p:nvPr/>
          </p:nvSpPr>
          <p:spPr>
            <a:xfrm>
              <a:off x="4676350" y="2869275"/>
              <a:ext cx="9800" cy="9150"/>
            </a:xfrm>
            <a:custGeom>
              <a:rect b="b" l="l" r="r" t="t"/>
              <a:pathLst>
                <a:path extrusionOk="0" h="366" w="392">
                  <a:moveTo>
                    <a:pt x="75" y="1"/>
                  </a:moveTo>
                  <a:cubicBezTo>
                    <a:pt x="50" y="1"/>
                    <a:pt x="24" y="7"/>
                    <a:pt x="1" y="21"/>
                  </a:cubicBezTo>
                  <a:cubicBezTo>
                    <a:pt x="103" y="31"/>
                    <a:pt x="187" y="77"/>
                    <a:pt x="243" y="151"/>
                  </a:cubicBezTo>
                  <a:cubicBezTo>
                    <a:pt x="261" y="170"/>
                    <a:pt x="298" y="217"/>
                    <a:pt x="326" y="254"/>
                  </a:cubicBezTo>
                  <a:cubicBezTo>
                    <a:pt x="335" y="272"/>
                    <a:pt x="345" y="291"/>
                    <a:pt x="354" y="309"/>
                  </a:cubicBezTo>
                  <a:cubicBezTo>
                    <a:pt x="363" y="319"/>
                    <a:pt x="382" y="347"/>
                    <a:pt x="391" y="365"/>
                  </a:cubicBezTo>
                  <a:cubicBezTo>
                    <a:pt x="391" y="347"/>
                    <a:pt x="382" y="319"/>
                    <a:pt x="382" y="300"/>
                  </a:cubicBezTo>
                  <a:cubicBezTo>
                    <a:pt x="363" y="272"/>
                    <a:pt x="363" y="254"/>
                    <a:pt x="354" y="226"/>
                  </a:cubicBezTo>
                  <a:cubicBezTo>
                    <a:pt x="335" y="179"/>
                    <a:pt x="308" y="133"/>
                    <a:pt x="270" y="105"/>
                  </a:cubicBezTo>
                  <a:cubicBezTo>
                    <a:pt x="243" y="68"/>
                    <a:pt x="196" y="31"/>
                    <a:pt x="150" y="21"/>
                  </a:cubicBezTo>
                  <a:cubicBezTo>
                    <a:pt x="126" y="7"/>
                    <a:pt x="101"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0"/>
            <p:cNvSpPr/>
            <p:nvPr/>
          </p:nvSpPr>
          <p:spPr>
            <a:xfrm>
              <a:off x="4682625" y="2875150"/>
              <a:ext cx="4675" cy="12550"/>
            </a:xfrm>
            <a:custGeom>
              <a:rect b="b" l="l" r="r" t="t"/>
              <a:pathLst>
                <a:path extrusionOk="0" h="502" w="187">
                  <a:moveTo>
                    <a:pt x="1" y="0"/>
                  </a:moveTo>
                  <a:cubicBezTo>
                    <a:pt x="1" y="56"/>
                    <a:pt x="29" y="102"/>
                    <a:pt x="38" y="130"/>
                  </a:cubicBezTo>
                  <a:cubicBezTo>
                    <a:pt x="47" y="177"/>
                    <a:pt x="75" y="214"/>
                    <a:pt x="84" y="260"/>
                  </a:cubicBezTo>
                  <a:lnTo>
                    <a:pt x="131" y="381"/>
                  </a:lnTo>
                  <a:cubicBezTo>
                    <a:pt x="149" y="427"/>
                    <a:pt x="168" y="455"/>
                    <a:pt x="177" y="502"/>
                  </a:cubicBezTo>
                  <a:cubicBezTo>
                    <a:pt x="187" y="455"/>
                    <a:pt x="187" y="409"/>
                    <a:pt x="177" y="362"/>
                  </a:cubicBezTo>
                  <a:cubicBezTo>
                    <a:pt x="177" y="316"/>
                    <a:pt x="149" y="279"/>
                    <a:pt x="140" y="232"/>
                  </a:cubicBezTo>
                  <a:cubicBezTo>
                    <a:pt x="103" y="158"/>
                    <a:pt x="5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0"/>
            <p:cNvSpPr/>
            <p:nvPr/>
          </p:nvSpPr>
          <p:spPr>
            <a:xfrm>
              <a:off x="4689600" y="2881875"/>
              <a:ext cx="2575" cy="12325"/>
            </a:xfrm>
            <a:custGeom>
              <a:rect b="b" l="l" r="r" t="t"/>
              <a:pathLst>
                <a:path extrusionOk="0" h="493" w="103">
                  <a:moveTo>
                    <a:pt x="1" y="1"/>
                  </a:moveTo>
                  <a:cubicBezTo>
                    <a:pt x="1" y="84"/>
                    <a:pt x="10" y="168"/>
                    <a:pt x="47" y="261"/>
                  </a:cubicBezTo>
                  <a:cubicBezTo>
                    <a:pt x="56" y="326"/>
                    <a:pt x="75" y="409"/>
                    <a:pt x="84" y="493"/>
                  </a:cubicBezTo>
                  <a:cubicBezTo>
                    <a:pt x="93" y="447"/>
                    <a:pt x="103" y="409"/>
                    <a:pt x="103" y="363"/>
                  </a:cubicBezTo>
                  <a:cubicBezTo>
                    <a:pt x="103" y="316"/>
                    <a:pt x="103" y="270"/>
                    <a:pt x="93" y="233"/>
                  </a:cubicBezTo>
                  <a:cubicBezTo>
                    <a:pt x="84" y="205"/>
                    <a:pt x="75" y="158"/>
                    <a:pt x="56" y="121"/>
                  </a:cubicBezTo>
                  <a:cubicBezTo>
                    <a:pt x="38" y="7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0"/>
            <p:cNvSpPr/>
            <p:nvPr/>
          </p:nvSpPr>
          <p:spPr>
            <a:xfrm>
              <a:off x="4680075" y="2876525"/>
              <a:ext cx="3750" cy="7475"/>
            </a:xfrm>
            <a:custGeom>
              <a:rect b="b" l="l" r="r" t="t"/>
              <a:pathLst>
                <a:path extrusionOk="0" h="299" w="150">
                  <a:moveTo>
                    <a:pt x="1" y="1"/>
                  </a:moveTo>
                  <a:lnTo>
                    <a:pt x="1" y="1"/>
                  </a:lnTo>
                  <a:cubicBezTo>
                    <a:pt x="10" y="57"/>
                    <a:pt x="38" y="103"/>
                    <a:pt x="56" y="150"/>
                  </a:cubicBezTo>
                  <a:cubicBezTo>
                    <a:pt x="84" y="205"/>
                    <a:pt x="103" y="252"/>
                    <a:pt x="140" y="298"/>
                  </a:cubicBezTo>
                  <a:cubicBezTo>
                    <a:pt x="149" y="242"/>
                    <a:pt x="140" y="187"/>
                    <a:pt x="112" y="122"/>
                  </a:cubicBezTo>
                  <a:cubicBezTo>
                    <a:pt x="103" y="103"/>
                    <a:pt x="94" y="75"/>
                    <a:pt x="66" y="57"/>
                  </a:cubicBezTo>
                  <a:cubicBezTo>
                    <a:pt x="47" y="2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0"/>
            <p:cNvSpPr/>
            <p:nvPr/>
          </p:nvSpPr>
          <p:spPr>
            <a:xfrm>
              <a:off x="4683325" y="2932975"/>
              <a:ext cx="5150" cy="11400"/>
            </a:xfrm>
            <a:custGeom>
              <a:rect b="b" l="l" r="r" t="t"/>
              <a:pathLst>
                <a:path extrusionOk="0" h="456" w="206">
                  <a:moveTo>
                    <a:pt x="196" y="1"/>
                  </a:moveTo>
                  <a:lnTo>
                    <a:pt x="196" y="1"/>
                  </a:lnTo>
                  <a:cubicBezTo>
                    <a:pt x="159" y="84"/>
                    <a:pt x="121" y="158"/>
                    <a:pt x="94" y="224"/>
                  </a:cubicBezTo>
                  <a:cubicBezTo>
                    <a:pt x="56" y="307"/>
                    <a:pt x="19" y="372"/>
                    <a:pt x="1" y="456"/>
                  </a:cubicBezTo>
                  <a:cubicBezTo>
                    <a:pt x="19" y="437"/>
                    <a:pt x="56" y="400"/>
                    <a:pt x="75" y="354"/>
                  </a:cubicBezTo>
                  <a:cubicBezTo>
                    <a:pt x="112" y="316"/>
                    <a:pt x="121" y="279"/>
                    <a:pt x="149" y="251"/>
                  </a:cubicBezTo>
                  <a:cubicBezTo>
                    <a:pt x="186" y="177"/>
                    <a:pt x="205" y="8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0"/>
            <p:cNvSpPr/>
            <p:nvPr/>
          </p:nvSpPr>
          <p:spPr>
            <a:xfrm>
              <a:off x="4682400" y="2930425"/>
              <a:ext cx="3275" cy="9075"/>
            </a:xfrm>
            <a:custGeom>
              <a:rect b="b" l="l" r="r" t="t"/>
              <a:pathLst>
                <a:path extrusionOk="0" h="363" w="131">
                  <a:moveTo>
                    <a:pt x="112" y="0"/>
                  </a:moveTo>
                  <a:lnTo>
                    <a:pt x="112" y="0"/>
                  </a:lnTo>
                  <a:cubicBezTo>
                    <a:pt x="103" y="37"/>
                    <a:pt x="93" y="56"/>
                    <a:pt x="84" y="93"/>
                  </a:cubicBezTo>
                  <a:cubicBezTo>
                    <a:pt x="66" y="130"/>
                    <a:pt x="66" y="149"/>
                    <a:pt x="56" y="186"/>
                  </a:cubicBezTo>
                  <a:cubicBezTo>
                    <a:pt x="38" y="242"/>
                    <a:pt x="19" y="307"/>
                    <a:pt x="1" y="363"/>
                  </a:cubicBezTo>
                  <a:cubicBezTo>
                    <a:pt x="38" y="335"/>
                    <a:pt x="56" y="316"/>
                    <a:pt x="66" y="288"/>
                  </a:cubicBezTo>
                  <a:cubicBezTo>
                    <a:pt x="84" y="260"/>
                    <a:pt x="93" y="233"/>
                    <a:pt x="103" y="195"/>
                  </a:cubicBezTo>
                  <a:cubicBezTo>
                    <a:pt x="131" y="130"/>
                    <a:pt x="131"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0"/>
            <p:cNvSpPr/>
            <p:nvPr/>
          </p:nvSpPr>
          <p:spPr>
            <a:xfrm>
              <a:off x="4678675" y="2924850"/>
              <a:ext cx="2600" cy="9775"/>
            </a:xfrm>
            <a:custGeom>
              <a:rect b="b" l="l" r="r" t="t"/>
              <a:pathLst>
                <a:path extrusionOk="0" h="391" w="104">
                  <a:moveTo>
                    <a:pt x="10" y="0"/>
                  </a:moveTo>
                  <a:lnTo>
                    <a:pt x="10" y="0"/>
                  </a:lnTo>
                  <a:cubicBezTo>
                    <a:pt x="1" y="75"/>
                    <a:pt x="10" y="140"/>
                    <a:pt x="19" y="205"/>
                  </a:cubicBezTo>
                  <a:cubicBezTo>
                    <a:pt x="47" y="270"/>
                    <a:pt x="57" y="326"/>
                    <a:pt x="94" y="391"/>
                  </a:cubicBezTo>
                  <a:cubicBezTo>
                    <a:pt x="103" y="326"/>
                    <a:pt x="94" y="260"/>
                    <a:pt x="75" y="186"/>
                  </a:cubicBezTo>
                  <a:cubicBezTo>
                    <a:pt x="75" y="149"/>
                    <a:pt x="66" y="130"/>
                    <a:pt x="57" y="93"/>
                  </a:cubicBezTo>
                  <a:cubicBezTo>
                    <a:pt x="47" y="65"/>
                    <a:pt x="2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0"/>
            <p:cNvSpPr/>
            <p:nvPr/>
          </p:nvSpPr>
          <p:spPr>
            <a:xfrm>
              <a:off x="4682625" y="2921825"/>
              <a:ext cx="1425" cy="8150"/>
            </a:xfrm>
            <a:custGeom>
              <a:rect b="b" l="l" r="r" t="t"/>
              <a:pathLst>
                <a:path extrusionOk="0" h="326" w="57">
                  <a:moveTo>
                    <a:pt x="38" y="1"/>
                  </a:moveTo>
                  <a:cubicBezTo>
                    <a:pt x="10" y="56"/>
                    <a:pt x="1" y="103"/>
                    <a:pt x="1" y="159"/>
                  </a:cubicBezTo>
                  <a:cubicBezTo>
                    <a:pt x="1" y="205"/>
                    <a:pt x="1" y="261"/>
                    <a:pt x="29" y="326"/>
                  </a:cubicBezTo>
                  <a:cubicBezTo>
                    <a:pt x="57" y="261"/>
                    <a:pt x="57" y="205"/>
                    <a:pt x="57" y="159"/>
                  </a:cubicBezTo>
                  <a:cubicBezTo>
                    <a:pt x="57" y="112"/>
                    <a:pt x="57"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0"/>
            <p:cNvSpPr/>
            <p:nvPr/>
          </p:nvSpPr>
          <p:spPr>
            <a:xfrm>
              <a:off x="4688675" y="2918350"/>
              <a:ext cx="1650" cy="10700"/>
            </a:xfrm>
            <a:custGeom>
              <a:rect b="b" l="l" r="r" t="t"/>
              <a:pathLst>
                <a:path extrusionOk="0" h="428" w="66">
                  <a:moveTo>
                    <a:pt x="47" y="0"/>
                  </a:moveTo>
                  <a:cubicBezTo>
                    <a:pt x="28" y="65"/>
                    <a:pt x="19" y="130"/>
                    <a:pt x="0" y="205"/>
                  </a:cubicBezTo>
                  <a:cubicBezTo>
                    <a:pt x="0" y="279"/>
                    <a:pt x="0" y="353"/>
                    <a:pt x="19" y="428"/>
                  </a:cubicBezTo>
                  <a:cubicBezTo>
                    <a:pt x="38" y="353"/>
                    <a:pt x="47" y="279"/>
                    <a:pt x="65" y="214"/>
                  </a:cubicBezTo>
                  <a:cubicBezTo>
                    <a:pt x="65" y="149"/>
                    <a:pt x="65" y="65"/>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0"/>
            <p:cNvSpPr/>
            <p:nvPr/>
          </p:nvSpPr>
          <p:spPr>
            <a:xfrm>
              <a:off x="4616675" y="2905100"/>
              <a:ext cx="6300" cy="12575"/>
            </a:xfrm>
            <a:custGeom>
              <a:rect b="b" l="l" r="r" t="t"/>
              <a:pathLst>
                <a:path extrusionOk="0" h="503" w="252">
                  <a:moveTo>
                    <a:pt x="19" y="1"/>
                  </a:moveTo>
                  <a:cubicBezTo>
                    <a:pt x="0" y="47"/>
                    <a:pt x="19" y="94"/>
                    <a:pt x="19" y="140"/>
                  </a:cubicBezTo>
                  <a:cubicBezTo>
                    <a:pt x="28" y="186"/>
                    <a:pt x="37" y="233"/>
                    <a:pt x="65" y="279"/>
                  </a:cubicBezTo>
                  <a:cubicBezTo>
                    <a:pt x="112" y="372"/>
                    <a:pt x="167" y="456"/>
                    <a:pt x="251" y="502"/>
                  </a:cubicBezTo>
                  <a:cubicBezTo>
                    <a:pt x="223" y="465"/>
                    <a:pt x="205" y="437"/>
                    <a:pt x="177" y="391"/>
                  </a:cubicBezTo>
                  <a:cubicBezTo>
                    <a:pt x="158" y="344"/>
                    <a:pt x="130" y="307"/>
                    <a:pt x="121" y="261"/>
                  </a:cubicBezTo>
                  <a:cubicBezTo>
                    <a:pt x="84" y="17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50"/>
            <p:cNvSpPr/>
            <p:nvPr/>
          </p:nvSpPr>
          <p:spPr>
            <a:xfrm>
              <a:off x="4620850" y="2909275"/>
              <a:ext cx="6300" cy="9550"/>
            </a:xfrm>
            <a:custGeom>
              <a:rect b="b" l="l" r="r" t="t"/>
              <a:pathLst>
                <a:path extrusionOk="0" h="382" w="252">
                  <a:moveTo>
                    <a:pt x="0" y="1"/>
                  </a:moveTo>
                  <a:cubicBezTo>
                    <a:pt x="0" y="47"/>
                    <a:pt x="10" y="84"/>
                    <a:pt x="10" y="103"/>
                  </a:cubicBezTo>
                  <a:cubicBezTo>
                    <a:pt x="38" y="150"/>
                    <a:pt x="47" y="187"/>
                    <a:pt x="65" y="224"/>
                  </a:cubicBezTo>
                  <a:cubicBezTo>
                    <a:pt x="112" y="289"/>
                    <a:pt x="168" y="345"/>
                    <a:pt x="251" y="382"/>
                  </a:cubicBezTo>
                  <a:lnTo>
                    <a:pt x="186" y="289"/>
                  </a:lnTo>
                  <a:cubicBezTo>
                    <a:pt x="177" y="270"/>
                    <a:pt x="149" y="233"/>
                    <a:pt x="131" y="196"/>
                  </a:cubicBezTo>
                  <a:cubicBezTo>
                    <a:pt x="84" y="140"/>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50"/>
            <p:cNvSpPr/>
            <p:nvPr/>
          </p:nvSpPr>
          <p:spPr>
            <a:xfrm>
              <a:off x="4626650" y="2913700"/>
              <a:ext cx="8400" cy="9550"/>
            </a:xfrm>
            <a:custGeom>
              <a:rect b="b" l="l" r="r" t="t"/>
              <a:pathLst>
                <a:path extrusionOk="0" h="382" w="336">
                  <a:moveTo>
                    <a:pt x="1" y="0"/>
                  </a:moveTo>
                  <a:cubicBezTo>
                    <a:pt x="38" y="75"/>
                    <a:pt x="84" y="149"/>
                    <a:pt x="131" y="214"/>
                  </a:cubicBezTo>
                  <a:cubicBezTo>
                    <a:pt x="159" y="251"/>
                    <a:pt x="187" y="288"/>
                    <a:pt x="224" y="307"/>
                  </a:cubicBezTo>
                  <a:cubicBezTo>
                    <a:pt x="252" y="344"/>
                    <a:pt x="289" y="363"/>
                    <a:pt x="335" y="381"/>
                  </a:cubicBezTo>
                  <a:lnTo>
                    <a:pt x="252" y="279"/>
                  </a:lnTo>
                  <a:cubicBezTo>
                    <a:pt x="233" y="251"/>
                    <a:pt x="196" y="214"/>
                    <a:pt x="177" y="186"/>
                  </a:cubicBezTo>
                  <a:cubicBezTo>
                    <a:pt x="131" y="112"/>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0"/>
            <p:cNvSpPr/>
            <p:nvPr/>
          </p:nvSpPr>
          <p:spPr>
            <a:xfrm>
              <a:off x="4629450" y="2923675"/>
              <a:ext cx="10475" cy="7700"/>
            </a:xfrm>
            <a:custGeom>
              <a:rect b="b" l="l" r="r" t="t"/>
              <a:pathLst>
                <a:path extrusionOk="0" h="308" w="419">
                  <a:moveTo>
                    <a:pt x="0" y="1"/>
                  </a:moveTo>
                  <a:lnTo>
                    <a:pt x="0" y="1"/>
                  </a:lnTo>
                  <a:cubicBezTo>
                    <a:pt x="47" y="75"/>
                    <a:pt x="112" y="131"/>
                    <a:pt x="186" y="187"/>
                  </a:cubicBezTo>
                  <a:lnTo>
                    <a:pt x="298" y="261"/>
                  </a:lnTo>
                  <a:cubicBezTo>
                    <a:pt x="344" y="280"/>
                    <a:pt x="372" y="298"/>
                    <a:pt x="418" y="307"/>
                  </a:cubicBezTo>
                  <a:lnTo>
                    <a:pt x="325" y="224"/>
                  </a:lnTo>
                  <a:cubicBezTo>
                    <a:pt x="298" y="205"/>
                    <a:pt x="260" y="168"/>
                    <a:pt x="223" y="140"/>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0"/>
            <p:cNvSpPr/>
            <p:nvPr/>
          </p:nvSpPr>
          <p:spPr>
            <a:xfrm>
              <a:off x="4639425" y="2926925"/>
              <a:ext cx="9550" cy="9325"/>
            </a:xfrm>
            <a:custGeom>
              <a:rect b="b" l="l" r="r" t="t"/>
              <a:pathLst>
                <a:path extrusionOk="0" h="373" w="382">
                  <a:moveTo>
                    <a:pt x="1" y="1"/>
                  </a:moveTo>
                  <a:cubicBezTo>
                    <a:pt x="38" y="94"/>
                    <a:pt x="94" y="168"/>
                    <a:pt x="149" y="224"/>
                  </a:cubicBezTo>
                  <a:cubicBezTo>
                    <a:pt x="187" y="252"/>
                    <a:pt x="224" y="289"/>
                    <a:pt x="252" y="317"/>
                  </a:cubicBezTo>
                  <a:cubicBezTo>
                    <a:pt x="289" y="335"/>
                    <a:pt x="335" y="373"/>
                    <a:pt x="382" y="373"/>
                  </a:cubicBezTo>
                  <a:lnTo>
                    <a:pt x="289" y="280"/>
                  </a:lnTo>
                  <a:lnTo>
                    <a:pt x="196" y="187"/>
                  </a:lnTo>
                  <a:cubicBezTo>
                    <a:pt x="140" y="122"/>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0"/>
            <p:cNvSpPr/>
            <p:nvPr/>
          </p:nvSpPr>
          <p:spPr>
            <a:xfrm>
              <a:off x="4647800" y="2896750"/>
              <a:ext cx="3025" cy="4900"/>
            </a:xfrm>
            <a:custGeom>
              <a:rect b="b" l="l" r="r" t="t"/>
              <a:pathLst>
                <a:path extrusionOk="0" h="196" w="121">
                  <a:moveTo>
                    <a:pt x="0" y="0"/>
                  </a:moveTo>
                  <a:cubicBezTo>
                    <a:pt x="0" y="47"/>
                    <a:pt x="28" y="84"/>
                    <a:pt x="37" y="121"/>
                  </a:cubicBezTo>
                  <a:cubicBezTo>
                    <a:pt x="47" y="140"/>
                    <a:pt x="84" y="177"/>
                    <a:pt x="121" y="195"/>
                  </a:cubicBezTo>
                  <a:cubicBezTo>
                    <a:pt x="121" y="149"/>
                    <a:pt x="102" y="121"/>
                    <a:pt x="84" y="84"/>
                  </a:cubicBezTo>
                  <a:cubicBezTo>
                    <a:pt x="75" y="56"/>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0"/>
            <p:cNvSpPr/>
            <p:nvPr/>
          </p:nvSpPr>
          <p:spPr>
            <a:xfrm>
              <a:off x="4647325" y="2891625"/>
              <a:ext cx="3050" cy="4900"/>
            </a:xfrm>
            <a:custGeom>
              <a:rect b="b" l="l" r="r" t="t"/>
              <a:pathLst>
                <a:path extrusionOk="0" h="196" w="122">
                  <a:moveTo>
                    <a:pt x="1" y="1"/>
                  </a:moveTo>
                  <a:lnTo>
                    <a:pt x="1" y="1"/>
                  </a:lnTo>
                  <a:cubicBezTo>
                    <a:pt x="10" y="38"/>
                    <a:pt x="19" y="75"/>
                    <a:pt x="28" y="112"/>
                  </a:cubicBezTo>
                  <a:cubicBezTo>
                    <a:pt x="56" y="149"/>
                    <a:pt x="75" y="168"/>
                    <a:pt x="121" y="196"/>
                  </a:cubicBezTo>
                  <a:cubicBezTo>
                    <a:pt x="121" y="149"/>
                    <a:pt x="112" y="112"/>
                    <a:pt x="94" y="75"/>
                  </a:cubicBezTo>
                  <a:cubicBezTo>
                    <a:pt x="66"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0"/>
            <p:cNvSpPr/>
            <p:nvPr/>
          </p:nvSpPr>
          <p:spPr>
            <a:xfrm>
              <a:off x="4653375" y="2939025"/>
              <a:ext cx="7450" cy="5125"/>
            </a:xfrm>
            <a:custGeom>
              <a:rect b="b" l="l" r="r" t="t"/>
              <a:pathLst>
                <a:path extrusionOk="0" h="205" w="298">
                  <a:moveTo>
                    <a:pt x="0" y="0"/>
                  </a:moveTo>
                  <a:cubicBezTo>
                    <a:pt x="37" y="56"/>
                    <a:pt x="84" y="102"/>
                    <a:pt x="130" y="130"/>
                  </a:cubicBezTo>
                  <a:cubicBezTo>
                    <a:pt x="149" y="158"/>
                    <a:pt x="186" y="167"/>
                    <a:pt x="205" y="177"/>
                  </a:cubicBezTo>
                  <a:cubicBezTo>
                    <a:pt x="242" y="195"/>
                    <a:pt x="270" y="204"/>
                    <a:pt x="297" y="204"/>
                  </a:cubicBezTo>
                  <a:cubicBezTo>
                    <a:pt x="251" y="158"/>
                    <a:pt x="205" y="121"/>
                    <a:pt x="158" y="84"/>
                  </a:cubicBezTo>
                  <a:cubicBezTo>
                    <a:pt x="11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50"/>
            <p:cNvSpPr/>
            <p:nvPr/>
          </p:nvSpPr>
          <p:spPr>
            <a:xfrm>
              <a:off x="4641975" y="3054225"/>
              <a:ext cx="33950" cy="35125"/>
            </a:xfrm>
            <a:custGeom>
              <a:rect b="b" l="l" r="r" t="t"/>
              <a:pathLst>
                <a:path extrusionOk="0" h="1405" w="1358">
                  <a:moveTo>
                    <a:pt x="726" y="0"/>
                  </a:moveTo>
                  <a:cubicBezTo>
                    <a:pt x="642" y="0"/>
                    <a:pt x="568" y="75"/>
                    <a:pt x="549" y="158"/>
                  </a:cubicBezTo>
                  <a:cubicBezTo>
                    <a:pt x="512" y="242"/>
                    <a:pt x="503" y="335"/>
                    <a:pt x="465" y="400"/>
                  </a:cubicBezTo>
                  <a:cubicBezTo>
                    <a:pt x="447" y="335"/>
                    <a:pt x="419" y="251"/>
                    <a:pt x="373" y="186"/>
                  </a:cubicBezTo>
                  <a:cubicBezTo>
                    <a:pt x="328" y="134"/>
                    <a:pt x="266" y="94"/>
                    <a:pt x="200" y="94"/>
                  </a:cubicBezTo>
                  <a:cubicBezTo>
                    <a:pt x="183" y="94"/>
                    <a:pt x="167" y="97"/>
                    <a:pt x="150" y="103"/>
                  </a:cubicBezTo>
                  <a:cubicBezTo>
                    <a:pt x="29" y="140"/>
                    <a:pt x="1" y="307"/>
                    <a:pt x="10" y="437"/>
                  </a:cubicBezTo>
                  <a:cubicBezTo>
                    <a:pt x="38" y="762"/>
                    <a:pt x="150" y="1078"/>
                    <a:pt x="335" y="1348"/>
                  </a:cubicBezTo>
                  <a:cubicBezTo>
                    <a:pt x="364" y="1388"/>
                    <a:pt x="407" y="1404"/>
                    <a:pt x="453" y="1404"/>
                  </a:cubicBezTo>
                  <a:cubicBezTo>
                    <a:pt x="511" y="1404"/>
                    <a:pt x="572" y="1379"/>
                    <a:pt x="614" y="1348"/>
                  </a:cubicBezTo>
                  <a:cubicBezTo>
                    <a:pt x="893" y="1190"/>
                    <a:pt x="1144" y="976"/>
                    <a:pt x="1283" y="697"/>
                  </a:cubicBezTo>
                  <a:cubicBezTo>
                    <a:pt x="1329" y="614"/>
                    <a:pt x="1357" y="511"/>
                    <a:pt x="1348" y="418"/>
                  </a:cubicBezTo>
                  <a:cubicBezTo>
                    <a:pt x="1339" y="326"/>
                    <a:pt x="1255" y="233"/>
                    <a:pt x="1162" y="214"/>
                  </a:cubicBezTo>
                  <a:cubicBezTo>
                    <a:pt x="1060" y="214"/>
                    <a:pt x="967" y="298"/>
                    <a:pt x="893" y="381"/>
                  </a:cubicBezTo>
                  <a:cubicBezTo>
                    <a:pt x="911" y="298"/>
                    <a:pt x="921" y="214"/>
                    <a:pt x="893" y="140"/>
                  </a:cubicBezTo>
                  <a:cubicBezTo>
                    <a:pt x="874" y="65"/>
                    <a:pt x="800" y="0"/>
                    <a:pt x="7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50"/>
            <p:cNvSpPr/>
            <p:nvPr/>
          </p:nvSpPr>
          <p:spPr>
            <a:xfrm>
              <a:off x="4641975" y="3053525"/>
              <a:ext cx="33725" cy="34875"/>
            </a:xfrm>
            <a:custGeom>
              <a:rect b="b" l="l" r="r" t="t"/>
              <a:pathLst>
                <a:path extrusionOk="0" h="1395" w="1349">
                  <a:moveTo>
                    <a:pt x="698" y="0"/>
                  </a:moveTo>
                  <a:cubicBezTo>
                    <a:pt x="651" y="10"/>
                    <a:pt x="605" y="38"/>
                    <a:pt x="586" y="75"/>
                  </a:cubicBezTo>
                  <a:cubicBezTo>
                    <a:pt x="549" y="103"/>
                    <a:pt x="540" y="140"/>
                    <a:pt x="512" y="186"/>
                  </a:cubicBezTo>
                  <a:cubicBezTo>
                    <a:pt x="493" y="242"/>
                    <a:pt x="475" y="316"/>
                    <a:pt x="465" y="372"/>
                  </a:cubicBezTo>
                  <a:cubicBezTo>
                    <a:pt x="447" y="316"/>
                    <a:pt x="428" y="261"/>
                    <a:pt x="382" y="214"/>
                  </a:cubicBezTo>
                  <a:cubicBezTo>
                    <a:pt x="363" y="177"/>
                    <a:pt x="326" y="149"/>
                    <a:pt x="289" y="131"/>
                  </a:cubicBezTo>
                  <a:cubicBezTo>
                    <a:pt x="268" y="110"/>
                    <a:pt x="237" y="99"/>
                    <a:pt x="207" y="99"/>
                  </a:cubicBezTo>
                  <a:cubicBezTo>
                    <a:pt x="197" y="99"/>
                    <a:pt x="187" y="100"/>
                    <a:pt x="177" y="103"/>
                  </a:cubicBezTo>
                  <a:cubicBezTo>
                    <a:pt x="131" y="103"/>
                    <a:pt x="94" y="131"/>
                    <a:pt x="75" y="158"/>
                  </a:cubicBezTo>
                  <a:cubicBezTo>
                    <a:pt x="47" y="196"/>
                    <a:pt x="29" y="233"/>
                    <a:pt x="29" y="270"/>
                  </a:cubicBezTo>
                  <a:cubicBezTo>
                    <a:pt x="1" y="354"/>
                    <a:pt x="10" y="428"/>
                    <a:pt x="29" y="502"/>
                  </a:cubicBezTo>
                  <a:cubicBezTo>
                    <a:pt x="47" y="651"/>
                    <a:pt x="85" y="799"/>
                    <a:pt x="140" y="948"/>
                  </a:cubicBezTo>
                  <a:cubicBezTo>
                    <a:pt x="146" y="964"/>
                    <a:pt x="153" y="979"/>
                    <a:pt x="159" y="994"/>
                  </a:cubicBezTo>
                  <a:lnTo>
                    <a:pt x="159" y="994"/>
                  </a:lnTo>
                  <a:cubicBezTo>
                    <a:pt x="153" y="976"/>
                    <a:pt x="146" y="958"/>
                    <a:pt x="140" y="939"/>
                  </a:cubicBezTo>
                  <a:cubicBezTo>
                    <a:pt x="85" y="799"/>
                    <a:pt x="47" y="642"/>
                    <a:pt x="38" y="484"/>
                  </a:cubicBezTo>
                  <a:cubicBezTo>
                    <a:pt x="29" y="409"/>
                    <a:pt x="29" y="335"/>
                    <a:pt x="47" y="251"/>
                  </a:cubicBezTo>
                  <a:cubicBezTo>
                    <a:pt x="57" y="223"/>
                    <a:pt x="75" y="186"/>
                    <a:pt x="94" y="158"/>
                  </a:cubicBezTo>
                  <a:cubicBezTo>
                    <a:pt x="122" y="140"/>
                    <a:pt x="150" y="121"/>
                    <a:pt x="187" y="121"/>
                  </a:cubicBezTo>
                  <a:cubicBezTo>
                    <a:pt x="224" y="121"/>
                    <a:pt x="252" y="121"/>
                    <a:pt x="289" y="140"/>
                  </a:cubicBezTo>
                  <a:cubicBezTo>
                    <a:pt x="326" y="168"/>
                    <a:pt x="354" y="186"/>
                    <a:pt x="373" y="214"/>
                  </a:cubicBezTo>
                  <a:cubicBezTo>
                    <a:pt x="419" y="270"/>
                    <a:pt x="428" y="354"/>
                    <a:pt x="456" y="419"/>
                  </a:cubicBezTo>
                  <a:lnTo>
                    <a:pt x="465" y="465"/>
                  </a:lnTo>
                  <a:lnTo>
                    <a:pt x="493" y="419"/>
                  </a:lnTo>
                  <a:cubicBezTo>
                    <a:pt x="540" y="335"/>
                    <a:pt x="540" y="261"/>
                    <a:pt x="568" y="177"/>
                  </a:cubicBezTo>
                  <a:cubicBezTo>
                    <a:pt x="586" y="140"/>
                    <a:pt x="605" y="103"/>
                    <a:pt x="633" y="75"/>
                  </a:cubicBezTo>
                  <a:cubicBezTo>
                    <a:pt x="651" y="47"/>
                    <a:pt x="688" y="28"/>
                    <a:pt x="726" y="10"/>
                  </a:cubicBezTo>
                  <a:cubicBezTo>
                    <a:pt x="753" y="10"/>
                    <a:pt x="791" y="28"/>
                    <a:pt x="819" y="47"/>
                  </a:cubicBezTo>
                  <a:cubicBezTo>
                    <a:pt x="837" y="75"/>
                    <a:pt x="865" y="103"/>
                    <a:pt x="874" y="140"/>
                  </a:cubicBezTo>
                  <a:cubicBezTo>
                    <a:pt x="893" y="205"/>
                    <a:pt x="884" y="288"/>
                    <a:pt x="874" y="372"/>
                  </a:cubicBezTo>
                  <a:lnTo>
                    <a:pt x="865" y="456"/>
                  </a:lnTo>
                  <a:lnTo>
                    <a:pt x="911" y="391"/>
                  </a:lnTo>
                  <a:cubicBezTo>
                    <a:pt x="930" y="363"/>
                    <a:pt x="967" y="326"/>
                    <a:pt x="1004" y="307"/>
                  </a:cubicBezTo>
                  <a:cubicBezTo>
                    <a:pt x="1032" y="279"/>
                    <a:pt x="1069" y="261"/>
                    <a:pt x="1107" y="242"/>
                  </a:cubicBezTo>
                  <a:cubicBezTo>
                    <a:pt x="1115" y="240"/>
                    <a:pt x="1125" y="239"/>
                    <a:pt x="1134" y="239"/>
                  </a:cubicBezTo>
                  <a:lnTo>
                    <a:pt x="1134" y="239"/>
                  </a:lnTo>
                  <a:cubicBezTo>
                    <a:pt x="1142" y="239"/>
                    <a:pt x="1151" y="239"/>
                    <a:pt x="1159" y="241"/>
                  </a:cubicBezTo>
                  <a:lnTo>
                    <a:pt x="1159" y="241"/>
                  </a:lnTo>
                  <a:cubicBezTo>
                    <a:pt x="1151" y="239"/>
                    <a:pt x="1143" y="239"/>
                    <a:pt x="1136" y="239"/>
                  </a:cubicBezTo>
                  <a:cubicBezTo>
                    <a:pt x="1135" y="239"/>
                    <a:pt x="1135" y="239"/>
                    <a:pt x="1134" y="239"/>
                  </a:cubicBezTo>
                  <a:lnTo>
                    <a:pt x="1134" y="239"/>
                  </a:lnTo>
                  <a:cubicBezTo>
                    <a:pt x="1133" y="239"/>
                    <a:pt x="1133" y="239"/>
                    <a:pt x="1132" y="239"/>
                  </a:cubicBezTo>
                  <a:cubicBezTo>
                    <a:pt x="1120" y="239"/>
                    <a:pt x="1109" y="240"/>
                    <a:pt x="1097" y="242"/>
                  </a:cubicBezTo>
                  <a:cubicBezTo>
                    <a:pt x="1051" y="261"/>
                    <a:pt x="1004" y="279"/>
                    <a:pt x="967" y="307"/>
                  </a:cubicBezTo>
                  <a:cubicBezTo>
                    <a:pt x="939" y="316"/>
                    <a:pt x="930" y="326"/>
                    <a:pt x="921" y="354"/>
                  </a:cubicBezTo>
                  <a:lnTo>
                    <a:pt x="921" y="288"/>
                  </a:lnTo>
                  <a:cubicBezTo>
                    <a:pt x="921" y="242"/>
                    <a:pt x="921" y="196"/>
                    <a:pt x="911" y="158"/>
                  </a:cubicBezTo>
                  <a:cubicBezTo>
                    <a:pt x="893" y="121"/>
                    <a:pt x="874" y="84"/>
                    <a:pt x="828" y="47"/>
                  </a:cubicBezTo>
                  <a:cubicBezTo>
                    <a:pt x="791" y="10"/>
                    <a:pt x="744" y="0"/>
                    <a:pt x="698" y="0"/>
                  </a:cubicBezTo>
                  <a:close/>
                  <a:moveTo>
                    <a:pt x="1159" y="241"/>
                  </a:moveTo>
                  <a:cubicBezTo>
                    <a:pt x="1181" y="245"/>
                    <a:pt x="1202" y="254"/>
                    <a:pt x="1218" y="270"/>
                  </a:cubicBezTo>
                  <a:cubicBezTo>
                    <a:pt x="1255" y="288"/>
                    <a:pt x="1283" y="326"/>
                    <a:pt x="1302" y="363"/>
                  </a:cubicBezTo>
                  <a:cubicBezTo>
                    <a:pt x="1329" y="391"/>
                    <a:pt x="1329" y="446"/>
                    <a:pt x="1329" y="493"/>
                  </a:cubicBezTo>
                  <a:cubicBezTo>
                    <a:pt x="1329" y="539"/>
                    <a:pt x="1311" y="567"/>
                    <a:pt x="1302" y="614"/>
                  </a:cubicBezTo>
                  <a:cubicBezTo>
                    <a:pt x="1292" y="660"/>
                    <a:pt x="1264" y="697"/>
                    <a:pt x="1255" y="734"/>
                  </a:cubicBezTo>
                  <a:cubicBezTo>
                    <a:pt x="1237" y="772"/>
                    <a:pt x="1209" y="818"/>
                    <a:pt x="1190" y="846"/>
                  </a:cubicBezTo>
                  <a:cubicBezTo>
                    <a:pt x="1148" y="917"/>
                    <a:pt x="1099" y="980"/>
                    <a:pt x="1044" y="1039"/>
                  </a:cubicBezTo>
                  <a:lnTo>
                    <a:pt x="1044" y="1039"/>
                  </a:lnTo>
                  <a:cubicBezTo>
                    <a:pt x="1101" y="982"/>
                    <a:pt x="1154" y="921"/>
                    <a:pt x="1199" y="855"/>
                  </a:cubicBezTo>
                  <a:cubicBezTo>
                    <a:pt x="1218" y="827"/>
                    <a:pt x="1246" y="790"/>
                    <a:pt x="1264" y="744"/>
                  </a:cubicBezTo>
                  <a:cubicBezTo>
                    <a:pt x="1292" y="707"/>
                    <a:pt x="1311" y="660"/>
                    <a:pt x="1329" y="614"/>
                  </a:cubicBezTo>
                  <a:cubicBezTo>
                    <a:pt x="1329" y="604"/>
                    <a:pt x="1339" y="558"/>
                    <a:pt x="1348" y="511"/>
                  </a:cubicBezTo>
                  <a:cubicBezTo>
                    <a:pt x="1348" y="465"/>
                    <a:pt x="1348" y="419"/>
                    <a:pt x="1329" y="372"/>
                  </a:cubicBezTo>
                  <a:cubicBezTo>
                    <a:pt x="1302" y="326"/>
                    <a:pt x="1283" y="288"/>
                    <a:pt x="1237" y="270"/>
                  </a:cubicBezTo>
                  <a:cubicBezTo>
                    <a:pt x="1211" y="254"/>
                    <a:pt x="1185" y="245"/>
                    <a:pt x="1159" y="241"/>
                  </a:cubicBezTo>
                  <a:close/>
                  <a:moveTo>
                    <a:pt x="1044" y="1039"/>
                  </a:moveTo>
                  <a:lnTo>
                    <a:pt x="1044" y="1039"/>
                  </a:lnTo>
                  <a:cubicBezTo>
                    <a:pt x="973" y="1110"/>
                    <a:pt x="896" y="1174"/>
                    <a:pt x="819" y="1236"/>
                  </a:cubicBezTo>
                  <a:cubicBezTo>
                    <a:pt x="900" y="1175"/>
                    <a:pt x="976" y="1111"/>
                    <a:pt x="1044" y="1039"/>
                  </a:cubicBezTo>
                  <a:close/>
                  <a:moveTo>
                    <a:pt x="159" y="994"/>
                  </a:moveTo>
                  <a:cubicBezTo>
                    <a:pt x="208" y="1122"/>
                    <a:pt x="281" y="1243"/>
                    <a:pt x="354" y="1357"/>
                  </a:cubicBezTo>
                  <a:cubicBezTo>
                    <a:pt x="280" y="1241"/>
                    <a:pt x="213" y="1118"/>
                    <a:pt x="159" y="994"/>
                  </a:cubicBezTo>
                  <a:close/>
                  <a:moveTo>
                    <a:pt x="819" y="1236"/>
                  </a:moveTo>
                  <a:cubicBezTo>
                    <a:pt x="744" y="1283"/>
                    <a:pt x="661" y="1338"/>
                    <a:pt x="586" y="1376"/>
                  </a:cubicBezTo>
                  <a:cubicBezTo>
                    <a:pt x="661" y="1338"/>
                    <a:pt x="735" y="1292"/>
                    <a:pt x="819" y="1236"/>
                  </a:cubicBezTo>
                  <a:close/>
                  <a:moveTo>
                    <a:pt x="335" y="1348"/>
                  </a:moveTo>
                  <a:cubicBezTo>
                    <a:pt x="354" y="1376"/>
                    <a:pt x="363" y="1385"/>
                    <a:pt x="382" y="1394"/>
                  </a:cubicBezTo>
                  <a:cubicBezTo>
                    <a:pt x="363" y="1385"/>
                    <a:pt x="354" y="1366"/>
                    <a:pt x="335" y="134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0"/>
            <p:cNvSpPr/>
            <p:nvPr/>
          </p:nvSpPr>
          <p:spPr>
            <a:xfrm>
              <a:off x="4652425" y="3064200"/>
              <a:ext cx="1200" cy="24425"/>
            </a:xfrm>
            <a:custGeom>
              <a:rect b="b" l="l" r="r" t="t"/>
              <a:pathLst>
                <a:path extrusionOk="0" h="977" w="48">
                  <a:moveTo>
                    <a:pt x="38" y="1"/>
                  </a:moveTo>
                  <a:cubicBezTo>
                    <a:pt x="29" y="84"/>
                    <a:pt x="29" y="177"/>
                    <a:pt x="47" y="233"/>
                  </a:cubicBezTo>
                  <a:lnTo>
                    <a:pt x="47" y="233"/>
                  </a:lnTo>
                  <a:cubicBezTo>
                    <a:pt x="46" y="155"/>
                    <a:pt x="38" y="78"/>
                    <a:pt x="38" y="1"/>
                  </a:cubicBezTo>
                  <a:close/>
                  <a:moveTo>
                    <a:pt x="47" y="233"/>
                  </a:moveTo>
                  <a:cubicBezTo>
                    <a:pt x="47" y="234"/>
                    <a:pt x="47" y="235"/>
                    <a:pt x="47" y="236"/>
                  </a:cubicBezTo>
                  <a:lnTo>
                    <a:pt x="47" y="236"/>
                  </a:lnTo>
                  <a:lnTo>
                    <a:pt x="47" y="233"/>
                  </a:lnTo>
                  <a:cubicBezTo>
                    <a:pt x="47" y="233"/>
                    <a:pt x="47" y="233"/>
                    <a:pt x="47" y="233"/>
                  </a:cubicBezTo>
                  <a:close/>
                  <a:moveTo>
                    <a:pt x="47" y="236"/>
                  </a:moveTo>
                  <a:lnTo>
                    <a:pt x="38" y="484"/>
                  </a:lnTo>
                  <a:lnTo>
                    <a:pt x="29" y="726"/>
                  </a:lnTo>
                  <a:cubicBezTo>
                    <a:pt x="10" y="772"/>
                    <a:pt x="10" y="809"/>
                    <a:pt x="10" y="856"/>
                  </a:cubicBezTo>
                  <a:cubicBezTo>
                    <a:pt x="10" y="902"/>
                    <a:pt x="10" y="930"/>
                    <a:pt x="1" y="976"/>
                  </a:cubicBezTo>
                  <a:cubicBezTo>
                    <a:pt x="29" y="902"/>
                    <a:pt x="29" y="818"/>
                    <a:pt x="38" y="735"/>
                  </a:cubicBezTo>
                  <a:cubicBezTo>
                    <a:pt x="38" y="651"/>
                    <a:pt x="47" y="577"/>
                    <a:pt x="47" y="493"/>
                  </a:cubicBezTo>
                  <a:lnTo>
                    <a:pt x="47" y="252"/>
                  </a:lnTo>
                  <a:cubicBezTo>
                    <a:pt x="47" y="246"/>
                    <a:pt x="47" y="241"/>
                    <a:pt x="47" y="23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0"/>
            <p:cNvSpPr/>
            <p:nvPr/>
          </p:nvSpPr>
          <p:spPr>
            <a:xfrm>
              <a:off x="4652675" y="3064225"/>
              <a:ext cx="11175" cy="25550"/>
            </a:xfrm>
            <a:custGeom>
              <a:rect b="b" l="l" r="r" t="t"/>
              <a:pathLst>
                <a:path extrusionOk="0" h="1022" w="447">
                  <a:moveTo>
                    <a:pt x="446" y="0"/>
                  </a:moveTo>
                  <a:lnTo>
                    <a:pt x="446" y="0"/>
                  </a:lnTo>
                  <a:cubicBezTo>
                    <a:pt x="409" y="84"/>
                    <a:pt x="363" y="167"/>
                    <a:pt x="316" y="269"/>
                  </a:cubicBezTo>
                  <a:cubicBezTo>
                    <a:pt x="270" y="353"/>
                    <a:pt x="233" y="437"/>
                    <a:pt x="195" y="511"/>
                  </a:cubicBezTo>
                  <a:cubicBezTo>
                    <a:pt x="168" y="594"/>
                    <a:pt x="130" y="687"/>
                    <a:pt x="93" y="771"/>
                  </a:cubicBezTo>
                  <a:cubicBezTo>
                    <a:pt x="56" y="855"/>
                    <a:pt x="28" y="929"/>
                    <a:pt x="0" y="1022"/>
                  </a:cubicBezTo>
                  <a:cubicBezTo>
                    <a:pt x="28" y="975"/>
                    <a:pt x="37" y="948"/>
                    <a:pt x="56" y="901"/>
                  </a:cubicBezTo>
                  <a:cubicBezTo>
                    <a:pt x="84" y="855"/>
                    <a:pt x="93" y="817"/>
                    <a:pt x="121" y="771"/>
                  </a:cubicBezTo>
                  <a:lnTo>
                    <a:pt x="233" y="511"/>
                  </a:lnTo>
                  <a:lnTo>
                    <a:pt x="344" y="260"/>
                  </a:lnTo>
                  <a:cubicBezTo>
                    <a:pt x="372" y="176"/>
                    <a:pt x="409"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0"/>
            <p:cNvSpPr/>
            <p:nvPr/>
          </p:nvSpPr>
          <p:spPr>
            <a:xfrm>
              <a:off x="4653825" y="3073500"/>
              <a:ext cx="725" cy="7000"/>
            </a:xfrm>
            <a:custGeom>
              <a:rect b="b" l="l" r="r" t="t"/>
              <a:pathLst>
                <a:path extrusionOk="0" h="280" w="29">
                  <a:moveTo>
                    <a:pt x="19" y="0"/>
                  </a:moveTo>
                  <a:cubicBezTo>
                    <a:pt x="1" y="47"/>
                    <a:pt x="1" y="93"/>
                    <a:pt x="1" y="140"/>
                  </a:cubicBezTo>
                  <a:lnTo>
                    <a:pt x="1" y="214"/>
                  </a:lnTo>
                  <a:lnTo>
                    <a:pt x="1" y="279"/>
                  </a:lnTo>
                  <a:cubicBezTo>
                    <a:pt x="1" y="261"/>
                    <a:pt x="19" y="233"/>
                    <a:pt x="19" y="214"/>
                  </a:cubicBezTo>
                  <a:cubicBezTo>
                    <a:pt x="29" y="186"/>
                    <a:pt x="29" y="168"/>
                    <a:pt x="29" y="140"/>
                  </a:cubicBezTo>
                  <a:cubicBezTo>
                    <a:pt x="29" y="93"/>
                    <a:pt x="29"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0"/>
            <p:cNvSpPr/>
            <p:nvPr/>
          </p:nvSpPr>
          <p:spPr>
            <a:xfrm>
              <a:off x="4654525" y="3070950"/>
              <a:ext cx="950" cy="4425"/>
            </a:xfrm>
            <a:custGeom>
              <a:rect b="b" l="l" r="r" t="t"/>
              <a:pathLst>
                <a:path extrusionOk="0" h="177" w="38">
                  <a:moveTo>
                    <a:pt x="10" y="0"/>
                  </a:moveTo>
                  <a:cubicBezTo>
                    <a:pt x="10" y="37"/>
                    <a:pt x="10" y="56"/>
                    <a:pt x="1" y="84"/>
                  </a:cubicBezTo>
                  <a:cubicBezTo>
                    <a:pt x="10" y="102"/>
                    <a:pt x="10" y="121"/>
                    <a:pt x="10" y="130"/>
                  </a:cubicBezTo>
                  <a:cubicBezTo>
                    <a:pt x="19" y="149"/>
                    <a:pt x="19" y="168"/>
                    <a:pt x="19" y="177"/>
                  </a:cubicBezTo>
                  <a:cubicBezTo>
                    <a:pt x="38" y="168"/>
                    <a:pt x="38" y="140"/>
                    <a:pt x="38" y="130"/>
                  </a:cubicBezTo>
                  <a:lnTo>
                    <a:pt x="38" y="84"/>
                  </a:lnTo>
                  <a:cubicBezTo>
                    <a:pt x="38" y="56"/>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0"/>
            <p:cNvSpPr/>
            <p:nvPr/>
          </p:nvSpPr>
          <p:spPr>
            <a:xfrm>
              <a:off x="4655925" y="3070950"/>
              <a:ext cx="1175" cy="6525"/>
            </a:xfrm>
            <a:custGeom>
              <a:rect b="b" l="l" r="r" t="t"/>
              <a:pathLst>
                <a:path extrusionOk="0" h="261" w="47">
                  <a:moveTo>
                    <a:pt x="47" y="0"/>
                  </a:moveTo>
                  <a:cubicBezTo>
                    <a:pt x="28" y="37"/>
                    <a:pt x="28" y="84"/>
                    <a:pt x="10" y="130"/>
                  </a:cubicBezTo>
                  <a:cubicBezTo>
                    <a:pt x="10" y="168"/>
                    <a:pt x="0" y="214"/>
                    <a:pt x="0" y="260"/>
                  </a:cubicBezTo>
                  <a:cubicBezTo>
                    <a:pt x="10" y="242"/>
                    <a:pt x="10" y="223"/>
                    <a:pt x="28" y="195"/>
                  </a:cubicBezTo>
                  <a:cubicBezTo>
                    <a:pt x="28" y="177"/>
                    <a:pt x="38" y="149"/>
                    <a:pt x="38" y="130"/>
                  </a:cubicBezTo>
                  <a:cubicBezTo>
                    <a:pt x="47" y="93"/>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0"/>
            <p:cNvSpPr/>
            <p:nvPr/>
          </p:nvSpPr>
          <p:spPr>
            <a:xfrm>
              <a:off x="4654300" y="3079775"/>
              <a:ext cx="1175" cy="3725"/>
            </a:xfrm>
            <a:custGeom>
              <a:rect b="b" l="l" r="r" t="t"/>
              <a:pathLst>
                <a:path extrusionOk="0" h="149" w="47">
                  <a:moveTo>
                    <a:pt x="47" y="0"/>
                  </a:moveTo>
                  <a:lnTo>
                    <a:pt x="47" y="0"/>
                  </a:lnTo>
                  <a:cubicBezTo>
                    <a:pt x="19" y="19"/>
                    <a:pt x="10" y="47"/>
                    <a:pt x="10" y="65"/>
                  </a:cubicBezTo>
                  <a:cubicBezTo>
                    <a:pt x="10" y="93"/>
                    <a:pt x="0" y="121"/>
                    <a:pt x="0" y="149"/>
                  </a:cubicBezTo>
                  <a:lnTo>
                    <a:pt x="28" y="75"/>
                  </a:lnTo>
                  <a:cubicBezTo>
                    <a:pt x="28" y="56"/>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0"/>
            <p:cNvSpPr/>
            <p:nvPr/>
          </p:nvSpPr>
          <p:spPr>
            <a:xfrm>
              <a:off x="4661725" y="3057700"/>
              <a:ext cx="725" cy="5825"/>
            </a:xfrm>
            <a:custGeom>
              <a:rect b="b" l="l" r="r" t="t"/>
              <a:pathLst>
                <a:path extrusionOk="0" h="233" w="29">
                  <a:moveTo>
                    <a:pt x="1" y="1"/>
                  </a:moveTo>
                  <a:cubicBezTo>
                    <a:pt x="1" y="47"/>
                    <a:pt x="1" y="75"/>
                    <a:pt x="10" y="112"/>
                  </a:cubicBezTo>
                  <a:lnTo>
                    <a:pt x="10" y="168"/>
                  </a:lnTo>
                  <a:lnTo>
                    <a:pt x="10" y="233"/>
                  </a:lnTo>
                  <a:cubicBezTo>
                    <a:pt x="29" y="214"/>
                    <a:pt x="29" y="196"/>
                    <a:pt x="29" y="168"/>
                  </a:cubicBezTo>
                  <a:lnTo>
                    <a:pt x="29" y="112"/>
                  </a:lnTo>
                  <a:cubicBezTo>
                    <a:pt x="29" y="75"/>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0"/>
            <p:cNvSpPr/>
            <p:nvPr/>
          </p:nvSpPr>
          <p:spPr>
            <a:xfrm>
              <a:off x="4660575" y="3061650"/>
              <a:ext cx="725" cy="4675"/>
            </a:xfrm>
            <a:custGeom>
              <a:rect b="b" l="l" r="r" t="t"/>
              <a:pathLst>
                <a:path extrusionOk="0" h="187" w="29">
                  <a:moveTo>
                    <a:pt x="9" y="1"/>
                  </a:moveTo>
                  <a:cubicBezTo>
                    <a:pt x="0" y="38"/>
                    <a:pt x="0" y="56"/>
                    <a:pt x="9" y="103"/>
                  </a:cubicBezTo>
                  <a:lnTo>
                    <a:pt x="9" y="186"/>
                  </a:lnTo>
                  <a:cubicBezTo>
                    <a:pt x="9" y="168"/>
                    <a:pt x="28" y="149"/>
                    <a:pt x="28" y="140"/>
                  </a:cubicBezTo>
                  <a:lnTo>
                    <a:pt x="28" y="94"/>
                  </a:lnTo>
                  <a:lnTo>
                    <a:pt x="28" y="47"/>
                  </a:lnTo>
                  <a:cubicBezTo>
                    <a:pt x="28" y="29"/>
                    <a:pt x="28"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0"/>
            <p:cNvSpPr/>
            <p:nvPr/>
          </p:nvSpPr>
          <p:spPr>
            <a:xfrm>
              <a:off x="4660100" y="3057000"/>
              <a:ext cx="725" cy="2350"/>
            </a:xfrm>
            <a:custGeom>
              <a:rect b="b" l="l" r="r" t="t"/>
              <a:pathLst>
                <a:path extrusionOk="0" h="94" w="29">
                  <a:moveTo>
                    <a:pt x="1" y="1"/>
                  </a:moveTo>
                  <a:cubicBezTo>
                    <a:pt x="1" y="29"/>
                    <a:pt x="10" y="38"/>
                    <a:pt x="10" y="47"/>
                  </a:cubicBezTo>
                  <a:lnTo>
                    <a:pt x="10" y="75"/>
                  </a:lnTo>
                  <a:cubicBezTo>
                    <a:pt x="10" y="84"/>
                    <a:pt x="19" y="84"/>
                    <a:pt x="19" y="94"/>
                  </a:cubicBezTo>
                  <a:cubicBezTo>
                    <a:pt x="28" y="84"/>
                    <a:pt x="28" y="57"/>
                    <a:pt x="28" y="47"/>
                  </a:cubicBezTo>
                  <a:cubicBezTo>
                    <a:pt x="28" y="38"/>
                    <a:pt x="1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0"/>
            <p:cNvSpPr/>
            <p:nvPr/>
          </p:nvSpPr>
          <p:spPr>
            <a:xfrm>
              <a:off x="4671950" y="3062825"/>
              <a:ext cx="1650" cy="4900"/>
            </a:xfrm>
            <a:custGeom>
              <a:rect b="b" l="l" r="r" t="t"/>
              <a:pathLst>
                <a:path extrusionOk="0" h="196" w="66">
                  <a:moveTo>
                    <a:pt x="0" y="0"/>
                  </a:moveTo>
                  <a:cubicBezTo>
                    <a:pt x="38" y="28"/>
                    <a:pt x="47" y="56"/>
                    <a:pt x="47" y="84"/>
                  </a:cubicBezTo>
                  <a:lnTo>
                    <a:pt x="47" y="139"/>
                  </a:lnTo>
                  <a:lnTo>
                    <a:pt x="47" y="167"/>
                  </a:lnTo>
                  <a:lnTo>
                    <a:pt x="47" y="195"/>
                  </a:lnTo>
                  <a:cubicBezTo>
                    <a:pt x="47" y="195"/>
                    <a:pt x="56" y="186"/>
                    <a:pt x="56" y="177"/>
                  </a:cubicBezTo>
                  <a:cubicBezTo>
                    <a:pt x="56" y="177"/>
                    <a:pt x="65" y="167"/>
                    <a:pt x="65" y="149"/>
                  </a:cubicBezTo>
                  <a:lnTo>
                    <a:pt x="65" y="93"/>
                  </a:lnTo>
                  <a:cubicBezTo>
                    <a:pt x="65" y="65"/>
                    <a:pt x="56" y="47"/>
                    <a:pt x="47" y="37"/>
                  </a:cubicBezTo>
                  <a:cubicBezTo>
                    <a:pt x="38" y="28"/>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0"/>
            <p:cNvSpPr/>
            <p:nvPr/>
          </p:nvSpPr>
          <p:spPr>
            <a:xfrm>
              <a:off x="4670775" y="3066075"/>
              <a:ext cx="1650" cy="4900"/>
            </a:xfrm>
            <a:custGeom>
              <a:rect b="b" l="l" r="r" t="t"/>
              <a:pathLst>
                <a:path extrusionOk="0" h="196" w="66">
                  <a:moveTo>
                    <a:pt x="66" y="0"/>
                  </a:moveTo>
                  <a:lnTo>
                    <a:pt x="66" y="0"/>
                  </a:lnTo>
                  <a:cubicBezTo>
                    <a:pt x="57" y="19"/>
                    <a:pt x="57" y="37"/>
                    <a:pt x="47" y="56"/>
                  </a:cubicBezTo>
                  <a:cubicBezTo>
                    <a:pt x="47" y="65"/>
                    <a:pt x="38" y="93"/>
                    <a:pt x="38" y="102"/>
                  </a:cubicBezTo>
                  <a:lnTo>
                    <a:pt x="20" y="149"/>
                  </a:lnTo>
                  <a:cubicBezTo>
                    <a:pt x="10" y="158"/>
                    <a:pt x="10" y="186"/>
                    <a:pt x="1" y="195"/>
                  </a:cubicBezTo>
                  <a:cubicBezTo>
                    <a:pt x="10" y="186"/>
                    <a:pt x="20" y="158"/>
                    <a:pt x="38" y="149"/>
                  </a:cubicBezTo>
                  <a:cubicBezTo>
                    <a:pt x="47" y="140"/>
                    <a:pt x="57" y="130"/>
                    <a:pt x="57" y="102"/>
                  </a:cubicBezTo>
                  <a:cubicBezTo>
                    <a:pt x="66" y="65"/>
                    <a:pt x="66" y="3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0"/>
            <p:cNvSpPr/>
            <p:nvPr/>
          </p:nvSpPr>
          <p:spPr>
            <a:xfrm>
              <a:off x="4670775" y="3070025"/>
              <a:ext cx="2350" cy="4425"/>
            </a:xfrm>
            <a:custGeom>
              <a:rect b="b" l="l" r="r" t="t"/>
              <a:pathLst>
                <a:path extrusionOk="0" h="177" w="94">
                  <a:moveTo>
                    <a:pt x="94" y="0"/>
                  </a:moveTo>
                  <a:lnTo>
                    <a:pt x="94" y="0"/>
                  </a:lnTo>
                  <a:cubicBezTo>
                    <a:pt x="66" y="28"/>
                    <a:pt x="47" y="47"/>
                    <a:pt x="47" y="93"/>
                  </a:cubicBezTo>
                  <a:cubicBezTo>
                    <a:pt x="38" y="121"/>
                    <a:pt x="20" y="149"/>
                    <a:pt x="1" y="177"/>
                  </a:cubicBezTo>
                  <a:lnTo>
                    <a:pt x="38" y="139"/>
                  </a:lnTo>
                  <a:cubicBezTo>
                    <a:pt x="38" y="121"/>
                    <a:pt x="47" y="112"/>
                    <a:pt x="57" y="93"/>
                  </a:cubicBezTo>
                  <a:cubicBezTo>
                    <a:pt x="66" y="84"/>
                    <a:pt x="85" y="65"/>
                    <a:pt x="85" y="47"/>
                  </a:cubicBezTo>
                  <a:cubicBezTo>
                    <a:pt x="85" y="37"/>
                    <a:pt x="94" y="19"/>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0"/>
            <p:cNvSpPr/>
            <p:nvPr/>
          </p:nvSpPr>
          <p:spPr>
            <a:xfrm>
              <a:off x="4670775" y="3065825"/>
              <a:ext cx="975" cy="3050"/>
            </a:xfrm>
            <a:custGeom>
              <a:rect b="b" l="l" r="r" t="t"/>
              <a:pathLst>
                <a:path extrusionOk="0" h="122" w="39">
                  <a:moveTo>
                    <a:pt x="20" y="1"/>
                  </a:moveTo>
                  <a:cubicBezTo>
                    <a:pt x="20" y="19"/>
                    <a:pt x="10" y="47"/>
                    <a:pt x="10" y="57"/>
                  </a:cubicBezTo>
                  <a:cubicBezTo>
                    <a:pt x="10" y="75"/>
                    <a:pt x="1" y="103"/>
                    <a:pt x="1" y="122"/>
                  </a:cubicBezTo>
                  <a:cubicBezTo>
                    <a:pt x="20" y="112"/>
                    <a:pt x="20" y="94"/>
                    <a:pt x="38" y="66"/>
                  </a:cubicBezTo>
                  <a:lnTo>
                    <a:pt x="38" y="29"/>
                  </a:lnTo>
                  <a:cubicBezTo>
                    <a:pt x="38" y="19"/>
                    <a:pt x="20" y="10"/>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0"/>
            <p:cNvSpPr/>
            <p:nvPr/>
          </p:nvSpPr>
          <p:spPr>
            <a:xfrm>
              <a:off x="4655000" y="3085800"/>
              <a:ext cx="4650" cy="2350"/>
            </a:xfrm>
            <a:custGeom>
              <a:rect b="b" l="l" r="r" t="t"/>
              <a:pathLst>
                <a:path extrusionOk="0" h="94" w="186">
                  <a:moveTo>
                    <a:pt x="186" y="1"/>
                  </a:moveTo>
                  <a:lnTo>
                    <a:pt x="186" y="1"/>
                  </a:lnTo>
                  <a:cubicBezTo>
                    <a:pt x="158" y="19"/>
                    <a:pt x="130" y="38"/>
                    <a:pt x="93" y="47"/>
                  </a:cubicBezTo>
                  <a:cubicBezTo>
                    <a:pt x="65" y="57"/>
                    <a:pt x="37" y="66"/>
                    <a:pt x="0" y="94"/>
                  </a:cubicBezTo>
                  <a:cubicBezTo>
                    <a:pt x="13" y="94"/>
                    <a:pt x="25" y="90"/>
                    <a:pt x="37" y="90"/>
                  </a:cubicBezTo>
                  <a:cubicBezTo>
                    <a:pt x="44" y="90"/>
                    <a:pt x="50" y="91"/>
                    <a:pt x="56" y="94"/>
                  </a:cubicBezTo>
                  <a:cubicBezTo>
                    <a:pt x="75" y="85"/>
                    <a:pt x="93" y="85"/>
                    <a:pt x="102" y="66"/>
                  </a:cubicBezTo>
                  <a:cubicBezTo>
                    <a:pt x="140" y="47"/>
                    <a:pt x="167"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0"/>
            <p:cNvSpPr/>
            <p:nvPr/>
          </p:nvSpPr>
          <p:spPr>
            <a:xfrm>
              <a:off x="4656150" y="3083950"/>
              <a:ext cx="3275" cy="2350"/>
            </a:xfrm>
            <a:custGeom>
              <a:rect b="b" l="l" r="r" t="t"/>
              <a:pathLst>
                <a:path extrusionOk="0" h="94" w="131">
                  <a:moveTo>
                    <a:pt x="131" y="1"/>
                  </a:moveTo>
                  <a:cubicBezTo>
                    <a:pt x="121" y="19"/>
                    <a:pt x="112" y="19"/>
                    <a:pt x="94" y="28"/>
                  </a:cubicBezTo>
                  <a:cubicBezTo>
                    <a:pt x="84" y="38"/>
                    <a:pt x="75" y="38"/>
                    <a:pt x="66" y="47"/>
                  </a:cubicBezTo>
                  <a:cubicBezTo>
                    <a:pt x="47" y="75"/>
                    <a:pt x="29" y="84"/>
                    <a:pt x="1" y="93"/>
                  </a:cubicBezTo>
                  <a:cubicBezTo>
                    <a:pt x="19" y="93"/>
                    <a:pt x="29" y="84"/>
                    <a:pt x="47" y="84"/>
                  </a:cubicBezTo>
                  <a:cubicBezTo>
                    <a:pt x="56" y="75"/>
                    <a:pt x="75" y="75"/>
                    <a:pt x="84" y="66"/>
                  </a:cubicBezTo>
                  <a:cubicBezTo>
                    <a:pt x="94" y="47"/>
                    <a:pt x="121" y="2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0"/>
            <p:cNvSpPr/>
            <p:nvPr/>
          </p:nvSpPr>
          <p:spPr>
            <a:xfrm>
              <a:off x="4656850" y="3080700"/>
              <a:ext cx="1650" cy="3750"/>
            </a:xfrm>
            <a:custGeom>
              <a:rect b="b" l="l" r="r" t="t"/>
              <a:pathLst>
                <a:path extrusionOk="0" h="150" w="66">
                  <a:moveTo>
                    <a:pt x="66" y="0"/>
                  </a:moveTo>
                  <a:cubicBezTo>
                    <a:pt x="47" y="28"/>
                    <a:pt x="38" y="47"/>
                    <a:pt x="19" y="75"/>
                  </a:cubicBezTo>
                  <a:cubicBezTo>
                    <a:pt x="10" y="103"/>
                    <a:pt x="1" y="121"/>
                    <a:pt x="1" y="149"/>
                  </a:cubicBezTo>
                  <a:cubicBezTo>
                    <a:pt x="19" y="121"/>
                    <a:pt x="38" y="112"/>
                    <a:pt x="47" y="75"/>
                  </a:cubicBezTo>
                  <a:cubicBezTo>
                    <a:pt x="47" y="66"/>
                    <a:pt x="56" y="47"/>
                    <a:pt x="56" y="38"/>
                  </a:cubicBezTo>
                  <a:cubicBezTo>
                    <a:pt x="66" y="28"/>
                    <a:pt x="66"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0"/>
            <p:cNvSpPr/>
            <p:nvPr/>
          </p:nvSpPr>
          <p:spPr>
            <a:xfrm>
              <a:off x="4658950" y="3080925"/>
              <a:ext cx="2350" cy="2575"/>
            </a:xfrm>
            <a:custGeom>
              <a:rect b="b" l="l" r="r" t="t"/>
              <a:pathLst>
                <a:path extrusionOk="0" h="103" w="94">
                  <a:moveTo>
                    <a:pt x="93" y="1"/>
                  </a:moveTo>
                  <a:lnTo>
                    <a:pt x="93" y="1"/>
                  </a:lnTo>
                  <a:cubicBezTo>
                    <a:pt x="65" y="10"/>
                    <a:pt x="37" y="29"/>
                    <a:pt x="28" y="47"/>
                  </a:cubicBezTo>
                  <a:cubicBezTo>
                    <a:pt x="19" y="57"/>
                    <a:pt x="9" y="75"/>
                    <a:pt x="0" y="103"/>
                  </a:cubicBezTo>
                  <a:cubicBezTo>
                    <a:pt x="19" y="94"/>
                    <a:pt x="28" y="75"/>
                    <a:pt x="56" y="57"/>
                  </a:cubicBezTo>
                  <a:cubicBezTo>
                    <a:pt x="65" y="47"/>
                    <a:pt x="74"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0"/>
            <p:cNvSpPr/>
            <p:nvPr/>
          </p:nvSpPr>
          <p:spPr>
            <a:xfrm>
              <a:off x="4660800" y="3081400"/>
              <a:ext cx="3275" cy="3275"/>
            </a:xfrm>
            <a:custGeom>
              <a:rect b="b" l="l" r="r" t="t"/>
              <a:pathLst>
                <a:path extrusionOk="0" h="131" w="131">
                  <a:moveTo>
                    <a:pt x="131" y="0"/>
                  </a:moveTo>
                  <a:cubicBezTo>
                    <a:pt x="112" y="28"/>
                    <a:pt x="84" y="38"/>
                    <a:pt x="66" y="56"/>
                  </a:cubicBezTo>
                  <a:cubicBezTo>
                    <a:pt x="38" y="84"/>
                    <a:pt x="19" y="103"/>
                    <a:pt x="0" y="130"/>
                  </a:cubicBezTo>
                  <a:cubicBezTo>
                    <a:pt x="28" y="121"/>
                    <a:pt x="47" y="93"/>
                    <a:pt x="75" y="75"/>
                  </a:cubicBezTo>
                  <a:cubicBezTo>
                    <a:pt x="93" y="47"/>
                    <a:pt x="121" y="2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0"/>
            <p:cNvSpPr/>
            <p:nvPr/>
          </p:nvSpPr>
          <p:spPr>
            <a:xfrm>
              <a:off x="4642675" y="3058875"/>
              <a:ext cx="1650" cy="5350"/>
            </a:xfrm>
            <a:custGeom>
              <a:rect b="b" l="l" r="r" t="t"/>
              <a:pathLst>
                <a:path extrusionOk="0" h="214" w="66">
                  <a:moveTo>
                    <a:pt x="66" y="0"/>
                  </a:moveTo>
                  <a:cubicBezTo>
                    <a:pt x="57" y="9"/>
                    <a:pt x="47" y="28"/>
                    <a:pt x="29" y="47"/>
                  </a:cubicBezTo>
                  <a:cubicBezTo>
                    <a:pt x="19" y="65"/>
                    <a:pt x="10" y="74"/>
                    <a:pt x="10" y="102"/>
                  </a:cubicBezTo>
                  <a:cubicBezTo>
                    <a:pt x="1" y="140"/>
                    <a:pt x="1" y="186"/>
                    <a:pt x="10" y="214"/>
                  </a:cubicBezTo>
                  <a:cubicBezTo>
                    <a:pt x="10" y="195"/>
                    <a:pt x="19" y="186"/>
                    <a:pt x="19" y="158"/>
                  </a:cubicBezTo>
                  <a:cubicBezTo>
                    <a:pt x="19" y="140"/>
                    <a:pt x="29" y="121"/>
                    <a:pt x="29" y="102"/>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50"/>
            <p:cNvSpPr/>
            <p:nvPr/>
          </p:nvSpPr>
          <p:spPr>
            <a:xfrm>
              <a:off x="4643375" y="3061200"/>
              <a:ext cx="950" cy="4425"/>
            </a:xfrm>
            <a:custGeom>
              <a:rect b="b" l="l" r="r" t="t"/>
              <a:pathLst>
                <a:path extrusionOk="0" h="177" w="38">
                  <a:moveTo>
                    <a:pt x="38" y="0"/>
                  </a:moveTo>
                  <a:cubicBezTo>
                    <a:pt x="38" y="9"/>
                    <a:pt x="29" y="19"/>
                    <a:pt x="29" y="47"/>
                  </a:cubicBezTo>
                  <a:cubicBezTo>
                    <a:pt x="29" y="56"/>
                    <a:pt x="19" y="74"/>
                    <a:pt x="19" y="84"/>
                  </a:cubicBezTo>
                  <a:cubicBezTo>
                    <a:pt x="1" y="112"/>
                    <a:pt x="19" y="149"/>
                    <a:pt x="29" y="177"/>
                  </a:cubicBezTo>
                  <a:lnTo>
                    <a:pt x="29" y="130"/>
                  </a:lnTo>
                  <a:lnTo>
                    <a:pt x="29" y="84"/>
                  </a:lnTo>
                  <a:cubicBezTo>
                    <a:pt x="29" y="65"/>
                    <a:pt x="38"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50"/>
            <p:cNvSpPr/>
            <p:nvPr/>
          </p:nvSpPr>
          <p:spPr>
            <a:xfrm>
              <a:off x="4645000" y="3063975"/>
              <a:ext cx="500" cy="4900"/>
            </a:xfrm>
            <a:custGeom>
              <a:rect b="b" l="l" r="r" t="t"/>
              <a:pathLst>
                <a:path extrusionOk="0" h="196" w="20">
                  <a:moveTo>
                    <a:pt x="10" y="1"/>
                  </a:moveTo>
                  <a:cubicBezTo>
                    <a:pt x="1" y="28"/>
                    <a:pt x="1" y="56"/>
                    <a:pt x="1" y="103"/>
                  </a:cubicBezTo>
                  <a:lnTo>
                    <a:pt x="1" y="149"/>
                  </a:lnTo>
                  <a:cubicBezTo>
                    <a:pt x="10" y="168"/>
                    <a:pt x="10" y="186"/>
                    <a:pt x="19" y="196"/>
                  </a:cubicBezTo>
                  <a:lnTo>
                    <a:pt x="19" y="149"/>
                  </a:lnTo>
                  <a:lnTo>
                    <a:pt x="19" y="103"/>
                  </a:lnTo>
                  <a:cubicBezTo>
                    <a:pt x="19" y="75"/>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0"/>
            <p:cNvSpPr/>
            <p:nvPr/>
          </p:nvSpPr>
          <p:spPr>
            <a:xfrm>
              <a:off x="4643375" y="3067700"/>
              <a:ext cx="1425" cy="5125"/>
            </a:xfrm>
            <a:custGeom>
              <a:rect b="b" l="l" r="r" t="t"/>
              <a:pathLst>
                <a:path extrusionOk="0" h="205" w="57">
                  <a:moveTo>
                    <a:pt x="1" y="0"/>
                  </a:moveTo>
                  <a:cubicBezTo>
                    <a:pt x="1" y="37"/>
                    <a:pt x="1" y="75"/>
                    <a:pt x="29" y="112"/>
                  </a:cubicBezTo>
                  <a:cubicBezTo>
                    <a:pt x="29" y="121"/>
                    <a:pt x="29" y="140"/>
                    <a:pt x="38" y="158"/>
                  </a:cubicBezTo>
                  <a:cubicBezTo>
                    <a:pt x="38" y="167"/>
                    <a:pt x="47" y="186"/>
                    <a:pt x="56" y="205"/>
                  </a:cubicBezTo>
                  <a:lnTo>
                    <a:pt x="47" y="158"/>
                  </a:lnTo>
                  <a:cubicBezTo>
                    <a:pt x="47" y="140"/>
                    <a:pt x="38" y="121"/>
                    <a:pt x="38" y="112"/>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0"/>
            <p:cNvSpPr/>
            <p:nvPr/>
          </p:nvSpPr>
          <p:spPr>
            <a:xfrm>
              <a:off x="4645475" y="3071175"/>
              <a:ext cx="950" cy="5600"/>
            </a:xfrm>
            <a:custGeom>
              <a:rect b="b" l="l" r="r" t="t"/>
              <a:pathLst>
                <a:path extrusionOk="0" h="224" w="38">
                  <a:moveTo>
                    <a:pt x="10" y="1"/>
                  </a:moveTo>
                  <a:cubicBezTo>
                    <a:pt x="0" y="47"/>
                    <a:pt x="0" y="84"/>
                    <a:pt x="0" y="121"/>
                  </a:cubicBezTo>
                  <a:cubicBezTo>
                    <a:pt x="0" y="140"/>
                    <a:pt x="10" y="149"/>
                    <a:pt x="10" y="177"/>
                  </a:cubicBezTo>
                  <a:cubicBezTo>
                    <a:pt x="10" y="186"/>
                    <a:pt x="19" y="214"/>
                    <a:pt x="37" y="224"/>
                  </a:cubicBezTo>
                  <a:cubicBezTo>
                    <a:pt x="19" y="196"/>
                    <a:pt x="19" y="186"/>
                    <a:pt x="19" y="168"/>
                  </a:cubicBezTo>
                  <a:lnTo>
                    <a:pt x="19" y="112"/>
                  </a:lnTo>
                  <a:cubicBezTo>
                    <a:pt x="19" y="75"/>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0"/>
            <p:cNvSpPr/>
            <p:nvPr/>
          </p:nvSpPr>
          <p:spPr>
            <a:xfrm>
              <a:off x="4655450" y="3063975"/>
              <a:ext cx="1200" cy="2350"/>
            </a:xfrm>
            <a:custGeom>
              <a:rect b="b" l="l" r="r" t="t"/>
              <a:pathLst>
                <a:path extrusionOk="0" h="94" w="48">
                  <a:moveTo>
                    <a:pt x="29" y="1"/>
                  </a:moveTo>
                  <a:cubicBezTo>
                    <a:pt x="19" y="10"/>
                    <a:pt x="10" y="38"/>
                    <a:pt x="10" y="47"/>
                  </a:cubicBezTo>
                  <a:cubicBezTo>
                    <a:pt x="1" y="56"/>
                    <a:pt x="1" y="84"/>
                    <a:pt x="10" y="93"/>
                  </a:cubicBezTo>
                  <a:cubicBezTo>
                    <a:pt x="19" y="84"/>
                    <a:pt x="29" y="56"/>
                    <a:pt x="29" y="47"/>
                  </a:cubicBezTo>
                  <a:cubicBezTo>
                    <a:pt x="47" y="38"/>
                    <a:pt x="47"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0"/>
            <p:cNvSpPr/>
            <p:nvPr/>
          </p:nvSpPr>
          <p:spPr>
            <a:xfrm>
              <a:off x="4656850" y="3062350"/>
              <a:ext cx="725" cy="2350"/>
            </a:xfrm>
            <a:custGeom>
              <a:rect b="b" l="l" r="r" t="t"/>
              <a:pathLst>
                <a:path extrusionOk="0" h="94" w="29">
                  <a:moveTo>
                    <a:pt x="19" y="1"/>
                  </a:moveTo>
                  <a:cubicBezTo>
                    <a:pt x="10" y="10"/>
                    <a:pt x="1" y="28"/>
                    <a:pt x="10" y="47"/>
                  </a:cubicBezTo>
                  <a:cubicBezTo>
                    <a:pt x="10" y="56"/>
                    <a:pt x="10" y="75"/>
                    <a:pt x="19" y="93"/>
                  </a:cubicBezTo>
                  <a:cubicBezTo>
                    <a:pt x="28" y="75"/>
                    <a:pt x="28" y="56"/>
                    <a:pt x="28" y="47"/>
                  </a:cubicBezTo>
                  <a:cubicBezTo>
                    <a:pt x="28" y="28"/>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0"/>
            <p:cNvSpPr/>
            <p:nvPr/>
          </p:nvSpPr>
          <p:spPr>
            <a:xfrm>
              <a:off x="4646875" y="3078850"/>
              <a:ext cx="1175" cy="3500"/>
            </a:xfrm>
            <a:custGeom>
              <a:rect b="b" l="l" r="r" t="t"/>
              <a:pathLst>
                <a:path extrusionOk="0" h="140" w="47">
                  <a:moveTo>
                    <a:pt x="0" y="0"/>
                  </a:moveTo>
                  <a:lnTo>
                    <a:pt x="0" y="0"/>
                  </a:lnTo>
                  <a:cubicBezTo>
                    <a:pt x="0" y="19"/>
                    <a:pt x="19" y="47"/>
                    <a:pt x="19" y="65"/>
                  </a:cubicBezTo>
                  <a:cubicBezTo>
                    <a:pt x="19" y="84"/>
                    <a:pt x="28" y="93"/>
                    <a:pt x="28" y="102"/>
                  </a:cubicBezTo>
                  <a:cubicBezTo>
                    <a:pt x="37" y="112"/>
                    <a:pt x="37" y="130"/>
                    <a:pt x="46" y="140"/>
                  </a:cubicBezTo>
                  <a:cubicBezTo>
                    <a:pt x="46" y="112"/>
                    <a:pt x="46" y="93"/>
                    <a:pt x="37" y="65"/>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0"/>
            <p:cNvSpPr/>
            <p:nvPr/>
          </p:nvSpPr>
          <p:spPr>
            <a:xfrm>
              <a:off x="4551175" y="3191500"/>
              <a:ext cx="33925" cy="35050"/>
            </a:xfrm>
            <a:custGeom>
              <a:rect b="b" l="l" r="r" t="t"/>
              <a:pathLst>
                <a:path extrusionOk="0" h="1402" w="1357">
                  <a:moveTo>
                    <a:pt x="716" y="0"/>
                  </a:moveTo>
                  <a:cubicBezTo>
                    <a:pt x="641" y="0"/>
                    <a:pt x="567" y="84"/>
                    <a:pt x="548" y="158"/>
                  </a:cubicBezTo>
                  <a:cubicBezTo>
                    <a:pt x="511" y="242"/>
                    <a:pt x="502" y="335"/>
                    <a:pt x="465" y="409"/>
                  </a:cubicBezTo>
                  <a:cubicBezTo>
                    <a:pt x="437" y="335"/>
                    <a:pt x="418" y="251"/>
                    <a:pt x="372" y="186"/>
                  </a:cubicBezTo>
                  <a:cubicBezTo>
                    <a:pt x="325" y="139"/>
                    <a:pt x="257" y="98"/>
                    <a:pt x="187" y="98"/>
                  </a:cubicBezTo>
                  <a:cubicBezTo>
                    <a:pt x="174" y="98"/>
                    <a:pt x="162" y="100"/>
                    <a:pt x="149" y="102"/>
                  </a:cubicBezTo>
                  <a:cubicBezTo>
                    <a:pt x="19" y="140"/>
                    <a:pt x="0" y="316"/>
                    <a:pt x="9" y="437"/>
                  </a:cubicBezTo>
                  <a:cubicBezTo>
                    <a:pt x="37" y="762"/>
                    <a:pt x="149" y="1078"/>
                    <a:pt x="335" y="1347"/>
                  </a:cubicBezTo>
                  <a:cubicBezTo>
                    <a:pt x="358" y="1387"/>
                    <a:pt x="397" y="1401"/>
                    <a:pt x="440" y="1401"/>
                  </a:cubicBezTo>
                  <a:cubicBezTo>
                    <a:pt x="498" y="1401"/>
                    <a:pt x="565" y="1374"/>
                    <a:pt x="613" y="1347"/>
                  </a:cubicBezTo>
                  <a:cubicBezTo>
                    <a:pt x="892" y="1199"/>
                    <a:pt x="1134" y="976"/>
                    <a:pt x="1273" y="697"/>
                  </a:cubicBezTo>
                  <a:cubicBezTo>
                    <a:pt x="1319" y="613"/>
                    <a:pt x="1357" y="511"/>
                    <a:pt x="1347" y="418"/>
                  </a:cubicBezTo>
                  <a:cubicBezTo>
                    <a:pt x="1338" y="325"/>
                    <a:pt x="1254" y="232"/>
                    <a:pt x="1162" y="223"/>
                  </a:cubicBezTo>
                  <a:cubicBezTo>
                    <a:pt x="1059" y="223"/>
                    <a:pt x="966" y="298"/>
                    <a:pt x="892" y="381"/>
                  </a:cubicBezTo>
                  <a:cubicBezTo>
                    <a:pt x="901" y="298"/>
                    <a:pt x="920" y="223"/>
                    <a:pt x="892" y="140"/>
                  </a:cubicBezTo>
                  <a:cubicBezTo>
                    <a:pt x="874" y="65"/>
                    <a:pt x="799" y="0"/>
                    <a:pt x="7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0"/>
            <p:cNvSpPr/>
            <p:nvPr/>
          </p:nvSpPr>
          <p:spPr>
            <a:xfrm>
              <a:off x="4551175" y="3190800"/>
              <a:ext cx="33700" cy="34400"/>
            </a:xfrm>
            <a:custGeom>
              <a:rect b="b" l="l" r="r" t="t"/>
              <a:pathLst>
                <a:path extrusionOk="0" h="1376" w="1348">
                  <a:moveTo>
                    <a:pt x="1165" y="244"/>
                  </a:moveTo>
                  <a:cubicBezTo>
                    <a:pt x="1183" y="249"/>
                    <a:pt x="1201" y="257"/>
                    <a:pt x="1217" y="270"/>
                  </a:cubicBezTo>
                  <a:cubicBezTo>
                    <a:pt x="1254" y="298"/>
                    <a:pt x="1273" y="326"/>
                    <a:pt x="1301" y="363"/>
                  </a:cubicBezTo>
                  <a:cubicBezTo>
                    <a:pt x="1319" y="400"/>
                    <a:pt x="1319" y="446"/>
                    <a:pt x="1319" y="493"/>
                  </a:cubicBezTo>
                  <a:cubicBezTo>
                    <a:pt x="1319" y="539"/>
                    <a:pt x="1310" y="576"/>
                    <a:pt x="1301" y="623"/>
                  </a:cubicBezTo>
                  <a:cubicBezTo>
                    <a:pt x="1292" y="669"/>
                    <a:pt x="1264" y="697"/>
                    <a:pt x="1254" y="734"/>
                  </a:cubicBezTo>
                  <a:cubicBezTo>
                    <a:pt x="1227" y="771"/>
                    <a:pt x="1208" y="818"/>
                    <a:pt x="1180" y="855"/>
                  </a:cubicBezTo>
                  <a:cubicBezTo>
                    <a:pt x="1142" y="917"/>
                    <a:pt x="1098" y="975"/>
                    <a:pt x="1050" y="1030"/>
                  </a:cubicBezTo>
                  <a:lnTo>
                    <a:pt x="1050" y="1030"/>
                  </a:lnTo>
                  <a:cubicBezTo>
                    <a:pt x="1103" y="977"/>
                    <a:pt x="1153" y="921"/>
                    <a:pt x="1199" y="864"/>
                  </a:cubicBezTo>
                  <a:cubicBezTo>
                    <a:pt x="1217" y="827"/>
                    <a:pt x="1245" y="790"/>
                    <a:pt x="1264" y="744"/>
                  </a:cubicBezTo>
                  <a:cubicBezTo>
                    <a:pt x="1292" y="706"/>
                    <a:pt x="1310" y="660"/>
                    <a:pt x="1319" y="614"/>
                  </a:cubicBezTo>
                  <a:cubicBezTo>
                    <a:pt x="1338" y="604"/>
                    <a:pt x="1347" y="558"/>
                    <a:pt x="1347" y="511"/>
                  </a:cubicBezTo>
                  <a:cubicBezTo>
                    <a:pt x="1347" y="465"/>
                    <a:pt x="1347" y="418"/>
                    <a:pt x="1319" y="372"/>
                  </a:cubicBezTo>
                  <a:cubicBezTo>
                    <a:pt x="1301" y="326"/>
                    <a:pt x="1273" y="288"/>
                    <a:pt x="1227" y="270"/>
                  </a:cubicBezTo>
                  <a:cubicBezTo>
                    <a:pt x="1206" y="257"/>
                    <a:pt x="1185" y="249"/>
                    <a:pt x="1165" y="244"/>
                  </a:cubicBezTo>
                  <a:close/>
                  <a:moveTo>
                    <a:pt x="697" y="0"/>
                  </a:moveTo>
                  <a:cubicBezTo>
                    <a:pt x="651" y="10"/>
                    <a:pt x="604" y="38"/>
                    <a:pt x="576" y="75"/>
                  </a:cubicBezTo>
                  <a:cubicBezTo>
                    <a:pt x="548" y="103"/>
                    <a:pt x="530" y="140"/>
                    <a:pt x="511" y="186"/>
                  </a:cubicBezTo>
                  <a:cubicBezTo>
                    <a:pt x="483" y="242"/>
                    <a:pt x="474" y="316"/>
                    <a:pt x="465" y="372"/>
                  </a:cubicBezTo>
                  <a:cubicBezTo>
                    <a:pt x="437" y="316"/>
                    <a:pt x="428" y="260"/>
                    <a:pt x="381" y="214"/>
                  </a:cubicBezTo>
                  <a:cubicBezTo>
                    <a:pt x="363" y="177"/>
                    <a:pt x="325" y="158"/>
                    <a:pt x="288" y="130"/>
                  </a:cubicBezTo>
                  <a:cubicBezTo>
                    <a:pt x="260" y="110"/>
                    <a:pt x="227" y="99"/>
                    <a:pt x="201" y="99"/>
                  </a:cubicBezTo>
                  <a:cubicBezTo>
                    <a:pt x="192" y="99"/>
                    <a:pt x="184" y="100"/>
                    <a:pt x="177" y="103"/>
                  </a:cubicBezTo>
                  <a:cubicBezTo>
                    <a:pt x="130" y="103"/>
                    <a:pt x="93" y="130"/>
                    <a:pt x="65" y="168"/>
                  </a:cubicBezTo>
                  <a:cubicBezTo>
                    <a:pt x="47" y="195"/>
                    <a:pt x="19" y="233"/>
                    <a:pt x="19" y="270"/>
                  </a:cubicBezTo>
                  <a:cubicBezTo>
                    <a:pt x="0" y="353"/>
                    <a:pt x="9" y="428"/>
                    <a:pt x="19" y="502"/>
                  </a:cubicBezTo>
                  <a:cubicBezTo>
                    <a:pt x="47" y="651"/>
                    <a:pt x="75" y="799"/>
                    <a:pt x="140" y="957"/>
                  </a:cubicBezTo>
                  <a:cubicBezTo>
                    <a:pt x="151" y="986"/>
                    <a:pt x="163" y="1014"/>
                    <a:pt x="175" y="1042"/>
                  </a:cubicBezTo>
                  <a:lnTo>
                    <a:pt x="175" y="1042"/>
                  </a:lnTo>
                  <a:cubicBezTo>
                    <a:pt x="162" y="1009"/>
                    <a:pt x="150" y="974"/>
                    <a:pt x="140" y="939"/>
                  </a:cubicBezTo>
                  <a:cubicBezTo>
                    <a:pt x="75" y="799"/>
                    <a:pt x="47" y="641"/>
                    <a:pt x="28" y="493"/>
                  </a:cubicBezTo>
                  <a:cubicBezTo>
                    <a:pt x="19" y="409"/>
                    <a:pt x="19" y="335"/>
                    <a:pt x="47" y="260"/>
                  </a:cubicBezTo>
                  <a:cubicBezTo>
                    <a:pt x="56" y="223"/>
                    <a:pt x="65" y="186"/>
                    <a:pt x="93" y="168"/>
                  </a:cubicBezTo>
                  <a:cubicBezTo>
                    <a:pt x="112" y="140"/>
                    <a:pt x="149" y="121"/>
                    <a:pt x="186" y="121"/>
                  </a:cubicBezTo>
                  <a:cubicBezTo>
                    <a:pt x="214" y="121"/>
                    <a:pt x="251" y="121"/>
                    <a:pt x="288" y="140"/>
                  </a:cubicBezTo>
                  <a:cubicBezTo>
                    <a:pt x="325" y="168"/>
                    <a:pt x="344" y="186"/>
                    <a:pt x="372" y="214"/>
                  </a:cubicBezTo>
                  <a:cubicBezTo>
                    <a:pt x="418" y="270"/>
                    <a:pt x="428" y="353"/>
                    <a:pt x="455" y="418"/>
                  </a:cubicBezTo>
                  <a:lnTo>
                    <a:pt x="465" y="465"/>
                  </a:lnTo>
                  <a:lnTo>
                    <a:pt x="483" y="418"/>
                  </a:lnTo>
                  <a:cubicBezTo>
                    <a:pt x="530" y="335"/>
                    <a:pt x="530" y="260"/>
                    <a:pt x="567" y="177"/>
                  </a:cubicBezTo>
                  <a:cubicBezTo>
                    <a:pt x="576" y="140"/>
                    <a:pt x="604" y="103"/>
                    <a:pt x="623" y="75"/>
                  </a:cubicBezTo>
                  <a:cubicBezTo>
                    <a:pt x="651" y="47"/>
                    <a:pt x="688" y="28"/>
                    <a:pt x="716" y="10"/>
                  </a:cubicBezTo>
                  <a:cubicBezTo>
                    <a:pt x="753" y="10"/>
                    <a:pt x="790" y="28"/>
                    <a:pt x="808" y="47"/>
                  </a:cubicBezTo>
                  <a:cubicBezTo>
                    <a:pt x="836" y="75"/>
                    <a:pt x="855" y="103"/>
                    <a:pt x="864" y="140"/>
                  </a:cubicBezTo>
                  <a:cubicBezTo>
                    <a:pt x="892" y="214"/>
                    <a:pt x="883" y="288"/>
                    <a:pt x="864" y="372"/>
                  </a:cubicBezTo>
                  <a:lnTo>
                    <a:pt x="855" y="456"/>
                  </a:lnTo>
                  <a:lnTo>
                    <a:pt x="901" y="400"/>
                  </a:lnTo>
                  <a:cubicBezTo>
                    <a:pt x="929" y="363"/>
                    <a:pt x="966" y="326"/>
                    <a:pt x="994" y="307"/>
                  </a:cubicBezTo>
                  <a:cubicBezTo>
                    <a:pt x="1031" y="279"/>
                    <a:pt x="1069" y="260"/>
                    <a:pt x="1106" y="242"/>
                  </a:cubicBezTo>
                  <a:cubicBezTo>
                    <a:pt x="1112" y="240"/>
                    <a:pt x="1119" y="239"/>
                    <a:pt x="1126" y="238"/>
                  </a:cubicBezTo>
                  <a:lnTo>
                    <a:pt x="1126" y="238"/>
                  </a:lnTo>
                  <a:cubicBezTo>
                    <a:pt x="1139" y="239"/>
                    <a:pt x="1152" y="241"/>
                    <a:pt x="1165" y="244"/>
                  </a:cubicBezTo>
                  <a:lnTo>
                    <a:pt x="1165" y="244"/>
                  </a:lnTo>
                  <a:cubicBezTo>
                    <a:pt x="1153" y="240"/>
                    <a:pt x="1141" y="238"/>
                    <a:pt x="1130" y="238"/>
                  </a:cubicBezTo>
                  <a:cubicBezTo>
                    <a:pt x="1129" y="238"/>
                    <a:pt x="1128" y="238"/>
                    <a:pt x="1126" y="238"/>
                  </a:cubicBezTo>
                  <a:lnTo>
                    <a:pt x="1126" y="238"/>
                  </a:lnTo>
                  <a:cubicBezTo>
                    <a:pt x="1125" y="238"/>
                    <a:pt x="1124" y="238"/>
                    <a:pt x="1122" y="238"/>
                  </a:cubicBezTo>
                  <a:cubicBezTo>
                    <a:pt x="1110" y="238"/>
                    <a:pt x="1099" y="240"/>
                    <a:pt x="1087" y="242"/>
                  </a:cubicBezTo>
                  <a:cubicBezTo>
                    <a:pt x="1041" y="260"/>
                    <a:pt x="994" y="279"/>
                    <a:pt x="966" y="307"/>
                  </a:cubicBezTo>
                  <a:cubicBezTo>
                    <a:pt x="939" y="316"/>
                    <a:pt x="929" y="326"/>
                    <a:pt x="920" y="353"/>
                  </a:cubicBezTo>
                  <a:lnTo>
                    <a:pt x="920" y="288"/>
                  </a:lnTo>
                  <a:cubicBezTo>
                    <a:pt x="920" y="242"/>
                    <a:pt x="920" y="205"/>
                    <a:pt x="901" y="168"/>
                  </a:cubicBezTo>
                  <a:cubicBezTo>
                    <a:pt x="892" y="121"/>
                    <a:pt x="874" y="84"/>
                    <a:pt x="827" y="47"/>
                  </a:cubicBezTo>
                  <a:cubicBezTo>
                    <a:pt x="790" y="10"/>
                    <a:pt x="743" y="0"/>
                    <a:pt x="697" y="0"/>
                  </a:cubicBezTo>
                  <a:close/>
                  <a:moveTo>
                    <a:pt x="1050" y="1030"/>
                  </a:moveTo>
                  <a:cubicBezTo>
                    <a:pt x="973" y="1106"/>
                    <a:pt x="891" y="1176"/>
                    <a:pt x="808" y="1236"/>
                  </a:cubicBezTo>
                  <a:cubicBezTo>
                    <a:pt x="901" y="1176"/>
                    <a:pt x="981" y="1107"/>
                    <a:pt x="1050" y="1030"/>
                  </a:cubicBezTo>
                  <a:close/>
                  <a:moveTo>
                    <a:pt x="175" y="1042"/>
                  </a:moveTo>
                  <a:cubicBezTo>
                    <a:pt x="220" y="1158"/>
                    <a:pt x="279" y="1263"/>
                    <a:pt x="344" y="1357"/>
                  </a:cubicBezTo>
                  <a:cubicBezTo>
                    <a:pt x="277" y="1261"/>
                    <a:pt x="223" y="1153"/>
                    <a:pt x="175" y="1042"/>
                  </a:cubicBezTo>
                  <a:close/>
                  <a:moveTo>
                    <a:pt x="808" y="1236"/>
                  </a:moveTo>
                  <a:cubicBezTo>
                    <a:pt x="743" y="1282"/>
                    <a:pt x="660" y="1338"/>
                    <a:pt x="576" y="1375"/>
                  </a:cubicBezTo>
                  <a:cubicBezTo>
                    <a:pt x="660" y="1338"/>
                    <a:pt x="734" y="1292"/>
                    <a:pt x="808" y="123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0"/>
            <p:cNvSpPr/>
            <p:nvPr/>
          </p:nvSpPr>
          <p:spPr>
            <a:xfrm>
              <a:off x="4561625" y="3201725"/>
              <a:ext cx="1175" cy="24400"/>
            </a:xfrm>
            <a:custGeom>
              <a:rect b="b" l="l" r="r" t="t"/>
              <a:pathLst>
                <a:path extrusionOk="0" h="976" w="47">
                  <a:moveTo>
                    <a:pt x="37" y="0"/>
                  </a:moveTo>
                  <a:lnTo>
                    <a:pt x="37" y="0"/>
                  </a:lnTo>
                  <a:cubicBezTo>
                    <a:pt x="37" y="74"/>
                    <a:pt x="19" y="158"/>
                    <a:pt x="47" y="232"/>
                  </a:cubicBezTo>
                  <a:lnTo>
                    <a:pt x="47" y="232"/>
                  </a:lnTo>
                  <a:cubicBezTo>
                    <a:pt x="46" y="152"/>
                    <a:pt x="37" y="72"/>
                    <a:pt x="37" y="0"/>
                  </a:cubicBezTo>
                  <a:close/>
                  <a:moveTo>
                    <a:pt x="47" y="232"/>
                  </a:moveTo>
                  <a:cubicBezTo>
                    <a:pt x="47" y="232"/>
                    <a:pt x="47" y="233"/>
                    <a:pt x="47" y="233"/>
                  </a:cubicBezTo>
                  <a:lnTo>
                    <a:pt x="47" y="233"/>
                  </a:lnTo>
                  <a:lnTo>
                    <a:pt x="47" y="232"/>
                  </a:lnTo>
                  <a:cubicBezTo>
                    <a:pt x="47" y="232"/>
                    <a:pt x="47" y="232"/>
                    <a:pt x="47" y="232"/>
                  </a:cubicBezTo>
                  <a:close/>
                  <a:moveTo>
                    <a:pt x="47" y="233"/>
                  </a:moveTo>
                  <a:lnTo>
                    <a:pt x="37" y="474"/>
                  </a:lnTo>
                  <a:lnTo>
                    <a:pt x="19" y="715"/>
                  </a:lnTo>
                  <a:cubicBezTo>
                    <a:pt x="10" y="762"/>
                    <a:pt x="10" y="799"/>
                    <a:pt x="10" y="845"/>
                  </a:cubicBezTo>
                  <a:cubicBezTo>
                    <a:pt x="10" y="892"/>
                    <a:pt x="10" y="929"/>
                    <a:pt x="0" y="976"/>
                  </a:cubicBezTo>
                  <a:cubicBezTo>
                    <a:pt x="19" y="892"/>
                    <a:pt x="19" y="808"/>
                    <a:pt x="37" y="725"/>
                  </a:cubicBezTo>
                  <a:cubicBezTo>
                    <a:pt x="37" y="650"/>
                    <a:pt x="47" y="567"/>
                    <a:pt x="47" y="483"/>
                  </a:cubicBezTo>
                  <a:lnTo>
                    <a:pt x="47" y="242"/>
                  </a:lnTo>
                  <a:cubicBezTo>
                    <a:pt x="47" y="239"/>
                    <a:pt x="47" y="236"/>
                    <a:pt x="47" y="2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0"/>
            <p:cNvSpPr/>
            <p:nvPr/>
          </p:nvSpPr>
          <p:spPr>
            <a:xfrm>
              <a:off x="4562075" y="3201250"/>
              <a:ext cx="11175" cy="25575"/>
            </a:xfrm>
            <a:custGeom>
              <a:rect b="b" l="l" r="r" t="t"/>
              <a:pathLst>
                <a:path extrusionOk="0" h="1023" w="447">
                  <a:moveTo>
                    <a:pt x="447" y="0"/>
                  </a:moveTo>
                  <a:cubicBezTo>
                    <a:pt x="400" y="84"/>
                    <a:pt x="363" y="177"/>
                    <a:pt x="317" y="270"/>
                  </a:cubicBezTo>
                  <a:cubicBezTo>
                    <a:pt x="270" y="353"/>
                    <a:pt x="233" y="437"/>
                    <a:pt x="196" y="511"/>
                  </a:cubicBezTo>
                  <a:cubicBezTo>
                    <a:pt x="168" y="595"/>
                    <a:pt x="131" y="688"/>
                    <a:pt x="94" y="772"/>
                  </a:cubicBezTo>
                  <a:cubicBezTo>
                    <a:pt x="57" y="855"/>
                    <a:pt x="29" y="930"/>
                    <a:pt x="1" y="1022"/>
                  </a:cubicBezTo>
                  <a:cubicBezTo>
                    <a:pt x="29" y="976"/>
                    <a:pt x="38" y="948"/>
                    <a:pt x="57" y="902"/>
                  </a:cubicBezTo>
                  <a:cubicBezTo>
                    <a:pt x="84" y="855"/>
                    <a:pt x="94" y="818"/>
                    <a:pt x="122" y="772"/>
                  </a:cubicBezTo>
                  <a:lnTo>
                    <a:pt x="233" y="511"/>
                  </a:lnTo>
                  <a:lnTo>
                    <a:pt x="335" y="261"/>
                  </a:lnTo>
                  <a:cubicBezTo>
                    <a:pt x="372" y="177"/>
                    <a:pt x="410" y="84"/>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0"/>
            <p:cNvSpPr/>
            <p:nvPr/>
          </p:nvSpPr>
          <p:spPr>
            <a:xfrm>
              <a:off x="4563025" y="3211000"/>
              <a:ext cx="950" cy="7000"/>
            </a:xfrm>
            <a:custGeom>
              <a:rect b="b" l="l" r="r" t="t"/>
              <a:pathLst>
                <a:path extrusionOk="0" h="280" w="38">
                  <a:moveTo>
                    <a:pt x="28" y="1"/>
                  </a:moveTo>
                  <a:cubicBezTo>
                    <a:pt x="9" y="47"/>
                    <a:pt x="0" y="94"/>
                    <a:pt x="9" y="140"/>
                  </a:cubicBezTo>
                  <a:lnTo>
                    <a:pt x="9" y="205"/>
                  </a:lnTo>
                  <a:lnTo>
                    <a:pt x="9" y="279"/>
                  </a:lnTo>
                  <a:cubicBezTo>
                    <a:pt x="9" y="251"/>
                    <a:pt x="28" y="233"/>
                    <a:pt x="28" y="205"/>
                  </a:cubicBezTo>
                  <a:cubicBezTo>
                    <a:pt x="37" y="186"/>
                    <a:pt x="37" y="159"/>
                    <a:pt x="37" y="140"/>
                  </a:cubicBezTo>
                  <a:cubicBezTo>
                    <a:pt x="37" y="94"/>
                    <a:pt x="37" y="4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50"/>
            <p:cNvSpPr/>
            <p:nvPr/>
          </p:nvSpPr>
          <p:spPr>
            <a:xfrm>
              <a:off x="4563700" y="3208225"/>
              <a:ext cx="725" cy="4425"/>
            </a:xfrm>
            <a:custGeom>
              <a:rect b="b" l="l" r="r" t="t"/>
              <a:pathLst>
                <a:path extrusionOk="0" h="177" w="29">
                  <a:moveTo>
                    <a:pt x="10" y="0"/>
                  </a:moveTo>
                  <a:cubicBezTo>
                    <a:pt x="10" y="28"/>
                    <a:pt x="10" y="65"/>
                    <a:pt x="1" y="84"/>
                  </a:cubicBezTo>
                  <a:cubicBezTo>
                    <a:pt x="10" y="112"/>
                    <a:pt x="10" y="121"/>
                    <a:pt x="10" y="130"/>
                  </a:cubicBezTo>
                  <a:cubicBezTo>
                    <a:pt x="19" y="158"/>
                    <a:pt x="19" y="167"/>
                    <a:pt x="19" y="177"/>
                  </a:cubicBezTo>
                  <a:cubicBezTo>
                    <a:pt x="29" y="167"/>
                    <a:pt x="29" y="140"/>
                    <a:pt x="29" y="130"/>
                  </a:cubicBezTo>
                  <a:lnTo>
                    <a:pt x="29" y="84"/>
                  </a:lnTo>
                  <a:cubicBezTo>
                    <a:pt x="29" y="65"/>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50"/>
            <p:cNvSpPr/>
            <p:nvPr/>
          </p:nvSpPr>
          <p:spPr>
            <a:xfrm>
              <a:off x="4565100" y="3208225"/>
              <a:ext cx="1200" cy="6525"/>
            </a:xfrm>
            <a:custGeom>
              <a:rect b="b" l="l" r="r" t="t"/>
              <a:pathLst>
                <a:path extrusionOk="0" h="261" w="48">
                  <a:moveTo>
                    <a:pt x="47" y="0"/>
                  </a:moveTo>
                  <a:lnTo>
                    <a:pt x="47" y="0"/>
                  </a:lnTo>
                  <a:cubicBezTo>
                    <a:pt x="38" y="37"/>
                    <a:pt x="19" y="84"/>
                    <a:pt x="10" y="130"/>
                  </a:cubicBezTo>
                  <a:cubicBezTo>
                    <a:pt x="10" y="167"/>
                    <a:pt x="1" y="214"/>
                    <a:pt x="1" y="260"/>
                  </a:cubicBezTo>
                  <a:cubicBezTo>
                    <a:pt x="10" y="251"/>
                    <a:pt x="10" y="223"/>
                    <a:pt x="19" y="205"/>
                  </a:cubicBezTo>
                  <a:cubicBezTo>
                    <a:pt x="19" y="177"/>
                    <a:pt x="38" y="158"/>
                    <a:pt x="38" y="130"/>
                  </a:cubicBezTo>
                  <a:cubicBezTo>
                    <a:pt x="47" y="93"/>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0"/>
            <p:cNvSpPr/>
            <p:nvPr/>
          </p:nvSpPr>
          <p:spPr>
            <a:xfrm>
              <a:off x="4563250" y="3217050"/>
              <a:ext cx="1175" cy="3725"/>
            </a:xfrm>
            <a:custGeom>
              <a:rect b="b" l="l" r="r" t="t"/>
              <a:pathLst>
                <a:path extrusionOk="0" h="149" w="47">
                  <a:moveTo>
                    <a:pt x="47" y="0"/>
                  </a:moveTo>
                  <a:lnTo>
                    <a:pt x="19" y="65"/>
                  </a:lnTo>
                  <a:cubicBezTo>
                    <a:pt x="19" y="93"/>
                    <a:pt x="0" y="130"/>
                    <a:pt x="0" y="149"/>
                  </a:cubicBezTo>
                  <a:lnTo>
                    <a:pt x="37" y="84"/>
                  </a:lnTo>
                  <a:cubicBezTo>
                    <a:pt x="37" y="56"/>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0"/>
            <p:cNvSpPr/>
            <p:nvPr/>
          </p:nvSpPr>
          <p:spPr>
            <a:xfrm>
              <a:off x="4570900" y="3194975"/>
              <a:ext cx="500" cy="5825"/>
            </a:xfrm>
            <a:custGeom>
              <a:rect b="b" l="l" r="r" t="t"/>
              <a:pathLst>
                <a:path extrusionOk="0" h="233" w="20">
                  <a:moveTo>
                    <a:pt x="1" y="1"/>
                  </a:moveTo>
                  <a:cubicBezTo>
                    <a:pt x="1" y="38"/>
                    <a:pt x="1" y="84"/>
                    <a:pt x="10" y="112"/>
                  </a:cubicBezTo>
                  <a:lnTo>
                    <a:pt x="10" y="177"/>
                  </a:lnTo>
                  <a:lnTo>
                    <a:pt x="10" y="233"/>
                  </a:lnTo>
                  <a:cubicBezTo>
                    <a:pt x="19" y="224"/>
                    <a:pt x="19" y="196"/>
                    <a:pt x="19" y="177"/>
                  </a:cubicBezTo>
                  <a:lnTo>
                    <a:pt x="19" y="112"/>
                  </a:lnTo>
                  <a:cubicBezTo>
                    <a:pt x="19" y="84"/>
                    <a:pt x="1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0"/>
            <p:cNvSpPr/>
            <p:nvPr/>
          </p:nvSpPr>
          <p:spPr>
            <a:xfrm>
              <a:off x="4569975" y="3198925"/>
              <a:ext cx="275" cy="4675"/>
            </a:xfrm>
            <a:custGeom>
              <a:rect b="b" l="l" r="r" t="t"/>
              <a:pathLst>
                <a:path extrusionOk="0" h="187" w="11">
                  <a:moveTo>
                    <a:pt x="1" y="1"/>
                  </a:moveTo>
                  <a:lnTo>
                    <a:pt x="1" y="103"/>
                  </a:lnTo>
                  <a:lnTo>
                    <a:pt x="1" y="186"/>
                  </a:lnTo>
                  <a:cubicBezTo>
                    <a:pt x="1" y="168"/>
                    <a:pt x="10" y="149"/>
                    <a:pt x="10" y="140"/>
                  </a:cubicBezTo>
                  <a:lnTo>
                    <a:pt x="10" y="93"/>
                  </a:lnTo>
                  <a:lnTo>
                    <a:pt x="10" y="47"/>
                  </a:lnTo>
                  <a:cubicBezTo>
                    <a:pt x="10" y="28"/>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0"/>
            <p:cNvSpPr/>
            <p:nvPr/>
          </p:nvSpPr>
          <p:spPr>
            <a:xfrm>
              <a:off x="4569525" y="3194275"/>
              <a:ext cx="725" cy="2350"/>
            </a:xfrm>
            <a:custGeom>
              <a:rect b="b" l="l" r="r" t="t"/>
              <a:pathLst>
                <a:path extrusionOk="0" h="94" w="29">
                  <a:moveTo>
                    <a:pt x="0" y="1"/>
                  </a:moveTo>
                  <a:cubicBezTo>
                    <a:pt x="0" y="29"/>
                    <a:pt x="0" y="38"/>
                    <a:pt x="9" y="47"/>
                  </a:cubicBezTo>
                  <a:lnTo>
                    <a:pt x="9" y="75"/>
                  </a:lnTo>
                  <a:cubicBezTo>
                    <a:pt x="9" y="84"/>
                    <a:pt x="19" y="84"/>
                    <a:pt x="19" y="94"/>
                  </a:cubicBezTo>
                  <a:cubicBezTo>
                    <a:pt x="28" y="84"/>
                    <a:pt x="28" y="66"/>
                    <a:pt x="28" y="47"/>
                  </a:cubicBezTo>
                  <a:cubicBezTo>
                    <a:pt x="28" y="38"/>
                    <a:pt x="19" y="38"/>
                    <a:pt x="19" y="29"/>
                  </a:cubicBezTo>
                  <a:cubicBezTo>
                    <a:pt x="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0"/>
            <p:cNvSpPr/>
            <p:nvPr/>
          </p:nvSpPr>
          <p:spPr>
            <a:xfrm>
              <a:off x="4581350" y="3200075"/>
              <a:ext cx="1675" cy="5150"/>
            </a:xfrm>
            <a:custGeom>
              <a:rect b="b" l="l" r="r" t="t"/>
              <a:pathLst>
                <a:path extrusionOk="0" h="206" w="67">
                  <a:moveTo>
                    <a:pt x="1" y="1"/>
                  </a:moveTo>
                  <a:cubicBezTo>
                    <a:pt x="20" y="29"/>
                    <a:pt x="38" y="66"/>
                    <a:pt x="47" y="85"/>
                  </a:cubicBezTo>
                  <a:lnTo>
                    <a:pt x="47" y="140"/>
                  </a:lnTo>
                  <a:lnTo>
                    <a:pt x="47" y="168"/>
                  </a:lnTo>
                  <a:lnTo>
                    <a:pt x="47" y="205"/>
                  </a:lnTo>
                  <a:cubicBezTo>
                    <a:pt x="47" y="205"/>
                    <a:pt x="57" y="187"/>
                    <a:pt x="57" y="177"/>
                  </a:cubicBezTo>
                  <a:cubicBezTo>
                    <a:pt x="57" y="177"/>
                    <a:pt x="66" y="168"/>
                    <a:pt x="66" y="159"/>
                  </a:cubicBezTo>
                  <a:lnTo>
                    <a:pt x="66" y="94"/>
                  </a:lnTo>
                  <a:cubicBezTo>
                    <a:pt x="66" y="75"/>
                    <a:pt x="57" y="47"/>
                    <a:pt x="47" y="38"/>
                  </a:cubicBezTo>
                  <a:cubicBezTo>
                    <a:pt x="38" y="29"/>
                    <a:pt x="2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0"/>
            <p:cNvSpPr/>
            <p:nvPr/>
          </p:nvSpPr>
          <p:spPr>
            <a:xfrm>
              <a:off x="4579975" y="3203350"/>
              <a:ext cx="1650" cy="4900"/>
            </a:xfrm>
            <a:custGeom>
              <a:rect b="b" l="l" r="r" t="t"/>
              <a:pathLst>
                <a:path extrusionOk="0" h="196" w="66">
                  <a:moveTo>
                    <a:pt x="65" y="0"/>
                  </a:moveTo>
                  <a:lnTo>
                    <a:pt x="65" y="0"/>
                  </a:lnTo>
                  <a:cubicBezTo>
                    <a:pt x="65" y="9"/>
                    <a:pt x="56" y="37"/>
                    <a:pt x="47" y="56"/>
                  </a:cubicBezTo>
                  <a:cubicBezTo>
                    <a:pt x="47" y="74"/>
                    <a:pt x="28" y="93"/>
                    <a:pt x="28" y="102"/>
                  </a:cubicBezTo>
                  <a:lnTo>
                    <a:pt x="19" y="149"/>
                  </a:lnTo>
                  <a:cubicBezTo>
                    <a:pt x="10" y="167"/>
                    <a:pt x="10" y="186"/>
                    <a:pt x="0" y="195"/>
                  </a:cubicBezTo>
                  <a:cubicBezTo>
                    <a:pt x="10" y="186"/>
                    <a:pt x="19" y="167"/>
                    <a:pt x="28" y="149"/>
                  </a:cubicBezTo>
                  <a:cubicBezTo>
                    <a:pt x="47" y="139"/>
                    <a:pt x="56" y="130"/>
                    <a:pt x="56" y="102"/>
                  </a:cubicBezTo>
                  <a:cubicBezTo>
                    <a:pt x="65" y="74"/>
                    <a:pt x="65" y="3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0"/>
            <p:cNvSpPr/>
            <p:nvPr/>
          </p:nvSpPr>
          <p:spPr>
            <a:xfrm>
              <a:off x="4579975" y="3207050"/>
              <a:ext cx="2350" cy="4450"/>
            </a:xfrm>
            <a:custGeom>
              <a:rect b="b" l="l" r="r" t="t"/>
              <a:pathLst>
                <a:path extrusionOk="0" h="178" w="94">
                  <a:moveTo>
                    <a:pt x="93" y="1"/>
                  </a:moveTo>
                  <a:cubicBezTo>
                    <a:pt x="65" y="38"/>
                    <a:pt x="56" y="66"/>
                    <a:pt x="47" y="94"/>
                  </a:cubicBezTo>
                  <a:cubicBezTo>
                    <a:pt x="28" y="121"/>
                    <a:pt x="19" y="149"/>
                    <a:pt x="0" y="177"/>
                  </a:cubicBezTo>
                  <a:lnTo>
                    <a:pt x="28" y="140"/>
                  </a:lnTo>
                  <a:cubicBezTo>
                    <a:pt x="28" y="121"/>
                    <a:pt x="47" y="112"/>
                    <a:pt x="56" y="94"/>
                  </a:cubicBezTo>
                  <a:cubicBezTo>
                    <a:pt x="65" y="84"/>
                    <a:pt x="75" y="66"/>
                    <a:pt x="75" y="47"/>
                  </a:cubicBezTo>
                  <a:cubicBezTo>
                    <a:pt x="75" y="38"/>
                    <a:pt x="9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0"/>
            <p:cNvSpPr/>
            <p:nvPr/>
          </p:nvSpPr>
          <p:spPr>
            <a:xfrm>
              <a:off x="4580200" y="3203100"/>
              <a:ext cx="950" cy="3275"/>
            </a:xfrm>
            <a:custGeom>
              <a:rect b="b" l="l" r="r" t="t"/>
              <a:pathLst>
                <a:path extrusionOk="0" h="131" w="38">
                  <a:moveTo>
                    <a:pt x="19" y="1"/>
                  </a:moveTo>
                  <a:cubicBezTo>
                    <a:pt x="10" y="19"/>
                    <a:pt x="1" y="47"/>
                    <a:pt x="10" y="56"/>
                  </a:cubicBezTo>
                  <a:cubicBezTo>
                    <a:pt x="10" y="84"/>
                    <a:pt x="1" y="103"/>
                    <a:pt x="1" y="131"/>
                  </a:cubicBezTo>
                  <a:cubicBezTo>
                    <a:pt x="19" y="112"/>
                    <a:pt x="19" y="94"/>
                    <a:pt x="38" y="66"/>
                  </a:cubicBezTo>
                  <a:lnTo>
                    <a:pt x="38" y="38"/>
                  </a:lnTo>
                  <a:cubicBezTo>
                    <a:pt x="38" y="19"/>
                    <a:pt x="1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0"/>
            <p:cNvSpPr/>
            <p:nvPr/>
          </p:nvSpPr>
          <p:spPr>
            <a:xfrm>
              <a:off x="4564175" y="3222850"/>
              <a:ext cx="4675" cy="2350"/>
            </a:xfrm>
            <a:custGeom>
              <a:rect b="b" l="l" r="r" t="t"/>
              <a:pathLst>
                <a:path extrusionOk="0" h="94" w="187">
                  <a:moveTo>
                    <a:pt x="186" y="0"/>
                  </a:moveTo>
                  <a:lnTo>
                    <a:pt x="186" y="0"/>
                  </a:lnTo>
                  <a:cubicBezTo>
                    <a:pt x="149" y="19"/>
                    <a:pt x="131" y="38"/>
                    <a:pt x="93" y="47"/>
                  </a:cubicBezTo>
                  <a:cubicBezTo>
                    <a:pt x="56" y="56"/>
                    <a:pt x="38" y="66"/>
                    <a:pt x="0" y="93"/>
                  </a:cubicBezTo>
                  <a:lnTo>
                    <a:pt x="56" y="93"/>
                  </a:lnTo>
                  <a:cubicBezTo>
                    <a:pt x="75" y="84"/>
                    <a:pt x="93" y="84"/>
                    <a:pt x="103" y="66"/>
                  </a:cubicBezTo>
                  <a:cubicBezTo>
                    <a:pt x="140" y="47"/>
                    <a:pt x="168" y="3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0"/>
            <p:cNvSpPr/>
            <p:nvPr/>
          </p:nvSpPr>
          <p:spPr>
            <a:xfrm>
              <a:off x="4565325" y="3221000"/>
              <a:ext cx="3275" cy="2350"/>
            </a:xfrm>
            <a:custGeom>
              <a:rect b="b" l="l" r="r" t="t"/>
              <a:pathLst>
                <a:path extrusionOk="0" h="94" w="131">
                  <a:moveTo>
                    <a:pt x="131" y="0"/>
                  </a:moveTo>
                  <a:cubicBezTo>
                    <a:pt x="122" y="19"/>
                    <a:pt x="103" y="19"/>
                    <a:pt x="94" y="28"/>
                  </a:cubicBezTo>
                  <a:cubicBezTo>
                    <a:pt x="85" y="37"/>
                    <a:pt x="75" y="37"/>
                    <a:pt x="57" y="47"/>
                  </a:cubicBezTo>
                  <a:cubicBezTo>
                    <a:pt x="47" y="74"/>
                    <a:pt x="29" y="84"/>
                    <a:pt x="1" y="93"/>
                  </a:cubicBezTo>
                  <a:cubicBezTo>
                    <a:pt x="10" y="93"/>
                    <a:pt x="38" y="93"/>
                    <a:pt x="47" y="84"/>
                  </a:cubicBezTo>
                  <a:cubicBezTo>
                    <a:pt x="57" y="74"/>
                    <a:pt x="75" y="74"/>
                    <a:pt x="85" y="65"/>
                  </a:cubicBezTo>
                  <a:cubicBezTo>
                    <a:pt x="94" y="47"/>
                    <a:pt x="122" y="2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0"/>
            <p:cNvSpPr/>
            <p:nvPr/>
          </p:nvSpPr>
          <p:spPr>
            <a:xfrm>
              <a:off x="4566275" y="3218200"/>
              <a:ext cx="1650" cy="3525"/>
            </a:xfrm>
            <a:custGeom>
              <a:rect b="b" l="l" r="r" t="t"/>
              <a:pathLst>
                <a:path extrusionOk="0" h="141" w="66">
                  <a:moveTo>
                    <a:pt x="65" y="1"/>
                  </a:moveTo>
                  <a:cubicBezTo>
                    <a:pt x="47" y="19"/>
                    <a:pt x="37" y="47"/>
                    <a:pt x="19" y="66"/>
                  </a:cubicBezTo>
                  <a:cubicBezTo>
                    <a:pt x="9" y="94"/>
                    <a:pt x="0" y="112"/>
                    <a:pt x="0" y="140"/>
                  </a:cubicBezTo>
                  <a:cubicBezTo>
                    <a:pt x="9" y="112"/>
                    <a:pt x="19" y="94"/>
                    <a:pt x="47" y="66"/>
                  </a:cubicBezTo>
                  <a:cubicBezTo>
                    <a:pt x="47" y="56"/>
                    <a:pt x="56" y="47"/>
                    <a:pt x="56" y="38"/>
                  </a:cubicBezTo>
                  <a:cubicBezTo>
                    <a:pt x="65" y="19"/>
                    <a:pt x="65" y="10"/>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0"/>
            <p:cNvSpPr/>
            <p:nvPr/>
          </p:nvSpPr>
          <p:spPr>
            <a:xfrm>
              <a:off x="4568350" y="3218200"/>
              <a:ext cx="2350" cy="2575"/>
            </a:xfrm>
            <a:custGeom>
              <a:rect b="b" l="l" r="r" t="t"/>
              <a:pathLst>
                <a:path extrusionOk="0" h="103" w="94">
                  <a:moveTo>
                    <a:pt x="94" y="1"/>
                  </a:moveTo>
                  <a:lnTo>
                    <a:pt x="94" y="1"/>
                  </a:lnTo>
                  <a:cubicBezTo>
                    <a:pt x="66" y="10"/>
                    <a:pt x="47" y="38"/>
                    <a:pt x="29" y="47"/>
                  </a:cubicBezTo>
                  <a:cubicBezTo>
                    <a:pt x="19" y="56"/>
                    <a:pt x="10" y="75"/>
                    <a:pt x="1" y="103"/>
                  </a:cubicBezTo>
                  <a:cubicBezTo>
                    <a:pt x="10" y="94"/>
                    <a:pt x="29" y="66"/>
                    <a:pt x="56" y="56"/>
                  </a:cubicBezTo>
                  <a:cubicBezTo>
                    <a:pt x="66" y="47"/>
                    <a:pt x="75"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0"/>
            <p:cNvSpPr/>
            <p:nvPr/>
          </p:nvSpPr>
          <p:spPr>
            <a:xfrm>
              <a:off x="4569975" y="3218675"/>
              <a:ext cx="3275" cy="3275"/>
            </a:xfrm>
            <a:custGeom>
              <a:rect b="b" l="l" r="r" t="t"/>
              <a:pathLst>
                <a:path extrusionOk="0" h="131" w="131">
                  <a:moveTo>
                    <a:pt x="131" y="0"/>
                  </a:moveTo>
                  <a:cubicBezTo>
                    <a:pt x="103" y="28"/>
                    <a:pt x="84" y="37"/>
                    <a:pt x="56" y="65"/>
                  </a:cubicBezTo>
                  <a:cubicBezTo>
                    <a:pt x="38" y="84"/>
                    <a:pt x="10" y="112"/>
                    <a:pt x="1" y="130"/>
                  </a:cubicBezTo>
                  <a:cubicBezTo>
                    <a:pt x="38" y="112"/>
                    <a:pt x="56" y="93"/>
                    <a:pt x="75" y="75"/>
                  </a:cubicBezTo>
                  <a:cubicBezTo>
                    <a:pt x="94" y="47"/>
                    <a:pt x="122" y="2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0"/>
            <p:cNvSpPr/>
            <p:nvPr/>
          </p:nvSpPr>
          <p:spPr>
            <a:xfrm>
              <a:off x="4551625" y="3196150"/>
              <a:ext cx="1900" cy="5575"/>
            </a:xfrm>
            <a:custGeom>
              <a:rect b="b" l="l" r="r" t="t"/>
              <a:pathLst>
                <a:path extrusionOk="0" h="223" w="76">
                  <a:moveTo>
                    <a:pt x="75" y="0"/>
                  </a:moveTo>
                  <a:cubicBezTo>
                    <a:pt x="66" y="9"/>
                    <a:pt x="47" y="19"/>
                    <a:pt x="38" y="46"/>
                  </a:cubicBezTo>
                  <a:cubicBezTo>
                    <a:pt x="29" y="65"/>
                    <a:pt x="19" y="74"/>
                    <a:pt x="19" y="102"/>
                  </a:cubicBezTo>
                  <a:cubicBezTo>
                    <a:pt x="1" y="139"/>
                    <a:pt x="1" y="186"/>
                    <a:pt x="19" y="223"/>
                  </a:cubicBezTo>
                  <a:cubicBezTo>
                    <a:pt x="19" y="195"/>
                    <a:pt x="29" y="186"/>
                    <a:pt x="29" y="158"/>
                  </a:cubicBezTo>
                  <a:cubicBezTo>
                    <a:pt x="29" y="139"/>
                    <a:pt x="38" y="130"/>
                    <a:pt x="38" y="102"/>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0"/>
            <p:cNvSpPr/>
            <p:nvPr/>
          </p:nvSpPr>
          <p:spPr>
            <a:xfrm>
              <a:off x="4552800" y="3198450"/>
              <a:ext cx="950" cy="4675"/>
            </a:xfrm>
            <a:custGeom>
              <a:rect b="b" l="l" r="r" t="t"/>
              <a:pathLst>
                <a:path extrusionOk="0" h="187" w="38">
                  <a:moveTo>
                    <a:pt x="37" y="1"/>
                  </a:moveTo>
                  <a:cubicBezTo>
                    <a:pt x="28" y="10"/>
                    <a:pt x="19" y="20"/>
                    <a:pt x="28" y="47"/>
                  </a:cubicBezTo>
                  <a:cubicBezTo>
                    <a:pt x="28" y="57"/>
                    <a:pt x="19" y="85"/>
                    <a:pt x="19" y="94"/>
                  </a:cubicBezTo>
                  <a:cubicBezTo>
                    <a:pt x="0" y="112"/>
                    <a:pt x="19" y="150"/>
                    <a:pt x="28" y="187"/>
                  </a:cubicBezTo>
                  <a:lnTo>
                    <a:pt x="28" y="140"/>
                  </a:lnTo>
                  <a:lnTo>
                    <a:pt x="28" y="94"/>
                  </a:lnTo>
                  <a:cubicBezTo>
                    <a:pt x="28" y="66"/>
                    <a:pt x="37" y="38"/>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0"/>
            <p:cNvSpPr/>
            <p:nvPr/>
          </p:nvSpPr>
          <p:spPr>
            <a:xfrm>
              <a:off x="4553950" y="3201025"/>
              <a:ext cx="950" cy="4900"/>
            </a:xfrm>
            <a:custGeom>
              <a:rect b="b" l="l" r="r" t="t"/>
              <a:pathLst>
                <a:path extrusionOk="0" h="196" w="38">
                  <a:moveTo>
                    <a:pt x="29" y="0"/>
                  </a:moveTo>
                  <a:cubicBezTo>
                    <a:pt x="19" y="37"/>
                    <a:pt x="1" y="74"/>
                    <a:pt x="19" y="102"/>
                  </a:cubicBezTo>
                  <a:lnTo>
                    <a:pt x="19" y="149"/>
                  </a:lnTo>
                  <a:cubicBezTo>
                    <a:pt x="29" y="167"/>
                    <a:pt x="29" y="186"/>
                    <a:pt x="38" y="195"/>
                  </a:cubicBezTo>
                  <a:lnTo>
                    <a:pt x="38" y="149"/>
                  </a:lnTo>
                  <a:lnTo>
                    <a:pt x="38" y="102"/>
                  </a:lnTo>
                  <a:cubicBezTo>
                    <a:pt x="38" y="74"/>
                    <a:pt x="38"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0"/>
            <p:cNvSpPr/>
            <p:nvPr/>
          </p:nvSpPr>
          <p:spPr>
            <a:xfrm>
              <a:off x="4552550" y="3205200"/>
              <a:ext cx="1650" cy="4900"/>
            </a:xfrm>
            <a:custGeom>
              <a:rect b="b" l="l" r="r" t="t"/>
              <a:pathLst>
                <a:path extrusionOk="0" h="196" w="66">
                  <a:moveTo>
                    <a:pt x="10" y="0"/>
                  </a:moveTo>
                  <a:cubicBezTo>
                    <a:pt x="1" y="28"/>
                    <a:pt x="10" y="65"/>
                    <a:pt x="38" y="103"/>
                  </a:cubicBezTo>
                  <a:cubicBezTo>
                    <a:pt x="38" y="112"/>
                    <a:pt x="38" y="130"/>
                    <a:pt x="47" y="149"/>
                  </a:cubicBezTo>
                  <a:cubicBezTo>
                    <a:pt x="47" y="158"/>
                    <a:pt x="57" y="177"/>
                    <a:pt x="66" y="195"/>
                  </a:cubicBezTo>
                  <a:lnTo>
                    <a:pt x="57" y="149"/>
                  </a:lnTo>
                  <a:cubicBezTo>
                    <a:pt x="57" y="130"/>
                    <a:pt x="47" y="112"/>
                    <a:pt x="47" y="103"/>
                  </a:cubicBez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0"/>
            <p:cNvSpPr/>
            <p:nvPr/>
          </p:nvSpPr>
          <p:spPr>
            <a:xfrm>
              <a:off x="4554650" y="3208675"/>
              <a:ext cx="725" cy="5375"/>
            </a:xfrm>
            <a:custGeom>
              <a:rect b="b" l="l" r="r" t="t"/>
              <a:pathLst>
                <a:path extrusionOk="0" h="215" w="29">
                  <a:moveTo>
                    <a:pt x="10" y="1"/>
                  </a:moveTo>
                  <a:cubicBezTo>
                    <a:pt x="10" y="29"/>
                    <a:pt x="1" y="66"/>
                    <a:pt x="1" y="112"/>
                  </a:cubicBezTo>
                  <a:cubicBezTo>
                    <a:pt x="1" y="140"/>
                    <a:pt x="10" y="149"/>
                    <a:pt x="10" y="168"/>
                  </a:cubicBezTo>
                  <a:cubicBezTo>
                    <a:pt x="10" y="187"/>
                    <a:pt x="19" y="205"/>
                    <a:pt x="28" y="214"/>
                  </a:cubicBezTo>
                  <a:cubicBezTo>
                    <a:pt x="19" y="196"/>
                    <a:pt x="19" y="187"/>
                    <a:pt x="19" y="159"/>
                  </a:cubicBezTo>
                  <a:lnTo>
                    <a:pt x="19" y="103"/>
                  </a:lnTo>
                  <a:cubicBezTo>
                    <a:pt x="19" y="66"/>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0"/>
            <p:cNvSpPr/>
            <p:nvPr/>
          </p:nvSpPr>
          <p:spPr>
            <a:xfrm>
              <a:off x="4564400" y="3201250"/>
              <a:ext cx="1200" cy="2350"/>
            </a:xfrm>
            <a:custGeom>
              <a:rect b="b" l="l" r="r" t="t"/>
              <a:pathLst>
                <a:path extrusionOk="0" h="94" w="48">
                  <a:moveTo>
                    <a:pt x="38" y="0"/>
                  </a:moveTo>
                  <a:cubicBezTo>
                    <a:pt x="29" y="19"/>
                    <a:pt x="29" y="28"/>
                    <a:pt x="19" y="47"/>
                  </a:cubicBezTo>
                  <a:cubicBezTo>
                    <a:pt x="1" y="65"/>
                    <a:pt x="1" y="84"/>
                    <a:pt x="19" y="93"/>
                  </a:cubicBezTo>
                  <a:cubicBezTo>
                    <a:pt x="29" y="84"/>
                    <a:pt x="38" y="65"/>
                    <a:pt x="38" y="47"/>
                  </a:cubicBezTo>
                  <a:cubicBezTo>
                    <a:pt x="47" y="38"/>
                    <a:pt x="47"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50"/>
            <p:cNvSpPr/>
            <p:nvPr/>
          </p:nvSpPr>
          <p:spPr>
            <a:xfrm>
              <a:off x="4566275" y="3199625"/>
              <a:ext cx="475" cy="2350"/>
            </a:xfrm>
            <a:custGeom>
              <a:rect b="b" l="l" r="r" t="t"/>
              <a:pathLst>
                <a:path extrusionOk="0" h="94" w="19">
                  <a:moveTo>
                    <a:pt x="9" y="0"/>
                  </a:moveTo>
                  <a:cubicBezTo>
                    <a:pt x="0" y="10"/>
                    <a:pt x="0" y="19"/>
                    <a:pt x="0" y="47"/>
                  </a:cubicBezTo>
                  <a:cubicBezTo>
                    <a:pt x="0" y="56"/>
                    <a:pt x="0" y="84"/>
                    <a:pt x="9" y="93"/>
                  </a:cubicBezTo>
                  <a:cubicBezTo>
                    <a:pt x="19" y="84"/>
                    <a:pt x="19" y="56"/>
                    <a:pt x="19" y="47"/>
                  </a:cubicBezTo>
                  <a:cubicBezTo>
                    <a:pt x="19" y="38"/>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50"/>
            <p:cNvSpPr/>
            <p:nvPr/>
          </p:nvSpPr>
          <p:spPr>
            <a:xfrm>
              <a:off x="4556275" y="3215875"/>
              <a:ext cx="1200" cy="3525"/>
            </a:xfrm>
            <a:custGeom>
              <a:rect b="b" l="l" r="r" t="t"/>
              <a:pathLst>
                <a:path extrusionOk="0" h="141" w="48">
                  <a:moveTo>
                    <a:pt x="1" y="1"/>
                  </a:moveTo>
                  <a:cubicBezTo>
                    <a:pt x="1" y="19"/>
                    <a:pt x="1" y="47"/>
                    <a:pt x="19" y="66"/>
                  </a:cubicBezTo>
                  <a:cubicBezTo>
                    <a:pt x="19" y="84"/>
                    <a:pt x="28" y="94"/>
                    <a:pt x="28" y="103"/>
                  </a:cubicBezTo>
                  <a:cubicBezTo>
                    <a:pt x="38" y="112"/>
                    <a:pt x="38" y="131"/>
                    <a:pt x="47" y="140"/>
                  </a:cubicBezTo>
                  <a:cubicBezTo>
                    <a:pt x="47" y="112"/>
                    <a:pt x="47" y="94"/>
                    <a:pt x="38"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0"/>
            <p:cNvSpPr/>
            <p:nvPr/>
          </p:nvSpPr>
          <p:spPr>
            <a:xfrm>
              <a:off x="4546975" y="3248400"/>
              <a:ext cx="36725" cy="33650"/>
            </a:xfrm>
            <a:custGeom>
              <a:rect b="b" l="l" r="r" t="t"/>
              <a:pathLst>
                <a:path extrusionOk="0" h="1346" w="1469">
                  <a:moveTo>
                    <a:pt x="470" y="0"/>
                  </a:moveTo>
                  <a:cubicBezTo>
                    <a:pt x="446" y="0"/>
                    <a:pt x="423" y="3"/>
                    <a:pt x="400" y="10"/>
                  </a:cubicBezTo>
                  <a:cubicBezTo>
                    <a:pt x="308" y="28"/>
                    <a:pt x="215" y="112"/>
                    <a:pt x="215" y="205"/>
                  </a:cubicBezTo>
                  <a:cubicBezTo>
                    <a:pt x="215" y="316"/>
                    <a:pt x="308" y="391"/>
                    <a:pt x="391" y="465"/>
                  </a:cubicBezTo>
                  <a:cubicBezTo>
                    <a:pt x="358" y="465"/>
                    <a:pt x="324" y="464"/>
                    <a:pt x="291" y="464"/>
                  </a:cubicBezTo>
                  <a:cubicBezTo>
                    <a:pt x="241" y="464"/>
                    <a:pt x="190" y="467"/>
                    <a:pt x="140" y="484"/>
                  </a:cubicBezTo>
                  <a:cubicBezTo>
                    <a:pt x="75" y="521"/>
                    <a:pt x="1" y="595"/>
                    <a:pt x="20" y="669"/>
                  </a:cubicBezTo>
                  <a:cubicBezTo>
                    <a:pt x="29" y="753"/>
                    <a:pt x="112" y="809"/>
                    <a:pt x="187" y="837"/>
                  </a:cubicBezTo>
                  <a:cubicBezTo>
                    <a:pt x="270" y="855"/>
                    <a:pt x="354" y="855"/>
                    <a:pt x="438" y="892"/>
                  </a:cubicBezTo>
                  <a:cubicBezTo>
                    <a:pt x="354" y="930"/>
                    <a:pt x="270" y="948"/>
                    <a:pt x="215" y="1013"/>
                  </a:cubicBezTo>
                  <a:cubicBezTo>
                    <a:pt x="159" y="1069"/>
                    <a:pt x="112" y="1153"/>
                    <a:pt x="140" y="1227"/>
                  </a:cubicBezTo>
                  <a:cubicBezTo>
                    <a:pt x="175" y="1318"/>
                    <a:pt x="285" y="1346"/>
                    <a:pt x="392" y="1346"/>
                  </a:cubicBezTo>
                  <a:cubicBezTo>
                    <a:pt x="427" y="1346"/>
                    <a:pt x="462" y="1343"/>
                    <a:pt x="493" y="1338"/>
                  </a:cubicBezTo>
                  <a:cubicBezTo>
                    <a:pt x="819" y="1273"/>
                    <a:pt x="1116" y="1134"/>
                    <a:pt x="1376" y="939"/>
                  </a:cubicBezTo>
                  <a:cubicBezTo>
                    <a:pt x="1469" y="874"/>
                    <a:pt x="1413" y="744"/>
                    <a:pt x="1385" y="669"/>
                  </a:cubicBezTo>
                  <a:cubicBezTo>
                    <a:pt x="1209" y="400"/>
                    <a:pt x="976" y="168"/>
                    <a:pt x="688" y="56"/>
                  </a:cubicBezTo>
                  <a:cubicBezTo>
                    <a:pt x="618" y="28"/>
                    <a:pt x="543" y="0"/>
                    <a:pt x="47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0"/>
            <p:cNvSpPr/>
            <p:nvPr/>
          </p:nvSpPr>
          <p:spPr>
            <a:xfrm>
              <a:off x="4546300" y="3248400"/>
              <a:ext cx="36025" cy="34025"/>
            </a:xfrm>
            <a:custGeom>
              <a:rect b="b" l="l" r="r" t="t"/>
              <a:pathLst>
                <a:path extrusionOk="0" h="1361" w="1441">
                  <a:moveTo>
                    <a:pt x="1394" y="716"/>
                  </a:moveTo>
                  <a:lnTo>
                    <a:pt x="1394" y="716"/>
                  </a:lnTo>
                  <a:cubicBezTo>
                    <a:pt x="1412" y="753"/>
                    <a:pt x="1422" y="799"/>
                    <a:pt x="1440" y="846"/>
                  </a:cubicBezTo>
                  <a:cubicBezTo>
                    <a:pt x="1440" y="799"/>
                    <a:pt x="1412" y="753"/>
                    <a:pt x="1394" y="716"/>
                  </a:cubicBezTo>
                  <a:close/>
                  <a:moveTo>
                    <a:pt x="1422" y="920"/>
                  </a:moveTo>
                  <a:lnTo>
                    <a:pt x="1422" y="920"/>
                  </a:lnTo>
                  <a:cubicBezTo>
                    <a:pt x="1412" y="930"/>
                    <a:pt x="1403" y="948"/>
                    <a:pt x="1375" y="957"/>
                  </a:cubicBezTo>
                  <a:cubicBezTo>
                    <a:pt x="1403" y="948"/>
                    <a:pt x="1412" y="939"/>
                    <a:pt x="1422" y="920"/>
                  </a:cubicBezTo>
                  <a:close/>
                  <a:moveTo>
                    <a:pt x="1403" y="948"/>
                  </a:moveTo>
                  <a:cubicBezTo>
                    <a:pt x="1273" y="1041"/>
                    <a:pt x="1143" y="1125"/>
                    <a:pt x="1003" y="1190"/>
                  </a:cubicBezTo>
                  <a:cubicBezTo>
                    <a:pt x="1143" y="1125"/>
                    <a:pt x="1282" y="1041"/>
                    <a:pt x="1403" y="948"/>
                  </a:cubicBezTo>
                  <a:close/>
                  <a:moveTo>
                    <a:pt x="474" y="0"/>
                  </a:moveTo>
                  <a:cubicBezTo>
                    <a:pt x="427" y="0"/>
                    <a:pt x="381" y="10"/>
                    <a:pt x="335" y="28"/>
                  </a:cubicBezTo>
                  <a:cubicBezTo>
                    <a:pt x="288" y="56"/>
                    <a:pt x="251" y="93"/>
                    <a:pt x="232" y="121"/>
                  </a:cubicBezTo>
                  <a:cubicBezTo>
                    <a:pt x="204" y="168"/>
                    <a:pt x="195" y="214"/>
                    <a:pt x="214" y="261"/>
                  </a:cubicBezTo>
                  <a:cubicBezTo>
                    <a:pt x="232" y="307"/>
                    <a:pt x="260" y="354"/>
                    <a:pt x="288" y="391"/>
                  </a:cubicBezTo>
                  <a:lnTo>
                    <a:pt x="335" y="437"/>
                  </a:lnTo>
                  <a:lnTo>
                    <a:pt x="279" y="437"/>
                  </a:lnTo>
                  <a:cubicBezTo>
                    <a:pt x="232" y="437"/>
                    <a:pt x="186" y="456"/>
                    <a:pt x="149" y="465"/>
                  </a:cubicBezTo>
                  <a:cubicBezTo>
                    <a:pt x="102" y="484"/>
                    <a:pt x="65" y="511"/>
                    <a:pt x="47" y="549"/>
                  </a:cubicBezTo>
                  <a:cubicBezTo>
                    <a:pt x="19" y="576"/>
                    <a:pt x="0" y="642"/>
                    <a:pt x="9" y="688"/>
                  </a:cubicBezTo>
                  <a:cubicBezTo>
                    <a:pt x="19" y="734"/>
                    <a:pt x="56" y="781"/>
                    <a:pt x="93" y="799"/>
                  </a:cubicBezTo>
                  <a:cubicBezTo>
                    <a:pt x="121" y="827"/>
                    <a:pt x="167" y="846"/>
                    <a:pt x="204" y="855"/>
                  </a:cubicBezTo>
                  <a:cubicBezTo>
                    <a:pt x="279" y="874"/>
                    <a:pt x="335" y="883"/>
                    <a:pt x="390" y="892"/>
                  </a:cubicBezTo>
                  <a:cubicBezTo>
                    <a:pt x="335" y="920"/>
                    <a:pt x="279" y="939"/>
                    <a:pt x="232" y="985"/>
                  </a:cubicBezTo>
                  <a:cubicBezTo>
                    <a:pt x="195" y="1013"/>
                    <a:pt x="167" y="1041"/>
                    <a:pt x="158" y="1078"/>
                  </a:cubicBezTo>
                  <a:cubicBezTo>
                    <a:pt x="149" y="1115"/>
                    <a:pt x="139" y="1162"/>
                    <a:pt x="149" y="1208"/>
                  </a:cubicBezTo>
                  <a:cubicBezTo>
                    <a:pt x="158" y="1255"/>
                    <a:pt x="186" y="1292"/>
                    <a:pt x="214" y="1310"/>
                  </a:cubicBezTo>
                  <a:cubicBezTo>
                    <a:pt x="251" y="1338"/>
                    <a:pt x="288" y="1348"/>
                    <a:pt x="335" y="1357"/>
                  </a:cubicBezTo>
                  <a:cubicBezTo>
                    <a:pt x="359" y="1360"/>
                    <a:pt x="383" y="1361"/>
                    <a:pt x="406" y="1361"/>
                  </a:cubicBezTo>
                  <a:cubicBezTo>
                    <a:pt x="462" y="1361"/>
                    <a:pt x="514" y="1354"/>
                    <a:pt x="567" y="1348"/>
                  </a:cubicBezTo>
                  <a:cubicBezTo>
                    <a:pt x="714" y="1311"/>
                    <a:pt x="861" y="1265"/>
                    <a:pt x="999" y="1192"/>
                  </a:cubicBezTo>
                  <a:lnTo>
                    <a:pt x="999" y="1192"/>
                  </a:lnTo>
                  <a:cubicBezTo>
                    <a:pt x="861" y="1265"/>
                    <a:pt x="714" y="1311"/>
                    <a:pt x="567" y="1338"/>
                  </a:cubicBezTo>
                  <a:cubicBezTo>
                    <a:pt x="514" y="1345"/>
                    <a:pt x="462" y="1351"/>
                    <a:pt x="406" y="1351"/>
                  </a:cubicBezTo>
                  <a:cubicBezTo>
                    <a:pt x="383" y="1351"/>
                    <a:pt x="359" y="1350"/>
                    <a:pt x="335" y="1348"/>
                  </a:cubicBezTo>
                  <a:cubicBezTo>
                    <a:pt x="297" y="1338"/>
                    <a:pt x="260" y="1320"/>
                    <a:pt x="232" y="1301"/>
                  </a:cubicBezTo>
                  <a:cubicBezTo>
                    <a:pt x="204" y="1273"/>
                    <a:pt x="186" y="1245"/>
                    <a:pt x="167" y="1208"/>
                  </a:cubicBezTo>
                  <a:cubicBezTo>
                    <a:pt x="158" y="1171"/>
                    <a:pt x="167" y="1134"/>
                    <a:pt x="186" y="1106"/>
                  </a:cubicBezTo>
                  <a:cubicBezTo>
                    <a:pt x="195" y="1069"/>
                    <a:pt x="214" y="1041"/>
                    <a:pt x="251" y="1022"/>
                  </a:cubicBezTo>
                  <a:cubicBezTo>
                    <a:pt x="307" y="976"/>
                    <a:pt x="381" y="948"/>
                    <a:pt x="446" y="930"/>
                  </a:cubicBezTo>
                  <a:lnTo>
                    <a:pt x="492" y="920"/>
                  </a:lnTo>
                  <a:lnTo>
                    <a:pt x="446" y="892"/>
                  </a:lnTo>
                  <a:cubicBezTo>
                    <a:pt x="362" y="855"/>
                    <a:pt x="288" y="855"/>
                    <a:pt x="204" y="837"/>
                  </a:cubicBezTo>
                  <a:cubicBezTo>
                    <a:pt x="167" y="827"/>
                    <a:pt x="139" y="809"/>
                    <a:pt x="102" y="790"/>
                  </a:cubicBezTo>
                  <a:cubicBezTo>
                    <a:pt x="65" y="762"/>
                    <a:pt x="37" y="734"/>
                    <a:pt x="37" y="707"/>
                  </a:cubicBezTo>
                  <a:cubicBezTo>
                    <a:pt x="28" y="669"/>
                    <a:pt x="37" y="642"/>
                    <a:pt x="65" y="604"/>
                  </a:cubicBezTo>
                  <a:cubicBezTo>
                    <a:pt x="93" y="567"/>
                    <a:pt x="112" y="549"/>
                    <a:pt x="149" y="530"/>
                  </a:cubicBezTo>
                  <a:cubicBezTo>
                    <a:pt x="188" y="513"/>
                    <a:pt x="233" y="510"/>
                    <a:pt x="282" y="510"/>
                  </a:cubicBezTo>
                  <a:cubicBezTo>
                    <a:pt x="314" y="510"/>
                    <a:pt x="348" y="511"/>
                    <a:pt x="381" y="511"/>
                  </a:cubicBezTo>
                  <a:lnTo>
                    <a:pt x="465" y="511"/>
                  </a:lnTo>
                  <a:lnTo>
                    <a:pt x="400" y="465"/>
                  </a:lnTo>
                  <a:cubicBezTo>
                    <a:pt x="372" y="437"/>
                    <a:pt x="335" y="409"/>
                    <a:pt x="307" y="381"/>
                  </a:cubicBezTo>
                  <a:cubicBezTo>
                    <a:pt x="279" y="344"/>
                    <a:pt x="251" y="307"/>
                    <a:pt x="242" y="279"/>
                  </a:cubicBezTo>
                  <a:cubicBezTo>
                    <a:pt x="232" y="242"/>
                    <a:pt x="232" y="196"/>
                    <a:pt x="251" y="158"/>
                  </a:cubicBezTo>
                  <a:cubicBezTo>
                    <a:pt x="279" y="131"/>
                    <a:pt x="297" y="93"/>
                    <a:pt x="335" y="75"/>
                  </a:cubicBezTo>
                  <a:cubicBezTo>
                    <a:pt x="372" y="56"/>
                    <a:pt x="418" y="47"/>
                    <a:pt x="446" y="47"/>
                  </a:cubicBezTo>
                  <a:cubicBezTo>
                    <a:pt x="492" y="47"/>
                    <a:pt x="530" y="47"/>
                    <a:pt x="576" y="56"/>
                  </a:cubicBezTo>
                  <a:cubicBezTo>
                    <a:pt x="623" y="65"/>
                    <a:pt x="660" y="84"/>
                    <a:pt x="706" y="103"/>
                  </a:cubicBezTo>
                  <a:cubicBezTo>
                    <a:pt x="753" y="112"/>
                    <a:pt x="790" y="140"/>
                    <a:pt x="818" y="158"/>
                  </a:cubicBezTo>
                  <a:cubicBezTo>
                    <a:pt x="966" y="242"/>
                    <a:pt x="1115" y="372"/>
                    <a:pt x="1226" y="493"/>
                  </a:cubicBezTo>
                  <a:cubicBezTo>
                    <a:pt x="1282" y="567"/>
                    <a:pt x="1347" y="642"/>
                    <a:pt x="1394" y="716"/>
                  </a:cubicBezTo>
                  <a:cubicBezTo>
                    <a:pt x="1347" y="632"/>
                    <a:pt x="1301" y="567"/>
                    <a:pt x="1236" y="493"/>
                  </a:cubicBezTo>
                  <a:cubicBezTo>
                    <a:pt x="1124" y="354"/>
                    <a:pt x="994" y="233"/>
                    <a:pt x="836" y="149"/>
                  </a:cubicBezTo>
                  <a:cubicBezTo>
                    <a:pt x="799" y="121"/>
                    <a:pt x="753" y="103"/>
                    <a:pt x="715" y="93"/>
                  </a:cubicBezTo>
                  <a:cubicBezTo>
                    <a:pt x="669" y="65"/>
                    <a:pt x="632" y="56"/>
                    <a:pt x="585" y="47"/>
                  </a:cubicBezTo>
                  <a:cubicBezTo>
                    <a:pt x="567" y="0"/>
                    <a:pt x="520" y="0"/>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0"/>
            <p:cNvSpPr/>
            <p:nvPr/>
          </p:nvSpPr>
          <p:spPr>
            <a:xfrm>
              <a:off x="4557900" y="3269775"/>
              <a:ext cx="24175" cy="1175"/>
            </a:xfrm>
            <a:custGeom>
              <a:rect b="b" l="l" r="r" t="t"/>
              <a:pathLst>
                <a:path extrusionOk="0" h="47" w="967">
                  <a:moveTo>
                    <a:pt x="484" y="0"/>
                  </a:moveTo>
                  <a:cubicBezTo>
                    <a:pt x="400" y="0"/>
                    <a:pt x="326" y="0"/>
                    <a:pt x="242" y="19"/>
                  </a:cubicBezTo>
                  <a:cubicBezTo>
                    <a:pt x="159" y="19"/>
                    <a:pt x="75" y="28"/>
                    <a:pt x="1" y="37"/>
                  </a:cubicBezTo>
                  <a:cubicBezTo>
                    <a:pt x="75" y="37"/>
                    <a:pt x="159" y="37"/>
                    <a:pt x="233" y="47"/>
                  </a:cubicBezTo>
                  <a:lnTo>
                    <a:pt x="474" y="37"/>
                  </a:lnTo>
                  <a:lnTo>
                    <a:pt x="716" y="28"/>
                  </a:lnTo>
                  <a:lnTo>
                    <a:pt x="967" y="28"/>
                  </a:lnTo>
                  <a:cubicBezTo>
                    <a:pt x="893" y="0"/>
                    <a:pt x="809" y="0"/>
                    <a:pt x="7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0"/>
            <p:cNvSpPr/>
            <p:nvPr/>
          </p:nvSpPr>
          <p:spPr>
            <a:xfrm>
              <a:off x="4556750" y="3260250"/>
              <a:ext cx="25575" cy="9075"/>
            </a:xfrm>
            <a:custGeom>
              <a:rect b="b" l="l" r="r" t="t"/>
              <a:pathLst>
                <a:path extrusionOk="0" h="363" w="1023">
                  <a:moveTo>
                    <a:pt x="0" y="0"/>
                  </a:moveTo>
                  <a:cubicBezTo>
                    <a:pt x="93" y="37"/>
                    <a:pt x="167" y="75"/>
                    <a:pt x="242" y="102"/>
                  </a:cubicBezTo>
                  <a:cubicBezTo>
                    <a:pt x="325" y="140"/>
                    <a:pt x="418" y="168"/>
                    <a:pt x="493" y="195"/>
                  </a:cubicBezTo>
                  <a:cubicBezTo>
                    <a:pt x="576" y="233"/>
                    <a:pt x="660" y="270"/>
                    <a:pt x="753" y="288"/>
                  </a:cubicBezTo>
                  <a:cubicBezTo>
                    <a:pt x="846" y="316"/>
                    <a:pt x="929" y="344"/>
                    <a:pt x="1022" y="363"/>
                  </a:cubicBezTo>
                  <a:cubicBezTo>
                    <a:pt x="976" y="344"/>
                    <a:pt x="939" y="325"/>
                    <a:pt x="892" y="316"/>
                  </a:cubicBezTo>
                  <a:cubicBezTo>
                    <a:pt x="846" y="298"/>
                    <a:pt x="808" y="279"/>
                    <a:pt x="762" y="270"/>
                  </a:cubicBezTo>
                  <a:lnTo>
                    <a:pt x="511" y="177"/>
                  </a:lnTo>
                  <a:lnTo>
                    <a:pt x="251" y="84"/>
                  </a:lnTo>
                  <a:cubicBezTo>
                    <a:pt x="167" y="56"/>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0"/>
            <p:cNvSpPr/>
            <p:nvPr/>
          </p:nvSpPr>
          <p:spPr>
            <a:xfrm>
              <a:off x="4566725" y="3268375"/>
              <a:ext cx="7000" cy="900"/>
            </a:xfrm>
            <a:custGeom>
              <a:rect b="b" l="l" r="r" t="t"/>
              <a:pathLst>
                <a:path extrusionOk="0" h="36" w="280">
                  <a:moveTo>
                    <a:pt x="140" y="0"/>
                  </a:moveTo>
                  <a:cubicBezTo>
                    <a:pt x="94" y="10"/>
                    <a:pt x="47" y="10"/>
                    <a:pt x="1" y="28"/>
                  </a:cubicBezTo>
                  <a:cubicBezTo>
                    <a:pt x="24" y="33"/>
                    <a:pt x="47" y="35"/>
                    <a:pt x="70" y="35"/>
                  </a:cubicBezTo>
                  <a:cubicBezTo>
                    <a:pt x="94" y="35"/>
                    <a:pt x="117" y="33"/>
                    <a:pt x="140" y="28"/>
                  </a:cubicBezTo>
                  <a:lnTo>
                    <a:pt x="214" y="28"/>
                  </a:lnTo>
                  <a:cubicBezTo>
                    <a:pt x="233" y="10"/>
                    <a:pt x="261" y="10"/>
                    <a:pt x="279" y="10"/>
                  </a:cubicBezTo>
                  <a:cubicBezTo>
                    <a:pt x="261" y="0"/>
                    <a:pt x="233"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0"/>
            <p:cNvSpPr/>
            <p:nvPr/>
          </p:nvSpPr>
          <p:spPr>
            <a:xfrm>
              <a:off x="4564175" y="3267900"/>
              <a:ext cx="4425" cy="725"/>
            </a:xfrm>
            <a:custGeom>
              <a:rect b="b" l="l" r="r" t="t"/>
              <a:pathLst>
                <a:path extrusionOk="0" h="29" w="177">
                  <a:moveTo>
                    <a:pt x="84" y="1"/>
                  </a:moveTo>
                  <a:cubicBezTo>
                    <a:pt x="56" y="10"/>
                    <a:pt x="28" y="19"/>
                    <a:pt x="0" y="29"/>
                  </a:cubicBezTo>
                  <a:lnTo>
                    <a:pt x="84" y="29"/>
                  </a:lnTo>
                  <a:cubicBezTo>
                    <a:pt x="103" y="29"/>
                    <a:pt x="121" y="19"/>
                    <a:pt x="131" y="19"/>
                  </a:cubicBezTo>
                  <a:cubicBezTo>
                    <a:pt x="149" y="19"/>
                    <a:pt x="168" y="10"/>
                    <a:pt x="177" y="10"/>
                  </a:cubicBezTo>
                  <a:cubicBezTo>
                    <a:pt x="168" y="1"/>
                    <a:pt x="140"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0"/>
            <p:cNvSpPr/>
            <p:nvPr/>
          </p:nvSpPr>
          <p:spPr>
            <a:xfrm>
              <a:off x="4563950" y="3266175"/>
              <a:ext cx="6300" cy="1075"/>
            </a:xfrm>
            <a:custGeom>
              <a:rect b="b" l="l" r="r" t="t"/>
              <a:pathLst>
                <a:path extrusionOk="0" h="43" w="252">
                  <a:moveTo>
                    <a:pt x="46" y="1"/>
                  </a:moveTo>
                  <a:cubicBezTo>
                    <a:pt x="31" y="1"/>
                    <a:pt x="16" y="2"/>
                    <a:pt x="0" y="5"/>
                  </a:cubicBezTo>
                  <a:cubicBezTo>
                    <a:pt x="47" y="23"/>
                    <a:pt x="93" y="33"/>
                    <a:pt x="130" y="42"/>
                  </a:cubicBezTo>
                  <a:lnTo>
                    <a:pt x="251" y="42"/>
                  </a:lnTo>
                  <a:cubicBezTo>
                    <a:pt x="242" y="33"/>
                    <a:pt x="223" y="23"/>
                    <a:pt x="195" y="23"/>
                  </a:cubicBezTo>
                  <a:cubicBezTo>
                    <a:pt x="177" y="5"/>
                    <a:pt x="149" y="5"/>
                    <a:pt x="130" y="5"/>
                  </a:cubicBezTo>
                  <a:cubicBezTo>
                    <a:pt x="105" y="5"/>
                    <a:pt x="77"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0"/>
            <p:cNvSpPr/>
            <p:nvPr/>
          </p:nvSpPr>
          <p:spPr>
            <a:xfrm>
              <a:off x="4572525" y="3267450"/>
              <a:ext cx="4225" cy="1175"/>
            </a:xfrm>
            <a:custGeom>
              <a:rect b="b" l="l" r="r" t="t"/>
              <a:pathLst>
                <a:path extrusionOk="0" h="47" w="169">
                  <a:moveTo>
                    <a:pt x="1" y="0"/>
                  </a:moveTo>
                  <a:cubicBezTo>
                    <a:pt x="38" y="19"/>
                    <a:pt x="66" y="28"/>
                    <a:pt x="85" y="37"/>
                  </a:cubicBezTo>
                  <a:cubicBezTo>
                    <a:pt x="112" y="47"/>
                    <a:pt x="140" y="47"/>
                    <a:pt x="168" y="47"/>
                  </a:cubicBezTo>
                  <a:cubicBezTo>
                    <a:pt x="140" y="28"/>
                    <a:pt x="112" y="28"/>
                    <a:pt x="85" y="19"/>
                  </a:cubicBezTo>
                  <a:cubicBezTo>
                    <a:pt x="66" y="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0"/>
            <p:cNvSpPr/>
            <p:nvPr/>
          </p:nvSpPr>
          <p:spPr>
            <a:xfrm>
              <a:off x="4550250" y="3261650"/>
              <a:ext cx="5825" cy="1050"/>
            </a:xfrm>
            <a:custGeom>
              <a:rect b="b" l="l" r="r" t="t"/>
              <a:pathLst>
                <a:path extrusionOk="0" h="42" w="233">
                  <a:moveTo>
                    <a:pt x="121" y="0"/>
                  </a:moveTo>
                  <a:cubicBezTo>
                    <a:pt x="84" y="19"/>
                    <a:pt x="37" y="28"/>
                    <a:pt x="0" y="37"/>
                  </a:cubicBezTo>
                  <a:cubicBezTo>
                    <a:pt x="15" y="40"/>
                    <a:pt x="30" y="41"/>
                    <a:pt x="44" y="41"/>
                  </a:cubicBezTo>
                  <a:cubicBezTo>
                    <a:pt x="71" y="41"/>
                    <a:pt x="96" y="37"/>
                    <a:pt x="121" y="37"/>
                  </a:cubicBezTo>
                  <a:cubicBezTo>
                    <a:pt x="139" y="37"/>
                    <a:pt x="149" y="28"/>
                    <a:pt x="177" y="28"/>
                  </a:cubicBezTo>
                  <a:cubicBezTo>
                    <a:pt x="195" y="28"/>
                    <a:pt x="214" y="19"/>
                    <a:pt x="232" y="19"/>
                  </a:cubicBezTo>
                  <a:cubicBezTo>
                    <a:pt x="223" y="0"/>
                    <a:pt x="195" y="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0"/>
            <p:cNvSpPr/>
            <p:nvPr/>
          </p:nvSpPr>
          <p:spPr>
            <a:xfrm>
              <a:off x="4554650" y="3262575"/>
              <a:ext cx="4450" cy="900"/>
            </a:xfrm>
            <a:custGeom>
              <a:rect b="b" l="l" r="r" t="t"/>
              <a:pathLst>
                <a:path extrusionOk="0" h="36" w="178">
                  <a:moveTo>
                    <a:pt x="84" y="0"/>
                  </a:moveTo>
                  <a:cubicBezTo>
                    <a:pt x="56" y="0"/>
                    <a:pt x="47" y="9"/>
                    <a:pt x="38" y="9"/>
                  </a:cubicBezTo>
                  <a:cubicBezTo>
                    <a:pt x="19" y="9"/>
                    <a:pt x="10" y="9"/>
                    <a:pt x="1" y="28"/>
                  </a:cubicBezTo>
                  <a:cubicBezTo>
                    <a:pt x="10" y="33"/>
                    <a:pt x="24" y="35"/>
                    <a:pt x="40" y="35"/>
                  </a:cubicBezTo>
                  <a:cubicBezTo>
                    <a:pt x="56" y="35"/>
                    <a:pt x="75" y="33"/>
                    <a:pt x="93" y="28"/>
                  </a:cubicBezTo>
                  <a:cubicBezTo>
                    <a:pt x="112" y="28"/>
                    <a:pt x="140" y="9"/>
                    <a:pt x="177" y="9"/>
                  </a:cubicBezTo>
                  <a:cubicBezTo>
                    <a:pt x="158" y="0"/>
                    <a:pt x="140" y="0"/>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0"/>
            <p:cNvSpPr/>
            <p:nvPr/>
          </p:nvSpPr>
          <p:spPr>
            <a:xfrm>
              <a:off x="4550000" y="3263500"/>
              <a:ext cx="2350" cy="950"/>
            </a:xfrm>
            <a:custGeom>
              <a:rect b="b" l="l" r="r" t="t"/>
              <a:pathLst>
                <a:path extrusionOk="0" h="38" w="94">
                  <a:moveTo>
                    <a:pt x="47" y="0"/>
                  </a:moveTo>
                  <a:cubicBezTo>
                    <a:pt x="38" y="0"/>
                    <a:pt x="38" y="10"/>
                    <a:pt x="19" y="10"/>
                  </a:cubicBezTo>
                  <a:cubicBezTo>
                    <a:pt x="10" y="19"/>
                    <a:pt x="1" y="19"/>
                    <a:pt x="1" y="38"/>
                  </a:cubicBezTo>
                  <a:cubicBezTo>
                    <a:pt x="19" y="38"/>
                    <a:pt x="38" y="38"/>
                    <a:pt x="47" y="19"/>
                  </a:cubicBezTo>
                  <a:cubicBezTo>
                    <a:pt x="56" y="10"/>
                    <a:pt x="56" y="10"/>
                    <a:pt x="66" y="10"/>
                  </a:cubicBezTo>
                  <a:cubicBezTo>
                    <a:pt x="84" y="10"/>
                    <a:pt x="84" y="0"/>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0"/>
            <p:cNvSpPr/>
            <p:nvPr/>
          </p:nvSpPr>
          <p:spPr>
            <a:xfrm>
              <a:off x="4554875" y="3250500"/>
              <a:ext cx="5375" cy="1650"/>
            </a:xfrm>
            <a:custGeom>
              <a:rect b="b" l="l" r="r" t="t"/>
              <a:pathLst>
                <a:path extrusionOk="0" h="66" w="215">
                  <a:moveTo>
                    <a:pt x="94" y="0"/>
                  </a:moveTo>
                  <a:cubicBezTo>
                    <a:pt x="75" y="0"/>
                    <a:pt x="47" y="9"/>
                    <a:pt x="38" y="19"/>
                  </a:cubicBezTo>
                  <a:cubicBezTo>
                    <a:pt x="10" y="28"/>
                    <a:pt x="1" y="47"/>
                    <a:pt x="1" y="65"/>
                  </a:cubicBezTo>
                  <a:cubicBezTo>
                    <a:pt x="29" y="28"/>
                    <a:pt x="57" y="19"/>
                    <a:pt x="94" y="19"/>
                  </a:cubicBezTo>
                  <a:lnTo>
                    <a:pt x="215" y="19"/>
                  </a:lnTo>
                  <a:cubicBezTo>
                    <a:pt x="215" y="19"/>
                    <a:pt x="196" y="9"/>
                    <a:pt x="187" y="9"/>
                  </a:cubicBezTo>
                  <a:cubicBezTo>
                    <a:pt x="177" y="0"/>
                    <a:pt x="159"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50"/>
            <p:cNvSpPr/>
            <p:nvPr/>
          </p:nvSpPr>
          <p:spPr>
            <a:xfrm>
              <a:off x="4558125" y="3251175"/>
              <a:ext cx="5150" cy="1650"/>
            </a:xfrm>
            <a:custGeom>
              <a:rect b="b" l="l" r="r" t="t"/>
              <a:pathLst>
                <a:path extrusionOk="0" h="66" w="206">
                  <a:moveTo>
                    <a:pt x="1" y="1"/>
                  </a:moveTo>
                  <a:cubicBezTo>
                    <a:pt x="10" y="20"/>
                    <a:pt x="38" y="20"/>
                    <a:pt x="66" y="29"/>
                  </a:cubicBezTo>
                  <a:cubicBezTo>
                    <a:pt x="85" y="29"/>
                    <a:pt x="103" y="38"/>
                    <a:pt x="112" y="38"/>
                  </a:cubicBezTo>
                  <a:lnTo>
                    <a:pt x="159" y="47"/>
                  </a:lnTo>
                  <a:cubicBezTo>
                    <a:pt x="177" y="47"/>
                    <a:pt x="187" y="47"/>
                    <a:pt x="205" y="66"/>
                  </a:cubicBezTo>
                  <a:cubicBezTo>
                    <a:pt x="196" y="38"/>
                    <a:pt x="177" y="38"/>
                    <a:pt x="159" y="29"/>
                  </a:cubicBezTo>
                  <a:cubicBezTo>
                    <a:pt x="140" y="29"/>
                    <a:pt x="131" y="20"/>
                    <a:pt x="103" y="20"/>
                  </a:cubicBezTo>
                  <a:cubicBezTo>
                    <a:pt x="66"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50"/>
            <p:cNvSpPr/>
            <p:nvPr/>
          </p:nvSpPr>
          <p:spPr>
            <a:xfrm>
              <a:off x="4561850" y="3250725"/>
              <a:ext cx="4450" cy="2350"/>
            </a:xfrm>
            <a:custGeom>
              <a:rect b="b" l="l" r="r" t="t"/>
              <a:pathLst>
                <a:path extrusionOk="0" h="94" w="178">
                  <a:moveTo>
                    <a:pt x="1" y="0"/>
                  </a:moveTo>
                  <a:cubicBezTo>
                    <a:pt x="28" y="10"/>
                    <a:pt x="56" y="38"/>
                    <a:pt x="84" y="47"/>
                  </a:cubicBezTo>
                  <a:cubicBezTo>
                    <a:pt x="121" y="65"/>
                    <a:pt x="140" y="84"/>
                    <a:pt x="177" y="93"/>
                  </a:cubicBezTo>
                  <a:lnTo>
                    <a:pt x="140" y="56"/>
                  </a:lnTo>
                  <a:cubicBezTo>
                    <a:pt x="131" y="47"/>
                    <a:pt x="103" y="47"/>
                    <a:pt x="93" y="38"/>
                  </a:cubicBezTo>
                  <a:cubicBezTo>
                    <a:pt x="84" y="19"/>
                    <a:pt x="56" y="10"/>
                    <a:pt x="47" y="10"/>
                  </a:cubicBezTo>
                  <a:cubicBezTo>
                    <a:pt x="3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0"/>
            <p:cNvSpPr/>
            <p:nvPr/>
          </p:nvSpPr>
          <p:spPr>
            <a:xfrm>
              <a:off x="4557900" y="3252125"/>
              <a:ext cx="3050" cy="950"/>
            </a:xfrm>
            <a:custGeom>
              <a:rect b="b" l="l" r="r" t="t"/>
              <a:pathLst>
                <a:path extrusionOk="0" h="38" w="122">
                  <a:moveTo>
                    <a:pt x="28" y="0"/>
                  </a:moveTo>
                  <a:cubicBezTo>
                    <a:pt x="19" y="0"/>
                    <a:pt x="10" y="9"/>
                    <a:pt x="1" y="9"/>
                  </a:cubicBezTo>
                  <a:cubicBezTo>
                    <a:pt x="19" y="28"/>
                    <a:pt x="47" y="28"/>
                    <a:pt x="56" y="28"/>
                  </a:cubicBezTo>
                  <a:cubicBezTo>
                    <a:pt x="75" y="37"/>
                    <a:pt x="103" y="37"/>
                    <a:pt x="121" y="37"/>
                  </a:cubicBezTo>
                  <a:cubicBezTo>
                    <a:pt x="112" y="9"/>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0"/>
            <p:cNvSpPr/>
            <p:nvPr/>
          </p:nvSpPr>
          <p:spPr>
            <a:xfrm>
              <a:off x="4578350" y="3263025"/>
              <a:ext cx="2800" cy="4225"/>
            </a:xfrm>
            <a:custGeom>
              <a:rect b="b" l="l" r="r" t="t"/>
              <a:pathLst>
                <a:path extrusionOk="0" h="169" w="112">
                  <a:moveTo>
                    <a:pt x="0" y="1"/>
                  </a:moveTo>
                  <a:lnTo>
                    <a:pt x="0" y="1"/>
                  </a:lnTo>
                  <a:cubicBezTo>
                    <a:pt x="19" y="29"/>
                    <a:pt x="37" y="66"/>
                    <a:pt x="47" y="84"/>
                  </a:cubicBezTo>
                  <a:cubicBezTo>
                    <a:pt x="75" y="112"/>
                    <a:pt x="84" y="140"/>
                    <a:pt x="112" y="168"/>
                  </a:cubicBezTo>
                  <a:cubicBezTo>
                    <a:pt x="112" y="149"/>
                    <a:pt x="112" y="131"/>
                    <a:pt x="93" y="122"/>
                  </a:cubicBezTo>
                  <a:cubicBezTo>
                    <a:pt x="84" y="112"/>
                    <a:pt x="84" y="84"/>
                    <a:pt x="75" y="75"/>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0"/>
            <p:cNvSpPr/>
            <p:nvPr/>
          </p:nvSpPr>
          <p:spPr>
            <a:xfrm>
              <a:off x="4576950" y="3262800"/>
              <a:ext cx="2350" cy="3275"/>
            </a:xfrm>
            <a:custGeom>
              <a:rect b="b" l="l" r="r" t="t"/>
              <a:pathLst>
                <a:path extrusionOk="0" h="131" w="94">
                  <a:moveTo>
                    <a:pt x="0" y="0"/>
                  </a:moveTo>
                  <a:cubicBezTo>
                    <a:pt x="10" y="19"/>
                    <a:pt x="10" y="28"/>
                    <a:pt x="28" y="38"/>
                  </a:cubicBezTo>
                  <a:cubicBezTo>
                    <a:pt x="38" y="47"/>
                    <a:pt x="38" y="66"/>
                    <a:pt x="47" y="75"/>
                  </a:cubicBezTo>
                  <a:cubicBezTo>
                    <a:pt x="56" y="93"/>
                    <a:pt x="84" y="112"/>
                    <a:pt x="93" y="131"/>
                  </a:cubicBezTo>
                  <a:cubicBezTo>
                    <a:pt x="93" y="121"/>
                    <a:pt x="93" y="112"/>
                    <a:pt x="84" y="84"/>
                  </a:cubicBezTo>
                  <a:cubicBezTo>
                    <a:pt x="65" y="75"/>
                    <a:pt x="65" y="66"/>
                    <a:pt x="56" y="47"/>
                  </a:cubicBezTo>
                  <a:cubicBezTo>
                    <a:pt x="4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0"/>
            <p:cNvSpPr/>
            <p:nvPr/>
          </p:nvSpPr>
          <p:spPr>
            <a:xfrm>
              <a:off x="4573700" y="3264425"/>
              <a:ext cx="3500" cy="1425"/>
            </a:xfrm>
            <a:custGeom>
              <a:rect b="b" l="l" r="r" t="t"/>
              <a:pathLst>
                <a:path extrusionOk="0" h="57" w="140">
                  <a:moveTo>
                    <a:pt x="0" y="1"/>
                  </a:moveTo>
                  <a:lnTo>
                    <a:pt x="75" y="28"/>
                  </a:lnTo>
                  <a:cubicBezTo>
                    <a:pt x="93" y="47"/>
                    <a:pt x="121" y="56"/>
                    <a:pt x="140" y="56"/>
                  </a:cubicBezTo>
                  <a:cubicBezTo>
                    <a:pt x="121" y="28"/>
                    <a:pt x="93" y="19"/>
                    <a:pt x="75" y="10"/>
                  </a:cubicBezTo>
                  <a:cubicBezTo>
                    <a:pt x="65" y="10"/>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0"/>
            <p:cNvSpPr/>
            <p:nvPr/>
          </p:nvSpPr>
          <p:spPr>
            <a:xfrm>
              <a:off x="4573700" y="3261650"/>
              <a:ext cx="2800" cy="2100"/>
            </a:xfrm>
            <a:custGeom>
              <a:rect b="b" l="l" r="r" t="t"/>
              <a:pathLst>
                <a:path extrusionOk="0" h="84" w="112">
                  <a:moveTo>
                    <a:pt x="0" y="0"/>
                  </a:moveTo>
                  <a:lnTo>
                    <a:pt x="47" y="46"/>
                  </a:lnTo>
                  <a:cubicBezTo>
                    <a:pt x="65" y="65"/>
                    <a:pt x="84" y="74"/>
                    <a:pt x="112" y="84"/>
                  </a:cubicBezTo>
                  <a:cubicBezTo>
                    <a:pt x="93" y="65"/>
                    <a:pt x="75" y="46"/>
                    <a:pt x="65" y="37"/>
                  </a:cubicBezTo>
                  <a:cubicBezTo>
                    <a:pt x="4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50"/>
            <p:cNvSpPr/>
            <p:nvPr/>
          </p:nvSpPr>
          <p:spPr>
            <a:xfrm>
              <a:off x="4574150" y="3258850"/>
              <a:ext cx="3050" cy="2825"/>
            </a:xfrm>
            <a:custGeom>
              <a:rect b="b" l="l" r="r" t="t"/>
              <a:pathLst>
                <a:path extrusionOk="0" h="113" w="122">
                  <a:moveTo>
                    <a:pt x="1" y="1"/>
                  </a:moveTo>
                  <a:lnTo>
                    <a:pt x="1" y="1"/>
                  </a:lnTo>
                  <a:cubicBezTo>
                    <a:pt x="10" y="38"/>
                    <a:pt x="29" y="47"/>
                    <a:pt x="57" y="66"/>
                  </a:cubicBezTo>
                  <a:cubicBezTo>
                    <a:pt x="66" y="93"/>
                    <a:pt x="103" y="103"/>
                    <a:pt x="122" y="112"/>
                  </a:cubicBezTo>
                  <a:cubicBezTo>
                    <a:pt x="112" y="84"/>
                    <a:pt x="94" y="66"/>
                    <a:pt x="66" y="47"/>
                  </a:cubicBezTo>
                  <a:cubicBezTo>
                    <a:pt x="57" y="1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50"/>
            <p:cNvSpPr/>
            <p:nvPr/>
          </p:nvSpPr>
          <p:spPr>
            <a:xfrm>
              <a:off x="4552800" y="3280000"/>
              <a:ext cx="5600" cy="1175"/>
            </a:xfrm>
            <a:custGeom>
              <a:rect b="b" l="l" r="r" t="t"/>
              <a:pathLst>
                <a:path extrusionOk="0" h="47" w="224">
                  <a:moveTo>
                    <a:pt x="0" y="0"/>
                  </a:moveTo>
                  <a:cubicBezTo>
                    <a:pt x="19" y="9"/>
                    <a:pt x="28" y="28"/>
                    <a:pt x="47" y="28"/>
                  </a:cubicBezTo>
                  <a:cubicBezTo>
                    <a:pt x="75" y="37"/>
                    <a:pt x="84" y="46"/>
                    <a:pt x="112" y="46"/>
                  </a:cubicBezTo>
                  <a:cubicBezTo>
                    <a:pt x="140" y="46"/>
                    <a:pt x="186" y="46"/>
                    <a:pt x="223" y="37"/>
                  </a:cubicBezTo>
                  <a:lnTo>
                    <a:pt x="167" y="37"/>
                  </a:lnTo>
                  <a:cubicBezTo>
                    <a:pt x="140" y="37"/>
                    <a:pt x="130" y="28"/>
                    <a:pt x="112" y="28"/>
                  </a:cubicBezTo>
                  <a:cubicBezTo>
                    <a:pt x="75" y="28"/>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0"/>
            <p:cNvSpPr/>
            <p:nvPr/>
          </p:nvSpPr>
          <p:spPr>
            <a:xfrm>
              <a:off x="4554875" y="3279750"/>
              <a:ext cx="4675" cy="500"/>
            </a:xfrm>
            <a:custGeom>
              <a:rect b="b" l="l" r="r" t="t"/>
              <a:pathLst>
                <a:path extrusionOk="0" h="20" w="187">
                  <a:moveTo>
                    <a:pt x="1" y="1"/>
                  </a:moveTo>
                  <a:cubicBezTo>
                    <a:pt x="29" y="10"/>
                    <a:pt x="38" y="10"/>
                    <a:pt x="47" y="10"/>
                  </a:cubicBezTo>
                  <a:cubicBezTo>
                    <a:pt x="57" y="19"/>
                    <a:pt x="84" y="19"/>
                    <a:pt x="94" y="19"/>
                  </a:cubicBezTo>
                  <a:cubicBezTo>
                    <a:pt x="131" y="19"/>
                    <a:pt x="168" y="1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0"/>
            <p:cNvSpPr/>
            <p:nvPr/>
          </p:nvSpPr>
          <p:spPr>
            <a:xfrm>
              <a:off x="4557900" y="3278600"/>
              <a:ext cx="4900" cy="950"/>
            </a:xfrm>
            <a:custGeom>
              <a:rect b="b" l="l" r="r" t="t"/>
              <a:pathLst>
                <a:path extrusionOk="0" h="38" w="196">
                  <a:moveTo>
                    <a:pt x="103" y="0"/>
                  </a:moveTo>
                  <a:cubicBezTo>
                    <a:pt x="66" y="0"/>
                    <a:pt x="28" y="0"/>
                    <a:pt x="1" y="10"/>
                  </a:cubicBezTo>
                  <a:cubicBezTo>
                    <a:pt x="28" y="10"/>
                    <a:pt x="66" y="10"/>
                    <a:pt x="103" y="37"/>
                  </a:cubicBezTo>
                  <a:cubicBezTo>
                    <a:pt x="112" y="37"/>
                    <a:pt x="140" y="19"/>
                    <a:pt x="149" y="19"/>
                  </a:cubicBezTo>
                  <a:cubicBezTo>
                    <a:pt x="159" y="10"/>
                    <a:pt x="186" y="1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0"/>
            <p:cNvSpPr/>
            <p:nvPr/>
          </p:nvSpPr>
          <p:spPr>
            <a:xfrm>
              <a:off x="4561850" y="3278825"/>
              <a:ext cx="4675" cy="1425"/>
            </a:xfrm>
            <a:custGeom>
              <a:rect b="b" l="l" r="r" t="t"/>
              <a:pathLst>
                <a:path extrusionOk="0" h="57" w="187">
                  <a:moveTo>
                    <a:pt x="186" y="1"/>
                  </a:moveTo>
                  <a:lnTo>
                    <a:pt x="140" y="10"/>
                  </a:lnTo>
                  <a:cubicBezTo>
                    <a:pt x="131" y="10"/>
                    <a:pt x="103" y="28"/>
                    <a:pt x="93" y="28"/>
                  </a:cubicBezTo>
                  <a:cubicBezTo>
                    <a:pt x="75" y="38"/>
                    <a:pt x="38" y="47"/>
                    <a:pt x="1" y="56"/>
                  </a:cubicBezTo>
                  <a:cubicBezTo>
                    <a:pt x="25" y="56"/>
                    <a:pt x="50" y="52"/>
                    <a:pt x="69" y="52"/>
                  </a:cubicBezTo>
                  <a:cubicBezTo>
                    <a:pt x="79" y="52"/>
                    <a:pt x="87" y="53"/>
                    <a:pt x="93" y="56"/>
                  </a:cubicBezTo>
                  <a:cubicBezTo>
                    <a:pt x="103" y="47"/>
                    <a:pt x="131" y="47"/>
                    <a:pt x="140" y="38"/>
                  </a:cubicBezTo>
                  <a:cubicBezTo>
                    <a:pt x="168" y="28"/>
                    <a:pt x="177"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0"/>
            <p:cNvSpPr/>
            <p:nvPr/>
          </p:nvSpPr>
          <p:spPr>
            <a:xfrm>
              <a:off x="4565100" y="3276500"/>
              <a:ext cx="5600" cy="1200"/>
            </a:xfrm>
            <a:custGeom>
              <a:rect b="b" l="l" r="r" t="t"/>
              <a:pathLst>
                <a:path extrusionOk="0" h="48" w="224">
                  <a:moveTo>
                    <a:pt x="224" y="1"/>
                  </a:moveTo>
                  <a:cubicBezTo>
                    <a:pt x="196" y="10"/>
                    <a:pt x="186" y="10"/>
                    <a:pt x="159" y="10"/>
                  </a:cubicBezTo>
                  <a:lnTo>
                    <a:pt x="103" y="29"/>
                  </a:lnTo>
                  <a:cubicBezTo>
                    <a:pt x="66" y="38"/>
                    <a:pt x="38" y="38"/>
                    <a:pt x="1" y="47"/>
                  </a:cubicBezTo>
                  <a:cubicBezTo>
                    <a:pt x="47" y="47"/>
                    <a:pt x="84" y="47"/>
                    <a:pt x="112" y="38"/>
                  </a:cubicBezTo>
                  <a:cubicBezTo>
                    <a:pt x="140" y="38"/>
                    <a:pt x="149" y="38"/>
                    <a:pt x="177" y="29"/>
                  </a:cubicBezTo>
                  <a:cubicBezTo>
                    <a:pt x="186" y="29"/>
                    <a:pt x="205"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0"/>
            <p:cNvSpPr/>
            <p:nvPr/>
          </p:nvSpPr>
          <p:spPr>
            <a:xfrm>
              <a:off x="4557200" y="3267450"/>
              <a:ext cx="2350" cy="725"/>
            </a:xfrm>
            <a:custGeom>
              <a:rect b="b" l="l" r="r" t="t"/>
              <a:pathLst>
                <a:path extrusionOk="0" h="29" w="94">
                  <a:moveTo>
                    <a:pt x="47" y="0"/>
                  </a:moveTo>
                  <a:cubicBezTo>
                    <a:pt x="38" y="0"/>
                    <a:pt x="10" y="0"/>
                    <a:pt x="1" y="19"/>
                  </a:cubicBezTo>
                  <a:cubicBezTo>
                    <a:pt x="10" y="28"/>
                    <a:pt x="29" y="28"/>
                    <a:pt x="47" y="28"/>
                  </a:cubicBezTo>
                  <a:cubicBezTo>
                    <a:pt x="56" y="28"/>
                    <a:pt x="84" y="28"/>
                    <a:pt x="94" y="19"/>
                  </a:cubicBezTo>
                  <a:cubicBezTo>
                    <a:pt x="84" y="0"/>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0"/>
            <p:cNvSpPr/>
            <p:nvPr/>
          </p:nvSpPr>
          <p:spPr>
            <a:xfrm>
              <a:off x="4555125" y="3266275"/>
              <a:ext cx="2350" cy="825"/>
            </a:xfrm>
            <a:custGeom>
              <a:rect b="b" l="l" r="r" t="t"/>
              <a:pathLst>
                <a:path extrusionOk="0" h="33" w="94">
                  <a:moveTo>
                    <a:pt x="47" y="1"/>
                  </a:moveTo>
                  <a:cubicBezTo>
                    <a:pt x="37" y="1"/>
                    <a:pt x="19" y="1"/>
                    <a:pt x="0" y="19"/>
                  </a:cubicBezTo>
                  <a:cubicBezTo>
                    <a:pt x="20" y="26"/>
                    <a:pt x="30" y="33"/>
                    <a:pt x="38" y="33"/>
                  </a:cubicBezTo>
                  <a:cubicBezTo>
                    <a:pt x="41" y="33"/>
                    <a:pt x="44" y="31"/>
                    <a:pt x="47" y="29"/>
                  </a:cubicBezTo>
                  <a:cubicBezTo>
                    <a:pt x="65" y="29"/>
                    <a:pt x="84" y="29"/>
                    <a:pt x="93" y="19"/>
                  </a:cubicBezTo>
                  <a:cubicBezTo>
                    <a:pt x="84" y="1"/>
                    <a:pt x="65"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0"/>
            <p:cNvSpPr/>
            <p:nvPr/>
          </p:nvSpPr>
          <p:spPr>
            <a:xfrm>
              <a:off x="4572300" y="3274425"/>
              <a:ext cx="3275" cy="1650"/>
            </a:xfrm>
            <a:custGeom>
              <a:rect b="b" l="l" r="r" t="t"/>
              <a:pathLst>
                <a:path extrusionOk="0" h="66" w="131">
                  <a:moveTo>
                    <a:pt x="131" y="0"/>
                  </a:moveTo>
                  <a:cubicBezTo>
                    <a:pt x="103" y="19"/>
                    <a:pt x="84" y="19"/>
                    <a:pt x="56" y="28"/>
                  </a:cubicBezTo>
                  <a:cubicBezTo>
                    <a:pt x="47" y="37"/>
                    <a:pt x="29" y="46"/>
                    <a:pt x="1" y="65"/>
                  </a:cubicBezTo>
                  <a:cubicBezTo>
                    <a:pt x="29" y="65"/>
                    <a:pt x="47" y="46"/>
                    <a:pt x="75" y="37"/>
                  </a:cubicBezTo>
                  <a:cubicBezTo>
                    <a:pt x="84" y="37"/>
                    <a:pt x="94" y="37"/>
                    <a:pt x="103" y="28"/>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0"/>
            <p:cNvSpPr/>
            <p:nvPr/>
          </p:nvSpPr>
          <p:spPr>
            <a:xfrm>
              <a:off x="4624325" y="3351750"/>
              <a:ext cx="36500" cy="33675"/>
            </a:xfrm>
            <a:custGeom>
              <a:rect b="b" l="l" r="r" t="t"/>
              <a:pathLst>
                <a:path extrusionOk="0" h="1347" w="1460">
                  <a:moveTo>
                    <a:pt x="462" y="0"/>
                  </a:moveTo>
                  <a:cubicBezTo>
                    <a:pt x="437" y="0"/>
                    <a:pt x="414" y="3"/>
                    <a:pt x="391" y="10"/>
                  </a:cubicBezTo>
                  <a:cubicBezTo>
                    <a:pt x="298" y="38"/>
                    <a:pt x="205" y="112"/>
                    <a:pt x="205" y="205"/>
                  </a:cubicBezTo>
                  <a:cubicBezTo>
                    <a:pt x="205" y="317"/>
                    <a:pt x="298" y="391"/>
                    <a:pt x="382" y="465"/>
                  </a:cubicBezTo>
                  <a:cubicBezTo>
                    <a:pt x="348" y="465"/>
                    <a:pt x="316" y="464"/>
                    <a:pt x="285" y="464"/>
                  </a:cubicBezTo>
                  <a:cubicBezTo>
                    <a:pt x="237" y="464"/>
                    <a:pt x="190" y="467"/>
                    <a:pt x="140" y="484"/>
                  </a:cubicBezTo>
                  <a:cubicBezTo>
                    <a:pt x="66" y="521"/>
                    <a:pt x="1" y="595"/>
                    <a:pt x="10" y="670"/>
                  </a:cubicBezTo>
                  <a:cubicBezTo>
                    <a:pt x="19" y="753"/>
                    <a:pt x="103" y="809"/>
                    <a:pt x="187" y="837"/>
                  </a:cubicBezTo>
                  <a:cubicBezTo>
                    <a:pt x="270" y="856"/>
                    <a:pt x="345" y="856"/>
                    <a:pt x="428" y="893"/>
                  </a:cubicBezTo>
                  <a:cubicBezTo>
                    <a:pt x="345" y="930"/>
                    <a:pt x="270" y="949"/>
                    <a:pt x="205" y="1014"/>
                  </a:cubicBezTo>
                  <a:cubicBezTo>
                    <a:pt x="149" y="1069"/>
                    <a:pt x="103" y="1153"/>
                    <a:pt x="140" y="1227"/>
                  </a:cubicBezTo>
                  <a:cubicBezTo>
                    <a:pt x="175" y="1319"/>
                    <a:pt x="285" y="1346"/>
                    <a:pt x="388" y="1346"/>
                  </a:cubicBezTo>
                  <a:cubicBezTo>
                    <a:pt x="422" y="1346"/>
                    <a:pt x="454" y="1343"/>
                    <a:pt x="484" y="1339"/>
                  </a:cubicBezTo>
                  <a:cubicBezTo>
                    <a:pt x="809" y="1274"/>
                    <a:pt x="1116" y="1134"/>
                    <a:pt x="1367" y="939"/>
                  </a:cubicBezTo>
                  <a:cubicBezTo>
                    <a:pt x="1459" y="884"/>
                    <a:pt x="1404" y="744"/>
                    <a:pt x="1385" y="670"/>
                  </a:cubicBezTo>
                  <a:cubicBezTo>
                    <a:pt x="1209" y="400"/>
                    <a:pt x="976" y="168"/>
                    <a:pt x="688" y="57"/>
                  </a:cubicBezTo>
                  <a:cubicBezTo>
                    <a:pt x="618" y="29"/>
                    <a:pt x="537" y="0"/>
                    <a:pt x="46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0"/>
            <p:cNvSpPr/>
            <p:nvPr/>
          </p:nvSpPr>
          <p:spPr>
            <a:xfrm>
              <a:off x="4623400" y="3351750"/>
              <a:ext cx="36025" cy="34050"/>
            </a:xfrm>
            <a:custGeom>
              <a:rect b="b" l="l" r="r" t="t"/>
              <a:pathLst>
                <a:path extrusionOk="0" h="1362" w="1441">
                  <a:moveTo>
                    <a:pt x="1394" y="716"/>
                  </a:moveTo>
                  <a:lnTo>
                    <a:pt x="1394" y="716"/>
                  </a:lnTo>
                  <a:cubicBezTo>
                    <a:pt x="1422" y="754"/>
                    <a:pt x="1431" y="800"/>
                    <a:pt x="1441" y="846"/>
                  </a:cubicBezTo>
                  <a:cubicBezTo>
                    <a:pt x="1441" y="800"/>
                    <a:pt x="1422" y="754"/>
                    <a:pt x="1394" y="716"/>
                  </a:cubicBezTo>
                  <a:close/>
                  <a:moveTo>
                    <a:pt x="1431" y="921"/>
                  </a:moveTo>
                  <a:cubicBezTo>
                    <a:pt x="1422" y="930"/>
                    <a:pt x="1404" y="949"/>
                    <a:pt x="1385" y="967"/>
                  </a:cubicBezTo>
                  <a:cubicBezTo>
                    <a:pt x="1404" y="949"/>
                    <a:pt x="1422" y="939"/>
                    <a:pt x="1431" y="921"/>
                  </a:cubicBezTo>
                  <a:close/>
                  <a:moveTo>
                    <a:pt x="1404" y="949"/>
                  </a:moveTo>
                  <a:cubicBezTo>
                    <a:pt x="1283" y="1041"/>
                    <a:pt x="1153" y="1125"/>
                    <a:pt x="1013" y="1199"/>
                  </a:cubicBezTo>
                  <a:cubicBezTo>
                    <a:pt x="1153" y="1125"/>
                    <a:pt x="1292" y="1041"/>
                    <a:pt x="1404" y="949"/>
                  </a:cubicBezTo>
                  <a:close/>
                  <a:moveTo>
                    <a:pt x="474" y="1"/>
                  </a:moveTo>
                  <a:cubicBezTo>
                    <a:pt x="428" y="1"/>
                    <a:pt x="382" y="10"/>
                    <a:pt x="335" y="38"/>
                  </a:cubicBezTo>
                  <a:cubicBezTo>
                    <a:pt x="289" y="57"/>
                    <a:pt x="261" y="94"/>
                    <a:pt x="233" y="122"/>
                  </a:cubicBezTo>
                  <a:cubicBezTo>
                    <a:pt x="205" y="168"/>
                    <a:pt x="196" y="215"/>
                    <a:pt x="224" y="270"/>
                  </a:cubicBezTo>
                  <a:cubicBezTo>
                    <a:pt x="233" y="307"/>
                    <a:pt x="270" y="354"/>
                    <a:pt x="289" y="391"/>
                  </a:cubicBezTo>
                  <a:lnTo>
                    <a:pt x="335" y="438"/>
                  </a:lnTo>
                  <a:lnTo>
                    <a:pt x="279" y="438"/>
                  </a:lnTo>
                  <a:cubicBezTo>
                    <a:pt x="233" y="438"/>
                    <a:pt x="186" y="456"/>
                    <a:pt x="149" y="465"/>
                  </a:cubicBezTo>
                  <a:cubicBezTo>
                    <a:pt x="103" y="484"/>
                    <a:pt x="75" y="512"/>
                    <a:pt x="47" y="549"/>
                  </a:cubicBezTo>
                  <a:cubicBezTo>
                    <a:pt x="29" y="577"/>
                    <a:pt x="1" y="642"/>
                    <a:pt x="10" y="688"/>
                  </a:cubicBezTo>
                  <a:cubicBezTo>
                    <a:pt x="29" y="735"/>
                    <a:pt x="56" y="781"/>
                    <a:pt x="94" y="800"/>
                  </a:cubicBezTo>
                  <a:cubicBezTo>
                    <a:pt x="131" y="828"/>
                    <a:pt x="177" y="846"/>
                    <a:pt x="214" y="856"/>
                  </a:cubicBezTo>
                  <a:cubicBezTo>
                    <a:pt x="279" y="874"/>
                    <a:pt x="335" y="884"/>
                    <a:pt x="400" y="893"/>
                  </a:cubicBezTo>
                  <a:cubicBezTo>
                    <a:pt x="335" y="921"/>
                    <a:pt x="279" y="939"/>
                    <a:pt x="233" y="986"/>
                  </a:cubicBezTo>
                  <a:cubicBezTo>
                    <a:pt x="196" y="1014"/>
                    <a:pt x="177" y="1041"/>
                    <a:pt x="168" y="1079"/>
                  </a:cubicBezTo>
                  <a:cubicBezTo>
                    <a:pt x="149" y="1116"/>
                    <a:pt x="140" y="1162"/>
                    <a:pt x="149" y="1209"/>
                  </a:cubicBezTo>
                  <a:cubicBezTo>
                    <a:pt x="168" y="1255"/>
                    <a:pt x="186" y="1292"/>
                    <a:pt x="224" y="1311"/>
                  </a:cubicBezTo>
                  <a:cubicBezTo>
                    <a:pt x="261" y="1339"/>
                    <a:pt x="289" y="1348"/>
                    <a:pt x="335" y="1357"/>
                  </a:cubicBezTo>
                  <a:cubicBezTo>
                    <a:pt x="360" y="1360"/>
                    <a:pt x="384" y="1361"/>
                    <a:pt x="408" y="1361"/>
                  </a:cubicBezTo>
                  <a:cubicBezTo>
                    <a:pt x="466" y="1361"/>
                    <a:pt x="521" y="1355"/>
                    <a:pt x="567" y="1348"/>
                  </a:cubicBezTo>
                  <a:cubicBezTo>
                    <a:pt x="724" y="1311"/>
                    <a:pt x="871" y="1265"/>
                    <a:pt x="1009" y="1201"/>
                  </a:cubicBezTo>
                  <a:lnTo>
                    <a:pt x="1009" y="1201"/>
                  </a:lnTo>
                  <a:cubicBezTo>
                    <a:pt x="871" y="1265"/>
                    <a:pt x="724" y="1311"/>
                    <a:pt x="567" y="1339"/>
                  </a:cubicBezTo>
                  <a:cubicBezTo>
                    <a:pt x="521" y="1345"/>
                    <a:pt x="466" y="1352"/>
                    <a:pt x="408" y="1352"/>
                  </a:cubicBezTo>
                  <a:cubicBezTo>
                    <a:pt x="384" y="1352"/>
                    <a:pt x="360" y="1351"/>
                    <a:pt x="335" y="1348"/>
                  </a:cubicBezTo>
                  <a:cubicBezTo>
                    <a:pt x="307" y="1339"/>
                    <a:pt x="270" y="1320"/>
                    <a:pt x="233" y="1302"/>
                  </a:cubicBezTo>
                  <a:cubicBezTo>
                    <a:pt x="205" y="1274"/>
                    <a:pt x="186" y="1246"/>
                    <a:pt x="177" y="1209"/>
                  </a:cubicBezTo>
                  <a:cubicBezTo>
                    <a:pt x="168" y="1172"/>
                    <a:pt x="177" y="1134"/>
                    <a:pt x="186" y="1106"/>
                  </a:cubicBezTo>
                  <a:cubicBezTo>
                    <a:pt x="196" y="1069"/>
                    <a:pt x="224" y="1041"/>
                    <a:pt x="251" y="1023"/>
                  </a:cubicBezTo>
                  <a:cubicBezTo>
                    <a:pt x="317" y="976"/>
                    <a:pt x="382" y="949"/>
                    <a:pt x="456" y="930"/>
                  </a:cubicBezTo>
                  <a:lnTo>
                    <a:pt x="502" y="921"/>
                  </a:lnTo>
                  <a:lnTo>
                    <a:pt x="456" y="893"/>
                  </a:lnTo>
                  <a:cubicBezTo>
                    <a:pt x="372" y="856"/>
                    <a:pt x="289" y="856"/>
                    <a:pt x="205" y="837"/>
                  </a:cubicBezTo>
                  <a:cubicBezTo>
                    <a:pt x="177" y="828"/>
                    <a:pt x="140" y="809"/>
                    <a:pt x="103" y="791"/>
                  </a:cubicBezTo>
                  <a:cubicBezTo>
                    <a:pt x="66" y="763"/>
                    <a:pt x="47" y="735"/>
                    <a:pt x="47" y="707"/>
                  </a:cubicBezTo>
                  <a:cubicBezTo>
                    <a:pt x="38" y="670"/>
                    <a:pt x="47" y="642"/>
                    <a:pt x="66" y="605"/>
                  </a:cubicBezTo>
                  <a:cubicBezTo>
                    <a:pt x="94" y="568"/>
                    <a:pt x="121" y="549"/>
                    <a:pt x="149" y="530"/>
                  </a:cubicBezTo>
                  <a:cubicBezTo>
                    <a:pt x="194" y="514"/>
                    <a:pt x="238" y="510"/>
                    <a:pt x="285" y="510"/>
                  </a:cubicBezTo>
                  <a:cubicBezTo>
                    <a:pt x="316" y="510"/>
                    <a:pt x="348" y="512"/>
                    <a:pt x="382" y="512"/>
                  </a:cubicBezTo>
                  <a:lnTo>
                    <a:pt x="465" y="512"/>
                  </a:lnTo>
                  <a:lnTo>
                    <a:pt x="409" y="465"/>
                  </a:lnTo>
                  <a:cubicBezTo>
                    <a:pt x="372" y="438"/>
                    <a:pt x="335" y="410"/>
                    <a:pt x="317" y="382"/>
                  </a:cubicBezTo>
                  <a:cubicBezTo>
                    <a:pt x="279" y="345"/>
                    <a:pt x="261" y="307"/>
                    <a:pt x="242" y="280"/>
                  </a:cubicBezTo>
                  <a:cubicBezTo>
                    <a:pt x="233" y="242"/>
                    <a:pt x="233" y="196"/>
                    <a:pt x="261" y="159"/>
                  </a:cubicBezTo>
                  <a:cubicBezTo>
                    <a:pt x="279" y="131"/>
                    <a:pt x="307" y="94"/>
                    <a:pt x="335" y="75"/>
                  </a:cubicBezTo>
                  <a:cubicBezTo>
                    <a:pt x="372" y="57"/>
                    <a:pt x="419" y="47"/>
                    <a:pt x="456" y="47"/>
                  </a:cubicBezTo>
                  <a:cubicBezTo>
                    <a:pt x="502" y="47"/>
                    <a:pt x="540" y="47"/>
                    <a:pt x="586" y="57"/>
                  </a:cubicBezTo>
                  <a:cubicBezTo>
                    <a:pt x="632" y="66"/>
                    <a:pt x="660" y="85"/>
                    <a:pt x="707" y="103"/>
                  </a:cubicBezTo>
                  <a:cubicBezTo>
                    <a:pt x="753" y="112"/>
                    <a:pt x="790" y="140"/>
                    <a:pt x="828" y="159"/>
                  </a:cubicBezTo>
                  <a:cubicBezTo>
                    <a:pt x="976" y="242"/>
                    <a:pt x="1116" y="373"/>
                    <a:pt x="1227" y="503"/>
                  </a:cubicBezTo>
                  <a:cubicBezTo>
                    <a:pt x="1292" y="568"/>
                    <a:pt x="1348" y="642"/>
                    <a:pt x="1394" y="716"/>
                  </a:cubicBezTo>
                  <a:cubicBezTo>
                    <a:pt x="1348" y="633"/>
                    <a:pt x="1301" y="568"/>
                    <a:pt x="1246" y="503"/>
                  </a:cubicBezTo>
                  <a:cubicBezTo>
                    <a:pt x="1125" y="354"/>
                    <a:pt x="1004" y="233"/>
                    <a:pt x="837" y="150"/>
                  </a:cubicBezTo>
                  <a:cubicBezTo>
                    <a:pt x="800" y="122"/>
                    <a:pt x="753" y="103"/>
                    <a:pt x="725" y="94"/>
                  </a:cubicBezTo>
                  <a:cubicBezTo>
                    <a:pt x="670" y="66"/>
                    <a:pt x="642" y="57"/>
                    <a:pt x="595" y="47"/>
                  </a:cubicBezTo>
                  <a:cubicBezTo>
                    <a:pt x="567" y="10"/>
                    <a:pt x="521" y="1"/>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0"/>
            <p:cNvSpPr/>
            <p:nvPr/>
          </p:nvSpPr>
          <p:spPr>
            <a:xfrm>
              <a:off x="4635025" y="3373125"/>
              <a:ext cx="24400" cy="1200"/>
            </a:xfrm>
            <a:custGeom>
              <a:rect b="b" l="l" r="r" t="t"/>
              <a:pathLst>
                <a:path extrusionOk="0" h="48" w="976">
                  <a:moveTo>
                    <a:pt x="493" y="1"/>
                  </a:moveTo>
                  <a:cubicBezTo>
                    <a:pt x="409" y="1"/>
                    <a:pt x="325" y="1"/>
                    <a:pt x="242" y="19"/>
                  </a:cubicBezTo>
                  <a:cubicBezTo>
                    <a:pt x="167" y="19"/>
                    <a:pt x="84" y="29"/>
                    <a:pt x="0" y="38"/>
                  </a:cubicBezTo>
                  <a:cubicBezTo>
                    <a:pt x="84" y="38"/>
                    <a:pt x="167" y="38"/>
                    <a:pt x="232" y="47"/>
                  </a:cubicBezTo>
                  <a:lnTo>
                    <a:pt x="474" y="38"/>
                  </a:lnTo>
                  <a:lnTo>
                    <a:pt x="725" y="29"/>
                  </a:lnTo>
                  <a:lnTo>
                    <a:pt x="976" y="29"/>
                  </a:lnTo>
                  <a:cubicBezTo>
                    <a:pt x="892" y="1"/>
                    <a:pt x="818" y="1"/>
                    <a:pt x="7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0"/>
            <p:cNvSpPr/>
            <p:nvPr/>
          </p:nvSpPr>
          <p:spPr>
            <a:xfrm>
              <a:off x="4634100" y="3363600"/>
              <a:ext cx="25550" cy="9100"/>
            </a:xfrm>
            <a:custGeom>
              <a:rect b="b" l="l" r="r" t="t"/>
              <a:pathLst>
                <a:path extrusionOk="0" h="364" w="1022">
                  <a:moveTo>
                    <a:pt x="0" y="1"/>
                  </a:moveTo>
                  <a:lnTo>
                    <a:pt x="242" y="103"/>
                  </a:lnTo>
                  <a:cubicBezTo>
                    <a:pt x="325" y="140"/>
                    <a:pt x="418" y="168"/>
                    <a:pt x="502" y="196"/>
                  </a:cubicBezTo>
                  <a:cubicBezTo>
                    <a:pt x="585" y="233"/>
                    <a:pt x="669" y="270"/>
                    <a:pt x="762" y="289"/>
                  </a:cubicBezTo>
                  <a:cubicBezTo>
                    <a:pt x="855" y="317"/>
                    <a:pt x="929" y="344"/>
                    <a:pt x="1022" y="363"/>
                  </a:cubicBezTo>
                  <a:cubicBezTo>
                    <a:pt x="976" y="344"/>
                    <a:pt x="948" y="326"/>
                    <a:pt x="901" y="317"/>
                  </a:cubicBezTo>
                  <a:cubicBezTo>
                    <a:pt x="855" y="298"/>
                    <a:pt x="818" y="279"/>
                    <a:pt x="771" y="270"/>
                  </a:cubicBezTo>
                  <a:lnTo>
                    <a:pt x="511" y="177"/>
                  </a:lnTo>
                  <a:lnTo>
                    <a:pt x="260" y="84"/>
                  </a:lnTo>
                  <a:cubicBezTo>
                    <a:pt x="177" y="56"/>
                    <a:pt x="93"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0"/>
            <p:cNvSpPr/>
            <p:nvPr/>
          </p:nvSpPr>
          <p:spPr>
            <a:xfrm>
              <a:off x="4644075" y="3371975"/>
              <a:ext cx="7000" cy="725"/>
            </a:xfrm>
            <a:custGeom>
              <a:rect b="b" l="l" r="r" t="t"/>
              <a:pathLst>
                <a:path extrusionOk="0" h="29" w="280">
                  <a:moveTo>
                    <a:pt x="140" y="0"/>
                  </a:moveTo>
                  <a:cubicBezTo>
                    <a:pt x="93" y="19"/>
                    <a:pt x="47" y="19"/>
                    <a:pt x="1" y="28"/>
                  </a:cubicBezTo>
                  <a:lnTo>
                    <a:pt x="205" y="28"/>
                  </a:lnTo>
                  <a:cubicBezTo>
                    <a:pt x="233" y="19"/>
                    <a:pt x="251" y="19"/>
                    <a:pt x="279" y="19"/>
                  </a:cubicBezTo>
                  <a:cubicBezTo>
                    <a:pt x="251" y="0"/>
                    <a:pt x="233"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0"/>
            <p:cNvSpPr/>
            <p:nvPr/>
          </p:nvSpPr>
          <p:spPr>
            <a:xfrm>
              <a:off x="4641525" y="3371275"/>
              <a:ext cx="4200" cy="925"/>
            </a:xfrm>
            <a:custGeom>
              <a:rect b="b" l="l" r="r" t="t"/>
              <a:pathLst>
                <a:path extrusionOk="0" h="37" w="168">
                  <a:moveTo>
                    <a:pt x="75" y="0"/>
                  </a:moveTo>
                  <a:cubicBezTo>
                    <a:pt x="56" y="10"/>
                    <a:pt x="19" y="19"/>
                    <a:pt x="0" y="28"/>
                  </a:cubicBezTo>
                  <a:cubicBezTo>
                    <a:pt x="10" y="34"/>
                    <a:pt x="19" y="36"/>
                    <a:pt x="28" y="36"/>
                  </a:cubicBezTo>
                  <a:cubicBezTo>
                    <a:pt x="46" y="36"/>
                    <a:pt x="62" y="28"/>
                    <a:pt x="75" y="28"/>
                  </a:cubicBezTo>
                  <a:cubicBezTo>
                    <a:pt x="103" y="28"/>
                    <a:pt x="112" y="19"/>
                    <a:pt x="121" y="19"/>
                  </a:cubicBezTo>
                  <a:cubicBezTo>
                    <a:pt x="149" y="19"/>
                    <a:pt x="158" y="10"/>
                    <a:pt x="168" y="10"/>
                  </a:cubicBezTo>
                  <a:cubicBezTo>
                    <a:pt x="158" y="0"/>
                    <a:pt x="140"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0"/>
            <p:cNvSpPr/>
            <p:nvPr/>
          </p:nvSpPr>
          <p:spPr>
            <a:xfrm>
              <a:off x="4641525" y="3369900"/>
              <a:ext cx="6300" cy="925"/>
            </a:xfrm>
            <a:custGeom>
              <a:rect b="b" l="l" r="r" t="t"/>
              <a:pathLst>
                <a:path extrusionOk="0" h="37" w="252">
                  <a:moveTo>
                    <a:pt x="46" y="1"/>
                  </a:moveTo>
                  <a:cubicBezTo>
                    <a:pt x="31" y="1"/>
                    <a:pt x="16" y="3"/>
                    <a:pt x="0" y="9"/>
                  </a:cubicBezTo>
                  <a:cubicBezTo>
                    <a:pt x="28" y="18"/>
                    <a:pt x="75" y="18"/>
                    <a:pt x="121" y="37"/>
                  </a:cubicBezTo>
                  <a:lnTo>
                    <a:pt x="251" y="37"/>
                  </a:lnTo>
                  <a:cubicBezTo>
                    <a:pt x="242" y="27"/>
                    <a:pt x="214" y="18"/>
                    <a:pt x="195" y="18"/>
                  </a:cubicBezTo>
                  <a:cubicBezTo>
                    <a:pt x="168" y="9"/>
                    <a:pt x="149" y="9"/>
                    <a:pt x="121" y="9"/>
                  </a:cubicBezTo>
                  <a:cubicBezTo>
                    <a:pt x="103" y="9"/>
                    <a:pt x="76"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50"/>
            <p:cNvSpPr/>
            <p:nvPr/>
          </p:nvSpPr>
          <p:spPr>
            <a:xfrm>
              <a:off x="4650125" y="3370800"/>
              <a:ext cx="4200" cy="1200"/>
            </a:xfrm>
            <a:custGeom>
              <a:rect b="b" l="l" r="r" t="t"/>
              <a:pathLst>
                <a:path extrusionOk="0" h="48" w="168">
                  <a:moveTo>
                    <a:pt x="0" y="1"/>
                  </a:moveTo>
                  <a:cubicBezTo>
                    <a:pt x="28" y="29"/>
                    <a:pt x="47" y="38"/>
                    <a:pt x="84" y="38"/>
                  </a:cubicBezTo>
                  <a:cubicBezTo>
                    <a:pt x="102" y="47"/>
                    <a:pt x="139" y="47"/>
                    <a:pt x="167" y="47"/>
                  </a:cubicBezTo>
                  <a:cubicBezTo>
                    <a:pt x="139" y="29"/>
                    <a:pt x="102" y="29"/>
                    <a:pt x="84" y="19"/>
                  </a:cubicBezTo>
                  <a:cubicBezTo>
                    <a:pt x="56"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50"/>
            <p:cNvSpPr/>
            <p:nvPr/>
          </p:nvSpPr>
          <p:spPr>
            <a:xfrm>
              <a:off x="4627825" y="3365475"/>
              <a:ext cx="5825" cy="700"/>
            </a:xfrm>
            <a:custGeom>
              <a:rect b="b" l="l" r="r" t="t"/>
              <a:pathLst>
                <a:path extrusionOk="0" h="28" w="233">
                  <a:moveTo>
                    <a:pt x="112" y="0"/>
                  </a:moveTo>
                  <a:cubicBezTo>
                    <a:pt x="84" y="9"/>
                    <a:pt x="37" y="19"/>
                    <a:pt x="0" y="28"/>
                  </a:cubicBezTo>
                  <a:lnTo>
                    <a:pt x="112" y="28"/>
                  </a:lnTo>
                  <a:cubicBezTo>
                    <a:pt x="140" y="28"/>
                    <a:pt x="149" y="19"/>
                    <a:pt x="177" y="19"/>
                  </a:cubicBezTo>
                  <a:cubicBezTo>
                    <a:pt x="195" y="19"/>
                    <a:pt x="205" y="9"/>
                    <a:pt x="232" y="9"/>
                  </a:cubicBezTo>
                  <a:cubicBezTo>
                    <a:pt x="223" y="0"/>
                    <a:pt x="195" y="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0"/>
            <p:cNvSpPr/>
            <p:nvPr/>
          </p:nvSpPr>
          <p:spPr>
            <a:xfrm>
              <a:off x="4631775" y="3366150"/>
              <a:ext cx="4425" cy="725"/>
            </a:xfrm>
            <a:custGeom>
              <a:rect b="b" l="l" r="r" t="t"/>
              <a:pathLst>
                <a:path extrusionOk="0" h="29" w="177">
                  <a:moveTo>
                    <a:pt x="84" y="1"/>
                  </a:moveTo>
                  <a:cubicBezTo>
                    <a:pt x="65" y="1"/>
                    <a:pt x="47" y="19"/>
                    <a:pt x="37" y="19"/>
                  </a:cubicBezTo>
                  <a:cubicBezTo>
                    <a:pt x="28" y="19"/>
                    <a:pt x="19" y="19"/>
                    <a:pt x="0" y="29"/>
                  </a:cubicBezTo>
                  <a:lnTo>
                    <a:pt x="93" y="29"/>
                  </a:lnTo>
                  <a:cubicBezTo>
                    <a:pt x="121" y="29"/>
                    <a:pt x="139" y="19"/>
                    <a:pt x="177" y="19"/>
                  </a:cubicBezTo>
                  <a:cubicBezTo>
                    <a:pt x="167" y="1"/>
                    <a:pt x="139" y="1"/>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0"/>
            <p:cNvSpPr/>
            <p:nvPr/>
          </p:nvSpPr>
          <p:spPr>
            <a:xfrm>
              <a:off x="4627125" y="3367100"/>
              <a:ext cx="2350" cy="950"/>
            </a:xfrm>
            <a:custGeom>
              <a:rect b="b" l="l" r="r" t="t"/>
              <a:pathLst>
                <a:path extrusionOk="0" h="38" w="94">
                  <a:moveTo>
                    <a:pt x="47" y="0"/>
                  </a:moveTo>
                  <a:cubicBezTo>
                    <a:pt x="37" y="0"/>
                    <a:pt x="37" y="9"/>
                    <a:pt x="28" y="9"/>
                  </a:cubicBezTo>
                  <a:cubicBezTo>
                    <a:pt x="19" y="28"/>
                    <a:pt x="0" y="28"/>
                    <a:pt x="0" y="37"/>
                  </a:cubicBezTo>
                  <a:cubicBezTo>
                    <a:pt x="28" y="37"/>
                    <a:pt x="37" y="28"/>
                    <a:pt x="47" y="28"/>
                  </a:cubicBezTo>
                  <a:cubicBezTo>
                    <a:pt x="65" y="9"/>
                    <a:pt x="65" y="9"/>
                    <a:pt x="75" y="9"/>
                  </a:cubicBezTo>
                  <a:cubicBezTo>
                    <a:pt x="84" y="9"/>
                    <a:pt x="84"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0"/>
            <p:cNvSpPr/>
            <p:nvPr/>
          </p:nvSpPr>
          <p:spPr>
            <a:xfrm>
              <a:off x="4632225" y="3353850"/>
              <a:ext cx="5150" cy="1650"/>
            </a:xfrm>
            <a:custGeom>
              <a:rect b="b" l="l" r="r" t="t"/>
              <a:pathLst>
                <a:path extrusionOk="0" h="66" w="206">
                  <a:moveTo>
                    <a:pt x="94" y="1"/>
                  </a:moveTo>
                  <a:cubicBezTo>
                    <a:pt x="66" y="1"/>
                    <a:pt x="47" y="10"/>
                    <a:pt x="29" y="19"/>
                  </a:cubicBezTo>
                  <a:cubicBezTo>
                    <a:pt x="10" y="28"/>
                    <a:pt x="1" y="47"/>
                    <a:pt x="1" y="66"/>
                  </a:cubicBezTo>
                  <a:cubicBezTo>
                    <a:pt x="19" y="47"/>
                    <a:pt x="56" y="19"/>
                    <a:pt x="94" y="19"/>
                  </a:cubicBezTo>
                  <a:lnTo>
                    <a:pt x="205" y="19"/>
                  </a:lnTo>
                  <a:cubicBezTo>
                    <a:pt x="205" y="19"/>
                    <a:pt x="196" y="10"/>
                    <a:pt x="187" y="10"/>
                  </a:cubicBezTo>
                  <a:cubicBezTo>
                    <a:pt x="168" y="1"/>
                    <a:pt x="159"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0"/>
            <p:cNvSpPr/>
            <p:nvPr/>
          </p:nvSpPr>
          <p:spPr>
            <a:xfrm>
              <a:off x="4635250" y="3355000"/>
              <a:ext cx="5375" cy="1425"/>
            </a:xfrm>
            <a:custGeom>
              <a:rect b="b" l="l" r="r" t="t"/>
              <a:pathLst>
                <a:path extrusionOk="0" h="57" w="215">
                  <a:moveTo>
                    <a:pt x="0" y="1"/>
                  </a:moveTo>
                  <a:cubicBezTo>
                    <a:pt x="28" y="10"/>
                    <a:pt x="38" y="10"/>
                    <a:pt x="75" y="20"/>
                  </a:cubicBezTo>
                  <a:cubicBezTo>
                    <a:pt x="84" y="20"/>
                    <a:pt x="112" y="29"/>
                    <a:pt x="121" y="29"/>
                  </a:cubicBezTo>
                  <a:lnTo>
                    <a:pt x="168" y="47"/>
                  </a:lnTo>
                  <a:cubicBezTo>
                    <a:pt x="177" y="47"/>
                    <a:pt x="186" y="47"/>
                    <a:pt x="214" y="57"/>
                  </a:cubicBezTo>
                  <a:cubicBezTo>
                    <a:pt x="205" y="29"/>
                    <a:pt x="177" y="29"/>
                    <a:pt x="168" y="20"/>
                  </a:cubicBezTo>
                  <a:cubicBezTo>
                    <a:pt x="140" y="20"/>
                    <a:pt x="131" y="10"/>
                    <a:pt x="112" y="10"/>
                  </a:cubicBezTo>
                  <a:cubicBezTo>
                    <a:pt x="75"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0"/>
            <p:cNvSpPr/>
            <p:nvPr/>
          </p:nvSpPr>
          <p:spPr>
            <a:xfrm>
              <a:off x="4639200" y="3354075"/>
              <a:ext cx="4200" cy="2350"/>
            </a:xfrm>
            <a:custGeom>
              <a:rect b="b" l="l" r="r" t="t"/>
              <a:pathLst>
                <a:path extrusionOk="0" h="94" w="168">
                  <a:moveTo>
                    <a:pt x="0" y="1"/>
                  </a:moveTo>
                  <a:cubicBezTo>
                    <a:pt x="28" y="19"/>
                    <a:pt x="56" y="38"/>
                    <a:pt x="75" y="47"/>
                  </a:cubicBezTo>
                  <a:cubicBezTo>
                    <a:pt x="112" y="66"/>
                    <a:pt x="140" y="84"/>
                    <a:pt x="168" y="94"/>
                  </a:cubicBezTo>
                  <a:lnTo>
                    <a:pt x="140" y="57"/>
                  </a:lnTo>
                  <a:cubicBezTo>
                    <a:pt x="121" y="47"/>
                    <a:pt x="103" y="47"/>
                    <a:pt x="93" y="38"/>
                  </a:cubicBezTo>
                  <a:cubicBezTo>
                    <a:pt x="75" y="19"/>
                    <a:pt x="56" y="10"/>
                    <a:pt x="47" y="10"/>
                  </a:cubicBezTo>
                  <a:cubicBezTo>
                    <a:pt x="28" y="1"/>
                    <a:pt x="1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0"/>
            <p:cNvSpPr/>
            <p:nvPr/>
          </p:nvSpPr>
          <p:spPr>
            <a:xfrm>
              <a:off x="4635025" y="3355700"/>
              <a:ext cx="3275" cy="950"/>
            </a:xfrm>
            <a:custGeom>
              <a:rect b="b" l="l" r="r" t="t"/>
              <a:pathLst>
                <a:path extrusionOk="0" h="38" w="131">
                  <a:moveTo>
                    <a:pt x="37" y="1"/>
                  </a:moveTo>
                  <a:cubicBezTo>
                    <a:pt x="28" y="1"/>
                    <a:pt x="9" y="19"/>
                    <a:pt x="0" y="19"/>
                  </a:cubicBezTo>
                  <a:cubicBezTo>
                    <a:pt x="28" y="19"/>
                    <a:pt x="47" y="29"/>
                    <a:pt x="56" y="29"/>
                  </a:cubicBezTo>
                  <a:cubicBezTo>
                    <a:pt x="84" y="38"/>
                    <a:pt x="102" y="38"/>
                    <a:pt x="130" y="38"/>
                  </a:cubicBezTo>
                  <a:cubicBezTo>
                    <a:pt x="121" y="1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0"/>
            <p:cNvSpPr/>
            <p:nvPr/>
          </p:nvSpPr>
          <p:spPr>
            <a:xfrm>
              <a:off x="4655925" y="3366400"/>
              <a:ext cx="2575" cy="4200"/>
            </a:xfrm>
            <a:custGeom>
              <a:rect b="b" l="l" r="r" t="t"/>
              <a:pathLst>
                <a:path extrusionOk="0" h="168" w="103">
                  <a:moveTo>
                    <a:pt x="0" y="0"/>
                  </a:moveTo>
                  <a:lnTo>
                    <a:pt x="0" y="0"/>
                  </a:lnTo>
                  <a:cubicBezTo>
                    <a:pt x="10" y="28"/>
                    <a:pt x="38" y="65"/>
                    <a:pt x="47" y="84"/>
                  </a:cubicBezTo>
                  <a:cubicBezTo>
                    <a:pt x="75" y="112"/>
                    <a:pt x="84" y="149"/>
                    <a:pt x="103" y="167"/>
                  </a:cubicBezTo>
                  <a:cubicBezTo>
                    <a:pt x="93" y="158"/>
                    <a:pt x="93" y="130"/>
                    <a:pt x="93" y="121"/>
                  </a:cubicBezTo>
                  <a:cubicBezTo>
                    <a:pt x="84" y="112"/>
                    <a:pt x="84" y="84"/>
                    <a:pt x="65" y="75"/>
                  </a:cubicBezTo>
                  <a:cubicBezTo>
                    <a:pt x="56" y="4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0"/>
            <p:cNvSpPr/>
            <p:nvPr/>
          </p:nvSpPr>
          <p:spPr>
            <a:xfrm>
              <a:off x="4654075" y="3366625"/>
              <a:ext cx="2575" cy="3050"/>
            </a:xfrm>
            <a:custGeom>
              <a:rect b="b" l="l" r="r" t="t"/>
              <a:pathLst>
                <a:path extrusionOk="0" h="122" w="103">
                  <a:moveTo>
                    <a:pt x="0" y="0"/>
                  </a:moveTo>
                  <a:cubicBezTo>
                    <a:pt x="19" y="10"/>
                    <a:pt x="19" y="19"/>
                    <a:pt x="28" y="28"/>
                  </a:cubicBezTo>
                  <a:cubicBezTo>
                    <a:pt x="37" y="47"/>
                    <a:pt x="37" y="56"/>
                    <a:pt x="56" y="66"/>
                  </a:cubicBezTo>
                  <a:cubicBezTo>
                    <a:pt x="65" y="93"/>
                    <a:pt x="84" y="103"/>
                    <a:pt x="102" y="121"/>
                  </a:cubicBezTo>
                  <a:cubicBezTo>
                    <a:pt x="102" y="112"/>
                    <a:pt x="102" y="103"/>
                    <a:pt x="84" y="75"/>
                  </a:cubicBezTo>
                  <a:cubicBezTo>
                    <a:pt x="74" y="66"/>
                    <a:pt x="74" y="56"/>
                    <a:pt x="65" y="47"/>
                  </a:cubicBezTo>
                  <a:cubicBezTo>
                    <a:pt x="56" y="19"/>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0"/>
            <p:cNvSpPr/>
            <p:nvPr/>
          </p:nvSpPr>
          <p:spPr>
            <a:xfrm>
              <a:off x="4651275" y="3367775"/>
              <a:ext cx="3500" cy="1425"/>
            </a:xfrm>
            <a:custGeom>
              <a:rect b="b" l="l" r="r" t="t"/>
              <a:pathLst>
                <a:path extrusionOk="0" h="57" w="140">
                  <a:moveTo>
                    <a:pt x="1" y="1"/>
                  </a:moveTo>
                  <a:lnTo>
                    <a:pt x="75" y="29"/>
                  </a:lnTo>
                  <a:cubicBezTo>
                    <a:pt x="93" y="47"/>
                    <a:pt x="121" y="57"/>
                    <a:pt x="140" y="57"/>
                  </a:cubicBezTo>
                  <a:cubicBezTo>
                    <a:pt x="121" y="29"/>
                    <a:pt x="93" y="20"/>
                    <a:pt x="75" y="10"/>
                  </a:cubicBezTo>
                  <a:cubicBezTo>
                    <a:pt x="56" y="10"/>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0"/>
            <p:cNvSpPr/>
            <p:nvPr/>
          </p:nvSpPr>
          <p:spPr>
            <a:xfrm>
              <a:off x="4651050" y="3365000"/>
              <a:ext cx="2575" cy="2125"/>
            </a:xfrm>
            <a:custGeom>
              <a:rect b="b" l="l" r="r" t="t"/>
              <a:pathLst>
                <a:path extrusionOk="0" h="85" w="103">
                  <a:moveTo>
                    <a:pt x="0" y="0"/>
                  </a:moveTo>
                  <a:lnTo>
                    <a:pt x="47" y="47"/>
                  </a:lnTo>
                  <a:cubicBezTo>
                    <a:pt x="56" y="65"/>
                    <a:pt x="84" y="75"/>
                    <a:pt x="102" y="84"/>
                  </a:cubicBezTo>
                  <a:cubicBezTo>
                    <a:pt x="93" y="75"/>
                    <a:pt x="84" y="47"/>
                    <a:pt x="56" y="38"/>
                  </a:cubicBezTo>
                  <a:cubicBezTo>
                    <a:pt x="47" y="2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0"/>
            <p:cNvSpPr/>
            <p:nvPr/>
          </p:nvSpPr>
          <p:spPr>
            <a:xfrm>
              <a:off x="4651500" y="3362200"/>
              <a:ext cx="3275" cy="2825"/>
            </a:xfrm>
            <a:custGeom>
              <a:rect b="b" l="l" r="r" t="t"/>
              <a:pathLst>
                <a:path extrusionOk="0" h="113" w="131">
                  <a:moveTo>
                    <a:pt x="1" y="1"/>
                  </a:moveTo>
                  <a:cubicBezTo>
                    <a:pt x="19" y="38"/>
                    <a:pt x="38" y="47"/>
                    <a:pt x="66" y="66"/>
                  </a:cubicBezTo>
                  <a:cubicBezTo>
                    <a:pt x="75" y="94"/>
                    <a:pt x="112" y="103"/>
                    <a:pt x="131" y="112"/>
                  </a:cubicBezTo>
                  <a:cubicBezTo>
                    <a:pt x="112" y="94"/>
                    <a:pt x="84" y="66"/>
                    <a:pt x="75" y="47"/>
                  </a:cubicBezTo>
                  <a:cubicBezTo>
                    <a:pt x="66" y="20"/>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0"/>
            <p:cNvSpPr/>
            <p:nvPr/>
          </p:nvSpPr>
          <p:spPr>
            <a:xfrm>
              <a:off x="4630150" y="3383350"/>
              <a:ext cx="5600" cy="1175"/>
            </a:xfrm>
            <a:custGeom>
              <a:rect b="b" l="l" r="r" t="t"/>
              <a:pathLst>
                <a:path extrusionOk="0" h="47" w="224">
                  <a:moveTo>
                    <a:pt x="0" y="0"/>
                  </a:moveTo>
                  <a:lnTo>
                    <a:pt x="0" y="0"/>
                  </a:lnTo>
                  <a:cubicBezTo>
                    <a:pt x="9" y="28"/>
                    <a:pt x="37" y="28"/>
                    <a:pt x="47" y="28"/>
                  </a:cubicBezTo>
                  <a:cubicBezTo>
                    <a:pt x="65" y="38"/>
                    <a:pt x="84" y="47"/>
                    <a:pt x="102" y="47"/>
                  </a:cubicBezTo>
                  <a:cubicBezTo>
                    <a:pt x="139" y="47"/>
                    <a:pt x="186" y="47"/>
                    <a:pt x="223" y="38"/>
                  </a:cubicBezTo>
                  <a:lnTo>
                    <a:pt x="158" y="38"/>
                  </a:lnTo>
                  <a:cubicBezTo>
                    <a:pt x="139" y="38"/>
                    <a:pt x="130" y="28"/>
                    <a:pt x="102" y="28"/>
                  </a:cubicBezTo>
                  <a:cubicBezTo>
                    <a:pt x="65"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0"/>
            <p:cNvSpPr/>
            <p:nvPr/>
          </p:nvSpPr>
          <p:spPr>
            <a:xfrm>
              <a:off x="4632450" y="3383125"/>
              <a:ext cx="4675" cy="475"/>
            </a:xfrm>
            <a:custGeom>
              <a:rect b="b" l="l" r="r" t="t"/>
              <a:pathLst>
                <a:path extrusionOk="0" h="19" w="187">
                  <a:moveTo>
                    <a:pt x="1" y="0"/>
                  </a:moveTo>
                  <a:cubicBezTo>
                    <a:pt x="8" y="7"/>
                    <a:pt x="14" y="13"/>
                    <a:pt x="27" y="13"/>
                  </a:cubicBezTo>
                  <a:cubicBezTo>
                    <a:pt x="33" y="13"/>
                    <a:pt x="39" y="12"/>
                    <a:pt x="47" y="9"/>
                  </a:cubicBezTo>
                  <a:cubicBezTo>
                    <a:pt x="57" y="19"/>
                    <a:pt x="85" y="19"/>
                    <a:pt x="94" y="19"/>
                  </a:cubicBezTo>
                  <a:cubicBezTo>
                    <a:pt x="131" y="19"/>
                    <a:pt x="159"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0"/>
            <p:cNvSpPr/>
            <p:nvPr/>
          </p:nvSpPr>
          <p:spPr>
            <a:xfrm>
              <a:off x="4635025" y="3381950"/>
              <a:ext cx="4900" cy="950"/>
            </a:xfrm>
            <a:custGeom>
              <a:rect b="b" l="l" r="r" t="t"/>
              <a:pathLst>
                <a:path extrusionOk="0" h="38" w="196">
                  <a:moveTo>
                    <a:pt x="102" y="1"/>
                  </a:moveTo>
                  <a:cubicBezTo>
                    <a:pt x="75" y="1"/>
                    <a:pt x="37" y="1"/>
                    <a:pt x="0" y="10"/>
                  </a:cubicBezTo>
                  <a:cubicBezTo>
                    <a:pt x="37" y="19"/>
                    <a:pt x="75" y="19"/>
                    <a:pt x="102" y="38"/>
                  </a:cubicBezTo>
                  <a:cubicBezTo>
                    <a:pt x="121" y="38"/>
                    <a:pt x="140" y="19"/>
                    <a:pt x="149" y="19"/>
                  </a:cubicBezTo>
                  <a:cubicBezTo>
                    <a:pt x="167" y="10"/>
                    <a:pt x="186" y="10"/>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50"/>
            <p:cNvSpPr/>
            <p:nvPr/>
          </p:nvSpPr>
          <p:spPr>
            <a:xfrm>
              <a:off x="4639200" y="3382175"/>
              <a:ext cx="4675" cy="1425"/>
            </a:xfrm>
            <a:custGeom>
              <a:rect b="b" l="l" r="r" t="t"/>
              <a:pathLst>
                <a:path extrusionOk="0" h="57" w="187">
                  <a:moveTo>
                    <a:pt x="186" y="1"/>
                  </a:moveTo>
                  <a:lnTo>
                    <a:pt x="140" y="10"/>
                  </a:lnTo>
                  <a:cubicBezTo>
                    <a:pt x="121" y="10"/>
                    <a:pt x="103" y="29"/>
                    <a:pt x="93" y="29"/>
                  </a:cubicBezTo>
                  <a:cubicBezTo>
                    <a:pt x="65" y="38"/>
                    <a:pt x="28" y="47"/>
                    <a:pt x="0" y="57"/>
                  </a:cubicBezTo>
                  <a:lnTo>
                    <a:pt x="93" y="57"/>
                  </a:lnTo>
                  <a:cubicBezTo>
                    <a:pt x="103" y="47"/>
                    <a:pt x="121" y="47"/>
                    <a:pt x="140" y="38"/>
                  </a:cubicBezTo>
                  <a:cubicBezTo>
                    <a:pt x="158" y="29"/>
                    <a:pt x="168"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50"/>
            <p:cNvSpPr/>
            <p:nvPr/>
          </p:nvSpPr>
          <p:spPr>
            <a:xfrm>
              <a:off x="4642675" y="3379875"/>
              <a:ext cx="5375" cy="1325"/>
            </a:xfrm>
            <a:custGeom>
              <a:rect b="b" l="l" r="r" t="t"/>
              <a:pathLst>
                <a:path extrusionOk="0" h="53" w="215">
                  <a:moveTo>
                    <a:pt x="214" y="0"/>
                  </a:moveTo>
                  <a:lnTo>
                    <a:pt x="214" y="0"/>
                  </a:lnTo>
                  <a:cubicBezTo>
                    <a:pt x="196" y="9"/>
                    <a:pt x="187" y="9"/>
                    <a:pt x="159" y="9"/>
                  </a:cubicBezTo>
                  <a:lnTo>
                    <a:pt x="103" y="28"/>
                  </a:lnTo>
                  <a:cubicBezTo>
                    <a:pt x="66" y="37"/>
                    <a:pt x="29" y="37"/>
                    <a:pt x="1" y="47"/>
                  </a:cubicBezTo>
                  <a:cubicBezTo>
                    <a:pt x="12" y="50"/>
                    <a:pt x="25" y="53"/>
                    <a:pt x="40" y="53"/>
                  </a:cubicBezTo>
                  <a:cubicBezTo>
                    <a:pt x="61" y="53"/>
                    <a:pt x="85" y="48"/>
                    <a:pt x="112" y="37"/>
                  </a:cubicBezTo>
                  <a:cubicBezTo>
                    <a:pt x="140" y="37"/>
                    <a:pt x="149" y="37"/>
                    <a:pt x="168" y="28"/>
                  </a:cubicBezTo>
                  <a:cubicBezTo>
                    <a:pt x="187" y="28"/>
                    <a:pt x="205" y="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0"/>
            <p:cNvSpPr/>
            <p:nvPr/>
          </p:nvSpPr>
          <p:spPr>
            <a:xfrm>
              <a:off x="4634550" y="3370800"/>
              <a:ext cx="2350" cy="825"/>
            </a:xfrm>
            <a:custGeom>
              <a:rect b="b" l="l" r="r" t="t"/>
              <a:pathLst>
                <a:path extrusionOk="0" h="33" w="94">
                  <a:moveTo>
                    <a:pt x="47" y="1"/>
                  </a:moveTo>
                  <a:cubicBezTo>
                    <a:pt x="28" y="1"/>
                    <a:pt x="10" y="1"/>
                    <a:pt x="1" y="19"/>
                  </a:cubicBezTo>
                  <a:cubicBezTo>
                    <a:pt x="7" y="26"/>
                    <a:pt x="18" y="32"/>
                    <a:pt x="31" y="32"/>
                  </a:cubicBezTo>
                  <a:cubicBezTo>
                    <a:pt x="36" y="32"/>
                    <a:pt x="42" y="31"/>
                    <a:pt x="47" y="29"/>
                  </a:cubicBezTo>
                  <a:cubicBezTo>
                    <a:pt x="56" y="29"/>
                    <a:pt x="75" y="29"/>
                    <a:pt x="94" y="19"/>
                  </a:cubicBezTo>
                  <a:cubicBezTo>
                    <a:pt x="75" y="1"/>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0"/>
            <p:cNvSpPr/>
            <p:nvPr/>
          </p:nvSpPr>
          <p:spPr>
            <a:xfrm>
              <a:off x="4632700" y="3370100"/>
              <a:ext cx="2350" cy="500"/>
            </a:xfrm>
            <a:custGeom>
              <a:rect b="b" l="l" r="r" t="t"/>
              <a:pathLst>
                <a:path extrusionOk="0" h="20" w="94">
                  <a:moveTo>
                    <a:pt x="47" y="1"/>
                  </a:moveTo>
                  <a:cubicBezTo>
                    <a:pt x="37" y="1"/>
                    <a:pt x="10" y="1"/>
                    <a:pt x="0" y="10"/>
                  </a:cubicBezTo>
                  <a:cubicBezTo>
                    <a:pt x="10" y="19"/>
                    <a:pt x="28" y="19"/>
                    <a:pt x="47" y="19"/>
                  </a:cubicBezTo>
                  <a:cubicBezTo>
                    <a:pt x="56" y="19"/>
                    <a:pt x="84" y="19"/>
                    <a:pt x="93" y="10"/>
                  </a:cubicBezTo>
                  <a:cubicBezTo>
                    <a:pt x="84" y="1"/>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0"/>
            <p:cNvSpPr/>
            <p:nvPr/>
          </p:nvSpPr>
          <p:spPr>
            <a:xfrm>
              <a:off x="4649875" y="3377775"/>
              <a:ext cx="3275" cy="1650"/>
            </a:xfrm>
            <a:custGeom>
              <a:rect b="b" l="l" r="r" t="t"/>
              <a:pathLst>
                <a:path extrusionOk="0" h="66" w="131">
                  <a:moveTo>
                    <a:pt x="131" y="0"/>
                  </a:moveTo>
                  <a:cubicBezTo>
                    <a:pt x="103" y="19"/>
                    <a:pt x="84" y="19"/>
                    <a:pt x="57" y="28"/>
                  </a:cubicBezTo>
                  <a:cubicBezTo>
                    <a:pt x="47" y="38"/>
                    <a:pt x="19" y="47"/>
                    <a:pt x="1" y="65"/>
                  </a:cubicBezTo>
                  <a:cubicBezTo>
                    <a:pt x="19" y="65"/>
                    <a:pt x="47" y="65"/>
                    <a:pt x="66" y="38"/>
                  </a:cubicBezTo>
                  <a:cubicBezTo>
                    <a:pt x="75" y="38"/>
                    <a:pt x="94" y="38"/>
                    <a:pt x="103" y="28"/>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0"/>
            <p:cNvSpPr/>
            <p:nvPr/>
          </p:nvSpPr>
          <p:spPr>
            <a:xfrm>
              <a:off x="4776925" y="3208675"/>
              <a:ext cx="36725" cy="33575"/>
            </a:xfrm>
            <a:custGeom>
              <a:rect b="b" l="l" r="r" t="t"/>
              <a:pathLst>
                <a:path extrusionOk="0" h="1343" w="1469">
                  <a:moveTo>
                    <a:pt x="470" y="0"/>
                  </a:moveTo>
                  <a:cubicBezTo>
                    <a:pt x="446" y="0"/>
                    <a:pt x="423" y="3"/>
                    <a:pt x="400" y="10"/>
                  </a:cubicBezTo>
                  <a:cubicBezTo>
                    <a:pt x="307" y="29"/>
                    <a:pt x="215" y="112"/>
                    <a:pt x="215" y="205"/>
                  </a:cubicBezTo>
                  <a:cubicBezTo>
                    <a:pt x="215" y="307"/>
                    <a:pt x="307" y="391"/>
                    <a:pt x="391" y="465"/>
                  </a:cubicBezTo>
                  <a:cubicBezTo>
                    <a:pt x="349" y="465"/>
                    <a:pt x="307" y="461"/>
                    <a:pt x="266" y="461"/>
                  </a:cubicBezTo>
                  <a:cubicBezTo>
                    <a:pt x="224" y="461"/>
                    <a:pt x="182" y="465"/>
                    <a:pt x="140" y="484"/>
                  </a:cubicBezTo>
                  <a:cubicBezTo>
                    <a:pt x="75" y="521"/>
                    <a:pt x="1" y="586"/>
                    <a:pt x="19" y="670"/>
                  </a:cubicBezTo>
                  <a:cubicBezTo>
                    <a:pt x="29" y="753"/>
                    <a:pt x="112" y="809"/>
                    <a:pt x="187" y="837"/>
                  </a:cubicBezTo>
                  <a:cubicBezTo>
                    <a:pt x="270" y="855"/>
                    <a:pt x="354" y="855"/>
                    <a:pt x="438" y="893"/>
                  </a:cubicBezTo>
                  <a:cubicBezTo>
                    <a:pt x="354" y="930"/>
                    <a:pt x="270" y="948"/>
                    <a:pt x="215" y="1004"/>
                  </a:cubicBezTo>
                  <a:cubicBezTo>
                    <a:pt x="159" y="1069"/>
                    <a:pt x="112" y="1144"/>
                    <a:pt x="140" y="1227"/>
                  </a:cubicBezTo>
                  <a:cubicBezTo>
                    <a:pt x="173" y="1313"/>
                    <a:pt x="272" y="1342"/>
                    <a:pt x="372" y="1342"/>
                  </a:cubicBezTo>
                  <a:cubicBezTo>
                    <a:pt x="414" y="1342"/>
                    <a:pt x="456" y="1337"/>
                    <a:pt x="493" y="1329"/>
                  </a:cubicBezTo>
                  <a:cubicBezTo>
                    <a:pt x="818" y="1274"/>
                    <a:pt x="1116" y="1134"/>
                    <a:pt x="1376" y="939"/>
                  </a:cubicBezTo>
                  <a:cubicBezTo>
                    <a:pt x="1469" y="883"/>
                    <a:pt x="1413" y="744"/>
                    <a:pt x="1385" y="670"/>
                  </a:cubicBezTo>
                  <a:cubicBezTo>
                    <a:pt x="1209" y="400"/>
                    <a:pt x="976" y="168"/>
                    <a:pt x="688" y="56"/>
                  </a:cubicBezTo>
                  <a:cubicBezTo>
                    <a:pt x="618" y="28"/>
                    <a:pt x="543" y="0"/>
                    <a:pt x="47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0"/>
            <p:cNvSpPr/>
            <p:nvPr/>
          </p:nvSpPr>
          <p:spPr>
            <a:xfrm>
              <a:off x="4776000" y="3208675"/>
              <a:ext cx="36275" cy="34050"/>
            </a:xfrm>
            <a:custGeom>
              <a:rect b="b" l="l" r="r" t="t"/>
              <a:pathLst>
                <a:path extrusionOk="0" h="1362" w="1451">
                  <a:moveTo>
                    <a:pt x="1394" y="716"/>
                  </a:moveTo>
                  <a:lnTo>
                    <a:pt x="1394" y="716"/>
                  </a:lnTo>
                  <a:cubicBezTo>
                    <a:pt x="1422" y="753"/>
                    <a:pt x="1432" y="800"/>
                    <a:pt x="1450" y="846"/>
                  </a:cubicBezTo>
                  <a:cubicBezTo>
                    <a:pt x="1450" y="800"/>
                    <a:pt x="1422" y="753"/>
                    <a:pt x="1394" y="716"/>
                  </a:cubicBezTo>
                  <a:close/>
                  <a:moveTo>
                    <a:pt x="1432" y="911"/>
                  </a:moveTo>
                  <a:lnTo>
                    <a:pt x="1432" y="911"/>
                  </a:lnTo>
                  <a:cubicBezTo>
                    <a:pt x="1422" y="930"/>
                    <a:pt x="1413" y="948"/>
                    <a:pt x="1385" y="958"/>
                  </a:cubicBezTo>
                  <a:cubicBezTo>
                    <a:pt x="1413" y="948"/>
                    <a:pt x="1422" y="939"/>
                    <a:pt x="1432" y="911"/>
                  </a:cubicBezTo>
                  <a:close/>
                  <a:moveTo>
                    <a:pt x="1413" y="948"/>
                  </a:moveTo>
                  <a:lnTo>
                    <a:pt x="1413" y="948"/>
                  </a:lnTo>
                  <a:cubicBezTo>
                    <a:pt x="1283" y="1041"/>
                    <a:pt x="1153" y="1125"/>
                    <a:pt x="1013" y="1190"/>
                  </a:cubicBezTo>
                  <a:cubicBezTo>
                    <a:pt x="1153" y="1125"/>
                    <a:pt x="1292" y="1041"/>
                    <a:pt x="1413" y="948"/>
                  </a:cubicBezTo>
                  <a:close/>
                  <a:moveTo>
                    <a:pt x="484" y="1"/>
                  </a:moveTo>
                  <a:cubicBezTo>
                    <a:pt x="437" y="1"/>
                    <a:pt x="391" y="10"/>
                    <a:pt x="344" y="29"/>
                  </a:cubicBezTo>
                  <a:cubicBezTo>
                    <a:pt x="298" y="56"/>
                    <a:pt x="261" y="94"/>
                    <a:pt x="233" y="122"/>
                  </a:cubicBezTo>
                  <a:cubicBezTo>
                    <a:pt x="214" y="168"/>
                    <a:pt x="205" y="214"/>
                    <a:pt x="224" y="261"/>
                  </a:cubicBezTo>
                  <a:cubicBezTo>
                    <a:pt x="233" y="307"/>
                    <a:pt x="270" y="354"/>
                    <a:pt x="298" y="391"/>
                  </a:cubicBezTo>
                  <a:lnTo>
                    <a:pt x="344" y="437"/>
                  </a:lnTo>
                  <a:lnTo>
                    <a:pt x="289" y="437"/>
                  </a:lnTo>
                  <a:cubicBezTo>
                    <a:pt x="233" y="437"/>
                    <a:pt x="196" y="447"/>
                    <a:pt x="159" y="465"/>
                  </a:cubicBezTo>
                  <a:cubicBezTo>
                    <a:pt x="112" y="484"/>
                    <a:pt x="75" y="512"/>
                    <a:pt x="56" y="540"/>
                  </a:cubicBezTo>
                  <a:cubicBezTo>
                    <a:pt x="29" y="577"/>
                    <a:pt x="1" y="633"/>
                    <a:pt x="19" y="679"/>
                  </a:cubicBezTo>
                  <a:cubicBezTo>
                    <a:pt x="29" y="725"/>
                    <a:pt x="66" y="772"/>
                    <a:pt x="103" y="800"/>
                  </a:cubicBezTo>
                  <a:cubicBezTo>
                    <a:pt x="131" y="818"/>
                    <a:pt x="177" y="846"/>
                    <a:pt x="214" y="855"/>
                  </a:cubicBezTo>
                  <a:cubicBezTo>
                    <a:pt x="289" y="865"/>
                    <a:pt x="344" y="883"/>
                    <a:pt x="400" y="893"/>
                  </a:cubicBezTo>
                  <a:cubicBezTo>
                    <a:pt x="344" y="911"/>
                    <a:pt x="289" y="939"/>
                    <a:pt x="233" y="986"/>
                  </a:cubicBezTo>
                  <a:cubicBezTo>
                    <a:pt x="205" y="1004"/>
                    <a:pt x="177" y="1041"/>
                    <a:pt x="168" y="1078"/>
                  </a:cubicBezTo>
                  <a:cubicBezTo>
                    <a:pt x="159" y="1116"/>
                    <a:pt x="140" y="1162"/>
                    <a:pt x="159" y="1209"/>
                  </a:cubicBezTo>
                  <a:cubicBezTo>
                    <a:pt x="168" y="1255"/>
                    <a:pt x="196" y="1283"/>
                    <a:pt x="224" y="1311"/>
                  </a:cubicBezTo>
                  <a:cubicBezTo>
                    <a:pt x="261" y="1329"/>
                    <a:pt x="298" y="1348"/>
                    <a:pt x="344" y="1357"/>
                  </a:cubicBezTo>
                  <a:cubicBezTo>
                    <a:pt x="369" y="1360"/>
                    <a:pt x="393" y="1361"/>
                    <a:pt x="416" y="1361"/>
                  </a:cubicBezTo>
                  <a:cubicBezTo>
                    <a:pt x="472" y="1361"/>
                    <a:pt x="524" y="1354"/>
                    <a:pt x="577" y="1348"/>
                  </a:cubicBezTo>
                  <a:cubicBezTo>
                    <a:pt x="724" y="1311"/>
                    <a:pt x="872" y="1265"/>
                    <a:pt x="1010" y="1192"/>
                  </a:cubicBezTo>
                  <a:lnTo>
                    <a:pt x="1010" y="1192"/>
                  </a:lnTo>
                  <a:cubicBezTo>
                    <a:pt x="872" y="1265"/>
                    <a:pt x="724" y="1311"/>
                    <a:pt x="577" y="1329"/>
                  </a:cubicBezTo>
                  <a:cubicBezTo>
                    <a:pt x="522" y="1343"/>
                    <a:pt x="468" y="1352"/>
                    <a:pt x="410" y="1352"/>
                  </a:cubicBezTo>
                  <a:cubicBezTo>
                    <a:pt x="389" y="1352"/>
                    <a:pt x="367" y="1350"/>
                    <a:pt x="344" y="1348"/>
                  </a:cubicBezTo>
                  <a:cubicBezTo>
                    <a:pt x="307" y="1329"/>
                    <a:pt x="270" y="1320"/>
                    <a:pt x="233" y="1301"/>
                  </a:cubicBezTo>
                  <a:cubicBezTo>
                    <a:pt x="214" y="1274"/>
                    <a:pt x="187" y="1236"/>
                    <a:pt x="177" y="1209"/>
                  </a:cubicBezTo>
                  <a:cubicBezTo>
                    <a:pt x="168" y="1171"/>
                    <a:pt x="177" y="1134"/>
                    <a:pt x="187" y="1097"/>
                  </a:cubicBezTo>
                  <a:cubicBezTo>
                    <a:pt x="205" y="1069"/>
                    <a:pt x="224" y="1041"/>
                    <a:pt x="261" y="1023"/>
                  </a:cubicBezTo>
                  <a:cubicBezTo>
                    <a:pt x="317" y="976"/>
                    <a:pt x="391" y="948"/>
                    <a:pt x="456" y="930"/>
                  </a:cubicBezTo>
                  <a:lnTo>
                    <a:pt x="502" y="911"/>
                  </a:lnTo>
                  <a:lnTo>
                    <a:pt x="456" y="893"/>
                  </a:lnTo>
                  <a:cubicBezTo>
                    <a:pt x="372" y="855"/>
                    <a:pt x="298" y="855"/>
                    <a:pt x="214" y="837"/>
                  </a:cubicBezTo>
                  <a:cubicBezTo>
                    <a:pt x="177" y="818"/>
                    <a:pt x="140" y="809"/>
                    <a:pt x="112" y="790"/>
                  </a:cubicBezTo>
                  <a:cubicBezTo>
                    <a:pt x="75" y="763"/>
                    <a:pt x="47" y="725"/>
                    <a:pt x="47" y="707"/>
                  </a:cubicBezTo>
                  <a:cubicBezTo>
                    <a:pt x="38" y="670"/>
                    <a:pt x="47" y="633"/>
                    <a:pt x="75" y="605"/>
                  </a:cubicBezTo>
                  <a:cubicBezTo>
                    <a:pt x="94" y="567"/>
                    <a:pt x="122" y="540"/>
                    <a:pt x="159" y="530"/>
                  </a:cubicBezTo>
                  <a:cubicBezTo>
                    <a:pt x="191" y="512"/>
                    <a:pt x="228" y="507"/>
                    <a:pt x="268" y="507"/>
                  </a:cubicBezTo>
                  <a:cubicBezTo>
                    <a:pt x="307" y="507"/>
                    <a:pt x="349" y="512"/>
                    <a:pt x="391" y="512"/>
                  </a:cubicBezTo>
                  <a:lnTo>
                    <a:pt x="465" y="512"/>
                  </a:lnTo>
                  <a:lnTo>
                    <a:pt x="410" y="465"/>
                  </a:lnTo>
                  <a:cubicBezTo>
                    <a:pt x="372" y="437"/>
                    <a:pt x="344" y="400"/>
                    <a:pt x="317" y="382"/>
                  </a:cubicBezTo>
                  <a:cubicBezTo>
                    <a:pt x="289" y="344"/>
                    <a:pt x="261" y="307"/>
                    <a:pt x="252" y="279"/>
                  </a:cubicBezTo>
                  <a:cubicBezTo>
                    <a:pt x="242" y="242"/>
                    <a:pt x="242" y="196"/>
                    <a:pt x="261" y="159"/>
                  </a:cubicBezTo>
                  <a:cubicBezTo>
                    <a:pt x="289" y="122"/>
                    <a:pt x="307" y="94"/>
                    <a:pt x="344" y="75"/>
                  </a:cubicBezTo>
                  <a:cubicBezTo>
                    <a:pt x="372" y="56"/>
                    <a:pt x="428" y="47"/>
                    <a:pt x="456" y="47"/>
                  </a:cubicBezTo>
                  <a:cubicBezTo>
                    <a:pt x="502" y="47"/>
                    <a:pt x="540" y="47"/>
                    <a:pt x="586" y="56"/>
                  </a:cubicBezTo>
                  <a:cubicBezTo>
                    <a:pt x="633" y="66"/>
                    <a:pt x="670" y="75"/>
                    <a:pt x="716" y="103"/>
                  </a:cubicBezTo>
                  <a:cubicBezTo>
                    <a:pt x="763" y="112"/>
                    <a:pt x="790" y="140"/>
                    <a:pt x="828" y="159"/>
                  </a:cubicBezTo>
                  <a:cubicBezTo>
                    <a:pt x="976" y="242"/>
                    <a:pt x="1116" y="372"/>
                    <a:pt x="1236" y="493"/>
                  </a:cubicBezTo>
                  <a:cubicBezTo>
                    <a:pt x="1292" y="567"/>
                    <a:pt x="1348" y="633"/>
                    <a:pt x="1394" y="716"/>
                  </a:cubicBezTo>
                  <a:cubicBezTo>
                    <a:pt x="1348" y="633"/>
                    <a:pt x="1301" y="567"/>
                    <a:pt x="1246" y="493"/>
                  </a:cubicBezTo>
                  <a:cubicBezTo>
                    <a:pt x="1134" y="354"/>
                    <a:pt x="1004" y="233"/>
                    <a:pt x="837" y="149"/>
                  </a:cubicBezTo>
                  <a:cubicBezTo>
                    <a:pt x="809" y="122"/>
                    <a:pt x="763" y="103"/>
                    <a:pt x="725" y="94"/>
                  </a:cubicBezTo>
                  <a:cubicBezTo>
                    <a:pt x="679" y="66"/>
                    <a:pt x="642" y="56"/>
                    <a:pt x="595" y="47"/>
                  </a:cubicBezTo>
                  <a:cubicBezTo>
                    <a:pt x="577" y="10"/>
                    <a:pt x="530" y="1"/>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0"/>
            <p:cNvSpPr/>
            <p:nvPr/>
          </p:nvSpPr>
          <p:spPr>
            <a:xfrm>
              <a:off x="4787850" y="3230050"/>
              <a:ext cx="24175" cy="1175"/>
            </a:xfrm>
            <a:custGeom>
              <a:rect b="b" l="l" r="r" t="t"/>
              <a:pathLst>
                <a:path extrusionOk="0" h="47" w="967">
                  <a:moveTo>
                    <a:pt x="484" y="0"/>
                  </a:moveTo>
                  <a:cubicBezTo>
                    <a:pt x="400" y="0"/>
                    <a:pt x="326" y="0"/>
                    <a:pt x="242" y="10"/>
                  </a:cubicBezTo>
                  <a:cubicBezTo>
                    <a:pt x="159" y="10"/>
                    <a:pt x="75" y="28"/>
                    <a:pt x="1" y="38"/>
                  </a:cubicBezTo>
                  <a:cubicBezTo>
                    <a:pt x="75" y="38"/>
                    <a:pt x="159" y="38"/>
                    <a:pt x="233" y="47"/>
                  </a:cubicBezTo>
                  <a:lnTo>
                    <a:pt x="474" y="38"/>
                  </a:lnTo>
                  <a:lnTo>
                    <a:pt x="716" y="28"/>
                  </a:lnTo>
                  <a:lnTo>
                    <a:pt x="967" y="28"/>
                  </a:lnTo>
                  <a:cubicBezTo>
                    <a:pt x="892" y="0"/>
                    <a:pt x="809" y="0"/>
                    <a:pt x="7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50"/>
            <p:cNvSpPr/>
            <p:nvPr/>
          </p:nvSpPr>
          <p:spPr>
            <a:xfrm>
              <a:off x="4786925" y="3220525"/>
              <a:ext cx="25575" cy="9075"/>
            </a:xfrm>
            <a:custGeom>
              <a:rect b="b" l="l" r="r" t="t"/>
              <a:pathLst>
                <a:path extrusionOk="0" h="363" w="1023">
                  <a:moveTo>
                    <a:pt x="0" y="1"/>
                  </a:moveTo>
                  <a:lnTo>
                    <a:pt x="242" y="103"/>
                  </a:lnTo>
                  <a:cubicBezTo>
                    <a:pt x="326" y="140"/>
                    <a:pt x="418" y="159"/>
                    <a:pt x="502" y="196"/>
                  </a:cubicBezTo>
                  <a:cubicBezTo>
                    <a:pt x="576" y="233"/>
                    <a:pt x="669" y="261"/>
                    <a:pt x="753" y="289"/>
                  </a:cubicBezTo>
                  <a:cubicBezTo>
                    <a:pt x="846" y="316"/>
                    <a:pt x="929" y="344"/>
                    <a:pt x="1022" y="363"/>
                  </a:cubicBezTo>
                  <a:cubicBezTo>
                    <a:pt x="976" y="344"/>
                    <a:pt x="939" y="326"/>
                    <a:pt x="892" y="316"/>
                  </a:cubicBezTo>
                  <a:cubicBezTo>
                    <a:pt x="846" y="298"/>
                    <a:pt x="809" y="279"/>
                    <a:pt x="762" y="270"/>
                  </a:cubicBezTo>
                  <a:lnTo>
                    <a:pt x="511" y="177"/>
                  </a:lnTo>
                  <a:lnTo>
                    <a:pt x="251" y="84"/>
                  </a:lnTo>
                  <a:cubicBezTo>
                    <a:pt x="177" y="56"/>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50"/>
            <p:cNvSpPr/>
            <p:nvPr/>
          </p:nvSpPr>
          <p:spPr>
            <a:xfrm>
              <a:off x="4796675" y="3228650"/>
              <a:ext cx="7000" cy="850"/>
            </a:xfrm>
            <a:custGeom>
              <a:rect b="b" l="l" r="r" t="t"/>
              <a:pathLst>
                <a:path extrusionOk="0" h="34" w="280">
                  <a:moveTo>
                    <a:pt x="140" y="1"/>
                  </a:moveTo>
                  <a:cubicBezTo>
                    <a:pt x="94" y="10"/>
                    <a:pt x="47" y="10"/>
                    <a:pt x="1" y="19"/>
                  </a:cubicBezTo>
                  <a:cubicBezTo>
                    <a:pt x="24" y="29"/>
                    <a:pt x="52" y="33"/>
                    <a:pt x="77" y="33"/>
                  </a:cubicBezTo>
                  <a:cubicBezTo>
                    <a:pt x="103" y="33"/>
                    <a:pt x="126" y="29"/>
                    <a:pt x="140" y="19"/>
                  </a:cubicBezTo>
                  <a:lnTo>
                    <a:pt x="214" y="19"/>
                  </a:lnTo>
                  <a:cubicBezTo>
                    <a:pt x="233" y="10"/>
                    <a:pt x="261" y="10"/>
                    <a:pt x="279" y="10"/>
                  </a:cubicBezTo>
                  <a:cubicBezTo>
                    <a:pt x="261" y="1"/>
                    <a:pt x="233" y="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0"/>
            <p:cNvSpPr/>
            <p:nvPr/>
          </p:nvSpPr>
          <p:spPr>
            <a:xfrm>
              <a:off x="4794125" y="3227950"/>
              <a:ext cx="4425" cy="975"/>
            </a:xfrm>
            <a:custGeom>
              <a:rect b="b" l="l" r="r" t="t"/>
              <a:pathLst>
                <a:path extrusionOk="0" h="39" w="177">
                  <a:moveTo>
                    <a:pt x="84" y="1"/>
                  </a:moveTo>
                  <a:cubicBezTo>
                    <a:pt x="56" y="19"/>
                    <a:pt x="28" y="29"/>
                    <a:pt x="0" y="38"/>
                  </a:cubicBezTo>
                  <a:lnTo>
                    <a:pt x="84" y="38"/>
                  </a:lnTo>
                  <a:cubicBezTo>
                    <a:pt x="103" y="38"/>
                    <a:pt x="121" y="29"/>
                    <a:pt x="130" y="29"/>
                  </a:cubicBezTo>
                  <a:cubicBezTo>
                    <a:pt x="149" y="29"/>
                    <a:pt x="168" y="19"/>
                    <a:pt x="177" y="19"/>
                  </a:cubicBezTo>
                  <a:cubicBezTo>
                    <a:pt x="168" y="1"/>
                    <a:pt x="140" y="1"/>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0"/>
            <p:cNvSpPr/>
            <p:nvPr/>
          </p:nvSpPr>
          <p:spPr>
            <a:xfrm>
              <a:off x="4794125" y="3226700"/>
              <a:ext cx="6525" cy="1050"/>
            </a:xfrm>
            <a:custGeom>
              <a:rect b="b" l="l" r="r" t="t"/>
              <a:pathLst>
                <a:path extrusionOk="0" h="42" w="261">
                  <a:moveTo>
                    <a:pt x="47" y="0"/>
                  </a:moveTo>
                  <a:cubicBezTo>
                    <a:pt x="31" y="0"/>
                    <a:pt x="16" y="1"/>
                    <a:pt x="0" y="4"/>
                  </a:cubicBezTo>
                  <a:cubicBezTo>
                    <a:pt x="38" y="23"/>
                    <a:pt x="84" y="23"/>
                    <a:pt x="130" y="42"/>
                  </a:cubicBezTo>
                  <a:lnTo>
                    <a:pt x="261" y="42"/>
                  </a:lnTo>
                  <a:cubicBezTo>
                    <a:pt x="242" y="32"/>
                    <a:pt x="223" y="23"/>
                    <a:pt x="196" y="23"/>
                  </a:cubicBezTo>
                  <a:cubicBezTo>
                    <a:pt x="177" y="4"/>
                    <a:pt x="149" y="4"/>
                    <a:pt x="130" y="4"/>
                  </a:cubicBezTo>
                  <a:cubicBezTo>
                    <a:pt x="106" y="4"/>
                    <a:pt x="77"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0"/>
            <p:cNvSpPr/>
            <p:nvPr/>
          </p:nvSpPr>
          <p:spPr>
            <a:xfrm>
              <a:off x="4802950" y="3227725"/>
              <a:ext cx="3975" cy="1200"/>
            </a:xfrm>
            <a:custGeom>
              <a:rect b="b" l="l" r="r" t="t"/>
              <a:pathLst>
                <a:path extrusionOk="0" h="48" w="159">
                  <a:moveTo>
                    <a:pt x="0" y="1"/>
                  </a:moveTo>
                  <a:cubicBezTo>
                    <a:pt x="19" y="28"/>
                    <a:pt x="47" y="28"/>
                    <a:pt x="75" y="38"/>
                  </a:cubicBezTo>
                  <a:cubicBezTo>
                    <a:pt x="103" y="47"/>
                    <a:pt x="140" y="47"/>
                    <a:pt x="158" y="47"/>
                  </a:cubicBezTo>
                  <a:cubicBezTo>
                    <a:pt x="140" y="28"/>
                    <a:pt x="103" y="28"/>
                    <a:pt x="75" y="10"/>
                  </a:cubicBez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0"/>
            <p:cNvSpPr/>
            <p:nvPr/>
          </p:nvSpPr>
          <p:spPr>
            <a:xfrm>
              <a:off x="4780425" y="3222150"/>
              <a:ext cx="5825" cy="950"/>
            </a:xfrm>
            <a:custGeom>
              <a:rect b="b" l="l" r="r" t="t"/>
              <a:pathLst>
                <a:path extrusionOk="0" h="38" w="233">
                  <a:moveTo>
                    <a:pt x="121" y="1"/>
                  </a:moveTo>
                  <a:cubicBezTo>
                    <a:pt x="84" y="19"/>
                    <a:pt x="37" y="28"/>
                    <a:pt x="0" y="38"/>
                  </a:cubicBezTo>
                  <a:lnTo>
                    <a:pt x="121" y="38"/>
                  </a:lnTo>
                  <a:cubicBezTo>
                    <a:pt x="140" y="38"/>
                    <a:pt x="158" y="28"/>
                    <a:pt x="177" y="28"/>
                  </a:cubicBezTo>
                  <a:cubicBezTo>
                    <a:pt x="205" y="28"/>
                    <a:pt x="214" y="19"/>
                    <a:pt x="233" y="19"/>
                  </a:cubicBezTo>
                  <a:cubicBezTo>
                    <a:pt x="223" y="1"/>
                    <a:pt x="205" y="1"/>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50"/>
            <p:cNvSpPr/>
            <p:nvPr/>
          </p:nvSpPr>
          <p:spPr>
            <a:xfrm>
              <a:off x="4784600" y="3223075"/>
              <a:ext cx="4450" cy="725"/>
            </a:xfrm>
            <a:custGeom>
              <a:rect b="b" l="l" r="r" t="t"/>
              <a:pathLst>
                <a:path extrusionOk="0" h="29" w="178">
                  <a:moveTo>
                    <a:pt x="84" y="1"/>
                  </a:moveTo>
                  <a:cubicBezTo>
                    <a:pt x="56" y="1"/>
                    <a:pt x="47" y="10"/>
                    <a:pt x="38" y="10"/>
                  </a:cubicBezTo>
                  <a:cubicBezTo>
                    <a:pt x="19" y="10"/>
                    <a:pt x="10" y="10"/>
                    <a:pt x="0" y="29"/>
                  </a:cubicBezTo>
                  <a:lnTo>
                    <a:pt x="93" y="29"/>
                  </a:lnTo>
                  <a:cubicBezTo>
                    <a:pt x="112" y="29"/>
                    <a:pt x="140" y="10"/>
                    <a:pt x="177" y="10"/>
                  </a:cubicBezTo>
                  <a:cubicBezTo>
                    <a:pt x="158" y="1"/>
                    <a:pt x="140"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50"/>
            <p:cNvSpPr/>
            <p:nvPr/>
          </p:nvSpPr>
          <p:spPr>
            <a:xfrm>
              <a:off x="4779950" y="3223775"/>
              <a:ext cx="2350" cy="725"/>
            </a:xfrm>
            <a:custGeom>
              <a:rect b="b" l="l" r="r" t="t"/>
              <a:pathLst>
                <a:path extrusionOk="0" h="29" w="94">
                  <a:moveTo>
                    <a:pt x="47" y="1"/>
                  </a:moveTo>
                  <a:cubicBezTo>
                    <a:pt x="38" y="1"/>
                    <a:pt x="38" y="10"/>
                    <a:pt x="19" y="10"/>
                  </a:cubicBezTo>
                  <a:cubicBezTo>
                    <a:pt x="10" y="19"/>
                    <a:pt x="1" y="19"/>
                    <a:pt x="1" y="29"/>
                  </a:cubicBezTo>
                  <a:cubicBezTo>
                    <a:pt x="19" y="29"/>
                    <a:pt x="38" y="29"/>
                    <a:pt x="47" y="19"/>
                  </a:cubicBezTo>
                  <a:cubicBezTo>
                    <a:pt x="56" y="10"/>
                    <a:pt x="56" y="10"/>
                    <a:pt x="66" y="10"/>
                  </a:cubicBezTo>
                  <a:cubicBezTo>
                    <a:pt x="84" y="10"/>
                    <a:pt x="84" y="1"/>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0"/>
            <p:cNvSpPr/>
            <p:nvPr/>
          </p:nvSpPr>
          <p:spPr>
            <a:xfrm>
              <a:off x="4784825" y="3210550"/>
              <a:ext cx="5375" cy="1875"/>
            </a:xfrm>
            <a:custGeom>
              <a:rect b="b" l="l" r="r" t="t"/>
              <a:pathLst>
                <a:path extrusionOk="0" h="75" w="215">
                  <a:moveTo>
                    <a:pt x="94" y="0"/>
                  </a:moveTo>
                  <a:cubicBezTo>
                    <a:pt x="75" y="0"/>
                    <a:pt x="47" y="19"/>
                    <a:pt x="38" y="28"/>
                  </a:cubicBezTo>
                  <a:cubicBezTo>
                    <a:pt x="10" y="37"/>
                    <a:pt x="1" y="47"/>
                    <a:pt x="1" y="74"/>
                  </a:cubicBezTo>
                  <a:cubicBezTo>
                    <a:pt x="29" y="37"/>
                    <a:pt x="57" y="28"/>
                    <a:pt x="94" y="28"/>
                  </a:cubicBezTo>
                  <a:lnTo>
                    <a:pt x="214" y="28"/>
                  </a:lnTo>
                  <a:cubicBezTo>
                    <a:pt x="214" y="28"/>
                    <a:pt x="196" y="19"/>
                    <a:pt x="187" y="19"/>
                  </a:cubicBezTo>
                  <a:cubicBezTo>
                    <a:pt x="177" y="0"/>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0"/>
            <p:cNvSpPr/>
            <p:nvPr/>
          </p:nvSpPr>
          <p:spPr>
            <a:xfrm>
              <a:off x="4788075" y="3211700"/>
              <a:ext cx="5150" cy="1650"/>
            </a:xfrm>
            <a:custGeom>
              <a:rect b="b" l="l" r="r" t="t"/>
              <a:pathLst>
                <a:path extrusionOk="0" h="66" w="206">
                  <a:moveTo>
                    <a:pt x="1" y="1"/>
                  </a:moveTo>
                  <a:cubicBezTo>
                    <a:pt x="19" y="1"/>
                    <a:pt x="38" y="19"/>
                    <a:pt x="66" y="28"/>
                  </a:cubicBezTo>
                  <a:cubicBezTo>
                    <a:pt x="84" y="28"/>
                    <a:pt x="103" y="38"/>
                    <a:pt x="112" y="38"/>
                  </a:cubicBezTo>
                  <a:lnTo>
                    <a:pt x="159" y="47"/>
                  </a:lnTo>
                  <a:cubicBezTo>
                    <a:pt x="177" y="47"/>
                    <a:pt x="187" y="47"/>
                    <a:pt x="205" y="66"/>
                  </a:cubicBezTo>
                  <a:cubicBezTo>
                    <a:pt x="196" y="38"/>
                    <a:pt x="177" y="38"/>
                    <a:pt x="159" y="28"/>
                  </a:cubicBezTo>
                  <a:cubicBezTo>
                    <a:pt x="140" y="28"/>
                    <a:pt x="131" y="19"/>
                    <a:pt x="103" y="19"/>
                  </a:cubicBezTo>
                  <a:cubicBezTo>
                    <a:pt x="66"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0"/>
            <p:cNvSpPr/>
            <p:nvPr/>
          </p:nvSpPr>
          <p:spPr>
            <a:xfrm>
              <a:off x="4791800" y="3211000"/>
              <a:ext cx="4450" cy="2350"/>
            </a:xfrm>
            <a:custGeom>
              <a:rect b="b" l="l" r="r" t="t"/>
              <a:pathLst>
                <a:path extrusionOk="0" h="94" w="178">
                  <a:moveTo>
                    <a:pt x="1" y="1"/>
                  </a:moveTo>
                  <a:cubicBezTo>
                    <a:pt x="38" y="19"/>
                    <a:pt x="56" y="29"/>
                    <a:pt x="84" y="47"/>
                  </a:cubicBezTo>
                  <a:cubicBezTo>
                    <a:pt x="121" y="66"/>
                    <a:pt x="140" y="75"/>
                    <a:pt x="177" y="94"/>
                  </a:cubicBezTo>
                  <a:lnTo>
                    <a:pt x="140" y="56"/>
                  </a:lnTo>
                  <a:cubicBezTo>
                    <a:pt x="131" y="47"/>
                    <a:pt x="103" y="47"/>
                    <a:pt x="93" y="29"/>
                  </a:cubicBezTo>
                  <a:cubicBezTo>
                    <a:pt x="84" y="19"/>
                    <a:pt x="56" y="10"/>
                    <a:pt x="47" y="10"/>
                  </a:cubicBezTo>
                  <a:cubicBezTo>
                    <a:pt x="38"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0"/>
            <p:cNvSpPr/>
            <p:nvPr/>
          </p:nvSpPr>
          <p:spPr>
            <a:xfrm>
              <a:off x="4787850" y="3212400"/>
              <a:ext cx="3050" cy="950"/>
            </a:xfrm>
            <a:custGeom>
              <a:rect b="b" l="l" r="r" t="t"/>
              <a:pathLst>
                <a:path extrusionOk="0" h="38" w="122">
                  <a:moveTo>
                    <a:pt x="28" y="0"/>
                  </a:moveTo>
                  <a:cubicBezTo>
                    <a:pt x="19" y="0"/>
                    <a:pt x="10" y="10"/>
                    <a:pt x="1" y="10"/>
                  </a:cubicBezTo>
                  <a:cubicBezTo>
                    <a:pt x="19" y="19"/>
                    <a:pt x="47" y="19"/>
                    <a:pt x="56" y="19"/>
                  </a:cubicBezTo>
                  <a:cubicBezTo>
                    <a:pt x="75" y="38"/>
                    <a:pt x="103" y="38"/>
                    <a:pt x="121" y="38"/>
                  </a:cubicBezTo>
                  <a:cubicBezTo>
                    <a:pt x="112" y="1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0"/>
            <p:cNvSpPr/>
            <p:nvPr/>
          </p:nvSpPr>
          <p:spPr>
            <a:xfrm>
              <a:off x="4808525" y="3223325"/>
              <a:ext cx="2800" cy="4200"/>
            </a:xfrm>
            <a:custGeom>
              <a:rect b="b" l="l" r="r" t="t"/>
              <a:pathLst>
                <a:path extrusionOk="0" h="168" w="112">
                  <a:moveTo>
                    <a:pt x="0" y="0"/>
                  </a:moveTo>
                  <a:lnTo>
                    <a:pt x="0" y="0"/>
                  </a:lnTo>
                  <a:cubicBezTo>
                    <a:pt x="19" y="28"/>
                    <a:pt x="38" y="65"/>
                    <a:pt x="56" y="84"/>
                  </a:cubicBezTo>
                  <a:cubicBezTo>
                    <a:pt x="75" y="112"/>
                    <a:pt x="84" y="139"/>
                    <a:pt x="112" y="167"/>
                  </a:cubicBezTo>
                  <a:cubicBezTo>
                    <a:pt x="112" y="158"/>
                    <a:pt x="103" y="130"/>
                    <a:pt x="93" y="121"/>
                  </a:cubicBezTo>
                  <a:cubicBezTo>
                    <a:pt x="84" y="102"/>
                    <a:pt x="84" y="84"/>
                    <a:pt x="75" y="74"/>
                  </a:cubicBezTo>
                  <a:cubicBezTo>
                    <a:pt x="65" y="4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0"/>
            <p:cNvSpPr/>
            <p:nvPr/>
          </p:nvSpPr>
          <p:spPr>
            <a:xfrm>
              <a:off x="4806900" y="3223325"/>
              <a:ext cx="2350" cy="3275"/>
            </a:xfrm>
            <a:custGeom>
              <a:rect b="b" l="l" r="r" t="t"/>
              <a:pathLst>
                <a:path extrusionOk="0" h="131" w="94">
                  <a:moveTo>
                    <a:pt x="0" y="0"/>
                  </a:moveTo>
                  <a:lnTo>
                    <a:pt x="0" y="0"/>
                  </a:lnTo>
                  <a:cubicBezTo>
                    <a:pt x="10" y="19"/>
                    <a:pt x="10" y="28"/>
                    <a:pt x="28" y="37"/>
                  </a:cubicBezTo>
                  <a:cubicBezTo>
                    <a:pt x="38" y="47"/>
                    <a:pt x="38" y="65"/>
                    <a:pt x="47" y="74"/>
                  </a:cubicBezTo>
                  <a:cubicBezTo>
                    <a:pt x="56" y="93"/>
                    <a:pt x="84" y="102"/>
                    <a:pt x="93" y="130"/>
                  </a:cubicBezTo>
                  <a:cubicBezTo>
                    <a:pt x="93" y="121"/>
                    <a:pt x="93" y="93"/>
                    <a:pt x="84" y="84"/>
                  </a:cubicBezTo>
                  <a:cubicBezTo>
                    <a:pt x="65" y="74"/>
                    <a:pt x="65" y="65"/>
                    <a:pt x="56" y="47"/>
                  </a:cubicBezTo>
                  <a:cubicBezTo>
                    <a:pt x="4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0"/>
            <p:cNvSpPr/>
            <p:nvPr/>
          </p:nvSpPr>
          <p:spPr>
            <a:xfrm>
              <a:off x="4804100" y="3224475"/>
              <a:ext cx="3525" cy="1650"/>
            </a:xfrm>
            <a:custGeom>
              <a:rect b="b" l="l" r="r" t="t"/>
              <a:pathLst>
                <a:path extrusionOk="0" h="66" w="141">
                  <a:moveTo>
                    <a:pt x="1" y="1"/>
                  </a:moveTo>
                  <a:lnTo>
                    <a:pt x="66" y="38"/>
                  </a:lnTo>
                  <a:cubicBezTo>
                    <a:pt x="94" y="47"/>
                    <a:pt x="112" y="66"/>
                    <a:pt x="140" y="66"/>
                  </a:cubicBezTo>
                  <a:cubicBezTo>
                    <a:pt x="112" y="38"/>
                    <a:pt x="94" y="28"/>
                    <a:pt x="66" y="19"/>
                  </a:cubicBezTo>
                  <a:cubicBezTo>
                    <a:pt x="57" y="19"/>
                    <a:pt x="47"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0"/>
            <p:cNvSpPr/>
            <p:nvPr/>
          </p:nvSpPr>
          <p:spPr>
            <a:xfrm>
              <a:off x="4803650" y="3221925"/>
              <a:ext cx="2800" cy="2100"/>
            </a:xfrm>
            <a:custGeom>
              <a:rect b="b" l="l" r="r" t="t"/>
              <a:pathLst>
                <a:path extrusionOk="0" h="84" w="112">
                  <a:moveTo>
                    <a:pt x="0" y="0"/>
                  </a:moveTo>
                  <a:lnTo>
                    <a:pt x="47" y="47"/>
                  </a:lnTo>
                  <a:cubicBezTo>
                    <a:pt x="65" y="56"/>
                    <a:pt x="84" y="75"/>
                    <a:pt x="112" y="84"/>
                  </a:cubicBezTo>
                  <a:cubicBezTo>
                    <a:pt x="93" y="56"/>
                    <a:pt x="84" y="47"/>
                    <a:pt x="65" y="37"/>
                  </a:cubicBezTo>
                  <a:cubicBezTo>
                    <a:pt x="47"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0"/>
            <p:cNvSpPr/>
            <p:nvPr/>
          </p:nvSpPr>
          <p:spPr>
            <a:xfrm>
              <a:off x="4804350" y="3219125"/>
              <a:ext cx="3275" cy="2825"/>
            </a:xfrm>
            <a:custGeom>
              <a:rect b="b" l="l" r="r" t="t"/>
              <a:pathLst>
                <a:path extrusionOk="0" h="113" w="131">
                  <a:moveTo>
                    <a:pt x="0" y="1"/>
                  </a:moveTo>
                  <a:lnTo>
                    <a:pt x="0" y="1"/>
                  </a:lnTo>
                  <a:cubicBezTo>
                    <a:pt x="10" y="29"/>
                    <a:pt x="37" y="47"/>
                    <a:pt x="56" y="66"/>
                  </a:cubicBezTo>
                  <a:cubicBezTo>
                    <a:pt x="65" y="94"/>
                    <a:pt x="102" y="103"/>
                    <a:pt x="130" y="112"/>
                  </a:cubicBezTo>
                  <a:cubicBezTo>
                    <a:pt x="102" y="94"/>
                    <a:pt x="84" y="66"/>
                    <a:pt x="65" y="47"/>
                  </a:cubicBezTo>
                  <a:cubicBezTo>
                    <a:pt x="56" y="1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0"/>
            <p:cNvSpPr/>
            <p:nvPr/>
          </p:nvSpPr>
          <p:spPr>
            <a:xfrm>
              <a:off x="4782750" y="3240275"/>
              <a:ext cx="5600" cy="1175"/>
            </a:xfrm>
            <a:custGeom>
              <a:rect b="b" l="l" r="r" t="t"/>
              <a:pathLst>
                <a:path extrusionOk="0" h="47" w="224">
                  <a:moveTo>
                    <a:pt x="0" y="0"/>
                  </a:moveTo>
                  <a:cubicBezTo>
                    <a:pt x="19" y="10"/>
                    <a:pt x="37" y="19"/>
                    <a:pt x="47" y="19"/>
                  </a:cubicBezTo>
                  <a:cubicBezTo>
                    <a:pt x="74" y="37"/>
                    <a:pt x="84" y="47"/>
                    <a:pt x="112" y="47"/>
                  </a:cubicBezTo>
                  <a:cubicBezTo>
                    <a:pt x="140" y="47"/>
                    <a:pt x="186" y="47"/>
                    <a:pt x="223" y="37"/>
                  </a:cubicBezTo>
                  <a:lnTo>
                    <a:pt x="167" y="37"/>
                  </a:lnTo>
                  <a:cubicBezTo>
                    <a:pt x="140" y="37"/>
                    <a:pt x="130" y="19"/>
                    <a:pt x="112" y="19"/>
                  </a:cubicBezTo>
                  <a:cubicBezTo>
                    <a:pt x="74" y="19"/>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0"/>
            <p:cNvSpPr/>
            <p:nvPr/>
          </p:nvSpPr>
          <p:spPr>
            <a:xfrm>
              <a:off x="4785075" y="3240025"/>
              <a:ext cx="4650" cy="500"/>
            </a:xfrm>
            <a:custGeom>
              <a:rect b="b" l="l" r="r" t="t"/>
              <a:pathLst>
                <a:path extrusionOk="0" h="20" w="186">
                  <a:moveTo>
                    <a:pt x="0" y="1"/>
                  </a:moveTo>
                  <a:cubicBezTo>
                    <a:pt x="19" y="10"/>
                    <a:pt x="28" y="10"/>
                    <a:pt x="47" y="10"/>
                  </a:cubicBezTo>
                  <a:cubicBezTo>
                    <a:pt x="65" y="20"/>
                    <a:pt x="84" y="20"/>
                    <a:pt x="93" y="20"/>
                  </a:cubicBezTo>
                  <a:cubicBezTo>
                    <a:pt x="130" y="20"/>
                    <a:pt x="167" y="2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50"/>
            <p:cNvSpPr/>
            <p:nvPr/>
          </p:nvSpPr>
          <p:spPr>
            <a:xfrm>
              <a:off x="4787850" y="3238875"/>
              <a:ext cx="4900" cy="725"/>
            </a:xfrm>
            <a:custGeom>
              <a:rect b="b" l="l" r="r" t="t"/>
              <a:pathLst>
                <a:path extrusionOk="0" h="29" w="196">
                  <a:moveTo>
                    <a:pt x="103" y="1"/>
                  </a:moveTo>
                  <a:cubicBezTo>
                    <a:pt x="66" y="1"/>
                    <a:pt x="28" y="1"/>
                    <a:pt x="1" y="10"/>
                  </a:cubicBezTo>
                  <a:cubicBezTo>
                    <a:pt x="28" y="19"/>
                    <a:pt x="66" y="19"/>
                    <a:pt x="103" y="28"/>
                  </a:cubicBezTo>
                  <a:cubicBezTo>
                    <a:pt x="112" y="28"/>
                    <a:pt x="140" y="19"/>
                    <a:pt x="149" y="19"/>
                  </a:cubicBezTo>
                  <a:cubicBezTo>
                    <a:pt x="159" y="10"/>
                    <a:pt x="186" y="1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50"/>
            <p:cNvSpPr/>
            <p:nvPr/>
          </p:nvSpPr>
          <p:spPr>
            <a:xfrm>
              <a:off x="4791800" y="3239100"/>
              <a:ext cx="4675" cy="1425"/>
            </a:xfrm>
            <a:custGeom>
              <a:rect b="b" l="l" r="r" t="t"/>
              <a:pathLst>
                <a:path extrusionOk="0" h="57" w="187">
                  <a:moveTo>
                    <a:pt x="186" y="1"/>
                  </a:moveTo>
                  <a:lnTo>
                    <a:pt x="140" y="10"/>
                  </a:lnTo>
                  <a:cubicBezTo>
                    <a:pt x="131" y="10"/>
                    <a:pt x="103" y="19"/>
                    <a:pt x="93" y="19"/>
                  </a:cubicBezTo>
                  <a:cubicBezTo>
                    <a:pt x="75" y="38"/>
                    <a:pt x="38" y="47"/>
                    <a:pt x="1" y="57"/>
                  </a:cubicBezTo>
                  <a:cubicBezTo>
                    <a:pt x="25" y="57"/>
                    <a:pt x="50" y="52"/>
                    <a:pt x="69" y="52"/>
                  </a:cubicBezTo>
                  <a:cubicBezTo>
                    <a:pt x="79" y="52"/>
                    <a:pt x="87" y="53"/>
                    <a:pt x="93" y="57"/>
                  </a:cubicBezTo>
                  <a:cubicBezTo>
                    <a:pt x="103" y="47"/>
                    <a:pt x="131" y="47"/>
                    <a:pt x="140" y="38"/>
                  </a:cubicBezTo>
                  <a:cubicBezTo>
                    <a:pt x="168" y="19"/>
                    <a:pt x="177"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0"/>
            <p:cNvSpPr/>
            <p:nvPr/>
          </p:nvSpPr>
          <p:spPr>
            <a:xfrm>
              <a:off x="4795275" y="3236775"/>
              <a:ext cx="5600" cy="1350"/>
            </a:xfrm>
            <a:custGeom>
              <a:rect b="b" l="l" r="r" t="t"/>
              <a:pathLst>
                <a:path extrusionOk="0" h="54" w="224">
                  <a:moveTo>
                    <a:pt x="224" y="1"/>
                  </a:moveTo>
                  <a:cubicBezTo>
                    <a:pt x="196" y="10"/>
                    <a:pt x="187" y="10"/>
                    <a:pt x="168" y="10"/>
                  </a:cubicBezTo>
                  <a:lnTo>
                    <a:pt x="103" y="20"/>
                  </a:lnTo>
                  <a:cubicBezTo>
                    <a:pt x="66" y="38"/>
                    <a:pt x="38" y="38"/>
                    <a:pt x="1" y="47"/>
                  </a:cubicBezTo>
                  <a:cubicBezTo>
                    <a:pt x="16" y="51"/>
                    <a:pt x="32" y="53"/>
                    <a:pt x="48" y="53"/>
                  </a:cubicBezTo>
                  <a:cubicBezTo>
                    <a:pt x="70" y="53"/>
                    <a:pt x="94" y="49"/>
                    <a:pt x="122" y="38"/>
                  </a:cubicBezTo>
                  <a:cubicBezTo>
                    <a:pt x="140" y="38"/>
                    <a:pt x="150" y="38"/>
                    <a:pt x="177" y="20"/>
                  </a:cubicBezTo>
                  <a:cubicBezTo>
                    <a:pt x="187" y="20"/>
                    <a:pt x="215"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50"/>
            <p:cNvSpPr/>
            <p:nvPr/>
          </p:nvSpPr>
          <p:spPr>
            <a:xfrm>
              <a:off x="4787150" y="3227725"/>
              <a:ext cx="2350" cy="725"/>
            </a:xfrm>
            <a:custGeom>
              <a:rect b="b" l="l" r="r" t="t"/>
              <a:pathLst>
                <a:path extrusionOk="0" h="29" w="94">
                  <a:moveTo>
                    <a:pt x="47" y="1"/>
                  </a:moveTo>
                  <a:cubicBezTo>
                    <a:pt x="38" y="1"/>
                    <a:pt x="10" y="1"/>
                    <a:pt x="1" y="10"/>
                  </a:cubicBezTo>
                  <a:cubicBezTo>
                    <a:pt x="10" y="28"/>
                    <a:pt x="38" y="28"/>
                    <a:pt x="47" y="28"/>
                  </a:cubicBezTo>
                  <a:cubicBezTo>
                    <a:pt x="56" y="28"/>
                    <a:pt x="84" y="28"/>
                    <a:pt x="94" y="10"/>
                  </a:cubicBezTo>
                  <a:cubicBezTo>
                    <a:pt x="84" y="1"/>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50"/>
            <p:cNvSpPr/>
            <p:nvPr/>
          </p:nvSpPr>
          <p:spPr>
            <a:xfrm>
              <a:off x="4785525" y="3226800"/>
              <a:ext cx="2350" cy="725"/>
            </a:xfrm>
            <a:custGeom>
              <a:rect b="b" l="l" r="r" t="t"/>
              <a:pathLst>
                <a:path extrusionOk="0" h="29" w="94">
                  <a:moveTo>
                    <a:pt x="47" y="0"/>
                  </a:moveTo>
                  <a:cubicBezTo>
                    <a:pt x="29" y="0"/>
                    <a:pt x="10" y="0"/>
                    <a:pt x="1" y="19"/>
                  </a:cubicBezTo>
                  <a:cubicBezTo>
                    <a:pt x="10" y="28"/>
                    <a:pt x="19" y="28"/>
                    <a:pt x="47" y="28"/>
                  </a:cubicBezTo>
                  <a:cubicBezTo>
                    <a:pt x="56" y="28"/>
                    <a:pt x="75" y="28"/>
                    <a:pt x="94" y="19"/>
                  </a:cubicBezTo>
                  <a:cubicBezTo>
                    <a:pt x="75" y="0"/>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0"/>
            <p:cNvSpPr/>
            <p:nvPr/>
          </p:nvSpPr>
          <p:spPr>
            <a:xfrm>
              <a:off x="4802475" y="3234700"/>
              <a:ext cx="3275" cy="1425"/>
            </a:xfrm>
            <a:custGeom>
              <a:rect b="b" l="l" r="r" t="t"/>
              <a:pathLst>
                <a:path extrusionOk="0" h="57" w="131">
                  <a:moveTo>
                    <a:pt x="131" y="0"/>
                  </a:moveTo>
                  <a:cubicBezTo>
                    <a:pt x="112" y="10"/>
                    <a:pt x="85" y="10"/>
                    <a:pt x="66" y="28"/>
                  </a:cubicBezTo>
                  <a:cubicBezTo>
                    <a:pt x="47" y="37"/>
                    <a:pt x="29" y="47"/>
                    <a:pt x="1" y="56"/>
                  </a:cubicBezTo>
                  <a:cubicBezTo>
                    <a:pt x="29" y="56"/>
                    <a:pt x="47" y="47"/>
                    <a:pt x="75" y="37"/>
                  </a:cubicBezTo>
                  <a:cubicBezTo>
                    <a:pt x="85" y="37"/>
                    <a:pt x="94" y="37"/>
                    <a:pt x="103" y="28"/>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0"/>
            <p:cNvSpPr/>
            <p:nvPr/>
          </p:nvSpPr>
          <p:spPr>
            <a:xfrm>
              <a:off x="4919550" y="3312150"/>
              <a:ext cx="36950" cy="33550"/>
            </a:xfrm>
            <a:custGeom>
              <a:rect b="b" l="l" r="r" t="t"/>
              <a:pathLst>
                <a:path extrusionOk="0" h="1342" w="1478">
                  <a:moveTo>
                    <a:pt x="998" y="1"/>
                  </a:moveTo>
                  <a:cubicBezTo>
                    <a:pt x="926" y="1"/>
                    <a:pt x="844" y="29"/>
                    <a:pt x="781" y="61"/>
                  </a:cubicBezTo>
                  <a:cubicBezTo>
                    <a:pt x="502" y="228"/>
                    <a:pt x="242" y="461"/>
                    <a:pt x="75" y="721"/>
                  </a:cubicBezTo>
                  <a:cubicBezTo>
                    <a:pt x="0" y="804"/>
                    <a:pt x="93" y="925"/>
                    <a:pt x="149" y="981"/>
                  </a:cubicBezTo>
                  <a:cubicBezTo>
                    <a:pt x="391" y="1176"/>
                    <a:pt x="688" y="1315"/>
                    <a:pt x="995" y="1334"/>
                  </a:cubicBezTo>
                  <a:cubicBezTo>
                    <a:pt x="1021" y="1339"/>
                    <a:pt x="1047" y="1341"/>
                    <a:pt x="1074" y="1341"/>
                  </a:cubicBezTo>
                  <a:cubicBezTo>
                    <a:pt x="1148" y="1341"/>
                    <a:pt x="1221" y="1322"/>
                    <a:pt x="1283" y="1288"/>
                  </a:cubicBezTo>
                  <a:cubicBezTo>
                    <a:pt x="1357" y="1241"/>
                    <a:pt x="1422" y="1139"/>
                    <a:pt x="1394" y="1046"/>
                  </a:cubicBezTo>
                  <a:cubicBezTo>
                    <a:pt x="1376" y="944"/>
                    <a:pt x="1255" y="897"/>
                    <a:pt x="1153" y="860"/>
                  </a:cubicBezTo>
                  <a:cubicBezTo>
                    <a:pt x="1236" y="842"/>
                    <a:pt x="1311" y="814"/>
                    <a:pt x="1376" y="767"/>
                  </a:cubicBezTo>
                  <a:cubicBezTo>
                    <a:pt x="1441" y="712"/>
                    <a:pt x="1478" y="619"/>
                    <a:pt x="1441" y="544"/>
                  </a:cubicBezTo>
                  <a:cubicBezTo>
                    <a:pt x="1403" y="470"/>
                    <a:pt x="1301" y="442"/>
                    <a:pt x="1218" y="442"/>
                  </a:cubicBezTo>
                  <a:cubicBezTo>
                    <a:pt x="1143" y="442"/>
                    <a:pt x="1069" y="471"/>
                    <a:pt x="995" y="471"/>
                  </a:cubicBezTo>
                  <a:cubicBezTo>
                    <a:pt x="985" y="471"/>
                    <a:pt x="976" y="471"/>
                    <a:pt x="967" y="470"/>
                  </a:cubicBezTo>
                  <a:cubicBezTo>
                    <a:pt x="1032" y="424"/>
                    <a:pt x="1106" y="368"/>
                    <a:pt x="1134" y="293"/>
                  </a:cubicBezTo>
                  <a:cubicBezTo>
                    <a:pt x="1190" y="228"/>
                    <a:pt x="1190" y="117"/>
                    <a:pt x="1134" y="61"/>
                  </a:cubicBezTo>
                  <a:cubicBezTo>
                    <a:pt x="1102" y="17"/>
                    <a:pt x="1053" y="1"/>
                    <a:pt x="99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0"/>
            <p:cNvSpPr/>
            <p:nvPr/>
          </p:nvSpPr>
          <p:spPr>
            <a:xfrm>
              <a:off x="4920475" y="3311625"/>
              <a:ext cx="36275" cy="34700"/>
            </a:xfrm>
            <a:custGeom>
              <a:rect b="b" l="l" r="r" t="t"/>
              <a:pathLst>
                <a:path extrusionOk="0" h="1388" w="1451">
                  <a:moveTo>
                    <a:pt x="152" y="578"/>
                  </a:moveTo>
                  <a:cubicBezTo>
                    <a:pt x="107" y="629"/>
                    <a:pt x="66" y="684"/>
                    <a:pt x="29" y="742"/>
                  </a:cubicBezTo>
                  <a:cubicBezTo>
                    <a:pt x="69" y="685"/>
                    <a:pt x="109" y="631"/>
                    <a:pt x="152" y="578"/>
                  </a:cubicBezTo>
                  <a:close/>
                  <a:moveTo>
                    <a:pt x="19" y="751"/>
                  </a:moveTo>
                  <a:lnTo>
                    <a:pt x="19" y="751"/>
                  </a:lnTo>
                  <a:cubicBezTo>
                    <a:pt x="10" y="770"/>
                    <a:pt x="1" y="788"/>
                    <a:pt x="1" y="816"/>
                  </a:cubicBezTo>
                  <a:lnTo>
                    <a:pt x="1" y="816"/>
                  </a:lnTo>
                  <a:cubicBezTo>
                    <a:pt x="1" y="788"/>
                    <a:pt x="10" y="779"/>
                    <a:pt x="19" y="751"/>
                  </a:cubicBezTo>
                  <a:close/>
                  <a:moveTo>
                    <a:pt x="10" y="881"/>
                  </a:moveTo>
                  <a:cubicBezTo>
                    <a:pt x="29" y="928"/>
                    <a:pt x="56" y="965"/>
                    <a:pt x="94" y="983"/>
                  </a:cubicBezTo>
                  <a:cubicBezTo>
                    <a:pt x="56" y="956"/>
                    <a:pt x="29" y="918"/>
                    <a:pt x="10" y="881"/>
                  </a:cubicBezTo>
                  <a:close/>
                  <a:moveTo>
                    <a:pt x="985" y="1"/>
                  </a:moveTo>
                  <a:cubicBezTo>
                    <a:pt x="965" y="1"/>
                    <a:pt x="944" y="3"/>
                    <a:pt x="930" y="8"/>
                  </a:cubicBezTo>
                  <a:cubicBezTo>
                    <a:pt x="846" y="26"/>
                    <a:pt x="781" y="54"/>
                    <a:pt x="707" y="101"/>
                  </a:cubicBezTo>
                  <a:cubicBezTo>
                    <a:pt x="577" y="184"/>
                    <a:pt x="447" y="277"/>
                    <a:pt x="335" y="379"/>
                  </a:cubicBezTo>
                  <a:cubicBezTo>
                    <a:pt x="267" y="443"/>
                    <a:pt x="207" y="509"/>
                    <a:pt x="152" y="578"/>
                  </a:cubicBezTo>
                  <a:lnTo>
                    <a:pt x="152" y="578"/>
                  </a:lnTo>
                  <a:cubicBezTo>
                    <a:pt x="207" y="514"/>
                    <a:pt x="268" y="455"/>
                    <a:pt x="335" y="398"/>
                  </a:cubicBezTo>
                  <a:cubicBezTo>
                    <a:pt x="447" y="287"/>
                    <a:pt x="577" y="194"/>
                    <a:pt x="707" y="129"/>
                  </a:cubicBezTo>
                  <a:cubicBezTo>
                    <a:pt x="772" y="91"/>
                    <a:pt x="846" y="54"/>
                    <a:pt x="911" y="45"/>
                  </a:cubicBezTo>
                  <a:cubicBezTo>
                    <a:pt x="948" y="45"/>
                    <a:pt x="985" y="45"/>
                    <a:pt x="1023" y="54"/>
                  </a:cubicBezTo>
                  <a:cubicBezTo>
                    <a:pt x="1051" y="73"/>
                    <a:pt x="1078" y="91"/>
                    <a:pt x="1097" y="129"/>
                  </a:cubicBezTo>
                  <a:cubicBezTo>
                    <a:pt x="1116" y="166"/>
                    <a:pt x="1125" y="194"/>
                    <a:pt x="1125" y="231"/>
                  </a:cubicBezTo>
                  <a:cubicBezTo>
                    <a:pt x="1125" y="268"/>
                    <a:pt x="1116" y="305"/>
                    <a:pt x="1088" y="333"/>
                  </a:cubicBezTo>
                  <a:cubicBezTo>
                    <a:pt x="1060" y="398"/>
                    <a:pt x="985" y="445"/>
                    <a:pt x="930" y="491"/>
                  </a:cubicBezTo>
                  <a:lnTo>
                    <a:pt x="883" y="519"/>
                  </a:lnTo>
                  <a:lnTo>
                    <a:pt x="930" y="519"/>
                  </a:lnTo>
                  <a:cubicBezTo>
                    <a:pt x="952" y="523"/>
                    <a:pt x="973" y="525"/>
                    <a:pt x="994" y="525"/>
                  </a:cubicBezTo>
                  <a:cubicBezTo>
                    <a:pt x="1059" y="525"/>
                    <a:pt x="1117" y="507"/>
                    <a:pt x="1181" y="500"/>
                  </a:cubicBezTo>
                  <a:cubicBezTo>
                    <a:pt x="1218" y="500"/>
                    <a:pt x="1264" y="500"/>
                    <a:pt x="1301" y="510"/>
                  </a:cubicBezTo>
                  <a:cubicBezTo>
                    <a:pt x="1329" y="519"/>
                    <a:pt x="1366" y="547"/>
                    <a:pt x="1385" y="565"/>
                  </a:cubicBezTo>
                  <a:cubicBezTo>
                    <a:pt x="1404" y="602"/>
                    <a:pt x="1404" y="640"/>
                    <a:pt x="1394" y="677"/>
                  </a:cubicBezTo>
                  <a:cubicBezTo>
                    <a:pt x="1385" y="705"/>
                    <a:pt x="1357" y="742"/>
                    <a:pt x="1329" y="770"/>
                  </a:cubicBezTo>
                  <a:cubicBezTo>
                    <a:pt x="1274" y="816"/>
                    <a:pt x="1190" y="835"/>
                    <a:pt x="1116" y="863"/>
                  </a:cubicBezTo>
                  <a:lnTo>
                    <a:pt x="1041" y="881"/>
                  </a:lnTo>
                  <a:lnTo>
                    <a:pt x="1116" y="909"/>
                  </a:lnTo>
                  <a:cubicBezTo>
                    <a:pt x="1162" y="918"/>
                    <a:pt x="1190" y="928"/>
                    <a:pt x="1227" y="956"/>
                  </a:cubicBezTo>
                  <a:cubicBezTo>
                    <a:pt x="1264" y="974"/>
                    <a:pt x="1301" y="1002"/>
                    <a:pt x="1320" y="1030"/>
                  </a:cubicBezTo>
                  <a:cubicBezTo>
                    <a:pt x="1348" y="1067"/>
                    <a:pt x="1357" y="1104"/>
                    <a:pt x="1348" y="1151"/>
                  </a:cubicBezTo>
                  <a:cubicBezTo>
                    <a:pt x="1329" y="1188"/>
                    <a:pt x="1320" y="1234"/>
                    <a:pt x="1283" y="1253"/>
                  </a:cubicBezTo>
                  <a:cubicBezTo>
                    <a:pt x="1264" y="1290"/>
                    <a:pt x="1227" y="1309"/>
                    <a:pt x="1181" y="1327"/>
                  </a:cubicBezTo>
                  <a:cubicBezTo>
                    <a:pt x="1143" y="1336"/>
                    <a:pt x="1097" y="1346"/>
                    <a:pt x="1051" y="1346"/>
                  </a:cubicBezTo>
                  <a:lnTo>
                    <a:pt x="930" y="1346"/>
                  </a:lnTo>
                  <a:cubicBezTo>
                    <a:pt x="883" y="1346"/>
                    <a:pt x="837" y="1336"/>
                    <a:pt x="800" y="1336"/>
                  </a:cubicBezTo>
                  <a:cubicBezTo>
                    <a:pt x="623" y="1299"/>
                    <a:pt x="465" y="1234"/>
                    <a:pt x="317" y="1141"/>
                  </a:cubicBezTo>
                  <a:cubicBezTo>
                    <a:pt x="234" y="1095"/>
                    <a:pt x="161" y="1050"/>
                    <a:pt x="96" y="986"/>
                  </a:cubicBezTo>
                  <a:lnTo>
                    <a:pt x="96" y="986"/>
                  </a:lnTo>
                  <a:cubicBezTo>
                    <a:pt x="161" y="1050"/>
                    <a:pt x="234" y="1096"/>
                    <a:pt x="317" y="1151"/>
                  </a:cubicBezTo>
                  <a:cubicBezTo>
                    <a:pt x="465" y="1244"/>
                    <a:pt x="623" y="1327"/>
                    <a:pt x="800" y="1355"/>
                  </a:cubicBezTo>
                  <a:cubicBezTo>
                    <a:pt x="846" y="1374"/>
                    <a:pt x="893" y="1374"/>
                    <a:pt x="930" y="1383"/>
                  </a:cubicBezTo>
                  <a:cubicBezTo>
                    <a:pt x="961" y="1383"/>
                    <a:pt x="992" y="1387"/>
                    <a:pt x="1023" y="1387"/>
                  </a:cubicBezTo>
                  <a:cubicBezTo>
                    <a:pt x="1038" y="1387"/>
                    <a:pt x="1054" y="1386"/>
                    <a:pt x="1069" y="1383"/>
                  </a:cubicBezTo>
                  <a:cubicBezTo>
                    <a:pt x="1125" y="1364"/>
                    <a:pt x="1171" y="1364"/>
                    <a:pt x="1208" y="1336"/>
                  </a:cubicBezTo>
                  <a:cubicBezTo>
                    <a:pt x="1255" y="1327"/>
                    <a:pt x="1292" y="1299"/>
                    <a:pt x="1320" y="1271"/>
                  </a:cubicBezTo>
                  <a:cubicBezTo>
                    <a:pt x="1357" y="1234"/>
                    <a:pt x="1385" y="1188"/>
                    <a:pt x="1394" y="1141"/>
                  </a:cubicBezTo>
                  <a:cubicBezTo>
                    <a:pt x="1404" y="1095"/>
                    <a:pt x="1394" y="1039"/>
                    <a:pt x="1357" y="1002"/>
                  </a:cubicBezTo>
                  <a:cubicBezTo>
                    <a:pt x="1329" y="956"/>
                    <a:pt x="1292" y="928"/>
                    <a:pt x="1255" y="909"/>
                  </a:cubicBezTo>
                  <a:cubicBezTo>
                    <a:pt x="1227" y="900"/>
                    <a:pt x="1218" y="881"/>
                    <a:pt x="1190" y="881"/>
                  </a:cubicBezTo>
                  <a:cubicBezTo>
                    <a:pt x="1218" y="881"/>
                    <a:pt x="1227" y="872"/>
                    <a:pt x="1255" y="863"/>
                  </a:cubicBezTo>
                  <a:cubicBezTo>
                    <a:pt x="1283" y="844"/>
                    <a:pt x="1329" y="825"/>
                    <a:pt x="1366" y="788"/>
                  </a:cubicBezTo>
                  <a:cubicBezTo>
                    <a:pt x="1404" y="751"/>
                    <a:pt x="1422" y="723"/>
                    <a:pt x="1441" y="677"/>
                  </a:cubicBezTo>
                  <a:cubicBezTo>
                    <a:pt x="1450" y="630"/>
                    <a:pt x="1450" y="584"/>
                    <a:pt x="1422" y="537"/>
                  </a:cubicBezTo>
                  <a:cubicBezTo>
                    <a:pt x="1404" y="491"/>
                    <a:pt x="1357" y="463"/>
                    <a:pt x="1320" y="454"/>
                  </a:cubicBezTo>
                  <a:cubicBezTo>
                    <a:pt x="1288" y="447"/>
                    <a:pt x="1256" y="437"/>
                    <a:pt x="1227" y="437"/>
                  </a:cubicBezTo>
                  <a:cubicBezTo>
                    <a:pt x="1214" y="437"/>
                    <a:pt x="1201" y="439"/>
                    <a:pt x="1190" y="445"/>
                  </a:cubicBezTo>
                  <a:cubicBezTo>
                    <a:pt x="1125" y="445"/>
                    <a:pt x="1069" y="463"/>
                    <a:pt x="1013" y="463"/>
                  </a:cubicBezTo>
                  <a:cubicBezTo>
                    <a:pt x="1060" y="426"/>
                    <a:pt x="1097" y="379"/>
                    <a:pt x="1125" y="324"/>
                  </a:cubicBezTo>
                  <a:cubicBezTo>
                    <a:pt x="1153" y="287"/>
                    <a:pt x="1162" y="259"/>
                    <a:pt x="1162" y="212"/>
                  </a:cubicBezTo>
                  <a:cubicBezTo>
                    <a:pt x="1162" y="166"/>
                    <a:pt x="1162" y="129"/>
                    <a:pt x="1134" y="91"/>
                  </a:cubicBezTo>
                  <a:cubicBezTo>
                    <a:pt x="1116" y="54"/>
                    <a:pt x="1078" y="36"/>
                    <a:pt x="1041" y="8"/>
                  </a:cubicBezTo>
                  <a:cubicBezTo>
                    <a:pt x="1027" y="3"/>
                    <a:pt x="1006"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0"/>
            <p:cNvSpPr/>
            <p:nvPr/>
          </p:nvSpPr>
          <p:spPr>
            <a:xfrm>
              <a:off x="4920700" y="3323875"/>
              <a:ext cx="23275" cy="8400"/>
            </a:xfrm>
            <a:custGeom>
              <a:rect b="b" l="l" r="r" t="t"/>
              <a:pathLst>
                <a:path extrusionOk="0" h="336" w="931">
                  <a:moveTo>
                    <a:pt x="930" y="1"/>
                  </a:moveTo>
                  <a:lnTo>
                    <a:pt x="930" y="1"/>
                  </a:lnTo>
                  <a:cubicBezTo>
                    <a:pt x="846" y="20"/>
                    <a:pt x="772" y="57"/>
                    <a:pt x="698" y="85"/>
                  </a:cubicBezTo>
                  <a:lnTo>
                    <a:pt x="465" y="178"/>
                  </a:lnTo>
                  <a:lnTo>
                    <a:pt x="233" y="252"/>
                  </a:lnTo>
                  <a:cubicBezTo>
                    <a:pt x="196" y="280"/>
                    <a:pt x="150" y="289"/>
                    <a:pt x="122" y="298"/>
                  </a:cubicBezTo>
                  <a:cubicBezTo>
                    <a:pt x="85" y="308"/>
                    <a:pt x="38" y="326"/>
                    <a:pt x="1" y="335"/>
                  </a:cubicBezTo>
                  <a:cubicBezTo>
                    <a:pt x="85" y="326"/>
                    <a:pt x="159" y="298"/>
                    <a:pt x="243" y="280"/>
                  </a:cubicBezTo>
                  <a:cubicBezTo>
                    <a:pt x="326" y="252"/>
                    <a:pt x="391" y="224"/>
                    <a:pt x="475" y="196"/>
                  </a:cubicBezTo>
                  <a:cubicBezTo>
                    <a:pt x="558" y="159"/>
                    <a:pt x="623" y="140"/>
                    <a:pt x="707" y="103"/>
                  </a:cubicBezTo>
                  <a:cubicBezTo>
                    <a:pt x="781" y="66"/>
                    <a:pt x="865" y="29"/>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0"/>
            <p:cNvSpPr/>
            <p:nvPr/>
          </p:nvSpPr>
          <p:spPr>
            <a:xfrm>
              <a:off x="4920025" y="3332950"/>
              <a:ext cx="28125" cy="475"/>
            </a:xfrm>
            <a:custGeom>
              <a:rect b="b" l="l" r="r" t="t"/>
              <a:pathLst>
                <a:path extrusionOk="0" h="19" w="1125">
                  <a:moveTo>
                    <a:pt x="279" y="0"/>
                  </a:moveTo>
                  <a:cubicBezTo>
                    <a:pt x="186" y="0"/>
                    <a:pt x="93" y="0"/>
                    <a:pt x="0" y="10"/>
                  </a:cubicBezTo>
                  <a:lnTo>
                    <a:pt x="279" y="10"/>
                  </a:lnTo>
                  <a:lnTo>
                    <a:pt x="567" y="19"/>
                  </a:lnTo>
                  <a:lnTo>
                    <a:pt x="1124" y="19"/>
                  </a:lnTo>
                  <a:cubicBezTo>
                    <a:pt x="1041" y="19"/>
                    <a:pt x="948" y="10"/>
                    <a:pt x="846" y="10"/>
                  </a:cubicBezTo>
                  <a:cubicBezTo>
                    <a:pt x="743" y="0"/>
                    <a:pt x="650"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0"/>
            <p:cNvSpPr/>
            <p:nvPr/>
          </p:nvSpPr>
          <p:spPr>
            <a:xfrm>
              <a:off x="4929075" y="3328300"/>
              <a:ext cx="6750" cy="2350"/>
            </a:xfrm>
            <a:custGeom>
              <a:rect b="b" l="l" r="r" t="t"/>
              <a:pathLst>
                <a:path extrusionOk="0" h="94" w="270">
                  <a:moveTo>
                    <a:pt x="270" y="1"/>
                  </a:moveTo>
                  <a:lnTo>
                    <a:pt x="270" y="1"/>
                  </a:lnTo>
                  <a:cubicBezTo>
                    <a:pt x="223" y="10"/>
                    <a:pt x="177" y="19"/>
                    <a:pt x="140" y="47"/>
                  </a:cubicBezTo>
                  <a:cubicBezTo>
                    <a:pt x="121" y="47"/>
                    <a:pt x="93" y="56"/>
                    <a:pt x="75" y="66"/>
                  </a:cubicBezTo>
                  <a:cubicBezTo>
                    <a:pt x="47" y="66"/>
                    <a:pt x="28" y="75"/>
                    <a:pt x="0" y="93"/>
                  </a:cubicBezTo>
                  <a:cubicBezTo>
                    <a:pt x="28" y="93"/>
                    <a:pt x="47" y="93"/>
                    <a:pt x="75" y="75"/>
                  </a:cubicBezTo>
                  <a:cubicBezTo>
                    <a:pt x="93" y="66"/>
                    <a:pt x="121" y="66"/>
                    <a:pt x="140" y="56"/>
                  </a:cubicBezTo>
                  <a:cubicBezTo>
                    <a:pt x="186" y="47"/>
                    <a:pt x="233"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0"/>
            <p:cNvSpPr/>
            <p:nvPr/>
          </p:nvSpPr>
          <p:spPr>
            <a:xfrm>
              <a:off x="4934650" y="3327600"/>
              <a:ext cx="3750" cy="2225"/>
            </a:xfrm>
            <a:custGeom>
              <a:rect b="b" l="l" r="r" t="t"/>
              <a:pathLst>
                <a:path extrusionOk="0" h="89" w="150">
                  <a:moveTo>
                    <a:pt x="149" y="1"/>
                  </a:moveTo>
                  <a:lnTo>
                    <a:pt x="149" y="1"/>
                  </a:lnTo>
                  <a:cubicBezTo>
                    <a:pt x="121" y="10"/>
                    <a:pt x="93" y="29"/>
                    <a:pt x="75" y="38"/>
                  </a:cubicBezTo>
                  <a:cubicBezTo>
                    <a:pt x="56" y="47"/>
                    <a:pt x="47" y="47"/>
                    <a:pt x="38" y="56"/>
                  </a:cubicBezTo>
                  <a:cubicBezTo>
                    <a:pt x="28" y="75"/>
                    <a:pt x="10" y="75"/>
                    <a:pt x="0" y="84"/>
                  </a:cubicBezTo>
                  <a:cubicBezTo>
                    <a:pt x="3" y="87"/>
                    <a:pt x="9" y="88"/>
                    <a:pt x="15" y="88"/>
                  </a:cubicBezTo>
                  <a:cubicBezTo>
                    <a:pt x="26" y="88"/>
                    <a:pt x="41" y="84"/>
                    <a:pt x="47" y="84"/>
                  </a:cubicBezTo>
                  <a:cubicBezTo>
                    <a:pt x="56" y="75"/>
                    <a:pt x="75" y="75"/>
                    <a:pt x="84" y="56"/>
                  </a:cubicBezTo>
                  <a:cubicBezTo>
                    <a:pt x="103" y="38"/>
                    <a:pt x="13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0"/>
            <p:cNvSpPr/>
            <p:nvPr/>
          </p:nvSpPr>
          <p:spPr>
            <a:xfrm>
              <a:off x="4932550" y="3329700"/>
              <a:ext cx="6775" cy="1400"/>
            </a:xfrm>
            <a:custGeom>
              <a:rect b="b" l="l" r="r" t="t"/>
              <a:pathLst>
                <a:path extrusionOk="0" h="56" w="271">
                  <a:moveTo>
                    <a:pt x="270" y="0"/>
                  </a:moveTo>
                  <a:lnTo>
                    <a:pt x="270" y="0"/>
                  </a:lnTo>
                  <a:cubicBezTo>
                    <a:pt x="224" y="10"/>
                    <a:pt x="187" y="10"/>
                    <a:pt x="131" y="19"/>
                  </a:cubicBezTo>
                  <a:cubicBezTo>
                    <a:pt x="84" y="28"/>
                    <a:pt x="47" y="47"/>
                    <a:pt x="1" y="56"/>
                  </a:cubicBezTo>
                  <a:lnTo>
                    <a:pt x="75" y="56"/>
                  </a:lnTo>
                  <a:cubicBezTo>
                    <a:pt x="94" y="56"/>
                    <a:pt x="122" y="47"/>
                    <a:pt x="140" y="47"/>
                  </a:cubicBezTo>
                  <a:cubicBezTo>
                    <a:pt x="187" y="28"/>
                    <a:pt x="233"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0"/>
            <p:cNvSpPr/>
            <p:nvPr/>
          </p:nvSpPr>
          <p:spPr>
            <a:xfrm>
              <a:off x="4926525" y="3331425"/>
              <a:ext cx="4200" cy="850"/>
            </a:xfrm>
            <a:custGeom>
              <a:rect b="b" l="l" r="r" t="t"/>
              <a:pathLst>
                <a:path extrusionOk="0" h="34" w="168">
                  <a:moveTo>
                    <a:pt x="122" y="1"/>
                  </a:moveTo>
                  <a:cubicBezTo>
                    <a:pt x="107" y="1"/>
                    <a:pt x="93" y="6"/>
                    <a:pt x="84" y="15"/>
                  </a:cubicBezTo>
                  <a:cubicBezTo>
                    <a:pt x="56" y="24"/>
                    <a:pt x="28" y="24"/>
                    <a:pt x="0" y="33"/>
                  </a:cubicBezTo>
                  <a:lnTo>
                    <a:pt x="84" y="33"/>
                  </a:lnTo>
                  <a:cubicBezTo>
                    <a:pt x="102" y="24"/>
                    <a:pt x="140" y="24"/>
                    <a:pt x="167" y="15"/>
                  </a:cubicBezTo>
                  <a:cubicBezTo>
                    <a:pt x="154" y="6"/>
                    <a:pt x="137"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0"/>
            <p:cNvSpPr/>
            <p:nvPr/>
          </p:nvSpPr>
          <p:spPr>
            <a:xfrm>
              <a:off x="4947875" y="3329000"/>
              <a:ext cx="5600" cy="2800"/>
            </a:xfrm>
            <a:custGeom>
              <a:rect b="b" l="l" r="r" t="t"/>
              <a:pathLst>
                <a:path extrusionOk="0" h="112" w="224">
                  <a:moveTo>
                    <a:pt x="224" y="0"/>
                  </a:moveTo>
                  <a:lnTo>
                    <a:pt x="224" y="0"/>
                  </a:lnTo>
                  <a:cubicBezTo>
                    <a:pt x="178" y="19"/>
                    <a:pt x="150" y="28"/>
                    <a:pt x="122" y="65"/>
                  </a:cubicBezTo>
                  <a:cubicBezTo>
                    <a:pt x="94" y="65"/>
                    <a:pt x="85" y="75"/>
                    <a:pt x="66" y="84"/>
                  </a:cubicBezTo>
                  <a:cubicBezTo>
                    <a:pt x="38" y="84"/>
                    <a:pt x="29" y="93"/>
                    <a:pt x="1" y="112"/>
                  </a:cubicBezTo>
                  <a:cubicBezTo>
                    <a:pt x="29" y="112"/>
                    <a:pt x="38" y="112"/>
                    <a:pt x="66" y="93"/>
                  </a:cubicBezTo>
                  <a:cubicBezTo>
                    <a:pt x="85" y="84"/>
                    <a:pt x="94" y="84"/>
                    <a:pt x="122" y="75"/>
                  </a:cubicBezTo>
                  <a:lnTo>
                    <a:pt x="22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0"/>
            <p:cNvSpPr/>
            <p:nvPr/>
          </p:nvSpPr>
          <p:spPr>
            <a:xfrm>
              <a:off x="4945100" y="3329700"/>
              <a:ext cx="4200" cy="1400"/>
            </a:xfrm>
            <a:custGeom>
              <a:rect b="b" l="l" r="r" t="t"/>
              <a:pathLst>
                <a:path extrusionOk="0" h="56" w="168">
                  <a:moveTo>
                    <a:pt x="168" y="0"/>
                  </a:moveTo>
                  <a:cubicBezTo>
                    <a:pt x="140" y="10"/>
                    <a:pt x="103" y="19"/>
                    <a:pt x="66" y="19"/>
                  </a:cubicBezTo>
                  <a:lnTo>
                    <a:pt x="0" y="56"/>
                  </a:lnTo>
                  <a:lnTo>
                    <a:pt x="47" y="56"/>
                  </a:lnTo>
                  <a:cubicBezTo>
                    <a:pt x="75" y="56"/>
                    <a:pt x="84" y="47"/>
                    <a:pt x="93" y="47"/>
                  </a:cubicBezTo>
                  <a:cubicBezTo>
                    <a:pt x="103" y="37"/>
                    <a:pt x="121" y="37"/>
                    <a:pt x="131" y="19"/>
                  </a:cubicBezTo>
                  <a:cubicBezTo>
                    <a:pt x="140" y="19"/>
                    <a:pt x="149" y="1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50"/>
            <p:cNvSpPr/>
            <p:nvPr/>
          </p:nvSpPr>
          <p:spPr>
            <a:xfrm>
              <a:off x="4951150" y="3327375"/>
              <a:ext cx="2100" cy="1175"/>
            </a:xfrm>
            <a:custGeom>
              <a:rect b="b" l="l" r="r" t="t"/>
              <a:pathLst>
                <a:path extrusionOk="0" h="47" w="84">
                  <a:moveTo>
                    <a:pt x="84" y="0"/>
                  </a:moveTo>
                  <a:cubicBezTo>
                    <a:pt x="74" y="10"/>
                    <a:pt x="47" y="10"/>
                    <a:pt x="47" y="10"/>
                  </a:cubicBezTo>
                  <a:cubicBezTo>
                    <a:pt x="37" y="10"/>
                    <a:pt x="37" y="19"/>
                    <a:pt x="28" y="19"/>
                  </a:cubicBezTo>
                  <a:lnTo>
                    <a:pt x="0" y="47"/>
                  </a:lnTo>
                  <a:cubicBezTo>
                    <a:pt x="19" y="47"/>
                    <a:pt x="37" y="47"/>
                    <a:pt x="47" y="38"/>
                  </a:cubicBezTo>
                  <a:cubicBezTo>
                    <a:pt x="65" y="38"/>
                    <a:pt x="74" y="38"/>
                    <a:pt x="74" y="19"/>
                  </a:cubicBezTo>
                  <a:cubicBezTo>
                    <a:pt x="74" y="10"/>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50"/>
            <p:cNvSpPr/>
            <p:nvPr/>
          </p:nvSpPr>
          <p:spPr>
            <a:xfrm>
              <a:off x="4948125" y="3340375"/>
              <a:ext cx="4675" cy="3275"/>
            </a:xfrm>
            <a:custGeom>
              <a:rect b="b" l="l" r="r" t="t"/>
              <a:pathLst>
                <a:path extrusionOk="0" h="131" w="187">
                  <a:moveTo>
                    <a:pt x="186" y="1"/>
                  </a:moveTo>
                  <a:lnTo>
                    <a:pt x="186" y="1"/>
                  </a:lnTo>
                  <a:cubicBezTo>
                    <a:pt x="158" y="47"/>
                    <a:pt x="140" y="75"/>
                    <a:pt x="93" y="84"/>
                  </a:cubicBezTo>
                  <a:cubicBezTo>
                    <a:pt x="75" y="94"/>
                    <a:pt x="65" y="94"/>
                    <a:pt x="47" y="103"/>
                  </a:cubicBezTo>
                  <a:cubicBezTo>
                    <a:pt x="47" y="121"/>
                    <a:pt x="28" y="121"/>
                    <a:pt x="19" y="121"/>
                  </a:cubicBezTo>
                  <a:cubicBezTo>
                    <a:pt x="19" y="131"/>
                    <a:pt x="10" y="131"/>
                    <a:pt x="0" y="131"/>
                  </a:cubicBezTo>
                  <a:lnTo>
                    <a:pt x="65" y="131"/>
                  </a:lnTo>
                  <a:cubicBezTo>
                    <a:pt x="93" y="121"/>
                    <a:pt x="102" y="121"/>
                    <a:pt x="121" y="103"/>
                  </a:cubicBezTo>
                  <a:cubicBezTo>
                    <a:pt x="149" y="94"/>
                    <a:pt x="158" y="84"/>
                    <a:pt x="168" y="56"/>
                  </a:cubicBezTo>
                  <a:cubicBezTo>
                    <a:pt x="186" y="47"/>
                    <a:pt x="186" y="2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0"/>
            <p:cNvSpPr/>
            <p:nvPr/>
          </p:nvSpPr>
          <p:spPr>
            <a:xfrm>
              <a:off x="4944175" y="3342225"/>
              <a:ext cx="5600" cy="500"/>
            </a:xfrm>
            <a:custGeom>
              <a:rect b="b" l="l" r="r" t="t"/>
              <a:pathLst>
                <a:path extrusionOk="0" h="20" w="224">
                  <a:moveTo>
                    <a:pt x="223" y="1"/>
                  </a:moveTo>
                  <a:cubicBezTo>
                    <a:pt x="205" y="1"/>
                    <a:pt x="186" y="1"/>
                    <a:pt x="177" y="10"/>
                  </a:cubicBezTo>
                  <a:lnTo>
                    <a:pt x="0" y="10"/>
                  </a:lnTo>
                  <a:cubicBezTo>
                    <a:pt x="28" y="20"/>
                    <a:pt x="37" y="20"/>
                    <a:pt x="65" y="20"/>
                  </a:cubicBezTo>
                  <a:lnTo>
                    <a:pt x="121" y="20"/>
                  </a:lnTo>
                  <a:cubicBezTo>
                    <a:pt x="158" y="20"/>
                    <a:pt x="186" y="10"/>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0"/>
            <p:cNvSpPr/>
            <p:nvPr/>
          </p:nvSpPr>
          <p:spPr>
            <a:xfrm>
              <a:off x="4941625" y="3343625"/>
              <a:ext cx="4650" cy="950"/>
            </a:xfrm>
            <a:custGeom>
              <a:rect b="b" l="l" r="r" t="t"/>
              <a:pathLst>
                <a:path extrusionOk="0" h="38" w="186">
                  <a:moveTo>
                    <a:pt x="0" y="1"/>
                  </a:moveTo>
                  <a:cubicBezTo>
                    <a:pt x="9" y="10"/>
                    <a:pt x="37" y="19"/>
                    <a:pt x="47" y="19"/>
                  </a:cubicBezTo>
                  <a:cubicBezTo>
                    <a:pt x="56" y="38"/>
                    <a:pt x="84" y="38"/>
                    <a:pt x="93" y="38"/>
                  </a:cubicBezTo>
                  <a:lnTo>
                    <a:pt x="139" y="38"/>
                  </a:lnTo>
                  <a:cubicBezTo>
                    <a:pt x="149" y="38"/>
                    <a:pt x="177" y="19"/>
                    <a:pt x="186" y="19"/>
                  </a:cubicBezTo>
                  <a:cubicBezTo>
                    <a:pt x="149" y="10"/>
                    <a:pt x="130" y="10"/>
                    <a:pt x="93" y="10"/>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0"/>
            <p:cNvSpPr/>
            <p:nvPr/>
          </p:nvSpPr>
          <p:spPr>
            <a:xfrm>
              <a:off x="4946025" y="3341075"/>
              <a:ext cx="3525" cy="725"/>
            </a:xfrm>
            <a:custGeom>
              <a:rect b="b" l="l" r="r" t="t"/>
              <a:pathLst>
                <a:path extrusionOk="0" h="29" w="141">
                  <a:moveTo>
                    <a:pt x="140" y="1"/>
                  </a:moveTo>
                  <a:cubicBezTo>
                    <a:pt x="112" y="1"/>
                    <a:pt x="103" y="10"/>
                    <a:pt x="66" y="10"/>
                  </a:cubicBezTo>
                  <a:cubicBezTo>
                    <a:pt x="47" y="10"/>
                    <a:pt x="19" y="10"/>
                    <a:pt x="1" y="19"/>
                  </a:cubicBezTo>
                  <a:cubicBezTo>
                    <a:pt x="19" y="28"/>
                    <a:pt x="47" y="28"/>
                    <a:pt x="66" y="28"/>
                  </a:cubicBezTo>
                  <a:cubicBezTo>
                    <a:pt x="84" y="28"/>
                    <a:pt x="94" y="19"/>
                    <a:pt x="103" y="19"/>
                  </a:cubicBezTo>
                  <a:cubicBezTo>
                    <a:pt x="112" y="10"/>
                    <a:pt x="131"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0"/>
            <p:cNvSpPr/>
            <p:nvPr/>
          </p:nvSpPr>
          <p:spPr>
            <a:xfrm>
              <a:off x="4922800" y="3334575"/>
              <a:ext cx="3750" cy="3275"/>
            </a:xfrm>
            <a:custGeom>
              <a:rect b="b" l="l" r="r" t="t"/>
              <a:pathLst>
                <a:path extrusionOk="0" h="131" w="150">
                  <a:moveTo>
                    <a:pt x="1" y="0"/>
                  </a:moveTo>
                  <a:cubicBezTo>
                    <a:pt x="3" y="4"/>
                    <a:pt x="5" y="7"/>
                    <a:pt x="8" y="10"/>
                  </a:cubicBezTo>
                  <a:lnTo>
                    <a:pt x="8" y="10"/>
                  </a:lnTo>
                  <a:cubicBezTo>
                    <a:pt x="6" y="6"/>
                    <a:pt x="3" y="3"/>
                    <a:pt x="1" y="0"/>
                  </a:cubicBezTo>
                  <a:close/>
                  <a:moveTo>
                    <a:pt x="8" y="10"/>
                  </a:moveTo>
                  <a:cubicBezTo>
                    <a:pt x="14" y="20"/>
                    <a:pt x="19" y="33"/>
                    <a:pt x="19" y="47"/>
                  </a:cubicBezTo>
                  <a:lnTo>
                    <a:pt x="56" y="84"/>
                  </a:lnTo>
                  <a:cubicBezTo>
                    <a:pt x="84" y="103"/>
                    <a:pt x="112" y="130"/>
                    <a:pt x="149" y="130"/>
                  </a:cubicBezTo>
                  <a:lnTo>
                    <a:pt x="84" y="56"/>
                  </a:lnTo>
                  <a:cubicBezTo>
                    <a:pt x="60" y="48"/>
                    <a:pt x="28" y="33"/>
                    <a:pt x="8" y="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0"/>
            <p:cNvSpPr/>
            <p:nvPr/>
          </p:nvSpPr>
          <p:spPr>
            <a:xfrm>
              <a:off x="4924900" y="3334800"/>
              <a:ext cx="3025" cy="2350"/>
            </a:xfrm>
            <a:custGeom>
              <a:rect b="b" l="l" r="r" t="t"/>
              <a:pathLst>
                <a:path extrusionOk="0" h="94" w="121">
                  <a:moveTo>
                    <a:pt x="0" y="1"/>
                  </a:moveTo>
                  <a:cubicBezTo>
                    <a:pt x="9" y="19"/>
                    <a:pt x="9" y="29"/>
                    <a:pt x="19" y="47"/>
                  </a:cubicBezTo>
                  <a:cubicBezTo>
                    <a:pt x="28" y="66"/>
                    <a:pt x="47" y="66"/>
                    <a:pt x="56" y="75"/>
                  </a:cubicBezTo>
                  <a:cubicBezTo>
                    <a:pt x="65" y="84"/>
                    <a:pt x="102" y="94"/>
                    <a:pt x="121" y="94"/>
                  </a:cubicBezTo>
                  <a:cubicBezTo>
                    <a:pt x="112" y="84"/>
                    <a:pt x="102" y="84"/>
                    <a:pt x="93" y="75"/>
                  </a:cubicBezTo>
                  <a:cubicBezTo>
                    <a:pt x="75" y="66"/>
                    <a:pt x="65" y="66"/>
                    <a:pt x="56" y="47"/>
                  </a:cubicBezTo>
                  <a:cubicBezTo>
                    <a:pt x="47" y="29"/>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0"/>
            <p:cNvSpPr/>
            <p:nvPr/>
          </p:nvSpPr>
          <p:spPr>
            <a:xfrm>
              <a:off x="4926750" y="3334625"/>
              <a:ext cx="4200" cy="900"/>
            </a:xfrm>
            <a:custGeom>
              <a:rect b="b" l="l" r="r" t="t"/>
              <a:pathLst>
                <a:path extrusionOk="0" h="36" w="168">
                  <a:moveTo>
                    <a:pt x="46" y="1"/>
                  </a:moveTo>
                  <a:cubicBezTo>
                    <a:pt x="31" y="1"/>
                    <a:pt x="14" y="3"/>
                    <a:pt x="1" y="8"/>
                  </a:cubicBezTo>
                  <a:cubicBezTo>
                    <a:pt x="28" y="26"/>
                    <a:pt x="66" y="26"/>
                    <a:pt x="93" y="36"/>
                  </a:cubicBezTo>
                  <a:lnTo>
                    <a:pt x="131" y="36"/>
                  </a:lnTo>
                  <a:cubicBezTo>
                    <a:pt x="140" y="36"/>
                    <a:pt x="158" y="26"/>
                    <a:pt x="168" y="26"/>
                  </a:cubicBezTo>
                  <a:cubicBezTo>
                    <a:pt x="131" y="26"/>
                    <a:pt x="112" y="8"/>
                    <a:pt x="84" y="8"/>
                  </a:cubicBezTo>
                  <a:cubicBezTo>
                    <a:pt x="75" y="3"/>
                    <a:pt x="61"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0"/>
            <p:cNvSpPr/>
            <p:nvPr/>
          </p:nvSpPr>
          <p:spPr>
            <a:xfrm>
              <a:off x="4928600" y="3336425"/>
              <a:ext cx="3275" cy="1200"/>
            </a:xfrm>
            <a:custGeom>
              <a:rect b="b" l="l" r="r" t="t"/>
              <a:pathLst>
                <a:path extrusionOk="0" h="48" w="131">
                  <a:moveTo>
                    <a:pt x="1" y="1"/>
                  </a:moveTo>
                  <a:cubicBezTo>
                    <a:pt x="10" y="10"/>
                    <a:pt x="38" y="19"/>
                    <a:pt x="57" y="29"/>
                  </a:cubicBezTo>
                  <a:cubicBezTo>
                    <a:pt x="75" y="47"/>
                    <a:pt x="103" y="47"/>
                    <a:pt x="131" y="47"/>
                  </a:cubicBezTo>
                  <a:cubicBezTo>
                    <a:pt x="112" y="29"/>
                    <a:pt x="94" y="19"/>
                    <a:pt x="66" y="10"/>
                  </a:cubicBezTo>
                  <a:cubicBezTo>
                    <a:pt x="47" y="1"/>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0"/>
            <p:cNvSpPr/>
            <p:nvPr/>
          </p:nvSpPr>
          <p:spPr>
            <a:xfrm>
              <a:off x="4928375" y="3338750"/>
              <a:ext cx="3975" cy="1650"/>
            </a:xfrm>
            <a:custGeom>
              <a:rect b="b" l="l" r="r" t="t"/>
              <a:pathLst>
                <a:path extrusionOk="0" h="66" w="159">
                  <a:moveTo>
                    <a:pt x="1" y="1"/>
                  </a:moveTo>
                  <a:cubicBezTo>
                    <a:pt x="19" y="10"/>
                    <a:pt x="47" y="28"/>
                    <a:pt x="75" y="47"/>
                  </a:cubicBezTo>
                  <a:cubicBezTo>
                    <a:pt x="103" y="56"/>
                    <a:pt x="121" y="66"/>
                    <a:pt x="158" y="66"/>
                  </a:cubicBezTo>
                  <a:cubicBezTo>
                    <a:pt x="140" y="47"/>
                    <a:pt x="103" y="28"/>
                    <a:pt x="75" y="19"/>
                  </a:cubicBezTo>
                  <a:cubicBezTo>
                    <a:pt x="56" y="10"/>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0"/>
            <p:cNvSpPr/>
            <p:nvPr/>
          </p:nvSpPr>
          <p:spPr>
            <a:xfrm>
              <a:off x="4940000" y="3313200"/>
              <a:ext cx="5825" cy="1200"/>
            </a:xfrm>
            <a:custGeom>
              <a:rect b="b" l="l" r="r" t="t"/>
              <a:pathLst>
                <a:path extrusionOk="0" h="48" w="233">
                  <a:moveTo>
                    <a:pt x="102" y="1"/>
                  </a:moveTo>
                  <a:cubicBezTo>
                    <a:pt x="65" y="1"/>
                    <a:pt x="19" y="19"/>
                    <a:pt x="0" y="47"/>
                  </a:cubicBezTo>
                  <a:cubicBezTo>
                    <a:pt x="19" y="47"/>
                    <a:pt x="28" y="28"/>
                    <a:pt x="56" y="28"/>
                  </a:cubicBezTo>
                  <a:cubicBezTo>
                    <a:pt x="74" y="19"/>
                    <a:pt x="93" y="19"/>
                    <a:pt x="112" y="19"/>
                  </a:cubicBezTo>
                  <a:cubicBezTo>
                    <a:pt x="149" y="10"/>
                    <a:pt x="195" y="10"/>
                    <a:pt x="232" y="10"/>
                  </a:cubicBezTo>
                  <a:cubicBezTo>
                    <a:pt x="204" y="1"/>
                    <a:pt x="19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0"/>
            <p:cNvSpPr/>
            <p:nvPr/>
          </p:nvSpPr>
          <p:spPr>
            <a:xfrm>
              <a:off x="4939050" y="3313900"/>
              <a:ext cx="4675" cy="1650"/>
            </a:xfrm>
            <a:custGeom>
              <a:rect b="b" l="l" r="r" t="t"/>
              <a:pathLst>
                <a:path extrusionOk="0" h="66" w="187">
                  <a:moveTo>
                    <a:pt x="131" y="0"/>
                  </a:moveTo>
                  <a:cubicBezTo>
                    <a:pt x="112" y="0"/>
                    <a:pt x="94" y="19"/>
                    <a:pt x="85" y="19"/>
                  </a:cubicBezTo>
                  <a:cubicBezTo>
                    <a:pt x="57" y="19"/>
                    <a:pt x="20" y="38"/>
                    <a:pt x="1" y="66"/>
                  </a:cubicBezTo>
                  <a:lnTo>
                    <a:pt x="47" y="47"/>
                  </a:lnTo>
                  <a:cubicBezTo>
                    <a:pt x="57" y="47"/>
                    <a:pt x="85" y="38"/>
                    <a:pt x="94" y="38"/>
                  </a:cubicBezTo>
                  <a:cubicBezTo>
                    <a:pt x="131" y="38"/>
                    <a:pt x="150" y="28"/>
                    <a:pt x="187" y="19"/>
                  </a:cubicBezTo>
                  <a:cubicBezTo>
                    <a:pt x="159" y="19"/>
                    <a:pt x="150" y="1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50"/>
            <p:cNvSpPr/>
            <p:nvPr/>
          </p:nvSpPr>
          <p:spPr>
            <a:xfrm>
              <a:off x="4936750" y="3316225"/>
              <a:ext cx="4650" cy="2350"/>
            </a:xfrm>
            <a:custGeom>
              <a:rect b="b" l="l" r="r" t="t"/>
              <a:pathLst>
                <a:path extrusionOk="0" h="94" w="186">
                  <a:moveTo>
                    <a:pt x="186" y="0"/>
                  </a:moveTo>
                  <a:cubicBezTo>
                    <a:pt x="149" y="0"/>
                    <a:pt x="112" y="19"/>
                    <a:pt x="84" y="38"/>
                  </a:cubicBezTo>
                  <a:cubicBezTo>
                    <a:pt x="65" y="38"/>
                    <a:pt x="46" y="47"/>
                    <a:pt x="37" y="65"/>
                  </a:cubicBezTo>
                  <a:lnTo>
                    <a:pt x="0" y="93"/>
                  </a:lnTo>
                  <a:lnTo>
                    <a:pt x="0" y="93"/>
                  </a:lnTo>
                  <a:lnTo>
                    <a:pt x="46" y="75"/>
                  </a:lnTo>
                  <a:cubicBezTo>
                    <a:pt x="56" y="65"/>
                    <a:pt x="84" y="65"/>
                    <a:pt x="93" y="47"/>
                  </a:cubicBezTo>
                  <a:cubicBezTo>
                    <a:pt x="130" y="38"/>
                    <a:pt x="149"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50"/>
            <p:cNvSpPr/>
            <p:nvPr/>
          </p:nvSpPr>
          <p:spPr>
            <a:xfrm>
              <a:off x="4932550" y="3316000"/>
              <a:ext cx="4450" cy="3275"/>
            </a:xfrm>
            <a:custGeom>
              <a:rect b="b" l="l" r="r" t="t"/>
              <a:pathLst>
                <a:path extrusionOk="0" h="131" w="178">
                  <a:moveTo>
                    <a:pt x="177" y="0"/>
                  </a:moveTo>
                  <a:lnTo>
                    <a:pt x="177" y="0"/>
                  </a:lnTo>
                  <a:cubicBezTo>
                    <a:pt x="140" y="9"/>
                    <a:pt x="112" y="37"/>
                    <a:pt x="84" y="47"/>
                  </a:cubicBezTo>
                  <a:cubicBezTo>
                    <a:pt x="66" y="56"/>
                    <a:pt x="47" y="74"/>
                    <a:pt x="38" y="84"/>
                  </a:cubicBezTo>
                  <a:cubicBezTo>
                    <a:pt x="29" y="93"/>
                    <a:pt x="10" y="121"/>
                    <a:pt x="1" y="130"/>
                  </a:cubicBezTo>
                  <a:lnTo>
                    <a:pt x="47" y="102"/>
                  </a:lnTo>
                  <a:cubicBezTo>
                    <a:pt x="75" y="93"/>
                    <a:pt x="84" y="84"/>
                    <a:pt x="94" y="74"/>
                  </a:cubicBezTo>
                  <a:cubicBezTo>
                    <a:pt x="122" y="47"/>
                    <a:pt x="159"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0"/>
            <p:cNvSpPr/>
            <p:nvPr/>
          </p:nvSpPr>
          <p:spPr>
            <a:xfrm>
              <a:off x="4930000" y="3319475"/>
              <a:ext cx="4675" cy="2575"/>
            </a:xfrm>
            <a:custGeom>
              <a:rect b="b" l="l" r="r" t="t"/>
              <a:pathLst>
                <a:path extrusionOk="0" h="103" w="187">
                  <a:moveTo>
                    <a:pt x="186" y="0"/>
                  </a:moveTo>
                  <a:cubicBezTo>
                    <a:pt x="140" y="10"/>
                    <a:pt x="121" y="28"/>
                    <a:pt x="84" y="28"/>
                  </a:cubicBezTo>
                  <a:cubicBezTo>
                    <a:pt x="66" y="38"/>
                    <a:pt x="47" y="47"/>
                    <a:pt x="38" y="56"/>
                  </a:cubicBezTo>
                  <a:cubicBezTo>
                    <a:pt x="19" y="75"/>
                    <a:pt x="10" y="84"/>
                    <a:pt x="1" y="103"/>
                  </a:cubicBezTo>
                  <a:cubicBezTo>
                    <a:pt x="10" y="93"/>
                    <a:pt x="38" y="93"/>
                    <a:pt x="47" y="84"/>
                  </a:cubicBezTo>
                  <a:lnTo>
                    <a:pt x="93" y="56"/>
                  </a:lnTo>
                  <a:cubicBezTo>
                    <a:pt x="131" y="38"/>
                    <a:pt x="149"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0"/>
            <p:cNvSpPr/>
            <p:nvPr/>
          </p:nvSpPr>
          <p:spPr>
            <a:xfrm>
              <a:off x="4943000" y="3326275"/>
              <a:ext cx="2350" cy="900"/>
            </a:xfrm>
            <a:custGeom>
              <a:rect b="b" l="l" r="r" t="t"/>
              <a:pathLst>
                <a:path extrusionOk="0" h="36" w="94">
                  <a:moveTo>
                    <a:pt x="71" y="0"/>
                  </a:moveTo>
                  <a:cubicBezTo>
                    <a:pt x="64" y="0"/>
                    <a:pt x="57" y="3"/>
                    <a:pt x="47" y="7"/>
                  </a:cubicBezTo>
                  <a:cubicBezTo>
                    <a:pt x="29" y="7"/>
                    <a:pt x="10" y="16"/>
                    <a:pt x="1" y="35"/>
                  </a:cubicBezTo>
                  <a:lnTo>
                    <a:pt x="47" y="35"/>
                  </a:lnTo>
                  <a:cubicBezTo>
                    <a:pt x="75" y="35"/>
                    <a:pt x="84" y="16"/>
                    <a:pt x="94" y="7"/>
                  </a:cubicBezTo>
                  <a:cubicBezTo>
                    <a:pt x="84" y="3"/>
                    <a:pt x="78" y="0"/>
                    <a:pt x="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0"/>
            <p:cNvSpPr/>
            <p:nvPr/>
          </p:nvSpPr>
          <p:spPr>
            <a:xfrm>
              <a:off x="4945100" y="3326575"/>
              <a:ext cx="2350" cy="925"/>
            </a:xfrm>
            <a:custGeom>
              <a:rect b="b" l="l" r="r" t="t"/>
              <a:pathLst>
                <a:path extrusionOk="0" h="37" w="94">
                  <a:moveTo>
                    <a:pt x="75" y="0"/>
                  </a:moveTo>
                  <a:cubicBezTo>
                    <a:pt x="63" y="0"/>
                    <a:pt x="53" y="4"/>
                    <a:pt x="47" y="4"/>
                  </a:cubicBezTo>
                  <a:cubicBezTo>
                    <a:pt x="28" y="4"/>
                    <a:pt x="10" y="23"/>
                    <a:pt x="0" y="32"/>
                  </a:cubicBezTo>
                  <a:cubicBezTo>
                    <a:pt x="4" y="35"/>
                    <a:pt x="9" y="36"/>
                    <a:pt x="15" y="36"/>
                  </a:cubicBezTo>
                  <a:cubicBezTo>
                    <a:pt x="26" y="36"/>
                    <a:pt x="41" y="32"/>
                    <a:pt x="47" y="32"/>
                  </a:cubicBezTo>
                  <a:cubicBezTo>
                    <a:pt x="75" y="32"/>
                    <a:pt x="84" y="23"/>
                    <a:pt x="93" y="4"/>
                  </a:cubicBezTo>
                  <a:cubicBezTo>
                    <a:pt x="87" y="1"/>
                    <a:pt x="81"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0"/>
            <p:cNvSpPr/>
            <p:nvPr/>
          </p:nvSpPr>
          <p:spPr>
            <a:xfrm>
              <a:off x="4925600" y="3323650"/>
              <a:ext cx="2800" cy="2350"/>
            </a:xfrm>
            <a:custGeom>
              <a:rect b="b" l="l" r="r" t="t"/>
              <a:pathLst>
                <a:path extrusionOk="0" h="94" w="112">
                  <a:moveTo>
                    <a:pt x="112" y="1"/>
                  </a:moveTo>
                  <a:cubicBezTo>
                    <a:pt x="84" y="10"/>
                    <a:pt x="65" y="19"/>
                    <a:pt x="47" y="29"/>
                  </a:cubicBezTo>
                  <a:cubicBezTo>
                    <a:pt x="37" y="29"/>
                    <a:pt x="37" y="47"/>
                    <a:pt x="28" y="56"/>
                  </a:cubicBezTo>
                  <a:cubicBezTo>
                    <a:pt x="19" y="66"/>
                    <a:pt x="0" y="75"/>
                    <a:pt x="0" y="94"/>
                  </a:cubicBezTo>
                  <a:cubicBezTo>
                    <a:pt x="28" y="75"/>
                    <a:pt x="37" y="66"/>
                    <a:pt x="65" y="56"/>
                  </a:cubicBezTo>
                  <a:cubicBezTo>
                    <a:pt x="74" y="29"/>
                    <a:pt x="93"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0"/>
            <p:cNvSpPr/>
            <p:nvPr/>
          </p:nvSpPr>
          <p:spPr>
            <a:xfrm>
              <a:off x="4841750" y="3406225"/>
              <a:ext cx="36950" cy="33525"/>
            </a:xfrm>
            <a:custGeom>
              <a:rect b="b" l="l" r="r" t="t"/>
              <a:pathLst>
                <a:path extrusionOk="0" h="1341" w="1478">
                  <a:moveTo>
                    <a:pt x="999" y="1"/>
                  </a:moveTo>
                  <a:cubicBezTo>
                    <a:pt x="925" y="1"/>
                    <a:pt x="844" y="29"/>
                    <a:pt x="780" y="61"/>
                  </a:cubicBezTo>
                  <a:cubicBezTo>
                    <a:pt x="502" y="228"/>
                    <a:pt x="242" y="460"/>
                    <a:pt x="74" y="721"/>
                  </a:cubicBezTo>
                  <a:cubicBezTo>
                    <a:pt x="0" y="814"/>
                    <a:pt x="93" y="934"/>
                    <a:pt x="149" y="981"/>
                  </a:cubicBezTo>
                  <a:cubicBezTo>
                    <a:pt x="390" y="1176"/>
                    <a:pt x="688" y="1315"/>
                    <a:pt x="994" y="1334"/>
                  </a:cubicBezTo>
                  <a:cubicBezTo>
                    <a:pt x="1021" y="1339"/>
                    <a:pt x="1047" y="1341"/>
                    <a:pt x="1073" y="1341"/>
                  </a:cubicBezTo>
                  <a:cubicBezTo>
                    <a:pt x="1148" y="1341"/>
                    <a:pt x="1220" y="1322"/>
                    <a:pt x="1282" y="1287"/>
                  </a:cubicBezTo>
                  <a:cubicBezTo>
                    <a:pt x="1357" y="1241"/>
                    <a:pt x="1422" y="1139"/>
                    <a:pt x="1394" y="1046"/>
                  </a:cubicBezTo>
                  <a:cubicBezTo>
                    <a:pt x="1375" y="944"/>
                    <a:pt x="1254" y="897"/>
                    <a:pt x="1152" y="860"/>
                  </a:cubicBezTo>
                  <a:cubicBezTo>
                    <a:pt x="1236" y="841"/>
                    <a:pt x="1310" y="814"/>
                    <a:pt x="1375" y="767"/>
                  </a:cubicBezTo>
                  <a:cubicBezTo>
                    <a:pt x="1440" y="711"/>
                    <a:pt x="1477" y="618"/>
                    <a:pt x="1440" y="544"/>
                  </a:cubicBezTo>
                  <a:cubicBezTo>
                    <a:pt x="1403" y="470"/>
                    <a:pt x="1301" y="442"/>
                    <a:pt x="1217" y="442"/>
                  </a:cubicBezTo>
                  <a:cubicBezTo>
                    <a:pt x="1151" y="442"/>
                    <a:pt x="1070" y="471"/>
                    <a:pt x="994" y="471"/>
                  </a:cubicBezTo>
                  <a:cubicBezTo>
                    <a:pt x="985" y="471"/>
                    <a:pt x="976" y="471"/>
                    <a:pt x="966" y="470"/>
                  </a:cubicBezTo>
                  <a:cubicBezTo>
                    <a:pt x="1031" y="423"/>
                    <a:pt x="1106" y="368"/>
                    <a:pt x="1143" y="293"/>
                  </a:cubicBezTo>
                  <a:cubicBezTo>
                    <a:pt x="1189" y="219"/>
                    <a:pt x="1189" y="117"/>
                    <a:pt x="1143" y="61"/>
                  </a:cubicBezTo>
                  <a:cubicBezTo>
                    <a:pt x="1107" y="17"/>
                    <a:pt x="1055" y="1"/>
                    <a:pt x="9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0"/>
            <p:cNvSpPr/>
            <p:nvPr/>
          </p:nvSpPr>
          <p:spPr>
            <a:xfrm>
              <a:off x="4842900" y="3406000"/>
              <a:ext cx="36250" cy="34625"/>
            </a:xfrm>
            <a:custGeom>
              <a:rect b="b" l="l" r="r" t="t"/>
              <a:pathLst>
                <a:path extrusionOk="0" h="1385" w="1450">
                  <a:moveTo>
                    <a:pt x="172" y="565"/>
                  </a:moveTo>
                  <a:lnTo>
                    <a:pt x="172" y="565"/>
                  </a:lnTo>
                  <a:cubicBezTo>
                    <a:pt x="123" y="621"/>
                    <a:pt x="78" y="680"/>
                    <a:pt x="38" y="739"/>
                  </a:cubicBezTo>
                  <a:cubicBezTo>
                    <a:pt x="82" y="682"/>
                    <a:pt x="126" y="622"/>
                    <a:pt x="172" y="565"/>
                  </a:cubicBezTo>
                  <a:close/>
                  <a:moveTo>
                    <a:pt x="28" y="757"/>
                  </a:moveTo>
                  <a:lnTo>
                    <a:pt x="28" y="757"/>
                  </a:lnTo>
                  <a:cubicBezTo>
                    <a:pt x="10" y="767"/>
                    <a:pt x="1" y="785"/>
                    <a:pt x="1" y="813"/>
                  </a:cubicBezTo>
                  <a:lnTo>
                    <a:pt x="1" y="813"/>
                  </a:lnTo>
                  <a:cubicBezTo>
                    <a:pt x="1" y="785"/>
                    <a:pt x="10" y="776"/>
                    <a:pt x="28" y="757"/>
                  </a:cubicBezTo>
                  <a:close/>
                  <a:moveTo>
                    <a:pt x="10" y="878"/>
                  </a:moveTo>
                  <a:cubicBezTo>
                    <a:pt x="38" y="925"/>
                    <a:pt x="56" y="962"/>
                    <a:pt x="93" y="990"/>
                  </a:cubicBezTo>
                  <a:cubicBezTo>
                    <a:pt x="56" y="953"/>
                    <a:pt x="38" y="915"/>
                    <a:pt x="10" y="878"/>
                  </a:cubicBezTo>
                  <a:close/>
                  <a:moveTo>
                    <a:pt x="990" y="0"/>
                  </a:moveTo>
                  <a:cubicBezTo>
                    <a:pt x="969" y="0"/>
                    <a:pt x="948" y="5"/>
                    <a:pt x="930" y="14"/>
                  </a:cubicBezTo>
                  <a:cubicBezTo>
                    <a:pt x="846" y="24"/>
                    <a:pt x="781" y="61"/>
                    <a:pt x="707" y="107"/>
                  </a:cubicBezTo>
                  <a:cubicBezTo>
                    <a:pt x="586" y="181"/>
                    <a:pt x="456" y="274"/>
                    <a:pt x="335" y="386"/>
                  </a:cubicBezTo>
                  <a:cubicBezTo>
                    <a:pt x="276" y="440"/>
                    <a:pt x="223" y="501"/>
                    <a:pt x="172" y="565"/>
                  </a:cubicBezTo>
                  <a:lnTo>
                    <a:pt x="172" y="565"/>
                  </a:lnTo>
                  <a:cubicBezTo>
                    <a:pt x="223" y="505"/>
                    <a:pt x="278" y="448"/>
                    <a:pt x="335" y="395"/>
                  </a:cubicBezTo>
                  <a:cubicBezTo>
                    <a:pt x="456" y="293"/>
                    <a:pt x="577" y="200"/>
                    <a:pt x="707" y="126"/>
                  </a:cubicBezTo>
                  <a:cubicBezTo>
                    <a:pt x="781" y="89"/>
                    <a:pt x="846" y="61"/>
                    <a:pt x="920" y="42"/>
                  </a:cubicBezTo>
                  <a:cubicBezTo>
                    <a:pt x="948" y="42"/>
                    <a:pt x="985" y="42"/>
                    <a:pt x="1023" y="61"/>
                  </a:cubicBezTo>
                  <a:cubicBezTo>
                    <a:pt x="1060" y="70"/>
                    <a:pt x="1078" y="89"/>
                    <a:pt x="1106" y="126"/>
                  </a:cubicBezTo>
                  <a:cubicBezTo>
                    <a:pt x="1115" y="163"/>
                    <a:pt x="1125" y="200"/>
                    <a:pt x="1125" y="228"/>
                  </a:cubicBezTo>
                  <a:cubicBezTo>
                    <a:pt x="1125" y="265"/>
                    <a:pt x="1115" y="302"/>
                    <a:pt x="1097" y="339"/>
                  </a:cubicBezTo>
                  <a:cubicBezTo>
                    <a:pt x="1060" y="395"/>
                    <a:pt x="985" y="442"/>
                    <a:pt x="930" y="488"/>
                  </a:cubicBezTo>
                  <a:lnTo>
                    <a:pt x="883" y="525"/>
                  </a:lnTo>
                  <a:lnTo>
                    <a:pt x="930" y="525"/>
                  </a:lnTo>
                  <a:cubicBezTo>
                    <a:pt x="943" y="527"/>
                    <a:pt x="955" y="527"/>
                    <a:pt x="968" y="527"/>
                  </a:cubicBezTo>
                  <a:cubicBezTo>
                    <a:pt x="1046" y="527"/>
                    <a:pt x="1118" y="505"/>
                    <a:pt x="1190" y="497"/>
                  </a:cubicBezTo>
                  <a:cubicBezTo>
                    <a:pt x="1218" y="497"/>
                    <a:pt x="1264" y="497"/>
                    <a:pt x="1301" y="507"/>
                  </a:cubicBezTo>
                  <a:cubicBezTo>
                    <a:pt x="1338" y="525"/>
                    <a:pt x="1376" y="544"/>
                    <a:pt x="1385" y="572"/>
                  </a:cubicBezTo>
                  <a:cubicBezTo>
                    <a:pt x="1403" y="600"/>
                    <a:pt x="1403" y="637"/>
                    <a:pt x="1394" y="674"/>
                  </a:cubicBezTo>
                  <a:cubicBezTo>
                    <a:pt x="1385" y="711"/>
                    <a:pt x="1357" y="739"/>
                    <a:pt x="1338" y="767"/>
                  </a:cubicBezTo>
                  <a:cubicBezTo>
                    <a:pt x="1283" y="813"/>
                    <a:pt x="1199" y="832"/>
                    <a:pt x="1115" y="860"/>
                  </a:cubicBezTo>
                  <a:lnTo>
                    <a:pt x="1050" y="878"/>
                  </a:lnTo>
                  <a:lnTo>
                    <a:pt x="1115" y="906"/>
                  </a:lnTo>
                  <a:cubicBezTo>
                    <a:pt x="1162" y="915"/>
                    <a:pt x="1199" y="925"/>
                    <a:pt x="1236" y="953"/>
                  </a:cubicBezTo>
                  <a:cubicBezTo>
                    <a:pt x="1264" y="971"/>
                    <a:pt x="1301" y="999"/>
                    <a:pt x="1329" y="1036"/>
                  </a:cubicBezTo>
                  <a:cubicBezTo>
                    <a:pt x="1348" y="1064"/>
                    <a:pt x="1357" y="1101"/>
                    <a:pt x="1348" y="1148"/>
                  </a:cubicBezTo>
                  <a:cubicBezTo>
                    <a:pt x="1338" y="1185"/>
                    <a:pt x="1329" y="1231"/>
                    <a:pt x="1292" y="1250"/>
                  </a:cubicBezTo>
                  <a:cubicBezTo>
                    <a:pt x="1264" y="1287"/>
                    <a:pt x="1236" y="1315"/>
                    <a:pt x="1180" y="1324"/>
                  </a:cubicBezTo>
                  <a:cubicBezTo>
                    <a:pt x="1153" y="1334"/>
                    <a:pt x="1106" y="1343"/>
                    <a:pt x="1060" y="1343"/>
                  </a:cubicBezTo>
                  <a:lnTo>
                    <a:pt x="930" y="1343"/>
                  </a:lnTo>
                  <a:cubicBezTo>
                    <a:pt x="883" y="1343"/>
                    <a:pt x="837" y="1334"/>
                    <a:pt x="800" y="1334"/>
                  </a:cubicBezTo>
                  <a:cubicBezTo>
                    <a:pt x="632" y="1296"/>
                    <a:pt x="465" y="1231"/>
                    <a:pt x="316" y="1138"/>
                  </a:cubicBezTo>
                  <a:cubicBezTo>
                    <a:pt x="234" y="1093"/>
                    <a:pt x="169" y="1047"/>
                    <a:pt x="96" y="992"/>
                  </a:cubicBezTo>
                  <a:lnTo>
                    <a:pt x="96" y="992"/>
                  </a:lnTo>
                  <a:cubicBezTo>
                    <a:pt x="169" y="1047"/>
                    <a:pt x="234" y="1093"/>
                    <a:pt x="316" y="1148"/>
                  </a:cubicBezTo>
                  <a:cubicBezTo>
                    <a:pt x="465" y="1241"/>
                    <a:pt x="632" y="1324"/>
                    <a:pt x="800" y="1361"/>
                  </a:cubicBezTo>
                  <a:cubicBezTo>
                    <a:pt x="846" y="1371"/>
                    <a:pt x="892" y="1371"/>
                    <a:pt x="930" y="1380"/>
                  </a:cubicBezTo>
                  <a:cubicBezTo>
                    <a:pt x="961" y="1380"/>
                    <a:pt x="992" y="1384"/>
                    <a:pt x="1023" y="1384"/>
                  </a:cubicBezTo>
                  <a:cubicBezTo>
                    <a:pt x="1038" y="1384"/>
                    <a:pt x="1053" y="1383"/>
                    <a:pt x="1069" y="1380"/>
                  </a:cubicBezTo>
                  <a:cubicBezTo>
                    <a:pt x="1115" y="1361"/>
                    <a:pt x="1162" y="1352"/>
                    <a:pt x="1208" y="1334"/>
                  </a:cubicBezTo>
                  <a:cubicBezTo>
                    <a:pt x="1255" y="1324"/>
                    <a:pt x="1292" y="1306"/>
                    <a:pt x="1329" y="1268"/>
                  </a:cubicBezTo>
                  <a:cubicBezTo>
                    <a:pt x="1357" y="1231"/>
                    <a:pt x="1385" y="1185"/>
                    <a:pt x="1394" y="1138"/>
                  </a:cubicBezTo>
                  <a:cubicBezTo>
                    <a:pt x="1403" y="1092"/>
                    <a:pt x="1394" y="1036"/>
                    <a:pt x="1357" y="999"/>
                  </a:cubicBezTo>
                  <a:cubicBezTo>
                    <a:pt x="1338" y="953"/>
                    <a:pt x="1292" y="925"/>
                    <a:pt x="1255" y="906"/>
                  </a:cubicBezTo>
                  <a:cubicBezTo>
                    <a:pt x="1236" y="897"/>
                    <a:pt x="1218" y="888"/>
                    <a:pt x="1199" y="888"/>
                  </a:cubicBezTo>
                  <a:cubicBezTo>
                    <a:pt x="1218" y="888"/>
                    <a:pt x="1236" y="869"/>
                    <a:pt x="1255" y="860"/>
                  </a:cubicBezTo>
                  <a:cubicBezTo>
                    <a:pt x="1292" y="850"/>
                    <a:pt x="1338" y="823"/>
                    <a:pt x="1376" y="785"/>
                  </a:cubicBezTo>
                  <a:cubicBezTo>
                    <a:pt x="1403" y="757"/>
                    <a:pt x="1431" y="720"/>
                    <a:pt x="1441" y="674"/>
                  </a:cubicBezTo>
                  <a:cubicBezTo>
                    <a:pt x="1450" y="627"/>
                    <a:pt x="1450" y="581"/>
                    <a:pt x="1431" y="535"/>
                  </a:cubicBezTo>
                  <a:cubicBezTo>
                    <a:pt x="1403" y="488"/>
                    <a:pt x="1357" y="460"/>
                    <a:pt x="1329" y="451"/>
                  </a:cubicBezTo>
                  <a:cubicBezTo>
                    <a:pt x="1290" y="444"/>
                    <a:pt x="1260" y="438"/>
                    <a:pt x="1232" y="438"/>
                  </a:cubicBezTo>
                  <a:cubicBezTo>
                    <a:pt x="1221" y="438"/>
                    <a:pt x="1210" y="439"/>
                    <a:pt x="1199" y="442"/>
                  </a:cubicBezTo>
                  <a:cubicBezTo>
                    <a:pt x="1125" y="442"/>
                    <a:pt x="1069" y="460"/>
                    <a:pt x="1013" y="460"/>
                  </a:cubicBezTo>
                  <a:cubicBezTo>
                    <a:pt x="1060" y="432"/>
                    <a:pt x="1106" y="386"/>
                    <a:pt x="1125" y="321"/>
                  </a:cubicBezTo>
                  <a:cubicBezTo>
                    <a:pt x="1153" y="293"/>
                    <a:pt x="1162" y="256"/>
                    <a:pt x="1162" y="209"/>
                  </a:cubicBezTo>
                  <a:cubicBezTo>
                    <a:pt x="1162" y="163"/>
                    <a:pt x="1162" y="126"/>
                    <a:pt x="1143" y="89"/>
                  </a:cubicBezTo>
                  <a:cubicBezTo>
                    <a:pt x="1115" y="61"/>
                    <a:pt x="1078" y="33"/>
                    <a:pt x="1050" y="14"/>
                  </a:cubicBezTo>
                  <a:cubicBezTo>
                    <a:pt x="1032" y="5"/>
                    <a:pt x="1011" y="0"/>
                    <a:pt x="9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0"/>
            <p:cNvSpPr/>
            <p:nvPr/>
          </p:nvSpPr>
          <p:spPr>
            <a:xfrm>
              <a:off x="4842900" y="3417950"/>
              <a:ext cx="23250" cy="8400"/>
            </a:xfrm>
            <a:custGeom>
              <a:rect b="b" l="l" r="r" t="t"/>
              <a:pathLst>
                <a:path extrusionOk="0" h="336" w="930">
                  <a:moveTo>
                    <a:pt x="929" y="1"/>
                  </a:moveTo>
                  <a:cubicBezTo>
                    <a:pt x="864" y="38"/>
                    <a:pt x="781" y="57"/>
                    <a:pt x="697" y="84"/>
                  </a:cubicBezTo>
                  <a:lnTo>
                    <a:pt x="465" y="177"/>
                  </a:lnTo>
                  <a:lnTo>
                    <a:pt x="233" y="252"/>
                  </a:lnTo>
                  <a:cubicBezTo>
                    <a:pt x="196" y="279"/>
                    <a:pt x="149" y="289"/>
                    <a:pt x="121" y="298"/>
                  </a:cubicBezTo>
                  <a:cubicBezTo>
                    <a:pt x="84" y="317"/>
                    <a:pt x="38" y="326"/>
                    <a:pt x="1" y="335"/>
                  </a:cubicBezTo>
                  <a:cubicBezTo>
                    <a:pt x="84" y="326"/>
                    <a:pt x="168" y="298"/>
                    <a:pt x="242" y="279"/>
                  </a:cubicBezTo>
                  <a:cubicBezTo>
                    <a:pt x="326" y="252"/>
                    <a:pt x="400" y="224"/>
                    <a:pt x="474" y="196"/>
                  </a:cubicBezTo>
                  <a:cubicBezTo>
                    <a:pt x="558" y="159"/>
                    <a:pt x="632" y="140"/>
                    <a:pt x="707" y="103"/>
                  </a:cubicBezTo>
                  <a:cubicBezTo>
                    <a:pt x="781" y="66"/>
                    <a:pt x="864" y="38"/>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0"/>
            <p:cNvSpPr/>
            <p:nvPr/>
          </p:nvSpPr>
          <p:spPr>
            <a:xfrm>
              <a:off x="4842675" y="3427250"/>
              <a:ext cx="27900" cy="475"/>
            </a:xfrm>
            <a:custGeom>
              <a:rect b="b" l="l" r="r" t="t"/>
              <a:pathLst>
                <a:path extrusionOk="0" h="19" w="1116">
                  <a:moveTo>
                    <a:pt x="279" y="0"/>
                  </a:moveTo>
                  <a:cubicBezTo>
                    <a:pt x="186" y="0"/>
                    <a:pt x="93" y="0"/>
                    <a:pt x="0" y="10"/>
                  </a:cubicBezTo>
                  <a:lnTo>
                    <a:pt x="279" y="10"/>
                  </a:lnTo>
                  <a:lnTo>
                    <a:pt x="558" y="19"/>
                  </a:lnTo>
                  <a:lnTo>
                    <a:pt x="1115" y="19"/>
                  </a:lnTo>
                  <a:cubicBezTo>
                    <a:pt x="1022" y="10"/>
                    <a:pt x="929" y="10"/>
                    <a:pt x="836" y="10"/>
                  </a:cubicBezTo>
                  <a:cubicBezTo>
                    <a:pt x="743" y="0"/>
                    <a:pt x="651" y="0"/>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0"/>
            <p:cNvSpPr/>
            <p:nvPr/>
          </p:nvSpPr>
          <p:spPr>
            <a:xfrm>
              <a:off x="4851250" y="3422600"/>
              <a:ext cx="6775" cy="2350"/>
            </a:xfrm>
            <a:custGeom>
              <a:rect b="b" l="l" r="r" t="t"/>
              <a:pathLst>
                <a:path extrusionOk="0" h="94" w="271">
                  <a:moveTo>
                    <a:pt x="270" y="1"/>
                  </a:moveTo>
                  <a:cubicBezTo>
                    <a:pt x="224" y="1"/>
                    <a:pt x="178" y="19"/>
                    <a:pt x="140" y="47"/>
                  </a:cubicBezTo>
                  <a:cubicBezTo>
                    <a:pt x="122" y="47"/>
                    <a:pt x="94" y="56"/>
                    <a:pt x="75" y="66"/>
                  </a:cubicBezTo>
                  <a:cubicBezTo>
                    <a:pt x="47" y="66"/>
                    <a:pt x="29" y="84"/>
                    <a:pt x="1" y="93"/>
                  </a:cubicBezTo>
                  <a:cubicBezTo>
                    <a:pt x="29" y="93"/>
                    <a:pt x="47" y="93"/>
                    <a:pt x="75" y="84"/>
                  </a:cubicBezTo>
                  <a:cubicBezTo>
                    <a:pt x="94" y="66"/>
                    <a:pt x="122" y="66"/>
                    <a:pt x="140" y="56"/>
                  </a:cubicBezTo>
                  <a:cubicBezTo>
                    <a:pt x="187" y="47"/>
                    <a:pt x="233"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0"/>
            <p:cNvSpPr/>
            <p:nvPr/>
          </p:nvSpPr>
          <p:spPr>
            <a:xfrm>
              <a:off x="4856825" y="3421900"/>
              <a:ext cx="3750" cy="2225"/>
            </a:xfrm>
            <a:custGeom>
              <a:rect b="b" l="l" r="r" t="t"/>
              <a:pathLst>
                <a:path extrusionOk="0" h="89" w="150">
                  <a:moveTo>
                    <a:pt x="150" y="1"/>
                  </a:moveTo>
                  <a:cubicBezTo>
                    <a:pt x="131" y="19"/>
                    <a:pt x="103" y="29"/>
                    <a:pt x="75" y="38"/>
                  </a:cubicBezTo>
                  <a:cubicBezTo>
                    <a:pt x="57" y="47"/>
                    <a:pt x="47" y="47"/>
                    <a:pt x="38" y="66"/>
                  </a:cubicBezTo>
                  <a:cubicBezTo>
                    <a:pt x="29" y="75"/>
                    <a:pt x="10" y="75"/>
                    <a:pt x="1" y="84"/>
                  </a:cubicBezTo>
                  <a:cubicBezTo>
                    <a:pt x="4" y="87"/>
                    <a:pt x="9" y="88"/>
                    <a:pt x="15" y="88"/>
                  </a:cubicBezTo>
                  <a:cubicBezTo>
                    <a:pt x="27" y="88"/>
                    <a:pt x="41" y="84"/>
                    <a:pt x="47" y="84"/>
                  </a:cubicBezTo>
                  <a:cubicBezTo>
                    <a:pt x="57" y="75"/>
                    <a:pt x="75" y="75"/>
                    <a:pt x="85" y="66"/>
                  </a:cubicBezTo>
                  <a:cubicBezTo>
                    <a:pt x="103" y="47"/>
                    <a:pt x="131" y="2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0"/>
            <p:cNvSpPr/>
            <p:nvPr/>
          </p:nvSpPr>
          <p:spPr>
            <a:xfrm>
              <a:off x="4854750" y="3424000"/>
              <a:ext cx="6750" cy="1425"/>
            </a:xfrm>
            <a:custGeom>
              <a:rect b="b" l="l" r="r" t="t"/>
              <a:pathLst>
                <a:path extrusionOk="0" h="57" w="270">
                  <a:moveTo>
                    <a:pt x="270" y="0"/>
                  </a:moveTo>
                  <a:cubicBezTo>
                    <a:pt x="233" y="0"/>
                    <a:pt x="186" y="10"/>
                    <a:pt x="130" y="28"/>
                  </a:cubicBezTo>
                  <a:cubicBezTo>
                    <a:pt x="84" y="37"/>
                    <a:pt x="47" y="47"/>
                    <a:pt x="0" y="56"/>
                  </a:cubicBezTo>
                  <a:lnTo>
                    <a:pt x="75" y="56"/>
                  </a:lnTo>
                  <a:cubicBezTo>
                    <a:pt x="93" y="56"/>
                    <a:pt x="121" y="47"/>
                    <a:pt x="140" y="47"/>
                  </a:cubicBezTo>
                  <a:cubicBezTo>
                    <a:pt x="186" y="37"/>
                    <a:pt x="233"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0"/>
            <p:cNvSpPr/>
            <p:nvPr/>
          </p:nvSpPr>
          <p:spPr>
            <a:xfrm>
              <a:off x="4848700" y="3425850"/>
              <a:ext cx="4200" cy="500"/>
            </a:xfrm>
            <a:custGeom>
              <a:rect b="b" l="l" r="r" t="t"/>
              <a:pathLst>
                <a:path extrusionOk="0" h="20" w="168">
                  <a:moveTo>
                    <a:pt x="84" y="1"/>
                  </a:moveTo>
                  <a:cubicBezTo>
                    <a:pt x="57" y="10"/>
                    <a:pt x="29" y="10"/>
                    <a:pt x="1" y="19"/>
                  </a:cubicBezTo>
                  <a:lnTo>
                    <a:pt x="84" y="19"/>
                  </a:lnTo>
                  <a:cubicBezTo>
                    <a:pt x="103" y="10"/>
                    <a:pt x="140" y="10"/>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0"/>
            <p:cNvSpPr/>
            <p:nvPr/>
          </p:nvSpPr>
          <p:spPr>
            <a:xfrm>
              <a:off x="4870300" y="3423075"/>
              <a:ext cx="5375" cy="2800"/>
            </a:xfrm>
            <a:custGeom>
              <a:rect b="b" l="l" r="r" t="t"/>
              <a:pathLst>
                <a:path extrusionOk="0" h="112" w="215">
                  <a:moveTo>
                    <a:pt x="215" y="0"/>
                  </a:moveTo>
                  <a:cubicBezTo>
                    <a:pt x="187" y="19"/>
                    <a:pt x="140" y="37"/>
                    <a:pt x="112" y="65"/>
                  </a:cubicBezTo>
                  <a:cubicBezTo>
                    <a:pt x="84" y="65"/>
                    <a:pt x="75" y="74"/>
                    <a:pt x="57" y="84"/>
                  </a:cubicBezTo>
                  <a:cubicBezTo>
                    <a:pt x="29" y="84"/>
                    <a:pt x="19" y="93"/>
                    <a:pt x="1" y="112"/>
                  </a:cubicBezTo>
                  <a:cubicBezTo>
                    <a:pt x="19" y="112"/>
                    <a:pt x="29" y="112"/>
                    <a:pt x="57" y="93"/>
                  </a:cubicBezTo>
                  <a:cubicBezTo>
                    <a:pt x="75" y="84"/>
                    <a:pt x="84" y="84"/>
                    <a:pt x="112" y="74"/>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0"/>
            <p:cNvSpPr/>
            <p:nvPr/>
          </p:nvSpPr>
          <p:spPr>
            <a:xfrm>
              <a:off x="4867525" y="3424000"/>
              <a:ext cx="4200" cy="1425"/>
            </a:xfrm>
            <a:custGeom>
              <a:rect b="b" l="l" r="r" t="t"/>
              <a:pathLst>
                <a:path extrusionOk="0" h="57" w="168">
                  <a:moveTo>
                    <a:pt x="168" y="0"/>
                  </a:moveTo>
                  <a:lnTo>
                    <a:pt x="168" y="0"/>
                  </a:lnTo>
                  <a:cubicBezTo>
                    <a:pt x="130" y="10"/>
                    <a:pt x="112" y="10"/>
                    <a:pt x="75" y="28"/>
                  </a:cubicBezTo>
                  <a:lnTo>
                    <a:pt x="0" y="56"/>
                  </a:lnTo>
                  <a:lnTo>
                    <a:pt x="47" y="56"/>
                  </a:lnTo>
                  <a:cubicBezTo>
                    <a:pt x="75" y="56"/>
                    <a:pt x="84" y="47"/>
                    <a:pt x="93" y="47"/>
                  </a:cubicBezTo>
                  <a:cubicBezTo>
                    <a:pt x="112" y="37"/>
                    <a:pt x="121" y="37"/>
                    <a:pt x="130" y="28"/>
                  </a:cubicBezTo>
                  <a:cubicBezTo>
                    <a:pt x="140" y="28"/>
                    <a:pt x="158" y="1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0"/>
            <p:cNvSpPr/>
            <p:nvPr/>
          </p:nvSpPr>
          <p:spPr>
            <a:xfrm>
              <a:off x="4873325" y="3421675"/>
              <a:ext cx="2125" cy="1175"/>
            </a:xfrm>
            <a:custGeom>
              <a:rect b="b" l="l" r="r" t="t"/>
              <a:pathLst>
                <a:path extrusionOk="0" h="47" w="85">
                  <a:moveTo>
                    <a:pt x="84" y="0"/>
                  </a:moveTo>
                  <a:cubicBezTo>
                    <a:pt x="75" y="0"/>
                    <a:pt x="66" y="10"/>
                    <a:pt x="47" y="10"/>
                  </a:cubicBezTo>
                  <a:cubicBezTo>
                    <a:pt x="38" y="10"/>
                    <a:pt x="38" y="28"/>
                    <a:pt x="28" y="28"/>
                  </a:cubicBezTo>
                  <a:lnTo>
                    <a:pt x="1" y="47"/>
                  </a:lnTo>
                  <a:cubicBezTo>
                    <a:pt x="19" y="47"/>
                    <a:pt x="38" y="47"/>
                    <a:pt x="47" y="38"/>
                  </a:cubicBezTo>
                  <a:cubicBezTo>
                    <a:pt x="66" y="38"/>
                    <a:pt x="75" y="38"/>
                    <a:pt x="75" y="28"/>
                  </a:cubicBezTo>
                  <a:cubicBezTo>
                    <a:pt x="75" y="10"/>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0"/>
            <p:cNvSpPr/>
            <p:nvPr/>
          </p:nvSpPr>
          <p:spPr>
            <a:xfrm>
              <a:off x="4870300" y="3434675"/>
              <a:ext cx="4675" cy="3275"/>
            </a:xfrm>
            <a:custGeom>
              <a:rect b="b" l="l" r="r" t="t"/>
              <a:pathLst>
                <a:path extrusionOk="0" h="131" w="187">
                  <a:moveTo>
                    <a:pt x="187" y="1"/>
                  </a:moveTo>
                  <a:lnTo>
                    <a:pt x="187" y="1"/>
                  </a:lnTo>
                  <a:cubicBezTo>
                    <a:pt x="168" y="38"/>
                    <a:pt x="149" y="66"/>
                    <a:pt x="94" y="84"/>
                  </a:cubicBezTo>
                  <a:cubicBezTo>
                    <a:pt x="75" y="94"/>
                    <a:pt x="66" y="94"/>
                    <a:pt x="47" y="112"/>
                  </a:cubicBezTo>
                  <a:cubicBezTo>
                    <a:pt x="47" y="121"/>
                    <a:pt x="29" y="121"/>
                    <a:pt x="19" y="121"/>
                  </a:cubicBezTo>
                  <a:cubicBezTo>
                    <a:pt x="19" y="131"/>
                    <a:pt x="10" y="131"/>
                    <a:pt x="1" y="131"/>
                  </a:cubicBezTo>
                  <a:lnTo>
                    <a:pt x="66" y="131"/>
                  </a:lnTo>
                  <a:cubicBezTo>
                    <a:pt x="94" y="121"/>
                    <a:pt x="103" y="121"/>
                    <a:pt x="122" y="112"/>
                  </a:cubicBezTo>
                  <a:cubicBezTo>
                    <a:pt x="149" y="94"/>
                    <a:pt x="159" y="84"/>
                    <a:pt x="168" y="66"/>
                  </a:cubicBezTo>
                  <a:cubicBezTo>
                    <a:pt x="187" y="4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0"/>
            <p:cNvSpPr/>
            <p:nvPr/>
          </p:nvSpPr>
          <p:spPr>
            <a:xfrm>
              <a:off x="4866350" y="3436550"/>
              <a:ext cx="5600" cy="475"/>
            </a:xfrm>
            <a:custGeom>
              <a:rect b="b" l="l" r="r" t="t"/>
              <a:pathLst>
                <a:path extrusionOk="0" h="19" w="224">
                  <a:moveTo>
                    <a:pt x="224" y="0"/>
                  </a:moveTo>
                  <a:cubicBezTo>
                    <a:pt x="215" y="0"/>
                    <a:pt x="187" y="0"/>
                    <a:pt x="177" y="9"/>
                  </a:cubicBezTo>
                  <a:lnTo>
                    <a:pt x="1" y="9"/>
                  </a:lnTo>
                  <a:cubicBezTo>
                    <a:pt x="29" y="19"/>
                    <a:pt x="38" y="19"/>
                    <a:pt x="66" y="19"/>
                  </a:cubicBezTo>
                  <a:lnTo>
                    <a:pt x="122" y="19"/>
                  </a:lnTo>
                  <a:cubicBezTo>
                    <a:pt x="159" y="19"/>
                    <a:pt x="187" y="9"/>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0"/>
            <p:cNvSpPr/>
            <p:nvPr/>
          </p:nvSpPr>
          <p:spPr>
            <a:xfrm>
              <a:off x="4864025" y="3437700"/>
              <a:ext cx="4675" cy="950"/>
            </a:xfrm>
            <a:custGeom>
              <a:rect b="b" l="l" r="r" t="t"/>
              <a:pathLst>
                <a:path extrusionOk="0" h="38" w="187">
                  <a:moveTo>
                    <a:pt x="1" y="0"/>
                  </a:moveTo>
                  <a:cubicBezTo>
                    <a:pt x="20" y="10"/>
                    <a:pt x="38" y="19"/>
                    <a:pt x="47" y="19"/>
                  </a:cubicBezTo>
                  <a:cubicBezTo>
                    <a:pt x="66" y="38"/>
                    <a:pt x="85" y="38"/>
                    <a:pt x="94" y="38"/>
                  </a:cubicBezTo>
                  <a:lnTo>
                    <a:pt x="140" y="38"/>
                  </a:lnTo>
                  <a:cubicBezTo>
                    <a:pt x="159" y="38"/>
                    <a:pt x="178" y="19"/>
                    <a:pt x="187" y="19"/>
                  </a:cubicBezTo>
                  <a:cubicBezTo>
                    <a:pt x="159" y="19"/>
                    <a:pt x="122" y="10"/>
                    <a:pt x="94" y="10"/>
                  </a:cubicBezTo>
                  <a:cubicBezTo>
                    <a:pt x="75" y="1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0"/>
            <p:cNvSpPr/>
            <p:nvPr/>
          </p:nvSpPr>
          <p:spPr>
            <a:xfrm>
              <a:off x="4868450" y="3435375"/>
              <a:ext cx="3500" cy="950"/>
            </a:xfrm>
            <a:custGeom>
              <a:rect b="b" l="l" r="r" t="t"/>
              <a:pathLst>
                <a:path extrusionOk="0" h="38" w="140">
                  <a:moveTo>
                    <a:pt x="140" y="1"/>
                  </a:moveTo>
                  <a:cubicBezTo>
                    <a:pt x="121" y="1"/>
                    <a:pt x="93" y="1"/>
                    <a:pt x="75" y="10"/>
                  </a:cubicBezTo>
                  <a:cubicBezTo>
                    <a:pt x="47" y="10"/>
                    <a:pt x="28" y="10"/>
                    <a:pt x="1" y="19"/>
                  </a:cubicBezTo>
                  <a:cubicBezTo>
                    <a:pt x="28" y="38"/>
                    <a:pt x="47" y="38"/>
                    <a:pt x="75" y="38"/>
                  </a:cubicBezTo>
                  <a:cubicBezTo>
                    <a:pt x="84" y="38"/>
                    <a:pt x="93" y="19"/>
                    <a:pt x="103" y="19"/>
                  </a:cubicBezTo>
                  <a:cubicBezTo>
                    <a:pt x="121" y="10"/>
                    <a:pt x="131"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50"/>
            <p:cNvSpPr/>
            <p:nvPr/>
          </p:nvSpPr>
          <p:spPr>
            <a:xfrm>
              <a:off x="4845225" y="3428650"/>
              <a:ext cx="3750" cy="3275"/>
            </a:xfrm>
            <a:custGeom>
              <a:rect b="b" l="l" r="r" t="t"/>
              <a:pathLst>
                <a:path extrusionOk="0" h="131" w="150">
                  <a:moveTo>
                    <a:pt x="0" y="0"/>
                  </a:moveTo>
                  <a:cubicBezTo>
                    <a:pt x="0" y="28"/>
                    <a:pt x="10" y="37"/>
                    <a:pt x="28" y="47"/>
                  </a:cubicBezTo>
                  <a:lnTo>
                    <a:pt x="56" y="84"/>
                  </a:lnTo>
                  <a:cubicBezTo>
                    <a:pt x="84" y="102"/>
                    <a:pt x="121" y="130"/>
                    <a:pt x="149" y="130"/>
                  </a:cubicBezTo>
                  <a:lnTo>
                    <a:pt x="84" y="56"/>
                  </a:ln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50"/>
            <p:cNvSpPr/>
            <p:nvPr/>
          </p:nvSpPr>
          <p:spPr>
            <a:xfrm>
              <a:off x="4847325" y="3428875"/>
              <a:ext cx="3275" cy="2350"/>
            </a:xfrm>
            <a:custGeom>
              <a:rect b="b" l="l" r="r" t="t"/>
              <a:pathLst>
                <a:path extrusionOk="0" h="94" w="131">
                  <a:moveTo>
                    <a:pt x="0" y="0"/>
                  </a:moveTo>
                  <a:cubicBezTo>
                    <a:pt x="0" y="28"/>
                    <a:pt x="9" y="38"/>
                    <a:pt x="19" y="47"/>
                  </a:cubicBezTo>
                  <a:cubicBezTo>
                    <a:pt x="37" y="65"/>
                    <a:pt x="46" y="65"/>
                    <a:pt x="56" y="75"/>
                  </a:cubicBezTo>
                  <a:cubicBezTo>
                    <a:pt x="65" y="84"/>
                    <a:pt x="102" y="93"/>
                    <a:pt x="130" y="93"/>
                  </a:cubicBezTo>
                  <a:cubicBezTo>
                    <a:pt x="112" y="84"/>
                    <a:pt x="102" y="84"/>
                    <a:pt x="93" y="75"/>
                  </a:cubicBezTo>
                  <a:cubicBezTo>
                    <a:pt x="84" y="65"/>
                    <a:pt x="65" y="65"/>
                    <a:pt x="56" y="47"/>
                  </a:cubicBezTo>
                  <a:cubicBezTo>
                    <a:pt x="46" y="2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0"/>
            <p:cNvSpPr/>
            <p:nvPr/>
          </p:nvSpPr>
          <p:spPr>
            <a:xfrm>
              <a:off x="4849400" y="3428700"/>
              <a:ext cx="3975" cy="900"/>
            </a:xfrm>
            <a:custGeom>
              <a:rect b="b" l="l" r="r" t="t"/>
              <a:pathLst>
                <a:path extrusionOk="0" h="36" w="159">
                  <a:moveTo>
                    <a:pt x="38" y="0"/>
                  </a:moveTo>
                  <a:cubicBezTo>
                    <a:pt x="24" y="0"/>
                    <a:pt x="10" y="3"/>
                    <a:pt x="1" y="7"/>
                  </a:cubicBezTo>
                  <a:cubicBezTo>
                    <a:pt x="19" y="26"/>
                    <a:pt x="47" y="35"/>
                    <a:pt x="94" y="35"/>
                  </a:cubicBezTo>
                  <a:lnTo>
                    <a:pt x="121" y="35"/>
                  </a:lnTo>
                  <a:cubicBezTo>
                    <a:pt x="140" y="35"/>
                    <a:pt x="149" y="26"/>
                    <a:pt x="159" y="26"/>
                  </a:cubicBezTo>
                  <a:cubicBezTo>
                    <a:pt x="121" y="26"/>
                    <a:pt x="103" y="7"/>
                    <a:pt x="75" y="7"/>
                  </a:cubicBezTo>
                  <a:cubicBezTo>
                    <a:pt x="66" y="3"/>
                    <a:pt x="52"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0"/>
            <p:cNvSpPr/>
            <p:nvPr/>
          </p:nvSpPr>
          <p:spPr>
            <a:xfrm>
              <a:off x="4850800" y="3430500"/>
              <a:ext cx="3275" cy="1175"/>
            </a:xfrm>
            <a:custGeom>
              <a:rect b="b" l="l" r="r" t="t"/>
              <a:pathLst>
                <a:path extrusionOk="0" h="47" w="131">
                  <a:moveTo>
                    <a:pt x="0" y="0"/>
                  </a:moveTo>
                  <a:cubicBezTo>
                    <a:pt x="19" y="19"/>
                    <a:pt x="47" y="28"/>
                    <a:pt x="56" y="28"/>
                  </a:cubicBezTo>
                  <a:cubicBezTo>
                    <a:pt x="84" y="47"/>
                    <a:pt x="103" y="47"/>
                    <a:pt x="130" y="47"/>
                  </a:cubicBezTo>
                  <a:cubicBezTo>
                    <a:pt x="112" y="28"/>
                    <a:pt x="93" y="19"/>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0"/>
            <p:cNvSpPr/>
            <p:nvPr/>
          </p:nvSpPr>
          <p:spPr>
            <a:xfrm>
              <a:off x="4850575" y="3432825"/>
              <a:ext cx="3975" cy="1650"/>
            </a:xfrm>
            <a:custGeom>
              <a:rect b="b" l="l" r="r" t="t"/>
              <a:pathLst>
                <a:path extrusionOk="0" h="66" w="159">
                  <a:moveTo>
                    <a:pt x="0" y="0"/>
                  </a:moveTo>
                  <a:cubicBezTo>
                    <a:pt x="19" y="19"/>
                    <a:pt x="47" y="28"/>
                    <a:pt x="74" y="47"/>
                  </a:cubicBezTo>
                  <a:cubicBezTo>
                    <a:pt x="102" y="56"/>
                    <a:pt x="121" y="65"/>
                    <a:pt x="158" y="65"/>
                  </a:cubicBezTo>
                  <a:cubicBezTo>
                    <a:pt x="139" y="47"/>
                    <a:pt x="102" y="28"/>
                    <a:pt x="74" y="19"/>
                  </a:cubicBezTo>
                  <a:cubicBezTo>
                    <a:pt x="56"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0"/>
            <p:cNvSpPr/>
            <p:nvPr/>
          </p:nvSpPr>
          <p:spPr>
            <a:xfrm>
              <a:off x="4862175" y="3407275"/>
              <a:ext cx="5825" cy="1175"/>
            </a:xfrm>
            <a:custGeom>
              <a:rect b="b" l="l" r="r" t="t"/>
              <a:pathLst>
                <a:path extrusionOk="0" h="47" w="233">
                  <a:moveTo>
                    <a:pt x="103" y="0"/>
                  </a:moveTo>
                  <a:cubicBezTo>
                    <a:pt x="66" y="0"/>
                    <a:pt x="19" y="19"/>
                    <a:pt x="1" y="47"/>
                  </a:cubicBezTo>
                  <a:cubicBezTo>
                    <a:pt x="19" y="47"/>
                    <a:pt x="29" y="28"/>
                    <a:pt x="56" y="28"/>
                  </a:cubicBezTo>
                  <a:cubicBezTo>
                    <a:pt x="75" y="19"/>
                    <a:pt x="94" y="19"/>
                    <a:pt x="112" y="19"/>
                  </a:cubicBezTo>
                  <a:cubicBezTo>
                    <a:pt x="149" y="10"/>
                    <a:pt x="196" y="10"/>
                    <a:pt x="233" y="10"/>
                  </a:cubicBezTo>
                  <a:cubicBezTo>
                    <a:pt x="214" y="10"/>
                    <a:pt x="196"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0"/>
            <p:cNvSpPr/>
            <p:nvPr/>
          </p:nvSpPr>
          <p:spPr>
            <a:xfrm>
              <a:off x="4861250" y="3408425"/>
              <a:ext cx="4675" cy="1425"/>
            </a:xfrm>
            <a:custGeom>
              <a:rect b="b" l="l" r="r" t="t"/>
              <a:pathLst>
                <a:path extrusionOk="0" h="57" w="187">
                  <a:moveTo>
                    <a:pt x="131" y="1"/>
                  </a:moveTo>
                  <a:cubicBezTo>
                    <a:pt x="112" y="1"/>
                    <a:pt x="93" y="10"/>
                    <a:pt x="84" y="10"/>
                  </a:cubicBezTo>
                  <a:cubicBezTo>
                    <a:pt x="56" y="10"/>
                    <a:pt x="19" y="29"/>
                    <a:pt x="0" y="57"/>
                  </a:cubicBezTo>
                  <a:lnTo>
                    <a:pt x="47" y="47"/>
                  </a:lnTo>
                  <a:cubicBezTo>
                    <a:pt x="56" y="47"/>
                    <a:pt x="84" y="29"/>
                    <a:pt x="93" y="29"/>
                  </a:cubicBezTo>
                  <a:cubicBezTo>
                    <a:pt x="131" y="29"/>
                    <a:pt x="149" y="19"/>
                    <a:pt x="186" y="10"/>
                  </a:cubicBezTo>
                  <a:cubicBezTo>
                    <a:pt x="177" y="10"/>
                    <a:pt x="149" y="10"/>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0"/>
            <p:cNvSpPr/>
            <p:nvPr/>
          </p:nvSpPr>
          <p:spPr>
            <a:xfrm>
              <a:off x="4858925" y="3410300"/>
              <a:ext cx="4675" cy="2350"/>
            </a:xfrm>
            <a:custGeom>
              <a:rect b="b" l="l" r="r" t="t"/>
              <a:pathLst>
                <a:path extrusionOk="0" h="94" w="187">
                  <a:moveTo>
                    <a:pt x="186" y="0"/>
                  </a:moveTo>
                  <a:cubicBezTo>
                    <a:pt x="149" y="0"/>
                    <a:pt x="112" y="19"/>
                    <a:pt x="75" y="37"/>
                  </a:cubicBezTo>
                  <a:cubicBezTo>
                    <a:pt x="66" y="37"/>
                    <a:pt x="47" y="47"/>
                    <a:pt x="28" y="65"/>
                  </a:cubicBezTo>
                  <a:lnTo>
                    <a:pt x="1" y="93"/>
                  </a:lnTo>
                  <a:lnTo>
                    <a:pt x="1" y="93"/>
                  </a:lnTo>
                  <a:lnTo>
                    <a:pt x="47" y="74"/>
                  </a:lnTo>
                  <a:cubicBezTo>
                    <a:pt x="56" y="65"/>
                    <a:pt x="84" y="65"/>
                    <a:pt x="93" y="47"/>
                  </a:cubicBezTo>
                  <a:cubicBezTo>
                    <a:pt x="131" y="37"/>
                    <a:pt x="149"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0"/>
            <p:cNvSpPr/>
            <p:nvPr/>
          </p:nvSpPr>
          <p:spPr>
            <a:xfrm>
              <a:off x="4854975" y="3410300"/>
              <a:ext cx="4450" cy="3275"/>
            </a:xfrm>
            <a:custGeom>
              <a:rect b="b" l="l" r="r" t="t"/>
              <a:pathLst>
                <a:path extrusionOk="0" h="131" w="178">
                  <a:moveTo>
                    <a:pt x="177" y="0"/>
                  </a:moveTo>
                  <a:lnTo>
                    <a:pt x="177" y="0"/>
                  </a:lnTo>
                  <a:cubicBezTo>
                    <a:pt x="149" y="19"/>
                    <a:pt x="112" y="28"/>
                    <a:pt x="84" y="47"/>
                  </a:cubicBezTo>
                  <a:cubicBezTo>
                    <a:pt x="66" y="65"/>
                    <a:pt x="47" y="74"/>
                    <a:pt x="38" y="84"/>
                  </a:cubicBezTo>
                  <a:cubicBezTo>
                    <a:pt x="29" y="93"/>
                    <a:pt x="19" y="121"/>
                    <a:pt x="1" y="130"/>
                  </a:cubicBezTo>
                  <a:lnTo>
                    <a:pt x="56" y="112"/>
                  </a:lnTo>
                  <a:cubicBezTo>
                    <a:pt x="75" y="93"/>
                    <a:pt x="84" y="84"/>
                    <a:pt x="103" y="74"/>
                  </a:cubicBezTo>
                  <a:cubicBezTo>
                    <a:pt x="121" y="47"/>
                    <a:pt x="159"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0"/>
            <p:cNvSpPr/>
            <p:nvPr/>
          </p:nvSpPr>
          <p:spPr>
            <a:xfrm>
              <a:off x="4852200" y="3413775"/>
              <a:ext cx="4650" cy="2825"/>
            </a:xfrm>
            <a:custGeom>
              <a:rect b="b" l="l" r="r" t="t"/>
              <a:pathLst>
                <a:path extrusionOk="0" h="113" w="186">
                  <a:moveTo>
                    <a:pt x="186" y="1"/>
                  </a:moveTo>
                  <a:cubicBezTo>
                    <a:pt x="149" y="1"/>
                    <a:pt x="121" y="19"/>
                    <a:pt x="84" y="28"/>
                  </a:cubicBezTo>
                  <a:cubicBezTo>
                    <a:pt x="65" y="38"/>
                    <a:pt x="47" y="47"/>
                    <a:pt x="37" y="66"/>
                  </a:cubicBezTo>
                  <a:cubicBezTo>
                    <a:pt x="28" y="75"/>
                    <a:pt x="9" y="84"/>
                    <a:pt x="0" y="112"/>
                  </a:cubicBezTo>
                  <a:cubicBezTo>
                    <a:pt x="9" y="93"/>
                    <a:pt x="37" y="93"/>
                    <a:pt x="47" y="84"/>
                  </a:cubicBezTo>
                  <a:lnTo>
                    <a:pt x="93" y="66"/>
                  </a:lnTo>
                  <a:cubicBezTo>
                    <a:pt x="130" y="38"/>
                    <a:pt x="149" y="2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0"/>
            <p:cNvSpPr/>
            <p:nvPr/>
          </p:nvSpPr>
          <p:spPr>
            <a:xfrm>
              <a:off x="4865200" y="3420500"/>
              <a:ext cx="2350" cy="725"/>
            </a:xfrm>
            <a:custGeom>
              <a:rect b="b" l="l" r="r" t="t"/>
              <a:pathLst>
                <a:path extrusionOk="0" h="29" w="94">
                  <a:moveTo>
                    <a:pt x="47" y="1"/>
                  </a:moveTo>
                  <a:cubicBezTo>
                    <a:pt x="28" y="1"/>
                    <a:pt x="10" y="10"/>
                    <a:pt x="0" y="29"/>
                  </a:cubicBezTo>
                  <a:lnTo>
                    <a:pt x="47" y="29"/>
                  </a:lnTo>
                  <a:cubicBezTo>
                    <a:pt x="75" y="29"/>
                    <a:pt x="84"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0"/>
            <p:cNvSpPr/>
            <p:nvPr/>
          </p:nvSpPr>
          <p:spPr>
            <a:xfrm>
              <a:off x="4867300" y="3420750"/>
              <a:ext cx="2325" cy="825"/>
            </a:xfrm>
            <a:custGeom>
              <a:rect b="b" l="l" r="r" t="t"/>
              <a:pathLst>
                <a:path extrusionOk="0" h="33" w="93">
                  <a:moveTo>
                    <a:pt x="47" y="0"/>
                  </a:moveTo>
                  <a:cubicBezTo>
                    <a:pt x="28" y="0"/>
                    <a:pt x="9" y="19"/>
                    <a:pt x="0" y="28"/>
                  </a:cubicBezTo>
                  <a:cubicBezTo>
                    <a:pt x="3" y="31"/>
                    <a:pt x="8" y="32"/>
                    <a:pt x="14" y="32"/>
                  </a:cubicBezTo>
                  <a:cubicBezTo>
                    <a:pt x="26" y="32"/>
                    <a:pt x="40" y="28"/>
                    <a:pt x="47" y="28"/>
                  </a:cubicBezTo>
                  <a:cubicBezTo>
                    <a:pt x="74" y="28"/>
                    <a:pt x="84"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50"/>
            <p:cNvSpPr/>
            <p:nvPr/>
          </p:nvSpPr>
          <p:spPr>
            <a:xfrm>
              <a:off x="4848250" y="3417950"/>
              <a:ext cx="2575" cy="2350"/>
            </a:xfrm>
            <a:custGeom>
              <a:rect b="b" l="l" r="r" t="t"/>
              <a:pathLst>
                <a:path extrusionOk="0" h="94" w="103">
                  <a:moveTo>
                    <a:pt x="102" y="1"/>
                  </a:moveTo>
                  <a:cubicBezTo>
                    <a:pt x="65" y="1"/>
                    <a:pt x="56" y="10"/>
                    <a:pt x="47" y="38"/>
                  </a:cubicBezTo>
                  <a:cubicBezTo>
                    <a:pt x="28" y="38"/>
                    <a:pt x="28" y="47"/>
                    <a:pt x="19" y="57"/>
                  </a:cubicBezTo>
                  <a:cubicBezTo>
                    <a:pt x="9" y="66"/>
                    <a:pt x="0" y="84"/>
                    <a:pt x="0" y="94"/>
                  </a:cubicBezTo>
                  <a:cubicBezTo>
                    <a:pt x="19" y="84"/>
                    <a:pt x="28" y="66"/>
                    <a:pt x="56" y="57"/>
                  </a:cubicBezTo>
                  <a:cubicBezTo>
                    <a:pt x="65" y="38"/>
                    <a:pt x="93" y="19"/>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50"/>
            <p:cNvSpPr/>
            <p:nvPr/>
          </p:nvSpPr>
          <p:spPr>
            <a:xfrm>
              <a:off x="4683800" y="3484875"/>
              <a:ext cx="33925" cy="35700"/>
            </a:xfrm>
            <a:custGeom>
              <a:rect b="b" l="l" r="r" t="t"/>
              <a:pathLst>
                <a:path extrusionOk="0" h="1428" w="1357">
                  <a:moveTo>
                    <a:pt x="966" y="1"/>
                  </a:moveTo>
                  <a:cubicBezTo>
                    <a:pt x="924" y="1"/>
                    <a:pt x="882" y="13"/>
                    <a:pt x="846" y="37"/>
                  </a:cubicBezTo>
                  <a:cubicBezTo>
                    <a:pt x="771" y="111"/>
                    <a:pt x="771" y="241"/>
                    <a:pt x="771" y="343"/>
                  </a:cubicBezTo>
                  <a:cubicBezTo>
                    <a:pt x="725" y="269"/>
                    <a:pt x="678" y="204"/>
                    <a:pt x="604" y="167"/>
                  </a:cubicBezTo>
                  <a:cubicBezTo>
                    <a:pt x="573" y="145"/>
                    <a:pt x="536" y="133"/>
                    <a:pt x="498" y="133"/>
                  </a:cubicBezTo>
                  <a:cubicBezTo>
                    <a:pt x="457" y="133"/>
                    <a:pt x="415" y="147"/>
                    <a:pt x="381" y="176"/>
                  </a:cubicBezTo>
                  <a:cubicBezTo>
                    <a:pt x="325" y="250"/>
                    <a:pt x="335" y="343"/>
                    <a:pt x="372" y="427"/>
                  </a:cubicBezTo>
                  <a:cubicBezTo>
                    <a:pt x="409" y="501"/>
                    <a:pt x="465" y="576"/>
                    <a:pt x="493" y="659"/>
                  </a:cubicBezTo>
                  <a:cubicBezTo>
                    <a:pt x="418" y="622"/>
                    <a:pt x="353" y="576"/>
                    <a:pt x="270" y="566"/>
                  </a:cubicBezTo>
                  <a:cubicBezTo>
                    <a:pt x="255" y="563"/>
                    <a:pt x="241" y="562"/>
                    <a:pt x="226" y="562"/>
                  </a:cubicBezTo>
                  <a:cubicBezTo>
                    <a:pt x="156" y="562"/>
                    <a:pt x="87" y="598"/>
                    <a:pt x="56" y="659"/>
                  </a:cubicBezTo>
                  <a:cubicBezTo>
                    <a:pt x="0" y="771"/>
                    <a:pt x="93" y="910"/>
                    <a:pt x="195" y="994"/>
                  </a:cubicBezTo>
                  <a:cubicBezTo>
                    <a:pt x="456" y="1198"/>
                    <a:pt x="753" y="1356"/>
                    <a:pt x="1069" y="1421"/>
                  </a:cubicBezTo>
                  <a:cubicBezTo>
                    <a:pt x="1080" y="1425"/>
                    <a:pt x="1092" y="1427"/>
                    <a:pt x="1102" y="1427"/>
                  </a:cubicBezTo>
                  <a:cubicBezTo>
                    <a:pt x="1187" y="1427"/>
                    <a:pt x="1245" y="1309"/>
                    <a:pt x="1245" y="1235"/>
                  </a:cubicBezTo>
                  <a:cubicBezTo>
                    <a:pt x="1338" y="938"/>
                    <a:pt x="1357" y="613"/>
                    <a:pt x="1264" y="306"/>
                  </a:cubicBezTo>
                  <a:cubicBezTo>
                    <a:pt x="1236" y="213"/>
                    <a:pt x="1199" y="120"/>
                    <a:pt x="1115" y="65"/>
                  </a:cubicBezTo>
                  <a:cubicBezTo>
                    <a:pt x="1078" y="22"/>
                    <a:pt x="1023" y="1"/>
                    <a:pt x="96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0"/>
            <p:cNvSpPr/>
            <p:nvPr/>
          </p:nvSpPr>
          <p:spPr>
            <a:xfrm>
              <a:off x="4684725" y="3484750"/>
              <a:ext cx="33925" cy="35200"/>
            </a:xfrm>
            <a:custGeom>
              <a:rect b="b" l="l" r="r" t="t"/>
              <a:pathLst>
                <a:path extrusionOk="0" h="1408" w="1357">
                  <a:moveTo>
                    <a:pt x="1162" y="107"/>
                  </a:moveTo>
                  <a:lnTo>
                    <a:pt x="1227" y="209"/>
                  </a:lnTo>
                  <a:cubicBezTo>
                    <a:pt x="1255" y="246"/>
                    <a:pt x="1264" y="293"/>
                    <a:pt x="1273" y="339"/>
                  </a:cubicBezTo>
                  <a:cubicBezTo>
                    <a:pt x="1292" y="385"/>
                    <a:pt x="1301" y="413"/>
                    <a:pt x="1310" y="460"/>
                  </a:cubicBezTo>
                  <a:cubicBezTo>
                    <a:pt x="1348" y="636"/>
                    <a:pt x="1338" y="822"/>
                    <a:pt x="1310" y="999"/>
                  </a:cubicBezTo>
                  <a:cubicBezTo>
                    <a:pt x="1348" y="822"/>
                    <a:pt x="1357" y="636"/>
                    <a:pt x="1320" y="460"/>
                  </a:cubicBezTo>
                  <a:cubicBezTo>
                    <a:pt x="1310" y="413"/>
                    <a:pt x="1310" y="367"/>
                    <a:pt x="1301" y="339"/>
                  </a:cubicBezTo>
                  <a:cubicBezTo>
                    <a:pt x="1292" y="293"/>
                    <a:pt x="1273" y="255"/>
                    <a:pt x="1255" y="209"/>
                  </a:cubicBezTo>
                  <a:cubicBezTo>
                    <a:pt x="1218" y="181"/>
                    <a:pt x="1199" y="135"/>
                    <a:pt x="1162" y="107"/>
                  </a:cubicBezTo>
                  <a:close/>
                  <a:moveTo>
                    <a:pt x="1310" y="999"/>
                  </a:moveTo>
                  <a:cubicBezTo>
                    <a:pt x="1301" y="1082"/>
                    <a:pt x="1273" y="1175"/>
                    <a:pt x="1245" y="1249"/>
                  </a:cubicBezTo>
                  <a:cubicBezTo>
                    <a:pt x="1273" y="1175"/>
                    <a:pt x="1301" y="1092"/>
                    <a:pt x="1310" y="999"/>
                  </a:cubicBezTo>
                  <a:close/>
                  <a:moveTo>
                    <a:pt x="964" y="1"/>
                  </a:moveTo>
                  <a:cubicBezTo>
                    <a:pt x="943" y="1"/>
                    <a:pt x="923" y="5"/>
                    <a:pt x="902" y="14"/>
                  </a:cubicBezTo>
                  <a:cubicBezTo>
                    <a:pt x="855" y="23"/>
                    <a:pt x="809" y="42"/>
                    <a:pt x="790" y="88"/>
                  </a:cubicBezTo>
                  <a:cubicBezTo>
                    <a:pt x="762" y="125"/>
                    <a:pt x="744" y="181"/>
                    <a:pt x="744" y="228"/>
                  </a:cubicBezTo>
                  <a:lnTo>
                    <a:pt x="744" y="302"/>
                  </a:lnTo>
                  <a:cubicBezTo>
                    <a:pt x="734" y="293"/>
                    <a:pt x="716" y="265"/>
                    <a:pt x="707" y="255"/>
                  </a:cubicBezTo>
                  <a:cubicBezTo>
                    <a:pt x="688" y="218"/>
                    <a:pt x="651" y="200"/>
                    <a:pt x="604" y="172"/>
                  </a:cubicBezTo>
                  <a:cubicBezTo>
                    <a:pt x="578" y="159"/>
                    <a:pt x="547" y="145"/>
                    <a:pt x="515" y="145"/>
                  </a:cubicBezTo>
                  <a:cubicBezTo>
                    <a:pt x="501" y="145"/>
                    <a:pt x="488" y="148"/>
                    <a:pt x="474" y="153"/>
                  </a:cubicBezTo>
                  <a:cubicBezTo>
                    <a:pt x="428" y="153"/>
                    <a:pt x="381" y="172"/>
                    <a:pt x="344" y="209"/>
                  </a:cubicBezTo>
                  <a:cubicBezTo>
                    <a:pt x="316" y="246"/>
                    <a:pt x="298" y="302"/>
                    <a:pt x="316" y="339"/>
                  </a:cubicBezTo>
                  <a:cubicBezTo>
                    <a:pt x="316" y="385"/>
                    <a:pt x="326" y="432"/>
                    <a:pt x="344" y="460"/>
                  </a:cubicBezTo>
                  <a:cubicBezTo>
                    <a:pt x="372" y="525"/>
                    <a:pt x="419" y="581"/>
                    <a:pt x="437" y="627"/>
                  </a:cubicBezTo>
                  <a:cubicBezTo>
                    <a:pt x="391" y="599"/>
                    <a:pt x="335" y="571"/>
                    <a:pt x="270" y="553"/>
                  </a:cubicBezTo>
                  <a:cubicBezTo>
                    <a:pt x="260" y="550"/>
                    <a:pt x="249" y="549"/>
                    <a:pt x="238" y="549"/>
                  </a:cubicBezTo>
                  <a:cubicBezTo>
                    <a:pt x="208" y="549"/>
                    <a:pt x="174" y="558"/>
                    <a:pt x="140" y="571"/>
                  </a:cubicBezTo>
                  <a:cubicBezTo>
                    <a:pt x="103" y="581"/>
                    <a:pt x="56" y="599"/>
                    <a:pt x="38" y="636"/>
                  </a:cubicBezTo>
                  <a:cubicBezTo>
                    <a:pt x="10" y="673"/>
                    <a:pt x="0" y="720"/>
                    <a:pt x="0" y="757"/>
                  </a:cubicBezTo>
                  <a:cubicBezTo>
                    <a:pt x="0" y="804"/>
                    <a:pt x="19" y="831"/>
                    <a:pt x="38" y="869"/>
                  </a:cubicBezTo>
                  <a:cubicBezTo>
                    <a:pt x="65" y="943"/>
                    <a:pt x="140" y="999"/>
                    <a:pt x="196" y="1045"/>
                  </a:cubicBezTo>
                  <a:cubicBezTo>
                    <a:pt x="325" y="1138"/>
                    <a:pt x="455" y="1221"/>
                    <a:pt x="594" y="1286"/>
                  </a:cubicBezTo>
                  <a:lnTo>
                    <a:pt x="594" y="1286"/>
                  </a:lnTo>
                  <a:cubicBezTo>
                    <a:pt x="455" y="1221"/>
                    <a:pt x="325" y="1138"/>
                    <a:pt x="205" y="1036"/>
                  </a:cubicBezTo>
                  <a:cubicBezTo>
                    <a:pt x="149" y="989"/>
                    <a:pt x="93" y="924"/>
                    <a:pt x="56" y="859"/>
                  </a:cubicBezTo>
                  <a:cubicBezTo>
                    <a:pt x="38" y="822"/>
                    <a:pt x="19" y="785"/>
                    <a:pt x="19" y="757"/>
                  </a:cubicBezTo>
                  <a:cubicBezTo>
                    <a:pt x="19" y="720"/>
                    <a:pt x="38" y="683"/>
                    <a:pt x="56" y="646"/>
                  </a:cubicBezTo>
                  <a:cubicBezTo>
                    <a:pt x="84" y="627"/>
                    <a:pt x="112" y="599"/>
                    <a:pt x="149" y="590"/>
                  </a:cubicBezTo>
                  <a:cubicBezTo>
                    <a:pt x="168" y="585"/>
                    <a:pt x="186" y="583"/>
                    <a:pt x="204" y="583"/>
                  </a:cubicBezTo>
                  <a:cubicBezTo>
                    <a:pt x="221" y="583"/>
                    <a:pt x="237" y="585"/>
                    <a:pt x="251" y="590"/>
                  </a:cubicBezTo>
                  <a:cubicBezTo>
                    <a:pt x="326" y="599"/>
                    <a:pt x="391" y="646"/>
                    <a:pt x="465" y="683"/>
                  </a:cubicBezTo>
                  <a:lnTo>
                    <a:pt x="511" y="711"/>
                  </a:lnTo>
                  <a:lnTo>
                    <a:pt x="502" y="664"/>
                  </a:lnTo>
                  <a:cubicBezTo>
                    <a:pt x="474" y="581"/>
                    <a:pt x="419" y="506"/>
                    <a:pt x="391" y="432"/>
                  </a:cubicBezTo>
                  <a:cubicBezTo>
                    <a:pt x="381" y="395"/>
                    <a:pt x="372" y="358"/>
                    <a:pt x="372" y="311"/>
                  </a:cubicBezTo>
                  <a:cubicBezTo>
                    <a:pt x="372" y="274"/>
                    <a:pt x="381" y="246"/>
                    <a:pt x="409" y="209"/>
                  </a:cubicBezTo>
                  <a:cubicBezTo>
                    <a:pt x="428" y="181"/>
                    <a:pt x="465" y="162"/>
                    <a:pt x="502" y="162"/>
                  </a:cubicBezTo>
                  <a:cubicBezTo>
                    <a:pt x="530" y="162"/>
                    <a:pt x="567" y="162"/>
                    <a:pt x="604" y="181"/>
                  </a:cubicBezTo>
                  <a:cubicBezTo>
                    <a:pt x="669" y="218"/>
                    <a:pt x="716" y="293"/>
                    <a:pt x="762" y="358"/>
                  </a:cubicBezTo>
                  <a:lnTo>
                    <a:pt x="809" y="413"/>
                  </a:lnTo>
                  <a:lnTo>
                    <a:pt x="809" y="339"/>
                  </a:lnTo>
                  <a:lnTo>
                    <a:pt x="809" y="209"/>
                  </a:lnTo>
                  <a:cubicBezTo>
                    <a:pt x="809" y="162"/>
                    <a:pt x="827" y="125"/>
                    <a:pt x="846" y="88"/>
                  </a:cubicBezTo>
                  <a:cubicBezTo>
                    <a:pt x="874" y="60"/>
                    <a:pt x="902" y="32"/>
                    <a:pt x="939" y="23"/>
                  </a:cubicBezTo>
                  <a:cubicBezTo>
                    <a:pt x="950" y="20"/>
                    <a:pt x="961" y="19"/>
                    <a:pt x="973" y="19"/>
                  </a:cubicBezTo>
                  <a:cubicBezTo>
                    <a:pt x="1002" y="19"/>
                    <a:pt x="1033" y="26"/>
                    <a:pt x="1060" y="32"/>
                  </a:cubicBezTo>
                  <a:cubicBezTo>
                    <a:pt x="1087" y="42"/>
                    <a:pt x="1125" y="70"/>
                    <a:pt x="1162" y="107"/>
                  </a:cubicBezTo>
                  <a:cubicBezTo>
                    <a:pt x="1125" y="70"/>
                    <a:pt x="1087" y="32"/>
                    <a:pt x="1041" y="23"/>
                  </a:cubicBezTo>
                  <a:cubicBezTo>
                    <a:pt x="1015" y="8"/>
                    <a:pt x="990" y="1"/>
                    <a:pt x="964" y="1"/>
                  </a:cubicBezTo>
                  <a:close/>
                  <a:moveTo>
                    <a:pt x="1171" y="1370"/>
                  </a:moveTo>
                  <a:lnTo>
                    <a:pt x="1171" y="1370"/>
                  </a:lnTo>
                  <a:cubicBezTo>
                    <a:pt x="1152" y="1380"/>
                    <a:pt x="1134" y="1389"/>
                    <a:pt x="1115" y="1407"/>
                  </a:cubicBezTo>
                  <a:cubicBezTo>
                    <a:pt x="1134" y="1389"/>
                    <a:pt x="1162" y="1380"/>
                    <a:pt x="1171" y="13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0"/>
            <p:cNvSpPr/>
            <p:nvPr/>
          </p:nvSpPr>
          <p:spPr>
            <a:xfrm>
              <a:off x="4696350" y="3501575"/>
              <a:ext cx="16275" cy="18850"/>
            </a:xfrm>
            <a:custGeom>
              <a:rect b="b" l="l" r="r" t="t"/>
              <a:pathLst>
                <a:path extrusionOk="0" h="754" w="651">
                  <a:moveTo>
                    <a:pt x="0" y="1"/>
                  </a:moveTo>
                  <a:cubicBezTo>
                    <a:pt x="56" y="56"/>
                    <a:pt x="102" y="112"/>
                    <a:pt x="176" y="196"/>
                  </a:cubicBezTo>
                  <a:lnTo>
                    <a:pt x="334" y="381"/>
                  </a:lnTo>
                  <a:lnTo>
                    <a:pt x="502" y="567"/>
                  </a:lnTo>
                  <a:cubicBezTo>
                    <a:pt x="520" y="604"/>
                    <a:pt x="557" y="623"/>
                    <a:pt x="576" y="660"/>
                  </a:cubicBezTo>
                  <a:cubicBezTo>
                    <a:pt x="604" y="688"/>
                    <a:pt x="622" y="716"/>
                    <a:pt x="650" y="753"/>
                  </a:cubicBezTo>
                  <a:cubicBezTo>
                    <a:pt x="613" y="669"/>
                    <a:pt x="557" y="614"/>
                    <a:pt x="511" y="549"/>
                  </a:cubicBezTo>
                  <a:cubicBezTo>
                    <a:pt x="455" y="484"/>
                    <a:pt x="409" y="419"/>
                    <a:pt x="344" y="363"/>
                  </a:cubicBezTo>
                  <a:cubicBezTo>
                    <a:pt x="288" y="288"/>
                    <a:pt x="232" y="233"/>
                    <a:pt x="176"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0"/>
            <p:cNvSpPr/>
            <p:nvPr/>
          </p:nvSpPr>
          <p:spPr>
            <a:xfrm>
              <a:off x="4703775" y="3493900"/>
              <a:ext cx="9300" cy="25575"/>
            </a:xfrm>
            <a:custGeom>
              <a:rect b="b" l="l" r="r" t="t"/>
              <a:pathLst>
                <a:path extrusionOk="0" h="1023" w="372">
                  <a:moveTo>
                    <a:pt x="0" y="1"/>
                  </a:moveTo>
                  <a:lnTo>
                    <a:pt x="0" y="1"/>
                  </a:lnTo>
                  <a:cubicBezTo>
                    <a:pt x="28" y="94"/>
                    <a:pt x="47" y="177"/>
                    <a:pt x="75" y="261"/>
                  </a:cubicBezTo>
                  <a:cubicBezTo>
                    <a:pt x="112" y="345"/>
                    <a:pt x="130" y="438"/>
                    <a:pt x="168" y="512"/>
                  </a:cubicBezTo>
                  <a:cubicBezTo>
                    <a:pt x="186" y="595"/>
                    <a:pt x="223" y="688"/>
                    <a:pt x="260" y="772"/>
                  </a:cubicBezTo>
                  <a:cubicBezTo>
                    <a:pt x="298" y="865"/>
                    <a:pt x="325" y="949"/>
                    <a:pt x="372" y="1023"/>
                  </a:cubicBezTo>
                  <a:cubicBezTo>
                    <a:pt x="363" y="976"/>
                    <a:pt x="335" y="949"/>
                    <a:pt x="325" y="902"/>
                  </a:cubicBezTo>
                  <a:cubicBezTo>
                    <a:pt x="316" y="856"/>
                    <a:pt x="288" y="818"/>
                    <a:pt x="279" y="772"/>
                  </a:cubicBezTo>
                  <a:lnTo>
                    <a:pt x="186" y="512"/>
                  </a:lnTo>
                  <a:lnTo>
                    <a:pt x="93" y="261"/>
                  </a:lnTo>
                  <a:cubicBezTo>
                    <a:pt x="75" y="177"/>
                    <a:pt x="37"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0"/>
            <p:cNvSpPr/>
            <p:nvPr/>
          </p:nvSpPr>
          <p:spPr>
            <a:xfrm>
              <a:off x="4703300" y="3507375"/>
              <a:ext cx="4675" cy="5150"/>
            </a:xfrm>
            <a:custGeom>
              <a:rect b="b" l="l" r="r" t="t"/>
              <a:pathLst>
                <a:path extrusionOk="0" h="206" w="187">
                  <a:moveTo>
                    <a:pt x="1" y="1"/>
                  </a:moveTo>
                  <a:lnTo>
                    <a:pt x="1" y="1"/>
                  </a:lnTo>
                  <a:cubicBezTo>
                    <a:pt x="19" y="47"/>
                    <a:pt x="56" y="84"/>
                    <a:pt x="94" y="112"/>
                  </a:cubicBezTo>
                  <a:lnTo>
                    <a:pt x="140" y="159"/>
                  </a:lnTo>
                  <a:lnTo>
                    <a:pt x="187" y="205"/>
                  </a:lnTo>
                  <a:cubicBezTo>
                    <a:pt x="177" y="187"/>
                    <a:pt x="159" y="177"/>
                    <a:pt x="149" y="149"/>
                  </a:cubicBezTo>
                  <a:cubicBezTo>
                    <a:pt x="140" y="122"/>
                    <a:pt x="112" y="112"/>
                    <a:pt x="103" y="94"/>
                  </a:cubicBezTo>
                  <a:cubicBezTo>
                    <a:pt x="66"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0"/>
            <p:cNvSpPr/>
            <p:nvPr/>
          </p:nvSpPr>
          <p:spPr>
            <a:xfrm>
              <a:off x="4701900" y="3505050"/>
              <a:ext cx="3525" cy="2825"/>
            </a:xfrm>
            <a:custGeom>
              <a:rect b="b" l="l" r="r" t="t"/>
              <a:pathLst>
                <a:path extrusionOk="0" h="113" w="141">
                  <a:moveTo>
                    <a:pt x="1" y="1"/>
                  </a:moveTo>
                  <a:lnTo>
                    <a:pt x="66" y="66"/>
                  </a:lnTo>
                  <a:cubicBezTo>
                    <a:pt x="75" y="75"/>
                    <a:pt x="94" y="75"/>
                    <a:pt x="103" y="94"/>
                  </a:cubicBezTo>
                  <a:cubicBezTo>
                    <a:pt x="112" y="94"/>
                    <a:pt x="122" y="103"/>
                    <a:pt x="140" y="112"/>
                  </a:cubicBezTo>
                  <a:cubicBezTo>
                    <a:pt x="140" y="103"/>
                    <a:pt x="122" y="94"/>
                    <a:pt x="112" y="84"/>
                  </a:cubicBezTo>
                  <a:lnTo>
                    <a:pt x="75" y="47"/>
                  </a:lnTo>
                  <a:cubicBezTo>
                    <a:pt x="57" y="1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0"/>
            <p:cNvSpPr/>
            <p:nvPr/>
          </p:nvSpPr>
          <p:spPr>
            <a:xfrm>
              <a:off x="4703525" y="3503675"/>
              <a:ext cx="3525" cy="5350"/>
            </a:xfrm>
            <a:custGeom>
              <a:rect b="b" l="l" r="r" t="t"/>
              <a:pathLst>
                <a:path extrusionOk="0" h="214" w="141">
                  <a:moveTo>
                    <a:pt x="1" y="0"/>
                  </a:moveTo>
                  <a:lnTo>
                    <a:pt x="1" y="0"/>
                  </a:lnTo>
                  <a:cubicBezTo>
                    <a:pt x="10" y="47"/>
                    <a:pt x="38" y="74"/>
                    <a:pt x="57" y="112"/>
                  </a:cubicBezTo>
                  <a:cubicBezTo>
                    <a:pt x="85" y="149"/>
                    <a:pt x="103" y="186"/>
                    <a:pt x="140" y="214"/>
                  </a:cubicBezTo>
                  <a:cubicBezTo>
                    <a:pt x="140" y="195"/>
                    <a:pt x="131" y="186"/>
                    <a:pt x="122" y="158"/>
                  </a:cubicBezTo>
                  <a:cubicBezTo>
                    <a:pt x="103" y="139"/>
                    <a:pt x="94" y="121"/>
                    <a:pt x="85" y="102"/>
                  </a:cubicBezTo>
                  <a:cubicBezTo>
                    <a:pt x="57" y="6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0"/>
            <p:cNvSpPr/>
            <p:nvPr/>
          </p:nvSpPr>
          <p:spPr>
            <a:xfrm>
              <a:off x="4708175" y="3511100"/>
              <a:ext cx="1900" cy="3750"/>
            </a:xfrm>
            <a:custGeom>
              <a:rect b="b" l="l" r="r" t="t"/>
              <a:pathLst>
                <a:path extrusionOk="0" h="150" w="76">
                  <a:moveTo>
                    <a:pt x="1" y="0"/>
                  </a:moveTo>
                  <a:lnTo>
                    <a:pt x="1" y="0"/>
                  </a:lnTo>
                  <a:cubicBezTo>
                    <a:pt x="10" y="28"/>
                    <a:pt x="29" y="47"/>
                    <a:pt x="29" y="84"/>
                  </a:cubicBezTo>
                  <a:cubicBezTo>
                    <a:pt x="38" y="103"/>
                    <a:pt x="47" y="130"/>
                    <a:pt x="75" y="149"/>
                  </a:cubicBezTo>
                  <a:cubicBezTo>
                    <a:pt x="75" y="121"/>
                    <a:pt x="57" y="93"/>
                    <a:pt x="47" y="75"/>
                  </a:cubicBezTo>
                  <a:cubicBezTo>
                    <a:pt x="38"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0"/>
            <p:cNvSpPr/>
            <p:nvPr/>
          </p:nvSpPr>
          <p:spPr>
            <a:xfrm>
              <a:off x="4697725" y="3490900"/>
              <a:ext cx="4675" cy="4200"/>
            </a:xfrm>
            <a:custGeom>
              <a:rect b="b" l="l" r="r" t="t"/>
              <a:pathLst>
                <a:path extrusionOk="0" h="168" w="187">
                  <a:moveTo>
                    <a:pt x="1" y="0"/>
                  </a:moveTo>
                  <a:cubicBezTo>
                    <a:pt x="29" y="28"/>
                    <a:pt x="56" y="56"/>
                    <a:pt x="94" y="74"/>
                  </a:cubicBezTo>
                  <a:cubicBezTo>
                    <a:pt x="103" y="102"/>
                    <a:pt x="131" y="112"/>
                    <a:pt x="140" y="121"/>
                  </a:cubicBezTo>
                  <a:cubicBezTo>
                    <a:pt x="149" y="149"/>
                    <a:pt x="177" y="158"/>
                    <a:pt x="187" y="167"/>
                  </a:cubicBezTo>
                  <a:cubicBezTo>
                    <a:pt x="177" y="149"/>
                    <a:pt x="168" y="121"/>
                    <a:pt x="149" y="112"/>
                  </a:cubicBezTo>
                  <a:lnTo>
                    <a:pt x="103" y="65"/>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0"/>
            <p:cNvSpPr/>
            <p:nvPr/>
          </p:nvSpPr>
          <p:spPr>
            <a:xfrm>
              <a:off x="4700050" y="3494375"/>
              <a:ext cx="2575" cy="3050"/>
            </a:xfrm>
            <a:custGeom>
              <a:rect b="b" l="l" r="r" t="t"/>
              <a:pathLst>
                <a:path extrusionOk="0" h="122" w="103">
                  <a:moveTo>
                    <a:pt x="1" y="0"/>
                  </a:moveTo>
                  <a:cubicBezTo>
                    <a:pt x="10" y="19"/>
                    <a:pt x="38" y="47"/>
                    <a:pt x="47" y="65"/>
                  </a:cubicBezTo>
                  <a:cubicBezTo>
                    <a:pt x="56" y="93"/>
                    <a:pt x="84" y="103"/>
                    <a:pt x="103" y="121"/>
                  </a:cubicBezTo>
                  <a:cubicBezTo>
                    <a:pt x="103" y="103"/>
                    <a:pt x="103" y="93"/>
                    <a:pt x="94" y="75"/>
                  </a:cubicBezTo>
                  <a:cubicBezTo>
                    <a:pt x="94" y="65"/>
                    <a:pt x="84" y="56"/>
                    <a:pt x="75" y="47"/>
                  </a:cubicBezTo>
                  <a:cubicBezTo>
                    <a:pt x="56" y="28"/>
                    <a:pt x="47" y="28"/>
                    <a:pt x="38" y="19"/>
                  </a:cubicBezTo>
                  <a:cubicBezTo>
                    <a:pt x="28"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0"/>
            <p:cNvSpPr/>
            <p:nvPr/>
          </p:nvSpPr>
          <p:spPr>
            <a:xfrm>
              <a:off x="4696325" y="3491350"/>
              <a:ext cx="1650" cy="1425"/>
            </a:xfrm>
            <a:custGeom>
              <a:rect b="b" l="l" r="r" t="t"/>
              <a:pathLst>
                <a:path extrusionOk="0" h="57" w="66">
                  <a:moveTo>
                    <a:pt x="1" y="1"/>
                  </a:moveTo>
                  <a:cubicBezTo>
                    <a:pt x="10" y="10"/>
                    <a:pt x="20" y="29"/>
                    <a:pt x="20" y="38"/>
                  </a:cubicBezTo>
                  <a:cubicBezTo>
                    <a:pt x="38" y="38"/>
                    <a:pt x="38" y="47"/>
                    <a:pt x="47" y="47"/>
                  </a:cubicBezTo>
                  <a:cubicBezTo>
                    <a:pt x="57" y="47"/>
                    <a:pt x="57" y="56"/>
                    <a:pt x="66" y="56"/>
                  </a:cubicBezTo>
                  <a:cubicBezTo>
                    <a:pt x="66" y="38"/>
                    <a:pt x="57" y="29"/>
                    <a:pt x="47" y="10"/>
                  </a:cubicBezTo>
                  <a:cubicBezTo>
                    <a:pt x="38" y="10"/>
                    <a:pt x="38" y="1"/>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0"/>
            <p:cNvSpPr/>
            <p:nvPr/>
          </p:nvSpPr>
          <p:spPr>
            <a:xfrm>
              <a:off x="4708875" y="3486950"/>
              <a:ext cx="4200" cy="3275"/>
            </a:xfrm>
            <a:custGeom>
              <a:rect b="b" l="l" r="r" t="t"/>
              <a:pathLst>
                <a:path extrusionOk="0" h="131" w="168">
                  <a:moveTo>
                    <a:pt x="56" y="0"/>
                  </a:moveTo>
                  <a:cubicBezTo>
                    <a:pt x="29" y="0"/>
                    <a:pt x="19" y="0"/>
                    <a:pt x="1" y="19"/>
                  </a:cubicBezTo>
                  <a:cubicBezTo>
                    <a:pt x="29" y="19"/>
                    <a:pt x="66" y="37"/>
                    <a:pt x="103" y="47"/>
                  </a:cubicBezTo>
                  <a:cubicBezTo>
                    <a:pt x="112" y="47"/>
                    <a:pt x="121" y="74"/>
                    <a:pt x="131" y="84"/>
                  </a:cubicBezTo>
                  <a:cubicBezTo>
                    <a:pt x="131" y="93"/>
                    <a:pt x="131" y="93"/>
                    <a:pt x="149" y="112"/>
                  </a:cubicBezTo>
                  <a:lnTo>
                    <a:pt x="168" y="130"/>
                  </a:lnTo>
                  <a:cubicBezTo>
                    <a:pt x="159" y="121"/>
                    <a:pt x="159" y="112"/>
                    <a:pt x="159" y="93"/>
                  </a:cubicBezTo>
                  <a:cubicBezTo>
                    <a:pt x="159" y="93"/>
                    <a:pt x="149" y="84"/>
                    <a:pt x="149" y="74"/>
                  </a:cubicBezTo>
                  <a:cubicBezTo>
                    <a:pt x="140" y="65"/>
                    <a:pt x="121" y="37"/>
                    <a:pt x="112" y="28"/>
                  </a:cubicBezTo>
                  <a:cubicBezTo>
                    <a:pt x="94" y="19"/>
                    <a:pt x="75"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0"/>
            <p:cNvSpPr/>
            <p:nvPr/>
          </p:nvSpPr>
          <p:spPr>
            <a:xfrm>
              <a:off x="4711425" y="3489275"/>
              <a:ext cx="2600" cy="4900"/>
            </a:xfrm>
            <a:custGeom>
              <a:rect b="b" l="l" r="r" t="t"/>
              <a:pathLst>
                <a:path extrusionOk="0" h="196" w="104">
                  <a:moveTo>
                    <a:pt x="1" y="0"/>
                  </a:moveTo>
                  <a:cubicBezTo>
                    <a:pt x="1" y="28"/>
                    <a:pt x="10" y="37"/>
                    <a:pt x="19" y="65"/>
                  </a:cubicBezTo>
                  <a:cubicBezTo>
                    <a:pt x="38" y="74"/>
                    <a:pt x="38" y="93"/>
                    <a:pt x="47" y="112"/>
                  </a:cubicBezTo>
                  <a:lnTo>
                    <a:pt x="66" y="149"/>
                  </a:lnTo>
                  <a:cubicBezTo>
                    <a:pt x="84" y="167"/>
                    <a:pt x="84" y="177"/>
                    <a:pt x="94" y="195"/>
                  </a:cubicBezTo>
                  <a:cubicBezTo>
                    <a:pt x="103" y="177"/>
                    <a:pt x="94" y="167"/>
                    <a:pt x="94" y="139"/>
                  </a:cubicBezTo>
                  <a:cubicBezTo>
                    <a:pt x="84" y="130"/>
                    <a:pt x="84" y="112"/>
                    <a:pt x="66" y="93"/>
                  </a:cubicBezTo>
                  <a:cubicBezTo>
                    <a:pt x="47" y="6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0"/>
            <p:cNvSpPr/>
            <p:nvPr/>
          </p:nvSpPr>
          <p:spPr>
            <a:xfrm>
              <a:off x="4714225" y="3492050"/>
              <a:ext cx="1175" cy="4675"/>
            </a:xfrm>
            <a:custGeom>
              <a:rect b="b" l="l" r="r" t="t"/>
              <a:pathLst>
                <a:path extrusionOk="0" h="187" w="47">
                  <a:moveTo>
                    <a:pt x="0" y="1"/>
                  </a:moveTo>
                  <a:cubicBezTo>
                    <a:pt x="19" y="28"/>
                    <a:pt x="19" y="56"/>
                    <a:pt x="19" y="93"/>
                  </a:cubicBezTo>
                  <a:cubicBezTo>
                    <a:pt x="28" y="121"/>
                    <a:pt x="28" y="149"/>
                    <a:pt x="38" y="186"/>
                  </a:cubicBezTo>
                  <a:cubicBezTo>
                    <a:pt x="47" y="168"/>
                    <a:pt x="47" y="149"/>
                    <a:pt x="47" y="140"/>
                  </a:cubicBezTo>
                  <a:cubicBezTo>
                    <a:pt x="47" y="121"/>
                    <a:pt x="38" y="103"/>
                    <a:pt x="38" y="93"/>
                  </a:cubicBezTo>
                  <a:cubicBezTo>
                    <a:pt x="38" y="75"/>
                    <a:pt x="38" y="56"/>
                    <a:pt x="28" y="47"/>
                  </a:cubicBezTo>
                  <a:cubicBezTo>
                    <a:pt x="28" y="1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0"/>
            <p:cNvSpPr/>
            <p:nvPr/>
          </p:nvSpPr>
          <p:spPr>
            <a:xfrm>
              <a:off x="4710500" y="3489950"/>
              <a:ext cx="1900" cy="2825"/>
            </a:xfrm>
            <a:custGeom>
              <a:rect b="b" l="l" r="r" t="t"/>
              <a:pathLst>
                <a:path extrusionOk="0" h="113" w="76">
                  <a:moveTo>
                    <a:pt x="1" y="1"/>
                  </a:moveTo>
                  <a:cubicBezTo>
                    <a:pt x="1" y="20"/>
                    <a:pt x="10" y="47"/>
                    <a:pt x="29" y="57"/>
                  </a:cubicBezTo>
                  <a:cubicBezTo>
                    <a:pt x="38" y="85"/>
                    <a:pt x="47" y="94"/>
                    <a:pt x="56" y="112"/>
                  </a:cubicBezTo>
                  <a:cubicBezTo>
                    <a:pt x="75" y="94"/>
                    <a:pt x="56" y="66"/>
                    <a:pt x="47" y="47"/>
                  </a:cubicBezTo>
                  <a:cubicBezTo>
                    <a:pt x="38" y="47"/>
                    <a:pt x="38" y="38"/>
                    <a:pt x="29" y="2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50"/>
            <p:cNvSpPr/>
            <p:nvPr/>
          </p:nvSpPr>
          <p:spPr>
            <a:xfrm>
              <a:off x="4714000" y="3512500"/>
              <a:ext cx="2100" cy="4650"/>
            </a:xfrm>
            <a:custGeom>
              <a:rect b="b" l="l" r="r" t="t"/>
              <a:pathLst>
                <a:path extrusionOk="0" h="186" w="84">
                  <a:moveTo>
                    <a:pt x="65" y="0"/>
                  </a:moveTo>
                  <a:lnTo>
                    <a:pt x="65" y="0"/>
                  </a:lnTo>
                  <a:cubicBezTo>
                    <a:pt x="56" y="37"/>
                    <a:pt x="47" y="65"/>
                    <a:pt x="37" y="93"/>
                  </a:cubicBezTo>
                  <a:cubicBezTo>
                    <a:pt x="28" y="121"/>
                    <a:pt x="9" y="158"/>
                    <a:pt x="0" y="186"/>
                  </a:cubicBezTo>
                  <a:cubicBezTo>
                    <a:pt x="9" y="177"/>
                    <a:pt x="9" y="167"/>
                    <a:pt x="37" y="158"/>
                  </a:cubicBezTo>
                  <a:cubicBezTo>
                    <a:pt x="47" y="139"/>
                    <a:pt x="47" y="121"/>
                    <a:pt x="56" y="112"/>
                  </a:cubicBezTo>
                  <a:cubicBezTo>
                    <a:pt x="65" y="74"/>
                    <a:pt x="84" y="3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50"/>
            <p:cNvSpPr/>
            <p:nvPr/>
          </p:nvSpPr>
          <p:spPr>
            <a:xfrm>
              <a:off x="4713525" y="3511800"/>
              <a:ext cx="950" cy="3500"/>
            </a:xfrm>
            <a:custGeom>
              <a:rect b="b" l="l" r="r" t="t"/>
              <a:pathLst>
                <a:path extrusionOk="0" h="140" w="38">
                  <a:moveTo>
                    <a:pt x="28" y="0"/>
                  </a:moveTo>
                  <a:cubicBezTo>
                    <a:pt x="28" y="10"/>
                    <a:pt x="19" y="19"/>
                    <a:pt x="19" y="28"/>
                  </a:cubicBezTo>
                  <a:cubicBezTo>
                    <a:pt x="10" y="47"/>
                    <a:pt x="10" y="56"/>
                    <a:pt x="10" y="65"/>
                  </a:cubicBezTo>
                  <a:cubicBezTo>
                    <a:pt x="10" y="93"/>
                    <a:pt x="10" y="112"/>
                    <a:pt x="0" y="140"/>
                  </a:cubicBezTo>
                  <a:lnTo>
                    <a:pt x="19" y="112"/>
                  </a:lnTo>
                  <a:cubicBezTo>
                    <a:pt x="19" y="102"/>
                    <a:pt x="28" y="93"/>
                    <a:pt x="28" y="75"/>
                  </a:cubicBezTo>
                  <a:cubicBezTo>
                    <a:pt x="38" y="56"/>
                    <a:pt x="38"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0"/>
            <p:cNvSpPr/>
            <p:nvPr/>
          </p:nvSpPr>
          <p:spPr>
            <a:xfrm>
              <a:off x="4711425" y="3509700"/>
              <a:ext cx="1425" cy="3750"/>
            </a:xfrm>
            <a:custGeom>
              <a:rect b="b" l="l" r="r" t="t"/>
              <a:pathLst>
                <a:path extrusionOk="0" h="150" w="57">
                  <a:moveTo>
                    <a:pt x="1" y="1"/>
                  </a:moveTo>
                  <a:cubicBezTo>
                    <a:pt x="1" y="38"/>
                    <a:pt x="1" y="56"/>
                    <a:pt x="10" y="84"/>
                  </a:cubicBezTo>
                  <a:lnTo>
                    <a:pt x="47" y="149"/>
                  </a:lnTo>
                  <a:cubicBezTo>
                    <a:pt x="57" y="112"/>
                    <a:pt x="47" y="94"/>
                    <a:pt x="38" y="66"/>
                  </a:cubicBezTo>
                  <a:cubicBezTo>
                    <a:pt x="38" y="56"/>
                    <a:pt x="19" y="47"/>
                    <a:pt x="19" y="29"/>
                  </a:cubicBezTo>
                  <a:cubicBezTo>
                    <a:pt x="10"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0"/>
            <p:cNvSpPr/>
            <p:nvPr/>
          </p:nvSpPr>
          <p:spPr>
            <a:xfrm>
              <a:off x="4713050" y="3507850"/>
              <a:ext cx="725" cy="3500"/>
            </a:xfrm>
            <a:custGeom>
              <a:rect b="b" l="l" r="r" t="t"/>
              <a:pathLst>
                <a:path extrusionOk="0" h="140" w="29">
                  <a:moveTo>
                    <a:pt x="19" y="0"/>
                  </a:moveTo>
                  <a:cubicBezTo>
                    <a:pt x="1" y="28"/>
                    <a:pt x="1" y="47"/>
                    <a:pt x="1" y="75"/>
                  </a:cubicBezTo>
                  <a:cubicBezTo>
                    <a:pt x="1" y="93"/>
                    <a:pt x="1" y="121"/>
                    <a:pt x="19" y="140"/>
                  </a:cubicBezTo>
                  <a:cubicBezTo>
                    <a:pt x="29" y="121"/>
                    <a:pt x="29" y="93"/>
                    <a:pt x="29" y="75"/>
                  </a:cubicBezTo>
                  <a:cubicBezTo>
                    <a:pt x="29" y="47"/>
                    <a:pt x="29"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0"/>
            <p:cNvSpPr/>
            <p:nvPr/>
          </p:nvSpPr>
          <p:spPr>
            <a:xfrm>
              <a:off x="4715375" y="3506225"/>
              <a:ext cx="725" cy="4675"/>
            </a:xfrm>
            <a:custGeom>
              <a:rect b="b" l="l" r="r" t="t"/>
              <a:pathLst>
                <a:path extrusionOk="0" h="187" w="29">
                  <a:moveTo>
                    <a:pt x="19" y="0"/>
                  </a:moveTo>
                  <a:cubicBezTo>
                    <a:pt x="1" y="37"/>
                    <a:pt x="1" y="56"/>
                    <a:pt x="1" y="93"/>
                  </a:cubicBezTo>
                  <a:cubicBezTo>
                    <a:pt x="1" y="130"/>
                    <a:pt x="1" y="149"/>
                    <a:pt x="19" y="186"/>
                  </a:cubicBezTo>
                  <a:cubicBezTo>
                    <a:pt x="29" y="149"/>
                    <a:pt x="29" y="130"/>
                    <a:pt x="29" y="93"/>
                  </a:cubicBezTo>
                  <a:cubicBezTo>
                    <a:pt x="29" y="56"/>
                    <a:pt x="29"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0"/>
            <p:cNvSpPr/>
            <p:nvPr/>
          </p:nvSpPr>
          <p:spPr>
            <a:xfrm>
              <a:off x="4685875" y="3503675"/>
              <a:ext cx="2600" cy="4900"/>
            </a:xfrm>
            <a:custGeom>
              <a:rect b="b" l="l" r="r" t="t"/>
              <a:pathLst>
                <a:path extrusionOk="0" h="196" w="104">
                  <a:moveTo>
                    <a:pt x="1" y="0"/>
                  </a:moveTo>
                  <a:cubicBezTo>
                    <a:pt x="1" y="19"/>
                    <a:pt x="10" y="28"/>
                    <a:pt x="1" y="56"/>
                  </a:cubicBezTo>
                  <a:cubicBezTo>
                    <a:pt x="10" y="74"/>
                    <a:pt x="10" y="84"/>
                    <a:pt x="19" y="112"/>
                  </a:cubicBezTo>
                  <a:cubicBezTo>
                    <a:pt x="47" y="149"/>
                    <a:pt x="66" y="186"/>
                    <a:pt x="103" y="195"/>
                  </a:cubicBezTo>
                  <a:cubicBezTo>
                    <a:pt x="94" y="186"/>
                    <a:pt x="84" y="158"/>
                    <a:pt x="66" y="149"/>
                  </a:cubicBezTo>
                  <a:cubicBezTo>
                    <a:pt x="66" y="139"/>
                    <a:pt x="57" y="112"/>
                    <a:pt x="47" y="102"/>
                  </a:cubicBezTo>
                  <a:cubicBezTo>
                    <a:pt x="38" y="65"/>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0"/>
            <p:cNvSpPr/>
            <p:nvPr/>
          </p:nvSpPr>
          <p:spPr>
            <a:xfrm>
              <a:off x="4687500" y="3505050"/>
              <a:ext cx="3050" cy="3750"/>
            </a:xfrm>
            <a:custGeom>
              <a:rect b="b" l="l" r="r" t="t"/>
              <a:pathLst>
                <a:path extrusionOk="0" h="150" w="122">
                  <a:moveTo>
                    <a:pt x="1" y="1"/>
                  </a:moveTo>
                  <a:cubicBezTo>
                    <a:pt x="1" y="19"/>
                    <a:pt x="19" y="38"/>
                    <a:pt x="19" y="47"/>
                  </a:cubicBezTo>
                  <a:cubicBezTo>
                    <a:pt x="19" y="66"/>
                    <a:pt x="29" y="84"/>
                    <a:pt x="38" y="94"/>
                  </a:cubicBezTo>
                  <a:cubicBezTo>
                    <a:pt x="66" y="112"/>
                    <a:pt x="85" y="140"/>
                    <a:pt x="122" y="149"/>
                  </a:cubicBezTo>
                  <a:lnTo>
                    <a:pt x="85" y="112"/>
                  </a:lnTo>
                  <a:cubicBezTo>
                    <a:pt x="85" y="103"/>
                    <a:pt x="75" y="94"/>
                    <a:pt x="66" y="84"/>
                  </a:cubicBezTo>
                  <a:cubicBezTo>
                    <a:pt x="38" y="47"/>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0"/>
            <p:cNvSpPr/>
            <p:nvPr/>
          </p:nvSpPr>
          <p:spPr>
            <a:xfrm>
              <a:off x="4690300" y="3506450"/>
              <a:ext cx="3750" cy="3500"/>
            </a:xfrm>
            <a:custGeom>
              <a:rect b="b" l="l" r="r" t="t"/>
              <a:pathLst>
                <a:path extrusionOk="0" h="140" w="150">
                  <a:moveTo>
                    <a:pt x="0" y="1"/>
                  </a:moveTo>
                  <a:lnTo>
                    <a:pt x="0" y="1"/>
                  </a:lnTo>
                  <a:cubicBezTo>
                    <a:pt x="10" y="38"/>
                    <a:pt x="28" y="75"/>
                    <a:pt x="65" y="84"/>
                  </a:cubicBezTo>
                  <a:lnTo>
                    <a:pt x="103" y="121"/>
                  </a:lnTo>
                  <a:cubicBezTo>
                    <a:pt x="112" y="131"/>
                    <a:pt x="140" y="140"/>
                    <a:pt x="149" y="140"/>
                  </a:cubicBezTo>
                  <a:lnTo>
                    <a:pt x="112" y="103"/>
                  </a:lnTo>
                  <a:lnTo>
                    <a:pt x="75" y="75"/>
                  </a:lnTo>
                  <a:cubicBezTo>
                    <a:pt x="56" y="47"/>
                    <a:pt x="28"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0"/>
            <p:cNvSpPr/>
            <p:nvPr/>
          </p:nvSpPr>
          <p:spPr>
            <a:xfrm>
              <a:off x="4691700" y="3510625"/>
              <a:ext cx="4650" cy="2825"/>
            </a:xfrm>
            <a:custGeom>
              <a:rect b="b" l="l" r="r" t="t"/>
              <a:pathLst>
                <a:path extrusionOk="0" h="113" w="186">
                  <a:moveTo>
                    <a:pt x="0" y="1"/>
                  </a:moveTo>
                  <a:cubicBezTo>
                    <a:pt x="19" y="29"/>
                    <a:pt x="47" y="57"/>
                    <a:pt x="93" y="75"/>
                  </a:cubicBezTo>
                  <a:cubicBezTo>
                    <a:pt x="102" y="84"/>
                    <a:pt x="130" y="84"/>
                    <a:pt x="140" y="103"/>
                  </a:cubicBezTo>
                  <a:cubicBezTo>
                    <a:pt x="149" y="103"/>
                    <a:pt x="158" y="112"/>
                    <a:pt x="186" y="112"/>
                  </a:cubicBezTo>
                  <a:lnTo>
                    <a:pt x="140" y="75"/>
                  </a:lnTo>
                  <a:cubicBezTo>
                    <a:pt x="112" y="66"/>
                    <a:pt x="102" y="57"/>
                    <a:pt x="93" y="47"/>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0"/>
            <p:cNvSpPr/>
            <p:nvPr/>
          </p:nvSpPr>
          <p:spPr>
            <a:xfrm>
              <a:off x="4695650" y="3511800"/>
              <a:ext cx="4200" cy="3500"/>
            </a:xfrm>
            <a:custGeom>
              <a:rect b="b" l="l" r="r" t="t"/>
              <a:pathLst>
                <a:path extrusionOk="0" h="140" w="168">
                  <a:moveTo>
                    <a:pt x="0" y="0"/>
                  </a:moveTo>
                  <a:lnTo>
                    <a:pt x="0" y="0"/>
                  </a:lnTo>
                  <a:cubicBezTo>
                    <a:pt x="28" y="28"/>
                    <a:pt x="47" y="56"/>
                    <a:pt x="65" y="75"/>
                  </a:cubicBezTo>
                  <a:cubicBezTo>
                    <a:pt x="74" y="84"/>
                    <a:pt x="93" y="102"/>
                    <a:pt x="112" y="112"/>
                  </a:cubicBezTo>
                  <a:cubicBezTo>
                    <a:pt x="130" y="121"/>
                    <a:pt x="139" y="140"/>
                    <a:pt x="167" y="140"/>
                  </a:cubicBezTo>
                  <a:cubicBezTo>
                    <a:pt x="139" y="121"/>
                    <a:pt x="130" y="112"/>
                    <a:pt x="121" y="102"/>
                  </a:cubicBezTo>
                  <a:lnTo>
                    <a:pt x="84" y="65"/>
                  </a:lnTo>
                  <a:cubicBezTo>
                    <a:pt x="65" y="4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0"/>
            <p:cNvSpPr/>
            <p:nvPr/>
          </p:nvSpPr>
          <p:spPr>
            <a:xfrm>
              <a:off x="4697975" y="3499250"/>
              <a:ext cx="1650" cy="2125"/>
            </a:xfrm>
            <a:custGeom>
              <a:rect b="b" l="l" r="r" t="t"/>
              <a:pathLst>
                <a:path extrusionOk="0" h="85" w="66">
                  <a:moveTo>
                    <a:pt x="0" y="1"/>
                  </a:moveTo>
                  <a:cubicBezTo>
                    <a:pt x="0" y="10"/>
                    <a:pt x="19" y="38"/>
                    <a:pt x="28" y="47"/>
                  </a:cubicBezTo>
                  <a:lnTo>
                    <a:pt x="65" y="84"/>
                  </a:lnTo>
                  <a:cubicBezTo>
                    <a:pt x="46" y="56"/>
                    <a:pt x="46" y="47"/>
                    <a:pt x="37" y="3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50"/>
            <p:cNvSpPr/>
            <p:nvPr/>
          </p:nvSpPr>
          <p:spPr>
            <a:xfrm>
              <a:off x="4697725" y="3497150"/>
              <a:ext cx="1425" cy="2125"/>
            </a:xfrm>
            <a:custGeom>
              <a:rect b="b" l="l" r="r" t="t"/>
              <a:pathLst>
                <a:path extrusionOk="0" h="85" w="57">
                  <a:moveTo>
                    <a:pt x="1" y="1"/>
                  </a:moveTo>
                  <a:cubicBezTo>
                    <a:pt x="1" y="10"/>
                    <a:pt x="10" y="29"/>
                    <a:pt x="29" y="47"/>
                  </a:cubicBezTo>
                  <a:lnTo>
                    <a:pt x="56" y="85"/>
                  </a:lnTo>
                  <a:cubicBezTo>
                    <a:pt x="56"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50"/>
            <p:cNvSpPr/>
            <p:nvPr/>
          </p:nvSpPr>
          <p:spPr>
            <a:xfrm>
              <a:off x="4701900" y="3515975"/>
              <a:ext cx="3050" cy="1875"/>
            </a:xfrm>
            <a:custGeom>
              <a:rect b="b" l="l" r="r" t="t"/>
              <a:pathLst>
                <a:path extrusionOk="0" h="75" w="122">
                  <a:moveTo>
                    <a:pt x="1" y="0"/>
                  </a:moveTo>
                  <a:cubicBezTo>
                    <a:pt x="10" y="28"/>
                    <a:pt x="29" y="38"/>
                    <a:pt x="57" y="47"/>
                  </a:cubicBezTo>
                  <a:cubicBezTo>
                    <a:pt x="66" y="47"/>
                    <a:pt x="75" y="66"/>
                    <a:pt x="94" y="66"/>
                  </a:cubicBezTo>
                  <a:cubicBezTo>
                    <a:pt x="103" y="75"/>
                    <a:pt x="112" y="75"/>
                    <a:pt x="122" y="75"/>
                  </a:cubicBezTo>
                  <a:cubicBezTo>
                    <a:pt x="103" y="47"/>
                    <a:pt x="94" y="38"/>
                    <a:pt x="66" y="28"/>
                  </a:cubicBezTo>
                  <a:cubicBezTo>
                    <a:pt x="47" y="19"/>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0"/>
            <p:cNvSpPr/>
            <p:nvPr/>
          </p:nvSpPr>
          <p:spPr>
            <a:xfrm>
              <a:off x="4723050" y="3515200"/>
              <a:ext cx="34175" cy="35750"/>
            </a:xfrm>
            <a:custGeom>
              <a:rect b="b" l="l" r="r" t="t"/>
              <a:pathLst>
                <a:path extrusionOk="0" h="1430" w="1367">
                  <a:moveTo>
                    <a:pt x="581" y="0"/>
                  </a:moveTo>
                  <a:cubicBezTo>
                    <a:pt x="505" y="0"/>
                    <a:pt x="430" y="66"/>
                    <a:pt x="409" y="115"/>
                  </a:cubicBezTo>
                  <a:cubicBezTo>
                    <a:pt x="196" y="347"/>
                    <a:pt x="47" y="635"/>
                    <a:pt x="10" y="951"/>
                  </a:cubicBezTo>
                  <a:cubicBezTo>
                    <a:pt x="0" y="1053"/>
                    <a:pt x="0" y="1165"/>
                    <a:pt x="47" y="1239"/>
                  </a:cubicBezTo>
                  <a:cubicBezTo>
                    <a:pt x="86" y="1317"/>
                    <a:pt x="164" y="1376"/>
                    <a:pt x="244" y="1376"/>
                  </a:cubicBezTo>
                  <a:cubicBezTo>
                    <a:pt x="259" y="1376"/>
                    <a:pt x="274" y="1374"/>
                    <a:pt x="288" y="1369"/>
                  </a:cubicBezTo>
                  <a:cubicBezTo>
                    <a:pt x="391" y="1332"/>
                    <a:pt x="456" y="1230"/>
                    <a:pt x="484" y="1128"/>
                  </a:cubicBezTo>
                  <a:cubicBezTo>
                    <a:pt x="502" y="1193"/>
                    <a:pt x="521" y="1276"/>
                    <a:pt x="567" y="1351"/>
                  </a:cubicBezTo>
                  <a:cubicBezTo>
                    <a:pt x="602" y="1393"/>
                    <a:pt x="663" y="1429"/>
                    <a:pt x="723" y="1429"/>
                  </a:cubicBezTo>
                  <a:cubicBezTo>
                    <a:pt x="743" y="1429"/>
                    <a:pt x="762" y="1425"/>
                    <a:pt x="781" y="1416"/>
                  </a:cubicBezTo>
                  <a:cubicBezTo>
                    <a:pt x="846" y="1397"/>
                    <a:pt x="883" y="1286"/>
                    <a:pt x="883" y="1211"/>
                  </a:cubicBezTo>
                  <a:cubicBezTo>
                    <a:pt x="883" y="1128"/>
                    <a:pt x="855" y="1035"/>
                    <a:pt x="874" y="951"/>
                  </a:cubicBezTo>
                  <a:lnTo>
                    <a:pt x="874" y="951"/>
                  </a:lnTo>
                  <a:cubicBezTo>
                    <a:pt x="920" y="1007"/>
                    <a:pt x="967" y="1081"/>
                    <a:pt x="1032" y="1128"/>
                  </a:cubicBezTo>
                  <a:cubicBezTo>
                    <a:pt x="1071" y="1147"/>
                    <a:pt x="1115" y="1159"/>
                    <a:pt x="1158" y="1159"/>
                  </a:cubicBezTo>
                  <a:cubicBezTo>
                    <a:pt x="1196" y="1159"/>
                    <a:pt x="1233" y="1150"/>
                    <a:pt x="1264" y="1128"/>
                  </a:cubicBezTo>
                  <a:cubicBezTo>
                    <a:pt x="1366" y="1044"/>
                    <a:pt x="1338" y="886"/>
                    <a:pt x="1273" y="765"/>
                  </a:cubicBezTo>
                  <a:cubicBezTo>
                    <a:pt x="1125" y="468"/>
                    <a:pt x="920" y="208"/>
                    <a:pt x="651" y="22"/>
                  </a:cubicBezTo>
                  <a:cubicBezTo>
                    <a:pt x="629" y="7"/>
                    <a:pt x="605" y="0"/>
                    <a:pt x="58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0"/>
            <p:cNvSpPr/>
            <p:nvPr/>
          </p:nvSpPr>
          <p:spPr>
            <a:xfrm>
              <a:off x="4721875" y="3515750"/>
              <a:ext cx="34875" cy="35700"/>
            </a:xfrm>
            <a:custGeom>
              <a:rect b="b" l="l" r="r" t="t"/>
              <a:pathLst>
                <a:path extrusionOk="0" h="1428" w="1395">
                  <a:moveTo>
                    <a:pt x="531" y="0"/>
                  </a:moveTo>
                  <a:lnTo>
                    <a:pt x="531" y="0"/>
                  </a:lnTo>
                  <a:cubicBezTo>
                    <a:pt x="484" y="9"/>
                    <a:pt x="447" y="47"/>
                    <a:pt x="428" y="75"/>
                  </a:cubicBezTo>
                  <a:cubicBezTo>
                    <a:pt x="466" y="37"/>
                    <a:pt x="493" y="9"/>
                    <a:pt x="531" y="0"/>
                  </a:cubicBezTo>
                  <a:close/>
                  <a:moveTo>
                    <a:pt x="702" y="13"/>
                  </a:moveTo>
                  <a:lnTo>
                    <a:pt x="702" y="13"/>
                  </a:lnTo>
                  <a:cubicBezTo>
                    <a:pt x="822" y="105"/>
                    <a:pt x="941" y="215"/>
                    <a:pt x="1032" y="325"/>
                  </a:cubicBezTo>
                  <a:cubicBezTo>
                    <a:pt x="1134" y="446"/>
                    <a:pt x="1218" y="567"/>
                    <a:pt x="1292" y="706"/>
                  </a:cubicBezTo>
                  <a:cubicBezTo>
                    <a:pt x="1320" y="781"/>
                    <a:pt x="1357" y="846"/>
                    <a:pt x="1357" y="929"/>
                  </a:cubicBezTo>
                  <a:cubicBezTo>
                    <a:pt x="1357" y="966"/>
                    <a:pt x="1357" y="1004"/>
                    <a:pt x="1348" y="1031"/>
                  </a:cubicBezTo>
                  <a:cubicBezTo>
                    <a:pt x="1339" y="1069"/>
                    <a:pt x="1311" y="1097"/>
                    <a:pt x="1274" y="1115"/>
                  </a:cubicBezTo>
                  <a:cubicBezTo>
                    <a:pt x="1255" y="1122"/>
                    <a:pt x="1231" y="1132"/>
                    <a:pt x="1206" y="1132"/>
                  </a:cubicBezTo>
                  <a:cubicBezTo>
                    <a:pt x="1195" y="1132"/>
                    <a:pt x="1183" y="1130"/>
                    <a:pt x="1172" y="1124"/>
                  </a:cubicBezTo>
                  <a:cubicBezTo>
                    <a:pt x="1134" y="1124"/>
                    <a:pt x="1107" y="1106"/>
                    <a:pt x="1069" y="1078"/>
                  </a:cubicBezTo>
                  <a:cubicBezTo>
                    <a:pt x="1004" y="1031"/>
                    <a:pt x="958" y="976"/>
                    <a:pt x="911" y="911"/>
                  </a:cubicBezTo>
                  <a:lnTo>
                    <a:pt x="884" y="864"/>
                  </a:lnTo>
                  <a:lnTo>
                    <a:pt x="874" y="911"/>
                  </a:lnTo>
                  <a:cubicBezTo>
                    <a:pt x="856" y="1004"/>
                    <a:pt x="884" y="1078"/>
                    <a:pt x="884" y="1162"/>
                  </a:cubicBezTo>
                  <a:cubicBezTo>
                    <a:pt x="884" y="1199"/>
                    <a:pt x="884" y="1245"/>
                    <a:pt x="856" y="1282"/>
                  </a:cubicBezTo>
                  <a:cubicBezTo>
                    <a:pt x="846" y="1310"/>
                    <a:pt x="828" y="1347"/>
                    <a:pt x="791" y="1357"/>
                  </a:cubicBezTo>
                  <a:cubicBezTo>
                    <a:pt x="772" y="1366"/>
                    <a:pt x="754" y="1371"/>
                    <a:pt x="735" y="1371"/>
                  </a:cubicBezTo>
                  <a:cubicBezTo>
                    <a:pt x="716" y="1371"/>
                    <a:pt x="698" y="1366"/>
                    <a:pt x="679" y="1357"/>
                  </a:cubicBezTo>
                  <a:cubicBezTo>
                    <a:pt x="651" y="1347"/>
                    <a:pt x="614" y="1329"/>
                    <a:pt x="596" y="1301"/>
                  </a:cubicBezTo>
                  <a:cubicBezTo>
                    <a:pt x="540" y="1245"/>
                    <a:pt x="521" y="1162"/>
                    <a:pt x="512" y="1078"/>
                  </a:cubicBezTo>
                  <a:lnTo>
                    <a:pt x="503" y="1013"/>
                  </a:lnTo>
                  <a:lnTo>
                    <a:pt x="475" y="1078"/>
                  </a:lnTo>
                  <a:cubicBezTo>
                    <a:pt x="466" y="1124"/>
                    <a:pt x="438" y="1162"/>
                    <a:pt x="419" y="1199"/>
                  </a:cubicBezTo>
                  <a:cubicBezTo>
                    <a:pt x="391" y="1236"/>
                    <a:pt x="373" y="1264"/>
                    <a:pt x="335" y="1292"/>
                  </a:cubicBezTo>
                  <a:cubicBezTo>
                    <a:pt x="309" y="1305"/>
                    <a:pt x="288" y="1318"/>
                    <a:pt x="257" y="1318"/>
                  </a:cubicBezTo>
                  <a:cubicBezTo>
                    <a:pt x="245" y="1318"/>
                    <a:pt x="231" y="1316"/>
                    <a:pt x="215" y="1310"/>
                  </a:cubicBezTo>
                  <a:cubicBezTo>
                    <a:pt x="187" y="1301"/>
                    <a:pt x="140" y="1292"/>
                    <a:pt x="112" y="1254"/>
                  </a:cubicBezTo>
                  <a:cubicBezTo>
                    <a:pt x="75" y="1236"/>
                    <a:pt x="66" y="1189"/>
                    <a:pt x="47" y="1152"/>
                  </a:cubicBezTo>
                  <a:cubicBezTo>
                    <a:pt x="38" y="1115"/>
                    <a:pt x="20" y="1069"/>
                    <a:pt x="20" y="1022"/>
                  </a:cubicBezTo>
                  <a:cubicBezTo>
                    <a:pt x="20" y="976"/>
                    <a:pt x="20" y="929"/>
                    <a:pt x="29" y="892"/>
                  </a:cubicBezTo>
                  <a:cubicBezTo>
                    <a:pt x="29" y="846"/>
                    <a:pt x="47" y="799"/>
                    <a:pt x="57" y="771"/>
                  </a:cubicBezTo>
                  <a:cubicBezTo>
                    <a:pt x="94" y="595"/>
                    <a:pt x="168" y="428"/>
                    <a:pt x="261" y="279"/>
                  </a:cubicBezTo>
                  <a:lnTo>
                    <a:pt x="261" y="279"/>
                  </a:lnTo>
                  <a:cubicBezTo>
                    <a:pt x="159" y="428"/>
                    <a:pt x="75" y="595"/>
                    <a:pt x="29" y="771"/>
                  </a:cubicBezTo>
                  <a:cubicBezTo>
                    <a:pt x="20" y="818"/>
                    <a:pt x="10" y="864"/>
                    <a:pt x="10" y="892"/>
                  </a:cubicBezTo>
                  <a:cubicBezTo>
                    <a:pt x="1" y="939"/>
                    <a:pt x="1" y="985"/>
                    <a:pt x="1" y="1031"/>
                  </a:cubicBezTo>
                  <a:cubicBezTo>
                    <a:pt x="20" y="1069"/>
                    <a:pt x="20" y="1115"/>
                    <a:pt x="47" y="1162"/>
                  </a:cubicBezTo>
                  <a:cubicBezTo>
                    <a:pt x="57" y="1208"/>
                    <a:pt x="85" y="1254"/>
                    <a:pt x="112" y="1282"/>
                  </a:cubicBezTo>
                  <a:cubicBezTo>
                    <a:pt x="150" y="1310"/>
                    <a:pt x="187" y="1338"/>
                    <a:pt x="243" y="1347"/>
                  </a:cubicBezTo>
                  <a:cubicBezTo>
                    <a:pt x="255" y="1350"/>
                    <a:pt x="268" y="1351"/>
                    <a:pt x="281" y="1351"/>
                  </a:cubicBezTo>
                  <a:cubicBezTo>
                    <a:pt x="318" y="1351"/>
                    <a:pt x="355" y="1342"/>
                    <a:pt x="382" y="1329"/>
                  </a:cubicBezTo>
                  <a:cubicBezTo>
                    <a:pt x="428" y="1301"/>
                    <a:pt x="447" y="1254"/>
                    <a:pt x="475" y="1217"/>
                  </a:cubicBezTo>
                  <a:cubicBezTo>
                    <a:pt x="484" y="1199"/>
                    <a:pt x="503" y="1189"/>
                    <a:pt x="512" y="1162"/>
                  </a:cubicBezTo>
                  <a:cubicBezTo>
                    <a:pt x="512" y="1189"/>
                    <a:pt x="521" y="1199"/>
                    <a:pt x="521" y="1217"/>
                  </a:cubicBezTo>
                  <a:cubicBezTo>
                    <a:pt x="531" y="1264"/>
                    <a:pt x="558" y="1301"/>
                    <a:pt x="577" y="1338"/>
                  </a:cubicBezTo>
                  <a:cubicBezTo>
                    <a:pt x="605" y="1375"/>
                    <a:pt x="651" y="1394"/>
                    <a:pt x="698" y="1422"/>
                  </a:cubicBezTo>
                  <a:cubicBezTo>
                    <a:pt x="715" y="1425"/>
                    <a:pt x="732" y="1427"/>
                    <a:pt x="749" y="1427"/>
                  </a:cubicBezTo>
                  <a:cubicBezTo>
                    <a:pt x="778" y="1427"/>
                    <a:pt x="808" y="1421"/>
                    <a:pt x="837" y="1403"/>
                  </a:cubicBezTo>
                  <a:cubicBezTo>
                    <a:pt x="884" y="1385"/>
                    <a:pt x="902" y="1338"/>
                    <a:pt x="930" y="1301"/>
                  </a:cubicBezTo>
                  <a:cubicBezTo>
                    <a:pt x="939" y="1254"/>
                    <a:pt x="949" y="1217"/>
                    <a:pt x="949" y="1171"/>
                  </a:cubicBezTo>
                  <a:cubicBezTo>
                    <a:pt x="949" y="1106"/>
                    <a:pt x="939" y="1050"/>
                    <a:pt x="939" y="985"/>
                  </a:cubicBezTo>
                  <a:lnTo>
                    <a:pt x="939" y="985"/>
                  </a:lnTo>
                  <a:cubicBezTo>
                    <a:pt x="977" y="1031"/>
                    <a:pt x="1023" y="1078"/>
                    <a:pt x="1069" y="1115"/>
                  </a:cubicBezTo>
                  <a:cubicBezTo>
                    <a:pt x="1097" y="1143"/>
                    <a:pt x="1134" y="1152"/>
                    <a:pt x="1181" y="1162"/>
                  </a:cubicBezTo>
                  <a:cubicBezTo>
                    <a:pt x="1227" y="1162"/>
                    <a:pt x="1265" y="1162"/>
                    <a:pt x="1302" y="1143"/>
                  </a:cubicBezTo>
                  <a:cubicBezTo>
                    <a:pt x="1330" y="1115"/>
                    <a:pt x="1367" y="1078"/>
                    <a:pt x="1376" y="1050"/>
                  </a:cubicBezTo>
                  <a:cubicBezTo>
                    <a:pt x="1395" y="1013"/>
                    <a:pt x="1395" y="966"/>
                    <a:pt x="1395" y="929"/>
                  </a:cubicBezTo>
                  <a:cubicBezTo>
                    <a:pt x="1376" y="846"/>
                    <a:pt x="1348" y="781"/>
                    <a:pt x="1311" y="706"/>
                  </a:cubicBezTo>
                  <a:cubicBezTo>
                    <a:pt x="1237" y="567"/>
                    <a:pt x="1144" y="446"/>
                    <a:pt x="1042" y="325"/>
                  </a:cubicBezTo>
                  <a:cubicBezTo>
                    <a:pt x="941" y="215"/>
                    <a:pt x="822" y="105"/>
                    <a:pt x="702"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0"/>
            <p:cNvSpPr/>
            <p:nvPr/>
          </p:nvSpPr>
          <p:spPr>
            <a:xfrm>
              <a:off x="4737225" y="3515275"/>
              <a:ext cx="7225" cy="23475"/>
            </a:xfrm>
            <a:custGeom>
              <a:rect b="b" l="l" r="r" t="t"/>
              <a:pathLst>
                <a:path extrusionOk="0" h="939" w="289">
                  <a:moveTo>
                    <a:pt x="0" y="1"/>
                  </a:moveTo>
                  <a:cubicBezTo>
                    <a:pt x="0" y="75"/>
                    <a:pt x="28" y="159"/>
                    <a:pt x="47" y="242"/>
                  </a:cubicBezTo>
                  <a:cubicBezTo>
                    <a:pt x="65" y="307"/>
                    <a:pt x="93" y="391"/>
                    <a:pt x="121" y="474"/>
                  </a:cubicBezTo>
                  <a:cubicBezTo>
                    <a:pt x="140" y="558"/>
                    <a:pt x="167" y="623"/>
                    <a:pt x="195" y="707"/>
                  </a:cubicBezTo>
                  <a:cubicBezTo>
                    <a:pt x="232" y="790"/>
                    <a:pt x="260" y="855"/>
                    <a:pt x="288" y="939"/>
                  </a:cubicBezTo>
                  <a:cubicBezTo>
                    <a:pt x="270" y="855"/>
                    <a:pt x="242" y="790"/>
                    <a:pt x="232" y="697"/>
                  </a:cubicBezTo>
                  <a:lnTo>
                    <a:pt x="149" y="465"/>
                  </a:lnTo>
                  <a:lnTo>
                    <a:pt x="65" y="233"/>
                  </a:lnTo>
                  <a:cubicBezTo>
                    <a:pt x="56" y="196"/>
                    <a:pt x="47" y="149"/>
                    <a:pt x="37" y="112"/>
                  </a:cubicBezTo>
                  <a:cubicBezTo>
                    <a:pt x="28" y="75"/>
                    <a:pt x="9"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0"/>
            <p:cNvSpPr/>
            <p:nvPr/>
          </p:nvSpPr>
          <p:spPr>
            <a:xfrm>
              <a:off x="4734650" y="3514575"/>
              <a:ext cx="1575" cy="27900"/>
            </a:xfrm>
            <a:custGeom>
              <a:rect b="b" l="l" r="r" t="t"/>
              <a:pathLst>
                <a:path extrusionOk="0" h="1116" w="63">
                  <a:moveTo>
                    <a:pt x="57" y="1"/>
                  </a:moveTo>
                  <a:cubicBezTo>
                    <a:pt x="59" y="22"/>
                    <a:pt x="60" y="43"/>
                    <a:pt x="60" y="64"/>
                  </a:cubicBezTo>
                  <a:lnTo>
                    <a:pt x="60" y="64"/>
                  </a:lnTo>
                  <a:cubicBezTo>
                    <a:pt x="61" y="43"/>
                    <a:pt x="61" y="22"/>
                    <a:pt x="57" y="1"/>
                  </a:cubicBezTo>
                  <a:close/>
                  <a:moveTo>
                    <a:pt x="60" y="64"/>
                  </a:moveTo>
                  <a:lnTo>
                    <a:pt x="60" y="64"/>
                  </a:lnTo>
                  <a:cubicBezTo>
                    <a:pt x="59" y="89"/>
                    <a:pt x="57" y="115"/>
                    <a:pt x="57" y="140"/>
                  </a:cubicBezTo>
                  <a:cubicBezTo>
                    <a:pt x="57" y="187"/>
                    <a:pt x="47" y="233"/>
                    <a:pt x="47" y="279"/>
                  </a:cubicBezTo>
                  <a:lnTo>
                    <a:pt x="20" y="558"/>
                  </a:lnTo>
                  <a:lnTo>
                    <a:pt x="10" y="837"/>
                  </a:lnTo>
                  <a:cubicBezTo>
                    <a:pt x="10" y="930"/>
                    <a:pt x="1" y="1023"/>
                    <a:pt x="1" y="1116"/>
                  </a:cubicBezTo>
                  <a:cubicBezTo>
                    <a:pt x="10" y="1032"/>
                    <a:pt x="20" y="939"/>
                    <a:pt x="20" y="837"/>
                  </a:cubicBezTo>
                  <a:cubicBezTo>
                    <a:pt x="38" y="744"/>
                    <a:pt x="38" y="651"/>
                    <a:pt x="47" y="558"/>
                  </a:cubicBezTo>
                  <a:cubicBezTo>
                    <a:pt x="47" y="465"/>
                    <a:pt x="57" y="372"/>
                    <a:pt x="57" y="279"/>
                  </a:cubicBezTo>
                  <a:cubicBezTo>
                    <a:pt x="57" y="208"/>
                    <a:pt x="62" y="136"/>
                    <a:pt x="60" y="6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0"/>
            <p:cNvSpPr/>
            <p:nvPr/>
          </p:nvSpPr>
          <p:spPr>
            <a:xfrm>
              <a:off x="4738150" y="3523875"/>
              <a:ext cx="2350" cy="6750"/>
            </a:xfrm>
            <a:custGeom>
              <a:rect b="b" l="l" r="r" t="t"/>
              <a:pathLst>
                <a:path extrusionOk="0" h="270" w="94">
                  <a:moveTo>
                    <a:pt x="0" y="0"/>
                  </a:moveTo>
                  <a:cubicBezTo>
                    <a:pt x="0" y="28"/>
                    <a:pt x="10" y="47"/>
                    <a:pt x="10" y="75"/>
                  </a:cubicBezTo>
                  <a:cubicBezTo>
                    <a:pt x="19" y="93"/>
                    <a:pt x="19" y="121"/>
                    <a:pt x="37" y="140"/>
                  </a:cubicBezTo>
                  <a:cubicBezTo>
                    <a:pt x="47" y="186"/>
                    <a:pt x="65" y="223"/>
                    <a:pt x="93" y="270"/>
                  </a:cubicBezTo>
                  <a:cubicBezTo>
                    <a:pt x="84" y="223"/>
                    <a:pt x="65" y="177"/>
                    <a:pt x="47" y="140"/>
                  </a:cubicBezTo>
                  <a:cubicBezTo>
                    <a:pt x="37" y="121"/>
                    <a:pt x="37" y="93"/>
                    <a:pt x="19" y="75"/>
                  </a:cubicBezTo>
                  <a:cubicBezTo>
                    <a:pt x="19" y="47"/>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0"/>
            <p:cNvSpPr/>
            <p:nvPr/>
          </p:nvSpPr>
          <p:spPr>
            <a:xfrm>
              <a:off x="4739075" y="3529225"/>
              <a:ext cx="1650" cy="3975"/>
            </a:xfrm>
            <a:custGeom>
              <a:rect b="b" l="l" r="r" t="t"/>
              <a:pathLst>
                <a:path extrusionOk="0" h="159" w="66">
                  <a:moveTo>
                    <a:pt x="10" y="0"/>
                  </a:moveTo>
                  <a:cubicBezTo>
                    <a:pt x="0" y="9"/>
                    <a:pt x="10" y="28"/>
                    <a:pt x="10" y="47"/>
                  </a:cubicBezTo>
                  <a:cubicBezTo>
                    <a:pt x="10" y="65"/>
                    <a:pt x="10" y="74"/>
                    <a:pt x="19" y="93"/>
                  </a:cubicBezTo>
                  <a:cubicBezTo>
                    <a:pt x="28" y="112"/>
                    <a:pt x="47" y="139"/>
                    <a:pt x="66" y="158"/>
                  </a:cubicBezTo>
                  <a:cubicBezTo>
                    <a:pt x="66" y="121"/>
                    <a:pt x="56" y="102"/>
                    <a:pt x="56" y="65"/>
                  </a:cubicBezTo>
                  <a:cubicBezTo>
                    <a:pt x="47" y="56"/>
                    <a:pt x="47" y="47"/>
                    <a:pt x="28" y="28"/>
                  </a:cubicBezTo>
                  <a:cubicBezTo>
                    <a:pt x="19" y="19"/>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0"/>
            <p:cNvSpPr/>
            <p:nvPr/>
          </p:nvSpPr>
          <p:spPr>
            <a:xfrm>
              <a:off x="4737450" y="3527350"/>
              <a:ext cx="1175" cy="6775"/>
            </a:xfrm>
            <a:custGeom>
              <a:rect b="b" l="l" r="r" t="t"/>
              <a:pathLst>
                <a:path extrusionOk="0" h="271" w="47">
                  <a:moveTo>
                    <a:pt x="0" y="1"/>
                  </a:moveTo>
                  <a:lnTo>
                    <a:pt x="0" y="75"/>
                  </a:lnTo>
                  <a:cubicBezTo>
                    <a:pt x="0" y="94"/>
                    <a:pt x="19" y="122"/>
                    <a:pt x="19" y="140"/>
                  </a:cubicBezTo>
                  <a:cubicBezTo>
                    <a:pt x="28" y="187"/>
                    <a:pt x="28" y="224"/>
                    <a:pt x="47" y="270"/>
                  </a:cubicBezTo>
                  <a:cubicBezTo>
                    <a:pt x="47" y="224"/>
                    <a:pt x="47" y="177"/>
                    <a:pt x="38" y="131"/>
                  </a:cubicBezTo>
                  <a:cubicBezTo>
                    <a:pt x="28" y="84"/>
                    <a:pt x="19"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0"/>
            <p:cNvSpPr/>
            <p:nvPr/>
          </p:nvSpPr>
          <p:spPr>
            <a:xfrm>
              <a:off x="4736975" y="3521075"/>
              <a:ext cx="500" cy="3975"/>
            </a:xfrm>
            <a:custGeom>
              <a:rect b="b" l="l" r="r" t="t"/>
              <a:pathLst>
                <a:path extrusionOk="0" h="159" w="20">
                  <a:moveTo>
                    <a:pt x="10" y="1"/>
                  </a:moveTo>
                  <a:cubicBezTo>
                    <a:pt x="1" y="19"/>
                    <a:pt x="1" y="57"/>
                    <a:pt x="1" y="75"/>
                  </a:cubicBezTo>
                  <a:cubicBezTo>
                    <a:pt x="1" y="103"/>
                    <a:pt x="1" y="140"/>
                    <a:pt x="10" y="159"/>
                  </a:cubicBezTo>
                  <a:cubicBezTo>
                    <a:pt x="19" y="140"/>
                    <a:pt x="19" y="112"/>
                    <a:pt x="19" y="75"/>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0"/>
            <p:cNvSpPr/>
            <p:nvPr/>
          </p:nvSpPr>
          <p:spPr>
            <a:xfrm>
              <a:off x="4736750" y="3542450"/>
              <a:ext cx="2350" cy="5600"/>
            </a:xfrm>
            <a:custGeom>
              <a:rect b="b" l="l" r="r" t="t"/>
              <a:pathLst>
                <a:path extrusionOk="0" h="224" w="94">
                  <a:moveTo>
                    <a:pt x="1" y="1"/>
                  </a:moveTo>
                  <a:cubicBezTo>
                    <a:pt x="1" y="10"/>
                    <a:pt x="10" y="38"/>
                    <a:pt x="10" y="56"/>
                  </a:cubicBezTo>
                  <a:cubicBezTo>
                    <a:pt x="19" y="84"/>
                    <a:pt x="19" y="94"/>
                    <a:pt x="28" y="121"/>
                  </a:cubicBezTo>
                  <a:cubicBezTo>
                    <a:pt x="47" y="149"/>
                    <a:pt x="66" y="186"/>
                    <a:pt x="93" y="224"/>
                  </a:cubicBezTo>
                  <a:cubicBezTo>
                    <a:pt x="75" y="186"/>
                    <a:pt x="66" y="140"/>
                    <a:pt x="47" y="121"/>
                  </a:cubicBezTo>
                  <a:cubicBezTo>
                    <a:pt x="28" y="94"/>
                    <a:pt x="28" y="84"/>
                    <a:pt x="19" y="56"/>
                  </a:cubicBezTo>
                  <a:cubicBezTo>
                    <a:pt x="10" y="38"/>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0"/>
            <p:cNvSpPr/>
            <p:nvPr/>
          </p:nvSpPr>
          <p:spPr>
            <a:xfrm>
              <a:off x="4736975" y="3539900"/>
              <a:ext cx="1425" cy="3975"/>
            </a:xfrm>
            <a:custGeom>
              <a:rect b="b" l="l" r="r" t="t"/>
              <a:pathLst>
                <a:path extrusionOk="0" h="159" w="57">
                  <a:moveTo>
                    <a:pt x="1" y="0"/>
                  </a:moveTo>
                  <a:lnTo>
                    <a:pt x="1" y="47"/>
                  </a:lnTo>
                  <a:cubicBezTo>
                    <a:pt x="1" y="65"/>
                    <a:pt x="10" y="84"/>
                    <a:pt x="10" y="93"/>
                  </a:cubicBezTo>
                  <a:cubicBezTo>
                    <a:pt x="19" y="103"/>
                    <a:pt x="19" y="112"/>
                    <a:pt x="38" y="131"/>
                  </a:cubicBezTo>
                  <a:cubicBezTo>
                    <a:pt x="38" y="140"/>
                    <a:pt x="47" y="149"/>
                    <a:pt x="57" y="158"/>
                  </a:cubicBezTo>
                  <a:cubicBezTo>
                    <a:pt x="47" y="131"/>
                    <a:pt x="38" y="103"/>
                    <a:pt x="38" y="84"/>
                  </a:cubicBezTo>
                  <a:cubicBezTo>
                    <a:pt x="19" y="47"/>
                    <a:pt x="10"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0"/>
            <p:cNvSpPr/>
            <p:nvPr/>
          </p:nvSpPr>
          <p:spPr>
            <a:xfrm>
              <a:off x="4739550" y="3545950"/>
              <a:ext cx="1175" cy="2100"/>
            </a:xfrm>
            <a:custGeom>
              <a:rect b="b" l="l" r="r" t="t"/>
              <a:pathLst>
                <a:path extrusionOk="0" h="84" w="47">
                  <a:moveTo>
                    <a:pt x="0" y="0"/>
                  </a:moveTo>
                  <a:cubicBezTo>
                    <a:pt x="0" y="9"/>
                    <a:pt x="0" y="37"/>
                    <a:pt x="9" y="46"/>
                  </a:cubicBezTo>
                  <a:cubicBezTo>
                    <a:pt x="9" y="56"/>
                    <a:pt x="9" y="74"/>
                    <a:pt x="28" y="74"/>
                  </a:cubicBezTo>
                  <a:cubicBezTo>
                    <a:pt x="37" y="74"/>
                    <a:pt x="37" y="84"/>
                    <a:pt x="47" y="84"/>
                  </a:cubicBezTo>
                  <a:cubicBezTo>
                    <a:pt x="37" y="56"/>
                    <a:pt x="28" y="46"/>
                    <a:pt x="28" y="46"/>
                  </a:cubicBezTo>
                  <a:cubicBezTo>
                    <a:pt x="28" y="37"/>
                    <a:pt x="9" y="37"/>
                    <a:pt x="9" y="28"/>
                  </a:cubicBezTo>
                  <a:cubicBezTo>
                    <a:pt x="9" y="9"/>
                    <a:pt x="9"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0"/>
            <p:cNvSpPr/>
            <p:nvPr/>
          </p:nvSpPr>
          <p:spPr>
            <a:xfrm>
              <a:off x="4724675" y="3542000"/>
              <a:ext cx="2800" cy="4900"/>
            </a:xfrm>
            <a:custGeom>
              <a:rect b="b" l="l" r="r" t="t"/>
              <a:pathLst>
                <a:path extrusionOk="0" h="196" w="112">
                  <a:moveTo>
                    <a:pt x="0" y="0"/>
                  </a:moveTo>
                  <a:lnTo>
                    <a:pt x="0" y="28"/>
                  </a:lnTo>
                  <a:lnTo>
                    <a:pt x="0" y="65"/>
                  </a:lnTo>
                  <a:cubicBezTo>
                    <a:pt x="0" y="93"/>
                    <a:pt x="0" y="102"/>
                    <a:pt x="19" y="121"/>
                  </a:cubicBezTo>
                  <a:cubicBezTo>
                    <a:pt x="19" y="139"/>
                    <a:pt x="28" y="158"/>
                    <a:pt x="47" y="167"/>
                  </a:cubicBezTo>
                  <a:cubicBezTo>
                    <a:pt x="65" y="195"/>
                    <a:pt x="84" y="195"/>
                    <a:pt x="112" y="195"/>
                  </a:cubicBezTo>
                  <a:cubicBezTo>
                    <a:pt x="75" y="167"/>
                    <a:pt x="47" y="149"/>
                    <a:pt x="47" y="112"/>
                  </a:cubicBezTo>
                  <a:cubicBezTo>
                    <a:pt x="38" y="93"/>
                    <a:pt x="28" y="74"/>
                    <a:pt x="28" y="56"/>
                  </a:cubicBezTo>
                  <a:cubicBezTo>
                    <a:pt x="19" y="56"/>
                    <a:pt x="19" y="47"/>
                    <a:pt x="19" y="28"/>
                  </a:cubicBezTo>
                  <a:cubicBezTo>
                    <a:pt x="0" y="19"/>
                    <a:pt x="0"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0"/>
            <p:cNvSpPr/>
            <p:nvPr/>
          </p:nvSpPr>
          <p:spPr>
            <a:xfrm>
              <a:off x="4725375" y="3538500"/>
              <a:ext cx="475" cy="5375"/>
            </a:xfrm>
            <a:custGeom>
              <a:rect b="b" l="l" r="r" t="t"/>
              <a:pathLst>
                <a:path extrusionOk="0" h="215" w="19">
                  <a:moveTo>
                    <a:pt x="19" y="1"/>
                  </a:moveTo>
                  <a:cubicBezTo>
                    <a:pt x="10" y="19"/>
                    <a:pt x="0" y="29"/>
                    <a:pt x="0" y="56"/>
                  </a:cubicBezTo>
                  <a:lnTo>
                    <a:pt x="0" y="112"/>
                  </a:lnTo>
                  <a:cubicBezTo>
                    <a:pt x="0" y="149"/>
                    <a:pt x="10" y="187"/>
                    <a:pt x="19" y="214"/>
                  </a:cubicBezTo>
                  <a:lnTo>
                    <a:pt x="19" y="168"/>
                  </a:lnTo>
                  <a:lnTo>
                    <a:pt x="19" y="112"/>
                  </a:lnTo>
                  <a:lnTo>
                    <a:pt x="19" y="56"/>
                  </a:ln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50"/>
            <p:cNvSpPr/>
            <p:nvPr/>
          </p:nvSpPr>
          <p:spPr>
            <a:xfrm>
              <a:off x="4724200" y="3535725"/>
              <a:ext cx="975" cy="4675"/>
            </a:xfrm>
            <a:custGeom>
              <a:rect b="b" l="l" r="r" t="t"/>
              <a:pathLst>
                <a:path extrusionOk="0" h="187" w="39">
                  <a:moveTo>
                    <a:pt x="38" y="0"/>
                  </a:moveTo>
                  <a:cubicBezTo>
                    <a:pt x="19" y="19"/>
                    <a:pt x="19" y="37"/>
                    <a:pt x="10" y="47"/>
                  </a:cubicBezTo>
                  <a:cubicBezTo>
                    <a:pt x="10" y="65"/>
                    <a:pt x="1" y="84"/>
                    <a:pt x="1" y="93"/>
                  </a:cubicBezTo>
                  <a:lnTo>
                    <a:pt x="1" y="140"/>
                  </a:lnTo>
                  <a:lnTo>
                    <a:pt x="1" y="186"/>
                  </a:lnTo>
                  <a:cubicBezTo>
                    <a:pt x="10" y="158"/>
                    <a:pt x="10" y="121"/>
                    <a:pt x="19" y="93"/>
                  </a:cubicBezTo>
                  <a:cubicBezTo>
                    <a:pt x="19" y="65"/>
                    <a:pt x="19"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50"/>
            <p:cNvSpPr/>
            <p:nvPr/>
          </p:nvSpPr>
          <p:spPr>
            <a:xfrm>
              <a:off x="4726300" y="3540125"/>
              <a:ext cx="725" cy="3525"/>
            </a:xfrm>
            <a:custGeom>
              <a:rect b="b" l="l" r="r" t="t"/>
              <a:pathLst>
                <a:path extrusionOk="0" h="141" w="29">
                  <a:moveTo>
                    <a:pt x="10" y="1"/>
                  </a:moveTo>
                  <a:cubicBezTo>
                    <a:pt x="0" y="29"/>
                    <a:pt x="0" y="47"/>
                    <a:pt x="0" y="75"/>
                  </a:cubicBezTo>
                  <a:cubicBezTo>
                    <a:pt x="0" y="84"/>
                    <a:pt x="10" y="94"/>
                    <a:pt x="10" y="103"/>
                  </a:cubicBezTo>
                  <a:cubicBezTo>
                    <a:pt x="19" y="122"/>
                    <a:pt x="19" y="131"/>
                    <a:pt x="28" y="140"/>
                  </a:cubicBezTo>
                  <a:cubicBezTo>
                    <a:pt x="28" y="122"/>
                    <a:pt x="28" y="94"/>
                    <a:pt x="19" y="75"/>
                  </a:cubicBezTo>
                  <a:cubicBezTo>
                    <a:pt x="19" y="4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0"/>
            <p:cNvSpPr/>
            <p:nvPr/>
          </p:nvSpPr>
          <p:spPr>
            <a:xfrm>
              <a:off x="4731175" y="3517125"/>
              <a:ext cx="3500" cy="3525"/>
            </a:xfrm>
            <a:custGeom>
              <a:rect b="b" l="l" r="r" t="t"/>
              <a:pathLst>
                <a:path extrusionOk="0" h="141" w="140">
                  <a:moveTo>
                    <a:pt x="140" y="1"/>
                  </a:moveTo>
                  <a:lnTo>
                    <a:pt x="126" y="15"/>
                  </a:lnTo>
                  <a:lnTo>
                    <a:pt x="126" y="15"/>
                  </a:lnTo>
                  <a:cubicBezTo>
                    <a:pt x="132" y="12"/>
                    <a:pt x="137" y="8"/>
                    <a:pt x="140" y="1"/>
                  </a:cubicBezTo>
                  <a:close/>
                  <a:moveTo>
                    <a:pt x="126" y="15"/>
                  </a:moveTo>
                  <a:lnTo>
                    <a:pt x="126" y="15"/>
                  </a:lnTo>
                  <a:cubicBezTo>
                    <a:pt x="116" y="20"/>
                    <a:pt x="102" y="20"/>
                    <a:pt x="84" y="20"/>
                  </a:cubicBezTo>
                  <a:lnTo>
                    <a:pt x="47" y="47"/>
                  </a:lnTo>
                  <a:cubicBezTo>
                    <a:pt x="19" y="75"/>
                    <a:pt x="10" y="112"/>
                    <a:pt x="1" y="140"/>
                  </a:cubicBezTo>
                  <a:lnTo>
                    <a:pt x="66" y="75"/>
                  </a:lnTo>
                  <a:lnTo>
                    <a:pt x="126" y="15"/>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0"/>
            <p:cNvSpPr/>
            <p:nvPr/>
          </p:nvSpPr>
          <p:spPr>
            <a:xfrm>
              <a:off x="4731875" y="3519225"/>
              <a:ext cx="2575" cy="3275"/>
            </a:xfrm>
            <a:custGeom>
              <a:rect b="b" l="l" r="r" t="t"/>
              <a:pathLst>
                <a:path extrusionOk="0" h="131" w="103">
                  <a:moveTo>
                    <a:pt x="103" y="1"/>
                  </a:moveTo>
                  <a:cubicBezTo>
                    <a:pt x="84" y="1"/>
                    <a:pt x="75" y="10"/>
                    <a:pt x="47" y="28"/>
                  </a:cubicBezTo>
                  <a:cubicBezTo>
                    <a:pt x="38" y="38"/>
                    <a:pt x="38" y="47"/>
                    <a:pt x="28" y="56"/>
                  </a:cubicBezTo>
                  <a:cubicBezTo>
                    <a:pt x="19" y="84"/>
                    <a:pt x="0" y="103"/>
                    <a:pt x="0" y="131"/>
                  </a:cubicBezTo>
                  <a:cubicBezTo>
                    <a:pt x="19" y="121"/>
                    <a:pt x="19" y="103"/>
                    <a:pt x="28" y="93"/>
                  </a:cubicBezTo>
                  <a:cubicBezTo>
                    <a:pt x="38" y="84"/>
                    <a:pt x="38" y="75"/>
                    <a:pt x="47" y="56"/>
                  </a:cubicBezTo>
                  <a:cubicBezTo>
                    <a:pt x="66" y="47"/>
                    <a:pt x="84" y="2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0"/>
            <p:cNvSpPr/>
            <p:nvPr/>
          </p:nvSpPr>
          <p:spPr>
            <a:xfrm>
              <a:off x="4733500" y="3521325"/>
              <a:ext cx="950" cy="3725"/>
            </a:xfrm>
            <a:custGeom>
              <a:rect b="b" l="l" r="r" t="t"/>
              <a:pathLst>
                <a:path extrusionOk="0" h="149" w="38">
                  <a:moveTo>
                    <a:pt x="38" y="0"/>
                  </a:moveTo>
                  <a:cubicBezTo>
                    <a:pt x="19" y="19"/>
                    <a:pt x="10" y="47"/>
                    <a:pt x="1" y="84"/>
                  </a:cubicBezTo>
                  <a:lnTo>
                    <a:pt x="1" y="112"/>
                  </a:lnTo>
                  <a:cubicBezTo>
                    <a:pt x="1" y="130"/>
                    <a:pt x="10" y="140"/>
                    <a:pt x="10" y="149"/>
                  </a:cubicBezTo>
                  <a:cubicBezTo>
                    <a:pt x="19" y="130"/>
                    <a:pt x="38" y="102"/>
                    <a:pt x="38" y="84"/>
                  </a:cubicBezTo>
                  <a:lnTo>
                    <a:pt x="3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0"/>
            <p:cNvSpPr/>
            <p:nvPr/>
          </p:nvSpPr>
          <p:spPr>
            <a:xfrm>
              <a:off x="4731400" y="3522700"/>
              <a:ext cx="1200" cy="3275"/>
            </a:xfrm>
            <a:custGeom>
              <a:rect b="b" l="l" r="r" t="t"/>
              <a:pathLst>
                <a:path extrusionOk="0" h="131" w="48">
                  <a:moveTo>
                    <a:pt x="47" y="1"/>
                  </a:moveTo>
                  <a:lnTo>
                    <a:pt x="47" y="1"/>
                  </a:lnTo>
                  <a:cubicBezTo>
                    <a:pt x="38" y="29"/>
                    <a:pt x="29" y="47"/>
                    <a:pt x="10" y="57"/>
                  </a:cubicBezTo>
                  <a:cubicBezTo>
                    <a:pt x="10" y="85"/>
                    <a:pt x="1" y="103"/>
                    <a:pt x="1" y="131"/>
                  </a:cubicBezTo>
                  <a:cubicBezTo>
                    <a:pt x="10" y="103"/>
                    <a:pt x="29" y="94"/>
                    <a:pt x="38" y="75"/>
                  </a:cubicBezTo>
                  <a:cubicBezTo>
                    <a:pt x="38" y="47"/>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0"/>
            <p:cNvSpPr/>
            <p:nvPr/>
          </p:nvSpPr>
          <p:spPr>
            <a:xfrm>
              <a:off x="4728850" y="3522475"/>
              <a:ext cx="1650" cy="3975"/>
            </a:xfrm>
            <a:custGeom>
              <a:rect b="b" l="l" r="r" t="t"/>
              <a:pathLst>
                <a:path extrusionOk="0" h="159" w="66">
                  <a:moveTo>
                    <a:pt x="66" y="1"/>
                  </a:moveTo>
                  <a:cubicBezTo>
                    <a:pt x="47" y="19"/>
                    <a:pt x="38" y="47"/>
                    <a:pt x="19" y="84"/>
                  </a:cubicBezTo>
                  <a:cubicBezTo>
                    <a:pt x="10" y="103"/>
                    <a:pt x="1" y="131"/>
                    <a:pt x="1" y="159"/>
                  </a:cubicBezTo>
                  <a:cubicBezTo>
                    <a:pt x="19" y="140"/>
                    <a:pt x="38" y="103"/>
                    <a:pt x="47" y="84"/>
                  </a:cubicBezTo>
                  <a:cubicBezTo>
                    <a:pt x="56" y="56"/>
                    <a:pt x="66" y="38"/>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0"/>
            <p:cNvSpPr/>
            <p:nvPr/>
          </p:nvSpPr>
          <p:spPr>
            <a:xfrm>
              <a:off x="4754400" y="3535250"/>
              <a:ext cx="1200" cy="5825"/>
            </a:xfrm>
            <a:custGeom>
              <a:rect b="b" l="l" r="r" t="t"/>
              <a:pathLst>
                <a:path extrusionOk="0" h="233" w="48">
                  <a:moveTo>
                    <a:pt x="1" y="1"/>
                  </a:moveTo>
                  <a:cubicBezTo>
                    <a:pt x="1" y="19"/>
                    <a:pt x="10" y="38"/>
                    <a:pt x="10" y="56"/>
                  </a:cubicBezTo>
                  <a:cubicBezTo>
                    <a:pt x="19" y="84"/>
                    <a:pt x="19" y="94"/>
                    <a:pt x="19" y="112"/>
                  </a:cubicBezTo>
                  <a:lnTo>
                    <a:pt x="19" y="233"/>
                  </a:lnTo>
                  <a:cubicBezTo>
                    <a:pt x="19" y="205"/>
                    <a:pt x="38" y="196"/>
                    <a:pt x="47" y="159"/>
                  </a:cubicBezTo>
                  <a:lnTo>
                    <a:pt x="47" y="103"/>
                  </a:lnTo>
                  <a:cubicBezTo>
                    <a:pt x="38"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0"/>
            <p:cNvSpPr/>
            <p:nvPr/>
          </p:nvSpPr>
          <p:spPr>
            <a:xfrm>
              <a:off x="4753000" y="3534325"/>
              <a:ext cx="1200" cy="4675"/>
            </a:xfrm>
            <a:custGeom>
              <a:rect b="b" l="l" r="r" t="t"/>
              <a:pathLst>
                <a:path extrusionOk="0" h="187" w="48">
                  <a:moveTo>
                    <a:pt x="1" y="0"/>
                  </a:moveTo>
                  <a:lnTo>
                    <a:pt x="10" y="47"/>
                  </a:lnTo>
                  <a:cubicBezTo>
                    <a:pt x="10" y="56"/>
                    <a:pt x="20" y="84"/>
                    <a:pt x="20" y="93"/>
                  </a:cubicBezTo>
                  <a:cubicBezTo>
                    <a:pt x="29" y="131"/>
                    <a:pt x="29" y="149"/>
                    <a:pt x="47" y="186"/>
                  </a:cubicBezTo>
                  <a:lnTo>
                    <a:pt x="47" y="131"/>
                  </a:lnTo>
                  <a:lnTo>
                    <a:pt x="47" y="84"/>
                  </a:lnTo>
                  <a:cubicBezTo>
                    <a:pt x="29" y="56"/>
                    <a:pt x="2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0"/>
            <p:cNvSpPr/>
            <p:nvPr/>
          </p:nvSpPr>
          <p:spPr>
            <a:xfrm>
              <a:off x="4750700" y="3531775"/>
              <a:ext cx="1650" cy="4675"/>
            </a:xfrm>
            <a:custGeom>
              <a:rect b="b" l="l" r="r" t="t"/>
              <a:pathLst>
                <a:path extrusionOk="0" h="187" w="66">
                  <a:moveTo>
                    <a:pt x="0" y="0"/>
                  </a:moveTo>
                  <a:lnTo>
                    <a:pt x="9" y="47"/>
                  </a:lnTo>
                  <a:cubicBezTo>
                    <a:pt x="9" y="56"/>
                    <a:pt x="9" y="84"/>
                    <a:pt x="19" y="93"/>
                  </a:cubicBezTo>
                  <a:cubicBezTo>
                    <a:pt x="28" y="130"/>
                    <a:pt x="46" y="149"/>
                    <a:pt x="65" y="186"/>
                  </a:cubicBezTo>
                  <a:cubicBezTo>
                    <a:pt x="65" y="149"/>
                    <a:pt x="56" y="130"/>
                    <a:pt x="56" y="84"/>
                  </a:cubicBezTo>
                  <a:cubicBezTo>
                    <a:pt x="46" y="65"/>
                    <a:pt x="46" y="47"/>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50"/>
            <p:cNvSpPr/>
            <p:nvPr/>
          </p:nvSpPr>
          <p:spPr>
            <a:xfrm>
              <a:off x="4749750" y="3528050"/>
              <a:ext cx="2825" cy="4200"/>
            </a:xfrm>
            <a:custGeom>
              <a:rect b="b" l="l" r="r" t="t"/>
              <a:pathLst>
                <a:path extrusionOk="0" h="168" w="113">
                  <a:moveTo>
                    <a:pt x="1" y="1"/>
                  </a:moveTo>
                  <a:lnTo>
                    <a:pt x="19" y="47"/>
                  </a:lnTo>
                  <a:cubicBezTo>
                    <a:pt x="19" y="56"/>
                    <a:pt x="38" y="75"/>
                    <a:pt x="47" y="94"/>
                  </a:cubicBezTo>
                  <a:cubicBezTo>
                    <a:pt x="66" y="112"/>
                    <a:pt x="94" y="149"/>
                    <a:pt x="112" y="168"/>
                  </a:cubicBezTo>
                  <a:cubicBezTo>
                    <a:pt x="103" y="140"/>
                    <a:pt x="94" y="103"/>
                    <a:pt x="84" y="75"/>
                  </a:cubicBezTo>
                  <a:cubicBezTo>
                    <a:pt x="66" y="56"/>
                    <a:pt x="57" y="47"/>
                    <a:pt x="47" y="28"/>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50"/>
            <p:cNvSpPr/>
            <p:nvPr/>
          </p:nvSpPr>
          <p:spPr>
            <a:xfrm>
              <a:off x="4746750" y="3525025"/>
              <a:ext cx="2325" cy="4675"/>
            </a:xfrm>
            <a:custGeom>
              <a:rect b="b" l="l" r="r" t="t"/>
              <a:pathLst>
                <a:path extrusionOk="0" h="187" w="93">
                  <a:moveTo>
                    <a:pt x="0" y="1"/>
                  </a:moveTo>
                  <a:cubicBezTo>
                    <a:pt x="2" y="3"/>
                    <a:pt x="6" y="6"/>
                    <a:pt x="10" y="10"/>
                  </a:cubicBezTo>
                  <a:lnTo>
                    <a:pt x="10" y="10"/>
                  </a:lnTo>
                  <a:cubicBezTo>
                    <a:pt x="8" y="6"/>
                    <a:pt x="4" y="3"/>
                    <a:pt x="0" y="1"/>
                  </a:cubicBezTo>
                  <a:close/>
                  <a:moveTo>
                    <a:pt x="10" y="10"/>
                  </a:moveTo>
                  <a:cubicBezTo>
                    <a:pt x="19" y="22"/>
                    <a:pt x="21" y="40"/>
                    <a:pt x="28" y="47"/>
                  </a:cubicBezTo>
                  <a:lnTo>
                    <a:pt x="47" y="94"/>
                  </a:lnTo>
                  <a:cubicBezTo>
                    <a:pt x="65" y="131"/>
                    <a:pt x="74" y="149"/>
                    <a:pt x="93" y="187"/>
                  </a:cubicBezTo>
                  <a:cubicBezTo>
                    <a:pt x="93" y="149"/>
                    <a:pt x="84" y="122"/>
                    <a:pt x="65" y="84"/>
                  </a:cubicBezTo>
                  <a:cubicBezTo>
                    <a:pt x="65" y="75"/>
                    <a:pt x="47" y="47"/>
                    <a:pt x="37" y="38"/>
                  </a:cubicBezTo>
                  <a:cubicBezTo>
                    <a:pt x="37" y="31"/>
                    <a:pt x="22" y="19"/>
                    <a:pt x="10" y="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0"/>
            <p:cNvSpPr/>
            <p:nvPr/>
          </p:nvSpPr>
          <p:spPr>
            <a:xfrm>
              <a:off x="4741400" y="3537800"/>
              <a:ext cx="725" cy="2350"/>
            </a:xfrm>
            <a:custGeom>
              <a:rect b="b" l="l" r="r" t="t"/>
              <a:pathLst>
                <a:path extrusionOk="0" h="94" w="29">
                  <a:moveTo>
                    <a:pt x="0" y="1"/>
                  </a:moveTo>
                  <a:lnTo>
                    <a:pt x="0" y="47"/>
                  </a:lnTo>
                  <a:cubicBezTo>
                    <a:pt x="0" y="66"/>
                    <a:pt x="10" y="84"/>
                    <a:pt x="19" y="94"/>
                  </a:cubicBezTo>
                  <a:cubicBezTo>
                    <a:pt x="28" y="84"/>
                    <a:pt x="28" y="57"/>
                    <a:pt x="19" y="47"/>
                  </a:cubicBezTo>
                  <a:cubicBezTo>
                    <a:pt x="19" y="2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0"/>
            <p:cNvSpPr/>
            <p:nvPr/>
          </p:nvSpPr>
          <p:spPr>
            <a:xfrm>
              <a:off x="4740925" y="3539900"/>
              <a:ext cx="725" cy="2350"/>
            </a:xfrm>
            <a:custGeom>
              <a:rect b="b" l="l" r="r" t="t"/>
              <a:pathLst>
                <a:path extrusionOk="0" h="94" w="29">
                  <a:moveTo>
                    <a:pt x="1" y="0"/>
                  </a:moveTo>
                  <a:lnTo>
                    <a:pt x="1" y="47"/>
                  </a:lnTo>
                  <a:cubicBezTo>
                    <a:pt x="1" y="65"/>
                    <a:pt x="19" y="84"/>
                    <a:pt x="29" y="93"/>
                  </a:cubicBezTo>
                  <a:lnTo>
                    <a:pt x="29" y="47"/>
                  </a:lnTo>
                  <a:cubicBezTo>
                    <a:pt x="29" y="19"/>
                    <a:pt x="10"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0"/>
            <p:cNvSpPr/>
            <p:nvPr/>
          </p:nvSpPr>
          <p:spPr>
            <a:xfrm>
              <a:off x="4743250" y="3520625"/>
              <a:ext cx="2125" cy="2800"/>
            </a:xfrm>
            <a:custGeom>
              <a:rect b="b" l="l" r="r" t="t"/>
              <a:pathLst>
                <a:path extrusionOk="0" h="112" w="85">
                  <a:moveTo>
                    <a:pt x="1" y="0"/>
                  </a:moveTo>
                  <a:cubicBezTo>
                    <a:pt x="19" y="28"/>
                    <a:pt x="29" y="37"/>
                    <a:pt x="38" y="65"/>
                  </a:cubicBezTo>
                  <a:cubicBezTo>
                    <a:pt x="47" y="75"/>
                    <a:pt x="66" y="93"/>
                    <a:pt x="84" y="112"/>
                  </a:cubicBezTo>
                  <a:cubicBezTo>
                    <a:pt x="84" y="84"/>
                    <a:pt x="75" y="65"/>
                    <a:pt x="66" y="47"/>
                  </a:cubicBezTo>
                  <a:lnTo>
                    <a:pt x="38" y="28"/>
                  </a:ln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0"/>
            <p:cNvSpPr/>
            <p:nvPr/>
          </p:nvSpPr>
          <p:spPr>
            <a:xfrm>
              <a:off x="4759525" y="3430675"/>
              <a:ext cx="34400" cy="35475"/>
            </a:xfrm>
            <a:custGeom>
              <a:rect b="b" l="l" r="r" t="t"/>
              <a:pathLst>
                <a:path extrusionOk="0" h="1419" w="1376">
                  <a:moveTo>
                    <a:pt x="969" y="0"/>
                  </a:moveTo>
                  <a:cubicBezTo>
                    <a:pt x="932" y="0"/>
                    <a:pt x="896" y="9"/>
                    <a:pt x="864" y="31"/>
                  </a:cubicBezTo>
                  <a:cubicBezTo>
                    <a:pt x="781" y="105"/>
                    <a:pt x="781" y="235"/>
                    <a:pt x="781" y="337"/>
                  </a:cubicBezTo>
                  <a:cubicBezTo>
                    <a:pt x="734" y="263"/>
                    <a:pt x="688" y="198"/>
                    <a:pt x="623" y="161"/>
                  </a:cubicBezTo>
                  <a:cubicBezTo>
                    <a:pt x="587" y="139"/>
                    <a:pt x="547" y="127"/>
                    <a:pt x="510" y="127"/>
                  </a:cubicBezTo>
                  <a:cubicBezTo>
                    <a:pt x="468" y="127"/>
                    <a:pt x="429" y="141"/>
                    <a:pt x="400" y="170"/>
                  </a:cubicBezTo>
                  <a:cubicBezTo>
                    <a:pt x="344" y="244"/>
                    <a:pt x="353" y="337"/>
                    <a:pt x="390" y="421"/>
                  </a:cubicBezTo>
                  <a:cubicBezTo>
                    <a:pt x="418" y="504"/>
                    <a:pt x="483" y="570"/>
                    <a:pt x="502" y="653"/>
                  </a:cubicBezTo>
                  <a:cubicBezTo>
                    <a:pt x="437" y="616"/>
                    <a:pt x="362" y="570"/>
                    <a:pt x="279" y="560"/>
                  </a:cubicBezTo>
                  <a:cubicBezTo>
                    <a:pt x="267" y="559"/>
                    <a:pt x="256" y="558"/>
                    <a:pt x="244" y="558"/>
                  </a:cubicBezTo>
                  <a:cubicBezTo>
                    <a:pt x="180" y="558"/>
                    <a:pt x="114" y="581"/>
                    <a:pt x="74" y="644"/>
                  </a:cubicBezTo>
                  <a:cubicBezTo>
                    <a:pt x="0" y="755"/>
                    <a:pt x="93" y="895"/>
                    <a:pt x="204" y="978"/>
                  </a:cubicBezTo>
                  <a:cubicBezTo>
                    <a:pt x="446" y="1201"/>
                    <a:pt x="743" y="1350"/>
                    <a:pt x="1059" y="1415"/>
                  </a:cubicBezTo>
                  <a:cubicBezTo>
                    <a:pt x="1069" y="1418"/>
                    <a:pt x="1078" y="1419"/>
                    <a:pt x="1087" y="1419"/>
                  </a:cubicBezTo>
                  <a:cubicBezTo>
                    <a:pt x="1175" y="1419"/>
                    <a:pt x="1237" y="1305"/>
                    <a:pt x="1245" y="1229"/>
                  </a:cubicBezTo>
                  <a:cubicBezTo>
                    <a:pt x="1338" y="932"/>
                    <a:pt x="1375" y="607"/>
                    <a:pt x="1282" y="300"/>
                  </a:cubicBezTo>
                  <a:cubicBezTo>
                    <a:pt x="1245" y="207"/>
                    <a:pt x="1208" y="114"/>
                    <a:pt x="1134" y="59"/>
                  </a:cubicBezTo>
                  <a:cubicBezTo>
                    <a:pt x="1088" y="24"/>
                    <a:pt x="1028" y="0"/>
                    <a:pt x="96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0"/>
            <p:cNvSpPr/>
            <p:nvPr/>
          </p:nvSpPr>
          <p:spPr>
            <a:xfrm>
              <a:off x="4760675" y="3430400"/>
              <a:ext cx="33475" cy="35200"/>
            </a:xfrm>
            <a:custGeom>
              <a:rect b="b" l="l" r="r" t="t"/>
              <a:pathLst>
                <a:path extrusionOk="0" h="1408" w="1339">
                  <a:moveTo>
                    <a:pt x="1292" y="999"/>
                  </a:moveTo>
                  <a:cubicBezTo>
                    <a:pt x="1283" y="1082"/>
                    <a:pt x="1255" y="1175"/>
                    <a:pt x="1227" y="1259"/>
                  </a:cubicBezTo>
                  <a:cubicBezTo>
                    <a:pt x="1255" y="1175"/>
                    <a:pt x="1283" y="1092"/>
                    <a:pt x="1292" y="999"/>
                  </a:cubicBezTo>
                  <a:close/>
                  <a:moveTo>
                    <a:pt x="974" y="1"/>
                  </a:moveTo>
                  <a:cubicBezTo>
                    <a:pt x="953" y="1"/>
                    <a:pt x="932" y="5"/>
                    <a:pt x="911" y="14"/>
                  </a:cubicBezTo>
                  <a:cubicBezTo>
                    <a:pt x="865" y="23"/>
                    <a:pt x="818" y="42"/>
                    <a:pt x="781" y="97"/>
                  </a:cubicBezTo>
                  <a:cubicBezTo>
                    <a:pt x="762" y="125"/>
                    <a:pt x="735" y="181"/>
                    <a:pt x="735" y="237"/>
                  </a:cubicBezTo>
                  <a:lnTo>
                    <a:pt x="735" y="302"/>
                  </a:lnTo>
                  <a:cubicBezTo>
                    <a:pt x="725" y="292"/>
                    <a:pt x="716" y="265"/>
                    <a:pt x="697" y="255"/>
                  </a:cubicBezTo>
                  <a:cubicBezTo>
                    <a:pt x="679" y="218"/>
                    <a:pt x="642" y="200"/>
                    <a:pt x="595" y="172"/>
                  </a:cubicBezTo>
                  <a:cubicBezTo>
                    <a:pt x="558" y="153"/>
                    <a:pt x="512" y="144"/>
                    <a:pt x="465" y="144"/>
                  </a:cubicBezTo>
                  <a:cubicBezTo>
                    <a:pt x="419" y="144"/>
                    <a:pt x="372" y="162"/>
                    <a:pt x="344" y="200"/>
                  </a:cubicBezTo>
                  <a:cubicBezTo>
                    <a:pt x="307" y="237"/>
                    <a:pt x="298" y="292"/>
                    <a:pt x="307" y="330"/>
                  </a:cubicBezTo>
                  <a:cubicBezTo>
                    <a:pt x="307" y="376"/>
                    <a:pt x="316" y="423"/>
                    <a:pt x="344" y="450"/>
                  </a:cubicBezTo>
                  <a:cubicBezTo>
                    <a:pt x="363" y="515"/>
                    <a:pt x="409" y="571"/>
                    <a:pt x="437" y="627"/>
                  </a:cubicBezTo>
                  <a:cubicBezTo>
                    <a:pt x="391" y="590"/>
                    <a:pt x="326" y="571"/>
                    <a:pt x="270" y="562"/>
                  </a:cubicBezTo>
                  <a:cubicBezTo>
                    <a:pt x="251" y="553"/>
                    <a:pt x="230" y="548"/>
                    <a:pt x="208" y="548"/>
                  </a:cubicBezTo>
                  <a:cubicBezTo>
                    <a:pt x="186" y="548"/>
                    <a:pt x="163" y="553"/>
                    <a:pt x="140" y="562"/>
                  </a:cubicBezTo>
                  <a:cubicBezTo>
                    <a:pt x="112" y="571"/>
                    <a:pt x="66" y="590"/>
                    <a:pt x="38" y="627"/>
                  </a:cubicBezTo>
                  <a:cubicBezTo>
                    <a:pt x="19" y="664"/>
                    <a:pt x="1" y="711"/>
                    <a:pt x="1" y="748"/>
                  </a:cubicBezTo>
                  <a:cubicBezTo>
                    <a:pt x="1" y="794"/>
                    <a:pt x="28" y="822"/>
                    <a:pt x="38" y="859"/>
                  </a:cubicBezTo>
                  <a:cubicBezTo>
                    <a:pt x="75" y="934"/>
                    <a:pt x="131" y="989"/>
                    <a:pt x="205" y="1036"/>
                  </a:cubicBezTo>
                  <a:cubicBezTo>
                    <a:pt x="316" y="1129"/>
                    <a:pt x="456" y="1212"/>
                    <a:pt x="595" y="1277"/>
                  </a:cubicBezTo>
                  <a:cubicBezTo>
                    <a:pt x="456" y="1212"/>
                    <a:pt x="326" y="1129"/>
                    <a:pt x="214" y="1026"/>
                  </a:cubicBezTo>
                  <a:cubicBezTo>
                    <a:pt x="158" y="980"/>
                    <a:pt x="93" y="915"/>
                    <a:pt x="66" y="850"/>
                  </a:cubicBezTo>
                  <a:cubicBezTo>
                    <a:pt x="38" y="813"/>
                    <a:pt x="28" y="776"/>
                    <a:pt x="28" y="748"/>
                  </a:cubicBezTo>
                  <a:cubicBezTo>
                    <a:pt x="28" y="711"/>
                    <a:pt x="38" y="673"/>
                    <a:pt x="66" y="655"/>
                  </a:cubicBezTo>
                  <a:cubicBezTo>
                    <a:pt x="84" y="627"/>
                    <a:pt x="121" y="608"/>
                    <a:pt x="158" y="590"/>
                  </a:cubicBezTo>
                  <a:cubicBezTo>
                    <a:pt x="172" y="585"/>
                    <a:pt x="189" y="583"/>
                    <a:pt x="206" y="583"/>
                  </a:cubicBezTo>
                  <a:cubicBezTo>
                    <a:pt x="224" y="583"/>
                    <a:pt x="242" y="585"/>
                    <a:pt x="261" y="590"/>
                  </a:cubicBezTo>
                  <a:cubicBezTo>
                    <a:pt x="326" y="608"/>
                    <a:pt x="400" y="655"/>
                    <a:pt x="456" y="683"/>
                  </a:cubicBezTo>
                  <a:lnTo>
                    <a:pt x="502" y="711"/>
                  </a:lnTo>
                  <a:lnTo>
                    <a:pt x="493" y="664"/>
                  </a:lnTo>
                  <a:cubicBezTo>
                    <a:pt x="465" y="581"/>
                    <a:pt x="419" y="515"/>
                    <a:pt x="391" y="432"/>
                  </a:cubicBezTo>
                  <a:cubicBezTo>
                    <a:pt x="372" y="395"/>
                    <a:pt x="363" y="358"/>
                    <a:pt x="363" y="311"/>
                  </a:cubicBezTo>
                  <a:cubicBezTo>
                    <a:pt x="363" y="283"/>
                    <a:pt x="372" y="246"/>
                    <a:pt x="400" y="209"/>
                  </a:cubicBezTo>
                  <a:cubicBezTo>
                    <a:pt x="419" y="190"/>
                    <a:pt x="456" y="162"/>
                    <a:pt x="493" y="162"/>
                  </a:cubicBezTo>
                  <a:cubicBezTo>
                    <a:pt x="530" y="162"/>
                    <a:pt x="558" y="172"/>
                    <a:pt x="595" y="190"/>
                  </a:cubicBezTo>
                  <a:cubicBezTo>
                    <a:pt x="669" y="218"/>
                    <a:pt x="716" y="292"/>
                    <a:pt x="762" y="358"/>
                  </a:cubicBezTo>
                  <a:lnTo>
                    <a:pt x="809" y="423"/>
                  </a:lnTo>
                  <a:lnTo>
                    <a:pt x="809" y="339"/>
                  </a:lnTo>
                  <a:lnTo>
                    <a:pt x="809" y="209"/>
                  </a:lnTo>
                  <a:cubicBezTo>
                    <a:pt x="809" y="162"/>
                    <a:pt x="818" y="125"/>
                    <a:pt x="837" y="97"/>
                  </a:cubicBezTo>
                  <a:cubicBezTo>
                    <a:pt x="865" y="60"/>
                    <a:pt x="902" y="32"/>
                    <a:pt x="930" y="23"/>
                  </a:cubicBezTo>
                  <a:cubicBezTo>
                    <a:pt x="941" y="20"/>
                    <a:pt x="952" y="19"/>
                    <a:pt x="964" y="19"/>
                  </a:cubicBezTo>
                  <a:cubicBezTo>
                    <a:pt x="993" y="19"/>
                    <a:pt x="1024" y="26"/>
                    <a:pt x="1050" y="32"/>
                  </a:cubicBezTo>
                  <a:cubicBezTo>
                    <a:pt x="1088" y="51"/>
                    <a:pt x="1115" y="70"/>
                    <a:pt x="1153" y="107"/>
                  </a:cubicBezTo>
                  <a:lnTo>
                    <a:pt x="1227" y="209"/>
                  </a:lnTo>
                  <a:cubicBezTo>
                    <a:pt x="1246" y="246"/>
                    <a:pt x="1255" y="292"/>
                    <a:pt x="1273" y="339"/>
                  </a:cubicBezTo>
                  <a:cubicBezTo>
                    <a:pt x="1283" y="385"/>
                    <a:pt x="1292" y="423"/>
                    <a:pt x="1301" y="469"/>
                  </a:cubicBezTo>
                  <a:cubicBezTo>
                    <a:pt x="1338" y="636"/>
                    <a:pt x="1329" y="822"/>
                    <a:pt x="1292" y="999"/>
                  </a:cubicBezTo>
                  <a:cubicBezTo>
                    <a:pt x="1329" y="822"/>
                    <a:pt x="1338" y="636"/>
                    <a:pt x="1320" y="469"/>
                  </a:cubicBezTo>
                  <a:cubicBezTo>
                    <a:pt x="1301" y="423"/>
                    <a:pt x="1301" y="376"/>
                    <a:pt x="1292" y="339"/>
                  </a:cubicBezTo>
                  <a:cubicBezTo>
                    <a:pt x="1283" y="292"/>
                    <a:pt x="1273" y="255"/>
                    <a:pt x="1246" y="209"/>
                  </a:cubicBezTo>
                  <a:cubicBezTo>
                    <a:pt x="1208" y="190"/>
                    <a:pt x="1190" y="144"/>
                    <a:pt x="1162" y="107"/>
                  </a:cubicBezTo>
                  <a:cubicBezTo>
                    <a:pt x="1134" y="70"/>
                    <a:pt x="1097" y="32"/>
                    <a:pt x="1050" y="23"/>
                  </a:cubicBezTo>
                  <a:cubicBezTo>
                    <a:pt x="1025" y="8"/>
                    <a:pt x="999" y="1"/>
                    <a:pt x="974" y="1"/>
                  </a:cubicBezTo>
                  <a:close/>
                  <a:moveTo>
                    <a:pt x="1153" y="1370"/>
                  </a:moveTo>
                  <a:cubicBezTo>
                    <a:pt x="1134" y="1380"/>
                    <a:pt x="1115" y="1398"/>
                    <a:pt x="1097" y="1407"/>
                  </a:cubicBezTo>
                  <a:cubicBezTo>
                    <a:pt x="1115" y="1398"/>
                    <a:pt x="1143" y="1380"/>
                    <a:pt x="1153" y="13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0"/>
            <p:cNvSpPr/>
            <p:nvPr/>
          </p:nvSpPr>
          <p:spPr>
            <a:xfrm>
              <a:off x="4772050" y="3447000"/>
              <a:ext cx="16050" cy="18825"/>
            </a:xfrm>
            <a:custGeom>
              <a:rect b="b" l="l" r="r" t="t"/>
              <a:pathLst>
                <a:path extrusionOk="0" h="753" w="642">
                  <a:moveTo>
                    <a:pt x="1" y="0"/>
                  </a:moveTo>
                  <a:lnTo>
                    <a:pt x="1" y="0"/>
                  </a:lnTo>
                  <a:cubicBezTo>
                    <a:pt x="47" y="65"/>
                    <a:pt x="103" y="130"/>
                    <a:pt x="168" y="195"/>
                  </a:cubicBezTo>
                  <a:lnTo>
                    <a:pt x="326" y="381"/>
                  </a:lnTo>
                  <a:lnTo>
                    <a:pt x="493" y="567"/>
                  </a:lnTo>
                  <a:cubicBezTo>
                    <a:pt x="512" y="604"/>
                    <a:pt x="549" y="623"/>
                    <a:pt x="568" y="660"/>
                  </a:cubicBezTo>
                  <a:cubicBezTo>
                    <a:pt x="595" y="688"/>
                    <a:pt x="614" y="716"/>
                    <a:pt x="642" y="753"/>
                  </a:cubicBezTo>
                  <a:cubicBezTo>
                    <a:pt x="605" y="669"/>
                    <a:pt x="549" y="613"/>
                    <a:pt x="502" y="548"/>
                  </a:cubicBezTo>
                  <a:cubicBezTo>
                    <a:pt x="447" y="483"/>
                    <a:pt x="400" y="418"/>
                    <a:pt x="335" y="362"/>
                  </a:cubicBezTo>
                  <a:cubicBezTo>
                    <a:pt x="289" y="288"/>
                    <a:pt x="233" y="232"/>
                    <a:pt x="177" y="177"/>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0"/>
            <p:cNvSpPr/>
            <p:nvPr/>
          </p:nvSpPr>
          <p:spPr>
            <a:xfrm>
              <a:off x="4779725" y="3439800"/>
              <a:ext cx="9325" cy="25575"/>
            </a:xfrm>
            <a:custGeom>
              <a:rect b="b" l="l" r="r" t="t"/>
              <a:pathLst>
                <a:path extrusionOk="0" h="1023" w="373">
                  <a:moveTo>
                    <a:pt x="0" y="0"/>
                  </a:moveTo>
                  <a:cubicBezTo>
                    <a:pt x="19" y="74"/>
                    <a:pt x="56" y="167"/>
                    <a:pt x="75" y="251"/>
                  </a:cubicBezTo>
                  <a:cubicBezTo>
                    <a:pt x="103" y="335"/>
                    <a:pt x="121" y="427"/>
                    <a:pt x="158" y="511"/>
                  </a:cubicBezTo>
                  <a:cubicBezTo>
                    <a:pt x="195" y="585"/>
                    <a:pt x="214" y="678"/>
                    <a:pt x="251" y="762"/>
                  </a:cubicBezTo>
                  <a:cubicBezTo>
                    <a:pt x="288" y="855"/>
                    <a:pt x="326" y="938"/>
                    <a:pt x="372" y="1022"/>
                  </a:cubicBezTo>
                  <a:cubicBezTo>
                    <a:pt x="353" y="976"/>
                    <a:pt x="335" y="938"/>
                    <a:pt x="326" y="892"/>
                  </a:cubicBezTo>
                  <a:cubicBezTo>
                    <a:pt x="307" y="846"/>
                    <a:pt x="288" y="808"/>
                    <a:pt x="279" y="762"/>
                  </a:cubicBezTo>
                  <a:lnTo>
                    <a:pt x="186" y="511"/>
                  </a:lnTo>
                  <a:lnTo>
                    <a:pt x="93" y="251"/>
                  </a:lnTo>
                  <a:cubicBezTo>
                    <a:pt x="65" y="167"/>
                    <a:pt x="28"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0"/>
            <p:cNvSpPr/>
            <p:nvPr/>
          </p:nvSpPr>
          <p:spPr>
            <a:xfrm>
              <a:off x="4779025" y="3453025"/>
              <a:ext cx="4675" cy="5150"/>
            </a:xfrm>
            <a:custGeom>
              <a:rect b="b" l="l" r="r" t="t"/>
              <a:pathLst>
                <a:path extrusionOk="0" h="206" w="187">
                  <a:moveTo>
                    <a:pt x="1" y="1"/>
                  </a:moveTo>
                  <a:lnTo>
                    <a:pt x="1" y="1"/>
                  </a:lnTo>
                  <a:cubicBezTo>
                    <a:pt x="28" y="38"/>
                    <a:pt x="56" y="84"/>
                    <a:pt x="93" y="121"/>
                  </a:cubicBezTo>
                  <a:lnTo>
                    <a:pt x="140" y="168"/>
                  </a:lnTo>
                  <a:lnTo>
                    <a:pt x="186" y="205"/>
                  </a:lnTo>
                  <a:cubicBezTo>
                    <a:pt x="177" y="186"/>
                    <a:pt x="168" y="177"/>
                    <a:pt x="149" y="149"/>
                  </a:cubicBezTo>
                  <a:cubicBezTo>
                    <a:pt x="140" y="131"/>
                    <a:pt x="121" y="121"/>
                    <a:pt x="103" y="94"/>
                  </a:cubicBezTo>
                  <a:cubicBezTo>
                    <a:pt x="75" y="56"/>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0"/>
            <p:cNvSpPr/>
            <p:nvPr/>
          </p:nvSpPr>
          <p:spPr>
            <a:xfrm>
              <a:off x="4777625" y="3450700"/>
              <a:ext cx="3525" cy="2825"/>
            </a:xfrm>
            <a:custGeom>
              <a:rect b="b" l="l" r="r" t="t"/>
              <a:pathLst>
                <a:path extrusionOk="0" h="113" w="141">
                  <a:moveTo>
                    <a:pt x="1" y="1"/>
                  </a:moveTo>
                  <a:lnTo>
                    <a:pt x="66" y="66"/>
                  </a:lnTo>
                  <a:cubicBezTo>
                    <a:pt x="84" y="66"/>
                    <a:pt x="94" y="84"/>
                    <a:pt x="103" y="94"/>
                  </a:cubicBezTo>
                  <a:cubicBezTo>
                    <a:pt x="112" y="94"/>
                    <a:pt x="131" y="103"/>
                    <a:pt x="140" y="112"/>
                  </a:cubicBezTo>
                  <a:cubicBezTo>
                    <a:pt x="140" y="103"/>
                    <a:pt x="131" y="94"/>
                    <a:pt x="112" y="84"/>
                  </a:cubicBezTo>
                  <a:lnTo>
                    <a:pt x="84" y="47"/>
                  </a:lnTo>
                  <a:cubicBezTo>
                    <a:pt x="57" y="2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0"/>
            <p:cNvSpPr/>
            <p:nvPr/>
          </p:nvSpPr>
          <p:spPr>
            <a:xfrm>
              <a:off x="4779250" y="3449325"/>
              <a:ext cx="3525" cy="5575"/>
            </a:xfrm>
            <a:custGeom>
              <a:rect b="b" l="l" r="r" t="t"/>
              <a:pathLst>
                <a:path extrusionOk="0" h="223" w="141">
                  <a:moveTo>
                    <a:pt x="1" y="0"/>
                  </a:moveTo>
                  <a:lnTo>
                    <a:pt x="1" y="0"/>
                  </a:lnTo>
                  <a:cubicBezTo>
                    <a:pt x="19" y="37"/>
                    <a:pt x="38" y="65"/>
                    <a:pt x="66" y="112"/>
                  </a:cubicBezTo>
                  <a:cubicBezTo>
                    <a:pt x="84" y="149"/>
                    <a:pt x="122" y="186"/>
                    <a:pt x="140" y="223"/>
                  </a:cubicBezTo>
                  <a:cubicBezTo>
                    <a:pt x="140" y="195"/>
                    <a:pt x="131" y="186"/>
                    <a:pt x="122" y="158"/>
                  </a:cubicBezTo>
                  <a:cubicBezTo>
                    <a:pt x="112" y="139"/>
                    <a:pt x="94" y="130"/>
                    <a:pt x="84"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0"/>
            <p:cNvSpPr/>
            <p:nvPr/>
          </p:nvSpPr>
          <p:spPr>
            <a:xfrm>
              <a:off x="4783900" y="3456750"/>
              <a:ext cx="1875" cy="3975"/>
            </a:xfrm>
            <a:custGeom>
              <a:rect b="b" l="l" r="r" t="t"/>
              <a:pathLst>
                <a:path extrusionOk="0" h="159" w="75">
                  <a:moveTo>
                    <a:pt x="1" y="0"/>
                  </a:moveTo>
                  <a:cubicBezTo>
                    <a:pt x="1" y="28"/>
                    <a:pt x="19" y="47"/>
                    <a:pt x="28" y="84"/>
                  </a:cubicBezTo>
                  <a:cubicBezTo>
                    <a:pt x="38" y="112"/>
                    <a:pt x="47" y="130"/>
                    <a:pt x="75" y="158"/>
                  </a:cubicBezTo>
                  <a:cubicBezTo>
                    <a:pt x="75" y="121"/>
                    <a:pt x="66" y="93"/>
                    <a:pt x="47" y="75"/>
                  </a:cubicBezTo>
                  <a:cubicBezTo>
                    <a:pt x="38" y="4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0"/>
            <p:cNvSpPr/>
            <p:nvPr/>
          </p:nvSpPr>
          <p:spPr>
            <a:xfrm>
              <a:off x="4773450" y="3436300"/>
              <a:ext cx="4450" cy="4200"/>
            </a:xfrm>
            <a:custGeom>
              <a:rect b="b" l="l" r="r" t="t"/>
              <a:pathLst>
                <a:path extrusionOk="0" h="168" w="178">
                  <a:moveTo>
                    <a:pt x="1" y="1"/>
                  </a:moveTo>
                  <a:lnTo>
                    <a:pt x="1" y="1"/>
                  </a:lnTo>
                  <a:cubicBezTo>
                    <a:pt x="28" y="29"/>
                    <a:pt x="66" y="66"/>
                    <a:pt x="84" y="75"/>
                  </a:cubicBezTo>
                  <a:cubicBezTo>
                    <a:pt x="93" y="103"/>
                    <a:pt x="121" y="112"/>
                    <a:pt x="131" y="122"/>
                  </a:cubicBezTo>
                  <a:cubicBezTo>
                    <a:pt x="140" y="149"/>
                    <a:pt x="168" y="159"/>
                    <a:pt x="177" y="168"/>
                  </a:cubicBezTo>
                  <a:cubicBezTo>
                    <a:pt x="168" y="149"/>
                    <a:pt x="158" y="122"/>
                    <a:pt x="140" y="112"/>
                  </a:cubicBezTo>
                  <a:cubicBezTo>
                    <a:pt x="121" y="103"/>
                    <a:pt x="103" y="75"/>
                    <a:pt x="93" y="66"/>
                  </a:cubicBezTo>
                  <a:cubicBezTo>
                    <a:pt x="75" y="4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0"/>
            <p:cNvSpPr/>
            <p:nvPr/>
          </p:nvSpPr>
          <p:spPr>
            <a:xfrm>
              <a:off x="4775775" y="3440025"/>
              <a:ext cx="2800" cy="3275"/>
            </a:xfrm>
            <a:custGeom>
              <a:rect b="b" l="l" r="r" t="t"/>
              <a:pathLst>
                <a:path extrusionOk="0" h="131" w="112">
                  <a:moveTo>
                    <a:pt x="0" y="0"/>
                  </a:moveTo>
                  <a:cubicBezTo>
                    <a:pt x="19" y="19"/>
                    <a:pt x="38" y="47"/>
                    <a:pt x="47" y="65"/>
                  </a:cubicBezTo>
                  <a:cubicBezTo>
                    <a:pt x="65" y="93"/>
                    <a:pt x="84" y="103"/>
                    <a:pt x="112" y="130"/>
                  </a:cubicBezTo>
                  <a:cubicBezTo>
                    <a:pt x="112" y="103"/>
                    <a:pt x="112" y="93"/>
                    <a:pt x="93" y="84"/>
                  </a:cubicBezTo>
                  <a:cubicBezTo>
                    <a:pt x="93" y="65"/>
                    <a:pt x="84" y="56"/>
                    <a:pt x="75" y="47"/>
                  </a:cubicBezTo>
                  <a:cubicBezTo>
                    <a:pt x="65" y="47"/>
                    <a:pt x="47" y="38"/>
                    <a:pt x="38" y="19"/>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0"/>
            <p:cNvSpPr/>
            <p:nvPr/>
          </p:nvSpPr>
          <p:spPr>
            <a:xfrm>
              <a:off x="4772050" y="3437000"/>
              <a:ext cx="1900" cy="1650"/>
            </a:xfrm>
            <a:custGeom>
              <a:rect b="b" l="l" r="r" t="t"/>
              <a:pathLst>
                <a:path extrusionOk="0" h="66" w="76">
                  <a:moveTo>
                    <a:pt x="1" y="1"/>
                  </a:moveTo>
                  <a:cubicBezTo>
                    <a:pt x="10" y="19"/>
                    <a:pt x="29" y="28"/>
                    <a:pt x="29" y="38"/>
                  </a:cubicBezTo>
                  <a:cubicBezTo>
                    <a:pt x="38" y="38"/>
                    <a:pt x="38" y="47"/>
                    <a:pt x="47" y="47"/>
                  </a:cubicBezTo>
                  <a:cubicBezTo>
                    <a:pt x="57" y="47"/>
                    <a:pt x="57" y="66"/>
                    <a:pt x="75" y="66"/>
                  </a:cubicBezTo>
                  <a:cubicBezTo>
                    <a:pt x="75" y="38"/>
                    <a:pt x="57" y="28"/>
                    <a:pt x="47" y="19"/>
                  </a:cubicBezTo>
                  <a:cubicBezTo>
                    <a:pt x="38" y="19"/>
                    <a:pt x="38"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0"/>
            <p:cNvSpPr/>
            <p:nvPr/>
          </p:nvSpPr>
          <p:spPr>
            <a:xfrm>
              <a:off x="4784600" y="3432825"/>
              <a:ext cx="4450" cy="3050"/>
            </a:xfrm>
            <a:custGeom>
              <a:rect b="b" l="l" r="r" t="t"/>
              <a:pathLst>
                <a:path extrusionOk="0" h="122" w="178">
                  <a:moveTo>
                    <a:pt x="56" y="0"/>
                  </a:moveTo>
                  <a:cubicBezTo>
                    <a:pt x="38" y="0"/>
                    <a:pt x="19" y="0"/>
                    <a:pt x="0" y="10"/>
                  </a:cubicBezTo>
                  <a:cubicBezTo>
                    <a:pt x="47" y="10"/>
                    <a:pt x="84" y="19"/>
                    <a:pt x="112" y="28"/>
                  </a:cubicBezTo>
                  <a:cubicBezTo>
                    <a:pt x="131" y="47"/>
                    <a:pt x="140" y="65"/>
                    <a:pt x="149" y="75"/>
                  </a:cubicBezTo>
                  <a:cubicBezTo>
                    <a:pt x="149" y="84"/>
                    <a:pt x="158" y="84"/>
                    <a:pt x="158" y="103"/>
                  </a:cubicBezTo>
                  <a:cubicBezTo>
                    <a:pt x="158" y="112"/>
                    <a:pt x="158" y="112"/>
                    <a:pt x="177" y="121"/>
                  </a:cubicBezTo>
                  <a:cubicBezTo>
                    <a:pt x="158" y="112"/>
                    <a:pt x="158" y="103"/>
                    <a:pt x="158" y="93"/>
                  </a:cubicBezTo>
                  <a:cubicBezTo>
                    <a:pt x="158" y="93"/>
                    <a:pt x="149" y="75"/>
                    <a:pt x="149" y="65"/>
                  </a:cubicBezTo>
                  <a:cubicBezTo>
                    <a:pt x="140" y="56"/>
                    <a:pt x="131" y="28"/>
                    <a:pt x="112" y="19"/>
                  </a:cubicBezTo>
                  <a:cubicBezTo>
                    <a:pt x="93" y="10"/>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0"/>
            <p:cNvSpPr/>
            <p:nvPr/>
          </p:nvSpPr>
          <p:spPr>
            <a:xfrm>
              <a:off x="4787150" y="3435150"/>
              <a:ext cx="2350" cy="4900"/>
            </a:xfrm>
            <a:custGeom>
              <a:rect b="b" l="l" r="r" t="t"/>
              <a:pathLst>
                <a:path extrusionOk="0" h="196" w="94">
                  <a:moveTo>
                    <a:pt x="1" y="0"/>
                  </a:moveTo>
                  <a:lnTo>
                    <a:pt x="1" y="0"/>
                  </a:lnTo>
                  <a:cubicBezTo>
                    <a:pt x="10" y="19"/>
                    <a:pt x="10" y="28"/>
                    <a:pt x="10" y="56"/>
                  </a:cubicBezTo>
                  <a:cubicBezTo>
                    <a:pt x="29" y="65"/>
                    <a:pt x="29" y="93"/>
                    <a:pt x="38" y="102"/>
                  </a:cubicBezTo>
                  <a:lnTo>
                    <a:pt x="56" y="149"/>
                  </a:lnTo>
                  <a:cubicBezTo>
                    <a:pt x="75" y="158"/>
                    <a:pt x="75" y="168"/>
                    <a:pt x="84" y="195"/>
                  </a:cubicBezTo>
                  <a:cubicBezTo>
                    <a:pt x="94" y="168"/>
                    <a:pt x="84" y="158"/>
                    <a:pt x="84" y="140"/>
                  </a:cubicBezTo>
                  <a:cubicBezTo>
                    <a:pt x="75" y="121"/>
                    <a:pt x="75" y="102"/>
                    <a:pt x="56" y="93"/>
                  </a:cubicBezTo>
                  <a:cubicBezTo>
                    <a:pt x="47" y="56"/>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0"/>
            <p:cNvSpPr/>
            <p:nvPr/>
          </p:nvSpPr>
          <p:spPr>
            <a:xfrm>
              <a:off x="4790400" y="3437700"/>
              <a:ext cx="1200" cy="4675"/>
            </a:xfrm>
            <a:custGeom>
              <a:rect b="b" l="l" r="r" t="t"/>
              <a:pathLst>
                <a:path extrusionOk="0" h="187" w="48">
                  <a:moveTo>
                    <a:pt x="1" y="0"/>
                  </a:moveTo>
                  <a:cubicBezTo>
                    <a:pt x="1" y="38"/>
                    <a:pt x="10" y="56"/>
                    <a:pt x="10" y="93"/>
                  </a:cubicBezTo>
                  <a:cubicBezTo>
                    <a:pt x="19" y="121"/>
                    <a:pt x="19" y="149"/>
                    <a:pt x="38" y="186"/>
                  </a:cubicBezTo>
                  <a:cubicBezTo>
                    <a:pt x="47" y="168"/>
                    <a:pt x="47" y="149"/>
                    <a:pt x="47" y="140"/>
                  </a:cubicBezTo>
                  <a:cubicBezTo>
                    <a:pt x="47" y="121"/>
                    <a:pt x="38" y="103"/>
                    <a:pt x="38" y="93"/>
                  </a:cubicBezTo>
                  <a:cubicBezTo>
                    <a:pt x="38" y="84"/>
                    <a:pt x="38" y="56"/>
                    <a:pt x="19" y="47"/>
                  </a:cubicBezTo>
                  <a:cubicBezTo>
                    <a:pt x="19" y="19"/>
                    <a:pt x="10"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0"/>
            <p:cNvSpPr/>
            <p:nvPr/>
          </p:nvSpPr>
          <p:spPr>
            <a:xfrm>
              <a:off x="4786225" y="3435600"/>
              <a:ext cx="1875" cy="3050"/>
            </a:xfrm>
            <a:custGeom>
              <a:rect b="b" l="l" r="r" t="t"/>
              <a:pathLst>
                <a:path extrusionOk="0" h="122" w="75">
                  <a:moveTo>
                    <a:pt x="1" y="1"/>
                  </a:moveTo>
                  <a:cubicBezTo>
                    <a:pt x="19" y="29"/>
                    <a:pt x="28" y="38"/>
                    <a:pt x="28" y="57"/>
                  </a:cubicBezTo>
                  <a:cubicBezTo>
                    <a:pt x="38" y="84"/>
                    <a:pt x="47" y="94"/>
                    <a:pt x="66" y="122"/>
                  </a:cubicBezTo>
                  <a:cubicBezTo>
                    <a:pt x="75" y="94"/>
                    <a:pt x="66" y="75"/>
                    <a:pt x="47" y="47"/>
                  </a:cubicBezTo>
                  <a:cubicBezTo>
                    <a:pt x="38" y="47"/>
                    <a:pt x="38" y="38"/>
                    <a:pt x="28" y="29"/>
                  </a:cubicBezTo>
                  <a:cubicBezTo>
                    <a:pt x="28" y="10"/>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0"/>
            <p:cNvSpPr/>
            <p:nvPr/>
          </p:nvSpPr>
          <p:spPr>
            <a:xfrm>
              <a:off x="4789475" y="3458375"/>
              <a:ext cx="2125" cy="4675"/>
            </a:xfrm>
            <a:custGeom>
              <a:rect b="b" l="l" r="r" t="t"/>
              <a:pathLst>
                <a:path extrusionOk="0" h="187" w="85">
                  <a:moveTo>
                    <a:pt x="66" y="0"/>
                  </a:moveTo>
                  <a:cubicBezTo>
                    <a:pt x="56" y="28"/>
                    <a:pt x="47" y="56"/>
                    <a:pt x="38" y="93"/>
                  </a:cubicBezTo>
                  <a:cubicBezTo>
                    <a:pt x="28" y="112"/>
                    <a:pt x="10" y="149"/>
                    <a:pt x="1" y="186"/>
                  </a:cubicBezTo>
                  <a:lnTo>
                    <a:pt x="38" y="149"/>
                  </a:lnTo>
                  <a:cubicBezTo>
                    <a:pt x="47" y="140"/>
                    <a:pt x="47" y="112"/>
                    <a:pt x="56" y="103"/>
                  </a:cubicBezTo>
                  <a:cubicBezTo>
                    <a:pt x="66" y="65"/>
                    <a:pt x="84"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0"/>
            <p:cNvSpPr/>
            <p:nvPr/>
          </p:nvSpPr>
          <p:spPr>
            <a:xfrm>
              <a:off x="4789250" y="3457450"/>
              <a:ext cx="1175" cy="3500"/>
            </a:xfrm>
            <a:custGeom>
              <a:rect b="b" l="l" r="r" t="t"/>
              <a:pathLst>
                <a:path extrusionOk="0" h="140" w="47">
                  <a:moveTo>
                    <a:pt x="28" y="0"/>
                  </a:moveTo>
                  <a:cubicBezTo>
                    <a:pt x="28" y="9"/>
                    <a:pt x="19" y="19"/>
                    <a:pt x="19" y="37"/>
                  </a:cubicBezTo>
                  <a:cubicBezTo>
                    <a:pt x="10" y="47"/>
                    <a:pt x="10" y="56"/>
                    <a:pt x="10" y="65"/>
                  </a:cubicBezTo>
                  <a:cubicBezTo>
                    <a:pt x="10" y="93"/>
                    <a:pt x="10" y="112"/>
                    <a:pt x="0" y="140"/>
                  </a:cubicBezTo>
                  <a:cubicBezTo>
                    <a:pt x="10" y="130"/>
                    <a:pt x="10" y="112"/>
                    <a:pt x="19" y="112"/>
                  </a:cubicBezTo>
                  <a:cubicBezTo>
                    <a:pt x="19" y="102"/>
                    <a:pt x="28" y="93"/>
                    <a:pt x="28" y="84"/>
                  </a:cubicBezTo>
                  <a:cubicBezTo>
                    <a:pt x="47" y="56"/>
                    <a:pt x="4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0"/>
            <p:cNvSpPr/>
            <p:nvPr/>
          </p:nvSpPr>
          <p:spPr>
            <a:xfrm>
              <a:off x="4787150" y="3455350"/>
              <a:ext cx="1200" cy="3750"/>
            </a:xfrm>
            <a:custGeom>
              <a:rect b="b" l="l" r="r" t="t"/>
              <a:pathLst>
                <a:path extrusionOk="0" h="150" w="48">
                  <a:moveTo>
                    <a:pt x="1" y="1"/>
                  </a:moveTo>
                  <a:cubicBezTo>
                    <a:pt x="1" y="38"/>
                    <a:pt x="1" y="56"/>
                    <a:pt x="10" y="84"/>
                  </a:cubicBezTo>
                  <a:lnTo>
                    <a:pt x="47" y="149"/>
                  </a:lnTo>
                  <a:cubicBezTo>
                    <a:pt x="47" y="121"/>
                    <a:pt x="47" y="93"/>
                    <a:pt x="38" y="66"/>
                  </a:cubicBezTo>
                  <a:cubicBezTo>
                    <a:pt x="38" y="56"/>
                    <a:pt x="29" y="47"/>
                    <a:pt x="29" y="38"/>
                  </a:cubicBezTo>
                  <a:cubicBezTo>
                    <a:pt x="10" y="2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0"/>
            <p:cNvSpPr/>
            <p:nvPr/>
          </p:nvSpPr>
          <p:spPr>
            <a:xfrm>
              <a:off x="4789025" y="3453725"/>
              <a:ext cx="475" cy="3500"/>
            </a:xfrm>
            <a:custGeom>
              <a:rect b="b" l="l" r="r" t="t"/>
              <a:pathLst>
                <a:path extrusionOk="0" h="140" w="19">
                  <a:moveTo>
                    <a:pt x="9" y="1"/>
                  </a:moveTo>
                  <a:cubicBezTo>
                    <a:pt x="0" y="19"/>
                    <a:pt x="0" y="47"/>
                    <a:pt x="0" y="66"/>
                  </a:cubicBezTo>
                  <a:cubicBezTo>
                    <a:pt x="0" y="93"/>
                    <a:pt x="0" y="112"/>
                    <a:pt x="9" y="140"/>
                  </a:cubicBezTo>
                  <a:cubicBezTo>
                    <a:pt x="19" y="112"/>
                    <a:pt x="19" y="93"/>
                    <a:pt x="19" y="66"/>
                  </a:cubicBezTo>
                  <a:cubicBezTo>
                    <a:pt x="19" y="47"/>
                    <a:pt x="19" y="1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0"/>
            <p:cNvSpPr/>
            <p:nvPr/>
          </p:nvSpPr>
          <p:spPr>
            <a:xfrm>
              <a:off x="4791325" y="3451875"/>
              <a:ext cx="500" cy="4675"/>
            </a:xfrm>
            <a:custGeom>
              <a:rect b="b" l="l" r="r" t="t"/>
              <a:pathLst>
                <a:path extrusionOk="0" h="187" w="20">
                  <a:moveTo>
                    <a:pt x="10" y="0"/>
                  </a:moveTo>
                  <a:cubicBezTo>
                    <a:pt x="1" y="37"/>
                    <a:pt x="1" y="56"/>
                    <a:pt x="1" y="93"/>
                  </a:cubicBezTo>
                  <a:cubicBezTo>
                    <a:pt x="1" y="130"/>
                    <a:pt x="1" y="149"/>
                    <a:pt x="10" y="186"/>
                  </a:cubicBezTo>
                  <a:cubicBezTo>
                    <a:pt x="20" y="149"/>
                    <a:pt x="20" y="130"/>
                    <a:pt x="20" y="93"/>
                  </a:cubicBezTo>
                  <a:cubicBezTo>
                    <a:pt x="20" y="56"/>
                    <a:pt x="20"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0"/>
            <p:cNvSpPr/>
            <p:nvPr/>
          </p:nvSpPr>
          <p:spPr>
            <a:xfrm>
              <a:off x="4761600" y="3449075"/>
              <a:ext cx="2575" cy="4900"/>
            </a:xfrm>
            <a:custGeom>
              <a:rect b="b" l="l" r="r" t="t"/>
              <a:pathLst>
                <a:path extrusionOk="0" h="196" w="103">
                  <a:moveTo>
                    <a:pt x="1" y="1"/>
                  </a:moveTo>
                  <a:cubicBezTo>
                    <a:pt x="1" y="19"/>
                    <a:pt x="10" y="47"/>
                    <a:pt x="1" y="56"/>
                  </a:cubicBezTo>
                  <a:cubicBezTo>
                    <a:pt x="10" y="75"/>
                    <a:pt x="10" y="84"/>
                    <a:pt x="29" y="112"/>
                  </a:cubicBezTo>
                  <a:cubicBezTo>
                    <a:pt x="47" y="149"/>
                    <a:pt x="75" y="177"/>
                    <a:pt x="103" y="196"/>
                  </a:cubicBezTo>
                  <a:cubicBezTo>
                    <a:pt x="94" y="177"/>
                    <a:pt x="84" y="159"/>
                    <a:pt x="75" y="149"/>
                  </a:cubicBezTo>
                  <a:cubicBezTo>
                    <a:pt x="75" y="131"/>
                    <a:pt x="56" y="112"/>
                    <a:pt x="47" y="103"/>
                  </a:cubicBezTo>
                  <a:cubicBezTo>
                    <a:pt x="38" y="66"/>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0"/>
            <p:cNvSpPr/>
            <p:nvPr/>
          </p:nvSpPr>
          <p:spPr>
            <a:xfrm>
              <a:off x="4763475" y="3450700"/>
              <a:ext cx="2800" cy="3750"/>
            </a:xfrm>
            <a:custGeom>
              <a:rect b="b" l="l" r="r" t="t"/>
              <a:pathLst>
                <a:path extrusionOk="0" h="150" w="112">
                  <a:moveTo>
                    <a:pt x="0" y="1"/>
                  </a:moveTo>
                  <a:cubicBezTo>
                    <a:pt x="0" y="10"/>
                    <a:pt x="9" y="29"/>
                    <a:pt x="9" y="47"/>
                  </a:cubicBezTo>
                  <a:cubicBezTo>
                    <a:pt x="9" y="66"/>
                    <a:pt x="19" y="84"/>
                    <a:pt x="28" y="94"/>
                  </a:cubicBezTo>
                  <a:cubicBezTo>
                    <a:pt x="56" y="122"/>
                    <a:pt x="74" y="140"/>
                    <a:pt x="112" y="149"/>
                  </a:cubicBezTo>
                  <a:lnTo>
                    <a:pt x="74" y="122"/>
                  </a:lnTo>
                  <a:cubicBezTo>
                    <a:pt x="74" y="103"/>
                    <a:pt x="65" y="94"/>
                    <a:pt x="56" y="84"/>
                  </a:cubicBezTo>
                  <a:cubicBezTo>
                    <a:pt x="28" y="4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0"/>
            <p:cNvSpPr/>
            <p:nvPr/>
          </p:nvSpPr>
          <p:spPr>
            <a:xfrm>
              <a:off x="4766025" y="3452100"/>
              <a:ext cx="3725" cy="3500"/>
            </a:xfrm>
            <a:custGeom>
              <a:rect b="b" l="l" r="r" t="t"/>
              <a:pathLst>
                <a:path extrusionOk="0" h="140" w="149">
                  <a:moveTo>
                    <a:pt x="0" y="1"/>
                  </a:moveTo>
                  <a:lnTo>
                    <a:pt x="0" y="1"/>
                  </a:lnTo>
                  <a:cubicBezTo>
                    <a:pt x="10" y="38"/>
                    <a:pt x="37" y="66"/>
                    <a:pt x="65" y="84"/>
                  </a:cubicBezTo>
                  <a:lnTo>
                    <a:pt x="102" y="121"/>
                  </a:lnTo>
                  <a:cubicBezTo>
                    <a:pt x="112" y="131"/>
                    <a:pt x="140" y="140"/>
                    <a:pt x="149" y="140"/>
                  </a:cubicBezTo>
                  <a:lnTo>
                    <a:pt x="112" y="112"/>
                  </a:lnTo>
                  <a:lnTo>
                    <a:pt x="84" y="75"/>
                  </a:lnTo>
                  <a:cubicBezTo>
                    <a:pt x="56" y="47"/>
                    <a:pt x="19"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0"/>
            <p:cNvSpPr/>
            <p:nvPr/>
          </p:nvSpPr>
          <p:spPr>
            <a:xfrm>
              <a:off x="4767175" y="3456275"/>
              <a:ext cx="4675" cy="2825"/>
            </a:xfrm>
            <a:custGeom>
              <a:rect b="b" l="l" r="r" t="t"/>
              <a:pathLst>
                <a:path extrusionOk="0" h="113" w="187">
                  <a:moveTo>
                    <a:pt x="1" y="1"/>
                  </a:moveTo>
                  <a:lnTo>
                    <a:pt x="1" y="1"/>
                  </a:lnTo>
                  <a:cubicBezTo>
                    <a:pt x="19" y="19"/>
                    <a:pt x="56" y="47"/>
                    <a:pt x="94" y="75"/>
                  </a:cubicBezTo>
                  <a:cubicBezTo>
                    <a:pt x="103" y="94"/>
                    <a:pt x="131" y="94"/>
                    <a:pt x="140" y="103"/>
                  </a:cubicBezTo>
                  <a:cubicBezTo>
                    <a:pt x="149" y="103"/>
                    <a:pt x="159" y="112"/>
                    <a:pt x="187" y="112"/>
                  </a:cubicBezTo>
                  <a:lnTo>
                    <a:pt x="140" y="75"/>
                  </a:lnTo>
                  <a:cubicBezTo>
                    <a:pt x="112" y="66"/>
                    <a:pt x="103" y="56"/>
                    <a:pt x="94" y="47"/>
                  </a:cubicBezTo>
                  <a:cubicBezTo>
                    <a:pt x="56" y="38"/>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0"/>
            <p:cNvSpPr/>
            <p:nvPr/>
          </p:nvSpPr>
          <p:spPr>
            <a:xfrm>
              <a:off x="4771600" y="3457200"/>
              <a:ext cx="3975" cy="3525"/>
            </a:xfrm>
            <a:custGeom>
              <a:rect b="b" l="l" r="r" t="t"/>
              <a:pathLst>
                <a:path extrusionOk="0" h="141" w="159">
                  <a:moveTo>
                    <a:pt x="0" y="1"/>
                  </a:moveTo>
                  <a:lnTo>
                    <a:pt x="0" y="1"/>
                  </a:lnTo>
                  <a:cubicBezTo>
                    <a:pt x="10" y="29"/>
                    <a:pt x="28" y="66"/>
                    <a:pt x="65" y="75"/>
                  </a:cubicBezTo>
                  <a:cubicBezTo>
                    <a:pt x="75" y="85"/>
                    <a:pt x="102" y="103"/>
                    <a:pt x="112" y="112"/>
                  </a:cubicBezTo>
                  <a:cubicBezTo>
                    <a:pt x="121" y="122"/>
                    <a:pt x="140" y="140"/>
                    <a:pt x="158" y="140"/>
                  </a:cubicBezTo>
                  <a:cubicBezTo>
                    <a:pt x="140" y="122"/>
                    <a:pt x="121" y="112"/>
                    <a:pt x="112" y="103"/>
                  </a:cubicBezTo>
                  <a:lnTo>
                    <a:pt x="75" y="66"/>
                  </a:lnTo>
                  <a:cubicBezTo>
                    <a:pt x="56" y="4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0"/>
            <p:cNvSpPr/>
            <p:nvPr/>
          </p:nvSpPr>
          <p:spPr>
            <a:xfrm>
              <a:off x="4773925" y="3444675"/>
              <a:ext cx="1175" cy="1875"/>
            </a:xfrm>
            <a:custGeom>
              <a:rect b="b" l="l" r="r" t="t"/>
              <a:pathLst>
                <a:path extrusionOk="0" h="75" w="47">
                  <a:moveTo>
                    <a:pt x="0" y="0"/>
                  </a:moveTo>
                  <a:lnTo>
                    <a:pt x="0" y="0"/>
                  </a:lnTo>
                  <a:cubicBezTo>
                    <a:pt x="9" y="19"/>
                    <a:pt x="9" y="37"/>
                    <a:pt x="9" y="47"/>
                  </a:cubicBezTo>
                  <a:lnTo>
                    <a:pt x="47" y="75"/>
                  </a:lnTo>
                  <a:cubicBezTo>
                    <a:pt x="47" y="56"/>
                    <a:pt x="47" y="47"/>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50"/>
            <p:cNvSpPr/>
            <p:nvPr/>
          </p:nvSpPr>
          <p:spPr>
            <a:xfrm>
              <a:off x="4773450" y="3442575"/>
              <a:ext cx="1650" cy="2125"/>
            </a:xfrm>
            <a:custGeom>
              <a:rect b="b" l="l" r="r" t="t"/>
              <a:pathLst>
                <a:path extrusionOk="0" h="85" w="66">
                  <a:moveTo>
                    <a:pt x="1" y="1"/>
                  </a:moveTo>
                  <a:cubicBezTo>
                    <a:pt x="1" y="28"/>
                    <a:pt x="19" y="38"/>
                    <a:pt x="28" y="47"/>
                  </a:cubicBezTo>
                  <a:lnTo>
                    <a:pt x="66" y="84"/>
                  </a:lnTo>
                  <a:cubicBezTo>
                    <a:pt x="47" y="56"/>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50"/>
            <p:cNvSpPr/>
            <p:nvPr/>
          </p:nvSpPr>
          <p:spPr>
            <a:xfrm>
              <a:off x="4777400" y="3461850"/>
              <a:ext cx="3050" cy="1650"/>
            </a:xfrm>
            <a:custGeom>
              <a:rect b="b" l="l" r="r" t="t"/>
              <a:pathLst>
                <a:path extrusionOk="0" h="66" w="122">
                  <a:moveTo>
                    <a:pt x="0" y="1"/>
                  </a:moveTo>
                  <a:cubicBezTo>
                    <a:pt x="10" y="10"/>
                    <a:pt x="28" y="29"/>
                    <a:pt x="56" y="47"/>
                  </a:cubicBezTo>
                  <a:cubicBezTo>
                    <a:pt x="66" y="47"/>
                    <a:pt x="75" y="56"/>
                    <a:pt x="93" y="56"/>
                  </a:cubicBezTo>
                  <a:cubicBezTo>
                    <a:pt x="103" y="66"/>
                    <a:pt x="112" y="66"/>
                    <a:pt x="121" y="66"/>
                  </a:cubicBezTo>
                  <a:cubicBezTo>
                    <a:pt x="103" y="47"/>
                    <a:pt x="93" y="29"/>
                    <a:pt x="66" y="19"/>
                  </a:cubicBezTo>
                  <a:cubicBezTo>
                    <a:pt x="4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0"/>
            <p:cNvSpPr/>
            <p:nvPr/>
          </p:nvSpPr>
          <p:spPr>
            <a:xfrm>
              <a:off x="4586250" y="3457675"/>
              <a:ext cx="34625" cy="32950"/>
            </a:xfrm>
            <a:custGeom>
              <a:rect b="b" l="l" r="r" t="t"/>
              <a:pathLst>
                <a:path extrusionOk="0" h="1318" w="1385">
                  <a:moveTo>
                    <a:pt x="558" y="0"/>
                  </a:moveTo>
                  <a:cubicBezTo>
                    <a:pt x="455" y="0"/>
                    <a:pt x="353" y="56"/>
                    <a:pt x="325" y="149"/>
                  </a:cubicBezTo>
                  <a:cubicBezTo>
                    <a:pt x="288" y="251"/>
                    <a:pt x="362" y="363"/>
                    <a:pt x="427" y="446"/>
                  </a:cubicBezTo>
                  <a:cubicBezTo>
                    <a:pt x="366" y="424"/>
                    <a:pt x="299" y="407"/>
                    <a:pt x="230" y="407"/>
                  </a:cubicBezTo>
                  <a:cubicBezTo>
                    <a:pt x="216" y="407"/>
                    <a:pt x="201" y="408"/>
                    <a:pt x="186" y="409"/>
                  </a:cubicBezTo>
                  <a:cubicBezTo>
                    <a:pt x="102" y="419"/>
                    <a:pt x="28" y="474"/>
                    <a:pt x="9" y="558"/>
                  </a:cubicBezTo>
                  <a:cubicBezTo>
                    <a:pt x="0" y="642"/>
                    <a:pt x="74" y="707"/>
                    <a:pt x="139" y="753"/>
                  </a:cubicBezTo>
                  <a:cubicBezTo>
                    <a:pt x="214" y="800"/>
                    <a:pt x="288" y="818"/>
                    <a:pt x="362" y="874"/>
                  </a:cubicBezTo>
                  <a:cubicBezTo>
                    <a:pt x="279" y="883"/>
                    <a:pt x="195" y="892"/>
                    <a:pt x="130" y="930"/>
                  </a:cubicBezTo>
                  <a:cubicBezTo>
                    <a:pt x="56" y="967"/>
                    <a:pt x="0" y="1050"/>
                    <a:pt x="9" y="1125"/>
                  </a:cubicBezTo>
                  <a:cubicBezTo>
                    <a:pt x="28" y="1255"/>
                    <a:pt x="186" y="1301"/>
                    <a:pt x="316" y="1311"/>
                  </a:cubicBezTo>
                  <a:cubicBezTo>
                    <a:pt x="370" y="1315"/>
                    <a:pt x="424" y="1317"/>
                    <a:pt x="478" y="1317"/>
                  </a:cubicBezTo>
                  <a:cubicBezTo>
                    <a:pt x="749" y="1317"/>
                    <a:pt x="1016" y="1259"/>
                    <a:pt x="1264" y="1143"/>
                  </a:cubicBezTo>
                  <a:cubicBezTo>
                    <a:pt x="1384" y="1106"/>
                    <a:pt x="1357" y="957"/>
                    <a:pt x="1347" y="874"/>
                  </a:cubicBezTo>
                  <a:cubicBezTo>
                    <a:pt x="1254" y="586"/>
                    <a:pt x="1078" y="307"/>
                    <a:pt x="827" y="121"/>
                  </a:cubicBezTo>
                  <a:cubicBezTo>
                    <a:pt x="743" y="56"/>
                    <a:pt x="650" y="0"/>
                    <a:pt x="5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0"/>
            <p:cNvSpPr/>
            <p:nvPr/>
          </p:nvSpPr>
          <p:spPr>
            <a:xfrm>
              <a:off x="4586000" y="3457500"/>
              <a:ext cx="34650" cy="33650"/>
            </a:xfrm>
            <a:custGeom>
              <a:rect b="b" l="l" r="r" t="t"/>
              <a:pathLst>
                <a:path extrusionOk="0" h="1346" w="1386">
                  <a:moveTo>
                    <a:pt x="1357" y="927"/>
                  </a:moveTo>
                  <a:cubicBezTo>
                    <a:pt x="1367" y="974"/>
                    <a:pt x="1367" y="1020"/>
                    <a:pt x="1367" y="1057"/>
                  </a:cubicBezTo>
                  <a:cubicBezTo>
                    <a:pt x="1385" y="1011"/>
                    <a:pt x="1367" y="964"/>
                    <a:pt x="1357" y="927"/>
                  </a:cubicBezTo>
                  <a:close/>
                  <a:moveTo>
                    <a:pt x="1367" y="1058"/>
                  </a:moveTo>
                  <a:lnTo>
                    <a:pt x="1367" y="1058"/>
                  </a:lnTo>
                  <a:cubicBezTo>
                    <a:pt x="1366" y="1076"/>
                    <a:pt x="1357" y="1085"/>
                    <a:pt x="1348" y="1113"/>
                  </a:cubicBezTo>
                  <a:cubicBezTo>
                    <a:pt x="1357" y="1104"/>
                    <a:pt x="1366" y="1076"/>
                    <a:pt x="1367" y="1058"/>
                  </a:cubicBezTo>
                  <a:close/>
                  <a:moveTo>
                    <a:pt x="1348" y="1113"/>
                  </a:moveTo>
                  <a:lnTo>
                    <a:pt x="1348" y="1113"/>
                  </a:lnTo>
                  <a:cubicBezTo>
                    <a:pt x="1320" y="1122"/>
                    <a:pt x="1311" y="1132"/>
                    <a:pt x="1292" y="1150"/>
                  </a:cubicBezTo>
                  <a:cubicBezTo>
                    <a:pt x="1311" y="1150"/>
                    <a:pt x="1339" y="1132"/>
                    <a:pt x="1348" y="1113"/>
                  </a:cubicBezTo>
                  <a:close/>
                  <a:moveTo>
                    <a:pt x="846" y="1308"/>
                  </a:moveTo>
                  <a:lnTo>
                    <a:pt x="846" y="1308"/>
                  </a:lnTo>
                  <a:cubicBezTo>
                    <a:pt x="792" y="1318"/>
                    <a:pt x="736" y="1326"/>
                    <a:pt x="680" y="1332"/>
                  </a:cubicBezTo>
                  <a:lnTo>
                    <a:pt x="680" y="1332"/>
                  </a:lnTo>
                  <a:cubicBezTo>
                    <a:pt x="736" y="1326"/>
                    <a:pt x="791" y="1319"/>
                    <a:pt x="846" y="1308"/>
                  </a:cubicBezTo>
                  <a:close/>
                  <a:moveTo>
                    <a:pt x="535" y="1"/>
                  </a:moveTo>
                  <a:cubicBezTo>
                    <a:pt x="512" y="1"/>
                    <a:pt x="489" y="3"/>
                    <a:pt x="465" y="7"/>
                  </a:cubicBezTo>
                  <a:cubicBezTo>
                    <a:pt x="419" y="17"/>
                    <a:pt x="372" y="45"/>
                    <a:pt x="335" y="82"/>
                  </a:cubicBezTo>
                  <a:cubicBezTo>
                    <a:pt x="298" y="110"/>
                    <a:pt x="280" y="156"/>
                    <a:pt x="289" y="221"/>
                  </a:cubicBezTo>
                  <a:cubicBezTo>
                    <a:pt x="289" y="268"/>
                    <a:pt x="317" y="314"/>
                    <a:pt x="335" y="361"/>
                  </a:cubicBezTo>
                  <a:cubicBezTo>
                    <a:pt x="345" y="379"/>
                    <a:pt x="363" y="388"/>
                    <a:pt x="372" y="416"/>
                  </a:cubicBezTo>
                  <a:cubicBezTo>
                    <a:pt x="345" y="416"/>
                    <a:pt x="335" y="407"/>
                    <a:pt x="317" y="407"/>
                  </a:cubicBezTo>
                  <a:cubicBezTo>
                    <a:pt x="270" y="388"/>
                    <a:pt x="233" y="388"/>
                    <a:pt x="187" y="388"/>
                  </a:cubicBezTo>
                  <a:cubicBezTo>
                    <a:pt x="140" y="407"/>
                    <a:pt x="94" y="416"/>
                    <a:pt x="57" y="453"/>
                  </a:cubicBezTo>
                  <a:cubicBezTo>
                    <a:pt x="19" y="481"/>
                    <a:pt x="1" y="518"/>
                    <a:pt x="1" y="574"/>
                  </a:cubicBezTo>
                  <a:cubicBezTo>
                    <a:pt x="1" y="621"/>
                    <a:pt x="19" y="667"/>
                    <a:pt x="47" y="704"/>
                  </a:cubicBezTo>
                  <a:cubicBezTo>
                    <a:pt x="66" y="741"/>
                    <a:pt x="112" y="760"/>
                    <a:pt x="149" y="788"/>
                  </a:cubicBezTo>
                  <a:cubicBezTo>
                    <a:pt x="205" y="825"/>
                    <a:pt x="270" y="834"/>
                    <a:pt x="326" y="872"/>
                  </a:cubicBezTo>
                  <a:cubicBezTo>
                    <a:pt x="270" y="881"/>
                    <a:pt x="205" y="890"/>
                    <a:pt x="149" y="918"/>
                  </a:cubicBezTo>
                  <a:cubicBezTo>
                    <a:pt x="112" y="937"/>
                    <a:pt x="84" y="964"/>
                    <a:pt x="57" y="992"/>
                  </a:cubicBezTo>
                  <a:cubicBezTo>
                    <a:pt x="38" y="1029"/>
                    <a:pt x="10" y="1067"/>
                    <a:pt x="10" y="1113"/>
                  </a:cubicBezTo>
                  <a:cubicBezTo>
                    <a:pt x="10" y="1160"/>
                    <a:pt x="19" y="1197"/>
                    <a:pt x="57" y="1225"/>
                  </a:cubicBezTo>
                  <a:cubicBezTo>
                    <a:pt x="84" y="1262"/>
                    <a:pt x="112" y="1290"/>
                    <a:pt x="149" y="1299"/>
                  </a:cubicBezTo>
                  <a:cubicBezTo>
                    <a:pt x="224" y="1336"/>
                    <a:pt x="298" y="1336"/>
                    <a:pt x="382" y="1345"/>
                  </a:cubicBezTo>
                  <a:cubicBezTo>
                    <a:pt x="477" y="1345"/>
                    <a:pt x="579" y="1342"/>
                    <a:pt x="680" y="1332"/>
                  </a:cubicBezTo>
                  <a:lnTo>
                    <a:pt x="680" y="1332"/>
                  </a:lnTo>
                  <a:cubicBezTo>
                    <a:pt x="622" y="1337"/>
                    <a:pt x="564" y="1340"/>
                    <a:pt x="504" y="1340"/>
                  </a:cubicBezTo>
                  <a:cubicBezTo>
                    <a:pt x="464" y="1340"/>
                    <a:pt x="424" y="1338"/>
                    <a:pt x="382" y="1336"/>
                  </a:cubicBezTo>
                  <a:cubicBezTo>
                    <a:pt x="298" y="1336"/>
                    <a:pt x="233" y="1318"/>
                    <a:pt x="159" y="1290"/>
                  </a:cubicBezTo>
                  <a:cubicBezTo>
                    <a:pt x="131" y="1271"/>
                    <a:pt x="94" y="1252"/>
                    <a:pt x="66" y="1215"/>
                  </a:cubicBezTo>
                  <a:cubicBezTo>
                    <a:pt x="47" y="1197"/>
                    <a:pt x="38" y="1150"/>
                    <a:pt x="38" y="1113"/>
                  </a:cubicBezTo>
                  <a:cubicBezTo>
                    <a:pt x="38" y="1076"/>
                    <a:pt x="57" y="1039"/>
                    <a:pt x="66" y="1020"/>
                  </a:cubicBezTo>
                  <a:cubicBezTo>
                    <a:pt x="94" y="992"/>
                    <a:pt x="112" y="974"/>
                    <a:pt x="149" y="946"/>
                  </a:cubicBezTo>
                  <a:cubicBezTo>
                    <a:pt x="224" y="918"/>
                    <a:pt x="289" y="918"/>
                    <a:pt x="372" y="899"/>
                  </a:cubicBezTo>
                  <a:lnTo>
                    <a:pt x="419" y="899"/>
                  </a:lnTo>
                  <a:lnTo>
                    <a:pt x="382" y="872"/>
                  </a:lnTo>
                  <a:cubicBezTo>
                    <a:pt x="317" y="807"/>
                    <a:pt x="233" y="788"/>
                    <a:pt x="159" y="751"/>
                  </a:cubicBezTo>
                  <a:cubicBezTo>
                    <a:pt x="131" y="732"/>
                    <a:pt x="94" y="704"/>
                    <a:pt x="66" y="686"/>
                  </a:cubicBezTo>
                  <a:cubicBezTo>
                    <a:pt x="47" y="649"/>
                    <a:pt x="38" y="611"/>
                    <a:pt x="38" y="574"/>
                  </a:cubicBezTo>
                  <a:cubicBezTo>
                    <a:pt x="38" y="546"/>
                    <a:pt x="57" y="509"/>
                    <a:pt x="84" y="481"/>
                  </a:cubicBezTo>
                  <a:cubicBezTo>
                    <a:pt x="103" y="463"/>
                    <a:pt x="140" y="453"/>
                    <a:pt x="187" y="435"/>
                  </a:cubicBezTo>
                  <a:cubicBezTo>
                    <a:pt x="198" y="434"/>
                    <a:pt x="209" y="433"/>
                    <a:pt x="220" y="433"/>
                  </a:cubicBezTo>
                  <a:cubicBezTo>
                    <a:pt x="288" y="433"/>
                    <a:pt x="347" y="456"/>
                    <a:pt x="419" y="472"/>
                  </a:cubicBezTo>
                  <a:lnTo>
                    <a:pt x="484" y="500"/>
                  </a:lnTo>
                  <a:lnTo>
                    <a:pt x="437" y="435"/>
                  </a:lnTo>
                  <a:cubicBezTo>
                    <a:pt x="419" y="407"/>
                    <a:pt x="382" y="370"/>
                    <a:pt x="372" y="333"/>
                  </a:cubicBezTo>
                  <a:cubicBezTo>
                    <a:pt x="345" y="296"/>
                    <a:pt x="335" y="249"/>
                    <a:pt x="335" y="221"/>
                  </a:cubicBezTo>
                  <a:cubicBezTo>
                    <a:pt x="335" y="184"/>
                    <a:pt x="345" y="138"/>
                    <a:pt x="372" y="110"/>
                  </a:cubicBezTo>
                  <a:cubicBezTo>
                    <a:pt x="391" y="82"/>
                    <a:pt x="428" y="54"/>
                    <a:pt x="475" y="54"/>
                  </a:cubicBezTo>
                  <a:cubicBezTo>
                    <a:pt x="493" y="49"/>
                    <a:pt x="514" y="47"/>
                    <a:pt x="536" y="47"/>
                  </a:cubicBezTo>
                  <a:cubicBezTo>
                    <a:pt x="558" y="47"/>
                    <a:pt x="581" y="49"/>
                    <a:pt x="605" y="54"/>
                  </a:cubicBezTo>
                  <a:cubicBezTo>
                    <a:pt x="651" y="63"/>
                    <a:pt x="688" y="82"/>
                    <a:pt x="716" y="100"/>
                  </a:cubicBezTo>
                  <a:cubicBezTo>
                    <a:pt x="753" y="128"/>
                    <a:pt x="791" y="147"/>
                    <a:pt x="837" y="175"/>
                  </a:cubicBezTo>
                  <a:cubicBezTo>
                    <a:pt x="874" y="193"/>
                    <a:pt x="902" y="230"/>
                    <a:pt x="939" y="249"/>
                  </a:cubicBezTo>
                  <a:cubicBezTo>
                    <a:pt x="1069" y="370"/>
                    <a:pt x="1171" y="518"/>
                    <a:pt x="1255" y="686"/>
                  </a:cubicBezTo>
                  <a:lnTo>
                    <a:pt x="1357" y="927"/>
                  </a:lnTo>
                  <a:cubicBezTo>
                    <a:pt x="1339" y="844"/>
                    <a:pt x="1302" y="760"/>
                    <a:pt x="1264" y="686"/>
                  </a:cubicBezTo>
                  <a:cubicBezTo>
                    <a:pt x="1181" y="518"/>
                    <a:pt x="1088" y="370"/>
                    <a:pt x="967" y="240"/>
                  </a:cubicBezTo>
                  <a:cubicBezTo>
                    <a:pt x="930" y="203"/>
                    <a:pt x="893" y="184"/>
                    <a:pt x="856" y="147"/>
                  </a:cubicBezTo>
                  <a:cubicBezTo>
                    <a:pt x="828" y="128"/>
                    <a:pt x="791" y="91"/>
                    <a:pt x="744" y="63"/>
                  </a:cubicBezTo>
                  <a:cubicBezTo>
                    <a:pt x="698" y="35"/>
                    <a:pt x="651" y="17"/>
                    <a:pt x="605" y="7"/>
                  </a:cubicBezTo>
                  <a:cubicBezTo>
                    <a:pt x="581" y="3"/>
                    <a:pt x="558" y="1"/>
                    <a:pt x="5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0"/>
            <p:cNvSpPr/>
            <p:nvPr/>
          </p:nvSpPr>
          <p:spPr>
            <a:xfrm>
              <a:off x="4595525" y="3479275"/>
              <a:ext cx="24175" cy="5375"/>
            </a:xfrm>
            <a:custGeom>
              <a:rect b="b" l="l" r="r" t="t"/>
              <a:pathLst>
                <a:path extrusionOk="0" h="215" w="967">
                  <a:moveTo>
                    <a:pt x="1" y="1"/>
                  </a:moveTo>
                  <a:lnTo>
                    <a:pt x="242" y="66"/>
                  </a:lnTo>
                  <a:lnTo>
                    <a:pt x="484" y="112"/>
                  </a:lnTo>
                  <a:lnTo>
                    <a:pt x="735" y="158"/>
                  </a:lnTo>
                  <a:cubicBezTo>
                    <a:pt x="763" y="158"/>
                    <a:pt x="809" y="168"/>
                    <a:pt x="846" y="186"/>
                  </a:cubicBezTo>
                  <a:cubicBezTo>
                    <a:pt x="883" y="196"/>
                    <a:pt x="930" y="205"/>
                    <a:pt x="967" y="214"/>
                  </a:cubicBezTo>
                  <a:cubicBezTo>
                    <a:pt x="893" y="177"/>
                    <a:pt x="809" y="158"/>
                    <a:pt x="735" y="131"/>
                  </a:cubicBezTo>
                  <a:cubicBezTo>
                    <a:pt x="651" y="112"/>
                    <a:pt x="567" y="84"/>
                    <a:pt x="484" y="75"/>
                  </a:cubicBezTo>
                  <a:cubicBezTo>
                    <a:pt x="410" y="56"/>
                    <a:pt x="326" y="47"/>
                    <a:pt x="242" y="2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0"/>
            <p:cNvSpPr/>
            <p:nvPr/>
          </p:nvSpPr>
          <p:spPr>
            <a:xfrm>
              <a:off x="4596925" y="3468825"/>
              <a:ext cx="23250" cy="15125"/>
            </a:xfrm>
            <a:custGeom>
              <a:rect b="b" l="l" r="r" t="t"/>
              <a:pathLst>
                <a:path extrusionOk="0" h="605" w="930">
                  <a:moveTo>
                    <a:pt x="0" y="0"/>
                  </a:moveTo>
                  <a:lnTo>
                    <a:pt x="0" y="0"/>
                  </a:lnTo>
                  <a:cubicBezTo>
                    <a:pt x="84" y="56"/>
                    <a:pt x="158" y="112"/>
                    <a:pt x="233" y="158"/>
                  </a:cubicBezTo>
                  <a:cubicBezTo>
                    <a:pt x="307" y="205"/>
                    <a:pt x="391" y="261"/>
                    <a:pt x="456" y="307"/>
                  </a:cubicBezTo>
                  <a:cubicBezTo>
                    <a:pt x="539" y="372"/>
                    <a:pt x="604" y="419"/>
                    <a:pt x="688" y="465"/>
                  </a:cubicBezTo>
                  <a:cubicBezTo>
                    <a:pt x="772" y="521"/>
                    <a:pt x="855" y="567"/>
                    <a:pt x="930" y="604"/>
                  </a:cubicBezTo>
                  <a:cubicBezTo>
                    <a:pt x="902" y="576"/>
                    <a:pt x="855" y="558"/>
                    <a:pt x="818" y="530"/>
                  </a:cubicBezTo>
                  <a:cubicBezTo>
                    <a:pt x="781" y="493"/>
                    <a:pt x="734" y="474"/>
                    <a:pt x="697" y="446"/>
                  </a:cubicBezTo>
                  <a:lnTo>
                    <a:pt x="465" y="298"/>
                  </a:lnTo>
                  <a:lnTo>
                    <a:pt x="233" y="149"/>
                  </a:lnTo>
                  <a:cubicBezTo>
                    <a:pt x="158"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0"/>
            <p:cNvSpPr/>
            <p:nvPr/>
          </p:nvSpPr>
          <p:spPr>
            <a:xfrm>
              <a:off x="4604825" y="3479975"/>
              <a:ext cx="7000" cy="1650"/>
            </a:xfrm>
            <a:custGeom>
              <a:rect b="b" l="l" r="r" t="t"/>
              <a:pathLst>
                <a:path extrusionOk="0" h="66" w="280">
                  <a:moveTo>
                    <a:pt x="0" y="0"/>
                  </a:moveTo>
                  <a:cubicBezTo>
                    <a:pt x="38" y="19"/>
                    <a:pt x="84" y="28"/>
                    <a:pt x="140" y="38"/>
                  </a:cubicBezTo>
                  <a:cubicBezTo>
                    <a:pt x="168" y="38"/>
                    <a:pt x="186" y="47"/>
                    <a:pt x="214" y="47"/>
                  </a:cubicBezTo>
                  <a:cubicBezTo>
                    <a:pt x="233" y="47"/>
                    <a:pt x="251" y="65"/>
                    <a:pt x="279" y="65"/>
                  </a:cubicBezTo>
                  <a:cubicBezTo>
                    <a:pt x="261" y="47"/>
                    <a:pt x="233" y="47"/>
                    <a:pt x="214" y="38"/>
                  </a:cubicBezTo>
                  <a:cubicBezTo>
                    <a:pt x="186" y="28"/>
                    <a:pt x="168" y="19"/>
                    <a:pt x="140" y="19"/>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0"/>
            <p:cNvSpPr/>
            <p:nvPr/>
          </p:nvSpPr>
          <p:spPr>
            <a:xfrm>
              <a:off x="4602275" y="3478575"/>
              <a:ext cx="4650" cy="950"/>
            </a:xfrm>
            <a:custGeom>
              <a:rect b="b" l="l" r="r" t="t"/>
              <a:pathLst>
                <a:path extrusionOk="0" h="38" w="186">
                  <a:moveTo>
                    <a:pt x="93" y="1"/>
                  </a:moveTo>
                  <a:cubicBezTo>
                    <a:pt x="56" y="1"/>
                    <a:pt x="19" y="1"/>
                    <a:pt x="0" y="10"/>
                  </a:cubicBezTo>
                  <a:cubicBezTo>
                    <a:pt x="19" y="29"/>
                    <a:pt x="56" y="29"/>
                    <a:pt x="93" y="38"/>
                  </a:cubicBezTo>
                  <a:lnTo>
                    <a:pt x="186" y="38"/>
                  </a:lnTo>
                  <a:cubicBezTo>
                    <a:pt x="177" y="29"/>
                    <a:pt x="149" y="10"/>
                    <a:pt x="140" y="10"/>
                  </a:cubicBezTo>
                  <a:cubicBezTo>
                    <a:pt x="121" y="1"/>
                    <a:pt x="102"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0"/>
            <p:cNvSpPr/>
            <p:nvPr/>
          </p:nvSpPr>
          <p:spPr>
            <a:xfrm>
              <a:off x="4602500" y="3476500"/>
              <a:ext cx="6075" cy="2325"/>
            </a:xfrm>
            <a:custGeom>
              <a:rect b="b" l="l" r="r" t="t"/>
              <a:pathLst>
                <a:path extrusionOk="0" h="93" w="243">
                  <a:moveTo>
                    <a:pt x="0" y="0"/>
                  </a:moveTo>
                  <a:cubicBezTo>
                    <a:pt x="38" y="28"/>
                    <a:pt x="84" y="47"/>
                    <a:pt x="121" y="65"/>
                  </a:cubicBezTo>
                  <a:cubicBezTo>
                    <a:pt x="168" y="74"/>
                    <a:pt x="196" y="84"/>
                    <a:pt x="242" y="93"/>
                  </a:cubicBezTo>
                  <a:cubicBezTo>
                    <a:pt x="223" y="84"/>
                    <a:pt x="214" y="74"/>
                    <a:pt x="186" y="65"/>
                  </a:cubicBezTo>
                  <a:cubicBezTo>
                    <a:pt x="177" y="47"/>
                    <a:pt x="149" y="47"/>
                    <a:pt x="131" y="37"/>
                  </a:cubicBezTo>
                  <a:cubicBezTo>
                    <a:pt x="84"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0"/>
            <p:cNvSpPr/>
            <p:nvPr/>
          </p:nvSpPr>
          <p:spPr>
            <a:xfrm>
              <a:off x="4610850" y="3479750"/>
              <a:ext cx="3975" cy="1875"/>
            </a:xfrm>
            <a:custGeom>
              <a:rect b="b" l="l" r="r" t="t"/>
              <a:pathLst>
                <a:path extrusionOk="0" h="75" w="159">
                  <a:moveTo>
                    <a:pt x="1" y="0"/>
                  </a:moveTo>
                  <a:cubicBezTo>
                    <a:pt x="20" y="28"/>
                    <a:pt x="38" y="47"/>
                    <a:pt x="75" y="47"/>
                  </a:cubicBezTo>
                  <a:cubicBezTo>
                    <a:pt x="94" y="56"/>
                    <a:pt x="131" y="74"/>
                    <a:pt x="159" y="74"/>
                  </a:cubicBezTo>
                  <a:cubicBezTo>
                    <a:pt x="131" y="47"/>
                    <a:pt x="112" y="37"/>
                    <a:pt x="85" y="28"/>
                  </a:cubicBezTo>
                  <a:cubicBezTo>
                    <a:pt x="66" y="9"/>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0"/>
            <p:cNvSpPr/>
            <p:nvPr/>
          </p:nvSpPr>
          <p:spPr>
            <a:xfrm>
              <a:off x="4590425" y="3469775"/>
              <a:ext cx="6050" cy="925"/>
            </a:xfrm>
            <a:custGeom>
              <a:rect b="b" l="l" r="r" t="t"/>
              <a:pathLst>
                <a:path extrusionOk="0" h="37" w="242">
                  <a:moveTo>
                    <a:pt x="42" y="1"/>
                  </a:moveTo>
                  <a:cubicBezTo>
                    <a:pt x="29" y="1"/>
                    <a:pt x="16" y="3"/>
                    <a:pt x="0" y="9"/>
                  </a:cubicBezTo>
                  <a:cubicBezTo>
                    <a:pt x="28" y="18"/>
                    <a:pt x="75" y="18"/>
                    <a:pt x="121" y="18"/>
                  </a:cubicBezTo>
                  <a:cubicBezTo>
                    <a:pt x="149" y="27"/>
                    <a:pt x="158" y="27"/>
                    <a:pt x="186" y="27"/>
                  </a:cubicBezTo>
                  <a:cubicBezTo>
                    <a:pt x="195" y="37"/>
                    <a:pt x="214" y="37"/>
                    <a:pt x="242" y="37"/>
                  </a:cubicBezTo>
                  <a:cubicBezTo>
                    <a:pt x="214" y="27"/>
                    <a:pt x="205" y="18"/>
                    <a:pt x="186" y="18"/>
                  </a:cubicBezTo>
                  <a:cubicBezTo>
                    <a:pt x="168" y="18"/>
                    <a:pt x="149" y="9"/>
                    <a:pt x="121" y="9"/>
                  </a:cubicBezTo>
                  <a:cubicBezTo>
                    <a:pt x="90" y="9"/>
                    <a:pt x="6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0"/>
            <p:cNvSpPr/>
            <p:nvPr/>
          </p:nvSpPr>
          <p:spPr>
            <a:xfrm>
              <a:off x="4594125" y="3471150"/>
              <a:ext cx="4450" cy="725"/>
            </a:xfrm>
            <a:custGeom>
              <a:rect b="b" l="l" r="r" t="t"/>
              <a:pathLst>
                <a:path extrusionOk="0" h="29" w="178">
                  <a:moveTo>
                    <a:pt x="47" y="0"/>
                  </a:moveTo>
                  <a:cubicBezTo>
                    <a:pt x="20" y="0"/>
                    <a:pt x="10" y="10"/>
                    <a:pt x="1" y="10"/>
                  </a:cubicBezTo>
                  <a:cubicBezTo>
                    <a:pt x="38" y="19"/>
                    <a:pt x="57" y="19"/>
                    <a:pt x="94" y="19"/>
                  </a:cubicBezTo>
                  <a:cubicBezTo>
                    <a:pt x="112" y="28"/>
                    <a:pt x="140" y="28"/>
                    <a:pt x="178" y="28"/>
                  </a:cubicBezTo>
                  <a:cubicBezTo>
                    <a:pt x="159" y="19"/>
                    <a:pt x="150" y="10"/>
                    <a:pt x="140" y="10"/>
                  </a:cubicBezTo>
                  <a:cubicBezTo>
                    <a:pt x="112" y="0"/>
                    <a:pt x="103" y="0"/>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0"/>
            <p:cNvSpPr/>
            <p:nvPr/>
          </p:nvSpPr>
          <p:spPr>
            <a:xfrm>
              <a:off x="4589500" y="3471150"/>
              <a:ext cx="2350" cy="250"/>
            </a:xfrm>
            <a:custGeom>
              <a:rect b="b" l="l" r="r" t="t"/>
              <a:pathLst>
                <a:path extrusionOk="0" h="10" w="94">
                  <a:moveTo>
                    <a:pt x="19" y="0"/>
                  </a:moveTo>
                  <a:cubicBezTo>
                    <a:pt x="9" y="0"/>
                    <a:pt x="9" y="0"/>
                    <a:pt x="0" y="10"/>
                  </a:cubicBezTo>
                  <a:lnTo>
                    <a:pt x="93" y="10"/>
                  </a:lnTo>
                  <a:cubicBezTo>
                    <a:pt x="84" y="0"/>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0"/>
            <p:cNvSpPr/>
            <p:nvPr/>
          </p:nvSpPr>
          <p:spPr>
            <a:xfrm>
              <a:off x="4596925" y="3459075"/>
              <a:ext cx="5375" cy="1650"/>
            </a:xfrm>
            <a:custGeom>
              <a:rect b="b" l="l" r="r" t="t"/>
              <a:pathLst>
                <a:path extrusionOk="0" h="66" w="215">
                  <a:moveTo>
                    <a:pt x="112" y="0"/>
                  </a:moveTo>
                  <a:cubicBezTo>
                    <a:pt x="93" y="0"/>
                    <a:pt x="75" y="0"/>
                    <a:pt x="47" y="19"/>
                  </a:cubicBezTo>
                  <a:cubicBezTo>
                    <a:pt x="28" y="28"/>
                    <a:pt x="19" y="37"/>
                    <a:pt x="0" y="65"/>
                  </a:cubicBezTo>
                  <a:cubicBezTo>
                    <a:pt x="38" y="37"/>
                    <a:pt x="75" y="28"/>
                    <a:pt x="112" y="19"/>
                  </a:cubicBezTo>
                  <a:cubicBezTo>
                    <a:pt x="131" y="19"/>
                    <a:pt x="140" y="28"/>
                    <a:pt x="168" y="28"/>
                  </a:cubicBezTo>
                  <a:cubicBezTo>
                    <a:pt x="168" y="37"/>
                    <a:pt x="177" y="37"/>
                    <a:pt x="186" y="37"/>
                  </a:cubicBezTo>
                  <a:cubicBezTo>
                    <a:pt x="186" y="47"/>
                    <a:pt x="205" y="47"/>
                    <a:pt x="214" y="47"/>
                  </a:cubicBezTo>
                  <a:lnTo>
                    <a:pt x="186" y="28"/>
                  </a:lnTo>
                  <a:cubicBezTo>
                    <a:pt x="186" y="28"/>
                    <a:pt x="177" y="19"/>
                    <a:pt x="168" y="19"/>
                  </a:cubicBezTo>
                  <a:cubicBezTo>
                    <a:pt x="158" y="19"/>
                    <a:pt x="131"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0"/>
            <p:cNvSpPr/>
            <p:nvPr/>
          </p:nvSpPr>
          <p:spPr>
            <a:xfrm>
              <a:off x="4600400" y="3460700"/>
              <a:ext cx="4675" cy="2800"/>
            </a:xfrm>
            <a:custGeom>
              <a:rect b="b" l="l" r="r" t="t"/>
              <a:pathLst>
                <a:path extrusionOk="0" h="112" w="187">
                  <a:moveTo>
                    <a:pt x="1" y="0"/>
                  </a:moveTo>
                  <a:cubicBezTo>
                    <a:pt x="19" y="10"/>
                    <a:pt x="38" y="19"/>
                    <a:pt x="47" y="37"/>
                  </a:cubicBezTo>
                  <a:cubicBezTo>
                    <a:pt x="66" y="56"/>
                    <a:pt x="84" y="56"/>
                    <a:pt x="94" y="65"/>
                  </a:cubicBezTo>
                  <a:lnTo>
                    <a:pt x="140" y="84"/>
                  </a:lnTo>
                  <a:cubicBezTo>
                    <a:pt x="159" y="84"/>
                    <a:pt x="177" y="102"/>
                    <a:pt x="187" y="112"/>
                  </a:cubicBezTo>
                  <a:cubicBezTo>
                    <a:pt x="177" y="93"/>
                    <a:pt x="168" y="75"/>
                    <a:pt x="159" y="65"/>
                  </a:cubicBezTo>
                  <a:cubicBezTo>
                    <a:pt x="140" y="56"/>
                    <a:pt x="122" y="47"/>
                    <a:pt x="112" y="28"/>
                  </a:cubicBezTo>
                  <a:cubicBezTo>
                    <a:pt x="75" y="1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0"/>
            <p:cNvSpPr/>
            <p:nvPr/>
          </p:nvSpPr>
          <p:spPr>
            <a:xfrm>
              <a:off x="4604350" y="3460925"/>
              <a:ext cx="3750" cy="3275"/>
            </a:xfrm>
            <a:custGeom>
              <a:rect b="b" l="l" r="r" t="t"/>
              <a:pathLst>
                <a:path extrusionOk="0" h="131" w="150">
                  <a:moveTo>
                    <a:pt x="1" y="1"/>
                  </a:moveTo>
                  <a:cubicBezTo>
                    <a:pt x="19" y="19"/>
                    <a:pt x="47" y="47"/>
                    <a:pt x="75" y="66"/>
                  </a:cubicBezTo>
                  <a:cubicBezTo>
                    <a:pt x="103" y="84"/>
                    <a:pt x="122" y="103"/>
                    <a:pt x="149" y="131"/>
                  </a:cubicBezTo>
                  <a:cubicBezTo>
                    <a:pt x="149" y="103"/>
                    <a:pt x="140" y="93"/>
                    <a:pt x="122" y="84"/>
                  </a:cubicBezTo>
                  <a:lnTo>
                    <a:pt x="94" y="47"/>
                  </a:lnTo>
                  <a:cubicBezTo>
                    <a:pt x="66" y="47"/>
                    <a:pt x="57" y="38"/>
                    <a:pt x="47" y="19"/>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0"/>
            <p:cNvSpPr/>
            <p:nvPr/>
          </p:nvSpPr>
          <p:spPr>
            <a:xfrm>
              <a:off x="4599950" y="3461850"/>
              <a:ext cx="3275" cy="1425"/>
            </a:xfrm>
            <a:custGeom>
              <a:rect b="b" l="l" r="r" t="t"/>
              <a:pathLst>
                <a:path extrusionOk="0" h="57" w="131">
                  <a:moveTo>
                    <a:pt x="0" y="1"/>
                  </a:moveTo>
                  <a:lnTo>
                    <a:pt x="65" y="29"/>
                  </a:lnTo>
                  <a:cubicBezTo>
                    <a:pt x="75" y="47"/>
                    <a:pt x="102" y="47"/>
                    <a:pt x="130" y="56"/>
                  </a:cubicBezTo>
                  <a:cubicBezTo>
                    <a:pt x="112" y="29"/>
                    <a:pt x="93" y="19"/>
                    <a:pt x="65" y="10"/>
                  </a:cubicBezTo>
                  <a:cubicBezTo>
                    <a:pt x="56" y="1"/>
                    <a:pt x="47"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0"/>
            <p:cNvSpPr/>
            <p:nvPr/>
          </p:nvSpPr>
          <p:spPr>
            <a:xfrm>
              <a:off x="4617600" y="3476950"/>
              <a:ext cx="1425" cy="4675"/>
            </a:xfrm>
            <a:custGeom>
              <a:rect b="b" l="l" r="r" t="t"/>
              <a:pathLst>
                <a:path extrusionOk="0" h="187" w="57">
                  <a:moveTo>
                    <a:pt x="0" y="1"/>
                  </a:moveTo>
                  <a:cubicBezTo>
                    <a:pt x="0" y="29"/>
                    <a:pt x="10" y="56"/>
                    <a:pt x="28" y="94"/>
                  </a:cubicBezTo>
                  <a:cubicBezTo>
                    <a:pt x="38" y="121"/>
                    <a:pt x="47" y="149"/>
                    <a:pt x="56" y="186"/>
                  </a:cubicBezTo>
                  <a:lnTo>
                    <a:pt x="56" y="140"/>
                  </a:lnTo>
                  <a:cubicBezTo>
                    <a:pt x="56" y="121"/>
                    <a:pt x="47" y="103"/>
                    <a:pt x="47" y="94"/>
                  </a:cubicBezTo>
                  <a:cubicBezTo>
                    <a:pt x="47"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0"/>
            <p:cNvSpPr/>
            <p:nvPr/>
          </p:nvSpPr>
          <p:spPr>
            <a:xfrm>
              <a:off x="4615975" y="3476500"/>
              <a:ext cx="1650" cy="3500"/>
            </a:xfrm>
            <a:custGeom>
              <a:rect b="b" l="l" r="r" t="t"/>
              <a:pathLst>
                <a:path extrusionOk="0" h="140" w="66">
                  <a:moveTo>
                    <a:pt x="0" y="0"/>
                  </a:moveTo>
                  <a:cubicBezTo>
                    <a:pt x="0" y="19"/>
                    <a:pt x="10" y="28"/>
                    <a:pt x="10" y="37"/>
                  </a:cubicBezTo>
                  <a:cubicBezTo>
                    <a:pt x="10" y="47"/>
                    <a:pt x="19" y="65"/>
                    <a:pt x="19" y="74"/>
                  </a:cubicBezTo>
                  <a:lnTo>
                    <a:pt x="56" y="139"/>
                  </a:lnTo>
                  <a:cubicBezTo>
                    <a:pt x="65" y="130"/>
                    <a:pt x="65" y="121"/>
                    <a:pt x="56" y="93"/>
                  </a:cubicBezTo>
                  <a:cubicBezTo>
                    <a:pt x="56" y="84"/>
                    <a:pt x="47" y="74"/>
                    <a:pt x="47" y="65"/>
                  </a:cubicBezTo>
                  <a:cubicBezTo>
                    <a:pt x="28" y="3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0"/>
            <p:cNvSpPr/>
            <p:nvPr/>
          </p:nvSpPr>
          <p:spPr>
            <a:xfrm>
              <a:off x="4612475" y="3476950"/>
              <a:ext cx="3050" cy="2350"/>
            </a:xfrm>
            <a:custGeom>
              <a:rect b="b" l="l" r="r" t="t"/>
              <a:pathLst>
                <a:path extrusionOk="0" h="94" w="122">
                  <a:moveTo>
                    <a:pt x="1" y="1"/>
                  </a:moveTo>
                  <a:cubicBezTo>
                    <a:pt x="20" y="19"/>
                    <a:pt x="29" y="47"/>
                    <a:pt x="57" y="56"/>
                  </a:cubicBezTo>
                  <a:lnTo>
                    <a:pt x="122" y="94"/>
                  </a:lnTo>
                  <a:cubicBezTo>
                    <a:pt x="112" y="66"/>
                    <a:pt x="103" y="47"/>
                    <a:pt x="66" y="29"/>
                  </a:cubicBezTo>
                  <a:cubicBezTo>
                    <a:pt x="57" y="19"/>
                    <a:pt x="47" y="19"/>
                    <a:pt x="29" y="10"/>
                  </a:cubicBezTo>
                  <a:cubicBezTo>
                    <a:pt x="2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0"/>
            <p:cNvSpPr/>
            <p:nvPr/>
          </p:nvSpPr>
          <p:spPr>
            <a:xfrm>
              <a:off x="4613175" y="3474625"/>
              <a:ext cx="2125" cy="2575"/>
            </a:xfrm>
            <a:custGeom>
              <a:rect b="b" l="l" r="r" t="t"/>
              <a:pathLst>
                <a:path extrusionOk="0" h="103" w="85">
                  <a:moveTo>
                    <a:pt x="1" y="1"/>
                  </a:moveTo>
                  <a:lnTo>
                    <a:pt x="1" y="1"/>
                  </a:lnTo>
                  <a:cubicBezTo>
                    <a:pt x="10" y="19"/>
                    <a:pt x="29" y="29"/>
                    <a:pt x="38" y="56"/>
                  </a:cubicBezTo>
                  <a:cubicBezTo>
                    <a:pt x="47" y="75"/>
                    <a:pt x="66" y="94"/>
                    <a:pt x="84" y="103"/>
                  </a:cubicBezTo>
                  <a:cubicBezTo>
                    <a:pt x="75" y="75"/>
                    <a:pt x="66" y="56"/>
                    <a:pt x="47" y="47"/>
                  </a:cubicBezTo>
                  <a:cubicBezTo>
                    <a:pt x="38" y="1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0"/>
            <p:cNvSpPr/>
            <p:nvPr/>
          </p:nvSpPr>
          <p:spPr>
            <a:xfrm>
              <a:off x="4614125" y="3471600"/>
              <a:ext cx="2575" cy="3750"/>
            </a:xfrm>
            <a:custGeom>
              <a:rect b="b" l="l" r="r" t="t"/>
              <a:pathLst>
                <a:path extrusionOk="0" h="150" w="103">
                  <a:moveTo>
                    <a:pt x="0" y="1"/>
                  </a:moveTo>
                  <a:lnTo>
                    <a:pt x="0" y="1"/>
                  </a:lnTo>
                  <a:cubicBezTo>
                    <a:pt x="9" y="38"/>
                    <a:pt x="37" y="57"/>
                    <a:pt x="46" y="85"/>
                  </a:cubicBezTo>
                  <a:cubicBezTo>
                    <a:pt x="56" y="103"/>
                    <a:pt x="84" y="131"/>
                    <a:pt x="102" y="150"/>
                  </a:cubicBezTo>
                  <a:cubicBezTo>
                    <a:pt x="93" y="122"/>
                    <a:pt x="84" y="94"/>
                    <a:pt x="56" y="75"/>
                  </a:cubicBezTo>
                  <a:cubicBezTo>
                    <a:pt x="46"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0"/>
            <p:cNvSpPr/>
            <p:nvPr/>
          </p:nvSpPr>
          <p:spPr>
            <a:xfrm>
              <a:off x="4588325" y="3486950"/>
              <a:ext cx="5150" cy="2525"/>
            </a:xfrm>
            <a:custGeom>
              <a:rect b="b" l="l" r="r" t="t"/>
              <a:pathLst>
                <a:path extrusionOk="0" h="101" w="206">
                  <a:moveTo>
                    <a:pt x="1" y="0"/>
                  </a:moveTo>
                  <a:lnTo>
                    <a:pt x="1" y="0"/>
                  </a:lnTo>
                  <a:cubicBezTo>
                    <a:pt x="10" y="28"/>
                    <a:pt x="38" y="37"/>
                    <a:pt x="47" y="37"/>
                  </a:cubicBezTo>
                  <a:cubicBezTo>
                    <a:pt x="56" y="47"/>
                    <a:pt x="66" y="65"/>
                    <a:pt x="94" y="74"/>
                  </a:cubicBezTo>
                  <a:cubicBezTo>
                    <a:pt x="120" y="88"/>
                    <a:pt x="151" y="101"/>
                    <a:pt x="177" y="101"/>
                  </a:cubicBezTo>
                  <a:cubicBezTo>
                    <a:pt x="187" y="101"/>
                    <a:pt x="197" y="98"/>
                    <a:pt x="205" y="93"/>
                  </a:cubicBezTo>
                  <a:cubicBezTo>
                    <a:pt x="187" y="84"/>
                    <a:pt x="159" y="84"/>
                    <a:pt x="149" y="74"/>
                  </a:cubicBezTo>
                  <a:cubicBezTo>
                    <a:pt x="140" y="65"/>
                    <a:pt x="112" y="65"/>
                    <a:pt x="103" y="47"/>
                  </a:cubicBezTo>
                  <a:cubicBezTo>
                    <a:pt x="66" y="3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0"/>
            <p:cNvSpPr/>
            <p:nvPr/>
          </p:nvSpPr>
          <p:spPr>
            <a:xfrm>
              <a:off x="4590650" y="3487400"/>
              <a:ext cx="4675" cy="1375"/>
            </a:xfrm>
            <a:custGeom>
              <a:rect b="b" l="l" r="r" t="t"/>
              <a:pathLst>
                <a:path extrusionOk="0" h="55" w="187">
                  <a:moveTo>
                    <a:pt x="1" y="1"/>
                  </a:moveTo>
                  <a:cubicBezTo>
                    <a:pt x="10" y="10"/>
                    <a:pt x="19" y="19"/>
                    <a:pt x="38" y="19"/>
                  </a:cubicBezTo>
                  <a:cubicBezTo>
                    <a:pt x="47" y="29"/>
                    <a:pt x="66" y="47"/>
                    <a:pt x="84" y="47"/>
                  </a:cubicBezTo>
                  <a:cubicBezTo>
                    <a:pt x="98" y="52"/>
                    <a:pt x="114" y="54"/>
                    <a:pt x="132" y="54"/>
                  </a:cubicBezTo>
                  <a:cubicBezTo>
                    <a:pt x="149" y="54"/>
                    <a:pt x="168" y="52"/>
                    <a:pt x="186" y="47"/>
                  </a:cubicBezTo>
                  <a:lnTo>
                    <a:pt x="140" y="29"/>
                  </a:lnTo>
                  <a:cubicBezTo>
                    <a:pt x="121" y="29"/>
                    <a:pt x="103" y="19"/>
                    <a:pt x="94" y="19"/>
                  </a:cubicBezTo>
                  <a:cubicBezTo>
                    <a:pt x="5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0"/>
            <p:cNvSpPr/>
            <p:nvPr/>
          </p:nvSpPr>
          <p:spPr>
            <a:xfrm>
              <a:off x="4593450" y="3486950"/>
              <a:ext cx="5125" cy="1175"/>
            </a:xfrm>
            <a:custGeom>
              <a:rect b="b" l="l" r="r" t="t"/>
              <a:pathLst>
                <a:path extrusionOk="0" h="47" w="205">
                  <a:moveTo>
                    <a:pt x="0" y="0"/>
                  </a:moveTo>
                  <a:cubicBezTo>
                    <a:pt x="37" y="28"/>
                    <a:pt x="74" y="37"/>
                    <a:pt x="112" y="47"/>
                  </a:cubicBezTo>
                  <a:lnTo>
                    <a:pt x="158" y="47"/>
                  </a:lnTo>
                  <a:cubicBezTo>
                    <a:pt x="167" y="47"/>
                    <a:pt x="186" y="47"/>
                    <a:pt x="205" y="37"/>
                  </a:cubicBezTo>
                  <a:lnTo>
                    <a:pt x="158" y="28"/>
                  </a:lnTo>
                  <a:cubicBezTo>
                    <a:pt x="139" y="19"/>
                    <a:pt x="121" y="19"/>
                    <a:pt x="112" y="19"/>
                  </a:cubicBezTo>
                  <a:cubicBezTo>
                    <a:pt x="74" y="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0"/>
            <p:cNvSpPr/>
            <p:nvPr/>
          </p:nvSpPr>
          <p:spPr>
            <a:xfrm>
              <a:off x="4596925" y="3489275"/>
              <a:ext cx="5375" cy="950"/>
            </a:xfrm>
            <a:custGeom>
              <a:rect b="b" l="l" r="r" t="t"/>
              <a:pathLst>
                <a:path extrusionOk="0" h="38" w="215">
                  <a:moveTo>
                    <a:pt x="112" y="0"/>
                  </a:moveTo>
                  <a:cubicBezTo>
                    <a:pt x="75" y="0"/>
                    <a:pt x="38" y="0"/>
                    <a:pt x="0" y="19"/>
                  </a:cubicBezTo>
                  <a:cubicBezTo>
                    <a:pt x="38" y="19"/>
                    <a:pt x="75" y="28"/>
                    <a:pt x="112" y="37"/>
                  </a:cubicBezTo>
                  <a:cubicBezTo>
                    <a:pt x="131" y="28"/>
                    <a:pt x="140" y="28"/>
                    <a:pt x="168" y="28"/>
                  </a:cubicBezTo>
                  <a:cubicBezTo>
                    <a:pt x="177" y="19"/>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0"/>
            <p:cNvSpPr/>
            <p:nvPr/>
          </p:nvSpPr>
          <p:spPr>
            <a:xfrm>
              <a:off x="4601100" y="3487875"/>
              <a:ext cx="5600" cy="450"/>
            </a:xfrm>
            <a:custGeom>
              <a:rect b="b" l="l" r="r" t="t"/>
              <a:pathLst>
                <a:path extrusionOk="0" h="18" w="224">
                  <a:moveTo>
                    <a:pt x="1" y="0"/>
                  </a:moveTo>
                  <a:cubicBezTo>
                    <a:pt x="26" y="7"/>
                    <a:pt x="48" y="18"/>
                    <a:pt x="70" y="18"/>
                  </a:cubicBezTo>
                  <a:cubicBezTo>
                    <a:pt x="81" y="18"/>
                    <a:pt x="91" y="15"/>
                    <a:pt x="103" y="10"/>
                  </a:cubicBezTo>
                  <a:lnTo>
                    <a:pt x="159" y="10"/>
                  </a:lnTo>
                  <a:cubicBezTo>
                    <a:pt x="187" y="10"/>
                    <a:pt x="205" y="1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0"/>
            <p:cNvSpPr/>
            <p:nvPr/>
          </p:nvSpPr>
          <p:spPr>
            <a:xfrm>
              <a:off x="4595525" y="3476250"/>
              <a:ext cx="2350" cy="725"/>
            </a:xfrm>
            <a:custGeom>
              <a:rect b="b" l="l" r="r" t="t"/>
              <a:pathLst>
                <a:path extrusionOk="0" h="29" w="94">
                  <a:moveTo>
                    <a:pt x="1" y="1"/>
                  </a:moveTo>
                  <a:cubicBezTo>
                    <a:pt x="10" y="10"/>
                    <a:pt x="29" y="29"/>
                    <a:pt x="47" y="29"/>
                  </a:cubicBezTo>
                  <a:lnTo>
                    <a:pt x="94" y="29"/>
                  </a:lnTo>
                  <a:cubicBezTo>
                    <a:pt x="84" y="10"/>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0"/>
            <p:cNvSpPr/>
            <p:nvPr/>
          </p:nvSpPr>
          <p:spPr>
            <a:xfrm>
              <a:off x="4594125" y="3474875"/>
              <a:ext cx="2350" cy="475"/>
            </a:xfrm>
            <a:custGeom>
              <a:rect b="b" l="l" r="r" t="t"/>
              <a:pathLst>
                <a:path extrusionOk="0" h="19" w="94">
                  <a:moveTo>
                    <a:pt x="1" y="0"/>
                  </a:moveTo>
                  <a:cubicBezTo>
                    <a:pt x="10" y="19"/>
                    <a:pt x="20" y="19"/>
                    <a:pt x="47" y="19"/>
                  </a:cubicBezTo>
                  <a:lnTo>
                    <a:pt x="94" y="19"/>
                  </a:lnTo>
                  <a:cubicBezTo>
                    <a:pt x="85" y="9"/>
                    <a:pt x="57"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50"/>
            <p:cNvSpPr/>
            <p:nvPr/>
          </p:nvSpPr>
          <p:spPr>
            <a:xfrm>
              <a:off x="4608550" y="3487175"/>
              <a:ext cx="3500" cy="725"/>
            </a:xfrm>
            <a:custGeom>
              <a:rect b="b" l="l" r="r" t="t"/>
              <a:pathLst>
                <a:path extrusionOk="0" h="29" w="140">
                  <a:moveTo>
                    <a:pt x="74" y="0"/>
                  </a:moveTo>
                  <a:cubicBezTo>
                    <a:pt x="46" y="19"/>
                    <a:pt x="28" y="19"/>
                    <a:pt x="0" y="28"/>
                  </a:cubicBezTo>
                  <a:lnTo>
                    <a:pt x="74" y="28"/>
                  </a:lnTo>
                  <a:cubicBezTo>
                    <a:pt x="84" y="28"/>
                    <a:pt x="93" y="19"/>
                    <a:pt x="102" y="19"/>
                  </a:cubicBezTo>
                  <a:cubicBezTo>
                    <a:pt x="121" y="19"/>
                    <a:pt x="130"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50"/>
            <p:cNvSpPr/>
            <p:nvPr/>
          </p:nvSpPr>
          <p:spPr>
            <a:xfrm>
              <a:off x="4870775" y="3308000"/>
              <a:ext cx="34875" cy="35750"/>
            </a:xfrm>
            <a:custGeom>
              <a:rect b="b" l="l" r="r" t="t"/>
              <a:pathLst>
                <a:path extrusionOk="0" h="1430" w="1395">
                  <a:moveTo>
                    <a:pt x="679" y="0"/>
                  </a:moveTo>
                  <a:cubicBezTo>
                    <a:pt x="667" y="0"/>
                    <a:pt x="654" y="1"/>
                    <a:pt x="641" y="4"/>
                  </a:cubicBezTo>
                  <a:cubicBezTo>
                    <a:pt x="558" y="41"/>
                    <a:pt x="521" y="134"/>
                    <a:pt x="511" y="218"/>
                  </a:cubicBezTo>
                  <a:cubicBezTo>
                    <a:pt x="502" y="302"/>
                    <a:pt x="521" y="394"/>
                    <a:pt x="502" y="469"/>
                  </a:cubicBezTo>
                  <a:cubicBezTo>
                    <a:pt x="456" y="394"/>
                    <a:pt x="419" y="320"/>
                    <a:pt x="353" y="274"/>
                  </a:cubicBezTo>
                  <a:cubicBezTo>
                    <a:pt x="309" y="246"/>
                    <a:pt x="258" y="228"/>
                    <a:pt x="211" y="228"/>
                  </a:cubicBezTo>
                  <a:cubicBezTo>
                    <a:pt x="178" y="228"/>
                    <a:pt x="147" y="236"/>
                    <a:pt x="121" y="255"/>
                  </a:cubicBezTo>
                  <a:cubicBezTo>
                    <a:pt x="0" y="320"/>
                    <a:pt x="28" y="487"/>
                    <a:pt x="75" y="608"/>
                  </a:cubicBezTo>
                  <a:cubicBezTo>
                    <a:pt x="186" y="915"/>
                    <a:pt x="381" y="1193"/>
                    <a:pt x="632" y="1398"/>
                  </a:cubicBezTo>
                  <a:cubicBezTo>
                    <a:pt x="655" y="1421"/>
                    <a:pt x="682" y="1429"/>
                    <a:pt x="711" y="1429"/>
                  </a:cubicBezTo>
                  <a:cubicBezTo>
                    <a:pt x="776" y="1429"/>
                    <a:pt x="850" y="1384"/>
                    <a:pt x="902" y="1351"/>
                  </a:cubicBezTo>
                  <a:cubicBezTo>
                    <a:pt x="1125" y="1138"/>
                    <a:pt x="1310" y="868"/>
                    <a:pt x="1366" y="552"/>
                  </a:cubicBezTo>
                  <a:cubicBezTo>
                    <a:pt x="1394" y="459"/>
                    <a:pt x="1394" y="357"/>
                    <a:pt x="1357" y="264"/>
                  </a:cubicBezTo>
                  <a:cubicBezTo>
                    <a:pt x="1315" y="181"/>
                    <a:pt x="1236" y="113"/>
                    <a:pt x="1154" y="113"/>
                  </a:cubicBezTo>
                  <a:cubicBezTo>
                    <a:pt x="1144" y="113"/>
                    <a:pt x="1134" y="114"/>
                    <a:pt x="1125" y="116"/>
                  </a:cubicBezTo>
                  <a:cubicBezTo>
                    <a:pt x="1022" y="125"/>
                    <a:pt x="967" y="236"/>
                    <a:pt x="920" y="329"/>
                  </a:cubicBezTo>
                  <a:cubicBezTo>
                    <a:pt x="911" y="255"/>
                    <a:pt x="892" y="171"/>
                    <a:pt x="846" y="97"/>
                  </a:cubicBezTo>
                  <a:cubicBezTo>
                    <a:pt x="806" y="42"/>
                    <a:pt x="747" y="0"/>
                    <a:pt x="6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0"/>
            <p:cNvSpPr/>
            <p:nvPr/>
          </p:nvSpPr>
          <p:spPr>
            <a:xfrm>
              <a:off x="4871000" y="3307100"/>
              <a:ext cx="34400" cy="36725"/>
            </a:xfrm>
            <a:custGeom>
              <a:rect b="b" l="l" r="r" t="t"/>
              <a:pathLst>
                <a:path extrusionOk="0" h="1469" w="1376">
                  <a:moveTo>
                    <a:pt x="674" y="1"/>
                  </a:moveTo>
                  <a:cubicBezTo>
                    <a:pt x="651" y="1"/>
                    <a:pt x="628" y="8"/>
                    <a:pt x="605" y="22"/>
                  </a:cubicBezTo>
                  <a:cubicBezTo>
                    <a:pt x="558" y="40"/>
                    <a:pt x="521" y="77"/>
                    <a:pt x="512" y="115"/>
                  </a:cubicBezTo>
                  <a:cubicBezTo>
                    <a:pt x="493" y="161"/>
                    <a:pt x="484" y="198"/>
                    <a:pt x="484" y="235"/>
                  </a:cubicBezTo>
                  <a:lnTo>
                    <a:pt x="484" y="430"/>
                  </a:lnTo>
                  <a:cubicBezTo>
                    <a:pt x="447" y="384"/>
                    <a:pt x="410" y="319"/>
                    <a:pt x="363" y="282"/>
                  </a:cubicBezTo>
                  <a:cubicBezTo>
                    <a:pt x="326" y="263"/>
                    <a:pt x="298" y="235"/>
                    <a:pt x="252" y="226"/>
                  </a:cubicBezTo>
                  <a:cubicBezTo>
                    <a:pt x="236" y="222"/>
                    <a:pt x="219" y="220"/>
                    <a:pt x="201" y="220"/>
                  </a:cubicBezTo>
                  <a:cubicBezTo>
                    <a:pt x="176" y="220"/>
                    <a:pt x="149" y="224"/>
                    <a:pt x="121" y="235"/>
                  </a:cubicBezTo>
                  <a:cubicBezTo>
                    <a:pt x="84" y="254"/>
                    <a:pt x="47" y="282"/>
                    <a:pt x="29" y="319"/>
                  </a:cubicBezTo>
                  <a:cubicBezTo>
                    <a:pt x="19" y="356"/>
                    <a:pt x="1" y="403"/>
                    <a:pt x="1" y="440"/>
                  </a:cubicBezTo>
                  <a:cubicBezTo>
                    <a:pt x="1" y="523"/>
                    <a:pt x="29" y="588"/>
                    <a:pt x="66" y="663"/>
                  </a:cubicBezTo>
                  <a:cubicBezTo>
                    <a:pt x="121" y="802"/>
                    <a:pt x="205" y="932"/>
                    <a:pt x="298" y="1062"/>
                  </a:cubicBezTo>
                  <a:cubicBezTo>
                    <a:pt x="205" y="932"/>
                    <a:pt x="131" y="802"/>
                    <a:pt x="75" y="663"/>
                  </a:cubicBezTo>
                  <a:cubicBezTo>
                    <a:pt x="38" y="588"/>
                    <a:pt x="19" y="505"/>
                    <a:pt x="19" y="440"/>
                  </a:cubicBezTo>
                  <a:cubicBezTo>
                    <a:pt x="19" y="403"/>
                    <a:pt x="19" y="365"/>
                    <a:pt x="38" y="338"/>
                  </a:cubicBezTo>
                  <a:cubicBezTo>
                    <a:pt x="47" y="300"/>
                    <a:pt x="84" y="272"/>
                    <a:pt x="121" y="263"/>
                  </a:cubicBezTo>
                  <a:cubicBezTo>
                    <a:pt x="140" y="259"/>
                    <a:pt x="156" y="256"/>
                    <a:pt x="173" y="256"/>
                  </a:cubicBezTo>
                  <a:cubicBezTo>
                    <a:pt x="189" y="256"/>
                    <a:pt x="205" y="259"/>
                    <a:pt x="224" y="263"/>
                  </a:cubicBezTo>
                  <a:cubicBezTo>
                    <a:pt x="261" y="272"/>
                    <a:pt x="298" y="291"/>
                    <a:pt x="317" y="310"/>
                  </a:cubicBezTo>
                  <a:cubicBezTo>
                    <a:pt x="372" y="356"/>
                    <a:pt x="410" y="430"/>
                    <a:pt x="456" y="495"/>
                  </a:cubicBezTo>
                  <a:lnTo>
                    <a:pt x="484" y="542"/>
                  </a:lnTo>
                  <a:lnTo>
                    <a:pt x="493" y="495"/>
                  </a:lnTo>
                  <a:cubicBezTo>
                    <a:pt x="512" y="412"/>
                    <a:pt x="502" y="319"/>
                    <a:pt x="502" y="235"/>
                  </a:cubicBezTo>
                  <a:cubicBezTo>
                    <a:pt x="502" y="207"/>
                    <a:pt x="512" y="161"/>
                    <a:pt x="530" y="124"/>
                  </a:cubicBezTo>
                  <a:cubicBezTo>
                    <a:pt x="540" y="87"/>
                    <a:pt x="577" y="68"/>
                    <a:pt x="595" y="49"/>
                  </a:cubicBezTo>
                  <a:cubicBezTo>
                    <a:pt x="614" y="45"/>
                    <a:pt x="632" y="43"/>
                    <a:pt x="650" y="43"/>
                  </a:cubicBezTo>
                  <a:cubicBezTo>
                    <a:pt x="667" y="43"/>
                    <a:pt x="684" y="45"/>
                    <a:pt x="698" y="49"/>
                  </a:cubicBezTo>
                  <a:cubicBezTo>
                    <a:pt x="735" y="68"/>
                    <a:pt x="763" y="87"/>
                    <a:pt x="781" y="124"/>
                  </a:cubicBezTo>
                  <a:cubicBezTo>
                    <a:pt x="828" y="180"/>
                    <a:pt x="837" y="272"/>
                    <a:pt x="855" y="356"/>
                  </a:cubicBezTo>
                  <a:lnTo>
                    <a:pt x="865" y="440"/>
                  </a:lnTo>
                  <a:lnTo>
                    <a:pt x="902" y="365"/>
                  </a:lnTo>
                  <a:cubicBezTo>
                    <a:pt x="920" y="338"/>
                    <a:pt x="930" y="282"/>
                    <a:pt x="958" y="254"/>
                  </a:cubicBezTo>
                  <a:cubicBezTo>
                    <a:pt x="976" y="217"/>
                    <a:pt x="1013" y="180"/>
                    <a:pt x="1051" y="170"/>
                  </a:cubicBezTo>
                  <a:cubicBezTo>
                    <a:pt x="1066" y="155"/>
                    <a:pt x="1090" y="148"/>
                    <a:pt x="1113" y="148"/>
                  </a:cubicBezTo>
                  <a:cubicBezTo>
                    <a:pt x="1131" y="148"/>
                    <a:pt x="1150" y="153"/>
                    <a:pt x="1162" y="161"/>
                  </a:cubicBezTo>
                  <a:cubicBezTo>
                    <a:pt x="1199" y="170"/>
                    <a:pt x="1236" y="189"/>
                    <a:pt x="1274" y="226"/>
                  </a:cubicBezTo>
                  <a:cubicBezTo>
                    <a:pt x="1292" y="263"/>
                    <a:pt x="1320" y="300"/>
                    <a:pt x="1329" y="347"/>
                  </a:cubicBezTo>
                  <a:cubicBezTo>
                    <a:pt x="1339" y="393"/>
                    <a:pt x="1339" y="430"/>
                    <a:pt x="1339" y="468"/>
                  </a:cubicBezTo>
                  <a:cubicBezTo>
                    <a:pt x="1339" y="514"/>
                    <a:pt x="1329" y="560"/>
                    <a:pt x="1311" y="598"/>
                  </a:cubicBezTo>
                  <a:cubicBezTo>
                    <a:pt x="1301" y="644"/>
                    <a:pt x="1292" y="681"/>
                    <a:pt x="1283" y="728"/>
                  </a:cubicBezTo>
                  <a:cubicBezTo>
                    <a:pt x="1218" y="904"/>
                    <a:pt x="1143" y="1053"/>
                    <a:pt x="1023" y="1192"/>
                  </a:cubicBezTo>
                  <a:cubicBezTo>
                    <a:pt x="1143" y="1053"/>
                    <a:pt x="1236" y="904"/>
                    <a:pt x="1292" y="728"/>
                  </a:cubicBezTo>
                  <a:cubicBezTo>
                    <a:pt x="1301" y="681"/>
                    <a:pt x="1311" y="644"/>
                    <a:pt x="1329" y="598"/>
                  </a:cubicBezTo>
                  <a:cubicBezTo>
                    <a:pt x="1339" y="551"/>
                    <a:pt x="1348" y="505"/>
                    <a:pt x="1348" y="468"/>
                  </a:cubicBezTo>
                  <a:cubicBezTo>
                    <a:pt x="1376" y="430"/>
                    <a:pt x="1376" y="384"/>
                    <a:pt x="1366" y="347"/>
                  </a:cubicBezTo>
                  <a:cubicBezTo>
                    <a:pt x="1348" y="300"/>
                    <a:pt x="1339" y="254"/>
                    <a:pt x="1301" y="217"/>
                  </a:cubicBezTo>
                  <a:cubicBezTo>
                    <a:pt x="1274" y="180"/>
                    <a:pt x="1236" y="152"/>
                    <a:pt x="1190" y="133"/>
                  </a:cubicBezTo>
                  <a:cubicBezTo>
                    <a:pt x="1173" y="130"/>
                    <a:pt x="1155" y="128"/>
                    <a:pt x="1137" y="128"/>
                  </a:cubicBezTo>
                  <a:cubicBezTo>
                    <a:pt x="1105" y="128"/>
                    <a:pt x="1074" y="134"/>
                    <a:pt x="1051" y="152"/>
                  </a:cubicBezTo>
                  <a:cubicBezTo>
                    <a:pt x="1004" y="170"/>
                    <a:pt x="967" y="207"/>
                    <a:pt x="948" y="235"/>
                  </a:cubicBezTo>
                  <a:cubicBezTo>
                    <a:pt x="930" y="263"/>
                    <a:pt x="920" y="272"/>
                    <a:pt x="911" y="300"/>
                  </a:cubicBezTo>
                  <a:cubicBezTo>
                    <a:pt x="911" y="272"/>
                    <a:pt x="902" y="263"/>
                    <a:pt x="902" y="235"/>
                  </a:cubicBezTo>
                  <a:cubicBezTo>
                    <a:pt x="883" y="198"/>
                    <a:pt x="874" y="161"/>
                    <a:pt x="855" y="115"/>
                  </a:cubicBezTo>
                  <a:cubicBezTo>
                    <a:pt x="828" y="77"/>
                    <a:pt x="790" y="40"/>
                    <a:pt x="744" y="22"/>
                  </a:cubicBezTo>
                  <a:cubicBezTo>
                    <a:pt x="721" y="8"/>
                    <a:pt x="698" y="1"/>
                    <a:pt x="674" y="1"/>
                  </a:cubicBezTo>
                  <a:close/>
                  <a:moveTo>
                    <a:pt x="298" y="1062"/>
                  </a:moveTo>
                  <a:cubicBezTo>
                    <a:pt x="391" y="1192"/>
                    <a:pt x="493" y="1313"/>
                    <a:pt x="605" y="1397"/>
                  </a:cubicBezTo>
                  <a:cubicBezTo>
                    <a:pt x="493" y="1294"/>
                    <a:pt x="391" y="1183"/>
                    <a:pt x="298" y="1062"/>
                  </a:cubicBezTo>
                  <a:close/>
                  <a:moveTo>
                    <a:pt x="595" y="1425"/>
                  </a:moveTo>
                  <a:lnTo>
                    <a:pt x="595" y="1425"/>
                  </a:lnTo>
                  <a:cubicBezTo>
                    <a:pt x="605" y="1452"/>
                    <a:pt x="632" y="1462"/>
                    <a:pt x="651" y="1462"/>
                  </a:cubicBezTo>
                  <a:cubicBezTo>
                    <a:pt x="632" y="1452"/>
                    <a:pt x="605" y="1434"/>
                    <a:pt x="595" y="1425"/>
                  </a:cubicBezTo>
                  <a:close/>
                  <a:moveTo>
                    <a:pt x="837" y="1387"/>
                  </a:moveTo>
                  <a:cubicBezTo>
                    <a:pt x="809" y="1415"/>
                    <a:pt x="772" y="1452"/>
                    <a:pt x="725" y="1462"/>
                  </a:cubicBezTo>
                  <a:cubicBezTo>
                    <a:pt x="772" y="1452"/>
                    <a:pt x="809" y="1425"/>
                    <a:pt x="837" y="1387"/>
                  </a:cubicBezTo>
                  <a:close/>
                  <a:moveTo>
                    <a:pt x="651" y="1462"/>
                  </a:moveTo>
                  <a:cubicBezTo>
                    <a:pt x="665" y="1466"/>
                    <a:pt x="677" y="1469"/>
                    <a:pt x="688" y="1469"/>
                  </a:cubicBezTo>
                  <a:cubicBezTo>
                    <a:pt x="700" y="1469"/>
                    <a:pt x="711" y="1466"/>
                    <a:pt x="725" y="146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0"/>
            <p:cNvSpPr/>
            <p:nvPr/>
          </p:nvSpPr>
          <p:spPr>
            <a:xfrm>
              <a:off x="4883075" y="3319475"/>
              <a:ext cx="4900" cy="24175"/>
            </a:xfrm>
            <a:custGeom>
              <a:rect b="b" l="l" r="r" t="t"/>
              <a:pathLst>
                <a:path extrusionOk="0" h="967" w="196">
                  <a:moveTo>
                    <a:pt x="1" y="1"/>
                  </a:moveTo>
                  <a:cubicBezTo>
                    <a:pt x="19" y="84"/>
                    <a:pt x="29" y="168"/>
                    <a:pt x="29" y="242"/>
                  </a:cubicBezTo>
                  <a:lnTo>
                    <a:pt x="94" y="493"/>
                  </a:lnTo>
                  <a:lnTo>
                    <a:pt x="149" y="734"/>
                  </a:lnTo>
                  <a:cubicBezTo>
                    <a:pt x="159" y="772"/>
                    <a:pt x="159" y="818"/>
                    <a:pt x="168" y="846"/>
                  </a:cubicBezTo>
                  <a:cubicBezTo>
                    <a:pt x="187" y="883"/>
                    <a:pt x="196" y="920"/>
                    <a:pt x="196" y="967"/>
                  </a:cubicBezTo>
                  <a:cubicBezTo>
                    <a:pt x="196" y="883"/>
                    <a:pt x="187" y="799"/>
                    <a:pt x="168" y="725"/>
                  </a:cubicBezTo>
                  <a:cubicBezTo>
                    <a:pt x="159" y="642"/>
                    <a:pt x="149" y="558"/>
                    <a:pt x="122" y="474"/>
                  </a:cubicBezTo>
                  <a:cubicBezTo>
                    <a:pt x="112" y="400"/>
                    <a:pt x="94" y="316"/>
                    <a:pt x="66" y="233"/>
                  </a:cubicBezTo>
                  <a:cubicBezTo>
                    <a:pt x="47" y="168"/>
                    <a:pt x="19"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0"/>
            <p:cNvSpPr/>
            <p:nvPr/>
          </p:nvSpPr>
          <p:spPr>
            <a:xfrm>
              <a:off x="4889125" y="3316675"/>
              <a:ext cx="3975" cy="26975"/>
            </a:xfrm>
            <a:custGeom>
              <a:rect b="b" l="l" r="r" t="t"/>
              <a:pathLst>
                <a:path extrusionOk="0" h="1079" w="159">
                  <a:moveTo>
                    <a:pt x="158" y="1"/>
                  </a:moveTo>
                  <a:lnTo>
                    <a:pt x="158" y="1"/>
                  </a:lnTo>
                  <a:cubicBezTo>
                    <a:pt x="157" y="9"/>
                    <a:pt x="157" y="17"/>
                    <a:pt x="156" y="26"/>
                  </a:cubicBezTo>
                  <a:lnTo>
                    <a:pt x="156" y="26"/>
                  </a:lnTo>
                  <a:cubicBezTo>
                    <a:pt x="157" y="18"/>
                    <a:pt x="158" y="9"/>
                    <a:pt x="158" y="1"/>
                  </a:cubicBezTo>
                  <a:close/>
                  <a:moveTo>
                    <a:pt x="156" y="26"/>
                  </a:moveTo>
                  <a:cubicBezTo>
                    <a:pt x="146" y="110"/>
                    <a:pt x="128" y="193"/>
                    <a:pt x="103" y="261"/>
                  </a:cubicBezTo>
                  <a:cubicBezTo>
                    <a:pt x="84" y="345"/>
                    <a:pt x="65" y="438"/>
                    <a:pt x="56" y="531"/>
                  </a:cubicBezTo>
                  <a:cubicBezTo>
                    <a:pt x="47" y="614"/>
                    <a:pt x="28" y="707"/>
                    <a:pt x="19" y="800"/>
                  </a:cubicBezTo>
                  <a:cubicBezTo>
                    <a:pt x="10" y="893"/>
                    <a:pt x="0" y="986"/>
                    <a:pt x="0" y="1079"/>
                  </a:cubicBezTo>
                  <a:cubicBezTo>
                    <a:pt x="10" y="1032"/>
                    <a:pt x="10" y="986"/>
                    <a:pt x="19" y="939"/>
                  </a:cubicBezTo>
                  <a:cubicBezTo>
                    <a:pt x="38" y="893"/>
                    <a:pt x="38" y="846"/>
                    <a:pt x="47" y="800"/>
                  </a:cubicBezTo>
                  <a:lnTo>
                    <a:pt x="93" y="531"/>
                  </a:lnTo>
                  <a:lnTo>
                    <a:pt x="130" y="261"/>
                  </a:lnTo>
                  <a:cubicBezTo>
                    <a:pt x="139" y="194"/>
                    <a:pt x="147" y="104"/>
                    <a:pt x="156" y="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0"/>
            <p:cNvSpPr/>
            <p:nvPr/>
          </p:nvSpPr>
          <p:spPr>
            <a:xfrm>
              <a:off x="4886575" y="3328300"/>
              <a:ext cx="1400" cy="7000"/>
            </a:xfrm>
            <a:custGeom>
              <a:rect b="b" l="l" r="r" t="t"/>
              <a:pathLst>
                <a:path extrusionOk="0" h="280" w="56">
                  <a:moveTo>
                    <a:pt x="0" y="1"/>
                  </a:moveTo>
                  <a:cubicBezTo>
                    <a:pt x="0" y="47"/>
                    <a:pt x="9" y="93"/>
                    <a:pt x="9" y="140"/>
                  </a:cubicBezTo>
                  <a:cubicBezTo>
                    <a:pt x="19" y="158"/>
                    <a:pt x="19" y="186"/>
                    <a:pt x="28" y="205"/>
                  </a:cubicBezTo>
                  <a:cubicBezTo>
                    <a:pt x="47" y="233"/>
                    <a:pt x="47" y="251"/>
                    <a:pt x="56" y="279"/>
                  </a:cubicBezTo>
                  <a:lnTo>
                    <a:pt x="56" y="205"/>
                  </a:lnTo>
                  <a:cubicBezTo>
                    <a:pt x="56" y="186"/>
                    <a:pt x="47" y="158"/>
                    <a:pt x="47" y="140"/>
                  </a:cubicBezTo>
                  <a:cubicBezTo>
                    <a:pt x="28" y="84"/>
                    <a:pt x="19"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0"/>
            <p:cNvSpPr/>
            <p:nvPr/>
          </p:nvSpPr>
          <p:spPr>
            <a:xfrm>
              <a:off x="4886100" y="3325525"/>
              <a:ext cx="1650" cy="4200"/>
            </a:xfrm>
            <a:custGeom>
              <a:rect b="b" l="l" r="r" t="t"/>
              <a:pathLst>
                <a:path extrusionOk="0" h="168" w="66">
                  <a:moveTo>
                    <a:pt x="1" y="0"/>
                  </a:moveTo>
                  <a:cubicBezTo>
                    <a:pt x="19" y="28"/>
                    <a:pt x="28" y="65"/>
                    <a:pt x="28" y="93"/>
                  </a:cubicBezTo>
                  <a:cubicBezTo>
                    <a:pt x="28" y="112"/>
                    <a:pt x="28" y="121"/>
                    <a:pt x="38" y="130"/>
                  </a:cubicBezTo>
                  <a:cubicBezTo>
                    <a:pt x="47" y="139"/>
                    <a:pt x="66" y="158"/>
                    <a:pt x="66" y="167"/>
                  </a:cubicBezTo>
                  <a:lnTo>
                    <a:pt x="66" y="121"/>
                  </a:lnTo>
                  <a:cubicBezTo>
                    <a:pt x="66" y="93"/>
                    <a:pt x="47" y="84"/>
                    <a:pt x="47" y="74"/>
                  </a:cubicBezTo>
                  <a:cubicBezTo>
                    <a:pt x="38" y="46"/>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0"/>
            <p:cNvSpPr/>
            <p:nvPr/>
          </p:nvSpPr>
          <p:spPr>
            <a:xfrm>
              <a:off x="4888200" y="3325050"/>
              <a:ext cx="950" cy="6750"/>
            </a:xfrm>
            <a:custGeom>
              <a:rect b="b" l="l" r="r" t="t"/>
              <a:pathLst>
                <a:path extrusionOk="0" h="270" w="38">
                  <a:moveTo>
                    <a:pt x="10" y="0"/>
                  </a:moveTo>
                  <a:cubicBezTo>
                    <a:pt x="0" y="38"/>
                    <a:pt x="10" y="84"/>
                    <a:pt x="0" y="140"/>
                  </a:cubicBezTo>
                  <a:cubicBezTo>
                    <a:pt x="10" y="186"/>
                    <a:pt x="10" y="223"/>
                    <a:pt x="28" y="270"/>
                  </a:cubicBezTo>
                  <a:cubicBezTo>
                    <a:pt x="37" y="242"/>
                    <a:pt x="37" y="223"/>
                    <a:pt x="37" y="196"/>
                  </a:cubicBezTo>
                  <a:lnTo>
                    <a:pt x="37" y="131"/>
                  </a:lnTo>
                  <a:cubicBezTo>
                    <a:pt x="37" y="84"/>
                    <a:pt x="28"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0"/>
            <p:cNvSpPr/>
            <p:nvPr/>
          </p:nvSpPr>
          <p:spPr>
            <a:xfrm>
              <a:off x="4888900" y="3333650"/>
              <a:ext cx="475" cy="4200"/>
            </a:xfrm>
            <a:custGeom>
              <a:rect b="b" l="l" r="r" t="t"/>
              <a:pathLst>
                <a:path extrusionOk="0" h="168" w="19">
                  <a:moveTo>
                    <a:pt x="9" y="0"/>
                  </a:moveTo>
                  <a:cubicBezTo>
                    <a:pt x="0" y="28"/>
                    <a:pt x="0" y="65"/>
                    <a:pt x="0" y="84"/>
                  </a:cubicBezTo>
                  <a:cubicBezTo>
                    <a:pt x="0" y="112"/>
                    <a:pt x="0" y="140"/>
                    <a:pt x="9" y="167"/>
                  </a:cubicBezTo>
                  <a:cubicBezTo>
                    <a:pt x="19" y="140"/>
                    <a:pt x="19" y="112"/>
                    <a:pt x="19" y="84"/>
                  </a:cubicBezTo>
                  <a:cubicBezTo>
                    <a:pt x="19" y="65"/>
                    <a:pt x="19" y="28"/>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0"/>
            <p:cNvSpPr/>
            <p:nvPr/>
          </p:nvSpPr>
          <p:spPr>
            <a:xfrm>
              <a:off x="4889350" y="3310875"/>
              <a:ext cx="1875" cy="5825"/>
            </a:xfrm>
            <a:custGeom>
              <a:rect b="b" l="l" r="r" t="t"/>
              <a:pathLst>
                <a:path extrusionOk="0" h="233" w="75">
                  <a:moveTo>
                    <a:pt x="1" y="1"/>
                  </a:moveTo>
                  <a:cubicBezTo>
                    <a:pt x="10" y="47"/>
                    <a:pt x="29" y="75"/>
                    <a:pt x="10" y="112"/>
                  </a:cubicBezTo>
                  <a:cubicBezTo>
                    <a:pt x="29" y="140"/>
                    <a:pt x="29" y="149"/>
                    <a:pt x="38" y="168"/>
                  </a:cubicBezTo>
                  <a:cubicBezTo>
                    <a:pt x="47" y="196"/>
                    <a:pt x="47" y="205"/>
                    <a:pt x="56" y="233"/>
                  </a:cubicBezTo>
                  <a:cubicBezTo>
                    <a:pt x="75" y="214"/>
                    <a:pt x="56" y="196"/>
                    <a:pt x="56" y="168"/>
                  </a:cubicBezTo>
                  <a:cubicBezTo>
                    <a:pt x="56" y="149"/>
                    <a:pt x="56" y="140"/>
                    <a:pt x="47" y="112"/>
                  </a:cubicBezTo>
                  <a:cubicBezTo>
                    <a:pt x="38"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0"/>
            <p:cNvSpPr/>
            <p:nvPr/>
          </p:nvSpPr>
          <p:spPr>
            <a:xfrm>
              <a:off x="4889575" y="3315050"/>
              <a:ext cx="1200" cy="4225"/>
            </a:xfrm>
            <a:custGeom>
              <a:rect b="b" l="l" r="r" t="t"/>
              <a:pathLst>
                <a:path extrusionOk="0" h="169" w="48">
                  <a:moveTo>
                    <a:pt x="1" y="1"/>
                  </a:moveTo>
                  <a:cubicBezTo>
                    <a:pt x="1" y="29"/>
                    <a:pt x="20" y="66"/>
                    <a:pt x="29" y="85"/>
                  </a:cubicBezTo>
                  <a:cubicBezTo>
                    <a:pt x="29" y="103"/>
                    <a:pt x="38" y="140"/>
                    <a:pt x="47" y="168"/>
                  </a:cubicBezTo>
                  <a:lnTo>
                    <a:pt x="47" y="122"/>
                  </a:lnTo>
                  <a:cubicBezTo>
                    <a:pt x="47" y="94"/>
                    <a:pt x="38" y="85"/>
                    <a:pt x="38" y="75"/>
                  </a:cubicBezTo>
                  <a:cubicBezTo>
                    <a:pt x="38" y="66"/>
                    <a:pt x="38" y="47"/>
                    <a:pt x="29" y="38"/>
                  </a:cubicBezTo>
                  <a:cubicBezTo>
                    <a:pt x="29" y="29"/>
                    <a:pt x="10"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0"/>
            <p:cNvSpPr/>
            <p:nvPr/>
          </p:nvSpPr>
          <p:spPr>
            <a:xfrm>
              <a:off x="4887950" y="3310875"/>
              <a:ext cx="1200" cy="1900"/>
            </a:xfrm>
            <a:custGeom>
              <a:rect b="b" l="l" r="r" t="t"/>
              <a:pathLst>
                <a:path extrusionOk="0" h="76" w="48">
                  <a:moveTo>
                    <a:pt x="1" y="1"/>
                  </a:moveTo>
                  <a:cubicBezTo>
                    <a:pt x="1" y="10"/>
                    <a:pt x="1" y="29"/>
                    <a:pt x="10" y="29"/>
                  </a:cubicBezTo>
                  <a:cubicBezTo>
                    <a:pt x="10" y="47"/>
                    <a:pt x="20" y="47"/>
                    <a:pt x="20" y="56"/>
                  </a:cubicBezTo>
                  <a:cubicBezTo>
                    <a:pt x="20" y="66"/>
                    <a:pt x="20" y="66"/>
                    <a:pt x="38" y="75"/>
                  </a:cubicBezTo>
                  <a:cubicBezTo>
                    <a:pt x="47" y="66"/>
                    <a:pt x="47" y="47"/>
                    <a:pt x="38" y="29"/>
                  </a:cubicBezTo>
                  <a:cubicBezTo>
                    <a:pt x="38" y="19"/>
                    <a:pt x="38" y="19"/>
                    <a:pt x="20" y="10"/>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0"/>
            <p:cNvSpPr/>
            <p:nvPr/>
          </p:nvSpPr>
          <p:spPr>
            <a:xfrm>
              <a:off x="4900725" y="3313200"/>
              <a:ext cx="2600" cy="4900"/>
            </a:xfrm>
            <a:custGeom>
              <a:rect b="b" l="l" r="r" t="t"/>
              <a:pathLst>
                <a:path extrusionOk="0" h="196" w="104">
                  <a:moveTo>
                    <a:pt x="1" y="1"/>
                  </a:moveTo>
                  <a:cubicBezTo>
                    <a:pt x="38" y="19"/>
                    <a:pt x="57" y="47"/>
                    <a:pt x="85" y="75"/>
                  </a:cubicBezTo>
                  <a:cubicBezTo>
                    <a:pt x="85" y="103"/>
                    <a:pt x="94" y="112"/>
                    <a:pt x="94" y="140"/>
                  </a:cubicBezTo>
                  <a:lnTo>
                    <a:pt x="94" y="159"/>
                  </a:lnTo>
                  <a:lnTo>
                    <a:pt x="94" y="196"/>
                  </a:lnTo>
                  <a:cubicBezTo>
                    <a:pt x="103" y="186"/>
                    <a:pt x="103" y="168"/>
                    <a:pt x="103" y="159"/>
                  </a:cubicBezTo>
                  <a:lnTo>
                    <a:pt x="103" y="121"/>
                  </a:lnTo>
                  <a:cubicBezTo>
                    <a:pt x="103" y="103"/>
                    <a:pt x="103" y="94"/>
                    <a:pt x="94" y="66"/>
                  </a:cubicBezTo>
                  <a:cubicBezTo>
                    <a:pt x="85" y="56"/>
                    <a:pt x="66" y="28"/>
                    <a:pt x="57" y="19"/>
                  </a:cubicBezTo>
                  <a:cubicBezTo>
                    <a:pt x="47" y="10"/>
                    <a:pt x="2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0"/>
            <p:cNvSpPr/>
            <p:nvPr/>
          </p:nvSpPr>
          <p:spPr>
            <a:xfrm>
              <a:off x="4901675" y="3316225"/>
              <a:ext cx="700" cy="5375"/>
            </a:xfrm>
            <a:custGeom>
              <a:rect b="b" l="l" r="r" t="t"/>
              <a:pathLst>
                <a:path extrusionOk="0" h="215" w="28">
                  <a:moveTo>
                    <a:pt x="19" y="0"/>
                  </a:moveTo>
                  <a:cubicBezTo>
                    <a:pt x="9" y="19"/>
                    <a:pt x="9" y="38"/>
                    <a:pt x="0" y="38"/>
                  </a:cubicBezTo>
                  <a:lnTo>
                    <a:pt x="0" y="93"/>
                  </a:lnTo>
                  <a:lnTo>
                    <a:pt x="0" y="158"/>
                  </a:lnTo>
                  <a:lnTo>
                    <a:pt x="0" y="214"/>
                  </a:lnTo>
                  <a:cubicBezTo>
                    <a:pt x="9" y="205"/>
                    <a:pt x="19" y="186"/>
                    <a:pt x="19" y="168"/>
                  </a:cubicBezTo>
                  <a:cubicBezTo>
                    <a:pt x="28" y="140"/>
                    <a:pt x="28" y="130"/>
                    <a:pt x="28" y="112"/>
                  </a:cubicBezTo>
                  <a:cubicBezTo>
                    <a:pt x="28" y="75"/>
                    <a:pt x="28"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0"/>
            <p:cNvSpPr/>
            <p:nvPr/>
          </p:nvSpPr>
          <p:spPr>
            <a:xfrm>
              <a:off x="4902125" y="3319700"/>
              <a:ext cx="1425" cy="4675"/>
            </a:xfrm>
            <a:custGeom>
              <a:rect b="b" l="l" r="r" t="t"/>
              <a:pathLst>
                <a:path extrusionOk="0" h="187" w="57">
                  <a:moveTo>
                    <a:pt x="56" y="1"/>
                  </a:moveTo>
                  <a:cubicBezTo>
                    <a:pt x="47" y="38"/>
                    <a:pt x="38" y="66"/>
                    <a:pt x="29" y="94"/>
                  </a:cubicBezTo>
                  <a:cubicBezTo>
                    <a:pt x="10" y="131"/>
                    <a:pt x="10" y="159"/>
                    <a:pt x="1" y="187"/>
                  </a:cubicBezTo>
                  <a:cubicBezTo>
                    <a:pt x="29" y="177"/>
                    <a:pt x="29" y="159"/>
                    <a:pt x="38" y="140"/>
                  </a:cubicBezTo>
                  <a:cubicBezTo>
                    <a:pt x="38" y="131"/>
                    <a:pt x="47" y="112"/>
                    <a:pt x="47" y="94"/>
                  </a:cubicBezTo>
                  <a:cubicBezTo>
                    <a:pt x="56" y="84"/>
                    <a:pt x="56" y="66"/>
                    <a:pt x="56" y="47"/>
                  </a:cubicBezTo>
                  <a:lnTo>
                    <a:pt x="5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0"/>
            <p:cNvSpPr/>
            <p:nvPr/>
          </p:nvSpPr>
          <p:spPr>
            <a:xfrm>
              <a:off x="4900725" y="3316225"/>
              <a:ext cx="500" cy="3500"/>
            </a:xfrm>
            <a:custGeom>
              <a:rect b="b" l="l" r="r" t="t"/>
              <a:pathLst>
                <a:path extrusionOk="0" h="140" w="20">
                  <a:moveTo>
                    <a:pt x="10" y="0"/>
                  </a:moveTo>
                  <a:cubicBezTo>
                    <a:pt x="10" y="28"/>
                    <a:pt x="10" y="38"/>
                    <a:pt x="1" y="75"/>
                  </a:cubicBezTo>
                  <a:lnTo>
                    <a:pt x="1" y="140"/>
                  </a:lnTo>
                  <a:cubicBezTo>
                    <a:pt x="20" y="121"/>
                    <a:pt x="20" y="93"/>
                    <a:pt x="20" y="75"/>
                  </a:cubicBezTo>
                  <a:lnTo>
                    <a:pt x="20" y="38"/>
                  </a:lnTo>
                  <a:cubicBezTo>
                    <a:pt x="20" y="28"/>
                    <a:pt x="20"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0"/>
            <p:cNvSpPr/>
            <p:nvPr/>
          </p:nvSpPr>
          <p:spPr>
            <a:xfrm>
              <a:off x="4891225" y="3338300"/>
              <a:ext cx="3275" cy="3500"/>
            </a:xfrm>
            <a:custGeom>
              <a:rect b="b" l="l" r="r" t="t"/>
              <a:pathLst>
                <a:path extrusionOk="0" h="140" w="131">
                  <a:moveTo>
                    <a:pt x="130" y="0"/>
                  </a:moveTo>
                  <a:lnTo>
                    <a:pt x="65" y="74"/>
                  </a:lnTo>
                  <a:lnTo>
                    <a:pt x="0" y="139"/>
                  </a:lnTo>
                  <a:cubicBezTo>
                    <a:pt x="9" y="139"/>
                    <a:pt x="19" y="130"/>
                    <a:pt x="28" y="121"/>
                  </a:cubicBezTo>
                  <a:cubicBezTo>
                    <a:pt x="56" y="112"/>
                    <a:pt x="65" y="93"/>
                    <a:pt x="74" y="84"/>
                  </a:cubicBezTo>
                  <a:cubicBezTo>
                    <a:pt x="102" y="6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0"/>
            <p:cNvSpPr/>
            <p:nvPr/>
          </p:nvSpPr>
          <p:spPr>
            <a:xfrm>
              <a:off x="4891675" y="3337125"/>
              <a:ext cx="2350" cy="2825"/>
            </a:xfrm>
            <a:custGeom>
              <a:rect b="b" l="l" r="r" t="t"/>
              <a:pathLst>
                <a:path extrusionOk="0" h="113" w="94">
                  <a:moveTo>
                    <a:pt x="93" y="1"/>
                  </a:moveTo>
                  <a:cubicBezTo>
                    <a:pt x="84" y="1"/>
                    <a:pt x="84" y="10"/>
                    <a:pt x="75" y="28"/>
                  </a:cubicBezTo>
                  <a:cubicBezTo>
                    <a:pt x="56" y="28"/>
                    <a:pt x="56" y="38"/>
                    <a:pt x="47" y="47"/>
                  </a:cubicBezTo>
                  <a:cubicBezTo>
                    <a:pt x="38" y="75"/>
                    <a:pt x="28" y="84"/>
                    <a:pt x="1" y="112"/>
                  </a:cubicBezTo>
                  <a:cubicBezTo>
                    <a:pt x="10" y="112"/>
                    <a:pt x="28" y="112"/>
                    <a:pt x="28" y="93"/>
                  </a:cubicBezTo>
                  <a:cubicBezTo>
                    <a:pt x="38" y="93"/>
                    <a:pt x="47" y="84"/>
                    <a:pt x="56" y="75"/>
                  </a:cubicBezTo>
                  <a:cubicBezTo>
                    <a:pt x="75" y="47"/>
                    <a:pt x="93" y="2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0"/>
            <p:cNvSpPr/>
            <p:nvPr/>
          </p:nvSpPr>
          <p:spPr>
            <a:xfrm>
              <a:off x="4891675" y="3334100"/>
              <a:ext cx="725" cy="3750"/>
            </a:xfrm>
            <a:custGeom>
              <a:rect b="b" l="l" r="r" t="t"/>
              <a:pathLst>
                <a:path extrusionOk="0" h="150" w="29">
                  <a:moveTo>
                    <a:pt x="28" y="1"/>
                  </a:moveTo>
                  <a:cubicBezTo>
                    <a:pt x="10" y="19"/>
                    <a:pt x="1" y="47"/>
                    <a:pt x="1" y="66"/>
                  </a:cubicBezTo>
                  <a:lnTo>
                    <a:pt x="1" y="149"/>
                  </a:lnTo>
                  <a:cubicBezTo>
                    <a:pt x="28" y="122"/>
                    <a:pt x="28" y="103"/>
                    <a:pt x="28" y="66"/>
                  </a:cubicBezTo>
                  <a:lnTo>
                    <a:pt x="28" y="29"/>
                  </a:ln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50"/>
            <p:cNvSpPr/>
            <p:nvPr/>
          </p:nvSpPr>
          <p:spPr>
            <a:xfrm>
              <a:off x="4893525" y="3333175"/>
              <a:ext cx="1650" cy="3275"/>
            </a:xfrm>
            <a:custGeom>
              <a:rect b="b" l="l" r="r" t="t"/>
              <a:pathLst>
                <a:path extrusionOk="0" h="131" w="66">
                  <a:moveTo>
                    <a:pt x="66" y="1"/>
                  </a:moveTo>
                  <a:lnTo>
                    <a:pt x="66" y="1"/>
                  </a:lnTo>
                  <a:cubicBezTo>
                    <a:pt x="47" y="19"/>
                    <a:pt x="29" y="38"/>
                    <a:pt x="19" y="56"/>
                  </a:cubicBezTo>
                  <a:cubicBezTo>
                    <a:pt x="10" y="84"/>
                    <a:pt x="1" y="103"/>
                    <a:pt x="1" y="131"/>
                  </a:cubicBezTo>
                  <a:cubicBezTo>
                    <a:pt x="19" y="112"/>
                    <a:pt x="29" y="94"/>
                    <a:pt x="47" y="66"/>
                  </a:cubicBezTo>
                  <a:cubicBezTo>
                    <a:pt x="57" y="47"/>
                    <a:pt x="66" y="1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0"/>
            <p:cNvSpPr/>
            <p:nvPr/>
          </p:nvSpPr>
          <p:spPr>
            <a:xfrm>
              <a:off x="4895850" y="3333400"/>
              <a:ext cx="2350" cy="3750"/>
            </a:xfrm>
            <a:custGeom>
              <a:rect b="b" l="l" r="r" t="t"/>
              <a:pathLst>
                <a:path extrusionOk="0" h="150" w="94">
                  <a:moveTo>
                    <a:pt x="94" y="1"/>
                  </a:moveTo>
                  <a:lnTo>
                    <a:pt x="94" y="1"/>
                  </a:lnTo>
                  <a:cubicBezTo>
                    <a:pt x="66" y="29"/>
                    <a:pt x="47" y="47"/>
                    <a:pt x="29" y="75"/>
                  </a:cubicBezTo>
                  <a:cubicBezTo>
                    <a:pt x="19" y="94"/>
                    <a:pt x="10" y="122"/>
                    <a:pt x="1" y="150"/>
                  </a:cubicBezTo>
                  <a:cubicBezTo>
                    <a:pt x="19" y="131"/>
                    <a:pt x="29" y="103"/>
                    <a:pt x="57" y="85"/>
                  </a:cubicBezTo>
                  <a:cubicBezTo>
                    <a:pt x="66" y="57"/>
                    <a:pt x="7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0"/>
            <p:cNvSpPr/>
            <p:nvPr/>
          </p:nvSpPr>
          <p:spPr>
            <a:xfrm>
              <a:off x="4872175" y="3316675"/>
              <a:ext cx="950" cy="5850"/>
            </a:xfrm>
            <a:custGeom>
              <a:rect b="b" l="l" r="r" t="t"/>
              <a:pathLst>
                <a:path extrusionOk="0" h="234" w="38">
                  <a:moveTo>
                    <a:pt x="28" y="1"/>
                  </a:moveTo>
                  <a:cubicBezTo>
                    <a:pt x="28" y="10"/>
                    <a:pt x="19" y="29"/>
                    <a:pt x="9" y="57"/>
                  </a:cubicBezTo>
                  <a:cubicBezTo>
                    <a:pt x="0" y="75"/>
                    <a:pt x="0" y="85"/>
                    <a:pt x="0" y="112"/>
                  </a:cubicBezTo>
                  <a:cubicBezTo>
                    <a:pt x="0" y="159"/>
                    <a:pt x="9" y="196"/>
                    <a:pt x="37" y="233"/>
                  </a:cubicBezTo>
                  <a:cubicBezTo>
                    <a:pt x="28" y="205"/>
                    <a:pt x="28" y="196"/>
                    <a:pt x="28" y="168"/>
                  </a:cubicBezTo>
                  <a:lnTo>
                    <a:pt x="28" y="112"/>
                  </a:ln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0"/>
            <p:cNvSpPr/>
            <p:nvPr/>
          </p:nvSpPr>
          <p:spPr>
            <a:xfrm>
              <a:off x="4873325" y="3318550"/>
              <a:ext cx="1200" cy="4675"/>
            </a:xfrm>
            <a:custGeom>
              <a:rect b="b" l="l" r="r" t="t"/>
              <a:pathLst>
                <a:path extrusionOk="0" h="187" w="48">
                  <a:moveTo>
                    <a:pt x="19" y="0"/>
                  </a:moveTo>
                  <a:cubicBezTo>
                    <a:pt x="1" y="28"/>
                    <a:pt x="1" y="37"/>
                    <a:pt x="10" y="47"/>
                  </a:cubicBezTo>
                  <a:lnTo>
                    <a:pt x="10" y="93"/>
                  </a:lnTo>
                  <a:cubicBezTo>
                    <a:pt x="10" y="130"/>
                    <a:pt x="28" y="168"/>
                    <a:pt x="47" y="186"/>
                  </a:cubicBezTo>
                  <a:lnTo>
                    <a:pt x="38" y="140"/>
                  </a:lnTo>
                  <a:cubicBezTo>
                    <a:pt x="28" y="130"/>
                    <a:pt x="28" y="112"/>
                    <a:pt x="28" y="93"/>
                  </a:cubicBezTo>
                  <a:cubicBezTo>
                    <a:pt x="28" y="75"/>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0"/>
            <p:cNvSpPr/>
            <p:nvPr/>
          </p:nvSpPr>
          <p:spPr>
            <a:xfrm>
              <a:off x="4875175" y="3321325"/>
              <a:ext cx="1425" cy="4450"/>
            </a:xfrm>
            <a:custGeom>
              <a:rect b="b" l="l" r="r" t="t"/>
              <a:pathLst>
                <a:path extrusionOk="0" h="178" w="57">
                  <a:moveTo>
                    <a:pt x="1" y="1"/>
                  </a:moveTo>
                  <a:lnTo>
                    <a:pt x="1" y="94"/>
                  </a:lnTo>
                  <a:cubicBezTo>
                    <a:pt x="10" y="103"/>
                    <a:pt x="10" y="122"/>
                    <a:pt x="20" y="131"/>
                  </a:cubicBezTo>
                  <a:cubicBezTo>
                    <a:pt x="29" y="159"/>
                    <a:pt x="47" y="168"/>
                    <a:pt x="57" y="177"/>
                  </a:cubicBezTo>
                  <a:lnTo>
                    <a:pt x="47" y="131"/>
                  </a:lnTo>
                  <a:cubicBezTo>
                    <a:pt x="47" y="122"/>
                    <a:pt x="38" y="103"/>
                    <a:pt x="38" y="94"/>
                  </a:cubicBezTo>
                  <a:cubicBezTo>
                    <a:pt x="20" y="5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0"/>
            <p:cNvSpPr/>
            <p:nvPr/>
          </p:nvSpPr>
          <p:spPr>
            <a:xfrm>
              <a:off x="4874500" y="3325275"/>
              <a:ext cx="2800" cy="4675"/>
            </a:xfrm>
            <a:custGeom>
              <a:rect b="b" l="l" r="r" t="t"/>
              <a:pathLst>
                <a:path extrusionOk="0" h="187" w="112">
                  <a:moveTo>
                    <a:pt x="0" y="1"/>
                  </a:moveTo>
                  <a:cubicBezTo>
                    <a:pt x="0" y="38"/>
                    <a:pt x="28" y="75"/>
                    <a:pt x="47" y="103"/>
                  </a:cubicBezTo>
                  <a:cubicBezTo>
                    <a:pt x="47" y="122"/>
                    <a:pt x="65" y="140"/>
                    <a:pt x="74" y="149"/>
                  </a:cubicBezTo>
                  <a:lnTo>
                    <a:pt x="112" y="187"/>
                  </a:lnTo>
                  <a:lnTo>
                    <a:pt x="84" y="140"/>
                  </a:lnTo>
                  <a:cubicBezTo>
                    <a:pt x="74" y="131"/>
                    <a:pt x="74" y="103"/>
                    <a:pt x="65" y="94"/>
                  </a:cubicBezTo>
                  <a:cubicBezTo>
                    <a:pt x="37" y="56"/>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0"/>
            <p:cNvSpPr/>
            <p:nvPr/>
          </p:nvSpPr>
          <p:spPr>
            <a:xfrm>
              <a:off x="4877750" y="3328300"/>
              <a:ext cx="2100" cy="4900"/>
            </a:xfrm>
            <a:custGeom>
              <a:rect b="b" l="l" r="r" t="t"/>
              <a:pathLst>
                <a:path extrusionOk="0" h="196" w="84">
                  <a:moveTo>
                    <a:pt x="0" y="1"/>
                  </a:moveTo>
                  <a:cubicBezTo>
                    <a:pt x="0" y="47"/>
                    <a:pt x="0" y="75"/>
                    <a:pt x="28" y="103"/>
                  </a:cubicBezTo>
                  <a:cubicBezTo>
                    <a:pt x="37" y="112"/>
                    <a:pt x="37" y="131"/>
                    <a:pt x="47" y="149"/>
                  </a:cubicBezTo>
                  <a:cubicBezTo>
                    <a:pt x="56" y="168"/>
                    <a:pt x="74" y="177"/>
                    <a:pt x="84" y="196"/>
                  </a:cubicBezTo>
                  <a:cubicBezTo>
                    <a:pt x="74" y="177"/>
                    <a:pt x="74" y="158"/>
                    <a:pt x="56" y="149"/>
                  </a:cubicBezTo>
                  <a:lnTo>
                    <a:pt x="47" y="103"/>
                  </a:lnTo>
                  <a:cubicBezTo>
                    <a:pt x="37" y="66"/>
                    <a:pt x="28"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0"/>
            <p:cNvSpPr/>
            <p:nvPr/>
          </p:nvSpPr>
          <p:spPr>
            <a:xfrm>
              <a:off x="4885650" y="3318325"/>
              <a:ext cx="475" cy="2325"/>
            </a:xfrm>
            <a:custGeom>
              <a:rect b="b" l="l" r="r" t="t"/>
              <a:pathLst>
                <a:path extrusionOk="0" h="93" w="19">
                  <a:moveTo>
                    <a:pt x="9" y="0"/>
                  </a:moveTo>
                  <a:cubicBezTo>
                    <a:pt x="0" y="28"/>
                    <a:pt x="0" y="37"/>
                    <a:pt x="0" y="46"/>
                  </a:cubicBezTo>
                  <a:cubicBezTo>
                    <a:pt x="0" y="56"/>
                    <a:pt x="0" y="84"/>
                    <a:pt x="9" y="93"/>
                  </a:cubicBezTo>
                  <a:cubicBezTo>
                    <a:pt x="19" y="84"/>
                    <a:pt x="19" y="56"/>
                    <a:pt x="19" y="46"/>
                  </a:cubicBezTo>
                  <a:cubicBezTo>
                    <a:pt x="19" y="37"/>
                    <a:pt x="19" y="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0"/>
            <p:cNvSpPr/>
            <p:nvPr/>
          </p:nvSpPr>
          <p:spPr>
            <a:xfrm>
              <a:off x="4886100" y="3316225"/>
              <a:ext cx="950" cy="2350"/>
            </a:xfrm>
            <a:custGeom>
              <a:rect b="b" l="l" r="r" t="t"/>
              <a:pathLst>
                <a:path extrusionOk="0" h="94" w="38">
                  <a:moveTo>
                    <a:pt x="19" y="0"/>
                  </a:moveTo>
                  <a:cubicBezTo>
                    <a:pt x="1" y="28"/>
                    <a:pt x="1" y="38"/>
                    <a:pt x="19" y="47"/>
                  </a:cubicBezTo>
                  <a:cubicBezTo>
                    <a:pt x="28" y="65"/>
                    <a:pt x="28" y="84"/>
                    <a:pt x="38" y="93"/>
                  </a:cubicBezTo>
                  <a:lnTo>
                    <a:pt x="38" y="47"/>
                  </a:lnTo>
                  <a:cubicBezTo>
                    <a:pt x="28" y="3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0"/>
            <p:cNvSpPr/>
            <p:nvPr/>
          </p:nvSpPr>
          <p:spPr>
            <a:xfrm>
              <a:off x="4881000" y="3334800"/>
              <a:ext cx="2100" cy="3275"/>
            </a:xfrm>
            <a:custGeom>
              <a:rect b="b" l="l" r="r" t="t"/>
              <a:pathLst>
                <a:path extrusionOk="0" h="131" w="84">
                  <a:moveTo>
                    <a:pt x="0" y="1"/>
                  </a:moveTo>
                  <a:cubicBezTo>
                    <a:pt x="0" y="38"/>
                    <a:pt x="10" y="47"/>
                    <a:pt x="19" y="84"/>
                  </a:cubicBezTo>
                  <a:cubicBezTo>
                    <a:pt x="37" y="84"/>
                    <a:pt x="37" y="94"/>
                    <a:pt x="47" y="112"/>
                  </a:cubicBezTo>
                  <a:cubicBezTo>
                    <a:pt x="56" y="121"/>
                    <a:pt x="65" y="131"/>
                    <a:pt x="84" y="131"/>
                  </a:cubicBezTo>
                  <a:cubicBezTo>
                    <a:pt x="65" y="94"/>
                    <a:pt x="56" y="84"/>
                    <a:pt x="47" y="66"/>
                  </a:cubicBezTo>
                  <a:cubicBezTo>
                    <a:pt x="37"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0"/>
            <p:cNvSpPr/>
            <p:nvPr/>
          </p:nvSpPr>
          <p:spPr>
            <a:xfrm>
              <a:off x="4770900" y="3292800"/>
              <a:ext cx="37425" cy="33400"/>
            </a:xfrm>
            <a:custGeom>
              <a:rect b="b" l="l" r="r" t="t"/>
              <a:pathLst>
                <a:path extrusionOk="0" h="1336" w="1497">
                  <a:moveTo>
                    <a:pt x="1054" y="0"/>
                  </a:moveTo>
                  <a:cubicBezTo>
                    <a:pt x="985" y="0"/>
                    <a:pt x="908" y="22"/>
                    <a:pt x="846" y="45"/>
                  </a:cubicBezTo>
                  <a:cubicBezTo>
                    <a:pt x="548" y="176"/>
                    <a:pt x="279" y="380"/>
                    <a:pt x="84" y="640"/>
                  </a:cubicBezTo>
                  <a:cubicBezTo>
                    <a:pt x="0" y="724"/>
                    <a:pt x="84" y="844"/>
                    <a:pt x="149" y="891"/>
                  </a:cubicBezTo>
                  <a:cubicBezTo>
                    <a:pt x="372" y="1105"/>
                    <a:pt x="651" y="1281"/>
                    <a:pt x="967" y="1328"/>
                  </a:cubicBezTo>
                  <a:cubicBezTo>
                    <a:pt x="1008" y="1331"/>
                    <a:pt x="1048" y="1335"/>
                    <a:pt x="1088" y="1335"/>
                  </a:cubicBezTo>
                  <a:cubicBezTo>
                    <a:pt x="1145" y="1335"/>
                    <a:pt x="1200" y="1327"/>
                    <a:pt x="1255" y="1300"/>
                  </a:cubicBezTo>
                  <a:cubicBezTo>
                    <a:pt x="1348" y="1263"/>
                    <a:pt x="1422" y="1160"/>
                    <a:pt x="1394" y="1067"/>
                  </a:cubicBezTo>
                  <a:cubicBezTo>
                    <a:pt x="1375" y="965"/>
                    <a:pt x="1255" y="910"/>
                    <a:pt x="1162" y="863"/>
                  </a:cubicBezTo>
                  <a:cubicBezTo>
                    <a:pt x="1245" y="844"/>
                    <a:pt x="1329" y="835"/>
                    <a:pt x="1394" y="789"/>
                  </a:cubicBezTo>
                  <a:cubicBezTo>
                    <a:pt x="1450" y="742"/>
                    <a:pt x="1496" y="659"/>
                    <a:pt x="1478" y="584"/>
                  </a:cubicBezTo>
                  <a:cubicBezTo>
                    <a:pt x="1440" y="501"/>
                    <a:pt x="1348" y="464"/>
                    <a:pt x="1264" y="464"/>
                  </a:cubicBezTo>
                  <a:cubicBezTo>
                    <a:pt x="1214" y="464"/>
                    <a:pt x="1157" y="468"/>
                    <a:pt x="1099" y="468"/>
                  </a:cubicBezTo>
                  <a:cubicBezTo>
                    <a:pt x="1070" y="468"/>
                    <a:pt x="1041" y="467"/>
                    <a:pt x="1013" y="464"/>
                  </a:cubicBezTo>
                  <a:cubicBezTo>
                    <a:pt x="1078" y="417"/>
                    <a:pt x="1152" y="371"/>
                    <a:pt x="1199" y="306"/>
                  </a:cubicBezTo>
                  <a:cubicBezTo>
                    <a:pt x="1245" y="231"/>
                    <a:pt x="1255" y="138"/>
                    <a:pt x="1208" y="73"/>
                  </a:cubicBezTo>
                  <a:cubicBezTo>
                    <a:pt x="1177" y="19"/>
                    <a:pt x="1119" y="0"/>
                    <a:pt x="105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0"/>
            <p:cNvSpPr/>
            <p:nvPr/>
          </p:nvSpPr>
          <p:spPr>
            <a:xfrm>
              <a:off x="4772050" y="3292675"/>
              <a:ext cx="36725" cy="33950"/>
            </a:xfrm>
            <a:custGeom>
              <a:rect b="b" l="l" r="r" t="t"/>
              <a:pathLst>
                <a:path extrusionOk="0" h="1358" w="1469">
                  <a:moveTo>
                    <a:pt x="1011" y="0"/>
                  </a:moveTo>
                  <a:cubicBezTo>
                    <a:pt x="999" y="0"/>
                    <a:pt x="987" y="1"/>
                    <a:pt x="976" y="4"/>
                  </a:cubicBezTo>
                  <a:cubicBezTo>
                    <a:pt x="893" y="13"/>
                    <a:pt x="828" y="41"/>
                    <a:pt x="753" y="78"/>
                  </a:cubicBezTo>
                  <a:cubicBezTo>
                    <a:pt x="614" y="143"/>
                    <a:pt x="493" y="227"/>
                    <a:pt x="363" y="320"/>
                  </a:cubicBezTo>
                  <a:cubicBezTo>
                    <a:pt x="493" y="227"/>
                    <a:pt x="614" y="143"/>
                    <a:pt x="753" y="88"/>
                  </a:cubicBezTo>
                  <a:cubicBezTo>
                    <a:pt x="828" y="50"/>
                    <a:pt x="893" y="32"/>
                    <a:pt x="976" y="32"/>
                  </a:cubicBezTo>
                  <a:cubicBezTo>
                    <a:pt x="1013" y="32"/>
                    <a:pt x="1051" y="32"/>
                    <a:pt x="1079" y="41"/>
                  </a:cubicBezTo>
                  <a:cubicBezTo>
                    <a:pt x="1116" y="50"/>
                    <a:pt x="1144" y="88"/>
                    <a:pt x="1153" y="106"/>
                  </a:cubicBezTo>
                  <a:cubicBezTo>
                    <a:pt x="1162" y="143"/>
                    <a:pt x="1162" y="181"/>
                    <a:pt x="1162" y="218"/>
                  </a:cubicBezTo>
                  <a:cubicBezTo>
                    <a:pt x="1153" y="246"/>
                    <a:pt x="1144" y="283"/>
                    <a:pt x="1116" y="311"/>
                  </a:cubicBezTo>
                  <a:cubicBezTo>
                    <a:pt x="1069" y="366"/>
                    <a:pt x="1013" y="413"/>
                    <a:pt x="939" y="450"/>
                  </a:cubicBezTo>
                  <a:lnTo>
                    <a:pt x="893" y="469"/>
                  </a:lnTo>
                  <a:lnTo>
                    <a:pt x="939" y="478"/>
                  </a:lnTo>
                  <a:cubicBezTo>
                    <a:pt x="970" y="484"/>
                    <a:pt x="1000" y="486"/>
                    <a:pt x="1029" y="486"/>
                  </a:cubicBezTo>
                  <a:cubicBezTo>
                    <a:pt x="1088" y="486"/>
                    <a:pt x="1144" y="478"/>
                    <a:pt x="1199" y="478"/>
                  </a:cubicBezTo>
                  <a:cubicBezTo>
                    <a:pt x="1236" y="478"/>
                    <a:pt x="1283" y="496"/>
                    <a:pt x="1311" y="506"/>
                  </a:cubicBezTo>
                  <a:cubicBezTo>
                    <a:pt x="1348" y="515"/>
                    <a:pt x="1376" y="543"/>
                    <a:pt x="1394" y="571"/>
                  </a:cubicBezTo>
                  <a:cubicBezTo>
                    <a:pt x="1404" y="608"/>
                    <a:pt x="1404" y="645"/>
                    <a:pt x="1394" y="682"/>
                  </a:cubicBezTo>
                  <a:cubicBezTo>
                    <a:pt x="1385" y="710"/>
                    <a:pt x="1357" y="747"/>
                    <a:pt x="1329" y="757"/>
                  </a:cubicBezTo>
                  <a:cubicBezTo>
                    <a:pt x="1264" y="803"/>
                    <a:pt x="1190" y="822"/>
                    <a:pt x="1106" y="831"/>
                  </a:cubicBezTo>
                  <a:lnTo>
                    <a:pt x="1032" y="840"/>
                  </a:lnTo>
                  <a:lnTo>
                    <a:pt x="1106" y="877"/>
                  </a:lnTo>
                  <a:cubicBezTo>
                    <a:pt x="1144" y="896"/>
                    <a:pt x="1190" y="915"/>
                    <a:pt x="1218" y="933"/>
                  </a:cubicBezTo>
                  <a:cubicBezTo>
                    <a:pt x="1255" y="961"/>
                    <a:pt x="1292" y="980"/>
                    <a:pt x="1302" y="1017"/>
                  </a:cubicBezTo>
                  <a:cubicBezTo>
                    <a:pt x="1329" y="1054"/>
                    <a:pt x="1329" y="1100"/>
                    <a:pt x="1311" y="1128"/>
                  </a:cubicBezTo>
                  <a:cubicBezTo>
                    <a:pt x="1302" y="1165"/>
                    <a:pt x="1283" y="1212"/>
                    <a:pt x="1255" y="1240"/>
                  </a:cubicBezTo>
                  <a:cubicBezTo>
                    <a:pt x="1218" y="1258"/>
                    <a:pt x="1190" y="1286"/>
                    <a:pt x="1153" y="1295"/>
                  </a:cubicBezTo>
                  <a:cubicBezTo>
                    <a:pt x="1106" y="1305"/>
                    <a:pt x="1069" y="1305"/>
                    <a:pt x="1023" y="1305"/>
                  </a:cubicBezTo>
                  <a:cubicBezTo>
                    <a:pt x="976" y="1305"/>
                    <a:pt x="930" y="1305"/>
                    <a:pt x="893" y="1295"/>
                  </a:cubicBezTo>
                  <a:cubicBezTo>
                    <a:pt x="846" y="1286"/>
                    <a:pt x="818" y="1286"/>
                    <a:pt x="772" y="1268"/>
                  </a:cubicBezTo>
                  <a:cubicBezTo>
                    <a:pt x="595" y="1221"/>
                    <a:pt x="447" y="1147"/>
                    <a:pt x="289" y="1035"/>
                  </a:cubicBezTo>
                  <a:cubicBezTo>
                    <a:pt x="224" y="980"/>
                    <a:pt x="149" y="924"/>
                    <a:pt x="94" y="868"/>
                  </a:cubicBezTo>
                  <a:cubicBezTo>
                    <a:pt x="57" y="831"/>
                    <a:pt x="38" y="794"/>
                    <a:pt x="29" y="747"/>
                  </a:cubicBezTo>
                  <a:cubicBezTo>
                    <a:pt x="10" y="729"/>
                    <a:pt x="10" y="701"/>
                    <a:pt x="10" y="682"/>
                  </a:cubicBezTo>
                  <a:cubicBezTo>
                    <a:pt x="10" y="655"/>
                    <a:pt x="28" y="636"/>
                    <a:pt x="38" y="618"/>
                  </a:cubicBezTo>
                  <a:lnTo>
                    <a:pt x="38" y="618"/>
                  </a:lnTo>
                  <a:cubicBezTo>
                    <a:pt x="28" y="636"/>
                    <a:pt x="10" y="655"/>
                    <a:pt x="1" y="682"/>
                  </a:cubicBezTo>
                  <a:cubicBezTo>
                    <a:pt x="1" y="701"/>
                    <a:pt x="1" y="729"/>
                    <a:pt x="10" y="747"/>
                  </a:cubicBezTo>
                  <a:cubicBezTo>
                    <a:pt x="29" y="794"/>
                    <a:pt x="47" y="831"/>
                    <a:pt x="84" y="868"/>
                  </a:cubicBezTo>
                  <a:cubicBezTo>
                    <a:pt x="140" y="924"/>
                    <a:pt x="214" y="989"/>
                    <a:pt x="280" y="1035"/>
                  </a:cubicBezTo>
                  <a:cubicBezTo>
                    <a:pt x="419" y="1147"/>
                    <a:pt x="586" y="1240"/>
                    <a:pt x="753" y="1295"/>
                  </a:cubicBezTo>
                  <a:cubicBezTo>
                    <a:pt x="800" y="1305"/>
                    <a:pt x="837" y="1314"/>
                    <a:pt x="883" y="1333"/>
                  </a:cubicBezTo>
                  <a:cubicBezTo>
                    <a:pt x="930" y="1342"/>
                    <a:pt x="976" y="1342"/>
                    <a:pt x="1023" y="1342"/>
                  </a:cubicBezTo>
                  <a:cubicBezTo>
                    <a:pt x="1045" y="1353"/>
                    <a:pt x="1070" y="1357"/>
                    <a:pt x="1096" y="1357"/>
                  </a:cubicBezTo>
                  <a:cubicBezTo>
                    <a:pt x="1114" y="1357"/>
                    <a:pt x="1134" y="1355"/>
                    <a:pt x="1153" y="1351"/>
                  </a:cubicBezTo>
                  <a:cubicBezTo>
                    <a:pt x="1199" y="1342"/>
                    <a:pt x="1246" y="1314"/>
                    <a:pt x="1283" y="1286"/>
                  </a:cubicBezTo>
                  <a:cubicBezTo>
                    <a:pt x="1311" y="1249"/>
                    <a:pt x="1339" y="1212"/>
                    <a:pt x="1357" y="1165"/>
                  </a:cubicBezTo>
                  <a:cubicBezTo>
                    <a:pt x="1376" y="1119"/>
                    <a:pt x="1376" y="1063"/>
                    <a:pt x="1348" y="1026"/>
                  </a:cubicBezTo>
                  <a:cubicBezTo>
                    <a:pt x="1329" y="980"/>
                    <a:pt x="1292" y="942"/>
                    <a:pt x="1246" y="924"/>
                  </a:cubicBezTo>
                  <a:cubicBezTo>
                    <a:pt x="1218" y="915"/>
                    <a:pt x="1209" y="896"/>
                    <a:pt x="1190" y="887"/>
                  </a:cubicBezTo>
                  <a:cubicBezTo>
                    <a:pt x="1209" y="887"/>
                    <a:pt x="1218" y="877"/>
                    <a:pt x="1246" y="877"/>
                  </a:cubicBezTo>
                  <a:cubicBezTo>
                    <a:pt x="1292" y="868"/>
                    <a:pt x="1329" y="849"/>
                    <a:pt x="1357" y="822"/>
                  </a:cubicBezTo>
                  <a:cubicBezTo>
                    <a:pt x="1394" y="794"/>
                    <a:pt x="1432" y="757"/>
                    <a:pt x="1441" y="710"/>
                  </a:cubicBezTo>
                  <a:cubicBezTo>
                    <a:pt x="1469" y="664"/>
                    <a:pt x="1469" y="617"/>
                    <a:pt x="1441" y="571"/>
                  </a:cubicBezTo>
                  <a:cubicBezTo>
                    <a:pt x="1422" y="524"/>
                    <a:pt x="1385" y="506"/>
                    <a:pt x="1339" y="478"/>
                  </a:cubicBezTo>
                  <a:cubicBezTo>
                    <a:pt x="1292" y="459"/>
                    <a:pt x="1255" y="459"/>
                    <a:pt x="1209" y="459"/>
                  </a:cubicBezTo>
                  <a:cubicBezTo>
                    <a:pt x="1144" y="459"/>
                    <a:pt x="1079" y="469"/>
                    <a:pt x="1023" y="469"/>
                  </a:cubicBezTo>
                  <a:cubicBezTo>
                    <a:pt x="1069" y="431"/>
                    <a:pt x="1116" y="404"/>
                    <a:pt x="1153" y="338"/>
                  </a:cubicBezTo>
                  <a:cubicBezTo>
                    <a:pt x="1171" y="311"/>
                    <a:pt x="1199" y="273"/>
                    <a:pt x="1199" y="227"/>
                  </a:cubicBezTo>
                  <a:cubicBezTo>
                    <a:pt x="1209" y="190"/>
                    <a:pt x="1199" y="143"/>
                    <a:pt x="1190" y="97"/>
                  </a:cubicBezTo>
                  <a:cubicBezTo>
                    <a:pt x="1162" y="60"/>
                    <a:pt x="1144" y="32"/>
                    <a:pt x="1097" y="13"/>
                  </a:cubicBezTo>
                  <a:cubicBezTo>
                    <a:pt x="1071" y="7"/>
                    <a:pt x="1040" y="0"/>
                    <a:pt x="10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0"/>
            <p:cNvSpPr/>
            <p:nvPr/>
          </p:nvSpPr>
          <p:spPr>
            <a:xfrm>
              <a:off x="4772300" y="3304600"/>
              <a:ext cx="23950" cy="6300"/>
            </a:xfrm>
            <a:custGeom>
              <a:rect b="b" l="l" r="r" t="t"/>
              <a:pathLst>
                <a:path extrusionOk="0" h="252" w="958">
                  <a:moveTo>
                    <a:pt x="957" y="1"/>
                  </a:moveTo>
                  <a:lnTo>
                    <a:pt x="957" y="1"/>
                  </a:lnTo>
                  <a:cubicBezTo>
                    <a:pt x="873" y="19"/>
                    <a:pt x="790" y="38"/>
                    <a:pt x="725" y="47"/>
                  </a:cubicBezTo>
                  <a:lnTo>
                    <a:pt x="483" y="122"/>
                  </a:lnTo>
                  <a:lnTo>
                    <a:pt x="232" y="187"/>
                  </a:lnTo>
                  <a:cubicBezTo>
                    <a:pt x="204" y="205"/>
                    <a:pt x="158" y="215"/>
                    <a:pt x="121" y="224"/>
                  </a:cubicBezTo>
                  <a:cubicBezTo>
                    <a:pt x="84" y="233"/>
                    <a:pt x="47" y="233"/>
                    <a:pt x="0" y="252"/>
                  </a:cubicBezTo>
                  <a:cubicBezTo>
                    <a:pt x="84" y="252"/>
                    <a:pt x="167" y="224"/>
                    <a:pt x="251" y="215"/>
                  </a:cubicBezTo>
                  <a:cubicBezTo>
                    <a:pt x="325" y="205"/>
                    <a:pt x="409" y="177"/>
                    <a:pt x="492" y="159"/>
                  </a:cubicBezTo>
                  <a:cubicBezTo>
                    <a:pt x="558" y="131"/>
                    <a:pt x="641" y="112"/>
                    <a:pt x="725" y="84"/>
                  </a:cubicBezTo>
                  <a:cubicBezTo>
                    <a:pt x="808" y="66"/>
                    <a:pt x="873" y="38"/>
                    <a:pt x="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0"/>
            <p:cNvSpPr/>
            <p:nvPr/>
          </p:nvSpPr>
          <p:spPr>
            <a:xfrm>
              <a:off x="4772050" y="3311575"/>
              <a:ext cx="27450" cy="3050"/>
            </a:xfrm>
            <a:custGeom>
              <a:rect b="b" l="l" r="r" t="t"/>
              <a:pathLst>
                <a:path extrusionOk="0" h="122" w="1098">
                  <a:moveTo>
                    <a:pt x="1" y="1"/>
                  </a:moveTo>
                  <a:cubicBezTo>
                    <a:pt x="47" y="1"/>
                    <a:pt x="94" y="19"/>
                    <a:pt x="140" y="19"/>
                  </a:cubicBezTo>
                  <a:cubicBezTo>
                    <a:pt x="187" y="19"/>
                    <a:pt x="233" y="28"/>
                    <a:pt x="280" y="28"/>
                  </a:cubicBezTo>
                  <a:lnTo>
                    <a:pt x="549" y="66"/>
                  </a:lnTo>
                  <a:lnTo>
                    <a:pt x="818" y="93"/>
                  </a:lnTo>
                  <a:cubicBezTo>
                    <a:pt x="911" y="112"/>
                    <a:pt x="1004" y="112"/>
                    <a:pt x="1097" y="121"/>
                  </a:cubicBezTo>
                  <a:cubicBezTo>
                    <a:pt x="1004" y="112"/>
                    <a:pt x="921" y="93"/>
                    <a:pt x="818" y="75"/>
                  </a:cubicBezTo>
                  <a:cubicBezTo>
                    <a:pt x="735" y="66"/>
                    <a:pt x="642" y="47"/>
                    <a:pt x="549" y="38"/>
                  </a:cubicBezTo>
                  <a:cubicBezTo>
                    <a:pt x="465" y="28"/>
                    <a:pt x="372" y="28"/>
                    <a:pt x="280" y="19"/>
                  </a:cubicBezTo>
                  <a:cubicBezTo>
                    <a:pt x="187" y="1"/>
                    <a:pt x="9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0"/>
            <p:cNvSpPr/>
            <p:nvPr/>
          </p:nvSpPr>
          <p:spPr>
            <a:xfrm>
              <a:off x="4780875" y="3308100"/>
              <a:ext cx="6525" cy="1750"/>
            </a:xfrm>
            <a:custGeom>
              <a:rect b="b" l="l" r="r" t="t"/>
              <a:pathLst>
                <a:path extrusionOk="0" h="70" w="261">
                  <a:moveTo>
                    <a:pt x="261" y="0"/>
                  </a:moveTo>
                  <a:cubicBezTo>
                    <a:pt x="232" y="12"/>
                    <a:pt x="204" y="20"/>
                    <a:pt x="179" y="20"/>
                  </a:cubicBezTo>
                  <a:cubicBezTo>
                    <a:pt x="164" y="20"/>
                    <a:pt x="151" y="17"/>
                    <a:pt x="140" y="9"/>
                  </a:cubicBezTo>
                  <a:cubicBezTo>
                    <a:pt x="112" y="28"/>
                    <a:pt x="94" y="28"/>
                    <a:pt x="66" y="37"/>
                  </a:cubicBezTo>
                  <a:cubicBezTo>
                    <a:pt x="47" y="47"/>
                    <a:pt x="19" y="47"/>
                    <a:pt x="1" y="65"/>
                  </a:cubicBezTo>
                  <a:cubicBezTo>
                    <a:pt x="7" y="68"/>
                    <a:pt x="14" y="69"/>
                    <a:pt x="22" y="69"/>
                  </a:cubicBezTo>
                  <a:cubicBezTo>
                    <a:pt x="37" y="69"/>
                    <a:pt x="53" y="65"/>
                    <a:pt x="66" y="65"/>
                  </a:cubicBezTo>
                  <a:cubicBezTo>
                    <a:pt x="94" y="65"/>
                    <a:pt x="112" y="65"/>
                    <a:pt x="140" y="47"/>
                  </a:cubicBezTo>
                  <a:cubicBezTo>
                    <a:pt x="187" y="37"/>
                    <a:pt x="215" y="28"/>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0"/>
            <p:cNvSpPr/>
            <p:nvPr/>
          </p:nvSpPr>
          <p:spPr>
            <a:xfrm>
              <a:off x="4786225" y="3307850"/>
              <a:ext cx="4200" cy="1425"/>
            </a:xfrm>
            <a:custGeom>
              <a:rect b="b" l="l" r="r" t="t"/>
              <a:pathLst>
                <a:path extrusionOk="0" h="57" w="168">
                  <a:moveTo>
                    <a:pt x="168" y="1"/>
                  </a:moveTo>
                  <a:lnTo>
                    <a:pt x="168" y="1"/>
                  </a:lnTo>
                  <a:cubicBezTo>
                    <a:pt x="142" y="7"/>
                    <a:pt x="125" y="18"/>
                    <a:pt x="105" y="18"/>
                  </a:cubicBezTo>
                  <a:cubicBezTo>
                    <a:pt x="96" y="18"/>
                    <a:pt x="86" y="16"/>
                    <a:pt x="75" y="10"/>
                  </a:cubicBezTo>
                  <a:cubicBezTo>
                    <a:pt x="66" y="19"/>
                    <a:pt x="47" y="19"/>
                    <a:pt x="38" y="38"/>
                  </a:cubicBezTo>
                  <a:cubicBezTo>
                    <a:pt x="28" y="47"/>
                    <a:pt x="19" y="57"/>
                    <a:pt x="1" y="57"/>
                  </a:cubicBezTo>
                  <a:lnTo>
                    <a:pt x="47" y="57"/>
                  </a:lnTo>
                  <a:cubicBezTo>
                    <a:pt x="75" y="57"/>
                    <a:pt x="84" y="47"/>
                    <a:pt x="93" y="47"/>
                  </a:cubicBezTo>
                  <a:cubicBezTo>
                    <a:pt x="121" y="38"/>
                    <a:pt x="140"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0"/>
            <p:cNvSpPr/>
            <p:nvPr/>
          </p:nvSpPr>
          <p:spPr>
            <a:xfrm>
              <a:off x="4784375" y="3310175"/>
              <a:ext cx="6525" cy="1200"/>
            </a:xfrm>
            <a:custGeom>
              <a:rect b="b" l="l" r="r" t="t"/>
              <a:pathLst>
                <a:path extrusionOk="0" h="48" w="261">
                  <a:moveTo>
                    <a:pt x="260" y="1"/>
                  </a:moveTo>
                  <a:cubicBezTo>
                    <a:pt x="214" y="1"/>
                    <a:pt x="167" y="1"/>
                    <a:pt x="121" y="29"/>
                  </a:cubicBezTo>
                  <a:cubicBezTo>
                    <a:pt x="75" y="29"/>
                    <a:pt x="47" y="38"/>
                    <a:pt x="0" y="47"/>
                  </a:cubicBezTo>
                  <a:lnTo>
                    <a:pt x="65" y="47"/>
                  </a:lnTo>
                  <a:cubicBezTo>
                    <a:pt x="93" y="38"/>
                    <a:pt x="112" y="38"/>
                    <a:pt x="140" y="38"/>
                  </a:cubicBezTo>
                  <a:cubicBezTo>
                    <a:pt x="186" y="29"/>
                    <a:pt x="214"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0"/>
            <p:cNvSpPr/>
            <p:nvPr/>
          </p:nvSpPr>
          <p:spPr>
            <a:xfrm>
              <a:off x="4778100" y="3310875"/>
              <a:ext cx="4200" cy="500"/>
            </a:xfrm>
            <a:custGeom>
              <a:rect b="b" l="l" r="r" t="t"/>
              <a:pathLst>
                <a:path extrusionOk="0" h="20" w="168">
                  <a:moveTo>
                    <a:pt x="84" y="1"/>
                  </a:moveTo>
                  <a:cubicBezTo>
                    <a:pt x="56" y="1"/>
                    <a:pt x="28" y="1"/>
                    <a:pt x="0" y="10"/>
                  </a:cubicBezTo>
                  <a:cubicBezTo>
                    <a:pt x="28" y="19"/>
                    <a:pt x="56" y="19"/>
                    <a:pt x="84" y="19"/>
                  </a:cubicBezTo>
                  <a:cubicBezTo>
                    <a:pt x="112" y="19"/>
                    <a:pt x="140" y="19"/>
                    <a:pt x="168" y="10"/>
                  </a:cubicBezTo>
                  <a:cubicBezTo>
                    <a:pt x="130" y="1"/>
                    <a:pt x="112"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0"/>
            <p:cNvSpPr/>
            <p:nvPr/>
          </p:nvSpPr>
          <p:spPr>
            <a:xfrm>
              <a:off x="4799700" y="3310875"/>
              <a:ext cx="5600" cy="2100"/>
            </a:xfrm>
            <a:custGeom>
              <a:rect b="b" l="l" r="r" t="t"/>
              <a:pathLst>
                <a:path extrusionOk="0" h="84" w="224">
                  <a:moveTo>
                    <a:pt x="223" y="1"/>
                  </a:moveTo>
                  <a:cubicBezTo>
                    <a:pt x="177" y="1"/>
                    <a:pt x="140" y="10"/>
                    <a:pt x="112" y="29"/>
                  </a:cubicBezTo>
                  <a:cubicBezTo>
                    <a:pt x="93" y="47"/>
                    <a:pt x="84" y="47"/>
                    <a:pt x="56" y="56"/>
                  </a:cubicBezTo>
                  <a:cubicBezTo>
                    <a:pt x="38" y="66"/>
                    <a:pt x="19" y="66"/>
                    <a:pt x="0" y="75"/>
                  </a:cubicBezTo>
                  <a:cubicBezTo>
                    <a:pt x="4" y="81"/>
                    <a:pt x="9" y="83"/>
                    <a:pt x="15" y="83"/>
                  </a:cubicBezTo>
                  <a:cubicBezTo>
                    <a:pt x="27" y="83"/>
                    <a:pt x="44" y="75"/>
                    <a:pt x="56" y="75"/>
                  </a:cubicBezTo>
                  <a:cubicBezTo>
                    <a:pt x="84" y="66"/>
                    <a:pt x="93" y="66"/>
                    <a:pt x="112" y="56"/>
                  </a:cubicBezTo>
                  <a:cubicBezTo>
                    <a:pt x="149" y="47"/>
                    <a:pt x="186" y="19"/>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0"/>
            <p:cNvSpPr/>
            <p:nvPr/>
          </p:nvSpPr>
          <p:spPr>
            <a:xfrm>
              <a:off x="4796675" y="3311100"/>
              <a:ext cx="4200" cy="1425"/>
            </a:xfrm>
            <a:custGeom>
              <a:rect b="b" l="l" r="r" t="t"/>
              <a:pathLst>
                <a:path extrusionOk="0" h="57" w="168">
                  <a:moveTo>
                    <a:pt x="168" y="1"/>
                  </a:moveTo>
                  <a:cubicBezTo>
                    <a:pt x="131" y="1"/>
                    <a:pt x="112" y="10"/>
                    <a:pt x="84" y="20"/>
                  </a:cubicBezTo>
                  <a:cubicBezTo>
                    <a:pt x="47" y="38"/>
                    <a:pt x="28" y="47"/>
                    <a:pt x="1" y="57"/>
                  </a:cubicBezTo>
                  <a:lnTo>
                    <a:pt x="47" y="57"/>
                  </a:lnTo>
                  <a:cubicBezTo>
                    <a:pt x="75" y="57"/>
                    <a:pt x="84" y="47"/>
                    <a:pt x="94" y="47"/>
                  </a:cubicBezTo>
                  <a:cubicBezTo>
                    <a:pt x="112" y="38"/>
                    <a:pt x="121" y="38"/>
                    <a:pt x="131" y="20"/>
                  </a:cubicBezTo>
                  <a:cubicBezTo>
                    <a:pt x="140" y="20"/>
                    <a:pt x="159" y="10"/>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0"/>
            <p:cNvSpPr/>
            <p:nvPr/>
          </p:nvSpPr>
          <p:spPr>
            <a:xfrm>
              <a:off x="4803175" y="3309025"/>
              <a:ext cx="2125" cy="1175"/>
            </a:xfrm>
            <a:custGeom>
              <a:rect b="b" l="l" r="r" t="t"/>
              <a:pathLst>
                <a:path extrusionOk="0" h="47" w="85">
                  <a:moveTo>
                    <a:pt x="84" y="0"/>
                  </a:moveTo>
                  <a:cubicBezTo>
                    <a:pt x="57" y="0"/>
                    <a:pt x="47" y="10"/>
                    <a:pt x="47" y="28"/>
                  </a:cubicBezTo>
                  <a:cubicBezTo>
                    <a:pt x="38" y="28"/>
                    <a:pt x="38" y="38"/>
                    <a:pt x="19" y="38"/>
                  </a:cubicBezTo>
                  <a:cubicBezTo>
                    <a:pt x="10" y="38"/>
                    <a:pt x="10" y="38"/>
                    <a:pt x="1" y="47"/>
                  </a:cubicBezTo>
                  <a:cubicBezTo>
                    <a:pt x="10" y="47"/>
                    <a:pt x="38" y="47"/>
                    <a:pt x="47" y="38"/>
                  </a:cubicBezTo>
                  <a:cubicBezTo>
                    <a:pt x="57" y="38"/>
                    <a:pt x="57" y="38"/>
                    <a:pt x="66" y="28"/>
                  </a:cubicBezTo>
                  <a:cubicBezTo>
                    <a:pt x="66" y="10"/>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50"/>
            <p:cNvSpPr/>
            <p:nvPr/>
          </p:nvSpPr>
          <p:spPr>
            <a:xfrm>
              <a:off x="4798300" y="3322025"/>
              <a:ext cx="4900" cy="2825"/>
            </a:xfrm>
            <a:custGeom>
              <a:rect b="b" l="l" r="r" t="t"/>
              <a:pathLst>
                <a:path extrusionOk="0" h="113" w="196">
                  <a:moveTo>
                    <a:pt x="196" y="1"/>
                  </a:moveTo>
                  <a:cubicBezTo>
                    <a:pt x="186" y="38"/>
                    <a:pt x="149" y="66"/>
                    <a:pt x="112" y="84"/>
                  </a:cubicBezTo>
                  <a:cubicBezTo>
                    <a:pt x="94" y="84"/>
                    <a:pt x="75" y="94"/>
                    <a:pt x="56" y="94"/>
                  </a:cubicBezTo>
                  <a:lnTo>
                    <a:pt x="1" y="94"/>
                  </a:lnTo>
                  <a:cubicBezTo>
                    <a:pt x="10" y="112"/>
                    <a:pt x="19" y="112"/>
                    <a:pt x="29" y="112"/>
                  </a:cubicBezTo>
                  <a:lnTo>
                    <a:pt x="66" y="112"/>
                  </a:lnTo>
                  <a:cubicBezTo>
                    <a:pt x="94" y="112"/>
                    <a:pt x="103" y="112"/>
                    <a:pt x="121" y="94"/>
                  </a:cubicBezTo>
                  <a:cubicBezTo>
                    <a:pt x="140" y="94"/>
                    <a:pt x="159" y="75"/>
                    <a:pt x="168" y="66"/>
                  </a:cubicBezTo>
                  <a:cubicBezTo>
                    <a:pt x="186" y="47"/>
                    <a:pt x="196" y="2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50"/>
            <p:cNvSpPr/>
            <p:nvPr/>
          </p:nvSpPr>
          <p:spPr>
            <a:xfrm>
              <a:off x="4795050" y="3323300"/>
              <a:ext cx="5125" cy="850"/>
            </a:xfrm>
            <a:custGeom>
              <a:rect b="b" l="l" r="r" t="t"/>
              <a:pathLst>
                <a:path extrusionOk="0" h="34" w="205">
                  <a:moveTo>
                    <a:pt x="183" y="1"/>
                  </a:moveTo>
                  <a:cubicBezTo>
                    <a:pt x="177" y="1"/>
                    <a:pt x="172" y="5"/>
                    <a:pt x="168" y="15"/>
                  </a:cubicBezTo>
                  <a:lnTo>
                    <a:pt x="1" y="15"/>
                  </a:lnTo>
                  <a:cubicBezTo>
                    <a:pt x="10" y="24"/>
                    <a:pt x="19" y="33"/>
                    <a:pt x="47" y="33"/>
                  </a:cubicBezTo>
                  <a:lnTo>
                    <a:pt x="103" y="33"/>
                  </a:lnTo>
                  <a:cubicBezTo>
                    <a:pt x="140" y="24"/>
                    <a:pt x="177" y="24"/>
                    <a:pt x="205" y="15"/>
                  </a:cubicBezTo>
                  <a:cubicBezTo>
                    <a:pt x="196" y="5"/>
                    <a:pt x="189" y="1"/>
                    <a:pt x="1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0"/>
            <p:cNvSpPr/>
            <p:nvPr/>
          </p:nvSpPr>
          <p:spPr>
            <a:xfrm>
              <a:off x="4791800" y="3323875"/>
              <a:ext cx="4675" cy="1200"/>
            </a:xfrm>
            <a:custGeom>
              <a:rect b="b" l="l" r="r" t="t"/>
              <a:pathLst>
                <a:path extrusionOk="0" h="48" w="187">
                  <a:moveTo>
                    <a:pt x="1" y="1"/>
                  </a:moveTo>
                  <a:lnTo>
                    <a:pt x="1" y="1"/>
                  </a:lnTo>
                  <a:cubicBezTo>
                    <a:pt x="10" y="10"/>
                    <a:pt x="38" y="10"/>
                    <a:pt x="47" y="20"/>
                  </a:cubicBezTo>
                  <a:cubicBezTo>
                    <a:pt x="56" y="20"/>
                    <a:pt x="84" y="38"/>
                    <a:pt x="93" y="38"/>
                  </a:cubicBezTo>
                  <a:cubicBezTo>
                    <a:pt x="103" y="47"/>
                    <a:pt x="131" y="47"/>
                    <a:pt x="140" y="47"/>
                  </a:cubicBezTo>
                  <a:lnTo>
                    <a:pt x="186" y="47"/>
                  </a:lnTo>
                  <a:cubicBezTo>
                    <a:pt x="168" y="38"/>
                    <a:pt x="131" y="38"/>
                    <a:pt x="93" y="20"/>
                  </a:cubicBezTo>
                  <a:cubicBezTo>
                    <a:pt x="56"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0"/>
            <p:cNvSpPr/>
            <p:nvPr/>
          </p:nvSpPr>
          <p:spPr>
            <a:xfrm>
              <a:off x="4796675" y="3322500"/>
              <a:ext cx="3500" cy="475"/>
            </a:xfrm>
            <a:custGeom>
              <a:rect b="b" l="l" r="r" t="t"/>
              <a:pathLst>
                <a:path extrusionOk="0" h="19" w="140">
                  <a:moveTo>
                    <a:pt x="75" y="0"/>
                  </a:moveTo>
                  <a:cubicBezTo>
                    <a:pt x="47" y="10"/>
                    <a:pt x="28" y="10"/>
                    <a:pt x="1" y="10"/>
                  </a:cubicBezTo>
                  <a:cubicBezTo>
                    <a:pt x="28" y="19"/>
                    <a:pt x="47" y="19"/>
                    <a:pt x="75" y="19"/>
                  </a:cubicBezTo>
                  <a:cubicBezTo>
                    <a:pt x="84" y="10"/>
                    <a:pt x="94" y="10"/>
                    <a:pt x="112" y="10"/>
                  </a:cubicBezTo>
                  <a:cubicBezTo>
                    <a:pt x="121" y="10"/>
                    <a:pt x="131"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50"/>
            <p:cNvSpPr/>
            <p:nvPr/>
          </p:nvSpPr>
          <p:spPr>
            <a:xfrm>
              <a:off x="4774150" y="3313425"/>
              <a:ext cx="3500" cy="3525"/>
            </a:xfrm>
            <a:custGeom>
              <a:rect b="b" l="l" r="r" t="t"/>
              <a:pathLst>
                <a:path extrusionOk="0" h="141" w="140">
                  <a:moveTo>
                    <a:pt x="0" y="1"/>
                  </a:moveTo>
                  <a:cubicBezTo>
                    <a:pt x="0" y="10"/>
                    <a:pt x="10" y="38"/>
                    <a:pt x="19" y="47"/>
                  </a:cubicBezTo>
                  <a:lnTo>
                    <a:pt x="56" y="85"/>
                  </a:lnTo>
                  <a:cubicBezTo>
                    <a:pt x="75" y="103"/>
                    <a:pt x="103" y="131"/>
                    <a:pt x="140" y="140"/>
                  </a:cubicBezTo>
                  <a:lnTo>
                    <a:pt x="65" y="66"/>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50"/>
            <p:cNvSpPr/>
            <p:nvPr/>
          </p:nvSpPr>
          <p:spPr>
            <a:xfrm>
              <a:off x="4776250" y="3313900"/>
              <a:ext cx="2800" cy="2350"/>
            </a:xfrm>
            <a:custGeom>
              <a:rect b="b" l="l" r="r" t="t"/>
              <a:pathLst>
                <a:path extrusionOk="0" h="94" w="112">
                  <a:moveTo>
                    <a:pt x="0" y="0"/>
                  </a:moveTo>
                  <a:cubicBezTo>
                    <a:pt x="0" y="19"/>
                    <a:pt x="9" y="28"/>
                    <a:pt x="19" y="38"/>
                  </a:cubicBezTo>
                  <a:lnTo>
                    <a:pt x="46" y="66"/>
                  </a:lnTo>
                  <a:cubicBezTo>
                    <a:pt x="65" y="84"/>
                    <a:pt x="93" y="93"/>
                    <a:pt x="112" y="93"/>
                  </a:cubicBezTo>
                  <a:cubicBezTo>
                    <a:pt x="112" y="84"/>
                    <a:pt x="102" y="84"/>
                    <a:pt x="93" y="75"/>
                  </a:cubicBezTo>
                  <a:cubicBezTo>
                    <a:pt x="74" y="66"/>
                    <a:pt x="65" y="66"/>
                    <a:pt x="56" y="47"/>
                  </a:cubicBezTo>
                  <a:cubicBezTo>
                    <a:pt x="28" y="3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0"/>
            <p:cNvSpPr/>
            <p:nvPr/>
          </p:nvSpPr>
          <p:spPr>
            <a:xfrm>
              <a:off x="4778100" y="3313900"/>
              <a:ext cx="3975" cy="725"/>
            </a:xfrm>
            <a:custGeom>
              <a:rect b="b" l="l" r="r" t="t"/>
              <a:pathLst>
                <a:path extrusionOk="0" h="29" w="159">
                  <a:moveTo>
                    <a:pt x="0" y="0"/>
                  </a:moveTo>
                  <a:cubicBezTo>
                    <a:pt x="28" y="19"/>
                    <a:pt x="47" y="28"/>
                    <a:pt x="84" y="28"/>
                  </a:cubicBezTo>
                  <a:lnTo>
                    <a:pt x="158" y="28"/>
                  </a:lnTo>
                  <a:cubicBezTo>
                    <a:pt x="130" y="19"/>
                    <a:pt x="112"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0"/>
            <p:cNvSpPr/>
            <p:nvPr/>
          </p:nvSpPr>
          <p:spPr>
            <a:xfrm>
              <a:off x="4779725" y="3315750"/>
              <a:ext cx="3050" cy="1425"/>
            </a:xfrm>
            <a:custGeom>
              <a:rect b="b" l="l" r="r" t="t"/>
              <a:pathLst>
                <a:path extrusionOk="0" h="57" w="122">
                  <a:moveTo>
                    <a:pt x="0" y="1"/>
                  </a:moveTo>
                  <a:cubicBezTo>
                    <a:pt x="10" y="10"/>
                    <a:pt x="28" y="19"/>
                    <a:pt x="56" y="38"/>
                  </a:cubicBezTo>
                  <a:cubicBezTo>
                    <a:pt x="75" y="47"/>
                    <a:pt x="103" y="57"/>
                    <a:pt x="121" y="57"/>
                  </a:cubicBezTo>
                  <a:cubicBezTo>
                    <a:pt x="103" y="47"/>
                    <a:pt x="93" y="38"/>
                    <a:pt x="65" y="19"/>
                  </a:cubicBezTo>
                  <a:cubicBezTo>
                    <a:pt x="4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0"/>
            <p:cNvSpPr/>
            <p:nvPr/>
          </p:nvSpPr>
          <p:spPr>
            <a:xfrm>
              <a:off x="4779025" y="3317850"/>
              <a:ext cx="3750" cy="1650"/>
            </a:xfrm>
            <a:custGeom>
              <a:rect b="b" l="l" r="r" t="t"/>
              <a:pathLst>
                <a:path extrusionOk="0" h="66" w="150">
                  <a:moveTo>
                    <a:pt x="1" y="0"/>
                  </a:moveTo>
                  <a:cubicBezTo>
                    <a:pt x="28" y="19"/>
                    <a:pt x="47" y="47"/>
                    <a:pt x="75" y="47"/>
                  </a:cubicBezTo>
                  <a:cubicBezTo>
                    <a:pt x="93" y="56"/>
                    <a:pt x="121" y="65"/>
                    <a:pt x="149" y="65"/>
                  </a:cubicBezTo>
                  <a:cubicBezTo>
                    <a:pt x="131" y="47"/>
                    <a:pt x="103" y="28"/>
                    <a:pt x="84" y="19"/>
                  </a:cubicBezTo>
                  <a:cubicBezTo>
                    <a:pt x="56" y="1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0"/>
            <p:cNvSpPr/>
            <p:nvPr/>
          </p:nvSpPr>
          <p:spPr>
            <a:xfrm>
              <a:off x="4792950" y="3293700"/>
              <a:ext cx="5850" cy="950"/>
            </a:xfrm>
            <a:custGeom>
              <a:rect b="b" l="l" r="r" t="t"/>
              <a:pathLst>
                <a:path extrusionOk="0" h="38" w="234">
                  <a:moveTo>
                    <a:pt x="122" y="0"/>
                  </a:moveTo>
                  <a:cubicBezTo>
                    <a:pt x="75" y="0"/>
                    <a:pt x="38" y="9"/>
                    <a:pt x="1" y="37"/>
                  </a:cubicBezTo>
                  <a:cubicBezTo>
                    <a:pt x="29" y="19"/>
                    <a:pt x="38" y="19"/>
                    <a:pt x="57" y="19"/>
                  </a:cubicBezTo>
                  <a:lnTo>
                    <a:pt x="233" y="19"/>
                  </a:lnTo>
                  <a:cubicBezTo>
                    <a:pt x="215" y="19"/>
                    <a:pt x="196" y="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0"/>
            <p:cNvSpPr/>
            <p:nvPr/>
          </p:nvSpPr>
          <p:spPr>
            <a:xfrm>
              <a:off x="4791800" y="3295075"/>
              <a:ext cx="4675" cy="1200"/>
            </a:xfrm>
            <a:custGeom>
              <a:rect b="b" l="l" r="r" t="t"/>
              <a:pathLst>
                <a:path extrusionOk="0" h="48" w="187">
                  <a:moveTo>
                    <a:pt x="93" y="1"/>
                  </a:moveTo>
                  <a:cubicBezTo>
                    <a:pt x="56" y="10"/>
                    <a:pt x="28" y="29"/>
                    <a:pt x="1" y="47"/>
                  </a:cubicBezTo>
                  <a:lnTo>
                    <a:pt x="47" y="38"/>
                  </a:lnTo>
                  <a:cubicBezTo>
                    <a:pt x="56" y="29"/>
                    <a:pt x="84" y="29"/>
                    <a:pt x="93" y="29"/>
                  </a:cubicBezTo>
                  <a:cubicBezTo>
                    <a:pt x="131" y="10"/>
                    <a:pt x="149"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0"/>
            <p:cNvSpPr/>
            <p:nvPr/>
          </p:nvSpPr>
          <p:spPr>
            <a:xfrm>
              <a:off x="4789475" y="3296950"/>
              <a:ext cx="4675" cy="1400"/>
            </a:xfrm>
            <a:custGeom>
              <a:rect b="b" l="l" r="r" t="t"/>
              <a:pathLst>
                <a:path extrusionOk="0" h="56" w="187">
                  <a:moveTo>
                    <a:pt x="94" y="0"/>
                  </a:moveTo>
                  <a:cubicBezTo>
                    <a:pt x="84" y="10"/>
                    <a:pt x="56" y="10"/>
                    <a:pt x="47" y="19"/>
                  </a:cubicBezTo>
                  <a:cubicBezTo>
                    <a:pt x="28" y="28"/>
                    <a:pt x="10" y="47"/>
                    <a:pt x="1" y="56"/>
                  </a:cubicBezTo>
                  <a:lnTo>
                    <a:pt x="47" y="47"/>
                  </a:lnTo>
                  <a:cubicBezTo>
                    <a:pt x="56" y="47"/>
                    <a:pt x="84" y="28"/>
                    <a:pt x="94" y="28"/>
                  </a:cubicBezTo>
                  <a:cubicBezTo>
                    <a:pt x="131" y="19"/>
                    <a:pt x="149" y="1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50"/>
            <p:cNvSpPr/>
            <p:nvPr/>
          </p:nvSpPr>
          <p:spPr>
            <a:xfrm>
              <a:off x="4785300" y="3296250"/>
              <a:ext cx="4425" cy="2575"/>
            </a:xfrm>
            <a:custGeom>
              <a:rect b="b" l="l" r="r" t="t"/>
              <a:pathLst>
                <a:path extrusionOk="0" h="103" w="177">
                  <a:moveTo>
                    <a:pt x="177" y="0"/>
                  </a:moveTo>
                  <a:lnTo>
                    <a:pt x="177" y="0"/>
                  </a:lnTo>
                  <a:cubicBezTo>
                    <a:pt x="149" y="10"/>
                    <a:pt x="121" y="28"/>
                    <a:pt x="84" y="38"/>
                  </a:cubicBezTo>
                  <a:cubicBezTo>
                    <a:pt x="65" y="47"/>
                    <a:pt x="47" y="56"/>
                    <a:pt x="38" y="75"/>
                  </a:cubicBezTo>
                  <a:lnTo>
                    <a:pt x="0" y="103"/>
                  </a:lnTo>
                  <a:lnTo>
                    <a:pt x="56" y="84"/>
                  </a:lnTo>
                  <a:cubicBezTo>
                    <a:pt x="65" y="75"/>
                    <a:pt x="84" y="75"/>
                    <a:pt x="103" y="56"/>
                  </a:cubicBezTo>
                  <a:cubicBezTo>
                    <a:pt x="121" y="47"/>
                    <a:pt x="158"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50"/>
            <p:cNvSpPr/>
            <p:nvPr/>
          </p:nvSpPr>
          <p:spPr>
            <a:xfrm>
              <a:off x="4782500" y="3299500"/>
              <a:ext cx="4675" cy="2350"/>
            </a:xfrm>
            <a:custGeom>
              <a:rect b="b" l="l" r="r" t="t"/>
              <a:pathLst>
                <a:path extrusionOk="0" h="94" w="187">
                  <a:moveTo>
                    <a:pt x="187" y="0"/>
                  </a:moveTo>
                  <a:cubicBezTo>
                    <a:pt x="150" y="0"/>
                    <a:pt x="122" y="10"/>
                    <a:pt x="84" y="38"/>
                  </a:cubicBezTo>
                  <a:cubicBezTo>
                    <a:pt x="66" y="38"/>
                    <a:pt x="47" y="47"/>
                    <a:pt x="38" y="56"/>
                  </a:cubicBezTo>
                  <a:lnTo>
                    <a:pt x="1" y="93"/>
                  </a:lnTo>
                  <a:cubicBezTo>
                    <a:pt x="10" y="84"/>
                    <a:pt x="38" y="84"/>
                    <a:pt x="47" y="65"/>
                  </a:cubicBezTo>
                  <a:lnTo>
                    <a:pt x="94" y="47"/>
                  </a:lnTo>
                  <a:cubicBezTo>
                    <a:pt x="122" y="38"/>
                    <a:pt x="150"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0"/>
            <p:cNvSpPr/>
            <p:nvPr/>
          </p:nvSpPr>
          <p:spPr>
            <a:xfrm>
              <a:off x="4795050" y="3307050"/>
              <a:ext cx="2350" cy="825"/>
            </a:xfrm>
            <a:custGeom>
              <a:rect b="b" l="l" r="r" t="t"/>
              <a:pathLst>
                <a:path extrusionOk="0" h="33" w="94">
                  <a:moveTo>
                    <a:pt x="63" y="0"/>
                  </a:moveTo>
                  <a:cubicBezTo>
                    <a:pt x="56" y="0"/>
                    <a:pt x="52" y="5"/>
                    <a:pt x="47" y="14"/>
                  </a:cubicBezTo>
                  <a:cubicBezTo>
                    <a:pt x="28" y="24"/>
                    <a:pt x="10" y="24"/>
                    <a:pt x="1" y="33"/>
                  </a:cubicBezTo>
                  <a:lnTo>
                    <a:pt x="47" y="33"/>
                  </a:lnTo>
                  <a:cubicBezTo>
                    <a:pt x="56" y="24"/>
                    <a:pt x="84" y="24"/>
                    <a:pt x="93" y="14"/>
                  </a:cubicBezTo>
                  <a:cubicBezTo>
                    <a:pt x="80" y="5"/>
                    <a:pt x="70" y="0"/>
                    <a:pt x="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0"/>
            <p:cNvSpPr/>
            <p:nvPr/>
          </p:nvSpPr>
          <p:spPr>
            <a:xfrm>
              <a:off x="4796900" y="3307675"/>
              <a:ext cx="2600" cy="900"/>
            </a:xfrm>
            <a:custGeom>
              <a:rect b="b" l="l" r="r" t="t"/>
              <a:pathLst>
                <a:path extrusionOk="0" h="36" w="104">
                  <a:moveTo>
                    <a:pt x="73" y="1"/>
                  </a:moveTo>
                  <a:cubicBezTo>
                    <a:pt x="66" y="1"/>
                    <a:pt x="61" y="3"/>
                    <a:pt x="57" y="8"/>
                  </a:cubicBezTo>
                  <a:cubicBezTo>
                    <a:pt x="29" y="8"/>
                    <a:pt x="19" y="17"/>
                    <a:pt x="1" y="36"/>
                  </a:cubicBezTo>
                  <a:lnTo>
                    <a:pt x="57" y="36"/>
                  </a:lnTo>
                  <a:cubicBezTo>
                    <a:pt x="75" y="36"/>
                    <a:pt x="85" y="17"/>
                    <a:pt x="103" y="8"/>
                  </a:cubicBezTo>
                  <a:cubicBezTo>
                    <a:pt x="89" y="3"/>
                    <a:pt x="80" y="1"/>
                    <a:pt x="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0"/>
            <p:cNvSpPr/>
            <p:nvPr/>
          </p:nvSpPr>
          <p:spPr>
            <a:xfrm>
              <a:off x="4777625" y="3302975"/>
              <a:ext cx="2825" cy="2125"/>
            </a:xfrm>
            <a:custGeom>
              <a:rect b="b" l="l" r="r" t="t"/>
              <a:pathLst>
                <a:path extrusionOk="0" h="85" w="113">
                  <a:moveTo>
                    <a:pt x="112" y="1"/>
                  </a:moveTo>
                  <a:cubicBezTo>
                    <a:pt x="94" y="1"/>
                    <a:pt x="66" y="10"/>
                    <a:pt x="47" y="19"/>
                  </a:cubicBezTo>
                  <a:cubicBezTo>
                    <a:pt x="47" y="38"/>
                    <a:pt x="38" y="38"/>
                    <a:pt x="19" y="47"/>
                  </a:cubicBezTo>
                  <a:cubicBezTo>
                    <a:pt x="10" y="57"/>
                    <a:pt x="1" y="66"/>
                    <a:pt x="1" y="84"/>
                  </a:cubicBezTo>
                  <a:cubicBezTo>
                    <a:pt x="19" y="66"/>
                    <a:pt x="38" y="57"/>
                    <a:pt x="57" y="47"/>
                  </a:cubicBezTo>
                  <a:cubicBezTo>
                    <a:pt x="84" y="38"/>
                    <a:pt x="103"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0"/>
            <p:cNvSpPr/>
            <p:nvPr/>
          </p:nvSpPr>
          <p:spPr>
            <a:xfrm>
              <a:off x="4416675" y="3260950"/>
              <a:ext cx="33700" cy="32450"/>
            </a:xfrm>
            <a:custGeom>
              <a:rect b="b" l="l" r="r" t="t"/>
              <a:pathLst>
                <a:path extrusionOk="0" h="1298" w="1348">
                  <a:moveTo>
                    <a:pt x="681" y="0"/>
                  </a:moveTo>
                  <a:cubicBezTo>
                    <a:pt x="605" y="0"/>
                    <a:pt x="529" y="37"/>
                    <a:pt x="493" y="102"/>
                  </a:cubicBezTo>
                  <a:cubicBezTo>
                    <a:pt x="447" y="195"/>
                    <a:pt x="493" y="307"/>
                    <a:pt x="540" y="400"/>
                  </a:cubicBezTo>
                  <a:cubicBezTo>
                    <a:pt x="465" y="353"/>
                    <a:pt x="400" y="325"/>
                    <a:pt x="317" y="307"/>
                  </a:cubicBezTo>
                  <a:cubicBezTo>
                    <a:pt x="308" y="306"/>
                    <a:pt x="300" y="305"/>
                    <a:pt x="291" y="305"/>
                  </a:cubicBezTo>
                  <a:cubicBezTo>
                    <a:pt x="215" y="305"/>
                    <a:pt x="138" y="343"/>
                    <a:pt x="122" y="418"/>
                  </a:cubicBezTo>
                  <a:cubicBezTo>
                    <a:pt x="94" y="493"/>
                    <a:pt x="140" y="576"/>
                    <a:pt x="214" y="632"/>
                  </a:cubicBezTo>
                  <a:cubicBezTo>
                    <a:pt x="270" y="688"/>
                    <a:pt x="354" y="725"/>
                    <a:pt x="410" y="799"/>
                  </a:cubicBezTo>
                  <a:cubicBezTo>
                    <a:pt x="362" y="799"/>
                    <a:pt x="314" y="793"/>
                    <a:pt x="268" y="793"/>
                  </a:cubicBezTo>
                  <a:cubicBezTo>
                    <a:pt x="233" y="793"/>
                    <a:pt x="200" y="797"/>
                    <a:pt x="168" y="808"/>
                  </a:cubicBezTo>
                  <a:cubicBezTo>
                    <a:pt x="84" y="836"/>
                    <a:pt x="10" y="901"/>
                    <a:pt x="1" y="985"/>
                  </a:cubicBezTo>
                  <a:cubicBezTo>
                    <a:pt x="1" y="1115"/>
                    <a:pt x="140" y="1189"/>
                    <a:pt x="270" y="1227"/>
                  </a:cubicBezTo>
                  <a:cubicBezTo>
                    <a:pt x="448" y="1274"/>
                    <a:pt x="631" y="1297"/>
                    <a:pt x="814" y="1297"/>
                  </a:cubicBezTo>
                  <a:cubicBezTo>
                    <a:pt x="956" y="1297"/>
                    <a:pt x="1098" y="1283"/>
                    <a:pt x="1236" y="1254"/>
                  </a:cubicBezTo>
                  <a:cubicBezTo>
                    <a:pt x="1348" y="1236"/>
                    <a:pt x="1348" y="1087"/>
                    <a:pt x="1348" y="1013"/>
                  </a:cubicBezTo>
                  <a:cubicBezTo>
                    <a:pt x="1311" y="706"/>
                    <a:pt x="1199" y="400"/>
                    <a:pt x="986" y="167"/>
                  </a:cubicBezTo>
                  <a:cubicBezTo>
                    <a:pt x="921" y="102"/>
                    <a:pt x="837" y="28"/>
                    <a:pt x="744" y="9"/>
                  </a:cubicBezTo>
                  <a:cubicBezTo>
                    <a:pt x="723" y="3"/>
                    <a:pt x="702" y="0"/>
                    <a:pt x="68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0"/>
            <p:cNvSpPr/>
            <p:nvPr/>
          </p:nvSpPr>
          <p:spPr>
            <a:xfrm>
              <a:off x="4416225" y="3260150"/>
              <a:ext cx="34150" cy="33575"/>
            </a:xfrm>
            <a:custGeom>
              <a:rect b="b" l="l" r="r" t="t"/>
              <a:pathLst>
                <a:path extrusionOk="0" h="1343" w="1366">
                  <a:moveTo>
                    <a:pt x="1352" y="1182"/>
                  </a:moveTo>
                  <a:cubicBezTo>
                    <a:pt x="1350" y="1189"/>
                    <a:pt x="1349" y="1196"/>
                    <a:pt x="1347" y="1203"/>
                  </a:cubicBezTo>
                  <a:cubicBezTo>
                    <a:pt x="1349" y="1196"/>
                    <a:pt x="1350" y="1189"/>
                    <a:pt x="1352" y="1182"/>
                  </a:cubicBezTo>
                  <a:close/>
                  <a:moveTo>
                    <a:pt x="1347" y="1203"/>
                  </a:moveTo>
                  <a:cubicBezTo>
                    <a:pt x="1329" y="1221"/>
                    <a:pt x="1319" y="1240"/>
                    <a:pt x="1310" y="1259"/>
                  </a:cubicBezTo>
                  <a:cubicBezTo>
                    <a:pt x="1319" y="1249"/>
                    <a:pt x="1329" y="1221"/>
                    <a:pt x="1347" y="1203"/>
                  </a:cubicBezTo>
                  <a:close/>
                  <a:moveTo>
                    <a:pt x="713" y="1"/>
                  </a:moveTo>
                  <a:cubicBezTo>
                    <a:pt x="702" y="1"/>
                    <a:pt x="690" y="2"/>
                    <a:pt x="678" y="4"/>
                  </a:cubicBezTo>
                  <a:cubicBezTo>
                    <a:pt x="632" y="4"/>
                    <a:pt x="586" y="14"/>
                    <a:pt x="539" y="51"/>
                  </a:cubicBezTo>
                  <a:cubicBezTo>
                    <a:pt x="511" y="79"/>
                    <a:pt x="474" y="125"/>
                    <a:pt x="455" y="181"/>
                  </a:cubicBezTo>
                  <a:cubicBezTo>
                    <a:pt x="446" y="227"/>
                    <a:pt x="455" y="274"/>
                    <a:pt x="474" y="320"/>
                  </a:cubicBezTo>
                  <a:cubicBezTo>
                    <a:pt x="483" y="339"/>
                    <a:pt x="483" y="367"/>
                    <a:pt x="493" y="376"/>
                  </a:cubicBezTo>
                  <a:cubicBezTo>
                    <a:pt x="483" y="367"/>
                    <a:pt x="455" y="367"/>
                    <a:pt x="446" y="357"/>
                  </a:cubicBezTo>
                  <a:cubicBezTo>
                    <a:pt x="409" y="339"/>
                    <a:pt x="363" y="320"/>
                    <a:pt x="316" y="320"/>
                  </a:cubicBezTo>
                  <a:cubicBezTo>
                    <a:pt x="270" y="320"/>
                    <a:pt x="223" y="329"/>
                    <a:pt x="195" y="357"/>
                  </a:cubicBezTo>
                  <a:cubicBezTo>
                    <a:pt x="158" y="376"/>
                    <a:pt x="112" y="413"/>
                    <a:pt x="112" y="460"/>
                  </a:cubicBezTo>
                  <a:cubicBezTo>
                    <a:pt x="102" y="506"/>
                    <a:pt x="112" y="552"/>
                    <a:pt x="130" y="599"/>
                  </a:cubicBezTo>
                  <a:cubicBezTo>
                    <a:pt x="158" y="636"/>
                    <a:pt x="186" y="664"/>
                    <a:pt x="214" y="701"/>
                  </a:cubicBezTo>
                  <a:cubicBezTo>
                    <a:pt x="260" y="748"/>
                    <a:pt x="325" y="775"/>
                    <a:pt x="363" y="822"/>
                  </a:cubicBezTo>
                  <a:cubicBezTo>
                    <a:pt x="307" y="822"/>
                    <a:pt x="251" y="822"/>
                    <a:pt x="186" y="831"/>
                  </a:cubicBezTo>
                  <a:cubicBezTo>
                    <a:pt x="149" y="840"/>
                    <a:pt x="102" y="868"/>
                    <a:pt x="75" y="887"/>
                  </a:cubicBezTo>
                  <a:cubicBezTo>
                    <a:pt x="47" y="915"/>
                    <a:pt x="19" y="943"/>
                    <a:pt x="9" y="989"/>
                  </a:cubicBezTo>
                  <a:cubicBezTo>
                    <a:pt x="0" y="1036"/>
                    <a:pt x="9" y="1073"/>
                    <a:pt x="19" y="1110"/>
                  </a:cubicBezTo>
                  <a:cubicBezTo>
                    <a:pt x="47" y="1147"/>
                    <a:pt x="65" y="1175"/>
                    <a:pt x="102" y="1203"/>
                  </a:cubicBezTo>
                  <a:cubicBezTo>
                    <a:pt x="167" y="1249"/>
                    <a:pt x="242" y="1268"/>
                    <a:pt x="325" y="1286"/>
                  </a:cubicBezTo>
                  <a:cubicBezTo>
                    <a:pt x="474" y="1314"/>
                    <a:pt x="623" y="1342"/>
                    <a:pt x="790" y="1342"/>
                  </a:cubicBezTo>
                  <a:cubicBezTo>
                    <a:pt x="632" y="1342"/>
                    <a:pt x="474" y="1314"/>
                    <a:pt x="335" y="1268"/>
                  </a:cubicBezTo>
                  <a:cubicBezTo>
                    <a:pt x="260" y="1249"/>
                    <a:pt x="186" y="1221"/>
                    <a:pt x="121" y="1175"/>
                  </a:cubicBezTo>
                  <a:cubicBezTo>
                    <a:pt x="93" y="1156"/>
                    <a:pt x="65" y="1128"/>
                    <a:pt x="56" y="1101"/>
                  </a:cubicBezTo>
                  <a:cubicBezTo>
                    <a:pt x="47" y="1063"/>
                    <a:pt x="28" y="1026"/>
                    <a:pt x="47" y="989"/>
                  </a:cubicBezTo>
                  <a:cubicBezTo>
                    <a:pt x="56" y="961"/>
                    <a:pt x="75" y="924"/>
                    <a:pt x="102" y="915"/>
                  </a:cubicBezTo>
                  <a:cubicBezTo>
                    <a:pt x="121" y="887"/>
                    <a:pt x="158" y="878"/>
                    <a:pt x="195" y="868"/>
                  </a:cubicBezTo>
                  <a:cubicBezTo>
                    <a:pt x="228" y="859"/>
                    <a:pt x="265" y="854"/>
                    <a:pt x="303" y="854"/>
                  </a:cubicBezTo>
                  <a:cubicBezTo>
                    <a:pt x="342" y="854"/>
                    <a:pt x="381" y="859"/>
                    <a:pt x="418" y="868"/>
                  </a:cubicBezTo>
                  <a:lnTo>
                    <a:pt x="465" y="878"/>
                  </a:lnTo>
                  <a:lnTo>
                    <a:pt x="428" y="840"/>
                  </a:lnTo>
                  <a:cubicBezTo>
                    <a:pt x="372" y="775"/>
                    <a:pt x="288" y="738"/>
                    <a:pt x="232" y="683"/>
                  </a:cubicBezTo>
                  <a:cubicBezTo>
                    <a:pt x="195" y="655"/>
                    <a:pt x="167" y="617"/>
                    <a:pt x="158" y="590"/>
                  </a:cubicBezTo>
                  <a:cubicBezTo>
                    <a:pt x="149" y="552"/>
                    <a:pt x="140" y="515"/>
                    <a:pt x="149" y="478"/>
                  </a:cubicBezTo>
                  <a:cubicBezTo>
                    <a:pt x="158" y="450"/>
                    <a:pt x="186" y="422"/>
                    <a:pt x="214" y="404"/>
                  </a:cubicBezTo>
                  <a:cubicBezTo>
                    <a:pt x="251" y="376"/>
                    <a:pt x="288" y="376"/>
                    <a:pt x="325" y="376"/>
                  </a:cubicBezTo>
                  <a:cubicBezTo>
                    <a:pt x="400" y="376"/>
                    <a:pt x="474" y="422"/>
                    <a:pt x="539" y="460"/>
                  </a:cubicBezTo>
                  <a:lnTo>
                    <a:pt x="613" y="497"/>
                  </a:lnTo>
                  <a:lnTo>
                    <a:pt x="576" y="422"/>
                  </a:lnTo>
                  <a:cubicBezTo>
                    <a:pt x="558" y="385"/>
                    <a:pt x="539" y="339"/>
                    <a:pt x="520" y="311"/>
                  </a:cubicBezTo>
                  <a:cubicBezTo>
                    <a:pt x="511" y="274"/>
                    <a:pt x="493" y="227"/>
                    <a:pt x="511" y="190"/>
                  </a:cubicBezTo>
                  <a:cubicBezTo>
                    <a:pt x="520" y="153"/>
                    <a:pt x="530" y="125"/>
                    <a:pt x="567" y="88"/>
                  </a:cubicBezTo>
                  <a:cubicBezTo>
                    <a:pt x="604" y="60"/>
                    <a:pt x="632" y="51"/>
                    <a:pt x="678" y="41"/>
                  </a:cubicBezTo>
                  <a:cubicBezTo>
                    <a:pt x="725" y="41"/>
                    <a:pt x="762" y="41"/>
                    <a:pt x="808" y="60"/>
                  </a:cubicBezTo>
                  <a:cubicBezTo>
                    <a:pt x="846" y="79"/>
                    <a:pt x="892" y="106"/>
                    <a:pt x="911" y="134"/>
                  </a:cubicBezTo>
                  <a:cubicBezTo>
                    <a:pt x="948" y="153"/>
                    <a:pt x="985" y="190"/>
                    <a:pt x="1004" y="227"/>
                  </a:cubicBezTo>
                  <a:cubicBezTo>
                    <a:pt x="1041" y="264"/>
                    <a:pt x="1069" y="292"/>
                    <a:pt x="1087" y="329"/>
                  </a:cubicBezTo>
                  <a:cubicBezTo>
                    <a:pt x="1189" y="469"/>
                    <a:pt x="1264" y="645"/>
                    <a:pt x="1310" y="803"/>
                  </a:cubicBezTo>
                  <a:cubicBezTo>
                    <a:pt x="1329" y="887"/>
                    <a:pt x="1347" y="980"/>
                    <a:pt x="1357" y="1073"/>
                  </a:cubicBezTo>
                  <a:cubicBezTo>
                    <a:pt x="1357" y="1111"/>
                    <a:pt x="1357" y="1149"/>
                    <a:pt x="1352" y="1182"/>
                  </a:cubicBezTo>
                  <a:lnTo>
                    <a:pt x="1352" y="1182"/>
                  </a:lnTo>
                  <a:cubicBezTo>
                    <a:pt x="1359" y="1142"/>
                    <a:pt x="1366" y="1104"/>
                    <a:pt x="1366" y="1073"/>
                  </a:cubicBezTo>
                  <a:cubicBezTo>
                    <a:pt x="1357" y="980"/>
                    <a:pt x="1347" y="896"/>
                    <a:pt x="1319" y="803"/>
                  </a:cubicBezTo>
                  <a:cubicBezTo>
                    <a:pt x="1273" y="636"/>
                    <a:pt x="1217" y="469"/>
                    <a:pt x="1115" y="320"/>
                  </a:cubicBezTo>
                  <a:cubicBezTo>
                    <a:pt x="1087" y="283"/>
                    <a:pt x="1069" y="246"/>
                    <a:pt x="1031" y="218"/>
                  </a:cubicBezTo>
                  <a:cubicBezTo>
                    <a:pt x="1004" y="181"/>
                    <a:pt x="976" y="144"/>
                    <a:pt x="939" y="125"/>
                  </a:cubicBezTo>
                  <a:cubicBezTo>
                    <a:pt x="901" y="79"/>
                    <a:pt x="864" y="51"/>
                    <a:pt x="818" y="32"/>
                  </a:cubicBezTo>
                  <a:cubicBezTo>
                    <a:pt x="783" y="11"/>
                    <a:pt x="748" y="1"/>
                    <a:pt x="713" y="1"/>
                  </a:cubicBezTo>
                  <a:close/>
                  <a:moveTo>
                    <a:pt x="1254" y="1296"/>
                  </a:moveTo>
                  <a:lnTo>
                    <a:pt x="1254" y="1296"/>
                  </a:lnTo>
                  <a:cubicBezTo>
                    <a:pt x="1096" y="1333"/>
                    <a:pt x="938" y="1342"/>
                    <a:pt x="790" y="1342"/>
                  </a:cubicBezTo>
                  <a:cubicBezTo>
                    <a:pt x="948" y="1342"/>
                    <a:pt x="1096" y="1333"/>
                    <a:pt x="1254" y="12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0"/>
            <p:cNvSpPr/>
            <p:nvPr/>
          </p:nvSpPr>
          <p:spPr>
            <a:xfrm>
              <a:off x="4426900" y="3281150"/>
              <a:ext cx="22325" cy="10250"/>
            </a:xfrm>
            <a:custGeom>
              <a:rect b="b" l="l" r="r" t="t"/>
              <a:pathLst>
                <a:path extrusionOk="0" h="410" w="893">
                  <a:moveTo>
                    <a:pt x="1" y="0"/>
                  </a:moveTo>
                  <a:cubicBezTo>
                    <a:pt x="66" y="28"/>
                    <a:pt x="149" y="56"/>
                    <a:pt x="224" y="103"/>
                  </a:cubicBezTo>
                  <a:lnTo>
                    <a:pt x="456" y="196"/>
                  </a:lnTo>
                  <a:lnTo>
                    <a:pt x="670" y="307"/>
                  </a:lnTo>
                  <a:cubicBezTo>
                    <a:pt x="716" y="316"/>
                    <a:pt x="753" y="326"/>
                    <a:pt x="790" y="354"/>
                  </a:cubicBezTo>
                  <a:cubicBezTo>
                    <a:pt x="827" y="372"/>
                    <a:pt x="855" y="381"/>
                    <a:pt x="892" y="409"/>
                  </a:cubicBezTo>
                  <a:cubicBezTo>
                    <a:pt x="837" y="354"/>
                    <a:pt x="753" y="316"/>
                    <a:pt x="688" y="279"/>
                  </a:cubicBezTo>
                  <a:cubicBezTo>
                    <a:pt x="614" y="242"/>
                    <a:pt x="549" y="214"/>
                    <a:pt x="465" y="177"/>
                  </a:cubicBezTo>
                  <a:cubicBezTo>
                    <a:pt x="381" y="140"/>
                    <a:pt x="316" y="121"/>
                    <a:pt x="233" y="84"/>
                  </a:cubicBezTo>
                  <a:cubicBezTo>
                    <a:pt x="149" y="56"/>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0"/>
            <p:cNvSpPr/>
            <p:nvPr/>
          </p:nvSpPr>
          <p:spPr>
            <a:xfrm>
              <a:off x="4430375" y="3270925"/>
              <a:ext cx="19550" cy="19300"/>
            </a:xfrm>
            <a:custGeom>
              <a:rect b="b" l="l" r="r" t="t"/>
              <a:pathLst>
                <a:path extrusionOk="0" h="772" w="782">
                  <a:moveTo>
                    <a:pt x="1" y="1"/>
                  </a:moveTo>
                  <a:lnTo>
                    <a:pt x="1" y="1"/>
                  </a:lnTo>
                  <a:cubicBezTo>
                    <a:pt x="66" y="75"/>
                    <a:pt x="131" y="140"/>
                    <a:pt x="187" y="205"/>
                  </a:cubicBezTo>
                  <a:cubicBezTo>
                    <a:pt x="242" y="270"/>
                    <a:pt x="317" y="326"/>
                    <a:pt x="373" y="400"/>
                  </a:cubicBezTo>
                  <a:cubicBezTo>
                    <a:pt x="438" y="465"/>
                    <a:pt x="503" y="540"/>
                    <a:pt x="568" y="595"/>
                  </a:cubicBezTo>
                  <a:lnTo>
                    <a:pt x="781" y="772"/>
                  </a:lnTo>
                  <a:lnTo>
                    <a:pt x="688" y="679"/>
                  </a:lnTo>
                  <a:cubicBezTo>
                    <a:pt x="651" y="651"/>
                    <a:pt x="623" y="623"/>
                    <a:pt x="596" y="586"/>
                  </a:cubicBezTo>
                  <a:lnTo>
                    <a:pt x="391" y="391"/>
                  </a:lnTo>
                  <a:lnTo>
                    <a:pt x="196" y="186"/>
                  </a:lnTo>
                  <a:cubicBezTo>
                    <a:pt x="131" y="131"/>
                    <a:pt x="6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0"/>
            <p:cNvSpPr/>
            <p:nvPr/>
          </p:nvSpPr>
          <p:spPr>
            <a:xfrm>
              <a:off x="4435500" y="3283475"/>
              <a:ext cx="6525" cy="3275"/>
            </a:xfrm>
            <a:custGeom>
              <a:rect b="b" l="l" r="r" t="t"/>
              <a:pathLst>
                <a:path extrusionOk="0" h="131" w="261">
                  <a:moveTo>
                    <a:pt x="0" y="0"/>
                  </a:moveTo>
                  <a:lnTo>
                    <a:pt x="0" y="0"/>
                  </a:lnTo>
                  <a:cubicBezTo>
                    <a:pt x="47" y="28"/>
                    <a:pt x="84" y="47"/>
                    <a:pt x="121" y="84"/>
                  </a:cubicBezTo>
                  <a:cubicBezTo>
                    <a:pt x="140" y="93"/>
                    <a:pt x="168" y="93"/>
                    <a:pt x="186" y="103"/>
                  </a:cubicBezTo>
                  <a:cubicBezTo>
                    <a:pt x="214" y="112"/>
                    <a:pt x="233" y="112"/>
                    <a:pt x="260" y="130"/>
                  </a:cubicBezTo>
                  <a:cubicBezTo>
                    <a:pt x="251" y="103"/>
                    <a:pt x="223" y="93"/>
                    <a:pt x="205" y="84"/>
                  </a:cubicBezTo>
                  <a:cubicBezTo>
                    <a:pt x="186" y="75"/>
                    <a:pt x="168" y="56"/>
                    <a:pt x="140" y="47"/>
                  </a:cubicBezTo>
                  <a:cubicBezTo>
                    <a:pt x="93"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0"/>
            <p:cNvSpPr/>
            <p:nvPr/>
          </p:nvSpPr>
          <p:spPr>
            <a:xfrm>
              <a:off x="4433625" y="3282075"/>
              <a:ext cx="4225" cy="1200"/>
            </a:xfrm>
            <a:custGeom>
              <a:rect b="b" l="l" r="r" t="t"/>
              <a:pathLst>
                <a:path extrusionOk="0" h="48" w="169">
                  <a:moveTo>
                    <a:pt x="1" y="1"/>
                  </a:moveTo>
                  <a:cubicBezTo>
                    <a:pt x="20" y="10"/>
                    <a:pt x="47" y="19"/>
                    <a:pt x="75" y="19"/>
                  </a:cubicBezTo>
                  <a:cubicBezTo>
                    <a:pt x="103" y="19"/>
                    <a:pt x="112" y="38"/>
                    <a:pt x="122" y="38"/>
                  </a:cubicBezTo>
                  <a:cubicBezTo>
                    <a:pt x="150" y="38"/>
                    <a:pt x="159" y="47"/>
                    <a:pt x="168" y="47"/>
                  </a:cubicBezTo>
                  <a:cubicBezTo>
                    <a:pt x="159" y="38"/>
                    <a:pt x="150" y="38"/>
                    <a:pt x="140" y="19"/>
                  </a:cubicBezTo>
                  <a:cubicBezTo>
                    <a:pt x="112" y="19"/>
                    <a:pt x="103" y="10"/>
                    <a:pt x="94" y="10"/>
                  </a:cubicBezTo>
                  <a:cubicBezTo>
                    <a:pt x="57"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0"/>
            <p:cNvSpPr/>
            <p:nvPr/>
          </p:nvSpPr>
          <p:spPr>
            <a:xfrm>
              <a:off x="4434100" y="3280000"/>
              <a:ext cx="5600" cy="3500"/>
            </a:xfrm>
            <a:custGeom>
              <a:rect b="b" l="l" r="r" t="t"/>
              <a:pathLst>
                <a:path extrusionOk="0" h="140" w="224">
                  <a:moveTo>
                    <a:pt x="1" y="0"/>
                  </a:moveTo>
                  <a:lnTo>
                    <a:pt x="1" y="0"/>
                  </a:lnTo>
                  <a:cubicBezTo>
                    <a:pt x="38" y="28"/>
                    <a:pt x="75" y="46"/>
                    <a:pt x="103" y="84"/>
                  </a:cubicBezTo>
                  <a:cubicBezTo>
                    <a:pt x="140" y="102"/>
                    <a:pt x="186" y="121"/>
                    <a:pt x="224" y="139"/>
                  </a:cubicBezTo>
                  <a:cubicBezTo>
                    <a:pt x="214" y="121"/>
                    <a:pt x="196" y="102"/>
                    <a:pt x="177" y="93"/>
                  </a:cubicBezTo>
                  <a:cubicBezTo>
                    <a:pt x="149" y="84"/>
                    <a:pt x="140" y="74"/>
                    <a:pt x="121" y="56"/>
                  </a:cubicBezTo>
                  <a:cubicBezTo>
                    <a:pt x="84" y="37"/>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0"/>
            <p:cNvSpPr/>
            <p:nvPr/>
          </p:nvSpPr>
          <p:spPr>
            <a:xfrm>
              <a:off x="4441775" y="3284625"/>
              <a:ext cx="3025" cy="2600"/>
            </a:xfrm>
            <a:custGeom>
              <a:rect b="b" l="l" r="r" t="t"/>
              <a:pathLst>
                <a:path extrusionOk="0" h="104" w="121">
                  <a:moveTo>
                    <a:pt x="0" y="1"/>
                  </a:moveTo>
                  <a:lnTo>
                    <a:pt x="0" y="1"/>
                  </a:lnTo>
                  <a:cubicBezTo>
                    <a:pt x="9" y="29"/>
                    <a:pt x="28" y="47"/>
                    <a:pt x="56" y="57"/>
                  </a:cubicBezTo>
                  <a:cubicBezTo>
                    <a:pt x="75" y="84"/>
                    <a:pt x="102" y="94"/>
                    <a:pt x="121" y="103"/>
                  </a:cubicBezTo>
                  <a:cubicBezTo>
                    <a:pt x="112" y="84"/>
                    <a:pt x="93" y="75"/>
                    <a:pt x="65" y="47"/>
                  </a:cubicBezTo>
                  <a:cubicBezTo>
                    <a:pt x="47" y="2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0"/>
            <p:cNvSpPr/>
            <p:nvPr/>
          </p:nvSpPr>
          <p:spPr>
            <a:xfrm>
              <a:off x="4423650" y="3270700"/>
              <a:ext cx="5600" cy="2100"/>
            </a:xfrm>
            <a:custGeom>
              <a:rect b="b" l="l" r="r" t="t"/>
              <a:pathLst>
                <a:path extrusionOk="0" h="84" w="224">
                  <a:moveTo>
                    <a:pt x="0" y="0"/>
                  </a:moveTo>
                  <a:cubicBezTo>
                    <a:pt x="38" y="10"/>
                    <a:pt x="75" y="38"/>
                    <a:pt x="103" y="38"/>
                  </a:cubicBezTo>
                  <a:cubicBezTo>
                    <a:pt x="131" y="47"/>
                    <a:pt x="140" y="56"/>
                    <a:pt x="168" y="56"/>
                  </a:cubicBezTo>
                  <a:cubicBezTo>
                    <a:pt x="186" y="75"/>
                    <a:pt x="196" y="75"/>
                    <a:pt x="223" y="84"/>
                  </a:cubicBezTo>
                  <a:cubicBezTo>
                    <a:pt x="214" y="75"/>
                    <a:pt x="196" y="56"/>
                    <a:pt x="177" y="47"/>
                  </a:cubicBezTo>
                  <a:cubicBezTo>
                    <a:pt x="149" y="38"/>
                    <a:pt x="140" y="38"/>
                    <a:pt x="121" y="28"/>
                  </a:cubicBezTo>
                  <a:cubicBezTo>
                    <a:pt x="84" y="10"/>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0"/>
            <p:cNvSpPr/>
            <p:nvPr/>
          </p:nvSpPr>
          <p:spPr>
            <a:xfrm>
              <a:off x="4427125" y="3273025"/>
              <a:ext cx="4225" cy="1875"/>
            </a:xfrm>
            <a:custGeom>
              <a:rect b="b" l="l" r="r" t="t"/>
              <a:pathLst>
                <a:path extrusionOk="0" h="75" w="169">
                  <a:moveTo>
                    <a:pt x="1" y="0"/>
                  </a:moveTo>
                  <a:cubicBezTo>
                    <a:pt x="29" y="10"/>
                    <a:pt x="47" y="28"/>
                    <a:pt x="84" y="47"/>
                  </a:cubicBezTo>
                  <a:cubicBezTo>
                    <a:pt x="103" y="56"/>
                    <a:pt x="140" y="56"/>
                    <a:pt x="168" y="75"/>
                  </a:cubicBezTo>
                  <a:cubicBezTo>
                    <a:pt x="150" y="47"/>
                    <a:pt x="140" y="47"/>
                    <a:pt x="131" y="37"/>
                  </a:cubicBezTo>
                  <a:cubicBezTo>
                    <a:pt x="122" y="28"/>
                    <a:pt x="103" y="10"/>
                    <a:pt x="94" y="10"/>
                  </a:cubicBezTo>
                  <a:cubicBezTo>
                    <a:pt x="75" y="10"/>
                    <a:pt x="57"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0"/>
            <p:cNvSpPr/>
            <p:nvPr/>
          </p:nvSpPr>
          <p:spPr>
            <a:xfrm>
              <a:off x="4422500" y="3271625"/>
              <a:ext cx="2325" cy="500"/>
            </a:xfrm>
            <a:custGeom>
              <a:rect b="b" l="l" r="r" t="t"/>
              <a:pathLst>
                <a:path extrusionOk="0" h="20" w="93">
                  <a:moveTo>
                    <a:pt x="28" y="1"/>
                  </a:moveTo>
                  <a:cubicBezTo>
                    <a:pt x="9" y="1"/>
                    <a:pt x="9" y="10"/>
                    <a:pt x="0" y="10"/>
                  </a:cubicBezTo>
                  <a:cubicBezTo>
                    <a:pt x="9" y="19"/>
                    <a:pt x="37" y="19"/>
                    <a:pt x="46" y="19"/>
                  </a:cubicBezTo>
                  <a:lnTo>
                    <a:pt x="93" y="19"/>
                  </a:lnTo>
                  <a:cubicBezTo>
                    <a:pt x="84" y="10"/>
                    <a:pt x="56"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0"/>
            <p:cNvSpPr/>
            <p:nvPr/>
          </p:nvSpPr>
          <p:spPr>
            <a:xfrm>
              <a:off x="4432000" y="3262100"/>
              <a:ext cx="5600" cy="1650"/>
            </a:xfrm>
            <a:custGeom>
              <a:rect b="b" l="l" r="r" t="t"/>
              <a:pathLst>
                <a:path extrusionOk="0" h="66" w="224">
                  <a:moveTo>
                    <a:pt x="66" y="1"/>
                  </a:moveTo>
                  <a:cubicBezTo>
                    <a:pt x="38" y="10"/>
                    <a:pt x="20" y="19"/>
                    <a:pt x="1" y="28"/>
                  </a:cubicBezTo>
                  <a:cubicBezTo>
                    <a:pt x="38" y="19"/>
                    <a:pt x="85" y="19"/>
                    <a:pt x="131" y="19"/>
                  </a:cubicBezTo>
                  <a:cubicBezTo>
                    <a:pt x="140" y="28"/>
                    <a:pt x="168" y="28"/>
                    <a:pt x="177" y="47"/>
                  </a:cubicBezTo>
                  <a:cubicBezTo>
                    <a:pt x="187" y="47"/>
                    <a:pt x="187" y="56"/>
                    <a:pt x="205" y="56"/>
                  </a:cubicBezTo>
                  <a:cubicBezTo>
                    <a:pt x="205" y="56"/>
                    <a:pt x="215" y="66"/>
                    <a:pt x="224" y="66"/>
                  </a:cubicBezTo>
                  <a:lnTo>
                    <a:pt x="205" y="47"/>
                  </a:lnTo>
                  <a:lnTo>
                    <a:pt x="177" y="19"/>
                  </a:lnTo>
                  <a:cubicBezTo>
                    <a:pt x="159" y="10"/>
                    <a:pt x="140"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0"/>
            <p:cNvSpPr/>
            <p:nvPr/>
          </p:nvSpPr>
          <p:spPr>
            <a:xfrm>
              <a:off x="4435275" y="3263725"/>
              <a:ext cx="3725" cy="3525"/>
            </a:xfrm>
            <a:custGeom>
              <a:rect b="b" l="l" r="r" t="t"/>
              <a:pathLst>
                <a:path extrusionOk="0" h="141" w="149">
                  <a:moveTo>
                    <a:pt x="0" y="1"/>
                  </a:moveTo>
                  <a:cubicBezTo>
                    <a:pt x="9" y="10"/>
                    <a:pt x="37" y="29"/>
                    <a:pt x="19" y="38"/>
                  </a:cubicBezTo>
                  <a:cubicBezTo>
                    <a:pt x="46" y="47"/>
                    <a:pt x="56" y="56"/>
                    <a:pt x="65" y="75"/>
                  </a:cubicBezTo>
                  <a:lnTo>
                    <a:pt x="121" y="103"/>
                  </a:lnTo>
                  <a:lnTo>
                    <a:pt x="149" y="140"/>
                  </a:lnTo>
                  <a:cubicBezTo>
                    <a:pt x="149" y="131"/>
                    <a:pt x="139" y="103"/>
                    <a:pt x="130" y="94"/>
                  </a:cubicBezTo>
                  <a:lnTo>
                    <a:pt x="93" y="56"/>
                  </a:lnTo>
                  <a:cubicBezTo>
                    <a:pt x="65" y="38"/>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50"/>
            <p:cNvSpPr/>
            <p:nvPr/>
          </p:nvSpPr>
          <p:spPr>
            <a:xfrm>
              <a:off x="4438975" y="3264650"/>
              <a:ext cx="3050" cy="3975"/>
            </a:xfrm>
            <a:custGeom>
              <a:rect b="b" l="l" r="r" t="t"/>
              <a:pathLst>
                <a:path extrusionOk="0" h="159" w="122">
                  <a:moveTo>
                    <a:pt x="1" y="1"/>
                  </a:moveTo>
                  <a:cubicBezTo>
                    <a:pt x="29" y="38"/>
                    <a:pt x="47" y="57"/>
                    <a:pt x="66" y="94"/>
                  </a:cubicBezTo>
                  <a:cubicBezTo>
                    <a:pt x="84" y="112"/>
                    <a:pt x="94" y="140"/>
                    <a:pt x="121" y="159"/>
                  </a:cubicBezTo>
                  <a:cubicBezTo>
                    <a:pt x="121" y="149"/>
                    <a:pt x="121" y="122"/>
                    <a:pt x="112" y="112"/>
                  </a:cubicBezTo>
                  <a:cubicBezTo>
                    <a:pt x="112" y="94"/>
                    <a:pt x="94" y="75"/>
                    <a:pt x="84" y="66"/>
                  </a:cubicBezTo>
                  <a:lnTo>
                    <a:pt x="47" y="38"/>
                  </a:lnTo>
                  <a:cubicBezTo>
                    <a:pt x="29" y="1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50"/>
            <p:cNvSpPr/>
            <p:nvPr/>
          </p:nvSpPr>
          <p:spPr>
            <a:xfrm>
              <a:off x="4434800" y="3264650"/>
              <a:ext cx="2800" cy="2125"/>
            </a:xfrm>
            <a:custGeom>
              <a:rect b="b" l="l" r="r" t="t"/>
              <a:pathLst>
                <a:path extrusionOk="0" h="85" w="112">
                  <a:moveTo>
                    <a:pt x="0" y="1"/>
                  </a:moveTo>
                  <a:cubicBezTo>
                    <a:pt x="19" y="10"/>
                    <a:pt x="28" y="38"/>
                    <a:pt x="56" y="47"/>
                  </a:cubicBezTo>
                  <a:cubicBezTo>
                    <a:pt x="75" y="57"/>
                    <a:pt x="93" y="66"/>
                    <a:pt x="112" y="84"/>
                  </a:cubicBezTo>
                  <a:cubicBezTo>
                    <a:pt x="103" y="57"/>
                    <a:pt x="93" y="38"/>
                    <a:pt x="65" y="19"/>
                  </a:cubicBezTo>
                  <a:cubicBezTo>
                    <a:pt x="56" y="19"/>
                    <a:pt x="47" y="10"/>
                    <a:pt x="28" y="10"/>
                  </a:cubicBezTo>
                  <a:cubicBezTo>
                    <a:pt x="19" y="1"/>
                    <a:pt x="1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0"/>
            <p:cNvSpPr/>
            <p:nvPr/>
          </p:nvSpPr>
          <p:spPr>
            <a:xfrm>
              <a:off x="4448725" y="3283000"/>
              <a:ext cx="725" cy="5150"/>
            </a:xfrm>
            <a:custGeom>
              <a:rect b="b" l="l" r="r" t="t"/>
              <a:pathLst>
                <a:path extrusionOk="0" h="206" w="29">
                  <a:moveTo>
                    <a:pt x="1" y="1"/>
                  </a:moveTo>
                  <a:lnTo>
                    <a:pt x="1" y="1"/>
                  </a:lnTo>
                  <a:cubicBezTo>
                    <a:pt x="10" y="29"/>
                    <a:pt x="10" y="66"/>
                    <a:pt x="10" y="103"/>
                  </a:cubicBezTo>
                  <a:cubicBezTo>
                    <a:pt x="10" y="140"/>
                    <a:pt x="10" y="168"/>
                    <a:pt x="19" y="205"/>
                  </a:cubicBezTo>
                  <a:cubicBezTo>
                    <a:pt x="29" y="187"/>
                    <a:pt x="29" y="168"/>
                    <a:pt x="29" y="140"/>
                  </a:cubicBezTo>
                  <a:lnTo>
                    <a:pt x="29" y="94"/>
                  </a:lnTo>
                  <a:cubicBezTo>
                    <a:pt x="29" y="5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0"/>
            <p:cNvSpPr/>
            <p:nvPr/>
          </p:nvSpPr>
          <p:spPr>
            <a:xfrm>
              <a:off x="4447575" y="3283000"/>
              <a:ext cx="725" cy="3525"/>
            </a:xfrm>
            <a:custGeom>
              <a:rect b="b" l="l" r="r" t="t"/>
              <a:pathLst>
                <a:path extrusionOk="0" h="141" w="29">
                  <a:moveTo>
                    <a:pt x="0" y="1"/>
                  </a:moveTo>
                  <a:lnTo>
                    <a:pt x="0" y="29"/>
                  </a:lnTo>
                  <a:cubicBezTo>
                    <a:pt x="0" y="38"/>
                    <a:pt x="10" y="57"/>
                    <a:pt x="10" y="66"/>
                  </a:cubicBezTo>
                  <a:cubicBezTo>
                    <a:pt x="10" y="94"/>
                    <a:pt x="19" y="112"/>
                    <a:pt x="19" y="140"/>
                  </a:cubicBezTo>
                  <a:cubicBezTo>
                    <a:pt x="28" y="122"/>
                    <a:pt x="28" y="103"/>
                    <a:pt x="28" y="103"/>
                  </a:cubicBezTo>
                  <a:lnTo>
                    <a:pt x="28" y="66"/>
                  </a:lnTo>
                  <a:cubicBezTo>
                    <a:pt x="28"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0"/>
            <p:cNvSpPr/>
            <p:nvPr/>
          </p:nvSpPr>
          <p:spPr>
            <a:xfrm>
              <a:off x="4444100" y="3282075"/>
              <a:ext cx="2575" cy="2825"/>
            </a:xfrm>
            <a:custGeom>
              <a:rect b="b" l="l" r="r" t="t"/>
              <a:pathLst>
                <a:path extrusionOk="0" h="113" w="103">
                  <a:moveTo>
                    <a:pt x="0" y="1"/>
                  </a:moveTo>
                  <a:cubicBezTo>
                    <a:pt x="9" y="38"/>
                    <a:pt x="28" y="47"/>
                    <a:pt x="47" y="66"/>
                  </a:cubicBezTo>
                  <a:cubicBezTo>
                    <a:pt x="56" y="84"/>
                    <a:pt x="74" y="103"/>
                    <a:pt x="102" y="112"/>
                  </a:cubicBezTo>
                  <a:cubicBezTo>
                    <a:pt x="93" y="94"/>
                    <a:pt x="74" y="66"/>
                    <a:pt x="56" y="47"/>
                  </a:cubicBezTo>
                  <a:lnTo>
                    <a:pt x="28" y="19"/>
                  </a:lnTo>
                  <a:cubicBezTo>
                    <a:pt x="19" y="10"/>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0"/>
            <p:cNvSpPr/>
            <p:nvPr/>
          </p:nvSpPr>
          <p:spPr>
            <a:xfrm>
              <a:off x="4445250" y="3279525"/>
              <a:ext cx="1425" cy="3050"/>
            </a:xfrm>
            <a:custGeom>
              <a:rect b="b" l="l" r="r" t="t"/>
              <a:pathLst>
                <a:path extrusionOk="0" h="122" w="57">
                  <a:moveTo>
                    <a:pt x="1" y="0"/>
                  </a:moveTo>
                  <a:lnTo>
                    <a:pt x="1" y="0"/>
                  </a:lnTo>
                  <a:cubicBezTo>
                    <a:pt x="10" y="19"/>
                    <a:pt x="10" y="47"/>
                    <a:pt x="19" y="65"/>
                  </a:cubicBezTo>
                  <a:cubicBezTo>
                    <a:pt x="19" y="93"/>
                    <a:pt x="28" y="112"/>
                    <a:pt x="56" y="121"/>
                  </a:cubicBezTo>
                  <a:cubicBezTo>
                    <a:pt x="56" y="103"/>
                    <a:pt x="47" y="93"/>
                    <a:pt x="28" y="56"/>
                  </a:cubicBezTo>
                  <a:cubicBezTo>
                    <a:pt x="28"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0"/>
            <p:cNvSpPr/>
            <p:nvPr/>
          </p:nvSpPr>
          <p:spPr>
            <a:xfrm>
              <a:off x="4446650" y="3277675"/>
              <a:ext cx="1650" cy="3725"/>
            </a:xfrm>
            <a:custGeom>
              <a:rect b="b" l="l" r="r" t="t"/>
              <a:pathLst>
                <a:path extrusionOk="0" h="149" w="66">
                  <a:moveTo>
                    <a:pt x="0" y="0"/>
                  </a:moveTo>
                  <a:cubicBezTo>
                    <a:pt x="0" y="28"/>
                    <a:pt x="10" y="56"/>
                    <a:pt x="19" y="84"/>
                  </a:cubicBezTo>
                  <a:cubicBezTo>
                    <a:pt x="37" y="102"/>
                    <a:pt x="47" y="130"/>
                    <a:pt x="65" y="149"/>
                  </a:cubicBezTo>
                  <a:cubicBezTo>
                    <a:pt x="65" y="121"/>
                    <a:pt x="56" y="93"/>
                    <a:pt x="47" y="74"/>
                  </a:cubicBezTo>
                  <a:cubicBezTo>
                    <a:pt x="28"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0"/>
            <p:cNvSpPr/>
            <p:nvPr/>
          </p:nvSpPr>
          <p:spPr>
            <a:xfrm>
              <a:off x="4418075" y="3287200"/>
              <a:ext cx="4675" cy="3275"/>
            </a:xfrm>
            <a:custGeom>
              <a:rect b="b" l="l" r="r" t="t"/>
              <a:pathLst>
                <a:path extrusionOk="0" h="131" w="187">
                  <a:moveTo>
                    <a:pt x="1" y="0"/>
                  </a:moveTo>
                  <a:cubicBezTo>
                    <a:pt x="19" y="28"/>
                    <a:pt x="28" y="37"/>
                    <a:pt x="38" y="46"/>
                  </a:cubicBezTo>
                  <a:cubicBezTo>
                    <a:pt x="47" y="65"/>
                    <a:pt x="75" y="74"/>
                    <a:pt x="84" y="84"/>
                  </a:cubicBezTo>
                  <a:cubicBezTo>
                    <a:pt x="112" y="112"/>
                    <a:pt x="158" y="130"/>
                    <a:pt x="186" y="130"/>
                  </a:cubicBezTo>
                  <a:cubicBezTo>
                    <a:pt x="177" y="130"/>
                    <a:pt x="158" y="121"/>
                    <a:pt x="140" y="112"/>
                  </a:cubicBezTo>
                  <a:cubicBezTo>
                    <a:pt x="131" y="93"/>
                    <a:pt x="112" y="84"/>
                    <a:pt x="93" y="74"/>
                  </a:cubicBezTo>
                  <a:cubicBezTo>
                    <a:pt x="66" y="46"/>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0"/>
            <p:cNvSpPr/>
            <p:nvPr/>
          </p:nvSpPr>
          <p:spPr>
            <a:xfrm>
              <a:off x="4420400" y="3287875"/>
              <a:ext cx="4425" cy="2350"/>
            </a:xfrm>
            <a:custGeom>
              <a:rect b="b" l="l" r="r" t="t"/>
              <a:pathLst>
                <a:path extrusionOk="0" h="94" w="177">
                  <a:moveTo>
                    <a:pt x="0" y="1"/>
                  </a:moveTo>
                  <a:cubicBezTo>
                    <a:pt x="19" y="19"/>
                    <a:pt x="28" y="38"/>
                    <a:pt x="47" y="47"/>
                  </a:cubicBezTo>
                  <a:cubicBezTo>
                    <a:pt x="65" y="47"/>
                    <a:pt x="75" y="57"/>
                    <a:pt x="84" y="66"/>
                  </a:cubicBezTo>
                  <a:cubicBezTo>
                    <a:pt x="112" y="85"/>
                    <a:pt x="140" y="94"/>
                    <a:pt x="177" y="94"/>
                  </a:cubicBezTo>
                  <a:lnTo>
                    <a:pt x="130" y="66"/>
                  </a:lnTo>
                  <a:cubicBezTo>
                    <a:pt x="112" y="57"/>
                    <a:pt x="93" y="57"/>
                    <a:pt x="84" y="4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0"/>
            <p:cNvSpPr/>
            <p:nvPr/>
          </p:nvSpPr>
          <p:spPr>
            <a:xfrm>
              <a:off x="4423425" y="3288125"/>
              <a:ext cx="4650" cy="1875"/>
            </a:xfrm>
            <a:custGeom>
              <a:rect b="b" l="l" r="r" t="t"/>
              <a:pathLst>
                <a:path extrusionOk="0" h="75" w="186">
                  <a:moveTo>
                    <a:pt x="0" y="0"/>
                  </a:moveTo>
                  <a:cubicBezTo>
                    <a:pt x="19" y="28"/>
                    <a:pt x="56" y="47"/>
                    <a:pt x="84" y="56"/>
                  </a:cubicBezTo>
                  <a:cubicBezTo>
                    <a:pt x="93" y="56"/>
                    <a:pt x="112" y="75"/>
                    <a:pt x="130" y="75"/>
                  </a:cubicBezTo>
                  <a:lnTo>
                    <a:pt x="186" y="75"/>
                  </a:lnTo>
                  <a:lnTo>
                    <a:pt x="140" y="47"/>
                  </a:lnTo>
                  <a:cubicBezTo>
                    <a:pt x="130" y="37"/>
                    <a:pt x="102" y="37"/>
                    <a:pt x="93" y="28"/>
                  </a:cubicBezTo>
                  <a:cubicBezTo>
                    <a:pt x="65" y="9"/>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0"/>
            <p:cNvSpPr/>
            <p:nvPr/>
          </p:nvSpPr>
          <p:spPr>
            <a:xfrm>
              <a:off x="4426200" y="3291375"/>
              <a:ext cx="5150" cy="1175"/>
            </a:xfrm>
            <a:custGeom>
              <a:rect b="b" l="l" r="r" t="t"/>
              <a:pathLst>
                <a:path extrusionOk="0" h="47" w="206">
                  <a:moveTo>
                    <a:pt x="1" y="0"/>
                  </a:moveTo>
                  <a:cubicBezTo>
                    <a:pt x="38" y="19"/>
                    <a:pt x="75" y="19"/>
                    <a:pt x="84" y="47"/>
                  </a:cubicBezTo>
                  <a:lnTo>
                    <a:pt x="140" y="47"/>
                  </a:lnTo>
                  <a:cubicBezTo>
                    <a:pt x="168" y="47"/>
                    <a:pt x="187" y="47"/>
                    <a:pt x="205" y="37"/>
                  </a:cubicBezTo>
                  <a:lnTo>
                    <a:pt x="159" y="19"/>
                  </a:lnTo>
                  <a:cubicBezTo>
                    <a:pt x="140" y="10"/>
                    <a:pt x="121" y="10"/>
                    <a:pt x="112" y="10"/>
                  </a:cubicBezTo>
                  <a:cubicBezTo>
                    <a:pt x="75" y="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0"/>
            <p:cNvSpPr/>
            <p:nvPr/>
          </p:nvSpPr>
          <p:spPr>
            <a:xfrm>
              <a:off x="4430625" y="3290450"/>
              <a:ext cx="4900" cy="1350"/>
            </a:xfrm>
            <a:custGeom>
              <a:rect b="b" l="l" r="r" t="t"/>
              <a:pathLst>
                <a:path extrusionOk="0" h="54" w="196">
                  <a:moveTo>
                    <a:pt x="0" y="0"/>
                  </a:moveTo>
                  <a:cubicBezTo>
                    <a:pt x="28" y="28"/>
                    <a:pt x="56" y="37"/>
                    <a:pt x="84" y="37"/>
                  </a:cubicBezTo>
                  <a:cubicBezTo>
                    <a:pt x="102" y="37"/>
                    <a:pt x="121" y="47"/>
                    <a:pt x="140" y="47"/>
                  </a:cubicBezTo>
                  <a:cubicBezTo>
                    <a:pt x="154" y="51"/>
                    <a:pt x="163" y="54"/>
                    <a:pt x="171" y="54"/>
                  </a:cubicBezTo>
                  <a:cubicBezTo>
                    <a:pt x="179" y="54"/>
                    <a:pt x="186" y="51"/>
                    <a:pt x="195" y="47"/>
                  </a:cubicBezTo>
                  <a:cubicBezTo>
                    <a:pt x="186" y="47"/>
                    <a:pt x="167" y="37"/>
                    <a:pt x="149" y="37"/>
                  </a:cubicBezTo>
                  <a:lnTo>
                    <a:pt x="102" y="28"/>
                  </a:lnTo>
                  <a:cubicBezTo>
                    <a:pt x="75" y="9"/>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0"/>
            <p:cNvSpPr/>
            <p:nvPr/>
          </p:nvSpPr>
          <p:spPr>
            <a:xfrm>
              <a:off x="4427375" y="3278350"/>
              <a:ext cx="2100" cy="1200"/>
            </a:xfrm>
            <a:custGeom>
              <a:rect b="b" l="l" r="r" t="t"/>
              <a:pathLst>
                <a:path extrusionOk="0" h="48" w="84">
                  <a:moveTo>
                    <a:pt x="0" y="1"/>
                  </a:moveTo>
                  <a:lnTo>
                    <a:pt x="37" y="29"/>
                  </a:lnTo>
                  <a:cubicBezTo>
                    <a:pt x="47" y="29"/>
                    <a:pt x="65" y="47"/>
                    <a:pt x="84" y="47"/>
                  </a:cubicBezTo>
                  <a:lnTo>
                    <a:pt x="47" y="10"/>
                  </a:lnTo>
                  <a:cubicBezTo>
                    <a:pt x="37" y="10"/>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0"/>
            <p:cNvSpPr/>
            <p:nvPr/>
          </p:nvSpPr>
          <p:spPr>
            <a:xfrm>
              <a:off x="4426200" y="3276500"/>
              <a:ext cx="2125" cy="1200"/>
            </a:xfrm>
            <a:custGeom>
              <a:rect b="b" l="l" r="r" t="t"/>
              <a:pathLst>
                <a:path extrusionOk="0" h="48" w="85">
                  <a:moveTo>
                    <a:pt x="1" y="1"/>
                  </a:moveTo>
                  <a:lnTo>
                    <a:pt x="38" y="38"/>
                  </a:lnTo>
                  <a:cubicBezTo>
                    <a:pt x="47" y="47"/>
                    <a:pt x="66" y="47"/>
                    <a:pt x="84" y="47"/>
                  </a:cubicBezTo>
                  <a:cubicBezTo>
                    <a:pt x="75" y="29"/>
                    <a:pt x="66" y="29"/>
                    <a:pt x="47" y="10"/>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0"/>
            <p:cNvSpPr/>
            <p:nvPr/>
          </p:nvSpPr>
          <p:spPr>
            <a:xfrm>
              <a:off x="4437825" y="3291650"/>
              <a:ext cx="3500" cy="900"/>
            </a:xfrm>
            <a:custGeom>
              <a:rect b="b" l="l" r="r" t="t"/>
              <a:pathLst>
                <a:path extrusionOk="0" h="36" w="140">
                  <a:moveTo>
                    <a:pt x="37" y="1"/>
                  </a:moveTo>
                  <a:cubicBezTo>
                    <a:pt x="26" y="1"/>
                    <a:pt x="14" y="3"/>
                    <a:pt x="0" y="8"/>
                  </a:cubicBezTo>
                  <a:cubicBezTo>
                    <a:pt x="28" y="26"/>
                    <a:pt x="47" y="36"/>
                    <a:pt x="75" y="36"/>
                  </a:cubicBezTo>
                  <a:lnTo>
                    <a:pt x="112" y="36"/>
                  </a:lnTo>
                  <a:cubicBezTo>
                    <a:pt x="121" y="36"/>
                    <a:pt x="130" y="36"/>
                    <a:pt x="140" y="26"/>
                  </a:cubicBezTo>
                  <a:cubicBezTo>
                    <a:pt x="121" y="26"/>
                    <a:pt x="93" y="8"/>
                    <a:pt x="75" y="8"/>
                  </a:cubicBezTo>
                  <a:cubicBezTo>
                    <a:pt x="61" y="3"/>
                    <a:pt x="49"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0"/>
            <p:cNvSpPr/>
            <p:nvPr/>
          </p:nvSpPr>
          <p:spPr>
            <a:xfrm>
              <a:off x="4450125" y="3299600"/>
              <a:ext cx="33950" cy="32350"/>
            </a:xfrm>
            <a:custGeom>
              <a:rect b="b" l="l" r="r" t="t"/>
              <a:pathLst>
                <a:path extrusionOk="0" h="1294" w="1358">
                  <a:moveTo>
                    <a:pt x="687" y="0"/>
                  </a:moveTo>
                  <a:cubicBezTo>
                    <a:pt x="606" y="0"/>
                    <a:pt x="521" y="31"/>
                    <a:pt x="484" y="99"/>
                  </a:cubicBezTo>
                  <a:cubicBezTo>
                    <a:pt x="437" y="192"/>
                    <a:pt x="484" y="312"/>
                    <a:pt x="530" y="405"/>
                  </a:cubicBezTo>
                  <a:cubicBezTo>
                    <a:pt x="465" y="359"/>
                    <a:pt x="391" y="322"/>
                    <a:pt x="317" y="312"/>
                  </a:cubicBezTo>
                  <a:cubicBezTo>
                    <a:pt x="302" y="309"/>
                    <a:pt x="288" y="308"/>
                    <a:pt x="274" y="308"/>
                  </a:cubicBezTo>
                  <a:cubicBezTo>
                    <a:pt x="203" y="308"/>
                    <a:pt x="135" y="345"/>
                    <a:pt x="112" y="415"/>
                  </a:cubicBezTo>
                  <a:cubicBezTo>
                    <a:pt x="94" y="498"/>
                    <a:pt x="140" y="572"/>
                    <a:pt x="205" y="638"/>
                  </a:cubicBezTo>
                  <a:cubicBezTo>
                    <a:pt x="270" y="693"/>
                    <a:pt x="344" y="730"/>
                    <a:pt x="409" y="795"/>
                  </a:cubicBezTo>
                  <a:cubicBezTo>
                    <a:pt x="368" y="795"/>
                    <a:pt x="326" y="793"/>
                    <a:pt x="284" y="793"/>
                  </a:cubicBezTo>
                  <a:cubicBezTo>
                    <a:pt x="242" y="793"/>
                    <a:pt x="200" y="795"/>
                    <a:pt x="159" y="805"/>
                  </a:cubicBezTo>
                  <a:cubicBezTo>
                    <a:pt x="84" y="833"/>
                    <a:pt x="10" y="898"/>
                    <a:pt x="1" y="981"/>
                  </a:cubicBezTo>
                  <a:cubicBezTo>
                    <a:pt x="1" y="1111"/>
                    <a:pt x="140" y="1195"/>
                    <a:pt x="270" y="1223"/>
                  </a:cubicBezTo>
                  <a:cubicBezTo>
                    <a:pt x="443" y="1270"/>
                    <a:pt x="627" y="1293"/>
                    <a:pt x="810" y="1293"/>
                  </a:cubicBezTo>
                  <a:cubicBezTo>
                    <a:pt x="952" y="1293"/>
                    <a:pt x="1093" y="1279"/>
                    <a:pt x="1227" y="1251"/>
                  </a:cubicBezTo>
                  <a:cubicBezTo>
                    <a:pt x="1348" y="1223"/>
                    <a:pt x="1357" y="1083"/>
                    <a:pt x="1348" y="1018"/>
                  </a:cubicBezTo>
                  <a:cubicBezTo>
                    <a:pt x="1311" y="703"/>
                    <a:pt x="1199" y="405"/>
                    <a:pt x="985" y="173"/>
                  </a:cubicBezTo>
                  <a:cubicBezTo>
                    <a:pt x="920" y="99"/>
                    <a:pt x="837" y="34"/>
                    <a:pt x="744" y="6"/>
                  </a:cubicBezTo>
                  <a:cubicBezTo>
                    <a:pt x="726" y="2"/>
                    <a:pt x="706" y="0"/>
                    <a:pt x="68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0"/>
            <p:cNvSpPr/>
            <p:nvPr/>
          </p:nvSpPr>
          <p:spPr>
            <a:xfrm>
              <a:off x="4449425" y="3298725"/>
              <a:ext cx="34400" cy="33550"/>
            </a:xfrm>
            <a:custGeom>
              <a:rect b="b" l="l" r="r" t="t"/>
              <a:pathLst>
                <a:path extrusionOk="0" h="1342" w="1376">
                  <a:moveTo>
                    <a:pt x="1359" y="1170"/>
                  </a:moveTo>
                  <a:lnTo>
                    <a:pt x="1359" y="1170"/>
                  </a:lnTo>
                  <a:cubicBezTo>
                    <a:pt x="1356" y="1181"/>
                    <a:pt x="1352" y="1191"/>
                    <a:pt x="1348" y="1202"/>
                  </a:cubicBezTo>
                  <a:cubicBezTo>
                    <a:pt x="1353" y="1192"/>
                    <a:pt x="1357" y="1181"/>
                    <a:pt x="1359" y="1170"/>
                  </a:cubicBezTo>
                  <a:close/>
                  <a:moveTo>
                    <a:pt x="1348" y="1202"/>
                  </a:moveTo>
                  <a:cubicBezTo>
                    <a:pt x="1339" y="1230"/>
                    <a:pt x="1329" y="1239"/>
                    <a:pt x="1320" y="1258"/>
                  </a:cubicBezTo>
                  <a:cubicBezTo>
                    <a:pt x="1329" y="1249"/>
                    <a:pt x="1339" y="1230"/>
                    <a:pt x="1348" y="1202"/>
                  </a:cubicBezTo>
                  <a:close/>
                  <a:moveTo>
                    <a:pt x="723" y="0"/>
                  </a:moveTo>
                  <a:cubicBezTo>
                    <a:pt x="712" y="0"/>
                    <a:pt x="700" y="1"/>
                    <a:pt x="688" y="4"/>
                  </a:cubicBezTo>
                  <a:cubicBezTo>
                    <a:pt x="642" y="4"/>
                    <a:pt x="595" y="22"/>
                    <a:pt x="549" y="50"/>
                  </a:cubicBezTo>
                  <a:cubicBezTo>
                    <a:pt x="512" y="78"/>
                    <a:pt x="484" y="124"/>
                    <a:pt x="465" y="180"/>
                  </a:cubicBezTo>
                  <a:cubicBezTo>
                    <a:pt x="456" y="227"/>
                    <a:pt x="465" y="273"/>
                    <a:pt x="475" y="319"/>
                  </a:cubicBezTo>
                  <a:cubicBezTo>
                    <a:pt x="493" y="347"/>
                    <a:pt x="493" y="366"/>
                    <a:pt x="502" y="375"/>
                  </a:cubicBezTo>
                  <a:cubicBezTo>
                    <a:pt x="493" y="366"/>
                    <a:pt x="465" y="366"/>
                    <a:pt x="456" y="357"/>
                  </a:cubicBezTo>
                  <a:cubicBezTo>
                    <a:pt x="419" y="338"/>
                    <a:pt x="372" y="319"/>
                    <a:pt x="326" y="319"/>
                  </a:cubicBezTo>
                  <a:cubicBezTo>
                    <a:pt x="279" y="319"/>
                    <a:pt x="233" y="329"/>
                    <a:pt x="196" y="357"/>
                  </a:cubicBezTo>
                  <a:cubicBezTo>
                    <a:pt x="168" y="375"/>
                    <a:pt x="122" y="412"/>
                    <a:pt x="122" y="459"/>
                  </a:cubicBezTo>
                  <a:cubicBezTo>
                    <a:pt x="112" y="505"/>
                    <a:pt x="122" y="552"/>
                    <a:pt x="140" y="598"/>
                  </a:cubicBezTo>
                  <a:cubicBezTo>
                    <a:pt x="168" y="635"/>
                    <a:pt x="187" y="673"/>
                    <a:pt x="224" y="700"/>
                  </a:cubicBezTo>
                  <a:cubicBezTo>
                    <a:pt x="270" y="747"/>
                    <a:pt x="326" y="775"/>
                    <a:pt x="372" y="821"/>
                  </a:cubicBezTo>
                  <a:cubicBezTo>
                    <a:pt x="317" y="821"/>
                    <a:pt x="261" y="821"/>
                    <a:pt x="187" y="830"/>
                  </a:cubicBezTo>
                  <a:cubicBezTo>
                    <a:pt x="159" y="840"/>
                    <a:pt x="112" y="868"/>
                    <a:pt x="84" y="886"/>
                  </a:cubicBezTo>
                  <a:cubicBezTo>
                    <a:pt x="47" y="914"/>
                    <a:pt x="29" y="951"/>
                    <a:pt x="19" y="998"/>
                  </a:cubicBezTo>
                  <a:cubicBezTo>
                    <a:pt x="1" y="1035"/>
                    <a:pt x="19" y="1072"/>
                    <a:pt x="29" y="1109"/>
                  </a:cubicBezTo>
                  <a:cubicBezTo>
                    <a:pt x="47" y="1146"/>
                    <a:pt x="75" y="1184"/>
                    <a:pt x="112" y="1202"/>
                  </a:cubicBezTo>
                  <a:cubicBezTo>
                    <a:pt x="177" y="1249"/>
                    <a:pt x="252" y="1267"/>
                    <a:pt x="326" y="1286"/>
                  </a:cubicBezTo>
                  <a:cubicBezTo>
                    <a:pt x="484" y="1314"/>
                    <a:pt x="633" y="1341"/>
                    <a:pt x="790" y="1341"/>
                  </a:cubicBezTo>
                  <a:cubicBezTo>
                    <a:pt x="642" y="1341"/>
                    <a:pt x="484" y="1314"/>
                    <a:pt x="345" y="1267"/>
                  </a:cubicBezTo>
                  <a:cubicBezTo>
                    <a:pt x="270" y="1249"/>
                    <a:pt x="187" y="1230"/>
                    <a:pt x="131" y="1184"/>
                  </a:cubicBezTo>
                  <a:cubicBezTo>
                    <a:pt x="94" y="1156"/>
                    <a:pt x="75" y="1137"/>
                    <a:pt x="66" y="1100"/>
                  </a:cubicBezTo>
                  <a:cubicBezTo>
                    <a:pt x="47" y="1063"/>
                    <a:pt x="38" y="1026"/>
                    <a:pt x="47" y="998"/>
                  </a:cubicBezTo>
                  <a:cubicBezTo>
                    <a:pt x="66" y="961"/>
                    <a:pt x="84" y="923"/>
                    <a:pt x="112" y="914"/>
                  </a:cubicBezTo>
                  <a:cubicBezTo>
                    <a:pt x="131" y="886"/>
                    <a:pt x="168" y="877"/>
                    <a:pt x="205" y="868"/>
                  </a:cubicBezTo>
                  <a:cubicBezTo>
                    <a:pt x="238" y="858"/>
                    <a:pt x="275" y="854"/>
                    <a:pt x="312" y="854"/>
                  </a:cubicBezTo>
                  <a:cubicBezTo>
                    <a:pt x="349" y="854"/>
                    <a:pt x="386" y="858"/>
                    <a:pt x="419" y="868"/>
                  </a:cubicBezTo>
                  <a:lnTo>
                    <a:pt x="465" y="877"/>
                  </a:lnTo>
                  <a:lnTo>
                    <a:pt x="465" y="877"/>
                  </a:lnTo>
                  <a:lnTo>
                    <a:pt x="437" y="840"/>
                  </a:lnTo>
                  <a:cubicBezTo>
                    <a:pt x="372" y="775"/>
                    <a:pt x="298" y="738"/>
                    <a:pt x="233" y="682"/>
                  </a:cubicBezTo>
                  <a:cubicBezTo>
                    <a:pt x="205" y="654"/>
                    <a:pt x="177" y="626"/>
                    <a:pt x="168" y="589"/>
                  </a:cubicBezTo>
                  <a:cubicBezTo>
                    <a:pt x="159" y="552"/>
                    <a:pt x="140" y="515"/>
                    <a:pt x="159" y="487"/>
                  </a:cubicBezTo>
                  <a:cubicBezTo>
                    <a:pt x="168" y="450"/>
                    <a:pt x="187" y="422"/>
                    <a:pt x="224" y="403"/>
                  </a:cubicBezTo>
                  <a:cubicBezTo>
                    <a:pt x="261" y="375"/>
                    <a:pt x="298" y="375"/>
                    <a:pt x="326" y="375"/>
                  </a:cubicBezTo>
                  <a:cubicBezTo>
                    <a:pt x="410" y="375"/>
                    <a:pt x="484" y="422"/>
                    <a:pt x="549" y="459"/>
                  </a:cubicBezTo>
                  <a:lnTo>
                    <a:pt x="623" y="496"/>
                  </a:lnTo>
                  <a:lnTo>
                    <a:pt x="586" y="422"/>
                  </a:lnTo>
                  <a:cubicBezTo>
                    <a:pt x="558" y="394"/>
                    <a:pt x="549" y="338"/>
                    <a:pt x="530" y="310"/>
                  </a:cubicBezTo>
                  <a:cubicBezTo>
                    <a:pt x="512" y="273"/>
                    <a:pt x="502" y="227"/>
                    <a:pt x="512" y="189"/>
                  </a:cubicBezTo>
                  <a:cubicBezTo>
                    <a:pt x="530" y="162"/>
                    <a:pt x="540" y="124"/>
                    <a:pt x="577" y="87"/>
                  </a:cubicBezTo>
                  <a:cubicBezTo>
                    <a:pt x="605" y="69"/>
                    <a:pt x="642" y="50"/>
                    <a:pt x="688" y="41"/>
                  </a:cubicBezTo>
                  <a:cubicBezTo>
                    <a:pt x="735" y="41"/>
                    <a:pt x="772" y="41"/>
                    <a:pt x="818" y="69"/>
                  </a:cubicBezTo>
                  <a:cubicBezTo>
                    <a:pt x="856" y="78"/>
                    <a:pt x="902" y="115"/>
                    <a:pt x="921" y="134"/>
                  </a:cubicBezTo>
                  <a:cubicBezTo>
                    <a:pt x="958" y="162"/>
                    <a:pt x="995" y="189"/>
                    <a:pt x="1013" y="227"/>
                  </a:cubicBezTo>
                  <a:cubicBezTo>
                    <a:pt x="1051" y="264"/>
                    <a:pt x="1069" y="301"/>
                    <a:pt x="1097" y="329"/>
                  </a:cubicBezTo>
                  <a:cubicBezTo>
                    <a:pt x="1199" y="468"/>
                    <a:pt x="1274" y="645"/>
                    <a:pt x="1320" y="812"/>
                  </a:cubicBezTo>
                  <a:cubicBezTo>
                    <a:pt x="1339" y="886"/>
                    <a:pt x="1348" y="979"/>
                    <a:pt x="1367" y="1072"/>
                  </a:cubicBezTo>
                  <a:cubicBezTo>
                    <a:pt x="1367" y="1106"/>
                    <a:pt x="1367" y="1140"/>
                    <a:pt x="1359" y="1170"/>
                  </a:cubicBezTo>
                  <a:lnTo>
                    <a:pt x="1359" y="1170"/>
                  </a:lnTo>
                  <a:cubicBezTo>
                    <a:pt x="1370" y="1135"/>
                    <a:pt x="1376" y="1101"/>
                    <a:pt x="1376" y="1072"/>
                  </a:cubicBezTo>
                  <a:cubicBezTo>
                    <a:pt x="1367" y="979"/>
                    <a:pt x="1348" y="905"/>
                    <a:pt x="1329" y="812"/>
                  </a:cubicBezTo>
                  <a:cubicBezTo>
                    <a:pt x="1283" y="635"/>
                    <a:pt x="1227" y="468"/>
                    <a:pt x="1116" y="319"/>
                  </a:cubicBezTo>
                  <a:cubicBezTo>
                    <a:pt x="1097" y="282"/>
                    <a:pt x="1069" y="254"/>
                    <a:pt x="1041" y="217"/>
                  </a:cubicBezTo>
                  <a:cubicBezTo>
                    <a:pt x="1013" y="180"/>
                    <a:pt x="976" y="143"/>
                    <a:pt x="948" y="124"/>
                  </a:cubicBezTo>
                  <a:cubicBezTo>
                    <a:pt x="911" y="78"/>
                    <a:pt x="874" y="50"/>
                    <a:pt x="828" y="31"/>
                  </a:cubicBezTo>
                  <a:cubicBezTo>
                    <a:pt x="793" y="11"/>
                    <a:pt x="758" y="0"/>
                    <a:pt x="723" y="0"/>
                  </a:cubicBezTo>
                  <a:close/>
                  <a:moveTo>
                    <a:pt x="1255" y="1295"/>
                  </a:moveTo>
                  <a:cubicBezTo>
                    <a:pt x="1106" y="1332"/>
                    <a:pt x="948" y="1341"/>
                    <a:pt x="790" y="1341"/>
                  </a:cubicBezTo>
                  <a:cubicBezTo>
                    <a:pt x="958" y="1341"/>
                    <a:pt x="1106" y="1332"/>
                    <a:pt x="1255" y="129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50"/>
            <p:cNvSpPr/>
            <p:nvPr/>
          </p:nvSpPr>
          <p:spPr>
            <a:xfrm>
              <a:off x="4460350" y="3319475"/>
              <a:ext cx="22325" cy="10250"/>
            </a:xfrm>
            <a:custGeom>
              <a:rect b="b" l="l" r="r" t="t"/>
              <a:pathLst>
                <a:path extrusionOk="0" h="410" w="893">
                  <a:moveTo>
                    <a:pt x="0" y="0"/>
                  </a:moveTo>
                  <a:cubicBezTo>
                    <a:pt x="65" y="38"/>
                    <a:pt x="149" y="75"/>
                    <a:pt x="214" y="103"/>
                  </a:cubicBezTo>
                  <a:lnTo>
                    <a:pt x="446" y="196"/>
                  </a:lnTo>
                  <a:lnTo>
                    <a:pt x="669" y="307"/>
                  </a:lnTo>
                  <a:cubicBezTo>
                    <a:pt x="716" y="316"/>
                    <a:pt x="753" y="326"/>
                    <a:pt x="790" y="354"/>
                  </a:cubicBezTo>
                  <a:cubicBezTo>
                    <a:pt x="818" y="372"/>
                    <a:pt x="855" y="381"/>
                    <a:pt x="892" y="409"/>
                  </a:cubicBezTo>
                  <a:cubicBezTo>
                    <a:pt x="837" y="354"/>
                    <a:pt x="753" y="316"/>
                    <a:pt x="679" y="279"/>
                  </a:cubicBezTo>
                  <a:cubicBezTo>
                    <a:pt x="614" y="242"/>
                    <a:pt x="539" y="205"/>
                    <a:pt x="465" y="177"/>
                  </a:cubicBezTo>
                  <a:cubicBezTo>
                    <a:pt x="381" y="140"/>
                    <a:pt x="307" y="121"/>
                    <a:pt x="233" y="84"/>
                  </a:cubicBezTo>
                  <a:cubicBezTo>
                    <a:pt x="149" y="56"/>
                    <a:pt x="7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50"/>
            <p:cNvSpPr/>
            <p:nvPr/>
          </p:nvSpPr>
          <p:spPr>
            <a:xfrm>
              <a:off x="4464075" y="3309725"/>
              <a:ext cx="19525" cy="19075"/>
            </a:xfrm>
            <a:custGeom>
              <a:rect b="b" l="l" r="r" t="t"/>
              <a:pathLst>
                <a:path extrusionOk="0" h="763" w="781">
                  <a:moveTo>
                    <a:pt x="0" y="0"/>
                  </a:moveTo>
                  <a:lnTo>
                    <a:pt x="0" y="0"/>
                  </a:lnTo>
                  <a:cubicBezTo>
                    <a:pt x="56" y="65"/>
                    <a:pt x="112" y="140"/>
                    <a:pt x="186" y="195"/>
                  </a:cubicBezTo>
                  <a:cubicBezTo>
                    <a:pt x="242" y="260"/>
                    <a:pt x="316" y="325"/>
                    <a:pt x="372" y="390"/>
                  </a:cubicBezTo>
                  <a:cubicBezTo>
                    <a:pt x="437" y="465"/>
                    <a:pt x="502" y="530"/>
                    <a:pt x="567" y="586"/>
                  </a:cubicBezTo>
                  <a:lnTo>
                    <a:pt x="781" y="762"/>
                  </a:lnTo>
                  <a:lnTo>
                    <a:pt x="688" y="669"/>
                  </a:lnTo>
                  <a:cubicBezTo>
                    <a:pt x="650" y="651"/>
                    <a:pt x="623" y="613"/>
                    <a:pt x="595" y="576"/>
                  </a:cubicBezTo>
                  <a:lnTo>
                    <a:pt x="390" y="381"/>
                  </a:lnTo>
                  <a:lnTo>
                    <a:pt x="195" y="186"/>
                  </a:lnTo>
                  <a:cubicBezTo>
                    <a:pt x="130"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0"/>
            <p:cNvSpPr/>
            <p:nvPr/>
          </p:nvSpPr>
          <p:spPr>
            <a:xfrm>
              <a:off x="4469175" y="3322025"/>
              <a:ext cx="6525" cy="3275"/>
            </a:xfrm>
            <a:custGeom>
              <a:rect b="b" l="l" r="r" t="t"/>
              <a:pathLst>
                <a:path extrusionOk="0" h="131" w="261">
                  <a:moveTo>
                    <a:pt x="0" y="1"/>
                  </a:moveTo>
                  <a:lnTo>
                    <a:pt x="0" y="1"/>
                  </a:lnTo>
                  <a:cubicBezTo>
                    <a:pt x="38" y="29"/>
                    <a:pt x="84" y="47"/>
                    <a:pt x="121" y="84"/>
                  </a:cubicBezTo>
                  <a:cubicBezTo>
                    <a:pt x="140" y="94"/>
                    <a:pt x="168" y="94"/>
                    <a:pt x="186" y="103"/>
                  </a:cubicBezTo>
                  <a:cubicBezTo>
                    <a:pt x="214" y="121"/>
                    <a:pt x="233" y="121"/>
                    <a:pt x="261" y="131"/>
                  </a:cubicBezTo>
                  <a:cubicBezTo>
                    <a:pt x="251" y="112"/>
                    <a:pt x="223" y="94"/>
                    <a:pt x="205" y="84"/>
                  </a:cubicBezTo>
                  <a:cubicBezTo>
                    <a:pt x="186" y="75"/>
                    <a:pt x="168" y="66"/>
                    <a:pt x="140" y="47"/>
                  </a:cubicBezTo>
                  <a:cubicBezTo>
                    <a:pt x="93"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0"/>
            <p:cNvSpPr/>
            <p:nvPr/>
          </p:nvSpPr>
          <p:spPr>
            <a:xfrm>
              <a:off x="4466850" y="3320400"/>
              <a:ext cx="4450" cy="1200"/>
            </a:xfrm>
            <a:custGeom>
              <a:rect b="b" l="l" r="r" t="t"/>
              <a:pathLst>
                <a:path extrusionOk="0" h="48" w="178">
                  <a:moveTo>
                    <a:pt x="1" y="1"/>
                  </a:moveTo>
                  <a:cubicBezTo>
                    <a:pt x="28" y="19"/>
                    <a:pt x="66" y="19"/>
                    <a:pt x="84" y="19"/>
                  </a:cubicBezTo>
                  <a:cubicBezTo>
                    <a:pt x="112" y="19"/>
                    <a:pt x="121" y="38"/>
                    <a:pt x="131" y="38"/>
                  </a:cubicBezTo>
                  <a:cubicBezTo>
                    <a:pt x="159" y="38"/>
                    <a:pt x="168" y="47"/>
                    <a:pt x="177" y="47"/>
                  </a:cubicBezTo>
                  <a:cubicBezTo>
                    <a:pt x="168" y="38"/>
                    <a:pt x="159" y="38"/>
                    <a:pt x="140" y="19"/>
                  </a:cubicBezTo>
                  <a:cubicBezTo>
                    <a:pt x="121" y="19"/>
                    <a:pt x="112" y="10"/>
                    <a:pt x="93" y="10"/>
                  </a:cubicBezTo>
                  <a:cubicBezTo>
                    <a:pt x="66"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0"/>
            <p:cNvSpPr/>
            <p:nvPr/>
          </p:nvSpPr>
          <p:spPr>
            <a:xfrm>
              <a:off x="4467775" y="3318325"/>
              <a:ext cx="5600" cy="3500"/>
            </a:xfrm>
            <a:custGeom>
              <a:rect b="b" l="l" r="r" t="t"/>
              <a:pathLst>
                <a:path extrusionOk="0" h="140" w="224">
                  <a:moveTo>
                    <a:pt x="1" y="0"/>
                  </a:moveTo>
                  <a:lnTo>
                    <a:pt x="1" y="0"/>
                  </a:lnTo>
                  <a:cubicBezTo>
                    <a:pt x="38" y="37"/>
                    <a:pt x="75" y="56"/>
                    <a:pt x="103" y="84"/>
                  </a:cubicBezTo>
                  <a:cubicBezTo>
                    <a:pt x="140" y="102"/>
                    <a:pt x="187" y="111"/>
                    <a:pt x="224" y="139"/>
                  </a:cubicBezTo>
                  <a:cubicBezTo>
                    <a:pt x="214" y="121"/>
                    <a:pt x="196" y="102"/>
                    <a:pt x="177" y="93"/>
                  </a:cubicBezTo>
                  <a:cubicBezTo>
                    <a:pt x="149" y="84"/>
                    <a:pt x="140" y="74"/>
                    <a:pt x="122" y="56"/>
                  </a:cubicBezTo>
                  <a:cubicBezTo>
                    <a:pt x="84" y="37"/>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0"/>
            <p:cNvSpPr/>
            <p:nvPr/>
          </p:nvSpPr>
          <p:spPr>
            <a:xfrm>
              <a:off x="4475450" y="3323200"/>
              <a:ext cx="3050" cy="2800"/>
            </a:xfrm>
            <a:custGeom>
              <a:rect b="b" l="l" r="r" t="t"/>
              <a:pathLst>
                <a:path extrusionOk="0" h="112" w="122">
                  <a:moveTo>
                    <a:pt x="0" y="0"/>
                  </a:moveTo>
                  <a:cubicBezTo>
                    <a:pt x="10" y="28"/>
                    <a:pt x="28" y="47"/>
                    <a:pt x="56" y="65"/>
                  </a:cubicBezTo>
                  <a:cubicBezTo>
                    <a:pt x="75" y="84"/>
                    <a:pt x="103" y="93"/>
                    <a:pt x="121" y="112"/>
                  </a:cubicBezTo>
                  <a:cubicBezTo>
                    <a:pt x="112" y="84"/>
                    <a:pt x="93" y="74"/>
                    <a:pt x="65" y="47"/>
                  </a:cubicBezTo>
                  <a:cubicBezTo>
                    <a:pt x="47" y="2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0"/>
            <p:cNvSpPr/>
            <p:nvPr/>
          </p:nvSpPr>
          <p:spPr>
            <a:xfrm>
              <a:off x="4457100" y="3309025"/>
              <a:ext cx="5600" cy="2100"/>
            </a:xfrm>
            <a:custGeom>
              <a:rect b="b" l="l" r="r" t="t"/>
              <a:pathLst>
                <a:path extrusionOk="0" h="84" w="224">
                  <a:moveTo>
                    <a:pt x="0" y="0"/>
                  </a:moveTo>
                  <a:cubicBezTo>
                    <a:pt x="38" y="28"/>
                    <a:pt x="65" y="38"/>
                    <a:pt x="103" y="38"/>
                  </a:cubicBezTo>
                  <a:cubicBezTo>
                    <a:pt x="130" y="47"/>
                    <a:pt x="140" y="56"/>
                    <a:pt x="158" y="56"/>
                  </a:cubicBezTo>
                  <a:cubicBezTo>
                    <a:pt x="186" y="75"/>
                    <a:pt x="195" y="75"/>
                    <a:pt x="223" y="84"/>
                  </a:cubicBezTo>
                  <a:cubicBezTo>
                    <a:pt x="205" y="75"/>
                    <a:pt x="195" y="56"/>
                    <a:pt x="177" y="47"/>
                  </a:cubicBezTo>
                  <a:cubicBezTo>
                    <a:pt x="149" y="38"/>
                    <a:pt x="140" y="38"/>
                    <a:pt x="112" y="28"/>
                  </a:cubicBezTo>
                  <a:cubicBezTo>
                    <a:pt x="84" y="10"/>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0"/>
            <p:cNvSpPr/>
            <p:nvPr/>
          </p:nvSpPr>
          <p:spPr>
            <a:xfrm>
              <a:off x="4460575" y="3311575"/>
              <a:ext cx="3975" cy="1875"/>
            </a:xfrm>
            <a:custGeom>
              <a:rect b="b" l="l" r="r" t="t"/>
              <a:pathLst>
                <a:path extrusionOk="0" h="75" w="159">
                  <a:moveTo>
                    <a:pt x="1" y="1"/>
                  </a:moveTo>
                  <a:cubicBezTo>
                    <a:pt x="19" y="19"/>
                    <a:pt x="56" y="28"/>
                    <a:pt x="84" y="47"/>
                  </a:cubicBezTo>
                  <a:cubicBezTo>
                    <a:pt x="103" y="66"/>
                    <a:pt x="140" y="66"/>
                    <a:pt x="159" y="75"/>
                  </a:cubicBezTo>
                  <a:cubicBezTo>
                    <a:pt x="149" y="47"/>
                    <a:pt x="140" y="47"/>
                    <a:pt x="131" y="38"/>
                  </a:cubicBezTo>
                  <a:cubicBezTo>
                    <a:pt x="112" y="28"/>
                    <a:pt x="103" y="19"/>
                    <a:pt x="94" y="19"/>
                  </a:cubicBezTo>
                  <a:cubicBezTo>
                    <a:pt x="66" y="19"/>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0"/>
            <p:cNvSpPr/>
            <p:nvPr/>
          </p:nvSpPr>
          <p:spPr>
            <a:xfrm>
              <a:off x="4455925" y="3310175"/>
              <a:ext cx="2350" cy="725"/>
            </a:xfrm>
            <a:custGeom>
              <a:rect b="b" l="l" r="r" t="t"/>
              <a:pathLst>
                <a:path extrusionOk="0" h="29" w="94">
                  <a:moveTo>
                    <a:pt x="19" y="1"/>
                  </a:moveTo>
                  <a:cubicBezTo>
                    <a:pt x="10" y="1"/>
                    <a:pt x="10" y="10"/>
                    <a:pt x="1" y="10"/>
                  </a:cubicBezTo>
                  <a:cubicBezTo>
                    <a:pt x="19" y="29"/>
                    <a:pt x="38" y="29"/>
                    <a:pt x="47" y="29"/>
                  </a:cubicBezTo>
                  <a:lnTo>
                    <a:pt x="94" y="29"/>
                  </a:lnTo>
                  <a:cubicBezTo>
                    <a:pt x="85" y="10"/>
                    <a:pt x="57"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0"/>
            <p:cNvSpPr/>
            <p:nvPr/>
          </p:nvSpPr>
          <p:spPr>
            <a:xfrm>
              <a:off x="4465700" y="3300650"/>
              <a:ext cx="5350" cy="1650"/>
            </a:xfrm>
            <a:custGeom>
              <a:rect b="b" l="l" r="r" t="t"/>
              <a:pathLst>
                <a:path extrusionOk="0" h="66" w="214">
                  <a:moveTo>
                    <a:pt x="47" y="1"/>
                  </a:moveTo>
                  <a:cubicBezTo>
                    <a:pt x="37" y="10"/>
                    <a:pt x="9" y="19"/>
                    <a:pt x="0" y="38"/>
                  </a:cubicBezTo>
                  <a:cubicBezTo>
                    <a:pt x="37" y="19"/>
                    <a:pt x="74" y="19"/>
                    <a:pt x="121" y="19"/>
                  </a:cubicBezTo>
                  <a:cubicBezTo>
                    <a:pt x="130" y="38"/>
                    <a:pt x="158" y="38"/>
                    <a:pt x="167" y="47"/>
                  </a:cubicBezTo>
                  <a:cubicBezTo>
                    <a:pt x="177" y="47"/>
                    <a:pt x="177" y="57"/>
                    <a:pt x="186" y="57"/>
                  </a:cubicBezTo>
                  <a:cubicBezTo>
                    <a:pt x="186" y="57"/>
                    <a:pt x="205" y="66"/>
                    <a:pt x="214" y="66"/>
                  </a:cubicBezTo>
                  <a:lnTo>
                    <a:pt x="186" y="47"/>
                  </a:lnTo>
                  <a:lnTo>
                    <a:pt x="167" y="19"/>
                  </a:lnTo>
                  <a:cubicBezTo>
                    <a:pt x="139" y="10"/>
                    <a:pt x="130"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0"/>
            <p:cNvSpPr/>
            <p:nvPr/>
          </p:nvSpPr>
          <p:spPr>
            <a:xfrm>
              <a:off x="4468950" y="3302275"/>
              <a:ext cx="3725" cy="3525"/>
            </a:xfrm>
            <a:custGeom>
              <a:rect b="b" l="l" r="r" t="t"/>
              <a:pathLst>
                <a:path extrusionOk="0" h="141" w="149">
                  <a:moveTo>
                    <a:pt x="0" y="1"/>
                  </a:moveTo>
                  <a:lnTo>
                    <a:pt x="0" y="1"/>
                  </a:lnTo>
                  <a:cubicBezTo>
                    <a:pt x="9" y="20"/>
                    <a:pt x="28" y="29"/>
                    <a:pt x="28" y="38"/>
                  </a:cubicBezTo>
                  <a:cubicBezTo>
                    <a:pt x="47" y="47"/>
                    <a:pt x="56" y="66"/>
                    <a:pt x="75" y="75"/>
                  </a:cubicBezTo>
                  <a:lnTo>
                    <a:pt x="121" y="112"/>
                  </a:lnTo>
                  <a:lnTo>
                    <a:pt x="149" y="140"/>
                  </a:lnTo>
                  <a:cubicBezTo>
                    <a:pt x="149" y="131"/>
                    <a:pt x="140" y="112"/>
                    <a:pt x="130" y="94"/>
                  </a:cubicBezTo>
                  <a:lnTo>
                    <a:pt x="93" y="66"/>
                  </a:lnTo>
                  <a:cubicBezTo>
                    <a:pt x="75" y="38"/>
                    <a:pt x="3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0"/>
            <p:cNvSpPr/>
            <p:nvPr/>
          </p:nvSpPr>
          <p:spPr>
            <a:xfrm>
              <a:off x="4472650" y="3303225"/>
              <a:ext cx="3050" cy="3975"/>
            </a:xfrm>
            <a:custGeom>
              <a:rect b="b" l="l" r="r" t="t"/>
              <a:pathLst>
                <a:path extrusionOk="0" h="159" w="122">
                  <a:moveTo>
                    <a:pt x="1" y="0"/>
                  </a:moveTo>
                  <a:lnTo>
                    <a:pt x="1" y="0"/>
                  </a:lnTo>
                  <a:cubicBezTo>
                    <a:pt x="19" y="37"/>
                    <a:pt x="38" y="56"/>
                    <a:pt x="66" y="93"/>
                  </a:cubicBezTo>
                  <a:cubicBezTo>
                    <a:pt x="84" y="121"/>
                    <a:pt x="94" y="139"/>
                    <a:pt x="122" y="158"/>
                  </a:cubicBezTo>
                  <a:cubicBezTo>
                    <a:pt x="122" y="149"/>
                    <a:pt x="122" y="130"/>
                    <a:pt x="112" y="121"/>
                  </a:cubicBezTo>
                  <a:cubicBezTo>
                    <a:pt x="112" y="93"/>
                    <a:pt x="94" y="84"/>
                    <a:pt x="84" y="74"/>
                  </a:cubicBezTo>
                  <a:lnTo>
                    <a:pt x="47" y="37"/>
                  </a:lnTo>
                  <a:cubicBezTo>
                    <a:pt x="29" y="28"/>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0"/>
            <p:cNvSpPr/>
            <p:nvPr/>
          </p:nvSpPr>
          <p:spPr>
            <a:xfrm>
              <a:off x="4468025" y="3303225"/>
              <a:ext cx="3025" cy="2100"/>
            </a:xfrm>
            <a:custGeom>
              <a:rect b="b" l="l" r="r" t="t"/>
              <a:pathLst>
                <a:path extrusionOk="0" h="84" w="121">
                  <a:moveTo>
                    <a:pt x="0" y="0"/>
                  </a:moveTo>
                  <a:cubicBezTo>
                    <a:pt x="28" y="9"/>
                    <a:pt x="37" y="28"/>
                    <a:pt x="65" y="47"/>
                  </a:cubicBezTo>
                  <a:cubicBezTo>
                    <a:pt x="84" y="56"/>
                    <a:pt x="93" y="74"/>
                    <a:pt x="121" y="84"/>
                  </a:cubicBezTo>
                  <a:cubicBezTo>
                    <a:pt x="112" y="56"/>
                    <a:pt x="93" y="37"/>
                    <a:pt x="74" y="28"/>
                  </a:cubicBezTo>
                  <a:cubicBezTo>
                    <a:pt x="65" y="28"/>
                    <a:pt x="46" y="9"/>
                    <a:pt x="37"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0"/>
            <p:cNvSpPr/>
            <p:nvPr/>
          </p:nvSpPr>
          <p:spPr>
            <a:xfrm>
              <a:off x="4482425" y="3321325"/>
              <a:ext cx="700" cy="5150"/>
            </a:xfrm>
            <a:custGeom>
              <a:rect b="b" l="l" r="r" t="t"/>
              <a:pathLst>
                <a:path extrusionOk="0" h="206" w="28">
                  <a:moveTo>
                    <a:pt x="0" y="1"/>
                  </a:moveTo>
                  <a:lnTo>
                    <a:pt x="0" y="1"/>
                  </a:lnTo>
                  <a:cubicBezTo>
                    <a:pt x="9" y="29"/>
                    <a:pt x="9" y="66"/>
                    <a:pt x="9" y="103"/>
                  </a:cubicBezTo>
                  <a:cubicBezTo>
                    <a:pt x="9" y="140"/>
                    <a:pt x="9" y="168"/>
                    <a:pt x="19" y="205"/>
                  </a:cubicBezTo>
                  <a:cubicBezTo>
                    <a:pt x="19" y="196"/>
                    <a:pt x="28" y="168"/>
                    <a:pt x="28" y="140"/>
                  </a:cubicBezTo>
                  <a:lnTo>
                    <a:pt x="28" y="94"/>
                  </a:lnTo>
                  <a:cubicBezTo>
                    <a:pt x="28" y="5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0"/>
            <p:cNvSpPr/>
            <p:nvPr/>
          </p:nvSpPr>
          <p:spPr>
            <a:xfrm>
              <a:off x="4481250" y="3321325"/>
              <a:ext cx="725" cy="3525"/>
            </a:xfrm>
            <a:custGeom>
              <a:rect b="b" l="l" r="r" t="t"/>
              <a:pathLst>
                <a:path extrusionOk="0" h="141" w="29">
                  <a:moveTo>
                    <a:pt x="1" y="1"/>
                  </a:moveTo>
                  <a:lnTo>
                    <a:pt x="1" y="29"/>
                  </a:lnTo>
                  <a:cubicBezTo>
                    <a:pt x="1" y="47"/>
                    <a:pt x="10" y="57"/>
                    <a:pt x="10" y="66"/>
                  </a:cubicBezTo>
                  <a:cubicBezTo>
                    <a:pt x="10" y="94"/>
                    <a:pt x="19" y="112"/>
                    <a:pt x="19" y="140"/>
                  </a:cubicBezTo>
                  <a:cubicBezTo>
                    <a:pt x="19" y="122"/>
                    <a:pt x="19" y="112"/>
                    <a:pt x="28" y="103"/>
                  </a:cubicBezTo>
                  <a:lnTo>
                    <a:pt x="28" y="66"/>
                  </a:lnTo>
                  <a:cubicBezTo>
                    <a:pt x="28"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0"/>
            <p:cNvSpPr/>
            <p:nvPr/>
          </p:nvSpPr>
          <p:spPr>
            <a:xfrm>
              <a:off x="4477300" y="3320625"/>
              <a:ext cx="2825" cy="3050"/>
            </a:xfrm>
            <a:custGeom>
              <a:rect b="b" l="l" r="r" t="t"/>
              <a:pathLst>
                <a:path extrusionOk="0" h="122" w="113">
                  <a:moveTo>
                    <a:pt x="1" y="1"/>
                  </a:moveTo>
                  <a:cubicBezTo>
                    <a:pt x="19" y="38"/>
                    <a:pt x="38" y="47"/>
                    <a:pt x="47" y="75"/>
                  </a:cubicBezTo>
                  <a:cubicBezTo>
                    <a:pt x="66" y="85"/>
                    <a:pt x="84" y="103"/>
                    <a:pt x="112" y="122"/>
                  </a:cubicBezTo>
                  <a:cubicBezTo>
                    <a:pt x="112" y="94"/>
                    <a:pt x="84" y="75"/>
                    <a:pt x="66" y="47"/>
                  </a:cubicBezTo>
                  <a:lnTo>
                    <a:pt x="38" y="29"/>
                  </a:ln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0"/>
            <p:cNvSpPr/>
            <p:nvPr/>
          </p:nvSpPr>
          <p:spPr>
            <a:xfrm>
              <a:off x="4478475" y="3318075"/>
              <a:ext cx="1650" cy="3275"/>
            </a:xfrm>
            <a:custGeom>
              <a:rect b="b" l="l" r="r" t="t"/>
              <a:pathLst>
                <a:path extrusionOk="0" h="131" w="66">
                  <a:moveTo>
                    <a:pt x="0" y="1"/>
                  </a:moveTo>
                  <a:cubicBezTo>
                    <a:pt x="19" y="19"/>
                    <a:pt x="19" y="47"/>
                    <a:pt x="28" y="66"/>
                  </a:cubicBezTo>
                  <a:cubicBezTo>
                    <a:pt x="28" y="94"/>
                    <a:pt x="37" y="112"/>
                    <a:pt x="65" y="131"/>
                  </a:cubicBezTo>
                  <a:cubicBezTo>
                    <a:pt x="65" y="103"/>
                    <a:pt x="47" y="84"/>
                    <a:pt x="37" y="56"/>
                  </a:cubicBezTo>
                  <a:cubicBezTo>
                    <a:pt x="37" y="2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0"/>
            <p:cNvSpPr/>
            <p:nvPr/>
          </p:nvSpPr>
          <p:spPr>
            <a:xfrm>
              <a:off x="4479850" y="3316000"/>
              <a:ext cx="1900" cy="3725"/>
            </a:xfrm>
            <a:custGeom>
              <a:rect b="b" l="l" r="r" t="t"/>
              <a:pathLst>
                <a:path extrusionOk="0" h="149" w="76">
                  <a:moveTo>
                    <a:pt x="1" y="0"/>
                  </a:moveTo>
                  <a:cubicBezTo>
                    <a:pt x="1" y="28"/>
                    <a:pt x="19" y="56"/>
                    <a:pt x="29" y="84"/>
                  </a:cubicBezTo>
                  <a:cubicBezTo>
                    <a:pt x="38" y="102"/>
                    <a:pt x="57" y="130"/>
                    <a:pt x="75" y="149"/>
                  </a:cubicBezTo>
                  <a:cubicBezTo>
                    <a:pt x="75" y="130"/>
                    <a:pt x="66" y="93"/>
                    <a:pt x="57" y="74"/>
                  </a:cubicBezTo>
                  <a:cubicBezTo>
                    <a:pt x="38"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0"/>
            <p:cNvSpPr/>
            <p:nvPr/>
          </p:nvSpPr>
          <p:spPr>
            <a:xfrm>
              <a:off x="4451750" y="3325975"/>
              <a:ext cx="4675" cy="3050"/>
            </a:xfrm>
            <a:custGeom>
              <a:rect b="b" l="l" r="r" t="t"/>
              <a:pathLst>
                <a:path extrusionOk="0" h="122" w="187">
                  <a:moveTo>
                    <a:pt x="1" y="1"/>
                  </a:moveTo>
                  <a:cubicBezTo>
                    <a:pt x="1" y="10"/>
                    <a:pt x="19" y="28"/>
                    <a:pt x="38" y="47"/>
                  </a:cubicBezTo>
                  <a:cubicBezTo>
                    <a:pt x="47" y="56"/>
                    <a:pt x="75" y="66"/>
                    <a:pt x="84" y="75"/>
                  </a:cubicBezTo>
                  <a:cubicBezTo>
                    <a:pt x="112" y="103"/>
                    <a:pt x="159" y="121"/>
                    <a:pt x="186" y="121"/>
                  </a:cubicBezTo>
                  <a:cubicBezTo>
                    <a:pt x="177" y="121"/>
                    <a:pt x="159" y="112"/>
                    <a:pt x="140" y="103"/>
                  </a:cubicBezTo>
                  <a:cubicBezTo>
                    <a:pt x="131" y="94"/>
                    <a:pt x="103" y="75"/>
                    <a:pt x="94" y="66"/>
                  </a:cubicBezTo>
                  <a:cubicBezTo>
                    <a:pt x="66" y="4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0"/>
            <p:cNvSpPr/>
            <p:nvPr/>
          </p:nvSpPr>
          <p:spPr>
            <a:xfrm>
              <a:off x="4453850" y="3326450"/>
              <a:ext cx="4425" cy="2350"/>
            </a:xfrm>
            <a:custGeom>
              <a:rect b="b" l="l" r="r" t="t"/>
              <a:pathLst>
                <a:path extrusionOk="0" h="94" w="177">
                  <a:moveTo>
                    <a:pt x="0" y="0"/>
                  </a:moveTo>
                  <a:lnTo>
                    <a:pt x="47" y="47"/>
                  </a:lnTo>
                  <a:cubicBezTo>
                    <a:pt x="56" y="47"/>
                    <a:pt x="75" y="56"/>
                    <a:pt x="84" y="75"/>
                  </a:cubicBezTo>
                  <a:cubicBezTo>
                    <a:pt x="102" y="84"/>
                    <a:pt x="140" y="93"/>
                    <a:pt x="177" y="93"/>
                  </a:cubicBezTo>
                  <a:lnTo>
                    <a:pt x="130" y="75"/>
                  </a:lnTo>
                  <a:cubicBezTo>
                    <a:pt x="102" y="56"/>
                    <a:pt x="93" y="56"/>
                    <a:pt x="84" y="47"/>
                  </a:cubicBezTo>
                  <a:cubicBezTo>
                    <a:pt x="56"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50"/>
            <p:cNvSpPr/>
            <p:nvPr/>
          </p:nvSpPr>
          <p:spPr>
            <a:xfrm>
              <a:off x="4456875" y="3326675"/>
              <a:ext cx="4650" cy="1875"/>
            </a:xfrm>
            <a:custGeom>
              <a:rect b="b" l="l" r="r" t="t"/>
              <a:pathLst>
                <a:path extrusionOk="0" h="75" w="186">
                  <a:moveTo>
                    <a:pt x="0" y="0"/>
                  </a:moveTo>
                  <a:lnTo>
                    <a:pt x="0" y="0"/>
                  </a:lnTo>
                  <a:cubicBezTo>
                    <a:pt x="28" y="28"/>
                    <a:pt x="56" y="38"/>
                    <a:pt x="74" y="66"/>
                  </a:cubicBezTo>
                  <a:cubicBezTo>
                    <a:pt x="93" y="66"/>
                    <a:pt x="112" y="75"/>
                    <a:pt x="121" y="75"/>
                  </a:cubicBezTo>
                  <a:lnTo>
                    <a:pt x="186" y="75"/>
                  </a:lnTo>
                  <a:lnTo>
                    <a:pt x="139" y="47"/>
                  </a:lnTo>
                  <a:cubicBezTo>
                    <a:pt x="121" y="38"/>
                    <a:pt x="102" y="38"/>
                    <a:pt x="93"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50"/>
            <p:cNvSpPr/>
            <p:nvPr/>
          </p:nvSpPr>
          <p:spPr>
            <a:xfrm>
              <a:off x="4459875" y="3329925"/>
              <a:ext cx="5150" cy="1175"/>
            </a:xfrm>
            <a:custGeom>
              <a:rect b="b" l="l" r="r" t="t"/>
              <a:pathLst>
                <a:path extrusionOk="0" h="47" w="206">
                  <a:moveTo>
                    <a:pt x="1" y="1"/>
                  </a:moveTo>
                  <a:cubicBezTo>
                    <a:pt x="29" y="10"/>
                    <a:pt x="66" y="28"/>
                    <a:pt x="84" y="47"/>
                  </a:cubicBezTo>
                  <a:lnTo>
                    <a:pt x="140" y="47"/>
                  </a:lnTo>
                  <a:cubicBezTo>
                    <a:pt x="168" y="47"/>
                    <a:pt x="187" y="47"/>
                    <a:pt x="205" y="38"/>
                  </a:cubicBezTo>
                  <a:lnTo>
                    <a:pt x="159" y="28"/>
                  </a:lnTo>
                  <a:cubicBezTo>
                    <a:pt x="140" y="10"/>
                    <a:pt x="122" y="10"/>
                    <a:pt x="112" y="10"/>
                  </a:cubicBezTo>
                  <a:cubicBezTo>
                    <a:pt x="75"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50"/>
            <p:cNvSpPr/>
            <p:nvPr/>
          </p:nvSpPr>
          <p:spPr>
            <a:xfrm>
              <a:off x="4464075" y="3329000"/>
              <a:ext cx="4900" cy="1525"/>
            </a:xfrm>
            <a:custGeom>
              <a:rect b="b" l="l" r="r" t="t"/>
              <a:pathLst>
                <a:path extrusionOk="0" h="61" w="196">
                  <a:moveTo>
                    <a:pt x="0" y="0"/>
                  </a:moveTo>
                  <a:cubicBezTo>
                    <a:pt x="37" y="28"/>
                    <a:pt x="56" y="38"/>
                    <a:pt x="84" y="38"/>
                  </a:cubicBezTo>
                  <a:cubicBezTo>
                    <a:pt x="102" y="38"/>
                    <a:pt x="112" y="47"/>
                    <a:pt x="139" y="47"/>
                  </a:cubicBezTo>
                  <a:cubicBezTo>
                    <a:pt x="149" y="56"/>
                    <a:pt x="158" y="61"/>
                    <a:pt x="167" y="61"/>
                  </a:cubicBezTo>
                  <a:cubicBezTo>
                    <a:pt x="177" y="61"/>
                    <a:pt x="186" y="56"/>
                    <a:pt x="195" y="47"/>
                  </a:cubicBezTo>
                  <a:cubicBezTo>
                    <a:pt x="186" y="47"/>
                    <a:pt x="158" y="38"/>
                    <a:pt x="149" y="38"/>
                  </a:cubicBezTo>
                  <a:lnTo>
                    <a:pt x="102" y="28"/>
                  </a:lnTo>
                  <a:cubicBezTo>
                    <a:pt x="65" y="19"/>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50"/>
            <p:cNvSpPr/>
            <p:nvPr/>
          </p:nvSpPr>
          <p:spPr>
            <a:xfrm>
              <a:off x="4460825" y="3316675"/>
              <a:ext cx="2100" cy="1200"/>
            </a:xfrm>
            <a:custGeom>
              <a:rect b="b" l="l" r="r" t="t"/>
              <a:pathLst>
                <a:path extrusionOk="0" h="48" w="84">
                  <a:moveTo>
                    <a:pt x="0" y="1"/>
                  </a:moveTo>
                  <a:cubicBezTo>
                    <a:pt x="9" y="20"/>
                    <a:pt x="28" y="20"/>
                    <a:pt x="37" y="29"/>
                  </a:cubicBezTo>
                  <a:cubicBezTo>
                    <a:pt x="46" y="29"/>
                    <a:pt x="56" y="47"/>
                    <a:pt x="84" y="47"/>
                  </a:cubicBezTo>
                  <a:lnTo>
                    <a:pt x="46" y="10"/>
                  </a:lnTo>
                  <a:cubicBezTo>
                    <a:pt x="37" y="10"/>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0"/>
            <p:cNvSpPr/>
            <p:nvPr/>
          </p:nvSpPr>
          <p:spPr>
            <a:xfrm>
              <a:off x="4459650" y="3314825"/>
              <a:ext cx="2125" cy="1200"/>
            </a:xfrm>
            <a:custGeom>
              <a:rect b="b" l="l" r="r" t="t"/>
              <a:pathLst>
                <a:path extrusionOk="0" h="48" w="85">
                  <a:moveTo>
                    <a:pt x="1" y="1"/>
                  </a:moveTo>
                  <a:cubicBezTo>
                    <a:pt x="10" y="29"/>
                    <a:pt x="28" y="38"/>
                    <a:pt x="38" y="38"/>
                  </a:cubicBezTo>
                  <a:cubicBezTo>
                    <a:pt x="47" y="47"/>
                    <a:pt x="56" y="47"/>
                    <a:pt x="84" y="47"/>
                  </a:cubicBezTo>
                  <a:cubicBezTo>
                    <a:pt x="75" y="29"/>
                    <a:pt x="56" y="29"/>
                    <a:pt x="47" y="10"/>
                  </a:cubicBezTo>
                  <a:cubicBezTo>
                    <a:pt x="38" y="1"/>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0"/>
            <p:cNvSpPr/>
            <p:nvPr/>
          </p:nvSpPr>
          <p:spPr>
            <a:xfrm>
              <a:off x="4471275" y="3330275"/>
              <a:ext cx="3500" cy="825"/>
            </a:xfrm>
            <a:custGeom>
              <a:rect b="b" l="l" r="r" t="t"/>
              <a:pathLst>
                <a:path extrusionOk="0" h="33" w="140">
                  <a:moveTo>
                    <a:pt x="37" y="0"/>
                  </a:moveTo>
                  <a:cubicBezTo>
                    <a:pt x="26" y="0"/>
                    <a:pt x="14" y="5"/>
                    <a:pt x="0" y="14"/>
                  </a:cubicBezTo>
                  <a:cubicBezTo>
                    <a:pt x="28" y="24"/>
                    <a:pt x="47" y="24"/>
                    <a:pt x="74" y="33"/>
                  </a:cubicBezTo>
                  <a:lnTo>
                    <a:pt x="102" y="33"/>
                  </a:lnTo>
                  <a:cubicBezTo>
                    <a:pt x="112" y="33"/>
                    <a:pt x="130" y="33"/>
                    <a:pt x="139" y="24"/>
                  </a:cubicBezTo>
                  <a:cubicBezTo>
                    <a:pt x="121" y="24"/>
                    <a:pt x="93" y="14"/>
                    <a:pt x="74" y="14"/>
                  </a:cubicBezTo>
                  <a:cubicBezTo>
                    <a:pt x="61" y="5"/>
                    <a:pt x="49"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0"/>
            <p:cNvSpPr/>
            <p:nvPr/>
          </p:nvSpPr>
          <p:spPr>
            <a:xfrm>
              <a:off x="4448975" y="3254175"/>
              <a:ext cx="34150" cy="35825"/>
            </a:xfrm>
            <a:custGeom>
              <a:rect b="b" l="l" r="r" t="t"/>
              <a:pathLst>
                <a:path extrusionOk="0" h="1433" w="1366">
                  <a:moveTo>
                    <a:pt x="688" y="1"/>
                  </a:moveTo>
                  <a:cubicBezTo>
                    <a:pt x="681" y="1"/>
                    <a:pt x="675" y="1"/>
                    <a:pt x="669" y="2"/>
                  </a:cubicBezTo>
                  <a:cubicBezTo>
                    <a:pt x="595" y="11"/>
                    <a:pt x="548" y="104"/>
                    <a:pt x="520" y="188"/>
                  </a:cubicBezTo>
                  <a:cubicBezTo>
                    <a:pt x="502" y="280"/>
                    <a:pt x="511" y="364"/>
                    <a:pt x="474" y="438"/>
                  </a:cubicBezTo>
                  <a:cubicBezTo>
                    <a:pt x="437" y="373"/>
                    <a:pt x="409" y="290"/>
                    <a:pt x="344" y="234"/>
                  </a:cubicBezTo>
                  <a:cubicBezTo>
                    <a:pt x="304" y="194"/>
                    <a:pt x="244" y="163"/>
                    <a:pt x="190" y="163"/>
                  </a:cubicBezTo>
                  <a:cubicBezTo>
                    <a:pt x="169" y="163"/>
                    <a:pt x="148" y="168"/>
                    <a:pt x="130" y="178"/>
                  </a:cubicBezTo>
                  <a:cubicBezTo>
                    <a:pt x="9" y="234"/>
                    <a:pt x="0" y="392"/>
                    <a:pt x="37" y="522"/>
                  </a:cubicBezTo>
                  <a:cubicBezTo>
                    <a:pt x="102" y="838"/>
                    <a:pt x="270" y="1135"/>
                    <a:pt x="474" y="1386"/>
                  </a:cubicBezTo>
                  <a:cubicBezTo>
                    <a:pt x="494" y="1420"/>
                    <a:pt x="526" y="1433"/>
                    <a:pt x="562" y="1433"/>
                  </a:cubicBezTo>
                  <a:cubicBezTo>
                    <a:pt x="624" y="1433"/>
                    <a:pt x="700" y="1394"/>
                    <a:pt x="753" y="1358"/>
                  </a:cubicBezTo>
                  <a:cubicBezTo>
                    <a:pt x="1004" y="1182"/>
                    <a:pt x="1217" y="940"/>
                    <a:pt x="1319" y="643"/>
                  </a:cubicBezTo>
                  <a:cubicBezTo>
                    <a:pt x="1347" y="550"/>
                    <a:pt x="1366" y="438"/>
                    <a:pt x="1347" y="345"/>
                  </a:cubicBezTo>
                  <a:cubicBezTo>
                    <a:pt x="1319" y="253"/>
                    <a:pt x="1227" y="178"/>
                    <a:pt x="1134" y="178"/>
                  </a:cubicBezTo>
                  <a:cubicBezTo>
                    <a:pt x="1031" y="178"/>
                    <a:pt x="948" y="271"/>
                    <a:pt x="892" y="364"/>
                  </a:cubicBezTo>
                  <a:cubicBezTo>
                    <a:pt x="892" y="280"/>
                    <a:pt x="883" y="188"/>
                    <a:pt x="855" y="113"/>
                  </a:cubicBezTo>
                  <a:cubicBezTo>
                    <a:pt x="838" y="53"/>
                    <a:pt x="765" y="1"/>
                    <a:pt x="68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0"/>
            <p:cNvSpPr/>
            <p:nvPr/>
          </p:nvSpPr>
          <p:spPr>
            <a:xfrm>
              <a:off x="4448975" y="3253425"/>
              <a:ext cx="34850" cy="36450"/>
            </a:xfrm>
            <a:custGeom>
              <a:rect b="b" l="l" r="r" t="t"/>
              <a:pathLst>
                <a:path extrusionOk="0" h="1458" w="1394">
                  <a:moveTo>
                    <a:pt x="687" y="0"/>
                  </a:moveTo>
                  <a:cubicBezTo>
                    <a:pt x="674" y="0"/>
                    <a:pt x="662" y="2"/>
                    <a:pt x="651" y="4"/>
                  </a:cubicBezTo>
                  <a:cubicBezTo>
                    <a:pt x="604" y="22"/>
                    <a:pt x="567" y="50"/>
                    <a:pt x="539" y="87"/>
                  </a:cubicBezTo>
                  <a:cubicBezTo>
                    <a:pt x="520" y="125"/>
                    <a:pt x="493" y="171"/>
                    <a:pt x="493" y="218"/>
                  </a:cubicBezTo>
                  <a:cubicBezTo>
                    <a:pt x="483" y="283"/>
                    <a:pt x="483" y="348"/>
                    <a:pt x="474" y="403"/>
                  </a:cubicBezTo>
                  <a:cubicBezTo>
                    <a:pt x="446" y="348"/>
                    <a:pt x="418" y="301"/>
                    <a:pt x="381" y="255"/>
                  </a:cubicBezTo>
                  <a:cubicBezTo>
                    <a:pt x="353" y="218"/>
                    <a:pt x="325" y="190"/>
                    <a:pt x="279" y="180"/>
                  </a:cubicBezTo>
                  <a:cubicBezTo>
                    <a:pt x="253" y="174"/>
                    <a:pt x="222" y="167"/>
                    <a:pt x="189" y="167"/>
                  </a:cubicBezTo>
                  <a:cubicBezTo>
                    <a:pt x="176" y="167"/>
                    <a:pt x="162" y="168"/>
                    <a:pt x="149" y="171"/>
                  </a:cubicBezTo>
                  <a:cubicBezTo>
                    <a:pt x="102" y="180"/>
                    <a:pt x="65" y="208"/>
                    <a:pt x="47" y="236"/>
                  </a:cubicBezTo>
                  <a:cubicBezTo>
                    <a:pt x="19" y="273"/>
                    <a:pt x="9" y="310"/>
                    <a:pt x="9" y="357"/>
                  </a:cubicBezTo>
                  <a:cubicBezTo>
                    <a:pt x="0" y="441"/>
                    <a:pt x="19" y="515"/>
                    <a:pt x="28" y="589"/>
                  </a:cubicBezTo>
                  <a:cubicBezTo>
                    <a:pt x="75" y="738"/>
                    <a:pt x="140" y="877"/>
                    <a:pt x="205" y="1017"/>
                  </a:cubicBezTo>
                  <a:cubicBezTo>
                    <a:pt x="279" y="1156"/>
                    <a:pt x="372" y="1286"/>
                    <a:pt x="474" y="1397"/>
                  </a:cubicBezTo>
                  <a:cubicBezTo>
                    <a:pt x="372" y="1286"/>
                    <a:pt x="288" y="1156"/>
                    <a:pt x="214" y="1017"/>
                  </a:cubicBezTo>
                  <a:cubicBezTo>
                    <a:pt x="149" y="877"/>
                    <a:pt x="93" y="738"/>
                    <a:pt x="56" y="589"/>
                  </a:cubicBezTo>
                  <a:cubicBezTo>
                    <a:pt x="28" y="515"/>
                    <a:pt x="19" y="441"/>
                    <a:pt x="28" y="366"/>
                  </a:cubicBezTo>
                  <a:cubicBezTo>
                    <a:pt x="28" y="329"/>
                    <a:pt x="47" y="301"/>
                    <a:pt x="65" y="264"/>
                  </a:cubicBezTo>
                  <a:cubicBezTo>
                    <a:pt x="93" y="227"/>
                    <a:pt x="112" y="218"/>
                    <a:pt x="149" y="208"/>
                  </a:cubicBezTo>
                  <a:cubicBezTo>
                    <a:pt x="160" y="202"/>
                    <a:pt x="171" y="200"/>
                    <a:pt x="181" y="200"/>
                  </a:cubicBezTo>
                  <a:cubicBezTo>
                    <a:pt x="204" y="200"/>
                    <a:pt x="225" y="211"/>
                    <a:pt x="251" y="218"/>
                  </a:cubicBezTo>
                  <a:cubicBezTo>
                    <a:pt x="288" y="227"/>
                    <a:pt x="307" y="255"/>
                    <a:pt x="344" y="273"/>
                  </a:cubicBezTo>
                  <a:cubicBezTo>
                    <a:pt x="390" y="329"/>
                    <a:pt x="428" y="403"/>
                    <a:pt x="446" y="468"/>
                  </a:cubicBezTo>
                  <a:lnTo>
                    <a:pt x="474" y="515"/>
                  </a:lnTo>
                  <a:lnTo>
                    <a:pt x="493" y="468"/>
                  </a:lnTo>
                  <a:cubicBezTo>
                    <a:pt x="530" y="394"/>
                    <a:pt x="530" y="301"/>
                    <a:pt x="539" y="227"/>
                  </a:cubicBezTo>
                  <a:cubicBezTo>
                    <a:pt x="558" y="190"/>
                    <a:pt x="567" y="162"/>
                    <a:pt x="586" y="125"/>
                  </a:cubicBezTo>
                  <a:cubicBezTo>
                    <a:pt x="613" y="87"/>
                    <a:pt x="632" y="69"/>
                    <a:pt x="669" y="50"/>
                  </a:cubicBezTo>
                  <a:cubicBezTo>
                    <a:pt x="678" y="48"/>
                    <a:pt x="688" y="47"/>
                    <a:pt x="697" y="47"/>
                  </a:cubicBezTo>
                  <a:cubicBezTo>
                    <a:pt x="724" y="47"/>
                    <a:pt x="750" y="57"/>
                    <a:pt x="771" y="78"/>
                  </a:cubicBezTo>
                  <a:cubicBezTo>
                    <a:pt x="808" y="97"/>
                    <a:pt x="836" y="125"/>
                    <a:pt x="846" y="162"/>
                  </a:cubicBezTo>
                  <a:cubicBezTo>
                    <a:pt x="883" y="227"/>
                    <a:pt x="883" y="310"/>
                    <a:pt x="883" y="394"/>
                  </a:cubicBezTo>
                  <a:lnTo>
                    <a:pt x="883" y="468"/>
                  </a:lnTo>
                  <a:lnTo>
                    <a:pt x="929" y="413"/>
                  </a:lnTo>
                  <a:cubicBezTo>
                    <a:pt x="948" y="375"/>
                    <a:pt x="976" y="348"/>
                    <a:pt x="1004" y="310"/>
                  </a:cubicBezTo>
                  <a:cubicBezTo>
                    <a:pt x="1031" y="273"/>
                    <a:pt x="1069" y="255"/>
                    <a:pt x="1115" y="236"/>
                  </a:cubicBezTo>
                  <a:cubicBezTo>
                    <a:pt x="1129" y="231"/>
                    <a:pt x="1150" y="229"/>
                    <a:pt x="1171" y="229"/>
                  </a:cubicBezTo>
                  <a:cubicBezTo>
                    <a:pt x="1192" y="229"/>
                    <a:pt x="1213" y="231"/>
                    <a:pt x="1227" y="236"/>
                  </a:cubicBezTo>
                  <a:cubicBezTo>
                    <a:pt x="1264" y="255"/>
                    <a:pt x="1301" y="283"/>
                    <a:pt x="1319" y="320"/>
                  </a:cubicBezTo>
                  <a:cubicBezTo>
                    <a:pt x="1347" y="357"/>
                    <a:pt x="1357" y="403"/>
                    <a:pt x="1357" y="441"/>
                  </a:cubicBezTo>
                  <a:cubicBezTo>
                    <a:pt x="1357" y="487"/>
                    <a:pt x="1357" y="515"/>
                    <a:pt x="1347" y="561"/>
                  </a:cubicBezTo>
                  <a:cubicBezTo>
                    <a:pt x="1338" y="608"/>
                    <a:pt x="1319" y="645"/>
                    <a:pt x="1310" y="691"/>
                  </a:cubicBezTo>
                  <a:cubicBezTo>
                    <a:pt x="1301" y="738"/>
                    <a:pt x="1273" y="775"/>
                    <a:pt x="1264" y="821"/>
                  </a:cubicBezTo>
                  <a:cubicBezTo>
                    <a:pt x="1180" y="979"/>
                    <a:pt x="1078" y="1119"/>
                    <a:pt x="948" y="1240"/>
                  </a:cubicBezTo>
                  <a:cubicBezTo>
                    <a:pt x="1078" y="1119"/>
                    <a:pt x="1189" y="979"/>
                    <a:pt x="1292" y="821"/>
                  </a:cubicBezTo>
                  <a:cubicBezTo>
                    <a:pt x="1310" y="784"/>
                    <a:pt x="1319" y="738"/>
                    <a:pt x="1347" y="691"/>
                  </a:cubicBezTo>
                  <a:cubicBezTo>
                    <a:pt x="1357" y="645"/>
                    <a:pt x="1375" y="608"/>
                    <a:pt x="1394" y="561"/>
                  </a:cubicBezTo>
                  <a:cubicBezTo>
                    <a:pt x="1357" y="533"/>
                    <a:pt x="1366" y="487"/>
                    <a:pt x="1366" y="441"/>
                  </a:cubicBezTo>
                  <a:cubicBezTo>
                    <a:pt x="1366" y="394"/>
                    <a:pt x="1357" y="348"/>
                    <a:pt x="1319" y="292"/>
                  </a:cubicBezTo>
                  <a:cubicBezTo>
                    <a:pt x="1301" y="264"/>
                    <a:pt x="1264" y="218"/>
                    <a:pt x="1217" y="208"/>
                  </a:cubicBezTo>
                  <a:cubicBezTo>
                    <a:pt x="1188" y="191"/>
                    <a:pt x="1158" y="184"/>
                    <a:pt x="1129" y="184"/>
                  </a:cubicBezTo>
                  <a:cubicBezTo>
                    <a:pt x="1112" y="184"/>
                    <a:pt x="1095" y="186"/>
                    <a:pt x="1078" y="190"/>
                  </a:cubicBezTo>
                  <a:cubicBezTo>
                    <a:pt x="1031" y="208"/>
                    <a:pt x="994" y="236"/>
                    <a:pt x="957" y="273"/>
                  </a:cubicBezTo>
                  <a:lnTo>
                    <a:pt x="911" y="320"/>
                  </a:lnTo>
                  <a:lnTo>
                    <a:pt x="911" y="264"/>
                  </a:lnTo>
                  <a:cubicBezTo>
                    <a:pt x="911" y="218"/>
                    <a:pt x="901" y="180"/>
                    <a:pt x="883" y="134"/>
                  </a:cubicBezTo>
                  <a:cubicBezTo>
                    <a:pt x="855" y="87"/>
                    <a:pt x="836" y="50"/>
                    <a:pt x="790" y="32"/>
                  </a:cubicBezTo>
                  <a:cubicBezTo>
                    <a:pt x="762" y="11"/>
                    <a:pt x="724" y="0"/>
                    <a:pt x="687" y="0"/>
                  </a:cubicBezTo>
                  <a:close/>
                  <a:moveTo>
                    <a:pt x="483" y="1416"/>
                  </a:moveTo>
                  <a:lnTo>
                    <a:pt x="483" y="1416"/>
                  </a:lnTo>
                  <a:cubicBezTo>
                    <a:pt x="502" y="1435"/>
                    <a:pt x="520" y="1444"/>
                    <a:pt x="548" y="1444"/>
                  </a:cubicBezTo>
                  <a:cubicBezTo>
                    <a:pt x="520" y="1435"/>
                    <a:pt x="511" y="1425"/>
                    <a:pt x="483" y="1416"/>
                  </a:cubicBezTo>
                  <a:close/>
                  <a:moveTo>
                    <a:pt x="743" y="1397"/>
                  </a:moveTo>
                  <a:lnTo>
                    <a:pt x="743" y="1397"/>
                  </a:lnTo>
                  <a:cubicBezTo>
                    <a:pt x="697" y="1425"/>
                    <a:pt x="660" y="1444"/>
                    <a:pt x="613" y="1444"/>
                  </a:cubicBezTo>
                  <a:cubicBezTo>
                    <a:pt x="660" y="1444"/>
                    <a:pt x="706" y="1425"/>
                    <a:pt x="743" y="1397"/>
                  </a:cubicBezTo>
                  <a:close/>
                  <a:moveTo>
                    <a:pt x="548" y="1444"/>
                  </a:moveTo>
                  <a:cubicBezTo>
                    <a:pt x="558" y="1453"/>
                    <a:pt x="569" y="1458"/>
                    <a:pt x="581" y="1458"/>
                  </a:cubicBezTo>
                  <a:cubicBezTo>
                    <a:pt x="592" y="1458"/>
                    <a:pt x="604" y="1453"/>
                    <a:pt x="613" y="144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0"/>
            <p:cNvSpPr/>
            <p:nvPr/>
          </p:nvSpPr>
          <p:spPr>
            <a:xfrm>
              <a:off x="4460575" y="3265125"/>
              <a:ext cx="1650" cy="24400"/>
            </a:xfrm>
            <a:custGeom>
              <a:rect b="b" l="l" r="r" t="t"/>
              <a:pathLst>
                <a:path extrusionOk="0" h="976" w="66">
                  <a:moveTo>
                    <a:pt x="1" y="0"/>
                  </a:moveTo>
                  <a:lnTo>
                    <a:pt x="1" y="0"/>
                  </a:lnTo>
                  <a:cubicBezTo>
                    <a:pt x="10" y="84"/>
                    <a:pt x="19" y="168"/>
                    <a:pt x="1" y="233"/>
                  </a:cubicBezTo>
                  <a:lnTo>
                    <a:pt x="19" y="484"/>
                  </a:lnTo>
                  <a:lnTo>
                    <a:pt x="47" y="725"/>
                  </a:lnTo>
                  <a:cubicBezTo>
                    <a:pt x="56" y="772"/>
                    <a:pt x="56" y="809"/>
                    <a:pt x="56" y="855"/>
                  </a:cubicBezTo>
                  <a:lnTo>
                    <a:pt x="56" y="976"/>
                  </a:lnTo>
                  <a:cubicBezTo>
                    <a:pt x="66" y="902"/>
                    <a:pt x="66" y="818"/>
                    <a:pt x="66" y="734"/>
                  </a:cubicBezTo>
                  <a:cubicBezTo>
                    <a:pt x="66" y="651"/>
                    <a:pt x="66" y="576"/>
                    <a:pt x="56" y="493"/>
                  </a:cubicBezTo>
                  <a:cubicBezTo>
                    <a:pt x="56" y="409"/>
                    <a:pt x="47" y="326"/>
                    <a:pt x="38" y="251"/>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50"/>
            <p:cNvSpPr/>
            <p:nvPr/>
          </p:nvSpPr>
          <p:spPr>
            <a:xfrm>
              <a:off x="4463825" y="3263725"/>
              <a:ext cx="7475" cy="26500"/>
            </a:xfrm>
            <a:custGeom>
              <a:rect b="b" l="l" r="r" t="t"/>
              <a:pathLst>
                <a:path extrusionOk="0" h="1060" w="299">
                  <a:moveTo>
                    <a:pt x="298" y="1"/>
                  </a:moveTo>
                  <a:cubicBezTo>
                    <a:pt x="261" y="84"/>
                    <a:pt x="233" y="177"/>
                    <a:pt x="205" y="270"/>
                  </a:cubicBezTo>
                  <a:cubicBezTo>
                    <a:pt x="187" y="354"/>
                    <a:pt x="149" y="428"/>
                    <a:pt x="122" y="521"/>
                  </a:cubicBezTo>
                  <a:cubicBezTo>
                    <a:pt x="103" y="614"/>
                    <a:pt x="75" y="697"/>
                    <a:pt x="57" y="790"/>
                  </a:cubicBezTo>
                  <a:cubicBezTo>
                    <a:pt x="29" y="883"/>
                    <a:pt x="10" y="967"/>
                    <a:pt x="1" y="1060"/>
                  </a:cubicBezTo>
                  <a:cubicBezTo>
                    <a:pt x="10" y="1023"/>
                    <a:pt x="19" y="976"/>
                    <a:pt x="29" y="930"/>
                  </a:cubicBezTo>
                  <a:cubicBezTo>
                    <a:pt x="47" y="893"/>
                    <a:pt x="57" y="846"/>
                    <a:pt x="66" y="800"/>
                  </a:cubicBezTo>
                  <a:lnTo>
                    <a:pt x="149" y="540"/>
                  </a:lnTo>
                  <a:lnTo>
                    <a:pt x="233" y="270"/>
                  </a:lnTo>
                  <a:cubicBezTo>
                    <a:pt x="252" y="177"/>
                    <a:pt x="280" y="94"/>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50"/>
            <p:cNvSpPr/>
            <p:nvPr/>
          </p:nvSpPr>
          <p:spPr>
            <a:xfrm>
              <a:off x="4462675" y="3274175"/>
              <a:ext cx="725" cy="7000"/>
            </a:xfrm>
            <a:custGeom>
              <a:rect b="b" l="l" r="r" t="t"/>
              <a:pathLst>
                <a:path extrusionOk="0" h="280" w="29">
                  <a:moveTo>
                    <a:pt x="10" y="1"/>
                  </a:moveTo>
                  <a:cubicBezTo>
                    <a:pt x="0" y="47"/>
                    <a:pt x="10" y="94"/>
                    <a:pt x="0" y="140"/>
                  </a:cubicBezTo>
                  <a:cubicBezTo>
                    <a:pt x="10" y="168"/>
                    <a:pt x="10" y="187"/>
                    <a:pt x="10" y="214"/>
                  </a:cubicBezTo>
                  <a:cubicBezTo>
                    <a:pt x="10" y="233"/>
                    <a:pt x="19" y="261"/>
                    <a:pt x="19" y="279"/>
                  </a:cubicBezTo>
                  <a:cubicBezTo>
                    <a:pt x="28" y="261"/>
                    <a:pt x="28" y="233"/>
                    <a:pt x="28" y="214"/>
                  </a:cubicBezTo>
                  <a:lnTo>
                    <a:pt x="28" y="140"/>
                  </a:lnTo>
                  <a:cubicBezTo>
                    <a:pt x="28" y="94"/>
                    <a:pt x="1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0"/>
            <p:cNvSpPr/>
            <p:nvPr/>
          </p:nvSpPr>
          <p:spPr>
            <a:xfrm>
              <a:off x="4463125" y="3271625"/>
              <a:ext cx="1200" cy="4450"/>
            </a:xfrm>
            <a:custGeom>
              <a:rect b="b" l="l" r="r" t="t"/>
              <a:pathLst>
                <a:path extrusionOk="0" h="178" w="48">
                  <a:moveTo>
                    <a:pt x="1" y="1"/>
                  </a:moveTo>
                  <a:cubicBezTo>
                    <a:pt x="1" y="19"/>
                    <a:pt x="1" y="56"/>
                    <a:pt x="10" y="84"/>
                  </a:cubicBezTo>
                  <a:cubicBezTo>
                    <a:pt x="10" y="103"/>
                    <a:pt x="29" y="112"/>
                    <a:pt x="29" y="131"/>
                  </a:cubicBezTo>
                  <a:cubicBezTo>
                    <a:pt x="29" y="149"/>
                    <a:pt x="38" y="158"/>
                    <a:pt x="38" y="177"/>
                  </a:cubicBezTo>
                  <a:cubicBezTo>
                    <a:pt x="47" y="158"/>
                    <a:pt x="47" y="140"/>
                    <a:pt x="47" y="131"/>
                  </a:cubicBezTo>
                  <a:cubicBezTo>
                    <a:pt x="38" y="103"/>
                    <a:pt x="38" y="93"/>
                    <a:pt x="38" y="84"/>
                  </a:cubicBezTo>
                  <a:cubicBezTo>
                    <a:pt x="29" y="56"/>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0"/>
            <p:cNvSpPr/>
            <p:nvPr/>
          </p:nvSpPr>
          <p:spPr>
            <a:xfrm>
              <a:off x="4465000" y="3271400"/>
              <a:ext cx="475" cy="6525"/>
            </a:xfrm>
            <a:custGeom>
              <a:rect b="b" l="l" r="r" t="t"/>
              <a:pathLst>
                <a:path extrusionOk="0" h="261" w="19">
                  <a:moveTo>
                    <a:pt x="10" y="0"/>
                  </a:moveTo>
                  <a:cubicBezTo>
                    <a:pt x="0" y="28"/>
                    <a:pt x="0" y="75"/>
                    <a:pt x="10" y="140"/>
                  </a:cubicBezTo>
                  <a:lnTo>
                    <a:pt x="10" y="260"/>
                  </a:lnTo>
                  <a:cubicBezTo>
                    <a:pt x="10" y="242"/>
                    <a:pt x="19" y="214"/>
                    <a:pt x="19" y="195"/>
                  </a:cubicBezTo>
                  <a:lnTo>
                    <a:pt x="19" y="121"/>
                  </a:lnTo>
                  <a:cubicBezTo>
                    <a:pt x="19" y="93"/>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0"/>
            <p:cNvSpPr/>
            <p:nvPr/>
          </p:nvSpPr>
          <p:spPr>
            <a:xfrm>
              <a:off x="4464075" y="3280000"/>
              <a:ext cx="475" cy="4200"/>
            </a:xfrm>
            <a:custGeom>
              <a:rect b="b" l="l" r="r" t="t"/>
              <a:pathLst>
                <a:path extrusionOk="0" h="168" w="19">
                  <a:moveTo>
                    <a:pt x="19" y="0"/>
                  </a:moveTo>
                  <a:cubicBezTo>
                    <a:pt x="9" y="28"/>
                    <a:pt x="0" y="56"/>
                    <a:pt x="0" y="84"/>
                  </a:cubicBezTo>
                  <a:lnTo>
                    <a:pt x="0" y="167"/>
                  </a:lnTo>
                  <a:cubicBezTo>
                    <a:pt x="9" y="139"/>
                    <a:pt x="19" y="102"/>
                    <a:pt x="19" y="8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0"/>
            <p:cNvSpPr/>
            <p:nvPr/>
          </p:nvSpPr>
          <p:spPr>
            <a:xfrm>
              <a:off x="4468475" y="3257450"/>
              <a:ext cx="1200" cy="5850"/>
            </a:xfrm>
            <a:custGeom>
              <a:rect b="b" l="l" r="r" t="t"/>
              <a:pathLst>
                <a:path extrusionOk="0" h="234" w="48">
                  <a:moveTo>
                    <a:pt x="1" y="1"/>
                  </a:moveTo>
                  <a:cubicBezTo>
                    <a:pt x="1" y="47"/>
                    <a:pt x="1" y="75"/>
                    <a:pt x="10" y="112"/>
                  </a:cubicBezTo>
                  <a:cubicBezTo>
                    <a:pt x="10" y="140"/>
                    <a:pt x="19" y="149"/>
                    <a:pt x="19" y="168"/>
                  </a:cubicBezTo>
                  <a:cubicBezTo>
                    <a:pt x="19" y="196"/>
                    <a:pt x="28" y="205"/>
                    <a:pt x="28" y="233"/>
                  </a:cubicBezTo>
                  <a:cubicBezTo>
                    <a:pt x="47" y="214"/>
                    <a:pt x="47" y="196"/>
                    <a:pt x="47" y="168"/>
                  </a:cubicBezTo>
                  <a:cubicBezTo>
                    <a:pt x="47" y="159"/>
                    <a:pt x="28" y="140"/>
                    <a:pt x="28" y="112"/>
                  </a:cubicBezTo>
                  <a:cubicBezTo>
                    <a:pt x="19" y="75"/>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0"/>
            <p:cNvSpPr/>
            <p:nvPr/>
          </p:nvSpPr>
          <p:spPr>
            <a:xfrm>
              <a:off x="4467775" y="3261650"/>
              <a:ext cx="950" cy="4425"/>
            </a:xfrm>
            <a:custGeom>
              <a:rect b="b" l="l" r="r" t="t"/>
              <a:pathLst>
                <a:path extrusionOk="0" h="177" w="38">
                  <a:moveTo>
                    <a:pt x="1" y="0"/>
                  </a:moveTo>
                  <a:cubicBezTo>
                    <a:pt x="1" y="28"/>
                    <a:pt x="1" y="65"/>
                    <a:pt x="10" y="93"/>
                  </a:cubicBezTo>
                  <a:cubicBezTo>
                    <a:pt x="10" y="121"/>
                    <a:pt x="29" y="149"/>
                    <a:pt x="29" y="177"/>
                  </a:cubicBezTo>
                  <a:cubicBezTo>
                    <a:pt x="38" y="167"/>
                    <a:pt x="38" y="139"/>
                    <a:pt x="38" y="130"/>
                  </a:cubicBezTo>
                  <a:lnTo>
                    <a:pt x="38" y="84"/>
                  </a:lnTo>
                  <a:cubicBezTo>
                    <a:pt x="38" y="65"/>
                    <a:pt x="29" y="46"/>
                    <a:pt x="29" y="37"/>
                  </a:cubicBezTo>
                  <a:cubicBezTo>
                    <a:pt x="10" y="28"/>
                    <a:pt x="10"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0"/>
            <p:cNvSpPr/>
            <p:nvPr/>
          </p:nvSpPr>
          <p:spPr>
            <a:xfrm>
              <a:off x="4466625" y="3257000"/>
              <a:ext cx="1175" cy="2350"/>
            </a:xfrm>
            <a:custGeom>
              <a:rect b="b" l="l" r="r" t="t"/>
              <a:pathLst>
                <a:path extrusionOk="0" h="94" w="47">
                  <a:moveTo>
                    <a:pt x="0" y="0"/>
                  </a:moveTo>
                  <a:cubicBezTo>
                    <a:pt x="0" y="28"/>
                    <a:pt x="0" y="37"/>
                    <a:pt x="10" y="47"/>
                  </a:cubicBezTo>
                  <a:cubicBezTo>
                    <a:pt x="28" y="65"/>
                    <a:pt x="28" y="65"/>
                    <a:pt x="28" y="75"/>
                  </a:cubicBezTo>
                  <a:cubicBezTo>
                    <a:pt x="28" y="84"/>
                    <a:pt x="37" y="84"/>
                    <a:pt x="37" y="93"/>
                  </a:cubicBezTo>
                  <a:cubicBezTo>
                    <a:pt x="47" y="84"/>
                    <a:pt x="37" y="65"/>
                    <a:pt x="37" y="47"/>
                  </a:cubicBezTo>
                  <a:cubicBezTo>
                    <a:pt x="37" y="37"/>
                    <a:pt x="28" y="37"/>
                    <a:pt x="28" y="28"/>
                  </a:cubicBezTo>
                  <a:cubicBezTo>
                    <a:pt x="10"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0"/>
            <p:cNvSpPr/>
            <p:nvPr/>
          </p:nvSpPr>
          <p:spPr>
            <a:xfrm>
              <a:off x="4479175" y="3261400"/>
              <a:ext cx="2100" cy="5150"/>
            </a:xfrm>
            <a:custGeom>
              <a:rect b="b" l="l" r="r" t="t"/>
              <a:pathLst>
                <a:path extrusionOk="0" h="206" w="84">
                  <a:moveTo>
                    <a:pt x="0" y="1"/>
                  </a:moveTo>
                  <a:cubicBezTo>
                    <a:pt x="37" y="29"/>
                    <a:pt x="46" y="47"/>
                    <a:pt x="46" y="94"/>
                  </a:cubicBezTo>
                  <a:cubicBezTo>
                    <a:pt x="56" y="122"/>
                    <a:pt x="56" y="131"/>
                    <a:pt x="56" y="149"/>
                  </a:cubicBezTo>
                  <a:lnTo>
                    <a:pt x="56" y="177"/>
                  </a:lnTo>
                  <a:lnTo>
                    <a:pt x="56" y="205"/>
                  </a:lnTo>
                  <a:cubicBezTo>
                    <a:pt x="56" y="205"/>
                    <a:pt x="65" y="196"/>
                    <a:pt x="65" y="187"/>
                  </a:cubicBezTo>
                  <a:cubicBezTo>
                    <a:pt x="84" y="177"/>
                    <a:pt x="84" y="168"/>
                    <a:pt x="84" y="149"/>
                  </a:cubicBezTo>
                  <a:lnTo>
                    <a:pt x="84" y="94"/>
                  </a:lnTo>
                  <a:cubicBezTo>
                    <a:pt x="84" y="66"/>
                    <a:pt x="65" y="47"/>
                    <a:pt x="56" y="38"/>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0"/>
            <p:cNvSpPr/>
            <p:nvPr/>
          </p:nvSpPr>
          <p:spPr>
            <a:xfrm>
              <a:off x="4478925" y="3264650"/>
              <a:ext cx="1200" cy="5150"/>
            </a:xfrm>
            <a:custGeom>
              <a:rect b="b" l="l" r="r" t="t"/>
              <a:pathLst>
                <a:path extrusionOk="0" h="206" w="48">
                  <a:moveTo>
                    <a:pt x="47" y="1"/>
                  </a:moveTo>
                  <a:cubicBezTo>
                    <a:pt x="29" y="10"/>
                    <a:pt x="29" y="38"/>
                    <a:pt x="29" y="38"/>
                  </a:cubicBezTo>
                  <a:cubicBezTo>
                    <a:pt x="29" y="57"/>
                    <a:pt x="19" y="66"/>
                    <a:pt x="19" y="94"/>
                  </a:cubicBezTo>
                  <a:lnTo>
                    <a:pt x="10" y="149"/>
                  </a:lnTo>
                  <a:cubicBezTo>
                    <a:pt x="10" y="177"/>
                    <a:pt x="1" y="187"/>
                    <a:pt x="1" y="205"/>
                  </a:cubicBezTo>
                  <a:cubicBezTo>
                    <a:pt x="19" y="196"/>
                    <a:pt x="19" y="177"/>
                    <a:pt x="29" y="159"/>
                  </a:cubicBezTo>
                  <a:cubicBezTo>
                    <a:pt x="29" y="140"/>
                    <a:pt x="47" y="131"/>
                    <a:pt x="47" y="103"/>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50"/>
            <p:cNvSpPr/>
            <p:nvPr/>
          </p:nvSpPr>
          <p:spPr>
            <a:xfrm>
              <a:off x="4478925" y="3268375"/>
              <a:ext cx="1900" cy="4425"/>
            </a:xfrm>
            <a:custGeom>
              <a:rect b="b" l="l" r="r" t="t"/>
              <a:pathLst>
                <a:path extrusionOk="0" h="177" w="76">
                  <a:moveTo>
                    <a:pt x="75" y="0"/>
                  </a:moveTo>
                  <a:lnTo>
                    <a:pt x="75" y="0"/>
                  </a:lnTo>
                  <a:cubicBezTo>
                    <a:pt x="66" y="28"/>
                    <a:pt x="56" y="56"/>
                    <a:pt x="29" y="84"/>
                  </a:cubicBezTo>
                  <a:cubicBezTo>
                    <a:pt x="19" y="121"/>
                    <a:pt x="10" y="140"/>
                    <a:pt x="1" y="177"/>
                  </a:cubicBezTo>
                  <a:lnTo>
                    <a:pt x="29" y="140"/>
                  </a:lnTo>
                  <a:cubicBezTo>
                    <a:pt x="47" y="131"/>
                    <a:pt x="47" y="103"/>
                    <a:pt x="56" y="93"/>
                  </a:cubicBezTo>
                  <a:cubicBezTo>
                    <a:pt x="56" y="84"/>
                    <a:pt x="66" y="56"/>
                    <a:pt x="66" y="47"/>
                  </a:cubicBezTo>
                  <a:cubicBezTo>
                    <a:pt x="75" y="38"/>
                    <a:pt x="75" y="1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50"/>
            <p:cNvSpPr/>
            <p:nvPr/>
          </p:nvSpPr>
          <p:spPr>
            <a:xfrm>
              <a:off x="4478475" y="3264425"/>
              <a:ext cx="700" cy="3275"/>
            </a:xfrm>
            <a:custGeom>
              <a:rect b="b" l="l" r="r" t="t"/>
              <a:pathLst>
                <a:path extrusionOk="0" h="131" w="28">
                  <a:moveTo>
                    <a:pt x="19" y="1"/>
                  </a:moveTo>
                  <a:cubicBezTo>
                    <a:pt x="19" y="19"/>
                    <a:pt x="0" y="47"/>
                    <a:pt x="0" y="66"/>
                  </a:cubicBezTo>
                  <a:lnTo>
                    <a:pt x="0" y="131"/>
                  </a:lnTo>
                  <a:cubicBezTo>
                    <a:pt x="19" y="112"/>
                    <a:pt x="28" y="84"/>
                    <a:pt x="28" y="66"/>
                  </a:cubicBezTo>
                  <a:lnTo>
                    <a:pt x="28" y="28"/>
                  </a:lnTo>
                  <a:cubicBezTo>
                    <a:pt x="28" y="1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0"/>
            <p:cNvSpPr/>
            <p:nvPr/>
          </p:nvSpPr>
          <p:spPr>
            <a:xfrm>
              <a:off x="4465450" y="3285550"/>
              <a:ext cx="4225" cy="2825"/>
            </a:xfrm>
            <a:custGeom>
              <a:rect b="b" l="l" r="r" t="t"/>
              <a:pathLst>
                <a:path extrusionOk="0" h="113" w="169">
                  <a:moveTo>
                    <a:pt x="168" y="1"/>
                  </a:moveTo>
                  <a:lnTo>
                    <a:pt x="168" y="1"/>
                  </a:lnTo>
                  <a:cubicBezTo>
                    <a:pt x="140" y="20"/>
                    <a:pt x="103" y="38"/>
                    <a:pt x="84" y="57"/>
                  </a:cubicBezTo>
                  <a:cubicBezTo>
                    <a:pt x="57" y="85"/>
                    <a:pt x="29" y="94"/>
                    <a:pt x="1" y="112"/>
                  </a:cubicBezTo>
                  <a:cubicBezTo>
                    <a:pt x="10" y="112"/>
                    <a:pt x="29" y="103"/>
                    <a:pt x="47" y="94"/>
                  </a:cubicBezTo>
                  <a:cubicBezTo>
                    <a:pt x="57" y="85"/>
                    <a:pt x="84" y="85"/>
                    <a:pt x="94" y="66"/>
                  </a:cubicBezTo>
                  <a:cubicBezTo>
                    <a:pt x="122" y="57"/>
                    <a:pt x="149"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0"/>
            <p:cNvSpPr/>
            <p:nvPr/>
          </p:nvSpPr>
          <p:spPr>
            <a:xfrm>
              <a:off x="4466400" y="3283925"/>
              <a:ext cx="2800" cy="2600"/>
            </a:xfrm>
            <a:custGeom>
              <a:rect b="b" l="l" r="r" t="t"/>
              <a:pathLst>
                <a:path extrusionOk="0" h="104" w="112">
                  <a:moveTo>
                    <a:pt x="111" y="1"/>
                  </a:moveTo>
                  <a:lnTo>
                    <a:pt x="111" y="1"/>
                  </a:lnTo>
                  <a:cubicBezTo>
                    <a:pt x="102" y="20"/>
                    <a:pt x="93" y="20"/>
                    <a:pt x="84" y="29"/>
                  </a:cubicBezTo>
                  <a:cubicBezTo>
                    <a:pt x="84" y="38"/>
                    <a:pt x="65" y="38"/>
                    <a:pt x="56" y="57"/>
                  </a:cubicBezTo>
                  <a:cubicBezTo>
                    <a:pt x="37" y="66"/>
                    <a:pt x="19" y="85"/>
                    <a:pt x="0" y="103"/>
                  </a:cubicBezTo>
                  <a:lnTo>
                    <a:pt x="37" y="103"/>
                  </a:lnTo>
                  <a:cubicBezTo>
                    <a:pt x="46" y="85"/>
                    <a:pt x="56" y="85"/>
                    <a:pt x="65" y="75"/>
                  </a:cubicBezTo>
                  <a:cubicBezTo>
                    <a:pt x="93" y="47"/>
                    <a:pt x="102" y="29"/>
                    <a:pt x="1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0"/>
            <p:cNvSpPr/>
            <p:nvPr/>
          </p:nvSpPr>
          <p:spPr>
            <a:xfrm>
              <a:off x="4466625" y="3280925"/>
              <a:ext cx="1175" cy="3725"/>
            </a:xfrm>
            <a:custGeom>
              <a:rect b="b" l="l" r="r" t="t"/>
              <a:pathLst>
                <a:path extrusionOk="0" h="149" w="47">
                  <a:moveTo>
                    <a:pt x="47" y="0"/>
                  </a:moveTo>
                  <a:lnTo>
                    <a:pt x="10" y="65"/>
                  </a:lnTo>
                  <a:cubicBezTo>
                    <a:pt x="10" y="102"/>
                    <a:pt x="0" y="121"/>
                    <a:pt x="0" y="149"/>
                  </a:cubicBezTo>
                  <a:cubicBezTo>
                    <a:pt x="28" y="130"/>
                    <a:pt x="37" y="102"/>
                    <a:pt x="37" y="65"/>
                  </a:cubicBezTo>
                  <a:cubicBezTo>
                    <a:pt x="37" y="56"/>
                    <a:pt x="47" y="47"/>
                    <a:pt x="47" y="28"/>
                  </a:cubicBezTo>
                  <a:lnTo>
                    <a:pt x="4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0"/>
            <p:cNvSpPr/>
            <p:nvPr/>
          </p:nvSpPr>
          <p:spPr>
            <a:xfrm>
              <a:off x="4468700" y="3280925"/>
              <a:ext cx="2125" cy="2575"/>
            </a:xfrm>
            <a:custGeom>
              <a:rect b="b" l="l" r="r" t="t"/>
              <a:pathLst>
                <a:path extrusionOk="0" h="103" w="85">
                  <a:moveTo>
                    <a:pt x="85" y="0"/>
                  </a:moveTo>
                  <a:cubicBezTo>
                    <a:pt x="57" y="9"/>
                    <a:pt x="47" y="19"/>
                    <a:pt x="38" y="47"/>
                  </a:cubicBezTo>
                  <a:cubicBezTo>
                    <a:pt x="10" y="56"/>
                    <a:pt x="1" y="84"/>
                    <a:pt x="1" y="102"/>
                  </a:cubicBezTo>
                  <a:cubicBezTo>
                    <a:pt x="19" y="93"/>
                    <a:pt x="38" y="65"/>
                    <a:pt x="47" y="56"/>
                  </a:cubicBezTo>
                  <a:cubicBezTo>
                    <a:pt x="66" y="47"/>
                    <a:pt x="85" y="19"/>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0"/>
            <p:cNvSpPr/>
            <p:nvPr/>
          </p:nvSpPr>
          <p:spPr>
            <a:xfrm>
              <a:off x="4470800" y="3280925"/>
              <a:ext cx="2575" cy="3500"/>
            </a:xfrm>
            <a:custGeom>
              <a:rect b="b" l="l" r="r" t="t"/>
              <a:pathLst>
                <a:path extrusionOk="0" h="140" w="103">
                  <a:moveTo>
                    <a:pt x="103" y="0"/>
                  </a:moveTo>
                  <a:cubicBezTo>
                    <a:pt x="75" y="9"/>
                    <a:pt x="66" y="37"/>
                    <a:pt x="47" y="56"/>
                  </a:cubicBezTo>
                  <a:cubicBezTo>
                    <a:pt x="19" y="84"/>
                    <a:pt x="10" y="112"/>
                    <a:pt x="1" y="140"/>
                  </a:cubicBezTo>
                  <a:lnTo>
                    <a:pt x="56" y="84"/>
                  </a:lnTo>
                  <a:cubicBezTo>
                    <a:pt x="75" y="56"/>
                    <a:pt x="9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0"/>
            <p:cNvSpPr/>
            <p:nvPr/>
          </p:nvSpPr>
          <p:spPr>
            <a:xfrm>
              <a:off x="4449900" y="3260950"/>
              <a:ext cx="1425" cy="5825"/>
            </a:xfrm>
            <a:custGeom>
              <a:rect b="b" l="l" r="r" t="t"/>
              <a:pathLst>
                <a:path extrusionOk="0" h="233" w="57">
                  <a:moveTo>
                    <a:pt x="56" y="0"/>
                  </a:moveTo>
                  <a:cubicBezTo>
                    <a:pt x="28" y="9"/>
                    <a:pt x="28" y="19"/>
                    <a:pt x="19" y="56"/>
                  </a:cubicBezTo>
                  <a:cubicBezTo>
                    <a:pt x="19" y="74"/>
                    <a:pt x="10" y="93"/>
                    <a:pt x="10" y="112"/>
                  </a:cubicBezTo>
                  <a:cubicBezTo>
                    <a:pt x="0" y="149"/>
                    <a:pt x="0" y="195"/>
                    <a:pt x="19" y="232"/>
                  </a:cubicBezTo>
                  <a:lnTo>
                    <a:pt x="19" y="167"/>
                  </a:lnTo>
                  <a:cubicBezTo>
                    <a:pt x="28" y="149"/>
                    <a:pt x="28" y="140"/>
                    <a:pt x="28" y="112"/>
                  </a:cubicBezTo>
                  <a:cubicBezTo>
                    <a:pt x="47" y="65"/>
                    <a:pt x="47"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0"/>
            <p:cNvSpPr/>
            <p:nvPr/>
          </p:nvSpPr>
          <p:spPr>
            <a:xfrm>
              <a:off x="4451050" y="3262800"/>
              <a:ext cx="500" cy="4675"/>
            </a:xfrm>
            <a:custGeom>
              <a:rect b="b" l="l" r="r" t="t"/>
              <a:pathLst>
                <a:path extrusionOk="0" h="187" w="20">
                  <a:moveTo>
                    <a:pt x="19" y="0"/>
                  </a:moveTo>
                  <a:cubicBezTo>
                    <a:pt x="10" y="28"/>
                    <a:pt x="10" y="38"/>
                    <a:pt x="1" y="47"/>
                  </a:cubicBezTo>
                  <a:lnTo>
                    <a:pt x="1" y="93"/>
                  </a:lnTo>
                  <a:cubicBezTo>
                    <a:pt x="1" y="131"/>
                    <a:pt x="1" y="168"/>
                    <a:pt x="19" y="186"/>
                  </a:cubicBezTo>
                  <a:lnTo>
                    <a:pt x="19" y="140"/>
                  </a:lnTo>
                  <a:lnTo>
                    <a:pt x="19" y="93"/>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0"/>
            <p:cNvSpPr/>
            <p:nvPr/>
          </p:nvSpPr>
          <p:spPr>
            <a:xfrm>
              <a:off x="4452450" y="3265825"/>
              <a:ext cx="1175" cy="4900"/>
            </a:xfrm>
            <a:custGeom>
              <a:rect b="b" l="l" r="r" t="t"/>
              <a:pathLst>
                <a:path extrusionOk="0" h="196" w="47">
                  <a:moveTo>
                    <a:pt x="10" y="0"/>
                  </a:moveTo>
                  <a:cubicBezTo>
                    <a:pt x="1" y="37"/>
                    <a:pt x="1" y="65"/>
                    <a:pt x="10" y="102"/>
                  </a:cubicBezTo>
                  <a:cubicBezTo>
                    <a:pt x="10" y="112"/>
                    <a:pt x="19" y="140"/>
                    <a:pt x="19" y="149"/>
                  </a:cubicBezTo>
                  <a:cubicBezTo>
                    <a:pt x="19" y="158"/>
                    <a:pt x="38" y="186"/>
                    <a:pt x="47" y="195"/>
                  </a:cubicBezTo>
                  <a:lnTo>
                    <a:pt x="47" y="149"/>
                  </a:lnTo>
                  <a:cubicBezTo>
                    <a:pt x="38" y="140"/>
                    <a:pt x="38" y="112"/>
                    <a:pt x="38" y="102"/>
                  </a:cubicBezTo>
                  <a:cubicBezTo>
                    <a:pt x="19" y="65"/>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50"/>
            <p:cNvSpPr/>
            <p:nvPr/>
          </p:nvSpPr>
          <p:spPr>
            <a:xfrm>
              <a:off x="4451300" y="3269775"/>
              <a:ext cx="1650" cy="4675"/>
            </a:xfrm>
            <a:custGeom>
              <a:rect b="b" l="l" r="r" t="t"/>
              <a:pathLst>
                <a:path extrusionOk="0" h="187" w="66">
                  <a:moveTo>
                    <a:pt x="0" y="0"/>
                  </a:moveTo>
                  <a:lnTo>
                    <a:pt x="0" y="0"/>
                  </a:lnTo>
                  <a:cubicBezTo>
                    <a:pt x="9" y="37"/>
                    <a:pt x="9" y="75"/>
                    <a:pt x="9" y="93"/>
                  </a:cubicBezTo>
                  <a:cubicBezTo>
                    <a:pt x="19" y="112"/>
                    <a:pt x="19" y="130"/>
                    <a:pt x="37" y="140"/>
                  </a:cubicBezTo>
                  <a:cubicBezTo>
                    <a:pt x="47" y="167"/>
                    <a:pt x="56" y="177"/>
                    <a:pt x="65" y="186"/>
                  </a:cubicBezTo>
                  <a:lnTo>
                    <a:pt x="56" y="140"/>
                  </a:lnTo>
                  <a:cubicBezTo>
                    <a:pt x="56" y="130"/>
                    <a:pt x="47" y="112"/>
                    <a:pt x="47" y="93"/>
                  </a:cubicBezTo>
                  <a:cubicBezTo>
                    <a:pt x="37" y="65"/>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50"/>
            <p:cNvSpPr/>
            <p:nvPr/>
          </p:nvSpPr>
          <p:spPr>
            <a:xfrm>
              <a:off x="4453850" y="3273025"/>
              <a:ext cx="1425" cy="4900"/>
            </a:xfrm>
            <a:custGeom>
              <a:rect b="b" l="l" r="r" t="t"/>
              <a:pathLst>
                <a:path extrusionOk="0" h="196" w="57">
                  <a:moveTo>
                    <a:pt x="10" y="0"/>
                  </a:moveTo>
                  <a:cubicBezTo>
                    <a:pt x="0" y="37"/>
                    <a:pt x="10" y="75"/>
                    <a:pt x="10" y="93"/>
                  </a:cubicBezTo>
                  <a:cubicBezTo>
                    <a:pt x="10" y="121"/>
                    <a:pt x="10" y="140"/>
                    <a:pt x="19" y="149"/>
                  </a:cubicBezTo>
                  <a:cubicBezTo>
                    <a:pt x="37" y="168"/>
                    <a:pt x="47" y="186"/>
                    <a:pt x="56" y="195"/>
                  </a:cubicBezTo>
                  <a:cubicBezTo>
                    <a:pt x="56" y="186"/>
                    <a:pt x="47" y="168"/>
                    <a:pt x="47" y="149"/>
                  </a:cubicBezTo>
                  <a:lnTo>
                    <a:pt x="37" y="102"/>
                  </a:lnTo>
                  <a:cubicBezTo>
                    <a:pt x="37" y="7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0"/>
            <p:cNvSpPr/>
            <p:nvPr/>
          </p:nvSpPr>
          <p:spPr>
            <a:xfrm>
              <a:off x="4463125" y="3264425"/>
              <a:ext cx="725" cy="2125"/>
            </a:xfrm>
            <a:custGeom>
              <a:rect b="b" l="l" r="r" t="t"/>
              <a:pathLst>
                <a:path extrusionOk="0" h="85" w="29">
                  <a:moveTo>
                    <a:pt x="10" y="1"/>
                  </a:moveTo>
                  <a:cubicBezTo>
                    <a:pt x="10" y="19"/>
                    <a:pt x="1" y="28"/>
                    <a:pt x="1" y="47"/>
                  </a:cubicBezTo>
                  <a:cubicBezTo>
                    <a:pt x="1" y="56"/>
                    <a:pt x="1" y="75"/>
                    <a:pt x="10" y="84"/>
                  </a:cubicBezTo>
                  <a:cubicBezTo>
                    <a:pt x="29" y="75"/>
                    <a:pt x="29" y="56"/>
                    <a:pt x="29" y="47"/>
                  </a:cubicBezTo>
                  <a:cubicBezTo>
                    <a:pt x="29" y="28"/>
                    <a:pt x="2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0"/>
            <p:cNvSpPr/>
            <p:nvPr/>
          </p:nvSpPr>
          <p:spPr>
            <a:xfrm>
              <a:off x="4464075" y="3262575"/>
              <a:ext cx="475" cy="2350"/>
            </a:xfrm>
            <a:custGeom>
              <a:rect b="b" l="l" r="r" t="t"/>
              <a:pathLst>
                <a:path extrusionOk="0" h="94" w="19">
                  <a:moveTo>
                    <a:pt x="9" y="0"/>
                  </a:moveTo>
                  <a:cubicBezTo>
                    <a:pt x="9" y="9"/>
                    <a:pt x="0" y="37"/>
                    <a:pt x="0" y="47"/>
                  </a:cubicBezTo>
                  <a:cubicBezTo>
                    <a:pt x="0" y="56"/>
                    <a:pt x="0" y="84"/>
                    <a:pt x="9" y="93"/>
                  </a:cubicBezTo>
                  <a:cubicBezTo>
                    <a:pt x="19" y="84"/>
                    <a:pt x="19" y="56"/>
                    <a:pt x="19" y="47"/>
                  </a:cubicBezTo>
                  <a:cubicBezTo>
                    <a:pt x="19" y="37"/>
                    <a:pt x="19" y="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0"/>
            <p:cNvSpPr/>
            <p:nvPr/>
          </p:nvSpPr>
          <p:spPr>
            <a:xfrm>
              <a:off x="4456175" y="3280000"/>
              <a:ext cx="1400" cy="3275"/>
            </a:xfrm>
            <a:custGeom>
              <a:rect b="b" l="l" r="r" t="t"/>
              <a:pathLst>
                <a:path extrusionOk="0" h="131" w="56">
                  <a:moveTo>
                    <a:pt x="0" y="0"/>
                  </a:moveTo>
                  <a:cubicBezTo>
                    <a:pt x="0" y="37"/>
                    <a:pt x="9" y="56"/>
                    <a:pt x="9" y="74"/>
                  </a:cubicBezTo>
                  <a:cubicBezTo>
                    <a:pt x="28" y="84"/>
                    <a:pt x="28" y="93"/>
                    <a:pt x="37" y="102"/>
                  </a:cubicBezTo>
                  <a:cubicBezTo>
                    <a:pt x="37" y="121"/>
                    <a:pt x="47" y="121"/>
                    <a:pt x="56" y="130"/>
                  </a:cubicBezTo>
                  <a:cubicBezTo>
                    <a:pt x="47" y="102"/>
                    <a:pt x="47" y="84"/>
                    <a:pt x="37" y="56"/>
                  </a:cubicBezTo>
                  <a:cubicBezTo>
                    <a:pt x="28" y="37"/>
                    <a:pt x="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0"/>
            <p:cNvSpPr/>
            <p:nvPr/>
          </p:nvSpPr>
          <p:spPr>
            <a:xfrm>
              <a:off x="4487525" y="3306900"/>
              <a:ext cx="33925" cy="35850"/>
            </a:xfrm>
            <a:custGeom>
              <a:rect b="b" l="l" r="r" t="t"/>
              <a:pathLst>
                <a:path extrusionOk="0" h="1434" w="1357">
                  <a:moveTo>
                    <a:pt x="679" y="1"/>
                  </a:moveTo>
                  <a:cubicBezTo>
                    <a:pt x="672" y="1"/>
                    <a:pt x="666" y="1"/>
                    <a:pt x="660" y="2"/>
                  </a:cubicBezTo>
                  <a:cubicBezTo>
                    <a:pt x="586" y="11"/>
                    <a:pt x="539" y="104"/>
                    <a:pt x="511" y="188"/>
                  </a:cubicBezTo>
                  <a:cubicBezTo>
                    <a:pt x="493" y="280"/>
                    <a:pt x="502" y="364"/>
                    <a:pt x="465" y="448"/>
                  </a:cubicBezTo>
                  <a:cubicBezTo>
                    <a:pt x="446" y="373"/>
                    <a:pt x="409" y="299"/>
                    <a:pt x="354" y="234"/>
                  </a:cubicBezTo>
                  <a:cubicBezTo>
                    <a:pt x="307" y="194"/>
                    <a:pt x="245" y="163"/>
                    <a:pt x="190" y="163"/>
                  </a:cubicBezTo>
                  <a:cubicBezTo>
                    <a:pt x="169" y="163"/>
                    <a:pt x="149" y="168"/>
                    <a:pt x="131" y="178"/>
                  </a:cubicBezTo>
                  <a:cubicBezTo>
                    <a:pt x="10" y="234"/>
                    <a:pt x="0" y="401"/>
                    <a:pt x="38" y="531"/>
                  </a:cubicBezTo>
                  <a:cubicBezTo>
                    <a:pt x="103" y="838"/>
                    <a:pt x="270" y="1145"/>
                    <a:pt x="474" y="1386"/>
                  </a:cubicBezTo>
                  <a:cubicBezTo>
                    <a:pt x="502" y="1421"/>
                    <a:pt x="537" y="1433"/>
                    <a:pt x="574" y="1433"/>
                  </a:cubicBezTo>
                  <a:cubicBezTo>
                    <a:pt x="636" y="1433"/>
                    <a:pt x="703" y="1397"/>
                    <a:pt x="744" y="1368"/>
                  </a:cubicBezTo>
                  <a:cubicBezTo>
                    <a:pt x="995" y="1191"/>
                    <a:pt x="1208" y="940"/>
                    <a:pt x="1310" y="643"/>
                  </a:cubicBezTo>
                  <a:cubicBezTo>
                    <a:pt x="1338" y="550"/>
                    <a:pt x="1357" y="448"/>
                    <a:pt x="1338" y="355"/>
                  </a:cubicBezTo>
                  <a:cubicBezTo>
                    <a:pt x="1310" y="262"/>
                    <a:pt x="1218" y="178"/>
                    <a:pt x="1125" y="178"/>
                  </a:cubicBezTo>
                  <a:cubicBezTo>
                    <a:pt x="1022" y="178"/>
                    <a:pt x="939" y="271"/>
                    <a:pt x="883" y="364"/>
                  </a:cubicBezTo>
                  <a:cubicBezTo>
                    <a:pt x="883" y="280"/>
                    <a:pt x="883" y="188"/>
                    <a:pt x="846" y="123"/>
                  </a:cubicBezTo>
                  <a:cubicBezTo>
                    <a:pt x="829" y="54"/>
                    <a:pt x="756" y="1"/>
                    <a:pt x="67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0"/>
            <p:cNvSpPr/>
            <p:nvPr/>
          </p:nvSpPr>
          <p:spPr>
            <a:xfrm>
              <a:off x="4487525" y="3306375"/>
              <a:ext cx="34875" cy="36300"/>
            </a:xfrm>
            <a:custGeom>
              <a:rect b="b" l="l" r="r" t="t"/>
              <a:pathLst>
                <a:path extrusionOk="0" h="1452" w="1395">
                  <a:moveTo>
                    <a:pt x="690" y="1"/>
                  </a:moveTo>
                  <a:cubicBezTo>
                    <a:pt x="676" y="1"/>
                    <a:pt x="663" y="2"/>
                    <a:pt x="651" y="4"/>
                  </a:cubicBezTo>
                  <a:cubicBezTo>
                    <a:pt x="604" y="13"/>
                    <a:pt x="567" y="51"/>
                    <a:pt x="549" y="88"/>
                  </a:cubicBezTo>
                  <a:cubicBezTo>
                    <a:pt x="521" y="116"/>
                    <a:pt x="502" y="162"/>
                    <a:pt x="502" y="209"/>
                  </a:cubicBezTo>
                  <a:cubicBezTo>
                    <a:pt x="484" y="283"/>
                    <a:pt x="484" y="339"/>
                    <a:pt x="474" y="394"/>
                  </a:cubicBezTo>
                  <a:cubicBezTo>
                    <a:pt x="456" y="339"/>
                    <a:pt x="419" y="292"/>
                    <a:pt x="381" y="246"/>
                  </a:cubicBezTo>
                  <a:cubicBezTo>
                    <a:pt x="363" y="209"/>
                    <a:pt x="326" y="190"/>
                    <a:pt x="279" y="181"/>
                  </a:cubicBezTo>
                  <a:cubicBezTo>
                    <a:pt x="252" y="167"/>
                    <a:pt x="220" y="158"/>
                    <a:pt x="186" y="158"/>
                  </a:cubicBezTo>
                  <a:cubicBezTo>
                    <a:pt x="174" y="158"/>
                    <a:pt x="162" y="160"/>
                    <a:pt x="149" y="162"/>
                  </a:cubicBezTo>
                  <a:cubicBezTo>
                    <a:pt x="103" y="181"/>
                    <a:pt x="66" y="199"/>
                    <a:pt x="47" y="236"/>
                  </a:cubicBezTo>
                  <a:cubicBezTo>
                    <a:pt x="19" y="274"/>
                    <a:pt x="10" y="301"/>
                    <a:pt x="10" y="348"/>
                  </a:cubicBezTo>
                  <a:cubicBezTo>
                    <a:pt x="0" y="432"/>
                    <a:pt x="19" y="515"/>
                    <a:pt x="38" y="580"/>
                  </a:cubicBezTo>
                  <a:cubicBezTo>
                    <a:pt x="84" y="738"/>
                    <a:pt x="140" y="878"/>
                    <a:pt x="205" y="1017"/>
                  </a:cubicBezTo>
                  <a:cubicBezTo>
                    <a:pt x="279" y="1156"/>
                    <a:pt x="372" y="1277"/>
                    <a:pt x="474" y="1398"/>
                  </a:cubicBezTo>
                  <a:cubicBezTo>
                    <a:pt x="372" y="1277"/>
                    <a:pt x="288" y="1156"/>
                    <a:pt x="223" y="1017"/>
                  </a:cubicBezTo>
                  <a:cubicBezTo>
                    <a:pt x="149" y="878"/>
                    <a:pt x="93" y="738"/>
                    <a:pt x="56" y="580"/>
                  </a:cubicBezTo>
                  <a:cubicBezTo>
                    <a:pt x="38" y="515"/>
                    <a:pt x="19" y="432"/>
                    <a:pt x="38" y="367"/>
                  </a:cubicBezTo>
                  <a:cubicBezTo>
                    <a:pt x="38" y="329"/>
                    <a:pt x="47" y="292"/>
                    <a:pt x="66" y="255"/>
                  </a:cubicBezTo>
                  <a:cubicBezTo>
                    <a:pt x="93" y="227"/>
                    <a:pt x="112" y="209"/>
                    <a:pt x="149" y="199"/>
                  </a:cubicBezTo>
                  <a:cubicBezTo>
                    <a:pt x="160" y="197"/>
                    <a:pt x="171" y="195"/>
                    <a:pt x="182" y="195"/>
                  </a:cubicBezTo>
                  <a:cubicBezTo>
                    <a:pt x="207" y="195"/>
                    <a:pt x="232" y="202"/>
                    <a:pt x="251" y="209"/>
                  </a:cubicBezTo>
                  <a:cubicBezTo>
                    <a:pt x="288" y="227"/>
                    <a:pt x="316" y="246"/>
                    <a:pt x="344" y="274"/>
                  </a:cubicBezTo>
                  <a:cubicBezTo>
                    <a:pt x="391" y="329"/>
                    <a:pt x="428" y="394"/>
                    <a:pt x="456" y="469"/>
                  </a:cubicBezTo>
                  <a:lnTo>
                    <a:pt x="474" y="515"/>
                  </a:lnTo>
                  <a:lnTo>
                    <a:pt x="502" y="469"/>
                  </a:lnTo>
                  <a:cubicBezTo>
                    <a:pt x="530" y="385"/>
                    <a:pt x="530" y="292"/>
                    <a:pt x="549" y="227"/>
                  </a:cubicBezTo>
                  <a:cubicBezTo>
                    <a:pt x="558" y="190"/>
                    <a:pt x="567" y="153"/>
                    <a:pt x="595" y="116"/>
                  </a:cubicBezTo>
                  <a:cubicBezTo>
                    <a:pt x="614" y="88"/>
                    <a:pt x="642" y="60"/>
                    <a:pt x="679" y="51"/>
                  </a:cubicBezTo>
                  <a:cubicBezTo>
                    <a:pt x="686" y="48"/>
                    <a:pt x="694" y="47"/>
                    <a:pt x="703" y="47"/>
                  </a:cubicBezTo>
                  <a:cubicBezTo>
                    <a:pt x="726" y="47"/>
                    <a:pt x="754" y="56"/>
                    <a:pt x="781" y="69"/>
                  </a:cubicBezTo>
                  <a:cubicBezTo>
                    <a:pt x="818" y="97"/>
                    <a:pt x="837" y="116"/>
                    <a:pt x="846" y="153"/>
                  </a:cubicBezTo>
                  <a:cubicBezTo>
                    <a:pt x="883" y="227"/>
                    <a:pt x="883" y="301"/>
                    <a:pt x="883" y="385"/>
                  </a:cubicBezTo>
                  <a:lnTo>
                    <a:pt x="883" y="469"/>
                  </a:lnTo>
                  <a:lnTo>
                    <a:pt x="930" y="413"/>
                  </a:lnTo>
                  <a:cubicBezTo>
                    <a:pt x="957" y="376"/>
                    <a:pt x="976" y="339"/>
                    <a:pt x="1013" y="301"/>
                  </a:cubicBezTo>
                  <a:cubicBezTo>
                    <a:pt x="1032" y="274"/>
                    <a:pt x="1069" y="246"/>
                    <a:pt x="1115" y="236"/>
                  </a:cubicBezTo>
                  <a:cubicBezTo>
                    <a:pt x="1134" y="232"/>
                    <a:pt x="1155" y="229"/>
                    <a:pt x="1176" y="229"/>
                  </a:cubicBezTo>
                  <a:cubicBezTo>
                    <a:pt x="1197" y="229"/>
                    <a:pt x="1218" y="232"/>
                    <a:pt x="1236" y="236"/>
                  </a:cubicBezTo>
                  <a:cubicBezTo>
                    <a:pt x="1264" y="246"/>
                    <a:pt x="1301" y="283"/>
                    <a:pt x="1329" y="320"/>
                  </a:cubicBezTo>
                  <a:cubicBezTo>
                    <a:pt x="1348" y="348"/>
                    <a:pt x="1357" y="394"/>
                    <a:pt x="1357" y="432"/>
                  </a:cubicBezTo>
                  <a:cubicBezTo>
                    <a:pt x="1357" y="478"/>
                    <a:pt x="1357" y="515"/>
                    <a:pt x="1348" y="562"/>
                  </a:cubicBezTo>
                  <a:cubicBezTo>
                    <a:pt x="1338" y="608"/>
                    <a:pt x="1329" y="645"/>
                    <a:pt x="1310" y="692"/>
                  </a:cubicBezTo>
                  <a:cubicBezTo>
                    <a:pt x="1301" y="738"/>
                    <a:pt x="1283" y="766"/>
                    <a:pt x="1264" y="812"/>
                  </a:cubicBezTo>
                  <a:cubicBezTo>
                    <a:pt x="1190" y="980"/>
                    <a:pt x="1078" y="1119"/>
                    <a:pt x="957" y="1231"/>
                  </a:cubicBezTo>
                  <a:cubicBezTo>
                    <a:pt x="1078" y="1119"/>
                    <a:pt x="1199" y="980"/>
                    <a:pt x="1292" y="812"/>
                  </a:cubicBezTo>
                  <a:cubicBezTo>
                    <a:pt x="1310" y="785"/>
                    <a:pt x="1329" y="738"/>
                    <a:pt x="1348" y="692"/>
                  </a:cubicBezTo>
                  <a:cubicBezTo>
                    <a:pt x="1357" y="645"/>
                    <a:pt x="1385" y="608"/>
                    <a:pt x="1394" y="562"/>
                  </a:cubicBezTo>
                  <a:cubicBezTo>
                    <a:pt x="1376" y="524"/>
                    <a:pt x="1376" y="478"/>
                    <a:pt x="1376" y="432"/>
                  </a:cubicBezTo>
                  <a:cubicBezTo>
                    <a:pt x="1376" y="385"/>
                    <a:pt x="1357" y="339"/>
                    <a:pt x="1329" y="292"/>
                  </a:cubicBezTo>
                  <a:cubicBezTo>
                    <a:pt x="1301" y="255"/>
                    <a:pt x="1264" y="209"/>
                    <a:pt x="1218" y="199"/>
                  </a:cubicBezTo>
                  <a:cubicBezTo>
                    <a:pt x="1190" y="188"/>
                    <a:pt x="1163" y="184"/>
                    <a:pt x="1136" y="184"/>
                  </a:cubicBezTo>
                  <a:cubicBezTo>
                    <a:pt x="1117" y="184"/>
                    <a:pt x="1097" y="186"/>
                    <a:pt x="1078" y="190"/>
                  </a:cubicBezTo>
                  <a:cubicBezTo>
                    <a:pt x="1032" y="199"/>
                    <a:pt x="995" y="236"/>
                    <a:pt x="967" y="274"/>
                  </a:cubicBezTo>
                  <a:lnTo>
                    <a:pt x="920" y="320"/>
                  </a:lnTo>
                  <a:lnTo>
                    <a:pt x="920" y="255"/>
                  </a:lnTo>
                  <a:cubicBezTo>
                    <a:pt x="920" y="209"/>
                    <a:pt x="911" y="181"/>
                    <a:pt x="883" y="134"/>
                  </a:cubicBezTo>
                  <a:cubicBezTo>
                    <a:pt x="855" y="88"/>
                    <a:pt x="837" y="51"/>
                    <a:pt x="790" y="23"/>
                  </a:cubicBezTo>
                  <a:cubicBezTo>
                    <a:pt x="763" y="9"/>
                    <a:pt x="726" y="1"/>
                    <a:pt x="690" y="1"/>
                  </a:cubicBezTo>
                  <a:close/>
                  <a:moveTo>
                    <a:pt x="493" y="1407"/>
                  </a:moveTo>
                  <a:lnTo>
                    <a:pt x="493" y="1407"/>
                  </a:lnTo>
                  <a:cubicBezTo>
                    <a:pt x="502" y="1435"/>
                    <a:pt x="521" y="1444"/>
                    <a:pt x="549" y="1444"/>
                  </a:cubicBezTo>
                  <a:cubicBezTo>
                    <a:pt x="521" y="1435"/>
                    <a:pt x="511" y="1416"/>
                    <a:pt x="493" y="1407"/>
                  </a:cubicBezTo>
                  <a:close/>
                  <a:moveTo>
                    <a:pt x="744" y="1398"/>
                  </a:moveTo>
                  <a:cubicBezTo>
                    <a:pt x="697" y="1416"/>
                    <a:pt x="660" y="1444"/>
                    <a:pt x="614" y="1444"/>
                  </a:cubicBezTo>
                  <a:cubicBezTo>
                    <a:pt x="660" y="1444"/>
                    <a:pt x="707" y="1416"/>
                    <a:pt x="744" y="1398"/>
                  </a:cubicBezTo>
                  <a:close/>
                  <a:moveTo>
                    <a:pt x="549" y="1444"/>
                  </a:moveTo>
                  <a:cubicBezTo>
                    <a:pt x="558" y="1449"/>
                    <a:pt x="570" y="1451"/>
                    <a:pt x="581" y="1451"/>
                  </a:cubicBezTo>
                  <a:cubicBezTo>
                    <a:pt x="593" y="1451"/>
                    <a:pt x="604" y="1449"/>
                    <a:pt x="614" y="144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0"/>
            <p:cNvSpPr/>
            <p:nvPr/>
          </p:nvSpPr>
          <p:spPr>
            <a:xfrm>
              <a:off x="4499375" y="3318075"/>
              <a:ext cx="1875" cy="24425"/>
            </a:xfrm>
            <a:custGeom>
              <a:rect b="b" l="l" r="r" t="t"/>
              <a:pathLst>
                <a:path extrusionOk="0" h="977" w="75">
                  <a:moveTo>
                    <a:pt x="0" y="1"/>
                  </a:moveTo>
                  <a:cubicBezTo>
                    <a:pt x="0" y="84"/>
                    <a:pt x="19" y="159"/>
                    <a:pt x="0" y="233"/>
                  </a:cubicBezTo>
                  <a:lnTo>
                    <a:pt x="28" y="475"/>
                  </a:lnTo>
                  <a:lnTo>
                    <a:pt x="47" y="716"/>
                  </a:lnTo>
                  <a:cubicBezTo>
                    <a:pt x="65" y="763"/>
                    <a:pt x="65" y="800"/>
                    <a:pt x="65" y="846"/>
                  </a:cubicBezTo>
                  <a:lnTo>
                    <a:pt x="65" y="976"/>
                  </a:lnTo>
                  <a:cubicBezTo>
                    <a:pt x="75" y="893"/>
                    <a:pt x="75" y="809"/>
                    <a:pt x="75" y="735"/>
                  </a:cubicBezTo>
                  <a:cubicBezTo>
                    <a:pt x="75" y="651"/>
                    <a:pt x="75" y="567"/>
                    <a:pt x="65" y="484"/>
                  </a:cubicBezTo>
                  <a:cubicBezTo>
                    <a:pt x="65" y="410"/>
                    <a:pt x="47" y="326"/>
                    <a:pt x="37" y="242"/>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0"/>
            <p:cNvSpPr/>
            <p:nvPr/>
          </p:nvSpPr>
          <p:spPr>
            <a:xfrm>
              <a:off x="4502400" y="3316675"/>
              <a:ext cx="7450" cy="26275"/>
            </a:xfrm>
            <a:custGeom>
              <a:rect b="b" l="l" r="r" t="t"/>
              <a:pathLst>
                <a:path extrusionOk="0" h="1051" w="298">
                  <a:moveTo>
                    <a:pt x="297" y="1"/>
                  </a:moveTo>
                  <a:cubicBezTo>
                    <a:pt x="270" y="75"/>
                    <a:pt x="242" y="168"/>
                    <a:pt x="204" y="261"/>
                  </a:cubicBezTo>
                  <a:cubicBezTo>
                    <a:pt x="186" y="345"/>
                    <a:pt x="149" y="428"/>
                    <a:pt x="130" y="521"/>
                  </a:cubicBezTo>
                  <a:cubicBezTo>
                    <a:pt x="102" y="614"/>
                    <a:pt x="84" y="698"/>
                    <a:pt x="56" y="781"/>
                  </a:cubicBezTo>
                  <a:cubicBezTo>
                    <a:pt x="37" y="874"/>
                    <a:pt x="9" y="958"/>
                    <a:pt x="0" y="1051"/>
                  </a:cubicBezTo>
                  <a:cubicBezTo>
                    <a:pt x="9" y="1014"/>
                    <a:pt x="19" y="967"/>
                    <a:pt x="37" y="921"/>
                  </a:cubicBezTo>
                  <a:cubicBezTo>
                    <a:pt x="47" y="893"/>
                    <a:pt x="56" y="846"/>
                    <a:pt x="65" y="800"/>
                  </a:cubicBezTo>
                  <a:lnTo>
                    <a:pt x="149" y="531"/>
                  </a:lnTo>
                  <a:lnTo>
                    <a:pt x="232" y="261"/>
                  </a:lnTo>
                  <a:cubicBezTo>
                    <a:pt x="251" y="168"/>
                    <a:pt x="279" y="85"/>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0"/>
            <p:cNvSpPr/>
            <p:nvPr/>
          </p:nvSpPr>
          <p:spPr>
            <a:xfrm>
              <a:off x="4501225" y="3327150"/>
              <a:ext cx="950" cy="6975"/>
            </a:xfrm>
            <a:custGeom>
              <a:rect b="b" l="l" r="r" t="t"/>
              <a:pathLst>
                <a:path extrusionOk="0" h="279" w="38">
                  <a:moveTo>
                    <a:pt x="10" y="0"/>
                  </a:moveTo>
                  <a:cubicBezTo>
                    <a:pt x="10" y="47"/>
                    <a:pt x="10" y="93"/>
                    <a:pt x="1" y="139"/>
                  </a:cubicBezTo>
                  <a:cubicBezTo>
                    <a:pt x="10" y="158"/>
                    <a:pt x="10" y="186"/>
                    <a:pt x="10" y="204"/>
                  </a:cubicBezTo>
                  <a:cubicBezTo>
                    <a:pt x="10" y="232"/>
                    <a:pt x="19" y="251"/>
                    <a:pt x="19" y="279"/>
                  </a:cubicBezTo>
                  <a:cubicBezTo>
                    <a:pt x="38" y="251"/>
                    <a:pt x="38" y="232"/>
                    <a:pt x="38" y="204"/>
                  </a:cubicBezTo>
                  <a:lnTo>
                    <a:pt x="38" y="139"/>
                  </a:lnTo>
                  <a:cubicBezTo>
                    <a:pt x="38" y="93"/>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0"/>
            <p:cNvSpPr/>
            <p:nvPr/>
          </p:nvSpPr>
          <p:spPr>
            <a:xfrm>
              <a:off x="4501700" y="3324350"/>
              <a:ext cx="1175" cy="4450"/>
            </a:xfrm>
            <a:custGeom>
              <a:rect b="b" l="l" r="r" t="t"/>
              <a:pathLst>
                <a:path extrusionOk="0" h="178" w="47">
                  <a:moveTo>
                    <a:pt x="0" y="1"/>
                  </a:moveTo>
                  <a:cubicBezTo>
                    <a:pt x="0" y="28"/>
                    <a:pt x="0" y="66"/>
                    <a:pt x="19" y="84"/>
                  </a:cubicBezTo>
                  <a:cubicBezTo>
                    <a:pt x="19" y="112"/>
                    <a:pt x="28" y="121"/>
                    <a:pt x="28" y="131"/>
                  </a:cubicBezTo>
                  <a:cubicBezTo>
                    <a:pt x="28" y="159"/>
                    <a:pt x="37" y="168"/>
                    <a:pt x="37" y="177"/>
                  </a:cubicBezTo>
                  <a:cubicBezTo>
                    <a:pt x="47" y="168"/>
                    <a:pt x="47" y="140"/>
                    <a:pt x="47" y="131"/>
                  </a:cubicBezTo>
                  <a:cubicBezTo>
                    <a:pt x="37" y="112"/>
                    <a:pt x="37" y="93"/>
                    <a:pt x="37" y="84"/>
                  </a:cubicBezTo>
                  <a:cubicBezTo>
                    <a:pt x="28" y="66"/>
                    <a:pt x="28"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0"/>
            <p:cNvSpPr/>
            <p:nvPr/>
          </p:nvSpPr>
          <p:spPr>
            <a:xfrm>
              <a:off x="4503550" y="3324125"/>
              <a:ext cx="500" cy="6750"/>
            </a:xfrm>
            <a:custGeom>
              <a:rect b="b" l="l" r="r" t="t"/>
              <a:pathLst>
                <a:path extrusionOk="0" h="270" w="20">
                  <a:moveTo>
                    <a:pt x="10" y="0"/>
                  </a:moveTo>
                  <a:cubicBezTo>
                    <a:pt x="1" y="37"/>
                    <a:pt x="1" y="84"/>
                    <a:pt x="10" y="140"/>
                  </a:cubicBezTo>
                  <a:lnTo>
                    <a:pt x="10" y="270"/>
                  </a:lnTo>
                  <a:cubicBezTo>
                    <a:pt x="10" y="242"/>
                    <a:pt x="19" y="223"/>
                    <a:pt x="19" y="195"/>
                  </a:cubicBezTo>
                  <a:lnTo>
                    <a:pt x="19" y="130"/>
                  </a:lnTo>
                  <a:cubicBezTo>
                    <a:pt x="19" y="93"/>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0"/>
            <p:cNvSpPr/>
            <p:nvPr/>
          </p:nvSpPr>
          <p:spPr>
            <a:xfrm>
              <a:off x="4502625" y="3332950"/>
              <a:ext cx="725" cy="3975"/>
            </a:xfrm>
            <a:custGeom>
              <a:rect b="b" l="l" r="r" t="t"/>
              <a:pathLst>
                <a:path extrusionOk="0" h="159" w="29">
                  <a:moveTo>
                    <a:pt x="28" y="0"/>
                  </a:moveTo>
                  <a:cubicBezTo>
                    <a:pt x="10" y="19"/>
                    <a:pt x="0" y="56"/>
                    <a:pt x="0" y="75"/>
                  </a:cubicBezTo>
                  <a:lnTo>
                    <a:pt x="0" y="158"/>
                  </a:lnTo>
                  <a:cubicBezTo>
                    <a:pt x="10" y="140"/>
                    <a:pt x="28" y="103"/>
                    <a:pt x="28" y="75"/>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0"/>
            <p:cNvSpPr/>
            <p:nvPr/>
          </p:nvSpPr>
          <p:spPr>
            <a:xfrm>
              <a:off x="4507025" y="3310175"/>
              <a:ext cx="1200" cy="5850"/>
            </a:xfrm>
            <a:custGeom>
              <a:rect b="b" l="l" r="r" t="t"/>
              <a:pathLst>
                <a:path extrusionOk="0" h="234" w="48">
                  <a:moveTo>
                    <a:pt x="1" y="1"/>
                  </a:moveTo>
                  <a:cubicBezTo>
                    <a:pt x="1" y="47"/>
                    <a:pt x="1" y="84"/>
                    <a:pt x="10" y="122"/>
                  </a:cubicBezTo>
                  <a:cubicBezTo>
                    <a:pt x="10" y="140"/>
                    <a:pt x="19" y="149"/>
                    <a:pt x="19" y="177"/>
                  </a:cubicBezTo>
                  <a:cubicBezTo>
                    <a:pt x="19" y="196"/>
                    <a:pt x="38" y="215"/>
                    <a:pt x="38" y="233"/>
                  </a:cubicBezTo>
                  <a:cubicBezTo>
                    <a:pt x="47" y="224"/>
                    <a:pt x="47" y="196"/>
                    <a:pt x="47" y="177"/>
                  </a:cubicBezTo>
                  <a:cubicBezTo>
                    <a:pt x="47" y="168"/>
                    <a:pt x="38" y="140"/>
                    <a:pt x="38" y="122"/>
                  </a:cubicBezTo>
                  <a:cubicBezTo>
                    <a:pt x="19" y="84"/>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50"/>
            <p:cNvSpPr/>
            <p:nvPr/>
          </p:nvSpPr>
          <p:spPr>
            <a:xfrm>
              <a:off x="4506350" y="3314600"/>
              <a:ext cx="1175" cy="4200"/>
            </a:xfrm>
            <a:custGeom>
              <a:rect b="b" l="l" r="r" t="t"/>
              <a:pathLst>
                <a:path extrusionOk="0" h="168" w="47">
                  <a:moveTo>
                    <a:pt x="19" y="0"/>
                  </a:moveTo>
                  <a:cubicBezTo>
                    <a:pt x="0" y="19"/>
                    <a:pt x="19" y="56"/>
                    <a:pt x="28" y="93"/>
                  </a:cubicBezTo>
                  <a:cubicBezTo>
                    <a:pt x="28" y="112"/>
                    <a:pt x="37" y="149"/>
                    <a:pt x="37" y="168"/>
                  </a:cubicBezTo>
                  <a:cubicBezTo>
                    <a:pt x="46" y="158"/>
                    <a:pt x="46" y="140"/>
                    <a:pt x="46" y="130"/>
                  </a:cubicBezTo>
                  <a:lnTo>
                    <a:pt x="46" y="84"/>
                  </a:lnTo>
                  <a:cubicBezTo>
                    <a:pt x="46" y="56"/>
                    <a:pt x="37" y="47"/>
                    <a:pt x="37" y="38"/>
                  </a:cubicBezTo>
                  <a:cubicBezTo>
                    <a:pt x="28" y="19"/>
                    <a:pt x="28" y="1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50"/>
            <p:cNvSpPr/>
            <p:nvPr/>
          </p:nvSpPr>
          <p:spPr>
            <a:xfrm>
              <a:off x="4505175" y="3309950"/>
              <a:ext cx="1200" cy="2350"/>
            </a:xfrm>
            <a:custGeom>
              <a:rect b="b" l="l" r="r" t="t"/>
              <a:pathLst>
                <a:path extrusionOk="0" h="94" w="48">
                  <a:moveTo>
                    <a:pt x="1" y="1"/>
                  </a:moveTo>
                  <a:cubicBezTo>
                    <a:pt x="1" y="19"/>
                    <a:pt x="19" y="38"/>
                    <a:pt x="19" y="47"/>
                  </a:cubicBezTo>
                  <a:cubicBezTo>
                    <a:pt x="28" y="56"/>
                    <a:pt x="28" y="56"/>
                    <a:pt x="28" y="66"/>
                  </a:cubicBezTo>
                  <a:cubicBezTo>
                    <a:pt x="28" y="84"/>
                    <a:pt x="38" y="84"/>
                    <a:pt x="38" y="93"/>
                  </a:cubicBezTo>
                  <a:cubicBezTo>
                    <a:pt x="47" y="84"/>
                    <a:pt x="38" y="56"/>
                    <a:pt x="38" y="47"/>
                  </a:cubicBezTo>
                  <a:cubicBezTo>
                    <a:pt x="38" y="38"/>
                    <a:pt x="28" y="38"/>
                    <a:pt x="28" y="19"/>
                  </a:cubicBezTo>
                  <a:cubicBezTo>
                    <a:pt x="19" y="10"/>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0"/>
            <p:cNvSpPr/>
            <p:nvPr/>
          </p:nvSpPr>
          <p:spPr>
            <a:xfrm>
              <a:off x="4517725" y="3313900"/>
              <a:ext cx="2100" cy="5375"/>
            </a:xfrm>
            <a:custGeom>
              <a:rect b="b" l="l" r="r" t="t"/>
              <a:pathLst>
                <a:path extrusionOk="0" h="215" w="84">
                  <a:moveTo>
                    <a:pt x="0" y="0"/>
                  </a:moveTo>
                  <a:cubicBezTo>
                    <a:pt x="37" y="38"/>
                    <a:pt x="47" y="66"/>
                    <a:pt x="47" y="93"/>
                  </a:cubicBezTo>
                  <a:cubicBezTo>
                    <a:pt x="56" y="121"/>
                    <a:pt x="56" y="131"/>
                    <a:pt x="56" y="158"/>
                  </a:cubicBezTo>
                  <a:lnTo>
                    <a:pt x="56" y="177"/>
                  </a:lnTo>
                  <a:lnTo>
                    <a:pt x="56" y="214"/>
                  </a:lnTo>
                  <a:cubicBezTo>
                    <a:pt x="56" y="214"/>
                    <a:pt x="75" y="196"/>
                    <a:pt x="75" y="186"/>
                  </a:cubicBezTo>
                  <a:cubicBezTo>
                    <a:pt x="84" y="177"/>
                    <a:pt x="84" y="168"/>
                    <a:pt x="84" y="158"/>
                  </a:cubicBezTo>
                  <a:lnTo>
                    <a:pt x="84" y="93"/>
                  </a:lnTo>
                  <a:cubicBezTo>
                    <a:pt x="84" y="75"/>
                    <a:pt x="75" y="47"/>
                    <a:pt x="56" y="38"/>
                  </a:cubicBezTo>
                  <a:cubicBezTo>
                    <a:pt x="3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0"/>
            <p:cNvSpPr/>
            <p:nvPr/>
          </p:nvSpPr>
          <p:spPr>
            <a:xfrm>
              <a:off x="4517475" y="3317375"/>
              <a:ext cx="1200" cy="5375"/>
            </a:xfrm>
            <a:custGeom>
              <a:rect b="b" l="l" r="r" t="t"/>
              <a:pathLst>
                <a:path extrusionOk="0" h="215" w="48">
                  <a:moveTo>
                    <a:pt x="47" y="1"/>
                  </a:moveTo>
                  <a:cubicBezTo>
                    <a:pt x="47" y="19"/>
                    <a:pt x="38" y="38"/>
                    <a:pt x="29" y="38"/>
                  </a:cubicBezTo>
                  <a:cubicBezTo>
                    <a:pt x="29" y="66"/>
                    <a:pt x="20" y="75"/>
                    <a:pt x="20" y="94"/>
                  </a:cubicBezTo>
                  <a:lnTo>
                    <a:pt x="10" y="159"/>
                  </a:lnTo>
                  <a:cubicBezTo>
                    <a:pt x="10" y="177"/>
                    <a:pt x="1" y="187"/>
                    <a:pt x="1" y="215"/>
                  </a:cubicBezTo>
                  <a:cubicBezTo>
                    <a:pt x="20" y="205"/>
                    <a:pt x="20" y="177"/>
                    <a:pt x="38" y="168"/>
                  </a:cubicBezTo>
                  <a:cubicBezTo>
                    <a:pt x="38" y="140"/>
                    <a:pt x="47" y="131"/>
                    <a:pt x="47" y="112"/>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0"/>
            <p:cNvSpPr/>
            <p:nvPr/>
          </p:nvSpPr>
          <p:spPr>
            <a:xfrm>
              <a:off x="4517475" y="3321325"/>
              <a:ext cx="2125" cy="4225"/>
            </a:xfrm>
            <a:custGeom>
              <a:rect b="b" l="l" r="r" t="t"/>
              <a:pathLst>
                <a:path extrusionOk="0" h="169" w="85">
                  <a:moveTo>
                    <a:pt x="85" y="1"/>
                  </a:moveTo>
                  <a:lnTo>
                    <a:pt x="85" y="1"/>
                  </a:lnTo>
                  <a:cubicBezTo>
                    <a:pt x="66" y="19"/>
                    <a:pt x="57" y="57"/>
                    <a:pt x="38" y="75"/>
                  </a:cubicBezTo>
                  <a:cubicBezTo>
                    <a:pt x="20" y="112"/>
                    <a:pt x="10" y="131"/>
                    <a:pt x="1" y="168"/>
                  </a:cubicBezTo>
                  <a:lnTo>
                    <a:pt x="38" y="131"/>
                  </a:lnTo>
                  <a:cubicBezTo>
                    <a:pt x="47" y="122"/>
                    <a:pt x="47" y="103"/>
                    <a:pt x="57" y="94"/>
                  </a:cubicBezTo>
                  <a:cubicBezTo>
                    <a:pt x="57" y="75"/>
                    <a:pt x="66" y="57"/>
                    <a:pt x="66" y="47"/>
                  </a:cubicBezTo>
                  <a:cubicBezTo>
                    <a:pt x="85" y="29"/>
                    <a:pt x="85" y="10"/>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0"/>
            <p:cNvSpPr/>
            <p:nvPr/>
          </p:nvSpPr>
          <p:spPr>
            <a:xfrm>
              <a:off x="4517250" y="3317150"/>
              <a:ext cx="500" cy="3500"/>
            </a:xfrm>
            <a:custGeom>
              <a:rect b="b" l="l" r="r" t="t"/>
              <a:pathLst>
                <a:path extrusionOk="0" h="140" w="20">
                  <a:moveTo>
                    <a:pt x="10" y="1"/>
                  </a:moveTo>
                  <a:cubicBezTo>
                    <a:pt x="10" y="28"/>
                    <a:pt x="10" y="47"/>
                    <a:pt x="1" y="66"/>
                  </a:cubicBezTo>
                  <a:lnTo>
                    <a:pt x="1" y="140"/>
                  </a:lnTo>
                  <a:cubicBezTo>
                    <a:pt x="10" y="112"/>
                    <a:pt x="19" y="93"/>
                    <a:pt x="19" y="66"/>
                  </a:cubicBezTo>
                  <a:lnTo>
                    <a:pt x="19" y="38"/>
                  </a:lnTo>
                  <a:cubicBezTo>
                    <a:pt x="19" y="28"/>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0"/>
            <p:cNvSpPr/>
            <p:nvPr/>
          </p:nvSpPr>
          <p:spPr>
            <a:xfrm>
              <a:off x="4504025" y="3338300"/>
              <a:ext cx="4200" cy="3025"/>
            </a:xfrm>
            <a:custGeom>
              <a:rect b="b" l="l" r="r" t="t"/>
              <a:pathLst>
                <a:path extrusionOk="0" h="121" w="168">
                  <a:moveTo>
                    <a:pt x="167" y="0"/>
                  </a:moveTo>
                  <a:lnTo>
                    <a:pt x="167" y="0"/>
                  </a:lnTo>
                  <a:cubicBezTo>
                    <a:pt x="139" y="28"/>
                    <a:pt x="112" y="37"/>
                    <a:pt x="84" y="65"/>
                  </a:cubicBezTo>
                  <a:cubicBezTo>
                    <a:pt x="65" y="84"/>
                    <a:pt x="28" y="93"/>
                    <a:pt x="0" y="121"/>
                  </a:cubicBezTo>
                  <a:cubicBezTo>
                    <a:pt x="19" y="121"/>
                    <a:pt x="37" y="112"/>
                    <a:pt x="47" y="93"/>
                  </a:cubicBezTo>
                  <a:cubicBezTo>
                    <a:pt x="65" y="84"/>
                    <a:pt x="84" y="84"/>
                    <a:pt x="93" y="74"/>
                  </a:cubicBezTo>
                  <a:cubicBezTo>
                    <a:pt x="121" y="65"/>
                    <a:pt x="158" y="37"/>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0"/>
            <p:cNvSpPr/>
            <p:nvPr/>
          </p:nvSpPr>
          <p:spPr>
            <a:xfrm>
              <a:off x="4504950" y="3336900"/>
              <a:ext cx="3050" cy="2350"/>
            </a:xfrm>
            <a:custGeom>
              <a:rect b="b" l="l" r="r" t="t"/>
              <a:pathLst>
                <a:path extrusionOk="0" h="94" w="122">
                  <a:moveTo>
                    <a:pt x="121" y="0"/>
                  </a:moveTo>
                  <a:cubicBezTo>
                    <a:pt x="102" y="10"/>
                    <a:pt x="93" y="10"/>
                    <a:pt x="84" y="28"/>
                  </a:cubicBezTo>
                  <a:cubicBezTo>
                    <a:pt x="84" y="37"/>
                    <a:pt x="65" y="37"/>
                    <a:pt x="56" y="47"/>
                  </a:cubicBezTo>
                  <a:cubicBezTo>
                    <a:pt x="37" y="56"/>
                    <a:pt x="28" y="84"/>
                    <a:pt x="0" y="93"/>
                  </a:cubicBezTo>
                  <a:lnTo>
                    <a:pt x="37" y="93"/>
                  </a:lnTo>
                  <a:cubicBezTo>
                    <a:pt x="47" y="84"/>
                    <a:pt x="56" y="84"/>
                    <a:pt x="65" y="75"/>
                  </a:cubicBezTo>
                  <a:cubicBezTo>
                    <a:pt x="93" y="47"/>
                    <a:pt x="102" y="28"/>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0"/>
            <p:cNvSpPr/>
            <p:nvPr/>
          </p:nvSpPr>
          <p:spPr>
            <a:xfrm>
              <a:off x="4505175" y="3333400"/>
              <a:ext cx="1200" cy="3750"/>
            </a:xfrm>
            <a:custGeom>
              <a:rect b="b" l="l" r="r" t="t"/>
              <a:pathLst>
                <a:path extrusionOk="0" h="150" w="48">
                  <a:moveTo>
                    <a:pt x="47" y="1"/>
                  </a:moveTo>
                  <a:lnTo>
                    <a:pt x="19" y="75"/>
                  </a:lnTo>
                  <a:cubicBezTo>
                    <a:pt x="19" y="103"/>
                    <a:pt x="1" y="131"/>
                    <a:pt x="1" y="150"/>
                  </a:cubicBezTo>
                  <a:cubicBezTo>
                    <a:pt x="28" y="140"/>
                    <a:pt x="38" y="122"/>
                    <a:pt x="38" y="66"/>
                  </a:cubicBezTo>
                  <a:cubicBezTo>
                    <a:pt x="38" y="57"/>
                    <a:pt x="47" y="47"/>
                    <a:pt x="47" y="38"/>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50"/>
            <p:cNvSpPr/>
            <p:nvPr/>
          </p:nvSpPr>
          <p:spPr>
            <a:xfrm>
              <a:off x="4507275" y="3333400"/>
              <a:ext cx="2100" cy="2600"/>
            </a:xfrm>
            <a:custGeom>
              <a:rect b="b" l="l" r="r" t="t"/>
              <a:pathLst>
                <a:path extrusionOk="0" h="104" w="84">
                  <a:moveTo>
                    <a:pt x="84" y="1"/>
                  </a:moveTo>
                  <a:cubicBezTo>
                    <a:pt x="56" y="10"/>
                    <a:pt x="47" y="29"/>
                    <a:pt x="37" y="47"/>
                  </a:cubicBezTo>
                  <a:cubicBezTo>
                    <a:pt x="9" y="57"/>
                    <a:pt x="0" y="85"/>
                    <a:pt x="0" y="103"/>
                  </a:cubicBezTo>
                  <a:cubicBezTo>
                    <a:pt x="28" y="94"/>
                    <a:pt x="37" y="85"/>
                    <a:pt x="47" y="57"/>
                  </a:cubicBezTo>
                  <a:cubicBezTo>
                    <a:pt x="75" y="47"/>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50"/>
            <p:cNvSpPr/>
            <p:nvPr/>
          </p:nvSpPr>
          <p:spPr>
            <a:xfrm>
              <a:off x="4509350" y="3333650"/>
              <a:ext cx="2600" cy="3500"/>
            </a:xfrm>
            <a:custGeom>
              <a:rect b="b" l="l" r="r" t="t"/>
              <a:pathLst>
                <a:path extrusionOk="0" h="140" w="104">
                  <a:moveTo>
                    <a:pt x="103" y="0"/>
                  </a:moveTo>
                  <a:lnTo>
                    <a:pt x="103" y="0"/>
                  </a:lnTo>
                  <a:cubicBezTo>
                    <a:pt x="84" y="19"/>
                    <a:pt x="66" y="37"/>
                    <a:pt x="47" y="65"/>
                  </a:cubicBezTo>
                  <a:cubicBezTo>
                    <a:pt x="19" y="84"/>
                    <a:pt x="10" y="121"/>
                    <a:pt x="1" y="140"/>
                  </a:cubicBezTo>
                  <a:lnTo>
                    <a:pt x="57" y="84"/>
                  </a:lnTo>
                  <a:cubicBezTo>
                    <a:pt x="84" y="65"/>
                    <a:pt x="94"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0"/>
            <p:cNvSpPr/>
            <p:nvPr/>
          </p:nvSpPr>
          <p:spPr>
            <a:xfrm>
              <a:off x="4488450" y="3313425"/>
              <a:ext cx="1425" cy="5850"/>
            </a:xfrm>
            <a:custGeom>
              <a:rect b="b" l="l" r="r" t="t"/>
              <a:pathLst>
                <a:path extrusionOk="0" h="234" w="57">
                  <a:moveTo>
                    <a:pt x="56" y="1"/>
                  </a:moveTo>
                  <a:lnTo>
                    <a:pt x="56" y="1"/>
                  </a:lnTo>
                  <a:cubicBezTo>
                    <a:pt x="47" y="19"/>
                    <a:pt x="38" y="38"/>
                    <a:pt x="19" y="57"/>
                  </a:cubicBezTo>
                  <a:cubicBezTo>
                    <a:pt x="19" y="85"/>
                    <a:pt x="10" y="94"/>
                    <a:pt x="10" y="112"/>
                  </a:cubicBezTo>
                  <a:cubicBezTo>
                    <a:pt x="1" y="150"/>
                    <a:pt x="1" y="196"/>
                    <a:pt x="19" y="233"/>
                  </a:cubicBezTo>
                  <a:lnTo>
                    <a:pt x="19" y="177"/>
                  </a:lnTo>
                  <a:cubicBezTo>
                    <a:pt x="38" y="150"/>
                    <a:pt x="38" y="140"/>
                    <a:pt x="38" y="112"/>
                  </a:cubicBezTo>
                  <a:cubicBezTo>
                    <a:pt x="47" y="66"/>
                    <a:pt x="47"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0"/>
            <p:cNvSpPr/>
            <p:nvPr/>
          </p:nvSpPr>
          <p:spPr>
            <a:xfrm>
              <a:off x="4489625" y="3315750"/>
              <a:ext cx="475" cy="4675"/>
            </a:xfrm>
            <a:custGeom>
              <a:rect b="b" l="l" r="r" t="t"/>
              <a:pathLst>
                <a:path extrusionOk="0" h="187" w="19">
                  <a:moveTo>
                    <a:pt x="19" y="1"/>
                  </a:moveTo>
                  <a:cubicBezTo>
                    <a:pt x="9" y="10"/>
                    <a:pt x="9" y="38"/>
                    <a:pt x="0" y="47"/>
                  </a:cubicBezTo>
                  <a:lnTo>
                    <a:pt x="0" y="94"/>
                  </a:lnTo>
                  <a:cubicBezTo>
                    <a:pt x="0" y="122"/>
                    <a:pt x="0" y="159"/>
                    <a:pt x="19" y="187"/>
                  </a:cubicBezTo>
                  <a:lnTo>
                    <a:pt x="19" y="140"/>
                  </a:lnTo>
                  <a:lnTo>
                    <a:pt x="19" y="94"/>
                  </a:ln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0"/>
            <p:cNvSpPr/>
            <p:nvPr/>
          </p:nvSpPr>
          <p:spPr>
            <a:xfrm>
              <a:off x="4491000" y="3318325"/>
              <a:ext cx="1200" cy="4900"/>
            </a:xfrm>
            <a:custGeom>
              <a:rect b="b" l="l" r="r" t="t"/>
              <a:pathLst>
                <a:path extrusionOk="0" h="196" w="48">
                  <a:moveTo>
                    <a:pt x="10" y="0"/>
                  </a:moveTo>
                  <a:cubicBezTo>
                    <a:pt x="1" y="37"/>
                    <a:pt x="10" y="74"/>
                    <a:pt x="10" y="102"/>
                  </a:cubicBezTo>
                  <a:cubicBezTo>
                    <a:pt x="10" y="121"/>
                    <a:pt x="29" y="139"/>
                    <a:pt x="29" y="149"/>
                  </a:cubicBezTo>
                  <a:cubicBezTo>
                    <a:pt x="29" y="167"/>
                    <a:pt x="38" y="186"/>
                    <a:pt x="47" y="195"/>
                  </a:cubicBezTo>
                  <a:lnTo>
                    <a:pt x="47" y="149"/>
                  </a:lnTo>
                  <a:cubicBezTo>
                    <a:pt x="38" y="139"/>
                    <a:pt x="38" y="121"/>
                    <a:pt x="38" y="102"/>
                  </a:cubicBezTo>
                  <a:cubicBezTo>
                    <a:pt x="29" y="74"/>
                    <a:pt x="2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0"/>
            <p:cNvSpPr/>
            <p:nvPr/>
          </p:nvSpPr>
          <p:spPr>
            <a:xfrm>
              <a:off x="4490075" y="3322725"/>
              <a:ext cx="1875" cy="4675"/>
            </a:xfrm>
            <a:custGeom>
              <a:rect b="b" l="l" r="r" t="t"/>
              <a:pathLst>
                <a:path extrusionOk="0" h="187" w="75">
                  <a:moveTo>
                    <a:pt x="1" y="1"/>
                  </a:moveTo>
                  <a:cubicBezTo>
                    <a:pt x="1" y="38"/>
                    <a:pt x="19" y="66"/>
                    <a:pt x="19" y="93"/>
                  </a:cubicBezTo>
                  <a:cubicBezTo>
                    <a:pt x="29" y="103"/>
                    <a:pt x="29" y="121"/>
                    <a:pt x="38" y="140"/>
                  </a:cubicBezTo>
                  <a:cubicBezTo>
                    <a:pt x="47" y="158"/>
                    <a:pt x="66" y="168"/>
                    <a:pt x="75" y="186"/>
                  </a:cubicBezTo>
                  <a:lnTo>
                    <a:pt x="66" y="140"/>
                  </a:lnTo>
                  <a:cubicBezTo>
                    <a:pt x="66" y="121"/>
                    <a:pt x="47" y="103"/>
                    <a:pt x="47" y="93"/>
                  </a:cubicBezTo>
                  <a:cubicBezTo>
                    <a:pt x="38" y="5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0"/>
            <p:cNvSpPr/>
            <p:nvPr/>
          </p:nvSpPr>
          <p:spPr>
            <a:xfrm>
              <a:off x="4492875" y="3325975"/>
              <a:ext cx="1175" cy="4900"/>
            </a:xfrm>
            <a:custGeom>
              <a:rect b="b" l="l" r="r" t="t"/>
              <a:pathLst>
                <a:path extrusionOk="0" h="196" w="47">
                  <a:moveTo>
                    <a:pt x="0" y="1"/>
                  </a:moveTo>
                  <a:lnTo>
                    <a:pt x="0" y="94"/>
                  </a:lnTo>
                  <a:cubicBezTo>
                    <a:pt x="0" y="112"/>
                    <a:pt x="0" y="140"/>
                    <a:pt x="9" y="149"/>
                  </a:cubicBezTo>
                  <a:cubicBezTo>
                    <a:pt x="19" y="159"/>
                    <a:pt x="28" y="177"/>
                    <a:pt x="47" y="196"/>
                  </a:cubicBezTo>
                  <a:cubicBezTo>
                    <a:pt x="47" y="177"/>
                    <a:pt x="28" y="159"/>
                    <a:pt x="28" y="149"/>
                  </a:cubicBezTo>
                  <a:lnTo>
                    <a:pt x="19" y="103"/>
                  </a:lnTo>
                  <a:cubicBezTo>
                    <a:pt x="19" y="66"/>
                    <a:pt x="9"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0"/>
            <p:cNvSpPr/>
            <p:nvPr/>
          </p:nvSpPr>
          <p:spPr>
            <a:xfrm>
              <a:off x="4502150" y="3317150"/>
              <a:ext cx="500" cy="2350"/>
            </a:xfrm>
            <a:custGeom>
              <a:rect b="b" l="l" r="r" t="t"/>
              <a:pathLst>
                <a:path extrusionOk="0" h="94" w="20">
                  <a:moveTo>
                    <a:pt x="10" y="1"/>
                  </a:moveTo>
                  <a:cubicBezTo>
                    <a:pt x="1" y="28"/>
                    <a:pt x="1" y="38"/>
                    <a:pt x="1" y="47"/>
                  </a:cubicBezTo>
                  <a:cubicBezTo>
                    <a:pt x="1" y="56"/>
                    <a:pt x="1" y="84"/>
                    <a:pt x="10" y="93"/>
                  </a:cubicBezTo>
                  <a:cubicBezTo>
                    <a:pt x="19" y="84"/>
                    <a:pt x="19" y="56"/>
                    <a:pt x="19" y="47"/>
                  </a:cubicBezTo>
                  <a:cubicBezTo>
                    <a:pt x="19" y="38"/>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0"/>
            <p:cNvSpPr/>
            <p:nvPr/>
          </p:nvSpPr>
          <p:spPr>
            <a:xfrm>
              <a:off x="4502850" y="3315525"/>
              <a:ext cx="725" cy="2350"/>
            </a:xfrm>
            <a:custGeom>
              <a:rect b="b" l="l" r="r" t="t"/>
              <a:pathLst>
                <a:path extrusionOk="0" h="94" w="29">
                  <a:moveTo>
                    <a:pt x="19" y="1"/>
                  </a:moveTo>
                  <a:cubicBezTo>
                    <a:pt x="1" y="10"/>
                    <a:pt x="1" y="28"/>
                    <a:pt x="1" y="47"/>
                  </a:cubicBezTo>
                  <a:cubicBezTo>
                    <a:pt x="1" y="56"/>
                    <a:pt x="1" y="75"/>
                    <a:pt x="19" y="93"/>
                  </a:cubicBezTo>
                  <a:cubicBezTo>
                    <a:pt x="29" y="75"/>
                    <a:pt x="29" y="56"/>
                    <a:pt x="29" y="47"/>
                  </a:cubicBezTo>
                  <a:cubicBezTo>
                    <a:pt x="29" y="28"/>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0"/>
            <p:cNvSpPr/>
            <p:nvPr/>
          </p:nvSpPr>
          <p:spPr>
            <a:xfrm>
              <a:off x="4495200" y="3332950"/>
              <a:ext cx="1400" cy="3050"/>
            </a:xfrm>
            <a:custGeom>
              <a:rect b="b" l="l" r="r" t="t"/>
              <a:pathLst>
                <a:path extrusionOk="0" h="122" w="56">
                  <a:moveTo>
                    <a:pt x="0" y="0"/>
                  </a:moveTo>
                  <a:cubicBezTo>
                    <a:pt x="0" y="19"/>
                    <a:pt x="0" y="47"/>
                    <a:pt x="9" y="65"/>
                  </a:cubicBezTo>
                  <a:cubicBezTo>
                    <a:pt x="19" y="75"/>
                    <a:pt x="19" y="93"/>
                    <a:pt x="28" y="103"/>
                  </a:cubicBezTo>
                  <a:cubicBezTo>
                    <a:pt x="28" y="112"/>
                    <a:pt x="47" y="112"/>
                    <a:pt x="56" y="121"/>
                  </a:cubicBezTo>
                  <a:cubicBezTo>
                    <a:pt x="47" y="103"/>
                    <a:pt x="47" y="75"/>
                    <a:pt x="28" y="56"/>
                  </a:cubicBezTo>
                  <a:cubicBezTo>
                    <a:pt x="19" y="28"/>
                    <a:pt x="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50"/>
            <p:cNvSpPr/>
            <p:nvPr/>
          </p:nvSpPr>
          <p:spPr>
            <a:xfrm>
              <a:off x="4573475" y="3394925"/>
              <a:ext cx="33925" cy="35775"/>
            </a:xfrm>
            <a:custGeom>
              <a:rect b="b" l="l" r="r" t="t"/>
              <a:pathLst>
                <a:path extrusionOk="0" h="1431" w="1357">
                  <a:moveTo>
                    <a:pt x="678" y="1"/>
                  </a:moveTo>
                  <a:cubicBezTo>
                    <a:pt x="672" y="1"/>
                    <a:pt x="666" y="1"/>
                    <a:pt x="660" y="2"/>
                  </a:cubicBezTo>
                  <a:cubicBezTo>
                    <a:pt x="585" y="11"/>
                    <a:pt x="539" y="104"/>
                    <a:pt x="511" y="188"/>
                  </a:cubicBezTo>
                  <a:cubicBezTo>
                    <a:pt x="493" y="281"/>
                    <a:pt x="502" y="364"/>
                    <a:pt x="465" y="448"/>
                  </a:cubicBezTo>
                  <a:cubicBezTo>
                    <a:pt x="446" y="374"/>
                    <a:pt x="409" y="290"/>
                    <a:pt x="353" y="234"/>
                  </a:cubicBezTo>
                  <a:cubicBezTo>
                    <a:pt x="306" y="194"/>
                    <a:pt x="245" y="164"/>
                    <a:pt x="190" y="164"/>
                  </a:cubicBezTo>
                  <a:cubicBezTo>
                    <a:pt x="169" y="164"/>
                    <a:pt x="148" y="168"/>
                    <a:pt x="130" y="179"/>
                  </a:cubicBezTo>
                  <a:cubicBezTo>
                    <a:pt x="9" y="234"/>
                    <a:pt x="0" y="401"/>
                    <a:pt x="37" y="522"/>
                  </a:cubicBezTo>
                  <a:cubicBezTo>
                    <a:pt x="102" y="838"/>
                    <a:pt x="270" y="1145"/>
                    <a:pt x="474" y="1386"/>
                  </a:cubicBezTo>
                  <a:cubicBezTo>
                    <a:pt x="497" y="1419"/>
                    <a:pt x="528" y="1431"/>
                    <a:pt x="563" y="1431"/>
                  </a:cubicBezTo>
                  <a:cubicBezTo>
                    <a:pt x="627" y="1431"/>
                    <a:pt x="701" y="1389"/>
                    <a:pt x="743" y="1358"/>
                  </a:cubicBezTo>
                  <a:cubicBezTo>
                    <a:pt x="994" y="1191"/>
                    <a:pt x="1208" y="940"/>
                    <a:pt x="1310" y="643"/>
                  </a:cubicBezTo>
                  <a:cubicBezTo>
                    <a:pt x="1338" y="550"/>
                    <a:pt x="1357" y="439"/>
                    <a:pt x="1338" y="355"/>
                  </a:cubicBezTo>
                  <a:cubicBezTo>
                    <a:pt x="1310" y="262"/>
                    <a:pt x="1217" y="179"/>
                    <a:pt x="1124" y="179"/>
                  </a:cubicBezTo>
                  <a:cubicBezTo>
                    <a:pt x="1022" y="179"/>
                    <a:pt x="938" y="271"/>
                    <a:pt x="883" y="364"/>
                  </a:cubicBezTo>
                  <a:cubicBezTo>
                    <a:pt x="883" y="281"/>
                    <a:pt x="883" y="188"/>
                    <a:pt x="846" y="123"/>
                  </a:cubicBezTo>
                  <a:cubicBezTo>
                    <a:pt x="828" y="54"/>
                    <a:pt x="755" y="1"/>
                    <a:pt x="67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50"/>
            <p:cNvSpPr/>
            <p:nvPr/>
          </p:nvSpPr>
          <p:spPr>
            <a:xfrm>
              <a:off x="4573225" y="3394175"/>
              <a:ext cx="34875" cy="36525"/>
            </a:xfrm>
            <a:custGeom>
              <a:rect b="b" l="l" r="r" t="t"/>
              <a:pathLst>
                <a:path extrusionOk="0" h="1461" w="1395">
                  <a:moveTo>
                    <a:pt x="687" y="1"/>
                  </a:moveTo>
                  <a:cubicBezTo>
                    <a:pt x="675" y="1"/>
                    <a:pt x="663" y="2"/>
                    <a:pt x="651" y="4"/>
                  </a:cubicBezTo>
                  <a:cubicBezTo>
                    <a:pt x="605" y="23"/>
                    <a:pt x="568" y="51"/>
                    <a:pt x="540" y="88"/>
                  </a:cubicBezTo>
                  <a:cubicBezTo>
                    <a:pt x="521" y="125"/>
                    <a:pt x="493" y="171"/>
                    <a:pt x="493" y="218"/>
                  </a:cubicBezTo>
                  <a:cubicBezTo>
                    <a:pt x="484" y="292"/>
                    <a:pt x="484" y="348"/>
                    <a:pt x="475" y="404"/>
                  </a:cubicBezTo>
                  <a:cubicBezTo>
                    <a:pt x="447" y="348"/>
                    <a:pt x="419" y="301"/>
                    <a:pt x="382" y="255"/>
                  </a:cubicBezTo>
                  <a:cubicBezTo>
                    <a:pt x="354" y="218"/>
                    <a:pt x="326" y="199"/>
                    <a:pt x="280" y="181"/>
                  </a:cubicBezTo>
                  <a:cubicBezTo>
                    <a:pt x="253" y="174"/>
                    <a:pt x="222" y="167"/>
                    <a:pt x="190" y="167"/>
                  </a:cubicBezTo>
                  <a:cubicBezTo>
                    <a:pt x="177" y="167"/>
                    <a:pt x="163" y="169"/>
                    <a:pt x="149" y="171"/>
                  </a:cubicBezTo>
                  <a:cubicBezTo>
                    <a:pt x="103" y="181"/>
                    <a:pt x="66" y="209"/>
                    <a:pt x="47" y="246"/>
                  </a:cubicBezTo>
                  <a:cubicBezTo>
                    <a:pt x="19" y="274"/>
                    <a:pt x="10" y="311"/>
                    <a:pt x="10" y="357"/>
                  </a:cubicBezTo>
                  <a:cubicBezTo>
                    <a:pt x="1" y="441"/>
                    <a:pt x="19" y="524"/>
                    <a:pt x="29" y="589"/>
                  </a:cubicBezTo>
                  <a:cubicBezTo>
                    <a:pt x="75" y="738"/>
                    <a:pt x="140" y="877"/>
                    <a:pt x="205" y="1017"/>
                  </a:cubicBezTo>
                  <a:cubicBezTo>
                    <a:pt x="280" y="1156"/>
                    <a:pt x="372" y="1286"/>
                    <a:pt x="475" y="1407"/>
                  </a:cubicBezTo>
                  <a:cubicBezTo>
                    <a:pt x="372" y="1286"/>
                    <a:pt x="289" y="1156"/>
                    <a:pt x="214" y="1017"/>
                  </a:cubicBezTo>
                  <a:cubicBezTo>
                    <a:pt x="149" y="877"/>
                    <a:pt x="94" y="738"/>
                    <a:pt x="57" y="589"/>
                  </a:cubicBezTo>
                  <a:cubicBezTo>
                    <a:pt x="29" y="524"/>
                    <a:pt x="19" y="441"/>
                    <a:pt x="29" y="366"/>
                  </a:cubicBezTo>
                  <a:cubicBezTo>
                    <a:pt x="29" y="339"/>
                    <a:pt x="47" y="301"/>
                    <a:pt x="66" y="264"/>
                  </a:cubicBezTo>
                  <a:cubicBezTo>
                    <a:pt x="94" y="227"/>
                    <a:pt x="112" y="218"/>
                    <a:pt x="149" y="209"/>
                  </a:cubicBezTo>
                  <a:cubicBezTo>
                    <a:pt x="160" y="206"/>
                    <a:pt x="170" y="205"/>
                    <a:pt x="180" y="205"/>
                  </a:cubicBezTo>
                  <a:cubicBezTo>
                    <a:pt x="204" y="205"/>
                    <a:pt x="225" y="211"/>
                    <a:pt x="252" y="218"/>
                  </a:cubicBezTo>
                  <a:cubicBezTo>
                    <a:pt x="289" y="227"/>
                    <a:pt x="307" y="255"/>
                    <a:pt x="345" y="274"/>
                  </a:cubicBezTo>
                  <a:cubicBezTo>
                    <a:pt x="391" y="339"/>
                    <a:pt x="428" y="404"/>
                    <a:pt x="447" y="478"/>
                  </a:cubicBezTo>
                  <a:lnTo>
                    <a:pt x="475" y="524"/>
                  </a:lnTo>
                  <a:lnTo>
                    <a:pt x="493" y="478"/>
                  </a:lnTo>
                  <a:cubicBezTo>
                    <a:pt x="530" y="394"/>
                    <a:pt x="530" y="301"/>
                    <a:pt x="540" y="227"/>
                  </a:cubicBezTo>
                  <a:cubicBezTo>
                    <a:pt x="558" y="199"/>
                    <a:pt x="568" y="162"/>
                    <a:pt x="586" y="125"/>
                  </a:cubicBezTo>
                  <a:cubicBezTo>
                    <a:pt x="614" y="88"/>
                    <a:pt x="642" y="69"/>
                    <a:pt x="670" y="60"/>
                  </a:cubicBezTo>
                  <a:cubicBezTo>
                    <a:pt x="681" y="54"/>
                    <a:pt x="692" y="52"/>
                    <a:pt x="702" y="52"/>
                  </a:cubicBezTo>
                  <a:cubicBezTo>
                    <a:pt x="729" y="52"/>
                    <a:pt x="755" y="65"/>
                    <a:pt x="781" y="78"/>
                  </a:cubicBezTo>
                  <a:cubicBezTo>
                    <a:pt x="809" y="106"/>
                    <a:pt x="837" y="125"/>
                    <a:pt x="846" y="162"/>
                  </a:cubicBezTo>
                  <a:cubicBezTo>
                    <a:pt x="883" y="227"/>
                    <a:pt x="883" y="311"/>
                    <a:pt x="883" y="394"/>
                  </a:cubicBezTo>
                  <a:lnTo>
                    <a:pt x="883" y="478"/>
                  </a:lnTo>
                  <a:lnTo>
                    <a:pt x="930" y="413"/>
                  </a:lnTo>
                  <a:cubicBezTo>
                    <a:pt x="948" y="385"/>
                    <a:pt x="976" y="348"/>
                    <a:pt x="1014" y="311"/>
                  </a:cubicBezTo>
                  <a:cubicBezTo>
                    <a:pt x="1032" y="274"/>
                    <a:pt x="1069" y="255"/>
                    <a:pt x="1116" y="246"/>
                  </a:cubicBezTo>
                  <a:cubicBezTo>
                    <a:pt x="1134" y="236"/>
                    <a:pt x="1155" y="232"/>
                    <a:pt x="1175" y="232"/>
                  </a:cubicBezTo>
                  <a:cubicBezTo>
                    <a:pt x="1195" y="232"/>
                    <a:pt x="1213" y="236"/>
                    <a:pt x="1227" y="246"/>
                  </a:cubicBezTo>
                  <a:cubicBezTo>
                    <a:pt x="1264" y="255"/>
                    <a:pt x="1302" y="292"/>
                    <a:pt x="1320" y="320"/>
                  </a:cubicBezTo>
                  <a:cubicBezTo>
                    <a:pt x="1348" y="357"/>
                    <a:pt x="1357" y="404"/>
                    <a:pt x="1357" y="441"/>
                  </a:cubicBezTo>
                  <a:cubicBezTo>
                    <a:pt x="1357" y="487"/>
                    <a:pt x="1357" y="524"/>
                    <a:pt x="1348" y="571"/>
                  </a:cubicBezTo>
                  <a:cubicBezTo>
                    <a:pt x="1339" y="617"/>
                    <a:pt x="1320" y="645"/>
                    <a:pt x="1311" y="692"/>
                  </a:cubicBezTo>
                  <a:cubicBezTo>
                    <a:pt x="1302" y="738"/>
                    <a:pt x="1274" y="775"/>
                    <a:pt x="1264" y="822"/>
                  </a:cubicBezTo>
                  <a:cubicBezTo>
                    <a:pt x="1181" y="989"/>
                    <a:pt x="1079" y="1128"/>
                    <a:pt x="948" y="1240"/>
                  </a:cubicBezTo>
                  <a:cubicBezTo>
                    <a:pt x="1079" y="1128"/>
                    <a:pt x="1199" y="989"/>
                    <a:pt x="1292" y="822"/>
                  </a:cubicBezTo>
                  <a:cubicBezTo>
                    <a:pt x="1311" y="785"/>
                    <a:pt x="1320" y="738"/>
                    <a:pt x="1348" y="692"/>
                  </a:cubicBezTo>
                  <a:cubicBezTo>
                    <a:pt x="1357" y="645"/>
                    <a:pt x="1385" y="617"/>
                    <a:pt x="1394" y="571"/>
                  </a:cubicBezTo>
                  <a:cubicBezTo>
                    <a:pt x="1367" y="534"/>
                    <a:pt x="1385" y="487"/>
                    <a:pt x="1367" y="441"/>
                  </a:cubicBezTo>
                  <a:cubicBezTo>
                    <a:pt x="1367" y="394"/>
                    <a:pt x="1357" y="348"/>
                    <a:pt x="1320" y="301"/>
                  </a:cubicBezTo>
                  <a:cubicBezTo>
                    <a:pt x="1302" y="264"/>
                    <a:pt x="1264" y="218"/>
                    <a:pt x="1218" y="209"/>
                  </a:cubicBezTo>
                  <a:cubicBezTo>
                    <a:pt x="1192" y="193"/>
                    <a:pt x="1167" y="186"/>
                    <a:pt x="1141" y="186"/>
                  </a:cubicBezTo>
                  <a:cubicBezTo>
                    <a:pt x="1120" y="186"/>
                    <a:pt x="1099" y="191"/>
                    <a:pt x="1079" y="199"/>
                  </a:cubicBezTo>
                  <a:cubicBezTo>
                    <a:pt x="1032" y="209"/>
                    <a:pt x="995" y="236"/>
                    <a:pt x="967" y="274"/>
                  </a:cubicBezTo>
                  <a:lnTo>
                    <a:pt x="911" y="320"/>
                  </a:lnTo>
                  <a:lnTo>
                    <a:pt x="911" y="264"/>
                  </a:lnTo>
                  <a:cubicBezTo>
                    <a:pt x="911" y="218"/>
                    <a:pt x="902" y="181"/>
                    <a:pt x="883" y="134"/>
                  </a:cubicBezTo>
                  <a:cubicBezTo>
                    <a:pt x="856" y="88"/>
                    <a:pt x="837" y="51"/>
                    <a:pt x="791" y="32"/>
                  </a:cubicBezTo>
                  <a:cubicBezTo>
                    <a:pt x="763" y="11"/>
                    <a:pt x="724" y="1"/>
                    <a:pt x="687" y="1"/>
                  </a:cubicBezTo>
                  <a:close/>
                  <a:moveTo>
                    <a:pt x="484" y="1416"/>
                  </a:moveTo>
                  <a:cubicBezTo>
                    <a:pt x="503" y="1435"/>
                    <a:pt x="521" y="1453"/>
                    <a:pt x="549" y="1453"/>
                  </a:cubicBezTo>
                  <a:cubicBezTo>
                    <a:pt x="521" y="1435"/>
                    <a:pt x="512" y="1426"/>
                    <a:pt x="484" y="1416"/>
                  </a:cubicBezTo>
                  <a:close/>
                  <a:moveTo>
                    <a:pt x="744" y="1407"/>
                  </a:moveTo>
                  <a:cubicBezTo>
                    <a:pt x="698" y="1426"/>
                    <a:pt x="660" y="1453"/>
                    <a:pt x="614" y="1453"/>
                  </a:cubicBezTo>
                  <a:cubicBezTo>
                    <a:pt x="660" y="1453"/>
                    <a:pt x="707" y="1426"/>
                    <a:pt x="744" y="1407"/>
                  </a:cubicBezTo>
                  <a:close/>
                  <a:moveTo>
                    <a:pt x="549" y="1453"/>
                  </a:moveTo>
                  <a:cubicBezTo>
                    <a:pt x="558" y="1458"/>
                    <a:pt x="570" y="1460"/>
                    <a:pt x="581" y="1460"/>
                  </a:cubicBezTo>
                  <a:cubicBezTo>
                    <a:pt x="593" y="1460"/>
                    <a:pt x="605" y="1458"/>
                    <a:pt x="614" y="145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0"/>
            <p:cNvSpPr/>
            <p:nvPr/>
          </p:nvSpPr>
          <p:spPr>
            <a:xfrm>
              <a:off x="4585075" y="3406100"/>
              <a:ext cx="1875" cy="24425"/>
            </a:xfrm>
            <a:custGeom>
              <a:rect b="b" l="l" r="r" t="t"/>
              <a:pathLst>
                <a:path extrusionOk="0" h="977" w="75">
                  <a:moveTo>
                    <a:pt x="1" y="1"/>
                  </a:moveTo>
                  <a:cubicBezTo>
                    <a:pt x="10" y="75"/>
                    <a:pt x="10" y="159"/>
                    <a:pt x="1" y="233"/>
                  </a:cubicBezTo>
                  <a:lnTo>
                    <a:pt x="29" y="475"/>
                  </a:lnTo>
                  <a:lnTo>
                    <a:pt x="47" y="716"/>
                  </a:lnTo>
                  <a:cubicBezTo>
                    <a:pt x="56" y="763"/>
                    <a:pt x="56" y="800"/>
                    <a:pt x="56" y="846"/>
                  </a:cubicBezTo>
                  <a:lnTo>
                    <a:pt x="56" y="976"/>
                  </a:lnTo>
                  <a:cubicBezTo>
                    <a:pt x="75" y="893"/>
                    <a:pt x="75" y="809"/>
                    <a:pt x="75" y="726"/>
                  </a:cubicBezTo>
                  <a:cubicBezTo>
                    <a:pt x="75" y="651"/>
                    <a:pt x="75" y="568"/>
                    <a:pt x="56" y="484"/>
                  </a:cubicBezTo>
                  <a:cubicBezTo>
                    <a:pt x="56" y="400"/>
                    <a:pt x="47" y="326"/>
                    <a:pt x="38" y="242"/>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0"/>
            <p:cNvSpPr/>
            <p:nvPr/>
          </p:nvSpPr>
          <p:spPr>
            <a:xfrm>
              <a:off x="4588100" y="3404475"/>
              <a:ext cx="7450" cy="26525"/>
            </a:xfrm>
            <a:custGeom>
              <a:rect b="b" l="l" r="r" t="t"/>
              <a:pathLst>
                <a:path extrusionOk="0" h="1061" w="298">
                  <a:moveTo>
                    <a:pt x="298" y="1"/>
                  </a:moveTo>
                  <a:cubicBezTo>
                    <a:pt x="279" y="85"/>
                    <a:pt x="242" y="168"/>
                    <a:pt x="205" y="270"/>
                  </a:cubicBezTo>
                  <a:cubicBezTo>
                    <a:pt x="186" y="354"/>
                    <a:pt x="149" y="438"/>
                    <a:pt x="121" y="530"/>
                  </a:cubicBezTo>
                  <a:cubicBezTo>
                    <a:pt x="103" y="623"/>
                    <a:pt x="75" y="698"/>
                    <a:pt x="56" y="791"/>
                  </a:cubicBezTo>
                  <a:cubicBezTo>
                    <a:pt x="28" y="884"/>
                    <a:pt x="10" y="967"/>
                    <a:pt x="0" y="1060"/>
                  </a:cubicBezTo>
                  <a:cubicBezTo>
                    <a:pt x="10" y="1023"/>
                    <a:pt x="19" y="976"/>
                    <a:pt x="28" y="930"/>
                  </a:cubicBezTo>
                  <a:cubicBezTo>
                    <a:pt x="47" y="893"/>
                    <a:pt x="56" y="846"/>
                    <a:pt x="65" y="800"/>
                  </a:cubicBezTo>
                  <a:lnTo>
                    <a:pt x="149" y="540"/>
                  </a:lnTo>
                  <a:lnTo>
                    <a:pt x="233" y="270"/>
                  </a:lnTo>
                  <a:cubicBezTo>
                    <a:pt x="251" y="177"/>
                    <a:pt x="279" y="94"/>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0"/>
            <p:cNvSpPr/>
            <p:nvPr/>
          </p:nvSpPr>
          <p:spPr>
            <a:xfrm>
              <a:off x="4587175" y="3414925"/>
              <a:ext cx="950" cy="7000"/>
            </a:xfrm>
            <a:custGeom>
              <a:rect b="b" l="l" r="r" t="t"/>
              <a:pathLst>
                <a:path extrusionOk="0" h="280" w="38">
                  <a:moveTo>
                    <a:pt x="10" y="1"/>
                  </a:moveTo>
                  <a:cubicBezTo>
                    <a:pt x="0" y="47"/>
                    <a:pt x="0" y="94"/>
                    <a:pt x="0" y="140"/>
                  </a:cubicBezTo>
                  <a:cubicBezTo>
                    <a:pt x="10" y="168"/>
                    <a:pt x="10" y="187"/>
                    <a:pt x="10" y="215"/>
                  </a:cubicBezTo>
                  <a:cubicBezTo>
                    <a:pt x="10" y="233"/>
                    <a:pt x="19" y="261"/>
                    <a:pt x="19" y="280"/>
                  </a:cubicBezTo>
                  <a:cubicBezTo>
                    <a:pt x="37" y="261"/>
                    <a:pt x="37" y="233"/>
                    <a:pt x="37" y="215"/>
                  </a:cubicBezTo>
                  <a:lnTo>
                    <a:pt x="37" y="140"/>
                  </a:lnTo>
                  <a:cubicBezTo>
                    <a:pt x="37" y="94"/>
                    <a:pt x="1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0"/>
            <p:cNvSpPr/>
            <p:nvPr/>
          </p:nvSpPr>
          <p:spPr>
            <a:xfrm>
              <a:off x="4587400" y="3412150"/>
              <a:ext cx="1175" cy="4450"/>
            </a:xfrm>
            <a:custGeom>
              <a:rect b="b" l="l" r="r" t="t"/>
              <a:pathLst>
                <a:path extrusionOk="0" h="178" w="47">
                  <a:moveTo>
                    <a:pt x="1" y="0"/>
                  </a:moveTo>
                  <a:cubicBezTo>
                    <a:pt x="1" y="38"/>
                    <a:pt x="10" y="66"/>
                    <a:pt x="10" y="84"/>
                  </a:cubicBezTo>
                  <a:cubicBezTo>
                    <a:pt x="10" y="103"/>
                    <a:pt x="28" y="112"/>
                    <a:pt x="28" y="131"/>
                  </a:cubicBezTo>
                  <a:cubicBezTo>
                    <a:pt x="28" y="149"/>
                    <a:pt x="38" y="158"/>
                    <a:pt x="38" y="177"/>
                  </a:cubicBezTo>
                  <a:cubicBezTo>
                    <a:pt x="47" y="158"/>
                    <a:pt x="47" y="140"/>
                    <a:pt x="47" y="131"/>
                  </a:cubicBezTo>
                  <a:cubicBezTo>
                    <a:pt x="38" y="103"/>
                    <a:pt x="38" y="93"/>
                    <a:pt x="38" y="84"/>
                  </a:cubicBezTo>
                  <a:cubicBezTo>
                    <a:pt x="28" y="56"/>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0"/>
            <p:cNvSpPr/>
            <p:nvPr/>
          </p:nvSpPr>
          <p:spPr>
            <a:xfrm>
              <a:off x="4589500" y="3411925"/>
              <a:ext cx="475" cy="6525"/>
            </a:xfrm>
            <a:custGeom>
              <a:rect b="b" l="l" r="r" t="t"/>
              <a:pathLst>
                <a:path extrusionOk="0" h="261" w="19">
                  <a:moveTo>
                    <a:pt x="9" y="0"/>
                  </a:moveTo>
                  <a:cubicBezTo>
                    <a:pt x="0" y="47"/>
                    <a:pt x="0" y="93"/>
                    <a:pt x="9" y="140"/>
                  </a:cubicBezTo>
                  <a:lnTo>
                    <a:pt x="9" y="260"/>
                  </a:lnTo>
                  <a:cubicBezTo>
                    <a:pt x="9" y="242"/>
                    <a:pt x="19" y="214"/>
                    <a:pt x="19" y="195"/>
                  </a:cubicBezTo>
                  <a:lnTo>
                    <a:pt x="19" y="121"/>
                  </a:lnTo>
                  <a:cubicBezTo>
                    <a:pt x="19" y="93"/>
                    <a:pt x="19"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0"/>
            <p:cNvSpPr/>
            <p:nvPr/>
          </p:nvSpPr>
          <p:spPr>
            <a:xfrm>
              <a:off x="4588575" y="3420750"/>
              <a:ext cx="700" cy="4200"/>
            </a:xfrm>
            <a:custGeom>
              <a:rect b="b" l="l" r="r" t="t"/>
              <a:pathLst>
                <a:path extrusionOk="0" h="168" w="28">
                  <a:moveTo>
                    <a:pt x="28" y="0"/>
                  </a:moveTo>
                  <a:cubicBezTo>
                    <a:pt x="9" y="28"/>
                    <a:pt x="0" y="47"/>
                    <a:pt x="0" y="84"/>
                  </a:cubicBezTo>
                  <a:lnTo>
                    <a:pt x="0" y="167"/>
                  </a:lnTo>
                  <a:cubicBezTo>
                    <a:pt x="9" y="140"/>
                    <a:pt x="28" y="112"/>
                    <a:pt x="28" y="84"/>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0"/>
            <p:cNvSpPr/>
            <p:nvPr/>
          </p:nvSpPr>
          <p:spPr>
            <a:xfrm>
              <a:off x="4592750" y="3398225"/>
              <a:ext cx="950" cy="5825"/>
            </a:xfrm>
            <a:custGeom>
              <a:rect b="b" l="l" r="r" t="t"/>
              <a:pathLst>
                <a:path extrusionOk="0" h="233" w="38">
                  <a:moveTo>
                    <a:pt x="0" y="0"/>
                  </a:moveTo>
                  <a:cubicBezTo>
                    <a:pt x="0" y="47"/>
                    <a:pt x="10" y="84"/>
                    <a:pt x="10" y="112"/>
                  </a:cubicBezTo>
                  <a:cubicBezTo>
                    <a:pt x="10" y="139"/>
                    <a:pt x="19" y="149"/>
                    <a:pt x="19" y="177"/>
                  </a:cubicBezTo>
                  <a:cubicBezTo>
                    <a:pt x="19" y="195"/>
                    <a:pt x="28" y="204"/>
                    <a:pt x="28" y="232"/>
                  </a:cubicBezTo>
                  <a:cubicBezTo>
                    <a:pt x="37" y="223"/>
                    <a:pt x="37" y="195"/>
                    <a:pt x="37" y="177"/>
                  </a:cubicBezTo>
                  <a:cubicBezTo>
                    <a:pt x="37" y="158"/>
                    <a:pt x="28" y="139"/>
                    <a:pt x="28" y="112"/>
                  </a:cubicBezTo>
                  <a:cubicBezTo>
                    <a:pt x="19"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0"/>
            <p:cNvSpPr/>
            <p:nvPr/>
          </p:nvSpPr>
          <p:spPr>
            <a:xfrm>
              <a:off x="4592275" y="3402625"/>
              <a:ext cx="950" cy="4200"/>
            </a:xfrm>
            <a:custGeom>
              <a:rect b="b" l="l" r="r" t="t"/>
              <a:pathLst>
                <a:path extrusionOk="0" h="168" w="38">
                  <a:moveTo>
                    <a:pt x="1" y="1"/>
                  </a:moveTo>
                  <a:cubicBezTo>
                    <a:pt x="1" y="19"/>
                    <a:pt x="1" y="56"/>
                    <a:pt x="19" y="84"/>
                  </a:cubicBezTo>
                  <a:cubicBezTo>
                    <a:pt x="19" y="112"/>
                    <a:pt x="29" y="149"/>
                    <a:pt x="29" y="168"/>
                  </a:cubicBezTo>
                  <a:cubicBezTo>
                    <a:pt x="38" y="159"/>
                    <a:pt x="38" y="131"/>
                    <a:pt x="38" y="121"/>
                  </a:cubicBezTo>
                  <a:lnTo>
                    <a:pt x="38" y="75"/>
                  </a:lnTo>
                  <a:cubicBezTo>
                    <a:pt x="38" y="56"/>
                    <a:pt x="29" y="47"/>
                    <a:pt x="29" y="28"/>
                  </a:cubicBezTo>
                  <a:cubicBezTo>
                    <a:pt x="19" y="1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0"/>
            <p:cNvSpPr/>
            <p:nvPr/>
          </p:nvSpPr>
          <p:spPr>
            <a:xfrm>
              <a:off x="4591125" y="3397975"/>
              <a:ext cx="1175" cy="2350"/>
            </a:xfrm>
            <a:custGeom>
              <a:rect b="b" l="l" r="r" t="t"/>
              <a:pathLst>
                <a:path extrusionOk="0" h="94" w="47">
                  <a:moveTo>
                    <a:pt x="0" y="1"/>
                  </a:moveTo>
                  <a:cubicBezTo>
                    <a:pt x="0" y="19"/>
                    <a:pt x="0" y="29"/>
                    <a:pt x="19" y="47"/>
                  </a:cubicBezTo>
                  <a:cubicBezTo>
                    <a:pt x="28" y="57"/>
                    <a:pt x="28" y="57"/>
                    <a:pt x="28" y="66"/>
                  </a:cubicBezTo>
                  <a:cubicBezTo>
                    <a:pt x="28" y="75"/>
                    <a:pt x="37" y="75"/>
                    <a:pt x="37" y="94"/>
                  </a:cubicBezTo>
                  <a:cubicBezTo>
                    <a:pt x="47" y="75"/>
                    <a:pt x="37" y="57"/>
                    <a:pt x="37" y="47"/>
                  </a:cubicBezTo>
                  <a:cubicBezTo>
                    <a:pt x="37" y="29"/>
                    <a:pt x="28" y="29"/>
                    <a:pt x="28" y="19"/>
                  </a:cubicBezTo>
                  <a:cubicBezTo>
                    <a:pt x="19"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0"/>
            <p:cNvSpPr/>
            <p:nvPr/>
          </p:nvSpPr>
          <p:spPr>
            <a:xfrm>
              <a:off x="4603650" y="3401925"/>
              <a:ext cx="2125" cy="5375"/>
            </a:xfrm>
            <a:custGeom>
              <a:rect b="b" l="l" r="r" t="t"/>
              <a:pathLst>
                <a:path extrusionOk="0" h="215" w="85">
                  <a:moveTo>
                    <a:pt x="1" y="1"/>
                  </a:moveTo>
                  <a:cubicBezTo>
                    <a:pt x="29" y="29"/>
                    <a:pt x="47" y="56"/>
                    <a:pt x="47" y="94"/>
                  </a:cubicBezTo>
                  <a:cubicBezTo>
                    <a:pt x="57" y="121"/>
                    <a:pt x="57" y="131"/>
                    <a:pt x="57" y="149"/>
                  </a:cubicBezTo>
                  <a:lnTo>
                    <a:pt x="57" y="177"/>
                  </a:lnTo>
                  <a:lnTo>
                    <a:pt x="57" y="214"/>
                  </a:lnTo>
                  <a:cubicBezTo>
                    <a:pt x="57" y="214"/>
                    <a:pt x="75" y="196"/>
                    <a:pt x="75" y="187"/>
                  </a:cubicBezTo>
                  <a:cubicBezTo>
                    <a:pt x="85" y="177"/>
                    <a:pt x="85" y="168"/>
                    <a:pt x="85" y="149"/>
                  </a:cubicBezTo>
                  <a:lnTo>
                    <a:pt x="85" y="94"/>
                  </a:lnTo>
                  <a:cubicBezTo>
                    <a:pt x="85" y="75"/>
                    <a:pt x="66" y="47"/>
                    <a:pt x="57" y="3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0"/>
            <p:cNvSpPr/>
            <p:nvPr/>
          </p:nvSpPr>
          <p:spPr>
            <a:xfrm>
              <a:off x="4603425" y="3405175"/>
              <a:ext cx="1200" cy="5150"/>
            </a:xfrm>
            <a:custGeom>
              <a:rect b="b" l="l" r="r" t="t"/>
              <a:pathLst>
                <a:path extrusionOk="0" h="206" w="48">
                  <a:moveTo>
                    <a:pt x="47" y="1"/>
                  </a:moveTo>
                  <a:cubicBezTo>
                    <a:pt x="39" y="16"/>
                    <a:pt x="38" y="31"/>
                    <a:pt x="38" y="31"/>
                  </a:cubicBezTo>
                  <a:cubicBezTo>
                    <a:pt x="38" y="31"/>
                    <a:pt x="38" y="30"/>
                    <a:pt x="38" y="29"/>
                  </a:cubicBezTo>
                  <a:cubicBezTo>
                    <a:pt x="38" y="57"/>
                    <a:pt x="19" y="66"/>
                    <a:pt x="19" y="94"/>
                  </a:cubicBezTo>
                  <a:lnTo>
                    <a:pt x="10" y="149"/>
                  </a:lnTo>
                  <a:cubicBezTo>
                    <a:pt x="10" y="177"/>
                    <a:pt x="1" y="187"/>
                    <a:pt x="1" y="205"/>
                  </a:cubicBezTo>
                  <a:cubicBezTo>
                    <a:pt x="19" y="196"/>
                    <a:pt x="19" y="177"/>
                    <a:pt x="38" y="159"/>
                  </a:cubicBezTo>
                  <a:cubicBezTo>
                    <a:pt x="38" y="140"/>
                    <a:pt x="47" y="131"/>
                    <a:pt x="47" y="103"/>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0"/>
            <p:cNvSpPr/>
            <p:nvPr/>
          </p:nvSpPr>
          <p:spPr>
            <a:xfrm>
              <a:off x="4603425" y="3409125"/>
              <a:ext cx="2125" cy="4450"/>
            </a:xfrm>
            <a:custGeom>
              <a:rect b="b" l="l" r="r" t="t"/>
              <a:pathLst>
                <a:path extrusionOk="0" h="178" w="85">
                  <a:moveTo>
                    <a:pt x="84" y="1"/>
                  </a:moveTo>
                  <a:cubicBezTo>
                    <a:pt x="66" y="29"/>
                    <a:pt x="47" y="66"/>
                    <a:pt x="38" y="84"/>
                  </a:cubicBezTo>
                  <a:cubicBezTo>
                    <a:pt x="19" y="121"/>
                    <a:pt x="10" y="140"/>
                    <a:pt x="1" y="177"/>
                  </a:cubicBezTo>
                  <a:lnTo>
                    <a:pt x="38" y="140"/>
                  </a:lnTo>
                  <a:cubicBezTo>
                    <a:pt x="47" y="131"/>
                    <a:pt x="47" y="112"/>
                    <a:pt x="56" y="94"/>
                  </a:cubicBezTo>
                  <a:cubicBezTo>
                    <a:pt x="56" y="84"/>
                    <a:pt x="66" y="66"/>
                    <a:pt x="66" y="47"/>
                  </a:cubicBezTo>
                  <a:cubicBezTo>
                    <a:pt x="84"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0"/>
            <p:cNvSpPr/>
            <p:nvPr/>
          </p:nvSpPr>
          <p:spPr>
            <a:xfrm>
              <a:off x="4603200" y="3405175"/>
              <a:ext cx="475" cy="3525"/>
            </a:xfrm>
            <a:custGeom>
              <a:rect b="b" l="l" r="r" t="t"/>
              <a:pathLst>
                <a:path extrusionOk="0" h="141" w="19">
                  <a:moveTo>
                    <a:pt x="10" y="1"/>
                  </a:moveTo>
                  <a:cubicBezTo>
                    <a:pt x="0" y="19"/>
                    <a:pt x="0" y="47"/>
                    <a:pt x="0" y="66"/>
                  </a:cubicBezTo>
                  <a:lnTo>
                    <a:pt x="0" y="140"/>
                  </a:lnTo>
                  <a:cubicBezTo>
                    <a:pt x="10" y="112"/>
                    <a:pt x="19" y="94"/>
                    <a:pt x="19" y="66"/>
                  </a:cubicBezTo>
                  <a:lnTo>
                    <a:pt x="19" y="29"/>
                  </a:lnTo>
                  <a:cubicBezTo>
                    <a:pt x="19" y="19"/>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0"/>
            <p:cNvSpPr/>
            <p:nvPr/>
          </p:nvSpPr>
          <p:spPr>
            <a:xfrm>
              <a:off x="4589725" y="3426325"/>
              <a:ext cx="4200" cy="3050"/>
            </a:xfrm>
            <a:custGeom>
              <a:rect b="b" l="l" r="r" t="t"/>
              <a:pathLst>
                <a:path extrusionOk="0" h="122" w="168">
                  <a:moveTo>
                    <a:pt x="168" y="0"/>
                  </a:moveTo>
                  <a:cubicBezTo>
                    <a:pt x="140" y="28"/>
                    <a:pt x="103" y="37"/>
                    <a:pt x="84" y="56"/>
                  </a:cubicBezTo>
                  <a:cubicBezTo>
                    <a:pt x="56" y="84"/>
                    <a:pt x="28" y="93"/>
                    <a:pt x="0" y="121"/>
                  </a:cubicBezTo>
                  <a:cubicBezTo>
                    <a:pt x="28" y="102"/>
                    <a:pt x="38" y="102"/>
                    <a:pt x="47" y="93"/>
                  </a:cubicBezTo>
                  <a:cubicBezTo>
                    <a:pt x="56" y="84"/>
                    <a:pt x="84" y="84"/>
                    <a:pt x="93" y="75"/>
                  </a:cubicBezTo>
                  <a:cubicBezTo>
                    <a:pt x="121" y="56"/>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0"/>
            <p:cNvSpPr/>
            <p:nvPr/>
          </p:nvSpPr>
          <p:spPr>
            <a:xfrm>
              <a:off x="4590650" y="3424925"/>
              <a:ext cx="2825" cy="2350"/>
            </a:xfrm>
            <a:custGeom>
              <a:rect b="b" l="l" r="r" t="t"/>
              <a:pathLst>
                <a:path extrusionOk="0" h="94" w="113">
                  <a:moveTo>
                    <a:pt x="112" y="0"/>
                  </a:moveTo>
                  <a:lnTo>
                    <a:pt x="112" y="0"/>
                  </a:lnTo>
                  <a:cubicBezTo>
                    <a:pt x="103" y="10"/>
                    <a:pt x="94" y="10"/>
                    <a:pt x="84" y="19"/>
                  </a:cubicBezTo>
                  <a:cubicBezTo>
                    <a:pt x="84" y="38"/>
                    <a:pt x="66" y="38"/>
                    <a:pt x="56" y="47"/>
                  </a:cubicBezTo>
                  <a:cubicBezTo>
                    <a:pt x="38" y="56"/>
                    <a:pt x="19" y="84"/>
                    <a:pt x="1" y="93"/>
                  </a:cubicBezTo>
                  <a:lnTo>
                    <a:pt x="38" y="93"/>
                  </a:lnTo>
                  <a:cubicBezTo>
                    <a:pt x="47" y="84"/>
                    <a:pt x="56" y="84"/>
                    <a:pt x="66" y="66"/>
                  </a:cubicBezTo>
                  <a:cubicBezTo>
                    <a:pt x="94" y="47"/>
                    <a:pt x="103"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0"/>
            <p:cNvSpPr/>
            <p:nvPr/>
          </p:nvSpPr>
          <p:spPr>
            <a:xfrm>
              <a:off x="4591125" y="3421450"/>
              <a:ext cx="1175" cy="3725"/>
            </a:xfrm>
            <a:custGeom>
              <a:rect b="b" l="l" r="r" t="t"/>
              <a:pathLst>
                <a:path extrusionOk="0" h="149" w="47">
                  <a:moveTo>
                    <a:pt x="47" y="0"/>
                  </a:moveTo>
                  <a:lnTo>
                    <a:pt x="19" y="65"/>
                  </a:lnTo>
                  <a:cubicBezTo>
                    <a:pt x="19" y="102"/>
                    <a:pt x="0" y="130"/>
                    <a:pt x="0" y="149"/>
                  </a:cubicBezTo>
                  <a:cubicBezTo>
                    <a:pt x="28" y="139"/>
                    <a:pt x="37" y="112"/>
                    <a:pt x="37" y="65"/>
                  </a:cubicBezTo>
                  <a:cubicBezTo>
                    <a:pt x="37" y="56"/>
                    <a:pt x="47" y="47"/>
                    <a:pt x="47" y="37"/>
                  </a:cubicBezTo>
                  <a:lnTo>
                    <a:pt x="4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50"/>
            <p:cNvSpPr/>
            <p:nvPr/>
          </p:nvSpPr>
          <p:spPr>
            <a:xfrm>
              <a:off x="4593200" y="3421450"/>
              <a:ext cx="2125" cy="2575"/>
            </a:xfrm>
            <a:custGeom>
              <a:rect b="b" l="l" r="r" t="t"/>
              <a:pathLst>
                <a:path extrusionOk="0" h="103" w="85">
                  <a:moveTo>
                    <a:pt x="84" y="0"/>
                  </a:moveTo>
                  <a:cubicBezTo>
                    <a:pt x="57" y="9"/>
                    <a:pt x="47" y="19"/>
                    <a:pt x="38" y="47"/>
                  </a:cubicBezTo>
                  <a:cubicBezTo>
                    <a:pt x="10" y="56"/>
                    <a:pt x="1" y="74"/>
                    <a:pt x="1" y="102"/>
                  </a:cubicBezTo>
                  <a:cubicBezTo>
                    <a:pt x="10" y="93"/>
                    <a:pt x="38" y="84"/>
                    <a:pt x="47" y="56"/>
                  </a:cubicBezTo>
                  <a:cubicBezTo>
                    <a:pt x="75" y="47"/>
                    <a:pt x="84"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50"/>
            <p:cNvSpPr/>
            <p:nvPr/>
          </p:nvSpPr>
          <p:spPr>
            <a:xfrm>
              <a:off x="4595300" y="3421675"/>
              <a:ext cx="2575" cy="3500"/>
            </a:xfrm>
            <a:custGeom>
              <a:rect b="b" l="l" r="r" t="t"/>
              <a:pathLst>
                <a:path extrusionOk="0" h="140" w="103">
                  <a:moveTo>
                    <a:pt x="103" y="0"/>
                  </a:moveTo>
                  <a:cubicBezTo>
                    <a:pt x="84" y="10"/>
                    <a:pt x="65" y="38"/>
                    <a:pt x="47" y="56"/>
                  </a:cubicBezTo>
                  <a:cubicBezTo>
                    <a:pt x="19" y="84"/>
                    <a:pt x="10" y="121"/>
                    <a:pt x="0" y="140"/>
                  </a:cubicBezTo>
                  <a:lnTo>
                    <a:pt x="56" y="84"/>
                  </a:lnTo>
                  <a:cubicBezTo>
                    <a:pt x="84" y="56"/>
                    <a:pt x="93" y="38"/>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0"/>
            <p:cNvSpPr/>
            <p:nvPr/>
          </p:nvSpPr>
          <p:spPr>
            <a:xfrm>
              <a:off x="4574150" y="3401475"/>
              <a:ext cx="1425" cy="5825"/>
            </a:xfrm>
            <a:custGeom>
              <a:rect b="b" l="l" r="r" t="t"/>
              <a:pathLst>
                <a:path extrusionOk="0" h="233" w="57">
                  <a:moveTo>
                    <a:pt x="57" y="0"/>
                  </a:moveTo>
                  <a:cubicBezTo>
                    <a:pt x="47" y="19"/>
                    <a:pt x="47" y="28"/>
                    <a:pt x="20" y="56"/>
                  </a:cubicBezTo>
                  <a:cubicBezTo>
                    <a:pt x="20" y="74"/>
                    <a:pt x="10" y="93"/>
                    <a:pt x="10" y="112"/>
                  </a:cubicBezTo>
                  <a:cubicBezTo>
                    <a:pt x="1" y="149"/>
                    <a:pt x="1" y="195"/>
                    <a:pt x="20" y="232"/>
                  </a:cubicBezTo>
                  <a:lnTo>
                    <a:pt x="20" y="167"/>
                  </a:lnTo>
                  <a:cubicBezTo>
                    <a:pt x="29" y="149"/>
                    <a:pt x="29" y="139"/>
                    <a:pt x="29" y="112"/>
                  </a:cubicBezTo>
                  <a:cubicBezTo>
                    <a:pt x="47" y="65"/>
                    <a:pt x="47" y="28"/>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0"/>
            <p:cNvSpPr/>
            <p:nvPr/>
          </p:nvSpPr>
          <p:spPr>
            <a:xfrm>
              <a:off x="4575550" y="3403800"/>
              <a:ext cx="500" cy="4425"/>
            </a:xfrm>
            <a:custGeom>
              <a:rect b="b" l="l" r="r" t="t"/>
              <a:pathLst>
                <a:path extrusionOk="0" h="177" w="20">
                  <a:moveTo>
                    <a:pt x="19" y="0"/>
                  </a:moveTo>
                  <a:cubicBezTo>
                    <a:pt x="10" y="9"/>
                    <a:pt x="10" y="28"/>
                    <a:pt x="1" y="46"/>
                  </a:cubicBezTo>
                  <a:lnTo>
                    <a:pt x="1" y="84"/>
                  </a:lnTo>
                  <a:cubicBezTo>
                    <a:pt x="1" y="121"/>
                    <a:pt x="1" y="158"/>
                    <a:pt x="19" y="177"/>
                  </a:cubicBezTo>
                  <a:lnTo>
                    <a:pt x="19" y="130"/>
                  </a:lnTo>
                  <a:lnTo>
                    <a:pt x="19" y="84"/>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0"/>
            <p:cNvSpPr/>
            <p:nvPr/>
          </p:nvSpPr>
          <p:spPr>
            <a:xfrm>
              <a:off x="4576950" y="3406350"/>
              <a:ext cx="1175" cy="4900"/>
            </a:xfrm>
            <a:custGeom>
              <a:rect b="b" l="l" r="r" t="t"/>
              <a:pathLst>
                <a:path extrusionOk="0" h="196" w="47">
                  <a:moveTo>
                    <a:pt x="10" y="0"/>
                  </a:moveTo>
                  <a:cubicBezTo>
                    <a:pt x="0" y="37"/>
                    <a:pt x="0" y="65"/>
                    <a:pt x="10" y="102"/>
                  </a:cubicBezTo>
                  <a:cubicBezTo>
                    <a:pt x="10" y="112"/>
                    <a:pt x="28" y="140"/>
                    <a:pt x="28" y="149"/>
                  </a:cubicBezTo>
                  <a:cubicBezTo>
                    <a:pt x="28" y="158"/>
                    <a:pt x="38" y="186"/>
                    <a:pt x="47" y="195"/>
                  </a:cubicBezTo>
                  <a:lnTo>
                    <a:pt x="47" y="149"/>
                  </a:lnTo>
                  <a:cubicBezTo>
                    <a:pt x="38" y="140"/>
                    <a:pt x="38" y="112"/>
                    <a:pt x="38" y="102"/>
                  </a:cubicBezTo>
                  <a:cubicBezTo>
                    <a:pt x="28" y="65"/>
                    <a:pt x="28"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0"/>
            <p:cNvSpPr/>
            <p:nvPr/>
          </p:nvSpPr>
          <p:spPr>
            <a:xfrm>
              <a:off x="4575800" y="3410300"/>
              <a:ext cx="1875" cy="4650"/>
            </a:xfrm>
            <a:custGeom>
              <a:rect b="b" l="l" r="r" t="t"/>
              <a:pathLst>
                <a:path extrusionOk="0" h="186" w="75">
                  <a:moveTo>
                    <a:pt x="0" y="0"/>
                  </a:moveTo>
                  <a:cubicBezTo>
                    <a:pt x="0" y="47"/>
                    <a:pt x="9" y="74"/>
                    <a:pt x="9" y="93"/>
                  </a:cubicBezTo>
                  <a:cubicBezTo>
                    <a:pt x="28" y="112"/>
                    <a:pt x="28" y="130"/>
                    <a:pt x="37" y="140"/>
                  </a:cubicBezTo>
                  <a:cubicBezTo>
                    <a:pt x="46" y="167"/>
                    <a:pt x="56" y="177"/>
                    <a:pt x="74" y="186"/>
                  </a:cubicBezTo>
                  <a:lnTo>
                    <a:pt x="56" y="140"/>
                  </a:lnTo>
                  <a:cubicBezTo>
                    <a:pt x="56" y="130"/>
                    <a:pt x="46" y="112"/>
                    <a:pt x="46" y="93"/>
                  </a:cubicBezTo>
                  <a:cubicBezTo>
                    <a:pt x="37" y="65"/>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0"/>
            <p:cNvSpPr/>
            <p:nvPr/>
          </p:nvSpPr>
          <p:spPr>
            <a:xfrm>
              <a:off x="4578350" y="3413775"/>
              <a:ext cx="1650" cy="4900"/>
            </a:xfrm>
            <a:custGeom>
              <a:rect b="b" l="l" r="r" t="t"/>
              <a:pathLst>
                <a:path extrusionOk="0" h="196" w="66">
                  <a:moveTo>
                    <a:pt x="19" y="1"/>
                  </a:moveTo>
                  <a:cubicBezTo>
                    <a:pt x="0" y="38"/>
                    <a:pt x="19" y="75"/>
                    <a:pt x="19" y="93"/>
                  </a:cubicBezTo>
                  <a:cubicBezTo>
                    <a:pt x="19" y="121"/>
                    <a:pt x="19" y="140"/>
                    <a:pt x="28" y="149"/>
                  </a:cubicBezTo>
                  <a:cubicBezTo>
                    <a:pt x="37" y="168"/>
                    <a:pt x="47" y="186"/>
                    <a:pt x="65" y="196"/>
                  </a:cubicBezTo>
                  <a:cubicBezTo>
                    <a:pt x="65" y="186"/>
                    <a:pt x="47" y="168"/>
                    <a:pt x="47" y="149"/>
                  </a:cubicBezTo>
                  <a:lnTo>
                    <a:pt x="37" y="112"/>
                  </a:lnTo>
                  <a:cubicBezTo>
                    <a:pt x="37" y="75"/>
                    <a:pt x="28"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0"/>
            <p:cNvSpPr/>
            <p:nvPr/>
          </p:nvSpPr>
          <p:spPr>
            <a:xfrm>
              <a:off x="4587625" y="3405175"/>
              <a:ext cx="725" cy="2350"/>
            </a:xfrm>
            <a:custGeom>
              <a:rect b="b" l="l" r="r" t="t"/>
              <a:pathLst>
                <a:path extrusionOk="0" h="94" w="29">
                  <a:moveTo>
                    <a:pt x="19" y="1"/>
                  </a:moveTo>
                  <a:cubicBezTo>
                    <a:pt x="1" y="10"/>
                    <a:pt x="1" y="38"/>
                    <a:pt x="1" y="47"/>
                  </a:cubicBezTo>
                  <a:cubicBezTo>
                    <a:pt x="1" y="57"/>
                    <a:pt x="1" y="75"/>
                    <a:pt x="19" y="94"/>
                  </a:cubicBezTo>
                  <a:cubicBezTo>
                    <a:pt x="29" y="75"/>
                    <a:pt x="29" y="57"/>
                    <a:pt x="29" y="47"/>
                  </a:cubicBezTo>
                  <a:cubicBezTo>
                    <a:pt x="29" y="29"/>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0"/>
            <p:cNvSpPr/>
            <p:nvPr/>
          </p:nvSpPr>
          <p:spPr>
            <a:xfrm>
              <a:off x="4588575" y="3403325"/>
              <a:ext cx="700" cy="2350"/>
            </a:xfrm>
            <a:custGeom>
              <a:rect b="b" l="l" r="r" t="t"/>
              <a:pathLst>
                <a:path extrusionOk="0" h="94" w="28">
                  <a:moveTo>
                    <a:pt x="9" y="0"/>
                  </a:moveTo>
                  <a:cubicBezTo>
                    <a:pt x="0" y="19"/>
                    <a:pt x="0" y="28"/>
                    <a:pt x="0" y="47"/>
                  </a:cubicBezTo>
                  <a:cubicBezTo>
                    <a:pt x="0" y="65"/>
                    <a:pt x="0" y="84"/>
                    <a:pt x="9" y="93"/>
                  </a:cubicBezTo>
                  <a:cubicBezTo>
                    <a:pt x="28" y="84"/>
                    <a:pt x="28" y="65"/>
                    <a:pt x="28" y="47"/>
                  </a:cubicBezTo>
                  <a:cubicBezTo>
                    <a:pt x="28" y="38"/>
                    <a:pt x="28" y="1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0"/>
            <p:cNvSpPr/>
            <p:nvPr/>
          </p:nvSpPr>
          <p:spPr>
            <a:xfrm>
              <a:off x="4580675" y="3420750"/>
              <a:ext cx="1650" cy="3275"/>
            </a:xfrm>
            <a:custGeom>
              <a:rect b="b" l="l" r="r" t="t"/>
              <a:pathLst>
                <a:path extrusionOk="0" h="131" w="66">
                  <a:moveTo>
                    <a:pt x="0" y="0"/>
                  </a:moveTo>
                  <a:cubicBezTo>
                    <a:pt x="0" y="28"/>
                    <a:pt x="19" y="47"/>
                    <a:pt x="19" y="75"/>
                  </a:cubicBezTo>
                  <a:cubicBezTo>
                    <a:pt x="28" y="84"/>
                    <a:pt x="28" y="93"/>
                    <a:pt x="37" y="112"/>
                  </a:cubicBezTo>
                  <a:cubicBezTo>
                    <a:pt x="37" y="121"/>
                    <a:pt x="47" y="121"/>
                    <a:pt x="65" y="130"/>
                  </a:cubicBezTo>
                  <a:cubicBezTo>
                    <a:pt x="47" y="112"/>
                    <a:pt x="47" y="84"/>
                    <a:pt x="37" y="65"/>
                  </a:cubicBezTo>
                  <a:cubicBezTo>
                    <a:pt x="28"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0"/>
            <p:cNvSpPr/>
            <p:nvPr/>
          </p:nvSpPr>
          <p:spPr>
            <a:xfrm>
              <a:off x="4600400" y="3422575"/>
              <a:ext cx="33950" cy="35775"/>
            </a:xfrm>
            <a:custGeom>
              <a:rect b="b" l="l" r="r" t="t"/>
              <a:pathLst>
                <a:path extrusionOk="0" h="1431" w="1358">
                  <a:moveTo>
                    <a:pt x="686" y="1"/>
                  </a:moveTo>
                  <a:cubicBezTo>
                    <a:pt x="681" y="1"/>
                    <a:pt x="675" y="1"/>
                    <a:pt x="670" y="2"/>
                  </a:cubicBezTo>
                  <a:cubicBezTo>
                    <a:pt x="586" y="11"/>
                    <a:pt x="540" y="104"/>
                    <a:pt x="512" y="187"/>
                  </a:cubicBezTo>
                  <a:cubicBezTo>
                    <a:pt x="493" y="280"/>
                    <a:pt x="503" y="364"/>
                    <a:pt x="465" y="438"/>
                  </a:cubicBezTo>
                  <a:cubicBezTo>
                    <a:pt x="447" y="373"/>
                    <a:pt x="410" y="290"/>
                    <a:pt x="354" y="234"/>
                  </a:cubicBezTo>
                  <a:cubicBezTo>
                    <a:pt x="314" y="194"/>
                    <a:pt x="249" y="163"/>
                    <a:pt x="192" y="163"/>
                  </a:cubicBezTo>
                  <a:cubicBezTo>
                    <a:pt x="170" y="163"/>
                    <a:pt x="149" y="168"/>
                    <a:pt x="131" y="178"/>
                  </a:cubicBezTo>
                  <a:cubicBezTo>
                    <a:pt x="19" y="234"/>
                    <a:pt x="1" y="392"/>
                    <a:pt x="38" y="522"/>
                  </a:cubicBezTo>
                  <a:cubicBezTo>
                    <a:pt x="112" y="838"/>
                    <a:pt x="270" y="1135"/>
                    <a:pt x="484" y="1386"/>
                  </a:cubicBezTo>
                  <a:cubicBezTo>
                    <a:pt x="507" y="1418"/>
                    <a:pt x="537" y="1430"/>
                    <a:pt x="570" y="1430"/>
                  </a:cubicBezTo>
                  <a:cubicBezTo>
                    <a:pt x="632" y="1430"/>
                    <a:pt x="702" y="1388"/>
                    <a:pt x="744" y="1358"/>
                  </a:cubicBezTo>
                  <a:cubicBezTo>
                    <a:pt x="1004" y="1182"/>
                    <a:pt x="1209" y="940"/>
                    <a:pt x="1311" y="643"/>
                  </a:cubicBezTo>
                  <a:cubicBezTo>
                    <a:pt x="1339" y="550"/>
                    <a:pt x="1357" y="438"/>
                    <a:pt x="1339" y="345"/>
                  </a:cubicBezTo>
                  <a:cubicBezTo>
                    <a:pt x="1311" y="252"/>
                    <a:pt x="1218" y="178"/>
                    <a:pt x="1125" y="178"/>
                  </a:cubicBezTo>
                  <a:cubicBezTo>
                    <a:pt x="1023" y="178"/>
                    <a:pt x="949" y="271"/>
                    <a:pt x="883" y="364"/>
                  </a:cubicBezTo>
                  <a:cubicBezTo>
                    <a:pt x="883" y="280"/>
                    <a:pt x="883" y="187"/>
                    <a:pt x="856" y="113"/>
                  </a:cubicBezTo>
                  <a:cubicBezTo>
                    <a:pt x="830" y="53"/>
                    <a:pt x="756" y="1"/>
                    <a:pt x="6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0"/>
            <p:cNvSpPr/>
            <p:nvPr/>
          </p:nvSpPr>
          <p:spPr>
            <a:xfrm>
              <a:off x="4600400" y="3421825"/>
              <a:ext cx="34875" cy="36450"/>
            </a:xfrm>
            <a:custGeom>
              <a:rect b="b" l="l" r="r" t="t"/>
              <a:pathLst>
                <a:path extrusionOk="0" h="1458" w="1395">
                  <a:moveTo>
                    <a:pt x="1103" y="1083"/>
                  </a:moveTo>
                  <a:cubicBezTo>
                    <a:pt x="1056" y="1138"/>
                    <a:pt x="1007" y="1190"/>
                    <a:pt x="958" y="1239"/>
                  </a:cubicBezTo>
                  <a:cubicBezTo>
                    <a:pt x="1011" y="1190"/>
                    <a:pt x="1059" y="1138"/>
                    <a:pt x="1103" y="1083"/>
                  </a:cubicBezTo>
                  <a:close/>
                  <a:moveTo>
                    <a:pt x="687" y="0"/>
                  </a:moveTo>
                  <a:cubicBezTo>
                    <a:pt x="675" y="0"/>
                    <a:pt x="663" y="1"/>
                    <a:pt x="651" y="4"/>
                  </a:cubicBezTo>
                  <a:cubicBezTo>
                    <a:pt x="605" y="22"/>
                    <a:pt x="568" y="50"/>
                    <a:pt x="549" y="87"/>
                  </a:cubicBezTo>
                  <a:cubicBezTo>
                    <a:pt x="521" y="124"/>
                    <a:pt x="503" y="171"/>
                    <a:pt x="503" y="217"/>
                  </a:cubicBezTo>
                  <a:cubicBezTo>
                    <a:pt x="493" y="282"/>
                    <a:pt x="493" y="347"/>
                    <a:pt x="475" y="403"/>
                  </a:cubicBezTo>
                  <a:cubicBezTo>
                    <a:pt x="456" y="347"/>
                    <a:pt x="419" y="301"/>
                    <a:pt x="382" y="255"/>
                  </a:cubicBezTo>
                  <a:cubicBezTo>
                    <a:pt x="363" y="217"/>
                    <a:pt x="326" y="190"/>
                    <a:pt x="280" y="180"/>
                  </a:cubicBezTo>
                  <a:cubicBezTo>
                    <a:pt x="253" y="174"/>
                    <a:pt x="222" y="167"/>
                    <a:pt x="190" y="167"/>
                  </a:cubicBezTo>
                  <a:cubicBezTo>
                    <a:pt x="177" y="167"/>
                    <a:pt x="163" y="168"/>
                    <a:pt x="149" y="171"/>
                  </a:cubicBezTo>
                  <a:cubicBezTo>
                    <a:pt x="103" y="180"/>
                    <a:pt x="75" y="208"/>
                    <a:pt x="47" y="236"/>
                  </a:cubicBezTo>
                  <a:cubicBezTo>
                    <a:pt x="29" y="273"/>
                    <a:pt x="10" y="310"/>
                    <a:pt x="10" y="357"/>
                  </a:cubicBezTo>
                  <a:cubicBezTo>
                    <a:pt x="1" y="440"/>
                    <a:pt x="29" y="515"/>
                    <a:pt x="38" y="589"/>
                  </a:cubicBezTo>
                  <a:cubicBezTo>
                    <a:pt x="84" y="738"/>
                    <a:pt x="140" y="877"/>
                    <a:pt x="215" y="1016"/>
                  </a:cubicBezTo>
                  <a:cubicBezTo>
                    <a:pt x="280" y="1156"/>
                    <a:pt x="372" y="1286"/>
                    <a:pt x="475" y="1397"/>
                  </a:cubicBezTo>
                  <a:cubicBezTo>
                    <a:pt x="372" y="1286"/>
                    <a:pt x="289" y="1156"/>
                    <a:pt x="224" y="1016"/>
                  </a:cubicBezTo>
                  <a:cubicBezTo>
                    <a:pt x="149" y="877"/>
                    <a:pt x="94" y="738"/>
                    <a:pt x="57" y="589"/>
                  </a:cubicBezTo>
                  <a:cubicBezTo>
                    <a:pt x="38" y="515"/>
                    <a:pt x="29" y="440"/>
                    <a:pt x="38" y="366"/>
                  </a:cubicBezTo>
                  <a:cubicBezTo>
                    <a:pt x="38" y="329"/>
                    <a:pt x="47" y="301"/>
                    <a:pt x="75" y="264"/>
                  </a:cubicBezTo>
                  <a:cubicBezTo>
                    <a:pt x="94" y="227"/>
                    <a:pt x="122" y="217"/>
                    <a:pt x="149" y="208"/>
                  </a:cubicBezTo>
                  <a:cubicBezTo>
                    <a:pt x="161" y="202"/>
                    <a:pt x="173" y="200"/>
                    <a:pt x="184" y="200"/>
                  </a:cubicBezTo>
                  <a:cubicBezTo>
                    <a:pt x="210" y="200"/>
                    <a:pt x="235" y="211"/>
                    <a:pt x="261" y="217"/>
                  </a:cubicBezTo>
                  <a:cubicBezTo>
                    <a:pt x="289" y="227"/>
                    <a:pt x="317" y="255"/>
                    <a:pt x="354" y="273"/>
                  </a:cubicBezTo>
                  <a:cubicBezTo>
                    <a:pt x="400" y="329"/>
                    <a:pt x="428" y="403"/>
                    <a:pt x="456" y="468"/>
                  </a:cubicBezTo>
                  <a:lnTo>
                    <a:pt x="475" y="515"/>
                  </a:lnTo>
                  <a:lnTo>
                    <a:pt x="503" y="468"/>
                  </a:lnTo>
                  <a:cubicBezTo>
                    <a:pt x="540" y="394"/>
                    <a:pt x="540" y="301"/>
                    <a:pt x="549" y="227"/>
                  </a:cubicBezTo>
                  <a:cubicBezTo>
                    <a:pt x="558" y="190"/>
                    <a:pt x="568" y="162"/>
                    <a:pt x="595" y="124"/>
                  </a:cubicBezTo>
                  <a:cubicBezTo>
                    <a:pt x="614" y="87"/>
                    <a:pt x="642" y="69"/>
                    <a:pt x="679" y="50"/>
                  </a:cubicBezTo>
                  <a:cubicBezTo>
                    <a:pt x="686" y="48"/>
                    <a:pt x="694" y="47"/>
                    <a:pt x="702" y="47"/>
                  </a:cubicBezTo>
                  <a:cubicBezTo>
                    <a:pt x="726" y="47"/>
                    <a:pt x="753" y="57"/>
                    <a:pt x="781" y="78"/>
                  </a:cubicBezTo>
                  <a:cubicBezTo>
                    <a:pt x="818" y="97"/>
                    <a:pt x="837" y="124"/>
                    <a:pt x="846" y="162"/>
                  </a:cubicBezTo>
                  <a:cubicBezTo>
                    <a:pt x="883" y="227"/>
                    <a:pt x="883" y="310"/>
                    <a:pt x="883" y="394"/>
                  </a:cubicBezTo>
                  <a:lnTo>
                    <a:pt x="883" y="468"/>
                  </a:lnTo>
                  <a:lnTo>
                    <a:pt x="930" y="413"/>
                  </a:lnTo>
                  <a:cubicBezTo>
                    <a:pt x="958" y="375"/>
                    <a:pt x="976" y="347"/>
                    <a:pt x="1014" y="310"/>
                  </a:cubicBezTo>
                  <a:cubicBezTo>
                    <a:pt x="1041" y="273"/>
                    <a:pt x="1069" y="255"/>
                    <a:pt x="1116" y="236"/>
                  </a:cubicBezTo>
                  <a:cubicBezTo>
                    <a:pt x="1134" y="231"/>
                    <a:pt x="1155" y="229"/>
                    <a:pt x="1176" y="229"/>
                  </a:cubicBezTo>
                  <a:cubicBezTo>
                    <a:pt x="1197" y="229"/>
                    <a:pt x="1218" y="231"/>
                    <a:pt x="1237" y="236"/>
                  </a:cubicBezTo>
                  <a:cubicBezTo>
                    <a:pt x="1274" y="255"/>
                    <a:pt x="1302" y="282"/>
                    <a:pt x="1329" y="320"/>
                  </a:cubicBezTo>
                  <a:cubicBezTo>
                    <a:pt x="1348" y="357"/>
                    <a:pt x="1357" y="403"/>
                    <a:pt x="1357" y="440"/>
                  </a:cubicBezTo>
                  <a:cubicBezTo>
                    <a:pt x="1357" y="487"/>
                    <a:pt x="1357" y="515"/>
                    <a:pt x="1348" y="561"/>
                  </a:cubicBezTo>
                  <a:cubicBezTo>
                    <a:pt x="1339" y="608"/>
                    <a:pt x="1329" y="645"/>
                    <a:pt x="1320" y="691"/>
                  </a:cubicBezTo>
                  <a:cubicBezTo>
                    <a:pt x="1302" y="738"/>
                    <a:pt x="1283" y="775"/>
                    <a:pt x="1274" y="821"/>
                  </a:cubicBezTo>
                  <a:cubicBezTo>
                    <a:pt x="1224" y="915"/>
                    <a:pt x="1168" y="1002"/>
                    <a:pt x="1103" y="1083"/>
                  </a:cubicBezTo>
                  <a:lnTo>
                    <a:pt x="1103" y="1083"/>
                  </a:lnTo>
                  <a:cubicBezTo>
                    <a:pt x="1172" y="1002"/>
                    <a:pt x="1237" y="915"/>
                    <a:pt x="1292" y="821"/>
                  </a:cubicBezTo>
                  <a:cubicBezTo>
                    <a:pt x="1320" y="784"/>
                    <a:pt x="1329" y="738"/>
                    <a:pt x="1348" y="691"/>
                  </a:cubicBezTo>
                  <a:cubicBezTo>
                    <a:pt x="1357" y="645"/>
                    <a:pt x="1385" y="608"/>
                    <a:pt x="1394" y="561"/>
                  </a:cubicBezTo>
                  <a:cubicBezTo>
                    <a:pt x="1376" y="533"/>
                    <a:pt x="1376" y="487"/>
                    <a:pt x="1376" y="440"/>
                  </a:cubicBezTo>
                  <a:cubicBezTo>
                    <a:pt x="1376" y="394"/>
                    <a:pt x="1367" y="347"/>
                    <a:pt x="1329" y="292"/>
                  </a:cubicBezTo>
                  <a:cubicBezTo>
                    <a:pt x="1302" y="264"/>
                    <a:pt x="1274" y="217"/>
                    <a:pt x="1218" y="208"/>
                  </a:cubicBezTo>
                  <a:cubicBezTo>
                    <a:pt x="1188" y="190"/>
                    <a:pt x="1159" y="184"/>
                    <a:pt x="1130" y="184"/>
                  </a:cubicBezTo>
                  <a:cubicBezTo>
                    <a:pt x="1113" y="184"/>
                    <a:pt x="1096" y="186"/>
                    <a:pt x="1079" y="190"/>
                  </a:cubicBezTo>
                  <a:cubicBezTo>
                    <a:pt x="1032" y="208"/>
                    <a:pt x="1004" y="236"/>
                    <a:pt x="967" y="273"/>
                  </a:cubicBezTo>
                  <a:lnTo>
                    <a:pt x="921" y="320"/>
                  </a:lnTo>
                  <a:lnTo>
                    <a:pt x="921" y="264"/>
                  </a:lnTo>
                  <a:cubicBezTo>
                    <a:pt x="921" y="217"/>
                    <a:pt x="911" y="180"/>
                    <a:pt x="883" y="134"/>
                  </a:cubicBezTo>
                  <a:cubicBezTo>
                    <a:pt x="865" y="87"/>
                    <a:pt x="837" y="50"/>
                    <a:pt x="791" y="32"/>
                  </a:cubicBezTo>
                  <a:cubicBezTo>
                    <a:pt x="763" y="11"/>
                    <a:pt x="724" y="0"/>
                    <a:pt x="687" y="0"/>
                  </a:cubicBezTo>
                  <a:close/>
                  <a:moveTo>
                    <a:pt x="744" y="1397"/>
                  </a:moveTo>
                  <a:lnTo>
                    <a:pt x="744" y="1397"/>
                  </a:lnTo>
                  <a:cubicBezTo>
                    <a:pt x="713" y="1416"/>
                    <a:pt x="690" y="1430"/>
                    <a:pt x="665" y="1438"/>
                  </a:cubicBezTo>
                  <a:lnTo>
                    <a:pt x="665" y="1438"/>
                  </a:lnTo>
                  <a:cubicBezTo>
                    <a:pt x="695" y="1430"/>
                    <a:pt x="726" y="1416"/>
                    <a:pt x="744" y="1397"/>
                  </a:cubicBezTo>
                  <a:close/>
                  <a:moveTo>
                    <a:pt x="493" y="1416"/>
                  </a:moveTo>
                  <a:cubicBezTo>
                    <a:pt x="503" y="1434"/>
                    <a:pt x="530" y="1444"/>
                    <a:pt x="549" y="1444"/>
                  </a:cubicBezTo>
                  <a:cubicBezTo>
                    <a:pt x="530" y="1434"/>
                    <a:pt x="512" y="1425"/>
                    <a:pt x="493" y="1416"/>
                  </a:cubicBezTo>
                  <a:close/>
                  <a:moveTo>
                    <a:pt x="665" y="1438"/>
                  </a:moveTo>
                  <a:cubicBezTo>
                    <a:pt x="650" y="1442"/>
                    <a:pt x="636" y="1444"/>
                    <a:pt x="623" y="1444"/>
                  </a:cubicBezTo>
                  <a:cubicBezTo>
                    <a:pt x="639" y="1444"/>
                    <a:pt x="652" y="1442"/>
                    <a:pt x="665" y="1438"/>
                  </a:cubicBezTo>
                  <a:close/>
                  <a:moveTo>
                    <a:pt x="549" y="1444"/>
                  </a:moveTo>
                  <a:cubicBezTo>
                    <a:pt x="563" y="1453"/>
                    <a:pt x="575" y="1458"/>
                    <a:pt x="586" y="1458"/>
                  </a:cubicBezTo>
                  <a:cubicBezTo>
                    <a:pt x="598" y="1458"/>
                    <a:pt x="609" y="1453"/>
                    <a:pt x="623" y="144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0"/>
            <p:cNvSpPr/>
            <p:nvPr/>
          </p:nvSpPr>
          <p:spPr>
            <a:xfrm>
              <a:off x="4612475" y="3433525"/>
              <a:ext cx="1650" cy="24400"/>
            </a:xfrm>
            <a:custGeom>
              <a:rect b="b" l="l" r="r" t="t"/>
              <a:pathLst>
                <a:path extrusionOk="0" h="976" w="66">
                  <a:moveTo>
                    <a:pt x="1" y="0"/>
                  </a:moveTo>
                  <a:cubicBezTo>
                    <a:pt x="1" y="84"/>
                    <a:pt x="10" y="167"/>
                    <a:pt x="1" y="233"/>
                  </a:cubicBezTo>
                  <a:lnTo>
                    <a:pt x="20" y="483"/>
                  </a:lnTo>
                  <a:lnTo>
                    <a:pt x="47" y="725"/>
                  </a:lnTo>
                  <a:cubicBezTo>
                    <a:pt x="57" y="771"/>
                    <a:pt x="57" y="809"/>
                    <a:pt x="57" y="855"/>
                  </a:cubicBezTo>
                  <a:lnTo>
                    <a:pt x="57" y="976"/>
                  </a:lnTo>
                  <a:cubicBezTo>
                    <a:pt x="66" y="901"/>
                    <a:pt x="66" y="818"/>
                    <a:pt x="66" y="734"/>
                  </a:cubicBezTo>
                  <a:cubicBezTo>
                    <a:pt x="66" y="651"/>
                    <a:pt x="66" y="576"/>
                    <a:pt x="57" y="493"/>
                  </a:cubicBezTo>
                  <a:cubicBezTo>
                    <a:pt x="57" y="409"/>
                    <a:pt x="38" y="325"/>
                    <a:pt x="29" y="251"/>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0"/>
            <p:cNvSpPr/>
            <p:nvPr/>
          </p:nvSpPr>
          <p:spPr>
            <a:xfrm>
              <a:off x="4615275" y="3432125"/>
              <a:ext cx="7700" cy="26500"/>
            </a:xfrm>
            <a:custGeom>
              <a:rect b="b" l="l" r="r" t="t"/>
              <a:pathLst>
                <a:path extrusionOk="0" h="1060" w="308">
                  <a:moveTo>
                    <a:pt x="307" y="1"/>
                  </a:moveTo>
                  <a:cubicBezTo>
                    <a:pt x="270" y="84"/>
                    <a:pt x="242" y="168"/>
                    <a:pt x="214" y="270"/>
                  </a:cubicBezTo>
                  <a:cubicBezTo>
                    <a:pt x="186" y="354"/>
                    <a:pt x="149" y="428"/>
                    <a:pt x="131" y="521"/>
                  </a:cubicBezTo>
                  <a:cubicBezTo>
                    <a:pt x="103" y="614"/>
                    <a:pt x="84" y="697"/>
                    <a:pt x="56" y="790"/>
                  </a:cubicBezTo>
                  <a:cubicBezTo>
                    <a:pt x="38" y="883"/>
                    <a:pt x="10" y="967"/>
                    <a:pt x="0" y="1060"/>
                  </a:cubicBezTo>
                  <a:cubicBezTo>
                    <a:pt x="10" y="1022"/>
                    <a:pt x="28" y="976"/>
                    <a:pt x="38" y="930"/>
                  </a:cubicBezTo>
                  <a:cubicBezTo>
                    <a:pt x="47" y="892"/>
                    <a:pt x="56" y="846"/>
                    <a:pt x="75" y="800"/>
                  </a:cubicBezTo>
                  <a:lnTo>
                    <a:pt x="149" y="539"/>
                  </a:lnTo>
                  <a:lnTo>
                    <a:pt x="233" y="270"/>
                  </a:lnTo>
                  <a:cubicBezTo>
                    <a:pt x="261" y="177"/>
                    <a:pt x="279" y="93"/>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0"/>
            <p:cNvSpPr/>
            <p:nvPr/>
          </p:nvSpPr>
          <p:spPr>
            <a:xfrm>
              <a:off x="4614125" y="3442575"/>
              <a:ext cx="950" cy="7000"/>
            </a:xfrm>
            <a:custGeom>
              <a:rect b="b" l="l" r="r" t="t"/>
              <a:pathLst>
                <a:path extrusionOk="0" h="280" w="38">
                  <a:moveTo>
                    <a:pt x="9" y="1"/>
                  </a:moveTo>
                  <a:cubicBezTo>
                    <a:pt x="9" y="47"/>
                    <a:pt x="9" y="94"/>
                    <a:pt x="0" y="140"/>
                  </a:cubicBezTo>
                  <a:cubicBezTo>
                    <a:pt x="9" y="168"/>
                    <a:pt x="9" y="186"/>
                    <a:pt x="9" y="214"/>
                  </a:cubicBezTo>
                  <a:cubicBezTo>
                    <a:pt x="9" y="233"/>
                    <a:pt x="28" y="261"/>
                    <a:pt x="28" y="279"/>
                  </a:cubicBezTo>
                  <a:cubicBezTo>
                    <a:pt x="37" y="261"/>
                    <a:pt x="37" y="233"/>
                    <a:pt x="37" y="214"/>
                  </a:cubicBezTo>
                  <a:lnTo>
                    <a:pt x="37" y="140"/>
                  </a:ln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0"/>
            <p:cNvSpPr/>
            <p:nvPr/>
          </p:nvSpPr>
          <p:spPr>
            <a:xfrm>
              <a:off x="4614800" y="3439800"/>
              <a:ext cx="1200" cy="4200"/>
            </a:xfrm>
            <a:custGeom>
              <a:rect b="b" l="l" r="r" t="t"/>
              <a:pathLst>
                <a:path extrusionOk="0" h="168" w="48">
                  <a:moveTo>
                    <a:pt x="1" y="0"/>
                  </a:moveTo>
                  <a:cubicBezTo>
                    <a:pt x="1" y="28"/>
                    <a:pt x="1" y="65"/>
                    <a:pt x="10" y="74"/>
                  </a:cubicBezTo>
                  <a:cubicBezTo>
                    <a:pt x="10" y="102"/>
                    <a:pt x="19" y="112"/>
                    <a:pt x="19" y="121"/>
                  </a:cubicBezTo>
                  <a:cubicBezTo>
                    <a:pt x="19" y="149"/>
                    <a:pt x="29" y="158"/>
                    <a:pt x="29" y="167"/>
                  </a:cubicBezTo>
                  <a:cubicBezTo>
                    <a:pt x="47" y="158"/>
                    <a:pt x="47" y="139"/>
                    <a:pt x="47" y="121"/>
                  </a:cubicBezTo>
                  <a:cubicBezTo>
                    <a:pt x="29" y="102"/>
                    <a:pt x="29" y="93"/>
                    <a:pt x="29" y="74"/>
                  </a:cubicBezTo>
                  <a:cubicBezTo>
                    <a:pt x="19"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0"/>
            <p:cNvSpPr/>
            <p:nvPr/>
          </p:nvSpPr>
          <p:spPr>
            <a:xfrm>
              <a:off x="4616425" y="3439325"/>
              <a:ext cx="500" cy="6750"/>
            </a:xfrm>
            <a:custGeom>
              <a:rect b="b" l="l" r="r" t="t"/>
              <a:pathLst>
                <a:path extrusionOk="0" h="270" w="20">
                  <a:moveTo>
                    <a:pt x="10" y="1"/>
                  </a:moveTo>
                  <a:cubicBezTo>
                    <a:pt x="10" y="47"/>
                    <a:pt x="1" y="93"/>
                    <a:pt x="10" y="140"/>
                  </a:cubicBezTo>
                  <a:lnTo>
                    <a:pt x="10" y="270"/>
                  </a:lnTo>
                  <a:cubicBezTo>
                    <a:pt x="10" y="251"/>
                    <a:pt x="19" y="224"/>
                    <a:pt x="19" y="205"/>
                  </a:cubicBezTo>
                  <a:lnTo>
                    <a:pt x="19" y="131"/>
                  </a:lnTo>
                  <a:cubicBezTo>
                    <a:pt x="19" y="93"/>
                    <a:pt x="1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0"/>
            <p:cNvSpPr/>
            <p:nvPr/>
          </p:nvSpPr>
          <p:spPr>
            <a:xfrm>
              <a:off x="4615500" y="3448375"/>
              <a:ext cx="725" cy="4225"/>
            </a:xfrm>
            <a:custGeom>
              <a:rect b="b" l="l" r="r" t="t"/>
              <a:pathLst>
                <a:path extrusionOk="0" h="169" w="29">
                  <a:moveTo>
                    <a:pt x="29" y="1"/>
                  </a:moveTo>
                  <a:cubicBezTo>
                    <a:pt x="19" y="29"/>
                    <a:pt x="1" y="47"/>
                    <a:pt x="1" y="84"/>
                  </a:cubicBezTo>
                  <a:lnTo>
                    <a:pt x="1" y="168"/>
                  </a:lnTo>
                  <a:cubicBezTo>
                    <a:pt x="19" y="140"/>
                    <a:pt x="29" y="103"/>
                    <a:pt x="29" y="84"/>
                  </a:cubicBez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50"/>
            <p:cNvSpPr/>
            <p:nvPr/>
          </p:nvSpPr>
          <p:spPr>
            <a:xfrm>
              <a:off x="4619925" y="3425850"/>
              <a:ext cx="1175" cy="5825"/>
            </a:xfrm>
            <a:custGeom>
              <a:rect b="b" l="l" r="r" t="t"/>
              <a:pathLst>
                <a:path extrusionOk="0" h="233" w="47">
                  <a:moveTo>
                    <a:pt x="0" y="1"/>
                  </a:moveTo>
                  <a:cubicBezTo>
                    <a:pt x="0" y="47"/>
                    <a:pt x="0" y="75"/>
                    <a:pt x="10" y="112"/>
                  </a:cubicBezTo>
                  <a:cubicBezTo>
                    <a:pt x="10" y="140"/>
                    <a:pt x="28" y="149"/>
                    <a:pt x="28" y="168"/>
                  </a:cubicBezTo>
                  <a:cubicBezTo>
                    <a:pt x="28" y="196"/>
                    <a:pt x="37" y="205"/>
                    <a:pt x="37" y="233"/>
                  </a:cubicBezTo>
                  <a:cubicBezTo>
                    <a:pt x="47" y="214"/>
                    <a:pt x="47" y="196"/>
                    <a:pt x="47" y="168"/>
                  </a:cubicBezTo>
                  <a:cubicBezTo>
                    <a:pt x="47" y="159"/>
                    <a:pt x="37" y="140"/>
                    <a:pt x="37" y="112"/>
                  </a:cubicBezTo>
                  <a:cubicBezTo>
                    <a:pt x="28" y="75"/>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50"/>
            <p:cNvSpPr/>
            <p:nvPr/>
          </p:nvSpPr>
          <p:spPr>
            <a:xfrm>
              <a:off x="4619450" y="3430025"/>
              <a:ext cx="1200" cy="4450"/>
            </a:xfrm>
            <a:custGeom>
              <a:rect b="b" l="l" r="r" t="t"/>
              <a:pathLst>
                <a:path extrusionOk="0" h="178" w="48">
                  <a:moveTo>
                    <a:pt x="10" y="1"/>
                  </a:moveTo>
                  <a:lnTo>
                    <a:pt x="10" y="1"/>
                  </a:lnTo>
                  <a:cubicBezTo>
                    <a:pt x="1" y="29"/>
                    <a:pt x="10" y="66"/>
                    <a:pt x="19" y="94"/>
                  </a:cubicBezTo>
                  <a:cubicBezTo>
                    <a:pt x="19" y="122"/>
                    <a:pt x="29" y="150"/>
                    <a:pt x="29" y="177"/>
                  </a:cubicBezTo>
                  <a:cubicBezTo>
                    <a:pt x="47" y="168"/>
                    <a:pt x="47" y="140"/>
                    <a:pt x="47" y="131"/>
                  </a:cubicBezTo>
                  <a:lnTo>
                    <a:pt x="47" y="85"/>
                  </a:lnTo>
                  <a:cubicBezTo>
                    <a:pt x="47" y="66"/>
                    <a:pt x="29" y="47"/>
                    <a:pt x="29" y="38"/>
                  </a:cubicBezTo>
                  <a:cubicBezTo>
                    <a:pt x="19" y="29"/>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50"/>
            <p:cNvSpPr/>
            <p:nvPr/>
          </p:nvSpPr>
          <p:spPr>
            <a:xfrm>
              <a:off x="4618300" y="3425400"/>
              <a:ext cx="950" cy="2325"/>
            </a:xfrm>
            <a:custGeom>
              <a:rect b="b" l="l" r="r" t="t"/>
              <a:pathLst>
                <a:path extrusionOk="0" h="93" w="38">
                  <a:moveTo>
                    <a:pt x="0" y="0"/>
                  </a:moveTo>
                  <a:cubicBezTo>
                    <a:pt x="0" y="28"/>
                    <a:pt x="10" y="37"/>
                    <a:pt x="10" y="47"/>
                  </a:cubicBezTo>
                  <a:cubicBezTo>
                    <a:pt x="19" y="65"/>
                    <a:pt x="19" y="65"/>
                    <a:pt x="19" y="74"/>
                  </a:cubicBezTo>
                  <a:cubicBezTo>
                    <a:pt x="19" y="84"/>
                    <a:pt x="28" y="84"/>
                    <a:pt x="28" y="93"/>
                  </a:cubicBezTo>
                  <a:cubicBezTo>
                    <a:pt x="37" y="84"/>
                    <a:pt x="28" y="65"/>
                    <a:pt x="28" y="47"/>
                  </a:cubicBezTo>
                  <a:cubicBezTo>
                    <a:pt x="28" y="37"/>
                    <a:pt x="19" y="37"/>
                    <a:pt x="19" y="28"/>
                  </a:cubicBezTo>
                  <a:cubicBezTo>
                    <a:pt x="10"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0"/>
            <p:cNvSpPr/>
            <p:nvPr/>
          </p:nvSpPr>
          <p:spPr>
            <a:xfrm>
              <a:off x="4630600" y="3429575"/>
              <a:ext cx="2125" cy="5125"/>
            </a:xfrm>
            <a:custGeom>
              <a:rect b="b" l="l" r="r" t="t"/>
              <a:pathLst>
                <a:path extrusionOk="0" h="205" w="85">
                  <a:moveTo>
                    <a:pt x="1" y="0"/>
                  </a:moveTo>
                  <a:cubicBezTo>
                    <a:pt x="38" y="19"/>
                    <a:pt x="47" y="56"/>
                    <a:pt x="47" y="93"/>
                  </a:cubicBezTo>
                  <a:cubicBezTo>
                    <a:pt x="66" y="112"/>
                    <a:pt x="66" y="130"/>
                    <a:pt x="66" y="149"/>
                  </a:cubicBezTo>
                  <a:lnTo>
                    <a:pt x="66" y="177"/>
                  </a:lnTo>
                  <a:lnTo>
                    <a:pt x="66" y="205"/>
                  </a:lnTo>
                  <a:cubicBezTo>
                    <a:pt x="66" y="205"/>
                    <a:pt x="75" y="195"/>
                    <a:pt x="75" y="186"/>
                  </a:cubicBezTo>
                  <a:cubicBezTo>
                    <a:pt x="84" y="177"/>
                    <a:pt x="84" y="158"/>
                    <a:pt x="84" y="149"/>
                  </a:cubicBezTo>
                  <a:lnTo>
                    <a:pt x="84" y="93"/>
                  </a:lnTo>
                  <a:cubicBezTo>
                    <a:pt x="84" y="65"/>
                    <a:pt x="75" y="47"/>
                    <a:pt x="66" y="37"/>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0"/>
            <p:cNvSpPr/>
            <p:nvPr/>
          </p:nvSpPr>
          <p:spPr>
            <a:xfrm>
              <a:off x="4630375" y="3432825"/>
              <a:ext cx="1175" cy="5125"/>
            </a:xfrm>
            <a:custGeom>
              <a:rect b="b" l="l" r="r" t="t"/>
              <a:pathLst>
                <a:path extrusionOk="0" h="205" w="47">
                  <a:moveTo>
                    <a:pt x="47" y="0"/>
                  </a:moveTo>
                  <a:cubicBezTo>
                    <a:pt x="47" y="19"/>
                    <a:pt x="38" y="28"/>
                    <a:pt x="38" y="28"/>
                  </a:cubicBezTo>
                  <a:cubicBezTo>
                    <a:pt x="38" y="56"/>
                    <a:pt x="28" y="65"/>
                    <a:pt x="28" y="84"/>
                  </a:cubicBezTo>
                  <a:lnTo>
                    <a:pt x="10" y="149"/>
                  </a:lnTo>
                  <a:cubicBezTo>
                    <a:pt x="10" y="168"/>
                    <a:pt x="0" y="177"/>
                    <a:pt x="0" y="205"/>
                  </a:cubicBezTo>
                  <a:cubicBezTo>
                    <a:pt x="28" y="195"/>
                    <a:pt x="28" y="168"/>
                    <a:pt x="38" y="158"/>
                  </a:cubicBezTo>
                  <a:cubicBezTo>
                    <a:pt x="38" y="130"/>
                    <a:pt x="47" y="121"/>
                    <a:pt x="47" y="103"/>
                  </a:cubicBezTo>
                  <a:lnTo>
                    <a:pt x="4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0"/>
            <p:cNvSpPr/>
            <p:nvPr/>
          </p:nvSpPr>
          <p:spPr>
            <a:xfrm>
              <a:off x="4630600" y="3436775"/>
              <a:ext cx="2125" cy="4425"/>
            </a:xfrm>
            <a:custGeom>
              <a:rect b="b" l="l" r="r" t="t"/>
              <a:pathLst>
                <a:path extrusionOk="0" h="177" w="85">
                  <a:moveTo>
                    <a:pt x="84" y="0"/>
                  </a:moveTo>
                  <a:cubicBezTo>
                    <a:pt x="66" y="28"/>
                    <a:pt x="47" y="56"/>
                    <a:pt x="38" y="84"/>
                  </a:cubicBezTo>
                  <a:cubicBezTo>
                    <a:pt x="29" y="121"/>
                    <a:pt x="19" y="140"/>
                    <a:pt x="1" y="177"/>
                  </a:cubicBezTo>
                  <a:lnTo>
                    <a:pt x="38" y="140"/>
                  </a:lnTo>
                  <a:cubicBezTo>
                    <a:pt x="47" y="130"/>
                    <a:pt x="47" y="103"/>
                    <a:pt x="66" y="93"/>
                  </a:cubicBezTo>
                  <a:cubicBezTo>
                    <a:pt x="66" y="84"/>
                    <a:pt x="75" y="56"/>
                    <a:pt x="75" y="47"/>
                  </a:cubicBezTo>
                  <a:cubicBezTo>
                    <a:pt x="84" y="37"/>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0"/>
            <p:cNvSpPr/>
            <p:nvPr/>
          </p:nvSpPr>
          <p:spPr>
            <a:xfrm>
              <a:off x="4630375" y="3432825"/>
              <a:ext cx="725" cy="3275"/>
            </a:xfrm>
            <a:custGeom>
              <a:rect b="b" l="l" r="r" t="t"/>
              <a:pathLst>
                <a:path extrusionOk="0" h="131" w="29">
                  <a:moveTo>
                    <a:pt x="10" y="0"/>
                  </a:moveTo>
                  <a:cubicBezTo>
                    <a:pt x="0" y="19"/>
                    <a:pt x="0" y="47"/>
                    <a:pt x="0" y="65"/>
                  </a:cubicBezTo>
                  <a:lnTo>
                    <a:pt x="0" y="130"/>
                  </a:lnTo>
                  <a:cubicBezTo>
                    <a:pt x="10" y="112"/>
                    <a:pt x="28" y="84"/>
                    <a:pt x="28" y="65"/>
                  </a:cubicBezTo>
                  <a:lnTo>
                    <a:pt x="28" y="28"/>
                  </a:lnTo>
                  <a:cubicBezTo>
                    <a:pt x="28" y="19"/>
                    <a:pt x="28"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0"/>
            <p:cNvSpPr/>
            <p:nvPr/>
          </p:nvSpPr>
          <p:spPr>
            <a:xfrm>
              <a:off x="4617125" y="3453950"/>
              <a:ext cx="3975" cy="2825"/>
            </a:xfrm>
            <a:custGeom>
              <a:rect b="b" l="l" r="r" t="t"/>
              <a:pathLst>
                <a:path extrusionOk="0" h="113" w="159">
                  <a:moveTo>
                    <a:pt x="159" y="1"/>
                  </a:moveTo>
                  <a:lnTo>
                    <a:pt x="159" y="1"/>
                  </a:lnTo>
                  <a:cubicBezTo>
                    <a:pt x="140" y="19"/>
                    <a:pt x="103" y="38"/>
                    <a:pt x="75" y="57"/>
                  </a:cubicBezTo>
                  <a:cubicBezTo>
                    <a:pt x="57" y="84"/>
                    <a:pt x="19" y="94"/>
                    <a:pt x="1" y="112"/>
                  </a:cubicBezTo>
                  <a:cubicBezTo>
                    <a:pt x="10" y="103"/>
                    <a:pt x="29" y="103"/>
                    <a:pt x="47" y="94"/>
                  </a:cubicBezTo>
                  <a:cubicBezTo>
                    <a:pt x="57" y="84"/>
                    <a:pt x="75" y="84"/>
                    <a:pt x="94" y="66"/>
                  </a:cubicBezTo>
                  <a:cubicBezTo>
                    <a:pt x="112" y="57"/>
                    <a:pt x="149" y="38"/>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0"/>
            <p:cNvSpPr/>
            <p:nvPr/>
          </p:nvSpPr>
          <p:spPr>
            <a:xfrm>
              <a:off x="4617825" y="3452325"/>
              <a:ext cx="3050" cy="2575"/>
            </a:xfrm>
            <a:custGeom>
              <a:rect b="b" l="l" r="r" t="t"/>
              <a:pathLst>
                <a:path extrusionOk="0" h="103" w="122">
                  <a:moveTo>
                    <a:pt x="121" y="1"/>
                  </a:moveTo>
                  <a:cubicBezTo>
                    <a:pt x="112" y="19"/>
                    <a:pt x="94" y="19"/>
                    <a:pt x="84" y="29"/>
                  </a:cubicBezTo>
                  <a:cubicBezTo>
                    <a:pt x="84" y="38"/>
                    <a:pt x="75" y="38"/>
                    <a:pt x="66" y="57"/>
                  </a:cubicBezTo>
                  <a:cubicBezTo>
                    <a:pt x="38" y="66"/>
                    <a:pt x="29" y="84"/>
                    <a:pt x="1" y="103"/>
                  </a:cubicBezTo>
                  <a:lnTo>
                    <a:pt x="38" y="103"/>
                  </a:lnTo>
                  <a:cubicBezTo>
                    <a:pt x="47" y="84"/>
                    <a:pt x="66" y="84"/>
                    <a:pt x="75" y="75"/>
                  </a:cubicBezTo>
                  <a:cubicBezTo>
                    <a:pt x="94" y="47"/>
                    <a:pt x="112" y="2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0"/>
            <p:cNvSpPr/>
            <p:nvPr/>
          </p:nvSpPr>
          <p:spPr>
            <a:xfrm>
              <a:off x="4618525" y="3449075"/>
              <a:ext cx="1175" cy="3750"/>
            </a:xfrm>
            <a:custGeom>
              <a:rect b="b" l="l" r="r" t="t"/>
              <a:pathLst>
                <a:path extrusionOk="0" h="150" w="47">
                  <a:moveTo>
                    <a:pt x="47" y="1"/>
                  </a:moveTo>
                  <a:lnTo>
                    <a:pt x="10" y="66"/>
                  </a:lnTo>
                  <a:cubicBezTo>
                    <a:pt x="10" y="103"/>
                    <a:pt x="1" y="122"/>
                    <a:pt x="1" y="149"/>
                  </a:cubicBezTo>
                  <a:cubicBezTo>
                    <a:pt x="10" y="140"/>
                    <a:pt x="19" y="112"/>
                    <a:pt x="38" y="66"/>
                  </a:cubicBezTo>
                  <a:cubicBezTo>
                    <a:pt x="38" y="56"/>
                    <a:pt x="47" y="47"/>
                    <a:pt x="47" y="29"/>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0"/>
            <p:cNvSpPr/>
            <p:nvPr/>
          </p:nvSpPr>
          <p:spPr>
            <a:xfrm>
              <a:off x="4620150" y="3449075"/>
              <a:ext cx="2125" cy="2575"/>
            </a:xfrm>
            <a:custGeom>
              <a:rect b="b" l="l" r="r" t="t"/>
              <a:pathLst>
                <a:path extrusionOk="0" h="103" w="85">
                  <a:moveTo>
                    <a:pt x="84" y="1"/>
                  </a:moveTo>
                  <a:cubicBezTo>
                    <a:pt x="66" y="10"/>
                    <a:pt x="47" y="19"/>
                    <a:pt x="38" y="47"/>
                  </a:cubicBezTo>
                  <a:cubicBezTo>
                    <a:pt x="19" y="56"/>
                    <a:pt x="1" y="75"/>
                    <a:pt x="1" y="103"/>
                  </a:cubicBezTo>
                  <a:cubicBezTo>
                    <a:pt x="28" y="94"/>
                    <a:pt x="38" y="75"/>
                    <a:pt x="47" y="56"/>
                  </a:cubicBezTo>
                  <a:cubicBezTo>
                    <a:pt x="75" y="47"/>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0"/>
            <p:cNvSpPr/>
            <p:nvPr/>
          </p:nvSpPr>
          <p:spPr>
            <a:xfrm>
              <a:off x="4622250" y="3449325"/>
              <a:ext cx="2575" cy="3500"/>
            </a:xfrm>
            <a:custGeom>
              <a:rect b="b" l="l" r="r" t="t"/>
              <a:pathLst>
                <a:path extrusionOk="0" h="140" w="103">
                  <a:moveTo>
                    <a:pt x="102" y="0"/>
                  </a:moveTo>
                  <a:lnTo>
                    <a:pt x="102" y="0"/>
                  </a:lnTo>
                  <a:cubicBezTo>
                    <a:pt x="84" y="9"/>
                    <a:pt x="75" y="37"/>
                    <a:pt x="47" y="56"/>
                  </a:cubicBezTo>
                  <a:cubicBezTo>
                    <a:pt x="28" y="84"/>
                    <a:pt x="9" y="102"/>
                    <a:pt x="0" y="139"/>
                  </a:cubicBezTo>
                  <a:cubicBezTo>
                    <a:pt x="37" y="112"/>
                    <a:pt x="47" y="93"/>
                    <a:pt x="56" y="84"/>
                  </a:cubicBezTo>
                  <a:cubicBezTo>
                    <a:pt x="84" y="56"/>
                    <a:pt x="93" y="3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0"/>
            <p:cNvSpPr/>
            <p:nvPr/>
          </p:nvSpPr>
          <p:spPr>
            <a:xfrm>
              <a:off x="4601350" y="3428875"/>
              <a:ext cx="1400" cy="5825"/>
            </a:xfrm>
            <a:custGeom>
              <a:rect b="b" l="l" r="r" t="t"/>
              <a:pathLst>
                <a:path extrusionOk="0" h="233" w="56">
                  <a:moveTo>
                    <a:pt x="56" y="0"/>
                  </a:moveTo>
                  <a:lnTo>
                    <a:pt x="56" y="0"/>
                  </a:lnTo>
                  <a:cubicBezTo>
                    <a:pt x="46" y="28"/>
                    <a:pt x="37" y="38"/>
                    <a:pt x="28" y="65"/>
                  </a:cubicBezTo>
                  <a:cubicBezTo>
                    <a:pt x="28" y="84"/>
                    <a:pt x="9" y="93"/>
                    <a:pt x="9" y="121"/>
                  </a:cubicBezTo>
                  <a:cubicBezTo>
                    <a:pt x="0" y="158"/>
                    <a:pt x="0" y="205"/>
                    <a:pt x="28" y="233"/>
                  </a:cubicBezTo>
                  <a:lnTo>
                    <a:pt x="28" y="177"/>
                  </a:lnTo>
                  <a:cubicBezTo>
                    <a:pt x="37" y="158"/>
                    <a:pt x="37" y="140"/>
                    <a:pt x="37" y="121"/>
                  </a:cubicBezTo>
                  <a:cubicBezTo>
                    <a:pt x="46" y="75"/>
                    <a:pt x="46"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0"/>
            <p:cNvSpPr/>
            <p:nvPr/>
          </p:nvSpPr>
          <p:spPr>
            <a:xfrm>
              <a:off x="4602500" y="3431200"/>
              <a:ext cx="725" cy="4675"/>
            </a:xfrm>
            <a:custGeom>
              <a:rect b="b" l="l" r="r" t="t"/>
              <a:pathLst>
                <a:path extrusionOk="0" h="187" w="29">
                  <a:moveTo>
                    <a:pt x="28" y="0"/>
                  </a:moveTo>
                  <a:cubicBezTo>
                    <a:pt x="28" y="19"/>
                    <a:pt x="10" y="38"/>
                    <a:pt x="0" y="47"/>
                  </a:cubicBezTo>
                  <a:lnTo>
                    <a:pt x="0" y="93"/>
                  </a:lnTo>
                  <a:cubicBezTo>
                    <a:pt x="0" y="130"/>
                    <a:pt x="0" y="168"/>
                    <a:pt x="28" y="186"/>
                  </a:cubicBezTo>
                  <a:lnTo>
                    <a:pt x="28" y="140"/>
                  </a:lnTo>
                  <a:lnTo>
                    <a:pt x="28" y="93"/>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0"/>
            <p:cNvSpPr/>
            <p:nvPr/>
          </p:nvSpPr>
          <p:spPr>
            <a:xfrm>
              <a:off x="4604350" y="3433975"/>
              <a:ext cx="725" cy="4900"/>
            </a:xfrm>
            <a:custGeom>
              <a:rect b="b" l="l" r="r" t="t"/>
              <a:pathLst>
                <a:path extrusionOk="0" h="196" w="29">
                  <a:moveTo>
                    <a:pt x="1" y="1"/>
                  </a:moveTo>
                  <a:lnTo>
                    <a:pt x="1" y="103"/>
                  </a:lnTo>
                  <a:cubicBezTo>
                    <a:pt x="1" y="112"/>
                    <a:pt x="10" y="140"/>
                    <a:pt x="10" y="149"/>
                  </a:cubicBezTo>
                  <a:cubicBezTo>
                    <a:pt x="10" y="159"/>
                    <a:pt x="19" y="187"/>
                    <a:pt x="29" y="196"/>
                  </a:cubicBezTo>
                  <a:lnTo>
                    <a:pt x="29" y="149"/>
                  </a:lnTo>
                  <a:cubicBezTo>
                    <a:pt x="19" y="140"/>
                    <a:pt x="19" y="112"/>
                    <a:pt x="19" y="103"/>
                  </a:cubicBezTo>
                  <a:cubicBezTo>
                    <a:pt x="10" y="66"/>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0"/>
            <p:cNvSpPr/>
            <p:nvPr/>
          </p:nvSpPr>
          <p:spPr>
            <a:xfrm>
              <a:off x="4603200" y="3437925"/>
              <a:ext cx="1650" cy="4675"/>
            </a:xfrm>
            <a:custGeom>
              <a:rect b="b" l="l" r="r" t="t"/>
              <a:pathLst>
                <a:path extrusionOk="0" h="187" w="66">
                  <a:moveTo>
                    <a:pt x="0" y="1"/>
                  </a:moveTo>
                  <a:cubicBezTo>
                    <a:pt x="0" y="47"/>
                    <a:pt x="10" y="75"/>
                    <a:pt x="10" y="94"/>
                  </a:cubicBezTo>
                  <a:cubicBezTo>
                    <a:pt x="19" y="103"/>
                    <a:pt x="19" y="131"/>
                    <a:pt x="28" y="140"/>
                  </a:cubicBezTo>
                  <a:cubicBezTo>
                    <a:pt x="47" y="159"/>
                    <a:pt x="56" y="177"/>
                    <a:pt x="65" y="187"/>
                  </a:cubicBezTo>
                  <a:lnTo>
                    <a:pt x="56" y="140"/>
                  </a:lnTo>
                  <a:cubicBezTo>
                    <a:pt x="56" y="131"/>
                    <a:pt x="47" y="103"/>
                    <a:pt x="47" y="94"/>
                  </a:cubicBezTo>
                  <a:cubicBezTo>
                    <a:pt x="28" y="57"/>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0"/>
            <p:cNvSpPr/>
            <p:nvPr/>
          </p:nvSpPr>
          <p:spPr>
            <a:xfrm>
              <a:off x="4605750" y="3441425"/>
              <a:ext cx="1175" cy="4900"/>
            </a:xfrm>
            <a:custGeom>
              <a:rect b="b" l="l" r="r" t="t"/>
              <a:pathLst>
                <a:path extrusionOk="0" h="196" w="47">
                  <a:moveTo>
                    <a:pt x="1" y="0"/>
                  </a:moveTo>
                  <a:lnTo>
                    <a:pt x="1" y="93"/>
                  </a:lnTo>
                  <a:cubicBezTo>
                    <a:pt x="1" y="121"/>
                    <a:pt x="1" y="140"/>
                    <a:pt x="10" y="149"/>
                  </a:cubicBezTo>
                  <a:cubicBezTo>
                    <a:pt x="19" y="167"/>
                    <a:pt x="38" y="186"/>
                    <a:pt x="47" y="195"/>
                  </a:cubicBezTo>
                  <a:cubicBezTo>
                    <a:pt x="47" y="186"/>
                    <a:pt x="38" y="167"/>
                    <a:pt x="38" y="149"/>
                  </a:cubicBezTo>
                  <a:lnTo>
                    <a:pt x="19" y="102"/>
                  </a:lnTo>
                  <a:cubicBezTo>
                    <a:pt x="19" y="74"/>
                    <a:pt x="10"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0"/>
            <p:cNvSpPr/>
            <p:nvPr/>
          </p:nvSpPr>
          <p:spPr>
            <a:xfrm>
              <a:off x="4615050" y="3432825"/>
              <a:ext cx="475" cy="2100"/>
            </a:xfrm>
            <a:custGeom>
              <a:rect b="b" l="l" r="r" t="t"/>
              <a:pathLst>
                <a:path extrusionOk="0" h="84" w="19">
                  <a:moveTo>
                    <a:pt x="9" y="0"/>
                  </a:moveTo>
                  <a:cubicBezTo>
                    <a:pt x="0" y="10"/>
                    <a:pt x="0" y="28"/>
                    <a:pt x="0" y="47"/>
                  </a:cubicBezTo>
                  <a:cubicBezTo>
                    <a:pt x="0" y="56"/>
                    <a:pt x="0" y="75"/>
                    <a:pt x="9" y="84"/>
                  </a:cubicBezTo>
                  <a:cubicBezTo>
                    <a:pt x="19" y="75"/>
                    <a:pt x="19" y="56"/>
                    <a:pt x="19" y="47"/>
                  </a:cubicBezTo>
                  <a:cubicBezTo>
                    <a:pt x="19" y="28"/>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0"/>
            <p:cNvSpPr/>
            <p:nvPr/>
          </p:nvSpPr>
          <p:spPr>
            <a:xfrm>
              <a:off x="4615975" y="3430975"/>
              <a:ext cx="475" cy="2325"/>
            </a:xfrm>
            <a:custGeom>
              <a:rect b="b" l="l" r="r" t="t"/>
              <a:pathLst>
                <a:path extrusionOk="0" h="93" w="19">
                  <a:moveTo>
                    <a:pt x="10" y="0"/>
                  </a:moveTo>
                  <a:cubicBezTo>
                    <a:pt x="0" y="9"/>
                    <a:pt x="0" y="28"/>
                    <a:pt x="0" y="47"/>
                  </a:cubicBezTo>
                  <a:cubicBezTo>
                    <a:pt x="0" y="56"/>
                    <a:pt x="0" y="84"/>
                    <a:pt x="10"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0"/>
            <p:cNvSpPr/>
            <p:nvPr/>
          </p:nvSpPr>
          <p:spPr>
            <a:xfrm>
              <a:off x="4608075" y="3448375"/>
              <a:ext cx="1425" cy="3275"/>
            </a:xfrm>
            <a:custGeom>
              <a:rect b="b" l="l" r="r" t="t"/>
              <a:pathLst>
                <a:path extrusionOk="0" h="131" w="57">
                  <a:moveTo>
                    <a:pt x="0" y="1"/>
                  </a:moveTo>
                  <a:cubicBezTo>
                    <a:pt x="0" y="29"/>
                    <a:pt x="0" y="47"/>
                    <a:pt x="10" y="75"/>
                  </a:cubicBezTo>
                  <a:cubicBezTo>
                    <a:pt x="19" y="84"/>
                    <a:pt x="19" y="94"/>
                    <a:pt x="38" y="103"/>
                  </a:cubicBezTo>
                  <a:cubicBezTo>
                    <a:pt x="38" y="122"/>
                    <a:pt x="47" y="122"/>
                    <a:pt x="56" y="131"/>
                  </a:cubicBezTo>
                  <a:cubicBezTo>
                    <a:pt x="47" y="103"/>
                    <a:pt x="47" y="84"/>
                    <a:pt x="38" y="57"/>
                  </a:cubicBezTo>
                  <a:cubicBezTo>
                    <a:pt x="19" y="38"/>
                    <a:pt x="10"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0"/>
            <p:cNvSpPr/>
            <p:nvPr/>
          </p:nvSpPr>
          <p:spPr>
            <a:xfrm>
              <a:off x="4760675" y="3097100"/>
              <a:ext cx="59950" cy="54200"/>
            </a:xfrm>
            <a:custGeom>
              <a:rect b="b" l="l" r="r" t="t"/>
              <a:pathLst>
                <a:path extrusionOk="0" h="2168" w="2398">
                  <a:moveTo>
                    <a:pt x="1289" y="1"/>
                  </a:moveTo>
                  <a:cubicBezTo>
                    <a:pt x="1143" y="1"/>
                    <a:pt x="985" y="107"/>
                    <a:pt x="874" y="218"/>
                  </a:cubicBezTo>
                  <a:cubicBezTo>
                    <a:pt x="502" y="608"/>
                    <a:pt x="224" y="1073"/>
                    <a:pt x="75" y="1584"/>
                  </a:cubicBezTo>
                  <a:cubicBezTo>
                    <a:pt x="1" y="1742"/>
                    <a:pt x="205" y="1881"/>
                    <a:pt x="316" y="1955"/>
                  </a:cubicBezTo>
                  <a:cubicBezTo>
                    <a:pt x="644" y="2083"/>
                    <a:pt x="997" y="2167"/>
                    <a:pt x="1347" y="2167"/>
                  </a:cubicBezTo>
                  <a:cubicBezTo>
                    <a:pt x="1504" y="2167"/>
                    <a:pt x="1660" y="2151"/>
                    <a:pt x="1812" y="2113"/>
                  </a:cubicBezTo>
                  <a:cubicBezTo>
                    <a:pt x="1970" y="2076"/>
                    <a:pt x="2128" y="2020"/>
                    <a:pt x="2230" y="1909"/>
                  </a:cubicBezTo>
                  <a:cubicBezTo>
                    <a:pt x="2351" y="1788"/>
                    <a:pt x="2398" y="1593"/>
                    <a:pt x="2305" y="1463"/>
                  </a:cubicBezTo>
                  <a:cubicBezTo>
                    <a:pt x="2202" y="1314"/>
                    <a:pt x="1998" y="1305"/>
                    <a:pt x="1831" y="1286"/>
                  </a:cubicBezTo>
                  <a:cubicBezTo>
                    <a:pt x="1942" y="1221"/>
                    <a:pt x="2063" y="1138"/>
                    <a:pt x="2128" y="1035"/>
                  </a:cubicBezTo>
                  <a:cubicBezTo>
                    <a:pt x="2202" y="915"/>
                    <a:pt x="2221" y="757"/>
                    <a:pt x="2128" y="664"/>
                  </a:cubicBezTo>
                  <a:cubicBezTo>
                    <a:pt x="2073" y="603"/>
                    <a:pt x="1994" y="578"/>
                    <a:pt x="1912" y="578"/>
                  </a:cubicBezTo>
                  <a:cubicBezTo>
                    <a:pt x="1857" y="578"/>
                    <a:pt x="1800" y="589"/>
                    <a:pt x="1747" y="608"/>
                  </a:cubicBezTo>
                  <a:cubicBezTo>
                    <a:pt x="1617" y="654"/>
                    <a:pt x="1506" y="729"/>
                    <a:pt x="1366" y="757"/>
                  </a:cubicBezTo>
                  <a:cubicBezTo>
                    <a:pt x="1441" y="654"/>
                    <a:pt x="1524" y="534"/>
                    <a:pt x="1552" y="404"/>
                  </a:cubicBezTo>
                  <a:cubicBezTo>
                    <a:pt x="1571" y="274"/>
                    <a:pt x="1552" y="116"/>
                    <a:pt x="1431" y="41"/>
                  </a:cubicBezTo>
                  <a:cubicBezTo>
                    <a:pt x="1387" y="13"/>
                    <a:pt x="1338" y="1"/>
                    <a:pt x="128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0"/>
            <p:cNvSpPr/>
            <p:nvPr/>
          </p:nvSpPr>
          <p:spPr>
            <a:xfrm>
              <a:off x="4762525" y="3096725"/>
              <a:ext cx="58100" cy="55200"/>
            </a:xfrm>
            <a:custGeom>
              <a:rect b="b" l="l" r="r" t="t"/>
              <a:pathLst>
                <a:path extrusionOk="0" h="2208" w="2324">
                  <a:moveTo>
                    <a:pt x="212" y="1109"/>
                  </a:moveTo>
                  <a:cubicBezTo>
                    <a:pt x="130" y="1268"/>
                    <a:pt x="63" y="1436"/>
                    <a:pt x="10" y="1608"/>
                  </a:cubicBezTo>
                  <a:cubicBezTo>
                    <a:pt x="69" y="1437"/>
                    <a:pt x="133" y="1270"/>
                    <a:pt x="212" y="1109"/>
                  </a:cubicBezTo>
                  <a:close/>
                  <a:moveTo>
                    <a:pt x="19" y="1627"/>
                  </a:moveTo>
                  <a:cubicBezTo>
                    <a:pt x="10" y="1664"/>
                    <a:pt x="1" y="1701"/>
                    <a:pt x="10" y="1738"/>
                  </a:cubicBezTo>
                  <a:cubicBezTo>
                    <a:pt x="10" y="1701"/>
                    <a:pt x="10" y="1664"/>
                    <a:pt x="19" y="1627"/>
                  </a:cubicBezTo>
                  <a:close/>
                  <a:moveTo>
                    <a:pt x="10" y="1738"/>
                  </a:moveTo>
                  <a:cubicBezTo>
                    <a:pt x="10" y="1766"/>
                    <a:pt x="38" y="1803"/>
                    <a:pt x="57" y="1831"/>
                  </a:cubicBezTo>
                  <a:cubicBezTo>
                    <a:pt x="38" y="1803"/>
                    <a:pt x="19" y="1766"/>
                    <a:pt x="10" y="1738"/>
                  </a:cubicBezTo>
                  <a:close/>
                  <a:moveTo>
                    <a:pt x="1246" y="1"/>
                  </a:moveTo>
                  <a:cubicBezTo>
                    <a:pt x="1172" y="1"/>
                    <a:pt x="1116" y="28"/>
                    <a:pt x="1060" y="47"/>
                  </a:cubicBezTo>
                  <a:cubicBezTo>
                    <a:pt x="939" y="112"/>
                    <a:pt x="846" y="205"/>
                    <a:pt x="753" y="298"/>
                  </a:cubicBezTo>
                  <a:cubicBezTo>
                    <a:pt x="577" y="484"/>
                    <a:pt x="428" y="688"/>
                    <a:pt x="317" y="911"/>
                  </a:cubicBezTo>
                  <a:cubicBezTo>
                    <a:pt x="279" y="976"/>
                    <a:pt x="244" y="1042"/>
                    <a:pt x="212" y="1109"/>
                  </a:cubicBezTo>
                  <a:lnTo>
                    <a:pt x="212" y="1109"/>
                  </a:lnTo>
                  <a:cubicBezTo>
                    <a:pt x="244" y="1044"/>
                    <a:pt x="279" y="982"/>
                    <a:pt x="317" y="920"/>
                  </a:cubicBezTo>
                  <a:cubicBezTo>
                    <a:pt x="438" y="697"/>
                    <a:pt x="595" y="502"/>
                    <a:pt x="763" y="316"/>
                  </a:cubicBezTo>
                  <a:cubicBezTo>
                    <a:pt x="846" y="224"/>
                    <a:pt x="949" y="140"/>
                    <a:pt x="1060" y="93"/>
                  </a:cubicBezTo>
                  <a:cubicBezTo>
                    <a:pt x="1103" y="79"/>
                    <a:pt x="1146" y="59"/>
                    <a:pt x="1188" y="59"/>
                  </a:cubicBezTo>
                  <a:cubicBezTo>
                    <a:pt x="1201" y="59"/>
                    <a:pt x="1214" y="61"/>
                    <a:pt x="1227" y="66"/>
                  </a:cubicBezTo>
                  <a:cubicBezTo>
                    <a:pt x="1292" y="66"/>
                    <a:pt x="1348" y="84"/>
                    <a:pt x="1385" y="131"/>
                  </a:cubicBezTo>
                  <a:cubicBezTo>
                    <a:pt x="1432" y="168"/>
                    <a:pt x="1450" y="224"/>
                    <a:pt x="1460" y="279"/>
                  </a:cubicBezTo>
                  <a:cubicBezTo>
                    <a:pt x="1478" y="344"/>
                    <a:pt x="1478" y="400"/>
                    <a:pt x="1450" y="456"/>
                  </a:cubicBezTo>
                  <a:cubicBezTo>
                    <a:pt x="1413" y="577"/>
                    <a:pt x="1348" y="679"/>
                    <a:pt x="1264" y="772"/>
                  </a:cubicBezTo>
                  <a:lnTo>
                    <a:pt x="1218" y="837"/>
                  </a:lnTo>
                  <a:lnTo>
                    <a:pt x="1302" y="827"/>
                  </a:lnTo>
                  <a:cubicBezTo>
                    <a:pt x="1441" y="809"/>
                    <a:pt x="1552" y="725"/>
                    <a:pt x="1683" y="679"/>
                  </a:cubicBezTo>
                  <a:cubicBezTo>
                    <a:pt x="1738" y="651"/>
                    <a:pt x="1813" y="642"/>
                    <a:pt x="1868" y="642"/>
                  </a:cubicBezTo>
                  <a:cubicBezTo>
                    <a:pt x="1924" y="642"/>
                    <a:pt x="1989" y="669"/>
                    <a:pt x="2036" y="697"/>
                  </a:cubicBezTo>
                  <a:cubicBezTo>
                    <a:pt x="2082" y="735"/>
                    <a:pt x="2091" y="790"/>
                    <a:pt x="2091" y="855"/>
                  </a:cubicBezTo>
                  <a:cubicBezTo>
                    <a:pt x="2091" y="911"/>
                    <a:pt x="2063" y="967"/>
                    <a:pt x="2045" y="1023"/>
                  </a:cubicBezTo>
                  <a:cubicBezTo>
                    <a:pt x="1971" y="1134"/>
                    <a:pt x="1859" y="1199"/>
                    <a:pt x="1757" y="1273"/>
                  </a:cubicBezTo>
                  <a:lnTo>
                    <a:pt x="1645" y="1338"/>
                  </a:lnTo>
                  <a:lnTo>
                    <a:pt x="1775" y="1338"/>
                  </a:lnTo>
                  <a:cubicBezTo>
                    <a:pt x="1850" y="1338"/>
                    <a:pt x="1915" y="1348"/>
                    <a:pt x="1989" y="1366"/>
                  </a:cubicBezTo>
                  <a:cubicBezTo>
                    <a:pt x="2054" y="1376"/>
                    <a:pt x="2110" y="1394"/>
                    <a:pt x="2175" y="1441"/>
                  </a:cubicBezTo>
                  <a:cubicBezTo>
                    <a:pt x="2221" y="1478"/>
                    <a:pt x="2249" y="1552"/>
                    <a:pt x="2268" y="1608"/>
                  </a:cubicBezTo>
                  <a:cubicBezTo>
                    <a:pt x="2277" y="1673"/>
                    <a:pt x="2268" y="1747"/>
                    <a:pt x="2231" y="1803"/>
                  </a:cubicBezTo>
                  <a:cubicBezTo>
                    <a:pt x="2203" y="1859"/>
                    <a:pt x="2156" y="1924"/>
                    <a:pt x="2101" y="1970"/>
                  </a:cubicBezTo>
                  <a:cubicBezTo>
                    <a:pt x="2045" y="2017"/>
                    <a:pt x="1989" y="2035"/>
                    <a:pt x="1915" y="2072"/>
                  </a:cubicBezTo>
                  <a:cubicBezTo>
                    <a:pt x="1850" y="2091"/>
                    <a:pt x="1775" y="2119"/>
                    <a:pt x="1710" y="2128"/>
                  </a:cubicBezTo>
                  <a:lnTo>
                    <a:pt x="1497" y="2165"/>
                  </a:lnTo>
                  <a:cubicBezTo>
                    <a:pt x="1420" y="2175"/>
                    <a:pt x="1342" y="2180"/>
                    <a:pt x="1265" y="2180"/>
                  </a:cubicBezTo>
                  <a:cubicBezTo>
                    <a:pt x="1055" y="2180"/>
                    <a:pt x="846" y="2145"/>
                    <a:pt x="642" y="2091"/>
                  </a:cubicBezTo>
                  <a:cubicBezTo>
                    <a:pt x="504" y="2063"/>
                    <a:pt x="365" y="2017"/>
                    <a:pt x="236" y="1953"/>
                  </a:cubicBezTo>
                  <a:lnTo>
                    <a:pt x="236" y="1953"/>
                  </a:lnTo>
                  <a:cubicBezTo>
                    <a:pt x="365" y="2017"/>
                    <a:pt x="504" y="2063"/>
                    <a:pt x="642" y="2110"/>
                  </a:cubicBezTo>
                  <a:cubicBezTo>
                    <a:pt x="873" y="2171"/>
                    <a:pt x="1110" y="2207"/>
                    <a:pt x="1348" y="2207"/>
                  </a:cubicBezTo>
                  <a:cubicBezTo>
                    <a:pt x="1398" y="2207"/>
                    <a:pt x="1447" y="2206"/>
                    <a:pt x="1497" y="2202"/>
                  </a:cubicBezTo>
                  <a:cubicBezTo>
                    <a:pt x="1571" y="2184"/>
                    <a:pt x="1645" y="2184"/>
                    <a:pt x="1720" y="2165"/>
                  </a:cubicBezTo>
                  <a:cubicBezTo>
                    <a:pt x="1785" y="2156"/>
                    <a:pt x="1859" y="2128"/>
                    <a:pt x="1924" y="2110"/>
                  </a:cubicBezTo>
                  <a:cubicBezTo>
                    <a:pt x="1989" y="2045"/>
                    <a:pt x="2054" y="2026"/>
                    <a:pt x="2110" y="1979"/>
                  </a:cubicBezTo>
                  <a:cubicBezTo>
                    <a:pt x="2175" y="1933"/>
                    <a:pt x="2231" y="1877"/>
                    <a:pt x="2268" y="1803"/>
                  </a:cubicBezTo>
                  <a:cubicBezTo>
                    <a:pt x="2296" y="1738"/>
                    <a:pt x="2324" y="1654"/>
                    <a:pt x="2314" y="1571"/>
                  </a:cubicBezTo>
                  <a:cubicBezTo>
                    <a:pt x="2296" y="1487"/>
                    <a:pt x="2268" y="1413"/>
                    <a:pt x="2194" y="1366"/>
                  </a:cubicBezTo>
                  <a:cubicBezTo>
                    <a:pt x="2138" y="1320"/>
                    <a:pt x="2054" y="1283"/>
                    <a:pt x="1989" y="1273"/>
                  </a:cubicBezTo>
                  <a:cubicBezTo>
                    <a:pt x="1952" y="1255"/>
                    <a:pt x="1915" y="1255"/>
                    <a:pt x="1878" y="1255"/>
                  </a:cubicBezTo>
                  <a:cubicBezTo>
                    <a:pt x="1905" y="1246"/>
                    <a:pt x="1924" y="1227"/>
                    <a:pt x="1961" y="1199"/>
                  </a:cubicBezTo>
                  <a:cubicBezTo>
                    <a:pt x="2017" y="1153"/>
                    <a:pt x="2063" y="1106"/>
                    <a:pt x="2110" y="1050"/>
                  </a:cubicBezTo>
                  <a:cubicBezTo>
                    <a:pt x="2147" y="995"/>
                    <a:pt x="2175" y="911"/>
                    <a:pt x="2175" y="837"/>
                  </a:cubicBezTo>
                  <a:cubicBezTo>
                    <a:pt x="2175" y="772"/>
                    <a:pt x="2147" y="688"/>
                    <a:pt x="2091" y="632"/>
                  </a:cubicBezTo>
                  <a:cubicBezTo>
                    <a:pt x="2036" y="577"/>
                    <a:pt x="1952" y="549"/>
                    <a:pt x="1878" y="549"/>
                  </a:cubicBezTo>
                  <a:cubicBezTo>
                    <a:pt x="1813" y="549"/>
                    <a:pt x="1729" y="558"/>
                    <a:pt x="1673" y="586"/>
                  </a:cubicBezTo>
                  <a:cubicBezTo>
                    <a:pt x="1571" y="623"/>
                    <a:pt x="1487" y="679"/>
                    <a:pt x="1394" y="716"/>
                  </a:cubicBezTo>
                  <a:cubicBezTo>
                    <a:pt x="1450" y="632"/>
                    <a:pt x="1497" y="549"/>
                    <a:pt x="1525" y="447"/>
                  </a:cubicBezTo>
                  <a:cubicBezTo>
                    <a:pt x="1534" y="372"/>
                    <a:pt x="1543" y="307"/>
                    <a:pt x="1525" y="251"/>
                  </a:cubicBezTo>
                  <a:cubicBezTo>
                    <a:pt x="1506" y="177"/>
                    <a:pt x="1469" y="121"/>
                    <a:pt x="1432" y="75"/>
                  </a:cubicBezTo>
                  <a:cubicBezTo>
                    <a:pt x="1376" y="28"/>
                    <a:pt x="1311" y="1"/>
                    <a:pt x="12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50"/>
            <p:cNvSpPr/>
            <p:nvPr/>
          </p:nvSpPr>
          <p:spPr>
            <a:xfrm>
              <a:off x="4762525" y="3116000"/>
              <a:ext cx="32325" cy="24175"/>
            </a:xfrm>
            <a:custGeom>
              <a:rect b="b" l="l" r="r" t="t"/>
              <a:pathLst>
                <a:path extrusionOk="0" h="967" w="1293">
                  <a:moveTo>
                    <a:pt x="1292" y="1"/>
                  </a:moveTo>
                  <a:cubicBezTo>
                    <a:pt x="1181" y="84"/>
                    <a:pt x="1079" y="159"/>
                    <a:pt x="986" y="252"/>
                  </a:cubicBezTo>
                  <a:lnTo>
                    <a:pt x="661" y="502"/>
                  </a:lnTo>
                  <a:lnTo>
                    <a:pt x="335" y="744"/>
                  </a:lnTo>
                  <a:cubicBezTo>
                    <a:pt x="280" y="781"/>
                    <a:pt x="233" y="828"/>
                    <a:pt x="177" y="855"/>
                  </a:cubicBezTo>
                  <a:lnTo>
                    <a:pt x="1" y="967"/>
                  </a:lnTo>
                  <a:cubicBezTo>
                    <a:pt x="131" y="902"/>
                    <a:pt x="233" y="828"/>
                    <a:pt x="345" y="753"/>
                  </a:cubicBezTo>
                  <a:cubicBezTo>
                    <a:pt x="456" y="688"/>
                    <a:pt x="568" y="605"/>
                    <a:pt x="670" y="521"/>
                  </a:cubicBezTo>
                  <a:cubicBezTo>
                    <a:pt x="781" y="437"/>
                    <a:pt x="883" y="344"/>
                    <a:pt x="986" y="270"/>
                  </a:cubicBezTo>
                  <a:cubicBezTo>
                    <a:pt x="1088" y="177"/>
                    <a:pt x="1181" y="94"/>
                    <a:pt x="12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50"/>
            <p:cNvSpPr/>
            <p:nvPr/>
          </p:nvSpPr>
          <p:spPr>
            <a:xfrm>
              <a:off x="4763000" y="3129000"/>
              <a:ext cx="43000" cy="12350"/>
            </a:xfrm>
            <a:custGeom>
              <a:rect b="b" l="l" r="r" t="t"/>
              <a:pathLst>
                <a:path extrusionOk="0" h="494" w="1720">
                  <a:moveTo>
                    <a:pt x="1719" y="1"/>
                  </a:moveTo>
                  <a:lnTo>
                    <a:pt x="1719" y="1"/>
                  </a:lnTo>
                  <a:cubicBezTo>
                    <a:pt x="1571" y="38"/>
                    <a:pt x="1431" y="75"/>
                    <a:pt x="1283" y="94"/>
                  </a:cubicBezTo>
                  <a:cubicBezTo>
                    <a:pt x="1143" y="131"/>
                    <a:pt x="985" y="178"/>
                    <a:pt x="846" y="215"/>
                  </a:cubicBezTo>
                  <a:cubicBezTo>
                    <a:pt x="707" y="261"/>
                    <a:pt x="558" y="289"/>
                    <a:pt x="419" y="335"/>
                  </a:cubicBezTo>
                  <a:cubicBezTo>
                    <a:pt x="290" y="378"/>
                    <a:pt x="162" y="421"/>
                    <a:pt x="33" y="479"/>
                  </a:cubicBezTo>
                  <a:lnTo>
                    <a:pt x="33" y="479"/>
                  </a:lnTo>
                  <a:cubicBezTo>
                    <a:pt x="94" y="453"/>
                    <a:pt x="151" y="443"/>
                    <a:pt x="214" y="419"/>
                  </a:cubicBezTo>
                  <a:cubicBezTo>
                    <a:pt x="288" y="400"/>
                    <a:pt x="363" y="382"/>
                    <a:pt x="428" y="363"/>
                  </a:cubicBezTo>
                  <a:lnTo>
                    <a:pt x="864" y="243"/>
                  </a:lnTo>
                  <a:lnTo>
                    <a:pt x="1292" y="131"/>
                  </a:lnTo>
                  <a:cubicBezTo>
                    <a:pt x="1431" y="85"/>
                    <a:pt x="1580" y="47"/>
                    <a:pt x="1719" y="1"/>
                  </a:cubicBezTo>
                  <a:close/>
                  <a:moveTo>
                    <a:pt x="33" y="479"/>
                  </a:moveTo>
                  <a:cubicBezTo>
                    <a:pt x="22" y="483"/>
                    <a:pt x="11" y="488"/>
                    <a:pt x="0" y="493"/>
                  </a:cubicBezTo>
                  <a:cubicBezTo>
                    <a:pt x="11" y="488"/>
                    <a:pt x="22" y="483"/>
                    <a:pt x="33" y="47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0"/>
            <p:cNvSpPr/>
            <p:nvPr/>
          </p:nvSpPr>
          <p:spPr>
            <a:xfrm>
              <a:off x="4775075" y="3126700"/>
              <a:ext cx="9325" cy="6750"/>
            </a:xfrm>
            <a:custGeom>
              <a:rect b="b" l="l" r="r" t="t"/>
              <a:pathLst>
                <a:path extrusionOk="0" h="270" w="373">
                  <a:moveTo>
                    <a:pt x="372" y="0"/>
                  </a:moveTo>
                  <a:lnTo>
                    <a:pt x="372" y="0"/>
                  </a:lnTo>
                  <a:cubicBezTo>
                    <a:pt x="298" y="37"/>
                    <a:pt x="242" y="84"/>
                    <a:pt x="168" y="130"/>
                  </a:cubicBezTo>
                  <a:cubicBezTo>
                    <a:pt x="140" y="149"/>
                    <a:pt x="112" y="177"/>
                    <a:pt x="75" y="195"/>
                  </a:cubicBezTo>
                  <a:cubicBezTo>
                    <a:pt x="56" y="223"/>
                    <a:pt x="28" y="242"/>
                    <a:pt x="1" y="270"/>
                  </a:cubicBezTo>
                  <a:cubicBezTo>
                    <a:pt x="28" y="251"/>
                    <a:pt x="66" y="242"/>
                    <a:pt x="103" y="223"/>
                  </a:cubicBezTo>
                  <a:cubicBezTo>
                    <a:pt x="140" y="195"/>
                    <a:pt x="159" y="177"/>
                    <a:pt x="196" y="149"/>
                  </a:cubicBezTo>
                  <a:cubicBezTo>
                    <a:pt x="261" y="102"/>
                    <a:pt x="326"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0"/>
            <p:cNvSpPr/>
            <p:nvPr/>
          </p:nvSpPr>
          <p:spPr>
            <a:xfrm>
              <a:off x="4782750" y="3124600"/>
              <a:ext cx="5350" cy="5125"/>
            </a:xfrm>
            <a:custGeom>
              <a:rect b="b" l="l" r="r" t="t"/>
              <a:pathLst>
                <a:path extrusionOk="0" h="205" w="214">
                  <a:moveTo>
                    <a:pt x="214" y="0"/>
                  </a:moveTo>
                  <a:lnTo>
                    <a:pt x="214" y="0"/>
                  </a:lnTo>
                  <a:cubicBezTo>
                    <a:pt x="177" y="28"/>
                    <a:pt x="140" y="65"/>
                    <a:pt x="93" y="112"/>
                  </a:cubicBezTo>
                  <a:cubicBezTo>
                    <a:pt x="84" y="121"/>
                    <a:pt x="65" y="131"/>
                    <a:pt x="47" y="158"/>
                  </a:cubicBezTo>
                  <a:cubicBezTo>
                    <a:pt x="37" y="168"/>
                    <a:pt x="28" y="186"/>
                    <a:pt x="0" y="205"/>
                  </a:cubicBezTo>
                  <a:lnTo>
                    <a:pt x="74" y="168"/>
                  </a:lnTo>
                  <a:cubicBezTo>
                    <a:pt x="93" y="158"/>
                    <a:pt x="121" y="131"/>
                    <a:pt x="130" y="121"/>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0"/>
            <p:cNvSpPr/>
            <p:nvPr/>
          </p:nvSpPr>
          <p:spPr>
            <a:xfrm>
              <a:off x="4781125" y="3127625"/>
              <a:ext cx="9300" cy="5125"/>
            </a:xfrm>
            <a:custGeom>
              <a:rect b="b" l="l" r="r" t="t"/>
              <a:pathLst>
                <a:path extrusionOk="0" h="205" w="372">
                  <a:moveTo>
                    <a:pt x="372" y="0"/>
                  </a:moveTo>
                  <a:cubicBezTo>
                    <a:pt x="297" y="19"/>
                    <a:pt x="242" y="47"/>
                    <a:pt x="177" y="93"/>
                  </a:cubicBezTo>
                  <a:cubicBezTo>
                    <a:pt x="112" y="130"/>
                    <a:pt x="56" y="158"/>
                    <a:pt x="0" y="205"/>
                  </a:cubicBezTo>
                  <a:lnTo>
                    <a:pt x="102" y="177"/>
                  </a:lnTo>
                  <a:cubicBezTo>
                    <a:pt x="139" y="158"/>
                    <a:pt x="158" y="140"/>
                    <a:pt x="195" y="130"/>
                  </a:cubicBezTo>
                  <a:cubicBezTo>
                    <a:pt x="251" y="93"/>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0"/>
            <p:cNvSpPr/>
            <p:nvPr/>
          </p:nvSpPr>
          <p:spPr>
            <a:xfrm>
              <a:off x="4771600" y="3134350"/>
              <a:ext cx="6050" cy="2575"/>
            </a:xfrm>
            <a:custGeom>
              <a:rect b="b" l="l" r="r" t="t"/>
              <a:pathLst>
                <a:path extrusionOk="0" h="103" w="242">
                  <a:moveTo>
                    <a:pt x="242" y="1"/>
                  </a:moveTo>
                  <a:cubicBezTo>
                    <a:pt x="195" y="1"/>
                    <a:pt x="158" y="10"/>
                    <a:pt x="112" y="29"/>
                  </a:cubicBezTo>
                  <a:cubicBezTo>
                    <a:pt x="75" y="56"/>
                    <a:pt x="28" y="66"/>
                    <a:pt x="0" y="103"/>
                  </a:cubicBezTo>
                  <a:cubicBezTo>
                    <a:pt x="47" y="94"/>
                    <a:pt x="75" y="75"/>
                    <a:pt x="121" y="66"/>
                  </a:cubicBezTo>
                  <a:cubicBezTo>
                    <a:pt x="158" y="47"/>
                    <a:pt x="205"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0"/>
            <p:cNvSpPr/>
            <p:nvPr/>
          </p:nvSpPr>
          <p:spPr>
            <a:xfrm>
              <a:off x="4804575" y="3119725"/>
              <a:ext cx="7700" cy="6525"/>
            </a:xfrm>
            <a:custGeom>
              <a:rect b="b" l="l" r="r" t="t"/>
              <a:pathLst>
                <a:path extrusionOk="0" h="261" w="308">
                  <a:moveTo>
                    <a:pt x="307" y="0"/>
                  </a:moveTo>
                  <a:lnTo>
                    <a:pt x="307" y="0"/>
                  </a:lnTo>
                  <a:cubicBezTo>
                    <a:pt x="242" y="38"/>
                    <a:pt x="196" y="84"/>
                    <a:pt x="140" y="112"/>
                  </a:cubicBezTo>
                  <a:lnTo>
                    <a:pt x="75" y="186"/>
                  </a:lnTo>
                  <a:lnTo>
                    <a:pt x="1" y="260"/>
                  </a:lnTo>
                  <a:cubicBezTo>
                    <a:pt x="38" y="242"/>
                    <a:pt x="75" y="233"/>
                    <a:pt x="93" y="214"/>
                  </a:cubicBezTo>
                  <a:cubicBezTo>
                    <a:pt x="131" y="195"/>
                    <a:pt x="149" y="177"/>
                    <a:pt x="177" y="149"/>
                  </a:cubicBezTo>
                  <a:cubicBezTo>
                    <a:pt x="223" y="103"/>
                    <a:pt x="270" y="56"/>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0"/>
            <p:cNvSpPr/>
            <p:nvPr/>
          </p:nvSpPr>
          <p:spPr>
            <a:xfrm>
              <a:off x="4800850" y="3122975"/>
              <a:ext cx="5150" cy="4425"/>
            </a:xfrm>
            <a:custGeom>
              <a:rect b="b" l="l" r="r" t="t"/>
              <a:pathLst>
                <a:path extrusionOk="0" h="177" w="206">
                  <a:moveTo>
                    <a:pt x="205" y="0"/>
                  </a:moveTo>
                  <a:lnTo>
                    <a:pt x="205" y="0"/>
                  </a:lnTo>
                  <a:cubicBezTo>
                    <a:pt x="159" y="19"/>
                    <a:pt x="131" y="47"/>
                    <a:pt x="103" y="84"/>
                  </a:cubicBezTo>
                  <a:cubicBezTo>
                    <a:pt x="66" y="112"/>
                    <a:pt x="38" y="140"/>
                    <a:pt x="1" y="177"/>
                  </a:cubicBezTo>
                  <a:cubicBezTo>
                    <a:pt x="19" y="177"/>
                    <a:pt x="47" y="158"/>
                    <a:pt x="66" y="149"/>
                  </a:cubicBezTo>
                  <a:cubicBezTo>
                    <a:pt x="94" y="140"/>
                    <a:pt x="103" y="112"/>
                    <a:pt x="131" y="103"/>
                  </a:cubicBezTo>
                  <a:cubicBezTo>
                    <a:pt x="140" y="93"/>
                    <a:pt x="159" y="84"/>
                    <a:pt x="177" y="56"/>
                  </a:cubicBezTo>
                  <a:cubicBezTo>
                    <a:pt x="187" y="47"/>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0"/>
            <p:cNvSpPr/>
            <p:nvPr/>
          </p:nvSpPr>
          <p:spPr>
            <a:xfrm>
              <a:off x="4808300" y="3117175"/>
              <a:ext cx="2800" cy="3275"/>
            </a:xfrm>
            <a:custGeom>
              <a:rect b="b" l="l" r="r" t="t"/>
              <a:pathLst>
                <a:path extrusionOk="0" h="131" w="112">
                  <a:moveTo>
                    <a:pt x="112" y="0"/>
                  </a:moveTo>
                  <a:lnTo>
                    <a:pt x="47" y="56"/>
                  </a:lnTo>
                  <a:cubicBezTo>
                    <a:pt x="37" y="65"/>
                    <a:pt x="37" y="84"/>
                    <a:pt x="28" y="93"/>
                  </a:cubicBezTo>
                  <a:cubicBezTo>
                    <a:pt x="19" y="102"/>
                    <a:pt x="0" y="112"/>
                    <a:pt x="0" y="130"/>
                  </a:cubicBezTo>
                  <a:cubicBezTo>
                    <a:pt x="28" y="112"/>
                    <a:pt x="47" y="102"/>
                    <a:pt x="74" y="84"/>
                  </a:cubicBezTo>
                  <a:cubicBezTo>
                    <a:pt x="84" y="65"/>
                    <a:pt x="93" y="56"/>
                    <a:pt x="93" y="47"/>
                  </a:cubicBezTo>
                  <a:cubicBezTo>
                    <a:pt x="112" y="37"/>
                    <a:pt x="112" y="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0"/>
            <p:cNvSpPr/>
            <p:nvPr/>
          </p:nvSpPr>
          <p:spPr>
            <a:xfrm>
              <a:off x="4810375" y="3138075"/>
              <a:ext cx="6075" cy="7000"/>
            </a:xfrm>
            <a:custGeom>
              <a:rect b="b" l="l" r="r" t="t"/>
              <a:pathLst>
                <a:path extrusionOk="0" h="280" w="243">
                  <a:moveTo>
                    <a:pt x="233" y="0"/>
                  </a:moveTo>
                  <a:cubicBezTo>
                    <a:pt x="224" y="56"/>
                    <a:pt x="196" y="112"/>
                    <a:pt x="149" y="168"/>
                  </a:cubicBezTo>
                  <a:cubicBezTo>
                    <a:pt x="131" y="195"/>
                    <a:pt x="103" y="205"/>
                    <a:pt x="84" y="233"/>
                  </a:cubicBezTo>
                  <a:cubicBezTo>
                    <a:pt x="75" y="242"/>
                    <a:pt x="57" y="242"/>
                    <a:pt x="47" y="251"/>
                  </a:cubicBezTo>
                  <a:cubicBezTo>
                    <a:pt x="19" y="251"/>
                    <a:pt x="10" y="260"/>
                    <a:pt x="1" y="279"/>
                  </a:cubicBezTo>
                  <a:cubicBezTo>
                    <a:pt x="10" y="279"/>
                    <a:pt x="38" y="260"/>
                    <a:pt x="47" y="260"/>
                  </a:cubicBezTo>
                  <a:cubicBezTo>
                    <a:pt x="57" y="260"/>
                    <a:pt x="84" y="260"/>
                    <a:pt x="94" y="251"/>
                  </a:cubicBezTo>
                  <a:cubicBezTo>
                    <a:pt x="122" y="242"/>
                    <a:pt x="149" y="223"/>
                    <a:pt x="177" y="195"/>
                  </a:cubicBezTo>
                  <a:cubicBezTo>
                    <a:pt x="196" y="158"/>
                    <a:pt x="224" y="140"/>
                    <a:pt x="233" y="103"/>
                  </a:cubicBezTo>
                  <a:cubicBezTo>
                    <a:pt x="242" y="65"/>
                    <a:pt x="242" y="28"/>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50"/>
            <p:cNvSpPr/>
            <p:nvPr/>
          </p:nvSpPr>
          <p:spPr>
            <a:xfrm>
              <a:off x="4804350" y="3142025"/>
              <a:ext cx="8150" cy="3225"/>
            </a:xfrm>
            <a:custGeom>
              <a:rect b="b" l="l" r="r" t="t"/>
              <a:pathLst>
                <a:path extrusionOk="0" h="129" w="326">
                  <a:moveTo>
                    <a:pt x="325" y="0"/>
                  </a:moveTo>
                  <a:cubicBezTo>
                    <a:pt x="298" y="0"/>
                    <a:pt x="270" y="19"/>
                    <a:pt x="242" y="19"/>
                  </a:cubicBezTo>
                  <a:cubicBezTo>
                    <a:pt x="223" y="28"/>
                    <a:pt x="186" y="37"/>
                    <a:pt x="158" y="47"/>
                  </a:cubicBezTo>
                  <a:lnTo>
                    <a:pt x="84" y="84"/>
                  </a:lnTo>
                  <a:cubicBezTo>
                    <a:pt x="56" y="93"/>
                    <a:pt x="37" y="112"/>
                    <a:pt x="0" y="121"/>
                  </a:cubicBezTo>
                  <a:cubicBezTo>
                    <a:pt x="19" y="126"/>
                    <a:pt x="33" y="128"/>
                    <a:pt x="47" y="128"/>
                  </a:cubicBezTo>
                  <a:cubicBezTo>
                    <a:pt x="61" y="128"/>
                    <a:pt x="75" y="126"/>
                    <a:pt x="93" y="121"/>
                  </a:cubicBezTo>
                  <a:cubicBezTo>
                    <a:pt x="112" y="121"/>
                    <a:pt x="149" y="112"/>
                    <a:pt x="177" y="93"/>
                  </a:cubicBezTo>
                  <a:cubicBezTo>
                    <a:pt x="232" y="75"/>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50"/>
            <p:cNvSpPr/>
            <p:nvPr/>
          </p:nvSpPr>
          <p:spPr>
            <a:xfrm>
              <a:off x="4800150" y="3146675"/>
              <a:ext cx="7925" cy="1750"/>
            </a:xfrm>
            <a:custGeom>
              <a:rect b="b" l="l" r="r" t="t"/>
              <a:pathLst>
                <a:path extrusionOk="0" h="70" w="317">
                  <a:moveTo>
                    <a:pt x="317" y="0"/>
                  </a:moveTo>
                  <a:cubicBezTo>
                    <a:pt x="261" y="0"/>
                    <a:pt x="215" y="0"/>
                    <a:pt x="159" y="9"/>
                  </a:cubicBezTo>
                  <a:cubicBezTo>
                    <a:pt x="112" y="28"/>
                    <a:pt x="66" y="28"/>
                    <a:pt x="1" y="37"/>
                  </a:cubicBezTo>
                  <a:cubicBezTo>
                    <a:pt x="29" y="65"/>
                    <a:pt x="66" y="65"/>
                    <a:pt x="85" y="65"/>
                  </a:cubicBezTo>
                  <a:cubicBezTo>
                    <a:pt x="94" y="68"/>
                    <a:pt x="103" y="69"/>
                    <a:pt x="112" y="69"/>
                  </a:cubicBezTo>
                  <a:cubicBezTo>
                    <a:pt x="131" y="69"/>
                    <a:pt x="150" y="65"/>
                    <a:pt x="168" y="65"/>
                  </a:cubicBezTo>
                  <a:cubicBezTo>
                    <a:pt x="205" y="47"/>
                    <a:pt x="224" y="47"/>
                    <a:pt x="252" y="37"/>
                  </a:cubicBezTo>
                  <a:lnTo>
                    <a:pt x="31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0"/>
            <p:cNvSpPr/>
            <p:nvPr/>
          </p:nvSpPr>
          <p:spPr>
            <a:xfrm>
              <a:off x="4806900" y="3140400"/>
              <a:ext cx="4900" cy="2425"/>
            </a:xfrm>
            <a:custGeom>
              <a:rect b="b" l="l" r="r" t="t"/>
              <a:pathLst>
                <a:path extrusionOk="0" h="97" w="196">
                  <a:moveTo>
                    <a:pt x="196" y="0"/>
                  </a:moveTo>
                  <a:lnTo>
                    <a:pt x="196" y="0"/>
                  </a:lnTo>
                  <a:cubicBezTo>
                    <a:pt x="168" y="10"/>
                    <a:pt x="130" y="19"/>
                    <a:pt x="93" y="47"/>
                  </a:cubicBezTo>
                  <a:cubicBezTo>
                    <a:pt x="65" y="56"/>
                    <a:pt x="38" y="65"/>
                    <a:pt x="0" y="93"/>
                  </a:cubicBezTo>
                  <a:cubicBezTo>
                    <a:pt x="14" y="96"/>
                    <a:pt x="27" y="97"/>
                    <a:pt x="39" y="97"/>
                  </a:cubicBezTo>
                  <a:cubicBezTo>
                    <a:pt x="69" y="97"/>
                    <a:pt x="95" y="90"/>
                    <a:pt x="121" y="84"/>
                  </a:cubicBezTo>
                  <a:cubicBezTo>
                    <a:pt x="130" y="65"/>
                    <a:pt x="149" y="56"/>
                    <a:pt x="168" y="47"/>
                  </a:cubicBezTo>
                  <a:cubicBezTo>
                    <a:pt x="177" y="37"/>
                    <a:pt x="186"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0"/>
            <p:cNvSpPr/>
            <p:nvPr/>
          </p:nvSpPr>
          <p:spPr>
            <a:xfrm>
              <a:off x="4766950" y="3142475"/>
              <a:ext cx="7450" cy="3200"/>
            </a:xfrm>
            <a:custGeom>
              <a:rect b="b" l="l" r="r" t="t"/>
              <a:pathLst>
                <a:path extrusionOk="0" h="128" w="298">
                  <a:moveTo>
                    <a:pt x="0" y="1"/>
                  </a:moveTo>
                  <a:lnTo>
                    <a:pt x="0" y="1"/>
                  </a:lnTo>
                  <a:cubicBezTo>
                    <a:pt x="19" y="19"/>
                    <a:pt x="47" y="47"/>
                    <a:pt x="65" y="47"/>
                  </a:cubicBezTo>
                  <a:cubicBezTo>
                    <a:pt x="84" y="66"/>
                    <a:pt x="112" y="75"/>
                    <a:pt x="130" y="94"/>
                  </a:cubicBezTo>
                  <a:cubicBezTo>
                    <a:pt x="173" y="108"/>
                    <a:pt x="216" y="128"/>
                    <a:pt x="259" y="128"/>
                  </a:cubicBezTo>
                  <a:cubicBezTo>
                    <a:pt x="272" y="128"/>
                    <a:pt x="285" y="126"/>
                    <a:pt x="298" y="122"/>
                  </a:cubicBezTo>
                  <a:cubicBezTo>
                    <a:pt x="242" y="103"/>
                    <a:pt x="196" y="75"/>
                    <a:pt x="149" y="57"/>
                  </a:cubicBezTo>
                  <a:cubicBezTo>
                    <a:pt x="103" y="47"/>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0"/>
            <p:cNvSpPr/>
            <p:nvPr/>
          </p:nvSpPr>
          <p:spPr>
            <a:xfrm>
              <a:off x="4770425" y="3142025"/>
              <a:ext cx="5850" cy="2275"/>
            </a:xfrm>
            <a:custGeom>
              <a:rect b="b" l="l" r="r" t="t"/>
              <a:pathLst>
                <a:path extrusionOk="0" h="91" w="234">
                  <a:moveTo>
                    <a:pt x="1" y="0"/>
                  </a:moveTo>
                  <a:lnTo>
                    <a:pt x="1" y="0"/>
                  </a:lnTo>
                  <a:cubicBezTo>
                    <a:pt x="10" y="28"/>
                    <a:pt x="19" y="37"/>
                    <a:pt x="47" y="65"/>
                  </a:cubicBezTo>
                  <a:cubicBezTo>
                    <a:pt x="57" y="75"/>
                    <a:pt x="75" y="75"/>
                    <a:pt x="103" y="84"/>
                  </a:cubicBezTo>
                  <a:cubicBezTo>
                    <a:pt x="126" y="89"/>
                    <a:pt x="147" y="91"/>
                    <a:pt x="168" y="91"/>
                  </a:cubicBezTo>
                  <a:cubicBezTo>
                    <a:pt x="189" y="91"/>
                    <a:pt x="210" y="89"/>
                    <a:pt x="233" y="84"/>
                  </a:cubicBezTo>
                  <a:cubicBezTo>
                    <a:pt x="205" y="75"/>
                    <a:pt x="196" y="75"/>
                    <a:pt x="168" y="65"/>
                  </a:cubicBezTo>
                  <a:cubicBezTo>
                    <a:pt x="149" y="47"/>
                    <a:pt x="140" y="47"/>
                    <a:pt x="112" y="37"/>
                  </a:cubicBezTo>
                  <a:cubicBezTo>
                    <a:pt x="75" y="2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0"/>
            <p:cNvSpPr/>
            <p:nvPr/>
          </p:nvSpPr>
          <p:spPr>
            <a:xfrm>
              <a:off x="4773450" y="3139475"/>
              <a:ext cx="6075" cy="1625"/>
            </a:xfrm>
            <a:custGeom>
              <a:rect b="b" l="l" r="r" t="t"/>
              <a:pathLst>
                <a:path extrusionOk="0" h="65" w="243">
                  <a:moveTo>
                    <a:pt x="242" y="0"/>
                  </a:moveTo>
                  <a:cubicBezTo>
                    <a:pt x="205" y="0"/>
                    <a:pt x="168" y="0"/>
                    <a:pt x="121" y="9"/>
                  </a:cubicBezTo>
                  <a:cubicBezTo>
                    <a:pt x="84" y="28"/>
                    <a:pt x="38" y="37"/>
                    <a:pt x="1" y="56"/>
                  </a:cubicBezTo>
                  <a:cubicBezTo>
                    <a:pt x="13" y="62"/>
                    <a:pt x="26" y="64"/>
                    <a:pt x="40" y="64"/>
                  </a:cubicBezTo>
                  <a:cubicBezTo>
                    <a:pt x="69" y="64"/>
                    <a:pt x="100" y="56"/>
                    <a:pt x="131" y="56"/>
                  </a:cubicBezTo>
                  <a:cubicBezTo>
                    <a:pt x="158" y="47"/>
                    <a:pt x="168" y="47"/>
                    <a:pt x="186" y="37"/>
                  </a:cubicBezTo>
                  <a:cubicBezTo>
                    <a:pt x="214" y="28"/>
                    <a:pt x="233" y="9"/>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0"/>
            <p:cNvSpPr/>
            <p:nvPr/>
          </p:nvSpPr>
          <p:spPr>
            <a:xfrm>
              <a:off x="4776700" y="3142475"/>
              <a:ext cx="5375" cy="725"/>
            </a:xfrm>
            <a:custGeom>
              <a:rect b="b" l="l" r="r" t="t"/>
              <a:pathLst>
                <a:path extrusionOk="0" h="29" w="215">
                  <a:moveTo>
                    <a:pt x="103" y="1"/>
                  </a:moveTo>
                  <a:cubicBezTo>
                    <a:pt x="75" y="1"/>
                    <a:pt x="38" y="1"/>
                    <a:pt x="1" y="10"/>
                  </a:cubicBezTo>
                  <a:cubicBezTo>
                    <a:pt x="38" y="19"/>
                    <a:pt x="75" y="29"/>
                    <a:pt x="103" y="29"/>
                  </a:cubicBezTo>
                  <a:cubicBezTo>
                    <a:pt x="140" y="29"/>
                    <a:pt x="177" y="29"/>
                    <a:pt x="214" y="1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0"/>
            <p:cNvSpPr/>
            <p:nvPr/>
          </p:nvSpPr>
          <p:spPr>
            <a:xfrm>
              <a:off x="4777400" y="3146200"/>
              <a:ext cx="7000" cy="1175"/>
            </a:xfrm>
            <a:custGeom>
              <a:rect b="b" l="l" r="r" t="t"/>
              <a:pathLst>
                <a:path extrusionOk="0" h="47" w="280">
                  <a:moveTo>
                    <a:pt x="140" y="0"/>
                  </a:moveTo>
                  <a:cubicBezTo>
                    <a:pt x="93" y="0"/>
                    <a:pt x="47" y="0"/>
                    <a:pt x="0" y="10"/>
                  </a:cubicBezTo>
                  <a:lnTo>
                    <a:pt x="140" y="47"/>
                  </a:lnTo>
                  <a:cubicBezTo>
                    <a:pt x="186" y="47"/>
                    <a:pt x="233" y="47"/>
                    <a:pt x="279" y="38"/>
                  </a:cubicBezTo>
                  <a:cubicBezTo>
                    <a:pt x="233" y="1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50"/>
            <p:cNvSpPr/>
            <p:nvPr/>
          </p:nvSpPr>
          <p:spPr>
            <a:xfrm>
              <a:off x="4784375" y="3098825"/>
              <a:ext cx="8375" cy="3725"/>
            </a:xfrm>
            <a:custGeom>
              <a:rect b="b" l="l" r="r" t="t"/>
              <a:pathLst>
                <a:path extrusionOk="0" h="149" w="335">
                  <a:moveTo>
                    <a:pt x="335" y="0"/>
                  </a:moveTo>
                  <a:cubicBezTo>
                    <a:pt x="298" y="0"/>
                    <a:pt x="279" y="0"/>
                    <a:pt x="242" y="9"/>
                  </a:cubicBezTo>
                  <a:cubicBezTo>
                    <a:pt x="205" y="9"/>
                    <a:pt x="186" y="19"/>
                    <a:pt x="149" y="37"/>
                  </a:cubicBezTo>
                  <a:cubicBezTo>
                    <a:pt x="93" y="56"/>
                    <a:pt x="28" y="93"/>
                    <a:pt x="0" y="149"/>
                  </a:cubicBezTo>
                  <a:cubicBezTo>
                    <a:pt x="28" y="140"/>
                    <a:pt x="56" y="121"/>
                    <a:pt x="75" y="102"/>
                  </a:cubicBezTo>
                  <a:cubicBezTo>
                    <a:pt x="102" y="93"/>
                    <a:pt x="140" y="84"/>
                    <a:pt x="158" y="74"/>
                  </a:cubicBez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50"/>
            <p:cNvSpPr/>
            <p:nvPr/>
          </p:nvSpPr>
          <p:spPr>
            <a:xfrm>
              <a:off x="4783450" y="3101375"/>
              <a:ext cx="6750" cy="4425"/>
            </a:xfrm>
            <a:custGeom>
              <a:rect b="b" l="l" r="r" t="t"/>
              <a:pathLst>
                <a:path extrusionOk="0" h="177" w="270">
                  <a:moveTo>
                    <a:pt x="269" y="0"/>
                  </a:moveTo>
                  <a:cubicBezTo>
                    <a:pt x="232" y="0"/>
                    <a:pt x="204" y="19"/>
                    <a:pt x="177" y="28"/>
                  </a:cubicBezTo>
                  <a:lnTo>
                    <a:pt x="102" y="65"/>
                  </a:lnTo>
                  <a:cubicBezTo>
                    <a:pt x="56" y="84"/>
                    <a:pt x="19" y="130"/>
                    <a:pt x="0" y="177"/>
                  </a:cubicBezTo>
                  <a:lnTo>
                    <a:pt x="65" y="130"/>
                  </a:lnTo>
                  <a:cubicBezTo>
                    <a:pt x="93" y="112"/>
                    <a:pt x="112" y="93"/>
                    <a:pt x="139" y="84"/>
                  </a:cubicBezTo>
                  <a:cubicBezTo>
                    <a:pt x="177" y="65"/>
                    <a:pt x="223" y="38"/>
                    <a:pt x="2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0"/>
            <p:cNvSpPr/>
            <p:nvPr/>
          </p:nvSpPr>
          <p:spPr>
            <a:xfrm>
              <a:off x="4781125" y="3105325"/>
              <a:ext cx="6050" cy="5125"/>
            </a:xfrm>
            <a:custGeom>
              <a:rect b="b" l="l" r="r" t="t"/>
              <a:pathLst>
                <a:path extrusionOk="0" h="205" w="242">
                  <a:moveTo>
                    <a:pt x="242" y="0"/>
                  </a:moveTo>
                  <a:cubicBezTo>
                    <a:pt x="195" y="19"/>
                    <a:pt x="149" y="56"/>
                    <a:pt x="102" y="75"/>
                  </a:cubicBezTo>
                  <a:cubicBezTo>
                    <a:pt x="84" y="93"/>
                    <a:pt x="65" y="112"/>
                    <a:pt x="47" y="140"/>
                  </a:cubicBezTo>
                  <a:cubicBezTo>
                    <a:pt x="19" y="158"/>
                    <a:pt x="9" y="177"/>
                    <a:pt x="0" y="205"/>
                  </a:cubicBezTo>
                  <a:lnTo>
                    <a:pt x="65" y="158"/>
                  </a:lnTo>
                  <a:cubicBezTo>
                    <a:pt x="84" y="149"/>
                    <a:pt x="102" y="140"/>
                    <a:pt x="130" y="112"/>
                  </a:cubicBezTo>
                  <a:cubicBezTo>
                    <a:pt x="158" y="75"/>
                    <a:pt x="205"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0"/>
            <p:cNvSpPr/>
            <p:nvPr/>
          </p:nvSpPr>
          <p:spPr>
            <a:xfrm>
              <a:off x="4775300" y="3107175"/>
              <a:ext cx="5150" cy="7000"/>
            </a:xfrm>
            <a:custGeom>
              <a:rect b="b" l="l" r="r" t="t"/>
              <a:pathLst>
                <a:path extrusionOk="0" h="280" w="206">
                  <a:moveTo>
                    <a:pt x="205" y="1"/>
                  </a:moveTo>
                  <a:lnTo>
                    <a:pt x="205" y="1"/>
                  </a:lnTo>
                  <a:cubicBezTo>
                    <a:pt x="159" y="29"/>
                    <a:pt x="112" y="75"/>
                    <a:pt x="84" y="131"/>
                  </a:cubicBezTo>
                  <a:cubicBezTo>
                    <a:pt x="66" y="159"/>
                    <a:pt x="47" y="177"/>
                    <a:pt x="38" y="205"/>
                  </a:cubicBezTo>
                  <a:cubicBezTo>
                    <a:pt x="10" y="224"/>
                    <a:pt x="1" y="251"/>
                    <a:pt x="1" y="279"/>
                  </a:cubicBezTo>
                  <a:lnTo>
                    <a:pt x="57" y="214"/>
                  </a:lnTo>
                  <a:cubicBezTo>
                    <a:pt x="84" y="186"/>
                    <a:pt x="94" y="168"/>
                    <a:pt x="112" y="140"/>
                  </a:cubicBezTo>
                  <a:cubicBezTo>
                    <a:pt x="150" y="94"/>
                    <a:pt x="187" y="66"/>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0"/>
            <p:cNvSpPr/>
            <p:nvPr/>
          </p:nvSpPr>
          <p:spPr>
            <a:xfrm>
              <a:off x="4772300" y="3113675"/>
              <a:ext cx="5825" cy="6075"/>
            </a:xfrm>
            <a:custGeom>
              <a:rect b="b" l="l" r="r" t="t"/>
              <a:pathLst>
                <a:path extrusionOk="0" h="243" w="233">
                  <a:moveTo>
                    <a:pt x="232" y="1"/>
                  </a:moveTo>
                  <a:lnTo>
                    <a:pt x="232" y="1"/>
                  </a:lnTo>
                  <a:cubicBezTo>
                    <a:pt x="186" y="19"/>
                    <a:pt x="139" y="66"/>
                    <a:pt x="93" y="94"/>
                  </a:cubicBezTo>
                  <a:cubicBezTo>
                    <a:pt x="74" y="112"/>
                    <a:pt x="65" y="140"/>
                    <a:pt x="37" y="159"/>
                  </a:cubicBezTo>
                  <a:cubicBezTo>
                    <a:pt x="28" y="187"/>
                    <a:pt x="0" y="205"/>
                    <a:pt x="0" y="242"/>
                  </a:cubicBezTo>
                  <a:cubicBezTo>
                    <a:pt x="19" y="224"/>
                    <a:pt x="37" y="205"/>
                    <a:pt x="65" y="187"/>
                  </a:cubicBezTo>
                  <a:lnTo>
                    <a:pt x="121" y="131"/>
                  </a:lnTo>
                  <a:cubicBezTo>
                    <a:pt x="158" y="94"/>
                    <a:pt x="204" y="47"/>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0"/>
            <p:cNvSpPr/>
            <p:nvPr/>
          </p:nvSpPr>
          <p:spPr>
            <a:xfrm>
              <a:off x="4794825" y="3119250"/>
              <a:ext cx="3500" cy="1900"/>
            </a:xfrm>
            <a:custGeom>
              <a:rect b="b" l="l" r="r" t="t"/>
              <a:pathLst>
                <a:path extrusionOk="0" h="76" w="140">
                  <a:moveTo>
                    <a:pt x="140" y="1"/>
                  </a:moveTo>
                  <a:cubicBezTo>
                    <a:pt x="112" y="1"/>
                    <a:pt x="93" y="10"/>
                    <a:pt x="56" y="19"/>
                  </a:cubicBezTo>
                  <a:cubicBezTo>
                    <a:pt x="28" y="29"/>
                    <a:pt x="10" y="57"/>
                    <a:pt x="0" y="75"/>
                  </a:cubicBezTo>
                  <a:cubicBezTo>
                    <a:pt x="28" y="75"/>
                    <a:pt x="56" y="66"/>
                    <a:pt x="75" y="57"/>
                  </a:cubicBezTo>
                  <a:cubicBezTo>
                    <a:pt x="102" y="47"/>
                    <a:pt x="121" y="19"/>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0"/>
            <p:cNvSpPr/>
            <p:nvPr/>
          </p:nvSpPr>
          <p:spPr>
            <a:xfrm>
              <a:off x="4798300" y="3118800"/>
              <a:ext cx="3525" cy="2100"/>
            </a:xfrm>
            <a:custGeom>
              <a:rect b="b" l="l" r="r" t="t"/>
              <a:pathLst>
                <a:path extrusionOk="0" h="84" w="141">
                  <a:moveTo>
                    <a:pt x="140" y="0"/>
                  </a:moveTo>
                  <a:cubicBezTo>
                    <a:pt x="112" y="0"/>
                    <a:pt x="94" y="19"/>
                    <a:pt x="56" y="28"/>
                  </a:cubicBezTo>
                  <a:cubicBezTo>
                    <a:pt x="29" y="37"/>
                    <a:pt x="10" y="65"/>
                    <a:pt x="1" y="84"/>
                  </a:cubicBezTo>
                  <a:cubicBezTo>
                    <a:pt x="29" y="84"/>
                    <a:pt x="56" y="75"/>
                    <a:pt x="75" y="65"/>
                  </a:cubicBezTo>
                  <a:cubicBezTo>
                    <a:pt x="103" y="47"/>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0"/>
            <p:cNvSpPr/>
            <p:nvPr/>
          </p:nvSpPr>
          <p:spPr>
            <a:xfrm>
              <a:off x="4767400" y="3122975"/>
              <a:ext cx="3050" cy="4900"/>
            </a:xfrm>
            <a:custGeom>
              <a:rect b="b" l="l" r="r" t="t"/>
              <a:pathLst>
                <a:path extrusionOk="0" h="196" w="122">
                  <a:moveTo>
                    <a:pt x="122" y="0"/>
                  </a:moveTo>
                  <a:lnTo>
                    <a:pt x="122" y="0"/>
                  </a:lnTo>
                  <a:cubicBezTo>
                    <a:pt x="85" y="19"/>
                    <a:pt x="57" y="47"/>
                    <a:pt x="38" y="93"/>
                  </a:cubicBezTo>
                  <a:cubicBezTo>
                    <a:pt x="38" y="103"/>
                    <a:pt x="20" y="112"/>
                    <a:pt x="10" y="140"/>
                  </a:cubicBezTo>
                  <a:cubicBezTo>
                    <a:pt x="10" y="158"/>
                    <a:pt x="1" y="168"/>
                    <a:pt x="1" y="196"/>
                  </a:cubicBezTo>
                  <a:cubicBezTo>
                    <a:pt x="20" y="158"/>
                    <a:pt x="47" y="140"/>
                    <a:pt x="75" y="103"/>
                  </a:cubicBezTo>
                  <a:cubicBezTo>
                    <a:pt x="85" y="65"/>
                    <a:pt x="103" y="3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0"/>
            <p:cNvSpPr/>
            <p:nvPr/>
          </p:nvSpPr>
          <p:spPr>
            <a:xfrm>
              <a:off x="4681250" y="3204975"/>
              <a:ext cx="59250" cy="59675"/>
            </a:xfrm>
            <a:custGeom>
              <a:rect b="b" l="l" r="r" t="t"/>
              <a:pathLst>
                <a:path extrusionOk="0" h="2387" w="2370">
                  <a:moveTo>
                    <a:pt x="548" y="0"/>
                  </a:moveTo>
                  <a:cubicBezTo>
                    <a:pt x="316" y="0"/>
                    <a:pt x="177" y="270"/>
                    <a:pt x="130" y="492"/>
                  </a:cubicBezTo>
                  <a:cubicBezTo>
                    <a:pt x="0" y="1050"/>
                    <a:pt x="9" y="1645"/>
                    <a:pt x="158" y="2202"/>
                  </a:cubicBezTo>
                  <a:cubicBezTo>
                    <a:pt x="185" y="2342"/>
                    <a:pt x="327" y="2386"/>
                    <a:pt x="453" y="2386"/>
                  </a:cubicBezTo>
                  <a:cubicBezTo>
                    <a:pt x="502" y="2386"/>
                    <a:pt x="549" y="2380"/>
                    <a:pt x="585" y="2369"/>
                  </a:cubicBezTo>
                  <a:cubicBezTo>
                    <a:pt x="1134" y="2276"/>
                    <a:pt x="1672" y="2063"/>
                    <a:pt x="2063" y="1663"/>
                  </a:cubicBezTo>
                  <a:cubicBezTo>
                    <a:pt x="2183" y="1552"/>
                    <a:pt x="2295" y="1412"/>
                    <a:pt x="2332" y="1236"/>
                  </a:cubicBezTo>
                  <a:cubicBezTo>
                    <a:pt x="2369" y="1059"/>
                    <a:pt x="2304" y="864"/>
                    <a:pt x="2146" y="790"/>
                  </a:cubicBezTo>
                  <a:cubicBezTo>
                    <a:pt x="2105" y="775"/>
                    <a:pt x="2063" y="768"/>
                    <a:pt x="2020" y="768"/>
                  </a:cubicBezTo>
                  <a:cubicBezTo>
                    <a:pt x="1880" y="768"/>
                    <a:pt x="1736" y="839"/>
                    <a:pt x="1607" y="911"/>
                  </a:cubicBezTo>
                  <a:cubicBezTo>
                    <a:pt x="1682" y="781"/>
                    <a:pt x="1756" y="641"/>
                    <a:pt x="1756" y="502"/>
                  </a:cubicBezTo>
                  <a:cubicBezTo>
                    <a:pt x="1756" y="362"/>
                    <a:pt x="1682" y="204"/>
                    <a:pt x="1542" y="167"/>
                  </a:cubicBezTo>
                  <a:cubicBezTo>
                    <a:pt x="1519" y="159"/>
                    <a:pt x="1495" y="156"/>
                    <a:pt x="1471" y="156"/>
                  </a:cubicBezTo>
                  <a:cubicBezTo>
                    <a:pt x="1354" y="156"/>
                    <a:pt x="1239" y="243"/>
                    <a:pt x="1161" y="344"/>
                  </a:cubicBezTo>
                  <a:cubicBezTo>
                    <a:pt x="1069" y="455"/>
                    <a:pt x="994" y="595"/>
                    <a:pt x="892" y="697"/>
                  </a:cubicBezTo>
                  <a:cubicBezTo>
                    <a:pt x="892" y="558"/>
                    <a:pt x="901" y="409"/>
                    <a:pt x="855" y="270"/>
                  </a:cubicBezTo>
                  <a:cubicBezTo>
                    <a:pt x="808" y="130"/>
                    <a:pt x="688" y="0"/>
                    <a:pt x="54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0"/>
            <p:cNvSpPr/>
            <p:nvPr/>
          </p:nvSpPr>
          <p:spPr>
            <a:xfrm>
              <a:off x="4682175" y="3204650"/>
              <a:ext cx="58550" cy="59425"/>
            </a:xfrm>
            <a:custGeom>
              <a:rect b="b" l="l" r="r" t="t"/>
              <a:pathLst>
                <a:path extrusionOk="0" h="2377" w="2342">
                  <a:moveTo>
                    <a:pt x="514" y="0"/>
                  </a:moveTo>
                  <a:cubicBezTo>
                    <a:pt x="458" y="0"/>
                    <a:pt x="403" y="13"/>
                    <a:pt x="353" y="41"/>
                  </a:cubicBezTo>
                  <a:cubicBezTo>
                    <a:pt x="298" y="78"/>
                    <a:pt x="251" y="134"/>
                    <a:pt x="205" y="190"/>
                  </a:cubicBezTo>
                  <a:cubicBezTo>
                    <a:pt x="140" y="310"/>
                    <a:pt x="93" y="450"/>
                    <a:pt x="65" y="589"/>
                  </a:cubicBezTo>
                  <a:cubicBezTo>
                    <a:pt x="19" y="849"/>
                    <a:pt x="0" y="1128"/>
                    <a:pt x="10" y="1407"/>
                  </a:cubicBezTo>
                  <a:cubicBezTo>
                    <a:pt x="19" y="1685"/>
                    <a:pt x="56" y="1955"/>
                    <a:pt x="140" y="2224"/>
                  </a:cubicBezTo>
                  <a:cubicBezTo>
                    <a:pt x="65" y="1955"/>
                    <a:pt x="19" y="1685"/>
                    <a:pt x="19" y="1407"/>
                  </a:cubicBezTo>
                  <a:cubicBezTo>
                    <a:pt x="10" y="1128"/>
                    <a:pt x="47" y="868"/>
                    <a:pt x="102" y="598"/>
                  </a:cubicBezTo>
                  <a:cubicBezTo>
                    <a:pt x="121" y="468"/>
                    <a:pt x="167" y="329"/>
                    <a:pt x="242" y="227"/>
                  </a:cubicBezTo>
                  <a:cubicBezTo>
                    <a:pt x="279" y="171"/>
                    <a:pt x="325" y="125"/>
                    <a:pt x="381" y="87"/>
                  </a:cubicBezTo>
                  <a:cubicBezTo>
                    <a:pt x="418" y="63"/>
                    <a:pt x="455" y="50"/>
                    <a:pt x="498" y="50"/>
                  </a:cubicBezTo>
                  <a:cubicBezTo>
                    <a:pt x="519" y="50"/>
                    <a:pt x="542" y="53"/>
                    <a:pt x="567" y="60"/>
                  </a:cubicBezTo>
                  <a:cubicBezTo>
                    <a:pt x="623" y="78"/>
                    <a:pt x="678" y="106"/>
                    <a:pt x="725" y="152"/>
                  </a:cubicBezTo>
                  <a:cubicBezTo>
                    <a:pt x="771" y="199"/>
                    <a:pt x="799" y="264"/>
                    <a:pt x="818" y="320"/>
                  </a:cubicBezTo>
                  <a:cubicBezTo>
                    <a:pt x="855" y="450"/>
                    <a:pt x="846" y="571"/>
                    <a:pt x="836" y="710"/>
                  </a:cubicBezTo>
                  <a:lnTo>
                    <a:pt x="818" y="803"/>
                  </a:lnTo>
                  <a:lnTo>
                    <a:pt x="892" y="747"/>
                  </a:lnTo>
                  <a:cubicBezTo>
                    <a:pt x="1004" y="645"/>
                    <a:pt x="1069" y="505"/>
                    <a:pt x="1162" y="385"/>
                  </a:cubicBezTo>
                  <a:cubicBezTo>
                    <a:pt x="1208" y="329"/>
                    <a:pt x="1254" y="283"/>
                    <a:pt x="1310" y="245"/>
                  </a:cubicBezTo>
                  <a:cubicBezTo>
                    <a:pt x="1350" y="225"/>
                    <a:pt x="1400" y="210"/>
                    <a:pt x="1446" y="210"/>
                  </a:cubicBezTo>
                  <a:cubicBezTo>
                    <a:pt x="1463" y="210"/>
                    <a:pt x="1480" y="212"/>
                    <a:pt x="1496" y="217"/>
                  </a:cubicBezTo>
                  <a:cubicBezTo>
                    <a:pt x="1552" y="227"/>
                    <a:pt x="1608" y="273"/>
                    <a:pt x="1635" y="320"/>
                  </a:cubicBezTo>
                  <a:cubicBezTo>
                    <a:pt x="1673" y="375"/>
                    <a:pt x="1682" y="431"/>
                    <a:pt x="1682" y="505"/>
                  </a:cubicBezTo>
                  <a:cubicBezTo>
                    <a:pt x="1682" y="645"/>
                    <a:pt x="1608" y="775"/>
                    <a:pt x="1552" y="896"/>
                  </a:cubicBezTo>
                  <a:lnTo>
                    <a:pt x="1496" y="1016"/>
                  </a:lnTo>
                  <a:lnTo>
                    <a:pt x="1496" y="1016"/>
                  </a:lnTo>
                  <a:lnTo>
                    <a:pt x="1608" y="942"/>
                  </a:lnTo>
                  <a:cubicBezTo>
                    <a:pt x="1682" y="914"/>
                    <a:pt x="1747" y="868"/>
                    <a:pt x="1821" y="840"/>
                  </a:cubicBezTo>
                  <a:cubicBezTo>
                    <a:pt x="1877" y="824"/>
                    <a:pt x="1940" y="801"/>
                    <a:pt x="1998" y="801"/>
                  </a:cubicBezTo>
                  <a:cubicBezTo>
                    <a:pt x="2008" y="801"/>
                    <a:pt x="2017" y="802"/>
                    <a:pt x="2026" y="803"/>
                  </a:cubicBezTo>
                  <a:cubicBezTo>
                    <a:pt x="2100" y="821"/>
                    <a:pt x="2165" y="849"/>
                    <a:pt x="2202" y="896"/>
                  </a:cubicBezTo>
                  <a:cubicBezTo>
                    <a:pt x="2249" y="961"/>
                    <a:pt x="2276" y="1026"/>
                    <a:pt x="2286" y="1100"/>
                  </a:cubicBezTo>
                  <a:cubicBezTo>
                    <a:pt x="2295" y="1165"/>
                    <a:pt x="2286" y="1249"/>
                    <a:pt x="2249" y="1314"/>
                  </a:cubicBezTo>
                  <a:cubicBezTo>
                    <a:pt x="2230" y="1388"/>
                    <a:pt x="2184" y="1453"/>
                    <a:pt x="2137" y="1518"/>
                  </a:cubicBezTo>
                  <a:cubicBezTo>
                    <a:pt x="2091" y="1574"/>
                    <a:pt x="2026" y="1630"/>
                    <a:pt x="1979" y="1685"/>
                  </a:cubicBezTo>
                  <a:cubicBezTo>
                    <a:pt x="1923" y="1750"/>
                    <a:pt x="1868" y="1797"/>
                    <a:pt x="1812" y="1843"/>
                  </a:cubicBezTo>
                  <a:cubicBezTo>
                    <a:pt x="1561" y="2038"/>
                    <a:pt x="1273" y="2178"/>
                    <a:pt x="976" y="2271"/>
                  </a:cubicBezTo>
                  <a:cubicBezTo>
                    <a:pt x="1273" y="2178"/>
                    <a:pt x="1561" y="2048"/>
                    <a:pt x="1821" y="1862"/>
                  </a:cubicBezTo>
                  <a:cubicBezTo>
                    <a:pt x="1877" y="1815"/>
                    <a:pt x="1951" y="1769"/>
                    <a:pt x="2007" y="1713"/>
                  </a:cubicBezTo>
                  <a:cubicBezTo>
                    <a:pt x="2063" y="1658"/>
                    <a:pt x="2119" y="1593"/>
                    <a:pt x="2165" y="1537"/>
                  </a:cubicBezTo>
                  <a:cubicBezTo>
                    <a:pt x="2230" y="1509"/>
                    <a:pt x="2276" y="1435"/>
                    <a:pt x="2295" y="1351"/>
                  </a:cubicBezTo>
                  <a:cubicBezTo>
                    <a:pt x="2332" y="1277"/>
                    <a:pt x="2342" y="1193"/>
                    <a:pt x="2332" y="1109"/>
                  </a:cubicBezTo>
                  <a:cubicBezTo>
                    <a:pt x="2323" y="1026"/>
                    <a:pt x="2295" y="951"/>
                    <a:pt x="2239" y="877"/>
                  </a:cubicBezTo>
                  <a:cubicBezTo>
                    <a:pt x="2184" y="812"/>
                    <a:pt x="2100" y="766"/>
                    <a:pt x="2016" y="747"/>
                  </a:cubicBezTo>
                  <a:cubicBezTo>
                    <a:pt x="2005" y="746"/>
                    <a:pt x="1993" y="745"/>
                    <a:pt x="1982" y="745"/>
                  </a:cubicBezTo>
                  <a:cubicBezTo>
                    <a:pt x="1908" y="745"/>
                    <a:pt x="1831" y="768"/>
                    <a:pt x="1775" y="784"/>
                  </a:cubicBezTo>
                  <a:cubicBezTo>
                    <a:pt x="1738" y="794"/>
                    <a:pt x="1700" y="812"/>
                    <a:pt x="1673" y="831"/>
                  </a:cubicBezTo>
                  <a:cubicBezTo>
                    <a:pt x="1682" y="794"/>
                    <a:pt x="1691" y="775"/>
                    <a:pt x="1700" y="738"/>
                  </a:cubicBezTo>
                  <a:cubicBezTo>
                    <a:pt x="1728" y="663"/>
                    <a:pt x="1747" y="589"/>
                    <a:pt x="1747" y="505"/>
                  </a:cubicBezTo>
                  <a:cubicBezTo>
                    <a:pt x="1747" y="422"/>
                    <a:pt x="1728" y="348"/>
                    <a:pt x="1691" y="273"/>
                  </a:cubicBezTo>
                  <a:cubicBezTo>
                    <a:pt x="1645" y="199"/>
                    <a:pt x="1580" y="143"/>
                    <a:pt x="1496" y="134"/>
                  </a:cubicBezTo>
                  <a:cubicBezTo>
                    <a:pt x="1482" y="132"/>
                    <a:pt x="1467" y="131"/>
                    <a:pt x="1452" y="131"/>
                  </a:cubicBezTo>
                  <a:cubicBezTo>
                    <a:pt x="1381" y="131"/>
                    <a:pt x="1308" y="150"/>
                    <a:pt x="1254" y="180"/>
                  </a:cubicBezTo>
                  <a:cubicBezTo>
                    <a:pt x="1180" y="217"/>
                    <a:pt x="1124" y="273"/>
                    <a:pt x="1078" y="329"/>
                  </a:cubicBezTo>
                  <a:cubicBezTo>
                    <a:pt x="1004" y="422"/>
                    <a:pt x="948" y="524"/>
                    <a:pt x="892" y="608"/>
                  </a:cubicBezTo>
                  <a:cubicBezTo>
                    <a:pt x="892" y="505"/>
                    <a:pt x="892" y="403"/>
                    <a:pt x="855" y="292"/>
                  </a:cubicBezTo>
                  <a:cubicBezTo>
                    <a:pt x="836" y="227"/>
                    <a:pt x="799" y="152"/>
                    <a:pt x="753" y="106"/>
                  </a:cubicBezTo>
                  <a:cubicBezTo>
                    <a:pt x="706" y="50"/>
                    <a:pt x="632" y="13"/>
                    <a:pt x="567" y="4"/>
                  </a:cubicBezTo>
                  <a:cubicBezTo>
                    <a:pt x="549" y="2"/>
                    <a:pt x="532" y="0"/>
                    <a:pt x="514" y="0"/>
                  </a:cubicBezTo>
                  <a:close/>
                  <a:moveTo>
                    <a:pt x="112" y="2187"/>
                  </a:moveTo>
                  <a:lnTo>
                    <a:pt x="112" y="2187"/>
                  </a:lnTo>
                  <a:cubicBezTo>
                    <a:pt x="121" y="2224"/>
                    <a:pt x="140" y="2261"/>
                    <a:pt x="167" y="2289"/>
                  </a:cubicBezTo>
                  <a:cubicBezTo>
                    <a:pt x="149" y="2271"/>
                    <a:pt x="121" y="2224"/>
                    <a:pt x="112" y="2187"/>
                  </a:cubicBezTo>
                  <a:close/>
                  <a:moveTo>
                    <a:pt x="167" y="2289"/>
                  </a:moveTo>
                  <a:lnTo>
                    <a:pt x="167" y="2289"/>
                  </a:lnTo>
                  <a:cubicBezTo>
                    <a:pt x="195" y="2317"/>
                    <a:pt x="232" y="2336"/>
                    <a:pt x="279" y="2354"/>
                  </a:cubicBezTo>
                  <a:cubicBezTo>
                    <a:pt x="242" y="2336"/>
                    <a:pt x="205" y="2317"/>
                    <a:pt x="167" y="2289"/>
                  </a:cubicBezTo>
                  <a:close/>
                  <a:moveTo>
                    <a:pt x="975" y="2271"/>
                  </a:moveTo>
                  <a:lnTo>
                    <a:pt x="975" y="2271"/>
                  </a:lnTo>
                  <a:cubicBezTo>
                    <a:pt x="818" y="2317"/>
                    <a:pt x="660" y="2354"/>
                    <a:pt x="511" y="2373"/>
                  </a:cubicBezTo>
                  <a:cubicBezTo>
                    <a:pt x="669" y="2354"/>
                    <a:pt x="818" y="2317"/>
                    <a:pt x="975" y="2271"/>
                  </a:cubicBezTo>
                  <a:close/>
                  <a:moveTo>
                    <a:pt x="279" y="2354"/>
                  </a:moveTo>
                  <a:cubicBezTo>
                    <a:pt x="327" y="2368"/>
                    <a:pt x="384" y="2377"/>
                    <a:pt x="444" y="2377"/>
                  </a:cubicBezTo>
                  <a:cubicBezTo>
                    <a:pt x="466" y="2377"/>
                    <a:pt x="489" y="2375"/>
                    <a:pt x="511" y="2373"/>
                  </a:cubicBezTo>
                  <a:cubicBezTo>
                    <a:pt x="428" y="2373"/>
                    <a:pt x="344" y="2373"/>
                    <a:pt x="279" y="235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0"/>
            <p:cNvSpPr/>
            <p:nvPr/>
          </p:nvSpPr>
          <p:spPr>
            <a:xfrm>
              <a:off x="4687275" y="3222625"/>
              <a:ext cx="16275" cy="40200"/>
            </a:xfrm>
            <a:custGeom>
              <a:rect b="b" l="l" r="r" t="t"/>
              <a:pathLst>
                <a:path extrusionOk="0" h="1608" w="651">
                  <a:moveTo>
                    <a:pt x="651" y="0"/>
                  </a:moveTo>
                  <a:lnTo>
                    <a:pt x="651" y="0"/>
                  </a:lnTo>
                  <a:cubicBezTo>
                    <a:pt x="595" y="140"/>
                    <a:pt x="539" y="279"/>
                    <a:pt x="474" y="400"/>
                  </a:cubicBezTo>
                  <a:lnTo>
                    <a:pt x="326" y="808"/>
                  </a:lnTo>
                  <a:lnTo>
                    <a:pt x="177" y="1217"/>
                  </a:lnTo>
                  <a:cubicBezTo>
                    <a:pt x="149" y="1273"/>
                    <a:pt x="131" y="1338"/>
                    <a:pt x="94" y="1412"/>
                  </a:cubicBezTo>
                  <a:cubicBezTo>
                    <a:pt x="75" y="1487"/>
                    <a:pt x="38" y="1542"/>
                    <a:pt x="1" y="1607"/>
                  </a:cubicBezTo>
                  <a:cubicBezTo>
                    <a:pt x="94" y="1496"/>
                    <a:pt x="149" y="1357"/>
                    <a:pt x="214" y="1227"/>
                  </a:cubicBezTo>
                  <a:cubicBezTo>
                    <a:pt x="270" y="1087"/>
                    <a:pt x="317" y="957"/>
                    <a:pt x="372" y="818"/>
                  </a:cubicBezTo>
                  <a:cubicBezTo>
                    <a:pt x="428" y="697"/>
                    <a:pt x="474" y="558"/>
                    <a:pt x="521" y="418"/>
                  </a:cubicBezTo>
                  <a:cubicBezTo>
                    <a:pt x="567" y="279"/>
                    <a:pt x="614" y="140"/>
                    <a:pt x="6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0"/>
            <p:cNvSpPr/>
            <p:nvPr/>
          </p:nvSpPr>
          <p:spPr>
            <a:xfrm>
              <a:off x="4688675" y="3228425"/>
              <a:ext cx="32550" cy="35550"/>
            </a:xfrm>
            <a:custGeom>
              <a:rect b="b" l="l" r="r" t="t"/>
              <a:pathLst>
                <a:path extrusionOk="0" h="1422" w="1302">
                  <a:moveTo>
                    <a:pt x="1301" y="0"/>
                  </a:moveTo>
                  <a:lnTo>
                    <a:pt x="967" y="335"/>
                  </a:lnTo>
                  <a:cubicBezTo>
                    <a:pt x="846" y="446"/>
                    <a:pt x="744" y="567"/>
                    <a:pt x="632" y="679"/>
                  </a:cubicBezTo>
                  <a:cubicBezTo>
                    <a:pt x="511" y="799"/>
                    <a:pt x="409" y="911"/>
                    <a:pt x="307" y="1041"/>
                  </a:cubicBezTo>
                  <a:cubicBezTo>
                    <a:pt x="205" y="1171"/>
                    <a:pt x="93" y="1283"/>
                    <a:pt x="0" y="1422"/>
                  </a:cubicBezTo>
                  <a:cubicBezTo>
                    <a:pt x="65" y="1357"/>
                    <a:pt x="112" y="1301"/>
                    <a:pt x="168" y="1236"/>
                  </a:cubicBezTo>
                  <a:cubicBezTo>
                    <a:pt x="223" y="1180"/>
                    <a:pt x="270" y="1125"/>
                    <a:pt x="326" y="1069"/>
                  </a:cubicBezTo>
                  <a:lnTo>
                    <a:pt x="651" y="716"/>
                  </a:lnTo>
                  <a:lnTo>
                    <a:pt x="976" y="354"/>
                  </a:lnTo>
                  <a:cubicBezTo>
                    <a:pt x="1097" y="242"/>
                    <a:pt x="1199" y="121"/>
                    <a:pt x="13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0"/>
            <p:cNvSpPr/>
            <p:nvPr/>
          </p:nvSpPr>
          <p:spPr>
            <a:xfrm>
              <a:off x="4695175" y="3238400"/>
              <a:ext cx="4675" cy="11650"/>
            </a:xfrm>
            <a:custGeom>
              <a:rect b="b" l="l" r="r" t="t"/>
              <a:pathLst>
                <a:path extrusionOk="0" h="466" w="187">
                  <a:moveTo>
                    <a:pt x="186" y="1"/>
                  </a:moveTo>
                  <a:lnTo>
                    <a:pt x="186" y="1"/>
                  </a:lnTo>
                  <a:cubicBezTo>
                    <a:pt x="140" y="75"/>
                    <a:pt x="112" y="159"/>
                    <a:pt x="84" y="233"/>
                  </a:cubicBezTo>
                  <a:cubicBezTo>
                    <a:pt x="56" y="270"/>
                    <a:pt x="47" y="317"/>
                    <a:pt x="38" y="354"/>
                  </a:cubicBezTo>
                  <a:cubicBezTo>
                    <a:pt x="19" y="391"/>
                    <a:pt x="10" y="438"/>
                    <a:pt x="1" y="465"/>
                  </a:cubicBezTo>
                  <a:cubicBezTo>
                    <a:pt x="38" y="438"/>
                    <a:pt x="47" y="400"/>
                    <a:pt x="66" y="363"/>
                  </a:cubicBezTo>
                  <a:cubicBezTo>
                    <a:pt x="84" y="326"/>
                    <a:pt x="103" y="280"/>
                    <a:pt x="112" y="252"/>
                  </a:cubicBezTo>
                  <a:cubicBezTo>
                    <a:pt x="149" y="168"/>
                    <a:pt x="177" y="85"/>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0"/>
            <p:cNvSpPr/>
            <p:nvPr/>
          </p:nvSpPr>
          <p:spPr>
            <a:xfrm>
              <a:off x="4700275" y="3234475"/>
              <a:ext cx="2350" cy="7225"/>
            </a:xfrm>
            <a:custGeom>
              <a:rect b="b" l="l" r="r" t="t"/>
              <a:pathLst>
                <a:path extrusionOk="0" h="289" w="94">
                  <a:moveTo>
                    <a:pt x="85" y="0"/>
                  </a:moveTo>
                  <a:cubicBezTo>
                    <a:pt x="47" y="46"/>
                    <a:pt x="38" y="93"/>
                    <a:pt x="29" y="149"/>
                  </a:cubicBezTo>
                  <a:cubicBezTo>
                    <a:pt x="29" y="177"/>
                    <a:pt x="10" y="195"/>
                    <a:pt x="10" y="223"/>
                  </a:cubicBezTo>
                  <a:cubicBezTo>
                    <a:pt x="10" y="242"/>
                    <a:pt x="10" y="269"/>
                    <a:pt x="1" y="288"/>
                  </a:cubicBezTo>
                  <a:cubicBezTo>
                    <a:pt x="29" y="269"/>
                    <a:pt x="38" y="242"/>
                    <a:pt x="47" y="223"/>
                  </a:cubicBezTo>
                  <a:cubicBezTo>
                    <a:pt x="66" y="195"/>
                    <a:pt x="66" y="177"/>
                    <a:pt x="75" y="149"/>
                  </a:cubicBezTo>
                  <a:cubicBezTo>
                    <a:pt x="85" y="102"/>
                    <a:pt x="94" y="56"/>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0"/>
            <p:cNvSpPr/>
            <p:nvPr/>
          </p:nvSpPr>
          <p:spPr>
            <a:xfrm>
              <a:off x="4700275" y="3235625"/>
              <a:ext cx="5600" cy="10000"/>
            </a:xfrm>
            <a:custGeom>
              <a:rect b="b" l="l" r="r" t="t"/>
              <a:pathLst>
                <a:path extrusionOk="0" h="400" w="224">
                  <a:moveTo>
                    <a:pt x="224" y="0"/>
                  </a:moveTo>
                  <a:lnTo>
                    <a:pt x="224" y="0"/>
                  </a:lnTo>
                  <a:cubicBezTo>
                    <a:pt x="177" y="66"/>
                    <a:pt x="140" y="131"/>
                    <a:pt x="94" y="196"/>
                  </a:cubicBezTo>
                  <a:cubicBezTo>
                    <a:pt x="66" y="261"/>
                    <a:pt x="29" y="335"/>
                    <a:pt x="1" y="400"/>
                  </a:cubicBezTo>
                  <a:cubicBezTo>
                    <a:pt x="29" y="381"/>
                    <a:pt x="47" y="344"/>
                    <a:pt x="75" y="307"/>
                  </a:cubicBezTo>
                  <a:cubicBezTo>
                    <a:pt x="94" y="279"/>
                    <a:pt x="112" y="242"/>
                    <a:pt x="131" y="205"/>
                  </a:cubicBezTo>
                  <a:cubicBezTo>
                    <a:pt x="168" y="149"/>
                    <a:pt x="205" y="8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50"/>
            <p:cNvSpPr/>
            <p:nvPr/>
          </p:nvSpPr>
          <p:spPr>
            <a:xfrm>
              <a:off x="4693775" y="3249325"/>
              <a:ext cx="4200" cy="5825"/>
            </a:xfrm>
            <a:custGeom>
              <a:rect b="b" l="l" r="r" t="t"/>
              <a:pathLst>
                <a:path extrusionOk="0" h="233" w="168">
                  <a:moveTo>
                    <a:pt x="168" y="1"/>
                  </a:moveTo>
                  <a:lnTo>
                    <a:pt x="66" y="103"/>
                  </a:lnTo>
                  <a:cubicBezTo>
                    <a:pt x="47" y="140"/>
                    <a:pt x="10" y="186"/>
                    <a:pt x="1" y="233"/>
                  </a:cubicBezTo>
                  <a:cubicBezTo>
                    <a:pt x="47" y="196"/>
                    <a:pt x="66" y="159"/>
                    <a:pt x="103" y="121"/>
                  </a:cubicBezTo>
                  <a:cubicBezTo>
                    <a:pt x="122" y="94"/>
                    <a:pt x="159" y="4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50"/>
            <p:cNvSpPr/>
            <p:nvPr/>
          </p:nvSpPr>
          <p:spPr>
            <a:xfrm>
              <a:off x="4718400" y="3216125"/>
              <a:ext cx="3275" cy="10475"/>
            </a:xfrm>
            <a:custGeom>
              <a:rect b="b" l="l" r="r" t="t"/>
              <a:pathLst>
                <a:path extrusionOk="0" h="419" w="131">
                  <a:moveTo>
                    <a:pt x="131" y="0"/>
                  </a:moveTo>
                  <a:lnTo>
                    <a:pt x="131" y="0"/>
                  </a:lnTo>
                  <a:cubicBezTo>
                    <a:pt x="94" y="74"/>
                    <a:pt x="66" y="139"/>
                    <a:pt x="47" y="214"/>
                  </a:cubicBezTo>
                  <a:cubicBezTo>
                    <a:pt x="47" y="242"/>
                    <a:pt x="38" y="279"/>
                    <a:pt x="19" y="316"/>
                  </a:cubicBezTo>
                  <a:cubicBezTo>
                    <a:pt x="19" y="353"/>
                    <a:pt x="10" y="381"/>
                    <a:pt x="1" y="418"/>
                  </a:cubicBezTo>
                  <a:cubicBezTo>
                    <a:pt x="19" y="400"/>
                    <a:pt x="47" y="362"/>
                    <a:pt x="56" y="325"/>
                  </a:cubicBezTo>
                  <a:lnTo>
                    <a:pt x="94" y="223"/>
                  </a:lnTo>
                  <a:cubicBezTo>
                    <a:pt x="112" y="149"/>
                    <a:pt x="131" y="74"/>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0"/>
            <p:cNvSpPr/>
            <p:nvPr/>
          </p:nvSpPr>
          <p:spPr>
            <a:xfrm>
              <a:off x="4715150" y="3222625"/>
              <a:ext cx="2350" cy="6975"/>
            </a:xfrm>
            <a:custGeom>
              <a:rect b="b" l="l" r="r" t="t"/>
              <a:pathLst>
                <a:path extrusionOk="0" h="279" w="94">
                  <a:moveTo>
                    <a:pt x="93" y="0"/>
                  </a:moveTo>
                  <a:cubicBezTo>
                    <a:pt x="75" y="47"/>
                    <a:pt x="56" y="93"/>
                    <a:pt x="38" y="140"/>
                  </a:cubicBezTo>
                  <a:lnTo>
                    <a:pt x="1" y="279"/>
                  </a:lnTo>
                  <a:cubicBezTo>
                    <a:pt x="28" y="260"/>
                    <a:pt x="38" y="242"/>
                    <a:pt x="47" y="214"/>
                  </a:cubicBezTo>
                  <a:cubicBezTo>
                    <a:pt x="75" y="195"/>
                    <a:pt x="75" y="167"/>
                    <a:pt x="84" y="149"/>
                  </a:cubicBezTo>
                  <a:cubicBezTo>
                    <a:pt x="84" y="121"/>
                    <a:pt x="93" y="102"/>
                    <a:pt x="93"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0"/>
            <p:cNvSpPr/>
            <p:nvPr/>
          </p:nvSpPr>
          <p:spPr>
            <a:xfrm>
              <a:off x="4718625" y="3214500"/>
              <a:ext cx="1200" cy="4200"/>
            </a:xfrm>
            <a:custGeom>
              <a:rect b="b" l="l" r="r" t="t"/>
              <a:pathLst>
                <a:path extrusionOk="0" h="168" w="48">
                  <a:moveTo>
                    <a:pt x="29" y="0"/>
                  </a:moveTo>
                  <a:cubicBezTo>
                    <a:pt x="1" y="28"/>
                    <a:pt x="1" y="56"/>
                    <a:pt x="1" y="74"/>
                  </a:cubicBezTo>
                  <a:lnTo>
                    <a:pt x="1" y="121"/>
                  </a:lnTo>
                  <a:lnTo>
                    <a:pt x="1" y="167"/>
                  </a:lnTo>
                  <a:cubicBezTo>
                    <a:pt x="38" y="149"/>
                    <a:pt x="47" y="121"/>
                    <a:pt x="47" y="93"/>
                  </a:cubicBezTo>
                  <a:lnTo>
                    <a:pt x="47" y="46"/>
                  </a:lnTo>
                  <a:cubicBezTo>
                    <a:pt x="38" y="19"/>
                    <a:pt x="38" y="9"/>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0"/>
            <p:cNvSpPr/>
            <p:nvPr/>
          </p:nvSpPr>
          <p:spPr>
            <a:xfrm>
              <a:off x="4734425" y="3230750"/>
              <a:ext cx="3050" cy="9775"/>
            </a:xfrm>
            <a:custGeom>
              <a:rect b="b" l="l" r="r" t="t"/>
              <a:pathLst>
                <a:path extrusionOk="0" h="391" w="122">
                  <a:moveTo>
                    <a:pt x="56" y="0"/>
                  </a:moveTo>
                  <a:lnTo>
                    <a:pt x="56" y="0"/>
                  </a:lnTo>
                  <a:cubicBezTo>
                    <a:pt x="75" y="65"/>
                    <a:pt x="94" y="121"/>
                    <a:pt x="75" y="205"/>
                  </a:cubicBezTo>
                  <a:cubicBezTo>
                    <a:pt x="66" y="242"/>
                    <a:pt x="56" y="261"/>
                    <a:pt x="47" y="298"/>
                  </a:cubicBezTo>
                  <a:cubicBezTo>
                    <a:pt x="29" y="307"/>
                    <a:pt x="29" y="335"/>
                    <a:pt x="19" y="344"/>
                  </a:cubicBezTo>
                  <a:cubicBezTo>
                    <a:pt x="11" y="352"/>
                    <a:pt x="10" y="375"/>
                    <a:pt x="3" y="387"/>
                  </a:cubicBezTo>
                  <a:lnTo>
                    <a:pt x="3" y="387"/>
                  </a:lnTo>
                  <a:lnTo>
                    <a:pt x="29" y="353"/>
                  </a:lnTo>
                  <a:cubicBezTo>
                    <a:pt x="38" y="335"/>
                    <a:pt x="56" y="326"/>
                    <a:pt x="66" y="307"/>
                  </a:cubicBezTo>
                  <a:cubicBezTo>
                    <a:pt x="94" y="279"/>
                    <a:pt x="103" y="242"/>
                    <a:pt x="112" y="205"/>
                  </a:cubicBezTo>
                  <a:cubicBezTo>
                    <a:pt x="121" y="158"/>
                    <a:pt x="121" y="121"/>
                    <a:pt x="112" y="93"/>
                  </a:cubicBezTo>
                  <a:cubicBezTo>
                    <a:pt x="103" y="56"/>
                    <a:pt x="94" y="19"/>
                    <a:pt x="56" y="0"/>
                  </a:cubicBezTo>
                  <a:close/>
                  <a:moveTo>
                    <a:pt x="3" y="387"/>
                  </a:moveTo>
                  <a:lnTo>
                    <a:pt x="1" y="391"/>
                  </a:lnTo>
                  <a:cubicBezTo>
                    <a:pt x="2" y="390"/>
                    <a:pt x="3" y="388"/>
                    <a:pt x="3" y="38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0"/>
            <p:cNvSpPr/>
            <p:nvPr/>
          </p:nvSpPr>
          <p:spPr>
            <a:xfrm>
              <a:off x="4728850" y="3236550"/>
              <a:ext cx="5825" cy="7450"/>
            </a:xfrm>
            <a:custGeom>
              <a:rect b="b" l="l" r="r" t="t"/>
              <a:pathLst>
                <a:path extrusionOk="0" h="298" w="233">
                  <a:moveTo>
                    <a:pt x="233" y="1"/>
                  </a:moveTo>
                  <a:cubicBezTo>
                    <a:pt x="205" y="19"/>
                    <a:pt x="187" y="47"/>
                    <a:pt x="177" y="66"/>
                  </a:cubicBezTo>
                  <a:cubicBezTo>
                    <a:pt x="149" y="103"/>
                    <a:pt x="140" y="121"/>
                    <a:pt x="112" y="149"/>
                  </a:cubicBezTo>
                  <a:lnTo>
                    <a:pt x="56" y="233"/>
                  </a:lnTo>
                  <a:cubicBezTo>
                    <a:pt x="38" y="251"/>
                    <a:pt x="19" y="279"/>
                    <a:pt x="1" y="298"/>
                  </a:cubicBezTo>
                  <a:cubicBezTo>
                    <a:pt x="38" y="289"/>
                    <a:pt x="56" y="261"/>
                    <a:pt x="84" y="242"/>
                  </a:cubicBezTo>
                  <a:cubicBezTo>
                    <a:pt x="103" y="214"/>
                    <a:pt x="112" y="196"/>
                    <a:pt x="140" y="168"/>
                  </a:cubicBezTo>
                  <a:cubicBezTo>
                    <a:pt x="187" y="112"/>
                    <a:pt x="205" y="5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0"/>
            <p:cNvSpPr/>
            <p:nvPr/>
          </p:nvSpPr>
          <p:spPr>
            <a:xfrm>
              <a:off x="4726775" y="3243525"/>
              <a:ext cx="6525" cy="5125"/>
            </a:xfrm>
            <a:custGeom>
              <a:rect b="b" l="l" r="r" t="t"/>
              <a:pathLst>
                <a:path extrusionOk="0" h="205" w="261">
                  <a:moveTo>
                    <a:pt x="260" y="0"/>
                  </a:moveTo>
                  <a:lnTo>
                    <a:pt x="260" y="0"/>
                  </a:lnTo>
                  <a:cubicBezTo>
                    <a:pt x="214" y="19"/>
                    <a:pt x="167" y="56"/>
                    <a:pt x="130" y="93"/>
                  </a:cubicBezTo>
                  <a:cubicBezTo>
                    <a:pt x="84" y="140"/>
                    <a:pt x="47" y="168"/>
                    <a:pt x="0" y="205"/>
                  </a:cubicBezTo>
                  <a:cubicBezTo>
                    <a:pt x="28" y="195"/>
                    <a:pt x="56" y="186"/>
                    <a:pt x="84" y="168"/>
                  </a:cubicBezTo>
                  <a:cubicBezTo>
                    <a:pt x="102" y="158"/>
                    <a:pt x="130" y="149"/>
                    <a:pt x="149" y="121"/>
                  </a:cubicBezTo>
                  <a:cubicBezTo>
                    <a:pt x="177" y="112"/>
                    <a:pt x="186" y="93"/>
                    <a:pt x="214" y="65"/>
                  </a:cubicBezTo>
                  <a:cubicBezTo>
                    <a:pt x="223" y="47"/>
                    <a:pt x="242" y="19"/>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0"/>
            <p:cNvSpPr/>
            <p:nvPr/>
          </p:nvSpPr>
          <p:spPr>
            <a:xfrm>
              <a:off x="4730025" y="3235400"/>
              <a:ext cx="3275" cy="4900"/>
            </a:xfrm>
            <a:custGeom>
              <a:rect b="b" l="l" r="r" t="t"/>
              <a:pathLst>
                <a:path extrusionOk="0" h="196" w="131">
                  <a:moveTo>
                    <a:pt x="130" y="0"/>
                  </a:moveTo>
                  <a:lnTo>
                    <a:pt x="130" y="0"/>
                  </a:lnTo>
                  <a:cubicBezTo>
                    <a:pt x="93" y="28"/>
                    <a:pt x="65" y="65"/>
                    <a:pt x="56" y="93"/>
                  </a:cubicBezTo>
                  <a:cubicBezTo>
                    <a:pt x="37" y="121"/>
                    <a:pt x="19" y="158"/>
                    <a:pt x="0" y="195"/>
                  </a:cubicBezTo>
                  <a:cubicBezTo>
                    <a:pt x="37" y="186"/>
                    <a:pt x="65" y="149"/>
                    <a:pt x="93" y="112"/>
                  </a:cubicBezTo>
                  <a:cubicBezTo>
                    <a:pt x="102" y="84"/>
                    <a:pt x="102" y="75"/>
                    <a:pt x="112" y="56"/>
                  </a:cubicBezTo>
                  <a:cubicBezTo>
                    <a:pt x="130" y="47"/>
                    <a:pt x="130" y="19"/>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0"/>
            <p:cNvSpPr/>
            <p:nvPr/>
          </p:nvSpPr>
          <p:spPr>
            <a:xfrm>
              <a:off x="4692850" y="3261875"/>
              <a:ext cx="8625" cy="1875"/>
            </a:xfrm>
            <a:custGeom>
              <a:rect b="b" l="l" r="r" t="t"/>
              <a:pathLst>
                <a:path extrusionOk="0" h="75" w="345">
                  <a:moveTo>
                    <a:pt x="344" y="0"/>
                  </a:moveTo>
                  <a:cubicBezTo>
                    <a:pt x="289" y="19"/>
                    <a:pt x="233" y="19"/>
                    <a:pt x="177" y="28"/>
                  </a:cubicBezTo>
                  <a:cubicBezTo>
                    <a:pt x="112" y="28"/>
                    <a:pt x="56" y="37"/>
                    <a:pt x="1" y="56"/>
                  </a:cubicBezTo>
                  <a:cubicBezTo>
                    <a:pt x="38" y="56"/>
                    <a:pt x="56" y="65"/>
                    <a:pt x="84" y="75"/>
                  </a:cubicBezTo>
                  <a:lnTo>
                    <a:pt x="177" y="75"/>
                  </a:lnTo>
                  <a:cubicBezTo>
                    <a:pt x="242" y="65"/>
                    <a:pt x="298"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0"/>
            <p:cNvSpPr/>
            <p:nvPr/>
          </p:nvSpPr>
          <p:spPr>
            <a:xfrm>
              <a:off x="4695650" y="3259325"/>
              <a:ext cx="6750" cy="2100"/>
            </a:xfrm>
            <a:custGeom>
              <a:rect b="b" l="l" r="r" t="t"/>
              <a:pathLst>
                <a:path extrusionOk="0" h="84" w="270">
                  <a:moveTo>
                    <a:pt x="270" y="0"/>
                  </a:moveTo>
                  <a:cubicBezTo>
                    <a:pt x="251" y="0"/>
                    <a:pt x="223" y="19"/>
                    <a:pt x="195" y="19"/>
                  </a:cubicBezTo>
                  <a:cubicBezTo>
                    <a:pt x="177" y="19"/>
                    <a:pt x="158" y="28"/>
                    <a:pt x="130" y="28"/>
                  </a:cubicBezTo>
                  <a:cubicBezTo>
                    <a:pt x="84" y="37"/>
                    <a:pt x="47" y="47"/>
                    <a:pt x="0" y="65"/>
                  </a:cubicBezTo>
                  <a:cubicBezTo>
                    <a:pt x="28" y="74"/>
                    <a:pt x="47" y="74"/>
                    <a:pt x="84" y="84"/>
                  </a:cubicBezTo>
                  <a:cubicBezTo>
                    <a:pt x="102" y="84"/>
                    <a:pt x="130" y="84"/>
                    <a:pt x="149" y="74"/>
                  </a:cubicBezTo>
                  <a:cubicBezTo>
                    <a:pt x="186" y="65"/>
                    <a:pt x="232" y="37"/>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0"/>
            <p:cNvSpPr/>
            <p:nvPr/>
          </p:nvSpPr>
          <p:spPr>
            <a:xfrm>
              <a:off x="4697975" y="3253275"/>
              <a:ext cx="4650" cy="4675"/>
            </a:xfrm>
            <a:custGeom>
              <a:rect b="b" l="l" r="r" t="t"/>
              <a:pathLst>
                <a:path extrusionOk="0" h="187" w="186">
                  <a:moveTo>
                    <a:pt x="186" y="1"/>
                  </a:moveTo>
                  <a:lnTo>
                    <a:pt x="186" y="1"/>
                  </a:lnTo>
                  <a:cubicBezTo>
                    <a:pt x="158" y="28"/>
                    <a:pt x="121" y="47"/>
                    <a:pt x="84" y="84"/>
                  </a:cubicBezTo>
                  <a:cubicBezTo>
                    <a:pt x="65" y="103"/>
                    <a:pt x="28" y="140"/>
                    <a:pt x="0" y="186"/>
                  </a:cubicBezTo>
                  <a:cubicBezTo>
                    <a:pt x="46" y="168"/>
                    <a:pt x="84" y="140"/>
                    <a:pt x="111" y="103"/>
                  </a:cubicBezTo>
                  <a:cubicBezTo>
                    <a:pt x="121" y="93"/>
                    <a:pt x="139" y="84"/>
                    <a:pt x="158" y="56"/>
                  </a:cubicBezTo>
                  <a:cubicBezTo>
                    <a:pt x="167" y="47"/>
                    <a:pt x="177" y="2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0"/>
            <p:cNvSpPr/>
            <p:nvPr/>
          </p:nvSpPr>
          <p:spPr>
            <a:xfrm>
              <a:off x="4701900" y="3255125"/>
              <a:ext cx="5150" cy="2600"/>
            </a:xfrm>
            <a:custGeom>
              <a:rect b="b" l="l" r="r" t="t"/>
              <a:pathLst>
                <a:path extrusionOk="0" h="104" w="206">
                  <a:moveTo>
                    <a:pt x="205" y="1"/>
                  </a:moveTo>
                  <a:cubicBezTo>
                    <a:pt x="159" y="1"/>
                    <a:pt x="122" y="10"/>
                    <a:pt x="94" y="29"/>
                  </a:cubicBezTo>
                  <a:cubicBezTo>
                    <a:pt x="57" y="47"/>
                    <a:pt x="20" y="66"/>
                    <a:pt x="1" y="103"/>
                  </a:cubicBezTo>
                  <a:cubicBezTo>
                    <a:pt x="47" y="103"/>
                    <a:pt x="75" y="75"/>
                    <a:pt x="112" y="66"/>
                  </a:cubicBezTo>
                  <a:cubicBezTo>
                    <a:pt x="150" y="57"/>
                    <a:pt x="187" y="2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50"/>
            <p:cNvSpPr/>
            <p:nvPr/>
          </p:nvSpPr>
          <p:spPr>
            <a:xfrm>
              <a:off x="4704700" y="3257450"/>
              <a:ext cx="7000" cy="3525"/>
            </a:xfrm>
            <a:custGeom>
              <a:rect b="b" l="l" r="r" t="t"/>
              <a:pathLst>
                <a:path extrusionOk="0" h="141" w="280">
                  <a:moveTo>
                    <a:pt x="279" y="1"/>
                  </a:moveTo>
                  <a:cubicBezTo>
                    <a:pt x="223" y="1"/>
                    <a:pt x="177" y="19"/>
                    <a:pt x="131" y="47"/>
                  </a:cubicBezTo>
                  <a:cubicBezTo>
                    <a:pt x="84" y="66"/>
                    <a:pt x="38" y="103"/>
                    <a:pt x="0" y="140"/>
                  </a:cubicBezTo>
                  <a:cubicBezTo>
                    <a:pt x="47" y="122"/>
                    <a:pt x="93" y="103"/>
                    <a:pt x="149" y="94"/>
                  </a:cubicBezTo>
                  <a:cubicBezTo>
                    <a:pt x="196" y="66"/>
                    <a:pt x="242"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50"/>
            <p:cNvSpPr/>
            <p:nvPr/>
          </p:nvSpPr>
          <p:spPr>
            <a:xfrm>
              <a:off x="4686125" y="3207975"/>
              <a:ext cx="5600" cy="8400"/>
            </a:xfrm>
            <a:custGeom>
              <a:rect b="b" l="l" r="r" t="t"/>
              <a:pathLst>
                <a:path extrusionOk="0" h="336" w="224">
                  <a:moveTo>
                    <a:pt x="223" y="1"/>
                  </a:moveTo>
                  <a:cubicBezTo>
                    <a:pt x="186" y="29"/>
                    <a:pt x="167" y="38"/>
                    <a:pt x="140" y="57"/>
                  </a:cubicBezTo>
                  <a:cubicBezTo>
                    <a:pt x="121" y="84"/>
                    <a:pt x="93" y="112"/>
                    <a:pt x="74" y="140"/>
                  </a:cubicBezTo>
                  <a:cubicBezTo>
                    <a:pt x="28" y="196"/>
                    <a:pt x="0" y="270"/>
                    <a:pt x="0" y="335"/>
                  </a:cubicBezTo>
                  <a:cubicBezTo>
                    <a:pt x="9" y="307"/>
                    <a:pt x="37" y="270"/>
                    <a:pt x="47" y="242"/>
                  </a:cubicBezTo>
                  <a:cubicBezTo>
                    <a:pt x="74" y="224"/>
                    <a:pt x="84" y="187"/>
                    <a:pt x="102" y="168"/>
                  </a:cubicBezTo>
                  <a:cubicBezTo>
                    <a:pt x="140" y="103"/>
                    <a:pt x="177" y="5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0"/>
            <p:cNvSpPr/>
            <p:nvPr/>
          </p:nvSpPr>
          <p:spPr>
            <a:xfrm>
              <a:off x="4687050" y="3212175"/>
              <a:ext cx="3725" cy="7450"/>
            </a:xfrm>
            <a:custGeom>
              <a:rect b="b" l="l" r="r" t="t"/>
              <a:pathLst>
                <a:path extrusionOk="0" h="298" w="149">
                  <a:moveTo>
                    <a:pt x="149" y="0"/>
                  </a:moveTo>
                  <a:lnTo>
                    <a:pt x="149" y="0"/>
                  </a:lnTo>
                  <a:cubicBezTo>
                    <a:pt x="112" y="9"/>
                    <a:pt x="103" y="28"/>
                    <a:pt x="93" y="56"/>
                  </a:cubicBezTo>
                  <a:cubicBezTo>
                    <a:pt x="65" y="74"/>
                    <a:pt x="56" y="102"/>
                    <a:pt x="47" y="121"/>
                  </a:cubicBezTo>
                  <a:cubicBezTo>
                    <a:pt x="19" y="186"/>
                    <a:pt x="0" y="242"/>
                    <a:pt x="10" y="297"/>
                  </a:cubicBezTo>
                  <a:lnTo>
                    <a:pt x="47" y="214"/>
                  </a:lnTo>
                  <a:lnTo>
                    <a:pt x="84" y="149"/>
                  </a:lnTo>
                  <a:cubicBezTo>
                    <a:pt x="103" y="102"/>
                    <a:pt x="130" y="56"/>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0"/>
            <p:cNvSpPr/>
            <p:nvPr/>
          </p:nvSpPr>
          <p:spPr>
            <a:xfrm>
              <a:off x="4687500" y="3217050"/>
              <a:ext cx="3050" cy="8375"/>
            </a:xfrm>
            <a:custGeom>
              <a:rect b="b" l="l" r="r" t="t"/>
              <a:pathLst>
                <a:path extrusionOk="0" h="335" w="122">
                  <a:moveTo>
                    <a:pt x="122" y="0"/>
                  </a:moveTo>
                  <a:lnTo>
                    <a:pt x="122" y="0"/>
                  </a:lnTo>
                  <a:cubicBezTo>
                    <a:pt x="75" y="56"/>
                    <a:pt x="47" y="102"/>
                    <a:pt x="38" y="149"/>
                  </a:cubicBezTo>
                  <a:cubicBezTo>
                    <a:pt x="29" y="186"/>
                    <a:pt x="19" y="205"/>
                    <a:pt x="19" y="242"/>
                  </a:cubicBezTo>
                  <a:cubicBezTo>
                    <a:pt x="19" y="279"/>
                    <a:pt x="1" y="298"/>
                    <a:pt x="19" y="335"/>
                  </a:cubicBezTo>
                  <a:lnTo>
                    <a:pt x="47" y="251"/>
                  </a:lnTo>
                  <a:cubicBezTo>
                    <a:pt x="47" y="232"/>
                    <a:pt x="66" y="195"/>
                    <a:pt x="75" y="177"/>
                  </a:cubicBezTo>
                  <a:cubicBezTo>
                    <a:pt x="94" y="112"/>
                    <a:pt x="112" y="56"/>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0"/>
            <p:cNvSpPr/>
            <p:nvPr/>
          </p:nvSpPr>
          <p:spPr>
            <a:xfrm>
              <a:off x="4684025" y="3222625"/>
              <a:ext cx="1650" cy="9075"/>
            </a:xfrm>
            <a:custGeom>
              <a:rect b="b" l="l" r="r" t="t"/>
              <a:pathLst>
                <a:path extrusionOk="0" h="363" w="66">
                  <a:moveTo>
                    <a:pt x="47" y="0"/>
                  </a:moveTo>
                  <a:cubicBezTo>
                    <a:pt x="19" y="56"/>
                    <a:pt x="1" y="121"/>
                    <a:pt x="1" y="186"/>
                  </a:cubicBezTo>
                  <a:lnTo>
                    <a:pt x="1" y="279"/>
                  </a:lnTo>
                  <a:cubicBezTo>
                    <a:pt x="19" y="307"/>
                    <a:pt x="19" y="335"/>
                    <a:pt x="28" y="363"/>
                  </a:cubicBezTo>
                  <a:lnTo>
                    <a:pt x="38" y="279"/>
                  </a:lnTo>
                  <a:cubicBezTo>
                    <a:pt x="38" y="242"/>
                    <a:pt x="47" y="214"/>
                    <a:pt x="47" y="186"/>
                  </a:cubicBezTo>
                  <a:cubicBezTo>
                    <a:pt x="47" y="121"/>
                    <a:pt x="6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0"/>
            <p:cNvSpPr/>
            <p:nvPr/>
          </p:nvSpPr>
          <p:spPr>
            <a:xfrm>
              <a:off x="4684725" y="3230050"/>
              <a:ext cx="2350" cy="9325"/>
            </a:xfrm>
            <a:custGeom>
              <a:rect b="b" l="l" r="r" t="t"/>
              <a:pathLst>
                <a:path extrusionOk="0" h="373" w="94">
                  <a:moveTo>
                    <a:pt x="93" y="0"/>
                  </a:moveTo>
                  <a:lnTo>
                    <a:pt x="93" y="0"/>
                  </a:lnTo>
                  <a:cubicBezTo>
                    <a:pt x="56" y="47"/>
                    <a:pt x="38" y="121"/>
                    <a:pt x="10" y="186"/>
                  </a:cubicBezTo>
                  <a:cubicBezTo>
                    <a:pt x="10" y="214"/>
                    <a:pt x="0" y="242"/>
                    <a:pt x="0" y="279"/>
                  </a:cubicBezTo>
                  <a:cubicBezTo>
                    <a:pt x="0" y="298"/>
                    <a:pt x="0" y="335"/>
                    <a:pt x="10" y="372"/>
                  </a:cubicBezTo>
                  <a:cubicBezTo>
                    <a:pt x="19" y="335"/>
                    <a:pt x="19" y="316"/>
                    <a:pt x="38" y="279"/>
                  </a:cubicBezTo>
                  <a:lnTo>
                    <a:pt x="56" y="186"/>
                  </a:lnTo>
                  <a:cubicBezTo>
                    <a:pt x="65" y="131"/>
                    <a:pt x="84" y="7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0"/>
            <p:cNvSpPr/>
            <p:nvPr/>
          </p:nvSpPr>
          <p:spPr>
            <a:xfrm>
              <a:off x="4706550" y="3223775"/>
              <a:ext cx="1900" cy="3750"/>
            </a:xfrm>
            <a:custGeom>
              <a:rect b="b" l="l" r="r" t="t"/>
              <a:pathLst>
                <a:path extrusionOk="0" h="150" w="76">
                  <a:moveTo>
                    <a:pt x="75" y="1"/>
                  </a:moveTo>
                  <a:cubicBezTo>
                    <a:pt x="57" y="10"/>
                    <a:pt x="29" y="29"/>
                    <a:pt x="19" y="66"/>
                  </a:cubicBezTo>
                  <a:cubicBezTo>
                    <a:pt x="10" y="94"/>
                    <a:pt x="1" y="112"/>
                    <a:pt x="1" y="149"/>
                  </a:cubicBezTo>
                  <a:cubicBezTo>
                    <a:pt x="19" y="121"/>
                    <a:pt x="47" y="103"/>
                    <a:pt x="57" y="75"/>
                  </a:cubicBezTo>
                  <a:cubicBezTo>
                    <a:pt x="66" y="56"/>
                    <a:pt x="75" y="2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50"/>
            <p:cNvSpPr/>
            <p:nvPr/>
          </p:nvSpPr>
          <p:spPr>
            <a:xfrm>
              <a:off x="4709575" y="3221450"/>
              <a:ext cx="1875" cy="3750"/>
            </a:xfrm>
            <a:custGeom>
              <a:rect b="b" l="l" r="r" t="t"/>
              <a:pathLst>
                <a:path extrusionOk="0" h="150" w="75">
                  <a:moveTo>
                    <a:pt x="75" y="1"/>
                  </a:moveTo>
                  <a:lnTo>
                    <a:pt x="75" y="1"/>
                  </a:lnTo>
                  <a:cubicBezTo>
                    <a:pt x="47" y="10"/>
                    <a:pt x="38" y="47"/>
                    <a:pt x="19" y="66"/>
                  </a:cubicBezTo>
                  <a:cubicBezTo>
                    <a:pt x="1" y="94"/>
                    <a:pt x="1" y="112"/>
                    <a:pt x="1" y="149"/>
                  </a:cubicBezTo>
                  <a:cubicBezTo>
                    <a:pt x="38" y="122"/>
                    <a:pt x="47" y="103"/>
                    <a:pt x="66" y="75"/>
                  </a:cubicBezTo>
                  <a:cubicBezTo>
                    <a:pt x="75" y="56"/>
                    <a:pt x="75" y="2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50"/>
            <p:cNvSpPr/>
            <p:nvPr/>
          </p:nvSpPr>
          <p:spPr>
            <a:xfrm>
              <a:off x="4684025" y="3242825"/>
              <a:ext cx="1175" cy="6525"/>
            </a:xfrm>
            <a:custGeom>
              <a:rect b="b" l="l" r="r" t="t"/>
              <a:pathLst>
                <a:path extrusionOk="0" h="261" w="47">
                  <a:moveTo>
                    <a:pt x="38" y="0"/>
                  </a:moveTo>
                  <a:cubicBezTo>
                    <a:pt x="19" y="47"/>
                    <a:pt x="19" y="84"/>
                    <a:pt x="1" y="140"/>
                  </a:cubicBezTo>
                  <a:lnTo>
                    <a:pt x="1" y="196"/>
                  </a:lnTo>
                  <a:cubicBezTo>
                    <a:pt x="19" y="214"/>
                    <a:pt x="19" y="233"/>
                    <a:pt x="28" y="261"/>
                  </a:cubicBezTo>
                  <a:cubicBezTo>
                    <a:pt x="38" y="214"/>
                    <a:pt x="47" y="177"/>
                    <a:pt x="47" y="131"/>
                  </a:cubicBezTo>
                  <a:cubicBezTo>
                    <a:pt x="47" y="84"/>
                    <a:pt x="47" y="4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0"/>
            <p:cNvSpPr/>
            <p:nvPr/>
          </p:nvSpPr>
          <p:spPr>
            <a:xfrm>
              <a:off x="4691700" y="3303675"/>
              <a:ext cx="60400" cy="63000"/>
            </a:xfrm>
            <a:custGeom>
              <a:rect b="b" l="l" r="r" t="t"/>
              <a:pathLst>
                <a:path extrusionOk="0" h="2520" w="2416">
                  <a:moveTo>
                    <a:pt x="1235" y="0"/>
                  </a:moveTo>
                  <a:cubicBezTo>
                    <a:pt x="1229" y="0"/>
                    <a:pt x="1223" y="0"/>
                    <a:pt x="1217" y="1"/>
                  </a:cubicBezTo>
                  <a:cubicBezTo>
                    <a:pt x="1069" y="29"/>
                    <a:pt x="966" y="177"/>
                    <a:pt x="929" y="317"/>
                  </a:cubicBezTo>
                  <a:cubicBezTo>
                    <a:pt x="892" y="465"/>
                    <a:pt x="883" y="623"/>
                    <a:pt x="827" y="763"/>
                  </a:cubicBezTo>
                  <a:cubicBezTo>
                    <a:pt x="781" y="623"/>
                    <a:pt x="716" y="484"/>
                    <a:pt x="623" y="372"/>
                  </a:cubicBezTo>
                  <a:cubicBezTo>
                    <a:pt x="545" y="295"/>
                    <a:pt x="441" y="244"/>
                    <a:pt x="335" y="244"/>
                  </a:cubicBezTo>
                  <a:cubicBezTo>
                    <a:pt x="301" y="244"/>
                    <a:pt x="266" y="250"/>
                    <a:pt x="232" y="261"/>
                  </a:cubicBezTo>
                  <a:cubicBezTo>
                    <a:pt x="9" y="344"/>
                    <a:pt x="0" y="632"/>
                    <a:pt x="37" y="865"/>
                  </a:cubicBezTo>
                  <a:cubicBezTo>
                    <a:pt x="140" y="1431"/>
                    <a:pt x="372" y="1980"/>
                    <a:pt x="734" y="2435"/>
                  </a:cubicBezTo>
                  <a:cubicBezTo>
                    <a:pt x="774" y="2496"/>
                    <a:pt x="834" y="2520"/>
                    <a:pt x="901" y="2520"/>
                  </a:cubicBezTo>
                  <a:cubicBezTo>
                    <a:pt x="1008" y="2520"/>
                    <a:pt x="1132" y="2460"/>
                    <a:pt x="1217" y="2398"/>
                  </a:cubicBezTo>
                  <a:cubicBezTo>
                    <a:pt x="1682" y="2110"/>
                    <a:pt x="2091" y="1692"/>
                    <a:pt x="2295" y="1181"/>
                  </a:cubicBezTo>
                  <a:cubicBezTo>
                    <a:pt x="2369" y="1023"/>
                    <a:pt x="2416" y="855"/>
                    <a:pt x="2379" y="679"/>
                  </a:cubicBezTo>
                  <a:cubicBezTo>
                    <a:pt x="2341" y="512"/>
                    <a:pt x="2202" y="354"/>
                    <a:pt x="2035" y="354"/>
                  </a:cubicBezTo>
                  <a:cubicBezTo>
                    <a:pt x="1830" y="354"/>
                    <a:pt x="1691" y="521"/>
                    <a:pt x="1580" y="670"/>
                  </a:cubicBezTo>
                  <a:cubicBezTo>
                    <a:pt x="1589" y="512"/>
                    <a:pt x="1589" y="372"/>
                    <a:pt x="1542" y="233"/>
                  </a:cubicBezTo>
                  <a:cubicBezTo>
                    <a:pt x="1498" y="99"/>
                    <a:pt x="1368" y="0"/>
                    <a:pt x="123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0"/>
            <p:cNvSpPr/>
            <p:nvPr/>
          </p:nvSpPr>
          <p:spPr>
            <a:xfrm>
              <a:off x="4690750" y="3302600"/>
              <a:ext cx="61125" cy="64150"/>
            </a:xfrm>
            <a:custGeom>
              <a:rect b="b" l="l" r="r" t="t"/>
              <a:pathLst>
                <a:path extrusionOk="0" h="2566" w="2445">
                  <a:moveTo>
                    <a:pt x="1267" y="1"/>
                  </a:moveTo>
                  <a:cubicBezTo>
                    <a:pt x="1248" y="1"/>
                    <a:pt x="1229" y="3"/>
                    <a:pt x="1209" y="7"/>
                  </a:cubicBezTo>
                  <a:cubicBezTo>
                    <a:pt x="1125" y="16"/>
                    <a:pt x="1060" y="72"/>
                    <a:pt x="1014" y="146"/>
                  </a:cubicBezTo>
                  <a:cubicBezTo>
                    <a:pt x="967" y="202"/>
                    <a:pt x="930" y="285"/>
                    <a:pt x="902" y="350"/>
                  </a:cubicBezTo>
                  <a:cubicBezTo>
                    <a:pt x="884" y="471"/>
                    <a:pt x="874" y="583"/>
                    <a:pt x="837" y="675"/>
                  </a:cubicBezTo>
                  <a:cubicBezTo>
                    <a:pt x="800" y="583"/>
                    <a:pt x="754" y="480"/>
                    <a:pt x="689" y="397"/>
                  </a:cubicBezTo>
                  <a:cubicBezTo>
                    <a:pt x="642" y="341"/>
                    <a:pt x="577" y="295"/>
                    <a:pt x="512" y="267"/>
                  </a:cubicBezTo>
                  <a:cubicBezTo>
                    <a:pt x="470" y="249"/>
                    <a:pt x="423" y="234"/>
                    <a:pt x="373" y="234"/>
                  </a:cubicBezTo>
                  <a:cubicBezTo>
                    <a:pt x="346" y="234"/>
                    <a:pt x="318" y="238"/>
                    <a:pt x="289" y="248"/>
                  </a:cubicBezTo>
                  <a:cubicBezTo>
                    <a:pt x="224" y="257"/>
                    <a:pt x="150" y="304"/>
                    <a:pt x="103" y="360"/>
                  </a:cubicBezTo>
                  <a:cubicBezTo>
                    <a:pt x="57" y="425"/>
                    <a:pt x="38" y="490"/>
                    <a:pt x="20" y="564"/>
                  </a:cubicBezTo>
                  <a:cubicBezTo>
                    <a:pt x="1" y="703"/>
                    <a:pt x="20" y="843"/>
                    <a:pt x="47" y="982"/>
                  </a:cubicBezTo>
                  <a:cubicBezTo>
                    <a:pt x="103" y="1242"/>
                    <a:pt x="196" y="1512"/>
                    <a:pt x="317" y="1753"/>
                  </a:cubicBezTo>
                  <a:cubicBezTo>
                    <a:pt x="428" y="2004"/>
                    <a:pt x="568" y="2246"/>
                    <a:pt x="744" y="2450"/>
                  </a:cubicBezTo>
                  <a:cubicBezTo>
                    <a:pt x="577" y="2236"/>
                    <a:pt x="428" y="2004"/>
                    <a:pt x="326" y="1753"/>
                  </a:cubicBezTo>
                  <a:cubicBezTo>
                    <a:pt x="215" y="1512"/>
                    <a:pt x="131" y="1242"/>
                    <a:pt x="85" y="982"/>
                  </a:cubicBezTo>
                  <a:cubicBezTo>
                    <a:pt x="57" y="852"/>
                    <a:pt x="38" y="713"/>
                    <a:pt x="75" y="573"/>
                  </a:cubicBezTo>
                  <a:cubicBezTo>
                    <a:pt x="85" y="499"/>
                    <a:pt x="103" y="443"/>
                    <a:pt x="140" y="397"/>
                  </a:cubicBezTo>
                  <a:cubicBezTo>
                    <a:pt x="178" y="350"/>
                    <a:pt x="233" y="313"/>
                    <a:pt x="308" y="304"/>
                  </a:cubicBezTo>
                  <a:cubicBezTo>
                    <a:pt x="322" y="302"/>
                    <a:pt x="336" y="300"/>
                    <a:pt x="351" y="300"/>
                  </a:cubicBezTo>
                  <a:cubicBezTo>
                    <a:pt x="396" y="300"/>
                    <a:pt x="445" y="311"/>
                    <a:pt x="493" y="332"/>
                  </a:cubicBezTo>
                  <a:cubicBezTo>
                    <a:pt x="549" y="350"/>
                    <a:pt x="596" y="397"/>
                    <a:pt x="642" y="443"/>
                  </a:cubicBezTo>
                  <a:cubicBezTo>
                    <a:pt x="726" y="545"/>
                    <a:pt x="763" y="675"/>
                    <a:pt x="819" y="806"/>
                  </a:cubicBezTo>
                  <a:lnTo>
                    <a:pt x="846" y="889"/>
                  </a:lnTo>
                  <a:lnTo>
                    <a:pt x="884" y="806"/>
                  </a:lnTo>
                  <a:cubicBezTo>
                    <a:pt x="949" y="666"/>
                    <a:pt x="949" y="499"/>
                    <a:pt x="986" y="378"/>
                  </a:cubicBezTo>
                  <a:cubicBezTo>
                    <a:pt x="1014" y="304"/>
                    <a:pt x="1032" y="248"/>
                    <a:pt x="1079" y="192"/>
                  </a:cubicBezTo>
                  <a:cubicBezTo>
                    <a:pt x="1116" y="127"/>
                    <a:pt x="1172" y="99"/>
                    <a:pt x="1227" y="81"/>
                  </a:cubicBezTo>
                  <a:cubicBezTo>
                    <a:pt x="1242" y="79"/>
                    <a:pt x="1257" y="78"/>
                    <a:pt x="1271" y="78"/>
                  </a:cubicBezTo>
                  <a:cubicBezTo>
                    <a:pt x="1321" y="78"/>
                    <a:pt x="1368" y="91"/>
                    <a:pt x="1404" y="127"/>
                  </a:cubicBezTo>
                  <a:cubicBezTo>
                    <a:pt x="1460" y="164"/>
                    <a:pt x="1497" y="220"/>
                    <a:pt x="1525" y="285"/>
                  </a:cubicBezTo>
                  <a:cubicBezTo>
                    <a:pt x="1571" y="406"/>
                    <a:pt x="1571" y="545"/>
                    <a:pt x="1553" y="703"/>
                  </a:cubicBezTo>
                  <a:lnTo>
                    <a:pt x="1543" y="843"/>
                  </a:lnTo>
                  <a:lnTo>
                    <a:pt x="1627" y="731"/>
                  </a:lnTo>
                  <a:cubicBezTo>
                    <a:pt x="1673" y="675"/>
                    <a:pt x="1720" y="610"/>
                    <a:pt x="1776" y="564"/>
                  </a:cubicBezTo>
                  <a:cubicBezTo>
                    <a:pt x="1841" y="518"/>
                    <a:pt x="1896" y="471"/>
                    <a:pt x="1961" y="443"/>
                  </a:cubicBezTo>
                  <a:cubicBezTo>
                    <a:pt x="1986" y="437"/>
                    <a:pt x="2010" y="434"/>
                    <a:pt x="2033" y="434"/>
                  </a:cubicBezTo>
                  <a:cubicBezTo>
                    <a:pt x="2080" y="434"/>
                    <a:pt x="2125" y="446"/>
                    <a:pt x="2175" y="471"/>
                  </a:cubicBezTo>
                  <a:cubicBezTo>
                    <a:pt x="2231" y="499"/>
                    <a:pt x="2287" y="564"/>
                    <a:pt x="2324" y="620"/>
                  </a:cubicBezTo>
                  <a:cubicBezTo>
                    <a:pt x="2361" y="685"/>
                    <a:pt x="2379" y="759"/>
                    <a:pt x="2379" y="824"/>
                  </a:cubicBezTo>
                  <a:cubicBezTo>
                    <a:pt x="2379" y="898"/>
                    <a:pt x="2370" y="982"/>
                    <a:pt x="2361" y="1056"/>
                  </a:cubicBezTo>
                  <a:cubicBezTo>
                    <a:pt x="2333" y="1131"/>
                    <a:pt x="2314" y="1214"/>
                    <a:pt x="2277" y="1279"/>
                  </a:cubicBezTo>
                  <a:lnTo>
                    <a:pt x="2175" y="1493"/>
                  </a:lnTo>
                  <a:cubicBezTo>
                    <a:pt x="2017" y="1772"/>
                    <a:pt x="1813" y="2004"/>
                    <a:pt x="1571" y="2208"/>
                  </a:cubicBezTo>
                  <a:cubicBezTo>
                    <a:pt x="1450" y="2311"/>
                    <a:pt x="1320" y="2404"/>
                    <a:pt x="1181" y="2487"/>
                  </a:cubicBezTo>
                  <a:cubicBezTo>
                    <a:pt x="1320" y="2404"/>
                    <a:pt x="1450" y="2311"/>
                    <a:pt x="1571" y="2218"/>
                  </a:cubicBezTo>
                  <a:cubicBezTo>
                    <a:pt x="1813" y="2023"/>
                    <a:pt x="2036" y="1790"/>
                    <a:pt x="2194" y="1512"/>
                  </a:cubicBezTo>
                  <a:cubicBezTo>
                    <a:pt x="2231" y="1447"/>
                    <a:pt x="2277" y="1372"/>
                    <a:pt x="2296" y="1307"/>
                  </a:cubicBezTo>
                  <a:cubicBezTo>
                    <a:pt x="2333" y="1233"/>
                    <a:pt x="2361" y="1149"/>
                    <a:pt x="2379" y="1084"/>
                  </a:cubicBezTo>
                  <a:cubicBezTo>
                    <a:pt x="2417" y="1001"/>
                    <a:pt x="2444" y="917"/>
                    <a:pt x="2444" y="843"/>
                  </a:cubicBezTo>
                  <a:cubicBezTo>
                    <a:pt x="2444" y="759"/>
                    <a:pt x="2417" y="675"/>
                    <a:pt x="2379" y="592"/>
                  </a:cubicBezTo>
                  <a:cubicBezTo>
                    <a:pt x="2352" y="527"/>
                    <a:pt x="2287" y="452"/>
                    <a:pt x="2212" y="406"/>
                  </a:cubicBezTo>
                  <a:cubicBezTo>
                    <a:pt x="2166" y="377"/>
                    <a:pt x="2108" y="362"/>
                    <a:pt x="2052" y="362"/>
                  </a:cubicBezTo>
                  <a:cubicBezTo>
                    <a:pt x="2017" y="362"/>
                    <a:pt x="1983" y="368"/>
                    <a:pt x="1952" y="378"/>
                  </a:cubicBezTo>
                  <a:cubicBezTo>
                    <a:pt x="1868" y="397"/>
                    <a:pt x="1803" y="443"/>
                    <a:pt x="1729" y="499"/>
                  </a:cubicBezTo>
                  <a:cubicBezTo>
                    <a:pt x="1692" y="527"/>
                    <a:pt x="1673" y="564"/>
                    <a:pt x="1645" y="583"/>
                  </a:cubicBezTo>
                  <a:lnTo>
                    <a:pt x="1645" y="480"/>
                  </a:lnTo>
                  <a:cubicBezTo>
                    <a:pt x="1645" y="397"/>
                    <a:pt x="1636" y="332"/>
                    <a:pt x="1599" y="248"/>
                  </a:cubicBezTo>
                  <a:cubicBezTo>
                    <a:pt x="1571" y="174"/>
                    <a:pt x="1525" y="109"/>
                    <a:pt x="1450" y="62"/>
                  </a:cubicBezTo>
                  <a:cubicBezTo>
                    <a:pt x="1399" y="26"/>
                    <a:pt x="1337" y="1"/>
                    <a:pt x="1267" y="1"/>
                  </a:cubicBezTo>
                  <a:close/>
                  <a:moveTo>
                    <a:pt x="754" y="2478"/>
                  </a:moveTo>
                  <a:lnTo>
                    <a:pt x="754" y="2478"/>
                  </a:lnTo>
                  <a:cubicBezTo>
                    <a:pt x="781" y="2515"/>
                    <a:pt x="809" y="2534"/>
                    <a:pt x="846" y="2543"/>
                  </a:cubicBezTo>
                  <a:cubicBezTo>
                    <a:pt x="809" y="2534"/>
                    <a:pt x="781" y="2496"/>
                    <a:pt x="754" y="2478"/>
                  </a:cubicBezTo>
                  <a:close/>
                  <a:moveTo>
                    <a:pt x="1181" y="2487"/>
                  </a:moveTo>
                  <a:lnTo>
                    <a:pt x="1181" y="2487"/>
                  </a:lnTo>
                  <a:cubicBezTo>
                    <a:pt x="1116" y="2524"/>
                    <a:pt x="1042" y="2543"/>
                    <a:pt x="967" y="2561"/>
                  </a:cubicBezTo>
                  <a:cubicBezTo>
                    <a:pt x="1042" y="2561"/>
                    <a:pt x="1116" y="2524"/>
                    <a:pt x="1181" y="2487"/>
                  </a:cubicBezTo>
                  <a:close/>
                  <a:moveTo>
                    <a:pt x="847" y="2543"/>
                  </a:moveTo>
                  <a:cubicBezTo>
                    <a:pt x="874" y="2557"/>
                    <a:pt x="906" y="2565"/>
                    <a:pt x="936" y="2565"/>
                  </a:cubicBezTo>
                  <a:cubicBezTo>
                    <a:pt x="947" y="2565"/>
                    <a:pt x="957" y="2564"/>
                    <a:pt x="967" y="2561"/>
                  </a:cubicBezTo>
                  <a:cubicBezTo>
                    <a:pt x="930" y="2561"/>
                    <a:pt x="884" y="2561"/>
                    <a:pt x="847" y="254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0"/>
            <p:cNvSpPr/>
            <p:nvPr/>
          </p:nvSpPr>
          <p:spPr>
            <a:xfrm>
              <a:off x="4711900" y="3322950"/>
              <a:ext cx="2125" cy="44175"/>
            </a:xfrm>
            <a:custGeom>
              <a:rect b="b" l="l" r="r" t="t"/>
              <a:pathLst>
                <a:path extrusionOk="0" h="1767" w="85">
                  <a:moveTo>
                    <a:pt x="0" y="1"/>
                  </a:moveTo>
                  <a:cubicBezTo>
                    <a:pt x="0" y="140"/>
                    <a:pt x="19" y="289"/>
                    <a:pt x="28" y="447"/>
                  </a:cubicBezTo>
                  <a:lnTo>
                    <a:pt x="38" y="883"/>
                  </a:lnTo>
                  <a:lnTo>
                    <a:pt x="47" y="1320"/>
                  </a:lnTo>
                  <a:lnTo>
                    <a:pt x="47" y="1543"/>
                  </a:lnTo>
                  <a:cubicBezTo>
                    <a:pt x="47" y="1617"/>
                    <a:pt x="47" y="1692"/>
                    <a:pt x="38" y="1766"/>
                  </a:cubicBezTo>
                  <a:cubicBezTo>
                    <a:pt x="65" y="1617"/>
                    <a:pt x="75" y="1478"/>
                    <a:pt x="75" y="1320"/>
                  </a:cubicBezTo>
                  <a:cubicBezTo>
                    <a:pt x="84" y="1171"/>
                    <a:pt x="75" y="1032"/>
                    <a:pt x="75" y="883"/>
                  </a:cubicBezTo>
                  <a:cubicBezTo>
                    <a:pt x="75" y="735"/>
                    <a:pt x="65" y="595"/>
                    <a:pt x="47" y="447"/>
                  </a:cubicBezTo>
                  <a:cubicBezTo>
                    <a:pt x="38" y="289"/>
                    <a:pt x="28" y="14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0"/>
            <p:cNvSpPr/>
            <p:nvPr/>
          </p:nvSpPr>
          <p:spPr>
            <a:xfrm>
              <a:off x="4714450" y="3321325"/>
              <a:ext cx="16050" cy="45800"/>
            </a:xfrm>
            <a:custGeom>
              <a:rect b="b" l="l" r="r" t="t"/>
              <a:pathLst>
                <a:path extrusionOk="0" h="1832" w="642">
                  <a:moveTo>
                    <a:pt x="642" y="1"/>
                  </a:moveTo>
                  <a:lnTo>
                    <a:pt x="642" y="1"/>
                  </a:lnTo>
                  <a:cubicBezTo>
                    <a:pt x="586" y="149"/>
                    <a:pt x="530" y="298"/>
                    <a:pt x="465" y="465"/>
                  </a:cubicBezTo>
                  <a:lnTo>
                    <a:pt x="298" y="911"/>
                  </a:lnTo>
                  <a:cubicBezTo>
                    <a:pt x="233" y="1060"/>
                    <a:pt x="177" y="1218"/>
                    <a:pt x="131" y="1367"/>
                  </a:cubicBezTo>
                  <a:cubicBezTo>
                    <a:pt x="84" y="1515"/>
                    <a:pt x="38" y="1673"/>
                    <a:pt x="1" y="1831"/>
                  </a:cubicBezTo>
                  <a:cubicBezTo>
                    <a:pt x="29" y="1747"/>
                    <a:pt x="66" y="1682"/>
                    <a:pt x="84" y="1599"/>
                  </a:cubicBezTo>
                  <a:cubicBezTo>
                    <a:pt x="112" y="1515"/>
                    <a:pt x="140" y="1450"/>
                    <a:pt x="168" y="1367"/>
                  </a:cubicBezTo>
                  <a:lnTo>
                    <a:pt x="335" y="911"/>
                  </a:lnTo>
                  <a:lnTo>
                    <a:pt x="493" y="465"/>
                  </a:lnTo>
                  <a:cubicBezTo>
                    <a:pt x="540" y="298"/>
                    <a:pt x="595" y="149"/>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0"/>
            <p:cNvSpPr/>
            <p:nvPr/>
          </p:nvSpPr>
          <p:spPr>
            <a:xfrm>
              <a:off x="4714675" y="3338975"/>
              <a:ext cx="1200" cy="12575"/>
            </a:xfrm>
            <a:custGeom>
              <a:rect b="b" l="l" r="r" t="t"/>
              <a:pathLst>
                <a:path extrusionOk="0" h="503" w="48">
                  <a:moveTo>
                    <a:pt x="10" y="1"/>
                  </a:moveTo>
                  <a:cubicBezTo>
                    <a:pt x="1" y="94"/>
                    <a:pt x="1" y="177"/>
                    <a:pt x="1" y="242"/>
                  </a:cubicBezTo>
                  <a:cubicBezTo>
                    <a:pt x="10" y="289"/>
                    <a:pt x="10" y="326"/>
                    <a:pt x="10" y="373"/>
                  </a:cubicBezTo>
                  <a:cubicBezTo>
                    <a:pt x="10" y="419"/>
                    <a:pt x="20" y="456"/>
                    <a:pt x="20" y="503"/>
                  </a:cubicBezTo>
                  <a:cubicBezTo>
                    <a:pt x="29" y="456"/>
                    <a:pt x="47" y="419"/>
                    <a:pt x="47" y="373"/>
                  </a:cubicBezTo>
                  <a:lnTo>
                    <a:pt x="47" y="242"/>
                  </a:lnTo>
                  <a:cubicBezTo>
                    <a:pt x="29" y="159"/>
                    <a:pt x="29"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50"/>
            <p:cNvSpPr/>
            <p:nvPr/>
          </p:nvSpPr>
          <p:spPr>
            <a:xfrm>
              <a:off x="4715375" y="3334350"/>
              <a:ext cx="1900" cy="7900"/>
            </a:xfrm>
            <a:custGeom>
              <a:rect b="b" l="l" r="r" t="t"/>
              <a:pathLst>
                <a:path extrusionOk="0" h="316" w="76">
                  <a:moveTo>
                    <a:pt x="1" y="0"/>
                  </a:moveTo>
                  <a:cubicBezTo>
                    <a:pt x="1" y="56"/>
                    <a:pt x="19" y="102"/>
                    <a:pt x="38" y="177"/>
                  </a:cubicBezTo>
                  <a:cubicBezTo>
                    <a:pt x="38" y="195"/>
                    <a:pt x="38" y="223"/>
                    <a:pt x="47" y="242"/>
                  </a:cubicBezTo>
                  <a:cubicBezTo>
                    <a:pt x="47" y="270"/>
                    <a:pt x="66" y="288"/>
                    <a:pt x="66" y="316"/>
                  </a:cubicBezTo>
                  <a:cubicBezTo>
                    <a:pt x="75" y="288"/>
                    <a:pt x="75" y="251"/>
                    <a:pt x="75" y="232"/>
                  </a:cubicBezTo>
                  <a:cubicBezTo>
                    <a:pt x="75" y="195"/>
                    <a:pt x="66" y="177"/>
                    <a:pt x="66" y="149"/>
                  </a:cubicBezTo>
                  <a:cubicBezTo>
                    <a:pt x="47" y="93"/>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50"/>
            <p:cNvSpPr/>
            <p:nvPr/>
          </p:nvSpPr>
          <p:spPr>
            <a:xfrm>
              <a:off x="4718400" y="3334100"/>
              <a:ext cx="1425" cy="11650"/>
            </a:xfrm>
            <a:custGeom>
              <a:rect b="b" l="l" r="r" t="t"/>
              <a:pathLst>
                <a:path extrusionOk="0" h="466" w="57">
                  <a:moveTo>
                    <a:pt x="47" y="1"/>
                  </a:moveTo>
                  <a:cubicBezTo>
                    <a:pt x="19" y="66"/>
                    <a:pt x="10" y="149"/>
                    <a:pt x="10" y="233"/>
                  </a:cubicBezTo>
                  <a:cubicBezTo>
                    <a:pt x="1" y="307"/>
                    <a:pt x="1" y="382"/>
                    <a:pt x="1" y="465"/>
                  </a:cubicBezTo>
                  <a:cubicBezTo>
                    <a:pt x="19" y="428"/>
                    <a:pt x="19" y="382"/>
                    <a:pt x="38" y="345"/>
                  </a:cubicBezTo>
                  <a:cubicBezTo>
                    <a:pt x="38" y="307"/>
                    <a:pt x="47" y="261"/>
                    <a:pt x="47" y="233"/>
                  </a:cubicBezTo>
                  <a:cubicBezTo>
                    <a:pt x="56" y="149"/>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0"/>
            <p:cNvSpPr/>
            <p:nvPr/>
          </p:nvSpPr>
          <p:spPr>
            <a:xfrm>
              <a:off x="4715850" y="3349675"/>
              <a:ext cx="1650" cy="7225"/>
            </a:xfrm>
            <a:custGeom>
              <a:rect b="b" l="l" r="r" t="t"/>
              <a:pathLst>
                <a:path extrusionOk="0" h="289" w="66">
                  <a:moveTo>
                    <a:pt x="65" y="0"/>
                  </a:moveTo>
                  <a:cubicBezTo>
                    <a:pt x="47" y="37"/>
                    <a:pt x="19" y="84"/>
                    <a:pt x="10" y="140"/>
                  </a:cubicBezTo>
                  <a:cubicBezTo>
                    <a:pt x="0" y="186"/>
                    <a:pt x="0" y="242"/>
                    <a:pt x="0" y="288"/>
                  </a:cubicBezTo>
                  <a:cubicBezTo>
                    <a:pt x="28" y="242"/>
                    <a:pt x="47" y="195"/>
                    <a:pt x="56" y="149"/>
                  </a:cubicBezTo>
                  <a:cubicBezTo>
                    <a:pt x="65" y="102"/>
                    <a:pt x="65" y="4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0"/>
            <p:cNvSpPr/>
            <p:nvPr/>
          </p:nvSpPr>
          <p:spPr>
            <a:xfrm>
              <a:off x="4725825" y="3309950"/>
              <a:ext cx="1900" cy="10475"/>
            </a:xfrm>
            <a:custGeom>
              <a:rect b="b" l="l" r="r" t="t"/>
              <a:pathLst>
                <a:path extrusionOk="0" h="419" w="76">
                  <a:moveTo>
                    <a:pt x="19" y="1"/>
                  </a:moveTo>
                  <a:lnTo>
                    <a:pt x="19" y="1"/>
                  </a:lnTo>
                  <a:cubicBezTo>
                    <a:pt x="1" y="84"/>
                    <a:pt x="19" y="149"/>
                    <a:pt x="29" y="205"/>
                  </a:cubicBezTo>
                  <a:cubicBezTo>
                    <a:pt x="29" y="242"/>
                    <a:pt x="38" y="279"/>
                    <a:pt x="38" y="316"/>
                  </a:cubicBezTo>
                  <a:cubicBezTo>
                    <a:pt x="38" y="344"/>
                    <a:pt x="47" y="381"/>
                    <a:pt x="47" y="419"/>
                  </a:cubicBezTo>
                  <a:cubicBezTo>
                    <a:pt x="66" y="381"/>
                    <a:pt x="66" y="344"/>
                    <a:pt x="66" y="316"/>
                  </a:cubicBezTo>
                  <a:cubicBezTo>
                    <a:pt x="75" y="279"/>
                    <a:pt x="66" y="242"/>
                    <a:pt x="66" y="205"/>
                  </a:cubicBezTo>
                  <a:cubicBezTo>
                    <a:pt x="66" y="140"/>
                    <a:pt x="38"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0"/>
            <p:cNvSpPr/>
            <p:nvPr/>
          </p:nvSpPr>
          <p:spPr>
            <a:xfrm>
              <a:off x="4725150" y="3317375"/>
              <a:ext cx="1175" cy="7475"/>
            </a:xfrm>
            <a:custGeom>
              <a:rect b="b" l="l" r="r" t="t"/>
              <a:pathLst>
                <a:path extrusionOk="0" h="299" w="47">
                  <a:moveTo>
                    <a:pt x="0" y="1"/>
                  </a:moveTo>
                  <a:lnTo>
                    <a:pt x="0" y="140"/>
                  </a:lnTo>
                  <a:cubicBezTo>
                    <a:pt x="9" y="205"/>
                    <a:pt x="9" y="252"/>
                    <a:pt x="19" y="298"/>
                  </a:cubicBezTo>
                  <a:cubicBezTo>
                    <a:pt x="28" y="270"/>
                    <a:pt x="46" y="252"/>
                    <a:pt x="46" y="224"/>
                  </a:cubicBezTo>
                  <a:lnTo>
                    <a:pt x="46" y="140"/>
                  </a:lnTo>
                  <a:cubicBezTo>
                    <a:pt x="46" y="122"/>
                    <a:pt x="46" y="94"/>
                    <a:pt x="28"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0"/>
            <p:cNvSpPr/>
            <p:nvPr/>
          </p:nvSpPr>
          <p:spPr>
            <a:xfrm>
              <a:off x="4723275" y="3309250"/>
              <a:ext cx="1900" cy="4450"/>
            </a:xfrm>
            <a:custGeom>
              <a:rect b="b" l="l" r="r" t="t"/>
              <a:pathLst>
                <a:path extrusionOk="0" h="178" w="76">
                  <a:moveTo>
                    <a:pt x="1" y="1"/>
                  </a:moveTo>
                  <a:cubicBezTo>
                    <a:pt x="1" y="38"/>
                    <a:pt x="1" y="66"/>
                    <a:pt x="10" y="112"/>
                  </a:cubicBezTo>
                  <a:cubicBezTo>
                    <a:pt x="10" y="121"/>
                    <a:pt x="29" y="131"/>
                    <a:pt x="29" y="140"/>
                  </a:cubicBezTo>
                  <a:cubicBezTo>
                    <a:pt x="38" y="149"/>
                    <a:pt x="38" y="168"/>
                    <a:pt x="47" y="177"/>
                  </a:cubicBezTo>
                  <a:cubicBezTo>
                    <a:pt x="75" y="140"/>
                    <a:pt x="75" y="121"/>
                    <a:pt x="56" y="84"/>
                  </a:cubicBezTo>
                  <a:cubicBezTo>
                    <a:pt x="47" y="66"/>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50"/>
            <p:cNvSpPr/>
            <p:nvPr/>
          </p:nvSpPr>
          <p:spPr>
            <a:xfrm>
              <a:off x="4744875" y="3317850"/>
              <a:ext cx="3750" cy="8850"/>
            </a:xfrm>
            <a:custGeom>
              <a:rect b="b" l="l" r="r" t="t"/>
              <a:pathLst>
                <a:path extrusionOk="0" h="354" w="150">
                  <a:moveTo>
                    <a:pt x="1" y="0"/>
                  </a:moveTo>
                  <a:lnTo>
                    <a:pt x="1" y="0"/>
                  </a:lnTo>
                  <a:cubicBezTo>
                    <a:pt x="57" y="47"/>
                    <a:pt x="75" y="103"/>
                    <a:pt x="94" y="158"/>
                  </a:cubicBezTo>
                  <a:cubicBezTo>
                    <a:pt x="103" y="186"/>
                    <a:pt x="103" y="214"/>
                    <a:pt x="103" y="251"/>
                  </a:cubicBezTo>
                  <a:lnTo>
                    <a:pt x="103" y="298"/>
                  </a:lnTo>
                  <a:lnTo>
                    <a:pt x="103" y="353"/>
                  </a:lnTo>
                  <a:cubicBezTo>
                    <a:pt x="112" y="344"/>
                    <a:pt x="112" y="326"/>
                    <a:pt x="122" y="307"/>
                  </a:cubicBezTo>
                  <a:cubicBezTo>
                    <a:pt x="122" y="298"/>
                    <a:pt x="140" y="288"/>
                    <a:pt x="140" y="261"/>
                  </a:cubicBezTo>
                  <a:cubicBezTo>
                    <a:pt x="140" y="233"/>
                    <a:pt x="149" y="196"/>
                    <a:pt x="140" y="158"/>
                  </a:cubicBezTo>
                  <a:cubicBezTo>
                    <a:pt x="122" y="121"/>
                    <a:pt x="112" y="93"/>
                    <a:pt x="94" y="56"/>
                  </a:cubicBezTo>
                  <a:cubicBezTo>
                    <a:pt x="66" y="28"/>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50"/>
            <p:cNvSpPr/>
            <p:nvPr/>
          </p:nvSpPr>
          <p:spPr>
            <a:xfrm>
              <a:off x="4743725" y="3323650"/>
              <a:ext cx="2800" cy="9325"/>
            </a:xfrm>
            <a:custGeom>
              <a:rect b="b" l="l" r="r" t="t"/>
              <a:pathLst>
                <a:path extrusionOk="0" h="373" w="112">
                  <a:moveTo>
                    <a:pt x="103" y="1"/>
                  </a:moveTo>
                  <a:cubicBezTo>
                    <a:pt x="93" y="29"/>
                    <a:pt x="75" y="66"/>
                    <a:pt x="65" y="94"/>
                  </a:cubicBezTo>
                  <a:cubicBezTo>
                    <a:pt x="56" y="121"/>
                    <a:pt x="56" y="149"/>
                    <a:pt x="47" y="187"/>
                  </a:cubicBezTo>
                  <a:lnTo>
                    <a:pt x="19" y="279"/>
                  </a:lnTo>
                  <a:cubicBezTo>
                    <a:pt x="19" y="307"/>
                    <a:pt x="10" y="335"/>
                    <a:pt x="0" y="372"/>
                  </a:cubicBezTo>
                  <a:cubicBezTo>
                    <a:pt x="19" y="344"/>
                    <a:pt x="47" y="326"/>
                    <a:pt x="56" y="289"/>
                  </a:cubicBezTo>
                  <a:cubicBezTo>
                    <a:pt x="75" y="252"/>
                    <a:pt x="75" y="233"/>
                    <a:pt x="93" y="196"/>
                  </a:cubicBezTo>
                  <a:cubicBezTo>
                    <a:pt x="103" y="121"/>
                    <a:pt x="112"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50"/>
            <p:cNvSpPr/>
            <p:nvPr/>
          </p:nvSpPr>
          <p:spPr>
            <a:xfrm>
              <a:off x="4743250" y="3330625"/>
              <a:ext cx="4200" cy="7450"/>
            </a:xfrm>
            <a:custGeom>
              <a:rect b="b" l="l" r="r" t="t"/>
              <a:pathLst>
                <a:path extrusionOk="0" h="298" w="168">
                  <a:moveTo>
                    <a:pt x="168" y="0"/>
                  </a:moveTo>
                  <a:lnTo>
                    <a:pt x="168" y="0"/>
                  </a:lnTo>
                  <a:cubicBezTo>
                    <a:pt x="131" y="47"/>
                    <a:pt x="112" y="93"/>
                    <a:pt x="75" y="149"/>
                  </a:cubicBezTo>
                  <a:cubicBezTo>
                    <a:pt x="47" y="196"/>
                    <a:pt x="29" y="242"/>
                    <a:pt x="1" y="298"/>
                  </a:cubicBezTo>
                  <a:cubicBezTo>
                    <a:pt x="38" y="288"/>
                    <a:pt x="47" y="261"/>
                    <a:pt x="75" y="242"/>
                  </a:cubicBezTo>
                  <a:cubicBezTo>
                    <a:pt x="94" y="205"/>
                    <a:pt x="112" y="186"/>
                    <a:pt x="122" y="158"/>
                  </a:cubicBezTo>
                  <a:cubicBezTo>
                    <a:pt x="131" y="140"/>
                    <a:pt x="140" y="103"/>
                    <a:pt x="159" y="75"/>
                  </a:cubicBezTo>
                  <a:cubicBezTo>
                    <a:pt x="159" y="56"/>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50"/>
            <p:cNvSpPr/>
            <p:nvPr/>
          </p:nvSpPr>
          <p:spPr>
            <a:xfrm>
              <a:off x="4743025" y="3323200"/>
              <a:ext cx="1425" cy="5600"/>
            </a:xfrm>
            <a:custGeom>
              <a:rect b="b" l="l" r="r" t="t"/>
              <a:pathLst>
                <a:path extrusionOk="0" h="224" w="57">
                  <a:moveTo>
                    <a:pt x="47" y="0"/>
                  </a:moveTo>
                  <a:lnTo>
                    <a:pt x="10" y="112"/>
                  </a:lnTo>
                  <a:cubicBezTo>
                    <a:pt x="10" y="139"/>
                    <a:pt x="0" y="177"/>
                    <a:pt x="0" y="223"/>
                  </a:cubicBezTo>
                  <a:cubicBezTo>
                    <a:pt x="38" y="205"/>
                    <a:pt x="47" y="158"/>
                    <a:pt x="56" y="121"/>
                  </a:cubicBezTo>
                  <a:lnTo>
                    <a:pt x="56" y="65"/>
                  </a:lnTo>
                  <a:cubicBezTo>
                    <a:pt x="56" y="37"/>
                    <a:pt x="56"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0"/>
            <p:cNvSpPr/>
            <p:nvPr/>
          </p:nvSpPr>
          <p:spPr>
            <a:xfrm>
              <a:off x="4718175" y="3359650"/>
              <a:ext cx="7450" cy="4675"/>
            </a:xfrm>
            <a:custGeom>
              <a:rect b="b" l="l" r="r" t="t"/>
              <a:pathLst>
                <a:path extrusionOk="0" h="187" w="298">
                  <a:moveTo>
                    <a:pt x="298" y="1"/>
                  </a:moveTo>
                  <a:cubicBezTo>
                    <a:pt x="251" y="29"/>
                    <a:pt x="195" y="66"/>
                    <a:pt x="149" y="94"/>
                  </a:cubicBezTo>
                  <a:cubicBezTo>
                    <a:pt x="103" y="112"/>
                    <a:pt x="47" y="149"/>
                    <a:pt x="0" y="187"/>
                  </a:cubicBezTo>
                  <a:cubicBezTo>
                    <a:pt x="28" y="187"/>
                    <a:pt x="56" y="187"/>
                    <a:pt x="93" y="159"/>
                  </a:cubicBezTo>
                  <a:cubicBezTo>
                    <a:pt x="112" y="149"/>
                    <a:pt x="149" y="140"/>
                    <a:pt x="168" y="122"/>
                  </a:cubicBezTo>
                  <a:cubicBezTo>
                    <a:pt x="214" y="94"/>
                    <a:pt x="279"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0"/>
            <p:cNvSpPr/>
            <p:nvPr/>
          </p:nvSpPr>
          <p:spPr>
            <a:xfrm>
              <a:off x="4719800" y="3356875"/>
              <a:ext cx="5600" cy="4200"/>
            </a:xfrm>
            <a:custGeom>
              <a:rect b="b" l="l" r="r" t="t"/>
              <a:pathLst>
                <a:path extrusionOk="0" h="168" w="224">
                  <a:moveTo>
                    <a:pt x="223" y="0"/>
                  </a:moveTo>
                  <a:lnTo>
                    <a:pt x="223" y="0"/>
                  </a:lnTo>
                  <a:cubicBezTo>
                    <a:pt x="195" y="19"/>
                    <a:pt x="186" y="28"/>
                    <a:pt x="168" y="37"/>
                  </a:cubicBezTo>
                  <a:cubicBezTo>
                    <a:pt x="140" y="65"/>
                    <a:pt x="130" y="75"/>
                    <a:pt x="103" y="84"/>
                  </a:cubicBezTo>
                  <a:cubicBezTo>
                    <a:pt x="65" y="112"/>
                    <a:pt x="38" y="140"/>
                    <a:pt x="0" y="168"/>
                  </a:cubicBezTo>
                  <a:cubicBezTo>
                    <a:pt x="28" y="168"/>
                    <a:pt x="47" y="168"/>
                    <a:pt x="84" y="158"/>
                  </a:cubicBezTo>
                  <a:cubicBezTo>
                    <a:pt x="103" y="140"/>
                    <a:pt x="121" y="130"/>
                    <a:pt x="140" y="121"/>
                  </a:cubicBezTo>
                  <a:cubicBezTo>
                    <a:pt x="177" y="84"/>
                    <a:pt x="214"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0"/>
            <p:cNvSpPr/>
            <p:nvPr/>
          </p:nvSpPr>
          <p:spPr>
            <a:xfrm>
              <a:off x="4720725" y="3351525"/>
              <a:ext cx="2575" cy="6075"/>
            </a:xfrm>
            <a:custGeom>
              <a:rect b="b" l="l" r="r" t="t"/>
              <a:pathLst>
                <a:path extrusionOk="0" h="243" w="103">
                  <a:moveTo>
                    <a:pt x="103" y="1"/>
                  </a:moveTo>
                  <a:cubicBezTo>
                    <a:pt x="66" y="28"/>
                    <a:pt x="56" y="66"/>
                    <a:pt x="38" y="112"/>
                  </a:cubicBezTo>
                  <a:cubicBezTo>
                    <a:pt x="19" y="149"/>
                    <a:pt x="1" y="196"/>
                    <a:pt x="1" y="242"/>
                  </a:cubicBezTo>
                  <a:cubicBezTo>
                    <a:pt x="38" y="205"/>
                    <a:pt x="56" y="168"/>
                    <a:pt x="66" y="140"/>
                  </a:cubicBezTo>
                  <a:cubicBezTo>
                    <a:pt x="84" y="112"/>
                    <a:pt x="93" y="94"/>
                    <a:pt x="93" y="66"/>
                  </a:cubicBezTo>
                  <a:cubicBezTo>
                    <a:pt x="103" y="47"/>
                    <a:pt x="103" y="1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0"/>
            <p:cNvSpPr/>
            <p:nvPr/>
          </p:nvSpPr>
          <p:spPr>
            <a:xfrm>
              <a:off x="4724200" y="3351075"/>
              <a:ext cx="3750" cy="4650"/>
            </a:xfrm>
            <a:custGeom>
              <a:rect b="b" l="l" r="r" t="t"/>
              <a:pathLst>
                <a:path extrusionOk="0" h="186" w="150">
                  <a:moveTo>
                    <a:pt x="150" y="0"/>
                  </a:moveTo>
                  <a:lnTo>
                    <a:pt x="150" y="0"/>
                  </a:lnTo>
                  <a:cubicBezTo>
                    <a:pt x="112" y="28"/>
                    <a:pt x="84" y="46"/>
                    <a:pt x="57" y="84"/>
                  </a:cubicBezTo>
                  <a:cubicBezTo>
                    <a:pt x="38" y="121"/>
                    <a:pt x="10" y="139"/>
                    <a:pt x="1" y="186"/>
                  </a:cubicBezTo>
                  <a:cubicBezTo>
                    <a:pt x="47" y="167"/>
                    <a:pt x="66" y="139"/>
                    <a:pt x="94" y="102"/>
                  </a:cubicBezTo>
                  <a:cubicBezTo>
                    <a:pt x="112" y="74"/>
                    <a:pt x="140" y="46"/>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0"/>
            <p:cNvSpPr/>
            <p:nvPr/>
          </p:nvSpPr>
          <p:spPr>
            <a:xfrm>
              <a:off x="4727925" y="3351750"/>
              <a:ext cx="4900" cy="5850"/>
            </a:xfrm>
            <a:custGeom>
              <a:rect b="b" l="l" r="r" t="t"/>
              <a:pathLst>
                <a:path extrusionOk="0" h="234" w="196">
                  <a:moveTo>
                    <a:pt x="196" y="1"/>
                  </a:moveTo>
                  <a:lnTo>
                    <a:pt x="196" y="1"/>
                  </a:lnTo>
                  <a:cubicBezTo>
                    <a:pt x="149" y="19"/>
                    <a:pt x="121" y="66"/>
                    <a:pt x="84" y="103"/>
                  </a:cubicBezTo>
                  <a:cubicBezTo>
                    <a:pt x="47" y="140"/>
                    <a:pt x="28" y="187"/>
                    <a:pt x="1" y="233"/>
                  </a:cubicBezTo>
                  <a:cubicBezTo>
                    <a:pt x="47" y="205"/>
                    <a:pt x="84" y="177"/>
                    <a:pt x="121" y="131"/>
                  </a:cubicBezTo>
                  <a:cubicBezTo>
                    <a:pt x="149" y="94"/>
                    <a:pt x="177" y="47"/>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0"/>
            <p:cNvSpPr/>
            <p:nvPr/>
          </p:nvSpPr>
          <p:spPr>
            <a:xfrm>
              <a:off x="4693075" y="3314375"/>
              <a:ext cx="2600" cy="9775"/>
            </a:xfrm>
            <a:custGeom>
              <a:rect b="b" l="l" r="r" t="t"/>
              <a:pathLst>
                <a:path extrusionOk="0" h="391" w="104">
                  <a:moveTo>
                    <a:pt x="103" y="0"/>
                  </a:moveTo>
                  <a:lnTo>
                    <a:pt x="103" y="0"/>
                  </a:lnTo>
                  <a:cubicBezTo>
                    <a:pt x="85" y="19"/>
                    <a:pt x="57" y="47"/>
                    <a:pt x="57" y="93"/>
                  </a:cubicBezTo>
                  <a:cubicBezTo>
                    <a:pt x="47" y="112"/>
                    <a:pt x="38" y="149"/>
                    <a:pt x="29" y="186"/>
                  </a:cubicBezTo>
                  <a:cubicBezTo>
                    <a:pt x="1" y="251"/>
                    <a:pt x="1" y="335"/>
                    <a:pt x="38" y="390"/>
                  </a:cubicBezTo>
                  <a:cubicBezTo>
                    <a:pt x="38" y="353"/>
                    <a:pt x="47" y="325"/>
                    <a:pt x="47" y="288"/>
                  </a:cubicBezTo>
                  <a:cubicBezTo>
                    <a:pt x="47" y="251"/>
                    <a:pt x="47" y="232"/>
                    <a:pt x="57" y="195"/>
                  </a:cubicBezTo>
                  <a:cubicBezTo>
                    <a:pt x="75" y="121"/>
                    <a:pt x="94" y="6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0"/>
            <p:cNvSpPr/>
            <p:nvPr/>
          </p:nvSpPr>
          <p:spPr>
            <a:xfrm>
              <a:off x="4694950" y="3318075"/>
              <a:ext cx="1175" cy="8400"/>
            </a:xfrm>
            <a:custGeom>
              <a:rect b="b" l="l" r="r" t="t"/>
              <a:pathLst>
                <a:path extrusionOk="0" h="336" w="47">
                  <a:moveTo>
                    <a:pt x="47" y="1"/>
                  </a:moveTo>
                  <a:cubicBezTo>
                    <a:pt x="28" y="19"/>
                    <a:pt x="19" y="56"/>
                    <a:pt x="10" y="84"/>
                  </a:cubicBezTo>
                  <a:cubicBezTo>
                    <a:pt x="10" y="103"/>
                    <a:pt x="0" y="131"/>
                    <a:pt x="0" y="159"/>
                  </a:cubicBezTo>
                  <a:cubicBezTo>
                    <a:pt x="0" y="224"/>
                    <a:pt x="0" y="289"/>
                    <a:pt x="28" y="335"/>
                  </a:cubicBezTo>
                  <a:lnTo>
                    <a:pt x="28" y="252"/>
                  </a:lnTo>
                  <a:lnTo>
                    <a:pt x="28" y="177"/>
                  </a:lnTo>
                  <a:cubicBezTo>
                    <a:pt x="47" y="112"/>
                    <a:pt x="47" y="5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0"/>
            <p:cNvSpPr/>
            <p:nvPr/>
          </p:nvSpPr>
          <p:spPr>
            <a:xfrm>
              <a:off x="4697500" y="3322950"/>
              <a:ext cx="1175" cy="9100"/>
            </a:xfrm>
            <a:custGeom>
              <a:rect b="b" l="l" r="r" t="t"/>
              <a:pathLst>
                <a:path extrusionOk="0" h="364" w="47">
                  <a:moveTo>
                    <a:pt x="10" y="1"/>
                  </a:moveTo>
                  <a:cubicBezTo>
                    <a:pt x="0" y="57"/>
                    <a:pt x="0" y="131"/>
                    <a:pt x="0" y="187"/>
                  </a:cubicBezTo>
                  <a:cubicBezTo>
                    <a:pt x="0" y="224"/>
                    <a:pt x="0" y="242"/>
                    <a:pt x="10" y="280"/>
                  </a:cubicBezTo>
                  <a:cubicBezTo>
                    <a:pt x="10" y="298"/>
                    <a:pt x="19" y="335"/>
                    <a:pt x="47" y="363"/>
                  </a:cubicBezTo>
                  <a:lnTo>
                    <a:pt x="47" y="270"/>
                  </a:lnTo>
                  <a:cubicBezTo>
                    <a:pt x="38" y="233"/>
                    <a:pt x="38" y="215"/>
                    <a:pt x="38" y="177"/>
                  </a:cubicBezTo>
                  <a:cubicBezTo>
                    <a:pt x="38" y="122"/>
                    <a:pt x="19"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0"/>
            <p:cNvSpPr/>
            <p:nvPr/>
          </p:nvSpPr>
          <p:spPr>
            <a:xfrm>
              <a:off x="4695175" y="3330150"/>
              <a:ext cx="2800" cy="9100"/>
            </a:xfrm>
            <a:custGeom>
              <a:rect b="b" l="l" r="r" t="t"/>
              <a:pathLst>
                <a:path extrusionOk="0" h="364" w="112">
                  <a:moveTo>
                    <a:pt x="1" y="1"/>
                  </a:moveTo>
                  <a:cubicBezTo>
                    <a:pt x="1" y="66"/>
                    <a:pt x="10" y="122"/>
                    <a:pt x="19" y="187"/>
                  </a:cubicBezTo>
                  <a:cubicBezTo>
                    <a:pt x="38" y="224"/>
                    <a:pt x="47" y="261"/>
                    <a:pt x="56" y="280"/>
                  </a:cubicBezTo>
                  <a:cubicBezTo>
                    <a:pt x="84" y="317"/>
                    <a:pt x="93" y="335"/>
                    <a:pt x="112" y="363"/>
                  </a:cubicBezTo>
                  <a:lnTo>
                    <a:pt x="93" y="270"/>
                  </a:lnTo>
                  <a:cubicBezTo>
                    <a:pt x="75" y="233"/>
                    <a:pt x="75" y="215"/>
                    <a:pt x="66" y="177"/>
                  </a:cubicBezTo>
                  <a:cubicBezTo>
                    <a:pt x="47" y="122"/>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0"/>
            <p:cNvSpPr/>
            <p:nvPr/>
          </p:nvSpPr>
          <p:spPr>
            <a:xfrm>
              <a:off x="4699600" y="3336425"/>
              <a:ext cx="1875" cy="9325"/>
            </a:xfrm>
            <a:custGeom>
              <a:rect b="b" l="l" r="r" t="t"/>
              <a:pathLst>
                <a:path extrusionOk="0" h="373" w="75">
                  <a:moveTo>
                    <a:pt x="9" y="1"/>
                  </a:moveTo>
                  <a:cubicBezTo>
                    <a:pt x="0" y="56"/>
                    <a:pt x="0" y="121"/>
                    <a:pt x="9" y="196"/>
                  </a:cubicBezTo>
                  <a:cubicBezTo>
                    <a:pt x="19" y="224"/>
                    <a:pt x="19" y="252"/>
                    <a:pt x="28" y="289"/>
                  </a:cubicBezTo>
                  <a:cubicBezTo>
                    <a:pt x="46" y="307"/>
                    <a:pt x="56" y="344"/>
                    <a:pt x="74" y="372"/>
                  </a:cubicBezTo>
                  <a:cubicBezTo>
                    <a:pt x="65" y="335"/>
                    <a:pt x="56" y="307"/>
                    <a:pt x="56" y="279"/>
                  </a:cubicBezTo>
                  <a:lnTo>
                    <a:pt x="46" y="187"/>
                  </a:lnTo>
                  <a:cubicBezTo>
                    <a:pt x="46" y="121"/>
                    <a:pt x="28" y="56"/>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0"/>
            <p:cNvSpPr/>
            <p:nvPr/>
          </p:nvSpPr>
          <p:spPr>
            <a:xfrm>
              <a:off x="4716550" y="3321800"/>
              <a:ext cx="950" cy="4200"/>
            </a:xfrm>
            <a:custGeom>
              <a:rect b="b" l="l" r="r" t="t"/>
              <a:pathLst>
                <a:path extrusionOk="0" h="168" w="38">
                  <a:moveTo>
                    <a:pt x="28" y="0"/>
                  </a:moveTo>
                  <a:cubicBezTo>
                    <a:pt x="0" y="38"/>
                    <a:pt x="0" y="56"/>
                    <a:pt x="0" y="84"/>
                  </a:cubicBezTo>
                  <a:cubicBezTo>
                    <a:pt x="0" y="103"/>
                    <a:pt x="0" y="130"/>
                    <a:pt x="19" y="168"/>
                  </a:cubicBezTo>
                  <a:cubicBezTo>
                    <a:pt x="28" y="140"/>
                    <a:pt x="37" y="103"/>
                    <a:pt x="37" y="84"/>
                  </a:cubicBezTo>
                  <a:cubicBezTo>
                    <a:pt x="37" y="56"/>
                    <a:pt x="37" y="3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0"/>
            <p:cNvSpPr/>
            <p:nvPr/>
          </p:nvSpPr>
          <p:spPr>
            <a:xfrm>
              <a:off x="4718400" y="3318550"/>
              <a:ext cx="1200" cy="4200"/>
            </a:xfrm>
            <a:custGeom>
              <a:rect b="b" l="l" r="r" t="t"/>
              <a:pathLst>
                <a:path extrusionOk="0" h="168" w="48">
                  <a:moveTo>
                    <a:pt x="19" y="0"/>
                  </a:moveTo>
                  <a:cubicBezTo>
                    <a:pt x="1" y="28"/>
                    <a:pt x="1" y="65"/>
                    <a:pt x="1" y="84"/>
                  </a:cubicBezTo>
                  <a:cubicBezTo>
                    <a:pt x="1" y="112"/>
                    <a:pt x="10" y="140"/>
                    <a:pt x="19" y="168"/>
                  </a:cubicBezTo>
                  <a:cubicBezTo>
                    <a:pt x="38" y="140"/>
                    <a:pt x="47" y="112"/>
                    <a:pt x="47" y="84"/>
                  </a:cubicBezTo>
                  <a:cubicBezTo>
                    <a:pt x="47" y="65"/>
                    <a:pt x="3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0"/>
            <p:cNvSpPr/>
            <p:nvPr/>
          </p:nvSpPr>
          <p:spPr>
            <a:xfrm>
              <a:off x="4703075" y="3348750"/>
              <a:ext cx="2350" cy="5825"/>
            </a:xfrm>
            <a:custGeom>
              <a:rect b="b" l="l" r="r" t="t"/>
              <a:pathLst>
                <a:path extrusionOk="0" h="233" w="94">
                  <a:moveTo>
                    <a:pt x="0" y="0"/>
                  </a:moveTo>
                  <a:cubicBezTo>
                    <a:pt x="0" y="47"/>
                    <a:pt x="0" y="93"/>
                    <a:pt x="19" y="130"/>
                  </a:cubicBezTo>
                  <a:cubicBezTo>
                    <a:pt x="19" y="158"/>
                    <a:pt x="28" y="167"/>
                    <a:pt x="38" y="186"/>
                  </a:cubicBezTo>
                  <a:cubicBezTo>
                    <a:pt x="56" y="205"/>
                    <a:pt x="65" y="223"/>
                    <a:pt x="93" y="232"/>
                  </a:cubicBezTo>
                  <a:cubicBezTo>
                    <a:pt x="75" y="205"/>
                    <a:pt x="65" y="158"/>
                    <a:pt x="56" y="121"/>
                  </a:cubicBezTo>
                  <a:cubicBezTo>
                    <a:pt x="47" y="7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0"/>
            <p:cNvSpPr/>
            <p:nvPr/>
          </p:nvSpPr>
          <p:spPr>
            <a:xfrm>
              <a:off x="4732350" y="3247175"/>
              <a:ext cx="60400" cy="63000"/>
            </a:xfrm>
            <a:custGeom>
              <a:rect b="b" l="l" r="r" t="t"/>
              <a:pathLst>
                <a:path extrusionOk="0" h="2520" w="2416">
                  <a:moveTo>
                    <a:pt x="1248" y="1"/>
                  </a:moveTo>
                  <a:cubicBezTo>
                    <a:pt x="1238" y="1"/>
                    <a:pt x="1227" y="2"/>
                    <a:pt x="1217" y="3"/>
                  </a:cubicBezTo>
                  <a:cubicBezTo>
                    <a:pt x="1069" y="22"/>
                    <a:pt x="966" y="170"/>
                    <a:pt x="929" y="310"/>
                  </a:cubicBezTo>
                  <a:cubicBezTo>
                    <a:pt x="892" y="468"/>
                    <a:pt x="883" y="616"/>
                    <a:pt x="827" y="756"/>
                  </a:cubicBezTo>
                  <a:cubicBezTo>
                    <a:pt x="780" y="616"/>
                    <a:pt x="715" y="477"/>
                    <a:pt x="623" y="375"/>
                  </a:cubicBezTo>
                  <a:cubicBezTo>
                    <a:pt x="543" y="295"/>
                    <a:pt x="436" y="239"/>
                    <a:pt x="327" y="239"/>
                  </a:cubicBezTo>
                  <a:cubicBezTo>
                    <a:pt x="296" y="239"/>
                    <a:pt x="264" y="243"/>
                    <a:pt x="232" y="254"/>
                  </a:cubicBezTo>
                  <a:cubicBezTo>
                    <a:pt x="9" y="337"/>
                    <a:pt x="0" y="625"/>
                    <a:pt x="37" y="858"/>
                  </a:cubicBezTo>
                  <a:cubicBezTo>
                    <a:pt x="139" y="1434"/>
                    <a:pt x="372" y="1973"/>
                    <a:pt x="734" y="2428"/>
                  </a:cubicBezTo>
                  <a:cubicBezTo>
                    <a:pt x="774" y="2494"/>
                    <a:pt x="836" y="2519"/>
                    <a:pt x="905" y="2519"/>
                  </a:cubicBezTo>
                  <a:cubicBezTo>
                    <a:pt x="1010" y="2519"/>
                    <a:pt x="1133" y="2458"/>
                    <a:pt x="1217" y="2391"/>
                  </a:cubicBezTo>
                  <a:cubicBezTo>
                    <a:pt x="1682" y="2103"/>
                    <a:pt x="2090" y="1685"/>
                    <a:pt x="2295" y="1174"/>
                  </a:cubicBezTo>
                  <a:cubicBezTo>
                    <a:pt x="2369" y="1025"/>
                    <a:pt x="2416" y="848"/>
                    <a:pt x="2379" y="672"/>
                  </a:cubicBezTo>
                  <a:cubicBezTo>
                    <a:pt x="2341" y="514"/>
                    <a:pt x="2202" y="347"/>
                    <a:pt x="2035" y="347"/>
                  </a:cubicBezTo>
                  <a:cubicBezTo>
                    <a:pt x="1830" y="347"/>
                    <a:pt x="1691" y="514"/>
                    <a:pt x="1580" y="663"/>
                  </a:cubicBezTo>
                  <a:cubicBezTo>
                    <a:pt x="1589" y="514"/>
                    <a:pt x="1589" y="375"/>
                    <a:pt x="1542" y="235"/>
                  </a:cubicBezTo>
                  <a:cubicBezTo>
                    <a:pt x="1499" y="106"/>
                    <a:pt x="1377" y="1"/>
                    <a:pt x="124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0"/>
            <p:cNvSpPr/>
            <p:nvPr/>
          </p:nvSpPr>
          <p:spPr>
            <a:xfrm>
              <a:off x="4731400" y="3246025"/>
              <a:ext cx="61125" cy="64050"/>
            </a:xfrm>
            <a:custGeom>
              <a:rect b="b" l="l" r="r" t="t"/>
              <a:pathLst>
                <a:path extrusionOk="0" h="2562" w="2445">
                  <a:moveTo>
                    <a:pt x="1254" y="0"/>
                  </a:moveTo>
                  <a:cubicBezTo>
                    <a:pt x="1239" y="0"/>
                    <a:pt x="1224" y="1"/>
                    <a:pt x="1209" y="3"/>
                  </a:cubicBezTo>
                  <a:cubicBezTo>
                    <a:pt x="1125" y="12"/>
                    <a:pt x="1060" y="68"/>
                    <a:pt x="1014" y="142"/>
                  </a:cubicBezTo>
                  <a:cubicBezTo>
                    <a:pt x="967" y="198"/>
                    <a:pt x="930" y="281"/>
                    <a:pt x="902" y="346"/>
                  </a:cubicBezTo>
                  <a:cubicBezTo>
                    <a:pt x="884" y="467"/>
                    <a:pt x="874" y="579"/>
                    <a:pt x="837" y="671"/>
                  </a:cubicBezTo>
                  <a:cubicBezTo>
                    <a:pt x="800" y="579"/>
                    <a:pt x="753" y="476"/>
                    <a:pt x="688" y="393"/>
                  </a:cubicBezTo>
                  <a:cubicBezTo>
                    <a:pt x="642" y="337"/>
                    <a:pt x="577" y="291"/>
                    <a:pt x="512" y="272"/>
                  </a:cubicBezTo>
                  <a:cubicBezTo>
                    <a:pt x="469" y="247"/>
                    <a:pt x="421" y="235"/>
                    <a:pt x="369" y="235"/>
                  </a:cubicBezTo>
                  <a:cubicBezTo>
                    <a:pt x="344" y="235"/>
                    <a:pt x="317" y="238"/>
                    <a:pt x="289" y="244"/>
                  </a:cubicBezTo>
                  <a:cubicBezTo>
                    <a:pt x="224" y="253"/>
                    <a:pt x="150" y="300"/>
                    <a:pt x="103" y="365"/>
                  </a:cubicBezTo>
                  <a:cubicBezTo>
                    <a:pt x="57" y="421"/>
                    <a:pt x="38" y="486"/>
                    <a:pt x="19" y="560"/>
                  </a:cubicBezTo>
                  <a:cubicBezTo>
                    <a:pt x="1" y="699"/>
                    <a:pt x="19" y="839"/>
                    <a:pt x="47" y="978"/>
                  </a:cubicBezTo>
                  <a:cubicBezTo>
                    <a:pt x="103" y="1248"/>
                    <a:pt x="196" y="1508"/>
                    <a:pt x="317" y="1759"/>
                  </a:cubicBezTo>
                  <a:cubicBezTo>
                    <a:pt x="428" y="2000"/>
                    <a:pt x="568" y="2242"/>
                    <a:pt x="744" y="2455"/>
                  </a:cubicBezTo>
                  <a:cubicBezTo>
                    <a:pt x="577" y="2232"/>
                    <a:pt x="428" y="2000"/>
                    <a:pt x="326" y="1759"/>
                  </a:cubicBezTo>
                  <a:cubicBezTo>
                    <a:pt x="215" y="1508"/>
                    <a:pt x="131" y="1248"/>
                    <a:pt x="85" y="978"/>
                  </a:cubicBezTo>
                  <a:cubicBezTo>
                    <a:pt x="57" y="848"/>
                    <a:pt x="47" y="709"/>
                    <a:pt x="75" y="569"/>
                  </a:cubicBezTo>
                  <a:cubicBezTo>
                    <a:pt x="85" y="504"/>
                    <a:pt x="103" y="439"/>
                    <a:pt x="140" y="393"/>
                  </a:cubicBezTo>
                  <a:cubicBezTo>
                    <a:pt x="177" y="346"/>
                    <a:pt x="233" y="318"/>
                    <a:pt x="307" y="300"/>
                  </a:cubicBezTo>
                  <a:cubicBezTo>
                    <a:pt x="321" y="298"/>
                    <a:pt x="336" y="296"/>
                    <a:pt x="351" y="296"/>
                  </a:cubicBezTo>
                  <a:cubicBezTo>
                    <a:pt x="396" y="296"/>
                    <a:pt x="445" y="307"/>
                    <a:pt x="493" y="328"/>
                  </a:cubicBezTo>
                  <a:cubicBezTo>
                    <a:pt x="549" y="346"/>
                    <a:pt x="596" y="393"/>
                    <a:pt x="642" y="439"/>
                  </a:cubicBezTo>
                  <a:cubicBezTo>
                    <a:pt x="726" y="551"/>
                    <a:pt x="763" y="671"/>
                    <a:pt x="818" y="802"/>
                  </a:cubicBezTo>
                  <a:lnTo>
                    <a:pt x="846" y="885"/>
                  </a:lnTo>
                  <a:lnTo>
                    <a:pt x="884" y="802"/>
                  </a:lnTo>
                  <a:cubicBezTo>
                    <a:pt x="949" y="662"/>
                    <a:pt x="949" y="504"/>
                    <a:pt x="986" y="374"/>
                  </a:cubicBezTo>
                  <a:cubicBezTo>
                    <a:pt x="1014" y="300"/>
                    <a:pt x="1032" y="244"/>
                    <a:pt x="1079" y="188"/>
                  </a:cubicBezTo>
                  <a:cubicBezTo>
                    <a:pt x="1116" y="133"/>
                    <a:pt x="1172" y="95"/>
                    <a:pt x="1227" y="86"/>
                  </a:cubicBezTo>
                  <a:cubicBezTo>
                    <a:pt x="1244" y="81"/>
                    <a:pt x="1261" y="79"/>
                    <a:pt x="1277" y="79"/>
                  </a:cubicBezTo>
                  <a:cubicBezTo>
                    <a:pt x="1325" y="79"/>
                    <a:pt x="1369" y="98"/>
                    <a:pt x="1404" y="133"/>
                  </a:cubicBezTo>
                  <a:cubicBezTo>
                    <a:pt x="1460" y="160"/>
                    <a:pt x="1497" y="226"/>
                    <a:pt x="1525" y="281"/>
                  </a:cubicBezTo>
                  <a:cubicBezTo>
                    <a:pt x="1571" y="411"/>
                    <a:pt x="1571" y="551"/>
                    <a:pt x="1552" y="699"/>
                  </a:cubicBezTo>
                  <a:lnTo>
                    <a:pt x="1543" y="839"/>
                  </a:lnTo>
                  <a:lnTo>
                    <a:pt x="1627" y="737"/>
                  </a:lnTo>
                  <a:cubicBezTo>
                    <a:pt x="1673" y="671"/>
                    <a:pt x="1720" y="606"/>
                    <a:pt x="1775" y="560"/>
                  </a:cubicBezTo>
                  <a:cubicBezTo>
                    <a:pt x="1840" y="514"/>
                    <a:pt x="1896" y="467"/>
                    <a:pt x="1961" y="439"/>
                  </a:cubicBezTo>
                  <a:cubicBezTo>
                    <a:pt x="1986" y="433"/>
                    <a:pt x="2010" y="430"/>
                    <a:pt x="2033" y="430"/>
                  </a:cubicBezTo>
                  <a:cubicBezTo>
                    <a:pt x="2080" y="430"/>
                    <a:pt x="2125" y="442"/>
                    <a:pt x="2175" y="467"/>
                  </a:cubicBezTo>
                  <a:cubicBezTo>
                    <a:pt x="2231" y="504"/>
                    <a:pt x="2286" y="560"/>
                    <a:pt x="2324" y="616"/>
                  </a:cubicBezTo>
                  <a:cubicBezTo>
                    <a:pt x="2361" y="690"/>
                    <a:pt x="2379" y="755"/>
                    <a:pt x="2379" y="829"/>
                  </a:cubicBezTo>
                  <a:cubicBezTo>
                    <a:pt x="2379" y="894"/>
                    <a:pt x="2370" y="978"/>
                    <a:pt x="2361" y="1062"/>
                  </a:cubicBezTo>
                  <a:cubicBezTo>
                    <a:pt x="2333" y="1127"/>
                    <a:pt x="2314" y="1210"/>
                    <a:pt x="2277" y="1275"/>
                  </a:cubicBezTo>
                  <a:lnTo>
                    <a:pt x="2175" y="1489"/>
                  </a:lnTo>
                  <a:cubicBezTo>
                    <a:pt x="2017" y="1768"/>
                    <a:pt x="1813" y="2000"/>
                    <a:pt x="1571" y="2204"/>
                  </a:cubicBezTo>
                  <a:cubicBezTo>
                    <a:pt x="1450" y="2316"/>
                    <a:pt x="1320" y="2409"/>
                    <a:pt x="1181" y="2483"/>
                  </a:cubicBezTo>
                  <a:lnTo>
                    <a:pt x="1181" y="2483"/>
                  </a:lnTo>
                  <a:cubicBezTo>
                    <a:pt x="1320" y="2409"/>
                    <a:pt x="1450" y="2316"/>
                    <a:pt x="1571" y="2223"/>
                  </a:cubicBezTo>
                  <a:cubicBezTo>
                    <a:pt x="1813" y="2019"/>
                    <a:pt x="2036" y="1786"/>
                    <a:pt x="2194" y="1508"/>
                  </a:cubicBezTo>
                  <a:cubicBezTo>
                    <a:pt x="2231" y="1443"/>
                    <a:pt x="2277" y="1368"/>
                    <a:pt x="2296" y="1303"/>
                  </a:cubicBezTo>
                  <a:cubicBezTo>
                    <a:pt x="2333" y="1229"/>
                    <a:pt x="2361" y="1155"/>
                    <a:pt x="2379" y="1080"/>
                  </a:cubicBezTo>
                  <a:cubicBezTo>
                    <a:pt x="2426" y="997"/>
                    <a:pt x="2444" y="922"/>
                    <a:pt x="2444" y="839"/>
                  </a:cubicBezTo>
                  <a:cubicBezTo>
                    <a:pt x="2444" y="755"/>
                    <a:pt x="2417" y="671"/>
                    <a:pt x="2379" y="597"/>
                  </a:cubicBezTo>
                  <a:cubicBezTo>
                    <a:pt x="2351" y="523"/>
                    <a:pt x="2286" y="458"/>
                    <a:pt x="2212" y="411"/>
                  </a:cubicBezTo>
                  <a:cubicBezTo>
                    <a:pt x="2162" y="380"/>
                    <a:pt x="2098" y="361"/>
                    <a:pt x="2037" y="361"/>
                  </a:cubicBezTo>
                  <a:cubicBezTo>
                    <a:pt x="2007" y="361"/>
                    <a:pt x="1979" y="365"/>
                    <a:pt x="1952" y="374"/>
                  </a:cubicBezTo>
                  <a:cubicBezTo>
                    <a:pt x="1868" y="393"/>
                    <a:pt x="1803" y="439"/>
                    <a:pt x="1729" y="504"/>
                  </a:cubicBezTo>
                  <a:cubicBezTo>
                    <a:pt x="1692" y="523"/>
                    <a:pt x="1673" y="560"/>
                    <a:pt x="1645" y="579"/>
                  </a:cubicBezTo>
                  <a:lnTo>
                    <a:pt x="1645" y="476"/>
                  </a:lnTo>
                  <a:cubicBezTo>
                    <a:pt x="1645" y="393"/>
                    <a:pt x="1636" y="328"/>
                    <a:pt x="1599" y="244"/>
                  </a:cubicBezTo>
                  <a:cubicBezTo>
                    <a:pt x="1571" y="179"/>
                    <a:pt x="1525" y="105"/>
                    <a:pt x="1450" y="58"/>
                  </a:cubicBezTo>
                  <a:cubicBezTo>
                    <a:pt x="1396" y="20"/>
                    <a:pt x="1329" y="0"/>
                    <a:pt x="1254" y="0"/>
                  </a:cubicBezTo>
                  <a:close/>
                  <a:moveTo>
                    <a:pt x="753" y="2474"/>
                  </a:moveTo>
                  <a:cubicBezTo>
                    <a:pt x="781" y="2511"/>
                    <a:pt x="809" y="2530"/>
                    <a:pt x="846" y="2548"/>
                  </a:cubicBezTo>
                  <a:cubicBezTo>
                    <a:pt x="809" y="2530"/>
                    <a:pt x="781" y="2502"/>
                    <a:pt x="753" y="2474"/>
                  </a:cubicBezTo>
                  <a:close/>
                  <a:moveTo>
                    <a:pt x="1181" y="2483"/>
                  </a:moveTo>
                  <a:lnTo>
                    <a:pt x="1181" y="2483"/>
                  </a:lnTo>
                  <a:cubicBezTo>
                    <a:pt x="1116" y="2520"/>
                    <a:pt x="1041" y="2548"/>
                    <a:pt x="967" y="2558"/>
                  </a:cubicBezTo>
                  <a:cubicBezTo>
                    <a:pt x="1041" y="2558"/>
                    <a:pt x="1116" y="2520"/>
                    <a:pt x="1181" y="2483"/>
                  </a:cubicBezTo>
                  <a:close/>
                  <a:moveTo>
                    <a:pt x="846" y="2548"/>
                  </a:moveTo>
                  <a:cubicBezTo>
                    <a:pt x="873" y="2555"/>
                    <a:pt x="904" y="2561"/>
                    <a:pt x="933" y="2561"/>
                  </a:cubicBezTo>
                  <a:cubicBezTo>
                    <a:pt x="945" y="2561"/>
                    <a:pt x="956" y="2560"/>
                    <a:pt x="967" y="2558"/>
                  </a:cubicBezTo>
                  <a:cubicBezTo>
                    <a:pt x="930" y="2558"/>
                    <a:pt x="884" y="2558"/>
                    <a:pt x="846" y="254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0"/>
            <p:cNvSpPr/>
            <p:nvPr/>
          </p:nvSpPr>
          <p:spPr>
            <a:xfrm>
              <a:off x="4752550" y="3266275"/>
              <a:ext cx="2100" cy="44175"/>
            </a:xfrm>
            <a:custGeom>
              <a:rect b="b" l="l" r="r" t="t"/>
              <a:pathLst>
                <a:path extrusionOk="0" h="1767" w="84">
                  <a:moveTo>
                    <a:pt x="0" y="1"/>
                  </a:moveTo>
                  <a:cubicBezTo>
                    <a:pt x="0" y="140"/>
                    <a:pt x="19" y="298"/>
                    <a:pt x="28" y="447"/>
                  </a:cubicBezTo>
                  <a:lnTo>
                    <a:pt x="38" y="883"/>
                  </a:lnTo>
                  <a:lnTo>
                    <a:pt x="47" y="1329"/>
                  </a:lnTo>
                  <a:lnTo>
                    <a:pt x="47" y="1543"/>
                  </a:lnTo>
                  <a:cubicBezTo>
                    <a:pt x="47" y="1617"/>
                    <a:pt x="47" y="1701"/>
                    <a:pt x="38" y="1766"/>
                  </a:cubicBezTo>
                  <a:cubicBezTo>
                    <a:pt x="65" y="1617"/>
                    <a:pt x="75" y="1478"/>
                    <a:pt x="75" y="1329"/>
                  </a:cubicBezTo>
                  <a:cubicBezTo>
                    <a:pt x="84" y="1172"/>
                    <a:pt x="75" y="1032"/>
                    <a:pt x="75" y="883"/>
                  </a:cubicBezTo>
                  <a:cubicBezTo>
                    <a:pt x="75" y="735"/>
                    <a:pt x="65" y="595"/>
                    <a:pt x="47" y="447"/>
                  </a:cubicBezTo>
                  <a:cubicBezTo>
                    <a:pt x="38" y="298"/>
                    <a:pt x="28" y="14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0"/>
            <p:cNvSpPr/>
            <p:nvPr/>
          </p:nvSpPr>
          <p:spPr>
            <a:xfrm>
              <a:off x="4755575" y="3264650"/>
              <a:ext cx="16050" cy="45800"/>
            </a:xfrm>
            <a:custGeom>
              <a:rect b="b" l="l" r="r" t="t"/>
              <a:pathLst>
                <a:path extrusionOk="0" h="1832" w="642">
                  <a:moveTo>
                    <a:pt x="641" y="1"/>
                  </a:moveTo>
                  <a:cubicBezTo>
                    <a:pt x="567" y="149"/>
                    <a:pt x="511" y="298"/>
                    <a:pt x="465" y="465"/>
                  </a:cubicBezTo>
                  <a:lnTo>
                    <a:pt x="288" y="921"/>
                  </a:lnTo>
                  <a:cubicBezTo>
                    <a:pt x="232" y="1069"/>
                    <a:pt x="177" y="1218"/>
                    <a:pt x="121" y="1367"/>
                  </a:cubicBezTo>
                  <a:cubicBezTo>
                    <a:pt x="84" y="1515"/>
                    <a:pt x="28" y="1673"/>
                    <a:pt x="0" y="1831"/>
                  </a:cubicBezTo>
                  <a:cubicBezTo>
                    <a:pt x="19" y="1747"/>
                    <a:pt x="56" y="1682"/>
                    <a:pt x="84" y="1599"/>
                  </a:cubicBezTo>
                  <a:cubicBezTo>
                    <a:pt x="102" y="1515"/>
                    <a:pt x="140" y="1450"/>
                    <a:pt x="158" y="1367"/>
                  </a:cubicBezTo>
                  <a:lnTo>
                    <a:pt x="325" y="921"/>
                  </a:lnTo>
                  <a:lnTo>
                    <a:pt x="483" y="465"/>
                  </a:lnTo>
                  <a:cubicBezTo>
                    <a:pt x="530" y="298"/>
                    <a:pt x="595" y="149"/>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0"/>
            <p:cNvSpPr/>
            <p:nvPr/>
          </p:nvSpPr>
          <p:spPr>
            <a:xfrm>
              <a:off x="4755325" y="3282300"/>
              <a:ext cx="1200" cy="12575"/>
            </a:xfrm>
            <a:custGeom>
              <a:rect b="b" l="l" r="r" t="t"/>
              <a:pathLst>
                <a:path extrusionOk="0" h="503" w="48">
                  <a:moveTo>
                    <a:pt x="10" y="1"/>
                  </a:moveTo>
                  <a:cubicBezTo>
                    <a:pt x="1" y="94"/>
                    <a:pt x="1" y="177"/>
                    <a:pt x="1" y="242"/>
                  </a:cubicBezTo>
                  <a:cubicBezTo>
                    <a:pt x="10" y="289"/>
                    <a:pt x="10" y="326"/>
                    <a:pt x="10" y="373"/>
                  </a:cubicBezTo>
                  <a:cubicBezTo>
                    <a:pt x="10" y="419"/>
                    <a:pt x="19" y="456"/>
                    <a:pt x="19" y="503"/>
                  </a:cubicBezTo>
                  <a:cubicBezTo>
                    <a:pt x="29" y="456"/>
                    <a:pt x="47" y="419"/>
                    <a:pt x="47" y="373"/>
                  </a:cubicBezTo>
                  <a:lnTo>
                    <a:pt x="47" y="242"/>
                  </a:lnTo>
                  <a:cubicBezTo>
                    <a:pt x="29" y="168"/>
                    <a:pt x="29"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0"/>
            <p:cNvSpPr/>
            <p:nvPr/>
          </p:nvSpPr>
          <p:spPr>
            <a:xfrm>
              <a:off x="4756025" y="3277675"/>
              <a:ext cx="1900" cy="7900"/>
            </a:xfrm>
            <a:custGeom>
              <a:rect b="b" l="l" r="r" t="t"/>
              <a:pathLst>
                <a:path extrusionOk="0" h="316" w="76">
                  <a:moveTo>
                    <a:pt x="1" y="0"/>
                  </a:moveTo>
                  <a:cubicBezTo>
                    <a:pt x="1" y="56"/>
                    <a:pt x="19" y="102"/>
                    <a:pt x="38" y="177"/>
                  </a:cubicBezTo>
                  <a:cubicBezTo>
                    <a:pt x="38" y="195"/>
                    <a:pt x="38" y="223"/>
                    <a:pt x="47" y="242"/>
                  </a:cubicBezTo>
                  <a:cubicBezTo>
                    <a:pt x="47" y="270"/>
                    <a:pt x="66" y="288"/>
                    <a:pt x="66" y="316"/>
                  </a:cubicBezTo>
                  <a:cubicBezTo>
                    <a:pt x="75" y="288"/>
                    <a:pt x="75" y="260"/>
                    <a:pt x="75" y="232"/>
                  </a:cubicBezTo>
                  <a:cubicBezTo>
                    <a:pt x="75" y="195"/>
                    <a:pt x="66" y="177"/>
                    <a:pt x="66" y="149"/>
                  </a:cubicBezTo>
                  <a:cubicBezTo>
                    <a:pt x="47" y="93"/>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50"/>
            <p:cNvSpPr/>
            <p:nvPr/>
          </p:nvSpPr>
          <p:spPr>
            <a:xfrm>
              <a:off x="4759050" y="3277425"/>
              <a:ext cx="1425" cy="11650"/>
            </a:xfrm>
            <a:custGeom>
              <a:rect b="b" l="l" r="r" t="t"/>
              <a:pathLst>
                <a:path extrusionOk="0" h="466" w="57">
                  <a:moveTo>
                    <a:pt x="47" y="1"/>
                  </a:moveTo>
                  <a:cubicBezTo>
                    <a:pt x="19" y="84"/>
                    <a:pt x="10" y="149"/>
                    <a:pt x="10" y="233"/>
                  </a:cubicBezTo>
                  <a:cubicBezTo>
                    <a:pt x="1" y="317"/>
                    <a:pt x="1" y="382"/>
                    <a:pt x="1" y="465"/>
                  </a:cubicBezTo>
                  <a:cubicBezTo>
                    <a:pt x="19" y="428"/>
                    <a:pt x="19" y="382"/>
                    <a:pt x="38" y="345"/>
                  </a:cubicBezTo>
                  <a:cubicBezTo>
                    <a:pt x="38" y="317"/>
                    <a:pt x="47" y="261"/>
                    <a:pt x="47" y="233"/>
                  </a:cubicBezTo>
                  <a:cubicBezTo>
                    <a:pt x="56"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50"/>
            <p:cNvSpPr/>
            <p:nvPr/>
          </p:nvSpPr>
          <p:spPr>
            <a:xfrm>
              <a:off x="4756500" y="3293000"/>
              <a:ext cx="1650" cy="7450"/>
            </a:xfrm>
            <a:custGeom>
              <a:rect b="b" l="l" r="r" t="t"/>
              <a:pathLst>
                <a:path extrusionOk="0" h="298" w="66">
                  <a:moveTo>
                    <a:pt x="65" y="0"/>
                  </a:moveTo>
                  <a:cubicBezTo>
                    <a:pt x="47" y="37"/>
                    <a:pt x="28" y="84"/>
                    <a:pt x="10" y="140"/>
                  </a:cubicBezTo>
                  <a:cubicBezTo>
                    <a:pt x="0" y="186"/>
                    <a:pt x="0" y="251"/>
                    <a:pt x="0" y="298"/>
                  </a:cubicBezTo>
                  <a:cubicBezTo>
                    <a:pt x="28" y="251"/>
                    <a:pt x="47" y="205"/>
                    <a:pt x="56" y="158"/>
                  </a:cubicBezTo>
                  <a:cubicBezTo>
                    <a:pt x="65" y="112"/>
                    <a:pt x="65" y="4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0"/>
            <p:cNvSpPr/>
            <p:nvPr/>
          </p:nvSpPr>
          <p:spPr>
            <a:xfrm>
              <a:off x="4766950" y="3253275"/>
              <a:ext cx="1425" cy="10475"/>
            </a:xfrm>
            <a:custGeom>
              <a:rect b="b" l="l" r="r" t="t"/>
              <a:pathLst>
                <a:path extrusionOk="0" h="419" w="57">
                  <a:moveTo>
                    <a:pt x="0" y="1"/>
                  </a:moveTo>
                  <a:cubicBezTo>
                    <a:pt x="0" y="84"/>
                    <a:pt x="0" y="149"/>
                    <a:pt x="10" y="214"/>
                  </a:cubicBezTo>
                  <a:cubicBezTo>
                    <a:pt x="10" y="242"/>
                    <a:pt x="19" y="279"/>
                    <a:pt x="19" y="316"/>
                  </a:cubicBezTo>
                  <a:cubicBezTo>
                    <a:pt x="19" y="344"/>
                    <a:pt x="28" y="381"/>
                    <a:pt x="28" y="419"/>
                  </a:cubicBezTo>
                  <a:cubicBezTo>
                    <a:pt x="47" y="381"/>
                    <a:pt x="47" y="344"/>
                    <a:pt x="47" y="316"/>
                  </a:cubicBezTo>
                  <a:cubicBezTo>
                    <a:pt x="56" y="279"/>
                    <a:pt x="47" y="242"/>
                    <a:pt x="47" y="214"/>
                  </a:cubicBezTo>
                  <a:cubicBezTo>
                    <a:pt x="47" y="140"/>
                    <a:pt x="19"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0"/>
            <p:cNvSpPr/>
            <p:nvPr/>
          </p:nvSpPr>
          <p:spPr>
            <a:xfrm>
              <a:off x="4765775" y="3260950"/>
              <a:ext cx="1200" cy="7225"/>
            </a:xfrm>
            <a:custGeom>
              <a:rect b="b" l="l" r="r" t="t"/>
              <a:pathLst>
                <a:path extrusionOk="0" h="289" w="48">
                  <a:moveTo>
                    <a:pt x="1" y="0"/>
                  </a:moveTo>
                  <a:lnTo>
                    <a:pt x="1" y="140"/>
                  </a:lnTo>
                  <a:cubicBezTo>
                    <a:pt x="10" y="195"/>
                    <a:pt x="10" y="242"/>
                    <a:pt x="20" y="288"/>
                  </a:cubicBezTo>
                  <a:cubicBezTo>
                    <a:pt x="29" y="260"/>
                    <a:pt x="47" y="242"/>
                    <a:pt x="47" y="214"/>
                  </a:cubicBezTo>
                  <a:lnTo>
                    <a:pt x="47" y="140"/>
                  </a:lnTo>
                  <a:cubicBezTo>
                    <a:pt x="47" y="112"/>
                    <a:pt x="47" y="93"/>
                    <a:pt x="29" y="6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0"/>
            <p:cNvSpPr/>
            <p:nvPr/>
          </p:nvSpPr>
          <p:spPr>
            <a:xfrm>
              <a:off x="4763925" y="3252800"/>
              <a:ext cx="1875" cy="4225"/>
            </a:xfrm>
            <a:custGeom>
              <a:rect b="b" l="l" r="r" t="t"/>
              <a:pathLst>
                <a:path extrusionOk="0" h="169" w="75">
                  <a:moveTo>
                    <a:pt x="1" y="1"/>
                  </a:moveTo>
                  <a:cubicBezTo>
                    <a:pt x="1" y="29"/>
                    <a:pt x="1" y="57"/>
                    <a:pt x="10" y="103"/>
                  </a:cubicBezTo>
                  <a:cubicBezTo>
                    <a:pt x="10" y="112"/>
                    <a:pt x="28" y="122"/>
                    <a:pt x="28" y="131"/>
                  </a:cubicBezTo>
                  <a:cubicBezTo>
                    <a:pt x="38" y="150"/>
                    <a:pt x="38" y="159"/>
                    <a:pt x="47" y="168"/>
                  </a:cubicBezTo>
                  <a:cubicBezTo>
                    <a:pt x="75" y="131"/>
                    <a:pt x="75" y="112"/>
                    <a:pt x="56" y="75"/>
                  </a:cubicBezTo>
                  <a:cubicBezTo>
                    <a:pt x="47" y="57"/>
                    <a:pt x="47" y="47"/>
                    <a:pt x="38" y="29"/>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0"/>
            <p:cNvSpPr/>
            <p:nvPr/>
          </p:nvSpPr>
          <p:spPr>
            <a:xfrm>
              <a:off x="4785525" y="3261175"/>
              <a:ext cx="3750" cy="9075"/>
            </a:xfrm>
            <a:custGeom>
              <a:rect b="b" l="l" r="r" t="t"/>
              <a:pathLst>
                <a:path extrusionOk="0" h="363" w="150">
                  <a:moveTo>
                    <a:pt x="1" y="0"/>
                  </a:moveTo>
                  <a:cubicBezTo>
                    <a:pt x="56" y="47"/>
                    <a:pt x="94" y="103"/>
                    <a:pt x="94" y="158"/>
                  </a:cubicBezTo>
                  <a:cubicBezTo>
                    <a:pt x="103" y="186"/>
                    <a:pt x="103" y="223"/>
                    <a:pt x="103" y="251"/>
                  </a:cubicBezTo>
                  <a:lnTo>
                    <a:pt x="103" y="298"/>
                  </a:lnTo>
                  <a:lnTo>
                    <a:pt x="103" y="363"/>
                  </a:lnTo>
                  <a:cubicBezTo>
                    <a:pt x="112" y="344"/>
                    <a:pt x="112" y="326"/>
                    <a:pt x="121" y="316"/>
                  </a:cubicBezTo>
                  <a:cubicBezTo>
                    <a:pt x="121" y="298"/>
                    <a:pt x="140" y="288"/>
                    <a:pt x="140" y="270"/>
                  </a:cubicBezTo>
                  <a:cubicBezTo>
                    <a:pt x="140" y="233"/>
                    <a:pt x="149" y="196"/>
                    <a:pt x="140" y="158"/>
                  </a:cubicBezTo>
                  <a:cubicBezTo>
                    <a:pt x="121" y="131"/>
                    <a:pt x="112" y="93"/>
                    <a:pt x="94" y="56"/>
                  </a:cubicBezTo>
                  <a:cubicBezTo>
                    <a:pt x="66" y="38"/>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0"/>
            <p:cNvSpPr/>
            <p:nvPr/>
          </p:nvSpPr>
          <p:spPr>
            <a:xfrm>
              <a:off x="4784375" y="3266975"/>
              <a:ext cx="2800" cy="9325"/>
            </a:xfrm>
            <a:custGeom>
              <a:rect b="b" l="l" r="r" t="t"/>
              <a:pathLst>
                <a:path extrusionOk="0" h="373" w="112">
                  <a:moveTo>
                    <a:pt x="102" y="1"/>
                  </a:moveTo>
                  <a:cubicBezTo>
                    <a:pt x="93" y="38"/>
                    <a:pt x="75" y="66"/>
                    <a:pt x="65" y="94"/>
                  </a:cubicBezTo>
                  <a:cubicBezTo>
                    <a:pt x="56" y="131"/>
                    <a:pt x="56" y="149"/>
                    <a:pt x="47" y="187"/>
                  </a:cubicBezTo>
                  <a:lnTo>
                    <a:pt x="19" y="279"/>
                  </a:lnTo>
                  <a:cubicBezTo>
                    <a:pt x="19" y="317"/>
                    <a:pt x="9" y="335"/>
                    <a:pt x="0" y="372"/>
                  </a:cubicBezTo>
                  <a:cubicBezTo>
                    <a:pt x="19" y="344"/>
                    <a:pt x="47" y="326"/>
                    <a:pt x="56" y="289"/>
                  </a:cubicBezTo>
                  <a:cubicBezTo>
                    <a:pt x="75" y="252"/>
                    <a:pt x="75" y="233"/>
                    <a:pt x="93" y="196"/>
                  </a:cubicBezTo>
                  <a:cubicBezTo>
                    <a:pt x="102" y="131"/>
                    <a:pt x="112" y="66"/>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0"/>
            <p:cNvSpPr/>
            <p:nvPr/>
          </p:nvSpPr>
          <p:spPr>
            <a:xfrm>
              <a:off x="4783900" y="3273950"/>
              <a:ext cx="4200" cy="7450"/>
            </a:xfrm>
            <a:custGeom>
              <a:rect b="b" l="l" r="r" t="t"/>
              <a:pathLst>
                <a:path extrusionOk="0" h="298" w="168">
                  <a:moveTo>
                    <a:pt x="168" y="0"/>
                  </a:moveTo>
                  <a:lnTo>
                    <a:pt x="168" y="0"/>
                  </a:lnTo>
                  <a:cubicBezTo>
                    <a:pt x="131" y="47"/>
                    <a:pt x="112" y="93"/>
                    <a:pt x="75" y="149"/>
                  </a:cubicBezTo>
                  <a:cubicBezTo>
                    <a:pt x="47" y="196"/>
                    <a:pt x="28" y="242"/>
                    <a:pt x="1" y="298"/>
                  </a:cubicBezTo>
                  <a:cubicBezTo>
                    <a:pt x="38" y="288"/>
                    <a:pt x="47" y="270"/>
                    <a:pt x="75" y="242"/>
                  </a:cubicBezTo>
                  <a:cubicBezTo>
                    <a:pt x="94" y="205"/>
                    <a:pt x="112" y="186"/>
                    <a:pt x="121" y="158"/>
                  </a:cubicBezTo>
                  <a:cubicBezTo>
                    <a:pt x="131" y="140"/>
                    <a:pt x="140" y="103"/>
                    <a:pt x="159" y="84"/>
                  </a:cubicBezTo>
                  <a:cubicBezTo>
                    <a:pt x="159" y="56"/>
                    <a:pt x="168" y="3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0"/>
            <p:cNvSpPr/>
            <p:nvPr/>
          </p:nvSpPr>
          <p:spPr>
            <a:xfrm>
              <a:off x="4783675" y="3266750"/>
              <a:ext cx="1425" cy="5375"/>
            </a:xfrm>
            <a:custGeom>
              <a:rect b="b" l="l" r="r" t="t"/>
              <a:pathLst>
                <a:path extrusionOk="0" h="215" w="57">
                  <a:moveTo>
                    <a:pt x="47" y="0"/>
                  </a:moveTo>
                  <a:lnTo>
                    <a:pt x="10" y="103"/>
                  </a:lnTo>
                  <a:cubicBezTo>
                    <a:pt x="10" y="140"/>
                    <a:pt x="0" y="168"/>
                    <a:pt x="0" y="214"/>
                  </a:cubicBezTo>
                  <a:cubicBezTo>
                    <a:pt x="37" y="196"/>
                    <a:pt x="47" y="149"/>
                    <a:pt x="56" y="112"/>
                  </a:cubicBezTo>
                  <a:lnTo>
                    <a:pt x="56" y="56"/>
                  </a:lnTo>
                  <a:cubicBezTo>
                    <a:pt x="56" y="28"/>
                    <a:pt x="56" y="1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50"/>
            <p:cNvSpPr/>
            <p:nvPr/>
          </p:nvSpPr>
          <p:spPr>
            <a:xfrm>
              <a:off x="4758825" y="3302975"/>
              <a:ext cx="7450" cy="4675"/>
            </a:xfrm>
            <a:custGeom>
              <a:rect b="b" l="l" r="r" t="t"/>
              <a:pathLst>
                <a:path extrusionOk="0" h="187" w="298">
                  <a:moveTo>
                    <a:pt x="298" y="1"/>
                  </a:moveTo>
                  <a:lnTo>
                    <a:pt x="298" y="1"/>
                  </a:lnTo>
                  <a:cubicBezTo>
                    <a:pt x="251" y="38"/>
                    <a:pt x="195" y="66"/>
                    <a:pt x="149" y="94"/>
                  </a:cubicBezTo>
                  <a:cubicBezTo>
                    <a:pt x="102" y="112"/>
                    <a:pt x="47" y="149"/>
                    <a:pt x="0" y="187"/>
                  </a:cubicBezTo>
                  <a:cubicBezTo>
                    <a:pt x="28" y="187"/>
                    <a:pt x="56" y="187"/>
                    <a:pt x="93" y="159"/>
                  </a:cubicBezTo>
                  <a:cubicBezTo>
                    <a:pt x="112" y="149"/>
                    <a:pt x="149" y="140"/>
                    <a:pt x="167" y="131"/>
                  </a:cubicBezTo>
                  <a:cubicBezTo>
                    <a:pt x="214" y="94"/>
                    <a:pt x="279"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50"/>
            <p:cNvSpPr/>
            <p:nvPr/>
          </p:nvSpPr>
          <p:spPr>
            <a:xfrm>
              <a:off x="4760450" y="3300425"/>
              <a:ext cx="5600" cy="3975"/>
            </a:xfrm>
            <a:custGeom>
              <a:rect b="b" l="l" r="r" t="t"/>
              <a:pathLst>
                <a:path extrusionOk="0" h="159" w="224">
                  <a:moveTo>
                    <a:pt x="223" y="1"/>
                  </a:moveTo>
                  <a:lnTo>
                    <a:pt x="223" y="1"/>
                  </a:lnTo>
                  <a:cubicBezTo>
                    <a:pt x="195" y="10"/>
                    <a:pt x="186" y="19"/>
                    <a:pt x="167" y="28"/>
                  </a:cubicBezTo>
                  <a:cubicBezTo>
                    <a:pt x="140" y="56"/>
                    <a:pt x="130" y="66"/>
                    <a:pt x="102" y="75"/>
                  </a:cubicBezTo>
                  <a:cubicBezTo>
                    <a:pt x="65" y="103"/>
                    <a:pt x="37" y="140"/>
                    <a:pt x="0" y="159"/>
                  </a:cubicBezTo>
                  <a:cubicBezTo>
                    <a:pt x="28" y="159"/>
                    <a:pt x="47" y="159"/>
                    <a:pt x="84" y="149"/>
                  </a:cubicBezTo>
                  <a:cubicBezTo>
                    <a:pt x="102" y="140"/>
                    <a:pt x="121" y="121"/>
                    <a:pt x="140" y="112"/>
                  </a:cubicBezTo>
                  <a:cubicBezTo>
                    <a:pt x="177" y="75"/>
                    <a:pt x="214"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0"/>
            <p:cNvSpPr/>
            <p:nvPr/>
          </p:nvSpPr>
          <p:spPr>
            <a:xfrm>
              <a:off x="4761600" y="3294850"/>
              <a:ext cx="2575" cy="6075"/>
            </a:xfrm>
            <a:custGeom>
              <a:rect b="b" l="l" r="r" t="t"/>
              <a:pathLst>
                <a:path extrusionOk="0" h="243" w="103">
                  <a:moveTo>
                    <a:pt x="103" y="1"/>
                  </a:moveTo>
                  <a:lnTo>
                    <a:pt x="103" y="1"/>
                  </a:lnTo>
                  <a:cubicBezTo>
                    <a:pt x="75" y="29"/>
                    <a:pt x="56" y="66"/>
                    <a:pt x="38" y="112"/>
                  </a:cubicBezTo>
                  <a:cubicBezTo>
                    <a:pt x="29" y="149"/>
                    <a:pt x="1" y="196"/>
                    <a:pt x="1" y="242"/>
                  </a:cubicBezTo>
                  <a:lnTo>
                    <a:pt x="75" y="140"/>
                  </a:lnTo>
                  <a:cubicBezTo>
                    <a:pt x="84" y="112"/>
                    <a:pt x="94" y="94"/>
                    <a:pt x="94" y="66"/>
                  </a:cubicBezTo>
                  <a:cubicBezTo>
                    <a:pt x="103" y="47"/>
                    <a:pt x="103" y="1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0"/>
            <p:cNvSpPr/>
            <p:nvPr/>
          </p:nvSpPr>
          <p:spPr>
            <a:xfrm>
              <a:off x="4764850" y="3294625"/>
              <a:ext cx="3750" cy="4675"/>
            </a:xfrm>
            <a:custGeom>
              <a:rect b="b" l="l" r="r" t="t"/>
              <a:pathLst>
                <a:path extrusionOk="0" h="187" w="150">
                  <a:moveTo>
                    <a:pt x="149" y="0"/>
                  </a:moveTo>
                  <a:cubicBezTo>
                    <a:pt x="112" y="19"/>
                    <a:pt x="84" y="47"/>
                    <a:pt x="57" y="75"/>
                  </a:cubicBezTo>
                  <a:cubicBezTo>
                    <a:pt x="38" y="112"/>
                    <a:pt x="10" y="140"/>
                    <a:pt x="1" y="186"/>
                  </a:cubicBezTo>
                  <a:cubicBezTo>
                    <a:pt x="47" y="158"/>
                    <a:pt x="66" y="140"/>
                    <a:pt x="94" y="103"/>
                  </a:cubicBezTo>
                  <a:cubicBezTo>
                    <a:pt x="112" y="65"/>
                    <a:pt x="140"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0"/>
            <p:cNvSpPr/>
            <p:nvPr/>
          </p:nvSpPr>
          <p:spPr>
            <a:xfrm>
              <a:off x="4768575" y="3295075"/>
              <a:ext cx="4900" cy="5850"/>
            </a:xfrm>
            <a:custGeom>
              <a:rect b="b" l="l" r="r" t="t"/>
              <a:pathLst>
                <a:path extrusionOk="0" h="234" w="196">
                  <a:moveTo>
                    <a:pt x="196" y="1"/>
                  </a:moveTo>
                  <a:cubicBezTo>
                    <a:pt x="149" y="20"/>
                    <a:pt x="121" y="75"/>
                    <a:pt x="84" y="103"/>
                  </a:cubicBezTo>
                  <a:cubicBezTo>
                    <a:pt x="47" y="140"/>
                    <a:pt x="28" y="187"/>
                    <a:pt x="0" y="233"/>
                  </a:cubicBezTo>
                  <a:cubicBezTo>
                    <a:pt x="47" y="215"/>
                    <a:pt x="84" y="177"/>
                    <a:pt x="121" y="131"/>
                  </a:cubicBezTo>
                  <a:cubicBezTo>
                    <a:pt x="149" y="94"/>
                    <a:pt x="177" y="47"/>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50"/>
            <p:cNvSpPr/>
            <p:nvPr/>
          </p:nvSpPr>
          <p:spPr>
            <a:xfrm>
              <a:off x="4733725" y="3257700"/>
              <a:ext cx="2575" cy="9775"/>
            </a:xfrm>
            <a:custGeom>
              <a:rect b="b" l="l" r="r" t="t"/>
              <a:pathLst>
                <a:path extrusionOk="0" h="391" w="103">
                  <a:moveTo>
                    <a:pt x="103" y="0"/>
                  </a:moveTo>
                  <a:cubicBezTo>
                    <a:pt x="84" y="19"/>
                    <a:pt x="57" y="47"/>
                    <a:pt x="57" y="93"/>
                  </a:cubicBezTo>
                  <a:cubicBezTo>
                    <a:pt x="47" y="112"/>
                    <a:pt x="38" y="149"/>
                    <a:pt x="29" y="186"/>
                  </a:cubicBezTo>
                  <a:cubicBezTo>
                    <a:pt x="1" y="251"/>
                    <a:pt x="1" y="335"/>
                    <a:pt x="38" y="390"/>
                  </a:cubicBezTo>
                  <a:cubicBezTo>
                    <a:pt x="38" y="362"/>
                    <a:pt x="47" y="325"/>
                    <a:pt x="47" y="288"/>
                  </a:cubicBezTo>
                  <a:cubicBezTo>
                    <a:pt x="47" y="251"/>
                    <a:pt x="47" y="232"/>
                    <a:pt x="57" y="195"/>
                  </a:cubicBezTo>
                  <a:cubicBezTo>
                    <a:pt x="75" y="130"/>
                    <a:pt x="94" y="6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50"/>
            <p:cNvSpPr/>
            <p:nvPr/>
          </p:nvSpPr>
          <p:spPr>
            <a:xfrm>
              <a:off x="4735600" y="3261400"/>
              <a:ext cx="1175" cy="8400"/>
            </a:xfrm>
            <a:custGeom>
              <a:rect b="b" l="l" r="r" t="t"/>
              <a:pathLst>
                <a:path extrusionOk="0" h="336" w="47">
                  <a:moveTo>
                    <a:pt x="47" y="1"/>
                  </a:moveTo>
                  <a:cubicBezTo>
                    <a:pt x="28" y="38"/>
                    <a:pt x="19" y="56"/>
                    <a:pt x="9" y="84"/>
                  </a:cubicBezTo>
                  <a:cubicBezTo>
                    <a:pt x="9" y="103"/>
                    <a:pt x="0" y="131"/>
                    <a:pt x="0" y="168"/>
                  </a:cubicBezTo>
                  <a:cubicBezTo>
                    <a:pt x="0" y="224"/>
                    <a:pt x="0" y="289"/>
                    <a:pt x="28" y="335"/>
                  </a:cubicBezTo>
                  <a:lnTo>
                    <a:pt x="28" y="261"/>
                  </a:lnTo>
                  <a:lnTo>
                    <a:pt x="28" y="177"/>
                  </a:lnTo>
                  <a:cubicBezTo>
                    <a:pt x="47" y="122"/>
                    <a:pt x="47" y="5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0"/>
            <p:cNvSpPr/>
            <p:nvPr/>
          </p:nvSpPr>
          <p:spPr>
            <a:xfrm>
              <a:off x="4738150" y="3266275"/>
              <a:ext cx="1175" cy="9100"/>
            </a:xfrm>
            <a:custGeom>
              <a:rect b="b" l="l" r="r" t="t"/>
              <a:pathLst>
                <a:path extrusionOk="0" h="364" w="47">
                  <a:moveTo>
                    <a:pt x="10" y="1"/>
                  </a:moveTo>
                  <a:cubicBezTo>
                    <a:pt x="0" y="66"/>
                    <a:pt x="0" y="131"/>
                    <a:pt x="0" y="187"/>
                  </a:cubicBezTo>
                  <a:cubicBezTo>
                    <a:pt x="0" y="224"/>
                    <a:pt x="0" y="242"/>
                    <a:pt x="10" y="280"/>
                  </a:cubicBezTo>
                  <a:cubicBezTo>
                    <a:pt x="10" y="307"/>
                    <a:pt x="19" y="335"/>
                    <a:pt x="47" y="363"/>
                  </a:cubicBezTo>
                  <a:lnTo>
                    <a:pt x="47" y="270"/>
                  </a:lnTo>
                  <a:cubicBezTo>
                    <a:pt x="37" y="233"/>
                    <a:pt x="37" y="215"/>
                    <a:pt x="37" y="177"/>
                  </a:cubicBezTo>
                  <a:cubicBezTo>
                    <a:pt x="37"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0"/>
            <p:cNvSpPr/>
            <p:nvPr/>
          </p:nvSpPr>
          <p:spPr>
            <a:xfrm>
              <a:off x="4735825" y="3273725"/>
              <a:ext cx="2800" cy="8850"/>
            </a:xfrm>
            <a:custGeom>
              <a:rect b="b" l="l" r="r" t="t"/>
              <a:pathLst>
                <a:path extrusionOk="0" h="354" w="112">
                  <a:moveTo>
                    <a:pt x="0" y="0"/>
                  </a:moveTo>
                  <a:cubicBezTo>
                    <a:pt x="0" y="56"/>
                    <a:pt x="10" y="112"/>
                    <a:pt x="19" y="177"/>
                  </a:cubicBezTo>
                  <a:cubicBezTo>
                    <a:pt x="38" y="214"/>
                    <a:pt x="47" y="251"/>
                    <a:pt x="56" y="270"/>
                  </a:cubicBezTo>
                  <a:cubicBezTo>
                    <a:pt x="84" y="307"/>
                    <a:pt x="93" y="335"/>
                    <a:pt x="112" y="353"/>
                  </a:cubicBezTo>
                  <a:lnTo>
                    <a:pt x="93" y="260"/>
                  </a:lnTo>
                  <a:cubicBezTo>
                    <a:pt x="75" y="232"/>
                    <a:pt x="75" y="205"/>
                    <a:pt x="65" y="167"/>
                  </a:cubicBezTo>
                  <a:cubicBezTo>
                    <a:pt x="47" y="112"/>
                    <a:pt x="38"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0"/>
            <p:cNvSpPr/>
            <p:nvPr/>
          </p:nvSpPr>
          <p:spPr>
            <a:xfrm>
              <a:off x="4740225" y="3279750"/>
              <a:ext cx="1900" cy="9325"/>
            </a:xfrm>
            <a:custGeom>
              <a:rect b="b" l="l" r="r" t="t"/>
              <a:pathLst>
                <a:path extrusionOk="0" h="373" w="76">
                  <a:moveTo>
                    <a:pt x="10" y="1"/>
                  </a:moveTo>
                  <a:cubicBezTo>
                    <a:pt x="1" y="56"/>
                    <a:pt x="1" y="131"/>
                    <a:pt x="10" y="196"/>
                  </a:cubicBezTo>
                  <a:cubicBezTo>
                    <a:pt x="20" y="233"/>
                    <a:pt x="20" y="252"/>
                    <a:pt x="29" y="289"/>
                  </a:cubicBezTo>
                  <a:cubicBezTo>
                    <a:pt x="47" y="317"/>
                    <a:pt x="57" y="344"/>
                    <a:pt x="75" y="372"/>
                  </a:cubicBezTo>
                  <a:cubicBezTo>
                    <a:pt x="66" y="335"/>
                    <a:pt x="57" y="317"/>
                    <a:pt x="57" y="279"/>
                  </a:cubicBezTo>
                  <a:lnTo>
                    <a:pt x="47" y="187"/>
                  </a:lnTo>
                  <a:cubicBezTo>
                    <a:pt x="47" y="131"/>
                    <a:pt x="29"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0"/>
            <p:cNvSpPr/>
            <p:nvPr/>
          </p:nvSpPr>
          <p:spPr>
            <a:xfrm>
              <a:off x="4757200" y="3265125"/>
              <a:ext cx="950" cy="4200"/>
            </a:xfrm>
            <a:custGeom>
              <a:rect b="b" l="l" r="r" t="t"/>
              <a:pathLst>
                <a:path extrusionOk="0" h="168" w="38">
                  <a:moveTo>
                    <a:pt x="28" y="0"/>
                  </a:moveTo>
                  <a:cubicBezTo>
                    <a:pt x="0" y="38"/>
                    <a:pt x="0" y="65"/>
                    <a:pt x="0" y="84"/>
                  </a:cubicBezTo>
                  <a:cubicBezTo>
                    <a:pt x="0" y="112"/>
                    <a:pt x="0" y="130"/>
                    <a:pt x="19" y="168"/>
                  </a:cubicBezTo>
                  <a:cubicBezTo>
                    <a:pt x="28" y="140"/>
                    <a:pt x="37" y="112"/>
                    <a:pt x="37" y="84"/>
                  </a:cubicBezTo>
                  <a:cubicBezTo>
                    <a:pt x="37" y="65"/>
                    <a:pt x="37" y="3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0"/>
            <p:cNvSpPr/>
            <p:nvPr/>
          </p:nvSpPr>
          <p:spPr>
            <a:xfrm>
              <a:off x="4759050" y="3262100"/>
              <a:ext cx="1175" cy="3975"/>
            </a:xfrm>
            <a:custGeom>
              <a:rect b="b" l="l" r="r" t="t"/>
              <a:pathLst>
                <a:path extrusionOk="0" h="159" w="47">
                  <a:moveTo>
                    <a:pt x="19" y="1"/>
                  </a:moveTo>
                  <a:cubicBezTo>
                    <a:pt x="10" y="28"/>
                    <a:pt x="1" y="56"/>
                    <a:pt x="1" y="75"/>
                  </a:cubicBezTo>
                  <a:cubicBezTo>
                    <a:pt x="1" y="103"/>
                    <a:pt x="10" y="140"/>
                    <a:pt x="19" y="159"/>
                  </a:cubicBezTo>
                  <a:cubicBezTo>
                    <a:pt x="38" y="140"/>
                    <a:pt x="47" y="103"/>
                    <a:pt x="47" y="75"/>
                  </a:cubicBezTo>
                  <a:cubicBezTo>
                    <a:pt x="47" y="56"/>
                    <a:pt x="38"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0"/>
            <p:cNvSpPr/>
            <p:nvPr/>
          </p:nvSpPr>
          <p:spPr>
            <a:xfrm>
              <a:off x="4743725" y="3292300"/>
              <a:ext cx="2350" cy="5825"/>
            </a:xfrm>
            <a:custGeom>
              <a:rect b="b" l="l" r="r" t="t"/>
              <a:pathLst>
                <a:path extrusionOk="0" h="233" w="94">
                  <a:moveTo>
                    <a:pt x="0" y="0"/>
                  </a:moveTo>
                  <a:cubicBezTo>
                    <a:pt x="0" y="47"/>
                    <a:pt x="10" y="93"/>
                    <a:pt x="19" y="121"/>
                  </a:cubicBezTo>
                  <a:cubicBezTo>
                    <a:pt x="19" y="149"/>
                    <a:pt x="28" y="158"/>
                    <a:pt x="37" y="186"/>
                  </a:cubicBezTo>
                  <a:cubicBezTo>
                    <a:pt x="56" y="196"/>
                    <a:pt x="65" y="214"/>
                    <a:pt x="93" y="233"/>
                  </a:cubicBezTo>
                  <a:cubicBezTo>
                    <a:pt x="75" y="196"/>
                    <a:pt x="65" y="149"/>
                    <a:pt x="56" y="112"/>
                  </a:cubicBezTo>
                  <a:cubicBezTo>
                    <a:pt x="47" y="65"/>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0"/>
            <p:cNvSpPr/>
            <p:nvPr/>
          </p:nvSpPr>
          <p:spPr>
            <a:xfrm>
              <a:off x="4633400" y="3155400"/>
              <a:ext cx="61800" cy="61975"/>
            </a:xfrm>
            <a:custGeom>
              <a:rect b="b" l="l" r="r" t="t"/>
              <a:pathLst>
                <a:path extrusionOk="0" h="2479" w="2472">
                  <a:moveTo>
                    <a:pt x="1810" y="1"/>
                  </a:moveTo>
                  <a:cubicBezTo>
                    <a:pt x="1747" y="1"/>
                    <a:pt x="1687" y="16"/>
                    <a:pt x="1635" y="51"/>
                  </a:cubicBezTo>
                  <a:cubicBezTo>
                    <a:pt x="1468" y="153"/>
                    <a:pt x="1450" y="376"/>
                    <a:pt x="1450" y="562"/>
                  </a:cubicBezTo>
                  <a:cubicBezTo>
                    <a:pt x="1366" y="441"/>
                    <a:pt x="1282" y="320"/>
                    <a:pt x="1171" y="236"/>
                  </a:cubicBezTo>
                  <a:cubicBezTo>
                    <a:pt x="1109" y="193"/>
                    <a:pt x="1035" y="170"/>
                    <a:pt x="962" y="170"/>
                  </a:cubicBezTo>
                  <a:cubicBezTo>
                    <a:pt x="893" y="170"/>
                    <a:pt x="826" y="191"/>
                    <a:pt x="771" y="236"/>
                  </a:cubicBezTo>
                  <a:cubicBezTo>
                    <a:pt x="660" y="329"/>
                    <a:pt x="669" y="515"/>
                    <a:pt x="716" y="654"/>
                  </a:cubicBezTo>
                  <a:cubicBezTo>
                    <a:pt x="771" y="794"/>
                    <a:pt x="855" y="924"/>
                    <a:pt x="892" y="1073"/>
                  </a:cubicBezTo>
                  <a:cubicBezTo>
                    <a:pt x="771" y="989"/>
                    <a:pt x="651" y="905"/>
                    <a:pt x="502" y="877"/>
                  </a:cubicBezTo>
                  <a:cubicBezTo>
                    <a:pt x="470" y="869"/>
                    <a:pt x="437" y="865"/>
                    <a:pt x="405" y="865"/>
                  </a:cubicBezTo>
                  <a:cubicBezTo>
                    <a:pt x="294" y="865"/>
                    <a:pt x="185" y="912"/>
                    <a:pt x="121" y="998"/>
                  </a:cubicBezTo>
                  <a:cubicBezTo>
                    <a:pt x="0" y="1184"/>
                    <a:pt x="158" y="1444"/>
                    <a:pt x="325" y="1602"/>
                  </a:cubicBezTo>
                  <a:cubicBezTo>
                    <a:pt x="725" y="2002"/>
                    <a:pt x="1236" y="2299"/>
                    <a:pt x="1793" y="2466"/>
                  </a:cubicBezTo>
                  <a:cubicBezTo>
                    <a:pt x="1818" y="2475"/>
                    <a:pt x="1841" y="2479"/>
                    <a:pt x="1864" y="2479"/>
                  </a:cubicBezTo>
                  <a:cubicBezTo>
                    <a:pt x="2014" y="2479"/>
                    <a:pt x="2126" y="2310"/>
                    <a:pt x="2174" y="2197"/>
                  </a:cubicBezTo>
                  <a:cubicBezTo>
                    <a:pt x="2388" y="1686"/>
                    <a:pt x="2472" y="1110"/>
                    <a:pt x="2341" y="571"/>
                  </a:cubicBezTo>
                  <a:cubicBezTo>
                    <a:pt x="2295" y="413"/>
                    <a:pt x="2239" y="236"/>
                    <a:pt x="2109" y="116"/>
                  </a:cubicBezTo>
                  <a:cubicBezTo>
                    <a:pt x="2027" y="45"/>
                    <a:pt x="1916" y="1"/>
                    <a:pt x="18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0"/>
            <p:cNvSpPr/>
            <p:nvPr/>
          </p:nvSpPr>
          <p:spPr>
            <a:xfrm>
              <a:off x="4634775" y="3154275"/>
              <a:ext cx="58800" cy="63175"/>
            </a:xfrm>
            <a:custGeom>
              <a:rect b="b" l="l" r="r" t="t"/>
              <a:pathLst>
                <a:path extrusionOk="0" h="2527" w="2352">
                  <a:moveTo>
                    <a:pt x="2177" y="2016"/>
                  </a:moveTo>
                  <a:cubicBezTo>
                    <a:pt x="2147" y="2107"/>
                    <a:pt x="2111" y="2196"/>
                    <a:pt x="2073" y="2279"/>
                  </a:cubicBezTo>
                  <a:cubicBezTo>
                    <a:pt x="2116" y="2193"/>
                    <a:pt x="2149" y="2105"/>
                    <a:pt x="2177" y="2016"/>
                  </a:cubicBezTo>
                  <a:close/>
                  <a:moveTo>
                    <a:pt x="1750" y="0"/>
                  </a:moveTo>
                  <a:cubicBezTo>
                    <a:pt x="1736" y="0"/>
                    <a:pt x="1723" y="1"/>
                    <a:pt x="1710" y="3"/>
                  </a:cubicBezTo>
                  <a:cubicBezTo>
                    <a:pt x="1627" y="12"/>
                    <a:pt x="1534" y="58"/>
                    <a:pt x="1487" y="133"/>
                  </a:cubicBezTo>
                  <a:cubicBezTo>
                    <a:pt x="1432" y="198"/>
                    <a:pt x="1404" y="281"/>
                    <a:pt x="1385" y="365"/>
                  </a:cubicBezTo>
                  <a:cubicBezTo>
                    <a:pt x="1367" y="393"/>
                    <a:pt x="1367" y="439"/>
                    <a:pt x="1367" y="477"/>
                  </a:cubicBezTo>
                  <a:cubicBezTo>
                    <a:pt x="1348" y="458"/>
                    <a:pt x="1339" y="421"/>
                    <a:pt x="1311" y="393"/>
                  </a:cubicBezTo>
                  <a:cubicBezTo>
                    <a:pt x="1264" y="337"/>
                    <a:pt x="1209" y="281"/>
                    <a:pt x="1134" y="235"/>
                  </a:cubicBezTo>
                  <a:cubicBezTo>
                    <a:pt x="1069" y="188"/>
                    <a:pt x="986" y="161"/>
                    <a:pt x="902" y="161"/>
                  </a:cubicBezTo>
                  <a:cubicBezTo>
                    <a:pt x="828" y="161"/>
                    <a:pt x="735" y="198"/>
                    <a:pt x="670" y="254"/>
                  </a:cubicBezTo>
                  <a:cubicBezTo>
                    <a:pt x="614" y="319"/>
                    <a:pt x="596" y="411"/>
                    <a:pt x="596" y="486"/>
                  </a:cubicBezTo>
                  <a:cubicBezTo>
                    <a:pt x="596" y="569"/>
                    <a:pt x="605" y="653"/>
                    <a:pt x="642" y="718"/>
                  </a:cubicBezTo>
                  <a:cubicBezTo>
                    <a:pt x="688" y="830"/>
                    <a:pt x="744" y="932"/>
                    <a:pt x="781" y="1025"/>
                  </a:cubicBezTo>
                  <a:cubicBezTo>
                    <a:pt x="688" y="969"/>
                    <a:pt x="596" y="922"/>
                    <a:pt x="484" y="885"/>
                  </a:cubicBezTo>
                  <a:cubicBezTo>
                    <a:pt x="451" y="871"/>
                    <a:pt x="414" y="864"/>
                    <a:pt x="377" y="864"/>
                  </a:cubicBezTo>
                  <a:cubicBezTo>
                    <a:pt x="340" y="864"/>
                    <a:pt x="303" y="871"/>
                    <a:pt x="270" y="885"/>
                  </a:cubicBezTo>
                  <a:cubicBezTo>
                    <a:pt x="196" y="895"/>
                    <a:pt x="131" y="932"/>
                    <a:pt x="85" y="988"/>
                  </a:cubicBezTo>
                  <a:cubicBezTo>
                    <a:pt x="38" y="1043"/>
                    <a:pt x="1" y="1118"/>
                    <a:pt x="1" y="1183"/>
                  </a:cubicBezTo>
                  <a:cubicBezTo>
                    <a:pt x="1" y="1257"/>
                    <a:pt x="19" y="1322"/>
                    <a:pt x="57" y="1396"/>
                  </a:cubicBezTo>
                  <a:cubicBezTo>
                    <a:pt x="112" y="1526"/>
                    <a:pt x="224" y="1629"/>
                    <a:pt x="326" y="1721"/>
                  </a:cubicBezTo>
                  <a:cubicBezTo>
                    <a:pt x="530" y="1907"/>
                    <a:pt x="753" y="2065"/>
                    <a:pt x="995" y="2195"/>
                  </a:cubicBezTo>
                  <a:cubicBezTo>
                    <a:pt x="1246" y="2325"/>
                    <a:pt x="1487" y="2437"/>
                    <a:pt x="1757" y="2511"/>
                  </a:cubicBezTo>
                  <a:cubicBezTo>
                    <a:pt x="1487" y="2428"/>
                    <a:pt x="1246" y="2325"/>
                    <a:pt x="995" y="2186"/>
                  </a:cubicBezTo>
                  <a:cubicBezTo>
                    <a:pt x="763" y="2047"/>
                    <a:pt x="549" y="1879"/>
                    <a:pt x="345" y="1694"/>
                  </a:cubicBezTo>
                  <a:cubicBezTo>
                    <a:pt x="242" y="1601"/>
                    <a:pt x="159" y="1499"/>
                    <a:pt x="103" y="1387"/>
                  </a:cubicBezTo>
                  <a:cubicBezTo>
                    <a:pt x="85" y="1322"/>
                    <a:pt x="57" y="1257"/>
                    <a:pt x="57" y="1201"/>
                  </a:cubicBezTo>
                  <a:cubicBezTo>
                    <a:pt x="57" y="1136"/>
                    <a:pt x="85" y="1071"/>
                    <a:pt x="131" y="1025"/>
                  </a:cubicBezTo>
                  <a:cubicBezTo>
                    <a:pt x="177" y="978"/>
                    <a:pt x="233" y="950"/>
                    <a:pt x="289" y="941"/>
                  </a:cubicBezTo>
                  <a:cubicBezTo>
                    <a:pt x="312" y="937"/>
                    <a:pt x="338" y="935"/>
                    <a:pt x="365" y="935"/>
                  </a:cubicBezTo>
                  <a:cubicBezTo>
                    <a:pt x="403" y="935"/>
                    <a:pt x="442" y="939"/>
                    <a:pt x="475" y="950"/>
                  </a:cubicBezTo>
                  <a:cubicBezTo>
                    <a:pt x="605" y="988"/>
                    <a:pt x="707" y="1071"/>
                    <a:pt x="828" y="1155"/>
                  </a:cubicBezTo>
                  <a:lnTo>
                    <a:pt x="893" y="1210"/>
                  </a:lnTo>
                  <a:lnTo>
                    <a:pt x="874" y="1118"/>
                  </a:lnTo>
                  <a:cubicBezTo>
                    <a:pt x="837" y="969"/>
                    <a:pt x="753" y="839"/>
                    <a:pt x="707" y="699"/>
                  </a:cubicBezTo>
                  <a:cubicBezTo>
                    <a:pt x="679" y="625"/>
                    <a:pt x="670" y="569"/>
                    <a:pt x="670" y="504"/>
                  </a:cubicBezTo>
                  <a:cubicBezTo>
                    <a:pt x="670" y="430"/>
                    <a:pt x="698" y="374"/>
                    <a:pt x="735" y="328"/>
                  </a:cubicBezTo>
                  <a:cubicBezTo>
                    <a:pt x="781" y="281"/>
                    <a:pt x="837" y="254"/>
                    <a:pt x="893" y="254"/>
                  </a:cubicBezTo>
                  <a:cubicBezTo>
                    <a:pt x="967" y="254"/>
                    <a:pt x="1023" y="281"/>
                    <a:pt x="1079" y="309"/>
                  </a:cubicBezTo>
                  <a:cubicBezTo>
                    <a:pt x="1199" y="384"/>
                    <a:pt x="1274" y="514"/>
                    <a:pt x="1348" y="625"/>
                  </a:cubicBezTo>
                  <a:lnTo>
                    <a:pt x="1413" y="746"/>
                  </a:lnTo>
                  <a:lnTo>
                    <a:pt x="1413" y="607"/>
                  </a:lnTo>
                  <a:cubicBezTo>
                    <a:pt x="1413" y="523"/>
                    <a:pt x="1413" y="458"/>
                    <a:pt x="1441" y="374"/>
                  </a:cubicBezTo>
                  <a:cubicBezTo>
                    <a:pt x="1450" y="300"/>
                    <a:pt x="1469" y="235"/>
                    <a:pt x="1525" y="170"/>
                  </a:cubicBezTo>
                  <a:cubicBezTo>
                    <a:pt x="1571" y="114"/>
                    <a:pt x="1627" y="77"/>
                    <a:pt x="1692" y="68"/>
                  </a:cubicBezTo>
                  <a:cubicBezTo>
                    <a:pt x="1709" y="66"/>
                    <a:pt x="1727" y="64"/>
                    <a:pt x="1744" y="64"/>
                  </a:cubicBezTo>
                  <a:cubicBezTo>
                    <a:pt x="1801" y="64"/>
                    <a:pt x="1856" y="76"/>
                    <a:pt x="1906" y="105"/>
                  </a:cubicBezTo>
                  <a:cubicBezTo>
                    <a:pt x="1971" y="142"/>
                    <a:pt x="2026" y="188"/>
                    <a:pt x="2073" y="244"/>
                  </a:cubicBezTo>
                  <a:cubicBezTo>
                    <a:pt x="2128" y="300"/>
                    <a:pt x="2156" y="374"/>
                    <a:pt x="2194" y="439"/>
                  </a:cubicBezTo>
                  <a:cubicBezTo>
                    <a:pt x="2221" y="514"/>
                    <a:pt x="2240" y="588"/>
                    <a:pt x="2259" y="662"/>
                  </a:cubicBezTo>
                  <a:cubicBezTo>
                    <a:pt x="2286" y="746"/>
                    <a:pt x="2296" y="811"/>
                    <a:pt x="2296" y="895"/>
                  </a:cubicBezTo>
                  <a:cubicBezTo>
                    <a:pt x="2333" y="1210"/>
                    <a:pt x="2305" y="1517"/>
                    <a:pt x="2231" y="1824"/>
                  </a:cubicBezTo>
                  <a:cubicBezTo>
                    <a:pt x="2215" y="1887"/>
                    <a:pt x="2198" y="1951"/>
                    <a:pt x="2177" y="2016"/>
                  </a:cubicBezTo>
                  <a:lnTo>
                    <a:pt x="2177" y="2016"/>
                  </a:lnTo>
                  <a:cubicBezTo>
                    <a:pt x="2198" y="1955"/>
                    <a:pt x="2216" y="1893"/>
                    <a:pt x="2231" y="1833"/>
                  </a:cubicBezTo>
                  <a:cubicBezTo>
                    <a:pt x="2305" y="1536"/>
                    <a:pt x="2351" y="1210"/>
                    <a:pt x="2324" y="895"/>
                  </a:cubicBezTo>
                  <a:cubicBezTo>
                    <a:pt x="2305" y="811"/>
                    <a:pt x="2296" y="737"/>
                    <a:pt x="2286" y="662"/>
                  </a:cubicBezTo>
                  <a:cubicBezTo>
                    <a:pt x="2277" y="579"/>
                    <a:pt x="2249" y="514"/>
                    <a:pt x="2231" y="430"/>
                  </a:cubicBezTo>
                  <a:cubicBezTo>
                    <a:pt x="2231" y="346"/>
                    <a:pt x="2194" y="281"/>
                    <a:pt x="2138" y="207"/>
                  </a:cubicBezTo>
                  <a:cubicBezTo>
                    <a:pt x="2091" y="142"/>
                    <a:pt x="2017" y="86"/>
                    <a:pt x="1952" y="49"/>
                  </a:cubicBezTo>
                  <a:cubicBezTo>
                    <a:pt x="1890" y="18"/>
                    <a:pt x="1816" y="0"/>
                    <a:pt x="1750" y="0"/>
                  </a:cubicBezTo>
                  <a:close/>
                  <a:moveTo>
                    <a:pt x="1720" y="2511"/>
                  </a:moveTo>
                  <a:cubicBezTo>
                    <a:pt x="1736" y="2522"/>
                    <a:pt x="1759" y="2527"/>
                    <a:pt x="1782" y="2527"/>
                  </a:cubicBezTo>
                  <a:cubicBezTo>
                    <a:pt x="1799" y="2527"/>
                    <a:pt x="1816" y="2524"/>
                    <a:pt x="1831" y="2520"/>
                  </a:cubicBezTo>
                  <a:cubicBezTo>
                    <a:pt x="1794" y="2520"/>
                    <a:pt x="1748" y="2520"/>
                    <a:pt x="1720" y="251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0"/>
            <p:cNvSpPr/>
            <p:nvPr/>
          </p:nvSpPr>
          <p:spPr>
            <a:xfrm>
              <a:off x="4655700" y="3182200"/>
              <a:ext cx="26025" cy="34625"/>
            </a:xfrm>
            <a:custGeom>
              <a:rect b="b" l="l" r="r" t="t"/>
              <a:pathLst>
                <a:path extrusionOk="0" h="1385" w="1041">
                  <a:moveTo>
                    <a:pt x="0" y="1"/>
                  </a:moveTo>
                  <a:lnTo>
                    <a:pt x="0" y="1"/>
                  </a:lnTo>
                  <a:cubicBezTo>
                    <a:pt x="93" y="112"/>
                    <a:pt x="177" y="233"/>
                    <a:pt x="270" y="326"/>
                  </a:cubicBezTo>
                  <a:lnTo>
                    <a:pt x="530" y="670"/>
                  </a:lnTo>
                  <a:lnTo>
                    <a:pt x="799" y="1023"/>
                  </a:lnTo>
                  <a:cubicBezTo>
                    <a:pt x="846" y="1078"/>
                    <a:pt x="883" y="1134"/>
                    <a:pt x="929" y="1199"/>
                  </a:cubicBezTo>
                  <a:cubicBezTo>
                    <a:pt x="966" y="1255"/>
                    <a:pt x="1013" y="1320"/>
                    <a:pt x="1041" y="1385"/>
                  </a:cubicBezTo>
                  <a:cubicBezTo>
                    <a:pt x="985" y="1255"/>
                    <a:pt x="901" y="1125"/>
                    <a:pt x="827" y="1013"/>
                  </a:cubicBezTo>
                  <a:cubicBezTo>
                    <a:pt x="743" y="892"/>
                    <a:pt x="660" y="781"/>
                    <a:pt x="567" y="660"/>
                  </a:cubicBezTo>
                  <a:cubicBezTo>
                    <a:pt x="474" y="549"/>
                    <a:pt x="381" y="437"/>
                    <a:pt x="288" y="326"/>
                  </a:cubicBezTo>
                  <a:cubicBezTo>
                    <a:pt x="195" y="224"/>
                    <a:pt x="102"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0"/>
            <p:cNvSpPr/>
            <p:nvPr/>
          </p:nvSpPr>
          <p:spPr>
            <a:xfrm>
              <a:off x="4669850" y="3169900"/>
              <a:ext cx="13725" cy="46475"/>
            </a:xfrm>
            <a:custGeom>
              <a:rect b="b" l="l" r="r" t="t"/>
              <a:pathLst>
                <a:path extrusionOk="0" h="1859" w="549">
                  <a:moveTo>
                    <a:pt x="1" y="0"/>
                  </a:moveTo>
                  <a:lnTo>
                    <a:pt x="1" y="0"/>
                  </a:lnTo>
                  <a:cubicBezTo>
                    <a:pt x="38" y="158"/>
                    <a:pt x="75" y="316"/>
                    <a:pt x="122" y="483"/>
                  </a:cubicBezTo>
                  <a:cubicBezTo>
                    <a:pt x="159" y="632"/>
                    <a:pt x="196" y="790"/>
                    <a:pt x="242" y="948"/>
                  </a:cubicBezTo>
                  <a:cubicBezTo>
                    <a:pt x="289" y="1096"/>
                    <a:pt x="335" y="1254"/>
                    <a:pt x="382" y="1412"/>
                  </a:cubicBezTo>
                  <a:cubicBezTo>
                    <a:pt x="428" y="1561"/>
                    <a:pt x="475" y="1710"/>
                    <a:pt x="549" y="1858"/>
                  </a:cubicBezTo>
                  <a:cubicBezTo>
                    <a:pt x="521" y="1775"/>
                    <a:pt x="503" y="1710"/>
                    <a:pt x="475" y="1626"/>
                  </a:cubicBezTo>
                  <a:cubicBezTo>
                    <a:pt x="456" y="1542"/>
                    <a:pt x="428" y="1477"/>
                    <a:pt x="410" y="1394"/>
                  </a:cubicBezTo>
                  <a:lnTo>
                    <a:pt x="280" y="929"/>
                  </a:lnTo>
                  <a:lnTo>
                    <a:pt x="140" y="465"/>
                  </a:lnTo>
                  <a:cubicBezTo>
                    <a:pt x="94" y="316"/>
                    <a:pt x="47" y="1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0"/>
            <p:cNvSpPr/>
            <p:nvPr/>
          </p:nvSpPr>
          <p:spPr>
            <a:xfrm>
              <a:off x="4667525" y="3193575"/>
              <a:ext cx="7475" cy="10025"/>
            </a:xfrm>
            <a:custGeom>
              <a:rect b="b" l="l" r="r" t="t"/>
              <a:pathLst>
                <a:path extrusionOk="0" h="401" w="299">
                  <a:moveTo>
                    <a:pt x="1" y="1"/>
                  </a:moveTo>
                  <a:lnTo>
                    <a:pt x="1" y="1"/>
                  </a:lnTo>
                  <a:cubicBezTo>
                    <a:pt x="38" y="75"/>
                    <a:pt x="85" y="140"/>
                    <a:pt x="140" y="215"/>
                  </a:cubicBezTo>
                  <a:cubicBezTo>
                    <a:pt x="159" y="252"/>
                    <a:pt x="196" y="280"/>
                    <a:pt x="224" y="307"/>
                  </a:cubicBezTo>
                  <a:cubicBezTo>
                    <a:pt x="242" y="345"/>
                    <a:pt x="280" y="372"/>
                    <a:pt x="298" y="400"/>
                  </a:cubicBezTo>
                  <a:cubicBezTo>
                    <a:pt x="289" y="354"/>
                    <a:pt x="270" y="326"/>
                    <a:pt x="242" y="289"/>
                  </a:cubicBezTo>
                  <a:lnTo>
                    <a:pt x="177" y="187"/>
                  </a:lnTo>
                  <a:cubicBezTo>
                    <a:pt x="122" y="112"/>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0"/>
            <p:cNvSpPr/>
            <p:nvPr/>
          </p:nvSpPr>
          <p:spPr>
            <a:xfrm>
              <a:off x="4665200" y="3189400"/>
              <a:ext cx="5375" cy="5600"/>
            </a:xfrm>
            <a:custGeom>
              <a:rect b="b" l="l" r="r" t="t"/>
              <a:pathLst>
                <a:path extrusionOk="0" h="224" w="215">
                  <a:moveTo>
                    <a:pt x="1" y="1"/>
                  </a:moveTo>
                  <a:lnTo>
                    <a:pt x="1" y="1"/>
                  </a:lnTo>
                  <a:cubicBezTo>
                    <a:pt x="29" y="38"/>
                    <a:pt x="75" y="84"/>
                    <a:pt x="94" y="131"/>
                  </a:cubicBezTo>
                  <a:cubicBezTo>
                    <a:pt x="122" y="140"/>
                    <a:pt x="131" y="168"/>
                    <a:pt x="150" y="177"/>
                  </a:cubicBezTo>
                  <a:cubicBezTo>
                    <a:pt x="178" y="186"/>
                    <a:pt x="187" y="196"/>
                    <a:pt x="215" y="224"/>
                  </a:cubicBezTo>
                  <a:cubicBezTo>
                    <a:pt x="215" y="196"/>
                    <a:pt x="187" y="177"/>
                    <a:pt x="178" y="149"/>
                  </a:cubicBezTo>
                  <a:cubicBezTo>
                    <a:pt x="159" y="131"/>
                    <a:pt x="150" y="121"/>
                    <a:pt x="131" y="94"/>
                  </a:cubicBezTo>
                  <a:cubicBezTo>
                    <a:pt x="94" y="47"/>
                    <a:pt x="4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0"/>
            <p:cNvSpPr/>
            <p:nvPr/>
          </p:nvSpPr>
          <p:spPr>
            <a:xfrm>
              <a:off x="4668225" y="3186850"/>
              <a:ext cx="5850" cy="10250"/>
            </a:xfrm>
            <a:custGeom>
              <a:rect b="b" l="l" r="r" t="t"/>
              <a:pathLst>
                <a:path extrusionOk="0" h="410" w="234">
                  <a:moveTo>
                    <a:pt x="1" y="0"/>
                  </a:moveTo>
                  <a:lnTo>
                    <a:pt x="103" y="205"/>
                  </a:lnTo>
                  <a:cubicBezTo>
                    <a:pt x="140" y="279"/>
                    <a:pt x="187" y="344"/>
                    <a:pt x="233" y="409"/>
                  </a:cubicBezTo>
                  <a:cubicBezTo>
                    <a:pt x="233" y="363"/>
                    <a:pt x="205" y="326"/>
                    <a:pt x="196" y="288"/>
                  </a:cubicBezTo>
                  <a:cubicBezTo>
                    <a:pt x="168" y="251"/>
                    <a:pt x="159" y="223"/>
                    <a:pt x="140" y="186"/>
                  </a:cubicBezTo>
                  <a:cubicBezTo>
                    <a:pt x="94" y="112"/>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0"/>
            <p:cNvSpPr/>
            <p:nvPr/>
          </p:nvSpPr>
          <p:spPr>
            <a:xfrm>
              <a:off x="4675675" y="3200550"/>
              <a:ext cx="2575" cy="6525"/>
            </a:xfrm>
            <a:custGeom>
              <a:rect b="b" l="l" r="r" t="t"/>
              <a:pathLst>
                <a:path extrusionOk="0" h="261" w="103">
                  <a:moveTo>
                    <a:pt x="0" y="1"/>
                  </a:moveTo>
                  <a:cubicBezTo>
                    <a:pt x="9" y="56"/>
                    <a:pt x="28" y="103"/>
                    <a:pt x="37" y="140"/>
                  </a:cubicBezTo>
                  <a:cubicBezTo>
                    <a:pt x="47" y="186"/>
                    <a:pt x="74" y="233"/>
                    <a:pt x="102" y="261"/>
                  </a:cubicBezTo>
                  <a:cubicBezTo>
                    <a:pt x="102" y="214"/>
                    <a:pt x="84" y="168"/>
                    <a:pt x="74" y="121"/>
                  </a:cubicBezTo>
                  <a:cubicBezTo>
                    <a:pt x="56" y="75"/>
                    <a:pt x="3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50"/>
            <p:cNvSpPr/>
            <p:nvPr/>
          </p:nvSpPr>
          <p:spPr>
            <a:xfrm>
              <a:off x="4659650" y="3163400"/>
              <a:ext cx="6975" cy="8150"/>
            </a:xfrm>
            <a:custGeom>
              <a:rect b="b" l="l" r="r" t="t"/>
              <a:pathLst>
                <a:path extrusionOk="0" h="326" w="279">
                  <a:moveTo>
                    <a:pt x="0" y="0"/>
                  </a:moveTo>
                  <a:cubicBezTo>
                    <a:pt x="37" y="56"/>
                    <a:pt x="84" y="112"/>
                    <a:pt x="139" y="158"/>
                  </a:cubicBezTo>
                  <a:cubicBezTo>
                    <a:pt x="167" y="195"/>
                    <a:pt x="186" y="214"/>
                    <a:pt x="214" y="242"/>
                  </a:cubicBezTo>
                  <a:cubicBezTo>
                    <a:pt x="232" y="279"/>
                    <a:pt x="260" y="297"/>
                    <a:pt x="279" y="325"/>
                  </a:cubicBezTo>
                  <a:cubicBezTo>
                    <a:pt x="279" y="279"/>
                    <a:pt x="260" y="251"/>
                    <a:pt x="232" y="214"/>
                  </a:cubicBezTo>
                  <a:cubicBezTo>
                    <a:pt x="214" y="195"/>
                    <a:pt x="186" y="158"/>
                    <a:pt x="167" y="139"/>
                  </a:cubicBezTo>
                  <a:cubicBezTo>
                    <a:pt x="121" y="93"/>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50"/>
            <p:cNvSpPr/>
            <p:nvPr/>
          </p:nvSpPr>
          <p:spPr>
            <a:xfrm>
              <a:off x="4663125" y="3169900"/>
              <a:ext cx="5125" cy="5350"/>
            </a:xfrm>
            <a:custGeom>
              <a:rect b="b" l="l" r="r" t="t"/>
              <a:pathLst>
                <a:path extrusionOk="0" h="214" w="205">
                  <a:moveTo>
                    <a:pt x="0" y="0"/>
                  </a:moveTo>
                  <a:lnTo>
                    <a:pt x="0" y="0"/>
                  </a:lnTo>
                  <a:cubicBezTo>
                    <a:pt x="28" y="47"/>
                    <a:pt x="65" y="84"/>
                    <a:pt x="93" y="112"/>
                  </a:cubicBezTo>
                  <a:lnTo>
                    <a:pt x="205" y="214"/>
                  </a:lnTo>
                  <a:cubicBezTo>
                    <a:pt x="205" y="186"/>
                    <a:pt x="186" y="167"/>
                    <a:pt x="177" y="140"/>
                  </a:cubicBezTo>
                  <a:cubicBezTo>
                    <a:pt x="168" y="121"/>
                    <a:pt x="140" y="112"/>
                    <a:pt x="130" y="84"/>
                  </a:cubicBezTo>
                  <a:cubicBezTo>
                    <a:pt x="103" y="74"/>
                    <a:pt x="93" y="47"/>
                    <a:pt x="75"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0"/>
            <p:cNvSpPr/>
            <p:nvPr/>
          </p:nvSpPr>
          <p:spPr>
            <a:xfrm>
              <a:off x="4656850" y="3164550"/>
              <a:ext cx="3275" cy="2800"/>
            </a:xfrm>
            <a:custGeom>
              <a:rect b="b" l="l" r="r" t="t"/>
              <a:pathLst>
                <a:path extrusionOk="0" h="112" w="131">
                  <a:moveTo>
                    <a:pt x="1" y="0"/>
                  </a:moveTo>
                  <a:cubicBezTo>
                    <a:pt x="19" y="19"/>
                    <a:pt x="38" y="47"/>
                    <a:pt x="56" y="66"/>
                  </a:cubicBezTo>
                  <a:cubicBezTo>
                    <a:pt x="66" y="75"/>
                    <a:pt x="84" y="75"/>
                    <a:pt x="93" y="93"/>
                  </a:cubicBezTo>
                  <a:cubicBezTo>
                    <a:pt x="103" y="103"/>
                    <a:pt x="112" y="103"/>
                    <a:pt x="131" y="112"/>
                  </a:cubicBezTo>
                  <a:cubicBezTo>
                    <a:pt x="131" y="75"/>
                    <a:pt x="103" y="56"/>
                    <a:pt x="84" y="28"/>
                  </a:cubicBezTo>
                  <a:cubicBezTo>
                    <a:pt x="66" y="19"/>
                    <a:pt x="56" y="10"/>
                    <a:pt x="47" y="10"/>
                  </a:cubicBezTo>
                  <a:cubicBezTo>
                    <a:pt x="3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0"/>
            <p:cNvSpPr/>
            <p:nvPr/>
          </p:nvSpPr>
          <p:spPr>
            <a:xfrm>
              <a:off x="4679375" y="3158800"/>
              <a:ext cx="7475" cy="6475"/>
            </a:xfrm>
            <a:custGeom>
              <a:rect b="b" l="l" r="r" t="t"/>
              <a:pathLst>
                <a:path extrusionOk="0" h="259" w="299">
                  <a:moveTo>
                    <a:pt x="56" y="1"/>
                  </a:moveTo>
                  <a:cubicBezTo>
                    <a:pt x="38" y="1"/>
                    <a:pt x="19" y="3"/>
                    <a:pt x="1" y="7"/>
                  </a:cubicBezTo>
                  <a:cubicBezTo>
                    <a:pt x="75" y="7"/>
                    <a:pt x="131" y="45"/>
                    <a:pt x="187" y="91"/>
                  </a:cubicBezTo>
                  <a:cubicBezTo>
                    <a:pt x="214" y="110"/>
                    <a:pt x="224" y="147"/>
                    <a:pt x="252" y="165"/>
                  </a:cubicBezTo>
                  <a:cubicBezTo>
                    <a:pt x="252" y="193"/>
                    <a:pt x="261" y="203"/>
                    <a:pt x="270" y="212"/>
                  </a:cubicBezTo>
                  <a:cubicBezTo>
                    <a:pt x="270" y="230"/>
                    <a:pt x="279" y="249"/>
                    <a:pt x="298" y="258"/>
                  </a:cubicBezTo>
                  <a:cubicBezTo>
                    <a:pt x="298" y="240"/>
                    <a:pt x="279" y="230"/>
                    <a:pt x="279" y="203"/>
                  </a:cubicBezTo>
                  <a:cubicBezTo>
                    <a:pt x="270" y="193"/>
                    <a:pt x="270" y="165"/>
                    <a:pt x="261" y="156"/>
                  </a:cubicBezTo>
                  <a:cubicBezTo>
                    <a:pt x="252" y="119"/>
                    <a:pt x="224" y="91"/>
                    <a:pt x="205" y="63"/>
                  </a:cubicBezTo>
                  <a:cubicBezTo>
                    <a:pt x="177" y="45"/>
                    <a:pt x="140" y="17"/>
                    <a:pt x="112" y="7"/>
                  </a:cubicBezTo>
                  <a:cubicBezTo>
                    <a:pt x="94" y="3"/>
                    <a:pt x="75"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0"/>
            <p:cNvSpPr/>
            <p:nvPr/>
          </p:nvSpPr>
          <p:spPr>
            <a:xfrm>
              <a:off x="4683800" y="3162700"/>
              <a:ext cx="3725" cy="8600"/>
            </a:xfrm>
            <a:custGeom>
              <a:rect b="b" l="l" r="r" t="t"/>
              <a:pathLst>
                <a:path extrusionOk="0" h="344" w="149">
                  <a:moveTo>
                    <a:pt x="0" y="0"/>
                  </a:moveTo>
                  <a:lnTo>
                    <a:pt x="0" y="0"/>
                  </a:lnTo>
                  <a:cubicBezTo>
                    <a:pt x="10" y="37"/>
                    <a:pt x="28" y="56"/>
                    <a:pt x="37" y="84"/>
                  </a:cubicBezTo>
                  <a:cubicBezTo>
                    <a:pt x="47" y="112"/>
                    <a:pt x="56" y="140"/>
                    <a:pt x="75" y="177"/>
                  </a:cubicBezTo>
                  <a:lnTo>
                    <a:pt x="102" y="251"/>
                  </a:lnTo>
                  <a:cubicBezTo>
                    <a:pt x="121" y="288"/>
                    <a:pt x="130" y="316"/>
                    <a:pt x="140" y="344"/>
                  </a:cubicBezTo>
                  <a:cubicBezTo>
                    <a:pt x="149" y="325"/>
                    <a:pt x="149" y="288"/>
                    <a:pt x="140" y="251"/>
                  </a:cubicBezTo>
                  <a:cubicBezTo>
                    <a:pt x="130" y="223"/>
                    <a:pt x="121" y="195"/>
                    <a:pt x="102" y="167"/>
                  </a:cubicBezTo>
                  <a:cubicBezTo>
                    <a:pt x="84"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0"/>
            <p:cNvSpPr/>
            <p:nvPr/>
          </p:nvSpPr>
          <p:spPr>
            <a:xfrm>
              <a:off x="4688675" y="3167325"/>
              <a:ext cx="1875" cy="8875"/>
            </a:xfrm>
            <a:custGeom>
              <a:rect b="b" l="l" r="r" t="t"/>
              <a:pathLst>
                <a:path extrusionOk="0" h="355" w="75">
                  <a:moveTo>
                    <a:pt x="0" y="1"/>
                  </a:moveTo>
                  <a:cubicBezTo>
                    <a:pt x="0" y="75"/>
                    <a:pt x="19" y="122"/>
                    <a:pt x="19" y="187"/>
                  </a:cubicBezTo>
                  <a:cubicBezTo>
                    <a:pt x="28" y="233"/>
                    <a:pt x="38" y="289"/>
                    <a:pt x="47" y="354"/>
                  </a:cubicBezTo>
                  <a:cubicBezTo>
                    <a:pt x="75" y="317"/>
                    <a:pt x="75" y="289"/>
                    <a:pt x="75" y="261"/>
                  </a:cubicBezTo>
                  <a:cubicBezTo>
                    <a:pt x="75" y="224"/>
                    <a:pt x="65" y="187"/>
                    <a:pt x="65" y="168"/>
                  </a:cubicBezTo>
                  <a:cubicBezTo>
                    <a:pt x="47" y="140"/>
                    <a:pt x="47" y="103"/>
                    <a:pt x="38" y="85"/>
                  </a:cubicBezTo>
                  <a:cubicBezTo>
                    <a:pt x="28" y="4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0"/>
            <p:cNvSpPr/>
            <p:nvPr/>
          </p:nvSpPr>
          <p:spPr>
            <a:xfrm>
              <a:off x="4682175" y="3163625"/>
              <a:ext cx="2575" cy="5600"/>
            </a:xfrm>
            <a:custGeom>
              <a:rect b="b" l="l" r="r" t="t"/>
              <a:pathLst>
                <a:path extrusionOk="0" h="224" w="103">
                  <a:moveTo>
                    <a:pt x="0" y="0"/>
                  </a:moveTo>
                  <a:lnTo>
                    <a:pt x="0" y="0"/>
                  </a:lnTo>
                  <a:cubicBezTo>
                    <a:pt x="10" y="37"/>
                    <a:pt x="19" y="65"/>
                    <a:pt x="47" y="112"/>
                  </a:cubicBezTo>
                  <a:cubicBezTo>
                    <a:pt x="65" y="149"/>
                    <a:pt x="75" y="186"/>
                    <a:pt x="102" y="223"/>
                  </a:cubicBezTo>
                  <a:cubicBezTo>
                    <a:pt x="102" y="177"/>
                    <a:pt x="93" y="130"/>
                    <a:pt x="75" y="93"/>
                  </a:cubicBezTo>
                  <a:cubicBezTo>
                    <a:pt x="65" y="65"/>
                    <a:pt x="56" y="47"/>
                    <a:pt x="47" y="37"/>
                  </a:cubicBezTo>
                  <a:cubicBezTo>
                    <a:pt x="28" y="19"/>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0"/>
            <p:cNvSpPr/>
            <p:nvPr/>
          </p:nvSpPr>
          <p:spPr>
            <a:xfrm>
              <a:off x="4684725" y="3204025"/>
              <a:ext cx="3750" cy="8175"/>
            </a:xfrm>
            <a:custGeom>
              <a:rect b="b" l="l" r="r" t="t"/>
              <a:pathLst>
                <a:path extrusionOk="0" h="327" w="150">
                  <a:moveTo>
                    <a:pt x="140" y="1"/>
                  </a:moveTo>
                  <a:lnTo>
                    <a:pt x="140" y="1"/>
                  </a:lnTo>
                  <a:cubicBezTo>
                    <a:pt x="112" y="57"/>
                    <a:pt x="93" y="103"/>
                    <a:pt x="65" y="159"/>
                  </a:cubicBezTo>
                  <a:cubicBezTo>
                    <a:pt x="47" y="205"/>
                    <a:pt x="19" y="261"/>
                    <a:pt x="0" y="326"/>
                  </a:cubicBezTo>
                  <a:cubicBezTo>
                    <a:pt x="19" y="308"/>
                    <a:pt x="47" y="289"/>
                    <a:pt x="56" y="252"/>
                  </a:cubicBezTo>
                  <a:cubicBezTo>
                    <a:pt x="75" y="233"/>
                    <a:pt x="93" y="196"/>
                    <a:pt x="103" y="168"/>
                  </a:cubicBezTo>
                  <a:cubicBezTo>
                    <a:pt x="130" y="122"/>
                    <a:pt x="149" y="57"/>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0"/>
            <p:cNvSpPr/>
            <p:nvPr/>
          </p:nvSpPr>
          <p:spPr>
            <a:xfrm>
              <a:off x="4684500" y="3202175"/>
              <a:ext cx="2350" cy="6525"/>
            </a:xfrm>
            <a:custGeom>
              <a:rect b="b" l="l" r="r" t="t"/>
              <a:pathLst>
                <a:path extrusionOk="0" h="261" w="94">
                  <a:moveTo>
                    <a:pt x="74" y="1"/>
                  </a:moveTo>
                  <a:cubicBezTo>
                    <a:pt x="65" y="28"/>
                    <a:pt x="65" y="47"/>
                    <a:pt x="56" y="75"/>
                  </a:cubicBezTo>
                  <a:cubicBezTo>
                    <a:pt x="47" y="84"/>
                    <a:pt x="47" y="103"/>
                    <a:pt x="28" y="131"/>
                  </a:cubicBezTo>
                  <a:cubicBezTo>
                    <a:pt x="19" y="177"/>
                    <a:pt x="9" y="214"/>
                    <a:pt x="0" y="261"/>
                  </a:cubicBezTo>
                  <a:cubicBezTo>
                    <a:pt x="19" y="242"/>
                    <a:pt x="28" y="224"/>
                    <a:pt x="56" y="214"/>
                  </a:cubicBezTo>
                  <a:cubicBezTo>
                    <a:pt x="65" y="186"/>
                    <a:pt x="65" y="168"/>
                    <a:pt x="74" y="140"/>
                  </a:cubicBezTo>
                  <a:cubicBezTo>
                    <a:pt x="93" y="93"/>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0"/>
            <p:cNvSpPr/>
            <p:nvPr/>
          </p:nvSpPr>
          <p:spPr>
            <a:xfrm>
              <a:off x="4681700" y="3198450"/>
              <a:ext cx="1650" cy="6775"/>
            </a:xfrm>
            <a:custGeom>
              <a:rect b="b" l="l" r="r" t="t"/>
              <a:pathLst>
                <a:path extrusionOk="0" h="271" w="66">
                  <a:moveTo>
                    <a:pt x="1" y="1"/>
                  </a:moveTo>
                  <a:cubicBezTo>
                    <a:pt x="1" y="47"/>
                    <a:pt x="1" y="94"/>
                    <a:pt x="19" y="140"/>
                  </a:cubicBezTo>
                  <a:cubicBezTo>
                    <a:pt x="29" y="187"/>
                    <a:pt x="38" y="224"/>
                    <a:pt x="66" y="270"/>
                  </a:cubicBezTo>
                  <a:lnTo>
                    <a:pt x="66" y="131"/>
                  </a:lnTo>
                  <a:cubicBezTo>
                    <a:pt x="47" y="103"/>
                    <a:pt x="47" y="85"/>
                    <a:pt x="38" y="57"/>
                  </a:cubicBezTo>
                  <a:cubicBezTo>
                    <a:pt x="29" y="29"/>
                    <a:pt x="19"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0"/>
            <p:cNvSpPr/>
            <p:nvPr/>
          </p:nvSpPr>
          <p:spPr>
            <a:xfrm>
              <a:off x="4684725" y="3195900"/>
              <a:ext cx="950" cy="5825"/>
            </a:xfrm>
            <a:custGeom>
              <a:rect b="b" l="l" r="r" t="t"/>
              <a:pathLst>
                <a:path extrusionOk="0" h="233" w="38">
                  <a:moveTo>
                    <a:pt x="19" y="1"/>
                  </a:moveTo>
                  <a:cubicBezTo>
                    <a:pt x="10" y="29"/>
                    <a:pt x="0" y="75"/>
                    <a:pt x="0" y="112"/>
                  </a:cubicBezTo>
                  <a:cubicBezTo>
                    <a:pt x="0" y="149"/>
                    <a:pt x="0" y="196"/>
                    <a:pt x="10" y="233"/>
                  </a:cubicBezTo>
                  <a:cubicBezTo>
                    <a:pt x="19" y="196"/>
                    <a:pt x="38" y="149"/>
                    <a:pt x="38" y="112"/>
                  </a:cubicBezTo>
                  <a:cubicBezTo>
                    <a:pt x="38" y="75"/>
                    <a:pt x="38" y="2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0"/>
            <p:cNvSpPr/>
            <p:nvPr/>
          </p:nvSpPr>
          <p:spPr>
            <a:xfrm>
              <a:off x="4688450" y="3193125"/>
              <a:ext cx="1175" cy="7925"/>
            </a:xfrm>
            <a:custGeom>
              <a:rect b="b" l="l" r="r" t="t"/>
              <a:pathLst>
                <a:path extrusionOk="0" h="317" w="47">
                  <a:moveTo>
                    <a:pt x="37" y="0"/>
                  </a:moveTo>
                  <a:cubicBezTo>
                    <a:pt x="9" y="47"/>
                    <a:pt x="0" y="112"/>
                    <a:pt x="0" y="158"/>
                  </a:cubicBezTo>
                  <a:cubicBezTo>
                    <a:pt x="0" y="214"/>
                    <a:pt x="0" y="260"/>
                    <a:pt x="9" y="316"/>
                  </a:cubicBezTo>
                  <a:cubicBezTo>
                    <a:pt x="37" y="260"/>
                    <a:pt x="47" y="214"/>
                    <a:pt x="47" y="167"/>
                  </a:cubicBezTo>
                  <a:cubicBezTo>
                    <a:pt x="47" y="112"/>
                    <a:pt x="47" y="6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0"/>
            <p:cNvSpPr/>
            <p:nvPr/>
          </p:nvSpPr>
          <p:spPr>
            <a:xfrm>
              <a:off x="4637100" y="3184525"/>
              <a:ext cx="4450" cy="9075"/>
            </a:xfrm>
            <a:custGeom>
              <a:rect b="b" l="l" r="r" t="t"/>
              <a:pathLst>
                <a:path extrusionOk="0" h="363" w="178">
                  <a:moveTo>
                    <a:pt x="10" y="0"/>
                  </a:moveTo>
                  <a:cubicBezTo>
                    <a:pt x="1" y="38"/>
                    <a:pt x="10" y="66"/>
                    <a:pt x="10" y="112"/>
                  </a:cubicBezTo>
                  <a:cubicBezTo>
                    <a:pt x="19" y="140"/>
                    <a:pt x="38" y="177"/>
                    <a:pt x="47" y="205"/>
                  </a:cubicBezTo>
                  <a:cubicBezTo>
                    <a:pt x="66" y="270"/>
                    <a:pt x="112" y="326"/>
                    <a:pt x="177" y="363"/>
                  </a:cubicBezTo>
                  <a:cubicBezTo>
                    <a:pt x="159" y="335"/>
                    <a:pt x="140" y="298"/>
                    <a:pt x="131" y="279"/>
                  </a:cubicBezTo>
                  <a:cubicBezTo>
                    <a:pt x="103" y="242"/>
                    <a:pt x="94" y="223"/>
                    <a:pt x="84" y="186"/>
                  </a:cubicBezTo>
                  <a:cubicBezTo>
                    <a:pt x="57" y="131"/>
                    <a:pt x="38"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0"/>
            <p:cNvSpPr/>
            <p:nvPr/>
          </p:nvSpPr>
          <p:spPr>
            <a:xfrm>
              <a:off x="4639900" y="3187300"/>
              <a:ext cx="4675" cy="7000"/>
            </a:xfrm>
            <a:custGeom>
              <a:rect b="b" l="l" r="r" t="t"/>
              <a:pathLst>
                <a:path extrusionOk="0" h="280" w="187">
                  <a:moveTo>
                    <a:pt x="0" y="1"/>
                  </a:moveTo>
                  <a:cubicBezTo>
                    <a:pt x="0" y="38"/>
                    <a:pt x="19" y="75"/>
                    <a:pt x="28" y="85"/>
                  </a:cubicBezTo>
                  <a:cubicBezTo>
                    <a:pt x="37" y="122"/>
                    <a:pt x="47" y="140"/>
                    <a:pt x="65" y="168"/>
                  </a:cubicBezTo>
                  <a:cubicBezTo>
                    <a:pt x="84" y="215"/>
                    <a:pt x="130" y="261"/>
                    <a:pt x="186" y="280"/>
                  </a:cubicBezTo>
                  <a:lnTo>
                    <a:pt x="140" y="215"/>
                  </a:lnTo>
                  <a:cubicBezTo>
                    <a:pt x="130" y="187"/>
                    <a:pt x="102" y="168"/>
                    <a:pt x="93" y="140"/>
                  </a:cubicBezTo>
                  <a:cubicBezTo>
                    <a:pt x="65" y="94"/>
                    <a:pt x="3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0"/>
            <p:cNvSpPr/>
            <p:nvPr/>
          </p:nvSpPr>
          <p:spPr>
            <a:xfrm>
              <a:off x="4644300" y="3190575"/>
              <a:ext cx="6075" cy="6750"/>
            </a:xfrm>
            <a:custGeom>
              <a:rect b="b" l="l" r="r" t="t"/>
              <a:pathLst>
                <a:path extrusionOk="0" h="270" w="243">
                  <a:moveTo>
                    <a:pt x="1" y="0"/>
                  </a:moveTo>
                  <a:lnTo>
                    <a:pt x="1" y="0"/>
                  </a:lnTo>
                  <a:cubicBezTo>
                    <a:pt x="29" y="56"/>
                    <a:pt x="57" y="102"/>
                    <a:pt x="94" y="149"/>
                  </a:cubicBezTo>
                  <a:lnTo>
                    <a:pt x="159" y="223"/>
                  </a:lnTo>
                  <a:cubicBezTo>
                    <a:pt x="187" y="242"/>
                    <a:pt x="215" y="260"/>
                    <a:pt x="242" y="269"/>
                  </a:cubicBezTo>
                  <a:lnTo>
                    <a:pt x="187" y="195"/>
                  </a:lnTo>
                  <a:cubicBezTo>
                    <a:pt x="159" y="177"/>
                    <a:pt x="149" y="149"/>
                    <a:pt x="131" y="130"/>
                  </a:cubicBezTo>
                  <a:cubicBezTo>
                    <a:pt x="94" y="84"/>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0"/>
            <p:cNvSpPr/>
            <p:nvPr/>
          </p:nvSpPr>
          <p:spPr>
            <a:xfrm>
              <a:off x="4646400" y="3197775"/>
              <a:ext cx="7225" cy="5600"/>
            </a:xfrm>
            <a:custGeom>
              <a:rect b="b" l="l" r="r" t="t"/>
              <a:pathLst>
                <a:path extrusionOk="0" h="224" w="289">
                  <a:moveTo>
                    <a:pt x="0" y="0"/>
                  </a:moveTo>
                  <a:lnTo>
                    <a:pt x="0" y="0"/>
                  </a:lnTo>
                  <a:cubicBezTo>
                    <a:pt x="38" y="47"/>
                    <a:pt x="84" y="93"/>
                    <a:pt x="112" y="139"/>
                  </a:cubicBezTo>
                  <a:cubicBezTo>
                    <a:pt x="140" y="158"/>
                    <a:pt x="168" y="177"/>
                    <a:pt x="196" y="186"/>
                  </a:cubicBezTo>
                  <a:cubicBezTo>
                    <a:pt x="233" y="195"/>
                    <a:pt x="251" y="223"/>
                    <a:pt x="288" y="223"/>
                  </a:cubicBezTo>
                  <a:lnTo>
                    <a:pt x="214" y="167"/>
                  </a:lnTo>
                  <a:cubicBezTo>
                    <a:pt x="196" y="139"/>
                    <a:pt x="177" y="130"/>
                    <a:pt x="149" y="112"/>
                  </a:cubicBezTo>
                  <a:cubicBezTo>
                    <a:pt x="103" y="65"/>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0"/>
            <p:cNvSpPr/>
            <p:nvPr/>
          </p:nvSpPr>
          <p:spPr>
            <a:xfrm>
              <a:off x="4653600" y="3200075"/>
              <a:ext cx="7000" cy="6775"/>
            </a:xfrm>
            <a:custGeom>
              <a:rect b="b" l="l" r="r" t="t"/>
              <a:pathLst>
                <a:path extrusionOk="0" h="271" w="280">
                  <a:moveTo>
                    <a:pt x="0" y="1"/>
                  </a:moveTo>
                  <a:lnTo>
                    <a:pt x="0" y="1"/>
                  </a:lnTo>
                  <a:cubicBezTo>
                    <a:pt x="28" y="66"/>
                    <a:pt x="56" y="112"/>
                    <a:pt x="121" y="177"/>
                  </a:cubicBezTo>
                  <a:cubicBezTo>
                    <a:pt x="140" y="187"/>
                    <a:pt x="158" y="215"/>
                    <a:pt x="186" y="233"/>
                  </a:cubicBezTo>
                  <a:cubicBezTo>
                    <a:pt x="223" y="252"/>
                    <a:pt x="242" y="270"/>
                    <a:pt x="279" y="270"/>
                  </a:cubicBezTo>
                  <a:lnTo>
                    <a:pt x="214" y="205"/>
                  </a:lnTo>
                  <a:lnTo>
                    <a:pt x="140" y="131"/>
                  </a:lnTo>
                  <a:cubicBezTo>
                    <a:pt x="93" y="85"/>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0"/>
            <p:cNvSpPr/>
            <p:nvPr/>
          </p:nvSpPr>
          <p:spPr>
            <a:xfrm>
              <a:off x="4659400" y="3178475"/>
              <a:ext cx="2125" cy="3525"/>
            </a:xfrm>
            <a:custGeom>
              <a:rect b="b" l="l" r="r" t="t"/>
              <a:pathLst>
                <a:path extrusionOk="0" h="141" w="85">
                  <a:moveTo>
                    <a:pt x="1" y="1"/>
                  </a:moveTo>
                  <a:cubicBezTo>
                    <a:pt x="1" y="20"/>
                    <a:pt x="10" y="57"/>
                    <a:pt x="29" y="75"/>
                  </a:cubicBezTo>
                  <a:cubicBezTo>
                    <a:pt x="38" y="103"/>
                    <a:pt x="56" y="122"/>
                    <a:pt x="84" y="140"/>
                  </a:cubicBezTo>
                  <a:cubicBezTo>
                    <a:pt x="84" y="103"/>
                    <a:pt x="75" y="75"/>
                    <a:pt x="56" y="5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0"/>
            <p:cNvSpPr/>
            <p:nvPr/>
          </p:nvSpPr>
          <p:spPr>
            <a:xfrm>
              <a:off x="4658950" y="3174525"/>
              <a:ext cx="2575" cy="3525"/>
            </a:xfrm>
            <a:custGeom>
              <a:rect b="b" l="l" r="r" t="t"/>
              <a:pathLst>
                <a:path extrusionOk="0" h="141" w="103">
                  <a:moveTo>
                    <a:pt x="0" y="1"/>
                  </a:moveTo>
                  <a:cubicBezTo>
                    <a:pt x="0" y="38"/>
                    <a:pt x="9" y="66"/>
                    <a:pt x="28" y="85"/>
                  </a:cubicBezTo>
                  <a:cubicBezTo>
                    <a:pt x="56" y="112"/>
                    <a:pt x="65" y="131"/>
                    <a:pt x="102" y="140"/>
                  </a:cubicBezTo>
                  <a:cubicBezTo>
                    <a:pt x="93" y="112"/>
                    <a:pt x="74" y="85"/>
                    <a:pt x="65" y="66"/>
                  </a:cubicBezTo>
                  <a:cubicBezTo>
                    <a:pt x="47" y="38"/>
                    <a:pt x="2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0"/>
            <p:cNvSpPr/>
            <p:nvPr/>
          </p:nvSpPr>
          <p:spPr>
            <a:xfrm>
              <a:off x="4663575" y="3208675"/>
              <a:ext cx="5150" cy="3525"/>
            </a:xfrm>
            <a:custGeom>
              <a:rect b="b" l="l" r="r" t="t"/>
              <a:pathLst>
                <a:path extrusionOk="0" h="141" w="206">
                  <a:moveTo>
                    <a:pt x="1" y="1"/>
                  </a:moveTo>
                  <a:lnTo>
                    <a:pt x="1" y="1"/>
                  </a:lnTo>
                  <a:cubicBezTo>
                    <a:pt x="20" y="29"/>
                    <a:pt x="57" y="56"/>
                    <a:pt x="94" y="94"/>
                  </a:cubicBezTo>
                  <a:cubicBezTo>
                    <a:pt x="112" y="103"/>
                    <a:pt x="122" y="112"/>
                    <a:pt x="150" y="122"/>
                  </a:cubicBezTo>
                  <a:cubicBezTo>
                    <a:pt x="159" y="122"/>
                    <a:pt x="187" y="140"/>
                    <a:pt x="205" y="140"/>
                  </a:cubicBezTo>
                  <a:cubicBezTo>
                    <a:pt x="187" y="103"/>
                    <a:pt x="150" y="75"/>
                    <a:pt x="112" y="56"/>
                  </a:cubicBezTo>
                  <a:cubicBezTo>
                    <a:pt x="75"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0"/>
            <p:cNvSpPr/>
            <p:nvPr/>
          </p:nvSpPr>
          <p:spPr>
            <a:xfrm>
              <a:off x="4605050" y="3102525"/>
              <a:ext cx="62500" cy="58575"/>
            </a:xfrm>
            <a:custGeom>
              <a:rect b="b" l="l" r="r" t="t"/>
              <a:pathLst>
                <a:path extrusionOk="0" h="2343" w="2500">
                  <a:moveTo>
                    <a:pt x="867" y="0"/>
                  </a:moveTo>
                  <a:cubicBezTo>
                    <a:pt x="857" y="0"/>
                    <a:pt x="847" y="0"/>
                    <a:pt x="837" y="1"/>
                  </a:cubicBezTo>
                  <a:cubicBezTo>
                    <a:pt x="679" y="19"/>
                    <a:pt x="493" y="131"/>
                    <a:pt x="465" y="307"/>
                  </a:cubicBezTo>
                  <a:cubicBezTo>
                    <a:pt x="437" y="493"/>
                    <a:pt x="586" y="651"/>
                    <a:pt x="716" y="791"/>
                  </a:cubicBezTo>
                  <a:cubicBezTo>
                    <a:pt x="620" y="778"/>
                    <a:pt x="515" y="756"/>
                    <a:pt x="413" y="756"/>
                  </a:cubicBezTo>
                  <a:cubicBezTo>
                    <a:pt x="368" y="756"/>
                    <a:pt x="323" y="760"/>
                    <a:pt x="279" y="772"/>
                  </a:cubicBezTo>
                  <a:cubicBezTo>
                    <a:pt x="140" y="809"/>
                    <a:pt x="1" y="921"/>
                    <a:pt x="1" y="1060"/>
                  </a:cubicBezTo>
                  <a:cubicBezTo>
                    <a:pt x="1" y="1209"/>
                    <a:pt x="131" y="1329"/>
                    <a:pt x="270" y="1385"/>
                  </a:cubicBezTo>
                  <a:cubicBezTo>
                    <a:pt x="409" y="1441"/>
                    <a:pt x="558" y="1469"/>
                    <a:pt x="688" y="1552"/>
                  </a:cubicBezTo>
                  <a:cubicBezTo>
                    <a:pt x="549" y="1571"/>
                    <a:pt x="400" y="1608"/>
                    <a:pt x="279" y="1692"/>
                  </a:cubicBezTo>
                  <a:cubicBezTo>
                    <a:pt x="168" y="1766"/>
                    <a:pt x="75" y="1924"/>
                    <a:pt x="103" y="2063"/>
                  </a:cubicBezTo>
                  <a:cubicBezTo>
                    <a:pt x="156" y="2265"/>
                    <a:pt x="416" y="2343"/>
                    <a:pt x="640" y="2343"/>
                  </a:cubicBezTo>
                  <a:cubicBezTo>
                    <a:pt x="653" y="2343"/>
                    <a:pt x="666" y="2343"/>
                    <a:pt x="679" y="2342"/>
                  </a:cubicBezTo>
                  <a:cubicBezTo>
                    <a:pt x="1255" y="2314"/>
                    <a:pt x="1831" y="2156"/>
                    <a:pt x="2323" y="1859"/>
                  </a:cubicBezTo>
                  <a:cubicBezTo>
                    <a:pt x="2500" y="1766"/>
                    <a:pt x="2444" y="1525"/>
                    <a:pt x="2398" y="1394"/>
                  </a:cubicBezTo>
                  <a:cubicBezTo>
                    <a:pt x="2156" y="883"/>
                    <a:pt x="1803" y="437"/>
                    <a:pt x="1329" y="159"/>
                  </a:cubicBezTo>
                  <a:cubicBezTo>
                    <a:pt x="1189" y="71"/>
                    <a:pt x="1032" y="0"/>
                    <a:pt x="86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0"/>
            <p:cNvSpPr/>
            <p:nvPr/>
          </p:nvSpPr>
          <p:spPr>
            <a:xfrm>
              <a:off x="4603425" y="3101975"/>
              <a:ext cx="62500" cy="59475"/>
            </a:xfrm>
            <a:custGeom>
              <a:rect b="b" l="l" r="r" t="t"/>
              <a:pathLst>
                <a:path extrusionOk="0" h="2379" w="2500">
                  <a:moveTo>
                    <a:pt x="2231" y="1110"/>
                  </a:moveTo>
                  <a:cubicBezTo>
                    <a:pt x="2314" y="1231"/>
                    <a:pt x="2388" y="1389"/>
                    <a:pt x="2453" y="1528"/>
                  </a:cubicBezTo>
                  <a:cubicBezTo>
                    <a:pt x="2388" y="1370"/>
                    <a:pt x="2314" y="1231"/>
                    <a:pt x="2231" y="1110"/>
                  </a:cubicBezTo>
                  <a:close/>
                  <a:moveTo>
                    <a:pt x="2453" y="1528"/>
                  </a:moveTo>
                  <a:cubicBezTo>
                    <a:pt x="2472" y="1593"/>
                    <a:pt x="2500" y="1677"/>
                    <a:pt x="2500" y="1760"/>
                  </a:cubicBezTo>
                  <a:cubicBezTo>
                    <a:pt x="2500" y="1677"/>
                    <a:pt x="2481" y="1593"/>
                    <a:pt x="2453" y="1528"/>
                  </a:cubicBezTo>
                  <a:close/>
                  <a:moveTo>
                    <a:pt x="2500" y="1760"/>
                  </a:moveTo>
                  <a:cubicBezTo>
                    <a:pt x="2500" y="1788"/>
                    <a:pt x="2481" y="1835"/>
                    <a:pt x="2463" y="1872"/>
                  </a:cubicBezTo>
                  <a:cubicBezTo>
                    <a:pt x="2481" y="1835"/>
                    <a:pt x="2500" y="1807"/>
                    <a:pt x="2500" y="1760"/>
                  </a:cubicBezTo>
                  <a:close/>
                  <a:moveTo>
                    <a:pt x="2463" y="1872"/>
                  </a:moveTo>
                  <a:lnTo>
                    <a:pt x="2463" y="1872"/>
                  </a:lnTo>
                  <a:cubicBezTo>
                    <a:pt x="2435" y="1909"/>
                    <a:pt x="2416" y="1927"/>
                    <a:pt x="2379" y="1955"/>
                  </a:cubicBezTo>
                  <a:cubicBezTo>
                    <a:pt x="2416" y="1946"/>
                    <a:pt x="2453" y="1909"/>
                    <a:pt x="2463" y="1872"/>
                  </a:cubicBezTo>
                  <a:close/>
                  <a:moveTo>
                    <a:pt x="2361" y="1900"/>
                  </a:moveTo>
                  <a:lnTo>
                    <a:pt x="2361" y="1900"/>
                  </a:lnTo>
                  <a:cubicBezTo>
                    <a:pt x="2110" y="2030"/>
                    <a:pt x="1868" y="2141"/>
                    <a:pt x="1599" y="2215"/>
                  </a:cubicBezTo>
                  <a:cubicBezTo>
                    <a:pt x="1868" y="2141"/>
                    <a:pt x="2128" y="2039"/>
                    <a:pt x="2361" y="1900"/>
                  </a:cubicBezTo>
                  <a:close/>
                  <a:moveTo>
                    <a:pt x="933" y="1"/>
                  </a:moveTo>
                  <a:cubicBezTo>
                    <a:pt x="876" y="1"/>
                    <a:pt x="814" y="9"/>
                    <a:pt x="753" y="23"/>
                  </a:cubicBezTo>
                  <a:cubicBezTo>
                    <a:pt x="670" y="51"/>
                    <a:pt x="605" y="106"/>
                    <a:pt x="549" y="181"/>
                  </a:cubicBezTo>
                  <a:cubicBezTo>
                    <a:pt x="484" y="246"/>
                    <a:pt x="465" y="339"/>
                    <a:pt x="474" y="422"/>
                  </a:cubicBezTo>
                  <a:cubicBezTo>
                    <a:pt x="484" y="506"/>
                    <a:pt x="521" y="580"/>
                    <a:pt x="567" y="655"/>
                  </a:cubicBezTo>
                  <a:cubicBezTo>
                    <a:pt x="595" y="692"/>
                    <a:pt x="614" y="710"/>
                    <a:pt x="642" y="748"/>
                  </a:cubicBezTo>
                  <a:cubicBezTo>
                    <a:pt x="605" y="738"/>
                    <a:pt x="567" y="738"/>
                    <a:pt x="530" y="738"/>
                  </a:cubicBezTo>
                  <a:cubicBezTo>
                    <a:pt x="497" y="730"/>
                    <a:pt x="463" y="725"/>
                    <a:pt x="429" y="725"/>
                  </a:cubicBezTo>
                  <a:cubicBezTo>
                    <a:pt x="387" y="725"/>
                    <a:pt x="344" y="732"/>
                    <a:pt x="298" y="748"/>
                  </a:cubicBezTo>
                  <a:cubicBezTo>
                    <a:pt x="224" y="766"/>
                    <a:pt x="149" y="803"/>
                    <a:pt x="94" y="859"/>
                  </a:cubicBezTo>
                  <a:cubicBezTo>
                    <a:pt x="38" y="924"/>
                    <a:pt x="1" y="998"/>
                    <a:pt x="1" y="1091"/>
                  </a:cubicBezTo>
                  <a:cubicBezTo>
                    <a:pt x="1" y="1175"/>
                    <a:pt x="47" y="1259"/>
                    <a:pt x="103" y="1314"/>
                  </a:cubicBezTo>
                  <a:cubicBezTo>
                    <a:pt x="159" y="1370"/>
                    <a:pt x="233" y="1407"/>
                    <a:pt x="298" y="1444"/>
                  </a:cubicBezTo>
                  <a:cubicBezTo>
                    <a:pt x="409" y="1491"/>
                    <a:pt x="521" y="1509"/>
                    <a:pt x="614" y="1556"/>
                  </a:cubicBezTo>
                  <a:cubicBezTo>
                    <a:pt x="512" y="1584"/>
                    <a:pt x="409" y="1621"/>
                    <a:pt x="317" y="1677"/>
                  </a:cubicBezTo>
                  <a:cubicBezTo>
                    <a:pt x="251" y="1704"/>
                    <a:pt x="196" y="1769"/>
                    <a:pt x="159" y="1825"/>
                  </a:cubicBezTo>
                  <a:cubicBezTo>
                    <a:pt x="131" y="1881"/>
                    <a:pt x="103" y="1965"/>
                    <a:pt x="103" y="2030"/>
                  </a:cubicBezTo>
                  <a:cubicBezTo>
                    <a:pt x="103" y="2104"/>
                    <a:pt x="140" y="2188"/>
                    <a:pt x="196" y="2234"/>
                  </a:cubicBezTo>
                  <a:cubicBezTo>
                    <a:pt x="251" y="2280"/>
                    <a:pt x="317" y="2318"/>
                    <a:pt x="382" y="2336"/>
                  </a:cubicBezTo>
                  <a:cubicBezTo>
                    <a:pt x="478" y="2368"/>
                    <a:pt x="574" y="2378"/>
                    <a:pt x="670" y="2378"/>
                  </a:cubicBezTo>
                  <a:cubicBezTo>
                    <a:pt x="714" y="2378"/>
                    <a:pt x="757" y="2376"/>
                    <a:pt x="800" y="2373"/>
                  </a:cubicBezTo>
                  <a:cubicBezTo>
                    <a:pt x="1078" y="2346"/>
                    <a:pt x="1348" y="2299"/>
                    <a:pt x="1599" y="2215"/>
                  </a:cubicBezTo>
                  <a:lnTo>
                    <a:pt x="1599" y="2215"/>
                  </a:lnTo>
                  <a:cubicBezTo>
                    <a:pt x="1339" y="2299"/>
                    <a:pt x="1069" y="2346"/>
                    <a:pt x="800" y="2364"/>
                  </a:cubicBezTo>
                  <a:cubicBezTo>
                    <a:pt x="767" y="2366"/>
                    <a:pt x="734" y="2367"/>
                    <a:pt x="701" y="2367"/>
                  </a:cubicBezTo>
                  <a:cubicBezTo>
                    <a:pt x="596" y="2367"/>
                    <a:pt x="495" y="2355"/>
                    <a:pt x="409" y="2327"/>
                  </a:cubicBezTo>
                  <a:cubicBezTo>
                    <a:pt x="344" y="2299"/>
                    <a:pt x="279" y="2271"/>
                    <a:pt x="242" y="2234"/>
                  </a:cubicBezTo>
                  <a:cubicBezTo>
                    <a:pt x="196" y="2188"/>
                    <a:pt x="177" y="2132"/>
                    <a:pt x="177" y="2058"/>
                  </a:cubicBezTo>
                  <a:cubicBezTo>
                    <a:pt x="177" y="2002"/>
                    <a:pt x="196" y="1927"/>
                    <a:pt x="233" y="1881"/>
                  </a:cubicBezTo>
                  <a:cubicBezTo>
                    <a:pt x="270" y="1825"/>
                    <a:pt x="317" y="1779"/>
                    <a:pt x="372" y="1760"/>
                  </a:cubicBezTo>
                  <a:cubicBezTo>
                    <a:pt x="484" y="1686"/>
                    <a:pt x="614" y="1667"/>
                    <a:pt x="753" y="1639"/>
                  </a:cubicBezTo>
                  <a:lnTo>
                    <a:pt x="846" y="1630"/>
                  </a:lnTo>
                  <a:lnTo>
                    <a:pt x="762" y="1584"/>
                  </a:lnTo>
                  <a:cubicBezTo>
                    <a:pt x="642" y="1500"/>
                    <a:pt x="484" y="1481"/>
                    <a:pt x="344" y="1416"/>
                  </a:cubicBezTo>
                  <a:cubicBezTo>
                    <a:pt x="289" y="1398"/>
                    <a:pt x="224" y="1351"/>
                    <a:pt x="177" y="1305"/>
                  </a:cubicBezTo>
                  <a:cubicBezTo>
                    <a:pt x="131" y="1259"/>
                    <a:pt x="94" y="1203"/>
                    <a:pt x="94" y="1138"/>
                  </a:cubicBezTo>
                  <a:cubicBezTo>
                    <a:pt x="94" y="1082"/>
                    <a:pt x="112" y="1026"/>
                    <a:pt x="159" y="980"/>
                  </a:cubicBezTo>
                  <a:cubicBezTo>
                    <a:pt x="205" y="933"/>
                    <a:pt x="270" y="896"/>
                    <a:pt x="326" y="887"/>
                  </a:cubicBezTo>
                  <a:cubicBezTo>
                    <a:pt x="371" y="874"/>
                    <a:pt x="418" y="869"/>
                    <a:pt x="466" y="869"/>
                  </a:cubicBezTo>
                  <a:cubicBezTo>
                    <a:pt x="557" y="869"/>
                    <a:pt x="653" y="887"/>
                    <a:pt x="744" y="905"/>
                  </a:cubicBezTo>
                  <a:lnTo>
                    <a:pt x="865" y="933"/>
                  </a:lnTo>
                  <a:lnTo>
                    <a:pt x="772" y="840"/>
                  </a:lnTo>
                  <a:cubicBezTo>
                    <a:pt x="716" y="785"/>
                    <a:pt x="670" y="720"/>
                    <a:pt x="623" y="664"/>
                  </a:cubicBezTo>
                  <a:cubicBezTo>
                    <a:pt x="577" y="608"/>
                    <a:pt x="539" y="534"/>
                    <a:pt x="530" y="469"/>
                  </a:cubicBezTo>
                  <a:cubicBezTo>
                    <a:pt x="521" y="394"/>
                    <a:pt x="539" y="329"/>
                    <a:pt x="577" y="274"/>
                  </a:cubicBezTo>
                  <a:cubicBezTo>
                    <a:pt x="623" y="209"/>
                    <a:pt x="688" y="162"/>
                    <a:pt x="753" y="144"/>
                  </a:cubicBezTo>
                  <a:cubicBezTo>
                    <a:pt x="809" y="123"/>
                    <a:pt x="859" y="112"/>
                    <a:pt x="916" y="112"/>
                  </a:cubicBezTo>
                  <a:cubicBezTo>
                    <a:pt x="936" y="112"/>
                    <a:pt x="955" y="113"/>
                    <a:pt x="976" y="116"/>
                  </a:cubicBezTo>
                  <a:cubicBezTo>
                    <a:pt x="1041" y="134"/>
                    <a:pt x="1125" y="144"/>
                    <a:pt x="1199" y="181"/>
                  </a:cubicBezTo>
                  <a:lnTo>
                    <a:pt x="1404" y="283"/>
                  </a:lnTo>
                  <a:cubicBezTo>
                    <a:pt x="1478" y="320"/>
                    <a:pt x="1534" y="367"/>
                    <a:pt x="1599" y="413"/>
                  </a:cubicBezTo>
                  <a:cubicBezTo>
                    <a:pt x="1859" y="599"/>
                    <a:pt x="2063" y="840"/>
                    <a:pt x="2230" y="1110"/>
                  </a:cubicBezTo>
                  <a:cubicBezTo>
                    <a:pt x="2063" y="840"/>
                    <a:pt x="1868" y="580"/>
                    <a:pt x="1617" y="385"/>
                  </a:cubicBezTo>
                  <a:cubicBezTo>
                    <a:pt x="1552" y="339"/>
                    <a:pt x="1487" y="292"/>
                    <a:pt x="1413" y="246"/>
                  </a:cubicBezTo>
                  <a:cubicBezTo>
                    <a:pt x="1348" y="199"/>
                    <a:pt x="1273" y="162"/>
                    <a:pt x="1208" y="134"/>
                  </a:cubicBezTo>
                  <a:cubicBezTo>
                    <a:pt x="1162" y="41"/>
                    <a:pt x="1078" y="14"/>
                    <a:pt x="995" y="4"/>
                  </a:cubicBezTo>
                  <a:cubicBezTo>
                    <a:pt x="975" y="2"/>
                    <a:pt x="954" y="1"/>
                    <a:pt x="9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0"/>
            <p:cNvSpPr/>
            <p:nvPr/>
          </p:nvSpPr>
          <p:spPr>
            <a:xfrm>
              <a:off x="4622250" y="3141325"/>
              <a:ext cx="43675" cy="5125"/>
            </a:xfrm>
            <a:custGeom>
              <a:rect b="b" l="l" r="r" t="t"/>
              <a:pathLst>
                <a:path extrusionOk="0" h="205" w="1747">
                  <a:moveTo>
                    <a:pt x="0" y="0"/>
                  </a:moveTo>
                  <a:cubicBezTo>
                    <a:pt x="140" y="10"/>
                    <a:pt x="288" y="28"/>
                    <a:pt x="437" y="56"/>
                  </a:cubicBezTo>
                  <a:lnTo>
                    <a:pt x="874" y="103"/>
                  </a:lnTo>
                  <a:lnTo>
                    <a:pt x="1301" y="149"/>
                  </a:lnTo>
                  <a:cubicBezTo>
                    <a:pt x="1385" y="149"/>
                    <a:pt x="1450" y="158"/>
                    <a:pt x="1524" y="168"/>
                  </a:cubicBezTo>
                  <a:cubicBezTo>
                    <a:pt x="1608" y="168"/>
                    <a:pt x="1673" y="195"/>
                    <a:pt x="1747" y="205"/>
                  </a:cubicBezTo>
                  <a:cubicBezTo>
                    <a:pt x="1608" y="158"/>
                    <a:pt x="1450" y="140"/>
                    <a:pt x="1310" y="112"/>
                  </a:cubicBezTo>
                  <a:cubicBezTo>
                    <a:pt x="1171" y="93"/>
                    <a:pt x="1022" y="65"/>
                    <a:pt x="883" y="56"/>
                  </a:cubicBezTo>
                  <a:cubicBezTo>
                    <a:pt x="734" y="47"/>
                    <a:pt x="595" y="28"/>
                    <a:pt x="446" y="19"/>
                  </a:cubicBezTo>
                  <a:cubicBezTo>
                    <a:pt x="288" y="10"/>
                    <a:pt x="14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50"/>
            <p:cNvSpPr/>
            <p:nvPr/>
          </p:nvSpPr>
          <p:spPr>
            <a:xfrm>
              <a:off x="4623175" y="3122275"/>
              <a:ext cx="43000" cy="22325"/>
            </a:xfrm>
            <a:custGeom>
              <a:rect b="b" l="l" r="r" t="t"/>
              <a:pathLst>
                <a:path extrusionOk="0" h="893" w="1720">
                  <a:moveTo>
                    <a:pt x="0" y="1"/>
                  </a:moveTo>
                  <a:lnTo>
                    <a:pt x="418" y="242"/>
                  </a:lnTo>
                  <a:cubicBezTo>
                    <a:pt x="567" y="326"/>
                    <a:pt x="706" y="400"/>
                    <a:pt x="846" y="474"/>
                  </a:cubicBezTo>
                  <a:cubicBezTo>
                    <a:pt x="985" y="549"/>
                    <a:pt x="1125" y="632"/>
                    <a:pt x="1273" y="697"/>
                  </a:cubicBezTo>
                  <a:cubicBezTo>
                    <a:pt x="1413" y="772"/>
                    <a:pt x="1571" y="855"/>
                    <a:pt x="1719" y="892"/>
                  </a:cubicBezTo>
                  <a:cubicBezTo>
                    <a:pt x="1636" y="865"/>
                    <a:pt x="1571" y="827"/>
                    <a:pt x="1496" y="790"/>
                  </a:cubicBezTo>
                  <a:cubicBezTo>
                    <a:pt x="1431" y="762"/>
                    <a:pt x="1357" y="707"/>
                    <a:pt x="1292" y="679"/>
                  </a:cubicBezTo>
                  <a:lnTo>
                    <a:pt x="855" y="447"/>
                  </a:lnTo>
                  <a:lnTo>
                    <a:pt x="428" y="224"/>
                  </a:lnTo>
                  <a:cubicBezTo>
                    <a:pt x="288" y="140"/>
                    <a:pt x="149"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50"/>
            <p:cNvSpPr/>
            <p:nvPr/>
          </p:nvSpPr>
          <p:spPr>
            <a:xfrm>
              <a:off x="4638500" y="3140300"/>
              <a:ext cx="12575" cy="1500"/>
            </a:xfrm>
            <a:custGeom>
              <a:rect b="b" l="l" r="r" t="t"/>
              <a:pathLst>
                <a:path extrusionOk="0" h="60" w="503">
                  <a:moveTo>
                    <a:pt x="85" y="0"/>
                  </a:moveTo>
                  <a:cubicBezTo>
                    <a:pt x="56" y="0"/>
                    <a:pt x="28" y="1"/>
                    <a:pt x="1" y="4"/>
                  </a:cubicBezTo>
                  <a:cubicBezTo>
                    <a:pt x="84" y="41"/>
                    <a:pt x="168" y="51"/>
                    <a:pt x="242" y="51"/>
                  </a:cubicBezTo>
                  <a:cubicBezTo>
                    <a:pt x="289" y="51"/>
                    <a:pt x="326" y="60"/>
                    <a:pt x="372" y="60"/>
                  </a:cubicBezTo>
                  <a:lnTo>
                    <a:pt x="502" y="60"/>
                  </a:lnTo>
                  <a:cubicBezTo>
                    <a:pt x="465" y="51"/>
                    <a:pt x="428" y="41"/>
                    <a:pt x="381" y="23"/>
                  </a:cubicBezTo>
                  <a:cubicBezTo>
                    <a:pt x="335" y="14"/>
                    <a:pt x="307" y="4"/>
                    <a:pt x="261" y="4"/>
                  </a:cubicBezTo>
                  <a:cubicBezTo>
                    <a:pt x="199" y="4"/>
                    <a:pt x="141" y="0"/>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0"/>
            <p:cNvSpPr/>
            <p:nvPr/>
          </p:nvSpPr>
          <p:spPr>
            <a:xfrm>
              <a:off x="4633850" y="3138300"/>
              <a:ext cx="7700" cy="1125"/>
            </a:xfrm>
            <a:custGeom>
              <a:rect b="b" l="l" r="r" t="t"/>
              <a:pathLst>
                <a:path extrusionOk="0" h="45" w="308">
                  <a:moveTo>
                    <a:pt x="149" y="1"/>
                  </a:moveTo>
                  <a:cubicBezTo>
                    <a:pt x="103" y="1"/>
                    <a:pt x="47" y="10"/>
                    <a:pt x="1" y="38"/>
                  </a:cubicBezTo>
                  <a:cubicBezTo>
                    <a:pt x="29" y="42"/>
                    <a:pt x="54" y="45"/>
                    <a:pt x="79" y="45"/>
                  </a:cubicBezTo>
                  <a:cubicBezTo>
                    <a:pt x="103" y="45"/>
                    <a:pt x="126" y="42"/>
                    <a:pt x="149" y="38"/>
                  </a:cubicBezTo>
                  <a:lnTo>
                    <a:pt x="224" y="38"/>
                  </a:lnTo>
                  <a:cubicBezTo>
                    <a:pt x="252" y="28"/>
                    <a:pt x="279" y="28"/>
                    <a:pt x="307" y="28"/>
                  </a:cubicBezTo>
                  <a:cubicBezTo>
                    <a:pt x="289" y="10"/>
                    <a:pt x="261"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0"/>
            <p:cNvSpPr/>
            <p:nvPr/>
          </p:nvSpPr>
          <p:spPr>
            <a:xfrm>
              <a:off x="4634100" y="3135050"/>
              <a:ext cx="11400" cy="3050"/>
            </a:xfrm>
            <a:custGeom>
              <a:rect b="b" l="l" r="r" t="t"/>
              <a:pathLst>
                <a:path extrusionOk="0" h="122" w="456">
                  <a:moveTo>
                    <a:pt x="0" y="1"/>
                  </a:moveTo>
                  <a:cubicBezTo>
                    <a:pt x="74" y="38"/>
                    <a:pt x="158" y="66"/>
                    <a:pt x="223" y="84"/>
                  </a:cubicBezTo>
                  <a:cubicBezTo>
                    <a:pt x="307" y="93"/>
                    <a:pt x="372" y="103"/>
                    <a:pt x="455" y="121"/>
                  </a:cubicBezTo>
                  <a:cubicBezTo>
                    <a:pt x="418" y="93"/>
                    <a:pt x="390" y="84"/>
                    <a:pt x="353" y="75"/>
                  </a:cubicBezTo>
                  <a:cubicBezTo>
                    <a:pt x="307" y="66"/>
                    <a:pt x="269" y="47"/>
                    <a:pt x="232" y="38"/>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0"/>
            <p:cNvSpPr/>
            <p:nvPr/>
          </p:nvSpPr>
          <p:spPr>
            <a:xfrm>
              <a:off x="4649175" y="3139225"/>
              <a:ext cx="6775" cy="2575"/>
            </a:xfrm>
            <a:custGeom>
              <a:rect b="b" l="l" r="r" t="t"/>
              <a:pathLst>
                <a:path extrusionOk="0" h="103" w="271">
                  <a:moveTo>
                    <a:pt x="1" y="1"/>
                  </a:moveTo>
                  <a:cubicBezTo>
                    <a:pt x="47" y="38"/>
                    <a:pt x="94" y="57"/>
                    <a:pt x="131" y="66"/>
                  </a:cubicBezTo>
                  <a:cubicBezTo>
                    <a:pt x="177" y="84"/>
                    <a:pt x="224" y="103"/>
                    <a:pt x="270" y="103"/>
                  </a:cubicBezTo>
                  <a:cubicBezTo>
                    <a:pt x="233" y="84"/>
                    <a:pt x="187" y="57"/>
                    <a:pt x="140" y="38"/>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0"/>
            <p:cNvSpPr/>
            <p:nvPr/>
          </p:nvSpPr>
          <p:spPr>
            <a:xfrm>
              <a:off x="4611325" y="3124600"/>
              <a:ext cx="10700" cy="1175"/>
            </a:xfrm>
            <a:custGeom>
              <a:rect b="b" l="l" r="r" t="t"/>
              <a:pathLst>
                <a:path extrusionOk="0" h="47" w="428">
                  <a:moveTo>
                    <a:pt x="214" y="0"/>
                  </a:moveTo>
                  <a:cubicBezTo>
                    <a:pt x="140" y="0"/>
                    <a:pt x="66" y="0"/>
                    <a:pt x="1" y="28"/>
                  </a:cubicBezTo>
                  <a:cubicBezTo>
                    <a:pt x="75" y="38"/>
                    <a:pt x="149" y="47"/>
                    <a:pt x="214" y="47"/>
                  </a:cubicBezTo>
                  <a:lnTo>
                    <a:pt x="428" y="47"/>
                  </a:lnTo>
                  <a:cubicBezTo>
                    <a:pt x="391" y="28"/>
                    <a:pt x="354" y="28"/>
                    <a:pt x="326" y="19"/>
                  </a:cubicBezTo>
                  <a:cubicBezTo>
                    <a:pt x="289" y="0"/>
                    <a:pt x="251"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0"/>
            <p:cNvSpPr/>
            <p:nvPr/>
          </p:nvSpPr>
          <p:spPr>
            <a:xfrm>
              <a:off x="4618525" y="3126700"/>
              <a:ext cx="7450" cy="1175"/>
            </a:xfrm>
            <a:custGeom>
              <a:rect b="b" l="l" r="r" t="t"/>
              <a:pathLst>
                <a:path extrusionOk="0" h="47" w="298">
                  <a:moveTo>
                    <a:pt x="66" y="0"/>
                  </a:moveTo>
                  <a:cubicBezTo>
                    <a:pt x="47" y="9"/>
                    <a:pt x="19" y="9"/>
                    <a:pt x="1" y="28"/>
                  </a:cubicBezTo>
                  <a:cubicBezTo>
                    <a:pt x="56" y="47"/>
                    <a:pt x="103" y="47"/>
                    <a:pt x="149" y="47"/>
                  </a:cubicBezTo>
                  <a:lnTo>
                    <a:pt x="298" y="47"/>
                  </a:lnTo>
                  <a:cubicBezTo>
                    <a:pt x="279" y="28"/>
                    <a:pt x="251" y="28"/>
                    <a:pt x="233" y="9"/>
                  </a:cubicBezTo>
                  <a:cubicBezTo>
                    <a:pt x="196" y="0"/>
                    <a:pt x="17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0"/>
            <p:cNvSpPr/>
            <p:nvPr/>
          </p:nvSpPr>
          <p:spPr>
            <a:xfrm>
              <a:off x="4610400" y="3127150"/>
              <a:ext cx="4425" cy="1425"/>
            </a:xfrm>
            <a:custGeom>
              <a:rect b="b" l="l" r="r" t="t"/>
              <a:pathLst>
                <a:path extrusionOk="0" h="57" w="177">
                  <a:moveTo>
                    <a:pt x="84" y="1"/>
                  </a:moveTo>
                  <a:cubicBezTo>
                    <a:pt x="56" y="1"/>
                    <a:pt x="47" y="1"/>
                    <a:pt x="38" y="19"/>
                  </a:cubicBezTo>
                  <a:cubicBezTo>
                    <a:pt x="19" y="19"/>
                    <a:pt x="10" y="29"/>
                    <a:pt x="0" y="38"/>
                  </a:cubicBezTo>
                  <a:cubicBezTo>
                    <a:pt x="38" y="38"/>
                    <a:pt x="56" y="38"/>
                    <a:pt x="93" y="56"/>
                  </a:cubicBezTo>
                  <a:cubicBezTo>
                    <a:pt x="103" y="38"/>
                    <a:pt x="112" y="38"/>
                    <a:pt x="130" y="38"/>
                  </a:cubicBezTo>
                  <a:cubicBezTo>
                    <a:pt x="140" y="38"/>
                    <a:pt x="158" y="38"/>
                    <a:pt x="177" y="29"/>
                  </a:cubicBezTo>
                  <a:cubicBezTo>
                    <a:pt x="140" y="1"/>
                    <a:pt x="112"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0"/>
            <p:cNvSpPr/>
            <p:nvPr/>
          </p:nvSpPr>
          <p:spPr>
            <a:xfrm>
              <a:off x="4621775" y="3104850"/>
              <a:ext cx="9325" cy="3050"/>
            </a:xfrm>
            <a:custGeom>
              <a:rect b="b" l="l" r="r" t="t"/>
              <a:pathLst>
                <a:path extrusionOk="0" h="122" w="373">
                  <a:moveTo>
                    <a:pt x="168" y="1"/>
                  </a:moveTo>
                  <a:cubicBezTo>
                    <a:pt x="131" y="10"/>
                    <a:pt x="103" y="10"/>
                    <a:pt x="66" y="38"/>
                  </a:cubicBezTo>
                  <a:cubicBezTo>
                    <a:pt x="28" y="66"/>
                    <a:pt x="10" y="84"/>
                    <a:pt x="1" y="122"/>
                  </a:cubicBezTo>
                  <a:cubicBezTo>
                    <a:pt x="56" y="75"/>
                    <a:pt x="112" y="47"/>
                    <a:pt x="186" y="47"/>
                  </a:cubicBezTo>
                  <a:cubicBezTo>
                    <a:pt x="205" y="47"/>
                    <a:pt x="242" y="66"/>
                    <a:pt x="279" y="66"/>
                  </a:cubicBezTo>
                  <a:cubicBezTo>
                    <a:pt x="289" y="66"/>
                    <a:pt x="307" y="75"/>
                    <a:pt x="326" y="75"/>
                  </a:cubicBezTo>
                  <a:cubicBezTo>
                    <a:pt x="335" y="75"/>
                    <a:pt x="344" y="84"/>
                    <a:pt x="372" y="84"/>
                  </a:cubicBezTo>
                  <a:cubicBezTo>
                    <a:pt x="354" y="75"/>
                    <a:pt x="335" y="66"/>
                    <a:pt x="326" y="47"/>
                  </a:cubicBezTo>
                  <a:cubicBezTo>
                    <a:pt x="307" y="38"/>
                    <a:pt x="289" y="38"/>
                    <a:pt x="279" y="29"/>
                  </a:cubicBezTo>
                  <a:cubicBezTo>
                    <a:pt x="242" y="19"/>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0"/>
            <p:cNvSpPr/>
            <p:nvPr/>
          </p:nvSpPr>
          <p:spPr>
            <a:xfrm>
              <a:off x="4627825" y="3107175"/>
              <a:ext cx="8600" cy="3975"/>
            </a:xfrm>
            <a:custGeom>
              <a:rect b="b" l="l" r="r" t="t"/>
              <a:pathLst>
                <a:path extrusionOk="0" h="159" w="344">
                  <a:moveTo>
                    <a:pt x="0" y="1"/>
                  </a:moveTo>
                  <a:cubicBezTo>
                    <a:pt x="19" y="29"/>
                    <a:pt x="47" y="38"/>
                    <a:pt x="84" y="47"/>
                  </a:cubicBezTo>
                  <a:cubicBezTo>
                    <a:pt x="112" y="66"/>
                    <a:pt x="140" y="75"/>
                    <a:pt x="177" y="84"/>
                  </a:cubicBezTo>
                  <a:lnTo>
                    <a:pt x="260" y="121"/>
                  </a:lnTo>
                  <a:cubicBezTo>
                    <a:pt x="288" y="131"/>
                    <a:pt x="316" y="140"/>
                    <a:pt x="344" y="159"/>
                  </a:cubicBezTo>
                  <a:cubicBezTo>
                    <a:pt x="335" y="121"/>
                    <a:pt x="297" y="94"/>
                    <a:pt x="279" y="84"/>
                  </a:cubicBezTo>
                  <a:cubicBezTo>
                    <a:pt x="242" y="66"/>
                    <a:pt x="223" y="47"/>
                    <a:pt x="186" y="38"/>
                  </a:cubicBezTo>
                  <a:cubicBezTo>
                    <a:pt x="130" y="29"/>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0"/>
            <p:cNvSpPr/>
            <p:nvPr/>
          </p:nvSpPr>
          <p:spPr>
            <a:xfrm>
              <a:off x="4634550" y="3106950"/>
              <a:ext cx="7000" cy="4900"/>
            </a:xfrm>
            <a:custGeom>
              <a:rect b="b" l="l" r="r" t="t"/>
              <a:pathLst>
                <a:path extrusionOk="0" h="196" w="280">
                  <a:moveTo>
                    <a:pt x="1" y="0"/>
                  </a:moveTo>
                  <a:cubicBezTo>
                    <a:pt x="47" y="47"/>
                    <a:pt x="94" y="75"/>
                    <a:pt x="140" y="103"/>
                  </a:cubicBezTo>
                  <a:cubicBezTo>
                    <a:pt x="186" y="140"/>
                    <a:pt x="233" y="168"/>
                    <a:pt x="279" y="195"/>
                  </a:cubicBezTo>
                  <a:cubicBezTo>
                    <a:pt x="261" y="177"/>
                    <a:pt x="251" y="149"/>
                    <a:pt x="233" y="130"/>
                  </a:cubicBezTo>
                  <a:cubicBezTo>
                    <a:pt x="205" y="103"/>
                    <a:pt x="186" y="84"/>
                    <a:pt x="159" y="75"/>
                  </a:cubicBezTo>
                  <a:cubicBezTo>
                    <a:pt x="121" y="47"/>
                    <a:pt x="103" y="38"/>
                    <a:pt x="75" y="28"/>
                  </a:cubicBezTo>
                  <a:cubicBezTo>
                    <a:pt x="56" y="1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50"/>
            <p:cNvSpPr/>
            <p:nvPr/>
          </p:nvSpPr>
          <p:spPr>
            <a:xfrm>
              <a:off x="4626875" y="3109025"/>
              <a:ext cx="5600" cy="2125"/>
            </a:xfrm>
            <a:custGeom>
              <a:rect b="b" l="l" r="r" t="t"/>
              <a:pathLst>
                <a:path extrusionOk="0" h="85" w="224">
                  <a:moveTo>
                    <a:pt x="57" y="1"/>
                  </a:moveTo>
                  <a:cubicBezTo>
                    <a:pt x="47" y="1"/>
                    <a:pt x="29" y="1"/>
                    <a:pt x="1" y="10"/>
                  </a:cubicBezTo>
                  <a:cubicBezTo>
                    <a:pt x="38" y="20"/>
                    <a:pt x="75" y="47"/>
                    <a:pt x="103" y="47"/>
                  </a:cubicBezTo>
                  <a:cubicBezTo>
                    <a:pt x="140" y="57"/>
                    <a:pt x="178" y="66"/>
                    <a:pt x="224" y="85"/>
                  </a:cubicBezTo>
                  <a:cubicBezTo>
                    <a:pt x="196" y="47"/>
                    <a:pt x="150" y="20"/>
                    <a:pt x="122" y="10"/>
                  </a:cubicBezTo>
                  <a:cubicBezTo>
                    <a:pt x="103" y="10"/>
                    <a:pt x="85"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50"/>
            <p:cNvSpPr/>
            <p:nvPr/>
          </p:nvSpPr>
          <p:spPr>
            <a:xfrm>
              <a:off x="4660575" y="3132725"/>
              <a:ext cx="3500" cy="8150"/>
            </a:xfrm>
            <a:custGeom>
              <a:rect b="b" l="l" r="r" t="t"/>
              <a:pathLst>
                <a:path extrusionOk="0" h="326" w="140">
                  <a:moveTo>
                    <a:pt x="0" y="1"/>
                  </a:moveTo>
                  <a:lnTo>
                    <a:pt x="0" y="1"/>
                  </a:lnTo>
                  <a:cubicBezTo>
                    <a:pt x="28" y="66"/>
                    <a:pt x="47" y="112"/>
                    <a:pt x="75" y="168"/>
                  </a:cubicBezTo>
                  <a:cubicBezTo>
                    <a:pt x="93" y="224"/>
                    <a:pt x="102" y="270"/>
                    <a:pt x="140" y="326"/>
                  </a:cubicBezTo>
                  <a:cubicBezTo>
                    <a:pt x="140" y="298"/>
                    <a:pt x="140" y="261"/>
                    <a:pt x="130" y="233"/>
                  </a:cubicBezTo>
                  <a:cubicBezTo>
                    <a:pt x="130" y="214"/>
                    <a:pt x="121" y="177"/>
                    <a:pt x="102" y="159"/>
                  </a:cubicBezTo>
                  <a:cubicBezTo>
                    <a:pt x="84" y="9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0"/>
            <p:cNvSpPr/>
            <p:nvPr/>
          </p:nvSpPr>
          <p:spPr>
            <a:xfrm>
              <a:off x="4657775" y="3132725"/>
              <a:ext cx="3525" cy="5825"/>
            </a:xfrm>
            <a:custGeom>
              <a:rect b="b" l="l" r="r" t="t"/>
              <a:pathLst>
                <a:path extrusionOk="0" h="233" w="141">
                  <a:moveTo>
                    <a:pt x="1" y="1"/>
                  </a:moveTo>
                  <a:cubicBezTo>
                    <a:pt x="10" y="29"/>
                    <a:pt x="19" y="38"/>
                    <a:pt x="29" y="66"/>
                  </a:cubicBezTo>
                  <a:cubicBezTo>
                    <a:pt x="47" y="84"/>
                    <a:pt x="56" y="94"/>
                    <a:pt x="66" y="121"/>
                  </a:cubicBezTo>
                  <a:cubicBezTo>
                    <a:pt x="94" y="159"/>
                    <a:pt x="112" y="186"/>
                    <a:pt x="140" y="233"/>
                  </a:cubicBezTo>
                  <a:cubicBezTo>
                    <a:pt x="140" y="214"/>
                    <a:pt x="140" y="186"/>
                    <a:pt x="121" y="177"/>
                  </a:cubicBezTo>
                  <a:cubicBezTo>
                    <a:pt x="121" y="159"/>
                    <a:pt x="112" y="131"/>
                    <a:pt x="103" y="112"/>
                  </a:cubicBezTo>
                  <a:cubicBezTo>
                    <a:pt x="66"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0"/>
            <p:cNvSpPr/>
            <p:nvPr/>
          </p:nvSpPr>
          <p:spPr>
            <a:xfrm>
              <a:off x="4651975" y="3133650"/>
              <a:ext cx="5825" cy="3525"/>
            </a:xfrm>
            <a:custGeom>
              <a:rect b="b" l="l" r="r" t="t"/>
              <a:pathLst>
                <a:path extrusionOk="0" h="141" w="233">
                  <a:moveTo>
                    <a:pt x="0" y="1"/>
                  </a:moveTo>
                  <a:cubicBezTo>
                    <a:pt x="28" y="38"/>
                    <a:pt x="65" y="57"/>
                    <a:pt x="103" y="84"/>
                  </a:cubicBezTo>
                  <a:cubicBezTo>
                    <a:pt x="140" y="103"/>
                    <a:pt x="186" y="131"/>
                    <a:pt x="233" y="140"/>
                  </a:cubicBezTo>
                  <a:cubicBezTo>
                    <a:pt x="205" y="103"/>
                    <a:pt x="168" y="75"/>
                    <a:pt x="121" y="57"/>
                  </a:cubicBezTo>
                  <a:cubicBezTo>
                    <a:pt x="112" y="47"/>
                    <a:pt x="93" y="38"/>
                    <a:pt x="65" y="29"/>
                  </a:cubicBezTo>
                  <a:cubicBezTo>
                    <a:pt x="4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0"/>
            <p:cNvSpPr/>
            <p:nvPr/>
          </p:nvSpPr>
          <p:spPr>
            <a:xfrm>
              <a:off x="4652425" y="3129000"/>
              <a:ext cx="4225" cy="4450"/>
            </a:xfrm>
            <a:custGeom>
              <a:rect b="b" l="l" r="r" t="t"/>
              <a:pathLst>
                <a:path extrusionOk="0" h="178" w="169">
                  <a:moveTo>
                    <a:pt x="1" y="1"/>
                  </a:moveTo>
                  <a:lnTo>
                    <a:pt x="1" y="1"/>
                  </a:lnTo>
                  <a:cubicBezTo>
                    <a:pt x="29" y="47"/>
                    <a:pt x="47" y="85"/>
                    <a:pt x="75" y="103"/>
                  </a:cubicBezTo>
                  <a:cubicBezTo>
                    <a:pt x="94" y="131"/>
                    <a:pt x="131" y="150"/>
                    <a:pt x="168" y="178"/>
                  </a:cubicBezTo>
                  <a:cubicBezTo>
                    <a:pt x="150" y="140"/>
                    <a:pt x="122" y="103"/>
                    <a:pt x="94" y="75"/>
                  </a:cubicBezTo>
                  <a:cubicBezTo>
                    <a:pt x="75"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0"/>
            <p:cNvSpPr/>
            <p:nvPr/>
          </p:nvSpPr>
          <p:spPr>
            <a:xfrm>
              <a:off x="4653600" y="3124375"/>
              <a:ext cx="5375" cy="5825"/>
            </a:xfrm>
            <a:custGeom>
              <a:rect b="b" l="l" r="r" t="t"/>
              <a:pathLst>
                <a:path extrusionOk="0" h="233" w="215">
                  <a:moveTo>
                    <a:pt x="0" y="0"/>
                  </a:moveTo>
                  <a:lnTo>
                    <a:pt x="0" y="0"/>
                  </a:lnTo>
                  <a:cubicBezTo>
                    <a:pt x="28" y="47"/>
                    <a:pt x="56" y="93"/>
                    <a:pt x="93" y="130"/>
                  </a:cubicBezTo>
                  <a:cubicBezTo>
                    <a:pt x="131" y="177"/>
                    <a:pt x="158" y="214"/>
                    <a:pt x="214" y="232"/>
                  </a:cubicBezTo>
                  <a:cubicBezTo>
                    <a:pt x="186" y="186"/>
                    <a:pt x="149" y="140"/>
                    <a:pt x="121" y="102"/>
                  </a:cubicBezTo>
                  <a:cubicBezTo>
                    <a:pt x="84" y="56"/>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0"/>
            <p:cNvSpPr/>
            <p:nvPr/>
          </p:nvSpPr>
          <p:spPr>
            <a:xfrm>
              <a:off x="4611325" y="3156425"/>
              <a:ext cx="9325" cy="3450"/>
            </a:xfrm>
            <a:custGeom>
              <a:rect b="b" l="l" r="r" t="t"/>
              <a:pathLst>
                <a:path extrusionOk="0" h="138" w="373">
                  <a:moveTo>
                    <a:pt x="1" y="0"/>
                  </a:moveTo>
                  <a:lnTo>
                    <a:pt x="66" y="65"/>
                  </a:lnTo>
                  <a:cubicBezTo>
                    <a:pt x="103" y="93"/>
                    <a:pt x="121" y="102"/>
                    <a:pt x="158" y="112"/>
                  </a:cubicBezTo>
                  <a:cubicBezTo>
                    <a:pt x="196" y="128"/>
                    <a:pt x="237" y="138"/>
                    <a:pt x="279" y="138"/>
                  </a:cubicBezTo>
                  <a:cubicBezTo>
                    <a:pt x="310" y="138"/>
                    <a:pt x="341" y="133"/>
                    <a:pt x="372" y="121"/>
                  </a:cubicBezTo>
                  <a:cubicBezTo>
                    <a:pt x="335" y="112"/>
                    <a:pt x="307" y="112"/>
                    <a:pt x="279" y="102"/>
                  </a:cubicBezTo>
                  <a:cubicBezTo>
                    <a:pt x="242" y="93"/>
                    <a:pt x="214" y="75"/>
                    <a:pt x="186" y="65"/>
                  </a:cubicBezTo>
                  <a:cubicBezTo>
                    <a:pt x="121" y="47"/>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0"/>
            <p:cNvSpPr/>
            <p:nvPr/>
          </p:nvSpPr>
          <p:spPr>
            <a:xfrm>
              <a:off x="4615275" y="3156425"/>
              <a:ext cx="8150" cy="1800"/>
            </a:xfrm>
            <a:custGeom>
              <a:rect b="b" l="l" r="r" t="t"/>
              <a:pathLst>
                <a:path extrusionOk="0" h="72" w="326">
                  <a:moveTo>
                    <a:pt x="0" y="0"/>
                  </a:moveTo>
                  <a:cubicBezTo>
                    <a:pt x="28" y="10"/>
                    <a:pt x="47" y="28"/>
                    <a:pt x="75" y="47"/>
                  </a:cubicBezTo>
                  <a:cubicBezTo>
                    <a:pt x="93" y="56"/>
                    <a:pt x="131" y="56"/>
                    <a:pt x="149" y="65"/>
                  </a:cubicBezTo>
                  <a:cubicBezTo>
                    <a:pt x="176" y="69"/>
                    <a:pt x="201" y="71"/>
                    <a:pt x="226" y="71"/>
                  </a:cubicBezTo>
                  <a:cubicBezTo>
                    <a:pt x="260" y="71"/>
                    <a:pt x="293" y="67"/>
                    <a:pt x="326" y="56"/>
                  </a:cubicBezTo>
                  <a:lnTo>
                    <a:pt x="242" y="47"/>
                  </a:lnTo>
                  <a:cubicBezTo>
                    <a:pt x="223" y="47"/>
                    <a:pt x="186" y="28"/>
                    <a:pt x="168" y="28"/>
                  </a:cubicBezTo>
                  <a:cubicBezTo>
                    <a:pt x="121"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50"/>
            <p:cNvSpPr/>
            <p:nvPr/>
          </p:nvSpPr>
          <p:spPr>
            <a:xfrm>
              <a:off x="4620150" y="3154900"/>
              <a:ext cx="9325" cy="1550"/>
            </a:xfrm>
            <a:custGeom>
              <a:rect b="b" l="l" r="r" t="t"/>
              <a:pathLst>
                <a:path extrusionOk="0" h="62" w="373">
                  <a:moveTo>
                    <a:pt x="93" y="1"/>
                  </a:moveTo>
                  <a:cubicBezTo>
                    <a:pt x="63" y="1"/>
                    <a:pt x="33" y="6"/>
                    <a:pt x="1" y="15"/>
                  </a:cubicBezTo>
                  <a:cubicBezTo>
                    <a:pt x="66" y="33"/>
                    <a:pt x="131" y="43"/>
                    <a:pt x="186" y="61"/>
                  </a:cubicBezTo>
                  <a:lnTo>
                    <a:pt x="279" y="61"/>
                  </a:lnTo>
                  <a:cubicBezTo>
                    <a:pt x="316" y="61"/>
                    <a:pt x="354" y="43"/>
                    <a:pt x="372" y="33"/>
                  </a:cubicBezTo>
                  <a:lnTo>
                    <a:pt x="279" y="24"/>
                  </a:lnTo>
                  <a:cubicBezTo>
                    <a:pt x="251" y="15"/>
                    <a:pt x="224" y="15"/>
                    <a:pt x="186" y="15"/>
                  </a:cubicBezTo>
                  <a:cubicBezTo>
                    <a:pt x="154" y="6"/>
                    <a:pt x="124"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50"/>
            <p:cNvSpPr/>
            <p:nvPr/>
          </p:nvSpPr>
          <p:spPr>
            <a:xfrm>
              <a:off x="4626875" y="3156875"/>
              <a:ext cx="9325" cy="2075"/>
            </a:xfrm>
            <a:custGeom>
              <a:rect b="b" l="l" r="r" t="t"/>
              <a:pathLst>
                <a:path extrusionOk="0" h="83" w="373">
                  <a:moveTo>
                    <a:pt x="373" y="1"/>
                  </a:moveTo>
                  <a:lnTo>
                    <a:pt x="280" y="10"/>
                  </a:lnTo>
                  <a:cubicBezTo>
                    <a:pt x="243" y="10"/>
                    <a:pt x="224" y="29"/>
                    <a:pt x="187" y="29"/>
                  </a:cubicBezTo>
                  <a:cubicBezTo>
                    <a:pt x="122" y="38"/>
                    <a:pt x="57" y="47"/>
                    <a:pt x="1" y="75"/>
                  </a:cubicBezTo>
                  <a:cubicBezTo>
                    <a:pt x="38" y="80"/>
                    <a:pt x="71" y="82"/>
                    <a:pt x="102" y="82"/>
                  </a:cubicBezTo>
                  <a:cubicBezTo>
                    <a:pt x="133" y="82"/>
                    <a:pt x="164" y="80"/>
                    <a:pt x="196" y="75"/>
                  </a:cubicBezTo>
                  <a:cubicBezTo>
                    <a:pt x="233" y="57"/>
                    <a:pt x="252" y="57"/>
                    <a:pt x="289" y="47"/>
                  </a:cubicBezTo>
                  <a:cubicBezTo>
                    <a:pt x="317" y="38"/>
                    <a:pt x="345" y="2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0"/>
            <p:cNvSpPr/>
            <p:nvPr/>
          </p:nvSpPr>
          <p:spPr>
            <a:xfrm>
              <a:off x="4633625" y="3154800"/>
              <a:ext cx="9325" cy="1175"/>
            </a:xfrm>
            <a:custGeom>
              <a:rect b="b" l="l" r="r" t="t"/>
              <a:pathLst>
                <a:path extrusionOk="0" h="47" w="373">
                  <a:moveTo>
                    <a:pt x="186" y="0"/>
                  </a:moveTo>
                  <a:cubicBezTo>
                    <a:pt x="131" y="0"/>
                    <a:pt x="65" y="0"/>
                    <a:pt x="0" y="19"/>
                  </a:cubicBezTo>
                  <a:cubicBezTo>
                    <a:pt x="65" y="37"/>
                    <a:pt x="131" y="37"/>
                    <a:pt x="186" y="47"/>
                  </a:cubicBezTo>
                  <a:cubicBezTo>
                    <a:pt x="205" y="47"/>
                    <a:pt x="242" y="47"/>
                    <a:pt x="279" y="37"/>
                  </a:cubicBezTo>
                  <a:cubicBezTo>
                    <a:pt x="316" y="37"/>
                    <a:pt x="344" y="2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0"/>
            <p:cNvSpPr/>
            <p:nvPr/>
          </p:nvSpPr>
          <p:spPr>
            <a:xfrm>
              <a:off x="4622000" y="3135800"/>
              <a:ext cx="3975" cy="1300"/>
            </a:xfrm>
            <a:custGeom>
              <a:rect b="b" l="l" r="r" t="t"/>
              <a:pathLst>
                <a:path extrusionOk="0" h="52" w="159">
                  <a:moveTo>
                    <a:pt x="46" y="1"/>
                  </a:moveTo>
                  <a:cubicBezTo>
                    <a:pt x="33" y="1"/>
                    <a:pt x="19" y="3"/>
                    <a:pt x="1" y="8"/>
                  </a:cubicBezTo>
                  <a:cubicBezTo>
                    <a:pt x="19" y="36"/>
                    <a:pt x="47" y="36"/>
                    <a:pt x="85" y="45"/>
                  </a:cubicBezTo>
                  <a:cubicBezTo>
                    <a:pt x="94" y="50"/>
                    <a:pt x="105" y="52"/>
                    <a:pt x="118" y="52"/>
                  </a:cubicBezTo>
                  <a:cubicBezTo>
                    <a:pt x="131" y="52"/>
                    <a:pt x="145" y="50"/>
                    <a:pt x="159" y="45"/>
                  </a:cubicBezTo>
                  <a:cubicBezTo>
                    <a:pt x="140" y="17"/>
                    <a:pt x="103" y="17"/>
                    <a:pt x="85" y="8"/>
                  </a:cubicBezTo>
                  <a:cubicBezTo>
                    <a:pt x="71" y="3"/>
                    <a:pt x="59"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0"/>
            <p:cNvSpPr/>
            <p:nvPr/>
          </p:nvSpPr>
          <p:spPr>
            <a:xfrm>
              <a:off x="4619000" y="3133425"/>
              <a:ext cx="4200" cy="1175"/>
            </a:xfrm>
            <a:custGeom>
              <a:rect b="b" l="l" r="r" t="t"/>
              <a:pathLst>
                <a:path extrusionOk="0" h="47" w="168">
                  <a:moveTo>
                    <a:pt x="84" y="1"/>
                  </a:moveTo>
                  <a:cubicBezTo>
                    <a:pt x="65" y="1"/>
                    <a:pt x="37" y="1"/>
                    <a:pt x="0" y="10"/>
                  </a:cubicBezTo>
                  <a:cubicBezTo>
                    <a:pt x="28" y="38"/>
                    <a:pt x="47" y="47"/>
                    <a:pt x="84" y="47"/>
                  </a:cubicBezTo>
                  <a:cubicBezTo>
                    <a:pt x="112" y="47"/>
                    <a:pt x="130" y="47"/>
                    <a:pt x="167" y="28"/>
                  </a:cubicBezTo>
                  <a:cubicBezTo>
                    <a:pt x="139" y="10"/>
                    <a:pt x="112"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0"/>
            <p:cNvSpPr/>
            <p:nvPr/>
          </p:nvSpPr>
          <p:spPr>
            <a:xfrm>
              <a:off x="4646625" y="3152250"/>
              <a:ext cx="6075" cy="1625"/>
            </a:xfrm>
            <a:custGeom>
              <a:rect b="b" l="l" r="r" t="t"/>
              <a:pathLst>
                <a:path extrusionOk="0" h="65" w="243">
                  <a:moveTo>
                    <a:pt x="242" y="0"/>
                  </a:moveTo>
                  <a:cubicBezTo>
                    <a:pt x="196" y="0"/>
                    <a:pt x="149" y="0"/>
                    <a:pt x="122" y="9"/>
                  </a:cubicBezTo>
                  <a:cubicBezTo>
                    <a:pt x="84" y="28"/>
                    <a:pt x="38" y="37"/>
                    <a:pt x="1" y="56"/>
                  </a:cubicBezTo>
                  <a:cubicBezTo>
                    <a:pt x="16" y="62"/>
                    <a:pt x="32" y="64"/>
                    <a:pt x="47" y="64"/>
                  </a:cubicBezTo>
                  <a:cubicBezTo>
                    <a:pt x="77" y="64"/>
                    <a:pt x="106" y="56"/>
                    <a:pt x="131" y="56"/>
                  </a:cubicBezTo>
                  <a:cubicBezTo>
                    <a:pt x="149" y="47"/>
                    <a:pt x="168" y="47"/>
                    <a:pt x="187" y="37"/>
                  </a:cubicBezTo>
                  <a:cubicBezTo>
                    <a:pt x="214" y="28"/>
                    <a:pt x="233" y="9"/>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0"/>
            <p:cNvSpPr/>
            <p:nvPr/>
          </p:nvSpPr>
          <p:spPr>
            <a:xfrm>
              <a:off x="4532575" y="3126175"/>
              <a:ext cx="58575" cy="60100"/>
            </a:xfrm>
            <a:custGeom>
              <a:rect b="b" l="l" r="r" t="t"/>
              <a:pathLst>
                <a:path extrusionOk="0" h="2404" w="2343">
                  <a:moveTo>
                    <a:pt x="1309" y="1"/>
                  </a:moveTo>
                  <a:cubicBezTo>
                    <a:pt x="1164" y="1"/>
                    <a:pt x="1047" y="123"/>
                    <a:pt x="986" y="253"/>
                  </a:cubicBezTo>
                  <a:cubicBezTo>
                    <a:pt x="921" y="383"/>
                    <a:pt x="884" y="532"/>
                    <a:pt x="800" y="662"/>
                  </a:cubicBezTo>
                  <a:cubicBezTo>
                    <a:pt x="781" y="513"/>
                    <a:pt x="763" y="374"/>
                    <a:pt x="688" y="244"/>
                  </a:cubicBezTo>
                  <a:cubicBezTo>
                    <a:pt x="615" y="130"/>
                    <a:pt x="498" y="44"/>
                    <a:pt x="376" y="44"/>
                  </a:cubicBezTo>
                  <a:cubicBezTo>
                    <a:pt x="360" y="44"/>
                    <a:pt x="343" y="46"/>
                    <a:pt x="326" y="49"/>
                  </a:cubicBezTo>
                  <a:cubicBezTo>
                    <a:pt x="94" y="77"/>
                    <a:pt x="10" y="374"/>
                    <a:pt x="10" y="606"/>
                  </a:cubicBezTo>
                  <a:cubicBezTo>
                    <a:pt x="1" y="1182"/>
                    <a:pt x="131" y="1768"/>
                    <a:pt x="391" y="2279"/>
                  </a:cubicBezTo>
                  <a:cubicBezTo>
                    <a:pt x="434" y="2374"/>
                    <a:pt x="522" y="2403"/>
                    <a:pt x="617" y="2403"/>
                  </a:cubicBezTo>
                  <a:cubicBezTo>
                    <a:pt x="709" y="2403"/>
                    <a:pt x="806" y="2376"/>
                    <a:pt x="874" y="2353"/>
                  </a:cubicBezTo>
                  <a:cubicBezTo>
                    <a:pt x="1395" y="2149"/>
                    <a:pt x="1868" y="1823"/>
                    <a:pt x="2175" y="1359"/>
                  </a:cubicBezTo>
                  <a:cubicBezTo>
                    <a:pt x="2268" y="1220"/>
                    <a:pt x="2342" y="1052"/>
                    <a:pt x="2342" y="885"/>
                  </a:cubicBezTo>
                  <a:cubicBezTo>
                    <a:pt x="2342" y="709"/>
                    <a:pt x="2231" y="523"/>
                    <a:pt x="2063" y="486"/>
                  </a:cubicBezTo>
                  <a:cubicBezTo>
                    <a:pt x="2042" y="481"/>
                    <a:pt x="2020" y="479"/>
                    <a:pt x="1998" y="479"/>
                  </a:cubicBezTo>
                  <a:cubicBezTo>
                    <a:pt x="1839" y="479"/>
                    <a:pt x="1694" y="594"/>
                    <a:pt x="1571" y="709"/>
                  </a:cubicBezTo>
                  <a:cubicBezTo>
                    <a:pt x="1599" y="579"/>
                    <a:pt x="1636" y="430"/>
                    <a:pt x="1618" y="291"/>
                  </a:cubicBezTo>
                  <a:cubicBezTo>
                    <a:pt x="1590" y="151"/>
                    <a:pt x="1478" y="12"/>
                    <a:pt x="1339" y="2"/>
                  </a:cubicBezTo>
                  <a:cubicBezTo>
                    <a:pt x="1329" y="1"/>
                    <a:pt x="1319" y="1"/>
                    <a:pt x="130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0"/>
            <p:cNvSpPr/>
            <p:nvPr/>
          </p:nvSpPr>
          <p:spPr>
            <a:xfrm>
              <a:off x="4532575" y="3125300"/>
              <a:ext cx="59025" cy="61075"/>
            </a:xfrm>
            <a:custGeom>
              <a:rect b="b" l="l" r="r" t="t"/>
              <a:pathLst>
                <a:path extrusionOk="0" h="2443" w="2361">
                  <a:moveTo>
                    <a:pt x="400" y="2314"/>
                  </a:moveTo>
                  <a:cubicBezTo>
                    <a:pt x="419" y="2342"/>
                    <a:pt x="438" y="2379"/>
                    <a:pt x="475" y="2407"/>
                  </a:cubicBezTo>
                  <a:cubicBezTo>
                    <a:pt x="447" y="2379"/>
                    <a:pt x="419" y="2342"/>
                    <a:pt x="400" y="2314"/>
                  </a:cubicBezTo>
                  <a:close/>
                  <a:moveTo>
                    <a:pt x="475" y="2407"/>
                  </a:moveTo>
                  <a:lnTo>
                    <a:pt x="475" y="2407"/>
                  </a:lnTo>
                  <a:cubicBezTo>
                    <a:pt x="512" y="2425"/>
                    <a:pt x="540" y="2435"/>
                    <a:pt x="586" y="2435"/>
                  </a:cubicBezTo>
                  <a:cubicBezTo>
                    <a:pt x="558" y="2435"/>
                    <a:pt x="512" y="2425"/>
                    <a:pt x="475" y="2407"/>
                  </a:cubicBezTo>
                  <a:close/>
                  <a:moveTo>
                    <a:pt x="1320" y="0"/>
                  </a:moveTo>
                  <a:cubicBezTo>
                    <a:pt x="1246" y="0"/>
                    <a:pt x="1162" y="47"/>
                    <a:pt x="1107" y="93"/>
                  </a:cubicBezTo>
                  <a:cubicBezTo>
                    <a:pt x="1041" y="149"/>
                    <a:pt x="995" y="205"/>
                    <a:pt x="967" y="279"/>
                  </a:cubicBezTo>
                  <a:cubicBezTo>
                    <a:pt x="911" y="381"/>
                    <a:pt x="884" y="502"/>
                    <a:pt x="837" y="595"/>
                  </a:cubicBezTo>
                  <a:cubicBezTo>
                    <a:pt x="809" y="483"/>
                    <a:pt x="791" y="381"/>
                    <a:pt x="735" y="288"/>
                  </a:cubicBezTo>
                  <a:cubicBezTo>
                    <a:pt x="698" y="233"/>
                    <a:pt x="651" y="177"/>
                    <a:pt x="577" y="130"/>
                  </a:cubicBezTo>
                  <a:cubicBezTo>
                    <a:pt x="521" y="84"/>
                    <a:pt x="456" y="56"/>
                    <a:pt x="373" y="56"/>
                  </a:cubicBezTo>
                  <a:cubicBezTo>
                    <a:pt x="298" y="56"/>
                    <a:pt x="224" y="93"/>
                    <a:pt x="177" y="140"/>
                  </a:cubicBezTo>
                  <a:cubicBezTo>
                    <a:pt x="112" y="186"/>
                    <a:pt x="85" y="251"/>
                    <a:pt x="57" y="326"/>
                  </a:cubicBezTo>
                  <a:cubicBezTo>
                    <a:pt x="10" y="456"/>
                    <a:pt x="1" y="604"/>
                    <a:pt x="10" y="734"/>
                  </a:cubicBezTo>
                  <a:cubicBezTo>
                    <a:pt x="19" y="1013"/>
                    <a:pt x="57" y="1273"/>
                    <a:pt x="122" y="1543"/>
                  </a:cubicBezTo>
                  <a:cubicBezTo>
                    <a:pt x="196" y="1812"/>
                    <a:pt x="289" y="2063"/>
                    <a:pt x="419" y="2314"/>
                  </a:cubicBezTo>
                  <a:cubicBezTo>
                    <a:pt x="289" y="2063"/>
                    <a:pt x="196" y="1812"/>
                    <a:pt x="140" y="1543"/>
                  </a:cubicBezTo>
                  <a:cubicBezTo>
                    <a:pt x="75" y="1273"/>
                    <a:pt x="47" y="1013"/>
                    <a:pt x="47" y="734"/>
                  </a:cubicBezTo>
                  <a:cubicBezTo>
                    <a:pt x="47" y="595"/>
                    <a:pt x="57" y="465"/>
                    <a:pt x="103" y="335"/>
                  </a:cubicBezTo>
                  <a:cubicBezTo>
                    <a:pt x="122" y="279"/>
                    <a:pt x="159" y="223"/>
                    <a:pt x="205" y="177"/>
                  </a:cubicBezTo>
                  <a:cubicBezTo>
                    <a:pt x="252" y="130"/>
                    <a:pt x="317" y="103"/>
                    <a:pt x="382" y="103"/>
                  </a:cubicBezTo>
                  <a:cubicBezTo>
                    <a:pt x="438" y="103"/>
                    <a:pt x="512" y="130"/>
                    <a:pt x="558" y="158"/>
                  </a:cubicBezTo>
                  <a:cubicBezTo>
                    <a:pt x="605" y="195"/>
                    <a:pt x="651" y="251"/>
                    <a:pt x="679" y="298"/>
                  </a:cubicBezTo>
                  <a:cubicBezTo>
                    <a:pt x="744" y="418"/>
                    <a:pt x="763" y="558"/>
                    <a:pt x="772" y="688"/>
                  </a:cubicBezTo>
                  <a:lnTo>
                    <a:pt x="791" y="781"/>
                  </a:lnTo>
                  <a:lnTo>
                    <a:pt x="846" y="706"/>
                  </a:lnTo>
                  <a:cubicBezTo>
                    <a:pt x="939" y="576"/>
                    <a:pt x="976" y="428"/>
                    <a:pt x="1032" y="298"/>
                  </a:cubicBezTo>
                  <a:cubicBezTo>
                    <a:pt x="1069" y="242"/>
                    <a:pt x="1097" y="186"/>
                    <a:pt x="1144" y="140"/>
                  </a:cubicBezTo>
                  <a:cubicBezTo>
                    <a:pt x="1190" y="93"/>
                    <a:pt x="1255" y="65"/>
                    <a:pt x="1320" y="65"/>
                  </a:cubicBezTo>
                  <a:cubicBezTo>
                    <a:pt x="1376" y="65"/>
                    <a:pt x="1441" y="93"/>
                    <a:pt x="1487" y="149"/>
                  </a:cubicBezTo>
                  <a:cubicBezTo>
                    <a:pt x="1534" y="195"/>
                    <a:pt x="1562" y="251"/>
                    <a:pt x="1580" y="326"/>
                  </a:cubicBezTo>
                  <a:cubicBezTo>
                    <a:pt x="1599" y="456"/>
                    <a:pt x="1562" y="604"/>
                    <a:pt x="1534" y="744"/>
                  </a:cubicBezTo>
                  <a:lnTo>
                    <a:pt x="1497" y="874"/>
                  </a:lnTo>
                  <a:lnTo>
                    <a:pt x="1599" y="781"/>
                  </a:lnTo>
                  <a:cubicBezTo>
                    <a:pt x="1655" y="734"/>
                    <a:pt x="1720" y="669"/>
                    <a:pt x="1785" y="641"/>
                  </a:cubicBezTo>
                  <a:cubicBezTo>
                    <a:pt x="1840" y="604"/>
                    <a:pt x="1915" y="567"/>
                    <a:pt x="1980" y="558"/>
                  </a:cubicBezTo>
                  <a:cubicBezTo>
                    <a:pt x="1992" y="556"/>
                    <a:pt x="2004" y="555"/>
                    <a:pt x="2016" y="555"/>
                  </a:cubicBezTo>
                  <a:cubicBezTo>
                    <a:pt x="2076" y="555"/>
                    <a:pt x="2130" y="575"/>
                    <a:pt x="2184" y="614"/>
                  </a:cubicBezTo>
                  <a:cubicBezTo>
                    <a:pt x="2240" y="660"/>
                    <a:pt x="2277" y="716"/>
                    <a:pt x="2296" y="790"/>
                  </a:cubicBezTo>
                  <a:cubicBezTo>
                    <a:pt x="2324" y="855"/>
                    <a:pt x="2324" y="929"/>
                    <a:pt x="2305" y="1013"/>
                  </a:cubicBezTo>
                  <a:cubicBezTo>
                    <a:pt x="2296" y="1078"/>
                    <a:pt x="2277" y="1162"/>
                    <a:pt x="2240" y="1227"/>
                  </a:cubicBezTo>
                  <a:cubicBezTo>
                    <a:pt x="2203" y="1301"/>
                    <a:pt x="2166" y="1366"/>
                    <a:pt x="2119" y="1431"/>
                  </a:cubicBezTo>
                  <a:cubicBezTo>
                    <a:pt x="2073" y="1496"/>
                    <a:pt x="2026" y="1552"/>
                    <a:pt x="1980" y="1617"/>
                  </a:cubicBezTo>
                  <a:cubicBezTo>
                    <a:pt x="1785" y="1858"/>
                    <a:pt x="1534" y="2054"/>
                    <a:pt x="1255" y="2202"/>
                  </a:cubicBezTo>
                  <a:cubicBezTo>
                    <a:pt x="1116" y="2286"/>
                    <a:pt x="976" y="2342"/>
                    <a:pt x="819" y="2407"/>
                  </a:cubicBezTo>
                  <a:cubicBezTo>
                    <a:pt x="753" y="2425"/>
                    <a:pt x="670" y="2435"/>
                    <a:pt x="586" y="2435"/>
                  </a:cubicBezTo>
                  <a:cubicBezTo>
                    <a:pt x="611" y="2440"/>
                    <a:pt x="635" y="2442"/>
                    <a:pt x="659" y="2442"/>
                  </a:cubicBezTo>
                  <a:cubicBezTo>
                    <a:pt x="717" y="2442"/>
                    <a:pt x="773" y="2429"/>
                    <a:pt x="819" y="2416"/>
                  </a:cubicBezTo>
                  <a:cubicBezTo>
                    <a:pt x="976" y="2360"/>
                    <a:pt x="1116" y="2295"/>
                    <a:pt x="1255" y="2221"/>
                  </a:cubicBezTo>
                  <a:cubicBezTo>
                    <a:pt x="1534" y="2063"/>
                    <a:pt x="1785" y="1877"/>
                    <a:pt x="1998" y="1636"/>
                  </a:cubicBezTo>
                  <a:cubicBezTo>
                    <a:pt x="2045" y="1580"/>
                    <a:pt x="2101" y="1524"/>
                    <a:pt x="2147" y="1450"/>
                  </a:cubicBezTo>
                  <a:cubicBezTo>
                    <a:pt x="2194" y="1385"/>
                    <a:pt x="2240" y="1320"/>
                    <a:pt x="2277" y="1245"/>
                  </a:cubicBezTo>
                  <a:cubicBezTo>
                    <a:pt x="2296" y="1171"/>
                    <a:pt x="2333" y="1106"/>
                    <a:pt x="2342" y="1022"/>
                  </a:cubicBezTo>
                  <a:cubicBezTo>
                    <a:pt x="2361" y="939"/>
                    <a:pt x="2361" y="855"/>
                    <a:pt x="2333" y="781"/>
                  </a:cubicBezTo>
                  <a:cubicBezTo>
                    <a:pt x="2314" y="697"/>
                    <a:pt x="2268" y="623"/>
                    <a:pt x="2194" y="567"/>
                  </a:cubicBezTo>
                  <a:cubicBezTo>
                    <a:pt x="2129" y="511"/>
                    <a:pt x="2045" y="483"/>
                    <a:pt x="1952" y="483"/>
                  </a:cubicBezTo>
                  <a:cubicBezTo>
                    <a:pt x="1859" y="502"/>
                    <a:pt x="1785" y="530"/>
                    <a:pt x="1720" y="567"/>
                  </a:cubicBezTo>
                  <a:cubicBezTo>
                    <a:pt x="1683" y="595"/>
                    <a:pt x="1645" y="614"/>
                    <a:pt x="1627" y="641"/>
                  </a:cubicBezTo>
                  <a:cubicBezTo>
                    <a:pt x="1636" y="604"/>
                    <a:pt x="1636" y="567"/>
                    <a:pt x="1645" y="548"/>
                  </a:cubicBezTo>
                  <a:cubicBezTo>
                    <a:pt x="1664" y="474"/>
                    <a:pt x="1664" y="391"/>
                    <a:pt x="1645" y="316"/>
                  </a:cubicBezTo>
                  <a:cubicBezTo>
                    <a:pt x="1636" y="233"/>
                    <a:pt x="1590" y="158"/>
                    <a:pt x="1543" y="103"/>
                  </a:cubicBezTo>
                  <a:cubicBezTo>
                    <a:pt x="1487" y="47"/>
                    <a:pt x="1404" y="0"/>
                    <a:pt x="13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0"/>
            <p:cNvSpPr/>
            <p:nvPr/>
          </p:nvSpPr>
          <p:spPr>
            <a:xfrm>
              <a:off x="4545350" y="3142725"/>
              <a:ext cx="7225" cy="42975"/>
            </a:xfrm>
            <a:custGeom>
              <a:rect b="b" l="l" r="r" t="t"/>
              <a:pathLst>
                <a:path extrusionOk="0" h="1719" w="289">
                  <a:moveTo>
                    <a:pt x="289" y="0"/>
                  </a:moveTo>
                  <a:lnTo>
                    <a:pt x="289" y="0"/>
                  </a:lnTo>
                  <a:cubicBezTo>
                    <a:pt x="252" y="139"/>
                    <a:pt x="233" y="279"/>
                    <a:pt x="224" y="437"/>
                  </a:cubicBezTo>
                  <a:lnTo>
                    <a:pt x="150" y="873"/>
                  </a:lnTo>
                  <a:lnTo>
                    <a:pt x="85" y="1301"/>
                  </a:lnTo>
                  <a:lnTo>
                    <a:pt x="47" y="1505"/>
                  </a:lnTo>
                  <a:cubicBezTo>
                    <a:pt x="38" y="1580"/>
                    <a:pt x="19" y="1645"/>
                    <a:pt x="1" y="1719"/>
                  </a:cubicBezTo>
                  <a:cubicBezTo>
                    <a:pt x="57" y="1589"/>
                    <a:pt x="85" y="1440"/>
                    <a:pt x="112" y="1301"/>
                  </a:cubicBezTo>
                  <a:cubicBezTo>
                    <a:pt x="150" y="1161"/>
                    <a:pt x="177" y="1013"/>
                    <a:pt x="196" y="873"/>
                  </a:cubicBezTo>
                  <a:cubicBezTo>
                    <a:pt x="224" y="734"/>
                    <a:pt x="242" y="576"/>
                    <a:pt x="252" y="437"/>
                  </a:cubicBezTo>
                  <a:cubicBezTo>
                    <a:pt x="270" y="288"/>
                    <a:pt x="280" y="149"/>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0"/>
            <p:cNvSpPr/>
            <p:nvPr/>
          </p:nvSpPr>
          <p:spPr>
            <a:xfrm>
              <a:off x="4546525" y="3144350"/>
              <a:ext cx="24650" cy="41825"/>
            </a:xfrm>
            <a:custGeom>
              <a:rect b="b" l="l" r="r" t="t"/>
              <a:pathLst>
                <a:path extrusionOk="0" h="1673" w="986">
                  <a:moveTo>
                    <a:pt x="985" y="0"/>
                  </a:moveTo>
                  <a:lnTo>
                    <a:pt x="985" y="0"/>
                  </a:lnTo>
                  <a:cubicBezTo>
                    <a:pt x="892" y="140"/>
                    <a:pt x="799" y="270"/>
                    <a:pt x="716" y="418"/>
                  </a:cubicBezTo>
                  <a:cubicBezTo>
                    <a:pt x="623" y="548"/>
                    <a:pt x="549" y="688"/>
                    <a:pt x="465" y="827"/>
                  </a:cubicBezTo>
                  <a:lnTo>
                    <a:pt x="223" y="1245"/>
                  </a:lnTo>
                  <a:cubicBezTo>
                    <a:pt x="140" y="1385"/>
                    <a:pt x="56" y="1524"/>
                    <a:pt x="0" y="1673"/>
                  </a:cubicBezTo>
                  <a:cubicBezTo>
                    <a:pt x="38" y="1607"/>
                    <a:pt x="65" y="1533"/>
                    <a:pt x="112" y="1468"/>
                  </a:cubicBezTo>
                  <a:cubicBezTo>
                    <a:pt x="158" y="1394"/>
                    <a:pt x="195" y="1329"/>
                    <a:pt x="242" y="1254"/>
                  </a:cubicBezTo>
                  <a:lnTo>
                    <a:pt x="502" y="836"/>
                  </a:lnTo>
                  <a:lnTo>
                    <a:pt x="744" y="418"/>
                  </a:lnTo>
                  <a:lnTo>
                    <a:pt x="9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0"/>
            <p:cNvSpPr/>
            <p:nvPr/>
          </p:nvSpPr>
          <p:spPr>
            <a:xfrm>
              <a:off x="4550250" y="3158975"/>
              <a:ext cx="2100" cy="12100"/>
            </a:xfrm>
            <a:custGeom>
              <a:rect b="b" l="l" r="r" t="t"/>
              <a:pathLst>
                <a:path extrusionOk="0" h="484" w="84">
                  <a:moveTo>
                    <a:pt x="84" y="0"/>
                  </a:moveTo>
                  <a:cubicBezTo>
                    <a:pt x="46" y="84"/>
                    <a:pt x="37" y="158"/>
                    <a:pt x="28" y="233"/>
                  </a:cubicBezTo>
                  <a:cubicBezTo>
                    <a:pt x="28" y="279"/>
                    <a:pt x="9" y="316"/>
                    <a:pt x="9" y="363"/>
                  </a:cubicBezTo>
                  <a:cubicBezTo>
                    <a:pt x="9" y="409"/>
                    <a:pt x="0" y="437"/>
                    <a:pt x="0" y="484"/>
                  </a:cubicBezTo>
                  <a:cubicBezTo>
                    <a:pt x="28" y="456"/>
                    <a:pt x="37" y="409"/>
                    <a:pt x="46" y="372"/>
                  </a:cubicBezTo>
                  <a:cubicBezTo>
                    <a:pt x="56" y="326"/>
                    <a:pt x="56" y="289"/>
                    <a:pt x="74" y="242"/>
                  </a:cubicBezTo>
                  <a:cubicBezTo>
                    <a:pt x="84" y="158"/>
                    <a:pt x="84" y="84"/>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0"/>
            <p:cNvSpPr/>
            <p:nvPr/>
          </p:nvSpPr>
          <p:spPr>
            <a:xfrm>
              <a:off x="4553250" y="3154325"/>
              <a:ext cx="1200" cy="7450"/>
            </a:xfrm>
            <a:custGeom>
              <a:rect b="b" l="l" r="r" t="t"/>
              <a:pathLst>
                <a:path extrusionOk="0" h="298" w="48">
                  <a:moveTo>
                    <a:pt x="19" y="1"/>
                  </a:moveTo>
                  <a:cubicBezTo>
                    <a:pt x="10" y="56"/>
                    <a:pt x="10" y="103"/>
                    <a:pt x="1" y="140"/>
                  </a:cubicBezTo>
                  <a:lnTo>
                    <a:pt x="1" y="224"/>
                  </a:lnTo>
                  <a:lnTo>
                    <a:pt x="1" y="298"/>
                  </a:lnTo>
                  <a:cubicBezTo>
                    <a:pt x="19" y="289"/>
                    <a:pt x="29" y="252"/>
                    <a:pt x="29" y="233"/>
                  </a:cubicBezTo>
                  <a:cubicBezTo>
                    <a:pt x="47" y="196"/>
                    <a:pt x="47" y="177"/>
                    <a:pt x="47" y="149"/>
                  </a:cubicBezTo>
                  <a:cubicBezTo>
                    <a:pt x="47" y="103"/>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0"/>
            <p:cNvSpPr/>
            <p:nvPr/>
          </p:nvSpPr>
          <p:spPr>
            <a:xfrm>
              <a:off x="4554425" y="3154800"/>
              <a:ext cx="3500" cy="11175"/>
            </a:xfrm>
            <a:custGeom>
              <a:rect b="b" l="l" r="r" t="t"/>
              <a:pathLst>
                <a:path extrusionOk="0" h="447" w="140">
                  <a:moveTo>
                    <a:pt x="140" y="0"/>
                  </a:moveTo>
                  <a:lnTo>
                    <a:pt x="140" y="0"/>
                  </a:lnTo>
                  <a:cubicBezTo>
                    <a:pt x="102" y="75"/>
                    <a:pt x="65" y="140"/>
                    <a:pt x="47" y="223"/>
                  </a:cubicBezTo>
                  <a:cubicBezTo>
                    <a:pt x="28" y="298"/>
                    <a:pt x="10" y="363"/>
                    <a:pt x="0" y="446"/>
                  </a:cubicBezTo>
                  <a:cubicBezTo>
                    <a:pt x="19" y="409"/>
                    <a:pt x="47" y="372"/>
                    <a:pt x="56" y="344"/>
                  </a:cubicBezTo>
                  <a:lnTo>
                    <a:pt x="93" y="233"/>
                  </a:lnTo>
                  <a:cubicBezTo>
                    <a:pt x="112" y="158"/>
                    <a:pt x="140" y="84"/>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0"/>
            <p:cNvSpPr/>
            <p:nvPr/>
          </p:nvSpPr>
          <p:spPr>
            <a:xfrm>
              <a:off x="4549550" y="3169650"/>
              <a:ext cx="3275" cy="6775"/>
            </a:xfrm>
            <a:custGeom>
              <a:rect b="b" l="l" r="r" t="t"/>
              <a:pathLst>
                <a:path extrusionOk="0" h="271" w="131">
                  <a:moveTo>
                    <a:pt x="130" y="1"/>
                  </a:moveTo>
                  <a:cubicBezTo>
                    <a:pt x="102" y="47"/>
                    <a:pt x="74" y="84"/>
                    <a:pt x="56" y="131"/>
                  </a:cubicBezTo>
                  <a:cubicBezTo>
                    <a:pt x="28" y="177"/>
                    <a:pt x="0" y="224"/>
                    <a:pt x="0" y="270"/>
                  </a:cubicBezTo>
                  <a:cubicBezTo>
                    <a:pt x="37" y="224"/>
                    <a:pt x="65" y="187"/>
                    <a:pt x="84" y="140"/>
                  </a:cubicBezTo>
                  <a:cubicBezTo>
                    <a:pt x="112" y="94"/>
                    <a:pt x="121"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50"/>
            <p:cNvSpPr/>
            <p:nvPr/>
          </p:nvSpPr>
          <p:spPr>
            <a:xfrm>
              <a:off x="4567900" y="3132500"/>
              <a:ext cx="1175" cy="10700"/>
            </a:xfrm>
            <a:custGeom>
              <a:rect b="b" l="l" r="r" t="t"/>
              <a:pathLst>
                <a:path extrusionOk="0" h="428" w="47">
                  <a:moveTo>
                    <a:pt x="37" y="0"/>
                  </a:moveTo>
                  <a:cubicBezTo>
                    <a:pt x="19" y="75"/>
                    <a:pt x="19" y="140"/>
                    <a:pt x="19" y="223"/>
                  </a:cubicBezTo>
                  <a:cubicBezTo>
                    <a:pt x="0" y="251"/>
                    <a:pt x="0" y="288"/>
                    <a:pt x="0" y="326"/>
                  </a:cubicBezTo>
                  <a:lnTo>
                    <a:pt x="0" y="428"/>
                  </a:lnTo>
                  <a:lnTo>
                    <a:pt x="37" y="326"/>
                  </a:lnTo>
                  <a:cubicBezTo>
                    <a:pt x="37" y="288"/>
                    <a:pt x="47" y="251"/>
                    <a:pt x="47" y="223"/>
                  </a:cubicBezTo>
                  <a:cubicBezTo>
                    <a:pt x="47" y="149"/>
                    <a:pt x="47"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50"/>
            <p:cNvSpPr/>
            <p:nvPr/>
          </p:nvSpPr>
          <p:spPr>
            <a:xfrm>
              <a:off x="4565325" y="3139475"/>
              <a:ext cx="1200" cy="7225"/>
            </a:xfrm>
            <a:custGeom>
              <a:rect b="b" l="l" r="r" t="t"/>
              <a:pathLst>
                <a:path extrusionOk="0" h="289" w="48">
                  <a:moveTo>
                    <a:pt x="38" y="0"/>
                  </a:moveTo>
                  <a:cubicBezTo>
                    <a:pt x="29" y="56"/>
                    <a:pt x="29" y="102"/>
                    <a:pt x="10" y="139"/>
                  </a:cubicBezTo>
                  <a:cubicBezTo>
                    <a:pt x="1" y="186"/>
                    <a:pt x="1" y="242"/>
                    <a:pt x="1" y="288"/>
                  </a:cubicBezTo>
                  <a:lnTo>
                    <a:pt x="38" y="223"/>
                  </a:lnTo>
                  <a:cubicBezTo>
                    <a:pt x="38" y="195"/>
                    <a:pt x="47" y="177"/>
                    <a:pt x="47" y="149"/>
                  </a:cubicBezTo>
                  <a:lnTo>
                    <a:pt x="47" y="74"/>
                  </a:lnTo>
                  <a:cubicBezTo>
                    <a:pt x="47" y="47"/>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50"/>
            <p:cNvSpPr/>
            <p:nvPr/>
          </p:nvSpPr>
          <p:spPr>
            <a:xfrm>
              <a:off x="4566025" y="3131325"/>
              <a:ext cx="1200" cy="4225"/>
            </a:xfrm>
            <a:custGeom>
              <a:rect b="b" l="l" r="r" t="t"/>
              <a:pathLst>
                <a:path extrusionOk="0" h="169" w="48">
                  <a:moveTo>
                    <a:pt x="10" y="1"/>
                  </a:moveTo>
                  <a:cubicBezTo>
                    <a:pt x="1" y="38"/>
                    <a:pt x="1" y="57"/>
                    <a:pt x="10" y="75"/>
                  </a:cubicBezTo>
                  <a:lnTo>
                    <a:pt x="10" y="122"/>
                  </a:lnTo>
                  <a:cubicBezTo>
                    <a:pt x="10" y="131"/>
                    <a:pt x="10" y="150"/>
                    <a:pt x="19" y="168"/>
                  </a:cubicBezTo>
                  <a:cubicBezTo>
                    <a:pt x="47" y="140"/>
                    <a:pt x="47" y="112"/>
                    <a:pt x="47" y="85"/>
                  </a:cubicBezTo>
                  <a:cubicBezTo>
                    <a:pt x="47" y="66"/>
                    <a:pt x="47" y="47"/>
                    <a:pt x="29" y="38"/>
                  </a:cubicBezTo>
                  <a:cubicBezTo>
                    <a:pt x="29" y="29"/>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0"/>
            <p:cNvSpPr/>
            <p:nvPr/>
          </p:nvSpPr>
          <p:spPr>
            <a:xfrm>
              <a:off x="4585775" y="3143875"/>
              <a:ext cx="2575" cy="9325"/>
            </a:xfrm>
            <a:custGeom>
              <a:rect b="b" l="l" r="r" t="t"/>
              <a:pathLst>
                <a:path extrusionOk="0" h="373" w="103">
                  <a:moveTo>
                    <a:pt x="1" y="1"/>
                  </a:moveTo>
                  <a:lnTo>
                    <a:pt x="1" y="1"/>
                  </a:lnTo>
                  <a:cubicBezTo>
                    <a:pt x="47" y="56"/>
                    <a:pt x="56" y="112"/>
                    <a:pt x="56" y="186"/>
                  </a:cubicBezTo>
                  <a:cubicBezTo>
                    <a:pt x="56" y="205"/>
                    <a:pt x="47" y="242"/>
                    <a:pt x="47" y="279"/>
                  </a:cubicBezTo>
                  <a:cubicBezTo>
                    <a:pt x="47" y="289"/>
                    <a:pt x="28" y="307"/>
                    <a:pt x="28" y="326"/>
                  </a:cubicBezTo>
                  <a:cubicBezTo>
                    <a:pt x="28" y="335"/>
                    <a:pt x="19" y="344"/>
                    <a:pt x="19" y="372"/>
                  </a:cubicBezTo>
                  <a:cubicBezTo>
                    <a:pt x="28" y="354"/>
                    <a:pt x="47" y="335"/>
                    <a:pt x="56" y="326"/>
                  </a:cubicBezTo>
                  <a:cubicBezTo>
                    <a:pt x="66" y="307"/>
                    <a:pt x="66" y="289"/>
                    <a:pt x="75" y="279"/>
                  </a:cubicBezTo>
                  <a:cubicBezTo>
                    <a:pt x="93" y="242"/>
                    <a:pt x="103" y="205"/>
                    <a:pt x="103" y="177"/>
                  </a:cubicBezTo>
                  <a:cubicBezTo>
                    <a:pt x="103" y="140"/>
                    <a:pt x="103" y="103"/>
                    <a:pt x="75" y="66"/>
                  </a:cubicBezTo>
                  <a:cubicBezTo>
                    <a:pt x="56" y="47"/>
                    <a:pt x="2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0"/>
            <p:cNvSpPr/>
            <p:nvPr/>
          </p:nvSpPr>
          <p:spPr>
            <a:xfrm>
              <a:off x="4581825" y="3149675"/>
              <a:ext cx="4200" cy="8400"/>
            </a:xfrm>
            <a:custGeom>
              <a:rect b="b" l="l" r="r" t="t"/>
              <a:pathLst>
                <a:path extrusionOk="0" h="336" w="168">
                  <a:moveTo>
                    <a:pt x="168" y="1"/>
                  </a:moveTo>
                  <a:cubicBezTo>
                    <a:pt x="140" y="38"/>
                    <a:pt x="131" y="57"/>
                    <a:pt x="121" y="94"/>
                  </a:cubicBezTo>
                  <a:cubicBezTo>
                    <a:pt x="112" y="112"/>
                    <a:pt x="93" y="150"/>
                    <a:pt x="84" y="177"/>
                  </a:cubicBezTo>
                  <a:lnTo>
                    <a:pt x="47" y="252"/>
                  </a:lnTo>
                  <a:cubicBezTo>
                    <a:pt x="38" y="280"/>
                    <a:pt x="10" y="317"/>
                    <a:pt x="1" y="335"/>
                  </a:cubicBezTo>
                  <a:cubicBezTo>
                    <a:pt x="28" y="326"/>
                    <a:pt x="47" y="289"/>
                    <a:pt x="75" y="270"/>
                  </a:cubicBezTo>
                  <a:cubicBezTo>
                    <a:pt x="93" y="242"/>
                    <a:pt x="112" y="224"/>
                    <a:pt x="121" y="187"/>
                  </a:cubicBezTo>
                  <a:cubicBezTo>
                    <a:pt x="140" y="131"/>
                    <a:pt x="15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0"/>
            <p:cNvSpPr/>
            <p:nvPr/>
          </p:nvSpPr>
          <p:spPr>
            <a:xfrm>
              <a:off x="4580425" y="3156650"/>
              <a:ext cx="5600" cy="6775"/>
            </a:xfrm>
            <a:custGeom>
              <a:rect b="b" l="l" r="r" t="t"/>
              <a:pathLst>
                <a:path extrusionOk="0" h="271" w="224">
                  <a:moveTo>
                    <a:pt x="224" y="1"/>
                  </a:moveTo>
                  <a:cubicBezTo>
                    <a:pt x="177" y="47"/>
                    <a:pt x="140" y="93"/>
                    <a:pt x="103" y="131"/>
                  </a:cubicBezTo>
                  <a:lnTo>
                    <a:pt x="1" y="270"/>
                  </a:lnTo>
                  <a:cubicBezTo>
                    <a:pt x="38" y="251"/>
                    <a:pt x="57" y="242"/>
                    <a:pt x="84" y="224"/>
                  </a:cubicBezTo>
                  <a:cubicBezTo>
                    <a:pt x="103" y="196"/>
                    <a:pt x="122" y="177"/>
                    <a:pt x="140" y="149"/>
                  </a:cubicBezTo>
                  <a:cubicBezTo>
                    <a:pt x="168" y="131"/>
                    <a:pt x="177" y="103"/>
                    <a:pt x="187" y="84"/>
                  </a:cubicBezTo>
                  <a:cubicBezTo>
                    <a:pt x="196" y="56"/>
                    <a:pt x="215" y="38"/>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0"/>
            <p:cNvSpPr/>
            <p:nvPr/>
          </p:nvSpPr>
          <p:spPr>
            <a:xfrm>
              <a:off x="4581825" y="3148975"/>
              <a:ext cx="2825" cy="5375"/>
            </a:xfrm>
            <a:custGeom>
              <a:rect b="b" l="l" r="r" t="t"/>
              <a:pathLst>
                <a:path extrusionOk="0" h="215" w="113">
                  <a:moveTo>
                    <a:pt x="93" y="1"/>
                  </a:moveTo>
                  <a:cubicBezTo>
                    <a:pt x="75" y="38"/>
                    <a:pt x="47" y="75"/>
                    <a:pt x="38" y="94"/>
                  </a:cubicBezTo>
                  <a:cubicBezTo>
                    <a:pt x="28" y="131"/>
                    <a:pt x="19" y="168"/>
                    <a:pt x="1" y="215"/>
                  </a:cubicBezTo>
                  <a:cubicBezTo>
                    <a:pt x="47" y="187"/>
                    <a:pt x="75" y="159"/>
                    <a:pt x="84" y="122"/>
                  </a:cubicBezTo>
                  <a:cubicBezTo>
                    <a:pt x="84" y="112"/>
                    <a:pt x="93" y="85"/>
                    <a:pt x="93" y="66"/>
                  </a:cubicBezTo>
                  <a:cubicBezTo>
                    <a:pt x="112" y="47"/>
                    <a:pt x="112" y="2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0"/>
            <p:cNvSpPr/>
            <p:nvPr/>
          </p:nvSpPr>
          <p:spPr>
            <a:xfrm>
              <a:off x="4550475" y="3181050"/>
              <a:ext cx="8150" cy="3400"/>
            </a:xfrm>
            <a:custGeom>
              <a:rect b="b" l="l" r="r" t="t"/>
              <a:pathLst>
                <a:path extrusionOk="0" h="136" w="326">
                  <a:moveTo>
                    <a:pt x="325" y="0"/>
                  </a:moveTo>
                  <a:lnTo>
                    <a:pt x="325" y="0"/>
                  </a:lnTo>
                  <a:cubicBezTo>
                    <a:pt x="270" y="19"/>
                    <a:pt x="223" y="37"/>
                    <a:pt x="168" y="56"/>
                  </a:cubicBezTo>
                  <a:cubicBezTo>
                    <a:pt x="121" y="84"/>
                    <a:pt x="65" y="102"/>
                    <a:pt x="0" y="130"/>
                  </a:cubicBezTo>
                  <a:cubicBezTo>
                    <a:pt x="14" y="134"/>
                    <a:pt x="26" y="136"/>
                    <a:pt x="37" y="136"/>
                  </a:cubicBezTo>
                  <a:cubicBezTo>
                    <a:pt x="57" y="136"/>
                    <a:pt x="72" y="129"/>
                    <a:pt x="84" y="112"/>
                  </a:cubicBezTo>
                  <a:cubicBezTo>
                    <a:pt x="121" y="102"/>
                    <a:pt x="158" y="102"/>
                    <a:pt x="177" y="93"/>
                  </a:cubicBezTo>
                  <a:cubicBezTo>
                    <a:pt x="233" y="84"/>
                    <a:pt x="298"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0"/>
            <p:cNvSpPr/>
            <p:nvPr/>
          </p:nvSpPr>
          <p:spPr>
            <a:xfrm>
              <a:off x="4552800" y="3178725"/>
              <a:ext cx="6050" cy="2800"/>
            </a:xfrm>
            <a:custGeom>
              <a:rect b="b" l="l" r="r" t="t"/>
              <a:pathLst>
                <a:path extrusionOk="0" h="112" w="242">
                  <a:moveTo>
                    <a:pt x="242" y="0"/>
                  </a:moveTo>
                  <a:cubicBezTo>
                    <a:pt x="223" y="0"/>
                    <a:pt x="205" y="10"/>
                    <a:pt x="177" y="19"/>
                  </a:cubicBezTo>
                  <a:cubicBezTo>
                    <a:pt x="158" y="28"/>
                    <a:pt x="140" y="47"/>
                    <a:pt x="121" y="56"/>
                  </a:cubicBezTo>
                  <a:cubicBezTo>
                    <a:pt x="84" y="65"/>
                    <a:pt x="47" y="93"/>
                    <a:pt x="0" y="112"/>
                  </a:cubicBezTo>
                  <a:lnTo>
                    <a:pt x="75" y="112"/>
                  </a:lnTo>
                  <a:cubicBezTo>
                    <a:pt x="93" y="112"/>
                    <a:pt x="121" y="102"/>
                    <a:pt x="140" y="93"/>
                  </a:cubicBezTo>
                  <a:cubicBezTo>
                    <a:pt x="186" y="65"/>
                    <a:pt x="223"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0"/>
            <p:cNvSpPr/>
            <p:nvPr/>
          </p:nvSpPr>
          <p:spPr>
            <a:xfrm>
              <a:off x="4554650" y="3172675"/>
              <a:ext cx="3750" cy="5825"/>
            </a:xfrm>
            <a:custGeom>
              <a:rect b="b" l="l" r="r" t="t"/>
              <a:pathLst>
                <a:path extrusionOk="0" h="233" w="150">
                  <a:moveTo>
                    <a:pt x="149" y="1"/>
                  </a:moveTo>
                  <a:lnTo>
                    <a:pt x="149" y="1"/>
                  </a:lnTo>
                  <a:cubicBezTo>
                    <a:pt x="112" y="29"/>
                    <a:pt x="84" y="66"/>
                    <a:pt x="56" y="103"/>
                  </a:cubicBezTo>
                  <a:cubicBezTo>
                    <a:pt x="38" y="149"/>
                    <a:pt x="10" y="186"/>
                    <a:pt x="1" y="233"/>
                  </a:cubicBezTo>
                  <a:cubicBezTo>
                    <a:pt x="38" y="196"/>
                    <a:pt x="66" y="159"/>
                    <a:pt x="93" y="121"/>
                  </a:cubicBezTo>
                  <a:cubicBezTo>
                    <a:pt x="103" y="103"/>
                    <a:pt x="112" y="94"/>
                    <a:pt x="131" y="66"/>
                  </a:cubicBezTo>
                  <a:cubicBezTo>
                    <a:pt x="140" y="47"/>
                    <a:pt x="149" y="1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50"/>
            <p:cNvSpPr/>
            <p:nvPr/>
          </p:nvSpPr>
          <p:spPr>
            <a:xfrm>
              <a:off x="4558375" y="3173375"/>
              <a:ext cx="4650" cy="3975"/>
            </a:xfrm>
            <a:custGeom>
              <a:rect b="b" l="l" r="r" t="t"/>
              <a:pathLst>
                <a:path extrusionOk="0" h="159" w="186">
                  <a:moveTo>
                    <a:pt x="186" y="1"/>
                  </a:moveTo>
                  <a:cubicBezTo>
                    <a:pt x="140" y="19"/>
                    <a:pt x="121" y="38"/>
                    <a:pt x="84" y="66"/>
                  </a:cubicBezTo>
                  <a:cubicBezTo>
                    <a:pt x="47" y="84"/>
                    <a:pt x="28" y="121"/>
                    <a:pt x="0" y="158"/>
                  </a:cubicBezTo>
                  <a:cubicBezTo>
                    <a:pt x="37" y="140"/>
                    <a:pt x="75" y="121"/>
                    <a:pt x="102" y="93"/>
                  </a:cubicBezTo>
                  <a:cubicBezTo>
                    <a:pt x="140" y="75"/>
                    <a:pt x="167"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50"/>
            <p:cNvSpPr/>
            <p:nvPr/>
          </p:nvSpPr>
          <p:spPr>
            <a:xfrm>
              <a:off x="4561625" y="3174525"/>
              <a:ext cx="6050" cy="5150"/>
            </a:xfrm>
            <a:custGeom>
              <a:rect b="b" l="l" r="r" t="t"/>
              <a:pathLst>
                <a:path extrusionOk="0" h="206" w="242">
                  <a:moveTo>
                    <a:pt x="242" y="1"/>
                  </a:moveTo>
                  <a:cubicBezTo>
                    <a:pt x="186" y="29"/>
                    <a:pt x="149" y="47"/>
                    <a:pt x="102" y="85"/>
                  </a:cubicBezTo>
                  <a:cubicBezTo>
                    <a:pt x="65" y="122"/>
                    <a:pt x="37" y="159"/>
                    <a:pt x="0" y="205"/>
                  </a:cubicBezTo>
                  <a:cubicBezTo>
                    <a:pt x="47" y="187"/>
                    <a:pt x="93" y="159"/>
                    <a:pt x="140" y="122"/>
                  </a:cubicBezTo>
                  <a:cubicBezTo>
                    <a:pt x="177" y="85"/>
                    <a:pt x="205"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0"/>
            <p:cNvSpPr/>
            <p:nvPr/>
          </p:nvSpPr>
          <p:spPr>
            <a:xfrm>
              <a:off x="4534200" y="3130875"/>
              <a:ext cx="3975" cy="9075"/>
            </a:xfrm>
            <a:custGeom>
              <a:rect b="b" l="l" r="r" t="t"/>
              <a:pathLst>
                <a:path extrusionOk="0" h="363" w="159">
                  <a:moveTo>
                    <a:pt x="159" y="0"/>
                  </a:moveTo>
                  <a:lnTo>
                    <a:pt x="159" y="0"/>
                  </a:lnTo>
                  <a:cubicBezTo>
                    <a:pt x="122" y="19"/>
                    <a:pt x="94" y="47"/>
                    <a:pt x="85" y="65"/>
                  </a:cubicBezTo>
                  <a:cubicBezTo>
                    <a:pt x="75" y="103"/>
                    <a:pt x="47" y="121"/>
                    <a:pt x="38" y="158"/>
                  </a:cubicBezTo>
                  <a:cubicBezTo>
                    <a:pt x="20" y="223"/>
                    <a:pt x="1" y="298"/>
                    <a:pt x="20" y="363"/>
                  </a:cubicBezTo>
                  <a:cubicBezTo>
                    <a:pt x="20" y="335"/>
                    <a:pt x="29" y="307"/>
                    <a:pt x="38" y="279"/>
                  </a:cubicBezTo>
                  <a:cubicBezTo>
                    <a:pt x="47" y="242"/>
                    <a:pt x="66" y="214"/>
                    <a:pt x="75" y="186"/>
                  </a:cubicBezTo>
                  <a:cubicBezTo>
                    <a:pt x="94" y="112"/>
                    <a:pt x="131"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0"/>
            <p:cNvSpPr/>
            <p:nvPr/>
          </p:nvSpPr>
          <p:spPr>
            <a:xfrm>
              <a:off x="4535375" y="3134825"/>
              <a:ext cx="2350" cy="8150"/>
            </a:xfrm>
            <a:custGeom>
              <a:rect b="b" l="l" r="r" t="t"/>
              <a:pathLst>
                <a:path extrusionOk="0" h="326" w="94">
                  <a:moveTo>
                    <a:pt x="93" y="0"/>
                  </a:moveTo>
                  <a:cubicBezTo>
                    <a:pt x="75" y="28"/>
                    <a:pt x="65" y="47"/>
                    <a:pt x="65" y="75"/>
                  </a:cubicBezTo>
                  <a:cubicBezTo>
                    <a:pt x="47" y="93"/>
                    <a:pt x="38" y="130"/>
                    <a:pt x="28" y="149"/>
                  </a:cubicBezTo>
                  <a:cubicBezTo>
                    <a:pt x="0" y="214"/>
                    <a:pt x="0" y="270"/>
                    <a:pt x="28" y="325"/>
                  </a:cubicBezTo>
                  <a:lnTo>
                    <a:pt x="38" y="242"/>
                  </a:lnTo>
                  <a:cubicBezTo>
                    <a:pt x="47" y="223"/>
                    <a:pt x="47" y="186"/>
                    <a:pt x="65" y="167"/>
                  </a:cubicBezTo>
                  <a:cubicBezTo>
                    <a:pt x="75" y="121"/>
                    <a:pt x="84" y="56"/>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0"/>
            <p:cNvSpPr/>
            <p:nvPr/>
          </p:nvSpPr>
          <p:spPr>
            <a:xfrm>
              <a:off x="4537475" y="3139700"/>
              <a:ext cx="1175" cy="9300"/>
            </a:xfrm>
            <a:custGeom>
              <a:rect b="b" l="l" r="r" t="t"/>
              <a:pathLst>
                <a:path extrusionOk="0" h="372" w="47">
                  <a:moveTo>
                    <a:pt x="46" y="0"/>
                  </a:moveTo>
                  <a:cubicBezTo>
                    <a:pt x="9" y="65"/>
                    <a:pt x="0" y="121"/>
                    <a:pt x="0" y="186"/>
                  </a:cubicBezTo>
                  <a:lnTo>
                    <a:pt x="0" y="279"/>
                  </a:lnTo>
                  <a:cubicBezTo>
                    <a:pt x="0" y="316"/>
                    <a:pt x="9" y="353"/>
                    <a:pt x="28" y="372"/>
                  </a:cubicBezTo>
                  <a:lnTo>
                    <a:pt x="37" y="279"/>
                  </a:lnTo>
                  <a:cubicBezTo>
                    <a:pt x="37" y="251"/>
                    <a:pt x="46" y="223"/>
                    <a:pt x="46" y="186"/>
                  </a:cubicBezTo>
                  <a:lnTo>
                    <a:pt x="4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0"/>
            <p:cNvSpPr/>
            <p:nvPr/>
          </p:nvSpPr>
          <p:spPr>
            <a:xfrm>
              <a:off x="4534200" y="3146425"/>
              <a:ext cx="1425" cy="9325"/>
            </a:xfrm>
            <a:custGeom>
              <a:rect b="b" l="l" r="r" t="t"/>
              <a:pathLst>
                <a:path extrusionOk="0" h="373" w="57">
                  <a:moveTo>
                    <a:pt x="20" y="1"/>
                  </a:moveTo>
                  <a:cubicBezTo>
                    <a:pt x="1" y="57"/>
                    <a:pt x="1" y="131"/>
                    <a:pt x="20" y="187"/>
                  </a:cubicBezTo>
                  <a:cubicBezTo>
                    <a:pt x="20" y="224"/>
                    <a:pt x="20" y="242"/>
                    <a:pt x="29" y="280"/>
                  </a:cubicBezTo>
                  <a:cubicBezTo>
                    <a:pt x="29" y="317"/>
                    <a:pt x="38" y="354"/>
                    <a:pt x="57" y="372"/>
                  </a:cubicBezTo>
                  <a:lnTo>
                    <a:pt x="57" y="280"/>
                  </a:lnTo>
                  <a:cubicBezTo>
                    <a:pt x="47" y="242"/>
                    <a:pt x="47" y="224"/>
                    <a:pt x="47" y="187"/>
                  </a:cubicBezTo>
                  <a:cubicBezTo>
                    <a:pt x="38" y="122"/>
                    <a:pt x="38" y="57"/>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0"/>
            <p:cNvSpPr/>
            <p:nvPr/>
          </p:nvSpPr>
          <p:spPr>
            <a:xfrm>
              <a:off x="4537000" y="3153175"/>
              <a:ext cx="1175" cy="9300"/>
            </a:xfrm>
            <a:custGeom>
              <a:rect b="b" l="l" r="r" t="t"/>
              <a:pathLst>
                <a:path extrusionOk="0" h="372" w="47">
                  <a:moveTo>
                    <a:pt x="28" y="0"/>
                  </a:moveTo>
                  <a:cubicBezTo>
                    <a:pt x="10" y="65"/>
                    <a:pt x="0" y="130"/>
                    <a:pt x="0" y="186"/>
                  </a:cubicBezTo>
                  <a:lnTo>
                    <a:pt x="0" y="279"/>
                  </a:lnTo>
                  <a:cubicBezTo>
                    <a:pt x="10" y="316"/>
                    <a:pt x="10" y="344"/>
                    <a:pt x="28" y="372"/>
                  </a:cubicBezTo>
                  <a:lnTo>
                    <a:pt x="28" y="279"/>
                  </a:lnTo>
                  <a:lnTo>
                    <a:pt x="28" y="186"/>
                  </a:lnTo>
                  <a:cubicBezTo>
                    <a:pt x="28" y="130"/>
                    <a:pt x="47" y="6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0"/>
            <p:cNvSpPr/>
            <p:nvPr/>
          </p:nvSpPr>
          <p:spPr>
            <a:xfrm>
              <a:off x="4556275" y="3142475"/>
              <a:ext cx="1875" cy="3750"/>
            </a:xfrm>
            <a:custGeom>
              <a:rect b="b" l="l" r="r" t="t"/>
              <a:pathLst>
                <a:path extrusionOk="0" h="150" w="75">
                  <a:moveTo>
                    <a:pt x="66" y="1"/>
                  </a:moveTo>
                  <a:cubicBezTo>
                    <a:pt x="38" y="19"/>
                    <a:pt x="28" y="57"/>
                    <a:pt x="19" y="66"/>
                  </a:cubicBezTo>
                  <a:cubicBezTo>
                    <a:pt x="19" y="94"/>
                    <a:pt x="1" y="112"/>
                    <a:pt x="19" y="149"/>
                  </a:cubicBezTo>
                  <a:cubicBezTo>
                    <a:pt x="38" y="140"/>
                    <a:pt x="47" y="103"/>
                    <a:pt x="66" y="75"/>
                  </a:cubicBezTo>
                  <a:cubicBezTo>
                    <a:pt x="66" y="57"/>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0"/>
            <p:cNvSpPr/>
            <p:nvPr/>
          </p:nvSpPr>
          <p:spPr>
            <a:xfrm>
              <a:off x="4559075" y="3139700"/>
              <a:ext cx="1400" cy="4425"/>
            </a:xfrm>
            <a:custGeom>
              <a:rect b="b" l="l" r="r" t="t"/>
              <a:pathLst>
                <a:path extrusionOk="0" h="177" w="56">
                  <a:moveTo>
                    <a:pt x="47" y="0"/>
                  </a:moveTo>
                  <a:cubicBezTo>
                    <a:pt x="19" y="28"/>
                    <a:pt x="9" y="47"/>
                    <a:pt x="9" y="84"/>
                  </a:cubicBezTo>
                  <a:cubicBezTo>
                    <a:pt x="0" y="121"/>
                    <a:pt x="0" y="140"/>
                    <a:pt x="9" y="177"/>
                  </a:cubicBezTo>
                  <a:cubicBezTo>
                    <a:pt x="28" y="158"/>
                    <a:pt x="28" y="121"/>
                    <a:pt x="47" y="93"/>
                  </a:cubicBezTo>
                  <a:cubicBezTo>
                    <a:pt x="56" y="6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0"/>
            <p:cNvSpPr/>
            <p:nvPr/>
          </p:nvSpPr>
          <p:spPr>
            <a:xfrm>
              <a:off x="4538400" y="3166175"/>
              <a:ext cx="1400" cy="6075"/>
            </a:xfrm>
            <a:custGeom>
              <a:rect b="b" l="l" r="r" t="t"/>
              <a:pathLst>
                <a:path extrusionOk="0" h="243" w="56">
                  <a:moveTo>
                    <a:pt x="9" y="1"/>
                  </a:moveTo>
                  <a:cubicBezTo>
                    <a:pt x="0" y="47"/>
                    <a:pt x="0" y="93"/>
                    <a:pt x="9" y="131"/>
                  </a:cubicBezTo>
                  <a:cubicBezTo>
                    <a:pt x="9" y="140"/>
                    <a:pt x="9" y="168"/>
                    <a:pt x="19" y="186"/>
                  </a:cubicBezTo>
                  <a:cubicBezTo>
                    <a:pt x="37" y="214"/>
                    <a:pt x="47" y="233"/>
                    <a:pt x="56" y="242"/>
                  </a:cubicBezTo>
                  <a:cubicBezTo>
                    <a:pt x="56" y="196"/>
                    <a:pt x="56" y="168"/>
                    <a:pt x="47" y="121"/>
                  </a:cubicBezTo>
                  <a:cubicBezTo>
                    <a:pt x="47" y="84"/>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0"/>
            <p:cNvSpPr/>
            <p:nvPr/>
          </p:nvSpPr>
          <p:spPr>
            <a:xfrm>
              <a:off x="4579975" y="3210525"/>
              <a:ext cx="58550" cy="60275"/>
            </a:xfrm>
            <a:custGeom>
              <a:rect b="b" l="l" r="r" t="t"/>
              <a:pathLst>
                <a:path extrusionOk="0" h="2411" w="2342">
                  <a:moveTo>
                    <a:pt x="1314" y="1"/>
                  </a:moveTo>
                  <a:cubicBezTo>
                    <a:pt x="1171" y="1"/>
                    <a:pt x="1048" y="127"/>
                    <a:pt x="985" y="261"/>
                  </a:cubicBezTo>
                  <a:cubicBezTo>
                    <a:pt x="911" y="391"/>
                    <a:pt x="883" y="540"/>
                    <a:pt x="799" y="670"/>
                  </a:cubicBezTo>
                  <a:cubicBezTo>
                    <a:pt x="771" y="512"/>
                    <a:pt x="753" y="373"/>
                    <a:pt x="678" y="252"/>
                  </a:cubicBezTo>
                  <a:cubicBezTo>
                    <a:pt x="611" y="133"/>
                    <a:pt x="488" y="45"/>
                    <a:pt x="361" y="45"/>
                  </a:cubicBezTo>
                  <a:cubicBezTo>
                    <a:pt x="349" y="45"/>
                    <a:pt x="337" y="46"/>
                    <a:pt x="325" y="48"/>
                  </a:cubicBezTo>
                  <a:cubicBezTo>
                    <a:pt x="93" y="85"/>
                    <a:pt x="10" y="373"/>
                    <a:pt x="10" y="605"/>
                  </a:cubicBezTo>
                  <a:cubicBezTo>
                    <a:pt x="0" y="1190"/>
                    <a:pt x="121" y="1766"/>
                    <a:pt x="390" y="2277"/>
                  </a:cubicBezTo>
                  <a:cubicBezTo>
                    <a:pt x="436" y="2378"/>
                    <a:pt x="530" y="2410"/>
                    <a:pt x="628" y="2410"/>
                  </a:cubicBezTo>
                  <a:cubicBezTo>
                    <a:pt x="712" y="2410"/>
                    <a:pt x="800" y="2387"/>
                    <a:pt x="864" y="2361"/>
                  </a:cubicBezTo>
                  <a:cubicBezTo>
                    <a:pt x="1394" y="2157"/>
                    <a:pt x="1868" y="1831"/>
                    <a:pt x="2165" y="1367"/>
                  </a:cubicBezTo>
                  <a:cubicBezTo>
                    <a:pt x="2258" y="1227"/>
                    <a:pt x="2342" y="1060"/>
                    <a:pt x="2342" y="884"/>
                  </a:cubicBezTo>
                  <a:cubicBezTo>
                    <a:pt x="2342" y="716"/>
                    <a:pt x="2230" y="531"/>
                    <a:pt x="2063" y="493"/>
                  </a:cubicBezTo>
                  <a:cubicBezTo>
                    <a:pt x="2041" y="489"/>
                    <a:pt x="2019" y="487"/>
                    <a:pt x="1997" y="487"/>
                  </a:cubicBezTo>
                  <a:cubicBezTo>
                    <a:pt x="1836" y="487"/>
                    <a:pt x="1684" y="602"/>
                    <a:pt x="1561" y="716"/>
                  </a:cubicBezTo>
                  <a:cubicBezTo>
                    <a:pt x="1598" y="586"/>
                    <a:pt x="1635" y="438"/>
                    <a:pt x="1608" y="298"/>
                  </a:cubicBezTo>
                  <a:cubicBezTo>
                    <a:pt x="1589" y="159"/>
                    <a:pt x="1468" y="20"/>
                    <a:pt x="1329" y="1"/>
                  </a:cubicBezTo>
                  <a:cubicBezTo>
                    <a:pt x="1324" y="1"/>
                    <a:pt x="1319" y="1"/>
                    <a:pt x="131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0"/>
            <p:cNvSpPr/>
            <p:nvPr/>
          </p:nvSpPr>
          <p:spPr>
            <a:xfrm>
              <a:off x="4579975" y="3209850"/>
              <a:ext cx="58775" cy="60725"/>
            </a:xfrm>
            <a:custGeom>
              <a:rect b="b" l="l" r="r" t="t"/>
              <a:pathLst>
                <a:path extrusionOk="0" h="2429" w="2351">
                  <a:moveTo>
                    <a:pt x="400" y="2295"/>
                  </a:moveTo>
                  <a:cubicBezTo>
                    <a:pt x="409" y="2332"/>
                    <a:pt x="437" y="2369"/>
                    <a:pt x="474" y="2388"/>
                  </a:cubicBezTo>
                  <a:cubicBezTo>
                    <a:pt x="446" y="2369"/>
                    <a:pt x="409" y="2332"/>
                    <a:pt x="400" y="2295"/>
                  </a:cubicBezTo>
                  <a:close/>
                  <a:moveTo>
                    <a:pt x="474" y="2388"/>
                  </a:moveTo>
                  <a:cubicBezTo>
                    <a:pt x="502" y="2416"/>
                    <a:pt x="539" y="2425"/>
                    <a:pt x="586" y="2425"/>
                  </a:cubicBezTo>
                  <a:cubicBezTo>
                    <a:pt x="548" y="2425"/>
                    <a:pt x="502" y="2416"/>
                    <a:pt x="474" y="2388"/>
                  </a:cubicBezTo>
                  <a:close/>
                  <a:moveTo>
                    <a:pt x="1320" y="0"/>
                  </a:moveTo>
                  <a:cubicBezTo>
                    <a:pt x="1236" y="0"/>
                    <a:pt x="1162" y="47"/>
                    <a:pt x="1097" y="93"/>
                  </a:cubicBezTo>
                  <a:cubicBezTo>
                    <a:pt x="1041" y="149"/>
                    <a:pt x="994" y="205"/>
                    <a:pt x="957" y="279"/>
                  </a:cubicBezTo>
                  <a:cubicBezTo>
                    <a:pt x="911" y="381"/>
                    <a:pt x="874" y="493"/>
                    <a:pt x="836" y="586"/>
                  </a:cubicBezTo>
                  <a:cubicBezTo>
                    <a:pt x="809" y="483"/>
                    <a:pt x="781" y="381"/>
                    <a:pt x="725" y="288"/>
                  </a:cubicBezTo>
                  <a:cubicBezTo>
                    <a:pt x="697" y="232"/>
                    <a:pt x="641" y="167"/>
                    <a:pt x="576" y="121"/>
                  </a:cubicBezTo>
                  <a:cubicBezTo>
                    <a:pt x="521" y="75"/>
                    <a:pt x="446" y="56"/>
                    <a:pt x="372" y="56"/>
                  </a:cubicBezTo>
                  <a:cubicBezTo>
                    <a:pt x="298" y="56"/>
                    <a:pt x="214" y="93"/>
                    <a:pt x="167" y="140"/>
                  </a:cubicBezTo>
                  <a:cubicBezTo>
                    <a:pt x="112" y="186"/>
                    <a:pt x="75" y="251"/>
                    <a:pt x="56" y="325"/>
                  </a:cubicBezTo>
                  <a:cubicBezTo>
                    <a:pt x="10" y="446"/>
                    <a:pt x="0" y="604"/>
                    <a:pt x="10" y="725"/>
                  </a:cubicBezTo>
                  <a:cubicBezTo>
                    <a:pt x="19" y="1004"/>
                    <a:pt x="56" y="1273"/>
                    <a:pt x="121" y="1542"/>
                  </a:cubicBezTo>
                  <a:cubicBezTo>
                    <a:pt x="195" y="1812"/>
                    <a:pt x="288" y="2063"/>
                    <a:pt x="409" y="2304"/>
                  </a:cubicBezTo>
                  <a:cubicBezTo>
                    <a:pt x="288" y="2063"/>
                    <a:pt x="195" y="1812"/>
                    <a:pt x="130" y="1542"/>
                  </a:cubicBezTo>
                  <a:cubicBezTo>
                    <a:pt x="75" y="1273"/>
                    <a:pt x="37" y="1004"/>
                    <a:pt x="37" y="725"/>
                  </a:cubicBezTo>
                  <a:cubicBezTo>
                    <a:pt x="37" y="586"/>
                    <a:pt x="56" y="465"/>
                    <a:pt x="102" y="335"/>
                  </a:cubicBezTo>
                  <a:cubicBezTo>
                    <a:pt x="121" y="279"/>
                    <a:pt x="158" y="214"/>
                    <a:pt x="205" y="167"/>
                  </a:cubicBezTo>
                  <a:cubicBezTo>
                    <a:pt x="251" y="121"/>
                    <a:pt x="307" y="102"/>
                    <a:pt x="381" y="102"/>
                  </a:cubicBezTo>
                  <a:cubicBezTo>
                    <a:pt x="437" y="102"/>
                    <a:pt x="502" y="121"/>
                    <a:pt x="548" y="158"/>
                  </a:cubicBezTo>
                  <a:cubicBezTo>
                    <a:pt x="604" y="195"/>
                    <a:pt x="641" y="251"/>
                    <a:pt x="678" y="297"/>
                  </a:cubicBezTo>
                  <a:cubicBezTo>
                    <a:pt x="734" y="418"/>
                    <a:pt x="762" y="558"/>
                    <a:pt x="771" y="678"/>
                  </a:cubicBezTo>
                  <a:lnTo>
                    <a:pt x="781" y="771"/>
                  </a:lnTo>
                  <a:lnTo>
                    <a:pt x="846" y="706"/>
                  </a:lnTo>
                  <a:cubicBezTo>
                    <a:pt x="939" y="576"/>
                    <a:pt x="966" y="428"/>
                    <a:pt x="1032" y="297"/>
                  </a:cubicBezTo>
                  <a:cubicBezTo>
                    <a:pt x="1059" y="242"/>
                    <a:pt x="1097" y="186"/>
                    <a:pt x="1143" y="140"/>
                  </a:cubicBezTo>
                  <a:cubicBezTo>
                    <a:pt x="1189" y="93"/>
                    <a:pt x="1245" y="65"/>
                    <a:pt x="1320" y="65"/>
                  </a:cubicBezTo>
                  <a:cubicBezTo>
                    <a:pt x="1375" y="65"/>
                    <a:pt x="1431" y="93"/>
                    <a:pt x="1477" y="140"/>
                  </a:cubicBezTo>
                  <a:cubicBezTo>
                    <a:pt x="1524" y="186"/>
                    <a:pt x="1561" y="242"/>
                    <a:pt x="1570" y="307"/>
                  </a:cubicBezTo>
                  <a:cubicBezTo>
                    <a:pt x="1598" y="437"/>
                    <a:pt x="1561" y="586"/>
                    <a:pt x="1524" y="725"/>
                  </a:cubicBezTo>
                  <a:lnTo>
                    <a:pt x="1496" y="855"/>
                  </a:lnTo>
                  <a:lnTo>
                    <a:pt x="1598" y="762"/>
                  </a:lnTo>
                  <a:cubicBezTo>
                    <a:pt x="1654" y="716"/>
                    <a:pt x="1710" y="660"/>
                    <a:pt x="1784" y="623"/>
                  </a:cubicBezTo>
                  <a:cubicBezTo>
                    <a:pt x="1840" y="576"/>
                    <a:pt x="1914" y="558"/>
                    <a:pt x="1979" y="539"/>
                  </a:cubicBezTo>
                  <a:cubicBezTo>
                    <a:pt x="1989" y="538"/>
                    <a:pt x="1998" y="537"/>
                    <a:pt x="2008" y="537"/>
                  </a:cubicBezTo>
                  <a:cubicBezTo>
                    <a:pt x="2070" y="537"/>
                    <a:pt x="2126" y="564"/>
                    <a:pt x="2174" y="604"/>
                  </a:cubicBezTo>
                  <a:cubicBezTo>
                    <a:pt x="2239" y="651"/>
                    <a:pt x="2267" y="706"/>
                    <a:pt x="2295" y="771"/>
                  </a:cubicBezTo>
                  <a:cubicBezTo>
                    <a:pt x="2314" y="846"/>
                    <a:pt x="2314" y="911"/>
                    <a:pt x="2304" y="994"/>
                  </a:cubicBezTo>
                  <a:cubicBezTo>
                    <a:pt x="2295" y="1069"/>
                    <a:pt x="2267" y="1143"/>
                    <a:pt x="2239" y="1217"/>
                  </a:cubicBezTo>
                  <a:cubicBezTo>
                    <a:pt x="2202" y="1282"/>
                    <a:pt x="2165" y="1357"/>
                    <a:pt x="2119" y="1412"/>
                  </a:cubicBezTo>
                  <a:cubicBezTo>
                    <a:pt x="2072" y="1487"/>
                    <a:pt x="2026" y="1542"/>
                    <a:pt x="1979" y="1598"/>
                  </a:cubicBezTo>
                  <a:cubicBezTo>
                    <a:pt x="1784" y="1840"/>
                    <a:pt x="1524" y="2044"/>
                    <a:pt x="1245" y="2193"/>
                  </a:cubicBezTo>
                  <a:cubicBezTo>
                    <a:pt x="1106" y="2276"/>
                    <a:pt x="966" y="2332"/>
                    <a:pt x="818" y="2388"/>
                  </a:cubicBezTo>
                  <a:cubicBezTo>
                    <a:pt x="753" y="2416"/>
                    <a:pt x="669" y="2425"/>
                    <a:pt x="586" y="2425"/>
                  </a:cubicBezTo>
                  <a:cubicBezTo>
                    <a:pt x="606" y="2427"/>
                    <a:pt x="627" y="2429"/>
                    <a:pt x="648" y="2429"/>
                  </a:cubicBezTo>
                  <a:cubicBezTo>
                    <a:pt x="710" y="2429"/>
                    <a:pt x="769" y="2418"/>
                    <a:pt x="818" y="2397"/>
                  </a:cubicBezTo>
                  <a:cubicBezTo>
                    <a:pt x="966" y="2341"/>
                    <a:pt x="1106" y="2286"/>
                    <a:pt x="1245" y="2202"/>
                  </a:cubicBezTo>
                  <a:cubicBezTo>
                    <a:pt x="1524" y="2053"/>
                    <a:pt x="1784" y="1868"/>
                    <a:pt x="1988" y="1626"/>
                  </a:cubicBezTo>
                  <a:cubicBezTo>
                    <a:pt x="2035" y="1561"/>
                    <a:pt x="2100" y="1505"/>
                    <a:pt x="2146" y="1440"/>
                  </a:cubicBezTo>
                  <a:cubicBezTo>
                    <a:pt x="2193" y="1366"/>
                    <a:pt x="2239" y="1310"/>
                    <a:pt x="2267" y="1227"/>
                  </a:cubicBezTo>
                  <a:cubicBezTo>
                    <a:pt x="2304" y="1180"/>
                    <a:pt x="2332" y="1097"/>
                    <a:pt x="2342" y="1022"/>
                  </a:cubicBezTo>
                  <a:cubicBezTo>
                    <a:pt x="2351" y="939"/>
                    <a:pt x="2351" y="855"/>
                    <a:pt x="2332" y="771"/>
                  </a:cubicBezTo>
                  <a:cubicBezTo>
                    <a:pt x="2304" y="688"/>
                    <a:pt x="2258" y="623"/>
                    <a:pt x="2193" y="567"/>
                  </a:cubicBezTo>
                  <a:cubicBezTo>
                    <a:pt x="2119" y="511"/>
                    <a:pt x="2044" y="483"/>
                    <a:pt x="1951" y="483"/>
                  </a:cubicBezTo>
                  <a:cubicBezTo>
                    <a:pt x="1858" y="493"/>
                    <a:pt x="1784" y="530"/>
                    <a:pt x="1719" y="567"/>
                  </a:cubicBezTo>
                  <a:cubicBezTo>
                    <a:pt x="1682" y="586"/>
                    <a:pt x="1645" y="613"/>
                    <a:pt x="1626" y="632"/>
                  </a:cubicBezTo>
                  <a:cubicBezTo>
                    <a:pt x="1635" y="604"/>
                    <a:pt x="1635" y="567"/>
                    <a:pt x="1645" y="539"/>
                  </a:cubicBezTo>
                  <a:cubicBezTo>
                    <a:pt x="1654" y="474"/>
                    <a:pt x="1654" y="390"/>
                    <a:pt x="1645" y="307"/>
                  </a:cubicBezTo>
                  <a:cubicBezTo>
                    <a:pt x="1635" y="232"/>
                    <a:pt x="1589" y="158"/>
                    <a:pt x="1543" y="102"/>
                  </a:cubicBezTo>
                  <a:cubicBezTo>
                    <a:pt x="1487" y="47"/>
                    <a:pt x="1403" y="0"/>
                    <a:pt x="13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0"/>
            <p:cNvSpPr/>
            <p:nvPr/>
          </p:nvSpPr>
          <p:spPr>
            <a:xfrm>
              <a:off x="4592750" y="3227250"/>
              <a:ext cx="7225" cy="43000"/>
            </a:xfrm>
            <a:custGeom>
              <a:rect b="b" l="l" r="r" t="t"/>
              <a:pathLst>
                <a:path extrusionOk="0" h="1720" w="289">
                  <a:moveTo>
                    <a:pt x="288" y="1"/>
                  </a:moveTo>
                  <a:lnTo>
                    <a:pt x="288" y="1"/>
                  </a:lnTo>
                  <a:cubicBezTo>
                    <a:pt x="260" y="140"/>
                    <a:pt x="242" y="289"/>
                    <a:pt x="214" y="438"/>
                  </a:cubicBezTo>
                  <a:lnTo>
                    <a:pt x="149" y="865"/>
                  </a:lnTo>
                  <a:lnTo>
                    <a:pt x="75" y="1302"/>
                  </a:lnTo>
                  <a:lnTo>
                    <a:pt x="47" y="1506"/>
                  </a:lnTo>
                  <a:cubicBezTo>
                    <a:pt x="28" y="1580"/>
                    <a:pt x="19" y="1645"/>
                    <a:pt x="0" y="1720"/>
                  </a:cubicBezTo>
                  <a:cubicBezTo>
                    <a:pt x="56" y="1590"/>
                    <a:pt x="75" y="1441"/>
                    <a:pt x="112" y="1302"/>
                  </a:cubicBezTo>
                  <a:cubicBezTo>
                    <a:pt x="149" y="1162"/>
                    <a:pt x="167" y="1004"/>
                    <a:pt x="195" y="865"/>
                  </a:cubicBezTo>
                  <a:cubicBezTo>
                    <a:pt x="214" y="726"/>
                    <a:pt x="242" y="577"/>
                    <a:pt x="251" y="438"/>
                  </a:cubicBezTo>
                  <a:cubicBezTo>
                    <a:pt x="260" y="289"/>
                    <a:pt x="279" y="150"/>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0"/>
            <p:cNvSpPr/>
            <p:nvPr/>
          </p:nvSpPr>
          <p:spPr>
            <a:xfrm>
              <a:off x="4593900" y="3229125"/>
              <a:ext cx="24650" cy="41825"/>
            </a:xfrm>
            <a:custGeom>
              <a:rect b="b" l="l" r="r" t="t"/>
              <a:pathLst>
                <a:path extrusionOk="0" h="1673" w="986">
                  <a:moveTo>
                    <a:pt x="986" y="0"/>
                  </a:moveTo>
                  <a:cubicBezTo>
                    <a:pt x="893" y="130"/>
                    <a:pt x="809" y="270"/>
                    <a:pt x="716" y="418"/>
                  </a:cubicBezTo>
                  <a:cubicBezTo>
                    <a:pt x="623" y="548"/>
                    <a:pt x="540" y="688"/>
                    <a:pt x="465" y="827"/>
                  </a:cubicBezTo>
                  <a:lnTo>
                    <a:pt x="214" y="1245"/>
                  </a:lnTo>
                  <a:cubicBezTo>
                    <a:pt x="140" y="1385"/>
                    <a:pt x="56" y="1524"/>
                    <a:pt x="1" y="1673"/>
                  </a:cubicBezTo>
                  <a:cubicBezTo>
                    <a:pt x="29" y="1608"/>
                    <a:pt x="66" y="1533"/>
                    <a:pt x="112" y="1468"/>
                  </a:cubicBezTo>
                  <a:cubicBezTo>
                    <a:pt x="159" y="1394"/>
                    <a:pt x="196" y="1329"/>
                    <a:pt x="242" y="1255"/>
                  </a:cubicBezTo>
                  <a:lnTo>
                    <a:pt x="493" y="836"/>
                  </a:lnTo>
                  <a:lnTo>
                    <a:pt x="744" y="418"/>
                  </a:lnTo>
                  <a:lnTo>
                    <a:pt x="98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0"/>
            <p:cNvSpPr/>
            <p:nvPr/>
          </p:nvSpPr>
          <p:spPr>
            <a:xfrm>
              <a:off x="4597625" y="3243525"/>
              <a:ext cx="2100" cy="12100"/>
            </a:xfrm>
            <a:custGeom>
              <a:rect b="b" l="l" r="r" t="t"/>
              <a:pathLst>
                <a:path extrusionOk="0" h="484" w="84">
                  <a:moveTo>
                    <a:pt x="84" y="0"/>
                  </a:moveTo>
                  <a:cubicBezTo>
                    <a:pt x="56" y="75"/>
                    <a:pt x="38" y="158"/>
                    <a:pt x="19" y="233"/>
                  </a:cubicBezTo>
                  <a:cubicBezTo>
                    <a:pt x="19" y="279"/>
                    <a:pt x="10" y="307"/>
                    <a:pt x="10" y="353"/>
                  </a:cubicBezTo>
                  <a:cubicBezTo>
                    <a:pt x="10" y="400"/>
                    <a:pt x="0" y="437"/>
                    <a:pt x="0" y="483"/>
                  </a:cubicBezTo>
                  <a:cubicBezTo>
                    <a:pt x="19" y="446"/>
                    <a:pt x="38" y="400"/>
                    <a:pt x="47" y="372"/>
                  </a:cubicBezTo>
                  <a:cubicBezTo>
                    <a:pt x="56" y="326"/>
                    <a:pt x="56" y="288"/>
                    <a:pt x="65" y="242"/>
                  </a:cubicBezTo>
                  <a:cubicBezTo>
                    <a:pt x="84" y="158"/>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0"/>
            <p:cNvSpPr/>
            <p:nvPr/>
          </p:nvSpPr>
          <p:spPr>
            <a:xfrm>
              <a:off x="4600400" y="3239100"/>
              <a:ext cx="1200" cy="7475"/>
            </a:xfrm>
            <a:custGeom>
              <a:rect b="b" l="l" r="r" t="t"/>
              <a:pathLst>
                <a:path extrusionOk="0" h="299" w="48">
                  <a:moveTo>
                    <a:pt x="29" y="1"/>
                  </a:moveTo>
                  <a:cubicBezTo>
                    <a:pt x="19" y="47"/>
                    <a:pt x="19" y="103"/>
                    <a:pt x="1" y="140"/>
                  </a:cubicBezTo>
                  <a:lnTo>
                    <a:pt x="1" y="224"/>
                  </a:lnTo>
                  <a:lnTo>
                    <a:pt x="1" y="298"/>
                  </a:lnTo>
                  <a:cubicBezTo>
                    <a:pt x="29" y="289"/>
                    <a:pt x="38" y="252"/>
                    <a:pt x="38" y="233"/>
                  </a:cubicBezTo>
                  <a:cubicBezTo>
                    <a:pt x="47" y="196"/>
                    <a:pt x="47" y="177"/>
                    <a:pt x="47" y="149"/>
                  </a:cubicBezTo>
                  <a:cubicBezTo>
                    <a:pt x="47" y="103"/>
                    <a:pt x="47"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0"/>
            <p:cNvSpPr/>
            <p:nvPr/>
          </p:nvSpPr>
          <p:spPr>
            <a:xfrm>
              <a:off x="4601575" y="3239350"/>
              <a:ext cx="3500" cy="11175"/>
            </a:xfrm>
            <a:custGeom>
              <a:rect b="b" l="l" r="r" t="t"/>
              <a:pathLst>
                <a:path extrusionOk="0" h="447" w="140">
                  <a:moveTo>
                    <a:pt x="140" y="0"/>
                  </a:moveTo>
                  <a:lnTo>
                    <a:pt x="140" y="0"/>
                  </a:lnTo>
                  <a:cubicBezTo>
                    <a:pt x="112" y="74"/>
                    <a:pt x="84" y="149"/>
                    <a:pt x="47" y="223"/>
                  </a:cubicBezTo>
                  <a:cubicBezTo>
                    <a:pt x="37" y="288"/>
                    <a:pt x="10" y="362"/>
                    <a:pt x="0" y="446"/>
                  </a:cubicBezTo>
                  <a:cubicBezTo>
                    <a:pt x="28" y="409"/>
                    <a:pt x="47" y="372"/>
                    <a:pt x="65" y="335"/>
                  </a:cubicBezTo>
                  <a:lnTo>
                    <a:pt x="93" y="232"/>
                  </a:lnTo>
                  <a:cubicBezTo>
                    <a:pt x="121" y="149"/>
                    <a:pt x="140" y="84"/>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0"/>
            <p:cNvSpPr/>
            <p:nvPr/>
          </p:nvSpPr>
          <p:spPr>
            <a:xfrm>
              <a:off x="4596925" y="3254450"/>
              <a:ext cx="3275" cy="6750"/>
            </a:xfrm>
            <a:custGeom>
              <a:rect b="b" l="l" r="r" t="t"/>
              <a:pathLst>
                <a:path extrusionOk="0" h="270" w="131">
                  <a:moveTo>
                    <a:pt x="131" y="0"/>
                  </a:moveTo>
                  <a:lnTo>
                    <a:pt x="131" y="0"/>
                  </a:lnTo>
                  <a:cubicBezTo>
                    <a:pt x="93" y="37"/>
                    <a:pt x="75" y="84"/>
                    <a:pt x="47" y="130"/>
                  </a:cubicBezTo>
                  <a:cubicBezTo>
                    <a:pt x="28" y="177"/>
                    <a:pt x="0" y="223"/>
                    <a:pt x="0" y="269"/>
                  </a:cubicBezTo>
                  <a:cubicBezTo>
                    <a:pt x="38" y="223"/>
                    <a:pt x="66" y="186"/>
                    <a:pt x="84" y="139"/>
                  </a:cubicBezTo>
                  <a:cubicBezTo>
                    <a:pt x="112" y="93"/>
                    <a:pt x="121" y="46"/>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0"/>
            <p:cNvSpPr/>
            <p:nvPr/>
          </p:nvSpPr>
          <p:spPr>
            <a:xfrm>
              <a:off x="4615275" y="3217050"/>
              <a:ext cx="1175" cy="10700"/>
            </a:xfrm>
            <a:custGeom>
              <a:rect b="b" l="l" r="r" t="t"/>
              <a:pathLst>
                <a:path extrusionOk="0" h="428" w="47">
                  <a:moveTo>
                    <a:pt x="38" y="0"/>
                  </a:moveTo>
                  <a:cubicBezTo>
                    <a:pt x="28" y="65"/>
                    <a:pt x="10" y="149"/>
                    <a:pt x="0" y="223"/>
                  </a:cubicBezTo>
                  <a:lnTo>
                    <a:pt x="0" y="325"/>
                  </a:lnTo>
                  <a:lnTo>
                    <a:pt x="0" y="428"/>
                  </a:lnTo>
                  <a:lnTo>
                    <a:pt x="38" y="325"/>
                  </a:lnTo>
                  <a:cubicBezTo>
                    <a:pt x="38" y="288"/>
                    <a:pt x="47" y="251"/>
                    <a:pt x="47" y="223"/>
                  </a:cubicBezTo>
                  <a:cubicBezTo>
                    <a:pt x="47" y="149"/>
                    <a:pt x="47"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50"/>
            <p:cNvSpPr/>
            <p:nvPr/>
          </p:nvSpPr>
          <p:spPr>
            <a:xfrm>
              <a:off x="4612950" y="3224250"/>
              <a:ext cx="1175" cy="7225"/>
            </a:xfrm>
            <a:custGeom>
              <a:rect b="b" l="l" r="r" t="t"/>
              <a:pathLst>
                <a:path extrusionOk="0" h="289" w="47">
                  <a:moveTo>
                    <a:pt x="38" y="0"/>
                  </a:moveTo>
                  <a:cubicBezTo>
                    <a:pt x="10" y="47"/>
                    <a:pt x="10" y="93"/>
                    <a:pt x="10" y="140"/>
                  </a:cubicBezTo>
                  <a:cubicBezTo>
                    <a:pt x="1" y="186"/>
                    <a:pt x="1" y="242"/>
                    <a:pt x="1" y="288"/>
                  </a:cubicBezTo>
                  <a:lnTo>
                    <a:pt x="38" y="223"/>
                  </a:lnTo>
                  <a:cubicBezTo>
                    <a:pt x="38" y="195"/>
                    <a:pt x="47" y="177"/>
                    <a:pt x="47" y="149"/>
                  </a:cubicBezTo>
                  <a:lnTo>
                    <a:pt x="47" y="75"/>
                  </a:lnTo>
                  <a:cubicBezTo>
                    <a:pt x="47" y="47"/>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50"/>
            <p:cNvSpPr/>
            <p:nvPr/>
          </p:nvSpPr>
          <p:spPr>
            <a:xfrm>
              <a:off x="4613175" y="3215875"/>
              <a:ext cx="1200" cy="3975"/>
            </a:xfrm>
            <a:custGeom>
              <a:rect b="b" l="l" r="r" t="t"/>
              <a:pathLst>
                <a:path extrusionOk="0" h="159" w="48">
                  <a:moveTo>
                    <a:pt x="19" y="1"/>
                  </a:moveTo>
                  <a:cubicBezTo>
                    <a:pt x="1" y="38"/>
                    <a:pt x="1" y="56"/>
                    <a:pt x="19" y="66"/>
                  </a:cubicBezTo>
                  <a:lnTo>
                    <a:pt x="19" y="112"/>
                  </a:lnTo>
                  <a:cubicBezTo>
                    <a:pt x="19" y="131"/>
                    <a:pt x="19" y="149"/>
                    <a:pt x="29" y="159"/>
                  </a:cubicBezTo>
                  <a:cubicBezTo>
                    <a:pt x="47" y="140"/>
                    <a:pt x="47" y="112"/>
                    <a:pt x="47" y="84"/>
                  </a:cubicBezTo>
                  <a:cubicBezTo>
                    <a:pt x="47" y="66"/>
                    <a:pt x="47" y="47"/>
                    <a:pt x="38" y="38"/>
                  </a:cubicBezTo>
                  <a:cubicBezTo>
                    <a:pt x="38" y="19"/>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0"/>
            <p:cNvSpPr/>
            <p:nvPr/>
          </p:nvSpPr>
          <p:spPr>
            <a:xfrm>
              <a:off x="4632925" y="3228425"/>
              <a:ext cx="2825" cy="9075"/>
            </a:xfrm>
            <a:custGeom>
              <a:rect b="b" l="l" r="r" t="t"/>
              <a:pathLst>
                <a:path extrusionOk="0" h="363" w="113">
                  <a:moveTo>
                    <a:pt x="1" y="0"/>
                  </a:moveTo>
                  <a:cubicBezTo>
                    <a:pt x="47" y="56"/>
                    <a:pt x="75" y="112"/>
                    <a:pt x="56" y="186"/>
                  </a:cubicBezTo>
                  <a:cubicBezTo>
                    <a:pt x="56" y="205"/>
                    <a:pt x="47" y="242"/>
                    <a:pt x="47" y="279"/>
                  </a:cubicBezTo>
                  <a:cubicBezTo>
                    <a:pt x="47" y="288"/>
                    <a:pt x="38" y="307"/>
                    <a:pt x="38" y="326"/>
                  </a:cubicBezTo>
                  <a:cubicBezTo>
                    <a:pt x="38" y="335"/>
                    <a:pt x="28" y="344"/>
                    <a:pt x="28" y="363"/>
                  </a:cubicBezTo>
                  <a:cubicBezTo>
                    <a:pt x="38" y="354"/>
                    <a:pt x="47" y="335"/>
                    <a:pt x="66" y="326"/>
                  </a:cubicBezTo>
                  <a:cubicBezTo>
                    <a:pt x="75" y="307"/>
                    <a:pt x="75" y="288"/>
                    <a:pt x="84" y="279"/>
                  </a:cubicBezTo>
                  <a:cubicBezTo>
                    <a:pt x="93" y="242"/>
                    <a:pt x="112" y="205"/>
                    <a:pt x="112" y="168"/>
                  </a:cubicBezTo>
                  <a:cubicBezTo>
                    <a:pt x="112" y="140"/>
                    <a:pt x="112" y="103"/>
                    <a:pt x="84" y="65"/>
                  </a:cubicBezTo>
                  <a:cubicBezTo>
                    <a:pt x="66" y="47"/>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0"/>
            <p:cNvSpPr/>
            <p:nvPr/>
          </p:nvSpPr>
          <p:spPr>
            <a:xfrm>
              <a:off x="4629200" y="3234475"/>
              <a:ext cx="4225" cy="8375"/>
            </a:xfrm>
            <a:custGeom>
              <a:rect b="b" l="l" r="r" t="t"/>
              <a:pathLst>
                <a:path extrusionOk="0" h="335" w="169">
                  <a:moveTo>
                    <a:pt x="168" y="0"/>
                  </a:moveTo>
                  <a:cubicBezTo>
                    <a:pt x="140" y="19"/>
                    <a:pt x="131" y="46"/>
                    <a:pt x="122" y="93"/>
                  </a:cubicBezTo>
                  <a:cubicBezTo>
                    <a:pt x="103" y="112"/>
                    <a:pt x="94" y="149"/>
                    <a:pt x="85" y="177"/>
                  </a:cubicBezTo>
                  <a:lnTo>
                    <a:pt x="47" y="251"/>
                  </a:lnTo>
                  <a:cubicBezTo>
                    <a:pt x="38" y="279"/>
                    <a:pt x="10" y="316"/>
                    <a:pt x="1" y="334"/>
                  </a:cubicBezTo>
                  <a:cubicBezTo>
                    <a:pt x="19" y="325"/>
                    <a:pt x="47" y="288"/>
                    <a:pt x="66" y="269"/>
                  </a:cubicBezTo>
                  <a:cubicBezTo>
                    <a:pt x="94" y="242"/>
                    <a:pt x="103" y="223"/>
                    <a:pt x="122" y="186"/>
                  </a:cubicBezTo>
                  <a:cubicBezTo>
                    <a:pt x="140" y="130"/>
                    <a:pt x="150" y="65"/>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0"/>
            <p:cNvSpPr/>
            <p:nvPr/>
          </p:nvSpPr>
          <p:spPr>
            <a:xfrm>
              <a:off x="4627825" y="3241200"/>
              <a:ext cx="5600" cy="6525"/>
            </a:xfrm>
            <a:custGeom>
              <a:rect b="b" l="l" r="r" t="t"/>
              <a:pathLst>
                <a:path extrusionOk="0" h="261" w="224">
                  <a:moveTo>
                    <a:pt x="223" y="0"/>
                  </a:moveTo>
                  <a:lnTo>
                    <a:pt x="223" y="0"/>
                  </a:lnTo>
                  <a:cubicBezTo>
                    <a:pt x="177" y="47"/>
                    <a:pt x="140" y="93"/>
                    <a:pt x="102" y="121"/>
                  </a:cubicBezTo>
                  <a:lnTo>
                    <a:pt x="0" y="261"/>
                  </a:lnTo>
                  <a:cubicBezTo>
                    <a:pt x="28" y="251"/>
                    <a:pt x="56" y="242"/>
                    <a:pt x="84" y="214"/>
                  </a:cubicBezTo>
                  <a:cubicBezTo>
                    <a:pt x="102" y="196"/>
                    <a:pt x="112" y="168"/>
                    <a:pt x="140" y="149"/>
                  </a:cubicBezTo>
                  <a:cubicBezTo>
                    <a:pt x="158" y="121"/>
                    <a:pt x="177" y="103"/>
                    <a:pt x="186" y="75"/>
                  </a:cubicBezTo>
                  <a:cubicBezTo>
                    <a:pt x="195" y="56"/>
                    <a:pt x="205" y="28"/>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0"/>
            <p:cNvSpPr/>
            <p:nvPr/>
          </p:nvSpPr>
          <p:spPr>
            <a:xfrm>
              <a:off x="4629200" y="3233525"/>
              <a:ext cx="2600" cy="5375"/>
            </a:xfrm>
            <a:custGeom>
              <a:rect b="b" l="l" r="r" t="t"/>
              <a:pathLst>
                <a:path extrusionOk="0" h="215" w="104">
                  <a:moveTo>
                    <a:pt x="94" y="1"/>
                  </a:moveTo>
                  <a:cubicBezTo>
                    <a:pt x="75" y="38"/>
                    <a:pt x="57" y="75"/>
                    <a:pt x="38" y="94"/>
                  </a:cubicBezTo>
                  <a:cubicBezTo>
                    <a:pt x="29" y="131"/>
                    <a:pt x="10" y="168"/>
                    <a:pt x="1" y="215"/>
                  </a:cubicBezTo>
                  <a:cubicBezTo>
                    <a:pt x="47" y="187"/>
                    <a:pt x="75" y="150"/>
                    <a:pt x="85" y="122"/>
                  </a:cubicBezTo>
                  <a:cubicBezTo>
                    <a:pt x="85" y="103"/>
                    <a:pt x="94" y="84"/>
                    <a:pt x="94" y="57"/>
                  </a:cubicBezTo>
                  <a:cubicBezTo>
                    <a:pt x="103" y="47"/>
                    <a:pt x="103" y="2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0"/>
            <p:cNvSpPr/>
            <p:nvPr/>
          </p:nvSpPr>
          <p:spPr>
            <a:xfrm>
              <a:off x="4597850" y="3265825"/>
              <a:ext cx="8150" cy="3275"/>
            </a:xfrm>
            <a:custGeom>
              <a:rect b="b" l="l" r="r" t="t"/>
              <a:pathLst>
                <a:path extrusionOk="0" h="131" w="326">
                  <a:moveTo>
                    <a:pt x="326" y="0"/>
                  </a:moveTo>
                  <a:cubicBezTo>
                    <a:pt x="270" y="19"/>
                    <a:pt x="224" y="28"/>
                    <a:pt x="168" y="56"/>
                  </a:cubicBezTo>
                  <a:cubicBezTo>
                    <a:pt x="121" y="84"/>
                    <a:pt x="56" y="102"/>
                    <a:pt x="1" y="130"/>
                  </a:cubicBezTo>
                  <a:cubicBezTo>
                    <a:pt x="38" y="130"/>
                    <a:pt x="56" y="130"/>
                    <a:pt x="84" y="112"/>
                  </a:cubicBezTo>
                  <a:cubicBezTo>
                    <a:pt x="121" y="102"/>
                    <a:pt x="149" y="102"/>
                    <a:pt x="177" y="93"/>
                  </a:cubicBezTo>
                  <a:cubicBezTo>
                    <a:pt x="233" y="84"/>
                    <a:pt x="289" y="4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0"/>
            <p:cNvSpPr/>
            <p:nvPr/>
          </p:nvSpPr>
          <p:spPr>
            <a:xfrm>
              <a:off x="4600175" y="3263275"/>
              <a:ext cx="6075" cy="2900"/>
            </a:xfrm>
            <a:custGeom>
              <a:rect b="b" l="l" r="r" t="t"/>
              <a:pathLst>
                <a:path extrusionOk="0" h="116" w="243">
                  <a:moveTo>
                    <a:pt x="242" y="0"/>
                  </a:moveTo>
                  <a:cubicBezTo>
                    <a:pt x="224" y="0"/>
                    <a:pt x="196" y="9"/>
                    <a:pt x="177" y="19"/>
                  </a:cubicBezTo>
                  <a:cubicBezTo>
                    <a:pt x="149" y="28"/>
                    <a:pt x="140" y="47"/>
                    <a:pt x="121" y="56"/>
                  </a:cubicBezTo>
                  <a:cubicBezTo>
                    <a:pt x="84" y="65"/>
                    <a:pt x="47" y="93"/>
                    <a:pt x="1" y="112"/>
                  </a:cubicBezTo>
                  <a:cubicBezTo>
                    <a:pt x="10" y="115"/>
                    <a:pt x="18" y="116"/>
                    <a:pt x="26" y="116"/>
                  </a:cubicBezTo>
                  <a:cubicBezTo>
                    <a:pt x="42" y="116"/>
                    <a:pt x="56" y="112"/>
                    <a:pt x="75" y="112"/>
                  </a:cubicBezTo>
                  <a:cubicBezTo>
                    <a:pt x="93" y="112"/>
                    <a:pt x="121" y="102"/>
                    <a:pt x="140" y="93"/>
                  </a:cubicBezTo>
                  <a:cubicBezTo>
                    <a:pt x="186" y="65"/>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0"/>
            <p:cNvSpPr/>
            <p:nvPr/>
          </p:nvSpPr>
          <p:spPr>
            <a:xfrm>
              <a:off x="4602025" y="3257000"/>
              <a:ext cx="3750" cy="5825"/>
            </a:xfrm>
            <a:custGeom>
              <a:rect b="b" l="l" r="r" t="t"/>
              <a:pathLst>
                <a:path extrusionOk="0" h="233" w="150">
                  <a:moveTo>
                    <a:pt x="150" y="0"/>
                  </a:moveTo>
                  <a:lnTo>
                    <a:pt x="150" y="0"/>
                  </a:lnTo>
                  <a:cubicBezTo>
                    <a:pt x="112" y="37"/>
                    <a:pt x="75" y="75"/>
                    <a:pt x="57" y="112"/>
                  </a:cubicBezTo>
                  <a:cubicBezTo>
                    <a:pt x="29" y="149"/>
                    <a:pt x="10" y="186"/>
                    <a:pt x="1" y="232"/>
                  </a:cubicBezTo>
                  <a:cubicBezTo>
                    <a:pt x="29" y="214"/>
                    <a:pt x="66" y="177"/>
                    <a:pt x="94" y="130"/>
                  </a:cubicBezTo>
                  <a:cubicBezTo>
                    <a:pt x="103" y="112"/>
                    <a:pt x="112" y="93"/>
                    <a:pt x="122" y="75"/>
                  </a:cubicBezTo>
                  <a:cubicBezTo>
                    <a:pt x="14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0"/>
            <p:cNvSpPr/>
            <p:nvPr/>
          </p:nvSpPr>
          <p:spPr>
            <a:xfrm>
              <a:off x="4605750" y="3257925"/>
              <a:ext cx="4675" cy="3750"/>
            </a:xfrm>
            <a:custGeom>
              <a:rect b="b" l="l" r="r" t="t"/>
              <a:pathLst>
                <a:path extrusionOk="0" h="150" w="187">
                  <a:moveTo>
                    <a:pt x="186" y="0"/>
                  </a:moveTo>
                  <a:lnTo>
                    <a:pt x="186" y="0"/>
                  </a:lnTo>
                  <a:cubicBezTo>
                    <a:pt x="140" y="10"/>
                    <a:pt x="112" y="38"/>
                    <a:pt x="84" y="56"/>
                  </a:cubicBezTo>
                  <a:cubicBezTo>
                    <a:pt x="47" y="84"/>
                    <a:pt x="19" y="121"/>
                    <a:pt x="1" y="149"/>
                  </a:cubicBezTo>
                  <a:cubicBezTo>
                    <a:pt x="38" y="140"/>
                    <a:pt x="66" y="121"/>
                    <a:pt x="103" y="93"/>
                  </a:cubicBezTo>
                  <a:cubicBezTo>
                    <a:pt x="140" y="75"/>
                    <a:pt x="158" y="3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0"/>
            <p:cNvSpPr/>
            <p:nvPr/>
          </p:nvSpPr>
          <p:spPr>
            <a:xfrm>
              <a:off x="4609000" y="3259325"/>
              <a:ext cx="6075" cy="5125"/>
            </a:xfrm>
            <a:custGeom>
              <a:rect b="b" l="l" r="r" t="t"/>
              <a:pathLst>
                <a:path extrusionOk="0" h="205" w="243">
                  <a:moveTo>
                    <a:pt x="242" y="0"/>
                  </a:moveTo>
                  <a:lnTo>
                    <a:pt x="242" y="0"/>
                  </a:lnTo>
                  <a:cubicBezTo>
                    <a:pt x="186" y="28"/>
                    <a:pt x="149" y="47"/>
                    <a:pt x="103" y="84"/>
                  </a:cubicBezTo>
                  <a:cubicBezTo>
                    <a:pt x="66" y="121"/>
                    <a:pt x="28" y="158"/>
                    <a:pt x="1" y="205"/>
                  </a:cubicBezTo>
                  <a:cubicBezTo>
                    <a:pt x="47" y="177"/>
                    <a:pt x="94" y="139"/>
                    <a:pt x="140" y="121"/>
                  </a:cubicBezTo>
                  <a:cubicBezTo>
                    <a:pt x="168" y="84"/>
                    <a:pt x="205"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50"/>
            <p:cNvSpPr/>
            <p:nvPr/>
          </p:nvSpPr>
          <p:spPr>
            <a:xfrm>
              <a:off x="4581600" y="3215175"/>
              <a:ext cx="3725" cy="9325"/>
            </a:xfrm>
            <a:custGeom>
              <a:rect b="b" l="l" r="r" t="t"/>
              <a:pathLst>
                <a:path extrusionOk="0" h="373" w="149">
                  <a:moveTo>
                    <a:pt x="149" y="1"/>
                  </a:moveTo>
                  <a:cubicBezTo>
                    <a:pt x="130" y="29"/>
                    <a:pt x="102" y="66"/>
                    <a:pt x="84" y="75"/>
                  </a:cubicBezTo>
                  <a:cubicBezTo>
                    <a:pt x="75" y="112"/>
                    <a:pt x="47" y="131"/>
                    <a:pt x="37" y="168"/>
                  </a:cubicBezTo>
                  <a:cubicBezTo>
                    <a:pt x="10" y="233"/>
                    <a:pt x="0" y="307"/>
                    <a:pt x="10" y="373"/>
                  </a:cubicBezTo>
                  <a:cubicBezTo>
                    <a:pt x="10" y="345"/>
                    <a:pt x="28" y="317"/>
                    <a:pt x="37" y="280"/>
                  </a:cubicBezTo>
                  <a:cubicBezTo>
                    <a:pt x="47" y="252"/>
                    <a:pt x="56" y="224"/>
                    <a:pt x="75" y="187"/>
                  </a:cubicBezTo>
                  <a:cubicBezTo>
                    <a:pt x="93" y="122"/>
                    <a:pt x="130" y="66"/>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50"/>
            <p:cNvSpPr/>
            <p:nvPr/>
          </p:nvSpPr>
          <p:spPr>
            <a:xfrm>
              <a:off x="4582750" y="3219375"/>
              <a:ext cx="2350" cy="8150"/>
            </a:xfrm>
            <a:custGeom>
              <a:rect b="b" l="l" r="r" t="t"/>
              <a:pathLst>
                <a:path extrusionOk="0" h="326" w="94">
                  <a:moveTo>
                    <a:pt x="94" y="0"/>
                  </a:moveTo>
                  <a:cubicBezTo>
                    <a:pt x="75" y="19"/>
                    <a:pt x="56" y="47"/>
                    <a:pt x="56" y="65"/>
                  </a:cubicBezTo>
                  <a:cubicBezTo>
                    <a:pt x="47" y="93"/>
                    <a:pt x="38" y="130"/>
                    <a:pt x="29" y="149"/>
                  </a:cubicBezTo>
                  <a:cubicBezTo>
                    <a:pt x="1" y="205"/>
                    <a:pt x="1" y="270"/>
                    <a:pt x="29" y="325"/>
                  </a:cubicBezTo>
                  <a:lnTo>
                    <a:pt x="38" y="242"/>
                  </a:lnTo>
                  <a:cubicBezTo>
                    <a:pt x="47" y="223"/>
                    <a:pt x="47" y="186"/>
                    <a:pt x="56" y="158"/>
                  </a:cubicBezTo>
                  <a:cubicBezTo>
                    <a:pt x="75" y="112"/>
                    <a:pt x="84" y="5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0"/>
            <p:cNvSpPr/>
            <p:nvPr/>
          </p:nvSpPr>
          <p:spPr>
            <a:xfrm>
              <a:off x="4584850" y="3224475"/>
              <a:ext cx="1175" cy="9325"/>
            </a:xfrm>
            <a:custGeom>
              <a:rect b="b" l="l" r="r" t="t"/>
              <a:pathLst>
                <a:path extrusionOk="0" h="373" w="47">
                  <a:moveTo>
                    <a:pt x="47" y="1"/>
                  </a:moveTo>
                  <a:cubicBezTo>
                    <a:pt x="10" y="66"/>
                    <a:pt x="0" y="121"/>
                    <a:pt x="0" y="186"/>
                  </a:cubicBezTo>
                  <a:lnTo>
                    <a:pt x="0" y="279"/>
                  </a:lnTo>
                  <a:cubicBezTo>
                    <a:pt x="0" y="316"/>
                    <a:pt x="10" y="354"/>
                    <a:pt x="19" y="372"/>
                  </a:cubicBezTo>
                  <a:lnTo>
                    <a:pt x="38" y="279"/>
                  </a:lnTo>
                  <a:cubicBezTo>
                    <a:pt x="38" y="251"/>
                    <a:pt x="47" y="223"/>
                    <a:pt x="47" y="186"/>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0"/>
            <p:cNvSpPr/>
            <p:nvPr/>
          </p:nvSpPr>
          <p:spPr>
            <a:xfrm>
              <a:off x="4581600" y="3230975"/>
              <a:ext cx="1425" cy="9325"/>
            </a:xfrm>
            <a:custGeom>
              <a:rect b="b" l="l" r="r" t="t"/>
              <a:pathLst>
                <a:path extrusionOk="0" h="373" w="57">
                  <a:moveTo>
                    <a:pt x="10" y="1"/>
                  </a:moveTo>
                  <a:cubicBezTo>
                    <a:pt x="0" y="56"/>
                    <a:pt x="0" y="131"/>
                    <a:pt x="10" y="186"/>
                  </a:cubicBezTo>
                  <a:cubicBezTo>
                    <a:pt x="10" y="224"/>
                    <a:pt x="10" y="242"/>
                    <a:pt x="19" y="279"/>
                  </a:cubicBezTo>
                  <a:cubicBezTo>
                    <a:pt x="19" y="307"/>
                    <a:pt x="37" y="344"/>
                    <a:pt x="56" y="372"/>
                  </a:cubicBezTo>
                  <a:lnTo>
                    <a:pt x="56" y="279"/>
                  </a:lnTo>
                  <a:cubicBezTo>
                    <a:pt x="47" y="242"/>
                    <a:pt x="47" y="224"/>
                    <a:pt x="47" y="186"/>
                  </a:cubicBezTo>
                  <a:cubicBezTo>
                    <a:pt x="37" y="11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0"/>
            <p:cNvSpPr/>
            <p:nvPr/>
          </p:nvSpPr>
          <p:spPr>
            <a:xfrm>
              <a:off x="4584150" y="3237950"/>
              <a:ext cx="1175" cy="9325"/>
            </a:xfrm>
            <a:custGeom>
              <a:rect b="b" l="l" r="r" t="t"/>
              <a:pathLst>
                <a:path extrusionOk="0" h="373" w="47">
                  <a:moveTo>
                    <a:pt x="38" y="0"/>
                  </a:moveTo>
                  <a:cubicBezTo>
                    <a:pt x="19" y="56"/>
                    <a:pt x="0" y="112"/>
                    <a:pt x="0" y="186"/>
                  </a:cubicBezTo>
                  <a:lnTo>
                    <a:pt x="0" y="279"/>
                  </a:lnTo>
                  <a:cubicBezTo>
                    <a:pt x="19" y="316"/>
                    <a:pt x="19" y="344"/>
                    <a:pt x="38" y="372"/>
                  </a:cubicBezTo>
                  <a:lnTo>
                    <a:pt x="38" y="279"/>
                  </a:lnTo>
                  <a:lnTo>
                    <a:pt x="38" y="186"/>
                  </a:lnTo>
                  <a:cubicBezTo>
                    <a:pt x="38" y="130"/>
                    <a:pt x="47"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0"/>
            <p:cNvSpPr/>
            <p:nvPr/>
          </p:nvSpPr>
          <p:spPr>
            <a:xfrm>
              <a:off x="4603650" y="3227250"/>
              <a:ext cx="1650" cy="3750"/>
            </a:xfrm>
            <a:custGeom>
              <a:rect b="b" l="l" r="r" t="t"/>
              <a:pathLst>
                <a:path extrusionOk="0" h="150" w="66">
                  <a:moveTo>
                    <a:pt x="57" y="1"/>
                  </a:moveTo>
                  <a:cubicBezTo>
                    <a:pt x="38" y="20"/>
                    <a:pt x="29" y="47"/>
                    <a:pt x="10" y="66"/>
                  </a:cubicBezTo>
                  <a:cubicBezTo>
                    <a:pt x="10" y="94"/>
                    <a:pt x="1" y="112"/>
                    <a:pt x="10" y="150"/>
                  </a:cubicBezTo>
                  <a:cubicBezTo>
                    <a:pt x="38" y="140"/>
                    <a:pt x="47" y="103"/>
                    <a:pt x="57" y="75"/>
                  </a:cubicBezTo>
                  <a:cubicBezTo>
                    <a:pt x="57" y="57"/>
                    <a:pt x="66" y="29"/>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0"/>
            <p:cNvSpPr/>
            <p:nvPr/>
          </p:nvSpPr>
          <p:spPr>
            <a:xfrm>
              <a:off x="4606225" y="3224250"/>
              <a:ext cx="1650" cy="4425"/>
            </a:xfrm>
            <a:custGeom>
              <a:rect b="b" l="l" r="r" t="t"/>
              <a:pathLst>
                <a:path extrusionOk="0" h="177" w="66">
                  <a:moveTo>
                    <a:pt x="47" y="0"/>
                  </a:moveTo>
                  <a:cubicBezTo>
                    <a:pt x="28" y="28"/>
                    <a:pt x="19" y="47"/>
                    <a:pt x="19" y="84"/>
                  </a:cubicBezTo>
                  <a:cubicBezTo>
                    <a:pt x="0" y="121"/>
                    <a:pt x="0" y="140"/>
                    <a:pt x="19" y="177"/>
                  </a:cubicBezTo>
                  <a:cubicBezTo>
                    <a:pt x="37" y="149"/>
                    <a:pt x="37" y="121"/>
                    <a:pt x="47" y="93"/>
                  </a:cubicBezTo>
                  <a:cubicBezTo>
                    <a:pt x="65" y="56"/>
                    <a:pt x="65"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0"/>
            <p:cNvSpPr/>
            <p:nvPr/>
          </p:nvSpPr>
          <p:spPr>
            <a:xfrm>
              <a:off x="4585775" y="3250950"/>
              <a:ext cx="1425" cy="6075"/>
            </a:xfrm>
            <a:custGeom>
              <a:rect b="b" l="l" r="r" t="t"/>
              <a:pathLst>
                <a:path extrusionOk="0" h="243" w="57">
                  <a:moveTo>
                    <a:pt x="10" y="1"/>
                  </a:moveTo>
                  <a:cubicBezTo>
                    <a:pt x="1" y="38"/>
                    <a:pt x="1" y="84"/>
                    <a:pt x="10" y="131"/>
                  </a:cubicBezTo>
                  <a:cubicBezTo>
                    <a:pt x="10" y="140"/>
                    <a:pt x="10" y="168"/>
                    <a:pt x="19" y="186"/>
                  </a:cubicBezTo>
                  <a:cubicBezTo>
                    <a:pt x="28" y="214"/>
                    <a:pt x="47" y="233"/>
                    <a:pt x="56" y="242"/>
                  </a:cubicBezTo>
                  <a:cubicBezTo>
                    <a:pt x="56" y="196"/>
                    <a:pt x="56" y="168"/>
                    <a:pt x="47" y="121"/>
                  </a:cubicBezTo>
                  <a:cubicBezTo>
                    <a:pt x="47" y="84"/>
                    <a:pt x="2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0"/>
            <p:cNvSpPr/>
            <p:nvPr/>
          </p:nvSpPr>
          <p:spPr>
            <a:xfrm>
              <a:off x="4487525" y="3171475"/>
              <a:ext cx="60425" cy="57625"/>
            </a:xfrm>
            <a:custGeom>
              <a:rect b="b" l="l" r="r" t="t"/>
              <a:pathLst>
                <a:path extrusionOk="0" h="2305" w="2417">
                  <a:moveTo>
                    <a:pt x="911" y="0"/>
                  </a:moveTo>
                  <a:cubicBezTo>
                    <a:pt x="754" y="0"/>
                    <a:pt x="592" y="107"/>
                    <a:pt x="549" y="253"/>
                  </a:cubicBezTo>
                  <a:cubicBezTo>
                    <a:pt x="484" y="439"/>
                    <a:pt x="614" y="615"/>
                    <a:pt x="734" y="764"/>
                  </a:cubicBezTo>
                  <a:cubicBezTo>
                    <a:pt x="617" y="733"/>
                    <a:pt x="499" y="695"/>
                    <a:pt x="382" y="695"/>
                  </a:cubicBezTo>
                  <a:cubicBezTo>
                    <a:pt x="360" y="695"/>
                    <a:pt x="338" y="696"/>
                    <a:pt x="316" y="699"/>
                  </a:cubicBezTo>
                  <a:cubicBezTo>
                    <a:pt x="177" y="708"/>
                    <a:pt x="38" y="811"/>
                    <a:pt x="10" y="950"/>
                  </a:cubicBezTo>
                  <a:cubicBezTo>
                    <a:pt x="0" y="1099"/>
                    <a:pt x="121" y="1238"/>
                    <a:pt x="242" y="1312"/>
                  </a:cubicBezTo>
                  <a:cubicBezTo>
                    <a:pt x="372" y="1377"/>
                    <a:pt x="521" y="1424"/>
                    <a:pt x="642" y="1517"/>
                  </a:cubicBezTo>
                  <a:cubicBezTo>
                    <a:pt x="502" y="1535"/>
                    <a:pt x="354" y="1544"/>
                    <a:pt x="223" y="1610"/>
                  </a:cubicBezTo>
                  <a:cubicBezTo>
                    <a:pt x="93" y="1684"/>
                    <a:pt x="0" y="1823"/>
                    <a:pt x="10" y="1963"/>
                  </a:cubicBezTo>
                  <a:cubicBezTo>
                    <a:pt x="38" y="2186"/>
                    <a:pt x="316" y="2278"/>
                    <a:pt x="549" y="2297"/>
                  </a:cubicBezTo>
                  <a:cubicBezTo>
                    <a:pt x="629" y="2302"/>
                    <a:pt x="710" y="2305"/>
                    <a:pt x="792" y="2305"/>
                  </a:cubicBezTo>
                  <a:cubicBezTo>
                    <a:pt x="1283" y="2305"/>
                    <a:pt x="1784" y="2208"/>
                    <a:pt x="2230" y="2009"/>
                  </a:cubicBezTo>
                  <a:cubicBezTo>
                    <a:pt x="2416" y="1935"/>
                    <a:pt x="2379" y="1684"/>
                    <a:pt x="2332" y="1554"/>
                  </a:cubicBezTo>
                  <a:cubicBezTo>
                    <a:pt x="2156" y="1024"/>
                    <a:pt x="1859" y="522"/>
                    <a:pt x="1413" y="197"/>
                  </a:cubicBezTo>
                  <a:cubicBezTo>
                    <a:pt x="1273" y="95"/>
                    <a:pt x="1125" y="11"/>
                    <a:pt x="948" y="2"/>
                  </a:cubicBezTo>
                  <a:cubicBezTo>
                    <a:pt x="936" y="1"/>
                    <a:pt x="924" y="0"/>
                    <a:pt x="91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0"/>
            <p:cNvSpPr/>
            <p:nvPr/>
          </p:nvSpPr>
          <p:spPr>
            <a:xfrm>
              <a:off x="4486600" y="3170475"/>
              <a:ext cx="60175" cy="59650"/>
            </a:xfrm>
            <a:custGeom>
              <a:rect b="b" l="l" r="r" t="t"/>
              <a:pathLst>
                <a:path extrusionOk="0" h="2386" w="2407">
                  <a:moveTo>
                    <a:pt x="2369" y="1687"/>
                  </a:moveTo>
                  <a:cubicBezTo>
                    <a:pt x="2379" y="1752"/>
                    <a:pt x="2397" y="1835"/>
                    <a:pt x="2379" y="1919"/>
                  </a:cubicBezTo>
                  <a:cubicBezTo>
                    <a:pt x="2407" y="1835"/>
                    <a:pt x="2397" y="1770"/>
                    <a:pt x="2369" y="1687"/>
                  </a:cubicBezTo>
                  <a:close/>
                  <a:moveTo>
                    <a:pt x="2379" y="1919"/>
                  </a:moveTo>
                  <a:lnTo>
                    <a:pt x="2379" y="1919"/>
                  </a:lnTo>
                  <a:cubicBezTo>
                    <a:pt x="2369" y="1956"/>
                    <a:pt x="2360" y="1984"/>
                    <a:pt x="2332" y="2021"/>
                  </a:cubicBezTo>
                  <a:cubicBezTo>
                    <a:pt x="2360" y="2003"/>
                    <a:pt x="2369" y="1956"/>
                    <a:pt x="2379" y="1919"/>
                  </a:cubicBezTo>
                  <a:close/>
                  <a:moveTo>
                    <a:pt x="972" y="0"/>
                  </a:moveTo>
                  <a:cubicBezTo>
                    <a:pt x="932" y="0"/>
                    <a:pt x="892" y="5"/>
                    <a:pt x="855" y="14"/>
                  </a:cubicBezTo>
                  <a:cubicBezTo>
                    <a:pt x="771" y="42"/>
                    <a:pt x="688" y="70"/>
                    <a:pt x="632" y="144"/>
                  </a:cubicBezTo>
                  <a:cubicBezTo>
                    <a:pt x="576" y="200"/>
                    <a:pt x="539" y="293"/>
                    <a:pt x="539" y="386"/>
                  </a:cubicBezTo>
                  <a:cubicBezTo>
                    <a:pt x="539" y="479"/>
                    <a:pt x="576" y="562"/>
                    <a:pt x="604" y="628"/>
                  </a:cubicBezTo>
                  <a:cubicBezTo>
                    <a:pt x="632" y="665"/>
                    <a:pt x="641" y="702"/>
                    <a:pt x="669" y="739"/>
                  </a:cubicBezTo>
                  <a:cubicBezTo>
                    <a:pt x="632" y="720"/>
                    <a:pt x="595" y="711"/>
                    <a:pt x="576" y="711"/>
                  </a:cubicBezTo>
                  <a:cubicBezTo>
                    <a:pt x="524" y="705"/>
                    <a:pt x="467" y="698"/>
                    <a:pt x="411" y="698"/>
                  </a:cubicBezTo>
                  <a:cubicBezTo>
                    <a:pt x="388" y="698"/>
                    <a:pt x="366" y="699"/>
                    <a:pt x="344" y="702"/>
                  </a:cubicBezTo>
                  <a:cubicBezTo>
                    <a:pt x="260" y="711"/>
                    <a:pt x="177" y="748"/>
                    <a:pt x="121" y="795"/>
                  </a:cubicBezTo>
                  <a:cubicBezTo>
                    <a:pt x="65" y="841"/>
                    <a:pt x="19" y="925"/>
                    <a:pt x="0" y="1018"/>
                  </a:cubicBezTo>
                  <a:cubicBezTo>
                    <a:pt x="0" y="1092"/>
                    <a:pt x="37" y="1176"/>
                    <a:pt x="84" y="1250"/>
                  </a:cubicBezTo>
                  <a:cubicBezTo>
                    <a:pt x="130" y="1306"/>
                    <a:pt x="205" y="1361"/>
                    <a:pt x="270" y="1399"/>
                  </a:cubicBezTo>
                  <a:cubicBezTo>
                    <a:pt x="372" y="1454"/>
                    <a:pt x="483" y="1492"/>
                    <a:pt x="567" y="1547"/>
                  </a:cubicBezTo>
                  <a:cubicBezTo>
                    <a:pt x="465" y="1557"/>
                    <a:pt x="363" y="1584"/>
                    <a:pt x="260" y="1631"/>
                  </a:cubicBezTo>
                  <a:cubicBezTo>
                    <a:pt x="186" y="1659"/>
                    <a:pt x="130" y="1715"/>
                    <a:pt x="84" y="1770"/>
                  </a:cubicBezTo>
                  <a:cubicBezTo>
                    <a:pt x="37" y="1826"/>
                    <a:pt x="0" y="1900"/>
                    <a:pt x="0" y="1965"/>
                  </a:cubicBezTo>
                  <a:cubicBezTo>
                    <a:pt x="0" y="2040"/>
                    <a:pt x="28" y="2114"/>
                    <a:pt x="75" y="2179"/>
                  </a:cubicBezTo>
                  <a:cubicBezTo>
                    <a:pt x="121" y="2235"/>
                    <a:pt x="177" y="2263"/>
                    <a:pt x="242" y="2300"/>
                  </a:cubicBezTo>
                  <a:cubicBezTo>
                    <a:pt x="372" y="2365"/>
                    <a:pt x="511" y="2374"/>
                    <a:pt x="651" y="2383"/>
                  </a:cubicBezTo>
                  <a:cubicBezTo>
                    <a:pt x="697" y="2385"/>
                    <a:pt x="743" y="2386"/>
                    <a:pt x="789" y="2386"/>
                  </a:cubicBezTo>
                  <a:cubicBezTo>
                    <a:pt x="1019" y="2386"/>
                    <a:pt x="1245" y="2366"/>
                    <a:pt x="1478" y="2328"/>
                  </a:cubicBezTo>
                  <a:cubicBezTo>
                    <a:pt x="1747" y="2281"/>
                    <a:pt x="2007" y="2198"/>
                    <a:pt x="2258" y="2086"/>
                  </a:cubicBezTo>
                  <a:lnTo>
                    <a:pt x="2258" y="2086"/>
                  </a:lnTo>
                  <a:cubicBezTo>
                    <a:pt x="1998" y="2188"/>
                    <a:pt x="1747" y="2272"/>
                    <a:pt x="1468" y="2318"/>
                  </a:cubicBezTo>
                  <a:cubicBezTo>
                    <a:pt x="1259" y="2354"/>
                    <a:pt x="1045" y="2368"/>
                    <a:pt x="834" y="2368"/>
                  </a:cubicBezTo>
                  <a:cubicBezTo>
                    <a:pt x="772" y="2368"/>
                    <a:pt x="711" y="2367"/>
                    <a:pt x="651" y="2365"/>
                  </a:cubicBezTo>
                  <a:cubicBezTo>
                    <a:pt x="511" y="2346"/>
                    <a:pt x="381" y="2337"/>
                    <a:pt x="260" y="2281"/>
                  </a:cubicBezTo>
                  <a:cubicBezTo>
                    <a:pt x="195" y="2253"/>
                    <a:pt x="140" y="2207"/>
                    <a:pt x="103" y="2161"/>
                  </a:cubicBezTo>
                  <a:cubicBezTo>
                    <a:pt x="75" y="2114"/>
                    <a:pt x="47" y="2049"/>
                    <a:pt x="47" y="1984"/>
                  </a:cubicBezTo>
                  <a:cubicBezTo>
                    <a:pt x="47" y="1928"/>
                    <a:pt x="84" y="1863"/>
                    <a:pt x="121" y="1817"/>
                  </a:cubicBezTo>
                  <a:cubicBezTo>
                    <a:pt x="168" y="1770"/>
                    <a:pt x="214" y="1724"/>
                    <a:pt x="270" y="1696"/>
                  </a:cubicBezTo>
                  <a:cubicBezTo>
                    <a:pt x="381" y="1640"/>
                    <a:pt x="521" y="1631"/>
                    <a:pt x="660" y="1631"/>
                  </a:cubicBezTo>
                  <a:lnTo>
                    <a:pt x="753" y="1612"/>
                  </a:lnTo>
                  <a:lnTo>
                    <a:pt x="688" y="1557"/>
                  </a:lnTo>
                  <a:cubicBezTo>
                    <a:pt x="558" y="1464"/>
                    <a:pt x="418" y="1417"/>
                    <a:pt x="288" y="1352"/>
                  </a:cubicBezTo>
                  <a:cubicBezTo>
                    <a:pt x="233" y="1315"/>
                    <a:pt x="177" y="1269"/>
                    <a:pt x="140" y="1222"/>
                  </a:cubicBezTo>
                  <a:cubicBezTo>
                    <a:pt x="93" y="1176"/>
                    <a:pt x="75" y="1101"/>
                    <a:pt x="84" y="1046"/>
                  </a:cubicBezTo>
                  <a:cubicBezTo>
                    <a:pt x="84" y="990"/>
                    <a:pt x="121" y="934"/>
                    <a:pt x="168" y="888"/>
                  </a:cubicBezTo>
                  <a:cubicBezTo>
                    <a:pt x="214" y="841"/>
                    <a:pt x="279" y="813"/>
                    <a:pt x="335" y="804"/>
                  </a:cubicBezTo>
                  <a:cubicBezTo>
                    <a:pt x="364" y="798"/>
                    <a:pt x="393" y="796"/>
                    <a:pt x="422" y="796"/>
                  </a:cubicBezTo>
                  <a:cubicBezTo>
                    <a:pt x="532" y="796"/>
                    <a:pt x="641" y="832"/>
                    <a:pt x="744" y="869"/>
                  </a:cubicBezTo>
                  <a:lnTo>
                    <a:pt x="874" y="916"/>
                  </a:lnTo>
                  <a:lnTo>
                    <a:pt x="790" y="813"/>
                  </a:lnTo>
                  <a:cubicBezTo>
                    <a:pt x="744" y="758"/>
                    <a:pt x="697" y="683"/>
                    <a:pt x="660" y="628"/>
                  </a:cubicBezTo>
                  <a:cubicBezTo>
                    <a:pt x="632" y="562"/>
                    <a:pt x="604" y="488"/>
                    <a:pt x="595" y="423"/>
                  </a:cubicBezTo>
                  <a:cubicBezTo>
                    <a:pt x="595" y="349"/>
                    <a:pt x="614" y="284"/>
                    <a:pt x="660" y="219"/>
                  </a:cubicBezTo>
                  <a:cubicBezTo>
                    <a:pt x="706" y="163"/>
                    <a:pt x="781" y="126"/>
                    <a:pt x="846" y="117"/>
                  </a:cubicBezTo>
                  <a:cubicBezTo>
                    <a:pt x="883" y="107"/>
                    <a:pt x="922" y="103"/>
                    <a:pt x="961" y="103"/>
                  </a:cubicBezTo>
                  <a:cubicBezTo>
                    <a:pt x="999" y="103"/>
                    <a:pt x="1036" y="107"/>
                    <a:pt x="1069" y="117"/>
                  </a:cubicBezTo>
                  <a:cubicBezTo>
                    <a:pt x="1143" y="126"/>
                    <a:pt x="1208" y="163"/>
                    <a:pt x="1282" y="200"/>
                  </a:cubicBezTo>
                  <a:cubicBezTo>
                    <a:pt x="1347" y="237"/>
                    <a:pt x="1403" y="284"/>
                    <a:pt x="1478" y="330"/>
                  </a:cubicBezTo>
                  <a:cubicBezTo>
                    <a:pt x="1533" y="377"/>
                    <a:pt x="1589" y="423"/>
                    <a:pt x="1654" y="479"/>
                  </a:cubicBezTo>
                  <a:cubicBezTo>
                    <a:pt x="1886" y="702"/>
                    <a:pt x="2054" y="953"/>
                    <a:pt x="2193" y="1250"/>
                  </a:cubicBezTo>
                  <a:cubicBezTo>
                    <a:pt x="2267" y="1389"/>
                    <a:pt x="2323" y="1538"/>
                    <a:pt x="2369" y="1687"/>
                  </a:cubicBezTo>
                  <a:cubicBezTo>
                    <a:pt x="2323" y="1538"/>
                    <a:pt x="2267" y="1380"/>
                    <a:pt x="2212" y="1250"/>
                  </a:cubicBezTo>
                  <a:cubicBezTo>
                    <a:pt x="2072" y="953"/>
                    <a:pt x="1905" y="693"/>
                    <a:pt x="1673" y="470"/>
                  </a:cubicBezTo>
                  <a:cubicBezTo>
                    <a:pt x="1617" y="405"/>
                    <a:pt x="1561" y="358"/>
                    <a:pt x="1496" y="302"/>
                  </a:cubicBezTo>
                  <a:cubicBezTo>
                    <a:pt x="1440" y="256"/>
                    <a:pt x="1375" y="209"/>
                    <a:pt x="1301" y="163"/>
                  </a:cubicBezTo>
                  <a:cubicBezTo>
                    <a:pt x="1245" y="70"/>
                    <a:pt x="1180" y="42"/>
                    <a:pt x="1097" y="14"/>
                  </a:cubicBezTo>
                  <a:cubicBezTo>
                    <a:pt x="1055" y="5"/>
                    <a:pt x="1013" y="0"/>
                    <a:pt x="9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0"/>
            <p:cNvSpPr/>
            <p:nvPr/>
          </p:nvSpPr>
          <p:spPr>
            <a:xfrm>
              <a:off x="4503325" y="3209150"/>
              <a:ext cx="42525" cy="10250"/>
            </a:xfrm>
            <a:custGeom>
              <a:rect b="b" l="l" r="r" t="t"/>
              <a:pathLst>
                <a:path extrusionOk="0" h="410" w="1701">
                  <a:moveTo>
                    <a:pt x="0" y="0"/>
                  </a:moveTo>
                  <a:cubicBezTo>
                    <a:pt x="149" y="37"/>
                    <a:pt x="288" y="56"/>
                    <a:pt x="428" y="121"/>
                  </a:cubicBezTo>
                  <a:lnTo>
                    <a:pt x="855" y="214"/>
                  </a:lnTo>
                  <a:lnTo>
                    <a:pt x="1282" y="307"/>
                  </a:lnTo>
                  <a:cubicBezTo>
                    <a:pt x="1357" y="316"/>
                    <a:pt x="1422" y="325"/>
                    <a:pt x="1496" y="353"/>
                  </a:cubicBezTo>
                  <a:cubicBezTo>
                    <a:pt x="1561" y="363"/>
                    <a:pt x="1635" y="381"/>
                    <a:pt x="1700" y="409"/>
                  </a:cubicBezTo>
                  <a:cubicBezTo>
                    <a:pt x="1561" y="335"/>
                    <a:pt x="1422" y="288"/>
                    <a:pt x="1282" y="260"/>
                  </a:cubicBezTo>
                  <a:cubicBezTo>
                    <a:pt x="1143" y="223"/>
                    <a:pt x="994" y="186"/>
                    <a:pt x="855" y="149"/>
                  </a:cubicBezTo>
                  <a:cubicBezTo>
                    <a:pt x="716" y="130"/>
                    <a:pt x="567" y="93"/>
                    <a:pt x="428" y="75"/>
                  </a:cubicBezTo>
                  <a:cubicBezTo>
                    <a:pt x="288" y="47"/>
                    <a:pt x="14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50"/>
            <p:cNvSpPr/>
            <p:nvPr/>
          </p:nvSpPr>
          <p:spPr>
            <a:xfrm>
              <a:off x="4506350" y="3190575"/>
              <a:ext cx="40200" cy="26950"/>
            </a:xfrm>
            <a:custGeom>
              <a:rect b="b" l="l" r="r" t="t"/>
              <a:pathLst>
                <a:path extrusionOk="0" h="1078" w="1608">
                  <a:moveTo>
                    <a:pt x="0" y="0"/>
                  </a:moveTo>
                  <a:lnTo>
                    <a:pt x="0" y="0"/>
                  </a:lnTo>
                  <a:cubicBezTo>
                    <a:pt x="130" y="102"/>
                    <a:pt x="260" y="195"/>
                    <a:pt x="390" y="288"/>
                  </a:cubicBezTo>
                  <a:cubicBezTo>
                    <a:pt x="511" y="381"/>
                    <a:pt x="650" y="474"/>
                    <a:pt x="780" y="567"/>
                  </a:cubicBezTo>
                  <a:cubicBezTo>
                    <a:pt x="920" y="660"/>
                    <a:pt x="1050" y="753"/>
                    <a:pt x="1189" y="836"/>
                  </a:cubicBezTo>
                  <a:cubicBezTo>
                    <a:pt x="1329" y="929"/>
                    <a:pt x="1459" y="1013"/>
                    <a:pt x="1607" y="1078"/>
                  </a:cubicBezTo>
                  <a:cubicBezTo>
                    <a:pt x="1533" y="1041"/>
                    <a:pt x="1477" y="994"/>
                    <a:pt x="1412" y="948"/>
                  </a:cubicBezTo>
                  <a:cubicBezTo>
                    <a:pt x="1338" y="901"/>
                    <a:pt x="1282" y="855"/>
                    <a:pt x="1208" y="808"/>
                  </a:cubicBezTo>
                  <a:lnTo>
                    <a:pt x="818" y="530"/>
                  </a:lnTo>
                  <a:lnTo>
                    <a:pt x="409" y="269"/>
                  </a:lnTo>
                  <a:cubicBezTo>
                    <a:pt x="269" y="177"/>
                    <a:pt x="139"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50"/>
            <p:cNvSpPr/>
            <p:nvPr/>
          </p:nvSpPr>
          <p:spPr>
            <a:xfrm>
              <a:off x="4519800" y="3210300"/>
              <a:ext cx="11875" cy="3050"/>
            </a:xfrm>
            <a:custGeom>
              <a:rect b="b" l="l" r="r" t="t"/>
              <a:pathLst>
                <a:path extrusionOk="0" h="122" w="475">
                  <a:moveTo>
                    <a:pt x="1" y="1"/>
                  </a:moveTo>
                  <a:cubicBezTo>
                    <a:pt x="66" y="38"/>
                    <a:pt x="150" y="57"/>
                    <a:pt x="233" y="66"/>
                  </a:cubicBezTo>
                  <a:cubicBezTo>
                    <a:pt x="270" y="84"/>
                    <a:pt x="298" y="84"/>
                    <a:pt x="345" y="94"/>
                  </a:cubicBezTo>
                  <a:cubicBezTo>
                    <a:pt x="391" y="103"/>
                    <a:pt x="428" y="103"/>
                    <a:pt x="475" y="122"/>
                  </a:cubicBezTo>
                  <a:cubicBezTo>
                    <a:pt x="438" y="94"/>
                    <a:pt x="391" y="84"/>
                    <a:pt x="363" y="75"/>
                  </a:cubicBezTo>
                  <a:cubicBezTo>
                    <a:pt x="326" y="57"/>
                    <a:pt x="280" y="47"/>
                    <a:pt x="242" y="38"/>
                  </a:cubicBezTo>
                  <a:cubicBezTo>
                    <a:pt x="159" y="10"/>
                    <a:pt x="8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0"/>
            <p:cNvSpPr/>
            <p:nvPr/>
          </p:nvSpPr>
          <p:spPr>
            <a:xfrm>
              <a:off x="4515400" y="3208125"/>
              <a:ext cx="7675" cy="1275"/>
            </a:xfrm>
            <a:custGeom>
              <a:rect b="b" l="l" r="r" t="t"/>
              <a:pathLst>
                <a:path extrusionOk="0" h="51" w="307">
                  <a:moveTo>
                    <a:pt x="110" y="1"/>
                  </a:moveTo>
                  <a:cubicBezTo>
                    <a:pt x="73" y="1"/>
                    <a:pt x="34" y="9"/>
                    <a:pt x="0" y="23"/>
                  </a:cubicBezTo>
                  <a:lnTo>
                    <a:pt x="140" y="51"/>
                  </a:lnTo>
                  <a:lnTo>
                    <a:pt x="307" y="51"/>
                  </a:lnTo>
                  <a:cubicBezTo>
                    <a:pt x="279" y="32"/>
                    <a:pt x="261" y="32"/>
                    <a:pt x="233" y="23"/>
                  </a:cubicBezTo>
                  <a:cubicBezTo>
                    <a:pt x="195" y="4"/>
                    <a:pt x="177" y="4"/>
                    <a:pt x="149" y="4"/>
                  </a:cubicBezTo>
                  <a:cubicBezTo>
                    <a:pt x="137" y="2"/>
                    <a:pt x="123" y="1"/>
                    <a:pt x="1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0"/>
            <p:cNvSpPr/>
            <p:nvPr/>
          </p:nvSpPr>
          <p:spPr>
            <a:xfrm>
              <a:off x="4516100" y="3204500"/>
              <a:ext cx="10700" cy="4200"/>
            </a:xfrm>
            <a:custGeom>
              <a:rect b="b" l="l" r="r" t="t"/>
              <a:pathLst>
                <a:path extrusionOk="0" h="168" w="428">
                  <a:moveTo>
                    <a:pt x="0" y="0"/>
                  </a:moveTo>
                  <a:cubicBezTo>
                    <a:pt x="65" y="47"/>
                    <a:pt x="140" y="75"/>
                    <a:pt x="205" y="93"/>
                  </a:cubicBezTo>
                  <a:cubicBezTo>
                    <a:pt x="279" y="131"/>
                    <a:pt x="344" y="140"/>
                    <a:pt x="428" y="168"/>
                  </a:cubicBezTo>
                  <a:cubicBezTo>
                    <a:pt x="390" y="140"/>
                    <a:pt x="353" y="121"/>
                    <a:pt x="325" y="103"/>
                  </a:cubicBezTo>
                  <a:cubicBezTo>
                    <a:pt x="288" y="84"/>
                    <a:pt x="251" y="75"/>
                    <a:pt x="214" y="56"/>
                  </a:cubicBezTo>
                  <a:cubicBezTo>
                    <a:pt x="149" y="3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0"/>
            <p:cNvSpPr/>
            <p:nvPr/>
          </p:nvSpPr>
          <p:spPr>
            <a:xfrm>
              <a:off x="4530500" y="3210300"/>
              <a:ext cx="6525" cy="3525"/>
            </a:xfrm>
            <a:custGeom>
              <a:rect b="b" l="l" r="r" t="t"/>
              <a:pathLst>
                <a:path extrusionOk="0" h="141" w="261">
                  <a:moveTo>
                    <a:pt x="0" y="1"/>
                  </a:moveTo>
                  <a:cubicBezTo>
                    <a:pt x="37" y="38"/>
                    <a:pt x="84" y="75"/>
                    <a:pt x="121" y="94"/>
                  </a:cubicBezTo>
                  <a:cubicBezTo>
                    <a:pt x="168" y="122"/>
                    <a:pt x="214" y="131"/>
                    <a:pt x="260" y="140"/>
                  </a:cubicBezTo>
                  <a:cubicBezTo>
                    <a:pt x="223" y="94"/>
                    <a:pt x="186" y="75"/>
                    <a:pt x="140" y="47"/>
                  </a:cubicBezTo>
                  <a:cubicBezTo>
                    <a:pt x="93"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0"/>
            <p:cNvSpPr/>
            <p:nvPr/>
          </p:nvSpPr>
          <p:spPr>
            <a:xfrm>
              <a:off x="4494250" y="3191775"/>
              <a:ext cx="10725" cy="2075"/>
            </a:xfrm>
            <a:custGeom>
              <a:rect b="b" l="l" r="r" t="t"/>
              <a:pathLst>
                <a:path extrusionOk="0" h="83" w="429">
                  <a:moveTo>
                    <a:pt x="109" y="1"/>
                  </a:moveTo>
                  <a:cubicBezTo>
                    <a:pt x="71" y="1"/>
                    <a:pt x="33" y="3"/>
                    <a:pt x="1" y="8"/>
                  </a:cubicBezTo>
                  <a:cubicBezTo>
                    <a:pt x="66" y="36"/>
                    <a:pt x="140" y="45"/>
                    <a:pt x="224" y="54"/>
                  </a:cubicBezTo>
                  <a:cubicBezTo>
                    <a:pt x="252" y="54"/>
                    <a:pt x="289" y="73"/>
                    <a:pt x="326" y="73"/>
                  </a:cubicBezTo>
                  <a:cubicBezTo>
                    <a:pt x="363" y="73"/>
                    <a:pt x="391" y="82"/>
                    <a:pt x="428" y="82"/>
                  </a:cubicBezTo>
                  <a:cubicBezTo>
                    <a:pt x="391" y="54"/>
                    <a:pt x="363" y="45"/>
                    <a:pt x="326" y="36"/>
                  </a:cubicBezTo>
                  <a:cubicBezTo>
                    <a:pt x="289" y="26"/>
                    <a:pt x="252" y="8"/>
                    <a:pt x="224" y="8"/>
                  </a:cubicBezTo>
                  <a:cubicBezTo>
                    <a:pt x="187" y="3"/>
                    <a:pt x="147" y="1"/>
                    <a:pt x="1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0"/>
            <p:cNvSpPr/>
            <p:nvPr/>
          </p:nvSpPr>
          <p:spPr>
            <a:xfrm>
              <a:off x="4501225" y="3194750"/>
              <a:ext cx="7450" cy="1425"/>
            </a:xfrm>
            <a:custGeom>
              <a:rect b="b" l="l" r="r" t="t"/>
              <a:pathLst>
                <a:path extrusionOk="0" h="57" w="298">
                  <a:moveTo>
                    <a:pt x="84" y="0"/>
                  </a:moveTo>
                  <a:cubicBezTo>
                    <a:pt x="47" y="0"/>
                    <a:pt x="19" y="0"/>
                    <a:pt x="1" y="10"/>
                  </a:cubicBezTo>
                  <a:cubicBezTo>
                    <a:pt x="33" y="23"/>
                    <a:pt x="71" y="36"/>
                    <a:pt x="107" y="36"/>
                  </a:cubicBezTo>
                  <a:cubicBezTo>
                    <a:pt x="121" y="36"/>
                    <a:pt x="136" y="34"/>
                    <a:pt x="149" y="28"/>
                  </a:cubicBezTo>
                  <a:cubicBezTo>
                    <a:pt x="205" y="47"/>
                    <a:pt x="251" y="47"/>
                    <a:pt x="298" y="56"/>
                  </a:cubicBezTo>
                  <a:lnTo>
                    <a:pt x="233" y="19"/>
                  </a:lnTo>
                  <a:cubicBezTo>
                    <a:pt x="205" y="10"/>
                    <a:pt x="186"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0"/>
            <p:cNvSpPr/>
            <p:nvPr/>
          </p:nvSpPr>
          <p:spPr>
            <a:xfrm>
              <a:off x="4493100" y="3194050"/>
              <a:ext cx="3975" cy="1175"/>
            </a:xfrm>
            <a:custGeom>
              <a:rect b="b" l="l" r="r" t="t"/>
              <a:pathLst>
                <a:path extrusionOk="0" h="47" w="159">
                  <a:moveTo>
                    <a:pt x="84" y="0"/>
                  </a:moveTo>
                  <a:cubicBezTo>
                    <a:pt x="65" y="0"/>
                    <a:pt x="47" y="10"/>
                    <a:pt x="38" y="10"/>
                  </a:cubicBezTo>
                  <a:cubicBezTo>
                    <a:pt x="19" y="10"/>
                    <a:pt x="10" y="28"/>
                    <a:pt x="0" y="38"/>
                  </a:cubicBezTo>
                  <a:cubicBezTo>
                    <a:pt x="19" y="38"/>
                    <a:pt x="56" y="38"/>
                    <a:pt x="65" y="47"/>
                  </a:cubicBezTo>
                  <a:lnTo>
                    <a:pt x="112" y="47"/>
                  </a:lnTo>
                  <a:cubicBezTo>
                    <a:pt x="131" y="47"/>
                    <a:pt x="149" y="38"/>
                    <a:pt x="158" y="38"/>
                  </a:cubicBezTo>
                  <a:cubicBezTo>
                    <a:pt x="140" y="10"/>
                    <a:pt x="112"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0"/>
            <p:cNvSpPr/>
            <p:nvPr/>
          </p:nvSpPr>
          <p:spPr>
            <a:xfrm>
              <a:off x="4506800" y="3173600"/>
              <a:ext cx="9550" cy="2600"/>
            </a:xfrm>
            <a:custGeom>
              <a:rect b="b" l="l" r="r" t="t"/>
              <a:pathLst>
                <a:path extrusionOk="0" h="104" w="382">
                  <a:moveTo>
                    <a:pt x="186" y="1"/>
                  </a:moveTo>
                  <a:cubicBezTo>
                    <a:pt x="149" y="1"/>
                    <a:pt x="112" y="19"/>
                    <a:pt x="75" y="29"/>
                  </a:cubicBezTo>
                  <a:cubicBezTo>
                    <a:pt x="47" y="38"/>
                    <a:pt x="10" y="66"/>
                    <a:pt x="1" y="103"/>
                  </a:cubicBezTo>
                  <a:cubicBezTo>
                    <a:pt x="47" y="64"/>
                    <a:pt x="94" y="45"/>
                    <a:pt x="156" y="45"/>
                  </a:cubicBezTo>
                  <a:cubicBezTo>
                    <a:pt x="169" y="45"/>
                    <a:pt x="182" y="46"/>
                    <a:pt x="196" y="47"/>
                  </a:cubicBezTo>
                  <a:cubicBezTo>
                    <a:pt x="214" y="66"/>
                    <a:pt x="251" y="66"/>
                    <a:pt x="289" y="75"/>
                  </a:cubicBezTo>
                  <a:cubicBezTo>
                    <a:pt x="298" y="75"/>
                    <a:pt x="326" y="84"/>
                    <a:pt x="335" y="84"/>
                  </a:cubicBezTo>
                  <a:cubicBezTo>
                    <a:pt x="344" y="84"/>
                    <a:pt x="354" y="94"/>
                    <a:pt x="382" y="94"/>
                  </a:cubicBezTo>
                  <a:cubicBezTo>
                    <a:pt x="354" y="84"/>
                    <a:pt x="344" y="75"/>
                    <a:pt x="335" y="66"/>
                  </a:cubicBezTo>
                  <a:cubicBezTo>
                    <a:pt x="326" y="66"/>
                    <a:pt x="298" y="47"/>
                    <a:pt x="289" y="38"/>
                  </a:cubicBezTo>
                  <a:cubicBezTo>
                    <a:pt x="251" y="19"/>
                    <a:pt x="214" y="1"/>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0"/>
            <p:cNvSpPr/>
            <p:nvPr/>
          </p:nvSpPr>
          <p:spPr>
            <a:xfrm>
              <a:off x="4512600" y="3176175"/>
              <a:ext cx="8400" cy="4200"/>
            </a:xfrm>
            <a:custGeom>
              <a:rect b="b" l="l" r="r" t="t"/>
              <a:pathLst>
                <a:path extrusionOk="0" h="168" w="336">
                  <a:moveTo>
                    <a:pt x="1" y="0"/>
                  </a:moveTo>
                  <a:cubicBezTo>
                    <a:pt x="15" y="14"/>
                    <a:pt x="40" y="34"/>
                    <a:pt x="64" y="34"/>
                  </a:cubicBezTo>
                  <a:cubicBezTo>
                    <a:pt x="71" y="34"/>
                    <a:pt x="78" y="32"/>
                    <a:pt x="85" y="28"/>
                  </a:cubicBezTo>
                  <a:cubicBezTo>
                    <a:pt x="112" y="56"/>
                    <a:pt x="150" y="65"/>
                    <a:pt x="168" y="74"/>
                  </a:cubicBezTo>
                  <a:lnTo>
                    <a:pt x="252" y="121"/>
                  </a:lnTo>
                  <a:cubicBezTo>
                    <a:pt x="280" y="139"/>
                    <a:pt x="307" y="149"/>
                    <a:pt x="335" y="167"/>
                  </a:cubicBezTo>
                  <a:lnTo>
                    <a:pt x="261" y="102"/>
                  </a:lnTo>
                  <a:cubicBezTo>
                    <a:pt x="242" y="93"/>
                    <a:pt x="205" y="65"/>
                    <a:pt x="187" y="56"/>
                  </a:cubicBezTo>
                  <a:cubicBezTo>
                    <a:pt x="122" y="28"/>
                    <a:pt x="66"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0"/>
            <p:cNvSpPr/>
            <p:nvPr/>
          </p:nvSpPr>
          <p:spPr>
            <a:xfrm>
              <a:off x="4519575" y="3176625"/>
              <a:ext cx="6300" cy="5600"/>
            </a:xfrm>
            <a:custGeom>
              <a:rect b="b" l="l" r="r" t="t"/>
              <a:pathLst>
                <a:path extrusionOk="0" h="224" w="252">
                  <a:moveTo>
                    <a:pt x="1" y="1"/>
                  </a:moveTo>
                  <a:lnTo>
                    <a:pt x="1" y="1"/>
                  </a:lnTo>
                  <a:cubicBezTo>
                    <a:pt x="28" y="47"/>
                    <a:pt x="75" y="84"/>
                    <a:pt x="121" y="121"/>
                  </a:cubicBezTo>
                  <a:cubicBezTo>
                    <a:pt x="168" y="149"/>
                    <a:pt x="205" y="186"/>
                    <a:pt x="251" y="224"/>
                  </a:cubicBezTo>
                  <a:cubicBezTo>
                    <a:pt x="242" y="186"/>
                    <a:pt x="233" y="168"/>
                    <a:pt x="205" y="140"/>
                  </a:cubicBezTo>
                  <a:cubicBezTo>
                    <a:pt x="196" y="112"/>
                    <a:pt x="168" y="103"/>
                    <a:pt x="149" y="84"/>
                  </a:cubicBezTo>
                  <a:cubicBezTo>
                    <a:pt x="121" y="75"/>
                    <a:pt x="103" y="47"/>
                    <a:pt x="75" y="38"/>
                  </a:cubicBezTo>
                  <a:cubicBezTo>
                    <a:pt x="56" y="2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0"/>
            <p:cNvSpPr/>
            <p:nvPr/>
          </p:nvSpPr>
          <p:spPr>
            <a:xfrm>
              <a:off x="4511675" y="3177800"/>
              <a:ext cx="5150" cy="2575"/>
            </a:xfrm>
            <a:custGeom>
              <a:rect b="b" l="l" r="r" t="t"/>
              <a:pathLst>
                <a:path extrusionOk="0" h="103" w="206">
                  <a:moveTo>
                    <a:pt x="1" y="0"/>
                  </a:moveTo>
                  <a:cubicBezTo>
                    <a:pt x="38" y="28"/>
                    <a:pt x="66" y="47"/>
                    <a:pt x="94" y="56"/>
                  </a:cubicBezTo>
                  <a:cubicBezTo>
                    <a:pt x="140" y="84"/>
                    <a:pt x="159" y="93"/>
                    <a:pt x="205" y="102"/>
                  </a:cubicBezTo>
                  <a:cubicBezTo>
                    <a:pt x="187" y="74"/>
                    <a:pt x="149" y="47"/>
                    <a:pt x="112" y="28"/>
                  </a:cubicBezTo>
                  <a:cubicBezTo>
                    <a:pt x="94" y="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0"/>
            <p:cNvSpPr/>
            <p:nvPr/>
          </p:nvSpPr>
          <p:spPr>
            <a:xfrm>
              <a:off x="4542350" y="3204725"/>
              <a:ext cx="2800" cy="8850"/>
            </a:xfrm>
            <a:custGeom>
              <a:rect b="b" l="l" r="r" t="t"/>
              <a:pathLst>
                <a:path extrusionOk="0" h="354" w="112">
                  <a:moveTo>
                    <a:pt x="0" y="1"/>
                  </a:moveTo>
                  <a:lnTo>
                    <a:pt x="0" y="1"/>
                  </a:lnTo>
                  <a:cubicBezTo>
                    <a:pt x="19" y="75"/>
                    <a:pt x="37" y="122"/>
                    <a:pt x="47" y="177"/>
                  </a:cubicBezTo>
                  <a:cubicBezTo>
                    <a:pt x="74" y="233"/>
                    <a:pt x="84" y="298"/>
                    <a:pt x="112" y="354"/>
                  </a:cubicBezTo>
                  <a:lnTo>
                    <a:pt x="112" y="261"/>
                  </a:lnTo>
                  <a:cubicBezTo>
                    <a:pt x="112" y="224"/>
                    <a:pt x="112" y="196"/>
                    <a:pt x="93" y="168"/>
                  </a:cubicBezTo>
                  <a:cubicBezTo>
                    <a:pt x="74" y="11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50"/>
            <p:cNvSpPr/>
            <p:nvPr/>
          </p:nvSpPr>
          <p:spPr>
            <a:xfrm>
              <a:off x="4539550" y="3204500"/>
              <a:ext cx="2825" cy="6525"/>
            </a:xfrm>
            <a:custGeom>
              <a:rect b="b" l="l" r="r" t="t"/>
              <a:pathLst>
                <a:path extrusionOk="0" h="261" w="113">
                  <a:moveTo>
                    <a:pt x="1" y="0"/>
                  </a:moveTo>
                  <a:lnTo>
                    <a:pt x="1" y="0"/>
                  </a:lnTo>
                  <a:cubicBezTo>
                    <a:pt x="10" y="28"/>
                    <a:pt x="10" y="47"/>
                    <a:pt x="19" y="75"/>
                  </a:cubicBezTo>
                  <a:cubicBezTo>
                    <a:pt x="19" y="93"/>
                    <a:pt x="38" y="103"/>
                    <a:pt x="47" y="131"/>
                  </a:cubicBezTo>
                  <a:cubicBezTo>
                    <a:pt x="66" y="177"/>
                    <a:pt x="84" y="214"/>
                    <a:pt x="103" y="261"/>
                  </a:cubicBezTo>
                  <a:cubicBezTo>
                    <a:pt x="112" y="233"/>
                    <a:pt x="112" y="214"/>
                    <a:pt x="112" y="177"/>
                  </a:cubicBezTo>
                  <a:cubicBezTo>
                    <a:pt x="103" y="149"/>
                    <a:pt x="103" y="131"/>
                    <a:pt x="94" y="103"/>
                  </a:cubicBezTo>
                  <a:cubicBezTo>
                    <a:pt x="66" y="7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50"/>
            <p:cNvSpPr/>
            <p:nvPr/>
          </p:nvSpPr>
          <p:spPr>
            <a:xfrm>
              <a:off x="4533975" y="3205200"/>
              <a:ext cx="5375" cy="3975"/>
            </a:xfrm>
            <a:custGeom>
              <a:rect b="b" l="l" r="r" t="t"/>
              <a:pathLst>
                <a:path extrusionOk="0" h="159" w="215">
                  <a:moveTo>
                    <a:pt x="1" y="0"/>
                  </a:moveTo>
                  <a:cubicBezTo>
                    <a:pt x="29" y="28"/>
                    <a:pt x="56" y="65"/>
                    <a:pt x="94" y="93"/>
                  </a:cubicBezTo>
                  <a:cubicBezTo>
                    <a:pt x="131" y="112"/>
                    <a:pt x="168" y="149"/>
                    <a:pt x="214" y="158"/>
                  </a:cubicBezTo>
                  <a:cubicBezTo>
                    <a:pt x="186" y="121"/>
                    <a:pt x="149" y="93"/>
                    <a:pt x="131" y="56"/>
                  </a:cubicBezTo>
                  <a:cubicBezTo>
                    <a:pt x="103" y="47"/>
                    <a:pt x="94" y="28"/>
                    <a:pt x="75" y="19"/>
                  </a:cubicBezTo>
                  <a:cubicBezTo>
                    <a:pt x="47"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0"/>
            <p:cNvSpPr/>
            <p:nvPr/>
          </p:nvSpPr>
          <p:spPr>
            <a:xfrm>
              <a:off x="4534675" y="3200775"/>
              <a:ext cx="3750" cy="4675"/>
            </a:xfrm>
            <a:custGeom>
              <a:rect b="b" l="l" r="r" t="t"/>
              <a:pathLst>
                <a:path extrusionOk="0" h="187" w="150">
                  <a:moveTo>
                    <a:pt x="1" y="1"/>
                  </a:moveTo>
                  <a:cubicBezTo>
                    <a:pt x="10" y="38"/>
                    <a:pt x="28" y="66"/>
                    <a:pt x="56" y="103"/>
                  </a:cubicBezTo>
                  <a:cubicBezTo>
                    <a:pt x="93" y="140"/>
                    <a:pt x="112" y="159"/>
                    <a:pt x="149" y="187"/>
                  </a:cubicBezTo>
                  <a:cubicBezTo>
                    <a:pt x="140" y="140"/>
                    <a:pt x="112" y="112"/>
                    <a:pt x="93" y="84"/>
                  </a:cubicBezTo>
                  <a:cubicBezTo>
                    <a:pt x="56" y="47"/>
                    <a:pt x="2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0"/>
            <p:cNvSpPr/>
            <p:nvPr/>
          </p:nvSpPr>
          <p:spPr>
            <a:xfrm>
              <a:off x="4536525" y="3195900"/>
              <a:ext cx="4450" cy="6300"/>
            </a:xfrm>
            <a:custGeom>
              <a:rect b="b" l="l" r="r" t="t"/>
              <a:pathLst>
                <a:path extrusionOk="0" h="252" w="178">
                  <a:moveTo>
                    <a:pt x="1" y="1"/>
                  </a:moveTo>
                  <a:lnTo>
                    <a:pt x="1" y="1"/>
                  </a:lnTo>
                  <a:cubicBezTo>
                    <a:pt x="19" y="47"/>
                    <a:pt x="38" y="94"/>
                    <a:pt x="75" y="140"/>
                  </a:cubicBezTo>
                  <a:cubicBezTo>
                    <a:pt x="94" y="187"/>
                    <a:pt x="131" y="214"/>
                    <a:pt x="177" y="252"/>
                  </a:cubicBezTo>
                  <a:lnTo>
                    <a:pt x="112" y="112"/>
                  </a:lnTo>
                  <a:cubicBezTo>
                    <a:pt x="84"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50"/>
            <p:cNvSpPr/>
            <p:nvPr/>
          </p:nvSpPr>
          <p:spPr>
            <a:xfrm>
              <a:off x="4490775" y="3222850"/>
              <a:ext cx="9075" cy="4050"/>
            </a:xfrm>
            <a:custGeom>
              <a:rect b="b" l="l" r="r" t="t"/>
              <a:pathLst>
                <a:path extrusionOk="0" h="162" w="363">
                  <a:moveTo>
                    <a:pt x="1" y="0"/>
                  </a:moveTo>
                  <a:lnTo>
                    <a:pt x="1" y="0"/>
                  </a:lnTo>
                  <a:cubicBezTo>
                    <a:pt x="19" y="38"/>
                    <a:pt x="47" y="56"/>
                    <a:pt x="84" y="66"/>
                  </a:cubicBezTo>
                  <a:cubicBezTo>
                    <a:pt x="103" y="93"/>
                    <a:pt x="131" y="112"/>
                    <a:pt x="158" y="121"/>
                  </a:cubicBezTo>
                  <a:cubicBezTo>
                    <a:pt x="208" y="150"/>
                    <a:pt x="258" y="162"/>
                    <a:pt x="312" y="162"/>
                  </a:cubicBezTo>
                  <a:cubicBezTo>
                    <a:pt x="328" y="162"/>
                    <a:pt x="345" y="161"/>
                    <a:pt x="363" y="158"/>
                  </a:cubicBezTo>
                  <a:cubicBezTo>
                    <a:pt x="326" y="149"/>
                    <a:pt x="298" y="140"/>
                    <a:pt x="270" y="121"/>
                  </a:cubicBezTo>
                  <a:cubicBezTo>
                    <a:pt x="233" y="112"/>
                    <a:pt x="196" y="103"/>
                    <a:pt x="177" y="93"/>
                  </a:cubicBezTo>
                  <a:cubicBezTo>
                    <a:pt x="112" y="66"/>
                    <a:pt x="56"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50"/>
            <p:cNvSpPr/>
            <p:nvPr/>
          </p:nvSpPr>
          <p:spPr>
            <a:xfrm>
              <a:off x="4494725" y="3223325"/>
              <a:ext cx="8150" cy="2750"/>
            </a:xfrm>
            <a:custGeom>
              <a:rect b="b" l="l" r="r" t="t"/>
              <a:pathLst>
                <a:path extrusionOk="0" h="110" w="326">
                  <a:moveTo>
                    <a:pt x="0" y="0"/>
                  </a:moveTo>
                  <a:cubicBezTo>
                    <a:pt x="28" y="28"/>
                    <a:pt x="47" y="37"/>
                    <a:pt x="75" y="47"/>
                  </a:cubicBezTo>
                  <a:cubicBezTo>
                    <a:pt x="93" y="65"/>
                    <a:pt x="131" y="74"/>
                    <a:pt x="158" y="84"/>
                  </a:cubicBezTo>
                  <a:cubicBezTo>
                    <a:pt x="191" y="100"/>
                    <a:pt x="223" y="110"/>
                    <a:pt x="256" y="110"/>
                  </a:cubicBezTo>
                  <a:cubicBezTo>
                    <a:pt x="279" y="110"/>
                    <a:pt x="302" y="105"/>
                    <a:pt x="326" y="93"/>
                  </a:cubicBezTo>
                  <a:lnTo>
                    <a:pt x="251" y="74"/>
                  </a:lnTo>
                  <a:cubicBezTo>
                    <a:pt x="223" y="65"/>
                    <a:pt x="186" y="65"/>
                    <a:pt x="168" y="47"/>
                  </a:cubicBezTo>
                  <a:cubicBezTo>
                    <a:pt x="112" y="37"/>
                    <a:pt x="6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0"/>
            <p:cNvSpPr/>
            <p:nvPr/>
          </p:nvSpPr>
          <p:spPr>
            <a:xfrm>
              <a:off x="4500075" y="3222850"/>
              <a:ext cx="9300" cy="1425"/>
            </a:xfrm>
            <a:custGeom>
              <a:rect b="b" l="l" r="r" t="t"/>
              <a:pathLst>
                <a:path extrusionOk="0" h="57" w="372">
                  <a:moveTo>
                    <a:pt x="0" y="0"/>
                  </a:moveTo>
                  <a:cubicBezTo>
                    <a:pt x="47" y="38"/>
                    <a:pt x="102" y="47"/>
                    <a:pt x="186" y="47"/>
                  </a:cubicBezTo>
                  <a:cubicBezTo>
                    <a:pt x="223" y="56"/>
                    <a:pt x="242" y="56"/>
                    <a:pt x="279" y="56"/>
                  </a:cubicBezTo>
                  <a:cubicBezTo>
                    <a:pt x="316" y="56"/>
                    <a:pt x="335" y="56"/>
                    <a:pt x="372" y="47"/>
                  </a:cubicBezTo>
                  <a:lnTo>
                    <a:pt x="279" y="19"/>
                  </a:lnTo>
                  <a:cubicBezTo>
                    <a:pt x="242" y="19"/>
                    <a:pt x="223" y="10"/>
                    <a:pt x="186" y="10"/>
                  </a:cubicBezTo>
                  <a:cubicBezTo>
                    <a:pt x="11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0"/>
            <p:cNvSpPr/>
            <p:nvPr/>
          </p:nvSpPr>
          <p:spPr>
            <a:xfrm>
              <a:off x="4506100" y="3226575"/>
              <a:ext cx="9325" cy="1175"/>
            </a:xfrm>
            <a:custGeom>
              <a:rect b="b" l="l" r="r" t="t"/>
              <a:pathLst>
                <a:path extrusionOk="0" h="47" w="373">
                  <a:moveTo>
                    <a:pt x="187" y="0"/>
                  </a:moveTo>
                  <a:cubicBezTo>
                    <a:pt x="131" y="0"/>
                    <a:pt x="56" y="9"/>
                    <a:pt x="1" y="28"/>
                  </a:cubicBezTo>
                  <a:cubicBezTo>
                    <a:pt x="56" y="47"/>
                    <a:pt x="131" y="47"/>
                    <a:pt x="187" y="47"/>
                  </a:cubicBezTo>
                  <a:cubicBezTo>
                    <a:pt x="224" y="47"/>
                    <a:pt x="242" y="47"/>
                    <a:pt x="279" y="37"/>
                  </a:cubicBezTo>
                  <a:cubicBezTo>
                    <a:pt x="317" y="28"/>
                    <a:pt x="345" y="9"/>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0"/>
            <p:cNvSpPr/>
            <p:nvPr/>
          </p:nvSpPr>
          <p:spPr>
            <a:xfrm>
              <a:off x="4513075" y="3224250"/>
              <a:ext cx="9325" cy="1400"/>
            </a:xfrm>
            <a:custGeom>
              <a:rect b="b" l="l" r="r" t="t"/>
              <a:pathLst>
                <a:path extrusionOk="0" h="56" w="373">
                  <a:moveTo>
                    <a:pt x="0" y="0"/>
                  </a:moveTo>
                  <a:cubicBezTo>
                    <a:pt x="56" y="37"/>
                    <a:pt x="131" y="47"/>
                    <a:pt x="186" y="56"/>
                  </a:cubicBezTo>
                  <a:lnTo>
                    <a:pt x="279" y="56"/>
                  </a:lnTo>
                  <a:cubicBezTo>
                    <a:pt x="316" y="56"/>
                    <a:pt x="354" y="56"/>
                    <a:pt x="372" y="37"/>
                  </a:cubicBezTo>
                  <a:cubicBezTo>
                    <a:pt x="335" y="37"/>
                    <a:pt x="316" y="28"/>
                    <a:pt x="279" y="28"/>
                  </a:cubicBezTo>
                  <a:lnTo>
                    <a:pt x="186" y="10"/>
                  </a:ln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0"/>
            <p:cNvSpPr/>
            <p:nvPr/>
          </p:nvSpPr>
          <p:spPr>
            <a:xfrm>
              <a:off x="4503550" y="3203825"/>
              <a:ext cx="3750" cy="1725"/>
            </a:xfrm>
            <a:custGeom>
              <a:rect b="b" l="l" r="r" t="t"/>
              <a:pathLst>
                <a:path extrusionOk="0" h="69" w="150">
                  <a:moveTo>
                    <a:pt x="31" y="1"/>
                  </a:moveTo>
                  <a:cubicBezTo>
                    <a:pt x="22" y="1"/>
                    <a:pt x="12" y="3"/>
                    <a:pt x="1" y="9"/>
                  </a:cubicBezTo>
                  <a:cubicBezTo>
                    <a:pt x="19" y="27"/>
                    <a:pt x="47" y="37"/>
                    <a:pt x="66" y="55"/>
                  </a:cubicBezTo>
                  <a:cubicBezTo>
                    <a:pt x="85" y="62"/>
                    <a:pt x="100" y="69"/>
                    <a:pt x="121" y="69"/>
                  </a:cubicBezTo>
                  <a:cubicBezTo>
                    <a:pt x="129" y="69"/>
                    <a:pt x="138" y="67"/>
                    <a:pt x="149" y="65"/>
                  </a:cubicBezTo>
                  <a:cubicBezTo>
                    <a:pt x="131" y="37"/>
                    <a:pt x="103" y="27"/>
                    <a:pt x="84" y="18"/>
                  </a:cubicBezTo>
                  <a:cubicBezTo>
                    <a:pt x="65" y="12"/>
                    <a:pt x="50"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0"/>
            <p:cNvSpPr/>
            <p:nvPr/>
          </p:nvSpPr>
          <p:spPr>
            <a:xfrm>
              <a:off x="4501000" y="3201150"/>
              <a:ext cx="3725" cy="1500"/>
            </a:xfrm>
            <a:custGeom>
              <a:rect b="b" l="l" r="r" t="t"/>
              <a:pathLst>
                <a:path extrusionOk="0" h="60" w="149">
                  <a:moveTo>
                    <a:pt x="28" y="0"/>
                  </a:moveTo>
                  <a:cubicBezTo>
                    <a:pt x="19" y="0"/>
                    <a:pt x="10" y="1"/>
                    <a:pt x="0" y="4"/>
                  </a:cubicBezTo>
                  <a:cubicBezTo>
                    <a:pt x="19" y="32"/>
                    <a:pt x="47" y="42"/>
                    <a:pt x="65" y="51"/>
                  </a:cubicBezTo>
                  <a:cubicBezTo>
                    <a:pt x="84" y="51"/>
                    <a:pt x="98" y="59"/>
                    <a:pt x="117" y="59"/>
                  </a:cubicBezTo>
                  <a:cubicBezTo>
                    <a:pt x="126" y="59"/>
                    <a:pt x="137" y="57"/>
                    <a:pt x="149" y="51"/>
                  </a:cubicBezTo>
                  <a:cubicBezTo>
                    <a:pt x="140" y="32"/>
                    <a:pt x="103" y="23"/>
                    <a:pt x="75" y="4"/>
                  </a:cubicBezTo>
                  <a:cubicBezTo>
                    <a:pt x="62" y="4"/>
                    <a:pt x="46" y="0"/>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0"/>
            <p:cNvSpPr/>
            <p:nvPr/>
          </p:nvSpPr>
          <p:spPr>
            <a:xfrm>
              <a:off x="4526075" y="3223325"/>
              <a:ext cx="6525" cy="1500"/>
            </a:xfrm>
            <a:custGeom>
              <a:rect b="b" l="l" r="r" t="t"/>
              <a:pathLst>
                <a:path extrusionOk="0" h="60" w="261">
                  <a:moveTo>
                    <a:pt x="131" y="0"/>
                  </a:moveTo>
                  <a:cubicBezTo>
                    <a:pt x="84" y="19"/>
                    <a:pt x="38" y="19"/>
                    <a:pt x="1" y="37"/>
                  </a:cubicBezTo>
                  <a:cubicBezTo>
                    <a:pt x="26" y="53"/>
                    <a:pt x="52" y="59"/>
                    <a:pt x="77" y="59"/>
                  </a:cubicBezTo>
                  <a:cubicBezTo>
                    <a:pt x="98" y="59"/>
                    <a:pt x="119" y="55"/>
                    <a:pt x="140" y="47"/>
                  </a:cubicBezTo>
                  <a:cubicBezTo>
                    <a:pt x="149" y="47"/>
                    <a:pt x="177" y="47"/>
                    <a:pt x="205" y="37"/>
                  </a:cubicBezTo>
                  <a:cubicBezTo>
                    <a:pt x="224" y="28"/>
                    <a:pt x="233" y="1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0"/>
            <p:cNvSpPr/>
            <p:nvPr/>
          </p:nvSpPr>
          <p:spPr>
            <a:xfrm>
              <a:off x="4566500" y="2990800"/>
              <a:ext cx="62500" cy="62275"/>
            </a:xfrm>
            <a:custGeom>
              <a:rect b="b" l="l" r="r" t="t"/>
              <a:pathLst>
                <a:path extrusionOk="0" h="2491" w="2500">
                  <a:moveTo>
                    <a:pt x="1855" y="1"/>
                  </a:moveTo>
                  <a:cubicBezTo>
                    <a:pt x="1796" y="1"/>
                    <a:pt x="1737" y="15"/>
                    <a:pt x="1682" y="47"/>
                  </a:cubicBezTo>
                  <a:cubicBezTo>
                    <a:pt x="1524" y="150"/>
                    <a:pt x="1496" y="373"/>
                    <a:pt x="1487" y="558"/>
                  </a:cubicBezTo>
                  <a:cubicBezTo>
                    <a:pt x="1422" y="428"/>
                    <a:pt x="1338" y="308"/>
                    <a:pt x="1217" y="224"/>
                  </a:cubicBezTo>
                  <a:cubicBezTo>
                    <a:pt x="1157" y="179"/>
                    <a:pt x="1078" y="153"/>
                    <a:pt x="1002" y="153"/>
                  </a:cubicBezTo>
                  <a:cubicBezTo>
                    <a:pt x="937" y="153"/>
                    <a:pt x="874" y="172"/>
                    <a:pt x="827" y="215"/>
                  </a:cubicBezTo>
                  <a:cubicBezTo>
                    <a:pt x="706" y="308"/>
                    <a:pt x="706" y="493"/>
                    <a:pt x="753" y="633"/>
                  </a:cubicBezTo>
                  <a:cubicBezTo>
                    <a:pt x="799" y="772"/>
                    <a:pt x="883" y="893"/>
                    <a:pt x="911" y="1051"/>
                  </a:cubicBezTo>
                  <a:cubicBezTo>
                    <a:pt x="790" y="967"/>
                    <a:pt x="679" y="874"/>
                    <a:pt x="539" y="837"/>
                  </a:cubicBezTo>
                  <a:cubicBezTo>
                    <a:pt x="505" y="828"/>
                    <a:pt x="468" y="823"/>
                    <a:pt x="431" y="823"/>
                  </a:cubicBezTo>
                  <a:cubicBezTo>
                    <a:pt x="319" y="823"/>
                    <a:pt x="203" y="867"/>
                    <a:pt x="140" y="958"/>
                  </a:cubicBezTo>
                  <a:cubicBezTo>
                    <a:pt x="0" y="1144"/>
                    <a:pt x="149" y="1404"/>
                    <a:pt x="316" y="1571"/>
                  </a:cubicBezTo>
                  <a:cubicBezTo>
                    <a:pt x="725" y="1980"/>
                    <a:pt x="1217" y="2305"/>
                    <a:pt x="1766" y="2472"/>
                  </a:cubicBezTo>
                  <a:cubicBezTo>
                    <a:pt x="1792" y="2485"/>
                    <a:pt x="1819" y="2491"/>
                    <a:pt x="1844" y="2491"/>
                  </a:cubicBezTo>
                  <a:cubicBezTo>
                    <a:pt x="1986" y="2491"/>
                    <a:pt x="2102" y="2315"/>
                    <a:pt x="2165" y="2212"/>
                  </a:cubicBezTo>
                  <a:cubicBezTo>
                    <a:pt x="2379" y="1710"/>
                    <a:pt x="2500" y="1144"/>
                    <a:pt x="2379" y="596"/>
                  </a:cubicBezTo>
                  <a:cubicBezTo>
                    <a:pt x="2351" y="419"/>
                    <a:pt x="2286" y="242"/>
                    <a:pt x="2165" y="131"/>
                  </a:cubicBezTo>
                  <a:cubicBezTo>
                    <a:pt x="2080" y="52"/>
                    <a:pt x="1967" y="1"/>
                    <a:pt x="185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0"/>
            <p:cNvSpPr/>
            <p:nvPr/>
          </p:nvSpPr>
          <p:spPr>
            <a:xfrm>
              <a:off x="4567650" y="2989875"/>
              <a:ext cx="60200" cy="62750"/>
            </a:xfrm>
            <a:custGeom>
              <a:rect b="b" l="l" r="r" t="t"/>
              <a:pathLst>
                <a:path extrusionOk="0" h="2510" w="2408">
                  <a:moveTo>
                    <a:pt x="1943" y="2454"/>
                  </a:moveTo>
                  <a:lnTo>
                    <a:pt x="1943" y="2454"/>
                  </a:lnTo>
                  <a:cubicBezTo>
                    <a:pt x="1905" y="2472"/>
                    <a:pt x="1868" y="2491"/>
                    <a:pt x="1831" y="2500"/>
                  </a:cubicBezTo>
                  <a:cubicBezTo>
                    <a:pt x="1868" y="2500"/>
                    <a:pt x="1905" y="2472"/>
                    <a:pt x="1943" y="2454"/>
                  </a:cubicBezTo>
                  <a:close/>
                  <a:moveTo>
                    <a:pt x="1766" y="1"/>
                  </a:moveTo>
                  <a:cubicBezTo>
                    <a:pt x="1682" y="19"/>
                    <a:pt x="1590" y="47"/>
                    <a:pt x="1534" y="122"/>
                  </a:cubicBezTo>
                  <a:cubicBezTo>
                    <a:pt x="1478" y="187"/>
                    <a:pt x="1441" y="270"/>
                    <a:pt x="1432" y="354"/>
                  </a:cubicBezTo>
                  <a:cubicBezTo>
                    <a:pt x="1422" y="391"/>
                    <a:pt x="1422" y="437"/>
                    <a:pt x="1404" y="465"/>
                  </a:cubicBezTo>
                  <a:cubicBezTo>
                    <a:pt x="1385" y="447"/>
                    <a:pt x="1376" y="410"/>
                    <a:pt x="1348" y="391"/>
                  </a:cubicBezTo>
                  <a:cubicBezTo>
                    <a:pt x="1302" y="326"/>
                    <a:pt x="1255" y="270"/>
                    <a:pt x="1190" y="224"/>
                  </a:cubicBezTo>
                  <a:cubicBezTo>
                    <a:pt x="1116" y="177"/>
                    <a:pt x="1032" y="159"/>
                    <a:pt x="958" y="159"/>
                  </a:cubicBezTo>
                  <a:cubicBezTo>
                    <a:pt x="874" y="159"/>
                    <a:pt x="781" y="177"/>
                    <a:pt x="726" y="252"/>
                  </a:cubicBezTo>
                  <a:cubicBezTo>
                    <a:pt x="660" y="307"/>
                    <a:pt x="633" y="400"/>
                    <a:pt x="633" y="465"/>
                  </a:cubicBezTo>
                  <a:cubicBezTo>
                    <a:pt x="633" y="549"/>
                    <a:pt x="642" y="633"/>
                    <a:pt x="660" y="698"/>
                  </a:cubicBezTo>
                  <a:cubicBezTo>
                    <a:pt x="698" y="818"/>
                    <a:pt x="753" y="911"/>
                    <a:pt x="791" y="1013"/>
                  </a:cubicBezTo>
                  <a:cubicBezTo>
                    <a:pt x="707" y="958"/>
                    <a:pt x="614" y="902"/>
                    <a:pt x="503" y="865"/>
                  </a:cubicBezTo>
                  <a:cubicBezTo>
                    <a:pt x="462" y="849"/>
                    <a:pt x="424" y="843"/>
                    <a:pt x="384" y="843"/>
                  </a:cubicBezTo>
                  <a:cubicBezTo>
                    <a:pt x="351" y="843"/>
                    <a:pt x="317" y="847"/>
                    <a:pt x="280" y="856"/>
                  </a:cubicBezTo>
                  <a:cubicBezTo>
                    <a:pt x="205" y="865"/>
                    <a:pt x="140" y="902"/>
                    <a:pt x="84" y="948"/>
                  </a:cubicBezTo>
                  <a:cubicBezTo>
                    <a:pt x="19" y="1004"/>
                    <a:pt x="1" y="1069"/>
                    <a:pt x="1" y="1144"/>
                  </a:cubicBezTo>
                  <a:cubicBezTo>
                    <a:pt x="1" y="1209"/>
                    <a:pt x="19" y="1283"/>
                    <a:pt x="47" y="1348"/>
                  </a:cubicBezTo>
                  <a:cubicBezTo>
                    <a:pt x="103" y="1478"/>
                    <a:pt x="196" y="1580"/>
                    <a:pt x="298" y="1673"/>
                  </a:cubicBezTo>
                  <a:cubicBezTo>
                    <a:pt x="503" y="1859"/>
                    <a:pt x="716" y="2035"/>
                    <a:pt x="948" y="2175"/>
                  </a:cubicBezTo>
                  <a:cubicBezTo>
                    <a:pt x="1181" y="2314"/>
                    <a:pt x="1441" y="2435"/>
                    <a:pt x="1692" y="2509"/>
                  </a:cubicBezTo>
                  <a:cubicBezTo>
                    <a:pt x="1441" y="2426"/>
                    <a:pt x="1181" y="2314"/>
                    <a:pt x="948" y="2166"/>
                  </a:cubicBezTo>
                  <a:cubicBezTo>
                    <a:pt x="716" y="2026"/>
                    <a:pt x="512" y="1850"/>
                    <a:pt x="317" y="1655"/>
                  </a:cubicBezTo>
                  <a:cubicBezTo>
                    <a:pt x="224" y="1562"/>
                    <a:pt x="131" y="1450"/>
                    <a:pt x="84" y="1329"/>
                  </a:cubicBezTo>
                  <a:cubicBezTo>
                    <a:pt x="57" y="1274"/>
                    <a:pt x="38" y="1199"/>
                    <a:pt x="47" y="1144"/>
                  </a:cubicBezTo>
                  <a:cubicBezTo>
                    <a:pt x="47" y="1079"/>
                    <a:pt x="84" y="1013"/>
                    <a:pt x="131" y="976"/>
                  </a:cubicBezTo>
                  <a:cubicBezTo>
                    <a:pt x="177" y="930"/>
                    <a:pt x="233" y="911"/>
                    <a:pt x="298" y="893"/>
                  </a:cubicBezTo>
                  <a:cubicBezTo>
                    <a:pt x="316" y="890"/>
                    <a:pt x="333" y="889"/>
                    <a:pt x="350" y="889"/>
                  </a:cubicBezTo>
                  <a:cubicBezTo>
                    <a:pt x="397" y="889"/>
                    <a:pt x="443" y="898"/>
                    <a:pt x="484" y="911"/>
                  </a:cubicBezTo>
                  <a:cubicBezTo>
                    <a:pt x="614" y="939"/>
                    <a:pt x="716" y="1023"/>
                    <a:pt x="828" y="1116"/>
                  </a:cubicBezTo>
                  <a:lnTo>
                    <a:pt x="893" y="1171"/>
                  </a:lnTo>
                  <a:lnTo>
                    <a:pt x="893" y="1171"/>
                  </a:lnTo>
                  <a:lnTo>
                    <a:pt x="883" y="1079"/>
                  </a:lnTo>
                  <a:cubicBezTo>
                    <a:pt x="856" y="930"/>
                    <a:pt x="781" y="790"/>
                    <a:pt x="735" y="660"/>
                  </a:cubicBezTo>
                  <a:cubicBezTo>
                    <a:pt x="707" y="595"/>
                    <a:pt x="698" y="521"/>
                    <a:pt x="707" y="465"/>
                  </a:cubicBezTo>
                  <a:cubicBezTo>
                    <a:pt x="707" y="400"/>
                    <a:pt x="735" y="335"/>
                    <a:pt x="781" y="289"/>
                  </a:cubicBezTo>
                  <a:cubicBezTo>
                    <a:pt x="820" y="250"/>
                    <a:pt x="865" y="231"/>
                    <a:pt x="917" y="231"/>
                  </a:cubicBezTo>
                  <a:cubicBezTo>
                    <a:pt x="927" y="231"/>
                    <a:pt x="938" y="231"/>
                    <a:pt x="948" y="233"/>
                  </a:cubicBezTo>
                  <a:cubicBezTo>
                    <a:pt x="1023" y="233"/>
                    <a:pt x="1079" y="261"/>
                    <a:pt x="1134" y="289"/>
                  </a:cubicBezTo>
                  <a:cubicBezTo>
                    <a:pt x="1255" y="363"/>
                    <a:pt x="1320" y="493"/>
                    <a:pt x="1394" y="614"/>
                  </a:cubicBezTo>
                  <a:lnTo>
                    <a:pt x="1459" y="735"/>
                  </a:lnTo>
                  <a:lnTo>
                    <a:pt x="1478" y="595"/>
                  </a:lnTo>
                  <a:cubicBezTo>
                    <a:pt x="1478" y="512"/>
                    <a:pt x="1487" y="447"/>
                    <a:pt x="1497" y="363"/>
                  </a:cubicBezTo>
                  <a:cubicBezTo>
                    <a:pt x="1506" y="289"/>
                    <a:pt x="1543" y="224"/>
                    <a:pt x="1590" y="168"/>
                  </a:cubicBezTo>
                  <a:cubicBezTo>
                    <a:pt x="1636" y="103"/>
                    <a:pt x="1692" y="75"/>
                    <a:pt x="1775" y="75"/>
                  </a:cubicBezTo>
                  <a:cubicBezTo>
                    <a:pt x="1793" y="71"/>
                    <a:pt x="1810" y="69"/>
                    <a:pt x="1827" y="69"/>
                  </a:cubicBezTo>
                  <a:cubicBezTo>
                    <a:pt x="1884" y="69"/>
                    <a:pt x="1939" y="89"/>
                    <a:pt x="1989" y="103"/>
                  </a:cubicBezTo>
                  <a:cubicBezTo>
                    <a:pt x="2054" y="140"/>
                    <a:pt x="2110" y="187"/>
                    <a:pt x="2147" y="242"/>
                  </a:cubicBezTo>
                  <a:cubicBezTo>
                    <a:pt x="2193" y="307"/>
                    <a:pt x="2231" y="372"/>
                    <a:pt x="2249" y="447"/>
                  </a:cubicBezTo>
                  <a:cubicBezTo>
                    <a:pt x="2277" y="512"/>
                    <a:pt x="2296" y="595"/>
                    <a:pt x="2314" y="660"/>
                  </a:cubicBezTo>
                  <a:cubicBezTo>
                    <a:pt x="2324" y="744"/>
                    <a:pt x="2333" y="818"/>
                    <a:pt x="2342" y="893"/>
                  </a:cubicBezTo>
                  <a:cubicBezTo>
                    <a:pt x="2370" y="1209"/>
                    <a:pt x="2333" y="1524"/>
                    <a:pt x="2240" y="1822"/>
                  </a:cubicBezTo>
                  <a:cubicBezTo>
                    <a:pt x="2193" y="1980"/>
                    <a:pt x="2147" y="2128"/>
                    <a:pt x="2082" y="2268"/>
                  </a:cubicBezTo>
                  <a:cubicBezTo>
                    <a:pt x="2045" y="2333"/>
                    <a:pt x="1998" y="2407"/>
                    <a:pt x="1943" y="2454"/>
                  </a:cubicBezTo>
                  <a:cubicBezTo>
                    <a:pt x="1998" y="2407"/>
                    <a:pt x="2045" y="2333"/>
                    <a:pt x="2091" y="2268"/>
                  </a:cubicBezTo>
                  <a:cubicBezTo>
                    <a:pt x="2156" y="2128"/>
                    <a:pt x="2221" y="1980"/>
                    <a:pt x="2268" y="1822"/>
                  </a:cubicBezTo>
                  <a:cubicBezTo>
                    <a:pt x="2361" y="1524"/>
                    <a:pt x="2407" y="1209"/>
                    <a:pt x="2389" y="883"/>
                  </a:cubicBezTo>
                  <a:cubicBezTo>
                    <a:pt x="2389" y="800"/>
                    <a:pt x="2379" y="725"/>
                    <a:pt x="2370" y="651"/>
                  </a:cubicBezTo>
                  <a:cubicBezTo>
                    <a:pt x="2361" y="568"/>
                    <a:pt x="2333" y="502"/>
                    <a:pt x="2314" y="419"/>
                  </a:cubicBezTo>
                  <a:cubicBezTo>
                    <a:pt x="2277" y="363"/>
                    <a:pt x="2240" y="298"/>
                    <a:pt x="2193" y="224"/>
                  </a:cubicBezTo>
                  <a:cubicBezTo>
                    <a:pt x="2147" y="159"/>
                    <a:pt x="2091" y="94"/>
                    <a:pt x="2008" y="66"/>
                  </a:cubicBezTo>
                  <a:cubicBezTo>
                    <a:pt x="1943" y="29"/>
                    <a:pt x="1850" y="1"/>
                    <a:pt x="1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0"/>
            <p:cNvSpPr/>
            <p:nvPr/>
          </p:nvSpPr>
          <p:spPr>
            <a:xfrm>
              <a:off x="4589250" y="3017050"/>
              <a:ext cx="24875" cy="35575"/>
            </a:xfrm>
            <a:custGeom>
              <a:rect b="b" l="l" r="r" t="t"/>
              <a:pathLst>
                <a:path extrusionOk="0" h="1423" w="995">
                  <a:moveTo>
                    <a:pt x="1" y="1"/>
                  </a:moveTo>
                  <a:lnTo>
                    <a:pt x="1" y="1"/>
                  </a:lnTo>
                  <a:cubicBezTo>
                    <a:pt x="75" y="112"/>
                    <a:pt x="159" y="242"/>
                    <a:pt x="242" y="354"/>
                  </a:cubicBezTo>
                  <a:lnTo>
                    <a:pt x="493" y="707"/>
                  </a:lnTo>
                  <a:lnTo>
                    <a:pt x="753" y="1069"/>
                  </a:lnTo>
                  <a:cubicBezTo>
                    <a:pt x="800" y="1125"/>
                    <a:pt x="846" y="1181"/>
                    <a:pt x="874" y="1236"/>
                  </a:cubicBezTo>
                  <a:cubicBezTo>
                    <a:pt x="930" y="1302"/>
                    <a:pt x="958" y="1357"/>
                    <a:pt x="995" y="1422"/>
                  </a:cubicBezTo>
                  <a:cubicBezTo>
                    <a:pt x="939" y="1283"/>
                    <a:pt x="865" y="1171"/>
                    <a:pt x="791" y="1041"/>
                  </a:cubicBezTo>
                  <a:cubicBezTo>
                    <a:pt x="716" y="911"/>
                    <a:pt x="623" y="800"/>
                    <a:pt x="540" y="679"/>
                  </a:cubicBezTo>
                  <a:cubicBezTo>
                    <a:pt x="447" y="568"/>
                    <a:pt x="373" y="447"/>
                    <a:pt x="280" y="335"/>
                  </a:cubicBezTo>
                  <a:cubicBezTo>
                    <a:pt x="177" y="214"/>
                    <a:pt x="94"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0"/>
            <p:cNvSpPr/>
            <p:nvPr/>
          </p:nvSpPr>
          <p:spPr>
            <a:xfrm>
              <a:off x="4603650" y="3005450"/>
              <a:ext cx="11875" cy="46475"/>
            </a:xfrm>
            <a:custGeom>
              <a:rect b="b" l="l" r="r" t="t"/>
              <a:pathLst>
                <a:path extrusionOk="0" h="1859" w="475">
                  <a:moveTo>
                    <a:pt x="1" y="0"/>
                  </a:moveTo>
                  <a:cubicBezTo>
                    <a:pt x="38" y="149"/>
                    <a:pt x="75" y="307"/>
                    <a:pt x="94" y="446"/>
                  </a:cubicBezTo>
                  <a:cubicBezTo>
                    <a:pt x="122" y="613"/>
                    <a:pt x="168" y="762"/>
                    <a:pt x="196" y="929"/>
                  </a:cubicBezTo>
                  <a:cubicBezTo>
                    <a:pt x="242" y="1078"/>
                    <a:pt x="280" y="1236"/>
                    <a:pt x="326" y="1394"/>
                  </a:cubicBezTo>
                  <a:cubicBezTo>
                    <a:pt x="373" y="1552"/>
                    <a:pt x="410" y="1700"/>
                    <a:pt x="475" y="1858"/>
                  </a:cubicBezTo>
                  <a:cubicBezTo>
                    <a:pt x="456" y="1775"/>
                    <a:pt x="447" y="1700"/>
                    <a:pt x="419" y="1626"/>
                  </a:cubicBezTo>
                  <a:cubicBezTo>
                    <a:pt x="391" y="1543"/>
                    <a:pt x="382" y="1468"/>
                    <a:pt x="363" y="1394"/>
                  </a:cubicBezTo>
                  <a:lnTo>
                    <a:pt x="242" y="929"/>
                  </a:lnTo>
                  <a:lnTo>
                    <a:pt x="131" y="465"/>
                  </a:lnTo>
                  <a:cubicBezTo>
                    <a:pt x="85" y="307"/>
                    <a:pt x="47" y="1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0"/>
            <p:cNvSpPr/>
            <p:nvPr/>
          </p:nvSpPr>
          <p:spPr>
            <a:xfrm>
              <a:off x="4600400" y="3028900"/>
              <a:ext cx="7000" cy="10250"/>
            </a:xfrm>
            <a:custGeom>
              <a:rect b="b" l="l" r="r" t="t"/>
              <a:pathLst>
                <a:path extrusionOk="0" h="410" w="280">
                  <a:moveTo>
                    <a:pt x="1" y="1"/>
                  </a:moveTo>
                  <a:lnTo>
                    <a:pt x="1" y="1"/>
                  </a:lnTo>
                  <a:cubicBezTo>
                    <a:pt x="38" y="66"/>
                    <a:pt x="84" y="140"/>
                    <a:pt x="131" y="205"/>
                  </a:cubicBezTo>
                  <a:lnTo>
                    <a:pt x="205" y="317"/>
                  </a:lnTo>
                  <a:cubicBezTo>
                    <a:pt x="224" y="344"/>
                    <a:pt x="261" y="372"/>
                    <a:pt x="280" y="409"/>
                  </a:cubicBezTo>
                  <a:cubicBezTo>
                    <a:pt x="270" y="363"/>
                    <a:pt x="261" y="326"/>
                    <a:pt x="233" y="289"/>
                  </a:cubicBezTo>
                  <a:lnTo>
                    <a:pt x="168" y="186"/>
                  </a:lnTo>
                  <a:cubicBezTo>
                    <a:pt x="122" y="112"/>
                    <a:pt x="66"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0"/>
            <p:cNvSpPr/>
            <p:nvPr/>
          </p:nvSpPr>
          <p:spPr>
            <a:xfrm>
              <a:off x="4598550" y="3024500"/>
              <a:ext cx="5125" cy="5600"/>
            </a:xfrm>
            <a:custGeom>
              <a:rect b="b" l="l" r="r" t="t"/>
              <a:pathLst>
                <a:path extrusionOk="0" h="224" w="205">
                  <a:moveTo>
                    <a:pt x="1" y="0"/>
                  </a:moveTo>
                  <a:lnTo>
                    <a:pt x="1" y="0"/>
                  </a:lnTo>
                  <a:cubicBezTo>
                    <a:pt x="19" y="47"/>
                    <a:pt x="56" y="84"/>
                    <a:pt x="93" y="102"/>
                  </a:cubicBezTo>
                  <a:cubicBezTo>
                    <a:pt x="112" y="130"/>
                    <a:pt x="121" y="149"/>
                    <a:pt x="149" y="167"/>
                  </a:cubicBezTo>
                  <a:lnTo>
                    <a:pt x="205" y="223"/>
                  </a:lnTo>
                  <a:lnTo>
                    <a:pt x="168" y="149"/>
                  </a:lnTo>
                  <a:cubicBezTo>
                    <a:pt x="158" y="130"/>
                    <a:pt x="149" y="121"/>
                    <a:pt x="121" y="93"/>
                  </a:cubicBezTo>
                  <a:cubicBezTo>
                    <a:pt x="93"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0"/>
            <p:cNvSpPr/>
            <p:nvPr/>
          </p:nvSpPr>
          <p:spPr>
            <a:xfrm>
              <a:off x="4601575" y="3021925"/>
              <a:ext cx="5350" cy="10475"/>
            </a:xfrm>
            <a:custGeom>
              <a:rect b="b" l="l" r="r" t="t"/>
              <a:pathLst>
                <a:path extrusionOk="0" h="419" w="214">
                  <a:moveTo>
                    <a:pt x="0" y="1"/>
                  </a:moveTo>
                  <a:cubicBezTo>
                    <a:pt x="28" y="85"/>
                    <a:pt x="65" y="150"/>
                    <a:pt x="84" y="224"/>
                  </a:cubicBezTo>
                  <a:cubicBezTo>
                    <a:pt x="130" y="289"/>
                    <a:pt x="168" y="345"/>
                    <a:pt x="214" y="419"/>
                  </a:cubicBezTo>
                  <a:cubicBezTo>
                    <a:pt x="205" y="373"/>
                    <a:pt x="186" y="335"/>
                    <a:pt x="177" y="298"/>
                  </a:cubicBezTo>
                  <a:cubicBezTo>
                    <a:pt x="168" y="270"/>
                    <a:pt x="158" y="233"/>
                    <a:pt x="130" y="196"/>
                  </a:cubicBezTo>
                  <a:cubicBezTo>
                    <a:pt x="93" y="131"/>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0"/>
            <p:cNvSpPr/>
            <p:nvPr/>
          </p:nvSpPr>
          <p:spPr>
            <a:xfrm>
              <a:off x="4608550" y="3036100"/>
              <a:ext cx="2575" cy="7000"/>
            </a:xfrm>
            <a:custGeom>
              <a:rect b="b" l="l" r="r" t="t"/>
              <a:pathLst>
                <a:path extrusionOk="0" h="280" w="103">
                  <a:moveTo>
                    <a:pt x="0" y="1"/>
                  </a:moveTo>
                  <a:cubicBezTo>
                    <a:pt x="0" y="47"/>
                    <a:pt x="19" y="94"/>
                    <a:pt x="37" y="149"/>
                  </a:cubicBezTo>
                  <a:cubicBezTo>
                    <a:pt x="56" y="196"/>
                    <a:pt x="74" y="242"/>
                    <a:pt x="102" y="279"/>
                  </a:cubicBezTo>
                  <a:cubicBezTo>
                    <a:pt x="93" y="224"/>
                    <a:pt x="84" y="177"/>
                    <a:pt x="74" y="131"/>
                  </a:cubicBezTo>
                  <a:cubicBezTo>
                    <a:pt x="46" y="84"/>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0"/>
            <p:cNvSpPr/>
            <p:nvPr/>
          </p:nvSpPr>
          <p:spPr>
            <a:xfrm>
              <a:off x="4593900" y="2998475"/>
              <a:ext cx="7000" cy="8625"/>
            </a:xfrm>
            <a:custGeom>
              <a:rect b="b" l="l" r="r" t="t"/>
              <a:pathLst>
                <a:path extrusionOk="0" h="345" w="280">
                  <a:moveTo>
                    <a:pt x="1" y="1"/>
                  </a:moveTo>
                  <a:lnTo>
                    <a:pt x="1" y="1"/>
                  </a:lnTo>
                  <a:cubicBezTo>
                    <a:pt x="29" y="56"/>
                    <a:pt x="75" y="112"/>
                    <a:pt x="140" y="177"/>
                  </a:cubicBezTo>
                  <a:cubicBezTo>
                    <a:pt x="159" y="205"/>
                    <a:pt x="187" y="242"/>
                    <a:pt x="205" y="261"/>
                  </a:cubicBezTo>
                  <a:cubicBezTo>
                    <a:pt x="233" y="289"/>
                    <a:pt x="252" y="316"/>
                    <a:pt x="279" y="344"/>
                  </a:cubicBezTo>
                  <a:cubicBezTo>
                    <a:pt x="261" y="298"/>
                    <a:pt x="252" y="270"/>
                    <a:pt x="233" y="242"/>
                  </a:cubicBezTo>
                  <a:cubicBezTo>
                    <a:pt x="205" y="205"/>
                    <a:pt x="187" y="168"/>
                    <a:pt x="159" y="149"/>
                  </a:cubicBezTo>
                  <a:cubicBezTo>
                    <a:pt x="112" y="93"/>
                    <a:pt x="5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0"/>
            <p:cNvSpPr/>
            <p:nvPr/>
          </p:nvSpPr>
          <p:spPr>
            <a:xfrm>
              <a:off x="4596925" y="3004975"/>
              <a:ext cx="5125" cy="6300"/>
            </a:xfrm>
            <a:custGeom>
              <a:rect b="b" l="l" r="r" t="t"/>
              <a:pathLst>
                <a:path extrusionOk="0" h="252" w="205">
                  <a:moveTo>
                    <a:pt x="0" y="1"/>
                  </a:moveTo>
                  <a:lnTo>
                    <a:pt x="0" y="1"/>
                  </a:lnTo>
                  <a:cubicBezTo>
                    <a:pt x="28" y="47"/>
                    <a:pt x="66" y="84"/>
                    <a:pt x="112" y="131"/>
                  </a:cubicBezTo>
                  <a:cubicBezTo>
                    <a:pt x="131" y="177"/>
                    <a:pt x="168" y="214"/>
                    <a:pt x="205" y="252"/>
                  </a:cubicBezTo>
                  <a:cubicBezTo>
                    <a:pt x="205" y="224"/>
                    <a:pt x="186" y="205"/>
                    <a:pt x="177" y="177"/>
                  </a:cubicBezTo>
                  <a:cubicBezTo>
                    <a:pt x="168" y="140"/>
                    <a:pt x="140" y="131"/>
                    <a:pt x="131" y="112"/>
                  </a:cubicBezTo>
                  <a:cubicBezTo>
                    <a:pt x="103" y="84"/>
                    <a:pt x="93" y="66"/>
                    <a:pt x="75" y="47"/>
                  </a:cubicBezTo>
                  <a:cubicBezTo>
                    <a:pt x="47"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50"/>
            <p:cNvSpPr/>
            <p:nvPr/>
          </p:nvSpPr>
          <p:spPr>
            <a:xfrm>
              <a:off x="4590875" y="2999175"/>
              <a:ext cx="3275" cy="3050"/>
            </a:xfrm>
            <a:custGeom>
              <a:rect b="b" l="l" r="r" t="t"/>
              <a:pathLst>
                <a:path extrusionOk="0" h="122" w="131">
                  <a:moveTo>
                    <a:pt x="1" y="0"/>
                  </a:moveTo>
                  <a:cubicBezTo>
                    <a:pt x="29" y="38"/>
                    <a:pt x="38" y="47"/>
                    <a:pt x="57" y="75"/>
                  </a:cubicBezTo>
                  <a:cubicBezTo>
                    <a:pt x="75" y="84"/>
                    <a:pt x="85" y="84"/>
                    <a:pt x="94" y="93"/>
                  </a:cubicBezTo>
                  <a:cubicBezTo>
                    <a:pt x="103" y="112"/>
                    <a:pt x="122" y="112"/>
                    <a:pt x="131" y="121"/>
                  </a:cubicBezTo>
                  <a:cubicBezTo>
                    <a:pt x="122" y="84"/>
                    <a:pt x="103" y="65"/>
                    <a:pt x="85" y="38"/>
                  </a:cubicBezTo>
                  <a:cubicBezTo>
                    <a:pt x="75" y="28"/>
                    <a:pt x="57" y="28"/>
                    <a:pt x="47" y="19"/>
                  </a:cubicBezTo>
                  <a:cubicBezTo>
                    <a:pt x="3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50"/>
            <p:cNvSpPr/>
            <p:nvPr/>
          </p:nvSpPr>
          <p:spPr>
            <a:xfrm>
              <a:off x="4613650" y="2994125"/>
              <a:ext cx="7000" cy="6475"/>
            </a:xfrm>
            <a:custGeom>
              <a:rect b="b" l="l" r="r" t="t"/>
              <a:pathLst>
                <a:path extrusionOk="0" h="259" w="280">
                  <a:moveTo>
                    <a:pt x="48" y="0"/>
                  </a:moveTo>
                  <a:cubicBezTo>
                    <a:pt x="31" y="0"/>
                    <a:pt x="14" y="3"/>
                    <a:pt x="0" y="7"/>
                  </a:cubicBezTo>
                  <a:cubicBezTo>
                    <a:pt x="65" y="17"/>
                    <a:pt x="121" y="54"/>
                    <a:pt x="168" y="91"/>
                  </a:cubicBezTo>
                  <a:cubicBezTo>
                    <a:pt x="196" y="109"/>
                    <a:pt x="205" y="147"/>
                    <a:pt x="223" y="175"/>
                  </a:cubicBezTo>
                  <a:cubicBezTo>
                    <a:pt x="223" y="184"/>
                    <a:pt x="242" y="202"/>
                    <a:pt x="251" y="212"/>
                  </a:cubicBezTo>
                  <a:cubicBezTo>
                    <a:pt x="251" y="230"/>
                    <a:pt x="261" y="249"/>
                    <a:pt x="279" y="258"/>
                  </a:cubicBezTo>
                  <a:cubicBezTo>
                    <a:pt x="279" y="240"/>
                    <a:pt x="261" y="230"/>
                    <a:pt x="261" y="202"/>
                  </a:cubicBezTo>
                  <a:cubicBezTo>
                    <a:pt x="261" y="193"/>
                    <a:pt x="261" y="175"/>
                    <a:pt x="251" y="156"/>
                  </a:cubicBezTo>
                  <a:cubicBezTo>
                    <a:pt x="242" y="128"/>
                    <a:pt x="214" y="91"/>
                    <a:pt x="196" y="63"/>
                  </a:cubicBezTo>
                  <a:cubicBezTo>
                    <a:pt x="168" y="44"/>
                    <a:pt x="140" y="17"/>
                    <a:pt x="103" y="7"/>
                  </a:cubicBezTo>
                  <a:cubicBezTo>
                    <a:pt x="84" y="3"/>
                    <a:pt x="65" y="0"/>
                    <a:pt x="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0"/>
            <p:cNvSpPr/>
            <p:nvPr/>
          </p:nvSpPr>
          <p:spPr>
            <a:xfrm>
              <a:off x="4617825" y="2998475"/>
              <a:ext cx="3275" cy="8625"/>
            </a:xfrm>
            <a:custGeom>
              <a:rect b="b" l="l" r="r" t="t"/>
              <a:pathLst>
                <a:path extrusionOk="0" h="345" w="131">
                  <a:moveTo>
                    <a:pt x="1" y="1"/>
                  </a:moveTo>
                  <a:cubicBezTo>
                    <a:pt x="19" y="28"/>
                    <a:pt x="19" y="66"/>
                    <a:pt x="19" y="66"/>
                  </a:cubicBezTo>
                  <a:cubicBezTo>
                    <a:pt x="29" y="103"/>
                    <a:pt x="38" y="121"/>
                    <a:pt x="47" y="158"/>
                  </a:cubicBezTo>
                  <a:lnTo>
                    <a:pt x="84" y="251"/>
                  </a:lnTo>
                  <a:cubicBezTo>
                    <a:pt x="94" y="289"/>
                    <a:pt x="112" y="307"/>
                    <a:pt x="121" y="344"/>
                  </a:cubicBezTo>
                  <a:cubicBezTo>
                    <a:pt x="131" y="326"/>
                    <a:pt x="121" y="289"/>
                    <a:pt x="121" y="251"/>
                  </a:cubicBezTo>
                  <a:cubicBezTo>
                    <a:pt x="121" y="214"/>
                    <a:pt x="112" y="196"/>
                    <a:pt x="94" y="158"/>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0"/>
            <p:cNvSpPr/>
            <p:nvPr/>
          </p:nvSpPr>
          <p:spPr>
            <a:xfrm>
              <a:off x="4622950" y="3003350"/>
              <a:ext cx="1650" cy="8400"/>
            </a:xfrm>
            <a:custGeom>
              <a:rect b="b" l="l" r="r" t="t"/>
              <a:pathLst>
                <a:path extrusionOk="0" h="336" w="66">
                  <a:moveTo>
                    <a:pt x="0" y="1"/>
                  </a:moveTo>
                  <a:cubicBezTo>
                    <a:pt x="0" y="66"/>
                    <a:pt x="0" y="112"/>
                    <a:pt x="9" y="159"/>
                  </a:cubicBezTo>
                  <a:cubicBezTo>
                    <a:pt x="19" y="224"/>
                    <a:pt x="19" y="279"/>
                    <a:pt x="28" y="335"/>
                  </a:cubicBezTo>
                  <a:cubicBezTo>
                    <a:pt x="47" y="317"/>
                    <a:pt x="56" y="289"/>
                    <a:pt x="56" y="251"/>
                  </a:cubicBezTo>
                  <a:cubicBezTo>
                    <a:pt x="65" y="224"/>
                    <a:pt x="56" y="196"/>
                    <a:pt x="56" y="159"/>
                  </a:cubicBezTo>
                  <a:cubicBezTo>
                    <a:pt x="47" y="140"/>
                    <a:pt x="47" y="103"/>
                    <a:pt x="28" y="84"/>
                  </a:cubicBezTo>
                  <a:cubicBezTo>
                    <a:pt x="19" y="56"/>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0"/>
            <p:cNvSpPr/>
            <p:nvPr/>
          </p:nvSpPr>
          <p:spPr>
            <a:xfrm>
              <a:off x="4616200" y="2999175"/>
              <a:ext cx="2575" cy="5825"/>
            </a:xfrm>
            <a:custGeom>
              <a:rect b="b" l="l" r="r" t="t"/>
              <a:pathLst>
                <a:path extrusionOk="0" h="233" w="103">
                  <a:moveTo>
                    <a:pt x="1" y="0"/>
                  </a:moveTo>
                  <a:cubicBezTo>
                    <a:pt x="10" y="38"/>
                    <a:pt x="19" y="75"/>
                    <a:pt x="38" y="130"/>
                  </a:cubicBezTo>
                  <a:cubicBezTo>
                    <a:pt x="56" y="168"/>
                    <a:pt x="66" y="205"/>
                    <a:pt x="94" y="233"/>
                  </a:cubicBezTo>
                  <a:cubicBezTo>
                    <a:pt x="103" y="186"/>
                    <a:pt x="94" y="140"/>
                    <a:pt x="84" y="112"/>
                  </a:cubicBezTo>
                  <a:cubicBezTo>
                    <a:pt x="66" y="84"/>
                    <a:pt x="56" y="65"/>
                    <a:pt x="47" y="47"/>
                  </a:cubicBezTo>
                  <a:cubicBezTo>
                    <a:pt x="3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0"/>
            <p:cNvSpPr/>
            <p:nvPr/>
          </p:nvSpPr>
          <p:spPr>
            <a:xfrm>
              <a:off x="4617375" y="3039825"/>
              <a:ext cx="3975" cy="8150"/>
            </a:xfrm>
            <a:custGeom>
              <a:rect b="b" l="l" r="r" t="t"/>
              <a:pathLst>
                <a:path extrusionOk="0" h="326" w="159">
                  <a:moveTo>
                    <a:pt x="149" y="0"/>
                  </a:moveTo>
                  <a:lnTo>
                    <a:pt x="149" y="0"/>
                  </a:lnTo>
                  <a:cubicBezTo>
                    <a:pt x="112" y="65"/>
                    <a:pt x="93" y="121"/>
                    <a:pt x="65" y="168"/>
                  </a:cubicBezTo>
                  <a:cubicBezTo>
                    <a:pt x="47" y="223"/>
                    <a:pt x="19" y="270"/>
                    <a:pt x="0" y="325"/>
                  </a:cubicBezTo>
                  <a:cubicBezTo>
                    <a:pt x="19" y="307"/>
                    <a:pt x="37" y="279"/>
                    <a:pt x="65" y="260"/>
                  </a:cubicBezTo>
                  <a:cubicBezTo>
                    <a:pt x="84" y="233"/>
                    <a:pt x="102" y="205"/>
                    <a:pt x="112" y="177"/>
                  </a:cubicBezTo>
                  <a:cubicBezTo>
                    <a:pt x="139" y="130"/>
                    <a:pt x="158" y="6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0"/>
            <p:cNvSpPr/>
            <p:nvPr/>
          </p:nvSpPr>
          <p:spPr>
            <a:xfrm>
              <a:off x="4616675" y="3037950"/>
              <a:ext cx="2800" cy="6300"/>
            </a:xfrm>
            <a:custGeom>
              <a:rect b="b" l="l" r="r" t="t"/>
              <a:pathLst>
                <a:path extrusionOk="0" h="252" w="112">
                  <a:moveTo>
                    <a:pt x="93" y="1"/>
                  </a:moveTo>
                  <a:cubicBezTo>
                    <a:pt x="84" y="20"/>
                    <a:pt x="84" y="47"/>
                    <a:pt x="75" y="66"/>
                  </a:cubicBezTo>
                  <a:cubicBezTo>
                    <a:pt x="65" y="75"/>
                    <a:pt x="65" y="103"/>
                    <a:pt x="47" y="122"/>
                  </a:cubicBezTo>
                  <a:cubicBezTo>
                    <a:pt x="28" y="168"/>
                    <a:pt x="9" y="205"/>
                    <a:pt x="0" y="252"/>
                  </a:cubicBezTo>
                  <a:cubicBezTo>
                    <a:pt x="28" y="243"/>
                    <a:pt x="47" y="215"/>
                    <a:pt x="47" y="205"/>
                  </a:cubicBezTo>
                  <a:cubicBezTo>
                    <a:pt x="75" y="187"/>
                    <a:pt x="75" y="159"/>
                    <a:pt x="84" y="140"/>
                  </a:cubicBezTo>
                  <a:cubicBezTo>
                    <a:pt x="112" y="85"/>
                    <a:pt x="112" y="47"/>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0"/>
            <p:cNvSpPr/>
            <p:nvPr/>
          </p:nvSpPr>
          <p:spPr>
            <a:xfrm>
              <a:off x="4614350" y="3034025"/>
              <a:ext cx="1650" cy="6750"/>
            </a:xfrm>
            <a:custGeom>
              <a:rect b="b" l="l" r="r" t="t"/>
              <a:pathLst>
                <a:path extrusionOk="0" h="270" w="66">
                  <a:moveTo>
                    <a:pt x="0" y="0"/>
                  </a:moveTo>
                  <a:cubicBezTo>
                    <a:pt x="0" y="46"/>
                    <a:pt x="0" y="93"/>
                    <a:pt x="19" y="139"/>
                  </a:cubicBezTo>
                  <a:cubicBezTo>
                    <a:pt x="28" y="186"/>
                    <a:pt x="37" y="223"/>
                    <a:pt x="65" y="269"/>
                  </a:cubicBezTo>
                  <a:lnTo>
                    <a:pt x="65" y="130"/>
                  </a:lnTo>
                  <a:cubicBezTo>
                    <a:pt x="47" y="102"/>
                    <a:pt x="47" y="84"/>
                    <a:pt x="37" y="56"/>
                  </a:cubicBezTo>
                  <a:cubicBezTo>
                    <a:pt x="28" y="4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50"/>
            <p:cNvSpPr/>
            <p:nvPr/>
          </p:nvSpPr>
          <p:spPr>
            <a:xfrm>
              <a:off x="4617375" y="3031450"/>
              <a:ext cx="1175" cy="5850"/>
            </a:xfrm>
            <a:custGeom>
              <a:rect b="b" l="l" r="r" t="t"/>
              <a:pathLst>
                <a:path extrusionOk="0" h="234" w="47">
                  <a:moveTo>
                    <a:pt x="37" y="1"/>
                  </a:moveTo>
                  <a:cubicBezTo>
                    <a:pt x="9" y="38"/>
                    <a:pt x="0" y="84"/>
                    <a:pt x="0" y="122"/>
                  </a:cubicBezTo>
                  <a:cubicBezTo>
                    <a:pt x="0" y="149"/>
                    <a:pt x="0" y="187"/>
                    <a:pt x="9" y="233"/>
                  </a:cubicBezTo>
                  <a:cubicBezTo>
                    <a:pt x="37" y="196"/>
                    <a:pt x="37" y="168"/>
                    <a:pt x="47" y="122"/>
                  </a:cubicBezTo>
                  <a:cubicBezTo>
                    <a:pt x="47" y="84"/>
                    <a:pt x="47" y="38"/>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50"/>
            <p:cNvSpPr/>
            <p:nvPr/>
          </p:nvSpPr>
          <p:spPr>
            <a:xfrm>
              <a:off x="4621325" y="3029125"/>
              <a:ext cx="1400" cy="7925"/>
            </a:xfrm>
            <a:custGeom>
              <a:rect b="b" l="l" r="r" t="t"/>
              <a:pathLst>
                <a:path extrusionOk="0" h="317" w="56">
                  <a:moveTo>
                    <a:pt x="46" y="1"/>
                  </a:moveTo>
                  <a:cubicBezTo>
                    <a:pt x="28" y="47"/>
                    <a:pt x="28" y="103"/>
                    <a:pt x="19" y="150"/>
                  </a:cubicBezTo>
                  <a:cubicBezTo>
                    <a:pt x="0" y="215"/>
                    <a:pt x="0" y="261"/>
                    <a:pt x="19" y="317"/>
                  </a:cubicBezTo>
                  <a:cubicBezTo>
                    <a:pt x="37" y="261"/>
                    <a:pt x="46" y="215"/>
                    <a:pt x="46" y="168"/>
                  </a:cubicBezTo>
                  <a:cubicBezTo>
                    <a:pt x="56" y="103"/>
                    <a:pt x="56" y="57"/>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50"/>
            <p:cNvSpPr/>
            <p:nvPr/>
          </p:nvSpPr>
          <p:spPr>
            <a:xfrm>
              <a:off x="4570675" y="3018675"/>
              <a:ext cx="3750" cy="9325"/>
            </a:xfrm>
            <a:custGeom>
              <a:rect b="b" l="l" r="r" t="t"/>
              <a:pathLst>
                <a:path extrusionOk="0" h="373" w="150">
                  <a:moveTo>
                    <a:pt x="1" y="1"/>
                  </a:moveTo>
                  <a:lnTo>
                    <a:pt x="1" y="103"/>
                  </a:lnTo>
                  <a:cubicBezTo>
                    <a:pt x="1" y="140"/>
                    <a:pt x="10" y="177"/>
                    <a:pt x="19" y="215"/>
                  </a:cubicBezTo>
                  <a:cubicBezTo>
                    <a:pt x="47" y="280"/>
                    <a:pt x="94" y="335"/>
                    <a:pt x="149" y="372"/>
                  </a:cubicBezTo>
                  <a:cubicBezTo>
                    <a:pt x="140" y="335"/>
                    <a:pt x="112" y="317"/>
                    <a:pt x="103" y="280"/>
                  </a:cubicBezTo>
                  <a:cubicBezTo>
                    <a:pt x="94" y="242"/>
                    <a:pt x="75" y="224"/>
                    <a:pt x="66" y="187"/>
                  </a:cubicBezTo>
                  <a:cubicBezTo>
                    <a:pt x="47" y="131"/>
                    <a:pt x="19"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0"/>
            <p:cNvSpPr/>
            <p:nvPr/>
          </p:nvSpPr>
          <p:spPr>
            <a:xfrm>
              <a:off x="4573225" y="3021925"/>
              <a:ext cx="4675" cy="7225"/>
            </a:xfrm>
            <a:custGeom>
              <a:rect b="b" l="l" r="r" t="t"/>
              <a:pathLst>
                <a:path extrusionOk="0" h="289" w="187">
                  <a:moveTo>
                    <a:pt x="1" y="1"/>
                  </a:moveTo>
                  <a:cubicBezTo>
                    <a:pt x="1" y="19"/>
                    <a:pt x="10" y="57"/>
                    <a:pt x="19" y="94"/>
                  </a:cubicBezTo>
                  <a:cubicBezTo>
                    <a:pt x="38" y="131"/>
                    <a:pt x="47" y="150"/>
                    <a:pt x="57" y="177"/>
                  </a:cubicBezTo>
                  <a:cubicBezTo>
                    <a:pt x="94" y="224"/>
                    <a:pt x="131" y="261"/>
                    <a:pt x="187" y="289"/>
                  </a:cubicBezTo>
                  <a:lnTo>
                    <a:pt x="140" y="224"/>
                  </a:lnTo>
                  <a:cubicBezTo>
                    <a:pt x="112" y="196"/>
                    <a:pt x="103" y="177"/>
                    <a:pt x="94" y="150"/>
                  </a:cubicBezTo>
                  <a:cubicBezTo>
                    <a:pt x="5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50"/>
            <p:cNvSpPr/>
            <p:nvPr/>
          </p:nvSpPr>
          <p:spPr>
            <a:xfrm>
              <a:off x="4577650" y="3024725"/>
              <a:ext cx="6050" cy="6750"/>
            </a:xfrm>
            <a:custGeom>
              <a:rect b="b" l="l" r="r" t="t"/>
              <a:pathLst>
                <a:path extrusionOk="0" h="270" w="242">
                  <a:moveTo>
                    <a:pt x="0" y="0"/>
                  </a:moveTo>
                  <a:cubicBezTo>
                    <a:pt x="10" y="65"/>
                    <a:pt x="47" y="121"/>
                    <a:pt x="103" y="158"/>
                  </a:cubicBezTo>
                  <a:cubicBezTo>
                    <a:pt x="112" y="177"/>
                    <a:pt x="130" y="205"/>
                    <a:pt x="158" y="223"/>
                  </a:cubicBezTo>
                  <a:cubicBezTo>
                    <a:pt x="177" y="233"/>
                    <a:pt x="205" y="261"/>
                    <a:pt x="242" y="270"/>
                  </a:cubicBezTo>
                  <a:lnTo>
                    <a:pt x="177" y="205"/>
                  </a:lnTo>
                  <a:cubicBezTo>
                    <a:pt x="158" y="177"/>
                    <a:pt x="149" y="158"/>
                    <a:pt x="121" y="130"/>
                  </a:cubicBezTo>
                  <a:cubicBezTo>
                    <a:pt x="75" y="84"/>
                    <a:pt x="47"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50"/>
            <p:cNvSpPr/>
            <p:nvPr/>
          </p:nvSpPr>
          <p:spPr>
            <a:xfrm>
              <a:off x="4579275" y="3032375"/>
              <a:ext cx="7225" cy="5600"/>
            </a:xfrm>
            <a:custGeom>
              <a:rect b="b" l="l" r="r" t="t"/>
              <a:pathLst>
                <a:path extrusionOk="0" h="224" w="289">
                  <a:moveTo>
                    <a:pt x="0" y="1"/>
                  </a:moveTo>
                  <a:cubicBezTo>
                    <a:pt x="38" y="47"/>
                    <a:pt x="75" y="94"/>
                    <a:pt x="112" y="131"/>
                  </a:cubicBezTo>
                  <a:cubicBezTo>
                    <a:pt x="140" y="150"/>
                    <a:pt x="177" y="178"/>
                    <a:pt x="195" y="187"/>
                  </a:cubicBezTo>
                  <a:cubicBezTo>
                    <a:pt x="233" y="196"/>
                    <a:pt x="261" y="224"/>
                    <a:pt x="288" y="224"/>
                  </a:cubicBezTo>
                  <a:lnTo>
                    <a:pt x="223" y="159"/>
                  </a:lnTo>
                  <a:cubicBezTo>
                    <a:pt x="195" y="140"/>
                    <a:pt x="177" y="131"/>
                    <a:pt x="149" y="103"/>
                  </a:cubicBezTo>
                  <a:cubicBezTo>
                    <a:pt x="103"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0"/>
            <p:cNvSpPr/>
            <p:nvPr/>
          </p:nvSpPr>
          <p:spPr>
            <a:xfrm>
              <a:off x="4586250" y="3034950"/>
              <a:ext cx="6750" cy="6975"/>
            </a:xfrm>
            <a:custGeom>
              <a:rect b="b" l="l" r="r" t="t"/>
              <a:pathLst>
                <a:path extrusionOk="0" h="279" w="270">
                  <a:moveTo>
                    <a:pt x="0" y="0"/>
                  </a:moveTo>
                  <a:lnTo>
                    <a:pt x="0" y="0"/>
                  </a:lnTo>
                  <a:cubicBezTo>
                    <a:pt x="28" y="56"/>
                    <a:pt x="74" y="102"/>
                    <a:pt x="102" y="167"/>
                  </a:cubicBezTo>
                  <a:lnTo>
                    <a:pt x="177" y="232"/>
                  </a:lnTo>
                  <a:cubicBezTo>
                    <a:pt x="214" y="260"/>
                    <a:pt x="232" y="279"/>
                    <a:pt x="270" y="279"/>
                  </a:cubicBezTo>
                  <a:lnTo>
                    <a:pt x="195" y="214"/>
                  </a:lnTo>
                  <a:lnTo>
                    <a:pt x="139" y="140"/>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0"/>
            <p:cNvSpPr/>
            <p:nvPr/>
          </p:nvSpPr>
          <p:spPr>
            <a:xfrm>
              <a:off x="4592975" y="3013100"/>
              <a:ext cx="2125" cy="3525"/>
            </a:xfrm>
            <a:custGeom>
              <a:rect b="b" l="l" r="r" t="t"/>
              <a:pathLst>
                <a:path extrusionOk="0" h="141" w="85">
                  <a:moveTo>
                    <a:pt x="1" y="1"/>
                  </a:moveTo>
                  <a:cubicBezTo>
                    <a:pt x="1" y="38"/>
                    <a:pt x="10" y="66"/>
                    <a:pt x="19" y="84"/>
                  </a:cubicBezTo>
                  <a:cubicBezTo>
                    <a:pt x="38" y="112"/>
                    <a:pt x="56" y="131"/>
                    <a:pt x="84" y="140"/>
                  </a:cubicBezTo>
                  <a:cubicBezTo>
                    <a:pt x="84" y="112"/>
                    <a:pt x="66" y="84"/>
                    <a:pt x="56" y="66"/>
                  </a:cubicBezTo>
                  <a:cubicBezTo>
                    <a:pt x="47" y="3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0"/>
            <p:cNvSpPr/>
            <p:nvPr/>
          </p:nvSpPr>
          <p:spPr>
            <a:xfrm>
              <a:off x="4592750" y="3009400"/>
              <a:ext cx="1875" cy="3500"/>
            </a:xfrm>
            <a:custGeom>
              <a:rect b="b" l="l" r="r" t="t"/>
              <a:pathLst>
                <a:path extrusionOk="0" h="140" w="75">
                  <a:moveTo>
                    <a:pt x="0" y="0"/>
                  </a:moveTo>
                  <a:cubicBezTo>
                    <a:pt x="0" y="37"/>
                    <a:pt x="10" y="75"/>
                    <a:pt x="19" y="84"/>
                  </a:cubicBezTo>
                  <a:cubicBezTo>
                    <a:pt x="28" y="102"/>
                    <a:pt x="56" y="130"/>
                    <a:pt x="75" y="140"/>
                  </a:cubicBezTo>
                  <a:cubicBezTo>
                    <a:pt x="75" y="102"/>
                    <a:pt x="65" y="84"/>
                    <a:pt x="56" y="56"/>
                  </a:cubicBezTo>
                  <a:cubicBezTo>
                    <a:pt x="47" y="37"/>
                    <a:pt x="19"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0"/>
            <p:cNvSpPr/>
            <p:nvPr/>
          </p:nvSpPr>
          <p:spPr>
            <a:xfrm>
              <a:off x="4596225" y="3043775"/>
              <a:ext cx="5125" cy="3500"/>
            </a:xfrm>
            <a:custGeom>
              <a:rect b="b" l="l" r="r" t="t"/>
              <a:pathLst>
                <a:path extrusionOk="0" h="140" w="205">
                  <a:moveTo>
                    <a:pt x="1" y="0"/>
                  </a:moveTo>
                  <a:cubicBezTo>
                    <a:pt x="19" y="28"/>
                    <a:pt x="47" y="65"/>
                    <a:pt x="94" y="93"/>
                  </a:cubicBezTo>
                  <a:cubicBezTo>
                    <a:pt x="112" y="102"/>
                    <a:pt x="121" y="112"/>
                    <a:pt x="149" y="121"/>
                  </a:cubicBezTo>
                  <a:cubicBezTo>
                    <a:pt x="159" y="121"/>
                    <a:pt x="186" y="140"/>
                    <a:pt x="205" y="140"/>
                  </a:cubicBezTo>
                  <a:cubicBezTo>
                    <a:pt x="186" y="102"/>
                    <a:pt x="149" y="75"/>
                    <a:pt x="112" y="56"/>
                  </a:cubicBezTo>
                  <a:cubicBezTo>
                    <a:pt x="75"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0"/>
            <p:cNvSpPr/>
            <p:nvPr/>
          </p:nvSpPr>
          <p:spPr>
            <a:xfrm>
              <a:off x="4582750" y="3041900"/>
              <a:ext cx="60425" cy="58050"/>
            </a:xfrm>
            <a:custGeom>
              <a:rect b="b" l="l" r="r" t="t"/>
              <a:pathLst>
                <a:path extrusionOk="0" h="2322" w="2417">
                  <a:moveTo>
                    <a:pt x="1043" y="0"/>
                  </a:moveTo>
                  <a:cubicBezTo>
                    <a:pt x="874" y="0"/>
                    <a:pt x="704" y="83"/>
                    <a:pt x="651" y="233"/>
                  </a:cubicBezTo>
                  <a:cubicBezTo>
                    <a:pt x="595" y="419"/>
                    <a:pt x="707" y="605"/>
                    <a:pt x="818" y="753"/>
                  </a:cubicBezTo>
                  <a:cubicBezTo>
                    <a:pt x="689" y="710"/>
                    <a:pt x="560" y="660"/>
                    <a:pt x="431" y="660"/>
                  </a:cubicBezTo>
                  <a:cubicBezTo>
                    <a:pt x="421" y="660"/>
                    <a:pt x="411" y="660"/>
                    <a:pt x="400" y="661"/>
                  </a:cubicBezTo>
                  <a:cubicBezTo>
                    <a:pt x="261" y="679"/>
                    <a:pt x="103" y="772"/>
                    <a:pt x="84" y="911"/>
                  </a:cubicBezTo>
                  <a:cubicBezTo>
                    <a:pt x="47" y="1060"/>
                    <a:pt x="168" y="1199"/>
                    <a:pt x="289" y="1283"/>
                  </a:cubicBezTo>
                  <a:cubicBezTo>
                    <a:pt x="419" y="1357"/>
                    <a:pt x="558" y="1404"/>
                    <a:pt x="679" y="1515"/>
                  </a:cubicBezTo>
                  <a:cubicBezTo>
                    <a:pt x="521" y="1515"/>
                    <a:pt x="372" y="1525"/>
                    <a:pt x="242" y="1580"/>
                  </a:cubicBezTo>
                  <a:cubicBezTo>
                    <a:pt x="122" y="1636"/>
                    <a:pt x="1" y="1775"/>
                    <a:pt x="10" y="1915"/>
                  </a:cubicBezTo>
                  <a:cubicBezTo>
                    <a:pt x="29" y="2147"/>
                    <a:pt x="307" y="2259"/>
                    <a:pt x="540" y="2286"/>
                  </a:cubicBezTo>
                  <a:cubicBezTo>
                    <a:pt x="699" y="2310"/>
                    <a:pt x="861" y="2322"/>
                    <a:pt x="1022" y="2322"/>
                  </a:cubicBezTo>
                  <a:cubicBezTo>
                    <a:pt x="1436" y="2322"/>
                    <a:pt x="1850" y="2245"/>
                    <a:pt x="2231" y="2091"/>
                  </a:cubicBezTo>
                  <a:cubicBezTo>
                    <a:pt x="2416" y="2036"/>
                    <a:pt x="2398" y="1775"/>
                    <a:pt x="2370" y="1618"/>
                  </a:cubicBezTo>
                  <a:cubicBezTo>
                    <a:pt x="2221" y="1079"/>
                    <a:pt x="1952" y="568"/>
                    <a:pt x="1524" y="224"/>
                  </a:cubicBezTo>
                  <a:cubicBezTo>
                    <a:pt x="1394" y="122"/>
                    <a:pt x="1246" y="10"/>
                    <a:pt x="1069" y="1"/>
                  </a:cubicBezTo>
                  <a:cubicBezTo>
                    <a:pt x="1060" y="0"/>
                    <a:pt x="1051"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0"/>
            <p:cNvSpPr/>
            <p:nvPr/>
          </p:nvSpPr>
          <p:spPr>
            <a:xfrm>
              <a:off x="4582525" y="3041325"/>
              <a:ext cx="60675" cy="58450"/>
            </a:xfrm>
            <a:custGeom>
              <a:rect b="b" l="l" r="r" t="t"/>
              <a:pathLst>
                <a:path extrusionOk="0" h="2338" w="2427">
                  <a:moveTo>
                    <a:pt x="2365" y="1540"/>
                  </a:moveTo>
                  <a:cubicBezTo>
                    <a:pt x="2383" y="1603"/>
                    <a:pt x="2401" y="1668"/>
                    <a:pt x="2416" y="1733"/>
                  </a:cubicBezTo>
                  <a:cubicBezTo>
                    <a:pt x="2421" y="1770"/>
                    <a:pt x="2427" y="1813"/>
                    <a:pt x="2427" y="1859"/>
                  </a:cubicBezTo>
                  <a:lnTo>
                    <a:pt x="2427" y="1859"/>
                  </a:lnTo>
                  <a:cubicBezTo>
                    <a:pt x="2427" y="1813"/>
                    <a:pt x="2422" y="1764"/>
                    <a:pt x="2416" y="1715"/>
                  </a:cubicBezTo>
                  <a:cubicBezTo>
                    <a:pt x="2401" y="1656"/>
                    <a:pt x="2384" y="1598"/>
                    <a:pt x="2365" y="1540"/>
                  </a:cubicBezTo>
                  <a:close/>
                  <a:moveTo>
                    <a:pt x="2427" y="1859"/>
                  </a:moveTo>
                  <a:lnTo>
                    <a:pt x="2427" y="1859"/>
                  </a:lnTo>
                  <a:cubicBezTo>
                    <a:pt x="2427" y="1890"/>
                    <a:pt x="2424" y="1920"/>
                    <a:pt x="2416" y="1947"/>
                  </a:cubicBezTo>
                  <a:cubicBezTo>
                    <a:pt x="2407" y="1984"/>
                    <a:pt x="2388" y="2031"/>
                    <a:pt x="2370" y="2059"/>
                  </a:cubicBezTo>
                  <a:cubicBezTo>
                    <a:pt x="2342" y="2086"/>
                    <a:pt x="2305" y="2114"/>
                    <a:pt x="2277" y="2123"/>
                  </a:cubicBezTo>
                  <a:lnTo>
                    <a:pt x="2277" y="2123"/>
                  </a:lnTo>
                  <a:cubicBezTo>
                    <a:pt x="2305" y="2114"/>
                    <a:pt x="2342" y="2086"/>
                    <a:pt x="2370" y="2068"/>
                  </a:cubicBezTo>
                  <a:cubicBezTo>
                    <a:pt x="2388" y="2031"/>
                    <a:pt x="2416" y="1994"/>
                    <a:pt x="2416" y="1966"/>
                  </a:cubicBezTo>
                  <a:cubicBezTo>
                    <a:pt x="2424" y="1929"/>
                    <a:pt x="2427" y="1893"/>
                    <a:pt x="2427" y="1859"/>
                  </a:cubicBezTo>
                  <a:close/>
                  <a:moveTo>
                    <a:pt x="1459" y="2300"/>
                  </a:moveTo>
                  <a:lnTo>
                    <a:pt x="1459" y="2300"/>
                  </a:lnTo>
                  <a:cubicBezTo>
                    <a:pt x="1421" y="2305"/>
                    <a:pt x="1383" y="2310"/>
                    <a:pt x="1345" y="2314"/>
                  </a:cubicBezTo>
                  <a:lnTo>
                    <a:pt x="1345" y="2314"/>
                  </a:lnTo>
                  <a:cubicBezTo>
                    <a:pt x="1384" y="2310"/>
                    <a:pt x="1422" y="2306"/>
                    <a:pt x="1459" y="2300"/>
                  </a:cubicBezTo>
                  <a:close/>
                  <a:moveTo>
                    <a:pt x="1019" y="0"/>
                  </a:moveTo>
                  <a:cubicBezTo>
                    <a:pt x="990" y="0"/>
                    <a:pt x="960" y="4"/>
                    <a:pt x="930" y="15"/>
                  </a:cubicBezTo>
                  <a:cubicBezTo>
                    <a:pt x="846" y="24"/>
                    <a:pt x="762" y="70"/>
                    <a:pt x="707" y="126"/>
                  </a:cubicBezTo>
                  <a:cubicBezTo>
                    <a:pt x="651" y="191"/>
                    <a:pt x="604" y="284"/>
                    <a:pt x="604" y="358"/>
                  </a:cubicBezTo>
                  <a:cubicBezTo>
                    <a:pt x="604" y="451"/>
                    <a:pt x="623" y="535"/>
                    <a:pt x="660" y="609"/>
                  </a:cubicBezTo>
                  <a:cubicBezTo>
                    <a:pt x="669" y="637"/>
                    <a:pt x="697" y="674"/>
                    <a:pt x="716" y="711"/>
                  </a:cubicBezTo>
                  <a:cubicBezTo>
                    <a:pt x="688" y="702"/>
                    <a:pt x="660" y="684"/>
                    <a:pt x="623" y="674"/>
                  </a:cubicBezTo>
                  <a:cubicBezTo>
                    <a:pt x="577" y="661"/>
                    <a:pt x="522" y="648"/>
                    <a:pt x="464" y="648"/>
                  </a:cubicBezTo>
                  <a:cubicBezTo>
                    <a:pt x="440" y="648"/>
                    <a:pt x="415" y="650"/>
                    <a:pt x="391" y="656"/>
                  </a:cubicBezTo>
                  <a:cubicBezTo>
                    <a:pt x="316" y="665"/>
                    <a:pt x="233" y="684"/>
                    <a:pt x="177" y="730"/>
                  </a:cubicBezTo>
                  <a:cubicBezTo>
                    <a:pt x="103" y="776"/>
                    <a:pt x="56" y="860"/>
                    <a:pt x="47" y="944"/>
                  </a:cubicBezTo>
                  <a:cubicBezTo>
                    <a:pt x="38" y="1027"/>
                    <a:pt x="65" y="1120"/>
                    <a:pt x="112" y="1176"/>
                  </a:cubicBezTo>
                  <a:cubicBezTo>
                    <a:pt x="158" y="1241"/>
                    <a:pt x="223" y="1287"/>
                    <a:pt x="288" y="1334"/>
                  </a:cubicBezTo>
                  <a:cubicBezTo>
                    <a:pt x="391" y="1399"/>
                    <a:pt x="502" y="1445"/>
                    <a:pt x="595" y="1501"/>
                  </a:cubicBezTo>
                  <a:cubicBezTo>
                    <a:pt x="484" y="1510"/>
                    <a:pt x="381" y="1520"/>
                    <a:pt x="279" y="1566"/>
                  </a:cubicBezTo>
                  <a:cubicBezTo>
                    <a:pt x="205" y="1594"/>
                    <a:pt x="149" y="1641"/>
                    <a:pt x="103" y="1696"/>
                  </a:cubicBezTo>
                  <a:cubicBezTo>
                    <a:pt x="56" y="1752"/>
                    <a:pt x="19" y="1826"/>
                    <a:pt x="10" y="1891"/>
                  </a:cubicBezTo>
                  <a:cubicBezTo>
                    <a:pt x="0" y="1966"/>
                    <a:pt x="19" y="2049"/>
                    <a:pt x="65" y="2105"/>
                  </a:cubicBezTo>
                  <a:cubicBezTo>
                    <a:pt x="112" y="2161"/>
                    <a:pt x="177" y="2207"/>
                    <a:pt x="233" y="2235"/>
                  </a:cubicBezTo>
                  <a:cubicBezTo>
                    <a:pt x="363" y="2291"/>
                    <a:pt x="502" y="2309"/>
                    <a:pt x="642" y="2328"/>
                  </a:cubicBezTo>
                  <a:cubicBezTo>
                    <a:pt x="734" y="2334"/>
                    <a:pt x="825" y="2337"/>
                    <a:pt x="915" y="2337"/>
                  </a:cubicBezTo>
                  <a:cubicBezTo>
                    <a:pt x="1059" y="2337"/>
                    <a:pt x="1200" y="2330"/>
                    <a:pt x="1345" y="2314"/>
                  </a:cubicBezTo>
                  <a:lnTo>
                    <a:pt x="1345" y="2314"/>
                  </a:lnTo>
                  <a:cubicBezTo>
                    <a:pt x="1250" y="2323"/>
                    <a:pt x="1152" y="2328"/>
                    <a:pt x="1055" y="2328"/>
                  </a:cubicBezTo>
                  <a:cubicBezTo>
                    <a:pt x="918" y="2328"/>
                    <a:pt x="781" y="2319"/>
                    <a:pt x="651" y="2300"/>
                  </a:cubicBezTo>
                  <a:cubicBezTo>
                    <a:pt x="511" y="2291"/>
                    <a:pt x="381" y="2254"/>
                    <a:pt x="270" y="2198"/>
                  </a:cubicBezTo>
                  <a:cubicBezTo>
                    <a:pt x="205" y="2161"/>
                    <a:pt x="149" y="2124"/>
                    <a:pt x="112" y="2068"/>
                  </a:cubicBezTo>
                  <a:cubicBezTo>
                    <a:pt x="84" y="2021"/>
                    <a:pt x="56" y="1956"/>
                    <a:pt x="65" y="1891"/>
                  </a:cubicBezTo>
                  <a:cubicBezTo>
                    <a:pt x="75" y="1836"/>
                    <a:pt x="103" y="1780"/>
                    <a:pt x="149" y="1733"/>
                  </a:cubicBezTo>
                  <a:cubicBezTo>
                    <a:pt x="196" y="1687"/>
                    <a:pt x="242" y="1650"/>
                    <a:pt x="316" y="1631"/>
                  </a:cubicBezTo>
                  <a:cubicBezTo>
                    <a:pt x="428" y="1585"/>
                    <a:pt x="567" y="1585"/>
                    <a:pt x="707" y="1566"/>
                  </a:cubicBezTo>
                  <a:lnTo>
                    <a:pt x="799" y="1566"/>
                  </a:lnTo>
                  <a:lnTo>
                    <a:pt x="734" y="1510"/>
                  </a:lnTo>
                  <a:cubicBezTo>
                    <a:pt x="614" y="1408"/>
                    <a:pt x="465" y="1362"/>
                    <a:pt x="344" y="1278"/>
                  </a:cubicBezTo>
                  <a:cubicBezTo>
                    <a:pt x="288" y="1241"/>
                    <a:pt x="242" y="1195"/>
                    <a:pt x="196" y="1139"/>
                  </a:cubicBezTo>
                  <a:cubicBezTo>
                    <a:pt x="158" y="1083"/>
                    <a:pt x="140" y="1027"/>
                    <a:pt x="140" y="962"/>
                  </a:cubicBezTo>
                  <a:cubicBezTo>
                    <a:pt x="140" y="907"/>
                    <a:pt x="186" y="851"/>
                    <a:pt x="233" y="814"/>
                  </a:cubicBezTo>
                  <a:cubicBezTo>
                    <a:pt x="279" y="776"/>
                    <a:pt x="344" y="758"/>
                    <a:pt x="419" y="749"/>
                  </a:cubicBezTo>
                  <a:cubicBezTo>
                    <a:pt x="440" y="746"/>
                    <a:pt x="460" y="744"/>
                    <a:pt x="481" y="744"/>
                  </a:cubicBezTo>
                  <a:cubicBezTo>
                    <a:pt x="597" y="744"/>
                    <a:pt x="709" y="786"/>
                    <a:pt x="827" y="842"/>
                  </a:cubicBezTo>
                  <a:lnTo>
                    <a:pt x="948" y="879"/>
                  </a:lnTo>
                  <a:lnTo>
                    <a:pt x="874" y="776"/>
                  </a:lnTo>
                  <a:cubicBezTo>
                    <a:pt x="827" y="721"/>
                    <a:pt x="781" y="646"/>
                    <a:pt x="753" y="581"/>
                  </a:cubicBezTo>
                  <a:cubicBezTo>
                    <a:pt x="716" y="507"/>
                    <a:pt x="697" y="442"/>
                    <a:pt x="697" y="377"/>
                  </a:cubicBezTo>
                  <a:cubicBezTo>
                    <a:pt x="697" y="303"/>
                    <a:pt x="734" y="228"/>
                    <a:pt x="781" y="182"/>
                  </a:cubicBezTo>
                  <a:cubicBezTo>
                    <a:pt x="827" y="145"/>
                    <a:pt x="892" y="108"/>
                    <a:pt x="967" y="80"/>
                  </a:cubicBezTo>
                  <a:cubicBezTo>
                    <a:pt x="990" y="76"/>
                    <a:pt x="1017" y="74"/>
                    <a:pt x="1044" y="74"/>
                  </a:cubicBezTo>
                  <a:cubicBezTo>
                    <a:pt x="1090" y="74"/>
                    <a:pt x="1139" y="81"/>
                    <a:pt x="1180" y="98"/>
                  </a:cubicBezTo>
                  <a:cubicBezTo>
                    <a:pt x="1255" y="117"/>
                    <a:pt x="1320" y="154"/>
                    <a:pt x="1394" y="182"/>
                  </a:cubicBezTo>
                  <a:cubicBezTo>
                    <a:pt x="1459" y="219"/>
                    <a:pt x="1524" y="275"/>
                    <a:pt x="1580" y="331"/>
                  </a:cubicBezTo>
                  <a:cubicBezTo>
                    <a:pt x="1636" y="377"/>
                    <a:pt x="1691" y="433"/>
                    <a:pt x="1756" y="488"/>
                  </a:cubicBezTo>
                  <a:cubicBezTo>
                    <a:pt x="1970" y="711"/>
                    <a:pt x="2137" y="990"/>
                    <a:pt x="2267" y="1278"/>
                  </a:cubicBezTo>
                  <a:cubicBezTo>
                    <a:pt x="2301" y="1363"/>
                    <a:pt x="2335" y="1451"/>
                    <a:pt x="2365" y="1540"/>
                  </a:cubicBezTo>
                  <a:lnTo>
                    <a:pt x="2365" y="1540"/>
                  </a:lnTo>
                  <a:cubicBezTo>
                    <a:pt x="2339" y="1452"/>
                    <a:pt x="2309" y="1365"/>
                    <a:pt x="2277" y="1278"/>
                  </a:cubicBezTo>
                  <a:cubicBezTo>
                    <a:pt x="2156" y="990"/>
                    <a:pt x="1998" y="711"/>
                    <a:pt x="1784" y="479"/>
                  </a:cubicBezTo>
                  <a:cubicBezTo>
                    <a:pt x="1729" y="414"/>
                    <a:pt x="1682" y="358"/>
                    <a:pt x="1608" y="312"/>
                  </a:cubicBezTo>
                  <a:cubicBezTo>
                    <a:pt x="1552" y="256"/>
                    <a:pt x="1496" y="210"/>
                    <a:pt x="1431" y="163"/>
                  </a:cubicBezTo>
                  <a:cubicBezTo>
                    <a:pt x="1320" y="98"/>
                    <a:pt x="1255" y="52"/>
                    <a:pt x="1171" y="24"/>
                  </a:cubicBezTo>
                  <a:cubicBezTo>
                    <a:pt x="1118" y="12"/>
                    <a:pt x="1069" y="0"/>
                    <a:pt x="10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0"/>
            <p:cNvSpPr/>
            <p:nvPr/>
          </p:nvSpPr>
          <p:spPr>
            <a:xfrm>
              <a:off x="4599250" y="3079775"/>
              <a:ext cx="42300" cy="12100"/>
            </a:xfrm>
            <a:custGeom>
              <a:rect b="b" l="l" r="r" t="t"/>
              <a:pathLst>
                <a:path extrusionOk="0" h="484" w="1692">
                  <a:moveTo>
                    <a:pt x="0" y="0"/>
                  </a:moveTo>
                  <a:lnTo>
                    <a:pt x="0" y="0"/>
                  </a:lnTo>
                  <a:cubicBezTo>
                    <a:pt x="140" y="47"/>
                    <a:pt x="279" y="75"/>
                    <a:pt x="437" y="121"/>
                  </a:cubicBezTo>
                  <a:lnTo>
                    <a:pt x="855" y="242"/>
                  </a:lnTo>
                  <a:lnTo>
                    <a:pt x="1273" y="353"/>
                  </a:lnTo>
                  <a:cubicBezTo>
                    <a:pt x="1338" y="372"/>
                    <a:pt x="1413" y="391"/>
                    <a:pt x="1478" y="418"/>
                  </a:cubicBezTo>
                  <a:lnTo>
                    <a:pt x="1691" y="483"/>
                  </a:lnTo>
                  <a:cubicBezTo>
                    <a:pt x="1561" y="418"/>
                    <a:pt x="1422" y="372"/>
                    <a:pt x="1283" y="326"/>
                  </a:cubicBezTo>
                  <a:cubicBezTo>
                    <a:pt x="1143" y="279"/>
                    <a:pt x="1004" y="233"/>
                    <a:pt x="864" y="195"/>
                  </a:cubicBezTo>
                  <a:cubicBezTo>
                    <a:pt x="716" y="158"/>
                    <a:pt x="576" y="121"/>
                    <a:pt x="437" y="93"/>
                  </a:cubicBezTo>
                  <a:cubicBezTo>
                    <a:pt x="298" y="56"/>
                    <a:pt x="14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0"/>
            <p:cNvSpPr/>
            <p:nvPr/>
          </p:nvSpPr>
          <p:spPr>
            <a:xfrm>
              <a:off x="4603425" y="3061425"/>
              <a:ext cx="38825" cy="28825"/>
            </a:xfrm>
            <a:custGeom>
              <a:rect b="b" l="l" r="r" t="t"/>
              <a:pathLst>
                <a:path extrusionOk="0" h="1153" w="1553">
                  <a:moveTo>
                    <a:pt x="1" y="0"/>
                  </a:moveTo>
                  <a:lnTo>
                    <a:pt x="1" y="0"/>
                  </a:lnTo>
                  <a:cubicBezTo>
                    <a:pt x="112" y="103"/>
                    <a:pt x="242" y="205"/>
                    <a:pt x="372" y="288"/>
                  </a:cubicBezTo>
                  <a:cubicBezTo>
                    <a:pt x="502" y="391"/>
                    <a:pt x="623" y="483"/>
                    <a:pt x="753" y="595"/>
                  </a:cubicBezTo>
                  <a:cubicBezTo>
                    <a:pt x="893" y="697"/>
                    <a:pt x="1023" y="790"/>
                    <a:pt x="1153" y="883"/>
                  </a:cubicBezTo>
                  <a:cubicBezTo>
                    <a:pt x="1273" y="976"/>
                    <a:pt x="1413" y="1069"/>
                    <a:pt x="1552" y="1152"/>
                  </a:cubicBezTo>
                  <a:cubicBezTo>
                    <a:pt x="1487" y="1097"/>
                    <a:pt x="1431" y="1050"/>
                    <a:pt x="1357" y="1004"/>
                  </a:cubicBezTo>
                  <a:cubicBezTo>
                    <a:pt x="1292" y="948"/>
                    <a:pt x="1218" y="902"/>
                    <a:pt x="1162" y="855"/>
                  </a:cubicBezTo>
                  <a:lnTo>
                    <a:pt x="781" y="567"/>
                  </a:lnTo>
                  <a:lnTo>
                    <a:pt x="391" y="279"/>
                  </a:lnTo>
                  <a:cubicBezTo>
                    <a:pt x="270" y="186"/>
                    <a:pt x="131"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0"/>
            <p:cNvSpPr/>
            <p:nvPr/>
          </p:nvSpPr>
          <p:spPr>
            <a:xfrm>
              <a:off x="4615500" y="3081625"/>
              <a:ext cx="12100" cy="3525"/>
            </a:xfrm>
            <a:custGeom>
              <a:rect b="b" l="l" r="r" t="t"/>
              <a:pathLst>
                <a:path extrusionOk="0" h="141" w="484">
                  <a:moveTo>
                    <a:pt x="1" y="1"/>
                  </a:moveTo>
                  <a:cubicBezTo>
                    <a:pt x="75" y="38"/>
                    <a:pt x="159" y="66"/>
                    <a:pt x="233" y="84"/>
                  </a:cubicBezTo>
                  <a:cubicBezTo>
                    <a:pt x="270" y="94"/>
                    <a:pt x="317" y="103"/>
                    <a:pt x="354" y="121"/>
                  </a:cubicBezTo>
                  <a:cubicBezTo>
                    <a:pt x="400" y="131"/>
                    <a:pt x="437" y="131"/>
                    <a:pt x="484" y="140"/>
                  </a:cubicBezTo>
                  <a:cubicBezTo>
                    <a:pt x="447" y="121"/>
                    <a:pt x="400" y="94"/>
                    <a:pt x="363" y="84"/>
                  </a:cubicBezTo>
                  <a:cubicBezTo>
                    <a:pt x="326" y="75"/>
                    <a:pt x="279" y="66"/>
                    <a:pt x="252" y="47"/>
                  </a:cubicBezTo>
                  <a:cubicBezTo>
                    <a:pt x="168" y="29"/>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0"/>
            <p:cNvSpPr/>
            <p:nvPr/>
          </p:nvSpPr>
          <p:spPr>
            <a:xfrm>
              <a:off x="4611325" y="3079300"/>
              <a:ext cx="7450" cy="1200"/>
            </a:xfrm>
            <a:custGeom>
              <a:rect b="b" l="l" r="r" t="t"/>
              <a:pathLst>
                <a:path extrusionOk="0" h="48" w="298">
                  <a:moveTo>
                    <a:pt x="149" y="1"/>
                  </a:moveTo>
                  <a:cubicBezTo>
                    <a:pt x="103" y="1"/>
                    <a:pt x="47" y="1"/>
                    <a:pt x="1" y="19"/>
                  </a:cubicBezTo>
                  <a:cubicBezTo>
                    <a:pt x="28" y="30"/>
                    <a:pt x="58" y="35"/>
                    <a:pt x="88" y="35"/>
                  </a:cubicBezTo>
                  <a:cubicBezTo>
                    <a:pt x="109" y="35"/>
                    <a:pt x="130" y="32"/>
                    <a:pt x="149" y="29"/>
                  </a:cubicBezTo>
                  <a:cubicBezTo>
                    <a:pt x="168" y="38"/>
                    <a:pt x="196" y="38"/>
                    <a:pt x="214" y="38"/>
                  </a:cubicBezTo>
                  <a:cubicBezTo>
                    <a:pt x="251" y="47"/>
                    <a:pt x="279" y="47"/>
                    <a:pt x="298" y="47"/>
                  </a:cubicBezTo>
                  <a:lnTo>
                    <a:pt x="233" y="19"/>
                  </a:lnTo>
                  <a:cubicBezTo>
                    <a:pt x="196" y="19"/>
                    <a:pt x="16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0"/>
            <p:cNvSpPr/>
            <p:nvPr/>
          </p:nvSpPr>
          <p:spPr>
            <a:xfrm>
              <a:off x="4612025" y="3075825"/>
              <a:ext cx="10475" cy="4675"/>
            </a:xfrm>
            <a:custGeom>
              <a:rect b="b" l="l" r="r" t="t"/>
              <a:pathLst>
                <a:path extrusionOk="0" h="187" w="419">
                  <a:moveTo>
                    <a:pt x="0" y="0"/>
                  </a:moveTo>
                  <a:lnTo>
                    <a:pt x="0" y="0"/>
                  </a:lnTo>
                  <a:cubicBezTo>
                    <a:pt x="75" y="38"/>
                    <a:pt x="140" y="75"/>
                    <a:pt x="205" y="112"/>
                  </a:cubicBezTo>
                  <a:cubicBezTo>
                    <a:pt x="270" y="140"/>
                    <a:pt x="353" y="168"/>
                    <a:pt x="418" y="186"/>
                  </a:cubicBezTo>
                  <a:cubicBezTo>
                    <a:pt x="400" y="158"/>
                    <a:pt x="363" y="140"/>
                    <a:pt x="326" y="121"/>
                  </a:cubicBezTo>
                  <a:cubicBezTo>
                    <a:pt x="298" y="112"/>
                    <a:pt x="261" y="84"/>
                    <a:pt x="223" y="75"/>
                  </a:cubicBezTo>
                  <a:cubicBezTo>
                    <a:pt x="158" y="38"/>
                    <a:pt x="8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0"/>
            <p:cNvSpPr/>
            <p:nvPr/>
          </p:nvSpPr>
          <p:spPr>
            <a:xfrm>
              <a:off x="4626425" y="3082325"/>
              <a:ext cx="6300" cy="3750"/>
            </a:xfrm>
            <a:custGeom>
              <a:rect b="b" l="l" r="r" t="t"/>
              <a:pathLst>
                <a:path extrusionOk="0" h="150" w="252">
                  <a:moveTo>
                    <a:pt x="0" y="1"/>
                  </a:moveTo>
                  <a:cubicBezTo>
                    <a:pt x="28" y="38"/>
                    <a:pt x="75" y="66"/>
                    <a:pt x="112" y="93"/>
                  </a:cubicBezTo>
                  <a:cubicBezTo>
                    <a:pt x="158" y="112"/>
                    <a:pt x="205" y="140"/>
                    <a:pt x="251" y="149"/>
                  </a:cubicBezTo>
                  <a:cubicBezTo>
                    <a:pt x="214" y="112"/>
                    <a:pt x="186" y="84"/>
                    <a:pt x="140" y="56"/>
                  </a:cubicBezTo>
                  <a:cubicBezTo>
                    <a:pt x="93"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0"/>
            <p:cNvSpPr/>
            <p:nvPr/>
          </p:nvSpPr>
          <p:spPr>
            <a:xfrm>
              <a:off x="4591125" y="3062150"/>
              <a:ext cx="10925" cy="2075"/>
            </a:xfrm>
            <a:custGeom>
              <a:rect b="b" l="l" r="r" t="t"/>
              <a:pathLst>
                <a:path extrusionOk="0" h="83" w="437">
                  <a:moveTo>
                    <a:pt x="71" y="1"/>
                  </a:moveTo>
                  <a:cubicBezTo>
                    <a:pt x="47" y="1"/>
                    <a:pt x="23" y="3"/>
                    <a:pt x="0" y="9"/>
                  </a:cubicBezTo>
                  <a:cubicBezTo>
                    <a:pt x="75" y="27"/>
                    <a:pt x="140" y="55"/>
                    <a:pt x="223" y="55"/>
                  </a:cubicBezTo>
                  <a:cubicBezTo>
                    <a:pt x="260" y="64"/>
                    <a:pt x="298" y="74"/>
                    <a:pt x="325" y="74"/>
                  </a:cubicBezTo>
                  <a:cubicBezTo>
                    <a:pt x="363" y="74"/>
                    <a:pt x="400" y="74"/>
                    <a:pt x="437" y="83"/>
                  </a:cubicBezTo>
                  <a:cubicBezTo>
                    <a:pt x="400" y="64"/>
                    <a:pt x="363" y="55"/>
                    <a:pt x="325" y="36"/>
                  </a:cubicBezTo>
                  <a:cubicBezTo>
                    <a:pt x="298" y="27"/>
                    <a:pt x="260" y="27"/>
                    <a:pt x="223" y="18"/>
                  </a:cubicBezTo>
                  <a:cubicBezTo>
                    <a:pt x="178" y="11"/>
                    <a:pt x="125" y="1"/>
                    <a:pt x="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0"/>
            <p:cNvSpPr/>
            <p:nvPr/>
          </p:nvSpPr>
          <p:spPr>
            <a:xfrm>
              <a:off x="4597850" y="3065150"/>
              <a:ext cx="7450" cy="2100"/>
            </a:xfrm>
            <a:custGeom>
              <a:rect b="b" l="l" r="r" t="t"/>
              <a:pathLst>
                <a:path extrusionOk="0" h="84" w="298">
                  <a:moveTo>
                    <a:pt x="84" y="0"/>
                  </a:moveTo>
                  <a:cubicBezTo>
                    <a:pt x="47" y="0"/>
                    <a:pt x="29" y="0"/>
                    <a:pt x="1" y="9"/>
                  </a:cubicBezTo>
                  <a:cubicBezTo>
                    <a:pt x="47" y="37"/>
                    <a:pt x="94" y="46"/>
                    <a:pt x="149" y="56"/>
                  </a:cubicBezTo>
                  <a:cubicBezTo>
                    <a:pt x="214" y="74"/>
                    <a:pt x="251" y="74"/>
                    <a:pt x="298" y="84"/>
                  </a:cubicBezTo>
                  <a:cubicBezTo>
                    <a:pt x="279" y="56"/>
                    <a:pt x="261" y="46"/>
                    <a:pt x="233" y="37"/>
                  </a:cubicBezTo>
                  <a:cubicBezTo>
                    <a:pt x="214" y="28"/>
                    <a:pt x="186" y="9"/>
                    <a:pt x="168" y="9"/>
                  </a:cubicBezTo>
                  <a:cubicBezTo>
                    <a:pt x="131" y="0"/>
                    <a:pt x="103"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0"/>
            <p:cNvSpPr/>
            <p:nvPr/>
          </p:nvSpPr>
          <p:spPr>
            <a:xfrm>
              <a:off x="4589725" y="3064200"/>
              <a:ext cx="4425" cy="1200"/>
            </a:xfrm>
            <a:custGeom>
              <a:rect b="b" l="l" r="r" t="t"/>
              <a:pathLst>
                <a:path extrusionOk="0" h="48" w="177">
                  <a:moveTo>
                    <a:pt x="47" y="1"/>
                  </a:moveTo>
                  <a:cubicBezTo>
                    <a:pt x="28" y="1"/>
                    <a:pt x="10" y="19"/>
                    <a:pt x="0" y="29"/>
                  </a:cubicBezTo>
                  <a:cubicBezTo>
                    <a:pt x="28" y="38"/>
                    <a:pt x="56" y="38"/>
                    <a:pt x="84" y="47"/>
                  </a:cubicBezTo>
                  <a:lnTo>
                    <a:pt x="131" y="47"/>
                  </a:lnTo>
                  <a:cubicBezTo>
                    <a:pt x="140" y="47"/>
                    <a:pt x="168" y="38"/>
                    <a:pt x="177" y="38"/>
                  </a:cubicBezTo>
                  <a:cubicBezTo>
                    <a:pt x="149" y="19"/>
                    <a:pt x="131"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0"/>
            <p:cNvSpPr/>
            <p:nvPr/>
          </p:nvSpPr>
          <p:spPr>
            <a:xfrm>
              <a:off x="4604350" y="3044925"/>
              <a:ext cx="9550" cy="2575"/>
            </a:xfrm>
            <a:custGeom>
              <a:rect b="b" l="l" r="r" t="t"/>
              <a:pathLst>
                <a:path extrusionOk="0" h="103" w="382">
                  <a:moveTo>
                    <a:pt x="196" y="1"/>
                  </a:moveTo>
                  <a:cubicBezTo>
                    <a:pt x="149" y="1"/>
                    <a:pt x="112" y="1"/>
                    <a:pt x="75" y="10"/>
                  </a:cubicBezTo>
                  <a:cubicBezTo>
                    <a:pt x="47" y="19"/>
                    <a:pt x="10" y="47"/>
                    <a:pt x="1" y="75"/>
                  </a:cubicBezTo>
                  <a:cubicBezTo>
                    <a:pt x="57" y="29"/>
                    <a:pt x="122" y="29"/>
                    <a:pt x="196" y="29"/>
                  </a:cubicBezTo>
                  <a:cubicBezTo>
                    <a:pt x="233" y="29"/>
                    <a:pt x="252" y="38"/>
                    <a:pt x="289" y="56"/>
                  </a:cubicBezTo>
                  <a:cubicBezTo>
                    <a:pt x="298" y="66"/>
                    <a:pt x="326" y="66"/>
                    <a:pt x="335" y="75"/>
                  </a:cubicBezTo>
                  <a:cubicBezTo>
                    <a:pt x="345" y="84"/>
                    <a:pt x="372" y="103"/>
                    <a:pt x="382" y="103"/>
                  </a:cubicBezTo>
                  <a:lnTo>
                    <a:pt x="345" y="66"/>
                  </a:lnTo>
                  <a:cubicBezTo>
                    <a:pt x="335" y="56"/>
                    <a:pt x="307" y="38"/>
                    <a:pt x="298" y="29"/>
                  </a:cubicBezTo>
                  <a:cubicBezTo>
                    <a:pt x="261" y="19"/>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0"/>
            <p:cNvSpPr/>
            <p:nvPr/>
          </p:nvSpPr>
          <p:spPr>
            <a:xfrm>
              <a:off x="4610175" y="3047250"/>
              <a:ext cx="8150" cy="5125"/>
            </a:xfrm>
            <a:custGeom>
              <a:rect b="b" l="l" r="r" t="t"/>
              <a:pathLst>
                <a:path extrusionOk="0" h="205" w="326">
                  <a:moveTo>
                    <a:pt x="0" y="1"/>
                  </a:moveTo>
                  <a:cubicBezTo>
                    <a:pt x="19" y="19"/>
                    <a:pt x="56" y="47"/>
                    <a:pt x="74" y="66"/>
                  </a:cubicBezTo>
                  <a:cubicBezTo>
                    <a:pt x="102" y="75"/>
                    <a:pt x="130" y="103"/>
                    <a:pt x="158" y="112"/>
                  </a:cubicBezTo>
                  <a:lnTo>
                    <a:pt x="242" y="159"/>
                  </a:lnTo>
                  <a:cubicBezTo>
                    <a:pt x="260" y="168"/>
                    <a:pt x="297" y="186"/>
                    <a:pt x="325" y="205"/>
                  </a:cubicBezTo>
                  <a:cubicBezTo>
                    <a:pt x="307" y="168"/>
                    <a:pt x="288" y="149"/>
                    <a:pt x="260" y="121"/>
                  </a:cubicBezTo>
                  <a:cubicBezTo>
                    <a:pt x="242" y="103"/>
                    <a:pt x="204" y="75"/>
                    <a:pt x="186" y="66"/>
                  </a:cubicBezTo>
                  <a:cubicBezTo>
                    <a:pt x="121"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50"/>
            <p:cNvSpPr/>
            <p:nvPr/>
          </p:nvSpPr>
          <p:spPr>
            <a:xfrm>
              <a:off x="4617125" y="3047950"/>
              <a:ext cx="6075" cy="6525"/>
            </a:xfrm>
            <a:custGeom>
              <a:rect b="b" l="l" r="r" t="t"/>
              <a:pathLst>
                <a:path extrusionOk="0" h="261" w="243">
                  <a:moveTo>
                    <a:pt x="1" y="0"/>
                  </a:moveTo>
                  <a:cubicBezTo>
                    <a:pt x="29" y="47"/>
                    <a:pt x="75" y="84"/>
                    <a:pt x="112" y="140"/>
                  </a:cubicBezTo>
                  <a:cubicBezTo>
                    <a:pt x="159" y="177"/>
                    <a:pt x="196" y="214"/>
                    <a:pt x="242" y="261"/>
                  </a:cubicBezTo>
                  <a:cubicBezTo>
                    <a:pt x="242" y="223"/>
                    <a:pt x="214" y="205"/>
                    <a:pt x="205" y="177"/>
                  </a:cubicBezTo>
                  <a:cubicBezTo>
                    <a:pt x="196" y="149"/>
                    <a:pt x="168" y="131"/>
                    <a:pt x="149" y="112"/>
                  </a:cubicBezTo>
                  <a:cubicBezTo>
                    <a:pt x="122" y="84"/>
                    <a:pt x="103" y="66"/>
                    <a:pt x="75" y="47"/>
                  </a:cubicBezTo>
                  <a:cubicBezTo>
                    <a:pt x="57"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50"/>
            <p:cNvSpPr/>
            <p:nvPr/>
          </p:nvSpPr>
          <p:spPr>
            <a:xfrm>
              <a:off x="4609225" y="3048875"/>
              <a:ext cx="5150" cy="2575"/>
            </a:xfrm>
            <a:custGeom>
              <a:rect b="b" l="l" r="r" t="t"/>
              <a:pathLst>
                <a:path extrusionOk="0" h="103" w="206">
                  <a:moveTo>
                    <a:pt x="1" y="1"/>
                  </a:moveTo>
                  <a:cubicBezTo>
                    <a:pt x="38" y="29"/>
                    <a:pt x="66" y="47"/>
                    <a:pt x="103" y="56"/>
                  </a:cubicBezTo>
                  <a:cubicBezTo>
                    <a:pt x="140" y="75"/>
                    <a:pt x="159" y="94"/>
                    <a:pt x="205" y="103"/>
                  </a:cubicBezTo>
                  <a:cubicBezTo>
                    <a:pt x="187" y="75"/>
                    <a:pt x="150" y="47"/>
                    <a:pt x="112" y="29"/>
                  </a:cubicBezTo>
                  <a:cubicBezTo>
                    <a:pt x="94" y="10"/>
                    <a:pt x="85"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0"/>
            <p:cNvSpPr/>
            <p:nvPr/>
          </p:nvSpPr>
          <p:spPr>
            <a:xfrm>
              <a:off x="4638500" y="3077450"/>
              <a:ext cx="2350" cy="8625"/>
            </a:xfrm>
            <a:custGeom>
              <a:rect b="b" l="l" r="r" t="t"/>
              <a:pathLst>
                <a:path extrusionOk="0" h="345" w="94">
                  <a:moveTo>
                    <a:pt x="1" y="0"/>
                  </a:moveTo>
                  <a:lnTo>
                    <a:pt x="38" y="168"/>
                  </a:lnTo>
                  <a:cubicBezTo>
                    <a:pt x="47" y="233"/>
                    <a:pt x="56" y="288"/>
                    <a:pt x="84" y="344"/>
                  </a:cubicBezTo>
                  <a:cubicBezTo>
                    <a:pt x="93" y="326"/>
                    <a:pt x="93" y="288"/>
                    <a:pt x="93" y="251"/>
                  </a:cubicBezTo>
                  <a:cubicBezTo>
                    <a:pt x="93" y="214"/>
                    <a:pt x="93" y="196"/>
                    <a:pt x="84" y="158"/>
                  </a:cubicBezTo>
                  <a:cubicBezTo>
                    <a:pt x="66" y="10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0"/>
            <p:cNvSpPr/>
            <p:nvPr/>
          </p:nvSpPr>
          <p:spPr>
            <a:xfrm>
              <a:off x="4635725" y="3076975"/>
              <a:ext cx="2575" cy="6525"/>
            </a:xfrm>
            <a:custGeom>
              <a:rect b="b" l="l" r="r" t="t"/>
              <a:pathLst>
                <a:path extrusionOk="0" h="261" w="103">
                  <a:moveTo>
                    <a:pt x="0" y="1"/>
                  </a:moveTo>
                  <a:cubicBezTo>
                    <a:pt x="9" y="29"/>
                    <a:pt x="9" y="47"/>
                    <a:pt x="19" y="75"/>
                  </a:cubicBezTo>
                  <a:cubicBezTo>
                    <a:pt x="28" y="84"/>
                    <a:pt x="28" y="112"/>
                    <a:pt x="47" y="131"/>
                  </a:cubicBezTo>
                  <a:cubicBezTo>
                    <a:pt x="56" y="177"/>
                    <a:pt x="74" y="215"/>
                    <a:pt x="93" y="261"/>
                  </a:cubicBezTo>
                  <a:cubicBezTo>
                    <a:pt x="102" y="233"/>
                    <a:pt x="102" y="215"/>
                    <a:pt x="93" y="187"/>
                  </a:cubicBezTo>
                  <a:cubicBezTo>
                    <a:pt x="93" y="168"/>
                    <a:pt x="93" y="140"/>
                    <a:pt x="74" y="122"/>
                  </a:cubicBezTo>
                  <a:cubicBezTo>
                    <a:pt x="65" y="75"/>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0"/>
            <p:cNvSpPr/>
            <p:nvPr/>
          </p:nvSpPr>
          <p:spPr>
            <a:xfrm>
              <a:off x="4629900" y="3077450"/>
              <a:ext cx="5150" cy="4200"/>
            </a:xfrm>
            <a:custGeom>
              <a:rect b="b" l="l" r="r" t="t"/>
              <a:pathLst>
                <a:path extrusionOk="0" h="168" w="206">
                  <a:moveTo>
                    <a:pt x="1" y="0"/>
                  </a:moveTo>
                  <a:cubicBezTo>
                    <a:pt x="19" y="47"/>
                    <a:pt x="57" y="65"/>
                    <a:pt x="94" y="103"/>
                  </a:cubicBezTo>
                  <a:cubicBezTo>
                    <a:pt x="122" y="121"/>
                    <a:pt x="159" y="149"/>
                    <a:pt x="205" y="168"/>
                  </a:cubicBezTo>
                  <a:cubicBezTo>
                    <a:pt x="187" y="121"/>
                    <a:pt x="149" y="93"/>
                    <a:pt x="122" y="75"/>
                  </a:cubicBezTo>
                  <a:cubicBezTo>
                    <a:pt x="103" y="56"/>
                    <a:pt x="94" y="47"/>
                    <a:pt x="66" y="28"/>
                  </a:cubicBezTo>
                  <a:cubicBezTo>
                    <a:pt x="47" y="1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0"/>
            <p:cNvSpPr/>
            <p:nvPr/>
          </p:nvSpPr>
          <p:spPr>
            <a:xfrm>
              <a:off x="4631300" y="3073025"/>
              <a:ext cx="3275" cy="4675"/>
            </a:xfrm>
            <a:custGeom>
              <a:rect b="b" l="l" r="r" t="t"/>
              <a:pathLst>
                <a:path extrusionOk="0" h="187" w="131">
                  <a:moveTo>
                    <a:pt x="1" y="1"/>
                  </a:moveTo>
                  <a:cubicBezTo>
                    <a:pt x="1" y="38"/>
                    <a:pt x="19" y="66"/>
                    <a:pt x="47" y="103"/>
                  </a:cubicBezTo>
                  <a:cubicBezTo>
                    <a:pt x="66" y="131"/>
                    <a:pt x="93" y="159"/>
                    <a:pt x="131" y="187"/>
                  </a:cubicBezTo>
                  <a:cubicBezTo>
                    <a:pt x="112" y="150"/>
                    <a:pt x="93" y="112"/>
                    <a:pt x="84" y="85"/>
                  </a:cubicBezTo>
                  <a:cubicBezTo>
                    <a:pt x="56" y="5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0"/>
            <p:cNvSpPr/>
            <p:nvPr/>
          </p:nvSpPr>
          <p:spPr>
            <a:xfrm>
              <a:off x="4632700" y="3068400"/>
              <a:ext cx="4425" cy="6275"/>
            </a:xfrm>
            <a:custGeom>
              <a:rect b="b" l="l" r="r" t="t"/>
              <a:pathLst>
                <a:path extrusionOk="0" h="251" w="177">
                  <a:moveTo>
                    <a:pt x="0" y="0"/>
                  </a:moveTo>
                  <a:lnTo>
                    <a:pt x="0" y="0"/>
                  </a:lnTo>
                  <a:cubicBezTo>
                    <a:pt x="10" y="47"/>
                    <a:pt x="47" y="93"/>
                    <a:pt x="65" y="139"/>
                  </a:cubicBezTo>
                  <a:cubicBezTo>
                    <a:pt x="102" y="177"/>
                    <a:pt x="130" y="223"/>
                    <a:pt x="177" y="251"/>
                  </a:cubicBezTo>
                  <a:cubicBezTo>
                    <a:pt x="168" y="204"/>
                    <a:pt x="140" y="158"/>
                    <a:pt x="102" y="112"/>
                  </a:cubicBezTo>
                  <a:cubicBezTo>
                    <a:pt x="65" y="8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0"/>
            <p:cNvSpPr/>
            <p:nvPr/>
          </p:nvSpPr>
          <p:spPr>
            <a:xfrm>
              <a:off x="4586000" y="3092775"/>
              <a:ext cx="8625" cy="4725"/>
            </a:xfrm>
            <a:custGeom>
              <a:rect b="b" l="l" r="r" t="t"/>
              <a:pathLst>
                <a:path extrusionOk="0" h="189" w="345">
                  <a:moveTo>
                    <a:pt x="1" y="1"/>
                  </a:moveTo>
                  <a:cubicBezTo>
                    <a:pt x="19" y="38"/>
                    <a:pt x="47" y="56"/>
                    <a:pt x="66" y="84"/>
                  </a:cubicBezTo>
                  <a:cubicBezTo>
                    <a:pt x="94" y="103"/>
                    <a:pt x="112" y="131"/>
                    <a:pt x="149" y="140"/>
                  </a:cubicBezTo>
                  <a:cubicBezTo>
                    <a:pt x="196" y="171"/>
                    <a:pt x="255" y="189"/>
                    <a:pt x="310" y="189"/>
                  </a:cubicBezTo>
                  <a:cubicBezTo>
                    <a:pt x="322" y="189"/>
                    <a:pt x="333" y="188"/>
                    <a:pt x="345" y="186"/>
                  </a:cubicBezTo>
                  <a:cubicBezTo>
                    <a:pt x="317" y="177"/>
                    <a:pt x="289" y="159"/>
                    <a:pt x="252" y="149"/>
                  </a:cubicBezTo>
                  <a:cubicBezTo>
                    <a:pt x="233" y="140"/>
                    <a:pt x="196" y="112"/>
                    <a:pt x="177" y="103"/>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0"/>
            <p:cNvSpPr/>
            <p:nvPr/>
          </p:nvSpPr>
          <p:spPr>
            <a:xfrm>
              <a:off x="4589950" y="3093250"/>
              <a:ext cx="8150" cy="2900"/>
            </a:xfrm>
            <a:custGeom>
              <a:rect b="b" l="l" r="r" t="t"/>
              <a:pathLst>
                <a:path extrusionOk="0" h="116" w="326">
                  <a:moveTo>
                    <a:pt x="1" y="0"/>
                  </a:moveTo>
                  <a:cubicBezTo>
                    <a:pt x="29" y="28"/>
                    <a:pt x="47" y="47"/>
                    <a:pt x="75" y="65"/>
                  </a:cubicBezTo>
                  <a:cubicBezTo>
                    <a:pt x="94" y="75"/>
                    <a:pt x="131" y="84"/>
                    <a:pt x="159" y="93"/>
                  </a:cubicBezTo>
                  <a:cubicBezTo>
                    <a:pt x="200" y="107"/>
                    <a:pt x="240" y="115"/>
                    <a:pt x="281" y="115"/>
                  </a:cubicBezTo>
                  <a:cubicBezTo>
                    <a:pt x="296" y="115"/>
                    <a:pt x="311" y="114"/>
                    <a:pt x="326" y="112"/>
                  </a:cubicBezTo>
                  <a:lnTo>
                    <a:pt x="252" y="84"/>
                  </a:lnTo>
                  <a:cubicBezTo>
                    <a:pt x="214" y="84"/>
                    <a:pt x="187" y="75"/>
                    <a:pt x="168" y="65"/>
                  </a:cubicBezTo>
                  <a:cubicBezTo>
                    <a:pt x="112" y="37"/>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0"/>
            <p:cNvSpPr/>
            <p:nvPr/>
          </p:nvSpPr>
          <p:spPr>
            <a:xfrm>
              <a:off x="4595300" y="3093250"/>
              <a:ext cx="8625" cy="2100"/>
            </a:xfrm>
            <a:custGeom>
              <a:rect b="b" l="l" r="r" t="t"/>
              <a:pathLst>
                <a:path extrusionOk="0" h="84" w="345">
                  <a:moveTo>
                    <a:pt x="0" y="0"/>
                  </a:moveTo>
                  <a:cubicBezTo>
                    <a:pt x="47" y="37"/>
                    <a:pt x="103" y="47"/>
                    <a:pt x="158" y="75"/>
                  </a:cubicBezTo>
                  <a:cubicBezTo>
                    <a:pt x="196" y="75"/>
                    <a:pt x="223" y="84"/>
                    <a:pt x="251" y="84"/>
                  </a:cubicBezTo>
                  <a:cubicBezTo>
                    <a:pt x="288" y="84"/>
                    <a:pt x="316" y="84"/>
                    <a:pt x="344" y="75"/>
                  </a:cubicBezTo>
                  <a:lnTo>
                    <a:pt x="251" y="47"/>
                  </a:lnTo>
                  <a:cubicBezTo>
                    <a:pt x="233" y="37"/>
                    <a:pt x="205" y="37"/>
                    <a:pt x="177" y="28"/>
                  </a:cubicBezTo>
                  <a:cubicBezTo>
                    <a:pt x="11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0"/>
            <p:cNvSpPr/>
            <p:nvPr/>
          </p:nvSpPr>
          <p:spPr>
            <a:xfrm>
              <a:off x="4601100" y="3097650"/>
              <a:ext cx="9325" cy="950"/>
            </a:xfrm>
            <a:custGeom>
              <a:rect b="b" l="l" r="r" t="t"/>
              <a:pathLst>
                <a:path extrusionOk="0" h="38" w="373">
                  <a:moveTo>
                    <a:pt x="187" y="1"/>
                  </a:moveTo>
                  <a:cubicBezTo>
                    <a:pt x="131" y="1"/>
                    <a:pt x="56" y="1"/>
                    <a:pt x="1" y="10"/>
                  </a:cubicBezTo>
                  <a:cubicBezTo>
                    <a:pt x="66" y="29"/>
                    <a:pt x="131" y="38"/>
                    <a:pt x="187" y="38"/>
                  </a:cubicBezTo>
                  <a:cubicBezTo>
                    <a:pt x="224" y="38"/>
                    <a:pt x="242" y="29"/>
                    <a:pt x="279" y="29"/>
                  </a:cubicBezTo>
                  <a:cubicBezTo>
                    <a:pt x="317" y="29"/>
                    <a:pt x="344" y="10"/>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0"/>
            <p:cNvSpPr/>
            <p:nvPr/>
          </p:nvSpPr>
          <p:spPr>
            <a:xfrm>
              <a:off x="4608300" y="3095325"/>
              <a:ext cx="9325" cy="1900"/>
            </a:xfrm>
            <a:custGeom>
              <a:rect b="b" l="l" r="r" t="t"/>
              <a:pathLst>
                <a:path extrusionOk="0" h="76" w="373">
                  <a:moveTo>
                    <a:pt x="1" y="1"/>
                  </a:moveTo>
                  <a:cubicBezTo>
                    <a:pt x="56" y="38"/>
                    <a:pt x="122" y="47"/>
                    <a:pt x="187" y="57"/>
                  </a:cubicBezTo>
                  <a:cubicBezTo>
                    <a:pt x="214" y="75"/>
                    <a:pt x="242" y="75"/>
                    <a:pt x="279" y="75"/>
                  </a:cubicBezTo>
                  <a:cubicBezTo>
                    <a:pt x="317" y="75"/>
                    <a:pt x="344" y="57"/>
                    <a:pt x="372" y="47"/>
                  </a:cubicBezTo>
                  <a:cubicBezTo>
                    <a:pt x="335" y="47"/>
                    <a:pt x="317" y="38"/>
                    <a:pt x="279" y="38"/>
                  </a:cubicBezTo>
                  <a:lnTo>
                    <a:pt x="187" y="29"/>
                  </a:lnTo>
                  <a:cubicBezTo>
                    <a:pt x="131"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0"/>
            <p:cNvSpPr/>
            <p:nvPr/>
          </p:nvSpPr>
          <p:spPr>
            <a:xfrm>
              <a:off x="4599950" y="3074425"/>
              <a:ext cx="3725" cy="1425"/>
            </a:xfrm>
            <a:custGeom>
              <a:rect b="b" l="l" r="r" t="t"/>
              <a:pathLst>
                <a:path extrusionOk="0" h="57" w="149">
                  <a:moveTo>
                    <a:pt x="0" y="1"/>
                  </a:moveTo>
                  <a:cubicBezTo>
                    <a:pt x="19" y="29"/>
                    <a:pt x="47" y="38"/>
                    <a:pt x="65" y="47"/>
                  </a:cubicBezTo>
                  <a:cubicBezTo>
                    <a:pt x="93" y="56"/>
                    <a:pt x="112" y="56"/>
                    <a:pt x="149" y="56"/>
                  </a:cubicBezTo>
                  <a:cubicBezTo>
                    <a:pt x="130" y="38"/>
                    <a:pt x="102" y="29"/>
                    <a:pt x="84" y="10"/>
                  </a:cubicBezTo>
                  <a:cubicBezTo>
                    <a:pt x="56"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50"/>
            <p:cNvSpPr/>
            <p:nvPr/>
          </p:nvSpPr>
          <p:spPr>
            <a:xfrm>
              <a:off x="4597400" y="3071775"/>
              <a:ext cx="3725" cy="1625"/>
            </a:xfrm>
            <a:custGeom>
              <a:rect b="b" l="l" r="r" t="t"/>
              <a:pathLst>
                <a:path extrusionOk="0" h="65" w="149">
                  <a:moveTo>
                    <a:pt x="24" y="1"/>
                  </a:moveTo>
                  <a:cubicBezTo>
                    <a:pt x="16" y="1"/>
                    <a:pt x="8" y="2"/>
                    <a:pt x="0" y="4"/>
                  </a:cubicBezTo>
                  <a:cubicBezTo>
                    <a:pt x="19" y="23"/>
                    <a:pt x="47" y="42"/>
                    <a:pt x="65" y="51"/>
                  </a:cubicBezTo>
                  <a:cubicBezTo>
                    <a:pt x="85" y="57"/>
                    <a:pt x="100" y="64"/>
                    <a:pt x="120" y="64"/>
                  </a:cubicBezTo>
                  <a:cubicBezTo>
                    <a:pt x="129" y="64"/>
                    <a:pt x="138" y="63"/>
                    <a:pt x="149" y="60"/>
                  </a:cubicBezTo>
                  <a:cubicBezTo>
                    <a:pt x="121" y="42"/>
                    <a:pt x="102" y="23"/>
                    <a:pt x="74" y="14"/>
                  </a:cubicBezTo>
                  <a:cubicBezTo>
                    <a:pt x="61" y="7"/>
                    <a:pt x="43" y="1"/>
                    <a:pt x="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50"/>
            <p:cNvSpPr/>
            <p:nvPr/>
          </p:nvSpPr>
          <p:spPr>
            <a:xfrm>
              <a:off x="4621325" y="3095575"/>
              <a:ext cx="6525" cy="1175"/>
            </a:xfrm>
            <a:custGeom>
              <a:rect b="b" l="l" r="r" t="t"/>
              <a:pathLst>
                <a:path extrusionOk="0" h="47" w="261">
                  <a:moveTo>
                    <a:pt x="130" y="0"/>
                  </a:moveTo>
                  <a:cubicBezTo>
                    <a:pt x="84" y="0"/>
                    <a:pt x="46" y="19"/>
                    <a:pt x="0" y="28"/>
                  </a:cubicBezTo>
                  <a:cubicBezTo>
                    <a:pt x="46" y="37"/>
                    <a:pt x="84" y="37"/>
                    <a:pt x="139" y="47"/>
                  </a:cubicBezTo>
                  <a:cubicBezTo>
                    <a:pt x="149" y="47"/>
                    <a:pt x="177" y="37"/>
                    <a:pt x="204" y="37"/>
                  </a:cubicBezTo>
                  <a:cubicBezTo>
                    <a:pt x="223" y="37"/>
                    <a:pt x="232" y="28"/>
                    <a:pt x="260" y="19"/>
                  </a:cubicBezTo>
                  <a:cubicBezTo>
                    <a:pt x="214" y="0"/>
                    <a:pt x="177"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0"/>
            <p:cNvSpPr/>
            <p:nvPr/>
          </p:nvSpPr>
          <p:spPr>
            <a:xfrm>
              <a:off x="4606675" y="3280150"/>
              <a:ext cx="61825" cy="62025"/>
            </a:xfrm>
            <a:custGeom>
              <a:rect b="b" l="l" r="r" t="t"/>
              <a:pathLst>
                <a:path extrusionOk="0" h="2481" w="2473">
                  <a:moveTo>
                    <a:pt x="1807" y="1"/>
                  </a:moveTo>
                  <a:cubicBezTo>
                    <a:pt x="1746" y="1"/>
                    <a:pt x="1687" y="16"/>
                    <a:pt x="1636" y="50"/>
                  </a:cubicBezTo>
                  <a:cubicBezTo>
                    <a:pt x="1469" y="152"/>
                    <a:pt x="1450" y="375"/>
                    <a:pt x="1450" y="561"/>
                  </a:cubicBezTo>
                  <a:cubicBezTo>
                    <a:pt x="1366" y="449"/>
                    <a:pt x="1283" y="319"/>
                    <a:pt x="1171" y="236"/>
                  </a:cubicBezTo>
                  <a:cubicBezTo>
                    <a:pt x="1109" y="193"/>
                    <a:pt x="1033" y="169"/>
                    <a:pt x="959" y="169"/>
                  </a:cubicBezTo>
                  <a:cubicBezTo>
                    <a:pt x="889" y="169"/>
                    <a:pt x="822" y="190"/>
                    <a:pt x="772" y="236"/>
                  </a:cubicBezTo>
                  <a:cubicBezTo>
                    <a:pt x="660" y="328"/>
                    <a:pt x="660" y="514"/>
                    <a:pt x="716" y="654"/>
                  </a:cubicBezTo>
                  <a:cubicBezTo>
                    <a:pt x="772" y="793"/>
                    <a:pt x="855" y="923"/>
                    <a:pt x="893" y="1072"/>
                  </a:cubicBezTo>
                  <a:cubicBezTo>
                    <a:pt x="772" y="997"/>
                    <a:pt x="642" y="914"/>
                    <a:pt x="502" y="877"/>
                  </a:cubicBezTo>
                  <a:cubicBezTo>
                    <a:pt x="471" y="868"/>
                    <a:pt x="439" y="864"/>
                    <a:pt x="407" y="864"/>
                  </a:cubicBezTo>
                  <a:cubicBezTo>
                    <a:pt x="296" y="864"/>
                    <a:pt x="186" y="913"/>
                    <a:pt x="121" y="1007"/>
                  </a:cubicBezTo>
                  <a:cubicBezTo>
                    <a:pt x="1" y="1193"/>
                    <a:pt x="159" y="1443"/>
                    <a:pt x="326" y="1611"/>
                  </a:cubicBezTo>
                  <a:cubicBezTo>
                    <a:pt x="725" y="2001"/>
                    <a:pt x="1236" y="2307"/>
                    <a:pt x="1794" y="2465"/>
                  </a:cubicBezTo>
                  <a:cubicBezTo>
                    <a:pt x="1820" y="2476"/>
                    <a:pt x="1846" y="2481"/>
                    <a:pt x="1870" y="2481"/>
                  </a:cubicBezTo>
                  <a:cubicBezTo>
                    <a:pt x="2018" y="2481"/>
                    <a:pt x="2127" y="2309"/>
                    <a:pt x="2175" y="2205"/>
                  </a:cubicBezTo>
                  <a:cubicBezTo>
                    <a:pt x="2388" y="1694"/>
                    <a:pt x="2472" y="1109"/>
                    <a:pt x="2342" y="579"/>
                  </a:cubicBezTo>
                  <a:cubicBezTo>
                    <a:pt x="2296" y="412"/>
                    <a:pt x="2240" y="236"/>
                    <a:pt x="2110" y="124"/>
                  </a:cubicBezTo>
                  <a:cubicBezTo>
                    <a:pt x="2027" y="47"/>
                    <a:pt x="1914" y="1"/>
                    <a:pt x="18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0"/>
            <p:cNvSpPr/>
            <p:nvPr/>
          </p:nvSpPr>
          <p:spPr>
            <a:xfrm>
              <a:off x="4608300" y="3279025"/>
              <a:ext cx="59025" cy="63325"/>
            </a:xfrm>
            <a:custGeom>
              <a:rect b="b" l="l" r="r" t="t"/>
              <a:pathLst>
                <a:path extrusionOk="0" h="2533" w="2361">
                  <a:moveTo>
                    <a:pt x="2170" y="2043"/>
                  </a:moveTo>
                  <a:cubicBezTo>
                    <a:pt x="2143" y="2123"/>
                    <a:pt x="2112" y="2202"/>
                    <a:pt x="2082" y="2278"/>
                  </a:cubicBezTo>
                  <a:cubicBezTo>
                    <a:pt x="2116" y="2200"/>
                    <a:pt x="2145" y="2122"/>
                    <a:pt x="2170" y="2043"/>
                  </a:cubicBezTo>
                  <a:close/>
                  <a:moveTo>
                    <a:pt x="1744" y="0"/>
                  </a:moveTo>
                  <a:cubicBezTo>
                    <a:pt x="1733" y="0"/>
                    <a:pt x="1721" y="1"/>
                    <a:pt x="1710" y="2"/>
                  </a:cubicBezTo>
                  <a:cubicBezTo>
                    <a:pt x="1627" y="20"/>
                    <a:pt x="1534" y="67"/>
                    <a:pt x="1487" y="132"/>
                  </a:cubicBezTo>
                  <a:cubicBezTo>
                    <a:pt x="1432" y="206"/>
                    <a:pt x="1404" y="281"/>
                    <a:pt x="1385" y="364"/>
                  </a:cubicBezTo>
                  <a:cubicBezTo>
                    <a:pt x="1376" y="401"/>
                    <a:pt x="1376" y="448"/>
                    <a:pt x="1376" y="485"/>
                  </a:cubicBezTo>
                  <a:cubicBezTo>
                    <a:pt x="1348" y="457"/>
                    <a:pt x="1339" y="420"/>
                    <a:pt x="1311" y="401"/>
                  </a:cubicBezTo>
                  <a:cubicBezTo>
                    <a:pt x="1264" y="346"/>
                    <a:pt x="1209" y="281"/>
                    <a:pt x="1144" y="234"/>
                  </a:cubicBezTo>
                  <a:cubicBezTo>
                    <a:pt x="1069" y="188"/>
                    <a:pt x="986" y="169"/>
                    <a:pt x="911" y="169"/>
                  </a:cubicBezTo>
                  <a:cubicBezTo>
                    <a:pt x="828" y="169"/>
                    <a:pt x="735" y="206"/>
                    <a:pt x="679" y="262"/>
                  </a:cubicBezTo>
                  <a:cubicBezTo>
                    <a:pt x="614" y="318"/>
                    <a:pt x="595" y="411"/>
                    <a:pt x="595" y="494"/>
                  </a:cubicBezTo>
                  <a:cubicBezTo>
                    <a:pt x="595" y="578"/>
                    <a:pt x="605" y="652"/>
                    <a:pt x="642" y="727"/>
                  </a:cubicBezTo>
                  <a:cubicBezTo>
                    <a:pt x="688" y="829"/>
                    <a:pt x="744" y="931"/>
                    <a:pt x="781" y="1024"/>
                  </a:cubicBezTo>
                  <a:cubicBezTo>
                    <a:pt x="688" y="968"/>
                    <a:pt x="595" y="922"/>
                    <a:pt x="493" y="884"/>
                  </a:cubicBezTo>
                  <a:cubicBezTo>
                    <a:pt x="456" y="875"/>
                    <a:pt x="416" y="871"/>
                    <a:pt x="378" y="871"/>
                  </a:cubicBezTo>
                  <a:cubicBezTo>
                    <a:pt x="340" y="871"/>
                    <a:pt x="303" y="875"/>
                    <a:pt x="270" y="884"/>
                  </a:cubicBezTo>
                  <a:cubicBezTo>
                    <a:pt x="196" y="903"/>
                    <a:pt x="131" y="931"/>
                    <a:pt x="84" y="996"/>
                  </a:cubicBezTo>
                  <a:cubicBezTo>
                    <a:pt x="38" y="1052"/>
                    <a:pt x="1" y="1117"/>
                    <a:pt x="1" y="1191"/>
                  </a:cubicBezTo>
                  <a:cubicBezTo>
                    <a:pt x="1" y="1256"/>
                    <a:pt x="29" y="1330"/>
                    <a:pt x="56" y="1395"/>
                  </a:cubicBezTo>
                  <a:cubicBezTo>
                    <a:pt x="122" y="1526"/>
                    <a:pt x="224" y="1628"/>
                    <a:pt x="326" y="1721"/>
                  </a:cubicBezTo>
                  <a:cubicBezTo>
                    <a:pt x="540" y="1906"/>
                    <a:pt x="753" y="2074"/>
                    <a:pt x="1004" y="2204"/>
                  </a:cubicBezTo>
                  <a:cubicBezTo>
                    <a:pt x="1246" y="2325"/>
                    <a:pt x="1487" y="2445"/>
                    <a:pt x="1757" y="2510"/>
                  </a:cubicBezTo>
                  <a:cubicBezTo>
                    <a:pt x="1487" y="2436"/>
                    <a:pt x="1246" y="2325"/>
                    <a:pt x="1004" y="2185"/>
                  </a:cubicBezTo>
                  <a:cubicBezTo>
                    <a:pt x="772" y="2046"/>
                    <a:pt x="549" y="1888"/>
                    <a:pt x="354" y="1702"/>
                  </a:cubicBezTo>
                  <a:cubicBezTo>
                    <a:pt x="242" y="1609"/>
                    <a:pt x="168" y="1507"/>
                    <a:pt x="103" y="1386"/>
                  </a:cubicBezTo>
                  <a:cubicBezTo>
                    <a:pt x="84" y="1330"/>
                    <a:pt x="56" y="1256"/>
                    <a:pt x="56" y="1200"/>
                  </a:cubicBezTo>
                  <a:cubicBezTo>
                    <a:pt x="56" y="1145"/>
                    <a:pt x="84" y="1070"/>
                    <a:pt x="131" y="1024"/>
                  </a:cubicBezTo>
                  <a:cubicBezTo>
                    <a:pt x="177" y="977"/>
                    <a:pt x="233" y="959"/>
                    <a:pt x="289" y="940"/>
                  </a:cubicBezTo>
                  <a:cubicBezTo>
                    <a:pt x="313" y="937"/>
                    <a:pt x="336" y="935"/>
                    <a:pt x="360" y="935"/>
                  </a:cubicBezTo>
                  <a:cubicBezTo>
                    <a:pt x="400" y="935"/>
                    <a:pt x="439" y="941"/>
                    <a:pt x="475" y="959"/>
                  </a:cubicBezTo>
                  <a:cubicBezTo>
                    <a:pt x="605" y="987"/>
                    <a:pt x="707" y="1070"/>
                    <a:pt x="828" y="1154"/>
                  </a:cubicBezTo>
                  <a:lnTo>
                    <a:pt x="893" y="1210"/>
                  </a:lnTo>
                  <a:lnTo>
                    <a:pt x="874" y="1117"/>
                  </a:lnTo>
                  <a:cubicBezTo>
                    <a:pt x="837" y="968"/>
                    <a:pt x="753" y="838"/>
                    <a:pt x="707" y="699"/>
                  </a:cubicBezTo>
                  <a:cubicBezTo>
                    <a:pt x="688" y="634"/>
                    <a:pt x="670" y="578"/>
                    <a:pt x="670" y="504"/>
                  </a:cubicBezTo>
                  <a:cubicBezTo>
                    <a:pt x="670" y="429"/>
                    <a:pt x="698" y="373"/>
                    <a:pt x="735" y="327"/>
                  </a:cubicBezTo>
                  <a:cubicBezTo>
                    <a:pt x="781" y="281"/>
                    <a:pt x="837" y="262"/>
                    <a:pt x="893" y="262"/>
                  </a:cubicBezTo>
                  <a:cubicBezTo>
                    <a:pt x="967" y="262"/>
                    <a:pt x="1023" y="281"/>
                    <a:pt x="1078" y="318"/>
                  </a:cubicBezTo>
                  <a:cubicBezTo>
                    <a:pt x="1199" y="392"/>
                    <a:pt x="1274" y="513"/>
                    <a:pt x="1348" y="634"/>
                  </a:cubicBezTo>
                  <a:lnTo>
                    <a:pt x="1413" y="745"/>
                  </a:lnTo>
                  <a:lnTo>
                    <a:pt x="1413" y="606"/>
                  </a:lnTo>
                  <a:cubicBezTo>
                    <a:pt x="1413" y="522"/>
                    <a:pt x="1413" y="457"/>
                    <a:pt x="1441" y="373"/>
                  </a:cubicBezTo>
                  <a:cubicBezTo>
                    <a:pt x="1450" y="308"/>
                    <a:pt x="1478" y="234"/>
                    <a:pt x="1524" y="178"/>
                  </a:cubicBezTo>
                  <a:cubicBezTo>
                    <a:pt x="1571" y="123"/>
                    <a:pt x="1627" y="85"/>
                    <a:pt x="1692" y="76"/>
                  </a:cubicBezTo>
                  <a:cubicBezTo>
                    <a:pt x="1712" y="71"/>
                    <a:pt x="1734" y="69"/>
                    <a:pt x="1755" y="69"/>
                  </a:cubicBezTo>
                  <a:cubicBezTo>
                    <a:pt x="1811" y="69"/>
                    <a:pt x="1865" y="84"/>
                    <a:pt x="1905" y="104"/>
                  </a:cubicBezTo>
                  <a:cubicBezTo>
                    <a:pt x="1970" y="141"/>
                    <a:pt x="2035" y="188"/>
                    <a:pt x="2082" y="243"/>
                  </a:cubicBezTo>
                  <a:cubicBezTo>
                    <a:pt x="2128" y="308"/>
                    <a:pt x="2156" y="373"/>
                    <a:pt x="2193" y="448"/>
                  </a:cubicBezTo>
                  <a:cubicBezTo>
                    <a:pt x="2221" y="513"/>
                    <a:pt x="2240" y="596"/>
                    <a:pt x="2268" y="662"/>
                  </a:cubicBezTo>
                  <a:cubicBezTo>
                    <a:pt x="2286" y="745"/>
                    <a:pt x="2296" y="819"/>
                    <a:pt x="2296" y="894"/>
                  </a:cubicBezTo>
                  <a:cubicBezTo>
                    <a:pt x="2333" y="1210"/>
                    <a:pt x="2314" y="1526"/>
                    <a:pt x="2231" y="1823"/>
                  </a:cubicBezTo>
                  <a:cubicBezTo>
                    <a:pt x="2213" y="1898"/>
                    <a:pt x="2193" y="1971"/>
                    <a:pt x="2170" y="2043"/>
                  </a:cubicBezTo>
                  <a:lnTo>
                    <a:pt x="2170" y="2043"/>
                  </a:lnTo>
                  <a:cubicBezTo>
                    <a:pt x="2193" y="1976"/>
                    <a:pt x="2214" y="1909"/>
                    <a:pt x="2231" y="1841"/>
                  </a:cubicBezTo>
                  <a:cubicBezTo>
                    <a:pt x="2314" y="1535"/>
                    <a:pt x="2361" y="1210"/>
                    <a:pt x="2323" y="894"/>
                  </a:cubicBezTo>
                  <a:cubicBezTo>
                    <a:pt x="2314" y="819"/>
                    <a:pt x="2296" y="736"/>
                    <a:pt x="2286" y="662"/>
                  </a:cubicBezTo>
                  <a:cubicBezTo>
                    <a:pt x="2277" y="587"/>
                    <a:pt x="2249" y="513"/>
                    <a:pt x="2231" y="429"/>
                  </a:cubicBezTo>
                  <a:cubicBezTo>
                    <a:pt x="2221" y="355"/>
                    <a:pt x="2184" y="281"/>
                    <a:pt x="2138" y="216"/>
                  </a:cubicBezTo>
                  <a:cubicBezTo>
                    <a:pt x="2091" y="141"/>
                    <a:pt x="2026" y="85"/>
                    <a:pt x="1952" y="48"/>
                  </a:cubicBezTo>
                  <a:cubicBezTo>
                    <a:pt x="1895" y="24"/>
                    <a:pt x="1818" y="0"/>
                    <a:pt x="1744" y="0"/>
                  </a:cubicBezTo>
                  <a:close/>
                  <a:moveTo>
                    <a:pt x="1720" y="2510"/>
                  </a:moveTo>
                  <a:lnTo>
                    <a:pt x="1720" y="2510"/>
                  </a:lnTo>
                  <a:cubicBezTo>
                    <a:pt x="1740" y="2526"/>
                    <a:pt x="1763" y="2533"/>
                    <a:pt x="1785" y="2533"/>
                  </a:cubicBezTo>
                  <a:cubicBezTo>
                    <a:pt x="1802" y="2533"/>
                    <a:pt x="1819" y="2528"/>
                    <a:pt x="1831" y="2520"/>
                  </a:cubicBezTo>
                  <a:cubicBezTo>
                    <a:pt x="1803" y="2520"/>
                    <a:pt x="1757" y="2520"/>
                    <a:pt x="1720" y="25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0"/>
            <p:cNvSpPr/>
            <p:nvPr/>
          </p:nvSpPr>
          <p:spPr>
            <a:xfrm>
              <a:off x="4628975" y="3306925"/>
              <a:ext cx="26050" cy="34650"/>
            </a:xfrm>
            <a:custGeom>
              <a:rect b="b" l="l" r="r" t="t"/>
              <a:pathLst>
                <a:path extrusionOk="0" h="1386" w="1042">
                  <a:moveTo>
                    <a:pt x="1" y="1"/>
                  </a:moveTo>
                  <a:lnTo>
                    <a:pt x="1" y="1"/>
                  </a:lnTo>
                  <a:cubicBezTo>
                    <a:pt x="94" y="122"/>
                    <a:pt x="186" y="233"/>
                    <a:pt x="270" y="326"/>
                  </a:cubicBezTo>
                  <a:lnTo>
                    <a:pt x="530" y="679"/>
                  </a:lnTo>
                  <a:lnTo>
                    <a:pt x="800" y="1023"/>
                  </a:lnTo>
                  <a:cubicBezTo>
                    <a:pt x="846" y="1088"/>
                    <a:pt x="883" y="1144"/>
                    <a:pt x="930" y="1199"/>
                  </a:cubicBezTo>
                  <a:cubicBezTo>
                    <a:pt x="967" y="1255"/>
                    <a:pt x="1013" y="1329"/>
                    <a:pt x="1041" y="1385"/>
                  </a:cubicBezTo>
                  <a:cubicBezTo>
                    <a:pt x="985" y="1255"/>
                    <a:pt x="902" y="1134"/>
                    <a:pt x="828" y="1013"/>
                  </a:cubicBezTo>
                  <a:cubicBezTo>
                    <a:pt x="744" y="902"/>
                    <a:pt x="660" y="781"/>
                    <a:pt x="567" y="670"/>
                  </a:cubicBezTo>
                  <a:cubicBezTo>
                    <a:pt x="474" y="549"/>
                    <a:pt x="382" y="447"/>
                    <a:pt x="289" y="326"/>
                  </a:cubicBezTo>
                  <a:cubicBezTo>
                    <a:pt x="196" y="224"/>
                    <a:pt x="103"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0"/>
            <p:cNvSpPr/>
            <p:nvPr/>
          </p:nvSpPr>
          <p:spPr>
            <a:xfrm>
              <a:off x="4643150" y="3294850"/>
              <a:ext cx="13725" cy="46475"/>
            </a:xfrm>
            <a:custGeom>
              <a:rect b="b" l="l" r="r" t="t"/>
              <a:pathLst>
                <a:path extrusionOk="0" h="1859" w="549">
                  <a:moveTo>
                    <a:pt x="0" y="1"/>
                  </a:moveTo>
                  <a:lnTo>
                    <a:pt x="0" y="1"/>
                  </a:lnTo>
                  <a:cubicBezTo>
                    <a:pt x="38" y="149"/>
                    <a:pt x="84" y="317"/>
                    <a:pt x="112" y="474"/>
                  </a:cubicBezTo>
                  <a:cubicBezTo>
                    <a:pt x="158" y="623"/>
                    <a:pt x="195" y="790"/>
                    <a:pt x="242" y="939"/>
                  </a:cubicBezTo>
                  <a:cubicBezTo>
                    <a:pt x="288" y="1088"/>
                    <a:pt x="335" y="1255"/>
                    <a:pt x="381" y="1404"/>
                  </a:cubicBezTo>
                  <a:cubicBezTo>
                    <a:pt x="428" y="1552"/>
                    <a:pt x="474" y="1710"/>
                    <a:pt x="549" y="1859"/>
                  </a:cubicBezTo>
                  <a:cubicBezTo>
                    <a:pt x="521" y="1775"/>
                    <a:pt x="502" y="1710"/>
                    <a:pt x="474" y="1627"/>
                  </a:cubicBezTo>
                  <a:cubicBezTo>
                    <a:pt x="456" y="1543"/>
                    <a:pt x="428" y="1478"/>
                    <a:pt x="409" y="1394"/>
                  </a:cubicBezTo>
                  <a:lnTo>
                    <a:pt x="279" y="930"/>
                  </a:lnTo>
                  <a:lnTo>
                    <a:pt x="140" y="465"/>
                  </a:lnTo>
                  <a:cubicBezTo>
                    <a:pt x="93" y="317"/>
                    <a:pt x="47" y="14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0"/>
            <p:cNvSpPr/>
            <p:nvPr/>
          </p:nvSpPr>
          <p:spPr>
            <a:xfrm>
              <a:off x="4640825" y="3318325"/>
              <a:ext cx="7700" cy="10225"/>
            </a:xfrm>
            <a:custGeom>
              <a:rect b="b" l="l" r="r" t="t"/>
              <a:pathLst>
                <a:path extrusionOk="0" h="409" w="308">
                  <a:moveTo>
                    <a:pt x="0" y="0"/>
                  </a:moveTo>
                  <a:lnTo>
                    <a:pt x="0" y="0"/>
                  </a:lnTo>
                  <a:cubicBezTo>
                    <a:pt x="38" y="74"/>
                    <a:pt x="84" y="139"/>
                    <a:pt x="140" y="223"/>
                  </a:cubicBezTo>
                  <a:cubicBezTo>
                    <a:pt x="168" y="260"/>
                    <a:pt x="196" y="279"/>
                    <a:pt x="223" y="316"/>
                  </a:cubicBezTo>
                  <a:cubicBezTo>
                    <a:pt x="242" y="353"/>
                    <a:pt x="279" y="372"/>
                    <a:pt x="307" y="409"/>
                  </a:cubicBezTo>
                  <a:cubicBezTo>
                    <a:pt x="288" y="362"/>
                    <a:pt x="270" y="325"/>
                    <a:pt x="242" y="288"/>
                  </a:cubicBezTo>
                  <a:lnTo>
                    <a:pt x="177" y="186"/>
                  </a:lnTo>
                  <a:cubicBezTo>
                    <a:pt x="121" y="121"/>
                    <a:pt x="7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0"/>
            <p:cNvSpPr/>
            <p:nvPr/>
          </p:nvSpPr>
          <p:spPr>
            <a:xfrm>
              <a:off x="4638500" y="3313900"/>
              <a:ext cx="5375" cy="5600"/>
            </a:xfrm>
            <a:custGeom>
              <a:rect b="b" l="l" r="r" t="t"/>
              <a:pathLst>
                <a:path extrusionOk="0" h="224" w="215">
                  <a:moveTo>
                    <a:pt x="1" y="0"/>
                  </a:moveTo>
                  <a:lnTo>
                    <a:pt x="1" y="0"/>
                  </a:lnTo>
                  <a:cubicBezTo>
                    <a:pt x="38" y="47"/>
                    <a:pt x="75" y="93"/>
                    <a:pt x="93" y="131"/>
                  </a:cubicBezTo>
                  <a:cubicBezTo>
                    <a:pt x="121" y="140"/>
                    <a:pt x="131" y="168"/>
                    <a:pt x="149" y="177"/>
                  </a:cubicBezTo>
                  <a:cubicBezTo>
                    <a:pt x="177" y="186"/>
                    <a:pt x="186" y="196"/>
                    <a:pt x="214" y="223"/>
                  </a:cubicBezTo>
                  <a:cubicBezTo>
                    <a:pt x="214" y="196"/>
                    <a:pt x="186" y="177"/>
                    <a:pt x="177" y="158"/>
                  </a:cubicBezTo>
                  <a:cubicBezTo>
                    <a:pt x="158" y="131"/>
                    <a:pt x="149" y="121"/>
                    <a:pt x="131" y="93"/>
                  </a:cubicBezTo>
                  <a:cubicBezTo>
                    <a:pt x="93"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0"/>
            <p:cNvSpPr/>
            <p:nvPr/>
          </p:nvSpPr>
          <p:spPr>
            <a:xfrm>
              <a:off x="4641750" y="3311575"/>
              <a:ext cx="5825" cy="10250"/>
            </a:xfrm>
            <a:custGeom>
              <a:rect b="b" l="l" r="r" t="t"/>
              <a:pathLst>
                <a:path extrusionOk="0" h="410" w="233">
                  <a:moveTo>
                    <a:pt x="1" y="1"/>
                  </a:moveTo>
                  <a:cubicBezTo>
                    <a:pt x="19" y="75"/>
                    <a:pt x="56" y="140"/>
                    <a:pt x="103" y="214"/>
                  </a:cubicBezTo>
                  <a:cubicBezTo>
                    <a:pt x="140" y="279"/>
                    <a:pt x="186" y="354"/>
                    <a:pt x="233" y="409"/>
                  </a:cubicBezTo>
                  <a:cubicBezTo>
                    <a:pt x="233" y="363"/>
                    <a:pt x="205" y="326"/>
                    <a:pt x="196" y="298"/>
                  </a:cubicBezTo>
                  <a:cubicBezTo>
                    <a:pt x="177" y="261"/>
                    <a:pt x="159" y="224"/>
                    <a:pt x="140" y="186"/>
                  </a:cubicBezTo>
                  <a:cubicBezTo>
                    <a:pt x="94" y="121"/>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0"/>
            <p:cNvSpPr/>
            <p:nvPr/>
          </p:nvSpPr>
          <p:spPr>
            <a:xfrm>
              <a:off x="4649175" y="3325275"/>
              <a:ext cx="2600" cy="6775"/>
            </a:xfrm>
            <a:custGeom>
              <a:rect b="b" l="l" r="r" t="t"/>
              <a:pathLst>
                <a:path extrusionOk="0" h="271" w="104">
                  <a:moveTo>
                    <a:pt x="1" y="1"/>
                  </a:moveTo>
                  <a:cubicBezTo>
                    <a:pt x="1" y="56"/>
                    <a:pt x="20" y="103"/>
                    <a:pt x="38" y="140"/>
                  </a:cubicBezTo>
                  <a:cubicBezTo>
                    <a:pt x="47" y="187"/>
                    <a:pt x="75" y="233"/>
                    <a:pt x="103" y="270"/>
                  </a:cubicBezTo>
                  <a:cubicBezTo>
                    <a:pt x="103" y="224"/>
                    <a:pt x="85" y="177"/>
                    <a:pt x="75" y="131"/>
                  </a:cubicBezTo>
                  <a:cubicBezTo>
                    <a:pt x="66"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50"/>
            <p:cNvSpPr/>
            <p:nvPr/>
          </p:nvSpPr>
          <p:spPr>
            <a:xfrm>
              <a:off x="4632925" y="3288125"/>
              <a:ext cx="7000" cy="8150"/>
            </a:xfrm>
            <a:custGeom>
              <a:rect b="b" l="l" r="r" t="t"/>
              <a:pathLst>
                <a:path extrusionOk="0" h="326" w="280">
                  <a:moveTo>
                    <a:pt x="1" y="0"/>
                  </a:moveTo>
                  <a:lnTo>
                    <a:pt x="1" y="0"/>
                  </a:lnTo>
                  <a:cubicBezTo>
                    <a:pt x="38" y="56"/>
                    <a:pt x="84" y="121"/>
                    <a:pt x="140" y="167"/>
                  </a:cubicBezTo>
                  <a:cubicBezTo>
                    <a:pt x="168" y="195"/>
                    <a:pt x="186" y="223"/>
                    <a:pt x="214" y="242"/>
                  </a:cubicBezTo>
                  <a:cubicBezTo>
                    <a:pt x="233" y="279"/>
                    <a:pt x="261" y="307"/>
                    <a:pt x="279" y="325"/>
                  </a:cubicBezTo>
                  <a:cubicBezTo>
                    <a:pt x="279" y="279"/>
                    <a:pt x="261" y="260"/>
                    <a:pt x="233" y="223"/>
                  </a:cubicBezTo>
                  <a:cubicBezTo>
                    <a:pt x="214" y="195"/>
                    <a:pt x="186" y="167"/>
                    <a:pt x="168" y="140"/>
                  </a:cubicBezTo>
                  <a:cubicBezTo>
                    <a:pt x="121" y="93"/>
                    <a:pt x="6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50"/>
            <p:cNvSpPr/>
            <p:nvPr/>
          </p:nvSpPr>
          <p:spPr>
            <a:xfrm>
              <a:off x="4636400" y="3294850"/>
              <a:ext cx="5150" cy="5150"/>
            </a:xfrm>
            <a:custGeom>
              <a:rect b="b" l="l" r="r" t="t"/>
              <a:pathLst>
                <a:path extrusionOk="0" h="206" w="206">
                  <a:moveTo>
                    <a:pt x="1" y="1"/>
                  </a:moveTo>
                  <a:cubicBezTo>
                    <a:pt x="29" y="47"/>
                    <a:pt x="66" y="84"/>
                    <a:pt x="94" y="103"/>
                  </a:cubicBezTo>
                  <a:lnTo>
                    <a:pt x="205" y="205"/>
                  </a:lnTo>
                  <a:cubicBezTo>
                    <a:pt x="205" y="186"/>
                    <a:pt x="187" y="159"/>
                    <a:pt x="177" y="140"/>
                  </a:cubicBezTo>
                  <a:cubicBezTo>
                    <a:pt x="168" y="112"/>
                    <a:pt x="140" y="103"/>
                    <a:pt x="131" y="75"/>
                  </a:cubicBezTo>
                  <a:cubicBezTo>
                    <a:pt x="112" y="66"/>
                    <a:pt x="94" y="47"/>
                    <a:pt x="75" y="29"/>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0"/>
            <p:cNvSpPr/>
            <p:nvPr/>
          </p:nvSpPr>
          <p:spPr>
            <a:xfrm>
              <a:off x="4630150" y="3289275"/>
              <a:ext cx="3275" cy="3050"/>
            </a:xfrm>
            <a:custGeom>
              <a:rect b="b" l="l" r="r" t="t"/>
              <a:pathLst>
                <a:path extrusionOk="0" h="122" w="131">
                  <a:moveTo>
                    <a:pt x="0" y="1"/>
                  </a:moveTo>
                  <a:cubicBezTo>
                    <a:pt x="19" y="29"/>
                    <a:pt x="47" y="47"/>
                    <a:pt x="56" y="75"/>
                  </a:cubicBezTo>
                  <a:cubicBezTo>
                    <a:pt x="65" y="84"/>
                    <a:pt x="84" y="84"/>
                    <a:pt x="93" y="94"/>
                  </a:cubicBezTo>
                  <a:cubicBezTo>
                    <a:pt x="102" y="103"/>
                    <a:pt x="112" y="103"/>
                    <a:pt x="130" y="121"/>
                  </a:cubicBezTo>
                  <a:cubicBezTo>
                    <a:pt x="130" y="84"/>
                    <a:pt x="102" y="56"/>
                    <a:pt x="84" y="38"/>
                  </a:cubicBezTo>
                  <a:cubicBezTo>
                    <a:pt x="65" y="29"/>
                    <a:pt x="56" y="10"/>
                    <a:pt x="47" y="10"/>
                  </a:cubicBezTo>
                  <a:cubicBezTo>
                    <a:pt x="37"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0"/>
            <p:cNvSpPr/>
            <p:nvPr/>
          </p:nvSpPr>
          <p:spPr>
            <a:xfrm>
              <a:off x="4652675" y="3283300"/>
              <a:ext cx="7450" cy="6475"/>
            </a:xfrm>
            <a:custGeom>
              <a:rect b="b" l="l" r="r" t="t"/>
              <a:pathLst>
                <a:path extrusionOk="0" h="259" w="298">
                  <a:moveTo>
                    <a:pt x="56" y="0"/>
                  </a:moveTo>
                  <a:cubicBezTo>
                    <a:pt x="37" y="0"/>
                    <a:pt x="19" y="3"/>
                    <a:pt x="0" y="7"/>
                  </a:cubicBezTo>
                  <a:cubicBezTo>
                    <a:pt x="75" y="17"/>
                    <a:pt x="130" y="54"/>
                    <a:pt x="186" y="91"/>
                  </a:cubicBezTo>
                  <a:cubicBezTo>
                    <a:pt x="214" y="110"/>
                    <a:pt x="223" y="147"/>
                    <a:pt x="251" y="175"/>
                  </a:cubicBezTo>
                  <a:cubicBezTo>
                    <a:pt x="251" y="193"/>
                    <a:pt x="260" y="202"/>
                    <a:pt x="270" y="221"/>
                  </a:cubicBezTo>
                  <a:cubicBezTo>
                    <a:pt x="270" y="230"/>
                    <a:pt x="279" y="249"/>
                    <a:pt x="298" y="258"/>
                  </a:cubicBezTo>
                  <a:cubicBezTo>
                    <a:pt x="298" y="240"/>
                    <a:pt x="279" y="230"/>
                    <a:pt x="279" y="202"/>
                  </a:cubicBezTo>
                  <a:cubicBezTo>
                    <a:pt x="270" y="193"/>
                    <a:pt x="270" y="175"/>
                    <a:pt x="260" y="156"/>
                  </a:cubicBezTo>
                  <a:cubicBezTo>
                    <a:pt x="251" y="128"/>
                    <a:pt x="223" y="91"/>
                    <a:pt x="205" y="63"/>
                  </a:cubicBezTo>
                  <a:cubicBezTo>
                    <a:pt x="177" y="45"/>
                    <a:pt x="140" y="17"/>
                    <a:pt x="112" y="7"/>
                  </a:cubicBezTo>
                  <a:cubicBezTo>
                    <a:pt x="93" y="3"/>
                    <a:pt x="75"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0"/>
            <p:cNvSpPr/>
            <p:nvPr/>
          </p:nvSpPr>
          <p:spPr>
            <a:xfrm>
              <a:off x="4657075" y="3287650"/>
              <a:ext cx="3750" cy="8625"/>
            </a:xfrm>
            <a:custGeom>
              <a:rect b="b" l="l" r="r" t="t"/>
              <a:pathLst>
                <a:path extrusionOk="0" h="345" w="150">
                  <a:moveTo>
                    <a:pt x="1" y="1"/>
                  </a:moveTo>
                  <a:lnTo>
                    <a:pt x="1" y="1"/>
                  </a:lnTo>
                  <a:cubicBezTo>
                    <a:pt x="10" y="28"/>
                    <a:pt x="29" y="56"/>
                    <a:pt x="38" y="75"/>
                  </a:cubicBezTo>
                  <a:cubicBezTo>
                    <a:pt x="47" y="112"/>
                    <a:pt x="57" y="131"/>
                    <a:pt x="75" y="168"/>
                  </a:cubicBezTo>
                  <a:lnTo>
                    <a:pt x="103" y="251"/>
                  </a:lnTo>
                  <a:cubicBezTo>
                    <a:pt x="122" y="289"/>
                    <a:pt x="131" y="307"/>
                    <a:pt x="140" y="344"/>
                  </a:cubicBezTo>
                  <a:cubicBezTo>
                    <a:pt x="149" y="317"/>
                    <a:pt x="149" y="289"/>
                    <a:pt x="140" y="251"/>
                  </a:cubicBezTo>
                  <a:cubicBezTo>
                    <a:pt x="131" y="214"/>
                    <a:pt x="122" y="196"/>
                    <a:pt x="103" y="159"/>
                  </a:cubicBezTo>
                  <a:cubicBezTo>
                    <a:pt x="84"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0"/>
            <p:cNvSpPr/>
            <p:nvPr/>
          </p:nvSpPr>
          <p:spPr>
            <a:xfrm>
              <a:off x="4662425" y="3292300"/>
              <a:ext cx="1650" cy="8625"/>
            </a:xfrm>
            <a:custGeom>
              <a:rect b="b" l="l" r="r" t="t"/>
              <a:pathLst>
                <a:path extrusionOk="0" h="345" w="66">
                  <a:moveTo>
                    <a:pt x="1" y="0"/>
                  </a:moveTo>
                  <a:cubicBezTo>
                    <a:pt x="1" y="56"/>
                    <a:pt x="10" y="112"/>
                    <a:pt x="10" y="186"/>
                  </a:cubicBezTo>
                  <a:cubicBezTo>
                    <a:pt x="19" y="233"/>
                    <a:pt x="28" y="288"/>
                    <a:pt x="38" y="344"/>
                  </a:cubicBezTo>
                  <a:cubicBezTo>
                    <a:pt x="66" y="307"/>
                    <a:pt x="66" y="288"/>
                    <a:pt x="66" y="251"/>
                  </a:cubicBezTo>
                  <a:cubicBezTo>
                    <a:pt x="66" y="214"/>
                    <a:pt x="56" y="186"/>
                    <a:pt x="56" y="158"/>
                  </a:cubicBezTo>
                  <a:cubicBezTo>
                    <a:pt x="38" y="140"/>
                    <a:pt x="38" y="103"/>
                    <a:pt x="28" y="75"/>
                  </a:cubicBezTo>
                  <a:cubicBezTo>
                    <a:pt x="19" y="47"/>
                    <a:pt x="10"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0"/>
            <p:cNvSpPr/>
            <p:nvPr/>
          </p:nvSpPr>
          <p:spPr>
            <a:xfrm>
              <a:off x="4655450" y="3288350"/>
              <a:ext cx="2575" cy="5600"/>
            </a:xfrm>
            <a:custGeom>
              <a:rect b="b" l="l" r="r" t="t"/>
              <a:pathLst>
                <a:path extrusionOk="0" h="224" w="103">
                  <a:moveTo>
                    <a:pt x="1" y="0"/>
                  </a:moveTo>
                  <a:lnTo>
                    <a:pt x="1" y="0"/>
                  </a:lnTo>
                  <a:cubicBezTo>
                    <a:pt x="10" y="38"/>
                    <a:pt x="19" y="75"/>
                    <a:pt x="47" y="121"/>
                  </a:cubicBezTo>
                  <a:cubicBezTo>
                    <a:pt x="66" y="158"/>
                    <a:pt x="75" y="186"/>
                    <a:pt x="103" y="223"/>
                  </a:cubicBezTo>
                  <a:cubicBezTo>
                    <a:pt x="103" y="177"/>
                    <a:pt x="94" y="131"/>
                    <a:pt x="75" y="93"/>
                  </a:cubicBezTo>
                  <a:cubicBezTo>
                    <a:pt x="66" y="75"/>
                    <a:pt x="57" y="47"/>
                    <a:pt x="47" y="38"/>
                  </a:cubicBezTo>
                  <a:cubicBezTo>
                    <a:pt x="29"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0"/>
            <p:cNvSpPr/>
            <p:nvPr/>
          </p:nvSpPr>
          <p:spPr>
            <a:xfrm>
              <a:off x="4658250" y="3328775"/>
              <a:ext cx="3725" cy="8150"/>
            </a:xfrm>
            <a:custGeom>
              <a:rect b="b" l="l" r="r" t="t"/>
              <a:pathLst>
                <a:path extrusionOk="0" h="326" w="149">
                  <a:moveTo>
                    <a:pt x="140" y="0"/>
                  </a:moveTo>
                  <a:lnTo>
                    <a:pt x="140" y="0"/>
                  </a:lnTo>
                  <a:cubicBezTo>
                    <a:pt x="121" y="56"/>
                    <a:pt x="93" y="102"/>
                    <a:pt x="75" y="167"/>
                  </a:cubicBezTo>
                  <a:cubicBezTo>
                    <a:pt x="47" y="214"/>
                    <a:pt x="28" y="270"/>
                    <a:pt x="0" y="325"/>
                  </a:cubicBezTo>
                  <a:cubicBezTo>
                    <a:pt x="28" y="316"/>
                    <a:pt x="37" y="279"/>
                    <a:pt x="56" y="260"/>
                  </a:cubicBezTo>
                  <a:cubicBezTo>
                    <a:pt x="84" y="232"/>
                    <a:pt x="93" y="195"/>
                    <a:pt x="102" y="177"/>
                  </a:cubicBezTo>
                  <a:cubicBezTo>
                    <a:pt x="130" y="130"/>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0"/>
            <p:cNvSpPr/>
            <p:nvPr/>
          </p:nvSpPr>
          <p:spPr>
            <a:xfrm>
              <a:off x="4657775" y="3327150"/>
              <a:ext cx="2350" cy="6275"/>
            </a:xfrm>
            <a:custGeom>
              <a:rect b="b" l="l" r="r" t="t"/>
              <a:pathLst>
                <a:path extrusionOk="0" h="251" w="94">
                  <a:moveTo>
                    <a:pt x="75" y="0"/>
                  </a:moveTo>
                  <a:cubicBezTo>
                    <a:pt x="66" y="19"/>
                    <a:pt x="66" y="47"/>
                    <a:pt x="56" y="65"/>
                  </a:cubicBezTo>
                  <a:cubicBezTo>
                    <a:pt x="47" y="74"/>
                    <a:pt x="47" y="102"/>
                    <a:pt x="29" y="121"/>
                  </a:cubicBezTo>
                  <a:cubicBezTo>
                    <a:pt x="19" y="167"/>
                    <a:pt x="10" y="204"/>
                    <a:pt x="1" y="251"/>
                  </a:cubicBezTo>
                  <a:cubicBezTo>
                    <a:pt x="19" y="242"/>
                    <a:pt x="29" y="214"/>
                    <a:pt x="56" y="204"/>
                  </a:cubicBezTo>
                  <a:cubicBezTo>
                    <a:pt x="66" y="186"/>
                    <a:pt x="66" y="158"/>
                    <a:pt x="75" y="139"/>
                  </a:cubicBezTo>
                  <a:cubicBezTo>
                    <a:pt x="94"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0"/>
            <p:cNvSpPr/>
            <p:nvPr/>
          </p:nvSpPr>
          <p:spPr>
            <a:xfrm>
              <a:off x="4655000" y="3323200"/>
              <a:ext cx="1650" cy="6750"/>
            </a:xfrm>
            <a:custGeom>
              <a:rect b="b" l="l" r="r" t="t"/>
              <a:pathLst>
                <a:path extrusionOk="0" h="270" w="66">
                  <a:moveTo>
                    <a:pt x="0" y="0"/>
                  </a:moveTo>
                  <a:cubicBezTo>
                    <a:pt x="0" y="47"/>
                    <a:pt x="0" y="93"/>
                    <a:pt x="19" y="139"/>
                  </a:cubicBezTo>
                  <a:cubicBezTo>
                    <a:pt x="28" y="186"/>
                    <a:pt x="37" y="223"/>
                    <a:pt x="65" y="270"/>
                  </a:cubicBezTo>
                  <a:lnTo>
                    <a:pt x="65" y="130"/>
                  </a:lnTo>
                  <a:cubicBezTo>
                    <a:pt x="47" y="102"/>
                    <a:pt x="47" y="84"/>
                    <a:pt x="37" y="56"/>
                  </a:cubicBezTo>
                  <a:cubicBezTo>
                    <a:pt x="28"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0"/>
            <p:cNvSpPr/>
            <p:nvPr/>
          </p:nvSpPr>
          <p:spPr>
            <a:xfrm>
              <a:off x="4658000" y="3320625"/>
              <a:ext cx="975" cy="5850"/>
            </a:xfrm>
            <a:custGeom>
              <a:rect b="b" l="l" r="r" t="t"/>
              <a:pathLst>
                <a:path extrusionOk="0" h="234" w="39">
                  <a:moveTo>
                    <a:pt x="20" y="1"/>
                  </a:moveTo>
                  <a:cubicBezTo>
                    <a:pt x="10" y="38"/>
                    <a:pt x="1" y="85"/>
                    <a:pt x="1" y="122"/>
                  </a:cubicBezTo>
                  <a:cubicBezTo>
                    <a:pt x="1" y="150"/>
                    <a:pt x="1" y="196"/>
                    <a:pt x="10" y="233"/>
                  </a:cubicBezTo>
                  <a:cubicBezTo>
                    <a:pt x="20" y="196"/>
                    <a:pt x="38" y="150"/>
                    <a:pt x="38" y="122"/>
                  </a:cubicBezTo>
                  <a:cubicBezTo>
                    <a:pt x="38" y="8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50"/>
            <p:cNvSpPr/>
            <p:nvPr/>
          </p:nvSpPr>
          <p:spPr>
            <a:xfrm>
              <a:off x="4661950" y="3318075"/>
              <a:ext cx="1200" cy="7925"/>
            </a:xfrm>
            <a:custGeom>
              <a:rect b="b" l="l" r="r" t="t"/>
              <a:pathLst>
                <a:path extrusionOk="0" h="317" w="48">
                  <a:moveTo>
                    <a:pt x="38" y="1"/>
                  </a:moveTo>
                  <a:cubicBezTo>
                    <a:pt x="20" y="47"/>
                    <a:pt x="1" y="103"/>
                    <a:pt x="1" y="149"/>
                  </a:cubicBezTo>
                  <a:cubicBezTo>
                    <a:pt x="1" y="205"/>
                    <a:pt x="1" y="252"/>
                    <a:pt x="20" y="317"/>
                  </a:cubicBezTo>
                  <a:cubicBezTo>
                    <a:pt x="29" y="252"/>
                    <a:pt x="38" y="205"/>
                    <a:pt x="47" y="159"/>
                  </a:cubicBezTo>
                  <a:cubicBezTo>
                    <a:pt x="47" y="103"/>
                    <a:pt x="47"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50"/>
            <p:cNvSpPr/>
            <p:nvPr/>
          </p:nvSpPr>
          <p:spPr>
            <a:xfrm>
              <a:off x="4610625" y="3309250"/>
              <a:ext cx="4200" cy="9075"/>
            </a:xfrm>
            <a:custGeom>
              <a:rect b="b" l="l" r="r" t="t"/>
              <a:pathLst>
                <a:path extrusionOk="0" h="363" w="168">
                  <a:moveTo>
                    <a:pt x="1" y="1"/>
                  </a:moveTo>
                  <a:lnTo>
                    <a:pt x="1" y="121"/>
                  </a:lnTo>
                  <a:cubicBezTo>
                    <a:pt x="10" y="140"/>
                    <a:pt x="29" y="177"/>
                    <a:pt x="38" y="214"/>
                  </a:cubicBezTo>
                  <a:cubicBezTo>
                    <a:pt x="56" y="270"/>
                    <a:pt x="103" y="326"/>
                    <a:pt x="168" y="363"/>
                  </a:cubicBezTo>
                  <a:cubicBezTo>
                    <a:pt x="149" y="344"/>
                    <a:pt x="131" y="307"/>
                    <a:pt x="121" y="279"/>
                  </a:cubicBezTo>
                  <a:cubicBezTo>
                    <a:pt x="94" y="252"/>
                    <a:pt x="84" y="224"/>
                    <a:pt x="75" y="186"/>
                  </a:cubicBezTo>
                  <a:cubicBezTo>
                    <a:pt x="47" y="131"/>
                    <a:pt x="29"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0"/>
            <p:cNvSpPr/>
            <p:nvPr/>
          </p:nvSpPr>
          <p:spPr>
            <a:xfrm>
              <a:off x="4613175" y="3312275"/>
              <a:ext cx="4675" cy="7000"/>
            </a:xfrm>
            <a:custGeom>
              <a:rect b="b" l="l" r="r" t="t"/>
              <a:pathLst>
                <a:path extrusionOk="0" h="280" w="187">
                  <a:moveTo>
                    <a:pt x="1" y="0"/>
                  </a:moveTo>
                  <a:cubicBezTo>
                    <a:pt x="1" y="38"/>
                    <a:pt x="19" y="56"/>
                    <a:pt x="29" y="84"/>
                  </a:cubicBezTo>
                  <a:cubicBezTo>
                    <a:pt x="38" y="112"/>
                    <a:pt x="47" y="140"/>
                    <a:pt x="66" y="158"/>
                  </a:cubicBezTo>
                  <a:cubicBezTo>
                    <a:pt x="84" y="205"/>
                    <a:pt x="131" y="251"/>
                    <a:pt x="187" y="279"/>
                  </a:cubicBezTo>
                  <a:lnTo>
                    <a:pt x="140" y="205"/>
                  </a:lnTo>
                  <a:cubicBezTo>
                    <a:pt x="131" y="186"/>
                    <a:pt x="112" y="158"/>
                    <a:pt x="94" y="140"/>
                  </a:cubicBezTo>
                  <a:cubicBezTo>
                    <a:pt x="66"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0"/>
            <p:cNvSpPr/>
            <p:nvPr/>
          </p:nvSpPr>
          <p:spPr>
            <a:xfrm>
              <a:off x="4617600" y="3315050"/>
              <a:ext cx="6050" cy="6775"/>
            </a:xfrm>
            <a:custGeom>
              <a:rect b="b" l="l" r="r" t="t"/>
              <a:pathLst>
                <a:path extrusionOk="0" h="271" w="242">
                  <a:moveTo>
                    <a:pt x="0" y="1"/>
                  </a:moveTo>
                  <a:lnTo>
                    <a:pt x="0" y="1"/>
                  </a:lnTo>
                  <a:cubicBezTo>
                    <a:pt x="28" y="75"/>
                    <a:pt x="56" y="122"/>
                    <a:pt x="93" y="159"/>
                  </a:cubicBezTo>
                  <a:lnTo>
                    <a:pt x="168" y="224"/>
                  </a:lnTo>
                  <a:cubicBezTo>
                    <a:pt x="186" y="252"/>
                    <a:pt x="214" y="261"/>
                    <a:pt x="242" y="270"/>
                  </a:cubicBezTo>
                  <a:lnTo>
                    <a:pt x="186" y="205"/>
                  </a:lnTo>
                  <a:cubicBezTo>
                    <a:pt x="168" y="177"/>
                    <a:pt x="149" y="159"/>
                    <a:pt x="130" y="131"/>
                  </a:cubicBezTo>
                  <a:cubicBezTo>
                    <a:pt x="93" y="8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0"/>
            <p:cNvSpPr/>
            <p:nvPr/>
          </p:nvSpPr>
          <p:spPr>
            <a:xfrm>
              <a:off x="4619675" y="3322725"/>
              <a:ext cx="7225" cy="5600"/>
            </a:xfrm>
            <a:custGeom>
              <a:rect b="b" l="l" r="r" t="t"/>
              <a:pathLst>
                <a:path extrusionOk="0" h="224" w="289">
                  <a:moveTo>
                    <a:pt x="1" y="1"/>
                  </a:moveTo>
                  <a:lnTo>
                    <a:pt x="1" y="1"/>
                  </a:lnTo>
                  <a:cubicBezTo>
                    <a:pt x="38" y="47"/>
                    <a:pt x="85" y="93"/>
                    <a:pt x="112" y="140"/>
                  </a:cubicBezTo>
                  <a:cubicBezTo>
                    <a:pt x="140" y="149"/>
                    <a:pt x="168" y="177"/>
                    <a:pt x="196" y="186"/>
                  </a:cubicBezTo>
                  <a:cubicBezTo>
                    <a:pt x="233" y="196"/>
                    <a:pt x="252" y="224"/>
                    <a:pt x="289" y="224"/>
                  </a:cubicBezTo>
                  <a:lnTo>
                    <a:pt x="215" y="158"/>
                  </a:lnTo>
                  <a:cubicBezTo>
                    <a:pt x="196" y="140"/>
                    <a:pt x="178" y="131"/>
                    <a:pt x="150" y="103"/>
                  </a:cubicBezTo>
                  <a:cubicBezTo>
                    <a:pt x="103" y="56"/>
                    <a:pt x="5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0"/>
            <p:cNvSpPr/>
            <p:nvPr/>
          </p:nvSpPr>
          <p:spPr>
            <a:xfrm>
              <a:off x="4626875" y="3325050"/>
              <a:ext cx="7000" cy="6750"/>
            </a:xfrm>
            <a:custGeom>
              <a:rect b="b" l="l" r="r" t="t"/>
              <a:pathLst>
                <a:path extrusionOk="0" h="270" w="280">
                  <a:moveTo>
                    <a:pt x="1" y="0"/>
                  </a:moveTo>
                  <a:cubicBezTo>
                    <a:pt x="29" y="56"/>
                    <a:pt x="57" y="103"/>
                    <a:pt x="122" y="177"/>
                  </a:cubicBezTo>
                  <a:cubicBezTo>
                    <a:pt x="140" y="186"/>
                    <a:pt x="159" y="205"/>
                    <a:pt x="187" y="233"/>
                  </a:cubicBezTo>
                  <a:cubicBezTo>
                    <a:pt x="224" y="242"/>
                    <a:pt x="243" y="270"/>
                    <a:pt x="280" y="270"/>
                  </a:cubicBezTo>
                  <a:lnTo>
                    <a:pt x="215" y="196"/>
                  </a:lnTo>
                  <a:lnTo>
                    <a:pt x="140" y="131"/>
                  </a:lnTo>
                  <a:cubicBezTo>
                    <a:pt x="94" y="84"/>
                    <a:pt x="57"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0"/>
            <p:cNvSpPr/>
            <p:nvPr/>
          </p:nvSpPr>
          <p:spPr>
            <a:xfrm>
              <a:off x="4632700" y="3303225"/>
              <a:ext cx="2100" cy="3500"/>
            </a:xfrm>
            <a:custGeom>
              <a:rect b="b" l="l" r="r" t="t"/>
              <a:pathLst>
                <a:path extrusionOk="0" h="140" w="84">
                  <a:moveTo>
                    <a:pt x="0" y="0"/>
                  </a:moveTo>
                  <a:cubicBezTo>
                    <a:pt x="0" y="28"/>
                    <a:pt x="10" y="56"/>
                    <a:pt x="28" y="84"/>
                  </a:cubicBezTo>
                  <a:cubicBezTo>
                    <a:pt x="37" y="102"/>
                    <a:pt x="56" y="130"/>
                    <a:pt x="84" y="139"/>
                  </a:cubicBezTo>
                  <a:cubicBezTo>
                    <a:pt x="84" y="102"/>
                    <a:pt x="65" y="84"/>
                    <a:pt x="56" y="56"/>
                  </a:cubicBezTo>
                  <a:cubicBezTo>
                    <a:pt x="47" y="37"/>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0"/>
            <p:cNvSpPr/>
            <p:nvPr/>
          </p:nvSpPr>
          <p:spPr>
            <a:xfrm>
              <a:off x="4632225" y="3299500"/>
              <a:ext cx="2575" cy="3500"/>
            </a:xfrm>
            <a:custGeom>
              <a:rect b="b" l="l" r="r" t="t"/>
              <a:pathLst>
                <a:path extrusionOk="0" h="140" w="103">
                  <a:moveTo>
                    <a:pt x="1" y="0"/>
                  </a:moveTo>
                  <a:cubicBezTo>
                    <a:pt x="1" y="38"/>
                    <a:pt x="10" y="56"/>
                    <a:pt x="29" y="84"/>
                  </a:cubicBezTo>
                  <a:cubicBezTo>
                    <a:pt x="56" y="103"/>
                    <a:pt x="66" y="131"/>
                    <a:pt x="103" y="140"/>
                  </a:cubicBezTo>
                  <a:cubicBezTo>
                    <a:pt x="94" y="103"/>
                    <a:pt x="75" y="84"/>
                    <a:pt x="66" y="56"/>
                  </a:cubicBezTo>
                  <a:cubicBezTo>
                    <a:pt x="47" y="38"/>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0"/>
            <p:cNvSpPr/>
            <p:nvPr/>
          </p:nvSpPr>
          <p:spPr>
            <a:xfrm>
              <a:off x="4636875" y="3333400"/>
              <a:ext cx="5125" cy="3525"/>
            </a:xfrm>
            <a:custGeom>
              <a:rect b="b" l="l" r="r" t="t"/>
              <a:pathLst>
                <a:path extrusionOk="0" h="141" w="205">
                  <a:moveTo>
                    <a:pt x="1" y="1"/>
                  </a:moveTo>
                  <a:lnTo>
                    <a:pt x="1" y="1"/>
                  </a:lnTo>
                  <a:cubicBezTo>
                    <a:pt x="19" y="38"/>
                    <a:pt x="56" y="57"/>
                    <a:pt x="93" y="94"/>
                  </a:cubicBezTo>
                  <a:cubicBezTo>
                    <a:pt x="112" y="103"/>
                    <a:pt x="121" y="122"/>
                    <a:pt x="149" y="131"/>
                  </a:cubicBezTo>
                  <a:cubicBezTo>
                    <a:pt x="158" y="131"/>
                    <a:pt x="186" y="140"/>
                    <a:pt x="205" y="140"/>
                  </a:cubicBezTo>
                  <a:cubicBezTo>
                    <a:pt x="186" y="103"/>
                    <a:pt x="149" y="85"/>
                    <a:pt x="112" y="57"/>
                  </a:cubicBezTo>
                  <a:cubicBezTo>
                    <a:pt x="75"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0"/>
            <p:cNvSpPr/>
            <p:nvPr/>
          </p:nvSpPr>
          <p:spPr>
            <a:xfrm>
              <a:off x="4568575" y="3303425"/>
              <a:ext cx="62525" cy="58800"/>
            </a:xfrm>
            <a:custGeom>
              <a:rect b="b" l="l" r="r" t="t"/>
              <a:pathLst>
                <a:path extrusionOk="0" h="2352" w="2501">
                  <a:moveTo>
                    <a:pt x="874" y="1"/>
                  </a:moveTo>
                  <a:cubicBezTo>
                    <a:pt x="865" y="1"/>
                    <a:pt x="856" y="1"/>
                    <a:pt x="846" y="1"/>
                  </a:cubicBezTo>
                  <a:cubicBezTo>
                    <a:pt x="670" y="11"/>
                    <a:pt x="503" y="122"/>
                    <a:pt x="466" y="289"/>
                  </a:cubicBezTo>
                  <a:cubicBezTo>
                    <a:pt x="438" y="475"/>
                    <a:pt x="577" y="642"/>
                    <a:pt x="707" y="782"/>
                  </a:cubicBezTo>
                  <a:cubicBezTo>
                    <a:pt x="607" y="755"/>
                    <a:pt x="503" y="733"/>
                    <a:pt x="400" y="733"/>
                  </a:cubicBezTo>
                  <a:cubicBezTo>
                    <a:pt x="359" y="733"/>
                    <a:pt x="319" y="737"/>
                    <a:pt x="280" y="745"/>
                  </a:cubicBezTo>
                  <a:cubicBezTo>
                    <a:pt x="140" y="782"/>
                    <a:pt x="1" y="893"/>
                    <a:pt x="1" y="1042"/>
                  </a:cubicBezTo>
                  <a:cubicBezTo>
                    <a:pt x="1" y="1191"/>
                    <a:pt x="131" y="1311"/>
                    <a:pt x="270" y="1376"/>
                  </a:cubicBezTo>
                  <a:cubicBezTo>
                    <a:pt x="400" y="1441"/>
                    <a:pt x="558" y="1469"/>
                    <a:pt x="689" y="1544"/>
                  </a:cubicBezTo>
                  <a:cubicBezTo>
                    <a:pt x="540" y="1581"/>
                    <a:pt x="391" y="1609"/>
                    <a:pt x="280" y="1692"/>
                  </a:cubicBezTo>
                  <a:cubicBezTo>
                    <a:pt x="159" y="1767"/>
                    <a:pt x="66" y="1925"/>
                    <a:pt x="103" y="2064"/>
                  </a:cubicBezTo>
                  <a:cubicBezTo>
                    <a:pt x="150" y="2296"/>
                    <a:pt x="438" y="2352"/>
                    <a:pt x="670" y="2352"/>
                  </a:cubicBezTo>
                  <a:cubicBezTo>
                    <a:pt x="1246" y="2343"/>
                    <a:pt x="1822" y="2175"/>
                    <a:pt x="2324" y="1897"/>
                  </a:cubicBezTo>
                  <a:cubicBezTo>
                    <a:pt x="2500" y="1813"/>
                    <a:pt x="2435" y="1562"/>
                    <a:pt x="2379" y="1404"/>
                  </a:cubicBezTo>
                  <a:cubicBezTo>
                    <a:pt x="2156" y="893"/>
                    <a:pt x="1813" y="429"/>
                    <a:pt x="1339" y="150"/>
                  </a:cubicBezTo>
                  <a:cubicBezTo>
                    <a:pt x="1189" y="80"/>
                    <a:pt x="1039" y="1"/>
                    <a:pt x="87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0"/>
            <p:cNvSpPr/>
            <p:nvPr/>
          </p:nvSpPr>
          <p:spPr>
            <a:xfrm>
              <a:off x="4567425" y="3303075"/>
              <a:ext cx="62975" cy="59275"/>
            </a:xfrm>
            <a:custGeom>
              <a:rect b="b" l="l" r="r" t="t"/>
              <a:pathLst>
                <a:path extrusionOk="0" h="2371" w="2519">
                  <a:moveTo>
                    <a:pt x="2518" y="1753"/>
                  </a:moveTo>
                  <a:lnTo>
                    <a:pt x="2518" y="1753"/>
                  </a:lnTo>
                  <a:cubicBezTo>
                    <a:pt x="2518" y="1781"/>
                    <a:pt x="2509" y="1827"/>
                    <a:pt x="2481" y="1864"/>
                  </a:cubicBezTo>
                  <a:cubicBezTo>
                    <a:pt x="2509" y="1827"/>
                    <a:pt x="2518" y="1790"/>
                    <a:pt x="2518" y="1753"/>
                  </a:cubicBezTo>
                  <a:close/>
                  <a:moveTo>
                    <a:pt x="2481" y="1864"/>
                  </a:moveTo>
                  <a:lnTo>
                    <a:pt x="2481" y="1864"/>
                  </a:lnTo>
                  <a:cubicBezTo>
                    <a:pt x="2463" y="1901"/>
                    <a:pt x="2435" y="1920"/>
                    <a:pt x="2407" y="1948"/>
                  </a:cubicBezTo>
                  <a:cubicBezTo>
                    <a:pt x="2435" y="1939"/>
                    <a:pt x="2472" y="1901"/>
                    <a:pt x="2481" y="1864"/>
                  </a:cubicBezTo>
                  <a:close/>
                  <a:moveTo>
                    <a:pt x="2370" y="1911"/>
                  </a:moveTo>
                  <a:cubicBezTo>
                    <a:pt x="2294" y="1952"/>
                    <a:pt x="2217" y="1991"/>
                    <a:pt x="2139" y="2027"/>
                  </a:cubicBezTo>
                  <a:lnTo>
                    <a:pt x="2139" y="2027"/>
                  </a:lnTo>
                  <a:cubicBezTo>
                    <a:pt x="2218" y="1991"/>
                    <a:pt x="2295" y="1952"/>
                    <a:pt x="2370" y="1911"/>
                  </a:cubicBezTo>
                  <a:close/>
                  <a:moveTo>
                    <a:pt x="2139" y="2027"/>
                  </a:moveTo>
                  <a:lnTo>
                    <a:pt x="2139" y="2027"/>
                  </a:lnTo>
                  <a:cubicBezTo>
                    <a:pt x="1971" y="2104"/>
                    <a:pt x="1794" y="2170"/>
                    <a:pt x="1617" y="2227"/>
                  </a:cubicBezTo>
                  <a:cubicBezTo>
                    <a:pt x="1796" y="2176"/>
                    <a:pt x="1969" y="2107"/>
                    <a:pt x="2139" y="2027"/>
                  </a:cubicBezTo>
                  <a:close/>
                  <a:moveTo>
                    <a:pt x="918" y="1"/>
                  </a:moveTo>
                  <a:cubicBezTo>
                    <a:pt x="865" y="1"/>
                    <a:pt x="809" y="9"/>
                    <a:pt x="753" y="34"/>
                  </a:cubicBezTo>
                  <a:cubicBezTo>
                    <a:pt x="669" y="53"/>
                    <a:pt x="604" y="108"/>
                    <a:pt x="549" y="173"/>
                  </a:cubicBezTo>
                  <a:cubicBezTo>
                    <a:pt x="484" y="238"/>
                    <a:pt x="465" y="331"/>
                    <a:pt x="474" y="415"/>
                  </a:cubicBezTo>
                  <a:cubicBezTo>
                    <a:pt x="484" y="508"/>
                    <a:pt x="521" y="573"/>
                    <a:pt x="567" y="647"/>
                  </a:cubicBezTo>
                  <a:cubicBezTo>
                    <a:pt x="595" y="684"/>
                    <a:pt x="614" y="712"/>
                    <a:pt x="642" y="740"/>
                  </a:cubicBezTo>
                  <a:cubicBezTo>
                    <a:pt x="604" y="731"/>
                    <a:pt x="567" y="731"/>
                    <a:pt x="530" y="731"/>
                  </a:cubicBezTo>
                  <a:cubicBezTo>
                    <a:pt x="497" y="722"/>
                    <a:pt x="463" y="718"/>
                    <a:pt x="429" y="718"/>
                  </a:cubicBezTo>
                  <a:cubicBezTo>
                    <a:pt x="387" y="718"/>
                    <a:pt x="344" y="725"/>
                    <a:pt x="298" y="740"/>
                  </a:cubicBezTo>
                  <a:cubicBezTo>
                    <a:pt x="224" y="759"/>
                    <a:pt x="149" y="796"/>
                    <a:pt x="93" y="852"/>
                  </a:cubicBezTo>
                  <a:cubicBezTo>
                    <a:pt x="38" y="917"/>
                    <a:pt x="1" y="991"/>
                    <a:pt x="1" y="1084"/>
                  </a:cubicBezTo>
                  <a:cubicBezTo>
                    <a:pt x="1" y="1167"/>
                    <a:pt x="47" y="1251"/>
                    <a:pt x="103" y="1307"/>
                  </a:cubicBezTo>
                  <a:cubicBezTo>
                    <a:pt x="158" y="1363"/>
                    <a:pt x="233" y="1409"/>
                    <a:pt x="298" y="1437"/>
                  </a:cubicBezTo>
                  <a:cubicBezTo>
                    <a:pt x="409" y="1483"/>
                    <a:pt x="521" y="1502"/>
                    <a:pt x="614" y="1548"/>
                  </a:cubicBezTo>
                  <a:cubicBezTo>
                    <a:pt x="512" y="1576"/>
                    <a:pt x="409" y="1613"/>
                    <a:pt x="316" y="1669"/>
                  </a:cubicBezTo>
                  <a:cubicBezTo>
                    <a:pt x="251" y="1706"/>
                    <a:pt x="196" y="1762"/>
                    <a:pt x="158" y="1818"/>
                  </a:cubicBezTo>
                  <a:cubicBezTo>
                    <a:pt x="131" y="1874"/>
                    <a:pt x="103" y="1957"/>
                    <a:pt x="103" y="2032"/>
                  </a:cubicBezTo>
                  <a:cubicBezTo>
                    <a:pt x="103" y="2097"/>
                    <a:pt x="140" y="2180"/>
                    <a:pt x="196" y="2227"/>
                  </a:cubicBezTo>
                  <a:cubicBezTo>
                    <a:pt x="251" y="2273"/>
                    <a:pt x="316" y="2310"/>
                    <a:pt x="381" y="2329"/>
                  </a:cubicBezTo>
                  <a:cubicBezTo>
                    <a:pt x="478" y="2361"/>
                    <a:pt x="574" y="2371"/>
                    <a:pt x="670" y="2371"/>
                  </a:cubicBezTo>
                  <a:cubicBezTo>
                    <a:pt x="713" y="2371"/>
                    <a:pt x="756" y="2369"/>
                    <a:pt x="800" y="2366"/>
                  </a:cubicBezTo>
                  <a:cubicBezTo>
                    <a:pt x="1078" y="2357"/>
                    <a:pt x="1348" y="2292"/>
                    <a:pt x="1617" y="2227"/>
                  </a:cubicBezTo>
                  <a:lnTo>
                    <a:pt x="1617" y="2227"/>
                  </a:lnTo>
                  <a:cubicBezTo>
                    <a:pt x="1348" y="2292"/>
                    <a:pt x="1078" y="2338"/>
                    <a:pt x="800" y="2357"/>
                  </a:cubicBezTo>
                  <a:cubicBezTo>
                    <a:pt x="768" y="2359"/>
                    <a:pt x="737" y="2360"/>
                    <a:pt x="706" y="2360"/>
                  </a:cubicBezTo>
                  <a:cubicBezTo>
                    <a:pt x="599" y="2360"/>
                    <a:pt x="496" y="2346"/>
                    <a:pt x="409" y="2310"/>
                  </a:cubicBezTo>
                  <a:cubicBezTo>
                    <a:pt x="344" y="2282"/>
                    <a:pt x="289" y="2245"/>
                    <a:pt x="242" y="2199"/>
                  </a:cubicBezTo>
                  <a:cubicBezTo>
                    <a:pt x="196" y="2152"/>
                    <a:pt x="177" y="2097"/>
                    <a:pt x="177" y="2032"/>
                  </a:cubicBezTo>
                  <a:cubicBezTo>
                    <a:pt x="177" y="1966"/>
                    <a:pt x="196" y="1901"/>
                    <a:pt x="233" y="1855"/>
                  </a:cubicBezTo>
                  <a:cubicBezTo>
                    <a:pt x="270" y="1799"/>
                    <a:pt x="316" y="1762"/>
                    <a:pt x="372" y="1725"/>
                  </a:cubicBezTo>
                  <a:cubicBezTo>
                    <a:pt x="484" y="1660"/>
                    <a:pt x="614" y="1632"/>
                    <a:pt x="753" y="1613"/>
                  </a:cubicBezTo>
                  <a:lnTo>
                    <a:pt x="846" y="1595"/>
                  </a:lnTo>
                  <a:lnTo>
                    <a:pt x="762" y="1548"/>
                  </a:lnTo>
                  <a:cubicBezTo>
                    <a:pt x="642" y="1474"/>
                    <a:pt x="484" y="1437"/>
                    <a:pt x="363" y="1381"/>
                  </a:cubicBezTo>
                  <a:cubicBezTo>
                    <a:pt x="298" y="1353"/>
                    <a:pt x="242" y="1307"/>
                    <a:pt x="196" y="1260"/>
                  </a:cubicBezTo>
                  <a:cubicBezTo>
                    <a:pt x="149" y="1214"/>
                    <a:pt x="112" y="1158"/>
                    <a:pt x="112" y="1102"/>
                  </a:cubicBezTo>
                  <a:cubicBezTo>
                    <a:pt x="112" y="1037"/>
                    <a:pt x="140" y="982"/>
                    <a:pt x="186" y="935"/>
                  </a:cubicBezTo>
                  <a:cubicBezTo>
                    <a:pt x="233" y="889"/>
                    <a:pt x="289" y="852"/>
                    <a:pt x="354" y="842"/>
                  </a:cubicBezTo>
                  <a:cubicBezTo>
                    <a:pt x="392" y="831"/>
                    <a:pt x="432" y="827"/>
                    <a:pt x="474" y="827"/>
                  </a:cubicBezTo>
                  <a:cubicBezTo>
                    <a:pt x="574" y="827"/>
                    <a:pt x="680" y="853"/>
                    <a:pt x="772" y="879"/>
                  </a:cubicBezTo>
                  <a:lnTo>
                    <a:pt x="902" y="917"/>
                  </a:lnTo>
                  <a:lnTo>
                    <a:pt x="809" y="824"/>
                  </a:lnTo>
                  <a:cubicBezTo>
                    <a:pt x="753" y="759"/>
                    <a:pt x="707" y="703"/>
                    <a:pt x="660" y="647"/>
                  </a:cubicBezTo>
                  <a:cubicBezTo>
                    <a:pt x="614" y="591"/>
                    <a:pt x="577" y="517"/>
                    <a:pt x="577" y="452"/>
                  </a:cubicBezTo>
                  <a:cubicBezTo>
                    <a:pt x="567" y="378"/>
                    <a:pt x="586" y="313"/>
                    <a:pt x="623" y="248"/>
                  </a:cubicBezTo>
                  <a:cubicBezTo>
                    <a:pt x="669" y="192"/>
                    <a:pt x="735" y="145"/>
                    <a:pt x="800" y="127"/>
                  </a:cubicBezTo>
                  <a:cubicBezTo>
                    <a:pt x="848" y="106"/>
                    <a:pt x="902" y="96"/>
                    <a:pt x="962" y="96"/>
                  </a:cubicBezTo>
                  <a:cubicBezTo>
                    <a:pt x="981" y="96"/>
                    <a:pt x="1002" y="97"/>
                    <a:pt x="1023" y="99"/>
                  </a:cubicBezTo>
                  <a:cubicBezTo>
                    <a:pt x="1088" y="108"/>
                    <a:pt x="1171" y="136"/>
                    <a:pt x="1246" y="155"/>
                  </a:cubicBezTo>
                  <a:lnTo>
                    <a:pt x="1450" y="257"/>
                  </a:lnTo>
                  <a:cubicBezTo>
                    <a:pt x="1515" y="294"/>
                    <a:pt x="1580" y="341"/>
                    <a:pt x="1645" y="387"/>
                  </a:cubicBezTo>
                  <a:cubicBezTo>
                    <a:pt x="1896" y="573"/>
                    <a:pt x="2100" y="824"/>
                    <a:pt x="2268" y="1093"/>
                  </a:cubicBezTo>
                  <a:cubicBezTo>
                    <a:pt x="2342" y="1242"/>
                    <a:pt x="2416" y="1372"/>
                    <a:pt x="2481" y="1521"/>
                  </a:cubicBezTo>
                  <a:cubicBezTo>
                    <a:pt x="2425" y="1363"/>
                    <a:pt x="2360" y="1223"/>
                    <a:pt x="2277" y="1093"/>
                  </a:cubicBezTo>
                  <a:cubicBezTo>
                    <a:pt x="2110" y="833"/>
                    <a:pt x="1914" y="573"/>
                    <a:pt x="1673" y="378"/>
                  </a:cubicBezTo>
                  <a:cubicBezTo>
                    <a:pt x="1617" y="331"/>
                    <a:pt x="1543" y="285"/>
                    <a:pt x="1478" y="238"/>
                  </a:cubicBezTo>
                  <a:cubicBezTo>
                    <a:pt x="1403" y="192"/>
                    <a:pt x="1338" y="155"/>
                    <a:pt x="1264" y="118"/>
                  </a:cubicBezTo>
                  <a:cubicBezTo>
                    <a:pt x="1162" y="53"/>
                    <a:pt x="1078" y="15"/>
                    <a:pt x="995" y="6"/>
                  </a:cubicBezTo>
                  <a:cubicBezTo>
                    <a:pt x="970" y="3"/>
                    <a:pt x="944" y="1"/>
                    <a:pt x="9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0"/>
            <p:cNvSpPr/>
            <p:nvPr/>
          </p:nvSpPr>
          <p:spPr>
            <a:xfrm>
              <a:off x="4585775" y="3342475"/>
              <a:ext cx="43450" cy="5825"/>
            </a:xfrm>
            <a:custGeom>
              <a:rect b="b" l="l" r="r" t="t"/>
              <a:pathLst>
                <a:path extrusionOk="0" h="233" w="1738">
                  <a:moveTo>
                    <a:pt x="1" y="0"/>
                  </a:moveTo>
                  <a:cubicBezTo>
                    <a:pt x="149" y="19"/>
                    <a:pt x="289" y="37"/>
                    <a:pt x="446" y="56"/>
                  </a:cubicBezTo>
                  <a:lnTo>
                    <a:pt x="883" y="102"/>
                  </a:lnTo>
                  <a:lnTo>
                    <a:pt x="1311" y="149"/>
                  </a:lnTo>
                  <a:cubicBezTo>
                    <a:pt x="1394" y="158"/>
                    <a:pt x="1459" y="177"/>
                    <a:pt x="1534" y="186"/>
                  </a:cubicBezTo>
                  <a:cubicBezTo>
                    <a:pt x="1599" y="195"/>
                    <a:pt x="1673" y="223"/>
                    <a:pt x="1738" y="233"/>
                  </a:cubicBezTo>
                  <a:cubicBezTo>
                    <a:pt x="1599" y="177"/>
                    <a:pt x="1450" y="149"/>
                    <a:pt x="1311" y="130"/>
                  </a:cubicBezTo>
                  <a:cubicBezTo>
                    <a:pt x="1171" y="102"/>
                    <a:pt x="1023" y="93"/>
                    <a:pt x="883" y="65"/>
                  </a:cubicBezTo>
                  <a:cubicBezTo>
                    <a:pt x="725" y="47"/>
                    <a:pt x="586" y="37"/>
                    <a:pt x="437" y="19"/>
                  </a:cubicBezTo>
                  <a:cubicBezTo>
                    <a:pt x="289" y="10"/>
                    <a:pt x="14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0"/>
            <p:cNvSpPr/>
            <p:nvPr/>
          </p:nvSpPr>
          <p:spPr>
            <a:xfrm>
              <a:off x="4587175" y="3323875"/>
              <a:ext cx="43000" cy="23025"/>
            </a:xfrm>
            <a:custGeom>
              <a:rect b="b" l="l" r="r" t="t"/>
              <a:pathLst>
                <a:path extrusionOk="0" h="921" w="1720">
                  <a:moveTo>
                    <a:pt x="0" y="1"/>
                  </a:moveTo>
                  <a:cubicBezTo>
                    <a:pt x="130" y="85"/>
                    <a:pt x="270" y="159"/>
                    <a:pt x="428" y="261"/>
                  </a:cubicBezTo>
                  <a:cubicBezTo>
                    <a:pt x="567" y="345"/>
                    <a:pt x="706" y="419"/>
                    <a:pt x="846" y="493"/>
                  </a:cubicBezTo>
                  <a:cubicBezTo>
                    <a:pt x="985" y="568"/>
                    <a:pt x="1134" y="651"/>
                    <a:pt x="1273" y="716"/>
                  </a:cubicBezTo>
                  <a:cubicBezTo>
                    <a:pt x="1412" y="791"/>
                    <a:pt x="1570" y="856"/>
                    <a:pt x="1719" y="921"/>
                  </a:cubicBezTo>
                  <a:cubicBezTo>
                    <a:pt x="1635" y="884"/>
                    <a:pt x="1570" y="837"/>
                    <a:pt x="1496" y="800"/>
                  </a:cubicBezTo>
                  <a:cubicBezTo>
                    <a:pt x="1431" y="763"/>
                    <a:pt x="1357" y="716"/>
                    <a:pt x="1292" y="689"/>
                  </a:cubicBezTo>
                  <a:lnTo>
                    <a:pt x="855" y="456"/>
                  </a:lnTo>
                  <a:lnTo>
                    <a:pt x="428" y="224"/>
                  </a:lnTo>
                  <a:cubicBezTo>
                    <a:pt x="288" y="150"/>
                    <a:pt x="140"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0"/>
            <p:cNvSpPr/>
            <p:nvPr/>
          </p:nvSpPr>
          <p:spPr>
            <a:xfrm>
              <a:off x="4602275" y="3342050"/>
              <a:ext cx="12550" cy="1825"/>
            </a:xfrm>
            <a:custGeom>
              <a:rect b="b" l="l" r="r" t="t"/>
              <a:pathLst>
                <a:path extrusionOk="0" h="73" w="502">
                  <a:moveTo>
                    <a:pt x="76" y="0"/>
                  </a:moveTo>
                  <a:cubicBezTo>
                    <a:pt x="51" y="0"/>
                    <a:pt x="26" y="2"/>
                    <a:pt x="0" y="8"/>
                  </a:cubicBezTo>
                  <a:cubicBezTo>
                    <a:pt x="84" y="27"/>
                    <a:pt x="158" y="36"/>
                    <a:pt x="242" y="54"/>
                  </a:cubicBezTo>
                  <a:cubicBezTo>
                    <a:pt x="288" y="54"/>
                    <a:pt x="325" y="64"/>
                    <a:pt x="372" y="64"/>
                  </a:cubicBezTo>
                  <a:cubicBezTo>
                    <a:pt x="418" y="73"/>
                    <a:pt x="446" y="73"/>
                    <a:pt x="502" y="73"/>
                  </a:cubicBezTo>
                  <a:cubicBezTo>
                    <a:pt x="465" y="64"/>
                    <a:pt x="418" y="54"/>
                    <a:pt x="381" y="36"/>
                  </a:cubicBezTo>
                  <a:cubicBezTo>
                    <a:pt x="335" y="27"/>
                    <a:pt x="297" y="17"/>
                    <a:pt x="251" y="17"/>
                  </a:cubicBezTo>
                  <a:cubicBezTo>
                    <a:pt x="187" y="11"/>
                    <a:pt x="132"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0"/>
            <p:cNvSpPr/>
            <p:nvPr/>
          </p:nvSpPr>
          <p:spPr>
            <a:xfrm>
              <a:off x="4597625" y="3339925"/>
              <a:ext cx="7450" cy="1025"/>
            </a:xfrm>
            <a:custGeom>
              <a:rect b="b" l="l" r="r" t="t"/>
              <a:pathLst>
                <a:path extrusionOk="0" h="41" w="298">
                  <a:moveTo>
                    <a:pt x="149" y="0"/>
                  </a:moveTo>
                  <a:cubicBezTo>
                    <a:pt x="103" y="9"/>
                    <a:pt x="47" y="9"/>
                    <a:pt x="0" y="28"/>
                  </a:cubicBezTo>
                  <a:cubicBezTo>
                    <a:pt x="21" y="36"/>
                    <a:pt x="44" y="41"/>
                    <a:pt x="66" y="41"/>
                  </a:cubicBezTo>
                  <a:cubicBezTo>
                    <a:pt x="93" y="41"/>
                    <a:pt x="119" y="34"/>
                    <a:pt x="140" y="19"/>
                  </a:cubicBezTo>
                  <a:lnTo>
                    <a:pt x="298" y="19"/>
                  </a:lnTo>
                  <a:cubicBezTo>
                    <a:pt x="288" y="9"/>
                    <a:pt x="251" y="0"/>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50"/>
            <p:cNvSpPr/>
            <p:nvPr/>
          </p:nvSpPr>
          <p:spPr>
            <a:xfrm>
              <a:off x="4597850" y="3336650"/>
              <a:ext cx="11400" cy="2825"/>
            </a:xfrm>
            <a:custGeom>
              <a:rect b="b" l="l" r="r" t="t"/>
              <a:pathLst>
                <a:path extrusionOk="0" h="113" w="456">
                  <a:moveTo>
                    <a:pt x="1" y="1"/>
                  </a:moveTo>
                  <a:cubicBezTo>
                    <a:pt x="75" y="38"/>
                    <a:pt x="140" y="57"/>
                    <a:pt x="224" y="66"/>
                  </a:cubicBezTo>
                  <a:cubicBezTo>
                    <a:pt x="307" y="94"/>
                    <a:pt x="372" y="103"/>
                    <a:pt x="456" y="112"/>
                  </a:cubicBezTo>
                  <a:cubicBezTo>
                    <a:pt x="419" y="94"/>
                    <a:pt x="382" y="85"/>
                    <a:pt x="354" y="66"/>
                  </a:cubicBezTo>
                  <a:cubicBezTo>
                    <a:pt x="298" y="57"/>
                    <a:pt x="270" y="47"/>
                    <a:pt x="233" y="38"/>
                  </a:cubicBezTo>
                  <a:cubicBezTo>
                    <a:pt x="149"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50"/>
            <p:cNvSpPr/>
            <p:nvPr/>
          </p:nvSpPr>
          <p:spPr>
            <a:xfrm>
              <a:off x="4612950" y="3341075"/>
              <a:ext cx="6750" cy="2800"/>
            </a:xfrm>
            <a:custGeom>
              <a:rect b="b" l="l" r="r" t="t"/>
              <a:pathLst>
                <a:path extrusionOk="0" h="112" w="270">
                  <a:moveTo>
                    <a:pt x="1" y="1"/>
                  </a:moveTo>
                  <a:cubicBezTo>
                    <a:pt x="38" y="28"/>
                    <a:pt x="84" y="56"/>
                    <a:pt x="131" y="75"/>
                  </a:cubicBezTo>
                  <a:cubicBezTo>
                    <a:pt x="177" y="93"/>
                    <a:pt x="224" y="112"/>
                    <a:pt x="270" y="112"/>
                  </a:cubicBezTo>
                  <a:cubicBezTo>
                    <a:pt x="233" y="75"/>
                    <a:pt x="186" y="56"/>
                    <a:pt x="140" y="28"/>
                  </a:cubicBezTo>
                  <a:cubicBezTo>
                    <a:pt x="93"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0"/>
            <p:cNvSpPr/>
            <p:nvPr/>
          </p:nvSpPr>
          <p:spPr>
            <a:xfrm>
              <a:off x="4574850" y="3325975"/>
              <a:ext cx="10950" cy="1200"/>
            </a:xfrm>
            <a:custGeom>
              <a:rect b="b" l="l" r="r" t="t"/>
              <a:pathLst>
                <a:path extrusionOk="0" h="48" w="438">
                  <a:moveTo>
                    <a:pt x="224" y="1"/>
                  </a:moveTo>
                  <a:cubicBezTo>
                    <a:pt x="140" y="1"/>
                    <a:pt x="75" y="1"/>
                    <a:pt x="1" y="19"/>
                  </a:cubicBezTo>
                  <a:cubicBezTo>
                    <a:pt x="84" y="28"/>
                    <a:pt x="159" y="47"/>
                    <a:pt x="224" y="47"/>
                  </a:cubicBezTo>
                  <a:lnTo>
                    <a:pt x="438" y="47"/>
                  </a:lnTo>
                  <a:cubicBezTo>
                    <a:pt x="400" y="19"/>
                    <a:pt x="363" y="19"/>
                    <a:pt x="326" y="10"/>
                  </a:cubicBezTo>
                  <a:cubicBezTo>
                    <a:pt x="298" y="1"/>
                    <a:pt x="261" y="1"/>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0"/>
            <p:cNvSpPr/>
            <p:nvPr/>
          </p:nvSpPr>
          <p:spPr>
            <a:xfrm>
              <a:off x="4582300" y="3328300"/>
              <a:ext cx="7450" cy="1175"/>
            </a:xfrm>
            <a:custGeom>
              <a:rect b="b" l="l" r="r" t="t"/>
              <a:pathLst>
                <a:path extrusionOk="0" h="47" w="298">
                  <a:moveTo>
                    <a:pt x="65" y="1"/>
                  </a:moveTo>
                  <a:cubicBezTo>
                    <a:pt x="47" y="10"/>
                    <a:pt x="19" y="10"/>
                    <a:pt x="0" y="19"/>
                  </a:cubicBezTo>
                  <a:cubicBezTo>
                    <a:pt x="56" y="28"/>
                    <a:pt x="102" y="28"/>
                    <a:pt x="149" y="47"/>
                  </a:cubicBezTo>
                  <a:lnTo>
                    <a:pt x="297" y="47"/>
                  </a:lnTo>
                  <a:cubicBezTo>
                    <a:pt x="279" y="19"/>
                    <a:pt x="251" y="19"/>
                    <a:pt x="232" y="10"/>
                  </a:cubicBezTo>
                  <a:cubicBezTo>
                    <a:pt x="195" y="1"/>
                    <a:pt x="167"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0"/>
            <p:cNvSpPr/>
            <p:nvPr/>
          </p:nvSpPr>
          <p:spPr>
            <a:xfrm>
              <a:off x="4574150" y="3328525"/>
              <a:ext cx="4225" cy="1200"/>
            </a:xfrm>
            <a:custGeom>
              <a:rect b="b" l="l" r="r" t="t"/>
              <a:pathLst>
                <a:path extrusionOk="0" h="48" w="169">
                  <a:moveTo>
                    <a:pt x="75" y="1"/>
                  </a:moveTo>
                  <a:cubicBezTo>
                    <a:pt x="57" y="1"/>
                    <a:pt x="47" y="1"/>
                    <a:pt x="29" y="10"/>
                  </a:cubicBezTo>
                  <a:cubicBezTo>
                    <a:pt x="20" y="10"/>
                    <a:pt x="10" y="19"/>
                    <a:pt x="1" y="38"/>
                  </a:cubicBezTo>
                  <a:cubicBezTo>
                    <a:pt x="20" y="38"/>
                    <a:pt x="57" y="38"/>
                    <a:pt x="94" y="47"/>
                  </a:cubicBezTo>
                  <a:cubicBezTo>
                    <a:pt x="103" y="38"/>
                    <a:pt x="112" y="38"/>
                    <a:pt x="122" y="38"/>
                  </a:cubicBezTo>
                  <a:cubicBezTo>
                    <a:pt x="140" y="38"/>
                    <a:pt x="159" y="38"/>
                    <a:pt x="168" y="19"/>
                  </a:cubicBezTo>
                  <a:cubicBezTo>
                    <a:pt x="140" y="1"/>
                    <a:pt x="112"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0"/>
            <p:cNvSpPr/>
            <p:nvPr/>
          </p:nvSpPr>
          <p:spPr>
            <a:xfrm>
              <a:off x="4585775" y="3306475"/>
              <a:ext cx="9325" cy="2575"/>
            </a:xfrm>
            <a:custGeom>
              <a:rect b="b" l="l" r="r" t="t"/>
              <a:pathLst>
                <a:path extrusionOk="0" h="103" w="373">
                  <a:moveTo>
                    <a:pt x="168" y="0"/>
                  </a:moveTo>
                  <a:cubicBezTo>
                    <a:pt x="140" y="0"/>
                    <a:pt x="103" y="0"/>
                    <a:pt x="66" y="19"/>
                  </a:cubicBezTo>
                  <a:cubicBezTo>
                    <a:pt x="28" y="47"/>
                    <a:pt x="10" y="65"/>
                    <a:pt x="1" y="102"/>
                  </a:cubicBezTo>
                  <a:cubicBezTo>
                    <a:pt x="56" y="56"/>
                    <a:pt x="112" y="47"/>
                    <a:pt x="186" y="47"/>
                  </a:cubicBezTo>
                  <a:cubicBezTo>
                    <a:pt x="205" y="47"/>
                    <a:pt x="242" y="56"/>
                    <a:pt x="279" y="56"/>
                  </a:cubicBezTo>
                  <a:cubicBezTo>
                    <a:pt x="289" y="56"/>
                    <a:pt x="307" y="65"/>
                    <a:pt x="326" y="65"/>
                  </a:cubicBezTo>
                  <a:cubicBezTo>
                    <a:pt x="335" y="65"/>
                    <a:pt x="344" y="84"/>
                    <a:pt x="372" y="84"/>
                  </a:cubicBezTo>
                  <a:cubicBezTo>
                    <a:pt x="354" y="65"/>
                    <a:pt x="335" y="56"/>
                    <a:pt x="326" y="47"/>
                  </a:cubicBezTo>
                  <a:cubicBezTo>
                    <a:pt x="307" y="37"/>
                    <a:pt x="289" y="37"/>
                    <a:pt x="279" y="19"/>
                  </a:cubicBezTo>
                  <a:cubicBezTo>
                    <a:pt x="242" y="9"/>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0"/>
            <p:cNvSpPr/>
            <p:nvPr/>
          </p:nvSpPr>
          <p:spPr>
            <a:xfrm>
              <a:off x="4591575" y="3308800"/>
              <a:ext cx="8625" cy="3975"/>
            </a:xfrm>
            <a:custGeom>
              <a:rect b="b" l="l" r="r" t="t"/>
              <a:pathLst>
                <a:path extrusionOk="0" h="159" w="345">
                  <a:moveTo>
                    <a:pt x="1" y="0"/>
                  </a:moveTo>
                  <a:cubicBezTo>
                    <a:pt x="29" y="19"/>
                    <a:pt x="57" y="37"/>
                    <a:pt x="75" y="56"/>
                  </a:cubicBezTo>
                  <a:cubicBezTo>
                    <a:pt x="112" y="65"/>
                    <a:pt x="140" y="84"/>
                    <a:pt x="168" y="93"/>
                  </a:cubicBezTo>
                  <a:lnTo>
                    <a:pt x="261" y="130"/>
                  </a:lnTo>
                  <a:cubicBezTo>
                    <a:pt x="289" y="139"/>
                    <a:pt x="317" y="149"/>
                    <a:pt x="345" y="158"/>
                  </a:cubicBezTo>
                  <a:cubicBezTo>
                    <a:pt x="335" y="130"/>
                    <a:pt x="298" y="112"/>
                    <a:pt x="280" y="93"/>
                  </a:cubicBezTo>
                  <a:cubicBezTo>
                    <a:pt x="242" y="65"/>
                    <a:pt x="214" y="56"/>
                    <a:pt x="187" y="47"/>
                  </a:cubicBezTo>
                  <a:cubicBezTo>
                    <a:pt x="12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0"/>
            <p:cNvSpPr/>
            <p:nvPr/>
          </p:nvSpPr>
          <p:spPr>
            <a:xfrm>
              <a:off x="4598550" y="3308550"/>
              <a:ext cx="7000" cy="4900"/>
            </a:xfrm>
            <a:custGeom>
              <a:rect b="b" l="l" r="r" t="t"/>
              <a:pathLst>
                <a:path extrusionOk="0" h="196" w="280">
                  <a:moveTo>
                    <a:pt x="1" y="1"/>
                  </a:moveTo>
                  <a:cubicBezTo>
                    <a:pt x="47" y="47"/>
                    <a:pt x="93" y="66"/>
                    <a:pt x="140" y="103"/>
                  </a:cubicBezTo>
                  <a:cubicBezTo>
                    <a:pt x="186" y="122"/>
                    <a:pt x="233" y="159"/>
                    <a:pt x="279" y="196"/>
                  </a:cubicBezTo>
                  <a:cubicBezTo>
                    <a:pt x="261" y="168"/>
                    <a:pt x="251" y="149"/>
                    <a:pt x="233" y="122"/>
                  </a:cubicBezTo>
                  <a:cubicBezTo>
                    <a:pt x="205" y="103"/>
                    <a:pt x="186" y="75"/>
                    <a:pt x="158" y="66"/>
                  </a:cubicBezTo>
                  <a:cubicBezTo>
                    <a:pt x="121" y="47"/>
                    <a:pt x="103" y="29"/>
                    <a:pt x="75" y="19"/>
                  </a:cubicBezTo>
                  <a:cubicBezTo>
                    <a:pt x="56" y="10"/>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50"/>
            <p:cNvSpPr/>
            <p:nvPr/>
          </p:nvSpPr>
          <p:spPr>
            <a:xfrm>
              <a:off x="4590875" y="3310175"/>
              <a:ext cx="5600" cy="2125"/>
            </a:xfrm>
            <a:custGeom>
              <a:rect b="b" l="l" r="r" t="t"/>
              <a:pathLst>
                <a:path extrusionOk="0" h="85" w="224">
                  <a:moveTo>
                    <a:pt x="57" y="1"/>
                  </a:moveTo>
                  <a:cubicBezTo>
                    <a:pt x="47" y="1"/>
                    <a:pt x="29" y="1"/>
                    <a:pt x="1" y="10"/>
                  </a:cubicBezTo>
                  <a:cubicBezTo>
                    <a:pt x="38" y="38"/>
                    <a:pt x="75" y="47"/>
                    <a:pt x="103" y="47"/>
                  </a:cubicBezTo>
                  <a:cubicBezTo>
                    <a:pt x="140" y="57"/>
                    <a:pt x="177" y="75"/>
                    <a:pt x="224" y="84"/>
                  </a:cubicBezTo>
                  <a:cubicBezTo>
                    <a:pt x="196" y="47"/>
                    <a:pt x="150" y="29"/>
                    <a:pt x="122" y="10"/>
                  </a:cubicBezTo>
                  <a:cubicBezTo>
                    <a:pt x="103" y="10"/>
                    <a:pt x="85"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50"/>
            <p:cNvSpPr/>
            <p:nvPr/>
          </p:nvSpPr>
          <p:spPr>
            <a:xfrm>
              <a:off x="4624100" y="3334575"/>
              <a:ext cx="3750" cy="8150"/>
            </a:xfrm>
            <a:custGeom>
              <a:rect b="b" l="l" r="r" t="t"/>
              <a:pathLst>
                <a:path extrusionOk="0" h="326" w="150">
                  <a:moveTo>
                    <a:pt x="1" y="0"/>
                  </a:moveTo>
                  <a:lnTo>
                    <a:pt x="1" y="0"/>
                  </a:lnTo>
                  <a:cubicBezTo>
                    <a:pt x="19" y="56"/>
                    <a:pt x="47" y="103"/>
                    <a:pt x="66" y="168"/>
                  </a:cubicBezTo>
                  <a:cubicBezTo>
                    <a:pt x="93" y="223"/>
                    <a:pt x="112" y="270"/>
                    <a:pt x="140" y="326"/>
                  </a:cubicBezTo>
                  <a:cubicBezTo>
                    <a:pt x="149" y="288"/>
                    <a:pt x="140" y="270"/>
                    <a:pt x="121" y="233"/>
                  </a:cubicBezTo>
                  <a:cubicBezTo>
                    <a:pt x="121" y="214"/>
                    <a:pt x="112" y="177"/>
                    <a:pt x="103" y="149"/>
                  </a:cubicBezTo>
                  <a:cubicBezTo>
                    <a:pt x="75" y="93"/>
                    <a:pt x="47"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0"/>
            <p:cNvSpPr/>
            <p:nvPr/>
          </p:nvSpPr>
          <p:spPr>
            <a:xfrm>
              <a:off x="4621075" y="3334575"/>
              <a:ext cx="3750" cy="5825"/>
            </a:xfrm>
            <a:custGeom>
              <a:rect b="b" l="l" r="r" t="t"/>
              <a:pathLst>
                <a:path extrusionOk="0" h="233" w="150">
                  <a:moveTo>
                    <a:pt x="1" y="0"/>
                  </a:moveTo>
                  <a:cubicBezTo>
                    <a:pt x="10" y="28"/>
                    <a:pt x="29" y="38"/>
                    <a:pt x="38" y="56"/>
                  </a:cubicBezTo>
                  <a:cubicBezTo>
                    <a:pt x="47" y="84"/>
                    <a:pt x="56" y="93"/>
                    <a:pt x="75" y="121"/>
                  </a:cubicBezTo>
                  <a:cubicBezTo>
                    <a:pt x="94" y="149"/>
                    <a:pt x="122" y="186"/>
                    <a:pt x="140" y="233"/>
                  </a:cubicBezTo>
                  <a:cubicBezTo>
                    <a:pt x="149" y="214"/>
                    <a:pt x="140" y="186"/>
                    <a:pt x="122" y="177"/>
                  </a:cubicBezTo>
                  <a:cubicBezTo>
                    <a:pt x="122" y="149"/>
                    <a:pt x="103" y="130"/>
                    <a:pt x="94" y="103"/>
                  </a:cubicBezTo>
                  <a:cubicBezTo>
                    <a:pt x="75"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0"/>
            <p:cNvSpPr/>
            <p:nvPr/>
          </p:nvSpPr>
          <p:spPr>
            <a:xfrm>
              <a:off x="4615500" y="3335500"/>
              <a:ext cx="5850" cy="3500"/>
            </a:xfrm>
            <a:custGeom>
              <a:rect b="b" l="l" r="r" t="t"/>
              <a:pathLst>
                <a:path extrusionOk="0" h="140" w="234">
                  <a:moveTo>
                    <a:pt x="1" y="1"/>
                  </a:moveTo>
                  <a:cubicBezTo>
                    <a:pt x="38" y="38"/>
                    <a:pt x="75" y="56"/>
                    <a:pt x="112" y="84"/>
                  </a:cubicBezTo>
                  <a:cubicBezTo>
                    <a:pt x="140" y="103"/>
                    <a:pt x="187" y="131"/>
                    <a:pt x="233" y="140"/>
                  </a:cubicBezTo>
                  <a:cubicBezTo>
                    <a:pt x="214" y="103"/>
                    <a:pt x="168" y="66"/>
                    <a:pt x="131" y="56"/>
                  </a:cubicBezTo>
                  <a:cubicBezTo>
                    <a:pt x="122" y="47"/>
                    <a:pt x="94" y="38"/>
                    <a:pt x="75" y="19"/>
                  </a:cubicBezTo>
                  <a:cubicBezTo>
                    <a:pt x="47"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0"/>
            <p:cNvSpPr/>
            <p:nvPr/>
          </p:nvSpPr>
          <p:spPr>
            <a:xfrm>
              <a:off x="4616200" y="3330850"/>
              <a:ext cx="3975" cy="4450"/>
            </a:xfrm>
            <a:custGeom>
              <a:rect b="b" l="l" r="r" t="t"/>
              <a:pathLst>
                <a:path extrusionOk="0" h="178" w="159">
                  <a:moveTo>
                    <a:pt x="1" y="1"/>
                  </a:moveTo>
                  <a:lnTo>
                    <a:pt x="1" y="1"/>
                  </a:lnTo>
                  <a:cubicBezTo>
                    <a:pt x="19" y="47"/>
                    <a:pt x="47" y="66"/>
                    <a:pt x="66" y="103"/>
                  </a:cubicBezTo>
                  <a:cubicBezTo>
                    <a:pt x="94" y="131"/>
                    <a:pt x="131" y="149"/>
                    <a:pt x="159" y="177"/>
                  </a:cubicBezTo>
                  <a:lnTo>
                    <a:pt x="94" y="66"/>
                  </a:lnTo>
                  <a:cubicBezTo>
                    <a:pt x="66" y="4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0"/>
            <p:cNvSpPr/>
            <p:nvPr/>
          </p:nvSpPr>
          <p:spPr>
            <a:xfrm>
              <a:off x="4617600" y="3326200"/>
              <a:ext cx="4900" cy="5850"/>
            </a:xfrm>
            <a:custGeom>
              <a:rect b="b" l="l" r="r" t="t"/>
              <a:pathLst>
                <a:path extrusionOk="0" h="234" w="196">
                  <a:moveTo>
                    <a:pt x="0" y="1"/>
                  </a:moveTo>
                  <a:lnTo>
                    <a:pt x="0" y="1"/>
                  </a:lnTo>
                  <a:cubicBezTo>
                    <a:pt x="10" y="47"/>
                    <a:pt x="47" y="94"/>
                    <a:pt x="84" y="131"/>
                  </a:cubicBezTo>
                  <a:cubicBezTo>
                    <a:pt x="121" y="159"/>
                    <a:pt x="149" y="205"/>
                    <a:pt x="195" y="233"/>
                  </a:cubicBezTo>
                  <a:cubicBezTo>
                    <a:pt x="177" y="187"/>
                    <a:pt x="140" y="140"/>
                    <a:pt x="121" y="103"/>
                  </a:cubicBezTo>
                  <a:cubicBezTo>
                    <a:pt x="84" y="6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0"/>
            <p:cNvSpPr/>
            <p:nvPr/>
          </p:nvSpPr>
          <p:spPr>
            <a:xfrm>
              <a:off x="4574625" y="3357325"/>
              <a:ext cx="9325" cy="3750"/>
            </a:xfrm>
            <a:custGeom>
              <a:rect b="b" l="l" r="r" t="t"/>
              <a:pathLst>
                <a:path extrusionOk="0" h="150" w="373">
                  <a:moveTo>
                    <a:pt x="1" y="1"/>
                  </a:moveTo>
                  <a:cubicBezTo>
                    <a:pt x="28" y="29"/>
                    <a:pt x="47" y="57"/>
                    <a:pt x="66" y="75"/>
                  </a:cubicBezTo>
                  <a:cubicBezTo>
                    <a:pt x="103" y="103"/>
                    <a:pt x="131" y="112"/>
                    <a:pt x="158" y="122"/>
                  </a:cubicBezTo>
                  <a:cubicBezTo>
                    <a:pt x="206" y="140"/>
                    <a:pt x="251" y="150"/>
                    <a:pt x="296" y="150"/>
                  </a:cubicBezTo>
                  <a:cubicBezTo>
                    <a:pt x="321" y="150"/>
                    <a:pt x="346" y="147"/>
                    <a:pt x="372" y="140"/>
                  </a:cubicBezTo>
                  <a:cubicBezTo>
                    <a:pt x="335" y="122"/>
                    <a:pt x="316" y="122"/>
                    <a:pt x="279" y="112"/>
                  </a:cubicBezTo>
                  <a:cubicBezTo>
                    <a:pt x="242" y="103"/>
                    <a:pt x="224" y="94"/>
                    <a:pt x="186" y="75"/>
                  </a:cubicBezTo>
                  <a:cubicBezTo>
                    <a:pt x="131" y="57"/>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0"/>
            <p:cNvSpPr/>
            <p:nvPr/>
          </p:nvSpPr>
          <p:spPr>
            <a:xfrm>
              <a:off x="4578800" y="3357575"/>
              <a:ext cx="8150" cy="1975"/>
            </a:xfrm>
            <a:custGeom>
              <a:rect b="b" l="l" r="r" t="t"/>
              <a:pathLst>
                <a:path extrusionOk="0" h="79" w="326">
                  <a:moveTo>
                    <a:pt x="1" y="0"/>
                  </a:moveTo>
                  <a:lnTo>
                    <a:pt x="1" y="0"/>
                  </a:lnTo>
                  <a:cubicBezTo>
                    <a:pt x="19" y="9"/>
                    <a:pt x="47" y="37"/>
                    <a:pt x="66" y="47"/>
                  </a:cubicBezTo>
                  <a:cubicBezTo>
                    <a:pt x="94" y="56"/>
                    <a:pt x="122" y="56"/>
                    <a:pt x="149" y="65"/>
                  </a:cubicBezTo>
                  <a:cubicBezTo>
                    <a:pt x="174" y="74"/>
                    <a:pt x="200" y="78"/>
                    <a:pt x="225" y="78"/>
                  </a:cubicBezTo>
                  <a:cubicBezTo>
                    <a:pt x="257" y="78"/>
                    <a:pt x="290" y="71"/>
                    <a:pt x="326" y="56"/>
                  </a:cubicBezTo>
                  <a:lnTo>
                    <a:pt x="242" y="47"/>
                  </a:lnTo>
                  <a:cubicBezTo>
                    <a:pt x="214" y="47"/>
                    <a:pt x="187" y="47"/>
                    <a:pt x="159" y="37"/>
                  </a:cubicBezTo>
                  <a:cubicBezTo>
                    <a:pt x="112" y="19"/>
                    <a:pt x="5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0"/>
            <p:cNvSpPr/>
            <p:nvPr/>
          </p:nvSpPr>
          <p:spPr>
            <a:xfrm>
              <a:off x="4583675" y="3356300"/>
              <a:ext cx="9325" cy="1300"/>
            </a:xfrm>
            <a:custGeom>
              <a:rect b="b" l="l" r="r" t="t"/>
              <a:pathLst>
                <a:path extrusionOk="0" h="52" w="373">
                  <a:moveTo>
                    <a:pt x="57" y="1"/>
                  </a:moveTo>
                  <a:cubicBezTo>
                    <a:pt x="38" y="1"/>
                    <a:pt x="19" y="2"/>
                    <a:pt x="1" y="5"/>
                  </a:cubicBezTo>
                  <a:cubicBezTo>
                    <a:pt x="57" y="23"/>
                    <a:pt x="112" y="42"/>
                    <a:pt x="187" y="51"/>
                  </a:cubicBezTo>
                  <a:lnTo>
                    <a:pt x="280" y="51"/>
                  </a:lnTo>
                  <a:cubicBezTo>
                    <a:pt x="317" y="51"/>
                    <a:pt x="345" y="42"/>
                    <a:pt x="373" y="23"/>
                  </a:cubicBezTo>
                  <a:lnTo>
                    <a:pt x="280" y="14"/>
                  </a:lnTo>
                  <a:cubicBezTo>
                    <a:pt x="242" y="5"/>
                    <a:pt x="224" y="5"/>
                    <a:pt x="187" y="5"/>
                  </a:cubicBezTo>
                  <a:cubicBezTo>
                    <a:pt x="137" y="5"/>
                    <a:pt x="96"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0"/>
            <p:cNvSpPr/>
            <p:nvPr/>
          </p:nvSpPr>
          <p:spPr>
            <a:xfrm>
              <a:off x="4590425" y="3358500"/>
              <a:ext cx="9075" cy="1825"/>
            </a:xfrm>
            <a:custGeom>
              <a:rect b="b" l="l" r="r" t="t"/>
              <a:pathLst>
                <a:path extrusionOk="0" h="73" w="363">
                  <a:moveTo>
                    <a:pt x="363" y="0"/>
                  </a:moveTo>
                  <a:lnTo>
                    <a:pt x="279" y="10"/>
                  </a:lnTo>
                  <a:cubicBezTo>
                    <a:pt x="242" y="10"/>
                    <a:pt x="214" y="19"/>
                    <a:pt x="186" y="19"/>
                  </a:cubicBezTo>
                  <a:cubicBezTo>
                    <a:pt x="112" y="28"/>
                    <a:pt x="56" y="37"/>
                    <a:pt x="0" y="65"/>
                  </a:cubicBezTo>
                  <a:cubicBezTo>
                    <a:pt x="28" y="70"/>
                    <a:pt x="58" y="72"/>
                    <a:pt x="91" y="72"/>
                  </a:cubicBezTo>
                  <a:cubicBezTo>
                    <a:pt x="123" y="72"/>
                    <a:pt x="158" y="70"/>
                    <a:pt x="195" y="65"/>
                  </a:cubicBezTo>
                  <a:cubicBezTo>
                    <a:pt x="223" y="56"/>
                    <a:pt x="251" y="56"/>
                    <a:pt x="288" y="37"/>
                  </a:cubicBezTo>
                  <a:cubicBezTo>
                    <a:pt x="307" y="28"/>
                    <a:pt x="344" y="19"/>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0"/>
            <p:cNvSpPr/>
            <p:nvPr/>
          </p:nvSpPr>
          <p:spPr>
            <a:xfrm>
              <a:off x="4596925" y="3356400"/>
              <a:ext cx="9325" cy="1200"/>
            </a:xfrm>
            <a:custGeom>
              <a:rect b="b" l="l" r="r" t="t"/>
              <a:pathLst>
                <a:path extrusionOk="0" h="48" w="373">
                  <a:moveTo>
                    <a:pt x="186" y="1"/>
                  </a:moveTo>
                  <a:cubicBezTo>
                    <a:pt x="131" y="1"/>
                    <a:pt x="75" y="1"/>
                    <a:pt x="0" y="10"/>
                  </a:cubicBezTo>
                  <a:cubicBezTo>
                    <a:pt x="66" y="38"/>
                    <a:pt x="131" y="38"/>
                    <a:pt x="186" y="47"/>
                  </a:cubicBezTo>
                  <a:cubicBezTo>
                    <a:pt x="214" y="47"/>
                    <a:pt x="251" y="47"/>
                    <a:pt x="279" y="38"/>
                  </a:cubicBezTo>
                  <a:cubicBezTo>
                    <a:pt x="316" y="38"/>
                    <a:pt x="354"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0"/>
            <p:cNvSpPr/>
            <p:nvPr/>
          </p:nvSpPr>
          <p:spPr>
            <a:xfrm>
              <a:off x="4585300" y="3336950"/>
              <a:ext cx="4225" cy="1300"/>
            </a:xfrm>
            <a:custGeom>
              <a:rect b="b" l="l" r="r" t="t"/>
              <a:pathLst>
                <a:path extrusionOk="0" h="52" w="169">
                  <a:moveTo>
                    <a:pt x="50" y="1"/>
                  </a:moveTo>
                  <a:cubicBezTo>
                    <a:pt x="36" y="1"/>
                    <a:pt x="20" y="3"/>
                    <a:pt x="1" y="8"/>
                  </a:cubicBezTo>
                  <a:cubicBezTo>
                    <a:pt x="38" y="35"/>
                    <a:pt x="66" y="45"/>
                    <a:pt x="85" y="45"/>
                  </a:cubicBezTo>
                  <a:cubicBezTo>
                    <a:pt x="98" y="49"/>
                    <a:pt x="110" y="52"/>
                    <a:pt x="123" y="52"/>
                  </a:cubicBezTo>
                  <a:cubicBezTo>
                    <a:pt x="136" y="52"/>
                    <a:pt x="150" y="49"/>
                    <a:pt x="168" y="45"/>
                  </a:cubicBezTo>
                  <a:cubicBezTo>
                    <a:pt x="140" y="26"/>
                    <a:pt x="112" y="26"/>
                    <a:pt x="85" y="8"/>
                  </a:cubicBezTo>
                  <a:cubicBezTo>
                    <a:pt x="75" y="3"/>
                    <a:pt x="64" y="1"/>
                    <a:pt x="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50"/>
            <p:cNvSpPr/>
            <p:nvPr/>
          </p:nvSpPr>
          <p:spPr>
            <a:xfrm>
              <a:off x="4582525" y="3334625"/>
              <a:ext cx="3975" cy="1300"/>
            </a:xfrm>
            <a:custGeom>
              <a:rect b="b" l="l" r="r" t="t"/>
              <a:pathLst>
                <a:path extrusionOk="0" h="52" w="159">
                  <a:moveTo>
                    <a:pt x="46" y="1"/>
                  </a:moveTo>
                  <a:cubicBezTo>
                    <a:pt x="33" y="1"/>
                    <a:pt x="19" y="3"/>
                    <a:pt x="0" y="8"/>
                  </a:cubicBezTo>
                  <a:cubicBezTo>
                    <a:pt x="19" y="36"/>
                    <a:pt x="56" y="45"/>
                    <a:pt x="84" y="45"/>
                  </a:cubicBezTo>
                  <a:cubicBezTo>
                    <a:pt x="93" y="49"/>
                    <a:pt x="105" y="52"/>
                    <a:pt x="118" y="52"/>
                  </a:cubicBezTo>
                  <a:cubicBezTo>
                    <a:pt x="131" y="52"/>
                    <a:pt x="144" y="49"/>
                    <a:pt x="158" y="45"/>
                  </a:cubicBezTo>
                  <a:cubicBezTo>
                    <a:pt x="140" y="26"/>
                    <a:pt x="103" y="26"/>
                    <a:pt x="84" y="8"/>
                  </a:cubicBezTo>
                  <a:cubicBezTo>
                    <a:pt x="70" y="3"/>
                    <a:pt x="59"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50"/>
            <p:cNvSpPr/>
            <p:nvPr/>
          </p:nvSpPr>
          <p:spPr>
            <a:xfrm>
              <a:off x="4610175" y="3354075"/>
              <a:ext cx="6050" cy="1425"/>
            </a:xfrm>
            <a:custGeom>
              <a:rect b="b" l="l" r="r" t="t"/>
              <a:pathLst>
                <a:path extrusionOk="0" h="57" w="242">
                  <a:moveTo>
                    <a:pt x="242" y="1"/>
                  </a:moveTo>
                  <a:cubicBezTo>
                    <a:pt x="195" y="1"/>
                    <a:pt x="158" y="1"/>
                    <a:pt x="112" y="10"/>
                  </a:cubicBezTo>
                  <a:cubicBezTo>
                    <a:pt x="74" y="19"/>
                    <a:pt x="28" y="38"/>
                    <a:pt x="0" y="57"/>
                  </a:cubicBezTo>
                  <a:lnTo>
                    <a:pt x="121" y="57"/>
                  </a:lnTo>
                  <a:cubicBezTo>
                    <a:pt x="149" y="47"/>
                    <a:pt x="158" y="47"/>
                    <a:pt x="186" y="38"/>
                  </a:cubicBezTo>
                  <a:cubicBezTo>
                    <a:pt x="204" y="19"/>
                    <a:pt x="232" y="10"/>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0"/>
            <p:cNvSpPr/>
            <p:nvPr/>
          </p:nvSpPr>
          <p:spPr>
            <a:xfrm>
              <a:off x="4505650" y="2972850"/>
              <a:ext cx="50650" cy="47550"/>
            </a:xfrm>
            <a:custGeom>
              <a:rect b="b" l="l" r="r" t="t"/>
              <a:pathLst>
                <a:path extrusionOk="0" h="1902" w="2026">
                  <a:moveTo>
                    <a:pt x="849" y="1"/>
                  </a:moveTo>
                  <a:cubicBezTo>
                    <a:pt x="720" y="1"/>
                    <a:pt x="581" y="73"/>
                    <a:pt x="539" y="199"/>
                  </a:cubicBezTo>
                  <a:cubicBezTo>
                    <a:pt x="493" y="338"/>
                    <a:pt x="585" y="496"/>
                    <a:pt x="678" y="626"/>
                  </a:cubicBezTo>
                  <a:cubicBezTo>
                    <a:pt x="577" y="584"/>
                    <a:pt x="467" y="541"/>
                    <a:pt x="364" y="541"/>
                  </a:cubicBezTo>
                  <a:cubicBezTo>
                    <a:pt x="354" y="541"/>
                    <a:pt x="344" y="542"/>
                    <a:pt x="335" y="542"/>
                  </a:cubicBezTo>
                  <a:cubicBezTo>
                    <a:pt x="205" y="561"/>
                    <a:pt x="93" y="635"/>
                    <a:pt x="65" y="756"/>
                  </a:cubicBezTo>
                  <a:cubicBezTo>
                    <a:pt x="47" y="868"/>
                    <a:pt x="140" y="998"/>
                    <a:pt x="242" y="1053"/>
                  </a:cubicBezTo>
                  <a:cubicBezTo>
                    <a:pt x="344" y="1118"/>
                    <a:pt x="474" y="1165"/>
                    <a:pt x="567" y="1239"/>
                  </a:cubicBezTo>
                  <a:cubicBezTo>
                    <a:pt x="437" y="1239"/>
                    <a:pt x="307" y="1258"/>
                    <a:pt x="205" y="1304"/>
                  </a:cubicBezTo>
                  <a:cubicBezTo>
                    <a:pt x="93" y="1351"/>
                    <a:pt x="0" y="1462"/>
                    <a:pt x="9" y="1583"/>
                  </a:cubicBezTo>
                  <a:cubicBezTo>
                    <a:pt x="19" y="1769"/>
                    <a:pt x="251" y="1862"/>
                    <a:pt x="446" y="1880"/>
                  </a:cubicBezTo>
                  <a:cubicBezTo>
                    <a:pt x="566" y="1894"/>
                    <a:pt x="685" y="1901"/>
                    <a:pt x="804" y="1901"/>
                  </a:cubicBezTo>
                  <a:cubicBezTo>
                    <a:pt x="1167" y="1901"/>
                    <a:pt x="1525" y="1837"/>
                    <a:pt x="1868" y="1704"/>
                  </a:cubicBezTo>
                  <a:cubicBezTo>
                    <a:pt x="2026" y="1657"/>
                    <a:pt x="2007" y="1444"/>
                    <a:pt x="1998" y="1351"/>
                  </a:cubicBezTo>
                  <a:cubicBezTo>
                    <a:pt x="1868" y="905"/>
                    <a:pt x="1635" y="477"/>
                    <a:pt x="1273" y="189"/>
                  </a:cubicBezTo>
                  <a:cubicBezTo>
                    <a:pt x="1162" y="96"/>
                    <a:pt x="1031" y="13"/>
                    <a:pt x="892" y="4"/>
                  </a:cubicBezTo>
                  <a:cubicBezTo>
                    <a:pt x="878" y="2"/>
                    <a:pt x="863" y="1"/>
                    <a:pt x="84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0"/>
            <p:cNvSpPr/>
            <p:nvPr/>
          </p:nvSpPr>
          <p:spPr>
            <a:xfrm>
              <a:off x="4504950" y="2971850"/>
              <a:ext cx="50200" cy="48375"/>
            </a:xfrm>
            <a:custGeom>
              <a:rect b="b" l="l" r="r" t="t"/>
              <a:pathLst>
                <a:path extrusionOk="0" h="1935" w="2008">
                  <a:moveTo>
                    <a:pt x="1951" y="1679"/>
                  </a:moveTo>
                  <a:lnTo>
                    <a:pt x="1951" y="1679"/>
                  </a:lnTo>
                  <a:cubicBezTo>
                    <a:pt x="1933" y="1697"/>
                    <a:pt x="1905" y="1725"/>
                    <a:pt x="1868" y="1734"/>
                  </a:cubicBezTo>
                  <a:cubicBezTo>
                    <a:pt x="1905" y="1725"/>
                    <a:pt x="1933" y="1716"/>
                    <a:pt x="1951" y="1679"/>
                  </a:cubicBezTo>
                  <a:close/>
                  <a:moveTo>
                    <a:pt x="1867" y="1725"/>
                  </a:moveTo>
                  <a:cubicBezTo>
                    <a:pt x="1663" y="1809"/>
                    <a:pt x="1431" y="1865"/>
                    <a:pt x="1208" y="1902"/>
                  </a:cubicBezTo>
                  <a:cubicBezTo>
                    <a:pt x="1440" y="1865"/>
                    <a:pt x="1663" y="1809"/>
                    <a:pt x="1867" y="1725"/>
                  </a:cubicBezTo>
                  <a:close/>
                  <a:moveTo>
                    <a:pt x="865" y="0"/>
                  </a:moveTo>
                  <a:cubicBezTo>
                    <a:pt x="836" y="0"/>
                    <a:pt x="808" y="3"/>
                    <a:pt x="781" y="6"/>
                  </a:cubicBezTo>
                  <a:cubicBezTo>
                    <a:pt x="706" y="16"/>
                    <a:pt x="641" y="53"/>
                    <a:pt x="595" y="99"/>
                  </a:cubicBezTo>
                  <a:cubicBezTo>
                    <a:pt x="539" y="146"/>
                    <a:pt x="511" y="229"/>
                    <a:pt x="511" y="294"/>
                  </a:cubicBezTo>
                  <a:cubicBezTo>
                    <a:pt x="511" y="369"/>
                    <a:pt x="539" y="434"/>
                    <a:pt x="558" y="508"/>
                  </a:cubicBezTo>
                  <a:cubicBezTo>
                    <a:pt x="567" y="536"/>
                    <a:pt x="595" y="564"/>
                    <a:pt x="604" y="582"/>
                  </a:cubicBezTo>
                  <a:cubicBezTo>
                    <a:pt x="586" y="573"/>
                    <a:pt x="548" y="564"/>
                    <a:pt x="521" y="564"/>
                  </a:cubicBezTo>
                  <a:cubicBezTo>
                    <a:pt x="465" y="555"/>
                    <a:pt x="400" y="536"/>
                    <a:pt x="325" y="536"/>
                  </a:cubicBezTo>
                  <a:cubicBezTo>
                    <a:pt x="260" y="555"/>
                    <a:pt x="195" y="573"/>
                    <a:pt x="140" y="610"/>
                  </a:cubicBezTo>
                  <a:cubicBezTo>
                    <a:pt x="84" y="657"/>
                    <a:pt x="47" y="712"/>
                    <a:pt x="37" y="787"/>
                  </a:cubicBezTo>
                  <a:cubicBezTo>
                    <a:pt x="28" y="852"/>
                    <a:pt x="56" y="926"/>
                    <a:pt x="93" y="982"/>
                  </a:cubicBezTo>
                  <a:cubicBezTo>
                    <a:pt x="130" y="1038"/>
                    <a:pt x="186" y="1075"/>
                    <a:pt x="242" y="1112"/>
                  </a:cubicBezTo>
                  <a:cubicBezTo>
                    <a:pt x="325" y="1158"/>
                    <a:pt x="418" y="1186"/>
                    <a:pt x="493" y="1233"/>
                  </a:cubicBezTo>
                  <a:cubicBezTo>
                    <a:pt x="400" y="1251"/>
                    <a:pt x="316" y="1261"/>
                    <a:pt x="223" y="1298"/>
                  </a:cubicBezTo>
                  <a:cubicBezTo>
                    <a:pt x="168" y="1316"/>
                    <a:pt x="121" y="1354"/>
                    <a:pt x="75" y="1400"/>
                  </a:cubicBezTo>
                  <a:cubicBezTo>
                    <a:pt x="37" y="1446"/>
                    <a:pt x="0" y="1502"/>
                    <a:pt x="0" y="1558"/>
                  </a:cubicBezTo>
                  <a:cubicBezTo>
                    <a:pt x="0" y="1623"/>
                    <a:pt x="10" y="1688"/>
                    <a:pt x="47" y="1734"/>
                  </a:cubicBezTo>
                  <a:cubicBezTo>
                    <a:pt x="84" y="1781"/>
                    <a:pt x="140" y="1818"/>
                    <a:pt x="186" y="1837"/>
                  </a:cubicBezTo>
                  <a:cubicBezTo>
                    <a:pt x="288" y="1883"/>
                    <a:pt x="409" y="1911"/>
                    <a:pt x="521" y="1920"/>
                  </a:cubicBezTo>
                  <a:cubicBezTo>
                    <a:pt x="602" y="1930"/>
                    <a:pt x="683" y="1934"/>
                    <a:pt x="763" y="1934"/>
                  </a:cubicBezTo>
                  <a:cubicBezTo>
                    <a:pt x="914" y="1934"/>
                    <a:pt x="1063" y="1920"/>
                    <a:pt x="1208" y="1902"/>
                  </a:cubicBezTo>
                  <a:lnTo>
                    <a:pt x="1208" y="1902"/>
                  </a:lnTo>
                  <a:cubicBezTo>
                    <a:pt x="1080" y="1917"/>
                    <a:pt x="955" y="1924"/>
                    <a:pt x="830" y="1924"/>
                  </a:cubicBezTo>
                  <a:cubicBezTo>
                    <a:pt x="728" y="1924"/>
                    <a:pt x="625" y="1919"/>
                    <a:pt x="521" y="1911"/>
                  </a:cubicBezTo>
                  <a:cubicBezTo>
                    <a:pt x="409" y="1902"/>
                    <a:pt x="307" y="1874"/>
                    <a:pt x="195" y="1827"/>
                  </a:cubicBezTo>
                  <a:cubicBezTo>
                    <a:pt x="149" y="1800"/>
                    <a:pt x="102" y="1772"/>
                    <a:pt x="75" y="1725"/>
                  </a:cubicBezTo>
                  <a:cubicBezTo>
                    <a:pt x="37" y="1679"/>
                    <a:pt x="28" y="1632"/>
                    <a:pt x="37" y="1577"/>
                  </a:cubicBezTo>
                  <a:cubicBezTo>
                    <a:pt x="47" y="1530"/>
                    <a:pt x="75" y="1465"/>
                    <a:pt x="102" y="1437"/>
                  </a:cubicBezTo>
                  <a:cubicBezTo>
                    <a:pt x="140" y="1400"/>
                    <a:pt x="186" y="1363"/>
                    <a:pt x="233" y="1344"/>
                  </a:cubicBezTo>
                  <a:cubicBezTo>
                    <a:pt x="335" y="1298"/>
                    <a:pt x="456" y="1298"/>
                    <a:pt x="558" y="1298"/>
                  </a:cubicBezTo>
                  <a:lnTo>
                    <a:pt x="641" y="1298"/>
                  </a:lnTo>
                  <a:lnTo>
                    <a:pt x="586" y="1251"/>
                  </a:lnTo>
                  <a:cubicBezTo>
                    <a:pt x="474" y="1168"/>
                    <a:pt x="363" y="1121"/>
                    <a:pt x="260" y="1066"/>
                  </a:cubicBezTo>
                  <a:cubicBezTo>
                    <a:pt x="214" y="1028"/>
                    <a:pt x="168" y="991"/>
                    <a:pt x="130" y="945"/>
                  </a:cubicBezTo>
                  <a:cubicBezTo>
                    <a:pt x="93" y="898"/>
                    <a:pt x="84" y="852"/>
                    <a:pt x="84" y="796"/>
                  </a:cubicBezTo>
                  <a:cubicBezTo>
                    <a:pt x="84" y="750"/>
                    <a:pt x="121" y="703"/>
                    <a:pt x="168" y="666"/>
                  </a:cubicBezTo>
                  <a:cubicBezTo>
                    <a:pt x="214" y="629"/>
                    <a:pt x="260" y="610"/>
                    <a:pt x="316" y="610"/>
                  </a:cubicBezTo>
                  <a:cubicBezTo>
                    <a:pt x="326" y="609"/>
                    <a:pt x="336" y="609"/>
                    <a:pt x="346" y="609"/>
                  </a:cubicBezTo>
                  <a:cubicBezTo>
                    <a:pt x="449" y="609"/>
                    <a:pt x="558" y="650"/>
                    <a:pt x="651" y="675"/>
                  </a:cubicBezTo>
                  <a:lnTo>
                    <a:pt x="753" y="712"/>
                  </a:lnTo>
                  <a:lnTo>
                    <a:pt x="688" y="620"/>
                  </a:lnTo>
                  <a:cubicBezTo>
                    <a:pt x="651" y="564"/>
                    <a:pt x="613" y="517"/>
                    <a:pt x="586" y="462"/>
                  </a:cubicBezTo>
                  <a:cubicBezTo>
                    <a:pt x="558" y="397"/>
                    <a:pt x="539" y="341"/>
                    <a:pt x="539" y="285"/>
                  </a:cubicBezTo>
                  <a:cubicBezTo>
                    <a:pt x="539" y="229"/>
                    <a:pt x="558" y="164"/>
                    <a:pt x="604" y="118"/>
                  </a:cubicBezTo>
                  <a:cubicBezTo>
                    <a:pt x="651" y="71"/>
                    <a:pt x="697" y="53"/>
                    <a:pt x="771" y="44"/>
                  </a:cubicBezTo>
                  <a:cubicBezTo>
                    <a:pt x="799" y="34"/>
                    <a:pt x="830" y="30"/>
                    <a:pt x="861" y="30"/>
                  </a:cubicBezTo>
                  <a:cubicBezTo>
                    <a:pt x="892" y="30"/>
                    <a:pt x="925" y="34"/>
                    <a:pt x="957" y="44"/>
                  </a:cubicBezTo>
                  <a:cubicBezTo>
                    <a:pt x="1013" y="53"/>
                    <a:pt x="1069" y="90"/>
                    <a:pt x="1124" y="118"/>
                  </a:cubicBezTo>
                  <a:cubicBezTo>
                    <a:pt x="1190" y="155"/>
                    <a:pt x="1236" y="192"/>
                    <a:pt x="1292" y="239"/>
                  </a:cubicBezTo>
                  <a:cubicBezTo>
                    <a:pt x="1338" y="285"/>
                    <a:pt x="1385" y="322"/>
                    <a:pt x="1431" y="369"/>
                  </a:cubicBezTo>
                  <a:cubicBezTo>
                    <a:pt x="1617" y="555"/>
                    <a:pt x="1756" y="787"/>
                    <a:pt x="1858" y="1019"/>
                  </a:cubicBezTo>
                  <a:cubicBezTo>
                    <a:pt x="1905" y="1131"/>
                    <a:pt x="1951" y="1261"/>
                    <a:pt x="1989" y="1391"/>
                  </a:cubicBezTo>
                  <a:cubicBezTo>
                    <a:pt x="1998" y="1456"/>
                    <a:pt x="2007" y="1511"/>
                    <a:pt x="1989" y="1586"/>
                  </a:cubicBezTo>
                  <a:cubicBezTo>
                    <a:pt x="1979" y="1623"/>
                    <a:pt x="1961" y="1642"/>
                    <a:pt x="1951" y="1679"/>
                  </a:cubicBezTo>
                  <a:cubicBezTo>
                    <a:pt x="1979" y="1651"/>
                    <a:pt x="1989" y="1623"/>
                    <a:pt x="1998" y="1586"/>
                  </a:cubicBezTo>
                  <a:cubicBezTo>
                    <a:pt x="2007" y="1511"/>
                    <a:pt x="2007" y="1456"/>
                    <a:pt x="1998" y="1391"/>
                  </a:cubicBezTo>
                  <a:cubicBezTo>
                    <a:pt x="1961" y="1261"/>
                    <a:pt x="1933" y="1131"/>
                    <a:pt x="1868" y="1019"/>
                  </a:cubicBezTo>
                  <a:cubicBezTo>
                    <a:pt x="1766" y="768"/>
                    <a:pt x="1635" y="536"/>
                    <a:pt x="1450" y="341"/>
                  </a:cubicBezTo>
                  <a:lnTo>
                    <a:pt x="1310" y="201"/>
                  </a:lnTo>
                  <a:cubicBezTo>
                    <a:pt x="1264" y="155"/>
                    <a:pt x="1208" y="118"/>
                    <a:pt x="1152" y="71"/>
                  </a:cubicBezTo>
                  <a:cubicBezTo>
                    <a:pt x="1115" y="62"/>
                    <a:pt x="1059" y="25"/>
                    <a:pt x="985" y="16"/>
                  </a:cubicBezTo>
                  <a:cubicBezTo>
                    <a:pt x="947" y="5"/>
                    <a:pt x="906" y="0"/>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0"/>
            <p:cNvSpPr/>
            <p:nvPr/>
          </p:nvSpPr>
          <p:spPr>
            <a:xfrm>
              <a:off x="4519575" y="3003825"/>
              <a:ext cx="35100" cy="10000"/>
            </a:xfrm>
            <a:custGeom>
              <a:rect b="b" l="l" r="r" t="t"/>
              <a:pathLst>
                <a:path extrusionOk="0" h="400" w="1404">
                  <a:moveTo>
                    <a:pt x="1" y="0"/>
                  </a:moveTo>
                  <a:lnTo>
                    <a:pt x="1" y="0"/>
                  </a:lnTo>
                  <a:cubicBezTo>
                    <a:pt x="112" y="37"/>
                    <a:pt x="233" y="65"/>
                    <a:pt x="354" y="112"/>
                  </a:cubicBezTo>
                  <a:lnTo>
                    <a:pt x="707" y="205"/>
                  </a:lnTo>
                  <a:lnTo>
                    <a:pt x="1050" y="298"/>
                  </a:lnTo>
                  <a:cubicBezTo>
                    <a:pt x="1106" y="307"/>
                    <a:pt x="1171" y="316"/>
                    <a:pt x="1227" y="344"/>
                  </a:cubicBezTo>
                  <a:cubicBezTo>
                    <a:pt x="1283" y="353"/>
                    <a:pt x="1339" y="372"/>
                    <a:pt x="1404" y="400"/>
                  </a:cubicBezTo>
                  <a:cubicBezTo>
                    <a:pt x="1292" y="344"/>
                    <a:pt x="1181" y="298"/>
                    <a:pt x="1060" y="260"/>
                  </a:cubicBezTo>
                  <a:lnTo>
                    <a:pt x="716" y="158"/>
                  </a:lnTo>
                  <a:cubicBezTo>
                    <a:pt x="586" y="130"/>
                    <a:pt x="474" y="93"/>
                    <a:pt x="354" y="75"/>
                  </a:cubicBezTo>
                  <a:cubicBezTo>
                    <a:pt x="242" y="47"/>
                    <a:pt x="112"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0"/>
            <p:cNvSpPr/>
            <p:nvPr/>
          </p:nvSpPr>
          <p:spPr>
            <a:xfrm>
              <a:off x="4522600" y="2988500"/>
              <a:ext cx="32550" cy="23925"/>
            </a:xfrm>
            <a:custGeom>
              <a:rect b="b" l="l" r="r" t="t"/>
              <a:pathLst>
                <a:path extrusionOk="0" h="957" w="1302">
                  <a:moveTo>
                    <a:pt x="0" y="0"/>
                  </a:moveTo>
                  <a:cubicBezTo>
                    <a:pt x="112" y="84"/>
                    <a:pt x="214" y="177"/>
                    <a:pt x="307" y="260"/>
                  </a:cubicBezTo>
                  <a:cubicBezTo>
                    <a:pt x="409" y="334"/>
                    <a:pt x="530" y="418"/>
                    <a:pt x="632" y="502"/>
                  </a:cubicBezTo>
                  <a:cubicBezTo>
                    <a:pt x="734" y="567"/>
                    <a:pt x="837" y="650"/>
                    <a:pt x="957" y="734"/>
                  </a:cubicBezTo>
                  <a:cubicBezTo>
                    <a:pt x="1069" y="818"/>
                    <a:pt x="1190" y="892"/>
                    <a:pt x="1301" y="957"/>
                  </a:cubicBezTo>
                  <a:cubicBezTo>
                    <a:pt x="1245" y="920"/>
                    <a:pt x="1199" y="873"/>
                    <a:pt x="1143" y="836"/>
                  </a:cubicBezTo>
                  <a:cubicBezTo>
                    <a:pt x="1087" y="799"/>
                    <a:pt x="1041" y="771"/>
                    <a:pt x="976" y="725"/>
                  </a:cubicBezTo>
                  <a:lnTo>
                    <a:pt x="651" y="474"/>
                  </a:lnTo>
                  <a:lnTo>
                    <a:pt x="326" y="232"/>
                  </a:lnTo>
                  <a:cubicBezTo>
                    <a:pt x="223" y="149"/>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0"/>
            <p:cNvSpPr/>
            <p:nvPr/>
          </p:nvSpPr>
          <p:spPr>
            <a:xfrm>
              <a:off x="4533050" y="3005450"/>
              <a:ext cx="10250" cy="2800"/>
            </a:xfrm>
            <a:custGeom>
              <a:rect b="b" l="l" r="r" t="t"/>
              <a:pathLst>
                <a:path extrusionOk="0" h="112" w="410">
                  <a:moveTo>
                    <a:pt x="0" y="0"/>
                  </a:moveTo>
                  <a:cubicBezTo>
                    <a:pt x="66" y="28"/>
                    <a:pt x="131" y="47"/>
                    <a:pt x="196" y="65"/>
                  </a:cubicBezTo>
                  <a:cubicBezTo>
                    <a:pt x="233" y="75"/>
                    <a:pt x="270" y="75"/>
                    <a:pt x="307" y="84"/>
                  </a:cubicBezTo>
                  <a:cubicBezTo>
                    <a:pt x="344" y="102"/>
                    <a:pt x="372" y="102"/>
                    <a:pt x="409" y="112"/>
                  </a:cubicBezTo>
                  <a:cubicBezTo>
                    <a:pt x="391" y="93"/>
                    <a:pt x="354" y="75"/>
                    <a:pt x="316" y="65"/>
                  </a:cubicBezTo>
                  <a:lnTo>
                    <a:pt x="214" y="28"/>
                  </a:lnTo>
                  <a:cubicBezTo>
                    <a:pt x="140" y="1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0"/>
            <p:cNvSpPr/>
            <p:nvPr/>
          </p:nvSpPr>
          <p:spPr>
            <a:xfrm>
              <a:off x="4529325" y="3003350"/>
              <a:ext cx="6300" cy="1200"/>
            </a:xfrm>
            <a:custGeom>
              <a:rect b="b" l="l" r="r" t="t"/>
              <a:pathLst>
                <a:path extrusionOk="0" h="48" w="252">
                  <a:moveTo>
                    <a:pt x="131" y="1"/>
                  </a:moveTo>
                  <a:cubicBezTo>
                    <a:pt x="84" y="1"/>
                    <a:pt x="47" y="1"/>
                    <a:pt x="1" y="10"/>
                  </a:cubicBezTo>
                  <a:cubicBezTo>
                    <a:pt x="47" y="38"/>
                    <a:pt x="94" y="38"/>
                    <a:pt x="131" y="47"/>
                  </a:cubicBezTo>
                  <a:lnTo>
                    <a:pt x="252" y="47"/>
                  </a:lnTo>
                  <a:cubicBezTo>
                    <a:pt x="242" y="19"/>
                    <a:pt x="224" y="19"/>
                    <a:pt x="196" y="10"/>
                  </a:cubicBezTo>
                  <a:cubicBezTo>
                    <a:pt x="177" y="10"/>
                    <a:pt x="149"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0"/>
            <p:cNvSpPr/>
            <p:nvPr/>
          </p:nvSpPr>
          <p:spPr>
            <a:xfrm>
              <a:off x="4530250" y="3000325"/>
              <a:ext cx="9100" cy="4225"/>
            </a:xfrm>
            <a:custGeom>
              <a:rect b="b" l="l" r="r" t="t"/>
              <a:pathLst>
                <a:path extrusionOk="0" h="169" w="364">
                  <a:moveTo>
                    <a:pt x="1" y="1"/>
                  </a:moveTo>
                  <a:lnTo>
                    <a:pt x="178" y="112"/>
                  </a:lnTo>
                  <a:cubicBezTo>
                    <a:pt x="233" y="131"/>
                    <a:pt x="298" y="140"/>
                    <a:pt x="363" y="168"/>
                  </a:cubicBezTo>
                  <a:cubicBezTo>
                    <a:pt x="335" y="140"/>
                    <a:pt x="298" y="122"/>
                    <a:pt x="280" y="112"/>
                  </a:cubicBezTo>
                  <a:cubicBezTo>
                    <a:pt x="243" y="84"/>
                    <a:pt x="215" y="75"/>
                    <a:pt x="187" y="66"/>
                  </a:cubicBezTo>
                  <a:cubicBezTo>
                    <a:pt x="131" y="38"/>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0"/>
            <p:cNvSpPr/>
            <p:nvPr/>
          </p:nvSpPr>
          <p:spPr>
            <a:xfrm>
              <a:off x="4542100" y="3005675"/>
              <a:ext cx="5375" cy="3275"/>
            </a:xfrm>
            <a:custGeom>
              <a:rect b="b" l="l" r="r" t="t"/>
              <a:pathLst>
                <a:path extrusionOk="0" h="131" w="215">
                  <a:moveTo>
                    <a:pt x="1" y="1"/>
                  </a:moveTo>
                  <a:cubicBezTo>
                    <a:pt x="38" y="38"/>
                    <a:pt x="75" y="56"/>
                    <a:pt x="94" y="84"/>
                  </a:cubicBezTo>
                  <a:cubicBezTo>
                    <a:pt x="131" y="103"/>
                    <a:pt x="168" y="112"/>
                    <a:pt x="215" y="131"/>
                  </a:cubicBezTo>
                  <a:cubicBezTo>
                    <a:pt x="187" y="93"/>
                    <a:pt x="149" y="66"/>
                    <a:pt x="122" y="47"/>
                  </a:cubicBezTo>
                  <a:cubicBezTo>
                    <a:pt x="84"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0"/>
            <p:cNvSpPr/>
            <p:nvPr/>
          </p:nvSpPr>
          <p:spPr>
            <a:xfrm>
              <a:off x="4512600" y="2989325"/>
              <a:ext cx="8850" cy="1750"/>
            </a:xfrm>
            <a:custGeom>
              <a:rect b="b" l="l" r="r" t="t"/>
              <a:pathLst>
                <a:path extrusionOk="0" h="70" w="354">
                  <a:moveTo>
                    <a:pt x="52" y="0"/>
                  </a:moveTo>
                  <a:cubicBezTo>
                    <a:pt x="34" y="0"/>
                    <a:pt x="17" y="1"/>
                    <a:pt x="1" y="4"/>
                  </a:cubicBezTo>
                  <a:cubicBezTo>
                    <a:pt x="57" y="23"/>
                    <a:pt x="112" y="41"/>
                    <a:pt x="168" y="51"/>
                  </a:cubicBezTo>
                  <a:cubicBezTo>
                    <a:pt x="205" y="51"/>
                    <a:pt x="233" y="60"/>
                    <a:pt x="261" y="60"/>
                  </a:cubicBezTo>
                  <a:cubicBezTo>
                    <a:pt x="298" y="60"/>
                    <a:pt x="326" y="60"/>
                    <a:pt x="354" y="69"/>
                  </a:cubicBezTo>
                  <a:cubicBezTo>
                    <a:pt x="335" y="60"/>
                    <a:pt x="298" y="51"/>
                    <a:pt x="280" y="41"/>
                  </a:cubicBezTo>
                  <a:cubicBezTo>
                    <a:pt x="242" y="23"/>
                    <a:pt x="215" y="13"/>
                    <a:pt x="187" y="13"/>
                  </a:cubicBezTo>
                  <a:cubicBezTo>
                    <a:pt x="141" y="7"/>
                    <a:pt x="95"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0"/>
            <p:cNvSpPr/>
            <p:nvPr/>
          </p:nvSpPr>
          <p:spPr>
            <a:xfrm>
              <a:off x="4518425" y="2991750"/>
              <a:ext cx="6050" cy="1650"/>
            </a:xfrm>
            <a:custGeom>
              <a:rect b="b" l="l" r="r" t="t"/>
              <a:pathLst>
                <a:path extrusionOk="0" h="66" w="242">
                  <a:moveTo>
                    <a:pt x="65" y="0"/>
                  </a:moveTo>
                  <a:cubicBezTo>
                    <a:pt x="47" y="0"/>
                    <a:pt x="19" y="9"/>
                    <a:pt x="0" y="9"/>
                  </a:cubicBezTo>
                  <a:cubicBezTo>
                    <a:pt x="28" y="19"/>
                    <a:pt x="74" y="37"/>
                    <a:pt x="112" y="47"/>
                  </a:cubicBezTo>
                  <a:cubicBezTo>
                    <a:pt x="158" y="56"/>
                    <a:pt x="195" y="56"/>
                    <a:pt x="242" y="65"/>
                  </a:cubicBezTo>
                  <a:cubicBezTo>
                    <a:pt x="214" y="56"/>
                    <a:pt x="205" y="47"/>
                    <a:pt x="186" y="37"/>
                  </a:cubicBezTo>
                  <a:cubicBezTo>
                    <a:pt x="167" y="19"/>
                    <a:pt x="149" y="9"/>
                    <a:pt x="121" y="9"/>
                  </a:cubicBezTo>
                  <a:cubicBezTo>
                    <a:pt x="112"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0"/>
            <p:cNvSpPr/>
            <p:nvPr/>
          </p:nvSpPr>
          <p:spPr>
            <a:xfrm>
              <a:off x="4511450" y="2990800"/>
              <a:ext cx="3275" cy="975"/>
            </a:xfrm>
            <a:custGeom>
              <a:rect b="b" l="l" r="r" t="t"/>
              <a:pathLst>
                <a:path extrusionOk="0" h="39" w="131">
                  <a:moveTo>
                    <a:pt x="28" y="1"/>
                  </a:moveTo>
                  <a:cubicBezTo>
                    <a:pt x="19" y="10"/>
                    <a:pt x="10" y="10"/>
                    <a:pt x="0" y="29"/>
                  </a:cubicBezTo>
                  <a:cubicBezTo>
                    <a:pt x="19" y="38"/>
                    <a:pt x="47" y="38"/>
                    <a:pt x="65" y="38"/>
                  </a:cubicBezTo>
                  <a:lnTo>
                    <a:pt x="103" y="38"/>
                  </a:lnTo>
                  <a:cubicBezTo>
                    <a:pt x="112" y="29"/>
                    <a:pt x="121" y="29"/>
                    <a:pt x="131" y="29"/>
                  </a:cubicBezTo>
                  <a:cubicBezTo>
                    <a:pt x="112" y="10"/>
                    <a:pt x="93"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0"/>
            <p:cNvSpPr/>
            <p:nvPr/>
          </p:nvSpPr>
          <p:spPr>
            <a:xfrm>
              <a:off x="4523300" y="2974550"/>
              <a:ext cx="8150" cy="2125"/>
            </a:xfrm>
            <a:custGeom>
              <a:rect b="b" l="l" r="r" t="t"/>
              <a:pathLst>
                <a:path extrusionOk="0" h="85" w="326">
                  <a:moveTo>
                    <a:pt x="158" y="1"/>
                  </a:moveTo>
                  <a:cubicBezTo>
                    <a:pt x="130" y="1"/>
                    <a:pt x="102" y="1"/>
                    <a:pt x="65" y="10"/>
                  </a:cubicBezTo>
                  <a:cubicBezTo>
                    <a:pt x="37" y="28"/>
                    <a:pt x="10" y="47"/>
                    <a:pt x="0" y="75"/>
                  </a:cubicBezTo>
                  <a:cubicBezTo>
                    <a:pt x="43" y="47"/>
                    <a:pt x="80" y="34"/>
                    <a:pt x="120" y="34"/>
                  </a:cubicBezTo>
                  <a:cubicBezTo>
                    <a:pt x="132" y="34"/>
                    <a:pt x="145" y="36"/>
                    <a:pt x="158" y="38"/>
                  </a:cubicBezTo>
                  <a:cubicBezTo>
                    <a:pt x="186" y="47"/>
                    <a:pt x="214" y="47"/>
                    <a:pt x="242" y="56"/>
                  </a:cubicBezTo>
                  <a:cubicBezTo>
                    <a:pt x="251" y="56"/>
                    <a:pt x="260" y="75"/>
                    <a:pt x="279" y="75"/>
                  </a:cubicBezTo>
                  <a:cubicBezTo>
                    <a:pt x="298" y="75"/>
                    <a:pt x="316" y="84"/>
                    <a:pt x="325" y="84"/>
                  </a:cubicBezTo>
                  <a:lnTo>
                    <a:pt x="288" y="47"/>
                  </a:lnTo>
                  <a:cubicBezTo>
                    <a:pt x="279" y="38"/>
                    <a:pt x="260" y="38"/>
                    <a:pt x="251" y="28"/>
                  </a:cubicBezTo>
                  <a:cubicBezTo>
                    <a:pt x="223" y="10"/>
                    <a:pt x="19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50"/>
            <p:cNvSpPr/>
            <p:nvPr/>
          </p:nvSpPr>
          <p:spPr>
            <a:xfrm>
              <a:off x="4528175" y="2976650"/>
              <a:ext cx="6750" cy="4425"/>
            </a:xfrm>
            <a:custGeom>
              <a:rect b="b" l="l" r="r" t="t"/>
              <a:pathLst>
                <a:path extrusionOk="0" h="177" w="270">
                  <a:moveTo>
                    <a:pt x="0" y="0"/>
                  </a:moveTo>
                  <a:lnTo>
                    <a:pt x="0" y="0"/>
                  </a:lnTo>
                  <a:cubicBezTo>
                    <a:pt x="28" y="9"/>
                    <a:pt x="47" y="37"/>
                    <a:pt x="56" y="56"/>
                  </a:cubicBezTo>
                  <a:lnTo>
                    <a:pt x="130" y="93"/>
                  </a:lnTo>
                  <a:lnTo>
                    <a:pt x="195" y="130"/>
                  </a:lnTo>
                  <a:cubicBezTo>
                    <a:pt x="223" y="140"/>
                    <a:pt x="242" y="158"/>
                    <a:pt x="270" y="177"/>
                  </a:cubicBezTo>
                  <a:cubicBezTo>
                    <a:pt x="270" y="140"/>
                    <a:pt x="242" y="130"/>
                    <a:pt x="223" y="102"/>
                  </a:cubicBezTo>
                  <a:cubicBezTo>
                    <a:pt x="195" y="84"/>
                    <a:pt x="177" y="65"/>
                    <a:pt x="149" y="56"/>
                  </a:cubicBezTo>
                  <a:cubicBezTo>
                    <a:pt x="103" y="37"/>
                    <a:pt x="56"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50"/>
            <p:cNvSpPr/>
            <p:nvPr/>
          </p:nvSpPr>
          <p:spPr>
            <a:xfrm>
              <a:off x="4533975" y="2977100"/>
              <a:ext cx="5375" cy="5375"/>
            </a:xfrm>
            <a:custGeom>
              <a:rect b="b" l="l" r="r" t="t"/>
              <a:pathLst>
                <a:path extrusionOk="0" h="215" w="215">
                  <a:moveTo>
                    <a:pt x="1" y="1"/>
                  </a:moveTo>
                  <a:cubicBezTo>
                    <a:pt x="38" y="38"/>
                    <a:pt x="75" y="75"/>
                    <a:pt x="103" y="122"/>
                  </a:cubicBezTo>
                  <a:cubicBezTo>
                    <a:pt x="140" y="140"/>
                    <a:pt x="177" y="177"/>
                    <a:pt x="214" y="214"/>
                  </a:cubicBezTo>
                  <a:lnTo>
                    <a:pt x="177" y="140"/>
                  </a:lnTo>
                  <a:cubicBezTo>
                    <a:pt x="159" y="122"/>
                    <a:pt x="149" y="94"/>
                    <a:pt x="131" y="84"/>
                  </a:cubicBezTo>
                  <a:cubicBezTo>
                    <a:pt x="103" y="66"/>
                    <a:pt x="94" y="47"/>
                    <a:pt x="66"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0"/>
            <p:cNvSpPr/>
            <p:nvPr/>
          </p:nvSpPr>
          <p:spPr>
            <a:xfrm>
              <a:off x="4527700" y="2978025"/>
              <a:ext cx="4225" cy="2350"/>
            </a:xfrm>
            <a:custGeom>
              <a:rect b="b" l="l" r="r" t="t"/>
              <a:pathLst>
                <a:path extrusionOk="0" h="94" w="169">
                  <a:moveTo>
                    <a:pt x="1" y="1"/>
                  </a:moveTo>
                  <a:cubicBezTo>
                    <a:pt x="19" y="29"/>
                    <a:pt x="57" y="38"/>
                    <a:pt x="75" y="47"/>
                  </a:cubicBezTo>
                  <a:cubicBezTo>
                    <a:pt x="112" y="75"/>
                    <a:pt x="140" y="85"/>
                    <a:pt x="168" y="94"/>
                  </a:cubicBezTo>
                  <a:cubicBezTo>
                    <a:pt x="159" y="57"/>
                    <a:pt x="140" y="38"/>
                    <a:pt x="103" y="29"/>
                  </a:cubicBezTo>
                  <a:cubicBezTo>
                    <a:pt x="94" y="10"/>
                    <a:pt x="66"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0"/>
            <p:cNvSpPr/>
            <p:nvPr/>
          </p:nvSpPr>
          <p:spPr>
            <a:xfrm>
              <a:off x="4552325" y="3001725"/>
              <a:ext cx="2125" cy="7225"/>
            </a:xfrm>
            <a:custGeom>
              <a:rect b="b" l="l" r="r" t="t"/>
              <a:pathLst>
                <a:path extrusionOk="0" h="289" w="85">
                  <a:moveTo>
                    <a:pt x="1" y="1"/>
                  </a:moveTo>
                  <a:lnTo>
                    <a:pt x="38" y="140"/>
                  </a:lnTo>
                  <a:cubicBezTo>
                    <a:pt x="47" y="196"/>
                    <a:pt x="47" y="242"/>
                    <a:pt x="66" y="289"/>
                  </a:cubicBezTo>
                  <a:cubicBezTo>
                    <a:pt x="84" y="261"/>
                    <a:pt x="84" y="242"/>
                    <a:pt x="84" y="214"/>
                  </a:cubicBezTo>
                  <a:cubicBezTo>
                    <a:pt x="84" y="186"/>
                    <a:pt x="66" y="168"/>
                    <a:pt x="66" y="140"/>
                  </a:cubicBezTo>
                  <a:cubicBezTo>
                    <a:pt x="56"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0"/>
            <p:cNvSpPr/>
            <p:nvPr/>
          </p:nvSpPr>
          <p:spPr>
            <a:xfrm>
              <a:off x="4550000" y="3001500"/>
              <a:ext cx="2350" cy="5350"/>
            </a:xfrm>
            <a:custGeom>
              <a:rect b="b" l="l" r="r" t="t"/>
              <a:pathLst>
                <a:path extrusionOk="0" h="214" w="94">
                  <a:moveTo>
                    <a:pt x="1" y="0"/>
                  </a:moveTo>
                  <a:cubicBezTo>
                    <a:pt x="1" y="28"/>
                    <a:pt x="1" y="37"/>
                    <a:pt x="10" y="65"/>
                  </a:cubicBezTo>
                  <a:cubicBezTo>
                    <a:pt x="19" y="75"/>
                    <a:pt x="19" y="93"/>
                    <a:pt x="38" y="112"/>
                  </a:cubicBezTo>
                  <a:cubicBezTo>
                    <a:pt x="56" y="140"/>
                    <a:pt x="66" y="177"/>
                    <a:pt x="84" y="214"/>
                  </a:cubicBezTo>
                  <a:cubicBezTo>
                    <a:pt x="94" y="186"/>
                    <a:pt x="94" y="168"/>
                    <a:pt x="75" y="158"/>
                  </a:cubicBezTo>
                  <a:cubicBezTo>
                    <a:pt x="75" y="130"/>
                    <a:pt x="75" y="121"/>
                    <a:pt x="66" y="93"/>
                  </a:cubicBezTo>
                  <a:cubicBezTo>
                    <a:pt x="56" y="6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0"/>
            <p:cNvSpPr/>
            <p:nvPr/>
          </p:nvSpPr>
          <p:spPr>
            <a:xfrm>
              <a:off x="4545125" y="3001500"/>
              <a:ext cx="4200" cy="3500"/>
            </a:xfrm>
            <a:custGeom>
              <a:rect b="b" l="l" r="r" t="t"/>
              <a:pathLst>
                <a:path extrusionOk="0" h="140" w="168">
                  <a:moveTo>
                    <a:pt x="1" y="0"/>
                  </a:moveTo>
                  <a:cubicBezTo>
                    <a:pt x="19" y="37"/>
                    <a:pt x="47" y="65"/>
                    <a:pt x="75" y="84"/>
                  </a:cubicBezTo>
                  <a:cubicBezTo>
                    <a:pt x="103" y="112"/>
                    <a:pt x="140" y="130"/>
                    <a:pt x="168" y="140"/>
                  </a:cubicBezTo>
                  <a:cubicBezTo>
                    <a:pt x="159" y="112"/>
                    <a:pt x="121" y="84"/>
                    <a:pt x="103" y="65"/>
                  </a:cubicBezTo>
                  <a:cubicBezTo>
                    <a:pt x="94" y="47"/>
                    <a:pt x="66" y="37"/>
                    <a:pt x="56" y="28"/>
                  </a:cubicBezTo>
                  <a:cubicBezTo>
                    <a:pt x="28"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0"/>
            <p:cNvSpPr/>
            <p:nvPr/>
          </p:nvSpPr>
          <p:spPr>
            <a:xfrm>
              <a:off x="4545825" y="2997775"/>
              <a:ext cx="3050" cy="4200"/>
            </a:xfrm>
            <a:custGeom>
              <a:rect b="b" l="l" r="r" t="t"/>
              <a:pathLst>
                <a:path extrusionOk="0" h="168" w="122">
                  <a:moveTo>
                    <a:pt x="0" y="1"/>
                  </a:moveTo>
                  <a:cubicBezTo>
                    <a:pt x="19" y="38"/>
                    <a:pt x="28" y="66"/>
                    <a:pt x="47" y="94"/>
                  </a:cubicBezTo>
                  <a:cubicBezTo>
                    <a:pt x="75" y="121"/>
                    <a:pt x="84" y="140"/>
                    <a:pt x="121" y="168"/>
                  </a:cubicBezTo>
                  <a:cubicBezTo>
                    <a:pt x="112" y="131"/>
                    <a:pt x="93" y="103"/>
                    <a:pt x="75" y="75"/>
                  </a:cubicBezTo>
                  <a:cubicBezTo>
                    <a:pt x="47" y="47"/>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0"/>
            <p:cNvSpPr/>
            <p:nvPr/>
          </p:nvSpPr>
          <p:spPr>
            <a:xfrm>
              <a:off x="4547675" y="2994075"/>
              <a:ext cx="3525" cy="5575"/>
            </a:xfrm>
            <a:custGeom>
              <a:rect b="b" l="l" r="r" t="t"/>
              <a:pathLst>
                <a:path extrusionOk="0" h="223" w="141">
                  <a:moveTo>
                    <a:pt x="1" y="0"/>
                  </a:moveTo>
                  <a:cubicBezTo>
                    <a:pt x="10" y="46"/>
                    <a:pt x="38" y="84"/>
                    <a:pt x="57" y="111"/>
                  </a:cubicBezTo>
                  <a:cubicBezTo>
                    <a:pt x="84" y="158"/>
                    <a:pt x="103" y="195"/>
                    <a:pt x="140" y="223"/>
                  </a:cubicBezTo>
                  <a:cubicBezTo>
                    <a:pt x="131" y="177"/>
                    <a:pt x="103" y="139"/>
                    <a:pt x="84" y="102"/>
                  </a:cubicBezTo>
                  <a:cubicBezTo>
                    <a:pt x="57" y="56"/>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0"/>
            <p:cNvSpPr/>
            <p:nvPr/>
          </p:nvSpPr>
          <p:spPr>
            <a:xfrm>
              <a:off x="4508425" y="3014975"/>
              <a:ext cx="7225" cy="3800"/>
            </a:xfrm>
            <a:custGeom>
              <a:rect b="b" l="l" r="r" t="t"/>
              <a:pathLst>
                <a:path extrusionOk="0" h="152" w="289">
                  <a:moveTo>
                    <a:pt x="1" y="0"/>
                  </a:moveTo>
                  <a:lnTo>
                    <a:pt x="1" y="0"/>
                  </a:lnTo>
                  <a:cubicBezTo>
                    <a:pt x="10" y="19"/>
                    <a:pt x="38" y="47"/>
                    <a:pt x="56" y="65"/>
                  </a:cubicBezTo>
                  <a:cubicBezTo>
                    <a:pt x="84" y="84"/>
                    <a:pt x="103" y="102"/>
                    <a:pt x="131" y="112"/>
                  </a:cubicBezTo>
                  <a:cubicBezTo>
                    <a:pt x="169" y="135"/>
                    <a:pt x="213" y="151"/>
                    <a:pt x="259" y="151"/>
                  </a:cubicBezTo>
                  <a:cubicBezTo>
                    <a:pt x="269" y="151"/>
                    <a:pt x="279" y="150"/>
                    <a:pt x="289" y="149"/>
                  </a:cubicBezTo>
                  <a:cubicBezTo>
                    <a:pt x="261" y="140"/>
                    <a:pt x="233" y="130"/>
                    <a:pt x="214" y="112"/>
                  </a:cubicBezTo>
                  <a:lnTo>
                    <a:pt x="140" y="84"/>
                  </a:lnTo>
                  <a:cubicBezTo>
                    <a:pt x="94" y="56"/>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0"/>
            <p:cNvSpPr/>
            <p:nvPr/>
          </p:nvSpPr>
          <p:spPr>
            <a:xfrm>
              <a:off x="4511675" y="3015425"/>
              <a:ext cx="7000" cy="2550"/>
            </a:xfrm>
            <a:custGeom>
              <a:rect b="b" l="l" r="r" t="t"/>
              <a:pathLst>
                <a:path extrusionOk="0" h="102" w="280">
                  <a:moveTo>
                    <a:pt x="1" y="1"/>
                  </a:moveTo>
                  <a:lnTo>
                    <a:pt x="1" y="1"/>
                  </a:lnTo>
                  <a:cubicBezTo>
                    <a:pt x="19" y="19"/>
                    <a:pt x="47" y="29"/>
                    <a:pt x="56" y="47"/>
                  </a:cubicBezTo>
                  <a:lnTo>
                    <a:pt x="131" y="84"/>
                  </a:lnTo>
                  <a:cubicBezTo>
                    <a:pt x="163" y="91"/>
                    <a:pt x="199" y="102"/>
                    <a:pt x="234" y="102"/>
                  </a:cubicBezTo>
                  <a:cubicBezTo>
                    <a:pt x="250" y="102"/>
                    <a:pt x="265" y="99"/>
                    <a:pt x="279" y="94"/>
                  </a:cubicBezTo>
                  <a:lnTo>
                    <a:pt x="205" y="75"/>
                  </a:lnTo>
                  <a:cubicBezTo>
                    <a:pt x="187" y="66"/>
                    <a:pt x="159" y="66"/>
                    <a:pt x="140" y="47"/>
                  </a:cubicBezTo>
                  <a:cubicBezTo>
                    <a:pt x="9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0"/>
            <p:cNvSpPr/>
            <p:nvPr/>
          </p:nvSpPr>
          <p:spPr>
            <a:xfrm>
              <a:off x="4516100" y="3015200"/>
              <a:ext cx="7225" cy="1875"/>
            </a:xfrm>
            <a:custGeom>
              <a:rect b="b" l="l" r="r" t="t"/>
              <a:pathLst>
                <a:path extrusionOk="0" h="75" w="289">
                  <a:moveTo>
                    <a:pt x="0" y="0"/>
                  </a:moveTo>
                  <a:cubicBezTo>
                    <a:pt x="47" y="28"/>
                    <a:pt x="93" y="47"/>
                    <a:pt x="121" y="56"/>
                  </a:cubicBezTo>
                  <a:cubicBezTo>
                    <a:pt x="158" y="75"/>
                    <a:pt x="177" y="75"/>
                    <a:pt x="205" y="75"/>
                  </a:cubicBezTo>
                  <a:cubicBezTo>
                    <a:pt x="242" y="75"/>
                    <a:pt x="260" y="75"/>
                    <a:pt x="288" y="56"/>
                  </a:cubicBezTo>
                  <a:lnTo>
                    <a:pt x="214" y="38"/>
                  </a:lnTo>
                  <a:cubicBezTo>
                    <a:pt x="195" y="38"/>
                    <a:pt x="167" y="28"/>
                    <a:pt x="149" y="28"/>
                  </a:cubicBezTo>
                  <a:cubicBezTo>
                    <a:pt x="10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0"/>
            <p:cNvSpPr/>
            <p:nvPr/>
          </p:nvSpPr>
          <p:spPr>
            <a:xfrm>
              <a:off x="4521200" y="3018675"/>
              <a:ext cx="7925" cy="950"/>
            </a:xfrm>
            <a:custGeom>
              <a:rect b="b" l="l" r="r" t="t"/>
              <a:pathLst>
                <a:path extrusionOk="0" h="38" w="317">
                  <a:moveTo>
                    <a:pt x="149" y="1"/>
                  </a:moveTo>
                  <a:cubicBezTo>
                    <a:pt x="103" y="1"/>
                    <a:pt x="56" y="1"/>
                    <a:pt x="1" y="10"/>
                  </a:cubicBezTo>
                  <a:cubicBezTo>
                    <a:pt x="47" y="29"/>
                    <a:pt x="103" y="38"/>
                    <a:pt x="149" y="38"/>
                  </a:cubicBezTo>
                  <a:cubicBezTo>
                    <a:pt x="186" y="29"/>
                    <a:pt x="214" y="29"/>
                    <a:pt x="233" y="29"/>
                  </a:cubicBezTo>
                  <a:cubicBezTo>
                    <a:pt x="270" y="29"/>
                    <a:pt x="289" y="10"/>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0"/>
            <p:cNvSpPr/>
            <p:nvPr/>
          </p:nvSpPr>
          <p:spPr>
            <a:xfrm>
              <a:off x="4527000" y="3017050"/>
              <a:ext cx="8175" cy="1425"/>
            </a:xfrm>
            <a:custGeom>
              <a:rect b="b" l="l" r="r" t="t"/>
              <a:pathLst>
                <a:path extrusionOk="0" h="57" w="327">
                  <a:moveTo>
                    <a:pt x="1" y="1"/>
                  </a:moveTo>
                  <a:cubicBezTo>
                    <a:pt x="57" y="19"/>
                    <a:pt x="103" y="29"/>
                    <a:pt x="168" y="57"/>
                  </a:cubicBezTo>
                  <a:lnTo>
                    <a:pt x="242" y="57"/>
                  </a:lnTo>
                  <a:cubicBezTo>
                    <a:pt x="270" y="57"/>
                    <a:pt x="308" y="47"/>
                    <a:pt x="326" y="29"/>
                  </a:cubicBezTo>
                  <a:cubicBezTo>
                    <a:pt x="289" y="29"/>
                    <a:pt x="270" y="19"/>
                    <a:pt x="242" y="19"/>
                  </a:cubicBezTo>
                  <a:lnTo>
                    <a:pt x="168" y="10"/>
                  </a:lnTo>
                  <a:cubicBezTo>
                    <a:pt x="103" y="10"/>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0"/>
            <p:cNvSpPr/>
            <p:nvPr/>
          </p:nvSpPr>
          <p:spPr>
            <a:xfrm>
              <a:off x="4519800" y="2999625"/>
              <a:ext cx="3275" cy="1425"/>
            </a:xfrm>
            <a:custGeom>
              <a:rect b="b" l="l" r="r" t="t"/>
              <a:pathLst>
                <a:path extrusionOk="0" h="57" w="131">
                  <a:moveTo>
                    <a:pt x="1" y="1"/>
                  </a:moveTo>
                  <a:cubicBezTo>
                    <a:pt x="19" y="10"/>
                    <a:pt x="47" y="20"/>
                    <a:pt x="57" y="47"/>
                  </a:cubicBezTo>
                  <a:cubicBezTo>
                    <a:pt x="85" y="57"/>
                    <a:pt x="103" y="57"/>
                    <a:pt x="131" y="57"/>
                  </a:cubicBezTo>
                  <a:cubicBezTo>
                    <a:pt x="112" y="29"/>
                    <a:pt x="94" y="20"/>
                    <a:pt x="66" y="10"/>
                  </a:cubicBezTo>
                  <a:cubicBezTo>
                    <a:pt x="47" y="1"/>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0"/>
            <p:cNvSpPr/>
            <p:nvPr/>
          </p:nvSpPr>
          <p:spPr>
            <a:xfrm>
              <a:off x="4517725" y="2997325"/>
              <a:ext cx="3275" cy="1175"/>
            </a:xfrm>
            <a:custGeom>
              <a:rect b="b" l="l" r="r" t="t"/>
              <a:pathLst>
                <a:path extrusionOk="0" h="47" w="131">
                  <a:moveTo>
                    <a:pt x="0" y="0"/>
                  </a:moveTo>
                  <a:cubicBezTo>
                    <a:pt x="28" y="19"/>
                    <a:pt x="37" y="28"/>
                    <a:pt x="56" y="28"/>
                  </a:cubicBezTo>
                  <a:cubicBezTo>
                    <a:pt x="84" y="47"/>
                    <a:pt x="102" y="47"/>
                    <a:pt x="130" y="47"/>
                  </a:cubicBezTo>
                  <a:cubicBezTo>
                    <a:pt x="121" y="28"/>
                    <a:pt x="93" y="19"/>
                    <a:pt x="75" y="9"/>
                  </a:cubicBezTo>
                  <a:cubicBezTo>
                    <a:pt x="4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0"/>
            <p:cNvSpPr/>
            <p:nvPr/>
          </p:nvSpPr>
          <p:spPr>
            <a:xfrm>
              <a:off x="4538150" y="3016600"/>
              <a:ext cx="5150" cy="1050"/>
            </a:xfrm>
            <a:custGeom>
              <a:rect b="b" l="l" r="r" t="t"/>
              <a:pathLst>
                <a:path extrusionOk="0" h="42" w="206">
                  <a:moveTo>
                    <a:pt x="103" y="0"/>
                  </a:moveTo>
                  <a:cubicBezTo>
                    <a:pt x="66" y="0"/>
                    <a:pt x="29" y="19"/>
                    <a:pt x="1" y="28"/>
                  </a:cubicBezTo>
                  <a:cubicBezTo>
                    <a:pt x="21" y="35"/>
                    <a:pt x="45" y="41"/>
                    <a:pt x="71" y="41"/>
                  </a:cubicBezTo>
                  <a:cubicBezTo>
                    <a:pt x="81" y="41"/>
                    <a:pt x="92" y="40"/>
                    <a:pt x="103" y="37"/>
                  </a:cubicBezTo>
                  <a:cubicBezTo>
                    <a:pt x="122" y="37"/>
                    <a:pt x="150" y="28"/>
                    <a:pt x="159" y="28"/>
                  </a:cubicBezTo>
                  <a:cubicBezTo>
                    <a:pt x="168" y="2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0"/>
            <p:cNvSpPr/>
            <p:nvPr/>
          </p:nvSpPr>
          <p:spPr>
            <a:xfrm>
              <a:off x="4747425" y="2707650"/>
              <a:ext cx="59275" cy="59750"/>
            </a:xfrm>
            <a:custGeom>
              <a:rect b="b" l="l" r="r" t="t"/>
              <a:pathLst>
                <a:path extrusionOk="0" h="2390" w="2371">
                  <a:moveTo>
                    <a:pt x="473" y="1"/>
                  </a:moveTo>
                  <a:cubicBezTo>
                    <a:pt x="467" y="1"/>
                    <a:pt x="462" y="1"/>
                    <a:pt x="456" y="1"/>
                  </a:cubicBezTo>
                  <a:cubicBezTo>
                    <a:pt x="224" y="11"/>
                    <a:pt x="112" y="289"/>
                    <a:pt x="85" y="522"/>
                  </a:cubicBezTo>
                  <a:cubicBezTo>
                    <a:pt x="1" y="1107"/>
                    <a:pt x="66" y="1683"/>
                    <a:pt x="270" y="2231"/>
                  </a:cubicBezTo>
                  <a:cubicBezTo>
                    <a:pt x="300" y="2351"/>
                    <a:pt x="415" y="2390"/>
                    <a:pt x="533" y="2390"/>
                  </a:cubicBezTo>
                  <a:cubicBezTo>
                    <a:pt x="598" y="2390"/>
                    <a:pt x="663" y="2378"/>
                    <a:pt x="716" y="2361"/>
                  </a:cubicBezTo>
                  <a:cubicBezTo>
                    <a:pt x="1255" y="2213"/>
                    <a:pt x="1766" y="1952"/>
                    <a:pt x="2129" y="1525"/>
                  </a:cubicBezTo>
                  <a:cubicBezTo>
                    <a:pt x="2240" y="1395"/>
                    <a:pt x="2333" y="1246"/>
                    <a:pt x="2361" y="1070"/>
                  </a:cubicBezTo>
                  <a:cubicBezTo>
                    <a:pt x="2370" y="912"/>
                    <a:pt x="2287" y="717"/>
                    <a:pt x="2129" y="652"/>
                  </a:cubicBezTo>
                  <a:cubicBezTo>
                    <a:pt x="2098" y="642"/>
                    <a:pt x="2066" y="638"/>
                    <a:pt x="2035" y="638"/>
                  </a:cubicBezTo>
                  <a:cubicBezTo>
                    <a:pt x="1885" y="638"/>
                    <a:pt x="1729" y="735"/>
                    <a:pt x="1599" y="819"/>
                  </a:cubicBezTo>
                  <a:cubicBezTo>
                    <a:pt x="1664" y="680"/>
                    <a:pt x="1720" y="540"/>
                    <a:pt x="1710" y="401"/>
                  </a:cubicBezTo>
                  <a:cubicBezTo>
                    <a:pt x="1692" y="252"/>
                    <a:pt x="1599" y="94"/>
                    <a:pt x="1460" y="76"/>
                  </a:cubicBezTo>
                  <a:cubicBezTo>
                    <a:pt x="1444" y="73"/>
                    <a:pt x="1428" y="71"/>
                    <a:pt x="1413" y="71"/>
                  </a:cubicBezTo>
                  <a:cubicBezTo>
                    <a:pt x="1282" y="71"/>
                    <a:pt x="1163" y="172"/>
                    <a:pt x="1088" y="280"/>
                  </a:cubicBezTo>
                  <a:cubicBezTo>
                    <a:pt x="1014" y="410"/>
                    <a:pt x="967" y="550"/>
                    <a:pt x="856" y="661"/>
                  </a:cubicBezTo>
                  <a:cubicBezTo>
                    <a:pt x="856" y="512"/>
                    <a:pt x="846" y="364"/>
                    <a:pt x="791" y="234"/>
                  </a:cubicBezTo>
                  <a:cubicBezTo>
                    <a:pt x="737" y="109"/>
                    <a:pt x="606" y="1"/>
                    <a:pt x="4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0"/>
            <p:cNvSpPr/>
            <p:nvPr/>
          </p:nvSpPr>
          <p:spPr>
            <a:xfrm>
              <a:off x="4748600" y="2708000"/>
              <a:ext cx="58550" cy="60825"/>
            </a:xfrm>
            <a:custGeom>
              <a:rect b="b" l="l" r="r" t="t"/>
              <a:pathLst>
                <a:path extrusionOk="0" h="2433" w="2342">
                  <a:moveTo>
                    <a:pt x="233" y="2282"/>
                  </a:moveTo>
                  <a:lnTo>
                    <a:pt x="233" y="2282"/>
                  </a:lnTo>
                  <a:cubicBezTo>
                    <a:pt x="242" y="2310"/>
                    <a:pt x="251" y="2347"/>
                    <a:pt x="288" y="2375"/>
                  </a:cubicBezTo>
                  <a:cubicBezTo>
                    <a:pt x="261" y="2347"/>
                    <a:pt x="242" y="2310"/>
                    <a:pt x="233" y="2282"/>
                  </a:cubicBezTo>
                  <a:close/>
                  <a:moveTo>
                    <a:pt x="288" y="2375"/>
                  </a:moveTo>
                  <a:lnTo>
                    <a:pt x="288" y="2375"/>
                  </a:lnTo>
                  <a:cubicBezTo>
                    <a:pt x="326" y="2394"/>
                    <a:pt x="353" y="2422"/>
                    <a:pt x="391" y="2422"/>
                  </a:cubicBezTo>
                  <a:cubicBezTo>
                    <a:pt x="363" y="2403"/>
                    <a:pt x="326" y="2394"/>
                    <a:pt x="288" y="2375"/>
                  </a:cubicBezTo>
                  <a:close/>
                  <a:moveTo>
                    <a:pt x="430" y="0"/>
                  </a:moveTo>
                  <a:cubicBezTo>
                    <a:pt x="375" y="0"/>
                    <a:pt x="314" y="25"/>
                    <a:pt x="270" y="62"/>
                  </a:cubicBezTo>
                  <a:cubicBezTo>
                    <a:pt x="205" y="108"/>
                    <a:pt x="158" y="164"/>
                    <a:pt x="130" y="220"/>
                  </a:cubicBezTo>
                  <a:cubicBezTo>
                    <a:pt x="56" y="350"/>
                    <a:pt x="38" y="489"/>
                    <a:pt x="19" y="628"/>
                  </a:cubicBezTo>
                  <a:cubicBezTo>
                    <a:pt x="0" y="907"/>
                    <a:pt x="0" y="1177"/>
                    <a:pt x="28" y="1455"/>
                  </a:cubicBezTo>
                  <a:cubicBezTo>
                    <a:pt x="65" y="1725"/>
                    <a:pt x="121" y="1985"/>
                    <a:pt x="233" y="2254"/>
                  </a:cubicBezTo>
                  <a:cubicBezTo>
                    <a:pt x="140" y="2004"/>
                    <a:pt x="65" y="1734"/>
                    <a:pt x="47" y="1455"/>
                  </a:cubicBezTo>
                  <a:cubicBezTo>
                    <a:pt x="10" y="1186"/>
                    <a:pt x="19" y="907"/>
                    <a:pt x="56" y="638"/>
                  </a:cubicBezTo>
                  <a:cubicBezTo>
                    <a:pt x="65" y="498"/>
                    <a:pt x="103" y="378"/>
                    <a:pt x="158" y="257"/>
                  </a:cubicBezTo>
                  <a:cubicBezTo>
                    <a:pt x="196" y="201"/>
                    <a:pt x="233" y="145"/>
                    <a:pt x="288" y="108"/>
                  </a:cubicBezTo>
                  <a:cubicBezTo>
                    <a:pt x="344" y="71"/>
                    <a:pt x="400" y="62"/>
                    <a:pt x="465" y="62"/>
                  </a:cubicBezTo>
                  <a:cubicBezTo>
                    <a:pt x="521" y="71"/>
                    <a:pt x="576" y="99"/>
                    <a:pt x="623" y="145"/>
                  </a:cubicBezTo>
                  <a:cubicBezTo>
                    <a:pt x="669" y="192"/>
                    <a:pt x="707" y="238"/>
                    <a:pt x="734" y="303"/>
                  </a:cubicBezTo>
                  <a:cubicBezTo>
                    <a:pt x="781" y="424"/>
                    <a:pt x="781" y="563"/>
                    <a:pt x="781" y="703"/>
                  </a:cubicBezTo>
                  <a:lnTo>
                    <a:pt x="781" y="796"/>
                  </a:lnTo>
                  <a:lnTo>
                    <a:pt x="837" y="721"/>
                  </a:lnTo>
                  <a:cubicBezTo>
                    <a:pt x="939" y="610"/>
                    <a:pt x="995" y="471"/>
                    <a:pt x="1069" y="350"/>
                  </a:cubicBezTo>
                  <a:cubicBezTo>
                    <a:pt x="1106" y="294"/>
                    <a:pt x="1152" y="248"/>
                    <a:pt x="1208" y="201"/>
                  </a:cubicBezTo>
                  <a:cubicBezTo>
                    <a:pt x="1264" y="164"/>
                    <a:pt x="1320" y="145"/>
                    <a:pt x="1385" y="145"/>
                  </a:cubicBezTo>
                  <a:cubicBezTo>
                    <a:pt x="1440" y="155"/>
                    <a:pt x="1496" y="192"/>
                    <a:pt x="1533" y="238"/>
                  </a:cubicBezTo>
                  <a:cubicBezTo>
                    <a:pt x="1571" y="285"/>
                    <a:pt x="1589" y="350"/>
                    <a:pt x="1598" y="424"/>
                  </a:cubicBezTo>
                  <a:cubicBezTo>
                    <a:pt x="1617" y="563"/>
                    <a:pt x="1552" y="684"/>
                    <a:pt x="1506" y="824"/>
                  </a:cubicBezTo>
                  <a:lnTo>
                    <a:pt x="1459" y="954"/>
                  </a:lnTo>
                  <a:lnTo>
                    <a:pt x="1580" y="870"/>
                  </a:lnTo>
                  <a:cubicBezTo>
                    <a:pt x="1636" y="824"/>
                    <a:pt x="1701" y="777"/>
                    <a:pt x="1775" y="759"/>
                  </a:cubicBezTo>
                  <a:cubicBezTo>
                    <a:pt x="1837" y="728"/>
                    <a:pt x="1892" y="710"/>
                    <a:pt x="1951" y="710"/>
                  </a:cubicBezTo>
                  <a:cubicBezTo>
                    <a:pt x="1963" y="710"/>
                    <a:pt x="1976" y="711"/>
                    <a:pt x="1989" y="712"/>
                  </a:cubicBezTo>
                  <a:cubicBezTo>
                    <a:pt x="2054" y="712"/>
                    <a:pt x="2128" y="749"/>
                    <a:pt x="2165" y="796"/>
                  </a:cubicBezTo>
                  <a:cubicBezTo>
                    <a:pt x="2221" y="842"/>
                    <a:pt x="2249" y="907"/>
                    <a:pt x="2277" y="982"/>
                  </a:cubicBezTo>
                  <a:cubicBezTo>
                    <a:pt x="2286" y="1047"/>
                    <a:pt x="2286" y="1130"/>
                    <a:pt x="2267" y="1195"/>
                  </a:cubicBezTo>
                  <a:cubicBezTo>
                    <a:pt x="2240" y="1270"/>
                    <a:pt x="2202" y="1335"/>
                    <a:pt x="2174" y="1409"/>
                  </a:cubicBezTo>
                  <a:cubicBezTo>
                    <a:pt x="2128" y="1474"/>
                    <a:pt x="2082" y="1539"/>
                    <a:pt x="2035" y="1595"/>
                  </a:cubicBezTo>
                  <a:cubicBezTo>
                    <a:pt x="1989" y="1650"/>
                    <a:pt x="1924" y="1706"/>
                    <a:pt x="1868" y="1771"/>
                  </a:cubicBezTo>
                  <a:cubicBezTo>
                    <a:pt x="1636" y="1976"/>
                    <a:pt x="1366" y="2152"/>
                    <a:pt x="1078" y="2264"/>
                  </a:cubicBezTo>
                  <a:cubicBezTo>
                    <a:pt x="930" y="2329"/>
                    <a:pt x="790" y="2375"/>
                    <a:pt x="623" y="2422"/>
                  </a:cubicBezTo>
                  <a:cubicBezTo>
                    <a:pt x="772" y="2384"/>
                    <a:pt x="930" y="2338"/>
                    <a:pt x="1078" y="2273"/>
                  </a:cubicBezTo>
                  <a:cubicBezTo>
                    <a:pt x="1366" y="2161"/>
                    <a:pt x="1645" y="2013"/>
                    <a:pt x="1896" y="1790"/>
                  </a:cubicBezTo>
                  <a:cubicBezTo>
                    <a:pt x="1951" y="1734"/>
                    <a:pt x="2007" y="1688"/>
                    <a:pt x="2063" y="1623"/>
                  </a:cubicBezTo>
                  <a:cubicBezTo>
                    <a:pt x="2128" y="1567"/>
                    <a:pt x="2174" y="1511"/>
                    <a:pt x="2221" y="1437"/>
                  </a:cubicBezTo>
                  <a:cubicBezTo>
                    <a:pt x="2240" y="1325"/>
                    <a:pt x="2286" y="1242"/>
                    <a:pt x="2314" y="1177"/>
                  </a:cubicBezTo>
                  <a:cubicBezTo>
                    <a:pt x="2332" y="1093"/>
                    <a:pt x="2342" y="1009"/>
                    <a:pt x="2332" y="926"/>
                  </a:cubicBezTo>
                  <a:cubicBezTo>
                    <a:pt x="2323" y="851"/>
                    <a:pt x="2286" y="768"/>
                    <a:pt x="2230" y="712"/>
                  </a:cubicBezTo>
                  <a:cubicBezTo>
                    <a:pt x="2174" y="647"/>
                    <a:pt x="2091" y="610"/>
                    <a:pt x="1998" y="610"/>
                  </a:cubicBezTo>
                  <a:cubicBezTo>
                    <a:pt x="1905" y="610"/>
                    <a:pt x="1821" y="628"/>
                    <a:pt x="1756" y="666"/>
                  </a:cubicBezTo>
                  <a:cubicBezTo>
                    <a:pt x="1719" y="675"/>
                    <a:pt x="1682" y="694"/>
                    <a:pt x="1645" y="721"/>
                  </a:cubicBezTo>
                  <a:cubicBezTo>
                    <a:pt x="1663" y="684"/>
                    <a:pt x="1673" y="666"/>
                    <a:pt x="1682" y="628"/>
                  </a:cubicBezTo>
                  <a:cubicBezTo>
                    <a:pt x="1710" y="563"/>
                    <a:pt x="1719" y="480"/>
                    <a:pt x="1710" y="396"/>
                  </a:cubicBezTo>
                  <a:cubicBezTo>
                    <a:pt x="1691" y="313"/>
                    <a:pt x="1673" y="238"/>
                    <a:pt x="1626" y="173"/>
                  </a:cubicBezTo>
                  <a:cubicBezTo>
                    <a:pt x="1580" y="108"/>
                    <a:pt x="1496" y="62"/>
                    <a:pt x="1413" y="52"/>
                  </a:cubicBezTo>
                  <a:cubicBezTo>
                    <a:pt x="1399" y="49"/>
                    <a:pt x="1385" y="48"/>
                    <a:pt x="1371" y="48"/>
                  </a:cubicBezTo>
                  <a:cubicBezTo>
                    <a:pt x="1306" y="48"/>
                    <a:pt x="1234" y="79"/>
                    <a:pt x="1180" y="117"/>
                  </a:cubicBezTo>
                  <a:cubicBezTo>
                    <a:pt x="1115" y="164"/>
                    <a:pt x="1069" y="220"/>
                    <a:pt x="1022" y="294"/>
                  </a:cubicBezTo>
                  <a:cubicBezTo>
                    <a:pt x="967" y="396"/>
                    <a:pt x="920" y="498"/>
                    <a:pt x="855" y="582"/>
                  </a:cubicBezTo>
                  <a:cubicBezTo>
                    <a:pt x="846" y="480"/>
                    <a:pt x="837" y="378"/>
                    <a:pt x="799" y="266"/>
                  </a:cubicBezTo>
                  <a:cubicBezTo>
                    <a:pt x="772" y="201"/>
                    <a:pt x="734" y="145"/>
                    <a:pt x="669" y="99"/>
                  </a:cubicBezTo>
                  <a:cubicBezTo>
                    <a:pt x="614" y="52"/>
                    <a:pt x="549" y="15"/>
                    <a:pt x="474" y="6"/>
                  </a:cubicBezTo>
                  <a:cubicBezTo>
                    <a:pt x="460" y="2"/>
                    <a:pt x="446" y="0"/>
                    <a:pt x="430" y="0"/>
                  </a:cubicBezTo>
                  <a:close/>
                  <a:moveTo>
                    <a:pt x="623" y="2422"/>
                  </a:moveTo>
                  <a:lnTo>
                    <a:pt x="623" y="2422"/>
                  </a:lnTo>
                  <a:cubicBezTo>
                    <a:pt x="576" y="2427"/>
                    <a:pt x="533" y="2432"/>
                    <a:pt x="490" y="2432"/>
                  </a:cubicBezTo>
                  <a:lnTo>
                    <a:pt x="490" y="2432"/>
                  </a:lnTo>
                  <a:cubicBezTo>
                    <a:pt x="458" y="2432"/>
                    <a:pt x="424" y="2429"/>
                    <a:pt x="391" y="2422"/>
                  </a:cubicBezTo>
                  <a:lnTo>
                    <a:pt x="391" y="2422"/>
                  </a:lnTo>
                  <a:cubicBezTo>
                    <a:pt x="422" y="2429"/>
                    <a:pt x="453" y="2432"/>
                    <a:pt x="486" y="2432"/>
                  </a:cubicBezTo>
                  <a:cubicBezTo>
                    <a:pt x="487" y="2432"/>
                    <a:pt x="489" y="2432"/>
                    <a:pt x="490" y="2432"/>
                  </a:cubicBezTo>
                  <a:lnTo>
                    <a:pt x="490" y="2432"/>
                  </a:lnTo>
                  <a:cubicBezTo>
                    <a:pt x="492" y="2432"/>
                    <a:pt x="494" y="2432"/>
                    <a:pt x="495" y="2432"/>
                  </a:cubicBezTo>
                  <a:cubicBezTo>
                    <a:pt x="542" y="2432"/>
                    <a:pt x="585" y="2427"/>
                    <a:pt x="623" y="242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0"/>
            <p:cNvSpPr/>
            <p:nvPr/>
          </p:nvSpPr>
          <p:spPr>
            <a:xfrm>
              <a:off x="4756500" y="2724175"/>
              <a:ext cx="12325" cy="42050"/>
            </a:xfrm>
            <a:custGeom>
              <a:rect b="b" l="l" r="r" t="t"/>
              <a:pathLst>
                <a:path extrusionOk="0" h="1682" w="493">
                  <a:moveTo>
                    <a:pt x="493" y="0"/>
                  </a:moveTo>
                  <a:cubicBezTo>
                    <a:pt x="446" y="149"/>
                    <a:pt x="400" y="297"/>
                    <a:pt x="372" y="427"/>
                  </a:cubicBezTo>
                  <a:lnTo>
                    <a:pt x="251" y="846"/>
                  </a:lnTo>
                  <a:lnTo>
                    <a:pt x="140" y="1264"/>
                  </a:lnTo>
                  <a:lnTo>
                    <a:pt x="65" y="1468"/>
                  </a:lnTo>
                  <a:cubicBezTo>
                    <a:pt x="56" y="1542"/>
                    <a:pt x="19" y="1607"/>
                    <a:pt x="0" y="1682"/>
                  </a:cubicBezTo>
                  <a:cubicBezTo>
                    <a:pt x="75" y="1552"/>
                    <a:pt x="121" y="1412"/>
                    <a:pt x="168" y="1273"/>
                  </a:cubicBezTo>
                  <a:cubicBezTo>
                    <a:pt x="214" y="1134"/>
                    <a:pt x="260" y="994"/>
                    <a:pt x="298" y="855"/>
                  </a:cubicBezTo>
                  <a:lnTo>
                    <a:pt x="400" y="437"/>
                  </a:lnTo>
                  <a:cubicBezTo>
                    <a:pt x="437" y="297"/>
                    <a:pt x="474" y="149"/>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0"/>
            <p:cNvSpPr/>
            <p:nvPr/>
          </p:nvSpPr>
          <p:spPr>
            <a:xfrm>
              <a:off x="4757900" y="2728575"/>
              <a:ext cx="29275" cy="38575"/>
            </a:xfrm>
            <a:custGeom>
              <a:rect b="b" l="l" r="r" t="t"/>
              <a:pathLst>
                <a:path extrusionOk="0" h="1543" w="1171">
                  <a:moveTo>
                    <a:pt x="1171" y="1"/>
                  </a:moveTo>
                  <a:lnTo>
                    <a:pt x="1171" y="1"/>
                  </a:lnTo>
                  <a:cubicBezTo>
                    <a:pt x="1059" y="121"/>
                    <a:pt x="948" y="251"/>
                    <a:pt x="855" y="372"/>
                  </a:cubicBezTo>
                  <a:cubicBezTo>
                    <a:pt x="753" y="502"/>
                    <a:pt x="660" y="632"/>
                    <a:pt x="558" y="753"/>
                  </a:cubicBezTo>
                  <a:cubicBezTo>
                    <a:pt x="465" y="883"/>
                    <a:pt x="362" y="1013"/>
                    <a:pt x="269" y="1143"/>
                  </a:cubicBezTo>
                  <a:cubicBezTo>
                    <a:pt x="177" y="1264"/>
                    <a:pt x="84" y="1404"/>
                    <a:pt x="0" y="1543"/>
                  </a:cubicBezTo>
                  <a:cubicBezTo>
                    <a:pt x="47" y="1478"/>
                    <a:pt x="93" y="1404"/>
                    <a:pt x="139" y="1348"/>
                  </a:cubicBezTo>
                  <a:cubicBezTo>
                    <a:pt x="186" y="1292"/>
                    <a:pt x="242" y="1218"/>
                    <a:pt x="288" y="1162"/>
                  </a:cubicBezTo>
                  <a:lnTo>
                    <a:pt x="595" y="781"/>
                  </a:lnTo>
                  <a:lnTo>
                    <a:pt x="883" y="400"/>
                  </a:lnTo>
                  <a:cubicBezTo>
                    <a:pt x="985" y="261"/>
                    <a:pt x="1078" y="131"/>
                    <a:pt x="11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0"/>
            <p:cNvSpPr/>
            <p:nvPr/>
          </p:nvSpPr>
          <p:spPr>
            <a:xfrm>
              <a:off x="4763000" y="2740650"/>
              <a:ext cx="3500" cy="11875"/>
            </a:xfrm>
            <a:custGeom>
              <a:rect b="b" l="l" r="r" t="t"/>
              <a:pathLst>
                <a:path extrusionOk="0" h="475" w="140">
                  <a:moveTo>
                    <a:pt x="140" y="1"/>
                  </a:moveTo>
                  <a:lnTo>
                    <a:pt x="140" y="1"/>
                  </a:lnTo>
                  <a:cubicBezTo>
                    <a:pt x="112" y="75"/>
                    <a:pt x="84" y="159"/>
                    <a:pt x="65" y="242"/>
                  </a:cubicBezTo>
                  <a:cubicBezTo>
                    <a:pt x="47" y="270"/>
                    <a:pt x="38" y="326"/>
                    <a:pt x="28" y="354"/>
                  </a:cubicBezTo>
                  <a:cubicBezTo>
                    <a:pt x="19" y="391"/>
                    <a:pt x="19" y="428"/>
                    <a:pt x="0" y="475"/>
                  </a:cubicBezTo>
                  <a:cubicBezTo>
                    <a:pt x="28" y="437"/>
                    <a:pt x="47" y="391"/>
                    <a:pt x="65" y="354"/>
                  </a:cubicBezTo>
                  <a:cubicBezTo>
                    <a:pt x="75" y="326"/>
                    <a:pt x="84" y="270"/>
                    <a:pt x="93" y="242"/>
                  </a:cubicBezTo>
                  <a:cubicBezTo>
                    <a:pt x="12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50"/>
            <p:cNvSpPr/>
            <p:nvPr/>
          </p:nvSpPr>
          <p:spPr>
            <a:xfrm>
              <a:off x="4767650" y="2736475"/>
              <a:ext cx="1175" cy="7700"/>
            </a:xfrm>
            <a:custGeom>
              <a:rect b="b" l="l" r="r" t="t"/>
              <a:pathLst>
                <a:path extrusionOk="0" h="308" w="47">
                  <a:moveTo>
                    <a:pt x="37" y="0"/>
                  </a:moveTo>
                  <a:cubicBezTo>
                    <a:pt x="19" y="47"/>
                    <a:pt x="19" y="93"/>
                    <a:pt x="28" y="149"/>
                  </a:cubicBezTo>
                  <a:cubicBezTo>
                    <a:pt x="19" y="177"/>
                    <a:pt x="19" y="196"/>
                    <a:pt x="19" y="223"/>
                  </a:cubicBezTo>
                  <a:cubicBezTo>
                    <a:pt x="0" y="261"/>
                    <a:pt x="0" y="279"/>
                    <a:pt x="0" y="307"/>
                  </a:cubicBezTo>
                  <a:lnTo>
                    <a:pt x="37" y="233"/>
                  </a:lnTo>
                  <a:cubicBezTo>
                    <a:pt x="37" y="196"/>
                    <a:pt x="47" y="177"/>
                    <a:pt x="47" y="149"/>
                  </a:cubicBezTo>
                  <a:cubicBezTo>
                    <a:pt x="47" y="103"/>
                    <a:pt x="47" y="4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50"/>
            <p:cNvSpPr/>
            <p:nvPr/>
          </p:nvSpPr>
          <p:spPr>
            <a:xfrm>
              <a:off x="4767650" y="2737400"/>
              <a:ext cx="4675" cy="10475"/>
            </a:xfrm>
            <a:custGeom>
              <a:rect b="b" l="l" r="r" t="t"/>
              <a:pathLst>
                <a:path extrusionOk="0" h="419" w="187">
                  <a:moveTo>
                    <a:pt x="186" y="1"/>
                  </a:moveTo>
                  <a:cubicBezTo>
                    <a:pt x="158" y="56"/>
                    <a:pt x="121" y="131"/>
                    <a:pt x="84" y="196"/>
                  </a:cubicBezTo>
                  <a:cubicBezTo>
                    <a:pt x="47" y="261"/>
                    <a:pt x="28" y="344"/>
                    <a:pt x="0" y="419"/>
                  </a:cubicBezTo>
                  <a:cubicBezTo>
                    <a:pt x="37" y="391"/>
                    <a:pt x="47" y="354"/>
                    <a:pt x="75" y="326"/>
                  </a:cubicBezTo>
                  <a:cubicBezTo>
                    <a:pt x="84" y="289"/>
                    <a:pt x="112" y="251"/>
                    <a:pt x="121" y="214"/>
                  </a:cubicBezTo>
                  <a:cubicBezTo>
                    <a:pt x="158" y="149"/>
                    <a:pt x="177" y="84"/>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0"/>
            <p:cNvSpPr/>
            <p:nvPr/>
          </p:nvSpPr>
          <p:spPr>
            <a:xfrm>
              <a:off x="4762300" y="2751575"/>
              <a:ext cx="3750" cy="6525"/>
            </a:xfrm>
            <a:custGeom>
              <a:rect b="b" l="l" r="r" t="t"/>
              <a:pathLst>
                <a:path extrusionOk="0" h="261" w="150">
                  <a:moveTo>
                    <a:pt x="149" y="0"/>
                  </a:moveTo>
                  <a:lnTo>
                    <a:pt x="149" y="0"/>
                  </a:lnTo>
                  <a:cubicBezTo>
                    <a:pt x="103" y="38"/>
                    <a:pt x="75" y="65"/>
                    <a:pt x="56" y="121"/>
                  </a:cubicBezTo>
                  <a:cubicBezTo>
                    <a:pt x="28" y="168"/>
                    <a:pt x="10" y="214"/>
                    <a:pt x="1" y="261"/>
                  </a:cubicBezTo>
                  <a:cubicBezTo>
                    <a:pt x="28" y="223"/>
                    <a:pt x="66" y="186"/>
                    <a:pt x="93" y="140"/>
                  </a:cubicBezTo>
                  <a:cubicBezTo>
                    <a:pt x="112" y="93"/>
                    <a:pt x="140"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0"/>
            <p:cNvSpPr/>
            <p:nvPr/>
          </p:nvSpPr>
          <p:spPr>
            <a:xfrm>
              <a:off x="4784375" y="2716500"/>
              <a:ext cx="1875" cy="10700"/>
            </a:xfrm>
            <a:custGeom>
              <a:rect b="b" l="l" r="r" t="t"/>
              <a:pathLst>
                <a:path extrusionOk="0" h="428" w="75">
                  <a:moveTo>
                    <a:pt x="75" y="0"/>
                  </a:moveTo>
                  <a:lnTo>
                    <a:pt x="75" y="0"/>
                  </a:lnTo>
                  <a:cubicBezTo>
                    <a:pt x="47" y="66"/>
                    <a:pt x="28" y="140"/>
                    <a:pt x="47" y="223"/>
                  </a:cubicBezTo>
                  <a:cubicBezTo>
                    <a:pt x="28" y="251"/>
                    <a:pt x="19" y="288"/>
                    <a:pt x="19" y="326"/>
                  </a:cubicBezTo>
                  <a:cubicBezTo>
                    <a:pt x="9" y="354"/>
                    <a:pt x="9" y="391"/>
                    <a:pt x="0" y="428"/>
                  </a:cubicBezTo>
                  <a:cubicBezTo>
                    <a:pt x="19" y="391"/>
                    <a:pt x="28" y="354"/>
                    <a:pt x="47" y="326"/>
                  </a:cubicBezTo>
                  <a:cubicBezTo>
                    <a:pt x="56" y="288"/>
                    <a:pt x="56" y="251"/>
                    <a:pt x="65" y="223"/>
                  </a:cubicBezTo>
                  <a:cubicBezTo>
                    <a:pt x="75" y="149"/>
                    <a:pt x="75" y="6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0"/>
            <p:cNvSpPr/>
            <p:nvPr/>
          </p:nvSpPr>
          <p:spPr>
            <a:xfrm>
              <a:off x="4781125" y="2723225"/>
              <a:ext cx="2100" cy="7475"/>
            </a:xfrm>
            <a:custGeom>
              <a:rect b="b" l="l" r="r" t="t"/>
              <a:pathLst>
                <a:path extrusionOk="0" h="299" w="84">
                  <a:moveTo>
                    <a:pt x="65" y="1"/>
                  </a:moveTo>
                  <a:cubicBezTo>
                    <a:pt x="47" y="38"/>
                    <a:pt x="37" y="94"/>
                    <a:pt x="19" y="150"/>
                  </a:cubicBezTo>
                  <a:cubicBezTo>
                    <a:pt x="9" y="205"/>
                    <a:pt x="9" y="252"/>
                    <a:pt x="0" y="298"/>
                  </a:cubicBezTo>
                  <a:cubicBezTo>
                    <a:pt x="19" y="280"/>
                    <a:pt x="37" y="252"/>
                    <a:pt x="47" y="233"/>
                  </a:cubicBezTo>
                  <a:cubicBezTo>
                    <a:pt x="56" y="205"/>
                    <a:pt x="65" y="187"/>
                    <a:pt x="65" y="159"/>
                  </a:cubicBezTo>
                  <a:cubicBezTo>
                    <a:pt x="84" y="122"/>
                    <a:pt x="84" y="103"/>
                    <a:pt x="84" y="75"/>
                  </a:cubicBezTo>
                  <a:cubicBezTo>
                    <a:pt x="84" y="38"/>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0"/>
            <p:cNvSpPr/>
            <p:nvPr/>
          </p:nvSpPr>
          <p:spPr>
            <a:xfrm>
              <a:off x="4783200" y="2715100"/>
              <a:ext cx="1200" cy="4200"/>
            </a:xfrm>
            <a:custGeom>
              <a:rect b="b" l="l" r="r" t="t"/>
              <a:pathLst>
                <a:path extrusionOk="0" h="168" w="48">
                  <a:moveTo>
                    <a:pt x="19" y="1"/>
                  </a:moveTo>
                  <a:cubicBezTo>
                    <a:pt x="10" y="19"/>
                    <a:pt x="10" y="56"/>
                    <a:pt x="1" y="75"/>
                  </a:cubicBezTo>
                  <a:lnTo>
                    <a:pt x="1" y="122"/>
                  </a:lnTo>
                  <a:cubicBezTo>
                    <a:pt x="10" y="140"/>
                    <a:pt x="10" y="159"/>
                    <a:pt x="10" y="168"/>
                  </a:cubicBezTo>
                  <a:cubicBezTo>
                    <a:pt x="29" y="149"/>
                    <a:pt x="47" y="122"/>
                    <a:pt x="47" y="94"/>
                  </a:cubicBezTo>
                  <a:lnTo>
                    <a:pt x="47" y="47"/>
                  </a:lnTo>
                  <a:cubicBezTo>
                    <a:pt x="47" y="19"/>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0"/>
            <p:cNvSpPr/>
            <p:nvPr/>
          </p:nvSpPr>
          <p:spPr>
            <a:xfrm>
              <a:off x="4801100" y="2729750"/>
              <a:ext cx="2575" cy="9775"/>
            </a:xfrm>
            <a:custGeom>
              <a:rect b="b" l="l" r="r" t="t"/>
              <a:pathLst>
                <a:path extrusionOk="0" h="391" w="103">
                  <a:moveTo>
                    <a:pt x="28" y="0"/>
                  </a:moveTo>
                  <a:lnTo>
                    <a:pt x="28" y="0"/>
                  </a:lnTo>
                  <a:cubicBezTo>
                    <a:pt x="56" y="65"/>
                    <a:pt x="74" y="121"/>
                    <a:pt x="74" y="204"/>
                  </a:cubicBezTo>
                  <a:cubicBezTo>
                    <a:pt x="74" y="232"/>
                    <a:pt x="56" y="260"/>
                    <a:pt x="47" y="297"/>
                  </a:cubicBezTo>
                  <a:cubicBezTo>
                    <a:pt x="37" y="307"/>
                    <a:pt x="37" y="325"/>
                    <a:pt x="28" y="344"/>
                  </a:cubicBezTo>
                  <a:cubicBezTo>
                    <a:pt x="9" y="353"/>
                    <a:pt x="0" y="372"/>
                    <a:pt x="0" y="390"/>
                  </a:cubicBezTo>
                  <a:lnTo>
                    <a:pt x="37" y="353"/>
                  </a:lnTo>
                  <a:cubicBezTo>
                    <a:pt x="47" y="344"/>
                    <a:pt x="56" y="316"/>
                    <a:pt x="65" y="307"/>
                  </a:cubicBezTo>
                  <a:cubicBezTo>
                    <a:pt x="84" y="269"/>
                    <a:pt x="102" y="232"/>
                    <a:pt x="102" y="204"/>
                  </a:cubicBezTo>
                  <a:cubicBezTo>
                    <a:pt x="102" y="158"/>
                    <a:pt x="102" y="121"/>
                    <a:pt x="93" y="84"/>
                  </a:cubicBezTo>
                  <a:cubicBezTo>
                    <a:pt x="84" y="47"/>
                    <a:pt x="56" y="2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0"/>
            <p:cNvSpPr/>
            <p:nvPr/>
          </p:nvSpPr>
          <p:spPr>
            <a:xfrm>
              <a:off x="4795975" y="2735550"/>
              <a:ext cx="5150" cy="7925"/>
            </a:xfrm>
            <a:custGeom>
              <a:rect b="b" l="l" r="r" t="t"/>
              <a:pathLst>
                <a:path extrusionOk="0" h="317" w="206">
                  <a:moveTo>
                    <a:pt x="205" y="0"/>
                  </a:moveTo>
                  <a:lnTo>
                    <a:pt x="140" y="75"/>
                  </a:lnTo>
                  <a:cubicBezTo>
                    <a:pt x="122" y="93"/>
                    <a:pt x="103" y="130"/>
                    <a:pt x="94" y="158"/>
                  </a:cubicBezTo>
                  <a:lnTo>
                    <a:pt x="47" y="233"/>
                  </a:lnTo>
                  <a:cubicBezTo>
                    <a:pt x="29" y="260"/>
                    <a:pt x="19" y="298"/>
                    <a:pt x="1" y="316"/>
                  </a:cubicBezTo>
                  <a:cubicBezTo>
                    <a:pt x="29" y="307"/>
                    <a:pt x="56" y="279"/>
                    <a:pt x="75" y="260"/>
                  </a:cubicBezTo>
                  <a:cubicBezTo>
                    <a:pt x="103" y="233"/>
                    <a:pt x="122" y="205"/>
                    <a:pt x="140" y="177"/>
                  </a:cubicBezTo>
                  <a:cubicBezTo>
                    <a:pt x="168" y="130"/>
                    <a:pt x="196" y="7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50"/>
            <p:cNvSpPr/>
            <p:nvPr/>
          </p:nvSpPr>
          <p:spPr>
            <a:xfrm>
              <a:off x="4793900" y="2742525"/>
              <a:ext cx="6275" cy="6275"/>
            </a:xfrm>
            <a:custGeom>
              <a:rect b="b" l="l" r="r" t="t"/>
              <a:pathLst>
                <a:path extrusionOk="0" h="251" w="251">
                  <a:moveTo>
                    <a:pt x="251" y="0"/>
                  </a:moveTo>
                  <a:lnTo>
                    <a:pt x="251" y="0"/>
                  </a:lnTo>
                  <a:cubicBezTo>
                    <a:pt x="205" y="37"/>
                    <a:pt x="158" y="74"/>
                    <a:pt x="112" y="121"/>
                  </a:cubicBezTo>
                  <a:cubicBezTo>
                    <a:pt x="84" y="167"/>
                    <a:pt x="47" y="204"/>
                    <a:pt x="0" y="251"/>
                  </a:cubicBezTo>
                  <a:cubicBezTo>
                    <a:pt x="37" y="251"/>
                    <a:pt x="56" y="223"/>
                    <a:pt x="84" y="214"/>
                  </a:cubicBezTo>
                  <a:cubicBezTo>
                    <a:pt x="102" y="204"/>
                    <a:pt x="121" y="177"/>
                    <a:pt x="149" y="158"/>
                  </a:cubicBezTo>
                  <a:cubicBezTo>
                    <a:pt x="177" y="130"/>
                    <a:pt x="195"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50"/>
            <p:cNvSpPr/>
            <p:nvPr/>
          </p:nvSpPr>
          <p:spPr>
            <a:xfrm>
              <a:off x="4796450" y="2734375"/>
              <a:ext cx="3050" cy="5375"/>
            </a:xfrm>
            <a:custGeom>
              <a:rect b="b" l="l" r="r" t="t"/>
              <a:pathLst>
                <a:path extrusionOk="0" h="215" w="122">
                  <a:moveTo>
                    <a:pt x="121" y="1"/>
                  </a:moveTo>
                  <a:lnTo>
                    <a:pt x="47" y="103"/>
                  </a:lnTo>
                  <a:cubicBezTo>
                    <a:pt x="37" y="140"/>
                    <a:pt x="10" y="177"/>
                    <a:pt x="0" y="215"/>
                  </a:cubicBezTo>
                  <a:cubicBezTo>
                    <a:pt x="47" y="187"/>
                    <a:pt x="75" y="150"/>
                    <a:pt x="93" y="122"/>
                  </a:cubicBezTo>
                  <a:cubicBezTo>
                    <a:pt x="103" y="94"/>
                    <a:pt x="121" y="84"/>
                    <a:pt x="121" y="57"/>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0"/>
            <p:cNvSpPr/>
            <p:nvPr/>
          </p:nvSpPr>
          <p:spPr>
            <a:xfrm>
              <a:off x="4761825" y="2763875"/>
              <a:ext cx="8875" cy="2350"/>
            </a:xfrm>
            <a:custGeom>
              <a:rect b="b" l="l" r="r" t="t"/>
              <a:pathLst>
                <a:path extrusionOk="0" h="94" w="355">
                  <a:moveTo>
                    <a:pt x="354" y="1"/>
                  </a:moveTo>
                  <a:lnTo>
                    <a:pt x="178" y="29"/>
                  </a:lnTo>
                  <a:cubicBezTo>
                    <a:pt x="122" y="47"/>
                    <a:pt x="66" y="57"/>
                    <a:pt x="1" y="75"/>
                  </a:cubicBezTo>
                  <a:cubicBezTo>
                    <a:pt x="29" y="75"/>
                    <a:pt x="66" y="75"/>
                    <a:pt x="94" y="94"/>
                  </a:cubicBezTo>
                  <a:cubicBezTo>
                    <a:pt x="131" y="94"/>
                    <a:pt x="159" y="94"/>
                    <a:pt x="187" y="75"/>
                  </a:cubicBezTo>
                  <a:cubicBezTo>
                    <a:pt x="243" y="66"/>
                    <a:pt x="308" y="47"/>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0"/>
            <p:cNvSpPr/>
            <p:nvPr/>
          </p:nvSpPr>
          <p:spPr>
            <a:xfrm>
              <a:off x="4764625" y="2760875"/>
              <a:ext cx="6300" cy="2500"/>
            </a:xfrm>
            <a:custGeom>
              <a:rect b="b" l="l" r="r" t="t"/>
              <a:pathLst>
                <a:path extrusionOk="0" h="100" w="252">
                  <a:moveTo>
                    <a:pt x="251" y="0"/>
                  </a:moveTo>
                  <a:lnTo>
                    <a:pt x="251" y="0"/>
                  </a:lnTo>
                  <a:cubicBezTo>
                    <a:pt x="233" y="9"/>
                    <a:pt x="205" y="9"/>
                    <a:pt x="186" y="28"/>
                  </a:cubicBezTo>
                  <a:cubicBezTo>
                    <a:pt x="168" y="37"/>
                    <a:pt x="149" y="37"/>
                    <a:pt x="121" y="46"/>
                  </a:cubicBezTo>
                  <a:cubicBezTo>
                    <a:pt x="75" y="56"/>
                    <a:pt x="47" y="84"/>
                    <a:pt x="0" y="93"/>
                  </a:cubicBezTo>
                  <a:cubicBezTo>
                    <a:pt x="10" y="98"/>
                    <a:pt x="21" y="100"/>
                    <a:pt x="33" y="100"/>
                  </a:cubicBezTo>
                  <a:cubicBezTo>
                    <a:pt x="45" y="100"/>
                    <a:pt x="56" y="98"/>
                    <a:pt x="66" y="93"/>
                  </a:cubicBezTo>
                  <a:cubicBezTo>
                    <a:pt x="84" y="93"/>
                    <a:pt x="112" y="93"/>
                    <a:pt x="131" y="84"/>
                  </a:cubicBezTo>
                  <a:cubicBezTo>
                    <a:pt x="186" y="56"/>
                    <a:pt x="214" y="37"/>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0"/>
            <p:cNvSpPr/>
            <p:nvPr/>
          </p:nvSpPr>
          <p:spPr>
            <a:xfrm>
              <a:off x="4766475" y="2755050"/>
              <a:ext cx="4450" cy="5375"/>
            </a:xfrm>
            <a:custGeom>
              <a:rect b="b" l="l" r="r" t="t"/>
              <a:pathLst>
                <a:path extrusionOk="0" h="215" w="178">
                  <a:moveTo>
                    <a:pt x="177" y="1"/>
                  </a:moveTo>
                  <a:lnTo>
                    <a:pt x="177" y="1"/>
                  </a:lnTo>
                  <a:cubicBezTo>
                    <a:pt x="131" y="29"/>
                    <a:pt x="112" y="56"/>
                    <a:pt x="75" y="94"/>
                  </a:cubicBezTo>
                  <a:cubicBezTo>
                    <a:pt x="47" y="131"/>
                    <a:pt x="29" y="168"/>
                    <a:pt x="1" y="214"/>
                  </a:cubicBezTo>
                  <a:cubicBezTo>
                    <a:pt x="38" y="187"/>
                    <a:pt x="75" y="149"/>
                    <a:pt x="94" y="131"/>
                  </a:cubicBezTo>
                  <a:cubicBezTo>
                    <a:pt x="122" y="103"/>
                    <a:pt x="131" y="94"/>
                    <a:pt x="140" y="75"/>
                  </a:cubicBezTo>
                  <a:cubicBezTo>
                    <a:pt x="159" y="47"/>
                    <a:pt x="177" y="2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0"/>
            <p:cNvSpPr/>
            <p:nvPr/>
          </p:nvSpPr>
          <p:spPr>
            <a:xfrm>
              <a:off x="4770425" y="2756225"/>
              <a:ext cx="5150" cy="3275"/>
            </a:xfrm>
            <a:custGeom>
              <a:rect b="b" l="l" r="r" t="t"/>
              <a:pathLst>
                <a:path extrusionOk="0" h="131" w="206">
                  <a:moveTo>
                    <a:pt x="205" y="0"/>
                  </a:moveTo>
                  <a:lnTo>
                    <a:pt x="205" y="0"/>
                  </a:lnTo>
                  <a:cubicBezTo>
                    <a:pt x="159" y="9"/>
                    <a:pt x="122" y="19"/>
                    <a:pt x="94" y="47"/>
                  </a:cubicBezTo>
                  <a:cubicBezTo>
                    <a:pt x="57" y="75"/>
                    <a:pt x="19" y="93"/>
                    <a:pt x="1" y="130"/>
                  </a:cubicBezTo>
                  <a:cubicBezTo>
                    <a:pt x="47" y="112"/>
                    <a:pt x="75" y="102"/>
                    <a:pt x="112" y="84"/>
                  </a:cubicBezTo>
                  <a:cubicBezTo>
                    <a:pt x="149" y="56"/>
                    <a:pt x="18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0"/>
            <p:cNvSpPr/>
            <p:nvPr/>
          </p:nvSpPr>
          <p:spPr>
            <a:xfrm>
              <a:off x="4773225" y="2758075"/>
              <a:ext cx="6525" cy="4200"/>
            </a:xfrm>
            <a:custGeom>
              <a:rect b="b" l="l" r="r" t="t"/>
              <a:pathLst>
                <a:path extrusionOk="0" h="168" w="261">
                  <a:moveTo>
                    <a:pt x="260" y="1"/>
                  </a:moveTo>
                  <a:lnTo>
                    <a:pt x="121" y="66"/>
                  </a:lnTo>
                  <a:cubicBezTo>
                    <a:pt x="84" y="103"/>
                    <a:pt x="37" y="121"/>
                    <a:pt x="0" y="168"/>
                  </a:cubicBezTo>
                  <a:cubicBezTo>
                    <a:pt x="56" y="158"/>
                    <a:pt x="102" y="140"/>
                    <a:pt x="140" y="103"/>
                  </a:cubicBezTo>
                  <a:cubicBezTo>
                    <a:pt x="177" y="66"/>
                    <a:pt x="223"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0"/>
            <p:cNvSpPr/>
            <p:nvPr/>
          </p:nvSpPr>
          <p:spPr>
            <a:xfrm>
              <a:off x="4750925" y="2710925"/>
              <a:ext cx="4900" cy="8850"/>
            </a:xfrm>
            <a:custGeom>
              <a:rect b="b" l="l" r="r" t="t"/>
              <a:pathLst>
                <a:path extrusionOk="0" h="354" w="196">
                  <a:moveTo>
                    <a:pt x="195" y="0"/>
                  </a:moveTo>
                  <a:lnTo>
                    <a:pt x="195" y="0"/>
                  </a:lnTo>
                  <a:cubicBezTo>
                    <a:pt x="158" y="28"/>
                    <a:pt x="140" y="47"/>
                    <a:pt x="112" y="66"/>
                  </a:cubicBezTo>
                  <a:cubicBezTo>
                    <a:pt x="93" y="93"/>
                    <a:pt x="84" y="121"/>
                    <a:pt x="56" y="149"/>
                  </a:cubicBezTo>
                  <a:cubicBezTo>
                    <a:pt x="19" y="214"/>
                    <a:pt x="0" y="279"/>
                    <a:pt x="10" y="354"/>
                  </a:cubicBezTo>
                  <a:cubicBezTo>
                    <a:pt x="19" y="316"/>
                    <a:pt x="37" y="289"/>
                    <a:pt x="47" y="261"/>
                  </a:cubicBezTo>
                  <a:cubicBezTo>
                    <a:pt x="56" y="233"/>
                    <a:pt x="84" y="196"/>
                    <a:pt x="93" y="177"/>
                  </a:cubicBezTo>
                  <a:lnTo>
                    <a:pt x="19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0"/>
            <p:cNvSpPr/>
            <p:nvPr/>
          </p:nvSpPr>
          <p:spPr>
            <a:xfrm>
              <a:off x="4752075" y="2715100"/>
              <a:ext cx="3275" cy="8150"/>
            </a:xfrm>
            <a:custGeom>
              <a:rect b="b" l="l" r="r" t="t"/>
              <a:pathLst>
                <a:path extrusionOk="0" h="326" w="131">
                  <a:moveTo>
                    <a:pt x="131" y="1"/>
                  </a:moveTo>
                  <a:lnTo>
                    <a:pt x="131" y="1"/>
                  </a:lnTo>
                  <a:cubicBezTo>
                    <a:pt x="103" y="19"/>
                    <a:pt x="84" y="29"/>
                    <a:pt x="57" y="66"/>
                  </a:cubicBezTo>
                  <a:cubicBezTo>
                    <a:pt x="47" y="94"/>
                    <a:pt x="29" y="122"/>
                    <a:pt x="19" y="149"/>
                  </a:cubicBezTo>
                  <a:cubicBezTo>
                    <a:pt x="10" y="205"/>
                    <a:pt x="1" y="261"/>
                    <a:pt x="10" y="326"/>
                  </a:cubicBezTo>
                  <a:lnTo>
                    <a:pt x="38" y="242"/>
                  </a:lnTo>
                  <a:cubicBezTo>
                    <a:pt x="47" y="205"/>
                    <a:pt x="57" y="187"/>
                    <a:pt x="66" y="159"/>
                  </a:cubicBezTo>
                  <a:cubicBezTo>
                    <a:pt x="94" y="103"/>
                    <a:pt x="103" y="5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0"/>
            <p:cNvSpPr/>
            <p:nvPr/>
          </p:nvSpPr>
          <p:spPr>
            <a:xfrm>
              <a:off x="4753250" y="2720225"/>
              <a:ext cx="2100" cy="8850"/>
            </a:xfrm>
            <a:custGeom>
              <a:rect b="b" l="l" r="r" t="t"/>
              <a:pathLst>
                <a:path extrusionOk="0" h="354" w="84">
                  <a:moveTo>
                    <a:pt x="84" y="0"/>
                  </a:moveTo>
                  <a:lnTo>
                    <a:pt x="84" y="0"/>
                  </a:lnTo>
                  <a:cubicBezTo>
                    <a:pt x="47" y="47"/>
                    <a:pt x="19" y="102"/>
                    <a:pt x="10" y="167"/>
                  </a:cubicBezTo>
                  <a:cubicBezTo>
                    <a:pt x="10" y="195"/>
                    <a:pt x="0" y="223"/>
                    <a:pt x="0" y="260"/>
                  </a:cubicBezTo>
                  <a:cubicBezTo>
                    <a:pt x="0" y="288"/>
                    <a:pt x="0" y="316"/>
                    <a:pt x="10" y="353"/>
                  </a:cubicBezTo>
                  <a:lnTo>
                    <a:pt x="37" y="260"/>
                  </a:lnTo>
                  <a:cubicBezTo>
                    <a:pt x="47" y="232"/>
                    <a:pt x="47" y="195"/>
                    <a:pt x="56" y="177"/>
                  </a:cubicBezTo>
                  <a:cubicBezTo>
                    <a:pt x="65" y="121"/>
                    <a:pt x="8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0"/>
            <p:cNvSpPr/>
            <p:nvPr/>
          </p:nvSpPr>
          <p:spPr>
            <a:xfrm>
              <a:off x="4749750" y="2726025"/>
              <a:ext cx="1200" cy="9325"/>
            </a:xfrm>
            <a:custGeom>
              <a:rect b="b" l="l" r="r" t="t"/>
              <a:pathLst>
                <a:path extrusionOk="0" h="373" w="48">
                  <a:moveTo>
                    <a:pt x="38" y="0"/>
                  </a:moveTo>
                  <a:cubicBezTo>
                    <a:pt x="10" y="56"/>
                    <a:pt x="1" y="130"/>
                    <a:pt x="10" y="186"/>
                  </a:cubicBezTo>
                  <a:lnTo>
                    <a:pt x="10" y="279"/>
                  </a:lnTo>
                  <a:cubicBezTo>
                    <a:pt x="10" y="316"/>
                    <a:pt x="19" y="344"/>
                    <a:pt x="38" y="372"/>
                  </a:cubicBezTo>
                  <a:lnTo>
                    <a:pt x="47" y="279"/>
                  </a:lnTo>
                  <a:lnTo>
                    <a:pt x="47" y="186"/>
                  </a:lnTo>
                  <a:cubicBezTo>
                    <a:pt x="47" y="130"/>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0"/>
            <p:cNvSpPr/>
            <p:nvPr/>
          </p:nvSpPr>
          <p:spPr>
            <a:xfrm>
              <a:off x="4751150" y="2733225"/>
              <a:ext cx="1875" cy="9325"/>
            </a:xfrm>
            <a:custGeom>
              <a:rect b="b" l="l" r="r" t="t"/>
              <a:pathLst>
                <a:path extrusionOk="0" h="373" w="75">
                  <a:moveTo>
                    <a:pt x="75" y="0"/>
                  </a:moveTo>
                  <a:cubicBezTo>
                    <a:pt x="38" y="65"/>
                    <a:pt x="28" y="121"/>
                    <a:pt x="10" y="186"/>
                  </a:cubicBezTo>
                  <a:cubicBezTo>
                    <a:pt x="1" y="214"/>
                    <a:pt x="1" y="251"/>
                    <a:pt x="1" y="279"/>
                  </a:cubicBezTo>
                  <a:cubicBezTo>
                    <a:pt x="1" y="307"/>
                    <a:pt x="10" y="353"/>
                    <a:pt x="28" y="372"/>
                  </a:cubicBezTo>
                  <a:cubicBezTo>
                    <a:pt x="28" y="335"/>
                    <a:pt x="38" y="316"/>
                    <a:pt x="38" y="279"/>
                  </a:cubicBezTo>
                  <a:lnTo>
                    <a:pt x="47" y="186"/>
                  </a:lnTo>
                  <a:cubicBezTo>
                    <a:pt x="56" y="130"/>
                    <a:pt x="75" y="7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0"/>
            <p:cNvSpPr/>
            <p:nvPr/>
          </p:nvSpPr>
          <p:spPr>
            <a:xfrm>
              <a:off x="4772750" y="2725100"/>
              <a:ext cx="1425" cy="3975"/>
            </a:xfrm>
            <a:custGeom>
              <a:rect b="b" l="l" r="r" t="t"/>
              <a:pathLst>
                <a:path extrusionOk="0" h="159" w="57">
                  <a:moveTo>
                    <a:pt x="56" y="0"/>
                  </a:moveTo>
                  <a:lnTo>
                    <a:pt x="56" y="0"/>
                  </a:lnTo>
                  <a:cubicBezTo>
                    <a:pt x="19" y="19"/>
                    <a:pt x="10" y="37"/>
                    <a:pt x="10" y="75"/>
                  </a:cubicBezTo>
                  <a:cubicBezTo>
                    <a:pt x="1" y="93"/>
                    <a:pt x="1" y="121"/>
                    <a:pt x="1" y="158"/>
                  </a:cubicBezTo>
                  <a:cubicBezTo>
                    <a:pt x="19" y="130"/>
                    <a:pt x="29" y="112"/>
                    <a:pt x="47" y="84"/>
                  </a:cubicBezTo>
                  <a:cubicBezTo>
                    <a:pt x="56" y="65"/>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0"/>
            <p:cNvSpPr/>
            <p:nvPr/>
          </p:nvSpPr>
          <p:spPr>
            <a:xfrm>
              <a:off x="4775075" y="2722550"/>
              <a:ext cx="1875" cy="3725"/>
            </a:xfrm>
            <a:custGeom>
              <a:rect b="b" l="l" r="r" t="t"/>
              <a:pathLst>
                <a:path extrusionOk="0" h="149" w="75">
                  <a:moveTo>
                    <a:pt x="66" y="0"/>
                  </a:moveTo>
                  <a:lnTo>
                    <a:pt x="66" y="0"/>
                  </a:lnTo>
                  <a:cubicBezTo>
                    <a:pt x="47" y="9"/>
                    <a:pt x="19" y="46"/>
                    <a:pt x="19" y="74"/>
                  </a:cubicBezTo>
                  <a:cubicBezTo>
                    <a:pt x="10" y="93"/>
                    <a:pt x="1" y="121"/>
                    <a:pt x="10" y="149"/>
                  </a:cubicBezTo>
                  <a:cubicBezTo>
                    <a:pt x="28" y="130"/>
                    <a:pt x="47" y="102"/>
                    <a:pt x="56" y="84"/>
                  </a:cubicBezTo>
                  <a:cubicBezTo>
                    <a:pt x="66" y="56"/>
                    <a:pt x="75" y="3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50"/>
            <p:cNvSpPr/>
            <p:nvPr/>
          </p:nvSpPr>
          <p:spPr>
            <a:xfrm>
              <a:off x="4751375" y="2746450"/>
              <a:ext cx="1200" cy="6300"/>
            </a:xfrm>
            <a:custGeom>
              <a:rect b="b" l="l" r="r" t="t"/>
              <a:pathLst>
                <a:path extrusionOk="0" h="252" w="48">
                  <a:moveTo>
                    <a:pt x="29" y="1"/>
                  </a:moveTo>
                  <a:cubicBezTo>
                    <a:pt x="19" y="38"/>
                    <a:pt x="19" y="75"/>
                    <a:pt x="1" y="140"/>
                  </a:cubicBezTo>
                  <a:cubicBezTo>
                    <a:pt x="1" y="150"/>
                    <a:pt x="19" y="168"/>
                    <a:pt x="19" y="196"/>
                  </a:cubicBezTo>
                  <a:cubicBezTo>
                    <a:pt x="19" y="215"/>
                    <a:pt x="29" y="233"/>
                    <a:pt x="38" y="252"/>
                  </a:cubicBezTo>
                  <a:cubicBezTo>
                    <a:pt x="47" y="205"/>
                    <a:pt x="47" y="168"/>
                    <a:pt x="47" y="122"/>
                  </a:cubicBezTo>
                  <a:cubicBezTo>
                    <a:pt x="47" y="75"/>
                    <a:pt x="38"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50"/>
            <p:cNvSpPr/>
            <p:nvPr/>
          </p:nvSpPr>
          <p:spPr>
            <a:xfrm>
              <a:off x="4734900" y="2785650"/>
              <a:ext cx="61350" cy="58500"/>
            </a:xfrm>
            <a:custGeom>
              <a:rect b="b" l="l" r="r" t="t"/>
              <a:pathLst>
                <a:path extrusionOk="0" h="2340" w="2454">
                  <a:moveTo>
                    <a:pt x="829" y="1"/>
                  </a:moveTo>
                  <a:cubicBezTo>
                    <a:pt x="635" y="1"/>
                    <a:pt x="479" y="196"/>
                    <a:pt x="381" y="384"/>
                  </a:cubicBezTo>
                  <a:cubicBezTo>
                    <a:pt x="130" y="895"/>
                    <a:pt x="0" y="1471"/>
                    <a:pt x="28" y="2056"/>
                  </a:cubicBezTo>
                  <a:cubicBezTo>
                    <a:pt x="10" y="2252"/>
                    <a:pt x="270" y="2307"/>
                    <a:pt x="418" y="2335"/>
                  </a:cubicBezTo>
                  <a:cubicBezTo>
                    <a:pt x="481" y="2338"/>
                    <a:pt x="543" y="2340"/>
                    <a:pt x="605" y="2340"/>
                  </a:cubicBezTo>
                  <a:cubicBezTo>
                    <a:pt x="1101" y="2340"/>
                    <a:pt x="1595" y="2238"/>
                    <a:pt x="2016" y="1982"/>
                  </a:cubicBezTo>
                  <a:cubicBezTo>
                    <a:pt x="2174" y="1889"/>
                    <a:pt x="2314" y="1768"/>
                    <a:pt x="2379" y="1620"/>
                  </a:cubicBezTo>
                  <a:cubicBezTo>
                    <a:pt x="2453" y="1462"/>
                    <a:pt x="2434" y="1248"/>
                    <a:pt x="2295" y="1146"/>
                  </a:cubicBezTo>
                  <a:cubicBezTo>
                    <a:pt x="2228" y="1091"/>
                    <a:pt x="2149" y="1071"/>
                    <a:pt x="2066" y="1071"/>
                  </a:cubicBezTo>
                  <a:cubicBezTo>
                    <a:pt x="1966" y="1071"/>
                    <a:pt x="1858" y="1101"/>
                    <a:pt x="1756" y="1137"/>
                  </a:cubicBezTo>
                  <a:cubicBezTo>
                    <a:pt x="1849" y="1025"/>
                    <a:pt x="1942" y="914"/>
                    <a:pt x="1970" y="774"/>
                  </a:cubicBezTo>
                  <a:cubicBezTo>
                    <a:pt x="2007" y="635"/>
                    <a:pt x="1970" y="458"/>
                    <a:pt x="1849" y="393"/>
                  </a:cubicBezTo>
                  <a:cubicBezTo>
                    <a:pt x="1810" y="371"/>
                    <a:pt x="1766" y="361"/>
                    <a:pt x="1721" y="361"/>
                  </a:cubicBezTo>
                  <a:cubicBezTo>
                    <a:pt x="1618" y="361"/>
                    <a:pt x="1509" y="412"/>
                    <a:pt x="1431" y="477"/>
                  </a:cubicBezTo>
                  <a:cubicBezTo>
                    <a:pt x="1301" y="561"/>
                    <a:pt x="1208" y="691"/>
                    <a:pt x="1078" y="765"/>
                  </a:cubicBezTo>
                  <a:cubicBezTo>
                    <a:pt x="1124" y="626"/>
                    <a:pt x="1162" y="477"/>
                    <a:pt x="1152" y="328"/>
                  </a:cubicBezTo>
                  <a:cubicBezTo>
                    <a:pt x="1143" y="198"/>
                    <a:pt x="1050" y="40"/>
                    <a:pt x="911" y="12"/>
                  </a:cubicBezTo>
                  <a:cubicBezTo>
                    <a:pt x="883" y="5"/>
                    <a:pt x="856" y="1"/>
                    <a:pt x="82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0"/>
            <p:cNvSpPr/>
            <p:nvPr/>
          </p:nvSpPr>
          <p:spPr>
            <a:xfrm>
              <a:off x="4734650" y="2785175"/>
              <a:ext cx="61600" cy="58875"/>
            </a:xfrm>
            <a:custGeom>
              <a:rect b="b" l="l" r="r" t="t"/>
              <a:pathLst>
                <a:path extrusionOk="0" h="2355" w="2464">
                  <a:moveTo>
                    <a:pt x="103" y="1258"/>
                  </a:moveTo>
                  <a:cubicBezTo>
                    <a:pt x="50" y="1515"/>
                    <a:pt x="22" y="1771"/>
                    <a:pt x="36" y="2036"/>
                  </a:cubicBezTo>
                  <a:lnTo>
                    <a:pt x="36" y="2036"/>
                  </a:lnTo>
                  <a:cubicBezTo>
                    <a:pt x="23" y="1779"/>
                    <a:pt x="59" y="1514"/>
                    <a:pt x="103" y="1258"/>
                  </a:cubicBezTo>
                  <a:close/>
                  <a:moveTo>
                    <a:pt x="36" y="2036"/>
                  </a:moveTo>
                  <a:cubicBezTo>
                    <a:pt x="36" y="2049"/>
                    <a:pt x="37" y="2062"/>
                    <a:pt x="38" y="2075"/>
                  </a:cubicBezTo>
                  <a:cubicBezTo>
                    <a:pt x="37" y="2062"/>
                    <a:pt x="36" y="2049"/>
                    <a:pt x="36" y="2036"/>
                  </a:cubicBezTo>
                  <a:close/>
                  <a:moveTo>
                    <a:pt x="10" y="2075"/>
                  </a:moveTo>
                  <a:lnTo>
                    <a:pt x="10" y="2075"/>
                  </a:lnTo>
                  <a:cubicBezTo>
                    <a:pt x="1" y="2122"/>
                    <a:pt x="10" y="2150"/>
                    <a:pt x="38" y="2187"/>
                  </a:cubicBezTo>
                  <a:cubicBezTo>
                    <a:pt x="20" y="2150"/>
                    <a:pt x="10" y="2103"/>
                    <a:pt x="10" y="2075"/>
                  </a:cubicBezTo>
                  <a:close/>
                  <a:moveTo>
                    <a:pt x="112" y="2271"/>
                  </a:moveTo>
                  <a:lnTo>
                    <a:pt x="112" y="2271"/>
                  </a:lnTo>
                  <a:cubicBezTo>
                    <a:pt x="166" y="2304"/>
                    <a:pt x="224" y="2318"/>
                    <a:pt x="277" y="2327"/>
                  </a:cubicBezTo>
                  <a:lnTo>
                    <a:pt x="277" y="2327"/>
                  </a:lnTo>
                  <a:cubicBezTo>
                    <a:pt x="219" y="2316"/>
                    <a:pt x="169" y="2299"/>
                    <a:pt x="112" y="2271"/>
                  </a:cubicBezTo>
                  <a:close/>
                  <a:moveTo>
                    <a:pt x="277" y="2327"/>
                  </a:moveTo>
                  <a:lnTo>
                    <a:pt x="277" y="2327"/>
                  </a:lnTo>
                  <a:cubicBezTo>
                    <a:pt x="295" y="2330"/>
                    <a:pt x="315" y="2333"/>
                    <a:pt x="335" y="2336"/>
                  </a:cubicBezTo>
                  <a:cubicBezTo>
                    <a:pt x="317" y="2333"/>
                    <a:pt x="297" y="2330"/>
                    <a:pt x="277" y="2327"/>
                  </a:cubicBezTo>
                  <a:close/>
                  <a:moveTo>
                    <a:pt x="833" y="1"/>
                  </a:moveTo>
                  <a:cubicBezTo>
                    <a:pt x="801" y="1"/>
                    <a:pt x="771" y="5"/>
                    <a:pt x="744" y="13"/>
                  </a:cubicBezTo>
                  <a:cubicBezTo>
                    <a:pt x="670" y="41"/>
                    <a:pt x="614" y="87"/>
                    <a:pt x="568" y="134"/>
                  </a:cubicBezTo>
                  <a:cubicBezTo>
                    <a:pt x="466" y="236"/>
                    <a:pt x="391" y="347"/>
                    <a:pt x="345" y="477"/>
                  </a:cubicBezTo>
                  <a:cubicBezTo>
                    <a:pt x="233" y="738"/>
                    <a:pt x="150" y="988"/>
                    <a:pt x="103" y="1258"/>
                  </a:cubicBezTo>
                  <a:cubicBezTo>
                    <a:pt x="159" y="988"/>
                    <a:pt x="252" y="738"/>
                    <a:pt x="373" y="477"/>
                  </a:cubicBezTo>
                  <a:cubicBezTo>
                    <a:pt x="428" y="347"/>
                    <a:pt x="503" y="236"/>
                    <a:pt x="596" y="143"/>
                  </a:cubicBezTo>
                  <a:cubicBezTo>
                    <a:pt x="642" y="96"/>
                    <a:pt x="698" y="59"/>
                    <a:pt x="754" y="41"/>
                  </a:cubicBezTo>
                  <a:cubicBezTo>
                    <a:pt x="777" y="37"/>
                    <a:pt x="803" y="35"/>
                    <a:pt x="830" y="35"/>
                  </a:cubicBezTo>
                  <a:cubicBezTo>
                    <a:pt x="868" y="35"/>
                    <a:pt x="907" y="39"/>
                    <a:pt x="939" y="50"/>
                  </a:cubicBezTo>
                  <a:cubicBezTo>
                    <a:pt x="995" y="78"/>
                    <a:pt x="1042" y="134"/>
                    <a:pt x="1069" y="180"/>
                  </a:cubicBezTo>
                  <a:cubicBezTo>
                    <a:pt x="1107" y="236"/>
                    <a:pt x="1116" y="292"/>
                    <a:pt x="1116" y="366"/>
                  </a:cubicBezTo>
                  <a:cubicBezTo>
                    <a:pt x="1125" y="496"/>
                    <a:pt x="1079" y="617"/>
                    <a:pt x="1032" y="756"/>
                  </a:cubicBezTo>
                  <a:lnTo>
                    <a:pt x="1014" y="840"/>
                  </a:lnTo>
                  <a:lnTo>
                    <a:pt x="1088" y="793"/>
                  </a:lnTo>
                  <a:cubicBezTo>
                    <a:pt x="1227" y="710"/>
                    <a:pt x="1320" y="598"/>
                    <a:pt x="1432" y="515"/>
                  </a:cubicBezTo>
                  <a:cubicBezTo>
                    <a:pt x="1488" y="468"/>
                    <a:pt x="1543" y="431"/>
                    <a:pt x="1599" y="422"/>
                  </a:cubicBezTo>
                  <a:cubicBezTo>
                    <a:pt x="1628" y="413"/>
                    <a:pt x="1657" y="409"/>
                    <a:pt x="1686" y="409"/>
                  </a:cubicBezTo>
                  <a:cubicBezTo>
                    <a:pt x="1721" y="409"/>
                    <a:pt x="1754" y="416"/>
                    <a:pt x="1785" y="431"/>
                  </a:cubicBezTo>
                  <a:cubicBezTo>
                    <a:pt x="1850" y="459"/>
                    <a:pt x="1878" y="515"/>
                    <a:pt x="1906" y="570"/>
                  </a:cubicBezTo>
                  <a:cubicBezTo>
                    <a:pt x="1924" y="635"/>
                    <a:pt x="1924" y="700"/>
                    <a:pt x="1915" y="775"/>
                  </a:cubicBezTo>
                  <a:cubicBezTo>
                    <a:pt x="1878" y="895"/>
                    <a:pt x="1785" y="1016"/>
                    <a:pt x="1692" y="1128"/>
                  </a:cubicBezTo>
                  <a:lnTo>
                    <a:pt x="1599" y="1239"/>
                  </a:lnTo>
                  <a:lnTo>
                    <a:pt x="1729" y="1202"/>
                  </a:lnTo>
                  <a:cubicBezTo>
                    <a:pt x="1794" y="1174"/>
                    <a:pt x="1878" y="1156"/>
                    <a:pt x="1952" y="1156"/>
                  </a:cubicBezTo>
                  <a:cubicBezTo>
                    <a:pt x="1979" y="1152"/>
                    <a:pt x="2009" y="1150"/>
                    <a:pt x="2040" y="1150"/>
                  </a:cubicBezTo>
                  <a:cubicBezTo>
                    <a:pt x="2085" y="1150"/>
                    <a:pt x="2131" y="1154"/>
                    <a:pt x="2175" y="1165"/>
                  </a:cubicBezTo>
                  <a:cubicBezTo>
                    <a:pt x="2240" y="1193"/>
                    <a:pt x="2287" y="1239"/>
                    <a:pt x="2324" y="1304"/>
                  </a:cubicBezTo>
                  <a:cubicBezTo>
                    <a:pt x="2361" y="1360"/>
                    <a:pt x="2370" y="1444"/>
                    <a:pt x="2361" y="1518"/>
                  </a:cubicBezTo>
                  <a:cubicBezTo>
                    <a:pt x="2342" y="1583"/>
                    <a:pt x="2324" y="1657"/>
                    <a:pt x="2277" y="1722"/>
                  </a:cubicBezTo>
                  <a:cubicBezTo>
                    <a:pt x="2231" y="1778"/>
                    <a:pt x="2184" y="1843"/>
                    <a:pt x="2129" y="1890"/>
                  </a:cubicBezTo>
                  <a:cubicBezTo>
                    <a:pt x="2064" y="1936"/>
                    <a:pt x="1998" y="1983"/>
                    <a:pt x="1924" y="2010"/>
                  </a:cubicBezTo>
                  <a:cubicBezTo>
                    <a:pt x="1859" y="2057"/>
                    <a:pt x="1785" y="2094"/>
                    <a:pt x="1720" y="2122"/>
                  </a:cubicBezTo>
                  <a:cubicBezTo>
                    <a:pt x="1441" y="2243"/>
                    <a:pt x="1125" y="2317"/>
                    <a:pt x="809" y="2336"/>
                  </a:cubicBezTo>
                  <a:cubicBezTo>
                    <a:pt x="730" y="2345"/>
                    <a:pt x="654" y="2349"/>
                    <a:pt x="576" y="2349"/>
                  </a:cubicBezTo>
                  <a:cubicBezTo>
                    <a:pt x="499" y="2349"/>
                    <a:pt x="421" y="2345"/>
                    <a:pt x="338" y="2336"/>
                  </a:cubicBezTo>
                  <a:lnTo>
                    <a:pt x="338" y="2336"/>
                  </a:lnTo>
                  <a:cubicBezTo>
                    <a:pt x="504" y="2354"/>
                    <a:pt x="652" y="2354"/>
                    <a:pt x="809" y="2354"/>
                  </a:cubicBezTo>
                  <a:cubicBezTo>
                    <a:pt x="1125" y="2326"/>
                    <a:pt x="1441" y="2280"/>
                    <a:pt x="1729" y="2150"/>
                  </a:cubicBezTo>
                  <a:lnTo>
                    <a:pt x="1943" y="2048"/>
                  </a:lnTo>
                  <a:cubicBezTo>
                    <a:pt x="2008" y="2010"/>
                    <a:pt x="2082" y="1964"/>
                    <a:pt x="2138" y="1917"/>
                  </a:cubicBezTo>
                  <a:cubicBezTo>
                    <a:pt x="2240" y="1862"/>
                    <a:pt x="2314" y="1806"/>
                    <a:pt x="2361" y="1732"/>
                  </a:cubicBezTo>
                  <a:cubicBezTo>
                    <a:pt x="2407" y="1667"/>
                    <a:pt x="2435" y="1583"/>
                    <a:pt x="2454" y="1499"/>
                  </a:cubicBezTo>
                  <a:cubicBezTo>
                    <a:pt x="2463" y="1425"/>
                    <a:pt x="2454" y="1332"/>
                    <a:pt x="2417" y="1258"/>
                  </a:cubicBezTo>
                  <a:cubicBezTo>
                    <a:pt x="2379" y="1174"/>
                    <a:pt x="2314" y="1109"/>
                    <a:pt x="2231" y="1081"/>
                  </a:cubicBezTo>
                  <a:cubicBezTo>
                    <a:pt x="2178" y="1064"/>
                    <a:pt x="2121" y="1057"/>
                    <a:pt x="2065" y="1057"/>
                  </a:cubicBezTo>
                  <a:cubicBezTo>
                    <a:pt x="2033" y="1057"/>
                    <a:pt x="2001" y="1059"/>
                    <a:pt x="1971" y="1063"/>
                  </a:cubicBezTo>
                  <a:cubicBezTo>
                    <a:pt x="1943" y="1063"/>
                    <a:pt x="1896" y="1072"/>
                    <a:pt x="1859" y="1081"/>
                  </a:cubicBezTo>
                  <a:cubicBezTo>
                    <a:pt x="1878" y="1063"/>
                    <a:pt x="1906" y="1026"/>
                    <a:pt x="1915" y="1007"/>
                  </a:cubicBezTo>
                  <a:cubicBezTo>
                    <a:pt x="1961" y="942"/>
                    <a:pt x="1998" y="877"/>
                    <a:pt x="2017" y="793"/>
                  </a:cubicBezTo>
                  <a:cubicBezTo>
                    <a:pt x="2045" y="710"/>
                    <a:pt x="2045" y="635"/>
                    <a:pt x="2008" y="552"/>
                  </a:cubicBezTo>
                  <a:cubicBezTo>
                    <a:pt x="1989" y="468"/>
                    <a:pt x="1924" y="403"/>
                    <a:pt x="1850" y="366"/>
                  </a:cubicBezTo>
                  <a:cubicBezTo>
                    <a:pt x="1801" y="344"/>
                    <a:pt x="1752" y="335"/>
                    <a:pt x="1703" y="335"/>
                  </a:cubicBezTo>
                  <a:cubicBezTo>
                    <a:pt x="1668" y="335"/>
                    <a:pt x="1634" y="340"/>
                    <a:pt x="1599" y="347"/>
                  </a:cubicBezTo>
                  <a:cubicBezTo>
                    <a:pt x="1525" y="375"/>
                    <a:pt x="1450" y="412"/>
                    <a:pt x="1395" y="468"/>
                  </a:cubicBezTo>
                  <a:cubicBezTo>
                    <a:pt x="1302" y="542"/>
                    <a:pt x="1227" y="626"/>
                    <a:pt x="1153" y="700"/>
                  </a:cubicBezTo>
                  <a:cubicBezTo>
                    <a:pt x="1172" y="598"/>
                    <a:pt x="1199" y="496"/>
                    <a:pt x="1181" y="384"/>
                  </a:cubicBezTo>
                  <a:cubicBezTo>
                    <a:pt x="1181" y="319"/>
                    <a:pt x="1162" y="245"/>
                    <a:pt x="1125" y="180"/>
                  </a:cubicBezTo>
                  <a:cubicBezTo>
                    <a:pt x="1088" y="115"/>
                    <a:pt x="1032" y="59"/>
                    <a:pt x="967" y="31"/>
                  </a:cubicBezTo>
                  <a:cubicBezTo>
                    <a:pt x="924" y="10"/>
                    <a:pt x="877" y="1"/>
                    <a:pt x="8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0"/>
            <p:cNvSpPr/>
            <p:nvPr/>
          </p:nvSpPr>
          <p:spPr>
            <a:xfrm>
              <a:off x="4736750" y="2804525"/>
              <a:ext cx="25100" cy="35575"/>
            </a:xfrm>
            <a:custGeom>
              <a:rect b="b" l="l" r="r" t="t"/>
              <a:pathLst>
                <a:path extrusionOk="0" h="1423" w="1004">
                  <a:moveTo>
                    <a:pt x="1004" y="1"/>
                  </a:moveTo>
                  <a:cubicBezTo>
                    <a:pt x="930" y="121"/>
                    <a:pt x="846" y="242"/>
                    <a:pt x="753" y="354"/>
                  </a:cubicBezTo>
                  <a:lnTo>
                    <a:pt x="502" y="716"/>
                  </a:lnTo>
                  <a:lnTo>
                    <a:pt x="261" y="1078"/>
                  </a:lnTo>
                  <a:cubicBezTo>
                    <a:pt x="214" y="1134"/>
                    <a:pt x="186" y="1190"/>
                    <a:pt x="140" y="1255"/>
                  </a:cubicBezTo>
                  <a:lnTo>
                    <a:pt x="1" y="1422"/>
                  </a:lnTo>
                  <a:cubicBezTo>
                    <a:pt x="112" y="1329"/>
                    <a:pt x="196" y="1218"/>
                    <a:pt x="289" y="1097"/>
                  </a:cubicBezTo>
                  <a:cubicBezTo>
                    <a:pt x="382" y="986"/>
                    <a:pt x="465" y="855"/>
                    <a:pt x="539" y="744"/>
                  </a:cubicBezTo>
                  <a:cubicBezTo>
                    <a:pt x="623" y="614"/>
                    <a:pt x="707" y="493"/>
                    <a:pt x="781" y="372"/>
                  </a:cubicBezTo>
                  <a:cubicBezTo>
                    <a:pt x="855" y="252"/>
                    <a:pt x="939" y="121"/>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0"/>
            <p:cNvSpPr/>
            <p:nvPr/>
          </p:nvSpPr>
          <p:spPr>
            <a:xfrm>
              <a:off x="4738150" y="2814275"/>
              <a:ext cx="39750" cy="27200"/>
            </a:xfrm>
            <a:custGeom>
              <a:rect b="b" l="l" r="r" t="t"/>
              <a:pathLst>
                <a:path extrusionOk="0" h="1088" w="1590">
                  <a:moveTo>
                    <a:pt x="1589" y="1"/>
                  </a:moveTo>
                  <a:lnTo>
                    <a:pt x="1589" y="1"/>
                  </a:lnTo>
                  <a:cubicBezTo>
                    <a:pt x="1450" y="85"/>
                    <a:pt x="1310" y="168"/>
                    <a:pt x="1180" y="242"/>
                  </a:cubicBezTo>
                  <a:cubicBezTo>
                    <a:pt x="1041" y="335"/>
                    <a:pt x="911" y="419"/>
                    <a:pt x="771" y="512"/>
                  </a:cubicBezTo>
                  <a:cubicBezTo>
                    <a:pt x="651" y="605"/>
                    <a:pt x="511" y="698"/>
                    <a:pt x="381" y="791"/>
                  </a:cubicBezTo>
                  <a:cubicBezTo>
                    <a:pt x="251" y="884"/>
                    <a:pt x="112" y="976"/>
                    <a:pt x="0" y="1088"/>
                  </a:cubicBezTo>
                  <a:cubicBezTo>
                    <a:pt x="56" y="1041"/>
                    <a:pt x="121" y="995"/>
                    <a:pt x="195" y="949"/>
                  </a:cubicBezTo>
                  <a:cubicBezTo>
                    <a:pt x="251" y="902"/>
                    <a:pt x="326" y="856"/>
                    <a:pt x="391" y="809"/>
                  </a:cubicBezTo>
                  <a:lnTo>
                    <a:pt x="799" y="549"/>
                  </a:lnTo>
                  <a:lnTo>
                    <a:pt x="1190" y="280"/>
                  </a:lnTo>
                  <a:cubicBezTo>
                    <a:pt x="1320" y="187"/>
                    <a:pt x="1459" y="94"/>
                    <a:pt x="15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0"/>
            <p:cNvSpPr/>
            <p:nvPr/>
          </p:nvSpPr>
          <p:spPr>
            <a:xfrm>
              <a:off x="4747425" y="2819175"/>
              <a:ext cx="7225" cy="10475"/>
            </a:xfrm>
            <a:custGeom>
              <a:rect b="b" l="l" r="r" t="t"/>
              <a:pathLst>
                <a:path extrusionOk="0" h="419" w="289">
                  <a:moveTo>
                    <a:pt x="289" y="0"/>
                  </a:moveTo>
                  <a:lnTo>
                    <a:pt x="289" y="0"/>
                  </a:lnTo>
                  <a:cubicBezTo>
                    <a:pt x="233" y="65"/>
                    <a:pt x="187" y="130"/>
                    <a:pt x="122" y="214"/>
                  </a:cubicBezTo>
                  <a:lnTo>
                    <a:pt x="57" y="316"/>
                  </a:lnTo>
                  <a:cubicBezTo>
                    <a:pt x="47" y="353"/>
                    <a:pt x="20" y="381"/>
                    <a:pt x="1" y="418"/>
                  </a:cubicBezTo>
                  <a:cubicBezTo>
                    <a:pt x="38" y="381"/>
                    <a:pt x="66" y="362"/>
                    <a:pt x="94" y="325"/>
                  </a:cubicBezTo>
                  <a:cubicBezTo>
                    <a:pt x="122" y="297"/>
                    <a:pt x="150" y="260"/>
                    <a:pt x="177" y="223"/>
                  </a:cubicBezTo>
                  <a:cubicBezTo>
                    <a:pt x="224" y="149"/>
                    <a:pt x="252" y="84"/>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0"/>
            <p:cNvSpPr/>
            <p:nvPr/>
          </p:nvSpPr>
          <p:spPr>
            <a:xfrm>
              <a:off x="4754625" y="2815675"/>
              <a:ext cx="3525" cy="7000"/>
            </a:xfrm>
            <a:custGeom>
              <a:rect b="b" l="l" r="r" t="t"/>
              <a:pathLst>
                <a:path extrusionOk="0" h="280" w="141">
                  <a:moveTo>
                    <a:pt x="140" y="1"/>
                  </a:moveTo>
                  <a:cubicBezTo>
                    <a:pt x="103" y="47"/>
                    <a:pt x="85" y="94"/>
                    <a:pt x="66" y="140"/>
                  </a:cubicBezTo>
                  <a:lnTo>
                    <a:pt x="38" y="214"/>
                  </a:lnTo>
                  <a:lnTo>
                    <a:pt x="1" y="279"/>
                  </a:lnTo>
                  <a:cubicBezTo>
                    <a:pt x="29" y="270"/>
                    <a:pt x="47" y="252"/>
                    <a:pt x="57" y="224"/>
                  </a:cubicBezTo>
                  <a:lnTo>
                    <a:pt x="94" y="149"/>
                  </a:lnTo>
                  <a:cubicBezTo>
                    <a:pt x="122" y="103"/>
                    <a:pt x="140" y="5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0"/>
            <p:cNvSpPr/>
            <p:nvPr/>
          </p:nvSpPr>
          <p:spPr>
            <a:xfrm>
              <a:off x="4753475" y="2817775"/>
              <a:ext cx="7925" cy="8375"/>
            </a:xfrm>
            <a:custGeom>
              <a:rect b="b" l="l" r="r" t="t"/>
              <a:pathLst>
                <a:path extrusionOk="0" h="335" w="317">
                  <a:moveTo>
                    <a:pt x="316" y="0"/>
                  </a:moveTo>
                  <a:lnTo>
                    <a:pt x="316" y="0"/>
                  </a:lnTo>
                  <a:cubicBezTo>
                    <a:pt x="261" y="47"/>
                    <a:pt x="196" y="102"/>
                    <a:pt x="140" y="149"/>
                  </a:cubicBezTo>
                  <a:cubicBezTo>
                    <a:pt x="93" y="214"/>
                    <a:pt x="47" y="270"/>
                    <a:pt x="1" y="335"/>
                  </a:cubicBezTo>
                  <a:cubicBezTo>
                    <a:pt x="38" y="316"/>
                    <a:pt x="75" y="288"/>
                    <a:pt x="93" y="270"/>
                  </a:cubicBezTo>
                  <a:lnTo>
                    <a:pt x="177" y="186"/>
                  </a:lnTo>
                  <a:cubicBezTo>
                    <a:pt x="233" y="130"/>
                    <a:pt x="279" y="75"/>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0"/>
            <p:cNvSpPr/>
            <p:nvPr/>
          </p:nvSpPr>
          <p:spPr>
            <a:xfrm>
              <a:off x="4744875" y="2829375"/>
              <a:ext cx="5850" cy="4675"/>
            </a:xfrm>
            <a:custGeom>
              <a:rect b="b" l="l" r="r" t="t"/>
              <a:pathLst>
                <a:path extrusionOk="0" h="187" w="234">
                  <a:moveTo>
                    <a:pt x="233" y="1"/>
                  </a:moveTo>
                  <a:cubicBezTo>
                    <a:pt x="187" y="10"/>
                    <a:pt x="140" y="47"/>
                    <a:pt x="103" y="84"/>
                  </a:cubicBezTo>
                  <a:cubicBezTo>
                    <a:pt x="57" y="103"/>
                    <a:pt x="19" y="140"/>
                    <a:pt x="1" y="187"/>
                  </a:cubicBezTo>
                  <a:cubicBezTo>
                    <a:pt x="47" y="168"/>
                    <a:pt x="94" y="140"/>
                    <a:pt x="122" y="103"/>
                  </a:cubicBezTo>
                  <a:cubicBezTo>
                    <a:pt x="168" y="84"/>
                    <a:pt x="205"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0"/>
            <p:cNvSpPr/>
            <p:nvPr/>
          </p:nvSpPr>
          <p:spPr>
            <a:xfrm>
              <a:off x="4775550" y="2802450"/>
              <a:ext cx="5600" cy="9300"/>
            </a:xfrm>
            <a:custGeom>
              <a:rect b="b" l="l" r="r" t="t"/>
              <a:pathLst>
                <a:path extrusionOk="0" h="372" w="224">
                  <a:moveTo>
                    <a:pt x="223" y="0"/>
                  </a:moveTo>
                  <a:cubicBezTo>
                    <a:pt x="177" y="56"/>
                    <a:pt x="130" y="112"/>
                    <a:pt x="93" y="186"/>
                  </a:cubicBezTo>
                  <a:cubicBezTo>
                    <a:pt x="84" y="223"/>
                    <a:pt x="56" y="242"/>
                    <a:pt x="47" y="279"/>
                  </a:cubicBezTo>
                  <a:cubicBezTo>
                    <a:pt x="37" y="316"/>
                    <a:pt x="28" y="335"/>
                    <a:pt x="0" y="372"/>
                  </a:cubicBezTo>
                  <a:cubicBezTo>
                    <a:pt x="37" y="344"/>
                    <a:pt x="56" y="316"/>
                    <a:pt x="84" y="288"/>
                  </a:cubicBezTo>
                  <a:cubicBezTo>
                    <a:pt x="102" y="251"/>
                    <a:pt x="121" y="232"/>
                    <a:pt x="140" y="195"/>
                  </a:cubicBezTo>
                  <a:cubicBezTo>
                    <a:pt x="177" y="139"/>
                    <a:pt x="195" y="6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0"/>
            <p:cNvSpPr/>
            <p:nvPr/>
          </p:nvSpPr>
          <p:spPr>
            <a:xfrm>
              <a:off x="4771825" y="2808025"/>
              <a:ext cx="3975" cy="6050"/>
            </a:xfrm>
            <a:custGeom>
              <a:rect b="b" l="l" r="r" t="t"/>
              <a:pathLst>
                <a:path extrusionOk="0" h="242" w="159">
                  <a:moveTo>
                    <a:pt x="158" y="0"/>
                  </a:moveTo>
                  <a:cubicBezTo>
                    <a:pt x="112" y="28"/>
                    <a:pt x="93" y="74"/>
                    <a:pt x="66" y="112"/>
                  </a:cubicBezTo>
                  <a:cubicBezTo>
                    <a:pt x="47" y="158"/>
                    <a:pt x="19" y="195"/>
                    <a:pt x="1" y="242"/>
                  </a:cubicBezTo>
                  <a:cubicBezTo>
                    <a:pt x="19" y="232"/>
                    <a:pt x="38" y="214"/>
                    <a:pt x="56" y="195"/>
                  </a:cubicBezTo>
                  <a:cubicBezTo>
                    <a:pt x="84" y="186"/>
                    <a:pt x="93" y="158"/>
                    <a:pt x="103" y="139"/>
                  </a:cubicBezTo>
                  <a:lnTo>
                    <a:pt x="140" y="65"/>
                  </a:lnTo>
                  <a:cubicBezTo>
                    <a:pt x="149" y="47"/>
                    <a:pt x="158" y="19"/>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0"/>
            <p:cNvSpPr/>
            <p:nvPr/>
          </p:nvSpPr>
          <p:spPr>
            <a:xfrm>
              <a:off x="4777625" y="2800125"/>
              <a:ext cx="1650" cy="3975"/>
            </a:xfrm>
            <a:custGeom>
              <a:rect b="b" l="l" r="r" t="t"/>
              <a:pathLst>
                <a:path extrusionOk="0" h="159" w="66">
                  <a:moveTo>
                    <a:pt x="57" y="0"/>
                  </a:moveTo>
                  <a:cubicBezTo>
                    <a:pt x="38" y="37"/>
                    <a:pt x="19" y="56"/>
                    <a:pt x="19" y="84"/>
                  </a:cubicBezTo>
                  <a:cubicBezTo>
                    <a:pt x="19" y="93"/>
                    <a:pt x="10" y="102"/>
                    <a:pt x="10" y="112"/>
                  </a:cubicBezTo>
                  <a:cubicBezTo>
                    <a:pt x="1" y="130"/>
                    <a:pt x="1" y="149"/>
                    <a:pt x="1" y="158"/>
                  </a:cubicBezTo>
                  <a:cubicBezTo>
                    <a:pt x="19" y="149"/>
                    <a:pt x="47" y="112"/>
                    <a:pt x="57" y="93"/>
                  </a:cubicBezTo>
                  <a:cubicBezTo>
                    <a:pt x="66" y="74"/>
                    <a:pt x="66" y="56"/>
                    <a:pt x="66" y="47"/>
                  </a:cubicBezTo>
                  <a:cubicBezTo>
                    <a:pt x="66" y="28"/>
                    <a:pt x="66" y="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50"/>
            <p:cNvSpPr/>
            <p:nvPr/>
          </p:nvSpPr>
          <p:spPr>
            <a:xfrm>
              <a:off x="4787625" y="2819850"/>
              <a:ext cx="4900" cy="8625"/>
            </a:xfrm>
            <a:custGeom>
              <a:rect b="b" l="l" r="r" t="t"/>
              <a:pathLst>
                <a:path extrusionOk="0" h="345" w="196">
                  <a:moveTo>
                    <a:pt x="158" y="1"/>
                  </a:moveTo>
                  <a:cubicBezTo>
                    <a:pt x="168" y="66"/>
                    <a:pt x="158" y="140"/>
                    <a:pt x="130" y="196"/>
                  </a:cubicBezTo>
                  <a:cubicBezTo>
                    <a:pt x="112" y="224"/>
                    <a:pt x="93" y="252"/>
                    <a:pt x="75" y="280"/>
                  </a:cubicBezTo>
                  <a:lnTo>
                    <a:pt x="37" y="317"/>
                  </a:lnTo>
                  <a:lnTo>
                    <a:pt x="0" y="345"/>
                  </a:lnTo>
                  <a:cubicBezTo>
                    <a:pt x="19" y="345"/>
                    <a:pt x="37" y="335"/>
                    <a:pt x="56" y="326"/>
                  </a:cubicBezTo>
                  <a:cubicBezTo>
                    <a:pt x="75" y="317"/>
                    <a:pt x="84" y="298"/>
                    <a:pt x="102" y="289"/>
                  </a:cubicBezTo>
                  <a:cubicBezTo>
                    <a:pt x="121" y="270"/>
                    <a:pt x="158" y="242"/>
                    <a:pt x="168" y="205"/>
                  </a:cubicBezTo>
                  <a:cubicBezTo>
                    <a:pt x="177" y="177"/>
                    <a:pt x="195" y="140"/>
                    <a:pt x="195" y="103"/>
                  </a:cubicBezTo>
                  <a:cubicBezTo>
                    <a:pt x="195" y="66"/>
                    <a:pt x="177"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50"/>
            <p:cNvSpPr/>
            <p:nvPr/>
          </p:nvSpPr>
          <p:spPr>
            <a:xfrm>
              <a:off x="4781350" y="2825425"/>
              <a:ext cx="7700" cy="6075"/>
            </a:xfrm>
            <a:custGeom>
              <a:rect b="b" l="l" r="r" t="t"/>
              <a:pathLst>
                <a:path extrusionOk="0" h="243" w="308">
                  <a:moveTo>
                    <a:pt x="307" y="1"/>
                  </a:moveTo>
                  <a:lnTo>
                    <a:pt x="307" y="1"/>
                  </a:lnTo>
                  <a:cubicBezTo>
                    <a:pt x="279" y="10"/>
                    <a:pt x="261" y="29"/>
                    <a:pt x="214" y="66"/>
                  </a:cubicBezTo>
                  <a:cubicBezTo>
                    <a:pt x="186" y="75"/>
                    <a:pt x="168" y="103"/>
                    <a:pt x="140" y="122"/>
                  </a:cubicBezTo>
                  <a:lnTo>
                    <a:pt x="75" y="177"/>
                  </a:lnTo>
                  <a:cubicBezTo>
                    <a:pt x="47" y="205"/>
                    <a:pt x="28" y="215"/>
                    <a:pt x="0" y="242"/>
                  </a:cubicBezTo>
                  <a:cubicBezTo>
                    <a:pt x="38" y="242"/>
                    <a:pt x="75" y="215"/>
                    <a:pt x="93" y="205"/>
                  </a:cubicBezTo>
                  <a:cubicBezTo>
                    <a:pt x="130" y="196"/>
                    <a:pt x="149" y="168"/>
                    <a:pt x="177" y="150"/>
                  </a:cubicBezTo>
                  <a:cubicBezTo>
                    <a:pt x="223" y="103"/>
                    <a:pt x="270"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0"/>
            <p:cNvSpPr/>
            <p:nvPr/>
          </p:nvSpPr>
          <p:spPr>
            <a:xfrm>
              <a:off x="4778100" y="2831475"/>
              <a:ext cx="7925" cy="3750"/>
            </a:xfrm>
            <a:custGeom>
              <a:rect b="b" l="l" r="r" t="t"/>
              <a:pathLst>
                <a:path extrusionOk="0" h="150" w="317">
                  <a:moveTo>
                    <a:pt x="316" y="0"/>
                  </a:moveTo>
                  <a:lnTo>
                    <a:pt x="316" y="0"/>
                  </a:lnTo>
                  <a:cubicBezTo>
                    <a:pt x="260" y="19"/>
                    <a:pt x="214" y="47"/>
                    <a:pt x="158" y="65"/>
                  </a:cubicBezTo>
                  <a:cubicBezTo>
                    <a:pt x="112" y="93"/>
                    <a:pt x="65" y="121"/>
                    <a:pt x="0" y="149"/>
                  </a:cubicBezTo>
                  <a:cubicBezTo>
                    <a:pt x="38" y="149"/>
                    <a:pt x="75" y="149"/>
                    <a:pt x="93" y="140"/>
                  </a:cubicBezTo>
                  <a:cubicBezTo>
                    <a:pt x="121" y="131"/>
                    <a:pt x="158" y="112"/>
                    <a:pt x="177" y="103"/>
                  </a:cubicBezTo>
                  <a:cubicBezTo>
                    <a:pt x="205" y="93"/>
                    <a:pt x="223" y="84"/>
                    <a:pt x="251" y="56"/>
                  </a:cubicBezTo>
                  <a:cubicBezTo>
                    <a:pt x="270" y="47"/>
                    <a:pt x="298"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0"/>
            <p:cNvSpPr/>
            <p:nvPr/>
          </p:nvSpPr>
          <p:spPr>
            <a:xfrm>
              <a:off x="4783450" y="2823800"/>
              <a:ext cx="4425" cy="4225"/>
            </a:xfrm>
            <a:custGeom>
              <a:rect b="b" l="l" r="r" t="t"/>
              <a:pathLst>
                <a:path extrusionOk="0" h="169" w="177">
                  <a:moveTo>
                    <a:pt x="177" y="1"/>
                  </a:moveTo>
                  <a:lnTo>
                    <a:pt x="177" y="1"/>
                  </a:lnTo>
                  <a:cubicBezTo>
                    <a:pt x="139" y="29"/>
                    <a:pt x="112" y="47"/>
                    <a:pt x="84" y="84"/>
                  </a:cubicBezTo>
                  <a:cubicBezTo>
                    <a:pt x="56" y="112"/>
                    <a:pt x="19" y="131"/>
                    <a:pt x="0" y="168"/>
                  </a:cubicBezTo>
                  <a:cubicBezTo>
                    <a:pt x="46" y="159"/>
                    <a:pt x="84" y="131"/>
                    <a:pt x="112" y="112"/>
                  </a:cubicBezTo>
                  <a:cubicBezTo>
                    <a:pt x="130" y="94"/>
                    <a:pt x="139" y="84"/>
                    <a:pt x="149" y="66"/>
                  </a:cubicBezTo>
                  <a:cubicBezTo>
                    <a:pt x="158" y="47"/>
                    <a:pt x="177" y="2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0"/>
            <p:cNvSpPr/>
            <p:nvPr/>
          </p:nvSpPr>
          <p:spPr>
            <a:xfrm>
              <a:off x="4742100" y="2841700"/>
              <a:ext cx="8850" cy="1500"/>
            </a:xfrm>
            <a:custGeom>
              <a:rect b="b" l="l" r="r" t="t"/>
              <a:pathLst>
                <a:path extrusionOk="0" h="60" w="354">
                  <a:moveTo>
                    <a:pt x="0" y="0"/>
                  </a:moveTo>
                  <a:cubicBezTo>
                    <a:pt x="37" y="10"/>
                    <a:pt x="65" y="19"/>
                    <a:pt x="84" y="28"/>
                  </a:cubicBezTo>
                  <a:cubicBezTo>
                    <a:pt x="121" y="47"/>
                    <a:pt x="140" y="56"/>
                    <a:pt x="177" y="56"/>
                  </a:cubicBezTo>
                  <a:cubicBezTo>
                    <a:pt x="191" y="58"/>
                    <a:pt x="205" y="59"/>
                    <a:pt x="220" y="59"/>
                  </a:cubicBezTo>
                  <a:cubicBezTo>
                    <a:pt x="264" y="59"/>
                    <a:pt x="312" y="49"/>
                    <a:pt x="353" y="28"/>
                  </a:cubicBezTo>
                  <a:cubicBezTo>
                    <a:pt x="298" y="19"/>
                    <a:pt x="233" y="19"/>
                    <a:pt x="177" y="10"/>
                  </a:cubicBezTo>
                  <a:cubicBezTo>
                    <a:pt x="121" y="10"/>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0"/>
            <p:cNvSpPr/>
            <p:nvPr/>
          </p:nvSpPr>
          <p:spPr>
            <a:xfrm>
              <a:off x="4745575" y="2839825"/>
              <a:ext cx="7000" cy="975"/>
            </a:xfrm>
            <a:custGeom>
              <a:rect b="b" l="l" r="r" t="t"/>
              <a:pathLst>
                <a:path extrusionOk="0" h="39" w="280">
                  <a:moveTo>
                    <a:pt x="1" y="1"/>
                  </a:moveTo>
                  <a:cubicBezTo>
                    <a:pt x="29" y="19"/>
                    <a:pt x="47" y="19"/>
                    <a:pt x="75" y="19"/>
                  </a:cubicBezTo>
                  <a:cubicBezTo>
                    <a:pt x="94" y="38"/>
                    <a:pt x="121" y="38"/>
                    <a:pt x="140" y="38"/>
                  </a:cubicBezTo>
                  <a:cubicBezTo>
                    <a:pt x="196" y="38"/>
                    <a:pt x="251"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0"/>
            <p:cNvSpPr/>
            <p:nvPr/>
          </p:nvSpPr>
          <p:spPr>
            <a:xfrm>
              <a:off x="4748600" y="2834250"/>
              <a:ext cx="5825" cy="3525"/>
            </a:xfrm>
            <a:custGeom>
              <a:rect b="b" l="l" r="r" t="t"/>
              <a:pathLst>
                <a:path extrusionOk="0" h="141" w="233">
                  <a:moveTo>
                    <a:pt x="233" y="1"/>
                  </a:moveTo>
                  <a:cubicBezTo>
                    <a:pt x="186" y="10"/>
                    <a:pt x="140" y="38"/>
                    <a:pt x="103" y="57"/>
                  </a:cubicBezTo>
                  <a:cubicBezTo>
                    <a:pt x="65" y="85"/>
                    <a:pt x="38" y="112"/>
                    <a:pt x="0" y="140"/>
                  </a:cubicBezTo>
                  <a:cubicBezTo>
                    <a:pt x="47" y="131"/>
                    <a:pt x="84" y="112"/>
                    <a:pt x="130" y="85"/>
                  </a:cubicBezTo>
                  <a:cubicBezTo>
                    <a:pt x="149" y="75"/>
                    <a:pt x="158" y="57"/>
                    <a:pt x="186" y="47"/>
                  </a:cubicBezTo>
                  <a:cubicBezTo>
                    <a:pt x="196" y="38"/>
                    <a:pt x="223"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50"/>
            <p:cNvSpPr/>
            <p:nvPr/>
          </p:nvSpPr>
          <p:spPr>
            <a:xfrm>
              <a:off x="4752325" y="2837050"/>
              <a:ext cx="5600" cy="1425"/>
            </a:xfrm>
            <a:custGeom>
              <a:rect b="b" l="l" r="r" t="t"/>
              <a:pathLst>
                <a:path extrusionOk="0" h="57" w="224">
                  <a:moveTo>
                    <a:pt x="223" y="0"/>
                  </a:moveTo>
                  <a:cubicBezTo>
                    <a:pt x="186" y="0"/>
                    <a:pt x="139" y="0"/>
                    <a:pt x="102" y="10"/>
                  </a:cubicBezTo>
                  <a:cubicBezTo>
                    <a:pt x="74" y="19"/>
                    <a:pt x="37" y="28"/>
                    <a:pt x="0" y="56"/>
                  </a:cubicBezTo>
                  <a:cubicBezTo>
                    <a:pt x="47" y="56"/>
                    <a:pt x="84" y="47"/>
                    <a:pt x="121" y="47"/>
                  </a:cubicBezTo>
                  <a:cubicBezTo>
                    <a:pt x="149" y="28"/>
                    <a:pt x="186"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50"/>
            <p:cNvSpPr/>
            <p:nvPr/>
          </p:nvSpPr>
          <p:spPr>
            <a:xfrm>
              <a:off x="4754175" y="2839975"/>
              <a:ext cx="7450" cy="1975"/>
            </a:xfrm>
            <a:custGeom>
              <a:rect b="b" l="l" r="r" t="t"/>
              <a:pathLst>
                <a:path extrusionOk="0" h="79" w="298">
                  <a:moveTo>
                    <a:pt x="255" y="0"/>
                  </a:moveTo>
                  <a:cubicBezTo>
                    <a:pt x="219" y="0"/>
                    <a:pt x="182" y="7"/>
                    <a:pt x="149" y="13"/>
                  </a:cubicBezTo>
                  <a:cubicBezTo>
                    <a:pt x="93" y="32"/>
                    <a:pt x="47" y="51"/>
                    <a:pt x="0" y="79"/>
                  </a:cubicBezTo>
                  <a:cubicBezTo>
                    <a:pt x="56" y="79"/>
                    <a:pt x="112" y="79"/>
                    <a:pt x="149" y="60"/>
                  </a:cubicBezTo>
                  <a:cubicBezTo>
                    <a:pt x="205" y="51"/>
                    <a:pt x="251" y="32"/>
                    <a:pt x="298" y="4"/>
                  </a:cubicBezTo>
                  <a:cubicBezTo>
                    <a:pt x="284" y="1"/>
                    <a:pt x="270" y="0"/>
                    <a:pt x="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50"/>
            <p:cNvSpPr/>
            <p:nvPr/>
          </p:nvSpPr>
          <p:spPr>
            <a:xfrm>
              <a:off x="4746500" y="2787575"/>
              <a:ext cx="7225" cy="6750"/>
            </a:xfrm>
            <a:custGeom>
              <a:rect b="b" l="l" r="r" t="t"/>
              <a:pathLst>
                <a:path extrusionOk="0" h="270" w="289">
                  <a:moveTo>
                    <a:pt x="289" y="0"/>
                  </a:moveTo>
                  <a:lnTo>
                    <a:pt x="289" y="0"/>
                  </a:lnTo>
                  <a:cubicBezTo>
                    <a:pt x="261" y="10"/>
                    <a:pt x="233" y="19"/>
                    <a:pt x="187" y="38"/>
                  </a:cubicBezTo>
                  <a:cubicBezTo>
                    <a:pt x="168" y="47"/>
                    <a:pt x="131" y="75"/>
                    <a:pt x="103" y="93"/>
                  </a:cubicBezTo>
                  <a:cubicBezTo>
                    <a:pt x="57" y="140"/>
                    <a:pt x="10" y="196"/>
                    <a:pt x="1" y="270"/>
                  </a:cubicBezTo>
                  <a:lnTo>
                    <a:pt x="75" y="196"/>
                  </a:lnTo>
                  <a:lnTo>
                    <a:pt x="140" y="131"/>
                  </a:lnTo>
                  <a:cubicBezTo>
                    <a:pt x="187" y="84"/>
                    <a:pt x="233" y="47"/>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50"/>
            <p:cNvSpPr/>
            <p:nvPr/>
          </p:nvSpPr>
          <p:spPr>
            <a:xfrm>
              <a:off x="4746750" y="2791300"/>
              <a:ext cx="5350" cy="6750"/>
            </a:xfrm>
            <a:custGeom>
              <a:rect b="b" l="l" r="r" t="t"/>
              <a:pathLst>
                <a:path extrusionOk="0" h="270" w="214">
                  <a:moveTo>
                    <a:pt x="214" y="0"/>
                  </a:moveTo>
                  <a:cubicBezTo>
                    <a:pt x="177" y="0"/>
                    <a:pt x="158" y="28"/>
                    <a:pt x="130" y="47"/>
                  </a:cubicBezTo>
                  <a:cubicBezTo>
                    <a:pt x="102" y="65"/>
                    <a:pt x="93" y="84"/>
                    <a:pt x="74" y="112"/>
                  </a:cubicBezTo>
                  <a:cubicBezTo>
                    <a:pt x="37" y="158"/>
                    <a:pt x="0" y="214"/>
                    <a:pt x="0" y="270"/>
                  </a:cubicBezTo>
                  <a:lnTo>
                    <a:pt x="47" y="205"/>
                  </a:lnTo>
                  <a:cubicBezTo>
                    <a:pt x="74" y="177"/>
                    <a:pt x="84" y="158"/>
                    <a:pt x="112" y="130"/>
                  </a:cubicBezTo>
                  <a:cubicBezTo>
                    <a:pt x="139" y="93"/>
                    <a:pt x="17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50"/>
            <p:cNvSpPr/>
            <p:nvPr/>
          </p:nvSpPr>
          <p:spPr>
            <a:xfrm>
              <a:off x="4746275" y="2796400"/>
              <a:ext cx="4450" cy="7700"/>
            </a:xfrm>
            <a:custGeom>
              <a:rect b="b" l="l" r="r" t="t"/>
              <a:pathLst>
                <a:path extrusionOk="0" h="308" w="178">
                  <a:moveTo>
                    <a:pt x="177" y="1"/>
                  </a:moveTo>
                  <a:cubicBezTo>
                    <a:pt x="112" y="28"/>
                    <a:pt x="84" y="75"/>
                    <a:pt x="66" y="140"/>
                  </a:cubicBezTo>
                  <a:cubicBezTo>
                    <a:pt x="47" y="158"/>
                    <a:pt x="28" y="196"/>
                    <a:pt x="19" y="214"/>
                  </a:cubicBezTo>
                  <a:cubicBezTo>
                    <a:pt x="10" y="251"/>
                    <a:pt x="1" y="279"/>
                    <a:pt x="1" y="307"/>
                  </a:cubicBezTo>
                  <a:lnTo>
                    <a:pt x="47" y="233"/>
                  </a:lnTo>
                  <a:cubicBezTo>
                    <a:pt x="56" y="205"/>
                    <a:pt x="84" y="186"/>
                    <a:pt x="93" y="158"/>
                  </a:cubicBezTo>
                  <a:cubicBezTo>
                    <a:pt x="131" y="103"/>
                    <a:pt x="149" y="56"/>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50"/>
            <p:cNvSpPr/>
            <p:nvPr/>
          </p:nvSpPr>
          <p:spPr>
            <a:xfrm>
              <a:off x="4740925" y="2800350"/>
              <a:ext cx="3275" cy="8375"/>
            </a:xfrm>
            <a:custGeom>
              <a:rect b="b" l="l" r="r" t="t"/>
              <a:pathLst>
                <a:path extrusionOk="0" h="335" w="131">
                  <a:moveTo>
                    <a:pt x="131" y="0"/>
                  </a:moveTo>
                  <a:cubicBezTo>
                    <a:pt x="84" y="47"/>
                    <a:pt x="66" y="103"/>
                    <a:pt x="38" y="149"/>
                  </a:cubicBezTo>
                  <a:cubicBezTo>
                    <a:pt x="29" y="186"/>
                    <a:pt x="19" y="214"/>
                    <a:pt x="19" y="242"/>
                  </a:cubicBezTo>
                  <a:cubicBezTo>
                    <a:pt x="19" y="270"/>
                    <a:pt x="1" y="307"/>
                    <a:pt x="19" y="335"/>
                  </a:cubicBezTo>
                  <a:lnTo>
                    <a:pt x="47" y="261"/>
                  </a:lnTo>
                  <a:cubicBezTo>
                    <a:pt x="66" y="233"/>
                    <a:pt x="75" y="196"/>
                    <a:pt x="84" y="177"/>
                  </a:cubicBezTo>
                  <a:cubicBezTo>
                    <a:pt x="112" y="121"/>
                    <a:pt x="122" y="56"/>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50"/>
            <p:cNvSpPr/>
            <p:nvPr/>
          </p:nvSpPr>
          <p:spPr>
            <a:xfrm>
              <a:off x="4739775" y="2808025"/>
              <a:ext cx="4425" cy="8375"/>
            </a:xfrm>
            <a:custGeom>
              <a:rect b="b" l="l" r="r" t="t"/>
              <a:pathLst>
                <a:path extrusionOk="0" h="335" w="177">
                  <a:moveTo>
                    <a:pt x="177" y="0"/>
                  </a:moveTo>
                  <a:lnTo>
                    <a:pt x="177" y="0"/>
                  </a:lnTo>
                  <a:cubicBezTo>
                    <a:pt x="130" y="47"/>
                    <a:pt x="84" y="93"/>
                    <a:pt x="56" y="149"/>
                  </a:cubicBezTo>
                  <a:cubicBezTo>
                    <a:pt x="47" y="186"/>
                    <a:pt x="38" y="204"/>
                    <a:pt x="28" y="242"/>
                  </a:cubicBezTo>
                  <a:cubicBezTo>
                    <a:pt x="19" y="260"/>
                    <a:pt x="0" y="297"/>
                    <a:pt x="19" y="335"/>
                  </a:cubicBezTo>
                  <a:cubicBezTo>
                    <a:pt x="19" y="307"/>
                    <a:pt x="38" y="279"/>
                    <a:pt x="47" y="251"/>
                  </a:cubicBezTo>
                  <a:lnTo>
                    <a:pt x="93" y="167"/>
                  </a:lnTo>
                  <a:cubicBezTo>
                    <a:pt x="130" y="112"/>
                    <a:pt x="15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50"/>
            <p:cNvSpPr/>
            <p:nvPr/>
          </p:nvSpPr>
          <p:spPr>
            <a:xfrm>
              <a:off x="4763925" y="2806850"/>
              <a:ext cx="2575" cy="3050"/>
            </a:xfrm>
            <a:custGeom>
              <a:rect b="b" l="l" r="r" t="t"/>
              <a:pathLst>
                <a:path extrusionOk="0" h="122" w="103">
                  <a:moveTo>
                    <a:pt x="103" y="1"/>
                  </a:moveTo>
                  <a:lnTo>
                    <a:pt x="103" y="1"/>
                  </a:lnTo>
                  <a:cubicBezTo>
                    <a:pt x="84" y="10"/>
                    <a:pt x="56" y="19"/>
                    <a:pt x="38" y="47"/>
                  </a:cubicBezTo>
                  <a:cubicBezTo>
                    <a:pt x="28" y="66"/>
                    <a:pt x="1" y="94"/>
                    <a:pt x="1" y="121"/>
                  </a:cubicBezTo>
                  <a:cubicBezTo>
                    <a:pt x="38" y="112"/>
                    <a:pt x="47" y="103"/>
                    <a:pt x="75" y="75"/>
                  </a:cubicBezTo>
                  <a:cubicBezTo>
                    <a:pt x="84" y="56"/>
                    <a:pt x="94" y="2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50"/>
            <p:cNvSpPr/>
            <p:nvPr/>
          </p:nvSpPr>
          <p:spPr>
            <a:xfrm>
              <a:off x="4767400" y="2805225"/>
              <a:ext cx="2600" cy="3500"/>
            </a:xfrm>
            <a:custGeom>
              <a:rect b="b" l="l" r="r" t="t"/>
              <a:pathLst>
                <a:path extrusionOk="0" h="140" w="104">
                  <a:moveTo>
                    <a:pt x="103" y="1"/>
                  </a:moveTo>
                  <a:cubicBezTo>
                    <a:pt x="75" y="10"/>
                    <a:pt x="57" y="28"/>
                    <a:pt x="38" y="66"/>
                  </a:cubicBezTo>
                  <a:cubicBezTo>
                    <a:pt x="29" y="84"/>
                    <a:pt x="1" y="112"/>
                    <a:pt x="1" y="140"/>
                  </a:cubicBezTo>
                  <a:cubicBezTo>
                    <a:pt x="38" y="131"/>
                    <a:pt x="47" y="112"/>
                    <a:pt x="75" y="84"/>
                  </a:cubicBezTo>
                  <a:cubicBezTo>
                    <a:pt x="85" y="66"/>
                    <a:pt x="103" y="3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50"/>
            <p:cNvSpPr/>
            <p:nvPr/>
          </p:nvSpPr>
          <p:spPr>
            <a:xfrm>
              <a:off x="4737450" y="2820100"/>
              <a:ext cx="1875" cy="6050"/>
            </a:xfrm>
            <a:custGeom>
              <a:rect b="b" l="l" r="r" t="t"/>
              <a:pathLst>
                <a:path extrusionOk="0" h="242" w="75">
                  <a:moveTo>
                    <a:pt x="75" y="0"/>
                  </a:moveTo>
                  <a:lnTo>
                    <a:pt x="75" y="0"/>
                  </a:lnTo>
                  <a:cubicBezTo>
                    <a:pt x="38" y="37"/>
                    <a:pt x="28" y="75"/>
                    <a:pt x="28" y="112"/>
                  </a:cubicBezTo>
                  <a:cubicBezTo>
                    <a:pt x="28" y="130"/>
                    <a:pt x="19" y="149"/>
                    <a:pt x="19" y="177"/>
                  </a:cubicBezTo>
                  <a:cubicBezTo>
                    <a:pt x="0" y="195"/>
                    <a:pt x="0" y="223"/>
                    <a:pt x="19" y="242"/>
                  </a:cubicBezTo>
                  <a:cubicBezTo>
                    <a:pt x="38" y="214"/>
                    <a:pt x="47" y="158"/>
                    <a:pt x="65" y="130"/>
                  </a:cubicBezTo>
                  <a:cubicBezTo>
                    <a:pt x="75" y="84"/>
                    <a:pt x="75"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50"/>
            <p:cNvSpPr/>
            <p:nvPr/>
          </p:nvSpPr>
          <p:spPr>
            <a:xfrm>
              <a:off x="4687050" y="2828475"/>
              <a:ext cx="58325" cy="55950"/>
            </a:xfrm>
            <a:custGeom>
              <a:rect b="b" l="l" r="r" t="t"/>
              <a:pathLst>
                <a:path extrusionOk="0" h="2238" w="2333">
                  <a:moveTo>
                    <a:pt x="788" y="0"/>
                  </a:moveTo>
                  <a:cubicBezTo>
                    <a:pt x="605" y="0"/>
                    <a:pt x="454" y="197"/>
                    <a:pt x="363" y="371"/>
                  </a:cubicBezTo>
                  <a:cubicBezTo>
                    <a:pt x="112" y="873"/>
                    <a:pt x="0" y="1430"/>
                    <a:pt x="10" y="1988"/>
                  </a:cubicBezTo>
                  <a:cubicBezTo>
                    <a:pt x="1" y="2155"/>
                    <a:pt x="197" y="2232"/>
                    <a:pt x="337" y="2232"/>
                  </a:cubicBezTo>
                  <a:cubicBezTo>
                    <a:pt x="353" y="2232"/>
                    <a:pt x="367" y="2231"/>
                    <a:pt x="381" y="2229"/>
                  </a:cubicBezTo>
                  <a:cubicBezTo>
                    <a:pt x="456" y="2235"/>
                    <a:pt x="531" y="2237"/>
                    <a:pt x="605" y="2237"/>
                  </a:cubicBezTo>
                  <a:cubicBezTo>
                    <a:pt x="1068" y="2237"/>
                    <a:pt x="1522" y="2135"/>
                    <a:pt x="1914" y="1895"/>
                  </a:cubicBezTo>
                  <a:cubicBezTo>
                    <a:pt x="2054" y="1802"/>
                    <a:pt x="2193" y="1700"/>
                    <a:pt x="2267" y="1551"/>
                  </a:cubicBezTo>
                  <a:cubicBezTo>
                    <a:pt x="2332" y="1393"/>
                    <a:pt x="2314" y="1198"/>
                    <a:pt x="2184" y="1096"/>
                  </a:cubicBezTo>
                  <a:cubicBezTo>
                    <a:pt x="2122" y="1051"/>
                    <a:pt x="2046" y="1035"/>
                    <a:pt x="1966" y="1035"/>
                  </a:cubicBezTo>
                  <a:cubicBezTo>
                    <a:pt x="1865" y="1035"/>
                    <a:pt x="1757" y="1061"/>
                    <a:pt x="1663" y="1087"/>
                  </a:cubicBezTo>
                  <a:cubicBezTo>
                    <a:pt x="1756" y="975"/>
                    <a:pt x="1831" y="864"/>
                    <a:pt x="1877" y="734"/>
                  </a:cubicBezTo>
                  <a:cubicBezTo>
                    <a:pt x="1924" y="604"/>
                    <a:pt x="1877" y="446"/>
                    <a:pt x="1766" y="371"/>
                  </a:cubicBezTo>
                  <a:cubicBezTo>
                    <a:pt x="1727" y="352"/>
                    <a:pt x="1685" y="343"/>
                    <a:pt x="1643" y="343"/>
                  </a:cubicBezTo>
                  <a:cubicBezTo>
                    <a:pt x="1544" y="343"/>
                    <a:pt x="1441" y="390"/>
                    <a:pt x="1357" y="455"/>
                  </a:cubicBezTo>
                  <a:cubicBezTo>
                    <a:pt x="1245" y="548"/>
                    <a:pt x="1152" y="669"/>
                    <a:pt x="1022" y="734"/>
                  </a:cubicBezTo>
                  <a:cubicBezTo>
                    <a:pt x="1069" y="604"/>
                    <a:pt x="1106" y="464"/>
                    <a:pt x="1087" y="325"/>
                  </a:cubicBezTo>
                  <a:cubicBezTo>
                    <a:pt x="1078" y="185"/>
                    <a:pt x="994" y="46"/>
                    <a:pt x="855" y="9"/>
                  </a:cubicBezTo>
                  <a:cubicBezTo>
                    <a:pt x="832" y="3"/>
                    <a:pt x="810" y="0"/>
                    <a:pt x="78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50"/>
            <p:cNvSpPr/>
            <p:nvPr/>
          </p:nvSpPr>
          <p:spPr>
            <a:xfrm>
              <a:off x="4686825" y="2827725"/>
              <a:ext cx="58775" cy="56500"/>
            </a:xfrm>
            <a:custGeom>
              <a:rect b="b" l="l" r="r" t="t"/>
              <a:pathLst>
                <a:path extrusionOk="0" h="2260" w="2351">
                  <a:moveTo>
                    <a:pt x="74" y="1228"/>
                  </a:moveTo>
                  <a:cubicBezTo>
                    <a:pt x="19" y="1498"/>
                    <a:pt x="0" y="1748"/>
                    <a:pt x="9" y="2018"/>
                  </a:cubicBezTo>
                  <a:cubicBezTo>
                    <a:pt x="9" y="1748"/>
                    <a:pt x="28" y="1479"/>
                    <a:pt x="74" y="1228"/>
                  </a:cubicBezTo>
                  <a:close/>
                  <a:moveTo>
                    <a:pt x="56" y="1999"/>
                  </a:moveTo>
                  <a:cubicBezTo>
                    <a:pt x="46" y="2027"/>
                    <a:pt x="56" y="2064"/>
                    <a:pt x="74" y="2102"/>
                  </a:cubicBezTo>
                  <a:cubicBezTo>
                    <a:pt x="65" y="2074"/>
                    <a:pt x="56" y="2027"/>
                    <a:pt x="56" y="1999"/>
                  </a:cubicBezTo>
                  <a:close/>
                  <a:moveTo>
                    <a:pt x="158" y="2185"/>
                  </a:moveTo>
                  <a:lnTo>
                    <a:pt x="158" y="2185"/>
                  </a:lnTo>
                  <a:cubicBezTo>
                    <a:pt x="214" y="2213"/>
                    <a:pt x="297" y="2241"/>
                    <a:pt x="372" y="2250"/>
                  </a:cubicBezTo>
                  <a:cubicBezTo>
                    <a:pt x="297" y="2241"/>
                    <a:pt x="232" y="2213"/>
                    <a:pt x="158" y="2185"/>
                  </a:cubicBezTo>
                  <a:close/>
                  <a:moveTo>
                    <a:pt x="801" y="0"/>
                  </a:moveTo>
                  <a:cubicBezTo>
                    <a:pt x="769" y="0"/>
                    <a:pt x="736" y="7"/>
                    <a:pt x="706" y="20"/>
                  </a:cubicBezTo>
                  <a:cubicBezTo>
                    <a:pt x="632" y="39"/>
                    <a:pt x="576" y="76"/>
                    <a:pt x="530" y="132"/>
                  </a:cubicBezTo>
                  <a:cubicBezTo>
                    <a:pt x="437" y="225"/>
                    <a:pt x="372" y="355"/>
                    <a:pt x="325" y="476"/>
                  </a:cubicBezTo>
                  <a:cubicBezTo>
                    <a:pt x="214" y="717"/>
                    <a:pt x="139" y="968"/>
                    <a:pt x="74" y="1228"/>
                  </a:cubicBezTo>
                  <a:cubicBezTo>
                    <a:pt x="139" y="968"/>
                    <a:pt x="214" y="717"/>
                    <a:pt x="335" y="485"/>
                  </a:cubicBezTo>
                  <a:cubicBezTo>
                    <a:pt x="390" y="364"/>
                    <a:pt x="465" y="253"/>
                    <a:pt x="557" y="160"/>
                  </a:cubicBezTo>
                  <a:cubicBezTo>
                    <a:pt x="604" y="113"/>
                    <a:pt x="660" y="76"/>
                    <a:pt x="715" y="67"/>
                  </a:cubicBezTo>
                  <a:cubicBezTo>
                    <a:pt x="739" y="63"/>
                    <a:pt x="765" y="61"/>
                    <a:pt x="791" y="61"/>
                  </a:cubicBezTo>
                  <a:cubicBezTo>
                    <a:pt x="828" y="61"/>
                    <a:pt x="865" y="65"/>
                    <a:pt x="892" y="76"/>
                  </a:cubicBezTo>
                  <a:cubicBezTo>
                    <a:pt x="948" y="104"/>
                    <a:pt x="985" y="150"/>
                    <a:pt x="1022" y="206"/>
                  </a:cubicBezTo>
                  <a:cubicBezTo>
                    <a:pt x="1050" y="262"/>
                    <a:pt x="1068" y="318"/>
                    <a:pt x="1068" y="383"/>
                  </a:cubicBezTo>
                  <a:cubicBezTo>
                    <a:pt x="1068" y="503"/>
                    <a:pt x="1031" y="634"/>
                    <a:pt x="994" y="754"/>
                  </a:cubicBezTo>
                  <a:lnTo>
                    <a:pt x="976" y="838"/>
                  </a:lnTo>
                  <a:lnTo>
                    <a:pt x="1050" y="791"/>
                  </a:lnTo>
                  <a:cubicBezTo>
                    <a:pt x="1180" y="717"/>
                    <a:pt x="1273" y="606"/>
                    <a:pt x="1375" y="513"/>
                  </a:cubicBezTo>
                  <a:cubicBezTo>
                    <a:pt x="1422" y="466"/>
                    <a:pt x="1496" y="438"/>
                    <a:pt x="1552" y="420"/>
                  </a:cubicBezTo>
                  <a:cubicBezTo>
                    <a:pt x="1577" y="407"/>
                    <a:pt x="1607" y="400"/>
                    <a:pt x="1637" y="400"/>
                  </a:cubicBezTo>
                  <a:cubicBezTo>
                    <a:pt x="1670" y="400"/>
                    <a:pt x="1703" y="409"/>
                    <a:pt x="1728" y="429"/>
                  </a:cubicBezTo>
                  <a:cubicBezTo>
                    <a:pt x="1784" y="448"/>
                    <a:pt x="1821" y="494"/>
                    <a:pt x="1840" y="559"/>
                  </a:cubicBezTo>
                  <a:cubicBezTo>
                    <a:pt x="1868" y="615"/>
                    <a:pt x="1868" y="680"/>
                    <a:pt x="1858" y="745"/>
                  </a:cubicBezTo>
                  <a:cubicBezTo>
                    <a:pt x="1821" y="866"/>
                    <a:pt x="1737" y="977"/>
                    <a:pt x="1645" y="1080"/>
                  </a:cubicBezTo>
                  <a:lnTo>
                    <a:pt x="1561" y="1182"/>
                  </a:lnTo>
                  <a:lnTo>
                    <a:pt x="1561" y="1182"/>
                  </a:lnTo>
                  <a:lnTo>
                    <a:pt x="1691" y="1145"/>
                  </a:lnTo>
                  <a:cubicBezTo>
                    <a:pt x="1765" y="1126"/>
                    <a:pt x="1830" y="1098"/>
                    <a:pt x="1914" y="1098"/>
                  </a:cubicBezTo>
                  <a:cubicBezTo>
                    <a:pt x="1938" y="1095"/>
                    <a:pt x="1963" y="1093"/>
                    <a:pt x="1988" y="1093"/>
                  </a:cubicBezTo>
                  <a:cubicBezTo>
                    <a:pt x="2032" y="1093"/>
                    <a:pt x="2077" y="1099"/>
                    <a:pt x="2118" y="1117"/>
                  </a:cubicBezTo>
                  <a:cubicBezTo>
                    <a:pt x="2193" y="1135"/>
                    <a:pt x="2239" y="1182"/>
                    <a:pt x="2276" y="1237"/>
                  </a:cubicBezTo>
                  <a:cubicBezTo>
                    <a:pt x="2304" y="1302"/>
                    <a:pt x="2323" y="1377"/>
                    <a:pt x="2304" y="1451"/>
                  </a:cubicBezTo>
                  <a:cubicBezTo>
                    <a:pt x="2295" y="1516"/>
                    <a:pt x="2276" y="1591"/>
                    <a:pt x="2230" y="1646"/>
                  </a:cubicBezTo>
                  <a:cubicBezTo>
                    <a:pt x="2193" y="1702"/>
                    <a:pt x="2137" y="1767"/>
                    <a:pt x="2072" y="1813"/>
                  </a:cubicBezTo>
                  <a:cubicBezTo>
                    <a:pt x="2016" y="1860"/>
                    <a:pt x="1960" y="1906"/>
                    <a:pt x="1886" y="1934"/>
                  </a:cubicBezTo>
                  <a:cubicBezTo>
                    <a:pt x="1821" y="1971"/>
                    <a:pt x="1765" y="2009"/>
                    <a:pt x="1691" y="2046"/>
                  </a:cubicBezTo>
                  <a:cubicBezTo>
                    <a:pt x="1412" y="2167"/>
                    <a:pt x="1124" y="2241"/>
                    <a:pt x="818" y="2250"/>
                  </a:cubicBezTo>
                  <a:cubicBezTo>
                    <a:pt x="743" y="2255"/>
                    <a:pt x="669" y="2257"/>
                    <a:pt x="595" y="2257"/>
                  </a:cubicBezTo>
                  <a:cubicBezTo>
                    <a:pt x="521" y="2257"/>
                    <a:pt x="447" y="2255"/>
                    <a:pt x="374" y="2250"/>
                  </a:cubicBezTo>
                  <a:lnTo>
                    <a:pt x="374" y="2250"/>
                  </a:lnTo>
                  <a:cubicBezTo>
                    <a:pt x="522" y="2259"/>
                    <a:pt x="670" y="2259"/>
                    <a:pt x="818" y="2259"/>
                  </a:cubicBezTo>
                  <a:cubicBezTo>
                    <a:pt x="1124" y="2250"/>
                    <a:pt x="1422" y="2194"/>
                    <a:pt x="1700" y="2064"/>
                  </a:cubicBezTo>
                  <a:cubicBezTo>
                    <a:pt x="1775" y="2027"/>
                    <a:pt x="1840" y="2009"/>
                    <a:pt x="1914" y="1962"/>
                  </a:cubicBezTo>
                  <a:cubicBezTo>
                    <a:pt x="1979" y="1925"/>
                    <a:pt x="2044" y="1879"/>
                    <a:pt x="2109" y="1832"/>
                  </a:cubicBezTo>
                  <a:cubicBezTo>
                    <a:pt x="2146" y="1823"/>
                    <a:pt x="2202" y="1767"/>
                    <a:pt x="2248" y="1693"/>
                  </a:cubicBezTo>
                  <a:cubicBezTo>
                    <a:pt x="2295" y="1628"/>
                    <a:pt x="2332" y="1553"/>
                    <a:pt x="2341" y="1470"/>
                  </a:cubicBezTo>
                  <a:cubicBezTo>
                    <a:pt x="2351" y="1395"/>
                    <a:pt x="2341" y="1312"/>
                    <a:pt x="2304" y="1228"/>
                  </a:cubicBezTo>
                  <a:cubicBezTo>
                    <a:pt x="2276" y="1145"/>
                    <a:pt x="2202" y="1089"/>
                    <a:pt x="2137" y="1052"/>
                  </a:cubicBezTo>
                  <a:cubicBezTo>
                    <a:pt x="2084" y="1034"/>
                    <a:pt x="2031" y="1028"/>
                    <a:pt x="1978" y="1028"/>
                  </a:cubicBezTo>
                  <a:cubicBezTo>
                    <a:pt x="1947" y="1028"/>
                    <a:pt x="1917" y="1030"/>
                    <a:pt x="1886" y="1033"/>
                  </a:cubicBezTo>
                  <a:cubicBezTo>
                    <a:pt x="1858" y="1033"/>
                    <a:pt x="1821" y="1042"/>
                    <a:pt x="1775" y="1052"/>
                  </a:cubicBezTo>
                  <a:cubicBezTo>
                    <a:pt x="1793" y="1033"/>
                    <a:pt x="1812" y="1005"/>
                    <a:pt x="1830" y="968"/>
                  </a:cubicBezTo>
                  <a:cubicBezTo>
                    <a:pt x="1877" y="912"/>
                    <a:pt x="1914" y="847"/>
                    <a:pt x="1923" y="764"/>
                  </a:cubicBezTo>
                  <a:cubicBezTo>
                    <a:pt x="1951" y="680"/>
                    <a:pt x="1933" y="615"/>
                    <a:pt x="1914" y="531"/>
                  </a:cubicBezTo>
                  <a:cubicBezTo>
                    <a:pt x="1886" y="466"/>
                    <a:pt x="1830" y="383"/>
                    <a:pt x="1765" y="355"/>
                  </a:cubicBezTo>
                  <a:cubicBezTo>
                    <a:pt x="1719" y="339"/>
                    <a:pt x="1673" y="333"/>
                    <a:pt x="1630" y="333"/>
                  </a:cubicBezTo>
                  <a:cubicBezTo>
                    <a:pt x="1595" y="333"/>
                    <a:pt x="1562" y="337"/>
                    <a:pt x="1533" y="346"/>
                  </a:cubicBezTo>
                  <a:cubicBezTo>
                    <a:pt x="1459" y="373"/>
                    <a:pt x="1394" y="401"/>
                    <a:pt x="1329" y="448"/>
                  </a:cubicBezTo>
                  <a:cubicBezTo>
                    <a:pt x="1236" y="522"/>
                    <a:pt x="1171" y="596"/>
                    <a:pt x="1087" y="671"/>
                  </a:cubicBezTo>
                  <a:cubicBezTo>
                    <a:pt x="1115" y="578"/>
                    <a:pt x="1134" y="476"/>
                    <a:pt x="1124" y="364"/>
                  </a:cubicBezTo>
                  <a:cubicBezTo>
                    <a:pt x="1124" y="299"/>
                    <a:pt x="1096" y="225"/>
                    <a:pt x="1068" y="169"/>
                  </a:cubicBezTo>
                  <a:cubicBezTo>
                    <a:pt x="1031" y="113"/>
                    <a:pt x="985" y="58"/>
                    <a:pt x="911" y="30"/>
                  </a:cubicBezTo>
                  <a:cubicBezTo>
                    <a:pt x="876" y="10"/>
                    <a:pt x="838" y="0"/>
                    <a:pt x="8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50"/>
            <p:cNvSpPr/>
            <p:nvPr/>
          </p:nvSpPr>
          <p:spPr>
            <a:xfrm>
              <a:off x="4688675" y="2847025"/>
              <a:ext cx="24175" cy="34400"/>
            </a:xfrm>
            <a:custGeom>
              <a:rect b="b" l="l" r="r" t="t"/>
              <a:pathLst>
                <a:path extrusionOk="0" h="1376" w="967">
                  <a:moveTo>
                    <a:pt x="967" y="1"/>
                  </a:moveTo>
                  <a:cubicBezTo>
                    <a:pt x="883" y="122"/>
                    <a:pt x="809" y="233"/>
                    <a:pt x="725" y="345"/>
                  </a:cubicBezTo>
                  <a:lnTo>
                    <a:pt x="493" y="688"/>
                  </a:lnTo>
                  <a:lnTo>
                    <a:pt x="261" y="1041"/>
                  </a:lnTo>
                  <a:cubicBezTo>
                    <a:pt x="214" y="1097"/>
                    <a:pt x="177" y="1153"/>
                    <a:pt x="130" y="1209"/>
                  </a:cubicBezTo>
                  <a:cubicBezTo>
                    <a:pt x="93" y="1274"/>
                    <a:pt x="47" y="1320"/>
                    <a:pt x="0" y="1376"/>
                  </a:cubicBezTo>
                  <a:cubicBezTo>
                    <a:pt x="112" y="1283"/>
                    <a:pt x="205" y="1181"/>
                    <a:pt x="279" y="1060"/>
                  </a:cubicBezTo>
                  <a:lnTo>
                    <a:pt x="530" y="716"/>
                  </a:lnTo>
                  <a:cubicBezTo>
                    <a:pt x="604" y="596"/>
                    <a:pt x="688" y="484"/>
                    <a:pt x="762" y="363"/>
                  </a:cubicBezTo>
                  <a:cubicBezTo>
                    <a:pt x="827" y="252"/>
                    <a:pt x="902" y="131"/>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50"/>
            <p:cNvSpPr/>
            <p:nvPr/>
          </p:nvSpPr>
          <p:spPr>
            <a:xfrm>
              <a:off x="4689825" y="2856325"/>
              <a:ext cx="38350" cy="26500"/>
            </a:xfrm>
            <a:custGeom>
              <a:rect b="b" l="l" r="r" t="t"/>
              <a:pathLst>
                <a:path extrusionOk="0" h="1060" w="1534">
                  <a:moveTo>
                    <a:pt x="1534" y="1"/>
                  </a:moveTo>
                  <a:lnTo>
                    <a:pt x="1534" y="1"/>
                  </a:lnTo>
                  <a:cubicBezTo>
                    <a:pt x="1394" y="84"/>
                    <a:pt x="1274" y="168"/>
                    <a:pt x="1153" y="251"/>
                  </a:cubicBezTo>
                  <a:cubicBezTo>
                    <a:pt x="1014" y="326"/>
                    <a:pt x="883" y="419"/>
                    <a:pt x="763" y="502"/>
                  </a:cubicBezTo>
                  <a:cubicBezTo>
                    <a:pt x="633" y="595"/>
                    <a:pt x="503" y="679"/>
                    <a:pt x="372" y="772"/>
                  </a:cubicBezTo>
                  <a:cubicBezTo>
                    <a:pt x="260" y="858"/>
                    <a:pt x="139" y="945"/>
                    <a:pt x="25" y="1039"/>
                  </a:cubicBezTo>
                  <a:lnTo>
                    <a:pt x="25" y="1039"/>
                  </a:lnTo>
                  <a:cubicBezTo>
                    <a:pt x="80" y="994"/>
                    <a:pt x="130" y="961"/>
                    <a:pt x="187" y="920"/>
                  </a:cubicBezTo>
                  <a:cubicBezTo>
                    <a:pt x="261" y="874"/>
                    <a:pt x="317" y="837"/>
                    <a:pt x="391" y="790"/>
                  </a:cubicBezTo>
                  <a:lnTo>
                    <a:pt x="772" y="539"/>
                  </a:lnTo>
                  <a:lnTo>
                    <a:pt x="1153" y="270"/>
                  </a:lnTo>
                  <a:cubicBezTo>
                    <a:pt x="1283" y="186"/>
                    <a:pt x="1413" y="93"/>
                    <a:pt x="1534" y="1"/>
                  </a:cubicBezTo>
                  <a:close/>
                  <a:moveTo>
                    <a:pt x="25" y="1039"/>
                  </a:moveTo>
                  <a:lnTo>
                    <a:pt x="25" y="1039"/>
                  </a:lnTo>
                  <a:cubicBezTo>
                    <a:pt x="17" y="1046"/>
                    <a:pt x="9" y="1053"/>
                    <a:pt x="1" y="1060"/>
                  </a:cubicBezTo>
                  <a:cubicBezTo>
                    <a:pt x="9" y="1053"/>
                    <a:pt x="17" y="1046"/>
                    <a:pt x="25" y="103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50"/>
            <p:cNvSpPr/>
            <p:nvPr/>
          </p:nvSpPr>
          <p:spPr>
            <a:xfrm>
              <a:off x="4699125" y="2861425"/>
              <a:ext cx="6750" cy="9550"/>
            </a:xfrm>
            <a:custGeom>
              <a:rect b="b" l="l" r="r" t="t"/>
              <a:pathLst>
                <a:path extrusionOk="0" h="382" w="270">
                  <a:moveTo>
                    <a:pt x="270" y="1"/>
                  </a:moveTo>
                  <a:lnTo>
                    <a:pt x="270" y="1"/>
                  </a:lnTo>
                  <a:cubicBezTo>
                    <a:pt x="214" y="57"/>
                    <a:pt x="168" y="112"/>
                    <a:pt x="131" y="168"/>
                  </a:cubicBezTo>
                  <a:lnTo>
                    <a:pt x="65" y="280"/>
                  </a:lnTo>
                  <a:cubicBezTo>
                    <a:pt x="38" y="308"/>
                    <a:pt x="28" y="345"/>
                    <a:pt x="0" y="382"/>
                  </a:cubicBezTo>
                  <a:cubicBezTo>
                    <a:pt x="28" y="354"/>
                    <a:pt x="65" y="335"/>
                    <a:pt x="84" y="298"/>
                  </a:cubicBezTo>
                  <a:cubicBezTo>
                    <a:pt x="112" y="280"/>
                    <a:pt x="131" y="243"/>
                    <a:pt x="158" y="205"/>
                  </a:cubicBezTo>
                  <a:cubicBezTo>
                    <a:pt x="205" y="140"/>
                    <a:pt x="233"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50"/>
            <p:cNvSpPr/>
            <p:nvPr/>
          </p:nvSpPr>
          <p:spPr>
            <a:xfrm>
              <a:off x="4705625" y="2857725"/>
              <a:ext cx="3500" cy="6525"/>
            </a:xfrm>
            <a:custGeom>
              <a:rect b="b" l="l" r="r" t="t"/>
              <a:pathLst>
                <a:path extrusionOk="0" h="261" w="140">
                  <a:moveTo>
                    <a:pt x="140" y="0"/>
                  </a:moveTo>
                  <a:cubicBezTo>
                    <a:pt x="103" y="56"/>
                    <a:pt x="84" y="84"/>
                    <a:pt x="66" y="121"/>
                  </a:cubicBezTo>
                  <a:lnTo>
                    <a:pt x="38" y="195"/>
                  </a:lnTo>
                  <a:lnTo>
                    <a:pt x="1" y="260"/>
                  </a:lnTo>
                  <a:cubicBezTo>
                    <a:pt x="19" y="251"/>
                    <a:pt x="47" y="242"/>
                    <a:pt x="56" y="214"/>
                  </a:cubicBezTo>
                  <a:lnTo>
                    <a:pt x="94" y="149"/>
                  </a:lnTo>
                  <a:cubicBezTo>
                    <a:pt x="112" y="112"/>
                    <a:pt x="140"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50"/>
            <p:cNvSpPr/>
            <p:nvPr/>
          </p:nvSpPr>
          <p:spPr>
            <a:xfrm>
              <a:off x="4704700" y="2859800"/>
              <a:ext cx="7700" cy="8625"/>
            </a:xfrm>
            <a:custGeom>
              <a:rect b="b" l="l" r="r" t="t"/>
              <a:pathLst>
                <a:path extrusionOk="0" h="345" w="308">
                  <a:moveTo>
                    <a:pt x="307" y="1"/>
                  </a:moveTo>
                  <a:lnTo>
                    <a:pt x="307" y="1"/>
                  </a:lnTo>
                  <a:cubicBezTo>
                    <a:pt x="242" y="47"/>
                    <a:pt x="186" y="112"/>
                    <a:pt x="140" y="168"/>
                  </a:cubicBezTo>
                  <a:lnTo>
                    <a:pt x="0" y="345"/>
                  </a:lnTo>
                  <a:cubicBezTo>
                    <a:pt x="38" y="317"/>
                    <a:pt x="75" y="298"/>
                    <a:pt x="93" y="270"/>
                  </a:cubicBezTo>
                  <a:cubicBezTo>
                    <a:pt x="131" y="252"/>
                    <a:pt x="149" y="215"/>
                    <a:pt x="177" y="187"/>
                  </a:cubicBezTo>
                  <a:cubicBezTo>
                    <a:pt x="223" y="131"/>
                    <a:pt x="270" y="75"/>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50"/>
            <p:cNvSpPr/>
            <p:nvPr/>
          </p:nvSpPr>
          <p:spPr>
            <a:xfrm>
              <a:off x="4696325" y="2870950"/>
              <a:ext cx="5600" cy="4225"/>
            </a:xfrm>
            <a:custGeom>
              <a:rect b="b" l="l" r="r" t="t"/>
              <a:pathLst>
                <a:path extrusionOk="0" h="169" w="224">
                  <a:moveTo>
                    <a:pt x="224" y="1"/>
                  </a:moveTo>
                  <a:lnTo>
                    <a:pt x="224" y="1"/>
                  </a:lnTo>
                  <a:cubicBezTo>
                    <a:pt x="177" y="10"/>
                    <a:pt x="140" y="47"/>
                    <a:pt x="94" y="66"/>
                  </a:cubicBezTo>
                  <a:cubicBezTo>
                    <a:pt x="57" y="103"/>
                    <a:pt x="20" y="131"/>
                    <a:pt x="1" y="168"/>
                  </a:cubicBezTo>
                  <a:cubicBezTo>
                    <a:pt x="57" y="159"/>
                    <a:pt x="94" y="140"/>
                    <a:pt x="131" y="103"/>
                  </a:cubicBezTo>
                  <a:cubicBezTo>
                    <a:pt x="159" y="66"/>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50"/>
            <p:cNvSpPr/>
            <p:nvPr/>
          </p:nvSpPr>
          <p:spPr>
            <a:xfrm>
              <a:off x="4725600" y="2845175"/>
              <a:ext cx="5600" cy="8850"/>
            </a:xfrm>
            <a:custGeom>
              <a:rect b="b" l="l" r="r" t="t"/>
              <a:pathLst>
                <a:path extrusionOk="0" h="354" w="224">
                  <a:moveTo>
                    <a:pt x="224" y="1"/>
                  </a:moveTo>
                  <a:lnTo>
                    <a:pt x="224" y="1"/>
                  </a:lnTo>
                  <a:cubicBezTo>
                    <a:pt x="177" y="56"/>
                    <a:pt x="140" y="112"/>
                    <a:pt x="94" y="168"/>
                  </a:cubicBezTo>
                  <a:cubicBezTo>
                    <a:pt x="84" y="205"/>
                    <a:pt x="56" y="233"/>
                    <a:pt x="47" y="261"/>
                  </a:cubicBezTo>
                  <a:cubicBezTo>
                    <a:pt x="38" y="298"/>
                    <a:pt x="28" y="326"/>
                    <a:pt x="1" y="354"/>
                  </a:cubicBezTo>
                  <a:cubicBezTo>
                    <a:pt x="38" y="344"/>
                    <a:pt x="56" y="307"/>
                    <a:pt x="84" y="289"/>
                  </a:cubicBezTo>
                  <a:cubicBezTo>
                    <a:pt x="103" y="251"/>
                    <a:pt x="121" y="233"/>
                    <a:pt x="140" y="196"/>
                  </a:cubicBezTo>
                  <a:cubicBezTo>
                    <a:pt x="177" y="121"/>
                    <a:pt x="214"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50"/>
            <p:cNvSpPr/>
            <p:nvPr/>
          </p:nvSpPr>
          <p:spPr>
            <a:xfrm>
              <a:off x="4722125" y="2850275"/>
              <a:ext cx="3725" cy="6075"/>
            </a:xfrm>
            <a:custGeom>
              <a:rect b="b" l="l" r="r" t="t"/>
              <a:pathLst>
                <a:path extrusionOk="0" h="243" w="149">
                  <a:moveTo>
                    <a:pt x="149" y="1"/>
                  </a:moveTo>
                  <a:cubicBezTo>
                    <a:pt x="130" y="38"/>
                    <a:pt x="93" y="66"/>
                    <a:pt x="75" y="122"/>
                  </a:cubicBezTo>
                  <a:cubicBezTo>
                    <a:pt x="47" y="168"/>
                    <a:pt x="28" y="196"/>
                    <a:pt x="0" y="243"/>
                  </a:cubicBezTo>
                  <a:cubicBezTo>
                    <a:pt x="28" y="233"/>
                    <a:pt x="47" y="224"/>
                    <a:pt x="56" y="196"/>
                  </a:cubicBezTo>
                  <a:cubicBezTo>
                    <a:pt x="84" y="187"/>
                    <a:pt x="93" y="168"/>
                    <a:pt x="102" y="140"/>
                  </a:cubicBezTo>
                  <a:lnTo>
                    <a:pt x="140" y="75"/>
                  </a:lnTo>
                  <a:cubicBezTo>
                    <a:pt x="140" y="47"/>
                    <a:pt x="149"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50"/>
            <p:cNvSpPr/>
            <p:nvPr/>
          </p:nvSpPr>
          <p:spPr>
            <a:xfrm>
              <a:off x="4727925" y="2842850"/>
              <a:ext cx="1875" cy="3975"/>
            </a:xfrm>
            <a:custGeom>
              <a:rect b="b" l="l" r="r" t="t"/>
              <a:pathLst>
                <a:path extrusionOk="0" h="159" w="75">
                  <a:moveTo>
                    <a:pt x="56" y="1"/>
                  </a:moveTo>
                  <a:cubicBezTo>
                    <a:pt x="38" y="29"/>
                    <a:pt x="28" y="56"/>
                    <a:pt x="28" y="75"/>
                  </a:cubicBezTo>
                  <a:cubicBezTo>
                    <a:pt x="28" y="94"/>
                    <a:pt x="10" y="103"/>
                    <a:pt x="10" y="112"/>
                  </a:cubicBezTo>
                  <a:cubicBezTo>
                    <a:pt x="1" y="121"/>
                    <a:pt x="1" y="149"/>
                    <a:pt x="1" y="159"/>
                  </a:cubicBezTo>
                  <a:cubicBezTo>
                    <a:pt x="38" y="131"/>
                    <a:pt x="47" y="112"/>
                    <a:pt x="56" y="94"/>
                  </a:cubicBezTo>
                  <a:cubicBezTo>
                    <a:pt x="75" y="66"/>
                    <a:pt x="75" y="56"/>
                    <a:pt x="75" y="47"/>
                  </a:cubicBezTo>
                  <a:cubicBezTo>
                    <a:pt x="75" y="29"/>
                    <a:pt x="75" y="10"/>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50"/>
            <p:cNvSpPr/>
            <p:nvPr/>
          </p:nvSpPr>
          <p:spPr>
            <a:xfrm>
              <a:off x="4737450" y="2861900"/>
              <a:ext cx="4675" cy="8375"/>
            </a:xfrm>
            <a:custGeom>
              <a:rect b="b" l="l" r="r" t="t"/>
              <a:pathLst>
                <a:path extrusionOk="0" h="335" w="187">
                  <a:moveTo>
                    <a:pt x="158" y="1"/>
                  </a:moveTo>
                  <a:cubicBezTo>
                    <a:pt x="168" y="56"/>
                    <a:pt x="158" y="131"/>
                    <a:pt x="121" y="186"/>
                  </a:cubicBezTo>
                  <a:cubicBezTo>
                    <a:pt x="103" y="224"/>
                    <a:pt x="93" y="242"/>
                    <a:pt x="75" y="270"/>
                  </a:cubicBezTo>
                  <a:lnTo>
                    <a:pt x="38" y="307"/>
                  </a:lnTo>
                  <a:lnTo>
                    <a:pt x="0" y="335"/>
                  </a:lnTo>
                  <a:cubicBezTo>
                    <a:pt x="19" y="326"/>
                    <a:pt x="38" y="326"/>
                    <a:pt x="47" y="316"/>
                  </a:cubicBezTo>
                  <a:cubicBezTo>
                    <a:pt x="75" y="307"/>
                    <a:pt x="84" y="289"/>
                    <a:pt x="93" y="279"/>
                  </a:cubicBezTo>
                  <a:cubicBezTo>
                    <a:pt x="131" y="261"/>
                    <a:pt x="158" y="233"/>
                    <a:pt x="168" y="196"/>
                  </a:cubicBezTo>
                  <a:cubicBezTo>
                    <a:pt x="177" y="168"/>
                    <a:pt x="186" y="131"/>
                    <a:pt x="186" y="93"/>
                  </a:cubicBezTo>
                  <a:cubicBezTo>
                    <a:pt x="186" y="56"/>
                    <a:pt x="177" y="2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50"/>
            <p:cNvSpPr/>
            <p:nvPr/>
          </p:nvSpPr>
          <p:spPr>
            <a:xfrm>
              <a:off x="4731650" y="2867250"/>
              <a:ext cx="7450" cy="5825"/>
            </a:xfrm>
            <a:custGeom>
              <a:rect b="b" l="l" r="r" t="t"/>
              <a:pathLst>
                <a:path extrusionOk="0" h="233" w="298">
                  <a:moveTo>
                    <a:pt x="297" y="0"/>
                  </a:moveTo>
                  <a:cubicBezTo>
                    <a:pt x="260" y="10"/>
                    <a:pt x="232" y="28"/>
                    <a:pt x="214" y="56"/>
                  </a:cubicBezTo>
                  <a:cubicBezTo>
                    <a:pt x="186" y="75"/>
                    <a:pt x="167" y="84"/>
                    <a:pt x="140" y="112"/>
                  </a:cubicBezTo>
                  <a:lnTo>
                    <a:pt x="75" y="167"/>
                  </a:lnTo>
                  <a:cubicBezTo>
                    <a:pt x="47" y="195"/>
                    <a:pt x="28" y="205"/>
                    <a:pt x="0" y="232"/>
                  </a:cubicBezTo>
                  <a:cubicBezTo>
                    <a:pt x="37" y="232"/>
                    <a:pt x="75" y="205"/>
                    <a:pt x="93" y="195"/>
                  </a:cubicBezTo>
                  <a:cubicBezTo>
                    <a:pt x="130" y="167"/>
                    <a:pt x="158" y="158"/>
                    <a:pt x="177" y="140"/>
                  </a:cubicBezTo>
                  <a:cubicBezTo>
                    <a:pt x="223" y="102"/>
                    <a:pt x="260" y="56"/>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50"/>
            <p:cNvSpPr/>
            <p:nvPr/>
          </p:nvSpPr>
          <p:spPr>
            <a:xfrm>
              <a:off x="4728850" y="2873050"/>
              <a:ext cx="7225" cy="3750"/>
            </a:xfrm>
            <a:custGeom>
              <a:rect b="b" l="l" r="r" t="t"/>
              <a:pathLst>
                <a:path extrusionOk="0" h="150" w="289">
                  <a:moveTo>
                    <a:pt x="289" y="0"/>
                  </a:moveTo>
                  <a:cubicBezTo>
                    <a:pt x="233" y="19"/>
                    <a:pt x="187" y="47"/>
                    <a:pt x="149" y="66"/>
                  </a:cubicBezTo>
                  <a:cubicBezTo>
                    <a:pt x="94" y="103"/>
                    <a:pt x="47" y="121"/>
                    <a:pt x="1" y="149"/>
                  </a:cubicBezTo>
                  <a:cubicBezTo>
                    <a:pt x="19" y="149"/>
                    <a:pt x="56" y="149"/>
                    <a:pt x="84" y="131"/>
                  </a:cubicBezTo>
                  <a:cubicBezTo>
                    <a:pt x="112" y="121"/>
                    <a:pt x="140" y="112"/>
                    <a:pt x="159" y="103"/>
                  </a:cubicBezTo>
                  <a:cubicBezTo>
                    <a:pt x="187" y="84"/>
                    <a:pt x="205" y="75"/>
                    <a:pt x="233" y="56"/>
                  </a:cubicBezTo>
                  <a:cubicBezTo>
                    <a:pt x="252" y="47"/>
                    <a:pt x="270" y="19"/>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50"/>
            <p:cNvSpPr/>
            <p:nvPr/>
          </p:nvSpPr>
          <p:spPr>
            <a:xfrm>
              <a:off x="4733500" y="2865625"/>
              <a:ext cx="3975" cy="4200"/>
            </a:xfrm>
            <a:custGeom>
              <a:rect b="b" l="l" r="r" t="t"/>
              <a:pathLst>
                <a:path extrusionOk="0" h="168" w="159">
                  <a:moveTo>
                    <a:pt x="158" y="0"/>
                  </a:moveTo>
                  <a:cubicBezTo>
                    <a:pt x="131" y="28"/>
                    <a:pt x="103" y="47"/>
                    <a:pt x="84" y="84"/>
                  </a:cubicBezTo>
                  <a:cubicBezTo>
                    <a:pt x="56" y="112"/>
                    <a:pt x="19" y="130"/>
                    <a:pt x="1" y="167"/>
                  </a:cubicBezTo>
                  <a:cubicBezTo>
                    <a:pt x="38" y="149"/>
                    <a:pt x="66" y="130"/>
                    <a:pt x="103" y="112"/>
                  </a:cubicBezTo>
                  <a:cubicBezTo>
                    <a:pt x="112" y="93"/>
                    <a:pt x="131" y="75"/>
                    <a:pt x="140" y="65"/>
                  </a:cubicBezTo>
                  <a:cubicBezTo>
                    <a:pt x="149" y="37"/>
                    <a:pt x="158"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50"/>
            <p:cNvSpPr/>
            <p:nvPr/>
          </p:nvSpPr>
          <p:spPr>
            <a:xfrm>
              <a:off x="4694025" y="2882575"/>
              <a:ext cx="8375" cy="1175"/>
            </a:xfrm>
            <a:custGeom>
              <a:rect b="b" l="l" r="r" t="t"/>
              <a:pathLst>
                <a:path extrusionOk="0" h="47" w="335">
                  <a:moveTo>
                    <a:pt x="0" y="0"/>
                  </a:moveTo>
                  <a:cubicBezTo>
                    <a:pt x="13" y="14"/>
                    <a:pt x="31" y="27"/>
                    <a:pt x="53" y="27"/>
                  </a:cubicBezTo>
                  <a:cubicBezTo>
                    <a:pt x="63" y="27"/>
                    <a:pt x="73" y="24"/>
                    <a:pt x="84" y="19"/>
                  </a:cubicBezTo>
                  <a:cubicBezTo>
                    <a:pt x="102" y="38"/>
                    <a:pt x="139" y="47"/>
                    <a:pt x="158" y="47"/>
                  </a:cubicBezTo>
                  <a:cubicBezTo>
                    <a:pt x="223" y="47"/>
                    <a:pt x="279" y="47"/>
                    <a:pt x="335" y="19"/>
                  </a:cubicBezTo>
                  <a:cubicBezTo>
                    <a:pt x="279" y="19"/>
                    <a:pt x="232" y="19"/>
                    <a:pt x="177" y="10"/>
                  </a:cubicBezTo>
                  <a:cubicBezTo>
                    <a:pt x="11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50"/>
            <p:cNvSpPr/>
            <p:nvPr/>
          </p:nvSpPr>
          <p:spPr>
            <a:xfrm>
              <a:off x="4697275" y="2880950"/>
              <a:ext cx="6525" cy="950"/>
            </a:xfrm>
            <a:custGeom>
              <a:rect b="b" l="l" r="r" t="t"/>
              <a:pathLst>
                <a:path extrusionOk="0" h="38" w="261">
                  <a:moveTo>
                    <a:pt x="0" y="0"/>
                  </a:moveTo>
                  <a:cubicBezTo>
                    <a:pt x="9" y="19"/>
                    <a:pt x="28" y="28"/>
                    <a:pt x="65" y="28"/>
                  </a:cubicBezTo>
                  <a:cubicBezTo>
                    <a:pt x="84" y="38"/>
                    <a:pt x="112" y="38"/>
                    <a:pt x="130" y="38"/>
                  </a:cubicBezTo>
                  <a:cubicBezTo>
                    <a:pt x="177" y="38"/>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50"/>
            <p:cNvSpPr/>
            <p:nvPr/>
          </p:nvSpPr>
          <p:spPr>
            <a:xfrm>
              <a:off x="4699825" y="2875600"/>
              <a:ext cx="5600" cy="3525"/>
            </a:xfrm>
            <a:custGeom>
              <a:rect b="b" l="l" r="r" t="t"/>
              <a:pathLst>
                <a:path extrusionOk="0" h="141" w="224">
                  <a:moveTo>
                    <a:pt x="223" y="1"/>
                  </a:moveTo>
                  <a:lnTo>
                    <a:pt x="223" y="1"/>
                  </a:lnTo>
                  <a:cubicBezTo>
                    <a:pt x="186" y="19"/>
                    <a:pt x="140" y="29"/>
                    <a:pt x="103" y="56"/>
                  </a:cubicBezTo>
                  <a:cubicBezTo>
                    <a:pt x="65" y="84"/>
                    <a:pt x="37" y="103"/>
                    <a:pt x="0" y="140"/>
                  </a:cubicBezTo>
                  <a:cubicBezTo>
                    <a:pt x="47" y="131"/>
                    <a:pt x="84" y="112"/>
                    <a:pt x="112" y="75"/>
                  </a:cubicBezTo>
                  <a:cubicBezTo>
                    <a:pt x="140" y="66"/>
                    <a:pt x="158" y="56"/>
                    <a:pt x="177" y="47"/>
                  </a:cubicBezTo>
                  <a:cubicBezTo>
                    <a:pt x="186" y="29"/>
                    <a:pt x="205" y="19"/>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50"/>
            <p:cNvSpPr/>
            <p:nvPr/>
          </p:nvSpPr>
          <p:spPr>
            <a:xfrm>
              <a:off x="4703525" y="2878150"/>
              <a:ext cx="5600" cy="1425"/>
            </a:xfrm>
            <a:custGeom>
              <a:rect b="b" l="l" r="r" t="t"/>
              <a:pathLst>
                <a:path extrusionOk="0" h="57" w="224">
                  <a:moveTo>
                    <a:pt x="224" y="1"/>
                  </a:moveTo>
                  <a:cubicBezTo>
                    <a:pt x="178" y="1"/>
                    <a:pt x="140" y="1"/>
                    <a:pt x="103" y="10"/>
                  </a:cubicBezTo>
                  <a:cubicBezTo>
                    <a:pt x="75" y="29"/>
                    <a:pt x="38" y="38"/>
                    <a:pt x="1" y="57"/>
                  </a:cubicBezTo>
                  <a:cubicBezTo>
                    <a:pt x="38" y="57"/>
                    <a:pt x="85" y="57"/>
                    <a:pt x="122" y="47"/>
                  </a:cubicBezTo>
                  <a:cubicBezTo>
                    <a:pt x="150" y="38"/>
                    <a:pt x="187" y="29"/>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50"/>
            <p:cNvSpPr/>
            <p:nvPr/>
          </p:nvSpPr>
          <p:spPr>
            <a:xfrm>
              <a:off x="4705400" y="2881225"/>
              <a:ext cx="7225" cy="1825"/>
            </a:xfrm>
            <a:custGeom>
              <a:rect b="b" l="l" r="r" t="t"/>
              <a:pathLst>
                <a:path extrusionOk="0" h="73" w="289">
                  <a:moveTo>
                    <a:pt x="239" y="0"/>
                  </a:moveTo>
                  <a:cubicBezTo>
                    <a:pt x="204" y="0"/>
                    <a:pt x="172" y="11"/>
                    <a:pt x="140" y="17"/>
                  </a:cubicBezTo>
                  <a:cubicBezTo>
                    <a:pt x="93" y="27"/>
                    <a:pt x="47" y="54"/>
                    <a:pt x="0" y="73"/>
                  </a:cubicBezTo>
                  <a:cubicBezTo>
                    <a:pt x="56" y="73"/>
                    <a:pt x="103" y="64"/>
                    <a:pt x="149" y="64"/>
                  </a:cubicBezTo>
                  <a:cubicBezTo>
                    <a:pt x="195" y="54"/>
                    <a:pt x="242" y="27"/>
                    <a:pt x="288" y="8"/>
                  </a:cubicBezTo>
                  <a:cubicBezTo>
                    <a:pt x="271" y="2"/>
                    <a:pt x="255" y="0"/>
                    <a:pt x="2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50"/>
            <p:cNvSpPr/>
            <p:nvPr/>
          </p:nvSpPr>
          <p:spPr>
            <a:xfrm>
              <a:off x="4697975" y="2830775"/>
              <a:ext cx="6975" cy="6750"/>
            </a:xfrm>
            <a:custGeom>
              <a:rect b="b" l="l" r="r" t="t"/>
              <a:pathLst>
                <a:path extrusionOk="0" h="270" w="279">
                  <a:moveTo>
                    <a:pt x="279" y="1"/>
                  </a:moveTo>
                  <a:cubicBezTo>
                    <a:pt x="251" y="19"/>
                    <a:pt x="223" y="28"/>
                    <a:pt x="186" y="47"/>
                  </a:cubicBezTo>
                  <a:cubicBezTo>
                    <a:pt x="158" y="66"/>
                    <a:pt x="130" y="84"/>
                    <a:pt x="111" y="112"/>
                  </a:cubicBezTo>
                  <a:cubicBezTo>
                    <a:pt x="65" y="140"/>
                    <a:pt x="19" y="205"/>
                    <a:pt x="0" y="270"/>
                  </a:cubicBezTo>
                  <a:cubicBezTo>
                    <a:pt x="19" y="251"/>
                    <a:pt x="37" y="224"/>
                    <a:pt x="65" y="205"/>
                  </a:cubicBezTo>
                  <a:lnTo>
                    <a:pt x="130" y="131"/>
                  </a:lnTo>
                  <a:cubicBezTo>
                    <a:pt x="177" y="84"/>
                    <a:pt x="23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50"/>
            <p:cNvSpPr/>
            <p:nvPr/>
          </p:nvSpPr>
          <p:spPr>
            <a:xfrm>
              <a:off x="4698200" y="2834250"/>
              <a:ext cx="5125" cy="6550"/>
            </a:xfrm>
            <a:custGeom>
              <a:rect b="b" l="l" r="r" t="t"/>
              <a:pathLst>
                <a:path extrusionOk="0" h="262" w="205">
                  <a:moveTo>
                    <a:pt x="205" y="1"/>
                  </a:moveTo>
                  <a:lnTo>
                    <a:pt x="205" y="1"/>
                  </a:lnTo>
                  <a:cubicBezTo>
                    <a:pt x="168" y="10"/>
                    <a:pt x="149" y="29"/>
                    <a:pt x="130" y="47"/>
                  </a:cubicBezTo>
                  <a:cubicBezTo>
                    <a:pt x="112" y="66"/>
                    <a:pt x="93" y="85"/>
                    <a:pt x="75" y="112"/>
                  </a:cubicBezTo>
                  <a:cubicBezTo>
                    <a:pt x="37" y="140"/>
                    <a:pt x="0" y="205"/>
                    <a:pt x="0" y="261"/>
                  </a:cubicBezTo>
                  <a:lnTo>
                    <a:pt x="56" y="187"/>
                  </a:lnTo>
                  <a:cubicBezTo>
                    <a:pt x="65" y="177"/>
                    <a:pt x="84" y="159"/>
                    <a:pt x="102" y="131"/>
                  </a:cubicBezTo>
                  <a:cubicBezTo>
                    <a:pt x="130" y="85"/>
                    <a:pt x="168"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50"/>
            <p:cNvSpPr/>
            <p:nvPr/>
          </p:nvSpPr>
          <p:spPr>
            <a:xfrm>
              <a:off x="4697500" y="2838900"/>
              <a:ext cx="4425" cy="7225"/>
            </a:xfrm>
            <a:custGeom>
              <a:rect b="b" l="l" r="r" t="t"/>
              <a:pathLst>
                <a:path extrusionOk="0" h="289" w="177">
                  <a:moveTo>
                    <a:pt x="177" y="1"/>
                  </a:moveTo>
                  <a:lnTo>
                    <a:pt x="177" y="1"/>
                  </a:lnTo>
                  <a:cubicBezTo>
                    <a:pt x="130" y="38"/>
                    <a:pt x="93" y="84"/>
                    <a:pt x="56" y="122"/>
                  </a:cubicBezTo>
                  <a:cubicBezTo>
                    <a:pt x="47" y="140"/>
                    <a:pt x="28" y="177"/>
                    <a:pt x="19" y="205"/>
                  </a:cubicBezTo>
                  <a:cubicBezTo>
                    <a:pt x="10" y="233"/>
                    <a:pt x="0" y="261"/>
                    <a:pt x="0" y="289"/>
                  </a:cubicBezTo>
                  <a:lnTo>
                    <a:pt x="47" y="224"/>
                  </a:lnTo>
                  <a:cubicBezTo>
                    <a:pt x="56" y="196"/>
                    <a:pt x="84" y="177"/>
                    <a:pt x="93" y="149"/>
                  </a:cubicBezTo>
                  <a:cubicBezTo>
                    <a:pt x="130" y="103"/>
                    <a:pt x="149" y="56"/>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50"/>
            <p:cNvSpPr/>
            <p:nvPr/>
          </p:nvSpPr>
          <p:spPr>
            <a:xfrm>
              <a:off x="4692850" y="2843075"/>
              <a:ext cx="2825" cy="8400"/>
            </a:xfrm>
            <a:custGeom>
              <a:rect b="b" l="l" r="r" t="t"/>
              <a:pathLst>
                <a:path extrusionOk="0" h="336" w="113">
                  <a:moveTo>
                    <a:pt x="112" y="1"/>
                  </a:moveTo>
                  <a:cubicBezTo>
                    <a:pt x="66" y="47"/>
                    <a:pt x="47" y="103"/>
                    <a:pt x="19" y="150"/>
                  </a:cubicBezTo>
                  <a:cubicBezTo>
                    <a:pt x="10" y="187"/>
                    <a:pt x="1" y="205"/>
                    <a:pt x="1" y="243"/>
                  </a:cubicBezTo>
                  <a:lnTo>
                    <a:pt x="1" y="335"/>
                  </a:lnTo>
                  <a:lnTo>
                    <a:pt x="38" y="252"/>
                  </a:lnTo>
                  <a:cubicBezTo>
                    <a:pt x="47" y="233"/>
                    <a:pt x="56" y="196"/>
                    <a:pt x="66" y="177"/>
                  </a:cubicBezTo>
                  <a:cubicBezTo>
                    <a:pt x="94" y="112"/>
                    <a:pt x="103" y="57"/>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50"/>
            <p:cNvSpPr/>
            <p:nvPr/>
          </p:nvSpPr>
          <p:spPr>
            <a:xfrm>
              <a:off x="4691450" y="2850275"/>
              <a:ext cx="4225" cy="8175"/>
            </a:xfrm>
            <a:custGeom>
              <a:rect b="b" l="l" r="r" t="t"/>
              <a:pathLst>
                <a:path extrusionOk="0" h="327" w="169">
                  <a:moveTo>
                    <a:pt x="168" y="1"/>
                  </a:moveTo>
                  <a:lnTo>
                    <a:pt x="168" y="1"/>
                  </a:lnTo>
                  <a:cubicBezTo>
                    <a:pt x="122" y="47"/>
                    <a:pt x="94" y="94"/>
                    <a:pt x="57" y="150"/>
                  </a:cubicBezTo>
                  <a:cubicBezTo>
                    <a:pt x="38" y="178"/>
                    <a:pt x="29" y="196"/>
                    <a:pt x="19" y="233"/>
                  </a:cubicBezTo>
                  <a:cubicBezTo>
                    <a:pt x="10" y="261"/>
                    <a:pt x="1" y="289"/>
                    <a:pt x="10" y="326"/>
                  </a:cubicBezTo>
                  <a:cubicBezTo>
                    <a:pt x="19" y="308"/>
                    <a:pt x="29" y="270"/>
                    <a:pt x="38" y="243"/>
                  </a:cubicBezTo>
                  <a:lnTo>
                    <a:pt x="94" y="168"/>
                  </a:lnTo>
                  <a:cubicBezTo>
                    <a:pt x="122" y="122"/>
                    <a:pt x="15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50"/>
            <p:cNvSpPr/>
            <p:nvPr/>
          </p:nvSpPr>
          <p:spPr>
            <a:xfrm>
              <a:off x="4714675" y="2849125"/>
              <a:ext cx="2600" cy="2825"/>
            </a:xfrm>
            <a:custGeom>
              <a:rect b="b" l="l" r="r" t="t"/>
              <a:pathLst>
                <a:path extrusionOk="0" h="113" w="104">
                  <a:moveTo>
                    <a:pt x="103" y="1"/>
                  </a:moveTo>
                  <a:lnTo>
                    <a:pt x="103" y="1"/>
                  </a:lnTo>
                  <a:cubicBezTo>
                    <a:pt x="75" y="10"/>
                    <a:pt x="57" y="38"/>
                    <a:pt x="29" y="47"/>
                  </a:cubicBezTo>
                  <a:cubicBezTo>
                    <a:pt x="20" y="56"/>
                    <a:pt x="1" y="84"/>
                    <a:pt x="1" y="112"/>
                  </a:cubicBezTo>
                  <a:cubicBezTo>
                    <a:pt x="29" y="103"/>
                    <a:pt x="47" y="93"/>
                    <a:pt x="66" y="75"/>
                  </a:cubicBezTo>
                  <a:cubicBezTo>
                    <a:pt x="75" y="56"/>
                    <a:pt x="103" y="3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50"/>
            <p:cNvSpPr/>
            <p:nvPr/>
          </p:nvSpPr>
          <p:spPr>
            <a:xfrm>
              <a:off x="4718175" y="2847725"/>
              <a:ext cx="2575" cy="3275"/>
            </a:xfrm>
            <a:custGeom>
              <a:rect b="b" l="l" r="r" t="t"/>
              <a:pathLst>
                <a:path extrusionOk="0" h="131" w="103">
                  <a:moveTo>
                    <a:pt x="103" y="1"/>
                  </a:moveTo>
                  <a:cubicBezTo>
                    <a:pt x="65" y="10"/>
                    <a:pt x="47" y="38"/>
                    <a:pt x="28" y="47"/>
                  </a:cubicBezTo>
                  <a:cubicBezTo>
                    <a:pt x="19" y="66"/>
                    <a:pt x="0" y="94"/>
                    <a:pt x="0" y="131"/>
                  </a:cubicBezTo>
                  <a:cubicBezTo>
                    <a:pt x="28" y="112"/>
                    <a:pt x="56" y="103"/>
                    <a:pt x="65" y="84"/>
                  </a:cubicBezTo>
                  <a:cubicBezTo>
                    <a:pt x="75" y="57"/>
                    <a:pt x="103" y="2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50"/>
            <p:cNvSpPr/>
            <p:nvPr/>
          </p:nvSpPr>
          <p:spPr>
            <a:xfrm>
              <a:off x="4689125" y="2861900"/>
              <a:ext cx="1650" cy="5825"/>
            </a:xfrm>
            <a:custGeom>
              <a:rect b="b" l="l" r="r" t="t"/>
              <a:pathLst>
                <a:path extrusionOk="0" h="233" w="66">
                  <a:moveTo>
                    <a:pt x="66" y="1"/>
                  </a:moveTo>
                  <a:lnTo>
                    <a:pt x="66" y="1"/>
                  </a:lnTo>
                  <a:cubicBezTo>
                    <a:pt x="47" y="38"/>
                    <a:pt x="29" y="66"/>
                    <a:pt x="20" y="121"/>
                  </a:cubicBezTo>
                  <a:cubicBezTo>
                    <a:pt x="10" y="131"/>
                    <a:pt x="10" y="149"/>
                    <a:pt x="10" y="177"/>
                  </a:cubicBezTo>
                  <a:cubicBezTo>
                    <a:pt x="1" y="186"/>
                    <a:pt x="1" y="214"/>
                    <a:pt x="10" y="233"/>
                  </a:cubicBezTo>
                  <a:cubicBezTo>
                    <a:pt x="29" y="186"/>
                    <a:pt x="47" y="149"/>
                    <a:pt x="57" y="121"/>
                  </a:cubicBezTo>
                  <a:cubicBezTo>
                    <a:pt x="66" y="84"/>
                    <a:pt x="66"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50"/>
            <p:cNvSpPr/>
            <p:nvPr/>
          </p:nvSpPr>
          <p:spPr>
            <a:xfrm>
              <a:off x="4767650" y="2889250"/>
              <a:ext cx="56700" cy="57175"/>
            </a:xfrm>
            <a:custGeom>
              <a:rect b="b" l="l" r="r" t="t"/>
              <a:pathLst>
                <a:path extrusionOk="0" h="2287" w="2268">
                  <a:moveTo>
                    <a:pt x="431" y="1"/>
                  </a:moveTo>
                  <a:cubicBezTo>
                    <a:pt x="420" y="1"/>
                    <a:pt x="410" y="1"/>
                    <a:pt x="400" y="3"/>
                  </a:cubicBezTo>
                  <a:cubicBezTo>
                    <a:pt x="177" y="21"/>
                    <a:pt x="84" y="291"/>
                    <a:pt x="65" y="514"/>
                  </a:cubicBezTo>
                  <a:cubicBezTo>
                    <a:pt x="0" y="1071"/>
                    <a:pt x="84" y="1638"/>
                    <a:pt x="298" y="2149"/>
                  </a:cubicBezTo>
                  <a:cubicBezTo>
                    <a:pt x="330" y="2253"/>
                    <a:pt x="428" y="2286"/>
                    <a:pt x="529" y="2286"/>
                  </a:cubicBezTo>
                  <a:cubicBezTo>
                    <a:pt x="600" y="2286"/>
                    <a:pt x="672" y="2270"/>
                    <a:pt x="725" y="2251"/>
                  </a:cubicBezTo>
                  <a:cubicBezTo>
                    <a:pt x="1236" y="2103"/>
                    <a:pt x="1719" y="1824"/>
                    <a:pt x="2044" y="1406"/>
                  </a:cubicBezTo>
                  <a:cubicBezTo>
                    <a:pt x="2146" y="1276"/>
                    <a:pt x="2249" y="1127"/>
                    <a:pt x="2258" y="960"/>
                  </a:cubicBezTo>
                  <a:cubicBezTo>
                    <a:pt x="2267" y="802"/>
                    <a:pt x="2184" y="616"/>
                    <a:pt x="2026" y="570"/>
                  </a:cubicBezTo>
                  <a:cubicBezTo>
                    <a:pt x="1997" y="562"/>
                    <a:pt x="1969" y="559"/>
                    <a:pt x="1941" y="559"/>
                  </a:cubicBezTo>
                  <a:cubicBezTo>
                    <a:pt x="1793" y="559"/>
                    <a:pt x="1649" y="652"/>
                    <a:pt x="1524" y="746"/>
                  </a:cubicBezTo>
                  <a:cubicBezTo>
                    <a:pt x="1570" y="607"/>
                    <a:pt x="1617" y="477"/>
                    <a:pt x="1608" y="337"/>
                  </a:cubicBezTo>
                  <a:cubicBezTo>
                    <a:pt x="1598" y="198"/>
                    <a:pt x="1505" y="59"/>
                    <a:pt x="1366" y="31"/>
                  </a:cubicBezTo>
                  <a:cubicBezTo>
                    <a:pt x="1355" y="29"/>
                    <a:pt x="1344" y="29"/>
                    <a:pt x="1333" y="29"/>
                  </a:cubicBezTo>
                  <a:cubicBezTo>
                    <a:pt x="1206" y="29"/>
                    <a:pt x="1090" y="125"/>
                    <a:pt x="1013" y="244"/>
                  </a:cubicBezTo>
                  <a:cubicBezTo>
                    <a:pt x="948" y="365"/>
                    <a:pt x="901" y="514"/>
                    <a:pt x="809" y="625"/>
                  </a:cubicBezTo>
                  <a:cubicBezTo>
                    <a:pt x="790" y="486"/>
                    <a:pt x="781" y="347"/>
                    <a:pt x="725" y="217"/>
                  </a:cubicBezTo>
                  <a:cubicBezTo>
                    <a:pt x="673" y="105"/>
                    <a:pt x="558" y="1"/>
                    <a:pt x="43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50"/>
            <p:cNvSpPr/>
            <p:nvPr/>
          </p:nvSpPr>
          <p:spPr>
            <a:xfrm>
              <a:off x="4768100" y="2889300"/>
              <a:ext cx="56950" cy="56800"/>
            </a:xfrm>
            <a:custGeom>
              <a:rect b="b" l="l" r="r" t="t"/>
              <a:pathLst>
                <a:path extrusionOk="0" h="2272" w="2278">
                  <a:moveTo>
                    <a:pt x="419" y="1"/>
                  </a:moveTo>
                  <a:cubicBezTo>
                    <a:pt x="345" y="1"/>
                    <a:pt x="280" y="19"/>
                    <a:pt x="215" y="57"/>
                  </a:cubicBezTo>
                  <a:cubicBezTo>
                    <a:pt x="159" y="103"/>
                    <a:pt x="122" y="159"/>
                    <a:pt x="94" y="215"/>
                  </a:cubicBezTo>
                  <a:cubicBezTo>
                    <a:pt x="29" y="345"/>
                    <a:pt x="10" y="475"/>
                    <a:pt x="10" y="614"/>
                  </a:cubicBezTo>
                  <a:cubicBezTo>
                    <a:pt x="1" y="883"/>
                    <a:pt x="10" y="1144"/>
                    <a:pt x="47" y="1404"/>
                  </a:cubicBezTo>
                  <a:cubicBezTo>
                    <a:pt x="48" y="1409"/>
                    <a:pt x="49" y="1413"/>
                    <a:pt x="50" y="1418"/>
                  </a:cubicBezTo>
                  <a:lnTo>
                    <a:pt x="50" y="1418"/>
                  </a:lnTo>
                  <a:cubicBezTo>
                    <a:pt x="49" y="1410"/>
                    <a:pt x="48" y="1402"/>
                    <a:pt x="47" y="1394"/>
                  </a:cubicBezTo>
                  <a:cubicBezTo>
                    <a:pt x="10" y="1134"/>
                    <a:pt x="1" y="865"/>
                    <a:pt x="19" y="605"/>
                  </a:cubicBezTo>
                  <a:cubicBezTo>
                    <a:pt x="29" y="475"/>
                    <a:pt x="57" y="345"/>
                    <a:pt x="112" y="233"/>
                  </a:cubicBezTo>
                  <a:cubicBezTo>
                    <a:pt x="150" y="168"/>
                    <a:pt x="187" y="122"/>
                    <a:pt x="233" y="75"/>
                  </a:cubicBezTo>
                  <a:cubicBezTo>
                    <a:pt x="273" y="51"/>
                    <a:pt x="328" y="27"/>
                    <a:pt x="378" y="27"/>
                  </a:cubicBezTo>
                  <a:cubicBezTo>
                    <a:pt x="385" y="27"/>
                    <a:pt x="393" y="27"/>
                    <a:pt x="400" y="29"/>
                  </a:cubicBezTo>
                  <a:cubicBezTo>
                    <a:pt x="465" y="29"/>
                    <a:pt x="521" y="66"/>
                    <a:pt x="568" y="103"/>
                  </a:cubicBezTo>
                  <a:cubicBezTo>
                    <a:pt x="614" y="140"/>
                    <a:pt x="651" y="196"/>
                    <a:pt x="670" y="252"/>
                  </a:cubicBezTo>
                  <a:cubicBezTo>
                    <a:pt x="716" y="372"/>
                    <a:pt x="726" y="493"/>
                    <a:pt x="726" y="623"/>
                  </a:cubicBezTo>
                  <a:lnTo>
                    <a:pt x="726" y="716"/>
                  </a:lnTo>
                  <a:lnTo>
                    <a:pt x="791" y="651"/>
                  </a:lnTo>
                  <a:cubicBezTo>
                    <a:pt x="883" y="530"/>
                    <a:pt x="930" y="391"/>
                    <a:pt x="995" y="280"/>
                  </a:cubicBezTo>
                  <a:cubicBezTo>
                    <a:pt x="1032" y="215"/>
                    <a:pt x="1079" y="168"/>
                    <a:pt x="1125" y="122"/>
                  </a:cubicBezTo>
                  <a:cubicBezTo>
                    <a:pt x="1171" y="94"/>
                    <a:pt x="1237" y="66"/>
                    <a:pt x="1302" y="66"/>
                  </a:cubicBezTo>
                  <a:cubicBezTo>
                    <a:pt x="1357" y="66"/>
                    <a:pt x="1413" y="103"/>
                    <a:pt x="1450" y="150"/>
                  </a:cubicBezTo>
                  <a:cubicBezTo>
                    <a:pt x="1487" y="196"/>
                    <a:pt x="1515" y="252"/>
                    <a:pt x="1515" y="326"/>
                  </a:cubicBezTo>
                  <a:cubicBezTo>
                    <a:pt x="1534" y="447"/>
                    <a:pt x="1487" y="586"/>
                    <a:pt x="1441" y="716"/>
                  </a:cubicBezTo>
                  <a:lnTo>
                    <a:pt x="1385" y="846"/>
                  </a:lnTo>
                  <a:lnTo>
                    <a:pt x="1497" y="763"/>
                  </a:lnTo>
                  <a:cubicBezTo>
                    <a:pt x="1552" y="716"/>
                    <a:pt x="1608" y="670"/>
                    <a:pt x="1682" y="651"/>
                  </a:cubicBezTo>
                  <a:cubicBezTo>
                    <a:pt x="1738" y="614"/>
                    <a:pt x="1803" y="586"/>
                    <a:pt x="1878" y="586"/>
                  </a:cubicBezTo>
                  <a:cubicBezTo>
                    <a:pt x="1943" y="586"/>
                    <a:pt x="2017" y="614"/>
                    <a:pt x="2063" y="660"/>
                  </a:cubicBezTo>
                  <a:cubicBezTo>
                    <a:pt x="2110" y="707"/>
                    <a:pt x="2147" y="772"/>
                    <a:pt x="2166" y="846"/>
                  </a:cubicBezTo>
                  <a:cubicBezTo>
                    <a:pt x="2175" y="911"/>
                    <a:pt x="2175" y="986"/>
                    <a:pt x="2166" y="1051"/>
                  </a:cubicBezTo>
                  <a:cubicBezTo>
                    <a:pt x="2156" y="1125"/>
                    <a:pt x="2119" y="1190"/>
                    <a:pt x="2082" y="1255"/>
                  </a:cubicBezTo>
                  <a:cubicBezTo>
                    <a:pt x="2054" y="1320"/>
                    <a:pt x="2008" y="1376"/>
                    <a:pt x="1961" y="1441"/>
                  </a:cubicBezTo>
                  <a:cubicBezTo>
                    <a:pt x="1915" y="1497"/>
                    <a:pt x="1868" y="1552"/>
                    <a:pt x="1813" y="1599"/>
                  </a:cubicBezTo>
                  <a:cubicBezTo>
                    <a:pt x="1599" y="1813"/>
                    <a:pt x="1329" y="1980"/>
                    <a:pt x="1069" y="2101"/>
                  </a:cubicBezTo>
                  <a:cubicBezTo>
                    <a:pt x="1348" y="1980"/>
                    <a:pt x="1608" y="1822"/>
                    <a:pt x="1831" y="1608"/>
                  </a:cubicBezTo>
                  <a:lnTo>
                    <a:pt x="1998" y="1450"/>
                  </a:lnTo>
                  <a:cubicBezTo>
                    <a:pt x="2045" y="1394"/>
                    <a:pt x="2082" y="1329"/>
                    <a:pt x="2138" y="1264"/>
                  </a:cubicBezTo>
                  <a:cubicBezTo>
                    <a:pt x="2203" y="1218"/>
                    <a:pt x="2240" y="1144"/>
                    <a:pt x="2249" y="1060"/>
                  </a:cubicBezTo>
                  <a:cubicBezTo>
                    <a:pt x="2277" y="986"/>
                    <a:pt x="2277" y="902"/>
                    <a:pt x="2259" y="828"/>
                  </a:cubicBezTo>
                  <a:cubicBezTo>
                    <a:pt x="2249" y="753"/>
                    <a:pt x="2203" y="679"/>
                    <a:pt x="2147" y="623"/>
                  </a:cubicBezTo>
                  <a:cubicBezTo>
                    <a:pt x="2082" y="568"/>
                    <a:pt x="2008" y="530"/>
                    <a:pt x="1915" y="530"/>
                  </a:cubicBezTo>
                  <a:cubicBezTo>
                    <a:pt x="1831" y="530"/>
                    <a:pt x="1748" y="558"/>
                    <a:pt x="1682" y="586"/>
                  </a:cubicBezTo>
                  <a:cubicBezTo>
                    <a:pt x="1645" y="605"/>
                    <a:pt x="1608" y="623"/>
                    <a:pt x="1590" y="651"/>
                  </a:cubicBezTo>
                  <a:cubicBezTo>
                    <a:pt x="1599" y="614"/>
                    <a:pt x="1608" y="586"/>
                    <a:pt x="1608" y="558"/>
                  </a:cubicBezTo>
                  <a:cubicBezTo>
                    <a:pt x="1617" y="484"/>
                    <a:pt x="1636" y="400"/>
                    <a:pt x="1636" y="335"/>
                  </a:cubicBezTo>
                  <a:cubicBezTo>
                    <a:pt x="1627" y="252"/>
                    <a:pt x="1599" y="187"/>
                    <a:pt x="1543" y="122"/>
                  </a:cubicBezTo>
                  <a:cubicBezTo>
                    <a:pt x="1497" y="66"/>
                    <a:pt x="1413" y="19"/>
                    <a:pt x="1329" y="10"/>
                  </a:cubicBezTo>
                  <a:cubicBezTo>
                    <a:pt x="1320" y="9"/>
                    <a:pt x="1310" y="8"/>
                    <a:pt x="1300" y="8"/>
                  </a:cubicBezTo>
                  <a:cubicBezTo>
                    <a:pt x="1234" y="8"/>
                    <a:pt x="1164" y="35"/>
                    <a:pt x="1116" y="75"/>
                  </a:cubicBezTo>
                  <a:cubicBezTo>
                    <a:pt x="1051" y="122"/>
                    <a:pt x="995" y="187"/>
                    <a:pt x="958" y="252"/>
                  </a:cubicBezTo>
                  <a:cubicBezTo>
                    <a:pt x="902" y="345"/>
                    <a:pt x="865" y="447"/>
                    <a:pt x="809" y="540"/>
                  </a:cubicBezTo>
                  <a:cubicBezTo>
                    <a:pt x="800" y="438"/>
                    <a:pt x="791" y="335"/>
                    <a:pt x="744" y="242"/>
                  </a:cubicBezTo>
                  <a:cubicBezTo>
                    <a:pt x="716" y="187"/>
                    <a:pt x="670" y="122"/>
                    <a:pt x="614" y="75"/>
                  </a:cubicBezTo>
                  <a:cubicBezTo>
                    <a:pt x="558" y="29"/>
                    <a:pt x="493" y="1"/>
                    <a:pt x="419" y="1"/>
                  </a:cubicBezTo>
                  <a:close/>
                  <a:moveTo>
                    <a:pt x="50" y="1418"/>
                  </a:moveTo>
                  <a:lnTo>
                    <a:pt x="50" y="1418"/>
                  </a:lnTo>
                  <a:cubicBezTo>
                    <a:pt x="80" y="1670"/>
                    <a:pt x="162" y="1922"/>
                    <a:pt x="252" y="2156"/>
                  </a:cubicBezTo>
                  <a:cubicBezTo>
                    <a:pt x="161" y="1919"/>
                    <a:pt x="96" y="1665"/>
                    <a:pt x="50" y="1418"/>
                  </a:cubicBezTo>
                  <a:close/>
                  <a:moveTo>
                    <a:pt x="252" y="2119"/>
                  </a:moveTo>
                  <a:cubicBezTo>
                    <a:pt x="261" y="2156"/>
                    <a:pt x="270" y="2193"/>
                    <a:pt x="307" y="2212"/>
                  </a:cubicBezTo>
                  <a:cubicBezTo>
                    <a:pt x="289" y="2193"/>
                    <a:pt x="261" y="2156"/>
                    <a:pt x="252" y="2119"/>
                  </a:cubicBezTo>
                  <a:close/>
                  <a:moveTo>
                    <a:pt x="633" y="2249"/>
                  </a:moveTo>
                  <a:lnTo>
                    <a:pt x="633" y="2249"/>
                  </a:lnTo>
                  <a:cubicBezTo>
                    <a:pt x="588" y="2256"/>
                    <a:pt x="534" y="2266"/>
                    <a:pt x="481" y="2266"/>
                  </a:cubicBezTo>
                  <a:cubicBezTo>
                    <a:pt x="457" y="2266"/>
                    <a:pt x="433" y="2264"/>
                    <a:pt x="410" y="2259"/>
                  </a:cubicBezTo>
                  <a:lnTo>
                    <a:pt x="410" y="2259"/>
                  </a:lnTo>
                  <a:cubicBezTo>
                    <a:pt x="443" y="2267"/>
                    <a:pt x="478" y="2271"/>
                    <a:pt x="513" y="2271"/>
                  </a:cubicBezTo>
                  <a:cubicBezTo>
                    <a:pt x="555" y="2271"/>
                    <a:pt x="597" y="2265"/>
                    <a:pt x="633" y="224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50"/>
            <p:cNvSpPr/>
            <p:nvPr/>
          </p:nvSpPr>
          <p:spPr>
            <a:xfrm>
              <a:off x="4777400" y="2904875"/>
              <a:ext cx="10700" cy="40675"/>
            </a:xfrm>
            <a:custGeom>
              <a:rect b="b" l="l" r="r" t="t"/>
              <a:pathLst>
                <a:path extrusionOk="0" h="1627" w="428">
                  <a:moveTo>
                    <a:pt x="428" y="0"/>
                  </a:moveTo>
                  <a:cubicBezTo>
                    <a:pt x="381" y="130"/>
                    <a:pt x="344" y="270"/>
                    <a:pt x="335" y="418"/>
                  </a:cubicBezTo>
                  <a:lnTo>
                    <a:pt x="233" y="827"/>
                  </a:lnTo>
                  <a:lnTo>
                    <a:pt x="121" y="1227"/>
                  </a:lnTo>
                  <a:cubicBezTo>
                    <a:pt x="103" y="1292"/>
                    <a:pt x="93" y="1357"/>
                    <a:pt x="66" y="1431"/>
                  </a:cubicBezTo>
                  <a:cubicBezTo>
                    <a:pt x="47" y="1496"/>
                    <a:pt x="19" y="1561"/>
                    <a:pt x="0" y="1626"/>
                  </a:cubicBezTo>
                  <a:cubicBezTo>
                    <a:pt x="66" y="1496"/>
                    <a:pt x="103" y="1375"/>
                    <a:pt x="149" y="1236"/>
                  </a:cubicBezTo>
                  <a:cubicBezTo>
                    <a:pt x="196" y="1097"/>
                    <a:pt x="233" y="967"/>
                    <a:pt x="261" y="827"/>
                  </a:cubicBezTo>
                  <a:cubicBezTo>
                    <a:pt x="298" y="697"/>
                    <a:pt x="335" y="558"/>
                    <a:pt x="354" y="418"/>
                  </a:cubicBezTo>
                  <a:lnTo>
                    <a:pt x="4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50"/>
            <p:cNvSpPr/>
            <p:nvPr/>
          </p:nvSpPr>
          <p:spPr>
            <a:xfrm>
              <a:off x="4778800" y="2908350"/>
              <a:ext cx="26950" cy="38125"/>
            </a:xfrm>
            <a:custGeom>
              <a:rect b="b" l="l" r="r" t="t"/>
              <a:pathLst>
                <a:path extrusionOk="0" h="1525" w="1078">
                  <a:moveTo>
                    <a:pt x="1078" y="1"/>
                  </a:moveTo>
                  <a:cubicBezTo>
                    <a:pt x="976" y="121"/>
                    <a:pt x="883" y="242"/>
                    <a:pt x="790" y="372"/>
                  </a:cubicBezTo>
                  <a:cubicBezTo>
                    <a:pt x="697" y="493"/>
                    <a:pt x="604" y="614"/>
                    <a:pt x="511" y="744"/>
                  </a:cubicBezTo>
                  <a:cubicBezTo>
                    <a:pt x="418" y="874"/>
                    <a:pt x="325" y="1004"/>
                    <a:pt x="242" y="1125"/>
                  </a:cubicBezTo>
                  <a:cubicBezTo>
                    <a:pt x="158" y="1255"/>
                    <a:pt x="65" y="1385"/>
                    <a:pt x="0" y="1524"/>
                  </a:cubicBezTo>
                  <a:cubicBezTo>
                    <a:pt x="37" y="1450"/>
                    <a:pt x="84" y="1385"/>
                    <a:pt x="130" y="1329"/>
                  </a:cubicBezTo>
                  <a:cubicBezTo>
                    <a:pt x="177" y="1264"/>
                    <a:pt x="223" y="1199"/>
                    <a:pt x="270" y="1143"/>
                  </a:cubicBezTo>
                  <a:lnTo>
                    <a:pt x="548" y="763"/>
                  </a:lnTo>
                  <a:lnTo>
                    <a:pt x="809" y="382"/>
                  </a:lnTo>
                  <a:cubicBezTo>
                    <a:pt x="901" y="261"/>
                    <a:pt x="994" y="131"/>
                    <a:pt x="10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50"/>
            <p:cNvSpPr/>
            <p:nvPr/>
          </p:nvSpPr>
          <p:spPr>
            <a:xfrm>
              <a:off x="4783450" y="2920675"/>
              <a:ext cx="2800" cy="11175"/>
            </a:xfrm>
            <a:custGeom>
              <a:rect b="b" l="l" r="r" t="t"/>
              <a:pathLst>
                <a:path extrusionOk="0" h="447" w="112">
                  <a:moveTo>
                    <a:pt x="112" y="0"/>
                  </a:moveTo>
                  <a:lnTo>
                    <a:pt x="112" y="0"/>
                  </a:lnTo>
                  <a:cubicBezTo>
                    <a:pt x="84" y="65"/>
                    <a:pt x="56" y="149"/>
                    <a:pt x="46" y="214"/>
                  </a:cubicBezTo>
                  <a:cubicBezTo>
                    <a:pt x="37" y="251"/>
                    <a:pt x="37" y="297"/>
                    <a:pt x="19" y="335"/>
                  </a:cubicBezTo>
                  <a:cubicBezTo>
                    <a:pt x="9" y="362"/>
                    <a:pt x="9" y="418"/>
                    <a:pt x="0" y="446"/>
                  </a:cubicBezTo>
                  <a:cubicBezTo>
                    <a:pt x="19" y="427"/>
                    <a:pt x="37" y="381"/>
                    <a:pt x="46" y="344"/>
                  </a:cubicBezTo>
                  <a:cubicBezTo>
                    <a:pt x="56" y="307"/>
                    <a:pt x="65" y="260"/>
                    <a:pt x="84" y="232"/>
                  </a:cubicBezTo>
                  <a:cubicBezTo>
                    <a:pt x="93" y="158"/>
                    <a:pt x="112"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50"/>
            <p:cNvSpPr/>
            <p:nvPr/>
          </p:nvSpPr>
          <p:spPr>
            <a:xfrm>
              <a:off x="4787150" y="2916250"/>
              <a:ext cx="1200" cy="7225"/>
            </a:xfrm>
            <a:custGeom>
              <a:rect b="b" l="l" r="r" t="t"/>
              <a:pathLst>
                <a:path extrusionOk="0" h="289" w="48">
                  <a:moveTo>
                    <a:pt x="38" y="1"/>
                  </a:moveTo>
                  <a:cubicBezTo>
                    <a:pt x="29" y="56"/>
                    <a:pt x="10" y="103"/>
                    <a:pt x="1" y="149"/>
                  </a:cubicBezTo>
                  <a:lnTo>
                    <a:pt x="1" y="214"/>
                  </a:lnTo>
                  <a:lnTo>
                    <a:pt x="1" y="289"/>
                  </a:lnTo>
                  <a:cubicBezTo>
                    <a:pt x="29" y="261"/>
                    <a:pt x="29" y="242"/>
                    <a:pt x="38" y="214"/>
                  </a:cubicBezTo>
                  <a:cubicBezTo>
                    <a:pt x="38" y="196"/>
                    <a:pt x="47" y="177"/>
                    <a:pt x="47" y="149"/>
                  </a:cubicBezTo>
                  <a:cubicBezTo>
                    <a:pt x="47" y="103"/>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50"/>
            <p:cNvSpPr/>
            <p:nvPr/>
          </p:nvSpPr>
          <p:spPr>
            <a:xfrm>
              <a:off x="4787850" y="2917175"/>
              <a:ext cx="3975" cy="10250"/>
            </a:xfrm>
            <a:custGeom>
              <a:rect b="b" l="l" r="r" t="t"/>
              <a:pathLst>
                <a:path extrusionOk="0" h="410" w="159">
                  <a:moveTo>
                    <a:pt x="159" y="1"/>
                  </a:moveTo>
                  <a:cubicBezTo>
                    <a:pt x="121" y="56"/>
                    <a:pt x="93" y="122"/>
                    <a:pt x="66" y="205"/>
                  </a:cubicBezTo>
                  <a:lnTo>
                    <a:pt x="1" y="410"/>
                  </a:lnTo>
                  <a:cubicBezTo>
                    <a:pt x="19" y="391"/>
                    <a:pt x="47" y="354"/>
                    <a:pt x="56" y="326"/>
                  </a:cubicBezTo>
                  <a:cubicBezTo>
                    <a:pt x="75" y="289"/>
                    <a:pt x="93" y="252"/>
                    <a:pt x="103" y="214"/>
                  </a:cubicBezTo>
                  <a:cubicBezTo>
                    <a:pt x="121" y="149"/>
                    <a:pt x="149" y="66"/>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50"/>
            <p:cNvSpPr/>
            <p:nvPr/>
          </p:nvSpPr>
          <p:spPr>
            <a:xfrm>
              <a:off x="4782275" y="2931125"/>
              <a:ext cx="3750" cy="6050"/>
            </a:xfrm>
            <a:custGeom>
              <a:rect b="b" l="l" r="r" t="t"/>
              <a:pathLst>
                <a:path extrusionOk="0" h="242" w="150">
                  <a:moveTo>
                    <a:pt x="149" y="0"/>
                  </a:moveTo>
                  <a:cubicBezTo>
                    <a:pt x="112" y="28"/>
                    <a:pt x="84" y="65"/>
                    <a:pt x="56" y="112"/>
                  </a:cubicBezTo>
                  <a:cubicBezTo>
                    <a:pt x="38" y="149"/>
                    <a:pt x="10" y="195"/>
                    <a:pt x="1" y="242"/>
                  </a:cubicBezTo>
                  <a:cubicBezTo>
                    <a:pt x="47" y="205"/>
                    <a:pt x="66" y="158"/>
                    <a:pt x="93" y="121"/>
                  </a:cubicBezTo>
                  <a:cubicBezTo>
                    <a:pt x="112" y="84"/>
                    <a:pt x="140"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50"/>
            <p:cNvSpPr/>
            <p:nvPr/>
          </p:nvSpPr>
          <p:spPr>
            <a:xfrm>
              <a:off x="4802475" y="2896500"/>
              <a:ext cx="2350" cy="10025"/>
            </a:xfrm>
            <a:custGeom>
              <a:rect b="b" l="l" r="r" t="t"/>
              <a:pathLst>
                <a:path extrusionOk="0" h="401" w="94">
                  <a:moveTo>
                    <a:pt x="85" y="1"/>
                  </a:moveTo>
                  <a:lnTo>
                    <a:pt x="85" y="1"/>
                  </a:lnTo>
                  <a:cubicBezTo>
                    <a:pt x="66" y="66"/>
                    <a:pt x="38" y="140"/>
                    <a:pt x="29" y="196"/>
                  </a:cubicBezTo>
                  <a:cubicBezTo>
                    <a:pt x="29" y="233"/>
                    <a:pt x="10" y="270"/>
                    <a:pt x="10" y="298"/>
                  </a:cubicBezTo>
                  <a:cubicBezTo>
                    <a:pt x="10" y="335"/>
                    <a:pt x="10" y="372"/>
                    <a:pt x="1" y="400"/>
                  </a:cubicBezTo>
                  <a:cubicBezTo>
                    <a:pt x="29" y="382"/>
                    <a:pt x="38" y="345"/>
                    <a:pt x="47" y="307"/>
                  </a:cubicBezTo>
                  <a:cubicBezTo>
                    <a:pt x="66" y="280"/>
                    <a:pt x="66" y="242"/>
                    <a:pt x="75" y="205"/>
                  </a:cubicBezTo>
                  <a:cubicBezTo>
                    <a:pt x="85" y="140"/>
                    <a:pt x="94" y="66"/>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50"/>
            <p:cNvSpPr/>
            <p:nvPr/>
          </p:nvSpPr>
          <p:spPr>
            <a:xfrm>
              <a:off x="4799700" y="2903250"/>
              <a:ext cx="2125" cy="6525"/>
            </a:xfrm>
            <a:custGeom>
              <a:rect b="b" l="l" r="r" t="t"/>
              <a:pathLst>
                <a:path extrusionOk="0" h="261" w="85">
                  <a:moveTo>
                    <a:pt x="65" y="0"/>
                  </a:moveTo>
                  <a:cubicBezTo>
                    <a:pt x="56" y="37"/>
                    <a:pt x="47" y="93"/>
                    <a:pt x="19" y="121"/>
                  </a:cubicBezTo>
                  <a:cubicBezTo>
                    <a:pt x="10" y="168"/>
                    <a:pt x="10" y="214"/>
                    <a:pt x="0" y="260"/>
                  </a:cubicBezTo>
                  <a:cubicBezTo>
                    <a:pt x="19" y="251"/>
                    <a:pt x="38" y="233"/>
                    <a:pt x="47" y="205"/>
                  </a:cubicBezTo>
                  <a:cubicBezTo>
                    <a:pt x="56" y="186"/>
                    <a:pt x="65" y="158"/>
                    <a:pt x="65" y="140"/>
                  </a:cubicBezTo>
                  <a:cubicBezTo>
                    <a:pt x="84" y="112"/>
                    <a:pt x="84" y="93"/>
                    <a:pt x="84" y="65"/>
                  </a:cubicBezTo>
                  <a:cubicBezTo>
                    <a:pt x="84" y="37"/>
                    <a:pt x="84" y="19"/>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50"/>
            <p:cNvSpPr/>
            <p:nvPr/>
          </p:nvSpPr>
          <p:spPr>
            <a:xfrm>
              <a:off x="4801800" y="2895350"/>
              <a:ext cx="1175" cy="3975"/>
            </a:xfrm>
            <a:custGeom>
              <a:rect b="b" l="l" r="r" t="t"/>
              <a:pathLst>
                <a:path extrusionOk="0" h="159" w="47">
                  <a:moveTo>
                    <a:pt x="9" y="0"/>
                  </a:moveTo>
                  <a:cubicBezTo>
                    <a:pt x="0" y="19"/>
                    <a:pt x="0" y="47"/>
                    <a:pt x="0" y="84"/>
                  </a:cubicBezTo>
                  <a:lnTo>
                    <a:pt x="0" y="112"/>
                  </a:lnTo>
                  <a:cubicBezTo>
                    <a:pt x="0" y="130"/>
                    <a:pt x="9" y="149"/>
                    <a:pt x="9" y="158"/>
                  </a:cubicBezTo>
                  <a:cubicBezTo>
                    <a:pt x="28" y="140"/>
                    <a:pt x="46" y="103"/>
                    <a:pt x="46" y="84"/>
                  </a:cubicBezTo>
                  <a:cubicBezTo>
                    <a:pt x="46" y="56"/>
                    <a:pt x="28" y="47"/>
                    <a:pt x="28" y="38"/>
                  </a:cubicBezTo>
                  <a:cubicBezTo>
                    <a:pt x="28" y="19"/>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50"/>
            <p:cNvSpPr/>
            <p:nvPr/>
          </p:nvSpPr>
          <p:spPr>
            <a:xfrm>
              <a:off x="4819450" y="2909050"/>
              <a:ext cx="2575" cy="9075"/>
            </a:xfrm>
            <a:custGeom>
              <a:rect b="b" l="l" r="r" t="t"/>
              <a:pathLst>
                <a:path extrusionOk="0" h="363" w="103">
                  <a:moveTo>
                    <a:pt x="9" y="1"/>
                  </a:moveTo>
                  <a:lnTo>
                    <a:pt x="9" y="1"/>
                  </a:lnTo>
                  <a:cubicBezTo>
                    <a:pt x="47" y="38"/>
                    <a:pt x="56" y="112"/>
                    <a:pt x="47" y="186"/>
                  </a:cubicBezTo>
                  <a:cubicBezTo>
                    <a:pt x="47" y="214"/>
                    <a:pt x="28" y="242"/>
                    <a:pt x="19" y="270"/>
                  </a:cubicBezTo>
                  <a:cubicBezTo>
                    <a:pt x="19" y="289"/>
                    <a:pt x="9" y="307"/>
                    <a:pt x="9" y="316"/>
                  </a:cubicBezTo>
                  <a:cubicBezTo>
                    <a:pt x="9" y="335"/>
                    <a:pt x="0" y="354"/>
                    <a:pt x="0" y="363"/>
                  </a:cubicBezTo>
                  <a:lnTo>
                    <a:pt x="28" y="335"/>
                  </a:lnTo>
                  <a:cubicBezTo>
                    <a:pt x="28" y="316"/>
                    <a:pt x="47" y="298"/>
                    <a:pt x="56" y="289"/>
                  </a:cubicBezTo>
                  <a:cubicBezTo>
                    <a:pt x="84" y="251"/>
                    <a:pt x="93" y="214"/>
                    <a:pt x="93" y="186"/>
                  </a:cubicBezTo>
                  <a:cubicBezTo>
                    <a:pt x="102" y="149"/>
                    <a:pt x="93" y="112"/>
                    <a:pt x="84" y="75"/>
                  </a:cubicBezTo>
                  <a:cubicBezTo>
                    <a:pt x="65" y="38"/>
                    <a:pt x="4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50"/>
            <p:cNvSpPr/>
            <p:nvPr/>
          </p:nvSpPr>
          <p:spPr>
            <a:xfrm>
              <a:off x="4814800" y="2914400"/>
              <a:ext cx="4675" cy="7925"/>
            </a:xfrm>
            <a:custGeom>
              <a:rect b="b" l="l" r="r" t="t"/>
              <a:pathLst>
                <a:path extrusionOk="0" h="317" w="187">
                  <a:moveTo>
                    <a:pt x="186" y="0"/>
                  </a:moveTo>
                  <a:cubicBezTo>
                    <a:pt x="158" y="28"/>
                    <a:pt x="149" y="56"/>
                    <a:pt x="140" y="75"/>
                  </a:cubicBezTo>
                  <a:cubicBezTo>
                    <a:pt x="130" y="93"/>
                    <a:pt x="103" y="130"/>
                    <a:pt x="93" y="149"/>
                  </a:cubicBezTo>
                  <a:lnTo>
                    <a:pt x="47" y="233"/>
                  </a:lnTo>
                  <a:cubicBezTo>
                    <a:pt x="37" y="270"/>
                    <a:pt x="19" y="288"/>
                    <a:pt x="0" y="316"/>
                  </a:cubicBezTo>
                  <a:cubicBezTo>
                    <a:pt x="19" y="307"/>
                    <a:pt x="47" y="279"/>
                    <a:pt x="65" y="260"/>
                  </a:cubicBezTo>
                  <a:cubicBezTo>
                    <a:pt x="93" y="233"/>
                    <a:pt x="112" y="205"/>
                    <a:pt x="130" y="177"/>
                  </a:cubicBezTo>
                  <a:cubicBezTo>
                    <a:pt x="149" y="121"/>
                    <a:pt x="177"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50"/>
            <p:cNvSpPr/>
            <p:nvPr/>
          </p:nvSpPr>
          <p:spPr>
            <a:xfrm>
              <a:off x="4813400" y="2921125"/>
              <a:ext cx="5375" cy="6075"/>
            </a:xfrm>
            <a:custGeom>
              <a:rect b="b" l="l" r="r" t="t"/>
              <a:pathLst>
                <a:path extrusionOk="0" h="243" w="215">
                  <a:moveTo>
                    <a:pt x="214" y="1"/>
                  </a:moveTo>
                  <a:lnTo>
                    <a:pt x="214" y="1"/>
                  </a:lnTo>
                  <a:cubicBezTo>
                    <a:pt x="168" y="38"/>
                    <a:pt x="140" y="84"/>
                    <a:pt x="103" y="121"/>
                  </a:cubicBezTo>
                  <a:cubicBezTo>
                    <a:pt x="66" y="168"/>
                    <a:pt x="28" y="196"/>
                    <a:pt x="1" y="242"/>
                  </a:cubicBezTo>
                  <a:cubicBezTo>
                    <a:pt x="28" y="242"/>
                    <a:pt x="56" y="224"/>
                    <a:pt x="75" y="214"/>
                  </a:cubicBezTo>
                  <a:cubicBezTo>
                    <a:pt x="103" y="196"/>
                    <a:pt x="112" y="177"/>
                    <a:pt x="140" y="149"/>
                  </a:cubicBezTo>
                  <a:cubicBezTo>
                    <a:pt x="149" y="131"/>
                    <a:pt x="168" y="103"/>
                    <a:pt x="186" y="84"/>
                  </a:cubicBezTo>
                  <a:cubicBezTo>
                    <a:pt x="196" y="56"/>
                    <a:pt x="205" y="2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50"/>
            <p:cNvSpPr/>
            <p:nvPr/>
          </p:nvSpPr>
          <p:spPr>
            <a:xfrm>
              <a:off x="4815025" y="2913700"/>
              <a:ext cx="2575" cy="4900"/>
            </a:xfrm>
            <a:custGeom>
              <a:rect b="b" l="l" r="r" t="t"/>
              <a:pathLst>
                <a:path extrusionOk="0" h="196" w="103">
                  <a:moveTo>
                    <a:pt x="103" y="0"/>
                  </a:moveTo>
                  <a:cubicBezTo>
                    <a:pt x="84" y="28"/>
                    <a:pt x="75" y="65"/>
                    <a:pt x="47" y="93"/>
                  </a:cubicBezTo>
                  <a:cubicBezTo>
                    <a:pt x="38" y="121"/>
                    <a:pt x="10" y="158"/>
                    <a:pt x="1" y="195"/>
                  </a:cubicBezTo>
                  <a:cubicBezTo>
                    <a:pt x="38" y="186"/>
                    <a:pt x="56" y="149"/>
                    <a:pt x="84" y="112"/>
                  </a:cubicBezTo>
                  <a:cubicBezTo>
                    <a:pt x="94" y="84"/>
                    <a:pt x="103" y="75"/>
                    <a:pt x="103" y="56"/>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50"/>
            <p:cNvSpPr/>
            <p:nvPr/>
          </p:nvSpPr>
          <p:spPr>
            <a:xfrm>
              <a:off x="4782500" y="2942275"/>
              <a:ext cx="8175" cy="2525"/>
            </a:xfrm>
            <a:custGeom>
              <a:rect b="b" l="l" r="r" t="t"/>
              <a:pathLst>
                <a:path extrusionOk="0" h="101" w="327">
                  <a:moveTo>
                    <a:pt x="326" y="0"/>
                  </a:moveTo>
                  <a:cubicBezTo>
                    <a:pt x="270" y="28"/>
                    <a:pt x="224" y="37"/>
                    <a:pt x="168" y="47"/>
                  </a:cubicBezTo>
                  <a:cubicBezTo>
                    <a:pt x="103" y="65"/>
                    <a:pt x="57" y="74"/>
                    <a:pt x="1" y="93"/>
                  </a:cubicBezTo>
                  <a:cubicBezTo>
                    <a:pt x="19" y="98"/>
                    <a:pt x="33" y="100"/>
                    <a:pt x="47" y="100"/>
                  </a:cubicBezTo>
                  <a:cubicBezTo>
                    <a:pt x="61" y="100"/>
                    <a:pt x="75" y="98"/>
                    <a:pt x="94" y="93"/>
                  </a:cubicBezTo>
                  <a:cubicBezTo>
                    <a:pt x="122" y="93"/>
                    <a:pt x="150" y="93"/>
                    <a:pt x="177" y="84"/>
                  </a:cubicBezTo>
                  <a:cubicBezTo>
                    <a:pt x="233" y="74"/>
                    <a:pt x="280" y="4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50"/>
            <p:cNvSpPr/>
            <p:nvPr/>
          </p:nvSpPr>
          <p:spPr>
            <a:xfrm>
              <a:off x="4785075" y="2939950"/>
              <a:ext cx="5825" cy="2800"/>
            </a:xfrm>
            <a:custGeom>
              <a:rect b="b" l="l" r="r" t="t"/>
              <a:pathLst>
                <a:path extrusionOk="0" h="112" w="233">
                  <a:moveTo>
                    <a:pt x="232" y="0"/>
                  </a:moveTo>
                  <a:cubicBezTo>
                    <a:pt x="223" y="10"/>
                    <a:pt x="204" y="10"/>
                    <a:pt x="177" y="28"/>
                  </a:cubicBezTo>
                  <a:cubicBezTo>
                    <a:pt x="158" y="37"/>
                    <a:pt x="139" y="37"/>
                    <a:pt x="121" y="47"/>
                  </a:cubicBezTo>
                  <a:cubicBezTo>
                    <a:pt x="84" y="65"/>
                    <a:pt x="47" y="84"/>
                    <a:pt x="0" y="93"/>
                  </a:cubicBezTo>
                  <a:cubicBezTo>
                    <a:pt x="28" y="93"/>
                    <a:pt x="47" y="93"/>
                    <a:pt x="65" y="112"/>
                  </a:cubicBezTo>
                  <a:cubicBezTo>
                    <a:pt x="84" y="93"/>
                    <a:pt x="102" y="93"/>
                    <a:pt x="130" y="84"/>
                  </a:cubicBezTo>
                  <a:cubicBezTo>
                    <a:pt x="167" y="56"/>
                    <a:pt x="214"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50"/>
            <p:cNvSpPr/>
            <p:nvPr/>
          </p:nvSpPr>
          <p:spPr>
            <a:xfrm>
              <a:off x="4786925" y="2933900"/>
              <a:ext cx="3975" cy="5150"/>
            </a:xfrm>
            <a:custGeom>
              <a:rect b="b" l="l" r="r" t="t"/>
              <a:pathLst>
                <a:path extrusionOk="0" h="206" w="159">
                  <a:moveTo>
                    <a:pt x="158" y="1"/>
                  </a:moveTo>
                  <a:lnTo>
                    <a:pt x="158" y="1"/>
                  </a:lnTo>
                  <a:cubicBezTo>
                    <a:pt x="130" y="19"/>
                    <a:pt x="93" y="56"/>
                    <a:pt x="65" y="94"/>
                  </a:cubicBezTo>
                  <a:cubicBezTo>
                    <a:pt x="47" y="131"/>
                    <a:pt x="10" y="168"/>
                    <a:pt x="0" y="205"/>
                  </a:cubicBezTo>
                  <a:cubicBezTo>
                    <a:pt x="38" y="187"/>
                    <a:pt x="65" y="168"/>
                    <a:pt x="103" y="121"/>
                  </a:cubicBezTo>
                  <a:cubicBezTo>
                    <a:pt x="112" y="94"/>
                    <a:pt x="130" y="84"/>
                    <a:pt x="140" y="56"/>
                  </a:cubicBezTo>
                  <a:cubicBezTo>
                    <a:pt x="149"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50"/>
            <p:cNvSpPr/>
            <p:nvPr/>
          </p:nvSpPr>
          <p:spPr>
            <a:xfrm>
              <a:off x="4790650" y="2935300"/>
              <a:ext cx="4650" cy="3275"/>
            </a:xfrm>
            <a:custGeom>
              <a:rect b="b" l="l" r="r" t="t"/>
              <a:pathLst>
                <a:path extrusionOk="0" h="131" w="186">
                  <a:moveTo>
                    <a:pt x="186" y="0"/>
                  </a:moveTo>
                  <a:cubicBezTo>
                    <a:pt x="149" y="0"/>
                    <a:pt x="121" y="28"/>
                    <a:pt x="84" y="47"/>
                  </a:cubicBezTo>
                  <a:cubicBezTo>
                    <a:pt x="47" y="75"/>
                    <a:pt x="28" y="93"/>
                    <a:pt x="0" y="131"/>
                  </a:cubicBezTo>
                  <a:cubicBezTo>
                    <a:pt x="37" y="121"/>
                    <a:pt x="74" y="93"/>
                    <a:pt x="102" y="84"/>
                  </a:cubicBezTo>
                  <a:cubicBezTo>
                    <a:pt x="139" y="65"/>
                    <a:pt x="167" y="3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50"/>
            <p:cNvSpPr/>
            <p:nvPr/>
          </p:nvSpPr>
          <p:spPr>
            <a:xfrm>
              <a:off x="4793650" y="2936925"/>
              <a:ext cx="6300" cy="4200"/>
            </a:xfrm>
            <a:custGeom>
              <a:rect b="b" l="l" r="r" t="t"/>
              <a:pathLst>
                <a:path extrusionOk="0" h="168" w="252">
                  <a:moveTo>
                    <a:pt x="252" y="0"/>
                  </a:moveTo>
                  <a:cubicBezTo>
                    <a:pt x="196" y="10"/>
                    <a:pt x="159" y="47"/>
                    <a:pt x="112" y="66"/>
                  </a:cubicBezTo>
                  <a:cubicBezTo>
                    <a:pt x="66" y="103"/>
                    <a:pt x="29" y="121"/>
                    <a:pt x="1" y="168"/>
                  </a:cubicBezTo>
                  <a:cubicBezTo>
                    <a:pt x="47" y="158"/>
                    <a:pt x="94" y="121"/>
                    <a:pt x="140" y="103"/>
                  </a:cubicBezTo>
                  <a:cubicBezTo>
                    <a:pt x="187" y="66"/>
                    <a:pt x="215" y="47"/>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50"/>
            <p:cNvSpPr/>
            <p:nvPr/>
          </p:nvSpPr>
          <p:spPr>
            <a:xfrm>
              <a:off x="4770425" y="2892325"/>
              <a:ext cx="4675" cy="8625"/>
            </a:xfrm>
            <a:custGeom>
              <a:rect b="b" l="l" r="r" t="t"/>
              <a:pathLst>
                <a:path extrusionOk="0" h="345" w="187">
                  <a:moveTo>
                    <a:pt x="187" y="1"/>
                  </a:moveTo>
                  <a:cubicBezTo>
                    <a:pt x="159" y="10"/>
                    <a:pt x="140" y="38"/>
                    <a:pt x="103" y="56"/>
                  </a:cubicBezTo>
                  <a:cubicBezTo>
                    <a:pt x="75" y="84"/>
                    <a:pt x="57" y="112"/>
                    <a:pt x="47" y="140"/>
                  </a:cubicBezTo>
                  <a:cubicBezTo>
                    <a:pt x="19" y="205"/>
                    <a:pt x="1" y="270"/>
                    <a:pt x="10" y="344"/>
                  </a:cubicBezTo>
                  <a:cubicBezTo>
                    <a:pt x="19" y="307"/>
                    <a:pt x="29" y="270"/>
                    <a:pt x="47" y="251"/>
                  </a:cubicBezTo>
                  <a:cubicBezTo>
                    <a:pt x="66" y="224"/>
                    <a:pt x="75" y="186"/>
                    <a:pt x="94" y="168"/>
                  </a:cubicBezTo>
                  <a:cubicBezTo>
                    <a:pt x="112" y="121"/>
                    <a:pt x="149" y="66"/>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50"/>
            <p:cNvSpPr/>
            <p:nvPr/>
          </p:nvSpPr>
          <p:spPr>
            <a:xfrm>
              <a:off x="4771825" y="2896275"/>
              <a:ext cx="2575" cy="7700"/>
            </a:xfrm>
            <a:custGeom>
              <a:rect b="b" l="l" r="r" t="t"/>
              <a:pathLst>
                <a:path extrusionOk="0" h="308" w="103">
                  <a:moveTo>
                    <a:pt x="103" y="1"/>
                  </a:moveTo>
                  <a:cubicBezTo>
                    <a:pt x="84" y="19"/>
                    <a:pt x="66" y="47"/>
                    <a:pt x="56" y="66"/>
                  </a:cubicBezTo>
                  <a:cubicBezTo>
                    <a:pt x="47" y="103"/>
                    <a:pt x="28" y="121"/>
                    <a:pt x="19" y="149"/>
                  </a:cubicBezTo>
                  <a:cubicBezTo>
                    <a:pt x="1" y="196"/>
                    <a:pt x="1" y="251"/>
                    <a:pt x="10" y="307"/>
                  </a:cubicBezTo>
                  <a:lnTo>
                    <a:pt x="38" y="233"/>
                  </a:lnTo>
                  <a:cubicBezTo>
                    <a:pt x="47" y="196"/>
                    <a:pt x="47" y="168"/>
                    <a:pt x="56" y="149"/>
                  </a:cubicBezTo>
                  <a:cubicBezTo>
                    <a:pt x="66" y="103"/>
                    <a:pt x="93" y="5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50"/>
            <p:cNvSpPr/>
            <p:nvPr/>
          </p:nvSpPr>
          <p:spPr>
            <a:xfrm>
              <a:off x="4772750" y="2901150"/>
              <a:ext cx="1875" cy="8400"/>
            </a:xfrm>
            <a:custGeom>
              <a:rect b="b" l="l" r="r" t="t"/>
              <a:pathLst>
                <a:path extrusionOk="0" h="336" w="75">
                  <a:moveTo>
                    <a:pt x="75" y="1"/>
                  </a:moveTo>
                  <a:lnTo>
                    <a:pt x="75" y="1"/>
                  </a:lnTo>
                  <a:cubicBezTo>
                    <a:pt x="56" y="47"/>
                    <a:pt x="29" y="103"/>
                    <a:pt x="10" y="149"/>
                  </a:cubicBezTo>
                  <a:cubicBezTo>
                    <a:pt x="1" y="186"/>
                    <a:pt x="1" y="205"/>
                    <a:pt x="1" y="242"/>
                  </a:cubicBezTo>
                  <a:cubicBezTo>
                    <a:pt x="1" y="279"/>
                    <a:pt x="1" y="317"/>
                    <a:pt x="10" y="335"/>
                  </a:cubicBezTo>
                  <a:lnTo>
                    <a:pt x="29" y="252"/>
                  </a:lnTo>
                  <a:cubicBezTo>
                    <a:pt x="47" y="233"/>
                    <a:pt x="47" y="196"/>
                    <a:pt x="56" y="177"/>
                  </a:cubicBezTo>
                  <a:cubicBezTo>
                    <a:pt x="66" y="112"/>
                    <a:pt x="75"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50"/>
            <p:cNvSpPr/>
            <p:nvPr/>
          </p:nvSpPr>
          <p:spPr>
            <a:xfrm>
              <a:off x="4769725" y="2906950"/>
              <a:ext cx="975" cy="8850"/>
            </a:xfrm>
            <a:custGeom>
              <a:rect b="b" l="l" r="r" t="t"/>
              <a:pathLst>
                <a:path extrusionOk="0" h="354" w="39">
                  <a:moveTo>
                    <a:pt x="29" y="1"/>
                  </a:moveTo>
                  <a:cubicBezTo>
                    <a:pt x="10" y="57"/>
                    <a:pt x="1" y="122"/>
                    <a:pt x="1" y="187"/>
                  </a:cubicBezTo>
                  <a:cubicBezTo>
                    <a:pt x="1" y="215"/>
                    <a:pt x="10" y="243"/>
                    <a:pt x="10" y="280"/>
                  </a:cubicBezTo>
                  <a:cubicBezTo>
                    <a:pt x="10" y="298"/>
                    <a:pt x="29" y="335"/>
                    <a:pt x="38" y="354"/>
                  </a:cubicBezTo>
                  <a:lnTo>
                    <a:pt x="38" y="270"/>
                  </a:lnTo>
                  <a:lnTo>
                    <a:pt x="38" y="177"/>
                  </a:lnTo>
                  <a:cubicBezTo>
                    <a:pt x="38" y="112"/>
                    <a:pt x="38" y="5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50"/>
            <p:cNvSpPr/>
            <p:nvPr/>
          </p:nvSpPr>
          <p:spPr>
            <a:xfrm>
              <a:off x="4771600" y="2913925"/>
              <a:ext cx="1400" cy="9325"/>
            </a:xfrm>
            <a:custGeom>
              <a:rect b="b" l="l" r="r" t="t"/>
              <a:pathLst>
                <a:path extrusionOk="0" h="373" w="56">
                  <a:moveTo>
                    <a:pt x="56" y="1"/>
                  </a:moveTo>
                  <a:cubicBezTo>
                    <a:pt x="28" y="56"/>
                    <a:pt x="10" y="112"/>
                    <a:pt x="0" y="186"/>
                  </a:cubicBezTo>
                  <a:lnTo>
                    <a:pt x="0" y="279"/>
                  </a:lnTo>
                  <a:cubicBezTo>
                    <a:pt x="0" y="307"/>
                    <a:pt x="10" y="344"/>
                    <a:pt x="19" y="372"/>
                  </a:cubicBezTo>
                  <a:cubicBezTo>
                    <a:pt x="19" y="335"/>
                    <a:pt x="28" y="307"/>
                    <a:pt x="28" y="279"/>
                  </a:cubicBezTo>
                  <a:lnTo>
                    <a:pt x="47" y="186"/>
                  </a:lnTo>
                  <a:cubicBezTo>
                    <a:pt x="56" y="131"/>
                    <a:pt x="56" y="5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50"/>
            <p:cNvSpPr/>
            <p:nvPr/>
          </p:nvSpPr>
          <p:spPr>
            <a:xfrm>
              <a:off x="4791575" y="2905100"/>
              <a:ext cx="1400" cy="3975"/>
            </a:xfrm>
            <a:custGeom>
              <a:rect b="b" l="l" r="r" t="t"/>
              <a:pathLst>
                <a:path extrusionOk="0" h="159" w="56">
                  <a:moveTo>
                    <a:pt x="56" y="1"/>
                  </a:moveTo>
                  <a:lnTo>
                    <a:pt x="56" y="1"/>
                  </a:lnTo>
                  <a:cubicBezTo>
                    <a:pt x="37" y="28"/>
                    <a:pt x="19" y="47"/>
                    <a:pt x="10" y="75"/>
                  </a:cubicBezTo>
                  <a:cubicBezTo>
                    <a:pt x="0" y="94"/>
                    <a:pt x="0" y="121"/>
                    <a:pt x="0" y="159"/>
                  </a:cubicBezTo>
                  <a:cubicBezTo>
                    <a:pt x="19" y="131"/>
                    <a:pt x="37" y="112"/>
                    <a:pt x="47" y="84"/>
                  </a:cubicBezTo>
                  <a:cubicBezTo>
                    <a:pt x="56" y="66"/>
                    <a:pt x="5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50"/>
            <p:cNvSpPr/>
            <p:nvPr/>
          </p:nvSpPr>
          <p:spPr>
            <a:xfrm>
              <a:off x="4793650" y="2902550"/>
              <a:ext cx="1900" cy="3750"/>
            </a:xfrm>
            <a:custGeom>
              <a:rect b="b" l="l" r="r" t="t"/>
              <a:pathLst>
                <a:path extrusionOk="0" h="150" w="76">
                  <a:moveTo>
                    <a:pt x="66" y="0"/>
                  </a:moveTo>
                  <a:cubicBezTo>
                    <a:pt x="47" y="28"/>
                    <a:pt x="29" y="47"/>
                    <a:pt x="19" y="75"/>
                  </a:cubicBezTo>
                  <a:cubicBezTo>
                    <a:pt x="10" y="93"/>
                    <a:pt x="1" y="121"/>
                    <a:pt x="10" y="149"/>
                  </a:cubicBezTo>
                  <a:cubicBezTo>
                    <a:pt x="29" y="130"/>
                    <a:pt x="47" y="103"/>
                    <a:pt x="57" y="84"/>
                  </a:cubicBezTo>
                  <a:cubicBezTo>
                    <a:pt x="66" y="56"/>
                    <a:pt x="75"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50"/>
            <p:cNvSpPr/>
            <p:nvPr/>
          </p:nvSpPr>
          <p:spPr>
            <a:xfrm>
              <a:off x="4772300" y="2926475"/>
              <a:ext cx="950" cy="5825"/>
            </a:xfrm>
            <a:custGeom>
              <a:rect b="b" l="l" r="r" t="t"/>
              <a:pathLst>
                <a:path extrusionOk="0" h="233" w="38">
                  <a:moveTo>
                    <a:pt x="19" y="0"/>
                  </a:moveTo>
                  <a:cubicBezTo>
                    <a:pt x="0" y="38"/>
                    <a:pt x="0" y="75"/>
                    <a:pt x="0" y="112"/>
                  </a:cubicBezTo>
                  <a:cubicBezTo>
                    <a:pt x="0" y="140"/>
                    <a:pt x="19" y="149"/>
                    <a:pt x="19" y="168"/>
                  </a:cubicBezTo>
                  <a:cubicBezTo>
                    <a:pt x="19" y="195"/>
                    <a:pt x="28" y="214"/>
                    <a:pt x="37" y="233"/>
                  </a:cubicBezTo>
                  <a:lnTo>
                    <a:pt x="37" y="112"/>
                  </a:lnTo>
                  <a:cubicBezTo>
                    <a:pt x="37" y="75"/>
                    <a:pt x="37"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50"/>
            <p:cNvSpPr/>
            <p:nvPr/>
          </p:nvSpPr>
          <p:spPr>
            <a:xfrm>
              <a:off x="4508200" y="3443850"/>
              <a:ext cx="62725" cy="55925"/>
            </a:xfrm>
            <a:custGeom>
              <a:rect b="b" l="l" r="r" t="t"/>
              <a:pathLst>
                <a:path extrusionOk="0" h="2237" w="2509">
                  <a:moveTo>
                    <a:pt x="1006" y="0"/>
                  </a:moveTo>
                  <a:cubicBezTo>
                    <a:pt x="878" y="0"/>
                    <a:pt x="750" y="11"/>
                    <a:pt x="623" y="33"/>
                  </a:cubicBezTo>
                  <a:cubicBezTo>
                    <a:pt x="465" y="70"/>
                    <a:pt x="288" y="117"/>
                    <a:pt x="168" y="228"/>
                  </a:cubicBezTo>
                  <a:cubicBezTo>
                    <a:pt x="47" y="349"/>
                    <a:pt x="0" y="544"/>
                    <a:pt x="84" y="684"/>
                  </a:cubicBezTo>
                  <a:cubicBezTo>
                    <a:pt x="168" y="832"/>
                    <a:pt x="381" y="869"/>
                    <a:pt x="567" y="879"/>
                  </a:cubicBezTo>
                  <a:cubicBezTo>
                    <a:pt x="456" y="934"/>
                    <a:pt x="326" y="1009"/>
                    <a:pt x="242" y="1120"/>
                  </a:cubicBezTo>
                  <a:cubicBezTo>
                    <a:pt x="158" y="1232"/>
                    <a:pt x="130" y="1399"/>
                    <a:pt x="223" y="1510"/>
                  </a:cubicBezTo>
                  <a:cubicBezTo>
                    <a:pt x="282" y="1575"/>
                    <a:pt x="370" y="1602"/>
                    <a:pt x="462" y="1602"/>
                  </a:cubicBezTo>
                  <a:cubicBezTo>
                    <a:pt x="516" y="1602"/>
                    <a:pt x="571" y="1593"/>
                    <a:pt x="623" y="1575"/>
                  </a:cubicBezTo>
                  <a:cubicBezTo>
                    <a:pt x="762" y="1538"/>
                    <a:pt x="892" y="1464"/>
                    <a:pt x="1032" y="1436"/>
                  </a:cubicBezTo>
                  <a:lnTo>
                    <a:pt x="1032" y="1436"/>
                  </a:lnTo>
                  <a:cubicBezTo>
                    <a:pt x="948" y="1557"/>
                    <a:pt x="855" y="1659"/>
                    <a:pt x="827" y="1798"/>
                  </a:cubicBezTo>
                  <a:cubicBezTo>
                    <a:pt x="790" y="1938"/>
                    <a:pt x="809" y="2096"/>
                    <a:pt x="929" y="2179"/>
                  </a:cubicBezTo>
                  <a:cubicBezTo>
                    <a:pt x="981" y="2220"/>
                    <a:pt x="1038" y="2237"/>
                    <a:pt x="1098" y="2237"/>
                  </a:cubicBezTo>
                  <a:cubicBezTo>
                    <a:pt x="1245" y="2237"/>
                    <a:pt x="1405" y="2136"/>
                    <a:pt x="1524" y="2031"/>
                  </a:cubicBezTo>
                  <a:cubicBezTo>
                    <a:pt x="1924" y="1650"/>
                    <a:pt x="2239" y="1167"/>
                    <a:pt x="2425" y="646"/>
                  </a:cubicBezTo>
                  <a:cubicBezTo>
                    <a:pt x="2509" y="470"/>
                    <a:pt x="2295" y="321"/>
                    <a:pt x="2184" y="275"/>
                  </a:cubicBezTo>
                  <a:cubicBezTo>
                    <a:pt x="1810" y="105"/>
                    <a:pt x="1409" y="0"/>
                    <a:pt x="100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50"/>
            <p:cNvSpPr/>
            <p:nvPr/>
          </p:nvSpPr>
          <p:spPr>
            <a:xfrm>
              <a:off x="4508425" y="3442550"/>
              <a:ext cx="61450" cy="56725"/>
            </a:xfrm>
            <a:custGeom>
              <a:rect b="b" l="l" r="r" t="t"/>
              <a:pathLst>
                <a:path extrusionOk="0" h="2269" w="2458">
                  <a:moveTo>
                    <a:pt x="2407" y="457"/>
                  </a:moveTo>
                  <a:lnTo>
                    <a:pt x="2407" y="457"/>
                  </a:lnTo>
                  <a:cubicBezTo>
                    <a:pt x="2426" y="494"/>
                    <a:pt x="2444" y="522"/>
                    <a:pt x="2453" y="559"/>
                  </a:cubicBezTo>
                  <a:cubicBezTo>
                    <a:pt x="2453" y="522"/>
                    <a:pt x="2426" y="494"/>
                    <a:pt x="2407" y="457"/>
                  </a:cubicBezTo>
                  <a:close/>
                  <a:moveTo>
                    <a:pt x="2453" y="559"/>
                  </a:moveTo>
                  <a:cubicBezTo>
                    <a:pt x="2456" y="572"/>
                    <a:pt x="2457" y="584"/>
                    <a:pt x="2457" y="596"/>
                  </a:cubicBezTo>
                  <a:lnTo>
                    <a:pt x="2457" y="596"/>
                  </a:lnTo>
                  <a:cubicBezTo>
                    <a:pt x="2457" y="583"/>
                    <a:pt x="2456" y="571"/>
                    <a:pt x="2453" y="559"/>
                  </a:cubicBezTo>
                  <a:close/>
                  <a:moveTo>
                    <a:pt x="2457" y="596"/>
                  </a:moveTo>
                  <a:lnTo>
                    <a:pt x="2457" y="596"/>
                  </a:lnTo>
                  <a:cubicBezTo>
                    <a:pt x="2457" y="624"/>
                    <a:pt x="2451" y="654"/>
                    <a:pt x="2444" y="680"/>
                  </a:cubicBezTo>
                  <a:cubicBezTo>
                    <a:pt x="2451" y="653"/>
                    <a:pt x="2458" y="626"/>
                    <a:pt x="2457" y="596"/>
                  </a:cubicBezTo>
                  <a:close/>
                  <a:moveTo>
                    <a:pt x="2082" y="1367"/>
                  </a:moveTo>
                  <a:cubicBezTo>
                    <a:pt x="2030" y="1444"/>
                    <a:pt x="1977" y="1520"/>
                    <a:pt x="1921" y="1595"/>
                  </a:cubicBezTo>
                  <a:lnTo>
                    <a:pt x="1921" y="1595"/>
                  </a:lnTo>
                  <a:cubicBezTo>
                    <a:pt x="1979" y="1522"/>
                    <a:pt x="2033" y="1446"/>
                    <a:pt x="2082" y="1367"/>
                  </a:cubicBezTo>
                  <a:close/>
                  <a:moveTo>
                    <a:pt x="985" y="1"/>
                  </a:moveTo>
                  <a:cubicBezTo>
                    <a:pt x="964" y="1"/>
                    <a:pt x="942" y="1"/>
                    <a:pt x="920" y="2"/>
                  </a:cubicBezTo>
                  <a:cubicBezTo>
                    <a:pt x="837" y="2"/>
                    <a:pt x="772" y="11"/>
                    <a:pt x="688" y="29"/>
                  </a:cubicBezTo>
                  <a:cubicBezTo>
                    <a:pt x="605" y="39"/>
                    <a:pt x="540" y="48"/>
                    <a:pt x="465" y="76"/>
                  </a:cubicBezTo>
                  <a:cubicBezTo>
                    <a:pt x="363" y="122"/>
                    <a:pt x="289" y="141"/>
                    <a:pt x="224" y="187"/>
                  </a:cubicBezTo>
                  <a:cubicBezTo>
                    <a:pt x="149" y="234"/>
                    <a:pt x="94" y="290"/>
                    <a:pt x="56" y="364"/>
                  </a:cubicBezTo>
                  <a:cubicBezTo>
                    <a:pt x="29" y="429"/>
                    <a:pt x="1" y="513"/>
                    <a:pt x="1" y="596"/>
                  </a:cubicBezTo>
                  <a:cubicBezTo>
                    <a:pt x="1" y="680"/>
                    <a:pt x="47" y="754"/>
                    <a:pt x="103" y="819"/>
                  </a:cubicBezTo>
                  <a:cubicBezTo>
                    <a:pt x="168" y="875"/>
                    <a:pt x="242" y="903"/>
                    <a:pt x="326" y="921"/>
                  </a:cubicBezTo>
                  <a:cubicBezTo>
                    <a:pt x="363" y="931"/>
                    <a:pt x="400" y="931"/>
                    <a:pt x="447" y="940"/>
                  </a:cubicBezTo>
                  <a:cubicBezTo>
                    <a:pt x="419" y="959"/>
                    <a:pt x="382" y="977"/>
                    <a:pt x="363" y="986"/>
                  </a:cubicBezTo>
                  <a:cubicBezTo>
                    <a:pt x="307" y="1033"/>
                    <a:pt x="242" y="1079"/>
                    <a:pt x="196" y="1135"/>
                  </a:cubicBezTo>
                  <a:cubicBezTo>
                    <a:pt x="149" y="1209"/>
                    <a:pt x="131" y="1284"/>
                    <a:pt x="121" y="1358"/>
                  </a:cubicBezTo>
                  <a:cubicBezTo>
                    <a:pt x="121" y="1442"/>
                    <a:pt x="140" y="1525"/>
                    <a:pt x="196" y="1581"/>
                  </a:cubicBezTo>
                  <a:cubicBezTo>
                    <a:pt x="261" y="1637"/>
                    <a:pt x="335" y="1674"/>
                    <a:pt x="419" y="1674"/>
                  </a:cubicBezTo>
                  <a:cubicBezTo>
                    <a:pt x="438" y="1676"/>
                    <a:pt x="457" y="1677"/>
                    <a:pt x="475" y="1677"/>
                  </a:cubicBezTo>
                  <a:cubicBezTo>
                    <a:pt x="534" y="1677"/>
                    <a:pt x="585" y="1665"/>
                    <a:pt x="642" y="1637"/>
                  </a:cubicBezTo>
                  <a:cubicBezTo>
                    <a:pt x="744" y="1600"/>
                    <a:pt x="846" y="1553"/>
                    <a:pt x="939" y="1525"/>
                  </a:cubicBezTo>
                  <a:lnTo>
                    <a:pt x="939" y="1525"/>
                  </a:lnTo>
                  <a:cubicBezTo>
                    <a:pt x="883" y="1600"/>
                    <a:pt x="828" y="1693"/>
                    <a:pt x="790" y="1785"/>
                  </a:cubicBezTo>
                  <a:cubicBezTo>
                    <a:pt x="772" y="1860"/>
                    <a:pt x="772" y="1925"/>
                    <a:pt x="781" y="1999"/>
                  </a:cubicBezTo>
                  <a:cubicBezTo>
                    <a:pt x="790" y="2064"/>
                    <a:pt x="818" y="2138"/>
                    <a:pt x="874" y="2185"/>
                  </a:cubicBezTo>
                  <a:cubicBezTo>
                    <a:pt x="920" y="2231"/>
                    <a:pt x="985" y="2269"/>
                    <a:pt x="1060" y="2269"/>
                  </a:cubicBezTo>
                  <a:cubicBezTo>
                    <a:pt x="1125" y="2269"/>
                    <a:pt x="1199" y="2250"/>
                    <a:pt x="1255" y="2222"/>
                  </a:cubicBezTo>
                  <a:cubicBezTo>
                    <a:pt x="1385" y="2157"/>
                    <a:pt x="1487" y="2083"/>
                    <a:pt x="1580" y="1990"/>
                  </a:cubicBezTo>
                  <a:cubicBezTo>
                    <a:pt x="1702" y="1868"/>
                    <a:pt x="1815" y="1735"/>
                    <a:pt x="1921" y="1595"/>
                  </a:cubicBezTo>
                  <a:lnTo>
                    <a:pt x="1921" y="1595"/>
                  </a:lnTo>
                  <a:cubicBezTo>
                    <a:pt x="1815" y="1728"/>
                    <a:pt x="1697" y="1854"/>
                    <a:pt x="1571" y="1981"/>
                  </a:cubicBezTo>
                  <a:cubicBezTo>
                    <a:pt x="1478" y="2064"/>
                    <a:pt x="1376" y="2148"/>
                    <a:pt x="1255" y="2194"/>
                  </a:cubicBezTo>
                  <a:cubicBezTo>
                    <a:pt x="1199" y="2222"/>
                    <a:pt x="1125" y="2231"/>
                    <a:pt x="1069" y="2231"/>
                  </a:cubicBezTo>
                  <a:cubicBezTo>
                    <a:pt x="1013" y="2222"/>
                    <a:pt x="958" y="2194"/>
                    <a:pt x="911" y="2148"/>
                  </a:cubicBezTo>
                  <a:cubicBezTo>
                    <a:pt x="855" y="2101"/>
                    <a:pt x="837" y="2046"/>
                    <a:pt x="837" y="1990"/>
                  </a:cubicBezTo>
                  <a:cubicBezTo>
                    <a:pt x="828" y="1925"/>
                    <a:pt x="837" y="1860"/>
                    <a:pt x="865" y="1804"/>
                  </a:cubicBezTo>
                  <a:cubicBezTo>
                    <a:pt x="893" y="1683"/>
                    <a:pt x="976" y="1581"/>
                    <a:pt x="1069" y="1479"/>
                  </a:cubicBezTo>
                  <a:lnTo>
                    <a:pt x="1125" y="1405"/>
                  </a:lnTo>
                  <a:lnTo>
                    <a:pt x="1051" y="1414"/>
                  </a:lnTo>
                  <a:cubicBezTo>
                    <a:pt x="893" y="1442"/>
                    <a:pt x="772" y="1507"/>
                    <a:pt x="642" y="1553"/>
                  </a:cubicBezTo>
                  <a:cubicBezTo>
                    <a:pt x="600" y="1574"/>
                    <a:pt x="548" y="1585"/>
                    <a:pt x="497" y="1585"/>
                  </a:cubicBezTo>
                  <a:cubicBezTo>
                    <a:pt x="480" y="1585"/>
                    <a:pt x="463" y="1583"/>
                    <a:pt x="447" y="1581"/>
                  </a:cubicBezTo>
                  <a:cubicBezTo>
                    <a:pt x="382" y="1581"/>
                    <a:pt x="317" y="1553"/>
                    <a:pt x="279" y="1516"/>
                  </a:cubicBezTo>
                  <a:cubicBezTo>
                    <a:pt x="233" y="1470"/>
                    <a:pt x="224" y="1405"/>
                    <a:pt x="224" y="1349"/>
                  </a:cubicBezTo>
                  <a:cubicBezTo>
                    <a:pt x="224" y="1293"/>
                    <a:pt x="242" y="1219"/>
                    <a:pt x="279" y="1172"/>
                  </a:cubicBezTo>
                  <a:cubicBezTo>
                    <a:pt x="344" y="1070"/>
                    <a:pt x="474" y="1005"/>
                    <a:pt x="605" y="931"/>
                  </a:cubicBezTo>
                  <a:lnTo>
                    <a:pt x="716" y="875"/>
                  </a:lnTo>
                  <a:lnTo>
                    <a:pt x="595" y="856"/>
                  </a:lnTo>
                  <a:cubicBezTo>
                    <a:pt x="521" y="847"/>
                    <a:pt x="447" y="847"/>
                    <a:pt x="372" y="828"/>
                  </a:cubicBezTo>
                  <a:cubicBezTo>
                    <a:pt x="307" y="819"/>
                    <a:pt x="233" y="782"/>
                    <a:pt x="186" y="736"/>
                  </a:cubicBezTo>
                  <a:cubicBezTo>
                    <a:pt x="140" y="689"/>
                    <a:pt x="103" y="633"/>
                    <a:pt x="94" y="559"/>
                  </a:cubicBezTo>
                  <a:cubicBezTo>
                    <a:pt x="84" y="494"/>
                    <a:pt x="103" y="420"/>
                    <a:pt x="140" y="364"/>
                  </a:cubicBezTo>
                  <a:cubicBezTo>
                    <a:pt x="177" y="308"/>
                    <a:pt x="224" y="243"/>
                    <a:pt x="279" y="197"/>
                  </a:cubicBezTo>
                  <a:cubicBezTo>
                    <a:pt x="335" y="150"/>
                    <a:pt x="409" y="132"/>
                    <a:pt x="474" y="104"/>
                  </a:cubicBezTo>
                  <a:cubicBezTo>
                    <a:pt x="549" y="85"/>
                    <a:pt x="614" y="76"/>
                    <a:pt x="697" y="57"/>
                  </a:cubicBezTo>
                  <a:cubicBezTo>
                    <a:pt x="772" y="48"/>
                    <a:pt x="846" y="39"/>
                    <a:pt x="920" y="39"/>
                  </a:cubicBezTo>
                  <a:cubicBezTo>
                    <a:pt x="978" y="33"/>
                    <a:pt x="1037" y="31"/>
                    <a:pt x="1095" y="31"/>
                  </a:cubicBezTo>
                  <a:cubicBezTo>
                    <a:pt x="1336" y="31"/>
                    <a:pt x="1580" y="75"/>
                    <a:pt x="1812" y="150"/>
                  </a:cubicBezTo>
                  <a:cubicBezTo>
                    <a:pt x="1952" y="197"/>
                    <a:pt x="2100" y="262"/>
                    <a:pt x="2230" y="317"/>
                  </a:cubicBezTo>
                  <a:cubicBezTo>
                    <a:pt x="2091" y="243"/>
                    <a:pt x="1952" y="187"/>
                    <a:pt x="1812" y="141"/>
                  </a:cubicBezTo>
                  <a:cubicBezTo>
                    <a:pt x="1545" y="55"/>
                    <a:pt x="1262"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50"/>
            <p:cNvSpPr/>
            <p:nvPr/>
          </p:nvSpPr>
          <p:spPr>
            <a:xfrm>
              <a:off x="4533975" y="3456525"/>
              <a:ext cx="34625" cy="23250"/>
            </a:xfrm>
            <a:custGeom>
              <a:rect b="b" l="l" r="r" t="t"/>
              <a:pathLst>
                <a:path extrusionOk="0" h="930" w="1385">
                  <a:moveTo>
                    <a:pt x="1385" y="0"/>
                  </a:moveTo>
                  <a:cubicBezTo>
                    <a:pt x="1255" y="46"/>
                    <a:pt x="1125" y="130"/>
                    <a:pt x="1013" y="195"/>
                  </a:cubicBezTo>
                  <a:cubicBezTo>
                    <a:pt x="893" y="269"/>
                    <a:pt x="781" y="344"/>
                    <a:pt x="660" y="427"/>
                  </a:cubicBezTo>
                  <a:cubicBezTo>
                    <a:pt x="549" y="511"/>
                    <a:pt x="447" y="595"/>
                    <a:pt x="326" y="678"/>
                  </a:cubicBezTo>
                  <a:cubicBezTo>
                    <a:pt x="224" y="753"/>
                    <a:pt x="103" y="836"/>
                    <a:pt x="1" y="929"/>
                  </a:cubicBezTo>
                  <a:cubicBezTo>
                    <a:pt x="121" y="846"/>
                    <a:pt x="233" y="780"/>
                    <a:pt x="326" y="706"/>
                  </a:cubicBezTo>
                  <a:lnTo>
                    <a:pt x="679" y="465"/>
                  </a:lnTo>
                  <a:lnTo>
                    <a:pt x="1023" y="223"/>
                  </a:lnTo>
                  <a:cubicBezTo>
                    <a:pt x="1078" y="186"/>
                    <a:pt x="1143" y="139"/>
                    <a:pt x="1199" y="102"/>
                  </a:cubicBezTo>
                  <a:cubicBezTo>
                    <a:pt x="1255" y="65"/>
                    <a:pt x="1329" y="37"/>
                    <a:pt x="13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50"/>
            <p:cNvSpPr/>
            <p:nvPr/>
          </p:nvSpPr>
          <p:spPr>
            <a:xfrm>
              <a:off x="4523050" y="3454900"/>
              <a:ext cx="45325" cy="10700"/>
            </a:xfrm>
            <a:custGeom>
              <a:rect b="b" l="l" r="r" t="t"/>
              <a:pathLst>
                <a:path extrusionOk="0" h="428" w="1813">
                  <a:moveTo>
                    <a:pt x="1813" y="0"/>
                  </a:moveTo>
                  <a:cubicBezTo>
                    <a:pt x="1738" y="19"/>
                    <a:pt x="1673" y="46"/>
                    <a:pt x="1590" y="56"/>
                  </a:cubicBezTo>
                  <a:cubicBezTo>
                    <a:pt x="1506" y="65"/>
                    <a:pt x="1441" y="93"/>
                    <a:pt x="1357" y="102"/>
                  </a:cubicBezTo>
                  <a:lnTo>
                    <a:pt x="902" y="204"/>
                  </a:lnTo>
                  <a:lnTo>
                    <a:pt x="447" y="307"/>
                  </a:lnTo>
                  <a:cubicBezTo>
                    <a:pt x="298" y="344"/>
                    <a:pt x="150" y="390"/>
                    <a:pt x="1" y="427"/>
                  </a:cubicBezTo>
                  <a:cubicBezTo>
                    <a:pt x="150" y="400"/>
                    <a:pt x="298" y="372"/>
                    <a:pt x="466" y="334"/>
                  </a:cubicBezTo>
                  <a:cubicBezTo>
                    <a:pt x="614" y="307"/>
                    <a:pt x="763" y="279"/>
                    <a:pt x="911" y="242"/>
                  </a:cubicBezTo>
                  <a:lnTo>
                    <a:pt x="1367" y="139"/>
                  </a:lnTo>
                  <a:cubicBezTo>
                    <a:pt x="1515" y="93"/>
                    <a:pt x="1673" y="56"/>
                    <a:pt x="18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50"/>
            <p:cNvSpPr/>
            <p:nvPr/>
          </p:nvSpPr>
          <p:spPr>
            <a:xfrm>
              <a:off x="4545600" y="3462550"/>
              <a:ext cx="10225" cy="6525"/>
            </a:xfrm>
            <a:custGeom>
              <a:rect b="b" l="l" r="r" t="t"/>
              <a:pathLst>
                <a:path extrusionOk="0" h="261" w="409">
                  <a:moveTo>
                    <a:pt x="409" y="1"/>
                  </a:moveTo>
                  <a:cubicBezTo>
                    <a:pt x="363" y="19"/>
                    <a:pt x="325" y="28"/>
                    <a:pt x="288" y="47"/>
                  </a:cubicBezTo>
                  <a:cubicBezTo>
                    <a:pt x="251" y="66"/>
                    <a:pt x="223" y="84"/>
                    <a:pt x="186" y="112"/>
                  </a:cubicBezTo>
                  <a:cubicBezTo>
                    <a:pt x="121" y="159"/>
                    <a:pt x="56" y="205"/>
                    <a:pt x="0" y="261"/>
                  </a:cubicBezTo>
                  <a:cubicBezTo>
                    <a:pt x="75" y="224"/>
                    <a:pt x="140" y="186"/>
                    <a:pt x="223" y="140"/>
                  </a:cubicBezTo>
                  <a:cubicBezTo>
                    <a:pt x="242" y="121"/>
                    <a:pt x="279" y="94"/>
                    <a:pt x="316" y="75"/>
                  </a:cubicBezTo>
                  <a:cubicBezTo>
                    <a:pt x="353" y="47"/>
                    <a:pt x="372" y="2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50"/>
            <p:cNvSpPr/>
            <p:nvPr/>
          </p:nvSpPr>
          <p:spPr>
            <a:xfrm>
              <a:off x="4541175" y="3466500"/>
              <a:ext cx="5600" cy="4675"/>
            </a:xfrm>
            <a:custGeom>
              <a:rect b="b" l="l" r="r" t="t"/>
              <a:pathLst>
                <a:path extrusionOk="0" h="187" w="224">
                  <a:moveTo>
                    <a:pt x="224" y="1"/>
                  </a:moveTo>
                  <a:cubicBezTo>
                    <a:pt x="205" y="1"/>
                    <a:pt x="177" y="10"/>
                    <a:pt x="159" y="19"/>
                  </a:cubicBezTo>
                  <a:cubicBezTo>
                    <a:pt x="131" y="28"/>
                    <a:pt x="121" y="56"/>
                    <a:pt x="94" y="66"/>
                  </a:cubicBezTo>
                  <a:cubicBezTo>
                    <a:pt x="66" y="103"/>
                    <a:pt x="29" y="140"/>
                    <a:pt x="1" y="186"/>
                  </a:cubicBezTo>
                  <a:cubicBezTo>
                    <a:pt x="47" y="158"/>
                    <a:pt x="94" y="121"/>
                    <a:pt x="131" y="93"/>
                  </a:cubicBezTo>
                  <a:cubicBezTo>
                    <a:pt x="140" y="75"/>
                    <a:pt x="168" y="66"/>
                    <a:pt x="177" y="47"/>
                  </a:cubicBezTo>
                  <a:cubicBezTo>
                    <a:pt x="186" y="28"/>
                    <a:pt x="196"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50"/>
            <p:cNvSpPr/>
            <p:nvPr/>
          </p:nvSpPr>
          <p:spPr>
            <a:xfrm>
              <a:off x="4538850" y="3462550"/>
              <a:ext cx="10025" cy="5375"/>
            </a:xfrm>
            <a:custGeom>
              <a:rect b="b" l="l" r="r" t="t"/>
              <a:pathLst>
                <a:path extrusionOk="0" h="215" w="401">
                  <a:moveTo>
                    <a:pt x="400" y="1"/>
                  </a:moveTo>
                  <a:lnTo>
                    <a:pt x="298" y="38"/>
                  </a:lnTo>
                  <a:cubicBezTo>
                    <a:pt x="261" y="47"/>
                    <a:pt x="224" y="75"/>
                    <a:pt x="187" y="84"/>
                  </a:cubicBezTo>
                  <a:cubicBezTo>
                    <a:pt x="122" y="121"/>
                    <a:pt x="66" y="168"/>
                    <a:pt x="1" y="214"/>
                  </a:cubicBezTo>
                  <a:cubicBezTo>
                    <a:pt x="84" y="205"/>
                    <a:pt x="159" y="168"/>
                    <a:pt x="205" y="121"/>
                  </a:cubicBezTo>
                  <a:cubicBezTo>
                    <a:pt x="270" y="84"/>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50"/>
            <p:cNvSpPr/>
            <p:nvPr/>
          </p:nvSpPr>
          <p:spPr>
            <a:xfrm>
              <a:off x="4552550" y="3459525"/>
              <a:ext cx="6775" cy="1900"/>
            </a:xfrm>
            <a:custGeom>
              <a:rect b="b" l="l" r="r" t="t"/>
              <a:pathLst>
                <a:path extrusionOk="0" h="76" w="271">
                  <a:moveTo>
                    <a:pt x="270" y="1"/>
                  </a:moveTo>
                  <a:cubicBezTo>
                    <a:pt x="224" y="1"/>
                    <a:pt x="177" y="10"/>
                    <a:pt x="131" y="19"/>
                  </a:cubicBezTo>
                  <a:cubicBezTo>
                    <a:pt x="85" y="29"/>
                    <a:pt x="38" y="47"/>
                    <a:pt x="1" y="75"/>
                  </a:cubicBezTo>
                  <a:cubicBezTo>
                    <a:pt x="57" y="75"/>
                    <a:pt x="103" y="66"/>
                    <a:pt x="140" y="57"/>
                  </a:cubicBezTo>
                  <a:cubicBezTo>
                    <a:pt x="187" y="47"/>
                    <a:pt x="233"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50"/>
            <p:cNvSpPr/>
            <p:nvPr/>
          </p:nvSpPr>
          <p:spPr>
            <a:xfrm>
              <a:off x="4516100" y="3468825"/>
              <a:ext cx="8150" cy="6300"/>
            </a:xfrm>
            <a:custGeom>
              <a:rect b="b" l="l" r="r" t="t"/>
              <a:pathLst>
                <a:path extrusionOk="0" h="252" w="326">
                  <a:moveTo>
                    <a:pt x="325" y="0"/>
                  </a:moveTo>
                  <a:lnTo>
                    <a:pt x="325" y="0"/>
                  </a:lnTo>
                  <a:cubicBezTo>
                    <a:pt x="288" y="10"/>
                    <a:pt x="260" y="19"/>
                    <a:pt x="233" y="47"/>
                  </a:cubicBezTo>
                  <a:cubicBezTo>
                    <a:pt x="205" y="56"/>
                    <a:pt x="167" y="75"/>
                    <a:pt x="149" y="103"/>
                  </a:cubicBezTo>
                  <a:cubicBezTo>
                    <a:pt x="93" y="149"/>
                    <a:pt x="47" y="196"/>
                    <a:pt x="0" y="251"/>
                  </a:cubicBezTo>
                  <a:cubicBezTo>
                    <a:pt x="65" y="214"/>
                    <a:pt x="112" y="168"/>
                    <a:pt x="158" y="140"/>
                  </a:cubicBezTo>
                  <a:cubicBezTo>
                    <a:pt x="195" y="112"/>
                    <a:pt x="214" y="93"/>
                    <a:pt x="242" y="65"/>
                  </a:cubicBezTo>
                  <a:cubicBezTo>
                    <a:pt x="260" y="47"/>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50"/>
            <p:cNvSpPr/>
            <p:nvPr/>
          </p:nvSpPr>
          <p:spPr>
            <a:xfrm>
              <a:off x="4522600" y="3467900"/>
              <a:ext cx="5825" cy="3975"/>
            </a:xfrm>
            <a:custGeom>
              <a:rect b="b" l="l" r="r" t="t"/>
              <a:pathLst>
                <a:path extrusionOk="0" h="159" w="233">
                  <a:moveTo>
                    <a:pt x="233" y="0"/>
                  </a:moveTo>
                  <a:cubicBezTo>
                    <a:pt x="214" y="0"/>
                    <a:pt x="186" y="10"/>
                    <a:pt x="168" y="19"/>
                  </a:cubicBezTo>
                  <a:cubicBezTo>
                    <a:pt x="140" y="19"/>
                    <a:pt x="130" y="47"/>
                    <a:pt x="112" y="56"/>
                  </a:cubicBezTo>
                  <a:cubicBezTo>
                    <a:pt x="84" y="65"/>
                    <a:pt x="65" y="75"/>
                    <a:pt x="47" y="102"/>
                  </a:cubicBezTo>
                  <a:cubicBezTo>
                    <a:pt x="28" y="112"/>
                    <a:pt x="19" y="140"/>
                    <a:pt x="0" y="158"/>
                  </a:cubicBezTo>
                  <a:cubicBezTo>
                    <a:pt x="47" y="149"/>
                    <a:pt x="84" y="112"/>
                    <a:pt x="130" y="93"/>
                  </a:cubicBezTo>
                  <a:cubicBezTo>
                    <a:pt x="168" y="56"/>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50"/>
            <p:cNvSpPr/>
            <p:nvPr/>
          </p:nvSpPr>
          <p:spPr>
            <a:xfrm>
              <a:off x="4517250" y="3474875"/>
              <a:ext cx="2825" cy="2800"/>
            </a:xfrm>
            <a:custGeom>
              <a:rect b="b" l="l" r="r" t="t"/>
              <a:pathLst>
                <a:path extrusionOk="0" h="112" w="113">
                  <a:moveTo>
                    <a:pt x="112" y="0"/>
                  </a:moveTo>
                  <a:cubicBezTo>
                    <a:pt x="75" y="0"/>
                    <a:pt x="56" y="9"/>
                    <a:pt x="29" y="37"/>
                  </a:cubicBezTo>
                  <a:cubicBezTo>
                    <a:pt x="19" y="46"/>
                    <a:pt x="19" y="56"/>
                    <a:pt x="10" y="65"/>
                  </a:cubicBezTo>
                  <a:cubicBezTo>
                    <a:pt x="1" y="84"/>
                    <a:pt x="1" y="102"/>
                    <a:pt x="1" y="112"/>
                  </a:cubicBezTo>
                  <a:cubicBezTo>
                    <a:pt x="19" y="102"/>
                    <a:pt x="47" y="84"/>
                    <a:pt x="66" y="65"/>
                  </a:cubicBezTo>
                  <a:cubicBezTo>
                    <a:pt x="75" y="56"/>
                    <a:pt x="75" y="46"/>
                    <a:pt x="94" y="37"/>
                  </a:cubicBezTo>
                  <a:cubicBezTo>
                    <a:pt x="103" y="19"/>
                    <a:pt x="103" y="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50"/>
            <p:cNvSpPr/>
            <p:nvPr/>
          </p:nvSpPr>
          <p:spPr>
            <a:xfrm>
              <a:off x="4512600" y="3448625"/>
              <a:ext cx="6300" cy="6975"/>
            </a:xfrm>
            <a:custGeom>
              <a:rect b="b" l="l" r="r" t="t"/>
              <a:pathLst>
                <a:path extrusionOk="0" h="279" w="252">
                  <a:moveTo>
                    <a:pt x="251" y="1"/>
                  </a:moveTo>
                  <a:cubicBezTo>
                    <a:pt x="242" y="19"/>
                    <a:pt x="214" y="19"/>
                    <a:pt x="205" y="19"/>
                  </a:cubicBezTo>
                  <a:cubicBezTo>
                    <a:pt x="196" y="19"/>
                    <a:pt x="168" y="28"/>
                    <a:pt x="159" y="28"/>
                  </a:cubicBezTo>
                  <a:cubicBezTo>
                    <a:pt x="122" y="37"/>
                    <a:pt x="94" y="65"/>
                    <a:pt x="66" y="84"/>
                  </a:cubicBezTo>
                  <a:cubicBezTo>
                    <a:pt x="47" y="112"/>
                    <a:pt x="19" y="140"/>
                    <a:pt x="10" y="177"/>
                  </a:cubicBezTo>
                  <a:cubicBezTo>
                    <a:pt x="1" y="214"/>
                    <a:pt x="1" y="251"/>
                    <a:pt x="10" y="279"/>
                  </a:cubicBezTo>
                  <a:cubicBezTo>
                    <a:pt x="19" y="223"/>
                    <a:pt x="57" y="167"/>
                    <a:pt x="75" y="112"/>
                  </a:cubicBezTo>
                  <a:cubicBezTo>
                    <a:pt x="103" y="84"/>
                    <a:pt x="140" y="74"/>
                    <a:pt x="159" y="47"/>
                  </a:cubicBezTo>
                  <a:cubicBezTo>
                    <a:pt x="187" y="37"/>
                    <a:pt x="196" y="37"/>
                    <a:pt x="205" y="28"/>
                  </a:cubicBezTo>
                  <a:cubicBezTo>
                    <a:pt x="214" y="19"/>
                    <a:pt x="242" y="19"/>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50"/>
            <p:cNvSpPr/>
            <p:nvPr/>
          </p:nvSpPr>
          <p:spPr>
            <a:xfrm>
              <a:off x="4516800" y="3448525"/>
              <a:ext cx="8850" cy="3125"/>
            </a:xfrm>
            <a:custGeom>
              <a:rect b="b" l="l" r="r" t="t"/>
              <a:pathLst>
                <a:path extrusionOk="0" h="125" w="354">
                  <a:moveTo>
                    <a:pt x="325" y="0"/>
                  </a:moveTo>
                  <a:cubicBezTo>
                    <a:pt x="306" y="0"/>
                    <a:pt x="285" y="4"/>
                    <a:pt x="260" y="4"/>
                  </a:cubicBezTo>
                  <a:cubicBezTo>
                    <a:pt x="223" y="4"/>
                    <a:pt x="205" y="23"/>
                    <a:pt x="167" y="32"/>
                  </a:cubicBezTo>
                  <a:cubicBezTo>
                    <a:pt x="112" y="51"/>
                    <a:pt x="47" y="88"/>
                    <a:pt x="0" y="125"/>
                  </a:cubicBezTo>
                  <a:cubicBezTo>
                    <a:pt x="28" y="125"/>
                    <a:pt x="65" y="116"/>
                    <a:pt x="93" y="97"/>
                  </a:cubicBezTo>
                  <a:cubicBezTo>
                    <a:pt x="121" y="88"/>
                    <a:pt x="158" y="78"/>
                    <a:pt x="177" y="69"/>
                  </a:cubicBezTo>
                  <a:lnTo>
                    <a:pt x="260" y="32"/>
                  </a:lnTo>
                  <a:cubicBezTo>
                    <a:pt x="297" y="23"/>
                    <a:pt x="316" y="23"/>
                    <a:pt x="353" y="4"/>
                  </a:cubicBezTo>
                  <a:cubicBezTo>
                    <a:pt x="344" y="1"/>
                    <a:pt x="335"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50"/>
            <p:cNvSpPr/>
            <p:nvPr/>
          </p:nvSpPr>
          <p:spPr>
            <a:xfrm>
              <a:off x="4521425" y="3446050"/>
              <a:ext cx="8175" cy="1200"/>
            </a:xfrm>
            <a:custGeom>
              <a:rect b="b" l="l" r="r" t="t"/>
              <a:pathLst>
                <a:path extrusionOk="0" h="48" w="327">
                  <a:moveTo>
                    <a:pt x="168" y="1"/>
                  </a:moveTo>
                  <a:cubicBezTo>
                    <a:pt x="140" y="1"/>
                    <a:pt x="112" y="1"/>
                    <a:pt x="85" y="10"/>
                  </a:cubicBezTo>
                  <a:cubicBezTo>
                    <a:pt x="47" y="20"/>
                    <a:pt x="29" y="38"/>
                    <a:pt x="1" y="47"/>
                  </a:cubicBezTo>
                  <a:cubicBezTo>
                    <a:pt x="44" y="47"/>
                    <a:pt x="84" y="43"/>
                    <a:pt x="119" y="43"/>
                  </a:cubicBezTo>
                  <a:cubicBezTo>
                    <a:pt x="136" y="43"/>
                    <a:pt x="153" y="44"/>
                    <a:pt x="168" y="47"/>
                  </a:cubicBezTo>
                  <a:cubicBezTo>
                    <a:pt x="224" y="38"/>
                    <a:pt x="270" y="29"/>
                    <a:pt x="326" y="29"/>
                  </a:cubicBezTo>
                  <a:cubicBezTo>
                    <a:pt x="308" y="10"/>
                    <a:pt x="270" y="1"/>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50"/>
            <p:cNvSpPr/>
            <p:nvPr/>
          </p:nvSpPr>
          <p:spPr>
            <a:xfrm>
              <a:off x="4517475" y="3451200"/>
              <a:ext cx="5150" cy="2550"/>
            </a:xfrm>
            <a:custGeom>
              <a:rect b="b" l="l" r="r" t="t"/>
              <a:pathLst>
                <a:path extrusionOk="0" h="102" w="206">
                  <a:moveTo>
                    <a:pt x="175" y="1"/>
                  </a:moveTo>
                  <a:cubicBezTo>
                    <a:pt x="150" y="1"/>
                    <a:pt x="120" y="12"/>
                    <a:pt x="94" y="18"/>
                  </a:cubicBezTo>
                  <a:cubicBezTo>
                    <a:pt x="85" y="27"/>
                    <a:pt x="57" y="37"/>
                    <a:pt x="47" y="55"/>
                  </a:cubicBezTo>
                  <a:cubicBezTo>
                    <a:pt x="20" y="64"/>
                    <a:pt x="10" y="74"/>
                    <a:pt x="1" y="102"/>
                  </a:cubicBezTo>
                  <a:cubicBezTo>
                    <a:pt x="38" y="83"/>
                    <a:pt x="66" y="74"/>
                    <a:pt x="103" y="55"/>
                  </a:cubicBezTo>
                  <a:cubicBezTo>
                    <a:pt x="140" y="37"/>
                    <a:pt x="178" y="27"/>
                    <a:pt x="205" y="9"/>
                  </a:cubicBezTo>
                  <a:cubicBezTo>
                    <a:pt x="197" y="3"/>
                    <a:pt x="186" y="1"/>
                    <a:pt x="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50"/>
            <p:cNvSpPr/>
            <p:nvPr/>
          </p:nvSpPr>
          <p:spPr>
            <a:xfrm>
              <a:off x="4556975" y="3449550"/>
              <a:ext cx="7450" cy="3725"/>
            </a:xfrm>
            <a:custGeom>
              <a:rect b="b" l="l" r="r" t="t"/>
              <a:pathLst>
                <a:path extrusionOk="0" h="149" w="298">
                  <a:moveTo>
                    <a:pt x="0" y="0"/>
                  </a:moveTo>
                  <a:cubicBezTo>
                    <a:pt x="56" y="37"/>
                    <a:pt x="103" y="56"/>
                    <a:pt x="149" y="84"/>
                  </a:cubicBezTo>
                  <a:cubicBezTo>
                    <a:pt x="196" y="103"/>
                    <a:pt x="242" y="130"/>
                    <a:pt x="298" y="149"/>
                  </a:cubicBezTo>
                  <a:lnTo>
                    <a:pt x="242" y="93"/>
                  </a:lnTo>
                  <a:cubicBezTo>
                    <a:pt x="223" y="84"/>
                    <a:pt x="196" y="56"/>
                    <a:pt x="177" y="47"/>
                  </a:cubicBezTo>
                  <a:cubicBezTo>
                    <a:pt x="11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50"/>
            <p:cNvSpPr/>
            <p:nvPr/>
          </p:nvSpPr>
          <p:spPr>
            <a:xfrm>
              <a:off x="4554875" y="3451200"/>
              <a:ext cx="5850" cy="2550"/>
            </a:xfrm>
            <a:custGeom>
              <a:rect b="b" l="l" r="r" t="t"/>
              <a:pathLst>
                <a:path extrusionOk="0" h="102" w="234">
                  <a:moveTo>
                    <a:pt x="44" y="1"/>
                  </a:moveTo>
                  <a:cubicBezTo>
                    <a:pt x="30" y="1"/>
                    <a:pt x="15" y="3"/>
                    <a:pt x="1" y="9"/>
                  </a:cubicBezTo>
                  <a:cubicBezTo>
                    <a:pt x="10" y="18"/>
                    <a:pt x="38" y="18"/>
                    <a:pt x="57" y="27"/>
                  </a:cubicBezTo>
                  <a:cubicBezTo>
                    <a:pt x="84" y="37"/>
                    <a:pt x="94" y="37"/>
                    <a:pt x="122" y="55"/>
                  </a:cubicBezTo>
                  <a:cubicBezTo>
                    <a:pt x="149" y="74"/>
                    <a:pt x="187" y="83"/>
                    <a:pt x="233" y="102"/>
                  </a:cubicBezTo>
                  <a:cubicBezTo>
                    <a:pt x="233" y="74"/>
                    <a:pt x="215" y="64"/>
                    <a:pt x="196" y="46"/>
                  </a:cubicBezTo>
                  <a:cubicBezTo>
                    <a:pt x="187" y="27"/>
                    <a:pt x="168" y="27"/>
                    <a:pt x="140" y="18"/>
                  </a:cubicBezTo>
                  <a:cubicBezTo>
                    <a:pt x="108" y="12"/>
                    <a:pt x="76" y="1"/>
                    <a:pt x="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50"/>
            <p:cNvSpPr/>
            <p:nvPr/>
          </p:nvSpPr>
          <p:spPr>
            <a:xfrm>
              <a:off x="4551175" y="3454200"/>
              <a:ext cx="6300" cy="1350"/>
            </a:xfrm>
            <a:custGeom>
              <a:rect b="b" l="l" r="r" t="t"/>
              <a:pathLst>
                <a:path extrusionOk="0" h="54" w="252">
                  <a:moveTo>
                    <a:pt x="130" y="0"/>
                  </a:moveTo>
                  <a:cubicBezTo>
                    <a:pt x="102" y="0"/>
                    <a:pt x="84" y="0"/>
                    <a:pt x="56" y="9"/>
                  </a:cubicBezTo>
                  <a:cubicBezTo>
                    <a:pt x="37" y="19"/>
                    <a:pt x="19" y="37"/>
                    <a:pt x="0" y="47"/>
                  </a:cubicBezTo>
                  <a:cubicBezTo>
                    <a:pt x="23" y="51"/>
                    <a:pt x="44" y="54"/>
                    <a:pt x="65" y="54"/>
                  </a:cubicBezTo>
                  <a:cubicBezTo>
                    <a:pt x="86" y="54"/>
                    <a:pt x="107" y="51"/>
                    <a:pt x="130" y="47"/>
                  </a:cubicBezTo>
                  <a:cubicBezTo>
                    <a:pt x="177" y="47"/>
                    <a:pt x="205" y="37"/>
                    <a:pt x="251" y="9"/>
                  </a:cubicBezTo>
                  <a:cubicBezTo>
                    <a:pt x="205" y="9"/>
                    <a:pt x="158" y="9"/>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50"/>
            <p:cNvSpPr/>
            <p:nvPr/>
          </p:nvSpPr>
          <p:spPr>
            <a:xfrm>
              <a:off x="4548600" y="3451875"/>
              <a:ext cx="5850" cy="1175"/>
            </a:xfrm>
            <a:custGeom>
              <a:rect b="b" l="l" r="r" t="t"/>
              <a:pathLst>
                <a:path extrusionOk="0" h="47" w="234">
                  <a:moveTo>
                    <a:pt x="112" y="0"/>
                  </a:moveTo>
                  <a:cubicBezTo>
                    <a:pt x="75" y="0"/>
                    <a:pt x="29" y="0"/>
                    <a:pt x="1" y="10"/>
                  </a:cubicBezTo>
                  <a:cubicBezTo>
                    <a:pt x="47" y="37"/>
                    <a:pt x="75" y="47"/>
                    <a:pt x="112" y="47"/>
                  </a:cubicBezTo>
                  <a:cubicBezTo>
                    <a:pt x="150" y="47"/>
                    <a:pt x="196" y="47"/>
                    <a:pt x="233" y="37"/>
                  </a:cubicBezTo>
                  <a:cubicBezTo>
                    <a:pt x="196" y="10"/>
                    <a:pt x="150" y="1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50"/>
            <p:cNvSpPr/>
            <p:nvPr/>
          </p:nvSpPr>
          <p:spPr>
            <a:xfrm>
              <a:off x="4546300" y="3447975"/>
              <a:ext cx="7450" cy="1300"/>
            </a:xfrm>
            <a:custGeom>
              <a:rect b="b" l="l" r="r" t="t"/>
              <a:pathLst>
                <a:path extrusionOk="0" h="52" w="298">
                  <a:moveTo>
                    <a:pt x="74" y="1"/>
                  </a:moveTo>
                  <a:cubicBezTo>
                    <a:pt x="49" y="1"/>
                    <a:pt x="23" y="3"/>
                    <a:pt x="0" y="8"/>
                  </a:cubicBezTo>
                  <a:cubicBezTo>
                    <a:pt x="47" y="26"/>
                    <a:pt x="102" y="26"/>
                    <a:pt x="149" y="45"/>
                  </a:cubicBezTo>
                  <a:cubicBezTo>
                    <a:pt x="172" y="49"/>
                    <a:pt x="197" y="52"/>
                    <a:pt x="223" y="52"/>
                  </a:cubicBezTo>
                  <a:cubicBezTo>
                    <a:pt x="249" y="52"/>
                    <a:pt x="274" y="49"/>
                    <a:pt x="297" y="45"/>
                  </a:cubicBezTo>
                  <a:cubicBezTo>
                    <a:pt x="251" y="17"/>
                    <a:pt x="204" y="8"/>
                    <a:pt x="149" y="8"/>
                  </a:cubicBezTo>
                  <a:cubicBezTo>
                    <a:pt x="125" y="3"/>
                    <a:pt x="100"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50"/>
            <p:cNvSpPr/>
            <p:nvPr/>
          </p:nvSpPr>
          <p:spPr>
            <a:xfrm>
              <a:off x="4535375" y="3494375"/>
              <a:ext cx="8850" cy="3500"/>
            </a:xfrm>
            <a:custGeom>
              <a:rect b="b" l="l" r="r" t="t"/>
              <a:pathLst>
                <a:path extrusionOk="0" h="140" w="354">
                  <a:moveTo>
                    <a:pt x="353" y="0"/>
                  </a:moveTo>
                  <a:lnTo>
                    <a:pt x="353" y="0"/>
                  </a:lnTo>
                  <a:cubicBezTo>
                    <a:pt x="326" y="19"/>
                    <a:pt x="298" y="28"/>
                    <a:pt x="270" y="47"/>
                  </a:cubicBezTo>
                  <a:cubicBezTo>
                    <a:pt x="242" y="56"/>
                    <a:pt x="223" y="65"/>
                    <a:pt x="186" y="75"/>
                  </a:cubicBezTo>
                  <a:cubicBezTo>
                    <a:pt x="130" y="103"/>
                    <a:pt x="65" y="112"/>
                    <a:pt x="0" y="140"/>
                  </a:cubicBezTo>
                  <a:lnTo>
                    <a:pt x="93" y="140"/>
                  </a:lnTo>
                  <a:cubicBezTo>
                    <a:pt x="130" y="140"/>
                    <a:pt x="158" y="121"/>
                    <a:pt x="186" y="112"/>
                  </a:cubicBezTo>
                  <a:cubicBezTo>
                    <a:pt x="261" y="93"/>
                    <a:pt x="316" y="56"/>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50"/>
            <p:cNvSpPr/>
            <p:nvPr/>
          </p:nvSpPr>
          <p:spPr>
            <a:xfrm>
              <a:off x="4538400" y="3491125"/>
              <a:ext cx="6975" cy="3975"/>
            </a:xfrm>
            <a:custGeom>
              <a:rect b="b" l="l" r="r" t="t"/>
              <a:pathLst>
                <a:path extrusionOk="0" h="159" w="279">
                  <a:moveTo>
                    <a:pt x="279" y="0"/>
                  </a:moveTo>
                  <a:lnTo>
                    <a:pt x="205" y="47"/>
                  </a:lnTo>
                  <a:lnTo>
                    <a:pt x="140" y="75"/>
                  </a:lnTo>
                  <a:cubicBezTo>
                    <a:pt x="93" y="103"/>
                    <a:pt x="47" y="130"/>
                    <a:pt x="0" y="158"/>
                  </a:cubicBezTo>
                  <a:cubicBezTo>
                    <a:pt x="19" y="158"/>
                    <a:pt x="56" y="158"/>
                    <a:pt x="75" y="149"/>
                  </a:cubicBezTo>
                  <a:cubicBezTo>
                    <a:pt x="112" y="140"/>
                    <a:pt x="140" y="130"/>
                    <a:pt x="158" y="112"/>
                  </a:cubicBezTo>
                  <a:cubicBezTo>
                    <a:pt x="205" y="93"/>
                    <a:pt x="251" y="56"/>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50"/>
            <p:cNvSpPr/>
            <p:nvPr/>
          </p:nvSpPr>
          <p:spPr>
            <a:xfrm>
              <a:off x="4541175" y="3486250"/>
              <a:ext cx="6775" cy="5125"/>
            </a:xfrm>
            <a:custGeom>
              <a:rect b="b" l="l" r="r" t="t"/>
              <a:pathLst>
                <a:path extrusionOk="0" h="205" w="271">
                  <a:moveTo>
                    <a:pt x="270" y="0"/>
                  </a:moveTo>
                  <a:lnTo>
                    <a:pt x="196" y="47"/>
                  </a:lnTo>
                  <a:cubicBezTo>
                    <a:pt x="177" y="56"/>
                    <a:pt x="159" y="75"/>
                    <a:pt x="131" y="93"/>
                  </a:cubicBezTo>
                  <a:cubicBezTo>
                    <a:pt x="84" y="121"/>
                    <a:pt x="38" y="158"/>
                    <a:pt x="1" y="205"/>
                  </a:cubicBezTo>
                  <a:cubicBezTo>
                    <a:pt x="66" y="186"/>
                    <a:pt x="121" y="149"/>
                    <a:pt x="149" y="121"/>
                  </a:cubicBezTo>
                  <a:cubicBezTo>
                    <a:pt x="177" y="112"/>
                    <a:pt x="196" y="93"/>
                    <a:pt x="224" y="65"/>
                  </a:cubicBezTo>
                  <a:cubicBezTo>
                    <a:pt x="233" y="56"/>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50"/>
            <p:cNvSpPr/>
            <p:nvPr/>
          </p:nvSpPr>
          <p:spPr>
            <a:xfrm>
              <a:off x="4548600" y="3482525"/>
              <a:ext cx="5375" cy="7225"/>
            </a:xfrm>
            <a:custGeom>
              <a:rect b="b" l="l" r="r" t="t"/>
              <a:pathLst>
                <a:path extrusionOk="0" h="289" w="215">
                  <a:moveTo>
                    <a:pt x="215" y="1"/>
                  </a:moveTo>
                  <a:lnTo>
                    <a:pt x="159" y="75"/>
                  </a:lnTo>
                  <a:cubicBezTo>
                    <a:pt x="140" y="103"/>
                    <a:pt x="122" y="121"/>
                    <a:pt x="103" y="149"/>
                  </a:cubicBezTo>
                  <a:cubicBezTo>
                    <a:pt x="66" y="177"/>
                    <a:pt x="29" y="224"/>
                    <a:pt x="1" y="289"/>
                  </a:cubicBezTo>
                  <a:cubicBezTo>
                    <a:pt x="57" y="251"/>
                    <a:pt x="94" y="214"/>
                    <a:pt x="122" y="159"/>
                  </a:cubicBezTo>
                  <a:cubicBezTo>
                    <a:pt x="150" y="131"/>
                    <a:pt x="168" y="112"/>
                    <a:pt x="187" y="84"/>
                  </a:cubicBezTo>
                  <a:cubicBezTo>
                    <a:pt x="196" y="66"/>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50"/>
            <p:cNvSpPr/>
            <p:nvPr/>
          </p:nvSpPr>
          <p:spPr>
            <a:xfrm>
              <a:off x="4551175" y="3476950"/>
              <a:ext cx="6525" cy="6075"/>
            </a:xfrm>
            <a:custGeom>
              <a:rect b="b" l="l" r="r" t="t"/>
              <a:pathLst>
                <a:path extrusionOk="0" h="243" w="261">
                  <a:moveTo>
                    <a:pt x="260" y="1"/>
                  </a:moveTo>
                  <a:cubicBezTo>
                    <a:pt x="242" y="19"/>
                    <a:pt x="223" y="29"/>
                    <a:pt x="195" y="56"/>
                  </a:cubicBezTo>
                  <a:lnTo>
                    <a:pt x="130" y="112"/>
                  </a:lnTo>
                  <a:cubicBezTo>
                    <a:pt x="84" y="149"/>
                    <a:pt x="37" y="196"/>
                    <a:pt x="0" y="242"/>
                  </a:cubicBezTo>
                  <a:cubicBezTo>
                    <a:pt x="56" y="214"/>
                    <a:pt x="112" y="186"/>
                    <a:pt x="149" y="149"/>
                  </a:cubicBezTo>
                  <a:lnTo>
                    <a:pt x="214" y="75"/>
                  </a:lnTo>
                  <a:cubicBezTo>
                    <a:pt x="242" y="56"/>
                    <a:pt x="260"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50"/>
            <p:cNvSpPr/>
            <p:nvPr/>
          </p:nvSpPr>
          <p:spPr>
            <a:xfrm>
              <a:off x="4530500" y="3474175"/>
              <a:ext cx="3500" cy="2100"/>
            </a:xfrm>
            <a:custGeom>
              <a:rect b="b" l="l" r="r" t="t"/>
              <a:pathLst>
                <a:path extrusionOk="0" h="84" w="140">
                  <a:moveTo>
                    <a:pt x="140" y="0"/>
                  </a:moveTo>
                  <a:cubicBezTo>
                    <a:pt x="102" y="0"/>
                    <a:pt x="84" y="19"/>
                    <a:pt x="56" y="28"/>
                  </a:cubicBezTo>
                  <a:cubicBezTo>
                    <a:pt x="37" y="37"/>
                    <a:pt x="10" y="56"/>
                    <a:pt x="0" y="84"/>
                  </a:cubicBezTo>
                  <a:cubicBezTo>
                    <a:pt x="37" y="84"/>
                    <a:pt x="56" y="74"/>
                    <a:pt x="84" y="56"/>
                  </a:cubicBezTo>
                  <a:cubicBezTo>
                    <a:pt x="102" y="47"/>
                    <a:pt x="13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50"/>
            <p:cNvSpPr/>
            <p:nvPr/>
          </p:nvSpPr>
          <p:spPr>
            <a:xfrm>
              <a:off x="4527000" y="3474175"/>
              <a:ext cx="3525" cy="2100"/>
            </a:xfrm>
            <a:custGeom>
              <a:rect b="b" l="l" r="r" t="t"/>
              <a:pathLst>
                <a:path extrusionOk="0" h="84" w="141">
                  <a:moveTo>
                    <a:pt x="140" y="0"/>
                  </a:moveTo>
                  <a:cubicBezTo>
                    <a:pt x="103" y="0"/>
                    <a:pt x="85" y="19"/>
                    <a:pt x="57" y="28"/>
                  </a:cubicBezTo>
                  <a:cubicBezTo>
                    <a:pt x="38" y="37"/>
                    <a:pt x="10" y="56"/>
                    <a:pt x="1" y="84"/>
                  </a:cubicBezTo>
                  <a:cubicBezTo>
                    <a:pt x="29" y="84"/>
                    <a:pt x="57" y="84"/>
                    <a:pt x="85" y="56"/>
                  </a:cubicBezTo>
                  <a:cubicBezTo>
                    <a:pt x="103" y="47"/>
                    <a:pt x="13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50"/>
            <p:cNvSpPr/>
            <p:nvPr/>
          </p:nvSpPr>
          <p:spPr>
            <a:xfrm>
              <a:off x="4559750" y="3468825"/>
              <a:ext cx="3525" cy="4900"/>
            </a:xfrm>
            <a:custGeom>
              <a:rect b="b" l="l" r="r" t="t"/>
              <a:pathLst>
                <a:path extrusionOk="0" h="196" w="141">
                  <a:moveTo>
                    <a:pt x="140" y="0"/>
                  </a:moveTo>
                  <a:lnTo>
                    <a:pt x="140" y="0"/>
                  </a:lnTo>
                  <a:cubicBezTo>
                    <a:pt x="112" y="28"/>
                    <a:pt x="85" y="56"/>
                    <a:pt x="66" y="93"/>
                  </a:cubicBezTo>
                  <a:cubicBezTo>
                    <a:pt x="38" y="121"/>
                    <a:pt x="20" y="149"/>
                    <a:pt x="1" y="196"/>
                  </a:cubicBezTo>
                  <a:cubicBezTo>
                    <a:pt x="38" y="168"/>
                    <a:pt x="66" y="149"/>
                    <a:pt x="85" y="112"/>
                  </a:cubicBezTo>
                  <a:cubicBezTo>
                    <a:pt x="94" y="93"/>
                    <a:pt x="112" y="75"/>
                    <a:pt x="122" y="56"/>
                  </a:cubicBezTo>
                  <a:cubicBezTo>
                    <a:pt x="131" y="47"/>
                    <a:pt x="140" y="19"/>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50"/>
            <p:cNvSpPr/>
            <p:nvPr/>
          </p:nvSpPr>
          <p:spPr>
            <a:xfrm>
              <a:off x="4444550" y="3416475"/>
              <a:ext cx="62750" cy="56000"/>
            </a:xfrm>
            <a:custGeom>
              <a:rect b="b" l="l" r="r" t="t"/>
              <a:pathLst>
                <a:path extrusionOk="0" h="2240" w="2510">
                  <a:moveTo>
                    <a:pt x="999" y="0"/>
                  </a:moveTo>
                  <a:cubicBezTo>
                    <a:pt x="876" y="0"/>
                    <a:pt x="754" y="10"/>
                    <a:pt x="632" y="32"/>
                  </a:cubicBezTo>
                  <a:cubicBezTo>
                    <a:pt x="465" y="69"/>
                    <a:pt x="289" y="116"/>
                    <a:pt x="177" y="236"/>
                  </a:cubicBezTo>
                  <a:cubicBezTo>
                    <a:pt x="47" y="348"/>
                    <a:pt x="1" y="543"/>
                    <a:pt x="84" y="682"/>
                  </a:cubicBezTo>
                  <a:cubicBezTo>
                    <a:pt x="177" y="840"/>
                    <a:pt x="382" y="868"/>
                    <a:pt x="567" y="887"/>
                  </a:cubicBezTo>
                  <a:cubicBezTo>
                    <a:pt x="456" y="942"/>
                    <a:pt x="326" y="1007"/>
                    <a:pt x="242" y="1128"/>
                  </a:cubicBezTo>
                  <a:cubicBezTo>
                    <a:pt x="168" y="1230"/>
                    <a:pt x="131" y="1407"/>
                    <a:pt x="224" y="1509"/>
                  </a:cubicBezTo>
                  <a:cubicBezTo>
                    <a:pt x="285" y="1577"/>
                    <a:pt x="383" y="1608"/>
                    <a:pt x="482" y="1608"/>
                  </a:cubicBezTo>
                  <a:cubicBezTo>
                    <a:pt x="533" y="1608"/>
                    <a:pt x="585" y="1599"/>
                    <a:pt x="632" y="1583"/>
                  </a:cubicBezTo>
                  <a:cubicBezTo>
                    <a:pt x="772" y="1546"/>
                    <a:pt x="893" y="1463"/>
                    <a:pt x="1032" y="1435"/>
                  </a:cubicBezTo>
                  <a:lnTo>
                    <a:pt x="1032" y="1435"/>
                  </a:lnTo>
                  <a:cubicBezTo>
                    <a:pt x="958" y="1556"/>
                    <a:pt x="865" y="1658"/>
                    <a:pt x="828" y="1797"/>
                  </a:cubicBezTo>
                  <a:cubicBezTo>
                    <a:pt x="790" y="1937"/>
                    <a:pt x="818" y="2104"/>
                    <a:pt x="930" y="2178"/>
                  </a:cubicBezTo>
                  <a:cubicBezTo>
                    <a:pt x="981" y="2222"/>
                    <a:pt x="1040" y="2240"/>
                    <a:pt x="1100" y="2240"/>
                  </a:cubicBezTo>
                  <a:cubicBezTo>
                    <a:pt x="1246" y="2240"/>
                    <a:pt x="1406" y="2135"/>
                    <a:pt x="1524" y="2029"/>
                  </a:cubicBezTo>
                  <a:cubicBezTo>
                    <a:pt x="1933" y="1648"/>
                    <a:pt x="2240" y="1175"/>
                    <a:pt x="2426" y="654"/>
                  </a:cubicBezTo>
                  <a:cubicBezTo>
                    <a:pt x="2509" y="487"/>
                    <a:pt x="2305" y="338"/>
                    <a:pt x="2184" y="273"/>
                  </a:cubicBezTo>
                  <a:cubicBezTo>
                    <a:pt x="1813" y="109"/>
                    <a:pt x="1404" y="0"/>
                    <a:pt x="9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50"/>
            <p:cNvSpPr/>
            <p:nvPr/>
          </p:nvSpPr>
          <p:spPr>
            <a:xfrm>
              <a:off x="4444775" y="3415600"/>
              <a:ext cx="61450" cy="56500"/>
            </a:xfrm>
            <a:custGeom>
              <a:rect b="b" l="l" r="r" t="t"/>
              <a:pathLst>
                <a:path extrusionOk="0" h="2260" w="2458">
                  <a:moveTo>
                    <a:pt x="2215" y="309"/>
                  </a:moveTo>
                  <a:cubicBezTo>
                    <a:pt x="2220" y="312"/>
                    <a:pt x="2226" y="315"/>
                    <a:pt x="2231" y="318"/>
                  </a:cubicBezTo>
                  <a:cubicBezTo>
                    <a:pt x="2226" y="315"/>
                    <a:pt x="2220" y="312"/>
                    <a:pt x="2215" y="309"/>
                  </a:cubicBezTo>
                  <a:close/>
                  <a:moveTo>
                    <a:pt x="2407" y="457"/>
                  </a:moveTo>
                  <a:lnTo>
                    <a:pt x="2407" y="457"/>
                  </a:lnTo>
                  <a:cubicBezTo>
                    <a:pt x="2435" y="485"/>
                    <a:pt x="2444" y="522"/>
                    <a:pt x="2454" y="559"/>
                  </a:cubicBezTo>
                  <a:cubicBezTo>
                    <a:pt x="2454" y="522"/>
                    <a:pt x="2435" y="485"/>
                    <a:pt x="2407" y="457"/>
                  </a:cubicBezTo>
                  <a:close/>
                  <a:moveTo>
                    <a:pt x="2454" y="559"/>
                  </a:moveTo>
                  <a:cubicBezTo>
                    <a:pt x="2456" y="572"/>
                    <a:pt x="2457" y="584"/>
                    <a:pt x="2458" y="596"/>
                  </a:cubicBezTo>
                  <a:lnTo>
                    <a:pt x="2458" y="596"/>
                  </a:lnTo>
                  <a:cubicBezTo>
                    <a:pt x="2458" y="583"/>
                    <a:pt x="2457" y="571"/>
                    <a:pt x="2454" y="559"/>
                  </a:cubicBezTo>
                  <a:close/>
                  <a:moveTo>
                    <a:pt x="2458" y="596"/>
                  </a:moveTo>
                  <a:lnTo>
                    <a:pt x="2458" y="596"/>
                  </a:lnTo>
                  <a:cubicBezTo>
                    <a:pt x="2457" y="623"/>
                    <a:pt x="2451" y="652"/>
                    <a:pt x="2444" y="671"/>
                  </a:cubicBezTo>
                  <a:cubicBezTo>
                    <a:pt x="2451" y="651"/>
                    <a:pt x="2458" y="626"/>
                    <a:pt x="2458" y="596"/>
                  </a:cubicBezTo>
                  <a:close/>
                  <a:moveTo>
                    <a:pt x="2082" y="1368"/>
                  </a:moveTo>
                  <a:cubicBezTo>
                    <a:pt x="2018" y="1464"/>
                    <a:pt x="1949" y="1558"/>
                    <a:pt x="1878" y="1648"/>
                  </a:cubicBezTo>
                  <a:lnTo>
                    <a:pt x="1878" y="1648"/>
                  </a:lnTo>
                  <a:cubicBezTo>
                    <a:pt x="1952" y="1559"/>
                    <a:pt x="2021" y="1466"/>
                    <a:pt x="2082" y="1368"/>
                  </a:cubicBezTo>
                  <a:close/>
                  <a:moveTo>
                    <a:pt x="987" y="1"/>
                  </a:moveTo>
                  <a:cubicBezTo>
                    <a:pt x="965" y="1"/>
                    <a:pt x="943" y="1"/>
                    <a:pt x="921" y="2"/>
                  </a:cubicBezTo>
                  <a:cubicBezTo>
                    <a:pt x="837" y="2"/>
                    <a:pt x="772" y="11"/>
                    <a:pt x="688" y="20"/>
                  </a:cubicBezTo>
                  <a:cubicBezTo>
                    <a:pt x="605" y="39"/>
                    <a:pt x="540" y="48"/>
                    <a:pt x="465" y="67"/>
                  </a:cubicBezTo>
                  <a:cubicBezTo>
                    <a:pt x="363" y="113"/>
                    <a:pt x="298" y="141"/>
                    <a:pt x="224" y="188"/>
                  </a:cubicBezTo>
                  <a:cubicBezTo>
                    <a:pt x="159" y="234"/>
                    <a:pt x="94" y="290"/>
                    <a:pt x="66" y="364"/>
                  </a:cubicBezTo>
                  <a:cubicBezTo>
                    <a:pt x="29" y="429"/>
                    <a:pt x="1" y="513"/>
                    <a:pt x="1" y="596"/>
                  </a:cubicBezTo>
                  <a:cubicBezTo>
                    <a:pt x="1" y="671"/>
                    <a:pt x="47" y="754"/>
                    <a:pt x="112" y="810"/>
                  </a:cubicBezTo>
                  <a:cubicBezTo>
                    <a:pt x="168" y="875"/>
                    <a:pt x="252" y="903"/>
                    <a:pt x="326" y="922"/>
                  </a:cubicBezTo>
                  <a:cubicBezTo>
                    <a:pt x="363" y="931"/>
                    <a:pt x="400" y="931"/>
                    <a:pt x="447" y="940"/>
                  </a:cubicBezTo>
                  <a:cubicBezTo>
                    <a:pt x="419" y="950"/>
                    <a:pt x="391" y="977"/>
                    <a:pt x="363" y="987"/>
                  </a:cubicBezTo>
                  <a:cubicBezTo>
                    <a:pt x="308" y="1033"/>
                    <a:pt x="252" y="1080"/>
                    <a:pt x="205" y="1135"/>
                  </a:cubicBezTo>
                  <a:cubicBezTo>
                    <a:pt x="150" y="1210"/>
                    <a:pt x="131" y="1275"/>
                    <a:pt x="122" y="1358"/>
                  </a:cubicBezTo>
                  <a:cubicBezTo>
                    <a:pt x="122" y="1442"/>
                    <a:pt x="140" y="1516"/>
                    <a:pt x="205" y="1581"/>
                  </a:cubicBezTo>
                  <a:cubicBezTo>
                    <a:pt x="261" y="1637"/>
                    <a:pt x="345" y="1674"/>
                    <a:pt x="419" y="1674"/>
                  </a:cubicBezTo>
                  <a:cubicBezTo>
                    <a:pt x="439" y="1676"/>
                    <a:pt x="458" y="1678"/>
                    <a:pt x="477" y="1678"/>
                  </a:cubicBezTo>
                  <a:cubicBezTo>
                    <a:pt x="537" y="1678"/>
                    <a:pt x="592" y="1665"/>
                    <a:pt x="642" y="1637"/>
                  </a:cubicBezTo>
                  <a:cubicBezTo>
                    <a:pt x="744" y="1600"/>
                    <a:pt x="856" y="1553"/>
                    <a:pt x="949" y="1516"/>
                  </a:cubicBezTo>
                  <a:lnTo>
                    <a:pt x="949" y="1516"/>
                  </a:lnTo>
                  <a:cubicBezTo>
                    <a:pt x="884" y="1600"/>
                    <a:pt x="828" y="1693"/>
                    <a:pt x="791" y="1786"/>
                  </a:cubicBezTo>
                  <a:cubicBezTo>
                    <a:pt x="772" y="1860"/>
                    <a:pt x="772" y="1925"/>
                    <a:pt x="781" y="1999"/>
                  </a:cubicBezTo>
                  <a:cubicBezTo>
                    <a:pt x="791" y="2064"/>
                    <a:pt x="819" y="2139"/>
                    <a:pt x="874" y="2185"/>
                  </a:cubicBezTo>
                  <a:cubicBezTo>
                    <a:pt x="921" y="2232"/>
                    <a:pt x="995" y="2260"/>
                    <a:pt x="1060" y="2260"/>
                  </a:cubicBezTo>
                  <a:cubicBezTo>
                    <a:pt x="1134" y="2260"/>
                    <a:pt x="1199" y="2250"/>
                    <a:pt x="1255" y="2213"/>
                  </a:cubicBezTo>
                  <a:cubicBezTo>
                    <a:pt x="1385" y="2157"/>
                    <a:pt x="1487" y="2074"/>
                    <a:pt x="1580" y="1981"/>
                  </a:cubicBezTo>
                  <a:cubicBezTo>
                    <a:pt x="1685" y="1876"/>
                    <a:pt x="1785" y="1765"/>
                    <a:pt x="1878" y="1648"/>
                  </a:cubicBezTo>
                  <a:lnTo>
                    <a:pt x="1878" y="1648"/>
                  </a:lnTo>
                  <a:cubicBezTo>
                    <a:pt x="1784" y="1761"/>
                    <a:pt x="1680" y="1868"/>
                    <a:pt x="1571" y="1972"/>
                  </a:cubicBezTo>
                  <a:cubicBezTo>
                    <a:pt x="1478" y="2064"/>
                    <a:pt x="1376" y="2148"/>
                    <a:pt x="1255" y="2194"/>
                  </a:cubicBezTo>
                  <a:cubicBezTo>
                    <a:pt x="1199" y="2222"/>
                    <a:pt x="1134" y="2232"/>
                    <a:pt x="1069" y="2232"/>
                  </a:cubicBezTo>
                  <a:cubicBezTo>
                    <a:pt x="1014" y="2213"/>
                    <a:pt x="958" y="2194"/>
                    <a:pt x="911" y="2148"/>
                  </a:cubicBezTo>
                  <a:cubicBezTo>
                    <a:pt x="865" y="2102"/>
                    <a:pt x="837" y="2046"/>
                    <a:pt x="837" y="1981"/>
                  </a:cubicBezTo>
                  <a:cubicBezTo>
                    <a:pt x="828" y="1925"/>
                    <a:pt x="837" y="1860"/>
                    <a:pt x="865" y="1795"/>
                  </a:cubicBezTo>
                  <a:cubicBezTo>
                    <a:pt x="902" y="1683"/>
                    <a:pt x="976" y="1581"/>
                    <a:pt x="1069" y="1470"/>
                  </a:cubicBezTo>
                  <a:lnTo>
                    <a:pt x="1134" y="1405"/>
                  </a:lnTo>
                  <a:lnTo>
                    <a:pt x="1051" y="1414"/>
                  </a:lnTo>
                  <a:cubicBezTo>
                    <a:pt x="902" y="1442"/>
                    <a:pt x="772" y="1507"/>
                    <a:pt x="642" y="1553"/>
                  </a:cubicBezTo>
                  <a:cubicBezTo>
                    <a:pt x="600" y="1574"/>
                    <a:pt x="548" y="1585"/>
                    <a:pt x="497" y="1585"/>
                  </a:cubicBezTo>
                  <a:cubicBezTo>
                    <a:pt x="480" y="1585"/>
                    <a:pt x="463" y="1584"/>
                    <a:pt x="447" y="1581"/>
                  </a:cubicBezTo>
                  <a:cubicBezTo>
                    <a:pt x="382" y="1581"/>
                    <a:pt x="317" y="1553"/>
                    <a:pt x="280" y="1507"/>
                  </a:cubicBezTo>
                  <a:cubicBezTo>
                    <a:pt x="233" y="1461"/>
                    <a:pt x="224" y="1405"/>
                    <a:pt x="224" y="1349"/>
                  </a:cubicBezTo>
                  <a:cubicBezTo>
                    <a:pt x="224" y="1293"/>
                    <a:pt x="243" y="1219"/>
                    <a:pt x="280" y="1173"/>
                  </a:cubicBezTo>
                  <a:cubicBezTo>
                    <a:pt x="354" y="1070"/>
                    <a:pt x="475" y="996"/>
                    <a:pt x="605" y="931"/>
                  </a:cubicBezTo>
                  <a:lnTo>
                    <a:pt x="726" y="875"/>
                  </a:lnTo>
                  <a:lnTo>
                    <a:pt x="596" y="857"/>
                  </a:lnTo>
                  <a:cubicBezTo>
                    <a:pt x="531" y="847"/>
                    <a:pt x="447" y="847"/>
                    <a:pt x="373" y="829"/>
                  </a:cubicBezTo>
                  <a:cubicBezTo>
                    <a:pt x="308" y="810"/>
                    <a:pt x="233" y="782"/>
                    <a:pt x="187" y="736"/>
                  </a:cubicBezTo>
                  <a:cubicBezTo>
                    <a:pt x="140" y="689"/>
                    <a:pt x="103" y="624"/>
                    <a:pt x="94" y="559"/>
                  </a:cubicBezTo>
                  <a:cubicBezTo>
                    <a:pt x="85" y="485"/>
                    <a:pt x="103" y="420"/>
                    <a:pt x="140" y="364"/>
                  </a:cubicBezTo>
                  <a:cubicBezTo>
                    <a:pt x="177" y="299"/>
                    <a:pt x="224" y="243"/>
                    <a:pt x="280" y="197"/>
                  </a:cubicBezTo>
                  <a:cubicBezTo>
                    <a:pt x="345" y="151"/>
                    <a:pt x="410" y="132"/>
                    <a:pt x="484" y="104"/>
                  </a:cubicBezTo>
                  <a:cubicBezTo>
                    <a:pt x="549" y="85"/>
                    <a:pt x="623" y="67"/>
                    <a:pt x="698" y="58"/>
                  </a:cubicBezTo>
                  <a:cubicBezTo>
                    <a:pt x="772" y="48"/>
                    <a:pt x="856" y="39"/>
                    <a:pt x="921" y="39"/>
                  </a:cubicBezTo>
                  <a:cubicBezTo>
                    <a:pt x="980" y="34"/>
                    <a:pt x="1040" y="31"/>
                    <a:pt x="1099" y="31"/>
                  </a:cubicBezTo>
                  <a:cubicBezTo>
                    <a:pt x="1343" y="31"/>
                    <a:pt x="1581" y="76"/>
                    <a:pt x="1813" y="151"/>
                  </a:cubicBezTo>
                  <a:cubicBezTo>
                    <a:pt x="1946" y="195"/>
                    <a:pt x="2096" y="248"/>
                    <a:pt x="2215" y="309"/>
                  </a:cubicBezTo>
                  <a:lnTo>
                    <a:pt x="2215" y="309"/>
                  </a:lnTo>
                  <a:cubicBezTo>
                    <a:pt x="2081" y="239"/>
                    <a:pt x="1947" y="186"/>
                    <a:pt x="1813" y="141"/>
                  </a:cubicBezTo>
                  <a:cubicBezTo>
                    <a:pt x="1546" y="55"/>
                    <a:pt x="1270" y="1"/>
                    <a:pt x="9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50"/>
            <p:cNvSpPr/>
            <p:nvPr/>
          </p:nvSpPr>
          <p:spPr>
            <a:xfrm>
              <a:off x="4470325" y="3429575"/>
              <a:ext cx="34650" cy="23250"/>
            </a:xfrm>
            <a:custGeom>
              <a:rect b="b" l="l" r="r" t="t"/>
              <a:pathLst>
                <a:path extrusionOk="0" h="930" w="1386">
                  <a:moveTo>
                    <a:pt x="1385" y="0"/>
                  </a:moveTo>
                  <a:lnTo>
                    <a:pt x="1385" y="0"/>
                  </a:lnTo>
                  <a:cubicBezTo>
                    <a:pt x="1255" y="47"/>
                    <a:pt x="1134" y="130"/>
                    <a:pt x="1014" y="195"/>
                  </a:cubicBezTo>
                  <a:cubicBezTo>
                    <a:pt x="902" y="270"/>
                    <a:pt x="781" y="344"/>
                    <a:pt x="670" y="428"/>
                  </a:cubicBezTo>
                  <a:cubicBezTo>
                    <a:pt x="549" y="511"/>
                    <a:pt x="447" y="595"/>
                    <a:pt x="326" y="669"/>
                  </a:cubicBezTo>
                  <a:cubicBezTo>
                    <a:pt x="224" y="753"/>
                    <a:pt x="112" y="836"/>
                    <a:pt x="1" y="929"/>
                  </a:cubicBezTo>
                  <a:cubicBezTo>
                    <a:pt x="122" y="846"/>
                    <a:pt x="233" y="781"/>
                    <a:pt x="326" y="706"/>
                  </a:cubicBezTo>
                  <a:lnTo>
                    <a:pt x="679" y="465"/>
                  </a:lnTo>
                  <a:lnTo>
                    <a:pt x="1023" y="214"/>
                  </a:lnTo>
                  <a:cubicBezTo>
                    <a:pt x="1088" y="186"/>
                    <a:pt x="1144" y="140"/>
                    <a:pt x="1199" y="103"/>
                  </a:cubicBezTo>
                  <a:cubicBezTo>
                    <a:pt x="1255" y="65"/>
                    <a:pt x="1330" y="28"/>
                    <a:pt x="13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50"/>
            <p:cNvSpPr/>
            <p:nvPr/>
          </p:nvSpPr>
          <p:spPr>
            <a:xfrm>
              <a:off x="4459425" y="3427700"/>
              <a:ext cx="45300" cy="10950"/>
            </a:xfrm>
            <a:custGeom>
              <a:rect b="b" l="l" r="r" t="t"/>
              <a:pathLst>
                <a:path extrusionOk="0" h="438" w="1812">
                  <a:moveTo>
                    <a:pt x="1812" y="1"/>
                  </a:moveTo>
                  <a:lnTo>
                    <a:pt x="1812" y="1"/>
                  </a:lnTo>
                  <a:cubicBezTo>
                    <a:pt x="1738" y="29"/>
                    <a:pt x="1673" y="47"/>
                    <a:pt x="1589" y="66"/>
                  </a:cubicBezTo>
                  <a:cubicBezTo>
                    <a:pt x="1505" y="75"/>
                    <a:pt x="1440" y="94"/>
                    <a:pt x="1357" y="112"/>
                  </a:cubicBezTo>
                  <a:lnTo>
                    <a:pt x="901" y="215"/>
                  </a:lnTo>
                  <a:lnTo>
                    <a:pt x="456" y="317"/>
                  </a:lnTo>
                  <a:cubicBezTo>
                    <a:pt x="298" y="354"/>
                    <a:pt x="149" y="400"/>
                    <a:pt x="0" y="438"/>
                  </a:cubicBezTo>
                  <a:cubicBezTo>
                    <a:pt x="149" y="410"/>
                    <a:pt x="316" y="373"/>
                    <a:pt x="465" y="345"/>
                  </a:cubicBezTo>
                  <a:cubicBezTo>
                    <a:pt x="613" y="317"/>
                    <a:pt x="762" y="280"/>
                    <a:pt x="920" y="252"/>
                  </a:cubicBezTo>
                  <a:lnTo>
                    <a:pt x="1366" y="140"/>
                  </a:lnTo>
                  <a:cubicBezTo>
                    <a:pt x="1524" y="94"/>
                    <a:pt x="1673" y="66"/>
                    <a:pt x="18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50"/>
            <p:cNvSpPr/>
            <p:nvPr/>
          </p:nvSpPr>
          <p:spPr>
            <a:xfrm>
              <a:off x="4481950" y="3435600"/>
              <a:ext cx="10250" cy="6525"/>
            </a:xfrm>
            <a:custGeom>
              <a:rect b="b" l="l" r="r" t="t"/>
              <a:pathLst>
                <a:path extrusionOk="0" h="261" w="410">
                  <a:moveTo>
                    <a:pt x="409" y="1"/>
                  </a:moveTo>
                  <a:lnTo>
                    <a:pt x="409" y="1"/>
                  </a:lnTo>
                  <a:cubicBezTo>
                    <a:pt x="363" y="10"/>
                    <a:pt x="326" y="29"/>
                    <a:pt x="298" y="47"/>
                  </a:cubicBezTo>
                  <a:cubicBezTo>
                    <a:pt x="261" y="57"/>
                    <a:pt x="223" y="84"/>
                    <a:pt x="186" y="103"/>
                  </a:cubicBezTo>
                  <a:cubicBezTo>
                    <a:pt x="121" y="150"/>
                    <a:pt x="66" y="196"/>
                    <a:pt x="0" y="261"/>
                  </a:cubicBezTo>
                  <a:cubicBezTo>
                    <a:pt x="75" y="224"/>
                    <a:pt x="140" y="187"/>
                    <a:pt x="223" y="140"/>
                  </a:cubicBezTo>
                  <a:cubicBezTo>
                    <a:pt x="251" y="122"/>
                    <a:pt x="279" y="94"/>
                    <a:pt x="316" y="75"/>
                  </a:cubicBezTo>
                  <a:cubicBezTo>
                    <a:pt x="354" y="47"/>
                    <a:pt x="372" y="29"/>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50"/>
            <p:cNvSpPr/>
            <p:nvPr/>
          </p:nvSpPr>
          <p:spPr>
            <a:xfrm>
              <a:off x="4478000" y="3439325"/>
              <a:ext cx="5375" cy="4675"/>
            </a:xfrm>
            <a:custGeom>
              <a:rect b="b" l="l" r="r" t="t"/>
              <a:pathLst>
                <a:path extrusionOk="0" h="187" w="215">
                  <a:moveTo>
                    <a:pt x="214" y="1"/>
                  </a:moveTo>
                  <a:cubicBezTo>
                    <a:pt x="196" y="1"/>
                    <a:pt x="177" y="19"/>
                    <a:pt x="149" y="28"/>
                  </a:cubicBezTo>
                  <a:cubicBezTo>
                    <a:pt x="131" y="38"/>
                    <a:pt x="112" y="66"/>
                    <a:pt x="93" y="75"/>
                  </a:cubicBezTo>
                  <a:cubicBezTo>
                    <a:pt x="56" y="112"/>
                    <a:pt x="19" y="140"/>
                    <a:pt x="1" y="186"/>
                  </a:cubicBezTo>
                  <a:cubicBezTo>
                    <a:pt x="38" y="168"/>
                    <a:pt x="84" y="131"/>
                    <a:pt x="121" y="112"/>
                  </a:cubicBezTo>
                  <a:cubicBezTo>
                    <a:pt x="140" y="93"/>
                    <a:pt x="158" y="84"/>
                    <a:pt x="168" y="66"/>
                  </a:cubicBezTo>
                  <a:cubicBezTo>
                    <a:pt x="186" y="38"/>
                    <a:pt x="196" y="1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50"/>
            <p:cNvSpPr/>
            <p:nvPr/>
          </p:nvSpPr>
          <p:spPr>
            <a:xfrm>
              <a:off x="4475675" y="3435600"/>
              <a:ext cx="9775" cy="5375"/>
            </a:xfrm>
            <a:custGeom>
              <a:rect b="b" l="l" r="r" t="t"/>
              <a:pathLst>
                <a:path extrusionOk="0" h="215" w="391">
                  <a:moveTo>
                    <a:pt x="391" y="1"/>
                  </a:moveTo>
                  <a:lnTo>
                    <a:pt x="289" y="38"/>
                  </a:lnTo>
                  <a:cubicBezTo>
                    <a:pt x="251" y="47"/>
                    <a:pt x="224" y="75"/>
                    <a:pt x="186" y="84"/>
                  </a:cubicBezTo>
                  <a:cubicBezTo>
                    <a:pt x="112" y="122"/>
                    <a:pt x="56" y="168"/>
                    <a:pt x="1" y="215"/>
                  </a:cubicBezTo>
                  <a:cubicBezTo>
                    <a:pt x="66" y="187"/>
                    <a:pt x="140" y="168"/>
                    <a:pt x="196" y="122"/>
                  </a:cubicBezTo>
                  <a:cubicBezTo>
                    <a:pt x="270" y="84"/>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50"/>
            <p:cNvSpPr/>
            <p:nvPr/>
          </p:nvSpPr>
          <p:spPr>
            <a:xfrm>
              <a:off x="4489375" y="3432350"/>
              <a:ext cx="6525" cy="2125"/>
            </a:xfrm>
            <a:custGeom>
              <a:rect b="b" l="l" r="r" t="t"/>
              <a:pathLst>
                <a:path extrusionOk="0" h="85" w="261">
                  <a:moveTo>
                    <a:pt x="261" y="1"/>
                  </a:moveTo>
                  <a:cubicBezTo>
                    <a:pt x="214" y="1"/>
                    <a:pt x="168" y="19"/>
                    <a:pt x="122" y="29"/>
                  </a:cubicBezTo>
                  <a:cubicBezTo>
                    <a:pt x="75" y="38"/>
                    <a:pt x="29" y="47"/>
                    <a:pt x="1" y="84"/>
                  </a:cubicBezTo>
                  <a:cubicBezTo>
                    <a:pt x="47" y="84"/>
                    <a:pt x="94" y="75"/>
                    <a:pt x="140" y="66"/>
                  </a:cubicBezTo>
                  <a:cubicBezTo>
                    <a:pt x="187" y="47"/>
                    <a:pt x="233"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50"/>
            <p:cNvSpPr/>
            <p:nvPr/>
          </p:nvSpPr>
          <p:spPr>
            <a:xfrm>
              <a:off x="4452450" y="3441650"/>
              <a:ext cx="8150" cy="6525"/>
            </a:xfrm>
            <a:custGeom>
              <a:rect b="b" l="l" r="r" t="t"/>
              <a:pathLst>
                <a:path extrusionOk="0" h="261" w="326">
                  <a:moveTo>
                    <a:pt x="326" y="0"/>
                  </a:moveTo>
                  <a:cubicBezTo>
                    <a:pt x="289" y="19"/>
                    <a:pt x="270" y="28"/>
                    <a:pt x="233" y="47"/>
                  </a:cubicBezTo>
                  <a:cubicBezTo>
                    <a:pt x="205" y="65"/>
                    <a:pt x="177" y="84"/>
                    <a:pt x="149" y="112"/>
                  </a:cubicBezTo>
                  <a:cubicBezTo>
                    <a:pt x="93" y="158"/>
                    <a:pt x="47" y="205"/>
                    <a:pt x="1" y="261"/>
                  </a:cubicBezTo>
                  <a:cubicBezTo>
                    <a:pt x="66" y="223"/>
                    <a:pt x="131" y="177"/>
                    <a:pt x="158" y="140"/>
                  </a:cubicBezTo>
                  <a:cubicBezTo>
                    <a:pt x="196" y="121"/>
                    <a:pt x="224" y="93"/>
                    <a:pt x="242" y="75"/>
                  </a:cubicBezTo>
                  <a:cubicBezTo>
                    <a:pt x="270" y="47"/>
                    <a:pt x="298"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50"/>
            <p:cNvSpPr/>
            <p:nvPr/>
          </p:nvSpPr>
          <p:spPr>
            <a:xfrm>
              <a:off x="4459175" y="3440950"/>
              <a:ext cx="5850" cy="3975"/>
            </a:xfrm>
            <a:custGeom>
              <a:rect b="b" l="l" r="r" t="t"/>
              <a:pathLst>
                <a:path extrusionOk="0" h="159" w="234">
                  <a:moveTo>
                    <a:pt x="233" y="1"/>
                  </a:moveTo>
                  <a:cubicBezTo>
                    <a:pt x="205" y="1"/>
                    <a:pt x="187" y="10"/>
                    <a:pt x="159" y="19"/>
                  </a:cubicBezTo>
                  <a:cubicBezTo>
                    <a:pt x="140" y="19"/>
                    <a:pt x="122" y="47"/>
                    <a:pt x="103" y="56"/>
                  </a:cubicBezTo>
                  <a:cubicBezTo>
                    <a:pt x="75" y="66"/>
                    <a:pt x="57" y="75"/>
                    <a:pt x="47" y="103"/>
                  </a:cubicBezTo>
                  <a:cubicBezTo>
                    <a:pt x="20" y="112"/>
                    <a:pt x="10" y="140"/>
                    <a:pt x="1" y="159"/>
                  </a:cubicBezTo>
                  <a:cubicBezTo>
                    <a:pt x="47" y="140"/>
                    <a:pt x="75" y="112"/>
                    <a:pt x="122" y="93"/>
                  </a:cubicBezTo>
                  <a:cubicBezTo>
                    <a:pt x="159" y="56"/>
                    <a:pt x="196" y="28"/>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50"/>
            <p:cNvSpPr/>
            <p:nvPr/>
          </p:nvSpPr>
          <p:spPr>
            <a:xfrm>
              <a:off x="4453625" y="3447925"/>
              <a:ext cx="2800" cy="2800"/>
            </a:xfrm>
            <a:custGeom>
              <a:rect b="b" l="l" r="r" t="t"/>
              <a:pathLst>
                <a:path extrusionOk="0" h="112" w="112">
                  <a:moveTo>
                    <a:pt x="111" y="0"/>
                  </a:moveTo>
                  <a:cubicBezTo>
                    <a:pt x="84" y="0"/>
                    <a:pt x="56" y="10"/>
                    <a:pt x="37" y="28"/>
                  </a:cubicBezTo>
                  <a:cubicBezTo>
                    <a:pt x="19" y="47"/>
                    <a:pt x="19" y="56"/>
                    <a:pt x="9" y="65"/>
                  </a:cubicBezTo>
                  <a:cubicBezTo>
                    <a:pt x="0" y="75"/>
                    <a:pt x="0" y="102"/>
                    <a:pt x="0" y="112"/>
                  </a:cubicBezTo>
                  <a:cubicBezTo>
                    <a:pt x="19" y="93"/>
                    <a:pt x="46" y="75"/>
                    <a:pt x="65" y="65"/>
                  </a:cubicBezTo>
                  <a:cubicBezTo>
                    <a:pt x="84" y="56"/>
                    <a:pt x="84" y="47"/>
                    <a:pt x="93" y="28"/>
                  </a:cubicBezTo>
                  <a:cubicBezTo>
                    <a:pt x="102" y="19"/>
                    <a:pt x="102" y="10"/>
                    <a:pt x="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50"/>
            <p:cNvSpPr/>
            <p:nvPr/>
          </p:nvSpPr>
          <p:spPr>
            <a:xfrm>
              <a:off x="4448975" y="3421675"/>
              <a:ext cx="6275" cy="7000"/>
            </a:xfrm>
            <a:custGeom>
              <a:rect b="b" l="l" r="r" t="t"/>
              <a:pathLst>
                <a:path extrusionOk="0" h="280" w="251">
                  <a:moveTo>
                    <a:pt x="251" y="1"/>
                  </a:moveTo>
                  <a:lnTo>
                    <a:pt x="251" y="1"/>
                  </a:lnTo>
                  <a:cubicBezTo>
                    <a:pt x="241" y="10"/>
                    <a:pt x="223" y="10"/>
                    <a:pt x="205" y="10"/>
                  </a:cubicBezTo>
                  <a:cubicBezTo>
                    <a:pt x="195" y="10"/>
                    <a:pt x="177" y="28"/>
                    <a:pt x="158" y="28"/>
                  </a:cubicBezTo>
                  <a:cubicBezTo>
                    <a:pt x="130" y="38"/>
                    <a:pt x="93" y="56"/>
                    <a:pt x="65" y="84"/>
                  </a:cubicBezTo>
                  <a:cubicBezTo>
                    <a:pt x="47" y="103"/>
                    <a:pt x="19" y="140"/>
                    <a:pt x="9" y="177"/>
                  </a:cubicBezTo>
                  <a:cubicBezTo>
                    <a:pt x="0" y="214"/>
                    <a:pt x="0" y="242"/>
                    <a:pt x="9" y="279"/>
                  </a:cubicBezTo>
                  <a:cubicBezTo>
                    <a:pt x="19" y="214"/>
                    <a:pt x="56" y="168"/>
                    <a:pt x="84" y="103"/>
                  </a:cubicBezTo>
                  <a:cubicBezTo>
                    <a:pt x="102" y="84"/>
                    <a:pt x="140" y="75"/>
                    <a:pt x="158" y="47"/>
                  </a:cubicBezTo>
                  <a:cubicBezTo>
                    <a:pt x="186" y="38"/>
                    <a:pt x="195" y="38"/>
                    <a:pt x="205" y="28"/>
                  </a:cubicBezTo>
                  <a:cubicBezTo>
                    <a:pt x="223" y="10"/>
                    <a:pt x="241" y="10"/>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50"/>
            <p:cNvSpPr/>
            <p:nvPr/>
          </p:nvSpPr>
          <p:spPr>
            <a:xfrm>
              <a:off x="4453375" y="3421575"/>
              <a:ext cx="8625" cy="3150"/>
            </a:xfrm>
            <a:custGeom>
              <a:rect b="b" l="l" r="r" t="t"/>
              <a:pathLst>
                <a:path extrusionOk="0" h="126" w="345">
                  <a:moveTo>
                    <a:pt x="320" y="0"/>
                  </a:moveTo>
                  <a:cubicBezTo>
                    <a:pt x="301" y="0"/>
                    <a:pt x="276" y="4"/>
                    <a:pt x="252" y="4"/>
                  </a:cubicBezTo>
                  <a:cubicBezTo>
                    <a:pt x="214" y="4"/>
                    <a:pt x="196" y="14"/>
                    <a:pt x="159" y="32"/>
                  </a:cubicBezTo>
                  <a:cubicBezTo>
                    <a:pt x="103" y="51"/>
                    <a:pt x="47" y="88"/>
                    <a:pt x="1" y="125"/>
                  </a:cubicBezTo>
                  <a:cubicBezTo>
                    <a:pt x="29" y="125"/>
                    <a:pt x="56" y="107"/>
                    <a:pt x="94" y="97"/>
                  </a:cubicBezTo>
                  <a:cubicBezTo>
                    <a:pt x="112" y="88"/>
                    <a:pt x="149" y="79"/>
                    <a:pt x="168" y="60"/>
                  </a:cubicBezTo>
                  <a:lnTo>
                    <a:pt x="252" y="32"/>
                  </a:lnTo>
                  <a:cubicBezTo>
                    <a:pt x="289" y="14"/>
                    <a:pt x="307" y="14"/>
                    <a:pt x="344" y="4"/>
                  </a:cubicBezTo>
                  <a:cubicBezTo>
                    <a:pt x="338" y="1"/>
                    <a:pt x="330" y="0"/>
                    <a:pt x="3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50"/>
            <p:cNvSpPr/>
            <p:nvPr/>
          </p:nvSpPr>
          <p:spPr>
            <a:xfrm>
              <a:off x="4458250" y="3418875"/>
              <a:ext cx="8150" cy="1300"/>
            </a:xfrm>
            <a:custGeom>
              <a:rect b="b" l="l" r="r" t="t"/>
              <a:pathLst>
                <a:path extrusionOk="0" h="52" w="326">
                  <a:moveTo>
                    <a:pt x="159" y="1"/>
                  </a:moveTo>
                  <a:cubicBezTo>
                    <a:pt x="140" y="1"/>
                    <a:pt x="103" y="1"/>
                    <a:pt x="84" y="10"/>
                  </a:cubicBezTo>
                  <a:cubicBezTo>
                    <a:pt x="47" y="20"/>
                    <a:pt x="19" y="29"/>
                    <a:pt x="1" y="47"/>
                  </a:cubicBezTo>
                  <a:cubicBezTo>
                    <a:pt x="16" y="50"/>
                    <a:pt x="33" y="52"/>
                    <a:pt x="50" y="52"/>
                  </a:cubicBezTo>
                  <a:cubicBezTo>
                    <a:pt x="84" y="52"/>
                    <a:pt x="122" y="47"/>
                    <a:pt x="159" y="47"/>
                  </a:cubicBezTo>
                  <a:cubicBezTo>
                    <a:pt x="224" y="29"/>
                    <a:pt x="270" y="20"/>
                    <a:pt x="326" y="20"/>
                  </a:cubicBezTo>
                  <a:cubicBezTo>
                    <a:pt x="298" y="10"/>
                    <a:pt x="270" y="1"/>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50"/>
            <p:cNvSpPr/>
            <p:nvPr/>
          </p:nvSpPr>
          <p:spPr>
            <a:xfrm>
              <a:off x="4453850" y="3423900"/>
              <a:ext cx="5350" cy="2450"/>
            </a:xfrm>
            <a:custGeom>
              <a:rect b="b" l="l" r="r" t="t"/>
              <a:pathLst>
                <a:path extrusionOk="0" h="98" w="214">
                  <a:moveTo>
                    <a:pt x="179" y="0"/>
                  </a:moveTo>
                  <a:cubicBezTo>
                    <a:pt x="150" y="0"/>
                    <a:pt x="119" y="7"/>
                    <a:pt x="93" y="14"/>
                  </a:cubicBezTo>
                  <a:cubicBezTo>
                    <a:pt x="84" y="32"/>
                    <a:pt x="56" y="41"/>
                    <a:pt x="47" y="51"/>
                  </a:cubicBezTo>
                  <a:cubicBezTo>
                    <a:pt x="28" y="60"/>
                    <a:pt x="10" y="79"/>
                    <a:pt x="0" y="97"/>
                  </a:cubicBezTo>
                  <a:cubicBezTo>
                    <a:pt x="47" y="97"/>
                    <a:pt x="75" y="79"/>
                    <a:pt x="102" y="51"/>
                  </a:cubicBezTo>
                  <a:cubicBezTo>
                    <a:pt x="140" y="41"/>
                    <a:pt x="177" y="32"/>
                    <a:pt x="214" y="4"/>
                  </a:cubicBezTo>
                  <a:cubicBezTo>
                    <a:pt x="203" y="2"/>
                    <a:pt x="191"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50"/>
            <p:cNvSpPr/>
            <p:nvPr/>
          </p:nvSpPr>
          <p:spPr>
            <a:xfrm>
              <a:off x="4493325" y="3422600"/>
              <a:ext cx="7700" cy="3750"/>
            </a:xfrm>
            <a:custGeom>
              <a:rect b="b" l="l" r="r" t="t"/>
              <a:pathLst>
                <a:path extrusionOk="0" h="150" w="308">
                  <a:moveTo>
                    <a:pt x="1" y="1"/>
                  </a:moveTo>
                  <a:cubicBezTo>
                    <a:pt x="56" y="38"/>
                    <a:pt x="103" y="56"/>
                    <a:pt x="149" y="84"/>
                  </a:cubicBezTo>
                  <a:cubicBezTo>
                    <a:pt x="196" y="103"/>
                    <a:pt x="242" y="131"/>
                    <a:pt x="307" y="149"/>
                  </a:cubicBezTo>
                  <a:lnTo>
                    <a:pt x="242" y="93"/>
                  </a:lnTo>
                  <a:cubicBezTo>
                    <a:pt x="224" y="75"/>
                    <a:pt x="196" y="56"/>
                    <a:pt x="177" y="47"/>
                  </a:cubicBezTo>
                  <a:cubicBezTo>
                    <a:pt x="122" y="10"/>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50"/>
            <p:cNvSpPr/>
            <p:nvPr/>
          </p:nvSpPr>
          <p:spPr>
            <a:xfrm>
              <a:off x="4491700" y="3424125"/>
              <a:ext cx="5825" cy="2450"/>
            </a:xfrm>
            <a:custGeom>
              <a:rect b="b" l="l" r="r" t="t"/>
              <a:pathLst>
                <a:path extrusionOk="0" h="98" w="233">
                  <a:moveTo>
                    <a:pt x="38" y="1"/>
                  </a:moveTo>
                  <a:cubicBezTo>
                    <a:pt x="26" y="1"/>
                    <a:pt x="13" y="2"/>
                    <a:pt x="1" y="5"/>
                  </a:cubicBezTo>
                  <a:cubicBezTo>
                    <a:pt x="10" y="23"/>
                    <a:pt x="29" y="23"/>
                    <a:pt x="56" y="32"/>
                  </a:cubicBezTo>
                  <a:cubicBezTo>
                    <a:pt x="75" y="42"/>
                    <a:pt x="94" y="42"/>
                    <a:pt x="112" y="51"/>
                  </a:cubicBezTo>
                  <a:cubicBezTo>
                    <a:pt x="149" y="79"/>
                    <a:pt x="187" y="88"/>
                    <a:pt x="233" y="98"/>
                  </a:cubicBezTo>
                  <a:cubicBezTo>
                    <a:pt x="214" y="79"/>
                    <a:pt x="196" y="70"/>
                    <a:pt x="196" y="51"/>
                  </a:cubicBezTo>
                  <a:cubicBezTo>
                    <a:pt x="187" y="32"/>
                    <a:pt x="159" y="32"/>
                    <a:pt x="140" y="23"/>
                  </a:cubicBezTo>
                  <a:cubicBezTo>
                    <a:pt x="106" y="10"/>
                    <a:pt x="72"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50"/>
            <p:cNvSpPr/>
            <p:nvPr/>
          </p:nvSpPr>
          <p:spPr>
            <a:xfrm>
              <a:off x="4487525" y="3427250"/>
              <a:ext cx="6525" cy="1350"/>
            </a:xfrm>
            <a:custGeom>
              <a:rect b="b" l="l" r="r" t="t"/>
              <a:pathLst>
                <a:path extrusionOk="0" h="54" w="261">
                  <a:moveTo>
                    <a:pt x="131" y="0"/>
                  </a:moveTo>
                  <a:cubicBezTo>
                    <a:pt x="103" y="0"/>
                    <a:pt x="84" y="0"/>
                    <a:pt x="56" y="10"/>
                  </a:cubicBezTo>
                  <a:cubicBezTo>
                    <a:pt x="38" y="19"/>
                    <a:pt x="28" y="38"/>
                    <a:pt x="0" y="47"/>
                  </a:cubicBezTo>
                  <a:cubicBezTo>
                    <a:pt x="24" y="52"/>
                    <a:pt x="45" y="54"/>
                    <a:pt x="66" y="54"/>
                  </a:cubicBezTo>
                  <a:cubicBezTo>
                    <a:pt x="86" y="54"/>
                    <a:pt x="107" y="52"/>
                    <a:pt x="131" y="47"/>
                  </a:cubicBezTo>
                  <a:cubicBezTo>
                    <a:pt x="177" y="47"/>
                    <a:pt x="214" y="38"/>
                    <a:pt x="261" y="10"/>
                  </a:cubicBezTo>
                  <a:cubicBezTo>
                    <a:pt x="214" y="10"/>
                    <a:pt x="177" y="10"/>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50"/>
            <p:cNvSpPr/>
            <p:nvPr/>
          </p:nvSpPr>
          <p:spPr>
            <a:xfrm>
              <a:off x="4484975" y="3424925"/>
              <a:ext cx="5825" cy="1175"/>
            </a:xfrm>
            <a:custGeom>
              <a:rect b="b" l="l" r="r" t="t"/>
              <a:pathLst>
                <a:path extrusionOk="0" h="47" w="233">
                  <a:moveTo>
                    <a:pt x="112" y="0"/>
                  </a:moveTo>
                  <a:cubicBezTo>
                    <a:pt x="84" y="0"/>
                    <a:pt x="37" y="0"/>
                    <a:pt x="0" y="10"/>
                  </a:cubicBezTo>
                  <a:cubicBezTo>
                    <a:pt x="47" y="38"/>
                    <a:pt x="84" y="47"/>
                    <a:pt x="112" y="47"/>
                  </a:cubicBezTo>
                  <a:cubicBezTo>
                    <a:pt x="149" y="47"/>
                    <a:pt x="195" y="47"/>
                    <a:pt x="233" y="38"/>
                  </a:cubicBezTo>
                  <a:cubicBezTo>
                    <a:pt x="195" y="10"/>
                    <a:pt x="158" y="1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50"/>
            <p:cNvSpPr/>
            <p:nvPr/>
          </p:nvSpPr>
          <p:spPr>
            <a:xfrm>
              <a:off x="4482875" y="3420850"/>
              <a:ext cx="7700" cy="1425"/>
            </a:xfrm>
            <a:custGeom>
              <a:rect b="b" l="l" r="r" t="t"/>
              <a:pathLst>
                <a:path extrusionOk="0" h="57" w="308">
                  <a:moveTo>
                    <a:pt x="75" y="1"/>
                  </a:moveTo>
                  <a:cubicBezTo>
                    <a:pt x="49" y="1"/>
                    <a:pt x="24" y="6"/>
                    <a:pt x="1" y="15"/>
                  </a:cubicBezTo>
                  <a:cubicBezTo>
                    <a:pt x="47" y="33"/>
                    <a:pt x="103" y="33"/>
                    <a:pt x="149" y="43"/>
                  </a:cubicBezTo>
                  <a:cubicBezTo>
                    <a:pt x="173" y="52"/>
                    <a:pt x="198" y="57"/>
                    <a:pt x="225" y="57"/>
                  </a:cubicBezTo>
                  <a:cubicBezTo>
                    <a:pt x="252" y="57"/>
                    <a:pt x="279" y="52"/>
                    <a:pt x="307" y="43"/>
                  </a:cubicBezTo>
                  <a:cubicBezTo>
                    <a:pt x="242" y="24"/>
                    <a:pt x="196" y="15"/>
                    <a:pt x="149" y="15"/>
                  </a:cubicBezTo>
                  <a:cubicBezTo>
                    <a:pt x="126" y="6"/>
                    <a:pt x="101"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50"/>
            <p:cNvSpPr/>
            <p:nvPr/>
          </p:nvSpPr>
          <p:spPr>
            <a:xfrm>
              <a:off x="4471950" y="3467200"/>
              <a:ext cx="8625" cy="3500"/>
            </a:xfrm>
            <a:custGeom>
              <a:rect b="b" l="l" r="r" t="t"/>
              <a:pathLst>
                <a:path extrusionOk="0" h="140" w="345">
                  <a:moveTo>
                    <a:pt x="345" y="0"/>
                  </a:moveTo>
                  <a:cubicBezTo>
                    <a:pt x="326" y="28"/>
                    <a:pt x="289" y="38"/>
                    <a:pt x="261" y="47"/>
                  </a:cubicBezTo>
                  <a:cubicBezTo>
                    <a:pt x="243" y="65"/>
                    <a:pt x="215" y="75"/>
                    <a:pt x="187" y="84"/>
                  </a:cubicBezTo>
                  <a:cubicBezTo>
                    <a:pt x="122" y="112"/>
                    <a:pt x="57" y="121"/>
                    <a:pt x="1" y="140"/>
                  </a:cubicBezTo>
                  <a:lnTo>
                    <a:pt x="94" y="140"/>
                  </a:lnTo>
                  <a:cubicBezTo>
                    <a:pt x="122" y="140"/>
                    <a:pt x="150" y="130"/>
                    <a:pt x="187" y="121"/>
                  </a:cubicBezTo>
                  <a:cubicBezTo>
                    <a:pt x="252" y="93"/>
                    <a:pt x="308" y="65"/>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50"/>
            <p:cNvSpPr/>
            <p:nvPr/>
          </p:nvSpPr>
          <p:spPr>
            <a:xfrm>
              <a:off x="4474750" y="3464175"/>
              <a:ext cx="7000" cy="3975"/>
            </a:xfrm>
            <a:custGeom>
              <a:rect b="b" l="l" r="r" t="t"/>
              <a:pathLst>
                <a:path extrusionOk="0" h="159" w="280">
                  <a:moveTo>
                    <a:pt x="279" y="1"/>
                  </a:moveTo>
                  <a:lnTo>
                    <a:pt x="214" y="47"/>
                  </a:lnTo>
                  <a:lnTo>
                    <a:pt x="140" y="75"/>
                  </a:lnTo>
                  <a:cubicBezTo>
                    <a:pt x="93" y="103"/>
                    <a:pt x="47" y="121"/>
                    <a:pt x="0" y="159"/>
                  </a:cubicBezTo>
                  <a:cubicBezTo>
                    <a:pt x="38" y="159"/>
                    <a:pt x="56" y="159"/>
                    <a:pt x="84" y="149"/>
                  </a:cubicBezTo>
                  <a:cubicBezTo>
                    <a:pt x="112" y="140"/>
                    <a:pt x="140" y="121"/>
                    <a:pt x="168" y="112"/>
                  </a:cubicBezTo>
                  <a:cubicBezTo>
                    <a:pt x="214" y="94"/>
                    <a:pt x="261" y="56"/>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50"/>
            <p:cNvSpPr/>
            <p:nvPr/>
          </p:nvSpPr>
          <p:spPr>
            <a:xfrm>
              <a:off x="4478000" y="3458825"/>
              <a:ext cx="6525" cy="5375"/>
            </a:xfrm>
            <a:custGeom>
              <a:rect b="b" l="l" r="r" t="t"/>
              <a:pathLst>
                <a:path extrusionOk="0" h="215" w="261">
                  <a:moveTo>
                    <a:pt x="261" y="1"/>
                  </a:moveTo>
                  <a:lnTo>
                    <a:pt x="196" y="47"/>
                  </a:lnTo>
                  <a:cubicBezTo>
                    <a:pt x="177" y="57"/>
                    <a:pt x="149" y="85"/>
                    <a:pt x="131" y="94"/>
                  </a:cubicBezTo>
                  <a:cubicBezTo>
                    <a:pt x="84" y="131"/>
                    <a:pt x="38" y="168"/>
                    <a:pt x="1" y="215"/>
                  </a:cubicBezTo>
                  <a:cubicBezTo>
                    <a:pt x="56" y="196"/>
                    <a:pt x="103" y="168"/>
                    <a:pt x="149" y="131"/>
                  </a:cubicBezTo>
                  <a:cubicBezTo>
                    <a:pt x="168" y="122"/>
                    <a:pt x="196" y="94"/>
                    <a:pt x="214" y="75"/>
                  </a:cubicBezTo>
                  <a:cubicBezTo>
                    <a:pt x="233" y="57"/>
                    <a:pt x="251" y="29"/>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50"/>
            <p:cNvSpPr/>
            <p:nvPr/>
          </p:nvSpPr>
          <p:spPr>
            <a:xfrm>
              <a:off x="4484975" y="3455575"/>
              <a:ext cx="5600" cy="7000"/>
            </a:xfrm>
            <a:custGeom>
              <a:rect b="b" l="l" r="r" t="t"/>
              <a:pathLst>
                <a:path extrusionOk="0" h="280" w="224">
                  <a:moveTo>
                    <a:pt x="223" y="1"/>
                  </a:moveTo>
                  <a:lnTo>
                    <a:pt x="158" y="75"/>
                  </a:lnTo>
                  <a:cubicBezTo>
                    <a:pt x="140" y="94"/>
                    <a:pt x="130" y="122"/>
                    <a:pt x="102" y="140"/>
                  </a:cubicBezTo>
                  <a:cubicBezTo>
                    <a:pt x="65" y="177"/>
                    <a:pt x="37" y="224"/>
                    <a:pt x="0" y="280"/>
                  </a:cubicBezTo>
                  <a:cubicBezTo>
                    <a:pt x="56" y="252"/>
                    <a:pt x="93" y="215"/>
                    <a:pt x="130" y="159"/>
                  </a:cubicBezTo>
                  <a:cubicBezTo>
                    <a:pt x="149" y="131"/>
                    <a:pt x="177" y="112"/>
                    <a:pt x="186" y="84"/>
                  </a:cubicBezTo>
                  <a:cubicBezTo>
                    <a:pt x="195" y="66"/>
                    <a:pt x="223"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50"/>
            <p:cNvSpPr/>
            <p:nvPr/>
          </p:nvSpPr>
          <p:spPr>
            <a:xfrm>
              <a:off x="4487525" y="3449775"/>
              <a:ext cx="6750" cy="6300"/>
            </a:xfrm>
            <a:custGeom>
              <a:rect b="b" l="l" r="r" t="t"/>
              <a:pathLst>
                <a:path extrusionOk="0" h="252" w="270">
                  <a:moveTo>
                    <a:pt x="270" y="1"/>
                  </a:moveTo>
                  <a:cubicBezTo>
                    <a:pt x="242" y="28"/>
                    <a:pt x="223" y="38"/>
                    <a:pt x="196" y="66"/>
                  </a:cubicBezTo>
                  <a:lnTo>
                    <a:pt x="131" y="121"/>
                  </a:lnTo>
                  <a:cubicBezTo>
                    <a:pt x="84" y="159"/>
                    <a:pt x="38" y="205"/>
                    <a:pt x="0" y="251"/>
                  </a:cubicBezTo>
                  <a:cubicBezTo>
                    <a:pt x="56" y="224"/>
                    <a:pt x="121" y="186"/>
                    <a:pt x="149" y="159"/>
                  </a:cubicBezTo>
                  <a:lnTo>
                    <a:pt x="223" y="84"/>
                  </a:lnTo>
                  <a:cubicBezTo>
                    <a:pt x="242" y="66"/>
                    <a:pt x="270"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50"/>
            <p:cNvSpPr/>
            <p:nvPr/>
          </p:nvSpPr>
          <p:spPr>
            <a:xfrm>
              <a:off x="4466850" y="3447000"/>
              <a:ext cx="3500" cy="2200"/>
            </a:xfrm>
            <a:custGeom>
              <a:rect b="b" l="l" r="r" t="t"/>
              <a:pathLst>
                <a:path extrusionOk="0" h="88" w="140">
                  <a:moveTo>
                    <a:pt x="140" y="0"/>
                  </a:moveTo>
                  <a:cubicBezTo>
                    <a:pt x="112" y="0"/>
                    <a:pt x="84" y="9"/>
                    <a:pt x="66" y="19"/>
                  </a:cubicBezTo>
                  <a:cubicBezTo>
                    <a:pt x="38" y="37"/>
                    <a:pt x="19" y="56"/>
                    <a:pt x="1" y="84"/>
                  </a:cubicBezTo>
                  <a:cubicBezTo>
                    <a:pt x="10" y="86"/>
                    <a:pt x="19" y="87"/>
                    <a:pt x="27" y="87"/>
                  </a:cubicBezTo>
                  <a:cubicBezTo>
                    <a:pt x="51" y="87"/>
                    <a:pt x="70" y="77"/>
                    <a:pt x="84" y="56"/>
                  </a:cubicBezTo>
                  <a:cubicBezTo>
                    <a:pt x="112" y="47"/>
                    <a:pt x="131" y="19"/>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50"/>
            <p:cNvSpPr/>
            <p:nvPr/>
          </p:nvSpPr>
          <p:spPr>
            <a:xfrm>
              <a:off x="4463375" y="3447225"/>
              <a:ext cx="3500" cy="2125"/>
            </a:xfrm>
            <a:custGeom>
              <a:rect b="b" l="l" r="r" t="t"/>
              <a:pathLst>
                <a:path extrusionOk="0" h="85" w="140">
                  <a:moveTo>
                    <a:pt x="140" y="0"/>
                  </a:moveTo>
                  <a:cubicBezTo>
                    <a:pt x="112" y="0"/>
                    <a:pt x="84" y="10"/>
                    <a:pt x="65" y="28"/>
                  </a:cubicBezTo>
                  <a:cubicBezTo>
                    <a:pt x="37" y="38"/>
                    <a:pt x="19" y="56"/>
                    <a:pt x="0" y="84"/>
                  </a:cubicBezTo>
                  <a:cubicBezTo>
                    <a:pt x="28" y="84"/>
                    <a:pt x="65" y="75"/>
                    <a:pt x="84" y="56"/>
                  </a:cubicBezTo>
                  <a:cubicBezTo>
                    <a:pt x="112" y="47"/>
                    <a:pt x="13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50"/>
            <p:cNvSpPr/>
            <p:nvPr/>
          </p:nvSpPr>
          <p:spPr>
            <a:xfrm>
              <a:off x="4496350" y="3441650"/>
              <a:ext cx="3500" cy="5125"/>
            </a:xfrm>
            <a:custGeom>
              <a:rect b="b" l="l" r="r" t="t"/>
              <a:pathLst>
                <a:path extrusionOk="0" h="205" w="140">
                  <a:moveTo>
                    <a:pt x="140" y="0"/>
                  </a:moveTo>
                  <a:lnTo>
                    <a:pt x="140" y="0"/>
                  </a:lnTo>
                  <a:cubicBezTo>
                    <a:pt x="103" y="38"/>
                    <a:pt x="75" y="65"/>
                    <a:pt x="56" y="93"/>
                  </a:cubicBezTo>
                  <a:cubicBezTo>
                    <a:pt x="28" y="131"/>
                    <a:pt x="10" y="158"/>
                    <a:pt x="1" y="205"/>
                  </a:cubicBezTo>
                  <a:cubicBezTo>
                    <a:pt x="28" y="177"/>
                    <a:pt x="66" y="158"/>
                    <a:pt x="75" y="121"/>
                  </a:cubicBezTo>
                  <a:cubicBezTo>
                    <a:pt x="93" y="93"/>
                    <a:pt x="103" y="84"/>
                    <a:pt x="112" y="65"/>
                  </a:cubicBezTo>
                  <a:cubicBezTo>
                    <a:pt x="121" y="47"/>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50"/>
            <p:cNvSpPr/>
            <p:nvPr/>
          </p:nvSpPr>
          <p:spPr>
            <a:xfrm>
              <a:off x="4525850" y="2826750"/>
              <a:ext cx="59025" cy="58450"/>
            </a:xfrm>
            <a:custGeom>
              <a:rect b="b" l="l" r="r" t="t"/>
              <a:pathLst>
                <a:path extrusionOk="0" h="2338" w="2361">
                  <a:moveTo>
                    <a:pt x="1555" y="1"/>
                  </a:moveTo>
                  <a:cubicBezTo>
                    <a:pt x="1464" y="1"/>
                    <a:pt x="1376" y="31"/>
                    <a:pt x="1310" y="97"/>
                  </a:cubicBezTo>
                  <a:cubicBezTo>
                    <a:pt x="1190" y="236"/>
                    <a:pt x="1208" y="440"/>
                    <a:pt x="1245" y="617"/>
                  </a:cubicBezTo>
                  <a:cubicBezTo>
                    <a:pt x="1153" y="515"/>
                    <a:pt x="1050" y="403"/>
                    <a:pt x="920" y="357"/>
                  </a:cubicBezTo>
                  <a:cubicBezTo>
                    <a:pt x="877" y="338"/>
                    <a:pt x="830" y="329"/>
                    <a:pt x="785" y="329"/>
                  </a:cubicBezTo>
                  <a:cubicBezTo>
                    <a:pt x="693" y="329"/>
                    <a:pt x="604" y="366"/>
                    <a:pt x="549" y="440"/>
                  </a:cubicBezTo>
                  <a:cubicBezTo>
                    <a:pt x="465" y="561"/>
                    <a:pt x="511" y="719"/>
                    <a:pt x="586" y="849"/>
                  </a:cubicBezTo>
                  <a:cubicBezTo>
                    <a:pt x="651" y="979"/>
                    <a:pt x="772" y="1081"/>
                    <a:pt x="827" y="1211"/>
                  </a:cubicBezTo>
                  <a:cubicBezTo>
                    <a:pt x="688" y="1165"/>
                    <a:pt x="558" y="1109"/>
                    <a:pt x="419" y="1109"/>
                  </a:cubicBezTo>
                  <a:cubicBezTo>
                    <a:pt x="279" y="1109"/>
                    <a:pt x="131" y="1174"/>
                    <a:pt x="84" y="1304"/>
                  </a:cubicBezTo>
                  <a:cubicBezTo>
                    <a:pt x="0" y="1509"/>
                    <a:pt x="214" y="1722"/>
                    <a:pt x="400" y="1834"/>
                  </a:cubicBezTo>
                  <a:cubicBezTo>
                    <a:pt x="865" y="2131"/>
                    <a:pt x="1403" y="2298"/>
                    <a:pt x="1961" y="2336"/>
                  </a:cubicBezTo>
                  <a:cubicBezTo>
                    <a:pt x="1971" y="2337"/>
                    <a:pt x="1981" y="2338"/>
                    <a:pt x="1991" y="2338"/>
                  </a:cubicBezTo>
                  <a:cubicBezTo>
                    <a:pt x="2157" y="2338"/>
                    <a:pt x="2242" y="2124"/>
                    <a:pt x="2277" y="2010"/>
                  </a:cubicBezTo>
                  <a:cubicBezTo>
                    <a:pt x="2360" y="1472"/>
                    <a:pt x="2323" y="923"/>
                    <a:pt x="2091" y="440"/>
                  </a:cubicBezTo>
                  <a:cubicBezTo>
                    <a:pt x="2007" y="292"/>
                    <a:pt x="1914" y="143"/>
                    <a:pt x="1775" y="59"/>
                  </a:cubicBezTo>
                  <a:cubicBezTo>
                    <a:pt x="1708" y="21"/>
                    <a:pt x="1630" y="1"/>
                    <a:pt x="155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50"/>
            <p:cNvSpPr/>
            <p:nvPr/>
          </p:nvSpPr>
          <p:spPr>
            <a:xfrm>
              <a:off x="4526550" y="2825400"/>
              <a:ext cx="57150" cy="59750"/>
            </a:xfrm>
            <a:custGeom>
              <a:rect b="b" l="l" r="r" t="t"/>
              <a:pathLst>
                <a:path extrusionOk="0" h="2390" w="2286">
                  <a:moveTo>
                    <a:pt x="2119" y="2287"/>
                  </a:moveTo>
                  <a:cubicBezTo>
                    <a:pt x="2100" y="2306"/>
                    <a:pt x="2072" y="2343"/>
                    <a:pt x="2044" y="2352"/>
                  </a:cubicBezTo>
                  <a:cubicBezTo>
                    <a:pt x="2072" y="2343"/>
                    <a:pt x="2100" y="2315"/>
                    <a:pt x="2119" y="2287"/>
                  </a:cubicBezTo>
                  <a:close/>
                  <a:moveTo>
                    <a:pt x="2044" y="2352"/>
                  </a:moveTo>
                  <a:cubicBezTo>
                    <a:pt x="2007" y="2371"/>
                    <a:pt x="1961" y="2371"/>
                    <a:pt x="1924" y="2371"/>
                  </a:cubicBezTo>
                  <a:cubicBezTo>
                    <a:pt x="1936" y="2374"/>
                    <a:pt x="1948" y="2375"/>
                    <a:pt x="1959" y="2375"/>
                  </a:cubicBezTo>
                  <a:cubicBezTo>
                    <a:pt x="1990" y="2375"/>
                    <a:pt x="2017" y="2366"/>
                    <a:pt x="2044" y="2352"/>
                  </a:cubicBezTo>
                  <a:close/>
                  <a:moveTo>
                    <a:pt x="1510" y="1"/>
                  </a:moveTo>
                  <a:cubicBezTo>
                    <a:pt x="1465" y="1"/>
                    <a:pt x="1420" y="10"/>
                    <a:pt x="1375" y="30"/>
                  </a:cubicBezTo>
                  <a:cubicBezTo>
                    <a:pt x="1301" y="58"/>
                    <a:pt x="1227" y="113"/>
                    <a:pt x="1190" y="197"/>
                  </a:cubicBezTo>
                  <a:cubicBezTo>
                    <a:pt x="1162" y="262"/>
                    <a:pt x="1143" y="355"/>
                    <a:pt x="1143" y="429"/>
                  </a:cubicBezTo>
                  <a:cubicBezTo>
                    <a:pt x="1143" y="457"/>
                    <a:pt x="1143" y="513"/>
                    <a:pt x="1162" y="541"/>
                  </a:cubicBezTo>
                  <a:lnTo>
                    <a:pt x="1087" y="476"/>
                  </a:lnTo>
                  <a:cubicBezTo>
                    <a:pt x="1032" y="429"/>
                    <a:pt x="976" y="383"/>
                    <a:pt x="892" y="355"/>
                  </a:cubicBezTo>
                  <a:cubicBezTo>
                    <a:pt x="846" y="343"/>
                    <a:pt x="800" y="336"/>
                    <a:pt x="752" y="336"/>
                  </a:cubicBezTo>
                  <a:cubicBezTo>
                    <a:pt x="723" y="336"/>
                    <a:pt x="692" y="339"/>
                    <a:pt x="660" y="346"/>
                  </a:cubicBezTo>
                  <a:cubicBezTo>
                    <a:pt x="576" y="355"/>
                    <a:pt x="511" y="411"/>
                    <a:pt x="465" y="485"/>
                  </a:cubicBezTo>
                  <a:cubicBezTo>
                    <a:pt x="418" y="559"/>
                    <a:pt x="418" y="643"/>
                    <a:pt x="428" y="717"/>
                  </a:cubicBezTo>
                  <a:cubicBezTo>
                    <a:pt x="437" y="801"/>
                    <a:pt x="474" y="866"/>
                    <a:pt x="521" y="922"/>
                  </a:cubicBezTo>
                  <a:cubicBezTo>
                    <a:pt x="576" y="1015"/>
                    <a:pt x="660" y="1098"/>
                    <a:pt x="716" y="1182"/>
                  </a:cubicBezTo>
                  <a:cubicBezTo>
                    <a:pt x="623" y="1145"/>
                    <a:pt x="521" y="1107"/>
                    <a:pt x="418" y="1107"/>
                  </a:cubicBezTo>
                  <a:cubicBezTo>
                    <a:pt x="344" y="1107"/>
                    <a:pt x="279" y="1126"/>
                    <a:pt x="205" y="1154"/>
                  </a:cubicBezTo>
                  <a:cubicBezTo>
                    <a:pt x="149" y="1191"/>
                    <a:pt x="75" y="1228"/>
                    <a:pt x="47" y="1293"/>
                  </a:cubicBezTo>
                  <a:cubicBezTo>
                    <a:pt x="10" y="1358"/>
                    <a:pt x="0" y="1442"/>
                    <a:pt x="10" y="1507"/>
                  </a:cubicBezTo>
                  <a:cubicBezTo>
                    <a:pt x="19" y="1572"/>
                    <a:pt x="56" y="1637"/>
                    <a:pt x="103" y="1693"/>
                  </a:cubicBezTo>
                  <a:cubicBezTo>
                    <a:pt x="186" y="1795"/>
                    <a:pt x="298" y="1879"/>
                    <a:pt x="418" y="1934"/>
                  </a:cubicBezTo>
                  <a:cubicBezTo>
                    <a:pt x="651" y="2064"/>
                    <a:pt x="892" y="2167"/>
                    <a:pt x="1143" y="2250"/>
                  </a:cubicBezTo>
                  <a:cubicBezTo>
                    <a:pt x="1403" y="2325"/>
                    <a:pt x="1654" y="2380"/>
                    <a:pt x="1924" y="2390"/>
                  </a:cubicBezTo>
                  <a:cubicBezTo>
                    <a:pt x="1654" y="2371"/>
                    <a:pt x="1403" y="2325"/>
                    <a:pt x="1143" y="2241"/>
                  </a:cubicBezTo>
                  <a:cubicBezTo>
                    <a:pt x="892" y="2157"/>
                    <a:pt x="660" y="2055"/>
                    <a:pt x="428" y="1916"/>
                  </a:cubicBezTo>
                  <a:cubicBezTo>
                    <a:pt x="307" y="1841"/>
                    <a:pt x="205" y="1776"/>
                    <a:pt x="121" y="1674"/>
                  </a:cubicBezTo>
                  <a:cubicBezTo>
                    <a:pt x="93" y="1628"/>
                    <a:pt x="56" y="1563"/>
                    <a:pt x="47" y="1498"/>
                  </a:cubicBezTo>
                  <a:cubicBezTo>
                    <a:pt x="28" y="1442"/>
                    <a:pt x="47" y="1368"/>
                    <a:pt x="75" y="1321"/>
                  </a:cubicBezTo>
                  <a:cubicBezTo>
                    <a:pt x="112" y="1275"/>
                    <a:pt x="158" y="1228"/>
                    <a:pt x="214" y="1210"/>
                  </a:cubicBezTo>
                  <a:cubicBezTo>
                    <a:pt x="279" y="1182"/>
                    <a:pt x="335" y="1173"/>
                    <a:pt x="400" y="1173"/>
                  </a:cubicBezTo>
                  <a:cubicBezTo>
                    <a:pt x="530" y="1182"/>
                    <a:pt x="651" y="1228"/>
                    <a:pt x="771" y="1275"/>
                  </a:cubicBezTo>
                  <a:lnTo>
                    <a:pt x="855" y="1312"/>
                  </a:lnTo>
                  <a:lnTo>
                    <a:pt x="855" y="1312"/>
                  </a:lnTo>
                  <a:lnTo>
                    <a:pt x="818" y="1228"/>
                  </a:lnTo>
                  <a:cubicBezTo>
                    <a:pt x="762" y="1089"/>
                    <a:pt x="660" y="987"/>
                    <a:pt x="576" y="866"/>
                  </a:cubicBezTo>
                  <a:cubicBezTo>
                    <a:pt x="539" y="810"/>
                    <a:pt x="521" y="754"/>
                    <a:pt x="511" y="680"/>
                  </a:cubicBezTo>
                  <a:cubicBezTo>
                    <a:pt x="493" y="624"/>
                    <a:pt x="493" y="559"/>
                    <a:pt x="530" y="513"/>
                  </a:cubicBezTo>
                  <a:cubicBezTo>
                    <a:pt x="567" y="466"/>
                    <a:pt x="614" y="429"/>
                    <a:pt x="669" y="420"/>
                  </a:cubicBezTo>
                  <a:cubicBezTo>
                    <a:pt x="694" y="412"/>
                    <a:pt x="723" y="407"/>
                    <a:pt x="752" y="407"/>
                  </a:cubicBezTo>
                  <a:cubicBezTo>
                    <a:pt x="788" y="407"/>
                    <a:pt x="824" y="414"/>
                    <a:pt x="855" y="429"/>
                  </a:cubicBezTo>
                  <a:cubicBezTo>
                    <a:pt x="985" y="476"/>
                    <a:pt x="1078" y="569"/>
                    <a:pt x="1180" y="671"/>
                  </a:cubicBezTo>
                  <a:lnTo>
                    <a:pt x="1273" y="764"/>
                  </a:lnTo>
                  <a:lnTo>
                    <a:pt x="1255" y="634"/>
                  </a:lnTo>
                  <a:cubicBezTo>
                    <a:pt x="1236" y="569"/>
                    <a:pt x="1227" y="485"/>
                    <a:pt x="1227" y="420"/>
                  </a:cubicBezTo>
                  <a:cubicBezTo>
                    <a:pt x="1227" y="346"/>
                    <a:pt x="1236" y="281"/>
                    <a:pt x="1264" y="206"/>
                  </a:cubicBezTo>
                  <a:cubicBezTo>
                    <a:pt x="1282" y="151"/>
                    <a:pt x="1348" y="104"/>
                    <a:pt x="1403" y="76"/>
                  </a:cubicBezTo>
                  <a:cubicBezTo>
                    <a:pt x="1441" y="65"/>
                    <a:pt x="1483" y="61"/>
                    <a:pt x="1523" y="61"/>
                  </a:cubicBezTo>
                  <a:cubicBezTo>
                    <a:pt x="1552" y="61"/>
                    <a:pt x="1581" y="63"/>
                    <a:pt x="1608" y="67"/>
                  </a:cubicBezTo>
                  <a:cubicBezTo>
                    <a:pt x="1682" y="76"/>
                    <a:pt x="1747" y="113"/>
                    <a:pt x="1793" y="160"/>
                  </a:cubicBezTo>
                  <a:cubicBezTo>
                    <a:pt x="1859" y="206"/>
                    <a:pt x="1905" y="262"/>
                    <a:pt x="1951" y="327"/>
                  </a:cubicBezTo>
                  <a:cubicBezTo>
                    <a:pt x="1998" y="383"/>
                    <a:pt x="2026" y="448"/>
                    <a:pt x="2054" y="522"/>
                  </a:cubicBezTo>
                  <a:cubicBezTo>
                    <a:pt x="2091" y="587"/>
                    <a:pt x="2109" y="662"/>
                    <a:pt x="2137" y="727"/>
                  </a:cubicBezTo>
                  <a:cubicBezTo>
                    <a:pt x="2239" y="1024"/>
                    <a:pt x="2277" y="1321"/>
                    <a:pt x="2258" y="1628"/>
                  </a:cubicBezTo>
                  <a:cubicBezTo>
                    <a:pt x="2258" y="1776"/>
                    <a:pt x="2239" y="1925"/>
                    <a:pt x="2212" y="2074"/>
                  </a:cubicBezTo>
                  <a:cubicBezTo>
                    <a:pt x="2239" y="1925"/>
                    <a:pt x="2258" y="1776"/>
                    <a:pt x="2277" y="1628"/>
                  </a:cubicBezTo>
                  <a:cubicBezTo>
                    <a:pt x="2286" y="1321"/>
                    <a:pt x="2258" y="1005"/>
                    <a:pt x="2165" y="717"/>
                  </a:cubicBezTo>
                  <a:cubicBezTo>
                    <a:pt x="2147" y="652"/>
                    <a:pt x="2119" y="578"/>
                    <a:pt x="2081" y="513"/>
                  </a:cubicBezTo>
                  <a:lnTo>
                    <a:pt x="1979" y="299"/>
                  </a:lnTo>
                  <a:cubicBezTo>
                    <a:pt x="1951" y="253"/>
                    <a:pt x="1905" y="197"/>
                    <a:pt x="1831" y="132"/>
                  </a:cubicBezTo>
                  <a:cubicBezTo>
                    <a:pt x="1775" y="95"/>
                    <a:pt x="1701" y="48"/>
                    <a:pt x="1626" y="20"/>
                  </a:cubicBezTo>
                  <a:cubicBezTo>
                    <a:pt x="1587" y="8"/>
                    <a:pt x="1549" y="1"/>
                    <a:pt x="15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50"/>
            <p:cNvSpPr/>
            <p:nvPr/>
          </p:nvSpPr>
          <p:spPr>
            <a:xfrm>
              <a:off x="4546525" y="2857025"/>
              <a:ext cx="31600" cy="27200"/>
            </a:xfrm>
            <a:custGeom>
              <a:rect b="b" l="l" r="r" t="t"/>
              <a:pathLst>
                <a:path extrusionOk="0" h="1088" w="1264">
                  <a:moveTo>
                    <a:pt x="0" y="0"/>
                  </a:moveTo>
                  <a:lnTo>
                    <a:pt x="0" y="0"/>
                  </a:lnTo>
                  <a:cubicBezTo>
                    <a:pt x="103" y="93"/>
                    <a:pt x="205" y="177"/>
                    <a:pt x="298" y="270"/>
                  </a:cubicBezTo>
                  <a:lnTo>
                    <a:pt x="623" y="530"/>
                  </a:lnTo>
                  <a:lnTo>
                    <a:pt x="948" y="799"/>
                  </a:lnTo>
                  <a:cubicBezTo>
                    <a:pt x="1013" y="846"/>
                    <a:pt x="1069" y="892"/>
                    <a:pt x="1115" y="939"/>
                  </a:cubicBezTo>
                  <a:cubicBezTo>
                    <a:pt x="1171" y="985"/>
                    <a:pt x="1217" y="1041"/>
                    <a:pt x="1264" y="1087"/>
                  </a:cubicBezTo>
                  <a:cubicBezTo>
                    <a:pt x="1180" y="985"/>
                    <a:pt x="1078" y="883"/>
                    <a:pt x="976" y="790"/>
                  </a:cubicBezTo>
                  <a:lnTo>
                    <a:pt x="660" y="511"/>
                  </a:lnTo>
                  <a:cubicBezTo>
                    <a:pt x="558" y="419"/>
                    <a:pt x="456" y="326"/>
                    <a:pt x="335" y="242"/>
                  </a:cubicBezTo>
                  <a:cubicBezTo>
                    <a:pt x="233" y="158"/>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50"/>
            <p:cNvSpPr/>
            <p:nvPr/>
          </p:nvSpPr>
          <p:spPr>
            <a:xfrm>
              <a:off x="4557200" y="2842400"/>
              <a:ext cx="22325" cy="40650"/>
            </a:xfrm>
            <a:custGeom>
              <a:rect b="b" l="l" r="r" t="t"/>
              <a:pathLst>
                <a:path extrusionOk="0" h="1626" w="893">
                  <a:moveTo>
                    <a:pt x="1" y="0"/>
                  </a:moveTo>
                  <a:cubicBezTo>
                    <a:pt x="75" y="139"/>
                    <a:pt x="140" y="279"/>
                    <a:pt x="187" y="409"/>
                  </a:cubicBezTo>
                  <a:cubicBezTo>
                    <a:pt x="261" y="548"/>
                    <a:pt x="335" y="688"/>
                    <a:pt x="410" y="827"/>
                  </a:cubicBezTo>
                  <a:cubicBezTo>
                    <a:pt x="493" y="966"/>
                    <a:pt x="558" y="1096"/>
                    <a:pt x="642" y="1236"/>
                  </a:cubicBezTo>
                  <a:cubicBezTo>
                    <a:pt x="718" y="1362"/>
                    <a:pt x="786" y="1481"/>
                    <a:pt x="867" y="1592"/>
                  </a:cubicBezTo>
                  <a:lnTo>
                    <a:pt x="867" y="1592"/>
                  </a:lnTo>
                  <a:cubicBezTo>
                    <a:pt x="835" y="1545"/>
                    <a:pt x="811" y="1491"/>
                    <a:pt x="781" y="1431"/>
                  </a:cubicBezTo>
                  <a:lnTo>
                    <a:pt x="679" y="1226"/>
                  </a:lnTo>
                  <a:lnTo>
                    <a:pt x="456" y="818"/>
                  </a:lnTo>
                  <a:lnTo>
                    <a:pt x="233" y="409"/>
                  </a:lnTo>
                  <a:cubicBezTo>
                    <a:pt x="149" y="270"/>
                    <a:pt x="84" y="139"/>
                    <a:pt x="1" y="0"/>
                  </a:cubicBezTo>
                  <a:close/>
                  <a:moveTo>
                    <a:pt x="867" y="1592"/>
                  </a:moveTo>
                  <a:cubicBezTo>
                    <a:pt x="875" y="1604"/>
                    <a:pt x="884" y="1615"/>
                    <a:pt x="893" y="1626"/>
                  </a:cubicBezTo>
                  <a:cubicBezTo>
                    <a:pt x="884" y="1615"/>
                    <a:pt x="876" y="1604"/>
                    <a:pt x="867" y="159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50"/>
            <p:cNvSpPr/>
            <p:nvPr/>
          </p:nvSpPr>
          <p:spPr>
            <a:xfrm>
              <a:off x="4559750" y="2865150"/>
              <a:ext cx="9325" cy="7925"/>
            </a:xfrm>
            <a:custGeom>
              <a:rect b="b" l="l" r="r" t="t"/>
              <a:pathLst>
                <a:path extrusionOk="0" h="317" w="373">
                  <a:moveTo>
                    <a:pt x="1" y="1"/>
                  </a:moveTo>
                  <a:cubicBezTo>
                    <a:pt x="66" y="66"/>
                    <a:pt x="122" y="112"/>
                    <a:pt x="187" y="168"/>
                  </a:cubicBezTo>
                  <a:cubicBezTo>
                    <a:pt x="224" y="196"/>
                    <a:pt x="252" y="214"/>
                    <a:pt x="280" y="242"/>
                  </a:cubicBezTo>
                  <a:cubicBezTo>
                    <a:pt x="308" y="270"/>
                    <a:pt x="345" y="289"/>
                    <a:pt x="373" y="316"/>
                  </a:cubicBezTo>
                  <a:cubicBezTo>
                    <a:pt x="354" y="279"/>
                    <a:pt x="317" y="242"/>
                    <a:pt x="298" y="224"/>
                  </a:cubicBezTo>
                  <a:cubicBezTo>
                    <a:pt x="261" y="196"/>
                    <a:pt x="233" y="159"/>
                    <a:pt x="205" y="140"/>
                  </a:cubicBezTo>
                  <a:cubicBezTo>
                    <a:pt x="140" y="84"/>
                    <a:pt x="75"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50"/>
            <p:cNvSpPr/>
            <p:nvPr/>
          </p:nvSpPr>
          <p:spPr>
            <a:xfrm>
              <a:off x="4556975" y="2861675"/>
              <a:ext cx="6050" cy="3975"/>
            </a:xfrm>
            <a:custGeom>
              <a:rect b="b" l="l" r="r" t="t"/>
              <a:pathLst>
                <a:path extrusionOk="0" h="159" w="242">
                  <a:moveTo>
                    <a:pt x="0" y="0"/>
                  </a:moveTo>
                  <a:lnTo>
                    <a:pt x="0" y="0"/>
                  </a:lnTo>
                  <a:cubicBezTo>
                    <a:pt x="38" y="37"/>
                    <a:pt x="84" y="65"/>
                    <a:pt x="112" y="93"/>
                  </a:cubicBezTo>
                  <a:cubicBezTo>
                    <a:pt x="131" y="102"/>
                    <a:pt x="149" y="112"/>
                    <a:pt x="177" y="130"/>
                  </a:cubicBezTo>
                  <a:lnTo>
                    <a:pt x="242" y="158"/>
                  </a:lnTo>
                  <a:cubicBezTo>
                    <a:pt x="233" y="140"/>
                    <a:pt x="223" y="112"/>
                    <a:pt x="196" y="102"/>
                  </a:cubicBezTo>
                  <a:cubicBezTo>
                    <a:pt x="186" y="84"/>
                    <a:pt x="158" y="65"/>
                    <a:pt x="140" y="56"/>
                  </a:cubicBezTo>
                  <a:cubicBezTo>
                    <a:pt x="93"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50"/>
            <p:cNvSpPr/>
            <p:nvPr/>
          </p:nvSpPr>
          <p:spPr>
            <a:xfrm>
              <a:off x="4559300" y="2858650"/>
              <a:ext cx="7225" cy="8150"/>
            </a:xfrm>
            <a:custGeom>
              <a:rect b="b" l="l" r="r" t="t"/>
              <a:pathLst>
                <a:path extrusionOk="0" h="326" w="289">
                  <a:moveTo>
                    <a:pt x="0" y="0"/>
                  </a:moveTo>
                  <a:cubicBezTo>
                    <a:pt x="38" y="65"/>
                    <a:pt x="93" y="121"/>
                    <a:pt x="130" y="177"/>
                  </a:cubicBezTo>
                  <a:cubicBezTo>
                    <a:pt x="177" y="223"/>
                    <a:pt x="233" y="279"/>
                    <a:pt x="288" y="326"/>
                  </a:cubicBezTo>
                  <a:cubicBezTo>
                    <a:pt x="279" y="298"/>
                    <a:pt x="251" y="270"/>
                    <a:pt x="233" y="233"/>
                  </a:cubicBezTo>
                  <a:cubicBezTo>
                    <a:pt x="205" y="214"/>
                    <a:pt x="186" y="177"/>
                    <a:pt x="158" y="158"/>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50"/>
            <p:cNvSpPr/>
            <p:nvPr/>
          </p:nvSpPr>
          <p:spPr>
            <a:xfrm>
              <a:off x="4569050" y="2870025"/>
              <a:ext cx="3975" cy="5825"/>
            </a:xfrm>
            <a:custGeom>
              <a:rect b="b" l="l" r="r" t="t"/>
              <a:pathLst>
                <a:path extrusionOk="0" h="233" w="159">
                  <a:moveTo>
                    <a:pt x="1" y="1"/>
                  </a:moveTo>
                  <a:lnTo>
                    <a:pt x="1" y="1"/>
                  </a:lnTo>
                  <a:cubicBezTo>
                    <a:pt x="19" y="47"/>
                    <a:pt x="38" y="94"/>
                    <a:pt x="66" y="131"/>
                  </a:cubicBezTo>
                  <a:cubicBezTo>
                    <a:pt x="84" y="168"/>
                    <a:pt x="121" y="196"/>
                    <a:pt x="159" y="233"/>
                  </a:cubicBezTo>
                  <a:cubicBezTo>
                    <a:pt x="140" y="187"/>
                    <a:pt x="121" y="140"/>
                    <a:pt x="93" y="103"/>
                  </a:cubicBezTo>
                  <a:cubicBezTo>
                    <a:pt x="75"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50"/>
            <p:cNvSpPr/>
            <p:nvPr/>
          </p:nvSpPr>
          <p:spPr>
            <a:xfrm>
              <a:off x="4546300" y="2838450"/>
              <a:ext cx="8375" cy="6300"/>
            </a:xfrm>
            <a:custGeom>
              <a:rect b="b" l="l" r="r" t="t"/>
              <a:pathLst>
                <a:path extrusionOk="0" h="252" w="335">
                  <a:moveTo>
                    <a:pt x="0" y="0"/>
                  </a:moveTo>
                  <a:lnTo>
                    <a:pt x="0" y="0"/>
                  </a:lnTo>
                  <a:cubicBezTo>
                    <a:pt x="56" y="47"/>
                    <a:pt x="102" y="93"/>
                    <a:pt x="167" y="140"/>
                  </a:cubicBezTo>
                  <a:cubicBezTo>
                    <a:pt x="195" y="158"/>
                    <a:pt x="214" y="177"/>
                    <a:pt x="251" y="195"/>
                  </a:cubicBezTo>
                  <a:cubicBezTo>
                    <a:pt x="270" y="223"/>
                    <a:pt x="307" y="232"/>
                    <a:pt x="335" y="251"/>
                  </a:cubicBezTo>
                  <a:cubicBezTo>
                    <a:pt x="307" y="223"/>
                    <a:pt x="288" y="195"/>
                    <a:pt x="260" y="177"/>
                  </a:cubicBezTo>
                  <a:cubicBezTo>
                    <a:pt x="242" y="149"/>
                    <a:pt x="204" y="130"/>
                    <a:pt x="186" y="102"/>
                  </a:cubicBezTo>
                  <a:cubicBezTo>
                    <a:pt x="121" y="56"/>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50"/>
            <p:cNvSpPr/>
            <p:nvPr/>
          </p:nvSpPr>
          <p:spPr>
            <a:xfrm>
              <a:off x="4550925" y="2844025"/>
              <a:ext cx="5375" cy="4200"/>
            </a:xfrm>
            <a:custGeom>
              <a:rect b="b" l="l" r="r" t="t"/>
              <a:pathLst>
                <a:path extrusionOk="0" h="168" w="215">
                  <a:moveTo>
                    <a:pt x="1" y="0"/>
                  </a:moveTo>
                  <a:cubicBezTo>
                    <a:pt x="29" y="28"/>
                    <a:pt x="66" y="65"/>
                    <a:pt x="103" y="84"/>
                  </a:cubicBezTo>
                  <a:cubicBezTo>
                    <a:pt x="140" y="112"/>
                    <a:pt x="168" y="149"/>
                    <a:pt x="215" y="167"/>
                  </a:cubicBezTo>
                  <a:cubicBezTo>
                    <a:pt x="215" y="130"/>
                    <a:pt x="196" y="121"/>
                    <a:pt x="187" y="102"/>
                  </a:cubicBezTo>
                  <a:cubicBezTo>
                    <a:pt x="159" y="84"/>
                    <a:pt x="150" y="65"/>
                    <a:pt x="122" y="56"/>
                  </a:cubicBezTo>
                  <a:cubicBezTo>
                    <a:pt x="112" y="47"/>
                    <a:pt x="94" y="28"/>
                    <a:pt x="66" y="19"/>
                  </a:cubicBezTo>
                  <a:cubicBezTo>
                    <a:pt x="47"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50"/>
            <p:cNvSpPr/>
            <p:nvPr/>
          </p:nvSpPr>
          <p:spPr>
            <a:xfrm>
              <a:off x="4543975" y="2840075"/>
              <a:ext cx="3725" cy="1875"/>
            </a:xfrm>
            <a:custGeom>
              <a:rect b="b" l="l" r="r" t="t"/>
              <a:pathLst>
                <a:path extrusionOk="0" h="75" w="149">
                  <a:moveTo>
                    <a:pt x="0" y="0"/>
                  </a:moveTo>
                  <a:cubicBezTo>
                    <a:pt x="19" y="28"/>
                    <a:pt x="47" y="37"/>
                    <a:pt x="65" y="47"/>
                  </a:cubicBezTo>
                  <a:cubicBezTo>
                    <a:pt x="74" y="47"/>
                    <a:pt x="93" y="65"/>
                    <a:pt x="102" y="65"/>
                  </a:cubicBezTo>
                  <a:cubicBezTo>
                    <a:pt x="112" y="65"/>
                    <a:pt x="140" y="75"/>
                    <a:pt x="149" y="75"/>
                  </a:cubicBezTo>
                  <a:cubicBezTo>
                    <a:pt x="140" y="47"/>
                    <a:pt x="112" y="28"/>
                    <a:pt x="93" y="19"/>
                  </a:cubicBezTo>
                  <a:cubicBezTo>
                    <a:pt x="65" y="19"/>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50"/>
            <p:cNvSpPr/>
            <p:nvPr/>
          </p:nvSpPr>
          <p:spPr>
            <a:xfrm>
              <a:off x="4563950" y="2829375"/>
              <a:ext cx="8375" cy="4900"/>
            </a:xfrm>
            <a:custGeom>
              <a:rect b="b" l="l" r="r" t="t"/>
              <a:pathLst>
                <a:path extrusionOk="0" h="196" w="335">
                  <a:moveTo>
                    <a:pt x="102" y="1"/>
                  </a:moveTo>
                  <a:cubicBezTo>
                    <a:pt x="65" y="1"/>
                    <a:pt x="19" y="1"/>
                    <a:pt x="0" y="29"/>
                  </a:cubicBezTo>
                  <a:cubicBezTo>
                    <a:pt x="14" y="25"/>
                    <a:pt x="29" y="23"/>
                    <a:pt x="43" y="23"/>
                  </a:cubicBezTo>
                  <a:cubicBezTo>
                    <a:pt x="94" y="23"/>
                    <a:pt x="145" y="46"/>
                    <a:pt x="195" y="75"/>
                  </a:cubicBezTo>
                  <a:cubicBezTo>
                    <a:pt x="223" y="84"/>
                    <a:pt x="242" y="103"/>
                    <a:pt x="270" y="131"/>
                  </a:cubicBezTo>
                  <a:lnTo>
                    <a:pt x="297" y="168"/>
                  </a:lnTo>
                  <a:lnTo>
                    <a:pt x="335" y="196"/>
                  </a:lnTo>
                  <a:cubicBezTo>
                    <a:pt x="325" y="187"/>
                    <a:pt x="325" y="168"/>
                    <a:pt x="316" y="149"/>
                  </a:cubicBezTo>
                  <a:cubicBezTo>
                    <a:pt x="316" y="140"/>
                    <a:pt x="297" y="122"/>
                    <a:pt x="288" y="103"/>
                  </a:cubicBezTo>
                  <a:cubicBezTo>
                    <a:pt x="270" y="84"/>
                    <a:pt x="242" y="57"/>
                    <a:pt x="205" y="38"/>
                  </a:cubicBezTo>
                  <a:cubicBezTo>
                    <a:pt x="177" y="10"/>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50"/>
            <p:cNvSpPr/>
            <p:nvPr/>
          </p:nvSpPr>
          <p:spPr>
            <a:xfrm>
              <a:off x="4568825" y="2832875"/>
              <a:ext cx="4900" cy="7675"/>
            </a:xfrm>
            <a:custGeom>
              <a:rect b="b" l="l" r="r" t="t"/>
              <a:pathLst>
                <a:path extrusionOk="0" h="307" w="196">
                  <a:moveTo>
                    <a:pt x="0" y="0"/>
                  </a:moveTo>
                  <a:lnTo>
                    <a:pt x="0" y="0"/>
                  </a:lnTo>
                  <a:cubicBezTo>
                    <a:pt x="10" y="28"/>
                    <a:pt x="37" y="56"/>
                    <a:pt x="47" y="84"/>
                  </a:cubicBezTo>
                  <a:cubicBezTo>
                    <a:pt x="56" y="102"/>
                    <a:pt x="84" y="130"/>
                    <a:pt x="93" y="149"/>
                  </a:cubicBezTo>
                  <a:lnTo>
                    <a:pt x="149" y="223"/>
                  </a:lnTo>
                  <a:cubicBezTo>
                    <a:pt x="168" y="260"/>
                    <a:pt x="186" y="279"/>
                    <a:pt x="195" y="307"/>
                  </a:cubicBezTo>
                  <a:cubicBezTo>
                    <a:pt x="195" y="270"/>
                    <a:pt x="186" y="232"/>
                    <a:pt x="177" y="214"/>
                  </a:cubicBezTo>
                  <a:cubicBezTo>
                    <a:pt x="158" y="186"/>
                    <a:pt x="149" y="149"/>
                    <a:pt x="130" y="130"/>
                  </a:cubicBez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50"/>
            <p:cNvSpPr/>
            <p:nvPr/>
          </p:nvSpPr>
          <p:spPr>
            <a:xfrm>
              <a:off x="4574625" y="2836350"/>
              <a:ext cx="3275" cy="7700"/>
            </a:xfrm>
            <a:custGeom>
              <a:rect b="b" l="l" r="r" t="t"/>
              <a:pathLst>
                <a:path extrusionOk="0" h="308" w="131">
                  <a:moveTo>
                    <a:pt x="1" y="1"/>
                  </a:moveTo>
                  <a:cubicBezTo>
                    <a:pt x="10" y="47"/>
                    <a:pt x="38" y="103"/>
                    <a:pt x="56" y="149"/>
                  </a:cubicBezTo>
                  <a:cubicBezTo>
                    <a:pt x="66" y="196"/>
                    <a:pt x="93" y="242"/>
                    <a:pt x="121" y="307"/>
                  </a:cubicBezTo>
                  <a:cubicBezTo>
                    <a:pt x="131" y="279"/>
                    <a:pt x="121" y="242"/>
                    <a:pt x="121" y="224"/>
                  </a:cubicBezTo>
                  <a:cubicBezTo>
                    <a:pt x="121" y="196"/>
                    <a:pt x="103" y="168"/>
                    <a:pt x="93" y="140"/>
                  </a:cubicBezTo>
                  <a:lnTo>
                    <a:pt x="56" y="75"/>
                  </a:lnTo>
                  <a:cubicBezTo>
                    <a:pt x="38" y="47"/>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50"/>
            <p:cNvSpPr/>
            <p:nvPr/>
          </p:nvSpPr>
          <p:spPr>
            <a:xfrm>
              <a:off x="4567425" y="2834025"/>
              <a:ext cx="3750" cy="4675"/>
            </a:xfrm>
            <a:custGeom>
              <a:rect b="b" l="l" r="r" t="t"/>
              <a:pathLst>
                <a:path extrusionOk="0" h="187" w="150">
                  <a:moveTo>
                    <a:pt x="1" y="1"/>
                  </a:moveTo>
                  <a:cubicBezTo>
                    <a:pt x="19" y="38"/>
                    <a:pt x="47" y="56"/>
                    <a:pt x="84" y="103"/>
                  </a:cubicBezTo>
                  <a:cubicBezTo>
                    <a:pt x="103" y="131"/>
                    <a:pt x="112" y="168"/>
                    <a:pt x="149" y="186"/>
                  </a:cubicBezTo>
                  <a:cubicBezTo>
                    <a:pt x="149" y="140"/>
                    <a:pt x="131" y="103"/>
                    <a:pt x="103" y="75"/>
                  </a:cubicBezTo>
                  <a:cubicBezTo>
                    <a:pt x="93" y="47"/>
                    <a:pt x="66" y="38"/>
                    <a:pt x="56" y="29"/>
                  </a:cubicBezTo>
                  <a:cubicBezTo>
                    <a:pt x="38" y="10"/>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50"/>
            <p:cNvSpPr/>
            <p:nvPr/>
          </p:nvSpPr>
          <p:spPr>
            <a:xfrm>
              <a:off x="4580200" y="2870950"/>
              <a:ext cx="2125" cy="8175"/>
            </a:xfrm>
            <a:custGeom>
              <a:rect b="b" l="l" r="r" t="t"/>
              <a:pathLst>
                <a:path extrusionOk="0" h="327" w="85">
                  <a:moveTo>
                    <a:pt x="56" y="1"/>
                  </a:moveTo>
                  <a:cubicBezTo>
                    <a:pt x="47" y="57"/>
                    <a:pt x="38" y="103"/>
                    <a:pt x="19" y="159"/>
                  </a:cubicBezTo>
                  <a:cubicBezTo>
                    <a:pt x="19" y="205"/>
                    <a:pt x="1" y="270"/>
                    <a:pt x="1" y="326"/>
                  </a:cubicBezTo>
                  <a:cubicBezTo>
                    <a:pt x="10" y="298"/>
                    <a:pt x="19" y="280"/>
                    <a:pt x="47" y="252"/>
                  </a:cubicBezTo>
                  <a:cubicBezTo>
                    <a:pt x="56" y="233"/>
                    <a:pt x="56" y="196"/>
                    <a:pt x="66" y="177"/>
                  </a:cubicBezTo>
                  <a:cubicBezTo>
                    <a:pt x="84" y="112"/>
                    <a:pt x="84" y="57"/>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50"/>
            <p:cNvSpPr/>
            <p:nvPr/>
          </p:nvSpPr>
          <p:spPr>
            <a:xfrm>
              <a:off x="4579050" y="2869325"/>
              <a:ext cx="1175" cy="6525"/>
            </a:xfrm>
            <a:custGeom>
              <a:rect b="b" l="l" r="r" t="t"/>
              <a:pathLst>
                <a:path extrusionOk="0" h="261" w="47">
                  <a:moveTo>
                    <a:pt x="19" y="1"/>
                  </a:moveTo>
                  <a:cubicBezTo>
                    <a:pt x="9" y="29"/>
                    <a:pt x="9" y="47"/>
                    <a:pt x="9" y="75"/>
                  </a:cubicBezTo>
                  <a:lnTo>
                    <a:pt x="9" y="131"/>
                  </a:lnTo>
                  <a:cubicBezTo>
                    <a:pt x="0" y="177"/>
                    <a:pt x="0" y="215"/>
                    <a:pt x="0" y="261"/>
                  </a:cubicBezTo>
                  <a:cubicBezTo>
                    <a:pt x="9" y="233"/>
                    <a:pt x="19" y="215"/>
                    <a:pt x="37" y="205"/>
                  </a:cubicBezTo>
                  <a:cubicBezTo>
                    <a:pt x="47" y="177"/>
                    <a:pt x="47" y="159"/>
                    <a:pt x="47" y="131"/>
                  </a:cubicBezTo>
                  <a:cubicBezTo>
                    <a:pt x="47" y="8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50"/>
            <p:cNvSpPr/>
            <p:nvPr/>
          </p:nvSpPr>
          <p:spPr>
            <a:xfrm>
              <a:off x="4574400" y="2866775"/>
              <a:ext cx="2575" cy="6300"/>
            </a:xfrm>
            <a:custGeom>
              <a:rect b="b" l="l" r="r" t="t"/>
              <a:pathLst>
                <a:path extrusionOk="0" h="252" w="103">
                  <a:moveTo>
                    <a:pt x="0" y="1"/>
                  </a:moveTo>
                  <a:cubicBezTo>
                    <a:pt x="0" y="47"/>
                    <a:pt x="10" y="94"/>
                    <a:pt x="37" y="131"/>
                  </a:cubicBezTo>
                  <a:cubicBezTo>
                    <a:pt x="47" y="177"/>
                    <a:pt x="65" y="214"/>
                    <a:pt x="102" y="251"/>
                  </a:cubicBezTo>
                  <a:cubicBezTo>
                    <a:pt x="102" y="205"/>
                    <a:pt x="93" y="159"/>
                    <a:pt x="84" y="103"/>
                  </a:cubicBezTo>
                  <a:cubicBezTo>
                    <a:pt x="65" y="84"/>
                    <a:pt x="56" y="75"/>
                    <a:pt x="47" y="47"/>
                  </a:cubicBezTo>
                  <a:cubicBezTo>
                    <a:pt x="37"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50"/>
            <p:cNvSpPr/>
            <p:nvPr/>
          </p:nvSpPr>
          <p:spPr>
            <a:xfrm>
              <a:off x="4576725" y="2863750"/>
              <a:ext cx="1400" cy="5375"/>
            </a:xfrm>
            <a:custGeom>
              <a:rect b="b" l="l" r="r" t="t"/>
              <a:pathLst>
                <a:path extrusionOk="0" h="215" w="56">
                  <a:moveTo>
                    <a:pt x="9" y="1"/>
                  </a:moveTo>
                  <a:cubicBezTo>
                    <a:pt x="0" y="29"/>
                    <a:pt x="9" y="75"/>
                    <a:pt x="9" y="112"/>
                  </a:cubicBezTo>
                  <a:cubicBezTo>
                    <a:pt x="9" y="150"/>
                    <a:pt x="19" y="187"/>
                    <a:pt x="47" y="215"/>
                  </a:cubicBezTo>
                  <a:cubicBezTo>
                    <a:pt x="56" y="187"/>
                    <a:pt x="56" y="140"/>
                    <a:pt x="47" y="103"/>
                  </a:cubicBezTo>
                  <a:cubicBezTo>
                    <a:pt x="47" y="66"/>
                    <a:pt x="37" y="2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50"/>
            <p:cNvSpPr/>
            <p:nvPr/>
          </p:nvSpPr>
          <p:spPr>
            <a:xfrm>
              <a:off x="4580200" y="2860275"/>
              <a:ext cx="1650" cy="7450"/>
            </a:xfrm>
            <a:custGeom>
              <a:rect b="b" l="l" r="r" t="t"/>
              <a:pathLst>
                <a:path extrusionOk="0" h="298" w="66">
                  <a:moveTo>
                    <a:pt x="10" y="0"/>
                  </a:moveTo>
                  <a:cubicBezTo>
                    <a:pt x="1" y="47"/>
                    <a:pt x="1" y="103"/>
                    <a:pt x="10" y="149"/>
                  </a:cubicBezTo>
                  <a:cubicBezTo>
                    <a:pt x="19" y="205"/>
                    <a:pt x="38" y="251"/>
                    <a:pt x="56" y="298"/>
                  </a:cubicBezTo>
                  <a:cubicBezTo>
                    <a:pt x="66" y="251"/>
                    <a:pt x="56" y="196"/>
                    <a:pt x="56" y="149"/>
                  </a:cubicBezTo>
                  <a:cubicBezTo>
                    <a:pt x="47" y="93"/>
                    <a:pt x="38"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50"/>
            <p:cNvSpPr/>
            <p:nvPr/>
          </p:nvSpPr>
          <p:spPr>
            <a:xfrm>
              <a:off x="4529575" y="2863050"/>
              <a:ext cx="5825" cy="7700"/>
            </a:xfrm>
            <a:custGeom>
              <a:rect b="b" l="l" r="r" t="t"/>
              <a:pathLst>
                <a:path extrusionOk="0" h="308" w="233">
                  <a:moveTo>
                    <a:pt x="0" y="1"/>
                  </a:moveTo>
                  <a:cubicBezTo>
                    <a:pt x="0" y="38"/>
                    <a:pt x="19" y="75"/>
                    <a:pt x="37" y="103"/>
                  </a:cubicBezTo>
                  <a:cubicBezTo>
                    <a:pt x="47" y="131"/>
                    <a:pt x="65" y="168"/>
                    <a:pt x="84" y="187"/>
                  </a:cubicBezTo>
                  <a:cubicBezTo>
                    <a:pt x="121" y="233"/>
                    <a:pt x="167" y="280"/>
                    <a:pt x="232" y="308"/>
                  </a:cubicBezTo>
                  <a:lnTo>
                    <a:pt x="167" y="233"/>
                  </a:lnTo>
                  <a:cubicBezTo>
                    <a:pt x="139" y="215"/>
                    <a:pt x="130" y="187"/>
                    <a:pt x="112" y="168"/>
                  </a:cubicBezTo>
                  <a:cubicBezTo>
                    <a:pt x="74" y="103"/>
                    <a:pt x="37"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50"/>
            <p:cNvSpPr/>
            <p:nvPr/>
          </p:nvSpPr>
          <p:spPr>
            <a:xfrm>
              <a:off x="4532825" y="2865150"/>
              <a:ext cx="5825" cy="5825"/>
            </a:xfrm>
            <a:custGeom>
              <a:rect b="b" l="l" r="r" t="t"/>
              <a:pathLst>
                <a:path extrusionOk="0" h="233" w="233">
                  <a:moveTo>
                    <a:pt x="0" y="1"/>
                  </a:moveTo>
                  <a:lnTo>
                    <a:pt x="0" y="1"/>
                  </a:lnTo>
                  <a:cubicBezTo>
                    <a:pt x="9" y="38"/>
                    <a:pt x="28" y="56"/>
                    <a:pt x="28" y="75"/>
                  </a:cubicBezTo>
                  <a:cubicBezTo>
                    <a:pt x="47" y="103"/>
                    <a:pt x="56" y="121"/>
                    <a:pt x="84" y="149"/>
                  </a:cubicBezTo>
                  <a:cubicBezTo>
                    <a:pt x="130" y="186"/>
                    <a:pt x="177" y="214"/>
                    <a:pt x="232" y="233"/>
                  </a:cubicBezTo>
                  <a:lnTo>
                    <a:pt x="177" y="168"/>
                  </a:lnTo>
                  <a:lnTo>
                    <a:pt x="121" y="112"/>
                  </a:lnTo>
                  <a:cubicBezTo>
                    <a:pt x="84" y="84"/>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50"/>
            <p:cNvSpPr/>
            <p:nvPr/>
          </p:nvSpPr>
          <p:spPr>
            <a:xfrm>
              <a:off x="4537475" y="2867250"/>
              <a:ext cx="7225" cy="5125"/>
            </a:xfrm>
            <a:custGeom>
              <a:rect b="b" l="l" r="r" t="t"/>
              <a:pathLst>
                <a:path extrusionOk="0" h="205" w="289">
                  <a:moveTo>
                    <a:pt x="0" y="0"/>
                  </a:moveTo>
                  <a:cubicBezTo>
                    <a:pt x="37" y="47"/>
                    <a:pt x="74" y="84"/>
                    <a:pt x="139" y="130"/>
                  </a:cubicBezTo>
                  <a:cubicBezTo>
                    <a:pt x="158" y="149"/>
                    <a:pt x="186" y="167"/>
                    <a:pt x="204" y="177"/>
                  </a:cubicBezTo>
                  <a:cubicBezTo>
                    <a:pt x="232" y="195"/>
                    <a:pt x="251" y="205"/>
                    <a:pt x="288" y="205"/>
                  </a:cubicBezTo>
                  <a:lnTo>
                    <a:pt x="223" y="149"/>
                  </a:lnTo>
                  <a:cubicBezTo>
                    <a:pt x="195" y="121"/>
                    <a:pt x="177" y="112"/>
                    <a:pt x="149" y="84"/>
                  </a:cubicBezTo>
                  <a:cubicBezTo>
                    <a:pt x="102" y="56"/>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50"/>
            <p:cNvSpPr/>
            <p:nvPr/>
          </p:nvSpPr>
          <p:spPr>
            <a:xfrm>
              <a:off x="4540950" y="2873525"/>
              <a:ext cx="8150" cy="3500"/>
            </a:xfrm>
            <a:custGeom>
              <a:rect b="b" l="l" r="r" t="t"/>
              <a:pathLst>
                <a:path extrusionOk="0" h="140" w="326">
                  <a:moveTo>
                    <a:pt x="0" y="0"/>
                  </a:moveTo>
                  <a:lnTo>
                    <a:pt x="0" y="0"/>
                  </a:lnTo>
                  <a:cubicBezTo>
                    <a:pt x="38" y="47"/>
                    <a:pt x="93" y="65"/>
                    <a:pt x="149" y="93"/>
                  </a:cubicBezTo>
                  <a:cubicBezTo>
                    <a:pt x="177" y="102"/>
                    <a:pt x="195" y="112"/>
                    <a:pt x="233" y="130"/>
                  </a:cubicBezTo>
                  <a:cubicBezTo>
                    <a:pt x="270" y="139"/>
                    <a:pt x="288" y="139"/>
                    <a:pt x="326" y="139"/>
                  </a:cubicBezTo>
                  <a:lnTo>
                    <a:pt x="242" y="93"/>
                  </a:lnTo>
                  <a:cubicBezTo>
                    <a:pt x="223" y="84"/>
                    <a:pt x="186" y="74"/>
                    <a:pt x="168" y="56"/>
                  </a:cubicBezTo>
                  <a:cubicBezTo>
                    <a:pt x="121" y="37"/>
                    <a:pt x="56"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50"/>
            <p:cNvSpPr/>
            <p:nvPr/>
          </p:nvSpPr>
          <p:spPr>
            <a:xfrm>
              <a:off x="4548150" y="2874200"/>
              <a:ext cx="7925" cy="4450"/>
            </a:xfrm>
            <a:custGeom>
              <a:rect b="b" l="l" r="r" t="t"/>
              <a:pathLst>
                <a:path extrusionOk="0" h="178" w="317">
                  <a:moveTo>
                    <a:pt x="0" y="1"/>
                  </a:moveTo>
                  <a:cubicBezTo>
                    <a:pt x="38" y="57"/>
                    <a:pt x="84" y="94"/>
                    <a:pt x="140" y="112"/>
                  </a:cubicBezTo>
                  <a:cubicBezTo>
                    <a:pt x="168" y="131"/>
                    <a:pt x="186" y="150"/>
                    <a:pt x="223" y="159"/>
                  </a:cubicBezTo>
                  <a:cubicBezTo>
                    <a:pt x="251" y="168"/>
                    <a:pt x="279" y="177"/>
                    <a:pt x="316" y="177"/>
                  </a:cubicBezTo>
                  <a:cubicBezTo>
                    <a:pt x="279" y="168"/>
                    <a:pt x="261" y="150"/>
                    <a:pt x="233" y="131"/>
                  </a:cubicBezTo>
                  <a:lnTo>
                    <a:pt x="168" y="85"/>
                  </a:lnTo>
                  <a:cubicBezTo>
                    <a:pt x="112" y="57"/>
                    <a:pt x="65"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50"/>
            <p:cNvSpPr/>
            <p:nvPr/>
          </p:nvSpPr>
          <p:spPr>
            <a:xfrm>
              <a:off x="4549075" y="2852600"/>
              <a:ext cx="3050" cy="3050"/>
            </a:xfrm>
            <a:custGeom>
              <a:rect b="b" l="l" r="r" t="t"/>
              <a:pathLst>
                <a:path extrusionOk="0" h="122" w="122">
                  <a:moveTo>
                    <a:pt x="1" y="1"/>
                  </a:moveTo>
                  <a:cubicBezTo>
                    <a:pt x="1" y="29"/>
                    <a:pt x="28" y="47"/>
                    <a:pt x="47" y="75"/>
                  </a:cubicBezTo>
                  <a:cubicBezTo>
                    <a:pt x="75" y="94"/>
                    <a:pt x="84" y="103"/>
                    <a:pt x="121" y="122"/>
                  </a:cubicBezTo>
                  <a:cubicBezTo>
                    <a:pt x="103" y="94"/>
                    <a:pt x="93" y="75"/>
                    <a:pt x="75" y="47"/>
                  </a:cubicBezTo>
                  <a:cubicBezTo>
                    <a:pt x="47"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50"/>
            <p:cNvSpPr/>
            <p:nvPr/>
          </p:nvSpPr>
          <p:spPr>
            <a:xfrm>
              <a:off x="4547925" y="2849125"/>
              <a:ext cx="3025" cy="2825"/>
            </a:xfrm>
            <a:custGeom>
              <a:rect b="b" l="l" r="r" t="t"/>
              <a:pathLst>
                <a:path extrusionOk="0" h="113" w="121">
                  <a:moveTo>
                    <a:pt x="0" y="1"/>
                  </a:moveTo>
                  <a:cubicBezTo>
                    <a:pt x="0" y="38"/>
                    <a:pt x="28" y="56"/>
                    <a:pt x="47" y="75"/>
                  </a:cubicBezTo>
                  <a:cubicBezTo>
                    <a:pt x="56" y="93"/>
                    <a:pt x="84" y="103"/>
                    <a:pt x="121" y="112"/>
                  </a:cubicBezTo>
                  <a:cubicBezTo>
                    <a:pt x="102" y="84"/>
                    <a:pt x="93" y="75"/>
                    <a:pt x="74" y="47"/>
                  </a:cubicBezTo>
                  <a:cubicBezTo>
                    <a:pt x="56" y="28"/>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50"/>
            <p:cNvSpPr/>
            <p:nvPr/>
          </p:nvSpPr>
          <p:spPr>
            <a:xfrm>
              <a:off x="4559300" y="2880250"/>
              <a:ext cx="5600" cy="2125"/>
            </a:xfrm>
            <a:custGeom>
              <a:rect b="b" l="l" r="r" t="t"/>
              <a:pathLst>
                <a:path extrusionOk="0" h="85" w="224">
                  <a:moveTo>
                    <a:pt x="0" y="1"/>
                  </a:moveTo>
                  <a:lnTo>
                    <a:pt x="103" y="66"/>
                  </a:lnTo>
                  <a:cubicBezTo>
                    <a:pt x="130" y="66"/>
                    <a:pt x="140" y="84"/>
                    <a:pt x="158" y="84"/>
                  </a:cubicBezTo>
                  <a:lnTo>
                    <a:pt x="223" y="84"/>
                  </a:lnTo>
                  <a:cubicBezTo>
                    <a:pt x="186" y="56"/>
                    <a:pt x="149" y="38"/>
                    <a:pt x="112" y="19"/>
                  </a:cubicBezTo>
                  <a:cubicBezTo>
                    <a:pt x="8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50"/>
            <p:cNvSpPr/>
            <p:nvPr/>
          </p:nvSpPr>
          <p:spPr>
            <a:xfrm>
              <a:off x="4765325" y="2945375"/>
              <a:ext cx="58550" cy="56625"/>
            </a:xfrm>
            <a:custGeom>
              <a:rect b="b" l="l" r="r" t="t"/>
              <a:pathLst>
                <a:path extrusionOk="0" h="2265" w="2342">
                  <a:moveTo>
                    <a:pt x="759" y="0"/>
                  </a:moveTo>
                  <a:cubicBezTo>
                    <a:pt x="564" y="0"/>
                    <a:pt x="410" y="201"/>
                    <a:pt x="326" y="387"/>
                  </a:cubicBezTo>
                  <a:cubicBezTo>
                    <a:pt x="93" y="898"/>
                    <a:pt x="0" y="1456"/>
                    <a:pt x="38" y="2013"/>
                  </a:cubicBezTo>
                  <a:cubicBezTo>
                    <a:pt x="38" y="2199"/>
                    <a:pt x="279" y="2264"/>
                    <a:pt x="409" y="2264"/>
                  </a:cubicBezTo>
                  <a:cubicBezTo>
                    <a:pt x="431" y="2264"/>
                    <a:pt x="453" y="2264"/>
                    <a:pt x="475" y="2264"/>
                  </a:cubicBezTo>
                  <a:cubicBezTo>
                    <a:pt x="992" y="2264"/>
                    <a:pt x="1505" y="2158"/>
                    <a:pt x="1933" y="1864"/>
                  </a:cubicBezTo>
                  <a:cubicBezTo>
                    <a:pt x="2072" y="1771"/>
                    <a:pt x="2212" y="1660"/>
                    <a:pt x="2267" y="1502"/>
                  </a:cubicBezTo>
                  <a:cubicBezTo>
                    <a:pt x="2342" y="1353"/>
                    <a:pt x="2314" y="1149"/>
                    <a:pt x="2174" y="1056"/>
                  </a:cubicBezTo>
                  <a:cubicBezTo>
                    <a:pt x="2115" y="1004"/>
                    <a:pt x="2043" y="985"/>
                    <a:pt x="1966" y="985"/>
                  </a:cubicBezTo>
                  <a:cubicBezTo>
                    <a:pt x="1865" y="985"/>
                    <a:pt x="1755" y="1019"/>
                    <a:pt x="1654" y="1056"/>
                  </a:cubicBezTo>
                  <a:cubicBezTo>
                    <a:pt x="1747" y="935"/>
                    <a:pt x="1840" y="833"/>
                    <a:pt x="1859" y="694"/>
                  </a:cubicBezTo>
                  <a:cubicBezTo>
                    <a:pt x="1886" y="554"/>
                    <a:pt x="1849" y="387"/>
                    <a:pt x="1719" y="331"/>
                  </a:cubicBezTo>
                  <a:cubicBezTo>
                    <a:pt x="1683" y="313"/>
                    <a:pt x="1645" y="305"/>
                    <a:pt x="1606" y="305"/>
                  </a:cubicBezTo>
                  <a:cubicBezTo>
                    <a:pt x="1508" y="305"/>
                    <a:pt x="1409" y="358"/>
                    <a:pt x="1329" y="424"/>
                  </a:cubicBezTo>
                  <a:cubicBezTo>
                    <a:pt x="1208" y="517"/>
                    <a:pt x="1125" y="638"/>
                    <a:pt x="1004" y="712"/>
                  </a:cubicBezTo>
                  <a:cubicBezTo>
                    <a:pt x="1050" y="592"/>
                    <a:pt x="1087" y="452"/>
                    <a:pt x="1060" y="313"/>
                  </a:cubicBezTo>
                  <a:cubicBezTo>
                    <a:pt x="1041" y="183"/>
                    <a:pt x="957" y="43"/>
                    <a:pt x="818" y="6"/>
                  </a:cubicBezTo>
                  <a:cubicBezTo>
                    <a:pt x="798" y="2"/>
                    <a:pt x="778" y="0"/>
                    <a:pt x="7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50"/>
            <p:cNvSpPr/>
            <p:nvPr/>
          </p:nvSpPr>
          <p:spPr>
            <a:xfrm>
              <a:off x="4765325" y="2945000"/>
              <a:ext cx="58775" cy="57225"/>
            </a:xfrm>
            <a:custGeom>
              <a:rect b="b" l="l" r="r" t="t"/>
              <a:pathLst>
                <a:path extrusionOk="0" h="2289" w="2351">
                  <a:moveTo>
                    <a:pt x="10" y="2057"/>
                  </a:moveTo>
                  <a:cubicBezTo>
                    <a:pt x="10" y="2094"/>
                    <a:pt x="28" y="2140"/>
                    <a:pt x="47" y="2158"/>
                  </a:cubicBezTo>
                  <a:cubicBezTo>
                    <a:pt x="28" y="2121"/>
                    <a:pt x="10" y="2093"/>
                    <a:pt x="10" y="2057"/>
                  </a:cubicBezTo>
                  <a:close/>
                  <a:moveTo>
                    <a:pt x="47" y="2158"/>
                  </a:moveTo>
                  <a:cubicBezTo>
                    <a:pt x="75" y="2195"/>
                    <a:pt x="93" y="2214"/>
                    <a:pt x="130" y="2232"/>
                  </a:cubicBezTo>
                  <a:cubicBezTo>
                    <a:pt x="93" y="2205"/>
                    <a:pt x="75" y="2186"/>
                    <a:pt x="47" y="2158"/>
                  </a:cubicBezTo>
                  <a:close/>
                  <a:moveTo>
                    <a:pt x="748" y="0"/>
                  </a:moveTo>
                  <a:cubicBezTo>
                    <a:pt x="713" y="0"/>
                    <a:pt x="679" y="7"/>
                    <a:pt x="641" y="21"/>
                  </a:cubicBezTo>
                  <a:cubicBezTo>
                    <a:pt x="576" y="40"/>
                    <a:pt x="530" y="86"/>
                    <a:pt x="465" y="133"/>
                  </a:cubicBezTo>
                  <a:cubicBezTo>
                    <a:pt x="372" y="244"/>
                    <a:pt x="316" y="356"/>
                    <a:pt x="270" y="486"/>
                  </a:cubicBezTo>
                  <a:cubicBezTo>
                    <a:pt x="177" y="727"/>
                    <a:pt x="93" y="987"/>
                    <a:pt x="65" y="1248"/>
                  </a:cubicBezTo>
                  <a:cubicBezTo>
                    <a:pt x="28" y="1508"/>
                    <a:pt x="0" y="1777"/>
                    <a:pt x="28" y="2037"/>
                  </a:cubicBezTo>
                  <a:cubicBezTo>
                    <a:pt x="19" y="1777"/>
                    <a:pt x="28" y="1517"/>
                    <a:pt x="75" y="1248"/>
                  </a:cubicBezTo>
                  <a:cubicBezTo>
                    <a:pt x="121" y="997"/>
                    <a:pt x="186" y="746"/>
                    <a:pt x="307" y="495"/>
                  </a:cubicBezTo>
                  <a:cubicBezTo>
                    <a:pt x="353" y="384"/>
                    <a:pt x="418" y="263"/>
                    <a:pt x="511" y="170"/>
                  </a:cubicBezTo>
                  <a:cubicBezTo>
                    <a:pt x="558" y="123"/>
                    <a:pt x="604" y="86"/>
                    <a:pt x="669" y="68"/>
                  </a:cubicBezTo>
                  <a:cubicBezTo>
                    <a:pt x="690" y="57"/>
                    <a:pt x="712" y="53"/>
                    <a:pt x="733" y="53"/>
                  </a:cubicBezTo>
                  <a:cubicBezTo>
                    <a:pt x="770" y="53"/>
                    <a:pt x="807" y="65"/>
                    <a:pt x="837" y="77"/>
                  </a:cubicBezTo>
                  <a:cubicBezTo>
                    <a:pt x="902" y="105"/>
                    <a:pt x="948" y="151"/>
                    <a:pt x="967" y="207"/>
                  </a:cubicBezTo>
                  <a:cubicBezTo>
                    <a:pt x="1004" y="263"/>
                    <a:pt x="1013" y="328"/>
                    <a:pt x="1022" y="384"/>
                  </a:cubicBezTo>
                  <a:cubicBezTo>
                    <a:pt x="1041" y="514"/>
                    <a:pt x="1004" y="634"/>
                    <a:pt x="967" y="764"/>
                  </a:cubicBezTo>
                  <a:lnTo>
                    <a:pt x="948" y="848"/>
                  </a:lnTo>
                  <a:lnTo>
                    <a:pt x="1013" y="802"/>
                  </a:lnTo>
                  <a:cubicBezTo>
                    <a:pt x="1143" y="718"/>
                    <a:pt x="1236" y="607"/>
                    <a:pt x="1329" y="514"/>
                  </a:cubicBezTo>
                  <a:cubicBezTo>
                    <a:pt x="1375" y="467"/>
                    <a:pt x="1431" y="430"/>
                    <a:pt x="1505" y="421"/>
                  </a:cubicBezTo>
                  <a:cubicBezTo>
                    <a:pt x="1533" y="407"/>
                    <a:pt x="1564" y="400"/>
                    <a:pt x="1593" y="400"/>
                  </a:cubicBezTo>
                  <a:cubicBezTo>
                    <a:pt x="1622" y="400"/>
                    <a:pt x="1649" y="407"/>
                    <a:pt x="1673" y="421"/>
                  </a:cubicBezTo>
                  <a:cubicBezTo>
                    <a:pt x="1738" y="439"/>
                    <a:pt x="1766" y="486"/>
                    <a:pt x="1793" y="542"/>
                  </a:cubicBezTo>
                  <a:cubicBezTo>
                    <a:pt x="1812" y="607"/>
                    <a:pt x="1812" y="672"/>
                    <a:pt x="1803" y="727"/>
                  </a:cubicBezTo>
                  <a:cubicBezTo>
                    <a:pt x="1784" y="857"/>
                    <a:pt x="1691" y="978"/>
                    <a:pt x="1608" y="1080"/>
                  </a:cubicBezTo>
                  <a:lnTo>
                    <a:pt x="1524" y="1183"/>
                  </a:lnTo>
                  <a:lnTo>
                    <a:pt x="1654" y="1136"/>
                  </a:lnTo>
                  <a:cubicBezTo>
                    <a:pt x="1719" y="1118"/>
                    <a:pt x="1793" y="1090"/>
                    <a:pt x="1859" y="1080"/>
                  </a:cubicBezTo>
                  <a:cubicBezTo>
                    <a:pt x="1889" y="1077"/>
                    <a:pt x="1919" y="1074"/>
                    <a:pt x="1947" y="1074"/>
                  </a:cubicBezTo>
                  <a:cubicBezTo>
                    <a:pt x="1988" y="1074"/>
                    <a:pt x="2029" y="1079"/>
                    <a:pt x="2072" y="1090"/>
                  </a:cubicBezTo>
                  <a:cubicBezTo>
                    <a:pt x="2137" y="1118"/>
                    <a:pt x="2184" y="1164"/>
                    <a:pt x="2221" y="1220"/>
                  </a:cubicBezTo>
                  <a:cubicBezTo>
                    <a:pt x="2258" y="1275"/>
                    <a:pt x="2267" y="1350"/>
                    <a:pt x="2258" y="1415"/>
                  </a:cubicBezTo>
                  <a:cubicBezTo>
                    <a:pt x="2258" y="1489"/>
                    <a:pt x="2221" y="1554"/>
                    <a:pt x="2184" y="1610"/>
                  </a:cubicBezTo>
                  <a:cubicBezTo>
                    <a:pt x="2147" y="1675"/>
                    <a:pt x="2091" y="1731"/>
                    <a:pt x="2044" y="1777"/>
                  </a:cubicBezTo>
                  <a:lnTo>
                    <a:pt x="1868" y="1917"/>
                  </a:lnTo>
                  <a:cubicBezTo>
                    <a:pt x="1812" y="1963"/>
                    <a:pt x="1747" y="2000"/>
                    <a:pt x="1673" y="2028"/>
                  </a:cubicBezTo>
                  <a:cubicBezTo>
                    <a:pt x="1403" y="2167"/>
                    <a:pt x="1106" y="2251"/>
                    <a:pt x="799" y="2279"/>
                  </a:cubicBezTo>
                  <a:cubicBezTo>
                    <a:pt x="1106" y="2251"/>
                    <a:pt x="1403" y="2186"/>
                    <a:pt x="1682" y="2047"/>
                  </a:cubicBezTo>
                  <a:cubicBezTo>
                    <a:pt x="1756" y="2009"/>
                    <a:pt x="1821" y="1972"/>
                    <a:pt x="1886" y="1935"/>
                  </a:cubicBezTo>
                  <a:cubicBezTo>
                    <a:pt x="1951" y="1907"/>
                    <a:pt x="2007" y="1861"/>
                    <a:pt x="2072" y="1814"/>
                  </a:cubicBezTo>
                  <a:cubicBezTo>
                    <a:pt x="2156" y="1749"/>
                    <a:pt x="2212" y="1694"/>
                    <a:pt x="2258" y="1629"/>
                  </a:cubicBezTo>
                  <a:cubicBezTo>
                    <a:pt x="2304" y="1554"/>
                    <a:pt x="2323" y="1480"/>
                    <a:pt x="2342" y="1406"/>
                  </a:cubicBezTo>
                  <a:cubicBezTo>
                    <a:pt x="2351" y="1322"/>
                    <a:pt x="2342" y="1238"/>
                    <a:pt x="2295" y="1164"/>
                  </a:cubicBezTo>
                  <a:cubicBezTo>
                    <a:pt x="2258" y="1090"/>
                    <a:pt x="2184" y="1015"/>
                    <a:pt x="2109" y="997"/>
                  </a:cubicBezTo>
                  <a:cubicBezTo>
                    <a:pt x="2060" y="986"/>
                    <a:pt x="2011" y="981"/>
                    <a:pt x="1962" y="981"/>
                  </a:cubicBezTo>
                  <a:cubicBezTo>
                    <a:pt x="1928" y="981"/>
                    <a:pt x="1893" y="984"/>
                    <a:pt x="1859" y="987"/>
                  </a:cubicBezTo>
                  <a:cubicBezTo>
                    <a:pt x="1831" y="987"/>
                    <a:pt x="1793" y="997"/>
                    <a:pt x="1747" y="1006"/>
                  </a:cubicBezTo>
                  <a:cubicBezTo>
                    <a:pt x="1766" y="987"/>
                    <a:pt x="1784" y="960"/>
                    <a:pt x="1803" y="932"/>
                  </a:cubicBezTo>
                  <a:cubicBezTo>
                    <a:pt x="1840" y="867"/>
                    <a:pt x="1877" y="802"/>
                    <a:pt x="1896" y="718"/>
                  </a:cubicBezTo>
                  <a:cubicBezTo>
                    <a:pt x="1905" y="634"/>
                    <a:pt x="1905" y="569"/>
                    <a:pt x="1886" y="486"/>
                  </a:cubicBezTo>
                  <a:cubicBezTo>
                    <a:pt x="1859" y="421"/>
                    <a:pt x="1803" y="346"/>
                    <a:pt x="1719" y="309"/>
                  </a:cubicBezTo>
                  <a:cubicBezTo>
                    <a:pt x="1686" y="297"/>
                    <a:pt x="1650" y="292"/>
                    <a:pt x="1615" y="292"/>
                  </a:cubicBezTo>
                  <a:cubicBezTo>
                    <a:pt x="1571" y="292"/>
                    <a:pt x="1528" y="299"/>
                    <a:pt x="1487" y="309"/>
                  </a:cubicBezTo>
                  <a:cubicBezTo>
                    <a:pt x="1422" y="337"/>
                    <a:pt x="1348" y="384"/>
                    <a:pt x="1292" y="430"/>
                  </a:cubicBezTo>
                  <a:cubicBezTo>
                    <a:pt x="1208" y="495"/>
                    <a:pt x="1143" y="588"/>
                    <a:pt x="1060" y="662"/>
                  </a:cubicBezTo>
                  <a:cubicBezTo>
                    <a:pt x="1087" y="560"/>
                    <a:pt x="1097" y="467"/>
                    <a:pt x="1087" y="356"/>
                  </a:cubicBezTo>
                  <a:cubicBezTo>
                    <a:pt x="1069" y="291"/>
                    <a:pt x="1050" y="216"/>
                    <a:pt x="1013" y="161"/>
                  </a:cubicBezTo>
                  <a:cubicBezTo>
                    <a:pt x="976" y="105"/>
                    <a:pt x="920" y="40"/>
                    <a:pt x="855" y="21"/>
                  </a:cubicBezTo>
                  <a:cubicBezTo>
                    <a:pt x="818" y="7"/>
                    <a:pt x="783" y="0"/>
                    <a:pt x="748" y="0"/>
                  </a:cubicBezTo>
                  <a:close/>
                  <a:moveTo>
                    <a:pt x="131" y="2232"/>
                  </a:moveTo>
                  <a:lnTo>
                    <a:pt x="131" y="2232"/>
                  </a:lnTo>
                  <a:cubicBezTo>
                    <a:pt x="196" y="2260"/>
                    <a:pt x="270" y="2288"/>
                    <a:pt x="353" y="2288"/>
                  </a:cubicBezTo>
                  <a:cubicBezTo>
                    <a:pt x="279" y="2279"/>
                    <a:pt x="196" y="2260"/>
                    <a:pt x="131" y="22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50"/>
            <p:cNvSpPr/>
            <p:nvPr/>
          </p:nvSpPr>
          <p:spPr>
            <a:xfrm>
              <a:off x="4767400" y="2963875"/>
              <a:ext cx="23025" cy="35100"/>
            </a:xfrm>
            <a:custGeom>
              <a:rect b="b" l="l" r="r" t="t"/>
              <a:pathLst>
                <a:path extrusionOk="0" h="1404" w="921">
                  <a:moveTo>
                    <a:pt x="921" y="0"/>
                  </a:moveTo>
                  <a:cubicBezTo>
                    <a:pt x="846" y="112"/>
                    <a:pt x="772" y="232"/>
                    <a:pt x="688" y="335"/>
                  </a:cubicBezTo>
                  <a:lnTo>
                    <a:pt x="466" y="697"/>
                  </a:lnTo>
                  <a:lnTo>
                    <a:pt x="243" y="1059"/>
                  </a:lnTo>
                  <a:cubicBezTo>
                    <a:pt x="215" y="1115"/>
                    <a:pt x="168" y="1171"/>
                    <a:pt x="131" y="1227"/>
                  </a:cubicBezTo>
                  <a:cubicBezTo>
                    <a:pt x="85" y="1292"/>
                    <a:pt x="47" y="1347"/>
                    <a:pt x="1" y="1403"/>
                  </a:cubicBezTo>
                  <a:cubicBezTo>
                    <a:pt x="103" y="1310"/>
                    <a:pt x="187" y="1199"/>
                    <a:pt x="270" y="1078"/>
                  </a:cubicBezTo>
                  <a:cubicBezTo>
                    <a:pt x="354" y="966"/>
                    <a:pt x="428" y="846"/>
                    <a:pt x="503" y="734"/>
                  </a:cubicBezTo>
                  <a:cubicBezTo>
                    <a:pt x="586" y="613"/>
                    <a:pt x="651" y="502"/>
                    <a:pt x="726" y="372"/>
                  </a:cubicBezTo>
                  <a:cubicBezTo>
                    <a:pt x="791" y="242"/>
                    <a:pt x="865" y="130"/>
                    <a:pt x="9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50"/>
            <p:cNvSpPr/>
            <p:nvPr/>
          </p:nvSpPr>
          <p:spPr>
            <a:xfrm>
              <a:off x="4768800" y="2972450"/>
              <a:ext cx="37650" cy="27675"/>
            </a:xfrm>
            <a:custGeom>
              <a:rect b="b" l="l" r="r" t="t"/>
              <a:pathLst>
                <a:path extrusionOk="0" h="1107" w="1506">
                  <a:moveTo>
                    <a:pt x="1506" y="1"/>
                  </a:moveTo>
                  <a:lnTo>
                    <a:pt x="1506" y="1"/>
                  </a:lnTo>
                  <a:cubicBezTo>
                    <a:pt x="1366" y="85"/>
                    <a:pt x="1236" y="177"/>
                    <a:pt x="1116" y="261"/>
                  </a:cubicBezTo>
                  <a:cubicBezTo>
                    <a:pt x="995" y="345"/>
                    <a:pt x="865" y="438"/>
                    <a:pt x="735" y="531"/>
                  </a:cubicBezTo>
                  <a:cubicBezTo>
                    <a:pt x="605" y="614"/>
                    <a:pt x="493" y="716"/>
                    <a:pt x="363" y="809"/>
                  </a:cubicBezTo>
                  <a:cubicBezTo>
                    <a:pt x="233" y="902"/>
                    <a:pt x="112" y="995"/>
                    <a:pt x="1" y="1107"/>
                  </a:cubicBezTo>
                  <a:cubicBezTo>
                    <a:pt x="66" y="1060"/>
                    <a:pt x="131" y="1014"/>
                    <a:pt x="187" y="967"/>
                  </a:cubicBezTo>
                  <a:cubicBezTo>
                    <a:pt x="252" y="921"/>
                    <a:pt x="317" y="874"/>
                    <a:pt x="372" y="828"/>
                  </a:cubicBezTo>
                  <a:lnTo>
                    <a:pt x="763" y="558"/>
                  </a:lnTo>
                  <a:lnTo>
                    <a:pt x="1134" y="280"/>
                  </a:lnTo>
                  <a:cubicBezTo>
                    <a:pt x="1255" y="187"/>
                    <a:pt x="1376" y="94"/>
                    <a:pt x="15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50"/>
            <p:cNvSpPr/>
            <p:nvPr/>
          </p:nvSpPr>
          <p:spPr>
            <a:xfrm>
              <a:off x="4777625" y="2978025"/>
              <a:ext cx="6300" cy="9800"/>
            </a:xfrm>
            <a:custGeom>
              <a:rect b="b" l="l" r="r" t="t"/>
              <a:pathLst>
                <a:path extrusionOk="0" h="392" w="252">
                  <a:moveTo>
                    <a:pt x="252" y="1"/>
                  </a:moveTo>
                  <a:lnTo>
                    <a:pt x="252" y="1"/>
                  </a:lnTo>
                  <a:cubicBezTo>
                    <a:pt x="205" y="75"/>
                    <a:pt x="159" y="131"/>
                    <a:pt x="112" y="187"/>
                  </a:cubicBezTo>
                  <a:cubicBezTo>
                    <a:pt x="94" y="224"/>
                    <a:pt x="84" y="261"/>
                    <a:pt x="57" y="289"/>
                  </a:cubicBezTo>
                  <a:cubicBezTo>
                    <a:pt x="38" y="326"/>
                    <a:pt x="19" y="363"/>
                    <a:pt x="1" y="391"/>
                  </a:cubicBezTo>
                  <a:cubicBezTo>
                    <a:pt x="38" y="363"/>
                    <a:pt x="57" y="335"/>
                    <a:pt x="84" y="308"/>
                  </a:cubicBezTo>
                  <a:cubicBezTo>
                    <a:pt x="103" y="280"/>
                    <a:pt x="131" y="243"/>
                    <a:pt x="149" y="215"/>
                  </a:cubicBezTo>
                  <a:cubicBezTo>
                    <a:pt x="187" y="150"/>
                    <a:pt x="233" y="85"/>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50"/>
            <p:cNvSpPr/>
            <p:nvPr/>
          </p:nvSpPr>
          <p:spPr>
            <a:xfrm>
              <a:off x="4783900" y="2974775"/>
              <a:ext cx="3275" cy="7000"/>
            </a:xfrm>
            <a:custGeom>
              <a:rect b="b" l="l" r="r" t="t"/>
              <a:pathLst>
                <a:path extrusionOk="0" h="280" w="131">
                  <a:moveTo>
                    <a:pt x="131" y="1"/>
                  </a:moveTo>
                  <a:lnTo>
                    <a:pt x="131" y="1"/>
                  </a:lnTo>
                  <a:cubicBezTo>
                    <a:pt x="94" y="38"/>
                    <a:pt x="75" y="84"/>
                    <a:pt x="47" y="140"/>
                  </a:cubicBezTo>
                  <a:cubicBezTo>
                    <a:pt x="47" y="168"/>
                    <a:pt x="38" y="187"/>
                    <a:pt x="28" y="215"/>
                  </a:cubicBezTo>
                  <a:cubicBezTo>
                    <a:pt x="28" y="233"/>
                    <a:pt x="19" y="261"/>
                    <a:pt x="1" y="280"/>
                  </a:cubicBezTo>
                  <a:cubicBezTo>
                    <a:pt x="28" y="270"/>
                    <a:pt x="47" y="252"/>
                    <a:pt x="66" y="224"/>
                  </a:cubicBezTo>
                  <a:lnTo>
                    <a:pt x="94" y="159"/>
                  </a:lnTo>
                  <a:cubicBezTo>
                    <a:pt x="121" y="112"/>
                    <a:pt x="131" y="47"/>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50"/>
            <p:cNvSpPr/>
            <p:nvPr/>
          </p:nvSpPr>
          <p:spPr>
            <a:xfrm>
              <a:off x="4783200" y="2976650"/>
              <a:ext cx="7225" cy="8375"/>
            </a:xfrm>
            <a:custGeom>
              <a:rect b="b" l="l" r="r" t="t"/>
              <a:pathLst>
                <a:path extrusionOk="0" h="335" w="289">
                  <a:moveTo>
                    <a:pt x="289" y="0"/>
                  </a:moveTo>
                  <a:lnTo>
                    <a:pt x="289" y="0"/>
                  </a:lnTo>
                  <a:cubicBezTo>
                    <a:pt x="233" y="47"/>
                    <a:pt x="187" y="102"/>
                    <a:pt x="122" y="149"/>
                  </a:cubicBezTo>
                  <a:cubicBezTo>
                    <a:pt x="75" y="205"/>
                    <a:pt x="47" y="279"/>
                    <a:pt x="1" y="335"/>
                  </a:cubicBezTo>
                  <a:cubicBezTo>
                    <a:pt x="29" y="316"/>
                    <a:pt x="66" y="288"/>
                    <a:pt x="94" y="270"/>
                  </a:cubicBezTo>
                  <a:cubicBezTo>
                    <a:pt x="112" y="242"/>
                    <a:pt x="140" y="205"/>
                    <a:pt x="159" y="186"/>
                  </a:cubicBezTo>
                  <a:cubicBezTo>
                    <a:pt x="205" y="130"/>
                    <a:pt x="252" y="65"/>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50"/>
            <p:cNvSpPr/>
            <p:nvPr/>
          </p:nvSpPr>
          <p:spPr>
            <a:xfrm>
              <a:off x="4775300" y="2988025"/>
              <a:ext cx="5150" cy="4675"/>
            </a:xfrm>
            <a:custGeom>
              <a:rect b="b" l="l" r="r" t="t"/>
              <a:pathLst>
                <a:path extrusionOk="0" h="187" w="206">
                  <a:moveTo>
                    <a:pt x="205" y="0"/>
                  </a:moveTo>
                  <a:lnTo>
                    <a:pt x="205" y="0"/>
                  </a:lnTo>
                  <a:cubicBezTo>
                    <a:pt x="159" y="19"/>
                    <a:pt x="131" y="47"/>
                    <a:pt x="94" y="75"/>
                  </a:cubicBezTo>
                  <a:cubicBezTo>
                    <a:pt x="57" y="103"/>
                    <a:pt x="19" y="140"/>
                    <a:pt x="1" y="186"/>
                  </a:cubicBezTo>
                  <a:cubicBezTo>
                    <a:pt x="47" y="158"/>
                    <a:pt x="84" y="140"/>
                    <a:pt x="112" y="103"/>
                  </a:cubicBezTo>
                  <a:cubicBezTo>
                    <a:pt x="150" y="75"/>
                    <a:pt x="187"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50"/>
            <p:cNvSpPr/>
            <p:nvPr/>
          </p:nvSpPr>
          <p:spPr>
            <a:xfrm>
              <a:off x="4803650" y="2960850"/>
              <a:ext cx="5125" cy="9325"/>
            </a:xfrm>
            <a:custGeom>
              <a:rect b="b" l="l" r="r" t="t"/>
              <a:pathLst>
                <a:path extrusionOk="0" h="373" w="205">
                  <a:moveTo>
                    <a:pt x="205" y="0"/>
                  </a:moveTo>
                  <a:lnTo>
                    <a:pt x="205" y="0"/>
                  </a:lnTo>
                  <a:cubicBezTo>
                    <a:pt x="168" y="65"/>
                    <a:pt x="130" y="130"/>
                    <a:pt x="93" y="186"/>
                  </a:cubicBezTo>
                  <a:cubicBezTo>
                    <a:pt x="84" y="223"/>
                    <a:pt x="65" y="251"/>
                    <a:pt x="47" y="279"/>
                  </a:cubicBezTo>
                  <a:cubicBezTo>
                    <a:pt x="38" y="316"/>
                    <a:pt x="19" y="344"/>
                    <a:pt x="0" y="372"/>
                  </a:cubicBezTo>
                  <a:cubicBezTo>
                    <a:pt x="28" y="353"/>
                    <a:pt x="47" y="316"/>
                    <a:pt x="75" y="298"/>
                  </a:cubicBezTo>
                  <a:cubicBezTo>
                    <a:pt x="93" y="261"/>
                    <a:pt x="121" y="233"/>
                    <a:pt x="130" y="205"/>
                  </a:cubicBezTo>
                  <a:cubicBezTo>
                    <a:pt x="158" y="140"/>
                    <a:pt x="186" y="7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50"/>
            <p:cNvSpPr/>
            <p:nvPr/>
          </p:nvSpPr>
          <p:spPr>
            <a:xfrm>
              <a:off x="4800625" y="2966425"/>
              <a:ext cx="3500" cy="6050"/>
            </a:xfrm>
            <a:custGeom>
              <a:rect b="b" l="l" r="r" t="t"/>
              <a:pathLst>
                <a:path extrusionOk="0" h="242" w="140">
                  <a:moveTo>
                    <a:pt x="140" y="0"/>
                  </a:moveTo>
                  <a:cubicBezTo>
                    <a:pt x="103" y="38"/>
                    <a:pt x="75" y="84"/>
                    <a:pt x="66" y="121"/>
                  </a:cubicBezTo>
                  <a:cubicBezTo>
                    <a:pt x="47" y="168"/>
                    <a:pt x="19" y="196"/>
                    <a:pt x="1" y="242"/>
                  </a:cubicBezTo>
                  <a:cubicBezTo>
                    <a:pt x="19" y="233"/>
                    <a:pt x="47" y="223"/>
                    <a:pt x="56" y="196"/>
                  </a:cubicBezTo>
                  <a:cubicBezTo>
                    <a:pt x="75" y="186"/>
                    <a:pt x="93" y="168"/>
                    <a:pt x="103" y="140"/>
                  </a:cubicBezTo>
                  <a:cubicBezTo>
                    <a:pt x="112" y="121"/>
                    <a:pt x="112" y="93"/>
                    <a:pt x="121" y="75"/>
                  </a:cubicBezTo>
                  <a:cubicBezTo>
                    <a:pt x="121" y="47"/>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50"/>
            <p:cNvSpPr/>
            <p:nvPr/>
          </p:nvSpPr>
          <p:spPr>
            <a:xfrm>
              <a:off x="4805500" y="2959000"/>
              <a:ext cx="1650" cy="3975"/>
            </a:xfrm>
            <a:custGeom>
              <a:rect b="b" l="l" r="r" t="t"/>
              <a:pathLst>
                <a:path extrusionOk="0" h="159" w="66">
                  <a:moveTo>
                    <a:pt x="56" y="0"/>
                  </a:moveTo>
                  <a:cubicBezTo>
                    <a:pt x="38" y="28"/>
                    <a:pt x="19" y="56"/>
                    <a:pt x="19" y="74"/>
                  </a:cubicBezTo>
                  <a:cubicBezTo>
                    <a:pt x="19" y="93"/>
                    <a:pt x="10" y="102"/>
                    <a:pt x="10" y="112"/>
                  </a:cubicBezTo>
                  <a:cubicBezTo>
                    <a:pt x="1" y="121"/>
                    <a:pt x="1" y="149"/>
                    <a:pt x="1" y="158"/>
                  </a:cubicBezTo>
                  <a:cubicBezTo>
                    <a:pt x="38" y="149"/>
                    <a:pt x="47" y="112"/>
                    <a:pt x="56" y="93"/>
                  </a:cubicBezTo>
                  <a:cubicBezTo>
                    <a:pt x="66" y="74"/>
                    <a:pt x="66" y="56"/>
                    <a:pt x="66" y="47"/>
                  </a:cubicBezTo>
                  <a:cubicBezTo>
                    <a:pt x="66" y="28"/>
                    <a:pt x="66" y="9"/>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50"/>
            <p:cNvSpPr/>
            <p:nvPr/>
          </p:nvSpPr>
          <p:spPr>
            <a:xfrm>
              <a:off x="4816200" y="2977575"/>
              <a:ext cx="4200" cy="8375"/>
            </a:xfrm>
            <a:custGeom>
              <a:rect b="b" l="l" r="r" t="t"/>
              <a:pathLst>
                <a:path extrusionOk="0" h="335" w="168">
                  <a:moveTo>
                    <a:pt x="130" y="0"/>
                  </a:moveTo>
                  <a:lnTo>
                    <a:pt x="130" y="0"/>
                  </a:lnTo>
                  <a:cubicBezTo>
                    <a:pt x="149" y="65"/>
                    <a:pt x="139" y="121"/>
                    <a:pt x="121" y="186"/>
                  </a:cubicBezTo>
                  <a:cubicBezTo>
                    <a:pt x="102" y="205"/>
                    <a:pt x="93" y="242"/>
                    <a:pt x="74" y="261"/>
                  </a:cubicBezTo>
                  <a:lnTo>
                    <a:pt x="37" y="298"/>
                  </a:lnTo>
                  <a:lnTo>
                    <a:pt x="0" y="335"/>
                  </a:lnTo>
                  <a:cubicBezTo>
                    <a:pt x="9" y="335"/>
                    <a:pt x="37" y="326"/>
                    <a:pt x="47" y="307"/>
                  </a:cubicBezTo>
                  <a:lnTo>
                    <a:pt x="84" y="279"/>
                  </a:lnTo>
                  <a:cubicBezTo>
                    <a:pt x="102" y="251"/>
                    <a:pt x="130" y="223"/>
                    <a:pt x="139" y="195"/>
                  </a:cubicBezTo>
                  <a:cubicBezTo>
                    <a:pt x="167" y="158"/>
                    <a:pt x="167" y="121"/>
                    <a:pt x="167" y="93"/>
                  </a:cubicBezTo>
                  <a:cubicBezTo>
                    <a:pt x="167" y="56"/>
                    <a:pt x="149" y="19"/>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50"/>
            <p:cNvSpPr/>
            <p:nvPr/>
          </p:nvSpPr>
          <p:spPr>
            <a:xfrm>
              <a:off x="4810375" y="2982675"/>
              <a:ext cx="7000" cy="6075"/>
            </a:xfrm>
            <a:custGeom>
              <a:rect b="b" l="l" r="r" t="t"/>
              <a:pathLst>
                <a:path extrusionOk="0" h="243" w="280">
                  <a:moveTo>
                    <a:pt x="279" y="1"/>
                  </a:moveTo>
                  <a:cubicBezTo>
                    <a:pt x="261" y="29"/>
                    <a:pt x="233" y="38"/>
                    <a:pt x="214" y="66"/>
                  </a:cubicBezTo>
                  <a:cubicBezTo>
                    <a:pt x="187" y="84"/>
                    <a:pt x="168" y="103"/>
                    <a:pt x="140" y="131"/>
                  </a:cubicBezTo>
                  <a:lnTo>
                    <a:pt x="75" y="187"/>
                  </a:lnTo>
                  <a:cubicBezTo>
                    <a:pt x="47" y="205"/>
                    <a:pt x="29" y="224"/>
                    <a:pt x="1" y="242"/>
                  </a:cubicBezTo>
                  <a:cubicBezTo>
                    <a:pt x="38" y="242"/>
                    <a:pt x="75" y="224"/>
                    <a:pt x="94" y="205"/>
                  </a:cubicBezTo>
                  <a:cubicBezTo>
                    <a:pt x="122" y="196"/>
                    <a:pt x="140" y="177"/>
                    <a:pt x="168" y="149"/>
                  </a:cubicBezTo>
                  <a:cubicBezTo>
                    <a:pt x="214" y="103"/>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50"/>
            <p:cNvSpPr/>
            <p:nvPr/>
          </p:nvSpPr>
          <p:spPr>
            <a:xfrm>
              <a:off x="4807600" y="2988725"/>
              <a:ext cx="7225" cy="3975"/>
            </a:xfrm>
            <a:custGeom>
              <a:rect b="b" l="l" r="r" t="t"/>
              <a:pathLst>
                <a:path extrusionOk="0" h="159" w="289">
                  <a:moveTo>
                    <a:pt x="288" y="0"/>
                  </a:moveTo>
                  <a:cubicBezTo>
                    <a:pt x="233" y="28"/>
                    <a:pt x="186" y="47"/>
                    <a:pt x="140" y="75"/>
                  </a:cubicBezTo>
                  <a:cubicBezTo>
                    <a:pt x="93" y="93"/>
                    <a:pt x="47" y="130"/>
                    <a:pt x="0" y="158"/>
                  </a:cubicBezTo>
                  <a:cubicBezTo>
                    <a:pt x="19" y="158"/>
                    <a:pt x="56" y="158"/>
                    <a:pt x="75" y="140"/>
                  </a:cubicBezTo>
                  <a:cubicBezTo>
                    <a:pt x="112" y="130"/>
                    <a:pt x="140" y="121"/>
                    <a:pt x="158" y="112"/>
                  </a:cubicBezTo>
                  <a:cubicBezTo>
                    <a:pt x="186" y="93"/>
                    <a:pt x="205" y="84"/>
                    <a:pt x="233" y="65"/>
                  </a:cubicBezTo>
                  <a:cubicBezTo>
                    <a:pt x="251" y="47"/>
                    <a:pt x="279" y="28"/>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50"/>
            <p:cNvSpPr/>
            <p:nvPr/>
          </p:nvSpPr>
          <p:spPr>
            <a:xfrm>
              <a:off x="4812250" y="2981525"/>
              <a:ext cx="3975" cy="4200"/>
            </a:xfrm>
            <a:custGeom>
              <a:rect b="b" l="l" r="r" t="t"/>
              <a:pathLst>
                <a:path extrusionOk="0" h="168" w="159">
                  <a:moveTo>
                    <a:pt x="158" y="0"/>
                  </a:moveTo>
                  <a:lnTo>
                    <a:pt x="158" y="0"/>
                  </a:lnTo>
                  <a:cubicBezTo>
                    <a:pt x="121" y="28"/>
                    <a:pt x="93" y="47"/>
                    <a:pt x="74" y="84"/>
                  </a:cubicBezTo>
                  <a:cubicBezTo>
                    <a:pt x="47" y="103"/>
                    <a:pt x="19" y="130"/>
                    <a:pt x="0" y="168"/>
                  </a:cubicBezTo>
                  <a:cubicBezTo>
                    <a:pt x="47" y="149"/>
                    <a:pt x="74" y="130"/>
                    <a:pt x="102" y="103"/>
                  </a:cubicBezTo>
                  <a:cubicBezTo>
                    <a:pt x="112" y="93"/>
                    <a:pt x="121" y="84"/>
                    <a:pt x="139" y="56"/>
                  </a:cubicBezTo>
                  <a:cubicBezTo>
                    <a:pt x="149" y="37"/>
                    <a:pt x="158"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50"/>
            <p:cNvSpPr/>
            <p:nvPr/>
          </p:nvSpPr>
          <p:spPr>
            <a:xfrm>
              <a:off x="4772975" y="3000100"/>
              <a:ext cx="8625" cy="1425"/>
            </a:xfrm>
            <a:custGeom>
              <a:rect b="b" l="l" r="r" t="t"/>
              <a:pathLst>
                <a:path extrusionOk="0" h="57" w="345">
                  <a:moveTo>
                    <a:pt x="1" y="1"/>
                  </a:moveTo>
                  <a:cubicBezTo>
                    <a:pt x="20" y="10"/>
                    <a:pt x="57" y="28"/>
                    <a:pt x="94" y="47"/>
                  </a:cubicBezTo>
                  <a:cubicBezTo>
                    <a:pt x="112" y="47"/>
                    <a:pt x="140" y="56"/>
                    <a:pt x="177" y="56"/>
                  </a:cubicBezTo>
                  <a:cubicBezTo>
                    <a:pt x="233" y="56"/>
                    <a:pt x="289" y="47"/>
                    <a:pt x="345" y="28"/>
                  </a:cubicBezTo>
                  <a:cubicBezTo>
                    <a:pt x="280" y="28"/>
                    <a:pt x="233" y="10"/>
                    <a:pt x="177" y="10"/>
                  </a:cubicBezTo>
                  <a:cubicBezTo>
                    <a:pt x="112"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50"/>
            <p:cNvSpPr/>
            <p:nvPr/>
          </p:nvSpPr>
          <p:spPr>
            <a:xfrm>
              <a:off x="4776250" y="2998000"/>
              <a:ext cx="6275" cy="1200"/>
            </a:xfrm>
            <a:custGeom>
              <a:rect b="b" l="l" r="r" t="t"/>
              <a:pathLst>
                <a:path extrusionOk="0" h="48" w="251">
                  <a:moveTo>
                    <a:pt x="121" y="1"/>
                  </a:moveTo>
                  <a:cubicBezTo>
                    <a:pt x="74" y="20"/>
                    <a:pt x="46" y="20"/>
                    <a:pt x="0" y="20"/>
                  </a:cubicBezTo>
                  <a:cubicBezTo>
                    <a:pt x="9" y="29"/>
                    <a:pt x="28" y="38"/>
                    <a:pt x="56" y="47"/>
                  </a:cubicBezTo>
                  <a:lnTo>
                    <a:pt x="121" y="47"/>
                  </a:lnTo>
                  <a:cubicBezTo>
                    <a:pt x="167" y="38"/>
                    <a:pt x="214" y="29"/>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50"/>
            <p:cNvSpPr/>
            <p:nvPr/>
          </p:nvSpPr>
          <p:spPr>
            <a:xfrm>
              <a:off x="4778800" y="2992675"/>
              <a:ext cx="5600" cy="3500"/>
            </a:xfrm>
            <a:custGeom>
              <a:rect b="b" l="l" r="r" t="t"/>
              <a:pathLst>
                <a:path extrusionOk="0" h="140" w="224">
                  <a:moveTo>
                    <a:pt x="223" y="0"/>
                  </a:moveTo>
                  <a:lnTo>
                    <a:pt x="223" y="0"/>
                  </a:lnTo>
                  <a:cubicBezTo>
                    <a:pt x="186" y="10"/>
                    <a:pt x="140" y="28"/>
                    <a:pt x="102" y="56"/>
                  </a:cubicBezTo>
                  <a:cubicBezTo>
                    <a:pt x="65" y="75"/>
                    <a:pt x="37" y="102"/>
                    <a:pt x="0" y="140"/>
                  </a:cubicBezTo>
                  <a:cubicBezTo>
                    <a:pt x="47" y="140"/>
                    <a:pt x="84" y="112"/>
                    <a:pt x="112" y="75"/>
                  </a:cubicBezTo>
                  <a:cubicBezTo>
                    <a:pt x="140" y="65"/>
                    <a:pt x="158" y="56"/>
                    <a:pt x="177" y="37"/>
                  </a:cubicBezTo>
                  <a:cubicBezTo>
                    <a:pt x="195" y="28"/>
                    <a:pt x="205"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50"/>
            <p:cNvSpPr/>
            <p:nvPr/>
          </p:nvSpPr>
          <p:spPr>
            <a:xfrm>
              <a:off x="4782500" y="2994800"/>
              <a:ext cx="5600" cy="1850"/>
            </a:xfrm>
            <a:custGeom>
              <a:rect b="b" l="l" r="r" t="t"/>
              <a:pathLst>
                <a:path extrusionOk="0" h="74" w="224">
                  <a:moveTo>
                    <a:pt x="183" y="0"/>
                  </a:moveTo>
                  <a:cubicBezTo>
                    <a:pt x="154" y="0"/>
                    <a:pt x="129" y="11"/>
                    <a:pt x="103" y="17"/>
                  </a:cubicBezTo>
                  <a:cubicBezTo>
                    <a:pt x="75" y="27"/>
                    <a:pt x="38" y="55"/>
                    <a:pt x="1" y="73"/>
                  </a:cubicBezTo>
                  <a:cubicBezTo>
                    <a:pt x="38" y="73"/>
                    <a:pt x="84" y="64"/>
                    <a:pt x="122" y="64"/>
                  </a:cubicBezTo>
                  <a:cubicBezTo>
                    <a:pt x="150" y="55"/>
                    <a:pt x="187" y="27"/>
                    <a:pt x="224" y="8"/>
                  </a:cubicBezTo>
                  <a:cubicBezTo>
                    <a:pt x="209" y="2"/>
                    <a:pt x="196" y="0"/>
                    <a:pt x="1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50"/>
            <p:cNvSpPr/>
            <p:nvPr/>
          </p:nvSpPr>
          <p:spPr>
            <a:xfrm>
              <a:off x="4784600" y="2998000"/>
              <a:ext cx="7225" cy="2125"/>
            </a:xfrm>
            <a:custGeom>
              <a:rect b="b" l="l" r="r" t="t"/>
              <a:pathLst>
                <a:path extrusionOk="0" h="85" w="289">
                  <a:moveTo>
                    <a:pt x="289" y="1"/>
                  </a:moveTo>
                  <a:cubicBezTo>
                    <a:pt x="233" y="1"/>
                    <a:pt x="186" y="20"/>
                    <a:pt x="140" y="29"/>
                  </a:cubicBezTo>
                  <a:cubicBezTo>
                    <a:pt x="93" y="38"/>
                    <a:pt x="47" y="57"/>
                    <a:pt x="0" y="85"/>
                  </a:cubicBezTo>
                  <a:cubicBezTo>
                    <a:pt x="47" y="85"/>
                    <a:pt x="93" y="75"/>
                    <a:pt x="149" y="57"/>
                  </a:cubicBezTo>
                  <a:cubicBezTo>
                    <a:pt x="196" y="47"/>
                    <a:pt x="242" y="38"/>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50"/>
            <p:cNvSpPr/>
            <p:nvPr/>
          </p:nvSpPr>
          <p:spPr>
            <a:xfrm>
              <a:off x="4775550" y="2947850"/>
              <a:ext cx="6750" cy="6750"/>
            </a:xfrm>
            <a:custGeom>
              <a:rect b="b" l="l" r="r" t="t"/>
              <a:pathLst>
                <a:path extrusionOk="0" h="270" w="270">
                  <a:moveTo>
                    <a:pt x="270" y="0"/>
                  </a:moveTo>
                  <a:lnTo>
                    <a:pt x="270" y="0"/>
                  </a:lnTo>
                  <a:cubicBezTo>
                    <a:pt x="232" y="9"/>
                    <a:pt x="195" y="28"/>
                    <a:pt x="177" y="37"/>
                  </a:cubicBezTo>
                  <a:cubicBezTo>
                    <a:pt x="140" y="47"/>
                    <a:pt x="121" y="74"/>
                    <a:pt x="93" y="93"/>
                  </a:cubicBezTo>
                  <a:cubicBezTo>
                    <a:pt x="47" y="139"/>
                    <a:pt x="9" y="195"/>
                    <a:pt x="0" y="270"/>
                  </a:cubicBezTo>
                  <a:cubicBezTo>
                    <a:pt x="28" y="242"/>
                    <a:pt x="37" y="223"/>
                    <a:pt x="56" y="195"/>
                  </a:cubicBezTo>
                  <a:lnTo>
                    <a:pt x="130" y="130"/>
                  </a:lnTo>
                  <a:cubicBezTo>
                    <a:pt x="177" y="84"/>
                    <a:pt x="223" y="47"/>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50"/>
            <p:cNvSpPr/>
            <p:nvPr/>
          </p:nvSpPr>
          <p:spPr>
            <a:xfrm>
              <a:off x="4775775" y="2951325"/>
              <a:ext cx="4675" cy="6750"/>
            </a:xfrm>
            <a:custGeom>
              <a:rect b="b" l="l" r="r" t="t"/>
              <a:pathLst>
                <a:path extrusionOk="0" h="270" w="187">
                  <a:moveTo>
                    <a:pt x="186" y="0"/>
                  </a:moveTo>
                  <a:lnTo>
                    <a:pt x="186" y="0"/>
                  </a:lnTo>
                  <a:cubicBezTo>
                    <a:pt x="158" y="10"/>
                    <a:pt x="131" y="28"/>
                    <a:pt x="121" y="56"/>
                  </a:cubicBezTo>
                  <a:cubicBezTo>
                    <a:pt x="93" y="75"/>
                    <a:pt x="84" y="93"/>
                    <a:pt x="65" y="121"/>
                  </a:cubicBezTo>
                  <a:cubicBezTo>
                    <a:pt x="28" y="149"/>
                    <a:pt x="0" y="214"/>
                    <a:pt x="0" y="270"/>
                  </a:cubicBezTo>
                  <a:lnTo>
                    <a:pt x="47" y="196"/>
                  </a:lnTo>
                  <a:cubicBezTo>
                    <a:pt x="65" y="177"/>
                    <a:pt x="84" y="149"/>
                    <a:pt x="93" y="131"/>
                  </a:cubicBezTo>
                  <a:cubicBezTo>
                    <a:pt x="121" y="93"/>
                    <a:pt x="15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50"/>
            <p:cNvSpPr/>
            <p:nvPr/>
          </p:nvSpPr>
          <p:spPr>
            <a:xfrm>
              <a:off x="4775075" y="2956200"/>
              <a:ext cx="3975" cy="7700"/>
            </a:xfrm>
            <a:custGeom>
              <a:rect b="b" l="l" r="r" t="t"/>
              <a:pathLst>
                <a:path extrusionOk="0" h="308" w="159">
                  <a:moveTo>
                    <a:pt x="159" y="1"/>
                  </a:moveTo>
                  <a:lnTo>
                    <a:pt x="159" y="1"/>
                  </a:lnTo>
                  <a:cubicBezTo>
                    <a:pt x="121" y="38"/>
                    <a:pt x="93" y="84"/>
                    <a:pt x="38" y="131"/>
                  </a:cubicBezTo>
                  <a:cubicBezTo>
                    <a:pt x="28" y="159"/>
                    <a:pt x="19" y="186"/>
                    <a:pt x="10" y="214"/>
                  </a:cubicBezTo>
                  <a:cubicBezTo>
                    <a:pt x="10" y="251"/>
                    <a:pt x="1" y="270"/>
                    <a:pt x="1" y="307"/>
                  </a:cubicBezTo>
                  <a:lnTo>
                    <a:pt x="47" y="233"/>
                  </a:lnTo>
                  <a:cubicBezTo>
                    <a:pt x="66" y="214"/>
                    <a:pt x="75" y="186"/>
                    <a:pt x="93" y="168"/>
                  </a:cubicBezTo>
                  <a:cubicBezTo>
                    <a:pt x="112" y="112"/>
                    <a:pt x="140" y="66"/>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50"/>
            <p:cNvSpPr/>
            <p:nvPr/>
          </p:nvSpPr>
          <p:spPr>
            <a:xfrm>
              <a:off x="4770675" y="2960375"/>
              <a:ext cx="2575" cy="8400"/>
            </a:xfrm>
            <a:custGeom>
              <a:rect b="b" l="l" r="r" t="t"/>
              <a:pathLst>
                <a:path extrusionOk="0" h="336" w="103">
                  <a:moveTo>
                    <a:pt x="102" y="1"/>
                  </a:moveTo>
                  <a:lnTo>
                    <a:pt x="102" y="1"/>
                  </a:lnTo>
                  <a:cubicBezTo>
                    <a:pt x="65" y="47"/>
                    <a:pt x="47" y="103"/>
                    <a:pt x="37" y="149"/>
                  </a:cubicBezTo>
                  <a:cubicBezTo>
                    <a:pt x="19" y="187"/>
                    <a:pt x="9" y="205"/>
                    <a:pt x="9" y="242"/>
                  </a:cubicBezTo>
                  <a:cubicBezTo>
                    <a:pt x="9" y="280"/>
                    <a:pt x="0" y="298"/>
                    <a:pt x="9" y="335"/>
                  </a:cubicBezTo>
                  <a:lnTo>
                    <a:pt x="47" y="252"/>
                  </a:lnTo>
                  <a:cubicBezTo>
                    <a:pt x="47" y="233"/>
                    <a:pt x="56" y="196"/>
                    <a:pt x="65" y="177"/>
                  </a:cubicBezTo>
                  <a:lnTo>
                    <a:pt x="10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50"/>
            <p:cNvSpPr/>
            <p:nvPr/>
          </p:nvSpPr>
          <p:spPr>
            <a:xfrm>
              <a:off x="4769725" y="2967575"/>
              <a:ext cx="3750" cy="8400"/>
            </a:xfrm>
            <a:custGeom>
              <a:rect b="b" l="l" r="r" t="t"/>
              <a:pathLst>
                <a:path extrusionOk="0" h="336" w="150">
                  <a:moveTo>
                    <a:pt x="150" y="1"/>
                  </a:moveTo>
                  <a:cubicBezTo>
                    <a:pt x="103" y="47"/>
                    <a:pt x="75" y="103"/>
                    <a:pt x="57" y="150"/>
                  </a:cubicBezTo>
                  <a:cubicBezTo>
                    <a:pt x="47" y="187"/>
                    <a:pt x="38" y="215"/>
                    <a:pt x="29" y="242"/>
                  </a:cubicBezTo>
                  <a:cubicBezTo>
                    <a:pt x="10" y="270"/>
                    <a:pt x="1" y="307"/>
                    <a:pt x="10" y="335"/>
                  </a:cubicBezTo>
                  <a:cubicBezTo>
                    <a:pt x="29" y="317"/>
                    <a:pt x="38" y="280"/>
                    <a:pt x="47" y="261"/>
                  </a:cubicBezTo>
                  <a:lnTo>
                    <a:pt x="85" y="177"/>
                  </a:ln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50"/>
            <p:cNvSpPr/>
            <p:nvPr/>
          </p:nvSpPr>
          <p:spPr>
            <a:xfrm>
              <a:off x="4792725" y="2965950"/>
              <a:ext cx="2575" cy="3050"/>
            </a:xfrm>
            <a:custGeom>
              <a:rect b="b" l="l" r="r" t="t"/>
              <a:pathLst>
                <a:path extrusionOk="0" h="122" w="103">
                  <a:moveTo>
                    <a:pt x="103" y="1"/>
                  </a:moveTo>
                  <a:cubicBezTo>
                    <a:pt x="66" y="1"/>
                    <a:pt x="47" y="19"/>
                    <a:pt x="38" y="47"/>
                  </a:cubicBezTo>
                  <a:cubicBezTo>
                    <a:pt x="19" y="66"/>
                    <a:pt x="1" y="94"/>
                    <a:pt x="1" y="122"/>
                  </a:cubicBezTo>
                  <a:cubicBezTo>
                    <a:pt x="38" y="112"/>
                    <a:pt x="56" y="103"/>
                    <a:pt x="66" y="75"/>
                  </a:cubicBezTo>
                  <a:cubicBezTo>
                    <a:pt x="84" y="57"/>
                    <a:pt x="103" y="2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50"/>
            <p:cNvSpPr/>
            <p:nvPr/>
          </p:nvSpPr>
          <p:spPr>
            <a:xfrm>
              <a:off x="4795525" y="2964100"/>
              <a:ext cx="2800" cy="3500"/>
            </a:xfrm>
            <a:custGeom>
              <a:rect b="b" l="l" r="r" t="t"/>
              <a:pathLst>
                <a:path extrusionOk="0" h="140" w="112">
                  <a:moveTo>
                    <a:pt x="112" y="0"/>
                  </a:moveTo>
                  <a:cubicBezTo>
                    <a:pt x="84" y="10"/>
                    <a:pt x="65" y="38"/>
                    <a:pt x="37" y="56"/>
                  </a:cubicBezTo>
                  <a:cubicBezTo>
                    <a:pt x="19" y="84"/>
                    <a:pt x="0" y="103"/>
                    <a:pt x="0" y="140"/>
                  </a:cubicBezTo>
                  <a:cubicBezTo>
                    <a:pt x="37" y="131"/>
                    <a:pt x="65" y="103"/>
                    <a:pt x="74" y="84"/>
                  </a:cubicBezTo>
                  <a:cubicBezTo>
                    <a:pt x="93" y="56"/>
                    <a:pt x="112"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50"/>
            <p:cNvSpPr/>
            <p:nvPr/>
          </p:nvSpPr>
          <p:spPr>
            <a:xfrm>
              <a:off x="4767650" y="2979425"/>
              <a:ext cx="1650" cy="5825"/>
            </a:xfrm>
            <a:custGeom>
              <a:rect b="b" l="l" r="r" t="t"/>
              <a:pathLst>
                <a:path extrusionOk="0" h="233" w="66">
                  <a:moveTo>
                    <a:pt x="65" y="1"/>
                  </a:moveTo>
                  <a:cubicBezTo>
                    <a:pt x="37" y="38"/>
                    <a:pt x="28" y="75"/>
                    <a:pt x="19" y="121"/>
                  </a:cubicBezTo>
                  <a:cubicBezTo>
                    <a:pt x="0" y="131"/>
                    <a:pt x="0" y="159"/>
                    <a:pt x="0" y="177"/>
                  </a:cubicBezTo>
                  <a:cubicBezTo>
                    <a:pt x="0" y="187"/>
                    <a:pt x="0" y="214"/>
                    <a:pt x="19" y="233"/>
                  </a:cubicBezTo>
                  <a:cubicBezTo>
                    <a:pt x="28" y="205"/>
                    <a:pt x="37" y="159"/>
                    <a:pt x="47" y="121"/>
                  </a:cubicBezTo>
                  <a:cubicBezTo>
                    <a:pt x="65" y="84"/>
                    <a:pt x="65"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50"/>
            <p:cNvSpPr/>
            <p:nvPr/>
          </p:nvSpPr>
          <p:spPr>
            <a:xfrm>
              <a:off x="4704700" y="2968875"/>
              <a:ext cx="58800" cy="59850"/>
            </a:xfrm>
            <a:custGeom>
              <a:rect b="b" l="l" r="r" t="t"/>
              <a:pathLst>
                <a:path extrusionOk="0" h="2394" w="2352">
                  <a:moveTo>
                    <a:pt x="1877" y="1"/>
                  </a:moveTo>
                  <a:cubicBezTo>
                    <a:pt x="1839" y="1"/>
                    <a:pt x="1801" y="8"/>
                    <a:pt x="1766" y="23"/>
                  </a:cubicBezTo>
                  <a:cubicBezTo>
                    <a:pt x="1608" y="88"/>
                    <a:pt x="1543" y="302"/>
                    <a:pt x="1496" y="469"/>
                  </a:cubicBezTo>
                  <a:cubicBezTo>
                    <a:pt x="1450" y="348"/>
                    <a:pt x="1394" y="209"/>
                    <a:pt x="1301" y="116"/>
                  </a:cubicBezTo>
                  <a:cubicBezTo>
                    <a:pt x="1232" y="53"/>
                    <a:pt x="1133" y="11"/>
                    <a:pt x="1041" y="11"/>
                  </a:cubicBezTo>
                  <a:cubicBezTo>
                    <a:pt x="998" y="11"/>
                    <a:pt x="956" y="21"/>
                    <a:pt x="920" y="42"/>
                  </a:cubicBezTo>
                  <a:cubicBezTo>
                    <a:pt x="799" y="116"/>
                    <a:pt x="772" y="283"/>
                    <a:pt x="790" y="423"/>
                  </a:cubicBezTo>
                  <a:cubicBezTo>
                    <a:pt x="818" y="581"/>
                    <a:pt x="874" y="720"/>
                    <a:pt x="874" y="859"/>
                  </a:cubicBezTo>
                  <a:cubicBezTo>
                    <a:pt x="781" y="766"/>
                    <a:pt x="679" y="655"/>
                    <a:pt x="549" y="599"/>
                  </a:cubicBezTo>
                  <a:cubicBezTo>
                    <a:pt x="493" y="576"/>
                    <a:pt x="430" y="562"/>
                    <a:pt x="368" y="562"/>
                  </a:cubicBezTo>
                  <a:cubicBezTo>
                    <a:pt x="284" y="562"/>
                    <a:pt x="203" y="587"/>
                    <a:pt x="149" y="646"/>
                  </a:cubicBezTo>
                  <a:cubicBezTo>
                    <a:pt x="0" y="813"/>
                    <a:pt x="93" y="1073"/>
                    <a:pt x="223" y="1259"/>
                  </a:cubicBezTo>
                  <a:cubicBezTo>
                    <a:pt x="539" y="1723"/>
                    <a:pt x="967" y="2114"/>
                    <a:pt x="1450" y="2364"/>
                  </a:cubicBezTo>
                  <a:cubicBezTo>
                    <a:pt x="1483" y="2385"/>
                    <a:pt x="1517" y="2394"/>
                    <a:pt x="1551" y="2394"/>
                  </a:cubicBezTo>
                  <a:cubicBezTo>
                    <a:pt x="1683" y="2394"/>
                    <a:pt x="1807" y="2253"/>
                    <a:pt x="1859" y="2141"/>
                  </a:cubicBezTo>
                  <a:cubicBezTo>
                    <a:pt x="2147" y="1705"/>
                    <a:pt x="2351" y="1185"/>
                    <a:pt x="2323" y="646"/>
                  </a:cubicBezTo>
                  <a:cubicBezTo>
                    <a:pt x="2323" y="469"/>
                    <a:pt x="2286" y="311"/>
                    <a:pt x="2193" y="172"/>
                  </a:cubicBezTo>
                  <a:cubicBezTo>
                    <a:pt x="2122" y="73"/>
                    <a:pt x="1998" y="1"/>
                    <a:pt x="187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50"/>
            <p:cNvSpPr/>
            <p:nvPr/>
          </p:nvSpPr>
          <p:spPr>
            <a:xfrm>
              <a:off x="4706100" y="2968100"/>
              <a:ext cx="57625" cy="59425"/>
            </a:xfrm>
            <a:custGeom>
              <a:rect b="b" l="l" r="r" t="t"/>
              <a:pathLst>
                <a:path extrusionOk="0" h="2377" w="2305">
                  <a:moveTo>
                    <a:pt x="2025" y="1792"/>
                  </a:moveTo>
                  <a:lnTo>
                    <a:pt x="2025" y="1792"/>
                  </a:lnTo>
                  <a:cubicBezTo>
                    <a:pt x="1951" y="1931"/>
                    <a:pt x="1877" y="2061"/>
                    <a:pt x="1793" y="2191"/>
                  </a:cubicBezTo>
                  <a:cubicBezTo>
                    <a:pt x="1886" y="2061"/>
                    <a:pt x="1951" y="1931"/>
                    <a:pt x="2025" y="1792"/>
                  </a:cubicBezTo>
                  <a:close/>
                  <a:moveTo>
                    <a:pt x="1793" y="2191"/>
                  </a:moveTo>
                  <a:cubicBezTo>
                    <a:pt x="1747" y="2247"/>
                    <a:pt x="1691" y="2303"/>
                    <a:pt x="1626" y="2340"/>
                  </a:cubicBezTo>
                  <a:cubicBezTo>
                    <a:pt x="1700" y="2303"/>
                    <a:pt x="1747" y="2247"/>
                    <a:pt x="1793" y="2191"/>
                  </a:cubicBezTo>
                  <a:close/>
                  <a:moveTo>
                    <a:pt x="1009" y="1"/>
                  </a:moveTo>
                  <a:cubicBezTo>
                    <a:pt x="952" y="1"/>
                    <a:pt x="891" y="20"/>
                    <a:pt x="836" y="54"/>
                  </a:cubicBezTo>
                  <a:cubicBezTo>
                    <a:pt x="771" y="101"/>
                    <a:pt x="734" y="175"/>
                    <a:pt x="716" y="249"/>
                  </a:cubicBezTo>
                  <a:cubicBezTo>
                    <a:pt x="697" y="314"/>
                    <a:pt x="697" y="398"/>
                    <a:pt x="716" y="472"/>
                  </a:cubicBezTo>
                  <a:cubicBezTo>
                    <a:pt x="734" y="584"/>
                    <a:pt x="771" y="677"/>
                    <a:pt x="781" y="779"/>
                  </a:cubicBezTo>
                  <a:cubicBezTo>
                    <a:pt x="716" y="714"/>
                    <a:pt x="632" y="640"/>
                    <a:pt x="539" y="593"/>
                  </a:cubicBezTo>
                  <a:cubicBezTo>
                    <a:pt x="483" y="565"/>
                    <a:pt x="409" y="547"/>
                    <a:pt x="325" y="547"/>
                  </a:cubicBezTo>
                  <a:cubicBezTo>
                    <a:pt x="260" y="547"/>
                    <a:pt x="186" y="574"/>
                    <a:pt x="130" y="612"/>
                  </a:cubicBezTo>
                  <a:cubicBezTo>
                    <a:pt x="75" y="658"/>
                    <a:pt x="37" y="714"/>
                    <a:pt x="19" y="779"/>
                  </a:cubicBezTo>
                  <a:cubicBezTo>
                    <a:pt x="0" y="853"/>
                    <a:pt x="0" y="918"/>
                    <a:pt x="28" y="993"/>
                  </a:cubicBezTo>
                  <a:cubicBezTo>
                    <a:pt x="65" y="1123"/>
                    <a:pt x="130" y="1234"/>
                    <a:pt x="214" y="1336"/>
                  </a:cubicBezTo>
                  <a:cubicBezTo>
                    <a:pt x="372" y="1550"/>
                    <a:pt x="548" y="1745"/>
                    <a:pt x="743" y="1922"/>
                  </a:cubicBezTo>
                  <a:cubicBezTo>
                    <a:pt x="948" y="2098"/>
                    <a:pt x="1162" y="2247"/>
                    <a:pt x="1394" y="2358"/>
                  </a:cubicBezTo>
                  <a:cubicBezTo>
                    <a:pt x="1162" y="2238"/>
                    <a:pt x="939" y="2080"/>
                    <a:pt x="743" y="1912"/>
                  </a:cubicBezTo>
                  <a:cubicBezTo>
                    <a:pt x="548" y="1736"/>
                    <a:pt x="372" y="1541"/>
                    <a:pt x="223" y="1318"/>
                  </a:cubicBezTo>
                  <a:cubicBezTo>
                    <a:pt x="140" y="1216"/>
                    <a:pt x="84" y="1095"/>
                    <a:pt x="47" y="965"/>
                  </a:cubicBezTo>
                  <a:cubicBezTo>
                    <a:pt x="37" y="909"/>
                    <a:pt x="28" y="844"/>
                    <a:pt x="47" y="779"/>
                  </a:cubicBezTo>
                  <a:cubicBezTo>
                    <a:pt x="65" y="723"/>
                    <a:pt x="93" y="667"/>
                    <a:pt x="158" y="630"/>
                  </a:cubicBezTo>
                  <a:cubicBezTo>
                    <a:pt x="205" y="593"/>
                    <a:pt x="270" y="584"/>
                    <a:pt x="325" y="584"/>
                  </a:cubicBezTo>
                  <a:cubicBezTo>
                    <a:pt x="390" y="584"/>
                    <a:pt x="455" y="593"/>
                    <a:pt x="502" y="630"/>
                  </a:cubicBezTo>
                  <a:cubicBezTo>
                    <a:pt x="623" y="686"/>
                    <a:pt x="697" y="779"/>
                    <a:pt x="790" y="872"/>
                  </a:cubicBezTo>
                  <a:lnTo>
                    <a:pt x="855" y="946"/>
                  </a:lnTo>
                  <a:lnTo>
                    <a:pt x="855" y="853"/>
                  </a:lnTo>
                  <a:cubicBezTo>
                    <a:pt x="855" y="705"/>
                    <a:pt x="790" y="565"/>
                    <a:pt x="781" y="435"/>
                  </a:cubicBezTo>
                  <a:cubicBezTo>
                    <a:pt x="771" y="361"/>
                    <a:pt x="771" y="305"/>
                    <a:pt x="781" y="240"/>
                  </a:cubicBezTo>
                  <a:cubicBezTo>
                    <a:pt x="790" y="175"/>
                    <a:pt x="827" y="119"/>
                    <a:pt x="874" y="82"/>
                  </a:cubicBezTo>
                  <a:cubicBezTo>
                    <a:pt x="907" y="62"/>
                    <a:pt x="955" y="47"/>
                    <a:pt x="1000" y="47"/>
                  </a:cubicBezTo>
                  <a:cubicBezTo>
                    <a:pt x="1017" y="47"/>
                    <a:pt x="1034" y="49"/>
                    <a:pt x="1050" y="54"/>
                  </a:cubicBezTo>
                  <a:cubicBezTo>
                    <a:pt x="1106" y="63"/>
                    <a:pt x="1162" y="101"/>
                    <a:pt x="1208" y="129"/>
                  </a:cubicBezTo>
                  <a:cubicBezTo>
                    <a:pt x="1301" y="221"/>
                    <a:pt x="1366" y="351"/>
                    <a:pt x="1412" y="482"/>
                  </a:cubicBezTo>
                  <a:lnTo>
                    <a:pt x="1459" y="612"/>
                  </a:lnTo>
                  <a:lnTo>
                    <a:pt x="1487" y="482"/>
                  </a:lnTo>
                  <a:cubicBezTo>
                    <a:pt x="1505" y="407"/>
                    <a:pt x="1524" y="342"/>
                    <a:pt x="1552" y="268"/>
                  </a:cubicBezTo>
                  <a:cubicBezTo>
                    <a:pt x="1570" y="203"/>
                    <a:pt x="1617" y="147"/>
                    <a:pt x="1663" y="101"/>
                  </a:cubicBezTo>
                  <a:cubicBezTo>
                    <a:pt x="1704" y="60"/>
                    <a:pt x="1765" y="34"/>
                    <a:pt x="1823" y="34"/>
                  </a:cubicBezTo>
                  <a:cubicBezTo>
                    <a:pt x="1832" y="34"/>
                    <a:pt x="1841" y="34"/>
                    <a:pt x="1849" y="36"/>
                  </a:cubicBezTo>
                  <a:cubicBezTo>
                    <a:pt x="1923" y="36"/>
                    <a:pt x="1988" y="73"/>
                    <a:pt x="2044" y="110"/>
                  </a:cubicBezTo>
                  <a:cubicBezTo>
                    <a:pt x="2109" y="156"/>
                    <a:pt x="2156" y="212"/>
                    <a:pt x="2184" y="268"/>
                  </a:cubicBezTo>
                  <a:cubicBezTo>
                    <a:pt x="2221" y="342"/>
                    <a:pt x="2249" y="407"/>
                    <a:pt x="2258" y="482"/>
                  </a:cubicBezTo>
                  <a:cubicBezTo>
                    <a:pt x="2267" y="547"/>
                    <a:pt x="2276" y="630"/>
                    <a:pt x="2276" y="705"/>
                  </a:cubicBezTo>
                  <a:cubicBezTo>
                    <a:pt x="2276" y="770"/>
                    <a:pt x="2276" y="853"/>
                    <a:pt x="2267" y="918"/>
                  </a:cubicBezTo>
                  <a:cubicBezTo>
                    <a:pt x="2249" y="1225"/>
                    <a:pt x="2156" y="1513"/>
                    <a:pt x="2026" y="1792"/>
                  </a:cubicBezTo>
                  <a:cubicBezTo>
                    <a:pt x="2165" y="1522"/>
                    <a:pt x="2258" y="1225"/>
                    <a:pt x="2295" y="918"/>
                  </a:cubicBezTo>
                  <a:cubicBezTo>
                    <a:pt x="2304" y="844"/>
                    <a:pt x="2304" y="770"/>
                    <a:pt x="2304" y="686"/>
                  </a:cubicBezTo>
                  <a:cubicBezTo>
                    <a:pt x="2304" y="612"/>
                    <a:pt x="2304" y="537"/>
                    <a:pt x="2295" y="454"/>
                  </a:cubicBezTo>
                  <a:cubicBezTo>
                    <a:pt x="2267" y="444"/>
                    <a:pt x="2258" y="379"/>
                    <a:pt x="2221" y="296"/>
                  </a:cubicBezTo>
                  <a:cubicBezTo>
                    <a:pt x="2184" y="221"/>
                    <a:pt x="2137" y="156"/>
                    <a:pt x="2072" y="110"/>
                  </a:cubicBezTo>
                  <a:cubicBezTo>
                    <a:pt x="2016" y="63"/>
                    <a:pt x="1933" y="26"/>
                    <a:pt x="1849" y="17"/>
                  </a:cubicBezTo>
                  <a:cubicBezTo>
                    <a:pt x="1838" y="16"/>
                    <a:pt x="1827" y="15"/>
                    <a:pt x="1816" y="15"/>
                  </a:cubicBezTo>
                  <a:cubicBezTo>
                    <a:pt x="1742" y="15"/>
                    <a:pt x="1665" y="42"/>
                    <a:pt x="1617" y="82"/>
                  </a:cubicBezTo>
                  <a:cubicBezTo>
                    <a:pt x="1552" y="147"/>
                    <a:pt x="1515" y="212"/>
                    <a:pt x="1477" y="286"/>
                  </a:cubicBezTo>
                  <a:lnTo>
                    <a:pt x="1440" y="389"/>
                  </a:lnTo>
                  <a:cubicBezTo>
                    <a:pt x="1431" y="351"/>
                    <a:pt x="1422" y="333"/>
                    <a:pt x="1412" y="296"/>
                  </a:cubicBezTo>
                  <a:cubicBezTo>
                    <a:pt x="1375" y="221"/>
                    <a:pt x="1338" y="166"/>
                    <a:pt x="1282" y="110"/>
                  </a:cubicBezTo>
                  <a:cubicBezTo>
                    <a:pt x="1227" y="54"/>
                    <a:pt x="1152" y="17"/>
                    <a:pt x="1069" y="8"/>
                  </a:cubicBezTo>
                  <a:cubicBezTo>
                    <a:pt x="1049" y="3"/>
                    <a:pt x="1030" y="1"/>
                    <a:pt x="1009" y="1"/>
                  </a:cubicBezTo>
                  <a:close/>
                  <a:moveTo>
                    <a:pt x="1422" y="2340"/>
                  </a:moveTo>
                  <a:lnTo>
                    <a:pt x="1422" y="2340"/>
                  </a:lnTo>
                  <a:cubicBezTo>
                    <a:pt x="1440" y="2358"/>
                    <a:pt x="1487" y="2377"/>
                    <a:pt x="1524" y="2377"/>
                  </a:cubicBezTo>
                  <a:cubicBezTo>
                    <a:pt x="1487" y="2377"/>
                    <a:pt x="1459" y="2358"/>
                    <a:pt x="1422" y="234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50"/>
            <p:cNvSpPr/>
            <p:nvPr/>
          </p:nvSpPr>
          <p:spPr>
            <a:xfrm>
              <a:off x="4726525" y="2990575"/>
              <a:ext cx="17925" cy="37650"/>
            </a:xfrm>
            <a:custGeom>
              <a:rect b="b" l="l" r="r" t="t"/>
              <a:pathLst>
                <a:path extrusionOk="0" h="1506" w="717">
                  <a:moveTo>
                    <a:pt x="1" y="1"/>
                  </a:moveTo>
                  <a:lnTo>
                    <a:pt x="1" y="1"/>
                  </a:lnTo>
                  <a:cubicBezTo>
                    <a:pt x="57" y="131"/>
                    <a:pt x="112" y="251"/>
                    <a:pt x="177" y="363"/>
                  </a:cubicBezTo>
                  <a:lnTo>
                    <a:pt x="363" y="744"/>
                  </a:lnTo>
                  <a:lnTo>
                    <a:pt x="549" y="1125"/>
                  </a:lnTo>
                  <a:cubicBezTo>
                    <a:pt x="577" y="1181"/>
                    <a:pt x="614" y="1246"/>
                    <a:pt x="642" y="1311"/>
                  </a:cubicBezTo>
                  <a:cubicBezTo>
                    <a:pt x="670" y="1385"/>
                    <a:pt x="698" y="1441"/>
                    <a:pt x="716" y="1506"/>
                  </a:cubicBezTo>
                  <a:cubicBezTo>
                    <a:pt x="688" y="1366"/>
                    <a:pt x="642" y="1246"/>
                    <a:pt x="577" y="1116"/>
                  </a:cubicBezTo>
                  <a:cubicBezTo>
                    <a:pt x="530" y="985"/>
                    <a:pt x="465" y="855"/>
                    <a:pt x="410" y="735"/>
                  </a:cubicBezTo>
                  <a:cubicBezTo>
                    <a:pt x="335" y="605"/>
                    <a:pt x="280" y="484"/>
                    <a:pt x="205" y="363"/>
                  </a:cubicBezTo>
                  <a:cubicBezTo>
                    <a:pt x="140" y="242"/>
                    <a:pt x="66"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50"/>
            <p:cNvSpPr/>
            <p:nvPr/>
          </p:nvSpPr>
          <p:spPr>
            <a:xfrm>
              <a:off x="4742100" y="2981750"/>
              <a:ext cx="3975" cy="46475"/>
            </a:xfrm>
            <a:custGeom>
              <a:rect b="b" l="l" r="r" t="t"/>
              <a:pathLst>
                <a:path extrusionOk="0" h="1859" w="159">
                  <a:moveTo>
                    <a:pt x="0" y="1"/>
                  </a:moveTo>
                  <a:cubicBezTo>
                    <a:pt x="0" y="159"/>
                    <a:pt x="19" y="316"/>
                    <a:pt x="19" y="465"/>
                  </a:cubicBezTo>
                  <a:cubicBezTo>
                    <a:pt x="19" y="623"/>
                    <a:pt x="28" y="781"/>
                    <a:pt x="37" y="930"/>
                  </a:cubicBezTo>
                  <a:cubicBezTo>
                    <a:pt x="47" y="1088"/>
                    <a:pt x="75" y="1246"/>
                    <a:pt x="84" y="1394"/>
                  </a:cubicBezTo>
                  <a:cubicBezTo>
                    <a:pt x="93" y="1561"/>
                    <a:pt x="121" y="1710"/>
                    <a:pt x="158" y="1859"/>
                  </a:cubicBezTo>
                  <a:cubicBezTo>
                    <a:pt x="140" y="1784"/>
                    <a:pt x="130" y="1710"/>
                    <a:pt x="130" y="1626"/>
                  </a:cubicBezTo>
                  <a:cubicBezTo>
                    <a:pt x="130" y="1552"/>
                    <a:pt x="121" y="1478"/>
                    <a:pt x="121" y="1394"/>
                  </a:cubicBezTo>
                  <a:lnTo>
                    <a:pt x="84" y="930"/>
                  </a:lnTo>
                  <a:lnTo>
                    <a:pt x="47" y="465"/>
                  </a:lnTo>
                  <a:cubicBezTo>
                    <a:pt x="37" y="316"/>
                    <a:pt x="28"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50"/>
            <p:cNvSpPr/>
            <p:nvPr/>
          </p:nvSpPr>
          <p:spPr>
            <a:xfrm>
              <a:off x="4735125" y="3003575"/>
              <a:ext cx="5375" cy="11175"/>
            </a:xfrm>
            <a:custGeom>
              <a:rect b="b" l="l" r="r" t="t"/>
              <a:pathLst>
                <a:path extrusionOk="0" h="447" w="215">
                  <a:moveTo>
                    <a:pt x="1" y="1"/>
                  </a:moveTo>
                  <a:lnTo>
                    <a:pt x="1" y="1"/>
                  </a:lnTo>
                  <a:cubicBezTo>
                    <a:pt x="28" y="85"/>
                    <a:pt x="66" y="150"/>
                    <a:pt x="93" y="233"/>
                  </a:cubicBezTo>
                  <a:cubicBezTo>
                    <a:pt x="121" y="270"/>
                    <a:pt x="131" y="308"/>
                    <a:pt x="158" y="335"/>
                  </a:cubicBezTo>
                  <a:cubicBezTo>
                    <a:pt x="168" y="373"/>
                    <a:pt x="186" y="410"/>
                    <a:pt x="214" y="447"/>
                  </a:cubicBezTo>
                  <a:cubicBezTo>
                    <a:pt x="205" y="410"/>
                    <a:pt x="186" y="363"/>
                    <a:pt x="177" y="326"/>
                  </a:cubicBezTo>
                  <a:cubicBezTo>
                    <a:pt x="168" y="280"/>
                    <a:pt x="140" y="242"/>
                    <a:pt x="131" y="215"/>
                  </a:cubicBezTo>
                  <a:cubicBezTo>
                    <a:pt x="93" y="140"/>
                    <a:pt x="47"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50"/>
            <p:cNvSpPr/>
            <p:nvPr/>
          </p:nvSpPr>
          <p:spPr>
            <a:xfrm>
              <a:off x="4733975" y="2999175"/>
              <a:ext cx="4200" cy="6300"/>
            </a:xfrm>
            <a:custGeom>
              <a:rect b="b" l="l" r="r" t="t"/>
              <a:pathLst>
                <a:path extrusionOk="0" h="252" w="168">
                  <a:moveTo>
                    <a:pt x="0" y="0"/>
                  </a:moveTo>
                  <a:lnTo>
                    <a:pt x="0" y="0"/>
                  </a:lnTo>
                  <a:cubicBezTo>
                    <a:pt x="28" y="47"/>
                    <a:pt x="47" y="84"/>
                    <a:pt x="56" y="130"/>
                  </a:cubicBezTo>
                  <a:cubicBezTo>
                    <a:pt x="84" y="158"/>
                    <a:pt x="93" y="168"/>
                    <a:pt x="112" y="186"/>
                  </a:cubicBezTo>
                  <a:cubicBezTo>
                    <a:pt x="121" y="214"/>
                    <a:pt x="139" y="223"/>
                    <a:pt x="158" y="251"/>
                  </a:cubicBezTo>
                  <a:cubicBezTo>
                    <a:pt x="167" y="223"/>
                    <a:pt x="158" y="205"/>
                    <a:pt x="139" y="177"/>
                  </a:cubicBezTo>
                  <a:lnTo>
                    <a:pt x="112" y="112"/>
                  </a:lnTo>
                  <a:cubicBezTo>
                    <a:pt x="84" y="7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50"/>
            <p:cNvSpPr/>
            <p:nvPr/>
          </p:nvSpPr>
          <p:spPr>
            <a:xfrm>
              <a:off x="4737225" y="2997325"/>
              <a:ext cx="3500" cy="10700"/>
            </a:xfrm>
            <a:custGeom>
              <a:rect b="b" l="l" r="r" t="t"/>
              <a:pathLst>
                <a:path extrusionOk="0" h="428" w="140">
                  <a:moveTo>
                    <a:pt x="0" y="0"/>
                  </a:moveTo>
                  <a:lnTo>
                    <a:pt x="0" y="0"/>
                  </a:lnTo>
                  <a:cubicBezTo>
                    <a:pt x="9" y="74"/>
                    <a:pt x="37" y="149"/>
                    <a:pt x="56" y="214"/>
                  </a:cubicBezTo>
                  <a:cubicBezTo>
                    <a:pt x="84" y="288"/>
                    <a:pt x="102" y="353"/>
                    <a:pt x="140" y="427"/>
                  </a:cubicBezTo>
                  <a:cubicBezTo>
                    <a:pt x="140" y="381"/>
                    <a:pt x="140" y="344"/>
                    <a:pt x="130" y="307"/>
                  </a:cubicBezTo>
                  <a:lnTo>
                    <a:pt x="93" y="204"/>
                  </a:lnTo>
                  <a:cubicBezTo>
                    <a:pt x="65" y="121"/>
                    <a:pt x="37"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50"/>
            <p:cNvSpPr/>
            <p:nvPr/>
          </p:nvSpPr>
          <p:spPr>
            <a:xfrm>
              <a:off x="4741625" y="3011725"/>
              <a:ext cx="1650" cy="6975"/>
            </a:xfrm>
            <a:custGeom>
              <a:rect b="b" l="l" r="r" t="t"/>
              <a:pathLst>
                <a:path extrusionOk="0" h="279" w="66">
                  <a:moveTo>
                    <a:pt x="10" y="0"/>
                  </a:moveTo>
                  <a:cubicBezTo>
                    <a:pt x="1" y="47"/>
                    <a:pt x="1" y="102"/>
                    <a:pt x="10" y="139"/>
                  </a:cubicBezTo>
                  <a:cubicBezTo>
                    <a:pt x="19" y="186"/>
                    <a:pt x="38" y="232"/>
                    <a:pt x="56" y="279"/>
                  </a:cubicBezTo>
                  <a:cubicBezTo>
                    <a:pt x="66" y="232"/>
                    <a:pt x="66" y="186"/>
                    <a:pt x="56" y="139"/>
                  </a:cubicBezTo>
                  <a:cubicBezTo>
                    <a:pt x="47" y="93"/>
                    <a:pt x="38"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50"/>
            <p:cNvSpPr/>
            <p:nvPr/>
          </p:nvSpPr>
          <p:spPr>
            <a:xfrm>
              <a:off x="4733725" y="2973625"/>
              <a:ext cx="4900" cy="9075"/>
            </a:xfrm>
            <a:custGeom>
              <a:rect b="b" l="l" r="r" t="t"/>
              <a:pathLst>
                <a:path extrusionOk="0" h="363" w="196">
                  <a:moveTo>
                    <a:pt x="1" y="0"/>
                  </a:moveTo>
                  <a:cubicBezTo>
                    <a:pt x="29" y="65"/>
                    <a:pt x="57" y="130"/>
                    <a:pt x="84" y="177"/>
                  </a:cubicBezTo>
                  <a:cubicBezTo>
                    <a:pt x="103" y="214"/>
                    <a:pt x="122" y="251"/>
                    <a:pt x="140" y="270"/>
                  </a:cubicBezTo>
                  <a:cubicBezTo>
                    <a:pt x="168" y="307"/>
                    <a:pt x="177" y="326"/>
                    <a:pt x="196" y="363"/>
                  </a:cubicBezTo>
                  <a:cubicBezTo>
                    <a:pt x="196" y="326"/>
                    <a:pt x="187" y="298"/>
                    <a:pt x="177" y="261"/>
                  </a:cubicBezTo>
                  <a:cubicBezTo>
                    <a:pt x="168" y="223"/>
                    <a:pt x="149" y="205"/>
                    <a:pt x="131" y="168"/>
                  </a:cubicBezTo>
                  <a:cubicBezTo>
                    <a:pt x="94" y="11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50"/>
            <p:cNvSpPr/>
            <p:nvPr/>
          </p:nvSpPr>
          <p:spPr>
            <a:xfrm>
              <a:off x="4735825" y="2980600"/>
              <a:ext cx="3750" cy="6275"/>
            </a:xfrm>
            <a:custGeom>
              <a:rect b="b" l="l" r="r" t="t"/>
              <a:pathLst>
                <a:path extrusionOk="0" h="251" w="150">
                  <a:moveTo>
                    <a:pt x="0" y="0"/>
                  </a:moveTo>
                  <a:lnTo>
                    <a:pt x="0" y="0"/>
                  </a:lnTo>
                  <a:cubicBezTo>
                    <a:pt x="10" y="47"/>
                    <a:pt x="38" y="84"/>
                    <a:pt x="84" y="130"/>
                  </a:cubicBezTo>
                  <a:cubicBezTo>
                    <a:pt x="103" y="167"/>
                    <a:pt x="121" y="205"/>
                    <a:pt x="149" y="251"/>
                  </a:cubicBezTo>
                  <a:cubicBezTo>
                    <a:pt x="149" y="223"/>
                    <a:pt x="149" y="205"/>
                    <a:pt x="140" y="177"/>
                  </a:cubicBezTo>
                  <a:lnTo>
                    <a:pt x="103" y="112"/>
                  </a:lnTo>
                  <a:cubicBezTo>
                    <a:pt x="93" y="84"/>
                    <a:pt x="65" y="74"/>
                    <a:pt x="56" y="47"/>
                  </a:cubicBezTo>
                  <a:cubicBezTo>
                    <a:pt x="38" y="3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50"/>
            <p:cNvSpPr/>
            <p:nvPr/>
          </p:nvSpPr>
          <p:spPr>
            <a:xfrm>
              <a:off x="4730950" y="2974325"/>
              <a:ext cx="2800" cy="3275"/>
            </a:xfrm>
            <a:custGeom>
              <a:rect b="b" l="l" r="r" t="t"/>
              <a:pathLst>
                <a:path extrusionOk="0" h="131" w="112">
                  <a:moveTo>
                    <a:pt x="0" y="0"/>
                  </a:moveTo>
                  <a:cubicBezTo>
                    <a:pt x="10" y="19"/>
                    <a:pt x="28" y="47"/>
                    <a:pt x="47" y="65"/>
                  </a:cubicBezTo>
                  <a:cubicBezTo>
                    <a:pt x="47" y="75"/>
                    <a:pt x="56" y="93"/>
                    <a:pt x="65" y="102"/>
                  </a:cubicBezTo>
                  <a:cubicBezTo>
                    <a:pt x="75" y="102"/>
                    <a:pt x="93" y="112"/>
                    <a:pt x="103" y="130"/>
                  </a:cubicBezTo>
                  <a:cubicBezTo>
                    <a:pt x="112" y="93"/>
                    <a:pt x="103" y="65"/>
                    <a:pt x="75" y="47"/>
                  </a:cubicBezTo>
                  <a:lnTo>
                    <a:pt x="47" y="10"/>
                  </a:lnTo>
                  <a:cubicBezTo>
                    <a:pt x="28" y="10"/>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50"/>
            <p:cNvSpPr/>
            <p:nvPr/>
          </p:nvSpPr>
          <p:spPr>
            <a:xfrm>
              <a:off x="4753250" y="2973050"/>
              <a:ext cx="6050" cy="6875"/>
            </a:xfrm>
            <a:custGeom>
              <a:rect b="b" l="l" r="r" t="t"/>
              <a:pathLst>
                <a:path extrusionOk="0" h="275" w="242">
                  <a:moveTo>
                    <a:pt x="31" y="1"/>
                  </a:moveTo>
                  <a:cubicBezTo>
                    <a:pt x="21" y="1"/>
                    <a:pt x="11" y="2"/>
                    <a:pt x="0" y="5"/>
                  </a:cubicBezTo>
                  <a:cubicBezTo>
                    <a:pt x="65" y="23"/>
                    <a:pt x="112" y="61"/>
                    <a:pt x="149" y="98"/>
                  </a:cubicBezTo>
                  <a:cubicBezTo>
                    <a:pt x="177" y="116"/>
                    <a:pt x="186" y="144"/>
                    <a:pt x="195" y="181"/>
                  </a:cubicBezTo>
                  <a:cubicBezTo>
                    <a:pt x="205" y="191"/>
                    <a:pt x="205" y="209"/>
                    <a:pt x="223" y="228"/>
                  </a:cubicBezTo>
                  <a:cubicBezTo>
                    <a:pt x="233" y="237"/>
                    <a:pt x="233" y="256"/>
                    <a:pt x="242" y="274"/>
                  </a:cubicBezTo>
                  <a:lnTo>
                    <a:pt x="242" y="228"/>
                  </a:lnTo>
                  <a:cubicBezTo>
                    <a:pt x="233" y="209"/>
                    <a:pt x="233" y="191"/>
                    <a:pt x="233" y="181"/>
                  </a:cubicBezTo>
                  <a:cubicBezTo>
                    <a:pt x="223" y="144"/>
                    <a:pt x="205" y="116"/>
                    <a:pt x="186" y="88"/>
                  </a:cubicBezTo>
                  <a:cubicBezTo>
                    <a:pt x="158" y="61"/>
                    <a:pt x="140" y="23"/>
                    <a:pt x="102" y="14"/>
                  </a:cubicBezTo>
                  <a:cubicBezTo>
                    <a:pt x="76" y="8"/>
                    <a:pt x="55"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50"/>
            <p:cNvSpPr/>
            <p:nvPr/>
          </p:nvSpPr>
          <p:spPr>
            <a:xfrm>
              <a:off x="4756725" y="2977800"/>
              <a:ext cx="1875" cy="9075"/>
            </a:xfrm>
            <a:custGeom>
              <a:rect b="b" l="l" r="r" t="t"/>
              <a:pathLst>
                <a:path extrusionOk="0" h="363" w="75">
                  <a:moveTo>
                    <a:pt x="1" y="1"/>
                  </a:moveTo>
                  <a:cubicBezTo>
                    <a:pt x="1" y="38"/>
                    <a:pt x="10" y="56"/>
                    <a:pt x="10" y="84"/>
                  </a:cubicBezTo>
                  <a:cubicBezTo>
                    <a:pt x="10" y="112"/>
                    <a:pt x="19" y="140"/>
                    <a:pt x="19" y="177"/>
                  </a:cubicBezTo>
                  <a:lnTo>
                    <a:pt x="47" y="270"/>
                  </a:lnTo>
                  <a:cubicBezTo>
                    <a:pt x="47" y="298"/>
                    <a:pt x="56" y="326"/>
                    <a:pt x="56" y="363"/>
                  </a:cubicBezTo>
                  <a:cubicBezTo>
                    <a:pt x="75" y="335"/>
                    <a:pt x="75" y="298"/>
                    <a:pt x="75" y="270"/>
                  </a:cubicBezTo>
                  <a:cubicBezTo>
                    <a:pt x="75" y="233"/>
                    <a:pt x="66" y="205"/>
                    <a:pt x="66" y="177"/>
                  </a:cubicBezTo>
                  <a:cubicBezTo>
                    <a:pt x="47" y="112"/>
                    <a:pt x="38"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50"/>
            <p:cNvSpPr/>
            <p:nvPr/>
          </p:nvSpPr>
          <p:spPr>
            <a:xfrm>
              <a:off x="4759975" y="2983375"/>
              <a:ext cx="1200" cy="8150"/>
            </a:xfrm>
            <a:custGeom>
              <a:rect b="b" l="l" r="r" t="t"/>
              <a:pathLst>
                <a:path extrusionOk="0" h="326" w="48">
                  <a:moveTo>
                    <a:pt x="19" y="1"/>
                  </a:moveTo>
                  <a:cubicBezTo>
                    <a:pt x="10" y="47"/>
                    <a:pt x="10" y="103"/>
                    <a:pt x="1" y="159"/>
                  </a:cubicBezTo>
                  <a:lnTo>
                    <a:pt x="1" y="326"/>
                  </a:lnTo>
                  <a:cubicBezTo>
                    <a:pt x="19" y="298"/>
                    <a:pt x="19" y="261"/>
                    <a:pt x="29" y="242"/>
                  </a:cubicBezTo>
                  <a:cubicBezTo>
                    <a:pt x="47" y="214"/>
                    <a:pt x="47" y="186"/>
                    <a:pt x="47" y="159"/>
                  </a:cubicBezTo>
                  <a:lnTo>
                    <a:pt x="47" y="75"/>
                  </a:lnTo>
                  <a:cubicBezTo>
                    <a:pt x="29" y="56"/>
                    <a:pt x="29"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50"/>
            <p:cNvSpPr/>
            <p:nvPr/>
          </p:nvSpPr>
          <p:spPr>
            <a:xfrm>
              <a:off x="4754875" y="2978025"/>
              <a:ext cx="1875" cy="5600"/>
            </a:xfrm>
            <a:custGeom>
              <a:rect b="b" l="l" r="r" t="t"/>
              <a:pathLst>
                <a:path extrusionOk="0" h="224" w="75">
                  <a:moveTo>
                    <a:pt x="0" y="1"/>
                  </a:moveTo>
                  <a:cubicBezTo>
                    <a:pt x="0" y="47"/>
                    <a:pt x="19" y="85"/>
                    <a:pt x="19" y="122"/>
                  </a:cubicBezTo>
                  <a:lnTo>
                    <a:pt x="47" y="224"/>
                  </a:lnTo>
                  <a:cubicBezTo>
                    <a:pt x="75" y="187"/>
                    <a:pt x="75" y="140"/>
                    <a:pt x="65" y="103"/>
                  </a:cubicBezTo>
                  <a:cubicBezTo>
                    <a:pt x="47" y="85"/>
                    <a:pt x="47" y="75"/>
                    <a:pt x="37" y="47"/>
                  </a:cubicBezTo>
                  <a:cubicBezTo>
                    <a:pt x="28" y="38"/>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50"/>
            <p:cNvSpPr/>
            <p:nvPr/>
          </p:nvSpPr>
          <p:spPr>
            <a:xfrm>
              <a:off x="4747900" y="3017525"/>
              <a:ext cx="4675" cy="7000"/>
            </a:xfrm>
            <a:custGeom>
              <a:rect b="b" l="l" r="r" t="t"/>
              <a:pathLst>
                <a:path extrusionOk="0" h="280" w="187">
                  <a:moveTo>
                    <a:pt x="186" y="0"/>
                  </a:moveTo>
                  <a:lnTo>
                    <a:pt x="186" y="0"/>
                  </a:lnTo>
                  <a:cubicBezTo>
                    <a:pt x="168" y="47"/>
                    <a:pt x="131" y="93"/>
                    <a:pt x="93" y="140"/>
                  </a:cubicBezTo>
                  <a:cubicBezTo>
                    <a:pt x="66" y="186"/>
                    <a:pt x="28" y="233"/>
                    <a:pt x="1" y="279"/>
                  </a:cubicBezTo>
                  <a:cubicBezTo>
                    <a:pt x="38" y="270"/>
                    <a:pt x="47" y="242"/>
                    <a:pt x="66" y="233"/>
                  </a:cubicBezTo>
                  <a:cubicBezTo>
                    <a:pt x="84" y="205"/>
                    <a:pt x="93" y="186"/>
                    <a:pt x="121" y="168"/>
                  </a:cubicBezTo>
                  <a:cubicBezTo>
                    <a:pt x="158" y="121"/>
                    <a:pt x="186"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50"/>
            <p:cNvSpPr/>
            <p:nvPr/>
          </p:nvSpPr>
          <p:spPr>
            <a:xfrm>
              <a:off x="4748375" y="3015200"/>
              <a:ext cx="3025" cy="5825"/>
            </a:xfrm>
            <a:custGeom>
              <a:rect b="b" l="l" r="r" t="t"/>
              <a:pathLst>
                <a:path extrusionOk="0" h="233" w="121">
                  <a:moveTo>
                    <a:pt x="121" y="0"/>
                  </a:moveTo>
                  <a:lnTo>
                    <a:pt x="121" y="0"/>
                  </a:lnTo>
                  <a:cubicBezTo>
                    <a:pt x="112" y="28"/>
                    <a:pt x="102" y="38"/>
                    <a:pt x="93" y="56"/>
                  </a:cubicBezTo>
                  <a:cubicBezTo>
                    <a:pt x="74" y="84"/>
                    <a:pt x="65" y="93"/>
                    <a:pt x="56" y="121"/>
                  </a:cubicBezTo>
                  <a:cubicBezTo>
                    <a:pt x="28" y="149"/>
                    <a:pt x="19" y="196"/>
                    <a:pt x="0" y="233"/>
                  </a:cubicBezTo>
                  <a:cubicBezTo>
                    <a:pt x="19" y="223"/>
                    <a:pt x="47" y="214"/>
                    <a:pt x="56" y="186"/>
                  </a:cubicBezTo>
                  <a:cubicBezTo>
                    <a:pt x="65" y="168"/>
                    <a:pt x="74" y="149"/>
                    <a:pt x="93" y="131"/>
                  </a:cubicBez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50"/>
            <p:cNvSpPr/>
            <p:nvPr/>
          </p:nvSpPr>
          <p:spPr>
            <a:xfrm>
              <a:off x="4747425" y="3011025"/>
              <a:ext cx="975" cy="6525"/>
            </a:xfrm>
            <a:custGeom>
              <a:rect b="b" l="l" r="r" t="t"/>
              <a:pathLst>
                <a:path extrusionOk="0" h="261" w="39">
                  <a:moveTo>
                    <a:pt x="10" y="0"/>
                  </a:moveTo>
                  <a:cubicBezTo>
                    <a:pt x="1" y="47"/>
                    <a:pt x="1" y="84"/>
                    <a:pt x="1" y="130"/>
                  </a:cubicBezTo>
                  <a:cubicBezTo>
                    <a:pt x="1" y="167"/>
                    <a:pt x="10" y="214"/>
                    <a:pt x="20" y="260"/>
                  </a:cubicBezTo>
                  <a:cubicBezTo>
                    <a:pt x="38" y="214"/>
                    <a:pt x="38" y="177"/>
                    <a:pt x="38" y="149"/>
                  </a:cubicBezTo>
                  <a:lnTo>
                    <a:pt x="38" y="75"/>
                  </a:lnTo>
                  <a:cubicBezTo>
                    <a:pt x="20" y="47"/>
                    <a:pt x="20"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50"/>
            <p:cNvSpPr/>
            <p:nvPr/>
          </p:nvSpPr>
          <p:spPr>
            <a:xfrm>
              <a:off x="4749750" y="3009150"/>
              <a:ext cx="2125" cy="5600"/>
            </a:xfrm>
            <a:custGeom>
              <a:rect b="b" l="l" r="r" t="t"/>
              <a:pathLst>
                <a:path extrusionOk="0" h="224" w="85">
                  <a:moveTo>
                    <a:pt x="66" y="1"/>
                  </a:moveTo>
                  <a:cubicBezTo>
                    <a:pt x="47" y="38"/>
                    <a:pt x="29" y="66"/>
                    <a:pt x="19" y="103"/>
                  </a:cubicBezTo>
                  <a:cubicBezTo>
                    <a:pt x="10" y="140"/>
                    <a:pt x="1" y="177"/>
                    <a:pt x="10" y="224"/>
                  </a:cubicBezTo>
                  <a:cubicBezTo>
                    <a:pt x="47" y="187"/>
                    <a:pt x="57" y="150"/>
                    <a:pt x="57" y="112"/>
                  </a:cubicBezTo>
                  <a:cubicBezTo>
                    <a:pt x="66" y="85"/>
                    <a:pt x="84" y="38"/>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50"/>
            <p:cNvSpPr/>
            <p:nvPr/>
          </p:nvSpPr>
          <p:spPr>
            <a:xfrm>
              <a:off x="4754175" y="3007775"/>
              <a:ext cx="1875" cy="7225"/>
            </a:xfrm>
            <a:custGeom>
              <a:rect b="b" l="l" r="r" t="t"/>
              <a:pathLst>
                <a:path extrusionOk="0" h="289" w="75">
                  <a:moveTo>
                    <a:pt x="75" y="0"/>
                  </a:moveTo>
                  <a:cubicBezTo>
                    <a:pt x="56" y="47"/>
                    <a:pt x="28" y="93"/>
                    <a:pt x="19" y="140"/>
                  </a:cubicBezTo>
                  <a:cubicBezTo>
                    <a:pt x="10" y="186"/>
                    <a:pt x="0" y="232"/>
                    <a:pt x="0" y="288"/>
                  </a:cubicBezTo>
                  <a:cubicBezTo>
                    <a:pt x="19" y="242"/>
                    <a:pt x="47" y="195"/>
                    <a:pt x="56" y="149"/>
                  </a:cubicBezTo>
                  <a:cubicBezTo>
                    <a:pt x="65" y="102"/>
                    <a:pt x="75"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50"/>
            <p:cNvSpPr/>
            <p:nvPr/>
          </p:nvSpPr>
          <p:spPr>
            <a:xfrm>
              <a:off x="4708175" y="2989425"/>
              <a:ext cx="2575" cy="9300"/>
            </a:xfrm>
            <a:custGeom>
              <a:rect b="b" l="l" r="r" t="t"/>
              <a:pathLst>
                <a:path extrusionOk="0" h="372" w="103">
                  <a:moveTo>
                    <a:pt x="10" y="0"/>
                  </a:moveTo>
                  <a:cubicBezTo>
                    <a:pt x="1" y="37"/>
                    <a:pt x="1" y="56"/>
                    <a:pt x="1" y="93"/>
                  </a:cubicBezTo>
                  <a:cubicBezTo>
                    <a:pt x="1" y="130"/>
                    <a:pt x="1" y="158"/>
                    <a:pt x="10" y="195"/>
                  </a:cubicBezTo>
                  <a:cubicBezTo>
                    <a:pt x="29" y="270"/>
                    <a:pt x="57" y="325"/>
                    <a:pt x="103" y="372"/>
                  </a:cubicBezTo>
                  <a:cubicBezTo>
                    <a:pt x="94" y="335"/>
                    <a:pt x="84" y="316"/>
                    <a:pt x="75" y="279"/>
                  </a:cubicBezTo>
                  <a:cubicBezTo>
                    <a:pt x="57" y="242"/>
                    <a:pt x="57" y="223"/>
                    <a:pt x="47" y="186"/>
                  </a:cubicBezTo>
                  <a:cubicBezTo>
                    <a:pt x="38" y="130"/>
                    <a:pt x="29"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50"/>
            <p:cNvSpPr/>
            <p:nvPr/>
          </p:nvSpPr>
          <p:spPr>
            <a:xfrm>
              <a:off x="4710500" y="2992675"/>
              <a:ext cx="3275" cy="7225"/>
            </a:xfrm>
            <a:custGeom>
              <a:rect b="b" l="l" r="r" t="t"/>
              <a:pathLst>
                <a:path extrusionOk="0" h="289" w="131">
                  <a:moveTo>
                    <a:pt x="1" y="0"/>
                  </a:moveTo>
                  <a:lnTo>
                    <a:pt x="1" y="65"/>
                  </a:lnTo>
                  <a:cubicBezTo>
                    <a:pt x="10" y="93"/>
                    <a:pt x="10" y="121"/>
                    <a:pt x="29" y="149"/>
                  </a:cubicBezTo>
                  <a:cubicBezTo>
                    <a:pt x="47" y="205"/>
                    <a:pt x="84" y="251"/>
                    <a:pt x="131" y="288"/>
                  </a:cubicBezTo>
                  <a:lnTo>
                    <a:pt x="94" y="214"/>
                  </a:lnTo>
                  <a:lnTo>
                    <a:pt x="56" y="149"/>
                  </a:lnTo>
                  <a:cubicBezTo>
                    <a:pt x="47" y="102"/>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50"/>
            <p:cNvSpPr/>
            <p:nvPr/>
          </p:nvSpPr>
          <p:spPr>
            <a:xfrm>
              <a:off x="4714000" y="2996150"/>
              <a:ext cx="3975" cy="7700"/>
            </a:xfrm>
            <a:custGeom>
              <a:rect b="b" l="l" r="r" t="t"/>
              <a:pathLst>
                <a:path extrusionOk="0" h="308" w="159">
                  <a:moveTo>
                    <a:pt x="0" y="1"/>
                  </a:moveTo>
                  <a:lnTo>
                    <a:pt x="0" y="1"/>
                  </a:lnTo>
                  <a:cubicBezTo>
                    <a:pt x="9" y="66"/>
                    <a:pt x="37" y="112"/>
                    <a:pt x="47" y="186"/>
                  </a:cubicBezTo>
                  <a:cubicBezTo>
                    <a:pt x="56" y="205"/>
                    <a:pt x="65" y="233"/>
                    <a:pt x="93" y="251"/>
                  </a:cubicBezTo>
                  <a:cubicBezTo>
                    <a:pt x="112" y="279"/>
                    <a:pt x="139" y="298"/>
                    <a:pt x="158" y="307"/>
                  </a:cubicBezTo>
                  <a:lnTo>
                    <a:pt x="130" y="233"/>
                  </a:lnTo>
                  <a:cubicBezTo>
                    <a:pt x="121" y="196"/>
                    <a:pt x="102" y="168"/>
                    <a:pt x="93" y="149"/>
                  </a:cubicBezTo>
                  <a:cubicBezTo>
                    <a:pt x="65" y="94"/>
                    <a:pt x="3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50"/>
            <p:cNvSpPr/>
            <p:nvPr/>
          </p:nvSpPr>
          <p:spPr>
            <a:xfrm>
              <a:off x="4714675" y="3003575"/>
              <a:ext cx="6075" cy="6775"/>
            </a:xfrm>
            <a:custGeom>
              <a:rect b="b" l="l" r="r" t="t"/>
              <a:pathLst>
                <a:path extrusionOk="0" h="271" w="243">
                  <a:moveTo>
                    <a:pt x="1" y="1"/>
                  </a:moveTo>
                  <a:lnTo>
                    <a:pt x="1" y="1"/>
                  </a:lnTo>
                  <a:cubicBezTo>
                    <a:pt x="20" y="57"/>
                    <a:pt x="57" y="103"/>
                    <a:pt x="94" y="168"/>
                  </a:cubicBezTo>
                  <a:cubicBezTo>
                    <a:pt x="112" y="177"/>
                    <a:pt x="131" y="196"/>
                    <a:pt x="159" y="224"/>
                  </a:cubicBezTo>
                  <a:cubicBezTo>
                    <a:pt x="187" y="242"/>
                    <a:pt x="205" y="261"/>
                    <a:pt x="243" y="270"/>
                  </a:cubicBezTo>
                  <a:lnTo>
                    <a:pt x="187" y="196"/>
                  </a:lnTo>
                  <a:cubicBezTo>
                    <a:pt x="159" y="177"/>
                    <a:pt x="150" y="150"/>
                    <a:pt x="122" y="131"/>
                  </a:cubicBezTo>
                  <a:cubicBezTo>
                    <a:pt x="94" y="85"/>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50"/>
            <p:cNvSpPr/>
            <p:nvPr/>
          </p:nvSpPr>
          <p:spPr>
            <a:xfrm>
              <a:off x="4720950" y="3007075"/>
              <a:ext cx="4900" cy="7675"/>
            </a:xfrm>
            <a:custGeom>
              <a:rect b="b" l="l" r="r" t="t"/>
              <a:pathLst>
                <a:path extrusionOk="0" h="307" w="196">
                  <a:moveTo>
                    <a:pt x="1" y="0"/>
                  </a:moveTo>
                  <a:lnTo>
                    <a:pt x="1" y="0"/>
                  </a:lnTo>
                  <a:cubicBezTo>
                    <a:pt x="10" y="56"/>
                    <a:pt x="38" y="121"/>
                    <a:pt x="57" y="177"/>
                  </a:cubicBezTo>
                  <a:cubicBezTo>
                    <a:pt x="84" y="195"/>
                    <a:pt x="94" y="223"/>
                    <a:pt x="122" y="242"/>
                  </a:cubicBezTo>
                  <a:cubicBezTo>
                    <a:pt x="140" y="270"/>
                    <a:pt x="168" y="288"/>
                    <a:pt x="196" y="307"/>
                  </a:cubicBezTo>
                  <a:cubicBezTo>
                    <a:pt x="187" y="279"/>
                    <a:pt x="168" y="260"/>
                    <a:pt x="149" y="233"/>
                  </a:cubicBezTo>
                  <a:lnTo>
                    <a:pt x="103" y="149"/>
                  </a:lnTo>
                  <a:cubicBezTo>
                    <a:pt x="75"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50"/>
            <p:cNvSpPr/>
            <p:nvPr/>
          </p:nvSpPr>
          <p:spPr>
            <a:xfrm>
              <a:off x="4730250" y="2987550"/>
              <a:ext cx="1875" cy="3975"/>
            </a:xfrm>
            <a:custGeom>
              <a:rect b="b" l="l" r="r" t="t"/>
              <a:pathLst>
                <a:path extrusionOk="0" h="159" w="75">
                  <a:moveTo>
                    <a:pt x="10" y="1"/>
                  </a:moveTo>
                  <a:lnTo>
                    <a:pt x="10" y="1"/>
                  </a:lnTo>
                  <a:cubicBezTo>
                    <a:pt x="0" y="38"/>
                    <a:pt x="10" y="66"/>
                    <a:pt x="28" y="84"/>
                  </a:cubicBezTo>
                  <a:cubicBezTo>
                    <a:pt x="38" y="112"/>
                    <a:pt x="47" y="131"/>
                    <a:pt x="75" y="159"/>
                  </a:cubicBezTo>
                  <a:cubicBezTo>
                    <a:pt x="75" y="122"/>
                    <a:pt x="75" y="94"/>
                    <a:pt x="56" y="75"/>
                  </a:cubicBezTo>
                  <a:cubicBezTo>
                    <a:pt x="47" y="47"/>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50"/>
            <p:cNvSpPr/>
            <p:nvPr/>
          </p:nvSpPr>
          <p:spPr>
            <a:xfrm>
              <a:off x="4730475" y="2984075"/>
              <a:ext cx="1900" cy="3975"/>
            </a:xfrm>
            <a:custGeom>
              <a:rect b="b" l="l" r="r" t="t"/>
              <a:pathLst>
                <a:path extrusionOk="0" h="159" w="76">
                  <a:moveTo>
                    <a:pt x="19" y="1"/>
                  </a:moveTo>
                  <a:cubicBezTo>
                    <a:pt x="1" y="28"/>
                    <a:pt x="19" y="66"/>
                    <a:pt x="29" y="84"/>
                  </a:cubicBezTo>
                  <a:cubicBezTo>
                    <a:pt x="38" y="112"/>
                    <a:pt x="47" y="131"/>
                    <a:pt x="75" y="158"/>
                  </a:cubicBezTo>
                  <a:cubicBezTo>
                    <a:pt x="75" y="121"/>
                    <a:pt x="75" y="93"/>
                    <a:pt x="66" y="75"/>
                  </a:cubicBezTo>
                  <a:cubicBezTo>
                    <a:pt x="47" y="47"/>
                    <a:pt x="3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50"/>
            <p:cNvSpPr/>
            <p:nvPr/>
          </p:nvSpPr>
          <p:spPr>
            <a:xfrm>
              <a:off x="4728625" y="3017050"/>
              <a:ext cx="4200" cy="3975"/>
            </a:xfrm>
            <a:custGeom>
              <a:rect b="b" l="l" r="r" t="t"/>
              <a:pathLst>
                <a:path extrusionOk="0" h="159" w="168">
                  <a:moveTo>
                    <a:pt x="0" y="1"/>
                  </a:moveTo>
                  <a:lnTo>
                    <a:pt x="0" y="1"/>
                  </a:lnTo>
                  <a:cubicBezTo>
                    <a:pt x="19" y="47"/>
                    <a:pt x="47" y="66"/>
                    <a:pt x="65" y="103"/>
                  </a:cubicBezTo>
                  <a:cubicBezTo>
                    <a:pt x="75" y="112"/>
                    <a:pt x="103" y="122"/>
                    <a:pt x="112" y="140"/>
                  </a:cubicBezTo>
                  <a:cubicBezTo>
                    <a:pt x="140" y="149"/>
                    <a:pt x="149" y="159"/>
                    <a:pt x="168" y="159"/>
                  </a:cubicBezTo>
                  <a:cubicBezTo>
                    <a:pt x="149" y="122"/>
                    <a:pt x="112" y="94"/>
                    <a:pt x="93" y="66"/>
                  </a:cubicBezTo>
                  <a:cubicBezTo>
                    <a:pt x="65" y="4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50"/>
            <p:cNvSpPr/>
            <p:nvPr/>
          </p:nvSpPr>
          <p:spPr>
            <a:xfrm>
              <a:off x="4633400" y="2973800"/>
              <a:ext cx="58550" cy="58400"/>
            </a:xfrm>
            <a:custGeom>
              <a:rect b="b" l="l" r="r" t="t"/>
              <a:pathLst>
                <a:path extrusionOk="0" h="2336" w="2342">
                  <a:moveTo>
                    <a:pt x="1522" y="1"/>
                  </a:moveTo>
                  <a:cubicBezTo>
                    <a:pt x="1430" y="1"/>
                    <a:pt x="1340" y="33"/>
                    <a:pt x="1273" y="105"/>
                  </a:cubicBezTo>
                  <a:cubicBezTo>
                    <a:pt x="1143" y="244"/>
                    <a:pt x="1180" y="449"/>
                    <a:pt x="1217" y="625"/>
                  </a:cubicBezTo>
                  <a:cubicBezTo>
                    <a:pt x="1124" y="532"/>
                    <a:pt x="1022" y="430"/>
                    <a:pt x="892" y="384"/>
                  </a:cubicBezTo>
                  <a:cubicBezTo>
                    <a:pt x="849" y="365"/>
                    <a:pt x="804" y="356"/>
                    <a:pt x="759" y="356"/>
                  </a:cubicBezTo>
                  <a:cubicBezTo>
                    <a:pt x="667" y="356"/>
                    <a:pt x="577" y="395"/>
                    <a:pt x="520" y="477"/>
                  </a:cubicBezTo>
                  <a:cubicBezTo>
                    <a:pt x="437" y="588"/>
                    <a:pt x="483" y="765"/>
                    <a:pt x="567" y="876"/>
                  </a:cubicBezTo>
                  <a:cubicBezTo>
                    <a:pt x="651" y="997"/>
                    <a:pt x="762" y="1099"/>
                    <a:pt x="818" y="1229"/>
                  </a:cubicBezTo>
                  <a:cubicBezTo>
                    <a:pt x="697" y="1173"/>
                    <a:pt x="558" y="1127"/>
                    <a:pt x="418" y="1127"/>
                  </a:cubicBezTo>
                  <a:cubicBezTo>
                    <a:pt x="279" y="1127"/>
                    <a:pt x="121" y="1201"/>
                    <a:pt x="74" y="1331"/>
                  </a:cubicBezTo>
                  <a:cubicBezTo>
                    <a:pt x="0" y="1536"/>
                    <a:pt x="205" y="1740"/>
                    <a:pt x="390" y="1852"/>
                  </a:cubicBezTo>
                  <a:cubicBezTo>
                    <a:pt x="864" y="2130"/>
                    <a:pt x="1412" y="2307"/>
                    <a:pt x="1970" y="2335"/>
                  </a:cubicBezTo>
                  <a:cubicBezTo>
                    <a:pt x="1977" y="2335"/>
                    <a:pt x="1984" y="2336"/>
                    <a:pt x="1992" y="2336"/>
                  </a:cubicBezTo>
                  <a:cubicBezTo>
                    <a:pt x="2171" y="2336"/>
                    <a:pt x="2249" y="2116"/>
                    <a:pt x="2258" y="1982"/>
                  </a:cubicBezTo>
                  <a:cubicBezTo>
                    <a:pt x="2341" y="1461"/>
                    <a:pt x="2295" y="904"/>
                    <a:pt x="2053" y="430"/>
                  </a:cubicBezTo>
                  <a:cubicBezTo>
                    <a:pt x="1979" y="272"/>
                    <a:pt x="1877" y="133"/>
                    <a:pt x="1738" y="58"/>
                  </a:cubicBezTo>
                  <a:cubicBezTo>
                    <a:pt x="1671" y="21"/>
                    <a:pt x="1596" y="1"/>
                    <a:pt x="152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50"/>
            <p:cNvSpPr/>
            <p:nvPr/>
          </p:nvSpPr>
          <p:spPr>
            <a:xfrm>
              <a:off x="4634100" y="2973125"/>
              <a:ext cx="58550" cy="60225"/>
            </a:xfrm>
            <a:custGeom>
              <a:rect b="b" l="l" r="r" t="t"/>
              <a:pathLst>
                <a:path extrusionOk="0" h="2409" w="2342">
                  <a:moveTo>
                    <a:pt x="1502" y="1"/>
                  </a:moveTo>
                  <a:cubicBezTo>
                    <a:pt x="1451" y="1"/>
                    <a:pt x="1399" y="9"/>
                    <a:pt x="1347" y="20"/>
                  </a:cubicBezTo>
                  <a:cubicBezTo>
                    <a:pt x="1273" y="48"/>
                    <a:pt x="1199" y="113"/>
                    <a:pt x="1161" y="188"/>
                  </a:cubicBezTo>
                  <a:cubicBezTo>
                    <a:pt x="1134" y="271"/>
                    <a:pt x="1115" y="346"/>
                    <a:pt x="1115" y="429"/>
                  </a:cubicBezTo>
                  <a:cubicBezTo>
                    <a:pt x="1115" y="466"/>
                    <a:pt x="1115" y="513"/>
                    <a:pt x="1134" y="550"/>
                  </a:cubicBezTo>
                  <a:cubicBezTo>
                    <a:pt x="1106" y="522"/>
                    <a:pt x="1087" y="504"/>
                    <a:pt x="1059" y="485"/>
                  </a:cubicBezTo>
                  <a:cubicBezTo>
                    <a:pt x="1003" y="439"/>
                    <a:pt x="948" y="411"/>
                    <a:pt x="864" y="373"/>
                  </a:cubicBezTo>
                  <a:cubicBezTo>
                    <a:pt x="821" y="357"/>
                    <a:pt x="778" y="347"/>
                    <a:pt x="733" y="347"/>
                  </a:cubicBezTo>
                  <a:cubicBezTo>
                    <a:pt x="700" y="347"/>
                    <a:pt x="667" y="353"/>
                    <a:pt x="632" y="364"/>
                  </a:cubicBezTo>
                  <a:cubicBezTo>
                    <a:pt x="548" y="383"/>
                    <a:pt x="483" y="429"/>
                    <a:pt x="446" y="504"/>
                  </a:cubicBezTo>
                  <a:cubicBezTo>
                    <a:pt x="400" y="569"/>
                    <a:pt x="400" y="661"/>
                    <a:pt x="418" y="736"/>
                  </a:cubicBezTo>
                  <a:cubicBezTo>
                    <a:pt x="437" y="801"/>
                    <a:pt x="465" y="875"/>
                    <a:pt x="511" y="940"/>
                  </a:cubicBezTo>
                  <a:cubicBezTo>
                    <a:pt x="585" y="1033"/>
                    <a:pt x="650" y="1117"/>
                    <a:pt x="715" y="1200"/>
                  </a:cubicBezTo>
                  <a:cubicBezTo>
                    <a:pt x="623" y="1163"/>
                    <a:pt x="511" y="1135"/>
                    <a:pt x="409" y="1135"/>
                  </a:cubicBezTo>
                  <a:cubicBezTo>
                    <a:pt x="344" y="1135"/>
                    <a:pt x="269" y="1154"/>
                    <a:pt x="204" y="1182"/>
                  </a:cubicBezTo>
                  <a:cubicBezTo>
                    <a:pt x="139" y="1219"/>
                    <a:pt x="84" y="1265"/>
                    <a:pt x="46" y="1321"/>
                  </a:cubicBezTo>
                  <a:cubicBezTo>
                    <a:pt x="19" y="1386"/>
                    <a:pt x="0" y="1460"/>
                    <a:pt x="28" y="1535"/>
                  </a:cubicBezTo>
                  <a:cubicBezTo>
                    <a:pt x="37" y="1600"/>
                    <a:pt x="84" y="1665"/>
                    <a:pt x="121" y="1721"/>
                  </a:cubicBezTo>
                  <a:cubicBezTo>
                    <a:pt x="214" y="1823"/>
                    <a:pt x="316" y="1897"/>
                    <a:pt x="437" y="1962"/>
                  </a:cubicBezTo>
                  <a:cubicBezTo>
                    <a:pt x="669" y="2092"/>
                    <a:pt x="911" y="2185"/>
                    <a:pt x="1161" y="2269"/>
                  </a:cubicBezTo>
                  <a:cubicBezTo>
                    <a:pt x="1422" y="2334"/>
                    <a:pt x="1672" y="2380"/>
                    <a:pt x="1942" y="2390"/>
                  </a:cubicBezTo>
                  <a:cubicBezTo>
                    <a:pt x="1672" y="2380"/>
                    <a:pt x="1422" y="2334"/>
                    <a:pt x="1161" y="2250"/>
                  </a:cubicBezTo>
                  <a:cubicBezTo>
                    <a:pt x="911" y="2185"/>
                    <a:pt x="669" y="2064"/>
                    <a:pt x="446" y="1944"/>
                  </a:cubicBezTo>
                  <a:cubicBezTo>
                    <a:pt x="325" y="1869"/>
                    <a:pt x="223" y="1804"/>
                    <a:pt x="139" y="1693"/>
                  </a:cubicBezTo>
                  <a:cubicBezTo>
                    <a:pt x="112" y="1646"/>
                    <a:pt x="74" y="1591"/>
                    <a:pt x="65" y="1535"/>
                  </a:cubicBezTo>
                  <a:cubicBezTo>
                    <a:pt x="46" y="1479"/>
                    <a:pt x="65" y="1405"/>
                    <a:pt x="84" y="1358"/>
                  </a:cubicBezTo>
                  <a:cubicBezTo>
                    <a:pt x="121" y="1312"/>
                    <a:pt x="167" y="1265"/>
                    <a:pt x="223" y="1247"/>
                  </a:cubicBezTo>
                  <a:cubicBezTo>
                    <a:pt x="279" y="1219"/>
                    <a:pt x="344" y="1210"/>
                    <a:pt x="409" y="1210"/>
                  </a:cubicBezTo>
                  <a:cubicBezTo>
                    <a:pt x="539" y="1210"/>
                    <a:pt x="650" y="1265"/>
                    <a:pt x="780" y="1312"/>
                  </a:cubicBezTo>
                  <a:lnTo>
                    <a:pt x="864" y="1349"/>
                  </a:lnTo>
                  <a:lnTo>
                    <a:pt x="864" y="1349"/>
                  </a:lnTo>
                  <a:lnTo>
                    <a:pt x="827" y="1265"/>
                  </a:lnTo>
                  <a:cubicBezTo>
                    <a:pt x="771" y="1126"/>
                    <a:pt x="650" y="1033"/>
                    <a:pt x="585" y="922"/>
                  </a:cubicBezTo>
                  <a:cubicBezTo>
                    <a:pt x="548" y="857"/>
                    <a:pt x="511" y="801"/>
                    <a:pt x="502" y="745"/>
                  </a:cubicBezTo>
                  <a:cubicBezTo>
                    <a:pt x="492" y="689"/>
                    <a:pt x="492" y="615"/>
                    <a:pt x="530" y="569"/>
                  </a:cubicBezTo>
                  <a:cubicBezTo>
                    <a:pt x="548" y="522"/>
                    <a:pt x="604" y="485"/>
                    <a:pt x="669" y="466"/>
                  </a:cubicBezTo>
                  <a:cubicBezTo>
                    <a:pt x="692" y="463"/>
                    <a:pt x="717" y="460"/>
                    <a:pt x="742" y="460"/>
                  </a:cubicBezTo>
                  <a:cubicBezTo>
                    <a:pt x="779" y="460"/>
                    <a:pt x="817" y="465"/>
                    <a:pt x="855" y="476"/>
                  </a:cubicBezTo>
                  <a:cubicBezTo>
                    <a:pt x="976" y="522"/>
                    <a:pt x="1068" y="615"/>
                    <a:pt x="1180" y="708"/>
                  </a:cubicBezTo>
                  <a:lnTo>
                    <a:pt x="1273" y="801"/>
                  </a:lnTo>
                  <a:lnTo>
                    <a:pt x="1245" y="671"/>
                  </a:lnTo>
                  <a:cubicBezTo>
                    <a:pt x="1236" y="606"/>
                    <a:pt x="1208" y="522"/>
                    <a:pt x="1208" y="457"/>
                  </a:cubicBezTo>
                  <a:cubicBezTo>
                    <a:pt x="1208" y="383"/>
                    <a:pt x="1208" y="318"/>
                    <a:pt x="1245" y="243"/>
                  </a:cubicBezTo>
                  <a:cubicBezTo>
                    <a:pt x="1273" y="188"/>
                    <a:pt x="1329" y="132"/>
                    <a:pt x="1384" y="104"/>
                  </a:cubicBezTo>
                  <a:cubicBezTo>
                    <a:pt x="1420" y="92"/>
                    <a:pt x="1466" y="81"/>
                    <a:pt x="1514" y="81"/>
                  </a:cubicBezTo>
                  <a:cubicBezTo>
                    <a:pt x="1542" y="81"/>
                    <a:pt x="1571" y="84"/>
                    <a:pt x="1598" y="95"/>
                  </a:cubicBezTo>
                  <a:cubicBezTo>
                    <a:pt x="1663" y="104"/>
                    <a:pt x="1737" y="141"/>
                    <a:pt x="1793" y="188"/>
                  </a:cubicBezTo>
                  <a:cubicBezTo>
                    <a:pt x="1849" y="234"/>
                    <a:pt x="1895" y="290"/>
                    <a:pt x="1942" y="346"/>
                  </a:cubicBezTo>
                  <a:cubicBezTo>
                    <a:pt x="1988" y="401"/>
                    <a:pt x="2025" y="476"/>
                    <a:pt x="2063" y="550"/>
                  </a:cubicBezTo>
                  <a:cubicBezTo>
                    <a:pt x="2090" y="615"/>
                    <a:pt x="2118" y="689"/>
                    <a:pt x="2155" y="754"/>
                  </a:cubicBezTo>
                  <a:cubicBezTo>
                    <a:pt x="2258" y="1033"/>
                    <a:pt x="2304" y="1349"/>
                    <a:pt x="2295" y="1646"/>
                  </a:cubicBezTo>
                  <a:cubicBezTo>
                    <a:pt x="2295" y="1795"/>
                    <a:pt x="2276" y="1953"/>
                    <a:pt x="2258" y="2102"/>
                  </a:cubicBezTo>
                  <a:cubicBezTo>
                    <a:pt x="2248" y="2176"/>
                    <a:pt x="2211" y="2250"/>
                    <a:pt x="2174" y="2306"/>
                  </a:cubicBezTo>
                  <a:cubicBezTo>
                    <a:pt x="2155" y="2343"/>
                    <a:pt x="2128" y="2371"/>
                    <a:pt x="2090" y="2380"/>
                  </a:cubicBezTo>
                  <a:cubicBezTo>
                    <a:pt x="2063" y="2408"/>
                    <a:pt x="2025" y="2408"/>
                    <a:pt x="1988" y="2408"/>
                  </a:cubicBezTo>
                  <a:cubicBezTo>
                    <a:pt x="2025" y="2408"/>
                    <a:pt x="2072" y="2408"/>
                    <a:pt x="2109" y="2380"/>
                  </a:cubicBezTo>
                  <a:cubicBezTo>
                    <a:pt x="2137" y="2371"/>
                    <a:pt x="2165" y="2334"/>
                    <a:pt x="2183" y="2306"/>
                  </a:cubicBezTo>
                  <a:cubicBezTo>
                    <a:pt x="2230" y="2250"/>
                    <a:pt x="2258" y="2167"/>
                    <a:pt x="2276" y="2102"/>
                  </a:cubicBezTo>
                  <a:cubicBezTo>
                    <a:pt x="2304" y="1953"/>
                    <a:pt x="2323" y="1795"/>
                    <a:pt x="2323" y="1646"/>
                  </a:cubicBezTo>
                  <a:cubicBezTo>
                    <a:pt x="2341" y="1349"/>
                    <a:pt x="2304" y="1033"/>
                    <a:pt x="2202" y="745"/>
                  </a:cubicBezTo>
                  <a:cubicBezTo>
                    <a:pt x="2174" y="671"/>
                    <a:pt x="2155" y="606"/>
                    <a:pt x="2118" y="531"/>
                  </a:cubicBezTo>
                  <a:cubicBezTo>
                    <a:pt x="2081" y="466"/>
                    <a:pt x="2044" y="392"/>
                    <a:pt x="2016" y="336"/>
                  </a:cubicBezTo>
                  <a:cubicBezTo>
                    <a:pt x="1923" y="225"/>
                    <a:pt x="1877" y="160"/>
                    <a:pt x="1802" y="113"/>
                  </a:cubicBezTo>
                  <a:cubicBezTo>
                    <a:pt x="1747" y="67"/>
                    <a:pt x="1672" y="20"/>
                    <a:pt x="1598" y="11"/>
                  </a:cubicBezTo>
                  <a:cubicBezTo>
                    <a:pt x="1566" y="4"/>
                    <a:pt x="1534" y="1"/>
                    <a:pt x="1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50"/>
            <p:cNvSpPr/>
            <p:nvPr/>
          </p:nvSpPr>
          <p:spPr>
            <a:xfrm>
              <a:off x="4653825" y="3004525"/>
              <a:ext cx="32550" cy="26725"/>
            </a:xfrm>
            <a:custGeom>
              <a:rect b="b" l="l" r="r" t="t"/>
              <a:pathLst>
                <a:path extrusionOk="0" h="1069" w="1302">
                  <a:moveTo>
                    <a:pt x="1" y="0"/>
                  </a:moveTo>
                  <a:cubicBezTo>
                    <a:pt x="112" y="84"/>
                    <a:pt x="214" y="177"/>
                    <a:pt x="345" y="251"/>
                  </a:cubicBezTo>
                  <a:lnTo>
                    <a:pt x="670" y="520"/>
                  </a:lnTo>
                  <a:lnTo>
                    <a:pt x="995" y="790"/>
                  </a:lnTo>
                  <a:cubicBezTo>
                    <a:pt x="1051" y="836"/>
                    <a:pt x="1097" y="883"/>
                    <a:pt x="1153" y="929"/>
                  </a:cubicBezTo>
                  <a:cubicBezTo>
                    <a:pt x="1199" y="976"/>
                    <a:pt x="1255" y="1022"/>
                    <a:pt x="1301" y="1069"/>
                  </a:cubicBezTo>
                  <a:cubicBezTo>
                    <a:pt x="1227" y="948"/>
                    <a:pt x="1116" y="855"/>
                    <a:pt x="1013" y="762"/>
                  </a:cubicBezTo>
                  <a:cubicBezTo>
                    <a:pt x="911" y="669"/>
                    <a:pt x="790" y="595"/>
                    <a:pt x="688" y="502"/>
                  </a:cubicBezTo>
                  <a:cubicBezTo>
                    <a:pt x="577" y="418"/>
                    <a:pt x="465" y="325"/>
                    <a:pt x="354" y="242"/>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50"/>
            <p:cNvSpPr/>
            <p:nvPr/>
          </p:nvSpPr>
          <p:spPr>
            <a:xfrm>
              <a:off x="4664275" y="2989650"/>
              <a:ext cx="23025" cy="40675"/>
            </a:xfrm>
            <a:custGeom>
              <a:rect b="b" l="l" r="r" t="t"/>
              <a:pathLst>
                <a:path extrusionOk="0" h="1627" w="921">
                  <a:moveTo>
                    <a:pt x="1" y="0"/>
                  </a:moveTo>
                  <a:cubicBezTo>
                    <a:pt x="75" y="140"/>
                    <a:pt x="140" y="279"/>
                    <a:pt x="215" y="428"/>
                  </a:cubicBezTo>
                  <a:cubicBezTo>
                    <a:pt x="280" y="567"/>
                    <a:pt x="363" y="697"/>
                    <a:pt x="437" y="837"/>
                  </a:cubicBezTo>
                  <a:cubicBezTo>
                    <a:pt x="503" y="976"/>
                    <a:pt x="586" y="1115"/>
                    <a:pt x="670" y="1245"/>
                  </a:cubicBezTo>
                  <a:cubicBezTo>
                    <a:pt x="744" y="1376"/>
                    <a:pt x="828" y="1496"/>
                    <a:pt x="921" y="1626"/>
                  </a:cubicBezTo>
                  <a:cubicBezTo>
                    <a:pt x="883" y="1571"/>
                    <a:pt x="837" y="1496"/>
                    <a:pt x="809" y="1431"/>
                  </a:cubicBezTo>
                  <a:cubicBezTo>
                    <a:pt x="763" y="1357"/>
                    <a:pt x="726" y="1292"/>
                    <a:pt x="688" y="1218"/>
                  </a:cubicBezTo>
                  <a:lnTo>
                    <a:pt x="465" y="818"/>
                  </a:lnTo>
                  <a:lnTo>
                    <a:pt x="233" y="409"/>
                  </a:lnTo>
                  <a:cubicBezTo>
                    <a:pt x="168" y="270"/>
                    <a:pt x="84" y="13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50"/>
            <p:cNvSpPr/>
            <p:nvPr/>
          </p:nvSpPr>
          <p:spPr>
            <a:xfrm>
              <a:off x="4667300" y="3012400"/>
              <a:ext cx="9325" cy="7475"/>
            </a:xfrm>
            <a:custGeom>
              <a:rect b="b" l="l" r="r" t="t"/>
              <a:pathLst>
                <a:path extrusionOk="0" h="299" w="373">
                  <a:moveTo>
                    <a:pt x="1" y="1"/>
                  </a:moveTo>
                  <a:lnTo>
                    <a:pt x="1" y="1"/>
                  </a:lnTo>
                  <a:cubicBezTo>
                    <a:pt x="56" y="66"/>
                    <a:pt x="112" y="112"/>
                    <a:pt x="186" y="159"/>
                  </a:cubicBezTo>
                  <a:cubicBezTo>
                    <a:pt x="224" y="187"/>
                    <a:pt x="242" y="205"/>
                    <a:pt x="279" y="233"/>
                  </a:cubicBezTo>
                  <a:cubicBezTo>
                    <a:pt x="298" y="252"/>
                    <a:pt x="335" y="280"/>
                    <a:pt x="372" y="298"/>
                  </a:cubicBezTo>
                  <a:cubicBezTo>
                    <a:pt x="344" y="261"/>
                    <a:pt x="316" y="233"/>
                    <a:pt x="289" y="205"/>
                  </a:cubicBezTo>
                  <a:cubicBezTo>
                    <a:pt x="251" y="168"/>
                    <a:pt x="233" y="150"/>
                    <a:pt x="196" y="122"/>
                  </a:cubicBezTo>
                  <a:cubicBezTo>
                    <a:pt x="140" y="75"/>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50"/>
            <p:cNvSpPr/>
            <p:nvPr/>
          </p:nvSpPr>
          <p:spPr>
            <a:xfrm>
              <a:off x="4664275" y="3008925"/>
              <a:ext cx="6300" cy="3975"/>
            </a:xfrm>
            <a:custGeom>
              <a:rect b="b" l="l" r="r" t="t"/>
              <a:pathLst>
                <a:path extrusionOk="0" h="159" w="252">
                  <a:moveTo>
                    <a:pt x="1" y="1"/>
                  </a:moveTo>
                  <a:cubicBezTo>
                    <a:pt x="38" y="47"/>
                    <a:pt x="84" y="66"/>
                    <a:pt x="122" y="94"/>
                  </a:cubicBezTo>
                  <a:cubicBezTo>
                    <a:pt x="131" y="103"/>
                    <a:pt x="159" y="112"/>
                    <a:pt x="177" y="121"/>
                  </a:cubicBezTo>
                  <a:lnTo>
                    <a:pt x="252" y="159"/>
                  </a:lnTo>
                  <a:cubicBezTo>
                    <a:pt x="233" y="131"/>
                    <a:pt x="224" y="112"/>
                    <a:pt x="205" y="103"/>
                  </a:cubicBezTo>
                  <a:cubicBezTo>
                    <a:pt x="187" y="75"/>
                    <a:pt x="168" y="66"/>
                    <a:pt x="140" y="56"/>
                  </a:cubicBezTo>
                  <a:cubicBezTo>
                    <a:pt x="94"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50"/>
            <p:cNvSpPr/>
            <p:nvPr/>
          </p:nvSpPr>
          <p:spPr>
            <a:xfrm>
              <a:off x="4666600" y="3005900"/>
              <a:ext cx="7700" cy="8175"/>
            </a:xfrm>
            <a:custGeom>
              <a:rect b="b" l="l" r="r" t="t"/>
              <a:pathLst>
                <a:path extrusionOk="0" h="327" w="308">
                  <a:moveTo>
                    <a:pt x="1" y="1"/>
                  </a:moveTo>
                  <a:lnTo>
                    <a:pt x="1" y="1"/>
                  </a:lnTo>
                  <a:cubicBezTo>
                    <a:pt x="38" y="57"/>
                    <a:pt x="84" y="122"/>
                    <a:pt x="140" y="177"/>
                  </a:cubicBezTo>
                  <a:cubicBezTo>
                    <a:pt x="187" y="233"/>
                    <a:pt x="252" y="280"/>
                    <a:pt x="307" y="326"/>
                  </a:cubicBezTo>
                  <a:cubicBezTo>
                    <a:pt x="298" y="289"/>
                    <a:pt x="270" y="270"/>
                    <a:pt x="252" y="233"/>
                  </a:cubicBezTo>
                  <a:cubicBezTo>
                    <a:pt x="224" y="205"/>
                    <a:pt x="205" y="177"/>
                    <a:pt x="177" y="149"/>
                  </a:cubicBezTo>
                  <a:cubicBezTo>
                    <a:pt x="12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50"/>
            <p:cNvSpPr/>
            <p:nvPr/>
          </p:nvSpPr>
          <p:spPr>
            <a:xfrm>
              <a:off x="4676600" y="3017300"/>
              <a:ext cx="3975" cy="5825"/>
            </a:xfrm>
            <a:custGeom>
              <a:rect b="b" l="l" r="r" t="t"/>
              <a:pathLst>
                <a:path extrusionOk="0" h="233" w="159">
                  <a:moveTo>
                    <a:pt x="0" y="0"/>
                  </a:moveTo>
                  <a:lnTo>
                    <a:pt x="0" y="0"/>
                  </a:lnTo>
                  <a:cubicBezTo>
                    <a:pt x="19" y="47"/>
                    <a:pt x="47" y="84"/>
                    <a:pt x="65" y="130"/>
                  </a:cubicBezTo>
                  <a:cubicBezTo>
                    <a:pt x="93" y="158"/>
                    <a:pt x="130" y="195"/>
                    <a:pt x="158" y="232"/>
                  </a:cubicBezTo>
                  <a:cubicBezTo>
                    <a:pt x="140" y="186"/>
                    <a:pt x="112" y="139"/>
                    <a:pt x="93" y="102"/>
                  </a:cubicBezTo>
                  <a:cubicBezTo>
                    <a:pt x="65" y="6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50"/>
            <p:cNvSpPr/>
            <p:nvPr/>
          </p:nvSpPr>
          <p:spPr>
            <a:xfrm>
              <a:off x="4653375" y="2985925"/>
              <a:ext cx="8375" cy="6075"/>
            </a:xfrm>
            <a:custGeom>
              <a:rect b="b" l="l" r="r" t="t"/>
              <a:pathLst>
                <a:path extrusionOk="0" h="243" w="335">
                  <a:moveTo>
                    <a:pt x="0" y="1"/>
                  </a:moveTo>
                  <a:cubicBezTo>
                    <a:pt x="47" y="47"/>
                    <a:pt x="102" y="94"/>
                    <a:pt x="158" y="131"/>
                  </a:cubicBezTo>
                  <a:cubicBezTo>
                    <a:pt x="186" y="149"/>
                    <a:pt x="205" y="159"/>
                    <a:pt x="242" y="187"/>
                  </a:cubicBezTo>
                  <a:cubicBezTo>
                    <a:pt x="279" y="205"/>
                    <a:pt x="316" y="224"/>
                    <a:pt x="335" y="242"/>
                  </a:cubicBezTo>
                  <a:cubicBezTo>
                    <a:pt x="316" y="205"/>
                    <a:pt x="288" y="187"/>
                    <a:pt x="270" y="159"/>
                  </a:cubicBezTo>
                  <a:cubicBezTo>
                    <a:pt x="242" y="140"/>
                    <a:pt x="205" y="112"/>
                    <a:pt x="186" y="94"/>
                  </a:cubicBezTo>
                  <a:cubicBezTo>
                    <a:pt x="130" y="57"/>
                    <a:pt x="6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50"/>
            <p:cNvSpPr/>
            <p:nvPr/>
          </p:nvSpPr>
          <p:spPr>
            <a:xfrm>
              <a:off x="4658000" y="2991500"/>
              <a:ext cx="5375" cy="3975"/>
            </a:xfrm>
            <a:custGeom>
              <a:rect b="b" l="l" r="r" t="t"/>
              <a:pathLst>
                <a:path extrusionOk="0" h="159" w="215">
                  <a:moveTo>
                    <a:pt x="1" y="1"/>
                  </a:moveTo>
                  <a:cubicBezTo>
                    <a:pt x="38" y="29"/>
                    <a:pt x="66" y="57"/>
                    <a:pt x="103" y="75"/>
                  </a:cubicBezTo>
                  <a:cubicBezTo>
                    <a:pt x="140" y="112"/>
                    <a:pt x="168" y="131"/>
                    <a:pt x="215" y="159"/>
                  </a:cubicBezTo>
                  <a:cubicBezTo>
                    <a:pt x="215" y="131"/>
                    <a:pt x="196" y="122"/>
                    <a:pt x="187" y="103"/>
                  </a:cubicBezTo>
                  <a:cubicBezTo>
                    <a:pt x="159" y="84"/>
                    <a:pt x="150" y="66"/>
                    <a:pt x="131" y="57"/>
                  </a:cubicBezTo>
                  <a:cubicBezTo>
                    <a:pt x="112" y="47"/>
                    <a:pt x="94" y="29"/>
                    <a:pt x="66" y="19"/>
                  </a:cubicBezTo>
                  <a:cubicBezTo>
                    <a:pt x="47" y="10"/>
                    <a:pt x="2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50"/>
            <p:cNvSpPr/>
            <p:nvPr/>
          </p:nvSpPr>
          <p:spPr>
            <a:xfrm>
              <a:off x="4651050" y="2987450"/>
              <a:ext cx="3725" cy="2000"/>
            </a:xfrm>
            <a:custGeom>
              <a:rect b="b" l="l" r="r" t="t"/>
              <a:pathLst>
                <a:path extrusionOk="0" h="80" w="149">
                  <a:moveTo>
                    <a:pt x="33" y="1"/>
                  </a:moveTo>
                  <a:cubicBezTo>
                    <a:pt x="21" y="1"/>
                    <a:pt x="6" y="5"/>
                    <a:pt x="0" y="5"/>
                  </a:cubicBezTo>
                  <a:cubicBezTo>
                    <a:pt x="19" y="33"/>
                    <a:pt x="47" y="42"/>
                    <a:pt x="65" y="51"/>
                  </a:cubicBezTo>
                  <a:cubicBezTo>
                    <a:pt x="84" y="51"/>
                    <a:pt x="93" y="70"/>
                    <a:pt x="102" y="70"/>
                  </a:cubicBezTo>
                  <a:cubicBezTo>
                    <a:pt x="112" y="70"/>
                    <a:pt x="140" y="79"/>
                    <a:pt x="149" y="79"/>
                  </a:cubicBezTo>
                  <a:cubicBezTo>
                    <a:pt x="140" y="51"/>
                    <a:pt x="112" y="33"/>
                    <a:pt x="93" y="23"/>
                  </a:cubicBezTo>
                  <a:cubicBezTo>
                    <a:pt x="65" y="23"/>
                    <a:pt x="56" y="5"/>
                    <a:pt x="47" y="5"/>
                  </a:cubicBezTo>
                  <a:cubicBezTo>
                    <a:pt x="44" y="2"/>
                    <a:pt x="38" y="1"/>
                    <a:pt x="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50"/>
            <p:cNvSpPr/>
            <p:nvPr/>
          </p:nvSpPr>
          <p:spPr>
            <a:xfrm>
              <a:off x="4670775" y="2976550"/>
              <a:ext cx="8400" cy="5000"/>
            </a:xfrm>
            <a:custGeom>
              <a:rect b="b" l="l" r="r" t="t"/>
              <a:pathLst>
                <a:path extrusionOk="0" h="200" w="336">
                  <a:moveTo>
                    <a:pt x="72" y="1"/>
                  </a:moveTo>
                  <a:cubicBezTo>
                    <a:pt x="43" y="1"/>
                    <a:pt x="15" y="9"/>
                    <a:pt x="1" y="23"/>
                  </a:cubicBezTo>
                  <a:cubicBezTo>
                    <a:pt x="10" y="22"/>
                    <a:pt x="18" y="21"/>
                    <a:pt x="27" y="21"/>
                  </a:cubicBezTo>
                  <a:cubicBezTo>
                    <a:pt x="83" y="21"/>
                    <a:pt x="139" y="45"/>
                    <a:pt x="187" y="69"/>
                  </a:cubicBezTo>
                  <a:cubicBezTo>
                    <a:pt x="224" y="88"/>
                    <a:pt x="243" y="106"/>
                    <a:pt x="270" y="134"/>
                  </a:cubicBezTo>
                  <a:lnTo>
                    <a:pt x="298" y="162"/>
                  </a:lnTo>
                  <a:lnTo>
                    <a:pt x="335" y="199"/>
                  </a:lnTo>
                  <a:cubicBezTo>
                    <a:pt x="326" y="190"/>
                    <a:pt x="326" y="162"/>
                    <a:pt x="317" y="153"/>
                  </a:cubicBezTo>
                  <a:cubicBezTo>
                    <a:pt x="317" y="134"/>
                    <a:pt x="298" y="116"/>
                    <a:pt x="289" y="106"/>
                  </a:cubicBezTo>
                  <a:cubicBezTo>
                    <a:pt x="270" y="79"/>
                    <a:pt x="243" y="60"/>
                    <a:pt x="205" y="32"/>
                  </a:cubicBezTo>
                  <a:cubicBezTo>
                    <a:pt x="177" y="13"/>
                    <a:pt x="140" y="4"/>
                    <a:pt x="103" y="4"/>
                  </a:cubicBezTo>
                  <a:cubicBezTo>
                    <a:pt x="93" y="2"/>
                    <a:pt x="83"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50"/>
            <p:cNvSpPr/>
            <p:nvPr/>
          </p:nvSpPr>
          <p:spPr>
            <a:xfrm>
              <a:off x="4675675" y="2979900"/>
              <a:ext cx="4900" cy="7450"/>
            </a:xfrm>
            <a:custGeom>
              <a:rect b="b" l="l" r="r" t="t"/>
              <a:pathLst>
                <a:path extrusionOk="0" h="298" w="196">
                  <a:moveTo>
                    <a:pt x="0" y="0"/>
                  </a:moveTo>
                  <a:cubicBezTo>
                    <a:pt x="28" y="28"/>
                    <a:pt x="37" y="56"/>
                    <a:pt x="37" y="75"/>
                  </a:cubicBezTo>
                  <a:cubicBezTo>
                    <a:pt x="56" y="102"/>
                    <a:pt x="74" y="121"/>
                    <a:pt x="93" y="149"/>
                  </a:cubicBezTo>
                  <a:lnTo>
                    <a:pt x="149" y="214"/>
                  </a:lnTo>
                  <a:cubicBezTo>
                    <a:pt x="167" y="251"/>
                    <a:pt x="186" y="279"/>
                    <a:pt x="195" y="298"/>
                  </a:cubicBezTo>
                  <a:cubicBezTo>
                    <a:pt x="195" y="260"/>
                    <a:pt x="186" y="233"/>
                    <a:pt x="177" y="205"/>
                  </a:cubicBezTo>
                  <a:cubicBezTo>
                    <a:pt x="167" y="168"/>
                    <a:pt x="149" y="149"/>
                    <a:pt x="130" y="121"/>
                  </a:cubicBezTo>
                  <a:cubicBezTo>
                    <a:pt x="93" y="7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50"/>
            <p:cNvSpPr/>
            <p:nvPr/>
          </p:nvSpPr>
          <p:spPr>
            <a:xfrm>
              <a:off x="4681475" y="2983375"/>
              <a:ext cx="3275" cy="7450"/>
            </a:xfrm>
            <a:custGeom>
              <a:rect b="b" l="l" r="r" t="t"/>
              <a:pathLst>
                <a:path extrusionOk="0" h="298" w="131">
                  <a:moveTo>
                    <a:pt x="0" y="1"/>
                  </a:moveTo>
                  <a:lnTo>
                    <a:pt x="0" y="1"/>
                  </a:lnTo>
                  <a:cubicBezTo>
                    <a:pt x="28" y="56"/>
                    <a:pt x="38" y="103"/>
                    <a:pt x="47" y="149"/>
                  </a:cubicBezTo>
                  <a:cubicBezTo>
                    <a:pt x="75" y="196"/>
                    <a:pt x="93" y="242"/>
                    <a:pt x="121" y="298"/>
                  </a:cubicBezTo>
                  <a:cubicBezTo>
                    <a:pt x="130" y="279"/>
                    <a:pt x="121" y="242"/>
                    <a:pt x="121" y="214"/>
                  </a:cubicBezTo>
                  <a:cubicBezTo>
                    <a:pt x="121" y="196"/>
                    <a:pt x="103" y="159"/>
                    <a:pt x="93" y="140"/>
                  </a:cubicBezTo>
                  <a:lnTo>
                    <a:pt x="56" y="66"/>
                  </a:lnTo>
                  <a:cubicBezTo>
                    <a:pt x="38" y="4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50"/>
            <p:cNvSpPr/>
            <p:nvPr/>
          </p:nvSpPr>
          <p:spPr>
            <a:xfrm>
              <a:off x="4674275" y="2981050"/>
              <a:ext cx="3725" cy="4675"/>
            </a:xfrm>
            <a:custGeom>
              <a:rect b="b" l="l" r="r" t="t"/>
              <a:pathLst>
                <a:path extrusionOk="0" h="187" w="149">
                  <a:moveTo>
                    <a:pt x="0" y="1"/>
                  </a:moveTo>
                  <a:lnTo>
                    <a:pt x="65" y="103"/>
                  </a:lnTo>
                  <a:cubicBezTo>
                    <a:pt x="93" y="122"/>
                    <a:pt x="112" y="159"/>
                    <a:pt x="149" y="187"/>
                  </a:cubicBezTo>
                  <a:cubicBezTo>
                    <a:pt x="149" y="140"/>
                    <a:pt x="130" y="103"/>
                    <a:pt x="103" y="66"/>
                  </a:cubicBezTo>
                  <a:cubicBezTo>
                    <a:pt x="93" y="47"/>
                    <a:pt x="65" y="29"/>
                    <a:pt x="56" y="19"/>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50"/>
            <p:cNvSpPr/>
            <p:nvPr/>
          </p:nvSpPr>
          <p:spPr>
            <a:xfrm>
              <a:off x="4687975" y="3017525"/>
              <a:ext cx="1875" cy="8375"/>
            </a:xfrm>
            <a:custGeom>
              <a:rect b="b" l="l" r="r" t="t"/>
              <a:pathLst>
                <a:path extrusionOk="0" h="335" w="75">
                  <a:moveTo>
                    <a:pt x="56" y="0"/>
                  </a:moveTo>
                  <a:cubicBezTo>
                    <a:pt x="47" y="56"/>
                    <a:pt x="28" y="103"/>
                    <a:pt x="19" y="168"/>
                  </a:cubicBezTo>
                  <a:cubicBezTo>
                    <a:pt x="10" y="223"/>
                    <a:pt x="0" y="279"/>
                    <a:pt x="0" y="335"/>
                  </a:cubicBezTo>
                  <a:cubicBezTo>
                    <a:pt x="10" y="316"/>
                    <a:pt x="19" y="288"/>
                    <a:pt x="38" y="261"/>
                  </a:cubicBezTo>
                  <a:cubicBezTo>
                    <a:pt x="56" y="233"/>
                    <a:pt x="56" y="195"/>
                    <a:pt x="66" y="177"/>
                  </a:cubicBezTo>
                  <a:cubicBezTo>
                    <a:pt x="75" y="121"/>
                    <a:pt x="75" y="56"/>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50"/>
            <p:cNvSpPr/>
            <p:nvPr/>
          </p:nvSpPr>
          <p:spPr>
            <a:xfrm>
              <a:off x="4686350" y="3016350"/>
              <a:ext cx="1425" cy="6550"/>
            </a:xfrm>
            <a:custGeom>
              <a:rect b="b" l="l" r="r" t="t"/>
              <a:pathLst>
                <a:path extrusionOk="0" h="262" w="57">
                  <a:moveTo>
                    <a:pt x="28" y="1"/>
                  </a:moveTo>
                  <a:cubicBezTo>
                    <a:pt x="10" y="29"/>
                    <a:pt x="10" y="47"/>
                    <a:pt x="10" y="75"/>
                  </a:cubicBezTo>
                  <a:lnTo>
                    <a:pt x="10" y="131"/>
                  </a:lnTo>
                  <a:cubicBezTo>
                    <a:pt x="0" y="177"/>
                    <a:pt x="0" y="215"/>
                    <a:pt x="0" y="261"/>
                  </a:cubicBezTo>
                  <a:cubicBezTo>
                    <a:pt x="28" y="233"/>
                    <a:pt x="38" y="224"/>
                    <a:pt x="38" y="196"/>
                  </a:cubicBezTo>
                  <a:cubicBezTo>
                    <a:pt x="47" y="177"/>
                    <a:pt x="47" y="150"/>
                    <a:pt x="47" y="131"/>
                  </a:cubicBezTo>
                  <a:cubicBezTo>
                    <a:pt x="56" y="85"/>
                    <a:pt x="47" y="4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50"/>
            <p:cNvSpPr/>
            <p:nvPr/>
          </p:nvSpPr>
          <p:spPr>
            <a:xfrm>
              <a:off x="4681700" y="3013800"/>
              <a:ext cx="3050" cy="6075"/>
            </a:xfrm>
            <a:custGeom>
              <a:rect b="b" l="l" r="r" t="t"/>
              <a:pathLst>
                <a:path extrusionOk="0" h="243" w="122">
                  <a:moveTo>
                    <a:pt x="1" y="1"/>
                  </a:moveTo>
                  <a:lnTo>
                    <a:pt x="1" y="1"/>
                  </a:lnTo>
                  <a:cubicBezTo>
                    <a:pt x="19" y="47"/>
                    <a:pt x="29" y="94"/>
                    <a:pt x="47" y="131"/>
                  </a:cubicBezTo>
                  <a:cubicBezTo>
                    <a:pt x="66" y="177"/>
                    <a:pt x="84" y="205"/>
                    <a:pt x="121" y="242"/>
                  </a:cubicBezTo>
                  <a:lnTo>
                    <a:pt x="84" y="103"/>
                  </a:lnTo>
                  <a:cubicBezTo>
                    <a:pt x="75" y="84"/>
                    <a:pt x="66" y="66"/>
                    <a:pt x="47" y="47"/>
                  </a:cubicBezTo>
                  <a:cubicBezTo>
                    <a:pt x="38"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50"/>
            <p:cNvSpPr/>
            <p:nvPr/>
          </p:nvSpPr>
          <p:spPr>
            <a:xfrm>
              <a:off x="4684025" y="3010550"/>
              <a:ext cx="1650" cy="5600"/>
            </a:xfrm>
            <a:custGeom>
              <a:rect b="b" l="l" r="r" t="t"/>
              <a:pathLst>
                <a:path extrusionOk="0" h="224" w="66">
                  <a:moveTo>
                    <a:pt x="19" y="1"/>
                  </a:moveTo>
                  <a:cubicBezTo>
                    <a:pt x="1" y="47"/>
                    <a:pt x="1" y="84"/>
                    <a:pt x="19" y="121"/>
                  </a:cubicBezTo>
                  <a:cubicBezTo>
                    <a:pt x="28" y="149"/>
                    <a:pt x="38" y="186"/>
                    <a:pt x="66" y="224"/>
                  </a:cubicBezTo>
                  <a:lnTo>
                    <a:pt x="66" y="103"/>
                  </a:lnTo>
                  <a:cubicBezTo>
                    <a:pt x="47" y="75"/>
                    <a:pt x="38"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50"/>
            <p:cNvSpPr/>
            <p:nvPr/>
          </p:nvSpPr>
          <p:spPr>
            <a:xfrm>
              <a:off x="4687500" y="3007300"/>
              <a:ext cx="1900" cy="7450"/>
            </a:xfrm>
            <a:custGeom>
              <a:rect b="b" l="l" r="r" t="t"/>
              <a:pathLst>
                <a:path extrusionOk="0" h="298" w="76">
                  <a:moveTo>
                    <a:pt x="19" y="1"/>
                  </a:moveTo>
                  <a:cubicBezTo>
                    <a:pt x="1" y="47"/>
                    <a:pt x="1" y="112"/>
                    <a:pt x="19" y="149"/>
                  </a:cubicBezTo>
                  <a:cubicBezTo>
                    <a:pt x="29" y="205"/>
                    <a:pt x="38" y="251"/>
                    <a:pt x="66" y="298"/>
                  </a:cubicBezTo>
                  <a:cubicBezTo>
                    <a:pt x="75" y="251"/>
                    <a:pt x="66" y="186"/>
                    <a:pt x="66" y="140"/>
                  </a:cubicBezTo>
                  <a:cubicBezTo>
                    <a:pt x="47" y="93"/>
                    <a:pt x="3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50"/>
            <p:cNvSpPr/>
            <p:nvPr/>
          </p:nvSpPr>
          <p:spPr>
            <a:xfrm>
              <a:off x="4637100" y="3010775"/>
              <a:ext cx="6075" cy="7475"/>
            </a:xfrm>
            <a:custGeom>
              <a:rect b="b" l="l" r="r" t="t"/>
              <a:pathLst>
                <a:path extrusionOk="0" h="299" w="243">
                  <a:moveTo>
                    <a:pt x="1" y="1"/>
                  </a:moveTo>
                  <a:cubicBezTo>
                    <a:pt x="1" y="38"/>
                    <a:pt x="10" y="66"/>
                    <a:pt x="29" y="94"/>
                  </a:cubicBezTo>
                  <a:cubicBezTo>
                    <a:pt x="47" y="122"/>
                    <a:pt x="57" y="159"/>
                    <a:pt x="75" y="177"/>
                  </a:cubicBezTo>
                  <a:cubicBezTo>
                    <a:pt x="122" y="224"/>
                    <a:pt x="177" y="270"/>
                    <a:pt x="242" y="298"/>
                  </a:cubicBezTo>
                  <a:lnTo>
                    <a:pt x="177" y="224"/>
                  </a:lnTo>
                  <a:cubicBezTo>
                    <a:pt x="149" y="205"/>
                    <a:pt x="140" y="177"/>
                    <a:pt x="112" y="159"/>
                  </a:cubicBezTo>
                  <a:cubicBezTo>
                    <a:pt x="66" y="112"/>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50"/>
            <p:cNvSpPr/>
            <p:nvPr/>
          </p:nvSpPr>
          <p:spPr>
            <a:xfrm>
              <a:off x="4640350" y="3012875"/>
              <a:ext cx="5850" cy="5825"/>
            </a:xfrm>
            <a:custGeom>
              <a:rect b="b" l="l" r="r" t="t"/>
              <a:pathLst>
                <a:path extrusionOk="0" h="233" w="234">
                  <a:moveTo>
                    <a:pt x="1" y="1"/>
                  </a:moveTo>
                  <a:cubicBezTo>
                    <a:pt x="10" y="28"/>
                    <a:pt x="19" y="56"/>
                    <a:pt x="19" y="84"/>
                  </a:cubicBezTo>
                  <a:cubicBezTo>
                    <a:pt x="47" y="103"/>
                    <a:pt x="57" y="131"/>
                    <a:pt x="75" y="149"/>
                  </a:cubicBezTo>
                  <a:cubicBezTo>
                    <a:pt x="122" y="186"/>
                    <a:pt x="168" y="224"/>
                    <a:pt x="233" y="233"/>
                  </a:cubicBezTo>
                  <a:lnTo>
                    <a:pt x="168" y="177"/>
                  </a:lnTo>
                  <a:lnTo>
                    <a:pt x="112" y="121"/>
                  </a:lnTo>
                  <a:cubicBezTo>
                    <a:pt x="75" y="75"/>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50"/>
            <p:cNvSpPr/>
            <p:nvPr/>
          </p:nvSpPr>
          <p:spPr>
            <a:xfrm>
              <a:off x="4645000" y="3014725"/>
              <a:ext cx="7225" cy="4900"/>
            </a:xfrm>
            <a:custGeom>
              <a:rect b="b" l="l" r="r" t="t"/>
              <a:pathLst>
                <a:path extrusionOk="0" h="196" w="289">
                  <a:moveTo>
                    <a:pt x="1" y="1"/>
                  </a:moveTo>
                  <a:lnTo>
                    <a:pt x="1" y="1"/>
                  </a:lnTo>
                  <a:cubicBezTo>
                    <a:pt x="29" y="57"/>
                    <a:pt x="75" y="94"/>
                    <a:pt x="121" y="122"/>
                  </a:cubicBezTo>
                  <a:cubicBezTo>
                    <a:pt x="159" y="150"/>
                    <a:pt x="177" y="159"/>
                    <a:pt x="205" y="168"/>
                  </a:cubicBezTo>
                  <a:cubicBezTo>
                    <a:pt x="224" y="177"/>
                    <a:pt x="252" y="196"/>
                    <a:pt x="289" y="196"/>
                  </a:cubicBezTo>
                  <a:lnTo>
                    <a:pt x="214" y="131"/>
                  </a:lnTo>
                  <a:cubicBezTo>
                    <a:pt x="196" y="122"/>
                    <a:pt x="168" y="103"/>
                    <a:pt x="149" y="85"/>
                  </a:cubicBezTo>
                  <a:cubicBezTo>
                    <a:pt x="103" y="5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50"/>
            <p:cNvSpPr/>
            <p:nvPr/>
          </p:nvSpPr>
          <p:spPr>
            <a:xfrm>
              <a:off x="4648500" y="3021000"/>
              <a:ext cx="8375" cy="3275"/>
            </a:xfrm>
            <a:custGeom>
              <a:rect b="b" l="l" r="r" t="t"/>
              <a:pathLst>
                <a:path extrusionOk="0" h="131" w="335">
                  <a:moveTo>
                    <a:pt x="0" y="1"/>
                  </a:moveTo>
                  <a:lnTo>
                    <a:pt x="0" y="1"/>
                  </a:lnTo>
                  <a:cubicBezTo>
                    <a:pt x="47" y="47"/>
                    <a:pt x="93" y="75"/>
                    <a:pt x="158" y="84"/>
                  </a:cubicBezTo>
                  <a:cubicBezTo>
                    <a:pt x="186" y="94"/>
                    <a:pt x="204" y="103"/>
                    <a:pt x="242" y="112"/>
                  </a:cubicBezTo>
                  <a:cubicBezTo>
                    <a:pt x="279" y="131"/>
                    <a:pt x="297" y="131"/>
                    <a:pt x="335" y="131"/>
                  </a:cubicBezTo>
                  <a:lnTo>
                    <a:pt x="251" y="94"/>
                  </a:lnTo>
                  <a:cubicBezTo>
                    <a:pt x="232" y="84"/>
                    <a:pt x="195" y="75"/>
                    <a:pt x="167" y="56"/>
                  </a:cubicBezTo>
                  <a:cubicBezTo>
                    <a:pt x="112" y="38"/>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50"/>
            <p:cNvSpPr/>
            <p:nvPr/>
          </p:nvSpPr>
          <p:spPr>
            <a:xfrm>
              <a:off x="4655700" y="3021700"/>
              <a:ext cx="8150" cy="4675"/>
            </a:xfrm>
            <a:custGeom>
              <a:rect b="b" l="l" r="r" t="t"/>
              <a:pathLst>
                <a:path extrusionOk="0" h="187" w="326">
                  <a:moveTo>
                    <a:pt x="0" y="1"/>
                  </a:moveTo>
                  <a:lnTo>
                    <a:pt x="0" y="1"/>
                  </a:lnTo>
                  <a:cubicBezTo>
                    <a:pt x="37" y="56"/>
                    <a:pt x="93" y="94"/>
                    <a:pt x="149" y="112"/>
                  </a:cubicBezTo>
                  <a:cubicBezTo>
                    <a:pt x="177" y="131"/>
                    <a:pt x="195" y="149"/>
                    <a:pt x="232" y="159"/>
                  </a:cubicBezTo>
                  <a:cubicBezTo>
                    <a:pt x="251" y="168"/>
                    <a:pt x="288" y="186"/>
                    <a:pt x="325" y="186"/>
                  </a:cubicBezTo>
                  <a:cubicBezTo>
                    <a:pt x="288" y="168"/>
                    <a:pt x="270" y="149"/>
                    <a:pt x="242" y="140"/>
                  </a:cubicBezTo>
                  <a:lnTo>
                    <a:pt x="158" y="94"/>
                  </a:lnTo>
                  <a:cubicBezTo>
                    <a:pt x="102"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50"/>
            <p:cNvSpPr/>
            <p:nvPr/>
          </p:nvSpPr>
          <p:spPr>
            <a:xfrm>
              <a:off x="4656150" y="2999875"/>
              <a:ext cx="3050" cy="2800"/>
            </a:xfrm>
            <a:custGeom>
              <a:rect b="b" l="l" r="r" t="t"/>
              <a:pathLst>
                <a:path extrusionOk="0" h="112" w="122">
                  <a:moveTo>
                    <a:pt x="1" y="0"/>
                  </a:moveTo>
                  <a:lnTo>
                    <a:pt x="1" y="0"/>
                  </a:lnTo>
                  <a:cubicBezTo>
                    <a:pt x="19" y="37"/>
                    <a:pt x="29" y="56"/>
                    <a:pt x="47" y="65"/>
                  </a:cubicBezTo>
                  <a:cubicBezTo>
                    <a:pt x="75" y="93"/>
                    <a:pt x="84" y="102"/>
                    <a:pt x="121" y="112"/>
                  </a:cubicBezTo>
                  <a:cubicBezTo>
                    <a:pt x="112" y="93"/>
                    <a:pt x="94" y="65"/>
                    <a:pt x="75" y="47"/>
                  </a:cubicBezTo>
                  <a:cubicBezTo>
                    <a:pt x="47" y="19"/>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50"/>
            <p:cNvSpPr/>
            <p:nvPr/>
          </p:nvSpPr>
          <p:spPr>
            <a:xfrm>
              <a:off x="4655000" y="2996625"/>
              <a:ext cx="3025" cy="3025"/>
            </a:xfrm>
            <a:custGeom>
              <a:rect b="b" l="l" r="r" t="t"/>
              <a:pathLst>
                <a:path extrusionOk="0" h="121" w="121">
                  <a:moveTo>
                    <a:pt x="0" y="0"/>
                  </a:moveTo>
                  <a:lnTo>
                    <a:pt x="0" y="0"/>
                  </a:lnTo>
                  <a:cubicBezTo>
                    <a:pt x="19" y="37"/>
                    <a:pt x="28" y="47"/>
                    <a:pt x="47" y="75"/>
                  </a:cubicBezTo>
                  <a:cubicBezTo>
                    <a:pt x="65" y="93"/>
                    <a:pt x="84" y="102"/>
                    <a:pt x="121" y="121"/>
                  </a:cubicBezTo>
                  <a:cubicBezTo>
                    <a:pt x="102" y="84"/>
                    <a:pt x="93" y="75"/>
                    <a:pt x="75" y="47"/>
                  </a:cubicBezTo>
                  <a:cubicBezTo>
                    <a:pt x="65" y="28"/>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50"/>
            <p:cNvSpPr/>
            <p:nvPr/>
          </p:nvSpPr>
          <p:spPr>
            <a:xfrm>
              <a:off x="4667075" y="3027500"/>
              <a:ext cx="5350" cy="1900"/>
            </a:xfrm>
            <a:custGeom>
              <a:rect b="b" l="l" r="r" t="t"/>
              <a:pathLst>
                <a:path extrusionOk="0" h="76" w="214">
                  <a:moveTo>
                    <a:pt x="0" y="1"/>
                  </a:moveTo>
                  <a:lnTo>
                    <a:pt x="103" y="66"/>
                  </a:lnTo>
                  <a:cubicBezTo>
                    <a:pt x="121" y="66"/>
                    <a:pt x="140" y="75"/>
                    <a:pt x="158" y="75"/>
                  </a:cubicBezTo>
                  <a:lnTo>
                    <a:pt x="214" y="75"/>
                  </a:lnTo>
                  <a:cubicBezTo>
                    <a:pt x="186" y="57"/>
                    <a:pt x="149" y="29"/>
                    <a:pt x="112" y="19"/>
                  </a:cubicBezTo>
                  <a:cubicBezTo>
                    <a:pt x="75"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50"/>
            <p:cNvSpPr/>
            <p:nvPr/>
          </p:nvSpPr>
          <p:spPr>
            <a:xfrm>
              <a:off x="4605525" y="2935300"/>
              <a:ext cx="56925" cy="57600"/>
            </a:xfrm>
            <a:custGeom>
              <a:rect b="b" l="l" r="r" t="t"/>
              <a:pathLst>
                <a:path extrusionOk="0" h="2304" w="2277">
                  <a:moveTo>
                    <a:pt x="493" y="0"/>
                  </a:moveTo>
                  <a:cubicBezTo>
                    <a:pt x="279" y="0"/>
                    <a:pt x="149" y="261"/>
                    <a:pt x="102" y="474"/>
                  </a:cubicBezTo>
                  <a:cubicBezTo>
                    <a:pt x="0" y="1022"/>
                    <a:pt x="19" y="1598"/>
                    <a:pt x="167" y="2128"/>
                  </a:cubicBezTo>
                  <a:cubicBezTo>
                    <a:pt x="203" y="2269"/>
                    <a:pt x="356" y="2303"/>
                    <a:pt x="489" y="2303"/>
                  </a:cubicBezTo>
                  <a:cubicBezTo>
                    <a:pt x="531" y="2303"/>
                    <a:pt x="571" y="2300"/>
                    <a:pt x="604" y="2295"/>
                  </a:cubicBezTo>
                  <a:cubicBezTo>
                    <a:pt x="1124" y="2184"/>
                    <a:pt x="1635" y="1961"/>
                    <a:pt x="2007" y="1580"/>
                  </a:cubicBezTo>
                  <a:cubicBezTo>
                    <a:pt x="2109" y="1468"/>
                    <a:pt x="2211" y="1329"/>
                    <a:pt x="2249" y="1162"/>
                  </a:cubicBezTo>
                  <a:cubicBezTo>
                    <a:pt x="2277" y="1004"/>
                    <a:pt x="2202" y="818"/>
                    <a:pt x="2054" y="744"/>
                  </a:cubicBezTo>
                  <a:cubicBezTo>
                    <a:pt x="2015" y="729"/>
                    <a:pt x="1974" y="722"/>
                    <a:pt x="1933" y="722"/>
                  </a:cubicBezTo>
                  <a:cubicBezTo>
                    <a:pt x="1798" y="722"/>
                    <a:pt x="1657" y="793"/>
                    <a:pt x="1543" y="864"/>
                  </a:cubicBezTo>
                  <a:cubicBezTo>
                    <a:pt x="1608" y="734"/>
                    <a:pt x="1673" y="604"/>
                    <a:pt x="1673" y="465"/>
                  </a:cubicBezTo>
                  <a:cubicBezTo>
                    <a:pt x="1673" y="326"/>
                    <a:pt x="1589" y="177"/>
                    <a:pt x="1459" y="140"/>
                  </a:cubicBezTo>
                  <a:cubicBezTo>
                    <a:pt x="1441" y="136"/>
                    <a:pt x="1422" y="134"/>
                    <a:pt x="1404" y="134"/>
                  </a:cubicBezTo>
                  <a:cubicBezTo>
                    <a:pt x="1284" y="134"/>
                    <a:pt x="1168" y="211"/>
                    <a:pt x="1087" y="316"/>
                  </a:cubicBezTo>
                  <a:cubicBezTo>
                    <a:pt x="994" y="419"/>
                    <a:pt x="939" y="558"/>
                    <a:pt x="836" y="660"/>
                  </a:cubicBezTo>
                  <a:cubicBezTo>
                    <a:pt x="846" y="521"/>
                    <a:pt x="846" y="372"/>
                    <a:pt x="799" y="242"/>
                  </a:cubicBezTo>
                  <a:cubicBezTo>
                    <a:pt x="753" y="121"/>
                    <a:pt x="632" y="0"/>
                    <a:pt x="4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50"/>
            <p:cNvSpPr/>
            <p:nvPr/>
          </p:nvSpPr>
          <p:spPr>
            <a:xfrm>
              <a:off x="4605750" y="2934650"/>
              <a:ext cx="57175" cy="58500"/>
            </a:xfrm>
            <a:custGeom>
              <a:rect b="b" l="l" r="r" t="t"/>
              <a:pathLst>
                <a:path extrusionOk="0" h="2340" w="2287">
                  <a:moveTo>
                    <a:pt x="158" y="2173"/>
                  </a:moveTo>
                  <a:lnTo>
                    <a:pt x="158" y="2173"/>
                  </a:lnTo>
                  <a:cubicBezTo>
                    <a:pt x="168" y="2210"/>
                    <a:pt x="186" y="2247"/>
                    <a:pt x="214" y="2266"/>
                  </a:cubicBezTo>
                  <a:cubicBezTo>
                    <a:pt x="196" y="2247"/>
                    <a:pt x="168" y="2210"/>
                    <a:pt x="158" y="2173"/>
                  </a:cubicBezTo>
                  <a:close/>
                  <a:moveTo>
                    <a:pt x="214" y="2266"/>
                  </a:moveTo>
                  <a:lnTo>
                    <a:pt x="214" y="2266"/>
                  </a:lnTo>
                  <a:cubicBezTo>
                    <a:pt x="242" y="2303"/>
                    <a:pt x="279" y="2312"/>
                    <a:pt x="307" y="2331"/>
                  </a:cubicBezTo>
                  <a:cubicBezTo>
                    <a:pt x="279" y="2312"/>
                    <a:pt x="242" y="2293"/>
                    <a:pt x="214" y="2266"/>
                  </a:cubicBezTo>
                  <a:close/>
                  <a:moveTo>
                    <a:pt x="478" y="1"/>
                  </a:moveTo>
                  <a:cubicBezTo>
                    <a:pt x="427" y="1"/>
                    <a:pt x="374" y="20"/>
                    <a:pt x="326" y="54"/>
                  </a:cubicBezTo>
                  <a:cubicBezTo>
                    <a:pt x="270" y="82"/>
                    <a:pt x="214" y="147"/>
                    <a:pt x="186" y="203"/>
                  </a:cubicBezTo>
                  <a:cubicBezTo>
                    <a:pt x="112" y="314"/>
                    <a:pt x="75" y="445"/>
                    <a:pt x="56" y="584"/>
                  </a:cubicBezTo>
                  <a:cubicBezTo>
                    <a:pt x="10" y="844"/>
                    <a:pt x="1" y="1104"/>
                    <a:pt x="10" y="1374"/>
                  </a:cubicBezTo>
                  <a:cubicBezTo>
                    <a:pt x="19" y="1643"/>
                    <a:pt x="66" y="1894"/>
                    <a:pt x="149" y="2154"/>
                  </a:cubicBezTo>
                  <a:cubicBezTo>
                    <a:pt x="84" y="1894"/>
                    <a:pt x="38" y="1643"/>
                    <a:pt x="19" y="1374"/>
                  </a:cubicBezTo>
                  <a:cubicBezTo>
                    <a:pt x="10" y="1104"/>
                    <a:pt x="38" y="853"/>
                    <a:pt x="84" y="584"/>
                  </a:cubicBezTo>
                  <a:cubicBezTo>
                    <a:pt x="103" y="454"/>
                    <a:pt x="140" y="333"/>
                    <a:pt x="205" y="222"/>
                  </a:cubicBezTo>
                  <a:cubicBezTo>
                    <a:pt x="242" y="166"/>
                    <a:pt x="289" y="119"/>
                    <a:pt x="335" y="82"/>
                  </a:cubicBezTo>
                  <a:cubicBezTo>
                    <a:pt x="375" y="62"/>
                    <a:pt x="415" y="47"/>
                    <a:pt x="459" y="47"/>
                  </a:cubicBezTo>
                  <a:cubicBezTo>
                    <a:pt x="476" y="47"/>
                    <a:pt x="493" y="49"/>
                    <a:pt x="512" y="54"/>
                  </a:cubicBezTo>
                  <a:cubicBezTo>
                    <a:pt x="567" y="64"/>
                    <a:pt x="623" y="101"/>
                    <a:pt x="660" y="147"/>
                  </a:cubicBezTo>
                  <a:cubicBezTo>
                    <a:pt x="707" y="194"/>
                    <a:pt x="725" y="249"/>
                    <a:pt x="753" y="305"/>
                  </a:cubicBezTo>
                  <a:cubicBezTo>
                    <a:pt x="790" y="426"/>
                    <a:pt x="790" y="565"/>
                    <a:pt x="772" y="686"/>
                  </a:cubicBezTo>
                  <a:lnTo>
                    <a:pt x="772" y="779"/>
                  </a:lnTo>
                  <a:lnTo>
                    <a:pt x="837" y="723"/>
                  </a:lnTo>
                  <a:cubicBezTo>
                    <a:pt x="939" y="621"/>
                    <a:pt x="995" y="482"/>
                    <a:pt x="1088" y="379"/>
                  </a:cubicBezTo>
                  <a:cubicBezTo>
                    <a:pt x="1125" y="314"/>
                    <a:pt x="1180" y="268"/>
                    <a:pt x="1227" y="249"/>
                  </a:cubicBezTo>
                  <a:cubicBezTo>
                    <a:pt x="1277" y="221"/>
                    <a:pt x="1321" y="209"/>
                    <a:pt x="1364" y="209"/>
                  </a:cubicBezTo>
                  <a:cubicBezTo>
                    <a:pt x="1377" y="209"/>
                    <a:pt x="1390" y="210"/>
                    <a:pt x="1403" y="212"/>
                  </a:cubicBezTo>
                  <a:cubicBezTo>
                    <a:pt x="1459" y="222"/>
                    <a:pt x="1506" y="259"/>
                    <a:pt x="1543" y="314"/>
                  </a:cubicBezTo>
                  <a:cubicBezTo>
                    <a:pt x="1580" y="361"/>
                    <a:pt x="1599" y="435"/>
                    <a:pt x="1599" y="491"/>
                  </a:cubicBezTo>
                  <a:cubicBezTo>
                    <a:pt x="1599" y="621"/>
                    <a:pt x="1543" y="751"/>
                    <a:pt x="1487" y="872"/>
                  </a:cubicBezTo>
                  <a:lnTo>
                    <a:pt x="1431" y="993"/>
                  </a:lnTo>
                  <a:lnTo>
                    <a:pt x="1431" y="993"/>
                  </a:lnTo>
                  <a:lnTo>
                    <a:pt x="1543" y="918"/>
                  </a:lnTo>
                  <a:cubicBezTo>
                    <a:pt x="1608" y="890"/>
                    <a:pt x="1673" y="844"/>
                    <a:pt x="1738" y="816"/>
                  </a:cubicBezTo>
                  <a:cubicBezTo>
                    <a:pt x="1802" y="800"/>
                    <a:pt x="1859" y="777"/>
                    <a:pt x="1922" y="777"/>
                  </a:cubicBezTo>
                  <a:cubicBezTo>
                    <a:pt x="1931" y="777"/>
                    <a:pt x="1941" y="778"/>
                    <a:pt x="1952" y="779"/>
                  </a:cubicBezTo>
                  <a:cubicBezTo>
                    <a:pt x="2017" y="798"/>
                    <a:pt x="2072" y="816"/>
                    <a:pt x="2128" y="872"/>
                  </a:cubicBezTo>
                  <a:cubicBezTo>
                    <a:pt x="2175" y="918"/>
                    <a:pt x="2193" y="993"/>
                    <a:pt x="2202" y="1058"/>
                  </a:cubicBezTo>
                  <a:cubicBezTo>
                    <a:pt x="2221" y="1132"/>
                    <a:pt x="2202" y="1197"/>
                    <a:pt x="2184" y="1271"/>
                  </a:cubicBezTo>
                  <a:cubicBezTo>
                    <a:pt x="2156" y="1336"/>
                    <a:pt x="2128" y="1401"/>
                    <a:pt x="2072" y="1467"/>
                  </a:cubicBezTo>
                  <a:cubicBezTo>
                    <a:pt x="2026" y="1522"/>
                    <a:pt x="1989" y="1587"/>
                    <a:pt x="1924" y="1643"/>
                  </a:cubicBezTo>
                  <a:cubicBezTo>
                    <a:pt x="1877" y="1699"/>
                    <a:pt x="1822" y="1745"/>
                    <a:pt x="1766" y="1792"/>
                  </a:cubicBezTo>
                  <a:cubicBezTo>
                    <a:pt x="1534" y="1978"/>
                    <a:pt x="1255" y="2126"/>
                    <a:pt x="976" y="2219"/>
                  </a:cubicBezTo>
                  <a:cubicBezTo>
                    <a:pt x="837" y="2266"/>
                    <a:pt x="679" y="2303"/>
                    <a:pt x="530" y="2340"/>
                  </a:cubicBezTo>
                  <a:cubicBezTo>
                    <a:pt x="679" y="2312"/>
                    <a:pt x="837" y="2284"/>
                    <a:pt x="976" y="2238"/>
                  </a:cubicBezTo>
                  <a:cubicBezTo>
                    <a:pt x="1264" y="2145"/>
                    <a:pt x="1543" y="2015"/>
                    <a:pt x="1784" y="1829"/>
                  </a:cubicBezTo>
                  <a:cubicBezTo>
                    <a:pt x="1840" y="1782"/>
                    <a:pt x="1905" y="1736"/>
                    <a:pt x="1961" y="1680"/>
                  </a:cubicBezTo>
                  <a:cubicBezTo>
                    <a:pt x="2017" y="1615"/>
                    <a:pt x="2063" y="1569"/>
                    <a:pt x="2110" y="1504"/>
                  </a:cubicBezTo>
                  <a:cubicBezTo>
                    <a:pt x="2175" y="1439"/>
                    <a:pt x="2221" y="1364"/>
                    <a:pt x="2240" y="1281"/>
                  </a:cubicBezTo>
                  <a:cubicBezTo>
                    <a:pt x="2268" y="1216"/>
                    <a:pt x="2286" y="1132"/>
                    <a:pt x="2277" y="1048"/>
                  </a:cubicBezTo>
                  <a:cubicBezTo>
                    <a:pt x="2268" y="965"/>
                    <a:pt x="2240" y="890"/>
                    <a:pt x="2184" y="835"/>
                  </a:cubicBezTo>
                  <a:cubicBezTo>
                    <a:pt x="2137" y="760"/>
                    <a:pt x="2054" y="723"/>
                    <a:pt x="1961" y="714"/>
                  </a:cubicBezTo>
                  <a:cubicBezTo>
                    <a:pt x="1946" y="712"/>
                    <a:pt x="1931" y="712"/>
                    <a:pt x="1917" y="712"/>
                  </a:cubicBezTo>
                  <a:cubicBezTo>
                    <a:pt x="1848" y="712"/>
                    <a:pt x="1781" y="728"/>
                    <a:pt x="1719" y="751"/>
                  </a:cubicBezTo>
                  <a:cubicBezTo>
                    <a:pt x="1682" y="760"/>
                    <a:pt x="1645" y="779"/>
                    <a:pt x="1608" y="798"/>
                  </a:cubicBezTo>
                  <a:cubicBezTo>
                    <a:pt x="1626" y="760"/>
                    <a:pt x="1636" y="733"/>
                    <a:pt x="1645" y="705"/>
                  </a:cubicBezTo>
                  <a:cubicBezTo>
                    <a:pt x="1673" y="630"/>
                    <a:pt x="1691" y="565"/>
                    <a:pt x="1691" y="482"/>
                  </a:cubicBezTo>
                  <a:cubicBezTo>
                    <a:pt x="1691" y="398"/>
                    <a:pt x="1673" y="333"/>
                    <a:pt x="1626" y="259"/>
                  </a:cubicBezTo>
                  <a:cubicBezTo>
                    <a:pt x="1580" y="194"/>
                    <a:pt x="1506" y="147"/>
                    <a:pt x="1431" y="119"/>
                  </a:cubicBezTo>
                  <a:cubicBezTo>
                    <a:pt x="1420" y="118"/>
                    <a:pt x="1409" y="118"/>
                    <a:pt x="1398" y="118"/>
                  </a:cubicBezTo>
                  <a:cubicBezTo>
                    <a:pt x="1326" y="118"/>
                    <a:pt x="1255" y="142"/>
                    <a:pt x="1199" y="166"/>
                  </a:cubicBezTo>
                  <a:cubicBezTo>
                    <a:pt x="1125" y="203"/>
                    <a:pt x="1078" y="259"/>
                    <a:pt x="1032" y="314"/>
                  </a:cubicBezTo>
                  <a:cubicBezTo>
                    <a:pt x="967" y="407"/>
                    <a:pt x="911" y="500"/>
                    <a:pt x="855" y="584"/>
                  </a:cubicBezTo>
                  <a:cubicBezTo>
                    <a:pt x="855" y="482"/>
                    <a:pt x="855" y="379"/>
                    <a:pt x="827" y="287"/>
                  </a:cubicBezTo>
                  <a:cubicBezTo>
                    <a:pt x="800" y="212"/>
                    <a:pt x="762" y="157"/>
                    <a:pt x="716" y="110"/>
                  </a:cubicBezTo>
                  <a:cubicBezTo>
                    <a:pt x="669" y="64"/>
                    <a:pt x="604" y="17"/>
                    <a:pt x="530" y="8"/>
                  </a:cubicBezTo>
                  <a:cubicBezTo>
                    <a:pt x="513" y="3"/>
                    <a:pt x="496" y="1"/>
                    <a:pt x="4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50"/>
            <p:cNvSpPr/>
            <p:nvPr/>
          </p:nvSpPr>
          <p:spPr>
            <a:xfrm>
              <a:off x="4612025" y="2952250"/>
              <a:ext cx="14650" cy="39275"/>
            </a:xfrm>
            <a:custGeom>
              <a:rect b="b" l="l" r="r" t="t"/>
              <a:pathLst>
                <a:path extrusionOk="0" h="1571" w="586">
                  <a:moveTo>
                    <a:pt x="586" y="1"/>
                  </a:moveTo>
                  <a:lnTo>
                    <a:pt x="446" y="382"/>
                  </a:lnTo>
                  <a:lnTo>
                    <a:pt x="307" y="772"/>
                  </a:lnTo>
                  <a:lnTo>
                    <a:pt x="168" y="1171"/>
                  </a:lnTo>
                  <a:cubicBezTo>
                    <a:pt x="130" y="1236"/>
                    <a:pt x="112" y="1301"/>
                    <a:pt x="84" y="1366"/>
                  </a:cubicBezTo>
                  <a:cubicBezTo>
                    <a:pt x="65" y="1441"/>
                    <a:pt x="38" y="1506"/>
                    <a:pt x="0" y="1571"/>
                  </a:cubicBezTo>
                  <a:cubicBezTo>
                    <a:pt x="75" y="1450"/>
                    <a:pt x="130" y="1320"/>
                    <a:pt x="186" y="1190"/>
                  </a:cubicBezTo>
                  <a:cubicBezTo>
                    <a:pt x="251" y="1069"/>
                    <a:pt x="298" y="930"/>
                    <a:pt x="344" y="800"/>
                  </a:cubicBezTo>
                  <a:cubicBezTo>
                    <a:pt x="391" y="670"/>
                    <a:pt x="418" y="549"/>
                    <a:pt x="465" y="409"/>
                  </a:cubicBezTo>
                  <a:cubicBezTo>
                    <a:pt x="511" y="261"/>
                    <a:pt x="549" y="140"/>
                    <a:pt x="5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50"/>
            <p:cNvSpPr/>
            <p:nvPr/>
          </p:nvSpPr>
          <p:spPr>
            <a:xfrm>
              <a:off x="4613650" y="2957375"/>
              <a:ext cx="30450" cy="35325"/>
            </a:xfrm>
            <a:custGeom>
              <a:rect b="b" l="l" r="r" t="t"/>
              <a:pathLst>
                <a:path extrusionOk="0" h="1413" w="1218">
                  <a:moveTo>
                    <a:pt x="1218" y="0"/>
                  </a:moveTo>
                  <a:cubicBezTo>
                    <a:pt x="1097" y="112"/>
                    <a:pt x="995" y="223"/>
                    <a:pt x="892" y="344"/>
                  </a:cubicBezTo>
                  <a:lnTo>
                    <a:pt x="576" y="688"/>
                  </a:lnTo>
                  <a:cubicBezTo>
                    <a:pt x="474" y="808"/>
                    <a:pt x="381" y="920"/>
                    <a:pt x="279" y="1041"/>
                  </a:cubicBezTo>
                  <a:cubicBezTo>
                    <a:pt x="186" y="1152"/>
                    <a:pt x="75" y="1282"/>
                    <a:pt x="0" y="1412"/>
                  </a:cubicBezTo>
                  <a:cubicBezTo>
                    <a:pt x="47" y="1347"/>
                    <a:pt x="103" y="1291"/>
                    <a:pt x="149" y="1236"/>
                  </a:cubicBezTo>
                  <a:cubicBezTo>
                    <a:pt x="196" y="1180"/>
                    <a:pt x="251" y="1115"/>
                    <a:pt x="298" y="1059"/>
                  </a:cubicBezTo>
                  <a:lnTo>
                    <a:pt x="614" y="715"/>
                  </a:lnTo>
                  <a:lnTo>
                    <a:pt x="911" y="362"/>
                  </a:lnTo>
                  <a:cubicBezTo>
                    <a:pt x="1022" y="251"/>
                    <a:pt x="1125" y="121"/>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50"/>
            <p:cNvSpPr/>
            <p:nvPr/>
          </p:nvSpPr>
          <p:spPr>
            <a:xfrm>
              <a:off x="4619450" y="2967575"/>
              <a:ext cx="3975" cy="11425"/>
            </a:xfrm>
            <a:custGeom>
              <a:rect b="b" l="l" r="r" t="t"/>
              <a:pathLst>
                <a:path extrusionOk="0" h="457" w="159">
                  <a:moveTo>
                    <a:pt x="159" y="1"/>
                  </a:moveTo>
                  <a:lnTo>
                    <a:pt x="159" y="1"/>
                  </a:lnTo>
                  <a:cubicBezTo>
                    <a:pt x="121" y="75"/>
                    <a:pt x="94" y="140"/>
                    <a:pt x="66" y="224"/>
                  </a:cubicBezTo>
                  <a:cubicBezTo>
                    <a:pt x="56" y="261"/>
                    <a:pt x="47" y="307"/>
                    <a:pt x="29" y="335"/>
                  </a:cubicBezTo>
                  <a:cubicBezTo>
                    <a:pt x="19" y="372"/>
                    <a:pt x="10" y="419"/>
                    <a:pt x="1" y="456"/>
                  </a:cubicBezTo>
                  <a:cubicBezTo>
                    <a:pt x="19" y="419"/>
                    <a:pt x="29" y="382"/>
                    <a:pt x="56" y="354"/>
                  </a:cubicBezTo>
                  <a:cubicBezTo>
                    <a:pt x="75" y="307"/>
                    <a:pt x="94" y="270"/>
                    <a:pt x="103" y="233"/>
                  </a:cubicBezTo>
                  <a:cubicBezTo>
                    <a:pt x="121" y="168"/>
                    <a:pt x="149" y="84"/>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50"/>
            <p:cNvSpPr/>
            <p:nvPr/>
          </p:nvSpPr>
          <p:spPr>
            <a:xfrm>
              <a:off x="4624100" y="2963625"/>
              <a:ext cx="1875" cy="7225"/>
            </a:xfrm>
            <a:custGeom>
              <a:rect b="b" l="l" r="r" t="t"/>
              <a:pathLst>
                <a:path extrusionOk="0" h="289" w="75">
                  <a:moveTo>
                    <a:pt x="66" y="1"/>
                  </a:moveTo>
                  <a:cubicBezTo>
                    <a:pt x="47" y="47"/>
                    <a:pt x="28" y="94"/>
                    <a:pt x="19" y="150"/>
                  </a:cubicBezTo>
                  <a:cubicBezTo>
                    <a:pt x="19" y="168"/>
                    <a:pt x="10" y="196"/>
                    <a:pt x="10" y="215"/>
                  </a:cubicBezTo>
                  <a:cubicBezTo>
                    <a:pt x="10" y="242"/>
                    <a:pt x="1" y="261"/>
                    <a:pt x="1" y="289"/>
                  </a:cubicBezTo>
                  <a:cubicBezTo>
                    <a:pt x="19" y="261"/>
                    <a:pt x="28" y="242"/>
                    <a:pt x="47" y="215"/>
                  </a:cubicBezTo>
                  <a:cubicBezTo>
                    <a:pt x="56" y="196"/>
                    <a:pt x="66" y="168"/>
                    <a:pt x="66" y="150"/>
                  </a:cubicBezTo>
                  <a:cubicBezTo>
                    <a:pt x="66" y="103"/>
                    <a:pt x="75"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50"/>
            <p:cNvSpPr/>
            <p:nvPr/>
          </p:nvSpPr>
          <p:spPr>
            <a:xfrm>
              <a:off x="4624100" y="2964800"/>
              <a:ext cx="5125" cy="9775"/>
            </a:xfrm>
            <a:custGeom>
              <a:rect b="b" l="l" r="r" t="t"/>
              <a:pathLst>
                <a:path extrusionOk="0" h="391" w="205">
                  <a:moveTo>
                    <a:pt x="205" y="0"/>
                  </a:moveTo>
                  <a:cubicBezTo>
                    <a:pt x="158" y="56"/>
                    <a:pt x="121" y="121"/>
                    <a:pt x="93" y="186"/>
                  </a:cubicBezTo>
                  <a:cubicBezTo>
                    <a:pt x="56" y="251"/>
                    <a:pt x="19" y="316"/>
                    <a:pt x="1" y="391"/>
                  </a:cubicBezTo>
                  <a:cubicBezTo>
                    <a:pt x="19" y="353"/>
                    <a:pt x="47" y="335"/>
                    <a:pt x="66" y="298"/>
                  </a:cubicBezTo>
                  <a:cubicBezTo>
                    <a:pt x="93" y="279"/>
                    <a:pt x="112" y="242"/>
                    <a:pt x="121" y="205"/>
                  </a:cubicBezTo>
                  <a:cubicBezTo>
                    <a:pt x="158" y="140"/>
                    <a:pt x="186"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50"/>
            <p:cNvSpPr/>
            <p:nvPr/>
          </p:nvSpPr>
          <p:spPr>
            <a:xfrm>
              <a:off x="4617600" y="2978025"/>
              <a:ext cx="4425" cy="5850"/>
            </a:xfrm>
            <a:custGeom>
              <a:rect b="b" l="l" r="r" t="t"/>
              <a:pathLst>
                <a:path extrusionOk="0" h="234" w="177">
                  <a:moveTo>
                    <a:pt x="177" y="1"/>
                  </a:moveTo>
                  <a:lnTo>
                    <a:pt x="177" y="1"/>
                  </a:lnTo>
                  <a:cubicBezTo>
                    <a:pt x="140" y="29"/>
                    <a:pt x="103" y="57"/>
                    <a:pt x="75" y="103"/>
                  </a:cubicBezTo>
                  <a:cubicBezTo>
                    <a:pt x="38" y="140"/>
                    <a:pt x="10" y="187"/>
                    <a:pt x="0" y="233"/>
                  </a:cubicBezTo>
                  <a:cubicBezTo>
                    <a:pt x="47" y="196"/>
                    <a:pt x="84" y="168"/>
                    <a:pt x="103" y="131"/>
                  </a:cubicBezTo>
                  <a:cubicBezTo>
                    <a:pt x="140"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50"/>
            <p:cNvSpPr/>
            <p:nvPr/>
          </p:nvSpPr>
          <p:spPr>
            <a:xfrm>
              <a:off x="4640825" y="2945525"/>
              <a:ext cx="3275" cy="10250"/>
            </a:xfrm>
            <a:custGeom>
              <a:rect b="b" l="l" r="r" t="t"/>
              <a:pathLst>
                <a:path extrusionOk="0" h="410" w="131">
                  <a:moveTo>
                    <a:pt x="131" y="0"/>
                  </a:moveTo>
                  <a:lnTo>
                    <a:pt x="131" y="0"/>
                  </a:lnTo>
                  <a:cubicBezTo>
                    <a:pt x="93" y="75"/>
                    <a:pt x="75" y="130"/>
                    <a:pt x="47" y="195"/>
                  </a:cubicBezTo>
                  <a:cubicBezTo>
                    <a:pt x="38" y="232"/>
                    <a:pt x="38" y="270"/>
                    <a:pt x="28" y="298"/>
                  </a:cubicBezTo>
                  <a:cubicBezTo>
                    <a:pt x="10" y="335"/>
                    <a:pt x="10" y="372"/>
                    <a:pt x="0" y="409"/>
                  </a:cubicBezTo>
                  <a:cubicBezTo>
                    <a:pt x="28" y="381"/>
                    <a:pt x="47" y="344"/>
                    <a:pt x="56" y="316"/>
                  </a:cubicBezTo>
                  <a:lnTo>
                    <a:pt x="93" y="205"/>
                  </a:lnTo>
                  <a:cubicBezTo>
                    <a:pt x="121" y="140"/>
                    <a:pt x="131" y="7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50"/>
            <p:cNvSpPr/>
            <p:nvPr/>
          </p:nvSpPr>
          <p:spPr>
            <a:xfrm>
              <a:off x="4638275" y="2952025"/>
              <a:ext cx="2100" cy="6525"/>
            </a:xfrm>
            <a:custGeom>
              <a:rect b="b" l="l" r="r" t="t"/>
              <a:pathLst>
                <a:path extrusionOk="0" h="261" w="84">
                  <a:moveTo>
                    <a:pt x="84" y="0"/>
                  </a:moveTo>
                  <a:cubicBezTo>
                    <a:pt x="56" y="28"/>
                    <a:pt x="47" y="75"/>
                    <a:pt x="37" y="121"/>
                  </a:cubicBezTo>
                  <a:lnTo>
                    <a:pt x="0" y="261"/>
                  </a:lnTo>
                  <a:cubicBezTo>
                    <a:pt x="19" y="251"/>
                    <a:pt x="37" y="233"/>
                    <a:pt x="47" y="205"/>
                  </a:cubicBezTo>
                  <a:cubicBezTo>
                    <a:pt x="56" y="186"/>
                    <a:pt x="56" y="158"/>
                    <a:pt x="65" y="140"/>
                  </a:cubicBezTo>
                  <a:cubicBezTo>
                    <a:pt x="65" y="112"/>
                    <a:pt x="84" y="93"/>
                    <a:pt x="84" y="65"/>
                  </a:cubicBezTo>
                  <a:lnTo>
                    <a:pt x="8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50"/>
            <p:cNvSpPr/>
            <p:nvPr/>
          </p:nvSpPr>
          <p:spPr>
            <a:xfrm>
              <a:off x="4641050" y="2943900"/>
              <a:ext cx="950" cy="4200"/>
            </a:xfrm>
            <a:custGeom>
              <a:rect b="b" l="l" r="r" t="t"/>
              <a:pathLst>
                <a:path extrusionOk="0" h="168" w="38">
                  <a:moveTo>
                    <a:pt x="19" y="0"/>
                  </a:moveTo>
                  <a:cubicBezTo>
                    <a:pt x="1" y="28"/>
                    <a:pt x="1" y="56"/>
                    <a:pt x="1" y="93"/>
                  </a:cubicBezTo>
                  <a:lnTo>
                    <a:pt x="1" y="121"/>
                  </a:lnTo>
                  <a:lnTo>
                    <a:pt x="1" y="167"/>
                  </a:lnTo>
                  <a:cubicBezTo>
                    <a:pt x="29" y="149"/>
                    <a:pt x="38" y="112"/>
                    <a:pt x="38" y="84"/>
                  </a:cubicBezTo>
                  <a:lnTo>
                    <a:pt x="38" y="37"/>
                  </a:lnTo>
                  <a:cubicBezTo>
                    <a:pt x="29" y="19"/>
                    <a:pt x="29"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50"/>
            <p:cNvSpPr/>
            <p:nvPr/>
          </p:nvSpPr>
          <p:spPr>
            <a:xfrm>
              <a:off x="4656150" y="2959225"/>
              <a:ext cx="3275" cy="9075"/>
            </a:xfrm>
            <a:custGeom>
              <a:rect b="b" l="l" r="r" t="t"/>
              <a:pathLst>
                <a:path extrusionOk="0" h="363" w="131">
                  <a:moveTo>
                    <a:pt x="66" y="0"/>
                  </a:moveTo>
                  <a:cubicBezTo>
                    <a:pt x="94" y="56"/>
                    <a:pt x="112" y="130"/>
                    <a:pt x="84" y="177"/>
                  </a:cubicBezTo>
                  <a:cubicBezTo>
                    <a:pt x="75" y="205"/>
                    <a:pt x="66" y="233"/>
                    <a:pt x="47" y="270"/>
                  </a:cubicBezTo>
                  <a:cubicBezTo>
                    <a:pt x="38" y="279"/>
                    <a:pt x="38" y="298"/>
                    <a:pt x="29" y="316"/>
                  </a:cubicBezTo>
                  <a:cubicBezTo>
                    <a:pt x="19" y="326"/>
                    <a:pt x="19" y="344"/>
                    <a:pt x="1" y="363"/>
                  </a:cubicBezTo>
                  <a:lnTo>
                    <a:pt x="38" y="326"/>
                  </a:lnTo>
                  <a:cubicBezTo>
                    <a:pt x="47" y="298"/>
                    <a:pt x="66" y="288"/>
                    <a:pt x="75" y="279"/>
                  </a:cubicBezTo>
                  <a:cubicBezTo>
                    <a:pt x="94" y="251"/>
                    <a:pt x="112" y="223"/>
                    <a:pt x="121" y="186"/>
                  </a:cubicBezTo>
                  <a:cubicBezTo>
                    <a:pt x="131" y="149"/>
                    <a:pt x="131" y="112"/>
                    <a:pt x="121" y="84"/>
                  </a:cubicBezTo>
                  <a:cubicBezTo>
                    <a:pt x="112" y="47"/>
                    <a:pt x="94"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50"/>
            <p:cNvSpPr/>
            <p:nvPr/>
          </p:nvSpPr>
          <p:spPr>
            <a:xfrm>
              <a:off x="4651275" y="2965025"/>
              <a:ext cx="5600" cy="7225"/>
            </a:xfrm>
            <a:custGeom>
              <a:rect b="b" l="l" r="r" t="t"/>
              <a:pathLst>
                <a:path extrusionOk="0" h="289" w="224">
                  <a:moveTo>
                    <a:pt x="224" y="1"/>
                  </a:moveTo>
                  <a:lnTo>
                    <a:pt x="224" y="1"/>
                  </a:lnTo>
                  <a:cubicBezTo>
                    <a:pt x="196" y="19"/>
                    <a:pt x="186" y="47"/>
                    <a:pt x="168" y="84"/>
                  </a:cubicBezTo>
                  <a:cubicBezTo>
                    <a:pt x="140" y="103"/>
                    <a:pt x="131" y="131"/>
                    <a:pt x="103" y="149"/>
                  </a:cubicBezTo>
                  <a:lnTo>
                    <a:pt x="56" y="224"/>
                  </a:lnTo>
                  <a:cubicBezTo>
                    <a:pt x="38" y="242"/>
                    <a:pt x="28" y="270"/>
                    <a:pt x="1" y="289"/>
                  </a:cubicBezTo>
                  <a:cubicBezTo>
                    <a:pt x="38" y="279"/>
                    <a:pt x="56" y="252"/>
                    <a:pt x="84" y="233"/>
                  </a:cubicBezTo>
                  <a:cubicBezTo>
                    <a:pt x="103" y="205"/>
                    <a:pt x="121" y="186"/>
                    <a:pt x="140" y="159"/>
                  </a:cubicBezTo>
                  <a:cubicBezTo>
                    <a:pt x="177" y="112"/>
                    <a:pt x="196" y="5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50"/>
            <p:cNvSpPr/>
            <p:nvPr/>
          </p:nvSpPr>
          <p:spPr>
            <a:xfrm>
              <a:off x="4649175" y="2971300"/>
              <a:ext cx="6550" cy="5375"/>
            </a:xfrm>
            <a:custGeom>
              <a:rect b="b" l="l" r="r" t="t"/>
              <a:pathLst>
                <a:path extrusionOk="0" h="215" w="262">
                  <a:moveTo>
                    <a:pt x="261" y="1"/>
                  </a:moveTo>
                  <a:cubicBezTo>
                    <a:pt x="215" y="38"/>
                    <a:pt x="177" y="75"/>
                    <a:pt x="122" y="93"/>
                  </a:cubicBezTo>
                  <a:cubicBezTo>
                    <a:pt x="85" y="140"/>
                    <a:pt x="47" y="177"/>
                    <a:pt x="1" y="214"/>
                  </a:cubicBezTo>
                  <a:cubicBezTo>
                    <a:pt x="38" y="205"/>
                    <a:pt x="66" y="186"/>
                    <a:pt x="85" y="177"/>
                  </a:cubicBezTo>
                  <a:cubicBezTo>
                    <a:pt x="103" y="168"/>
                    <a:pt x="131" y="158"/>
                    <a:pt x="159" y="131"/>
                  </a:cubicBezTo>
                  <a:cubicBezTo>
                    <a:pt x="177" y="121"/>
                    <a:pt x="205" y="93"/>
                    <a:pt x="215" y="75"/>
                  </a:cubicBezTo>
                  <a:cubicBezTo>
                    <a:pt x="233" y="47"/>
                    <a:pt x="252" y="2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50"/>
            <p:cNvSpPr/>
            <p:nvPr/>
          </p:nvSpPr>
          <p:spPr>
            <a:xfrm>
              <a:off x="4652200" y="2963875"/>
              <a:ext cx="3275" cy="4900"/>
            </a:xfrm>
            <a:custGeom>
              <a:rect b="b" l="l" r="r" t="t"/>
              <a:pathLst>
                <a:path extrusionOk="0" h="196" w="131">
                  <a:moveTo>
                    <a:pt x="131" y="0"/>
                  </a:moveTo>
                  <a:lnTo>
                    <a:pt x="131" y="0"/>
                  </a:lnTo>
                  <a:cubicBezTo>
                    <a:pt x="103" y="37"/>
                    <a:pt x="84" y="56"/>
                    <a:pt x="56" y="93"/>
                  </a:cubicBezTo>
                  <a:cubicBezTo>
                    <a:pt x="38" y="130"/>
                    <a:pt x="10" y="158"/>
                    <a:pt x="1" y="195"/>
                  </a:cubicBezTo>
                  <a:cubicBezTo>
                    <a:pt x="47" y="177"/>
                    <a:pt x="66" y="149"/>
                    <a:pt x="94" y="112"/>
                  </a:cubicBezTo>
                  <a:cubicBezTo>
                    <a:pt x="103" y="93"/>
                    <a:pt x="103" y="84"/>
                    <a:pt x="112" y="56"/>
                  </a:cubicBezTo>
                  <a:cubicBezTo>
                    <a:pt x="131" y="47"/>
                    <a:pt x="131" y="1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50"/>
            <p:cNvSpPr/>
            <p:nvPr/>
          </p:nvSpPr>
          <p:spPr>
            <a:xfrm>
              <a:off x="4617375" y="2989875"/>
              <a:ext cx="8150" cy="1900"/>
            </a:xfrm>
            <a:custGeom>
              <a:rect b="b" l="l" r="r" t="t"/>
              <a:pathLst>
                <a:path extrusionOk="0" h="76" w="326">
                  <a:moveTo>
                    <a:pt x="325" y="1"/>
                  </a:moveTo>
                  <a:lnTo>
                    <a:pt x="325" y="1"/>
                  </a:lnTo>
                  <a:cubicBezTo>
                    <a:pt x="270" y="19"/>
                    <a:pt x="223" y="19"/>
                    <a:pt x="158" y="29"/>
                  </a:cubicBezTo>
                  <a:cubicBezTo>
                    <a:pt x="112" y="38"/>
                    <a:pt x="56" y="47"/>
                    <a:pt x="0" y="66"/>
                  </a:cubicBezTo>
                  <a:cubicBezTo>
                    <a:pt x="19" y="66"/>
                    <a:pt x="56" y="75"/>
                    <a:pt x="84" y="75"/>
                  </a:cubicBezTo>
                  <a:lnTo>
                    <a:pt x="158" y="75"/>
                  </a:lnTo>
                  <a:cubicBezTo>
                    <a:pt x="223" y="66"/>
                    <a:pt x="279" y="38"/>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50"/>
            <p:cNvSpPr/>
            <p:nvPr/>
          </p:nvSpPr>
          <p:spPr>
            <a:xfrm>
              <a:off x="4619925" y="2987325"/>
              <a:ext cx="6525" cy="2125"/>
            </a:xfrm>
            <a:custGeom>
              <a:rect b="b" l="l" r="r" t="t"/>
              <a:pathLst>
                <a:path extrusionOk="0" h="85" w="261">
                  <a:moveTo>
                    <a:pt x="260" y="1"/>
                  </a:moveTo>
                  <a:cubicBezTo>
                    <a:pt x="233" y="1"/>
                    <a:pt x="214" y="10"/>
                    <a:pt x="186" y="10"/>
                  </a:cubicBezTo>
                  <a:cubicBezTo>
                    <a:pt x="168" y="28"/>
                    <a:pt x="149" y="38"/>
                    <a:pt x="130" y="38"/>
                  </a:cubicBezTo>
                  <a:cubicBezTo>
                    <a:pt x="84" y="47"/>
                    <a:pt x="47" y="56"/>
                    <a:pt x="0" y="75"/>
                  </a:cubicBezTo>
                  <a:cubicBezTo>
                    <a:pt x="28" y="84"/>
                    <a:pt x="47" y="84"/>
                    <a:pt x="75" y="84"/>
                  </a:cubicBezTo>
                  <a:cubicBezTo>
                    <a:pt x="93" y="84"/>
                    <a:pt x="112" y="84"/>
                    <a:pt x="140" y="75"/>
                  </a:cubicBezTo>
                  <a:cubicBezTo>
                    <a:pt x="186" y="56"/>
                    <a:pt x="223"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50"/>
            <p:cNvSpPr/>
            <p:nvPr/>
          </p:nvSpPr>
          <p:spPr>
            <a:xfrm>
              <a:off x="4622250" y="2981525"/>
              <a:ext cx="4650" cy="4675"/>
            </a:xfrm>
            <a:custGeom>
              <a:rect b="b" l="l" r="r" t="t"/>
              <a:pathLst>
                <a:path extrusionOk="0" h="187" w="186">
                  <a:moveTo>
                    <a:pt x="186" y="0"/>
                  </a:moveTo>
                  <a:lnTo>
                    <a:pt x="186" y="0"/>
                  </a:lnTo>
                  <a:cubicBezTo>
                    <a:pt x="149" y="28"/>
                    <a:pt x="121" y="47"/>
                    <a:pt x="84" y="84"/>
                  </a:cubicBezTo>
                  <a:cubicBezTo>
                    <a:pt x="47" y="121"/>
                    <a:pt x="28" y="140"/>
                    <a:pt x="0" y="186"/>
                  </a:cubicBezTo>
                  <a:cubicBezTo>
                    <a:pt x="37" y="177"/>
                    <a:pt x="75" y="140"/>
                    <a:pt x="102" y="103"/>
                  </a:cubicBezTo>
                  <a:cubicBezTo>
                    <a:pt x="130" y="93"/>
                    <a:pt x="140" y="84"/>
                    <a:pt x="149" y="56"/>
                  </a:cubicBezTo>
                  <a:cubicBezTo>
                    <a:pt x="167" y="47"/>
                    <a:pt x="177"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50"/>
            <p:cNvSpPr/>
            <p:nvPr/>
          </p:nvSpPr>
          <p:spPr>
            <a:xfrm>
              <a:off x="4625725" y="2983375"/>
              <a:ext cx="4900" cy="2575"/>
            </a:xfrm>
            <a:custGeom>
              <a:rect b="b" l="l" r="r" t="t"/>
              <a:pathLst>
                <a:path extrusionOk="0" h="103" w="196">
                  <a:moveTo>
                    <a:pt x="196" y="1"/>
                  </a:moveTo>
                  <a:cubicBezTo>
                    <a:pt x="168" y="1"/>
                    <a:pt x="131" y="10"/>
                    <a:pt x="93" y="29"/>
                  </a:cubicBezTo>
                  <a:cubicBezTo>
                    <a:pt x="56" y="47"/>
                    <a:pt x="28" y="66"/>
                    <a:pt x="1" y="103"/>
                  </a:cubicBezTo>
                  <a:cubicBezTo>
                    <a:pt x="47" y="94"/>
                    <a:pt x="84" y="75"/>
                    <a:pt x="103" y="66"/>
                  </a:cubicBezTo>
                  <a:cubicBezTo>
                    <a:pt x="140" y="56"/>
                    <a:pt x="177" y="2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50"/>
            <p:cNvSpPr/>
            <p:nvPr/>
          </p:nvSpPr>
          <p:spPr>
            <a:xfrm>
              <a:off x="4628275" y="2985000"/>
              <a:ext cx="6775" cy="3750"/>
            </a:xfrm>
            <a:custGeom>
              <a:rect b="b" l="l" r="r" t="t"/>
              <a:pathLst>
                <a:path extrusionOk="0" h="150" w="271">
                  <a:moveTo>
                    <a:pt x="270" y="1"/>
                  </a:moveTo>
                  <a:lnTo>
                    <a:pt x="270" y="1"/>
                  </a:lnTo>
                  <a:cubicBezTo>
                    <a:pt x="224" y="10"/>
                    <a:pt x="177" y="38"/>
                    <a:pt x="131" y="56"/>
                  </a:cubicBezTo>
                  <a:cubicBezTo>
                    <a:pt x="84" y="84"/>
                    <a:pt x="38" y="121"/>
                    <a:pt x="1" y="149"/>
                  </a:cubicBezTo>
                  <a:cubicBezTo>
                    <a:pt x="66" y="140"/>
                    <a:pt x="112" y="121"/>
                    <a:pt x="140" y="94"/>
                  </a:cubicBezTo>
                  <a:cubicBezTo>
                    <a:pt x="187" y="75"/>
                    <a:pt x="23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50"/>
            <p:cNvSpPr/>
            <p:nvPr/>
          </p:nvSpPr>
          <p:spPr>
            <a:xfrm>
              <a:off x="4609700" y="2938325"/>
              <a:ext cx="5375" cy="7925"/>
            </a:xfrm>
            <a:custGeom>
              <a:rect b="b" l="l" r="r" t="t"/>
              <a:pathLst>
                <a:path extrusionOk="0" h="317" w="215">
                  <a:moveTo>
                    <a:pt x="214" y="0"/>
                  </a:moveTo>
                  <a:lnTo>
                    <a:pt x="214" y="0"/>
                  </a:lnTo>
                  <a:cubicBezTo>
                    <a:pt x="186" y="19"/>
                    <a:pt x="158" y="28"/>
                    <a:pt x="131" y="47"/>
                  </a:cubicBezTo>
                  <a:cubicBezTo>
                    <a:pt x="93" y="65"/>
                    <a:pt x="84" y="102"/>
                    <a:pt x="56" y="130"/>
                  </a:cubicBezTo>
                  <a:cubicBezTo>
                    <a:pt x="28" y="186"/>
                    <a:pt x="0" y="242"/>
                    <a:pt x="0" y="316"/>
                  </a:cubicBezTo>
                  <a:cubicBezTo>
                    <a:pt x="28" y="288"/>
                    <a:pt x="38" y="251"/>
                    <a:pt x="47" y="232"/>
                  </a:cubicBezTo>
                  <a:cubicBezTo>
                    <a:pt x="66" y="205"/>
                    <a:pt x="75" y="177"/>
                    <a:pt x="93" y="149"/>
                  </a:cubicBezTo>
                  <a:cubicBezTo>
                    <a:pt x="131" y="102"/>
                    <a:pt x="177"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50"/>
            <p:cNvSpPr/>
            <p:nvPr/>
          </p:nvSpPr>
          <p:spPr>
            <a:xfrm>
              <a:off x="4610400" y="2942025"/>
              <a:ext cx="3725" cy="7700"/>
            </a:xfrm>
            <a:custGeom>
              <a:rect b="b" l="l" r="r" t="t"/>
              <a:pathLst>
                <a:path extrusionOk="0" h="308" w="149">
                  <a:moveTo>
                    <a:pt x="149" y="1"/>
                  </a:moveTo>
                  <a:lnTo>
                    <a:pt x="84" y="75"/>
                  </a:lnTo>
                  <a:cubicBezTo>
                    <a:pt x="56" y="94"/>
                    <a:pt x="47" y="112"/>
                    <a:pt x="38" y="140"/>
                  </a:cubicBezTo>
                  <a:cubicBezTo>
                    <a:pt x="10" y="187"/>
                    <a:pt x="0" y="242"/>
                    <a:pt x="10" y="307"/>
                  </a:cubicBezTo>
                  <a:lnTo>
                    <a:pt x="47" y="224"/>
                  </a:lnTo>
                  <a:lnTo>
                    <a:pt x="84" y="150"/>
                  </a:lnTo>
                  <a:cubicBezTo>
                    <a:pt x="103" y="103"/>
                    <a:pt x="130" y="5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50"/>
            <p:cNvSpPr/>
            <p:nvPr/>
          </p:nvSpPr>
          <p:spPr>
            <a:xfrm>
              <a:off x="4611550" y="2946900"/>
              <a:ext cx="2350" cy="8625"/>
            </a:xfrm>
            <a:custGeom>
              <a:rect b="b" l="l" r="r" t="t"/>
              <a:pathLst>
                <a:path extrusionOk="0" h="345" w="94">
                  <a:moveTo>
                    <a:pt x="94" y="1"/>
                  </a:moveTo>
                  <a:lnTo>
                    <a:pt x="94" y="1"/>
                  </a:lnTo>
                  <a:cubicBezTo>
                    <a:pt x="57" y="66"/>
                    <a:pt x="38" y="112"/>
                    <a:pt x="38" y="168"/>
                  </a:cubicBezTo>
                  <a:cubicBezTo>
                    <a:pt x="19" y="187"/>
                    <a:pt x="10" y="215"/>
                    <a:pt x="10" y="252"/>
                  </a:cubicBezTo>
                  <a:cubicBezTo>
                    <a:pt x="1" y="280"/>
                    <a:pt x="1" y="308"/>
                    <a:pt x="10" y="345"/>
                  </a:cubicBezTo>
                  <a:lnTo>
                    <a:pt x="38" y="261"/>
                  </a:lnTo>
                  <a:cubicBezTo>
                    <a:pt x="47" y="233"/>
                    <a:pt x="47" y="205"/>
                    <a:pt x="57" y="177"/>
                  </a:cubicBezTo>
                  <a:lnTo>
                    <a:pt x="9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50"/>
            <p:cNvSpPr/>
            <p:nvPr/>
          </p:nvSpPr>
          <p:spPr>
            <a:xfrm>
              <a:off x="4607850" y="2952475"/>
              <a:ext cx="1400" cy="9100"/>
            </a:xfrm>
            <a:custGeom>
              <a:rect b="b" l="l" r="r" t="t"/>
              <a:pathLst>
                <a:path extrusionOk="0" h="364" w="56">
                  <a:moveTo>
                    <a:pt x="47" y="1"/>
                  </a:moveTo>
                  <a:cubicBezTo>
                    <a:pt x="19" y="57"/>
                    <a:pt x="9" y="122"/>
                    <a:pt x="0" y="177"/>
                  </a:cubicBezTo>
                  <a:lnTo>
                    <a:pt x="0" y="270"/>
                  </a:lnTo>
                  <a:cubicBezTo>
                    <a:pt x="0" y="298"/>
                    <a:pt x="9" y="335"/>
                    <a:pt x="19" y="363"/>
                  </a:cubicBezTo>
                  <a:lnTo>
                    <a:pt x="28" y="270"/>
                  </a:lnTo>
                  <a:cubicBezTo>
                    <a:pt x="47" y="233"/>
                    <a:pt x="47" y="215"/>
                    <a:pt x="47" y="177"/>
                  </a:cubicBezTo>
                  <a:cubicBezTo>
                    <a:pt x="47" y="122"/>
                    <a:pt x="56" y="5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50"/>
            <p:cNvSpPr/>
            <p:nvPr/>
          </p:nvSpPr>
          <p:spPr>
            <a:xfrm>
              <a:off x="4609000" y="2959450"/>
              <a:ext cx="1875" cy="9325"/>
            </a:xfrm>
            <a:custGeom>
              <a:rect b="b" l="l" r="r" t="t"/>
              <a:pathLst>
                <a:path extrusionOk="0" h="373" w="75">
                  <a:moveTo>
                    <a:pt x="75" y="1"/>
                  </a:moveTo>
                  <a:lnTo>
                    <a:pt x="75" y="1"/>
                  </a:lnTo>
                  <a:cubicBezTo>
                    <a:pt x="47" y="56"/>
                    <a:pt x="19" y="121"/>
                    <a:pt x="10" y="186"/>
                  </a:cubicBezTo>
                  <a:cubicBezTo>
                    <a:pt x="10" y="224"/>
                    <a:pt x="1" y="242"/>
                    <a:pt x="1" y="279"/>
                  </a:cubicBezTo>
                  <a:cubicBezTo>
                    <a:pt x="1" y="317"/>
                    <a:pt x="1" y="344"/>
                    <a:pt x="10" y="372"/>
                  </a:cubicBezTo>
                  <a:cubicBezTo>
                    <a:pt x="10" y="335"/>
                    <a:pt x="10" y="317"/>
                    <a:pt x="19" y="279"/>
                  </a:cubicBezTo>
                  <a:lnTo>
                    <a:pt x="47" y="186"/>
                  </a:lnTo>
                  <a:cubicBezTo>
                    <a:pt x="56" y="131"/>
                    <a:pt x="75"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50"/>
            <p:cNvSpPr/>
            <p:nvPr/>
          </p:nvSpPr>
          <p:spPr>
            <a:xfrm>
              <a:off x="4629450" y="2953175"/>
              <a:ext cx="2100" cy="3525"/>
            </a:xfrm>
            <a:custGeom>
              <a:rect b="b" l="l" r="r" t="t"/>
              <a:pathLst>
                <a:path extrusionOk="0" h="141" w="84">
                  <a:moveTo>
                    <a:pt x="84" y="1"/>
                  </a:moveTo>
                  <a:lnTo>
                    <a:pt x="84" y="1"/>
                  </a:lnTo>
                  <a:cubicBezTo>
                    <a:pt x="65" y="10"/>
                    <a:pt x="47" y="29"/>
                    <a:pt x="28" y="57"/>
                  </a:cubicBezTo>
                  <a:cubicBezTo>
                    <a:pt x="19" y="75"/>
                    <a:pt x="0" y="103"/>
                    <a:pt x="0" y="140"/>
                  </a:cubicBezTo>
                  <a:cubicBezTo>
                    <a:pt x="37" y="122"/>
                    <a:pt x="47" y="103"/>
                    <a:pt x="65" y="75"/>
                  </a:cubicBezTo>
                  <a:cubicBezTo>
                    <a:pt x="75" y="57"/>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50"/>
            <p:cNvSpPr/>
            <p:nvPr/>
          </p:nvSpPr>
          <p:spPr>
            <a:xfrm>
              <a:off x="4632925" y="2950625"/>
              <a:ext cx="1650" cy="3975"/>
            </a:xfrm>
            <a:custGeom>
              <a:rect b="b" l="l" r="r" t="t"/>
              <a:pathLst>
                <a:path extrusionOk="0" h="159" w="66">
                  <a:moveTo>
                    <a:pt x="66" y="1"/>
                  </a:moveTo>
                  <a:cubicBezTo>
                    <a:pt x="28" y="19"/>
                    <a:pt x="19" y="38"/>
                    <a:pt x="19" y="75"/>
                  </a:cubicBezTo>
                  <a:cubicBezTo>
                    <a:pt x="1" y="103"/>
                    <a:pt x="1" y="121"/>
                    <a:pt x="1" y="159"/>
                  </a:cubicBezTo>
                  <a:cubicBezTo>
                    <a:pt x="28" y="131"/>
                    <a:pt x="38" y="112"/>
                    <a:pt x="47" y="84"/>
                  </a:cubicBezTo>
                  <a:cubicBezTo>
                    <a:pt x="66" y="66"/>
                    <a:pt x="66" y="38"/>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50"/>
            <p:cNvSpPr/>
            <p:nvPr/>
          </p:nvSpPr>
          <p:spPr>
            <a:xfrm>
              <a:off x="4608550" y="2972000"/>
              <a:ext cx="950" cy="5825"/>
            </a:xfrm>
            <a:custGeom>
              <a:rect b="b" l="l" r="r" t="t"/>
              <a:pathLst>
                <a:path extrusionOk="0" h="233" w="38">
                  <a:moveTo>
                    <a:pt x="28" y="0"/>
                  </a:moveTo>
                  <a:cubicBezTo>
                    <a:pt x="0" y="47"/>
                    <a:pt x="0" y="84"/>
                    <a:pt x="0" y="112"/>
                  </a:cubicBezTo>
                  <a:lnTo>
                    <a:pt x="0" y="177"/>
                  </a:lnTo>
                  <a:cubicBezTo>
                    <a:pt x="19" y="195"/>
                    <a:pt x="19" y="205"/>
                    <a:pt x="28" y="233"/>
                  </a:cubicBezTo>
                  <a:cubicBezTo>
                    <a:pt x="37" y="195"/>
                    <a:pt x="37" y="149"/>
                    <a:pt x="37" y="112"/>
                  </a:cubicBezTo>
                  <a:cubicBezTo>
                    <a:pt x="37" y="84"/>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50"/>
            <p:cNvSpPr/>
            <p:nvPr/>
          </p:nvSpPr>
          <p:spPr>
            <a:xfrm>
              <a:off x="4690750" y="3083275"/>
              <a:ext cx="58800" cy="60000"/>
            </a:xfrm>
            <a:custGeom>
              <a:rect b="b" l="l" r="r" t="t"/>
              <a:pathLst>
                <a:path extrusionOk="0" h="2400" w="2352">
                  <a:moveTo>
                    <a:pt x="1867" y="1"/>
                  </a:moveTo>
                  <a:cubicBezTo>
                    <a:pt x="1833" y="1"/>
                    <a:pt x="1799" y="6"/>
                    <a:pt x="1766" y="18"/>
                  </a:cubicBezTo>
                  <a:cubicBezTo>
                    <a:pt x="1608" y="93"/>
                    <a:pt x="1543" y="297"/>
                    <a:pt x="1497" y="474"/>
                  </a:cubicBezTo>
                  <a:cubicBezTo>
                    <a:pt x="1450" y="343"/>
                    <a:pt x="1395" y="204"/>
                    <a:pt x="1302" y="111"/>
                  </a:cubicBezTo>
                  <a:cubicBezTo>
                    <a:pt x="1235" y="50"/>
                    <a:pt x="1140" y="9"/>
                    <a:pt x="1051" y="9"/>
                  </a:cubicBezTo>
                  <a:cubicBezTo>
                    <a:pt x="1004" y="9"/>
                    <a:pt x="959" y="21"/>
                    <a:pt x="921" y="46"/>
                  </a:cubicBezTo>
                  <a:cubicBezTo>
                    <a:pt x="800" y="111"/>
                    <a:pt x="772" y="288"/>
                    <a:pt x="791" y="427"/>
                  </a:cubicBezTo>
                  <a:cubicBezTo>
                    <a:pt x="819" y="576"/>
                    <a:pt x="874" y="715"/>
                    <a:pt x="874" y="854"/>
                  </a:cubicBezTo>
                  <a:cubicBezTo>
                    <a:pt x="781" y="762"/>
                    <a:pt x="679" y="659"/>
                    <a:pt x="549" y="604"/>
                  </a:cubicBezTo>
                  <a:cubicBezTo>
                    <a:pt x="493" y="575"/>
                    <a:pt x="428" y="559"/>
                    <a:pt x="365" y="559"/>
                  </a:cubicBezTo>
                  <a:cubicBezTo>
                    <a:pt x="282" y="559"/>
                    <a:pt x="202" y="587"/>
                    <a:pt x="150" y="650"/>
                  </a:cubicBezTo>
                  <a:cubicBezTo>
                    <a:pt x="1" y="808"/>
                    <a:pt x="94" y="1077"/>
                    <a:pt x="224" y="1263"/>
                  </a:cubicBezTo>
                  <a:cubicBezTo>
                    <a:pt x="531" y="1728"/>
                    <a:pt x="967" y="2109"/>
                    <a:pt x="1450" y="2369"/>
                  </a:cubicBezTo>
                  <a:cubicBezTo>
                    <a:pt x="1485" y="2390"/>
                    <a:pt x="1520" y="2399"/>
                    <a:pt x="1554" y="2399"/>
                  </a:cubicBezTo>
                  <a:cubicBezTo>
                    <a:pt x="1686" y="2399"/>
                    <a:pt x="1808" y="2264"/>
                    <a:pt x="1859" y="2146"/>
                  </a:cubicBezTo>
                  <a:cubicBezTo>
                    <a:pt x="2147" y="1700"/>
                    <a:pt x="2352" y="1180"/>
                    <a:pt x="2324" y="650"/>
                  </a:cubicBezTo>
                  <a:cubicBezTo>
                    <a:pt x="2324" y="474"/>
                    <a:pt x="2287" y="306"/>
                    <a:pt x="2194" y="167"/>
                  </a:cubicBezTo>
                  <a:cubicBezTo>
                    <a:pt x="2121" y="72"/>
                    <a:pt x="1991" y="1"/>
                    <a:pt x="18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50"/>
            <p:cNvSpPr/>
            <p:nvPr/>
          </p:nvSpPr>
          <p:spPr>
            <a:xfrm>
              <a:off x="4692150" y="3082700"/>
              <a:ext cx="57625" cy="59350"/>
            </a:xfrm>
            <a:custGeom>
              <a:rect b="b" l="l" r="r" t="t"/>
              <a:pathLst>
                <a:path extrusionOk="0" h="2374" w="2305">
                  <a:moveTo>
                    <a:pt x="2026" y="1798"/>
                  </a:moveTo>
                  <a:lnTo>
                    <a:pt x="2026" y="1798"/>
                  </a:lnTo>
                  <a:cubicBezTo>
                    <a:pt x="1952" y="1937"/>
                    <a:pt x="1877" y="2067"/>
                    <a:pt x="1794" y="2187"/>
                  </a:cubicBezTo>
                  <a:cubicBezTo>
                    <a:pt x="1887" y="2067"/>
                    <a:pt x="1952" y="1937"/>
                    <a:pt x="2026" y="1798"/>
                  </a:cubicBezTo>
                  <a:close/>
                  <a:moveTo>
                    <a:pt x="1794" y="2188"/>
                  </a:moveTo>
                  <a:lnTo>
                    <a:pt x="1794" y="2188"/>
                  </a:lnTo>
                  <a:cubicBezTo>
                    <a:pt x="1747" y="2253"/>
                    <a:pt x="1692" y="2308"/>
                    <a:pt x="1627" y="2345"/>
                  </a:cubicBezTo>
                  <a:cubicBezTo>
                    <a:pt x="1701" y="2308"/>
                    <a:pt x="1747" y="2253"/>
                    <a:pt x="1794" y="2188"/>
                  </a:cubicBezTo>
                  <a:close/>
                  <a:moveTo>
                    <a:pt x="1018" y="1"/>
                  </a:moveTo>
                  <a:cubicBezTo>
                    <a:pt x="958" y="1"/>
                    <a:pt x="895" y="15"/>
                    <a:pt x="837" y="51"/>
                  </a:cubicBezTo>
                  <a:cubicBezTo>
                    <a:pt x="772" y="97"/>
                    <a:pt x="735" y="181"/>
                    <a:pt x="716" y="255"/>
                  </a:cubicBezTo>
                  <a:cubicBezTo>
                    <a:pt x="698" y="320"/>
                    <a:pt x="698" y="404"/>
                    <a:pt x="716" y="469"/>
                  </a:cubicBezTo>
                  <a:cubicBezTo>
                    <a:pt x="735" y="589"/>
                    <a:pt x="772" y="682"/>
                    <a:pt x="781" y="785"/>
                  </a:cubicBezTo>
                  <a:cubicBezTo>
                    <a:pt x="716" y="719"/>
                    <a:pt x="633" y="645"/>
                    <a:pt x="540" y="599"/>
                  </a:cubicBezTo>
                  <a:cubicBezTo>
                    <a:pt x="484" y="562"/>
                    <a:pt x="410" y="552"/>
                    <a:pt x="326" y="552"/>
                  </a:cubicBezTo>
                  <a:cubicBezTo>
                    <a:pt x="261" y="552"/>
                    <a:pt x="187" y="580"/>
                    <a:pt x="131" y="608"/>
                  </a:cubicBezTo>
                  <a:cubicBezTo>
                    <a:pt x="75" y="654"/>
                    <a:pt x="38" y="719"/>
                    <a:pt x="19" y="785"/>
                  </a:cubicBezTo>
                  <a:cubicBezTo>
                    <a:pt x="1" y="859"/>
                    <a:pt x="1" y="924"/>
                    <a:pt x="29" y="998"/>
                  </a:cubicBezTo>
                  <a:cubicBezTo>
                    <a:pt x="66" y="1119"/>
                    <a:pt x="131" y="1240"/>
                    <a:pt x="214" y="1342"/>
                  </a:cubicBezTo>
                  <a:cubicBezTo>
                    <a:pt x="372" y="1556"/>
                    <a:pt x="549" y="1751"/>
                    <a:pt x="744" y="1927"/>
                  </a:cubicBezTo>
                  <a:cubicBezTo>
                    <a:pt x="948" y="2095"/>
                    <a:pt x="1162" y="2252"/>
                    <a:pt x="1394" y="2364"/>
                  </a:cubicBezTo>
                  <a:cubicBezTo>
                    <a:pt x="1162" y="2234"/>
                    <a:pt x="939" y="2085"/>
                    <a:pt x="744" y="1909"/>
                  </a:cubicBezTo>
                  <a:cubicBezTo>
                    <a:pt x="549" y="1741"/>
                    <a:pt x="372" y="1537"/>
                    <a:pt x="224" y="1323"/>
                  </a:cubicBezTo>
                  <a:cubicBezTo>
                    <a:pt x="140" y="1212"/>
                    <a:pt x="84" y="1100"/>
                    <a:pt x="47" y="970"/>
                  </a:cubicBezTo>
                  <a:cubicBezTo>
                    <a:pt x="38" y="915"/>
                    <a:pt x="29" y="840"/>
                    <a:pt x="47" y="785"/>
                  </a:cubicBezTo>
                  <a:cubicBezTo>
                    <a:pt x="66" y="729"/>
                    <a:pt x="94" y="673"/>
                    <a:pt x="159" y="636"/>
                  </a:cubicBezTo>
                  <a:cubicBezTo>
                    <a:pt x="205" y="599"/>
                    <a:pt x="270" y="589"/>
                    <a:pt x="326" y="589"/>
                  </a:cubicBezTo>
                  <a:cubicBezTo>
                    <a:pt x="391" y="589"/>
                    <a:pt x="456" y="599"/>
                    <a:pt x="502" y="636"/>
                  </a:cubicBezTo>
                  <a:cubicBezTo>
                    <a:pt x="623" y="692"/>
                    <a:pt x="698" y="785"/>
                    <a:pt x="790" y="877"/>
                  </a:cubicBezTo>
                  <a:lnTo>
                    <a:pt x="855" y="952"/>
                  </a:lnTo>
                  <a:lnTo>
                    <a:pt x="855" y="859"/>
                  </a:lnTo>
                  <a:cubicBezTo>
                    <a:pt x="855" y="701"/>
                    <a:pt x="790" y="562"/>
                    <a:pt x="781" y="441"/>
                  </a:cubicBezTo>
                  <a:cubicBezTo>
                    <a:pt x="772" y="366"/>
                    <a:pt x="772" y="311"/>
                    <a:pt x="781" y="236"/>
                  </a:cubicBezTo>
                  <a:cubicBezTo>
                    <a:pt x="790" y="181"/>
                    <a:pt x="828" y="125"/>
                    <a:pt x="874" y="88"/>
                  </a:cubicBezTo>
                  <a:cubicBezTo>
                    <a:pt x="910" y="59"/>
                    <a:pt x="961" y="47"/>
                    <a:pt x="1009" y="47"/>
                  </a:cubicBezTo>
                  <a:cubicBezTo>
                    <a:pt x="1023" y="47"/>
                    <a:pt x="1037" y="48"/>
                    <a:pt x="1051" y="51"/>
                  </a:cubicBezTo>
                  <a:cubicBezTo>
                    <a:pt x="1106" y="69"/>
                    <a:pt x="1162" y="97"/>
                    <a:pt x="1209" y="134"/>
                  </a:cubicBezTo>
                  <a:cubicBezTo>
                    <a:pt x="1301" y="227"/>
                    <a:pt x="1366" y="357"/>
                    <a:pt x="1413" y="487"/>
                  </a:cubicBezTo>
                  <a:lnTo>
                    <a:pt x="1459" y="608"/>
                  </a:lnTo>
                  <a:lnTo>
                    <a:pt x="1487" y="487"/>
                  </a:lnTo>
                  <a:cubicBezTo>
                    <a:pt x="1506" y="413"/>
                    <a:pt x="1524" y="348"/>
                    <a:pt x="1552" y="274"/>
                  </a:cubicBezTo>
                  <a:cubicBezTo>
                    <a:pt x="1571" y="209"/>
                    <a:pt x="1617" y="143"/>
                    <a:pt x="1664" y="97"/>
                  </a:cubicBezTo>
                  <a:cubicBezTo>
                    <a:pt x="1703" y="58"/>
                    <a:pt x="1761" y="39"/>
                    <a:pt x="1816" y="39"/>
                  </a:cubicBezTo>
                  <a:cubicBezTo>
                    <a:pt x="1828" y="39"/>
                    <a:pt x="1839" y="40"/>
                    <a:pt x="1850" y="41"/>
                  </a:cubicBezTo>
                  <a:cubicBezTo>
                    <a:pt x="1924" y="41"/>
                    <a:pt x="1989" y="78"/>
                    <a:pt x="2045" y="116"/>
                  </a:cubicBezTo>
                  <a:cubicBezTo>
                    <a:pt x="2110" y="162"/>
                    <a:pt x="2156" y="218"/>
                    <a:pt x="2184" y="274"/>
                  </a:cubicBezTo>
                  <a:cubicBezTo>
                    <a:pt x="2221" y="348"/>
                    <a:pt x="2249" y="413"/>
                    <a:pt x="2258" y="487"/>
                  </a:cubicBezTo>
                  <a:cubicBezTo>
                    <a:pt x="2268" y="552"/>
                    <a:pt x="2277" y="636"/>
                    <a:pt x="2277" y="701"/>
                  </a:cubicBezTo>
                  <a:cubicBezTo>
                    <a:pt x="2277" y="775"/>
                    <a:pt x="2277" y="859"/>
                    <a:pt x="2268" y="924"/>
                  </a:cubicBezTo>
                  <a:cubicBezTo>
                    <a:pt x="2249" y="1230"/>
                    <a:pt x="2156" y="1519"/>
                    <a:pt x="2026" y="1797"/>
                  </a:cubicBezTo>
                  <a:cubicBezTo>
                    <a:pt x="2166" y="1528"/>
                    <a:pt x="2258" y="1230"/>
                    <a:pt x="2296" y="924"/>
                  </a:cubicBezTo>
                  <a:cubicBezTo>
                    <a:pt x="2305" y="840"/>
                    <a:pt x="2305" y="775"/>
                    <a:pt x="2305" y="692"/>
                  </a:cubicBezTo>
                  <a:cubicBezTo>
                    <a:pt x="2305" y="608"/>
                    <a:pt x="2305" y="543"/>
                    <a:pt x="2296" y="459"/>
                  </a:cubicBezTo>
                  <a:cubicBezTo>
                    <a:pt x="2268" y="450"/>
                    <a:pt x="2249" y="366"/>
                    <a:pt x="2221" y="301"/>
                  </a:cubicBezTo>
                  <a:cubicBezTo>
                    <a:pt x="2184" y="227"/>
                    <a:pt x="2138" y="153"/>
                    <a:pt x="2073" y="116"/>
                  </a:cubicBezTo>
                  <a:cubicBezTo>
                    <a:pt x="2017" y="69"/>
                    <a:pt x="1933" y="32"/>
                    <a:pt x="1850" y="23"/>
                  </a:cubicBezTo>
                  <a:cubicBezTo>
                    <a:pt x="1835" y="19"/>
                    <a:pt x="1819" y="18"/>
                    <a:pt x="1804" y="18"/>
                  </a:cubicBezTo>
                  <a:cubicBezTo>
                    <a:pt x="1734" y="18"/>
                    <a:pt x="1663" y="50"/>
                    <a:pt x="1617" y="88"/>
                  </a:cubicBezTo>
                  <a:cubicBezTo>
                    <a:pt x="1552" y="143"/>
                    <a:pt x="1515" y="218"/>
                    <a:pt x="1478" y="283"/>
                  </a:cubicBezTo>
                  <a:lnTo>
                    <a:pt x="1441" y="394"/>
                  </a:lnTo>
                  <a:cubicBezTo>
                    <a:pt x="1432" y="357"/>
                    <a:pt x="1422" y="329"/>
                    <a:pt x="1413" y="301"/>
                  </a:cubicBezTo>
                  <a:cubicBezTo>
                    <a:pt x="1376" y="227"/>
                    <a:pt x="1339" y="171"/>
                    <a:pt x="1283" y="116"/>
                  </a:cubicBezTo>
                  <a:cubicBezTo>
                    <a:pt x="1227" y="51"/>
                    <a:pt x="1153" y="23"/>
                    <a:pt x="1069" y="4"/>
                  </a:cubicBezTo>
                  <a:cubicBezTo>
                    <a:pt x="1052" y="2"/>
                    <a:pt x="1035" y="1"/>
                    <a:pt x="1018" y="1"/>
                  </a:cubicBezTo>
                  <a:close/>
                  <a:moveTo>
                    <a:pt x="1422" y="2345"/>
                  </a:moveTo>
                  <a:lnTo>
                    <a:pt x="1422" y="2345"/>
                  </a:lnTo>
                  <a:cubicBezTo>
                    <a:pt x="1441" y="2364"/>
                    <a:pt x="1487" y="2373"/>
                    <a:pt x="1524" y="2373"/>
                  </a:cubicBezTo>
                  <a:cubicBezTo>
                    <a:pt x="1487" y="2373"/>
                    <a:pt x="1459" y="2364"/>
                    <a:pt x="1422" y="234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50"/>
            <p:cNvSpPr/>
            <p:nvPr/>
          </p:nvSpPr>
          <p:spPr>
            <a:xfrm>
              <a:off x="4712600" y="3104850"/>
              <a:ext cx="17900" cy="37900"/>
            </a:xfrm>
            <a:custGeom>
              <a:rect b="b" l="l" r="r" t="t"/>
              <a:pathLst>
                <a:path extrusionOk="0" h="1516" w="716">
                  <a:moveTo>
                    <a:pt x="0" y="1"/>
                  </a:moveTo>
                  <a:lnTo>
                    <a:pt x="0" y="1"/>
                  </a:lnTo>
                  <a:cubicBezTo>
                    <a:pt x="56" y="131"/>
                    <a:pt x="112" y="261"/>
                    <a:pt x="177" y="363"/>
                  </a:cubicBezTo>
                  <a:lnTo>
                    <a:pt x="363" y="744"/>
                  </a:lnTo>
                  <a:lnTo>
                    <a:pt x="548" y="1125"/>
                  </a:lnTo>
                  <a:cubicBezTo>
                    <a:pt x="576" y="1190"/>
                    <a:pt x="614" y="1246"/>
                    <a:pt x="641" y="1320"/>
                  </a:cubicBezTo>
                  <a:cubicBezTo>
                    <a:pt x="669" y="1385"/>
                    <a:pt x="697" y="1441"/>
                    <a:pt x="716" y="1515"/>
                  </a:cubicBezTo>
                  <a:cubicBezTo>
                    <a:pt x="688" y="1376"/>
                    <a:pt x="641" y="1246"/>
                    <a:pt x="576" y="1116"/>
                  </a:cubicBezTo>
                  <a:cubicBezTo>
                    <a:pt x="530" y="995"/>
                    <a:pt x="465" y="865"/>
                    <a:pt x="409" y="735"/>
                  </a:cubicBezTo>
                  <a:cubicBezTo>
                    <a:pt x="335" y="605"/>
                    <a:pt x="279" y="493"/>
                    <a:pt x="205" y="363"/>
                  </a:cubicBezTo>
                  <a:cubicBezTo>
                    <a:pt x="140" y="252"/>
                    <a:pt x="65"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50"/>
            <p:cNvSpPr/>
            <p:nvPr/>
          </p:nvSpPr>
          <p:spPr>
            <a:xfrm>
              <a:off x="4728150" y="3096250"/>
              <a:ext cx="3975" cy="46500"/>
            </a:xfrm>
            <a:custGeom>
              <a:rect b="b" l="l" r="r" t="t"/>
              <a:pathLst>
                <a:path extrusionOk="0" h="1860" w="159">
                  <a:moveTo>
                    <a:pt x="1" y="1"/>
                  </a:moveTo>
                  <a:cubicBezTo>
                    <a:pt x="1" y="159"/>
                    <a:pt x="19" y="317"/>
                    <a:pt x="19" y="466"/>
                  </a:cubicBezTo>
                  <a:cubicBezTo>
                    <a:pt x="19" y="614"/>
                    <a:pt x="29" y="781"/>
                    <a:pt x="38" y="930"/>
                  </a:cubicBezTo>
                  <a:cubicBezTo>
                    <a:pt x="47" y="1079"/>
                    <a:pt x="75" y="1246"/>
                    <a:pt x="84" y="1395"/>
                  </a:cubicBezTo>
                  <a:cubicBezTo>
                    <a:pt x="94" y="1553"/>
                    <a:pt x="122" y="1710"/>
                    <a:pt x="159" y="1859"/>
                  </a:cubicBezTo>
                  <a:cubicBezTo>
                    <a:pt x="140" y="1776"/>
                    <a:pt x="131" y="1710"/>
                    <a:pt x="131" y="1627"/>
                  </a:cubicBezTo>
                  <a:cubicBezTo>
                    <a:pt x="131" y="1543"/>
                    <a:pt x="122" y="1478"/>
                    <a:pt x="122" y="1395"/>
                  </a:cubicBezTo>
                  <a:lnTo>
                    <a:pt x="84" y="930"/>
                  </a:lnTo>
                  <a:lnTo>
                    <a:pt x="47" y="466"/>
                  </a:lnTo>
                  <a:cubicBezTo>
                    <a:pt x="38" y="317"/>
                    <a:pt x="29" y="15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50"/>
            <p:cNvSpPr/>
            <p:nvPr/>
          </p:nvSpPr>
          <p:spPr>
            <a:xfrm>
              <a:off x="4721200" y="3118100"/>
              <a:ext cx="5350" cy="10925"/>
            </a:xfrm>
            <a:custGeom>
              <a:rect b="b" l="l" r="r" t="t"/>
              <a:pathLst>
                <a:path extrusionOk="0" h="437" w="214">
                  <a:moveTo>
                    <a:pt x="0" y="0"/>
                  </a:moveTo>
                  <a:lnTo>
                    <a:pt x="0" y="0"/>
                  </a:lnTo>
                  <a:cubicBezTo>
                    <a:pt x="28" y="75"/>
                    <a:pt x="65" y="149"/>
                    <a:pt x="93" y="233"/>
                  </a:cubicBezTo>
                  <a:cubicBezTo>
                    <a:pt x="121" y="260"/>
                    <a:pt x="130" y="298"/>
                    <a:pt x="158" y="335"/>
                  </a:cubicBezTo>
                  <a:cubicBezTo>
                    <a:pt x="167" y="363"/>
                    <a:pt x="186" y="400"/>
                    <a:pt x="214" y="437"/>
                  </a:cubicBezTo>
                  <a:cubicBezTo>
                    <a:pt x="204" y="400"/>
                    <a:pt x="186" y="353"/>
                    <a:pt x="177" y="325"/>
                  </a:cubicBezTo>
                  <a:cubicBezTo>
                    <a:pt x="167" y="279"/>
                    <a:pt x="139" y="242"/>
                    <a:pt x="130" y="205"/>
                  </a:cubicBezTo>
                  <a:cubicBezTo>
                    <a:pt x="93" y="14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50"/>
            <p:cNvSpPr/>
            <p:nvPr/>
          </p:nvSpPr>
          <p:spPr>
            <a:xfrm>
              <a:off x="4720025" y="3113675"/>
              <a:ext cx="4200" cy="6075"/>
            </a:xfrm>
            <a:custGeom>
              <a:rect b="b" l="l" r="r" t="t"/>
              <a:pathLst>
                <a:path extrusionOk="0" h="243" w="168">
                  <a:moveTo>
                    <a:pt x="1" y="1"/>
                  </a:moveTo>
                  <a:lnTo>
                    <a:pt x="1" y="1"/>
                  </a:lnTo>
                  <a:cubicBezTo>
                    <a:pt x="19" y="47"/>
                    <a:pt x="47" y="94"/>
                    <a:pt x="56" y="131"/>
                  </a:cubicBezTo>
                  <a:cubicBezTo>
                    <a:pt x="75" y="149"/>
                    <a:pt x="94" y="159"/>
                    <a:pt x="112" y="187"/>
                  </a:cubicBezTo>
                  <a:cubicBezTo>
                    <a:pt x="121" y="205"/>
                    <a:pt x="140" y="224"/>
                    <a:pt x="159" y="242"/>
                  </a:cubicBezTo>
                  <a:cubicBezTo>
                    <a:pt x="168" y="224"/>
                    <a:pt x="159" y="196"/>
                    <a:pt x="140" y="177"/>
                  </a:cubicBezTo>
                  <a:lnTo>
                    <a:pt x="112" y="103"/>
                  </a:lnTo>
                  <a:cubicBezTo>
                    <a:pt x="84" y="6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50"/>
            <p:cNvSpPr/>
            <p:nvPr/>
          </p:nvSpPr>
          <p:spPr>
            <a:xfrm>
              <a:off x="4723275" y="3111825"/>
              <a:ext cx="3525" cy="10700"/>
            </a:xfrm>
            <a:custGeom>
              <a:rect b="b" l="l" r="r" t="t"/>
              <a:pathLst>
                <a:path extrusionOk="0" h="428" w="141">
                  <a:moveTo>
                    <a:pt x="1" y="0"/>
                  </a:moveTo>
                  <a:lnTo>
                    <a:pt x="1" y="0"/>
                  </a:lnTo>
                  <a:cubicBezTo>
                    <a:pt x="10" y="75"/>
                    <a:pt x="38" y="140"/>
                    <a:pt x="56" y="223"/>
                  </a:cubicBezTo>
                  <a:cubicBezTo>
                    <a:pt x="84" y="288"/>
                    <a:pt x="103" y="363"/>
                    <a:pt x="140" y="428"/>
                  </a:cubicBezTo>
                  <a:cubicBezTo>
                    <a:pt x="140" y="381"/>
                    <a:pt x="140" y="354"/>
                    <a:pt x="131" y="316"/>
                  </a:cubicBezTo>
                  <a:lnTo>
                    <a:pt x="94" y="214"/>
                  </a:lnTo>
                  <a:cubicBezTo>
                    <a:pt x="75" y="131"/>
                    <a:pt x="38"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50"/>
            <p:cNvSpPr/>
            <p:nvPr/>
          </p:nvSpPr>
          <p:spPr>
            <a:xfrm>
              <a:off x="4727700" y="3126450"/>
              <a:ext cx="1650" cy="7000"/>
            </a:xfrm>
            <a:custGeom>
              <a:rect b="b" l="l" r="r" t="t"/>
              <a:pathLst>
                <a:path extrusionOk="0" h="280" w="66">
                  <a:moveTo>
                    <a:pt x="10" y="1"/>
                  </a:moveTo>
                  <a:cubicBezTo>
                    <a:pt x="0" y="47"/>
                    <a:pt x="0" y="94"/>
                    <a:pt x="10" y="140"/>
                  </a:cubicBezTo>
                  <a:cubicBezTo>
                    <a:pt x="19" y="187"/>
                    <a:pt x="37" y="233"/>
                    <a:pt x="56" y="280"/>
                  </a:cubicBezTo>
                  <a:cubicBezTo>
                    <a:pt x="65" y="233"/>
                    <a:pt x="65" y="187"/>
                    <a:pt x="56" y="140"/>
                  </a:cubicBezTo>
                  <a:cubicBezTo>
                    <a:pt x="47" y="94"/>
                    <a:pt x="3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50"/>
            <p:cNvSpPr/>
            <p:nvPr/>
          </p:nvSpPr>
          <p:spPr>
            <a:xfrm>
              <a:off x="4719800" y="3088125"/>
              <a:ext cx="4900" cy="9100"/>
            </a:xfrm>
            <a:custGeom>
              <a:rect b="b" l="l" r="r" t="t"/>
              <a:pathLst>
                <a:path extrusionOk="0" h="364" w="196">
                  <a:moveTo>
                    <a:pt x="0" y="1"/>
                  </a:moveTo>
                  <a:lnTo>
                    <a:pt x="0" y="1"/>
                  </a:lnTo>
                  <a:cubicBezTo>
                    <a:pt x="28" y="66"/>
                    <a:pt x="56" y="131"/>
                    <a:pt x="84" y="177"/>
                  </a:cubicBezTo>
                  <a:cubicBezTo>
                    <a:pt x="103" y="205"/>
                    <a:pt x="121" y="242"/>
                    <a:pt x="140" y="270"/>
                  </a:cubicBezTo>
                  <a:cubicBezTo>
                    <a:pt x="168" y="298"/>
                    <a:pt x="177" y="326"/>
                    <a:pt x="195" y="363"/>
                  </a:cubicBezTo>
                  <a:cubicBezTo>
                    <a:pt x="195" y="326"/>
                    <a:pt x="186" y="289"/>
                    <a:pt x="177" y="252"/>
                  </a:cubicBezTo>
                  <a:cubicBezTo>
                    <a:pt x="158" y="224"/>
                    <a:pt x="149" y="196"/>
                    <a:pt x="130" y="159"/>
                  </a:cubicBezTo>
                  <a:cubicBezTo>
                    <a:pt x="93" y="103"/>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50"/>
            <p:cNvSpPr/>
            <p:nvPr/>
          </p:nvSpPr>
          <p:spPr>
            <a:xfrm>
              <a:off x="4721875" y="3095100"/>
              <a:ext cx="3750" cy="6075"/>
            </a:xfrm>
            <a:custGeom>
              <a:rect b="b" l="l" r="r" t="t"/>
              <a:pathLst>
                <a:path extrusionOk="0" h="243" w="150">
                  <a:moveTo>
                    <a:pt x="1" y="1"/>
                  </a:moveTo>
                  <a:cubicBezTo>
                    <a:pt x="10" y="47"/>
                    <a:pt x="38" y="93"/>
                    <a:pt x="85" y="131"/>
                  </a:cubicBezTo>
                  <a:cubicBezTo>
                    <a:pt x="103" y="158"/>
                    <a:pt x="131" y="196"/>
                    <a:pt x="150" y="242"/>
                  </a:cubicBezTo>
                  <a:cubicBezTo>
                    <a:pt x="150" y="223"/>
                    <a:pt x="150" y="196"/>
                    <a:pt x="140" y="177"/>
                  </a:cubicBezTo>
                  <a:lnTo>
                    <a:pt x="103" y="103"/>
                  </a:lnTo>
                  <a:cubicBezTo>
                    <a:pt x="94" y="84"/>
                    <a:pt x="66" y="66"/>
                    <a:pt x="57" y="47"/>
                  </a:cubicBezTo>
                  <a:cubicBezTo>
                    <a:pt x="38" y="38"/>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50"/>
            <p:cNvSpPr/>
            <p:nvPr/>
          </p:nvSpPr>
          <p:spPr>
            <a:xfrm>
              <a:off x="4717000" y="3088600"/>
              <a:ext cx="2825" cy="3275"/>
            </a:xfrm>
            <a:custGeom>
              <a:rect b="b" l="l" r="r" t="t"/>
              <a:pathLst>
                <a:path extrusionOk="0" h="131" w="113">
                  <a:moveTo>
                    <a:pt x="1" y="0"/>
                  </a:moveTo>
                  <a:cubicBezTo>
                    <a:pt x="10" y="28"/>
                    <a:pt x="29" y="47"/>
                    <a:pt x="47" y="75"/>
                  </a:cubicBezTo>
                  <a:cubicBezTo>
                    <a:pt x="47" y="84"/>
                    <a:pt x="57" y="93"/>
                    <a:pt x="66" y="112"/>
                  </a:cubicBezTo>
                  <a:cubicBezTo>
                    <a:pt x="75" y="112"/>
                    <a:pt x="94" y="121"/>
                    <a:pt x="103" y="130"/>
                  </a:cubicBezTo>
                  <a:cubicBezTo>
                    <a:pt x="112" y="93"/>
                    <a:pt x="103" y="75"/>
                    <a:pt x="75" y="47"/>
                  </a:cubicBezTo>
                  <a:lnTo>
                    <a:pt x="47" y="19"/>
                  </a:lnTo>
                  <a:cubicBezTo>
                    <a:pt x="29" y="1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50"/>
            <p:cNvSpPr/>
            <p:nvPr/>
          </p:nvSpPr>
          <p:spPr>
            <a:xfrm>
              <a:off x="4739300" y="3087350"/>
              <a:ext cx="6075" cy="6850"/>
            </a:xfrm>
            <a:custGeom>
              <a:rect b="b" l="l" r="r" t="t"/>
              <a:pathLst>
                <a:path extrusionOk="0" h="274" w="243">
                  <a:moveTo>
                    <a:pt x="29" y="0"/>
                  </a:moveTo>
                  <a:cubicBezTo>
                    <a:pt x="20" y="0"/>
                    <a:pt x="11" y="1"/>
                    <a:pt x="1" y="4"/>
                  </a:cubicBezTo>
                  <a:cubicBezTo>
                    <a:pt x="66" y="32"/>
                    <a:pt x="112" y="78"/>
                    <a:pt x="149" y="97"/>
                  </a:cubicBezTo>
                  <a:cubicBezTo>
                    <a:pt x="177" y="125"/>
                    <a:pt x="187" y="143"/>
                    <a:pt x="196" y="180"/>
                  </a:cubicBezTo>
                  <a:cubicBezTo>
                    <a:pt x="205" y="190"/>
                    <a:pt x="205" y="218"/>
                    <a:pt x="224" y="227"/>
                  </a:cubicBezTo>
                  <a:cubicBezTo>
                    <a:pt x="233" y="236"/>
                    <a:pt x="233" y="264"/>
                    <a:pt x="242" y="273"/>
                  </a:cubicBezTo>
                  <a:lnTo>
                    <a:pt x="242" y="227"/>
                  </a:lnTo>
                  <a:cubicBezTo>
                    <a:pt x="233" y="218"/>
                    <a:pt x="233" y="190"/>
                    <a:pt x="233" y="180"/>
                  </a:cubicBezTo>
                  <a:cubicBezTo>
                    <a:pt x="224" y="143"/>
                    <a:pt x="205" y="125"/>
                    <a:pt x="187" y="88"/>
                  </a:cubicBezTo>
                  <a:cubicBezTo>
                    <a:pt x="159" y="69"/>
                    <a:pt x="140" y="32"/>
                    <a:pt x="103" y="23"/>
                  </a:cubicBezTo>
                  <a:cubicBezTo>
                    <a:pt x="76" y="9"/>
                    <a:pt x="54" y="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50"/>
            <p:cNvSpPr/>
            <p:nvPr/>
          </p:nvSpPr>
          <p:spPr>
            <a:xfrm>
              <a:off x="4742800" y="3092075"/>
              <a:ext cx="1875" cy="9100"/>
            </a:xfrm>
            <a:custGeom>
              <a:rect b="b" l="l" r="r" t="t"/>
              <a:pathLst>
                <a:path extrusionOk="0" h="364" w="75">
                  <a:moveTo>
                    <a:pt x="0" y="1"/>
                  </a:moveTo>
                  <a:cubicBezTo>
                    <a:pt x="0" y="38"/>
                    <a:pt x="0" y="75"/>
                    <a:pt x="9" y="84"/>
                  </a:cubicBezTo>
                  <a:cubicBezTo>
                    <a:pt x="9" y="122"/>
                    <a:pt x="19" y="140"/>
                    <a:pt x="19" y="177"/>
                  </a:cubicBezTo>
                  <a:lnTo>
                    <a:pt x="47" y="270"/>
                  </a:lnTo>
                  <a:cubicBezTo>
                    <a:pt x="47" y="307"/>
                    <a:pt x="56" y="326"/>
                    <a:pt x="56" y="363"/>
                  </a:cubicBezTo>
                  <a:cubicBezTo>
                    <a:pt x="74" y="344"/>
                    <a:pt x="74" y="307"/>
                    <a:pt x="74" y="270"/>
                  </a:cubicBezTo>
                  <a:cubicBezTo>
                    <a:pt x="74" y="233"/>
                    <a:pt x="65" y="214"/>
                    <a:pt x="65" y="177"/>
                  </a:cubicBezTo>
                  <a:cubicBezTo>
                    <a:pt x="47" y="122"/>
                    <a:pt x="3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50"/>
            <p:cNvSpPr/>
            <p:nvPr/>
          </p:nvSpPr>
          <p:spPr>
            <a:xfrm>
              <a:off x="4746050" y="3097650"/>
              <a:ext cx="1175" cy="8150"/>
            </a:xfrm>
            <a:custGeom>
              <a:rect b="b" l="l" r="r" t="t"/>
              <a:pathLst>
                <a:path extrusionOk="0" h="326" w="47">
                  <a:moveTo>
                    <a:pt x="19" y="1"/>
                  </a:moveTo>
                  <a:cubicBezTo>
                    <a:pt x="10" y="56"/>
                    <a:pt x="10" y="121"/>
                    <a:pt x="0" y="168"/>
                  </a:cubicBezTo>
                  <a:lnTo>
                    <a:pt x="0" y="326"/>
                  </a:lnTo>
                  <a:cubicBezTo>
                    <a:pt x="19" y="307"/>
                    <a:pt x="19" y="270"/>
                    <a:pt x="28" y="242"/>
                  </a:cubicBezTo>
                  <a:cubicBezTo>
                    <a:pt x="47" y="224"/>
                    <a:pt x="47" y="187"/>
                    <a:pt x="47" y="168"/>
                  </a:cubicBezTo>
                  <a:lnTo>
                    <a:pt x="47" y="84"/>
                  </a:lnTo>
                  <a:cubicBezTo>
                    <a:pt x="28" y="56"/>
                    <a:pt x="28" y="2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50"/>
            <p:cNvSpPr/>
            <p:nvPr/>
          </p:nvSpPr>
          <p:spPr>
            <a:xfrm>
              <a:off x="4740925" y="3092550"/>
              <a:ext cx="1900" cy="5350"/>
            </a:xfrm>
            <a:custGeom>
              <a:rect b="b" l="l" r="r" t="t"/>
              <a:pathLst>
                <a:path extrusionOk="0" h="214" w="76">
                  <a:moveTo>
                    <a:pt x="1" y="0"/>
                  </a:moveTo>
                  <a:cubicBezTo>
                    <a:pt x="1" y="47"/>
                    <a:pt x="19" y="75"/>
                    <a:pt x="19" y="112"/>
                  </a:cubicBezTo>
                  <a:lnTo>
                    <a:pt x="47" y="214"/>
                  </a:lnTo>
                  <a:cubicBezTo>
                    <a:pt x="75" y="186"/>
                    <a:pt x="75" y="140"/>
                    <a:pt x="66" y="103"/>
                  </a:cubicBezTo>
                  <a:cubicBezTo>
                    <a:pt x="47" y="75"/>
                    <a:pt x="47" y="65"/>
                    <a:pt x="38" y="47"/>
                  </a:cubicBezTo>
                  <a:cubicBezTo>
                    <a:pt x="29"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50"/>
            <p:cNvSpPr/>
            <p:nvPr/>
          </p:nvSpPr>
          <p:spPr>
            <a:xfrm>
              <a:off x="4733975" y="3132275"/>
              <a:ext cx="4650" cy="6975"/>
            </a:xfrm>
            <a:custGeom>
              <a:rect b="b" l="l" r="r" t="t"/>
              <a:pathLst>
                <a:path extrusionOk="0" h="279" w="186">
                  <a:moveTo>
                    <a:pt x="186" y="0"/>
                  </a:moveTo>
                  <a:cubicBezTo>
                    <a:pt x="167" y="47"/>
                    <a:pt x="130" y="93"/>
                    <a:pt x="93" y="139"/>
                  </a:cubicBezTo>
                  <a:cubicBezTo>
                    <a:pt x="65" y="186"/>
                    <a:pt x="28" y="232"/>
                    <a:pt x="0" y="279"/>
                  </a:cubicBezTo>
                  <a:cubicBezTo>
                    <a:pt x="28" y="251"/>
                    <a:pt x="47" y="242"/>
                    <a:pt x="65" y="232"/>
                  </a:cubicBezTo>
                  <a:cubicBezTo>
                    <a:pt x="84" y="204"/>
                    <a:pt x="93" y="186"/>
                    <a:pt x="121" y="158"/>
                  </a:cubicBezTo>
                  <a:cubicBezTo>
                    <a:pt x="158" y="112"/>
                    <a:pt x="186"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50"/>
            <p:cNvSpPr/>
            <p:nvPr/>
          </p:nvSpPr>
          <p:spPr>
            <a:xfrm>
              <a:off x="4734425" y="3129700"/>
              <a:ext cx="3050" cy="5850"/>
            </a:xfrm>
            <a:custGeom>
              <a:rect b="b" l="l" r="r" t="t"/>
              <a:pathLst>
                <a:path extrusionOk="0" h="234" w="122">
                  <a:moveTo>
                    <a:pt x="121" y="1"/>
                  </a:moveTo>
                  <a:cubicBezTo>
                    <a:pt x="112" y="19"/>
                    <a:pt x="103" y="29"/>
                    <a:pt x="94" y="57"/>
                  </a:cubicBezTo>
                  <a:cubicBezTo>
                    <a:pt x="75" y="75"/>
                    <a:pt x="66" y="94"/>
                    <a:pt x="56" y="112"/>
                  </a:cubicBezTo>
                  <a:cubicBezTo>
                    <a:pt x="29" y="150"/>
                    <a:pt x="19" y="196"/>
                    <a:pt x="1" y="233"/>
                  </a:cubicBezTo>
                  <a:cubicBezTo>
                    <a:pt x="19" y="233"/>
                    <a:pt x="47" y="205"/>
                    <a:pt x="56" y="187"/>
                  </a:cubicBezTo>
                  <a:cubicBezTo>
                    <a:pt x="66" y="159"/>
                    <a:pt x="75" y="150"/>
                    <a:pt x="94" y="122"/>
                  </a:cubicBezTo>
                  <a:cubicBezTo>
                    <a:pt x="112" y="9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50"/>
            <p:cNvSpPr/>
            <p:nvPr/>
          </p:nvSpPr>
          <p:spPr>
            <a:xfrm>
              <a:off x="4733275" y="3125750"/>
              <a:ext cx="1175" cy="6550"/>
            </a:xfrm>
            <a:custGeom>
              <a:rect b="b" l="l" r="r" t="t"/>
              <a:pathLst>
                <a:path extrusionOk="0" h="262" w="47">
                  <a:moveTo>
                    <a:pt x="10" y="1"/>
                  </a:moveTo>
                  <a:cubicBezTo>
                    <a:pt x="0" y="47"/>
                    <a:pt x="0" y="85"/>
                    <a:pt x="0" y="131"/>
                  </a:cubicBezTo>
                  <a:cubicBezTo>
                    <a:pt x="0" y="168"/>
                    <a:pt x="10" y="215"/>
                    <a:pt x="19" y="261"/>
                  </a:cubicBezTo>
                  <a:cubicBezTo>
                    <a:pt x="47" y="215"/>
                    <a:pt x="47" y="168"/>
                    <a:pt x="28" y="140"/>
                  </a:cubicBezTo>
                  <a:lnTo>
                    <a:pt x="28" y="75"/>
                  </a:lnTo>
                  <a:cubicBezTo>
                    <a:pt x="19" y="4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50"/>
            <p:cNvSpPr/>
            <p:nvPr/>
          </p:nvSpPr>
          <p:spPr>
            <a:xfrm>
              <a:off x="4735825" y="3123425"/>
              <a:ext cx="2125" cy="5600"/>
            </a:xfrm>
            <a:custGeom>
              <a:rect b="b" l="l" r="r" t="t"/>
              <a:pathLst>
                <a:path extrusionOk="0" h="224" w="85">
                  <a:moveTo>
                    <a:pt x="65" y="1"/>
                  </a:moveTo>
                  <a:lnTo>
                    <a:pt x="65" y="1"/>
                  </a:lnTo>
                  <a:cubicBezTo>
                    <a:pt x="47" y="38"/>
                    <a:pt x="38" y="75"/>
                    <a:pt x="19" y="112"/>
                  </a:cubicBezTo>
                  <a:cubicBezTo>
                    <a:pt x="10" y="140"/>
                    <a:pt x="0" y="178"/>
                    <a:pt x="10" y="224"/>
                  </a:cubicBezTo>
                  <a:cubicBezTo>
                    <a:pt x="38" y="187"/>
                    <a:pt x="56" y="159"/>
                    <a:pt x="56" y="122"/>
                  </a:cubicBezTo>
                  <a:cubicBezTo>
                    <a:pt x="65" y="85"/>
                    <a:pt x="84"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50"/>
            <p:cNvSpPr/>
            <p:nvPr/>
          </p:nvSpPr>
          <p:spPr>
            <a:xfrm>
              <a:off x="4740225" y="3122050"/>
              <a:ext cx="1900" cy="7225"/>
            </a:xfrm>
            <a:custGeom>
              <a:rect b="b" l="l" r="r" t="t"/>
              <a:pathLst>
                <a:path extrusionOk="0" h="289" w="76">
                  <a:moveTo>
                    <a:pt x="75" y="0"/>
                  </a:moveTo>
                  <a:cubicBezTo>
                    <a:pt x="57" y="47"/>
                    <a:pt x="29" y="93"/>
                    <a:pt x="20" y="140"/>
                  </a:cubicBezTo>
                  <a:cubicBezTo>
                    <a:pt x="10" y="186"/>
                    <a:pt x="1" y="233"/>
                    <a:pt x="1" y="288"/>
                  </a:cubicBezTo>
                  <a:cubicBezTo>
                    <a:pt x="20" y="242"/>
                    <a:pt x="47" y="195"/>
                    <a:pt x="57" y="149"/>
                  </a:cubicBezTo>
                  <a:cubicBezTo>
                    <a:pt x="66" y="102"/>
                    <a:pt x="75"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50"/>
            <p:cNvSpPr/>
            <p:nvPr/>
          </p:nvSpPr>
          <p:spPr>
            <a:xfrm>
              <a:off x="4694250" y="3103700"/>
              <a:ext cx="2575" cy="9300"/>
            </a:xfrm>
            <a:custGeom>
              <a:rect b="b" l="l" r="r" t="t"/>
              <a:pathLst>
                <a:path extrusionOk="0" h="372" w="103">
                  <a:moveTo>
                    <a:pt x="10" y="0"/>
                  </a:moveTo>
                  <a:cubicBezTo>
                    <a:pt x="0" y="37"/>
                    <a:pt x="0" y="75"/>
                    <a:pt x="0" y="93"/>
                  </a:cubicBezTo>
                  <a:cubicBezTo>
                    <a:pt x="0" y="130"/>
                    <a:pt x="0" y="168"/>
                    <a:pt x="10" y="205"/>
                  </a:cubicBezTo>
                  <a:cubicBezTo>
                    <a:pt x="28" y="270"/>
                    <a:pt x="56" y="325"/>
                    <a:pt x="103" y="372"/>
                  </a:cubicBezTo>
                  <a:cubicBezTo>
                    <a:pt x="93" y="344"/>
                    <a:pt x="84" y="316"/>
                    <a:pt x="75" y="279"/>
                  </a:cubicBezTo>
                  <a:cubicBezTo>
                    <a:pt x="56" y="251"/>
                    <a:pt x="56" y="223"/>
                    <a:pt x="47" y="186"/>
                  </a:cubicBezTo>
                  <a:cubicBezTo>
                    <a:pt x="38" y="130"/>
                    <a:pt x="28"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50"/>
            <p:cNvSpPr/>
            <p:nvPr/>
          </p:nvSpPr>
          <p:spPr>
            <a:xfrm>
              <a:off x="4696575" y="3107175"/>
              <a:ext cx="3275" cy="7450"/>
            </a:xfrm>
            <a:custGeom>
              <a:rect b="b" l="l" r="r" t="t"/>
              <a:pathLst>
                <a:path extrusionOk="0" h="298" w="131">
                  <a:moveTo>
                    <a:pt x="0" y="1"/>
                  </a:moveTo>
                  <a:lnTo>
                    <a:pt x="0" y="75"/>
                  </a:lnTo>
                  <a:cubicBezTo>
                    <a:pt x="10" y="94"/>
                    <a:pt x="10" y="131"/>
                    <a:pt x="19" y="159"/>
                  </a:cubicBezTo>
                  <a:cubicBezTo>
                    <a:pt x="47" y="214"/>
                    <a:pt x="84" y="261"/>
                    <a:pt x="130" y="298"/>
                  </a:cubicBezTo>
                  <a:lnTo>
                    <a:pt x="93" y="224"/>
                  </a:lnTo>
                  <a:lnTo>
                    <a:pt x="56" y="159"/>
                  </a:lnTo>
                  <a:cubicBezTo>
                    <a:pt x="47" y="112"/>
                    <a:pt x="28"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50"/>
            <p:cNvSpPr/>
            <p:nvPr/>
          </p:nvSpPr>
          <p:spPr>
            <a:xfrm>
              <a:off x="4700050" y="3110675"/>
              <a:ext cx="3975" cy="7900"/>
            </a:xfrm>
            <a:custGeom>
              <a:rect b="b" l="l" r="r" t="t"/>
              <a:pathLst>
                <a:path extrusionOk="0" h="316" w="159">
                  <a:moveTo>
                    <a:pt x="1" y="0"/>
                  </a:moveTo>
                  <a:lnTo>
                    <a:pt x="1" y="0"/>
                  </a:lnTo>
                  <a:cubicBezTo>
                    <a:pt x="10" y="65"/>
                    <a:pt x="38" y="121"/>
                    <a:pt x="47" y="186"/>
                  </a:cubicBezTo>
                  <a:cubicBezTo>
                    <a:pt x="56" y="214"/>
                    <a:pt x="75" y="232"/>
                    <a:pt x="94" y="260"/>
                  </a:cubicBezTo>
                  <a:cubicBezTo>
                    <a:pt x="112" y="279"/>
                    <a:pt x="140" y="307"/>
                    <a:pt x="159" y="316"/>
                  </a:cubicBezTo>
                  <a:lnTo>
                    <a:pt x="131" y="232"/>
                  </a:lnTo>
                  <a:cubicBezTo>
                    <a:pt x="121" y="195"/>
                    <a:pt x="103" y="177"/>
                    <a:pt x="94" y="158"/>
                  </a:cubicBezTo>
                  <a:cubicBezTo>
                    <a:pt x="75" y="93"/>
                    <a:pt x="38"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50"/>
            <p:cNvSpPr/>
            <p:nvPr/>
          </p:nvSpPr>
          <p:spPr>
            <a:xfrm>
              <a:off x="4700750" y="3118100"/>
              <a:ext cx="6075" cy="6525"/>
            </a:xfrm>
            <a:custGeom>
              <a:rect b="b" l="l" r="r" t="t"/>
              <a:pathLst>
                <a:path extrusionOk="0" h="261" w="243">
                  <a:moveTo>
                    <a:pt x="0" y="0"/>
                  </a:moveTo>
                  <a:cubicBezTo>
                    <a:pt x="19" y="56"/>
                    <a:pt x="56" y="103"/>
                    <a:pt x="93" y="158"/>
                  </a:cubicBezTo>
                  <a:cubicBezTo>
                    <a:pt x="112" y="168"/>
                    <a:pt x="131" y="195"/>
                    <a:pt x="158" y="214"/>
                  </a:cubicBezTo>
                  <a:cubicBezTo>
                    <a:pt x="186" y="242"/>
                    <a:pt x="205" y="251"/>
                    <a:pt x="242" y="260"/>
                  </a:cubicBezTo>
                  <a:lnTo>
                    <a:pt x="186" y="195"/>
                  </a:lnTo>
                  <a:cubicBezTo>
                    <a:pt x="158" y="168"/>
                    <a:pt x="149" y="149"/>
                    <a:pt x="121" y="121"/>
                  </a:cubicBezTo>
                  <a:cubicBezTo>
                    <a:pt x="93" y="7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50"/>
            <p:cNvSpPr/>
            <p:nvPr/>
          </p:nvSpPr>
          <p:spPr>
            <a:xfrm>
              <a:off x="4706800" y="3121575"/>
              <a:ext cx="4900" cy="7450"/>
            </a:xfrm>
            <a:custGeom>
              <a:rect b="b" l="l" r="r" t="t"/>
              <a:pathLst>
                <a:path extrusionOk="0" h="298" w="196">
                  <a:moveTo>
                    <a:pt x="0" y="1"/>
                  </a:moveTo>
                  <a:cubicBezTo>
                    <a:pt x="19" y="66"/>
                    <a:pt x="47" y="112"/>
                    <a:pt x="56" y="168"/>
                  </a:cubicBezTo>
                  <a:cubicBezTo>
                    <a:pt x="84" y="196"/>
                    <a:pt x="93" y="214"/>
                    <a:pt x="112" y="242"/>
                  </a:cubicBezTo>
                  <a:cubicBezTo>
                    <a:pt x="139" y="261"/>
                    <a:pt x="158" y="289"/>
                    <a:pt x="195" y="298"/>
                  </a:cubicBezTo>
                  <a:cubicBezTo>
                    <a:pt x="186" y="279"/>
                    <a:pt x="158" y="252"/>
                    <a:pt x="149" y="233"/>
                  </a:cubicBezTo>
                  <a:lnTo>
                    <a:pt x="102" y="149"/>
                  </a:ln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50"/>
            <p:cNvSpPr/>
            <p:nvPr/>
          </p:nvSpPr>
          <p:spPr>
            <a:xfrm>
              <a:off x="4716300" y="3102075"/>
              <a:ext cx="1900" cy="3725"/>
            </a:xfrm>
            <a:custGeom>
              <a:rect b="b" l="l" r="r" t="t"/>
              <a:pathLst>
                <a:path extrusionOk="0" h="149" w="76">
                  <a:moveTo>
                    <a:pt x="10" y="0"/>
                  </a:moveTo>
                  <a:lnTo>
                    <a:pt x="10" y="0"/>
                  </a:lnTo>
                  <a:cubicBezTo>
                    <a:pt x="1" y="37"/>
                    <a:pt x="10" y="56"/>
                    <a:pt x="29" y="84"/>
                  </a:cubicBezTo>
                  <a:cubicBezTo>
                    <a:pt x="38" y="102"/>
                    <a:pt x="47" y="130"/>
                    <a:pt x="75" y="149"/>
                  </a:cubicBezTo>
                  <a:cubicBezTo>
                    <a:pt x="75" y="112"/>
                    <a:pt x="75" y="93"/>
                    <a:pt x="57" y="65"/>
                  </a:cubicBezTo>
                  <a:cubicBezTo>
                    <a:pt x="47" y="47"/>
                    <a:pt x="38"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50"/>
            <p:cNvSpPr/>
            <p:nvPr/>
          </p:nvSpPr>
          <p:spPr>
            <a:xfrm>
              <a:off x="4716550" y="3098575"/>
              <a:ext cx="1875" cy="3750"/>
            </a:xfrm>
            <a:custGeom>
              <a:rect b="b" l="l" r="r" t="t"/>
              <a:pathLst>
                <a:path extrusionOk="0" h="150" w="75">
                  <a:moveTo>
                    <a:pt x="19" y="1"/>
                  </a:moveTo>
                  <a:cubicBezTo>
                    <a:pt x="0" y="38"/>
                    <a:pt x="19" y="57"/>
                    <a:pt x="28" y="84"/>
                  </a:cubicBezTo>
                  <a:cubicBezTo>
                    <a:pt x="37" y="103"/>
                    <a:pt x="47" y="131"/>
                    <a:pt x="75" y="150"/>
                  </a:cubicBezTo>
                  <a:cubicBezTo>
                    <a:pt x="75" y="112"/>
                    <a:pt x="75" y="94"/>
                    <a:pt x="65" y="66"/>
                  </a:cubicBezTo>
                  <a:cubicBezTo>
                    <a:pt x="47" y="4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50"/>
            <p:cNvSpPr/>
            <p:nvPr/>
          </p:nvSpPr>
          <p:spPr>
            <a:xfrm>
              <a:off x="4714675" y="3131325"/>
              <a:ext cx="4225" cy="4225"/>
            </a:xfrm>
            <a:custGeom>
              <a:rect b="b" l="l" r="r" t="t"/>
              <a:pathLst>
                <a:path extrusionOk="0" h="169" w="169">
                  <a:moveTo>
                    <a:pt x="1" y="1"/>
                  </a:moveTo>
                  <a:lnTo>
                    <a:pt x="1" y="1"/>
                  </a:lnTo>
                  <a:cubicBezTo>
                    <a:pt x="20" y="47"/>
                    <a:pt x="47" y="85"/>
                    <a:pt x="66" y="103"/>
                  </a:cubicBezTo>
                  <a:cubicBezTo>
                    <a:pt x="75" y="112"/>
                    <a:pt x="103" y="131"/>
                    <a:pt x="112" y="140"/>
                  </a:cubicBezTo>
                  <a:cubicBezTo>
                    <a:pt x="140" y="150"/>
                    <a:pt x="150" y="168"/>
                    <a:pt x="168" y="168"/>
                  </a:cubicBezTo>
                  <a:cubicBezTo>
                    <a:pt x="150" y="131"/>
                    <a:pt x="112" y="94"/>
                    <a:pt x="94" y="75"/>
                  </a:cubicBezTo>
                  <a:cubicBezTo>
                    <a:pt x="66"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50"/>
            <p:cNvSpPr/>
            <p:nvPr/>
          </p:nvSpPr>
          <p:spPr>
            <a:xfrm>
              <a:off x="4719575" y="3027525"/>
              <a:ext cx="58550" cy="60000"/>
            </a:xfrm>
            <a:custGeom>
              <a:rect b="b" l="l" r="r" t="t"/>
              <a:pathLst>
                <a:path extrusionOk="0" h="2400" w="2342">
                  <a:moveTo>
                    <a:pt x="1866" y="1"/>
                  </a:moveTo>
                  <a:cubicBezTo>
                    <a:pt x="1832" y="1"/>
                    <a:pt x="1798" y="6"/>
                    <a:pt x="1765" y="18"/>
                  </a:cubicBezTo>
                  <a:cubicBezTo>
                    <a:pt x="1598" y="93"/>
                    <a:pt x="1542" y="297"/>
                    <a:pt x="1496" y="474"/>
                  </a:cubicBezTo>
                  <a:cubicBezTo>
                    <a:pt x="1449" y="344"/>
                    <a:pt x="1394" y="204"/>
                    <a:pt x="1301" y="111"/>
                  </a:cubicBezTo>
                  <a:cubicBezTo>
                    <a:pt x="1234" y="50"/>
                    <a:pt x="1139" y="9"/>
                    <a:pt x="1050" y="9"/>
                  </a:cubicBezTo>
                  <a:cubicBezTo>
                    <a:pt x="1003" y="9"/>
                    <a:pt x="958" y="21"/>
                    <a:pt x="920" y="46"/>
                  </a:cubicBezTo>
                  <a:cubicBezTo>
                    <a:pt x="799" y="111"/>
                    <a:pt x="762" y="288"/>
                    <a:pt x="790" y="427"/>
                  </a:cubicBezTo>
                  <a:cubicBezTo>
                    <a:pt x="808" y="576"/>
                    <a:pt x="873" y="715"/>
                    <a:pt x="873" y="855"/>
                  </a:cubicBezTo>
                  <a:cubicBezTo>
                    <a:pt x="780" y="762"/>
                    <a:pt x="669" y="660"/>
                    <a:pt x="548" y="604"/>
                  </a:cubicBezTo>
                  <a:cubicBezTo>
                    <a:pt x="492" y="576"/>
                    <a:pt x="427" y="560"/>
                    <a:pt x="364" y="560"/>
                  </a:cubicBezTo>
                  <a:cubicBezTo>
                    <a:pt x="281" y="560"/>
                    <a:pt x="201" y="587"/>
                    <a:pt x="149" y="650"/>
                  </a:cubicBezTo>
                  <a:cubicBezTo>
                    <a:pt x="0" y="808"/>
                    <a:pt x="93" y="1078"/>
                    <a:pt x="223" y="1263"/>
                  </a:cubicBezTo>
                  <a:cubicBezTo>
                    <a:pt x="530" y="1728"/>
                    <a:pt x="966" y="2109"/>
                    <a:pt x="1449" y="2369"/>
                  </a:cubicBezTo>
                  <a:cubicBezTo>
                    <a:pt x="1484" y="2390"/>
                    <a:pt x="1519" y="2399"/>
                    <a:pt x="1552" y="2399"/>
                  </a:cubicBezTo>
                  <a:cubicBezTo>
                    <a:pt x="1682" y="2399"/>
                    <a:pt x="1799" y="2264"/>
                    <a:pt x="1858" y="2146"/>
                  </a:cubicBezTo>
                  <a:cubicBezTo>
                    <a:pt x="2146" y="1700"/>
                    <a:pt x="2341" y="1180"/>
                    <a:pt x="2323" y="650"/>
                  </a:cubicBezTo>
                  <a:cubicBezTo>
                    <a:pt x="2323" y="474"/>
                    <a:pt x="2286" y="306"/>
                    <a:pt x="2193" y="167"/>
                  </a:cubicBezTo>
                  <a:cubicBezTo>
                    <a:pt x="2120" y="73"/>
                    <a:pt x="1990" y="1"/>
                    <a:pt x="186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50"/>
            <p:cNvSpPr/>
            <p:nvPr/>
          </p:nvSpPr>
          <p:spPr>
            <a:xfrm>
              <a:off x="4720950" y="3026975"/>
              <a:ext cx="57625" cy="59325"/>
            </a:xfrm>
            <a:custGeom>
              <a:rect b="b" l="l" r="r" t="t"/>
              <a:pathLst>
                <a:path extrusionOk="0" h="2373" w="2305">
                  <a:moveTo>
                    <a:pt x="2026" y="1797"/>
                  </a:moveTo>
                  <a:lnTo>
                    <a:pt x="2026" y="1797"/>
                  </a:lnTo>
                  <a:cubicBezTo>
                    <a:pt x="1952" y="1936"/>
                    <a:pt x="1868" y="2066"/>
                    <a:pt x="1794" y="2187"/>
                  </a:cubicBezTo>
                  <a:cubicBezTo>
                    <a:pt x="1887" y="2066"/>
                    <a:pt x="1952" y="1936"/>
                    <a:pt x="2026" y="1797"/>
                  </a:cubicBezTo>
                  <a:close/>
                  <a:moveTo>
                    <a:pt x="1794" y="2187"/>
                  </a:moveTo>
                  <a:cubicBezTo>
                    <a:pt x="1747" y="2252"/>
                    <a:pt x="1682" y="2307"/>
                    <a:pt x="1627" y="2345"/>
                  </a:cubicBezTo>
                  <a:cubicBezTo>
                    <a:pt x="1701" y="2307"/>
                    <a:pt x="1747" y="2252"/>
                    <a:pt x="1794" y="2187"/>
                  </a:cubicBezTo>
                  <a:close/>
                  <a:moveTo>
                    <a:pt x="1014" y="0"/>
                  </a:moveTo>
                  <a:cubicBezTo>
                    <a:pt x="952" y="0"/>
                    <a:pt x="895" y="14"/>
                    <a:pt x="837" y="50"/>
                  </a:cubicBezTo>
                  <a:cubicBezTo>
                    <a:pt x="772" y="96"/>
                    <a:pt x="735" y="180"/>
                    <a:pt x="707" y="254"/>
                  </a:cubicBezTo>
                  <a:cubicBezTo>
                    <a:pt x="698" y="319"/>
                    <a:pt x="698" y="403"/>
                    <a:pt x="707" y="468"/>
                  </a:cubicBezTo>
                  <a:cubicBezTo>
                    <a:pt x="735" y="589"/>
                    <a:pt x="772" y="682"/>
                    <a:pt x="781" y="784"/>
                  </a:cubicBezTo>
                  <a:cubicBezTo>
                    <a:pt x="707" y="719"/>
                    <a:pt x="633" y="644"/>
                    <a:pt x="540" y="598"/>
                  </a:cubicBezTo>
                  <a:cubicBezTo>
                    <a:pt x="475" y="561"/>
                    <a:pt x="410" y="551"/>
                    <a:pt x="326" y="551"/>
                  </a:cubicBezTo>
                  <a:cubicBezTo>
                    <a:pt x="261" y="551"/>
                    <a:pt x="187" y="579"/>
                    <a:pt x="131" y="607"/>
                  </a:cubicBezTo>
                  <a:cubicBezTo>
                    <a:pt x="75" y="654"/>
                    <a:pt x="38" y="719"/>
                    <a:pt x="10" y="784"/>
                  </a:cubicBezTo>
                  <a:cubicBezTo>
                    <a:pt x="1" y="858"/>
                    <a:pt x="1" y="923"/>
                    <a:pt x="29" y="997"/>
                  </a:cubicBezTo>
                  <a:cubicBezTo>
                    <a:pt x="57" y="1118"/>
                    <a:pt x="131" y="1239"/>
                    <a:pt x="214" y="1341"/>
                  </a:cubicBezTo>
                  <a:cubicBezTo>
                    <a:pt x="372" y="1555"/>
                    <a:pt x="549" y="1750"/>
                    <a:pt x="744" y="1927"/>
                  </a:cubicBezTo>
                  <a:cubicBezTo>
                    <a:pt x="939" y="2094"/>
                    <a:pt x="1162" y="2252"/>
                    <a:pt x="1394" y="2363"/>
                  </a:cubicBezTo>
                  <a:cubicBezTo>
                    <a:pt x="1162" y="2233"/>
                    <a:pt x="939" y="2084"/>
                    <a:pt x="744" y="1908"/>
                  </a:cubicBezTo>
                  <a:cubicBezTo>
                    <a:pt x="549" y="1741"/>
                    <a:pt x="372" y="1536"/>
                    <a:pt x="224" y="1323"/>
                  </a:cubicBezTo>
                  <a:cubicBezTo>
                    <a:pt x="140" y="1211"/>
                    <a:pt x="84" y="1100"/>
                    <a:pt x="47" y="970"/>
                  </a:cubicBezTo>
                  <a:cubicBezTo>
                    <a:pt x="38" y="914"/>
                    <a:pt x="19" y="839"/>
                    <a:pt x="47" y="784"/>
                  </a:cubicBezTo>
                  <a:cubicBezTo>
                    <a:pt x="57" y="728"/>
                    <a:pt x="94" y="672"/>
                    <a:pt x="149" y="635"/>
                  </a:cubicBezTo>
                  <a:cubicBezTo>
                    <a:pt x="196" y="598"/>
                    <a:pt x="270" y="589"/>
                    <a:pt x="326" y="589"/>
                  </a:cubicBezTo>
                  <a:cubicBezTo>
                    <a:pt x="382" y="589"/>
                    <a:pt x="456" y="598"/>
                    <a:pt x="503" y="635"/>
                  </a:cubicBezTo>
                  <a:cubicBezTo>
                    <a:pt x="614" y="691"/>
                    <a:pt x="698" y="784"/>
                    <a:pt x="791" y="877"/>
                  </a:cubicBezTo>
                  <a:lnTo>
                    <a:pt x="846" y="951"/>
                  </a:lnTo>
                  <a:lnTo>
                    <a:pt x="846" y="858"/>
                  </a:lnTo>
                  <a:cubicBezTo>
                    <a:pt x="846" y="700"/>
                    <a:pt x="791" y="561"/>
                    <a:pt x="781" y="440"/>
                  </a:cubicBezTo>
                  <a:cubicBezTo>
                    <a:pt x="772" y="366"/>
                    <a:pt x="772" y="310"/>
                    <a:pt x="781" y="236"/>
                  </a:cubicBezTo>
                  <a:cubicBezTo>
                    <a:pt x="791" y="180"/>
                    <a:pt x="828" y="124"/>
                    <a:pt x="874" y="87"/>
                  </a:cubicBezTo>
                  <a:cubicBezTo>
                    <a:pt x="910" y="59"/>
                    <a:pt x="956" y="46"/>
                    <a:pt x="1005" y="46"/>
                  </a:cubicBezTo>
                  <a:cubicBezTo>
                    <a:pt x="1020" y="46"/>
                    <a:pt x="1035" y="48"/>
                    <a:pt x="1051" y="50"/>
                  </a:cubicBezTo>
                  <a:cubicBezTo>
                    <a:pt x="1106" y="68"/>
                    <a:pt x="1162" y="96"/>
                    <a:pt x="1209" y="133"/>
                  </a:cubicBezTo>
                  <a:cubicBezTo>
                    <a:pt x="1302" y="226"/>
                    <a:pt x="1357" y="356"/>
                    <a:pt x="1404" y="486"/>
                  </a:cubicBezTo>
                  <a:lnTo>
                    <a:pt x="1450" y="607"/>
                  </a:lnTo>
                  <a:lnTo>
                    <a:pt x="1487" y="486"/>
                  </a:lnTo>
                  <a:cubicBezTo>
                    <a:pt x="1497" y="412"/>
                    <a:pt x="1525" y="347"/>
                    <a:pt x="1543" y="273"/>
                  </a:cubicBezTo>
                  <a:cubicBezTo>
                    <a:pt x="1571" y="208"/>
                    <a:pt x="1617" y="143"/>
                    <a:pt x="1664" y="96"/>
                  </a:cubicBezTo>
                  <a:cubicBezTo>
                    <a:pt x="1703" y="58"/>
                    <a:pt x="1754" y="38"/>
                    <a:pt x="1813" y="38"/>
                  </a:cubicBezTo>
                  <a:cubicBezTo>
                    <a:pt x="1825" y="38"/>
                    <a:pt x="1837" y="39"/>
                    <a:pt x="1850" y="40"/>
                  </a:cubicBezTo>
                  <a:cubicBezTo>
                    <a:pt x="1915" y="40"/>
                    <a:pt x="1989" y="78"/>
                    <a:pt x="2045" y="115"/>
                  </a:cubicBezTo>
                  <a:cubicBezTo>
                    <a:pt x="2101" y="161"/>
                    <a:pt x="2147" y="217"/>
                    <a:pt x="2184" y="273"/>
                  </a:cubicBezTo>
                  <a:cubicBezTo>
                    <a:pt x="2221" y="347"/>
                    <a:pt x="2240" y="412"/>
                    <a:pt x="2258" y="486"/>
                  </a:cubicBezTo>
                  <a:cubicBezTo>
                    <a:pt x="2268" y="551"/>
                    <a:pt x="2277" y="635"/>
                    <a:pt x="2277" y="700"/>
                  </a:cubicBezTo>
                  <a:cubicBezTo>
                    <a:pt x="2277" y="774"/>
                    <a:pt x="2277" y="858"/>
                    <a:pt x="2268" y="923"/>
                  </a:cubicBezTo>
                  <a:cubicBezTo>
                    <a:pt x="2240" y="1230"/>
                    <a:pt x="2147" y="1518"/>
                    <a:pt x="2026" y="1796"/>
                  </a:cubicBezTo>
                  <a:cubicBezTo>
                    <a:pt x="2166" y="1527"/>
                    <a:pt x="2258" y="1230"/>
                    <a:pt x="2286" y="923"/>
                  </a:cubicBezTo>
                  <a:cubicBezTo>
                    <a:pt x="2305" y="839"/>
                    <a:pt x="2305" y="774"/>
                    <a:pt x="2305" y="691"/>
                  </a:cubicBezTo>
                  <a:cubicBezTo>
                    <a:pt x="2305" y="607"/>
                    <a:pt x="2305" y="542"/>
                    <a:pt x="2286" y="459"/>
                  </a:cubicBezTo>
                  <a:cubicBezTo>
                    <a:pt x="2268" y="449"/>
                    <a:pt x="2240" y="366"/>
                    <a:pt x="2221" y="301"/>
                  </a:cubicBezTo>
                  <a:cubicBezTo>
                    <a:pt x="2184" y="226"/>
                    <a:pt x="2138" y="161"/>
                    <a:pt x="2073" y="115"/>
                  </a:cubicBezTo>
                  <a:cubicBezTo>
                    <a:pt x="2008" y="68"/>
                    <a:pt x="1933" y="31"/>
                    <a:pt x="1850" y="22"/>
                  </a:cubicBezTo>
                  <a:cubicBezTo>
                    <a:pt x="1835" y="19"/>
                    <a:pt x="1819" y="17"/>
                    <a:pt x="1804" y="17"/>
                  </a:cubicBezTo>
                  <a:cubicBezTo>
                    <a:pt x="1734" y="17"/>
                    <a:pt x="1663" y="49"/>
                    <a:pt x="1617" y="87"/>
                  </a:cubicBezTo>
                  <a:cubicBezTo>
                    <a:pt x="1543" y="143"/>
                    <a:pt x="1506" y="217"/>
                    <a:pt x="1478" y="282"/>
                  </a:cubicBezTo>
                  <a:lnTo>
                    <a:pt x="1441" y="394"/>
                  </a:lnTo>
                  <a:cubicBezTo>
                    <a:pt x="1432" y="356"/>
                    <a:pt x="1413" y="328"/>
                    <a:pt x="1404" y="301"/>
                  </a:cubicBezTo>
                  <a:cubicBezTo>
                    <a:pt x="1376" y="226"/>
                    <a:pt x="1339" y="171"/>
                    <a:pt x="1283" y="115"/>
                  </a:cubicBezTo>
                  <a:cubicBezTo>
                    <a:pt x="1218" y="50"/>
                    <a:pt x="1153" y="22"/>
                    <a:pt x="1069" y="3"/>
                  </a:cubicBezTo>
                  <a:cubicBezTo>
                    <a:pt x="1050" y="1"/>
                    <a:pt x="1032" y="0"/>
                    <a:pt x="1014" y="0"/>
                  </a:cubicBezTo>
                  <a:close/>
                  <a:moveTo>
                    <a:pt x="1422" y="2345"/>
                  </a:moveTo>
                  <a:cubicBezTo>
                    <a:pt x="1441" y="2363"/>
                    <a:pt x="1487" y="2372"/>
                    <a:pt x="1525" y="2372"/>
                  </a:cubicBezTo>
                  <a:cubicBezTo>
                    <a:pt x="1487" y="2372"/>
                    <a:pt x="1450" y="2363"/>
                    <a:pt x="1422" y="234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50"/>
            <p:cNvSpPr/>
            <p:nvPr/>
          </p:nvSpPr>
          <p:spPr>
            <a:xfrm>
              <a:off x="4741400" y="3049575"/>
              <a:ext cx="17900" cy="37650"/>
            </a:xfrm>
            <a:custGeom>
              <a:rect b="b" l="l" r="r" t="t"/>
              <a:pathLst>
                <a:path extrusionOk="0" h="1506" w="716">
                  <a:moveTo>
                    <a:pt x="0" y="1"/>
                  </a:moveTo>
                  <a:cubicBezTo>
                    <a:pt x="56" y="121"/>
                    <a:pt x="112" y="242"/>
                    <a:pt x="168" y="354"/>
                  </a:cubicBezTo>
                  <a:lnTo>
                    <a:pt x="353" y="744"/>
                  </a:lnTo>
                  <a:lnTo>
                    <a:pt x="539" y="1125"/>
                  </a:lnTo>
                  <a:cubicBezTo>
                    <a:pt x="576" y="1180"/>
                    <a:pt x="614" y="1236"/>
                    <a:pt x="632" y="1311"/>
                  </a:cubicBezTo>
                  <a:cubicBezTo>
                    <a:pt x="669" y="1376"/>
                    <a:pt x="697" y="1441"/>
                    <a:pt x="716" y="1506"/>
                  </a:cubicBezTo>
                  <a:cubicBezTo>
                    <a:pt x="679" y="1366"/>
                    <a:pt x="632" y="1236"/>
                    <a:pt x="576" y="1115"/>
                  </a:cubicBezTo>
                  <a:cubicBezTo>
                    <a:pt x="530" y="985"/>
                    <a:pt x="465" y="855"/>
                    <a:pt x="400" y="725"/>
                  </a:cubicBezTo>
                  <a:cubicBezTo>
                    <a:pt x="335" y="604"/>
                    <a:pt x="279" y="484"/>
                    <a:pt x="205" y="354"/>
                  </a:cubicBezTo>
                  <a:cubicBezTo>
                    <a:pt x="140" y="242"/>
                    <a:pt x="65"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50"/>
            <p:cNvSpPr/>
            <p:nvPr/>
          </p:nvSpPr>
          <p:spPr>
            <a:xfrm>
              <a:off x="4756950" y="3040525"/>
              <a:ext cx="3750" cy="46475"/>
            </a:xfrm>
            <a:custGeom>
              <a:rect b="b" l="l" r="r" t="t"/>
              <a:pathLst>
                <a:path extrusionOk="0" h="1859" w="150">
                  <a:moveTo>
                    <a:pt x="1" y="0"/>
                  </a:moveTo>
                  <a:cubicBezTo>
                    <a:pt x="1" y="158"/>
                    <a:pt x="10" y="316"/>
                    <a:pt x="10" y="465"/>
                  </a:cubicBezTo>
                  <a:cubicBezTo>
                    <a:pt x="10" y="613"/>
                    <a:pt x="29" y="781"/>
                    <a:pt x="38" y="929"/>
                  </a:cubicBezTo>
                  <a:cubicBezTo>
                    <a:pt x="47" y="1078"/>
                    <a:pt x="75" y="1245"/>
                    <a:pt x="85" y="1394"/>
                  </a:cubicBezTo>
                  <a:cubicBezTo>
                    <a:pt x="94" y="1552"/>
                    <a:pt x="122" y="1710"/>
                    <a:pt x="150" y="1858"/>
                  </a:cubicBezTo>
                  <a:cubicBezTo>
                    <a:pt x="140" y="1775"/>
                    <a:pt x="131" y="1710"/>
                    <a:pt x="131" y="1626"/>
                  </a:cubicBezTo>
                  <a:cubicBezTo>
                    <a:pt x="131" y="1542"/>
                    <a:pt x="122" y="1477"/>
                    <a:pt x="122" y="1394"/>
                  </a:cubicBezTo>
                  <a:lnTo>
                    <a:pt x="85" y="929"/>
                  </a:lnTo>
                  <a:lnTo>
                    <a:pt x="47" y="465"/>
                  </a:lnTo>
                  <a:cubicBezTo>
                    <a:pt x="38" y="316"/>
                    <a:pt x="29" y="1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50"/>
            <p:cNvSpPr/>
            <p:nvPr/>
          </p:nvSpPr>
          <p:spPr>
            <a:xfrm>
              <a:off x="4750000" y="3062350"/>
              <a:ext cx="5350" cy="10950"/>
            </a:xfrm>
            <a:custGeom>
              <a:rect b="b" l="l" r="r" t="t"/>
              <a:pathLst>
                <a:path extrusionOk="0" h="438" w="214">
                  <a:moveTo>
                    <a:pt x="0" y="1"/>
                  </a:moveTo>
                  <a:lnTo>
                    <a:pt x="0" y="1"/>
                  </a:lnTo>
                  <a:cubicBezTo>
                    <a:pt x="28" y="75"/>
                    <a:pt x="56" y="149"/>
                    <a:pt x="93" y="233"/>
                  </a:cubicBezTo>
                  <a:cubicBezTo>
                    <a:pt x="121" y="261"/>
                    <a:pt x="130" y="298"/>
                    <a:pt x="149" y="335"/>
                  </a:cubicBezTo>
                  <a:cubicBezTo>
                    <a:pt x="167" y="372"/>
                    <a:pt x="186" y="400"/>
                    <a:pt x="214" y="437"/>
                  </a:cubicBezTo>
                  <a:cubicBezTo>
                    <a:pt x="195" y="400"/>
                    <a:pt x="186" y="354"/>
                    <a:pt x="177" y="326"/>
                  </a:cubicBezTo>
                  <a:cubicBezTo>
                    <a:pt x="167" y="279"/>
                    <a:pt x="140" y="242"/>
                    <a:pt x="130" y="205"/>
                  </a:cubicBezTo>
                  <a:cubicBezTo>
                    <a:pt x="93" y="140"/>
                    <a:pt x="47"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50"/>
            <p:cNvSpPr/>
            <p:nvPr/>
          </p:nvSpPr>
          <p:spPr>
            <a:xfrm>
              <a:off x="4748825" y="3057925"/>
              <a:ext cx="4200" cy="6075"/>
            </a:xfrm>
            <a:custGeom>
              <a:rect b="b" l="l" r="r" t="t"/>
              <a:pathLst>
                <a:path extrusionOk="0" h="243" w="168">
                  <a:moveTo>
                    <a:pt x="1" y="1"/>
                  </a:moveTo>
                  <a:cubicBezTo>
                    <a:pt x="10" y="47"/>
                    <a:pt x="47" y="94"/>
                    <a:pt x="56" y="131"/>
                  </a:cubicBezTo>
                  <a:cubicBezTo>
                    <a:pt x="66" y="150"/>
                    <a:pt x="94" y="159"/>
                    <a:pt x="103" y="187"/>
                  </a:cubicBezTo>
                  <a:cubicBezTo>
                    <a:pt x="121" y="205"/>
                    <a:pt x="140" y="224"/>
                    <a:pt x="149" y="243"/>
                  </a:cubicBezTo>
                  <a:cubicBezTo>
                    <a:pt x="168" y="224"/>
                    <a:pt x="149" y="196"/>
                    <a:pt x="140" y="178"/>
                  </a:cubicBezTo>
                  <a:lnTo>
                    <a:pt x="103" y="103"/>
                  </a:lnTo>
                  <a:cubicBezTo>
                    <a:pt x="84" y="66"/>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50"/>
            <p:cNvSpPr/>
            <p:nvPr/>
          </p:nvSpPr>
          <p:spPr>
            <a:xfrm>
              <a:off x="4752075" y="3056075"/>
              <a:ext cx="3525" cy="10950"/>
            </a:xfrm>
            <a:custGeom>
              <a:rect b="b" l="l" r="r" t="t"/>
              <a:pathLst>
                <a:path extrusionOk="0" h="438" w="141">
                  <a:moveTo>
                    <a:pt x="1" y="1"/>
                  </a:moveTo>
                  <a:lnTo>
                    <a:pt x="1" y="1"/>
                  </a:lnTo>
                  <a:cubicBezTo>
                    <a:pt x="10" y="75"/>
                    <a:pt x="38" y="140"/>
                    <a:pt x="57" y="224"/>
                  </a:cubicBezTo>
                  <a:cubicBezTo>
                    <a:pt x="84" y="289"/>
                    <a:pt x="103" y="363"/>
                    <a:pt x="140" y="437"/>
                  </a:cubicBezTo>
                  <a:cubicBezTo>
                    <a:pt x="140" y="391"/>
                    <a:pt x="140" y="354"/>
                    <a:pt x="131" y="317"/>
                  </a:cubicBezTo>
                  <a:lnTo>
                    <a:pt x="94" y="214"/>
                  </a:lnTo>
                  <a:cubicBezTo>
                    <a:pt x="66" y="131"/>
                    <a:pt x="38"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50"/>
            <p:cNvSpPr/>
            <p:nvPr/>
          </p:nvSpPr>
          <p:spPr>
            <a:xfrm>
              <a:off x="4756500" y="3070700"/>
              <a:ext cx="1650" cy="7000"/>
            </a:xfrm>
            <a:custGeom>
              <a:rect b="b" l="l" r="r" t="t"/>
              <a:pathLst>
                <a:path extrusionOk="0" h="280" w="66">
                  <a:moveTo>
                    <a:pt x="10" y="1"/>
                  </a:moveTo>
                  <a:cubicBezTo>
                    <a:pt x="0" y="47"/>
                    <a:pt x="0" y="94"/>
                    <a:pt x="10" y="140"/>
                  </a:cubicBezTo>
                  <a:cubicBezTo>
                    <a:pt x="19" y="187"/>
                    <a:pt x="28" y="233"/>
                    <a:pt x="56" y="280"/>
                  </a:cubicBezTo>
                  <a:cubicBezTo>
                    <a:pt x="65" y="233"/>
                    <a:pt x="65" y="187"/>
                    <a:pt x="56" y="140"/>
                  </a:cubicBezTo>
                  <a:cubicBezTo>
                    <a:pt x="47" y="94"/>
                    <a:pt x="2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50"/>
            <p:cNvSpPr/>
            <p:nvPr/>
          </p:nvSpPr>
          <p:spPr>
            <a:xfrm>
              <a:off x="4748600" y="3032375"/>
              <a:ext cx="4900" cy="8875"/>
            </a:xfrm>
            <a:custGeom>
              <a:rect b="b" l="l" r="r" t="t"/>
              <a:pathLst>
                <a:path extrusionOk="0" h="355" w="196">
                  <a:moveTo>
                    <a:pt x="0" y="1"/>
                  </a:moveTo>
                  <a:lnTo>
                    <a:pt x="0" y="1"/>
                  </a:lnTo>
                  <a:cubicBezTo>
                    <a:pt x="19" y="66"/>
                    <a:pt x="56" y="131"/>
                    <a:pt x="84" y="178"/>
                  </a:cubicBezTo>
                  <a:cubicBezTo>
                    <a:pt x="103" y="205"/>
                    <a:pt x="112" y="243"/>
                    <a:pt x="140" y="270"/>
                  </a:cubicBezTo>
                  <a:cubicBezTo>
                    <a:pt x="158" y="298"/>
                    <a:pt x="177" y="326"/>
                    <a:pt x="196" y="354"/>
                  </a:cubicBezTo>
                  <a:cubicBezTo>
                    <a:pt x="196" y="326"/>
                    <a:pt x="186" y="289"/>
                    <a:pt x="177" y="252"/>
                  </a:cubicBezTo>
                  <a:cubicBezTo>
                    <a:pt x="158" y="224"/>
                    <a:pt x="149" y="196"/>
                    <a:pt x="130" y="159"/>
                  </a:cubicBezTo>
                  <a:cubicBezTo>
                    <a:pt x="93" y="103"/>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50"/>
            <p:cNvSpPr/>
            <p:nvPr/>
          </p:nvSpPr>
          <p:spPr>
            <a:xfrm>
              <a:off x="4750700" y="3039350"/>
              <a:ext cx="3725" cy="6075"/>
            </a:xfrm>
            <a:custGeom>
              <a:rect b="b" l="l" r="r" t="t"/>
              <a:pathLst>
                <a:path extrusionOk="0" h="243" w="149">
                  <a:moveTo>
                    <a:pt x="0" y="1"/>
                  </a:moveTo>
                  <a:lnTo>
                    <a:pt x="0" y="1"/>
                  </a:lnTo>
                  <a:cubicBezTo>
                    <a:pt x="9" y="47"/>
                    <a:pt x="28" y="94"/>
                    <a:pt x="74" y="131"/>
                  </a:cubicBezTo>
                  <a:cubicBezTo>
                    <a:pt x="102" y="159"/>
                    <a:pt x="121" y="196"/>
                    <a:pt x="149" y="242"/>
                  </a:cubicBezTo>
                  <a:cubicBezTo>
                    <a:pt x="149" y="224"/>
                    <a:pt x="149" y="196"/>
                    <a:pt x="139" y="177"/>
                  </a:cubicBezTo>
                  <a:lnTo>
                    <a:pt x="102" y="103"/>
                  </a:lnTo>
                  <a:cubicBezTo>
                    <a:pt x="93" y="75"/>
                    <a:pt x="65" y="66"/>
                    <a:pt x="56" y="47"/>
                  </a:cubicBezTo>
                  <a:cubicBezTo>
                    <a:pt x="28" y="2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50"/>
            <p:cNvSpPr/>
            <p:nvPr/>
          </p:nvSpPr>
          <p:spPr>
            <a:xfrm>
              <a:off x="4745575" y="3032850"/>
              <a:ext cx="3050" cy="3275"/>
            </a:xfrm>
            <a:custGeom>
              <a:rect b="b" l="l" r="r" t="t"/>
              <a:pathLst>
                <a:path extrusionOk="0" h="131" w="122">
                  <a:moveTo>
                    <a:pt x="1" y="1"/>
                  </a:moveTo>
                  <a:cubicBezTo>
                    <a:pt x="19" y="28"/>
                    <a:pt x="38" y="47"/>
                    <a:pt x="47" y="75"/>
                  </a:cubicBezTo>
                  <a:cubicBezTo>
                    <a:pt x="47" y="84"/>
                    <a:pt x="66" y="93"/>
                    <a:pt x="75" y="112"/>
                  </a:cubicBezTo>
                  <a:cubicBezTo>
                    <a:pt x="84" y="112"/>
                    <a:pt x="94" y="121"/>
                    <a:pt x="112" y="131"/>
                  </a:cubicBezTo>
                  <a:cubicBezTo>
                    <a:pt x="121" y="93"/>
                    <a:pt x="112" y="75"/>
                    <a:pt x="84" y="47"/>
                  </a:cubicBezTo>
                  <a:lnTo>
                    <a:pt x="47" y="19"/>
                  </a:lnTo>
                  <a:cubicBezTo>
                    <a:pt x="38" y="19"/>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50"/>
            <p:cNvSpPr/>
            <p:nvPr/>
          </p:nvSpPr>
          <p:spPr>
            <a:xfrm>
              <a:off x="4768100" y="3031950"/>
              <a:ext cx="6075" cy="6725"/>
            </a:xfrm>
            <a:custGeom>
              <a:rect b="b" l="l" r="r" t="t"/>
              <a:pathLst>
                <a:path extrusionOk="0" h="269" w="243">
                  <a:moveTo>
                    <a:pt x="29" y="1"/>
                  </a:moveTo>
                  <a:cubicBezTo>
                    <a:pt x="19" y="1"/>
                    <a:pt x="9" y="3"/>
                    <a:pt x="1" y="9"/>
                  </a:cubicBezTo>
                  <a:cubicBezTo>
                    <a:pt x="66" y="18"/>
                    <a:pt x="112" y="64"/>
                    <a:pt x="150" y="92"/>
                  </a:cubicBezTo>
                  <a:cubicBezTo>
                    <a:pt x="168" y="120"/>
                    <a:pt x="187" y="148"/>
                    <a:pt x="196" y="176"/>
                  </a:cubicBezTo>
                  <a:cubicBezTo>
                    <a:pt x="205" y="195"/>
                    <a:pt x="205" y="213"/>
                    <a:pt x="215" y="222"/>
                  </a:cubicBezTo>
                  <a:cubicBezTo>
                    <a:pt x="233" y="241"/>
                    <a:pt x="233" y="260"/>
                    <a:pt x="242" y="269"/>
                  </a:cubicBezTo>
                  <a:lnTo>
                    <a:pt x="242" y="222"/>
                  </a:lnTo>
                  <a:cubicBezTo>
                    <a:pt x="233" y="213"/>
                    <a:pt x="233" y="195"/>
                    <a:pt x="233" y="176"/>
                  </a:cubicBezTo>
                  <a:cubicBezTo>
                    <a:pt x="215" y="148"/>
                    <a:pt x="205" y="120"/>
                    <a:pt x="187" y="83"/>
                  </a:cubicBezTo>
                  <a:cubicBezTo>
                    <a:pt x="159" y="64"/>
                    <a:pt x="140" y="27"/>
                    <a:pt x="103" y="18"/>
                  </a:cubicBezTo>
                  <a:cubicBezTo>
                    <a:pt x="77" y="12"/>
                    <a:pt x="52"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50"/>
            <p:cNvSpPr/>
            <p:nvPr/>
          </p:nvSpPr>
          <p:spPr>
            <a:xfrm>
              <a:off x="4771600" y="3036325"/>
              <a:ext cx="1875" cy="9100"/>
            </a:xfrm>
            <a:custGeom>
              <a:rect b="b" l="l" r="r" t="t"/>
              <a:pathLst>
                <a:path extrusionOk="0" h="364" w="75">
                  <a:moveTo>
                    <a:pt x="0" y="1"/>
                  </a:moveTo>
                  <a:cubicBezTo>
                    <a:pt x="0" y="38"/>
                    <a:pt x="0" y="75"/>
                    <a:pt x="10" y="85"/>
                  </a:cubicBezTo>
                  <a:cubicBezTo>
                    <a:pt x="10" y="122"/>
                    <a:pt x="19" y="140"/>
                    <a:pt x="19" y="177"/>
                  </a:cubicBezTo>
                  <a:lnTo>
                    <a:pt x="47" y="270"/>
                  </a:lnTo>
                  <a:cubicBezTo>
                    <a:pt x="47" y="308"/>
                    <a:pt x="56" y="326"/>
                    <a:pt x="56" y="363"/>
                  </a:cubicBezTo>
                  <a:cubicBezTo>
                    <a:pt x="75" y="345"/>
                    <a:pt x="75" y="308"/>
                    <a:pt x="75" y="270"/>
                  </a:cubicBezTo>
                  <a:cubicBezTo>
                    <a:pt x="75" y="233"/>
                    <a:pt x="65" y="215"/>
                    <a:pt x="65" y="177"/>
                  </a:cubicBezTo>
                  <a:cubicBezTo>
                    <a:pt x="47" y="122"/>
                    <a:pt x="28"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50"/>
            <p:cNvSpPr/>
            <p:nvPr/>
          </p:nvSpPr>
          <p:spPr>
            <a:xfrm>
              <a:off x="4774600" y="3041900"/>
              <a:ext cx="1200" cy="8175"/>
            </a:xfrm>
            <a:custGeom>
              <a:rect b="b" l="l" r="r" t="t"/>
              <a:pathLst>
                <a:path extrusionOk="0" h="327" w="48">
                  <a:moveTo>
                    <a:pt x="29" y="1"/>
                  </a:moveTo>
                  <a:cubicBezTo>
                    <a:pt x="20" y="57"/>
                    <a:pt x="20" y="122"/>
                    <a:pt x="1" y="168"/>
                  </a:cubicBezTo>
                  <a:lnTo>
                    <a:pt x="1" y="326"/>
                  </a:lnTo>
                  <a:cubicBezTo>
                    <a:pt x="29" y="308"/>
                    <a:pt x="29" y="270"/>
                    <a:pt x="38" y="242"/>
                  </a:cubicBezTo>
                  <a:cubicBezTo>
                    <a:pt x="47" y="224"/>
                    <a:pt x="47" y="187"/>
                    <a:pt x="47" y="168"/>
                  </a:cubicBezTo>
                  <a:lnTo>
                    <a:pt x="47" y="85"/>
                  </a:lnTo>
                  <a:cubicBezTo>
                    <a:pt x="38" y="57"/>
                    <a:pt x="38" y="29"/>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50"/>
            <p:cNvSpPr/>
            <p:nvPr/>
          </p:nvSpPr>
          <p:spPr>
            <a:xfrm>
              <a:off x="4769725" y="3037025"/>
              <a:ext cx="1900" cy="5600"/>
            </a:xfrm>
            <a:custGeom>
              <a:rect b="b" l="l" r="r" t="t"/>
              <a:pathLst>
                <a:path extrusionOk="0" h="224" w="76">
                  <a:moveTo>
                    <a:pt x="1" y="1"/>
                  </a:moveTo>
                  <a:cubicBezTo>
                    <a:pt x="1" y="38"/>
                    <a:pt x="10" y="66"/>
                    <a:pt x="10" y="112"/>
                  </a:cubicBezTo>
                  <a:lnTo>
                    <a:pt x="47" y="224"/>
                  </a:lnTo>
                  <a:cubicBezTo>
                    <a:pt x="75" y="187"/>
                    <a:pt x="75" y="140"/>
                    <a:pt x="57" y="103"/>
                  </a:cubicBezTo>
                  <a:cubicBezTo>
                    <a:pt x="47" y="84"/>
                    <a:pt x="47" y="66"/>
                    <a:pt x="38" y="47"/>
                  </a:cubicBezTo>
                  <a:cubicBezTo>
                    <a:pt x="2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50"/>
            <p:cNvSpPr/>
            <p:nvPr/>
          </p:nvSpPr>
          <p:spPr>
            <a:xfrm>
              <a:off x="4762775" y="3076525"/>
              <a:ext cx="4650" cy="6975"/>
            </a:xfrm>
            <a:custGeom>
              <a:rect b="b" l="l" r="r" t="t"/>
              <a:pathLst>
                <a:path extrusionOk="0" h="279" w="186">
                  <a:moveTo>
                    <a:pt x="186" y="0"/>
                  </a:moveTo>
                  <a:lnTo>
                    <a:pt x="186" y="0"/>
                  </a:lnTo>
                  <a:cubicBezTo>
                    <a:pt x="167" y="47"/>
                    <a:pt x="130" y="93"/>
                    <a:pt x="93" y="140"/>
                  </a:cubicBezTo>
                  <a:cubicBezTo>
                    <a:pt x="56" y="186"/>
                    <a:pt x="28" y="233"/>
                    <a:pt x="0" y="279"/>
                  </a:cubicBezTo>
                  <a:cubicBezTo>
                    <a:pt x="28" y="251"/>
                    <a:pt x="47" y="242"/>
                    <a:pt x="56" y="233"/>
                  </a:cubicBezTo>
                  <a:cubicBezTo>
                    <a:pt x="84" y="205"/>
                    <a:pt x="93" y="186"/>
                    <a:pt x="121" y="158"/>
                  </a:cubicBezTo>
                  <a:cubicBezTo>
                    <a:pt x="149" y="112"/>
                    <a:pt x="186"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50"/>
            <p:cNvSpPr/>
            <p:nvPr/>
          </p:nvSpPr>
          <p:spPr>
            <a:xfrm>
              <a:off x="4763000" y="3073975"/>
              <a:ext cx="3275" cy="5825"/>
            </a:xfrm>
            <a:custGeom>
              <a:rect b="b" l="l" r="r" t="t"/>
              <a:pathLst>
                <a:path extrusionOk="0" h="233" w="131">
                  <a:moveTo>
                    <a:pt x="131" y="0"/>
                  </a:moveTo>
                  <a:lnTo>
                    <a:pt x="131" y="0"/>
                  </a:lnTo>
                  <a:cubicBezTo>
                    <a:pt x="121" y="19"/>
                    <a:pt x="112" y="28"/>
                    <a:pt x="93" y="56"/>
                  </a:cubicBezTo>
                  <a:cubicBezTo>
                    <a:pt x="84" y="74"/>
                    <a:pt x="75" y="93"/>
                    <a:pt x="65" y="112"/>
                  </a:cubicBezTo>
                  <a:cubicBezTo>
                    <a:pt x="38" y="149"/>
                    <a:pt x="28" y="195"/>
                    <a:pt x="0" y="232"/>
                  </a:cubicBezTo>
                  <a:cubicBezTo>
                    <a:pt x="28" y="232"/>
                    <a:pt x="47" y="204"/>
                    <a:pt x="65" y="186"/>
                  </a:cubicBezTo>
                  <a:cubicBezTo>
                    <a:pt x="75" y="158"/>
                    <a:pt x="84" y="149"/>
                    <a:pt x="93" y="121"/>
                  </a:cubicBezTo>
                  <a:cubicBezTo>
                    <a:pt x="121" y="93"/>
                    <a:pt x="131" y="47"/>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50"/>
            <p:cNvSpPr/>
            <p:nvPr/>
          </p:nvSpPr>
          <p:spPr>
            <a:xfrm>
              <a:off x="4761825" y="3070025"/>
              <a:ext cx="1200" cy="6525"/>
            </a:xfrm>
            <a:custGeom>
              <a:rect b="b" l="l" r="r" t="t"/>
              <a:pathLst>
                <a:path extrusionOk="0" h="261" w="48">
                  <a:moveTo>
                    <a:pt x="10" y="0"/>
                  </a:moveTo>
                  <a:cubicBezTo>
                    <a:pt x="1" y="47"/>
                    <a:pt x="1" y="84"/>
                    <a:pt x="1" y="130"/>
                  </a:cubicBezTo>
                  <a:cubicBezTo>
                    <a:pt x="1" y="167"/>
                    <a:pt x="20" y="214"/>
                    <a:pt x="29" y="260"/>
                  </a:cubicBezTo>
                  <a:cubicBezTo>
                    <a:pt x="47" y="214"/>
                    <a:pt x="47" y="167"/>
                    <a:pt x="38" y="139"/>
                  </a:cubicBezTo>
                  <a:lnTo>
                    <a:pt x="38" y="74"/>
                  </a:lnTo>
                  <a:cubicBezTo>
                    <a:pt x="29" y="47"/>
                    <a:pt x="2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50"/>
            <p:cNvSpPr/>
            <p:nvPr/>
          </p:nvSpPr>
          <p:spPr>
            <a:xfrm>
              <a:off x="4764625" y="3067700"/>
              <a:ext cx="1875" cy="5600"/>
            </a:xfrm>
            <a:custGeom>
              <a:rect b="b" l="l" r="r" t="t"/>
              <a:pathLst>
                <a:path extrusionOk="0" h="224" w="75">
                  <a:moveTo>
                    <a:pt x="66" y="0"/>
                  </a:moveTo>
                  <a:cubicBezTo>
                    <a:pt x="47" y="37"/>
                    <a:pt x="28" y="75"/>
                    <a:pt x="19" y="112"/>
                  </a:cubicBezTo>
                  <a:cubicBezTo>
                    <a:pt x="10" y="140"/>
                    <a:pt x="0" y="177"/>
                    <a:pt x="10" y="223"/>
                  </a:cubicBezTo>
                  <a:cubicBezTo>
                    <a:pt x="47" y="205"/>
                    <a:pt x="56" y="158"/>
                    <a:pt x="56" y="121"/>
                  </a:cubicBezTo>
                  <a:cubicBezTo>
                    <a:pt x="66" y="84"/>
                    <a:pt x="75" y="3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50"/>
            <p:cNvSpPr/>
            <p:nvPr/>
          </p:nvSpPr>
          <p:spPr>
            <a:xfrm>
              <a:off x="4768800" y="3066300"/>
              <a:ext cx="2125" cy="7225"/>
            </a:xfrm>
            <a:custGeom>
              <a:rect b="b" l="l" r="r" t="t"/>
              <a:pathLst>
                <a:path extrusionOk="0" h="289" w="85">
                  <a:moveTo>
                    <a:pt x="84" y="0"/>
                  </a:moveTo>
                  <a:cubicBezTo>
                    <a:pt x="66" y="47"/>
                    <a:pt x="38" y="93"/>
                    <a:pt x="29" y="140"/>
                  </a:cubicBezTo>
                  <a:cubicBezTo>
                    <a:pt x="19" y="186"/>
                    <a:pt x="1" y="233"/>
                    <a:pt x="1" y="288"/>
                  </a:cubicBezTo>
                  <a:cubicBezTo>
                    <a:pt x="29" y="242"/>
                    <a:pt x="47" y="196"/>
                    <a:pt x="66" y="149"/>
                  </a:cubicBezTo>
                  <a:cubicBezTo>
                    <a:pt x="75" y="103"/>
                    <a:pt x="8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50"/>
            <p:cNvSpPr/>
            <p:nvPr/>
          </p:nvSpPr>
          <p:spPr>
            <a:xfrm>
              <a:off x="4723050" y="3047950"/>
              <a:ext cx="2575" cy="9325"/>
            </a:xfrm>
            <a:custGeom>
              <a:rect b="b" l="l" r="r" t="t"/>
              <a:pathLst>
                <a:path extrusionOk="0" h="373" w="103">
                  <a:moveTo>
                    <a:pt x="10" y="0"/>
                  </a:moveTo>
                  <a:cubicBezTo>
                    <a:pt x="0" y="38"/>
                    <a:pt x="0" y="75"/>
                    <a:pt x="0" y="93"/>
                  </a:cubicBezTo>
                  <a:cubicBezTo>
                    <a:pt x="0" y="131"/>
                    <a:pt x="0" y="168"/>
                    <a:pt x="10" y="196"/>
                  </a:cubicBezTo>
                  <a:cubicBezTo>
                    <a:pt x="19" y="270"/>
                    <a:pt x="56" y="326"/>
                    <a:pt x="103" y="372"/>
                  </a:cubicBezTo>
                  <a:cubicBezTo>
                    <a:pt x="93" y="344"/>
                    <a:pt x="84" y="316"/>
                    <a:pt x="65" y="279"/>
                  </a:cubicBezTo>
                  <a:cubicBezTo>
                    <a:pt x="56" y="251"/>
                    <a:pt x="56" y="223"/>
                    <a:pt x="47" y="186"/>
                  </a:cubicBezTo>
                  <a:cubicBezTo>
                    <a:pt x="38" y="131"/>
                    <a:pt x="19"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50"/>
            <p:cNvSpPr/>
            <p:nvPr/>
          </p:nvSpPr>
          <p:spPr>
            <a:xfrm>
              <a:off x="4725375" y="3051425"/>
              <a:ext cx="3275" cy="7475"/>
            </a:xfrm>
            <a:custGeom>
              <a:rect b="b" l="l" r="r" t="t"/>
              <a:pathLst>
                <a:path extrusionOk="0" h="299" w="131">
                  <a:moveTo>
                    <a:pt x="0" y="1"/>
                  </a:moveTo>
                  <a:lnTo>
                    <a:pt x="0" y="75"/>
                  </a:lnTo>
                  <a:cubicBezTo>
                    <a:pt x="10" y="94"/>
                    <a:pt x="10" y="131"/>
                    <a:pt x="19" y="159"/>
                  </a:cubicBezTo>
                  <a:cubicBezTo>
                    <a:pt x="47" y="215"/>
                    <a:pt x="75" y="261"/>
                    <a:pt x="130" y="298"/>
                  </a:cubicBezTo>
                  <a:lnTo>
                    <a:pt x="93" y="224"/>
                  </a:lnTo>
                  <a:lnTo>
                    <a:pt x="56" y="159"/>
                  </a:lnTo>
                  <a:cubicBezTo>
                    <a:pt x="47" y="112"/>
                    <a:pt x="19"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50"/>
            <p:cNvSpPr/>
            <p:nvPr/>
          </p:nvSpPr>
          <p:spPr>
            <a:xfrm>
              <a:off x="4728850" y="3054925"/>
              <a:ext cx="3975" cy="7925"/>
            </a:xfrm>
            <a:custGeom>
              <a:rect b="b" l="l" r="r" t="t"/>
              <a:pathLst>
                <a:path extrusionOk="0" h="317" w="159">
                  <a:moveTo>
                    <a:pt x="1" y="0"/>
                  </a:moveTo>
                  <a:lnTo>
                    <a:pt x="1" y="0"/>
                  </a:lnTo>
                  <a:cubicBezTo>
                    <a:pt x="10" y="65"/>
                    <a:pt x="38" y="121"/>
                    <a:pt x="47" y="186"/>
                  </a:cubicBezTo>
                  <a:cubicBezTo>
                    <a:pt x="56" y="214"/>
                    <a:pt x="66" y="232"/>
                    <a:pt x="94" y="260"/>
                  </a:cubicBezTo>
                  <a:cubicBezTo>
                    <a:pt x="112" y="279"/>
                    <a:pt x="140" y="307"/>
                    <a:pt x="159" y="316"/>
                  </a:cubicBezTo>
                  <a:lnTo>
                    <a:pt x="131" y="232"/>
                  </a:lnTo>
                  <a:cubicBezTo>
                    <a:pt x="112" y="205"/>
                    <a:pt x="103" y="177"/>
                    <a:pt x="94" y="158"/>
                  </a:cubicBezTo>
                  <a:cubicBezTo>
                    <a:pt x="66"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50"/>
            <p:cNvSpPr/>
            <p:nvPr/>
          </p:nvSpPr>
          <p:spPr>
            <a:xfrm>
              <a:off x="4729325" y="3062350"/>
              <a:ext cx="6300" cy="6525"/>
            </a:xfrm>
            <a:custGeom>
              <a:rect b="b" l="l" r="r" t="t"/>
              <a:pathLst>
                <a:path extrusionOk="0" h="261" w="252">
                  <a:moveTo>
                    <a:pt x="0" y="1"/>
                  </a:moveTo>
                  <a:lnTo>
                    <a:pt x="0" y="1"/>
                  </a:lnTo>
                  <a:cubicBezTo>
                    <a:pt x="28" y="56"/>
                    <a:pt x="65" y="103"/>
                    <a:pt x="93" y="158"/>
                  </a:cubicBezTo>
                  <a:cubicBezTo>
                    <a:pt x="121" y="168"/>
                    <a:pt x="140" y="196"/>
                    <a:pt x="168" y="214"/>
                  </a:cubicBezTo>
                  <a:cubicBezTo>
                    <a:pt x="186" y="242"/>
                    <a:pt x="214" y="251"/>
                    <a:pt x="251" y="261"/>
                  </a:cubicBezTo>
                  <a:lnTo>
                    <a:pt x="186" y="196"/>
                  </a:lnTo>
                  <a:cubicBezTo>
                    <a:pt x="168" y="168"/>
                    <a:pt x="158" y="149"/>
                    <a:pt x="130" y="121"/>
                  </a:cubicBezTo>
                  <a:cubicBezTo>
                    <a:pt x="93" y="75"/>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50"/>
            <p:cNvSpPr/>
            <p:nvPr/>
          </p:nvSpPr>
          <p:spPr>
            <a:xfrm>
              <a:off x="4735600" y="3065825"/>
              <a:ext cx="4900" cy="7475"/>
            </a:xfrm>
            <a:custGeom>
              <a:rect b="b" l="l" r="r" t="t"/>
              <a:pathLst>
                <a:path extrusionOk="0" h="299" w="196">
                  <a:moveTo>
                    <a:pt x="0" y="1"/>
                  </a:moveTo>
                  <a:cubicBezTo>
                    <a:pt x="19" y="66"/>
                    <a:pt x="47" y="122"/>
                    <a:pt x="56" y="168"/>
                  </a:cubicBezTo>
                  <a:cubicBezTo>
                    <a:pt x="74" y="196"/>
                    <a:pt x="93" y="215"/>
                    <a:pt x="112" y="242"/>
                  </a:cubicBezTo>
                  <a:cubicBezTo>
                    <a:pt x="139" y="261"/>
                    <a:pt x="158" y="289"/>
                    <a:pt x="195" y="298"/>
                  </a:cubicBezTo>
                  <a:cubicBezTo>
                    <a:pt x="186" y="280"/>
                    <a:pt x="158" y="252"/>
                    <a:pt x="149" y="233"/>
                  </a:cubicBezTo>
                  <a:lnTo>
                    <a:pt x="102" y="150"/>
                  </a:ln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50"/>
            <p:cNvSpPr/>
            <p:nvPr/>
          </p:nvSpPr>
          <p:spPr>
            <a:xfrm>
              <a:off x="4745125" y="3046325"/>
              <a:ext cx="1650" cy="3750"/>
            </a:xfrm>
            <a:custGeom>
              <a:rect b="b" l="l" r="r" t="t"/>
              <a:pathLst>
                <a:path extrusionOk="0" h="150" w="66">
                  <a:moveTo>
                    <a:pt x="9" y="0"/>
                  </a:moveTo>
                  <a:cubicBezTo>
                    <a:pt x="0" y="38"/>
                    <a:pt x="9" y="56"/>
                    <a:pt x="19" y="84"/>
                  </a:cubicBezTo>
                  <a:cubicBezTo>
                    <a:pt x="37" y="103"/>
                    <a:pt x="47" y="131"/>
                    <a:pt x="65" y="149"/>
                  </a:cubicBezTo>
                  <a:cubicBezTo>
                    <a:pt x="65" y="112"/>
                    <a:pt x="65" y="93"/>
                    <a:pt x="56" y="65"/>
                  </a:cubicBezTo>
                  <a:cubicBezTo>
                    <a:pt x="47" y="47"/>
                    <a:pt x="37" y="1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50"/>
            <p:cNvSpPr/>
            <p:nvPr/>
          </p:nvSpPr>
          <p:spPr>
            <a:xfrm>
              <a:off x="4745350" y="3042850"/>
              <a:ext cx="1875" cy="3725"/>
            </a:xfrm>
            <a:custGeom>
              <a:rect b="b" l="l" r="r" t="t"/>
              <a:pathLst>
                <a:path extrusionOk="0" h="149" w="75">
                  <a:moveTo>
                    <a:pt x="10" y="0"/>
                  </a:moveTo>
                  <a:lnTo>
                    <a:pt x="10" y="0"/>
                  </a:lnTo>
                  <a:cubicBezTo>
                    <a:pt x="0" y="37"/>
                    <a:pt x="10" y="56"/>
                    <a:pt x="28" y="84"/>
                  </a:cubicBezTo>
                  <a:cubicBezTo>
                    <a:pt x="38" y="102"/>
                    <a:pt x="47" y="130"/>
                    <a:pt x="75" y="149"/>
                  </a:cubicBezTo>
                  <a:cubicBezTo>
                    <a:pt x="75" y="112"/>
                    <a:pt x="75" y="93"/>
                    <a:pt x="56" y="65"/>
                  </a:cubicBezTo>
                  <a:cubicBezTo>
                    <a:pt x="47" y="47"/>
                    <a:pt x="38"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50"/>
            <p:cNvSpPr/>
            <p:nvPr/>
          </p:nvSpPr>
          <p:spPr>
            <a:xfrm>
              <a:off x="4743250" y="3075600"/>
              <a:ext cx="4450" cy="4200"/>
            </a:xfrm>
            <a:custGeom>
              <a:rect b="b" l="l" r="r" t="t"/>
              <a:pathLst>
                <a:path extrusionOk="0" h="168" w="178">
                  <a:moveTo>
                    <a:pt x="1" y="0"/>
                  </a:moveTo>
                  <a:lnTo>
                    <a:pt x="1" y="0"/>
                  </a:lnTo>
                  <a:cubicBezTo>
                    <a:pt x="29" y="47"/>
                    <a:pt x="47" y="84"/>
                    <a:pt x="75" y="102"/>
                  </a:cubicBezTo>
                  <a:cubicBezTo>
                    <a:pt x="84" y="112"/>
                    <a:pt x="112" y="130"/>
                    <a:pt x="122" y="139"/>
                  </a:cubicBezTo>
                  <a:cubicBezTo>
                    <a:pt x="140" y="149"/>
                    <a:pt x="159" y="167"/>
                    <a:pt x="177" y="167"/>
                  </a:cubicBezTo>
                  <a:cubicBezTo>
                    <a:pt x="159" y="130"/>
                    <a:pt x="122" y="93"/>
                    <a:pt x="94" y="74"/>
                  </a:cubicBezTo>
                  <a:cubicBezTo>
                    <a:pt x="75"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50"/>
            <p:cNvSpPr/>
            <p:nvPr/>
          </p:nvSpPr>
          <p:spPr>
            <a:xfrm>
              <a:off x="4821075" y="2944425"/>
              <a:ext cx="58550" cy="56650"/>
            </a:xfrm>
            <a:custGeom>
              <a:rect b="b" l="l" r="r" t="t"/>
              <a:pathLst>
                <a:path extrusionOk="0" h="2266" w="2342">
                  <a:moveTo>
                    <a:pt x="758" y="1"/>
                  </a:moveTo>
                  <a:cubicBezTo>
                    <a:pt x="564" y="1"/>
                    <a:pt x="410" y="203"/>
                    <a:pt x="325" y="397"/>
                  </a:cubicBezTo>
                  <a:cubicBezTo>
                    <a:pt x="93" y="908"/>
                    <a:pt x="0" y="1466"/>
                    <a:pt x="37" y="2023"/>
                  </a:cubicBezTo>
                  <a:cubicBezTo>
                    <a:pt x="37" y="2209"/>
                    <a:pt x="279" y="2265"/>
                    <a:pt x="409" y="2265"/>
                  </a:cubicBezTo>
                  <a:cubicBezTo>
                    <a:pt x="431" y="2265"/>
                    <a:pt x="453" y="2265"/>
                    <a:pt x="475" y="2265"/>
                  </a:cubicBezTo>
                  <a:cubicBezTo>
                    <a:pt x="992" y="2265"/>
                    <a:pt x="1505" y="2159"/>
                    <a:pt x="1933" y="1865"/>
                  </a:cubicBezTo>
                  <a:cubicBezTo>
                    <a:pt x="2072" y="1772"/>
                    <a:pt x="2211" y="1661"/>
                    <a:pt x="2267" y="1512"/>
                  </a:cubicBezTo>
                  <a:cubicBezTo>
                    <a:pt x="2341" y="1354"/>
                    <a:pt x="2314" y="1150"/>
                    <a:pt x="2174" y="1057"/>
                  </a:cubicBezTo>
                  <a:cubicBezTo>
                    <a:pt x="2116" y="1007"/>
                    <a:pt x="2047" y="989"/>
                    <a:pt x="1973" y="989"/>
                  </a:cubicBezTo>
                  <a:cubicBezTo>
                    <a:pt x="1870" y="989"/>
                    <a:pt x="1757" y="1024"/>
                    <a:pt x="1654" y="1057"/>
                  </a:cubicBezTo>
                  <a:cubicBezTo>
                    <a:pt x="1747" y="936"/>
                    <a:pt x="1830" y="834"/>
                    <a:pt x="1858" y="695"/>
                  </a:cubicBezTo>
                  <a:cubicBezTo>
                    <a:pt x="1886" y="555"/>
                    <a:pt x="1849" y="397"/>
                    <a:pt x="1719" y="332"/>
                  </a:cubicBezTo>
                  <a:cubicBezTo>
                    <a:pt x="1682" y="314"/>
                    <a:pt x="1644" y="306"/>
                    <a:pt x="1606" y="306"/>
                  </a:cubicBezTo>
                  <a:cubicBezTo>
                    <a:pt x="1508" y="306"/>
                    <a:pt x="1409" y="358"/>
                    <a:pt x="1329" y="425"/>
                  </a:cubicBezTo>
                  <a:cubicBezTo>
                    <a:pt x="1208" y="518"/>
                    <a:pt x="1124" y="639"/>
                    <a:pt x="1004" y="722"/>
                  </a:cubicBezTo>
                  <a:cubicBezTo>
                    <a:pt x="1050" y="592"/>
                    <a:pt x="1087" y="453"/>
                    <a:pt x="1059" y="314"/>
                  </a:cubicBezTo>
                  <a:cubicBezTo>
                    <a:pt x="1041" y="184"/>
                    <a:pt x="957" y="44"/>
                    <a:pt x="818" y="7"/>
                  </a:cubicBezTo>
                  <a:cubicBezTo>
                    <a:pt x="798" y="3"/>
                    <a:pt x="778" y="1"/>
                    <a:pt x="75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50"/>
            <p:cNvSpPr/>
            <p:nvPr/>
          </p:nvSpPr>
          <p:spPr>
            <a:xfrm>
              <a:off x="4821075" y="2944250"/>
              <a:ext cx="58775" cy="57050"/>
            </a:xfrm>
            <a:custGeom>
              <a:rect b="b" l="l" r="r" t="t"/>
              <a:pathLst>
                <a:path extrusionOk="0" h="2282" w="2351">
                  <a:moveTo>
                    <a:pt x="9" y="2050"/>
                  </a:moveTo>
                  <a:cubicBezTo>
                    <a:pt x="10" y="2087"/>
                    <a:pt x="28" y="2133"/>
                    <a:pt x="47" y="2151"/>
                  </a:cubicBezTo>
                  <a:cubicBezTo>
                    <a:pt x="28" y="2123"/>
                    <a:pt x="10" y="2087"/>
                    <a:pt x="9" y="2050"/>
                  </a:cubicBezTo>
                  <a:close/>
                  <a:moveTo>
                    <a:pt x="47" y="2151"/>
                  </a:moveTo>
                  <a:lnTo>
                    <a:pt x="47" y="2151"/>
                  </a:lnTo>
                  <a:cubicBezTo>
                    <a:pt x="74" y="2188"/>
                    <a:pt x="93" y="2216"/>
                    <a:pt x="130" y="2225"/>
                  </a:cubicBezTo>
                  <a:cubicBezTo>
                    <a:pt x="93" y="2197"/>
                    <a:pt x="74" y="2179"/>
                    <a:pt x="47" y="2151"/>
                  </a:cubicBezTo>
                  <a:close/>
                  <a:moveTo>
                    <a:pt x="748" y="0"/>
                  </a:moveTo>
                  <a:cubicBezTo>
                    <a:pt x="713" y="0"/>
                    <a:pt x="678" y="5"/>
                    <a:pt x="641" y="14"/>
                  </a:cubicBezTo>
                  <a:cubicBezTo>
                    <a:pt x="576" y="42"/>
                    <a:pt x="530" y="88"/>
                    <a:pt x="465" y="135"/>
                  </a:cubicBezTo>
                  <a:cubicBezTo>
                    <a:pt x="372" y="237"/>
                    <a:pt x="316" y="349"/>
                    <a:pt x="270" y="479"/>
                  </a:cubicBezTo>
                  <a:cubicBezTo>
                    <a:pt x="177" y="729"/>
                    <a:pt x="93" y="980"/>
                    <a:pt x="65" y="1250"/>
                  </a:cubicBezTo>
                  <a:cubicBezTo>
                    <a:pt x="28" y="1501"/>
                    <a:pt x="0" y="1770"/>
                    <a:pt x="28" y="2039"/>
                  </a:cubicBezTo>
                  <a:cubicBezTo>
                    <a:pt x="19" y="1770"/>
                    <a:pt x="28" y="1510"/>
                    <a:pt x="74" y="1250"/>
                  </a:cubicBezTo>
                  <a:cubicBezTo>
                    <a:pt x="121" y="990"/>
                    <a:pt x="186" y="739"/>
                    <a:pt x="307" y="497"/>
                  </a:cubicBezTo>
                  <a:cubicBezTo>
                    <a:pt x="353" y="376"/>
                    <a:pt x="418" y="256"/>
                    <a:pt x="511" y="172"/>
                  </a:cubicBezTo>
                  <a:cubicBezTo>
                    <a:pt x="558" y="126"/>
                    <a:pt x="604" y="88"/>
                    <a:pt x="669" y="61"/>
                  </a:cubicBezTo>
                  <a:cubicBezTo>
                    <a:pt x="689" y="54"/>
                    <a:pt x="710" y="51"/>
                    <a:pt x="731" y="51"/>
                  </a:cubicBezTo>
                  <a:cubicBezTo>
                    <a:pt x="769" y="51"/>
                    <a:pt x="806" y="61"/>
                    <a:pt x="836" y="79"/>
                  </a:cubicBezTo>
                  <a:cubicBezTo>
                    <a:pt x="901" y="98"/>
                    <a:pt x="948" y="144"/>
                    <a:pt x="966" y="200"/>
                  </a:cubicBezTo>
                  <a:cubicBezTo>
                    <a:pt x="1004" y="265"/>
                    <a:pt x="1013" y="321"/>
                    <a:pt x="1022" y="376"/>
                  </a:cubicBezTo>
                  <a:cubicBezTo>
                    <a:pt x="1041" y="506"/>
                    <a:pt x="1004" y="637"/>
                    <a:pt x="966" y="757"/>
                  </a:cubicBezTo>
                  <a:lnTo>
                    <a:pt x="948" y="841"/>
                  </a:lnTo>
                  <a:lnTo>
                    <a:pt x="1013" y="794"/>
                  </a:lnTo>
                  <a:cubicBezTo>
                    <a:pt x="1143" y="711"/>
                    <a:pt x="1236" y="599"/>
                    <a:pt x="1329" y="506"/>
                  </a:cubicBezTo>
                  <a:cubicBezTo>
                    <a:pt x="1375" y="460"/>
                    <a:pt x="1431" y="423"/>
                    <a:pt x="1505" y="414"/>
                  </a:cubicBezTo>
                  <a:cubicBezTo>
                    <a:pt x="1533" y="400"/>
                    <a:pt x="1563" y="393"/>
                    <a:pt x="1592" y="393"/>
                  </a:cubicBezTo>
                  <a:cubicBezTo>
                    <a:pt x="1621" y="393"/>
                    <a:pt x="1649" y="400"/>
                    <a:pt x="1673" y="414"/>
                  </a:cubicBezTo>
                  <a:cubicBezTo>
                    <a:pt x="1738" y="432"/>
                    <a:pt x="1765" y="479"/>
                    <a:pt x="1793" y="544"/>
                  </a:cubicBezTo>
                  <a:cubicBezTo>
                    <a:pt x="1812" y="599"/>
                    <a:pt x="1812" y="664"/>
                    <a:pt x="1803" y="729"/>
                  </a:cubicBezTo>
                  <a:cubicBezTo>
                    <a:pt x="1784" y="850"/>
                    <a:pt x="1691" y="971"/>
                    <a:pt x="1607" y="1073"/>
                  </a:cubicBezTo>
                  <a:lnTo>
                    <a:pt x="1524" y="1175"/>
                  </a:lnTo>
                  <a:lnTo>
                    <a:pt x="1654" y="1129"/>
                  </a:lnTo>
                  <a:cubicBezTo>
                    <a:pt x="1719" y="1110"/>
                    <a:pt x="1793" y="1083"/>
                    <a:pt x="1858" y="1073"/>
                  </a:cubicBezTo>
                  <a:cubicBezTo>
                    <a:pt x="1889" y="1069"/>
                    <a:pt x="1918" y="1067"/>
                    <a:pt x="1947" y="1067"/>
                  </a:cubicBezTo>
                  <a:cubicBezTo>
                    <a:pt x="1988" y="1067"/>
                    <a:pt x="2028" y="1072"/>
                    <a:pt x="2072" y="1083"/>
                  </a:cubicBezTo>
                  <a:cubicBezTo>
                    <a:pt x="2137" y="1110"/>
                    <a:pt x="2184" y="1157"/>
                    <a:pt x="2221" y="1213"/>
                  </a:cubicBezTo>
                  <a:cubicBezTo>
                    <a:pt x="2258" y="1268"/>
                    <a:pt x="2267" y="1343"/>
                    <a:pt x="2258" y="1408"/>
                  </a:cubicBezTo>
                  <a:cubicBezTo>
                    <a:pt x="2258" y="1482"/>
                    <a:pt x="2221" y="1547"/>
                    <a:pt x="2184" y="1612"/>
                  </a:cubicBezTo>
                  <a:cubicBezTo>
                    <a:pt x="2146" y="1668"/>
                    <a:pt x="2091" y="1724"/>
                    <a:pt x="2044" y="1770"/>
                  </a:cubicBezTo>
                  <a:lnTo>
                    <a:pt x="1868" y="1909"/>
                  </a:lnTo>
                  <a:cubicBezTo>
                    <a:pt x="1812" y="1956"/>
                    <a:pt x="1747" y="1993"/>
                    <a:pt x="1673" y="2030"/>
                  </a:cubicBezTo>
                  <a:cubicBezTo>
                    <a:pt x="1403" y="2170"/>
                    <a:pt x="1106" y="2244"/>
                    <a:pt x="799" y="2272"/>
                  </a:cubicBezTo>
                  <a:cubicBezTo>
                    <a:pt x="1106" y="2244"/>
                    <a:pt x="1403" y="2179"/>
                    <a:pt x="1682" y="2039"/>
                  </a:cubicBezTo>
                  <a:cubicBezTo>
                    <a:pt x="1756" y="2002"/>
                    <a:pt x="1821" y="1965"/>
                    <a:pt x="1886" y="1937"/>
                  </a:cubicBezTo>
                  <a:cubicBezTo>
                    <a:pt x="1951" y="1900"/>
                    <a:pt x="2007" y="1854"/>
                    <a:pt x="2072" y="1807"/>
                  </a:cubicBezTo>
                  <a:cubicBezTo>
                    <a:pt x="2156" y="1751"/>
                    <a:pt x="2211" y="1686"/>
                    <a:pt x="2258" y="1621"/>
                  </a:cubicBezTo>
                  <a:cubicBezTo>
                    <a:pt x="2304" y="1547"/>
                    <a:pt x="2323" y="1482"/>
                    <a:pt x="2341" y="1398"/>
                  </a:cubicBezTo>
                  <a:cubicBezTo>
                    <a:pt x="2351" y="1315"/>
                    <a:pt x="2341" y="1240"/>
                    <a:pt x="2295" y="1157"/>
                  </a:cubicBezTo>
                  <a:cubicBezTo>
                    <a:pt x="2258" y="1083"/>
                    <a:pt x="2184" y="1017"/>
                    <a:pt x="2109" y="990"/>
                  </a:cubicBezTo>
                  <a:cubicBezTo>
                    <a:pt x="2060" y="979"/>
                    <a:pt x="2011" y="974"/>
                    <a:pt x="1962" y="974"/>
                  </a:cubicBezTo>
                  <a:cubicBezTo>
                    <a:pt x="1928" y="974"/>
                    <a:pt x="1893" y="976"/>
                    <a:pt x="1858" y="980"/>
                  </a:cubicBezTo>
                  <a:cubicBezTo>
                    <a:pt x="1830" y="980"/>
                    <a:pt x="1793" y="990"/>
                    <a:pt x="1747" y="1008"/>
                  </a:cubicBezTo>
                  <a:cubicBezTo>
                    <a:pt x="1765" y="980"/>
                    <a:pt x="1784" y="962"/>
                    <a:pt x="1803" y="925"/>
                  </a:cubicBezTo>
                  <a:cubicBezTo>
                    <a:pt x="1840" y="869"/>
                    <a:pt x="1877" y="794"/>
                    <a:pt x="1896" y="711"/>
                  </a:cubicBezTo>
                  <a:cubicBezTo>
                    <a:pt x="1905" y="637"/>
                    <a:pt x="1905" y="562"/>
                    <a:pt x="1886" y="479"/>
                  </a:cubicBezTo>
                  <a:cubicBezTo>
                    <a:pt x="1858" y="414"/>
                    <a:pt x="1803" y="339"/>
                    <a:pt x="1719" y="311"/>
                  </a:cubicBezTo>
                  <a:cubicBezTo>
                    <a:pt x="1684" y="294"/>
                    <a:pt x="1648" y="287"/>
                    <a:pt x="1611" y="287"/>
                  </a:cubicBezTo>
                  <a:cubicBezTo>
                    <a:pt x="1569" y="287"/>
                    <a:pt x="1526" y="296"/>
                    <a:pt x="1487" y="311"/>
                  </a:cubicBezTo>
                  <a:cubicBezTo>
                    <a:pt x="1422" y="330"/>
                    <a:pt x="1347" y="376"/>
                    <a:pt x="1292" y="423"/>
                  </a:cubicBezTo>
                  <a:cubicBezTo>
                    <a:pt x="1208" y="497"/>
                    <a:pt x="1143" y="590"/>
                    <a:pt x="1059" y="655"/>
                  </a:cubicBezTo>
                  <a:cubicBezTo>
                    <a:pt x="1087" y="553"/>
                    <a:pt x="1096" y="460"/>
                    <a:pt x="1087" y="358"/>
                  </a:cubicBezTo>
                  <a:cubicBezTo>
                    <a:pt x="1069" y="283"/>
                    <a:pt x="1050" y="218"/>
                    <a:pt x="1013" y="153"/>
                  </a:cubicBezTo>
                  <a:cubicBezTo>
                    <a:pt x="976" y="98"/>
                    <a:pt x="920" y="42"/>
                    <a:pt x="855" y="14"/>
                  </a:cubicBezTo>
                  <a:cubicBezTo>
                    <a:pt x="818" y="5"/>
                    <a:pt x="783" y="0"/>
                    <a:pt x="748" y="0"/>
                  </a:cubicBezTo>
                  <a:close/>
                  <a:moveTo>
                    <a:pt x="130" y="2225"/>
                  </a:moveTo>
                  <a:lnTo>
                    <a:pt x="130" y="2225"/>
                  </a:lnTo>
                  <a:cubicBezTo>
                    <a:pt x="195" y="2262"/>
                    <a:pt x="270" y="2281"/>
                    <a:pt x="353" y="2281"/>
                  </a:cubicBezTo>
                  <a:cubicBezTo>
                    <a:pt x="279" y="2272"/>
                    <a:pt x="195" y="2262"/>
                    <a:pt x="130" y="222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50"/>
            <p:cNvSpPr/>
            <p:nvPr/>
          </p:nvSpPr>
          <p:spPr>
            <a:xfrm>
              <a:off x="4823150" y="2962700"/>
              <a:ext cx="23025" cy="35100"/>
            </a:xfrm>
            <a:custGeom>
              <a:rect b="b" l="l" r="r" t="t"/>
              <a:pathLst>
                <a:path extrusionOk="0" h="1404" w="921">
                  <a:moveTo>
                    <a:pt x="921" y="1"/>
                  </a:moveTo>
                  <a:cubicBezTo>
                    <a:pt x="846" y="131"/>
                    <a:pt x="772" y="242"/>
                    <a:pt x="688" y="335"/>
                  </a:cubicBezTo>
                  <a:lnTo>
                    <a:pt x="465" y="698"/>
                  </a:lnTo>
                  <a:lnTo>
                    <a:pt x="242" y="1060"/>
                  </a:lnTo>
                  <a:cubicBezTo>
                    <a:pt x="205" y="1116"/>
                    <a:pt x="159" y="1171"/>
                    <a:pt x="131" y="1227"/>
                  </a:cubicBezTo>
                  <a:cubicBezTo>
                    <a:pt x="84" y="1292"/>
                    <a:pt x="47" y="1348"/>
                    <a:pt x="1" y="1404"/>
                  </a:cubicBezTo>
                  <a:cubicBezTo>
                    <a:pt x="103" y="1311"/>
                    <a:pt x="187" y="1199"/>
                    <a:pt x="270" y="1078"/>
                  </a:cubicBezTo>
                  <a:cubicBezTo>
                    <a:pt x="345" y="967"/>
                    <a:pt x="428" y="846"/>
                    <a:pt x="502" y="735"/>
                  </a:cubicBezTo>
                  <a:cubicBezTo>
                    <a:pt x="577" y="614"/>
                    <a:pt x="651" y="502"/>
                    <a:pt x="725" y="372"/>
                  </a:cubicBezTo>
                  <a:cubicBezTo>
                    <a:pt x="791" y="242"/>
                    <a:pt x="865" y="131"/>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50"/>
            <p:cNvSpPr/>
            <p:nvPr/>
          </p:nvSpPr>
          <p:spPr>
            <a:xfrm>
              <a:off x="4824550" y="2971775"/>
              <a:ext cx="37650" cy="27425"/>
            </a:xfrm>
            <a:custGeom>
              <a:rect b="b" l="l" r="r" t="t"/>
              <a:pathLst>
                <a:path extrusionOk="0" h="1097" w="1506">
                  <a:moveTo>
                    <a:pt x="1506" y="0"/>
                  </a:moveTo>
                  <a:cubicBezTo>
                    <a:pt x="1366" y="74"/>
                    <a:pt x="1236" y="158"/>
                    <a:pt x="1115" y="251"/>
                  </a:cubicBezTo>
                  <a:cubicBezTo>
                    <a:pt x="995" y="335"/>
                    <a:pt x="865" y="427"/>
                    <a:pt x="735" y="520"/>
                  </a:cubicBezTo>
                  <a:cubicBezTo>
                    <a:pt x="604" y="613"/>
                    <a:pt x="493" y="706"/>
                    <a:pt x="363" y="799"/>
                  </a:cubicBezTo>
                  <a:cubicBezTo>
                    <a:pt x="233" y="892"/>
                    <a:pt x="112" y="985"/>
                    <a:pt x="1" y="1096"/>
                  </a:cubicBezTo>
                  <a:cubicBezTo>
                    <a:pt x="66" y="1050"/>
                    <a:pt x="131" y="1003"/>
                    <a:pt x="186" y="957"/>
                  </a:cubicBezTo>
                  <a:cubicBezTo>
                    <a:pt x="251" y="911"/>
                    <a:pt x="316" y="864"/>
                    <a:pt x="372" y="818"/>
                  </a:cubicBezTo>
                  <a:lnTo>
                    <a:pt x="753" y="558"/>
                  </a:lnTo>
                  <a:lnTo>
                    <a:pt x="1134" y="279"/>
                  </a:lnTo>
                  <a:cubicBezTo>
                    <a:pt x="1255" y="186"/>
                    <a:pt x="1376" y="93"/>
                    <a:pt x="15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50"/>
            <p:cNvSpPr/>
            <p:nvPr/>
          </p:nvSpPr>
          <p:spPr>
            <a:xfrm>
              <a:off x="4833375" y="2977100"/>
              <a:ext cx="6300" cy="10025"/>
            </a:xfrm>
            <a:custGeom>
              <a:rect b="b" l="l" r="r" t="t"/>
              <a:pathLst>
                <a:path extrusionOk="0" h="401" w="252">
                  <a:moveTo>
                    <a:pt x="251" y="1"/>
                  </a:moveTo>
                  <a:lnTo>
                    <a:pt x="251" y="1"/>
                  </a:lnTo>
                  <a:cubicBezTo>
                    <a:pt x="205" y="66"/>
                    <a:pt x="159" y="131"/>
                    <a:pt x="112" y="187"/>
                  </a:cubicBezTo>
                  <a:cubicBezTo>
                    <a:pt x="93" y="224"/>
                    <a:pt x="84" y="261"/>
                    <a:pt x="56" y="289"/>
                  </a:cubicBezTo>
                  <a:cubicBezTo>
                    <a:pt x="38" y="326"/>
                    <a:pt x="19" y="363"/>
                    <a:pt x="1" y="400"/>
                  </a:cubicBezTo>
                  <a:cubicBezTo>
                    <a:pt x="38" y="363"/>
                    <a:pt x="56" y="335"/>
                    <a:pt x="84" y="307"/>
                  </a:cubicBezTo>
                  <a:cubicBezTo>
                    <a:pt x="103" y="280"/>
                    <a:pt x="131" y="242"/>
                    <a:pt x="149" y="214"/>
                  </a:cubicBezTo>
                  <a:cubicBezTo>
                    <a:pt x="186" y="159"/>
                    <a:pt x="233" y="8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50"/>
            <p:cNvSpPr/>
            <p:nvPr/>
          </p:nvSpPr>
          <p:spPr>
            <a:xfrm>
              <a:off x="4839650" y="2973625"/>
              <a:ext cx="3275" cy="7000"/>
            </a:xfrm>
            <a:custGeom>
              <a:rect b="b" l="l" r="r" t="t"/>
              <a:pathLst>
                <a:path extrusionOk="0" h="280" w="131">
                  <a:moveTo>
                    <a:pt x="131" y="0"/>
                  </a:moveTo>
                  <a:cubicBezTo>
                    <a:pt x="93" y="47"/>
                    <a:pt x="75" y="93"/>
                    <a:pt x="47" y="140"/>
                  </a:cubicBezTo>
                  <a:cubicBezTo>
                    <a:pt x="47" y="168"/>
                    <a:pt x="38" y="186"/>
                    <a:pt x="28" y="214"/>
                  </a:cubicBezTo>
                  <a:cubicBezTo>
                    <a:pt x="28" y="233"/>
                    <a:pt x="19" y="261"/>
                    <a:pt x="0" y="279"/>
                  </a:cubicBezTo>
                  <a:cubicBezTo>
                    <a:pt x="28" y="270"/>
                    <a:pt x="47" y="251"/>
                    <a:pt x="65" y="223"/>
                  </a:cubicBezTo>
                  <a:lnTo>
                    <a:pt x="93" y="158"/>
                  </a:lnTo>
                  <a:cubicBezTo>
                    <a:pt x="121" y="112"/>
                    <a:pt x="131" y="47"/>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50"/>
            <p:cNvSpPr/>
            <p:nvPr/>
          </p:nvSpPr>
          <p:spPr>
            <a:xfrm>
              <a:off x="4838950" y="2975725"/>
              <a:ext cx="7225" cy="8375"/>
            </a:xfrm>
            <a:custGeom>
              <a:rect b="b" l="l" r="r" t="t"/>
              <a:pathLst>
                <a:path extrusionOk="0" h="335" w="289">
                  <a:moveTo>
                    <a:pt x="289" y="0"/>
                  </a:moveTo>
                  <a:lnTo>
                    <a:pt x="289" y="0"/>
                  </a:lnTo>
                  <a:cubicBezTo>
                    <a:pt x="233" y="46"/>
                    <a:pt x="186" y="102"/>
                    <a:pt x="121" y="149"/>
                  </a:cubicBezTo>
                  <a:cubicBezTo>
                    <a:pt x="75" y="214"/>
                    <a:pt x="47" y="279"/>
                    <a:pt x="1" y="335"/>
                  </a:cubicBezTo>
                  <a:cubicBezTo>
                    <a:pt x="28" y="316"/>
                    <a:pt x="66" y="288"/>
                    <a:pt x="93" y="269"/>
                  </a:cubicBezTo>
                  <a:cubicBezTo>
                    <a:pt x="112" y="242"/>
                    <a:pt x="140" y="214"/>
                    <a:pt x="159" y="186"/>
                  </a:cubicBezTo>
                  <a:cubicBezTo>
                    <a:pt x="205" y="130"/>
                    <a:pt x="251" y="74"/>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50"/>
            <p:cNvSpPr/>
            <p:nvPr/>
          </p:nvSpPr>
          <p:spPr>
            <a:xfrm>
              <a:off x="4831050" y="2987100"/>
              <a:ext cx="5150" cy="4675"/>
            </a:xfrm>
            <a:custGeom>
              <a:rect b="b" l="l" r="r" t="t"/>
              <a:pathLst>
                <a:path extrusionOk="0" h="187" w="206">
                  <a:moveTo>
                    <a:pt x="205" y="0"/>
                  </a:moveTo>
                  <a:lnTo>
                    <a:pt x="205" y="0"/>
                  </a:lnTo>
                  <a:cubicBezTo>
                    <a:pt x="159" y="19"/>
                    <a:pt x="131" y="47"/>
                    <a:pt x="94" y="84"/>
                  </a:cubicBezTo>
                  <a:cubicBezTo>
                    <a:pt x="56" y="102"/>
                    <a:pt x="19" y="140"/>
                    <a:pt x="1" y="186"/>
                  </a:cubicBezTo>
                  <a:cubicBezTo>
                    <a:pt x="47" y="158"/>
                    <a:pt x="84" y="140"/>
                    <a:pt x="112" y="102"/>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50"/>
            <p:cNvSpPr/>
            <p:nvPr/>
          </p:nvSpPr>
          <p:spPr>
            <a:xfrm>
              <a:off x="4859400" y="2960150"/>
              <a:ext cx="5125" cy="9325"/>
            </a:xfrm>
            <a:custGeom>
              <a:rect b="b" l="l" r="r" t="t"/>
              <a:pathLst>
                <a:path extrusionOk="0" h="373" w="205">
                  <a:moveTo>
                    <a:pt x="205" y="1"/>
                  </a:moveTo>
                  <a:cubicBezTo>
                    <a:pt x="167" y="56"/>
                    <a:pt x="130" y="112"/>
                    <a:pt x="93" y="186"/>
                  </a:cubicBezTo>
                  <a:cubicBezTo>
                    <a:pt x="84" y="214"/>
                    <a:pt x="65" y="242"/>
                    <a:pt x="47" y="279"/>
                  </a:cubicBezTo>
                  <a:cubicBezTo>
                    <a:pt x="37" y="307"/>
                    <a:pt x="19" y="335"/>
                    <a:pt x="0" y="372"/>
                  </a:cubicBezTo>
                  <a:cubicBezTo>
                    <a:pt x="28" y="344"/>
                    <a:pt x="47" y="307"/>
                    <a:pt x="74" y="289"/>
                  </a:cubicBezTo>
                  <a:cubicBezTo>
                    <a:pt x="93" y="251"/>
                    <a:pt x="121" y="233"/>
                    <a:pt x="130" y="196"/>
                  </a:cubicBezTo>
                  <a:cubicBezTo>
                    <a:pt x="158" y="140"/>
                    <a:pt x="186" y="66"/>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50"/>
            <p:cNvSpPr/>
            <p:nvPr/>
          </p:nvSpPr>
          <p:spPr>
            <a:xfrm>
              <a:off x="4855900" y="2965500"/>
              <a:ext cx="3525" cy="6300"/>
            </a:xfrm>
            <a:custGeom>
              <a:rect b="b" l="l" r="r" t="t"/>
              <a:pathLst>
                <a:path extrusionOk="0" h="252" w="141">
                  <a:moveTo>
                    <a:pt x="140" y="0"/>
                  </a:moveTo>
                  <a:lnTo>
                    <a:pt x="140" y="0"/>
                  </a:lnTo>
                  <a:cubicBezTo>
                    <a:pt x="122" y="37"/>
                    <a:pt x="94" y="84"/>
                    <a:pt x="75" y="121"/>
                  </a:cubicBezTo>
                  <a:cubicBezTo>
                    <a:pt x="47" y="167"/>
                    <a:pt x="29" y="205"/>
                    <a:pt x="1" y="251"/>
                  </a:cubicBezTo>
                  <a:cubicBezTo>
                    <a:pt x="29" y="233"/>
                    <a:pt x="47" y="223"/>
                    <a:pt x="66" y="205"/>
                  </a:cubicBezTo>
                  <a:cubicBezTo>
                    <a:pt x="84" y="186"/>
                    <a:pt x="94" y="167"/>
                    <a:pt x="112" y="140"/>
                  </a:cubicBezTo>
                  <a:cubicBezTo>
                    <a:pt x="122" y="121"/>
                    <a:pt x="122" y="93"/>
                    <a:pt x="131" y="75"/>
                  </a:cubicBezTo>
                  <a:cubicBezTo>
                    <a:pt x="131" y="47"/>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50"/>
            <p:cNvSpPr/>
            <p:nvPr/>
          </p:nvSpPr>
          <p:spPr>
            <a:xfrm>
              <a:off x="4861250" y="2958050"/>
              <a:ext cx="1650" cy="3975"/>
            </a:xfrm>
            <a:custGeom>
              <a:rect b="b" l="l" r="r" t="t"/>
              <a:pathLst>
                <a:path extrusionOk="0" h="159" w="66">
                  <a:moveTo>
                    <a:pt x="56" y="1"/>
                  </a:moveTo>
                  <a:cubicBezTo>
                    <a:pt x="38" y="20"/>
                    <a:pt x="19" y="47"/>
                    <a:pt x="19" y="85"/>
                  </a:cubicBezTo>
                  <a:cubicBezTo>
                    <a:pt x="19" y="94"/>
                    <a:pt x="10" y="103"/>
                    <a:pt x="10" y="112"/>
                  </a:cubicBezTo>
                  <a:cubicBezTo>
                    <a:pt x="0" y="131"/>
                    <a:pt x="0" y="150"/>
                    <a:pt x="0" y="159"/>
                  </a:cubicBezTo>
                  <a:cubicBezTo>
                    <a:pt x="38" y="150"/>
                    <a:pt x="47" y="112"/>
                    <a:pt x="56" y="94"/>
                  </a:cubicBezTo>
                  <a:cubicBezTo>
                    <a:pt x="66" y="75"/>
                    <a:pt x="66" y="57"/>
                    <a:pt x="66" y="47"/>
                  </a:cubicBezTo>
                  <a:cubicBezTo>
                    <a:pt x="66" y="29"/>
                    <a:pt x="66" y="10"/>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50"/>
            <p:cNvSpPr/>
            <p:nvPr/>
          </p:nvSpPr>
          <p:spPr>
            <a:xfrm>
              <a:off x="4871925" y="2976650"/>
              <a:ext cx="4225" cy="8375"/>
            </a:xfrm>
            <a:custGeom>
              <a:rect b="b" l="l" r="r" t="t"/>
              <a:pathLst>
                <a:path extrusionOk="0" h="335" w="169">
                  <a:moveTo>
                    <a:pt x="131" y="0"/>
                  </a:moveTo>
                  <a:lnTo>
                    <a:pt x="131" y="0"/>
                  </a:lnTo>
                  <a:cubicBezTo>
                    <a:pt x="150" y="56"/>
                    <a:pt x="140" y="130"/>
                    <a:pt x="112" y="186"/>
                  </a:cubicBezTo>
                  <a:cubicBezTo>
                    <a:pt x="103" y="205"/>
                    <a:pt x="94" y="242"/>
                    <a:pt x="66" y="270"/>
                  </a:cubicBezTo>
                  <a:lnTo>
                    <a:pt x="38" y="298"/>
                  </a:lnTo>
                  <a:lnTo>
                    <a:pt x="1" y="335"/>
                  </a:lnTo>
                  <a:cubicBezTo>
                    <a:pt x="10" y="335"/>
                    <a:pt x="38" y="325"/>
                    <a:pt x="47" y="316"/>
                  </a:cubicBezTo>
                  <a:lnTo>
                    <a:pt x="84" y="279"/>
                  </a:lnTo>
                  <a:cubicBezTo>
                    <a:pt x="103" y="251"/>
                    <a:pt x="131" y="232"/>
                    <a:pt x="140" y="195"/>
                  </a:cubicBezTo>
                  <a:cubicBezTo>
                    <a:pt x="168" y="158"/>
                    <a:pt x="168" y="130"/>
                    <a:pt x="168" y="93"/>
                  </a:cubicBezTo>
                  <a:cubicBezTo>
                    <a:pt x="168" y="56"/>
                    <a:pt x="150" y="1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50"/>
            <p:cNvSpPr/>
            <p:nvPr/>
          </p:nvSpPr>
          <p:spPr>
            <a:xfrm>
              <a:off x="4866125" y="2981750"/>
              <a:ext cx="7000" cy="6075"/>
            </a:xfrm>
            <a:custGeom>
              <a:rect b="b" l="l" r="r" t="t"/>
              <a:pathLst>
                <a:path extrusionOk="0" h="243" w="280">
                  <a:moveTo>
                    <a:pt x="279" y="1"/>
                  </a:moveTo>
                  <a:cubicBezTo>
                    <a:pt x="242" y="19"/>
                    <a:pt x="224" y="38"/>
                    <a:pt x="214" y="75"/>
                  </a:cubicBezTo>
                  <a:cubicBezTo>
                    <a:pt x="186" y="84"/>
                    <a:pt x="168" y="103"/>
                    <a:pt x="140" y="131"/>
                  </a:cubicBezTo>
                  <a:lnTo>
                    <a:pt x="75" y="186"/>
                  </a:lnTo>
                  <a:cubicBezTo>
                    <a:pt x="47" y="214"/>
                    <a:pt x="28" y="224"/>
                    <a:pt x="1" y="242"/>
                  </a:cubicBezTo>
                  <a:cubicBezTo>
                    <a:pt x="38" y="242"/>
                    <a:pt x="75" y="224"/>
                    <a:pt x="94" y="214"/>
                  </a:cubicBezTo>
                  <a:cubicBezTo>
                    <a:pt x="121" y="205"/>
                    <a:pt x="140" y="177"/>
                    <a:pt x="168" y="159"/>
                  </a:cubicBezTo>
                  <a:cubicBezTo>
                    <a:pt x="214" y="112"/>
                    <a:pt x="242" y="66"/>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50"/>
            <p:cNvSpPr/>
            <p:nvPr/>
          </p:nvSpPr>
          <p:spPr>
            <a:xfrm>
              <a:off x="4863350" y="2988025"/>
              <a:ext cx="7225" cy="3750"/>
            </a:xfrm>
            <a:custGeom>
              <a:rect b="b" l="l" r="r" t="t"/>
              <a:pathLst>
                <a:path extrusionOk="0" h="150" w="289">
                  <a:moveTo>
                    <a:pt x="288" y="0"/>
                  </a:moveTo>
                  <a:lnTo>
                    <a:pt x="288" y="0"/>
                  </a:lnTo>
                  <a:cubicBezTo>
                    <a:pt x="232" y="19"/>
                    <a:pt x="186" y="47"/>
                    <a:pt x="139" y="65"/>
                  </a:cubicBezTo>
                  <a:cubicBezTo>
                    <a:pt x="93" y="93"/>
                    <a:pt x="47" y="121"/>
                    <a:pt x="0" y="149"/>
                  </a:cubicBezTo>
                  <a:cubicBezTo>
                    <a:pt x="19" y="149"/>
                    <a:pt x="56" y="149"/>
                    <a:pt x="74" y="140"/>
                  </a:cubicBezTo>
                  <a:cubicBezTo>
                    <a:pt x="112" y="121"/>
                    <a:pt x="139" y="112"/>
                    <a:pt x="158" y="103"/>
                  </a:cubicBezTo>
                  <a:cubicBezTo>
                    <a:pt x="186" y="93"/>
                    <a:pt x="205" y="75"/>
                    <a:pt x="232" y="56"/>
                  </a:cubicBezTo>
                  <a:cubicBezTo>
                    <a:pt x="251" y="47"/>
                    <a:pt x="279" y="19"/>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50"/>
            <p:cNvSpPr/>
            <p:nvPr/>
          </p:nvSpPr>
          <p:spPr>
            <a:xfrm>
              <a:off x="4867525" y="2980350"/>
              <a:ext cx="4200" cy="4225"/>
            </a:xfrm>
            <a:custGeom>
              <a:rect b="b" l="l" r="r" t="t"/>
              <a:pathLst>
                <a:path extrusionOk="0" h="169" w="168">
                  <a:moveTo>
                    <a:pt x="168" y="1"/>
                  </a:moveTo>
                  <a:lnTo>
                    <a:pt x="84" y="84"/>
                  </a:lnTo>
                  <a:cubicBezTo>
                    <a:pt x="47" y="103"/>
                    <a:pt x="28" y="131"/>
                    <a:pt x="0" y="168"/>
                  </a:cubicBezTo>
                  <a:cubicBezTo>
                    <a:pt x="47" y="150"/>
                    <a:pt x="84" y="131"/>
                    <a:pt x="112" y="103"/>
                  </a:cubicBezTo>
                  <a:cubicBezTo>
                    <a:pt x="121" y="94"/>
                    <a:pt x="130" y="84"/>
                    <a:pt x="140" y="57"/>
                  </a:cubicBez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50"/>
            <p:cNvSpPr/>
            <p:nvPr/>
          </p:nvSpPr>
          <p:spPr>
            <a:xfrm>
              <a:off x="4828725" y="2998950"/>
              <a:ext cx="8625" cy="1400"/>
            </a:xfrm>
            <a:custGeom>
              <a:rect b="b" l="l" r="r" t="t"/>
              <a:pathLst>
                <a:path extrusionOk="0" h="56" w="345">
                  <a:moveTo>
                    <a:pt x="1" y="0"/>
                  </a:moveTo>
                  <a:cubicBezTo>
                    <a:pt x="19" y="28"/>
                    <a:pt x="57" y="28"/>
                    <a:pt x="94" y="47"/>
                  </a:cubicBezTo>
                  <a:cubicBezTo>
                    <a:pt x="112" y="47"/>
                    <a:pt x="140" y="56"/>
                    <a:pt x="177" y="56"/>
                  </a:cubicBezTo>
                  <a:cubicBezTo>
                    <a:pt x="233" y="56"/>
                    <a:pt x="289" y="47"/>
                    <a:pt x="345" y="28"/>
                  </a:cubicBezTo>
                  <a:cubicBezTo>
                    <a:pt x="279" y="28"/>
                    <a:pt x="233" y="9"/>
                    <a:pt x="177" y="9"/>
                  </a:cubicBezTo>
                  <a:cubicBezTo>
                    <a:pt x="112" y="0"/>
                    <a:pt x="5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50"/>
            <p:cNvSpPr/>
            <p:nvPr/>
          </p:nvSpPr>
          <p:spPr>
            <a:xfrm>
              <a:off x="4831975" y="2997325"/>
              <a:ext cx="6300" cy="1175"/>
            </a:xfrm>
            <a:custGeom>
              <a:rect b="b" l="l" r="r" t="t"/>
              <a:pathLst>
                <a:path extrusionOk="0" h="47" w="252">
                  <a:moveTo>
                    <a:pt x="122" y="0"/>
                  </a:moveTo>
                  <a:cubicBezTo>
                    <a:pt x="75" y="9"/>
                    <a:pt x="47" y="9"/>
                    <a:pt x="1" y="9"/>
                  </a:cubicBezTo>
                  <a:cubicBezTo>
                    <a:pt x="10" y="19"/>
                    <a:pt x="29" y="28"/>
                    <a:pt x="57" y="47"/>
                  </a:cubicBezTo>
                  <a:lnTo>
                    <a:pt x="122" y="47"/>
                  </a:lnTo>
                  <a:cubicBezTo>
                    <a:pt x="168" y="28"/>
                    <a:pt x="215"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50"/>
            <p:cNvSpPr/>
            <p:nvPr/>
          </p:nvSpPr>
          <p:spPr>
            <a:xfrm>
              <a:off x="4834550" y="2991750"/>
              <a:ext cx="5600" cy="3500"/>
            </a:xfrm>
            <a:custGeom>
              <a:rect b="b" l="l" r="r" t="t"/>
              <a:pathLst>
                <a:path extrusionOk="0" h="140" w="224">
                  <a:moveTo>
                    <a:pt x="223" y="0"/>
                  </a:moveTo>
                  <a:cubicBezTo>
                    <a:pt x="186" y="9"/>
                    <a:pt x="139" y="37"/>
                    <a:pt x="102" y="56"/>
                  </a:cubicBezTo>
                  <a:cubicBezTo>
                    <a:pt x="65" y="84"/>
                    <a:pt x="37" y="102"/>
                    <a:pt x="0" y="139"/>
                  </a:cubicBezTo>
                  <a:cubicBezTo>
                    <a:pt x="46" y="130"/>
                    <a:pt x="84" y="112"/>
                    <a:pt x="112" y="74"/>
                  </a:cubicBezTo>
                  <a:cubicBezTo>
                    <a:pt x="139" y="65"/>
                    <a:pt x="158" y="56"/>
                    <a:pt x="177" y="47"/>
                  </a:cubicBezTo>
                  <a:cubicBezTo>
                    <a:pt x="195" y="37"/>
                    <a:pt x="204"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50"/>
            <p:cNvSpPr/>
            <p:nvPr/>
          </p:nvSpPr>
          <p:spPr>
            <a:xfrm>
              <a:off x="4838250" y="2993625"/>
              <a:ext cx="5600" cy="1950"/>
            </a:xfrm>
            <a:custGeom>
              <a:rect b="b" l="l" r="r" t="t"/>
              <a:pathLst>
                <a:path extrusionOk="0" h="78" w="224">
                  <a:moveTo>
                    <a:pt x="183" y="1"/>
                  </a:moveTo>
                  <a:cubicBezTo>
                    <a:pt x="154" y="1"/>
                    <a:pt x="129" y="12"/>
                    <a:pt x="103" y="18"/>
                  </a:cubicBezTo>
                  <a:cubicBezTo>
                    <a:pt x="75" y="27"/>
                    <a:pt x="38" y="55"/>
                    <a:pt x="1" y="74"/>
                  </a:cubicBezTo>
                  <a:cubicBezTo>
                    <a:pt x="12" y="76"/>
                    <a:pt x="23" y="78"/>
                    <a:pt x="35" y="78"/>
                  </a:cubicBezTo>
                  <a:cubicBezTo>
                    <a:pt x="64" y="78"/>
                    <a:pt x="95" y="71"/>
                    <a:pt x="121" y="64"/>
                  </a:cubicBezTo>
                  <a:cubicBezTo>
                    <a:pt x="149" y="55"/>
                    <a:pt x="187" y="27"/>
                    <a:pt x="224" y="9"/>
                  </a:cubicBezTo>
                  <a:cubicBezTo>
                    <a:pt x="209" y="3"/>
                    <a:pt x="196" y="1"/>
                    <a:pt x="1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50"/>
            <p:cNvSpPr/>
            <p:nvPr/>
          </p:nvSpPr>
          <p:spPr>
            <a:xfrm>
              <a:off x="4840125" y="2996850"/>
              <a:ext cx="7225" cy="2125"/>
            </a:xfrm>
            <a:custGeom>
              <a:rect b="b" l="l" r="r" t="t"/>
              <a:pathLst>
                <a:path extrusionOk="0" h="85" w="289">
                  <a:moveTo>
                    <a:pt x="288" y="0"/>
                  </a:moveTo>
                  <a:cubicBezTo>
                    <a:pt x="232" y="0"/>
                    <a:pt x="186" y="19"/>
                    <a:pt x="139" y="28"/>
                  </a:cubicBezTo>
                  <a:cubicBezTo>
                    <a:pt x="93" y="38"/>
                    <a:pt x="46" y="66"/>
                    <a:pt x="0" y="84"/>
                  </a:cubicBezTo>
                  <a:cubicBezTo>
                    <a:pt x="56" y="84"/>
                    <a:pt x="102" y="84"/>
                    <a:pt x="149" y="66"/>
                  </a:cubicBezTo>
                  <a:cubicBezTo>
                    <a:pt x="195" y="47"/>
                    <a:pt x="242" y="38"/>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50"/>
            <p:cNvSpPr/>
            <p:nvPr/>
          </p:nvSpPr>
          <p:spPr>
            <a:xfrm>
              <a:off x="4831275" y="2946900"/>
              <a:ext cx="6775" cy="6775"/>
            </a:xfrm>
            <a:custGeom>
              <a:rect b="b" l="l" r="r" t="t"/>
              <a:pathLst>
                <a:path extrusionOk="0" h="271" w="271">
                  <a:moveTo>
                    <a:pt x="270" y="1"/>
                  </a:moveTo>
                  <a:cubicBezTo>
                    <a:pt x="233" y="1"/>
                    <a:pt x="196" y="29"/>
                    <a:pt x="177" y="38"/>
                  </a:cubicBezTo>
                  <a:cubicBezTo>
                    <a:pt x="140" y="47"/>
                    <a:pt x="122" y="75"/>
                    <a:pt x="94" y="94"/>
                  </a:cubicBezTo>
                  <a:cubicBezTo>
                    <a:pt x="47" y="140"/>
                    <a:pt x="10" y="205"/>
                    <a:pt x="1" y="270"/>
                  </a:cubicBezTo>
                  <a:cubicBezTo>
                    <a:pt x="29" y="252"/>
                    <a:pt x="38" y="224"/>
                    <a:pt x="57" y="205"/>
                  </a:cubicBezTo>
                  <a:lnTo>
                    <a:pt x="131" y="131"/>
                  </a:lnTo>
                  <a:cubicBezTo>
                    <a:pt x="177" y="85"/>
                    <a:pt x="224"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50"/>
            <p:cNvSpPr/>
            <p:nvPr/>
          </p:nvSpPr>
          <p:spPr>
            <a:xfrm>
              <a:off x="4831525" y="2950400"/>
              <a:ext cx="4675" cy="6750"/>
            </a:xfrm>
            <a:custGeom>
              <a:rect b="b" l="l" r="r" t="t"/>
              <a:pathLst>
                <a:path extrusionOk="0" h="270" w="187">
                  <a:moveTo>
                    <a:pt x="186" y="0"/>
                  </a:moveTo>
                  <a:lnTo>
                    <a:pt x="186" y="0"/>
                  </a:lnTo>
                  <a:cubicBezTo>
                    <a:pt x="158" y="10"/>
                    <a:pt x="130" y="28"/>
                    <a:pt x="121" y="65"/>
                  </a:cubicBezTo>
                  <a:cubicBezTo>
                    <a:pt x="93" y="75"/>
                    <a:pt x="84" y="93"/>
                    <a:pt x="65" y="121"/>
                  </a:cubicBezTo>
                  <a:cubicBezTo>
                    <a:pt x="28" y="158"/>
                    <a:pt x="0" y="214"/>
                    <a:pt x="0" y="270"/>
                  </a:cubicBezTo>
                  <a:lnTo>
                    <a:pt x="47" y="205"/>
                  </a:lnTo>
                  <a:cubicBezTo>
                    <a:pt x="65" y="177"/>
                    <a:pt x="84" y="158"/>
                    <a:pt x="93" y="130"/>
                  </a:cubicBezTo>
                  <a:cubicBezTo>
                    <a:pt x="121" y="93"/>
                    <a:pt x="15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50"/>
            <p:cNvSpPr/>
            <p:nvPr/>
          </p:nvSpPr>
          <p:spPr>
            <a:xfrm>
              <a:off x="4830825" y="2955050"/>
              <a:ext cx="3975" cy="7675"/>
            </a:xfrm>
            <a:custGeom>
              <a:rect b="b" l="l" r="r" t="t"/>
              <a:pathLst>
                <a:path extrusionOk="0" h="307" w="159">
                  <a:moveTo>
                    <a:pt x="158" y="0"/>
                  </a:moveTo>
                  <a:cubicBezTo>
                    <a:pt x="112" y="47"/>
                    <a:pt x="75" y="93"/>
                    <a:pt x="38" y="130"/>
                  </a:cubicBezTo>
                  <a:cubicBezTo>
                    <a:pt x="28" y="158"/>
                    <a:pt x="19" y="186"/>
                    <a:pt x="10" y="214"/>
                  </a:cubicBezTo>
                  <a:cubicBezTo>
                    <a:pt x="10" y="251"/>
                    <a:pt x="0" y="270"/>
                    <a:pt x="0" y="307"/>
                  </a:cubicBezTo>
                  <a:lnTo>
                    <a:pt x="47" y="232"/>
                  </a:lnTo>
                  <a:cubicBezTo>
                    <a:pt x="65" y="214"/>
                    <a:pt x="75" y="186"/>
                    <a:pt x="93" y="167"/>
                  </a:cubicBezTo>
                  <a:cubicBezTo>
                    <a:pt x="112" y="112"/>
                    <a:pt x="140" y="65"/>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50"/>
            <p:cNvSpPr/>
            <p:nvPr/>
          </p:nvSpPr>
          <p:spPr>
            <a:xfrm>
              <a:off x="4826400" y="2959450"/>
              <a:ext cx="2600" cy="8400"/>
            </a:xfrm>
            <a:custGeom>
              <a:rect b="b" l="l" r="r" t="t"/>
              <a:pathLst>
                <a:path extrusionOk="0" h="336" w="104">
                  <a:moveTo>
                    <a:pt x="103" y="1"/>
                  </a:moveTo>
                  <a:cubicBezTo>
                    <a:pt x="66" y="47"/>
                    <a:pt x="47" y="103"/>
                    <a:pt x="38" y="149"/>
                  </a:cubicBezTo>
                  <a:cubicBezTo>
                    <a:pt x="19" y="186"/>
                    <a:pt x="10" y="214"/>
                    <a:pt x="10" y="242"/>
                  </a:cubicBezTo>
                  <a:cubicBezTo>
                    <a:pt x="10" y="279"/>
                    <a:pt x="1" y="307"/>
                    <a:pt x="10" y="335"/>
                  </a:cubicBezTo>
                  <a:lnTo>
                    <a:pt x="47" y="261"/>
                  </a:lnTo>
                  <a:cubicBezTo>
                    <a:pt x="47" y="233"/>
                    <a:pt x="57" y="196"/>
                    <a:pt x="66" y="177"/>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50"/>
            <p:cNvSpPr/>
            <p:nvPr/>
          </p:nvSpPr>
          <p:spPr>
            <a:xfrm>
              <a:off x="4825475" y="2966650"/>
              <a:ext cx="3750" cy="8625"/>
            </a:xfrm>
            <a:custGeom>
              <a:rect b="b" l="l" r="r" t="t"/>
              <a:pathLst>
                <a:path extrusionOk="0" h="345" w="150">
                  <a:moveTo>
                    <a:pt x="149" y="1"/>
                  </a:moveTo>
                  <a:lnTo>
                    <a:pt x="149" y="1"/>
                  </a:lnTo>
                  <a:cubicBezTo>
                    <a:pt x="103" y="47"/>
                    <a:pt x="75" y="94"/>
                    <a:pt x="56" y="159"/>
                  </a:cubicBezTo>
                  <a:cubicBezTo>
                    <a:pt x="47" y="187"/>
                    <a:pt x="38" y="214"/>
                    <a:pt x="29" y="252"/>
                  </a:cubicBezTo>
                  <a:cubicBezTo>
                    <a:pt x="10" y="270"/>
                    <a:pt x="1" y="307"/>
                    <a:pt x="10" y="344"/>
                  </a:cubicBezTo>
                  <a:cubicBezTo>
                    <a:pt x="29" y="317"/>
                    <a:pt x="38" y="279"/>
                    <a:pt x="47" y="261"/>
                  </a:cubicBezTo>
                  <a:lnTo>
                    <a:pt x="84" y="177"/>
                  </a:ln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50"/>
            <p:cNvSpPr/>
            <p:nvPr/>
          </p:nvSpPr>
          <p:spPr>
            <a:xfrm>
              <a:off x="4848250" y="2964800"/>
              <a:ext cx="2575" cy="3050"/>
            </a:xfrm>
            <a:custGeom>
              <a:rect b="b" l="l" r="r" t="t"/>
              <a:pathLst>
                <a:path extrusionOk="0" h="122" w="103">
                  <a:moveTo>
                    <a:pt x="102" y="0"/>
                  </a:moveTo>
                  <a:cubicBezTo>
                    <a:pt x="75" y="10"/>
                    <a:pt x="56" y="28"/>
                    <a:pt x="28" y="47"/>
                  </a:cubicBezTo>
                  <a:cubicBezTo>
                    <a:pt x="19" y="65"/>
                    <a:pt x="0" y="93"/>
                    <a:pt x="0" y="121"/>
                  </a:cubicBezTo>
                  <a:cubicBezTo>
                    <a:pt x="28" y="112"/>
                    <a:pt x="56" y="103"/>
                    <a:pt x="65" y="75"/>
                  </a:cubicBezTo>
                  <a:cubicBezTo>
                    <a:pt x="75" y="56"/>
                    <a:pt x="102" y="28"/>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50"/>
            <p:cNvSpPr/>
            <p:nvPr/>
          </p:nvSpPr>
          <p:spPr>
            <a:xfrm>
              <a:off x="4851250" y="2963175"/>
              <a:ext cx="2825" cy="3500"/>
            </a:xfrm>
            <a:custGeom>
              <a:rect b="b" l="l" r="r" t="t"/>
              <a:pathLst>
                <a:path extrusionOk="0" h="140" w="113">
                  <a:moveTo>
                    <a:pt x="112" y="0"/>
                  </a:moveTo>
                  <a:cubicBezTo>
                    <a:pt x="85" y="19"/>
                    <a:pt x="66" y="28"/>
                    <a:pt x="38" y="65"/>
                  </a:cubicBezTo>
                  <a:cubicBezTo>
                    <a:pt x="20" y="84"/>
                    <a:pt x="1" y="112"/>
                    <a:pt x="1" y="140"/>
                  </a:cubicBezTo>
                  <a:cubicBezTo>
                    <a:pt x="38" y="130"/>
                    <a:pt x="66" y="112"/>
                    <a:pt x="75" y="84"/>
                  </a:cubicBezTo>
                  <a:cubicBezTo>
                    <a:pt x="94" y="65"/>
                    <a:pt x="112" y="3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50"/>
            <p:cNvSpPr/>
            <p:nvPr/>
          </p:nvSpPr>
          <p:spPr>
            <a:xfrm>
              <a:off x="4823400" y="2978725"/>
              <a:ext cx="1650" cy="5850"/>
            </a:xfrm>
            <a:custGeom>
              <a:rect b="b" l="l" r="r" t="t"/>
              <a:pathLst>
                <a:path extrusionOk="0" h="234" w="66">
                  <a:moveTo>
                    <a:pt x="65" y="1"/>
                  </a:moveTo>
                  <a:lnTo>
                    <a:pt x="65" y="1"/>
                  </a:lnTo>
                  <a:cubicBezTo>
                    <a:pt x="37" y="29"/>
                    <a:pt x="28" y="66"/>
                    <a:pt x="19" y="112"/>
                  </a:cubicBezTo>
                  <a:cubicBezTo>
                    <a:pt x="0" y="122"/>
                    <a:pt x="0" y="149"/>
                    <a:pt x="0" y="168"/>
                  </a:cubicBezTo>
                  <a:cubicBezTo>
                    <a:pt x="0" y="187"/>
                    <a:pt x="0" y="205"/>
                    <a:pt x="19" y="233"/>
                  </a:cubicBezTo>
                  <a:cubicBezTo>
                    <a:pt x="28" y="196"/>
                    <a:pt x="37" y="149"/>
                    <a:pt x="47" y="112"/>
                  </a:cubicBezTo>
                  <a:cubicBezTo>
                    <a:pt x="65" y="75"/>
                    <a:pt x="65"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50"/>
            <p:cNvSpPr/>
            <p:nvPr/>
          </p:nvSpPr>
          <p:spPr>
            <a:xfrm>
              <a:off x="4722350" y="3146475"/>
              <a:ext cx="61575" cy="55675"/>
            </a:xfrm>
            <a:custGeom>
              <a:rect b="b" l="l" r="r" t="t"/>
              <a:pathLst>
                <a:path extrusionOk="0" h="2227" w="2463">
                  <a:moveTo>
                    <a:pt x="1165" y="0"/>
                  </a:moveTo>
                  <a:cubicBezTo>
                    <a:pt x="1003" y="0"/>
                    <a:pt x="837" y="136"/>
                    <a:pt x="725" y="278"/>
                  </a:cubicBezTo>
                  <a:cubicBezTo>
                    <a:pt x="372" y="723"/>
                    <a:pt x="140" y="1244"/>
                    <a:pt x="47" y="1792"/>
                  </a:cubicBezTo>
                  <a:cubicBezTo>
                    <a:pt x="1" y="1978"/>
                    <a:pt x="224" y="2080"/>
                    <a:pt x="363" y="2117"/>
                  </a:cubicBezTo>
                  <a:cubicBezTo>
                    <a:pt x="631" y="2184"/>
                    <a:pt x="908" y="2226"/>
                    <a:pt x="1183" y="2226"/>
                  </a:cubicBezTo>
                  <a:cubicBezTo>
                    <a:pt x="1442" y="2226"/>
                    <a:pt x="1699" y="2189"/>
                    <a:pt x="1942" y="2099"/>
                  </a:cubicBezTo>
                  <a:cubicBezTo>
                    <a:pt x="2091" y="2043"/>
                    <a:pt x="2258" y="1978"/>
                    <a:pt x="2351" y="1838"/>
                  </a:cubicBezTo>
                  <a:cubicBezTo>
                    <a:pt x="2444" y="1699"/>
                    <a:pt x="2463" y="1495"/>
                    <a:pt x="2360" y="1374"/>
                  </a:cubicBezTo>
                  <a:cubicBezTo>
                    <a:pt x="2277" y="1269"/>
                    <a:pt x="2136" y="1248"/>
                    <a:pt x="1992" y="1248"/>
                  </a:cubicBezTo>
                  <a:cubicBezTo>
                    <a:pt x="1944" y="1248"/>
                    <a:pt x="1896" y="1251"/>
                    <a:pt x="1849" y="1253"/>
                  </a:cubicBezTo>
                  <a:cubicBezTo>
                    <a:pt x="1952" y="1160"/>
                    <a:pt x="2072" y="1077"/>
                    <a:pt x="2128" y="956"/>
                  </a:cubicBezTo>
                  <a:cubicBezTo>
                    <a:pt x="2184" y="826"/>
                    <a:pt x="2184" y="658"/>
                    <a:pt x="2082" y="566"/>
                  </a:cubicBezTo>
                  <a:cubicBezTo>
                    <a:pt x="2033" y="517"/>
                    <a:pt x="1968" y="498"/>
                    <a:pt x="1900" y="498"/>
                  </a:cubicBezTo>
                  <a:cubicBezTo>
                    <a:pt x="1823" y="498"/>
                    <a:pt x="1741" y="522"/>
                    <a:pt x="1673" y="556"/>
                  </a:cubicBezTo>
                  <a:cubicBezTo>
                    <a:pt x="1552" y="621"/>
                    <a:pt x="1431" y="723"/>
                    <a:pt x="1292" y="770"/>
                  </a:cubicBezTo>
                  <a:cubicBezTo>
                    <a:pt x="1366" y="649"/>
                    <a:pt x="1431" y="519"/>
                    <a:pt x="1441" y="380"/>
                  </a:cubicBezTo>
                  <a:cubicBezTo>
                    <a:pt x="1459" y="240"/>
                    <a:pt x="1413" y="82"/>
                    <a:pt x="1283" y="27"/>
                  </a:cubicBezTo>
                  <a:cubicBezTo>
                    <a:pt x="1244" y="8"/>
                    <a:pt x="1205" y="0"/>
                    <a:pt x="116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50"/>
            <p:cNvSpPr/>
            <p:nvPr/>
          </p:nvSpPr>
          <p:spPr>
            <a:xfrm>
              <a:off x="4723325" y="3145725"/>
              <a:ext cx="61075" cy="57325"/>
            </a:xfrm>
            <a:custGeom>
              <a:rect b="b" l="l" r="r" t="t"/>
              <a:pathLst>
                <a:path extrusionOk="0" h="2293" w="2443">
                  <a:moveTo>
                    <a:pt x="8" y="1831"/>
                  </a:moveTo>
                  <a:cubicBezTo>
                    <a:pt x="3" y="1846"/>
                    <a:pt x="1" y="1866"/>
                    <a:pt x="1" y="1887"/>
                  </a:cubicBezTo>
                  <a:lnTo>
                    <a:pt x="1" y="1887"/>
                  </a:lnTo>
                  <a:cubicBezTo>
                    <a:pt x="1" y="1871"/>
                    <a:pt x="4" y="1853"/>
                    <a:pt x="8" y="1831"/>
                  </a:cubicBezTo>
                  <a:close/>
                  <a:moveTo>
                    <a:pt x="1" y="1887"/>
                  </a:moveTo>
                  <a:lnTo>
                    <a:pt x="1" y="1887"/>
                  </a:lnTo>
                  <a:cubicBezTo>
                    <a:pt x="1" y="1906"/>
                    <a:pt x="3" y="1923"/>
                    <a:pt x="8" y="1943"/>
                  </a:cubicBezTo>
                  <a:cubicBezTo>
                    <a:pt x="4" y="1925"/>
                    <a:pt x="1" y="1906"/>
                    <a:pt x="1" y="1887"/>
                  </a:cubicBezTo>
                  <a:close/>
                  <a:moveTo>
                    <a:pt x="268" y="2156"/>
                  </a:moveTo>
                  <a:lnTo>
                    <a:pt x="268" y="2156"/>
                  </a:lnTo>
                  <a:cubicBezTo>
                    <a:pt x="296" y="2166"/>
                    <a:pt x="325" y="2174"/>
                    <a:pt x="353" y="2181"/>
                  </a:cubicBezTo>
                  <a:lnTo>
                    <a:pt x="353" y="2181"/>
                  </a:lnTo>
                  <a:cubicBezTo>
                    <a:pt x="325" y="2174"/>
                    <a:pt x="297" y="2165"/>
                    <a:pt x="268" y="2156"/>
                  </a:cubicBezTo>
                  <a:close/>
                  <a:moveTo>
                    <a:pt x="1104" y="1"/>
                  </a:moveTo>
                  <a:cubicBezTo>
                    <a:pt x="1030" y="19"/>
                    <a:pt x="965" y="38"/>
                    <a:pt x="919" y="75"/>
                  </a:cubicBezTo>
                  <a:cubicBezTo>
                    <a:pt x="798" y="150"/>
                    <a:pt x="714" y="252"/>
                    <a:pt x="640" y="363"/>
                  </a:cubicBezTo>
                  <a:cubicBezTo>
                    <a:pt x="482" y="586"/>
                    <a:pt x="361" y="819"/>
                    <a:pt x="250" y="1051"/>
                  </a:cubicBezTo>
                  <a:cubicBezTo>
                    <a:pt x="147" y="1292"/>
                    <a:pt x="82" y="1552"/>
                    <a:pt x="36" y="1803"/>
                  </a:cubicBezTo>
                  <a:cubicBezTo>
                    <a:pt x="82" y="1552"/>
                    <a:pt x="157" y="1292"/>
                    <a:pt x="268" y="1051"/>
                  </a:cubicBezTo>
                  <a:cubicBezTo>
                    <a:pt x="370" y="809"/>
                    <a:pt x="510" y="586"/>
                    <a:pt x="658" y="382"/>
                  </a:cubicBezTo>
                  <a:cubicBezTo>
                    <a:pt x="742" y="270"/>
                    <a:pt x="826" y="168"/>
                    <a:pt x="937" y="112"/>
                  </a:cubicBezTo>
                  <a:cubicBezTo>
                    <a:pt x="1002" y="75"/>
                    <a:pt x="1058" y="57"/>
                    <a:pt x="1114" y="57"/>
                  </a:cubicBezTo>
                  <a:cubicBezTo>
                    <a:pt x="1169" y="57"/>
                    <a:pt x="1244" y="66"/>
                    <a:pt x="1290" y="103"/>
                  </a:cubicBezTo>
                  <a:cubicBezTo>
                    <a:pt x="1337" y="131"/>
                    <a:pt x="1374" y="187"/>
                    <a:pt x="1383" y="252"/>
                  </a:cubicBezTo>
                  <a:cubicBezTo>
                    <a:pt x="1402" y="308"/>
                    <a:pt x="1402" y="382"/>
                    <a:pt x="1392" y="438"/>
                  </a:cubicBezTo>
                  <a:cubicBezTo>
                    <a:pt x="1364" y="568"/>
                    <a:pt x="1309" y="679"/>
                    <a:pt x="1244" y="781"/>
                  </a:cubicBezTo>
                  <a:lnTo>
                    <a:pt x="1197" y="865"/>
                  </a:lnTo>
                  <a:lnTo>
                    <a:pt x="1272" y="846"/>
                  </a:lnTo>
                  <a:cubicBezTo>
                    <a:pt x="1411" y="800"/>
                    <a:pt x="1532" y="698"/>
                    <a:pt x="1662" y="642"/>
                  </a:cubicBezTo>
                  <a:cubicBezTo>
                    <a:pt x="1718" y="614"/>
                    <a:pt x="1783" y="596"/>
                    <a:pt x="1848" y="586"/>
                  </a:cubicBezTo>
                  <a:cubicBezTo>
                    <a:pt x="1903" y="586"/>
                    <a:pt x="1968" y="596"/>
                    <a:pt x="2015" y="633"/>
                  </a:cubicBezTo>
                  <a:cubicBezTo>
                    <a:pt x="2061" y="670"/>
                    <a:pt x="2098" y="726"/>
                    <a:pt x="2098" y="781"/>
                  </a:cubicBezTo>
                  <a:cubicBezTo>
                    <a:pt x="2108" y="837"/>
                    <a:pt x="2098" y="911"/>
                    <a:pt x="2061" y="967"/>
                  </a:cubicBezTo>
                  <a:cubicBezTo>
                    <a:pt x="2006" y="1088"/>
                    <a:pt x="1903" y="1181"/>
                    <a:pt x="1783" y="1255"/>
                  </a:cubicBezTo>
                  <a:lnTo>
                    <a:pt x="1680" y="1339"/>
                  </a:lnTo>
                  <a:lnTo>
                    <a:pt x="1810" y="1330"/>
                  </a:lnTo>
                  <a:cubicBezTo>
                    <a:pt x="1843" y="1325"/>
                    <a:pt x="1880" y="1323"/>
                    <a:pt x="1918" y="1323"/>
                  </a:cubicBezTo>
                  <a:cubicBezTo>
                    <a:pt x="1957" y="1323"/>
                    <a:pt x="1996" y="1325"/>
                    <a:pt x="2033" y="1330"/>
                  </a:cubicBezTo>
                  <a:cubicBezTo>
                    <a:pt x="2098" y="1330"/>
                    <a:pt x="2173" y="1348"/>
                    <a:pt x="2229" y="1385"/>
                  </a:cubicBezTo>
                  <a:cubicBezTo>
                    <a:pt x="2284" y="1422"/>
                    <a:pt x="2331" y="1478"/>
                    <a:pt x="2340" y="1552"/>
                  </a:cubicBezTo>
                  <a:cubicBezTo>
                    <a:pt x="2359" y="1618"/>
                    <a:pt x="2359" y="1692"/>
                    <a:pt x="2331" y="1757"/>
                  </a:cubicBezTo>
                  <a:cubicBezTo>
                    <a:pt x="2312" y="1831"/>
                    <a:pt x="2275" y="1887"/>
                    <a:pt x="2219" y="1933"/>
                  </a:cubicBezTo>
                  <a:cubicBezTo>
                    <a:pt x="2173" y="1980"/>
                    <a:pt x="2098" y="2026"/>
                    <a:pt x="2043" y="2063"/>
                  </a:cubicBezTo>
                  <a:cubicBezTo>
                    <a:pt x="1968" y="2091"/>
                    <a:pt x="1903" y="2119"/>
                    <a:pt x="1829" y="2156"/>
                  </a:cubicBezTo>
                  <a:cubicBezTo>
                    <a:pt x="1764" y="2175"/>
                    <a:pt x="1690" y="2203"/>
                    <a:pt x="1615" y="2212"/>
                  </a:cubicBezTo>
                  <a:cubicBezTo>
                    <a:pt x="1436" y="2251"/>
                    <a:pt x="1253" y="2267"/>
                    <a:pt x="1068" y="2267"/>
                  </a:cubicBezTo>
                  <a:cubicBezTo>
                    <a:pt x="947" y="2267"/>
                    <a:pt x="826" y="2260"/>
                    <a:pt x="705" y="2249"/>
                  </a:cubicBezTo>
                  <a:cubicBezTo>
                    <a:pt x="586" y="2227"/>
                    <a:pt x="467" y="2211"/>
                    <a:pt x="353" y="2181"/>
                  </a:cubicBezTo>
                  <a:lnTo>
                    <a:pt x="353" y="2181"/>
                  </a:lnTo>
                  <a:cubicBezTo>
                    <a:pt x="471" y="2214"/>
                    <a:pt x="585" y="2236"/>
                    <a:pt x="705" y="2259"/>
                  </a:cubicBezTo>
                  <a:cubicBezTo>
                    <a:pt x="851" y="2281"/>
                    <a:pt x="995" y="2292"/>
                    <a:pt x="1139" y="2292"/>
                  </a:cubicBezTo>
                  <a:cubicBezTo>
                    <a:pt x="1297" y="2292"/>
                    <a:pt x="1455" y="2278"/>
                    <a:pt x="1615" y="2249"/>
                  </a:cubicBezTo>
                  <a:cubicBezTo>
                    <a:pt x="1680" y="2231"/>
                    <a:pt x="1764" y="2212"/>
                    <a:pt x="1829" y="2184"/>
                  </a:cubicBezTo>
                  <a:cubicBezTo>
                    <a:pt x="1903" y="2166"/>
                    <a:pt x="1968" y="2138"/>
                    <a:pt x="2043" y="2110"/>
                  </a:cubicBezTo>
                  <a:cubicBezTo>
                    <a:pt x="2136" y="2054"/>
                    <a:pt x="2210" y="2008"/>
                    <a:pt x="2266" y="1961"/>
                  </a:cubicBezTo>
                  <a:cubicBezTo>
                    <a:pt x="2321" y="1896"/>
                    <a:pt x="2368" y="1841"/>
                    <a:pt x="2405" y="1757"/>
                  </a:cubicBezTo>
                  <a:cubicBezTo>
                    <a:pt x="2424" y="1673"/>
                    <a:pt x="2442" y="1599"/>
                    <a:pt x="2424" y="1515"/>
                  </a:cubicBezTo>
                  <a:cubicBezTo>
                    <a:pt x="2405" y="1432"/>
                    <a:pt x="2359" y="1348"/>
                    <a:pt x="2284" y="1320"/>
                  </a:cubicBezTo>
                  <a:cubicBezTo>
                    <a:pt x="2219" y="1274"/>
                    <a:pt x="2136" y="1246"/>
                    <a:pt x="2052" y="1246"/>
                  </a:cubicBezTo>
                  <a:lnTo>
                    <a:pt x="1941" y="1246"/>
                  </a:lnTo>
                  <a:lnTo>
                    <a:pt x="2006" y="1181"/>
                  </a:lnTo>
                  <a:cubicBezTo>
                    <a:pt x="2071" y="1134"/>
                    <a:pt x="2117" y="1069"/>
                    <a:pt x="2145" y="1004"/>
                  </a:cubicBezTo>
                  <a:cubicBezTo>
                    <a:pt x="2182" y="930"/>
                    <a:pt x="2191" y="856"/>
                    <a:pt x="2182" y="772"/>
                  </a:cubicBezTo>
                  <a:cubicBezTo>
                    <a:pt x="2173" y="688"/>
                    <a:pt x="2136" y="605"/>
                    <a:pt x="2071" y="558"/>
                  </a:cubicBezTo>
                  <a:cubicBezTo>
                    <a:pt x="1996" y="512"/>
                    <a:pt x="1913" y="503"/>
                    <a:pt x="1838" y="503"/>
                  </a:cubicBezTo>
                  <a:cubicBezTo>
                    <a:pt x="1755" y="512"/>
                    <a:pt x="1680" y="540"/>
                    <a:pt x="1615" y="577"/>
                  </a:cubicBezTo>
                  <a:cubicBezTo>
                    <a:pt x="1504" y="633"/>
                    <a:pt x="1430" y="688"/>
                    <a:pt x="1337" y="735"/>
                  </a:cubicBezTo>
                  <a:cubicBezTo>
                    <a:pt x="1383" y="642"/>
                    <a:pt x="1411" y="549"/>
                    <a:pt x="1439" y="447"/>
                  </a:cubicBezTo>
                  <a:cubicBezTo>
                    <a:pt x="1448" y="373"/>
                    <a:pt x="1439" y="308"/>
                    <a:pt x="1411" y="233"/>
                  </a:cubicBezTo>
                  <a:cubicBezTo>
                    <a:pt x="1392" y="168"/>
                    <a:pt x="1355" y="112"/>
                    <a:pt x="1299" y="66"/>
                  </a:cubicBezTo>
                  <a:cubicBezTo>
                    <a:pt x="1244" y="19"/>
                    <a:pt x="1169" y="1"/>
                    <a:pt x="11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50"/>
            <p:cNvSpPr/>
            <p:nvPr/>
          </p:nvSpPr>
          <p:spPr>
            <a:xfrm>
              <a:off x="4723750" y="3165950"/>
              <a:ext cx="30900" cy="29050"/>
            </a:xfrm>
            <a:custGeom>
              <a:rect b="b" l="l" r="r" t="t"/>
              <a:pathLst>
                <a:path extrusionOk="0" h="1162" w="1236">
                  <a:moveTo>
                    <a:pt x="1236" y="0"/>
                  </a:moveTo>
                  <a:cubicBezTo>
                    <a:pt x="1143" y="93"/>
                    <a:pt x="1041" y="186"/>
                    <a:pt x="920" y="298"/>
                  </a:cubicBezTo>
                  <a:lnTo>
                    <a:pt x="623" y="595"/>
                  </a:lnTo>
                  <a:lnTo>
                    <a:pt x="316" y="883"/>
                  </a:lnTo>
                  <a:cubicBezTo>
                    <a:pt x="270" y="929"/>
                    <a:pt x="223" y="976"/>
                    <a:pt x="168" y="1022"/>
                  </a:cubicBezTo>
                  <a:cubicBezTo>
                    <a:pt x="112" y="1078"/>
                    <a:pt x="65" y="1115"/>
                    <a:pt x="0" y="1162"/>
                  </a:cubicBezTo>
                  <a:cubicBezTo>
                    <a:pt x="130" y="1087"/>
                    <a:pt x="233" y="994"/>
                    <a:pt x="344" y="901"/>
                  </a:cubicBezTo>
                  <a:cubicBezTo>
                    <a:pt x="446" y="809"/>
                    <a:pt x="548" y="706"/>
                    <a:pt x="660" y="613"/>
                  </a:cubicBezTo>
                  <a:cubicBezTo>
                    <a:pt x="762" y="511"/>
                    <a:pt x="864" y="418"/>
                    <a:pt x="957" y="316"/>
                  </a:cubicBezTo>
                  <a:lnTo>
                    <a:pt x="123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50"/>
            <p:cNvSpPr/>
            <p:nvPr/>
          </p:nvSpPr>
          <p:spPr>
            <a:xfrm>
              <a:off x="4725150" y="3178025"/>
              <a:ext cx="42975" cy="18150"/>
            </a:xfrm>
            <a:custGeom>
              <a:rect b="b" l="l" r="r" t="t"/>
              <a:pathLst>
                <a:path extrusionOk="0" h="726" w="1719">
                  <a:moveTo>
                    <a:pt x="1719" y="0"/>
                  </a:moveTo>
                  <a:lnTo>
                    <a:pt x="1719" y="0"/>
                  </a:lnTo>
                  <a:cubicBezTo>
                    <a:pt x="1561" y="47"/>
                    <a:pt x="1422" y="112"/>
                    <a:pt x="1273" y="158"/>
                  </a:cubicBezTo>
                  <a:cubicBezTo>
                    <a:pt x="1134" y="214"/>
                    <a:pt x="985" y="270"/>
                    <a:pt x="846" y="326"/>
                  </a:cubicBezTo>
                  <a:cubicBezTo>
                    <a:pt x="706" y="391"/>
                    <a:pt x="548" y="456"/>
                    <a:pt x="409" y="511"/>
                  </a:cubicBezTo>
                  <a:cubicBezTo>
                    <a:pt x="279" y="586"/>
                    <a:pt x="121" y="641"/>
                    <a:pt x="0" y="725"/>
                  </a:cubicBezTo>
                  <a:cubicBezTo>
                    <a:pt x="65" y="688"/>
                    <a:pt x="139" y="651"/>
                    <a:pt x="204" y="632"/>
                  </a:cubicBezTo>
                  <a:cubicBezTo>
                    <a:pt x="288" y="595"/>
                    <a:pt x="353" y="558"/>
                    <a:pt x="427" y="539"/>
                  </a:cubicBezTo>
                  <a:lnTo>
                    <a:pt x="855" y="363"/>
                  </a:lnTo>
                  <a:lnTo>
                    <a:pt x="1282" y="186"/>
                  </a:lnTo>
                  <a:cubicBezTo>
                    <a:pt x="1422" y="130"/>
                    <a:pt x="1579" y="75"/>
                    <a:pt x="17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50"/>
            <p:cNvSpPr/>
            <p:nvPr/>
          </p:nvSpPr>
          <p:spPr>
            <a:xfrm>
              <a:off x="4736050" y="3178025"/>
              <a:ext cx="9100" cy="8625"/>
            </a:xfrm>
            <a:custGeom>
              <a:rect b="b" l="l" r="r" t="t"/>
              <a:pathLst>
                <a:path extrusionOk="0" h="345" w="364">
                  <a:moveTo>
                    <a:pt x="363" y="0"/>
                  </a:moveTo>
                  <a:cubicBezTo>
                    <a:pt x="289" y="47"/>
                    <a:pt x="233" y="112"/>
                    <a:pt x="168" y="168"/>
                  </a:cubicBezTo>
                  <a:cubicBezTo>
                    <a:pt x="140" y="186"/>
                    <a:pt x="103" y="214"/>
                    <a:pt x="84" y="251"/>
                  </a:cubicBezTo>
                  <a:cubicBezTo>
                    <a:pt x="56" y="279"/>
                    <a:pt x="29" y="307"/>
                    <a:pt x="1" y="344"/>
                  </a:cubicBezTo>
                  <a:lnTo>
                    <a:pt x="103" y="270"/>
                  </a:lnTo>
                  <a:cubicBezTo>
                    <a:pt x="140" y="251"/>
                    <a:pt x="168" y="214"/>
                    <a:pt x="196" y="186"/>
                  </a:cubicBezTo>
                  <a:cubicBezTo>
                    <a:pt x="261" y="130"/>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50"/>
            <p:cNvSpPr/>
            <p:nvPr/>
          </p:nvSpPr>
          <p:spPr>
            <a:xfrm>
              <a:off x="4744175" y="3175700"/>
              <a:ext cx="4675" cy="5600"/>
            </a:xfrm>
            <a:custGeom>
              <a:rect b="b" l="l" r="r" t="t"/>
              <a:pathLst>
                <a:path extrusionOk="0" h="224" w="187">
                  <a:moveTo>
                    <a:pt x="187" y="0"/>
                  </a:moveTo>
                  <a:cubicBezTo>
                    <a:pt x="150" y="28"/>
                    <a:pt x="122" y="75"/>
                    <a:pt x="94" y="112"/>
                  </a:cubicBezTo>
                  <a:cubicBezTo>
                    <a:pt x="75" y="131"/>
                    <a:pt x="57" y="140"/>
                    <a:pt x="47" y="168"/>
                  </a:cubicBezTo>
                  <a:cubicBezTo>
                    <a:pt x="29" y="186"/>
                    <a:pt x="10" y="196"/>
                    <a:pt x="1" y="223"/>
                  </a:cubicBezTo>
                  <a:cubicBezTo>
                    <a:pt x="38" y="223"/>
                    <a:pt x="47" y="205"/>
                    <a:pt x="75" y="186"/>
                  </a:cubicBezTo>
                  <a:cubicBezTo>
                    <a:pt x="85" y="168"/>
                    <a:pt x="103" y="158"/>
                    <a:pt x="122" y="131"/>
                  </a:cubicBezTo>
                  <a:cubicBezTo>
                    <a:pt x="150" y="93"/>
                    <a:pt x="177" y="47"/>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50"/>
            <p:cNvSpPr/>
            <p:nvPr/>
          </p:nvSpPr>
          <p:spPr>
            <a:xfrm>
              <a:off x="4742800" y="3178475"/>
              <a:ext cx="9075" cy="6300"/>
            </a:xfrm>
            <a:custGeom>
              <a:rect b="b" l="l" r="r" t="t"/>
              <a:pathLst>
                <a:path extrusionOk="0" h="252" w="363">
                  <a:moveTo>
                    <a:pt x="362" y="1"/>
                  </a:moveTo>
                  <a:cubicBezTo>
                    <a:pt x="288" y="20"/>
                    <a:pt x="232" y="66"/>
                    <a:pt x="167" y="112"/>
                  </a:cubicBezTo>
                  <a:cubicBezTo>
                    <a:pt x="112" y="150"/>
                    <a:pt x="56" y="205"/>
                    <a:pt x="0" y="252"/>
                  </a:cubicBezTo>
                  <a:cubicBezTo>
                    <a:pt x="37" y="242"/>
                    <a:pt x="65" y="233"/>
                    <a:pt x="102" y="205"/>
                  </a:cubicBezTo>
                  <a:cubicBezTo>
                    <a:pt x="140" y="196"/>
                    <a:pt x="158" y="168"/>
                    <a:pt x="195" y="150"/>
                  </a:cubicBezTo>
                  <a:cubicBezTo>
                    <a:pt x="251" y="103"/>
                    <a:pt x="307" y="5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50"/>
            <p:cNvSpPr/>
            <p:nvPr/>
          </p:nvSpPr>
          <p:spPr>
            <a:xfrm>
              <a:off x="4732800" y="3187075"/>
              <a:ext cx="6525" cy="3275"/>
            </a:xfrm>
            <a:custGeom>
              <a:rect b="b" l="l" r="r" t="t"/>
              <a:pathLst>
                <a:path extrusionOk="0" h="131" w="261">
                  <a:moveTo>
                    <a:pt x="261" y="1"/>
                  </a:moveTo>
                  <a:cubicBezTo>
                    <a:pt x="214" y="1"/>
                    <a:pt x="168" y="29"/>
                    <a:pt x="121" y="47"/>
                  </a:cubicBezTo>
                  <a:cubicBezTo>
                    <a:pt x="75" y="75"/>
                    <a:pt x="38" y="94"/>
                    <a:pt x="1" y="131"/>
                  </a:cubicBezTo>
                  <a:cubicBezTo>
                    <a:pt x="66" y="121"/>
                    <a:pt x="94" y="103"/>
                    <a:pt x="140" y="84"/>
                  </a:cubicBezTo>
                  <a:cubicBezTo>
                    <a:pt x="186" y="56"/>
                    <a:pt x="224"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50"/>
            <p:cNvSpPr/>
            <p:nvPr/>
          </p:nvSpPr>
          <p:spPr>
            <a:xfrm>
              <a:off x="4766250" y="3167575"/>
              <a:ext cx="7000" cy="7675"/>
            </a:xfrm>
            <a:custGeom>
              <a:rect b="b" l="l" r="r" t="t"/>
              <a:pathLst>
                <a:path extrusionOk="0" h="307" w="280">
                  <a:moveTo>
                    <a:pt x="279" y="0"/>
                  </a:moveTo>
                  <a:lnTo>
                    <a:pt x="279" y="0"/>
                  </a:lnTo>
                  <a:cubicBezTo>
                    <a:pt x="224" y="37"/>
                    <a:pt x="177" y="93"/>
                    <a:pt x="140" y="140"/>
                  </a:cubicBezTo>
                  <a:cubicBezTo>
                    <a:pt x="121" y="167"/>
                    <a:pt x="93" y="205"/>
                    <a:pt x="75" y="223"/>
                  </a:cubicBezTo>
                  <a:cubicBezTo>
                    <a:pt x="47" y="251"/>
                    <a:pt x="28" y="279"/>
                    <a:pt x="1" y="307"/>
                  </a:cubicBezTo>
                  <a:cubicBezTo>
                    <a:pt x="38" y="298"/>
                    <a:pt x="75" y="270"/>
                    <a:pt x="93" y="251"/>
                  </a:cubicBezTo>
                  <a:lnTo>
                    <a:pt x="168" y="177"/>
                  </a:lnTo>
                  <a:cubicBezTo>
                    <a:pt x="214" y="121"/>
                    <a:pt x="242" y="7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50"/>
            <p:cNvSpPr/>
            <p:nvPr/>
          </p:nvSpPr>
          <p:spPr>
            <a:xfrm>
              <a:off x="4761825" y="3171750"/>
              <a:ext cx="5375" cy="5125"/>
            </a:xfrm>
            <a:custGeom>
              <a:rect b="b" l="l" r="r" t="t"/>
              <a:pathLst>
                <a:path extrusionOk="0" h="205" w="215">
                  <a:moveTo>
                    <a:pt x="215" y="0"/>
                  </a:moveTo>
                  <a:lnTo>
                    <a:pt x="215" y="0"/>
                  </a:lnTo>
                  <a:cubicBezTo>
                    <a:pt x="178" y="19"/>
                    <a:pt x="140" y="56"/>
                    <a:pt x="94" y="103"/>
                  </a:cubicBezTo>
                  <a:cubicBezTo>
                    <a:pt x="66" y="140"/>
                    <a:pt x="38" y="177"/>
                    <a:pt x="1" y="205"/>
                  </a:cubicBezTo>
                  <a:lnTo>
                    <a:pt x="75" y="177"/>
                  </a:lnTo>
                  <a:cubicBezTo>
                    <a:pt x="94" y="158"/>
                    <a:pt x="122" y="149"/>
                    <a:pt x="131" y="131"/>
                  </a:cubicBezTo>
                  <a:cubicBezTo>
                    <a:pt x="159" y="103"/>
                    <a:pt x="168" y="93"/>
                    <a:pt x="178" y="66"/>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50"/>
            <p:cNvSpPr/>
            <p:nvPr/>
          </p:nvSpPr>
          <p:spPr>
            <a:xfrm>
              <a:off x="4769500" y="3165025"/>
              <a:ext cx="2350" cy="3275"/>
            </a:xfrm>
            <a:custGeom>
              <a:rect b="b" l="l" r="r" t="t"/>
              <a:pathLst>
                <a:path extrusionOk="0" h="131" w="94">
                  <a:moveTo>
                    <a:pt x="94" y="0"/>
                  </a:moveTo>
                  <a:cubicBezTo>
                    <a:pt x="66" y="28"/>
                    <a:pt x="56" y="47"/>
                    <a:pt x="38" y="56"/>
                  </a:cubicBezTo>
                  <a:cubicBezTo>
                    <a:pt x="19" y="74"/>
                    <a:pt x="19" y="84"/>
                    <a:pt x="10" y="93"/>
                  </a:cubicBezTo>
                  <a:cubicBezTo>
                    <a:pt x="10" y="102"/>
                    <a:pt x="1" y="112"/>
                    <a:pt x="1" y="130"/>
                  </a:cubicBezTo>
                  <a:cubicBezTo>
                    <a:pt x="38" y="130"/>
                    <a:pt x="56" y="102"/>
                    <a:pt x="66" y="84"/>
                  </a:cubicBezTo>
                  <a:cubicBezTo>
                    <a:pt x="84" y="74"/>
                    <a:pt x="94" y="56"/>
                    <a:pt x="94" y="47"/>
                  </a:cubicBezTo>
                  <a:lnTo>
                    <a:pt x="9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50"/>
            <p:cNvSpPr/>
            <p:nvPr/>
          </p:nvSpPr>
          <p:spPr>
            <a:xfrm>
              <a:off x="4774375" y="3185925"/>
              <a:ext cx="5825" cy="7675"/>
            </a:xfrm>
            <a:custGeom>
              <a:rect b="b" l="l" r="r" t="t"/>
              <a:pathLst>
                <a:path extrusionOk="0" h="307" w="233">
                  <a:moveTo>
                    <a:pt x="214" y="0"/>
                  </a:moveTo>
                  <a:cubicBezTo>
                    <a:pt x="214" y="75"/>
                    <a:pt x="187" y="130"/>
                    <a:pt x="140" y="167"/>
                  </a:cubicBezTo>
                  <a:lnTo>
                    <a:pt x="66" y="233"/>
                  </a:lnTo>
                  <a:lnTo>
                    <a:pt x="38" y="270"/>
                  </a:lnTo>
                  <a:lnTo>
                    <a:pt x="1" y="307"/>
                  </a:lnTo>
                  <a:cubicBezTo>
                    <a:pt x="10" y="307"/>
                    <a:pt x="38" y="288"/>
                    <a:pt x="47" y="288"/>
                  </a:cubicBezTo>
                  <a:cubicBezTo>
                    <a:pt x="56" y="279"/>
                    <a:pt x="84" y="279"/>
                    <a:pt x="94" y="270"/>
                  </a:cubicBezTo>
                  <a:cubicBezTo>
                    <a:pt x="131" y="242"/>
                    <a:pt x="149" y="223"/>
                    <a:pt x="177" y="195"/>
                  </a:cubicBezTo>
                  <a:cubicBezTo>
                    <a:pt x="196" y="177"/>
                    <a:pt x="224" y="140"/>
                    <a:pt x="224" y="102"/>
                  </a:cubicBezTo>
                  <a:cubicBezTo>
                    <a:pt x="233" y="75"/>
                    <a:pt x="233" y="3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50"/>
            <p:cNvSpPr/>
            <p:nvPr/>
          </p:nvSpPr>
          <p:spPr>
            <a:xfrm>
              <a:off x="4768350" y="3190575"/>
              <a:ext cx="8150" cy="4200"/>
            </a:xfrm>
            <a:custGeom>
              <a:rect b="b" l="l" r="r" t="t"/>
              <a:pathLst>
                <a:path extrusionOk="0" h="168" w="326">
                  <a:moveTo>
                    <a:pt x="325" y="0"/>
                  </a:moveTo>
                  <a:cubicBezTo>
                    <a:pt x="288" y="9"/>
                    <a:pt x="270" y="28"/>
                    <a:pt x="242" y="28"/>
                  </a:cubicBezTo>
                  <a:cubicBezTo>
                    <a:pt x="223" y="37"/>
                    <a:pt x="186" y="56"/>
                    <a:pt x="158" y="74"/>
                  </a:cubicBezTo>
                  <a:lnTo>
                    <a:pt x="84" y="121"/>
                  </a:lnTo>
                  <a:cubicBezTo>
                    <a:pt x="56" y="139"/>
                    <a:pt x="37" y="149"/>
                    <a:pt x="0" y="167"/>
                  </a:cubicBezTo>
                  <a:cubicBezTo>
                    <a:pt x="37" y="167"/>
                    <a:pt x="56" y="167"/>
                    <a:pt x="93" y="149"/>
                  </a:cubicBezTo>
                  <a:cubicBezTo>
                    <a:pt x="112" y="139"/>
                    <a:pt x="149" y="130"/>
                    <a:pt x="177" y="121"/>
                  </a:cubicBezTo>
                  <a:cubicBezTo>
                    <a:pt x="232" y="84"/>
                    <a:pt x="279"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50"/>
            <p:cNvSpPr/>
            <p:nvPr/>
          </p:nvSpPr>
          <p:spPr>
            <a:xfrm>
              <a:off x="4764625" y="3196150"/>
              <a:ext cx="7700" cy="2325"/>
            </a:xfrm>
            <a:custGeom>
              <a:rect b="b" l="l" r="r" t="t"/>
              <a:pathLst>
                <a:path extrusionOk="0" h="93" w="308">
                  <a:moveTo>
                    <a:pt x="307" y="0"/>
                  </a:moveTo>
                  <a:cubicBezTo>
                    <a:pt x="251" y="0"/>
                    <a:pt x="196" y="19"/>
                    <a:pt x="158" y="28"/>
                  </a:cubicBezTo>
                  <a:cubicBezTo>
                    <a:pt x="103" y="46"/>
                    <a:pt x="56" y="65"/>
                    <a:pt x="0" y="74"/>
                  </a:cubicBezTo>
                  <a:cubicBezTo>
                    <a:pt x="19" y="93"/>
                    <a:pt x="56" y="93"/>
                    <a:pt x="75" y="93"/>
                  </a:cubicBezTo>
                  <a:cubicBezTo>
                    <a:pt x="103" y="93"/>
                    <a:pt x="140" y="93"/>
                    <a:pt x="158" y="74"/>
                  </a:cubicBezTo>
                  <a:cubicBezTo>
                    <a:pt x="196" y="65"/>
                    <a:pt x="214" y="56"/>
                    <a:pt x="242" y="46"/>
                  </a:cubicBezTo>
                  <a:cubicBezTo>
                    <a:pt x="261" y="28"/>
                    <a:pt x="289" y="19"/>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50"/>
            <p:cNvSpPr/>
            <p:nvPr/>
          </p:nvSpPr>
          <p:spPr>
            <a:xfrm>
              <a:off x="4770425" y="3189175"/>
              <a:ext cx="4900" cy="2800"/>
            </a:xfrm>
            <a:custGeom>
              <a:rect b="b" l="l" r="r" t="t"/>
              <a:pathLst>
                <a:path extrusionOk="0" h="112" w="196">
                  <a:moveTo>
                    <a:pt x="196" y="0"/>
                  </a:moveTo>
                  <a:lnTo>
                    <a:pt x="196" y="0"/>
                  </a:lnTo>
                  <a:cubicBezTo>
                    <a:pt x="159" y="10"/>
                    <a:pt x="122" y="37"/>
                    <a:pt x="94" y="47"/>
                  </a:cubicBezTo>
                  <a:cubicBezTo>
                    <a:pt x="57" y="65"/>
                    <a:pt x="29" y="93"/>
                    <a:pt x="1" y="112"/>
                  </a:cubicBezTo>
                  <a:cubicBezTo>
                    <a:pt x="47" y="112"/>
                    <a:pt x="75" y="103"/>
                    <a:pt x="112" y="75"/>
                  </a:cubicBezTo>
                  <a:cubicBezTo>
                    <a:pt x="122" y="65"/>
                    <a:pt x="149" y="56"/>
                    <a:pt x="159" y="47"/>
                  </a:cubicBezTo>
                  <a:cubicBezTo>
                    <a:pt x="168" y="37"/>
                    <a:pt x="187"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50"/>
            <p:cNvSpPr/>
            <p:nvPr/>
          </p:nvSpPr>
          <p:spPr>
            <a:xfrm>
              <a:off x="4729075" y="3196600"/>
              <a:ext cx="8175" cy="2550"/>
            </a:xfrm>
            <a:custGeom>
              <a:rect b="b" l="l" r="r" t="t"/>
              <a:pathLst>
                <a:path extrusionOk="0" h="102" w="327">
                  <a:moveTo>
                    <a:pt x="1" y="1"/>
                  </a:moveTo>
                  <a:cubicBezTo>
                    <a:pt x="29" y="28"/>
                    <a:pt x="47" y="47"/>
                    <a:pt x="75" y="47"/>
                  </a:cubicBezTo>
                  <a:cubicBezTo>
                    <a:pt x="94" y="56"/>
                    <a:pt x="131" y="75"/>
                    <a:pt x="150" y="84"/>
                  </a:cubicBezTo>
                  <a:cubicBezTo>
                    <a:pt x="195" y="91"/>
                    <a:pt x="235" y="101"/>
                    <a:pt x="274" y="101"/>
                  </a:cubicBezTo>
                  <a:cubicBezTo>
                    <a:pt x="292" y="101"/>
                    <a:pt x="309" y="99"/>
                    <a:pt x="326" y="94"/>
                  </a:cubicBezTo>
                  <a:cubicBezTo>
                    <a:pt x="270" y="84"/>
                    <a:pt x="224" y="75"/>
                    <a:pt x="168" y="47"/>
                  </a:cubicBezTo>
                  <a:cubicBezTo>
                    <a:pt x="122" y="38"/>
                    <a:pt x="5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50"/>
            <p:cNvSpPr/>
            <p:nvPr/>
          </p:nvSpPr>
          <p:spPr>
            <a:xfrm>
              <a:off x="4732575" y="3196150"/>
              <a:ext cx="6300" cy="1500"/>
            </a:xfrm>
            <a:custGeom>
              <a:rect b="b" l="l" r="r" t="t"/>
              <a:pathLst>
                <a:path extrusionOk="0" h="60" w="252">
                  <a:moveTo>
                    <a:pt x="0" y="0"/>
                  </a:moveTo>
                  <a:lnTo>
                    <a:pt x="0" y="0"/>
                  </a:lnTo>
                  <a:cubicBezTo>
                    <a:pt x="10" y="9"/>
                    <a:pt x="38" y="19"/>
                    <a:pt x="47" y="37"/>
                  </a:cubicBezTo>
                  <a:cubicBezTo>
                    <a:pt x="65" y="46"/>
                    <a:pt x="93" y="56"/>
                    <a:pt x="112" y="56"/>
                  </a:cubicBezTo>
                  <a:cubicBezTo>
                    <a:pt x="128" y="58"/>
                    <a:pt x="143" y="60"/>
                    <a:pt x="157" y="60"/>
                  </a:cubicBezTo>
                  <a:cubicBezTo>
                    <a:pt x="190" y="60"/>
                    <a:pt x="218" y="53"/>
                    <a:pt x="251" y="46"/>
                  </a:cubicBezTo>
                  <a:cubicBezTo>
                    <a:pt x="233" y="46"/>
                    <a:pt x="214" y="37"/>
                    <a:pt x="186" y="37"/>
                  </a:cubicBezTo>
                  <a:cubicBezTo>
                    <a:pt x="177" y="37"/>
                    <a:pt x="149" y="19"/>
                    <a:pt x="130" y="19"/>
                  </a:cubicBezTo>
                  <a:cubicBezTo>
                    <a:pt x="84" y="9"/>
                    <a:pt x="4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50"/>
            <p:cNvSpPr/>
            <p:nvPr/>
          </p:nvSpPr>
          <p:spPr>
            <a:xfrm>
              <a:off x="4735600" y="3192425"/>
              <a:ext cx="6050" cy="2075"/>
            </a:xfrm>
            <a:custGeom>
              <a:rect b="b" l="l" r="r" t="t"/>
              <a:pathLst>
                <a:path extrusionOk="0" h="83" w="242">
                  <a:moveTo>
                    <a:pt x="242" y="0"/>
                  </a:moveTo>
                  <a:cubicBezTo>
                    <a:pt x="195" y="0"/>
                    <a:pt x="158" y="10"/>
                    <a:pt x="112" y="19"/>
                  </a:cubicBezTo>
                  <a:cubicBezTo>
                    <a:pt x="74" y="28"/>
                    <a:pt x="28" y="56"/>
                    <a:pt x="0" y="75"/>
                  </a:cubicBezTo>
                  <a:cubicBezTo>
                    <a:pt x="14" y="80"/>
                    <a:pt x="27" y="82"/>
                    <a:pt x="40" y="82"/>
                  </a:cubicBezTo>
                  <a:cubicBezTo>
                    <a:pt x="72" y="82"/>
                    <a:pt x="101" y="69"/>
                    <a:pt x="121" y="56"/>
                  </a:cubicBezTo>
                  <a:cubicBezTo>
                    <a:pt x="149" y="56"/>
                    <a:pt x="158" y="47"/>
                    <a:pt x="186" y="28"/>
                  </a:cubicBezTo>
                  <a:cubicBezTo>
                    <a:pt x="205" y="19"/>
                    <a:pt x="232" y="1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50"/>
            <p:cNvSpPr/>
            <p:nvPr/>
          </p:nvSpPr>
          <p:spPr>
            <a:xfrm>
              <a:off x="4739300" y="3195200"/>
              <a:ext cx="5850" cy="975"/>
            </a:xfrm>
            <a:custGeom>
              <a:rect b="b" l="l" r="r" t="t"/>
              <a:pathLst>
                <a:path extrusionOk="0" h="39" w="234">
                  <a:moveTo>
                    <a:pt x="112" y="1"/>
                  </a:moveTo>
                  <a:cubicBezTo>
                    <a:pt x="66" y="1"/>
                    <a:pt x="38" y="1"/>
                    <a:pt x="1" y="29"/>
                  </a:cubicBezTo>
                  <a:cubicBezTo>
                    <a:pt x="38" y="38"/>
                    <a:pt x="66" y="38"/>
                    <a:pt x="112" y="38"/>
                  </a:cubicBezTo>
                  <a:cubicBezTo>
                    <a:pt x="159" y="38"/>
                    <a:pt x="196" y="38"/>
                    <a:pt x="233" y="10"/>
                  </a:cubicBezTo>
                  <a:cubicBezTo>
                    <a:pt x="196" y="1"/>
                    <a:pt x="14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50"/>
            <p:cNvSpPr/>
            <p:nvPr/>
          </p:nvSpPr>
          <p:spPr>
            <a:xfrm>
              <a:off x="4740225" y="3198925"/>
              <a:ext cx="7475" cy="950"/>
            </a:xfrm>
            <a:custGeom>
              <a:rect b="b" l="l" r="r" t="t"/>
              <a:pathLst>
                <a:path extrusionOk="0" h="38" w="299">
                  <a:moveTo>
                    <a:pt x="150" y="1"/>
                  </a:moveTo>
                  <a:cubicBezTo>
                    <a:pt x="103" y="1"/>
                    <a:pt x="47" y="1"/>
                    <a:pt x="1" y="28"/>
                  </a:cubicBezTo>
                  <a:cubicBezTo>
                    <a:pt x="57" y="38"/>
                    <a:pt x="103" y="38"/>
                    <a:pt x="150" y="38"/>
                  </a:cubicBezTo>
                  <a:cubicBezTo>
                    <a:pt x="196" y="38"/>
                    <a:pt x="252" y="38"/>
                    <a:pt x="298" y="19"/>
                  </a:cubicBezTo>
                  <a:cubicBezTo>
                    <a:pt x="252" y="1"/>
                    <a:pt x="196" y="1"/>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50"/>
            <p:cNvSpPr/>
            <p:nvPr/>
          </p:nvSpPr>
          <p:spPr>
            <a:xfrm>
              <a:off x="4742100" y="3148525"/>
              <a:ext cx="8625" cy="4900"/>
            </a:xfrm>
            <a:custGeom>
              <a:rect b="b" l="l" r="r" t="t"/>
              <a:pathLst>
                <a:path extrusionOk="0" h="196" w="345">
                  <a:moveTo>
                    <a:pt x="344" y="0"/>
                  </a:moveTo>
                  <a:cubicBezTo>
                    <a:pt x="307" y="0"/>
                    <a:pt x="270" y="0"/>
                    <a:pt x="233" y="19"/>
                  </a:cubicBezTo>
                  <a:cubicBezTo>
                    <a:pt x="205" y="19"/>
                    <a:pt x="177" y="47"/>
                    <a:pt x="140" y="56"/>
                  </a:cubicBezTo>
                  <a:cubicBezTo>
                    <a:pt x="84" y="93"/>
                    <a:pt x="28" y="140"/>
                    <a:pt x="0" y="196"/>
                  </a:cubicBezTo>
                  <a:cubicBezTo>
                    <a:pt x="37" y="168"/>
                    <a:pt x="65" y="158"/>
                    <a:pt x="84" y="140"/>
                  </a:cubicBezTo>
                  <a:cubicBezTo>
                    <a:pt x="112" y="121"/>
                    <a:pt x="140" y="103"/>
                    <a:pt x="168" y="93"/>
                  </a:cubicBezTo>
                  <a:cubicBezTo>
                    <a:pt x="223" y="56"/>
                    <a:pt x="279" y="3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50"/>
            <p:cNvSpPr/>
            <p:nvPr/>
          </p:nvSpPr>
          <p:spPr>
            <a:xfrm>
              <a:off x="4741850" y="3151300"/>
              <a:ext cx="6075" cy="5375"/>
            </a:xfrm>
            <a:custGeom>
              <a:rect b="b" l="l" r="r" t="t"/>
              <a:pathLst>
                <a:path extrusionOk="0" h="215" w="243">
                  <a:moveTo>
                    <a:pt x="243" y="1"/>
                  </a:moveTo>
                  <a:cubicBezTo>
                    <a:pt x="215" y="1"/>
                    <a:pt x="187" y="19"/>
                    <a:pt x="168" y="29"/>
                  </a:cubicBezTo>
                  <a:cubicBezTo>
                    <a:pt x="140" y="38"/>
                    <a:pt x="122" y="57"/>
                    <a:pt x="94" y="75"/>
                  </a:cubicBezTo>
                  <a:cubicBezTo>
                    <a:pt x="57" y="112"/>
                    <a:pt x="10" y="159"/>
                    <a:pt x="1" y="215"/>
                  </a:cubicBezTo>
                  <a:lnTo>
                    <a:pt x="57" y="159"/>
                  </a:lnTo>
                  <a:cubicBezTo>
                    <a:pt x="75" y="140"/>
                    <a:pt x="94" y="122"/>
                    <a:pt x="122" y="112"/>
                  </a:cubicBezTo>
                  <a:cubicBezTo>
                    <a:pt x="168" y="75"/>
                    <a:pt x="196" y="38"/>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50"/>
            <p:cNvSpPr/>
            <p:nvPr/>
          </p:nvSpPr>
          <p:spPr>
            <a:xfrm>
              <a:off x="4740225" y="3155725"/>
              <a:ext cx="5375" cy="6525"/>
            </a:xfrm>
            <a:custGeom>
              <a:rect b="b" l="l" r="r" t="t"/>
              <a:pathLst>
                <a:path extrusionOk="0" h="261" w="215">
                  <a:moveTo>
                    <a:pt x="215" y="0"/>
                  </a:moveTo>
                  <a:lnTo>
                    <a:pt x="215" y="0"/>
                  </a:lnTo>
                  <a:cubicBezTo>
                    <a:pt x="159" y="28"/>
                    <a:pt x="112" y="56"/>
                    <a:pt x="94" y="103"/>
                  </a:cubicBezTo>
                  <a:cubicBezTo>
                    <a:pt x="66" y="130"/>
                    <a:pt x="38" y="149"/>
                    <a:pt x="29" y="177"/>
                  </a:cubicBezTo>
                  <a:cubicBezTo>
                    <a:pt x="20" y="196"/>
                    <a:pt x="10" y="223"/>
                    <a:pt x="1" y="261"/>
                  </a:cubicBezTo>
                  <a:lnTo>
                    <a:pt x="57" y="196"/>
                  </a:lnTo>
                  <a:cubicBezTo>
                    <a:pt x="75" y="186"/>
                    <a:pt x="94" y="168"/>
                    <a:pt x="112" y="140"/>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50"/>
            <p:cNvSpPr/>
            <p:nvPr/>
          </p:nvSpPr>
          <p:spPr>
            <a:xfrm>
              <a:off x="4734200" y="3158275"/>
              <a:ext cx="4425" cy="7700"/>
            </a:xfrm>
            <a:custGeom>
              <a:rect b="b" l="l" r="r" t="t"/>
              <a:pathLst>
                <a:path extrusionOk="0" h="308" w="177">
                  <a:moveTo>
                    <a:pt x="177" y="1"/>
                  </a:moveTo>
                  <a:lnTo>
                    <a:pt x="177" y="1"/>
                  </a:lnTo>
                  <a:cubicBezTo>
                    <a:pt x="130" y="47"/>
                    <a:pt x="103" y="94"/>
                    <a:pt x="75" y="131"/>
                  </a:cubicBezTo>
                  <a:cubicBezTo>
                    <a:pt x="47" y="159"/>
                    <a:pt x="38" y="186"/>
                    <a:pt x="28" y="214"/>
                  </a:cubicBezTo>
                  <a:cubicBezTo>
                    <a:pt x="19" y="251"/>
                    <a:pt x="0" y="270"/>
                    <a:pt x="0" y="307"/>
                  </a:cubicBezTo>
                  <a:lnTo>
                    <a:pt x="47" y="233"/>
                  </a:lnTo>
                  <a:cubicBezTo>
                    <a:pt x="65" y="214"/>
                    <a:pt x="84" y="186"/>
                    <a:pt x="103" y="168"/>
                  </a:cubicBezTo>
                  <a:cubicBezTo>
                    <a:pt x="130" y="112"/>
                    <a:pt x="158" y="66"/>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50"/>
            <p:cNvSpPr/>
            <p:nvPr/>
          </p:nvSpPr>
          <p:spPr>
            <a:xfrm>
              <a:off x="4731650" y="3165700"/>
              <a:ext cx="5600" cy="7225"/>
            </a:xfrm>
            <a:custGeom>
              <a:rect b="b" l="l" r="r" t="t"/>
              <a:pathLst>
                <a:path extrusionOk="0" h="289" w="224">
                  <a:moveTo>
                    <a:pt x="223" y="1"/>
                  </a:moveTo>
                  <a:lnTo>
                    <a:pt x="223" y="1"/>
                  </a:lnTo>
                  <a:cubicBezTo>
                    <a:pt x="177" y="29"/>
                    <a:pt x="130" y="66"/>
                    <a:pt x="84" y="112"/>
                  </a:cubicBezTo>
                  <a:cubicBezTo>
                    <a:pt x="56" y="140"/>
                    <a:pt x="37" y="168"/>
                    <a:pt x="28" y="196"/>
                  </a:cubicBezTo>
                  <a:cubicBezTo>
                    <a:pt x="9" y="233"/>
                    <a:pt x="0" y="252"/>
                    <a:pt x="0" y="289"/>
                  </a:cubicBezTo>
                  <a:cubicBezTo>
                    <a:pt x="28" y="261"/>
                    <a:pt x="37" y="242"/>
                    <a:pt x="56" y="215"/>
                  </a:cubicBezTo>
                  <a:lnTo>
                    <a:pt x="121" y="150"/>
                  </a:lnTo>
                  <a:cubicBezTo>
                    <a:pt x="158" y="103"/>
                    <a:pt x="186" y="5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50"/>
            <p:cNvSpPr/>
            <p:nvPr/>
          </p:nvSpPr>
          <p:spPr>
            <a:xfrm>
              <a:off x="4755575" y="3168725"/>
              <a:ext cx="3275" cy="2825"/>
            </a:xfrm>
            <a:custGeom>
              <a:rect b="b" l="l" r="r" t="t"/>
              <a:pathLst>
                <a:path extrusionOk="0" h="113" w="131">
                  <a:moveTo>
                    <a:pt x="130" y="1"/>
                  </a:moveTo>
                  <a:cubicBezTo>
                    <a:pt x="102" y="1"/>
                    <a:pt x="84" y="19"/>
                    <a:pt x="47" y="38"/>
                  </a:cubicBezTo>
                  <a:cubicBezTo>
                    <a:pt x="28" y="66"/>
                    <a:pt x="9" y="75"/>
                    <a:pt x="0" y="112"/>
                  </a:cubicBezTo>
                  <a:cubicBezTo>
                    <a:pt x="28" y="112"/>
                    <a:pt x="56" y="84"/>
                    <a:pt x="84" y="75"/>
                  </a:cubicBezTo>
                  <a:cubicBezTo>
                    <a:pt x="93" y="47"/>
                    <a:pt x="112" y="2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50"/>
            <p:cNvSpPr/>
            <p:nvPr/>
          </p:nvSpPr>
          <p:spPr>
            <a:xfrm>
              <a:off x="4759275" y="3168025"/>
              <a:ext cx="3050" cy="2600"/>
            </a:xfrm>
            <a:custGeom>
              <a:rect b="b" l="l" r="r" t="t"/>
              <a:pathLst>
                <a:path extrusionOk="0" h="104" w="122">
                  <a:moveTo>
                    <a:pt x="122" y="1"/>
                  </a:moveTo>
                  <a:lnTo>
                    <a:pt x="47" y="29"/>
                  </a:lnTo>
                  <a:cubicBezTo>
                    <a:pt x="29" y="57"/>
                    <a:pt x="10" y="66"/>
                    <a:pt x="1" y="103"/>
                  </a:cubicBezTo>
                  <a:cubicBezTo>
                    <a:pt x="29" y="103"/>
                    <a:pt x="47" y="75"/>
                    <a:pt x="75" y="66"/>
                  </a:cubicBezTo>
                  <a:cubicBezTo>
                    <a:pt x="84" y="47"/>
                    <a:pt x="103" y="2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50"/>
            <p:cNvSpPr/>
            <p:nvPr/>
          </p:nvSpPr>
          <p:spPr>
            <a:xfrm>
              <a:off x="4727700" y="3176175"/>
              <a:ext cx="2575" cy="5350"/>
            </a:xfrm>
            <a:custGeom>
              <a:rect b="b" l="l" r="r" t="t"/>
              <a:pathLst>
                <a:path extrusionOk="0" h="214" w="103">
                  <a:moveTo>
                    <a:pt x="102" y="0"/>
                  </a:moveTo>
                  <a:cubicBezTo>
                    <a:pt x="65" y="19"/>
                    <a:pt x="47" y="56"/>
                    <a:pt x="37" y="102"/>
                  </a:cubicBezTo>
                  <a:cubicBezTo>
                    <a:pt x="19" y="121"/>
                    <a:pt x="10" y="130"/>
                    <a:pt x="10" y="158"/>
                  </a:cubicBezTo>
                  <a:cubicBezTo>
                    <a:pt x="0" y="167"/>
                    <a:pt x="0" y="195"/>
                    <a:pt x="0" y="214"/>
                  </a:cubicBezTo>
                  <a:cubicBezTo>
                    <a:pt x="37" y="186"/>
                    <a:pt x="47" y="149"/>
                    <a:pt x="65" y="112"/>
                  </a:cubicBezTo>
                  <a:cubicBezTo>
                    <a:pt x="84" y="74"/>
                    <a:pt x="93" y="4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50"/>
            <p:cNvSpPr/>
            <p:nvPr/>
          </p:nvSpPr>
          <p:spPr>
            <a:xfrm>
              <a:off x="4795975" y="3151200"/>
              <a:ext cx="58575" cy="60950"/>
            </a:xfrm>
            <a:custGeom>
              <a:rect b="b" l="l" r="r" t="t"/>
              <a:pathLst>
                <a:path extrusionOk="0" h="2438" w="2343">
                  <a:moveTo>
                    <a:pt x="1153" y="0"/>
                  </a:moveTo>
                  <a:cubicBezTo>
                    <a:pt x="1138" y="0"/>
                    <a:pt x="1122" y="2"/>
                    <a:pt x="1106" y="5"/>
                  </a:cubicBezTo>
                  <a:cubicBezTo>
                    <a:pt x="967" y="42"/>
                    <a:pt x="893" y="191"/>
                    <a:pt x="865" y="330"/>
                  </a:cubicBezTo>
                  <a:cubicBezTo>
                    <a:pt x="846" y="469"/>
                    <a:pt x="856" y="627"/>
                    <a:pt x="809" y="767"/>
                  </a:cubicBezTo>
                  <a:cubicBezTo>
                    <a:pt x="735" y="637"/>
                    <a:pt x="679" y="507"/>
                    <a:pt x="577" y="414"/>
                  </a:cubicBezTo>
                  <a:cubicBezTo>
                    <a:pt x="510" y="353"/>
                    <a:pt x="419" y="312"/>
                    <a:pt x="330" y="312"/>
                  </a:cubicBezTo>
                  <a:cubicBezTo>
                    <a:pt x="283" y="312"/>
                    <a:pt x="237" y="323"/>
                    <a:pt x="196" y="349"/>
                  </a:cubicBezTo>
                  <a:cubicBezTo>
                    <a:pt x="1" y="451"/>
                    <a:pt x="10" y="739"/>
                    <a:pt x="66" y="953"/>
                  </a:cubicBezTo>
                  <a:cubicBezTo>
                    <a:pt x="233" y="1473"/>
                    <a:pt x="521" y="1975"/>
                    <a:pt x="902" y="2365"/>
                  </a:cubicBezTo>
                  <a:cubicBezTo>
                    <a:pt x="948" y="2417"/>
                    <a:pt x="1005" y="2437"/>
                    <a:pt x="1065" y="2437"/>
                  </a:cubicBezTo>
                  <a:cubicBezTo>
                    <a:pt x="1175" y="2437"/>
                    <a:pt x="1294" y="2369"/>
                    <a:pt x="1367" y="2309"/>
                  </a:cubicBezTo>
                  <a:cubicBezTo>
                    <a:pt x="1785" y="1975"/>
                    <a:pt x="2128" y="1529"/>
                    <a:pt x="2277" y="1018"/>
                  </a:cubicBezTo>
                  <a:cubicBezTo>
                    <a:pt x="2323" y="860"/>
                    <a:pt x="2342" y="692"/>
                    <a:pt x="2296" y="534"/>
                  </a:cubicBezTo>
                  <a:cubicBezTo>
                    <a:pt x="2243" y="378"/>
                    <a:pt x="2110" y="254"/>
                    <a:pt x="1956" y="254"/>
                  </a:cubicBezTo>
                  <a:cubicBezTo>
                    <a:pt x="1945" y="254"/>
                    <a:pt x="1935" y="255"/>
                    <a:pt x="1924" y="256"/>
                  </a:cubicBezTo>
                  <a:cubicBezTo>
                    <a:pt x="1738" y="274"/>
                    <a:pt x="1617" y="451"/>
                    <a:pt x="1524" y="600"/>
                  </a:cubicBezTo>
                  <a:cubicBezTo>
                    <a:pt x="1515" y="460"/>
                    <a:pt x="1506" y="321"/>
                    <a:pt x="1450" y="191"/>
                  </a:cubicBezTo>
                  <a:cubicBezTo>
                    <a:pt x="1384" y="92"/>
                    <a:pt x="1274" y="0"/>
                    <a:pt x="115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50"/>
            <p:cNvSpPr/>
            <p:nvPr/>
          </p:nvSpPr>
          <p:spPr>
            <a:xfrm>
              <a:off x="4796675" y="3150975"/>
              <a:ext cx="58100" cy="61675"/>
            </a:xfrm>
            <a:custGeom>
              <a:rect b="b" l="l" r="r" t="t"/>
              <a:pathLst>
                <a:path extrusionOk="0" h="2467" w="2324">
                  <a:moveTo>
                    <a:pt x="1131" y="0"/>
                  </a:moveTo>
                  <a:cubicBezTo>
                    <a:pt x="1105" y="0"/>
                    <a:pt x="1078" y="5"/>
                    <a:pt x="1050" y="14"/>
                  </a:cubicBezTo>
                  <a:cubicBezTo>
                    <a:pt x="967" y="42"/>
                    <a:pt x="911" y="98"/>
                    <a:pt x="874" y="172"/>
                  </a:cubicBezTo>
                  <a:cubicBezTo>
                    <a:pt x="837" y="237"/>
                    <a:pt x="818" y="311"/>
                    <a:pt x="809" y="376"/>
                  </a:cubicBezTo>
                  <a:cubicBezTo>
                    <a:pt x="790" y="497"/>
                    <a:pt x="790" y="599"/>
                    <a:pt x="781" y="701"/>
                  </a:cubicBezTo>
                  <a:cubicBezTo>
                    <a:pt x="735" y="609"/>
                    <a:pt x="679" y="525"/>
                    <a:pt x="605" y="441"/>
                  </a:cubicBezTo>
                  <a:cubicBezTo>
                    <a:pt x="558" y="404"/>
                    <a:pt x="493" y="367"/>
                    <a:pt x="437" y="339"/>
                  </a:cubicBezTo>
                  <a:cubicBezTo>
                    <a:pt x="400" y="330"/>
                    <a:pt x="365" y="325"/>
                    <a:pt x="330" y="325"/>
                  </a:cubicBezTo>
                  <a:cubicBezTo>
                    <a:pt x="296" y="325"/>
                    <a:pt x="261" y="330"/>
                    <a:pt x="224" y="339"/>
                  </a:cubicBezTo>
                  <a:cubicBezTo>
                    <a:pt x="159" y="367"/>
                    <a:pt x="94" y="413"/>
                    <a:pt x="66" y="469"/>
                  </a:cubicBezTo>
                  <a:cubicBezTo>
                    <a:pt x="28" y="525"/>
                    <a:pt x="19" y="599"/>
                    <a:pt x="19" y="664"/>
                  </a:cubicBezTo>
                  <a:cubicBezTo>
                    <a:pt x="1" y="804"/>
                    <a:pt x="38" y="934"/>
                    <a:pt x="84" y="1064"/>
                  </a:cubicBezTo>
                  <a:cubicBezTo>
                    <a:pt x="168" y="1315"/>
                    <a:pt x="279" y="1547"/>
                    <a:pt x="419" y="1779"/>
                  </a:cubicBezTo>
                  <a:cubicBezTo>
                    <a:pt x="471" y="1863"/>
                    <a:pt x="527" y="1945"/>
                    <a:pt x="587" y="2025"/>
                  </a:cubicBezTo>
                  <a:lnTo>
                    <a:pt x="587" y="2025"/>
                  </a:lnTo>
                  <a:cubicBezTo>
                    <a:pt x="532" y="1946"/>
                    <a:pt x="481" y="1864"/>
                    <a:pt x="437" y="1779"/>
                  </a:cubicBezTo>
                  <a:cubicBezTo>
                    <a:pt x="298" y="1565"/>
                    <a:pt x="186" y="1315"/>
                    <a:pt x="121" y="1064"/>
                  </a:cubicBezTo>
                  <a:cubicBezTo>
                    <a:pt x="84" y="934"/>
                    <a:pt x="47" y="804"/>
                    <a:pt x="66" y="683"/>
                  </a:cubicBezTo>
                  <a:cubicBezTo>
                    <a:pt x="66" y="618"/>
                    <a:pt x="84" y="553"/>
                    <a:pt x="112" y="506"/>
                  </a:cubicBezTo>
                  <a:cubicBezTo>
                    <a:pt x="140" y="460"/>
                    <a:pt x="186" y="413"/>
                    <a:pt x="251" y="404"/>
                  </a:cubicBezTo>
                  <a:cubicBezTo>
                    <a:pt x="277" y="396"/>
                    <a:pt x="302" y="391"/>
                    <a:pt x="327" y="391"/>
                  </a:cubicBezTo>
                  <a:cubicBezTo>
                    <a:pt x="357" y="391"/>
                    <a:pt x="388" y="398"/>
                    <a:pt x="419" y="413"/>
                  </a:cubicBezTo>
                  <a:cubicBezTo>
                    <a:pt x="484" y="432"/>
                    <a:pt x="539" y="469"/>
                    <a:pt x="577" y="506"/>
                  </a:cubicBezTo>
                  <a:cubicBezTo>
                    <a:pt x="670" y="599"/>
                    <a:pt x="716" y="711"/>
                    <a:pt x="772" y="831"/>
                  </a:cubicBezTo>
                  <a:lnTo>
                    <a:pt x="809" y="915"/>
                  </a:lnTo>
                  <a:lnTo>
                    <a:pt x="828" y="831"/>
                  </a:lnTo>
                  <a:cubicBezTo>
                    <a:pt x="874" y="692"/>
                    <a:pt x="865" y="543"/>
                    <a:pt x="883" y="404"/>
                  </a:cubicBezTo>
                  <a:cubicBezTo>
                    <a:pt x="902" y="330"/>
                    <a:pt x="920" y="274"/>
                    <a:pt x="958" y="209"/>
                  </a:cubicBezTo>
                  <a:cubicBezTo>
                    <a:pt x="995" y="153"/>
                    <a:pt x="1041" y="107"/>
                    <a:pt x="1097" y="98"/>
                  </a:cubicBezTo>
                  <a:cubicBezTo>
                    <a:pt x="1116" y="88"/>
                    <a:pt x="1134" y="84"/>
                    <a:pt x="1153" y="84"/>
                  </a:cubicBezTo>
                  <a:cubicBezTo>
                    <a:pt x="1191" y="84"/>
                    <a:pt x="1230" y="101"/>
                    <a:pt x="1273" y="125"/>
                  </a:cubicBezTo>
                  <a:cubicBezTo>
                    <a:pt x="1329" y="153"/>
                    <a:pt x="1376" y="200"/>
                    <a:pt x="1394" y="246"/>
                  </a:cubicBezTo>
                  <a:cubicBezTo>
                    <a:pt x="1459" y="367"/>
                    <a:pt x="1469" y="506"/>
                    <a:pt x="1478" y="646"/>
                  </a:cubicBezTo>
                  <a:lnTo>
                    <a:pt x="1478" y="776"/>
                  </a:lnTo>
                  <a:lnTo>
                    <a:pt x="1552" y="655"/>
                  </a:lnTo>
                  <a:cubicBezTo>
                    <a:pt x="1580" y="590"/>
                    <a:pt x="1627" y="525"/>
                    <a:pt x="1673" y="469"/>
                  </a:cubicBezTo>
                  <a:cubicBezTo>
                    <a:pt x="1719" y="413"/>
                    <a:pt x="1784" y="367"/>
                    <a:pt x="1840" y="339"/>
                  </a:cubicBezTo>
                  <a:cubicBezTo>
                    <a:pt x="1868" y="330"/>
                    <a:pt x="1901" y="325"/>
                    <a:pt x="1934" y="325"/>
                  </a:cubicBezTo>
                  <a:cubicBezTo>
                    <a:pt x="1968" y="325"/>
                    <a:pt x="2003" y="330"/>
                    <a:pt x="2035" y="339"/>
                  </a:cubicBezTo>
                  <a:cubicBezTo>
                    <a:pt x="2110" y="367"/>
                    <a:pt x="2156" y="413"/>
                    <a:pt x="2203" y="469"/>
                  </a:cubicBezTo>
                  <a:cubicBezTo>
                    <a:pt x="2249" y="525"/>
                    <a:pt x="2268" y="599"/>
                    <a:pt x="2277" y="664"/>
                  </a:cubicBezTo>
                  <a:cubicBezTo>
                    <a:pt x="2295" y="739"/>
                    <a:pt x="2295" y="822"/>
                    <a:pt x="2277" y="887"/>
                  </a:cubicBezTo>
                  <a:cubicBezTo>
                    <a:pt x="2268" y="962"/>
                    <a:pt x="2258" y="1036"/>
                    <a:pt x="2230" y="1110"/>
                  </a:cubicBezTo>
                  <a:lnTo>
                    <a:pt x="2165" y="1315"/>
                  </a:lnTo>
                  <a:cubicBezTo>
                    <a:pt x="2045" y="1593"/>
                    <a:pt x="1877" y="1853"/>
                    <a:pt x="1664" y="2067"/>
                  </a:cubicBezTo>
                  <a:cubicBezTo>
                    <a:pt x="1877" y="1853"/>
                    <a:pt x="2063" y="1603"/>
                    <a:pt x="2184" y="1333"/>
                  </a:cubicBezTo>
                  <a:cubicBezTo>
                    <a:pt x="2221" y="1259"/>
                    <a:pt x="2249" y="1185"/>
                    <a:pt x="2268" y="1120"/>
                  </a:cubicBezTo>
                  <a:cubicBezTo>
                    <a:pt x="2295" y="1054"/>
                    <a:pt x="2314" y="971"/>
                    <a:pt x="2323" y="897"/>
                  </a:cubicBezTo>
                  <a:cubicBezTo>
                    <a:pt x="2305" y="785"/>
                    <a:pt x="2314" y="701"/>
                    <a:pt x="2305" y="636"/>
                  </a:cubicBezTo>
                  <a:cubicBezTo>
                    <a:pt x="2295" y="553"/>
                    <a:pt x="2268" y="469"/>
                    <a:pt x="2221" y="413"/>
                  </a:cubicBezTo>
                  <a:cubicBezTo>
                    <a:pt x="2175" y="339"/>
                    <a:pt x="2119" y="283"/>
                    <a:pt x="2035" y="265"/>
                  </a:cubicBezTo>
                  <a:cubicBezTo>
                    <a:pt x="1994" y="246"/>
                    <a:pt x="1949" y="237"/>
                    <a:pt x="1908" y="237"/>
                  </a:cubicBezTo>
                  <a:cubicBezTo>
                    <a:pt x="1866" y="237"/>
                    <a:pt x="1826" y="246"/>
                    <a:pt x="1794" y="265"/>
                  </a:cubicBezTo>
                  <a:cubicBezTo>
                    <a:pt x="1710" y="293"/>
                    <a:pt x="1654" y="339"/>
                    <a:pt x="1599" y="413"/>
                  </a:cubicBezTo>
                  <a:cubicBezTo>
                    <a:pt x="1571" y="432"/>
                    <a:pt x="1552" y="469"/>
                    <a:pt x="1524" y="506"/>
                  </a:cubicBezTo>
                  <a:cubicBezTo>
                    <a:pt x="1524" y="469"/>
                    <a:pt x="1524" y="432"/>
                    <a:pt x="1515" y="413"/>
                  </a:cubicBezTo>
                  <a:cubicBezTo>
                    <a:pt x="1506" y="339"/>
                    <a:pt x="1478" y="265"/>
                    <a:pt x="1441" y="200"/>
                  </a:cubicBezTo>
                  <a:cubicBezTo>
                    <a:pt x="1413" y="135"/>
                    <a:pt x="1348" y="79"/>
                    <a:pt x="1283" y="42"/>
                  </a:cubicBezTo>
                  <a:cubicBezTo>
                    <a:pt x="1233" y="17"/>
                    <a:pt x="1184" y="0"/>
                    <a:pt x="1131" y="0"/>
                  </a:cubicBezTo>
                  <a:close/>
                  <a:moveTo>
                    <a:pt x="587" y="2025"/>
                  </a:moveTo>
                  <a:cubicBezTo>
                    <a:pt x="682" y="2164"/>
                    <a:pt x="793" y="2293"/>
                    <a:pt x="911" y="2411"/>
                  </a:cubicBezTo>
                  <a:cubicBezTo>
                    <a:pt x="795" y="2289"/>
                    <a:pt x="686" y="2160"/>
                    <a:pt x="587" y="2025"/>
                  </a:cubicBezTo>
                  <a:close/>
                  <a:moveTo>
                    <a:pt x="1329" y="2374"/>
                  </a:moveTo>
                  <a:lnTo>
                    <a:pt x="1329" y="2374"/>
                  </a:lnTo>
                  <a:cubicBezTo>
                    <a:pt x="1255" y="2420"/>
                    <a:pt x="1190" y="2457"/>
                    <a:pt x="1116" y="2467"/>
                  </a:cubicBezTo>
                  <a:cubicBezTo>
                    <a:pt x="1199" y="2457"/>
                    <a:pt x="1273" y="2420"/>
                    <a:pt x="1329" y="237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50"/>
            <p:cNvSpPr/>
            <p:nvPr/>
          </p:nvSpPr>
          <p:spPr>
            <a:xfrm>
              <a:off x="4816200" y="3170350"/>
              <a:ext cx="5825" cy="41375"/>
            </a:xfrm>
            <a:custGeom>
              <a:rect b="b" l="l" r="r" t="t"/>
              <a:pathLst>
                <a:path extrusionOk="0" h="1655" w="233">
                  <a:moveTo>
                    <a:pt x="0" y="1"/>
                  </a:moveTo>
                  <a:lnTo>
                    <a:pt x="0" y="1"/>
                  </a:lnTo>
                  <a:cubicBezTo>
                    <a:pt x="9" y="140"/>
                    <a:pt x="37" y="279"/>
                    <a:pt x="74" y="400"/>
                  </a:cubicBezTo>
                  <a:lnTo>
                    <a:pt x="130" y="818"/>
                  </a:lnTo>
                  <a:lnTo>
                    <a:pt x="186" y="1236"/>
                  </a:lnTo>
                  <a:cubicBezTo>
                    <a:pt x="195" y="1311"/>
                    <a:pt x="195" y="1376"/>
                    <a:pt x="214" y="1450"/>
                  </a:cubicBezTo>
                  <a:cubicBezTo>
                    <a:pt x="214" y="1515"/>
                    <a:pt x="223" y="1589"/>
                    <a:pt x="223" y="1655"/>
                  </a:cubicBezTo>
                  <a:cubicBezTo>
                    <a:pt x="232" y="1515"/>
                    <a:pt x="223" y="1376"/>
                    <a:pt x="214" y="1236"/>
                  </a:cubicBezTo>
                  <a:cubicBezTo>
                    <a:pt x="195" y="1097"/>
                    <a:pt x="186" y="958"/>
                    <a:pt x="158" y="818"/>
                  </a:cubicBezTo>
                  <a:lnTo>
                    <a:pt x="93" y="400"/>
                  </a:lnTo>
                  <a:cubicBezTo>
                    <a:pt x="56" y="279"/>
                    <a:pt x="37" y="14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50"/>
            <p:cNvSpPr/>
            <p:nvPr/>
          </p:nvSpPr>
          <p:spPr>
            <a:xfrm>
              <a:off x="4823400" y="3166875"/>
              <a:ext cx="10475" cy="45550"/>
            </a:xfrm>
            <a:custGeom>
              <a:rect b="b" l="l" r="r" t="t"/>
              <a:pathLst>
                <a:path extrusionOk="0" h="1822" w="419">
                  <a:moveTo>
                    <a:pt x="418" y="0"/>
                  </a:moveTo>
                  <a:cubicBezTo>
                    <a:pt x="372" y="149"/>
                    <a:pt x="325" y="298"/>
                    <a:pt x="297" y="446"/>
                  </a:cubicBezTo>
                  <a:cubicBezTo>
                    <a:pt x="251" y="604"/>
                    <a:pt x="214" y="753"/>
                    <a:pt x="177" y="902"/>
                  </a:cubicBezTo>
                  <a:lnTo>
                    <a:pt x="74" y="1357"/>
                  </a:lnTo>
                  <a:cubicBezTo>
                    <a:pt x="47" y="1505"/>
                    <a:pt x="19" y="1673"/>
                    <a:pt x="0" y="1821"/>
                  </a:cubicBezTo>
                  <a:cubicBezTo>
                    <a:pt x="19" y="1738"/>
                    <a:pt x="28" y="1654"/>
                    <a:pt x="47" y="1589"/>
                  </a:cubicBezTo>
                  <a:cubicBezTo>
                    <a:pt x="74" y="1505"/>
                    <a:pt x="84" y="1422"/>
                    <a:pt x="112" y="1357"/>
                  </a:cubicBezTo>
                  <a:lnTo>
                    <a:pt x="223" y="902"/>
                  </a:lnTo>
                  <a:lnTo>
                    <a:pt x="325" y="446"/>
                  </a:lnTo>
                  <a:cubicBezTo>
                    <a:pt x="353" y="298"/>
                    <a:pt x="390" y="14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50"/>
            <p:cNvSpPr/>
            <p:nvPr/>
          </p:nvSpPr>
          <p:spPr>
            <a:xfrm>
              <a:off x="4820600" y="3185450"/>
              <a:ext cx="1650" cy="11650"/>
            </a:xfrm>
            <a:custGeom>
              <a:rect b="b" l="l" r="r" t="t"/>
              <a:pathLst>
                <a:path extrusionOk="0" h="466" w="66">
                  <a:moveTo>
                    <a:pt x="1" y="1"/>
                  </a:moveTo>
                  <a:cubicBezTo>
                    <a:pt x="1" y="75"/>
                    <a:pt x="10" y="159"/>
                    <a:pt x="10" y="233"/>
                  </a:cubicBezTo>
                  <a:cubicBezTo>
                    <a:pt x="19" y="261"/>
                    <a:pt x="19" y="307"/>
                    <a:pt x="38" y="344"/>
                  </a:cubicBezTo>
                  <a:cubicBezTo>
                    <a:pt x="38" y="382"/>
                    <a:pt x="47" y="428"/>
                    <a:pt x="56" y="465"/>
                  </a:cubicBezTo>
                  <a:cubicBezTo>
                    <a:pt x="66" y="428"/>
                    <a:pt x="66" y="382"/>
                    <a:pt x="66" y="344"/>
                  </a:cubicBezTo>
                  <a:cubicBezTo>
                    <a:pt x="66" y="307"/>
                    <a:pt x="56" y="261"/>
                    <a:pt x="56" y="233"/>
                  </a:cubicBezTo>
                  <a:cubicBezTo>
                    <a:pt x="47" y="149"/>
                    <a:pt x="19"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50"/>
            <p:cNvSpPr/>
            <p:nvPr/>
          </p:nvSpPr>
          <p:spPr>
            <a:xfrm>
              <a:off x="4820825" y="3180800"/>
              <a:ext cx="2125" cy="7225"/>
            </a:xfrm>
            <a:custGeom>
              <a:rect b="b" l="l" r="r" t="t"/>
              <a:pathLst>
                <a:path extrusionOk="0" h="289" w="85">
                  <a:moveTo>
                    <a:pt x="1" y="1"/>
                  </a:moveTo>
                  <a:cubicBezTo>
                    <a:pt x="1" y="57"/>
                    <a:pt x="10" y="103"/>
                    <a:pt x="29" y="149"/>
                  </a:cubicBezTo>
                  <a:cubicBezTo>
                    <a:pt x="38" y="168"/>
                    <a:pt x="38" y="196"/>
                    <a:pt x="47" y="215"/>
                  </a:cubicBezTo>
                  <a:cubicBezTo>
                    <a:pt x="57" y="242"/>
                    <a:pt x="57" y="261"/>
                    <a:pt x="75" y="289"/>
                  </a:cubicBezTo>
                  <a:cubicBezTo>
                    <a:pt x="84" y="252"/>
                    <a:pt x="84" y="233"/>
                    <a:pt x="84" y="205"/>
                  </a:cubicBezTo>
                  <a:cubicBezTo>
                    <a:pt x="84" y="187"/>
                    <a:pt x="84" y="159"/>
                    <a:pt x="75" y="140"/>
                  </a:cubicBezTo>
                  <a:cubicBezTo>
                    <a:pt x="47" y="75"/>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50"/>
            <p:cNvSpPr/>
            <p:nvPr/>
          </p:nvSpPr>
          <p:spPr>
            <a:xfrm>
              <a:off x="4824075" y="3180100"/>
              <a:ext cx="1200" cy="11425"/>
            </a:xfrm>
            <a:custGeom>
              <a:rect b="b" l="l" r="r" t="t"/>
              <a:pathLst>
                <a:path extrusionOk="0" h="457" w="48">
                  <a:moveTo>
                    <a:pt x="20" y="1"/>
                  </a:moveTo>
                  <a:cubicBezTo>
                    <a:pt x="1" y="75"/>
                    <a:pt x="1" y="150"/>
                    <a:pt x="1" y="233"/>
                  </a:cubicBezTo>
                  <a:cubicBezTo>
                    <a:pt x="10" y="308"/>
                    <a:pt x="10" y="382"/>
                    <a:pt x="20" y="456"/>
                  </a:cubicBezTo>
                  <a:cubicBezTo>
                    <a:pt x="38" y="410"/>
                    <a:pt x="47" y="373"/>
                    <a:pt x="47" y="335"/>
                  </a:cubicBezTo>
                  <a:lnTo>
                    <a:pt x="47" y="224"/>
                  </a:lnTo>
                  <a:cubicBezTo>
                    <a:pt x="47" y="150"/>
                    <a:pt x="47" y="75"/>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50"/>
            <p:cNvSpPr/>
            <p:nvPr/>
          </p:nvSpPr>
          <p:spPr>
            <a:xfrm>
              <a:off x="4823150" y="3195200"/>
              <a:ext cx="1425" cy="7000"/>
            </a:xfrm>
            <a:custGeom>
              <a:rect b="b" l="l" r="r" t="t"/>
              <a:pathLst>
                <a:path extrusionOk="0" h="280" w="57">
                  <a:moveTo>
                    <a:pt x="47" y="1"/>
                  </a:moveTo>
                  <a:cubicBezTo>
                    <a:pt x="29" y="47"/>
                    <a:pt x="10" y="94"/>
                    <a:pt x="10" y="140"/>
                  </a:cubicBezTo>
                  <a:cubicBezTo>
                    <a:pt x="1" y="187"/>
                    <a:pt x="1" y="233"/>
                    <a:pt x="10" y="280"/>
                  </a:cubicBezTo>
                  <a:cubicBezTo>
                    <a:pt x="38" y="233"/>
                    <a:pt x="38" y="187"/>
                    <a:pt x="47" y="140"/>
                  </a:cubicBezTo>
                  <a:cubicBezTo>
                    <a:pt x="57" y="94"/>
                    <a:pt x="57" y="4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50"/>
            <p:cNvSpPr/>
            <p:nvPr/>
          </p:nvSpPr>
          <p:spPr>
            <a:xfrm>
              <a:off x="4828500" y="3156425"/>
              <a:ext cx="1875" cy="10000"/>
            </a:xfrm>
            <a:custGeom>
              <a:rect b="b" l="l" r="r" t="t"/>
              <a:pathLst>
                <a:path extrusionOk="0" h="400" w="75">
                  <a:moveTo>
                    <a:pt x="0" y="0"/>
                  </a:moveTo>
                  <a:cubicBezTo>
                    <a:pt x="0" y="65"/>
                    <a:pt x="10" y="140"/>
                    <a:pt x="28" y="195"/>
                  </a:cubicBezTo>
                  <a:cubicBezTo>
                    <a:pt x="28" y="233"/>
                    <a:pt x="47" y="260"/>
                    <a:pt x="56" y="298"/>
                  </a:cubicBezTo>
                  <a:cubicBezTo>
                    <a:pt x="56" y="335"/>
                    <a:pt x="66" y="372"/>
                    <a:pt x="75" y="400"/>
                  </a:cubicBezTo>
                  <a:lnTo>
                    <a:pt x="75" y="298"/>
                  </a:lnTo>
                  <a:cubicBezTo>
                    <a:pt x="75" y="260"/>
                    <a:pt x="75" y="233"/>
                    <a:pt x="66" y="195"/>
                  </a:cubicBezTo>
                  <a:cubicBezTo>
                    <a:pt x="56" y="121"/>
                    <a:pt x="28"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50"/>
            <p:cNvSpPr/>
            <p:nvPr/>
          </p:nvSpPr>
          <p:spPr>
            <a:xfrm>
              <a:off x="4828025" y="3163625"/>
              <a:ext cx="1900" cy="7000"/>
            </a:xfrm>
            <a:custGeom>
              <a:rect b="b" l="l" r="r" t="t"/>
              <a:pathLst>
                <a:path extrusionOk="0" h="280" w="76">
                  <a:moveTo>
                    <a:pt x="1" y="0"/>
                  </a:moveTo>
                  <a:cubicBezTo>
                    <a:pt x="1" y="47"/>
                    <a:pt x="19" y="93"/>
                    <a:pt x="29" y="140"/>
                  </a:cubicBezTo>
                  <a:lnTo>
                    <a:pt x="66" y="279"/>
                  </a:lnTo>
                  <a:cubicBezTo>
                    <a:pt x="75" y="251"/>
                    <a:pt x="75" y="233"/>
                    <a:pt x="75" y="205"/>
                  </a:cubicBezTo>
                  <a:cubicBezTo>
                    <a:pt x="75" y="186"/>
                    <a:pt x="66" y="158"/>
                    <a:pt x="66" y="140"/>
                  </a:cubicBezTo>
                  <a:cubicBezTo>
                    <a:pt x="47" y="112"/>
                    <a:pt x="47" y="93"/>
                    <a:pt x="38" y="6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50"/>
            <p:cNvSpPr/>
            <p:nvPr/>
          </p:nvSpPr>
          <p:spPr>
            <a:xfrm>
              <a:off x="4825475" y="3155950"/>
              <a:ext cx="1900" cy="3975"/>
            </a:xfrm>
            <a:custGeom>
              <a:rect b="b" l="l" r="r" t="t"/>
              <a:pathLst>
                <a:path extrusionOk="0" h="159" w="76">
                  <a:moveTo>
                    <a:pt x="1" y="1"/>
                  </a:moveTo>
                  <a:cubicBezTo>
                    <a:pt x="1" y="38"/>
                    <a:pt x="10" y="66"/>
                    <a:pt x="29" y="84"/>
                  </a:cubicBezTo>
                  <a:cubicBezTo>
                    <a:pt x="29" y="94"/>
                    <a:pt x="29" y="112"/>
                    <a:pt x="38" y="121"/>
                  </a:cubicBezTo>
                  <a:cubicBezTo>
                    <a:pt x="47" y="131"/>
                    <a:pt x="47" y="140"/>
                    <a:pt x="56" y="159"/>
                  </a:cubicBezTo>
                  <a:cubicBezTo>
                    <a:pt x="75" y="121"/>
                    <a:pt x="75" y="84"/>
                    <a:pt x="56" y="66"/>
                  </a:cubicBezTo>
                  <a:cubicBezTo>
                    <a:pt x="47" y="47"/>
                    <a:pt x="47" y="38"/>
                    <a:pt x="38" y="29"/>
                  </a:cubicBezTo>
                  <a:cubicBezTo>
                    <a:pt x="29" y="1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50"/>
            <p:cNvSpPr/>
            <p:nvPr/>
          </p:nvSpPr>
          <p:spPr>
            <a:xfrm>
              <a:off x="4847075" y="3161750"/>
              <a:ext cx="3975" cy="8400"/>
            </a:xfrm>
            <a:custGeom>
              <a:rect b="b" l="l" r="r" t="t"/>
              <a:pathLst>
                <a:path extrusionOk="0" h="336" w="159">
                  <a:moveTo>
                    <a:pt x="1" y="1"/>
                  </a:moveTo>
                  <a:cubicBezTo>
                    <a:pt x="56" y="38"/>
                    <a:pt x="94" y="94"/>
                    <a:pt x="122" y="159"/>
                  </a:cubicBezTo>
                  <a:cubicBezTo>
                    <a:pt x="122" y="178"/>
                    <a:pt x="140" y="215"/>
                    <a:pt x="140" y="243"/>
                  </a:cubicBezTo>
                  <a:lnTo>
                    <a:pt x="140" y="289"/>
                  </a:lnTo>
                  <a:lnTo>
                    <a:pt x="140" y="335"/>
                  </a:lnTo>
                  <a:cubicBezTo>
                    <a:pt x="140" y="326"/>
                    <a:pt x="149" y="308"/>
                    <a:pt x="149" y="289"/>
                  </a:cubicBezTo>
                  <a:cubicBezTo>
                    <a:pt x="159" y="280"/>
                    <a:pt x="159" y="261"/>
                    <a:pt x="159" y="243"/>
                  </a:cubicBezTo>
                  <a:cubicBezTo>
                    <a:pt x="159" y="215"/>
                    <a:pt x="159" y="178"/>
                    <a:pt x="149" y="140"/>
                  </a:cubicBezTo>
                  <a:cubicBezTo>
                    <a:pt x="140" y="112"/>
                    <a:pt x="112" y="75"/>
                    <a:pt x="94" y="47"/>
                  </a:cubicBezTo>
                  <a:cubicBezTo>
                    <a:pt x="66" y="2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50"/>
            <p:cNvSpPr/>
            <p:nvPr/>
          </p:nvSpPr>
          <p:spPr>
            <a:xfrm>
              <a:off x="4847550" y="3167325"/>
              <a:ext cx="1650" cy="9100"/>
            </a:xfrm>
            <a:custGeom>
              <a:rect b="b" l="l" r="r" t="t"/>
              <a:pathLst>
                <a:path extrusionOk="0" h="364" w="66">
                  <a:moveTo>
                    <a:pt x="56" y="1"/>
                  </a:moveTo>
                  <a:cubicBezTo>
                    <a:pt x="47" y="29"/>
                    <a:pt x="37" y="57"/>
                    <a:pt x="37" y="85"/>
                  </a:cubicBezTo>
                  <a:cubicBezTo>
                    <a:pt x="37" y="122"/>
                    <a:pt x="19" y="140"/>
                    <a:pt x="19" y="177"/>
                  </a:cubicBezTo>
                  <a:lnTo>
                    <a:pt x="10" y="270"/>
                  </a:lnTo>
                  <a:cubicBezTo>
                    <a:pt x="10" y="308"/>
                    <a:pt x="10" y="326"/>
                    <a:pt x="0" y="363"/>
                  </a:cubicBezTo>
                  <a:cubicBezTo>
                    <a:pt x="19" y="335"/>
                    <a:pt x="37" y="317"/>
                    <a:pt x="47" y="280"/>
                  </a:cubicBezTo>
                  <a:cubicBezTo>
                    <a:pt x="56" y="243"/>
                    <a:pt x="65" y="224"/>
                    <a:pt x="65" y="187"/>
                  </a:cubicBezTo>
                  <a:cubicBezTo>
                    <a:pt x="65" y="131"/>
                    <a:pt x="65" y="57"/>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50"/>
            <p:cNvSpPr/>
            <p:nvPr/>
          </p:nvSpPr>
          <p:spPr>
            <a:xfrm>
              <a:off x="4848250" y="3173850"/>
              <a:ext cx="2800" cy="7675"/>
            </a:xfrm>
            <a:custGeom>
              <a:rect b="b" l="l" r="r" t="t"/>
              <a:pathLst>
                <a:path extrusionOk="0" h="307" w="112">
                  <a:moveTo>
                    <a:pt x="112" y="0"/>
                  </a:moveTo>
                  <a:cubicBezTo>
                    <a:pt x="75" y="47"/>
                    <a:pt x="65" y="93"/>
                    <a:pt x="56" y="158"/>
                  </a:cubicBezTo>
                  <a:cubicBezTo>
                    <a:pt x="28" y="205"/>
                    <a:pt x="19" y="251"/>
                    <a:pt x="0" y="307"/>
                  </a:cubicBezTo>
                  <a:cubicBezTo>
                    <a:pt x="19" y="288"/>
                    <a:pt x="47" y="260"/>
                    <a:pt x="56" y="242"/>
                  </a:cubicBezTo>
                  <a:cubicBezTo>
                    <a:pt x="65" y="214"/>
                    <a:pt x="75" y="186"/>
                    <a:pt x="93" y="158"/>
                  </a:cubicBezTo>
                  <a:cubicBezTo>
                    <a:pt x="102" y="139"/>
                    <a:pt x="112" y="102"/>
                    <a:pt x="112" y="74"/>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50"/>
            <p:cNvSpPr/>
            <p:nvPr/>
          </p:nvSpPr>
          <p:spPr>
            <a:xfrm>
              <a:off x="4846375" y="3167100"/>
              <a:ext cx="1200" cy="5825"/>
            </a:xfrm>
            <a:custGeom>
              <a:rect b="b" l="l" r="r" t="t"/>
              <a:pathLst>
                <a:path extrusionOk="0" h="233" w="48">
                  <a:moveTo>
                    <a:pt x="29" y="1"/>
                  </a:moveTo>
                  <a:cubicBezTo>
                    <a:pt x="10" y="38"/>
                    <a:pt x="10" y="84"/>
                    <a:pt x="1" y="112"/>
                  </a:cubicBezTo>
                  <a:lnTo>
                    <a:pt x="1" y="233"/>
                  </a:lnTo>
                  <a:cubicBezTo>
                    <a:pt x="38" y="196"/>
                    <a:pt x="47" y="149"/>
                    <a:pt x="47" y="112"/>
                  </a:cubicBezTo>
                  <a:lnTo>
                    <a:pt x="47" y="56"/>
                  </a:lnTo>
                  <a:cubicBezTo>
                    <a:pt x="47" y="29"/>
                    <a:pt x="38" y="19"/>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50"/>
            <p:cNvSpPr/>
            <p:nvPr/>
          </p:nvSpPr>
          <p:spPr>
            <a:xfrm>
              <a:off x="4826400" y="3204025"/>
              <a:ext cx="6775" cy="5150"/>
            </a:xfrm>
            <a:custGeom>
              <a:rect b="b" l="l" r="r" t="t"/>
              <a:pathLst>
                <a:path extrusionOk="0" h="206" w="271">
                  <a:moveTo>
                    <a:pt x="270" y="1"/>
                  </a:moveTo>
                  <a:lnTo>
                    <a:pt x="131" y="103"/>
                  </a:lnTo>
                  <a:cubicBezTo>
                    <a:pt x="94" y="140"/>
                    <a:pt x="47" y="168"/>
                    <a:pt x="1" y="205"/>
                  </a:cubicBezTo>
                  <a:cubicBezTo>
                    <a:pt x="38" y="205"/>
                    <a:pt x="57" y="196"/>
                    <a:pt x="84" y="187"/>
                  </a:cubicBezTo>
                  <a:cubicBezTo>
                    <a:pt x="103" y="168"/>
                    <a:pt x="131" y="150"/>
                    <a:pt x="150" y="140"/>
                  </a:cubicBezTo>
                  <a:cubicBezTo>
                    <a:pt x="196" y="103"/>
                    <a:pt x="242" y="5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50"/>
            <p:cNvSpPr/>
            <p:nvPr/>
          </p:nvSpPr>
          <p:spPr>
            <a:xfrm>
              <a:off x="4827800" y="3201250"/>
              <a:ext cx="4675" cy="4675"/>
            </a:xfrm>
            <a:custGeom>
              <a:rect b="b" l="l" r="r" t="t"/>
              <a:pathLst>
                <a:path extrusionOk="0" h="187" w="187">
                  <a:moveTo>
                    <a:pt x="186" y="0"/>
                  </a:moveTo>
                  <a:lnTo>
                    <a:pt x="140" y="47"/>
                  </a:lnTo>
                  <a:lnTo>
                    <a:pt x="94" y="93"/>
                  </a:lnTo>
                  <a:lnTo>
                    <a:pt x="1" y="186"/>
                  </a:lnTo>
                  <a:cubicBezTo>
                    <a:pt x="28" y="186"/>
                    <a:pt x="47" y="177"/>
                    <a:pt x="56" y="168"/>
                  </a:cubicBezTo>
                  <a:cubicBezTo>
                    <a:pt x="84" y="158"/>
                    <a:pt x="103" y="130"/>
                    <a:pt x="121" y="121"/>
                  </a:cubicBezTo>
                  <a:cubicBezTo>
                    <a:pt x="149" y="84"/>
                    <a:pt x="177"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50"/>
            <p:cNvSpPr/>
            <p:nvPr/>
          </p:nvSpPr>
          <p:spPr>
            <a:xfrm>
              <a:off x="4828500" y="3196375"/>
              <a:ext cx="1875" cy="6050"/>
            </a:xfrm>
            <a:custGeom>
              <a:rect b="b" l="l" r="r" t="t"/>
              <a:pathLst>
                <a:path extrusionOk="0" h="242" w="75">
                  <a:moveTo>
                    <a:pt x="75" y="0"/>
                  </a:moveTo>
                  <a:cubicBezTo>
                    <a:pt x="56" y="37"/>
                    <a:pt x="28" y="75"/>
                    <a:pt x="19" y="121"/>
                  </a:cubicBezTo>
                  <a:cubicBezTo>
                    <a:pt x="10" y="149"/>
                    <a:pt x="0" y="195"/>
                    <a:pt x="0" y="242"/>
                  </a:cubicBezTo>
                  <a:cubicBezTo>
                    <a:pt x="19" y="214"/>
                    <a:pt x="47" y="168"/>
                    <a:pt x="66" y="140"/>
                  </a:cubicBezTo>
                  <a:cubicBezTo>
                    <a:pt x="66" y="121"/>
                    <a:pt x="75" y="93"/>
                    <a:pt x="75" y="75"/>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50"/>
            <p:cNvSpPr/>
            <p:nvPr/>
          </p:nvSpPr>
          <p:spPr>
            <a:xfrm>
              <a:off x="4831275" y="3195900"/>
              <a:ext cx="3300" cy="4675"/>
            </a:xfrm>
            <a:custGeom>
              <a:rect b="b" l="l" r="r" t="t"/>
              <a:pathLst>
                <a:path extrusionOk="0" h="187" w="132">
                  <a:moveTo>
                    <a:pt x="131" y="1"/>
                  </a:moveTo>
                  <a:cubicBezTo>
                    <a:pt x="94" y="19"/>
                    <a:pt x="75" y="47"/>
                    <a:pt x="47" y="75"/>
                  </a:cubicBezTo>
                  <a:cubicBezTo>
                    <a:pt x="29" y="112"/>
                    <a:pt x="10" y="140"/>
                    <a:pt x="1" y="187"/>
                  </a:cubicBezTo>
                  <a:cubicBezTo>
                    <a:pt x="38" y="159"/>
                    <a:pt x="57" y="122"/>
                    <a:pt x="85" y="103"/>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50"/>
            <p:cNvSpPr/>
            <p:nvPr/>
          </p:nvSpPr>
          <p:spPr>
            <a:xfrm>
              <a:off x="4835000" y="3195450"/>
              <a:ext cx="4450" cy="6525"/>
            </a:xfrm>
            <a:custGeom>
              <a:rect b="b" l="l" r="r" t="t"/>
              <a:pathLst>
                <a:path extrusionOk="0" h="261" w="178">
                  <a:moveTo>
                    <a:pt x="177" y="0"/>
                  </a:moveTo>
                  <a:lnTo>
                    <a:pt x="177" y="0"/>
                  </a:lnTo>
                  <a:cubicBezTo>
                    <a:pt x="131" y="37"/>
                    <a:pt x="94" y="74"/>
                    <a:pt x="75" y="121"/>
                  </a:cubicBezTo>
                  <a:cubicBezTo>
                    <a:pt x="38" y="167"/>
                    <a:pt x="19" y="214"/>
                    <a:pt x="1" y="260"/>
                  </a:cubicBezTo>
                  <a:cubicBezTo>
                    <a:pt x="47" y="223"/>
                    <a:pt x="75" y="177"/>
                    <a:pt x="112" y="140"/>
                  </a:cubicBezTo>
                  <a:cubicBezTo>
                    <a:pt x="140" y="93"/>
                    <a:pt x="168"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50"/>
            <p:cNvSpPr/>
            <p:nvPr/>
          </p:nvSpPr>
          <p:spPr>
            <a:xfrm>
              <a:off x="4797600" y="3163625"/>
              <a:ext cx="1900" cy="9300"/>
            </a:xfrm>
            <a:custGeom>
              <a:rect b="b" l="l" r="r" t="t"/>
              <a:pathLst>
                <a:path extrusionOk="0" h="372" w="76">
                  <a:moveTo>
                    <a:pt x="75" y="0"/>
                  </a:moveTo>
                  <a:lnTo>
                    <a:pt x="75" y="0"/>
                  </a:lnTo>
                  <a:cubicBezTo>
                    <a:pt x="57" y="19"/>
                    <a:pt x="47" y="56"/>
                    <a:pt x="38" y="84"/>
                  </a:cubicBezTo>
                  <a:cubicBezTo>
                    <a:pt x="29" y="103"/>
                    <a:pt x="10" y="140"/>
                    <a:pt x="10" y="168"/>
                  </a:cubicBezTo>
                  <a:cubicBezTo>
                    <a:pt x="1" y="242"/>
                    <a:pt x="10" y="316"/>
                    <a:pt x="47" y="372"/>
                  </a:cubicBezTo>
                  <a:lnTo>
                    <a:pt x="47" y="279"/>
                  </a:lnTo>
                  <a:lnTo>
                    <a:pt x="47" y="186"/>
                  </a:lnTo>
                  <a:cubicBezTo>
                    <a:pt x="47" y="130"/>
                    <a:pt x="57"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50"/>
            <p:cNvSpPr/>
            <p:nvPr/>
          </p:nvSpPr>
          <p:spPr>
            <a:xfrm>
              <a:off x="4799700" y="3167325"/>
              <a:ext cx="1425" cy="8175"/>
            </a:xfrm>
            <a:custGeom>
              <a:rect b="b" l="l" r="r" t="t"/>
              <a:pathLst>
                <a:path extrusionOk="0" h="327" w="57">
                  <a:moveTo>
                    <a:pt x="38" y="1"/>
                  </a:moveTo>
                  <a:cubicBezTo>
                    <a:pt x="10" y="29"/>
                    <a:pt x="10" y="57"/>
                    <a:pt x="0" y="85"/>
                  </a:cubicBezTo>
                  <a:lnTo>
                    <a:pt x="0" y="168"/>
                  </a:lnTo>
                  <a:cubicBezTo>
                    <a:pt x="10" y="224"/>
                    <a:pt x="19" y="280"/>
                    <a:pt x="56" y="326"/>
                  </a:cubicBezTo>
                  <a:lnTo>
                    <a:pt x="47" y="243"/>
                  </a:lnTo>
                  <a:lnTo>
                    <a:pt x="47" y="168"/>
                  </a:lnTo>
                  <a:cubicBezTo>
                    <a:pt x="47" y="103"/>
                    <a:pt x="47" y="5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50"/>
            <p:cNvSpPr/>
            <p:nvPr/>
          </p:nvSpPr>
          <p:spPr>
            <a:xfrm>
              <a:off x="4802250" y="3171750"/>
              <a:ext cx="2125" cy="8150"/>
            </a:xfrm>
            <a:custGeom>
              <a:rect b="b" l="l" r="r" t="t"/>
              <a:pathLst>
                <a:path extrusionOk="0" h="326" w="85">
                  <a:moveTo>
                    <a:pt x="10" y="0"/>
                  </a:moveTo>
                  <a:cubicBezTo>
                    <a:pt x="1" y="66"/>
                    <a:pt x="10" y="131"/>
                    <a:pt x="10" y="158"/>
                  </a:cubicBezTo>
                  <a:cubicBezTo>
                    <a:pt x="10" y="186"/>
                    <a:pt x="19" y="223"/>
                    <a:pt x="38" y="242"/>
                  </a:cubicBezTo>
                  <a:cubicBezTo>
                    <a:pt x="47" y="279"/>
                    <a:pt x="56" y="298"/>
                    <a:pt x="84" y="326"/>
                  </a:cubicBezTo>
                  <a:lnTo>
                    <a:pt x="75" y="242"/>
                  </a:lnTo>
                  <a:cubicBezTo>
                    <a:pt x="75" y="223"/>
                    <a:pt x="56" y="186"/>
                    <a:pt x="56" y="158"/>
                  </a:cubicBezTo>
                  <a:cubicBezTo>
                    <a:pt x="47" y="112"/>
                    <a:pt x="38"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50"/>
            <p:cNvSpPr/>
            <p:nvPr/>
          </p:nvSpPr>
          <p:spPr>
            <a:xfrm>
              <a:off x="4800850" y="3178950"/>
              <a:ext cx="3750" cy="8150"/>
            </a:xfrm>
            <a:custGeom>
              <a:rect b="b" l="l" r="r" t="t"/>
              <a:pathLst>
                <a:path extrusionOk="0" h="326" w="150">
                  <a:moveTo>
                    <a:pt x="1" y="1"/>
                  </a:moveTo>
                  <a:lnTo>
                    <a:pt x="1" y="1"/>
                  </a:lnTo>
                  <a:cubicBezTo>
                    <a:pt x="10" y="56"/>
                    <a:pt x="19" y="121"/>
                    <a:pt x="47" y="177"/>
                  </a:cubicBezTo>
                  <a:cubicBezTo>
                    <a:pt x="57" y="196"/>
                    <a:pt x="84" y="233"/>
                    <a:pt x="94" y="261"/>
                  </a:cubicBezTo>
                  <a:cubicBezTo>
                    <a:pt x="103" y="279"/>
                    <a:pt x="131" y="307"/>
                    <a:pt x="150" y="326"/>
                  </a:cubicBezTo>
                  <a:lnTo>
                    <a:pt x="112" y="242"/>
                  </a:lnTo>
                  <a:cubicBezTo>
                    <a:pt x="103" y="223"/>
                    <a:pt x="94" y="186"/>
                    <a:pt x="84" y="168"/>
                  </a:cubicBezTo>
                  <a:cubicBezTo>
                    <a:pt x="57"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50"/>
            <p:cNvSpPr/>
            <p:nvPr/>
          </p:nvSpPr>
          <p:spPr>
            <a:xfrm>
              <a:off x="4805725" y="3184300"/>
              <a:ext cx="2600" cy="8600"/>
            </a:xfrm>
            <a:custGeom>
              <a:rect b="b" l="l" r="r" t="t"/>
              <a:pathLst>
                <a:path extrusionOk="0" h="344" w="104">
                  <a:moveTo>
                    <a:pt x="1" y="0"/>
                  </a:moveTo>
                  <a:cubicBezTo>
                    <a:pt x="1" y="65"/>
                    <a:pt x="1" y="121"/>
                    <a:pt x="10" y="167"/>
                  </a:cubicBezTo>
                  <a:cubicBezTo>
                    <a:pt x="29" y="205"/>
                    <a:pt x="38" y="242"/>
                    <a:pt x="47" y="260"/>
                  </a:cubicBezTo>
                  <a:cubicBezTo>
                    <a:pt x="57" y="298"/>
                    <a:pt x="85" y="325"/>
                    <a:pt x="103" y="344"/>
                  </a:cubicBezTo>
                  <a:cubicBezTo>
                    <a:pt x="94" y="325"/>
                    <a:pt x="94" y="298"/>
                    <a:pt x="85" y="260"/>
                  </a:cubicBezTo>
                  <a:lnTo>
                    <a:pt x="57" y="167"/>
                  </a:lnTo>
                  <a:cubicBezTo>
                    <a:pt x="47" y="112"/>
                    <a:pt x="29"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50"/>
            <p:cNvSpPr/>
            <p:nvPr/>
          </p:nvSpPr>
          <p:spPr>
            <a:xfrm>
              <a:off x="4820375" y="3168725"/>
              <a:ext cx="1175" cy="4200"/>
            </a:xfrm>
            <a:custGeom>
              <a:rect b="b" l="l" r="r" t="t"/>
              <a:pathLst>
                <a:path extrusionOk="0" h="168" w="47">
                  <a:moveTo>
                    <a:pt x="19" y="1"/>
                  </a:moveTo>
                  <a:cubicBezTo>
                    <a:pt x="10" y="29"/>
                    <a:pt x="10" y="47"/>
                    <a:pt x="0" y="84"/>
                  </a:cubicBezTo>
                  <a:cubicBezTo>
                    <a:pt x="0" y="112"/>
                    <a:pt x="10" y="140"/>
                    <a:pt x="19" y="168"/>
                  </a:cubicBezTo>
                  <a:cubicBezTo>
                    <a:pt x="47" y="140"/>
                    <a:pt x="47" y="112"/>
                    <a:pt x="47" y="84"/>
                  </a:cubicBezTo>
                  <a:cubicBezTo>
                    <a:pt x="47" y="66"/>
                    <a:pt x="28" y="2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50"/>
            <p:cNvSpPr/>
            <p:nvPr/>
          </p:nvSpPr>
          <p:spPr>
            <a:xfrm>
              <a:off x="4822000" y="3165250"/>
              <a:ext cx="950" cy="4200"/>
            </a:xfrm>
            <a:custGeom>
              <a:rect b="b" l="l" r="r" t="t"/>
              <a:pathLst>
                <a:path extrusionOk="0" h="168" w="38">
                  <a:moveTo>
                    <a:pt x="10" y="0"/>
                  </a:moveTo>
                  <a:cubicBezTo>
                    <a:pt x="0" y="38"/>
                    <a:pt x="0" y="65"/>
                    <a:pt x="0" y="84"/>
                  </a:cubicBezTo>
                  <a:cubicBezTo>
                    <a:pt x="0" y="112"/>
                    <a:pt x="0" y="140"/>
                    <a:pt x="28" y="168"/>
                  </a:cubicBezTo>
                  <a:cubicBezTo>
                    <a:pt x="37" y="140"/>
                    <a:pt x="37" y="112"/>
                    <a:pt x="37" y="84"/>
                  </a:cubicBezTo>
                  <a:cubicBezTo>
                    <a:pt x="3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50"/>
            <p:cNvSpPr/>
            <p:nvPr/>
          </p:nvSpPr>
          <p:spPr>
            <a:xfrm>
              <a:off x="4810150" y="3196150"/>
              <a:ext cx="2800" cy="5575"/>
            </a:xfrm>
            <a:custGeom>
              <a:rect b="b" l="l" r="r" t="t"/>
              <a:pathLst>
                <a:path extrusionOk="0" h="223" w="112">
                  <a:moveTo>
                    <a:pt x="0" y="0"/>
                  </a:moveTo>
                  <a:lnTo>
                    <a:pt x="0" y="0"/>
                  </a:lnTo>
                  <a:cubicBezTo>
                    <a:pt x="10" y="46"/>
                    <a:pt x="19" y="84"/>
                    <a:pt x="38" y="130"/>
                  </a:cubicBezTo>
                  <a:cubicBezTo>
                    <a:pt x="47" y="139"/>
                    <a:pt x="56" y="158"/>
                    <a:pt x="66" y="177"/>
                  </a:cubicBezTo>
                  <a:cubicBezTo>
                    <a:pt x="84" y="195"/>
                    <a:pt x="93" y="204"/>
                    <a:pt x="112" y="223"/>
                  </a:cubicBezTo>
                  <a:cubicBezTo>
                    <a:pt x="103" y="177"/>
                    <a:pt x="93" y="139"/>
                    <a:pt x="66" y="102"/>
                  </a:cubicBezTo>
                  <a:cubicBezTo>
                    <a:pt x="47"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50"/>
            <p:cNvSpPr/>
            <p:nvPr/>
          </p:nvSpPr>
          <p:spPr>
            <a:xfrm>
              <a:off x="4881925" y="3257175"/>
              <a:ext cx="58325" cy="60350"/>
            </a:xfrm>
            <a:custGeom>
              <a:rect b="b" l="l" r="r" t="t"/>
              <a:pathLst>
                <a:path extrusionOk="0" h="2414" w="2333">
                  <a:moveTo>
                    <a:pt x="1102" y="1"/>
                  </a:moveTo>
                  <a:cubicBezTo>
                    <a:pt x="1069" y="1"/>
                    <a:pt x="1036" y="7"/>
                    <a:pt x="1004" y="21"/>
                  </a:cubicBezTo>
                  <a:cubicBezTo>
                    <a:pt x="864" y="68"/>
                    <a:pt x="818" y="244"/>
                    <a:pt x="818" y="383"/>
                  </a:cubicBezTo>
                  <a:cubicBezTo>
                    <a:pt x="818" y="523"/>
                    <a:pt x="864" y="671"/>
                    <a:pt x="846" y="811"/>
                  </a:cubicBezTo>
                  <a:cubicBezTo>
                    <a:pt x="762" y="690"/>
                    <a:pt x="679" y="579"/>
                    <a:pt x="567" y="504"/>
                  </a:cubicBezTo>
                  <a:cubicBezTo>
                    <a:pt x="501" y="464"/>
                    <a:pt x="425" y="440"/>
                    <a:pt x="349" y="440"/>
                  </a:cubicBezTo>
                  <a:cubicBezTo>
                    <a:pt x="286" y="440"/>
                    <a:pt x="223" y="457"/>
                    <a:pt x="168" y="495"/>
                  </a:cubicBezTo>
                  <a:cubicBezTo>
                    <a:pt x="0" y="634"/>
                    <a:pt x="65" y="913"/>
                    <a:pt x="158" y="1108"/>
                  </a:cubicBezTo>
                  <a:cubicBezTo>
                    <a:pt x="400" y="1610"/>
                    <a:pt x="772" y="2037"/>
                    <a:pt x="1227" y="2362"/>
                  </a:cubicBezTo>
                  <a:cubicBezTo>
                    <a:pt x="1268" y="2399"/>
                    <a:pt x="1315" y="2413"/>
                    <a:pt x="1361" y="2413"/>
                  </a:cubicBezTo>
                  <a:cubicBezTo>
                    <a:pt x="1478" y="2413"/>
                    <a:pt x="1595" y="2318"/>
                    <a:pt x="1636" y="2251"/>
                  </a:cubicBezTo>
                  <a:cubicBezTo>
                    <a:pt x="1998" y="1842"/>
                    <a:pt x="2249" y="1359"/>
                    <a:pt x="2305" y="820"/>
                  </a:cubicBezTo>
                  <a:cubicBezTo>
                    <a:pt x="2332" y="662"/>
                    <a:pt x="2332" y="486"/>
                    <a:pt x="2249" y="337"/>
                  </a:cubicBezTo>
                  <a:cubicBezTo>
                    <a:pt x="2193" y="218"/>
                    <a:pt x="2057" y="113"/>
                    <a:pt x="1915" y="113"/>
                  </a:cubicBezTo>
                  <a:cubicBezTo>
                    <a:pt x="1890" y="113"/>
                    <a:pt x="1865" y="116"/>
                    <a:pt x="1840" y="123"/>
                  </a:cubicBezTo>
                  <a:cubicBezTo>
                    <a:pt x="1654" y="170"/>
                    <a:pt x="1571" y="356"/>
                    <a:pt x="1505" y="532"/>
                  </a:cubicBezTo>
                  <a:cubicBezTo>
                    <a:pt x="1478" y="402"/>
                    <a:pt x="1450" y="253"/>
                    <a:pt x="1366" y="151"/>
                  </a:cubicBezTo>
                  <a:cubicBezTo>
                    <a:pt x="1303" y="60"/>
                    <a:pt x="1203" y="1"/>
                    <a:pt x="11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50"/>
            <p:cNvSpPr/>
            <p:nvPr/>
          </p:nvSpPr>
          <p:spPr>
            <a:xfrm>
              <a:off x="4883075" y="3255750"/>
              <a:ext cx="58100" cy="62100"/>
            </a:xfrm>
            <a:custGeom>
              <a:rect b="b" l="l" r="r" t="t"/>
              <a:pathLst>
                <a:path extrusionOk="0" h="2484" w="2324">
                  <a:moveTo>
                    <a:pt x="1089" y="1"/>
                  </a:moveTo>
                  <a:cubicBezTo>
                    <a:pt x="1042" y="1"/>
                    <a:pt x="992" y="10"/>
                    <a:pt x="948" y="32"/>
                  </a:cubicBezTo>
                  <a:cubicBezTo>
                    <a:pt x="883" y="60"/>
                    <a:pt x="818" y="134"/>
                    <a:pt x="800" y="217"/>
                  </a:cubicBezTo>
                  <a:cubicBezTo>
                    <a:pt x="772" y="282"/>
                    <a:pt x="763" y="366"/>
                    <a:pt x="763" y="431"/>
                  </a:cubicBezTo>
                  <a:cubicBezTo>
                    <a:pt x="763" y="552"/>
                    <a:pt x="791" y="654"/>
                    <a:pt x="791" y="756"/>
                  </a:cubicBezTo>
                  <a:cubicBezTo>
                    <a:pt x="726" y="682"/>
                    <a:pt x="660" y="598"/>
                    <a:pt x="568" y="543"/>
                  </a:cubicBezTo>
                  <a:cubicBezTo>
                    <a:pt x="512" y="505"/>
                    <a:pt x="437" y="468"/>
                    <a:pt x="372" y="468"/>
                  </a:cubicBezTo>
                  <a:cubicBezTo>
                    <a:pt x="355" y="466"/>
                    <a:pt x="338" y="465"/>
                    <a:pt x="321" y="465"/>
                  </a:cubicBezTo>
                  <a:cubicBezTo>
                    <a:pt x="267" y="465"/>
                    <a:pt x="216" y="477"/>
                    <a:pt x="159" y="505"/>
                  </a:cubicBezTo>
                  <a:cubicBezTo>
                    <a:pt x="103" y="543"/>
                    <a:pt x="47" y="598"/>
                    <a:pt x="19" y="663"/>
                  </a:cubicBezTo>
                  <a:cubicBezTo>
                    <a:pt x="1" y="738"/>
                    <a:pt x="1" y="803"/>
                    <a:pt x="10" y="877"/>
                  </a:cubicBezTo>
                  <a:cubicBezTo>
                    <a:pt x="19" y="1016"/>
                    <a:pt x="75" y="1128"/>
                    <a:pt x="149" y="1249"/>
                  </a:cubicBezTo>
                  <a:cubicBezTo>
                    <a:pt x="280" y="1481"/>
                    <a:pt x="428" y="1704"/>
                    <a:pt x="605" y="1899"/>
                  </a:cubicBezTo>
                  <a:cubicBezTo>
                    <a:pt x="428" y="1704"/>
                    <a:pt x="289" y="1481"/>
                    <a:pt x="159" y="1249"/>
                  </a:cubicBezTo>
                  <a:cubicBezTo>
                    <a:pt x="103" y="1128"/>
                    <a:pt x="47" y="1007"/>
                    <a:pt x="29" y="877"/>
                  </a:cubicBezTo>
                  <a:cubicBezTo>
                    <a:pt x="29" y="821"/>
                    <a:pt x="29" y="747"/>
                    <a:pt x="57" y="691"/>
                  </a:cubicBezTo>
                  <a:cubicBezTo>
                    <a:pt x="75" y="636"/>
                    <a:pt x="122" y="589"/>
                    <a:pt x="168" y="561"/>
                  </a:cubicBezTo>
                  <a:cubicBezTo>
                    <a:pt x="214" y="548"/>
                    <a:pt x="255" y="535"/>
                    <a:pt x="295" y="535"/>
                  </a:cubicBezTo>
                  <a:cubicBezTo>
                    <a:pt x="312" y="535"/>
                    <a:pt x="328" y="537"/>
                    <a:pt x="345" y="543"/>
                  </a:cubicBezTo>
                  <a:cubicBezTo>
                    <a:pt x="400" y="552"/>
                    <a:pt x="465" y="571"/>
                    <a:pt x="521" y="608"/>
                  </a:cubicBezTo>
                  <a:cubicBezTo>
                    <a:pt x="623" y="682"/>
                    <a:pt x="698" y="784"/>
                    <a:pt x="772" y="896"/>
                  </a:cubicBezTo>
                  <a:lnTo>
                    <a:pt x="818" y="970"/>
                  </a:lnTo>
                  <a:lnTo>
                    <a:pt x="837" y="886"/>
                  </a:lnTo>
                  <a:cubicBezTo>
                    <a:pt x="856" y="738"/>
                    <a:pt x="818" y="598"/>
                    <a:pt x="818" y="459"/>
                  </a:cubicBezTo>
                  <a:cubicBezTo>
                    <a:pt x="818" y="385"/>
                    <a:pt x="837" y="329"/>
                    <a:pt x="856" y="264"/>
                  </a:cubicBezTo>
                  <a:cubicBezTo>
                    <a:pt x="883" y="199"/>
                    <a:pt x="911" y="143"/>
                    <a:pt x="976" y="125"/>
                  </a:cubicBezTo>
                  <a:cubicBezTo>
                    <a:pt x="1006" y="107"/>
                    <a:pt x="1043" y="100"/>
                    <a:pt x="1080" y="100"/>
                  </a:cubicBezTo>
                  <a:cubicBezTo>
                    <a:pt x="1102" y="100"/>
                    <a:pt x="1123" y="103"/>
                    <a:pt x="1144" y="106"/>
                  </a:cubicBezTo>
                  <a:cubicBezTo>
                    <a:pt x="1209" y="134"/>
                    <a:pt x="1264" y="171"/>
                    <a:pt x="1302" y="217"/>
                  </a:cubicBezTo>
                  <a:cubicBezTo>
                    <a:pt x="1376" y="320"/>
                    <a:pt x="1413" y="459"/>
                    <a:pt x="1441" y="589"/>
                  </a:cubicBezTo>
                  <a:lnTo>
                    <a:pt x="1459" y="710"/>
                  </a:lnTo>
                  <a:lnTo>
                    <a:pt x="1506" y="598"/>
                  </a:lnTo>
                  <a:cubicBezTo>
                    <a:pt x="1534" y="524"/>
                    <a:pt x="1562" y="459"/>
                    <a:pt x="1599" y="403"/>
                  </a:cubicBezTo>
                  <a:cubicBezTo>
                    <a:pt x="1636" y="338"/>
                    <a:pt x="1682" y="282"/>
                    <a:pt x="1738" y="245"/>
                  </a:cubicBezTo>
                  <a:cubicBezTo>
                    <a:pt x="1778" y="225"/>
                    <a:pt x="1828" y="210"/>
                    <a:pt x="1877" y="210"/>
                  </a:cubicBezTo>
                  <a:cubicBezTo>
                    <a:pt x="1896" y="210"/>
                    <a:pt x="1915" y="212"/>
                    <a:pt x="1933" y="217"/>
                  </a:cubicBezTo>
                  <a:cubicBezTo>
                    <a:pt x="2008" y="227"/>
                    <a:pt x="2063" y="264"/>
                    <a:pt x="2119" y="310"/>
                  </a:cubicBezTo>
                  <a:cubicBezTo>
                    <a:pt x="2166" y="357"/>
                    <a:pt x="2212" y="422"/>
                    <a:pt x="2240" y="496"/>
                  </a:cubicBezTo>
                  <a:cubicBezTo>
                    <a:pt x="2259" y="561"/>
                    <a:pt x="2277" y="636"/>
                    <a:pt x="2277" y="710"/>
                  </a:cubicBezTo>
                  <a:cubicBezTo>
                    <a:pt x="2277" y="784"/>
                    <a:pt x="2277" y="868"/>
                    <a:pt x="2259" y="933"/>
                  </a:cubicBezTo>
                  <a:cubicBezTo>
                    <a:pt x="2249" y="1007"/>
                    <a:pt x="2240" y="1082"/>
                    <a:pt x="2231" y="1156"/>
                  </a:cubicBezTo>
                  <a:cubicBezTo>
                    <a:pt x="2156" y="1444"/>
                    <a:pt x="2026" y="1723"/>
                    <a:pt x="1868" y="1983"/>
                  </a:cubicBezTo>
                  <a:cubicBezTo>
                    <a:pt x="2045" y="1723"/>
                    <a:pt x="2184" y="1453"/>
                    <a:pt x="2249" y="1156"/>
                  </a:cubicBezTo>
                  <a:cubicBezTo>
                    <a:pt x="2277" y="1082"/>
                    <a:pt x="2286" y="1007"/>
                    <a:pt x="2296" y="933"/>
                  </a:cubicBezTo>
                  <a:cubicBezTo>
                    <a:pt x="2305" y="849"/>
                    <a:pt x="2324" y="784"/>
                    <a:pt x="2324" y="701"/>
                  </a:cubicBezTo>
                  <a:cubicBezTo>
                    <a:pt x="2324" y="608"/>
                    <a:pt x="2305" y="533"/>
                    <a:pt x="2286" y="459"/>
                  </a:cubicBezTo>
                  <a:cubicBezTo>
                    <a:pt x="2259" y="394"/>
                    <a:pt x="2231" y="310"/>
                    <a:pt x="2166" y="255"/>
                  </a:cubicBezTo>
                  <a:cubicBezTo>
                    <a:pt x="2110" y="190"/>
                    <a:pt x="2045" y="143"/>
                    <a:pt x="1961" y="134"/>
                  </a:cubicBezTo>
                  <a:cubicBezTo>
                    <a:pt x="1939" y="129"/>
                    <a:pt x="1916" y="127"/>
                    <a:pt x="1893" y="127"/>
                  </a:cubicBezTo>
                  <a:cubicBezTo>
                    <a:pt x="1830" y="127"/>
                    <a:pt x="1767" y="144"/>
                    <a:pt x="1720" y="171"/>
                  </a:cubicBezTo>
                  <a:cubicBezTo>
                    <a:pt x="1645" y="217"/>
                    <a:pt x="1590" y="273"/>
                    <a:pt x="1552" y="348"/>
                  </a:cubicBezTo>
                  <a:cubicBezTo>
                    <a:pt x="1534" y="375"/>
                    <a:pt x="1515" y="413"/>
                    <a:pt x="1497" y="450"/>
                  </a:cubicBezTo>
                  <a:cubicBezTo>
                    <a:pt x="1487" y="413"/>
                    <a:pt x="1487" y="394"/>
                    <a:pt x="1469" y="357"/>
                  </a:cubicBezTo>
                  <a:cubicBezTo>
                    <a:pt x="1450" y="282"/>
                    <a:pt x="1413" y="217"/>
                    <a:pt x="1367" y="162"/>
                  </a:cubicBezTo>
                  <a:cubicBezTo>
                    <a:pt x="1320" y="97"/>
                    <a:pt x="1255" y="50"/>
                    <a:pt x="1181" y="13"/>
                  </a:cubicBezTo>
                  <a:cubicBezTo>
                    <a:pt x="1154" y="5"/>
                    <a:pt x="1122" y="1"/>
                    <a:pt x="1089" y="1"/>
                  </a:cubicBezTo>
                  <a:close/>
                  <a:moveTo>
                    <a:pt x="605" y="1900"/>
                  </a:moveTo>
                  <a:lnTo>
                    <a:pt x="605" y="1900"/>
                  </a:lnTo>
                  <a:cubicBezTo>
                    <a:pt x="772" y="2095"/>
                    <a:pt x="977" y="2280"/>
                    <a:pt x="1181" y="2429"/>
                  </a:cubicBezTo>
                  <a:cubicBezTo>
                    <a:pt x="977" y="2271"/>
                    <a:pt x="772" y="2095"/>
                    <a:pt x="605" y="1900"/>
                  </a:cubicBezTo>
                  <a:close/>
                  <a:moveTo>
                    <a:pt x="1404" y="2466"/>
                  </a:moveTo>
                  <a:cubicBezTo>
                    <a:pt x="1367" y="2475"/>
                    <a:pt x="1320" y="2475"/>
                    <a:pt x="1283" y="2475"/>
                  </a:cubicBezTo>
                  <a:cubicBezTo>
                    <a:pt x="1297" y="2481"/>
                    <a:pt x="1311" y="2483"/>
                    <a:pt x="1324" y="2483"/>
                  </a:cubicBezTo>
                  <a:cubicBezTo>
                    <a:pt x="1352" y="2483"/>
                    <a:pt x="1378" y="2472"/>
                    <a:pt x="1404"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50"/>
            <p:cNvSpPr/>
            <p:nvPr/>
          </p:nvSpPr>
          <p:spPr>
            <a:xfrm>
              <a:off x="4903300" y="3277425"/>
              <a:ext cx="12800" cy="40450"/>
            </a:xfrm>
            <a:custGeom>
              <a:rect b="b" l="l" r="r" t="t"/>
              <a:pathLst>
                <a:path extrusionOk="0" h="1618" w="512">
                  <a:moveTo>
                    <a:pt x="0" y="1"/>
                  </a:moveTo>
                  <a:cubicBezTo>
                    <a:pt x="47" y="131"/>
                    <a:pt x="84" y="270"/>
                    <a:pt x="149" y="419"/>
                  </a:cubicBezTo>
                  <a:lnTo>
                    <a:pt x="279" y="809"/>
                  </a:lnTo>
                  <a:lnTo>
                    <a:pt x="409" y="1209"/>
                  </a:lnTo>
                  <a:cubicBezTo>
                    <a:pt x="428" y="1264"/>
                    <a:pt x="446" y="1339"/>
                    <a:pt x="465" y="1404"/>
                  </a:cubicBezTo>
                  <a:cubicBezTo>
                    <a:pt x="474" y="1469"/>
                    <a:pt x="502" y="1543"/>
                    <a:pt x="511" y="1617"/>
                  </a:cubicBezTo>
                  <a:cubicBezTo>
                    <a:pt x="502" y="1469"/>
                    <a:pt x="465" y="1339"/>
                    <a:pt x="428" y="1190"/>
                  </a:cubicBezTo>
                  <a:cubicBezTo>
                    <a:pt x="381" y="1051"/>
                    <a:pt x="353" y="930"/>
                    <a:pt x="307" y="791"/>
                  </a:cubicBezTo>
                  <a:cubicBezTo>
                    <a:pt x="260" y="660"/>
                    <a:pt x="214" y="521"/>
                    <a:pt x="167" y="391"/>
                  </a:cubicBezTo>
                  <a:cubicBezTo>
                    <a:pt x="102" y="252"/>
                    <a:pt x="56"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50"/>
            <p:cNvSpPr/>
            <p:nvPr/>
          </p:nvSpPr>
          <p:spPr>
            <a:xfrm>
              <a:off x="4917225" y="3270700"/>
              <a:ext cx="3050" cy="46475"/>
            </a:xfrm>
            <a:custGeom>
              <a:rect b="b" l="l" r="r" t="t"/>
              <a:pathLst>
                <a:path extrusionOk="0" h="1859" w="122">
                  <a:moveTo>
                    <a:pt x="121" y="0"/>
                  </a:moveTo>
                  <a:lnTo>
                    <a:pt x="121" y="0"/>
                  </a:lnTo>
                  <a:cubicBezTo>
                    <a:pt x="93" y="149"/>
                    <a:pt x="84" y="316"/>
                    <a:pt x="56" y="465"/>
                  </a:cubicBezTo>
                  <a:cubicBezTo>
                    <a:pt x="47" y="614"/>
                    <a:pt x="38" y="781"/>
                    <a:pt x="28" y="929"/>
                  </a:cubicBezTo>
                  <a:cubicBezTo>
                    <a:pt x="10" y="1078"/>
                    <a:pt x="1" y="1245"/>
                    <a:pt x="1" y="1394"/>
                  </a:cubicBezTo>
                  <a:cubicBezTo>
                    <a:pt x="1" y="1543"/>
                    <a:pt x="1" y="1710"/>
                    <a:pt x="10" y="1859"/>
                  </a:cubicBezTo>
                  <a:cubicBezTo>
                    <a:pt x="10" y="1775"/>
                    <a:pt x="28" y="1710"/>
                    <a:pt x="28" y="1626"/>
                  </a:cubicBezTo>
                  <a:cubicBezTo>
                    <a:pt x="28" y="1543"/>
                    <a:pt x="38" y="1478"/>
                    <a:pt x="38" y="1394"/>
                  </a:cubicBezTo>
                  <a:lnTo>
                    <a:pt x="66" y="929"/>
                  </a:lnTo>
                  <a:lnTo>
                    <a:pt x="93" y="465"/>
                  </a:lnTo>
                  <a:cubicBezTo>
                    <a:pt x="103" y="316"/>
                    <a:pt x="121" y="14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50"/>
            <p:cNvSpPr/>
            <p:nvPr/>
          </p:nvSpPr>
          <p:spPr>
            <a:xfrm>
              <a:off x="4910250" y="3291375"/>
              <a:ext cx="3525" cy="11400"/>
            </a:xfrm>
            <a:custGeom>
              <a:rect b="b" l="l" r="r" t="t"/>
              <a:pathLst>
                <a:path extrusionOk="0" h="456" w="141">
                  <a:moveTo>
                    <a:pt x="1" y="0"/>
                  </a:moveTo>
                  <a:cubicBezTo>
                    <a:pt x="10" y="84"/>
                    <a:pt x="38" y="158"/>
                    <a:pt x="57" y="223"/>
                  </a:cubicBezTo>
                  <a:cubicBezTo>
                    <a:pt x="66" y="270"/>
                    <a:pt x="84" y="298"/>
                    <a:pt x="94" y="335"/>
                  </a:cubicBezTo>
                  <a:cubicBezTo>
                    <a:pt x="103" y="381"/>
                    <a:pt x="131" y="418"/>
                    <a:pt x="140" y="456"/>
                  </a:cubicBezTo>
                  <a:cubicBezTo>
                    <a:pt x="140" y="418"/>
                    <a:pt x="140" y="372"/>
                    <a:pt x="131" y="335"/>
                  </a:cubicBezTo>
                  <a:cubicBezTo>
                    <a:pt x="122" y="298"/>
                    <a:pt x="103" y="251"/>
                    <a:pt x="94" y="223"/>
                  </a:cubicBezTo>
                  <a:cubicBezTo>
                    <a:pt x="75" y="140"/>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50"/>
            <p:cNvSpPr/>
            <p:nvPr/>
          </p:nvSpPr>
          <p:spPr>
            <a:xfrm>
              <a:off x="4909800" y="3286950"/>
              <a:ext cx="3050" cy="6775"/>
            </a:xfrm>
            <a:custGeom>
              <a:rect b="b" l="l" r="r" t="t"/>
              <a:pathLst>
                <a:path extrusionOk="0" h="271" w="122">
                  <a:moveTo>
                    <a:pt x="0" y="1"/>
                  </a:moveTo>
                  <a:lnTo>
                    <a:pt x="0" y="1"/>
                  </a:lnTo>
                  <a:cubicBezTo>
                    <a:pt x="10" y="47"/>
                    <a:pt x="28" y="94"/>
                    <a:pt x="56" y="131"/>
                  </a:cubicBezTo>
                  <a:lnTo>
                    <a:pt x="93" y="196"/>
                  </a:lnTo>
                  <a:lnTo>
                    <a:pt x="121" y="270"/>
                  </a:lnTo>
                  <a:cubicBezTo>
                    <a:pt x="121" y="233"/>
                    <a:pt x="121" y="214"/>
                    <a:pt x="112" y="187"/>
                  </a:cubicBezTo>
                  <a:cubicBezTo>
                    <a:pt x="112" y="168"/>
                    <a:pt x="102" y="140"/>
                    <a:pt x="93" y="122"/>
                  </a:cubicBezTo>
                  <a:cubicBezTo>
                    <a:pt x="65"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50"/>
            <p:cNvSpPr/>
            <p:nvPr/>
          </p:nvSpPr>
          <p:spPr>
            <a:xfrm>
              <a:off x="4913275" y="3285550"/>
              <a:ext cx="1875" cy="10950"/>
            </a:xfrm>
            <a:custGeom>
              <a:rect b="b" l="l" r="r" t="t"/>
              <a:pathLst>
                <a:path extrusionOk="0" h="438" w="75">
                  <a:moveTo>
                    <a:pt x="1" y="1"/>
                  </a:moveTo>
                  <a:cubicBezTo>
                    <a:pt x="1" y="66"/>
                    <a:pt x="10" y="150"/>
                    <a:pt x="19" y="224"/>
                  </a:cubicBezTo>
                  <a:cubicBezTo>
                    <a:pt x="29" y="298"/>
                    <a:pt x="56" y="373"/>
                    <a:pt x="75" y="438"/>
                  </a:cubicBezTo>
                  <a:lnTo>
                    <a:pt x="75" y="326"/>
                  </a:lnTo>
                  <a:cubicBezTo>
                    <a:pt x="75" y="280"/>
                    <a:pt x="75" y="243"/>
                    <a:pt x="66" y="205"/>
                  </a:cubicBezTo>
                  <a:cubicBezTo>
                    <a:pt x="47" y="140"/>
                    <a:pt x="29"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50"/>
            <p:cNvSpPr/>
            <p:nvPr/>
          </p:nvSpPr>
          <p:spPr>
            <a:xfrm>
              <a:off x="4915125" y="3300425"/>
              <a:ext cx="1200" cy="7000"/>
            </a:xfrm>
            <a:custGeom>
              <a:rect b="b" l="l" r="r" t="t"/>
              <a:pathLst>
                <a:path extrusionOk="0" h="280" w="48">
                  <a:moveTo>
                    <a:pt x="29" y="1"/>
                  </a:moveTo>
                  <a:cubicBezTo>
                    <a:pt x="1" y="47"/>
                    <a:pt x="1" y="103"/>
                    <a:pt x="20" y="140"/>
                  </a:cubicBezTo>
                  <a:cubicBezTo>
                    <a:pt x="20" y="186"/>
                    <a:pt x="20" y="233"/>
                    <a:pt x="38" y="279"/>
                  </a:cubicBezTo>
                  <a:cubicBezTo>
                    <a:pt x="47" y="233"/>
                    <a:pt x="47" y="186"/>
                    <a:pt x="47" y="140"/>
                  </a:cubicBezTo>
                  <a:cubicBezTo>
                    <a:pt x="47" y="94"/>
                    <a:pt x="47"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50"/>
            <p:cNvSpPr/>
            <p:nvPr/>
          </p:nvSpPr>
          <p:spPr>
            <a:xfrm>
              <a:off x="4912825" y="3261400"/>
              <a:ext cx="3950" cy="10025"/>
            </a:xfrm>
            <a:custGeom>
              <a:rect b="b" l="l" r="r" t="t"/>
              <a:pathLst>
                <a:path extrusionOk="0" h="401" w="158">
                  <a:moveTo>
                    <a:pt x="0" y="1"/>
                  </a:moveTo>
                  <a:cubicBezTo>
                    <a:pt x="28" y="75"/>
                    <a:pt x="47" y="140"/>
                    <a:pt x="56" y="214"/>
                  </a:cubicBezTo>
                  <a:cubicBezTo>
                    <a:pt x="84" y="242"/>
                    <a:pt x="93" y="270"/>
                    <a:pt x="102" y="307"/>
                  </a:cubicBezTo>
                  <a:cubicBezTo>
                    <a:pt x="130" y="335"/>
                    <a:pt x="139" y="363"/>
                    <a:pt x="158" y="400"/>
                  </a:cubicBezTo>
                  <a:cubicBezTo>
                    <a:pt x="158" y="363"/>
                    <a:pt x="158" y="326"/>
                    <a:pt x="139" y="289"/>
                  </a:cubicBezTo>
                  <a:lnTo>
                    <a:pt x="112" y="187"/>
                  </a:lnTo>
                  <a:cubicBezTo>
                    <a:pt x="84" y="122"/>
                    <a:pt x="47"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50"/>
            <p:cNvSpPr/>
            <p:nvPr/>
          </p:nvSpPr>
          <p:spPr>
            <a:xfrm>
              <a:off x="4913975" y="3268600"/>
              <a:ext cx="3050" cy="6775"/>
            </a:xfrm>
            <a:custGeom>
              <a:rect b="b" l="l" r="r" t="t"/>
              <a:pathLst>
                <a:path extrusionOk="0" h="271" w="122">
                  <a:moveTo>
                    <a:pt x="1" y="1"/>
                  </a:moveTo>
                  <a:cubicBezTo>
                    <a:pt x="1" y="47"/>
                    <a:pt x="28" y="94"/>
                    <a:pt x="47" y="140"/>
                  </a:cubicBezTo>
                  <a:cubicBezTo>
                    <a:pt x="75" y="187"/>
                    <a:pt x="84" y="224"/>
                    <a:pt x="112" y="270"/>
                  </a:cubicBezTo>
                  <a:cubicBezTo>
                    <a:pt x="121" y="252"/>
                    <a:pt x="112" y="224"/>
                    <a:pt x="112" y="205"/>
                  </a:cubicBezTo>
                  <a:cubicBezTo>
                    <a:pt x="93" y="177"/>
                    <a:pt x="93" y="159"/>
                    <a:pt x="84" y="131"/>
                  </a:cubicBezTo>
                  <a:lnTo>
                    <a:pt x="47" y="66"/>
                  </a:lnTo>
                  <a:cubicBezTo>
                    <a:pt x="38" y="38"/>
                    <a:pt x="2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50"/>
            <p:cNvSpPr/>
            <p:nvPr/>
          </p:nvSpPr>
          <p:spPr>
            <a:xfrm>
              <a:off x="4910025" y="3261650"/>
              <a:ext cx="2125" cy="3500"/>
            </a:xfrm>
            <a:custGeom>
              <a:rect b="b" l="l" r="r" t="t"/>
              <a:pathLst>
                <a:path extrusionOk="0" h="140" w="85">
                  <a:moveTo>
                    <a:pt x="1" y="0"/>
                  </a:moveTo>
                  <a:cubicBezTo>
                    <a:pt x="10" y="28"/>
                    <a:pt x="19" y="46"/>
                    <a:pt x="10" y="74"/>
                  </a:cubicBezTo>
                  <a:cubicBezTo>
                    <a:pt x="19" y="84"/>
                    <a:pt x="19" y="93"/>
                    <a:pt x="38" y="112"/>
                  </a:cubicBezTo>
                  <a:lnTo>
                    <a:pt x="66" y="139"/>
                  </a:lnTo>
                  <a:cubicBezTo>
                    <a:pt x="84" y="121"/>
                    <a:pt x="66" y="84"/>
                    <a:pt x="56" y="65"/>
                  </a:cubicBezTo>
                  <a:cubicBezTo>
                    <a:pt x="56" y="46"/>
                    <a:pt x="47" y="37"/>
                    <a:pt x="38" y="28"/>
                  </a:cubicBezTo>
                  <a:cubicBezTo>
                    <a:pt x="19" y="1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50"/>
            <p:cNvSpPr/>
            <p:nvPr/>
          </p:nvSpPr>
          <p:spPr>
            <a:xfrm>
              <a:off x="4932325" y="3263725"/>
              <a:ext cx="4900" cy="7925"/>
            </a:xfrm>
            <a:custGeom>
              <a:rect b="b" l="l" r="r" t="t"/>
              <a:pathLst>
                <a:path extrusionOk="0" h="317" w="196">
                  <a:moveTo>
                    <a:pt x="0" y="1"/>
                  </a:moveTo>
                  <a:cubicBezTo>
                    <a:pt x="56" y="29"/>
                    <a:pt x="103" y="75"/>
                    <a:pt x="131" y="131"/>
                  </a:cubicBezTo>
                  <a:cubicBezTo>
                    <a:pt x="140" y="168"/>
                    <a:pt x="149" y="186"/>
                    <a:pt x="168" y="224"/>
                  </a:cubicBezTo>
                  <a:cubicBezTo>
                    <a:pt x="168" y="233"/>
                    <a:pt x="177" y="261"/>
                    <a:pt x="177" y="270"/>
                  </a:cubicBezTo>
                  <a:cubicBezTo>
                    <a:pt x="177" y="279"/>
                    <a:pt x="186" y="307"/>
                    <a:pt x="186" y="317"/>
                  </a:cubicBezTo>
                  <a:cubicBezTo>
                    <a:pt x="196" y="307"/>
                    <a:pt x="196" y="279"/>
                    <a:pt x="196" y="270"/>
                  </a:cubicBezTo>
                  <a:lnTo>
                    <a:pt x="196" y="224"/>
                  </a:lnTo>
                  <a:cubicBezTo>
                    <a:pt x="196" y="186"/>
                    <a:pt x="186" y="149"/>
                    <a:pt x="177" y="121"/>
                  </a:cubicBezTo>
                  <a:cubicBezTo>
                    <a:pt x="168" y="84"/>
                    <a:pt x="140" y="56"/>
                    <a:pt x="103" y="38"/>
                  </a:cubicBezTo>
                  <a:cubicBezTo>
                    <a:pt x="75" y="10"/>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50"/>
            <p:cNvSpPr/>
            <p:nvPr/>
          </p:nvSpPr>
          <p:spPr>
            <a:xfrm>
              <a:off x="4934875" y="3268600"/>
              <a:ext cx="1200" cy="9325"/>
            </a:xfrm>
            <a:custGeom>
              <a:rect b="b" l="l" r="r" t="t"/>
              <a:pathLst>
                <a:path extrusionOk="0" h="373" w="48">
                  <a:moveTo>
                    <a:pt x="19" y="1"/>
                  </a:moveTo>
                  <a:cubicBezTo>
                    <a:pt x="1" y="38"/>
                    <a:pt x="1" y="66"/>
                    <a:pt x="1" y="94"/>
                  </a:cubicBezTo>
                  <a:lnTo>
                    <a:pt x="1" y="187"/>
                  </a:lnTo>
                  <a:lnTo>
                    <a:pt x="19" y="279"/>
                  </a:lnTo>
                  <a:lnTo>
                    <a:pt x="19" y="372"/>
                  </a:lnTo>
                  <a:cubicBezTo>
                    <a:pt x="38" y="345"/>
                    <a:pt x="47" y="317"/>
                    <a:pt x="47" y="279"/>
                  </a:cubicBezTo>
                  <a:lnTo>
                    <a:pt x="47" y="187"/>
                  </a:lnTo>
                  <a:cubicBezTo>
                    <a:pt x="47" y="122"/>
                    <a:pt x="38"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50"/>
            <p:cNvSpPr/>
            <p:nvPr/>
          </p:nvSpPr>
          <p:spPr>
            <a:xfrm>
              <a:off x="4936275" y="3274875"/>
              <a:ext cx="2125" cy="7700"/>
            </a:xfrm>
            <a:custGeom>
              <a:rect b="b" l="l" r="r" t="t"/>
              <a:pathLst>
                <a:path extrusionOk="0" h="308" w="85">
                  <a:moveTo>
                    <a:pt x="75" y="1"/>
                  </a:moveTo>
                  <a:cubicBezTo>
                    <a:pt x="56" y="47"/>
                    <a:pt x="56" y="103"/>
                    <a:pt x="28" y="149"/>
                  </a:cubicBezTo>
                  <a:cubicBezTo>
                    <a:pt x="28" y="205"/>
                    <a:pt x="19" y="251"/>
                    <a:pt x="0" y="307"/>
                  </a:cubicBezTo>
                  <a:cubicBezTo>
                    <a:pt x="28" y="298"/>
                    <a:pt x="38" y="261"/>
                    <a:pt x="56" y="242"/>
                  </a:cubicBezTo>
                  <a:cubicBezTo>
                    <a:pt x="65" y="214"/>
                    <a:pt x="75" y="186"/>
                    <a:pt x="75" y="159"/>
                  </a:cubicBezTo>
                  <a:cubicBezTo>
                    <a:pt x="84" y="140"/>
                    <a:pt x="84" y="103"/>
                    <a:pt x="84" y="75"/>
                  </a:cubicBezTo>
                  <a:cubicBezTo>
                    <a:pt x="84" y="56"/>
                    <a:pt x="84"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50"/>
            <p:cNvSpPr/>
            <p:nvPr/>
          </p:nvSpPr>
          <p:spPr>
            <a:xfrm>
              <a:off x="4933250" y="3268600"/>
              <a:ext cx="1200" cy="5850"/>
            </a:xfrm>
            <a:custGeom>
              <a:rect b="b" l="l" r="r" t="t"/>
              <a:pathLst>
                <a:path extrusionOk="0" h="234" w="48">
                  <a:moveTo>
                    <a:pt x="1" y="1"/>
                  </a:moveTo>
                  <a:lnTo>
                    <a:pt x="1" y="122"/>
                  </a:lnTo>
                  <a:cubicBezTo>
                    <a:pt x="10" y="149"/>
                    <a:pt x="10" y="205"/>
                    <a:pt x="19" y="233"/>
                  </a:cubicBezTo>
                  <a:cubicBezTo>
                    <a:pt x="47" y="205"/>
                    <a:pt x="47" y="149"/>
                    <a:pt x="47" y="122"/>
                  </a:cubicBezTo>
                  <a:cubicBezTo>
                    <a:pt x="47" y="94"/>
                    <a:pt x="47" y="84"/>
                    <a:pt x="38" y="66"/>
                  </a:cubicBezTo>
                  <a:cubicBezTo>
                    <a:pt x="19" y="38"/>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50"/>
            <p:cNvSpPr/>
            <p:nvPr/>
          </p:nvSpPr>
          <p:spPr>
            <a:xfrm>
              <a:off x="4920250" y="3307625"/>
              <a:ext cx="5825" cy="6300"/>
            </a:xfrm>
            <a:custGeom>
              <a:rect b="b" l="l" r="r" t="t"/>
              <a:pathLst>
                <a:path extrusionOk="0" h="252" w="233">
                  <a:moveTo>
                    <a:pt x="233" y="1"/>
                  </a:moveTo>
                  <a:cubicBezTo>
                    <a:pt x="195" y="47"/>
                    <a:pt x="149" y="94"/>
                    <a:pt x="112" y="131"/>
                  </a:cubicBezTo>
                  <a:cubicBezTo>
                    <a:pt x="65" y="177"/>
                    <a:pt x="28" y="205"/>
                    <a:pt x="0" y="251"/>
                  </a:cubicBezTo>
                  <a:cubicBezTo>
                    <a:pt x="19" y="242"/>
                    <a:pt x="47" y="233"/>
                    <a:pt x="75" y="205"/>
                  </a:cubicBezTo>
                  <a:cubicBezTo>
                    <a:pt x="103" y="186"/>
                    <a:pt x="121" y="177"/>
                    <a:pt x="149" y="149"/>
                  </a:cubicBezTo>
                  <a:cubicBezTo>
                    <a:pt x="177" y="103"/>
                    <a:pt x="214" y="5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50"/>
            <p:cNvSpPr/>
            <p:nvPr/>
          </p:nvSpPr>
          <p:spPr>
            <a:xfrm>
              <a:off x="4920700" y="3305550"/>
              <a:ext cx="3750" cy="4900"/>
            </a:xfrm>
            <a:custGeom>
              <a:rect b="b" l="l" r="r" t="t"/>
              <a:pathLst>
                <a:path extrusionOk="0" h="196" w="150">
                  <a:moveTo>
                    <a:pt x="150" y="0"/>
                  </a:moveTo>
                  <a:cubicBezTo>
                    <a:pt x="131" y="9"/>
                    <a:pt x="112" y="37"/>
                    <a:pt x="103" y="46"/>
                  </a:cubicBezTo>
                  <a:cubicBezTo>
                    <a:pt x="94" y="56"/>
                    <a:pt x="85" y="84"/>
                    <a:pt x="75" y="93"/>
                  </a:cubicBezTo>
                  <a:lnTo>
                    <a:pt x="1" y="195"/>
                  </a:lnTo>
                  <a:cubicBezTo>
                    <a:pt x="29" y="186"/>
                    <a:pt x="47" y="177"/>
                    <a:pt x="57" y="177"/>
                  </a:cubicBezTo>
                  <a:cubicBezTo>
                    <a:pt x="85" y="167"/>
                    <a:pt x="94" y="149"/>
                    <a:pt x="103" y="130"/>
                  </a:cubicBezTo>
                  <a:cubicBezTo>
                    <a:pt x="131" y="93"/>
                    <a:pt x="150" y="46"/>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50"/>
            <p:cNvSpPr/>
            <p:nvPr/>
          </p:nvSpPr>
          <p:spPr>
            <a:xfrm>
              <a:off x="4920475" y="3300650"/>
              <a:ext cx="1425" cy="6300"/>
            </a:xfrm>
            <a:custGeom>
              <a:rect b="b" l="l" r="r" t="t"/>
              <a:pathLst>
                <a:path extrusionOk="0" h="252" w="57">
                  <a:moveTo>
                    <a:pt x="47" y="1"/>
                  </a:moveTo>
                  <a:cubicBezTo>
                    <a:pt x="19" y="47"/>
                    <a:pt x="10" y="85"/>
                    <a:pt x="10" y="131"/>
                  </a:cubicBezTo>
                  <a:cubicBezTo>
                    <a:pt x="1" y="159"/>
                    <a:pt x="1" y="205"/>
                    <a:pt x="10" y="252"/>
                  </a:cubicBezTo>
                  <a:cubicBezTo>
                    <a:pt x="38" y="205"/>
                    <a:pt x="47" y="177"/>
                    <a:pt x="56" y="140"/>
                  </a:cubicBezTo>
                  <a:lnTo>
                    <a:pt x="56" y="66"/>
                  </a:lnTo>
                  <a:cubicBezTo>
                    <a:pt x="56" y="47"/>
                    <a:pt x="56"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50"/>
            <p:cNvSpPr/>
            <p:nvPr/>
          </p:nvSpPr>
          <p:spPr>
            <a:xfrm>
              <a:off x="4923725" y="3299275"/>
              <a:ext cx="1900" cy="5125"/>
            </a:xfrm>
            <a:custGeom>
              <a:rect b="b" l="l" r="r" t="t"/>
              <a:pathLst>
                <a:path extrusionOk="0" h="205" w="76">
                  <a:moveTo>
                    <a:pt x="75" y="0"/>
                  </a:moveTo>
                  <a:lnTo>
                    <a:pt x="75" y="0"/>
                  </a:lnTo>
                  <a:cubicBezTo>
                    <a:pt x="56" y="19"/>
                    <a:pt x="29" y="56"/>
                    <a:pt x="19" y="93"/>
                  </a:cubicBezTo>
                  <a:cubicBezTo>
                    <a:pt x="10" y="121"/>
                    <a:pt x="1" y="158"/>
                    <a:pt x="1" y="205"/>
                  </a:cubicBezTo>
                  <a:cubicBezTo>
                    <a:pt x="19" y="167"/>
                    <a:pt x="47" y="140"/>
                    <a:pt x="56" y="112"/>
                  </a:cubicBezTo>
                  <a:cubicBezTo>
                    <a:pt x="66" y="74"/>
                    <a:pt x="75"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50"/>
            <p:cNvSpPr/>
            <p:nvPr/>
          </p:nvSpPr>
          <p:spPr>
            <a:xfrm>
              <a:off x="4927450" y="3298100"/>
              <a:ext cx="3275" cy="7000"/>
            </a:xfrm>
            <a:custGeom>
              <a:rect b="b" l="l" r="r" t="t"/>
              <a:pathLst>
                <a:path extrusionOk="0" h="280" w="131">
                  <a:moveTo>
                    <a:pt x="130" y="1"/>
                  </a:moveTo>
                  <a:lnTo>
                    <a:pt x="130" y="1"/>
                  </a:lnTo>
                  <a:cubicBezTo>
                    <a:pt x="93" y="29"/>
                    <a:pt x="65" y="75"/>
                    <a:pt x="47" y="121"/>
                  </a:cubicBezTo>
                  <a:cubicBezTo>
                    <a:pt x="19" y="168"/>
                    <a:pt x="0" y="233"/>
                    <a:pt x="0" y="279"/>
                  </a:cubicBezTo>
                  <a:cubicBezTo>
                    <a:pt x="38" y="242"/>
                    <a:pt x="56" y="196"/>
                    <a:pt x="84" y="149"/>
                  </a:cubicBezTo>
                  <a:cubicBezTo>
                    <a:pt x="103" y="103"/>
                    <a:pt x="130" y="56"/>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50"/>
            <p:cNvSpPr/>
            <p:nvPr/>
          </p:nvSpPr>
          <p:spPr>
            <a:xfrm>
              <a:off x="4885400" y="3273725"/>
              <a:ext cx="1650" cy="9550"/>
            </a:xfrm>
            <a:custGeom>
              <a:rect b="b" l="l" r="r" t="t"/>
              <a:pathLst>
                <a:path extrusionOk="0" h="382" w="66">
                  <a:moveTo>
                    <a:pt x="19" y="0"/>
                  </a:moveTo>
                  <a:cubicBezTo>
                    <a:pt x="1" y="28"/>
                    <a:pt x="1" y="56"/>
                    <a:pt x="1" y="93"/>
                  </a:cubicBezTo>
                  <a:lnTo>
                    <a:pt x="1" y="195"/>
                  </a:lnTo>
                  <a:cubicBezTo>
                    <a:pt x="1" y="260"/>
                    <a:pt x="19" y="335"/>
                    <a:pt x="66" y="381"/>
                  </a:cubicBezTo>
                  <a:cubicBezTo>
                    <a:pt x="56" y="344"/>
                    <a:pt x="38" y="325"/>
                    <a:pt x="38" y="288"/>
                  </a:cubicBezTo>
                  <a:cubicBezTo>
                    <a:pt x="38" y="251"/>
                    <a:pt x="29" y="232"/>
                    <a:pt x="29" y="195"/>
                  </a:cubicBezTo>
                  <a:cubicBezTo>
                    <a:pt x="19" y="121"/>
                    <a:pt x="19"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50"/>
            <p:cNvSpPr/>
            <p:nvPr/>
          </p:nvSpPr>
          <p:spPr>
            <a:xfrm>
              <a:off x="4887025" y="3277200"/>
              <a:ext cx="2350" cy="8150"/>
            </a:xfrm>
            <a:custGeom>
              <a:rect b="b" l="l" r="r" t="t"/>
              <a:pathLst>
                <a:path extrusionOk="0" h="326" w="94">
                  <a:moveTo>
                    <a:pt x="10" y="1"/>
                  </a:moveTo>
                  <a:cubicBezTo>
                    <a:pt x="1" y="28"/>
                    <a:pt x="1" y="56"/>
                    <a:pt x="1" y="93"/>
                  </a:cubicBezTo>
                  <a:cubicBezTo>
                    <a:pt x="1" y="112"/>
                    <a:pt x="10" y="149"/>
                    <a:pt x="10" y="168"/>
                  </a:cubicBezTo>
                  <a:cubicBezTo>
                    <a:pt x="29" y="233"/>
                    <a:pt x="47" y="289"/>
                    <a:pt x="94" y="326"/>
                  </a:cubicBezTo>
                  <a:lnTo>
                    <a:pt x="75" y="242"/>
                  </a:lnTo>
                  <a:cubicBezTo>
                    <a:pt x="57" y="205"/>
                    <a:pt x="47" y="186"/>
                    <a:pt x="47" y="158"/>
                  </a:cubicBezTo>
                  <a:cubicBezTo>
                    <a:pt x="38" y="103"/>
                    <a:pt x="29"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50"/>
            <p:cNvSpPr/>
            <p:nvPr/>
          </p:nvSpPr>
          <p:spPr>
            <a:xfrm>
              <a:off x="4890275" y="3281150"/>
              <a:ext cx="3525" cy="8150"/>
            </a:xfrm>
            <a:custGeom>
              <a:rect b="b" l="l" r="r" t="t"/>
              <a:pathLst>
                <a:path extrusionOk="0" h="326" w="141">
                  <a:moveTo>
                    <a:pt x="1" y="0"/>
                  </a:moveTo>
                  <a:cubicBezTo>
                    <a:pt x="1" y="56"/>
                    <a:pt x="10" y="121"/>
                    <a:pt x="47" y="177"/>
                  </a:cubicBezTo>
                  <a:cubicBezTo>
                    <a:pt x="57" y="214"/>
                    <a:pt x="66" y="233"/>
                    <a:pt x="75" y="261"/>
                  </a:cubicBezTo>
                  <a:cubicBezTo>
                    <a:pt x="94" y="279"/>
                    <a:pt x="112" y="307"/>
                    <a:pt x="140" y="326"/>
                  </a:cubicBezTo>
                  <a:lnTo>
                    <a:pt x="103" y="242"/>
                  </a:lnTo>
                  <a:cubicBezTo>
                    <a:pt x="94" y="223"/>
                    <a:pt x="75" y="186"/>
                    <a:pt x="66" y="168"/>
                  </a:cubicBezTo>
                  <a:cubicBezTo>
                    <a:pt x="57" y="10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50"/>
            <p:cNvSpPr/>
            <p:nvPr/>
          </p:nvSpPr>
          <p:spPr>
            <a:xfrm>
              <a:off x="4889575" y="3288350"/>
              <a:ext cx="5150" cy="7450"/>
            </a:xfrm>
            <a:custGeom>
              <a:rect b="b" l="l" r="r" t="t"/>
              <a:pathLst>
                <a:path extrusionOk="0" h="298" w="206">
                  <a:moveTo>
                    <a:pt x="1" y="0"/>
                  </a:moveTo>
                  <a:lnTo>
                    <a:pt x="1" y="0"/>
                  </a:lnTo>
                  <a:cubicBezTo>
                    <a:pt x="29" y="66"/>
                    <a:pt x="47" y="121"/>
                    <a:pt x="75" y="168"/>
                  </a:cubicBezTo>
                  <a:cubicBezTo>
                    <a:pt x="94" y="186"/>
                    <a:pt x="112" y="214"/>
                    <a:pt x="131" y="233"/>
                  </a:cubicBezTo>
                  <a:cubicBezTo>
                    <a:pt x="159" y="261"/>
                    <a:pt x="177" y="279"/>
                    <a:pt x="205" y="298"/>
                  </a:cubicBezTo>
                  <a:lnTo>
                    <a:pt x="159" y="214"/>
                  </a:lnTo>
                  <a:cubicBezTo>
                    <a:pt x="140" y="186"/>
                    <a:pt x="122" y="168"/>
                    <a:pt x="112" y="140"/>
                  </a:cubicBezTo>
                  <a:cubicBezTo>
                    <a:pt x="85"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50"/>
            <p:cNvSpPr/>
            <p:nvPr/>
          </p:nvSpPr>
          <p:spPr>
            <a:xfrm>
              <a:off x="4895400" y="3292775"/>
              <a:ext cx="4200" cy="8150"/>
            </a:xfrm>
            <a:custGeom>
              <a:rect b="b" l="l" r="r" t="t"/>
              <a:pathLst>
                <a:path extrusionOk="0" h="326" w="168">
                  <a:moveTo>
                    <a:pt x="0" y="0"/>
                  </a:moveTo>
                  <a:lnTo>
                    <a:pt x="0" y="0"/>
                  </a:lnTo>
                  <a:cubicBezTo>
                    <a:pt x="19" y="74"/>
                    <a:pt x="28" y="130"/>
                    <a:pt x="47" y="177"/>
                  </a:cubicBezTo>
                  <a:cubicBezTo>
                    <a:pt x="65" y="195"/>
                    <a:pt x="75" y="232"/>
                    <a:pt x="93" y="260"/>
                  </a:cubicBezTo>
                  <a:cubicBezTo>
                    <a:pt x="121" y="288"/>
                    <a:pt x="130" y="316"/>
                    <a:pt x="167" y="325"/>
                  </a:cubicBezTo>
                  <a:cubicBezTo>
                    <a:pt x="140" y="307"/>
                    <a:pt x="130" y="269"/>
                    <a:pt x="121" y="242"/>
                  </a:cubicBezTo>
                  <a:lnTo>
                    <a:pt x="84" y="167"/>
                  </a:lnTo>
                  <a:cubicBezTo>
                    <a:pt x="65" y="102"/>
                    <a:pt x="3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50"/>
            <p:cNvSpPr/>
            <p:nvPr/>
          </p:nvSpPr>
          <p:spPr>
            <a:xfrm>
              <a:off x="4907700" y="3275100"/>
              <a:ext cx="1425" cy="3750"/>
            </a:xfrm>
            <a:custGeom>
              <a:rect b="b" l="l" r="r" t="t"/>
              <a:pathLst>
                <a:path extrusionOk="0" h="150" w="57">
                  <a:moveTo>
                    <a:pt x="10" y="1"/>
                  </a:moveTo>
                  <a:cubicBezTo>
                    <a:pt x="1" y="19"/>
                    <a:pt x="1" y="47"/>
                    <a:pt x="10" y="85"/>
                  </a:cubicBezTo>
                  <a:cubicBezTo>
                    <a:pt x="10" y="103"/>
                    <a:pt x="19" y="131"/>
                    <a:pt x="47" y="150"/>
                  </a:cubicBezTo>
                  <a:cubicBezTo>
                    <a:pt x="56" y="131"/>
                    <a:pt x="47" y="94"/>
                    <a:pt x="47" y="66"/>
                  </a:cubicBezTo>
                  <a:cubicBezTo>
                    <a:pt x="47" y="47"/>
                    <a:pt x="38"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50"/>
            <p:cNvSpPr/>
            <p:nvPr/>
          </p:nvSpPr>
          <p:spPr>
            <a:xfrm>
              <a:off x="4908175" y="3271625"/>
              <a:ext cx="1400" cy="3750"/>
            </a:xfrm>
            <a:custGeom>
              <a:rect b="b" l="l" r="r" t="t"/>
              <a:pathLst>
                <a:path extrusionOk="0" h="150" w="56">
                  <a:moveTo>
                    <a:pt x="19" y="1"/>
                  </a:moveTo>
                  <a:cubicBezTo>
                    <a:pt x="0" y="19"/>
                    <a:pt x="19" y="56"/>
                    <a:pt x="19" y="84"/>
                  </a:cubicBezTo>
                  <a:cubicBezTo>
                    <a:pt x="19" y="103"/>
                    <a:pt x="28" y="131"/>
                    <a:pt x="47" y="149"/>
                  </a:cubicBezTo>
                  <a:cubicBezTo>
                    <a:pt x="56" y="131"/>
                    <a:pt x="56" y="93"/>
                    <a:pt x="47" y="66"/>
                  </a:cubicBezTo>
                  <a:cubicBezTo>
                    <a:pt x="47" y="4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50"/>
            <p:cNvSpPr/>
            <p:nvPr/>
          </p:nvSpPr>
          <p:spPr>
            <a:xfrm>
              <a:off x="4901900" y="3303900"/>
              <a:ext cx="3500" cy="4675"/>
            </a:xfrm>
            <a:custGeom>
              <a:rect b="b" l="l" r="r" t="t"/>
              <a:pathLst>
                <a:path extrusionOk="0" h="187" w="140">
                  <a:moveTo>
                    <a:pt x="0" y="1"/>
                  </a:moveTo>
                  <a:lnTo>
                    <a:pt x="0" y="1"/>
                  </a:lnTo>
                  <a:cubicBezTo>
                    <a:pt x="10" y="29"/>
                    <a:pt x="38" y="66"/>
                    <a:pt x="38" y="103"/>
                  </a:cubicBezTo>
                  <a:cubicBezTo>
                    <a:pt x="56" y="112"/>
                    <a:pt x="65" y="140"/>
                    <a:pt x="84" y="150"/>
                  </a:cubicBezTo>
                  <a:cubicBezTo>
                    <a:pt x="103" y="159"/>
                    <a:pt x="112" y="168"/>
                    <a:pt x="140" y="187"/>
                  </a:cubicBezTo>
                  <a:cubicBezTo>
                    <a:pt x="130" y="150"/>
                    <a:pt x="103" y="112"/>
                    <a:pt x="84" y="7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50"/>
            <p:cNvSpPr/>
            <p:nvPr/>
          </p:nvSpPr>
          <p:spPr>
            <a:xfrm>
              <a:off x="4819900" y="3334650"/>
              <a:ext cx="58550" cy="60450"/>
            </a:xfrm>
            <a:custGeom>
              <a:rect b="b" l="l" r="r" t="t"/>
              <a:pathLst>
                <a:path extrusionOk="0" h="2418" w="2342">
                  <a:moveTo>
                    <a:pt x="1116" y="1"/>
                  </a:moveTo>
                  <a:cubicBezTo>
                    <a:pt x="1082" y="1"/>
                    <a:pt x="1047" y="8"/>
                    <a:pt x="1013" y="25"/>
                  </a:cubicBezTo>
                  <a:cubicBezTo>
                    <a:pt x="874" y="72"/>
                    <a:pt x="828" y="239"/>
                    <a:pt x="828" y="378"/>
                  </a:cubicBezTo>
                  <a:cubicBezTo>
                    <a:pt x="828" y="518"/>
                    <a:pt x="874" y="676"/>
                    <a:pt x="855" y="815"/>
                  </a:cubicBezTo>
                  <a:cubicBezTo>
                    <a:pt x="772" y="694"/>
                    <a:pt x="688" y="583"/>
                    <a:pt x="577" y="508"/>
                  </a:cubicBezTo>
                  <a:cubicBezTo>
                    <a:pt x="513" y="464"/>
                    <a:pt x="439" y="441"/>
                    <a:pt x="365" y="441"/>
                  </a:cubicBezTo>
                  <a:cubicBezTo>
                    <a:pt x="300" y="441"/>
                    <a:pt x="234" y="460"/>
                    <a:pt x="177" y="499"/>
                  </a:cubicBezTo>
                  <a:cubicBezTo>
                    <a:pt x="1" y="638"/>
                    <a:pt x="75" y="917"/>
                    <a:pt x="168" y="1112"/>
                  </a:cubicBezTo>
                  <a:cubicBezTo>
                    <a:pt x="410" y="1614"/>
                    <a:pt x="781" y="2041"/>
                    <a:pt x="1236" y="2367"/>
                  </a:cubicBezTo>
                  <a:cubicBezTo>
                    <a:pt x="1278" y="2403"/>
                    <a:pt x="1323" y="2418"/>
                    <a:pt x="1369" y="2418"/>
                  </a:cubicBezTo>
                  <a:cubicBezTo>
                    <a:pt x="1484" y="2418"/>
                    <a:pt x="1598" y="2322"/>
                    <a:pt x="1645" y="2255"/>
                  </a:cubicBezTo>
                  <a:cubicBezTo>
                    <a:pt x="1998" y="1846"/>
                    <a:pt x="2258" y="1354"/>
                    <a:pt x="2314" y="824"/>
                  </a:cubicBezTo>
                  <a:cubicBezTo>
                    <a:pt x="2342" y="657"/>
                    <a:pt x="2342" y="490"/>
                    <a:pt x="2258" y="332"/>
                  </a:cubicBezTo>
                  <a:cubicBezTo>
                    <a:pt x="2196" y="214"/>
                    <a:pt x="2067" y="117"/>
                    <a:pt x="1928" y="117"/>
                  </a:cubicBezTo>
                  <a:cubicBezTo>
                    <a:pt x="1902" y="117"/>
                    <a:pt x="1876" y="120"/>
                    <a:pt x="1850" y="127"/>
                  </a:cubicBezTo>
                  <a:cubicBezTo>
                    <a:pt x="1664" y="174"/>
                    <a:pt x="1580" y="360"/>
                    <a:pt x="1515" y="536"/>
                  </a:cubicBezTo>
                  <a:cubicBezTo>
                    <a:pt x="1487" y="406"/>
                    <a:pt x="1459" y="258"/>
                    <a:pt x="1376" y="146"/>
                  </a:cubicBezTo>
                  <a:cubicBezTo>
                    <a:pt x="1314" y="63"/>
                    <a:pt x="1216" y="1"/>
                    <a:pt x="11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50"/>
            <p:cNvSpPr/>
            <p:nvPr/>
          </p:nvSpPr>
          <p:spPr>
            <a:xfrm>
              <a:off x="4821075" y="3333325"/>
              <a:ext cx="58075" cy="62000"/>
            </a:xfrm>
            <a:custGeom>
              <a:rect b="b" l="l" r="r" t="t"/>
              <a:pathLst>
                <a:path extrusionOk="0" h="2480" w="2323">
                  <a:moveTo>
                    <a:pt x="1091" y="1"/>
                  </a:moveTo>
                  <a:cubicBezTo>
                    <a:pt x="1043" y="1"/>
                    <a:pt x="995" y="10"/>
                    <a:pt x="957" y="32"/>
                  </a:cubicBezTo>
                  <a:cubicBezTo>
                    <a:pt x="883" y="60"/>
                    <a:pt x="827" y="134"/>
                    <a:pt x="808" y="218"/>
                  </a:cubicBezTo>
                  <a:cubicBezTo>
                    <a:pt x="781" y="283"/>
                    <a:pt x="771" y="366"/>
                    <a:pt x="771" y="431"/>
                  </a:cubicBezTo>
                  <a:cubicBezTo>
                    <a:pt x="771" y="552"/>
                    <a:pt x="790" y="654"/>
                    <a:pt x="790" y="756"/>
                  </a:cubicBezTo>
                  <a:cubicBezTo>
                    <a:pt x="734" y="673"/>
                    <a:pt x="669" y="599"/>
                    <a:pt x="576" y="543"/>
                  </a:cubicBezTo>
                  <a:cubicBezTo>
                    <a:pt x="511" y="506"/>
                    <a:pt x="446" y="468"/>
                    <a:pt x="372" y="468"/>
                  </a:cubicBezTo>
                  <a:cubicBezTo>
                    <a:pt x="356" y="466"/>
                    <a:pt x="341" y="465"/>
                    <a:pt x="324" y="465"/>
                  </a:cubicBezTo>
                  <a:cubicBezTo>
                    <a:pt x="272" y="465"/>
                    <a:pt x="217" y="477"/>
                    <a:pt x="167" y="506"/>
                  </a:cubicBezTo>
                  <a:cubicBezTo>
                    <a:pt x="112" y="533"/>
                    <a:pt x="47" y="599"/>
                    <a:pt x="28" y="664"/>
                  </a:cubicBezTo>
                  <a:cubicBezTo>
                    <a:pt x="0" y="738"/>
                    <a:pt x="0" y="803"/>
                    <a:pt x="19" y="877"/>
                  </a:cubicBezTo>
                  <a:cubicBezTo>
                    <a:pt x="28" y="1017"/>
                    <a:pt x="84" y="1128"/>
                    <a:pt x="158" y="1249"/>
                  </a:cubicBezTo>
                  <a:cubicBezTo>
                    <a:pt x="279" y="1481"/>
                    <a:pt x="437" y="1695"/>
                    <a:pt x="604" y="1899"/>
                  </a:cubicBezTo>
                  <a:cubicBezTo>
                    <a:pt x="437" y="1695"/>
                    <a:pt x="297" y="1481"/>
                    <a:pt x="167" y="1249"/>
                  </a:cubicBezTo>
                  <a:cubicBezTo>
                    <a:pt x="112" y="1128"/>
                    <a:pt x="47" y="998"/>
                    <a:pt x="37" y="877"/>
                  </a:cubicBezTo>
                  <a:cubicBezTo>
                    <a:pt x="37" y="812"/>
                    <a:pt x="37" y="747"/>
                    <a:pt x="65" y="691"/>
                  </a:cubicBezTo>
                  <a:cubicBezTo>
                    <a:pt x="84" y="626"/>
                    <a:pt x="130" y="580"/>
                    <a:pt x="177" y="561"/>
                  </a:cubicBezTo>
                  <a:cubicBezTo>
                    <a:pt x="219" y="540"/>
                    <a:pt x="266" y="530"/>
                    <a:pt x="310" y="530"/>
                  </a:cubicBezTo>
                  <a:cubicBezTo>
                    <a:pt x="325" y="530"/>
                    <a:pt x="339" y="531"/>
                    <a:pt x="353" y="533"/>
                  </a:cubicBezTo>
                  <a:cubicBezTo>
                    <a:pt x="409" y="552"/>
                    <a:pt x="465" y="571"/>
                    <a:pt x="530" y="608"/>
                  </a:cubicBezTo>
                  <a:cubicBezTo>
                    <a:pt x="632" y="673"/>
                    <a:pt x="697" y="784"/>
                    <a:pt x="781" y="896"/>
                  </a:cubicBezTo>
                  <a:lnTo>
                    <a:pt x="827" y="970"/>
                  </a:lnTo>
                  <a:lnTo>
                    <a:pt x="836" y="887"/>
                  </a:lnTo>
                  <a:cubicBezTo>
                    <a:pt x="864" y="738"/>
                    <a:pt x="827" y="599"/>
                    <a:pt x="827" y="459"/>
                  </a:cubicBezTo>
                  <a:cubicBezTo>
                    <a:pt x="827" y="385"/>
                    <a:pt x="836" y="329"/>
                    <a:pt x="864" y="255"/>
                  </a:cubicBezTo>
                  <a:cubicBezTo>
                    <a:pt x="883" y="199"/>
                    <a:pt x="920" y="143"/>
                    <a:pt x="976" y="115"/>
                  </a:cubicBezTo>
                  <a:cubicBezTo>
                    <a:pt x="1003" y="105"/>
                    <a:pt x="1040" y="100"/>
                    <a:pt x="1077" y="100"/>
                  </a:cubicBezTo>
                  <a:cubicBezTo>
                    <a:pt x="1103" y="100"/>
                    <a:pt x="1129" y="102"/>
                    <a:pt x="1152" y="106"/>
                  </a:cubicBezTo>
                  <a:cubicBezTo>
                    <a:pt x="1208" y="134"/>
                    <a:pt x="1273" y="162"/>
                    <a:pt x="1301" y="208"/>
                  </a:cubicBezTo>
                  <a:cubicBezTo>
                    <a:pt x="1385" y="320"/>
                    <a:pt x="1422" y="459"/>
                    <a:pt x="1440" y="580"/>
                  </a:cubicBezTo>
                  <a:lnTo>
                    <a:pt x="1468" y="710"/>
                  </a:lnTo>
                  <a:lnTo>
                    <a:pt x="1515" y="599"/>
                  </a:lnTo>
                  <a:cubicBezTo>
                    <a:pt x="1533" y="524"/>
                    <a:pt x="1570" y="459"/>
                    <a:pt x="1607" y="394"/>
                  </a:cubicBezTo>
                  <a:cubicBezTo>
                    <a:pt x="1645" y="338"/>
                    <a:pt x="1691" y="283"/>
                    <a:pt x="1747" y="245"/>
                  </a:cubicBezTo>
                  <a:cubicBezTo>
                    <a:pt x="1789" y="217"/>
                    <a:pt x="1843" y="205"/>
                    <a:pt x="1895" y="205"/>
                  </a:cubicBezTo>
                  <a:cubicBezTo>
                    <a:pt x="1911" y="205"/>
                    <a:pt x="1927" y="206"/>
                    <a:pt x="1942" y="208"/>
                  </a:cubicBezTo>
                  <a:cubicBezTo>
                    <a:pt x="2016" y="227"/>
                    <a:pt x="2072" y="255"/>
                    <a:pt x="2128" y="301"/>
                  </a:cubicBezTo>
                  <a:cubicBezTo>
                    <a:pt x="2174" y="348"/>
                    <a:pt x="2221" y="422"/>
                    <a:pt x="2249" y="487"/>
                  </a:cubicBezTo>
                  <a:cubicBezTo>
                    <a:pt x="2267" y="561"/>
                    <a:pt x="2276" y="626"/>
                    <a:pt x="2276" y="710"/>
                  </a:cubicBezTo>
                  <a:cubicBezTo>
                    <a:pt x="2276" y="784"/>
                    <a:pt x="2276" y="859"/>
                    <a:pt x="2267" y="933"/>
                  </a:cubicBezTo>
                  <a:cubicBezTo>
                    <a:pt x="2258" y="998"/>
                    <a:pt x="2249" y="1082"/>
                    <a:pt x="2230" y="1156"/>
                  </a:cubicBezTo>
                  <a:cubicBezTo>
                    <a:pt x="2165" y="1444"/>
                    <a:pt x="2035" y="1723"/>
                    <a:pt x="1877" y="1974"/>
                  </a:cubicBezTo>
                  <a:cubicBezTo>
                    <a:pt x="2044" y="1723"/>
                    <a:pt x="2184" y="1453"/>
                    <a:pt x="2258" y="1156"/>
                  </a:cubicBezTo>
                  <a:cubicBezTo>
                    <a:pt x="2276" y="1082"/>
                    <a:pt x="2295" y="998"/>
                    <a:pt x="2304" y="933"/>
                  </a:cubicBezTo>
                  <a:cubicBezTo>
                    <a:pt x="2314" y="849"/>
                    <a:pt x="2323" y="784"/>
                    <a:pt x="2323" y="701"/>
                  </a:cubicBezTo>
                  <a:cubicBezTo>
                    <a:pt x="2323" y="608"/>
                    <a:pt x="2314" y="524"/>
                    <a:pt x="2295" y="459"/>
                  </a:cubicBezTo>
                  <a:cubicBezTo>
                    <a:pt x="2267" y="385"/>
                    <a:pt x="2230" y="311"/>
                    <a:pt x="2174" y="245"/>
                  </a:cubicBezTo>
                  <a:cubicBezTo>
                    <a:pt x="2118" y="190"/>
                    <a:pt x="2044" y="143"/>
                    <a:pt x="1970" y="134"/>
                  </a:cubicBezTo>
                  <a:cubicBezTo>
                    <a:pt x="1946" y="126"/>
                    <a:pt x="1922" y="123"/>
                    <a:pt x="1897" y="123"/>
                  </a:cubicBezTo>
                  <a:cubicBezTo>
                    <a:pt x="1835" y="123"/>
                    <a:pt x="1772" y="145"/>
                    <a:pt x="1719" y="171"/>
                  </a:cubicBezTo>
                  <a:cubicBezTo>
                    <a:pt x="1654" y="218"/>
                    <a:pt x="1598" y="273"/>
                    <a:pt x="1561" y="338"/>
                  </a:cubicBezTo>
                  <a:cubicBezTo>
                    <a:pt x="1533" y="376"/>
                    <a:pt x="1524" y="413"/>
                    <a:pt x="1505" y="450"/>
                  </a:cubicBezTo>
                  <a:cubicBezTo>
                    <a:pt x="1487" y="413"/>
                    <a:pt x="1487" y="385"/>
                    <a:pt x="1477" y="357"/>
                  </a:cubicBezTo>
                  <a:cubicBezTo>
                    <a:pt x="1459" y="283"/>
                    <a:pt x="1422" y="218"/>
                    <a:pt x="1375" y="153"/>
                  </a:cubicBezTo>
                  <a:cubicBezTo>
                    <a:pt x="1329" y="97"/>
                    <a:pt x="1254" y="50"/>
                    <a:pt x="1189" y="13"/>
                  </a:cubicBezTo>
                  <a:cubicBezTo>
                    <a:pt x="1159" y="6"/>
                    <a:pt x="1125" y="1"/>
                    <a:pt x="1091" y="1"/>
                  </a:cubicBezTo>
                  <a:close/>
                  <a:moveTo>
                    <a:pt x="605" y="1900"/>
                  </a:moveTo>
                  <a:lnTo>
                    <a:pt x="605" y="1900"/>
                  </a:lnTo>
                  <a:cubicBezTo>
                    <a:pt x="781" y="2095"/>
                    <a:pt x="976" y="2280"/>
                    <a:pt x="1189" y="2429"/>
                  </a:cubicBezTo>
                  <a:cubicBezTo>
                    <a:pt x="976" y="2271"/>
                    <a:pt x="781" y="2095"/>
                    <a:pt x="605" y="1900"/>
                  </a:cubicBezTo>
                  <a:close/>
                  <a:moveTo>
                    <a:pt x="1412" y="2466"/>
                  </a:moveTo>
                  <a:lnTo>
                    <a:pt x="1412" y="2466"/>
                  </a:lnTo>
                  <a:cubicBezTo>
                    <a:pt x="1375" y="2475"/>
                    <a:pt x="1329" y="2475"/>
                    <a:pt x="1292" y="2475"/>
                  </a:cubicBezTo>
                  <a:cubicBezTo>
                    <a:pt x="1305" y="2478"/>
                    <a:pt x="1318" y="2479"/>
                    <a:pt x="1330" y="2479"/>
                  </a:cubicBezTo>
                  <a:cubicBezTo>
                    <a:pt x="1360" y="2479"/>
                    <a:pt x="1386" y="2473"/>
                    <a:pt x="1412"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50"/>
            <p:cNvSpPr/>
            <p:nvPr/>
          </p:nvSpPr>
          <p:spPr>
            <a:xfrm>
              <a:off x="4841750" y="3355000"/>
              <a:ext cx="12800" cy="40225"/>
            </a:xfrm>
            <a:custGeom>
              <a:rect b="b" l="l" r="r" t="t"/>
              <a:pathLst>
                <a:path extrusionOk="0" h="1609" w="512">
                  <a:moveTo>
                    <a:pt x="0" y="1"/>
                  </a:moveTo>
                  <a:lnTo>
                    <a:pt x="0" y="1"/>
                  </a:lnTo>
                  <a:cubicBezTo>
                    <a:pt x="37" y="122"/>
                    <a:pt x="84" y="261"/>
                    <a:pt x="149" y="419"/>
                  </a:cubicBezTo>
                  <a:lnTo>
                    <a:pt x="279" y="809"/>
                  </a:lnTo>
                  <a:lnTo>
                    <a:pt x="409" y="1209"/>
                  </a:lnTo>
                  <a:cubicBezTo>
                    <a:pt x="427" y="1265"/>
                    <a:pt x="446" y="1330"/>
                    <a:pt x="465" y="1404"/>
                  </a:cubicBezTo>
                  <a:cubicBezTo>
                    <a:pt x="474" y="1469"/>
                    <a:pt x="502" y="1543"/>
                    <a:pt x="511" y="1608"/>
                  </a:cubicBezTo>
                  <a:cubicBezTo>
                    <a:pt x="502" y="1469"/>
                    <a:pt x="465" y="1330"/>
                    <a:pt x="427" y="1190"/>
                  </a:cubicBezTo>
                  <a:cubicBezTo>
                    <a:pt x="381" y="1051"/>
                    <a:pt x="353" y="930"/>
                    <a:pt x="307" y="791"/>
                  </a:cubicBezTo>
                  <a:cubicBezTo>
                    <a:pt x="260" y="661"/>
                    <a:pt x="214" y="521"/>
                    <a:pt x="167" y="391"/>
                  </a:cubicBezTo>
                  <a:cubicBezTo>
                    <a:pt x="102" y="252"/>
                    <a:pt x="56"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50"/>
            <p:cNvSpPr/>
            <p:nvPr/>
          </p:nvSpPr>
          <p:spPr>
            <a:xfrm>
              <a:off x="4855675" y="3348275"/>
              <a:ext cx="3050" cy="46475"/>
            </a:xfrm>
            <a:custGeom>
              <a:rect b="b" l="l" r="r" t="t"/>
              <a:pathLst>
                <a:path extrusionOk="0" h="1859" w="122">
                  <a:moveTo>
                    <a:pt x="121" y="1"/>
                  </a:moveTo>
                  <a:lnTo>
                    <a:pt x="121" y="1"/>
                  </a:lnTo>
                  <a:cubicBezTo>
                    <a:pt x="93" y="149"/>
                    <a:pt x="75" y="316"/>
                    <a:pt x="56" y="465"/>
                  </a:cubicBezTo>
                  <a:cubicBezTo>
                    <a:pt x="47" y="614"/>
                    <a:pt x="38" y="781"/>
                    <a:pt x="28" y="930"/>
                  </a:cubicBezTo>
                  <a:cubicBezTo>
                    <a:pt x="10" y="1078"/>
                    <a:pt x="1" y="1245"/>
                    <a:pt x="1" y="1394"/>
                  </a:cubicBezTo>
                  <a:cubicBezTo>
                    <a:pt x="1" y="1543"/>
                    <a:pt x="1" y="1710"/>
                    <a:pt x="10" y="1859"/>
                  </a:cubicBezTo>
                  <a:cubicBezTo>
                    <a:pt x="10" y="1775"/>
                    <a:pt x="28" y="1710"/>
                    <a:pt x="28" y="1626"/>
                  </a:cubicBezTo>
                  <a:cubicBezTo>
                    <a:pt x="28" y="1543"/>
                    <a:pt x="38" y="1478"/>
                    <a:pt x="38" y="1394"/>
                  </a:cubicBezTo>
                  <a:lnTo>
                    <a:pt x="75" y="930"/>
                  </a:lnTo>
                  <a:lnTo>
                    <a:pt x="93" y="465"/>
                  </a:lnTo>
                  <a:cubicBezTo>
                    <a:pt x="103" y="316"/>
                    <a:pt x="121" y="14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50"/>
            <p:cNvSpPr/>
            <p:nvPr/>
          </p:nvSpPr>
          <p:spPr>
            <a:xfrm>
              <a:off x="4848700" y="3368950"/>
              <a:ext cx="3525" cy="11175"/>
            </a:xfrm>
            <a:custGeom>
              <a:rect b="b" l="l" r="r" t="t"/>
              <a:pathLst>
                <a:path extrusionOk="0" h="447" w="141">
                  <a:moveTo>
                    <a:pt x="1" y="0"/>
                  </a:moveTo>
                  <a:lnTo>
                    <a:pt x="1" y="0"/>
                  </a:lnTo>
                  <a:cubicBezTo>
                    <a:pt x="10" y="75"/>
                    <a:pt x="38" y="158"/>
                    <a:pt x="57" y="214"/>
                  </a:cubicBezTo>
                  <a:cubicBezTo>
                    <a:pt x="66" y="261"/>
                    <a:pt x="84" y="298"/>
                    <a:pt x="94" y="335"/>
                  </a:cubicBezTo>
                  <a:cubicBezTo>
                    <a:pt x="103" y="381"/>
                    <a:pt x="131" y="418"/>
                    <a:pt x="140" y="446"/>
                  </a:cubicBezTo>
                  <a:cubicBezTo>
                    <a:pt x="140" y="418"/>
                    <a:pt x="140" y="363"/>
                    <a:pt x="131" y="335"/>
                  </a:cubicBezTo>
                  <a:cubicBezTo>
                    <a:pt x="122" y="298"/>
                    <a:pt x="103" y="251"/>
                    <a:pt x="94" y="214"/>
                  </a:cubicBezTo>
                  <a:cubicBezTo>
                    <a:pt x="75" y="140"/>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50"/>
            <p:cNvSpPr/>
            <p:nvPr/>
          </p:nvSpPr>
          <p:spPr>
            <a:xfrm>
              <a:off x="4847775" y="3364525"/>
              <a:ext cx="3275" cy="6775"/>
            </a:xfrm>
            <a:custGeom>
              <a:rect b="b" l="l" r="r" t="t"/>
              <a:pathLst>
                <a:path extrusionOk="0" h="271" w="131">
                  <a:moveTo>
                    <a:pt x="1" y="1"/>
                  </a:moveTo>
                  <a:lnTo>
                    <a:pt x="1" y="1"/>
                  </a:lnTo>
                  <a:cubicBezTo>
                    <a:pt x="19" y="47"/>
                    <a:pt x="38" y="94"/>
                    <a:pt x="66" y="131"/>
                  </a:cubicBezTo>
                  <a:lnTo>
                    <a:pt x="94" y="196"/>
                  </a:lnTo>
                  <a:lnTo>
                    <a:pt x="131" y="270"/>
                  </a:lnTo>
                  <a:cubicBezTo>
                    <a:pt x="131" y="233"/>
                    <a:pt x="131" y="205"/>
                    <a:pt x="121" y="187"/>
                  </a:cubicBezTo>
                  <a:cubicBezTo>
                    <a:pt x="121" y="159"/>
                    <a:pt x="112" y="140"/>
                    <a:pt x="94" y="112"/>
                  </a:cubicBezTo>
                  <a:cubicBezTo>
                    <a:pt x="75" y="84"/>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50"/>
            <p:cNvSpPr/>
            <p:nvPr/>
          </p:nvSpPr>
          <p:spPr>
            <a:xfrm>
              <a:off x="4851725" y="3363150"/>
              <a:ext cx="1875" cy="10925"/>
            </a:xfrm>
            <a:custGeom>
              <a:rect b="b" l="l" r="r" t="t"/>
              <a:pathLst>
                <a:path extrusionOk="0" h="437" w="75">
                  <a:moveTo>
                    <a:pt x="1" y="0"/>
                  </a:moveTo>
                  <a:cubicBezTo>
                    <a:pt x="1" y="65"/>
                    <a:pt x="10" y="149"/>
                    <a:pt x="19" y="214"/>
                  </a:cubicBezTo>
                  <a:cubicBezTo>
                    <a:pt x="28" y="297"/>
                    <a:pt x="56" y="362"/>
                    <a:pt x="75" y="437"/>
                  </a:cubicBezTo>
                  <a:lnTo>
                    <a:pt x="75" y="316"/>
                  </a:lnTo>
                  <a:cubicBezTo>
                    <a:pt x="75" y="279"/>
                    <a:pt x="75" y="242"/>
                    <a:pt x="66" y="205"/>
                  </a:cubicBezTo>
                  <a:cubicBezTo>
                    <a:pt x="47" y="139"/>
                    <a:pt x="2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50"/>
            <p:cNvSpPr/>
            <p:nvPr/>
          </p:nvSpPr>
          <p:spPr>
            <a:xfrm>
              <a:off x="4853575" y="3377775"/>
              <a:ext cx="975" cy="7000"/>
            </a:xfrm>
            <a:custGeom>
              <a:rect b="b" l="l" r="r" t="t"/>
              <a:pathLst>
                <a:path extrusionOk="0" h="280" w="39">
                  <a:moveTo>
                    <a:pt x="19" y="0"/>
                  </a:moveTo>
                  <a:cubicBezTo>
                    <a:pt x="1" y="47"/>
                    <a:pt x="1" y="112"/>
                    <a:pt x="1" y="140"/>
                  </a:cubicBezTo>
                  <a:cubicBezTo>
                    <a:pt x="1" y="186"/>
                    <a:pt x="1" y="233"/>
                    <a:pt x="29" y="279"/>
                  </a:cubicBezTo>
                  <a:cubicBezTo>
                    <a:pt x="38" y="233"/>
                    <a:pt x="38" y="186"/>
                    <a:pt x="38" y="140"/>
                  </a:cubicBezTo>
                  <a:cubicBezTo>
                    <a:pt x="38" y="93"/>
                    <a:pt x="38"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50"/>
            <p:cNvSpPr/>
            <p:nvPr/>
          </p:nvSpPr>
          <p:spPr>
            <a:xfrm>
              <a:off x="4851250" y="3338975"/>
              <a:ext cx="3975" cy="9800"/>
            </a:xfrm>
            <a:custGeom>
              <a:rect b="b" l="l" r="r" t="t"/>
              <a:pathLst>
                <a:path extrusionOk="0" h="392" w="159">
                  <a:moveTo>
                    <a:pt x="1" y="1"/>
                  </a:moveTo>
                  <a:lnTo>
                    <a:pt x="1" y="1"/>
                  </a:lnTo>
                  <a:cubicBezTo>
                    <a:pt x="20" y="66"/>
                    <a:pt x="38" y="140"/>
                    <a:pt x="66" y="205"/>
                  </a:cubicBezTo>
                  <a:cubicBezTo>
                    <a:pt x="85" y="242"/>
                    <a:pt x="94" y="270"/>
                    <a:pt x="112" y="298"/>
                  </a:cubicBezTo>
                  <a:cubicBezTo>
                    <a:pt x="131" y="335"/>
                    <a:pt x="140" y="363"/>
                    <a:pt x="159" y="391"/>
                  </a:cubicBezTo>
                  <a:cubicBezTo>
                    <a:pt x="159" y="363"/>
                    <a:pt x="159" y="326"/>
                    <a:pt x="140" y="289"/>
                  </a:cubicBezTo>
                  <a:lnTo>
                    <a:pt x="112" y="187"/>
                  </a:lnTo>
                  <a:cubicBezTo>
                    <a:pt x="85" y="112"/>
                    <a:pt x="47"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50"/>
            <p:cNvSpPr/>
            <p:nvPr/>
          </p:nvSpPr>
          <p:spPr>
            <a:xfrm>
              <a:off x="4852200" y="3346175"/>
              <a:ext cx="3025" cy="6775"/>
            </a:xfrm>
            <a:custGeom>
              <a:rect b="b" l="l" r="r" t="t"/>
              <a:pathLst>
                <a:path extrusionOk="0" h="271" w="121">
                  <a:moveTo>
                    <a:pt x="0" y="1"/>
                  </a:moveTo>
                  <a:cubicBezTo>
                    <a:pt x="9" y="47"/>
                    <a:pt x="28" y="94"/>
                    <a:pt x="47" y="140"/>
                  </a:cubicBezTo>
                  <a:cubicBezTo>
                    <a:pt x="74" y="187"/>
                    <a:pt x="84" y="224"/>
                    <a:pt x="102" y="270"/>
                  </a:cubicBezTo>
                  <a:cubicBezTo>
                    <a:pt x="121" y="242"/>
                    <a:pt x="102" y="224"/>
                    <a:pt x="102" y="196"/>
                  </a:cubicBezTo>
                  <a:cubicBezTo>
                    <a:pt x="93" y="177"/>
                    <a:pt x="93" y="150"/>
                    <a:pt x="84" y="131"/>
                  </a:cubicBezTo>
                  <a:lnTo>
                    <a:pt x="47"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50"/>
            <p:cNvSpPr/>
            <p:nvPr/>
          </p:nvSpPr>
          <p:spPr>
            <a:xfrm>
              <a:off x="4848475" y="3339225"/>
              <a:ext cx="2125" cy="3500"/>
            </a:xfrm>
            <a:custGeom>
              <a:rect b="b" l="l" r="r" t="t"/>
              <a:pathLst>
                <a:path extrusionOk="0" h="140" w="85">
                  <a:moveTo>
                    <a:pt x="0" y="0"/>
                  </a:moveTo>
                  <a:cubicBezTo>
                    <a:pt x="0" y="28"/>
                    <a:pt x="10" y="47"/>
                    <a:pt x="10" y="75"/>
                  </a:cubicBezTo>
                  <a:cubicBezTo>
                    <a:pt x="19" y="84"/>
                    <a:pt x="19" y="93"/>
                    <a:pt x="38" y="102"/>
                  </a:cubicBezTo>
                  <a:lnTo>
                    <a:pt x="66" y="140"/>
                  </a:lnTo>
                  <a:cubicBezTo>
                    <a:pt x="84" y="121"/>
                    <a:pt x="66" y="84"/>
                    <a:pt x="56" y="56"/>
                  </a:cubicBezTo>
                  <a:cubicBezTo>
                    <a:pt x="56" y="47"/>
                    <a:pt x="47" y="37"/>
                    <a:pt x="38" y="28"/>
                  </a:cubicBezTo>
                  <a:cubicBezTo>
                    <a:pt x="19" y="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50"/>
            <p:cNvSpPr/>
            <p:nvPr/>
          </p:nvSpPr>
          <p:spPr>
            <a:xfrm>
              <a:off x="4870550" y="3341300"/>
              <a:ext cx="4900" cy="7700"/>
            </a:xfrm>
            <a:custGeom>
              <a:rect b="b" l="l" r="r" t="t"/>
              <a:pathLst>
                <a:path extrusionOk="0" h="308" w="196">
                  <a:moveTo>
                    <a:pt x="0" y="1"/>
                  </a:moveTo>
                  <a:cubicBezTo>
                    <a:pt x="65" y="19"/>
                    <a:pt x="112" y="66"/>
                    <a:pt x="130" y="131"/>
                  </a:cubicBezTo>
                  <a:cubicBezTo>
                    <a:pt x="139" y="159"/>
                    <a:pt x="149" y="187"/>
                    <a:pt x="158" y="224"/>
                  </a:cubicBezTo>
                  <a:cubicBezTo>
                    <a:pt x="158" y="233"/>
                    <a:pt x="177" y="252"/>
                    <a:pt x="177" y="261"/>
                  </a:cubicBezTo>
                  <a:cubicBezTo>
                    <a:pt x="177" y="280"/>
                    <a:pt x="186" y="298"/>
                    <a:pt x="186" y="307"/>
                  </a:cubicBezTo>
                  <a:cubicBezTo>
                    <a:pt x="195" y="298"/>
                    <a:pt x="195" y="280"/>
                    <a:pt x="195" y="261"/>
                  </a:cubicBezTo>
                  <a:lnTo>
                    <a:pt x="195" y="224"/>
                  </a:lnTo>
                  <a:cubicBezTo>
                    <a:pt x="195" y="187"/>
                    <a:pt x="186" y="149"/>
                    <a:pt x="177" y="112"/>
                  </a:cubicBezTo>
                  <a:cubicBezTo>
                    <a:pt x="158" y="75"/>
                    <a:pt x="139" y="57"/>
                    <a:pt x="102" y="29"/>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50"/>
            <p:cNvSpPr/>
            <p:nvPr/>
          </p:nvSpPr>
          <p:spPr>
            <a:xfrm>
              <a:off x="4873100" y="3346175"/>
              <a:ext cx="1175" cy="9325"/>
            </a:xfrm>
            <a:custGeom>
              <a:rect b="b" l="l" r="r" t="t"/>
              <a:pathLst>
                <a:path extrusionOk="0" h="373" w="47">
                  <a:moveTo>
                    <a:pt x="10" y="1"/>
                  </a:moveTo>
                  <a:cubicBezTo>
                    <a:pt x="10" y="38"/>
                    <a:pt x="10" y="57"/>
                    <a:pt x="0" y="94"/>
                  </a:cubicBezTo>
                  <a:lnTo>
                    <a:pt x="0" y="187"/>
                  </a:lnTo>
                  <a:lnTo>
                    <a:pt x="10" y="280"/>
                  </a:lnTo>
                  <a:lnTo>
                    <a:pt x="10" y="373"/>
                  </a:lnTo>
                  <a:cubicBezTo>
                    <a:pt x="37" y="335"/>
                    <a:pt x="47" y="317"/>
                    <a:pt x="47" y="280"/>
                  </a:cubicBezTo>
                  <a:lnTo>
                    <a:pt x="47" y="187"/>
                  </a:lnTo>
                  <a:cubicBezTo>
                    <a:pt x="47" y="122"/>
                    <a:pt x="37"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50"/>
            <p:cNvSpPr/>
            <p:nvPr/>
          </p:nvSpPr>
          <p:spPr>
            <a:xfrm>
              <a:off x="4874500" y="3352000"/>
              <a:ext cx="2100" cy="7925"/>
            </a:xfrm>
            <a:custGeom>
              <a:rect b="b" l="l" r="r" t="t"/>
              <a:pathLst>
                <a:path extrusionOk="0" h="317" w="84">
                  <a:moveTo>
                    <a:pt x="74" y="0"/>
                  </a:moveTo>
                  <a:cubicBezTo>
                    <a:pt x="65" y="56"/>
                    <a:pt x="47" y="121"/>
                    <a:pt x="28" y="149"/>
                  </a:cubicBezTo>
                  <a:cubicBezTo>
                    <a:pt x="28" y="214"/>
                    <a:pt x="9" y="260"/>
                    <a:pt x="0" y="316"/>
                  </a:cubicBezTo>
                  <a:cubicBezTo>
                    <a:pt x="28" y="307"/>
                    <a:pt x="37" y="270"/>
                    <a:pt x="47" y="242"/>
                  </a:cubicBezTo>
                  <a:cubicBezTo>
                    <a:pt x="65" y="223"/>
                    <a:pt x="74" y="186"/>
                    <a:pt x="74" y="167"/>
                  </a:cubicBezTo>
                  <a:cubicBezTo>
                    <a:pt x="84" y="140"/>
                    <a:pt x="84" y="102"/>
                    <a:pt x="84" y="84"/>
                  </a:cubicBezTo>
                  <a:cubicBezTo>
                    <a:pt x="84" y="56"/>
                    <a:pt x="8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50"/>
            <p:cNvSpPr/>
            <p:nvPr/>
          </p:nvSpPr>
          <p:spPr>
            <a:xfrm>
              <a:off x="4871225" y="3346175"/>
              <a:ext cx="1200" cy="5850"/>
            </a:xfrm>
            <a:custGeom>
              <a:rect b="b" l="l" r="r" t="t"/>
              <a:pathLst>
                <a:path extrusionOk="0" h="234" w="48">
                  <a:moveTo>
                    <a:pt x="10" y="1"/>
                  </a:moveTo>
                  <a:cubicBezTo>
                    <a:pt x="10" y="47"/>
                    <a:pt x="20" y="85"/>
                    <a:pt x="1" y="122"/>
                  </a:cubicBezTo>
                  <a:cubicBezTo>
                    <a:pt x="20" y="150"/>
                    <a:pt x="20" y="196"/>
                    <a:pt x="29" y="233"/>
                  </a:cubicBezTo>
                  <a:cubicBezTo>
                    <a:pt x="47" y="196"/>
                    <a:pt x="47" y="150"/>
                    <a:pt x="47" y="122"/>
                  </a:cubicBezTo>
                  <a:cubicBezTo>
                    <a:pt x="47" y="94"/>
                    <a:pt x="47" y="85"/>
                    <a:pt x="38" y="57"/>
                  </a:cubicBezTo>
                  <a:cubicBezTo>
                    <a:pt x="29" y="38"/>
                    <a:pt x="20"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50"/>
            <p:cNvSpPr/>
            <p:nvPr/>
          </p:nvSpPr>
          <p:spPr>
            <a:xfrm>
              <a:off x="4858225" y="3385200"/>
              <a:ext cx="5825" cy="6300"/>
            </a:xfrm>
            <a:custGeom>
              <a:rect b="b" l="l" r="r" t="t"/>
              <a:pathLst>
                <a:path extrusionOk="0" h="252" w="233">
                  <a:moveTo>
                    <a:pt x="233" y="1"/>
                  </a:moveTo>
                  <a:lnTo>
                    <a:pt x="233" y="1"/>
                  </a:lnTo>
                  <a:cubicBezTo>
                    <a:pt x="205" y="47"/>
                    <a:pt x="159" y="94"/>
                    <a:pt x="121" y="122"/>
                  </a:cubicBezTo>
                  <a:cubicBezTo>
                    <a:pt x="75" y="168"/>
                    <a:pt x="38" y="205"/>
                    <a:pt x="1" y="252"/>
                  </a:cubicBezTo>
                  <a:cubicBezTo>
                    <a:pt x="38" y="242"/>
                    <a:pt x="66" y="233"/>
                    <a:pt x="84" y="205"/>
                  </a:cubicBezTo>
                  <a:cubicBezTo>
                    <a:pt x="103" y="177"/>
                    <a:pt x="131" y="168"/>
                    <a:pt x="159" y="149"/>
                  </a:cubicBezTo>
                  <a:cubicBezTo>
                    <a:pt x="187" y="103"/>
                    <a:pt x="224" y="5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50"/>
            <p:cNvSpPr/>
            <p:nvPr/>
          </p:nvSpPr>
          <p:spPr>
            <a:xfrm>
              <a:off x="4859150" y="3383125"/>
              <a:ext cx="3750" cy="4900"/>
            </a:xfrm>
            <a:custGeom>
              <a:rect b="b" l="l" r="r" t="t"/>
              <a:pathLst>
                <a:path extrusionOk="0" h="196" w="150">
                  <a:moveTo>
                    <a:pt x="150" y="0"/>
                  </a:moveTo>
                  <a:cubicBezTo>
                    <a:pt x="131" y="9"/>
                    <a:pt x="112" y="37"/>
                    <a:pt x="103" y="47"/>
                  </a:cubicBezTo>
                  <a:cubicBezTo>
                    <a:pt x="94" y="56"/>
                    <a:pt x="84" y="84"/>
                    <a:pt x="66" y="93"/>
                  </a:cubicBezTo>
                  <a:lnTo>
                    <a:pt x="1" y="195"/>
                  </a:lnTo>
                  <a:cubicBezTo>
                    <a:pt x="29" y="186"/>
                    <a:pt x="47" y="177"/>
                    <a:pt x="57" y="177"/>
                  </a:cubicBezTo>
                  <a:cubicBezTo>
                    <a:pt x="84" y="158"/>
                    <a:pt x="94" y="149"/>
                    <a:pt x="103" y="130"/>
                  </a:cubicBezTo>
                  <a:cubicBezTo>
                    <a:pt x="131" y="93"/>
                    <a:pt x="150" y="47"/>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50"/>
            <p:cNvSpPr/>
            <p:nvPr/>
          </p:nvSpPr>
          <p:spPr>
            <a:xfrm>
              <a:off x="4858925" y="3378250"/>
              <a:ext cx="1425" cy="6275"/>
            </a:xfrm>
            <a:custGeom>
              <a:rect b="b" l="l" r="r" t="t"/>
              <a:pathLst>
                <a:path extrusionOk="0" h="251" w="57">
                  <a:moveTo>
                    <a:pt x="47" y="0"/>
                  </a:moveTo>
                  <a:cubicBezTo>
                    <a:pt x="19" y="46"/>
                    <a:pt x="10" y="74"/>
                    <a:pt x="10" y="121"/>
                  </a:cubicBezTo>
                  <a:cubicBezTo>
                    <a:pt x="1" y="158"/>
                    <a:pt x="1" y="204"/>
                    <a:pt x="10" y="251"/>
                  </a:cubicBezTo>
                  <a:cubicBezTo>
                    <a:pt x="38" y="204"/>
                    <a:pt x="47" y="167"/>
                    <a:pt x="56" y="139"/>
                  </a:cubicBezTo>
                  <a:lnTo>
                    <a:pt x="56" y="65"/>
                  </a:lnTo>
                  <a:cubicBezTo>
                    <a:pt x="56" y="46"/>
                    <a:pt x="56" y="1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50"/>
            <p:cNvSpPr/>
            <p:nvPr/>
          </p:nvSpPr>
          <p:spPr>
            <a:xfrm>
              <a:off x="4861725" y="3376625"/>
              <a:ext cx="2100" cy="5350"/>
            </a:xfrm>
            <a:custGeom>
              <a:rect b="b" l="l" r="r" t="t"/>
              <a:pathLst>
                <a:path extrusionOk="0" h="214" w="84">
                  <a:moveTo>
                    <a:pt x="84" y="0"/>
                  </a:moveTo>
                  <a:lnTo>
                    <a:pt x="84" y="0"/>
                  </a:lnTo>
                  <a:cubicBezTo>
                    <a:pt x="65" y="28"/>
                    <a:pt x="37" y="65"/>
                    <a:pt x="28" y="93"/>
                  </a:cubicBezTo>
                  <a:cubicBezTo>
                    <a:pt x="19" y="130"/>
                    <a:pt x="0" y="167"/>
                    <a:pt x="0" y="214"/>
                  </a:cubicBezTo>
                  <a:cubicBezTo>
                    <a:pt x="37" y="177"/>
                    <a:pt x="47" y="139"/>
                    <a:pt x="65" y="121"/>
                  </a:cubicBezTo>
                  <a:cubicBezTo>
                    <a:pt x="74" y="84"/>
                    <a:pt x="84" y="4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50"/>
            <p:cNvSpPr/>
            <p:nvPr/>
          </p:nvSpPr>
          <p:spPr>
            <a:xfrm>
              <a:off x="4865675" y="3375450"/>
              <a:ext cx="3025" cy="7000"/>
            </a:xfrm>
            <a:custGeom>
              <a:rect b="b" l="l" r="r" t="t"/>
              <a:pathLst>
                <a:path extrusionOk="0" h="280" w="121">
                  <a:moveTo>
                    <a:pt x="121" y="1"/>
                  </a:moveTo>
                  <a:lnTo>
                    <a:pt x="121" y="1"/>
                  </a:lnTo>
                  <a:cubicBezTo>
                    <a:pt x="93" y="38"/>
                    <a:pt x="65" y="84"/>
                    <a:pt x="46" y="131"/>
                  </a:cubicBezTo>
                  <a:cubicBezTo>
                    <a:pt x="19" y="177"/>
                    <a:pt x="0" y="233"/>
                    <a:pt x="0" y="279"/>
                  </a:cubicBezTo>
                  <a:cubicBezTo>
                    <a:pt x="28" y="251"/>
                    <a:pt x="56" y="205"/>
                    <a:pt x="74" y="158"/>
                  </a:cubicBezTo>
                  <a:cubicBezTo>
                    <a:pt x="102" y="112"/>
                    <a:pt x="121" y="66"/>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50"/>
            <p:cNvSpPr/>
            <p:nvPr/>
          </p:nvSpPr>
          <p:spPr>
            <a:xfrm>
              <a:off x="4823400" y="3351075"/>
              <a:ext cx="1875" cy="9775"/>
            </a:xfrm>
            <a:custGeom>
              <a:rect b="b" l="l" r="r" t="t"/>
              <a:pathLst>
                <a:path extrusionOk="0" h="391" w="75">
                  <a:moveTo>
                    <a:pt x="28" y="0"/>
                  </a:moveTo>
                  <a:cubicBezTo>
                    <a:pt x="19" y="37"/>
                    <a:pt x="0" y="65"/>
                    <a:pt x="0" y="93"/>
                  </a:cubicBezTo>
                  <a:lnTo>
                    <a:pt x="0" y="204"/>
                  </a:lnTo>
                  <a:cubicBezTo>
                    <a:pt x="0" y="269"/>
                    <a:pt x="28" y="344"/>
                    <a:pt x="74" y="390"/>
                  </a:cubicBezTo>
                  <a:cubicBezTo>
                    <a:pt x="56" y="353"/>
                    <a:pt x="47" y="325"/>
                    <a:pt x="47" y="297"/>
                  </a:cubicBezTo>
                  <a:cubicBezTo>
                    <a:pt x="47" y="260"/>
                    <a:pt x="37" y="232"/>
                    <a:pt x="37" y="204"/>
                  </a:cubicBezTo>
                  <a:cubicBezTo>
                    <a:pt x="28" y="130"/>
                    <a:pt x="28" y="7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50"/>
            <p:cNvSpPr/>
            <p:nvPr/>
          </p:nvSpPr>
          <p:spPr>
            <a:xfrm>
              <a:off x="4825250" y="3354550"/>
              <a:ext cx="2350" cy="8150"/>
            </a:xfrm>
            <a:custGeom>
              <a:rect b="b" l="l" r="r" t="t"/>
              <a:pathLst>
                <a:path extrusionOk="0" h="326" w="94">
                  <a:moveTo>
                    <a:pt x="10" y="0"/>
                  </a:moveTo>
                  <a:cubicBezTo>
                    <a:pt x="10" y="28"/>
                    <a:pt x="10" y="65"/>
                    <a:pt x="0" y="93"/>
                  </a:cubicBezTo>
                  <a:cubicBezTo>
                    <a:pt x="0" y="121"/>
                    <a:pt x="10" y="158"/>
                    <a:pt x="10" y="177"/>
                  </a:cubicBezTo>
                  <a:cubicBezTo>
                    <a:pt x="19" y="233"/>
                    <a:pt x="47" y="298"/>
                    <a:pt x="93" y="326"/>
                  </a:cubicBezTo>
                  <a:lnTo>
                    <a:pt x="65" y="251"/>
                  </a:lnTo>
                  <a:cubicBezTo>
                    <a:pt x="56" y="214"/>
                    <a:pt x="47" y="186"/>
                    <a:pt x="47" y="168"/>
                  </a:cubicBezTo>
                  <a:cubicBezTo>
                    <a:pt x="38" y="112"/>
                    <a:pt x="19"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50"/>
            <p:cNvSpPr/>
            <p:nvPr/>
          </p:nvSpPr>
          <p:spPr>
            <a:xfrm>
              <a:off x="4828500" y="3358725"/>
              <a:ext cx="3275" cy="8150"/>
            </a:xfrm>
            <a:custGeom>
              <a:rect b="b" l="l" r="r" t="t"/>
              <a:pathLst>
                <a:path extrusionOk="0" h="326" w="131">
                  <a:moveTo>
                    <a:pt x="0" y="1"/>
                  </a:moveTo>
                  <a:lnTo>
                    <a:pt x="0" y="1"/>
                  </a:lnTo>
                  <a:cubicBezTo>
                    <a:pt x="10" y="56"/>
                    <a:pt x="19" y="112"/>
                    <a:pt x="47" y="177"/>
                  </a:cubicBezTo>
                  <a:cubicBezTo>
                    <a:pt x="56" y="196"/>
                    <a:pt x="66" y="233"/>
                    <a:pt x="75" y="251"/>
                  </a:cubicBezTo>
                  <a:cubicBezTo>
                    <a:pt x="84" y="279"/>
                    <a:pt x="112" y="298"/>
                    <a:pt x="131" y="326"/>
                  </a:cubicBezTo>
                  <a:lnTo>
                    <a:pt x="103" y="242"/>
                  </a:lnTo>
                  <a:cubicBezTo>
                    <a:pt x="93" y="224"/>
                    <a:pt x="75" y="186"/>
                    <a:pt x="66" y="159"/>
                  </a:cubicBezTo>
                  <a:cubicBezTo>
                    <a:pt x="56" y="103"/>
                    <a:pt x="28"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50"/>
            <p:cNvSpPr/>
            <p:nvPr/>
          </p:nvSpPr>
          <p:spPr>
            <a:xfrm>
              <a:off x="4828025" y="3365925"/>
              <a:ext cx="5150" cy="7225"/>
            </a:xfrm>
            <a:custGeom>
              <a:rect b="b" l="l" r="r" t="t"/>
              <a:pathLst>
                <a:path extrusionOk="0" h="289" w="206">
                  <a:moveTo>
                    <a:pt x="1" y="1"/>
                  </a:moveTo>
                  <a:lnTo>
                    <a:pt x="1" y="1"/>
                  </a:lnTo>
                  <a:cubicBezTo>
                    <a:pt x="19" y="56"/>
                    <a:pt x="38" y="121"/>
                    <a:pt x="75" y="168"/>
                  </a:cubicBezTo>
                  <a:cubicBezTo>
                    <a:pt x="94" y="186"/>
                    <a:pt x="112" y="214"/>
                    <a:pt x="131" y="233"/>
                  </a:cubicBezTo>
                  <a:cubicBezTo>
                    <a:pt x="159" y="261"/>
                    <a:pt x="177" y="279"/>
                    <a:pt x="205" y="289"/>
                  </a:cubicBezTo>
                  <a:lnTo>
                    <a:pt x="159" y="214"/>
                  </a:lnTo>
                  <a:cubicBezTo>
                    <a:pt x="140" y="186"/>
                    <a:pt x="122" y="168"/>
                    <a:pt x="112" y="140"/>
                  </a:cubicBezTo>
                  <a:cubicBezTo>
                    <a:pt x="8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50"/>
            <p:cNvSpPr/>
            <p:nvPr/>
          </p:nvSpPr>
          <p:spPr>
            <a:xfrm>
              <a:off x="4833850" y="3370350"/>
              <a:ext cx="4200" cy="8150"/>
            </a:xfrm>
            <a:custGeom>
              <a:rect b="b" l="l" r="r" t="t"/>
              <a:pathLst>
                <a:path extrusionOk="0" h="326" w="168">
                  <a:moveTo>
                    <a:pt x="0" y="0"/>
                  </a:moveTo>
                  <a:cubicBezTo>
                    <a:pt x="0" y="65"/>
                    <a:pt x="28" y="130"/>
                    <a:pt x="47" y="177"/>
                  </a:cubicBezTo>
                  <a:cubicBezTo>
                    <a:pt x="65" y="195"/>
                    <a:pt x="74" y="232"/>
                    <a:pt x="93" y="251"/>
                  </a:cubicBezTo>
                  <a:cubicBezTo>
                    <a:pt x="121" y="288"/>
                    <a:pt x="130" y="316"/>
                    <a:pt x="167" y="325"/>
                  </a:cubicBezTo>
                  <a:cubicBezTo>
                    <a:pt x="140" y="297"/>
                    <a:pt x="130" y="270"/>
                    <a:pt x="121" y="242"/>
                  </a:cubicBezTo>
                  <a:lnTo>
                    <a:pt x="84" y="158"/>
                  </a:lnTo>
                  <a:cubicBezTo>
                    <a:pt x="65" y="102"/>
                    <a:pt x="3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50"/>
            <p:cNvSpPr/>
            <p:nvPr/>
          </p:nvSpPr>
          <p:spPr>
            <a:xfrm>
              <a:off x="4845925" y="3352700"/>
              <a:ext cx="1425" cy="3725"/>
            </a:xfrm>
            <a:custGeom>
              <a:rect b="b" l="l" r="r" t="t"/>
              <a:pathLst>
                <a:path extrusionOk="0" h="149" w="57">
                  <a:moveTo>
                    <a:pt x="10" y="0"/>
                  </a:moveTo>
                  <a:cubicBezTo>
                    <a:pt x="0" y="19"/>
                    <a:pt x="0" y="47"/>
                    <a:pt x="10" y="74"/>
                  </a:cubicBezTo>
                  <a:cubicBezTo>
                    <a:pt x="10" y="102"/>
                    <a:pt x="19" y="121"/>
                    <a:pt x="47" y="149"/>
                  </a:cubicBezTo>
                  <a:cubicBezTo>
                    <a:pt x="56" y="121"/>
                    <a:pt x="47" y="93"/>
                    <a:pt x="47" y="65"/>
                  </a:cubicBezTo>
                  <a:cubicBezTo>
                    <a:pt x="47" y="47"/>
                    <a:pt x="28"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50"/>
            <p:cNvSpPr/>
            <p:nvPr/>
          </p:nvSpPr>
          <p:spPr>
            <a:xfrm>
              <a:off x="4846625" y="3349200"/>
              <a:ext cx="1650" cy="3750"/>
            </a:xfrm>
            <a:custGeom>
              <a:rect b="b" l="l" r="r" t="t"/>
              <a:pathLst>
                <a:path extrusionOk="0" h="150" w="66">
                  <a:moveTo>
                    <a:pt x="19" y="1"/>
                  </a:moveTo>
                  <a:cubicBezTo>
                    <a:pt x="0" y="19"/>
                    <a:pt x="0" y="47"/>
                    <a:pt x="19" y="75"/>
                  </a:cubicBezTo>
                  <a:cubicBezTo>
                    <a:pt x="19" y="103"/>
                    <a:pt x="28" y="121"/>
                    <a:pt x="47" y="149"/>
                  </a:cubicBezTo>
                  <a:cubicBezTo>
                    <a:pt x="65" y="121"/>
                    <a:pt x="65" y="94"/>
                    <a:pt x="47" y="66"/>
                  </a:cubicBezTo>
                  <a:cubicBezTo>
                    <a:pt x="47" y="4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50"/>
            <p:cNvSpPr/>
            <p:nvPr/>
          </p:nvSpPr>
          <p:spPr>
            <a:xfrm>
              <a:off x="4840350" y="3381250"/>
              <a:ext cx="3500" cy="4675"/>
            </a:xfrm>
            <a:custGeom>
              <a:rect b="b" l="l" r="r" t="t"/>
              <a:pathLst>
                <a:path extrusionOk="0" h="187" w="140">
                  <a:moveTo>
                    <a:pt x="0" y="1"/>
                  </a:moveTo>
                  <a:lnTo>
                    <a:pt x="37" y="112"/>
                  </a:lnTo>
                  <a:cubicBezTo>
                    <a:pt x="56" y="122"/>
                    <a:pt x="65" y="140"/>
                    <a:pt x="84" y="159"/>
                  </a:cubicBezTo>
                  <a:cubicBezTo>
                    <a:pt x="103" y="168"/>
                    <a:pt x="112" y="177"/>
                    <a:pt x="140" y="187"/>
                  </a:cubicBezTo>
                  <a:cubicBezTo>
                    <a:pt x="130" y="159"/>
                    <a:pt x="103" y="122"/>
                    <a:pt x="84" y="84"/>
                  </a:cubicBez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50"/>
            <p:cNvSpPr/>
            <p:nvPr/>
          </p:nvSpPr>
          <p:spPr>
            <a:xfrm>
              <a:off x="4776925" y="3384925"/>
              <a:ext cx="58575" cy="60350"/>
            </a:xfrm>
            <a:custGeom>
              <a:rect b="b" l="l" r="r" t="t"/>
              <a:pathLst>
                <a:path extrusionOk="0" h="2414" w="2343">
                  <a:moveTo>
                    <a:pt x="1112" y="1"/>
                  </a:moveTo>
                  <a:cubicBezTo>
                    <a:pt x="1079" y="1"/>
                    <a:pt x="1046" y="7"/>
                    <a:pt x="1014" y="21"/>
                  </a:cubicBezTo>
                  <a:cubicBezTo>
                    <a:pt x="874" y="68"/>
                    <a:pt x="828" y="244"/>
                    <a:pt x="828" y="383"/>
                  </a:cubicBezTo>
                  <a:cubicBezTo>
                    <a:pt x="828" y="523"/>
                    <a:pt x="874" y="671"/>
                    <a:pt x="856" y="811"/>
                  </a:cubicBezTo>
                  <a:cubicBezTo>
                    <a:pt x="772" y="690"/>
                    <a:pt x="688" y="579"/>
                    <a:pt x="577" y="504"/>
                  </a:cubicBezTo>
                  <a:cubicBezTo>
                    <a:pt x="511" y="464"/>
                    <a:pt x="435" y="440"/>
                    <a:pt x="359" y="440"/>
                  </a:cubicBezTo>
                  <a:cubicBezTo>
                    <a:pt x="295" y="440"/>
                    <a:pt x="233" y="457"/>
                    <a:pt x="177" y="495"/>
                  </a:cubicBezTo>
                  <a:cubicBezTo>
                    <a:pt x="1" y="634"/>
                    <a:pt x="75" y="913"/>
                    <a:pt x="168" y="1108"/>
                  </a:cubicBezTo>
                  <a:cubicBezTo>
                    <a:pt x="410" y="1610"/>
                    <a:pt x="781" y="2037"/>
                    <a:pt x="1237" y="2362"/>
                  </a:cubicBezTo>
                  <a:cubicBezTo>
                    <a:pt x="1276" y="2399"/>
                    <a:pt x="1319" y="2413"/>
                    <a:pt x="1363" y="2413"/>
                  </a:cubicBezTo>
                  <a:cubicBezTo>
                    <a:pt x="1476" y="2413"/>
                    <a:pt x="1592" y="2318"/>
                    <a:pt x="1645" y="2251"/>
                  </a:cubicBezTo>
                  <a:cubicBezTo>
                    <a:pt x="1998" y="1842"/>
                    <a:pt x="2259" y="1359"/>
                    <a:pt x="2314" y="820"/>
                  </a:cubicBezTo>
                  <a:cubicBezTo>
                    <a:pt x="2342" y="662"/>
                    <a:pt x="2342" y="486"/>
                    <a:pt x="2259" y="337"/>
                  </a:cubicBezTo>
                  <a:cubicBezTo>
                    <a:pt x="2195" y="218"/>
                    <a:pt x="2065" y="113"/>
                    <a:pt x="1924" y="113"/>
                  </a:cubicBezTo>
                  <a:cubicBezTo>
                    <a:pt x="1900" y="113"/>
                    <a:pt x="1875" y="116"/>
                    <a:pt x="1850" y="123"/>
                  </a:cubicBezTo>
                  <a:cubicBezTo>
                    <a:pt x="1664" y="170"/>
                    <a:pt x="1580" y="356"/>
                    <a:pt x="1515" y="532"/>
                  </a:cubicBezTo>
                  <a:cubicBezTo>
                    <a:pt x="1487" y="402"/>
                    <a:pt x="1460" y="253"/>
                    <a:pt x="1376" y="151"/>
                  </a:cubicBezTo>
                  <a:cubicBezTo>
                    <a:pt x="1313" y="60"/>
                    <a:pt x="1213" y="1"/>
                    <a:pt x="111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50"/>
            <p:cNvSpPr/>
            <p:nvPr/>
          </p:nvSpPr>
          <p:spPr>
            <a:xfrm>
              <a:off x="4778100" y="3383500"/>
              <a:ext cx="58100" cy="62100"/>
            </a:xfrm>
            <a:custGeom>
              <a:rect b="b" l="l" r="r" t="t"/>
              <a:pathLst>
                <a:path extrusionOk="0" h="2484" w="2324">
                  <a:moveTo>
                    <a:pt x="1091" y="1"/>
                  </a:moveTo>
                  <a:cubicBezTo>
                    <a:pt x="1043" y="1"/>
                    <a:pt x="995" y="10"/>
                    <a:pt x="957" y="32"/>
                  </a:cubicBezTo>
                  <a:cubicBezTo>
                    <a:pt x="883" y="59"/>
                    <a:pt x="827" y="134"/>
                    <a:pt x="809" y="217"/>
                  </a:cubicBezTo>
                  <a:cubicBezTo>
                    <a:pt x="781" y="282"/>
                    <a:pt x="771" y="366"/>
                    <a:pt x="771" y="431"/>
                  </a:cubicBezTo>
                  <a:cubicBezTo>
                    <a:pt x="771" y="552"/>
                    <a:pt x="790" y="654"/>
                    <a:pt x="790" y="756"/>
                  </a:cubicBezTo>
                  <a:cubicBezTo>
                    <a:pt x="734" y="682"/>
                    <a:pt x="669" y="598"/>
                    <a:pt x="576" y="543"/>
                  </a:cubicBezTo>
                  <a:cubicBezTo>
                    <a:pt x="511" y="505"/>
                    <a:pt x="446" y="468"/>
                    <a:pt x="372" y="468"/>
                  </a:cubicBezTo>
                  <a:cubicBezTo>
                    <a:pt x="357" y="466"/>
                    <a:pt x="341" y="465"/>
                    <a:pt x="325" y="465"/>
                  </a:cubicBezTo>
                  <a:cubicBezTo>
                    <a:pt x="272" y="465"/>
                    <a:pt x="217" y="477"/>
                    <a:pt x="168" y="505"/>
                  </a:cubicBezTo>
                  <a:cubicBezTo>
                    <a:pt x="112" y="543"/>
                    <a:pt x="47" y="598"/>
                    <a:pt x="28" y="663"/>
                  </a:cubicBezTo>
                  <a:cubicBezTo>
                    <a:pt x="0" y="738"/>
                    <a:pt x="0" y="803"/>
                    <a:pt x="19" y="877"/>
                  </a:cubicBezTo>
                  <a:cubicBezTo>
                    <a:pt x="28" y="1016"/>
                    <a:pt x="84" y="1128"/>
                    <a:pt x="158" y="1249"/>
                  </a:cubicBezTo>
                  <a:cubicBezTo>
                    <a:pt x="279" y="1481"/>
                    <a:pt x="437" y="1704"/>
                    <a:pt x="604" y="1899"/>
                  </a:cubicBezTo>
                  <a:cubicBezTo>
                    <a:pt x="437" y="1704"/>
                    <a:pt x="298" y="1481"/>
                    <a:pt x="168" y="1249"/>
                  </a:cubicBezTo>
                  <a:cubicBezTo>
                    <a:pt x="112" y="1128"/>
                    <a:pt x="47" y="1007"/>
                    <a:pt x="38" y="877"/>
                  </a:cubicBezTo>
                  <a:cubicBezTo>
                    <a:pt x="38" y="821"/>
                    <a:pt x="38" y="747"/>
                    <a:pt x="65" y="691"/>
                  </a:cubicBezTo>
                  <a:cubicBezTo>
                    <a:pt x="84" y="636"/>
                    <a:pt x="130" y="589"/>
                    <a:pt x="177" y="561"/>
                  </a:cubicBezTo>
                  <a:cubicBezTo>
                    <a:pt x="216" y="548"/>
                    <a:pt x="260" y="535"/>
                    <a:pt x="303" y="535"/>
                  </a:cubicBezTo>
                  <a:cubicBezTo>
                    <a:pt x="320" y="535"/>
                    <a:pt x="337" y="537"/>
                    <a:pt x="353" y="543"/>
                  </a:cubicBezTo>
                  <a:cubicBezTo>
                    <a:pt x="409" y="552"/>
                    <a:pt x="465" y="570"/>
                    <a:pt x="530" y="608"/>
                  </a:cubicBezTo>
                  <a:cubicBezTo>
                    <a:pt x="632" y="682"/>
                    <a:pt x="697" y="784"/>
                    <a:pt x="781" y="896"/>
                  </a:cubicBezTo>
                  <a:lnTo>
                    <a:pt x="827" y="970"/>
                  </a:lnTo>
                  <a:lnTo>
                    <a:pt x="837" y="886"/>
                  </a:lnTo>
                  <a:cubicBezTo>
                    <a:pt x="864" y="738"/>
                    <a:pt x="827" y="598"/>
                    <a:pt x="827" y="459"/>
                  </a:cubicBezTo>
                  <a:cubicBezTo>
                    <a:pt x="827" y="385"/>
                    <a:pt x="837" y="329"/>
                    <a:pt x="864" y="264"/>
                  </a:cubicBezTo>
                  <a:cubicBezTo>
                    <a:pt x="883" y="199"/>
                    <a:pt x="920" y="143"/>
                    <a:pt x="976" y="125"/>
                  </a:cubicBezTo>
                  <a:cubicBezTo>
                    <a:pt x="1005" y="107"/>
                    <a:pt x="1046" y="100"/>
                    <a:pt x="1086" y="100"/>
                  </a:cubicBezTo>
                  <a:cubicBezTo>
                    <a:pt x="1109" y="100"/>
                    <a:pt x="1132" y="103"/>
                    <a:pt x="1152" y="106"/>
                  </a:cubicBezTo>
                  <a:cubicBezTo>
                    <a:pt x="1208" y="134"/>
                    <a:pt x="1273" y="171"/>
                    <a:pt x="1301" y="217"/>
                  </a:cubicBezTo>
                  <a:cubicBezTo>
                    <a:pt x="1385" y="320"/>
                    <a:pt x="1422" y="459"/>
                    <a:pt x="1440" y="589"/>
                  </a:cubicBezTo>
                  <a:lnTo>
                    <a:pt x="1468" y="710"/>
                  </a:lnTo>
                  <a:lnTo>
                    <a:pt x="1515" y="598"/>
                  </a:lnTo>
                  <a:cubicBezTo>
                    <a:pt x="1533" y="524"/>
                    <a:pt x="1571" y="459"/>
                    <a:pt x="1608" y="403"/>
                  </a:cubicBezTo>
                  <a:cubicBezTo>
                    <a:pt x="1645" y="338"/>
                    <a:pt x="1691" y="282"/>
                    <a:pt x="1747" y="245"/>
                  </a:cubicBezTo>
                  <a:cubicBezTo>
                    <a:pt x="1787" y="225"/>
                    <a:pt x="1837" y="210"/>
                    <a:pt x="1886" y="210"/>
                  </a:cubicBezTo>
                  <a:cubicBezTo>
                    <a:pt x="1905" y="210"/>
                    <a:pt x="1924" y="212"/>
                    <a:pt x="1942" y="217"/>
                  </a:cubicBezTo>
                  <a:cubicBezTo>
                    <a:pt x="2016" y="227"/>
                    <a:pt x="2072" y="264"/>
                    <a:pt x="2128" y="310"/>
                  </a:cubicBezTo>
                  <a:cubicBezTo>
                    <a:pt x="2174" y="357"/>
                    <a:pt x="2221" y="422"/>
                    <a:pt x="2249" y="496"/>
                  </a:cubicBezTo>
                  <a:cubicBezTo>
                    <a:pt x="2267" y="561"/>
                    <a:pt x="2277" y="636"/>
                    <a:pt x="2277" y="710"/>
                  </a:cubicBezTo>
                  <a:cubicBezTo>
                    <a:pt x="2277" y="784"/>
                    <a:pt x="2277" y="868"/>
                    <a:pt x="2267" y="933"/>
                  </a:cubicBezTo>
                  <a:cubicBezTo>
                    <a:pt x="2258" y="1007"/>
                    <a:pt x="2249" y="1081"/>
                    <a:pt x="2230" y="1156"/>
                  </a:cubicBezTo>
                  <a:cubicBezTo>
                    <a:pt x="2165" y="1444"/>
                    <a:pt x="2035" y="1723"/>
                    <a:pt x="1877" y="1983"/>
                  </a:cubicBezTo>
                  <a:cubicBezTo>
                    <a:pt x="2044" y="1723"/>
                    <a:pt x="2184" y="1453"/>
                    <a:pt x="2258" y="1156"/>
                  </a:cubicBezTo>
                  <a:cubicBezTo>
                    <a:pt x="2277" y="1081"/>
                    <a:pt x="2295" y="1007"/>
                    <a:pt x="2304" y="933"/>
                  </a:cubicBezTo>
                  <a:cubicBezTo>
                    <a:pt x="2314" y="849"/>
                    <a:pt x="2323" y="784"/>
                    <a:pt x="2323" y="701"/>
                  </a:cubicBezTo>
                  <a:cubicBezTo>
                    <a:pt x="2323" y="608"/>
                    <a:pt x="2314" y="543"/>
                    <a:pt x="2295" y="459"/>
                  </a:cubicBezTo>
                  <a:cubicBezTo>
                    <a:pt x="2267" y="394"/>
                    <a:pt x="2230" y="310"/>
                    <a:pt x="2174" y="255"/>
                  </a:cubicBezTo>
                  <a:cubicBezTo>
                    <a:pt x="2119" y="190"/>
                    <a:pt x="2044" y="143"/>
                    <a:pt x="1970" y="134"/>
                  </a:cubicBezTo>
                  <a:cubicBezTo>
                    <a:pt x="1948" y="129"/>
                    <a:pt x="1925" y="127"/>
                    <a:pt x="1901" y="127"/>
                  </a:cubicBezTo>
                  <a:cubicBezTo>
                    <a:pt x="1838" y="127"/>
                    <a:pt x="1774" y="144"/>
                    <a:pt x="1719" y="171"/>
                  </a:cubicBezTo>
                  <a:cubicBezTo>
                    <a:pt x="1654" y="217"/>
                    <a:pt x="1598" y="273"/>
                    <a:pt x="1561" y="347"/>
                  </a:cubicBezTo>
                  <a:cubicBezTo>
                    <a:pt x="1533" y="375"/>
                    <a:pt x="1524" y="413"/>
                    <a:pt x="1505" y="450"/>
                  </a:cubicBezTo>
                  <a:cubicBezTo>
                    <a:pt x="1487" y="413"/>
                    <a:pt x="1487" y="394"/>
                    <a:pt x="1478" y="357"/>
                  </a:cubicBezTo>
                  <a:cubicBezTo>
                    <a:pt x="1459" y="282"/>
                    <a:pt x="1422" y="217"/>
                    <a:pt x="1375" y="162"/>
                  </a:cubicBezTo>
                  <a:cubicBezTo>
                    <a:pt x="1329" y="97"/>
                    <a:pt x="1255" y="50"/>
                    <a:pt x="1190" y="13"/>
                  </a:cubicBezTo>
                  <a:cubicBezTo>
                    <a:pt x="1159" y="5"/>
                    <a:pt x="1125" y="1"/>
                    <a:pt x="1091" y="1"/>
                  </a:cubicBezTo>
                  <a:close/>
                  <a:moveTo>
                    <a:pt x="605" y="1900"/>
                  </a:moveTo>
                  <a:cubicBezTo>
                    <a:pt x="781" y="2094"/>
                    <a:pt x="976" y="2280"/>
                    <a:pt x="1190" y="2429"/>
                  </a:cubicBezTo>
                  <a:cubicBezTo>
                    <a:pt x="976" y="2271"/>
                    <a:pt x="781" y="2094"/>
                    <a:pt x="605" y="1900"/>
                  </a:cubicBezTo>
                  <a:close/>
                  <a:moveTo>
                    <a:pt x="1413" y="2466"/>
                  </a:moveTo>
                  <a:cubicBezTo>
                    <a:pt x="1375" y="2475"/>
                    <a:pt x="1329" y="2475"/>
                    <a:pt x="1292" y="2475"/>
                  </a:cubicBezTo>
                  <a:cubicBezTo>
                    <a:pt x="1306" y="2481"/>
                    <a:pt x="1320" y="2483"/>
                    <a:pt x="1333" y="2483"/>
                  </a:cubicBezTo>
                  <a:cubicBezTo>
                    <a:pt x="1361" y="2483"/>
                    <a:pt x="1387" y="2472"/>
                    <a:pt x="1413"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50"/>
            <p:cNvSpPr/>
            <p:nvPr/>
          </p:nvSpPr>
          <p:spPr>
            <a:xfrm>
              <a:off x="4798525" y="3405175"/>
              <a:ext cx="12800" cy="40450"/>
            </a:xfrm>
            <a:custGeom>
              <a:rect b="b" l="l" r="r" t="t"/>
              <a:pathLst>
                <a:path extrusionOk="0" h="1618" w="512">
                  <a:moveTo>
                    <a:pt x="1" y="1"/>
                  </a:moveTo>
                  <a:lnTo>
                    <a:pt x="1" y="1"/>
                  </a:lnTo>
                  <a:cubicBezTo>
                    <a:pt x="47" y="131"/>
                    <a:pt x="85" y="270"/>
                    <a:pt x="150" y="419"/>
                  </a:cubicBezTo>
                  <a:lnTo>
                    <a:pt x="280" y="809"/>
                  </a:lnTo>
                  <a:lnTo>
                    <a:pt x="410" y="1209"/>
                  </a:lnTo>
                  <a:cubicBezTo>
                    <a:pt x="428" y="1264"/>
                    <a:pt x="438" y="1339"/>
                    <a:pt x="465" y="1404"/>
                  </a:cubicBezTo>
                  <a:cubicBezTo>
                    <a:pt x="475" y="1469"/>
                    <a:pt x="503" y="1543"/>
                    <a:pt x="512" y="1617"/>
                  </a:cubicBezTo>
                  <a:cubicBezTo>
                    <a:pt x="503" y="1469"/>
                    <a:pt x="465" y="1339"/>
                    <a:pt x="428" y="1190"/>
                  </a:cubicBezTo>
                  <a:cubicBezTo>
                    <a:pt x="382" y="1051"/>
                    <a:pt x="345" y="930"/>
                    <a:pt x="298" y="790"/>
                  </a:cubicBezTo>
                  <a:cubicBezTo>
                    <a:pt x="252" y="660"/>
                    <a:pt x="205" y="521"/>
                    <a:pt x="159" y="391"/>
                  </a:cubicBezTo>
                  <a:cubicBezTo>
                    <a:pt x="103" y="252"/>
                    <a:pt x="5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50"/>
            <p:cNvSpPr/>
            <p:nvPr/>
          </p:nvSpPr>
          <p:spPr>
            <a:xfrm>
              <a:off x="4812475" y="3398450"/>
              <a:ext cx="2800" cy="46475"/>
            </a:xfrm>
            <a:custGeom>
              <a:rect b="b" l="l" r="r" t="t"/>
              <a:pathLst>
                <a:path extrusionOk="0" h="1859" w="112">
                  <a:moveTo>
                    <a:pt x="112" y="0"/>
                  </a:moveTo>
                  <a:lnTo>
                    <a:pt x="112" y="0"/>
                  </a:lnTo>
                  <a:cubicBezTo>
                    <a:pt x="93" y="168"/>
                    <a:pt x="84" y="316"/>
                    <a:pt x="56" y="465"/>
                  </a:cubicBezTo>
                  <a:cubicBezTo>
                    <a:pt x="47" y="614"/>
                    <a:pt x="38" y="781"/>
                    <a:pt x="19" y="929"/>
                  </a:cubicBezTo>
                  <a:cubicBezTo>
                    <a:pt x="10" y="1078"/>
                    <a:pt x="0" y="1245"/>
                    <a:pt x="0" y="1394"/>
                  </a:cubicBezTo>
                  <a:cubicBezTo>
                    <a:pt x="0" y="1543"/>
                    <a:pt x="0" y="1710"/>
                    <a:pt x="10" y="1859"/>
                  </a:cubicBezTo>
                  <a:cubicBezTo>
                    <a:pt x="10" y="1775"/>
                    <a:pt x="19" y="1710"/>
                    <a:pt x="19" y="1626"/>
                  </a:cubicBezTo>
                  <a:cubicBezTo>
                    <a:pt x="19" y="1543"/>
                    <a:pt x="38" y="1478"/>
                    <a:pt x="38" y="1394"/>
                  </a:cubicBezTo>
                  <a:lnTo>
                    <a:pt x="65" y="929"/>
                  </a:lnTo>
                  <a:lnTo>
                    <a:pt x="93" y="465"/>
                  </a:lnTo>
                  <a:cubicBezTo>
                    <a:pt x="103" y="316"/>
                    <a:pt x="112" y="14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50"/>
            <p:cNvSpPr/>
            <p:nvPr/>
          </p:nvSpPr>
          <p:spPr>
            <a:xfrm>
              <a:off x="4805500" y="3419125"/>
              <a:ext cx="3525" cy="11400"/>
            </a:xfrm>
            <a:custGeom>
              <a:rect b="b" l="l" r="r" t="t"/>
              <a:pathLst>
                <a:path extrusionOk="0" h="456" w="141">
                  <a:moveTo>
                    <a:pt x="1" y="0"/>
                  </a:moveTo>
                  <a:cubicBezTo>
                    <a:pt x="10" y="84"/>
                    <a:pt x="38" y="158"/>
                    <a:pt x="56" y="223"/>
                  </a:cubicBezTo>
                  <a:cubicBezTo>
                    <a:pt x="66" y="270"/>
                    <a:pt x="75" y="298"/>
                    <a:pt x="94" y="335"/>
                  </a:cubicBezTo>
                  <a:cubicBezTo>
                    <a:pt x="103" y="381"/>
                    <a:pt x="121" y="418"/>
                    <a:pt x="140" y="455"/>
                  </a:cubicBezTo>
                  <a:cubicBezTo>
                    <a:pt x="140" y="418"/>
                    <a:pt x="140" y="372"/>
                    <a:pt x="121" y="335"/>
                  </a:cubicBezTo>
                  <a:cubicBezTo>
                    <a:pt x="112" y="298"/>
                    <a:pt x="103" y="251"/>
                    <a:pt x="94" y="223"/>
                  </a:cubicBezTo>
                  <a:cubicBezTo>
                    <a:pt x="66" y="140"/>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50"/>
            <p:cNvSpPr/>
            <p:nvPr/>
          </p:nvSpPr>
          <p:spPr>
            <a:xfrm>
              <a:off x="4804800" y="3414700"/>
              <a:ext cx="3275" cy="6775"/>
            </a:xfrm>
            <a:custGeom>
              <a:rect b="b" l="l" r="r" t="t"/>
              <a:pathLst>
                <a:path extrusionOk="0" h="271" w="131">
                  <a:moveTo>
                    <a:pt x="1" y="1"/>
                  </a:moveTo>
                  <a:cubicBezTo>
                    <a:pt x="19" y="47"/>
                    <a:pt x="38" y="94"/>
                    <a:pt x="66" y="131"/>
                  </a:cubicBezTo>
                  <a:lnTo>
                    <a:pt x="94" y="196"/>
                  </a:lnTo>
                  <a:lnTo>
                    <a:pt x="131" y="270"/>
                  </a:lnTo>
                  <a:cubicBezTo>
                    <a:pt x="131" y="233"/>
                    <a:pt x="131" y="214"/>
                    <a:pt x="122" y="187"/>
                  </a:cubicBezTo>
                  <a:cubicBezTo>
                    <a:pt x="122" y="168"/>
                    <a:pt x="112" y="140"/>
                    <a:pt x="94" y="121"/>
                  </a:cubicBezTo>
                  <a:cubicBezTo>
                    <a:pt x="75"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50"/>
            <p:cNvSpPr/>
            <p:nvPr/>
          </p:nvSpPr>
          <p:spPr>
            <a:xfrm>
              <a:off x="4808300" y="3413300"/>
              <a:ext cx="2100" cy="10950"/>
            </a:xfrm>
            <a:custGeom>
              <a:rect b="b" l="l" r="r" t="t"/>
              <a:pathLst>
                <a:path extrusionOk="0" h="438" w="84">
                  <a:moveTo>
                    <a:pt x="0" y="1"/>
                  </a:moveTo>
                  <a:cubicBezTo>
                    <a:pt x="0" y="85"/>
                    <a:pt x="19" y="150"/>
                    <a:pt x="28" y="224"/>
                  </a:cubicBezTo>
                  <a:cubicBezTo>
                    <a:pt x="37" y="298"/>
                    <a:pt x="56" y="373"/>
                    <a:pt x="84" y="438"/>
                  </a:cubicBezTo>
                  <a:lnTo>
                    <a:pt x="84" y="326"/>
                  </a:lnTo>
                  <a:cubicBezTo>
                    <a:pt x="84" y="280"/>
                    <a:pt x="84" y="243"/>
                    <a:pt x="74" y="205"/>
                  </a:cubicBezTo>
                  <a:cubicBezTo>
                    <a:pt x="47" y="140"/>
                    <a:pt x="3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50"/>
            <p:cNvSpPr/>
            <p:nvPr/>
          </p:nvSpPr>
          <p:spPr>
            <a:xfrm>
              <a:off x="4810375" y="3428175"/>
              <a:ext cx="950" cy="7000"/>
            </a:xfrm>
            <a:custGeom>
              <a:rect b="b" l="l" r="r" t="t"/>
              <a:pathLst>
                <a:path extrusionOk="0" h="280" w="38">
                  <a:moveTo>
                    <a:pt x="10" y="1"/>
                  </a:moveTo>
                  <a:cubicBezTo>
                    <a:pt x="1" y="56"/>
                    <a:pt x="1" y="103"/>
                    <a:pt x="1" y="140"/>
                  </a:cubicBezTo>
                  <a:cubicBezTo>
                    <a:pt x="1" y="186"/>
                    <a:pt x="1" y="233"/>
                    <a:pt x="29" y="279"/>
                  </a:cubicBezTo>
                  <a:cubicBezTo>
                    <a:pt x="38" y="233"/>
                    <a:pt x="38" y="186"/>
                    <a:pt x="38" y="140"/>
                  </a:cubicBezTo>
                  <a:cubicBezTo>
                    <a:pt x="38" y="93"/>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50"/>
            <p:cNvSpPr/>
            <p:nvPr/>
          </p:nvSpPr>
          <p:spPr>
            <a:xfrm>
              <a:off x="4808050" y="3389150"/>
              <a:ext cx="3750" cy="10025"/>
            </a:xfrm>
            <a:custGeom>
              <a:rect b="b" l="l" r="r" t="t"/>
              <a:pathLst>
                <a:path extrusionOk="0" h="401" w="150">
                  <a:moveTo>
                    <a:pt x="1" y="1"/>
                  </a:moveTo>
                  <a:lnTo>
                    <a:pt x="1" y="1"/>
                  </a:lnTo>
                  <a:cubicBezTo>
                    <a:pt x="10" y="75"/>
                    <a:pt x="47" y="140"/>
                    <a:pt x="57" y="214"/>
                  </a:cubicBezTo>
                  <a:cubicBezTo>
                    <a:pt x="84" y="242"/>
                    <a:pt x="94" y="270"/>
                    <a:pt x="103" y="307"/>
                  </a:cubicBezTo>
                  <a:cubicBezTo>
                    <a:pt x="131" y="335"/>
                    <a:pt x="140" y="363"/>
                    <a:pt x="150" y="400"/>
                  </a:cubicBezTo>
                  <a:cubicBezTo>
                    <a:pt x="150" y="363"/>
                    <a:pt x="150" y="326"/>
                    <a:pt x="140" y="289"/>
                  </a:cubicBezTo>
                  <a:lnTo>
                    <a:pt x="103" y="187"/>
                  </a:lnTo>
                  <a:cubicBezTo>
                    <a:pt x="84" y="12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50"/>
            <p:cNvSpPr/>
            <p:nvPr/>
          </p:nvSpPr>
          <p:spPr>
            <a:xfrm>
              <a:off x="4809000" y="3396350"/>
              <a:ext cx="2800" cy="6775"/>
            </a:xfrm>
            <a:custGeom>
              <a:rect b="b" l="l" r="r" t="t"/>
              <a:pathLst>
                <a:path extrusionOk="0" h="271" w="112">
                  <a:moveTo>
                    <a:pt x="0" y="1"/>
                  </a:moveTo>
                  <a:lnTo>
                    <a:pt x="0" y="1"/>
                  </a:lnTo>
                  <a:cubicBezTo>
                    <a:pt x="9" y="47"/>
                    <a:pt x="37" y="94"/>
                    <a:pt x="46" y="140"/>
                  </a:cubicBezTo>
                  <a:cubicBezTo>
                    <a:pt x="65" y="187"/>
                    <a:pt x="84" y="224"/>
                    <a:pt x="102" y="270"/>
                  </a:cubicBezTo>
                  <a:cubicBezTo>
                    <a:pt x="112" y="252"/>
                    <a:pt x="102" y="224"/>
                    <a:pt x="102" y="205"/>
                  </a:cubicBezTo>
                  <a:cubicBezTo>
                    <a:pt x="93" y="177"/>
                    <a:pt x="93" y="159"/>
                    <a:pt x="84" y="131"/>
                  </a:cubicBezTo>
                  <a:lnTo>
                    <a:pt x="46" y="66"/>
                  </a:lnTo>
                  <a:cubicBezTo>
                    <a:pt x="37"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50"/>
            <p:cNvSpPr/>
            <p:nvPr/>
          </p:nvSpPr>
          <p:spPr>
            <a:xfrm>
              <a:off x="4805275" y="3389375"/>
              <a:ext cx="1875" cy="3525"/>
            </a:xfrm>
            <a:custGeom>
              <a:rect b="b" l="l" r="r" t="t"/>
              <a:pathLst>
                <a:path extrusionOk="0" h="141" w="75">
                  <a:moveTo>
                    <a:pt x="0" y="1"/>
                  </a:moveTo>
                  <a:cubicBezTo>
                    <a:pt x="10" y="29"/>
                    <a:pt x="19" y="47"/>
                    <a:pt x="10" y="75"/>
                  </a:cubicBezTo>
                  <a:cubicBezTo>
                    <a:pt x="19" y="85"/>
                    <a:pt x="19" y="94"/>
                    <a:pt x="28" y="112"/>
                  </a:cubicBezTo>
                  <a:lnTo>
                    <a:pt x="65" y="140"/>
                  </a:lnTo>
                  <a:cubicBezTo>
                    <a:pt x="75" y="122"/>
                    <a:pt x="65" y="85"/>
                    <a:pt x="56" y="66"/>
                  </a:cubicBezTo>
                  <a:cubicBezTo>
                    <a:pt x="56" y="47"/>
                    <a:pt x="47" y="38"/>
                    <a:pt x="28" y="29"/>
                  </a:cubicBezTo>
                  <a:cubicBezTo>
                    <a:pt x="19" y="20"/>
                    <a:pt x="1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50"/>
            <p:cNvSpPr/>
            <p:nvPr/>
          </p:nvSpPr>
          <p:spPr>
            <a:xfrm>
              <a:off x="4827575" y="3391475"/>
              <a:ext cx="4900" cy="7925"/>
            </a:xfrm>
            <a:custGeom>
              <a:rect b="b" l="l" r="r" t="t"/>
              <a:pathLst>
                <a:path extrusionOk="0" h="317" w="196">
                  <a:moveTo>
                    <a:pt x="0" y="1"/>
                  </a:moveTo>
                  <a:cubicBezTo>
                    <a:pt x="56" y="28"/>
                    <a:pt x="103" y="75"/>
                    <a:pt x="130" y="131"/>
                  </a:cubicBezTo>
                  <a:cubicBezTo>
                    <a:pt x="140" y="168"/>
                    <a:pt x="149" y="186"/>
                    <a:pt x="158" y="224"/>
                  </a:cubicBezTo>
                  <a:cubicBezTo>
                    <a:pt x="158" y="233"/>
                    <a:pt x="177" y="261"/>
                    <a:pt x="177" y="270"/>
                  </a:cubicBezTo>
                  <a:cubicBezTo>
                    <a:pt x="177" y="279"/>
                    <a:pt x="186" y="307"/>
                    <a:pt x="186" y="317"/>
                  </a:cubicBezTo>
                  <a:cubicBezTo>
                    <a:pt x="195" y="307"/>
                    <a:pt x="195" y="279"/>
                    <a:pt x="195" y="270"/>
                  </a:cubicBezTo>
                  <a:lnTo>
                    <a:pt x="195" y="224"/>
                  </a:lnTo>
                  <a:cubicBezTo>
                    <a:pt x="195" y="186"/>
                    <a:pt x="186" y="149"/>
                    <a:pt x="177" y="121"/>
                  </a:cubicBezTo>
                  <a:cubicBezTo>
                    <a:pt x="158" y="84"/>
                    <a:pt x="140" y="56"/>
                    <a:pt x="103" y="38"/>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50"/>
            <p:cNvSpPr/>
            <p:nvPr/>
          </p:nvSpPr>
          <p:spPr>
            <a:xfrm>
              <a:off x="4830125" y="3396350"/>
              <a:ext cx="1175" cy="9325"/>
            </a:xfrm>
            <a:custGeom>
              <a:rect b="b" l="l" r="r" t="t"/>
              <a:pathLst>
                <a:path extrusionOk="0" h="373" w="47">
                  <a:moveTo>
                    <a:pt x="10" y="1"/>
                  </a:moveTo>
                  <a:cubicBezTo>
                    <a:pt x="1" y="38"/>
                    <a:pt x="1" y="75"/>
                    <a:pt x="1" y="94"/>
                  </a:cubicBezTo>
                  <a:lnTo>
                    <a:pt x="1" y="187"/>
                  </a:lnTo>
                  <a:lnTo>
                    <a:pt x="10" y="279"/>
                  </a:lnTo>
                  <a:lnTo>
                    <a:pt x="10" y="372"/>
                  </a:lnTo>
                  <a:cubicBezTo>
                    <a:pt x="38" y="344"/>
                    <a:pt x="47" y="317"/>
                    <a:pt x="47" y="279"/>
                  </a:cubicBezTo>
                  <a:lnTo>
                    <a:pt x="47" y="187"/>
                  </a:lnTo>
                  <a:cubicBezTo>
                    <a:pt x="47" y="122"/>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50"/>
            <p:cNvSpPr/>
            <p:nvPr/>
          </p:nvSpPr>
          <p:spPr>
            <a:xfrm>
              <a:off x="4831525" y="3402625"/>
              <a:ext cx="2100" cy="7700"/>
            </a:xfrm>
            <a:custGeom>
              <a:rect b="b" l="l" r="r" t="t"/>
              <a:pathLst>
                <a:path extrusionOk="0" h="308" w="84">
                  <a:moveTo>
                    <a:pt x="75" y="1"/>
                  </a:moveTo>
                  <a:cubicBezTo>
                    <a:pt x="47" y="47"/>
                    <a:pt x="47" y="103"/>
                    <a:pt x="28" y="149"/>
                  </a:cubicBezTo>
                  <a:cubicBezTo>
                    <a:pt x="28" y="205"/>
                    <a:pt x="10" y="251"/>
                    <a:pt x="0" y="307"/>
                  </a:cubicBezTo>
                  <a:cubicBezTo>
                    <a:pt x="28" y="298"/>
                    <a:pt x="37" y="261"/>
                    <a:pt x="47" y="242"/>
                  </a:cubicBezTo>
                  <a:cubicBezTo>
                    <a:pt x="65" y="214"/>
                    <a:pt x="75" y="186"/>
                    <a:pt x="75" y="159"/>
                  </a:cubicBezTo>
                  <a:cubicBezTo>
                    <a:pt x="84" y="140"/>
                    <a:pt x="84" y="103"/>
                    <a:pt x="84" y="75"/>
                  </a:cubicBezTo>
                  <a:cubicBezTo>
                    <a:pt x="84" y="56"/>
                    <a:pt x="84"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50"/>
            <p:cNvSpPr/>
            <p:nvPr/>
          </p:nvSpPr>
          <p:spPr>
            <a:xfrm>
              <a:off x="4828275" y="3396825"/>
              <a:ext cx="1400" cy="5825"/>
            </a:xfrm>
            <a:custGeom>
              <a:rect b="b" l="l" r="r" t="t"/>
              <a:pathLst>
                <a:path extrusionOk="0" h="233" w="56">
                  <a:moveTo>
                    <a:pt x="9" y="0"/>
                  </a:moveTo>
                  <a:lnTo>
                    <a:pt x="0" y="112"/>
                  </a:lnTo>
                  <a:cubicBezTo>
                    <a:pt x="19" y="149"/>
                    <a:pt x="19" y="195"/>
                    <a:pt x="28" y="233"/>
                  </a:cubicBezTo>
                  <a:cubicBezTo>
                    <a:pt x="56" y="195"/>
                    <a:pt x="56" y="149"/>
                    <a:pt x="56" y="112"/>
                  </a:cubicBezTo>
                  <a:cubicBezTo>
                    <a:pt x="56" y="93"/>
                    <a:pt x="56" y="75"/>
                    <a:pt x="37" y="56"/>
                  </a:cubicBezTo>
                  <a:cubicBezTo>
                    <a:pt x="28" y="28"/>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50"/>
            <p:cNvSpPr/>
            <p:nvPr/>
          </p:nvSpPr>
          <p:spPr>
            <a:xfrm>
              <a:off x="4815250" y="3435375"/>
              <a:ext cx="5850" cy="6300"/>
            </a:xfrm>
            <a:custGeom>
              <a:rect b="b" l="l" r="r" t="t"/>
              <a:pathLst>
                <a:path extrusionOk="0" h="252" w="234">
                  <a:moveTo>
                    <a:pt x="233" y="1"/>
                  </a:moveTo>
                  <a:lnTo>
                    <a:pt x="233" y="1"/>
                  </a:lnTo>
                  <a:cubicBezTo>
                    <a:pt x="205" y="47"/>
                    <a:pt x="159" y="93"/>
                    <a:pt x="122" y="131"/>
                  </a:cubicBezTo>
                  <a:cubicBezTo>
                    <a:pt x="75" y="177"/>
                    <a:pt x="38" y="205"/>
                    <a:pt x="1" y="251"/>
                  </a:cubicBezTo>
                  <a:cubicBezTo>
                    <a:pt x="29" y="242"/>
                    <a:pt x="47" y="233"/>
                    <a:pt x="85" y="205"/>
                  </a:cubicBezTo>
                  <a:cubicBezTo>
                    <a:pt x="112" y="186"/>
                    <a:pt x="131" y="177"/>
                    <a:pt x="159" y="149"/>
                  </a:cubicBezTo>
                  <a:cubicBezTo>
                    <a:pt x="187" y="103"/>
                    <a:pt x="224" y="5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50"/>
            <p:cNvSpPr/>
            <p:nvPr/>
          </p:nvSpPr>
          <p:spPr>
            <a:xfrm>
              <a:off x="4815950" y="3433275"/>
              <a:ext cx="3750" cy="4925"/>
            </a:xfrm>
            <a:custGeom>
              <a:rect b="b" l="l" r="r" t="t"/>
              <a:pathLst>
                <a:path extrusionOk="0" h="197" w="150">
                  <a:moveTo>
                    <a:pt x="149" y="1"/>
                  </a:moveTo>
                  <a:lnTo>
                    <a:pt x="149" y="1"/>
                  </a:lnTo>
                  <a:cubicBezTo>
                    <a:pt x="131" y="10"/>
                    <a:pt x="112" y="38"/>
                    <a:pt x="103" y="47"/>
                  </a:cubicBezTo>
                  <a:cubicBezTo>
                    <a:pt x="94" y="57"/>
                    <a:pt x="84" y="85"/>
                    <a:pt x="66" y="94"/>
                  </a:cubicBezTo>
                  <a:lnTo>
                    <a:pt x="1" y="196"/>
                  </a:lnTo>
                  <a:cubicBezTo>
                    <a:pt x="19" y="196"/>
                    <a:pt x="47" y="177"/>
                    <a:pt x="57" y="177"/>
                  </a:cubicBezTo>
                  <a:cubicBezTo>
                    <a:pt x="84" y="168"/>
                    <a:pt x="94" y="150"/>
                    <a:pt x="103" y="131"/>
                  </a:cubicBezTo>
                  <a:cubicBezTo>
                    <a:pt x="131" y="94"/>
                    <a:pt x="149"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50"/>
            <p:cNvSpPr/>
            <p:nvPr/>
          </p:nvSpPr>
          <p:spPr>
            <a:xfrm>
              <a:off x="4815725" y="3428400"/>
              <a:ext cx="1425" cy="6300"/>
            </a:xfrm>
            <a:custGeom>
              <a:rect b="b" l="l" r="r" t="t"/>
              <a:pathLst>
                <a:path extrusionOk="0" h="252" w="57">
                  <a:moveTo>
                    <a:pt x="47" y="1"/>
                  </a:moveTo>
                  <a:cubicBezTo>
                    <a:pt x="19" y="47"/>
                    <a:pt x="10" y="84"/>
                    <a:pt x="10" y="131"/>
                  </a:cubicBezTo>
                  <a:cubicBezTo>
                    <a:pt x="0" y="159"/>
                    <a:pt x="0" y="205"/>
                    <a:pt x="10" y="252"/>
                  </a:cubicBezTo>
                  <a:cubicBezTo>
                    <a:pt x="28" y="224"/>
                    <a:pt x="47" y="177"/>
                    <a:pt x="56" y="140"/>
                  </a:cubicBezTo>
                  <a:lnTo>
                    <a:pt x="56" y="66"/>
                  </a:lnTo>
                  <a:cubicBezTo>
                    <a:pt x="56" y="47"/>
                    <a:pt x="56"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50"/>
            <p:cNvSpPr/>
            <p:nvPr/>
          </p:nvSpPr>
          <p:spPr>
            <a:xfrm>
              <a:off x="4818750" y="3427025"/>
              <a:ext cx="2100" cy="5125"/>
            </a:xfrm>
            <a:custGeom>
              <a:rect b="b" l="l" r="r" t="t"/>
              <a:pathLst>
                <a:path extrusionOk="0" h="205" w="84">
                  <a:moveTo>
                    <a:pt x="84" y="0"/>
                  </a:moveTo>
                  <a:lnTo>
                    <a:pt x="84" y="0"/>
                  </a:lnTo>
                  <a:cubicBezTo>
                    <a:pt x="65" y="19"/>
                    <a:pt x="37" y="56"/>
                    <a:pt x="28" y="93"/>
                  </a:cubicBezTo>
                  <a:cubicBezTo>
                    <a:pt x="19" y="121"/>
                    <a:pt x="0" y="158"/>
                    <a:pt x="0" y="205"/>
                  </a:cubicBezTo>
                  <a:cubicBezTo>
                    <a:pt x="28" y="167"/>
                    <a:pt x="47" y="149"/>
                    <a:pt x="65" y="112"/>
                  </a:cubicBezTo>
                  <a:cubicBezTo>
                    <a:pt x="75" y="7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50"/>
            <p:cNvSpPr/>
            <p:nvPr/>
          </p:nvSpPr>
          <p:spPr>
            <a:xfrm>
              <a:off x="4822700" y="3425850"/>
              <a:ext cx="3025" cy="7000"/>
            </a:xfrm>
            <a:custGeom>
              <a:rect b="b" l="l" r="r" t="t"/>
              <a:pathLst>
                <a:path extrusionOk="0" h="280" w="121">
                  <a:moveTo>
                    <a:pt x="121" y="1"/>
                  </a:moveTo>
                  <a:lnTo>
                    <a:pt x="121" y="1"/>
                  </a:lnTo>
                  <a:cubicBezTo>
                    <a:pt x="93" y="29"/>
                    <a:pt x="65" y="75"/>
                    <a:pt x="47" y="121"/>
                  </a:cubicBezTo>
                  <a:cubicBezTo>
                    <a:pt x="19" y="168"/>
                    <a:pt x="0" y="233"/>
                    <a:pt x="0" y="279"/>
                  </a:cubicBezTo>
                  <a:cubicBezTo>
                    <a:pt x="28" y="242"/>
                    <a:pt x="56" y="196"/>
                    <a:pt x="75" y="149"/>
                  </a:cubicBezTo>
                  <a:cubicBezTo>
                    <a:pt x="102" y="103"/>
                    <a:pt x="121" y="56"/>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50"/>
            <p:cNvSpPr/>
            <p:nvPr/>
          </p:nvSpPr>
          <p:spPr>
            <a:xfrm>
              <a:off x="4780425" y="3401475"/>
              <a:ext cx="1875" cy="9550"/>
            </a:xfrm>
            <a:custGeom>
              <a:rect b="b" l="l" r="r" t="t"/>
              <a:pathLst>
                <a:path extrusionOk="0" h="382" w="75">
                  <a:moveTo>
                    <a:pt x="28" y="0"/>
                  </a:moveTo>
                  <a:cubicBezTo>
                    <a:pt x="0" y="28"/>
                    <a:pt x="0" y="56"/>
                    <a:pt x="0" y="93"/>
                  </a:cubicBezTo>
                  <a:lnTo>
                    <a:pt x="0" y="195"/>
                  </a:lnTo>
                  <a:cubicBezTo>
                    <a:pt x="0" y="260"/>
                    <a:pt x="28" y="335"/>
                    <a:pt x="75" y="381"/>
                  </a:cubicBezTo>
                  <a:cubicBezTo>
                    <a:pt x="56" y="344"/>
                    <a:pt x="47" y="325"/>
                    <a:pt x="47" y="288"/>
                  </a:cubicBezTo>
                  <a:cubicBezTo>
                    <a:pt x="47" y="251"/>
                    <a:pt x="37" y="232"/>
                    <a:pt x="37" y="195"/>
                  </a:cubicBezTo>
                  <a:cubicBezTo>
                    <a:pt x="28" y="121"/>
                    <a:pt x="28" y="6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50"/>
            <p:cNvSpPr/>
            <p:nvPr/>
          </p:nvSpPr>
          <p:spPr>
            <a:xfrm>
              <a:off x="4782275" y="3404950"/>
              <a:ext cx="2350" cy="8150"/>
            </a:xfrm>
            <a:custGeom>
              <a:rect b="b" l="l" r="r" t="t"/>
              <a:pathLst>
                <a:path extrusionOk="0" h="326" w="94">
                  <a:moveTo>
                    <a:pt x="10" y="0"/>
                  </a:moveTo>
                  <a:cubicBezTo>
                    <a:pt x="1" y="28"/>
                    <a:pt x="1" y="56"/>
                    <a:pt x="1" y="93"/>
                  </a:cubicBezTo>
                  <a:cubicBezTo>
                    <a:pt x="1" y="112"/>
                    <a:pt x="10" y="149"/>
                    <a:pt x="10" y="168"/>
                  </a:cubicBezTo>
                  <a:cubicBezTo>
                    <a:pt x="19" y="233"/>
                    <a:pt x="47" y="288"/>
                    <a:pt x="93" y="326"/>
                  </a:cubicBezTo>
                  <a:lnTo>
                    <a:pt x="66" y="242"/>
                  </a:lnTo>
                  <a:cubicBezTo>
                    <a:pt x="56" y="205"/>
                    <a:pt x="47" y="186"/>
                    <a:pt x="47" y="158"/>
                  </a:cubicBezTo>
                  <a:cubicBezTo>
                    <a:pt x="38" y="103"/>
                    <a:pt x="1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50"/>
            <p:cNvSpPr/>
            <p:nvPr/>
          </p:nvSpPr>
          <p:spPr>
            <a:xfrm>
              <a:off x="4785525" y="3408900"/>
              <a:ext cx="3525" cy="8150"/>
            </a:xfrm>
            <a:custGeom>
              <a:rect b="b" l="l" r="r" t="t"/>
              <a:pathLst>
                <a:path extrusionOk="0" h="326" w="141">
                  <a:moveTo>
                    <a:pt x="1" y="0"/>
                  </a:moveTo>
                  <a:cubicBezTo>
                    <a:pt x="1" y="56"/>
                    <a:pt x="10" y="121"/>
                    <a:pt x="47" y="177"/>
                  </a:cubicBezTo>
                  <a:cubicBezTo>
                    <a:pt x="56" y="214"/>
                    <a:pt x="66" y="233"/>
                    <a:pt x="75" y="261"/>
                  </a:cubicBezTo>
                  <a:cubicBezTo>
                    <a:pt x="84" y="279"/>
                    <a:pt x="112" y="307"/>
                    <a:pt x="140" y="326"/>
                  </a:cubicBezTo>
                  <a:lnTo>
                    <a:pt x="103" y="242"/>
                  </a:lnTo>
                  <a:cubicBezTo>
                    <a:pt x="94" y="223"/>
                    <a:pt x="75" y="186"/>
                    <a:pt x="66" y="168"/>
                  </a:cubicBezTo>
                  <a:cubicBezTo>
                    <a:pt x="56" y="103"/>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50"/>
            <p:cNvSpPr/>
            <p:nvPr/>
          </p:nvSpPr>
          <p:spPr>
            <a:xfrm>
              <a:off x="4784825" y="3416100"/>
              <a:ext cx="4900" cy="7450"/>
            </a:xfrm>
            <a:custGeom>
              <a:rect b="b" l="l" r="r" t="t"/>
              <a:pathLst>
                <a:path extrusionOk="0" h="298" w="196">
                  <a:moveTo>
                    <a:pt x="1" y="0"/>
                  </a:moveTo>
                  <a:cubicBezTo>
                    <a:pt x="29" y="65"/>
                    <a:pt x="47" y="121"/>
                    <a:pt x="75" y="168"/>
                  </a:cubicBezTo>
                  <a:cubicBezTo>
                    <a:pt x="94" y="186"/>
                    <a:pt x="103" y="214"/>
                    <a:pt x="131" y="233"/>
                  </a:cubicBezTo>
                  <a:cubicBezTo>
                    <a:pt x="149" y="261"/>
                    <a:pt x="177" y="279"/>
                    <a:pt x="196" y="298"/>
                  </a:cubicBezTo>
                  <a:lnTo>
                    <a:pt x="149" y="214"/>
                  </a:lnTo>
                  <a:cubicBezTo>
                    <a:pt x="140" y="186"/>
                    <a:pt x="122" y="168"/>
                    <a:pt x="103" y="140"/>
                  </a:cubicBezTo>
                  <a:cubicBezTo>
                    <a:pt x="84"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50"/>
            <p:cNvSpPr/>
            <p:nvPr/>
          </p:nvSpPr>
          <p:spPr>
            <a:xfrm>
              <a:off x="4790650" y="3420500"/>
              <a:ext cx="4200" cy="8175"/>
            </a:xfrm>
            <a:custGeom>
              <a:rect b="b" l="l" r="r" t="t"/>
              <a:pathLst>
                <a:path extrusionOk="0" h="327" w="168">
                  <a:moveTo>
                    <a:pt x="0" y="1"/>
                  </a:moveTo>
                  <a:cubicBezTo>
                    <a:pt x="9" y="75"/>
                    <a:pt x="28" y="131"/>
                    <a:pt x="47" y="177"/>
                  </a:cubicBezTo>
                  <a:cubicBezTo>
                    <a:pt x="56" y="196"/>
                    <a:pt x="74" y="233"/>
                    <a:pt x="93" y="261"/>
                  </a:cubicBezTo>
                  <a:cubicBezTo>
                    <a:pt x="121" y="289"/>
                    <a:pt x="130" y="317"/>
                    <a:pt x="167" y="326"/>
                  </a:cubicBezTo>
                  <a:cubicBezTo>
                    <a:pt x="139" y="308"/>
                    <a:pt x="130" y="270"/>
                    <a:pt x="121" y="243"/>
                  </a:cubicBezTo>
                  <a:lnTo>
                    <a:pt x="84" y="168"/>
                  </a:lnTo>
                  <a:cubicBezTo>
                    <a:pt x="56" y="103"/>
                    <a:pt x="37"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50"/>
            <p:cNvSpPr/>
            <p:nvPr/>
          </p:nvSpPr>
          <p:spPr>
            <a:xfrm>
              <a:off x="4802950" y="3402850"/>
              <a:ext cx="1175" cy="3750"/>
            </a:xfrm>
            <a:custGeom>
              <a:rect b="b" l="l" r="r" t="t"/>
              <a:pathLst>
                <a:path extrusionOk="0" h="150" w="47">
                  <a:moveTo>
                    <a:pt x="0" y="1"/>
                  </a:moveTo>
                  <a:lnTo>
                    <a:pt x="0" y="84"/>
                  </a:lnTo>
                  <a:cubicBezTo>
                    <a:pt x="0" y="103"/>
                    <a:pt x="10" y="131"/>
                    <a:pt x="28" y="150"/>
                  </a:cubicBezTo>
                  <a:cubicBezTo>
                    <a:pt x="47" y="131"/>
                    <a:pt x="28" y="94"/>
                    <a:pt x="28" y="66"/>
                  </a:cubicBezTo>
                  <a:cubicBezTo>
                    <a:pt x="28"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50"/>
            <p:cNvSpPr/>
            <p:nvPr/>
          </p:nvSpPr>
          <p:spPr>
            <a:xfrm>
              <a:off x="4803425" y="3399375"/>
              <a:ext cx="1400" cy="3750"/>
            </a:xfrm>
            <a:custGeom>
              <a:rect b="b" l="l" r="r" t="t"/>
              <a:pathLst>
                <a:path extrusionOk="0" h="150" w="56">
                  <a:moveTo>
                    <a:pt x="9" y="1"/>
                  </a:moveTo>
                  <a:cubicBezTo>
                    <a:pt x="0" y="19"/>
                    <a:pt x="9" y="56"/>
                    <a:pt x="9" y="84"/>
                  </a:cubicBezTo>
                  <a:cubicBezTo>
                    <a:pt x="9" y="103"/>
                    <a:pt x="28" y="131"/>
                    <a:pt x="47" y="149"/>
                  </a:cubicBezTo>
                  <a:cubicBezTo>
                    <a:pt x="56" y="131"/>
                    <a:pt x="56" y="93"/>
                    <a:pt x="47" y="66"/>
                  </a:cubicBezTo>
                  <a:cubicBezTo>
                    <a:pt x="47" y="47"/>
                    <a:pt x="37" y="1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50"/>
            <p:cNvSpPr/>
            <p:nvPr/>
          </p:nvSpPr>
          <p:spPr>
            <a:xfrm>
              <a:off x="4797150" y="3431650"/>
              <a:ext cx="3500" cy="4675"/>
            </a:xfrm>
            <a:custGeom>
              <a:rect b="b" l="l" r="r" t="t"/>
              <a:pathLst>
                <a:path extrusionOk="0" h="187" w="140">
                  <a:moveTo>
                    <a:pt x="0" y="1"/>
                  </a:moveTo>
                  <a:cubicBezTo>
                    <a:pt x="9" y="47"/>
                    <a:pt x="28" y="75"/>
                    <a:pt x="28" y="103"/>
                  </a:cubicBezTo>
                  <a:cubicBezTo>
                    <a:pt x="56" y="112"/>
                    <a:pt x="65" y="140"/>
                    <a:pt x="75" y="150"/>
                  </a:cubicBezTo>
                  <a:cubicBezTo>
                    <a:pt x="102" y="159"/>
                    <a:pt x="112" y="168"/>
                    <a:pt x="140" y="187"/>
                  </a:cubicBezTo>
                  <a:cubicBezTo>
                    <a:pt x="121" y="150"/>
                    <a:pt x="102" y="112"/>
                    <a:pt x="75" y="75"/>
                  </a:cubicBezTo>
                  <a:cubicBezTo>
                    <a:pt x="56" y="57"/>
                    <a:pt x="2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50"/>
            <p:cNvSpPr/>
            <p:nvPr/>
          </p:nvSpPr>
          <p:spPr>
            <a:xfrm>
              <a:off x="4742800" y="3497150"/>
              <a:ext cx="59700" cy="56500"/>
            </a:xfrm>
            <a:custGeom>
              <a:rect b="b" l="l" r="r" t="t"/>
              <a:pathLst>
                <a:path extrusionOk="0" h="2260" w="2388">
                  <a:moveTo>
                    <a:pt x="1765" y="1"/>
                  </a:moveTo>
                  <a:cubicBezTo>
                    <a:pt x="1217" y="10"/>
                    <a:pt x="660" y="150"/>
                    <a:pt x="177" y="419"/>
                  </a:cubicBezTo>
                  <a:cubicBezTo>
                    <a:pt x="0" y="493"/>
                    <a:pt x="56" y="735"/>
                    <a:pt x="102" y="884"/>
                  </a:cubicBezTo>
                  <a:cubicBezTo>
                    <a:pt x="325" y="1376"/>
                    <a:pt x="651" y="1822"/>
                    <a:pt x="1106" y="2101"/>
                  </a:cubicBezTo>
                  <a:cubicBezTo>
                    <a:pt x="1238" y="2180"/>
                    <a:pt x="1387" y="2259"/>
                    <a:pt x="1545" y="2259"/>
                  </a:cubicBezTo>
                  <a:cubicBezTo>
                    <a:pt x="1553" y="2259"/>
                    <a:pt x="1562" y="2259"/>
                    <a:pt x="1570" y="2259"/>
                  </a:cubicBezTo>
                  <a:cubicBezTo>
                    <a:pt x="1738" y="2240"/>
                    <a:pt x="1905" y="2138"/>
                    <a:pt x="1942" y="1980"/>
                  </a:cubicBezTo>
                  <a:cubicBezTo>
                    <a:pt x="1970" y="1803"/>
                    <a:pt x="1849" y="1627"/>
                    <a:pt x="1719" y="1497"/>
                  </a:cubicBezTo>
                  <a:lnTo>
                    <a:pt x="1719" y="1497"/>
                  </a:lnTo>
                  <a:cubicBezTo>
                    <a:pt x="1812" y="1523"/>
                    <a:pt x="1910" y="1545"/>
                    <a:pt x="2009" y="1545"/>
                  </a:cubicBezTo>
                  <a:cubicBezTo>
                    <a:pt x="2049" y="1545"/>
                    <a:pt x="2088" y="1542"/>
                    <a:pt x="2128" y="1534"/>
                  </a:cubicBezTo>
                  <a:cubicBezTo>
                    <a:pt x="2249" y="1497"/>
                    <a:pt x="2379" y="1395"/>
                    <a:pt x="2388" y="1255"/>
                  </a:cubicBezTo>
                  <a:cubicBezTo>
                    <a:pt x="2388" y="1107"/>
                    <a:pt x="2267" y="986"/>
                    <a:pt x="2137" y="930"/>
                  </a:cubicBezTo>
                  <a:cubicBezTo>
                    <a:pt x="2007" y="865"/>
                    <a:pt x="1858" y="837"/>
                    <a:pt x="1738" y="753"/>
                  </a:cubicBezTo>
                  <a:cubicBezTo>
                    <a:pt x="1877" y="735"/>
                    <a:pt x="2016" y="707"/>
                    <a:pt x="2137" y="633"/>
                  </a:cubicBezTo>
                  <a:cubicBezTo>
                    <a:pt x="2249" y="558"/>
                    <a:pt x="2332" y="419"/>
                    <a:pt x="2314" y="280"/>
                  </a:cubicBezTo>
                  <a:cubicBezTo>
                    <a:pt x="2267" y="57"/>
                    <a:pt x="1988" y="1"/>
                    <a:pt x="176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50"/>
            <p:cNvSpPr/>
            <p:nvPr/>
          </p:nvSpPr>
          <p:spPr>
            <a:xfrm>
              <a:off x="4744725" y="3496800"/>
              <a:ext cx="58475" cy="56950"/>
            </a:xfrm>
            <a:custGeom>
              <a:rect b="b" l="l" r="r" t="t"/>
              <a:pathLst>
                <a:path extrusionOk="0" h="2278" w="2339">
                  <a:moveTo>
                    <a:pt x="118" y="470"/>
                  </a:moveTo>
                  <a:lnTo>
                    <a:pt x="118" y="470"/>
                  </a:lnTo>
                  <a:cubicBezTo>
                    <a:pt x="95" y="476"/>
                    <a:pt x="79" y="489"/>
                    <a:pt x="63" y="505"/>
                  </a:cubicBezTo>
                  <a:lnTo>
                    <a:pt x="63" y="505"/>
                  </a:lnTo>
                  <a:cubicBezTo>
                    <a:pt x="79" y="490"/>
                    <a:pt x="97" y="476"/>
                    <a:pt x="118" y="470"/>
                  </a:cubicBezTo>
                  <a:close/>
                  <a:moveTo>
                    <a:pt x="63" y="505"/>
                  </a:moveTo>
                  <a:lnTo>
                    <a:pt x="63" y="505"/>
                  </a:lnTo>
                  <a:cubicBezTo>
                    <a:pt x="52" y="516"/>
                    <a:pt x="43" y="527"/>
                    <a:pt x="35" y="535"/>
                  </a:cubicBezTo>
                  <a:lnTo>
                    <a:pt x="35" y="535"/>
                  </a:lnTo>
                  <a:cubicBezTo>
                    <a:pt x="45" y="525"/>
                    <a:pt x="54" y="514"/>
                    <a:pt x="63" y="505"/>
                  </a:cubicBezTo>
                  <a:close/>
                  <a:moveTo>
                    <a:pt x="7" y="647"/>
                  </a:moveTo>
                  <a:cubicBezTo>
                    <a:pt x="2" y="662"/>
                    <a:pt x="0" y="679"/>
                    <a:pt x="1" y="696"/>
                  </a:cubicBezTo>
                  <a:lnTo>
                    <a:pt x="1" y="696"/>
                  </a:lnTo>
                  <a:cubicBezTo>
                    <a:pt x="1" y="680"/>
                    <a:pt x="3" y="663"/>
                    <a:pt x="7" y="647"/>
                  </a:cubicBezTo>
                  <a:close/>
                  <a:moveTo>
                    <a:pt x="1" y="696"/>
                  </a:moveTo>
                  <a:lnTo>
                    <a:pt x="1" y="696"/>
                  </a:lnTo>
                  <a:cubicBezTo>
                    <a:pt x="0" y="754"/>
                    <a:pt x="20" y="810"/>
                    <a:pt x="35" y="860"/>
                  </a:cubicBezTo>
                  <a:cubicBezTo>
                    <a:pt x="21" y="811"/>
                    <a:pt x="1" y="751"/>
                    <a:pt x="1" y="696"/>
                  </a:cubicBezTo>
                  <a:close/>
                  <a:moveTo>
                    <a:pt x="35" y="860"/>
                  </a:moveTo>
                  <a:lnTo>
                    <a:pt x="35" y="860"/>
                  </a:lnTo>
                  <a:cubicBezTo>
                    <a:pt x="81" y="1000"/>
                    <a:pt x="155" y="1139"/>
                    <a:pt x="239" y="1269"/>
                  </a:cubicBezTo>
                  <a:cubicBezTo>
                    <a:pt x="165" y="1139"/>
                    <a:pt x="100" y="1000"/>
                    <a:pt x="35" y="860"/>
                  </a:cubicBezTo>
                  <a:close/>
                  <a:moveTo>
                    <a:pt x="1727" y="1"/>
                  </a:moveTo>
                  <a:cubicBezTo>
                    <a:pt x="1686" y="1"/>
                    <a:pt x="1645" y="3"/>
                    <a:pt x="1605" y="6"/>
                  </a:cubicBezTo>
                  <a:cubicBezTo>
                    <a:pt x="1335" y="15"/>
                    <a:pt x="1085" y="61"/>
                    <a:pt x="824" y="136"/>
                  </a:cubicBezTo>
                  <a:cubicBezTo>
                    <a:pt x="574" y="201"/>
                    <a:pt x="332" y="303"/>
                    <a:pt x="100" y="433"/>
                  </a:cubicBezTo>
                  <a:cubicBezTo>
                    <a:pt x="332" y="303"/>
                    <a:pt x="574" y="210"/>
                    <a:pt x="824" y="145"/>
                  </a:cubicBezTo>
                  <a:cubicBezTo>
                    <a:pt x="1085" y="71"/>
                    <a:pt x="1354" y="43"/>
                    <a:pt x="1605" y="43"/>
                  </a:cubicBezTo>
                  <a:cubicBezTo>
                    <a:pt x="1735" y="43"/>
                    <a:pt x="1874" y="43"/>
                    <a:pt x="1986" y="89"/>
                  </a:cubicBezTo>
                  <a:cubicBezTo>
                    <a:pt x="2051" y="108"/>
                    <a:pt x="2106" y="145"/>
                    <a:pt x="2153" y="191"/>
                  </a:cubicBezTo>
                  <a:cubicBezTo>
                    <a:pt x="2199" y="238"/>
                    <a:pt x="2218" y="294"/>
                    <a:pt x="2218" y="349"/>
                  </a:cubicBezTo>
                  <a:cubicBezTo>
                    <a:pt x="2218" y="414"/>
                    <a:pt x="2199" y="470"/>
                    <a:pt x="2162" y="526"/>
                  </a:cubicBezTo>
                  <a:cubicBezTo>
                    <a:pt x="2125" y="572"/>
                    <a:pt x="2079" y="619"/>
                    <a:pt x="2023" y="656"/>
                  </a:cubicBezTo>
                  <a:cubicBezTo>
                    <a:pt x="1921" y="712"/>
                    <a:pt x="1781" y="740"/>
                    <a:pt x="1651" y="758"/>
                  </a:cubicBezTo>
                  <a:lnTo>
                    <a:pt x="1568" y="767"/>
                  </a:lnTo>
                  <a:lnTo>
                    <a:pt x="1642" y="814"/>
                  </a:lnTo>
                  <a:cubicBezTo>
                    <a:pt x="1772" y="898"/>
                    <a:pt x="1911" y="935"/>
                    <a:pt x="2032" y="990"/>
                  </a:cubicBezTo>
                  <a:cubicBezTo>
                    <a:pt x="2097" y="1018"/>
                    <a:pt x="2153" y="1065"/>
                    <a:pt x="2199" y="1111"/>
                  </a:cubicBezTo>
                  <a:cubicBezTo>
                    <a:pt x="2246" y="1158"/>
                    <a:pt x="2264" y="1213"/>
                    <a:pt x="2283" y="1269"/>
                  </a:cubicBezTo>
                  <a:cubicBezTo>
                    <a:pt x="2283" y="1325"/>
                    <a:pt x="2255" y="1390"/>
                    <a:pt x="2209" y="1436"/>
                  </a:cubicBezTo>
                  <a:cubicBezTo>
                    <a:pt x="2162" y="1474"/>
                    <a:pt x="2106" y="1511"/>
                    <a:pt x="2051" y="1520"/>
                  </a:cubicBezTo>
                  <a:cubicBezTo>
                    <a:pt x="2012" y="1531"/>
                    <a:pt x="1972" y="1536"/>
                    <a:pt x="1931" y="1536"/>
                  </a:cubicBezTo>
                  <a:cubicBezTo>
                    <a:pt x="1838" y="1536"/>
                    <a:pt x="1742" y="1512"/>
                    <a:pt x="1651" y="1492"/>
                  </a:cubicBezTo>
                  <a:lnTo>
                    <a:pt x="1521" y="1455"/>
                  </a:lnTo>
                  <a:lnTo>
                    <a:pt x="1614" y="1548"/>
                  </a:lnTo>
                  <a:cubicBezTo>
                    <a:pt x="1661" y="1604"/>
                    <a:pt x="1726" y="1650"/>
                    <a:pt x="1753" y="1724"/>
                  </a:cubicBezTo>
                  <a:cubicBezTo>
                    <a:pt x="1800" y="1780"/>
                    <a:pt x="1828" y="1855"/>
                    <a:pt x="1837" y="1920"/>
                  </a:cubicBezTo>
                  <a:cubicBezTo>
                    <a:pt x="1846" y="1994"/>
                    <a:pt x="1828" y="2059"/>
                    <a:pt x="1791" y="2105"/>
                  </a:cubicBezTo>
                  <a:cubicBezTo>
                    <a:pt x="1744" y="2161"/>
                    <a:pt x="1688" y="2198"/>
                    <a:pt x="1633" y="2226"/>
                  </a:cubicBezTo>
                  <a:cubicBezTo>
                    <a:pt x="1578" y="2240"/>
                    <a:pt x="1529" y="2248"/>
                    <a:pt x="1477" y="2248"/>
                  </a:cubicBezTo>
                  <a:cubicBezTo>
                    <a:pt x="1458" y="2248"/>
                    <a:pt x="1439" y="2247"/>
                    <a:pt x="1419" y="2245"/>
                  </a:cubicBezTo>
                  <a:cubicBezTo>
                    <a:pt x="1354" y="2235"/>
                    <a:pt x="1280" y="2208"/>
                    <a:pt x="1215" y="2189"/>
                  </a:cubicBezTo>
                  <a:cubicBezTo>
                    <a:pt x="1140" y="2152"/>
                    <a:pt x="1075" y="2115"/>
                    <a:pt x="1010" y="2087"/>
                  </a:cubicBezTo>
                  <a:cubicBezTo>
                    <a:pt x="945" y="2050"/>
                    <a:pt x="889" y="2003"/>
                    <a:pt x="824" y="1957"/>
                  </a:cubicBezTo>
                  <a:cubicBezTo>
                    <a:pt x="592" y="1771"/>
                    <a:pt x="397" y="1529"/>
                    <a:pt x="239" y="1269"/>
                  </a:cubicBezTo>
                  <a:lnTo>
                    <a:pt x="239" y="1269"/>
                  </a:lnTo>
                  <a:cubicBezTo>
                    <a:pt x="388" y="1539"/>
                    <a:pt x="574" y="1780"/>
                    <a:pt x="806" y="1975"/>
                  </a:cubicBezTo>
                  <a:cubicBezTo>
                    <a:pt x="862" y="2022"/>
                    <a:pt x="917" y="2068"/>
                    <a:pt x="992" y="2115"/>
                  </a:cubicBezTo>
                  <a:cubicBezTo>
                    <a:pt x="1047" y="2161"/>
                    <a:pt x="1122" y="2198"/>
                    <a:pt x="1187" y="2235"/>
                  </a:cubicBezTo>
                  <a:cubicBezTo>
                    <a:pt x="1233" y="2235"/>
                    <a:pt x="1317" y="2254"/>
                    <a:pt x="1400" y="2273"/>
                  </a:cubicBezTo>
                  <a:cubicBezTo>
                    <a:pt x="1425" y="2276"/>
                    <a:pt x="1451" y="2278"/>
                    <a:pt x="1477" y="2278"/>
                  </a:cubicBezTo>
                  <a:cubicBezTo>
                    <a:pt x="1529" y="2278"/>
                    <a:pt x="1583" y="2270"/>
                    <a:pt x="1633" y="2245"/>
                  </a:cubicBezTo>
                  <a:cubicBezTo>
                    <a:pt x="1707" y="2217"/>
                    <a:pt x="1781" y="2170"/>
                    <a:pt x="1828" y="2105"/>
                  </a:cubicBezTo>
                  <a:cubicBezTo>
                    <a:pt x="1884" y="2031"/>
                    <a:pt x="1911" y="1957"/>
                    <a:pt x="1893" y="1873"/>
                  </a:cubicBezTo>
                  <a:cubicBezTo>
                    <a:pt x="1884" y="1789"/>
                    <a:pt x="1846" y="1706"/>
                    <a:pt x="1800" y="1650"/>
                  </a:cubicBezTo>
                  <a:cubicBezTo>
                    <a:pt x="1781" y="1622"/>
                    <a:pt x="1753" y="1594"/>
                    <a:pt x="1735" y="1557"/>
                  </a:cubicBezTo>
                  <a:lnTo>
                    <a:pt x="1735" y="1557"/>
                  </a:lnTo>
                  <a:cubicBezTo>
                    <a:pt x="1772" y="1576"/>
                    <a:pt x="1791" y="1576"/>
                    <a:pt x="1828" y="1576"/>
                  </a:cubicBezTo>
                  <a:cubicBezTo>
                    <a:pt x="1852" y="1579"/>
                    <a:pt x="1878" y="1581"/>
                    <a:pt x="1905" y="1581"/>
                  </a:cubicBezTo>
                  <a:cubicBezTo>
                    <a:pt x="1953" y="1581"/>
                    <a:pt x="2004" y="1575"/>
                    <a:pt x="2051" y="1557"/>
                  </a:cubicBezTo>
                  <a:cubicBezTo>
                    <a:pt x="2125" y="1539"/>
                    <a:pt x="2199" y="1501"/>
                    <a:pt x="2246" y="1446"/>
                  </a:cubicBezTo>
                  <a:cubicBezTo>
                    <a:pt x="2302" y="1390"/>
                    <a:pt x="2339" y="1306"/>
                    <a:pt x="2339" y="1223"/>
                  </a:cubicBezTo>
                  <a:cubicBezTo>
                    <a:pt x="2339" y="1139"/>
                    <a:pt x="2292" y="1065"/>
                    <a:pt x="2246" y="1018"/>
                  </a:cubicBezTo>
                  <a:cubicBezTo>
                    <a:pt x="2190" y="953"/>
                    <a:pt x="2125" y="925"/>
                    <a:pt x="2060" y="888"/>
                  </a:cubicBezTo>
                  <a:cubicBezTo>
                    <a:pt x="1958" y="842"/>
                    <a:pt x="1846" y="814"/>
                    <a:pt x="1753" y="767"/>
                  </a:cubicBezTo>
                  <a:cubicBezTo>
                    <a:pt x="1865" y="749"/>
                    <a:pt x="1958" y="721"/>
                    <a:pt x="2051" y="665"/>
                  </a:cubicBezTo>
                  <a:cubicBezTo>
                    <a:pt x="2106" y="628"/>
                    <a:pt x="2162" y="582"/>
                    <a:pt x="2199" y="526"/>
                  </a:cubicBezTo>
                  <a:cubicBezTo>
                    <a:pt x="2237" y="470"/>
                    <a:pt x="2255" y="396"/>
                    <a:pt x="2255" y="331"/>
                  </a:cubicBezTo>
                  <a:cubicBezTo>
                    <a:pt x="2255" y="257"/>
                    <a:pt x="2218" y="191"/>
                    <a:pt x="2172" y="145"/>
                  </a:cubicBezTo>
                  <a:cubicBezTo>
                    <a:pt x="2125" y="99"/>
                    <a:pt x="2060" y="61"/>
                    <a:pt x="2004" y="43"/>
                  </a:cubicBezTo>
                  <a:cubicBezTo>
                    <a:pt x="1914" y="11"/>
                    <a:pt x="1820" y="1"/>
                    <a:pt x="17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50"/>
            <p:cNvSpPr/>
            <p:nvPr/>
          </p:nvSpPr>
          <p:spPr>
            <a:xfrm>
              <a:off x="4744875" y="3509925"/>
              <a:ext cx="41375" cy="6075"/>
            </a:xfrm>
            <a:custGeom>
              <a:rect b="b" l="l" r="r" t="t"/>
              <a:pathLst>
                <a:path extrusionOk="0" h="243" w="1655">
                  <a:moveTo>
                    <a:pt x="1" y="1"/>
                  </a:moveTo>
                  <a:cubicBezTo>
                    <a:pt x="122" y="47"/>
                    <a:pt x="261" y="85"/>
                    <a:pt x="400" y="103"/>
                  </a:cubicBezTo>
                  <a:cubicBezTo>
                    <a:pt x="540" y="140"/>
                    <a:pt x="679" y="150"/>
                    <a:pt x="818" y="177"/>
                  </a:cubicBezTo>
                  <a:cubicBezTo>
                    <a:pt x="958" y="196"/>
                    <a:pt x="1097" y="215"/>
                    <a:pt x="1236" y="224"/>
                  </a:cubicBezTo>
                  <a:cubicBezTo>
                    <a:pt x="1376" y="233"/>
                    <a:pt x="1515" y="242"/>
                    <a:pt x="1655" y="242"/>
                  </a:cubicBezTo>
                  <a:cubicBezTo>
                    <a:pt x="1515" y="224"/>
                    <a:pt x="1376" y="215"/>
                    <a:pt x="1255" y="196"/>
                  </a:cubicBezTo>
                  <a:lnTo>
                    <a:pt x="837" y="140"/>
                  </a:lnTo>
                  <a:lnTo>
                    <a:pt x="419" y="85"/>
                  </a:lnTo>
                  <a:lnTo>
                    <a:pt x="205" y="47"/>
                  </a:lnTo>
                  <a:cubicBezTo>
                    <a:pt x="140" y="38"/>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50"/>
            <p:cNvSpPr/>
            <p:nvPr/>
          </p:nvSpPr>
          <p:spPr>
            <a:xfrm>
              <a:off x="4744175" y="3511800"/>
              <a:ext cx="40675" cy="22325"/>
            </a:xfrm>
            <a:custGeom>
              <a:rect b="b" l="l" r="r" t="t"/>
              <a:pathLst>
                <a:path extrusionOk="0" h="893" w="1627">
                  <a:moveTo>
                    <a:pt x="1" y="0"/>
                  </a:moveTo>
                  <a:cubicBezTo>
                    <a:pt x="31" y="12"/>
                    <a:pt x="61" y="23"/>
                    <a:pt x="91" y="36"/>
                  </a:cubicBezTo>
                  <a:lnTo>
                    <a:pt x="91" y="36"/>
                  </a:lnTo>
                  <a:cubicBezTo>
                    <a:pt x="62" y="21"/>
                    <a:pt x="32" y="8"/>
                    <a:pt x="1" y="0"/>
                  </a:cubicBezTo>
                  <a:close/>
                  <a:moveTo>
                    <a:pt x="91" y="36"/>
                  </a:moveTo>
                  <a:cubicBezTo>
                    <a:pt x="131" y="56"/>
                    <a:pt x="171" y="81"/>
                    <a:pt x="215" y="102"/>
                  </a:cubicBezTo>
                  <a:cubicBezTo>
                    <a:pt x="270" y="140"/>
                    <a:pt x="335" y="186"/>
                    <a:pt x="410" y="214"/>
                  </a:cubicBezTo>
                  <a:lnTo>
                    <a:pt x="818" y="446"/>
                  </a:lnTo>
                  <a:lnTo>
                    <a:pt x="1218" y="669"/>
                  </a:lnTo>
                  <a:cubicBezTo>
                    <a:pt x="1348" y="753"/>
                    <a:pt x="1487" y="818"/>
                    <a:pt x="1627" y="892"/>
                  </a:cubicBezTo>
                  <a:cubicBezTo>
                    <a:pt x="1497" y="809"/>
                    <a:pt x="1376" y="725"/>
                    <a:pt x="1237" y="651"/>
                  </a:cubicBezTo>
                  <a:cubicBezTo>
                    <a:pt x="1097" y="567"/>
                    <a:pt x="967" y="493"/>
                    <a:pt x="828" y="418"/>
                  </a:cubicBezTo>
                  <a:cubicBezTo>
                    <a:pt x="698" y="344"/>
                    <a:pt x="558" y="260"/>
                    <a:pt x="419" y="195"/>
                  </a:cubicBezTo>
                  <a:cubicBezTo>
                    <a:pt x="315" y="136"/>
                    <a:pt x="206" y="83"/>
                    <a:pt x="91" y="3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50"/>
            <p:cNvSpPr/>
            <p:nvPr/>
          </p:nvSpPr>
          <p:spPr>
            <a:xfrm>
              <a:off x="4758825" y="3514575"/>
              <a:ext cx="11875" cy="1975"/>
            </a:xfrm>
            <a:custGeom>
              <a:rect b="b" l="l" r="r" t="t"/>
              <a:pathLst>
                <a:path extrusionOk="0" h="79" w="475">
                  <a:moveTo>
                    <a:pt x="0" y="1"/>
                  </a:moveTo>
                  <a:cubicBezTo>
                    <a:pt x="28" y="10"/>
                    <a:pt x="75" y="29"/>
                    <a:pt x="112" y="38"/>
                  </a:cubicBezTo>
                  <a:cubicBezTo>
                    <a:pt x="149" y="47"/>
                    <a:pt x="195" y="56"/>
                    <a:pt x="232" y="56"/>
                  </a:cubicBezTo>
                  <a:cubicBezTo>
                    <a:pt x="287" y="70"/>
                    <a:pt x="346" y="79"/>
                    <a:pt x="407" y="79"/>
                  </a:cubicBezTo>
                  <a:cubicBezTo>
                    <a:pt x="429" y="79"/>
                    <a:pt x="452" y="78"/>
                    <a:pt x="474" y="75"/>
                  </a:cubicBezTo>
                  <a:cubicBezTo>
                    <a:pt x="390" y="47"/>
                    <a:pt x="307" y="38"/>
                    <a:pt x="232" y="29"/>
                  </a:cubicBezTo>
                  <a:cubicBezTo>
                    <a:pt x="195" y="29"/>
                    <a:pt x="149" y="10"/>
                    <a:pt x="112" y="10"/>
                  </a:cubicBezTo>
                  <a:cubicBezTo>
                    <a:pt x="7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50"/>
            <p:cNvSpPr/>
            <p:nvPr/>
          </p:nvSpPr>
          <p:spPr>
            <a:xfrm>
              <a:off x="4767650" y="3517475"/>
              <a:ext cx="7450" cy="850"/>
            </a:xfrm>
            <a:custGeom>
              <a:rect b="b" l="l" r="r" t="t"/>
              <a:pathLst>
                <a:path extrusionOk="0" h="34" w="298">
                  <a:moveTo>
                    <a:pt x="201" y="0"/>
                  </a:moveTo>
                  <a:cubicBezTo>
                    <a:pt x="179" y="0"/>
                    <a:pt x="158" y="4"/>
                    <a:pt x="140" y="15"/>
                  </a:cubicBezTo>
                  <a:lnTo>
                    <a:pt x="0" y="15"/>
                  </a:lnTo>
                  <a:cubicBezTo>
                    <a:pt x="28" y="24"/>
                    <a:pt x="47" y="33"/>
                    <a:pt x="75" y="33"/>
                  </a:cubicBezTo>
                  <a:lnTo>
                    <a:pt x="140" y="33"/>
                  </a:lnTo>
                  <a:cubicBezTo>
                    <a:pt x="205" y="33"/>
                    <a:pt x="242" y="33"/>
                    <a:pt x="298" y="15"/>
                  </a:cubicBezTo>
                  <a:cubicBezTo>
                    <a:pt x="269" y="9"/>
                    <a:pt x="234" y="0"/>
                    <a:pt x="2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50"/>
            <p:cNvSpPr/>
            <p:nvPr/>
          </p:nvSpPr>
          <p:spPr>
            <a:xfrm>
              <a:off x="4763925" y="3518750"/>
              <a:ext cx="10700" cy="2825"/>
            </a:xfrm>
            <a:custGeom>
              <a:rect b="b" l="l" r="r" t="t"/>
              <a:pathLst>
                <a:path extrusionOk="0" h="113" w="428">
                  <a:moveTo>
                    <a:pt x="1" y="1"/>
                  </a:moveTo>
                  <a:lnTo>
                    <a:pt x="1" y="1"/>
                  </a:lnTo>
                  <a:cubicBezTo>
                    <a:pt x="38" y="20"/>
                    <a:pt x="75" y="29"/>
                    <a:pt x="103" y="47"/>
                  </a:cubicBezTo>
                  <a:lnTo>
                    <a:pt x="214" y="75"/>
                  </a:lnTo>
                  <a:cubicBezTo>
                    <a:pt x="279" y="103"/>
                    <a:pt x="354" y="112"/>
                    <a:pt x="428" y="112"/>
                  </a:cubicBezTo>
                  <a:cubicBezTo>
                    <a:pt x="363" y="75"/>
                    <a:pt x="289" y="57"/>
                    <a:pt x="224" y="47"/>
                  </a:cubicBezTo>
                  <a:cubicBezTo>
                    <a:pt x="149" y="20"/>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50"/>
            <p:cNvSpPr/>
            <p:nvPr/>
          </p:nvSpPr>
          <p:spPr>
            <a:xfrm>
              <a:off x="4753700" y="3514575"/>
              <a:ext cx="6525" cy="2575"/>
            </a:xfrm>
            <a:custGeom>
              <a:rect b="b" l="l" r="r" t="t"/>
              <a:pathLst>
                <a:path extrusionOk="0" h="103" w="261">
                  <a:moveTo>
                    <a:pt x="1" y="1"/>
                  </a:moveTo>
                  <a:cubicBezTo>
                    <a:pt x="38" y="29"/>
                    <a:pt x="75" y="47"/>
                    <a:pt x="122" y="75"/>
                  </a:cubicBezTo>
                  <a:cubicBezTo>
                    <a:pt x="168" y="84"/>
                    <a:pt x="215" y="103"/>
                    <a:pt x="261" y="103"/>
                  </a:cubicBezTo>
                  <a:cubicBezTo>
                    <a:pt x="224" y="75"/>
                    <a:pt x="177" y="47"/>
                    <a:pt x="140" y="38"/>
                  </a:cubicBezTo>
                  <a:cubicBezTo>
                    <a:pt x="94" y="2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50"/>
            <p:cNvSpPr/>
            <p:nvPr/>
          </p:nvSpPr>
          <p:spPr>
            <a:xfrm>
              <a:off x="4786000" y="3530600"/>
              <a:ext cx="10475" cy="1300"/>
            </a:xfrm>
            <a:custGeom>
              <a:rect b="b" l="l" r="r" t="t"/>
              <a:pathLst>
                <a:path extrusionOk="0" h="52" w="419">
                  <a:moveTo>
                    <a:pt x="0" y="1"/>
                  </a:moveTo>
                  <a:cubicBezTo>
                    <a:pt x="37" y="19"/>
                    <a:pt x="75" y="19"/>
                    <a:pt x="102" y="38"/>
                  </a:cubicBezTo>
                  <a:cubicBezTo>
                    <a:pt x="140" y="47"/>
                    <a:pt x="177" y="47"/>
                    <a:pt x="214" y="47"/>
                  </a:cubicBezTo>
                  <a:cubicBezTo>
                    <a:pt x="233" y="50"/>
                    <a:pt x="253" y="51"/>
                    <a:pt x="273" y="51"/>
                  </a:cubicBezTo>
                  <a:cubicBezTo>
                    <a:pt x="322" y="51"/>
                    <a:pt x="372" y="45"/>
                    <a:pt x="418" y="38"/>
                  </a:cubicBezTo>
                  <a:cubicBezTo>
                    <a:pt x="353" y="19"/>
                    <a:pt x="279" y="1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50"/>
            <p:cNvSpPr/>
            <p:nvPr/>
          </p:nvSpPr>
          <p:spPr>
            <a:xfrm>
              <a:off x="4782500" y="3528525"/>
              <a:ext cx="7000" cy="1175"/>
            </a:xfrm>
            <a:custGeom>
              <a:rect b="b" l="l" r="r" t="t"/>
              <a:pathLst>
                <a:path extrusionOk="0" h="47" w="280">
                  <a:moveTo>
                    <a:pt x="1" y="0"/>
                  </a:moveTo>
                  <a:cubicBezTo>
                    <a:pt x="29" y="28"/>
                    <a:pt x="47" y="28"/>
                    <a:pt x="75" y="37"/>
                  </a:cubicBezTo>
                  <a:cubicBezTo>
                    <a:pt x="94" y="47"/>
                    <a:pt x="122" y="47"/>
                    <a:pt x="140" y="47"/>
                  </a:cubicBezTo>
                  <a:lnTo>
                    <a:pt x="215" y="47"/>
                  </a:lnTo>
                  <a:cubicBezTo>
                    <a:pt x="233" y="47"/>
                    <a:pt x="261" y="47"/>
                    <a:pt x="280" y="37"/>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50"/>
            <p:cNvSpPr/>
            <p:nvPr/>
          </p:nvSpPr>
          <p:spPr>
            <a:xfrm>
              <a:off x="4793650" y="3528750"/>
              <a:ext cx="3975" cy="950"/>
            </a:xfrm>
            <a:custGeom>
              <a:rect b="b" l="l" r="r" t="t"/>
              <a:pathLst>
                <a:path extrusionOk="0" h="38" w="159">
                  <a:moveTo>
                    <a:pt x="47" y="0"/>
                  </a:moveTo>
                  <a:cubicBezTo>
                    <a:pt x="19" y="0"/>
                    <a:pt x="10" y="0"/>
                    <a:pt x="1" y="19"/>
                  </a:cubicBezTo>
                  <a:cubicBezTo>
                    <a:pt x="19" y="38"/>
                    <a:pt x="57" y="38"/>
                    <a:pt x="75" y="38"/>
                  </a:cubicBezTo>
                  <a:cubicBezTo>
                    <a:pt x="103" y="38"/>
                    <a:pt x="112" y="38"/>
                    <a:pt x="122" y="28"/>
                  </a:cubicBezTo>
                  <a:cubicBezTo>
                    <a:pt x="140" y="28"/>
                    <a:pt x="149" y="19"/>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50"/>
            <p:cNvSpPr/>
            <p:nvPr/>
          </p:nvSpPr>
          <p:spPr>
            <a:xfrm>
              <a:off x="4776700" y="3548025"/>
              <a:ext cx="9325" cy="2575"/>
            </a:xfrm>
            <a:custGeom>
              <a:rect b="b" l="l" r="r" t="t"/>
              <a:pathLst>
                <a:path extrusionOk="0" h="103" w="373">
                  <a:moveTo>
                    <a:pt x="372" y="1"/>
                  </a:moveTo>
                  <a:cubicBezTo>
                    <a:pt x="334" y="39"/>
                    <a:pt x="282" y="59"/>
                    <a:pt x="223" y="59"/>
                  </a:cubicBezTo>
                  <a:cubicBezTo>
                    <a:pt x="211" y="59"/>
                    <a:pt x="199" y="58"/>
                    <a:pt x="186" y="56"/>
                  </a:cubicBezTo>
                  <a:cubicBezTo>
                    <a:pt x="149" y="56"/>
                    <a:pt x="131" y="47"/>
                    <a:pt x="94" y="47"/>
                  </a:cubicBezTo>
                  <a:cubicBezTo>
                    <a:pt x="84" y="47"/>
                    <a:pt x="56" y="38"/>
                    <a:pt x="47" y="38"/>
                  </a:cubicBezTo>
                  <a:cubicBezTo>
                    <a:pt x="38" y="38"/>
                    <a:pt x="10" y="19"/>
                    <a:pt x="1" y="19"/>
                  </a:cubicBezTo>
                  <a:cubicBezTo>
                    <a:pt x="28" y="38"/>
                    <a:pt x="38" y="47"/>
                    <a:pt x="47" y="56"/>
                  </a:cubicBezTo>
                  <a:cubicBezTo>
                    <a:pt x="56" y="66"/>
                    <a:pt x="84" y="66"/>
                    <a:pt x="94" y="84"/>
                  </a:cubicBezTo>
                  <a:cubicBezTo>
                    <a:pt x="131" y="94"/>
                    <a:pt x="168" y="103"/>
                    <a:pt x="196" y="103"/>
                  </a:cubicBezTo>
                  <a:cubicBezTo>
                    <a:pt x="233" y="103"/>
                    <a:pt x="270" y="103"/>
                    <a:pt x="307" y="84"/>
                  </a:cubicBezTo>
                  <a:cubicBezTo>
                    <a:pt x="33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50"/>
            <p:cNvSpPr/>
            <p:nvPr/>
          </p:nvSpPr>
          <p:spPr>
            <a:xfrm>
              <a:off x="4771825" y="3544550"/>
              <a:ext cx="8375" cy="3975"/>
            </a:xfrm>
            <a:custGeom>
              <a:rect b="b" l="l" r="r" t="t"/>
              <a:pathLst>
                <a:path extrusionOk="0" h="159" w="335">
                  <a:moveTo>
                    <a:pt x="1" y="0"/>
                  </a:moveTo>
                  <a:lnTo>
                    <a:pt x="1" y="0"/>
                  </a:lnTo>
                  <a:cubicBezTo>
                    <a:pt x="19" y="37"/>
                    <a:pt x="47" y="56"/>
                    <a:pt x="66" y="65"/>
                  </a:cubicBezTo>
                  <a:cubicBezTo>
                    <a:pt x="93" y="93"/>
                    <a:pt x="131" y="102"/>
                    <a:pt x="149" y="112"/>
                  </a:cubicBezTo>
                  <a:cubicBezTo>
                    <a:pt x="205" y="140"/>
                    <a:pt x="279" y="158"/>
                    <a:pt x="335" y="158"/>
                  </a:cubicBezTo>
                  <a:cubicBezTo>
                    <a:pt x="316" y="140"/>
                    <a:pt x="289" y="130"/>
                    <a:pt x="242" y="102"/>
                  </a:cubicBezTo>
                  <a:cubicBezTo>
                    <a:pt x="223" y="93"/>
                    <a:pt x="186" y="84"/>
                    <a:pt x="158" y="65"/>
                  </a:cubicBezTo>
                  <a:lnTo>
                    <a:pt x="84" y="37"/>
                  </a:lnTo>
                  <a:cubicBezTo>
                    <a:pt x="56"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50"/>
            <p:cNvSpPr/>
            <p:nvPr/>
          </p:nvSpPr>
          <p:spPr>
            <a:xfrm>
              <a:off x="4767175" y="3543625"/>
              <a:ext cx="6775" cy="4900"/>
            </a:xfrm>
            <a:custGeom>
              <a:rect b="b" l="l" r="r" t="t"/>
              <a:pathLst>
                <a:path extrusionOk="0" h="196" w="271">
                  <a:moveTo>
                    <a:pt x="1" y="0"/>
                  </a:moveTo>
                  <a:cubicBezTo>
                    <a:pt x="10" y="28"/>
                    <a:pt x="19" y="47"/>
                    <a:pt x="47" y="74"/>
                  </a:cubicBezTo>
                  <a:cubicBezTo>
                    <a:pt x="66" y="93"/>
                    <a:pt x="94" y="121"/>
                    <a:pt x="112" y="130"/>
                  </a:cubicBezTo>
                  <a:cubicBezTo>
                    <a:pt x="140" y="149"/>
                    <a:pt x="159" y="167"/>
                    <a:pt x="187" y="177"/>
                  </a:cubicBezTo>
                  <a:cubicBezTo>
                    <a:pt x="205" y="186"/>
                    <a:pt x="242" y="186"/>
                    <a:pt x="270" y="195"/>
                  </a:cubicBezTo>
                  <a:cubicBezTo>
                    <a:pt x="224" y="167"/>
                    <a:pt x="177" y="130"/>
                    <a:pt x="140" y="93"/>
                  </a:cubicBezTo>
                  <a:cubicBezTo>
                    <a:pt x="9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50"/>
            <p:cNvSpPr/>
            <p:nvPr/>
          </p:nvSpPr>
          <p:spPr>
            <a:xfrm>
              <a:off x="4775775" y="3544775"/>
              <a:ext cx="5375" cy="2300"/>
            </a:xfrm>
            <a:custGeom>
              <a:rect b="b" l="l" r="r" t="t"/>
              <a:pathLst>
                <a:path extrusionOk="0" h="92" w="215">
                  <a:moveTo>
                    <a:pt x="0" y="1"/>
                  </a:moveTo>
                  <a:lnTo>
                    <a:pt x="0" y="1"/>
                  </a:lnTo>
                  <a:cubicBezTo>
                    <a:pt x="28" y="38"/>
                    <a:pt x="65" y="56"/>
                    <a:pt x="93" y="75"/>
                  </a:cubicBezTo>
                  <a:cubicBezTo>
                    <a:pt x="121" y="75"/>
                    <a:pt x="131" y="84"/>
                    <a:pt x="158" y="84"/>
                  </a:cubicBezTo>
                  <a:cubicBezTo>
                    <a:pt x="163" y="89"/>
                    <a:pt x="170" y="91"/>
                    <a:pt x="179" y="91"/>
                  </a:cubicBezTo>
                  <a:cubicBezTo>
                    <a:pt x="189" y="91"/>
                    <a:pt x="200" y="89"/>
                    <a:pt x="214" y="84"/>
                  </a:cubicBezTo>
                  <a:cubicBezTo>
                    <a:pt x="177" y="56"/>
                    <a:pt x="140" y="47"/>
                    <a:pt x="112" y="38"/>
                  </a:cubicBezTo>
                  <a:cubicBezTo>
                    <a:pt x="75"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50"/>
            <p:cNvSpPr/>
            <p:nvPr/>
          </p:nvSpPr>
          <p:spPr>
            <a:xfrm>
              <a:off x="4746050" y="3515500"/>
              <a:ext cx="3025" cy="8175"/>
            </a:xfrm>
            <a:custGeom>
              <a:rect b="b" l="l" r="r" t="t"/>
              <a:pathLst>
                <a:path extrusionOk="0" h="327" w="121">
                  <a:moveTo>
                    <a:pt x="0" y="1"/>
                  </a:moveTo>
                  <a:cubicBezTo>
                    <a:pt x="0" y="19"/>
                    <a:pt x="0" y="57"/>
                    <a:pt x="10" y="103"/>
                  </a:cubicBezTo>
                  <a:cubicBezTo>
                    <a:pt x="10" y="122"/>
                    <a:pt x="19" y="159"/>
                    <a:pt x="28" y="187"/>
                  </a:cubicBezTo>
                  <a:cubicBezTo>
                    <a:pt x="37" y="233"/>
                    <a:pt x="75" y="289"/>
                    <a:pt x="121" y="326"/>
                  </a:cubicBezTo>
                  <a:cubicBezTo>
                    <a:pt x="102" y="261"/>
                    <a:pt x="93" y="224"/>
                    <a:pt x="65" y="159"/>
                  </a:cubicBezTo>
                  <a:cubicBezTo>
                    <a:pt x="47" y="103"/>
                    <a:pt x="19"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50"/>
            <p:cNvSpPr/>
            <p:nvPr/>
          </p:nvSpPr>
          <p:spPr>
            <a:xfrm>
              <a:off x="4748825" y="3517600"/>
              <a:ext cx="3050" cy="5825"/>
            </a:xfrm>
            <a:custGeom>
              <a:rect b="b" l="l" r="r" t="t"/>
              <a:pathLst>
                <a:path extrusionOk="0" h="233" w="122">
                  <a:moveTo>
                    <a:pt x="1" y="1"/>
                  </a:moveTo>
                  <a:lnTo>
                    <a:pt x="1" y="75"/>
                  </a:lnTo>
                  <a:cubicBezTo>
                    <a:pt x="1" y="93"/>
                    <a:pt x="10" y="112"/>
                    <a:pt x="29" y="140"/>
                  </a:cubicBezTo>
                  <a:cubicBezTo>
                    <a:pt x="47" y="168"/>
                    <a:pt x="84" y="205"/>
                    <a:pt x="121" y="233"/>
                  </a:cubicBezTo>
                  <a:cubicBezTo>
                    <a:pt x="121" y="205"/>
                    <a:pt x="103" y="196"/>
                    <a:pt x="94" y="168"/>
                  </a:cubicBezTo>
                  <a:cubicBezTo>
                    <a:pt x="84" y="149"/>
                    <a:pt x="66" y="140"/>
                    <a:pt x="56" y="112"/>
                  </a:cubicBezTo>
                  <a:cubicBezTo>
                    <a:pt x="47" y="75"/>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50"/>
            <p:cNvSpPr/>
            <p:nvPr/>
          </p:nvSpPr>
          <p:spPr>
            <a:xfrm>
              <a:off x="4752075" y="3519000"/>
              <a:ext cx="5600" cy="3500"/>
            </a:xfrm>
            <a:custGeom>
              <a:rect b="b" l="l" r="r" t="t"/>
              <a:pathLst>
                <a:path extrusionOk="0" h="140" w="224">
                  <a:moveTo>
                    <a:pt x="1" y="0"/>
                  </a:moveTo>
                  <a:lnTo>
                    <a:pt x="1" y="0"/>
                  </a:lnTo>
                  <a:cubicBezTo>
                    <a:pt x="19" y="37"/>
                    <a:pt x="57" y="65"/>
                    <a:pt x="94" y="84"/>
                  </a:cubicBezTo>
                  <a:cubicBezTo>
                    <a:pt x="112" y="93"/>
                    <a:pt x="131" y="102"/>
                    <a:pt x="149" y="112"/>
                  </a:cubicBezTo>
                  <a:cubicBezTo>
                    <a:pt x="177" y="130"/>
                    <a:pt x="196" y="140"/>
                    <a:pt x="224" y="140"/>
                  </a:cubicBezTo>
                  <a:cubicBezTo>
                    <a:pt x="187" y="102"/>
                    <a:pt x="149" y="84"/>
                    <a:pt x="112" y="56"/>
                  </a:cubicBezTo>
                  <a:cubicBezTo>
                    <a:pt x="84"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50"/>
            <p:cNvSpPr/>
            <p:nvPr/>
          </p:nvSpPr>
          <p:spPr>
            <a:xfrm>
              <a:off x="4753250" y="3522475"/>
              <a:ext cx="3725" cy="3975"/>
            </a:xfrm>
            <a:custGeom>
              <a:rect b="b" l="l" r="r" t="t"/>
              <a:pathLst>
                <a:path extrusionOk="0" h="159" w="149">
                  <a:moveTo>
                    <a:pt x="0" y="1"/>
                  </a:moveTo>
                  <a:lnTo>
                    <a:pt x="0" y="1"/>
                  </a:lnTo>
                  <a:cubicBezTo>
                    <a:pt x="10" y="47"/>
                    <a:pt x="37" y="66"/>
                    <a:pt x="56" y="94"/>
                  </a:cubicBezTo>
                  <a:cubicBezTo>
                    <a:pt x="84" y="112"/>
                    <a:pt x="112" y="149"/>
                    <a:pt x="149" y="159"/>
                  </a:cubicBezTo>
                  <a:cubicBezTo>
                    <a:pt x="140" y="131"/>
                    <a:pt x="112" y="94"/>
                    <a:pt x="93" y="66"/>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50"/>
            <p:cNvSpPr/>
            <p:nvPr/>
          </p:nvSpPr>
          <p:spPr>
            <a:xfrm>
              <a:off x="4750925" y="3525725"/>
              <a:ext cx="4900" cy="5825"/>
            </a:xfrm>
            <a:custGeom>
              <a:rect b="b" l="l" r="r" t="t"/>
              <a:pathLst>
                <a:path extrusionOk="0" h="233" w="196">
                  <a:moveTo>
                    <a:pt x="0" y="1"/>
                  </a:moveTo>
                  <a:lnTo>
                    <a:pt x="0" y="1"/>
                  </a:lnTo>
                  <a:cubicBezTo>
                    <a:pt x="19" y="56"/>
                    <a:pt x="47" y="94"/>
                    <a:pt x="84" y="121"/>
                  </a:cubicBezTo>
                  <a:cubicBezTo>
                    <a:pt x="112" y="168"/>
                    <a:pt x="149" y="205"/>
                    <a:pt x="195" y="233"/>
                  </a:cubicBezTo>
                  <a:cubicBezTo>
                    <a:pt x="177" y="187"/>
                    <a:pt x="149" y="131"/>
                    <a:pt x="112" y="103"/>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50"/>
            <p:cNvSpPr/>
            <p:nvPr/>
          </p:nvSpPr>
          <p:spPr>
            <a:xfrm>
              <a:off x="4788325" y="3498325"/>
              <a:ext cx="9075" cy="3500"/>
            </a:xfrm>
            <a:custGeom>
              <a:rect b="b" l="l" r="r" t="t"/>
              <a:pathLst>
                <a:path extrusionOk="0" h="140" w="363">
                  <a:moveTo>
                    <a:pt x="76" y="0"/>
                  </a:moveTo>
                  <a:cubicBezTo>
                    <a:pt x="52" y="0"/>
                    <a:pt x="26" y="3"/>
                    <a:pt x="0" y="10"/>
                  </a:cubicBezTo>
                  <a:cubicBezTo>
                    <a:pt x="37" y="28"/>
                    <a:pt x="56" y="28"/>
                    <a:pt x="93" y="38"/>
                  </a:cubicBezTo>
                  <a:cubicBezTo>
                    <a:pt x="130" y="47"/>
                    <a:pt x="149" y="56"/>
                    <a:pt x="186" y="75"/>
                  </a:cubicBezTo>
                  <a:cubicBezTo>
                    <a:pt x="242" y="84"/>
                    <a:pt x="307" y="121"/>
                    <a:pt x="362" y="140"/>
                  </a:cubicBezTo>
                  <a:lnTo>
                    <a:pt x="288" y="75"/>
                  </a:lnTo>
                  <a:cubicBezTo>
                    <a:pt x="260" y="47"/>
                    <a:pt x="232" y="38"/>
                    <a:pt x="195" y="28"/>
                  </a:cubicBezTo>
                  <a:cubicBezTo>
                    <a:pt x="159" y="10"/>
                    <a:pt x="119"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50"/>
            <p:cNvSpPr/>
            <p:nvPr/>
          </p:nvSpPr>
          <p:spPr>
            <a:xfrm>
              <a:off x="4785075" y="3499850"/>
              <a:ext cx="8150" cy="1975"/>
            </a:xfrm>
            <a:custGeom>
              <a:rect b="b" l="l" r="r" t="t"/>
              <a:pathLst>
                <a:path extrusionOk="0" h="79" w="326">
                  <a:moveTo>
                    <a:pt x="99" y="1"/>
                  </a:moveTo>
                  <a:cubicBezTo>
                    <a:pt x="69" y="1"/>
                    <a:pt x="36" y="8"/>
                    <a:pt x="0" y="23"/>
                  </a:cubicBezTo>
                  <a:lnTo>
                    <a:pt x="84" y="32"/>
                  </a:lnTo>
                  <a:cubicBezTo>
                    <a:pt x="121" y="32"/>
                    <a:pt x="139" y="32"/>
                    <a:pt x="167" y="42"/>
                  </a:cubicBezTo>
                  <a:cubicBezTo>
                    <a:pt x="223" y="60"/>
                    <a:pt x="270" y="69"/>
                    <a:pt x="325" y="79"/>
                  </a:cubicBezTo>
                  <a:cubicBezTo>
                    <a:pt x="316" y="60"/>
                    <a:pt x="297" y="42"/>
                    <a:pt x="251" y="32"/>
                  </a:cubicBezTo>
                  <a:cubicBezTo>
                    <a:pt x="223" y="23"/>
                    <a:pt x="186" y="23"/>
                    <a:pt x="167" y="14"/>
                  </a:cubicBezTo>
                  <a:cubicBezTo>
                    <a:pt x="146" y="5"/>
                    <a:pt x="124"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50"/>
            <p:cNvSpPr/>
            <p:nvPr/>
          </p:nvSpPr>
          <p:spPr>
            <a:xfrm>
              <a:off x="4780175" y="3501575"/>
              <a:ext cx="8400" cy="1300"/>
            </a:xfrm>
            <a:custGeom>
              <a:rect b="b" l="l" r="r" t="t"/>
              <a:pathLst>
                <a:path extrusionOk="0" h="52" w="336">
                  <a:moveTo>
                    <a:pt x="85" y="0"/>
                  </a:moveTo>
                  <a:cubicBezTo>
                    <a:pt x="57" y="0"/>
                    <a:pt x="29" y="10"/>
                    <a:pt x="1" y="19"/>
                  </a:cubicBezTo>
                  <a:lnTo>
                    <a:pt x="85" y="38"/>
                  </a:lnTo>
                  <a:cubicBezTo>
                    <a:pt x="103" y="47"/>
                    <a:pt x="140" y="47"/>
                    <a:pt x="168" y="47"/>
                  </a:cubicBezTo>
                  <a:cubicBezTo>
                    <a:pt x="205" y="47"/>
                    <a:pt x="243" y="51"/>
                    <a:pt x="280" y="51"/>
                  </a:cubicBezTo>
                  <a:cubicBezTo>
                    <a:pt x="298" y="51"/>
                    <a:pt x="317" y="50"/>
                    <a:pt x="335" y="47"/>
                  </a:cubicBezTo>
                  <a:cubicBezTo>
                    <a:pt x="280" y="19"/>
                    <a:pt x="224" y="1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50"/>
            <p:cNvSpPr/>
            <p:nvPr/>
          </p:nvSpPr>
          <p:spPr>
            <a:xfrm>
              <a:off x="4773225" y="3498675"/>
              <a:ext cx="9075" cy="1750"/>
            </a:xfrm>
            <a:custGeom>
              <a:rect b="b" l="l" r="r" t="t"/>
              <a:pathLst>
                <a:path extrusionOk="0" h="70" w="363">
                  <a:moveTo>
                    <a:pt x="270" y="0"/>
                  </a:moveTo>
                  <a:cubicBezTo>
                    <a:pt x="237" y="0"/>
                    <a:pt x="205" y="5"/>
                    <a:pt x="177" y="14"/>
                  </a:cubicBezTo>
                  <a:cubicBezTo>
                    <a:pt x="140" y="24"/>
                    <a:pt x="121" y="24"/>
                    <a:pt x="84" y="33"/>
                  </a:cubicBezTo>
                  <a:cubicBezTo>
                    <a:pt x="56" y="33"/>
                    <a:pt x="28" y="42"/>
                    <a:pt x="0" y="70"/>
                  </a:cubicBezTo>
                  <a:lnTo>
                    <a:pt x="93" y="61"/>
                  </a:lnTo>
                  <a:cubicBezTo>
                    <a:pt x="130" y="61"/>
                    <a:pt x="149" y="42"/>
                    <a:pt x="186" y="42"/>
                  </a:cubicBezTo>
                  <a:cubicBezTo>
                    <a:pt x="242" y="42"/>
                    <a:pt x="307" y="33"/>
                    <a:pt x="363" y="14"/>
                  </a:cubicBezTo>
                  <a:cubicBezTo>
                    <a:pt x="335" y="5"/>
                    <a:pt x="302"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50"/>
            <p:cNvSpPr/>
            <p:nvPr/>
          </p:nvSpPr>
          <p:spPr>
            <a:xfrm>
              <a:off x="4766250" y="3501575"/>
              <a:ext cx="9325" cy="1175"/>
            </a:xfrm>
            <a:custGeom>
              <a:rect b="b" l="l" r="r" t="t"/>
              <a:pathLst>
                <a:path extrusionOk="0" h="47" w="373">
                  <a:moveTo>
                    <a:pt x="186" y="0"/>
                  </a:moveTo>
                  <a:cubicBezTo>
                    <a:pt x="149" y="0"/>
                    <a:pt x="131" y="10"/>
                    <a:pt x="93" y="10"/>
                  </a:cubicBezTo>
                  <a:cubicBezTo>
                    <a:pt x="56" y="19"/>
                    <a:pt x="28" y="19"/>
                    <a:pt x="1" y="47"/>
                  </a:cubicBezTo>
                  <a:lnTo>
                    <a:pt x="186" y="47"/>
                  </a:lnTo>
                  <a:cubicBezTo>
                    <a:pt x="242" y="47"/>
                    <a:pt x="316" y="47"/>
                    <a:pt x="372" y="38"/>
                  </a:cubicBezTo>
                  <a:cubicBezTo>
                    <a:pt x="316" y="10"/>
                    <a:pt x="26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50"/>
            <p:cNvSpPr/>
            <p:nvPr/>
          </p:nvSpPr>
          <p:spPr>
            <a:xfrm>
              <a:off x="4782750" y="3520225"/>
              <a:ext cx="3975" cy="1300"/>
            </a:xfrm>
            <a:custGeom>
              <a:rect b="b" l="l" r="r" t="t"/>
              <a:pathLst>
                <a:path extrusionOk="0" h="52" w="159">
                  <a:moveTo>
                    <a:pt x="49" y="0"/>
                  </a:moveTo>
                  <a:cubicBezTo>
                    <a:pt x="35" y="0"/>
                    <a:pt x="19" y="2"/>
                    <a:pt x="0" y="7"/>
                  </a:cubicBezTo>
                  <a:cubicBezTo>
                    <a:pt x="28" y="35"/>
                    <a:pt x="47" y="35"/>
                    <a:pt x="74" y="44"/>
                  </a:cubicBezTo>
                  <a:cubicBezTo>
                    <a:pt x="84" y="49"/>
                    <a:pt x="95" y="51"/>
                    <a:pt x="109" y="51"/>
                  </a:cubicBezTo>
                  <a:cubicBezTo>
                    <a:pt x="123" y="51"/>
                    <a:pt x="140" y="49"/>
                    <a:pt x="158" y="44"/>
                  </a:cubicBezTo>
                  <a:cubicBezTo>
                    <a:pt x="130" y="16"/>
                    <a:pt x="112" y="7"/>
                    <a:pt x="84" y="7"/>
                  </a:cubicBezTo>
                  <a:cubicBezTo>
                    <a:pt x="74" y="2"/>
                    <a:pt x="63" y="0"/>
                    <a:pt x="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50"/>
            <p:cNvSpPr/>
            <p:nvPr/>
          </p:nvSpPr>
          <p:spPr>
            <a:xfrm>
              <a:off x="4785075" y="3522300"/>
              <a:ext cx="4200" cy="1300"/>
            </a:xfrm>
            <a:custGeom>
              <a:rect b="b" l="l" r="r" t="t"/>
              <a:pathLst>
                <a:path extrusionOk="0" h="52" w="168">
                  <a:moveTo>
                    <a:pt x="49" y="1"/>
                  </a:moveTo>
                  <a:cubicBezTo>
                    <a:pt x="35" y="1"/>
                    <a:pt x="19" y="3"/>
                    <a:pt x="0" y="8"/>
                  </a:cubicBezTo>
                  <a:cubicBezTo>
                    <a:pt x="28" y="26"/>
                    <a:pt x="65" y="26"/>
                    <a:pt x="84" y="45"/>
                  </a:cubicBezTo>
                  <a:cubicBezTo>
                    <a:pt x="98" y="49"/>
                    <a:pt x="109" y="52"/>
                    <a:pt x="122" y="52"/>
                  </a:cubicBezTo>
                  <a:cubicBezTo>
                    <a:pt x="135" y="52"/>
                    <a:pt x="149" y="49"/>
                    <a:pt x="167" y="45"/>
                  </a:cubicBezTo>
                  <a:cubicBezTo>
                    <a:pt x="139" y="17"/>
                    <a:pt x="121" y="8"/>
                    <a:pt x="84" y="8"/>
                  </a:cubicBezTo>
                  <a:cubicBezTo>
                    <a:pt x="74" y="3"/>
                    <a:pt x="63" y="1"/>
                    <a:pt x="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50"/>
            <p:cNvSpPr/>
            <p:nvPr/>
          </p:nvSpPr>
          <p:spPr>
            <a:xfrm>
              <a:off x="4757200" y="3503100"/>
              <a:ext cx="5825" cy="1750"/>
            </a:xfrm>
            <a:custGeom>
              <a:rect b="b" l="l" r="r" t="t"/>
              <a:pathLst>
                <a:path extrusionOk="0" h="70" w="233">
                  <a:moveTo>
                    <a:pt x="191" y="0"/>
                  </a:moveTo>
                  <a:cubicBezTo>
                    <a:pt x="166" y="0"/>
                    <a:pt x="146" y="5"/>
                    <a:pt x="121" y="5"/>
                  </a:cubicBezTo>
                  <a:cubicBezTo>
                    <a:pt x="93" y="23"/>
                    <a:pt x="84" y="23"/>
                    <a:pt x="65" y="32"/>
                  </a:cubicBezTo>
                  <a:cubicBezTo>
                    <a:pt x="37" y="42"/>
                    <a:pt x="19" y="51"/>
                    <a:pt x="0" y="70"/>
                  </a:cubicBezTo>
                  <a:cubicBezTo>
                    <a:pt x="37" y="70"/>
                    <a:pt x="84" y="70"/>
                    <a:pt x="121" y="51"/>
                  </a:cubicBezTo>
                  <a:cubicBezTo>
                    <a:pt x="158" y="42"/>
                    <a:pt x="205" y="32"/>
                    <a:pt x="232" y="5"/>
                  </a:cubicBezTo>
                  <a:cubicBezTo>
                    <a:pt x="217" y="1"/>
                    <a:pt x="204" y="0"/>
                    <a:pt x="1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50"/>
            <p:cNvSpPr/>
            <p:nvPr/>
          </p:nvSpPr>
          <p:spPr>
            <a:xfrm>
              <a:off x="4694025" y="3451950"/>
              <a:ext cx="58325" cy="60450"/>
            </a:xfrm>
            <a:custGeom>
              <a:rect b="b" l="l" r="r" t="t"/>
              <a:pathLst>
                <a:path extrusionOk="0" h="2418" w="2333">
                  <a:moveTo>
                    <a:pt x="1111" y="1"/>
                  </a:moveTo>
                  <a:cubicBezTo>
                    <a:pt x="1077" y="1"/>
                    <a:pt x="1044" y="8"/>
                    <a:pt x="1013" y="25"/>
                  </a:cubicBezTo>
                  <a:cubicBezTo>
                    <a:pt x="873" y="72"/>
                    <a:pt x="827" y="239"/>
                    <a:pt x="827" y="378"/>
                  </a:cubicBezTo>
                  <a:cubicBezTo>
                    <a:pt x="827" y="518"/>
                    <a:pt x="873" y="675"/>
                    <a:pt x="846" y="815"/>
                  </a:cubicBezTo>
                  <a:cubicBezTo>
                    <a:pt x="762" y="694"/>
                    <a:pt x="688" y="592"/>
                    <a:pt x="567" y="508"/>
                  </a:cubicBezTo>
                  <a:cubicBezTo>
                    <a:pt x="508" y="464"/>
                    <a:pt x="434" y="441"/>
                    <a:pt x="359" y="441"/>
                  </a:cubicBezTo>
                  <a:cubicBezTo>
                    <a:pt x="292" y="441"/>
                    <a:pt x="224" y="459"/>
                    <a:pt x="167" y="499"/>
                  </a:cubicBezTo>
                  <a:cubicBezTo>
                    <a:pt x="0" y="638"/>
                    <a:pt x="65" y="917"/>
                    <a:pt x="158" y="1112"/>
                  </a:cubicBezTo>
                  <a:cubicBezTo>
                    <a:pt x="409" y="1614"/>
                    <a:pt x="780" y="2041"/>
                    <a:pt x="1226" y="2366"/>
                  </a:cubicBezTo>
                  <a:cubicBezTo>
                    <a:pt x="1266" y="2403"/>
                    <a:pt x="1310" y="2417"/>
                    <a:pt x="1355" y="2417"/>
                  </a:cubicBezTo>
                  <a:cubicBezTo>
                    <a:pt x="1470" y="2417"/>
                    <a:pt x="1588" y="2322"/>
                    <a:pt x="1635" y="2255"/>
                  </a:cubicBezTo>
                  <a:cubicBezTo>
                    <a:pt x="1998" y="1846"/>
                    <a:pt x="2248" y="1354"/>
                    <a:pt x="2313" y="824"/>
                  </a:cubicBezTo>
                  <a:cubicBezTo>
                    <a:pt x="2332" y="657"/>
                    <a:pt x="2332" y="480"/>
                    <a:pt x="2248" y="332"/>
                  </a:cubicBezTo>
                  <a:cubicBezTo>
                    <a:pt x="2194" y="214"/>
                    <a:pt x="2060" y="117"/>
                    <a:pt x="1924" y="117"/>
                  </a:cubicBezTo>
                  <a:cubicBezTo>
                    <a:pt x="1899" y="117"/>
                    <a:pt x="1874" y="120"/>
                    <a:pt x="1849" y="127"/>
                  </a:cubicBezTo>
                  <a:cubicBezTo>
                    <a:pt x="1654" y="174"/>
                    <a:pt x="1580" y="360"/>
                    <a:pt x="1505" y="536"/>
                  </a:cubicBezTo>
                  <a:cubicBezTo>
                    <a:pt x="1487" y="406"/>
                    <a:pt x="1449" y="257"/>
                    <a:pt x="1366" y="146"/>
                  </a:cubicBezTo>
                  <a:cubicBezTo>
                    <a:pt x="1311" y="63"/>
                    <a:pt x="1209" y="1"/>
                    <a:pt x="1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50"/>
            <p:cNvSpPr/>
            <p:nvPr/>
          </p:nvSpPr>
          <p:spPr>
            <a:xfrm>
              <a:off x="4695175" y="3450625"/>
              <a:ext cx="58100" cy="61975"/>
            </a:xfrm>
            <a:custGeom>
              <a:rect b="b" l="l" r="r" t="t"/>
              <a:pathLst>
                <a:path extrusionOk="0" h="2479" w="2324">
                  <a:moveTo>
                    <a:pt x="1089" y="1"/>
                  </a:moveTo>
                  <a:cubicBezTo>
                    <a:pt x="1042" y="1"/>
                    <a:pt x="992" y="10"/>
                    <a:pt x="948" y="32"/>
                  </a:cubicBezTo>
                  <a:cubicBezTo>
                    <a:pt x="883" y="60"/>
                    <a:pt x="827" y="134"/>
                    <a:pt x="800" y="217"/>
                  </a:cubicBezTo>
                  <a:cubicBezTo>
                    <a:pt x="781" y="282"/>
                    <a:pt x="762" y="366"/>
                    <a:pt x="762" y="431"/>
                  </a:cubicBezTo>
                  <a:cubicBezTo>
                    <a:pt x="762" y="552"/>
                    <a:pt x="790" y="654"/>
                    <a:pt x="790" y="756"/>
                  </a:cubicBezTo>
                  <a:cubicBezTo>
                    <a:pt x="734" y="673"/>
                    <a:pt x="660" y="598"/>
                    <a:pt x="567" y="533"/>
                  </a:cubicBezTo>
                  <a:cubicBezTo>
                    <a:pt x="512" y="505"/>
                    <a:pt x="437" y="468"/>
                    <a:pt x="372" y="468"/>
                  </a:cubicBezTo>
                  <a:cubicBezTo>
                    <a:pt x="355" y="466"/>
                    <a:pt x="338" y="465"/>
                    <a:pt x="321" y="465"/>
                  </a:cubicBezTo>
                  <a:cubicBezTo>
                    <a:pt x="267" y="465"/>
                    <a:pt x="215" y="477"/>
                    <a:pt x="158" y="505"/>
                  </a:cubicBezTo>
                  <a:cubicBezTo>
                    <a:pt x="103" y="533"/>
                    <a:pt x="47" y="598"/>
                    <a:pt x="19" y="663"/>
                  </a:cubicBezTo>
                  <a:cubicBezTo>
                    <a:pt x="1" y="738"/>
                    <a:pt x="1" y="803"/>
                    <a:pt x="10" y="877"/>
                  </a:cubicBezTo>
                  <a:cubicBezTo>
                    <a:pt x="19" y="1016"/>
                    <a:pt x="84" y="1128"/>
                    <a:pt x="149" y="1249"/>
                  </a:cubicBezTo>
                  <a:cubicBezTo>
                    <a:pt x="279" y="1481"/>
                    <a:pt x="428" y="1695"/>
                    <a:pt x="604" y="1899"/>
                  </a:cubicBezTo>
                  <a:cubicBezTo>
                    <a:pt x="428" y="1695"/>
                    <a:pt x="289" y="1481"/>
                    <a:pt x="158" y="1249"/>
                  </a:cubicBezTo>
                  <a:cubicBezTo>
                    <a:pt x="103" y="1128"/>
                    <a:pt x="47" y="998"/>
                    <a:pt x="38" y="877"/>
                  </a:cubicBezTo>
                  <a:cubicBezTo>
                    <a:pt x="38" y="812"/>
                    <a:pt x="38" y="747"/>
                    <a:pt x="56" y="691"/>
                  </a:cubicBezTo>
                  <a:cubicBezTo>
                    <a:pt x="84" y="626"/>
                    <a:pt x="131" y="580"/>
                    <a:pt x="177" y="561"/>
                  </a:cubicBezTo>
                  <a:cubicBezTo>
                    <a:pt x="219" y="540"/>
                    <a:pt x="261" y="530"/>
                    <a:pt x="302" y="530"/>
                  </a:cubicBezTo>
                  <a:cubicBezTo>
                    <a:pt x="316" y="530"/>
                    <a:pt x="330" y="531"/>
                    <a:pt x="344" y="533"/>
                  </a:cubicBezTo>
                  <a:cubicBezTo>
                    <a:pt x="409" y="552"/>
                    <a:pt x="465" y="571"/>
                    <a:pt x="521" y="608"/>
                  </a:cubicBezTo>
                  <a:cubicBezTo>
                    <a:pt x="623" y="673"/>
                    <a:pt x="697" y="784"/>
                    <a:pt x="781" y="896"/>
                  </a:cubicBezTo>
                  <a:lnTo>
                    <a:pt x="827" y="970"/>
                  </a:lnTo>
                  <a:lnTo>
                    <a:pt x="837" y="886"/>
                  </a:lnTo>
                  <a:cubicBezTo>
                    <a:pt x="855" y="738"/>
                    <a:pt x="827" y="598"/>
                    <a:pt x="827" y="459"/>
                  </a:cubicBezTo>
                  <a:cubicBezTo>
                    <a:pt x="827" y="385"/>
                    <a:pt x="837" y="329"/>
                    <a:pt x="855" y="255"/>
                  </a:cubicBezTo>
                  <a:cubicBezTo>
                    <a:pt x="883" y="199"/>
                    <a:pt x="920" y="143"/>
                    <a:pt x="976" y="115"/>
                  </a:cubicBezTo>
                  <a:cubicBezTo>
                    <a:pt x="1003" y="104"/>
                    <a:pt x="1037" y="100"/>
                    <a:pt x="1073" y="100"/>
                  </a:cubicBezTo>
                  <a:cubicBezTo>
                    <a:pt x="1099" y="100"/>
                    <a:pt x="1126" y="102"/>
                    <a:pt x="1153" y="106"/>
                  </a:cubicBezTo>
                  <a:cubicBezTo>
                    <a:pt x="1208" y="134"/>
                    <a:pt x="1264" y="162"/>
                    <a:pt x="1301" y="208"/>
                  </a:cubicBezTo>
                  <a:cubicBezTo>
                    <a:pt x="1385" y="320"/>
                    <a:pt x="1413" y="459"/>
                    <a:pt x="1441" y="580"/>
                  </a:cubicBezTo>
                  <a:lnTo>
                    <a:pt x="1459" y="710"/>
                  </a:lnTo>
                  <a:lnTo>
                    <a:pt x="1506" y="598"/>
                  </a:lnTo>
                  <a:cubicBezTo>
                    <a:pt x="1534" y="524"/>
                    <a:pt x="1571" y="459"/>
                    <a:pt x="1599" y="394"/>
                  </a:cubicBezTo>
                  <a:cubicBezTo>
                    <a:pt x="1636" y="338"/>
                    <a:pt x="1682" y="282"/>
                    <a:pt x="1738" y="245"/>
                  </a:cubicBezTo>
                  <a:cubicBezTo>
                    <a:pt x="1788" y="217"/>
                    <a:pt x="1837" y="205"/>
                    <a:pt x="1891" y="205"/>
                  </a:cubicBezTo>
                  <a:cubicBezTo>
                    <a:pt x="1908" y="205"/>
                    <a:pt x="1925" y="206"/>
                    <a:pt x="1942" y="208"/>
                  </a:cubicBezTo>
                  <a:cubicBezTo>
                    <a:pt x="2007" y="227"/>
                    <a:pt x="2063" y="255"/>
                    <a:pt x="2128" y="301"/>
                  </a:cubicBezTo>
                  <a:cubicBezTo>
                    <a:pt x="2175" y="348"/>
                    <a:pt x="2221" y="422"/>
                    <a:pt x="2240" y="487"/>
                  </a:cubicBezTo>
                  <a:cubicBezTo>
                    <a:pt x="2267" y="561"/>
                    <a:pt x="2277" y="626"/>
                    <a:pt x="2277" y="710"/>
                  </a:cubicBezTo>
                  <a:cubicBezTo>
                    <a:pt x="2277" y="784"/>
                    <a:pt x="2277" y="859"/>
                    <a:pt x="2267" y="933"/>
                  </a:cubicBezTo>
                  <a:cubicBezTo>
                    <a:pt x="2249" y="998"/>
                    <a:pt x="2240" y="1082"/>
                    <a:pt x="2230" y="1156"/>
                  </a:cubicBezTo>
                  <a:cubicBezTo>
                    <a:pt x="2156" y="1444"/>
                    <a:pt x="2035" y="1723"/>
                    <a:pt x="1868" y="1973"/>
                  </a:cubicBezTo>
                  <a:cubicBezTo>
                    <a:pt x="2045" y="1723"/>
                    <a:pt x="2184" y="1453"/>
                    <a:pt x="2249" y="1156"/>
                  </a:cubicBezTo>
                  <a:cubicBezTo>
                    <a:pt x="2277" y="1082"/>
                    <a:pt x="2286" y="998"/>
                    <a:pt x="2295" y="933"/>
                  </a:cubicBezTo>
                  <a:cubicBezTo>
                    <a:pt x="2314" y="849"/>
                    <a:pt x="2323" y="784"/>
                    <a:pt x="2323" y="701"/>
                  </a:cubicBezTo>
                  <a:cubicBezTo>
                    <a:pt x="2314" y="617"/>
                    <a:pt x="2314" y="543"/>
                    <a:pt x="2286" y="459"/>
                  </a:cubicBezTo>
                  <a:cubicBezTo>
                    <a:pt x="2267" y="385"/>
                    <a:pt x="2230" y="310"/>
                    <a:pt x="2175" y="245"/>
                  </a:cubicBezTo>
                  <a:cubicBezTo>
                    <a:pt x="2110" y="190"/>
                    <a:pt x="2045" y="143"/>
                    <a:pt x="1961" y="134"/>
                  </a:cubicBezTo>
                  <a:cubicBezTo>
                    <a:pt x="1937" y="126"/>
                    <a:pt x="1913" y="123"/>
                    <a:pt x="1888" y="123"/>
                  </a:cubicBezTo>
                  <a:cubicBezTo>
                    <a:pt x="1827" y="123"/>
                    <a:pt x="1766" y="144"/>
                    <a:pt x="1719" y="171"/>
                  </a:cubicBezTo>
                  <a:cubicBezTo>
                    <a:pt x="1645" y="217"/>
                    <a:pt x="1589" y="273"/>
                    <a:pt x="1552" y="338"/>
                  </a:cubicBezTo>
                  <a:cubicBezTo>
                    <a:pt x="1534" y="375"/>
                    <a:pt x="1524" y="413"/>
                    <a:pt x="1496" y="450"/>
                  </a:cubicBezTo>
                  <a:cubicBezTo>
                    <a:pt x="1487" y="413"/>
                    <a:pt x="1487" y="385"/>
                    <a:pt x="1478" y="357"/>
                  </a:cubicBezTo>
                  <a:cubicBezTo>
                    <a:pt x="1450" y="282"/>
                    <a:pt x="1413" y="217"/>
                    <a:pt x="1366" y="152"/>
                  </a:cubicBezTo>
                  <a:cubicBezTo>
                    <a:pt x="1320" y="97"/>
                    <a:pt x="1255" y="50"/>
                    <a:pt x="1180" y="13"/>
                  </a:cubicBezTo>
                  <a:cubicBezTo>
                    <a:pt x="1154" y="5"/>
                    <a:pt x="1122" y="1"/>
                    <a:pt x="1089" y="1"/>
                  </a:cubicBezTo>
                  <a:close/>
                  <a:moveTo>
                    <a:pt x="605" y="1900"/>
                  </a:moveTo>
                  <a:lnTo>
                    <a:pt x="605" y="1900"/>
                  </a:lnTo>
                  <a:cubicBezTo>
                    <a:pt x="781" y="2095"/>
                    <a:pt x="976" y="2280"/>
                    <a:pt x="1180" y="2429"/>
                  </a:cubicBezTo>
                  <a:cubicBezTo>
                    <a:pt x="976" y="2271"/>
                    <a:pt x="781" y="2095"/>
                    <a:pt x="605" y="1900"/>
                  </a:cubicBezTo>
                  <a:close/>
                  <a:moveTo>
                    <a:pt x="1403" y="2466"/>
                  </a:moveTo>
                  <a:lnTo>
                    <a:pt x="1403" y="2466"/>
                  </a:lnTo>
                  <a:cubicBezTo>
                    <a:pt x="1366" y="2475"/>
                    <a:pt x="1320" y="2475"/>
                    <a:pt x="1292" y="2475"/>
                  </a:cubicBezTo>
                  <a:cubicBezTo>
                    <a:pt x="1306" y="2478"/>
                    <a:pt x="1318" y="2479"/>
                    <a:pt x="1329" y="2479"/>
                  </a:cubicBezTo>
                  <a:cubicBezTo>
                    <a:pt x="1356" y="2479"/>
                    <a:pt x="1377" y="2472"/>
                    <a:pt x="1403"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50"/>
            <p:cNvSpPr/>
            <p:nvPr/>
          </p:nvSpPr>
          <p:spPr>
            <a:xfrm>
              <a:off x="4715375" y="3472300"/>
              <a:ext cx="12800" cy="40225"/>
            </a:xfrm>
            <a:custGeom>
              <a:rect b="b" l="l" r="r" t="t"/>
              <a:pathLst>
                <a:path extrusionOk="0" h="1609" w="512">
                  <a:moveTo>
                    <a:pt x="1" y="1"/>
                  </a:moveTo>
                  <a:cubicBezTo>
                    <a:pt x="38" y="122"/>
                    <a:pt x="84" y="261"/>
                    <a:pt x="159" y="419"/>
                  </a:cubicBezTo>
                  <a:lnTo>
                    <a:pt x="280" y="809"/>
                  </a:lnTo>
                  <a:lnTo>
                    <a:pt x="410" y="1209"/>
                  </a:lnTo>
                  <a:cubicBezTo>
                    <a:pt x="437" y="1264"/>
                    <a:pt x="447" y="1329"/>
                    <a:pt x="465" y="1404"/>
                  </a:cubicBezTo>
                  <a:cubicBezTo>
                    <a:pt x="484" y="1469"/>
                    <a:pt x="503" y="1543"/>
                    <a:pt x="512" y="1608"/>
                  </a:cubicBezTo>
                  <a:cubicBezTo>
                    <a:pt x="503" y="1469"/>
                    <a:pt x="465" y="1329"/>
                    <a:pt x="437" y="1190"/>
                  </a:cubicBezTo>
                  <a:cubicBezTo>
                    <a:pt x="391" y="1051"/>
                    <a:pt x="354" y="930"/>
                    <a:pt x="307" y="791"/>
                  </a:cubicBezTo>
                  <a:cubicBezTo>
                    <a:pt x="261" y="660"/>
                    <a:pt x="215" y="521"/>
                    <a:pt x="168" y="391"/>
                  </a:cubicBezTo>
                  <a:cubicBezTo>
                    <a:pt x="112" y="252"/>
                    <a:pt x="66" y="12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50"/>
            <p:cNvSpPr/>
            <p:nvPr/>
          </p:nvSpPr>
          <p:spPr>
            <a:xfrm>
              <a:off x="4729325" y="3465575"/>
              <a:ext cx="3050" cy="46475"/>
            </a:xfrm>
            <a:custGeom>
              <a:rect b="b" l="l" r="r" t="t"/>
              <a:pathLst>
                <a:path extrusionOk="0" h="1859" w="122">
                  <a:moveTo>
                    <a:pt x="121" y="0"/>
                  </a:moveTo>
                  <a:cubicBezTo>
                    <a:pt x="93" y="158"/>
                    <a:pt x="84" y="316"/>
                    <a:pt x="65" y="465"/>
                  </a:cubicBezTo>
                  <a:cubicBezTo>
                    <a:pt x="47" y="614"/>
                    <a:pt x="37" y="781"/>
                    <a:pt x="28" y="929"/>
                  </a:cubicBezTo>
                  <a:cubicBezTo>
                    <a:pt x="19" y="1078"/>
                    <a:pt x="0" y="1245"/>
                    <a:pt x="0" y="1394"/>
                  </a:cubicBezTo>
                  <a:cubicBezTo>
                    <a:pt x="0" y="1543"/>
                    <a:pt x="0" y="1710"/>
                    <a:pt x="19" y="1859"/>
                  </a:cubicBezTo>
                  <a:cubicBezTo>
                    <a:pt x="19" y="1775"/>
                    <a:pt x="28" y="1710"/>
                    <a:pt x="28" y="1626"/>
                  </a:cubicBezTo>
                  <a:cubicBezTo>
                    <a:pt x="28" y="1543"/>
                    <a:pt x="37" y="1478"/>
                    <a:pt x="37" y="1394"/>
                  </a:cubicBezTo>
                  <a:lnTo>
                    <a:pt x="75" y="929"/>
                  </a:lnTo>
                  <a:lnTo>
                    <a:pt x="93" y="465"/>
                  </a:lnTo>
                  <a:cubicBezTo>
                    <a:pt x="112" y="316"/>
                    <a:pt x="121" y="14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50"/>
            <p:cNvSpPr/>
            <p:nvPr/>
          </p:nvSpPr>
          <p:spPr>
            <a:xfrm>
              <a:off x="4722350" y="3486475"/>
              <a:ext cx="3500" cy="11400"/>
            </a:xfrm>
            <a:custGeom>
              <a:rect b="b" l="l" r="r" t="t"/>
              <a:pathLst>
                <a:path extrusionOk="0" h="456" w="140">
                  <a:moveTo>
                    <a:pt x="1" y="1"/>
                  </a:moveTo>
                  <a:lnTo>
                    <a:pt x="1" y="1"/>
                  </a:lnTo>
                  <a:cubicBezTo>
                    <a:pt x="19" y="66"/>
                    <a:pt x="38" y="149"/>
                    <a:pt x="56" y="224"/>
                  </a:cubicBezTo>
                  <a:cubicBezTo>
                    <a:pt x="75" y="261"/>
                    <a:pt x="84" y="298"/>
                    <a:pt x="93" y="335"/>
                  </a:cubicBezTo>
                  <a:cubicBezTo>
                    <a:pt x="112" y="381"/>
                    <a:pt x="131" y="419"/>
                    <a:pt x="140" y="456"/>
                  </a:cubicBezTo>
                  <a:cubicBezTo>
                    <a:pt x="140" y="419"/>
                    <a:pt x="140" y="372"/>
                    <a:pt x="131" y="335"/>
                  </a:cubicBezTo>
                  <a:cubicBezTo>
                    <a:pt x="121" y="298"/>
                    <a:pt x="112" y="251"/>
                    <a:pt x="93" y="224"/>
                  </a:cubicBezTo>
                  <a:cubicBezTo>
                    <a:pt x="75" y="140"/>
                    <a:pt x="4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50"/>
            <p:cNvSpPr/>
            <p:nvPr/>
          </p:nvSpPr>
          <p:spPr>
            <a:xfrm>
              <a:off x="4721875" y="3481825"/>
              <a:ext cx="3300" cy="6775"/>
            </a:xfrm>
            <a:custGeom>
              <a:rect b="b" l="l" r="r" t="t"/>
              <a:pathLst>
                <a:path extrusionOk="0" h="271" w="132">
                  <a:moveTo>
                    <a:pt x="1" y="1"/>
                  </a:moveTo>
                  <a:cubicBezTo>
                    <a:pt x="10" y="47"/>
                    <a:pt x="20" y="94"/>
                    <a:pt x="57" y="131"/>
                  </a:cubicBezTo>
                  <a:lnTo>
                    <a:pt x="94" y="196"/>
                  </a:lnTo>
                  <a:lnTo>
                    <a:pt x="131" y="270"/>
                  </a:lnTo>
                  <a:cubicBezTo>
                    <a:pt x="131" y="233"/>
                    <a:pt x="131" y="205"/>
                    <a:pt x="112" y="187"/>
                  </a:cubicBezTo>
                  <a:cubicBezTo>
                    <a:pt x="112" y="159"/>
                    <a:pt x="103" y="140"/>
                    <a:pt x="94" y="112"/>
                  </a:cubicBezTo>
                  <a:cubicBezTo>
                    <a:pt x="66"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50"/>
            <p:cNvSpPr/>
            <p:nvPr/>
          </p:nvSpPr>
          <p:spPr>
            <a:xfrm>
              <a:off x="4725375" y="3480450"/>
              <a:ext cx="1875" cy="10925"/>
            </a:xfrm>
            <a:custGeom>
              <a:rect b="b" l="l" r="r" t="t"/>
              <a:pathLst>
                <a:path extrusionOk="0" h="437" w="75">
                  <a:moveTo>
                    <a:pt x="0" y="0"/>
                  </a:moveTo>
                  <a:cubicBezTo>
                    <a:pt x="0" y="74"/>
                    <a:pt x="10" y="149"/>
                    <a:pt x="19" y="214"/>
                  </a:cubicBezTo>
                  <a:cubicBezTo>
                    <a:pt x="28" y="297"/>
                    <a:pt x="56" y="372"/>
                    <a:pt x="75" y="437"/>
                  </a:cubicBezTo>
                  <a:lnTo>
                    <a:pt x="75" y="325"/>
                  </a:lnTo>
                  <a:cubicBezTo>
                    <a:pt x="75" y="279"/>
                    <a:pt x="75" y="242"/>
                    <a:pt x="65" y="204"/>
                  </a:cubicBezTo>
                  <a:cubicBezTo>
                    <a:pt x="47" y="139"/>
                    <a:pt x="37"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50"/>
            <p:cNvSpPr/>
            <p:nvPr/>
          </p:nvSpPr>
          <p:spPr>
            <a:xfrm>
              <a:off x="4727450" y="3495525"/>
              <a:ext cx="725" cy="7000"/>
            </a:xfrm>
            <a:custGeom>
              <a:rect b="b" l="l" r="r" t="t"/>
              <a:pathLst>
                <a:path extrusionOk="0" h="280" w="29">
                  <a:moveTo>
                    <a:pt x="10" y="1"/>
                  </a:moveTo>
                  <a:cubicBezTo>
                    <a:pt x="1" y="47"/>
                    <a:pt x="1" y="94"/>
                    <a:pt x="1" y="140"/>
                  </a:cubicBezTo>
                  <a:cubicBezTo>
                    <a:pt x="1" y="187"/>
                    <a:pt x="1" y="233"/>
                    <a:pt x="20" y="280"/>
                  </a:cubicBezTo>
                  <a:cubicBezTo>
                    <a:pt x="29" y="233"/>
                    <a:pt x="29" y="187"/>
                    <a:pt x="29" y="140"/>
                  </a:cubicBezTo>
                  <a:cubicBezTo>
                    <a:pt x="29"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50"/>
            <p:cNvSpPr/>
            <p:nvPr/>
          </p:nvSpPr>
          <p:spPr>
            <a:xfrm>
              <a:off x="4725150" y="3456275"/>
              <a:ext cx="3725" cy="9775"/>
            </a:xfrm>
            <a:custGeom>
              <a:rect b="b" l="l" r="r" t="t"/>
              <a:pathLst>
                <a:path extrusionOk="0" h="391" w="149">
                  <a:moveTo>
                    <a:pt x="0" y="1"/>
                  </a:moveTo>
                  <a:lnTo>
                    <a:pt x="0" y="1"/>
                  </a:lnTo>
                  <a:cubicBezTo>
                    <a:pt x="9" y="66"/>
                    <a:pt x="28" y="140"/>
                    <a:pt x="56" y="205"/>
                  </a:cubicBezTo>
                  <a:cubicBezTo>
                    <a:pt x="74" y="242"/>
                    <a:pt x="93" y="270"/>
                    <a:pt x="102" y="298"/>
                  </a:cubicBezTo>
                  <a:cubicBezTo>
                    <a:pt x="121" y="335"/>
                    <a:pt x="139" y="363"/>
                    <a:pt x="149" y="391"/>
                  </a:cubicBezTo>
                  <a:cubicBezTo>
                    <a:pt x="149" y="363"/>
                    <a:pt x="149" y="326"/>
                    <a:pt x="139" y="289"/>
                  </a:cubicBezTo>
                  <a:lnTo>
                    <a:pt x="102" y="187"/>
                  </a:lnTo>
                  <a:cubicBezTo>
                    <a:pt x="74" y="112"/>
                    <a:pt x="46"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50"/>
            <p:cNvSpPr/>
            <p:nvPr/>
          </p:nvSpPr>
          <p:spPr>
            <a:xfrm>
              <a:off x="4725825" y="3463475"/>
              <a:ext cx="3050" cy="6775"/>
            </a:xfrm>
            <a:custGeom>
              <a:rect b="b" l="l" r="r" t="t"/>
              <a:pathLst>
                <a:path extrusionOk="0" h="271" w="122">
                  <a:moveTo>
                    <a:pt x="1" y="1"/>
                  </a:moveTo>
                  <a:lnTo>
                    <a:pt x="1" y="1"/>
                  </a:lnTo>
                  <a:cubicBezTo>
                    <a:pt x="19" y="47"/>
                    <a:pt x="29" y="94"/>
                    <a:pt x="47" y="140"/>
                  </a:cubicBezTo>
                  <a:cubicBezTo>
                    <a:pt x="75" y="187"/>
                    <a:pt x="85" y="224"/>
                    <a:pt x="112" y="270"/>
                  </a:cubicBezTo>
                  <a:cubicBezTo>
                    <a:pt x="122" y="242"/>
                    <a:pt x="112" y="224"/>
                    <a:pt x="112" y="196"/>
                  </a:cubicBezTo>
                  <a:cubicBezTo>
                    <a:pt x="94" y="177"/>
                    <a:pt x="94" y="149"/>
                    <a:pt x="85" y="131"/>
                  </a:cubicBezTo>
                  <a:lnTo>
                    <a:pt x="47" y="57"/>
                  </a:lnTo>
                  <a:cubicBezTo>
                    <a:pt x="38"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50"/>
            <p:cNvSpPr/>
            <p:nvPr/>
          </p:nvSpPr>
          <p:spPr>
            <a:xfrm>
              <a:off x="4722125" y="3456525"/>
              <a:ext cx="2100" cy="3500"/>
            </a:xfrm>
            <a:custGeom>
              <a:rect b="b" l="l" r="r" t="t"/>
              <a:pathLst>
                <a:path extrusionOk="0" h="140" w="84">
                  <a:moveTo>
                    <a:pt x="0" y="0"/>
                  </a:moveTo>
                  <a:cubicBezTo>
                    <a:pt x="10" y="37"/>
                    <a:pt x="28" y="56"/>
                    <a:pt x="10" y="74"/>
                  </a:cubicBezTo>
                  <a:cubicBezTo>
                    <a:pt x="28" y="84"/>
                    <a:pt x="28" y="93"/>
                    <a:pt x="37" y="102"/>
                  </a:cubicBezTo>
                  <a:lnTo>
                    <a:pt x="75" y="139"/>
                  </a:lnTo>
                  <a:cubicBezTo>
                    <a:pt x="84" y="121"/>
                    <a:pt x="75" y="84"/>
                    <a:pt x="56" y="56"/>
                  </a:cubicBezTo>
                  <a:cubicBezTo>
                    <a:pt x="56" y="46"/>
                    <a:pt x="47" y="37"/>
                    <a:pt x="37" y="28"/>
                  </a:cubicBezTo>
                  <a:cubicBezTo>
                    <a:pt x="28" y="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50"/>
            <p:cNvSpPr/>
            <p:nvPr/>
          </p:nvSpPr>
          <p:spPr>
            <a:xfrm>
              <a:off x="4744425" y="3458600"/>
              <a:ext cx="5125" cy="7925"/>
            </a:xfrm>
            <a:custGeom>
              <a:rect b="b" l="l" r="r" t="t"/>
              <a:pathLst>
                <a:path extrusionOk="0" h="317" w="205">
                  <a:moveTo>
                    <a:pt x="0" y="1"/>
                  </a:moveTo>
                  <a:cubicBezTo>
                    <a:pt x="65" y="38"/>
                    <a:pt x="112" y="84"/>
                    <a:pt x="130" y="131"/>
                  </a:cubicBezTo>
                  <a:cubicBezTo>
                    <a:pt x="140" y="159"/>
                    <a:pt x="158" y="186"/>
                    <a:pt x="167" y="224"/>
                  </a:cubicBezTo>
                  <a:cubicBezTo>
                    <a:pt x="167" y="233"/>
                    <a:pt x="177" y="252"/>
                    <a:pt x="177" y="270"/>
                  </a:cubicBezTo>
                  <a:cubicBezTo>
                    <a:pt x="177" y="279"/>
                    <a:pt x="186" y="298"/>
                    <a:pt x="186" y="317"/>
                  </a:cubicBezTo>
                  <a:cubicBezTo>
                    <a:pt x="205" y="298"/>
                    <a:pt x="205" y="279"/>
                    <a:pt x="205" y="270"/>
                  </a:cubicBezTo>
                  <a:lnTo>
                    <a:pt x="205" y="224"/>
                  </a:lnTo>
                  <a:cubicBezTo>
                    <a:pt x="205" y="186"/>
                    <a:pt x="186" y="149"/>
                    <a:pt x="177" y="112"/>
                  </a:cubicBezTo>
                  <a:cubicBezTo>
                    <a:pt x="167" y="84"/>
                    <a:pt x="140" y="56"/>
                    <a:pt x="112" y="38"/>
                  </a:cubicBezTo>
                  <a:cubicBezTo>
                    <a:pt x="7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50"/>
            <p:cNvSpPr/>
            <p:nvPr/>
          </p:nvSpPr>
          <p:spPr>
            <a:xfrm>
              <a:off x="4746750" y="3463475"/>
              <a:ext cx="1175" cy="9325"/>
            </a:xfrm>
            <a:custGeom>
              <a:rect b="b" l="l" r="r" t="t"/>
              <a:pathLst>
                <a:path extrusionOk="0" h="373" w="47">
                  <a:moveTo>
                    <a:pt x="19" y="1"/>
                  </a:moveTo>
                  <a:cubicBezTo>
                    <a:pt x="19" y="38"/>
                    <a:pt x="19" y="75"/>
                    <a:pt x="0" y="94"/>
                  </a:cubicBezTo>
                  <a:lnTo>
                    <a:pt x="0" y="187"/>
                  </a:lnTo>
                  <a:lnTo>
                    <a:pt x="19" y="279"/>
                  </a:lnTo>
                  <a:lnTo>
                    <a:pt x="19" y="372"/>
                  </a:lnTo>
                  <a:cubicBezTo>
                    <a:pt x="37" y="335"/>
                    <a:pt x="47" y="317"/>
                    <a:pt x="47" y="279"/>
                  </a:cubicBezTo>
                  <a:lnTo>
                    <a:pt x="47" y="187"/>
                  </a:lnTo>
                  <a:cubicBezTo>
                    <a:pt x="47" y="122"/>
                    <a:pt x="37"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50"/>
            <p:cNvSpPr/>
            <p:nvPr/>
          </p:nvSpPr>
          <p:spPr>
            <a:xfrm>
              <a:off x="4748600" y="3469525"/>
              <a:ext cx="1875" cy="7925"/>
            </a:xfrm>
            <a:custGeom>
              <a:rect b="b" l="l" r="r" t="t"/>
              <a:pathLst>
                <a:path extrusionOk="0" h="317" w="75">
                  <a:moveTo>
                    <a:pt x="65" y="0"/>
                  </a:moveTo>
                  <a:cubicBezTo>
                    <a:pt x="47" y="47"/>
                    <a:pt x="38" y="112"/>
                    <a:pt x="19" y="158"/>
                  </a:cubicBezTo>
                  <a:cubicBezTo>
                    <a:pt x="19" y="214"/>
                    <a:pt x="10" y="260"/>
                    <a:pt x="0" y="316"/>
                  </a:cubicBezTo>
                  <a:cubicBezTo>
                    <a:pt x="19" y="307"/>
                    <a:pt x="38" y="270"/>
                    <a:pt x="47" y="251"/>
                  </a:cubicBezTo>
                  <a:cubicBezTo>
                    <a:pt x="56" y="223"/>
                    <a:pt x="65" y="186"/>
                    <a:pt x="65" y="168"/>
                  </a:cubicBezTo>
                  <a:cubicBezTo>
                    <a:pt x="75" y="140"/>
                    <a:pt x="75" y="112"/>
                    <a:pt x="75" y="84"/>
                  </a:cubicBezTo>
                  <a:cubicBezTo>
                    <a:pt x="75" y="65"/>
                    <a:pt x="75"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50"/>
            <p:cNvSpPr/>
            <p:nvPr/>
          </p:nvSpPr>
          <p:spPr>
            <a:xfrm>
              <a:off x="4745350" y="3463725"/>
              <a:ext cx="1175" cy="5825"/>
            </a:xfrm>
            <a:custGeom>
              <a:rect b="b" l="l" r="r" t="t"/>
              <a:pathLst>
                <a:path extrusionOk="0" h="233" w="47">
                  <a:moveTo>
                    <a:pt x="0" y="0"/>
                  </a:moveTo>
                  <a:lnTo>
                    <a:pt x="0" y="121"/>
                  </a:lnTo>
                  <a:cubicBezTo>
                    <a:pt x="10" y="158"/>
                    <a:pt x="10" y="204"/>
                    <a:pt x="28" y="232"/>
                  </a:cubicBezTo>
                  <a:cubicBezTo>
                    <a:pt x="47" y="204"/>
                    <a:pt x="47" y="158"/>
                    <a:pt x="47" y="121"/>
                  </a:cubicBezTo>
                  <a:cubicBezTo>
                    <a:pt x="47" y="93"/>
                    <a:pt x="47" y="84"/>
                    <a:pt x="38" y="65"/>
                  </a:cubicBezTo>
                  <a:cubicBezTo>
                    <a:pt x="28" y="37"/>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50"/>
            <p:cNvSpPr/>
            <p:nvPr/>
          </p:nvSpPr>
          <p:spPr>
            <a:xfrm>
              <a:off x="4732350" y="3502500"/>
              <a:ext cx="5825" cy="6300"/>
            </a:xfrm>
            <a:custGeom>
              <a:rect b="b" l="l" r="r" t="t"/>
              <a:pathLst>
                <a:path extrusionOk="0" h="252" w="233">
                  <a:moveTo>
                    <a:pt x="232" y="1"/>
                  </a:moveTo>
                  <a:lnTo>
                    <a:pt x="232" y="1"/>
                  </a:lnTo>
                  <a:cubicBezTo>
                    <a:pt x="195" y="47"/>
                    <a:pt x="149" y="94"/>
                    <a:pt x="112" y="121"/>
                  </a:cubicBezTo>
                  <a:cubicBezTo>
                    <a:pt x="65" y="168"/>
                    <a:pt x="37" y="205"/>
                    <a:pt x="0" y="251"/>
                  </a:cubicBezTo>
                  <a:cubicBezTo>
                    <a:pt x="19" y="242"/>
                    <a:pt x="47" y="233"/>
                    <a:pt x="84" y="205"/>
                  </a:cubicBezTo>
                  <a:cubicBezTo>
                    <a:pt x="102" y="177"/>
                    <a:pt x="130" y="168"/>
                    <a:pt x="149" y="149"/>
                  </a:cubicBezTo>
                  <a:cubicBezTo>
                    <a:pt x="186" y="103"/>
                    <a:pt x="223" y="56"/>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50"/>
            <p:cNvSpPr/>
            <p:nvPr/>
          </p:nvSpPr>
          <p:spPr>
            <a:xfrm>
              <a:off x="4732800" y="3500425"/>
              <a:ext cx="3975" cy="4900"/>
            </a:xfrm>
            <a:custGeom>
              <a:rect b="b" l="l" r="r" t="t"/>
              <a:pathLst>
                <a:path extrusionOk="0" h="196" w="159">
                  <a:moveTo>
                    <a:pt x="159" y="0"/>
                  </a:moveTo>
                  <a:cubicBezTo>
                    <a:pt x="131" y="9"/>
                    <a:pt x="121" y="37"/>
                    <a:pt x="103" y="46"/>
                  </a:cubicBezTo>
                  <a:cubicBezTo>
                    <a:pt x="94" y="56"/>
                    <a:pt x="84" y="84"/>
                    <a:pt x="75" y="93"/>
                  </a:cubicBezTo>
                  <a:lnTo>
                    <a:pt x="1" y="195"/>
                  </a:lnTo>
                  <a:cubicBezTo>
                    <a:pt x="29" y="195"/>
                    <a:pt x="47" y="186"/>
                    <a:pt x="56" y="177"/>
                  </a:cubicBezTo>
                  <a:cubicBezTo>
                    <a:pt x="84" y="158"/>
                    <a:pt x="94" y="149"/>
                    <a:pt x="103" y="130"/>
                  </a:cubicBezTo>
                  <a:cubicBezTo>
                    <a:pt x="131" y="93"/>
                    <a:pt x="159" y="4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50"/>
            <p:cNvSpPr/>
            <p:nvPr/>
          </p:nvSpPr>
          <p:spPr>
            <a:xfrm>
              <a:off x="4732575" y="3495525"/>
              <a:ext cx="1425" cy="6300"/>
            </a:xfrm>
            <a:custGeom>
              <a:rect b="b" l="l" r="r" t="t"/>
              <a:pathLst>
                <a:path extrusionOk="0" h="252" w="57">
                  <a:moveTo>
                    <a:pt x="47" y="1"/>
                  </a:moveTo>
                  <a:cubicBezTo>
                    <a:pt x="19" y="47"/>
                    <a:pt x="10" y="75"/>
                    <a:pt x="10" y="122"/>
                  </a:cubicBezTo>
                  <a:cubicBezTo>
                    <a:pt x="0" y="159"/>
                    <a:pt x="0" y="205"/>
                    <a:pt x="10" y="252"/>
                  </a:cubicBezTo>
                  <a:cubicBezTo>
                    <a:pt x="38" y="215"/>
                    <a:pt x="47" y="168"/>
                    <a:pt x="56" y="140"/>
                  </a:cubicBezTo>
                  <a:lnTo>
                    <a:pt x="56" y="66"/>
                  </a:lnTo>
                  <a:cubicBezTo>
                    <a:pt x="56" y="47"/>
                    <a:pt x="56"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50"/>
            <p:cNvSpPr/>
            <p:nvPr/>
          </p:nvSpPr>
          <p:spPr>
            <a:xfrm>
              <a:off x="4735600" y="3493900"/>
              <a:ext cx="1875" cy="5375"/>
            </a:xfrm>
            <a:custGeom>
              <a:rect b="b" l="l" r="r" t="t"/>
              <a:pathLst>
                <a:path extrusionOk="0" h="215" w="75">
                  <a:moveTo>
                    <a:pt x="74" y="1"/>
                  </a:moveTo>
                  <a:cubicBezTo>
                    <a:pt x="56" y="29"/>
                    <a:pt x="28" y="66"/>
                    <a:pt x="19" y="94"/>
                  </a:cubicBezTo>
                  <a:cubicBezTo>
                    <a:pt x="9" y="131"/>
                    <a:pt x="0" y="168"/>
                    <a:pt x="0" y="215"/>
                  </a:cubicBezTo>
                  <a:cubicBezTo>
                    <a:pt x="28" y="187"/>
                    <a:pt x="47" y="159"/>
                    <a:pt x="56" y="122"/>
                  </a:cubicBezTo>
                  <a:cubicBezTo>
                    <a:pt x="65" y="84"/>
                    <a:pt x="74"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50"/>
            <p:cNvSpPr/>
            <p:nvPr/>
          </p:nvSpPr>
          <p:spPr>
            <a:xfrm>
              <a:off x="4739550" y="3493200"/>
              <a:ext cx="3275" cy="7000"/>
            </a:xfrm>
            <a:custGeom>
              <a:rect b="b" l="l" r="r" t="t"/>
              <a:pathLst>
                <a:path extrusionOk="0" h="280" w="131">
                  <a:moveTo>
                    <a:pt x="130" y="1"/>
                  </a:moveTo>
                  <a:lnTo>
                    <a:pt x="130" y="1"/>
                  </a:lnTo>
                  <a:cubicBezTo>
                    <a:pt x="93" y="29"/>
                    <a:pt x="74" y="75"/>
                    <a:pt x="47" y="122"/>
                  </a:cubicBezTo>
                  <a:cubicBezTo>
                    <a:pt x="28" y="168"/>
                    <a:pt x="0" y="233"/>
                    <a:pt x="0" y="280"/>
                  </a:cubicBezTo>
                  <a:cubicBezTo>
                    <a:pt x="37" y="233"/>
                    <a:pt x="56" y="187"/>
                    <a:pt x="84" y="150"/>
                  </a:cubicBezTo>
                  <a:cubicBezTo>
                    <a:pt x="102" y="103"/>
                    <a:pt x="130" y="5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50"/>
            <p:cNvSpPr/>
            <p:nvPr/>
          </p:nvSpPr>
          <p:spPr>
            <a:xfrm>
              <a:off x="4697275" y="3468350"/>
              <a:ext cx="1650" cy="9800"/>
            </a:xfrm>
            <a:custGeom>
              <a:rect b="b" l="l" r="r" t="t"/>
              <a:pathLst>
                <a:path extrusionOk="0" h="392" w="66">
                  <a:moveTo>
                    <a:pt x="19" y="1"/>
                  </a:moveTo>
                  <a:cubicBezTo>
                    <a:pt x="9" y="38"/>
                    <a:pt x="0" y="75"/>
                    <a:pt x="0" y="94"/>
                  </a:cubicBezTo>
                  <a:lnTo>
                    <a:pt x="0" y="205"/>
                  </a:lnTo>
                  <a:cubicBezTo>
                    <a:pt x="0" y="270"/>
                    <a:pt x="19" y="345"/>
                    <a:pt x="65" y="391"/>
                  </a:cubicBezTo>
                  <a:cubicBezTo>
                    <a:pt x="56" y="354"/>
                    <a:pt x="37" y="326"/>
                    <a:pt x="37" y="298"/>
                  </a:cubicBezTo>
                  <a:cubicBezTo>
                    <a:pt x="37" y="261"/>
                    <a:pt x="28" y="233"/>
                    <a:pt x="28" y="205"/>
                  </a:cubicBezTo>
                  <a:cubicBezTo>
                    <a:pt x="19" y="131"/>
                    <a:pt x="19"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50"/>
            <p:cNvSpPr/>
            <p:nvPr/>
          </p:nvSpPr>
          <p:spPr>
            <a:xfrm>
              <a:off x="4699125" y="3471850"/>
              <a:ext cx="2350" cy="8150"/>
            </a:xfrm>
            <a:custGeom>
              <a:rect b="b" l="l" r="r" t="t"/>
              <a:pathLst>
                <a:path extrusionOk="0" h="326" w="94">
                  <a:moveTo>
                    <a:pt x="19" y="0"/>
                  </a:moveTo>
                  <a:cubicBezTo>
                    <a:pt x="0" y="37"/>
                    <a:pt x="0" y="65"/>
                    <a:pt x="0" y="93"/>
                  </a:cubicBezTo>
                  <a:cubicBezTo>
                    <a:pt x="0" y="121"/>
                    <a:pt x="19" y="158"/>
                    <a:pt x="19" y="177"/>
                  </a:cubicBezTo>
                  <a:cubicBezTo>
                    <a:pt x="28" y="233"/>
                    <a:pt x="47" y="298"/>
                    <a:pt x="93" y="325"/>
                  </a:cubicBezTo>
                  <a:lnTo>
                    <a:pt x="75" y="251"/>
                  </a:lnTo>
                  <a:cubicBezTo>
                    <a:pt x="56" y="214"/>
                    <a:pt x="47" y="186"/>
                    <a:pt x="47" y="167"/>
                  </a:cubicBezTo>
                  <a:cubicBezTo>
                    <a:pt x="38" y="112"/>
                    <a:pt x="28"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50"/>
            <p:cNvSpPr/>
            <p:nvPr/>
          </p:nvSpPr>
          <p:spPr>
            <a:xfrm>
              <a:off x="4702375" y="3476025"/>
              <a:ext cx="3500" cy="8150"/>
            </a:xfrm>
            <a:custGeom>
              <a:rect b="b" l="l" r="r" t="t"/>
              <a:pathLst>
                <a:path extrusionOk="0" h="326" w="140">
                  <a:moveTo>
                    <a:pt x="1" y="0"/>
                  </a:moveTo>
                  <a:cubicBezTo>
                    <a:pt x="1" y="56"/>
                    <a:pt x="10" y="112"/>
                    <a:pt x="47" y="177"/>
                  </a:cubicBezTo>
                  <a:cubicBezTo>
                    <a:pt x="56" y="196"/>
                    <a:pt x="66" y="233"/>
                    <a:pt x="84" y="251"/>
                  </a:cubicBezTo>
                  <a:cubicBezTo>
                    <a:pt x="93" y="279"/>
                    <a:pt x="112" y="298"/>
                    <a:pt x="140" y="326"/>
                  </a:cubicBezTo>
                  <a:lnTo>
                    <a:pt x="103" y="242"/>
                  </a:lnTo>
                  <a:cubicBezTo>
                    <a:pt x="93" y="223"/>
                    <a:pt x="84" y="186"/>
                    <a:pt x="66" y="158"/>
                  </a:cubicBezTo>
                  <a:cubicBezTo>
                    <a:pt x="56" y="10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50"/>
            <p:cNvSpPr/>
            <p:nvPr/>
          </p:nvSpPr>
          <p:spPr>
            <a:xfrm>
              <a:off x="4701900" y="3483225"/>
              <a:ext cx="4925" cy="7225"/>
            </a:xfrm>
            <a:custGeom>
              <a:rect b="b" l="l" r="r" t="t"/>
              <a:pathLst>
                <a:path extrusionOk="0" h="289" w="197">
                  <a:moveTo>
                    <a:pt x="1" y="0"/>
                  </a:moveTo>
                  <a:lnTo>
                    <a:pt x="1" y="0"/>
                  </a:lnTo>
                  <a:cubicBezTo>
                    <a:pt x="10" y="75"/>
                    <a:pt x="47" y="121"/>
                    <a:pt x="66" y="168"/>
                  </a:cubicBezTo>
                  <a:cubicBezTo>
                    <a:pt x="94" y="186"/>
                    <a:pt x="103" y="214"/>
                    <a:pt x="122" y="233"/>
                  </a:cubicBezTo>
                  <a:cubicBezTo>
                    <a:pt x="150" y="261"/>
                    <a:pt x="168" y="279"/>
                    <a:pt x="196" y="289"/>
                  </a:cubicBezTo>
                  <a:lnTo>
                    <a:pt x="150" y="214"/>
                  </a:lnTo>
                  <a:cubicBezTo>
                    <a:pt x="140" y="186"/>
                    <a:pt x="112" y="168"/>
                    <a:pt x="103" y="140"/>
                  </a:cubicBezTo>
                  <a:cubicBezTo>
                    <a:pt x="75"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50"/>
            <p:cNvSpPr/>
            <p:nvPr/>
          </p:nvSpPr>
          <p:spPr>
            <a:xfrm>
              <a:off x="4707725" y="3487875"/>
              <a:ext cx="3975" cy="8150"/>
            </a:xfrm>
            <a:custGeom>
              <a:rect b="b" l="l" r="r" t="t"/>
              <a:pathLst>
                <a:path extrusionOk="0" h="326" w="159">
                  <a:moveTo>
                    <a:pt x="0" y="0"/>
                  </a:moveTo>
                  <a:cubicBezTo>
                    <a:pt x="0" y="56"/>
                    <a:pt x="19" y="121"/>
                    <a:pt x="47" y="177"/>
                  </a:cubicBezTo>
                  <a:cubicBezTo>
                    <a:pt x="56" y="195"/>
                    <a:pt x="65" y="233"/>
                    <a:pt x="93" y="260"/>
                  </a:cubicBezTo>
                  <a:cubicBezTo>
                    <a:pt x="112" y="288"/>
                    <a:pt x="121" y="316"/>
                    <a:pt x="158" y="325"/>
                  </a:cubicBezTo>
                  <a:cubicBezTo>
                    <a:pt x="140" y="307"/>
                    <a:pt x="121" y="270"/>
                    <a:pt x="112" y="242"/>
                  </a:cubicBezTo>
                  <a:lnTo>
                    <a:pt x="75" y="168"/>
                  </a:lnTo>
                  <a:cubicBezTo>
                    <a:pt x="56" y="103"/>
                    <a:pt x="28"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50"/>
            <p:cNvSpPr/>
            <p:nvPr/>
          </p:nvSpPr>
          <p:spPr>
            <a:xfrm>
              <a:off x="4719575" y="3469975"/>
              <a:ext cx="1400" cy="3750"/>
            </a:xfrm>
            <a:custGeom>
              <a:rect b="b" l="l" r="r" t="t"/>
              <a:pathLst>
                <a:path extrusionOk="0" h="150" w="56">
                  <a:moveTo>
                    <a:pt x="9" y="1"/>
                  </a:moveTo>
                  <a:cubicBezTo>
                    <a:pt x="0" y="19"/>
                    <a:pt x="0" y="57"/>
                    <a:pt x="9" y="75"/>
                  </a:cubicBezTo>
                  <a:cubicBezTo>
                    <a:pt x="9" y="103"/>
                    <a:pt x="19" y="122"/>
                    <a:pt x="47" y="150"/>
                  </a:cubicBezTo>
                  <a:cubicBezTo>
                    <a:pt x="56" y="122"/>
                    <a:pt x="47" y="94"/>
                    <a:pt x="47" y="66"/>
                  </a:cubicBezTo>
                  <a:cubicBezTo>
                    <a:pt x="47" y="47"/>
                    <a:pt x="37" y="1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50"/>
            <p:cNvSpPr/>
            <p:nvPr/>
          </p:nvSpPr>
          <p:spPr>
            <a:xfrm>
              <a:off x="4720500" y="3466500"/>
              <a:ext cx="1400" cy="3750"/>
            </a:xfrm>
            <a:custGeom>
              <a:rect b="b" l="l" r="r" t="t"/>
              <a:pathLst>
                <a:path extrusionOk="0" h="150" w="56">
                  <a:moveTo>
                    <a:pt x="10" y="1"/>
                  </a:moveTo>
                  <a:cubicBezTo>
                    <a:pt x="0" y="19"/>
                    <a:pt x="0" y="56"/>
                    <a:pt x="10" y="75"/>
                  </a:cubicBezTo>
                  <a:cubicBezTo>
                    <a:pt x="10" y="103"/>
                    <a:pt x="19" y="121"/>
                    <a:pt x="47" y="149"/>
                  </a:cubicBezTo>
                  <a:cubicBezTo>
                    <a:pt x="56" y="121"/>
                    <a:pt x="56" y="93"/>
                    <a:pt x="47" y="66"/>
                  </a:cubicBezTo>
                  <a:cubicBezTo>
                    <a:pt x="47" y="47"/>
                    <a:pt x="28"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50"/>
            <p:cNvSpPr/>
            <p:nvPr/>
          </p:nvSpPr>
          <p:spPr>
            <a:xfrm>
              <a:off x="4714000" y="3498550"/>
              <a:ext cx="3500" cy="4675"/>
            </a:xfrm>
            <a:custGeom>
              <a:rect b="b" l="l" r="r" t="t"/>
              <a:pathLst>
                <a:path extrusionOk="0" h="187" w="140">
                  <a:moveTo>
                    <a:pt x="0" y="1"/>
                  </a:moveTo>
                  <a:cubicBezTo>
                    <a:pt x="9" y="47"/>
                    <a:pt x="37" y="84"/>
                    <a:pt x="37" y="112"/>
                  </a:cubicBezTo>
                  <a:cubicBezTo>
                    <a:pt x="56" y="121"/>
                    <a:pt x="74" y="140"/>
                    <a:pt x="84" y="159"/>
                  </a:cubicBezTo>
                  <a:cubicBezTo>
                    <a:pt x="102" y="168"/>
                    <a:pt x="121" y="177"/>
                    <a:pt x="139" y="187"/>
                  </a:cubicBezTo>
                  <a:cubicBezTo>
                    <a:pt x="130" y="159"/>
                    <a:pt x="102" y="121"/>
                    <a:pt x="84" y="84"/>
                  </a:cubicBez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50"/>
            <p:cNvSpPr/>
            <p:nvPr/>
          </p:nvSpPr>
          <p:spPr>
            <a:xfrm>
              <a:off x="4948825" y="3226325"/>
              <a:ext cx="56450" cy="56350"/>
            </a:xfrm>
            <a:custGeom>
              <a:rect b="b" l="l" r="r" t="t"/>
              <a:pathLst>
                <a:path extrusionOk="0" h="2254" w="2258">
                  <a:moveTo>
                    <a:pt x="686" y="1"/>
                  </a:moveTo>
                  <a:cubicBezTo>
                    <a:pt x="487" y="1"/>
                    <a:pt x="342" y="246"/>
                    <a:pt x="260" y="456"/>
                  </a:cubicBezTo>
                  <a:cubicBezTo>
                    <a:pt x="74" y="986"/>
                    <a:pt x="0" y="1552"/>
                    <a:pt x="74" y="2082"/>
                  </a:cubicBezTo>
                  <a:cubicBezTo>
                    <a:pt x="74" y="2216"/>
                    <a:pt x="200" y="2253"/>
                    <a:pt x="322" y="2253"/>
                  </a:cubicBezTo>
                  <a:cubicBezTo>
                    <a:pt x="370" y="2253"/>
                    <a:pt x="416" y="2248"/>
                    <a:pt x="455" y="2240"/>
                  </a:cubicBezTo>
                  <a:cubicBezTo>
                    <a:pt x="966" y="2156"/>
                    <a:pt x="1487" y="1952"/>
                    <a:pt x="1895" y="1580"/>
                  </a:cubicBezTo>
                  <a:cubicBezTo>
                    <a:pt x="2026" y="1459"/>
                    <a:pt x="2137" y="1339"/>
                    <a:pt x="2193" y="1171"/>
                  </a:cubicBezTo>
                  <a:cubicBezTo>
                    <a:pt x="2258" y="1014"/>
                    <a:pt x="2221" y="828"/>
                    <a:pt x="2081" y="753"/>
                  </a:cubicBezTo>
                  <a:cubicBezTo>
                    <a:pt x="2045" y="736"/>
                    <a:pt x="2004" y="729"/>
                    <a:pt x="1961" y="729"/>
                  </a:cubicBezTo>
                  <a:cubicBezTo>
                    <a:pt x="1841" y="729"/>
                    <a:pt x="1703" y="787"/>
                    <a:pt x="1580" y="856"/>
                  </a:cubicBezTo>
                  <a:cubicBezTo>
                    <a:pt x="1654" y="744"/>
                    <a:pt x="1728" y="614"/>
                    <a:pt x="1756" y="475"/>
                  </a:cubicBezTo>
                  <a:cubicBezTo>
                    <a:pt x="1775" y="335"/>
                    <a:pt x="1719" y="187"/>
                    <a:pt x="1607" y="149"/>
                  </a:cubicBezTo>
                  <a:cubicBezTo>
                    <a:pt x="1584" y="141"/>
                    <a:pt x="1560" y="137"/>
                    <a:pt x="1536" y="137"/>
                  </a:cubicBezTo>
                  <a:cubicBezTo>
                    <a:pt x="1425" y="137"/>
                    <a:pt x="1309" y="218"/>
                    <a:pt x="1217" y="317"/>
                  </a:cubicBezTo>
                  <a:cubicBezTo>
                    <a:pt x="1115" y="428"/>
                    <a:pt x="1050" y="568"/>
                    <a:pt x="929" y="660"/>
                  </a:cubicBezTo>
                  <a:cubicBezTo>
                    <a:pt x="957" y="521"/>
                    <a:pt x="976" y="382"/>
                    <a:pt x="957" y="252"/>
                  </a:cubicBezTo>
                  <a:cubicBezTo>
                    <a:pt x="920" y="112"/>
                    <a:pt x="827" y="1"/>
                    <a:pt x="697" y="1"/>
                  </a:cubicBezTo>
                  <a:cubicBezTo>
                    <a:pt x="693" y="1"/>
                    <a:pt x="690" y="1"/>
                    <a:pt x="6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50"/>
            <p:cNvSpPr/>
            <p:nvPr/>
          </p:nvSpPr>
          <p:spPr>
            <a:xfrm>
              <a:off x="4950200" y="3225775"/>
              <a:ext cx="54850" cy="57350"/>
            </a:xfrm>
            <a:custGeom>
              <a:rect b="b" l="l" r="r" t="t"/>
              <a:pathLst>
                <a:path extrusionOk="0" h="2294" w="2194">
                  <a:moveTo>
                    <a:pt x="665" y="1"/>
                  </a:moveTo>
                  <a:cubicBezTo>
                    <a:pt x="611" y="1"/>
                    <a:pt x="562" y="13"/>
                    <a:pt x="512" y="41"/>
                  </a:cubicBezTo>
                  <a:cubicBezTo>
                    <a:pt x="456" y="79"/>
                    <a:pt x="400" y="134"/>
                    <a:pt x="363" y="181"/>
                  </a:cubicBezTo>
                  <a:cubicBezTo>
                    <a:pt x="280" y="302"/>
                    <a:pt x="224" y="432"/>
                    <a:pt x="187" y="552"/>
                  </a:cubicBezTo>
                  <a:cubicBezTo>
                    <a:pt x="112" y="813"/>
                    <a:pt x="47" y="1082"/>
                    <a:pt x="29" y="1333"/>
                  </a:cubicBezTo>
                  <a:cubicBezTo>
                    <a:pt x="1" y="1593"/>
                    <a:pt x="1" y="1853"/>
                    <a:pt x="38" y="2104"/>
                  </a:cubicBezTo>
                  <a:cubicBezTo>
                    <a:pt x="1" y="1844"/>
                    <a:pt x="1" y="1593"/>
                    <a:pt x="38" y="1333"/>
                  </a:cubicBezTo>
                  <a:cubicBezTo>
                    <a:pt x="66" y="1082"/>
                    <a:pt x="131" y="813"/>
                    <a:pt x="215" y="571"/>
                  </a:cubicBezTo>
                  <a:cubicBezTo>
                    <a:pt x="261" y="441"/>
                    <a:pt x="307" y="311"/>
                    <a:pt x="391" y="209"/>
                  </a:cubicBezTo>
                  <a:cubicBezTo>
                    <a:pt x="438" y="162"/>
                    <a:pt x="484" y="106"/>
                    <a:pt x="530" y="79"/>
                  </a:cubicBezTo>
                  <a:cubicBezTo>
                    <a:pt x="572" y="58"/>
                    <a:pt x="614" y="47"/>
                    <a:pt x="656" y="47"/>
                  </a:cubicBezTo>
                  <a:cubicBezTo>
                    <a:pt x="670" y="47"/>
                    <a:pt x="684" y="48"/>
                    <a:pt x="698" y="51"/>
                  </a:cubicBezTo>
                  <a:cubicBezTo>
                    <a:pt x="763" y="69"/>
                    <a:pt x="809" y="97"/>
                    <a:pt x="828" y="144"/>
                  </a:cubicBezTo>
                  <a:cubicBezTo>
                    <a:pt x="865" y="190"/>
                    <a:pt x="884" y="255"/>
                    <a:pt x="884" y="311"/>
                  </a:cubicBezTo>
                  <a:cubicBezTo>
                    <a:pt x="902" y="422"/>
                    <a:pt x="874" y="552"/>
                    <a:pt x="856" y="682"/>
                  </a:cubicBezTo>
                  <a:lnTo>
                    <a:pt x="828" y="766"/>
                  </a:lnTo>
                  <a:lnTo>
                    <a:pt x="902" y="701"/>
                  </a:lnTo>
                  <a:cubicBezTo>
                    <a:pt x="1014" y="599"/>
                    <a:pt x="1097" y="469"/>
                    <a:pt x="1190" y="367"/>
                  </a:cubicBezTo>
                  <a:cubicBezTo>
                    <a:pt x="1237" y="320"/>
                    <a:pt x="1292" y="274"/>
                    <a:pt x="1339" y="237"/>
                  </a:cubicBezTo>
                  <a:cubicBezTo>
                    <a:pt x="1381" y="216"/>
                    <a:pt x="1428" y="205"/>
                    <a:pt x="1472" y="205"/>
                  </a:cubicBezTo>
                  <a:cubicBezTo>
                    <a:pt x="1487" y="205"/>
                    <a:pt x="1501" y="206"/>
                    <a:pt x="1515" y="209"/>
                  </a:cubicBezTo>
                  <a:cubicBezTo>
                    <a:pt x="1571" y="218"/>
                    <a:pt x="1608" y="255"/>
                    <a:pt x="1627" y="311"/>
                  </a:cubicBezTo>
                  <a:cubicBezTo>
                    <a:pt x="1655" y="357"/>
                    <a:pt x="1664" y="432"/>
                    <a:pt x="1655" y="487"/>
                  </a:cubicBezTo>
                  <a:cubicBezTo>
                    <a:pt x="1627" y="617"/>
                    <a:pt x="1562" y="738"/>
                    <a:pt x="1478" y="859"/>
                  </a:cubicBezTo>
                  <a:lnTo>
                    <a:pt x="1413" y="970"/>
                  </a:lnTo>
                  <a:lnTo>
                    <a:pt x="1413" y="970"/>
                  </a:lnTo>
                  <a:lnTo>
                    <a:pt x="1525" y="915"/>
                  </a:lnTo>
                  <a:cubicBezTo>
                    <a:pt x="1599" y="878"/>
                    <a:pt x="1664" y="850"/>
                    <a:pt x="1720" y="822"/>
                  </a:cubicBezTo>
                  <a:cubicBezTo>
                    <a:pt x="1794" y="803"/>
                    <a:pt x="1859" y="785"/>
                    <a:pt x="1924" y="785"/>
                  </a:cubicBezTo>
                  <a:cubicBezTo>
                    <a:pt x="1980" y="803"/>
                    <a:pt x="2036" y="831"/>
                    <a:pt x="2073" y="878"/>
                  </a:cubicBezTo>
                  <a:cubicBezTo>
                    <a:pt x="2110" y="924"/>
                    <a:pt x="2119" y="998"/>
                    <a:pt x="2119" y="1063"/>
                  </a:cubicBezTo>
                  <a:cubicBezTo>
                    <a:pt x="2119" y="1138"/>
                    <a:pt x="2091" y="1203"/>
                    <a:pt x="2063" y="1277"/>
                  </a:cubicBezTo>
                  <a:cubicBezTo>
                    <a:pt x="2026" y="1342"/>
                    <a:pt x="1980" y="1407"/>
                    <a:pt x="1933" y="1463"/>
                  </a:cubicBezTo>
                  <a:cubicBezTo>
                    <a:pt x="1887" y="1519"/>
                    <a:pt x="1831" y="1574"/>
                    <a:pt x="1766" y="1621"/>
                  </a:cubicBezTo>
                  <a:cubicBezTo>
                    <a:pt x="1710" y="1667"/>
                    <a:pt x="1655" y="1732"/>
                    <a:pt x="1580" y="1779"/>
                  </a:cubicBezTo>
                  <a:cubicBezTo>
                    <a:pt x="1329" y="1965"/>
                    <a:pt x="1051" y="2085"/>
                    <a:pt x="772" y="2178"/>
                  </a:cubicBezTo>
                  <a:cubicBezTo>
                    <a:pt x="633" y="2225"/>
                    <a:pt x="484" y="2262"/>
                    <a:pt x="345" y="2290"/>
                  </a:cubicBezTo>
                  <a:cubicBezTo>
                    <a:pt x="493" y="2262"/>
                    <a:pt x="633" y="2225"/>
                    <a:pt x="781" y="2197"/>
                  </a:cubicBezTo>
                  <a:cubicBezTo>
                    <a:pt x="1069" y="2113"/>
                    <a:pt x="1348" y="1983"/>
                    <a:pt x="1618" y="1807"/>
                  </a:cubicBezTo>
                  <a:cubicBezTo>
                    <a:pt x="1692" y="1760"/>
                    <a:pt x="1748" y="1714"/>
                    <a:pt x="1803" y="1667"/>
                  </a:cubicBezTo>
                  <a:cubicBezTo>
                    <a:pt x="1859" y="1621"/>
                    <a:pt x="1924" y="1565"/>
                    <a:pt x="1980" y="1509"/>
                  </a:cubicBezTo>
                  <a:cubicBezTo>
                    <a:pt x="2026" y="1426"/>
                    <a:pt x="2082" y="1361"/>
                    <a:pt x="2119" y="1286"/>
                  </a:cubicBezTo>
                  <a:cubicBezTo>
                    <a:pt x="2156" y="1221"/>
                    <a:pt x="2194" y="1138"/>
                    <a:pt x="2194" y="1054"/>
                  </a:cubicBezTo>
                  <a:cubicBezTo>
                    <a:pt x="2194" y="970"/>
                    <a:pt x="2175" y="896"/>
                    <a:pt x="2147" y="831"/>
                  </a:cubicBezTo>
                  <a:cubicBezTo>
                    <a:pt x="2110" y="766"/>
                    <a:pt x="2036" y="720"/>
                    <a:pt x="1961" y="720"/>
                  </a:cubicBezTo>
                  <a:cubicBezTo>
                    <a:pt x="1942" y="717"/>
                    <a:pt x="1922" y="716"/>
                    <a:pt x="1902" y="716"/>
                  </a:cubicBezTo>
                  <a:cubicBezTo>
                    <a:pt x="1839" y="716"/>
                    <a:pt x="1779" y="728"/>
                    <a:pt x="1729" y="757"/>
                  </a:cubicBezTo>
                  <a:cubicBezTo>
                    <a:pt x="1692" y="766"/>
                    <a:pt x="1655" y="775"/>
                    <a:pt x="1618" y="803"/>
                  </a:cubicBezTo>
                  <a:cubicBezTo>
                    <a:pt x="1627" y="775"/>
                    <a:pt x="1655" y="738"/>
                    <a:pt x="1664" y="710"/>
                  </a:cubicBezTo>
                  <a:cubicBezTo>
                    <a:pt x="1701" y="636"/>
                    <a:pt x="1729" y="571"/>
                    <a:pt x="1738" y="487"/>
                  </a:cubicBezTo>
                  <a:cubicBezTo>
                    <a:pt x="1748" y="404"/>
                    <a:pt x="1738" y="339"/>
                    <a:pt x="1710" y="264"/>
                  </a:cubicBezTo>
                  <a:cubicBezTo>
                    <a:pt x="1683" y="199"/>
                    <a:pt x="1618" y="134"/>
                    <a:pt x="1552" y="125"/>
                  </a:cubicBezTo>
                  <a:cubicBezTo>
                    <a:pt x="1538" y="123"/>
                    <a:pt x="1524" y="123"/>
                    <a:pt x="1510" y="123"/>
                  </a:cubicBezTo>
                  <a:cubicBezTo>
                    <a:pt x="1441" y="123"/>
                    <a:pt x="1376" y="141"/>
                    <a:pt x="1329" y="171"/>
                  </a:cubicBezTo>
                  <a:cubicBezTo>
                    <a:pt x="1255" y="209"/>
                    <a:pt x="1199" y="264"/>
                    <a:pt x="1153" y="320"/>
                  </a:cubicBezTo>
                  <a:cubicBezTo>
                    <a:pt x="1069" y="413"/>
                    <a:pt x="1014" y="506"/>
                    <a:pt x="949" y="590"/>
                  </a:cubicBezTo>
                  <a:cubicBezTo>
                    <a:pt x="958" y="487"/>
                    <a:pt x="967" y="394"/>
                    <a:pt x="958" y="283"/>
                  </a:cubicBezTo>
                  <a:cubicBezTo>
                    <a:pt x="949" y="218"/>
                    <a:pt x="921" y="162"/>
                    <a:pt x="874" y="116"/>
                  </a:cubicBezTo>
                  <a:cubicBezTo>
                    <a:pt x="837" y="69"/>
                    <a:pt x="781" y="23"/>
                    <a:pt x="716" y="4"/>
                  </a:cubicBezTo>
                  <a:cubicBezTo>
                    <a:pt x="699" y="2"/>
                    <a:pt x="682" y="1"/>
                    <a:pt x="665" y="1"/>
                  </a:cubicBezTo>
                  <a:close/>
                  <a:moveTo>
                    <a:pt x="131" y="2262"/>
                  </a:moveTo>
                  <a:cubicBezTo>
                    <a:pt x="173" y="2283"/>
                    <a:pt x="230" y="2293"/>
                    <a:pt x="288" y="2293"/>
                  </a:cubicBezTo>
                  <a:cubicBezTo>
                    <a:pt x="307" y="2293"/>
                    <a:pt x="326" y="2292"/>
                    <a:pt x="345" y="2290"/>
                  </a:cubicBezTo>
                  <a:cubicBezTo>
                    <a:pt x="270" y="2290"/>
                    <a:pt x="205" y="2290"/>
                    <a:pt x="131" y="226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50"/>
            <p:cNvSpPr/>
            <p:nvPr/>
          </p:nvSpPr>
          <p:spPr>
            <a:xfrm>
              <a:off x="4952075" y="3242600"/>
              <a:ext cx="20000" cy="38575"/>
            </a:xfrm>
            <a:custGeom>
              <a:rect b="b" l="l" r="r" t="t"/>
              <a:pathLst>
                <a:path extrusionOk="0" h="1543" w="800">
                  <a:moveTo>
                    <a:pt x="799" y="0"/>
                  </a:moveTo>
                  <a:cubicBezTo>
                    <a:pt x="734" y="130"/>
                    <a:pt x="660" y="251"/>
                    <a:pt x="604" y="409"/>
                  </a:cubicBezTo>
                  <a:lnTo>
                    <a:pt x="409" y="790"/>
                  </a:lnTo>
                  <a:lnTo>
                    <a:pt x="214" y="1171"/>
                  </a:lnTo>
                  <a:cubicBezTo>
                    <a:pt x="177" y="1227"/>
                    <a:pt x="140" y="1301"/>
                    <a:pt x="102" y="1357"/>
                  </a:cubicBezTo>
                  <a:cubicBezTo>
                    <a:pt x="84" y="1412"/>
                    <a:pt x="37" y="1487"/>
                    <a:pt x="0" y="1542"/>
                  </a:cubicBezTo>
                  <a:cubicBezTo>
                    <a:pt x="84" y="1422"/>
                    <a:pt x="167" y="1301"/>
                    <a:pt x="232" y="1171"/>
                  </a:cubicBezTo>
                  <a:cubicBezTo>
                    <a:pt x="316" y="1041"/>
                    <a:pt x="372" y="920"/>
                    <a:pt x="446" y="790"/>
                  </a:cubicBezTo>
                  <a:cubicBezTo>
                    <a:pt x="502" y="660"/>
                    <a:pt x="567" y="520"/>
                    <a:pt x="632" y="390"/>
                  </a:cubicBezTo>
                  <a:cubicBezTo>
                    <a:pt x="688" y="260"/>
                    <a:pt x="743" y="130"/>
                    <a:pt x="7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50"/>
            <p:cNvSpPr/>
            <p:nvPr/>
          </p:nvSpPr>
          <p:spPr>
            <a:xfrm>
              <a:off x="4953000" y="3248175"/>
              <a:ext cx="34625" cy="33925"/>
            </a:xfrm>
            <a:custGeom>
              <a:rect b="b" l="l" r="r" t="t"/>
              <a:pathLst>
                <a:path extrusionOk="0" h="1357" w="1385">
                  <a:moveTo>
                    <a:pt x="1385" y="0"/>
                  </a:moveTo>
                  <a:cubicBezTo>
                    <a:pt x="1264" y="102"/>
                    <a:pt x="1152" y="214"/>
                    <a:pt x="1022" y="325"/>
                  </a:cubicBezTo>
                  <a:cubicBezTo>
                    <a:pt x="902" y="437"/>
                    <a:pt x="790" y="539"/>
                    <a:pt x="669" y="660"/>
                  </a:cubicBezTo>
                  <a:cubicBezTo>
                    <a:pt x="558" y="762"/>
                    <a:pt x="437" y="883"/>
                    <a:pt x="326" y="994"/>
                  </a:cubicBezTo>
                  <a:cubicBezTo>
                    <a:pt x="205" y="1115"/>
                    <a:pt x="103" y="1227"/>
                    <a:pt x="0" y="1357"/>
                  </a:cubicBezTo>
                  <a:lnTo>
                    <a:pt x="177" y="1180"/>
                  </a:lnTo>
                  <a:cubicBezTo>
                    <a:pt x="233" y="1134"/>
                    <a:pt x="288" y="1078"/>
                    <a:pt x="344" y="1022"/>
                  </a:cubicBezTo>
                  <a:lnTo>
                    <a:pt x="697" y="678"/>
                  </a:lnTo>
                  <a:lnTo>
                    <a:pt x="1041" y="344"/>
                  </a:lnTo>
                  <a:cubicBezTo>
                    <a:pt x="1162" y="232"/>
                    <a:pt x="1264" y="112"/>
                    <a:pt x="13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50"/>
            <p:cNvSpPr/>
            <p:nvPr/>
          </p:nvSpPr>
          <p:spPr>
            <a:xfrm>
              <a:off x="4961125" y="3257700"/>
              <a:ext cx="5600" cy="10925"/>
            </a:xfrm>
            <a:custGeom>
              <a:rect b="b" l="l" r="r" t="t"/>
              <a:pathLst>
                <a:path extrusionOk="0" h="437" w="224">
                  <a:moveTo>
                    <a:pt x="224" y="0"/>
                  </a:moveTo>
                  <a:cubicBezTo>
                    <a:pt x="177" y="65"/>
                    <a:pt x="131" y="139"/>
                    <a:pt x="103" y="204"/>
                  </a:cubicBezTo>
                  <a:cubicBezTo>
                    <a:pt x="84" y="251"/>
                    <a:pt x="56" y="288"/>
                    <a:pt x="47" y="325"/>
                  </a:cubicBezTo>
                  <a:cubicBezTo>
                    <a:pt x="38" y="353"/>
                    <a:pt x="10" y="409"/>
                    <a:pt x="1" y="437"/>
                  </a:cubicBezTo>
                  <a:lnTo>
                    <a:pt x="66" y="335"/>
                  </a:lnTo>
                  <a:cubicBezTo>
                    <a:pt x="93" y="297"/>
                    <a:pt x="103" y="270"/>
                    <a:pt x="131" y="232"/>
                  </a:cubicBezTo>
                  <a:cubicBezTo>
                    <a:pt x="159" y="149"/>
                    <a:pt x="196" y="8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50"/>
            <p:cNvSpPr/>
            <p:nvPr/>
          </p:nvSpPr>
          <p:spPr>
            <a:xfrm>
              <a:off x="4966925" y="3253975"/>
              <a:ext cx="2600" cy="7000"/>
            </a:xfrm>
            <a:custGeom>
              <a:rect b="b" l="l" r="r" t="t"/>
              <a:pathLst>
                <a:path extrusionOk="0" h="280" w="104">
                  <a:moveTo>
                    <a:pt x="103" y="0"/>
                  </a:moveTo>
                  <a:lnTo>
                    <a:pt x="103" y="0"/>
                  </a:lnTo>
                  <a:cubicBezTo>
                    <a:pt x="66" y="47"/>
                    <a:pt x="57" y="93"/>
                    <a:pt x="47" y="140"/>
                  </a:cubicBezTo>
                  <a:cubicBezTo>
                    <a:pt x="29" y="158"/>
                    <a:pt x="29" y="186"/>
                    <a:pt x="19" y="205"/>
                  </a:cubicBezTo>
                  <a:cubicBezTo>
                    <a:pt x="10" y="233"/>
                    <a:pt x="10" y="251"/>
                    <a:pt x="1" y="279"/>
                  </a:cubicBezTo>
                  <a:cubicBezTo>
                    <a:pt x="19" y="261"/>
                    <a:pt x="38" y="242"/>
                    <a:pt x="47" y="214"/>
                  </a:cubicBezTo>
                  <a:lnTo>
                    <a:pt x="84" y="149"/>
                  </a:lnTo>
                  <a:cubicBezTo>
                    <a:pt x="94" y="103"/>
                    <a:pt x="103" y="4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50"/>
            <p:cNvSpPr/>
            <p:nvPr/>
          </p:nvSpPr>
          <p:spPr>
            <a:xfrm>
              <a:off x="4966225" y="3255125"/>
              <a:ext cx="6550" cy="9550"/>
            </a:xfrm>
            <a:custGeom>
              <a:rect b="b" l="l" r="r" t="t"/>
              <a:pathLst>
                <a:path extrusionOk="0" h="382" w="262">
                  <a:moveTo>
                    <a:pt x="261" y="1"/>
                  </a:moveTo>
                  <a:lnTo>
                    <a:pt x="261" y="1"/>
                  </a:lnTo>
                  <a:cubicBezTo>
                    <a:pt x="205" y="57"/>
                    <a:pt x="168" y="112"/>
                    <a:pt x="122" y="187"/>
                  </a:cubicBezTo>
                  <a:cubicBezTo>
                    <a:pt x="75" y="242"/>
                    <a:pt x="38" y="307"/>
                    <a:pt x="1" y="382"/>
                  </a:cubicBezTo>
                  <a:cubicBezTo>
                    <a:pt x="38" y="354"/>
                    <a:pt x="66" y="335"/>
                    <a:pt x="85" y="298"/>
                  </a:cubicBezTo>
                  <a:cubicBezTo>
                    <a:pt x="112" y="261"/>
                    <a:pt x="131" y="242"/>
                    <a:pt x="159" y="205"/>
                  </a:cubicBezTo>
                  <a:cubicBezTo>
                    <a:pt x="187" y="140"/>
                    <a:pt x="233"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50"/>
            <p:cNvSpPr/>
            <p:nvPr/>
          </p:nvSpPr>
          <p:spPr>
            <a:xfrm>
              <a:off x="4959025" y="3268150"/>
              <a:ext cx="4675" cy="5600"/>
            </a:xfrm>
            <a:custGeom>
              <a:rect b="b" l="l" r="r" t="t"/>
              <a:pathLst>
                <a:path extrusionOk="0" h="224" w="187">
                  <a:moveTo>
                    <a:pt x="187" y="0"/>
                  </a:moveTo>
                  <a:lnTo>
                    <a:pt x="187" y="0"/>
                  </a:lnTo>
                  <a:cubicBezTo>
                    <a:pt x="150" y="19"/>
                    <a:pt x="122" y="56"/>
                    <a:pt x="85" y="93"/>
                  </a:cubicBezTo>
                  <a:cubicBezTo>
                    <a:pt x="47" y="140"/>
                    <a:pt x="20" y="177"/>
                    <a:pt x="1" y="223"/>
                  </a:cubicBezTo>
                  <a:cubicBezTo>
                    <a:pt x="38" y="195"/>
                    <a:pt x="75" y="158"/>
                    <a:pt x="103" y="130"/>
                  </a:cubicBezTo>
                  <a:cubicBezTo>
                    <a:pt x="140" y="84"/>
                    <a:pt x="168" y="47"/>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50"/>
            <p:cNvSpPr/>
            <p:nvPr/>
          </p:nvSpPr>
          <p:spPr>
            <a:xfrm>
              <a:off x="4985275" y="3236550"/>
              <a:ext cx="4225" cy="9775"/>
            </a:xfrm>
            <a:custGeom>
              <a:rect b="b" l="l" r="r" t="t"/>
              <a:pathLst>
                <a:path extrusionOk="0" h="391" w="169">
                  <a:moveTo>
                    <a:pt x="168" y="1"/>
                  </a:moveTo>
                  <a:lnTo>
                    <a:pt x="168" y="1"/>
                  </a:lnTo>
                  <a:cubicBezTo>
                    <a:pt x="122" y="66"/>
                    <a:pt x="103" y="121"/>
                    <a:pt x="66" y="196"/>
                  </a:cubicBezTo>
                  <a:cubicBezTo>
                    <a:pt x="57" y="214"/>
                    <a:pt x="47" y="251"/>
                    <a:pt x="29" y="289"/>
                  </a:cubicBezTo>
                  <a:lnTo>
                    <a:pt x="1" y="391"/>
                  </a:lnTo>
                  <a:cubicBezTo>
                    <a:pt x="29" y="354"/>
                    <a:pt x="47" y="335"/>
                    <a:pt x="66" y="298"/>
                  </a:cubicBezTo>
                  <a:cubicBezTo>
                    <a:pt x="75" y="279"/>
                    <a:pt x="103" y="242"/>
                    <a:pt x="112" y="205"/>
                  </a:cubicBezTo>
                  <a:cubicBezTo>
                    <a:pt x="140" y="140"/>
                    <a:pt x="15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50"/>
            <p:cNvSpPr/>
            <p:nvPr/>
          </p:nvSpPr>
          <p:spPr>
            <a:xfrm>
              <a:off x="4981800" y="3242600"/>
              <a:ext cx="3050" cy="6750"/>
            </a:xfrm>
            <a:custGeom>
              <a:rect b="b" l="l" r="r" t="t"/>
              <a:pathLst>
                <a:path extrusionOk="0" h="270" w="122">
                  <a:moveTo>
                    <a:pt x="121" y="0"/>
                  </a:moveTo>
                  <a:lnTo>
                    <a:pt x="121" y="0"/>
                  </a:lnTo>
                  <a:cubicBezTo>
                    <a:pt x="103" y="47"/>
                    <a:pt x="75" y="93"/>
                    <a:pt x="56" y="130"/>
                  </a:cubicBezTo>
                  <a:cubicBezTo>
                    <a:pt x="28" y="177"/>
                    <a:pt x="19" y="223"/>
                    <a:pt x="0" y="270"/>
                  </a:cubicBezTo>
                  <a:cubicBezTo>
                    <a:pt x="19" y="251"/>
                    <a:pt x="47" y="232"/>
                    <a:pt x="56" y="205"/>
                  </a:cubicBezTo>
                  <a:lnTo>
                    <a:pt x="93" y="140"/>
                  </a:lnTo>
                  <a:cubicBezTo>
                    <a:pt x="103" y="112"/>
                    <a:pt x="112" y="93"/>
                    <a:pt x="112" y="65"/>
                  </a:cubicBezTo>
                  <a:cubicBezTo>
                    <a:pt x="121" y="47"/>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50"/>
            <p:cNvSpPr/>
            <p:nvPr/>
          </p:nvSpPr>
          <p:spPr>
            <a:xfrm>
              <a:off x="4986675" y="3234925"/>
              <a:ext cx="1175" cy="4450"/>
            </a:xfrm>
            <a:custGeom>
              <a:rect b="b" l="l" r="r" t="t"/>
              <a:pathLst>
                <a:path extrusionOk="0" h="178" w="47">
                  <a:moveTo>
                    <a:pt x="38" y="1"/>
                  </a:moveTo>
                  <a:cubicBezTo>
                    <a:pt x="10" y="28"/>
                    <a:pt x="10" y="47"/>
                    <a:pt x="10" y="94"/>
                  </a:cubicBezTo>
                  <a:cubicBezTo>
                    <a:pt x="1" y="112"/>
                    <a:pt x="1" y="121"/>
                    <a:pt x="1" y="131"/>
                  </a:cubicBezTo>
                  <a:lnTo>
                    <a:pt x="1" y="177"/>
                  </a:lnTo>
                  <a:cubicBezTo>
                    <a:pt x="19" y="159"/>
                    <a:pt x="38" y="121"/>
                    <a:pt x="47" y="94"/>
                  </a:cubicBezTo>
                  <a:lnTo>
                    <a:pt x="47" y="47"/>
                  </a:lnTo>
                  <a:cubicBezTo>
                    <a:pt x="47" y="28"/>
                    <a:pt x="47"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50"/>
            <p:cNvSpPr/>
            <p:nvPr/>
          </p:nvSpPr>
          <p:spPr>
            <a:xfrm>
              <a:off x="4989925" y="3262325"/>
              <a:ext cx="6525" cy="4925"/>
            </a:xfrm>
            <a:custGeom>
              <a:rect b="b" l="l" r="r" t="t"/>
              <a:pathLst>
                <a:path extrusionOk="0" h="197" w="261">
                  <a:moveTo>
                    <a:pt x="261" y="1"/>
                  </a:moveTo>
                  <a:lnTo>
                    <a:pt x="261" y="1"/>
                  </a:lnTo>
                  <a:cubicBezTo>
                    <a:pt x="214" y="38"/>
                    <a:pt x="168" y="66"/>
                    <a:pt x="121" y="94"/>
                  </a:cubicBezTo>
                  <a:cubicBezTo>
                    <a:pt x="94" y="131"/>
                    <a:pt x="47" y="159"/>
                    <a:pt x="1" y="196"/>
                  </a:cubicBezTo>
                  <a:cubicBezTo>
                    <a:pt x="19" y="196"/>
                    <a:pt x="56" y="187"/>
                    <a:pt x="75" y="177"/>
                  </a:cubicBezTo>
                  <a:cubicBezTo>
                    <a:pt x="103" y="159"/>
                    <a:pt x="121" y="150"/>
                    <a:pt x="149" y="131"/>
                  </a:cubicBezTo>
                  <a:lnTo>
                    <a:pt x="205" y="66"/>
                  </a:lnTo>
                  <a:cubicBezTo>
                    <a:pt x="233" y="47"/>
                    <a:pt x="251" y="19"/>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50"/>
            <p:cNvSpPr/>
            <p:nvPr/>
          </p:nvSpPr>
          <p:spPr>
            <a:xfrm>
              <a:off x="4956950" y="3279750"/>
              <a:ext cx="8150" cy="1525"/>
            </a:xfrm>
            <a:custGeom>
              <a:rect b="b" l="l" r="r" t="t"/>
              <a:pathLst>
                <a:path extrusionOk="0" h="61" w="326">
                  <a:moveTo>
                    <a:pt x="326" y="1"/>
                  </a:moveTo>
                  <a:lnTo>
                    <a:pt x="326" y="1"/>
                  </a:lnTo>
                  <a:cubicBezTo>
                    <a:pt x="270" y="10"/>
                    <a:pt x="223" y="10"/>
                    <a:pt x="168" y="19"/>
                  </a:cubicBezTo>
                  <a:cubicBezTo>
                    <a:pt x="112" y="19"/>
                    <a:pt x="65" y="38"/>
                    <a:pt x="0" y="47"/>
                  </a:cubicBezTo>
                  <a:cubicBezTo>
                    <a:pt x="27" y="54"/>
                    <a:pt x="48" y="60"/>
                    <a:pt x="65" y="60"/>
                  </a:cubicBezTo>
                  <a:cubicBezTo>
                    <a:pt x="72" y="60"/>
                    <a:pt x="78" y="59"/>
                    <a:pt x="84" y="56"/>
                  </a:cubicBezTo>
                  <a:lnTo>
                    <a:pt x="168" y="56"/>
                  </a:lnTo>
                  <a:cubicBezTo>
                    <a:pt x="223" y="56"/>
                    <a:pt x="279"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50"/>
            <p:cNvSpPr/>
            <p:nvPr/>
          </p:nvSpPr>
          <p:spPr>
            <a:xfrm>
              <a:off x="4960200" y="3277425"/>
              <a:ext cx="6525" cy="2125"/>
            </a:xfrm>
            <a:custGeom>
              <a:rect b="b" l="l" r="r" t="t"/>
              <a:pathLst>
                <a:path extrusionOk="0" h="85" w="261">
                  <a:moveTo>
                    <a:pt x="261" y="1"/>
                  </a:moveTo>
                  <a:cubicBezTo>
                    <a:pt x="233" y="1"/>
                    <a:pt x="214" y="10"/>
                    <a:pt x="186" y="10"/>
                  </a:cubicBezTo>
                  <a:cubicBezTo>
                    <a:pt x="168" y="10"/>
                    <a:pt x="149" y="19"/>
                    <a:pt x="130" y="19"/>
                  </a:cubicBezTo>
                  <a:cubicBezTo>
                    <a:pt x="84" y="29"/>
                    <a:pt x="47" y="47"/>
                    <a:pt x="0" y="57"/>
                  </a:cubicBezTo>
                  <a:cubicBezTo>
                    <a:pt x="10" y="66"/>
                    <a:pt x="38" y="66"/>
                    <a:pt x="75" y="84"/>
                  </a:cubicBezTo>
                  <a:cubicBezTo>
                    <a:pt x="93" y="84"/>
                    <a:pt x="121" y="66"/>
                    <a:pt x="140" y="66"/>
                  </a:cubicBezTo>
                  <a:cubicBezTo>
                    <a:pt x="177" y="57"/>
                    <a:pt x="223" y="29"/>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50"/>
            <p:cNvSpPr/>
            <p:nvPr/>
          </p:nvSpPr>
          <p:spPr>
            <a:xfrm>
              <a:off x="4962525" y="3271625"/>
              <a:ext cx="5350" cy="4675"/>
            </a:xfrm>
            <a:custGeom>
              <a:rect b="b" l="l" r="r" t="t"/>
              <a:pathLst>
                <a:path extrusionOk="0" h="187" w="214">
                  <a:moveTo>
                    <a:pt x="214" y="1"/>
                  </a:moveTo>
                  <a:lnTo>
                    <a:pt x="214" y="1"/>
                  </a:lnTo>
                  <a:cubicBezTo>
                    <a:pt x="168" y="19"/>
                    <a:pt x="130" y="47"/>
                    <a:pt x="93" y="84"/>
                  </a:cubicBezTo>
                  <a:cubicBezTo>
                    <a:pt x="56" y="112"/>
                    <a:pt x="28" y="140"/>
                    <a:pt x="0" y="186"/>
                  </a:cubicBezTo>
                  <a:cubicBezTo>
                    <a:pt x="47" y="158"/>
                    <a:pt x="84" y="140"/>
                    <a:pt x="130" y="103"/>
                  </a:cubicBezTo>
                  <a:cubicBezTo>
                    <a:pt x="140" y="93"/>
                    <a:pt x="168" y="84"/>
                    <a:pt x="177" y="56"/>
                  </a:cubicBezTo>
                  <a:cubicBezTo>
                    <a:pt x="186" y="47"/>
                    <a:pt x="195" y="1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50"/>
            <p:cNvSpPr/>
            <p:nvPr/>
          </p:nvSpPr>
          <p:spPr>
            <a:xfrm>
              <a:off x="4966000" y="3273250"/>
              <a:ext cx="4900" cy="2825"/>
            </a:xfrm>
            <a:custGeom>
              <a:rect b="b" l="l" r="r" t="t"/>
              <a:pathLst>
                <a:path extrusionOk="0" h="113" w="196">
                  <a:moveTo>
                    <a:pt x="196" y="1"/>
                  </a:moveTo>
                  <a:cubicBezTo>
                    <a:pt x="168" y="1"/>
                    <a:pt x="131" y="28"/>
                    <a:pt x="94" y="38"/>
                  </a:cubicBezTo>
                  <a:cubicBezTo>
                    <a:pt x="56" y="47"/>
                    <a:pt x="38" y="75"/>
                    <a:pt x="1" y="112"/>
                  </a:cubicBezTo>
                  <a:cubicBezTo>
                    <a:pt x="47" y="93"/>
                    <a:pt x="84" y="84"/>
                    <a:pt x="103" y="75"/>
                  </a:cubicBezTo>
                  <a:cubicBezTo>
                    <a:pt x="140"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50"/>
            <p:cNvSpPr/>
            <p:nvPr/>
          </p:nvSpPr>
          <p:spPr>
            <a:xfrm>
              <a:off x="4968100" y="3275575"/>
              <a:ext cx="6750" cy="3275"/>
            </a:xfrm>
            <a:custGeom>
              <a:rect b="b" l="l" r="r" t="t"/>
              <a:pathLst>
                <a:path extrusionOk="0" h="131" w="270">
                  <a:moveTo>
                    <a:pt x="270" y="0"/>
                  </a:moveTo>
                  <a:cubicBezTo>
                    <a:pt x="214" y="0"/>
                    <a:pt x="177" y="28"/>
                    <a:pt x="121" y="47"/>
                  </a:cubicBezTo>
                  <a:cubicBezTo>
                    <a:pt x="84" y="75"/>
                    <a:pt x="37" y="93"/>
                    <a:pt x="0" y="131"/>
                  </a:cubicBezTo>
                  <a:cubicBezTo>
                    <a:pt x="56" y="121"/>
                    <a:pt x="102" y="112"/>
                    <a:pt x="140" y="84"/>
                  </a:cubicBezTo>
                  <a:cubicBezTo>
                    <a:pt x="186" y="66"/>
                    <a:pt x="214" y="3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50"/>
            <p:cNvSpPr/>
            <p:nvPr/>
          </p:nvSpPr>
          <p:spPr>
            <a:xfrm>
              <a:off x="4956950" y="3228900"/>
              <a:ext cx="6300" cy="7900"/>
            </a:xfrm>
            <a:custGeom>
              <a:rect b="b" l="l" r="r" t="t"/>
              <a:pathLst>
                <a:path extrusionOk="0" h="316" w="252">
                  <a:moveTo>
                    <a:pt x="251" y="0"/>
                  </a:moveTo>
                  <a:lnTo>
                    <a:pt x="251" y="0"/>
                  </a:lnTo>
                  <a:cubicBezTo>
                    <a:pt x="214" y="9"/>
                    <a:pt x="186" y="37"/>
                    <a:pt x="158" y="56"/>
                  </a:cubicBezTo>
                  <a:lnTo>
                    <a:pt x="84" y="130"/>
                  </a:lnTo>
                  <a:cubicBezTo>
                    <a:pt x="47" y="186"/>
                    <a:pt x="19" y="242"/>
                    <a:pt x="0" y="316"/>
                  </a:cubicBezTo>
                  <a:cubicBezTo>
                    <a:pt x="28" y="288"/>
                    <a:pt x="37" y="260"/>
                    <a:pt x="65" y="232"/>
                  </a:cubicBezTo>
                  <a:cubicBezTo>
                    <a:pt x="84" y="195"/>
                    <a:pt x="93" y="177"/>
                    <a:pt x="121" y="149"/>
                  </a:cubicBezTo>
                  <a:cubicBezTo>
                    <a:pt x="158" y="102"/>
                    <a:pt x="205" y="56"/>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50"/>
            <p:cNvSpPr/>
            <p:nvPr/>
          </p:nvSpPr>
          <p:spPr>
            <a:xfrm>
              <a:off x="4957400" y="3232375"/>
              <a:ext cx="4225" cy="7225"/>
            </a:xfrm>
            <a:custGeom>
              <a:rect b="b" l="l" r="r" t="t"/>
              <a:pathLst>
                <a:path extrusionOk="0" h="289" w="169">
                  <a:moveTo>
                    <a:pt x="168" y="0"/>
                  </a:moveTo>
                  <a:cubicBezTo>
                    <a:pt x="150" y="28"/>
                    <a:pt x="122" y="38"/>
                    <a:pt x="103" y="56"/>
                  </a:cubicBezTo>
                  <a:cubicBezTo>
                    <a:pt x="75" y="84"/>
                    <a:pt x="57" y="103"/>
                    <a:pt x="47" y="130"/>
                  </a:cubicBezTo>
                  <a:cubicBezTo>
                    <a:pt x="19" y="177"/>
                    <a:pt x="1" y="233"/>
                    <a:pt x="1" y="288"/>
                  </a:cubicBezTo>
                  <a:lnTo>
                    <a:pt x="47" y="223"/>
                  </a:lnTo>
                  <a:cubicBezTo>
                    <a:pt x="66" y="196"/>
                    <a:pt x="75" y="177"/>
                    <a:pt x="94" y="149"/>
                  </a:cubicBezTo>
                  <a:cubicBezTo>
                    <a:pt x="112" y="93"/>
                    <a:pt x="150" y="4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50"/>
            <p:cNvSpPr/>
            <p:nvPr/>
          </p:nvSpPr>
          <p:spPr>
            <a:xfrm>
              <a:off x="4957650" y="3237250"/>
              <a:ext cx="3275" cy="8150"/>
            </a:xfrm>
            <a:custGeom>
              <a:rect b="b" l="l" r="r" t="t"/>
              <a:pathLst>
                <a:path extrusionOk="0" h="326" w="131">
                  <a:moveTo>
                    <a:pt x="130" y="1"/>
                  </a:moveTo>
                  <a:cubicBezTo>
                    <a:pt x="84" y="47"/>
                    <a:pt x="56" y="112"/>
                    <a:pt x="47" y="158"/>
                  </a:cubicBezTo>
                  <a:cubicBezTo>
                    <a:pt x="37" y="177"/>
                    <a:pt x="19" y="205"/>
                    <a:pt x="9" y="233"/>
                  </a:cubicBezTo>
                  <a:cubicBezTo>
                    <a:pt x="0" y="270"/>
                    <a:pt x="0" y="298"/>
                    <a:pt x="0" y="326"/>
                  </a:cubicBezTo>
                  <a:lnTo>
                    <a:pt x="37" y="251"/>
                  </a:lnTo>
                  <a:cubicBezTo>
                    <a:pt x="47" y="223"/>
                    <a:pt x="56" y="186"/>
                    <a:pt x="65" y="168"/>
                  </a:cubicBezTo>
                  <a:cubicBezTo>
                    <a:pt x="93" y="121"/>
                    <a:pt x="112" y="66"/>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50"/>
            <p:cNvSpPr/>
            <p:nvPr/>
          </p:nvSpPr>
          <p:spPr>
            <a:xfrm>
              <a:off x="4953225" y="3242600"/>
              <a:ext cx="2125" cy="8375"/>
            </a:xfrm>
            <a:custGeom>
              <a:rect b="b" l="l" r="r" t="t"/>
              <a:pathLst>
                <a:path extrusionOk="0" h="335" w="85">
                  <a:moveTo>
                    <a:pt x="84" y="0"/>
                  </a:moveTo>
                  <a:lnTo>
                    <a:pt x="84" y="0"/>
                  </a:lnTo>
                  <a:cubicBezTo>
                    <a:pt x="47" y="56"/>
                    <a:pt x="38" y="112"/>
                    <a:pt x="19" y="149"/>
                  </a:cubicBezTo>
                  <a:cubicBezTo>
                    <a:pt x="19" y="186"/>
                    <a:pt x="10" y="205"/>
                    <a:pt x="10" y="242"/>
                  </a:cubicBezTo>
                  <a:cubicBezTo>
                    <a:pt x="1" y="279"/>
                    <a:pt x="1" y="316"/>
                    <a:pt x="10" y="335"/>
                  </a:cubicBezTo>
                  <a:lnTo>
                    <a:pt x="38" y="251"/>
                  </a:lnTo>
                  <a:cubicBezTo>
                    <a:pt x="47" y="232"/>
                    <a:pt x="47" y="195"/>
                    <a:pt x="56" y="177"/>
                  </a:cubicBezTo>
                  <a:cubicBezTo>
                    <a:pt x="75" y="112"/>
                    <a:pt x="8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50"/>
            <p:cNvSpPr/>
            <p:nvPr/>
          </p:nvSpPr>
          <p:spPr>
            <a:xfrm>
              <a:off x="4952300" y="3249550"/>
              <a:ext cx="3500" cy="8625"/>
            </a:xfrm>
            <a:custGeom>
              <a:rect b="b" l="l" r="r" t="t"/>
              <a:pathLst>
                <a:path extrusionOk="0" h="345" w="140">
                  <a:moveTo>
                    <a:pt x="140" y="1"/>
                  </a:moveTo>
                  <a:lnTo>
                    <a:pt x="140" y="1"/>
                  </a:lnTo>
                  <a:cubicBezTo>
                    <a:pt x="112" y="57"/>
                    <a:pt x="75" y="112"/>
                    <a:pt x="38" y="159"/>
                  </a:cubicBezTo>
                  <a:cubicBezTo>
                    <a:pt x="28" y="196"/>
                    <a:pt x="28" y="224"/>
                    <a:pt x="19" y="252"/>
                  </a:cubicBezTo>
                  <a:cubicBezTo>
                    <a:pt x="19" y="289"/>
                    <a:pt x="1" y="326"/>
                    <a:pt x="19" y="345"/>
                  </a:cubicBezTo>
                  <a:cubicBezTo>
                    <a:pt x="28" y="317"/>
                    <a:pt x="38" y="280"/>
                    <a:pt x="47" y="252"/>
                  </a:cubicBezTo>
                  <a:lnTo>
                    <a:pt x="84" y="177"/>
                  </a:lnTo>
                  <a:cubicBezTo>
                    <a:pt x="112" y="112"/>
                    <a:pt x="131" y="57"/>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50"/>
            <p:cNvSpPr/>
            <p:nvPr/>
          </p:nvSpPr>
          <p:spPr>
            <a:xfrm>
              <a:off x="4974125" y="3243750"/>
              <a:ext cx="2350" cy="3525"/>
            </a:xfrm>
            <a:custGeom>
              <a:rect b="b" l="l" r="r" t="t"/>
              <a:pathLst>
                <a:path extrusionOk="0" h="141" w="94">
                  <a:moveTo>
                    <a:pt x="94" y="1"/>
                  </a:moveTo>
                  <a:lnTo>
                    <a:pt x="94" y="1"/>
                  </a:lnTo>
                  <a:cubicBezTo>
                    <a:pt x="75" y="10"/>
                    <a:pt x="57" y="38"/>
                    <a:pt x="38" y="56"/>
                  </a:cubicBezTo>
                  <a:cubicBezTo>
                    <a:pt x="10" y="84"/>
                    <a:pt x="1" y="103"/>
                    <a:pt x="1" y="140"/>
                  </a:cubicBezTo>
                  <a:cubicBezTo>
                    <a:pt x="29" y="131"/>
                    <a:pt x="47" y="103"/>
                    <a:pt x="57" y="84"/>
                  </a:cubicBezTo>
                  <a:cubicBezTo>
                    <a:pt x="84" y="56"/>
                    <a:pt x="94"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50"/>
            <p:cNvSpPr/>
            <p:nvPr/>
          </p:nvSpPr>
          <p:spPr>
            <a:xfrm>
              <a:off x="4977625" y="3241425"/>
              <a:ext cx="2100" cy="3750"/>
            </a:xfrm>
            <a:custGeom>
              <a:rect b="b" l="l" r="r" t="t"/>
              <a:pathLst>
                <a:path extrusionOk="0" h="150" w="84">
                  <a:moveTo>
                    <a:pt x="84" y="1"/>
                  </a:moveTo>
                  <a:lnTo>
                    <a:pt x="84" y="1"/>
                  </a:lnTo>
                  <a:cubicBezTo>
                    <a:pt x="47" y="19"/>
                    <a:pt x="37" y="47"/>
                    <a:pt x="28" y="66"/>
                  </a:cubicBezTo>
                  <a:cubicBezTo>
                    <a:pt x="10" y="94"/>
                    <a:pt x="0" y="112"/>
                    <a:pt x="0" y="149"/>
                  </a:cubicBezTo>
                  <a:cubicBezTo>
                    <a:pt x="28" y="131"/>
                    <a:pt x="47" y="103"/>
                    <a:pt x="56" y="84"/>
                  </a:cubicBezTo>
                  <a:cubicBezTo>
                    <a:pt x="75" y="56"/>
                    <a:pt x="84"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50"/>
            <p:cNvSpPr/>
            <p:nvPr/>
          </p:nvSpPr>
          <p:spPr>
            <a:xfrm>
              <a:off x="4951150" y="3262100"/>
              <a:ext cx="1650" cy="5825"/>
            </a:xfrm>
            <a:custGeom>
              <a:rect b="b" l="l" r="r" t="t"/>
              <a:pathLst>
                <a:path extrusionOk="0" h="233" w="66">
                  <a:moveTo>
                    <a:pt x="47" y="1"/>
                  </a:moveTo>
                  <a:cubicBezTo>
                    <a:pt x="28" y="28"/>
                    <a:pt x="19" y="66"/>
                    <a:pt x="0" y="112"/>
                  </a:cubicBezTo>
                  <a:lnTo>
                    <a:pt x="0" y="168"/>
                  </a:lnTo>
                  <a:cubicBezTo>
                    <a:pt x="0" y="196"/>
                    <a:pt x="0" y="205"/>
                    <a:pt x="19" y="233"/>
                  </a:cubicBezTo>
                  <a:cubicBezTo>
                    <a:pt x="37" y="196"/>
                    <a:pt x="37" y="149"/>
                    <a:pt x="47" y="112"/>
                  </a:cubicBezTo>
                  <a:cubicBezTo>
                    <a:pt x="47" y="75"/>
                    <a:pt x="65" y="4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50"/>
            <p:cNvSpPr/>
            <p:nvPr/>
          </p:nvSpPr>
          <p:spPr>
            <a:xfrm>
              <a:off x="4882375" y="3347475"/>
              <a:ext cx="66475" cy="51175"/>
            </a:xfrm>
            <a:custGeom>
              <a:rect b="b" l="l" r="r" t="t"/>
              <a:pathLst>
                <a:path extrusionOk="0" h="2047" w="2659">
                  <a:moveTo>
                    <a:pt x="1862" y="0"/>
                  </a:moveTo>
                  <a:cubicBezTo>
                    <a:pt x="1756" y="0"/>
                    <a:pt x="1643" y="22"/>
                    <a:pt x="1543" y="51"/>
                  </a:cubicBezTo>
                  <a:cubicBezTo>
                    <a:pt x="1014" y="228"/>
                    <a:pt x="521" y="516"/>
                    <a:pt x="140" y="887"/>
                  </a:cubicBezTo>
                  <a:cubicBezTo>
                    <a:pt x="1" y="1008"/>
                    <a:pt x="131" y="1194"/>
                    <a:pt x="270" y="1277"/>
                  </a:cubicBezTo>
                  <a:cubicBezTo>
                    <a:pt x="651" y="1631"/>
                    <a:pt x="1125" y="1909"/>
                    <a:pt x="1673" y="2021"/>
                  </a:cubicBezTo>
                  <a:cubicBezTo>
                    <a:pt x="1762" y="2035"/>
                    <a:pt x="1852" y="2046"/>
                    <a:pt x="1939" y="2046"/>
                  </a:cubicBezTo>
                  <a:cubicBezTo>
                    <a:pt x="2026" y="2046"/>
                    <a:pt x="2110" y="2035"/>
                    <a:pt x="2184" y="2002"/>
                  </a:cubicBezTo>
                  <a:cubicBezTo>
                    <a:pt x="2333" y="1946"/>
                    <a:pt x="2463" y="1807"/>
                    <a:pt x="2435" y="1658"/>
                  </a:cubicBezTo>
                  <a:cubicBezTo>
                    <a:pt x="2407" y="1491"/>
                    <a:pt x="2221" y="1389"/>
                    <a:pt x="2045" y="1324"/>
                  </a:cubicBezTo>
                  <a:cubicBezTo>
                    <a:pt x="2184" y="1305"/>
                    <a:pt x="2333" y="1296"/>
                    <a:pt x="2454" y="1231"/>
                  </a:cubicBezTo>
                  <a:cubicBezTo>
                    <a:pt x="2565" y="1166"/>
                    <a:pt x="2658" y="1027"/>
                    <a:pt x="2612" y="915"/>
                  </a:cubicBezTo>
                  <a:cubicBezTo>
                    <a:pt x="2565" y="785"/>
                    <a:pt x="2407" y="729"/>
                    <a:pt x="2249" y="720"/>
                  </a:cubicBezTo>
                  <a:cubicBezTo>
                    <a:pt x="2200" y="714"/>
                    <a:pt x="2150" y="713"/>
                    <a:pt x="2101" y="713"/>
                  </a:cubicBezTo>
                  <a:cubicBezTo>
                    <a:pt x="2076" y="713"/>
                    <a:pt x="2051" y="713"/>
                    <a:pt x="2026" y="713"/>
                  </a:cubicBezTo>
                  <a:cubicBezTo>
                    <a:pt x="1952" y="713"/>
                    <a:pt x="1878" y="711"/>
                    <a:pt x="1803" y="692"/>
                  </a:cubicBezTo>
                  <a:cubicBezTo>
                    <a:pt x="1915" y="636"/>
                    <a:pt x="2054" y="581"/>
                    <a:pt x="2138" y="469"/>
                  </a:cubicBezTo>
                  <a:cubicBezTo>
                    <a:pt x="2231" y="376"/>
                    <a:pt x="2268" y="228"/>
                    <a:pt x="2184" y="125"/>
                  </a:cubicBezTo>
                  <a:cubicBezTo>
                    <a:pt x="2113" y="33"/>
                    <a:pt x="1993" y="0"/>
                    <a:pt x="186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50"/>
            <p:cNvSpPr/>
            <p:nvPr/>
          </p:nvSpPr>
          <p:spPr>
            <a:xfrm>
              <a:off x="4883775" y="3347350"/>
              <a:ext cx="66000" cy="52275"/>
            </a:xfrm>
            <a:custGeom>
              <a:rect b="b" l="l" r="r" t="t"/>
              <a:pathLst>
                <a:path extrusionOk="0" h="2091" w="2640">
                  <a:moveTo>
                    <a:pt x="898" y="314"/>
                  </a:moveTo>
                  <a:cubicBezTo>
                    <a:pt x="830" y="349"/>
                    <a:pt x="763" y="387"/>
                    <a:pt x="698" y="428"/>
                  </a:cubicBezTo>
                  <a:cubicBezTo>
                    <a:pt x="764" y="388"/>
                    <a:pt x="831" y="350"/>
                    <a:pt x="898" y="314"/>
                  </a:cubicBezTo>
                  <a:close/>
                  <a:moveTo>
                    <a:pt x="697" y="428"/>
                  </a:moveTo>
                  <a:lnTo>
                    <a:pt x="697" y="428"/>
                  </a:lnTo>
                  <a:cubicBezTo>
                    <a:pt x="483" y="567"/>
                    <a:pt x="270" y="734"/>
                    <a:pt x="94" y="911"/>
                  </a:cubicBezTo>
                  <a:cubicBezTo>
                    <a:pt x="279" y="734"/>
                    <a:pt x="483" y="567"/>
                    <a:pt x="697" y="428"/>
                  </a:cubicBezTo>
                  <a:close/>
                  <a:moveTo>
                    <a:pt x="75" y="892"/>
                  </a:moveTo>
                  <a:cubicBezTo>
                    <a:pt x="38" y="920"/>
                    <a:pt x="29" y="957"/>
                    <a:pt x="19" y="985"/>
                  </a:cubicBezTo>
                  <a:cubicBezTo>
                    <a:pt x="29" y="957"/>
                    <a:pt x="47" y="920"/>
                    <a:pt x="75" y="892"/>
                  </a:cubicBezTo>
                  <a:close/>
                  <a:moveTo>
                    <a:pt x="19" y="985"/>
                  </a:moveTo>
                  <a:cubicBezTo>
                    <a:pt x="1" y="1022"/>
                    <a:pt x="19" y="1060"/>
                    <a:pt x="29" y="1097"/>
                  </a:cubicBezTo>
                  <a:cubicBezTo>
                    <a:pt x="19" y="1060"/>
                    <a:pt x="19" y="1022"/>
                    <a:pt x="19" y="985"/>
                  </a:cubicBezTo>
                  <a:close/>
                  <a:moveTo>
                    <a:pt x="1831" y="0"/>
                  </a:moveTo>
                  <a:cubicBezTo>
                    <a:pt x="1692" y="0"/>
                    <a:pt x="1552" y="38"/>
                    <a:pt x="1422" y="84"/>
                  </a:cubicBezTo>
                  <a:cubicBezTo>
                    <a:pt x="1237" y="150"/>
                    <a:pt x="1065" y="226"/>
                    <a:pt x="898" y="314"/>
                  </a:cubicBezTo>
                  <a:lnTo>
                    <a:pt x="898" y="314"/>
                  </a:lnTo>
                  <a:cubicBezTo>
                    <a:pt x="1064" y="230"/>
                    <a:pt x="1238" y="162"/>
                    <a:pt x="1422" y="103"/>
                  </a:cubicBezTo>
                  <a:cubicBezTo>
                    <a:pt x="1535" y="62"/>
                    <a:pt x="1642" y="36"/>
                    <a:pt x="1759" y="36"/>
                  </a:cubicBezTo>
                  <a:cubicBezTo>
                    <a:pt x="1777" y="36"/>
                    <a:pt x="1794" y="36"/>
                    <a:pt x="1812" y="38"/>
                  </a:cubicBezTo>
                  <a:cubicBezTo>
                    <a:pt x="1887" y="38"/>
                    <a:pt x="1942" y="47"/>
                    <a:pt x="1998" y="75"/>
                  </a:cubicBezTo>
                  <a:cubicBezTo>
                    <a:pt x="2063" y="93"/>
                    <a:pt x="2110" y="140"/>
                    <a:pt x="2128" y="186"/>
                  </a:cubicBezTo>
                  <a:cubicBezTo>
                    <a:pt x="2156" y="233"/>
                    <a:pt x="2156" y="288"/>
                    <a:pt x="2138" y="353"/>
                  </a:cubicBezTo>
                  <a:cubicBezTo>
                    <a:pt x="2128" y="409"/>
                    <a:pt x="2091" y="456"/>
                    <a:pt x="2045" y="502"/>
                  </a:cubicBezTo>
                  <a:cubicBezTo>
                    <a:pt x="1970" y="586"/>
                    <a:pt x="1850" y="641"/>
                    <a:pt x="1720" y="697"/>
                  </a:cubicBezTo>
                  <a:lnTo>
                    <a:pt x="1645" y="734"/>
                  </a:lnTo>
                  <a:lnTo>
                    <a:pt x="1738" y="753"/>
                  </a:lnTo>
                  <a:cubicBezTo>
                    <a:pt x="1837" y="778"/>
                    <a:pt x="1936" y="778"/>
                    <a:pt x="2033" y="778"/>
                  </a:cubicBezTo>
                  <a:lnTo>
                    <a:pt x="2033" y="778"/>
                  </a:lnTo>
                  <a:cubicBezTo>
                    <a:pt x="2081" y="778"/>
                    <a:pt x="2128" y="778"/>
                    <a:pt x="2175" y="781"/>
                  </a:cubicBezTo>
                  <a:cubicBezTo>
                    <a:pt x="2249" y="781"/>
                    <a:pt x="2314" y="799"/>
                    <a:pt x="2370" y="827"/>
                  </a:cubicBezTo>
                  <a:cubicBezTo>
                    <a:pt x="2435" y="846"/>
                    <a:pt x="2481" y="892"/>
                    <a:pt x="2500" y="939"/>
                  </a:cubicBezTo>
                  <a:cubicBezTo>
                    <a:pt x="2528" y="985"/>
                    <a:pt x="2528" y="1050"/>
                    <a:pt x="2491" y="1106"/>
                  </a:cubicBezTo>
                  <a:cubicBezTo>
                    <a:pt x="2463" y="1152"/>
                    <a:pt x="2416" y="1199"/>
                    <a:pt x="2361" y="1236"/>
                  </a:cubicBezTo>
                  <a:cubicBezTo>
                    <a:pt x="2249" y="1292"/>
                    <a:pt x="2110" y="1310"/>
                    <a:pt x="1952" y="1329"/>
                  </a:cubicBezTo>
                  <a:lnTo>
                    <a:pt x="1812" y="1338"/>
                  </a:lnTo>
                  <a:lnTo>
                    <a:pt x="1933" y="1394"/>
                  </a:lnTo>
                  <a:cubicBezTo>
                    <a:pt x="1998" y="1431"/>
                    <a:pt x="2073" y="1450"/>
                    <a:pt x="2128" y="1496"/>
                  </a:cubicBezTo>
                  <a:cubicBezTo>
                    <a:pt x="2184" y="1533"/>
                    <a:pt x="2249" y="1580"/>
                    <a:pt x="2277" y="1636"/>
                  </a:cubicBezTo>
                  <a:cubicBezTo>
                    <a:pt x="2314" y="1701"/>
                    <a:pt x="2314" y="1756"/>
                    <a:pt x="2305" y="1812"/>
                  </a:cubicBezTo>
                  <a:cubicBezTo>
                    <a:pt x="2277" y="1868"/>
                    <a:pt x="2249" y="1933"/>
                    <a:pt x="2184" y="1961"/>
                  </a:cubicBezTo>
                  <a:cubicBezTo>
                    <a:pt x="2128" y="2007"/>
                    <a:pt x="2063" y="2035"/>
                    <a:pt x="1989" y="2044"/>
                  </a:cubicBezTo>
                  <a:cubicBezTo>
                    <a:pt x="1924" y="2054"/>
                    <a:pt x="1840" y="2054"/>
                    <a:pt x="1757" y="2054"/>
                  </a:cubicBezTo>
                  <a:cubicBezTo>
                    <a:pt x="1673" y="2054"/>
                    <a:pt x="1608" y="2044"/>
                    <a:pt x="1524" y="2026"/>
                  </a:cubicBezTo>
                  <a:cubicBezTo>
                    <a:pt x="1441" y="2007"/>
                    <a:pt x="1376" y="1989"/>
                    <a:pt x="1301" y="1961"/>
                  </a:cubicBezTo>
                  <a:cubicBezTo>
                    <a:pt x="1004" y="1868"/>
                    <a:pt x="735" y="1728"/>
                    <a:pt x="493" y="1561"/>
                  </a:cubicBezTo>
                  <a:cubicBezTo>
                    <a:pt x="372" y="1468"/>
                    <a:pt x="252" y="1375"/>
                    <a:pt x="140" y="1264"/>
                  </a:cubicBezTo>
                  <a:cubicBezTo>
                    <a:pt x="94" y="1208"/>
                    <a:pt x="47" y="1152"/>
                    <a:pt x="29" y="1097"/>
                  </a:cubicBezTo>
                  <a:lnTo>
                    <a:pt x="29" y="1097"/>
                  </a:lnTo>
                  <a:cubicBezTo>
                    <a:pt x="47" y="1162"/>
                    <a:pt x="94" y="1217"/>
                    <a:pt x="140" y="1282"/>
                  </a:cubicBezTo>
                  <a:cubicBezTo>
                    <a:pt x="252" y="1385"/>
                    <a:pt x="363" y="1478"/>
                    <a:pt x="484" y="1571"/>
                  </a:cubicBezTo>
                  <a:cubicBezTo>
                    <a:pt x="725" y="1747"/>
                    <a:pt x="995" y="1896"/>
                    <a:pt x="1292" y="1998"/>
                  </a:cubicBezTo>
                  <a:cubicBezTo>
                    <a:pt x="1366" y="2026"/>
                    <a:pt x="1441" y="2044"/>
                    <a:pt x="1524" y="2054"/>
                  </a:cubicBezTo>
                  <a:cubicBezTo>
                    <a:pt x="1608" y="2082"/>
                    <a:pt x="1673" y="2091"/>
                    <a:pt x="1757" y="2091"/>
                  </a:cubicBezTo>
                  <a:cubicBezTo>
                    <a:pt x="1840" y="2082"/>
                    <a:pt x="1924" y="2082"/>
                    <a:pt x="1998" y="2072"/>
                  </a:cubicBezTo>
                  <a:cubicBezTo>
                    <a:pt x="2082" y="2054"/>
                    <a:pt x="2165" y="2026"/>
                    <a:pt x="2221" y="1979"/>
                  </a:cubicBezTo>
                  <a:cubicBezTo>
                    <a:pt x="2296" y="1933"/>
                    <a:pt x="2342" y="1868"/>
                    <a:pt x="2370" y="1803"/>
                  </a:cubicBezTo>
                  <a:cubicBezTo>
                    <a:pt x="2398" y="1728"/>
                    <a:pt x="2398" y="1654"/>
                    <a:pt x="2361" y="1580"/>
                  </a:cubicBezTo>
                  <a:cubicBezTo>
                    <a:pt x="2323" y="1515"/>
                    <a:pt x="2258" y="1450"/>
                    <a:pt x="2203" y="1422"/>
                  </a:cubicBezTo>
                  <a:cubicBezTo>
                    <a:pt x="2165" y="1394"/>
                    <a:pt x="2128" y="1385"/>
                    <a:pt x="2110" y="1357"/>
                  </a:cubicBezTo>
                  <a:cubicBezTo>
                    <a:pt x="2138" y="1357"/>
                    <a:pt x="2175" y="1348"/>
                    <a:pt x="2212" y="1348"/>
                  </a:cubicBezTo>
                  <a:cubicBezTo>
                    <a:pt x="2277" y="1338"/>
                    <a:pt x="2361" y="1310"/>
                    <a:pt x="2435" y="1282"/>
                  </a:cubicBezTo>
                  <a:cubicBezTo>
                    <a:pt x="2500" y="1245"/>
                    <a:pt x="2556" y="1190"/>
                    <a:pt x="2593" y="1125"/>
                  </a:cubicBezTo>
                  <a:cubicBezTo>
                    <a:pt x="2630" y="1060"/>
                    <a:pt x="2639" y="985"/>
                    <a:pt x="2602" y="920"/>
                  </a:cubicBezTo>
                  <a:cubicBezTo>
                    <a:pt x="2574" y="846"/>
                    <a:pt x="2500" y="799"/>
                    <a:pt x="2435" y="771"/>
                  </a:cubicBezTo>
                  <a:cubicBezTo>
                    <a:pt x="2361" y="734"/>
                    <a:pt x="2277" y="725"/>
                    <a:pt x="2203" y="706"/>
                  </a:cubicBezTo>
                  <a:cubicBezTo>
                    <a:pt x="2162" y="703"/>
                    <a:pt x="2123" y="702"/>
                    <a:pt x="2085" y="702"/>
                  </a:cubicBezTo>
                  <a:cubicBezTo>
                    <a:pt x="2008" y="702"/>
                    <a:pt x="1933" y="706"/>
                    <a:pt x="1859" y="706"/>
                  </a:cubicBezTo>
                  <a:cubicBezTo>
                    <a:pt x="1952" y="660"/>
                    <a:pt x="2035" y="604"/>
                    <a:pt x="2110" y="539"/>
                  </a:cubicBezTo>
                  <a:cubicBezTo>
                    <a:pt x="2156" y="493"/>
                    <a:pt x="2184" y="428"/>
                    <a:pt x="2203" y="363"/>
                  </a:cubicBezTo>
                  <a:cubicBezTo>
                    <a:pt x="2212" y="307"/>
                    <a:pt x="2212" y="233"/>
                    <a:pt x="2184" y="177"/>
                  </a:cubicBezTo>
                  <a:cubicBezTo>
                    <a:pt x="2165" y="121"/>
                    <a:pt x="2110" y="75"/>
                    <a:pt x="2035" y="38"/>
                  </a:cubicBezTo>
                  <a:cubicBezTo>
                    <a:pt x="1970" y="10"/>
                    <a:pt x="1896" y="0"/>
                    <a:pt x="18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50"/>
            <p:cNvSpPr/>
            <p:nvPr/>
          </p:nvSpPr>
          <p:spPr>
            <a:xfrm>
              <a:off x="4884250" y="3365000"/>
              <a:ext cx="43000" cy="7700"/>
            </a:xfrm>
            <a:custGeom>
              <a:rect b="b" l="l" r="r" t="t"/>
              <a:pathLst>
                <a:path extrusionOk="0" h="308" w="1720">
                  <a:moveTo>
                    <a:pt x="1719" y="0"/>
                  </a:moveTo>
                  <a:lnTo>
                    <a:pt x="1719" y="0"/>
                  </a:lnTo>
                  <a:cubicBezTo>
                    <a:pt x="1580" y="28"/>
                    <a:pt x="1422" y="47"/>
                    <a:pt x="1282" y="84"/>
                  </a:cubicBezTo>
                  <a:lnTo>
                    <a:pt x="855" y="168"/>
                  </a:lnTo>
                  <a:lnTo>
                    <a:pt x="428" y="242"/>
                  </a:lnTo>
                  <a:lnTo>
                    <a:pt x="214" y="279"/>
                  </a:lnTo>
                  <a:cubicBezTo>
                    <a:pt x="140" y="288"/>
                    <a:pt x="65" y="288"/>
                    <a:pt x="0" y="307"/>
                  </a:cubicBezTo>
                  <a:cubicBezTo>
                    <a:pt x="149" y="307"/>
                    <a:pt x="298" y="298"/>
                    <a:pt x="437" y="270"/>
                  </a:cubicBezTo>
                  <a:cubicBezTo>
                    <a:pt x="576" y="242"/>
                    <a:pt x="725" y="223"/>
                    <a:pt x="864" y="205"/>
                  </a:cubicBezTo>
                  <a:cubicBezTo>
                    <a:pt x="1022" y="168"/>
                    <a:pt x="1162" y="140"/>
                    <a:pt x="1301" y="112"/>
                  </a:cubicBezTo>
                  <a:lnTo>
                    <a:pt x="17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50"/>
            <p:cNvSpPr/>
            <p:nvPr/>
          </p:nvSpPr>
          <p:spPr>
            <a:xfrm>
              <a:off x="4884250" y="3374050"/>
              <a:ext cx="47875" cy="6775"/>
            </a:xfrm>
            <a:custGeom>
              <a:rect b="b" l="l" r="r" t="t"/>
              <a:pathLst>
                <a:path extrusionOk="0" h="271" w="1915">
                  <a:moveTo>
                    <a:pt x="0" y="1"/>
                  </a:moveTo>
                  <a:lnTo>
                    <a:pt x="242" y="38"/>
                  </a:lnTo>
                  <a:lnTo>
                    <a:pt x="483" y="75"/>
                  </a:lnTo>
                  <a:lnTo>
                    <a:pt x="957" y="140"/>
                  </a:lnTo>
                  <a:lnTo>
                    <a:pt x="1440" y="214"/>
                  </a:lnTo>
                  <a:cubicBezTo>
                    <a:pt x="1589" y="233"/>
                    <a:pt x="1747" y="242"/>
                    <a:pt x="1914" y="270"/>
                  </a:cubicBezTo>
                  <a:cubicBezTo>
                    <a:pt x="1766" y="233"/>
                    <a:pt x="1598" y="214"/>
                    <a:pt x="1440" y="187"/>
                  </a:cubicBezTo>
                  <a:cubicBezTo>
                    <a:pt x="1273" y="149"/>
                    <a:pt x="1124" y="131"/>
                    <a:pt x="957" y="103"/>
                  </a:cubicBezTo>
                  <a:cubicBezTo>
                    <a:pt x="809" y="84"/>
                    <a:pt x="651" y="57"/>
                    <a:pt x="483" y="38"/>
                  </a:cubicBezTo>
                  <a:cubicBezTo>
                    <a:pt x="325" y="29"/>
                    <a:pt x="15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50"/>
            <p:cNvSpPr/>
            <p:nvPr/>
          </p:nvSpPr>
          <p:spPr>
            <a:xfrm>
              <a:off x="4899575" y="3370100"/>
              <a:ext cx="12100" cy="2450"/>
            </a:xfrm>
            <a:custGeom>
              <a:rect b="b" l="l" r="r" t="t"/>
              <a:pathLst>
                <a:path extrusionOk="0" h="98" w="484">
                  <a:moveTo>
                    <a:pt x="484" y="1"/>
                  </a:moveTo>
                  <a:cubicBezTo>
                    <a:pt x="409" y="1"/>
                    <a:pt x="326" y="10"/>
                    <a:pt x="233" y="29"/>
                  </a:cubicBezTo>
                  <a:cubicBezTo>
                    <a:pt x="196" y="29"/>
                    <a:pt x="149" y="47"/>
                    <a:pt x="112" y="57"/>
                  </a:cubicBezTo>
                  <a:cubicBezTo>
                    <a:pt x="84" y="66"/>
                    <a:pt x="38" y="75"/>
                    <a:pt x="0" y="94"/>
                  </a:cubicBezTo>
                  <a:cubicBezTo>
                    <a:pt x="16" y="97"/>
                    <a:pt x="30" y="98"/>
                    <a:pt x="45" y="98"/>
                  </a:cubicBezTo>
                  <a:cubicBezTo>
                    <a:pt x="73" y="98"/>
                    <a:pt x="100" y="94"/>
                    <a:pt x="131" y="94"/>
                  </a:cubicBezTo>
                  <a:cubicBezTo>
                    <a:pt x="177" y="75"/>
                    <a:pt x="205" y="75"/>
                    <a:pt x="251" y="66"/>
                  </a:cubicBezTo>
                  <a:cubicBezTo>
                    <a:pt x="335" y="47"/>
                    <a:pt x="409" y="29"/>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50"/>
            <p:cNvSpPr/>
            <p:nvPr/>
          </p:nvSpPr>
          <p:spPr>
            <a:xfrm>
              <a:off x="4909800" y="3369650"/>
              <a:ext cx="6975" cy="2550"/>
            </a:xfrm>
            <a:custGeom>
              <a:rect b="b" l="l" r="r" t="t"/>
              <a:pathLst>
                <a:path extrusionOk="0" h="102" w="279">
                  <a:moveTo>
                    <a:pt x="279" y="0"/>
                  </a:moveTo>
                  <a:lnTo>
                    <a:pt x="279" y="0"/>
                  </a:lnTo>
                  <a:cubicBezTo>
                    <a:pt x="214" y="19"/>
                    <a:pt x="168" y="28"/>
                    <a:pt x="140" y="47"/>
                  </a:cubicBezTo>
                  <a:cubicBezTo>
                    <a:pt x="112" y="65"/>
                    <a:pt x="93" y="65"/>
                    <a:pt x="65" y="75"/>
                  </a:cubicBezTo>
                  <a:cubicBezTo>
                    <a:pt x="47" y="84"/>
                    <a:pt x="19" y="84"/>
                    <a:pt x="0" y="93"/>
                  </a:cubicBezTo>
                  <a:cubicBezTo>
                    <a:pt x="6" y="99"/>
                    <a:pt x="15" y="101"/>
                    <a:pt x="24" y="101"/>
                  </a:cubicBezTo>
                  <a:cubicBezTo>
                    <a:pt x="42" y="101"/>
                    <a:pt x="62" y="93"/>
                    <a:pt x="75" y="93"/>
                  </a:cubicBezTo>
                  <a:cubicBezTo>
                    <a:pt x="102" y="84"/>
                    <a:pt x="121" y="84"/>
                    <a:pt x="149" y="75"/>
                  </a:cubicBezTo>
                  <a:cubicBezTo>
                    <a:pt x="195" y="47"/>
                    <a:pt x="242" y="37"/>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50"/>
            <p:cNvSpPr/>
            <p:nvPr/>
          </p:nvSpPr>
          <p:spPr>
            <a:xfrm>
              <a:off x="4905850" y="3372900"/>
              <a:ext cx="11625" cy="1175"/>
            </a:xfrm>
            <a:custGeom>
              <a:rect b="b" l="l" r="r" t="t"/>
              <a:pathLst>
                <a:path extrusionOk="0" h="47" w="465">
                  <a:moveTo>
                    <a:pt x="233" y="0"/>
                  </a:moveTo>
                  <a:cubicBezTo>
                    <a:pt x="158" y="10"/>
                    <a:pt x="84" y="19"/>
                    <a:pt x="0" y="38"/>
                  </a:cubicBezTo>
                  <a:cubicBezTo>
                    <a:pt x="37" y="47"/>
                    <a:pt x="84" y="47"/>
                    <a:pt x="121" y="47"/>
                  </a:cubicBezTo>
                  <a:lnTo>
                    <a:pt x="233" y="47"/>
                  </a:lnTo>
                  <a:cubicBezTo>
                    <a:pt x="316" y="47"/>
                    <a:pt x="400" y="38"/>
                    <a:pt x="465" y="10"/>
                  </a:cubicBezTo>
                  <a:cubicBezTo>
                    <a:pt x="400" y="0"/>
                    <a:pt x="316" y="0"/>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50"/>
            <p:cNvSpPr/>
            <p:nvPr/>
          </p:nvSpPr>
          <p:spPr>
            <a:xfrm>
              <a:off x="4894700" y="3373125"/>
              <a:ext cx="7225" cy="950"/>
            </a:xfrm>
            <a:custGeom>
              <a:rect b="b" l="l" r="r" t="t"/>
              <a:pathLst>
                <a:path extrusionOk="0" h="38" w="289">
                  <a:moveTo>
                    <a:pt x="149" y="1"/>
                  </a:moveTo>
                  <a:cubicBezTo>
                    <a:pt x="93" y="1"/>
                    <a:pt x="47" y="1"/>
                    <a:pt x="0" y="19"/>
                  </a:cubicBezTo>
                  <a:cubicBezTo>
                    <a:pt x="47" y="29"/>
                    <a:pt x="93" y="38"/>
                    <a:pt x="140" y="38"/>
                  </a:cubicBezTo>
                  <a:cubicBezTo>
                    <a:pt x="195" y="38"/>
                    <a:pt x="242" y="38"/>
                    <a:pt x="288" y="29"/>
                  </a:cubicBezTo>
                  <a:cubicBezTo>
                    <a:pt x="242" y="19"/>
                    <a:pt x="195"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50"/>
            <p:cNvSpPr/>
            <p:nvPr/>
          </p:nvSpPr>
          <p:spPr>
            <a:xfrm>
              <a:off x="4932100" y="3375225"/>
              <a:ext cx="10475" cy="2775"/>
            </a:xfrm>
            <a:custGeom>
              <a:rect b="b" l="l" r="r" t="t"/>
              <a:pathLst>
                <a:path extrusionOk="0" h="111" w="419">
                  <a:moveTo>
                    <a:pt x="418" y="0"/>
                  </a:moveTo>
                  <a:cubicBezTo>
                    <a:pt x="344" y="0"/>
                    <a:pt x="279" y="28"/>
                    <a:pt x="205" y="37"/>
                  </a:cubicBezTo>
                  <a:lnTo>
                    <a:pt x="102" y="75"/>
                  </a:lnTo>
                  <a:lnTo>
                    <a:pt x="0" y="102"/>
                  </a:lnTo>
                  <a:cubicBezTo>
                    <a:pt x="16" y="109"/>
                    <a:pt x="30" y="111"/>
                    <a:pt x="44" y="111"/>
                  </a:cubicBezTo>
                  <a:cubicBezTo>
                    <a:pt x="70" y="111"/>
                    <a:pt x="93" y="102"/>
                    <a:pt x="112" y="102"/>
                  </a:cubicBezTo>
                  <a:cubicBezTo>
                    <a:pt x="149" y="93"/>
                    <a:pt x="186" y="93"/>
                    <a:pt x="223" y="84"/>
                  </a:cubicBezTo>
                  <a:cubicBezTo>
                    <a:pt x="288" y="56"/>
                    <a:pt x="363" y="3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50"/>
            <p:cNvSpPr/>
            <p:nvPr/>
          </p:nvSpPr>
          <p:spPr>
            <a:xfrm>
              <a:off x="4927675" y="3375225"/>
              <a:ext cx="7225" cy="1875"/>
            </a:xfrm>
            <a:custGeom>
              <a:rect b="b" l="l" r="r" t="t"/>
              <a:pathLst>
                <a:path extrusionOk="0" h="75" w="289">
                  <a:moveTo>
                    <a:pt x="289" y="0"/>
                  </a:moveTo>
                  <a:lnTo>
                    <a:pt x="289" y="0"/>
                  </a:lnTo>
                  <a:cubicBezTo>
                    <a:pt x="233" y="10"/>
                    <a:pt x="186" y="28"/>
                    <a:pt x="140" y="28"/>
                  </a:cubicBezTo>
                  <a:lnTo>
                    <a:pt x="1" y="56"/>
                  </a:lnTo>
                  <a:cubicBezTo>
                    <a:pt x="29" y="75"/>
                    <a:pt x="56" y="75"/>
                    <a:pt x="84" y="75"/>
                  </a:cubicBezTo>
                  <a:cubicBezTo>
                    <a:pt x="103" y="75"/>
                    <a:pt x="131" y="56"/>
                    <a:pt x="149" y="56"/>
                  </a:cubicBezTo>
                  <a:cubicBezTo>
                    <a:pt x="177" y="56"/>
                    <a:pt x="196" y="47"/>
                    <a:pt x="224" y="37"/>
                  </a:cubicBezTo>
                  <a:lnTo>
                    <a:pt x="28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50"/>
            <p:cNvSpPr/>
            <p:nvPr/>
          </p:nvSpPr>
          <p:spPr>
            <a:xfrm>
              <a:off x="4938825" y="3372675"/>
              <a:ext cx="3750" cy="1650"/>
            </a:xfrm>
            <a:custGeom>
              <a:rect b="b" l="l" r="r" t="t"/>
              <a:pathLst>
                <a:path extrusionOk="0" h="66" w="150">
                  <a:moveTo>
                    <a:pt x="149" y="0"/>
                  </a:moveTo>
                  <a:cubicBezTo>
                    <a:pt x="121" y="0"/>
                    <a:pt x="94" y="9"/>
                    <a:pt x="66" y="37"/>
                  </a:cubicBezTo>
                  <a:cubicBezTo>
                    <a:pt x="56" y="37"/>
                    <a:pt x="47" y="37"/>
                    <a:pt x="29" y="47"/>
                  </a:cubicBezTo>
                  <a:cubicBezTo>
                    <a:pt x="19" y="56"/>
                    <a:pt x="10" y="56"/>
                    <a:pt x="1" y="65"/>
                  </a:cubicBezTo>
                  <a:cubicBezTo>
                    <a:pt x="29" y="65"/>
                    <a:pt x="66" y="65"/>
                    <a:pt x="94" y="56"/>
                  </a:cubicBezTo>
                  <a:cubicBezTo>
                    <a:pt x="103" y="47"/>
                    <a:pt x="112" y="47"/>
                    <a:pt x="121" y="37"/>
                  </a:cubicBezTo>
                  <a:cubicBezTo>
                    <a:pt x="140" y="19"/>
                    <a:pt x="149" y="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50"/>
            <p:cNvSpPr/>
            <p:nvPr/>
          </p:nvSpPr>
          <p:spPr>
            <a:xfrm>
              <a:off x="4929300" y="3392400"/>
              <a:ext cx="8850" cy="3750"/>
            </a:xfrm>
            <a:custGeom>
              <a:rect b="b" l="l" r="r" t="t"/>
              <a:pathLst>
                <a:path extrusionOk="0" h="150" w="354">
                  <a:moveTo>
                    <a:pt x="354" y="1"/>
                  </a:moveTo>
                  <a:cubicBezTo>
                    <a:pt x="317" y="57"/>
                    <a:pt x="270" y="84"/>
                    <a:pt x="205" y="112"/>
                  </a:cubicBezTo>
                  <a:cubicBezTo>
                    <a:pt x="177" y="131"/>
                    <a:pt x="140" y="140"/>
                    <a:pt x="112" y="140"/>
                  </a:cubicBezTo>
                  <a:lnTo>
                    <a:pt x="1" y="140"/>
                  </a:lnTo>
                  <a:cubicBezTo>
                    <a:pt x="19" y="140"/>
                    <a:pt x="29" y="149"/>
                    <a:pt x="47" y="149"/>
                  </a:cubicBezTo>
                  <a:lnTo>
                    <a:pt x="112" y="149"/>
                  </a:lnTo>
                  <a:cubicBezTo>
                    <a:pt x="149" y="149"/>
                    <a:pt x="177" y="149"/>
                    <a:pt x="214" y="140"/>
                  </a:cubicBezTo>
                  <a:cubicBezTo>
                    <a:pt x="252" y="131"/>
                    <a:pt x="279" y="103"/>
                    <a:pt x="307" y="84"/>
                  </a:cubicBezTo>
                  <a:cubicBezTo>
                    <a:pt x="344" y="57"/>
                    <a:pt x="354" y="38"/>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50"/>
            <p:cNvSpPr/>
            <p:nvPr/>
          </p:nvSpPr>
          <p:spPr>
            <a:xfrm>
              <a:off x="4923275" y="3393800"/>
              <a:ext cx="9775" cy="1175"/>
            </a:xfrm>
            <a:custGeom>
              <a:rect b="b" l="l" r="r" t="t"/>
              <a:pathLst>
                <a:path extrusionOk="0" h="47" w="391">
                  <a:moveTo>
                    <a:pt x="0" y="1"/>
                  </a:moveTo>
                  <a:cubicBezTo>
                    <a:pt x="28" y="28"/>
                    <a:pt x="65" y="28"/>
                    <a:pt x="93" y="38"/>
                  </a:cubicBezTo>
                  <a:cubicBezTo>
                    <a:pt x="121" y="47"/>
                    <a:pt x="158" y="47"/>
                    <a:pt x="186" y="47"/>
                  </a:cubicBezTo>
                  <a:cubicBezTo>
                    <a:pt x="260" y="47"/>
                    <a:pt x="325" y="38"/>
                    <a:pt x="390" y="28"/>
                  </a:cubicBezTo>
                  <a:cubicBezTo>
                    <a:pt x="353" y="10"/>
                    <a:pt x="316" y="10"/>
                    <a:pt x="279" y="10"/>
                  </a:cubicBezTo>
                  <a:lnTo>
                    <a:pt x="93" y="10"/>
                  </a:ln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50"/>
            <p:cNvSpPr/>
            <p:nvPr/>
          </p:nvSpPr>
          <p:spPr>
            <a:xfrm>
              <a:off x="4918400" y="3394275"/>
              <a:ext cx="8150" cy="2100"/>
            </a:xfrm>
            <a:custGeom>
              <a:rect b="b" l="l" r="r" t="t"/>
              <a:pathLst>
                <a:path extrusionOk="0" h="84" w="326">
                  <a:moveTo>
                    <a:pt x="0" y="0"/>
                  </a:moveTo>
                  <a:lnTo>
                    <a:pt x="0" y="0"/>
                  </a:lnTo>
                  <a:cubicBezTo>
                    <a:pt x="9" y="28"/>
                    <a:pt x="46" y="37"/>
                    <a:pt x="74" y="47"/>
                  </a:cubicBezTo>
                  <a:cubicBezTo>
                    <a:pt x="93" y="65"/>
                    <a:pt x="130" y="65"/>
                    <a:pt x="149" y="74"/>
                  </a:cubicBezTo>
                  <a:cubicBezTo>
                    <a:pt x="177" y="74"/>
                    <a:pt x="195" y="84"/>
                    <a:pt x="232" y="84"/>
                  </a:cubicBezTo>
                  <a:lnTo>
                    <a:pt x="325" y="84"/>
                  </a:lnTo>
                  <a:cubicBezTo>
                    <a:pt x="269" y="65"/>
                    <a:pt x="214" y="56"/>
                    <a:pt x="167" y="37"/>
                  </a:cubicBezTo>
                  <a:cubicBezTo>
                    <a:pt x="102" y="28"/>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50"/>
            <p:cNvSpPr/>
            <p:nvPr/>
          </p:nvSpPr>
          <p:spPr>
            <a:xfrm>
              <a:off x="4927225" y="3392475"/>
              <a:ext cx="5825" cy="1125"/>
            </a:xfrm>
            <a:custGeom>
              <a:rect b="b" l="l" r="r" t="t"/>
              <a:pathLst>
                <a:path extrusionOk="0" h="45" w="233">
                  <a:moveTo>
                    <a:pt x="168" y="0"/>
                  </a:moveTo>
                  <a:cubicBezTo>
                    <a:pt x="149" y="0"/>
                    <a:pt x="130" y="2"/>
                    <a:pt x="112" y="7"/>
                  </a:cubicBezTo>
                  <a:lnTo>
                    <a:pt x="0" y="7"/>
                  </a:lnTo>
                  <a:cubicBezTo>
                    <a:pt x="28" y="35"/>
                    <a:pt x="65" y="44"/>
                    <a:pt x="112" y="44"/>
                  </a:cubicBezTo>
                  <a:cubicBezTo>
                    <a:pt x="121" y="44"/>
                    <a:pt x="149" y="35"/>
                    <a:pt x="167" y="35"/>
                  </a:cubicBezTo>
                  <a:cubicBezTo>
                    <a:pt x="195" y="35"/>
                    <a:pt x="214" y="16"/>
                    <a:pt x="232" y="7"/>
                  </a:cubicBezTo>
                  <a:cubicBezTo>
                    <a:pt x="209" y="2"/>
                    <a:pt x="188"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50"/>
            <p:cNvSpPr/>
            <p:nvPr/>
          </p:nvSpPr>
          <p:spPr>
            <a:xfrm>
              <a:off x="4887725" y="3376625"/>
              <a:ext cx="5825" cy="5825"/>
            </a:xfrm>
            <a:custGeom>
              <a:rect b="b" l="l" r="r" t="t"/>
              <a:pathLst>
                <a:path extrusionOk="0" h="233" w="233">
                  <a:moveTo>
                    <a:pt x="1" y="0"/>
                  </a:moveTo>
                  <a:lnTo>
                    <a:pt x="1" y="0"/>
                  </a:lnTo>
                  <a:cubicBezTo>
                    <a:pt x="10" y="28"/>
                    <a:pt x="19" y="46"/>
                    <a:pt x="19" y="74"/>
                  </a:cubicBezTo>
                  <a:cubicBezTo>
                    <a:pt x="47" y="93"/>
                    <a:pt x="56" y="121"/>
                    <a:pt x="75" y="139"/>
                  </a:cubicBezTo>
                  <a:cubicBezTo>
                    <a:pt x="121" y="177"/>
                    <a:pt x="168" y="223"/>
                    <a:pt x="233" y="232"/>
                  </a:cubicBezTo>
                  <a:cubicBezTo>
                    <a:pt x="186" y="204"/>
                    <a:pt x="149" y="158"/>
                    <a:pt x="112" y="121"/>
                  </a:cubicBezTo>
                  <a:cubicBezTo>
                    <a:pt x="75" y="84"/>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50"/>
            <p:cNvSpPr/>
            <p:nvPr/>
          </p:nvSpPr>
          <p:spPr>
            <a:xfrm>
              <a:off x="4891225" y="3377550"/>
              <a:ext cx="4900" cy="4200"/>
            </a:xfrm>
            <a:custGeom>
              <a:rect b="b" l="l" r="r" t="t"/>
              <a:pathLst>
                <a:path extrusionOk="0" h="168" w="196">
                  <a:moveTo>
                    <a:pt x="0" y="0"/>
                  </a:moveTo>
                  <a:cubicBezTo>
                    <a:pt x="0" y="28"/>
                    <a:pt x="9" y="47"/>
                    <a:pt x="19" y="56"/>
                  </a:cubicBezTo>
                  <a:cubicBezTo>
                    <a:pt x="28" y="84"/>
                    <a:pt x="46" y="93"/>
                    <a:pt x="65" y="102"/>
                  </a:cubicBezTo>
                  <a:cubicBezTo>
                    <a:pt x="102" y="140"/>
                    <a:pt x="149" y="149"/>
                    <a:pt x="195" y="167"/>
                  </a:cubicBezTo>
                  <a:cubicBezTo>
                    <a:pt x="186" y="140"/>
                    <a:pt x="158" y="130"/>
                    <a:pt x="149" y="121"/>
                  </a:cubicBezTo>
                  <a:cubicBezTo>
                    <a:pt x="139" y="102"/>
                    <a:pt x="111" y="93"/>
                    <a:pt x="102" y="84"/>
                  </a:cubicBezTo>
                  <a:cubicBezTo>
                    <a:pt x="65"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50"/>
            <p:cNvSpPr/>
            <p:nvPr/>
          </p:nvSpPr>
          <p:spPr>
            <a:xfrm>
              <a:off x="4894700" y="3377775"/>
              <a:ext cx="6525" cy="1650"/>
            </a:xfrm>
            <a:custGeom>
              <a:rect b="b" l="l" r="r" t="t"/>
              <a:pathLst>
                <a:path extrusionOk="0" h="66" w="261">
                  <a:moveTo>
                    <a:pt x="0" y="0"/>
                  </a:moveTo>
                  <a:cubicBezTo>
                    <a:pt x="47" y="28"/>
                    <a:pt x="75" y="38"/>
                    <a:pt x="121" y="47"/>
                  </a:cubicBezTo>
                  <a:cubicBezTo>
                    <a:pt x="149" y="65"/>
                    <a:pt x="168" y="65"/>
                    <a:pt x="195" y="65"/>
                  </a:cubicBezTo>
                  <a:lnTo>
                    <a:pt x="261" y="65"/>
                  </a:lnTo>
                  <a:cubicBezTo>
                    <a:pt x="214" y="38"/>
                    <a:pt x="186" y="28"/>
                    <a:pt x="140" y="19"/>
                  </a:cubicBezTo>
                  <a:cubicBezTo>
                    <a:pt x="93" y="0"/>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50"/>
            <p:cNvSpPr/>
            <p:nvPr/>
          </p:nvSpPr>
          <p:spPr>
            <a:xfrm>
              <a:off x="4897250" y="3380550"/>
              <a:ext cx="5125" cy="2600"/>
            </a:xfrm>
            <a:custGeom>
              <a:rect b="b" l="l" r="r" t="t"/>
              <a:pathLst>
                <a:path extrusionOk="0" h="104" w="205">
                  <a:moveTo>
                    <a:pt x="1" y="1"/>
                  </a:moveTo>
                  <a:cubicBezTo>
                    <a:pt x="19" y="29"/>
                    <a:pt x="56" y="47"/>
                    <a:pt x="93" y="66"/>
                  </a:cubicBezTo>
                  <a:cubicBezTo>
                    <a:pt x="131" y="85"/>
                    <a:pt x="159" y="103"/>
                    <a:pt x="205" y="103"/>
                  </a:cubicBezTo>
                  <a:cubicBezTo>
                    <a:pt x="186" y="66"/>
                    <a:pt x="149" y="47"/>
                    <a:pt x="112" y="29"/>
                  </a:cubicBezTo>
                  <a:cubicBezTo>
                    <a:pt x="8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50"/>
            <p:cNvSpPr/>
            <p:nvPr/>
          </p:nvSpPr>
          <p:spPr>
            <a:xfrm>
              <a:off x="4896100" y="3384050"/>
              <a:ext cx="6975" cy="3050"/>
            </a:xfrm>
            <a:custGeom>
              <a:rect b="b" l="l" r="r" t="t"/>
              <a:pathLst>
                <a:path extrusionOk="0" h="122" w="279">
                  <a:moveTo>
                    <a:pt x="0" y="0"/>
                  </a:moveTo>
                  <a:cubicBezTo>
                    <a:pt x="37" y="28"/>
                    <a:pt x="84" y="56"/>
                    <a:pt x="130" y="75"/>
                  </a:cubicBezTo>
                  <a:cubicBezTo>
                    <a:pt x="167" y="93"/>
                    <a:pt x="214" y="112"/>
                    <a:pt x="279" y="121"/>
                  </a:cubicBezTo>
                  <a:cubicBezTo>
                    <a:pt x="242" y="93"/>
                    <a:pt x="195" y="65"/>
                    <a:pt x="149" y="47"/>
                  </a:cubicBezTo>
                  <a:cubicBezTo>
                    <a:pt x="102" y="2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50"/>
            <p:cNvSpPr/>
            <p:nvPr/>
          </p:nvSpPr>
          <p:spPr>
            <a:xfrm>
              <a:off x="4922800" y="3348500"/>
              <a:ext cx="9775" cy="1200"/>
            </a:xfrm>
            <a:custGeom>
              <a:rect b="b" l="l" r="r" t="t"/>
              <a:pathLst>
                <a:path extrusionOk="0" h="48" w="391">
                  <a:moveTo>
                    <a:pt x="196" y="1"/>
                  </a:moveTo>
                  <a:cubicBezTo>
                    <a:pt x="131" y="1"/>
                    <a:pt x="56" y="10"/>
                    <a:pt x="1" y="47"/>
                  </a:cubicBezTo>
                  <a:cubicBezTo>
                    <a:pt x="38" y="38"/>
                    <a:pt x="66" y="38"/>
                    <a:pt x="103" y="38"/>
                  </a:cubicBezTo>
                  <a:lnTo>
                    <a:pt x="196" y="38"/>
                  </a:lnTo>
                  <a:cubicBezTo>
                    <a:pt x="251" y="38"/>
                    <a:pt x="326" y="47"/>
                    <a:pt x="391" y="47"/>
                  </a:cubicBezTo>
                  <a:cubicBezTo>
                    <a:pt x="363" y="29"/>
                    <a:pt x="335" y="10"/>
                    <a:pt x="298"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50"/>
            <p:cNvSpPr/>
            <p:nvPr/>
          </p:nvSpPr>
          <p:spPr>
            <a:xfrm>
              <a:off x="4920700" y="3350375"/>
              <a:ext cx="8175" cy="1400"/>
            </a:xfrm>
            <a:custGeom>
              <a:rect b="b" l="l" r="r" t="t"/>
              <a:pathLst>
                <a:path extrusionOk="0" h="56" w="327">
                  <a:moveTo>
                    <a:pt x="159" y="0"/>
                  </a:moveTo>
                  <a:cubicBezTo>
                    <a:pt x="103" y="9"/>
                    <a:pt x="47" y="19"/>
                    <a:pt x="1" y="56"/>
                  </a:cubicBezTo>
                  <a:lnTo>
                    <a:pt x="85" y="47"/>
                  </a:lnTo>
                  <a:cubicBezTo>
                    <a:pt x="103" y="47"/>
                    <a:pt x="140" y="28"/>
                    <a:pt x="159" y="28"/>
                  </a:cubicBezTo>
                  <a:cubicBezTo>
                    <a:pt x="215" y="19"/>
                    <a:pt x="270" y="19"/>
                    <a:pt x="326" y="9"/>
                  </a:cubicBezTo>
                  <a:cubicBezTo>
                    <a:pt x="289" y="0"/>
                    <a:pt x="270" y="0"/>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50"/>
            <p:cNvSpPr/>
            <p:nvPr/>
          </p:nvSpPr>
          <p:spPr>
            <a:xfrm>
              <a:off x="4915825" y="3352825"/>
              <a:ext cx="8625" cy="2675"/>
            </a:xfrm>
            <a:custGeom>
              <a:rect b="b" l="l" r="r" t="t"/>
              <a:pathLst>
                <a:path extrusionOk="0" h="107" w="345">
                  <a:moveTo>
                    <a:pt x="300" y="1"/>
                  </a:moveTo>
                  <a:cubicBezTo>
                    <a:pt x="253" y="1"/>
                    <a:pt x="208" y="13"/>
                    <a:pt x="159" y="42"/>
                  </a:cubicBezTo>
                  <a:cubicBezTo>
                    <a:pt x="140" y="42"/>
                    <a:pt x="103" y="51"/>
                    <a:pt x="84" y="60"/>
                  </a:cubicBezTo>
                  <a:cubicBezTo>
                    <a:pt x="47" y="69"/>
                    <a:pt x="19" y="88"/>
                    <a:pt x="1" y="107"/>
                  </a:cubicBezTo>
                  <a:lnTo>
                    <a:pt x="94" y="88"/>
                  </a:lnTo>
                  <a:cubicBezTo>
                    <a:pt x="112" y="69"/>
                    <a:pt x="149" y="69"/>
                    <a:pt x="177" y="60"/>
                  </a:cubicBezTo>
                  <a:cubicBezTo>
                    <a:pt x="233" y="32"/>
                    <a:pt x="289" y="23"/>
                    <a:pt x="345" y="4"/>
                  </a:cubicBezTo>
                  <a:cubicBezTo>
                    <a:pt x="329" y="2"/>
                    <a:pt x="314" y="1"/>
                    <a:pt x="3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50"/>
            <p:cNvSpPr/>
            <p:nvPr/>
          </p:nvSpPr>
          <p:spPr>
            <a:xfrm>
              <a:off x="4908875" y="3351750"/>
              <a:ext cx="8150" cy="3750"/>
            </a:xfrm>
            <a:custGeom>
              <a:rect b="b" l="l" r="r" t="t"/>
              <a:pathLst>
                <a:path extrusionOk="0" h="150" w="326">
                  <a:moveTo>
                    <a:pt x="325" y="1"/>
                  </a:moveTo>
                  <a:lnTo>
                    <a:pt x="325" y="1"/>
                  </a:lnTo>
                  <a:cubicBezTo>
                    <a:pt x="251" y="10"/>
                    <a:pt x="195" y="19"/>
                    <a:pt x="149" y="47"/>
                  </a:cubicBezTo>
                  <a:cubicBezTo>
                    <a:pt x="112" y="57"/>
                    <a:pt x="93" y="75"/>
                    <a:pt x="65" y="94"/>
                  </a:cubicBezTo>
                  <a:cubicBezTo>
                    <a:pt x="47" y="103"/>
                    <a:pt x="9" y="122"/>
                    <a:pt x="0" y="150"/>
                  </a:cubicBezTo>
                  <a:lnTo>
                    <a:pt x="84" y="112"/>
                  </a:lnTo>
                  <a:cubicBezTo>
                    <a:pt x="102" y="103"/>
                    <a:pt x="139" y="94"/>
                    <a:pt x="158" y="85"/>
                  </a:cubicBezTo>
                  <a:cubicBezTo>
                    <a:pt x="223" y="57"/>
                    <a:pt x="279" y="38"/>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50"/>
            <p:cNvSpPr/>
            <p:nvPr/>
          </p:nvSpPr>
          <p:spPr>
            <a:xfrm>
              <a:off x="4902825" y="3356400"/>
              <a:ext cx="8850" cy="2825"/>
            </a:xfrm>
            <a:custGeom>
              <a:rect b="b" l="l" r="r" t="t"/>
              <a:pathLst>
                <a:path extrusionOk="0" h="113" w="354">
                  <a:moveTo>
                    <a:pt x="354" y="1"/>
                  </a:moveTo>
                  <a:cubicBezTo>
                    <a:pt x="289" y="1"/>
                    <a:pt x="233" y="10"/>
                    <a:pt x="158" y="19"/>
                  </a:cubicBezTo>
                  <a:cubicBezTo>
                    <a:pt x="121" y="38"/>
                    <a:pt x="93" y="47"/>
                    <a:pt x="66" y="56"/>
                  </a:cubicBezTo>
                  <a:cubicBezTo>
                    <a:pt x="47" y="66"/>
                    <a:pt x="10" y="94"/>
                    <a:pt x="1" y="112"/>
                  </a:cubicBezTo>
                  <a:cubicBezTo>
                    <a:pt x="28" y="94"/>
                    <a:pt x="56" y="94"/>
                    <a:pt x="93" y="84"/>
                  </a:cubicBezTo>
                  <a:lnTo>
                    <a:pt x="186" y="56"/>
                  </a:lnTo>
                  <a:cubicBezTo>
                    <a:pt x="242" y="47"/>
                    <a:pt x="298" y="19"/>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50"/>
            <p:cNvSpPr/>
            <p:nvPr/>
          </p:nvSpPr>
          <p:spPr>
            <a:xfrm>
              <a:off x="4925125" y="3368950"/>
              <a:ext cx="3975" cy="725"/>
            </a:xfrm>
            <a:custGeom>
              <a:rect b="b" l="l" r="r" t="t"/>
              <a:pathLst>
                <a:path extrusionOk="0" h="29" w="159">
                  <a:moveTo>
                    <a:pt x="84" y="0"/>
                  </a:moveTo>
                  <a:cubicBezTo>
                    <a:pt x="56" y="0"/>
                    <a:pt x="19" y="10"/>
                    <a:pt x="0" y="19"/>
                  </a:cubicBezTo>
                  <a:cubicBezTo>
                    <a:pt x="19" y="28"/>
                    <a:pt x="56" y="28"/>
                    <a:pt x="84" y="28"/>
                  </a:cubicBezTo>
                  <a:cubicBezTo>
                    <a:pt x="103" y="28"/>
                    <a:pt x="140" y="19"/>
                    <a:pt x="158" y="10"/>
                  </a:cubicBezTo>
                  <a:cubicBezTo>
                    <a:pt x="131" y="0"/>
                    <a:pt x="103"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50"/>
            <p:cNvSpPr/>
            <p:nvPr/>
          </p:nvSpPr>
          <p:spPr>
            <a:xfrm>
              <a:off x="4928600" y="3370100"/>
              <a:ext cx="3975" cy="725"/>
            </a:xfrm>
            <a:custGeom>
              <a:rect b="b" l="l" r="r" t="t"/>
              <a:pathLst>
                <a:path extrusionOk="0" h="29" w="159">
                  <a:moveTo>
                    <a:pt x="84" y="1"/>
                  </a:moveTo>
                  <a:cubicBezTo>
                    <a:pt x="57" y="1"/>
                    <a:pt x="19" y="1"/>
                    <a:pt x="1" y="19"/>
                  </a:cubicBezTo>
                  <a:cubicBezTo>
                    <a:pt x="19" y="29"/>
                    <a:pt x="57" y="29"/>
                    <a:pt x="84" y="29"/>
                  </a:cubicBezTo>
                  <a:cubicBezTo>
                    <a:pt x="103" y="29"/>
                    <a:pt x="140" y="29"/>
                    <a:pt x="159" y="10"/>
                  </a:cubicBezTo>
                  <a:cubicBezTo>
                    <a:pt x="131" y="1"/>
                    <a:pt x="10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50"/>
            <p:cNvSpPr/>
            <p:nvPr/>
          </p:nvSpPr>
          <p:spPr>
            <a:xfrm>
              <a:off x="4894700" y="3361275"/>
              <a:ext cx="5125" cy="3050"/>
            </a:xfrm>
            <a:custGeom>
              <a:rect b="b" l="l" r="r" t="t"/>
              <a:pathLst>
                <a:path extrusionOk="0" h="122" w="205">
                  <a:moveTo>
                    <a:pt x="205" y="1"/>
                  </a:moveTo>
                  <a:cubicBezTo>
                    <a:pt x="158" y="1"/>
                    <a:pt x="121" y="10"/>
                    <a:pt x="75" y="38"/>
                  </a:cubicBezTo>
                  <a:cubicBezTo>
                    <a:pt x="65" y="47"/>
                    <a:pt x="38" y="57"/>
                    <a:pt x="28" y="75"/>
                  </a:cubicBezTo>
                  <a:cubicBezTo>
                    <a:pt x="19" y="84"/>
                    <a:pt x="10" y="94"/>
                    <a:pt x="0" y="122"/>
                  </a:cubicBezTo>
                  <a:cubicBezTo>
                    <a:pt x="47" y="103"/>
                    <a:pt x="75" y="94"/>
                    <a:pt x="112" y="75"/>
                  </a:cubicBezTo>
                  <a:cubicBezTo>
                    <a:pt x="149" y="47"/>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50"/>
            <p:cNvSpPr/>
            <p:nvPr/>
          </p:nvSpPr>
          <p:spPr>
            <a:xfrm>
              <a:off x="4420400" y="3685525"/>
              <a:ext cx="486625" cy="494300"/>
            </a:xfrm>
            <a:custGeom>
              <a:rect b="b" l="l" r="r" t="t"/>
              <a:pathLst>
                <a:path extrusionOk="0" h="19772" w="19465">
                  <a:moveTo>
                    <a:pt x="19465" y="1"/>
                  </a:moveTo>
                  <a:lnTo>
                    <a:pt x="0" y="112"/>
                  </a:lnTo>
                  <a:lnTo>
                    <a:pt x="3670" y="18638"/>
                  </a:lnTo>
                  <a:cubicBezTo>
                    <a:pt x="3847" y="19270"/>
                    <a:pt x="6727" y="19772"/>
                    <a:pt x="10258" y="19772"/>
                  </a:cubicBezTo>
                  <a:cubicBezTo>
                    <a:pt x="13890" y="19772"/>
                    <a:pt x="16854" y="19233"/>
                    <a:pt x="16854" y="18582"/>
                  </a:cubicBezTo>
                  <a:cubicBezTo>
                    <a:pt x="16854" y="18536"/>
                    <a:pt x="16845" y="18499"/>
                    <a:pt x="16817" y="18462"/>
                  </a:cubicBezTo>
                  <a:lnTo>
                    <a:pt x="19465"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50"/>
            <p:cNvSpPr/>
            <p:nvPr/>
          </p:nvSpPr>
          <p:spPr>
            <a:xfrm>
              <a:off x="4416225" y="3682750"/>
              <a:ext cx="494900" cy="499775"/>
            </a:xfrm>
            <a:custGeom>
              <a:rect b="b" l="l" r="r" t="t"/>
              <a:pathLst>
                <a:path extrusionOk="0" h="19991" w="19796">
                  <a:moveTo>
                    <a:pt x="19444" y="205"/>
                  </a:moveTo>
                  <a:cubicBezTo>
                    <a:pt x="18965" y="3525"/>
                    <a:pt x="18495" y="6826"/>
                    <a:pt x="18006" y="10146"/>
                  </a:cubicBezTo>
                  <a:cubicBezTo>
                    <a:pt x="17709" y="12273"/>
                    <a:pt x="17393" y="14401"/>
                    <a:pt x="17086" y="16510"/>
                  </a:cubicBezTo>
                  <a:cubicBezTo>
                    <a:pt x="17012" y="17095"/>
                    <a:pt x="16928" y="17671"/>
                    <a:pt x="16835" y="18257"/>
                  </a:cubicBezTo>
                  <a:cubicBezTo>
                    <a:pt x="16826" y="18359"/>
                    <a:pt x="16789" y="18461"/>
                    <a:pt x="16789" y="18554"/>
                  </a:cubicBezTo>
                  <a:cubicBezTo>
                    <a:pt x="16779" y="18740"/>
                    <a:pt x="16835" y="18777"/>
                    <a:pt x="16687" y="18907"/>
                  </a:cubicBezTo>
                  <a:cubicBezTo>
                    <a:pt x="16482" y="19065"/>
                    <a:pt x="16185" y="19149"/>
                    <a:pt x="15943" y="19204"/>
                  </a:cubicBezTo>
                  <a:cubicBezTo>
                    <a:pt x="14359" y="19659"/>
                    <a:pt x="12635" y="19772"/>
                    <a:pt x="10956" y="19772"/>
                  </a:cubicBezTo>
                  <a:cubicBezTo>
                    <a:pt x="10301" y="19772"/>
                    <a:pt x="9652" y="19755"/>
                    <a:pt x="9022" y="19734"/>
                  </a:cubicBezTo>
                  <a:cubicBezTo>
                    <a:pt x="7925" y="19678"/>
                    <a:pt x="6838" y="19604"/>
                    <a:pt x="5770" y="19409"/>
                  </a:cubicBezTo>
                  <a:cubicBezTo>
                    <a:pt x="5352" y="19325"/>
                    <a:pt x="4153" y="19195"/>
                    <a:pt x="3977" y="18693"/>
                  </a:cubicBezTo>
                  <a:cubicBezTo>
                    <a:pt x="3568" y="16622"/>
                    <a:pt x="3150" y="14531"/>
                    <a:pt x="2750" y="12450"/>
                  </a:cubicBezTo>
                  <a:cubicBezTo>
                    <a:pt x="2081" y="9124"/>
                    <a:pt x="1431" y="5798"/>
                    <a:pt x="771" y="2472"/>
                  </a:cubicBezTo>
                  <a:cubicBezTo>
                    <a:pt x="633" y="1761"/>
                    <a:pt x="494" y="1042"/>
                    <a:pt x="348" y="315"/>
                  </a:cubicBezTo>
                  <a:lnTo>
                    <a:pt x="348" y="315"/>
                  </a:lnTo>
                  <a:lnTo>
                    <a:pt x="6699" y="279"/>
                  </a:lnTo>
                  <a:cubicBezTo>
                    <a:pt x="10202" y="251"/>
                    <a:pt x="13695" y="242"/>
                    <a:pt x="17207" y="223"/>
                  </a:cubicBezTo>
                  <a:cubicBezTo>
                    <a:pt x="17950" y="223"/>
                    <a:pt x="18694" y="207"/>
                    <a:pt x="19444" y="205"/>
                  </a:cubicBezTo>
                  <a:close/>
                  <a:moveTo>
                    <a:pt x="19650" y="0"/>
                  </a:moveTo>
                  <a:lnTo>
                    <a:pt x="13100" y="37"/>
                  </a:lnTo>
                  <a:cubicBezTo>
                    <a:pt x="9588" y="56"/>
                    <a:pt x="6095" y="65"/>
                    <a:pt x="2583" y="93"/>
                  </a:cubicBezTo>
                  <a:cubicBezTo>
                    <a:pt x="1784" y="93"/>
                    <a:pt x="985" y="103"/>
                    <a:pt x="186" y="103"/>
                  </a:cubicBezTo>
                  <a:cubicBezTo>
                    <a:pt x="112" y="103"/>
                    <a:pt x="0" y="158"/>
                    <a:pt x="9" y="251"/>
                  </a:cubicBezTo>
                  <a:cubicBezTo>
                    <a:pt x="418" y="2332"/>
                    <a:pt x="827" y="4423"/>
                    <a:pt x="1236" y="6504"/>
                  </a:cubicBezTo>
                  <a:cubicBezTo>
                    <a:pt x="1905" y="9821"/>
                    <a:pt x="2546" y="13156"/>
                    <a:pt x="3215" y="16482"/>
                  </a:cubicBezTo>
                  <a:cubicBezTo>
                    <a:pt x="3363" y="17244"/>
                    <a:pt x="3512" y="18015"/>
                    <a:pt x="3670" y="18786"/>
                  </a:cubicBezTo>
                  <a:cubicBezTo>
                    <a:pt x="3670" y="18786"/>
                    <a:pt x="3670" y="18786"/>
                    <a:pt x="3670" y="18786"/>
                  </a:cubicBezTo>
                  <a:lnTo>
                    <a:pt x="3670" y="18786"/>
                  </a:lnTo>
                  <a:cubicBezTo>
                    <a:pt x="3672" y="18798"/>
                    <a:pt x="3676" y="18807"/>
                    <a:pt x="3681" y="18815"/>
                  </a:cubicBezTo>
                  <a:lnTo>
                    <a:pt x="3681" y="18815"/>
                  </a:lnTo>
                  <a:cubicBezTo>
                    <a:pt x="3819" y="19148"/>
                    <a:pt x="4302" y="19291"/>
                    <a:pt x="4618" y="19381"/>
                  </a:cubicBezTo>
                  <a:cubicBezTo>
                    <a:pt x="5407" y="19623"/>
                    <a:pt x="6244" y="19743"/>
                    <a:pt x="7061" y="19818"/>
                  </a:cubicBezTo>
                  <a:cubicBezTo>
                    <a:pt x="8170" y="19933"/>
                    <a:pt x="9290" y="19991"/>
                    <a:pt x="10410" y="19991"/>
                  </a:cubicBezTo>
                  <a:cubicBezTo>
                    <a:pt x="11552" y="19991"/>
                    <a:pt x="12694" y="19930"/>
                    <a:pt x="13825" y="19808"/>
                  </a:cubicBezTo>
                  <a:cubicBezTo>
                    <a:pt x="14605" y="19734"/>
                    <a:pt x="15404" y="19613"/>
                    <a:pt x="16148" y="19381"/>
                  </a:cubicBezTo>
                  <a:cubicBezTo>
                    <a:pt x="16445" y="19288"/>
                    <a:pt x="17002" y="19139"/>
                    <a:pt x="17114" y="18805"/>
                  </a:cubicBezTo>
                  <a:cubicBezTo>
                    <a:pt x="17160" y="18684"/>
                    <a:pt x="17123" y="18536"/>
                    <a:pt x="17123" y="18396"/>
                  </a:cubicBezTo>
                  <a:cubicBezTo>
                    <a:pt x="17133" y="18182"/>
                    <a:pt x="17179" y="17978"/>
                    <a:pt x="17216" y="17783"/>
                  </a:cubicBezTo>
                  <a:cubicBezTo>
                    <a:pt x="17857" y="13333"/>
                    <a:pt x="18508" y="8892"/>
                    <a:pt x="19149" y="4451"/>
                  </a:cubicBezTo>
                  <a:cubicBezTo>
                    <a:pt x="19352" y="3001"/>
                    <a:pt x="19564" y="1561"/>
                    <a:pt x="19767" y="130"/>
                  </a:cubicBezTo>
                  <a:lnTo>
                    <a:pt x="19767" y="130"/>
                  </a:lnTo>
                  <a:cubicBezTo>
                    <a:pt x="19795" y="72"/>
                    <a:pt x="19766" y="0"/>
                    <a:pt x="196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50"/>
            <p:cNvSpPr/>
            <p:nvPr/>
          </p:nvSpPr>
          <p:spPr>
            <a:xfrm>
              <a:off x="4420400" y="3605550"/>
              <a:ext cx="486625" cy="87675"/>
            </a:xfrm>
            <a:custGeom>
              <a:rect b="b" l="l" r="r" t="t"/>
              <a:pathLst>
                <a:path extrusionOk="0" h="3507" w="19465">
                  <a:moveTo>
                    <a:pt x="11180" y="1"/>
                  </a:moveTo>
                  <a:cubicBezTo>
                    <a:pt x="10100" y="1"/>
                    <a:pt x="9020" y="354"/>
                    <a:pt x="8093" y="1063"/>
                  </a:cubicBezTo>
                  <a:cubicBezTo>
                    <a:pt x="7786" y="1295"/>
                    <a:pt x="7489" y="1574"/>
                    <a:pt x="7145" y="1713"/>
                  </a:cubicBezTo>
                  <a:cubicBezTo>
                    <a:pt x="6935" y="1803"/>
                    <a:pt x="6720" y="1839"/>
                    <a:pt x="6503" y="1839"/>
                  </a:cubicBezTo>
                  <a:cubicBezTo>
                    <a:pt x="6003" y="1839"/>
                    <a:pt x="5492" y="1649"/>
                    <a:pt x="4999" y="1500"/>
                  </a:cubicBezTo>
                  <a:cubicBezTo>
                    <a:pt x="4409" y="1311"/>
                    <a:pt x="3801" y="1182"/>
                    <a:pt x="3197" y="1182"/>
                  </a:cubicBezTo>
                  <a:cubicBezTo>
                    <a:pt x="2850" y="1182"/>
                    <a:pt x="2504" y="1225"/>
                    <a:pt x="2165" y="1323"/>
                  </a:cubicBezTo>
                  <a:cubicBezTo>
                    <a:pt x="1236" y="1602"/>
                    <a:pt x="353" y="2364"/>
                    <a:pt x="0" y="3506"/>
                  </a:cubicBezTo>
                  <a:lnTo>
                    <a:pt x="19465" y="3413"/>
                  </a:lnTo>
                  <a:cubicBezTo>
                    <a:pt x="19372" y="2147"/>
                    <a:pt x="18394" y="1157"/>
                    <a:pt x="17426" y="1157"/>
                  </a:cubicBezTo>
                  <a:cubicBezTo>
                    <a:pt x="17230" y="1157"/>
                    <a:pt x="17033" y="1198"/>
                    <a:pt x="16845" y="1286"/>
                  </a:cubicBezTo>
                  <a:cubicBezTo>
                    <a:pt x="16445" y="1472"/>
                    <a:pt x="16074" y="1834"/>
                    <a:pt x="15656" y="1843"/>
                  </a:cubicBezTo>
                  <a:cubicBezTo>
                    <a:pt x="15640" y="1844"/>
                    <a:pt x="15625" y="1845"/>
                    <a:pt x="15609" y="1845"/>
                  </a:cubicBezTo>
                  <a:cubicBezTo>
                    <a:pt x="15164" y="1845"/>
                    <a:pt x="14778" y="1461"/>
                    <a:pt x="14392" y="1156"/>
                  </a:cubicBezTo>
                  <a:cubicBezTo>
                    <a:pt x="13438" y="387"/>
                    <a:pt x="12309" y="1"/>
                    <a:pt x="1118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50"/>
            <p:cNvSpPr/>
            <p:nvPr/>
          </p:nvSpPr>
          <p:spPr>
            <a:xfrm>
              <a:off x="4415300" y="3602525"/>
              <a:ext cx="496375" cy="93950"/>
            </a:xfrm>
            <a:custGeom>
              <a:rect b="b" l="l" r="r" t="t"/>
              <a:pathLst>
                <a:path extrusionOk="0" h="3758" w="19855">
                  <a:moveTo>
                    <a:pt x="11445" y="251"/>
                  </a:moveTo>
                  <a:cubicBezTo>
                    <a:pt x="12053" y="251"/>
                    <a:pt x="12663" y="369"/>
                    <a:pt x="13240" y="608"/>
                  </a:cubicBezTo>
                  <a:cubicBezTo>
                    <a:pt x="14039" y="933"/>
                    <a:pt x="14689" y="1741"/>
                    <a:pt x="15488" y="2020"/>
                  </a:cubicBezTo>
                  <a:cubicBezTo>
                    <a:pt x="15603" y="2060"/>
                    <a:pt x="15712" y="2078"/>
                    <a:pt x="15817" y="2078"/>
                  </a:cubicBezTo>
                  <a:cubicBezTo>
                    <a:pt x="16391" y="2078"/>
                    <a:pt x="16841" y="1560"/>
                    <a:pt x="17430" y="1435"/>
                  </a:cubicBezTo>
                  <a:cubicBezTo>
                    <a:pt x="17522" y="1414"/>
                    <a:pt x="17613" y="1404"/>
                    <a:pt x="17703" y="1404"/>
                  </a:cubicBezTo>
                  <a:cubicBezTo>
                    <a:pt x="18573" y="1404"/>
                    <a:pt x="19332" y="2316"/>
                    <a:pt x="19490" y="3414"/>
                  </a:cubicBezTo>
                  <a:lnTo>
                    <a:pt x="19490" y="3414"/>
                  </a:lnTo>
                  <a:cubicBezTo>
                    <a:pt x="18733" y="3416"/>
                    <a:pt x="17983" y="3432"/>
                    <a:pt x="17216" y="3432"/>
                  </a:cubicBezTo>
                  <a:cubicBezTo>
                    <a:pt x="11630" y="3451"/>
                    <a:pt x="6036" y="3487"/>
                    <a:pt x="450" y="3506"/>
                  </a:cubicBezTo>
                  <a:lnTo>
                    <a:pt x="450" y="3506"/>
                  </a:lnTo>
                  <a:cubicBezTo>
                    <a:pt x="853" y="2489"/>
                    <a:pt x="1612" y="1837"/>
                    <a:pt x="2471" y="1574"/>
                  </a:cubicBezTo>
                  <a:cubicBezTo>
                    <a:pt x="2780" y="1477"/>
                    <a:pt x="3086" y="1438"/>
                    <a:pt x="3390" y="1438"/>
                  </a:cubicBezTo>
                  <a:cubicBezTo>
                    <a:pt x="4250" y="1438"/>
                    <a:pt x="5098" y="1752"/>
                    <a:pt x="5955" y="1964"/>
                  </a:cubicBezTo>
                  <a:cubicBezTo>
                    <a:pt x="6208" y="2031"/>
                    <a:pt x="6455" y="2069"/>
                    <a:pt x="6697" y="2069"/>
                  </a:cubicBezTo>
                  <a:cubicBezTo>
                    <a:pt x="7131" y="2069"/>
                    <a:pt x="7551" y="1947"/>
                    <a:pt x="7962" y="1648"/>
                  </a:cubicBezTo>
                  <a:cubicBezTo>
                    <a:pt x="8752" y="1082"/>
                    <a:pt x="9458" y="580"/>
                    <a:pt x="10369" y="376"/>
                  </a:cubicBezTo>
                  <a:cubicBezTo>
                    <a:pt x="10722" y="292"/>
                    <a:pt x="11083" y="251"/>
                    <a:pt x="11445" y="251"/>
                  </a:cubicBezTo>
                  <a:close/>
                  <a:moveTo>
                    <a:pt x="11322" y="0"/>
                  </a:moveTo>
                  <a:cubicBezTo>
                    <a:pt x="10405" y="0"/>
                    <a:pt x="9486" y="242"/>
                    <a:pt x="8659" y="747"/>
                  </a:cubicBezTo>
                  <a:cubicBezTo>
                    <a:pt x="8297" y="952"/>
                    <a:pt x="7972" y="1240"/>
                    <a:pt x="7628" y="1491"/>
                  </a:cubicBezTo>
                  <a:cubicBezTo>
                    <a:pt x="7291" y="1720"/>
                    <a:pt x="6948" y="1809"/>
                    <a:pt x="6599" y="1809"/>
                  </a:cubicBezTo>
                  <a:cubicBezTo>
                    <a:pt x="6341" y="1809"/>
                    <a:pt x="6080" y="1761"/>
                    <a:pt x="5816" y="1686"/>
                  </a:cubicBezTo>
                  <a:cubicBezTo>
                    <a:pt x="5017" y="1453"/>
                    <a:pt x="4237" y="1184"/>
                    <a:pt x="3400" y="1175"/>
                  </a:cubicBezTo>
                  <a:cubicBezTo>
                    <a:pt x="3392" y="1175"/>
                    <a:pt x="3383" y="1175"/>
                    <a:pt x="3374" y="1175"/>
                  </a:cubicBezTo>
                  <a:cubicBezTo>
                    <a:pt x="2026" y="1175"/>
                    <a:pt x="619" y="1882"/>
                    <a:pt x="46" y="3572"/>
                  </a:cubicBezTo>
                  <a:cubicBezTo>
                    <a:pt x="0" y="3692"/>
                    <a:pt x="232" y="3757"/>
                    <a:pt x="279" y="3757"/>
                  </a:cubicBezTo>
                  <a:cubicBezTo>
                    <a:pt x="1078" y="3757"/>
                    <a:pt x="1867" y="3739"/>
                    <a:pt x="2666" y="3739"/>
                  </a:cubicBezTo>
                  <a:cubicBezTo>
                    <a:pt x="8362" y="3720"/>
                    <a:pt x="14048" y="3683"/>
                    <a:pt x="19743" y="3665"/>
                  </a:cubicBezTo>
                  <a:cubicBezTo>
                    <a:pt x="19817" y="3665"/>
                    <a:pt x="19844" y="3639"/>
                    <a:pt x="19842" y="3605"/>
                  </a:cubicBezTo>
                  <a:lnTo>
                    <a:pt x="19842" y="3605"/>
                  </a:lnTo>
                  <a:cubicBezTo>
                    <a:pt x="19850" y="3591"/>
                    <a:pt x="19855" y="3574"/>
                    <a:pt x="19855" y="3553"/>
                  </a:cubicBezTo>
                  <a:cubicBezTo>
                    <a:pt x="19710" y="2179"/>
                    <a:pt x="18668" y="1146"/>
                    <a:pt x="17618" y="1146"/>
                  </a:cubicBezTo>
                  <a:cubicBezTo>
                    <a:pt x="17518" y="1146"/>
                    <a:pt x="17418" y="1155"/>
                    <a:pt x="17318" y="1175"/>
                  </a:cubicBezTo>
                  <a:cubicBezTo>
                    <a:pt x="16956" y="1230"/>
                    <a:pt x="16659" y="1463"/>
                    <a:pt x="16343" y="1639"/>
                  </a:cubicBezTo>
                  <a:cubicBezTo>
                    <a:pt x="16156" y="1738"/>
                    <a:pt x="15986" y="1781"/>
                    <a:pt x="15826" y="1781"/>
                  </a:cubicBezTo>
                  <a:cubicBezTo>
                    <a:pt x="15460" y="1781"/>
                    <a:pt x="15143" y="1558"/>
                    <a:pt x="14782" y="1268"/>
                  </a:cubicBezTo>
                  <a:cubicBezTo>
                    <a:pt x="14150" y="766"/>
                    <a:pt x="13481" y="403"/>
                    <a:pt x="12756" y="199"/>
                  </a:cubicBezTo>
                  <a:cubicBezTo>
                    <a:pt x="12288" y="68"/>
                    <a:pt x="11805" y="0"/>
                    <a:pt x="113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50"/>
            <p:cNvSpPr/>
            <p:nvPr/>
          </p:nvSpPr>
          <p:spPr>
            <a:xfrm>
              <a:off x="4490775" y="3654875"/>
              <a:ext cx="14200" cy="7000"/>
            </a:xfrm>
            <a:custGeom>
              <a:rect b="b" l="l" r="r" t="t"/>
              <a:pathLst>
                <a:path extrusionOk="0" h="280" w="568">
                  <a:moveTo>
                    <a:pt x="344" y="0"/>
                  </a:moveTo>
                  <a:cubicBezTo>
                    <a:pt x="205" y="0"/>
                    <a:pt x="1" y="279"/>
                    <a:pt x="224" y="279"/>
                  </a:cubicBezTo>
                  <a:cubicBezTo>
                    <a:pt x="363" y="279"/>
                    <a:pt x="567" y="0"/>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50"/>
            <p:cNvSpPr/>
            <p:nvPr/>
          </p:nvSpPr>
          <p:spPr>
            <a:xfrm>
              <a:off x="4512850" y="3669050"/>
              <a:ext cx="15125" cy="4900"/>
            </a:xfrm>
            <a:custGeom>
              <a:rect b="b" l="l" r="r" t="t"/>
              <a:pathLst>
                <a:path extrusionOk="0" h="196" w="605">
                  <a:moveTo>
                    <a:pt x="372" y="0"/>
                  </a:moveTo>
                  <a:cubicBezTo>
                    <a:pt x="279" y="0"/>
                    <a:pt x="0" y="195"/>
                    <a:pt x="232" y="195"/>
                  </a:cubicBezTo>
                  <a:cubicBezTo>
                    <a:pt x="335" y="195"/>
                    <a:pt x="604"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50"/>
            <p:cNvSpPr/>
            <p:nvPr/>
          </p:nvSpPr>
          <p:spPr>
            <a:xfrm>
              <a:off x="4524450" y="3654175"/>
              <a:ext cx="12100" cy="8150"/>
            </a:xfrm>
            <a:custGeom>
              <a:rect b="b" l="l" r="r" t="t"/>
              <a:pathLst>
                <a:path extrusionOk="0" h="326" w="484">
                  <a:moveTo>
                    <a:pt x="252" y="1"/>
                  </a:moveTo>
                  <a:cubicBezTo>
                    <a:pt x="66" y="1"/>
                    <a:pt x="1" y="326"/>
                    <a:pt x="233" y="326"/>
                  </a:cubicBezTo>
                  <a:cubicBezTo>
                    <a:pt x="428" y="326"/>
                    <a:pt x="484" y="1"/>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50"/>
            <p:cNvSpPr/>
            <p:nvPr/>
          </p:nvSpPr>
          <p:spPr>
            <a:xfrm>
              <a:off x="4486600" y="3667875"/>
              <a:ext cx="14425" cy="7225"/>
            </a:xfrm>
            <a:custGeom>
              <a:rect b="b" l="l" r="r" t="t"/>
              <a:pathLst>
                <a:path extrusionOk="0" h="289" w="577">
                  <a:moveTo>
                    <a:pt x="353" y="1"/>
                  </a:moveTo>
                  <a:cubicBezTo>
                    <a:pt x="205" y="1"/>
                    <a:pt x="0" y="289"/>
                    <a:pt x="223" y="289"/>
                  </a:cubicBezTo>
                  <a:cubicBezTo>
                    <a:pt x="372" y="289"/>
                    <a:pt x="576"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50"/>
            <p:cNvSpPr/>
            <p:nvPr/>
          </p:nvSpPr>
          <p:spPr>
            <a:xfrm>
              <a:off x="4667300" y="3646750"/>
              <a:ext cx="12575" cy="7450"/>
            </a:xfrm>
            <a:custGeom>
              <a:rect b="b" l="l" r="r" t="t"/>
              <a:pathLst>
                <a:path extrusionOk="0" h="298" w="503">
                  <a:moveTo>
                    <a:pt x="270" y="0"/>
                  </a:moveTo>
                  <a:cubicBezTo>
                    <a:pt x="66" y="0"/>
                    <a:pt x="1" y="298"/>
                    <a:pt x="233" y="298"/>
                  </a:cubicBezTo>
                  <a:cubicBezTo>
                    <a:pt x="419" y="298"/>
                    <a:pt x="502"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50"/>
            <p:cNvSpPr/>
            <p:nvPr/>
          </p:nvSpPr>
          <p:spPr>
            <a:xfrm>
              <a:off x="4672175" y="3628625"/>
              <a:ext cx="14900" cy="6300"/>
            </a:xfrm>
            <a:custGeom>
              <a:rect b="b" l="l" r="r" t="t"/>
              <a:pathLst>
                <a:path extrusionOk="0" h="252" w="596">
                  <a:moveTo>
                    <a:pt x="363" y="1"/>
                  </a:moveTo>
                  <a:cubicBezTo>
                    <a:pt x="233" y="1"/>
                    <a:pt x="1" y="251"/>
                    <a:pt x="233" y="251"/>
                  </a:cubicBezTo>
                  <a:cubicBezTo>
                    <a:pt x="363" y="251"/>
                    <a:pt x="595"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50"/>
            <p:cNvSpPr/>
            <p:nvPr/>
          </p:nvSpPr>
          <p:spPr>
            <a:xfrm>
              <a:off x="4696575" y="3637225"/>
              <a:ext cx="14875" cy="5125"/>
            </a:xfrm>
            <a:custGeom>
              <a:rect b="b" l="l" r="r" t="t"/>
              <a:pathLst>
                <a:path extrusionOk="0" h="205" w="595">
                  <a:moveTo>
                    <a:pt x="372" y="0"/>
                  </a:moveTo>
                  <a:cubicBezTo>
                    <a:pt x="260" y="0"/>
                    <a:pt x="0" y="205"/>
                    <a:pt x="233" y="205"/>
                  </a:cubicBezTo>
                  <a:cubicBezTo>
                    <a:pt x="335" y="205"/>
                    <a:pt x="595"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50"/>
            <p:cNvSpPr/>
            <p:nvPr/>
          </p:nvSpPr>
          <p:spPr>
            <a:xfrm>
              <a:off x="4704925" y="3655100"/>
              <a:ext cx="14675" cy="6525"/>
            </a:xfrm>
            <a:custGeom>
              <a:rect b="b" l="l" r="r" t="t"/>
              <a:pathLst>
                <a:path extrusionOk="0" h="261" w="587">
                  <a:moveTo>
                    <a:pt x="354" y="1"/>
                  </a:moveTo>
                  <a:cubicBezTo>
                    <a:pt x="224" y="1"/>
                    <a:pt x="1" y="261"/>
                    <a:pt x="224" y="261"/>
                  </a:cubicBezTo>
                  <a:cubicBezTo>
                    <a:pt x="354" y="261"/>
                    <a:pt x="586" y="1"/>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50"/>
            <p:cNvSpPr/>
            <p:nvPr/>
          </p:nvSpPr>
          <p:spPr>
            <a:xfrm>
              <a:off x="4727450" y="3644875"/>
              <a:ext cx="14425" cy="5375"/>
            </a:xfrm>
            <a:custGeom>
              <a:rect b="b" l="l" r="r" t="t"/>
              <a:pathLst>
                <a:path extrusionOk="0" h="215" w="577">
                  <a:moveTo>
                    <a:pt x="354" y="1"/>
                  </a:moveTo>
                  <a:cubicBezTo>
                    <a:pt x="252" y="19"/>
                    <a:pt x="1" y="215"/>
                    <a:pt x="215" y="215"/>
                  </a:cubicBezTo>
                  <a:cubicBezTo>
                    <a:pt x="326" y="215"/>
                    <a:pt x="577" y="1"/>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50"/>
            <p:cNvSpPr/>
            <p:nvPr/>
          </p:nvSpPr>
          <p:spPr>
            <a:xfrm>
              <a:off x="4640825" y="3649300"/>
              <a:ext cx="12325" cy="7700"/>
            </a:xfrm>
            <a:custGeom>
              <a:rect b="b" l="l" r="r" t="t"/>
              <a:pathLst>
                <a:path extrusionOk="0" h="308" w="493">
                  <a:moveTo>
                    <a:pt x="261" y="0"/>
                  </a:moveTo>
                  <a:cubicBezTo>
                    <a:pt x="75" y="0"/>
                    <a:pt x="0" y="307"/>
                    <a:pt x="223" y="307"/>
                  </a:cubicBezTo>
                  <a:cubicBezTo>
                    <a:pt x="409" y="307"/>
                    <a:pt x="493"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50"/>
            <p:cNvSpPr/>
            <p:nvPr/>
          </p:nvSpPr>
          <p:spPr>
            <a:xfrm>
              <a:off x="4753700" y="3647900"/>
              <a:ext cx="14900" cy="4900"/>
            </a:xfrm>
            <a:custGeom>
              <a:rect b="b" l="l" r="r" t="t"/>
              <a:pathLst>
                <a:path extrusionOk="0" h="196" w="596">
                  <a:moveTo>
                    <a:pt x="363" y="1"/>
                  </a:moveTo>
                  <a:cubicBezTo>
                    <a:pt x="270" y="1"/>
                    <a:pt x="1" y="196"/>
                    <a:pt x="224" y="196"/>
                  </a:cubicBezTo>
                  <a:cubicBezTo>
                    <a:pt x="326" y="196"/>
                    <a:pt x="595"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50"/>
            <p:cNvSpPr/>
            <p:nvPr/>
          </p:nvSpPr>
          <p:spPr>
            <a:xfrm>
              <a:off x="4845450" y="3663925"/>
              <a:ext cx="15125" cy="4900"/>
            </a:xfrm>
            <a:custGeom>
              <a:rect b="b" l="l" r="r" t="t"/>
              <a:pathLst>
                <a:path extrusionOk="0" h="196" w="605">
                  <a:moveTo>
                    <a:pt x="372" y="1"/>
                  </a:moveTo>
                  <a:cubicBezTo>
                    <a:pt x="270" y="1"/>
                    <a:pt x="1" y="196"/>
                    <a:pt x="233" y="196"/>
                  </a:cubicBezTo>
                  <a:cubicBezTo>
                    <a:pt x="344" y="196"/>
                    <a:pt x="605"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50"/>
            <p:cNvSpPr/>
            <p:nvPr/>
          </p:nvSpPr>
          <p:spPr>
            <a:xfrm>
              <a:off x="4866125" y="3651850"/>
              <a:ext cx="14650" cy="7700"/>
            </a:xfrm>
            <a:custGeom>
              <a:rect b="b" l="l" r="r" t="t"/>
              <a:pathLst>
                <a:path extrusionOk="0" h="308" w="586">
                  <a:moveTo>
                    <a:pt x="354" y="1"/>
                  </a:moveTo>
                  <a:cubicBezTo>
                    <a:pt x="196" y="1"/>
                    <a:pt x="1" y="307"/>
                    <a:pt x="233" y="307"/>
                  </a:cubicBezTo>
                  <a:cubicBezTo>
                    <a:pt x="382" y="307"/>
                    <a:pt x="586" y="1"/>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50"/>
            <p:cNvSpPr/>
            <p:nvPr/>
          </p:nvSpPr>
          <p:spPr>
            <a:xfrm>
              <a:off x="4455000" y="3711075"/>
              <a:ext cx="25825" cy="151700"/>
            </a:xfrm>
            <a:custGeom>
              <a:rect b="b" l="l" r="r" t="t"/>
              <a:pathLst>
                <a:path extrusionOk="0" h="6068" w="1033">
                  <a:moveTo>
                    <a:pt x="1" y="1"/>
                  </a:moveTo>
                  <a:cubicBezTo>
                    <a:pt x="29" y="512"/>
                    <a:pt x="75" y="1023"/>
                    <a:pt x="131" y="1562"/>
                  </a:cubicBezTo>
                  <a:cubicBezTo>
                    <a:pt x="187" y="2073"/>
                    <a:pt x="261" y="2574"/>
                    <a:pt x="335" y="3085"/>
                  </a:cubicBezTo>
                  <a:cubicBezTo>
                    <a:pt x="428" y="3596"/>
                    <a:pt x="521" y="4089"/>
                    <a:pt x="633" y="4590"/>
                  </a:cubicBezTo>
                  <a:cubicBezTo>
                    <a:pt x="679" y="4832"/>
                    <a:pt x="744" y="5092"/>
                    <a:pt x="800" y="5334"/>
                  </a:cubicBezTo>
                  <a:cubicBezTo>
                    <a:pt x="874" y="5575"/>
                    <a:pt x="930" y="5835"/>
                    <a:pt x="1032" y="6068"/>
                  </a:cubicBezTo>
                  <a:cubicBezTo>
                    <a:pt x="986" y="5808"/>
                    <a:pt x="967" y="5557"/>
                    <a:pt x="939" y="5297"/>
                  </a:cubicBezTo>
                  <a:cubicBezTo>
                    <a:pt x="911" y="5046"/>
                    <a:pt x="883" y="4786"/>
                    <a:pt x="846" y="4535"/>
                  </a:cubicBezTo>
                  <a:cubicBezTo>
                    <a:pt x="781" y="4024"/>
                    <a:pt x="707" y="3513"/>
                    <a:pt x="633" y="3011"/>
                  </a:cubicBezTo>
                  <a:cubicBezTo>
                    <a:pt x="540" y="2500"/>
                    <a:pt x="456" y="1998"/>
                    <a:pt x="354" y="1506"/>
                  </a:cubicBezTo>
                  <a:cubicBezTo>
                    <a:pt x="261" y="1004"/>
                    <a:pt x="140" y="50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50"/>
            <p:cNvSpPr/>
            <p:nvPr/>
          </p:nvSpPr>
          <p:spPr>
            <a:xfrm>
              <a:off x="4465700" y="3693650"/>
              <a:ext cx="10225" cy="76675"/>
            </a:xfrm>
            <a:custGeom>
              <a:rect b="b" l="l" r="r" t="t"/>
              <a:pathLst>
                <a:path extrusionOk="0" h="3067" w="409">
                  <a:moveTo>
                    <a:pt x="65" y="1"/>
                  </a:moveTo>
                  <a:cubicBezTo>
                    <a:pt x="28" y="261"/>
                    <a:pt x="19" y="531"/>
                    <a:pt x="0" y="772"/>
                  </a:cubicBezTo>
                  <a:cubicBezTo>
                    <a:pt x="0" y="1042"/>
                    <a:pt x="19" y="1292"/>
                    <a:pt x="37" y="1553"/>
                  </a:cubicBezTo>
                  <a:cubicBezTo>
                    <a:pt x="65" y="1803"/>
                    <a:pt x="112" y="2064"/>
                    <a:pt x="158" y="2314"/>
                  </a:cubicBezTo>
                  <a:cubicBezTo>
                    <a:pt x="214" y="2575"/>
                    <a:pt x="260" y="2825"/>
                    <a:pt x="390" y="3067"/>
                  </a:cubicBezTo>
                  <a:cubicBezTo>
                    <a:pt x="400" y="2807"/>
                    <a:pt x="409" y="2547"/>
                    <a:pt x="400" y="2296"/>
                  </a:cubicBezTo>
                  <a:cubicBezTo>
                    <a:pt x="390" y="2036"/>
                    <a:pt x="372" y="1785"/>
                    <a:pt x="353" y="1525"/>
                  </a:cubicBezTo>
                  <a:cubicBezTo>
                    <a:pt x="325" y="1274"/>
                    <a:pt x="297" y="1014"/>
                    <a:pt x="242" y="763"/>
                  </a:cubicBezTo>
                  <a:cubicBezTo>
                    <a:pt x="205" y="512"/>
                    <a:pt x="139" y="26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50"/>
            <p:cNvSpPr/>
            <p:nvPr/>
          </p:nvSpPr>
          <p:spPr>
            <a:xfrm>
              <a:off x="4444775" y="3724775"/>
              <a:ext cx="12350" cy="55550"/>
            </a:xfrm>
            <a:custGeom>
              <a:rect b="b" l="l" r="r" t="t"/>
              <a:pathLst>
                <a:path extrusionOk="0" h="2222" w="494">
                  <a:moveTo>
                    <a:pt x="38" y="1"/>
                  </a:moveTo>
                  <a:cubicBezTo>
                    <a:pt x="1" y="196"/>
                    <a:pt x="20" y="382"/>
                    <a:pt x="29" y="586"/>
                  </a:cubicBezTo>
                  <a:cubicBezTo>
                    <a:pt x="47" y="763"/>
                    <a:pt x="75" y="949"/>
                    <a:pt x="112" y="1144"/>
                  </a:cubicBezTo>
                  <a:cubicBezTo>
                    <a:pt x="140" y="1330"/>
                    <a:pt x="187" y="1497"/>
                    <a:pt x="252" y="1683"/>
                  </a:cubicBezTo>
                  <a:cubicBezTo>
                    <a:pt x="308" y="1868"/>
                    <a:pt x="373" y="2045"/>
                    <a:pt x="465" y="2221"/>
                  </a:cubicBezTo>
                  <a:cubicBezTo>
                    <a:pt x="493" y="2026"/>
                    <a:pt x="493" y="1822"/>
                    <a:pt x="484" y="1636"/>
                  </a:cubicBezTo>
                  <a:cubicBezTo>
                    <a:pt x="456" y="1450"/>
                    <a:pt x="438" y="1265"/>
                    <a:pt x="400" y="1079"/>
                  </a:cubicBezTo>
                  <a:cubicBezTo>
                    <a:pt x="363" y="893"/>
                    <a:pt x="317" y="726"/>
                    <a:pt x="261" y="540"/>
                  </a:cubicBezTo>
                  <a:cubicBezTo>
                    <a:pt x="205" y="354"/>
                    <a:pt x="131" y="17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50"/>
            <p:cNvSpPr/>
            <p:nvPr/>
          </p:nvSpPr>
          <p:spPr>
            <a:xfrm>
              <a:off x="4481725" y="3746375"/>
              <a:ext cx="15125" cy="93175"/>
            </a:xfrm>
            <a:custGeom>
              <a:rect b="b" l="l" r="r" t="t"/>
              <a:pathLst>
                <a:path extrusionOk="0" h="3727" w="605">
                  <a:moveTo>
                    <a:pt x="9" y="1"/>
                  </a:moveTo>
                  <a:lnTo>
                    <a:pt x="9" y="1"/>
                  </a:lnTo>
                  <a:cubicBezTo>
                    <a:pt x="0" y="326"/>
                    <a:pt x="9" y="633"/>
                    <a:pt x="28" y="949"/>
                  </a:cubicBezTo>
                  <a:cubicBezTo>
                    <a:pt x="56" y="1265"/>
                    <a:pt x="93" y="1580"/>
                    <a:pt x="140" y="1887"/>
                  </a:cubicBezTo>
                  <a:cubicBezTo>
                    <a:pt x="195" y="2203"/>
                    <a:pt x="260" y="2519"/>
                    <a:pt x="325" y="2816"/>
                  </a:cubicBezTo>
                  <a:cubicBezTo>
                    <a:pt x="400" y="3123"/>
                    <a:pt x="474" y="3420"/>
                    <a:pt x="604" y="3727"/>
                  </a:cubicBezTo>
                  <a:cubicBezTo>
                    <a:pt x="604" y="3086"/>
                    <a:pt x="539" y="2472"/>
                    <a:pt x="446" y="1841"/>
                  </a:cubicBezTo>
                  <a:cubicBezTo>
                    <a:pt x="400" y="1525"/>
                    <a:pt x="335" y="1218"/>
                    <a:pt x="270" y="911"/>
                  </a:cubicBezTo>
                  <a:cubicBezTo>
                    <a:pt x="195" y="605"/>
                    <a:pt x="121" y="29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50"/>
            <p:cNvSpPr/>
            <p:nvPr/>
          </p:nvSpPr>
          <p:spPr>
            <a:xfrm>
              <a:off x="4507500" y="3819100"/>
              <a:ext cx="10250" cy="44850"/>
            </a:xfrm>
            <a:custGeom>
              <a:rect b="b" l="l" r="r" t="t"/>
              <a:pathLst>
                <a:path extrusionOk="0" h="1794" w="410">
                  <a:moveTo>
                    <a:pt x="66" y="0"/>
                  </a:moveTo>
                  <a:cubicBezTo>
                    <a:pt x="28" y="167"/>
                    <a:pt x="19" y="316"/>
                    <a:pt x="0" y="483"/>
                  </a:cubicBezTo>
                  <a:cubicBezTo>
                    <a:pt x="0" y="632"/>
                    <a:pt x="19" y="780"/>
                    <a:pt x="38" y="929"/>
                  </a:cubicBezTo>
                  <a:cubicBezTo>
                    <a:pt x="75" y="1087"/>
                    <a:pt x="112" y="1226"/>
                    <a:pt x="158" y="1375"/>
                  </a:cubicBezTo>
                  <a:cubicBezTo>
                    <a:pt x="214" y="1514"/>
                    <a:pt x="270" y="1672"/>
                    <a:pt x="391" y="1793"/>
                  </a:cubicBezTo>
                  <a:cubicBezTo>
                    <a:pt x="400" y="1626"/>
                    <a:pt x="409" y="1477"/>
                    <a:pt x="400" y="1329"/>
                  </a:cubicBezTo>
                  <a:cubicBezTo>
                    <a:pt x="391" y="1180"/>
                    <a:pt x="372" y="1022"/>
                    <a:pt x="354" y="873"/>
                  </a:cubicBezTo>
                  <a:cubicBezTo>
                    <a:pt x="326" y="725"/>
                    <a:pt x="298" y="585"/>
                    <a:pt x="251" y="437"/>
                  </a:cubicBezTo>
                  <a:cubicBezTo>
                    <a:pt x="205" y="297"/>
                    <a:pt x="140" y="13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50"/>
            <p:cNvSpPr/>
            <p:nvPr/>
          </p:nvSpPr>
          <p:spPr>
            <a:xfrm>
              <a:off x="4496575" y="3712700"/>
              <a:ext cx="9100" cy="62050"/>
            </a:xfrm>
            <a:custGeom>
              <a:rect b="b" l="l" r="r" t="t"/>
              <a:pathLst>
                <a:path extrusionOk="0" h="2482" w="364">
                  <a:moveTo>
                    <a:pt x="66" y="1"/>
                  </a:moveTo>
                  <a:cubicBezTo>
                    <a:pt x="19" y="205"/>
                    <a:pt x="1" y="419"/>
                    <a:pt x="10" y="623"/>
                  </a:cubicBezTo>
                  <a:cubicBezTo>
                    <a:pt x="10" y="828"/>
                    <a:pt x="10" y="1041"/>
                    <a:pt x="38" y="1246"/>
                  </a:cubicBezTo>
                  <a:cubicBezTo>
                    <a:pt x="47" y="1459"/>
                    <a:pt x="84" y="1664"/>
                    <a:pt x="131" y="1878"/>
                  </a:cubicBezTo>
                  <a:cubicBezTo>
                    <a:pt x="177" y="2091"/>
                    <a:pt x="224" y="2296"/>
                    <a:pt x="345" y="2481"/>
                  </a:cubicBezTo>
                  <a:cubicBezTo>
                    <a:pt x="345" y="2277"/>
                    <a:pt x="363" y="2063"/>
                    <a:pt x="363" y="1859"/>
                  </a:cubicBezTo>
                  <a:cubicBezTo>
                    <a:pt x="345" y="1645"/>
                    <a:pt x="345" y="1432"/>
                    <a:pt x="326" y="1227"/>
                  </a:cubicBezTo>
                  <a:cubicBezTo>
                    <a:pt x="298" y="1023"/>
                    <a:pt x="270" y="818"/>
                    <a:pt x="233" y="614"/>
                  </a:cubicBezTo>
                  <a:cubicBezTo>
                    <a:pt x="196" y="400"/>
                    <a:pt x="149" y="205"/>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50"/>
            <p:cNvSpPr/>
            <p:nvPr/>
          </p:nvSpPr>
          <p:spPr>
            <a:xfrm>
              <a:off x="4511925" y="3696450"/>
              <a:ext cx="17425" cy="115700"/>
            </a:xfrm>
            <a:custGeom>
              <a:rect b="b" l="l" r="r" t="t"/>
              <a:pathLst>
                <a:path extrusionOk="0" h="4628" w="697">
                  <a:moveTo>
                    <a:pt x="46" y="0"/>
                  </a:moveTo>
                  <a:cubicBezTo>
                    <a:pt x="9" y="391"/>
                    <a:pt x="0" y="790"/>
                    <a:pt x="9" y="1171"/>
                  </a:cubicBezTo>
                  <a:cubicBezTo>
                    <a:pt x="28" y="1561"/>
                    <a:pt x="46" y="1952"/>
                    <a:pt x="93" y="2342"/>
                  </a:cubicBezTo>
                  <a:cubicBezTo>
                    <a:pt x="149" y="2741"/>
                    <a:pt x="195" y="3131"/>
                    <a:pt x="288" y="3512"/>
                  </a:cubicBezTo>
                  <a:cubicBezTo>
                    <a:pt x="334" y="3698"/>
                    <a:pt x="400" y="3903"/>
                    <a:pt x="455" y="4088"/>
                  </a:cubicBezTo>
                  <a:cubicBezTo>
                    <a:pt x="511" y="4274"/>
                    <a:pt x="595" y="4469"/>
                    <a:pt x="697" y="4627"/>
                  </a:cubicBezTo>
                  <a:cubicBezTo>
                    <a:pt x="604" y="4246"/>
                    <a:pt x="567" y="3865"/>
                    <a:pt x="520" y="3485"/>
                  </a:cubicBezTo>
                  <a:lnTo>
                    <a:pt x="400" y="2323"/>
                  </a:lnTo>
                  <a:cubicBezTo>
                    <a:pt x="353" y="1933"/>
                    <a:pt x="307" y="1543"/>
                    <a:pt x="242" y="1162"/>
                  </a:cubicBezTo>
                  <a:cubicBezTo>
                    <a:pt x="195" y="772"/>
                    <a:pt x="130" y="381"/>
                    <a:pt x="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50"/>
            <p:cNvSpPr/>
            <p:nvPr/>
          </p:nvSpPr>
          <p:spPr>
            <a:xfrm>
              <a:off x="4796900" y="3736625"/>
              <a:ext cx="10025" cy="77150"/>
            </a:xfrm>
            <a:custGeom>
              <a:rect b="b" l="l" r="r" t="t"/>
              <a:pathLst>
                <a:path extrusionOk="0" h="3086" w="401">
                  <a:moveTo>
                    <a:pt x="38" y="1"/>
                  </a:moveTo>
                  <a:cubicBezTo>
                    <a:pt x="19" y="270"/>
                    <a:pt x="10" y="530"/>
                    <a:pt x="1" y="781"/>
                  </a:cubicBezTo>
                  <a:cubicBezTo>
                    <a:pt x="1" y="1041"/>
                    <a:pt x="29" y="1292"/>
                    <a:pt x="47" y="1552"/>
                  </a:cubicBezTo>
                  <a:cubicBezTo>
                    <a:pt x="75" y="1803"/>
                    <a:pt x="122" y="2063"/>
                    <a:pt x="159" y="2314"/>
                  </a:cubicBezTo>
                  <a:lnTo>
                    <a:pt x="298" y="3085"/>
                  </a:lnTo>
                  <a:cubicBezTo>
                    <a:pt x="382" y="2825"/>
                    <a:pt x="400" y="2556"/>
                    <a:pt x="400" y="2305"/>
                  </a:cubicBezTo>
                  <a:cubicBezTo>
                    <a:pt x="400" y="2035"/>
                    <a:pt x="391" y="1785"/>
                    <a:pt x="363" y="1524"/>
                  </a:cubicBezTo>
                  <a:cubicBezTo>
                    <a:pt x="345" y="1274"/>
                    <a:pt x="308" y="1013"/>
                    <a:pt x="252" y="763"/>
                  </a:cubicBezTo>
                  <a:cubicBezTo>
                    <a:pt x="205" y="502"/>
                    <a:pt x="131" y="252"/>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50"/>
            <p:cNvSpPr/>
            <p:nvPr/>
          </p:nvSpPr>
          <p:spPr>
            <a:xfrm>
              <a:off x="4813400" y="3771925"/>
              <a:ext cx="8150" cy="64600"/>
            </a:xfrm>
            <a:custGeom>
              <a:rect b="b" l="l" r="r" t="t"/>
              <a:pathLst>
                <a:path extrusionOk="0" h="2584" w="326">
                  <a:moveTo>
                    <a:pt x="75" y="1"/>
                  </a:moveTo>
                  <a:cubicBezTo>
                    <a:pt x="28" y="215"/>
                    <a:pt x="19" y="438"/>
                    <a:pt x="10" y="651"/>
                  </a:cubicBezTo>
                  <a:cubicBezTo>
                    <a:pt x="1" y="865"/>
                    <a:pt x="1" y="1088"/>
                    <a:pt x="10" y="1302"/>
                  </a:cubicBezTo>
                  <a:cubicBezTo>
                    <a:pt x="19" y="1506"/>
                    <a:pt x="28" y="1729"/>
                    <a:pt x="56" y="1933"/>
                  </a:cubicBezTo>
                  <a:cubicBezTo>
                    <a:pt x="75" y="2156"/>
                    <a:pt x="103" y="2370"/>
                    <a:pt x="140" y="2584"/>
                  </a:cubicBezTo>
                  <a:cubicBezTo>
                    <a:pt x="233" y="2379"/>
                    <a:pt x="261" y="2156"/>
                    <a:pt x="289" y="1933"/>
                  </a:cubicBezTo>
                  <a:cubicBezTo>
                    <a:pt x="307" y="1729"/>
                    <a:pt x="326" y="1506"/>
                    <a:pt x="307" y="1283"/>
                  </a:cubicBezTo>
                  <a:cubicBezTo>
                    <a:pt x="298" y="1069"/>
                    <a:pt x="279" y="856"/>
                    <a:pt x="242" y="633"/>
                  </a:cubicBezTo>
                  <a:cubicBezTo>
                    <a:pt x="205" y="428"/>
                    <a:pt x="159" y="205"/>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50"/>
            <p:cNvSpPr/>
            <p:nvPr/>
          </p:nvSpPr>
          <p:spPr>
            <a:xfrm>
              <a:off x="4792025" y="3793550"/>
              <a:ext cx="7700" cy="40650"/>
            </a:xfrm>
            <a:custGeom>
              <a:rect b="b" l="l" r="r" t="t"/>
              <a:pathLst>
                <a:path extrusionOk="0" h="1626" w="308">
                  <a:moveTo>
                    <a:pt x="131" y="0"/>
                  </a:moveTo>
                  <a:cubicBezTo>
                    <a:pt x="94" y="139"/>
                    <a:pt x="47" y="269"/>
                    <a:pt x="38" y="409"/>
                  </a:cubicBezTo>
                  <a:cubicBezTo>
                    <a:pt x="19" y="548"/>
                    <a:pt x="1" y="678"/>
                    <a:pt x="1" y="818"/>
                  </a:cubicBezTo>
                  <a:cubicBezTo>
                    <a:pt x="1" y="957"/>
                    <a:pt x="19" y="1087"/>
                    <a:pt x="38" y="1226"/>
                  </a:cubicBezTo>
                  <a:cubicBezTo>
                    <a:pt x="66" y="1366"/>
                    <a:pt x="94" y="1505"/>
                    <a:pt x="177" y="1626"/>
                  </a:cubicBezTo>
                  <a:cubicBezTo>
                    <a:pt x="224" y="1487"/>
                    <a:pt x="252" y="1366"/>
                    <a:pt x="270" y="1226"/>
                  </a:cubicBezTo>
                  <a:cubicBezTo>
                    <a:pt x="298" y="1087"/>
                    <a:pt x="307" y="957"/>
                    <a:pt x="307" y="818"/>
                  </a:cubicBezTo>
                  <a:cubicBezTo>
                    <a:pt x="307" y="678"/>
                    <a:pt x="298" y="548"/>
                    <a:pt x="270" y="409"/>
                  </a:cubicBezTo>
                  <a:cubicBezTo>
                    <a:pt x="252" y="269"/>
                    <a:pt x="224" y="130"/>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50"/>
            <p:cNvSpPr/>
            <p:nvPr/>
          </p:nvSpPr>
          <p:spPr>
            <a:xfrm>
              <a:off x="4479400" y="3902700"/>
              <a:ext cx="98725" cy="13275"/>
            </a:xfrm>
            <a:custGeom>
              <a:rect b="b" l="l" r="r" t="t"/>
              <a:pathLst>
                <a:path extrusionOk="0" h="531" w="3949">
                  <a:moveTo>
                    <a:pt x="0" y="1"/>
                  </a:moveTo>
                  <a:cubicBezTo>
                    <a:pt x="316" y="131"/>
                    <a:pt x="641" y="214"/>
                    <a:pt x="967" y="279"/>
                  </a:cubicBezTo>
                  <a:cubicBezTo>
                    <a:pt x="1292" y="354"/>
                    <a:pt x="1626" y="410"/>
                    <a:pt x="1951" y="456"/>
                  </a:cubicBezTo>
                  <a:cubicBezTo>
                    <a:pt x="2277" y="502"/>
                    <a:pt x="2611" y="530"/>
                    <a:pt x="2955" y="530"/>
                  </a:cubicBezTo>
                  <a:cubicBezTo>
                    <a:pt x="3289" y="512"/>
                    <a:pt x="3633" y="502"/>
                    <a:pt x="3949" y="372"/>
                  </a:cubicBezTo>
                  <a:lnTo>
                    <a:pt x="3949" y="372"/>
                  </a:lnTo>
                  <a:cubicBezTo>
                    <a:pt x="3908" y="375"/>
                    <a:pt x="3868" y="376"/>
                    <a:pt x="3827" y="376"/>
                  </a:cubicBezTo>
                  <a:cubicBezTo>
                    <a:pt x="3535" y="376"/>
                    <a:pt x="3250" y="323"/>
                    <a:pt x="2964" y="298"/>
                  </a:cubicBezTo>
                  <a:lnTo>
                    <a:pt x="1989" y="168"/>
                  </a:lnTo>
                  <a:cubicBezTo>
                    <a:pt x="1663" y="131"/>
                    <a:pt x="1320" y="84"/>
                    <a:pt x="1004" y="66"/>
                  </a:cubicBezTo>
                  <a:cubicBezTo>
                    <a:pt x="679" y="29"/>
                    <a:pt x="33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50"/>
            <p:cNvSpPr/>
            <p:nvPr/>
          </p:nvSpPr>
          <p:spPr>
            <a:xfrm>
              <a:off x="4542800" y="3918025"/>
              <a:ext cx="53675" cy="7700"/>
            </a:xfrm>
            <a:custGeom>
              <a:rect b="b" l="l" r="r" t="t"/>
              <a:pathLst>
                <a:path extrusionOk="0" h="308" w="2147">
                  <a:moveTo>
                    <a:pt x="1078" y="1"/>
                  </a:moveTo>
                  <a:cubicBezTo>
                    <a:pt x="902" y="1"/>
                    <a:pt x="725" y="1"/>
                    <a:pt x="540" y="19"/>
                  </a:cubicBezTo>
                  <a:cubicBezTo>
                    <a:pt x="372" y="29"/>
                    <a:pt x="177" y="57"/>
                    <a:pt x="1" y="103"/>
                  </a:cubicBezTo>
                  <a:cubicBezTo>
                    <a:pt x="168" y="168"/>
                    <a:pt x="354" y="215"/>
                    <a:pt x="521" y="252"/>
                  </a:cubicBezTo>
                  <a:cubicBezTo>
                    <a:pt x="707" y="280"/>
                    <a:pt x="874" y="308"/>
                    <a:pt x="1060" y="308"/>
                  </a:cubicBezTo>
                  <a:cubicBezTo>
                    <a:pt x="1236" y="308"/>
                    <a:pt x="1422" y="298"/>
                    <a:pt x="1608" y="270"/>
                  </a:cubicBezTo>
                  <a:cubicBezTo>
                    <a:pt x="1794" y="233"/>
                    <a:pt x="1980" y="205"/>
                    <a:pt x="2147" y="85"/>
                  </a:cubicBezTo>
                  <a:cubicBezTo>
                    <a:pt x="1961" y="85"/>
                    <a:pt x="1785" y="47"/>
                    <a:pt x="1608" y="38"/>
                  </a:cubicBezTo>
                  <a:cubicBezTo>
                    <a:pt x="1431" y="29"/>
                    <a:pt x="1255" y="1"/>
                    <a:pt x="10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50"/>
            <p:cNvSpPr/>
            <p:nvPr/>
          </p:nvSpPr>
          <p:spPr>
            <a:xfrm>
              <a:off x="4514475" y="3915950"/>
              <a:ext cx="15125" cy="7450"/>
            </a:xfrm>
            <a:custGeom>
              <a:rect b="b" l="l" r="r" t="t"/>
              <a:pathLst>
                <a:path extrusionOk="0" h="298" w="605">
                  <a:moveTo>
                    <a:pt x="316" y="0"/>
                  </a:moveTo>
                  <a:cubicBezTo>
                    <a:pt x="270" y="0"/>
                    <a:pt x="214" y="0"/>
                    <a:pt x="167" y="19"/>
                  </a:cubicBezTo>
                  <a:cubicBezTo>
                    <a:pt x="112" y="37"/>
                    <a:pt x="65" y="65"/>
                    <a:pt x="0" y="121"/>
                  </a:cubicBezTo>
                  <a:cubicBezTo>
                    <a:pt x="47" y="195"/>
                    <a:pt x="93" y="233"/>
                    <a:pt x="140" y="251"/>
                  </a:cubicBezTo>
                  <a:cubicBezTo>
                    <a:pt x="205" y="270"/>
                    <a:pt x="251" y="298"/>
                    <a:pt x="298" y="298"/>
                  </a:cubicBezTo>
                  <a:cubicBezTo>
                    <a:pt x="344" y="298"/>
                    <a:pt x="400" y="298"/>
                    <a:pt x="446" y="270"/>
                  </a:cubicBezTo>
                  <a:cubicBezTo>
                    <a:pt x="502" y="251"/>
                    <a:pt x="548" y="233"/>
                    <a:pt x="604" y="168"/>
                  </a:cubicBezTo>
                  <a:cubicBezTo>
                    <a:pt x="558" y="112"/>
                    <a:pt x="511" y="65"/>
                    <a:pt x="465" y="37"/>
                  </a:cubicBezTo>
                  <a:cubicBezTo>
                    <a:pt x="409" y="19"/>
                    <a:pt x="363"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50"/>
            <p:cNvSpPr/>
            <p:nvPr/>
          </p:nvSpPr>
          <p:spPr>
            <a:xfrm>
              <a:off x="4589950" y="3929175"/>
              <a:ext cx="31150" cy="7475"/>
            </a:xfrm>
            <a:custGeom>
              <a:rect b="b" l="l" r="r" t="t"/>
              <a:pathLst>
                <a:path extrusionOk="0" h="299" w="1246">
                  <a:moveTo>
                    <a:pt x="633" y="1"/>
                  </a:moveTo>
                  <a:cubicBezTo>
                    <a:pt x="530" y="1"/>
                    <a:pt x="419" y="1"/>
                    <a:pt x="317" y="29"/>
                  </a:cubicBezTo>
                  <a:cubicBezTo>
                    <a:pt x="214" y="47"/>
                    <a:pt x="112" y="75"/>
                    <a:pt x="1" y="131"/>
                  </a:cubicBezTo>
                  <a:cubicBezTo>
                    <a:pt x="112" y="196"/>
                    <a:pt x="214" y="242"/>
                    <a:pt x="317" y="252"/>
                  </a:cubicBezTo>
                  <a:cubicBezTo>
                    <a:pt x="419" y="289"/>
                    <a:pt x="530" y="298"/>
                    <a:pt x="633" y="298"/>
                  </a:cubicBezTo>
                  <a:cubicBezTo>
                    <a:pt x="735" y="298"/>
                    <a:pt x="837" y="289"/>
                    <a:pt x="948" y="270"/>
                  </a:cubicBezTo>
                  <a:cubicBezTo>
                    <a:pt x="1051" y="242"/>
                    <a:pt x="1153" y="205"/>
                    <a:pt x="1246" y="131"/>
                  </a:cubicBezTo>
                  <a:cubicBezTo>
                    <a:pt x="1144" y="84"/>
                    <a:pt x="1041" y="57"/>
                    <a:pt x="930" y="38"/>
                  </a:cubicBezTo>
                  <a:cubicBezTo>
                    <a:pt x="837" y="10"/>
                    <a:pt x="735" y="1"/>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50"/>
            <p:cNvSpPr/>
            <p:nvPr/>
          </p:nvSpPr>
          <p:spPr>
            <a:xfrm>
              <a:off x="4747900" y="3946150"/>
              <a:ext cx="72950" cy="9625"/>
            </a:xfrm>
            <a:custGeom>
              <a:rect b="b" l="l" r="r" t="t"/>
              <a:pathLst>
                <a:path extrusionOk="0" h="385" w="2918">
                  <a:moveTo>
                    <a:pt x="2918" y="0"/>
                  </a:moveTo>
                  <a:lnTo>
                    <a:pt x="2918" y="0"/>
                  </a:lnTo>
                  <a:cubicBezTo>
                    <a:pt x="2797" y="5"/>
                    <a:pt x="2674" y="5"/>
                    <a:pt x="2551" y="5"/>
                  </a:cubicBezTo>
                  <a:cubicBezTo>
                    <a:pt x="2428" y="5"/>
                    <a:pt x="2305" y="5"/>
                    <a:pt x="2184" y="9"/>
                  </a:cubicBezTo>
                  <a:cubicBezTo>
                    <a:pt x="1942" y="19"/>
                    <a:pt x="1701" y="28"/>
                    <a:pt x="1459" y="56"/>
                  </a:cubicBezTo>
                  <a:cubicBezTo>
                    <a:pt x="1208" y="74"/>
                    <a:pt x="967" y="102"/>
                    <a:pt x="725" y="149"/>
                  </a:cubicBezTo>
                  <a:cubicBezTo>
                    <a:pt x="484" y="195"/>
                    <a:pt x="251" y="242"/>
                    <a:pt x="1" y="325"/>
                  </a:cubicBezTo>
                  <a:cubicBezTo>
                    <a:pt x="251" y="372"/>
                    <a:pt x="502" y="381"/>
                    <a:pt x="744" y="381"/>
                  </a:cubicBezTo>
                  <a:cubicBezTo>
                    <a:pt x="807" y="383"/>
                    <a:pt x="869" y="385"/>
                    <a:pt x="930" y="385"/>
                  </a:cubicBezTo>
                  <a:cubicBezTo>
                    <a:pt x="1115" y="385"/>
                    <a:pt x="1297" y="374"/>
                    <a:pt x="1478" y="353"/>
                  </a:cubicBezTo>
                  <a:cubicBezTo>
                    <a:pt x="1719" y="344"/>
                    <a:pt x="1970" y="297"/>
                    <a:pt x="2212" y="251"/>
                  </a:cubicBezTo>
                  <a:cubicBezTo>
                    <a:pt x="2323" y="232"/>
                    <a:pt x="2453" y="195"/>
                    <a:pt x="2574" y="158"/>
                  </a:cubicBezTo>
                  <a:cubicBezTo>
                    <a:pt x="2686" y="112"/>
                    <a:pt x="2816" y="74"/>
                    <a:pt x="29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50"/>
            <p:cNvSpPr/>
            <p:nvPr/>
          </p:nvSpPr>
          <p:spPr>
            <a:xfrm>
              <a:off x="4739775" y="3959875"/>
              <a:ext cx="32550" cy="8100"/>
            </a:xfrm>
            <a:custGeom>
              <a:rect b="b" l="l" r="r" t="t"/>
              <a:pathLst>
                <a:path extrusionOk="0" h="324" w="1302">
                  <a:moveTo>
                    <a:pt x="741" y="1"/>
                  </a:moveTo>
                  <a:cubicBezTo>
                    <a:pt x="707" y="1"/>
                    <a:pt x="673" y="3"/>
                    <a:pt x="641" y="9"/>
                  </a:cubicBezTo>
                  <a:cubicBezTo>
                    <a:pt x="530" y="18"/>
                    <a:pt x="418" y="36"/>
                    <a:pt x="316" y="64"/>
                  </a:cubicBezTo>
                  <a:cubicBezTo>
                    <a:pt x="214" y="101"/>
                    <a:pt x="112" y="129"/>
                    <a:pt x="0" y="204"/>
                  </a:cubicBezTo>
                  <a:cubicBezTo>
                    <a:pt x="121" y="259"/>
                    <a:pt x="223" y="287"/>
                    <a:pt x="344" y="306"/>
                  </a:cubicBezTo>
                  <a:cubicBezTo>
                    <a:pt x="415" y="312"/>
                    <a:pt x="490" y="323"/>
                    <a:pt x="566" y="323"/>
                  </a:cubicBezTo>
                  <a:cubicBezTo>
                    <a:pt x="600" y="323"/>
                    <a:pt x="635" y="321"/>
                    <a:pt x="669" y="315"/>
                  </a:cubicBezTo>
                  <a:cubicBezTo>
                    <a:pt x="772" y="306"/>
                    <a:pt x="883" y="297"/>
                    <a:pt x="994" y="259"/>
                  </a:cubicBezTo>
                  <a:cubicBezTo>
                    <a:pt x="1097" y="222"/>
                    <a:pt x="1208" y="176"/>
                    <a:pt x="1301" y="101"/>
                  </a:cubicBezTo>
                  <a:cubicBezTo>
                    <a:pt x="1190" y="55"/>
                    <a:pt x="1069" y="27"/>
                    <a:pt x="967" y="18"/>
                  </a:cubicBezTo>
                  <a:cubicBezTo>
                    <a:pt x="896" y="11"/>
                    <a:pt x="817" y="1"/>
                    <a:pt x="7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50"/>
            <p:cNvSpPr/>
            <p:nvPr/>
          </p:nvSpPr>
          <p:spPr>
            <a:xfrm>
              <a:off x="4803425" y="3953800"/>
              <a:ext cx="24400" cy="8625"/>
            </a:xfrm>
            <a:custGeom>
              <a:rect b="b" l="l" r="r" t="t"/>
              <a:pathLst>
                <a:path extrusionOk="0" h="345" w="976">
                  <a:moveTo>
                    <a:pt x="706" y="1"/>
                  </a:moveTo>
                  <a:cubicBezTo>
                    <a:pt x="613" y="1"/>
                    <a:pt x="539" y="1"/>
                    <a:pt x="455" y="29"/>
                  </a:cubicBezTo>
                  <a:cubicBezTo>
                    <a:pt x="372" y="38"/>
                    <a:pt x="307" y="75"/>
                    <a:pt x="223" y="112"/>
                  </a:cubicBezTo>
                  <a:cubicBezTo>
                    <a:pt x="139" y="159"/>
                    <a:pt x="74" y="205"/>
                    <a:pt x="0" y="279"/>
                  </a:cubicBezTo>
                  <a:cubicBezTo>
                    <a:pt x="93" y="326"/>
                    <a:pt x="177" y="344"/>
                    <a:pt x="279" y="344"/>
                  </a:cubicBezTo>
                  <a:cubicBezTo>
                    <a:pt x="362" y="344"/>
                    <a:pt x="446" y="344"/>
                    <a:pt x="520" y="317"/>
                  </a:cubicBezTo>
                  <a:cubicBezTo>
                    <a:pt x="604" y="307"/>
                    <a:pt x="678" y="270"/>
                    <a:pt x="753" y="233"/>
                  </a:cubicBezTo>
                  <a:cubicBezTo>
                    <a:pt x="836" y="187"/>
                    <a:pt x="911" y="140"/>
                    <a:pt x="976" y="66"/>
                  </a:cubicBezTo>
                  <a:cubicBezTo>
                    <a:pt x="883" y="29"/>
                    <a:pt x="790" y="1"/>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50"/>
            <p:cNvSpPr/>
            <p:nvPr/>
          </p:nvSpPr>
          <p:spPr>
            <a:xfrm>
              <a:off x="4831275" y="3989800"/>
              <a:ext cx="8875" cy="48800"/>
            </a:xfrm>
            <a:custGeom>
              <a:rect b="b" l="l" r="r" t="t"/>
              <a:pathLst>
                <a:path extrusionOk="0" h="1952" w="355">
                  <a:moveTo>
                    <a:pt x="280" y="1"/>
                  </a:moveTo>
                  <a:cubicBezTo>
                    <a:pt x="196" y="159"/>
                    <a:pt x="150" y="317"/>
                    <a:pt x="103" y="484"/>
                  </a:cubicBezTo>
                  <a:cubicBezTo>
                    <a:pt x="75" y="642"/>
                    <a:pt x="47" y="809"/>
                    <a:pt x="29" y="967"/>
                  </a:cubicBezTo>
                  <a:cubicBezTo>
                    <a:pt x="1" y="1134"/>
                    <a:pt x="1" y="1292"/>
                    <a:pt x="1" y="1459"/>
                  </a:cubicBezTo>
                  <a:cubicBezTo>
                    <a:pt x="10" y="1617"/>
                    <a:pt x="20" y="1785"/>
                    <a:pt x="75" y="1952"/>
                  </a:cubicBezTo>
                  <a:cubicBezTo>
                    <a:pt x="150" y="1794"/>
                    <a:pt x="196" y="1645"/>
                    <a:pt x="243" y="1478"/>
                  </a:cubicBezTo>
                  <a:cubicBezTo>
                    <a:pt x="280" y="1320"/>
                    <a:pt x="308" y="1153"/>
                    <a:pt x="326" y="995"/>
                  </a:cubicBezTo>
                  <a:cubicBezTo>
                    <a:pt x="354" y="828"/>
                    <a:pt x="354" y="670"/>
                    <a:pt x="354" y="502"/>
                  </a:cubicBezTo>
                  <a:cubicBezTo>
                    <a:pt x="335" y="345"/>
                    <a:pt x="326" y="17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50"/>
            <p:cNvSpPr/>
            <p:nvPr/>
          </p:nvSpPr>
          <p:spPr>
            <a:xfrm>
              <a:off x="4812700" y="3995150"/>
              <a:ext cx="10475" cy="90600"/>
            </a:xfrm>
            <a:custGeom>
              <a:rect b="b" l="l" r="r" t="t"/>
              <a:pathLst>
                <a:path extrusionOk="0" h="3624" w="419">
                  <a:moveTo>
                    <a:pt x="372" y="0"/>
                  </a:moveTo>
                  <a:cubicBezTo>
                    <a:pt x="279" y="298"/>
                    <a:pt x="224" y="595"/>
                    <a:pt x="177" y="902"/>
                  </a:cubicBezTo>
                  <a:cubicBezTo>
                    <a:pt x="131" y="1199"/>
                    <a:pt x="84" y="1496"/>
                    <a:pt x="56" y="1803"/>
                  </a:cubicBezTo>
                  <a:cubicBezTo>
                    <a:pt x="38" y="2100"/>
                    <a:pt x="10" y="2407"/>
                    <a:pt x="10" y="2704"/>
                  </a:cubicBezTo>
                  <a:cubicBezTo>
                    <a:pt x="1" y="3011"/>
                    <a:pt x="10" y="3308"/>
                    <a:pt x="47" y="3624"/>
                  </a:cubicBezTo>
                  <a:cubicBezTo>
                    <a:pt x="140" y="3317"/>
                    <a:pt x="196" y="3029"/>
                    <a:pt x="242" y="2732"/>
                  </a:cubicBezTo>
                  <a:cubicBezTo>
                    <a:pt x="289" y="2425"/>
                    <a:pt x="335" y="2128"/>
                    <a:pt x="363" y="1821"/>
                  </a:cubicBezTo>
                  <a:cubicBezTo>
                    <a:pt x="382" y="1515"/>
                    <a:pt x="409" y="1218"/>
                    <a:pt x="409" y="920"/>
                  </a:cubicBezTo>
                  <a:cubicBezTo>
                    <a:pt x="419" y="614"/>
                    <a:pt x="409" y="29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50"/>
            <p:cNvSpPr/>
            <p:nvPr/>
          </p:nvSpPr>
          <p:spPr>
            <a:xfrm>
              <a:off x="4801800" y="3997925"/>
              <a:ext cx="8150" cy="29775"/>
            </a:xfrm>
            <a:custGeom>
              <a:rect b="b" l="l" r="r" t="t"/>
              <a:pathLst>
                <a:path extrusionOk="0" h="1191" w="326">
                  <a:moveTo>
                    <a:pt x="214" y="1"/>
                  </a:moveTo>
                  <a:cubicBezTo>
                    <a:pt x="149" y="94"/>
                    <a:pt x="102" y="187"/>
                    <a:pt x="65" y="298"/>
                  </a:cubicBezTo>
                  <a:cubicBezTo>
                    <a:pt x="28" y="391"/>
                    <a:pt x="19" y="484"/>
                    <a:pt x="9" y="586"/>
                  </a:cubicBezTo>
                  <a:cubicBezTo>
                    <a:pt x="0" y="688"/>
                    <a:pt x="0" y="781"/>
                    <a:pt x="9" y="884"/>
                  </a:cubicBezTo>
                  <a:cubicBezTo>
                    <a:pt x="19" y="976"/>
                    <a:pt x="46" y="1088"/>
                    <a:pt x="102" y="1190"/>
                  </a:cubicBezTo>
                  <a:cubicBezTo>
                    <a:pt x="186" y="1097"/>
                    <a:pt x="214" y="995"/>
                    <a:pt x="251" y="902"/>
                  </a:cubicBezTo>
                  <a:cubicBezTo>
                    <a:pt x="288" y="809"/>
                    <a:pt x="297" y="716"/>
                    <a:pt x="307" y="605"/>
                  </a:cubicBezTo>
                  <a:cubicBezTo>
                    <a:pt x="325" y="503"/>
                    <a:pt x="325" y="410"/>
                    <a:pt x="307" y="308"/>
                  </a:cubicBezTo>
                  <a:cubicBezTo>
                    <a:pt x="297" y="215"/>
                    <a:pt x="279" y="112"/>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50"/>
            <p:cNvSpPr/>
            <p:nvPr/>
          </p:nvSpPr>
          <p:spPr>
            <a:xfrm>
              <a:off x="4804350" y="4038350"/>
              <a:ext cx="8150" cy="25575"/>
            </a:xfrm>
            <a:custGeom>
              <a:rect b="b" l="l" r="r" t="t"/>
              <a:pathLst>
                <a:path extrusionOk="0" h="1023" w="326">
                  <a:moveTo>
                    <a:pt x="223" y="1"/>
                  </a:moveTo>
                  <a:cubicBezTo>
                    <a:pt x="149" y="84"/>
                    <a:pt x="102" y="168"/>
                    <a:pt x="65" y="242"/>
                  </a:cubicBezTo>
                  <a:cubicBezTo>
                    <a:pt x="37" y="326"/>
                    <a:pt x="19" y="419"/>
                    <a:pt x="10" y="502"/>
                  </a:cubicBezTo>
                  <a:cubicBezTo>
                    <a:pt x="0" y="586"/>
                    <a:pt x="0" y="660"/>
                    <a:pt x="10" y="753"/>
                  </a:cubicBezTo>
                  <a:cubicBezTo>
                    <a:pt x="19" y="837"/>
                    <a:pt x="47" y="930"/>
                    <a:pt x="102" y="1023"/>
                  </a:cubicBezTo>
                  <a:cubicBezTo>
                    <a:pt x="186" y="939"/>
                    <a:pt x="223" y="865"/>
                    <a:pt x="251" y="781"/>
                  </a:cubicBezTo>
                  <a:cubicBezTo>
                    <a:pt x="288" y="697"/>
                    <a:pt x="298" y="604"/>
                    <a:pt x="316" y="521"/>
                  </a:cubicBezTo>
                  <a:cubicBezTo>
                    <a:pt x="325" y="447"/>
                    <a:pt x="325" y="363"/>
                    <a:pt x="316" y="270"/>
                  </a:cubicBezTo>
                  <a:cubicBezTo>
                    <a:pt x="298" y="186"/>
                    <a:pt x="279" y="93"/>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50"/>
            <p:cNvSpPr/>
            <p:nvPr/>
          </p:nvSpPr>
          <p:spPr>
            <a:xfrm>
              <a:off x="4789250" y="4008850"/>
              <a:ext cx="8625" cy="52525"/>
            </a:xfrm>
            <a:custGeom>
              <a:rect b="b" l="l" r="r" t="t"/>
              <a:pathLst>
                <a:path extrusionOk="0" h="2101" w="345">
                  <a:moveTo>
                    <a:pt x="288" y="1"/>
                  </a:moveTo>
                  <a:cubicBezTo>
                    <a:pt x="195" y="159"/>
                    <a:pt x="149" y="335"/>
                    <a:pt x="112" y="512"/>
                  </a:cubicBezTo>
                  <a:cubicBezTo>
                    <a:pt x="65" y="679"/>
                    <a:pt x="47" y="855"/>
                    <a:pt x="19" y="1032"/>
                  </a:cubicBezTo>
                  <a:cubicBezTo>
                    <a:pt x="0" y="1208"/>
                    <a:pt x="0" y="1394"/>
                    <a:pt x="0" y="1561"/>
                  </a:cubicBezTo>
                  <a:cubicBezTo>
                    <a:pt x="10" y="1738"/>
                    <a:pt x="19" y="1924"/>
                    <a:pt x="84" y="2100"/>
                  </a:cubicBezTo>
                  <a:cubicBezTo>
                    <a:pt x="223" y="1766"/>
                    <a:pt x="288" y="1413"/>
                    <a:pt x="325" y="1069"/>
                  </a:cubicBezTo>
                  <a:cubicBezTo>
                    <a:pt x="335" y="883"/>
                    <a:pt x="344" y="707"/>
                    <a:pt x="344" y="530"/>
                  </a:cubicBezTo>
                  <a:cubicBezTo>
                    <a:pt x="344" y="354"/>
                    <a:pt x="335" y="18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50"/>
            <p:cNvSpPr/>
            <p:nvPr/>
          </p:nvSpPr>
          <p:spPr>
            <a:xfrm>
              <a:off x="4822700" y="4053225"/>
              <a:ext cx="12325" cy="63200"/>
            </a:xfrm>
            <a:custGeom>
              <a:rect b="b" l="l" r="r" t="t"/>
              <a:pathLst>
                <a:path extrusionOk="0" h="2528" w="493">
                  <a:moveTo>
                    <a:pt x="465" y="0"/>
                  </a:moveTo>
                  <a:cubicBezTo>
                    <a:pt x="372" y="205"/>
                    <a:pt x="298" y="409"/>
                    <a:pt x="242" y="613"/>
                  </a:cubicBezTo>
                  <a:cubicBezTo>
                    <a:pt x="186" y="827"/>
                    <a:pt x="140" y="1031"/>
                    <a:pt x="102" y="1245"/>
                  </a:cubicBezTo>
                  <a:cubicBezTo>
                    <a:pt x="28" y="1663"/>
                    <a:pt x="0" y="2091"/>
                    <a:pt x="19" y="2527"/>
                  </a:cubicBezTo>
                  <a:cubicBezTo>
                    <a:pt x="140" y="2332"/>
                    <a:pt x="205" y="2128"/>
                    <a:pt x="260" y="1914"/>
                  </a:cubicBezTo>
                  <a:cubicBezTo>
                    <a:pt x="325" y="1700"/>
                    <a:pt x="372" y="1496"/>
                    <a:pt x="400" y="1282"/>
                  </a:cubicBezTo>
                  <a:cubicBezTo>
                    <a:pt x="437" y="1078"/>
                    <a:pt x="465" y="874"/>
                    <a:pt x="474" y="651"/>
                  </a:cubicBezTo>
                  <a:cubicBezTo>
                    <a:pt x="483" y="437"/>
                    <a:pt x="493" y="223"/>
                    <a:pt x="4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50"/>
            <p:cNvSpPr/>
            <p:nvPr/>
          </p:nvSpPr>
          <p:spPr>
            <a:xfrm>
              <a:off x="4799000" y="4082725"/>
              <a:ext cx="8150" cy="33700"/>
            </a:xfrm>
            <a:custGeom>
              <a:rect b="b" l="l" r="r" t="t"/>
              <a:pathLst>
                <a:path extrusionOk="0" h="1348" w="326">
                  <a:moveTo>
                    <a:pt x="224" y="0"/>
                  </a:moveTo>
                  <a:cubicBezTo>
                    <a:pt x="140" y="121"/>
                    <a:pt x="112" y="223"/>
                    <a:pt x="75" y="325"/>
                  </a:cubicBezTo>
                  <a:cubicBezTo>
                    <a:pt x="38" y="446"/>
                    <a:pt x="28" y="548"/>
                    <a:pt x="19" y="669"/>
                  </a:cubicBezTo>
                  <a:cubicBezTo>
                    <a:pt x="1" y="771"/>
                    <a:pt x="1" y="883"/>
                    <a:pt x="19" y="1004"/>
                  </a:cubicBezTo>
                  <a:cubicBezTo>
                    <a:pt x="28" y="1115"/>
                    <a:pt x="47" y="1236"/>
                    <a:pt x="112" y="1347"/>
                  </a:cubicBezTo>
                  <a:cubicBezTo>
                    <a:pt x="186" y="1245"/>
                    <a:pt x="224" y="1143"/>
                    <a:pt x="261" y="1022"/>
                  </a:cubicBezTo>
                  <a:cubicBezTo>
                    <a:pt x="298" y="911"/>
                    <a:pt x="307" y="808"/>
                    <a:pt x="316" y="688"/>
                  </a:cubicBezTo>
                  <a:cubicBezTo>
                    <a:pt x="326" y="585"/>
                    <a:pt x="326" y="465"/>
                    <a:pt x="316" y="353"/>
                  </a:cubicBezTo>
                  <a:cubicBezTo>
                    <a:pt x="307" y="232"/>
                    <a:pt x="279" y="121"/>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50"/>
            <p:cNvSpPr/>
            <p:nvPr/>
          </p:nvSpPr>
          <p:spPr>
            <a:xfrm>
              <a:off x="4520975" y="4040450"/>
              <a:ext cx="17675" cy="106175"/>
            </a:xfrm>
            <a:custGeom>
              <a:rect b="b" l="l" r="r" t="t"/>
              <a:pathLst>
                <a:path extrusionOk="0" h="4247" w="707">
                  <a:moveTo>
                    <a:pt x="10" y="0"/>
                  </a:moveTo>
                  <a:cubicBezTo>
                    <a:pt x="0" y="372"/>
                    <a:pt x="19" y="734"/>
                    <a:pt x="47" y="1078"/>
                  </a:cubicBezTo>
                  <a:cubicBezTo>
                    <a:pt x="84" y="1440"/>
                    <a:pt x="130" y="1784"/>
                    <a:pt x="186" y="2146"/>
                  </a:cubicBezTo>
                  <a:cubicBezTo>
                    <a:pt x="242" y="2490"/>
                    <a:pt x="316" y="2852"/>
                    <a:pt x="391" y="3206"/>
                  </a:cubicBezTo>
                  <a:cubicBezTo>
                    <a:pt x="474" y="3549"/>
                    <a:pt x="567" y="3912"/>
                    <a:pt x="706" y="4246"/>
                  </a:cubicBezTo>
                  <a:cubicBezTo>
                    <a:pt x="688" y="3884"/>
                    <a:pt x="660" y="3531"/>
                    <a:pt x="623" y="3168"/>
                  </a:cubicBezTo>
                  <a:cubicBezTo>
                    <a:pt x="595" y="2806"/>
                    <a:pt x="549" y="2462"/>
                    <a:pt x="483" y="2100"/>
                  </a:cubicBezTo>
                  <a:cubicBezTo>
                    <a:pt x="428" y="1747"/>
                    <a:pt x="372" y="1394"/>
                    <a:pt x="288" y="1041"/>
                  </a:cubicBezTo>
                  <a:cubicBezTo>
                    <a:pt x="223" y="697"/>
                    <a:pt x="130" y="34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50"/>
            <p:cNvSpPr/>
            <p:nvPr/>
          </p:nvSpPr>
          <p:spPr>
            <a:xfrm>
              <a:off x="4537000" y="4086200"/>
              <a:ext cx="11875" cy="59725"/>
            </a:xfrm>
            <a:custGeom>
              <a:rect b="b" l="l" r="r" t="t"/>
              <a:pathLst>
                <a:path extrusionOk="0" h="2389" w="475">
                  <a:moveTo>
                    <a:pt x="19" y="0"/>
                  </a:moveTo>
                  <a:cubicBezTo>
                    <a:pt x="0" y="214"/>
                    <a:pt x="0" y="419"/>
                    <a:pt x="10" y="623"/>
                  </a:cubicBezTo>
                  <a:cubicBezTo>
                    <a:pt x="19" y="827"/>
                    <a:pt x="47" y="1022"/>
                    <a:pt x="75" y="1227"/>
                  </a:cubicBezTo>
                  <a:cubicBezTo>
                    <a:pt x="112" y="1422"/>
                    <a:pt x="158" y="1617"/>
                    <a:pt x="214" y="1812"/>
                  </a:cubicBezTo>
                  <a:cubicBezTo>
                    <a:pt x="279" y="1998"/>
                    <a:pt x="344" y="2202"/>
                    <a:pt x="437" y="2388"/>
                  </a:cubicBezTo>
                  <a:cubicBezTo>
                    <a:pt x="474" y="2175"/>
                    <a:pt x="465" y="1970"/>
                    <a:pt x="446" y="1766"/>
                  </a:cubicBezTo>
                  <a:cubicBezTo>
                    <a:pt x="437" y="1561"/>
                    <a:pt x="419" y="1366"/>
                    <a:pt x="381" y="1162"/>
                  </a:cubicBezTo>
                  <a:cubicBezTo>
                    <a:pt x="344" y="967"/>
                    <a:pt x="298" y="772"/>
                    <a:pt x="242" y="577"/>
                  </a:cubicBezTo>
                  <a:cubicBezTo>
                    <a:pt x="186" y="391"/>
                    <a:pt x="112" y="18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50"/>
            <p:cNvSpPr/>
            <p:nvPr/>
          </p:nvSpPr>
          <p:spPr>
            <a:xfrm>
              <a:off x="4544200" y="4075525"/>
              <a:ext cx="8375" cy="26950"/>
            </a:xfrm>
            <a:custGeom>
              <a:rect b="b" l="l" r="r" t="t"/>
              <a:pathLst>
                <a:path extrusionOk="0" h="1078" w="335">
                  <a:moveTo>
                    <a:pt x="56" y="0"/>
                  </a:moveTo>
                  <a:cubicBezTo>
                    <a:pt x="10" y="102"/>
                    <a:pt x="0" y="195"/>
                    <a:pt x="0" y="288"/>
                  </a:cubicBezTo>
                  <a:cubicBezTo>
                    <a:pt x="0" y="381"/>
                    <a:pt x="0" y="474"/>
                    <a:pt x="19" y="567"/>
                  </a:cubicBezTo>
                  <a:cubicBezTo>
                    <a:pt x="38" y="660"/>
                    <a:pt x="65" y="753"/>
                    <a:pt x="103" y="836"/>
                  </a:cubicBezTo>
                  <a:cubicBezTo>
                    <a:pt x="149" y="920"/>
                    <a:pt x="196" y="1013"/>
                    <a:pt x="279" y="1078"/>
                  </a:cubicBezTo>
                  <a:cubicBezTo>
                    <a:pt x="316" y="976"/>
                    <a:pt x="335" y="873"/>
                    <a:pt x="335" y="781"/>
                  </a:cubicBezTo>
                  <a:cubicBezTo>
                    <a:pt x="335" y="688"/>
                    <a:pt x="335" y="595"/>
                    <a:pt x="316" y="502"/>
                  </a:cubicBezTo>
                  <a:cubicBezTo>
                    <a:pt x="298" y="418"/>
                    <a:pt x="270" y="325"/>
                    <a:pt x="233" y="242"/>
                  </a:cubicBezTo>
                  <a:cubicBezTo>
                    <a:pt x="186" y="167"/>
                    <a:pt x="140"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50"/>
            <p:cNvSpPr/>
            <p:nvPr/>
          </p:nvSpPr>
          <p:spPr>
            <a:xfrm>
              <a:off x="4504950" y="4024425"/>
              <a:ext cx="8375" cy="36250"/>
            </a:xfrm>
            <a:custGeom>
              <a:rect b="b" l="l" r="r" t="t"/>
              <a:pathLst>
                <a:path extrusionOk="0" h="1450" w="335">
                  <a:moveTo>
                    <a:pt x="121" y="0"/>
                  </a:moveTo>
                  <a:cubicBezTo>
                    <a:pt x="47" y="112"/>
                    <a:pt x="28" y="242"/>
                    <a:pt x="10" y="372"/>
                  </a:cubicBezTo>
                  <a:cubicBezTo>
                    <a:pt x="0" y="502"/>
                    <a:pt x="0" y="632"/>
                    <a:pt x="10" y="753"/>
                  </a:cubicBezTo>
                  <a:cubicBezTo>
                    <a:pt x="19" y="883"/>
                    <a:pt x="56" y="1013"/>
                    <a:pt x="102" y="1124"/>
                  </a:cubicBezTo>
                  <a:cubicBezTo>
                    <a:pt x="158" y="1245"/>
                    <a:pt x="223" y="1366"/>
                    <a:pt x="335" y="1449"/>
                  </a:cubicBezTo>
                  <a:lnTo>
                    <a:pt x="335" y="1078"/>
                  </a:lnTo>
                  <a:cubicBezTo>
                    <a:pt x="335" y="966"/>
                    <a:pt x="325" y="836"/>
                    <a:pt x="316" y="725"/>
                  </a:cubicBezTo>
                  <a:cubicBezTo>
                    <a:pt x="288" y="604"/>
                    <a:pt x="279" y="474"/>
                    <a:pt x="242" y="362"/>
                  </a:cubicBezTo>
                  <a:cubicBezTo>
                    <a:pt x="223" y="242"/>
                    <a:pt x="186" y="13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50"/>
            <p:cNvSpPr/>
            <p:nvPr/>
          </p:nvSpPr>
          <p:spPr>
            <a:xfrm>
              <a:off x="4562550" y="4076900"/>
              <a:ext cx="8375" cy="62275"/>
            </a:xfrm>
            <a:custGeom>
              <a:rect b="b" l="l" r="r" t="t"/>
              <a:pathLst>
                <a:path extrusionOk="0" h="2491" w="335">
                  <a:moveTo>
                    <a:pt x="121" y="1"/>
                  </a:moveTo>
                  <a:cubicBezTo>
                    <a:pt x="75" y="215"/>
                    <a:pt x="56" y="419"/>
                    <a:pt x="19" y="633"/>
                  </a:cubicBezTo>
                  <a:cubicBezTo>
                    <a:pt x="0" y="837"/>
                    <a:pt x="0" y="1051"/>
                    <a:pt x="10" y="1255"/>
                  </a:cubicBezTo>
                  <a:cubicBezTo>
                    <a:pt x="19" y="1459"/>
                    <a:pt x="28" y="1664"/>
                    <a:pt x="65" y="1878"/>
                  </a:cubicBezTo>
                  <a:cubicBezTo>
                    <a:pt x="103" y="2082"/>
                    <a:pt x="149" y="2277"/>
                    <a:pt x="214" y="2491"/>
                  </a:cubicBezTo>
                  <a:cubicBezTo>
                    <a:pt x="279" y="2277"/>
                    <a:pt x="298" y="2073"/>
                    <a:pt x="307" y="1859"/>
                  </a:cubicBezTo>
                  <a:cubicBezTo>
                    <a:pt x="335" y="1655"/>
                    <a:pt x="335" y="1441"/>
                    <a:pt x="326" y="1237"/>
                  </a:cubicBezTo>
                  <a:cubicBezTo>
                    <a:pt x="307" y="1032"/>
                    <a:pt x="298" y="828"/>
                    <a:pt x="261" y="623"/>
                  </a:cubicBezTo>
                  <a:cubicBezTo>
                    <a:pt x="242" y="410"/>
                    <a:pt x="196" y="21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50"/>
            <p:cNvSpPr/>
            <p:nvPr/>
          </p:nvSpPr>
          <p:spPr>
            <a:xfrm>
              <a:off x="4575325" y="4082250"/>
              <a:ext cx="8150" cy="34875"/>
            </a:xfrm>
            <a:custGeom>
              <a:rect b="b" l="l" r="r" t="t"/>
              <a:pathLst>
                <a:path extrusionOk="0" h="1395" w="326">
                  <a:moveTo>
                    <a:pt x="103" y="1"/>
                  </a:moveTo>
                  <a:cubicBezTo>
                    <a:pt x="56" y="121"/>
                    <a:pt x="28" y="242"/>
                    <a:pt x="10" y="354"/>
                  </a:cubicBezTo>
                  <a:cubicBezTo>
                    <a:pt x="0" y="474"/>
                    <a:pt x="0" y="586"/>
                    <a:pt x="10" y="707"/>
                  </a:cubicBezTo>
                  <a:cubicBezTo>
                    <a:pt x="19" y="818"/>
                    <a:pt x="28" y="939"/>
                    <a:pt x="65" y="1050"/>
                  </a:cubicBezTo>
                  <a:cubicBezTo>
                    <a:pt x="103" y="1162"/>
                    <a:pt x="149" y="1273"/>
                    <a:pt x="214" y="1394"/>
                  </a:cubicBezTo>
                  <a:cubicBezTo>
                    <a:pt x="279" y="1273"/>
                    <a:pt x="298" y="1153"/>
                    <a:pt x="307" y="1032"/>
                  </a:cubicBezTo>
                  <a:cubicBezTo>
                    <a:pt x="326" y="920"/>
                    <a:pt x="326" y="800"/>
                    <a:pt x="307" y="688"/>
                  </a:cubicBezTo>
                  <a:cubicBezTo>
                    <a:pt x="298" y="567"/>
                    <a:pt x="288" y="456"/>
                    <a:pt x="251" y="335"/>
                  </a:cubicBezTo>
                  <a:cubicBezTo>
                    <a:pt x="214" y="233"/>
                    <a:pt x="168" y="112"/>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50"/>
            <p:cNvSpPr/>
            <p:nvPr/>
          </p:nvSpPr>
          <p:spPr>
            <a:xfrm>
              <a:off x="4783450" y="3839525"/>
              <a:ext cx="7450" cy="25575"/>
            </a:xfrm>
            <a:custGeom>
              <a:rect b="b" l="l" r="r" t="t"/>
              <a:pathLst>
                <a:path extrusionOk="0" h="1023" w="298">
                  <a:moveTo>
                    <a:pt x="149" y="1"/>
                  </a:moveTo>
                  <a:cubicBezTo>
                    <a:pt x="84" y="84"/>
                    <a:pt x="56" y="159"/>
                    <a:pt x="37" y="251"/>
                  </a:cubicBezTo>
                  <a:cubicBezTo>
                    <a:pt x="9" y="335"/>
                    <a:pt x="0" y="428"/>
                    <a:pt x="0" y="512"/>
                  </a:cubicBezTo>
                  <a:cubicBezTo>
                    <a:pt x="0" y="595"/>
                    <a:pt x="9" y="688"/>
                    <a:pt x="37" y="762"/>
                  </a:cubicBezTo>
                  <a:cubicBezTo>
                    <a:pt x="56" y="846"/>
                    <a:pt x="93" y="939"/>
                    <a:pt x="149" y="1023"/>
                  </a:cubicBezTo>
                  <a:cubicBezTo>
                    <a:pt x="204" y="939"/>
                    <a:pt x="242" y="846"/>
                    <a:pt x="269" y="762"/>
                  </a:cubicBezTo>
                  <a:cubicBezTo>
                    <a:pt x="288" y="688"/>
                    <a:pt x="297" y="595"/>
                    <a:pt x="297" y="512"/>
                  </a:cubicBezTo>
                  <a:cubicBezTo>
                    <a:pt x="297" y="428"/>
                    <a:pt x="288" y="335"/>
                    <a:pt x="269" y="251"/>
                  </a:cubicBezTo>
                  <a:cubicBezTo>
                    <a:pt x="242" y="177"/>
                    <a:pt x="204" y="8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50"/>
            <p:cNvSpPr/>
            <p:nvPr/>
          </p:nvSpPr>
          <p:spPr>
            <a:xfrm>
              <a:off x="4798775" y="3848825"/>
              <a:ext cx="7675" cy="24175"/>
            </a:xfrm>
            <a:custGeom>
              <a:rect b="b" l="l" r="r" t="t"/>
              <a:pathLst>
                <a:path extrusionOk="0" h="967" w="307">
                  <a:moveTo>
                    <a:pt x="130" y="0"/>
                  </a:moveTo>
                  <a:cubicBezTo>
                    <a:pt x="75" y="93"/>
                    <a:pt x="37" y="177"/>
                    <a:pt x="28" y="242"/>
                  </a:cubicBezTo>
                  <a:cubicBezTo>
                    <a:pt x="0" y="325"/>
                    <a:pt x="0" y="409"/>
                    <a:pt x="0" y="483"/>
                  </a:cubicBezTo>
                  <a:cubicBezTo>
                    <a:pt x="0" y="567"/>
                    <a:pt x="28" y="651"/>
                    <a:pt x="47" y="734"/>
                  </a:cubicBezTo>
                  <a:cubicBezTo>
                    <a:pt x="75" y="809"/>
                    <a:pt x="102" y="883"/>
                    <a:pt x="177" y="966"/>
                  </a:cubicBezTo>
                  <a:cubicBezTo>
                    <a:pt x="233" y="883"/>
                    <a:pt x="260" y="799"/>
                    <a:pt x="279" y="716"/>
                  </a:cubicBezTo>
                  <a:cubicBezTo>
                    <a:pt x="307" y="641"/>
                    <a:pt x="307" y="558"/>
                    <a:pt x="307" y="474"/>
                  </a:cubicBezTo>
                  <a:cubicBezTo>
                    <a:pt x="307" y="390"/>
                    <a:pt x="279" y="316"/>
                    <a:pt x="260" y="233"/>
                  </a:cubicBezTo>
                  <a:cubicBezTo>
                    <a:pt x="233" y="149"/>
                    <a:pt x="195" y="84"/>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50"/>
            <p:cNvSpPr/>
            <p:nvPr/>
          </p:nvSpPr>
          <p:spPr>
            <a:xfrm>
              <a:off x="4670775" y="4095950"/>
              <a:ext cx="7475" cy="47175"/>
            </a:xfrm>
            <a:custGeom>
              <a:rect b="b" l="l" r="r" t="t"/>
              <a:pathLst>
                <a:path extrusionOk="0" h="1887" w="299">
                  <a:moveTo>
                    <a:pt x="177" y="1"/>
                  </a:moveTo>
                  <a:cubicBezTo>
                    <a:pt x="103" y="149"/>
                    <a:pt x="66" y="307"/>
                    <a:pt x="47" y="465"/>
                  </a:cubicBezTo>
                  <a:cubicBezTo>
                    <a:pt x="20" y="623"/>
                    <a:pt x="1" y="772"/>
                    <a:pt x="1" y="939"/>
                  </a:cubicBezTo>
                  <a:cubicBezTo>
                    <a:pt x="1" y="1097"/>
                    <a:pt x="1" y="1246"/>
                    <a:pt x="20" y="1413"/>
                  </a:cubicBezTo>
                  <a:cubicBezTo>
                    <a:pt x="47" y="1571"/>
                    <a:pt x="66" y="1729"/>
                    <a:pt x="131" y="1887"/>
                  </a:cubicBezTo>
                  <a:cubicBezTo>
                    <a:pt x="187" y="1738"/>
                    <a:pt x="233" y="1571"/>
                    <a:pt x="252" y="1422"/>
                  </a:cubicBezTo>
                  <a:cubicBezTo>
                    <a:pt x="280" y="1264"/>
                    <a:pt x="298" y="1116"/>
                    <a:pt x="298" y="948"/>
                  </a:cubicBezTo>
                  <a:cubicBezTo>
                    <a:pt x="298" y="790"/>
                    <a:pt x="298" y="632"/>
                    <a:pt x="280" y="475"/>
                  </a:cubicBezTo>
                  <a:cubicBezTo>
                    <a:pt x="252" y="307"/>
                    <a:pt x="233" y="15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50"/>
            <p:cNvSpPr/>
            <p:nvPr/>
          </p:nvSpPr>
          <p:spPr>
            <a:xfrm>
              <a:off x="4679375" y="4072950"/>
              <a:ext cx="7700" cy="34875"/>
            </a:xfrm>
            <a:custGeom>
              <a:rect b="b" l="l" r="r" t="t"/>
              <a:pathLst>
                <a:path extrusionOk="0" h="1395" w="308">
                  <a:moveTo>
                    <a:pt x="159" y="1"/>
                  </a:moveTo>
                  <a:cubicBezTo>
                    <a:pt x="84" y="112"/>
                    <a:pt x="66" y="233"/>
                    <a:pt x="38" y="345"/>
                  </a:cubicBezTo>
                  <a:cubicBezTo>
                    <a:pt x="19" y="465"/>
                    <a:pt x="1" y="577"/>
                    <a:pt x="1" y="698"/>
                  </a:cubicBezTo>
                  <a:cubicBezTo>
                    <a:pt x="1" y="809"/>
                    <a:pt x="19" y="930"/>
                    <a:pt x="38" y="1041"/>
                  </a:cubicBezTo>
                  <a:cubicBezTo>
                    <a:pt x="66" y="1162"/>
                    <a:pt x="94" y="1274"/>
                    <a:pt x="159" y="1395"/>
                  </a:cubicBezTo>
                  <a:cubicBezTo>
                    <a:pt x="214" y="1274"/>
                    <a:pt x="252" y="1162"/>
                    <a:pt x="270" y="1041"/>
                  </a:cubicBezTo>
                  <a:cubicBezTo>
                    <a:pt x="298" y="930"/>
                    <a:pt x="307" y="809"/>
                    <a:pt x="307" y="698"/>
                  </a:cubicBezTo>
                  <a:cubicBezTo>
                    <a:pt x="307" y="577"/>
                    <a:pt x="298" y="465"/>
                    <a:pt x="270" y="345"/>
                  </a:cubicBezTo>
                  <a:cubicBezTo>
                    <a:pt x="252" y="233"/>
                    <a:pt x="214" y="112"/>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50"/>
            <p:cNvSpPr/>
            <p:nvPr/>
          </p:nvSpPr>
          <p:spPr>
            <a:xfrm>
              <a:off x="4661275" y="4076900"/>
              <a:ext cx="7450" cy="36275"/>
            </a:xfrm>
            <a:custGeom>
              <a:rect b="b" l="l" r="r" t="t"/>
              <a:pathLst>
                <a:path extrusionOk="0" h="1451" w="298">
                  <a:moveTo>
                    <a:pt x="167" y="1"/>
                  </a:moveTo>
                  <a:cubicBezTo>
                    <a:pt x="112" y="122"/>
                    <a:pt x="65" y="233"/>
                    <a:pt x="47" y="363"/>
                  </a:cubicBezTo>
                  <a:cubicBezTo>
                    <a:pt x="19" y="484"/>
                    <a:pt x="0" y="605"/>
                    <a:pt x="0" y="726"/>
                  </a:cubicBezTo>
                  <a:cubicBezTo>
                    <a:pt x="0" y="837"/>
                    <a:pt x="0" y="958"/>
                    <a:pt x="19" y="1079"/>
                  </a:cubicBezTo>
                  <a:cubicBezTo>
                    <a:pt x="47" y="1209"/>
                    <a:pt x="65" y="1329"/>
                    <a:pt x="121" y="1450"/>
                  </a:cubicBezTo>
                  <a:cubicBezTo>
                    <a:pt x="186" y="1339"/>
                    <a:pt x="232" y="1209"/>
                    <a:pt x="251" y="1097"/>
                  </a:cubicBezTo>
                  <a:cubicBezTo>
                    <a:pt x="279" y="976"/>
                    <a:pt x="297" y="856"/>
                    <a:pt x="297" y="735"/>
                  </a:cubicBezTo>
                  <a:cubicBezTo>
                    <a:pt x="297" y="623"/>
                    <a:pt x="297" y="503"/>
                    <a:pt x="279" y="372"/>
                  </a:cubicBezTo>
                  <a:cubicBezTo>
                    <a:pt x="251" y="252"/>
                    <a:pt x="232" y="13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50"/>
            <p:cNvSpPr/>
            <p:nvPr/>
          </p:nvSpPr>
          <p:spPr>
            <a:xfrm>
              <a:off x="4691000" y="4133575"/>
              <a:ext cx="7675" cy="20475"/>
            </a:xfrm>
            <a:custGeom>
              <a:rect b="b" l="l" r="r" t="t"/>
              <a:pathLst>
                <a:path extrusionOk="0" h="819" w="307">
                  <a:moveTo>
                    <a:pt x="177" y="1"/>
                  </a:moveTo>
                  <a:cubicBezTo>
                    <a:pt x="112" y="75"/>
                    <a:pt x="75" y="131"/>
                    <a:pt x="47" y="196"/>
                  </a:cubicBezTo>
                  <a:cubicBezTo>
                    <a:pt x="28" y="261"/>
                    <a:pt x="0" y="326"/>
                    <a:pt x="0" y="400"/>
                  </a:cubicBezTo>
                  <a:cubicBezTo>
                    <a:pt x="0" y="465"/>
                    <a:pt x="0" y="540"/>
                    <a:pt x="28" y="605"/>
                  </a:cubicBezTo>
                  <a:cubicBezTo>
                    <a:pt x="47" y="679"/>
                    <a:pt x="75" y="744"/>
                    <a:pt x="130" y="818"/>
                  </a:cubicBezTo>
                  <a:cubicBezTo>
                    <a:pt x="186" y="744"/>
                    <a:pt x="233" y="688"/>
                    <a:pt x="260" y="614"/>
                  </a:cubicBezTo>
                  <a:cubicBezTo>
                    <a:pt x="279" y="558"/>
                    <a:pt x="307" y="484"/>
                    <a:pt x="307" y="419"/>
                  </a:cubicBezTo>
                  <a:cubicBezTo>
                    <a:pt x="307" y="354"/>
                    <a:pt x="307" y="280"/>
                    <a:pt x="279" y="214"/>
                  </a:cubicBezTo>
                  <a:cubicBezTo>
                    <a:pt x="260" y="140"/>
                    <a:pt x="233" y="75"/>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50"/>
            <p:cNvSpPr/>
            <p:nvPr/>
          </p:nvSpPr>
          <p:spPr>
            <a:xfrm>
              <a:off x="4856825" y="3694825"/>
              <a:ext cx="8850" cy="55525"/>
            </a:xfrm>
            <a:custGeom>
              <a:rect b="b" l="l" r="r" t="t"/>
              <a:pathLst>
                <a:path extrusionOk="0" h="2221" w="354">
                  <a:moveTo>
                    <a:pt x="289" y="0"/>
                  </a:moveTo>
                  <a:cubicBezTo>
                    <a:pt x="196" y="186"/>
                    <a:pt x="150" y="363"/>
                    <a:pt x="122" y="549"/>
                  </a:cubicBezTo>
                  <a:cubicBezTo>
                    <a:pt x="75" y="725"/>
                    <a:pt x="47" y="911"/>
                    <a:pt x="29" y="1097"/>
                  </a:cubicBezTo>
                  <a:cubicBezTo>
                    <a:pt x="1" y="1283"/>
                    <a:pt x="1" y="1468"/>
                    <a:pt x="1" y="1654"/>
                  </a:cubicBezTo>
                  <a:cubicBezTo>
                    <a:pt x="10" y="1840"/>
                    <a:pt x="29" y="2035"/>
                    <a:pt x="85" y="2221"/>
                  </a:cubicBezTo>
                  <a:cubicBezTo>
                    <a:pt x="224" y="1859"/>
                    <a:pt x="289" y="1506"/>
                    <a:pt x="326" y="1134"/>
                  </a:cubicBezTo>
                  <a:cubicBezTo>
                    <a:pt x="335" y="948"/>
                    <a:pt x="354" y="762"/>
                    <a:pt x="354" y="576"/>
                  </a:cubicBezTo>
                  <a:cubicBezTo>
                    <a:pt x="354" y="391"/>
                    <a:pt x="335" y="18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50"/>
            <p:cNvSpPr/>
            <p:nvPr/>
          </p:nvSpPr>
          <p:spPr>
            <a:xfrm>
              <a:off x="4866825" y="3713875"/>
              <a:ext cx="9325" cy="52750"/>
            </a:xfrm>
            <a:custGeom>
              <a:rect b="b" l="l" r="r" t="t"/>
              <a:pathLst>
                <a:path extrusionOk="0" h="2110" w="373">
                  <a:moveTo>
                    <a:pt x="326" y="0"/>
                  </a:moveTo>
                  <a:cubicBezTo>
                    <a:pt x="242" y="168"/>
                    <a:pt x="186" y="344"/>
                    <a:pt x="140" y="511"/>
                  </a:cubicBezTo>
                  <a:cubicBezTo>
                    <a:pt x="93" y="679"/>
                    <a:pt x="56" y="855"/>
                    <a:pt x="28" y="1032"/>
                  </a:cubicBezTo>
                  <a:cubicBezTo>
                    <a:pt x="10" y="1208"/>
                    <a:pt x="0" y="1394"/>
                    <a:pt x="0" y="1561"/>
                  </a:cubicBezTo>
                  <a:cubicBezTo>
                    <a:pt x="0" y="1747"/>
                    <a:pt x="10" y="1923"/>
                    <a:pt x="47" y="2109"/>
                  </a:cubicBezTo>
                  <a:cubicBezTo>
                    <a:pt x="121" y="1951"/>
                    <a:pt x="186" y="1775"/>
                    <a:pt x="233" y="1598"/>
                  </a:cubicBezTo>
                  <a:cubicBezTo>
                    <a:pt x="279" y="1422"/>
                    <a:pt x="307" y="1255"/>
                    <a:pt x="335" y="1078"/>
                  </a:cubicBezTo>
                  <a:cubicBezTo>
                    <a:pt x="354" y="901"/>
                    <a:pt x="372" y="716"/>
                    <a:pt x="372" y="539"/>
                  </a:cubicBezTo>
                  <a:cubicBezTo>
                    <a:pt x="372" y="353"/>
                    <a:pt x="354"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50"/>
            <p:cNvSpPr/>
            <p:nvPr/>
          </p:nvSpPr>
          <p:spPr>
            <a:xfrm>
              <a:off x="4846375" y="3696450"/>
              <a:ext cx="8175" cy="29525"/>
            </a:xfrm>
            <a:custGeom>
              <a:rect b="b" l="l" r="r" t="t"/>
              <a:pathLst>
                <a:path extrusionOk="0" h="1181" w="327">
                  <a:moveTo>
                    <a:pt x="224" y="0"/>
                  </a:moveTo>
                  <a:cubicBezTo>
                    <a:pt x="150" y="93"/>
                    <a:pt x="103" y="186"/>
                    <a:pt x="75" y="288"/>
                  </a:cubicBezTo>
                  <a:cubicBezTo>
                    <a:pt x="38" y="381"/>
                    <a:pt x="29" y="474"/>
                    <a:pt x="10" y="576"/>
                  </a:cubicBezTo>
                  <a:cubicBezTo>
                    <a:pt x="1" y="679"/>
                    <a:pt x="1" y="772"/>
                    <a:pt x="10" y="883"/>
                  </a:cubicBezTo>
                  <a:cubicBezTo>
                    <a:pt x="29" y="976"/>
                    <a:pt x="47" y="1078"/>
                    <a:pt x="103" y="1180"/>
                  </a:cubicBezTo>
                  <a:cubicBezTo>
                    <a:pt x="187" y="1087"/>
                    <a:pt x="224" y="985"/>
                    <a:pt x="261" y="892"/>
                  </a:cubicBezTo>
                  <a:cubicBezTo>
                    <a:pt x="289" y="799"/>
                    <a:pt x="307" y="707"/>
                    <a:pt x="317" y="604"/>
                  </a:cubicBezTo>
                  <a:cubicBezTo>
                    <a:pt x="326" y="493"/>
                    <a:pt x="326" y="400"/>
                    <a:pt x="317" y="298"/>
                  </a:cubicBezTo>
                  <a:cubicBezTo>
                    <a:pt x="307" y="205"/>
                    <a:pt x="280" y="103"/>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50"/>
            <p:cNvSpPr/>
            <p:nvPr/>
          </p:nvSpPr>
          <p:spPr>
            <a:xfrm>
              <a:off x="4853125" y="3767750"/>
              <a:ext cx="8150" cy="25575"/>
            </a:xfrm>
            <a:custGeom>
              <a:rect b="b" l="l" r="r" t="t"/>
              <a:pathLst>
                <a:path extrusionOk="0" h="1023" w="326">
                  <a:moveTo>
                    <a:pt x="223" y="1"/>
                  </a:moveTo>
                  <a:cubicBezTo>
                    <a:pt x="149" y="84"/>
                    <a:pt x="103" y="168"/>
                    <a:pt x="65" y="242"/>
                  </a:cubicBezTo>
                  <a:cubicBezTo>
                    <a:pt x="37" y="326"/>
                    <a:pt x="19" y="419"/>
                    <a:pt x="10" y="502"/>
                  </a:cubicBezTo>
                  <a:cubicBezTo>
                    <a:pt x="0" y="586"/>
                    <a:pt x="0" y="660"/>
                    <a:pt x="10" y="753"/>
                  </a:cubicBezTo>
                  <a:cubicBezTo>
                    <a:pt x="19" y="837"/>
                    <a:pt x="47" y="930"/>
                    <a:pt x="103" y="1023"/>
                  </a:cubicBezTo>
                  <a:cubicBezTo>
                    <a:pt x="186" y="939"/>
                    <a:pt x="223" y="865"/>
                    <a:pt x="251" y="781"/>
                  </a:cubicBezTo>
                  <a:cubicBezTo>
                    <a:pt x="288" y="698"/>
                    <a:pt x="298" y="605"/>
                    <a:pt x="316" y="521"/>
                  </a:cubicBezTo>
                  <a:cubicBezTo>
                    <a:pt x="325" y="447"/>
                    <a:pt x="325" y="363"/>
                    <a:pt x="316" y="270"/>
                  </a:cubicBezTo>
                  <a:cubicBezTo>
                    <a:pt x="298" y="187"/>
                    <a:pt x="279" y="9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50"/>
            <p:cNvSpPr/>
            <p:nvPr/>
          </p:nvSpPr>
          <p:spPr>
            <a:xfrm>
              <a:off x="4454175" y="3880175"/>
              <a:ext cx="429200" cy="21825"/>
            </a:xfrm>
            <a:custGeom>
              <a:rect b="b" l="l" r="r" t="t"/>
              <a:pathLst>
                <a:path extrusionOk="0" h="873" w="17168">
                  <a:moveTo>
                    <a:pt x="341" y="0"/>
                  </a:moveTo>
                  <a:cubicBezTo>
                    <a:pt x="255" y="0"/>
                    <a:pt x="0" y="113"/>
                    <a:pt x="89" y="131"/>
                  </a:cubicBezTo>
                  <a:cubicBezTo>
                    <a:pt x="1901" y="465"/>
                    <a:pt x="3750" y="642"/>
                    <a:pt x="5590" y="753"/>
                  </a:cubicBezTo>
                  <a:cubicBezTo>
                    <a:pt x="6788" y="830"/>
                    <a:pt x="7994" y="873"/>
                    <a:pt x="9200" y="873"/>
                  </a:cubicBezTo>
                  <a:cubicBezTo>
                    <a:pt x="11792" y="873"/>
                    <a:pt x="14389" y="674"/>
                    <a:pt x="16925" y="186"/>
                  </a:cubicBezTo>
                  <a:cubicBezTo>
                    <a:pt x="17031" y="162"/>
                    <a:pt x="17167" y="50"/>
                    <a:pt x="17043" y="50"/>
                  </a:cubicBezTo>
                  <a:cubicBezTo>
                    <a:pt x="17027" y="50"/>
                    <a:pt x="17006" y="52"/>
                    <a:pt x="16980" y="56"/>
                  </a:cubicBezTo>
                  <a:cubicBezTo>
                    <a:pt x="14488" y="541"/>
                    <a:pt x="11945" y="735"/>
                    <a:pt x="9403" y="735"/>
                  </a:cubicBezTo>
                  <a:cubicBezTo>
                    <a:pt x="8145" y="735"/>
                    <a:pt x="6888" y="687"/>
                    <a:pt x="5636" y="604"/>
                  </a:cubicBezTo>
                  <a:cubicBezTo>
                    <a:pt x="3871" y="484"/>
                    <a:pt x="2087" y="316"/>
                    <a:pt x="350" y="1"/>
                  </a:cubicBezTo>
                  <a:cubicBezTo>
                    <a:pt x="347" y="0"/>
                    <a:pt x="344" y="0"/>
                    <a:pt x="3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50"/>
            <p:cNvSpPr/>
            <p:nvPr/>
          </p:nvSpPr>
          <p:spPr>
            <a:xfrm>
              <a:off x="4465000" y="3929175"/>
              <a:ext cx="412150" cy="18250"/>
            </a:xfrm>
            <a:custGeom>
              <a:rect b="b" l="l" r="r" t="t"/>
              <a:pathLst>
                <a:path extrusionOk="0" h="730" w="16486">
                  <a:moveTo>
                    <a:pt x="344" y="1"/>
                  </a:moveTo>
                  <a:cubicBezTo>
                    <a:pt x="260" y="1"/>
                    <a:pt x="0" y="122"/>
                    <a:pt x="75" y="131"/>
                  </a:cubicBezTo>
                  <a:cubicBezTo>
                    <a:pt x="1821" y="400"/>
                    <a:pt x="3596" y="540"/>
                    <a:pt x="5352" y="633"/>
                  </a:cubicBezTo>
                  <a:cubicBezTo>
                    <a:pt x="6508" y="695"/>
                    <a:pt x="7668" y="730"/>
                    <a:pt x="8827" y="730"/>
                  </a:cubicBezTo>
                  <a:cubicBezTo>
                    <a:pt x="11309" y="730"/>
                    <a:pt x="13790" y="570"/>
                    <a:pt x="16241" y="177"/>
                  </a:cubicBezTo>
                  <a:cubicBezTo>
                    <a:pt x="16356" y="153"/>
                    <a:pt x="16485" y="41"/>
                    <a:pt x="16366" y="41"/>
                  </a:cubicBezTo>
                  <a:cubicBezTo>
                    <a:pt x="16351" y="41"/>
                    <a:pt x="16331" y="43"/>
                    <a:pt x="16306" y="47"/>
                  </a:cubicBezTo>
                  <a:cubicBezTo>
                    <a:pt x="13908" y="437"/>
                    <a:pt x="11481" y="592"/>
                    <a:pt x="9058" y="592"/>
                  </a:cubicBezTo>
                  <a:cubicBezTo>
                    <a:pt x="7839" y="592"/>
                    <a:pt x="6621" y="552"/>
                    <a:pt x="5408" y="484"/>
                  </a:cubicBezTo>
                  <a:cubicBezTo>
                    <a:pt x="3717" y="400"/>
                    <a:pt x="2016" y="252"/>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50"/>
            <p:cNvSpPr/>
            <p:nvPr/>
          </p:nvSpPr>
          <p:spPr>
            <a:xfrm>
              <a:off x="4472500" y="3966800"/>
              <a:ext cx="398600" cy="18300"/>
            </a:xfrm>
            <a:custGeom>
              <a:rect b="b" l="l" r="r" t="t"/>
              <a:pathLst>
                <a:path extrusionOk="0" h="732" w="15944">
                  <a:moveTo>
                    <a:pt x="325" y="1"/>
                  </a:moveTo>
                  <a:cubicBezTo>
                    <a:pt x="249" y="1"/>
                    <a:pt x="0" y="122"/>
                    <a:pt x="81" y="131"/>
                  </a:cubicBezTo>
                  <a:cubicBezTo>
                    <a:pt x="1763" y="400"/>
                    <a:pt x="3482" y="540"/>
                    <a:pt x="5182" y="633"/>
                  </a:cubicBezTo>
                  <a:cubicBezTo>
                    <a:pt x="6313" y="696"/>
                    <a:pt x="7448" y="732"/>
                    <a:pt x="8583" y="732"/>
                  </a:cubicBezTo>
                  <a:cubicBezTo>
                    <a:pt x="10964" y="732"/>
                    <a:pt x="13346" y="574"/>
                    <a:pt x="15699" y="178"/>
                  </a:cubicBezTo>
                  <a:cubicBezTo>
                    <a:pt x="15814" y="161"/>
                    <a:pt x="15943" y="50"/>
                    <a:pt x="15818" y="50"/>
                  </a:cubicBezTo>
                  <a:cubicBezTo>
                    <a:pt x="15802" y="50"/>
                    <a:pt x="15781" y="52"/>
                    <a:pt x="15755" y="57"/>
                  </a:cubicBezTo>
                  <a:cubicBezTo>
                    <a:pt x="13428" y="443"/>
                    <a:pt x="11067" y="595"/>
                    <a:pt x="8710" y="595"/>
                  </a:cubicBezTo>
                  <a:cubicBezTo>
                    <a:pt x="7547" y="595"/>
                    <a:pt x="6385" y="558"/>
                    <a:pt x="5228" y="493"/>
                  </a:cubicBezTo>
                  <a:cubicBezTo>
                    <a:pt x="3584" y="400"/>
                    <a:pt x="1949" y="261"/>
                    <a:pt x="332" y="1"/>
                  </a:cubicBezTo>
                  <a:cubicBezTo>
                    <a:pt x="330" y="1"/>
                    <a:pt x="327" y="1"/>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8" name="Google Shape;18228;p50"/>
          <p:cNvGrpSpPr/>
          <p:nvPr/>
        </p:nvGrpSpPr>
        <p:grpSpPr>
          <a:xfrm>
            <a:off x="1045104" y="1528450"/>
            <a:ext cx="1386903" cy="3137212"/>
            <a:chOff x="4379275" y="2679525"/>
            <a:chExt cx="626000" cy="1503000"/>
          </a:xfrm>
        </p:grpSpPr>
        <p:sp>
          <p:nvSpPr>
            <p:cNvPr id="18229" name="Google Shape;18229;p50"/>
            <p:cNvSpPr/>
            <p:nvPr/>
          </p:nvSpPr>
          <p:spPr>
            <a:xfrm>
              <a:off x="4726300" y="3324875"/>
              <a:ext cx="65525" cy="59000"/>
            </a:xfrm>
            <a:custGeom>
              <a:rect b="b" l="l" r="r" t="t"/>
              <a:pathLst>
                <a:path extrusionOk="0" h="2360" w="2621">
                  <a:moveTo>
                    <a:pt x="1830" y="0"/>
                  </a:moveTo>
                  <a:cubicBezTo>
                    <a:pt x="1708" y="0"/>
                    <a:pt x="1573" y="42"/>
                    <a:pt x="1459" y="91"/>
                  </a:cubicBezTo>
                  <a:cubicBezTo>
                    <a:pt x="939" y="333"/>
                    <a:pt x="474" y="704"/>
                    <a:pt x="121" y="1160"/>
                  </a:cubicBezTo>
                  <a:cubicBezTo>
                    <a:pt x="0" y="1299"/>
                    <a:pt x="149" y="1503"/>
                    <a:pt x="251" y="1596"/>
                  </a:cubicBezTo>
                  <a:cubicBezTo>
                    <a:pt x="660" y="1977"/>
                    <a:pt x="1162" y="2274"/>
                    <a:pt x="1701" y="2339"/>
                  </a:cubicBezTo>
                  <a:cubicBezTo>
                    <a:pt x="1773" y="2351"/>
                    <a:pt x="1848" y="2359"/>
                    <a:pt x="1920" y="2359"/>
                  </a:cubicBezTo>
                  <a:cubicBezTo>
                    <a:pt x="2024" y="2359"/>
                    <a:pt x="2124" y="2342"/>
                    <a:pt x="2212" y="2293"/>
                  </a:cubicBezTo>
                  <a:cubicBezTo>
                    <a:pt x="2370" y="2209"/>
                    <a:pt x="2481" y="2042"/>
                    <a:pt x="2444" y="1875"/>
                  </a:cubicBezTo>
                  <a:cubicBezTo>
                    <a:pt x="2398" y="1689"/>
                    <a:pt x="2202" y="1587"/>
                    <a:pt x="2026" y="1513"/>
                  </a:cubicBezTo>
                  <a:cubicBezTo>
                    <a:pt x="2165" y="1494"/>
                    <a:pt x="2323" y="1457"/>
                    <a:pt x="2435" y="1373"/>
                  </a:cubicBezTo>
                  <a:cubicBezTo>
                    <a:pt x="2555" y="1299"/>
                    <a:pt x="2621" y="1141"/>
                    <a:pt x="2574" y="1002"/>
                  </a:cubicBezTo>
                  <a:cubicBezTo>
                    <a:pt x="2518" y="862"/>
                    <a:pt x="2351" y="806"/>
                    <a:pt x="2202" y="806"/>
                  </a:cubicBezTo>
                  <a:cubicBezTo>
                    <a:pt x="2094" y="806"/>
                    <a:pt x="1986" y="826"/>
                    <a:pt x="1875" y="826"/>
                  </a:cubicBezTo>
                  <a:cubicBezTo>
                    <a:pt x="1833" y="826"/>
                    <a:pt x="1790" y="823"/>
                    <a:pt x="1747" y="816"/>
                  </a:cubicBezTo>
                  <a:cubicBezTo>
                    <a:pt x="1877" y="732"/>
                    <a:pt x="1998" y="649"/>
                    <a:pt x="2072" y="528"/>
                  </a:cubicBezTo>
                  <a:cubicBezTo>
                    <a:pt x="2156" y="416"/>
                    <a:pt x="2184" y="240"/>
                    <a:pt x="2100" y="119"/>
                  </a:cubicBezTo>
                  <a:cubicBezTo>
                    <a:pt x="2035" y="32"/>
                    <a:pt x="1937" y="0"/>
                    <a:pt x="183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50"/>
            <p:cNvSpPr/>
            <p:nvPr/>
          </p:nvSpPr>
          <p:spPr>
            <a:xfrm>
              <a:off x="4728150" y="3324625"/>
              <a:ext cx="64600" cy="59900"/>
            </a:xfrm>
            <a:custGeom>
              <a:rect b="b" l="l" r="r" t="t"/>
              <a:pathLst>
                <a:path extrusionOk="0" h="2396" w="2584">
                  <a:moveTo>
                    <a:pt x="57" y="1170"/>
                  </a:moveTo>
                  <a:lnTo>
                    <a:pt x="57" y="1170"/>
                  </a:lnTo>
                  <a:cubicBezTo>
                    <a:pt x="38" y="1188"/>
                    <a:pt x="10" y="1234"/>
                    <a:pt x="10" y="1271"/>
                  </a:cubicBezTo>
                  <a:lnTo>
                    <a:pt x="10" y="1271"/>
                  </a:lnTo>
                  <a:cubicBezTo>
                    <a:pt x="10" y="1234"/>
                    <a:pt x="38" y="1197"/>
                    <a:pt x="57" y="1170"/>
                  </a:cubicBezTo>
                  <a:close/>
                  <a:moveTo>
                    <a:pt x="10" y="1272"/>
                  </a:moveTo>
                  <a:cubicBezTo>
                    <a:pt x="1" y="1309"/>
                    <a:pt x="10" y="1355"/>
                    <a:pt x="29" y="1383"/>
                  </a:cubicBezTo>
                  <a:cubicBezTo>
                    <a:pt x="10" y="1355"/>
                    <a:pt x="10" y="1309"/>
                    <a:pt x="10" y="1272"/>
                  </a:cubicBezTo>
                  <a:close/>
                  <a:moveTo>
                    <a:pt x="149" y="1588"/>
                  </a:moveTo>
                  <a:cubicBezTo>
                    <a:pt x="261" y="1699"/>
                    <a:pt x="382" y="1792"/>
                    <a:pt x="512" y="1885"/>
                  </a:cubicBezTo>
                  <a:cubicBezTo>
                    <a:pt x="382" y="1792"/>
                    <a:pt x="270" y="1699"/>
                    <a:pt x="149" y="1588"/>
                  </a:cubicBezTo>
                  <a:close/>
                  <a:moveTo>
                    <a:pt x="1760" y="0"/>
                  </a:moveTo>
                  <a:cubicBezTo>
                    <a:pt x="1740" y="0"/>
                    <a:pt x="1720" y="3"/>
                    <a:pt x="1701" y="8"/>
                  </a:cubicBezTo>
                  <a:cubicBezTo>
                    <a:pt x="1562" y="17"/>
                    <a:pt x="1432" y="73"/>
                    <a:pt x="1302" y="129"/>
                  </a:cubicBezTo>
                  <a:cubicBezTo>
                    <a:pt x="1060" y="259"/>
                    <a:pt x="828" y="408"/>
                    <a:pt x="614" y="584"/>
                  </a:cubicBezTo>
                  <a:cubicBezTo>
                    <a:pt x="410" y="761"/>
                    <a:pt x="215" y="956"/>
                    <a:pt x="47" y="1179"/>
                  </a:cubicBezTo>
                  <a:cubicBezTo>
                    <a:pt x="215" y="956"/>
                    <a:pt x="410" y="761"/>
                    <a:pt x="614" y="593"/>
                  </a:cubicBezTo>
                  <a:cubicBezTo>
                    <a:pt x="828" y="426"/>
                    <a:pt x="1060" y="287"/>
                    <a:pt x="1311" y="166"/>
                  </a:cubicBezTo>
                  <a:cubicBezTo>
                    <a:pt x="1441" y="110"/>
                    <a:pt x="1571" y="64"/>
                    <a:pt x="1701" y="55"/>
                  </a:cubicBezTo>
                  <a:cubicBezTo>
                    <a:pt x="1766" y="55"/>
                    <a:pt x="1822" y="55"/>
                    <a:pt x="1896" y="73"/>
                  </a:cubicBezTo>
                  <a:cubicBezTo>
                    <a:pt x="1952" y="101"/>
                    <a:pt x="1998" y="148"/>
                    <a:pt x="2026" y="203"/>
                  </a:cubicBezTo>
                  <a:cubicBezTo>
                    <a:pt x="2045" y="259"/>
                    <a:pt x="2054" y="333"/>
                    <a:pt x="2045" y="389"/>
                  </a:cubicBezTo>
                  <a:cubicBezTo>
                    <a:pt x="2036" y="445"/>
                    <a:pt x="2008" y="519"/>
                    <a:pt x="1961" y="566"/>
                  </a:cubicBezTo>
                  <a:cubicBezTo>
                    <a:pt x="1887" y="668"/>
                    <a:pt x="1775" y="733"/>
                    <a:pt x="1664" y="816"/>
                  </a:cubicBezTo>
                  <a:lnTo>
                    <a:pt x="1580" y="863"/>
                  </a:lnTo>
                  <a:lnTo>
                    <a:pt x="1673" y="872"/>
                  </a:lnTo>
                  <a:cubicBezTo>
                    <a:pt x="1715" y="880"/>
                    <a:pt x="1758" y="883"/>
                    <a:pt x="1801" y="883"/>
                  </a:cubicBezTo>
                  <a:cubicBezTo>
                    <a:pt x="1892" y="883"/>
                    <a:pt x="1984" y="871"/>
                    <a:pt x="2070" y="871"/>
                  </a:cubicBezTo>
                  <a:cubicBezTo>
                    <a:pt x="2086" y="871"/>
                    <a:pt x="2103" y="871"/>
                    <a:pt x="2119" y="872"/>
                  </a:cubicBezTo>
                  <a:cubicBezTo>
                    <a:pt x="2184" y="872"/>
                    <a:pt x="2258" y="891"/>
                    <a:pt x="2314" y="909"/>
                  </a:cubicBezTo>
                  <a:cubicBezTo>
                    <a:pt x="2370" y="937"/>
                    <a:pt x="2426" y="984"/>
                    <a:pt x="2454" y="1039"/>
                  </a:cubicBezTo>
                  <a:cubicBezTo>
                    <a:pt x="2472" y="1095"/>
                    <a:pt x="2472" y="1151"/>
                    <a:pt x="2454" y="1225"/>
                  </a:cubicBezTo>
                  <a:cubicBezTo>
                    <a:pt x="2426" y="1281"/>
                    <a:pt x="2379" y="1337"/>
                    <a:pt x="2333" y="1374"/>
                  </a:cubicBezTo>
                  <a:cubicBezTo>
                    <a:pt x="2231" y="1458"/>
                    <a:pt x="2082" y="1476"/>
                    <a:pt x="1943" y="1513"/>
                  </a:cubicBezTo>
                  <a:lnTo>
                    <a:pt x="1813" y="1541"/>
                  </a:lnTo>
                  <a:lnTo>
                    <a:pt x="1943" y="1588"/>
                  </a:lnTo>
                  <a:cubicBezTo>
                    <a:pt x="2008" y="1615"/>
                    <a:pt x="2082" y="1643"/>
                    <a:pt x="2147" y="1690"/>
                  </a:cubicBezTo>
                  <a:cubicBezTo>
                    <a:pt x="2212" y="1727"/>
                    <a:pt x="2268" y="1783"/>
                    <a:pt x="2305" y="1838"/>
                  </a:cubicBezTo>
                  <a:cubicBezTo>
                    <a:pt x="2333" y="1894"/>
                    <a:pt x="2351" y="1969"/>
                    <a:pt x="2333" y="2034"/>
                  </a:cubicBezTo>
                  <a:cubicBezTo>
                    <a:pt x="2324" y="2108"/>
                    <a:pt x="2277" y="2173"/>
                    <a:pt x="2231" y="2219"/>
                  </a:cubicBezTo>
                  <a:cubicBezTo>
                    <a:pt x="2175" y="2266"/>
                    <a:pt x="2119" y="2312"/>
                    <a:pt x="2045" y="2331"/>
                  </a:cubicBezTo>
                  <a:cubicBezTo>
                    <a:pt x="1980" y="2349"/>
                    <a:pt x="1896" y="2359"/>
                    <a:pt x="1822" y="2359"/>
                  </a:cubicBezTo>
                  <a:cubicBezTo>
                    <a:pt x="1748" y="2359"/>
                    <a:pt x="1673" y="2349"/>
                    <a:pt x="1590" y="2340"/>
                  </a:cubicBezTo>
                  <a:cubicBezTo>
                    <a:pt x="1515" y="2331"/>
                    <a:pt x="1441" y="2312"/>
                    <a:pt x="1357" y="2294"/>
                  </a:cubicBezTo>
                  <a:cubicBezTo>
                    <a:pt x="1060" y="2210"/>
                    <a:pt x="772" y="2071"/>
                    <a:pt x="512" y="1885"/>
                  </a:cubicBezTo>
                  <a:lnTo>
                    <a:pt x="512" y="1885"/>
                  </a:lnTo>
                  <a:cubicBezTo>
                    <a:pt x="772" y="2071"/>
                    <a:pt x="1051" y="2219"/>
                    <a:pt x="1348" y="2312"/>
                  </a:cubicBezTo>
                  <a:cubicBezTo>
                    <a:pt x="1432" y="2340"/>
                    <a:pt x="1497" y="2359"/>
                    <a:pt x="1580" y="2377"/>
                  </a:cubicBezTo>
                  <a:cubicBezTo>
                    <a:pt x="1664" y="2387"/>
                    <a:pt x="1748" y="2396"/>
                    <a:pt x="1813" y="2396"/>
                  </a:cubicBezTo>
                  <a:cubicBezTo>
                    <a:pt x="1896" y="2396"/>
                    <a:pt x="1980" y="2396"/>
                    <a:pt x="2063" y="2377"/>
                  </a:cubicBezTo>
                  <a:cubicBezTo>
                    <a:pt x="2138" y="2349"/>
                    <a:pt x="2212" y="2312"/>
                    <a:pt x="2277" y="2257"/>
                  </a:cubicBezTo>
                  <a:cubicBezTo>
                    <a:pt x="2342" y="2201"/>
                    <a:pt x="2389" y="2126"/>
                    <a:pt x="2407" y="2052"/>
                  </a:cubicBezTo>
                  <a:cubicBezTo>
                    <a:pt x="2435" y="1969"/>
                    <a:pt x="2416" y="1876"/>
                    <a:pt x="2370" y="1792"/>
                  </a:cubicBezTo>
                  <a:cubicBezTo>
                    <a:pt x="2324" y="1708"/>
                    <a:pt x="2268" y="1662"/>
                    <a:pt x="2203" y="1615"/>
                  </a:cubicBezTo>
                  <a:cubicBezTo>
                    <a:pt x="2166" y="1597"/>
                    <a:pt x="2128" y="1569"/>
                    <a:pt x="2091" y="1560"/>
                  </a:cubicBezTo>
                  <a:cubicBezTo>
                    <a:pt x="2128" y="1550"/>
                    <a:pt x="2166" y="1550"/>
                    <a:pt x="2184" y="1541"/>
                  </a:cubicBezTo>
                  <a:cubicBezTo>
                    <a:pt x="2258" y="1513"/>
                    <a:pt x="2342" y="1476"/>
                    <a:pt x="2398" y="1430"/>
                  </a:cubicBezTo>
                  <a:cubicBezTo>
                    <a:pt x="2463" y="1383"/>
                    <a:pt x="2509" y="1318"/>
                    <a:pt x="2547" y="1244"/>
                  </a:cubicBezTo>
                  <a:cubicBezTo>
                    <a:pt x="2584" y="1160"/>
                    <a:pt x="2584" y="1077"/>
                    <a:pt x="2537" y="1002"/>
                  </a:cubicBezTo>
                  <a:cubicBezTo>
                    <a:pt x="2500" y="919"/>
                    <a:pt x="2435" y="872"/>
                    <a:pt x="2351" y="844"/>
                  </a:cubicBezTo>
                  <a:cubicBezTo>
                    <a:pt x="2277" y="807"/>
                    <a:pt x="2203" y="798"/>
                    <a:pt x="2119" y="798"/>
                  </a:cubicBezTo>
                  <a:cubicBezTo>
                    <a:pt x="1998" y="798"/>
                    <a:pt x="1887" y="816"/>
                    <a:pt x="1785" y="816"/>
                  </a:cubicBezTo>
                  <a:cubicBezTo>
                    <a:pt x="1859" y="761"/>
                    <a:pt x="1952" y="686"/>
                    <a:pt x="2017" y="593"/>
                  </a:cubicBezTo>
                  <a:cubicBezTo>
                    <a:pt x="2063" y="538"/>
                    <a:pt x="2082" y="473"/>
                    <a:pt x="2091" y="398"/>
                  </a:cubicBezTo>
                  <a:cubicBezTo>
                    <a:pt x="2110" y="333"/>
                    <a:pt x="2091" y="250"/>
                    <a:pt x="2073" y="175"/>
                  </a:cubicBezTo>
                  <a:cubicBezTo>
                    <a:pt x="2036" y="110"/>
                    <a:pt x="1980" y="64"/>
                    <a:pt x="1905" y="27"/>
                  </a:cubicBezTo>
                  <a:cubicBezTo>
                    <a:pt x="1859" y="14"/>
                    <a:pt x="1809" y="0"/>
                    <a:pt x="17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50"/>
            <p:cNvSpPr/>
            <p:nvPr/>
          </p:nvSpPr>
          <p:spPr>
            <a:xfrm>
              <a:off x="4728625" y="3345250"/>
              <a:ext cx="41825" cy="11650"/>
            </a:xfrm>
            <a:custGeom>
              <a:rect b="b" l="l" r="r" t="t"/>
              <a:pathLst>
                <a:path extrusionOk="0" h="466" w="1673">
                  <a:moveTo>
                    <a:pt x="1673" y="1"/>
                  </a:moveTo>
                  <a:cubicBezTo>
                    <a:pt x="1533" y="38"/>
                    <a:pt x="1394" y="84"/>
                    <a:pt x="1255" y="112"/>
                  </a:cubicBezTo>
                  <a:lnTo>
                    <a:pt x="837" y="233"/>
                  </a:lnTo>
                  <a:lnTo>
                    <a:pt x="418" y="363"/>
                  </a:lnTo>
                  <a:cubicBezTo>
                    <a:pt x="344" y="391"/>
                    <a:pt x="279" y="410"/>
                    <a:pt x="205" y="419"/>
                  </a:cubicBezTo>
                  <a:cubicBezTo>
                    <a:pt x="140" y="447"/>
                    <a:pt x="65" y="456"/>
                    <a:pt x="0" y="465"/>
                  </a:cubicBezTo>
                  <a:cubicBezTo>
                    <a:pt x="140" y="465"/>
                    <a:pt x="288" y="437"/>
                    <a:pt x="428" y="400"/>
                  </a:cubicBezTo>
                  <a:cubicBezTo>
                    <a:pt x="567" y="363"/>
                    <a:pt x="707" y="326"/>
                    <a:pt x="846" y="279"/>
                  </a:cubicBezTo>
                  <a:cubicBezTo>
                    <a:pt x="985" y="252"/>
                    <a:pt x="1125" y="205"/>
                    <a:pt x="1264" y="159"/>
                  </a:cubicBezTo>
                  <a:cubicBezTo>
                    <a:pt x="1394" y="112"/>
                    <a:pt x="1533" y="66"/>
                    <a:pt x="16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50"/>
            <p:cNvSpPr/>
            <p:nvPr/>
          </p:nvSpPr>
          <p:spPr>
            <a:xfrm>
              <a:off x="4727925" y="3358875"/>
              <a:ext cx="48575" cy="4300"/>
            </a:xfrm>
            <a:custGeom>
              <a:rect b="b" l="l" r="r" t="t"/>
              <a:pathLst>
                <a:path extrusionOk="0" h="172" w="1943">
                  <a:moveTo>
                    <a:pt x="146" y="0"/>
                  </a:moveTo>
                  <a:cubicBezTo>
                    <a:pt x="98" y="0"/>
                    <a:pt x="50" y="1"/>
                    <a:pt x="1" y="4"/>
                  </a:cubicBezTo>
                  <a:cubicBezTo>
                    <a:pt x="84" y="4"/>
                    <a:pt x="168" y="4"/>
                    <a:pt x="242" y="13"/>
                  </a:cubicBezTo>
                  <a:cubicBezTo>
                    <a:pt x="326" y="32"/>
                    <a:pt x="409" y="32"/>
                    <a:pt x="493" y="41"/>
                  </a:cubicBezTo>
                  <a:lnTo>
                    <a:pt x="967" y="88"/>
                  </a:lnTo>
                  <a:lnTo>
                    <a:pt x="1450" y="134"/>
                  </a:lnTo>
                  <a:lnTo>
                    <a:pt x="1942" y="171"/>
                  </a:lnTo>
                  <a:cubicBezTo>
                    <a:pt x="1794" y="143"/>
                    <a:pt x="1626" y="125"/>
                    <a:pt x="1450" y="106"/>
                  </a:cubicBezTo>
                  <a:cubicBezTo>
                    <a:pt x="1301" y="88"/>
                    <a:pt x="1143" y="60"/>
                    <a:pt x="976" y="50"/>
                  </a:cubicBezTo>
                  <a:lnTo>
                    <a:pt x="493" y="13"/>
                  </a:lnTo>
                  <a:cubicBezTo>
                    <a:pt x="375" y="7"/>
                    <a:pt x="261" y="0"/>
                    <a:pt x="1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50"/>
            <p:cNvSpPr/>
            <p:nvPr/>
          </p:nvSpPr>
          <p:spPr>
            <a:xfrm>
              <a:off x="4743725" y="3352225"/>
              <a:ext cx="11875" cy="3500"/>
            </a:xfrm>
            <a:custGeom>
              <a:rect b="b" l="l" r="r" t="t"/>
              <a:pathLst>
                <a:path extrusionOk="0" h="140" w="475">
                  <a:moveTo>
                    <a:pt x="474" y="0"/>
                  </a:moveTo>
                  <a:cubicBezTo>
                    <a:pt x="391" y="0"/>
                    <a:pt x="307" y="28"/>
                    <a:pt x="233" y="66"/>
                  </a:cubicBezTo>
                  <a:cubicBezTo>
                    <a:pt x="195" y="75"/>
                    <a:pt x="149" y="84"/>
                    <a:pt x="112" y="93"/>
                  </a:cubicBezTo>
                  <a:cubicBezTo>
                    <a:pt x="75" y="112"/>
                    <a:pt x="28" y="131"/>
                    <a:pt x="0" y="140"/>
                  </a:cubicBezTo>
                  <a:cubicBezTo>
                    <a:pt x="47" y="140"/>
                    <a:pt x="75" y="140"/>
                    <a:pt x="121" y="131"/>
                  </a:cubicBezTo>
                  <a:cubicBezTo>
                    <a:pt x="158" y="121"/>
                    <a:pt x="205" y="112"/>
                    <a:pt x="242" y="93"/>
                  </a:cubicBezTo>
                  <a:cubicBezTo>
                    <a:pt x="325" y="75"/>
                    <a:pt x="400" y="47"/>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50"/>
            <p:cNvSpPr/>
            <p:nvPr/>
          </p:nvSpPr>
          <p:spPr>
            <a:xfrm>
              <a:off x="4753250" y="3351750"/>
              <a:ext cx="6975" cy="3175"/>
            </a:xfrm>
            <a:custGeom>
              <a:rect b="b" l="l" r="r" t="t"/>
              <a:pathLst>
                <a:path extrusionOk="0" h="127" w="279">
                  <a:moveTo>
                    <a:pt x="279" y="1"/>
                  </a:moveTo>
                  <a:lnTo>
                    <a:pt x="279" y="1"/>
                  </a:lnTo>
                  <a:cubicBezTo>
                    <a:pt x="233" y="10"/>
                    <a:pt x="186" y="19"/>
                    <a:pt x="140" y="47"/>
                  </a:cubicBezTo>
                  <a:lnTo>
                    <a:pt x="65" y="85"/>
                  </a:lnTo>
                  <a:lnTo>
                    <a:pt x="0" y="112"/>
                  </a:lnTo>
                  <a:cubicBezTo>
                    <a:pt x="10" y="122"/>
                    <a:pt x="23" y="126"/>
                    <a:pt x="39" y="126"/>
                  </a:cubicBezTo>
                  <a:cubicBezTo>
                    <a:pt x="54" y="126"/>
                    <a:pt x="70" y="122"/>
                    <a:pt x="84" y="112"/>
                  </a:cubicBezTo>
                  <a:cubicBezTo>
                    <a:pt x="102" y="112"/>
                    <a:pt x="130" y="103"/>
                    <a:pt x="149" y="94"/>
                  </a:cubicBezTo>
                  <a:cubicBezTo>
                    <a:pt x="195" y="66"/>
                    <a:pt x="242" y="38"/>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50"/>
            <p:cNvSpPr/>
            <p:nvPr/>
          </p:nvSpPr>
          <p:spPr>
            <a:xfrm>
              <a:off x="4750225" y="3355400"/>
              <a:ext cx="11400" cy="1950"/>
            </a:xfrm>
            <a:custGeom>
              <a:rect b="b" l="l" r="r" t="t"/>
              <a:pathLst>
                <a:path extrusionOk="0" h="78" w="456">
                  <a:moveTo>
                    <a:pt x="395" y="0"/>
                  </a:moveTo>
                  <a:cubicBezTo>
                    <a:pt x="335" y="0"/>
                    <a:pt x="279" y="11"/>
                    <a:pt x="223" y="31"/>
                  </a:cubicBezTo>
                  <a:cubicBezTo>
                    <a:pt x="158" y="41"/>
                    <a:pt x="75" y="50"/>
                    <a:pt x="0" y="78"/>
                  </a:cubicBezTo>
                  <a:lnTo>
                    <a:pt x="121" y="78"/>
                  </a:lnTo>
                  <a:cubicBezTo>
                    <a:pt x="158" y="78"/>
                    <a:pt x="205" y="59"/>
                    <a:pt x="233" y="59"/>
                  </a:cubicBezTo>
                  <a:cubicBezTo>
                    <a:pt x="307" y="50"/>
                    <a:pt x="391" y="41"/>
                    <a:pt x="456" y="4"/>
                  </a:cubicBezTo>
                  <a:cubicBezTo>
                    <a:pt x="435" y="1"/>
                    <a:pt x="414" y="0"/>
                    <a:pt x="39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50"/>
            <p:cNvSpPr/>
            <p:nvPr/>
          </p:nvSpPr>
          <p:spPr>
            <a:xfrm>
              <a:off x="4738375" y="3356875"/>
              <a:ext cx="7700" cy="1175"/>
            </a:xfrm>
            <a:custGeom>
              <a:rect b="b" l="l" r="r" t="t"/>
              <a:pathLst>
                <a:path extrusionOk="0" h="47" w="308">
                  <a:moveTo>
                    <a:pt x="149" y="0"/>
                  </a:moveTo>
                  <a:cubicBezTo>
                    <a:pt x="94" y="0"/>
                    <a:pt x="47" y="19"/>
                    <a:pt x="1" y="28"/>
                  </a:cubicBezTo>
                  <a:cubicBezTo>
                    <a:pt x="56" y="47"/>
                    <a:pt x="103" y="47"/>
                    <a:pt x="149" y="47"/>
                  </a:cubicBezTo>
                  <a:cubicBezTo>
                    <a:pt x="214" y="47"/>
                    <a:pt x="251" y="37"/>
                    <a:pt x="307" y="28"/>
                  </a:cubicBezTo>
                  <a:cubicBezTo>
                    <a:pt x="261" y="0"/>
                    <a:pt x="196"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50"/>
            <p:cNvSpPr/>
            <p:nvPr/>
          </p:nvSpPr>
          <p:spPr>
            <a:xfrm>
              <a:off x="4776475" y="3355700"/>
              <a:ext cx="10250" cy="3750"/>
            </a:xfrm>
            <a:custGeom>
              <a:rect b="b" l="l" r="r" t="t"/>
              <a:pathLst>
                <a:path extrusionOk="0" h="150" w="410">
                  <a:moveTo>
                    <a:pt x="409" y="1"/>
                  </a:moveTo>
                  <a:lnTo>
                    <a:pt x="409" y="1"/>
                  </a:lnTo>
                  <a:cubicBezTo>
                    <a:pt x="325" y="19"/>
                    <a:pt x="251" y="38"/>
                    <a:pt x="205" y="66"/>
                  </a:cubicBezTo>
                  <a:cubicBezTo>
                    <a:pt x="168" y="84"/>
                    <a:pt x="140" y="94"/>
                    <a:pt x="103" y="112"/>
                  </a:cubicBezTo>
                  <a:cubicBezTo>
                    <a:pt x="65" y="131"/>
                    <a:pt x="28" y="140"/>
                    <a:pt x="0" y="149"/>
                  </a:cubicBezTo>
                  <a:cubicBezTo>
                    <a:pt x="37" y="149"/>
                    <a:pt x="65" y="149"/>
                    <a:pt x="103" y="140"/>
                  </a:cubicBezTo>
                  <a:lnTo>
                    <a:pt x="205" y="112"/>
                  </a:lnTo>
                  <a:cubicBezTo>
                    <a:pt x="279" y="84"/>
                    <a:pt x="344" y="4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50"/>
            <p:cNvSpPr/>
            <p:nvPr/>
          </p:nvSpPr>
          <p:spPr>
            <a:xfrm>
              <a:off x="4772050" y="3356625"/>
              <a:ext cx="7000" cy="2600"/>
            </a:xfrm>
            <a:custGeom>
              <a:rect b="b" l="l" r="r" t="t"/>
              <a:pathLst>
                <a:path extrusionOk="0" h="104" w="280">
                  <a:moveTo>
                    <a:pt x="280" y="1"/>
                  </a:moveTo>
                  <a:cubicBezTo>
                    <a:pt x="224" y="10"/>
                    <a:pt x="177" y="29"/>
                    <a:pt x="140" y="47"/>
                  </a:cubicBezTo>
                  <a:cubicBezTo>
                    <a:pt x="94" y="75"/>
                    <a:pt x="47" y="85"/>
                    <a:pt x="1" y="103"/>
                  </a:cubicBezTo>
                  <a:lnTo>
                    <a:pt x="84" y="103"/>
                  </a:lnTo>
                  <a:cubicBezTo>
                    <a:pt x="103" y="94"/>
                    <a:pt x="131" y="94"/>
                    <a:pt x="149" y="85"/>
                  </a:cubicBezTo>
                  <a:lnTo>
                    <a:pt x="224" y="47"/>
                  </a:lnTo>
                  <a:cubicBezTo>
                    <a:pt x="242" y="38"/>
                    <a:pt x="261" y="29"/>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50"/>
            <p:cNvSpPr/>
            <p:nvPr/>
          </p:nvSpPr>
          <p:spPr>
            <a:xfrm>
              <a:off x="4782500" y="3352925"/>
              <a:ext cx="3750" cy="2200"/>
            </a:xfrm>
            <a:custGeom>
              <a:rect b="b" l="l" r="r" t="t"/>
              <a:pathLst>
                <a:path extrusionOk="0" h="88" w="150">
                  <a:moveTo>
                    <a:pt x="150" y="0"/>
                  </a:moveTo>
                  <a:lnTo>
                    <a:pt x="150" y="0"/>
                  </a:lnTo>
                  <a:cubicBezTo>
                    <a:pt x="131" y="10"/>
                    <a:pt x="103" y="19"/>
                    <a:pt x="75" y="19"/>
                  </a:cubicBezTo>
                  <a:cubicBezTo>
                    <a:pt x="57" y="38"/>
                    <a:pt x="47" y="38"/>
                    <a:pt x="38" y="47"/>
                  </a:cubicBezTo>
                  <a:lnTo>
                    <a:pt x="1" y="84"/>
                  </a:lnTo>
                  <a:cubicBezTo>
                    <a:pt x="11" y="86"/>
                    <a:pt x="21" y="88"/>
                    <a:pt x="30" y="88"/>
                  </a:cubicBezTo>
                  <a:cubicBezTo>
                    <a:pt x="57" y="88"/>
                    <a:pt x="80" y="79"/>
                    <a:pt x="94" y="65"/>
                  </a:cubicBezTo>
                  <a:cubicBezTo>
                    <a:pt x="103" y="65"/>
                    <a:pt x="122" y="56"/>
                    <a:pt x="131" y="47"/>
                  </a:cubicBezTo>
                  <a:cubicBezTo>
                    <a:pt x="140" y="28"/>
                    <a:pt x="150" y="1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50"/>
            <p:cNvSpPr/>
            <p:nvPr/>
          </p:nvSpPr>
          <p:spPr>
            <a:xfrm>
              <a:off x="4774600" y="3375925"/>
              <a:ext cx="8875" cy="4900"/>
            </a:xfrm>
            <a:custGeom>
              <a:rect b="b" l="l" r="r" t="t"/>
              <a:pathLst>
                <a:path extrusionOk="0" h="196" w="355">
                  <a:moveTo>
                    <a:pt x="354" y="0"/>
                  </a:moveTo>
                  <a:cubicBezTo>
                    <a:pt x="326" y="65"/>
                    <a:pt x="270" y="112"/>
                    <a:pt x="187" y="121"/>
                  </a:cubicBezTo>
                  <a:cubicBezTo>
                    <a:pt x="168" y="149"/>
                    <a:pt x="131" y="149"/>
                    <a:pt x="94" y="158"/>
                  </a:cubicBezTo>
                  <a:cubicBezTo>
                    <a:pt x="85" y="158"/>
                    <a:pt x="66" y="167"/>
                    <a:pt x="47" y="167"/>
                  </a:cubicBezTo>
                  <a:cubicBezTo>
                    <a:pt x="38" y="167"/>
                    <a:pt x="29" y="186"/>
                    <a:pt x="1" y="186"/>
                  </a:cubicBezTo>
                  <a:cubicBezTo>
                    <a:pt x="29" y="186"/>
                    <a:pt x="38" y="195"/>
                    <a:pt x="66" y="195"/>
                  </a:cubicBezTo>
                  <a:lnTo>
                    <a:pt x="122" y="195"/>
                  </a:lnTo>
                  <a:cubicBezTo>
                    <a:pt x="159" y="195"/>
                    <a:pt x="187" y="186"/>
                    <a:pt x="224" y="167"/>
                  </a:cubicBezTo>
                  <a:cubicBezTo>
                    <a:pt x="261" y="158"/>
                    <a:pt x="298" y="139"/>
                    <a:pt x="317" y="102"/>
                  </a:cubicBezTo>
                  <a:cubicBezTo>
                    <a:pt x="345" y="65"/>
                    <a:pt x="354" y="28"/>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50"/>
            <p:cNvSpPr/>
            <p:nvPr/>
          </p:nvSpPr>
          <p:spPr>
            <a:xfrm>
              <a:off x="4768800" y="3378475"/>
              <a:ext cx="9325" cy="1175"/>
            </a:xfrm>
            <a:custGeom>
              <a:rect b="b" l="l" r="r" t="t"/>
              <a:pathLst>
                <a:path extrusionOk="0" h="47" w="373">
                  <a:moveTo>
                    <a:pt x="1" y="0"/>
                  </a:moveTo>
                  <a:cubicBezTo>
                    <a:pt x="29" y="19"/>
                    <a:pt x="66" y="37"/>
                    <a:pt x="94" y="37"/>
                  </a:cubicBezTo>
                  <a:cubicBezTo>
                    <a:pt x="122" y="47"/>
                    <a:pt x="159" y="47"/>
                    <a:pt x="187" y="47"/>
                  </a:cubicBezTo>
                  <a:cubicBezTo>
                    <a:pt x="252" y="47"/>
                    <a:pt x="317" y="37"/>
                    <a:pt x="372" y="10"/>
                  </a:cubicBezTo>
                  <a:cubicBezTo>
                    <a:pt x="344" y="0"/>
                    <a:pt x="317"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50"/>
            <p:cNvSpPr/>
            <p:nvPr/>
          </p:nvSpPr>
          <p:spPr>
            <a:xfrm>
              <a:off x="4763700" y="3379875"/>
              <a:ext cx="8375" cy="2100"/>
            </a:xfrm>
            <a:custGeom>
              <a:rect b="b" l="l" r="r" t="t"/>
              <a:pathLst>
                <a:path extrusionOk="0" h="84" w="335">
                  <a:moveTo>
                    <a:pt x="0" y="0"/>
                  </a:moveTo>
                  <a:lnTo>
                    <a:pt x="0" y="0"/>
                  </a:lnTo>
                  <a:cubicBezTo>
                    <a:pt x="10" y="28"/>
                    <a:pt x="47" y="37"/>
                    <a:pt x="65" y="47"/>
                  </a:cubicBezTo>
                  <a:cubicBezTo>
                    <a:pt x="93" y="56"/>
                    <a:pt x="130" y="56"/>
                    <a:pt x="149" y="74"/>
                  </a:cubicBezTo>
                  <a:cubicBezTo>
                    <a:pt x="186" y="84"/>
                    <a:pt x="205" y="84"/>
                    <a:pt x="242" y="84"/>
                  </a:cubicBezTo>
                  <a:cubicBezTo>
                    <a:pt x="279" y="84"/>
                    <a:pt x="298" y="84"/>
                    <a:pt x="335" y="74"/>
                  </a:cubicBezTo>
                  <a:cubicBezTo>
                    <a:pt x="279" y="47"/>
                    <a:pt x="223" y="37"/>
                    <a:pt x="158" y="37"/>
                  </a:cubicBezTo>
                  <a:cubicBezTo>
                    <a:pt x="112" y="28"/>
                    <a:pt x="56"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50"/>
            <p:cNvSpPr/>
            <p:nvPr/>
          </p:nvSpPr>
          <p:spPr>
            <a:xfrm>
              <a:off x="4772300" y="3376625"/>
              <a:ext cx="5825" cy="1175"/>
            </a:xfrm>
            <a:custGeom>
              <a:rect b="b" l="l" r="r" t="t"/>
              <a:pathLst>
                <a:path extrusionOk="0" h="47" w="233">
                  <a:moveTo>
                    <a:pt x="232" y="0"/>
                  </a:moveTo>
                  <a:cubicBezTo>
                    <a:pt x="186" y="0"/>
                    <a:pt x="158" y="0"/>
                    <a:pt x="121" y="9"/>
                  </a:cubicBezTo>
                  <a:cubicBezTo>
                    <a:pt x="84" y="9"/>
                    <a:pt x="47" y="9"/>
                    <a:pt x="0" y="28"/>
                  </a:cubicBezTo>
                  <a:cubicBezTo>
                    <a:pt x="37" y="46"/>
                    <a:pt x="74" y="46"/>
                    <a:pt x="121" y="46"/>
                  </a:cubicBezTo>
                  <a:cubicBezTo>
                    <a:pt x="139" y="46"/>
                    <a:pt x="158" y="46"/>
                    <a:pt x="177" y="37"/>
                  </a:cubicBezTo>
                  <a:cubicBezTo>
                    <a:pt x="204" y="28"/>
                    <a:pt x="223" y="19"/>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50"/>
            <p:cNvSpPr/>
            <p:nvPr/>
          </p:nvSpPr>
          <p:spPr>
            <a:xfrm>
              <a:off x="4731650" y="3361525"/>
              <a:ext cx="6525" cy="6275"/>
            </a:xfrm>
            <a:custGeom>
              <a:rect b="b" l="l" r="r" t="t"/>
              <a:pathLst>
                <a:path extrusionOk="0" h="251" w="261">
                  <a:moveTo>
                    <a:pt x="0" y="0"/>
                  </a:moveTo>
                  <a:lnTo>
                    <a:pt x="0" y="0"/>
                  </a:lnTo>
                  <a:cubicBezTo>
                    <a:pt x="19" y="28"/>
                    <a:pt x="28" y="65"/>
                    <a:pt x="47" y="84"/>
                  </a:cubicBezTo>
                  <a:cubicBezTo>
                    <a:pt x="75" y="112"/>
                    <a:pt x="84" y="130"/>
                    <a:pt x="112" y="158"/>
                  </a:cubicBezTo>
                  <a:cubicBezTo>
                    <a:pt x="140" y="186"/>
                    <a:pt x="205" y="232"/>
                    <a:pt x="260" y="251"/>
                  </a:cubicBezTo>
                  <a:cubicBezTo>
                    <a:pt x="214" y="204"/>
                    <a:pt x="167" y="167"/>
                    <a:pt x="130" y="121"/>
                  </a:cubicBez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50"/>
            <p:cNvSpPr/>
            <p:nvPr/>
          </p:nvSpPr>
          <p:spPr>
            <a:xfrm>
              <a:off x="4735600" y="3362450"/>
              <a:ext cx="5125" cy="4200"/>
            </a:xfrm>
            <a:custGeom>
              <a:rect b="b" l="l" r="r" t="t"/>
              <a:pathLst>
                <a:path extrusionOk="0" h="168" w="205">
                  <a:moveTo>
                    <a:pt x="0" y="0"/>
                  </a:moveTo>
                  <a:cubicBezTo>
                    <a:pt x="0" y="28"/>
                    <a:pt x="9" y="47"/>
                    <a:pt x="28" y="56"/>
                  </a:cubicBezTo>
                  <a:cubicBezTo>
                    <a:pt x="47" y="75"/>
                    <a:pt x="56" y="93"/>
                    <a:pt x="74" y="102"/>
                  </a:cubicBezTo>
                  <a:cubicBezTo>
                    <a:pt x="112" y="140"/>
                    <a:pt x="158" y="167"/>
                    <a:pt x="205" y="167"/>
                  </a:cubicBezTo>
                  <a:cubicBezTo>
                    <a:pt x="195" y="140"/>
                    <a:pt x="186" y="130"/>
                    <a:pt x="158" y="121"/>
                  </a:cubicBezTo>
                  <a:cubicBezTo>
                    <a:pt x="139" y="102"/>
                    <a:pt x="112" y="93"/>
                    <a:pt x="102" y="84"/>
                  </a:cubicBezTo>
                  <a:cubicBezTo>
                    <a:pt x="65" y="56"/>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50"/>
            <p:cNvSpPr/>
            <p:nvPr/>
          </p:nvSpPr>
          <p:spPr>
            <a:xfrm>
              <a:off x="4739075" y="3362350"/>
              <a:ext cx="6525" cy="1275"/>
            </a:xfrm>
            <a:custGeom>
              <a:rect b="b" l="l" r="r" t="t"/>
              <a:pathLst>
                <a:path extrusionOk="0" h="51" w="261">
                  <a:moveTo>
                    <a:pt x="47" y="0"/>
                  </a:moveTo>
                  <a:cubicBezTo>
                    <a:pt x="31" y="0"/>
                    <a:pt x="16" y="1"/>
                    <a:pt x="0" y="4"/>
                  </a:cubicBezTo>
                  <a:cubicBezTo>
                    <a:pt x="47" y="32"/>
                    <a:pt x="75" y="41"/>
                    <a:pt x="121" y="51"/>
                  </a:cubicBezTo>
                  <a:lnTo>
                    <a:pt x="196" y="51"/>
                  </a:lnTo>
                  <a:cubicBezTo>
                    <a:pt x="214" y="51"/>
                    <a:pt x="242" y="51"/>
                    <a:pt x="261" y="41"/>
                  </a:cubicBezTo>
                  <a:cubicBezTo>
                    <a:pt x="233" y="32"/>
                    <a:pt x="186" y="14"/>
                    <a:pt x="140" y="4"/>
                  </a:cubicBezTo>
                  <a:cubicBezTo>
                    <a:pt x="109" y="4"/>
                    <a:pt x="78"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50"/>
            <p:cNvSpPr/>
            <p:nvPr/>
          </p:nvSpPr>
          <p:spPr>
            <a:xfrm>
              <a:off x="4741625" y="3365475"/>
              <a:ext cx="5600" cy="2575"/>
            </a:xfrm>
            <a:custGeom>
              <a:rect b="b" l="l" r="r" t="t"/>
              <a:pathLst>
                <a:path extrusionOk="0" h="103" w="224">
                  <a:moveTo>
                    <a:pt x="1" y="0"/>
                  </a:moveTo>
                  <a:cubicBezTo>
                    <a:pt x="38" y="28"/>
                    <a:pt x="66" y="56"/>
                    <a:pt x="103" y="65"/>
                  </a:cubicBezTo>
                  <a:cubicBezTo>
                    <a:pt x="140" y="93"/>
                    <a:pt x="177" y="102"/>
                    <a:pt x="224" y="102"/>
                  </a:cubicBezTo>
                  <a:cubicBezTo>
                    <a:pt x="187" y="65"/>
                    <a:pt x="149" y="46"/>
                    <a:pt x="112" y="28"/>
                  </a:cubicBezTo>
                  <a:cubicBezTo>
                    <a:pt x="84" y="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50"/>
            <p:cNvSpPr/>
            <p:nvPr/>
          </p:nvSpPr>
          <p:spPr>
            <a:xfrm>
              <a:off x="4740700" y="3369400"/>
              <a:ext cx="7000" cy="3300"/>
            </a:xfrm>
            <a:custGeom>
              <a:rect b="b" l="l" r="r" t="t"/>
              <a:pathLst>
                <a:path extrusionOk="0" h="132" w="280">
                  <a:moveTo>
                    <a:pt x="1" y="1"/>
                  </a:moveTo>
                  <a:lnTo>
                    <a:pt x="1" y="1"/>
                  </a:lnTo>
                  <a:cubicBezTo>
                    <a:pt x="38" y="38"/>
                    <a:pt x="84" y="57"/>
                    <a:pt x="131" y="85"/>
                  </a:cubicBezTo>
                  <a:cubicBezTo>
                    <a:pt x="177" y="103"/>
                    <a:pt x="224" y="122"/>
                    <a:pt x="279" y="131"/>
                  </a:cubicBezTo>
                  <a:cubicBezTo>
                    <a:pt x="242" y="94"/>
                    <a:pt x="196" y="75"/>
                    <a:pt x="149" y="47"/>
                  </a:cubicBezTo>
                  <a:cubicBezTo>
                    <a:pt x="103" y="29"/>
                    <a:pt x="5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50"/>
            <p:cNvSpPr/>
            <p:nvPr/>
          </p:nvSpPr>
          <p:spPr>
            <a:xfrm>
              <a:off x="4765100" y="3326200"/>
              <a:ext cx="9525" cy="1650"/>
            </a:xfrm>
            <a:custGeom>
              <a:rect b="b" l="l" r="r" t="t"/>
              <a:pathLst>
                <a:path extrusionOk="0" h="66" w="381">
                  <a:moveTo>
                    <a:pt x="195" y="1"/>
                  </a:moveTo>
                  <a:cubicBezTo>
                    <a:pt x="130" y="10"/>
                    <a:pt x="56" y="19"/>
                    <a:pt x="0" y="66"/>
                  </a:cubicBezTo>
                  <a:cubicBezTo>
                    <a:pt x="28" y="66"/>
                    <a:pt x="56" y="57"/>
                    <a:pt x="93" y="57"/>
                  </a:cubicBezTo>
                  <a:cubicBezTo>
                    <a:pt x="121" y="47"/>
                    <a:pt x="149" y="47"/>
                    <a:pt x="186" y="47"/>
                  </a:cubicBezTo>
                  <a:lnTo>
                    <a:pt x="381" y="47"/>
                  </a:lnTo>
                  <a:cubicBezTo>
                    <a:pt x="362" y="19"/>
                    <a:pt x="325" y="19"/>
                    <a:pt x="307" y="10"/>
                  </a:cubicBezTo>
                  <a:cubicBezTo>
                    <a:pt x="270" y="1"/>
                    <a:pt x="232" y="1"/>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50"/>
            <p:cNvSpPr/>
            <p:nvPr/>
          </p:nvSpPr>
          <p:spPr>
            <a:xfrm>
              <a:off x="4762775" y="3328300"/>
              <a:ext cx="8150" cy="2350"/>
            </a:xfrm>
            <a:custGeom>
              <a:rect b="b" l="l" r="r" t="t"/>
              <a:pathLst>
                <a:path extrusionOk="0" h="94" w="326">
                  <a:moveTo>
                    <a:pt x="242" y="1"/>
                  </a:moveTo>
                  <a:cubicBezTo>
                    <a:pt x="205" y="1"/>
                    <a:pt x="177" y="10"/>
                    <a:pt x="149" y="10"/>
                  </a:cubicBezTo>
                  <a:cubicBezTo>
                    <a:pt x="102" y="19"/>
                    <a:pt x="37" y="47"/>
                    <a:pt x="0" y="93"/>
                  </a:cubicBezTo>
                  <a:lnTo>
                    <a:pt x="84" y="66"/>
                  </a:lnTo>
                  <a:cubicBezTo>
                    <a:pt x="102" y="66"/>
                    <a:pt x="140" y="56"/>
                    <a:pt x="167" y="56"/>
                  </a:cubicBezTo>
                  <a:cubicBezTo>
                    <a:pt x="214" y="47"/>
                    <a:pt x="270" y="28"/>
                    <a:pt x="325" y="19"/>
                  </a:cubicBezTo>
                  <a:cubicBezTo>
                    <a:pt x="307" y="10"/>
                    <a:pt x="270" y="10"/>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50"/>
            <p:cNvSpPr/>
            <p:nvPr/>
          </p:nvSpPr>
          <p:spPr>
            <a:xfrm>
              <a:off x="4758575" y="3331775"/>
              <a:ext cx="8400" cy="2825"/>
            </a:xfrm>
            <a:custGeom>
              <a:rect b="b" l="l" r="r" t="t"/>
              <a:pathLst>
                <a:path extrusionOk="0" h="113" w="336">
                  <a:moveTo>
                    <a:pt x="335" y="1"/>
                  </a:moveTo>
                  <a:cubicBezTo>
                    <a:pt x="261" y="1"/>
                    <a:pt x="205" y="10"/>
                    <a:pt x="159" y="19"/>
                  </a:cubicBezTo>
                  <a:cubicBezTo>
                    <a:pt x="131" y="29"/>
                    <a:pt x="94" y="47"/>
                    <a:pt x="75" y="57"/>
                  </a:cubicBezTo>
                  <a:cubicBezTo>
                    <a:pt x="57" y="66"/>
                    <a:pt x="29" y="94"/>
                    <a:pt x="1" y="112"/>
                  </a:cubicBezTo>
                  <a:lnTo>
                    <a:pt x="85" y="94"/>
                  </a:lnTo>
                  <a:cubicBezTo>
                    <a:pt x="112" y="94"/>
                    <a:pt x="140" y="75"/>
                    <a:pt x="168" y="66"/>
                  </a:cubicBezTo>
                  <a:cubicBezTo>
                    <a:pt x="224" y="47"/>
                    <a:pt x="270" y="29"/>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50"/>
            <p:cNvSpPr/>
            <p:nvPr/>
          </p:nvSpPr>
          <p:spPr>
            <a:xfrm>
              <a:off x="4751375" y="3330850"/>
              <a:ext cx="7925" cy="4900"/>
            </a:xfrm>
            <a:custGeom>
              <a:rect b="b" l="l" r="r" t="t"/>
              <a:pathLst>
                <a:path extrusionOk="0" h="196" w="317">
                  <a:moveTo>
                    <a:pt x="317" y="1"/>
                  </a:moveTo>
                  <a:lnTo>
                    <a:pt x="317" y="1"/>
                  </a:lnTo>
                  <a:cubicBezTo>
                    <a:pt x="252" y="10"/>
                    <a:pt x="187" y="47"/>
                    <a:pt x="140" y="66"/>
                  </a:cubicBezTo>
                  <a:cubicBezTo>
                    <a:pt x="112" y="94"/>
                    <a:pt x="85" y="103"/>
                    <a:pt x="66" y="131"/>
                  </a:cubicBezTo>
                  <a:cubicBezTo>
                    <a:pt x="38" y="149"/>
                    <a:pt x="19" y="177"/>
                    <a:pt x="1" y="196"/>
                  </a:cubicBezTo>
                  <a:lnTo>
                    <a:pt x="85" y="149"/>
                  </a:lnTo>
                  <a:cubicBezTo>
                    <a:pt x="112" y="140"/>
                    <a:pt x="140" y="112"/>
                    <a:pt x="168" y="103"/>
                  </a:cubicBezTo>
                  <a:cubicBezTo>
                    <a:pt x="224" y="84"/>
                    <a:pt x="270" y="47"/>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50"/>
            <p:cNvSpPr/>
            <p:nvPr/>
          </p:nvSpPr>
          <p:spPr>
            <a:xfrm>
              <a:off x="4746050" y="3336650"/>
              <a:ext cx="8375" cy="3750"/>
            </a:xfrm>
            <a:custGeom>
              <a:rect b="b" l="l" r="r" t="t"/>
              <a:pathLst>
                <a:path extrusionOk="0" h="150" w="335">
                  <a:moveTo>
                    <a:pt x="335" y="1"/>
                  </a:moveTo>
                  <a:lnTo>
                    <a:pt x="335" y="1"/>
                  </a:lnTo>
                  <a:cubicBezTo>
                    <a:pt x="279" y="10"/>
                    <a:pt x="205" y="20"/>
                    <a:pt x="149" y="38"/>
                  </a:cubicBezTo>
                  <a:cubicBezTo>
                    <a:pt x="121" y="47"/>
                    <a:pt x="93" y="57"/>
                    <a:pt x="65" y="85"/>
                  </a:cubicBezTo>
                  <a:cubicBezTo>
                    <a:pt x="47" y="103"/>
                    <a:pt x="10" y="112"/>
                    <a:pt x="0" y="150"/>
                  </a:cubicBezTo>
                  <a:cubicBezTo>
                    <a:pt x="19" y="140"/>
                    <a:pt x="56" y="131"/>
                    <a:pt x="75" y="112"/>
                  </a:cubicBezTo>
                  <a:lnTo>
                    <a:pt x="158" y="85"/>
                  </a:lnTo>
                  <a:cubicBezTo>
                    <a:pt x="214" y="57"/>
                    <a:pt x="279"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50"/>
            <p:cNvSpPr/>
            <p:nvPr/>
          </p:nvSpPr>
          <p:spPr>
            <a:xfrm>
              <a:off x="4768575" y="3349675"/>
              <a:ext cx="4200" cy="1175"/>
            </a:xfrm>
            <a:custGeom>
              <a:rect b="b" l="l" r="r" t="t"/>
              <a:pathLst>
                <a:path extrusionOk="0" h="47" w="168">
                  <a:moveTo>
                    <a:pt x="84" y="0"/>
                  </a:moveTo>
                  <a:cubicBezTo>
                    <a:pt x="47" y="0"/>
                    <a:pt x="28" y="10"/>
                    <a:pt x="0" y="37"/>
                  </a:cubicBezTo>
                  <a:cubicBezTo>
                    <a:pt x="28" y="47"/>
                    <a:pt x="56" y="47"/>
                    <a:pt x="84" y="47"/>
                  </a:cubicBezTo>
                  <a:cubicBezTo>
                    <a:pt x="121" y="47"/>
                    <a:pt x="140" y="37"/>
                    <a:pt x="168" y="10"/>
                  </a:cubicBezTo>
                  <a:cubicBezTo>
                    <a:pt x="131" y="0"/>
                    <a:pt x="103"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50"/>
            <p:cNvSpPr/>
            <p:nvPr/>
          </p:nvSpPr>
          <p:spPr>
            <a:xfrm>
              <a:off x="4771825" y="3350825"/>
              <a:ext cx="4450" cy="1050"/>
            </a:xfrm>
            <a:custGeom>
              <a:rect b="b" l="l" r="r" t="t"/>
              <a:pathLst>
                <a:path extrusionOk="0" h="42" w="178">
                  <a:moveTo>
                    <a:pt x="84" y="1"/>
                  </a:moveTo>
                  <a:cubicBezTo>
                    <a:pt x="47" y="1"/>
                    <a:pt x="19" y="10"/>
                    <a:pt x="1" y="38"/>
                  </a:cubicBezTo>
                  <a:cubicBezTo>
                    <a:pt x="13" y="41"/>
                    <a:pt x="24" y="42"/>
                    <a:pt x="35" y="42"/>
                  </a:cubicBezTo>
                  <a:cubicBezTo>
                    <a:pt x="56" y="42"/>
                    <a:pt x="75" y="38"/>
                    <a:pt x="93" y="38"/>
                  </a:cubicBezTo>
                  <a:cubicBezTo>
                    <a:pt x="131" y="38"/>
                    <a:pt x="149" y="2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50"/>
            <p:cNvSpPr/>
            <p:nvPr/>
          </p:nvSpPr>
          <p:spPr>
            <a:xfrm>
              <a:off x="4738150" y="3342925"/>
              <a:ext cx="4900" cy="3975"/>
            </a:xfrm>
            <a:custGeom>
              <a:rect b="b" l="l" r="r" t="t"/>
              <a:pathLst>
                <a:path extrusionOk="0" h="159" w="196">
                  <a:moveTo>
                    <a:pt x="195" y="1"/>
                  </a:moveTo>
                  <a:lnTo>
                    <a:pt x="195" y="1"/>
                  </a:lnTo>
                  <a:cubicBezTo>
                    <a:pt x="149" y="19"/>
                    <a:pt x="112" y="38"/>
                    <a:pt x="84" y="47"/>
                  </a:cubicBezTo>
                  <a:cubicBezTo>
                    <a:pt x="65" y="75"/>
                    <a:pt x="47" y="84"/>
                    <a:pt x="28" y="94"/>
                  </a:cubicBezTo>
                  <a:cubicBezTo>
                    <a:pt x="19" y="122"/>
                    <a:pt x="10" y="131"/>
                    <a:pt x="0" y="159"/>
                  </a:cubicBezTo>
                  <a:cubicBezTo>
                    <a:pt x="37" y="140"/>
                    <a:pt x="65" y="122"/>
                    <a:pt x="103" y="94"/>
                  </a:cubicBezTo>
                  <a:cubicBezTo>
                    <a:pt x="140" y="66"/>
                    <a:pt x="177" y="38"/>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50"/>
            <p:cNvSpPr/>
            <p:nvPr/>
          </p:nvSpPr>
          <p:spPr>
            <a:xfrm>
              <a:off x="4683550" y="2680950"/>
              <a:ext cx="82725" cy="83250"/>
            </a:xfrm>
            <a:custGeom>
              <a:rect b="b" l="l" r="r" t="t"/>
              <a:pathLst>
                <a:path extrusionOk="0" h="3330" w="3309">
                  <a:moveTo>
                    <a:pt x="605" y="1"/>
                  </a:moveTo>
                  <a:cubicBezTo>
                    <a:pt x="598" y="1"/>
                    <a:pt x="592" y="1"/>
                    <a:pt x="586" y="1"/>
                  </a:cubicBezTo>
                  <a:cubicBezTo>
                    <a:pt x="270" y="38"/>
                    <a:pt x="122" y="419"/>
                    <a:pt x="94" y="744"/>
                  </a:cubicBezTo>
                  <a:cubicBezTo>
                    <a:pt x="1" y="1553"/>
                    <a:pt x="103" y="2370"/>
                    <a:pt x="410" y="3113"/>
                  </a:cubicBezTo>
                  <a:cubicBezTo>
                    <a:pt x="456" y="3280"/>
                    <a:pt x="613" y="3330"/>
                    <a:pt x="772" y="3330"/>
                  </a:cubicBezTo>
                  <a:cubicBezTo>
                    <a:pt x="869" y="3330"/>
                    <a:pt x="967" y="3311"/>
                    <a:pt x="1042" y="3290"/>
                  </a:cubicBezTo>
                  <a:cubicBezTo>
                    <a:pt x="1803" y="3067"/>
                    <a:pt x="2500" y="2677"/>
                    <a:pt x="2983" y="2073"/>
                  </a:cubicBezTo>
                  <a:cubicBezTo>
                    <a:pt x="3132" y="1878"/>
                    <a:pt x="3262" y="1664"/>
                    <a:pt x="3290" y="1422"/>
                  </a:cubicBezTo>
                  <a:cubicBezTo>
                    <a:pt x="3309" y="1181"/>
                    <a:pt x="3178" y="911"/>
                    <a:pt x="2946" y="837"/>
                  </a:cubicBezTo>
                  <a:cubicBezTo>
                    <a:pt x="2905" y="825"/>
                    <a:pt x="2864" y="819"/>
                    <a:pt x="2822" y="819"/>
                  </a:cubicBezTo>
                  <a:cubicBezTo>
                    <a:pt x="2616" y="819"/>
                    <a:pt x="2401" y="957"/>
                    <a:pt x="2231" y="1088"/>
                  </a:cubicBezTo>
                  <a:cubicBezTo>
                    <a:pt x="2296" y="902"/>
                    <a:pt x="2370" y="698"/>
                    <a:pt x="2361" y="503"/>
                  </a:cubicBezTo>
                  <a:cubicBezTo>
                    <a:pt x="2333" y="308"/>
                    <a:pt x="2203" y="94"/>
                    <a:pt x="2008" y="66"/>
                  </a:cubicBezTo>
                  <a:cubicBezTo>
                    <a:pt x="1986" y="62"/>
                    <a:pt x="1965" y="61"/>
                    <a:pt x="1945" y="61"/>
                  </a:cubicBezTo>
                  <a:cubicBezTo>
                    <a:pt x="1758" y="61"/>
                    <a:pt x="1597" y="204"/>
                    <a:pt x="1497" y="363"/>
                  </a:cubicBezTo>
                  <a:cubicBezTo>
                    <a:pt x="1376" y="540"/>
                    <a:pt x="1320" y="744"/>
                    <a:pt x="1181" y="911"/>
                  </a:cubicBezTo>
                  <a:cubicBezTo>
                    <a:pt x="1172" y="716"/>
                    <a:pt x="1162" y="503"/>
                    <a:pt x="1069" y="317"/>
                  </a:cubicBezTo>
                  <a:cubicBezTo>
                    <a:pt x="979" y="146"/>
                    <a:pt x="802" y="1"/>
                    <a:pt x="60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50"/>
            <p:cNvSpPr/>
            <p:nvPr/>
          </p:nvSpPr>
          <p:spPr>
            <a:xfrm>
              <a:off x="4684025" y="2679525"/>
              <a:ext cx="82475" cy="84150"/>
            </a:xfrm>
            <a:custGeom>
              <a:rect b="b" l="l" r="r" t="t"/>
              <a:pathLst>
                <a:path extrusionOk="0" h="3366" w="3299">
                  <a:moveTo>
                    <a:pt x="598" y="1"/>
                  </a:moveTo>
                  <a:cubicBezTo>
                    <a:pt x="500" y="1"/>
                    <a:pt x="410" y="37"/>
                    <a:pt x="335" y="95"/>
                  </a:cubicBezTo>
                  <a:cubicBezTo>
                    <a:pt x="261" y="151"/>
                    <a:pt x="196" y="244"/>
                    <a:pt x="158" y="327"/>
                  </a:cubicBezTo>
                  <a:cubicBezTo>
                    <a:pt x="75" y="504"/>
                    <a:pt x="38" y="699"/>
                    <a:pt x="28" y="894"/>
                  </a:cubicBezTo>
                  <a:cubicBezTo>
                    <a:pt x="1" y="1275"/>
                    <a:pt x="19" y="1665"/>
                    <a:pt x="75" y="2046"/>
                  </a:cubicBezTo>
                  <a:cubicBezTo>
                    <a:pt x="131" y="2427"/>
                    <a:pt x="233" y="2799"/>
                    <a:pt x="372" y="3152"/>
                  </a:cubicBezTo>
                  <a:cubicBezTo>
                    <a:pt x="233" y="2789"/>
                    <a:pt x="131" y="2418"/>
                    <a:pt x="84" y="2046"/>
                  </a:cubicBezTo>
                  <a:cubicBezTo>
                    <a:pt x="28" y="1665"/>
                    <a:pt x="28" y="1275"/>
                    <a:pt x="66" y="903"/>
                  </a:cubicBezTo>
                  <a:cubicBezTo>
                    <a:pt x="75" y="718"/>
                    <a:pt x="112" y="523"/>
                    <a:pt x="205" y="365"/>
                  </a:cubicBezTo>
                  <a:cubicBezTo>
                    <a:pt x="251" y="281"/>
                    <a:pt x="298" y="197"/>
                    <a:pt x="372" y="151"/>
                  </a:cubicBezTo>
                  <a:cubicBezTo>
                    <a:pt x="433" y="113"/>
                    <a:pt x="507" y="81"/>
                    <a:pt x="577" y="81"/>
                  </a:cubicBezTo>
                  <a:cubicBezTo>
                    <a:pt x="593" y="81"/>
                    <a:pt x="608" y="83"/>
                    <a:pt x="623" y="86"/>
                  </a:cubicBezTo>
                  <a:cubicBezTo>
                    <a:pt x="697" y="95"/>
                    <a:pt x="790" y="132"/>
                    <a:pt x="855" y="197"/>
                  </a:cubicBezTo>
                  <a:cubicBezTo>
                    <a:pt x="920" y="253"/>
                    <a:pt x="967" y="337"/>
                    <a:pt x="1004" y="420"/>
                  </a:cubicBezTo>
                  <a:cubicBezTo>
                    <a:pt x="1069" y="597"/>
                    <a:pt x="1088" y="783"/>
                    <a:pt x="1088" y="968"/>
                  </a:cubicBezTo>
                  <a:lnTo>
                    <a:pt x="1088" y="1089"/>
                  </a:lnTo>
                  <a:lnTo>
                    <a:pt x="1162" y="1006"/>
                  </a:lnTo>
                  <a:cubicBezTo>
                    <a:pt x="1301" y="838"/>
                    <a:pt x="1376" y="625"/>
                    <a:pt x="1478" y="467"/>
                  </a:cubicBezTo>
                  <a:cubicBezTo>
                    <a:pt x="1524" y="383"/>
                    <a:pt x="1599" y="318"/>
                    <a:pt x="1664" y="262"/>
                  </a:cubicBezTo>
                  <a:cubicBezTo>
                    <a:pt x="1721" y="205"/>
                    <a:pt x="1806" y="177"/>
                    <a:pt x="1876" y="177"/>
                  </a:cubicBezTo>
                  <a:cubicBezTo>
                    <a:pt x="1886" y="177"/>
                    <a:pt x="1896" y="178"/>
                    <a:pt x="1905" y="179"/>
                  </a:cubicBezTo>
                  <a:cubicBezTo>
                    <a:pt x="1989" y="188"/>
                    <a:pt x="2072" y="235"/>
                    <a:pt x="2128" y="309"/>
                  </a:cubicBezTo>
                  <a:cubicBezTo>
                    <a:pt x="2184" y="374"/>
                    <a:pt x="2221" y="467"/>
                    <a:pt x="2230" y="560"/>
                  </a:cubicBezTo>
                  <a:cubicBezTo>
                    <a:pt x="2258" y="745"/>
                    <a:pt x="2184" y="941"/>
                    <a:pt x="2119" y="1126"/>
                  </a:cubicBezTo>
                  <a:lnTo>
                    <a:pt x="2045" y="1303"/>
                  </a:lnTo>
                  <a:lnTo>
                    <a:pt x="2202" y="1191"/>
                  </a:lnTo>
                  <a:cubicBezTo>
                    <a:pt x="2295" y="1117"/>
                    <a:pt x="2370" y="1061"/>
                    <a:pt x="2463" y="1015"/>
                  </a:cubicBezTo>
                  <a:cubicBezTo>
                    <a:pt x="2556" y="968"/>
                    <a:pt x="2667" y="931"/>
                    <a:pt x="2760" y="931"/>
                  </a:cubicBezTo>
                  <a:cubicBezTo>
                    <a:pt x="2862" y="931"/>
                    <a:pt x="2955" y="968"/>
                    <a:pt x="3020" y="1034"/>
                  </a:cubicBezTo>
                  <a:cubicBezTo>
                    <a:pt x="3094" y="1108"/>
                    <a:pt x="3150" y="1201"/>
                    <a:pt x="3178" y="1303"/>
                  </a:cubicBezTo>
                  <a:cubicBezTo>
                    <a:pt x="3197" y="1405"/>
                    <a:pt x="3197" y="1507"/>
                    <a:pt x="3178" y="1619"/>
                  </a:cubicBezTo>
                  <a:cubicBezTo>
                    <a:pt x="3150" y="1721"/>
                    <a:pt x="3104" y="1814"/>
                    <a:pt x="3048" y="1907"/>
                  </a:cubicBezTo>
                  <a:cubicBezTo>
                    <a:pt x="2992" y="2000"/>
                    <a:pt x="2927" y="2093"/>
                    <a:pt x="2862" y="2176"/>
                  </a:cubicBezTo>
                  <a:cubicBezTo>
                    <a:pt x="2788" y="2251"/>
                    <a:pt x="2723" y="2334"/>
                    <a:pt x="2639" y="2418"/>
                  </a:cubicBezTo>
                  <a:cubicBezTo>
                    <a:pt x="2323" y="2715"/>
                    <a:pt x="1952" y="2966"/>
                    <a:pt x="1552" y="3152"/>
                  </a:cubicBezTo>
                  <a:cubicBezTo>
                    <a:pt x="1485" y="3182"/>
                    <a:pt x="1417" y="3210"/>
                    <a:pt x="1349" y="3235"/>
                  </a:cubicBezTo>
                  <a:lnTo>
                    <a:pt x="1349" y="3235"/>
                  </a:lnTo>
                  <a:cubicBezTo>
                    <a:pt x="1417" y="3212"/>
                    <a:pt x="1484" y="3188"/>
                    <a:pt x="1552" y="3161"/>
                  </a:cubicBezTo>
                  <a:cubicBezTo>
                    <a:pt x="1952" y="2985"/>
                    <a:pt x="2342" y="2762"/>
                    <a:pt x="2658" y="2455"/>
                  </a:cubicBezTo>
                  <a:cubicBezTo>
                    <a:pt x="2741" y="2371"/>
                    <a:pt x="2825" y="2297"/>
                    <a:pt x="2890" y="2204"/>
                  </a:cubicBezTo>
                  <a:cubicBezTo>
                    <a:pt x="2964" y="2130"/>
                    <a:pt x="3039" y="2037"/>
                    <a:pt x="3094" y="1944"/>
                  </a:cubicBezTo>
                  <a:cubicBezTo>
                    <a:pt x="3187" y="1851"/>
                    <a:pt x="3234" y="1749"/>
                    <a:pt x="3271" y="1628"/>
                  </a:cubicBezTo>
                  <a:cubicBezTo>
                    <a:pt x="3299" y="1526"/>
                    <a:pt x="3299" y="1396"/>
                    <a:pt x="3280" y="1284"/>
                  </a:cubicBezTo>
                  <a:cubicBezTo>
                    <a:pt x="3252" y="1164"/>
                    <a:pt x="3197" y="1061"/>
                    <a:pt x="3113" y="968"/>
                  </a:cubicBezTo>
                  <a:cubicBezTo>
                    <a:pt x="3039" y="885"/>
                    <a:pt x="2909" y="829"/>
                    <a:pt x="2788" y="829"/>
                  </a:cubicBezTo>
                  <a:cubicBezTo>
                    <a:pt x="2667" y="829"/>
                    <a:pt x="2546" y="857"/>
                    <a:pt x="2453" y="903"/>
                  </a:cubicBezTo>
                  <a:cubicBezTo>
                    <a:pt x="2407" y="931"/>
                    <a:pt x="2360" y="950"/>
                    <a:pt x="2314" y="987"/>
                  </a:cubicBezTo>
                  <a:lnTo>
                    <a:pt x="2351" y="848"/>
                  </a:lnTo>
                  <a:cubicBezTo>
                    <a:pt x="2370" y="745"/>
                    <a:pt x="2398" y="643"/>
                    <a:pt x="2379" y="523"/>
                  </a:cubicBezTo>
                  <a:cubicBezTo>
                    <a:pt x="2370" y="411"/>
                    <a:pt x="2323" y="309"/>
                    <a:pt x="2258" y="207"/>
                  </a:cubicBezTo>
                  <a:cubicBezTo>
                    <a:pt x="2184" y="123"/>
                    <a:pt x="2082" y="49"/>
                    <a:pt x="1952" y="39"/>
                  </a:cubicBezTo>
                  <a:cubicBezTo>
                    <a:pt x="1935" y="37"/>
                    <a:pt x="1918" y="35"/>
                    <a:pt x="1901" y="35"/>
                  </a:cubicBezTo>
                  <a:cubicBezTo>
                    <a:pt x="1805" y="35"/>
                    <a:pt x="1705" y="78"/>
                    <a:pt x="1626" y="142"/>
                  </a:cubicBezTo>
                  <a:cubicBezTo>
                    <a:pt x="1534" y="207"/>
                    <a:pt x="1469" y="290"/>
                    <a:pt x="1413" y="383"/>
                  </a:cubicBezTo>
                  <a:cubicBezTo>
                    <a:pt x="1329" y="523"/>
                    <a:pt x="1264" y="671"/>
                    <a:pt x="1190" y="801"/>
                  </a:cubicBezTo>
                  <a:cubicBezTo>
                    <a:pt x="1180" y="653"/>
                    <a:pt x="1153" y="513"/>
                    <a:pt x="1097" y="365"/>
                  </a:cubicBezTo>
                  <a:cubicBezTo>
                    <a:pt x="1050" y="272"/>
                    <a:pt x="985" y="188"/>
                    <a:pt x="911" y="123"/>
                  </a:cubicBezTo>
                  <a:cubicBezTo>
                    <a:pt x="827" y="49"/>
                    <a:pt x="735" y="2"/>
                    <a:pt x="632" y="2"/>
                  </a:cubicBezTo>
                  <a:cubicBezTo>
                    <a:pt x="621" y="1"/>
                    <a:pt x="610" y="1"/>
                    <a:pt x="598" y="1"/>
                  </a:cubicBezTo>
                  <a:close/>
                  <a:moveTo>
                    <a:pt x="354" y="3170"/>
                  </a:moveTo>
                  <a:lnTo>
                    <a:pt x="354" y="3170"/>
                  </a:lnTo>
                  <a:cubicBezTo>
                    <a:pt x="363" y="3226"/>
                    <a:pt x="400" y="3273"/>
                    <a:pt x="447" y="3310"/>
                  </a:cubicBezTo>
                  <a:cubicBezTo>
                    <a:pt x="400" y="3273"/>
                    <a:pt x="372" y="3226"/>
                    <a:pt x="354" y="3170"/>
                  </a:cubicBezTo>
                  <a:close/>
                  <a:moveTo>
                    <a:pt x="1349" y="3235"/>
                  </a:moveTo>
                  <a:cubicBezTo>
                    <a:pt x="1204" y="3285"/>
                    <a:pt x="1060" y="3327"/>
                    <a:pt x="920" y="3366"/>
                  </a:cubicBezTo>
                  <a:cubicBezTo>
                    <a:pt x="1070" y="3328"/>
                    <a:pt x="1211" y="3287"/>
                    <a:pt x="1349" y="323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50"/>
            <p:cNvSpPr/>
            <p:nvPr/>
          </p:nvSpPr>
          <p:spPr>
            <a:xfrm>
              <a:off x="4696800" y="2703950"/>
              <a:ext cx="16050" cy="59025"/>
            </a:xfrm>
            <a:custGeom>
              <a:rect b="b" l="l" r="r" t="t"/>
              <a:pathLst>
                <a:path extrusionOk="0" h="2361" w="642">
                  <a:moveTo>
                    <a:pt x="642" y="1"/>
                  </a:moveTo>
                  <a:cubicBezTo>
                    <a:pt x="586" y="187"/>
                    <a:pt x="539" y="382"/>
                    <a:pt x="474" y="595"/>
                  </a:cubicBezTo>
                  <a:lnTo>
                    <a:pt x="326" y="1190"/>
                  </a:lnTo>
                  <a:lnTo>
                    <a:pt x="177" y="1775"/>
                  </a:lnTo>
                  <a:cubicBezTo>
                    <a:pt x="149" y="1868"/>
                    <a:pt x="131" y="1980"/>
                    <a:pt x="93" y="2073"/>
                  </a:cubicBezTo>
                  <a:cubicBezTo>
                    <a:pt x="75" y="2175"/>
                    <a:pt x="38" y="2268"/>
                    <a:pt x="1" y="2361"/>
                  </a:cubicBezTo>
                  <a:cubicBezTo>
                    <a:pt x="93" y="2184"/>
                    <a:pt x="168" y="1989"/>
                    <a:pt x="224" y="1794"/>
                  </a:cubicBezTo>
                  <a:cubicBezTo>
                    <a:pt x="279" y="1589"/>
                    <a:pt x="344" y="1394"/>
                    <a:pt x="391" y="1199"/>
                  </a:cubicBezTo>
                  <a:lnTo>
                    <a:pt x="530" y="605"/>
                  </a:lnTo>
                  <a:cubicBezTo>
                    <a:pt x="577" y="410"/>
                    <a:pt x="604" y="196"/>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50"/>
            <p:cNvSpPr/>
            <p:nvPr/>
          </p:nvSpPr>
          <p:spPr>
            <a:xfrm>
              <a:off x="4698900" y="2708825"/>
              <a:ext cx="39500" cy="55075"/>
            </a:xfrm>
            <a:custGeom>
              <a:rect b="b" l="l" r="r" t="t"/>
              <a:pathLst>
                <a:path extrusionOk="0" h="2203" w="1580">
                  <a:moveTo>
                    <a:pt x="1580" y="1"/>
                  </a:moveTo>
                  <a:lnTo>
                    <a:pt x="1580" y="1"/>
                  </a:lnTo>
                  <a:cubicBezTo>
                    <a:pt x="1440" y="177"/>
                    <a:pt x="1301" y="363"/>
                    <a:pt x="1162" y="512"/>
                  </a:cubicBezTo>
                  <a:cubicBezTo>
                    <a:pt x="1022" y="698"/>
                    <a:pt x="892" y="874"/>
                    <a:pt x="753" y="1060"/>
                  </a:cubicBezTo>
                  <a:cubicBezTo>
                    <a:pt x="613" y="1246"/>
                    <a:pt x="483" y="1432"/>
                    <a:pt x="363" y="1617"/>
                  </a:cubicBezTo>
                  <a:cubicBezTo>
                    <a:pt x="232" y="1813"/>
                    <a:pt x="102" y="1998"/>
                    <a:pt x="0" y="2203"/>
                  </a:cubicBezTo>
                  <a:cubicBezTo>
                    <a:pt x="74" y="2110"/>
                    <a:pt x="130" y="2008"/>
                    <a:pt x="195" y="1924"/>
                  </a:cubicBezTo>
                  <a:cubicBezTo>
                    <a:pt x="260" y="1840"/>
                    <a:pt x="325" y="1748"/>
                    <a:pt x="400" y="1655"/>
                  </a:cubicBezTo>
                  <a:lnTo>
                    <a:pt x="799" y="1106"/>
                  </a:lnTo>
                  <a:lnTo>
                    <a:pt x="1199" y="558"/>
                  </a:lnTo>
                  <a:lnTo>
                    <a:pt x="158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50"/>
            <p:cNvSpPr/>
            <p:nvPr/>
          </p:nvSpPr>
          <p:spPr>
            <a:xfrm>
              <a:off x="4705625" y="2726725"/>
              <a:ext cx="4675" cy="16750"/>
            </a:xfrm>
            <a:custGeom>
              <a:rect b="b" l="l" r="r" t="t"/>
              <a:pathLst>
                <a:path extrusionOk="0" h="670" w="187">
                  <a:moveTo>
                    <a:pt x="186" y="0"/>
                  </a:moveTo>
                  <a:cubicBezTo>
                    <a:pt x="140" y="102"/>
                    <a:pt x="103" y="214"/>
                    <a:pt x="66" y="325"/>
                  </a:cubicBezTo>
                  <a:lnTo>
                    <a:pt x="28" y="493"/>
                  </a:lnTo>
                  <a:lnTo>
                    <a:pt x="1" y="669"/>
                  </a:lnTo>
                  <a:cubicBezTo>
                    <a:pt x="28" y="613"/>
                    <a:pt x="56" y="567"/>
                    <a:pt x="84" y="511"/>
                  </a:cubicBezTo>
                  <a:cubicBezTo>
                    <a:pt x="94" y="465"/>
                    <a:pt x="112" y="400"/>
                    <a:pt x="131" y="344"/>
                  </a:cubicBezTo>
                  <a:cubicBezTo>
                    <a:pt x="159" y="233"/>
                    <a:pt x="186" y="112"/>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50"/>
            <p:cNvSpPr/>
            <p:nvPr/>
          </p:nvSpPr>
          <p:spPr>
            <a:xfrm>
              <a:off x="4711675" y="2720450"/>
              <a:ext cx="2100" cy="10700"/>
            </a:xfrm>
            <a:custGeom>
              <a:rect b="b" l="l" r="r" t="t"/>
              <a:pathLst>
                <a:path extrusionOk="0" h="428" w="84">
                  <a:moveTo>
                    <a:pt x="56" y="0"/>
                  </a:moveTo>
                  <a:cubicBezTo>
                    <a:pt x="28" y="75"/>
                    <a:pt x="28" y="140"/>
                    <a:pt x="19" y="223"/>
                  </a:cubicBezTo>
                  <a:cubicBezTo>
                    <a:pt x="9" y="261"/>
                    <a:pt x="9" y="298"/>
                    <a:pt x="9" y="326"/>
                  </a:cubicBezTo>
                  <a:cubicBezTo>
                    <a:pt x="0" y="363"/>
                    <a:pt x="0" y="400"/>
                    <a:pt x="0" y="428"/>
                  </a:cubicBezTo>
                  <a:cubicBezTo>
                    <a:pt x="19" y="400"/>
                    <a:pt x="37" y="363"/>
                    <a:pt x="47" y="326"/>
                  </a:cubicBezTo>
                  <a:cubicBezTo>
                    <a:pt x="56" y="298"/>
                    <a:pt x="74" y="261"/>
                    <a:pt x="74" y="223"/>
                  </a:cubicBezTo>
                  <a:cubicBezTo>
                    <a:pt x="84" y="149"/>
                    <a:pt x="84" y="75"/>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50"/>
            <p:cNvSpPr/>
            <p:nvPr/>
          </p:nvSpPr>
          <p:spPr>
            <a:xfrm>
              <a:off x="4711900" y="2721600"/>
              <a:ext cx="6525" cy="15125"/>
            </a:xfrm>
            <a:custGeom>
              <a:rect b="b" l="l" r="r" t="t"/>
              <a:pathLst>
                <a:path extrusionOk="0" h="605" w="261">
                  <a:moveTo>
                    <a:pt x="261" y="1"/>
                  </a:moveTo>
                  <a:lnTo>
                    <a:pt x="261" y="1"/>
                  </a:lnTo>
                  <a:cubicBezTo>
                    <a:pt x="205" y="94"/>
                    <a:pt x="158" y="187"/>
                    <a:pt x="112" y="307"/>
                  </a:cubicBezTo>
                  <a:cubicBezTo>
                    <a:pt x="65" y="400"/>
                    <a:pt x="28" y="503"/>
                    <a:pt x="0" y="605"/>
                  </a:cubicBezTo>
                  <a:cubicBezTo>
                    <a:pt x="38" y="558"/>
                    <a:pt x="75" y="512"/>
                    <a:pt x="93" y="465"/>
                  </a:cubicBezTo>
                  <a:cubicBezTo>
                    <a:pt x="121" y="419"/>
                    <a:pt x="140" y="363"/>
                    <a:pt x="168" y="317"/>
                  </a:cubicBezTo>
                  <a:cubicBezTo>
                    <a:pt x="214" y="215"/>
                    <a:pt x="251" y="103"/>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50"/>
            <p:cNvSpPr/>
            <p:nvPr/>
          </p:nvSpPr>
          <p:spPr>
            <a:xfrm>
              <a:off x="4704475" y="2741575"/>
              <a:ext cx="5125" cy="8850"/>
            </a:xfrm>
            <a:custGeom>
              <a:rect b="b" l="l" r="r" t="t"/>
              <a:pathLst>
                <a:path extrusionOk="0" h="354" w="205">
                  <a:moveTo>
                    <a:pt x="205" y="1"/>
                  </a:moveTo>
                  <a:lnTo>
                    <a:pt x="205" y="1"/>
                  </a:lnTo>
                  <a:cubicBezTo>
                    <a:pt x="158" y="57"/>
                    <a:pt x="112" y="112"/>
                    <a:pt x="84" y="168"/>
                  </a:cubicBezTo>
                  <a:cubicBezTo>
                    <a:pt x="47" y="224"/>
                    <a:pt x="9" y="280"/>
                    <a:pt x="0" y="354"/>
                  </a:cubicBezTo>
                  <a:cubicBezTo>
                    <a:pt x="56" y="307"/>
                    <a:pt x="93" y="252"/>
                    <a:pt x="130" y="196"/>
                  </a:cubicBezTo>
                  <a:cubicBezTo>
                    <a:pt x="158" y="131"/>
                    <a:pt x="195" y="75"/>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50"/>
            <p:cNvSpPr/>
            <p:nvPr/>
          </p:nvSpPr>
          <p:spPr>
            <a:xfrm>
              <a:off x="4733975" y="2692100"/>
              <a:ext cx="3275" cy="14900"/>
            </a:xfrm>
            <a:custGeom>
              <a:rect b="b" l="l" r="r" t="t"/>
              <a:pathLst>
                <a:path extrusionOk="0" h="596" w="131">
                  <a:moveTo>
                    <a:pt x="121" y="1"/>
                  </a:moveTo>
                  <a:lnTo>
                    <a:pt x="121" y="1"/>
                  </a:lnTo>
                  <a:cubicBezTo>
                    <a:pt x="84" y="94"/>
                    <a:pt x="65" y="196"/>
                    <a:pt x="47" y="289"/>
                  </a:cubicBezTo>
                  <a:cubicBezTo>
                    <a:pt x="37" y="335"/>
                    <a:pt x="37" y="391"/>
                    <a:pt x="28" y="438"/>
                  </a:cubicBezTo>
                  <a:cubicBezTo>
                    <a:pt x="19" y="484"/>
                    <a:pt x="19" y="549"/>
                    <a:pt x="0" y="596"/>
                  </a:cubicBezTo>
                  <a:cubicBezTo>
                    <a:pt x="37" y="549"/>
                    <a:pt x="65" y="503"/>
                    <a:pt x="74" y="456"/>
                  </a:cubicBezTo>
                  <a:cubicBezTo>
                    <a:pt x="84" y="410"/>
                    <a:pt x="93" y="345"/>
                    <a:pt x="112" y="298"/>
                  </a:cubicBezTo>
                  <a:cubicBezTo>
                    <a:pt x="121" y="205"/>
                    <a:pt x="130" y="103"/>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50"/>
            <p:cNvSpPr/>
            <p:nvPr/>
          </p:nvSpPr>
          <p:spPr>
            <a:xfrm>
              <a:off x="4730250" y="2701625"/>
              <a:ext cx="2575" cy="10250"/>
            </a:xfrm>
            <a:custGeom>
              <a:rect b="b" l="l" r="r" t="t"/>
              <a:pathLst>
                <a:path extrusionOk="0" h="410" w="103">
                  <a:moveTo>
                    <a:pt x="93" y="1"/>
                  </a:moveTo>
                  <a:cubicBezTo>
                    <a:pt x="56" y="75"/>
                    <a:pt x="47" y="131"/>
                    <a:pt x="38" y="196"/>
                  </a:cubicBezTo>
                  <a:lnTo>
                    <a:pt x="0" y="410"/>
                  </a:lnTo>
                  <a:cubicBezTo>
                    <a:pt x="28" y="382"/>
                    <a:pt x="47" y="345"/>
                    <a:pt x="56" y="317"/>
                  </a:cubicBezTo>
                  <a:cubicBezTo>
                    <a:pt x="84" y="280"/>
                    <a:pt x="84" y="242"/>
                    <a:pt x="93" y="205"/>
                  </a:cubicBezTo>
                  <a:cubicBezTo>
                    <a:pt x="103" y="177"/>
                    <a:pt x="103" y="140"/>
                    <a:pt x="103" y="103"/>
                  </a:cubicBezTo>
                  <a:cubicBezTo>
                    <a:pt x="103" y="75"/>
                    <a:pt x="10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50"/>
            <p:cNvSpPr/>
            <p:nvPr/>
          </p:nvSpPr>
          <p:spPr>
            <a:xfrm>
              <a:off x="4732800" y="2690025"/>
              <a:ext cx="1650" cy="5825"/>
            </a:xfrm>
            <a:custGeom>
              <a:rect b="b" l="l" r="r" t="t"/>
              <a:pathLst>
                <a:path extrusionOk="0" h="233" w="66">
                  <a:moveTo>
                    <a:pt x="19" y="0"/>
                  </a:moveTo>
                  <a:cubicBezTo>
                    <a:pt x="1" y="47"/>
                    <a:pt x="1" y="84"/>
                    <a:pt x="1" y="121"/>
                  </a:cubicBezTo>
                  <a:lnTo>
                    <a:pt x="1" y="177"/>
                  </a:lnTo>
                  <a:cubicBezTo>
                    <a:pt x="1" y="186"/>
                    <a:pt x="1" y="205"/>
                    <a:pt x="10" y="233"/>
                  </a:cubicBezTo>
                  <a:cubicBezTo>
                    <a:pt x="47" y="195"/>
                    <a:pt x="66" y="168"/>
                    <a:pt x="66" y="121"/>
                  </a:cubicBezTo>
                  <a:cubicBezTo>
                    <a:pt x="66" y="103"/>
                    <a:pt x="66" y="84"/>
                    <a:pt x="47" y="56"/>
                  </a:cubicBezTo>
                  <a:cubicBezTo>
                    <a:pt x="38" y="37"/>
                    <a:pt x="29" y="1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50"/>
            <p:cNvSpPr/>
            <p:nvPr/>
          </p:nvSpPr>
          <p:spPr>
            <a:xfrm>
              <a:off x="4758350" y="2710000"/>
              <a:ext cx="3500" cy="13500"/>
            </a:xfrm>
            <a:custGeom>
              <a:rect b="b" l="l" r="r" t="t"/>
              <a:pathLst>
                <a:path extrusionOk="0" h="540" w="140">
                  <a:moveTo>
                    <a:pt x="29" y="0"/>
                  </a:moveTo>
                  <a:lnTo>
                    <a:pt x="29" y="0"/>
                  </a:lnTo>
                  <a:cubicBezTo>
                    <a:pt x="75" y="84"/>
                    <a:pt x="94" y="177"/>
                    <a:pt x="84" y="260"/>
                  </a:cubicBezTo>
                  <a:lnTo>
                    <a:pt x="47" y="400"/>
                  </a:lnTo>
                  <a:cubicBezTo>
                    <a:pt x="38" y="418"/>
                    <a:pt x="38" y="446"/>
                    <a:pt x="29" y="465"/>
                  </a:cubicBezTo>
                  <a:cubicBezTo>
                    <a:pt x="10" y="493"/>
                    <a:pt x="10" y="511"/>
                    <a:pt x="1" y="539"/>
                  </a:cubicBezTo>
                  <a:cubicBezTo>
                    <a:pt x="10" y="511"/>
                    <a:pt x="38" y="502"/>
                    <a:pt x="47" y="474"/>
                  </a:cubicBezTo>
                  <a:cubicBezTo>
                    <a:pt x="75" y="465"/>
                    <a:pt x="84" y="446"/>
                    <a:pt x="94" y="418"/>
                  </a:cubicBezTo>
                  <a:cubicBezTo>
                    <a:pt x="121" y="372"/>
                    <a:pt x="140" y="316"/>
                    <a:pt x="140" y="270"/>
                  </a:cubicBezTo>
                  <a:cubicBezTo>
                    <a:pt x="140" y="223"/>
                    <a:pt x="140" y="168"/>
                    <a:pt x="121" y="121"/>
                  </a:cubicBezTo>
                  <a:cubicBezTo>
                    <a:pt x="112" y="75"/>
                    <a:pt x="75"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50"/>
            <p:cNvSpPr/>
            <p:nvPr/>
          </p:nvSpPr>
          <p:spPr>
            <a:xfrm>
              <a:off x="4751375" y="2718125"/>
              <a:ext cx="7000" cy="11400"/>
            </a:xfrm>
            <a:custGeom>
              <a:rect b="b" l="l" r="r" t="t"/>
              <a:pathLst>
                <a:path extrusionOk="0" h="456" w="280">
                  <a:moveTo>
                    <a:pt x="280" y="1"/>
                  </a:moveTo>
                  <a:lnTo>
                    <a:pt x="280" y="1"/>
                  </a:lnTo>
                  <a:cubicBezTo>
                    <a:pt x="252" y="38"/>
                    <a:pt x="224" y="75"/>
                    <a:pt x="196" y="112"/>
                  </a:cubicBezTo>
                  <a:cubicBezTo>
                    <a:pt x="177" y="140"/>
                    <a:pt x="159" y="186"/>
                    <a:pt x="131" y="223"/>
                  </a:cubicBezTo>
                  <a:lnTo>
                    <a:pt x="75" y="344"/>
                  </a:lnTo>
                  <a:cubicBezTo>
                    <a:pt x="47" y="391"/>
                    <a:pt x="29" y="419"/>
                    <a:pt x="1" y="456"/>
                  </a:cubicBezTo>
                  <a:cubicBezTo>
                    <a:pt x="38" y="446"/>
                    <a:pt x="75" y="409"/>
                    <a:pt x="112" y="372"/>
                  </a:cubicBezTo>
                  <a:cubicBezTo>
                    <a:pt x="140" y="344"/>
                    <a:pt x="168" y="298"/>
                    <a:pt x="187" y="261"/>
                  </a:cubicBezTo>
                  <a:cubicBezTo>
                    <a:pt x="233" y="177"/>
                    <a:pt x="261" y="93"/>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50"/>
            <p:cNvSpPr/>
            <p:nvPr/>
          </p:nvSpPr>
          <p:spPr>
            <a:xfrm>
              <a:off x="4749050" y="2727875"/>
              <a:ext cx="8625" cy="8625"/>
            </a:xfrm>
            <a:custGeom>
              <a:rect b="b" l="l" r="r" t="t"/>
              <a:pathLst>
                <a:path extrusionOk="0" h="345" w="345">
                  <a:moveTo>
                    <a:pt x="345" y="1"/>
                  </a:moveTo>
                  <a:cubicBezTo>
                    <a:pt x="270" y="56"/>
                    <a:pt x="215" y="112"/>
                    <a:pt x="168" y="168"/>
                  </a:cubicBezTo>
                  <a:cubicBezTo>
                    <a:pt x="112" y="233"/>
                    <a:pt x="66" y="289"/>
                    <a:pt x="1" y="344"/>
                  </a:cubicBezTo>
                  <a:cubicBezTo>
                    <a:pt x="47" y="335"/>
                    <a:pt x="85" y="307"/>
                    <a:pt x="122" y="289"/>
                  </a:cubicBezTo>
                  <a:cubicBezTo>
                    <a:pt x="159" y="261"/>
                    <a:pt x="187" y="242"/>
                    <a:pt x="215" y="205"/>
                  </a:cubicBezTo>
                  <a:cubicBezTo>
                    <a:pt x="233" y="187"/>
                    <a:pt x="261" y="149"/>
                    <a:pt x="280" y="112"/>
                  </a:cubicBezTo>
                  <a:cubicBezTo>
                    <a:pt x="308" y="75"/>
                    <a:pt x="326" y="29"/>
                    <a:pt x="34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50"/>
            <p:cNvSpPr/>
            <p:nvPr/>
          </p:nvSpPr>
          <p:spPr>
            <a:xfrm>
              <a:off x="4752075" y="2716975"/>
              <a:ext cx="3975" cy="7675"/>
            </a:xfrm>
            <a:custGeom>
              <a:rect b="b" l="l" r="r" t="t"/>
              <a:pathLst>
                <a:path extrusionOk="0" h="307" w="159">
                  <a:moveTo>
                    <a:pt x="149" y="0"/>
                  </a:moveTo>
                  <a:cubicBezTo>
                    <a:pt x="131" y="47"/>
                    <a:pt x="94" y="93"/>
                    <a:pt x="66" y="158"/>
                  </a:cubicBezTo>
                  <a:cubicBezTo>
                    <a:pt x="47" y="204"/>
                    <a:pt x="19" y="251"/>
                    <a:pt x="1" y="307"/>
                  </a:cubicBezTo>
                  <a:cubicBezTo>
                    <a:pt x="47" y="269"/>
                    <a:pt x="94" y="223"/>
                    <a:pt x="112" y="177"/>
                  </a:cubicBezTo>
                  <a:cubicBezTo>
                    <a:pt x="140" y="149"/>
                    <a:pt x="140" y="121"/>
                    <a:pt x="149" y="93"/>
                  </a:cubicBezTo>
                  <a:cubicBezTo>
                    <a:pt x="149" y="56"/>
                    <a:pt x="159" y="3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50"/>
            <p:cNvSpPr/>
            <p:nvPr/>
          </p:nvSpPr>
          <p:spPr>
            <a:xfrm>
              <a:off x="4704700" y="2758550"/>
              <a:ext cx="12325" cy="3500"/>
            </a:xfrm>
            <a:custGeom>
              <a:rect b="b" l="l" r="r" t="t"/>
              <a:pathLst>
                <a:path extrusionOk="0" h="140" w="493">
                  <a:moveTo>
                    <a:pt x="493" y="0"/>
                  </a:moveTo>
                  <a:lnTo>
                    <a:pt x="493" y="0"/>
                  </a:lnTo>
                  <a:cubicBezTo>
                    <a:pt x="400" y="28"/>
                    <a:pt x="326" y="37"/>
                    <a:pt x="242" y="56"/>
                  </a:cubicBezTo>
                  <a:cubicBezTo>
                    <a:pt x="168" y="84"/>
                    <a:pt x="84" y="93"/>
                    <a:pt x="0" y="130"/>
                  </a:cubicBezTo>
                  <a:cubicBezTo>
                    <a:pt x="38" y="139"/>
                    <a:pt x="84" y="139"/>
                    <a:pt x="140" y="139"/>
                  </a:cubicBezTo>
                  <a:cubicBezTo>
                    <a:pt x="186" y="130"/>
                    <a:pt x="223" y="130"/>
                    <a:pt x="270" y="121"/>
                  </a:cubicBezTo>
                  <a:cubicBezTo>
                    <a:pt x="353" y="93"/>
                    <a:pt x="428" y="56"/>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50"/>
            <p:cNvSpPr/>
            <p:nvPr/>
          </p:nvSpPr>
          <p:spPr>
            <a:xfrm>
              <a:off x="4708175" y="2754825"/>
              <a:ext cx="8850" cy="3650"/>
            </a:xfrm>
            <a:custGeom>
              <a:rect b="b" l="l" r="r" t="t"/>
              <a:pathLst>
                <a:path extrusionOk="0" h="146" w="354">
                  <a:moveTo>
                    <a:pt x="354" y="0"/>
                  </a:moveTo>
                  <a:cubicBezTo>
                    <a:pt x="317" y="0"/>
                    <a:pt x="289" y="10"/>
                    <a:pt x="261" y="19"/>
                  </a:cubicBezTo>
                  <a:cubicBezTo>
                    <a:pt x="233" y="28"/>
                    <a:pt x="196" y="47"/>
                    <a:pt x="177" y="56"/>
                  </a:cubicBezTo>
                  <a:lnTo>
                    <a:pt x="1" y="131"/>
                  </a:lnTo>
                  <a:cubicBezTo>
                    <a:pt x="23" y="141"/>
                    <a:pt x="44" y="146"/>
                    <a:pt x="62" y="146"/>
                  </a:cubicBezTo>
                  <a:cubicBezTo>
                    <a:pt x="75" y="146"/>
                    <a:pt x="86" y="144"/>
                    <a:pt x="94" y="140"/>
                  </a:cubicBezTo>
                  <a:cubicBezTo>
                    <a:pt x="131" y="140"/>
                    <a:pt x="149" y="131"/>
                    <a:pt x="187" y="112"/>
                  </a:cubicBezTo>
                  <a:cubicBezTo>
                    <a:pt x="261" y="93"/>
                    <a:pt x="317" y="56"/>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50"/>
            <p:cNvSpPr/>
            <p:nvPr/>
          </p:nvSpPr>
          <p:spPr>
            <a:xfrm>
              <a:off x="4710750" y="2746700"/>
              <a:ext cx="6275" cy="7225"/>
            </a:xfrm>
            <a:custGeom>
              <a:rect b="b" l="l" r="r" t="t"/>
              <a:pathLst>
                <a:path extrusionOk="0" h="289" w="251">
                  <a:moveTo>
                    <a:pt x="251" y="0"/>
                  </a:moveTo>
                  <a:cubicBezTo>
                    <a:pt x="186" y="37"/>
                    <a:pt x="158" y="84"/>
                    <a:pt x="111" y="130"/>
                  </a:cubicBezTo>
                  <a:cubicBezTo>
                    <a:pt x="65" y="177"/>
                    <a:pt x="28" y="233"/>
                    <a:pt x="0" y="288"/>
                  </a:cubicBezTo>
                  <a:cubicBezTo>
                    <a:pt x="65" y="251"/>
                    <a:pt x="111" y="205"/>
                    <a:pt x="158" y="177"/>
                  </a:cubicBezTo>
                  <a:cubicBezTo>
                    <a:pt x="177" y="149"/>
                    <a:pt x="204" y="112"/>
                    <a:pt x="214" y="93"/>
                  </a:cubicBezTo>
                  <a:cubicBezTo>
                    <a:pt x="223" y="56"/>
                    <a:pt x="23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50"/>
            <p:cNvSpPr/>
            <p:nvPr/>
          </p:nvSpPr>
          <p:spPr>
            <a:xfrm>
              <a:off x="4716300" y="2748100"/>
              <a:ext cx="6775" cy="4650"/>
            </a:xfrm>
            <a:custGeom>
              <a:rect b="b" l="l" r="r" t="t"/>
              <a:pathLst>
                <a:path extrusionOk="0" h="186" w="271">
                  <a:moveTo>
                    <a:pt x="270" y="0"/>
                  </a:moveTo>
                  <a:cubicBezTo>
                    <a:pt x="215" y="9"/>
                    <a:pt x="168" y="37"/>
                    <a:pt x="122" y="74"/>
                  </a:cubicBezTo>
                  <a:cubicBezTo>
                    <a:pt x="75" y="102"/>
                    <a:pt x="38" y="139"/>
                    <a:pt x="1" y="186"/>
                  </a:cubicBezTo>
                  <a:cubicBezTo>
                    <a:pt x="57" y="177"/>
                    <a:pt x="103" y="149"/>
                    <a:pt x="150" y="121"/>
                  </a:cubicBezTo>
                  <a:cubicBezTo>
                    <a:pt x="196" y="84"/>
                    <a:pt x="233" y="4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50"/>
            <p:cNvSpPr/>
            <p:nvPr/>
          </p:nvSpPr>
          <p:spPr>
            <a:xfrm>
              <a:off x="4720500" y="2751100"/>
              <a:ext cx="8850" cy="5850"/>
            </a:xfrm>
            <a:custGeom>
              <a:rect b="b" l="l" r="r" t="t"/>
              <a:pathLst>
                <a:path extrusionOk="0" h="234" w="354">
                  <a:moveTo>
                    <a:pt x="353" y="1"/>
                  </a:moveTo>
                  <a:lnTo>
                    <a:pt x="353" y="1"/>
                  </a:lnTo>
                  <a:cubicBezTo>
                    <a:pt x="288" y="10"/>
                    <a:pt x="214" y="57"/>
                    <a:pt x="158" y="84"/>
                  </a:cubicBezTo>
                  <a:cubicBezTo>
                    <a:pt x="102" y="122"/>
                    <a:pt x="47" y="168"/>
                    <a:pt x="0" y="233"/>
                  </a:cubicBezTo>
                  <a:cubicBezTo>
                    <a:pt x="75" y="205"/>
                    <a:pt x="140" y="168"/>
                    <a:pt x="195" y="140"/>
                  </a:cubicBezTo>
                  <a:cubicBezTo>
                    <a:pt x="251" y="103"/>
                    <a:pt x="307" y="5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50"/>
            <p:cNvSpPr/>
            <p:nvPr/>
          </p:nvSpPr>
          <p:spPr>
            <a:xfrm>
              <a:off x="4687975" y="2685600"/>
              <a:ext cx="6300" cy="12575"/>
            </a:xfrm>
            <a:custGeom>
              <a:rect b="b" l="l" r="r" t="t"/>
              <a:pathLst>
                <a:path extrusionOk="0" h="503" w="252">
                  <a:moveTo>
                    <a:pt x="251" y="1"/>
                  </a:moveTo>
                  <a:lnTo>
                    <a:pt x="251" y="1"/>
                  </a:lnTo>
                  <a:cubicBezTo>
                    <a:pt x="205" y="29"/>
                    <a:pt x="168" y="66"/>
                    <a:pt x="149" y="112"/>
                  </a:cubicBezTo>
                  <a:cubicBezTo>
                    <a:pt x="112" y="140"/>
                    <a:pt x="93" y="177"/>
                    <a:pt x="66" y="224"/>
                  </a:cubicBezTo>
                  <a:cubicBezTo>
                    <a:pt x="19" y="307"/>
                    <a:pt x="0" y="410"/>
                    <a:pt x="10" y="502"/>
                  </a:cubicBezTo>
                  <a:cubicBezTo>
                    <a:pt x="19" y="456"/>
                    <a:pt x="28" y="419"/>
                    <a:pt x="56" y="372"/>
                  </a:cubicBezTo>
                  <a:cubicBezTo>
                    <a:pt x="66" y="326"/>
                    <a:pt x="93" y="280"/>
                    <a:pt x="112" y="252"/>
                  </a:cubicBezTo>
                  <a:lnTo>
                    <a:pt x="25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50"/>
            <p:cNvSpPr/>
            <p:nvPr/>
          </p:nvSpPr>
          <p:spPr>
            <a:xfrm>
              <a:off x="4689125" y="2691175"/>
              <a:ext cx="4225" cy="10950"/>
            </a:xfrm>
            <a:custGeom>
              <a:rect b="b" l="l" r="r" t="t"/>
              <a:pathLst>
                <a:path extrusionOk="0" h="438" w="169">
                  <a:moveTo>
                    <a:pt x="168" y="1"/>
                  </a:moveTo>
                  <a:lnTo>
                    <a:pt x="168" y="1"/>
                  </a:lnTo>
                  <a:cubicBezTo>
                    <a:pt x="140" y="29"/>
                    <a:pt x="112" y="57"/>
                    <a:pt x="94" y="94"/>
                  </a:cubicBezTo>
                  <a:cubicBezTo>
                    <a:pt x="66" y="112"/>
                    <a:pt x="47" y="159"/>
                    <a:pt x="29" y="196"/>
                  </a:cubicBezTo>
                  <a:cubicBezTo>
                    <a:pt x="10" y="279"/>
                    <a:pt x="1" y="363"/>
                    <a:pt x="20" y="437"/>
                  </a:cubicBezTo>
                  <a:lnTo>
                    <a:pt x="57" y="326"/>
                  </a:lnTo>
                  <a:lnTo>
                    <a:pt x="94" y="224"/>
                  </a:lnTo>
                  <a:cubicBezTo>
                    <a:pt x="122" y="149"/>
                    <a:pt x="150" y="84"/>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50"/>
            <p:cNvSpPr/>
            <p:nvPr/>
          </p:nvSpPr>
          <p:spPr>
            <a:xfrm>
              <a:off x="4691000" y="2698375"/>
              <a:ext cx="2800" cy="12575"/>
            </a:xfrm>
            <a:custGeom>
              <a:rect b="b" l="l" r="r" t="t"/>
              <a:pathLst>
                <a:path extrusionOk="0" h="503" w="112">
                  <a:moveTo>
                    <a:pt x="112" y="1"/>
                  </a:moveTo>
                  <a:lnTo>
                    <a:pt x="112" y="1"/>
                  </a:lnTo>
                  <a:cubicBezTo>
                    <a:pt x="65" y="75"/>
                    <a:pt x="37" y="159"/>
                    <a:pt x="28" y="252"/>
                  </a:cubicBezTo>
                  <a:cubicBezTo>
                    <a:pt x="28" y="298"/>
                    <a:pt x="19" y="326"/>
                    <a:pt x="19" y="372"/>
                  </a:cubicBezTo>
                  <a:cubicBezTo>
                    <a:pt x="0" y="419"/>
                    <a:pt x="19" y="456"/>
                    <a:pt x="28" y="502"/>
                  </a:cubicBezTo>
                  <a:lnTo>
                    <a:pt x="47" y="372"/>
                  </a:lnTo>
                  <a:cubicBezTo>
                    <a:pt x="65" y="345"/>
                    <a:pt x="65" y="307"/>
                    <a:pt x="75" y="261"/>
                  </a:cubicBezTo>
                  <a:cubicBezTo>
                    <a:pt x="93" y="177"/>
                    <a:pt x="112" y="94"/>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50"/>
            <p:cNvSpPr/>
            <p:nvPr/>
          </p:nvSpPr>
          <p:spPr>
            <a:xfrm>
              <a:off x="4686350" y="2706750"/>
              <a:ext cx="1650" cy="13025"/>
            </a:xfrm>
            <a:custGeom>
              <a:rect b="b" l="l" r="r" t="t"/>
              <a:pathLst>
                <a:path extrusionOk="0" h="521" w="66">
                  <a:moveTo>
                    <a:pt x="38" y="0"/>
                  </a:moveTo>
                  <a:cubicBezTo>
                    <a:pt x="19" y="84"/>
                    <a:pt x="0" y="177"/>
                    <a:pt x="0" y="260"/>
                  </a:cubicBezTo>
                  <a:cubicBezTo>
                    <a:pt x="0" y="298"/>
                    <a:pt x="0" y="344"/>
                    <a:pt x="19" y="390"/>
                  </a:cubicBezTo>
                  <a:cubicBezTo>
                    <a:pt x="28" y="437"/>
                    <a:pt x="38" y="483"/>
                    <a:pt x="65" y="521"/>
                  </a:cubicBezTo>
                  <a:lnTo>
                    <a:pt x="65" y="390"/>
                  </a:lnTo>
                  <a:lnTo>
                    <a:pt x="65" y="260"/>
                  </a:lnTo>
                  <a:cubicBezTo>
                    <a:pt x="65" y="177"/>
                    <a:pt x="65" y="93"/>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50"/>
            <p:cNvSpPr/>
            <p:nvPr/>
          </p:nvSpPr>
          <p:spPr>
            <a:xfrm>
              <a:off x="4688675" y="2716725"/>
              <a:ext cx="2350" cy="13050"/>
            </a:xfrm>
            <a:custGeom>
              <a:rect b="b" l="l" r="r" t="t"/>
              <a:pathLst>
                <a:path extrusionOk="0" h="522" w="94">
                  <a:moveTo>
                    <a:pt x="93" y="1"/>
                  </a:moveTo>
                  <a:cubicBezTo>
                    <a:pt x="47" y="84"/>
                    <a:pt x="28" y="177"/>
                    <a:pt x="19" y="242"/>
                  </a:cubicBezTo>
                  <a:cubicBezTo>
                    <a:pt x="0" y="289"/>
                    <a:pt x="0" y="335"/>
                    <a:pt x="0" y="382"/>
                  </a:cubicBezTo>
                  <a:cubicBezTo>
                    <a:pt x="0" y="428"/>
                    <a:pt x="19" y="493"/>
                    <a:pt x="38" y="521"/>
                  </a:cubicBezTo>
                  <a:cubicBezTo>
                    <a:pt x="38" y="475"/>
                    <a:pt x="38" y="447"/>
                    <a:pt x="47" y="400"/>
                  </a:cubicBezTo>
                  <a:lnTo>
                    <a:pt x="75" y="270"/>
                  </a:lnTo>
                  <a:cubicBezTo>
                    <a:pt x="84" y="177"/>
                    <a:pt x="93" y="94"/>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50"/>
            <p:cNvSpPr/>
            <p:nvPr/>
          </p:nvSpPr>
          <p:spPr>
            <a:xfrm>
              <a:off x="4717700" y="2704650"/>
              <a:ext cx="2825" cy="5375"/>
            </a:xfrm>
            <a:custGeom>
              <a:rect b="b" l="l" r="r" t="t"/>
              <a:pathLst>
                <a:path extrusionOk="0" h="215" w="113">
                  <a:moveTo>
                    <a:pt x="94" y="1"/>
                  </a:moveTo>
                  <a:cubicBezTo>
                    <a:pt x="66" y="19"/>
                    <a:pt x="38" y="56"/>
                    <a:pt x="29" y="103"/>
                  </a:cubicBezTo>
                  <a:cubicBezTo>
                    <a:pt x="19" y="131"/>
                    <a:pt x="1" y="168"/>
                    <a:pt x="19" y="214"/>
                  </a:cubicBezTo>
                  <a:cubicBezTo>
                    <a:pt x="47" y="186"/>
                    <a:pt x="75" y="149"/>
                    <a:pt x="84" y="112"/>
                  </a:cubicBezTo>
                  <a:cubicBezTo>
                    <a:pt x="94" y="75"/>
                    <a:pt x="112" y="47"/>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50"/>
            <p:cNvSpPr/>
            <p:nvPr/>
          </p:nvSpPr>
          <p:spPr>
            <a:xfrm>
              <a:off x="4721200" y="2700700"/>
              <a:ext cx="2800" cy="5600"/>
            </a:xfrm>
            <a:custGeom>
              <a:rect b="b" l="l" r="r" t="t"/>
              <a:pathLst>
                <a:path extrusionOk="0" h="224" w="112">
                  <a:moveTo>
                    <a:pt x="93" y="1"/>
                  </a:moveTo>
                  <a:lnTo>
                    <a:pt x="28" y="112"/>
                  </a:lnTo>
                  <a:cubicBezTo>
                    <a:pt x="19" y="140"/>
                    <a:pt x="0" y="177"/>
                    <a:pt x="19" y="224"/>
                  </a:cubicBezTo>
                  <a:cubicBezTo>
                    <a:pt x="47" y="187"/>
                    <a:pt x="74" y="159"/>
                    <a:pt x="84" y="121"/>
                  </a:cubicBezTo>
                  <a:cubicBezTo>
                    <a:pt x="93" y="84"/>
                    <a:pt x="112" y="47"/>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50"/>
            <p:cNvSpPr/>
            <p:nvPr/>
          </p:nvSpPr>
          <p:spPr>
            <a:xfrm>
              <a:off x="4689600" y="2735075"/>
              <a:ext cx="1425" cy="8625"/>
            </a:xfrm>
            <a:custGeom>
              <a:rect b="b" l="l" r="r" t="t"/>
              <a:pathLst>
                <a:path extrusionOk="0" h="345" w="57">
                  <a:moveTo>
                    <a:pt x="28" y="1"/>
                  </a:moveTo>
                  <a:cubicBezTo>
                    <a:pt x="10" y="56"/>
                    <a:pt x="1" y="112"/>
                    <a:pt x="10" y="177"/>
                  </a:cubicBezTo>
                  <a:cubicBezTo>
                    <a:pt x="10" y="205"/>
                    <a:pt x="10" y="242"/>
                    <a:pt x="28" y="261"/>
                  </a:cubicBezTo>
                  <a:cubicBezTo>
                    <a:pt x="28" y="289"/>
                    <a:pt x="38" y="326"/>
                    <a:pt x="56" y="344"/>
                  </a:cubicBezTo>
                  <a:lnTo>
                    <a:pt x="56" y="177"/>
                  </a:lnTo>
                  <a:cubicBezTo>
                    <a:pt x="56" y="112"/>
                    <a:pt x="47" y="56"/>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50"/>
            <p:cNvSpPr/>
            <p:nvPr/>
          </p:nvSpPr>
          <p:spPr>
            <a:xfrm>
              <a:off x="4792950" y="3242625"/>
              <a:ext cx="92475" cy="83325"/>
            </a:xfrm>
            <a:custGeom>
              <a:rect b="b" l="l" r="r" t="t"/>
              <a:pathLst>
                <a:path extrusionOk="0" h="3333" w="3699">
                  <a:moveTo>
                    <a:pt x="2644" y="0"/>
                  </a:moveTo>
                  <a:cubicBezTo>
                    <a:pt x="2509" y="0"/>
                    <a:pt x="2367" y="27"/>
                    <a:pt x="2240" y="64"/>
                  </a:cubicBezTo>
                  <a:cubicBezTo>
                    <a:pt x="1478" y="315"/>
                    <a:pt x="772" y="742"/>
                    <a:pt x="215" y="1318"/>
                  </a:cubicBezTo>
                  <a:cubicBezTo>
                    <a:pt x="1" y="1495"/>
                    <a:pt x="187" y="1811"/>
                    <a:pt x="317" y="1997"/>
                  </a:cubicBezTo>
                  <a:cubicBezTo>
                    <a:pt x="828" y="2591"/>
                    <a:pt x="1469" y="3074"/>
                    <a:pt x="2221" y="3270"/>
                  </a:cubicBezTo>
                  <a:cubicBezTo>
                    <a:pt x="2356" y="3307"/>
                    <a:pt x="2494" y="3333"/>
                    <a:pt x="2632" y="3333"/>
                  </a:cubicBezTo>
                  <a:cubicBezTo>
                    <a:pt x="2731" y="3333"/>
                    <a:pt x="2830" y="3319"/>
                    <a:pt x="2928" y="3288"/>
                  </a:cubicBezTo>
                  <a:cubicBezTo>
                    <a:pt x="3160" y="3205"/>
                    <a:pt x="3346" y="2982"/>
                    <a:pt x="3327" y="2740"/>
                  </a:cubicBezTo>
                  <a:cubicBezTo>
                    <a:pt x="3299" y="2471"/>
                    <a:pt x="3048" y="2294"/>
                    <a:pt x="2816" y="2173"/>
                  </a:cubicBezTo>
                  <a:cubicBezTo>
                    <a:pt x="3011" y="2155"/>
                    <a:pt x="3216" y="2136"/>
                    <a:pt x="3392" y="2043"/>
                  </a:cubicBezTo>
                  <a:cubicBezTo>
                    <a:pt x="3569" y="1941"/>
                    <a:pt x="3699" y="1737"/>
                    <a:pt x="3652" y="1541"/>
                  </a:cubicBezTo>
                  <a:cubicBezTo>
                    <a:pt x="3587" y="1337"/>
                    <a:pt x="3374" y="1226"/>
                    <a:pt x="3160" y="1198"/>
                  </a:cubicBezTo>
                  <a:cubicBezTo>
                    <a:pt x="2946" y="1161"/>
                    <a:pt x="2732" y="1179"/>
                    <a:pt x="2537" y="1123"/>
                  </a:cubicBezTo>
                  <a:cubicBezTo>
                    <a:pt x="2714" y="1040"/>
                    <a:pt x="2909" y="938"/>
                    <a:pt x="3030" y="789"/>
                  </a:cubicBezTo>
                  <a:cubicBezTo>
                    <a:pt x="3160" y="640"/>
                    <a:pt x="3216" y="408"/>
                    <a:pt x="3123" y="231"/>
                  </a:cubicBezTo>
                  <a:cubicBezTo>
                    <a:pt x="3028" y="59"/>
                    <a:pt x="2844" y="0"/>
                    <a:pt x="264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50"/>
            <p:cNvSpPr/>
            <p:nvPr/>
          </p:nvSpPr>
          <p:spPr>
            <a:xfrm>
              <a:off x="4797600" y="3241200"/>
              <a:ext cx="89225" cy="84850"/>
            </a:xfrm>
            <a:custGeom>
              <a:rect b="b" l="l" r="r" t="t"/>
              <a:pathLst>
                <a:path extrusionOk="0" h="3394" w="3569">
                  <a:moveTo>
                    <a:pt x="84" y="1357"/>
                  </a:moveTo>
                  <a:cubicBezTo>
                    <a:pt x="38" y="1394"/>
                    <a:pt x="10" y="1441"/>
                    <a:pt x="1" y="1496"/>
                  </a:cubicBezTo>
                  <a:cubicBezTo>
                    <a:pt x="10" y="1441"/>
                    <a:pt x="47" y="1394"/>
                    <a:pt x="84" y="1357"/>
                  </a:cubicBezTo>
                  <a:close/>
                  <a:moveTo>
                    <a:pt x="1" y="1654"/>
                  </a:moveTo>
                  <a:cubicBezTo>
                    <a:pt x="17" y="1752"/>
                    <a:pt x="55" y="1835"/>
                    <a:pt x="114" y="1917"/>
                  </a:cubicBezTo>
                  <a:lnTo>
                    <a:pt x="114" y="1917"/>
                  </a:lnTo>
                  <a:cubicBezTo>
                    <a:pt x="65" y="1836"/>
                    <a:pt x="17" y="1748"/>
                    <a:pt x="1" y="1654"/>
                  </a:cubicBezTo>
                  <a:close/>
                  <a:moveTo>
                    <a:pt x="2537" y="0"/>
                  </a:moveTo>
                  <a:cubicBezTo>
                    <a:pt x="2333" y="0"/>
                    <a:pt x="2147" y="47"/>
                    <a:pt x="1961" y="112"/>
                  </a:cubicBezTo>
                  <a:cubicBezTo>
                    <a:pt x="1608" y="242"/>
                    <a:pt x="1255" y="419"/>
                    <a:pt x="930" y="623"/>
                  </a:cubicBezTo>
                  <a:cubicBezTo>
                    <a:pt x="605" y="837"/>
                    <a:pt x="298" y="1078"/>
                    <a:pt x="47" y="1348"/>
                  </a:cubicBezTo>
                  <a:cubicBezTo>
                    <a:pt x="317" y="1078"/>
                    <a:pt x="614" y="837"/>
                    <a:pt x="939" y="623"/>
                  </a:cubicBezTo>
                  <a:cubicBezTo>
                    <a:pt x="1264" y="428"/>
                    <a:pt x="1617" y="261"/>
                    <a:pt x="1980" y="140"/>
                  </a:cubicBezTo>
                  <a:cubicBezTo>
                    <a:pt x="2122" y="85"/>
                    <a:pt x="2290" y="43"/>
                    <a:pt x="2452" y="43"/>
                  </a:cubicBezTo>
                  <a:cubicBezTo>
                    <a:pt x="2481" y="43"/>
                    <a:pt x="2509" y="44"/>
                    <a:pt x="2537" y="47"/>
                  </a:cubicBezTo>
                  <a:cubicBezTo>
                    <a:pt x="2630" y="47"/>
                    <a:pt x="2723" y="65"/>
                    <a:pt x="2797" y="112"/>
                  </a:cubicBezTo>
                  <a:cubicBezTo>
                    <a:pt x="2881" y="158"/>
                    <a:pt x="2937" y="233"/>
                    <a:pt x="2965" y="307"/>
                  </a:cubicBezTo>
                  <a:cubicBezTo>
                    <a:pt x="2983" y="391"/>
                    <a:pt x="2983" y="484"/>
                    <a:pt x="2965" y="567"/>
                  </a:cubicBezTo>
                  <a:cubicBezTo>
                    <a:pt x="2937" y="651"/>
                    <a:pt x="2890" y="725"/>
                    <a:pt x="2825" y="799"/>
                  </a:cubicBezTo>
                  <a:cubicBezTo>
                    <a:pt x="2695" y="930"/>
                    <a:pt x="2537" y="1022"/>
                    <a:pt x="2361" y="1097"/>
                  </a:cubicBezTo>
                  <a:lnTo>
                    <a:pt x="2240" y="1162"/>
                  </a:lnTo>
                  <a:lnTo>
                    <a:pt x="2370" y="1190"/>
                  </a:lnTo>
                  <a:cubicBezTo>
                    <a:pt x="2584" y="1255"/>
                    <a:pt x="2788" y="1236"/>
                    <a:pt x="2983" y="1264"/>
                  </a:cubicBezTo>
                  <a:cubicBezTo>
                    <a:pt x="3076" y="1273"/>
                    <a:pt x="3169" y="1310"/>
                    <a:pt x="3253" y="1357"/>
                  </a:cubicBezTo>
                  <a:cubicBezTo>
                    <a:pt x="3336" y="1403"/>
                    <a:pt x="3401" y="1468"/>
                    <a:pt x="3429" y="1552"/>
                  </a:cubicBezTo>
                  <a:cubicBezTo>
                    <a:pt x="3448" y="1636"/>
                    <a:pt x="3438" y="1729"/>
                    <a:pt x="3401" y="1812"/>
                  </a:cubicBezTo>
                  <a:cubicBezTo>
                    <a:pt x="3355" y="1886"/>
                    <a:pt x="3299" y="1961"/>
                    <a:pt x="3215" y="2007"/>
                  </a:cubicBezTo>
                  <a:cubicBezTo>
                    <a:pt x="3057" y="2100"/>
                    <a:pt x="2844" y="2119"/>
                    <a:pt x="2649" y="2137"/>
                  </a:cubicBezTo>
                  <a:lnTo>
                    <a:pt x="2463" y="2147"/>
                  </a:lnTo>
                  <a:lnTo>
                    <a:pt x="2630" y="2240"/>
                  </a:lnTo>
                  <a:cubicBezTo>
                    <a:pt x="2723" y="2295"/>
                    <a:pt x="2816" y="2342"/>
                    <a:pt x="2890" y="2416"/>
                  </a:cubicBezTo>
                  <a:cubicBezTo>
                    <a:pt x="2974" y="2481"/>
                    <a:pt x="3048" y="2555"/>
                    <a:pt x="3095" y="2648"/>
                  </a:cubicBezTo>
                  <a:cubicBezTo>
                    <a:pt x="3141" y="2741"/>
                    <a:pt x="3141" y="2843"/>
                    <a:pt x="3104" y="2936"/>
                  </a:cubicBezTo>
                  <a:cubicBezTo>
                    <a:pt x="3067" y="3029"/>
                    <a:pt x="2992" y="3113"/>
                    <a:pt x="2918" y="3178"/>
                  </a:cubicBezTo>
                  <a:cubicBezTo>
                    <a:pt x="2835" y="3234"/>
                    <a:pt x="2742" y="3280"/>
                    <a:pt x="2639" y="3299"/>
                  </a:cubicBezTo>
                  <a:cubicBezTo>
                    <a:pt x="2584" y="3308"/>
                    <a:pt x="2530" y="3313"/>
                    <a:pt x="2478" y="3313"/>
                  </a:cubicBezTo>
                  <a:cubicBezTo>
                    <a:pt x="2426" y="3313"/>
                    <a:pt x="2375" y="3308"/>
                    <a:pt x="2324" y="3299"/>
                  </a:cubicBezTo>
                  <a:cubicBezTo>
                    <a:pt x="2221" y="3280"/>
                    <a:pt x="2119" y="3262"/>
                    <a:pt x="2008" y="3224"/>
                  </a:cubicBezTo>
                  <a:cubicBezTo>
                    <a:pt x="1905" y="3206"/>
                    <a:pt x="1803" y="3169"/>
                    <a:pt x="1692" y="3122"/>
                  </a:cubicBezTo>
                  <a:cubicBezTo>
                    <a:pt x="1292" y="2955"/>
                    <a:pt x="921" y="2713"/>
                    <a:pt x="595" y="2425"/>
                  </a:cubicBezTo>
                  <a:cubicBezTo>
                    <a:pt x="428" y="2277"/>
                    <a:pt x="280" y="2119"/>
                    <a:pt x="140" y="1952"/>
                  </a:cubicBezTo>
                  <a:cubicBezTo>
                    <a:pt x="131" y="1940"/>
                    <a:pt x="122" y="1928"/>
                    <a:pt x="114" y="1917"/>
                  </a:cubicBezTo>
                  <a:lnTo>
                    <a:pt x="114" y="1917"/>
                  </a:lnTo>
                  <a:cubicBezTo>
                    <a:pt x="123" y="1932"/>
                    <a:pt x="131" y="1946"/>
                    <a:pt x="140" y="1961"/>
                  </a:cubicBezTo>
                  <a:cubicBezTo>
                    <a:pt x="280" y="2137"/>
                    <a:pt x="428" y="2295"/>
                    <a:pt x="595" y="2444"/>
                  </a:cubicBezTo>
                  <a:cubicBezTo>
                    <a:pt x="921" y="2751"/>
                    <a:pt x="1283" y="3001"/>
                    <a:pt x="1692" y="3178"/>
                  </a:cubicBezTo>
                  <a:cubicBezTo>
                    <a:pt x="1803" y="3224"/>
                    <a:pt x="1905" y="3262"/>
                    <a:pt x="2008" y="3299"/>
                  </a:cubicBezTo>
                  <a:cubicBezTo>
                    <a:pt x="2119" y="3327"/>
                    <a:pt x="2221" y="3354"/>
                    <a:pt x="2333" y="3373"/>
                  </a:cubicBezTo>
                  <a:cubicBezTo>
                    <a:pt x="2356" y="3387"/>
                    <a:pt x="2398" y="3394"/>
                    <a:pt x="2448" y="3394"/>
                  </a:cubicBezTo>
                  <a:cubicBezTo>
                    <a:pt x="2498" y="3394"/>
                    <a:pt x="2556" y="3387"/>
                    <a:pt x="2612" y="3373"/>
                  </a:cubicBezTo>
                  <a:cubicBezTo>
                    <a:pt x="2732" y="3364"/>
                    <a:pt x="2844" y="3317"/>
                    <a:pt x="2937" y="3252"/>
                  </a:cubicBezTo>
                  <a:cubicBezTo>
                    <a:pt x="3030" y="3178"/>
                    <a:pt x="3113" y="3085"/>
                    <a:pt x="3160" y="2974"/>
                  </a:cubicBezTo>
                  <a:cubicBezTo>
                    <a:pt x="3206" y="2853"/>
                    <a:pt x="3206" y="2723"/>
                    <a:pt x="3160" y="2611"/>
                  </a:cubicBezTo>
                  <a:cubicBezTo>
                    <a:pt x="3113" y="2490"/>
                    <a:pt x="3030" y="2397"/>
                    <a:pt x="2937" y="2332"/>
                  </a:cubicBezTo>
                  <a:cubicBezTo>
                    <a:pt x="2890" y="2295"/>
                    <a:pt x="2844" y="2258"/>
                    <a:pt x="2816" y="2240"/>
                  </a:cubicBezTo>
                  <a:cubicBezTo>
                    <a:pt x="2862" y="2240"/>
                    <a:pt x="2909" y="2230"/>
                    <a:pt x="2955" y="2212"/>
                  </a:cubicBezTo>
                  <a:cubicBezTo>
                    <a:pt x="3057" y="2193"/>
                    <a:pt x="3160" y="2165"/>
                    <a:pt x="3262" y="2109"/>
                  </a:cubicBezTo>
                  <a:cubicBezTo>
                    <a:pt x="3355" y="2054"/>
                    <a:pt x="3448" y="1970"/>
                    <a:pt x="3494" y="1868"/>
                  </a:cubicBezTo>
                  <a:cubicBezTo>
                    <a:pt x="3559" y="1766"/>
                    <a:pt x="3568" y="1636"/>
                    <a:pt x="3531" y="1515"/>
                  </a:cubicBezTo>
                  <a:cubicBezTo>
                    <a:pt x="3494" y="1403"/>
                    <a:pt x="3401" y="1320"/>
                    <a:pt x="3299" y="1264"/>
                  </a:cubicBezTo>
                  <a:cubicBezTo>
                    <a:pt x="3206" y="1208"/>
                    <a:pt x="3095" y="1180"/>
                    <a:pt x="2983" y="1171"/>
                  </a:cubicBezTo>
                  <a:cubicBezTo>
                    <a:pt x="2825" y="1143"/>
                    <a:pt x="2658" y="1162"/>
                    <a:pt x="2509" y="1134"/>
                  </a:cubicBezTo>
                  <a:cubicBezTo>
                    <a:pt x="2639" y="1069"/>
                    <a:pt x="2769" y="985"/>
                    <a:pt x="2872" y="864"/>
                  </a:cubicBezTo>
                  <a:cubicBezTo>
                    <a:pt x="2937" y="799"/>
                    <a:pt x="2983" y="707"/>
                    <a:pt x="3020" y="604"/>
                  </a:cubicBezTo>
                  <a:cubicBezTo>
                    <a:pt x="3048" y="511"/>
                    <a:pt x="3057" y="391"/>
                    <a:pt x="3020" y="298"/>
                  </a:cubicBezTo>
                  <a:cubicBezTo>
                    <a:pt x="2983" y="205"/>
                    <a:pt x="2918" y="112"/>
                    <a:pt x="2825" y="65"/>
                  </a:cubicBezTo>
                  <a:cubicBezTo>
                    <a:pt x="2732" y="19"/>
                    <a:pt x="2639" y="0"/>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50"/>
            <p:cNvSpPr/>
            <p:nvPr/>
          </p:nvSpPr>
          <p:spPr>
            <a:xfrm>
              <a:off x="4795975" y="3270700"/>
              <a:ext cx="60425" cy="9600"/>
            </a:xfrm>
            <a:custGeom>
              <a:rect b="b" l="l" r="r" t="t"/>
              <a:pathLst>
                <a:path extrusionOk="0" h="384" w="2417">
                  <a:moveTo>
                    <a:pt x="2416" y="0"/>
                  </a:moveTo>
                  <a:lnTo>
                    <a:pt x="2416" y="0"/>
                  </a:lnTo>
                  <a:cubicBezTo>
                    <a:pt x="2212" y="28"/>
                    <a:pt x="2017" y="56"/>
                    <a:pt x="1812" y="84"/>
                  </a:cubicBezTo>
                  <a:lnTo>
                    <a:pt x="1199" y="186"/>
                  </a:lnTo>
                  <a:lnTo>
                    <a:pt x="595" y="288"/>
                  </a:lnTo>
                  <a:cubicBezTo>
                    <a:pt x="493" y="316"/>
                    <a:pt x="400" y="326"/>
                    <a:pt x="298" y="335"/>
                  </a:cubicBezTo>
                  <a:cubicBezTo>
                    <a:pt x="196" y="363"/>
                    <a:pt x="103" y="372"/>
                    <a:pt x="1" y="372"/>
                  </a:cubicBezTo>
                  <a:cubicBezTo>
                    <a:pt x="63" y="380"/>
                    <a:pt x="126" y="384"/>
                    <a:pt x="189" y="384"/>
                  </a:cubicBezTo>
                  <a:cubicBezTo>
                    <a:pt x="333" y="384"/>
                    <a:pt x="478" y="366"/>
                    <a:pt x="614" y="353"/>
                  </a:cubicBezTo>
                  <a:cubicBezTo>
                    <a:pt x="809" y="326"/>
                    <a:pt x="1023" y="288"/>
                    <a:pt x="1218" y="261"/>
                  </a:cubicBezTo>
                  <a:cubicBezTo>
                    <a:pt x="1422" y="223"/>
                    <a:pt x="1627" y="186"/>
                    <a:pt x="1822" y="140"/>
                  </a:cubicBezTo>
                  <a:cubicBezTo>
                    <a:pt x="2017" y="93"/>
                    <a:pt x="2212" y="56"/>
                    <a:pt x="24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50"/>
            <p:cNvSpPr/>
            <p:nvPr/>
          </p:nvSpPr>
          <p:spPr>
            <a:xfrm>
              <a:off x="4795750" y="3282300"/>
              <a:ext cx="66450" cy="13975"/>
            </a:xfrm>
            <a:custGeom>
              <a:rect b="b" l="l" r="r" t="t"/>
              <a:pathLst>
                <a:path extrusionOk="0" h="559" w="2658">
                  <a:moveTo>
                    <a:pt x="0" y="1"/>
                  </a:moveTo>
                  <a:lnTo>
                    <a:pt x="0" y="1"/>
                  </a:lnTo>
                  <a:cubicBezTo>
                    <a:pt x="121" y="29"/>
                    <a:pt x="233" y="47"/>
                    <a:pt x="344" y="66"/>
                  </a:cubicBezTo>
                  <a:cubicBezTo>
                    <a:pt x="446" y="94"/>
                    <a:pt x="558" y="112"/>
                    <a:pt x="669" y="140"/>
                  </a:cubicBezTo>
                  <a:lnTo>
                    <a:pt x="1329" y="289"/>
                  </a:lnTo>
                  <a:lnTo>
                    <a:pt x="1989" y="428"/>
                  </a:lnTo>
                  <a:cubicBezTo>
                    <a:pt x="2212" y="475"/>
                    <a:pt x="2435" y="521"/>
                    <a:pt x="2658" y="558"/>
                  </a:cubicBezTo>
                  <a:cubicBezTo>
                    <a:pt x="2435" y="503"/>
                    <a:pt x="2221" y="447"/>
                    <a:pt x="1998" y="373"/>
                  </a:cubicBezTo>
                  <a:cubicBezTo>
                    <a:pt x="1784" y="317"/>
                    <a:pt x="1561" y="270"/>
                    <a:pt x="1338" y="224"/>
                  </a:cubicBezTo>
                  <a:cubicBezTo>
                    <a:pt x="1115" y="177"/>
                    <a:pt x="902" y="131"/>
                    <a:pt x="679" y="94"/>
                  </a:cubicBezTo>
                  <a:cubicBezTo>
                    <a:pt x="456" y="57"/>
                    <a:pt x="223"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50"/>
            <p:cNvSpPr/>
            <p:nvPr/>
          </p:nvSpPr>
          <p:spPr>
            <a:xfrm>
              <a:off x="4817350" y="3277675"/>
              <a:ext cx="17225" cy="3025"/>
            </a:xfrm>
            <a:custGeom>
              <a:rect b="b" l="l" r="r" t="t"/>
              <a:pathLst>
                <a:path extrusionOk="0" h="121" w="689">
                  <a:moveTo>
                    <a:pt x="688" y="0"/>
                  </a:moveTo>
                  <a:cubicBezTo>
                    <a:pt x="567" y="0"/>
                    <a:pt x="456" y="9"/>
                    <a:pt x="344" y="47"/>
                  </a:cubicBezTo>
                  <a:lnTo>
                    <a:pt x="177" y="84"/>
                  </a:lnTo>
                  <a:lnTo>
                    <a:pt x="1" y="121"/>
                  </a:lnTo>
                  <a:lnTo>
                    <a:pt x="177" y="121"/>
                  </a:lnTo>
                  <a:cubicBezTo>
                    <a:pt x="233" y="102"/>
                    <a:pt x="289" y="102"/>
                    <a:pt x="344" y="93"/>
                  </a:cubicBezTo>
                  <a:cubicBezTo>
                    <a:pt x="465" y="74"/>
                    <a:pt x="577" y="47"/>
                    <a:pt x="6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50"/>
            <p:cNvSpPr/>
            <p:nvPr/>
          </p:nvSpPr>
          <p:spPr>
            <a:xfrm>
              <a:off x="4830825" y="3277675"/>
              <a:ext cx="10475" cy="3325"/>
            </a:xfrm>
            <a:custGeom>
              <a:rect b="b" l="l" r="r" t="t"/>
              <a:pathLst>
                <a:path extrusionOk="0" h="133" w="419">
                  <a:moveTo>
                    <a:pt x="418" y="0"/>
                  </a:moveTo>
                  <a:lnTo>
                    <a:pt x="418" y="0"/>
                  </a:lnTo>
                  <a:cubicBezTo>
                    <a:pt x="344" y="9"/>
                    <a:pt x="279" y="28"/>
                    <a:pt x="205" y="47"/>
                  </a:cubicBezTo>
                  <a:lnTo>
                    <a:pt x="103" y="84"/>
                  </a:lnTo>
                  <a:lnTo>
                    <a:pt x="0" y="121"/>
                  </a:lnTo>
                  <a:cubicBezTo>
                    <a:pt x="14" y="130"/>
                    <a:pt x="33" y="133"/>
                    <a:pt x="53" y="133"/>
                  </a:cubicBezTo>
                  <a:cubicBezTo>
                    <a:pt x="72" y="133"/>
                    <a:pt x="93" y="130"/>
                    <a:pt x="112" y="130"/>
                  </a:cubicBezTo>
                  <a:cubicBezTo>
                    <a:pt x="149" y="130"/>
                    <a:pt x="186" y="121"/>
                    <a:pt x="214" y="102"/>
                  </a:cubicBezTo>
                  <a:cubicBezTo>
                    <a:pt x="288" y="84"/>
                    <a:pt x="353" y="4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50"/>
            <p:cNvSpPr/>
            <p:nvPr/>
          </p:nvSpPr>
          <p:spPr>
            <a:xfrm>
              <a:off x="4825950" y="3282675"/>
              <a:ext cx="16500" cy="1750"/>
            </a:xfrm>
            <a:custGeom>
              <a:rect b="b" l="l" r="r" t="t"/>
              <a:pathLst>
                <a:path extrusionOk="0" h="70" w="660">
                  <a:moveTo>
                    <a:pt x="480" y="1"/>
                  </a:moveTo>
                  <a:cubicBezTo>
                    <a:pt x="430" y="1"/>
                    <a:pt x="380" y="5"/>
                    <a:pt x="325" y="14"/>
                  </a:cubicBezTo>
                  <a:cubicBezTo>
                    <a:pt x="214" y="23"/>
                    <a:pt x="112" y="32"/>
                    <a:pt x="0" y="42"/>
                  </a:cubicBezTo>
                  <a:cubicBezTo>
                    <a:pt x="65" y="51"/>
                    <a:pt x="112" y="70"/>
                    <a:pt x="168" y="70"/>
                  </a:cubicBezTo>
                  <a:lnTo>
                    <a:pt x="335" y="70"/>
                  </a:lnTo>
                  <a:cubicBezTo>
                    <a:pt x="446" y="51"/>
                    <a:pt x="548" y="51"/>
                    <a:pt x="660" y="23"/>
                  </a:cubicBezTo>
                  <a:cubicBezTo>
                    <a:pt x="599" y="8"/>
                    <a:pt x="540" y="1"/>
                    <a:pt x="4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50"/>
            <p:cNvSpPr/>
            <p:nvPr/>
          </p:nvSpPr>
          <p:spPr>
            <a:xfrm>
              <a:off x="4810375" y="3281900"/>
              <a:ext cx="10250" cy="1775"/>
            </a:xfrm>
            <a:custGeom>
              <a:rect b="b" l="l" r="r" t="t"/>
              <a:pathLst>
                <a:path extrusionOk="0" h="71" w="410">
                  <a:moveTo>
                    <a:pt x="108" y="1"/>
                  </a:moveTo>
                  <a:cubicBezTo>
                    <a:pt x="73" y="1"/>
                    <a:pt x="38" y="3"/>
                    <a:pt x="1" y="8"/>
                  </a:cubicBezTo>
                  <a:cubicBezTo>
                    <a:pt x="57" y="45"/>
                    <a:pt x="131" y="54"/>
                    <a:pt x="196" y="63"/>
                  </a:cubicBezTo>
                  <a:cubicBezTo>
                    <a:pt x="233" y="68"/>
                    <a:pt x="268" y="70"/>
                    <a:pt x="303" y="70"/>
                  </a:cubicBezTo>
                  <a:cubicBezTo>
                    <a:pt x="338" y="70"/>
                    <a:pt x="372" y="68"/>
                    <a:pt x="410" y="63"/>
                  </a:cubicBezTo>
                  <a:cubicBezTo>
                    <a:pt x="335" y="26"/>
                    <a:pt x="270" y="17"/>
                    <a:pt x="214" y="8"/>
                  </a:cubicBezTo>
                  <a:cubicBezTo>
                    <a:pt x="177" y="3"/>
                    <a:pt x="142" y="1"/>
                    <a:pt x="1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50"/>
            <p:cNvSpPr/>
            <p:nvPr/>
          </p:nvSpPr>
          <p:spPr>
            <a:xfrm>
              <a:off x="4862175" y="3287875"/>
              <a:ext cx="14650" cy="3625"/>
            </a:xfrm>
            <a:custGeom>
              <a:rect b="b" l="l" r="r" t="t"/>
              <a:pathLst>
                <a:path extrusionOk="0" h="145" w="586">
                  <a:moveTo>
                    <a:pt x="586" y="1"/>
                  </a:moveTo>
                  <a:lnTo>
                    <a:pt x="586" y="1"/>
                  </a:lnTo>
                  <a:cubicBezTo>
                    <a:pt x="493" y="10"/>
                    <a:pt x="391" y="38"/>
                    <a:pt x="289" y="57"/>
                  </a:cubicBezTo>
                  <a:lnTo>
                    <a:pt x="149" y="94"/>
                  </a:lnTo>
                  <a:cubicBezTo>
                    <a:pt x="94" y="112"/>
                    <a:pt x="47" y="131"/>
                    <a:pt x="1" y="140"/>
                  </a:cubicBezTo>
                  <a:cubicBezTo>
                    <a:pt x="16" y="143"/>
                    <a:pt x="33" y="144"/>
                    <a:pt x="50" y="144"/>
                  </a:cubicBezTo>
                  <a:cubicBezTo>
                    <a:pt x="83" y="144"/>
                    <a:pt x="118" y="140"/>
                    <a:pt x="149" y="140"/>
                  </a:cubicBezTo>
                  <a:cubicBezTo>
                    <a:pt x="196" y="140"/>
                    <a:pt x="252" y="131"/>
                    <a:pt x="298" y="112"/>
                  </a:cubicBezTo>
                  <a:cubicBezTo>
                    <a:pt x="400" y="85"/>
                    <a:pt x="493" y="47"/>
                    <a:pt x="5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50"/>
            <p:cNvSpPr/>
            <p:nvPr/>
          </p:nvSpPr>
          <p:spPr>
            <a:xfrm>
              <a:off x="4856150" y="3287875"/>
              <a:ext cx="10225" cy="2600"/>
            </a:xfrm>
            <a:custGeom>
              <a:rect b="b" l="l" r="r" t="t"/>
              <a:pathLst>
                <a:path extrusionOk="0" h="104" w="409">
                  <a:moveTo>
                    <a:pt x="409" y="1"/>
                  </a:moveTo>
                  <a:cubicBezTo>
                    <a:pt x="344" y="1"/>
                    <a:pt x="270" y="10"/>
                    <a:pt x="204" y="19"/>
                  </a:cubicBezTo>
                  <a:cubicBezTo>
                    <a:pt x="130" y="47"/>
                    <a:pt x="74" y="57"/>
                    <a:pt x="0" y="75"/>
                  </a:cubicBezTo>
                  <a:cubicBezTo>
                    <a:pt x="37" y="103"/>
                    <a:pt x="74" y="103"/>
                    <a:pt x="112" y="103"/>
                  </a:cubicBezTo>
                  <a:cubicBezTo>
                    <a:pt x="149" y="103"/>
                    <a:pt x="177" y="103"/>
                    <a:pt x="214" y="94"/>
                  </a:cubicBezTo>
                  <a:lnTo>
                    <a:pt x="316" y="57"/>
                  </a:lnTo>
                  <a:cubicBezTo>
                    <a:pt x="353" y="38"/>
                    <a:pt x="390" y="19"/>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50"/>
            <p:cNvSpPr/>
            <p:nvPr/>
          </p:nvSpPr>
          <p:spPr>
            <a:xfrm>
              <a:off x="4871925" y="3283700"/>
              <a:ext cx="5600" cy="2800"/>
            </a:xfrm>
            <a:custGeom>
              <a:rect b="b" l="l" r="r" t="t"/>
              <a:pathLst>
                <a:path extrusionOk="0" h="112" w="224">
                  <a:moveTo>
                    <a:pt x="224" y="1"/>
                  </a:moveTo>
                  <a:cubicBezTo>
                    <a:pt x="177" y="1"/>
                    <a:pt x="140" y="19"/>
                    <a:pt x="103" y="38"/>
                  </a:cubicBezTo>
                  <a:cubicBezTo>
                    <a:pt x="94" y="47"/>
                    <a:pt x="75" y="47"/>
                    <a:pt x="57" y="66"/>
                  </a:cubicBezTo>
                  <a:cubicBezTo>
                    <a:pt x="38" y="75"/>
                    <a:pt x="29" y="84"/>
                    <a:pt x="1" y="94"/>
                  </a:cubicBezTo>
                  <a:cubicBezTo>
                    <a:pt x="22" y="106"/>
                    <a:pt x="43" y="111"/>
                    <a:pt x="63" y="111"/>
                  </a:cubicBezTo>
                  <a:cubicBezTo>
                    <a:pt x="87" y="111"/>
                    <a:pt x="111" y="104"/>
                    <a:pt x="131" y="94"/>
                  </a:cubicBezTo>
                  <a:cubicBezTo>
                    <a:pt x="150" y="84"/>
                    <a:pt x="177" y="75"/>
                    <a:pt x="187" y="66"/>
                  </a:cubicBezTo>
                  <a:cubicBezTo>
                    <a:pt x="196" y="38"/>
                    <a:pt x="215" y="29"/>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50"/>
            <p:cNvSpPr/>
            <p:nvPr/>
          </p:nvSpPr>
          <p:spPr>
            <a:xfrm>
              <a:off x="4857525" y="3315050"/>
              <a:ext cx="12100" cy="6050"/>
            </a:xfrm>
            <a:custGeom>
              <a:rect b="b" l="l" r="r" t="t"/>
              <a:pathLst>
                <a:path extrusionOk="0" h="242" w="484">
                  <a:moveTo>
                    <a:pt x="484" y="1"/>
                  </a:moveTo>
                  <a:lnTo>
                    <a:pt x="484" y="1"/>
                  </a:lnTo>
                  <a:cubicBezTo>
                    <a:pt x="428" y="94"/>
                    <a:pt x="354" y="140"/>
                    <a:pt x="280" y="177"/>
                  </a:cubicBezTo>
                  <a:cubicBezTo>
                    <a:pt x="233" y="187"/>
                    <a:pt x="187" y="187"/>
                    <a:pt x="140" y="205"/>
                  </a:cubicBezTo>
                  <a:lnTo>
                    <a:pt x="1" y="205"/>
                  </a:lnTo>
                  <a:cubicBezTo>
                    <a:pt x="19" y="215"/>
                    <a:pt x="47" y="215"/>
                    <a:pt x="66" y="224"/>
                  </a:cubicBezTo>
                  <a:cubicBezTo>
                    <a:pt x="94" y="224"/>
                    <a:pt x="112" y="233"/>
                    <a:pt x="140" y="233"/>
                  </a:cubicBezTo>
                  <a:cubicBezTo>
                    <a:pt x="155" y="239"/>
                    <a:pt x="170" y="241"/>
                    <a:pt x="186" y="241"/>
                  </a:cubicBezTo>
                  <a:cubicBezTo>
                    <a:pt x="220" y="241"/>
                    <a:pt x="257" y="230"/>
                    <a:pt x="289" y="224"/>
                  </a:cubicBezTo>
                  <a:cubicBezTo>
                    <a:pt x="335" y="215"/>
                    <a:pt x="382" y="177"/>
                    <a:pt x="419" y="140"/>
                  </a:cubicBezTo>
                  <a:cubicBezTo>
                    <a:pt x="447" y="112"/>
                    <a:pt x="484" y="47"/>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50"/>
            <p:cNvSpPr/>
            <p:nvPr/>
          </p:nvSpPr>
          <p:spPr>
            <a:xfrm>
              <a:off x="4848475" y="3316675"/>
              <a:ext cx="13275" cy="1900"/>
            </a:xfrm>
            <a:custGeom>
              <a:rect b="b" l="l" r="r" t="t"/>
              <a:pathLst>
                <a:path extrusionOk="0" h="76" w="531">
                  <a:moveTo>
                    <a:pt x="0" y="1"/>
                  </a:moveTo>
                  <a:cubicBezTo>
                    <a:pt x="38" y="20"/>
                    <a:pt x="84" y="47"/>
                    <a:pt x="131" y="57"/>
                  </a:cubicBezTo>
                  <a:cubicBezTo>
                    <a:pt x="177" y="66"/>
                    <a:pt x="223" y="75"/>
                    <a:pt x="270" y="75"/>
                  </a:cubicBezTo>
                  <a:cubicBezTo>
                    <a:pt x="363" y="75"/>
                    <a:pt x="437" y="75"/>
                    <a:pt x="530" y="57"/>
                  </a:cubicBezTo>
                  <a:cubicBezTo>
                    <a:pt x="484" y="47"/>
                    <a:pt x="437" y="47"/>
                    <a:pt x="381" y="47"/>
                  </a:cubicBezTo>
                  <a:cubicBezTo>
                    <a:pt x="344" y="47"/>
                    <a:pt x="298" y="29"/>
                    <a:pt x="251" y="29"/>
                  </a:cubicBezTo>
                  <a:lnTo>
                    <a:pt x="131" y="20"/>
                  </a:lnTo>
                  <a:cubicBezTo>
                    <a:pt x="93" y="10"/>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50"/>
            <p:cNvSpPr/>
            <p:nvPr/>
          </p:nvSpPr>
          <p:spPr>
            <a:xfrm>
              <a:off x="4841500" y="3317375"/>
              <a:ext cx="11400" cy="3975"/>
            </a:xfrm>
            <a:custGeom>
              <a:rect b="b" l="l" r="r" t="t"/>
              <a:pathLst>
                <a:path extrusionOk="0" h="159" w="456">
                  <a:moveTo>
                    <a:pt x="1" y="1"/>
                  </a:moveTo>
                  <a:cubicBezTo>
                    <a:pt x="19" y="38"/>
                    <a:pt x="57" y="57"/>
                    <a:pt x="94" y="84"/>
                  </a:cubicBezTo>
                  <a:cubicBezTo>
                    <a:pt x="131" y="103"/>
                    <a:pt x="177" y="122"/>
                    <a:pt x="205" y="131"/>
                  </a:cubicBezTo>
                  <a:cubicBezTo>
                    <a:pt x="242" y="140"/>
                    <a:pt x="289" y="159"/>
                    <a:pt x="326" y="159"/>
                  </a:cubicBezTo>
                  <a:lnTo>
                    <a:pt x="456" y="159"/>
                  </a:lnTo>
                  <a:cubicBezTo>
                    <a:pt x="372" y="122"/>
                    <a:pt x="298" y="94"/>
                    <a:pt x="233" y="75"/>
                  </a:cubicBezTo>
                  <a:cubicBezTo>
                    <a:pt x="149" y="4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50"/>
            <p:cNvSpPr/>
            <p:nvPr/>
          </p:nvSpPr>
          <p:spPr>
            <a:xfrm>
              <a:off x="4853825" y="3314950"/>
              <a:ext cx="8375" cy="1750"/>
            </a:xfrm>
            <a:custGeom>
              <a:rect b="b" l="l" r="r" t="t"/>
              <a:pathLst>
                <a:path extrusionOk="0" h="70" w="335">
                  <a:moveTo>
                    <a:pt x="62" y="1"/>
                  </a:moveTo>
                  <a:cubicBezTo>
                    <a:pt x="43" y="1"/>
                    <a:pt x="22" y="2"/>
                    <a:pt x="0" y="5"/>
                  </a:cubicBezTo>
                  <a:cubicBezTo>
                    <a:pt x="47" y="42"/>
                    <a:pt x="112" y="70"/>
                    <a:pt x="167" y="70"/>
                  </a:cubicBezTo>
                  <a:cubicBezTo>
                    <a:pt x="195" y="70"/>
                    <a:pt x="223" y="70"/>
                    <a:pt x="251" y="51"/>
                  </a:cubicBezTo>
                  <a:cubicBezTo>
                    <a:pt x="270" y="42"/>
                    <a:pt x="307" y="42"/>
                    <a:pt x="335" y="24"/>
                  </a:cubicBezTo>
                  <a:cubicBezTo>
                    <a:pt x="270" y="5"/>
                    <a:pt x="214" y="5"/>
                    <a:pt x="167" y="5"/>
                  </a:cubicBezTo>
                  <a:cubicBezTo>
                    <a:pt x="136" y="5"/>
                    <a:pt x="101" y="1"/>
                    <a:pt x="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50"/>
            <p:cNvSpPr/>
            <p:nvPr/>
          </p:nvSpPr>
          <p:spPr>
            <a:xfrm>
              <a:off x="4800150" y="3286725"/>
              <a:ext cx="7925" cy="9550"/>
            </a:xfrm>
            <a:custGeom>
              <a:rect b="b" l="l" r="r" t="t"/>
              <a:pathLst>
                <a:path extrusionOk="0" h="382" w="317">
                  <a:moveTo>
                    <a:pt x="1" y="0"/>
                  </a:moveTo>
                  <a:cubicBezTo>
                    <a:pt x="1" y="47"/>
                    <a:pt x="29" y="84"/>
                    <a:pt x="47" y="112"/>
                  </a:cubicBezTo>
                  <a:lnTo>
                    <a:pt x="122" y="223"/>
                  </a:lnTo>
                  <a:cubicBezTo>
                    <a:pt x="168" y="288"/>
                    <a:pt x="233" y="363"/>
                    <a:pt x="317" y="381"/>
                  </a:cubicBezTo>
                  <a:cubicBezTo>
                    <a:pt x="261" y="316"/>
                    <a:pt x="215" y="251"/>
                    <a:pt x="168" y="186"/>
                  </a:cubicBezTo>
                  <a:cubicBezTo>
                    <a:pt x="112" y="131"/>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50"/>
            <p:cNvSpPr/>
            <p:nvPr/>
          </p:nvSpPr>
          <p:spPr>
            <a:xfrm>
              <a:off x="4804800" y="3288825"/>
              <a:ext cx="7000" cy="6525"/>
            </a:xfrm>
            <a:custGeom>
              <a:rect b="b" l="l" r="r" t="t"/>
              <a:pathLst>
                <a:path extrusionOk="0" h="261" w="280">
                  <a:moveTo>
                    <a:pt x="1" y="0"/>
                  </a:moveTo>
                  <a:cubicBezTo>
                    <a:pt x="1" y="28"/>
                    <a:pt x="29" y="56"/>
                    <a:pt x="47" y="93"/>
                  </a:cubicBezTo>
                  <a:cubicBezTo>
                    <a:pt x="66" y="121"/>
                    <a:pt x="84" y="149"/>
                    <a:pt x="112" y="167"/>
                  </a:cubicBezTo>
                  <a:cubicBezTo>
                    <a:pt x="159" y="214"/>
                    <a:pt x="214" y="251"/>
                    <a:pt x="280" y="260"/>
                  </a:cubicBezTo>
                  <a:lnTo>
                    <a:pt x="214" y="195"/>
                  </a:lnTo>
                  <a:lnTo>
                    <a:pt x="140" y="121"/>
                  </a:lnTo>
                  <a:cubicBezTo>
                    <a:pt x="94"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50"/>
            <p:cNvSpPr/>
            <p:nvPr/>
          </p:nvSpPr>
          <p:spPr>
            <a:xfrm>
              <a:off x="4809925" y="3289275"/>
              <a:ext cx="8850" cy="2450"/>
            </a:xfrm>
            <a:custGeom>
              <a:rect b="b" l="l" r="r" t="t"/>
              <a:pathLst>
                <a:path extrusionOk="0" h="98" w="354">
                  <a:moveTo>
                    <a:pt x="0" y="1"/>
                  </a:moveTo>
                  <a:cubicBezTo>
                    <a:pt x="56" y="47"/>
                    <a:pt x="112" y="75"/>
                    <a:pt x="158" y="75"/>
                  </a:cubicBezTo>
                  <a:cubicBezTo>
                    <a:pt x="195" y="84"/>
                    <a:pt x="214" y="94"/>
                    <a:pt x="251" y="94"/>
                  </a:cubicBezTo>
                  <a:cubicBezTo>
                    <a:pt x="276" y="94"/>
                    <a:pt x="301" y="98"/>
                    <a:pt x="323" y="98"/>
                  </a:cubicBezTo>
                  <a:cubicBezTo>
                    <a:pt x="334" y="98"/>
                    <a:pt x="344" y="97"/>
                    <a:pt x="353" y="94"/>
                  </a:cubicBezTo>
                  <a:lnTo>
                    <a:pt x="177" y="29"/>
                  </a:lnTo>
                  <a:cubicBezTo>
                    <a:pt x="121"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50"/>
            <p:cNvSpPr/>
            <p:nvPr/>
          </p:nvSpPr>
          <p:spPr>
            <a:xfrm>
              <a:off x="4812925" y="3293925"/>
              <a:ext cx="7475" cy="4200"/>
            </a:xfrm>
            <a:custGeom>
              <a:rect b="b" l="l" r="r" t="t"/>
              <a:pathLst>
                <a:path extrusionOk="0" h="168" w="299">
                  <a:moveTo>
                    <a:pt x="1" y="0"/>
                  </a:moveTo>
                  <a:lnTo>
                    <a:pt x="1" y="0"/>
                  </a:lnTo>
                  <a:cubicBezTo>
                    <a:pt x="38" y="47"/>
                    <a:pt x="85" y="84"/>
                    <a:pt x="131" y="103"/>
                  </a:cubicBezTo>
                  <a:cubicBezTo>
                    <a:pt x="187" y="131"/>
                    <a:pt x="233" y="149"/>
                    <a:pt x="298" y="168"/>
                  </a:cubicBezTo>
                  <a:cubicBezTo>
                    <a:pt x="261" y="121"/>
                    <a:pt x="215" y="84"/>
                    <a:pt x="168" y="56"/>
                  </a:cubicBezTo>
                  <a:cubicBezTo>
                    <a:pt x="112" y="38"/>
                    <a:pt x="66"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50"/>
            <p:cNvSpPr/>
            <p:nvPr/>
          </p:nvSpPr>
          <p:spPr>
            <a:xfrm>
              <a:off x="4811300" y="3299275"/>
              <a:ext cx="9100" cy="5825"/>
            </a:xfrm>
            <a:custGeom>
              <a:rect b="b" l="l" r="r" t="t"/>
              <a:pathLst>
                <a:path extrusionOk="0" h="233" w="364">
                  <a:moveTo>
                    <a:pt x="1" y="0"/>
                  </a:moveTo>
                  <a:lnTo>
                    <a:pt x="1" y="0"/>
                  </a:lnTo>
                  <a:cubicBezTo>
                    <a:pt x="47" y="56"/>
                    <a:pt x="103" y="102"/>
                    <a:pt x="159" y="140"/>
                  </a:cubicBezTo>
                  <a:cubicBezTo>
                    <a:pt x="224" y="167"/>
                    <a:pt x="289" y="205"/>
                    <a:pt x="363" y="232"/>
                  </a:cubicBezTo>
                  <a:cubicBezTo>
                    <a:pt x="317" y="167"/>
                    <a:pt x="252" y="121"/>
                    <a:pt x="196" y="84"/>
                  </a:cubicBezTo>
                  <a:cubicBezTo>
                    <a:pt x="140" y="56"/>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50"/>
            <p:cNvSpPr/>
            <p:nvPr/>
          </p:nvSpPr>
          <p:spPr>
            <a:xfrm>
              <a:off x="4851500" y="3244500"/>
              <a:ext cx="14175" cy="1825"/>
            </a:xfrm>
            <a:custGeom>
              <a:rect b="b" l="l" r="r" t="t"/>
              <a:pathLst>
                <a:path extrusionOk="0" h="73" w="567">
                  <a:moveTo>
                    <a:pt x="212" y="1"/>
                  </a:moveTo>
                  <a:cubicBezTo>
                    <a:pt x="136" y="1"/>
                    <a:pt x="63" y="22"/>
                    <a:pt x="0" y="64"/>
                  </a:cubicBezTo>
                  <a:cubicBezTo>
                    <a:pt x="56" y="54"/>
                    <a:pt x="93" y="54"/>
                    <a:pt x="140" y="54"/>
                  </a:cubicBezTo>
                  <a:lnTo>
                    <a:pt x="288" y="54"/>
                  </a:lnTo>
                  <a:cubicBezTo>
                    <a:pt x="381" y="54"/>
                    <a:pt x="474" y="64"/>
                    <a:pt x="567" y="73"/>
                  </a:cubicBezTo>
                  <a:cubicBezTo>
                    <a:pt x="521" y="36"/>
                    <a:pt x="474" y="26"/>
                    <a:pt x="428" y="26"/>
                  </a:cubicBezTo>
                  <a:cubicBezTo>
                    <a:pt x="372" y="17"/>
                    <a:pt x="335" y="8"/>
                    <a:pt x="288" y="8"/>
                  </a:cubicBezTo>
                  <a:cubicBezTo>
                    <a:pt x="263" y="3"/>
                    <a:pt x="237" y="1"/>
                    <a:pt x="2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50"/>
            <p:cNvSpPr/>
            <p:nvPr/>
          </p:nvSpPr>
          <p:spPr>
            <a:xfrm>
              <a:off x="4848475" y="3247000"/>
              <a:ext cx="11650" cy="1900"/>
            </a:xfrm>
            <a:custGeom>
              <a:rect b="b" l="l" r="r" t="t"/>
              <a:pathLst>
                <a:path extrusionOk="0" h="76" w="466">
                  <a:moveTo>
                    <a:pt x="233" y="1"/>
                  </a:moveTo>
                  <a:cubicBezTo>
                    <a:pt x="149" y="1"/>
                    <a:pt x="56" y="19"/>
                    <a:pt x="0" y="75"/>
                  </a:cubicBezTo>
                  <a:lnTo>
                    <a:pt x="112" y="66"/>
                  </a:lnTo>
                  <a:cubicBezTo>
                    <a:pt x="149" y="66"/>
                    <a:pt x="196" y="56"/>
                    <a:pt x="233" y="56"/>
                  </a:cubicBezTo>
                  <a:cubicBezTo>
                    <a:pt x="298" y="47"/>
                    <a:pt x="381" y="47"/>
                    <a:pt x="465" y="29"/>
                  </a:cubicBezTo>
                  <a:cubicBezTo>
                    <a:pt x="428" y="10"/>
                    <a:pt x="381"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50"/>
            <p:cNvSpPr/>
            <p:nvPr/>
          </p:nvSpPr>
          <p:spPr>
            <a:xfrm>
              <a:off x="4841275" y="3250850"/>
              <a:ext cx="12325" cy="3150"/>
            </a:xfrm>
            <a:custGeom>
              <a:rect b="b" l="l" r="r" t="t"/>
              <a:pathLst>
                <a:path extrusionOk="0" h="126" w="493">
                  <a:moveTo>
                    <a:pt x="415" y="1"/>
                  </a:moveTo>
                  <a:cubicBezTo>
                    <a:pt x="356" y="1"/>
                    <a:pt x="301" y="7"/>
                    <a:pt x="242" y="14"/>
                  </a:cubicBezTo>
                  <a:cubicBezTo>
                    <a:pt x="196" y="33"/>
                    <a:pt x="149" y="42"/>
                    <a:pt x="112" y="51"/>
                  </a:cubicBezTo>
                  <a:cubicBezTo>
                    <a:pt x="66" y="79"/>
                    <a:pt x="28" y="88"/>
                    <a:pt x="0" y="125"/>
                  </a:cubicBezTo>
                  <a:lnTo>
                    <a:pt x="121" y="98"/>
                  </a:lnTo>
                  <a:cubicBezTo>
                    <a:pt x="168" y="98"/>
                    <a:pt x="205" y="88"/>
                    <a:pt x="251" y="79"/>
                  </a:cubicBezTo>
                  <a:cubicBezTo>
                    <a:pt x="335" y="60"/>
                    <a:pt x="419" y="42"/>
                    <a:pt x="493" y="5"/>
                  </a:cubicBezTo>
                  <a:cubicBezTo>
                    <a:pt x="466" y="2"/>
                    <a:pt x="440" y="1"/>
                    <a:pt x="4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50"/>
            <p:cNvSpPr/>
            <p:nvPr/>
          </p:nvSpPr>
          <p:spPr>
            <a:xfrm>
              <a:off x="4831525" y="3248625"/>
              <a:ext cx="11625" cy="5600"/>
            </a:xfrm>
            <a:custGeom>
              <a:rect b="b" l="l" r="r" t="t"/>
              <a:pathLst>
                <a:path extrusionOk="0" h="224" w="465">
                  <a:moveTo>
                    <a:pt x="465" y="1"/>
                  </a:moveTo>
                  <a:cubicBezTo>
                    <a:pt x="390" y="10"/>
                    <a:pt x="307" y="38"/>
                    <a:pt x="223" y="75"/>
                  </a:cubicBezTo>
                  <a:cubicBezTo>
                    <a:pt x="177" y="84"/>
                    <a:pt x="140" y="103"/>
                    <a:pt x="112" y="131"/>
                  </a:cubicBezTo>
                  <a:cubicBezTo>
                    <a:pt x="65" y="149"/>
                    <a:pt x="28" y="187"/>
                    <a:pt x="0" y="224"/>
                  </a:cubicBezTo>
                  <a:lnTo>
                    <a:pt x="121" y="177"/>
                  </a:lnTo>
                  <a:cubicBezTo>
                    <a:pt x="158" y="168"/>
                    <a:pt x="205" y="140"/>
                    <a:pt x="233" y="131"/>
                  </a:cubicBezTo>
                  <a:cubicBezTo>
                    <a:pt x="316" y="94"/>
                    <a:pt x="400" y="56"/>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50"/>
            <p:cNvSpPr/>
            <p:nvPr/>
          </p:nvSpPr>
          <p:spPr>
            <a:xfrm>
              <a:off x="4822925" y="3256125"/>
              <a:ext cx="12800" cy="4375"/>
            </a:xfrm>
            <a:custGeom>
              <a:rect b="b" l="l" r="r" t="t"/>
              <a:pathLst>
                <a:path extrusionOk="0" h="175" w="512">
                  <a:moveTo>
                    <a:pt x="438" y="0"/>
                  </a:moveTo>
                  <a:cubicBezTo>
                    <a:pt x="372" y="0"/>
                    <a:pt x="308" y="17"/>
                    <a:pt x="233" y="45"/>
                  </a:cubicBezTo>
                  <a:cubicBezTo>
                    <a:pt x="186" y="63"/>
                    <a:pt x="149" y="72"/>
                    <a:pt x="103" y="91"/>
                  </a:cubicBezTo>
                  <a:cubicBezTo>
                    <a:pt x="66" y="110"/>
                    <a:pt x="19" y="147"/>
                    <a:pt x="0" y="175"/>
                  </a:cubicBezTo>
                  <a:cubicBezTo>
                    <a:pt x="47" y="156"/>
                    <a:pt x="84" y="147"/>
                    <a:pt x="131" y="128"/>
                  </a:cubicBezTo>
                  <a:lnTo>
                    <a:pt x="251" y="100"/>
                  </a:lnTo>
                  <a:cubicBezTo>
                    <a:pt x="344" y="72"/>
                    <a:pt x="428" y="35"/>
                    <a:pt x="511" y="7"/>
                  </a:cubicBezTo>
                  <a:cubicBezTo>
                    <a:pt x="487" y="2"/>
                    <a:pt x="462" y="0"/>
                    <a:pt x="4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50"/>
            <p:cNvSpPr/>
            <p:nvPr/>
          </p:nvSpPr>
          <p:spPr>
            <a:xfrm>
              <a:off x="4853125" y="3277200"/>
              <a:ext cx="5825" cy="1425"/>
            </a:xfrm>
            <a:custGeom>
              <a:rect b="b" l="l" r="r" t="t"/>
              <a:pathLst>
                <a:path extrusionOk="0" h="57" w="233">
                  <a:moveTo>
                    <a:pt x="112" y="1"/>
                  </a:moveTo>
                  <a:cubicBezTo>
                    <a:pt x="84" y="1"/>
                    <a:pt x="37" y="10"/>
                    <a:pt x="0" y="28"/>
                  </a:cubicBezTo>
                  <a:cubicBezTo>
                    <a:pt x="37" y="56"/>
                    <a:pt x="84" y="56"/>
                    <a:pt x="112" y="56"/>
                  </a:cubicBezTo>
                  <a:cubicBezTo>
                    <a:pt x="149" y="56"/>
                    <a:pt x="195" y="47"/>
                    <a:pt x="233" y="19"/>
                  </a:cubicBezTo>
                  <a:cubicBezTo>
                    <a:pt x="186" y="1"/>
                    <a:pt x="14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50"/>
            <p:cNvSpPr/>
            <p:nvPr/>
          </p:nvSpPr>
          <p:spPr>
            <a:xfrm>
              <a:off x="4857775" y="3278825"/>
              <a:ext cx="5825" cy="1875"/>
            </a:xfrm>
            <a:custGeom>
              <a:rect b="b" l="l" r="r" t="t"/>
              <a:pathLst>
                <a:path extrusionOk="0" h="75" w="233">
                  <a:moveTo>
                    <a:pt x="112" y="1"/>
                  </a:moveTo>
                  <a:cubicBezTo>
                    <a:pt x="84" y="10"/>
                    <a:pt x="37" y="19"/>
                    <a:pt x="0" y="47"/>
                  </a:cubicBezTo>
                  <a:cubicBezTo>
                    <a:pt x="37" y="75"/>
                    <a:pt x="84" y="75"/>
                    <a:pt x="112" y="75"/>
                  </a:cubicBezTo>
                  <a:cubicBezTo>
                    <a:pt x="149" y="56"/>
                    <a:pt x="195" y="47"/>
                    <a:pt x="232" y="28"/>
                  </a:cubicBezTo>
                  <a:cubicBezTo>
                    <a:pt x="195" y="1"/>
                    <a:pt x="14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50"/>
            <p:cNvSpPr/>
            <p:nvPr/>
          </p:nvSpPr>
          <p:spPr>
            <a:xfrm>
              <a:off x="4811300" y="3262800"/>
              <a:ext cx="7475" cy="4450"/>
            </a:xfrm>
            <a:custGeom>
              <a:rect b="b" l="l" r="r" t="t"/>
              <a:pathLst>
                <a:path extrusionOk="0" h="178" w="299">
                  <a:moveTo>
                    <a:pt x="298" y="0"/>
                  </a:moveTo>
                  <a:cubicBezTo>
                    <a:pt x="233" y="19"/>
                    <a:pt x="177" y="28"/>
                    <a:pt x="122" y="66"/>
                  </a:cubicBezTo>
                  <a:cubicBezTo>
                    <a:pt x="103" y="75"/>
                    <a:pt x="85" y="84"/>
                    <a:pt x="57" y="112"/>
                  </a:cubicBezTo>
                  <a:cubicBezTo>
                    <a:pt x="38" y="131"/>
                    <a:pt x="10" y="149"/>
                    <a:pt x="1" y="177"/>
                  </a:cubicBezTo>
                  <a:cubicBezTo>
                    <a:pt x="57" y="149"/>
                    <a:pt x="112" y="131"/>
                    <a:pt x="159" y="112"/>
                  </a:cubicBezTo>
                  <a:cubicBezTo>
                    <a:pt x="205" y="84"/>
                    <a:pt x="252" y="47"/>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50"/>
            <p:cNvSpPr/>
            <p:nvPr/>
          </p:nvSpPr>
          <p:spPr>
            <a:xfrm>
              <a:off x="4685200" y="3366325"/>
              <a:ext cx="92450" cy="83300"/>
            </a:xfrm>
            <a:custGeom>
              <a:rect b="b" l="l" r="r" t="t"/>
              <a:pathLst>
                <a:path extrusionOk="0" h="3332" w="3698">
                  <a:moveTo>
                    <a:pt x="2659" y="1"/>
                  </a:moveTo>
                  <a:cubicBezTo>
                    <a:pt x="2521" y="1"/>
                    <a:pt x="2376" y="30"/>
                    <a:pt x="2248" y="68"/>
                  </a:cubicBezTo>
                  <a:cubicBezTo>
                    <a:pt x="1477" y="310"/>
                    <a:pt x="771" y="737"/>
                    <a:pt x="214" y="1323"/>
                  </a:cubicBezTo>
                  <a:cubicBezTo>
                    <a:pt x="0" y="1508"/>
                    <a:pt x="186" y="1824"/>
                    <a:pt x="316" y="1991"/>
                  </a:cubicBezTo>
                  <a:cubicBezTo>
                    <a:pt x="827" y="2586"/>
                    <a:pt x="1468" y="3069"/>
                    <a:pt x="2221" y="3274"/>
                  </a:cubicBezTo>
                  <a:cubicBezTo>
                    <a:pt x="2355" y="3306"/>
                    <a:pt x="2493" y="3332"/>
                    <a:pt x="2630" y="3332"/>
                  </a:cubicBezTo>
                  <a:cubicBezTo>
                    <a:pt x="2729" y="3332"/>
                    <a:pt x="2829" y="3318"/>
                    <a:pt x="2927" y="3283"/>
                  </a:cubicBezTo>
                  <a:cubicBezTo>
                    <a:pt x="3159" y="3199"/>
                    <a:pt x="3345" y="2976"/>
                    <a:pt x="3326" y="2735"/>
                  </a:cubicBezTo>
                  <a:cubicBezTo>
                    <a:pt x="3298" y="2475"/>
                    <a:pt x="3047" y="2298"/>
                    <a:pt x="2815" y="2168"/>
                  </a:cubicBezTo>
                  <a:cubicBezTo>
                    <a:pt x="3010" y="2159"/>
                    <a:pt x="3224" y="2131"/>
                    <a:pt x="3391" y="2038"/>
                  </a:cubicBezTo>
                  <a:cubicBezTo>
                    <a:pt x="3568" y="1936"/>
                    <a:pt x="3698" y="1741"/>
                    <a:pt x="3651" y="1545"/>
                  </a:cubicBezTo>
                  <a:cubicBezTo>
                    <a:pt x="3596" y="1332"/>
                    <a:pt x="3373" y="1230"/>
                    <a:pt x="3159" y="1192"/>
                  </a:cubicBezTo>
                  <a:cubicBezTo>
                    <a:pt x="2955" y="1155"/>
                    <a:pt x="2732" y="1183"/>
                    <a:pt x="2536" y="1118"/>
                  </a:cubicBezTo>
                  <a:cubicBezTo>
                    <a:pt x="2722" y="1044"/>
                    <a:pt x="2908" y="932"/>
                    <a:pt x="3038" y="784"/>
                  </a:cubicBezTo>
                  <a:cubicBezTo>
                    <a:pt x="3159" y="635"/>
                    <a:pt x="3224" y="403"/>
                    <a:pt x="3131" y="226"/>
                  </a:cubicBezTo>
                  <a:cubicBezTo>
                    <a:pt x="3033" y="58"/>
                    <a:pt x="2853" y="1"/>
                    <a:pt x="265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50"/>
            <p:cNvSpPr/>
            <p:nvPr/>
          </p:nvSpPr>
          <p:spPr>
            <a:xfrm>
              <a:off x="4689825" y="3365000"/>
              <a:ext cx="89225" cy="84750"/>
            </a:xfrm>
            <a:custGeom>
              <a:rect b="b" l="l" r="r" t="t"/>
              <a:pathLst>
                <a:path extrusionOk="0" h="3390" w="3569">
                  <a:moveTo>
                    <a:pt x="84" y="1366"/>
                  </a:moveTo>
                  <a:cubicBezTo>
                    <a:pt x="38" y="1394"/>
                    <a:pt x="10" y="1441"/>
                    <a:pt x="1" y="1506"/>
                  </a:cubicBezTo>
                  <a:cubicBezTo>
                    <a:pt x="10" y="1441"/>
                    <a:pt x="47" y="1394"/>
                    <a:pt x="84" y="1366"/>
                  </a:cubicBezTo>
                  <a:close/>
                  <a:moveTo>
                    <a:pt x="1" y="1664"/>
                  </a:moveTo>
                  <a:cubicBezTo>
                    <a:pt x="11" y="1701"/>
                    <a:pt x="24" y="1737"/>
                    <a:pt x="39" y="1772"/>
                  </a:cubicBezTo>
                  <a:lnTo>
                    <a:pt x="39" y="1772"/>
                  </a:lnTo>
                  <a:cubicBezTo>
                    <a:pt x="24" y="1736"/>
                    <a:pt x="11" y="1699"/>
                    <a:pt x="1" y="1664"/>
                  </a:cubicBezTo>
                  <a:close/>
                  <a:moveTo>
                    <a:pt x="2537" y="0"/>
                  </a:moveTo>
                  <a:cubicBezTo>
                    <a:pt x="2342" y="0"/>
                    <a:pt x="2156" y="47"/>
                    <a:pt x="1961" y="121"/>
                  </a:cubicBezTo>
                  <a:cubicBezTo>
                    <a:pt x="1608" y="251"/>
                    <a:pt x="1255" y="419"/>
                    <a:pt x="930" y="632"/>
                  </a:cubicBezTo>
                  <a:cubicBezTo>
                    <a:pt x="605" y="837"/>
                    <a:pt x="307" y="1087"/>
                    <a:pt x="47" y="1348"/>
                  </a:cubicBezTo>
                  <a:cubicBezTo>
                    <a:pt x="317" y="1087"/>
                    <a:pt x="623" y="837"/>
                    <a:pt x="948" y="632"/>
                  </a:cubicBezTo>
                  <a:cubicBezTo>
                    <a:pt x="1264" y="437"/>
                    <a:pt x="1617" y="270"/>
                    <a:pt x="1980" y="140"/>
                  </a:cubicBezTo>
                  <a:cubicBezTo>
                    <a:pt x="2141" y="89"/>
                    <a:pt x="2318" y="46"/>
                    <a:pt x="2489" y="46"/>
                  </a:cubicBezTo>
                  <a:cubicBezTo>
                    <a:pt x="2505" y="46"/>
                    <a:pt x="2521" y="46"/>
                    <a:pt x="2537" y="47"/>
                  </a:cubicBezTo>
                  <a:cubicBezTo>
                    <a:pt x="2630" y="47"/>
                    <a:pt x="2723" y="75"/>
                    <a:pt x="2807" y="121"/>
                  </a:cubicBezTo>
                  <a:cubicBezTo>
                    <a:pt x="2881" y="168"/>
                    <a:pt x="2946" y="233"/>
                    <a:pt x="2965" y="316"/>
                  </a:cubicBezTo>
                  <a:cubicBezTo>
                    <a:pt x="2992" y="400"/>
                    <a:pt x="2992" y="493"/>
                    <a:pt x="2965" y="576"/>
                  </a:cubicBezTo>
                  <a:cubicBezTo>
                    <a:pt x="2946" y="651"/>
                    <a:pt x="2900" y="734"/>
                    <a:pt x="2825" y="809"/>
                  </a:cubicBezTo>
                  <a:cubicBezTo>
                    <a:pt x="2695" y="930"/>
                    <a:pt x="2537" y="1022"/>
                    <a:pt x="2361" y="1106"/>
                  </a:cubicBezTo>
                  <a:lnTo>
                    <a:pt x="2249" y="1162"/>
                  </a:lnTo>
                  <a:lnTo>
                    <a:pt x="2370" y="1199"/>
                  </a:lnTo>
                  <a:cubicBezTo>
                    <a:pt x="2584" y="1255"/>
                    <a:pt x="2788" y="1245"/>
                    <a:pt x="2983" y="1273"/>
                  </a:cubicBezTo>
                  <a:cubicBezTo>
                    <a:pt x="3076" y="1283"/>
                    <a:pt x="3169" y="1320"/>
                    <a:pt x="3253" y="1366"/>
                  </a:cubicBezTo>
                  <a:cubicBezTo>
                    <a:pt x="3336" y="1413"/>
                    <a:pt x="3401" y="1478"/>
                    <a:pt x="3429" y="1561"/>
                  </a:cubicBezTo>
                  <a:cubicBezTo>
                    <a:pt x="3448" y="1645"/>
                    <a:pt x="3438" y="1738"/>
                    <a:pt x="3401" y="1812"/>
                  </a:cubicBezTo>
                  <a:cubicBezTo>
                    <a:pt x="3355" y="1896"/>
                    <a:pt x="3299" y="1970"/>
                    <a:pt x="3215" y="2017"/>
                  </a:cubicBezTo>
                  <a:cubicBezTo>
                    <a:pt x="3058" y="2109"/>
                    <a:pt x="2844" y="2128"/>
                    <a:pt x="2649" y="2137"/>
                  </a:cubicBezTo>
                  <a:lnTo>
                    <a:pt x="2463" y="2156"/>
                  </a:lnTo>
                  <a:lnTo>
                    <a:pt x="2630" y="2249"/>
                  </a:lnTo>
                  <a:cubicBezTo>
                    <a:pt x="2723" y="2305"/>
                    <a:pt x="2816" y="2351"/>
                    <a:pt x="2890" y="2416"/>
                  </a:cubicBezTo>
                  <a:cubicBezTo>
                    <a:pt x="2974" y="2490"/>
                    <a:pt x="3048" y="2555"/>
                    <a:pt x="3095" y="2648"/>
                  </a:cubicBezTo>
                  <a:cubicBezTo>
                    <a:pt x="3141" y="2741"/>
                    <a:pt x="3141" y="2853"/>
                    <a:pt x="3104" y="2946"/>
                  </a:cubicBezTo>
                  <a:cubicBezTo>
                    <a:pt x="3067" y="3039"/>
                    <a:pt x="3002" y="3113"/>
                    <a:pt x="2918" y="3187"/>
                  </a:cubicBezTo>
                  <a:cubicBezTo>
                    <a:pt x="2835" y="3243"/>
                    <a:pt x="2742" y="3289"/>
                    <a:pt x="2639" y="3299"/>
                  </a:cubicBezTo>
                  <a:cubicBezTo>
                    <a:pt x="2588" y="3313"/>
                    <a:pt x="2535" y="3320"/>
                    <a:pt x="2481" y="3320"/>
                  </a:cubicBezTo>
                  <a:cubicBezTo>
                    <a:pt x="2428" y="3320"/>
                    <a:pt x="2375" y="3313"/>
                    <a:pt x="2324" y="3299"/>
                  </a:cubicBezTo>
                  <a:cubicBezTo>
                    <a:pt x="2221" y="3289"/>
                    <a:pt x="2119" y="3271"/>
                    <a:pt x="2008" y="3234"/>
                  </a:cubicBezTo>
                  <a:cubicBezTo>
                    <a:pt x="1905" y="3206"/>
                    <a:pt x="1803" y="3178"/>
                    <a:pt x="1701" y="3131"/>
                  </a:cubicBezTo>
                  <a:cubicBezTo>
                    <a:pt x="1292" y="2964"/>
                    <a:pt x="921" y="2723"/>
                    <a:pt x="595" y="2435"/>
                  </a:cubicBezTo>
                  <a:cubicBezTo>
                    <a:pt x="428" y="2277"/>
                    <a:pt x="280" y="2128"/>
                    <a:pt x="140" y="1952"/>
                  </a:cubicBezTo>
                  <a:cubicBezTo>
                    <a:pt x="99" y="1893"/>
                    <a:pt x="65" y="1834"/>
                    <a:pt x="39" y="1772"/>
                  </a:cubicBezTo>
                  <a:lnTo>
                    <a:pt x="39" y="1772"/>
                  </a:lnTo>
                  <a:cubicBezTo>
                    <a:pt x="67" y="1841"/>
                    <a:pt x="104" y="1909"/>
                    <a:pt x="140" y="1970"/>
                  </a:cubicBezTo>
                  <a:cubicBezTo>
                    <a:pt x="280" y="2137"/>
                    <a:pt x="428" y="2305"/>
                    <a:pt x="595" y="2453"/>
                  </a:cubicBezTo>
                  <a:cubicBezTo>
                    <a:pt x="921" y="2760"/>
                    <a:pt x="1283" y="3011"/>
                    <a:pt x="1701" y="3187"/>
                  </a:cubicBezTo>
                  <a:cubicBezTo>
                    <a:pt x="1803" y="3234"/>
                    <a:pt x="1905" y="3271"/>
                    <a:pt x="2008" y="3299"/>
                  </a:cubicBezTo>
                  <a:cubicBezTo>
                    <a:pt x="2119" y="3336"/>
                    <a:pt x="2221" y="3364"/>
                    <a:pt x="2333" y="3382"/>
                  </a:cubicBezTo>
                  <a:cubicBezTo>
                    <a:pt x="2361" y="3387"/>
                    <a:pt x="2403" y="3389"/>
                    <a:pt x="2452" y="3389"/>
                  </a:cubicBezTo>
                  <a:cubicBezTo>
                    <a:pt x="2502" y="3389"/>
                    <a:pt x="2560" y="3387"/>
                    <a:pt x="2621" y="3382"/>
                  </a:cubicBezTo>
                  <a:cubicBezTo>
                    <a:pt x="2732" y="3373"/>
                    <a:pt x="2853" y="3327"/>
                    <a:pt x="2946" y="3252"/>
                  </a:cubicBezTo>
                  <a:cubicBezTo>
                    <a:pt x="3039" y="3187"/>
                    <a:pt x="3113" y="3094"/>
                    <a:pt x="3160" y="2974"/>
                  </a:cubicBezTo>
                  <a:cubicBezTo>
                    <a:pt x="3206" y="2862"/>
                    <a:pt x="3206" y="2732"/>
                    <a:pt x="3160" y="2620"/>
                  </a:cubicBezTo>
                  <a:cubicBezTo>
                    <a:pt x="3113" y="2500"/>
                    <a:pt x="3039" y="2407"/>
                    <a:pt x="2946" y="2342"/>
                  </a:cubicBezTo>
                  <a:cubicBezTo>
                    <a:pt x="2890" y="2305"/>
                    <a:pt x="2853" y="2267"/>
                    <a:pt x="2816" y="2249"/>
                  </a:cubicBezTo>
                  <a:cubicBezTo>
                    <a:pt x="2862" y="2249"/>
                    <a:pt x="2909" y="2230"/>
                    <a:pt x="2955" y="2221"/>
                  </a:cubicBezTo>
                  <a:cubicBezTo>
                    <a:pt x="3058" y="2202"/>
                    <a:pt x="3160" y="2175"/>
                    <a:pt x="3271" y="2119"/>
                  </a:cubicBezTo>
                  <a:cubicBezTo>
                    <a:pt x="3364" y="2063"/>
                    <a:pt x="3457" y="1979"/>
                    <a:pt x="3503" y="1877"/>
                  </a:cubicBezTo>
                  <a:cubicBezTo>
                    <a:pt x="3559" y="1766"/>
                    <a:pt x="3569" y="1645"/>
                    <a:pt x="3531" y="1524"/>
                  </a:cubicBezTo>
                  <a:cubicBezTo>
                    <a:pt x="3503" y="1413"/>
                    <a:pt x="3411" y="1329"/>
                    <a:pt x="3299" y="1273"/>
                  </a:cubicBezTo>
                  <a:cubicBezTo>
                    <a:pt x="3206" y="1208"/>
                    <a:pt x="3095" y="1190"/>
                    <a:pt x="2992" y="1180"/>
                  </a:cubicBezTo>
                  <a:cubicBezTo>
                    <a:pt x="2825" y="1153"/>
                    <a:pt x="2667" y="1162"/>
                    <a:pt x="2509" y="1143"/>
                  </a:cubicBezTo>
                  <a:cubicBezTo>
                    <a:pt x="2639" y="1069"/>
                    <a:pt x="2770" y="995"/>
                    <a:pt x="2872" y="874"/>
                  </a:cubicBezTo>
                  <a:cubicBezTo>
                    <a:pt x="2946" y="809"/>
                    <a:pt x="2992" y="716"/>
                    <a:pt x="3020" y="604"/>
                  </a:cubicBezTo>
                  <a:cubicBezTo>
                    <a:pt x="3048" y="511"/>
                    <a:pt x="3058" y="400"/>
                    <a:pt x="3020" y="307"/>
                  </a:cubicBezTo>
                  <a:cubicBezTo>
                    <a:pt x="2992" y="214"/>
                    <a:pt x="2918" y="121"/>
                    <a:pt x="2825" y="75"/>
                  </a:cubicBezTo>
                  <a:cubicBezTo>
                    <a:pt x="2732" y="28"/>
                    <a:pt x="2639" y="0"/>
                    <a:pt x="25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50"/>
            <p:cNvSpPr/>
            <p:nvPr/>
          </p:nvSpPr>
          <p:spPr>
            <a:xfrm>
              <a:off x="4688200" y="3394500"/>
              <a:ext cx="60425" cy="9500"/>
            </a:xfrm>
            <a:custGeom>
              <a:rect b="b" l="l" r="r" t="t"/>
              <a:pathLst>
                <a:path extrusionOk="0" h="380" w="2417">
                  <a:moveTo>
                    <a:pt x="2416" y="0"/>
                  </a:moveTo>
                  <a:lnTo>
                    <a:pt x="2416" y="0"/>
                  </a:lnTo>
                  <a:cubicBezTo>
                    <a:pt x="2221" y="28"/>
                    <a:pt x="2017" y="65"/>
                    <a:pt x="1813" y="75"/>
                  </a:cubicBezTo>
                  <a:lnTo>
                    <a:pt x="1209" y="186"/>
                  </a:lnTo>
                  <a:lnTo>
                    <a:pt x="605" y="288"/>
                  </a:lnTo>
                  <a:cubicBezTo>
                    <a:pt x="502" y="307"/>
                    <a:pt x="410" y="326"/>
                    <a:pt x="298" y="335"/>
                  </a:cubicBezTo>
                  <a:cubicBezTo>
                    <a:pt x="196" y="353"/>
                    <a:pt x="103" y="372"/>
                    <a:pt x="1" y="372"/>
                  </a:cubicBezTo>
                  <a:cubicBezTo>
                    <a:pt x="58" y="377"/>
                    <a:pt x="116" y="380"/>
                    <a:pt x="174" y="380"/>
                  </a:cubicBezTo>
                  <a:cubicBezTo>
                    <a:pt x="323" y="380"/>
                    <a:pt x="473" y="364"/>
                    <a:pt x="614" y="344"/>
                  </a:cubicBezTo>
                  <a:cubicBezTo>
                    <a:pt x="809" y="326"/>
                    <a:pt x="1023" y="288"/>
                    <a:pt x="1218" y="251"/>
                  </a:cubicBezTo>
                  <a:cubicBezTo>
                    <a:pt x="1432" y="214"/>
                    <a:pt x="1627" y="186"/>
                    <a:pt x="1822" y="140"/>
                  </a:cubicBezTo>
                  <a:cubicBezTo>
                    <a:pt x="2017" y="93"/>
                    <a:pt x="2221" y="56"/>
                    <a:pt x="24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50"/>
            <p:cNvSpPr/>
            <p:nvPr/>
          </p:nvSpPr>
          <p:spPr>
            <a:xfrm>
              <a:off x="4688200" y="3405875"/>
              <a:ext cx="66225" cy="14200"/>
            </a:xfrm>
            <a:custGeom>
              <a:rect b="b" l="l" r="r" t="t"/>
              <a:pathLst>
                <a:path extrusionOk="0" h="568" w="2649">
                  <a:moveTo>
                    <a:pt x="1" y="1"/>
                  </a:moveTo>
                  <a:cubicBezTo>
                    <a:pt x="112" y="29"/>
                    <a:pt x="233" y="47"/>
                    <a:pt x="335" y="75"/>
                  </a:cubicBezTo>
                  <a:cubicBezTo>
                    <a:pt x="437" y="103"/>
                    <a:pt x="558" y="121"/>
                    <a:pt x="660" y="149"/>
                  </a:cubicBezTo>
                  <a:lnTo>
                    <a:pt x="1320" y="298"/>
                  </a:lnTo>
                  <a:lnTo>
                    <a:pt x="1989" y="437"/>
                  </a:lnTo>
                  <a:cubicBezTo>
                    <a:pt x="2203" y="484"/>
                    <a:pt x="2426" y="530"/>
                    <a:pt x="2649" y="567"/>
                  </a:cubicBezTo>
                  <a:cubicBezTo>
                    <a:pt x="2426" y="502"/>
                    <a:pt x="2221" y="447"/>
                    <a:pt x="1998" y="372"/>
                  </a:cubicBezTo>
                  <a:cubicBezTo>
                    <a:pt x="1775" y="317"/>
                    <a:pt x="1552" y="270"/>
                    <a:pt x="1329" y="224"/>
                  </a:cubicBezTo>
                  <a:cubicBezTo>
                    <a:pt x="1116" y="177"/>
                    <a:pt x="893" y="131"/>
                    <a:pt x="670" y="94"/>
                  </a:cubicBezTo>
                  <a:cubicBezTo>
                    <a:pt x="456" y="66"/>
                    <a:pt x="224"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50"/>
            <p:cNvSpPr/>
            <p:nvPr/>
          </p:nvSpPr>
          <p:spPr>
            <a:xfrm>
              <a:off x="4709575" y="3401475"/>
              <a:ext cx="17225" cy="2800"/>
            </a:xfrm>
            <a:custGeom>
              <a:rect b="b" l="l" r="r" t="t"/>
              <a:pathLst>
                <a:path extrusionOk="0" h="112" w="689">
                  <a:moveTo>
                    <a:pt x="688" y="0"/>
                  </a:moveTo>
                  <a:cubicBezTo>
                    <a:pt x="577" y="0"/>
                    <a:pt x="456" y="9"/>
                    <a:pt x="354" y="47"/>
                  </a:cubicBezTo>
                  <a:lnTo>
                    <a:pt x="177" y="74"/>
                  </a:lnTo>
                  <a:lnTo>
                    <a:pt x="1" y="112"/>
                  </a:lnTo>
                  <a:lnTo>
                    <a:pt x="177" y="112"/>
                  </a:lnTo>
                  <a:cubicBezTo>
                    <a:pt x="233" y="102"/>
                    <a:pt x="298" y="102"/>
                    <a:pt x="354" y="93"/>
                  </a:cubicBezTo>
                  <a:cubicBezTo>
                    <a:pt x="465" y="65"/>
                    <a:pt x="586" y="47"/>
                    <a:pt x="6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50"/>
            <p:cNvSpPr/>
            <p:nvPr/>
          </p:nvSpPr>
          <p:spPr>
            <a:xfrm>
              <a:off x="4723050" y="3401475"/>
              <a:ext cx="10475" cy="3175"/>
            </a:xfrm>
            <a:custGeom>
              <a:rect b="b" l="l" r="r" t="t"/>
              <a:pathLst>
                <a:path extrusionOk="0" h="127" w="419">
                  <a:moveTo>
                    <a:pt x="419" y="0"/>
                  </a:moveTo>
                  <a:cubicBezTo>
                    <a:pt x="344" y="9"/>
                    <a:pt x="279" y="28"/>
                    <a:pt x="205" y="47"/>
                  </a:cubicBezTo>
                  <a:lnTo>
                    <a:pt x="103" y="74"/>
                  </a:lnTo>
                  <a:lnTo>
                    <a:pt x="0" y="112"/>
                  </a:lnTo>
                  <a:cubicBezTo>
                    <a:pt x="12" y="124"/>
                    <a:pt x="29" y="127"/>
                    <a:pt x="47" y="127"/>
                  </a:cubicBezTo>
                  <a:cubicBezTo>
                    <a:pt x="71" y="127"/>
                    <a:pt x="96" y="121"/>
                    <a:pt x="112" y="121"/>
                  </a:cubicBezTo>
                  <a:cubicBezTo>
                    <a:pt x="149" y="121"/>
                    <a:pt x="186" y="112"/>
                    <a:pt x="223" y="102"/>
                  </a:cubicBezTo>
                  <a:cubicBezTo>
                    <a:pt x="288" y="74"/>
                    <a:pt x="363" y="47"/>
                    <a:pt x="4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50"/>
            <p:cNvSpPr/>
            <p:nvPr/>
          </p:nvSpPr>
          <p:spPr>
            <a:xfrm>
              <a:off x="4718400" y="3406575"/>
              <a:ext cx="16275" cy="1425"/>
            </a:xfrm>
            <a:custGeom>
              <a:rect b="b" l="l" r="r" t="t"/>
              <a:pathLst>
                <a:path extrusionOk="0" h="57" w="651">
                  <a:moveTo>
                    <a:pt x="326" y="1"/>
                  </a:moveTo>
                  <a:cubicBezTo>
                    <a:pt x="205" y="10"/>
                    <a:pt x="103" y="19"/>
                    <a:pt x="1" y="38"/>
                  </a:cubicBezTo>
                  <a:cubicBezTo>
                    <a:pt x="56" y="47"/>
                    <a:pt x="103" y="56"/>
                    <a:pt x="159" y="56"/>
                  </a:cubicBezTo>
                  <a:lnTo>
                    <a:pt x="326" y="56"/>
                  </a:lnTo>
                  <a:cubicBezTo>
                    <a:pt x="437" y="47"/>
                    <a:pt x="549" y="47"/>
                    <a:pt x="651" y="10"/>
                  </a:cubicBezTo>
                  <a:cubicBezTo>
                    <a:pt x="549" y="1"/>
                    <a:pt x="437" y="1"/>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50"/>
            <p:cNvSpPr/>
            <p:nvPr/>
          </p:nvSpPr>
          <p:spPr>
            <a:xfrm>
              <a:off x="4702600" y="3405475"/>
              <a:ext cx="10250" cy="2000"/>
            </a:xfrm>
            <a:custGeom>
              <a:rect b="b" l="l" r="r" t="t"/>
              <a:pathLst>
                <a:path extrusionOk="0" h="80" w="410">
                  <a:moveTo>
                    <a:pt x="108" y="0"/>
                  </a:moveTo>
                  <a:cubicBezTo>
                    <a:pt x="73" y="0"/>
                    <a:pt x="38" y="3"/>
                    <a:pt x="1" y="7"/>
                  </a:cubicBezTo>
                  <a:cubicBezTo>
                    <a:pt x="66" y="45"/>
                    <a:pt x="131" y="54"/>
                    <a:pt x="205" y="72"/>
                  </a:cubicBezTo>
                  <a:cubicBezTo>
                    <a:pt x="238" y="77"/>
                    <a:pt x="273" y="79"/>
                    <a:pt x="307" y="79"/>
                  </a:cubicBezTo>
                  <a:cubicBezTo>
                    <a:pt x="342" y="79"/>
                    <a:pt x="377" y="77"/>
                    <a:pt x="410" y="72"/>
                  </a:cubicBezTo>
                  <a:cubicBezTo>
                    <a:pt x="345" y="35"/>
                    <a:pt x="270" y="26"/>
                    <a:pt x="215" y="7"/>
                  </a:cubicBezTo>
                  <a:cubicBezTo>
                    <a:pt x="177" y="3"/>
                    <a:pt x="143" y="0"/>
                    <a:pt x="1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50"/>
            <p:cNvSpPr/>
            <p:nvPr/>
          </p:nvSpPr>
          <p:spPr>
            <a:xfrm>
              <a:off x="4754625" y="3411450"/>
              <a:ext cx="14900" cy="3725"/>
            </a:xfrm>
            <a:custGeom>
              <a:rect b="b" l="l" r="r" t="t"/>
              <a:pathLst>
                <a:path extrusionOk="0" h="149" w="596">
                  <a:moveTo>
                    <a:pt x="596" y="1"/>
                  </a:moveTo>
                  <a:cubicBezTo>
                    <a:pt x="493" y="19"/>
                    <a:pt x="382" y="38"/>
                    <a:pt x="289" y="66"/>
                  </a:cubicBezTo>
                  <a:lnTo>
                    <a:pt x="150" y="94"/>
                  </a:lnTo>
                  <a:cubicBezTo>
                    <a:pt x="94" y="121"/>
                    <a:pt x="47" y="131"/>
                    <a:pt x="1" y="140"/>
                  </a:cubicBezTo>
                  <a:cubicBezTo>
                    <a:pt x="16" y="146"/>
                    <a:pt x="33" y="148"/>
                    <a:pt x="50" y="148"/>
                  </a:cubicBezTo>
                  <a:cubicBezTo>
                    <a:pt x="84" y="148"/>
                    <a:pt x="119" y="140"/>
                    <a:pt x="150" y="140"/>
                  </a:cubicBezTo>
                  <a:cubicBezTo>
                    <a:pt x="196" y="140"/>
                    <a:pt x="261" y="131"/>
                    <a:pt x="308" y="121"/>
                  </a:cubicBezTo>
                  <a:cubicBezTo>
                    <a:pt x="410" y="84"/>
                    <a:pt x="503" y="47"/>
                    <a:pt x="5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50"/>
            <p:cNvSpPr/>
            <p:nvPr/>
          </p:nvSpPr>
          <p:spPr>
            <a:xfrm>
              <a:off x="4748600" y="3411450"/>
              <a:ext cx="10250" cy="2825"/>
            </a:xfrm>
            <a:custGeom>
              <a:rect b="b" l="l" r="r" t="t"/>
              <a:pathLst>
                <a:path extrusionOk="0" h="113" w="410">
                  <a:moveTo>
                    <a:pt x="409" y="1"/>
                  </a:moveTo>
                  <a:cubicBezTo>
                    <a:pt x="335" y="1"/>
                    <a:pt x="270" y="19"/>
                    <a:pt x="196" y="28"/>
                  </a:cubicBezTo>
                  <a:cubicBezTo>
                    <a:pt x="121" y="47"/>
                    <a:pt x="65" y="56"/>
                    <a:pt x="0" y="84"/>
                  </a:cubicBezTo>
                  <a:cubicBezTo>
                    <a:pt x="38" y="112"/>
                    <a:pt x="65" y="112"/>
                    <a:pt x="103" y="112"/>
                  </a:cubicBezTo>
                  <a:cubicBezTo>
                    <a:pt x="140" y="112"/>
                    <a:pt x="177" y="112"/>
                    <a:pt x="205" y="94"/>
                  </a:cubicBezTo>
                  <a:lnTo>
                    <a:pt x="316" y="66"/>
                  </a:lnTo>
                  <a:cubicBezTo>
                    <a:pt x="344" y="38"/>
                    <a:pt x="381" y="2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50"/>
            <p:cNvSpPr/>
            <p:nvPr/>
          </p:nvSpPr>
          <p:spPr>
            <a:xfrm>
              <a:off x="4764150" y="3407500"/>
              <a:ext cx="5600" cy="2625"/>
            </a:xfrm>
            <a:custGeom>
              <a:rect b="b" l="l" r="r" t="t"/>
              <a:pathLst>
                <a:path extrusionOk="0" h="105" w="224">
                  <a:moveTo>
                    <a:pt x="224" y="1"/>
                  </a:moveTo>
                  <a:lnTo>
                    <a:pt x="224" y="1"/>
                  </a:lnTo>
                  <a:cubicBezTo>
                    <a:pt x="177" y="10"/>
                    <a:pt x="140" y="19"/>
                    <a:pt x="112" y="38"/>
                  </a:cubicBezTo>
                  <a:cubicBezTo>
                    <a:pt x="94" y="47"/>
                    <a:pt x="75" y="47"/>
                    <a:pt x="66" y="56"/>
                  </a:cubicBezTo>
                  <a:cubicBezTo>
                    <a:pt x="38" y="66"/>
                    <a:pt x="29" y="84"/>
                    <a:pt x="1" y="94"/>
                  </a:cubicBezTo>
                  <a:cubicBezTo>
                    <a:pt x="21" y="101"/>
                    <a:pt x="40" y="104"/>
                    <a:pt x="59" y="104"/>
                  </a:cubicBezTo>
                  <a:cubicBezTo>
                    <a:pt x="85" y="104"/>
                    <a:pt x="110" y="99"/>
                    <a:pt x="131" y="94"/>
                  </a:cubicBezTo>
                  <a:cubicBezTo>
                    <a:pt x="159" y="84"/>
                    <a:pt x="177" y="66"/>
                    <a:pt x="187" y="56"/>
                  </a:cubicBezTo>
                  <a:cubicBezTo>
                    <a:pt x="205" y="38"/>
                    <a:pt x="215" y="19"/>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50"/>
            <p:cNvSpPr/>
            <p:nvPr/>
          </p:nvSpPr>
          <p:spPr>
            <a:xfrm>
              <a:off x="4749750" y="3439100"/>
              <a:ext cx="12100" cy="5925"/>
            </a:xfrm>
            <a:custGeom>
              <a:rect b="b" l="l" r="r" t="t"/>
              <a:pathLst>
                <a:path extrusionOk="0" h="237" w="484">
                  <a:moveTo>
                    <a:pt x="484" y="0"/>
                  </a:moveTo>
                  <a:lnTo>
                    <a:pt x="484" y="0"/>
                  </a:lnTo>
                  <a:cubicBezTo>
                    <a:pt x="428" y="84"/>
                    <a:pt x="363" y="130"/>
                    <a:pt x="280" y="177"/>
                  </a:cubicBezTo>
                  <a:cubicBezTo>
                    <a:pt x="233" y="186"/>
                    <a:pt x="187" y="186"/>
                    <a:pt x="140" y="195"/>
                  </a:cubicBezTo>
                  <a:lnTo>
                    <a:pt x="1" y="195"/>
                  </a:lnTo>
                  <a:cubicBezTo>
                    <a:pt x="19" y="214"/>
                    <a:pt x="47" y="214"/>
                    <a:pt x="66" y="223"/>
                  </a:cubicBezTo>
                  <a:cubicBezTo>
                    <a:pt x="94" y="223"/>
                    <a:pt x="112" y="233"/>
                    <a:pt x="140" y="233"/>
                  </a:cubicBezTo>
                  <a:cubicBezTo>
                    <a:pt x="154" y="235"/>
                    <a:pt x="168" y="236"/>
                    <a:pt x="183" y="236"/>
                  </a:cubicBezTo>
                  <a:cubicBezTo>
                    <a:pt x="219" y="236"/>
                    <a:pt x="256" y="230"/>
                    <a:pt x="289" y="223"/>
                  </a:cubicBezTo>
                  <a:cubicBezTo>
                    <a:pt x="335" y="214"/>
                    <a:pt x="382" y="177"/>
                    <a:pt x="419" y="140"/>
                  </a:cubicBezTo>
                  <a:cubicBezTo>
                    <a:pt x="456" y="102"/>
                    <a:pt x="484" y="47"/>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50"/>
            <p:cNvSpPr/>
            <p:nvPr/>
          </p:nvSpPr>
          <p:spPr>
            <a:xfrm>
              <a:off x="4740700" y="3440475"/>
              <a:ext cx="13500" cy="2125"/>
            </a:xfrm>
            <a:custGeom>
              <a:rect b="b" l="l" r="r" t="t"/>
              <a:pathLst>
                <a:path extrusionOk="0" h="85" w="540">
                  <a:moveTo>
                    <a:pt x="1" y="1"/>
                  </a:moveTo>
                  <a:lnTo>
                    <a:pt x="1" y="1"/>
                  </a:lnTo>
                  <a:cubicBezTo>
                    <a:pt x="38" y="29"/>
                    <a:pt x="84" y="47"/>
                    <a:pt x="131" y="66"/>
                  </a:cubicBezTo>
                  <a:cubicBezTo>
                    <a:pt x="177" y="75"/>
                    <a:pt x="224" y="85"/>
                    <a:pt x="270" y="85"/>
                  </a:cubicBezTo>
                  <a:cubicBezTo>
                    <a:pt x="363" y="85"/>
                    <a:pt x="446" y="85"/>
                    <a:pt x="539" y="66"/>
                  </a:cubicBezTo>
                  <a:cubicBezTo>
                    <a:pt x="505" y="52"/>
                    <a:pt x="471" y="44"/>
                    <a:pt x="430" y="44"/>
                  </a:cubicBezTo>
                  <a:cubicBezTo>
                    <a:pt x="415" y="44"/>
                    <a:pt x="399" y="45"/>
                    <a:pt x="381" y="47"/>
                  </a:cubicBezTo>
                  <a:cubicBezTo>
                    <a:pt x="354" y="47"/>
                    <a:pt x="307" y="38"/>
                    <a:pt x="261" y="38"/>
                  </a:cubicBezTo>
                  <a:lnTo>
                    <a:pt x="131" y="29"/>
                  </a:lnTo>
                  <a:cubicBezTo>
                    <a:pt x="93" y="20"/>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50"/>
            <p:cNvSpPr/>
            <p:nvPr/>
          </p:nvSpPr>
          <p:spPr>
            <a:xfrm>
              <a:off x="4733725" y="3441175"/>
              <a:ext cx="11425" cy="3750"/>
            </a:xfrm>
            <a:custGeom>
              <a:rect b="b" l="l" r="r" t="t"/>
              <a:pathLst>
                <a:path extrusionOk="0" h="150" w="457">
                  <a:moveTo>
                    <a:pt x="1" y="1"/>
                  </a:moveTo>
                  <a:lnTo>
                    <a:pt x="1" y="1"/>
                  </a:lnTo>
                  <a:cubicBezTo>
                    <a:pt x="29" y="38"/>
                    <a:pt x="57" y="57"/>
                    <a:pt x="94" y="84"/>
                  </a:cubicBezTo>
                  <a:cubicBezTo>
                    <a:pt x="131" y="103"/>
                    <a:pt x="177" y="112"/>
                    <a:pt x="214" y="131"/>
                  </a:cubicBezTo>
                  <a:cubicBezTo>
                    <a:pt x="242" y="140"/>
                    <a:pt x="289" y="150"/>
                    <a:pt x="326" y="150"/>
                  </a:cubicBezTo>
                  <a:lnTo>
                    <a:pt x="456" y="150"/>
                  </a:lnTo>
                  <a:cubicBezTo>
                    <a:pt x="372" y="112"/>
                    <a:pt x="307" y="94"/>
                    <a:pt x="233" y="66"/>
                  </a:cubicBezTo>
                  <a:cubicBezTo>
                    <a:pt x="149" y="47"/>
                    <a:pt x="84"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50"/>
            <p:cNvSpPr/>
            <p:nvPr/>
          </p:nvSpPr>
          <p:spPr>
            <a:xfrm>
              <a:off x="4746275" y="3438750"/>
              <a:ext cx="8150" cy="1525"/>
            </a:xfrm>
            <a:custGeom>
              <a:rect b="b" l="l" r="r" t="t"/>
              <a:pathLst>
                <a:path extrusionOk="0" h="61" w="326">
                  <a:moveTo>
                    <a:pt x="56" y="1"/>
                  </a:moveTo>
                  <a:cubicBezTo>
                    <a:pt x="38" y="1"/>
                    <a:pt x="19" y="2"/>
                    <a:pt x="1" y="5"/>
                  </a:cubicBezTo>
                  <a:cubicBezTo>
                    <a:pt x="47" y="42"/>
                    <a:pt x="103" y="61"/>
                    <a:pt x="158" y="61"/>
                  </a:cubicBezTo>
                  <a:cubicBezTo>
                    <a:pt x="186" y="61"/>
                    <a:pt x="223" y="61"/>
                    <a:pt x="242" y="51"/>
                  </a:cubicBezTo>
                  <a:cubicBezTo>
                    <a:pt x="270" y="42"/>
                    <a:pt x="298" y="42"/>
                    <a:pt x="326" y="14"/>
                  </a:cubicBezTo>
                  <a:cubicBezTo>
                    <a:pt x="270" y="5"/>
                    <a:pt x="205" y="5"/>
                    <a:pt x="158" y="5"/>
                  </a:cubicBezTo>
                  <a:cubicBezTo>
                    <a:pt x="127" y="5"/>
                    <a:pt x="92"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50"/>
            <p:cNvSpPr/>
            <p:nvPr/>
          </p:nvSpPr>
          <p:spPr>
            <a:xfrm>
              <a:off x="4692625" y="3410750"/>
              <a:ext cx="7675" cy="9550"/>
            </a:xfrm>
            <a:custGeom>
              <a:rect b="b" l="l" r="r" t="t"/>
              <a:pathLst>
                <a:path extrusionOk="0" h="382" w="307">
                  <a:moveTo>
                    <a:pt x="0" y="1"/>
                  </a:moveTo>
                  <a:cubicBezTo>
                    <a:pt x="0" y="29"/>
                    <a:pt x="19" y="75"/>
                    <a:pt x="47" y="112"/>
                  </a:cubicBezTo>
                  <a:lnTo>
                    <a:pt x="112" y="214"/>
                  </a:lnTo>
                  <a:cubicBezTo>
                    <a:pt x="158" y="289"/>
                    <a:pt x="233" y="354"/>
                    <a:pt x="307" y="382"/>
                  </a:cubicBezTo>
                  <a:cubicBezTo>
                    <a:pt x="251" y="307"/>
                    <a:pt x="205" y="252"/>
                    <a:pt x="158" y="187"/>
                  </a:cubicBezTo>
                  <a:cubicBezTo>
                    <a:pt x="103" y="122"/>
                    <a:pt x="56"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50"/>
            <p:cNvSpPr/>
            <p:nvPr/>
          </p:nvSpPr>
          <p:spPr>
            <a:xfrm>
              <a:off x="4697275" y="3412375"/>
              <a:ext cx="6750" cy="6775"/>
            </a:xfrm>
            <a:custGeom>
              <a:rect b="b" l="l" r="r" t="t"/>
              <a:pathLst>
                <a:path extrusionOk="0" h="271" w="270">
                  <a:moveTo>
                    <a:pt x="0" y="1"/>
                  </a:moveTo>
                  <a:cubicBezTo>
                    <a:pt x="0" y="38"/>
                    <a:pt x="19" y="75"/>
                    <a:pt x="37" y="94"/>
                  </a:cubicBezTo>
                  <a:cubicBezTo>
                    <a:pt x="56" y="131"/>
                    <a:pt x="74" y="149"/>
                    <a:pt x="102" y="177"/>
                  </a:cubicBezTo>
                  <a:cubicBezTo>
                    <a:pt x="149" y="224"/>
                    <a:pt x="205" y="261"/>
                    <a:pt x="270" y="270"/>
                  </a:cubicBezTo>
                  <a:lnTo>
                    <a:pt x="205" y="196"/>
                  </a:lnTo>
                  <a:lnTo>
                    <a:pt x="139" y="131"/>
                  </a:lnTo>
                  <a:cubicBezTo>
                    <a:pt x="93"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50"/>
            <p:cNvSpPr/>
            <p:nvPr/>
          </p:nvSpPr>
          <p:spPr>
            <a:xfrm>
              <a:off x="4702150" y="3413300"/>
              <a:ext cx="9075" cy="2450"/>
            </a:xfrm>
            <a:custGeom>
              <a:rect b="b" l="l" r="r" t="t"/>
              <a:pathLst>
                <a:path extrusionOk="0" h="98" w="363">
                  <a:moveTo>
                    <a:pt x="0" y="1"/>
                  </a:moveTo>
                  <a:cubicBezTo>
                    <a:pt x="56" y="38"/>
                    <a:pt x="112" y="57"/>
                    <a:pt x="158" y="66"/>
                  </a:cubicBezTo>
                  <a:cubicBezTo>
                    <a:pt x="195" y="85"/>
                    <a:pt x="223" y="94"/>
                    <a:pt x="251" y="94"/>
                  </a:cubicBezTo>
                  <a:cubicBezTo>
                    <a:pt x="276" y="94"/>
                    <a:pt x="301" y="98"/>
                    <a:pt x="325" y="98"/>
                  </a:cubicBezTo>
                  <a:cubicBezTo>
                    <a:pt x="338" y="98"/>
                    <a:pt x="350" y="97"/>
                    <a:pt x="363" y="94"/>
                  </a:cubicBezTo>
                  <a:lnTo>
                    <a:pt x="186" y="20"/>
                  </a:lnTo>
                  <a:cubicBezTo>
                    <a:pt x="130"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50"/>
            <p:cNvSpPr/>
            <p:nvPr/>
          </p:nvSpPr>
          <p:spPr>
            <a:xfrm>
              <a:off x="4705400" y="3417725"/>
              <a:ext cx="7225" cy="3975"/>
            </a:xfrm>
            <a:custGeom>
              <a:rect b="b" l="l" r="r" t="t"/>
              <a:pathLst>
                <a:path extrusionOk="0" h="159" w="289">
                  <a:moveTo>
                    <a:pt x="0" y="0"/>
                  </a:moveTo>
                  <a:cubicBezTo>
                    <a:pt x="28" y="47"/>
                    <a:pt x="75" y="75"/>
                    <a:pt x="121" y="103"/>
                  </a:cubicBezTo>
                  <a:cubicBezTo>
                    <a:pt x="177" y="121"/>
                    <a:pt x="233" y="149"/>
                    <a:pt x="288" y="158"/>
                  </a:cubicBezTo>
                  <a:cubicBezTo>
                    <a:pt x="251" y="112"/>
                    <a:pt x="205" y="75"/>
                    <a:pt x="158" y="56"/>
                  </a:cubicBezTo>
                  <a:cubicBezTo>
                    <a:pt x="103" y="2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50"/>
            <p:cNvSpPr/>
            <p:nvPr/>
          </p:nvSpPr>
          <p:spPr>
            <a:xfrm>
              <a:off x="4703525" y="3422825"/>
              <a:ext cx="9100" cy="5850"/>
            </a:xfrm>
            <a:custGeom>
              <a:rect b="b" l="l" r="r" t="t"/>
              <a:pathLst>
                <a:path extrusionOk="0" h="234" w="364">
                  <a:moveTo>
                    <a:pt x="1" y="1"/>
                  </a:moveTo>
                  <a:lnTo>
                    <a:pt x="1" y="1"/>
                  </a:lnTo>
                  <a:cubicBezTo>
                    <a:pt x="47" y="57"/>
                    <a:pt x="103" y="103"/>
                    <a:pt x="168" y="140"/>
                  </a:cubicBezTo>
                  <a:cubicBezTo>
                    <a:pt x="224" y="177"/>
                    <a:pt x="289" y="215"/>
                    <a:pt x="363" y="233"/>
                  </a:cubicBezTo>
                  <a:cubicBezTo>
                    <a:pt x="317" y="177"/>
                    <a:pt x="261" y="131"/>
                    <a:pt x="196" y="94"/>
                  </a:cubicBezTo>
                  <a:cubicBezTo>
                    <a:pt x="140" y="57"/>
                    <a:pt x="75"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50"/>
            <p:cNvSpPr/>
            <p:nvPr/>
          </p:nvSpPr>
          <p:spPr>
            <a:xfrm>
              <a:off x="4743950" y="3368175"/>
              <a:ext cx="13975" cy="1950"/>
            </a:xfrm>
            <a:custGeom>
              <a:rect b="b" l="l" r="r" t="t"/>
              <a:pathLst>
                <a:path extrusionOk="0" h="78" w="559">
                  <a:moveTo>
                    <a:pt x="218" y="0"/>
                  </a:moveTo>
                  <a:cubicBezTo>
                    <a:pt x="143" y="0"/>
                    <a:pt x="66" y="16"/>
                    <a:pt x="1" y="59"/>
                  </a:cubicBezTo>
                  <a:cubicBezTo>
                    <a:pt x="47" y="50"/>
                    <a:pt x="94" y="50"/>
                    <a:pt x="140" y="50"/>
                  </a:cubicBezTo>
                  <a:lnTo>
                    <a:pt x="279" y="50"/>
                  </a:lnTo>
                  <a:cubicBezTo>
                    <a:pt x="372" y="50"/>
                    <a:pt x="465" y="59"/>
                    <a:pt x="558" y="78"/>
                  </a:cubicBezTo>
                  <a:cubicBezTo>
                    <a:pt x="512" y="50"/>
                    <a:pt x="465" y="31"/>
                    <a:pt x="419" y="31"/>
                  </a:cubicBezTo>
                  <a:cubicBezTo>
                    <a:pt x="372" y="13"/>
                    <a:pt x="326" y="4"/>
                    <a:pt x="279" y="4"/>
                  </a:cubicBezTo>
                  <a:cubicBezTo>
                    <a:pt x="259" y="2"/>
                    <a:pt x="239" y="0"/>
                    <a:pt x="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50"/>
            <p:cNvSpPr/>
            <p:nvPr/>
          </p:nvSpPr>
          <p:spPr>
            <a:xfrm>
              <a:off x="4740700" y="3370575"/>
              <a:ext cx="11650" cy="2125"/>
            </a:xfrm>
            <a:custGeom>
              <a:rect b="b" l="l" r="r" t="t"/>
              <a:pathLst>
                <a:path extrusionOk="0" h="85" w="466">
                  <a:moveTo>
                    <a:pt x="233" y="0"/>
                  </a:moveTo>
                  <a:cubicBezTo>
                    <a:pt x="149" y="0"/>
                    <a:pt x="56" y="28"/>
                    <a:pt x="1" y="84"/>
                  </a:cubicBezTo>
                  <a:lnTo>
                    <a:pt x="121" y="75"/>
                  </a:lnTo>
                  <a:cubicBezTo>
                    <a:pt x="149" y="75"/>
                    <a:pt x="196" y="56"/>
                    <a:pt x="233" y="56"/>
                  </a:cubicBezTo>
                  <a:cubicBezTo>
                    <a:pt x="307" y="47"/>
                    <a:pt x="381" y="47"/>
                    <a:pt x="465" y="38"/>
                  </a:cubicBezTo>
                  <a:cubicBezTo>
                    <a:pt x="428" y="28"/>
                    <a:pt x="381" y="10"/>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50"/>
            <p:cNvSpPr/>
            <p:nvPr/>
          </p:nvSpPr>
          <p:spPr>
            <a:xfrm>
              <a:off x="4733500" y="3374825"/>
              <a:ext cx="12575" cy="2975"/>
            </a:xfrm>
            <a:custGeom>
              <a:rect b="b" l="l" r="r" t="t"/>
              <a:pathLst>
                <a:path extrusionOk="0" h="119" w="503">
                  <a:moveTo>
                    <a:pt x="391" y="1"/>
                  </a:moveTo>
                  <a:cubicBezTo>
                    <a:pt x="340" y="1"/>
                    <a:pt x="291" y="5"/>
                    <a:pt x="242" y="16"/>
                  </a:cubicBezTo>
                  <a:cubicBezTo>
                    <a:pt x="196" y="26"/>
                    <a:pt x="149" y="44"/>
                    <a:pt x="112" y="53"/>
                  </a:cubicBezTo>
                  <a:cubicBezTo>
                    <a:pt x="66" y="72"/>
                    <a:pt x="38" y="91"/>
                    <a:pt x="1" y="118"/>
                  </a:cubicBezTo>
                  <a:lnTo>
                    <a:pt x="131" y="100"/>
                  </a:lnTo>
                  <a:cubicBezTo>
                    <a:pt x="177" y="100"/>
                    <a:pt x="205" y="91"/>
                    <a:pt x="251" y="72"/>
                  </a:cubicBezTo>
                  <a:cubicBezTo>
                    <a:pt x="335" y="63"/>
                    <a:pt x="419" y="44"/>
                    <a:pt x="502" y="7"/>
                  </a:cubicBezTo>
                  <a:cubicBezTo>
                    <a:pt x="464" y="3"/>
                    <a:pt x="427" y="1"/>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50"/>
            <p:cNvSpPr/>
            <p:nvPr/>
          </p:nvSpPr>
          <p:spPr>
            <a:xfrm>
              <a:off x="4723975" y="3372675"/>
              <a:ext cx="11650" cy="5600"/>
            </a:xfrm>
            <a:custGeom>
              <a:rect b="b" l="l" r="r" t="t"/>
              <a:pathLst>
                <a:path extrusionOk="0" h="224" w="466">
                  <a:moveTo>
                    <a:pt x="465" y="0"/>
                  </a:moveTo>
                  <a:cubicBezTo>
                    <a:pt x="382" y="0"/>
                    <a:pt x="298" y="37"/>
                    <a:pt x="214" y="65"/>
                  </a:cubicBezTo>
                  <a:cubicBezTo>
                    <a:pt x="168" y="84"/>
                    <a:pt x="140" y="102"/>
                    <a:pt x="103" y="130"/>
                  </a:cubicBezTo>
                  <a:cubicBezTo>
                    <a:pt x="56" y="149"/>
                    <a:pt x="19" y="186"/>
                    <a:pt x="1" y="223"/>
                  </a:cubicBezTo>
                  <a:lnTo>
                    <a:pt x="112" y="177"/>
                  </a:lnTo>
                  <a:cubicBezTo>
                    <a:pt x="149" y="158"/>
                    <a:pt x="196" y="139"/>
                    <a:pt x="233" y="130"/>
                  </a:cubicBezTo>
                  <a:cubicBezTo>
                    <a:pt x="307" y="93"/>
                    <a:pt x="391" y="56"/>
                    <a:pt x="4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50"/>
            <p:cNvSpPr/>
            <p:nvPr/>
          </p:nvSpPr>
          <p:spPr>
            <a:xfrm>
              <a:off x="4715150" y="3379800"/>
              <a:ext cx="12800" cy="4500"/>
            </a:xfrm>
            <a:custGeom>
              <a:rect b="b" l="l" r="r" t="t"/>
              <a:pathLst>
                <a:path extrusionOk="0" h="180" w="512">
                  <a:moveTo>
                    <a:pt x="464" y="1"/>
                  </a:moveTo>
                  <a:cubicBezTo>
                    <a:pt x="389" y="1"/>
                    <a:pt x="317" y="19"/>
                    <a:pt x="233" y="50"/>
                  </a:cubicBezTo>
                  <a:cubicBezTo>
                    <a:pt x="186" y="59"/>
                    <a:pt x="149" y="68"/>
                    <a:pt x="103" y="96"/>
                  </a:cubicBezTo>
                  <a:cubicBezTo>
                    <a:pt x="75" y="105"/>
                    <a:pt x="28" y="142"/>
                    <a:pt x="1" y="180"/>
                  </a:cubicBezTo>
                  <a:cubicBezTo>
                    <a:pt x="47" y="152"/>
                    <a:pt x="84" y="142"/>
                    <a:pt x="131" y="133"/>
                  </a:cubicBezTo>
                  <a:lnTo>
                    <a:pt x="261" y="96"/>
                  </a:lnTo>
                  <a:cubicBezTo>
                    <a:pt x="354" y="77"/>
                    <a:pt x="428" y="40"/>
                    <a:pt x="512" y="3"/>
                  </a:cubicBezTo>
                  <a:cubicBezTo>
                    <a:pt x="496" y="1"/>
                    <a:pt x="480" y="1"/>
                    <a:pt x="4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50"/>
            <p:cNvSpPr/>
            <p:nvPr/>
          </p:nvSpPr>
          <p:spPr>
            <a:xfrm>
              <a:off x="4745350" y="3400775"/>
              <a:ext cx="5825" cy="1400"/>
            </a:xfrm>
            <a:custGeom>
              <a:rect b="b" l="l" r="r" t="t"/>
              <a:pathLst>
                <a:path extrusionOk="0" h="56" w="233">
                  <a:moveTo>
                    <a:pt x="121" y="0"/>
                  </a:moveTo>
                  <a:cubicBezTo>
                    <a:pt x="84" y="0"/>
                    <a:pt x="38" y="10"/>
                    <a:pt x="0" y="37"/>
                  </a:cubicBezTo>
                  <a:cubicBezTo>
                    <a:pt x="38" y="56"/>
                    <a:pt x="84" y="56"/>
                    <a:pt x="121" y="56"/>
                  </a:cubicBezTo>
                  <a:cubicBezTo>
                    <a:pt x="149" y="56"/>
                    <a:pt x="195" y="47"/>
                    <a:pt x="233" y="28"/>
                  </a:cubicBezTo>
                  <a:cubicBezTo>
                    <a:pt x="186" y="0"/>
                    <a:pt x="149"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50"/>
            <p:cNvSpPr/>
            <p:nvPr/>
          </p:nvSpPr>
          <p:spPr>
            <a:xfrm>
              <a:off x="4750000" y="3402625"/>
              <a:ext cx="5825" cy="1650"/>
            </a:xfrm>
            <a:custGeom>
              <a:rect b="b" l="l" r="r" t="t"/>
              <a:pathLst>
                <a:path extrusionOk="0" h="66" w="233">
                  <a:moveTo>
                    <a:pt x="121" y="1"/>
                  </a:moveTo>
                  <a:cubicBezTo>
                    <a:pt x="84" y="10"/>
                    <a:pt x="37" y="19"/>
                    <a:pt x="0" y="47"/>
                  </a:cubicBezTo>
                  <a:cubicBezTo>
                    <a:pt x="37" y="66"/>
                    <a:pt x="84" y="66"/>
                    <a:pt x="121" y="66"/>
                  </a:cubicBezTo>
                  <a:cubicBezTo>
                    <a:pt x="149" y="56"/>
                    <a:pt x="195" y="47"/>
                    <a:pt x="232" y="19"/>
                  </a:cubicBezTo>
                  <a:cubicBezTo>
                    <a:pt x="195" y="10"/>
                    <a:pt x="149" y="10"/>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50"/>
            <p:cNvSpPr/>
            <p:nvPr/>
          </p:nvSpPr>
          <p:spPr>
            <a:xfrm>
              <a:off x="4703525" y="3386600"/>
              <a:ext cx="7700" cy="4450"/>
            </a:xfrm>
            <a:custGeom>
              <a:rect b="b" l="l" r="r" t="t"/>
              <a:pathLst>
                <a:path extrusionOk="0" h="178" w="308">
                  <a:moveTo>
                    <a:pt x="308" y="1"/>
                  </a:moveTo>
                  <a:lnTo>
                    <a:pt x="308" y="1"/>
                  </a:lnTo>
                  <a:cubicBezTo>
                    <a:pt x="233" y="10"/>
                    <a:pt x="178" y="38"/>
                    <a:pt x="131" y="56"/>
                  </a:cubicBezTo>
                  <a:cubicBezTo>
                    <a:pt x="103" y="66"/>
                    <a:pt x="85" y="75"/>
                    <a:pt x="57" y="103"/>
                  </a:cubicBezTo>
                  <a:cubicBezTo>
                    <a:pt x="38" y="131"/>
                    <a:pt x="10" y="149"/>
                    <a:pt x="1" y="177"/>
                  </a:cubicBezTo>
                  <a:cubicBezTo>
                    <a:pt x="57" y="149"/>
                    <a:pt x="112" y="131"/>
                    <a:pt x="168" y="103"/>
                  </a:cubicBezTo>
                  <a:cubicBezTo>
                    <a:pt x="215" y="84"/>
                    <a:pt x="252" y="47"/>
                    <a:pt x="3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50"/>
            <p:cNvSpPr/>
            <p:nvPr/>
          </p:nvSpPr>
          <p:spPr>
            <a:xfrm>
              <a:off x="4789025" y="3444875"/>
              <a:ext cx="87350" cy="81125"/>
            </a:xfrm>
            <a:custGeom>
              <a:rect b="b" l="l" r="r" t="t"/>
              <a:pathLst>
                <a:path extrusionOk="0" h="3245" w="3494">
                  <a:moveTo>
                    <a:pt x="2599" y="1"/>
                  </a:moveTo>
                  <a:cubicBezTo>
                    <a:pt x="2584" y="1"/>
                    <a:pt x="2569" y="1"/>
                    <a:pt x="2555" y="2"/>
                  </a:cubicBezTo>
                  <a:cubicBezTo>
                    <a:pt x="1737" y="29"/>
                    <a:pt x="938" y="243"/>
                    <a:pt x="242" y="643"/>
                  </a:cubicBezTo>
                  <a:cubicBezTo>
                    <a:pt x="0" y="754"/>
                    <a:pt x="74" y="1107"/>
                    <a:pt x="167" y="1284"/>
                  </a:cubicBezTo>
                  <a:cubicBezTo>
                    <a:pt x="483" y="1990"/>
                    <a:pt x="957" y="2640"/>
                    <a:pt x="1635" y="3030"/>
                  </a:cubicBezTo>
                  <a:cubicBezTo>
                    <a:pt x="1831" y="3146"/>
                    <a:pt x="2052" y="3245"/>
                    <a:pt x="2291" y="3245"/>
                  </a:cubicBezTo>
                  <a:cubicBezTo>
                    <a:pt x="2301" y="3245"/>
                    <a:pt x="2312" y="3244"/>
                    <a:pt x="2323" y="3244"/>
                  </a:cubicBezTo>
                  <a:cubicBezTo>
                    <a:pt x="2564" y="3235"/>
                    <a:pt x="2806" y="3067"/>
                    <a:pt x="2852" y="2835"/>
                  </a:cubicBezTo>
                  <a:cubicBezTo>
                    <a:pt x="2899" y="2584"/>
                    <a:pt x="2704" y="2334"/>
                    <a:pt x="2518" y="2148"/>
                  </a:cubicBezTo>
                  <a:lnTo>
                    <a:pt x="2518" y="2148"/>
                  </a:lnTo>
                  <a:cubicBezTo>
                    <a:pt x="2656" y="2181"/>
                    <a:pt x="2794" y="2213"/>
                    <a:pt x="2935" y="2213"/>
                  </a:cubicBezTo>
                  <a:cubicBezTo>
                    <a:pt x="2994" y="2213"/>
                    <a:pt x="3053" y="2208"/>
                    <a:pt x="3112" y="2194"/>
                  </a:cubicBezTo>
                  <a:cubicBezTo>
                    <a:pt x="3298" y="2148"/>
                    <a:pt x="3484" y="1990"/>
                    <a:pt x="3493" y="1795"/>
                  </a:cubicBezTo>
                  <a:cubicBezTo>
                    <a:pt x="3493" y="1581"/>
                    <a:pt x="3317" y="1404"/>
                    <a:pt x="3122" y="1330"/>
                  </a:cubicBezTo>
                  <a:cubicBezTo>
                    <a:pt x="2936" y="1246"/>
                    <a:pt x="2713" y="1209"/>
                    <a:pt x="2536" y="1098"/>
                  </a:cubicBezTo>
                  <a:cubicBezTo>
                    <a:pt x="2741" y="1061"/>
                    <a:pt x="2936" y="1023"/>
                    <a:pt x="3112" y="912"/>
                  </a:cubicBezTo>
                  <a:cubicBezTo>
                    <a:pt x="3270" y="801"/>
                    <a:pt x="3400" y="596"/>
                    <a:pt x="3354" y="401"/>
                  </a:cubicBezTo>
                  <a:cubicBezTo>
                    <a:pt x="3283" y="99"/>
                    <a:pt x="2915" y="1"/>
                    <a:pt x="25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50"/>
            <p:cNvSpPr/>
            <p:nvPr/>
          </p:nvSpPr>
          <p:spPr>
            <a:xfrm>
              <a:off x="4790175" y="3444550"/>
              <a:ext cx="87600" cy="82725"/>
            </a:xfrm>
            <a:custGeom>
              <a:rect b="b" l="l" r="r" t="t"/>
              <a:pathLst>
                <a:path extrusionOk="0" h="3309" w="3504">
                  <a:moveTo>
                    <a:pt x="56" y="758"/>
                  </a:moveTo>
                  <a:cubicBezTo>
                    <a:pt x="19" y="814"/>
                    <a:pt x="10" y="860"/>
                    <a:pt x="10" y="925"/>
                  </a:cubicBezTo>
                  <a:cubicBezTo>
                    <a:pt x="10" y="860"/>
                    <a:pt x="28" y="804"/>
                    <a:pt x="56" y="758"/>
                  </a:cubicBezTo>
                  <a:close/>
                  <a:moveTo>
                    <a:pt x="10" y="925"/>
                  </a:moveTo>
                  <a:lnTo>
                    <a:pt x="10" y="925"/>
                  </a:lnTo>
                  <a:cubicBezTo>
                    <a:pt x="0" y="1036"/>
                    <a:pt x="19" y="1139"/>
                    <a:pt x="66" y="1250"/>
                  </a:cubicBezTo>
                  <a:cubicBezTo>
                    <a:pt x="28" y="1139"/>
                    <a:pt x="10" y="1036"/>
                    <a:pt x="10" y="925"/>
                  </a:cubicBezTo>
                  <a:close/>
                  <a:moveTo>
                    <a:pt x="2560" y="1"/>
                  </a:moveTo>
                  <a:cubicBezTo>
                    <a:pt x="2502" y="1"/>
                    <a:pt x="2445" y="3"/>
                    <a:pt x="2388" y="5"/>
                  </a:cubicBezTo>
                  <a:cubicBezTo>
                    <a:pt x="2007" y="24"/>
                    <a:pt x="1626" y="98"/>
                    <a:pt x="1264" y="200"/>
                  </a:cubicBezTo>
                  <a:cubicBezTo>
                    <a:pt x="892" y="321"/>
                    <a:pt x="539" y="460"/>
                    <a:pt x="205" y="656"/>
                  </a:cubicBezTo>
                  <a:cubicBezTo>
                    <a:pt x="539" y="470"/>
                    <a:pt x="892" y="321"/>
                    <a:pt x="1264" y="210"/>
                  </a:cubicBezTo>
                  <a:cubicBezTo>
                    <a:pt x="1636" y="107"/>
                    <a:pt x="2007" y="52"/>
                    <a:pt x="2388" y="42"/>
                  </a:cubicBezTo>
                  <a:cubicBezTo>
                    <a:pt x="2435" y="38"/>
                    <a:pt x="2482" y="35"/>
                    <a:pt x="2529" y="35"/>
                  </a:cubicBezTo>
                  <a:cubicBezTo>
                    <a:pt x="2670" y="35"/>
                    <a:pt x="2813" y="56"/>
                    <a:pt x="2946" y="98"/>
                  </a:cubicBezTo>
                  <a:cubicBezTo>
                    <a:pt x="3039" y="135"/>
                    <a:pt x="3122" y="182"/>
                    <a:pt x="3178" y="237"/>
                  </a:cubicBezTo>
                  <a:cubicBezTo>
                    <a:pt x="3234" y="303"/>
                    <a:pt x="3271" y="386"/>
                    <a:pt x="3280" y="470"/>
                  </a:cubicBezTo>
                  <a:cubicBezTo>
                    <a:pt x="3280" y="563"/>
                    <a:pt x="3262" y="646"/>
                    <a:pt x="3206" y="711"/>
                  </a:cubicBezTo>
                  <a:cubicBezTo>
                    <a:pt x="3159" y="786"/>
                    <a:pt x="3085" y="851"/>
                    <a:pt x="3001" y="897"/>
                  </a:cubicBezTo>
                  <a:cubicBezTo>
                    <a:pt x="2843" y="990"/>
                    <a:pt x="2658" y="1027"/>
                    <a:pt x="2472" y="1064"/>
                  </a:cubicBezTo>
                  <a:lnTo>
                    <a:pt x="2342" y="1083"/>
                  </a:lnTo>
                  <a:lnTo>
                    <a:pt x="2444" y="1157"/>
                  </a:lnTo>
                  <a:cubicBezTo>
                    <a:pt x="2630" y="1269"/>
                    <a:pt x="2843" y="1315"/>
                    <a:pt x="3020" y="1399"/>
                  </a:cubicBezTo>
                  <a:cubicBezTo>
                    <a:pt x="3113" y="1436"/>
                    <a:pt x="3187" y="1492"/>
                    <a:pt x="3252" y="1557"/>
                  </a:cubicBezTo>
                  <a:cubicBezTo>
                    <a:pt x="3317" y="1631"/>
                    <a:pt x="3354" y="1715"/>
                    <a:pt x="3364" y="1789"/>
                  </a:cubicBezTo>
                  <a:cubicBezTo>
                    <a:pt x="3364" y="1873"/>
                    <a:pt x="3327" y="1966"/>
                    <a:pt x="3271" y="2021"/>
                  </a:cubicBezTo>
                  <a:cubicBezTo>
                    <a:pt x="3215" y="2096"/>
                    <a:pt x="3122" y="2142"/>
                    <a:pt x="3039" y="2161"/>
                  </a:cubicBezTo>
                  <a:cubicBezTo>
                    <a:pt x="2982" y="2175"/>
                    <a:pt x="2924" y="2180"/>
                    <a:pt x="2866" y="2180"/>
                  </a:cubicBezTo>
                  <a:cubicBezTo>
                    <a:pt x="2733" y="2180"/>
                    <a:pt x="2598" y="2152"/>
                    <a:pt x="2463" y="2133"/>
                  </a:cubicBezTo>
                  <a:lnTo>
                    <a:pt x="2277" y="2086"/>
                  </a:lnTo>
                  <a:lnTo>
                    <a:pt x="2398" y="2226"/>
                  </a:lnTo>
                  <a:cubicBezTo>
                    <a:pt x="2481" y="2300"/>
                    <a:pt x="2555" y="2384"/>
                    <a:pt x="2611" y="2467"/>
                  </a:cubicBezTo>
                  <a:cubicBezTo>
                    <a:pt x="2667" y="2551"/>
                    <a:pt x="2713" y="2644"/>
                    <a:pt x="2723" y="2746"/>
                  </a:cubicBezTo>
                  <a:cubicBezTo>
                    <a:pt x="2741" y="2839"/>
                    <a:pt x="2713" y="2941"/>
                    <a:pt x="2658" y="3025"/>
                  </a:cubicBezTo>
                  <a:cubicBezTo>
                    <a:pt x="2602" y="3108"/>
                    <a:pt x="2518" y="3164"/>
                    <a:pt x="2416" y="3201"/>
                  </a:cubicBezTo>
                  <a:cubicBezTo>
                    <a:pt x="2349" y="3221"/>
                    <a:pt x="2273" y="3237"/>
                    <a:pt x="2197" y="3237"/>
                  </a:cubicBezTo>
                  <a:cubicBezTo>
                    <a:pt x="2167" y="3237"/>
                    <a:pt x="2138" y="3234"/>
                    <a:pt x="2110" y="3229"/>
                  </a:cubicBezTo>
                  <a:cubicBezTo>
                    <a:pt x="2007" y="3220"/>
                    <a:pt x="1905" y="3183"/>
                    <a:pt x="1794" y="3155"/>
                  </a:cubicBezTo>
                  <a:cubicBezTo>
                    <a:pt x="1691" y="3108"/>
                    <a:pt x="1599" y="3062"/>
                    <a:pt x="1506" y="2997"/>
                  </a:cubicBezTo>
                  <a:cubicBezTo>
                    <a:pt x="1413" y="2941"/>
                    <a:pt x="1320" y="2885"/>
                    <a:pt x="1236" y="2811"/>
                  </a:cubicBezTo>
                  <a:cubicBezTo>
                    <a:pt x="892" y="2551"/>
                    <a:pt x="604" y="2207"/>
                    <a:pt x="372" y="1826"/>
                  </a:cubicBezTo>
                  <a:cubicBezTo>
                    <a:pt x="251" y="1640"/>
                    <a:pt x="149" y="1445"/>
                    <a:pt x="66" y="1250"/>
                  </a:cubicBezTo>
                  <a:lnTo>
                    <a:pt x="66" y="1250"/>
                  </a:lnTo>
                  <a:cubicBezTo>
                    <a:pt x="149" y="1455"/>
                    <a:pt x="251" y="1650"/>
                    <a:pt x="354" y="1836"/>
                  </a:cubicBezTo>
                  <a:cubicBezTo>
                    <a:pt x="586" y="2226"/>
                    <a:pt x="855" y="2569"/>
                    <a:pt x="1208" y="2848"/>
                  </a:cubicBezTo>
                  <a:cubicBezTo>
                    <a:pt x="1283" y="2923"/>
                    <a:pt x="1376" y="2988"/>
                    <a:pt x="1468" y="3043"/>
                  </a:cubicBezTo>
                  <a:cubicBezTo>
                    <a:pt x="1561" y="3108"/>
                    <a:pt x="1654" y="3164"/>
                    <a:pt x="1766" y="3211"/>
                  </a:cubicBezTo>
                  <a:cubicBezTo>
                    <a:pt x="1887" y="3248"/>
                    <a:pt x="2007" y="3294"/>
                    <a:pt x="2110" y="3303"/>
                  </a:cubicBezTo>
                  <a:cubicBezTo>
                    <a:pt x="2147" y="3306"/>
                    <a:pt x="2183" y="3308"/>
                    <a:pt x="2219" y="3308"/>
                  </a:cubicBezTo>
                  <a:cubicBezTo>
                    <a:pt x="2300" y="3308"/>
                    <a:pt x="2379" y="3298"/>
                    <a:pt x="2463" y="3266"/>
                  </a:cubicBezTo>
                  <a:cubicBezTo>
                    <a:pt x="2574" y="3229"/>
                    <a:pt x="2667" y="3164"/>
                    <a:pt x="2751" y="3071"/>
                  </a:cubicBezTo>
                  <a:cubicBezTo>
                    <a:pt x="2816" y="2978"/>
                    <a:pt x="2862" y="2848"/>
                    <a:pt x="2843" y="2718"/>
                  </a:cubicBezTo>
                  <a:cubicBezTo>
                    <a:pt x="2834" y="2607"/>
                    <a:pt x="2769" y="2486"/>
                    <a:pt x="2713" y="2393"/>
                  </a:cubicBezTo>
                  <a:cubicBezTo>
                    <a:pt x="2676" y="2347"/>
                    <a:pt x="2648" y="2300"/>
                    <a:pt x="2611" y="2272"/>
                  </a:cubicBezTo>
                  <a:lnTo>
                    <a:pt x="2611" y="2272"/>
                  </a:lnTo>
                  <a:cubicBezTo>
                    <a:pt x="2658" y="2281"/>
                    <a:pt x="2704" y="2281"/>
                    <a:pt x="2751" y="2291"/>
                  </a:cubicBezTo>
                  <a:cubicBezTo>
                    <a:pt x="2793" y="2295"/>
                    <a:pt x="2838" y="2297"/>
                    <a:pt x="2884" y="2297"/>
                  </a:cubicBezTo>
                  <a:cubicBezTo>
                    <a:pt x="2950" y="2297"/>
                    <a:pt x="3016" y="2292"/>
                    <a:pt x="3076" y="2281"/>
                  </a:cubicBezTo>
                  <a:cubicBezTo>
                    <a:pt x="3178" y="2254"/>
                    <a:pt x="3280" y="2198"/>
                    <a:pt x="3364" y="2114"/>
                  </a:cubicBezTo>
                  <a:cubicBezTo>
                    <a:pt x="3447" y="2040"/>
                    <a:pt x="3503" y="1919"/>
                    <a:pt x="3494" y="1789"/>
                  </a:cubicBezTo>
                  <a:cubicBezTo>
                    <a:pt x="3485" y="1678"/>
                    <a:pt x="3420" y="1557"/>
                    <a:pt x="3345" y="1482"/>
                  </a:cubicBezTo>
                  <a:cubicBezTo>
                    <a:pt x="3262" y="1399"/>
                    <a:pt x="3169" y="1343"/>
                    <a:pt x="3076" y="1297"/>
                  </a:cubicBezTo>
                  <a:cubicBezTo>
                    <a:pt x="2927" y="1232"/>
                    <a:pt x="2769" y="1185"/>
                    <a:pt x="2630" y="1129"/>
                  </a:cubicBezTo>
                  <a:cubicBezTo>
                    <a:pt x="2769" y="1092"/>
                    <a:pt x="2927" y="1064"/>
                    <a:pt x="3048" y="981"/>
                  </a:cubicBezTo>
                  <a:cubicBezTo>
                    <a:pt x="3132" y="925"/>
                    <a:pt x="3215" y="851"/>
                    <a:pt x="3271" y="767"/>
                  </a:cubicBezTo>
                  <a:cubicBezTo>
                    <a:pt x="3327" y="693"/>
                    <a:pt x="3364" y="581"/>
                    <a:pt x="3354" y="479"/>
                  </a:cubicBezTo>
                  <a:cubicBezTo>
                    <a:pt x="3345" y="377"/>
                    <a:pt x="3299" y="275"/>
                    <a:pt x="3224" y="200"/>
                  </a:cubicBezTo>
                  <a:cubicBezTo>
                    <a:pt x="3159" y="135"/>
                    <a:pt x="3066" y="89"/>
                    <a:pt x="2974" y="52"/>
                  </a:cubicBezTo>
                  <a:cubicBezTo>
                    <a:pt x="2842" y="12"/>
                    <a:pt x="2700" y="1"/>
                    <a:pt x="25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50"/>
            <p:cNvSpPr/>
            <p:nvPr/>
          </p:nvSpPr>
          <p:spPr>
            <a:xfrm>
              <a:off x="4791800" y="3464650"/>
              <a:ext cx="60425" cy="7925"/>
            </a:xfrm>
            <a:custGeom>
              <a:rect b="b" l="l" r="r" t="t"/>
              <a:pathLst>
                <a:path extrusionOk="0" h="317" w="2417">
                  <a:moveTo>
                    <a:pt x="1" y="0"/>
                  </a:moveTo>
                  <a:lnTo>
                    <a:pt x="1" y="0"/>
                  </a:lnTo>
                  <a:cubicBezTo>
                    <a:pt x="186" y="75"/>
                    <a:pt x="400" y="102"/>
                    <a:pt x="595" y="140"/>
                  </a:cubicBezTo>
                  <a:cubicBezTo>
                    <a:pt x="790" y="177"/>
                    <a:pt x="1004" y="195"/>
                    <a:pt x="1199" y="223"/>
                  </a:cubicBezTo>
                  <a:cubicBezTo>
                    <a:pt x="1394" y="242"/>
                    <a:pt x="1589" y="270"/>
                    <a:pt x="1803" y="279"/>
                  </a:cubicBezTo>
                  <a:cubicBezTo>
                    <a:pt x="2007" y="307"/>
                    <a:pt x="2212" y="316"/>
                    <a:pt x="2416" y="316"/>
                  </a:cubicBezTo>
                  <a:cubicBezTo>
                    <a:pt x="2221" y="279"/>
                    <a:pt x="2007" y="260"/>
                    <a:pt x="1812" y="242"/>
                  </a:cubicBezTo>
                  <a:lnTo>
                    <a:pt x="1208" y="177"/>
                  </a:lnTo>
                  <a:lnTo>
                    <a:pt x="604" y="102"/>
                  </a:lnTo>
                  <a:cubicBezTo>
                    <a:pt x="502" y="93"/>
                    <a:pt x="409" y="75"/>
                    <a:pt x="307" y="56"/>
                  </a:cubicBezTo>
                  <a:cubicBezTo>
                    <a:pt x="196" y="47"/>
                    <a:pt x="103"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50"/>
            <p:cNvSpPr/>
            <p:nvPr/>
          </p:nvSpPr>
          <p:spPr>
            <a:xfrm>
              <a:off x="4790650" y="3466975"/>
              <a:ext cx="59950" cy="31600"/>
            </a:xfrm>
            <a:custGeom>
              <a:rect b="b" l="l" r="r" t="t"/>
              <a:pathLst>
                <a:path extrusionOk="0" h="1264" w="2398">
                  <a:moveTo>
                    <a:pt x="0" y="0"/>
                  </a:moveTo>
                  <a:lnTo>
                    <a:pt x="0" y="0"/>
                  </a:lnTo>
                  <a:cubicBezTo>
                    <a:pt x="102" y="47"/>
                    <a:pt x="195" y="93"/>
                    <a:pt x="307" y="149"/>
                  </a:cubicBezTo>
                  <a:cubicBezTo>
                    <a:pt x="409" y="214"/>
                    <a:pt x="511" y="260"/>
                    <a:pt x="604" y="316"/>
                  </a:cubicBezTo>
                  <a:lnTo>
                    <a:pt x="1199" y="641"/>
                  </a:lnTo>
                  <a:lnTo>
                    <a:pt x="1793" y="957"/>
                  </a:lnTo>
                  <a:cubicBezTo>
                    <a:pt x="1988" y="1059"/>
                    <a:pt x="2193" y="1161"/>
                    <a:pt x="2397" y="1264"/>
                  </a:cubicBezTo>
                  <a:cubicBezTo>
                    <a:pt x="2211" y="1143"/>
                    <a:pt x="2007" y="1022"/>
                    <a:pt x="1812" y="929"/>
                  </a:cubicBezTo>
                  <a:cubicBezTo>
                    <a:pt x="1617" y="818"/>
                    <a:pt x="1422" y="697"/>
                    <a:pt x="1217" y="595"/>
                  </a:cubicBezTo>
                  <a:cubicBezTo>
                    <a:pt x="1022" y="493"/>
                    <a:pt x="818" y="381"/>
                    <a:pt x="613" y="279"/>
                  </a:cubicBezTo>
                  <a:cubicBezTo>
                    <a:pt x="418" y="177"/>
                    <a:pt x="214"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50"/>
            <p:cNvSpPr/>
            <p:nvPr/>
          </p:nvSpPr>
          <p:spPr>
            <a:xfrm>
              <a:off x="4812250" y="3470675"/>
              <a:ext cx="16975" cy="2550"/>
            </a:xfrm>
            <a:custGeom>
              <a:rect b="b" l="l" r="r" t="t"/>
              <a:pathLst>
                <a:path extrusionOk="0" h="102" w="679">
                  <a:moveTo>
                    <a:pt x="0" y="1"/>
                  </a:moveTo>
                  <a:cubicBezTo>
                    <a:pt x="47" y="38"/>
                    <a:pt x="102" y="47"/>
                    <a:pt x="158" y="66"/>
                  </a:cubicBezTo>
                  <a:cubicBezTo>
                    <a:pt x="214" y="75"/>
                    <a:pt x="279" y="75"/>
                    <a:pt x="335" y="84"/>
                  </a:cubicBezTo>
                  <a:cubicBezTo>
                    <a:pt x="412" y="91"/>
                    <a:pt x="493" y="102"/>
                    <a:pt x="572" y="102"/>
                  </a:cubicBezTo>
                  <a:cubicBezTo>
                    <a:pt x="608" y="102"/>
                    <a:pt x="644" y="99"/>
                    <a:pt x="678" y="94"/>
                  </a:cubicBezTo>
                  <a:cubicBezTo>
                    <a:pt x="576" y="66"/>
                    <a:pt x="465" y="38"/>
                    <a:pt x="344" y="29"/>
                  </a:cubicBezTo>
                  <a:cubicBezTo>
                    <a:pt x="288" y="29"/>
                    <a:pt x="232" y="19"/>
                    <a:pt x="167" y="19"/>
                  </a:cubicBezTo>
                  <a:cubicBezTo>
                    <a:pt x="112" y="1"/>
                    <a:pt x="5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50"/>
            <p:cNvSpPr/>
            <p:nvPr/>
          </p:nvSpPr>
          <p:spPr>
            <a:xfrm>
              <a:off x="4825250" y="3474175"/>
              <a:ext cx="10475" cy="1875"/>
            </a:xfrm>
            <a:custGeom>
              <a:rect b="b" l="l" r="r" t="t"/>
              <a:pathLst>
                <a:path extrusionOk="0" h="75" w="419">
                  <a:moveTo>
                    <a:pt x="205" y="0"/>
                  </a:moveTo>
                  <a:cubicBezTo>
                    <a:pt x="177" y="19"/>
                    <a:pt x="140" y="19"/>
                    <a:pt x="103" y="19"/>
                  </a:cubicBezTo>
                  <a:cubicBezTo>
                    <a:pt x="65" y="28"/>
                    <a:pt x="28" y="28"/>
                    <a:pt x="0" y="28"/>
                  </a:cubicBezTo>
                  <a:cubicBezTo>
                    <a:pt x="38" y="47"/>
                    <a:pt x="65" y="47"/>
                    <a:pt x="103" y="56"/>
                  </a:cubicBezTo>
                  <a:cubicBezTo>
                    <a:pt x="140" y="74"/>
                    <a:pt x="177" y="74"/>
                    <a:pt x="205" y="74"/>
                  </a:cubicBezTo>
                  <a:cubicBezTo>
                    <a:pt x="279" y="56"/>
                    <a:pt x="344" y="56"/>
                    <a:pt x="418" y="28"/>
                  </a:cubicBezTo>
                  <a:cubicBezTo>
                    <a:pt x="344" y="19"/>
                    <a:pt x="279"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50"/>
            <p:cNvSpPr/>
            <p:nvPr/>
          </p:nvSpPr>
          <p:spPr>
            <a:xfrm>
              <a:off x="4819675" y="3476250"/>
              <a:ext cx="15825" cy="4200"/>
            </a:xfrm>
            <a:custGeom>
              <a:rect b="b" l="l" r="r" t="t"/>
              <a:pathLst>
                <a:path extrusionOk="0" h="168" w="633">
                  <a:moveTo>
                    <a:pt x="0" y="1"/>
                  </a:moveTo>
                  <a:cubicBezTo>
                    <a:pt x="47" y="38"/>
                    <a:pt x="103" y="47"/>
                    <a:pt x="149" y="75"/>
                  </a:cubicBezTo>
                  <a:cubicBezTo>
                    <a:pt x="196" y="94"/>
                    <a:pt x="242" y="103"/>
                    <a:pt x="307" y="122"/>
                  </a:cubicBezTo>
                  <a:cubicBezTo>
                    <a:pt x="409" y="140"/>
                    <a:pt x="521" y="168"/>
                    <a:pt x="632" y="168"/>
                  </a:cubicBezTo>
                  <a:cubicBezTo>
                    <a:pt x="521" y="122"/>
                    <a:pt x="419" y="94"/>
                    <a:pt x="316" y="57"/>
                  </a:cubicBezTo>
                  <a:cubicBezTo>
                    <a:pt x="214" y="38"/>
                    <a:pt x="103"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50"/>
            <p:cNvSpPr/>
            <p:nvPr/>
          </p:nvSpPr>
          <p:spPr>
            <a:xfrm>
              <a:off x="4804800" y="3470450"/>
              <a:ext cx="9325" cy="4200"/>
            </a:xfrm>
            <a:custGeom>
              <a:rect b="b" l="l" r="r" t="t"/>
              <a:pathLst>
                <a:path extrusionOk="0" h="168" w="373">
                  <a:moveTo>
                    <a:pt x="1" y="0"/>
                  </a:moveTo>
                  <a:cubicBezTo>
                    <a:pt x="47" y="47"/>
                    <a:pt x="122" y="84"/>
                    <a:pt x="177" y="103"/>
                  </a:cubicBezTo>
                  <a:cubicBezTo>
                    <a:pt x="233" y="140"/>
                    <a:pt x="307" y="168"/>
                    <a:pt x="372" y="168"/>
                  </a:cubicBezTo>
                  <a:cubicBezTo>
                    <a:pt x="317" y="121"/>
                    <a:pt x="261" y="84"/>
                    <a:pt x="205" y="56"/>
                  </a:cubicBezTo>
                  <a:cubicBezTo>
                    <a:pt x="140" y="28"/>
                    <a:pt x="75"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50"/>
            <p:cNvSpPr/>
            <p:nvPr/>
          </p:nvSpPr>
          <p:spPr>
            <a:xfrm>
              <a:off x="4852200" y="3493675"/>
              <a:ext cx="15125" cy="1625"/>
            </a:xfrm>
            <a:custGeom>
              <a:rect b="b" l="l" r="r" t="t"/>
              <a:pathLst>
                <a:path extrusionOk="0" h="65" w="605">
                  <a:moveTo>
                    <a:pt x="0" y="1"/>
                  </a:moveTo>
                  <a:cubicBezTo>
                    <a:pt x="47" y="28"/>
                    <a:pt x="102" y="38"/>
                    <a:pt x="149" y="47"/>
                  </a:cubicBezTo>
                  <a:cubicBezTo>
                    <a:pt x="195" y="47"/>
                    <a:pt x="260" y="56"/>
                    <a:pt x="307" y="56"/>
                  </a:cubicBezTo>
                  <a:cubicBezTo>
                    <a:pt x="337" y="62"/>
                    <a:pt x="366" y="64"/>
                    <a:pt x="395" y="64"/>
                  </a:cubicBezTo>
                  <a:cubicBezTo>
                    <a:pt x="464" y="64"/>
                    <a:pt x="532" y="51"/>
                    <a:pt x="604" y="38"/>
                  </a:cubicBezTo>
                  <a:cubicBezTo>
                    <a:pt x="502" y="10"/>
                    <a:pt x="400" y="10"/>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50"/>
            <p:cNvSpPr/>
            <p:nvPr/>
          </p:nvSpPr>
          <p:spPr>
            <a:xfrm>
              <a:off x="4847075" y="3490900"/>
              <a:ext cx="10025" cy="1500"/>
            </a:xfrm>
            <a:custGeom>
              <a:rect b="b" l="l" r="r" t="t"/>
              <a:pathLst>
                <a:path extrusionOk="0" h="60" w="401">
                  <a:moveTo>
                    <a:pt x="1" y="0"/>
                  </a:moveTo>
                  <a:cubicBezTo>
                    <a:pt x="19" y="19"/>
                    <a:pt x="56" y="28"/>
                    <a:pt x="84" y="47"/>
                  </a:cubicBezTo>
                  <a:cubicBezTo>
                    <a:pt x="122" y="47"/>
                    <a:pt x="159" y="56"/>
                    <a:pt x="196" y="56"/>
                  </a:cubicBezTo>
                  <a:cubicBezTo>
                    <a:pt x="208" y="59"/>
                    <a:pt x="220" y="60"/>
                    <a:pt x="231" y="60"/>
                  </a:cubicBezTo>
                  <a:cubicBezTo>
                    <a:pt x="253" y="60"/>
                    <a:pt x="273" y="56"/>
                    <a:pt x="298" y="56"/>
                  </a:cubicBezTo>
                  <a:cubicBezTo>
                    <a:pt x="335" y="56"/>
                    <a:pt x="372" y="47"/>
                    <a:pt x="400" y="28"/>
                  </a:cubicBezTo>
                  <a:cubicBezTo>
                    <a:pt x="335" y="9"/>
                    <a:pt x="261" y="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50"/>
            <p:cNvSpPr/>
            <p:nvPr/>
          </p:nvSpPr>
          <p:spPr>
            <a:xfrm>
              <a:off x="4862875" y="3490200"/>
              <a:ext cx="5825" cy="1875"/>
            </a:xfrm>
            <a:custGeom>
              <a:rect b="b" l="l" r="r" t="t"/>
              <a:pathLst>
                <a:path extrusionOk="0" h="75" w="233">
                  <a:moveTo>
                    <a:pt x="121" y="0"/>
                  </a:moveTo>
                  <a:cubicBezTo>
                    <a:pt x="93" y="0"/>
                    <a:pt x="84" y="10"/>
                    <a:pt x="66" y="10"/>
                  </a:cubicBezTo>
                  <a:cubicBezTo>
                    <a:pt x="47" y="28"/>
                    <a:pt x="28" y="28"/>
                    <a:pt x="1" y="37"/>
                  </a:cubicBezTo>
                  <a:cubicBezTo>
                    <a:pt x="47" y="75"/>
                    <a:pt x="84" y="75"/>
                    <a:pt x="131" y="75"/>
                  </a:cubicBezTo>
                  <a:cubicBezTo>
                    <a:pt x="158" y="75"/>
                    <a:pt x="168" y="75"/>
                    <a:pt x="186" y="56"/>
                  </a:cubicBezTo>
                  <a:cubicBezTo>
                    <a:pt x="205" y="56"/>
                    <a:pt x="224" y="47"/>
                    <a:pt x="233" y="28"/>
                  </a:cubicBezTo>
                  <a:cubicBezTo>
                    <a:pt x="186" y="10"/>
                    <a:pt x="158" y="28"/>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50"/>
            <p:cNvSpPr/>
            <p:nvPr/>
          </p:nvSpPr>
          <p:spPr>
            <a:xfrm>
              <a:off x="4839175" y="3519000"/>
              <a:ext cx="13275" cy="3725"/>
            </a:xfrm>
            <a:custGeom>
              <a:rect b="b" l="l" r="r" t="t"/>
              <a:pathLst>
                <a:path extrusionOk="0" h="149" w="531">
                  <a:moveTo>
                    <a:pt x="530" y="0"/>
                  </a:moveTo>
                  <a:lnTo>
                    <a:pt x="530" y="0"/>
                  </a:lnTo>
                  <a:cubicBezTo>
                    <a:pt x="464" y="50"/>
                    <a:pt x="390" y="85"/>
                    <a:pt x="308" y="85"/>
                  </a:cubicBezTo>
                  <a:cubicBezTo>
                    <a:pt x="299" y="85"/>
                    <a:pt x="289" y="85"/>
                    <a:pt x="280" y="84"/>
                  </a:cubicBezTo>
                  <a:cubicBezTo>
                    <a:pt x="233" y="84"/>
                    <a:pt x="187" y="84"/>
                    <a:pt x="140" y="65"/>
                  </a:cubicBezTo>
                  <a:cubicBezTo>
                    <a:pt x="112" y="65"/>
                    <a:pt x="94" y="56"/>
                    <a:pt x="66" y="56"/>
                  </a:cubicBezTo>
                  <a:cubicBezTo>
                    <a:pt x="47" y="56"/>
                    <a:pt x="19" y="47"/>
                    <a:pt x="1" y="47"/>
                  </a:cubicBezTo>
                  <a:cubicBezTo>
                    <a:pt x="10" y="65"/>
                    <a:pt x="38" y="84"/>
                    <a:pt x="57" y="93"/>
                  </a:cubicBezTo>
                  <a:lnTo>
                    <a:pt x="131" y="121"/>
                  </a:lnTo>
                  <a:cubicBezTo>
                    <a:pt x="168" y="140"/>
                    <a:pt x="224" y="149"/>
                    <a:pt x="280" y="149"/>
                  </a:cubicBezTo>
                  <a:cubicBezTo>
                    <a:pt x="335" y="149"/>
                    <a:pt x="382" y="140"/>
                    <a:pt x="428" y="112"/>
                  </a:cubicBezTo>
                  <a:cubicBezTo>
                    <a:pt x="475" y="84"/>
                    <a:pt x="521" y="47"/>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50"/>
            <p:cNvSpPr/>
            <p:nvPr/>
          </p:nvSpPr>
          <p:spPr>
            <a:xfrm>
              <a:off x="4831525" y="3514350"/>
              <a:ext cx="12550" cy="5125"/>
            </a:xfrm>
            <a:custGeom>
              <a:rect b="b" l="l" r="r" t="t"/>
              <a:pathLst>
                <a:path extrusionOk="0" h="205" w="502">
                  <a:moveTo>
                    <a:pt x="0" y="0"/>
                  </a:moveTo>
                  <a:cubicBezTo>
                    <a:pt x="28" y="38"/>
                    <a:pt x="75" y="65"/>
                    <a:pt x="112" y="93"/>
                  </a:cubicBezTo>
                  <a:cubicBezTo>
                    <a:pt x="158" y="112"/>
                    <a:pt x="186" y="140"/>
                    <a:pt x="233" y="149"/>
                  </a:cubicBezTo>
                  <a:cubicBezTo>
                    <a:pt x="325" y="186"/>
                    <a:pt x="409" y="205"/>
                    <a:pt x="502" y="205"/>
                  </a:cubicBezTo>
                  <a:cubicBezTo>
                    <a:pt x="465" y="186"/>
                    <a:pt x="418" y="158"/>
                    <a:pt x="372" y="149"/>
                  </a:cubicBezTo>
                  <a:cubicBezTo>
                    <a:pt x="325" y="140"/>
                    <a:pt x="298" y="112"/>
                    <a:pt x="251" y="103"/>
                  </a:cubicBezTo>
                  <a:lnTo>
                    <a:pt x="121" y="56"/>
                  </a:lnTo>
                  <a:cubicBezTo>
                    <a:pt x="84" y="38"/>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50"/>
            <p:cNvSpPr/>
            <p:nvPr/>
          </p:nvSpPr>
          <p:spPr>
            <a:xfrm>
              <a:off x="4825025" y="3512950"/>
              <a:ext cx="9550" cy="7000"/>
            </a:xfrm>
            <a:custGeom>
              <a:rect b="b" l="l" r="r" t="t"/>
              <a:pathLst>
                <a:path extrusionOk="0" h="280" w="382">
                  <a:moveTo>
                    <a:pt x="0" y="1"/>
                  </a:moveTo>
                  <a:lnTo>
                    <a:pt x="0" y="1"/>
                  </a:lnTo>
                  <a:cubicBezTo>
                    <a:pt x="9" y="47"/>
                    <a:pt x="37" y="66"/>
                    <a:pt x="65" y="103"/>
                  </a:cubicBezTo>
                  <a:cubicBezTo>
                    <a:pt x="93" y="140"/>
                    <a:pt x="121" y="159"/>
                    <a:pt x="158" y="187"/>
                  </a:cubicBezTo>
                  <a:cubicBezTo>
                    <a:pt x="195" y="205"/>
                    <a:pt x="232" y="233"/>
                    <a:pt x="260" y="242"/>
                  </a:cubicBezTo>
                  <a:cubicBezTo>
                    <a:pt x="297" y="252"/>
                    <a:pt x="335" y="261"/>
                    <a:pt x="381" y="279"/>
                  </a:cubicBezTo>
                  <a:cubicBezTo>
                    <a:pt x="325" y="214"/>
                    <a:pt x="251" y="168"/>
                    <a:pt x="195" y="140"/>
                  </a:cubicBezTo>
                  <a:cubicBezTo>
                    <a:pt x="121" y="94"/>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50"/>
            <p:cNvSpPr/>
            <p:nvPr/>
          </p:nvSpPr>
          <p:spPr>
            <a:xfrm>
              <a:off x="4837325" y="3514125"/>
              <a:ext cx="7925" cy="3025"/>
            </a:xfrm>
            <a:custGeom>
              <a:rect b="b" l="l" r="r" t="t"/>
              <a:pathLst>
                <a:path extrusionOk="0" h="121" w="317">
                  <a:moveTo>
                    <a:pt x="1" y="0"/>
                  </a:moveTo>
                  <a:lnTo>
                    <a:pt x="1" y="0"/>
                  </a:lnTo>
                  <a:cubicBezTo>
                    <a:pt x="38" y="56"/>
                    <a:pt x="84" y="74"/>
                    <a:pt x="140" y="102"/>
                  </a:cubicBezTo>
                  <a:cubicBezTo>
                    <a:pt x="168" y="112"/>
                    <a:pt x="186" y="121"/>
                    <a:pt x="224" y="121"/>
                  </a:cubicBezTo>
                  <a:cubicBezTo>
                    <a:pt x="261" y="121"/>
                    <a:pt x="298" y="121"/>
                    <a:pt x="316" y="112"/>
                  </a:cubicBezTo>
                  <a:cubicBezTo>
                    <a:pt x="261" y="93"/>
                    <a:pt x="214" y="65"/>
                    <a:pt x="168" y="47"/>
                  </a:cubicBezTo>
                  <a:cubicBezTo>
                    <a:pt x="112" y="19"/>
                    <a:pt x="66"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50"/>
            <p:cNvSpPr/>
            <p:nvPr/>
          </p:nvSpPr>
          <p:spPr>
            <a:xfrm>
              <a:off x="4793650" y="3472300"/>
              <a:ext cx="5150" cy="11650"/>
            </a:xfrm>
            <a:custGeom>
              <a:rect b="b" l="l" r="r" t="t"/>
              <a:pathLst>
                <a:path extrusionOk="0" h="466" w="206">
                  <a:moveTo>
                    <a:pt x="10" y="1"/>
                  </a:moveTo>
                  <a:lnTo>
                    <a:pt x="10" y="1"/>
                  </a:lnTo>
                  <a:cubicBezTo>
                    <a:pt x="1" y="29"/>
                    <a:pt x="10" y="75"/>
                    <a:pt x="19" y="140"/>
                  </a:cubicBezTo>
                  <a:cubicBezTo>
                    <a:pt x="29" y="168"/>
                    <a:pt x="47" y="215"/>
                    <a:pt x="57" y="252"/>
                  </a:cubicBezTo>
                  <a:cubicBezTo>
                    <a:pt x="94" y="335"/>
                    <a:pt x="140" y="419"/>
                    <a:pt x="205" y="465"/>
                  </a:cubicBezTo>
                  <a:cubicBezTo>
                    <a:pt x="168" y="382"/>
                    <a:pt x="149" y="307"/>
                    <a:pt x="112" y="233"/>
                  </a:cubicBezTo>
                  <a:cubicBezTo>
                    <a:pt x="75" y="149"/>
                    <a:pt x="47" y="7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50"/>
            <p:cNvSpPr/>
            <p:nvPr/>
          </p:nvSpPr>
          <p:spPr>
            <a:xfrm>
              <a:off x="4797600" y="3475100"/>
              <a:ext cx="4900" cy="8375"/>
            </a:xfrm>
            <a:custGeom>
              <a:rect b="b" l="l" r="r" t="t"/>
              <a:pathLst>
                <a:path extrusionOk="0" h="335" w="196">
                  <a:moveTo>
                    <a:pt x="10" y="0"/>
                  </a:moveTo>
                  <a:lnTo>
                    <a:pt x="10" y="0"/>
                  </a:lnTo>
                  <a:cubicBezTo>
                    <a:pt x="1" y="37"/>
                    <a:pt x="1" y="75"/>
                    <a:pt x="29" y="103"/>
                  </a:cubicBezTo>
                  <a:cubicBezTo>
                    <a:pt x="29" y="140"/>
                    <a:pt x="47" y="177"/>
                    <a:pt x="57" y="195"/>
                  </a:cubicBezTo>
                  <a:cubicBezTo>
                    <a:pt x="94" y="251"/>
                    <a:pt x="140" y="307"/>
                    <a:pt x="196" y="335"/>
                  </a:cubicBezTo>
                  <a:cubicBezTo>
                    <a:pt x="187" y="307"/>
                    <a:pt x="168" y="270"/>
                    <a:pt x="149" y="242"/>
                  </a:cubicBezTo>
                  <a:cubicBezTo>
                    <a:pt x="140" y="223"/>
                    <a:pt x="122" y="186"/>
                    <a:pt x="103" y="168"/>
                  </a:cubicBezTo>
                  <a:cubicBezTo>
                    <a:pt x="75" y="103"/>
                    <a:pt x="47"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50"/>
            <p:cNvSpPr/>
            <p:nvPr/>
          </p:nvSpPr>
          <p:spPr>
            <a:xfrm>
              <a:off x="4802250" y="3477425"/>
              <a:ext cx="8150" cy="4900"/>
            </a:xfrm>
            <a:custGeom>
              <a:rect b="b" l="l" r="r" t="t"/>
              <a:pathLst>
                <a:path extrusionOk="0" h="196" w="326">
                  <a:moveTo>
                    <a:pt x="1" y="0"/>
                  </a:moveTo>
                  <a:cubicBezTo>
                    <a:pt x="47" y="47"/>
                    <a:pt x="94" y="93"/>
                    <a:pt x="149" y="130"/>
                  </a:cubicBezTo>
                  <a:cubicBezTo>
                    <a:pt x="177" y="149"/>
                    <a:pt x="196" y="167"/>
                    <a:pt x="233" y="177"/>
                  </a:cubicBezTo>
                  <a:cubicBezTo>
                    <a:pt x="261" y="186"/>
                    <a:pt x="289" y="195"/>
                    <a:pt x="326" y="195"/>
                  </a:cubicBezTo>
                  <a:cubicBezTo>
                    <a:pt x="279" y="149"/>
                    <a:pt x="233" y="121"/>
                    <a:pt x="177" y="84"/>
                  </a:cubicBezTo>
                  <a:cubicBezTo>
                    <a:pt x="131" y="47"/>
                    <a:pt x="75"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50"/>
            <p:cNvSpPr/>
            <p:nvPr/>
          </p:nvSpPr>
          <p:spPr>
            <a:xfrm>
              <a:off x="4804350" y="3482300"/>
              <a:ext cx="5825" cy="6300"/>
            </a:xfrm>
            <a:custGeom>
              <a:rect b="b" l="l" r="r" t="t"/>
              <a:pathLst>
                <a:path extrusionOk="0" h="252" w="233">
                  <a:moveTo>
                    <a:pt x="0" y="0"/>
                  </a:moveTo>
                  <a:lnTo>
                    <a:pt x="0" y="0"/>
                  </a:lnTo>
                  <a:cubicBezTo>
                    <a:pt x="19" y="65"/>
                    <a:pt x="47" y="112"/>
                    <a:pt x="93" y="140"/>
                  </a:cubicBezTo>
                  <a:cubicBezTo>
                    <a:pt x="140" y="186"/>
                    <a:pt x="177" y="223"/>
                    <a:pt x="232" y="251"/>
                  </a:cubicBezTo>
                  <a:cubicBezTo>
                    <a:pt x="205" y="186"/>
                    <a:pt x="177" y="158"/>
                    <a:pt x="140" y="112"/>
                  </a:cubicBezTo>
                  <a:cubicBezTo>
                    <a:pt x="93" y="65"/>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50"/>
            <p:cNvSpPr/>
            <p:nvPr/>
          </p:nvSpPr>
          <p:spPr>
            <a:xfrm>
              <a:off x="4800850" y="3486950"/>
              <a:ext cx="7225" cy="8150"/>
            </a:xfrm>
            <a:custGeom>
              <a:rect b="b" l="l" r="r" t="t"/>
              <a:pathLst>
                <a:path extrusionOk="0" h="326" w="289">
                  <a:moveTo>
                    <a:pt x="1" y="0"/>
                  </a:moveTo>
                  <a:lnTo>
                    <a:pt x="1" y="0"/>
                  </a:lnTo>
                  <a:cubicBezTo>
                    <a:pt x="38" y="74"/>
                    <a:pt x="84" y="130"/>
                    <a:pt x="131" y="186"/>
                  </a:cubicBezTo>
                  <a:cubicBezTo>
                    <a:pt x="177" y="232"/>
                    <a:pt x="224" y="297"/>
                    <a:pt x="289" y="325"/>
                  </a:cubicBezTo>
                  <a:cubicBezTo>
                    <a:pt x="252" y="260"/>
                    <a:pt x="205" y="205"/>
                    <a:pt x="159" y="140"/>
                  </a:cubicBezTo>
                  <a:cubicBezTo>
                    <a:pt x="112" y="93"/>
                    <a:pt x="6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50"/>
            <p:cNvSpPr/>
            <p:nvPr/>
          </p:nvSpPr>
          <p:spPr>
            <a:xfrm>
              <a:off x="4854750" y="3446650"/>
              <a:ext cx="13250" cy="5000"/>
            </a:xfrm>
            <a:custGeom>
              <a:rect b="b" l="l" r="r" t="t"/>
              <a:pathLst>
                <a:path extrusionOk="0" h="200" w="530">
                  <a:moveTo>
                    <a:pt x="103" y="0"/>
                  </a:moveTo>
                  <a:cubicBezTo>
                    <a:pt x="67" y="0"/>
                    <a:pt x="33" y="4"/>
                    <a:pt x="0" y="14"/>
                  </a:cubicBezTo>
                  <a:lnTo>
                    <a:pt x="140" y="51"/>
                  </a:lnTo>
                  <a:cubicBezTo>
                    <a:pt x="186" y="61"/>
                    <a:pt x="223" y="79"/>
                    <a:pt x="270" y="98"/>
                  </a:cubicBezTo>
                  <a:cubicBezTo>
                    <a:pt x="353" y="126"/>
                    <a:pt x="437" y="163"/>
                    <a:pt x="530" y="200"/>
                  </a:cubicBezTo>
                  <a:cubicBezTo>
                    <a:pt x="493" y="153"/>
                    <a:pt x="456" y="126"/>
                    <a:pt x="418" y="107"/>
                  </a:cubicBezTo>
                  <a:cubicBezTo>
                    <a:pt x="391" y="70"/>
                    <a:pt x="344" y="61"/>
                    <a:pt x="298" y="33"/>
                  </a:cubicBezTo>
                  <a:cubicBezTo>
                    <a:pt x="237" y="15"/>
                    <a:pt x="169"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50"/>
            <p:cNvSpPr/>
            <p:nvPr/>
          </p:nvSpPr>
          <p:spPr>
            <a:xfrm>
              <a:off x="4850575" y="3448300"/>
              <a:ext cx="11625" cy="3125"/>
            </a:xfrm>
            <a:custGeom>
              <a:rect b="b" l="l" r="r" t="t"/>
              <a:pathLst>
                <a:path extrusionOk="0" h="125" w="465">
                  <a:moveTo>
                    <a:pt x="138" y="1"/>
                  </a:moveTo>
                  <a:cubicBezTo>
                    <a:pt x="90" y="1"/>
                    <a:pt x="44" y="10"/>
                    <a:pt x="0" y="32"/>
                  </a:cubicBezTo>
                  <a:lnTo>
                    <a:pt x="112" y="50"/>
                  </a:lnTo>
                  <a:cubicBezTo>
                    <a:pt x="149" y="60"/>
                    <a:pt x="195" y="60"/>
                    <a:pt x="232" y="78"/>
                  </a:cubicBezTo>
                  <a:cubicBezTo>
                    <a:pt x="297" y="87"/>
                    <a:pt x="381" y="106"/>
                    <a:pt x="465" y="125"/>
                  </a:cubicBezTo>
                  <a:cubicBezTo>
                    <a:pt x="437" y="97"/>
                    <a:pt x="400" y="78"/>
                    <a:pt x="353" y="50"/>
                  </a:cubicBezTo>
                  <a:cubicBezTo>
                    <a:pt x="325" y="41"/>
                    <a:pt x="270" y="32"/>
                    <a:pt x="242" y="13"/>
                  </a:cubicBezTo>
                  <a:cubicBezTo>
                    <a:pt x="207" y="5"/>
                    <a:pt x="172" y="1"/>
                    <a:pt x="1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50"/>
            <p:cNvSpPr/>
            <p:nvPr/>
          </p:nvSpPr>
          <p:spPr>
            <a:xfrm>
              <a:off x="4842425" y="3451400"/>
              <a:ext cx="12800" cy="1600"/>
            </a:xfrm>
            <a:custGeom>
              <a:rect b="b" l="l" r="r" t="t"/>
              <a:pathLst>
                <a:path extrusionOk="0" h="64" w="512">
                  <a:moveTo>
                    <a:pt x="122" y="1"/>
                  </a:moveTo>
                  <a:cubicBezTo>
                    <a:pt x="75" y="1"/>
                    <a:pt x="29" y="10"/>
                    <a:pt x="1" y="29"/>
                  </a:cubicBezTo>
                  <a:lnTo>
                    <a:pt x="122" y="47"/>
                  </a:lnTo>
                  <a:cubicBezTo>
                    <a:pt x="168" y="47"/>
                    <a:pt x="205" y="56"/>
                    <a:pt x="252" y="56"/>
                  </a:cubicBezTo>
                  <a:cubicBezTo>
                    <a:pt x="294" y="61"/>
                    <a:pt x="338" y="63"/>
                    <a:pt x="382" y="63"/>
                  </a:cubicBezTo>
                  <a:cubicBezTo>
                    <a:pt x="426" y="63"/>
                    <a:pt x="470" y="61"/>
                    <a:pt x="512" y="56"/>
                  </a:cubicBezTo>
                  <a:cubicBezTo>
                    <a:pt x="428" y="19"/>
                    <a:pt x="345" y="10"/>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50"/>
            <p:cNvSpPr/>
            <p:nvPr/>
          </p:nvSpPr>
          <p:spPr>
            <a:xfrm>
              <a:off x="4833150" y="3447275"/>
              <a:ext cx="12800" cy="2300"/>
            </a:xfrm>
            <a:custGeom>
              <a:rect b="b" l="l" r="r" t="t"/>
              <a:pathLst>
                <a:path extrusionOk="0" h="92" w="512">
                  <a:moveTo>
                    <a:pt x="377" y="1"/>
                  </a:moveTo>
                  <a:cubicBezTo>
                    <a:pt x="332" y="1"/>
                    <a:pt x="288" y="3"/>
                    <a:pt x="242" y="8"/>
                  </a:cubicBezTo>
                  <a:cubicBezTo>
                    <a:pt x="195" y="8"/>
                    <a:pt x="158" y="26"/>
                    <a:pt x="112" y="36"/>
                  </a:cubicBezTo>
                  <a:cubicBezTo>
                    <a:pt x="75" y="45"/>
                    <a:pt x="28" y="73"/>
                    <a:pt x="0" y="91"/>
                  </a:cubicBezTo>
                  <a:lnTo>
                    <a:pt x="121" y="82"/>
                  </a:lnTo>
                  <a:cubicBezTo>
                    <a:pt x="168" y="82"/>
                    <a:pt x="205" y="73"/>
                    <a:pt x="251" y="73"/>
                  </a:cubicBezTo>
                  <a:cubicBezTo>
                    <a:pt x="335" y="54"/>
                    <a:pt x="428" y="45"/>
                    <a:pt x="511" y="8"/>
                  </a:cubicBezTo>
                  <a:cubicBezTo>
                    <a:pt x="465" y="3"/>
                    <a:pt x="421" y="1"/>
                    <a:pt x="3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50"/>
            <p:cNvSpPr/>
            <p:nvPr/>
          </p:nvSpPr>
          <p:spPr>
            <a:xfrm>
              <a:off x="4823400" y="3451400"/>
              <a:ext cx="13250" cy="1425"/>
            </a:xfrm>
            <a:custGeom>
              <a:rect b="b" l="l" r="r" t="t"/>
              <a:pathLst>
                <a:path extrusionOk="0" h="57" w="530">
                  <a:moveTo>
                    <a:pt x="270" y="1"/>
                  </a:moveTo>
                  <a:cubicBezTo>
                    <a:pt x="223" y="1"/>
                    <a:pt x="177" y="1"/>
                    <a:pt x="130" y="10"/>
                  </a:cubicBezTo>
                  <a:cubicBezTo>
                    <a:pt x="84" y="10"/>
                    <a:pt x="37" y="19"/>
                    <a:pt x="0" y="56"/>
                  </a:cubicBezTo>
                  <a:lnTo>
                    <a:pt x="260" y="56"/>
                  </a:lnTo>
                  <a:cubicBezTo>
                    <a:pt x="353" y="56"/>
                    <a:pt x="437" y="56"/>
                    <a:pt x="530" y="47"/>
                  </a:cubicBezTo>
                  <a:cubicBezTo>
                    <a:pt x="437" y="19"/>
                    <a:pt x="353" y="10"/>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50"/>
            <p:cNvSpPr/>
            <p:nvPr/>
          </p:nvSpPr>
          <p:spPr>
            <a:xfrm>
              <a:off x="4847075" y="3478175"/>
              <a:ext cx="5375" cy="1775"/>
            </a:xfrm>
            <a:custGeom>
              <a:rect b="b" l="l" r="r" t="t"/>
              <a:pathLst>
                <a:path extrusionOk="0" h="71" w="215">
                  <a:moveTo>
                    <a:pt x="60" y="0"/>
                  </a:moveTo>
                  <a:cubicBezTo>
                    <a:pt x="43" y="0"/>
                    <a:pt x="24" y="3"/>
                    <a:pt x="1" y="7"/>
                  </a:cubicBezTo>
                  <a:cubicBezTo>
                    <a:pt x="29" y="45"/>
                    <a:pt x="66" y="54"/>
                    <a:pt x="103" y="63"/>
                  </a:cubicBezTo>
                  <a:cubicBezTo>
                    <a:pt x="122" y="68"/>
                    <a:pt x="138" y="70"/>
                    <a:pt x="155" y="70"/>
                  </a:cubicBezTo>
                  <a:cubicBezTo>
                    <a:pt x="173" y="70"/>
                    <a:pt x="191" y="68"/>
                    <a:pt x="214" y="63"/>
                  </a:cubicBezTo>
                  <a:cubicBezTo>
                    <a:pt x="187" y="26"/>
                    <a:pt x="149" y="17"/>
                    <a:pt x="112" y="7"/>
                  </a:cubicBezTo>
                  <a:cubicBezTo>
                    <a:pt x="94" y="3"/>
                    <a:pt x="77" y="0"/>
                    <a:pt x="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50"/>
            <p:cNvSpPr/>
            <p:nvPr/>
          </p:nvSpPr>
          <p:spPr>
            <a:xfrm>
              <a:off x="4851025" y="3481600"/>
              <a:ext cx="5825" cy="1425"/>
            </a:xfrm>
            <a:custGeom>
              <a:rect b="b" l="l" r="r" t="t"/>
              <a:pathLst>
                <a:path extrusionOk="0" h="57" w="233">
                  <a:moveTo>
                    <a:pt x="121" y="0"/>
                  </a:moveTo>
                  <a:cubicBezTo>
                    <a:pt x="84" y="0"/>
                    <a:pt x="47" y="0"/>
                    <a:pt x="1" y="10"/>
                  </a:cubicBezTo>
                  <a:cubicBezTo>
                    <a:pt x="38" y="28"/>
                    <a:pt x="84" y="47"/>
                    <a:pt x="121" y="56"/>
                  </a:cubicBezTo>
                  <a:cubicBezTo>
                    <a:pt x="149" y="56"/>
                    <a:pt x="187" y="56"/>
                    <a:pt x="233" y="47"/>
                  </a:cubicBezTo>
                  <a:cubicBezTo>
                    <a:pt x="196" y="19"/>
                    <a:pt x="149" y="1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50"/>
            <p:cNvSpPr/>
            <p:nvPr/>
          </p:nvSpPr>
          <p:spPr>
            <a:xfrm>
              <a:off x="4809925" y="3454100"/>
              <a:ext cx="8375" cy="2200"/>
            </a:xfrm>
            <a:custGeom>
              <a:rect b="b" l="l" r="r" t="t"/>
              <a:pathLst>
                <a:path extrusionOk="0" h="88" w="335">
                  <a:moveTo>
                    <a:pt x="284" y="0"/>
                  </a:moveTo>
                  <a:cubicBezTo>
                    <a:pt x="242" y="0"/>
                    <a:pt x="198" y="7"/>
                    <a:pt x="158" y="13"/>
                  </a:cubicBezTo>
                  <a:cubicBezTo>
                    <a:pt x="140" y="13"/>
                    <a:pt x="102" y="32"/>
                    <a:pt x="75" y="41"/>
                  </a:cubicBezTo>
                  <a:cubicBezTo>
                    <a:pt x="47" y="51"/>
                    <a:pt x="19" y="60"/>
                    <a:pt x="0" y="88"/>
                  </a:cubicBezTo>
                  <a:cubicBezTo>
                    <a:pt x="56" y="88"/>
                    <a:pt x="112" y="78"/>
                    <a:pt x="167" y="60"/>
                  </a:cubicBezTo>
                  <a:cubicBezTo>
                    <a:pt x="232" y="51"/>
                    <a:pt x="279" y="41"/>
                    <a:pt x="335" y="4"/>
                  </a:cubicBezTo>
                  <a:cubicBezTo>
                    <a:pt x="318" y="1"/>
                    <a:pt x="301" y="0"/>
                    <a:pt x="2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50"/>
            <p:cNvSpPr/>
            <p:nvPr/>
          </p:nvSpPr>
          <p:spPr>
            <a:xfrm>
              <a:off x="4411250" y="2729050"/>
              <a:ext cx="576975" cy="923850"/>
            </a:xfrm>
            <a:custGeom>
              <a:rect b="b" l="l" r="r" t="t"/>
              <a:pathLst>
                <a:path extrusionOk="0" h="36954" w="23079">
                  <a:moveTo>
                    <a:pt x="9763" y="0"/>
                  </a:moveTo>
                  <a:cubicBezTo>
                    <a:pt x="9463" y="0"/>
                    <a:pt x="9128" y="94"/>
                    <a:pt x="9156" y="214"/>
                  </a:cubicBezTo>
                  <a:cubicBezTo>
                    <a:pt x="10484" y="5324"/>
                    <a:pt x="10633" y="10508"/>
                    <a:pt x="10428" y="15711"/>
                  </a:cubicBezTo>
                  <a:cubicBezTo>
                    <a:pt x="8617" y="12524"/>
                    <a:pt x="7976" y="8789"/>
                    <a:pt x="6443" y="5463"/>
                  </a:cubicBezTo>
                  <a:cubicBezTo>
                    <a:pt x="6367" y="5295"/>
                    <a:pt x="6169" y="5220"/>
                    <a:pt x="5966" y="5220"/>
                  </a:cubicBezTo>
                  <a:cubicBezTo>
                    <a:pt x="5644" y="5220"/>
                    <a:pt x="5312" y="5408"/>
                    <a:pt x="5449" y="5705"/>
                  </a:cubicBezTo>
                  <a:cubicBezTo>
                    <a:pt x="6498" y="7981"/>
                    <a:pt x="7139" y="10443"/>
                    <a:pt x="8013" y="12794"/>
                  </a:cubicBezTo>
                  <a:cubicBezTo>
                    <a:pt x="7688" y="12571"/>
                    <a:pt x="7362" y="12338"/>
                    <a:pt x="7047" y="12125"/>
                  </a:cubicBezTo>
                  <a:cubicBezTo>
                    <a:pt x="6359" y="11642"/>
                    <a:pt x="5681" y="11196"/>
                    <a:pt x="5318" y="10415"/>
                  </a:cubicBezTo>
                  <a:cubicBezTo>
                    <a:pt x="5268" y="10300"/>
                    <a:pt x="5084" y="10249"/>
                    <a:pt x="4886" y="10249"/>
                  </a:cubicBezTo>
                  <a:cubicBezTo>
                    <a:pt x="4573" y="10249"/>
                    <a:pt x="4224" y="10377"/>
                    <a:pt x="4315" y="10582"/>
                  </a:cubicBezTo>
                  <a:cubicBezTo>
                    <a:pt x="4659" y="11307"/>
                    <a:pt x="5263" y="11772"/>
                    <a:pt x="5894" y="12227"/>
                  </a:cubicBezTo>
                  <a:cubicBezTo>
                    <a:pt x="6759" y="12831"/>
                    <a:pt x="7632" y="13435"/>
                    <a:pt x="8487" y="14039"/>
                  </a:cubicBezTo>
                  <a:cubicBezTo>
                    <a:pt x="8487" y="14039"/>
                    <a:pt x="8496" y="14039"/>
                    <a:pt x="8496" y="14048"/>
                  </a:cubicBezTo>
                  <a:cubicBezTo>
                    <a:pt x="8998" y="15219"/>
                    <a:pt x="9574" y="16352"/>
                    <a:pt x="10345" y="17402"/>
                  </a:cubicBezTo>
                  <a:cubicBezTo>
                    <a:pt x="10215" y="19790"/>
                    <a:pt x="10048" y="22177"/>
                    <a:pt x="9880" y="24574"/>
                  </a:cubicBezTo>
                  <a:cubicBezTo>
                    <a:pt x="7418" y="21741"/>
                    <a:pt x="5318" y="18600"/>
                    <a:pt x="3637" y="15237"/>
                  </a:cubicBezTo>
                  <a:cubicBezTo>
                    <a:pt x="3554" y="15076"/>
                    <a:pt x="3351" y="15004"/>
                    <a:pt x="3146" y="15004"/>
                  </a:cubicBezTo>
                  <a:cubicBezTo>
                    <a:pt x="2821" y="15004"/>
                    <a:pt x="2491" y="15184"/>
                    <a:pt x="2633" y="15469"/>
                  </a:cubicBezTo>
                  <a:cubicBezTo>
                    <a:pt x="4529" y="19251"/>
                    <a:pt x="6935" y="22744"/>
                    <a:pt x="9797" y="25857"/>
                  </a:cubicBezTo>
                  <a:cubicBezTo>
                    <a:pt x="9704" y="27324"/>
                    <a:pt x="9639" y="28802"/>
                    <a:pt x="9592" y="30260"/>
                  </a:cubicBezTo>
                  <a:cubicBezTo>
                    <a:pt x="6759" y="27873"/>
                    <a:pt x="4259" y="25141"/>
                    <a:pt x="2122" y="22094"/>
                  </a:cubicBezTo>
                  <a:cubicBezTo>
                    <a:pt x="2048" y="21990"/>
                    <a:pt x="1869" y="21945"/>
                    <a:pt x="1680" y="21945"/>
                  </a:cubicBezTo>
                  <a:cubicBezTo>
                    <a:pt x="1347" y="21945"/>
                    <a:pt x="986" y="22084"/>
                    <a:pt x="1128" y="22280"/>
                  </a:cubicBezTo>
                  <a:cubicBezTo>
                    <a:pt x="2717" y="24537"/>
                    <a:pt x="4501" y="26628"/>
                    <a:pt x="6480" y="28542"/>
                  </a:cubicBezTo>
                  <a:cubicBezTo>
                    <a:pt x="4622" y="27761"/>
                    <a:pt x="2828" y="26814"/>
                    <a:pt x="1138" y="25708"/>
                  </a:cubicBezTo>
                  <a:cubicBezTo>
                    <a:pt x="1062" y="25660"/>
                    <a:pt x="965" y="25639"/>
                    <a:pt x="862" y="25639"/>
                  </a:cubicBezTo>
                  <a:cubicBezTo>
                    <a:pt x="470" y="25639"/>
                    <a:pt x="0" y="25946"/>
                    <a:pt x="413" y="26219"/>
                  </a:cubicBezTo>
                  <a:cubicBezTo>
                    <a:pt x="2763" y="27743"/>
                    <a:pt x="5272" y="28969"/>
                    <a:pt x="7911" y="29889"/>
                  </a:cubicBezTo>
                  <a:cubicBezTo>
                    <a:pt x="7920" y="29889"/>
                    <a:pt x="7929" y="29889"/>
                    <a:pt x="7929" y="29898"/>
                  </a:cubicBezTo>
                  <a:cubicBezTo>
                    <a:pt x="8468" y="30381"/>
                    <a:pt x="9007" y="30827"/>
                    <a:pt x="9555" y="31273"/>
                  </a:cubicBezTo>
                  <a:cubicBezTo>
                    <a:pt x="9518" y="33103"/>
                    <a:pt x="9546" y="34943"/>
                    <a:pt x="9657" y="36773"/>
                  </a:cubicBezTo>
                  <a:cubicBezTo>
                    <a:pt x="9666" y="36896"/>
                    <a:pt x="9888" y="36954"/>
                    <a:pt x="10126" y="36954"/>
                  </a:cubicBezTo>
                  <a:cubicBezTo>
                    <a:pt x="10408" y="36954"/>
                    <a:pt x="10712" y="36873"/>
                    <a:pt x="10707" y="36727"/>
                  </a:cubicBezTo>
                  <a:cubicBezTo>
                    <a:pt x="10624" y="35445"/>
                    <a:pt x="10586" y="34144"/>
                    <a:pt x="10586" y="32853"/>
                  </a:cubicBezTo>
                  <a:cubicBezTo>
                    <a:pt x="10651" y="32843"/>
                    <a:pt x="10698" y="32843"/>
                    <a:pt x="10716" y="32815"/>
                  </a:cubicBezTo>
                  <a:cubicBezTo>
                    <a:pt x="16012" y="30288"/>
                    <a:pt x="19589" y="25531"/>
                    <a:pt x="22971" y="20914"/>
                  </a:cubicBezTo>
                  <a:cubicBezTo>
                    <a:pt x="23078" y="20824"/>
                    <a:pt x="22769" y="20741"/>
                    <a:pt x="22470" y="20741"/>
                  </a:cubicBezTo>
                  <a:cubicBezTo>
                    <a:pt x="22275" y="20741"/>
                    <a:pt x="22084" y="20776"/>
                    <a:pt x="22014" y="20867"/>
                  </a:cubicBezTo>
                  <a:cubicBezTo>
                    <a:pt x="18846" y="25197"/>
                    <a:pt x="15483" y="29740"/>
                    <a:pt x="10633" y="32295"/>
                  </a:cubicBezTo>
                  <a:cubicBezTo>
                    <a:pt x="10633" y="31961"/>
                    <a:pt x="10651" y="31635"/>
                    <a:pt x="10651" y="31292"/>
                  </a:cubicBezTo>
                  <a:cubicBezTo>
                    <a:pt x="10707" y="31236"/>
                    <a:pt x="10716" y="31171"/>
                    <a:pt x="10651" y="31097"/>
                  </a:cubicBezTo>
                  <a:cubicBezTo>
                    <a:pt x="10670" y="29935"/>
                    <a:pt x="10716" y="28774"/>
                    <a:pt x="10772" y="27613"/>
                  </a:cubicBezTo>
                  <a:cubicBezTo>
                    <a:pt x="12556" y="25959"/>
                    <a:pt x="14033" y="24082"/>
                    <a:pt x="15390" y="22094"/>
                  </a:cubicBezTo>
                  <a:cubicBezTo>
                    <a:pt x="16765" y="21304"/>
                    <a:pt x="18066" y="20384"/>
                    <a:pt x="19264" y="19334"/>
                  </a:cubicBezTo>
                  <a:cubicBezTo>
                    <a:pt x="19470" y="19159"/>
                    <a:pt x="19115" y="19050"/>
                    <a:pt x="18783" y="19050"/>
                  </a:cubicBezTo>
                  <a:cubicBezTo>
                    <a:pt x="18607" y="19050"/>
                    <a:pt x="18437" y="19081"/>
                    <a:pt x="18363" y="19149"/>
                  </a:cubicBezTo>
                  <a:cubicBezTo>
                    <a:pt x="17685" y="19743"/>
                    <a:pt x="16988" y="20301"/>
                    <a:pt x="16245" y="20793"/>
                  </a:cubicBezTo>
                  <a:cubicBezTo>
                    <a:pt x="17220" y="19260"/>
                    <a:pt x="18140" y="17671"/>
                    <a:pt x="19041" y="16092"/>
                  </a:cubicBezTo>
                  <a:cubicBezTo>
                    <a:pt x="19158" y="15900"/>
                    <a:pt x="18873" y="15788"/>
                    <a:pt x="18573" y="15788"/>
                  </a:cubicBezTo>
                  <a:cubicBezTo>
                    <a:pt x="18349" y="15788"/>
                    <a:pt x="18117" y="15851"/>
                    <a:pt x="18038" y="15990"/>
                  </a:cubicBezTo>
                  <a:cubicBezTo>
                    <a:pt x="15929" y="19660"/>
                    <a:pt x="13782" y="23348"/>
                    <a:pt x="10837" y="26395"/>
                  </a:cubicBezTo>
                  <a:lnTo>
                    <a:pt x="10865" y="25838"/>
                  </a:lnTo>
                  <a:cubicBezTo>
                    <a:pt x="10893" y="25792"/>
                    <a:pt x="10902" y="25736"/>
                    <a:pt x="10874" y="25661"/>
                  </a:cubicBezTo>
                  <a:cubicBezTo>
                    <a:pt x="10986" y="23989"/>
                    <a:pt x="11097" y="22307"/>
                    <a:pt x="11218" y="20635"/>
                  </a:cubicBezTo>
                  <a:lnTo>
                    <a:pt x="11237" y="20607"/>
                  </a:lnTo>
                  <a:cubicBezTo>
                    <a:pt x="13587" y="17244"/>
                    <a:pt x="15641" y="13686"/>
                    <a:pt x="17369" y="9969"/>
                  </a:cubicBezTo>
                  <a:cubicBezTo>
                    <a:pt x="17490" y="9716"/>
                    <a:pt x="17210" y="9577"/>
                    <a:pt x="16909" y="9577"/>
                  </a:cubicBezTo>
                  <a:cubicBezTo>
                    <a:pt x="16681" y="9577"/>
                    <a:pt x="16440" y="9657"/>
                    <a:pt x="16356" y="9830"/>
                  </a:cubicBezTo>
                  <a:cubicBezTo>
                    <a:pt x="15631" y="11400"/>
                    <a:pt x="14842" y="12924"/>
                    <a:pt x="14005" y="14429"/>
                  </a:cubicBezTo>
                  <a:cubicBezTo>
                    <a:pt x="14228" y="12245"/>
                    <a:pt x="14656" y="10090"/>
                    <a:pt x="15288" y="7972"/>
                  </a:cubicBezTo>
                  <a:cubicBezTo>
                    <a:pt x="15359" y="7743"/>
                    <a:pt x="15082" y="7625"/>
                    <a:pt x="14800" y="7625"/>
                  </a:cubicBezTo>
                  <a:cubicBezTo>
                    <a:pt x="14567" y="7625"/>
                    <a:pt x="14330" y="7706"/>
                    <a:pt x="14284" y="7870"/>
                  </a:cubicBezTo>
                  <a:cubicBezTo>
                    <a:pt x="13429" y="10666"/>
                    <a:pt x="12937" y="13546"/>
                    <a:pt x="12816" y="16473"/>
                  </a:cubicBezTo>
                  <a:cubicBezTo>
                    <a:pt x="12342" y="17263"/>
                    <a:pt x="11841" y="18043"/>
                    <a:pt x="11330" y="18823"/>
                  </a:cubicBezTo>
                  <a:cubicBezTo>
                    <a:pt x="11469" y="16454"/>
                    <a:pt x="11571" y="14085"/>
                    <a:pt x="11562" y="11725"/>
                  </a:cubicBezTo>
                  <a:lnTo>
                    <a:pt x="11562" y="11716"/>
                  </a:lnTo>
                  <a:cubicBezTo>
                    <a:pt x="12017" y="8065"/>
                    <a:pt x="13021" y="4534"/>
                    <a:pt x="14516" y="1180"/>
                  </a:cubicBezTo>
                  <a:cubicBezTo>
                    <a:pt x="14633" y="921"/>
                    <a:pt x="14350" y="777"/>
                    <a:pt x="14050" y="777"/>
                  </a:cubicBezTo>
                  <a:cubicBezTo>
                    <a:pt x="13822" y="777"/>
                    <a:pt x="13584" y="860"/>
                    <a:pt x="13504" y="1041"/>
                  </a:cubicBezTo>
                  <a:cubicBezTo>
                    <a:pt x="12612" y="3038"/>
                    <a:pt x="11906" y="5110"/>
                    <a:pt x="11367" y="7210"/>
                  </a:cubicBezTo>
                  <a:cubicBezTo>
                    <a:pt x="11172" y="4850"/>
                    <a:pt x="10819" y="2509"/>
                    <a:pt x="10205" y="167"/>
                  </a:cubicBezTo>
                  <a:cubicBezTo>
                    <a:pt x="10171" y="48"/>
                    <a:pt x="9976" y="0"/>
                    <a:pt x="976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50"/>
            <p:cNvSpPr/>
            <p:nvPr/>
          </p:nvSpPr>
          <p:spPr>
            <a:xfrm>
              <a:off x="4417850" y="2726825"/>
              <a:ext cx="569775" cy="925750"/>
            </a:xfrm>
            <a:custGeom>
              <a:rect b="b" l="l" r="r" t="t"/>
              <a:pathLst>
                <a:path extrusionOk="0" h="37030" w="22791">
                  <a:moveTo>
                    <a:pt x="9002" y="317"/>
                  </a:moveTo>
                  <a:cubicBezTo>
                    <a:pt x="9002" y="319"/>
                    <a:pt x="9001" y="320"/>
                    <a:pt x="9001" y="320"/>
                  </a:cubicBezTo>
                  <a:cubicBezTo>
                    <a:pt x="9001" y="320"/>
                    <a:pt x="9001" y="319"/>
                    <a:pt x="9002" y="317"/>
                  </a:cubicBezTo>
                  <a:close/>
                  <a:moveTo>
                    <a:pt x="21750" y="20956"/>
                  </a:moveTo>
                  <a:cubicBezTo>
                    <a:pt x="21216" y="21686"/>
                    <a:pt x="20682" y="22416"/>
                    <a:pt x="20137" y="23140"/>
                  </a:cubicBezTo>
                  <a:lnTo>
                    <a:pt x="20137" y="23140"/>
                  </a:lnTo>
                  <a:cubicBezTo>
                    <a:pt x="20682" y="22418"/>
                    <a:pt x="21217" y="21688"/>
                    <a:pt x="21750" y="20956"/>
                  </a:cubicBezTo>
                  <a:close/>
                  <a:moveTo>
                    <a:pt x="7721" y="29978"/>
                  </a:moveTo>
                  <a:lnTo>
                    <a:pt x="8754" y="30836"/>
                  </a:lnTo>
                  <a:lnTo>
                    <a:pt x="8754" y="30836"/>
                  </a:lnTo>
                  <a:lnTo>
                    <a:pt x="7740" y="29978"/>
                  </a:lnTo>
                  <a:close/>
                  <a:moveTo>
                    <a:pt x="8754" y="30836"/>
                  </a:moveTo>
                  <a:lnTo>
                    <a:pt x="9347" y="31337"/>
                  </a:lnTo>
                  <a:lnTo>
                    <a:pt x="9347" y="31337"/>
                  </a:lnTo>
                  <a:cubicBezTo>
                    <a:pt x="9347" y="31336"/>
                    <a:pt x="9347" y="31335"/>
                    <a:pt x="9347" y="31334"/>
                  </a:cubicBezTo>
                  <a:lnTo>
                    <a:pt x="9347" y="31334"/>
                  </a:lnTo>
                  <a:lnTo>
                    <a:pt x="9365" y="31344"/>
                  </a:lnTo>
                  <a:lnTo>
                    <a:pt x="9365" y="31344"/>
                  </a:lnTo>
                  <a:lnTo>
                    <a:pt x="8754" y="30836"/>
                  </a:lnTo>
                  <a:close/>
                  <a:moveTo>
                    <a:pt x="9577" y="0"/>
                  </a:moveTo>
                  <a:cubicBezTo>
                    <a:pt x="9496" y="0"/>
                    <a:pt x="9417" y="9"/>
                    <a:pt x="9338" y="15"/>
                  </a:cubicBezTo>
                  <a:cubicBezTo>
                    <a:pt x="9198" y="33"/>
                    <a:pt x="9087" y="52"/>
                    <a:pt x="8947" y="145"/>
                  </a:cubicBezTo>
                  <a:cubicBezTo>
                    <a:pt x="8910" y="164"/>
                    <a:pt x="8864" y="210"/>
                    <a:pt x="8873" y="294"/>
                  </a:cubicBezTo>
                  <a:cubicBezTo>
                    <a:pt x="8882" y="349"/>
                    <a:pt x="8882" y="359"/>
                    <a:pt x="8901" y="396"/>
                  </a:cubicBezTo>
                  <a:lnTo>
                    <a:pt x="8947" y="582"/>
                  </a:lnTo>
                  <a:lnTo>
                    <a:pt x="9040" y="944"/>
                  </a:lnTo>
                  <a:cubicBezTo>
                    <a:pt x="9273" y="1910"/>
                    <a:pt x="9468" y="2886"/>
                    <a:pt x="9616" y="3871"/>
                  </a:cubicBezTo>
                  <a:cubicBezTo>
                    <a:pt x="9932" y="5840"/>
                    <a:pt x="10109" y="7828"/>
                    <a:pt x="10174" y="9817"/>
                  </a:cubicBezTo>
                  <a:cubicBezTo>
                    <a:pt x="10244" y="11708"/>
                    <a:pt x="10223" y="13609"/>
                    <a:pt x="10148" y="15493"/>
                  </a:cubicBezTo>
                  <a:lnTo>
                    <a:pt x="10148" y="15493"/>
                  </a:lnTo>
                  <a:cubicBezTo>
                    <a:pt x="9398" y="14125"/>
                    <a:pt x="8851" y="12649"/>
                    <a:pt x="8353" y="11173"/>
                  </a:cubicBezTo>
                  <a:cubicBezTo>
                    <a:pt x="7814" y="9594"/>
                    <a:pt x="7340" y="8005"/>
                    <a:pt x="6699" y="6463"/>
                  </a:cubicBezTo>
                  <a:cubicBezTo>
                    <a:pt x="6625" y="6258"/>
                    <a:pt x="6541" y="6063"/>
                    <a:pt x="6457" y="5877"/>
                  </a:cubicBezTo>
                  <a:lnTo>
                    <a:pt x="6327" y="5589"/>
                  </a:lnTo>
                  <a:lnTo>
                    <a:pt x="6299" y="5515"/>
                  </a:lnTo>
                  <a:cubicBezTo>
                    <a:pt x="6281" y="5496"/>
                    <a:pt x="6262" y="5459"/>
                    <a:pt x="6253" y="5441"/>
                  </a:cubicBezTo>
                  <a:cubicBezTo>
                    <a:pt x="6216" y="5376"/>
                    <a:pt x="6169" y="5329"/>
                    <a:pt x="6114" y="5311"/>
                  </a:cubicBezTo>
                  <a:cubicBezTo>
                    <a:pt x="5996" y="5247"/>
                    <a:pt x="5877" y="5222"/>
                    <a:pt x="5757" y="5222"/>
                  </a:cubicBezTo>
                  <a:cubicBezTo>
                    <a:pt x="5649" y="5222"/>
                    <a:pt x="5541" y="5243"/>
                    <a:pt x="5435" y="5273"/>
                  </a:cubicBezTo>
                  <a:cubicBezTo>
                    <a:pt x="5333" y="5311"/>
                    <a:pt x="5231" y="5376"/>
                    <a:pt x="5157" y="5496"/>
                  </a:cubicBezTo>
                  <a:cubicBezTo>
                    <a:pt x="5138" y="5515"/>
                    <a:pt x="5138" y="5552"/>
                    <a:pt x="5119" y="5589"/>
                  </a:cubicBezTo>
                  <a:lnTo>
                    <a:pt x="5119" y="5692"/>
                  </a:lnTo>
                  <a:cubicBezTo>
                    <a:pt x="5138" y="5766"/>
                    <a:pt x="5157" y="5822"/>
                    <a:pt x="5185" y="5868"/>
                  </a:cubicBezTo>
                  <a:cubicBezTo>
                    <a:pt x="5528" y="6621"/>
                    <a:pt x="5835" y="7401"/>
                    <a:pt x="6114" y="8181"/>
                  </a:cubicBezTo>
                  <a:cubicBezTo>
                    <a:pt x="6655" y="9663"/>
                    <a:pt x="7112" y="11196"/>
                    <a:pt x="7661" y="12683"/>
                  </a:cubicBezTo>
                  <a:lnTo>
                    <a:pt x="7661" y="12683"/>
                  </a:lnTo>
                  <a:lnTo>
                    <a:pt x="6773" y="12065"/>
                  </a:lnTo>
                  <a:cubicBezTo>
                    <a:pt x="6420" y="11823"/>
                    <a:pt x="6067" y="11582"/>
                    <a:pt x="5761" y="11275"/>
                  </a:cubicBezTo>
                  <a:cubicBezTo>
                    <a:pt x="5612" y="11127"/>
                    <a:pt x="5473" y="10969"/>
                    <a:pt x="5352" y="10792"/>
                  </a:cubicBezTo>
                  <a:cubicBezTo>
                    <a:pt x="5296" y="10709"/>
                    <a:pt x="5240" y="10616"/>
                    <a:pt x="5194" y="10523"/>
                  </a:cubicBezTo>
                  <a:lnTo>
                    <a:pt x="5157" y="10458"/>
                  </a:lnTo>
                  <a:cubicBezTo>
                    <a:pt x="5138" y="10430"/>
                    <a:pt x="5110" y="10383"/>
                    <a:pt x="5092" y="10374"/>
                  </a:cubicBezTo>
                  <a:cubicBezTo>
                    <a:pt x="5064" y="10346"/>
                    <a:pt x="5027" y="10328"/>
                    <a:pt x="5008" y="10318"/>
                  </a:cubicBezTo>
                  <a:cubicBezTo>
                    <a:pt x="4980" y="10291"/>
                    <a:pt x="4952" y="10291"/>
                    <a:pt x="4924" y="10281"/>
                  </a:cubicBezTo>
                  <a:cubicBezTo>
                    <a:pt x="4835" y="10260"/>
                    <a:pt x="4746" y="10249"/>
                    <a:pt x="4657" y="10249"/>
                  </a:cubicBezTo>
                  <a:cubicBezTo>
                    <a:pt x="4515" y="10249"/>
                    <a:pt x="4374" y="10276"/>
                    <a:pt x="4237" y="10328"/>
                  </a:cubicBezTo>
                  <a:cubicBezTo>
                    <a:pt x="4181" y="10346"/>
                    <a:pt x="4125" y="10383"/>
                    <a:pt x="4079" y="10430"/>
                  </a:cubicBezTo>
                  <a:cubicBezTo>
                    <a:pt x="4051" y="10458"/>
                    <a:pt x="4032" y="10486"/>
                    <a:pt x="4023" y="10523"/>
                  </a:cubicBezTo>
                  <a:cubicBezTo>
                    <a:pt x="4005" y="10532"/>
                    <a:pt x="4005" y="10560"/>
                    <a:pt x="4005" y="10579"/>
                  </a:cubicBezTo>
                  <a:cubicBezTo>
                    <a:pt x="4005" y="10606"/>
                    <a:pt x="4023" y="10616"/>
                    <a:pt x="4023" y="10644"/>
                  </a:cubicBezTo>
                  <a:cubicBezTo>
                    <a:pt x="4070" y="10755"/>
                    <a:pt x="4116" y="10839"/>
                    <a:pt x="4172" y="10941"/>
                  </a:cubicBezTo>
                  <a:cubicBezTo>
                    <a:pt x="4404" y="11312"/>
                    <a:pt x="4720" y="11638"/>
                    <a:pt x="5054" y="11907"/>
                  </a:cubicBezTo>
                  <a:cubicBezTo>
                    <a:pt x="5398" y="12177"/>
                    <a:pt x="5761" y="12418"/>
                    <a:pt x="6114" y="12660"/>
                  </a:cubicBezTo>
                  <a:lnTo>
                    <a:pt x="8228" y="14134"/>
                  </a:lnTo>
                  <a:lnTo>
                    <a:pt x="8228" y="14134"/>
                  </a:lnTo>
                  <a:cubicBezTo>
                    <a:pt x="8722" y="15301"/>
                    <a:pt x="9298" y="16413"/>
                    <a:pt x="10043" y="17446"/>
                  </a:cubicBezTo>
                  <a:lnTo>
                    <a:pt x="10043" y="17446"/>
                  </a:lnTo>
                  <a:lnTo>
                    <a:pt x="9589" y="24444"/>
                  </a:lnTo>
                  <a:lnTo>
                    <a:pt x="9589" y="24444"/>
                  </a:lnTo>
                  <a:cubicBezTo>
                    <a:pt x="8244" y="22890"/>
                    <a:pt x="7014" y="21238"/>
                    <a:pt x="5891" y="19516"/>
                  </a:cubicBezTo>
                  <a:cubicBezTo>
                    <a:pt x="5305" y="18615"/>
                    <a:pt x="4776" y="17714"/>
                    <a:pt x="4265" y="16794"/>
                  </a:cubicBezTo>
                  <a:cubicBezTo>
                    <a:pt x="4005" y="16339"/>
                    <a:pt x="3763" y="15865"/>
                    <a:pt x="3521" y="15400"/>
                  </a:cubicBezTo>
                  <a:cubicBezTo>
                    <a:pt x="3484" y="15345"/>
                    <a:pt x="3466" y="15289"/>
                    <a:pt x="3429" y="15224"/>
                  </a:cubicBezTo>
                  <a:cubicBezTo>
                    <a:pt x="3382" y="15168"/>
                    <a:pt x="3336" y="15112"/>
                    <a:pt x="3261" y="15075"/>
                  </a:cubicBezTo>
                  <a:cubicBezTo>
                    <a:pt x="3156" y="15018"/>
                    <a:pt x="3036" y="14990"/>
                    <a:pt x="2914" y="14990"/>
                  </a:cubicBezTo>
                  <a:cubicBezTo>
                    <a:pt x="2897" y="14990"/>
                    <a:pt x="2879" y="14990"/>
                    <a:pt x="2862" y="14992"/>
                  </a:cubicBezTo>
                  <a:cubicBezTo>
                    <a:pt x="2732" y="15010"/>
                    <a:pt x="2583" y="15038"/>
                    <a:pt x="2462" y="15122"/>
                  </a:cubicBezTo>
                  <a:cubicBezTo>
                    <a:pt x="2416" y="15168"/>
                    <a:pt x="2351" y="15224"/>
                    <a:pt x="2332" y="15308"/>
                  </a:cubicBezTo>
                  <a:cubicBezTo>
                    <a:pt x="2314" y="15345"/>
                    <a:pt x="2323" y="15391"/>
                    <a:pt x="2323" y="15428"/>
                  </a:cubicBezTo>
                  <a:lnTo>
                    <a:pt x="2360" y="15531"/>
                  </a:lnTo>
                  <a:cubicBezTo>
                    <a:pt x="4253" y="19307"/>
                    <a:pt x="6674" y="22815"/>
                    <a:pt x="9522" y="25925"/>
                  </a:cubicBezTo>
                  <a:lnTo>
                    <a:pt x="9522" y="25925"/>
                  </a:lnTo>
                  <a:lnTo>
                    <a:pt x="9323" y="30214"/>
                  </a:lnTo>
                  <a:lnTo>
                    <a:pt x="9323" y="30214"/>
                  </a:lnTo>
                  <a:cubicBezTo>
                    <a:pt x="6737" y="28024"/>
                    <a:pt x="4398" y="25506"/>
                    <a:pt x="2379" y="22768"/>
                  </a:cubicBezTo>
                  <a:lnTo>
                    <a:pt x="2007" y="22239"/>
                  </a:lnTo>
                  <a:lnTo>
                    <a:pt x="1914" y="22118"/>
                  </a:lnTo>
                  <a:cubicBezTo>
                    <a:pt x="1886" y="22071"/>
                    <a:pt x="1840" y="22034"/>
                    <a:pt x="1775" y="22006"/>
                  </a:cubicBezTo>
                  <a:cubicBezTo>
                    <a:pt x="1673" y="21960"/>
                    <a:pt x="1561" y="21950"/>
                    <a:pt x="1450" y="21950"/>
                  </a:cubicBezTo>
                  <a:cubicBezTo>
                    <a:pt x="1347" y="21950"/>
                    <a:pt x="1236" y="21960"/>
                    <a:pt x="1124" y="21997"/>
                  </a:cubicBezTo>
                  <a:cubicBezTo>
                    <a:pt x="1078" y="22025"/>
                    <a:pt x="1022" y="22034"/>
                    <a:pt x="976" y="22071"/>
                  </a:cubicBezTo>
                  <a:cubicBezTo>
                    <a:pt x="929" y="22099"/>
                    <a:pt x="883" y="22136"/>
                    <a:pt x="864" y="22211"/>
                  </a:cubicBezTo>
                  <a:cubicBezTo>
                    <a:pt x="846" y="22276"/>
                    <a:pt x="892" y="22350"/>
                    <a:pt x="920" y="22378"/>
                  </a:cubicBezTo>
                  <a:lnTo>
                    <a:pt x="1013" y="22508"/>
                  </a:lnTo>
                  <a:lnTo>
                    <a:pt x="1199" y="22777"/>
                  </a:lnTo>
                  <a:cubicBezTo>
                    <a:pt x="1700" y="23474"/>
                    <a:pt x="2221" y="24162"/>
                    <a:pt x="2769" y="24821"/>
                  </a:cubicBezTo>
                  <a:cubicBezTo>
                    <a:pt x="3825" y="26121"/>
                    <a:pt x="4951" y="27350"/>
                    <a:pt x="6147" y="28518"/>
                  </a:cubicBezTo>
                  <a:lnTo>
                    <a:pt x="6147" y="28518"/>
                  </a:lnTo>
                  <a:cubicBezTo>
                    <a:pt x="4986" y="28022"/>
                    <a:pt x="3850" y="27473"/>
                    <a:pt x="2741" y="26847"/>
                  </a:cubicBezTo>
                  <a:cubicBezTo>
                    <a:pt x="2174" y="26522"/>
                    <a:pt x="1617" y="26178"/>
                    <a:pt x="1059" y="25825"/>
                  </a:cubicBezTo>
                  <a:cubicBezTo>
                    <a:pt x="985" y="25788"/>
                    <a:pt x="920" y="25732"/>
                    <a:pt x="836" y="25704"/>
                  </a:cubicBezTo>
                  <a:cubicBezTo>
                    <a:pt x="753" y="25685"/>
                    <a:pt x="660" y="25685"/>
                    <a:pt x="586" y="25685"/>
                  </a:cubicBezTo>
                  <a:cubicBezTo>
                    <a:pt x="418" y="25695"/>
                    <a:pt x="242" y="25750"/>
                    <a:pt x="121" y="25871"/>
                  </a:cubicBezTo>
                  <a:cubicBezTo>
                    <a:pt x="56" y="25927"/>
                    <a:pt x="0" y="26020"/>
                    <a:pt x="37" y="26113"/>
                  </a:cubicBezTo>
                  <a:cubicBezTo>
                    <a:pt x="75" y="26206"/>
                    <a:pt x="140" y="26261"/>
                    <a:pt x="214" y="26308"/>
                  </a:cubicBezTo>
                  <a:lnTo>
                    <a:pt x="632" y="26577"/>
                  </a:lnTo>
                  <a:cubicBezTo>
                    <a:pt x="1747" y="27274"/>
                    <a:pt x="2908" y="27915"/>
                    <a:pt x="4088" y="28482"/>
                  </a:cubicBezTo>
                  <a:cubicBezTo>
                    <a:pt x="5277" y="29049"/>
                    <a:pt x="6495" y="29550"/>
                    <a:pt x="7740" y="29978"/>
                  </a:cubicBezTo>
                  <a:cubicBezTo>
                    <a:pt x="6495" y="29550"/>
                    <a:pt x="5277" y="29039"/>
                    <a:pt x="4088" y="28473"/>
                  </a:cubicBezTo>
                  <a:cubicBezTo>
                    <a:pt x="2908" y="27897"/>
                    <a:pt x="1756" y="27265"/>
                    <a:pt x="641" y="26568"/>
                  </a:cubicBezTo>
                  <a:lnTo>
                    <a:pt x="223" y="26299"/>
                  </a:lnTo>
                  <a:cubicBezTo>
                    <a:pt x="167" y="26252"/>
                    <a:pt x="93" y="26206"/>
                    <a:pt x="75" y="26131"/>
                  </a:cubicBezTo>
                  <a:cubicBezTo>
                    <a:pt x="47" y="26066"/>
                    <a:pt x="84" y="25983"/>
                    <a:pt x="140" y="25936"/>
                  </a:cubicBezTo>
                  <a:cubicBezTo>
                    <a:pt x="274" y="25828"/>
                    <a:pt x="457" y="25762"/>
                    <a:pt x="635" y="25762"/>
                  </a:cubicBezTo>
                  <a:cubicBezTo>
                    <a:pt x="776" y="25762"/>
                    <a:pt x="915" y="25804"/>
                    <a:pt x="1022" y="25899"/>
                  </a:cubicBezTo>
                  <a:cubicBezTo>
                    <a:pt x="1580" y="26261"/>
                    <a:pt x="2146" y="26596"/>
                    <a:pt x="2722" y="26921"/>
                  </a:cubicBezTo>
                  <a:cubicBezTo>
                    <a:pt x="3865" y="27571"/>
                    <a:pt x="5054" y="28157"/>
                    <a:pt x="6262" y="28668"/>
                  </a:cubicBezTo>
                  <a:lnTo>
                    <a:pt x="6402" y="28724"/>
                  </a:lnTo>
                  <a:lnTo>
                    <a:pt x="6299" y="28621"/>
                  </a:lnTo>
                  <a:cubicBezTo>
                    <a:pt x="6290" y="28612"/>
                    <a:pt x="6280" y="28602"/>
                    <a:pt x="6270" y="28593"/>
                  </a:cubicBezTo>
                  <a:lnTo>
                    <a:pt x="6270" y="28593"/>
                  </a:lnTo>
                  <a:lnTo>
                    <a:pt x="6281" y="28575"/>
                  </a:lnTo>
                  <a:cubicBezTo>
                    <a:pt x="6264" y="28568"/>
                    <a:pt x="6246" y="28560"/>
                    <a:pt x="6229" y="28553"/>
                  </a:cubicBezTo>
                  <a:lnTo>
                    <a:pt x="6229" y="28553"/>
                  </a:lnTo>
                  <a:cubicBezTo>
                    <a:pt x="5020" y="27375"/>
                    <a:pt x="3882" y="26134"/>
                    <a:pt x="2825" y="24821"/>
                  </a:cubicBezTo>
                  <a:cubicBezTo>
                    <a:pt x="2276" y="24152"/>
                    <a:pt x="1756" y="23474"/>
                    <a:pt x="1254" y="22777"/>
                  </a:cubicBezTo>
                  <a:lnTo>
                    <a:pt x="1069" y="22508"/>
                  </a:lnTo>
                  <a:lnTo>
                    <a:pt x="976" y="22387"/>
                  </a:lnTo>
                  <a:cubicBezTo>
                    <a:pt x="939" y="22341"/>
                    <a:pt x="920" y="22304"/>
                    <a:pt x="929" y="22266"/>
                  </a:cubicBezTo>
                  <a:cubicBezTo>
                    <a:pt x="957" y="22201"/>
                    <a:pt x="1069" y="22136"/>
                    <a:pt x="1162" y="22118"/>
                  </a:cubicBezTo>
                  <a:cubicBezTo>
                    <a:pt x="1264" y="22081"/>
                    <a:pt x="1375" y="22071"/>
                    <a:pt x="1477" y="22071"/>
                  </a:cubicBezTo>
                  <a:cubicBezTo>
                    <a:pt x="1580" y="22071"/>
                    <a:pt x="1682" y="22081"/>
                    <a:pt x="1775" y="22118"/>
                  </a:cubicBezTo>
                  <a:cubicBezTo>
                    <a:pt x="1821" y="22136"/>
                    <a:pt x="1868" y="22164"/>
                    <a:pt x="1896" y="22201"/>
                  </a:cubicBezTo>
                  <a:lnTo>
                    <a:pt x="1988" y="22322"/>
                  </a:lnTo>
                  <a:lnTo>
                    <a:pt x="2360" y="22852"/>
                  </a:lnTo>
                  <a:cubicBezTo>
                    <a:pt x="4395" y="25620"/>
                    <a:pt x="6745" y="28157"/>
                    <a:pt x="9375" y="30377"/>
                  </a:cubicBezTo>
                  <a:lnTo>
                    <a:pt x="9430" y="30433"/>
                  </a:lnTo>
                  <a:lnTo>
                    <a:pt x="9430" y="30349"/>
                  </a:lnTo>
                  <a:lnTo>
                    <a:pt x="9644" y="25946"/>
                  </a:lnTo>
                  <a:lnTo>
                    <a:pt x="9644" y="25927"/>
                  </a:lnTo>
                  <a:lnTo>
                    <a:pt x="9626" y="25918"/>
                  </a:lnTo>
                  <a:cubicBezTo>
                    <a:pt x="6783" y="22805"/>
                    <a:pt x="4367" y="19293"/>
                    <a:pt x="2490" y="15521"/>
                  </a:cubicBezTo>
                  <a:cubicBezTo>
                    <a:pt x="2425" y="15419"/>
                    <a:pt x="2462" y="15308"/>
                    <a:pt x="2555" y="15243"/>
                  </a:cubicBezTo>
                  <a:cubicBezTo>
                    <a:pt x="2657" y="15168"/>
                    <a:pt x="2778" y="15150"/>
                    <a:pt x="2908" y="15140"/>
                  </a:cubicBezTo>
                  <a:cubicBezTo>
                    <a:pt x="2932" y="15136"/>
                    <a:pt x="2956" y="15135"/>
                    <a:pt x="2980" y="15135"/>
                  </a:cubicBezTo>
                  <a:cubicBezTo>
                    <a:pt x="3073" y="15135"/>
                    <a:pt x="3171" y="15161"/>
                    <a:pt x="3252" y="15205"/>
                  </a:cubicBezTo>
                  <a:cubicBezTo>
                    <a:pt x="3298" y="15233"/>
                    <a:pt x="3345" y="15280"/>
                    <a:pt x="3373" y="15326"/>
                  </a:cubicBezTo>
                  <a:cubicBezTo>
                    <a:pt x="3401" y="15382"/>
                    <a:pt x="3429" y="15438"/>
                    <a:pt x="3466" y="15493"/>
                  </a:cubicBezTo>
                  <a:cubicBezTo>
                    <a:pt x="3707" y="15976"/>
                    <a:pt x="3949" y="16441"/>
                    <a:pt x="4209" y="16906"/>
                  </a:cubicBezTo>
                  <a:cubicBezTo>
                    <a:pt x="4720" y="17816"/>
                    <a:pt x="5259" y="18736"/>
                    <a:pt x="5835" y="19618"/>
                  </a:cubicBezTo>
                  <a:cubicBezTo>
                    <a:pt x="6978" y="21393"/>
                    <a:pt x="8260" y="23084"/>
                    <a:pt x="9644" y="24682"/>
                  </a:cubicBezTo>
                  <a:lnTo>
                    <a:pt x="9737" y="24784"/>
                  </a:lnTo>
                  <a:lnTo>
                    <a:pt x="9746" y="24645"/>
                  </a:lnTo>
                  <a:lnTo>
                    <a:pt x="10211" y="17482"/>
                  </a:lnTo>
                  <a:lnTo>
                    <a:pt x="10211" y="17463"/>
                  </a:lnTo>
                  <a:lnTo>
                    <a:pt x="10202" y="17435"/>
                  </a:lnTo>
                  <a:cubicBezTo>
                    <a:pt x="9458" y="16404"/>
                    <a:pt x="8864" y="15261"/>
                    <a:pt x="8362" y="14090"/>
                  </a:cubicBezTo>
                  <a:lnTo>
                    <a:pt x="8353" y="14081"/>
                  </a:lnTo>
                  <a:lnTo>
                    <a:pt x="8325" y="14072"/>
                  </a:lnTo>
                  <a:lnTo>
                    <a:pt x="6207" y="12595"/>
                  </a:lnTo>
                  <a:cubicBezTo>
                    <a:pt x="5853" y="12353"/>
                    <a:pt x="5491" y="12102"/>
                    <a:pt x="5157" y="11842"/>
                  </a:cubicBezTo>
                  <a:cubicBezTo>
                    <a:pt x="4822" y="11573"/>
                    <a:pt x="4516" y="11266"/>
                    <a:pt x="4302" y="10913"/>
                  </a:cubicBezTo>
                  <a:lnTo>
                    <a:pt x="4218" y="10774"/>
                  </a:lnTo>
                  <a:lnTo>
                    <a:pt x="4181" y="10699"/>
                  </a:lnTo>
                  <a:cubicBezTo>
                    <a:pt x="4172" y="10690"/>
                    <a:pt x="4163" y="10653"/>
                    <a:pt x="4163" y="10644"/>
                  </a:cubicBezTo>
                  <a:cubicBezTo>
                    <a:pt x="4135" y="10588"/>
                    <a:pt x="4209" y="10523"/>
                    <a:pt x="4302" y="10495"/>
                  </a:cubicBezTo>
                  <a:cubicBezTo>
                    <a:pt x="4413" y="10451"/>
                    <a:pt x="4534" y="10429"/>
                    <a:pt x="4653" y="10429"/>
                  </a:cubicBezTo>
                  <a:cubicBezTo>
                    <a:pt x="4733" y="10429"/>
                    <a:pt x="4812" y="10439"/>
                    <a:pt x="4887" y="10458"/>
                  </a:cubicBezTo>
                  <a:cubicBezTo>
                    <a:pt x="4915" y="10458"/>
                    <a:pt x="4934" y="10467"/>
                    <a:pt x="4962" y="10476"/>
                  </a:cubicBezTo>
                  <a:cubicBezTo>
                    <a:pt x="4980" y="10495"/>
                    <a:pt x="5008" y="10504"/>
                    <a:pt x="5017" y="10513"/>
                  </a:cubicBezTo>
                  <a:cubicBezTo>
                    <a:pt x="5045" y="10523"/>
                    <a:pt x="5045" y="10541"/>
                    <a:pt x="5054" y="10551"/>
                  </a:cubicBezTo>
                  <a:lnTo>
                    <a:pt x="5092" y="10616"/>
                  </a:lnTo>
                  <a:cubicBezTo>
                    <a:pt x="5138" y="10727"/>
                    <a:pt x="5194" y="10820"/>
                    <a:pt x="5250" y="10913"/>
                  </a:cubicBezTo>
                  <a:cubicBezTo>
                    <a:pt x="5380" y="11099"/>
                    <a:pt x="5519" y="11266"/>
                    <a:pt x="5677" y="11424"/>
                  </a:cubicBezTo>
                  <a:cubicBezTo>
                    <a:pt x="5993" y="11721"/>
                    <a:pt x="6355" y="11981"/>
                    <a:pt x="6699" y="12223"/>
                  </a:cubicBezTo>
                  <a:lnTo>
                    <a:pt x="7758" y="12966"/>
                  </a:lnTo>
                  <a:lnTo>
                    <a:pt x="7944" y="13096"/>
                  </a:lnTo>
                  <a:lnTo>
                    <a:pt x="7944" y="13096"/>
                  </a:lnTo>
                  <a:lnTo>
                    <a:pt x="7860" y="12883"/>
                  </a:lnTo>
                  <a:cubicBezTo>
                    <a:pt x="7852" y="12860"/>
                    <a:pt x="7843" y="12837"/>
                    <a:pt x="7835" y="12814"/>
                  </a:cubicBezTo>
                  <a:lnTo>
                    <a:pt x="7835" y="12814"/>
                  </a:lnTo>
                  <a:lnTo>
                    <a:pt x="7842" y="12808"/>
                  </a:lnTo>
                  <a:lnTo>
                    <a:pt x="7830" y="12800"/>
                  </a:lnTo>
                  <a:lnTo>
                    <a:pt x="7830" y="12800"/>
                  </a:lnTo>
                  <a:cubicBezTo>
                    <a:pt x="7267" y="11274"/>
                    <a:pt x="6801" y="9705"/>
                    <a:pt x="6253" y="8172"/>
                  </a:cubicBezTo>
                  <a:cubicBezTo>
                    <a:pt x="5974" y="7382"/>
                    <a:pt x="5668" y="6602"/>
                    <a:pt x="5324" y="5849"/>
                  </a:cubicBezTo>
                  <a:cubicBezTo>
                    <a:pt x="5277" y="5757"/>
                    <a:pt x="5259" y="5682"/>
                    <a:pt x="5296" y="5617"/>
                  </a:cubicBezTo>
                  <a:cubicBezTo>
                    <a:pt x="5333" y="5543"/>
                    <a:pt x="5417" y="5496"/>
                    <a:pt x="5491" y="5459"/>
                  </a:cubicBezTo>
                  <a:cubicBezTo>
                    <a:pt x="5572" y="5430"/>
                    <a:pt x="5660" y="5414"/>
                    <a:pt x="5746" y="5414"/>
                  </a:cubicBezTo>
                  <a:cubicBezTo>
                    <a:pt x="5849" y="5414"/>
                    <a:pt x="5949" y="5437"/>
                    <a:pt x="6030" y="5487"/>
                  </a:cubicBezTo>
                  <a:cubicBezTo>
                    <a:pt x="6067" y="5506"/>
                    <a:pt x="6095" y="5534"/>
                    <a:pt x="6123" y="5571"/>
                  </a:cubicBezTo>
                  <a:cubicBezTo>
                    <a:pt x="6132" y="5589"/>
                    <a:pt x="6141" y="5599"/>
                    <a:pt x="6160" y="5627"/>
                  </a:cubicBezTo>
                  <a:lnTo>
                    <a:pt x="6188" y="5692"/>
                  </a:lnTo>
                  <a:lnTo>
                    <a:pt x="6318" y="5970"/>
                  </a:lnTo>
                  <a:cubicBezTo>
                    <a:pt x="6411" y="6156"/>
                    <a:pt x="6485" y="6342"/>
                    <a:pt x="6560" y="6546"/>
                  </a:cubicBezTo>
                  <a:cubicBezTo>
                    <a:pt x="7191" y="8079"/>
                    <a:pt x="7665" y="9668"/>
                    <a:pt x="8204" y="11247"/>
                  </a:cubicBezTo>
                  <a:cubicBezTo>
                    <a:pt x="8734" y="12827"/>
                    <a:pt x="9319" y="14397"/>
                    <a:pt x="10137" y="15856"/>
                  </a:cubicBezTo>
                  <a:lnTo>
                    <a:pt x="10276" y="16116"/>
                  </a:lnTo>
                  <a:lnTo>
                    <a:pt x="10294" y="15819"/>
                  </a:lnTo>
                  <a:cubicBezTo>
                    <a:pt x="10369" y="13821"/>
                    <a:pt x="10397" y="11823"/>
                    <a:pt x="10322" y="9826"/>
                  </a:cubicBezTo>
                  <a:cubicBezTo>
                    <a:pt x="10248" y="7847"/>
                    <a:pt x="10081" y="5849"/>
                    <a:pt x="9756" y="3871"/>
                  </a:cubicBezTo>
                  <a:cubicBezTo>
                    <a:pt x="9598" y="2886"/>
                    <a:pt x="9393" y="1910"/>
                    <a:pt x="9161" y="935"/>
                  </a:cubicBezTo>
                  <a:lnTo>
                    <a:pt x="9068" y="572"/>
                  </a:lnTo>
                  <a:lnTo>
                    <a:pt x="9022" y="386"/>
                  </a:lnTo>
                  <a:cubicBezTo>
                    <a:pt x="9014" y="371"/>
                    <a:pt x="9006" y="335"/>
                    <a:pt x="9004" y="314"/>
                  </a:cubicBezTo>
                  <a:lnTo>
                    <a:pt x="9004" y="314"/>
                  </a:lnTo>
                  <a:cubicBezTo>
                    <a:pt x="9006" y="311"/>
                    <a:pt x="9008" y="307"/>
                    <a:pt x="9012" y="303"/>
                  </a:cubicBezTo>
                  <a:cubicBezTo>
                    <a:pt x="9087" y="256"/>
                    <a:pt x="9207" y="229"/>
                    <a:pt x="9328" y="210"/>
                  </a:cubicBezTo>
                  <a:cubicBezTo>
                    <a:pt x="9384" y="205"/>
                    <a:pt x="9442" y="203"/>
                    <a:pt x="9500" y="203"/>
                  </a:cubicBezTo>
                  <a:cubicBezTo>
                    <a:pt x="9558" y="203"/>
                    <a:pt x="9616" y="205"/>
                    <a:pt x="9672" y="210"/>
                  </a:cubicBezTo>
                  <a:cubicBezTo>
                    <a:pt x="9737" y="229"/>
                    <a:pt x="9784" y="238"/>
                    <a:pt x="9830" y="256"/>
                  </a:cubicBezTo>
                  <a:cubicBezTo>
                    <a:pt x="9849" y="275"/>
                    <a:pt x="9858" y="284"/>
                    <a:pt x="9876" y="294"/>
                  </a:cubicBezTo>
                  <a:cubicBezTo>
                    <a:pt x="9886" y="303"/>
                    <a:pt x="9886" y="303"/>
                    <a:pt x="9886" y="321"/>
                  </a:cubicBezTo>
                  <a:cubicBezTo>
                    <a:pt x="9886" y="321"/>
                    <a:pt x="9895" y="340"/>
                    <a:pt x="9895" y="349"/>
                  </a:cubicBezTo>
                  <a:lnTo>
                    <a:pt x="9988" y="712"/>
                  </a:lnTo>
                  <a:lnTo>
                    <a:pt x="10164" y="1446"/>
                  </a:lnTo>
                  <a:cubicBezTo>
                    <a:pt x="10601" y="3387"/>
                    <a:pt x="10880" y="5357"/>
                    <a:pt x="11047" y="7345"/>
                  </a:cubicBezTo>
                  <a:lnTo>
                    <a:pt x="11084" y="7801"/>
                  </a:lnTo>
                  <a:lnTo>
                    <a:pt x="11196" y="7355"/>
                  </a:lnTo>
                  <a:cubicBezTo>
                    <a:pt x="11202" y="7329"/>
                    <a:pt x="11208" y="7304"/>
                    <a:pt x="11215" y="7279"/>
                  </a:cubicBezTo>
                  <a:lnTo>
                    <a:pt x="11215" y="7279"/>
                  </a:lnTo>
                  <a:lnTo>
                    <a:pt x="11233" y="7280"/>
                  </a:lnTo>
                  <a:cubicBezTo>
                    <a:pt x="11231" y="7262"/>
                    <a:pt x="11230" y="7243"/>
                    <a:pt x="11228" y="7225"/>
                  </a:cubicBezTo>
                  <a:lnTo>
                    <a:pt x="11228" y="7225"/>
                  </a:lnTo>
                  <a:cubicBezTo>
                    <a:pt x="11604" y="5737"/>
                    <a:pt x="12076" y="4284"/>
                    <a:pt x="12627" y="2858"/>
                  </a:cubicBezTo>
                  <a:cubicBezTo>
                    <a:pt x="12766" y="2486"/>
                    <a:pt x="12915" y="2133"/>
                    <a:pt x="13063" y="1771"/>
                  </a:cubicBezTo>
                  <a:lnTo>
                    <a:pt x="13295" y="1223"/>
                  </a:lnTo>
                  <a:cubicBezTo>
                    <a:pt x="13314" y="1204"/>
                    <a:pt x="13323" y="1176"/>
                    <a:pt x="13333" y="1167"/>
                  </a:cubicBezTo>
                  <a:cubicBezTo>
                    <a:pt x="13342" y="1158"/>
                    <a:pt x="13360" y="1130"/>
                    <a:pt x="13370" y="1120"/>
                  </a:cubicBezTo>
                  <a:cubicBezTo>
                    <a:pt x="13388" y="1093"/>
                    <a:pt x="13426" y="1074"/>
                    <a:pt x="13463" y="1046"/>
                  </a:cubicBezTo>
                  <a:cubicBezTo>
                    <a:pt x="13546" y="1018"/>
                    <a:pt x="13621" y="990"/>
                    <a:pt x="13714" y="981"/>
                  </a:cubicBezTo>
                  <a:cubicBezTo>
                    <a:pt x="13806" y="981"/>
                    <a:pt x="13899" y="981"/>
                    <a:pt x="13983" y="1000"/>
                  </a:cubicBezTo>
                  <a:cubicBezTo>
                    <a:pt x="14076" y="1018"/>
                    <a:pt x="14160" y="1065"/>
                    <a:pt x="14197" y="1120"/>
                  </a:cubicBezTo>
                  <a:cubicBezTo>
                    <a:pt x="14225" y="1176"/>
                    <a:pt x="14215" y="1232"/>
                    <a:pt x="14169" y="1325"/>
                  </a:cubicBezTo>
                  <a:lnTo>
                    <a:pt x="14057" y="1594"/>
                  </a:lnTo>
                  <a:cubicBezTo>
                    <a:pt x="13899" y="1957"/>
                    <a:pt x="13751" y="2319"/>
                    <a:pt x="13602" y="2691"/>
                  </a:cubicBezTo>
                  <a:cubicBezTo>
                    <a:pt x="13007" y="4149"/>
                    <a:pt x="12524" y="5645"/>
                    <a:pt x="12125" y="7178"/>
                  </a:cubicBezTo>
                  <a:cubicBezTo>
                    <a:pt x="11735" y="8702"/>
                    <a:pt x="11437" y="10272"/>
                    <a:pt x="11242" y="11823"/>
                  </a:cubicBezTo>
                  <a:lnTo>
                    <a:pt x="11242" y="11842"/>
                  </a:lnTo>
                  <a:cubicBezTo>
                    <a:pt x="11251" y="14193"/>
                    <a:pt x="11149" y="16562"/>
                    <a:pt x="11010" y="18922"/>
                  </a:cubicBezTo>
                  <a:lnTo>
                    <a:pt x="11001" y="19154"/>
                  </a:lnTo>
                  <a:lnTo>
                    <a:pt x="11131" y="18959"/>
                  </a:lnTo>
                  <a:lnTo>
                    <a:pt x="12608" y="16608"/>
                  </a:lnTo>
                  <a:lnTo>
                    <a:pt x="12627" y="16599"/>
                  </a:lnTo>
                  <a:lnTo>
                    <a:pt x="12627" y="16590"/>
                  </a:lnTo>
                  <a:cubicBezTo>
                    <a:pt x="12738" y="13812"/>
                    <a:pt x="13193" y="11062"/>
                    <a:pt x="13955" y="8404"/>
                  </a:cubicBezTo>
                  <a:lnTo>
                    <a:pt x="14029" y="8154"/>
                  </a:lnTo>
                  <a:cubicBezTo>
                    <a:pt x="14048" y="8079"/>
                    <a:pt x="14076" y="7986"/>
                    <a:pt x="14113" y="7940"/>
                  </a:cubicBezTo>
                  <a:cubicBezTo>
                    <a:pt x="14160" y="7893"/>
                    <a:pt x="14225" y="7856"/>
                    <a:pt x="14308" y="7828"/>
                  </a:cubicBezTo>
                  <a:cubicBezTo>
                    <a:pt x="14392" y="7810"/>
                    <a:pt x="14466" y="7801"/>
                    <a:pt x="14550" y="7801"/>
                  </a:cubicBezTo>
                  <a:cubicBezTo>
                    <a:pt x="14633" y="7801"/>
                    <a:pt x="14717" y="7810"/>
                    <a:pt x="14791" y="7828"/>
                  </a:cubicBezTo>
                  <a:cubicBezTo>
                    <a:pt x="14875" y="7856"/>
                    <a:pt x="14949" y="7893"/>
                    <a:pt x="14977" y="7949"/>
                  </a:cubicBezTo>
                  <a:cubicBezTo>
                    <a:pt x="15014" y="8005"/>
                    <a:pt x="14996" y="8061"/>
                    <a:pt x="14968" y="8154"/>
                  </a:cubicBezTo>
                  <a:lnTo>
                    <a:pt x="14903" y="8414"/>
                  </a:lnTo>
                  <a:cubicBezTo>
                    <a:pt x="14698" y="9083"/>
                    <a:pt x="14531" y="9761"/>
                    <a:pt x="14373" y="10430"/>
                  </a:cubicBezTo>
                  <a:cubicBezTo>
                    <a:pt x="14067" y="11796"/>
                    <a:pt x="13844" y="13161"/>
                    <a:pt x="13704" y="14546"/>
                  </a:cubicBezTo>
                  <a:lnTo>
                    <a:pt x="13676" y="14778"/>
                  </a:lnTo>
                  <a:lnTo>
                    <a:pt x="13797" y="14564"/>
                  </a:lnTo>
                  <a:cubicBezTo>
                    <a:pt x="14559" y="13199"/>
                    <a:pt x="15284" y="11805"/>
                    <a:pt x="15953" y="10374"/>
                  </a:cubicBezTo>
                  <a:lnTo>
                    <a:pt x="16083" y="10105"/>
                  </a:lnTo>
                  <a:lnTo>
                    <a:pt x="16138" y="9965"/>
                  </a:lnTo>
                  <a:cubicBezTo>
                    <a:pt x="16166" y="9919"/>
                    <a:pt x="16185" y="9891"/>
                    <a:pt x="16222" y="9863"/>
                  </a:cubicBezTo>
                  <a:cubicBezTo>
                    <a:pt x="16345" y="9765"/>
                    <a:pt x="16512" y="9731"/>
                    <a:pt x="16677" y="9731"/>
                  </a:cubicBezTo>
                  <a:cubicBezTo>
                    <a:pt x="16699" y="9731"/>
                    <a:pt x="16721" y="9732"/>
                    <a:pt x="16742" y="9733"/>
                  </a:cubicBezTo>
                  <a:cubicBezTo>
                    <a:pt x="16835" y="9752"/>
                    <a:pt x="16928" y="9770"/>
                    <a:pt x="17003" y="9817"/>
                  </a:cubicBezTo>
                  <a:cubicBezTo>
                    <a:pt x="17068" y="9863"/>
                    <a:pt x="17105" y="9937"/>
                    <a:pt x="17086" y="10012"/>
                  </a:cubicBezTo>
                  <a:cubicBezTo>
                    <a:pt x="17068" y="10049"/>
                    <a:pt x="17049" y="10095"/>
                    <a:pt x="17021" y="10142"/>
                  </a:cubicBezTo>
                  <a:lnTo>
                    <a:pt x="16965" y="10272"/>
                  </a:lnTo>
                  <a:lnTo>
                    <a:pt x="16835" y="10541"/>
                  </a:lnTo>
                  <a:cubicBezTo>
                    <a:pt x="16501" y="11247"/>
                    <a:pt x="16157" y="11954"/>
                    <a:pt x="15795" y="12650"/>
                  </a:cubicBezTo>
                  <a:cubicBezTo>
                    <a:pt x="15070" y="14044"/>
                    <a:pt x="14308" y="15419"/>
                    <a:pt x="13491" y="16766"/>
                  </a:cubicBezTo>
                  <a:cubicBezTo>
                    <a:pt x="12682" y="18113"/>
                    <a:pt x="11837" y="19433"/>
                    <a:pt x="10926" y="20715"/>
                  </a:cubicBezTo>
                  <a:lnTo>
                    <a:pt x="10917" y="20724"/>
                  </a:lnTo>
                  <a:lnTo>
                    <a:pt x="10917" y="20733"/>
                  </a:lnTo>
                  <a:lnTo>
                    <a:pt x="10583" y="25760"/>
                  </a:lnTo>
                  <a:lnTo>
                    <a:pt x="10583" y="25778"/>
                  </a:lnTo>
                  <a:lnTo>
                    <a:pt x="10583" y="25788"/>
                  </a:lnTo>
                  <a:cubicBezTo>
                    <a:pt x="10592" y="25834"/>
                    <a:pt x="10592" y="25881"/>
                    <a:pt x="10573" y="25927"/>
                  </a:cubicBezTo>
                  <a:lnTo>
                    <a:pt x="10573" y="25936"/>
                  </a:lnTo>
                  <a:lnTo>
                    <a:pt x="10573" y="25946"/>
                  </a:lnTo>
                  <a:lnTo>
                    <a:pt x="10536" y="26503"/>
                  </a:lnTo>
                  <a:lnTo>
                    <a:pt x="10536" y="26596"/>
                  </a:lnTo>
                  <a:lnTo>
                    <a:pt x="10592" y="26531"/>
                  </a:lnTo>
                  <a:cubicBezTo>
                    <a:pt x="10608" y="26514"/>
                    <a:pt x="10624" y="26497"/>
                    <a:pt x="10640" y="26481"/>
                  </a:cubicBezTo>
                  <a:lnTo>
                    <a:pt x="10640" y="26481"/>
                  </a:lnTo>
                  <a:lnTo>
                    <a:pt x="10648" y="26484"/>
                  </a:lnTo>
                  <a:lnTo>
                    <a:pt x="10648" y="26471"/>
                  </a:lnTo>
                  <a:lnTo>
                    <a:pt x="10648" y="26471"/>
                  </a:lnTo>
                  <a:cubicBezTo>
                    <a:pt x="11194" y="25896"/>
                    <a:pt x="11714" y="25312"/>
                    <a:pt x="12208" y="24710"/>
                  </a:cubicBezTo>
                  <a:cubicBezTo>
                    <a:pt x="12719" y="24078"/>
                    <a:pt x="13193" y="23428"/>
                    <a:pt x="13667" y="22768"/>
                  </a:cubicBezTo>
                  <a:cubicBezTo>
                    <a:pt x="14615" y="21439"/>
                    <a:pt x="15470" y="20074"/>
                    <a:pt x="16296" y="18680"/>
                  </a:cubicBezTo>
                  <a:cubicBezTo>
                    <a:pt x="16705" y="17983"/>
                    <a:pt x="17105" y="17277"/>
                    <a:pt x="17514" y="16580"/>
                  </a:cubicBezTo>
                  <a:lnTo>
                    <a:pt x="17662" y="16311"/>
                  </a:lnTo>
                  <a:lnTo>
                    <a:pt x="17746" y="16181"/>
                  </a:lnTo>
                  <a:cubicBezTo>
                    <a:pt x="17774" y="16144"/>
                    <a:pt x="17792" y="16097"/>
                    <a:pt x="17829" y="16069"/>
                  </a:cubicBezTo>
                  <a:cubicBezTo>
                    <a:pt x="17951" y="15963"/>
                    <a:pt x="18110" y="15925"/>
                    <a:pt x="18277" y="15925"/>
                  </a:cubicBezTo>
                  <a:cubicBezTo>
                    <a:pt x="18313" y="15925"/>
                    <a:pt x="18350" y="15927"/>
                    <a:pt x="18387" y="15930"/>
                  </a:cubicBezTo>
                  <a:cubicBezTo>
                    <a:pt x="18480" y="15939"/>
                    <a:pt x="18582" y="15949"/>
                    <a:pt x="18666" y="15995"/>
                  </a:cubicBezTo>
                  <a:cubicBezTo>
                    <a:pt x="18712" y="16004"/>
                    <a:pt x="18749" y="16042"/>
                    <a:pt x="18768" y="16079"/>
                  </a:cubicBezTo>
                  <a:cubicBezTo>
                    <a:pt x="18796" y="16116"/>
                    <a:pt x="18777" y="16162"/>
                    <a:pt x="18758" y="16190"/>
                  </a:cubicBezTo>
                  <a:lnTo>
                    <a:pt x="18452" y="16720"/>
                  </a:lnTo>
                  <a:cubicBezTo>
                    <a:pt x="17644" y="18123"/>
                    <a:pt x="16826" y="19516"/>
                    <a:pt x="15962" y="20882"/>
                  </a:cubicBezTo>
                  <a:lnTo>
                    <a:pt x="15897" y="20975"/>
                  </a:lnTo>
                  <a:lnTo>
                    <a:pt x="15897" y="20975"/>
                  </a:lnTo>
                  <a:lnTo>
                    <a:pt x="15990" y="20919"/>
                  </a:lnTo>
                  <a:cubicBezTo>
                    <a:pt x="16575" y="20510"/>
                    <a:pt x="17151" y="20074"/>
                    <a:pt x="17699" y="19609"/>
                  </a:cubicBezTo>
                  <a:lnTo>
                    <a:pt x="18108" y="19256"/>
                  </a:lnTo>
                  <a:cubicBezTo>
                    <a:pt x="18173" y="19210"/>
                    <a:pt x="18266" y="19191"/>
                    <a:pt x="18350" y="19182"/>
                  </a:cubicBezTo>
                  <a:cubicBezTo>
                    <a:pt x="18412" y="19182"/>
                    <a:pt x="18469" y="19174"/>
                    <a:pt x="18529" y="19174"/>
                  </a:cubicBezTo>
                  <a:cubicBezTo>
                    <a:pt x="18558" y="19174"/>
                    <a:pt x="18588" y="19176"/>
                    <a:pt x="18619" y="19182"/>
                  </a:cubicBezTo>
                  <a:cubicBezTo>
                    <a:pt x="18703" y="19191"/>
                    <a:pt x="18796" y="19200"/>
                    <a:pt x="18870" y="19228"/>
                  </a:cubicBezTo>
                  <a:cubicBezTo>
                    <a:pt x="18916" y="19238"/>
                    <a:pt x="18954" y="19256"/>
                    <a:pt x="18991" y="19284"/>
                  </a:cubicBezTo>
                  <a:cubicBezTo>
                    <a:pt x="19028" y="19303"/>
                    <a:pt x="19046" y="19340"/>
                    <a:pt x="19028" y="19377"/>
                  </a:cubicBezTo>
                  <a:cubicBezTo>
                    <a:pt x="19009" y="19414"/>
                    <a:pt x="18981" y="19433"/>
                    <a:pt x="18944" y="19470"/>
                  </a:cubicBezTo>
                  <a:lnTo>
                    <a:pt x="18842" y="19563"/>
                  </a:lnTo>
                  <a:lnTo>
                    <a:pt x="18628" y="19739"/>
                  </a:lnTo>
                  <a:cubicBezTo>
                    <a:pt x="17541" y="20668"/>
                    <a:pt x="16352" y="21486"/>
                    <a:pt x="15107" y="22201"/>
                  </a:cubicBezTo>
                  <a:cubicBezTo>
                    <a:pt x="13760" y="24180"/>
                    <a:pt x="12255" y="26076"/>
                    <a:pt x="10499" y="27711"/>
                  </a:cubicBezTo>
                  <a:lnTo>
                    <a:pt x="10369" y="31195"/>
                  </a:lnTo>
                  <a:cubicBezTo>
                    <a:pt x="10397" y="31223"/>
                    <a:pt x="10415" y="31260"/>
                    <a:pt x="10415" y="31288"/>
                  </a:cubicBezTo>
                  <a:cubicBezTo>
                    <a:pt x="10415" y="31325"/>
                    <a:pt x="10397" y="31362"/>
                    <a:pt x="10369" y="31381"/>
                  </a:cubicBezTo>
                  <a:lnTo>
                    <a:pt x="10360" y="32384"/>
                  </a:lnTo>
                  <a:lnTo>
                    <a:pt x="10360" y="32393"/>
                  </a:lnTo>
                  <a:lnTo>
                    <a:pt x="10369" y="32384"/>
                  </a:lnTo>
                  <a:cubicBezTo>
                    <a:pt x="11577" y="31752"/>
                    <a:pt x="12710" y="30990"/>
                    <a:pt x="13751" y="30126"/>
                  </a:cubicBezTo>
                  <a:cubicBezTo>
                    <a:pt x="14810" y="29272"/>
                    <a:pt x="15785" y="28333"/>
                    <a:pt x="16705" y="27330"/>
                  </a:cubicBezTo>
                  <a:cubicBezTo>
                    <a:pt x="17930" y="26000"/>
                    <a:pt x="19052" y="24583"/>
                    <a:pt x="20137" y="23140"/>
                  </a:cubicBezTo>
                  <a:lnTo>
                    <a:pt x="20137" y="23140"/>
                  </a:lnTo>
                  <a:cubicBezTo>
                    <a:pt x="19050" y="24581"/>
                    <a:pt x="17925" y="25986"/>
                    <a:pt x="16705" y="27293"/>
                  </a:cubicBezTo>
                  <a:cubicBezTo>
                    <a:pt x="15785" y="28296"/>
                    <a:pt x="14810" y="29234"/>
                    <a:pt x="13751" y="30089"/>
                  </a:cubicBezTo>
                  <a:cubicBezTo>
                    <a:pt x="12697" y="30949"/>
                    <a:pt x="11579" y="31707"/>
                    <a:pt x="10388" y="32337"/>
                  </a:cubicBezTo>
                  <a:lnTo>
                    <a:pt x="10388" y="32337"/>
                  </a:lnTo>
                  <a:lnTo>
                    <a:pt x="10397" y="31362"/>
                  </a:lnTo>
                  <a:lnTo>
                    <a:pt x="10397" y="31371"/>
                  </a:lnTo>
                  <a:cubicBezTo>
                    <a:pt x="10434" y="31344"/>
                    <a:pt x="10452" y="31316"/>
                    <a:pt x="10452" y="31269"/>
                  </a:cubicBezTo>
                  <a:cubicBezTo>
                    <a:pt x="10452" y="31223"/>
                    <a:pt x="10434" y="31186"/>
                    <a:pt x="10407" y="31158"/>
                  </a:cubicBezTo>
                  <a:lnTo>
                    <a:pt x="10407" y="31158"/>
                  </a:lnTo>
                  <a:lnTo>
                    <a:pt x="10536" y="27692"/>
                  </a:lnTo>
                  <a:lnTo>
                    <a:pt x="10536" y="27702"/>
                  </a:lnTo>
                  <a:cubicBezTo>
                    <a:pt x="12301" y="26066"/>
                    <a:pt x="13806" y="24171"/>
                    <a:pt x="15154" y="22183"/>
                  </a:cubicBezTo>
                  <a:cubicBezTo>
                    <a:pt x="16399" y="21477"/>
                    <a:pt x="17597" y="20650"/>
                    <a:pt x="18684" y="19721"/>
                  </a:cubicBezTo>
                  <a:lnTo>
                    <a:pt x="18898" y="19544"/>
                  </a:lnTo>
                  <a:lnTo>
                    <a:pt x="19000" y="19451"/>
                  </a:lnTo>
                  <a:cubicBezTo>
                    <a:pt x="19037" y="19433"/>
                    <a:pt x="19074" y="19396"/>
                    <a:pt x="19093" y="19349"/>
                  </a:cubicBezTo>
                  <a:cubicBezTo>
                    <a:pt x="19121" y="19303"/>
                    <a:pt x="19084" y="19238"/>
                    <a:pt x="19046" y="19210"/>
                  </a:cubicBezTo>
                  <a:cubicBezTo>
                    <a:pt x="19009" y="19191"/>
                    <a:pt x="18963" y="19163"/>
                    <a:pt x="18916" y="19154"/>
                  </a:cubicBezTo>
                  <a:cubicBezTo>
                    <a:pt x="18842" y="19126"/>
                    <a:pt x="18749" y="19117"/>
                    <a:pt x="18656" y="19107"/>
                  </a:cubicBezTo>
                  <a:cubicBezTo>
                    <a:pt x="18614" y="19103"/>
                    <a:pt x="18570" y="19101"/>
                    <a:pt x="18525" y="19101"/>
                  </a:cubicBezTo>
                  <a:cubicBezTo>
                    <a:pt x="18480" y="19101"/>
                    <a:pt x="18433" y="19103"/>
                    <a:pt x="18387" y="19107"/>
                  </a:cubicBezTo>
                  <a:cubicBezTo>
                    <a:pt x="18294" y="19117"/>
                    <a:pt x="18201" y="19126"/>
                    <a:pt x="18117" y="19191"/>
                  </a:cubicBezTo>
                  <a:lnTo>
                    <a:pt x="17709" y="19535"/>
                  </a:lnTo>
                  <a:cubicBezTo>
                    <a:pt x="17198" y="19975"/>
                    <a:pt x="16654" y="20399"/>
                    <a:pt x="16100" y="20782"/>
                  </a:cubicBezTo>
                  <a:lnTo>
                    <a:pt x="16100" y="20782"/>
                  </a:lnTo>
                  <a:cubicBezTo>
                    <a:pt x="16950" y="19448"/>
                    <a:pt x="17747" y="18088"/>
                    <a:pt x="18536" y="16710"/>
                  </a:cubicBezTo>
                  <a:lnTo>
                    <a:pt x="18842" y="16190"/>
                  </a:lnTo>
                  <a:cubicBezTo>
                    <a:pt x="18861" y="16144"/>
                    <a:pt x="18870" y="16079"/>
                    <a:pt x="18851" y="16014"/>
                  </a:cubicBezTo>
                  <a:cubicBezTo>
                    <a:pt x="18814" y="15967"/>
                    <a:pt x="18768" y="15939"/>
                    <a:pt x="18721" y="15911"/>
                  </a:cubicBezTo>
                  <a:cubicBezTo>
                    <a:pt x="18628" y="15865"/>
                    <a:pt x="18526" y="15856"/>
                    <a:pt x="18424" y="15846"/>
                  </a:cubicBezTo>
                  <a:cubicBezTo>
                    <a:pt x="18313" y="15846"/>
                    <a:pt x="18210" y="15846"/>
                    <a:pt x="18108" y="15865"/>
                  </a:cubicBezTo>
                  <a:cubicBezTo>
                    <a:pt x="18015" y="15893"/>
                    <a:pt x="17913" y="15921"/>
                    <a:pt x="17829" y="16004"/>
                  </a:cubicBezTo>
                  <a:cubicBezTo>
                    <a:pt x="17783" y="16042"/>
                    <a:pt x="17755" y="16088"/>
                    <a:pt x="17736" y="16134"/>
                  </a:cubicBezTo>
                  <a:lnTo>
                    <a:pt x="17653" y="16265"/>
                  </a:lnTo>
                  <a:lnTo>
                    <a:pt x="17504" y="16525"/>
                  </a:lnTo>
                  <a:cubicBezTo>
                    <a:pt x="17105" y="17240"/>
                    <a:pt x="16705" y="17937"/>
                    <a:pt x="16287" y="18634"/>
                  </a:cubicBezTo>
                  <a:cubicBezTo>
                    <a:pt x="15460" y="20027"/>
                    <a:pt x="14596" y="21393"/>
                    <a:pt x="13658" y="22722"/>
                  </a:cubicBezTo>
                  <a:cubicBezTo>
                    <a:pt x="13193" y="23372"/>
                    <a:pt x="12710" y="24022"/>
                    <a:pt x="12199" y="24645"/>
                  </a:cubicBezTo>
                  <a:cubicBezTo>
                    <a:pt x="11707" y="25235"/>
                    <a:pt x="11189" y="25834"/>
                    <a:pt x="10654" y="26392"/>
                  </a:cubicBezTo>
                  <a:lnTo>
                    <a:pt x="10654" y="26392"/>
                  </a:lnTo>
                  <a:lnTo>
                    <a:pt x="10685" y="25927"/>
                  </a:lnTo>
                  <a:lnTo>
                    <a:pt x="10685" y="25936"/>
                  </a:lnTo>
                  <a:cubicBezTo>
                    <a:pt x="10722" y="25881"/>
                    <a:pt x="10722" y="25798"/>
                    <a:pt x="10695" y="25742"/>
                  </a:cubicBezTo>
                  <a:lnTo>
                    <a:pt x="10695" y="25742"/>
                  </a:lnTo>
                  <a:lnTo>
                    <a:pt x="11038" y="20724"/>
                  </a:lnTo>
                  <a:lnTo>
                    <a:pt x="11038" y="20724"/>
                  </a:lnTo>
                  <a:lnTo>
                    <a:pt x="11019" y="20743"/>
                  </a:lnTo>
                  <a:cubicBezTo>
                    <a:pt x="11930" y="19442"/>
                    <a:pt x="12784" y="18132"/>
                    <a:pt x="13602" y="16785"/>
                  </a:cubicBezTo>
                  <a:cubicBezTo>
                    <a:pt x="14410" y="15438"/>
                    <a:pt x="15191" y="14053"/>
                    <a:pt x="15915" y="12660"/>
                  </a:cubicBezTo>
                  <a:cubicBezTo>
                    <a:pt x="16269" y="11963"/>
                    <a:pt x="16622" y="11257"/>
                    <a:pt x="16956" y="10551"/>
                  </a:cubicBezTo>
                  <a:lnTo>
                    <a:pt x="17086" y="10281"/>
                  </a:lnTo>
                  <a:lnTo>
                    <a:pt x="17142" y="10151"/>
                  </a:lnTo>
                  <a:cubicBezTo>
                    <a:pt x="17170" y="10114"/>
                    <a:pt x="17188" y="10068"/>
                    <a:pt x="17198" y="10012"/>
                  </a:cubicBezTo>
                  <a:cubicBezTo>
                    <a:pt x="17216" y="9993"/>
                    <a:pt x="17216" y="9965"/>
                    <a:pt x="17216" y="9928"/>
                  </a:cubicBezTo>
                  <a:cubicBezTo>
                    <a:pt x="17216" y="9910"/>
                    <a:pt x="17198" y="9872"/>
                    <a:pt x="17188" y="9854"/>
                  </a:cubicBezTo>
                  <a:cubicBezTo>
                    <a:pt x="17170" y="9789"/>
                    <a:pt x="17123" y="9761"/>
                    <a:pt x="17077" y="9724"/>
                  </a:cubicBezTo>
                  <a:cubicBezTo>
                    <a:pt x="16984" y="9668"/>
                    <a:pt x="16872" y="9640"/>
                    <a:pt x="16770" y="9631"/>
                  </a:cubicBezTo>
                  <a:cubicBezTo>
                    <a:pt x="16744" y="9630"/>
                    <a:pt x="16717" y="9629"/>
                    <a:pt x="16689" y="9629"/>
                  </a:cubicBezTo>
                  <a:cubicBezTo>
                    <a:pt x="16515" y="9629"/>
                    <a:pt x="16328" y="9659"/>
                    <a:pt x="16176" y="9780"/>
                  </a:cubicBezTo>
                  <a:cubicBezTo>
                    <a:pt x="16129" y="9817"/>
                    <a:pt x="16101" y="9863"/>
                    <a:pt x="16073" y="9910"/>
                  </a:cubicBezTo>
                  <a:lnTo>
                    <a:pt x="16018" y="10040"/>
                  </a:lnTo>
                  <a:lnTo>
                    <a:pt x="15888" y="10300"/>
                  </a:lnTo>
                  <a:cubicBezTo>
                    <a:pt x="15253" y="11649"/>
                    <a:pt x="14559" y="12973"/>
                    <a:pt x="13831" y="14271"/>
                  </a:cubicBezTo>
                  <a:lnTo>
                    <a:pt x="13831" y="14271"/>
                  </a:lnTo>
                  <a:cubicBezTo>
                    <a:pt x="13973" y="12968"/>
                    <a:pt x="14196" y="11681"/>
                    <a:pt x="14485" y="10411"/>
                  </a:cubicBezTo>
                  <a:cubicBezTo>
                    <a:pt x="14633" y="9733"/>
                    <a:pt x="14810" y="9064"/>
                    <a:pt x="15005" y="8395"/>
                  </a:cubicBezTo>
                  <a:lnTo>
                    <a:pt x="15079" y="8154"/>
                  </a:lnTo>
                  <a:cubicBezTo>
                    <a:pt x="15098" y="8089"/>
                    <a:pt x="15135" y="7959"/>
                    <a:pt x="15079" y="7866"/>
                  </a:cubicBezTo>
                  <a:cubicBezTo>
                    <a:pt x="15014" y="7773"/>
                    <a:pt x="14921" y="7726"/>
                    <a:pt x="14828" y="7698"/>
                  </a:cubicBezTo>
                  <a:cubicBezTo>
                    <a:pt x="14754" y="7680"/>
                    <a:pt x="14661" y="7670"/>
                    <a:pt x="14568" y="7670"/>
                  </a:cubicBezTo>
                  <a:cubicBezTo>
                    <a:pt x="14485" y="7670"/>
                    <a:pt x="14392" y="7680"/>
                    <a:pt x="14299" y="7698"/>
                  </a:cubicBezTo>
                  <a:cubicBezTo>
                    <a:pt x="14215" y="7726"/>
                    <a:pt x="14122" y="7763"/>
                    <a:pt x="14057" y="7838"/>
                  </a:cubicBezTo>
                  <a:cubicBezTo>
                    <a:pt x="13983" y="7931"/>
                    <a:pt x="13983" y="8014"/>
                    <a:pt x="13946" y="8098"/>
                  </a:cubicBezTo>
                  <a:lnTo>
                    <a:pt x="13881" y="8349"/>
                  </a:lnTo>
                  <a:cubicBezTo>
                    <a:pt x="13101" y="11023"/>
                    <a:pt x="12636" y="13781"/>
                    <a:pt x="12524" y="16558"/>
                  </a:cubicBezTo>
                  <a:lnTo>
                    <a:pt x="12524" y="16558"/>
                  </a:lnTo>
                  <a:lnTo>
                    <a:pt x="11163" y="18702"/>
                  </a:lnTo>
                  <a:lnTo>
                    <a:pt x="11163" y="18702"/>
                  </a:lnTo>
                  <a:cubicBezTo>
                    <a:pt x="11305" y="16418"/>
                    <a:pt x="11409" y="14125"/>
                    <a:pt x="11391" y="11832"/>
                  </a:cubicBezTo>
                  <a:lnTo>
                    <a:pt x="11391" y="11832"/>
                  </a:lnTo>
                  <a:cubicBezTo>
                    <a:pt x="11605" y="10272"/>
                    <a:pt x="11893" y="8720"/>
                    <a:pt x="12292" y="7206"/>
                  </a:cubicBezTo>
                  <a:cubicBezTo>
                    <a:pt x="12692" y="5682"/>
                    <a:pt x="13184" y="4186"/>
                    <a:pt x="13760" y="2718"/>
                  </a:cubicBezTo>
                  <a:cubicBezTo>
                    <a:pt x="13899" y="2347"/>
                    <a:pt x="14057" y="1985"/>
                    <a:pt x="14215" y="1631"/>
                  </a:cubicBezTo>
                  <a:lnTo>
                    <a:pt x="14336" y="1362"/>
                  </a:lnTo>
                  <a:cubicBezTo>
                    <a:pt x="14355" y="1316"/>
                    <a:pt x="14382" y="1260"/>
                    <a:pt x="14392" y="1195"/>
                  </a:cubicBezTo>
                  <a:cubicBezTo>
                    <a:pt x="14392" y="1176"/>
                    <a:pt x="14401" y="1139"/>
                    <a:pt x="14392" y="1102"/>
                  </a:cubicBezTo>
                  <a:cubicBezTo>
                    <a:pt x="14382" y="1074"/>
                    <a:pt x="14382" y="1037"/>
                    <a:pt x="14355" y="1009"/>
                  </a:cubicBezTo>
                  <a:cubicBezTo>
                    <a:pt x="14271" y="897"/>
                    <a:pt x="14169" y="851"/>
                    <a:pt x="14067" y="823"/>
                  </a:cubicBezTo>
                  <a:cubicBezTo>
                    <a:pt x="13992" y="810"/>
                    <a:pt x="13912" y="801"/>
                    <a:pt x="13834" y="801"/>
                  </a:cubicBezTo>
                  <a:cubicBezTo>
                    <a:pt x="13806" y="801"/>
                    <a:pt x="13778" y="802"/>
                    <a:pt x="13751" y="805"/>
                  </a:cubicBezTo>
                  <a:cubicBezTo>
                    <a:pt x="13649" y="814"/>
                    <a:pt x="13546" y="842"/>
                    <a:pt x="13435" y="888"/>
                  </a:cubicBezTo>
                  <a:cubicBezTo>
                    <a:pt x="13388" y="916"/>
                    <a:pt x="13333" y="944"/>
                    <a:pt x="13295" y="990"/>
                  </a:cubicBezTo>
                  <a:cubicBezTo>
                    <a:pt x="13249" y="1028"/>
                    <a:pt x="13221" y="1093"/>
                    <a:pt x="13203" y="1130"/>
                  </a:cubicBezTo>
                  <a:lnTo>
                    <a:pt x="12970" y="1678"/>
                  </a:lnTo>
                  <a:cubicBezTo>
                    <a:pt x="12812" y="2031"/>
                    <a:pt x="12664" y="2393"/>
                    <a:pt x="12524" y="2765"/>
                  </a:cubicBezTo>
                  <a:cubicBezTo>
                    <a:pt x="12002" y="4095"/>
                    <a:pt x="11556" y="5456"/>
                    <a:pt x="11194" y="6841"/>
                  </a:cubicBezTo>
                  <a:lnTo>
                    <a:pt x="11194" y="6841"/>
                  </a:lnTo>
                  <a:cubicBezTo>
                    <a:pt x="11024" y="5007"/>
                    <a:pt x="10755" y="3169"/>
                    <a:pt x="10350" y="1362"/>
                  </a:cubicBezTo>
                  <a:lnTo>
                    <a:pt x="10174" y="628"/>
                  </a:lnTo>
                  <a:lnTo>
                    <a:pt x="10081" y="266"/>
                  </a:lnTo>
                  <a:cubicBezTo>
                    <a:pt x="10081" y="256"/>
                    <a:pt x="10081" y="247"/>
                    <a:pt x="10072" y="219"/>
                  </a:cubicBezTo>
                  <a:lnTo>
                    <a:pt x="10034" y="154"/>
                  </a:lnTo>
                  <a:cubicBezTo>
                    <a:pt x="10016" y="117"/>
                    <a:pt x="9979" y="98"/>
                    <a:pt x="9941" y="71"/>
                  </a:cubicBezTo>
                  <a:cubicBezTo>
                    <a:pt x="9876" y="33"/>
                    <a:pt x="9802" y="24"/>
                    <a:pt x="9737" y="15"/>
                  </a:cubicBezTo>
                  <a:cubicBezTo>
                    <a:pt x="9682" y="4"/>
                    <a:pt x="9629" y="0"/>
                    <a:pt x="9577" y="0"/>
                  </a:cubicBezTo>
                  <a:close/>
                  <a:moveTo>
                    <a:pt x="22215" y="20822"/>
                  </a:moveTo>
                  <a:cubicBezTo>
                    <a:pt x="22146" y="20822"/>
                    <a:pt x="22076" y="20829"/>
                    <a:pt x="22010" y="20836"/>
                  </a:cubicBezTo>
                  <a:cubicBezTo>
                    <a:pt x="21917" y="20854"/>
                    <a:pt x="21815" y="20873"/>
                    <a:pt x="21750" y="20956"/>
                  </a:cubicBezTo>
                  <a:cubicBezTo>
                    <a:pt x="21815" y="20882"/>
                    <a:pt x="21917" y="20863"/>
                    <a:pt x="22001" y="20854"/>
                  </a:cubicBezTo>
                  <a:cubicBezTo>
                    <a:pt x="22094" y="20836"/>
                    <a:pt x="22196" y="20836"/>
                    <a:pt x="22289" y="20836"/>
                  </a:cubicBezTo>
                  <a:cubicBezTo>
                    <a:pt x="22391" y="20836"/>
                    <a:pt x="22484" y="20854"/>
                    <a:pt x="22577" y="20873"/>
                  </a:cubicBezTo>
                  <a:cubicBezTo>
                    <a:pt x="22623" y="20882"/>
                    <a:pt x="22670" y="20901"/>
                    <a:pt x="22716" y="20919"/>
                  </a:cubicBezTo>
                  <a:cubicBezTo>
                    <a:pt x="22744" y="20928"/>
                    <a:pt x="22754" y="20947"/>
                    <a:pt x="22763" y="20966"/>
                  </a:cubicBezTo>
                  <a:cubicBezTo>
                    <a:pt x="22772" y="20994"/>
                    <a:pt x="22754" y="21003"/>
                    <a:pt x="22744" y="21021"/>
                  </a:cubicBezTo>
                  <a:lnTo>
                    <a:pt x="22057" y="21950"/>
                  </a:lnTo>
                  <a:cubicBezTo>
                    <a:pt x="21592" y="22573"/>
                    <a:pt x="21137" y="23186"/>
                    <a:pt x="20663" y="23799"/>
                  </a:cubicBezTo>
                  <a:cubicBezTo>
                    <a:pt x="19725" y="25016"/>
                    <a:pt x="18731" y="26215"/>
                    <a:pt x="17690" y="27358"/>
                  </a:cubicBezTo>
                  <a:cubicBezTo>
                    <a:pt x="16640" y="28491"/>
                    <a:pt x="15525" y="29560"/>
                    <a:pt x="14308" y="30517"/>
                  </a:cubicBezTo>
                  <a:cubicBezTo>
                    <a:pt x="14011" y="30758"/>
                    <a:pt x="13695" y="30981"/>
                    <a:pt x="13379" y="31213"/>
                  </a:cubicBezTo>
                  <a:cubicBezTo>
                    <a:pt x="13063" y="31427"/>
                    <a:pt x="12738" y="31641"/>
                    <a:pt x="12413" y="31845"/>
                  </a:cubicBezTo>
                  <a:cubicBezTo>
                    <a:pt x="12078" y="32050"/>
                    <a:pt x="11753" y="32245"/>
                    <a:pt x="11419" y="32431"/>
                  </a:cubicBezTo>
                  <a:lnTo>
                    <a:pt x="10908" y="32700"/>
                  </a:lnTo>
                  <a:lnTo>
                    <a:pt x="10648" y="32821"/>
                  </a:lnTo>
                  <a:cubicBezTo>
                    <a:pt x="10561" y="32864"/>
                    <a:pt x="10490" y="32924"/>
                    <a:pt x="10406" y="32931"/>
                  </a:cubicBezTo>
                  <a:lnTo>
                    <a:pt x="10406" y="32931"/>
                  </a:lnTo>
                  <a:cubicBezTo>
                    <a:pt x="10406" y="32925"/>
                    <a:pt x="10406" y="32920"/>
                    <a:pt x="10406" y="32914"/>
                  </a:cubicBezTo>
                  <a:lnTo>
                    <a:pt x="10397" y="32932"/>
                  </a:lnTo>
                  <a:lnTo>
                    <a:pt x="10397" y="32932"/>
                  </a:lnTo>
                  <a:cubicBezTo>
                    <a:pt x="10394" y="32932"/>
                    <a:pt x="10391" y="32932"/>
                    <a:pt x="10387" y="32932"/>
                  </a:cubicBezTo>
                  <a:lnTo>
                    <a:pt x="10369" y="32932"/>
                  </a:lnTo>
                  <a:lnTo>
                    <a:pt x="10369" y="32942"/>
                  </a:lnTo>
                  <a:cubicBezTo>
                    <a:pt x="10369" y="33824"/>
                    <a:pt x="10387" y="34707"/>
                    <a:pt x="10415" y="35589"/>
                  </a:cubicBezTo>
                  <a:lnTo>
                    <a:pt x="10452" y="36249"/>
                  </a:lnTo>
                  <a:lnTo>
                    <a:pt x="10480" y="36574"/>
                  </a:lnTo>
                  <a:lnTo>
                    <a:pt x="10490" y="36741"/>
                  </a:lnTo>
                  <a:cubicBezTo>
                    <a:pt x="10490" y="36797"/>
                    <a:pt x="10499" y="36853"/>
                    <a:pt x="10462" y="36890"/>
                  </a:cubicBezTo>
                  <a:cubicBezTo>
                    <a:pt x="10397" y="36955"/>
                    <a:pt x="10276" y="36983"/>
                    <a:pt x="10174" y="37002"/>
                  </a:cubicBezTo>
                  <a:cubicBezTo>
                    <a:pt x="10099" y="37015"/>
                    <a:pt x="10014" y="37024"/>
                    <a:pt x="9934" y="37024"/>
                  </a:cubicBezTo>
                  <a:cubicBezTo>
                    <a:pt x="9905" y="37024"/>
                    <a:pt x="9876" y="37023"/>
                    <a:pt x="9849" y="37020"/>
                  </a:cubicBezTo>
                  <a:cubicBezTo>
                    <a:pt x="9737" y="37002"/>
                    <a:pt x="9626" y="36992"/>
                    <a:pt x="9533" y="36937"/>
                  </a:cubicBezTo>
                  <a:cubicBezTo>
                    <a:pt x="9486" y="36909"/>
                    <a:pt x="9477" y="36862"/>
                    <a:pt x="9477" y="36807"/>
                  </a:cubicBezTo>
                  <a:lnTo>
                    <a:pt x="9468" y="36649"/>
                  </a:lnTo>
                  <a:cubicBezTo>
                    <a:pt x="9365" y="34893"/>
                    <a:pt x="9338" y="33127"/>
                    <a:pt x="9375" y="31362"/>
                  </a:cubicBezTo>
                  <a:lnTo>
                    <a:pt x="9375" y="31353"/>
                  </a:lnTo>
                  <a:lnTo>
                    <a:pt x="9365" y="31353"/>
                  </a:lnTo>
                  <a:lnTo>
                    <a:pt x="9347" y="31337"/>
                  </a:lnTo>
                  <a:lnTo>
                    <a:pt x="9347" y="31337"/>
                  </a:lnTo>
                  <a:cubicBezTo>
                    <a:pt x="9319" y="33101"/>
                    <a:pt x="9338" y="34866"/>
                    <a:pt x="9440" y="36630"/>
                  </a:cubicBezTo>
                  <a:lnTo>
                    <a:pt x="9458" y="36797"/>
                  </a:lnTo>
                  <a:cubicBezTo>
                    <a:pt x="9458" y="36816"/>
                    <a:pt x="9458" y="36844"/>
                    <a:pt x="9468" y="36881"/>
                  </a:cubicBezTo>
                  <a:cubicBezTo>
                    <a:pt x="9477" y="36909"/>
                    <a:pt x="9505" y="36937"/>
                    <a:pt x="9523" y="36946"/>
                  </a:cubicBezTo>
                  <a:cubicBezTo>
                    <a:pt x="9626" y="37002"/>
                    <a:pt x="9746" y="37020"/>
                    <a:pt x="9849" y="37030"/>
                  </a:cubicBezTo>
                  <a:cubicBezTo>
                    <a:pt x="9969" y="37030"/>
                    <a:pt x="10081" y="37030"/>
                    <a:pt x="10183" y="37002"/>
                  </a:cubicBezTo>
                  <a:cubicBezTo>
                    <a:pt x="10304" y="36983"/>
                    <a:pt x="10415" y="36955"/>
                    <a:pt x="10499" y="36881"/>
                  </a:cubicBezTo>
                  <a:cubicBezTo>
                    <a:pt x="10527" y="36853"/>
                    <a:pt x="10536" y="36825"/>
                    <a:pt x="10536" y="36797"/>
                  </a:cubicBezTo>
                  <a:lnTo>
                    <a:pt x="10536" y="36714"/>
                  </a:lnTo>
                  <a:lnTo>
                    <a:pt x="10527" y="36546"/>
                  </a:lnTo>
                  <a:lnTo>
                    <a:pt x="10499" y="36221"/>
                  </a:lnTo>
                  <a:lnTo>
                    <a:pt x="10462" y="35562"/>
                  </a:lnTo>
                  <a:cubicBezTo>
                    <a:pt x="10434" y="34685"/>
                    <a:pt x="10406" y="33809"/>
                    <a:pt x="10406" y="32932"/>
                  </a:cubicBezTo>
                  <a:lnTo>
                    <a:pt x="10406" y="32932"/>
                  </a:lnTo>
                  <a:cubicBezTo>
                    <a:pt x="10449" y="32930"/>
                    <a:pt x="10493" y="32912"/>
                    <a:pt x="10536" y="32895"/>
                  </a:cubicBezTo>
                  <a:lnTo>
                    <a:pt x="10666" y="32821"/>
                  </a:lnTo>
                  <a:lnTo>
                    <a:pt x="10917" y="32700"/>
                  </a:lnTo>
                  <a:lnTo>
                    <a:pt x="11428" y="32431"/>
                  </a:lnTo>
                  <a:cubicBezTo>
                    <a:pt x="11762" y="32245"/>
                    <a:pt x="12088" y="32050"/>
                    <a:pt x="12431" y="31845"/>
                  </a:cubicBezTo>
                  <a:cubicBezTo>
                    <a:pt x="12757" y="31641"/>
                    <a:pt x="13082" y="31427"/>
                    <a:pt x="13388" y="31213"/>
                  </a:cubicBezTo>
                  <a:cubicBezTo>
                    <a:pt x="13704" y="30981"/>
                    <a:pt x="14020" y="30758"/>
                    <a:pt x="14317" y="30517"/>
                  </a:cubicBezTo>
                  <a:cubicBezTo>
                    <a:pt x="15525" y="29560"/>
                    <a:pt x="16659" y="28491"/>
                    <a:pt x="17699" y="27358"/>
                  </a:cubicBezTo>
                  <a:cubicBezTo>
                    <a:pt x="18758" y="26215"/>
                    <a:pt x="19734" y="25016"/>
                    <a:pt x="20672" y="23799"/>
                  </a:cubicBezTo>
                  <a:cubicBezTo>
                    <a:pt x="21146" y="23195"/>
                    <a:pt x="21601" y="22564"/>
                    <a:pt x="22066" y="21950"/>
                  </a:cubicBezTo>
                  <a:lnTo>
                    <a:pt x="22754" y="21021"/>
                  </a:lnTo>
                  <a:cubicBezTo>
                    <a:pt x="22763" y="21003"/>
                    <a:pt x="22791" y="20975"/>
                    <a:pt x="22772" y="20956"/>
                  </a:cubicBezTo>
                  <a:cubicBezTo>
                    <a:pt x="22772" y="20928"/>
                    <a:pt x="22754" y="20919"/>
                    <a:pt x="22726" y="20910"/>
                  </a:cubicBezTo>
                  <a:cubicBezTo>
                    <a:pt x="22679" y="20882"/>
                    <a:pt x="22633" y="20873"/>
                    <a:pt x="22586" y="20863"/>
                  </a:cubicBezTo>
                  <a:cubicBezTo>
                    <a:pt x="22493" y="20836"/>
                    <a:pt x="22391" y="20826"/>
                    <a:pt x="22298" y="20826"/>
                  </a:cubicBezTo>
                  <a:cubicBezTo>
                    <a:pt x="22271" y="20824"/>
                    <a:pt x="22243" y="20822"/>
                    <a:pt x="22215" y="2082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50"/>
            <p:cNvSpPr/>
            <p:nvPr/>
          </p:nvSpPr>
          <p:spPr>
            <a:xfrm>
              <a:off x="4677525" y="2914850"/>
              <a:ext cx="7450" cy="123825"/>
            </a:xfrm>
            <a:custGeom>
              <a:rect b="b" l="l" r="r" t="t"/>
              <a:pathLst>
                <a:path extrusionOk="0" h="4953" w="298">
                  <a:moveTo>
                    <a:pt x="10" y="1"/>
                  </a:moveTo>
                  <a:cubicBezTo>
                    <a:pt x="10" y="205"/>
                    <a:pt x="10" y="400"/>
                    <a:pt x="0" y="633"/>
                  </a:cubicBezTo>
                  <a:lnTo>
                    <a:pt x="19" y="1255"/>
                  </a:lnTo>
                  <a:cubicBezTo>
                    <a:pt x="28" y="1673"/>
                    <a:pt x="56" y="2091"/>
                    <a:pt x="75" y="2491"/>
                  </a:cubicBezTo>
                  <a:lnTo>
                    <a:pt x="149" y="3726"/>
                  </a:lnTo>
                  <a:cubicBezTo>
                    <a:pt x="158" y="3931"/>
                    <a:pt x="168" y="4135"/>
                    <a:pt x="186" y="4340"/>
                  </a:cubicBezTo>
                  <a:cubicBezTo>
                    <a:pt x="205" y="4535"/>
                    <a:pt x="205" y="4748"/>
                    <a:pt x="214" y="4953"/>
                  </a:cubicBezTo>
                  <a:cubicBezTo>
                    <a:pt x="279" y="4535"/>
                    <a:pt x="288" y="4135"/>
                    <a:pt x="288" y="3717"/>
                  </a:cubicBezTo>
                  <a:cubicBezTo>
                    <a:pt x="298" y="3299"/>
                    <a:pt x="288" y="2890"/>
                    <a:pt x="261" y="2472"/>
                  </a:cubicBezTo>
                  <a:cubicBezTo>
                    <a:pt x="242" y="2054"/>
                    <a:pt x="214" y="1636"/>
                    <a:pt x="168" y="1227"/>
                  </a:cubicBezTo>
                  <a:cubicBezTo>
                    <a:pt x="121" y="818"/>
                    <a:pt x="75" y="40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50"/>
            <p:cNvSpPr/>
            <p:nvPr/>
          </p:nvSpPr>
          <p:spPr>
            <a:xfrm>
              <a:off x="4687275" y="2947850"/>
              <a:ext cx="4675" cy="47400"/>
            </a:xfrm>
            <a:custGeom>
              <a:rect b="b" l="l" r="r" t="t"/>
              <a:pathLst>
                <a:path extrusionOk="0" h="1896" w="187">
                  <a:moveTo>
                    <a:pt x="75" y="0"/>
                  </a:moveTo>
                  <a:cubicBezTo>
                    <a:pt x="10" y="316"/>
                    <a:pt x="1" y="641"/>
                    <a:pt x="10" y="957"/>
                  </a:cubicBezTo>
                  <a:cubicBezTo>
                    <a:pt x="28" y="1264"/>
                    <a:pt x="47" y="1580"/>
                    <a:pt x="131" y="1895"/>
                  </a:cubicBezTo>
                  <a:cubicBezTo>
                    <a:pt x="186" y="1570"/>
                    <a:pt x="186" y="1254"/>
                    <a:pt x="186" y="939"/>
                  </a:cubicBezTo>
                  <a:cubicBezTo>
                    <a:pt x="177" y="632"/>
                    <a:pt x="149" y="31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50"/>
            <p:cNvSpPr/>
            <p:nvPr/>
          </p:nvSpPr>
          <p:spPr>
            <a:xfrm>
              <a:off x="4727450" y="3075600"/>
              <a:ext cx="59275" cy="101050"/>
            </a:xfrm>
            <a:custGeom>
              <a:rect b="b" l="l" r="r" t="t"/>
              <a:pathLst>
                <a:path extrusionOk="0" h="4042" w="2371">
                  <a:moveTo>
                    <a:pt x="2370" y="0"/>
                  </a:moveTo>
                  <a:lnTo>
                    <a:pt x="2370" y="0"/>
                  </a:lnTo>
                  <a:cubicBezTo>
                    <a:pt x="2156" y="335"/>
                    <a:pt x="1952" y="660"/>
                    <a:pt x="1738" y="985"/>
                  </a:cubicBezTo>
                  <a:cubicBezTo>
                    <a:pt x="1534" y="1329"/>
                    <a:pt x="1348" y="1663"/>
                    <a:pt x="1144" y="1998"/>
                  </a:cubicBezTo>
                  <a:lnTo>
                    <a:pt x="577" y="3020"/>
                  </a:lnTo>
                  <a:cubicBezTo>
                    <a:pt x="484" y="3196"/>
                    <a:pt x="382" y="3354"/>
                    <a:pt x="289" y="3531"/>
                  </a:cubicBezTo>
                  <a:cubicBezTo>
                    <a:pt x="196" y="3707"/>
                    <a:pt x="94" y="3865"/>
                    <a:pt x="1" y="4042"/>
                  </a:cubicBezTo>
                  <a:cubicBezTo>
                    <a:pt x="252" y="3744"/>
                    <a:pt x="484" y="3419"/>
                    <a:pt x="698" y="3094"/>
                  </a:cubicBezTo>
                  <a:cubicBezTo>
                    <a:pt x="911" y="2759"/>
                    <a:pt x="1116" y="2425"/>
                    <a:pt x="1311" y="2091"/>
                  </a:cubicBezTo>
                  <a:cubicBezTo>
                    <a:pt x="1506" y="1756"/>
                    <a:pt x="1692" y="1403"/>
                    <a:pt x="1868" y="1059"/>
                  </a:cubicBezTo>
                  <a:cubicBezTo>
                    <a:pt x="2045" y="706"/>
                    <a:pt x="2212" y="362"/>
                    <a:pt x="23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50"/>
            <p:cNvSpPr/>
            <p:nvPr/>
          </p:nvSpPr>
          <p:spPr>
            <a:xfrm>
              <a:off x="4727450" y="3120650"/>
              <a:ext cx="23275" cy="45550"/>
            </a:xfrm>
            <a:custGeom>
              <a:rect b="b" l="l" r="r" t="t"/>
              <a:pathLst>
                <a:path extrusionOk="0" h="1822" w="931">
                  <a:moveTo>
                    <a:pt x="930" y="1"/>
                  </a:moveTo>
                  <a:cubicBezTo>
                    <a:pt x="744" y="289"/>
                    <a:pt x="577" y="595"/>
                    <a:pt x="419" y="892"/>
                  </a:cubicBezTo>
                  <a:cubicBezTo>
                    <a:pt x="345" y="1041"/>
                    <a:pt x="280" y="1208"/>
                    <a:pt x="205" y="1357"/>
                  </a:cubicBezTo>
                  <a:cubicBezTo>
                    <a:pt x="140" y="1506"/>
                    <a:pt x="75" y="1673"/>
                    <a:pt x="1" y="1822"/>
                  </a:cubicBezTo>
                  <a:cubicBezTo>
                    <a:pt x="122" y="1701"/>
                    <a:pt x="233" y="1552"/>
                    <a:pt x="326" y="1413"/>
                  </a:cubicBezTo>
                  <a:cubicBezTo>
                    <a:pt x="428" y="1264"/>
                    <a:pt x="493" y="1115"/>
                    <a:pt x="577" y="957"/>
                  </a:cubicBezTo>
                  <a:cubicBezTo>
                    <a:pt x="726" y="660"/>
                    <a:pt x="856" y="335"/>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50"/>
            <p:cNvSpPr/>
            <p:nvPr/>
          </p:nvSpPr>
          <p:spPr>
            <a:xfrm>
              <a:off x="4656850" y="3145975"/>
              <a:ext cx="26975" cy="491975"/>
            </a:xfrm>
            <a:custGeom>
              <a:rect b="b" l="l" r="r" t="t"/>
              <a:pathLst>
                <a:path extrusionOk="0" h="19679" w="1079">
                  <a:moveTo>
                    <a:pt x="1078" y="0"/>
                  </a:moveTo>
                  <a:cubicBezTo>
                    <a:pt x="837" y="1626"/>
                    <a:pt x="697" y="3271"/>
                    <a:pt x="558" y="4896"/>
                  </a:cubicBezTo>
                  <a:cubicBezTo>
                    <a:pt x="419" y="6532"/>
                    <a:pt x="298" y="8185"/>
                    <a:pt x="196" y="9821"/>
                  </a:cubicBezTo>
                  <a:cubicBezTo>
                    <a:pt x="103" y="11474"/>
                    <a:pt x="38" y="13110"/>
                    <a:pt x="10" y="14754"/>
                  </a:cubicBezTo>
                  <a:cubicBezTo>
                    <a:pt x="1" y="15581"/>
                    <a:pt x="1" y="16408"/>
                    <a:pt x="38" y="17235"/>
                  </a:cubicBezTo>
                  <a:cubicBezTo>
                    <a:pt x="47" y="17634"/>
                    <a:pt x="84" y="18052"/>
                    <a:pt x="112" y="18461"/>
                  </a:cubicBezTo>
                  <a:cubicBezTo>
                    <a:pt x="158" y="18879"/>
                    <a:pt x="205" y="19288"/>
                    <a:pt x="326" y="19678"/>
                  </a:cubicBezTo>
                  <a:cubicBezTo>
                    <a:pt x="149" y="18879"/>
                    <a:pt x="131" y="18052"/>
                    <a:pt x="112" y="17235"/>
                  </a:cubicBezTo>
                  <a:cubicBezTo>
                    <a:pt x="103" y="16408"/>
                    <a:pt x="112" y="15590"/>
                    <a:pt x="140" y="14773"/>
                  </a:cubicBezTo>
                  <a:cubicBezTo>
                    <a:pt x="186" y="13128"/>
                    <a:pt x="251" y="11484"/>
                    <a:pt x="363" y="9848"/>
                  </a:cubicBezTo>
                  <a:cubicBezTo>
                    <a:pt x="456" y="8195"/>
                    <a:pt x="567" y="6560"/>
                    <a:pt x="688" y="4924"/>
                  </a:cubicBezTo>
                  <a:lnTo>
                    <a:pt x="874" y="2462"/>
                  </a:lnTo>
                  <a:cubicBezTo>
                    <a:pt x="930" y="1635"/>
                    <a:pt x="985" y="809"/>
                    <a:pt x="10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50"/>
            <p:cNvSpPr/>
            <p:nvPr/>
          </p:nvSpPr>
          <p:spPr>
            <a:xfrm>
              <a:off x="4665200" y="3427700"/>
              <a:ext cx="5600" cy="48125"/>
            </a:xfrm>
            <a:custGeom>
              <a:rect b="b" l="l" r="r" t="t"/>
              <a:pathLst>
                <a:path extrusionOk="0" h="1925" w="224">
                  <a:moveTo>
                    <a:pt x="168" y="1"/>
                  </a:moveTo>
                  <a:cubicBezTo>
                    <a:pt x="85" y="317"/>
                    <a:pt x="47" y="642"/>
                    <a:pt x="29" y="958"/>
                  </a:cubicBezTo>
                  <a:cubicBezTo>
                    <a:pt x="10" y="1283"/>
                    <a:pt x="1" y="1599"/>
                    <a:pt x="57" y="1924"/>
                  </a:cubicBezTo>
                  <a:cubicBezTo>
                    <a:pt x="150" y="1608"/>
                    <a:pt x="178" y="1283"/>
                    <a:pt x="196" y="967"/>
                  </a:cubicBezTo>
                  <a:cubicBezTo>
                    <a:pt x="215" y="642"/>
                    <a:pt x="224" y="32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50"/>
            <p:cNvSpPr/>
            <p:nvPr/>
          </p:nvSpPr>
          <p:spPr>
            <a:xfrm>
              <a:off x="4672425" y="3372900"/>
              <a:ext cx="5575" cy="24175"/>
            </a:xfrm>
            <a:custGeom>
              <a:rect b="b" l="l" r="r" t="t"/>
              <a:pathLst>
                <a:path extrusionOk="0" h="967" w="223">
                  <a:moveTo>
                    <a:pt x="177" y="0"/>
                  </a:moveTo>
                  <a:cubicBezTo>
                    <a:pt x="84" y="149"/>
                    <a:pt x="46" y="316"/>
                    <a:pt x="28" y="474"/>
                  </a:cubicBezTo>
                  <a:cubicBezTo>
                    <a:pt x="0" y="632"/>
                    <a:pt x="0" y="790"/>
                    <a:pt x="46" y="967"/>
                  </a:cubicBezTo>
                  <a:cubicBezTo>
                    <a:pt x="139" y="799"/>
                    <a:pt x="177" y="651"/>
                    <a:pt x="204" y="493"/>
                  </a:cubicBezTo>
                  <a:cubicBezTo>
                    <a:pt x="223" y="335"/>
                    <a:pt x="223" y="17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50"/>
            <p:cNvSpPr/>
            <p:nvPr/>
          </p:nvSpPr>
          <p:spPr>
            <a:xfrm>
              <a:off x="4714000" y="3286950"/>
              <a:ext cx="69475" cy="93175"/>
            </a:xfrm>
            <a:custGeom>
              <a:rect b="b" l="l" r="r" t="t"/>
              <a:pathLst>
                <a:path extrusionOk="0" h="3727" w="2779">
                  <a:moveTo>
                    <a:pt x="2778" y="1"/>
                  </a:moveTo>
                  <a:cubicBezTo>
                    <a:pt x="2657" y="168"/>
                    <a:pt x="2564" y="335"/>
                    <a:pt x="2453" y="493"/>
                  </a:cubicBezTo>
                  <a:cubicBezTo>
                    <a:pt x="2332" y="651"/>
                    <a:pt x="2230" y="818"/>
                    <a:pt x="2109" y="967"/>
                  </a:cubicBezTo>
                  <a:cubicBezTo>
                    <a:pt x="1877" y="1283"/>
                    <a:pt x="1645" y="1589"/>
                    <a:pt x="1412" y="1896"/>
                  </a:cubicBezTo>
                  <a:lnTo>
                    <a:pt x="706" y="2816"/>
                  </a:lnTo>
                  <a:lnTo>
                    <a:pt x="353" y="3262"/>
                  </a:lnTo>
                  <a:lnTo>
                    <a:pt x="0" y="3726"/>
                  </a:lnTo>
                  <a:cubicBezTo>
                    <a:pt x="288" y="3466"/>
                    <a:pt x="558" y="3187"/>
                    <a:pt x="827" y="2881"/>
                  </a:cubicBezTo>
                  <a:cubicBezTo>
                    <a:pt x="1078" y="2593"/>
                    <a:pt x="1338" y="2286"/>
                    <a:pt x="1570" y="1989"/>
                  </a:cubicBezTo>
                  <a:cubicBezTo>
                    <a:pt x="1803" y="1682"/>
                    <a:pt x="2035" y="1376"/>
                    <a:pt x="2230" y="1032"/>
                  </a:cubicBezTo>
                  <a:cubicBezTo>
                    <a:pt x="2434" y="698"/>
                    <a:pt x="2639" y="363"/>
                    <a:pt x="27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50"/>
            <p:cNvSpPr/>
            <p:nvPr/>
          </p:nvSpPr>
          <p:spPr>
            <a:xfrm>
              <a:off x="4745125" y="3299975"/>
              <a:ext cx="22075" cy="30675"/>
            </a:xfrm>
            <a:custGeom>
              <a:rect b="b" l="l" r="r" t="t"/>
              <a:pathLst>
                <a:path extrusionOk="0" h="1227" w="883">
                  <a:moveTo>
                    <a:pt x="883" y="0"/>
                  </a:moveTo>
                  <a:cubicBezTo>
                    <a:pt x="688" y="167"/>
                    <a:pt x="520" y="362"/>
                    <a:pt x="372" y="557"/>
                  </a:cubicBezTo>
                  <a:cubicBezTo>
                    <a:pt x="232" y="771"/>
                    <a:pt x="93" y="976"/>
                    <a:pt x="0" y="1226"/>
                  </a:cubicBezTo>
                  <a:cubicBezTo>
                    <a:pt x="204" y="1059"/>
                    <a:pt x="372" y="864"/>
                    <a:pt x="511" y="669"/>
                  </a:cubicBezTo>
                  <a:cubicBezTo>
                    <a:pt x="650" y="455"/>
                    <a:pt x="790" y="251"/>
                    <a:pt x="8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50"/>
            <p:cNvSpPr/>
            <p:nvPr/>
          </p:nvSpPr>
          <p:spPr>
            <a:xfrm>
              <a:off x="4840125" y="3148750"/>
              <a:ext cx="30450" cy="53225"/>
            </a:xfrm>
            <a:custGeom>
              <a:rect b="b" l="l" r="r" t="t"/>
              <a:pathLst>
                <a:path extrusionOk="0" h="2129" w="1218">
                  <a:moveTo>
                    <a:pt x="1217" y="1"/>
                  </a:moveTo>
                  <a:lnTo>
                    <a:pt x="1217" y="1"/>
                  </a:lnTo>
                  <a:cubicBezTo>
                    <a:pt x="957" y="317"/>
                    <a:pt x="743" y="660"/>
                    <a:pt x="530" y="1023"/>
                  </a:cubicBezTo>
                  <a:cubicBezTo>
                    <a:pt x="334" y="1376"/>
                    <a:pt x="139" y="1729"/>
                    <a:pt x="0" y="2128"/>
                  </a:cubicBezTo>
                  <a:cubicBezTo>
                    <a:pt x="251" y="1803"/>
                    <a:pt x="474" y="1450"/>
                    <a:pt x="678" y="1106"/>
                  </a:cubicBezTo>
                  <a:cubicBezTo>
                    <a:pt x="883" y="753"/>
                    <a:pt x="1068" y="400"/>
                    <a:pt x="12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50"/>
            <p:cNvSpPr/>
            <p:nvPr/>
          </p:nvSpPr>
          <p:spPr>
            <a:xfrm>
              <a:off x="4494725" y="3127375"/>
              <a:ext cx="98050" cy="152650"/>
            </a:xfrm>
            <a:custGeom>
              <a:rect b="b" l="l" r="r" t="t"/>
              <a:pathLst>
                <a:path extrusionOk="0" h="6106" w="3922">
                  <a:moveTo>
                    <a:pt x="0" y="1"/>
                  </a:moveTo>
                  <a:lnTo>
                    <a:pt x="0" y="1"/>
                  </a:lnTo>
                  <a:cubicBezTo>
                    <a:pt x="261" y="540"/>
                    <a:pt x="539" y="1088"/>
                    <a:pt x="818" y="1608"/>
                  </a:cubicBezTo>
                  <a:cubicBezTo>
                    <a:pt x="1106" y="2147"/>
                    <a:pt x="1413" y="2667"/>
                    <a:pt x="1719" y="3188"/>
                  </a:cubicBezTo>
                  <a:cubicBezTo>
                    <a:pt x="2044" y="3708"/>
                    <a:pt x="2360" y="4228"/>
                    <a:pt x="2723" y="4721"/>
                  </a:cubicBezTo>
                  <a:cubicBezTo>
                    <a:pt x="3085" y="5213"/>
                    <a:pt x="3438" y="5724"/>
                    <a:pt x="3921" y="6105"/>
                  </a:cubicBezTo>
                  <a:cubicBezTo>
                    <a:pt x="3708" y="5901"/>
                    <a:pt x="3522" y="5668"/>
                    <a:pt x="3345" y="5408"/>
                  </a:cubicBezTo>
                  <a:cubicBezTo>
                    <a:pt x="3159" y="5167"/>
                    <a:pt x="3001" y="4906"/>
                    <a:pt x="2834" y="4656"/>
                  </a:cubicBezTo>
                  <a:cubicBezTo>
                    <a:pt x="2509" y="4145"/>
                    <a:pt x="2193" y="3634"/>
                    <a:pt x="1887" y="3113"/>
                  </a:cubicBezTo>
                  <a:lnTo>
                    <a:pt x="939" y="1553"/>
                  </a:lnTo>
                  <a:cubicBezTo>
                    <a:pt x="632" y="1032"/>
                    <a:pt x="326" y="5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50"/>
            <p:cNvSpPr/>
            <p:nvPr/>
          </p:nvSpPr>
          <p:spPr>
            <a:xfrm>
              <a:off x="4557900" y="3219125"/>
              <a:ext cx="19075" cy="30225"/>
            </a:xfrm>
            <a:custGeom>
              <a:rect b="b" l="l" r="r" t="t"/>
              <a:pathLst>
                <a:path extrusionOk="0" h="1209" w="763">
                  <a:moveTo>
                    <a:pt x="1" y="1"/>
                  </a:moveTo>
                  <a:lnTo>
                    <a:pt x="1" y="1"/>
                  </a:lnTo>
                  <a:cubicBezTo>
                    <a:pt x="66" y="242"/>
                    <a:pt x="186" y="447"/>
                    <a:pt x="307" y="651"/>
                  </a:cubicBezTo>
                  <a:cubicBezTo>
                    <a:pt x="437" y="846"/>
                    <a:pt x="577" y="1041"/>
                    <a:pt x="762" y="1209"/>
                  </a:cubicBezTo>
                  <a:cubicBezTo>
                    <a:pt x="697" y="976"/>
                    <a:pt x="577" y="753"/>
                    <a:pt x="447" y="558"/>
                  </a:cubicBezTo>
                  <a:cubicBezTo>
                    <a:pt x="326" y="354"/>
                    <a:pt x="186" y="15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50"/>
            <p:cNvSpPr/>
            <p:nvPr/>
          </p:nvSpPr>
          <p:spPr>
            <a:xfrm>
              <a:off x="4465225" y="3306925"/>
              <a:ext cx="21175" cy="32075"/>
            </a:xfrm>
            <a:custGeom>
              <a:rect b="b" l="l" r="r" t="t"/>
              <a:pathLst>
                <a:path extrusionOk="0" h="1283" w="847">
                  <a:moveTo>
                    <a:pt x="1" y="1"/>
                  </a:moveTo>
                  <a:lnTo>
                    <a:pt x="1" y="1"/>
                  </a:lnTo>
                  <a:cubicBezTo>
                    <a:pt x="84" y="252"/>
                    <a:pt x="224" y="465"/>
                    <a:pt x="344" y="688"/>
                  </a:cubicBezTo>
                  <a:cubicBezTo>
                    <a:pt x="502" y="902"/>
                    <a:pt x="651" y="1106"/>
                    <a:pt x="846" y="1283"/>
                  </a:cubicBezTo>
                  <a:cubicBezTo>
                    <a:pt x="762" y="1023"/>
                    <a:pt x="642" y="809"/>
                    <a:pt x="502" y="595"/>
                  </a:cubicBezTo>
                  <a:cubicBezTo>
                    <a:pt x="344" y="391"/>
                    <a:pt x="196" y="17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50"/>
            <p:cNvSpPr/>
            <p:nvPr/>
          </p:nvSpPr>
          <p:spPr>
            <a:xfrm>
              <a:off x="4490550" y="3326675"/>
              <a:ext cx="39975" cy="52750"/>
            </a:xfrm>
            <a:custGeom>
              <a:rect b="b" l="l" r="r" t="t"/>
              <a:pathLst>
                <a:path extrusionOk="0" h="2110" w="1599">
                  <a:moveTo>
                    <a:pt x="0" y="0"/>
                  </a:moveTo>
                  <a:lnTo>
                    <a:pt x="0" y="0"/>
                  </a:lnTo>
                  <a:cubicBezTo>
                    <a:pt x="205" y="391"/>
                    <a:pt x="465" y="744"/>
                    <a:pt x="725" y="1106"/>
                  </a:cubicBezTo>
                  <a:cubicBezTo>
                    <a:pt x="994" y="1459"/>
                    <a:pt x="1273" y="1794"/>
                    <a:pt x="1598" y="2109"/>
                  </a:cubicBezTo>
                  <a:cubicBezTo>
                    <a:pt x="1394" y="1710"/>
                    <a:pt x="1134" y="1348"/>
                    <a:pt x="864" y="1004"/>
                  </a:cubicBezTo>
                  <a:cubicBezTo>
                    <a:pt x="604" y="651"/>
                    <a:pt x="325" y="31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50"/>
            <p:cNvSpPr/>
            <p:nvPr/>
          </p:nvSpPr>
          <p:spPr>
            <a:xfrm>
              <a:off x="4488225" y="3411000"/>
              <a:ext cx="36250" cy="22300"/>
            </a:xfrm>
            <a:custGeom>
              <a:rect b="b" l="l" r="r" t="t"/>
              <a:pathLst>
                <a:path extrusionOk="0" h="892" w="1450">
                  <a:moveTo>
                    <a:pt x="0" y="0"/>
                  </a:moveTo>
                  <a:cubicBezTo>
                    <a:pt x="195" y="204"/>
                    <a:pt x="428" y="372"/>
                    <a:pt x="679" y="520"/>
                  </a:cubicBezTo>
                  <a:cubicBezTo>
                    <a:pt x="911" y="669"/>
                    <a:pt x="1171" y="799"/>
                    <a:pt x="1450" y="892"/>
                  </a:cubicBezTo>
                  <a:cubicBezTo>
                    <a:pt x="1236" y="688"/>
                    <a:pt x="1004" y="520"/>
                    <a:pt x="762" y="372"/>
                  </a:cubicBezTo>
                  <a:cubicBezTo>
                    <a:pt x="521" y="223"/>
                    <a:pt x="279"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50"/>
            <p:cNvSpPr/>
            <p:nvPr/>
          </p:nvSpPr>
          <p:spPr>
            <a:xfrm>
              <a:off x="4538625" y="3437700"/>
              <a:ext cx="18150" cy="8625"/>
            </a:xfrm>
            <a:custGeom>
              <a:rect b="b" l="l" r="r" t="t"/>
              <a:pathLst>
                <a:path extrusionOk="0" h="345" w="726">
                  <a:moveTo>
                    <a:pt x="0" y="0"/>
                  </a:moveTo>
                  <a:cubicBezTo>
                    <a:pt x="93" y="112"/>
                    <a:pt x="214" y="186"/>
                    <a:pt x="326" y="251"/>
                  </a:cubicBezTo>
                  <a:cubicBezTo>
                    <a:pt x="446" y="298"/>
                    <a:pt x="567" y="344"/>
                    <a:pt x="725" y="344"/>
                  </a:cubicBezTo>
                  <a:cubicBezTo>
                    <a:pt x="632" y="223"/>
                    <a:pt x="511" y="149"/>
                    <a:pt x="400" y="93"/>
                  </a:cubicBezTo>
                  <a:cubicBezTo>
                    <a:pt x="279" y="47"/>
                    <a:pt x="14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50"/>
            <p:cNvSpPr/>
            <p:nvPr/>
          </p:nvSpPr>
          <p:spPr>
            <a:xfrm>
              <a:off x="4740700" y="3402850"/>
              <a:ext cx="118250" cy="106875"/>
            </a:xfrm>
            <a:custGeom>
              <a:rect b="b" l="l" r="r" t="t"/>
              <a:pathLst>
                <a:path extrusionOk="0" h="4275" w="4730">
                  <a:moveTo>
                    <a:pt x="4730" y="1"/>
                  </a:moveTo>
                  <a:cubicBezTo>
                    <a:pt x="4637" y="103"/>
                    <a:pt x="4553" y="205"/>
                    <a:pt x="4469" y="317"/>
                  </a:cubicBezTo>
                  <a:lnTo>
                    <a:pt x="4209" y="605"/>
                  </a:lnTo>
                  <a:cubicBezTo>
                    <a:pt x="4033" y="800"/>
                    <a:pt x="3847" y="986"/>
                    <a:pt x="3652" y="1172"/>
                  </a:cubicBezTo>
                  <a:cubicBezTo>
                    <a:pt x="3262" y="1543"/>
                    <a:pt x="2871" y="1896"/>
                    <a:pt x="2463" y="2240"/>
                  </a:cubicBezTo>
                  <a:cubicBezTo>
                    <a:pt x="2072" y="2593"/>
                    <a:pt x="1654" y="2927"/>
                    <a:pt x="1246" y="3262"/>
                  </a:cubicBezTo>
                  <a:lnTo>
                    <a:pt x="1" y="4275"/>
                  </a:lnTo>
                  <a:cubicBezTo>
                    <a:pt x="456" y="3996"/>
                    <a:pt x="883" y="3689"/>
                    <a:pt x="1329" y="3364"/>
                  </a:cubicBezTo>
                  <a:cubicBezTo>
                    <a:pt x="1756" y="3048"/>
                    <a:pt x="2175" y="2714"/>
                    <a:pt x="2583" y="2370"/>
                  </a:cubicBezTo>
                  <a:cubicBezTo>
                    <a:pt x="2983" y="2017"/>
                    <a:pt x="3382" y="1655"/>
                    <a:pt x="3745" y="1264"/>
                  </a:cubicBezTo>
                  <a:cubicBezTo>
                    <a:pt x="4116" y="865"/>
                    <a:pt x="4460" y="465"/>
                    <a:pt x="47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50"/>
            <p:cNvSpPr/>
            <p:nvPr/>
          </p:nvSpPr>
          <p:spPr>
            <a:xfrm>
              <a:off x="4833150" y="3383125"/>
              <a:ext cx="36250" cy="39975"/>
            </a:xfrm>
            <a:custGeom>
              <a:rect b="b" l="l" r="r" t="t"/>
              <a:pathLst>
                <a:path extrusionOk="0" h="1599" w="1450">
                  <a:moveTo>
                    <a:pt x="1450" y="0"/>
                  </a:moveTo>
                  <a:lnTo>
                    <a:pt x="1450" y="0"/>
                  </a:lnTo>
                  <a:cubicBezTo>
                    <a:pt x="1162" y="223"/>
                    <a:pt x="902" y="474"/>
                    <a:pt x="660" y="743"/>
                  </a:cubicBezTo>
                  <a:cubicBezTo>
                    <a:pt x="409" y="1013"/>
                    <a:pt x="177" y="1292"/>
                    <a:pt x="0" y="1598"/>
                  </a:cubicBezTo>
                  <a:cubicBezTo>
                    <a:pt x="288" y="1384"/>
                    <a:pt x="539" y="1124"/>
                    <a:pt x="790" y="855"/>
                  </a:cubicBezTo>
                  <a:cubicBezTo>
                    <a:pt x="1032" y="595"/>
                    <a:pt x="1264" y="316"/>
                    <a:pt x="14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50"/>
            <p:cNvSpPr/>
            <p:nvPr/>
          </p:nvSpPr>
          <p:spPr>
            <a:xfrm>
              <a:off x="4883075" y="3327150"/>
              <a:ext cx="42075" cy="51800"/>
            </a:xfrm>
            <a:custGeom>
              <a:rect b="b" l="l" r="r" t="t"/>
              <a:pathLst>
                <a:path extrusionOk="0" h="2072" w="1683">
                  <a:moveTo>
                    <a:pt x="1682" y="0"/>
                  </a:moveTo>
                  <a:lnTo>
                    <a:pt x="1682" y="0"/>
                  </a:lnTo>
                  <a:cubicBezTo>
                    <a:pt x="1357" y="297"/>
                    <a:pt x="1051" y="632"/>
                    <a:pt x="772" y="985"/>
                  </a:cubicBezTo>
                  <a:cubicBezTo>
                    <a:pt x="493" y="1329"/>
                    <a:pt x="233" y="1691"/>
                    <a:pt x="1" y="2072"/>
                  </a:cubicBezTo>
                  <a:cubicBezTo>
                    <a:pt x="335" y="1765"/>
                    <a:pt x="623" y="1440"/>
                    <a:pt x="902" y="1087"/>
                  </a:cubicBezTo>
                  <a:cubicBezTo>
                    <a:pt x="1181" y="743"/>
                    <a:pt x="1450" y="390"/>
                    <a:pt x="16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50"/>
            <p:cNvSpPr/>
            <p:nvPr/>
          </p:nvSpPr>
          <p:spPr>
            <a:xfrm>
              <a:off x="4931175" y="3281850"/>
              <a:ext cx="18125" cy="22775"/>
            </a:xfrm>
            <a:custGeom>
              <a:rect b="b" l="l" r="r" t="t"/>
              <a:pathLst>
                <a:path extrusionOk="0" h="911" w="725">
                  <a:moveTo>
                    <a:pt x="725" y="0"/>
                  </a:moveTo>
                  <a:cubicBezTo>
                    <a:pt x="548" y="103"/>
                    <a:pt x="418" y="251"/>
                    <a:pt x="288" y="400"/>
                  </a:cubicBezTo>
                  <a:cubicBezTo>
                    <a:pt x="177" y="558"/>
                    <a:pt x="74" y="716"/>
                    <a:pt x="0" y="911"/>
                  </a:cubicBezTo>
                  <a:cubicBezTo>
                    <a:pt x="177" y="809"/>
                    <a:pt x="316" y="660"/>
                    <a:pt x="427" y="511"/>
                  </a:cubicBezTo>
                  <a:cubicBezTo>
                    <a:pt x="548" y="353"/>
                    <a:pt x="650" y="195"/>
                    <a:pt x="7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50"/>
            <p:cNvSpPr/>
            <p:nvPr/>
          </p:nvSpPr>
          <p:spPr>
            <a:xfrm>
              <a:off x="4948575" y="3272100"/>
              <a:ext cx="21625" cy="28350"/>
            </a:xfrm>
            <a:custGeom>
              <a:rect b="b" l="l" r="r" t="t"/>
              <a:pathLst>
                <a:path extrusionOk="0" h="1134" w="865">
                  <a:moveTo>
                    <a:pt x="865" y="0"/>
                  </a:moveTo>
                  <a:cubicBezTo>
                    <a:pt x="661" y="158"/>
                    <a:pt x="512" y="325"/>
                    <a:pt x="363" y="511"/>
                  </a:cubicBezTo>
                  <a:cubicBezTo>
                    <a:pt x="224" y="697"/>
                    <a:pt x="94" y="901"/>
                    <a:pt x="1" y="1134"/>
                  </a:cubicBezTo>
                  <a:cubicBezTo>
                    <a:pt x="196" y="994"/>
                    <a:pt x="363" y="808"/>
                    <a:pt x="503" y="623"/>
                  </a:cubicBezTo>
                  <a:cubicBezTo>
                    <a:pt x="642" y="437"/>
                    <a:pt x="772" y="232"/>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50"/>
            <p:cNvSpPr/>
            <p:nvPr/>
          </p:nvSpPr>
          <p:spPr>
            <a:xfrm>
              <a:off x="4537000" y="3004525"/>
              <a:ext cx="51575" cy="42975"/>
            </a:xfrm>
            <a:custGeom>
              <a:rect b="b" l="l" r="r" t="t"/>
              <a:pathLst>
                <a:path extrusionOk="0" h="1719" w="2063">
                  <a:moveTo>
                    <a:pt x="0" y="0"/>
                  </a:moveTo>
                  <a:cubicBezTo>
                    <a:pt x="288" y="344"/>
                    <a:pt x="614" y="660"/>
                    <a:pt x="948" y="948"/>
                  </a:cubicBezTo>
                  <a:cubicBezTo>
                    <a:pt x="1125" y="1087"/>
                    <a:pt x="1301" y="1236"/>
                    <a:pt x="1487" y="1366"/>
                  </a:cubicBezTo>
                  <a:cubicBezTo>
                    <a:pt x="1654" y="1496"/>
                    <a:pt x="1859" y="1626"/>
                    <a:pt x="2063" y="1719"/>
                  </a:cubicBezTo>
                  <a:cubicBezTo>
                    <a:pt x="1886" y="1570"/>
                    <a:pt x="1729" y="1412"/>
                    <a:pt x="1561" y="1264"/>
                  </a:cubicBezTo>
                  <a:cubicBezTo>
                    <a:pt x="1403" y="1115"/>
                    <a:pt x="1236" y="976"/>
                    <a:pt x="1069" y="827"/>
                  </a:cubicBezTo>
                  <a:cubicBezTo>
                    <a:pt x="716" y="530"/>
                    <a:pt x="381" y="24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50"/>
            <p:cNvSpPr/>
            <p:nvPr/>
          </p:nvSpPr>
          <p:spPr>
            <a:xfrm>
              <a:off x="4564875" y="2880025"/>
              <a:ext cx="9775" cy="37175"/>
            </a:xfrm>
            <a:custGeom>
              <a:rect b="b" l="l" r="r" t="t"/>
              <a:pathLst>
                <a:path extrusionOk="0" h="1487" w="391">
                  <a:moveTo>
                    <a:pt x="0" y="0"/>
                  </a:moveTo>
                  <a:cubicBezTo>
                    <a:pt x="0" y="260"/>
                    <a:pt x="47" y="521"/>
                    <a:pt x="112" y="762"/>
                  </a:cubicBezTo>
                  <a:cubicBezTo>
                    <a:pt x="186" y="1004"/>
                    <a:pt x="260" y="1254"/>
                    <a:pt x="391" y="1487"/>
                  </a:cubicBezTo>
                  <a:cubicBezTo>
                    <a:pt x="391" y="1217"/>
                    <a:pt x="344" y="957"/>
                    <a:pt x="279" y="716"/>
                  </a:cubicBezTo>
                  <a:cubicBezTo>
                    <a:pt x="205" y="474"/>
                    <a:pt x="121" y="23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50"/>
            <p:cNvSpPr/>
            <p:nvPr/>
          </p:nvSpPr>
          <p:spPr>
            <a:xfrm>
              <a:off x="4578800" y="2899750"/>
              <a:ext cx="10950" cy="38825"/>
            </a:xfrm>
            <a:custGeom>
              <a:rect b="b" l="l" r="r" t="t"/>
              <a:pathLst>
                <a:path extrusionOk="0" h="1553" w="438">
                  <a:moveTo>
                    <a:pt x="1" y="1"/>
                  </a:moveTo>
                  <a:cubicBezTo>
                    <a:pt x="1" y="280"/>
                    <a:pt x="57" y="531"/>
                    <a:pt x="140" y="800"/>
                  </a:cubicBezTo>
                  <a:cubicBezTo>
                    <a:pt x="205" y="1051"/>
                    <a:pt x="298" y="1311"/>
                    <a:pt x="437" y="1553"/>
                  </a:cubicBezTo>
                  <a:cubicBezTo>
                    <a:pt x="428" y="1274"/>
                    <a:pt x="363" y="1004"/>
                    <a:pt x="298" y="753"/>
                  </a:cubicBezTo>
                  <a:cubicBezTo>
                    <a:pt x="233" y="493"/>
                    <a:pt x="140" y="24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50"/>
            <p:cNvSpPr/>
            <p:nvPr/>
          </p:nvSpPr>
          <p:spPr>
            <a:xfrm>
              <a:off x="4599700" y="2687600"/>
              <a:ext cx="86200" cy="87125"/>
            </a:xfrm>
            <a:custGeom>
              <a:rect b="b" l="l" r="r" t="t"/>
              <a:pathLst>
                <a:path extrusionOk="0" h="3485" w="3448">
                  <a:moveTo>
                    <a:pt x="2654" y="1"/>
                  </a:moveTo>
                  <a:cubicBezTo>
                    <a:pt x="2587" y="1"/>
                    <a:pt x="2522" y="16"/>
                    <a:pt x="2463" y="51"/>
                  </a:cubicBezTo>
                  <a:cubicBezTo>
                    <a:pt x="2231" y="181"/>
                    <a:pt x="2156" y="469"/>
                    <a:pt x="2119" y="738"/>
                  </a:cubicBezTo>
                  <a:cubicBezTo>
                    <a:pt x="2036" y="553"/>
                    <a:pt x="1943" y="367"/>
                    <a:pt x="1794" y="237"/>
                  </a:cubicBezTo>
                  <a:cubicBezTo>
                    <a:pt x="1705" y="159"/>
                    <a:pt x="1583" y="111"/>
                    <a:pt x="1463" y="111"/>
                  </a:cubicBezTo>
                  <a:cubicBezTo>
                    <a:pt x="1383" y="111"/>
                    <a:pt x="1304" y="132"/>
                    <a:pt x="1237" y="181"/>
                  </a:cubicBezTo>
                  <a:cubicBezTo>
                    <a:pt x="1079" y="302"/>
                    <a:pt x="1051" y="553"/>
                    <a:pt x="1097" y="757"/>
                  </a:cubicBezTo>
                  <a:cubicBezTo>
                    <a:pt x="1144" y="961"/>
                    <a:pt x="1237" y="1156"/>
                    <a:pt x="1265" y="1361"/>
                  </a:cubicBezTo>
                  <a:cubicBezTo>
                    <a:pt x="1116" y="1231"/>
                    <a:pt x="949" y="1101"/>
                    <a:pt x="763" y="1026"/>
                  </a:cubicBezTo>
                  <a:cubicBezTo>
                    <a:pt x="702" y="1005"/>
                    <a:pt x="635" y="994"/>
                    <a:pt x="568" y="994"/>
                  </a:cubicBezTo>
                  <a:cubicBezTo>
                    <a:pt x="430" y="994"/>
                    <a:pt x="293" y="1041"/>
                    <a:pt x="205" y="1147"/>
                  </a:cubicBezTo>
                  <a:cubicBezTo>
                    <a:pt x="1" y="1389"/>
                    <a:pt x="168" y="1760"/>
                    <a:pt x="382" y="2011"/>
                  </a:cubicBezTo>
                  <a:cubicBezTo>
                    <a:pt x="893" y="2643"/>
                    <a:pt x="1553" y="3135"/>
                    <a:pt x="2296" y="3451"/>
                  </a:cubicBezTo>
                  <a:cubicBezTo>
                    <a:pt x="2338" y="3474"/>
                    <a:pt x="2380" y="3484"/>
                    <a:pt x="2421" y="3484"/>
                  </a:cubicBezTo>
                  <a:cubicBezTo>
                    <a:pt x="2614" y="3484"/>
                    <a:pt x="2784" y="3264"/>
                    <a:pt x="2853" y="3126"/>
                  </a:cubicBezTo>
                  <a:cubicBezTo>
                    <a:pt x="3225" y="2439"/>
                    <a:pt x="3448" y="1667"/>
                    <a:pt x="3355" y="896"/>
                  </a:cubicBezTo>
                  <a:cubicBezTo>
                    <a:pt x="3327" y="655"/>
                    <a:pt x="3271" y="413"/>
                    <a:pt x="3104" y="227"/>
                  </a:cubicBezTo>
                  <a:cubicBezTo>
                    <a:pt x="2992" y="95"/>
                    <a:pt x="2818" y="1"/>
                    <a:pt x="265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50"/>
            <p:cNvSpPr/>
            <p:nvPr/>
          </p:nvSpPr>
          <p:spPr>
            <a:xfrm>
              <a:off x="4601575" y="2686525"/>
              <a:ext cx="83875" cy="88725"/>
            </a:xfrm>
            <a:custGeom>
              <a:rect b="b" l="l" r="r" t="t"/>
              <a:pathLst>
                <a:path extrusionOk="0" h="3549" w="3355">
                  <a:moveTo>
                    <a:pt x="2592" y="1"/>
                  </a:moveTo>
                  <a:cubicBezTo>
                    <a:pt x="2472" y="1"/>
                    <a:pt x="2351" y="47"/>
                    <a:pt x="2258" y="140"/>
                  </a:cubicBezTo>
                  <a:cubicBezTo>
                    <a:pt x="2165" y="224"/>
                    <a:pt x="2119" y="335"/>
                    <a:pt x="2081" y="447"/>
                  </a:cubicBezTo>
                  <a:cubicBezTo>
                    <a:pt x="2054" y="503"/>
                    <a:pt x="2044" y="549"/>
                    <a:pt x="2035" y="605"/>
                  </a:cubicBezTo>
                  <a:cubicBezTo>
                    <a:pt x="2007" y="558"/>
                    <a:pt x="1989" y="521"/>
                    <a:pt x="1961" y="475"/>
                  </a:cubicBezTo>
                  <a:cubicBezTo>
                    <a:pt x="1905" y="382"/>
                    <a:pt x="1840" y="308"/>
                    <a:pt x="1756" y="233"/>
                  </a:cubicBezTo>
                  <a:cubicBezTo>
                    <a:pt x="1663" y="159"/>
                    <a:pt x="1561" y="112"/>
                    <a:pt x="1440" y="103"/>
                  </a:cubicBezTo>
                  <a:cubicBezTo>
                    <a:pt x="1423" y="102"/>
                    <a:pt x="1406" y="101"/>
                    <a:pt x="1389" y="101"/>
                  </a:cubicBezTo>
                  <a:cubicBezTo>
                    <a:pt x="1290" y="101"/>
                    <a:pt x="1185" y="125"/>
                    <a:pt x="1106" y="196"/>
                  </a:cubicBezTo>
                  <a:cubicBezTo>
                    <a:pt x="1013" y="280"/>
                    <a:pt x="967" y="391"/>
                    <a:pt x="957" y="503"/>
                  </a:cubicBezTo>
                  <a:cubicBezTo>
                    <a:pt x="939" y="614"/>
                    <a:pt x="939" y="716"/>
                    <a:pt x="976" y="828"/>
                  </a:cubicBezTo>
                  <a:cubicBezTo>
                    <a:pt x="1022" y="986"/>
                    <a:pt x="1078" y="1125"/>
                    <a:pt x="1115" y="1274"/>
                  </a:cubicBezTo>
                  <a:cubicBezTo>
                    <a:pt x="1004" y="1181"/>
                    <a:pt x="883" y="1088"/>
                    <a:pt x="734" y="1042"/>
                  </a:cubicBezTo>
                  <a:cubicBezTo>
                    <a:pt x="641" y="1014"/>
                    <a:pt x="539" y="995"/>
                    <a:pt x="437" y="995"/>
                  </a:cubicBezTo>
                  <a:cubicBezTo>
                    <a:pt x="325" y="1014"/>
                    <a:pt x="233" y="1042"/>
                    <a:pt x="149" y="1116"/>
                  </a:cubicBezTo>
                  <a:cubicBezTo>
                    <a:pt x="75" y="1181"/>
                    <a:pt x="28" y="1274"/>
                    <a:pt x="10" y="1385"/>
                  </a:cubicBezTo>
                  <a:cubicBezTo>
                    <a:pt x="0" y="1487"/>
                    <a:pt x="28" y="1580"/>
                    <a:pt x="47" y="1673"/>
                  </a:cubicBezTo>
                  <a:cubicBezTo>
                    <a:pt x="121" y="1859"/>
                    <a:pt x="233" y="2017"/>
                    <a:pt x="363" y="2156"/>
                  </a:cubicBezTo>
                  <a:cubicBezTo>
                    <a:pt x="613" y="2454"/>
                    <a:pt x="892" y="2705"/>
                    <a:pt x="1208" y="2937"/>
                  </a:cubicBezTo>
                  <a:cubicBezTo>
                    <a:pt x="1267" y="2978"/>
                    <a:pt x="1326" y="3018"/>
                    <a:pt x="1385" y="3058"/>
                  </a:cubicBezTo>
                  <a:lnTo>
                    <a:pt x="1385" y="3058"/>
                  </a:lnTo>
                  <a:cubicBezTo>
                    <a:pt x="1329" y="3019"/>
                    <a:pt x="1273" y="2979"/>
                    <a:pt x="1217" y="2937"/>
                  </a:cubicBezTo>
                  <a:cubicBezTo>
                    <a:pt x="920" y="2705"/>
                    <a:pt x="641" y="2435"/>
                    <a:pt x="400" y="2147"/>
                  </a:cubicBezTo>
                  <a:cubicBezTo>
                    <a:pt x="270" y="1998"/>
                    <a:pt x="168" y="1850"/>
                    <a:pt x="102" y="1673"/>
                  </a:cubicBezTo>
                  <a:cubicBezTo>
                    <a:pt x="84" y="1580"/>
                    <a:pt x="56" y="1487"/>
                    <a:pt x="75" y="1404"/>
                  </a:cubicBezTo>
                  <a:cubicBezTo>
                    <a:pt x="84" y="1311"/>
                    <a:pt x="130" y="1237"/>
                    <a:pt x="195" y="1190"/>
                  </a:cubicBezTo>
                  <a:cubicBezTo>
                    <a:pt x="270" y="1125"/>
                    <a:pt x="353" y="1107"/>
                    <a:pt x="446" y="1097"/>
                  </a:cubicBezTo>
                  <a:cubicBezTo>
                    <a:pt x="539" y="1097"/>
                    <a:pt x="613" y="1107"/>
                    <a:pt x="706" y="1144"/>
                  </a:cubicBezTo>
                  <a:cubicBezTo>
                    <a:pt x="883" y="1209"/>
                    <a:pt x="1022" y="1339"/>
                    <a:pt x="1162" y="1469"/>
                  </a:cubicBezTo>
                  <a:lnTo>
                    <a:pt x="1255" y="1543"/>
                  </a:lnTo>
                  <a:lnTo>
                    <a:pt x="1245" y="1422"/>
                  </a:lnTo>
                  <a:cubicBezTo>
                    <a:pt x="1217" y="1199"/>
                    <a:pt x="1124" y="1014"/>
                    <a:pt x="1078" y="809"/>
                  </a:cubicBezTo>
                  <a:cubicBezTo>
                    <a:pt x="1059" y="726"/>
                    <a:pt x="1050" y="623"/>
                    <a:pt x="1069" y="540"/>
                  </a:cubicBezTo>
                  <a:cubicBezTo>
                    <a:pt x="1078" y="447"/>
                    <a:pt x="1115" y="363"/>
                    <a:pt x="1190" y="308"/>
                  </a:cubicBezTo>
                  <a:cubicBezTo>
                    <a:pt x="1244" y="253"/>
                    <a:pt x="1312" y="231"/>
                    <a:pt x="1388" y="231"/>
                  </a:cubicBezTo>
                  <a:cubicBezTo>
                    <a:pt x="1402" y="231"/>
                    <a:pt x="1416" y="232"/>
                    <a:pt x="1431" y="233"/>
                  </a:cubicBezTo>
                  <a:cubicBezTo>
                    <a:pt x="1524" y="243"/>
                    <a:pt x="1608" y="280"/>
                    <a:pt x="1682" y="335"/>
                  </a:cubicBezTo>
                  <a:cubicBezTo>
                    <a:pt x="1840" y="456"/>
                    <a:pt x="1914" y="642"/>
                    <a:pt x="2007" y="828"/>
                  </a:cubicBezTo>
                  <a:lnTo>
                    <a:pt x="2091" y="1004"/>
                  </a:lnTo>
                  <a:lnTo>
                    <a:pt x="2119" y="809"/>
                  </a:lnTo>
                  <a:cubicBezTo>
                    <a:pt x="2128" y="707"/>
                    <a:pt x="2146" y="605"/>
                    <a:pt x="2184" y="503"/>
                  </a:cubicBezTo>
                  <a:cubicBezTo>
                    <a:pt x="2221" y="391"/>
                    <a:pt x="2267" y="298"/>
                    <a:pt x="2332" y="233"/>
                  </a:cubicBezTo>
                  <a:cubicBezTo>
                    <a:pt x="2407" y="159"/>
                    <a:pt x="2500" y="112"/>
                    <a:pt x="2602" y="112"/>
                  </a:cubicBezTo>
                  <a:cubicBezTo>
                    <a:pt x="2704" y="112"/>
                    <a:pt x="2797" y="140"/>
                    <a:pt x="2890" y="196"/>
                  </a:cubicBezTo>
                  <a:cubicBezTo>
                    <a:pt x="2983" y="261"/>
                    <a:pt x="3057" y="326"/>
                    <a:pt x="3113" y="419"/>
                  </a:cubicBezTo>
                  <a:cubicBezTo>
                    <a:pt x="3168" y="512"/>
                    <a:pt x="3206" y="605"/>
                    <a:pt x="3234" y="707"/>
                  </a:cubicBezTo>
                  <a:cubicBezTo>
                    <a:pt x="3252" y="809"/>
                    <a:pt x="3280" y="921"/>
                    <a:pt x="3289" y="1032"/>
                  </a:cubicBezTo>
                  <a:cubicBezTo>
                    <a:pt x="3299" y="1134"/>
                    <a:pt x="3299" y="1255"/>
                    <a:pt x="3308" y="1357"/>
                  </a:cubicBezTo>
                  <a:cubicBezTo>
                    <a:pt x="3308" y="1803"/>
                    <a:pt x="3215" y="2231"/>
                    <a:pt x="3057" y="2649"/>
                  </a:cubicBezTo>
                  <a:cubicBezTo>
                    <a:pt x="2973" y="2853"/>
                    <a:pt x="2880" y="3058"/>
                    <a:pt x="2778" y="3243"/>
                  </a:cubicBezTo>
                  <a:cubicBezTo>
                    <a:pt x="2880" y="3058"/>
                    <a:pt x="2983" y="2844"/>
                    <a:pt x="3066" y="2649"/>
                  </a:cubicBezTo>
                  <a:cubicBezTo>
                    <a:pt x="3234" y="2240"/>
                    <a:pt x="3345" y="1803"/>
                    <a:pt x="3354" y="1357"/>
                  </a:cubicBezTo>
                  <a:cubicBezTo>
                    <a:pt x="3354" y="1246"/>
                    <a:pt x="3354" y="1134"/>
                    <a:pt x="3345" y="1023"/>
                  </a:cubicBezTo>
                  <a:cubicBezTo>
                    <a:pt x="3336" y="902"/>
                    <a:pt x="3326" y="800"/>
                    <a:pt x="3299" y="688"/>
                  </a:cubicBezTo>
                  <a:cubicBezTo>
                    <a:pt x="3252" y="568"/>
                    <a:pt x="3224" y="456"/>
                    <a:pt x="3159" y="363"/>
                  </a:cubicBezTo>
                  <a:cubicBezTo>
                    <a:pt x="3103" y="261"/>
                    <a:pt x="3020" y="177"/>
                    <a:pt x="2927" y="103"/>
                  </a:cubicBezTo>
                  <a:cubicBezTo>
                    <a:pt x="2834" y="47"/>
                    <a:pt x="2723" y="1"/>
                    <a:pt x="2592" y="1"/>
                  </a:cubicBezTo>
                  <a:close/>
                  <a:moveTo>
                    <a:pt x="2778" y="3244"/>
                  </a:moveTo>
                  <a:lnTo>
                    <a:pt x="2778" y="3244"/>
                  </a:lnTo>
                  <a:cubicBezTo>
                    <a:pt x="2722" y="3336"/>
                    <a:pt x="2648" y="3411"/>
                    <a:pt x="2555" y="3485"/>
                  </a:cubicBezTo>
                  <a:cubicBezTo>
                    <a:pt x="2648" y="3429"/>
                    <a:pt x="2722" y="3337"/>
                    <a:pt x="2778" y="3244"/>
                  </a:cubicBezTo>
                  <a:close/>
                  <a:moveTo>
                    <a:pt x="1385" y="3058"/>
                  </a:moveTo>
                  <a:cubicBezTo>
                    <a:pt x="1645" y="3235"/>
                    <a:pt x="1922" y="3382"/>
                    <a:pt x="2212" y="3504"/>
                  </a:cubicBezTo>
                  <a:cubicBezTo>
                    <a:pt x="1924" y="3382"/>
                    <a:pt x="1648" y="3230"/>
                    <a:pt x="1385" y="3058"/>
                  </a:cubicBezTo>
                  <a:close/>
                  <a:moveTo>
                    <a:pt x="2555" y="3485"/>
                  </a:moveTo>
                  <a:cubicBezTo>
                    <a:pt x="2509" y="3513"/>
                    <a:pt x="2462" y="3531"/>
                    <a:pt x="2407" y="3541"/>
                  </a:cubicBezTo>
                  <a:cubicBezTo>
                    <a:pt x="2462" y="3541"/>
                    <a:pt x="2509" y="3522"/>
                    <a:pt x="2555" y="3485"/>
                  </a:cubicBezTo>
                  <a:close/>
                  <a:moveTo>
                    <a:pt x="2239" y="3513"/>
                  </a:moveTo>
                  <a:lnTo>
                    <a:pt x="2239" y="3513"/>
                  </a:lnTo>
                  <a:cubicBezTo>
                    <a:pt x="2273" y="3533"/>
                    <a:pt x="2316" y="3548"/>
                    <a:pt x="2358" y="3548"/>
                  </a:cubicBezTo>
                  <a:cubicBezTo>
                    <a:pt x="2375" y="3548"/>
                    <a:pt x="2391" y="3546"/>
                    <a:pt x="2407" y="3541"/>
                  </a:cubicBezTo>
                  <a:cubicBezTo>
                    <a:pt x="2351" y="3541"/>
                    <a:pt x="2286" y="3531"/>
                    <a:pt x="2239" y="35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50"/>
            <p:cNvSpPr/>
            <p:nvPr/>
          </p:nvSpPr>
          <p:spPr>
            <a:xfrm>
              <a:off x="4631525" y="2721375"/>
              <a:ext cx="30450" cy="52750"/>
            </a:xfrm>
            <a:custGeom>
              <a:rect b="b" l="l" r="r" t="t"/>
              <a:pathLst>
                <a:path extrusionOk="0" h="2110" w="1218">
                  <a:moveTo>
                    <a:pt x="1" y="1"/>
                  </a:moveTo>
                  <a:lnTo>
                    <a:pt x="1" y="1"/>
                  </a:lnTo>
                  <a:cubicBezTo>
                    <a:pt x="103" y="177"/>
                    <a:pt x="215" y="344"/>
                    <a:pt x="298" y="539"/>
                  </a:cubicBezTo>
                  <a:lnTo>
                    <a:pt x="614" y="1060"/>
                  </a:lnTo>
                  <a:lnTo>
                    <a:pt x="930" y="1580"/>
                  </a:lnTo>
                  <a:cubicBezTo>
                    <a:pt x="976" y="1673"/>
                    <a:pt x="1032" y="1757"/>
                    <a:pt x="1079" y="1849"/>
                  </a:cubicBezTo>
                  <a:cubicBezTo>
                    <a:pt x="1134" y="1924"/>
                    <a:pt x="1171" y="2017"/>
                    <a:pt x="1218" y="2110"/>
                  </a:cubicBezTo>
                  <a:cubicBezTo>
                    <a:pt x="1162" y="1914"/>
                    <a:pt x="1069" y="1738"/>
                    <a:pt x="976" y="1552"/>
                  </a:cubicBezTo>
                  <a:cubicBezTo>
                    <a:pt x="883" y="1366"/>
                    <a:pt x="781" y="1199"/>
                    <a:pt x="679" y="1023"/>
                  </a:cubicBezTo>
                  <a:cubicBezTo>
                    <a:pt x="568" y="846"/>
                    <a:pt x="465" y="670"/>
                    <a:pt x="354" y="502"/>
                  </a:cubicBezTo>
                  <a:cubicBezTo>
                    <a:pt x="233" y="335"/>
                    <a:pt x="122" y="15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50"/>
            <p:cNvSpPr/>
            <p:nvPr/>
          </p:nvSpPr>
          <p:spPr>
            <a:xfrm>
              <a:off x="4653375" y="2706750"/>
              <a:ext cx="11400" cy="67150"/>
            </a:xfrm>
            <a:custGeom>
              <a:rect b="b" l="l" r="r" t="t"/>
              <a:pathLst>
                <a:path extrusionOk="0" h="2686" w="456">
                  <a:moveTo>
                    <a:pt x="0" y="0"/>
                  </a:moveTo>
                  <a:lnTo>
                    <a:pt x="0" y="0"/>
                  </a:lnTo>
                  <a:cubicBezTo>
                    <a:pt x="19" y="223"/>
                    <a:pt x="47" y="446"/>
                    <a:pt x="84" y="688"/>
                  </a:cubicBezTo>
                  <a:cubicBezTo>
                    <a:pt x="102" y="920"/>
                    <a:pt x="140" y="1143"/>
                    <a:pt x="177" y="1366"/>
                  </a:cubicBezTo>
                  <a:cubicBezTo>
                    <a:pt x="205" y="1580"/>
                    <a:pt x="242" y="1803"/>
                    <a:pt x="288" y="2026"/>
                  </a:cubicBezTo>
                  <a:cubicBezTo>
                    <a:pt x="335" y="2249"/>
                    <a:pt x="381" y="2462"/>
                    <a:pt x="455" y="2685"/>
                  </a:cubicBezTo>
                  <a:cubicBezTo>
                    <a:pt x="428" y="2574"/>
                    <a:pt x="409" y="2462"/>
                    <a:pt x="390" y="2351"/>
                  </a:cubicBezTo>
                  <a:cubicBezTo>
                    <a:pt x="372" y="2230"/>
                    <a:pt x="344" y="2128"/>
                    <a:pt x="335" y="2016"/>
                  </a:cubicBezTo>
                  <a:lnTo>
                    <a:pt x="232" y="1338"/>
                  </a:lnTo>
                  <a:lnTo>
                    <a:pt x="112" y="669"/>
                  </a:lnTo>
                  <a:cubicBezTo>
                    <a:pt x="84" y="446"/>
                    <a:pt x="47" y="22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50"/>
            <p:cNvSpPr/>
            <p:nvPr/>
          </p:nvSpPr>
          <p:spPr>
            <a:xfrm>
              <a:off x="4646175" y="2739025"/>
              <a:ext cx="8600" cy="14900"/>
            </a:xfrm>
            <a:custGeom>
              <a:rect b="b" l="l" r="r" t="t"/>
              <a:pathLst>
                <a:path extrusionOk="0" h="596" w="344">
                  <a:moveTo>
                    <a:pt x="0" y="1"/>
                  </a:moveTo>
                  <a:lnTo>
                    <a:pt x="0" y="1"/>
                  </a:lnTo>
                  <a:cubicBezTo>
                    <a:pt x="28" y="121"/>
                    <a:pt x="93" y="224"/>
                    <a:pt x="149" y="307"/>
                  </a:cubicBezTo>
                  <a:cubicBezTo>
                    <a:pt x="186" y="363"/>
                    <a:pt x="205" y="409"/>
                    <a:pt x="242" y="456"/>
                  </a:cubicBezTo>
                  <a:lnTo>
                    <a:pt x="344" y="595"/>
                  </a:lnTo>
                  <a:cubicBezTo>
                    <a:pt x="335" y="540"/>
                    <a:pt x="307" y="493"/>
                    <a:pt x="288" y="428"/>
                  </a:cubicBezTo>
                  <a:cubicBezTo>
                    <a:pt x="260" y="382"/>
                    <a:pt x="242" y="326"/>
                    <a:pt x="205" y="279"/>
                  </a:cubicBezTo>
                  <a:cubicBezTo>
                    <a:pt x="149" y="186"/>
                    <a:pt x="74"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50"/>
            <p:cNvSpPr/>
            <p:nvPr/>
          </p:nvSpPr>
          <p:spPr>
            <a:xfrm>
              <a:off x="4643375" y="2733000"/>
              <a:ext cx="6525" cy="8375"/>
            </a:xfrm>
            <a:custGeom>
              <a:rect b="b" l="l" r="r" t="t"/>
              <a:pathLst>
                <a:path extrusionOk="0" h="335" w="261">
                  <a:moveTo>
                    <a:pt x="1" y="0"/>
                  </a:moveTo>
                  <a:lnTo>
                    <a:pt x="1" y="0"/>
                  </a:lnTo>
                  <a:cubicBezTo>
                    <a:pt x="38" y="74"/>
                    <a:pt x="84" y="130"/>
                    <a:pt x="121" y="177"/>
                  </a:cubicBezTo>
                  <a:cubicBezTo>
                    <a:pt x="140" y="195"/>
                    <a:pt x="168" y="232"/>
                    <a:pt x="186" y="251"/>
                  </a:cubicBezTo>
                  <a:cubicBezTo>
                    <a:pt x="214" y="279"/>
                    <a:pt x="233" y="307"/>
                    <a:pt x="261" y="335"/>
                  </a:cubicBezTo>
                  <a:cubicBezTo>
                    <a:pt x="261" y="307"/>
                    <a:pt x="233" y="270"/>
                    <a:pt x="224" y="232"/>
                  </a:cubicBezTo>
                  <a:cubicBezTo>
                    <a:pt x="214" y="195"/>
                    <a:pt x="186" y="167"/>
                    <a:pt x="168" y="139"/>
                  </a:cubicBezTo>
                  <a:cubicBezTo>
                    <a:pt x="121" y="93"/>
                    <a:pt x="75"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50"/>
            <p:cNvSpPr/>
            <p:nvPr/>
          </p:nvSpPr>
          <p:spPr>
            <a:xfrm>
              <a:off x="4648025" y="2729750"/>
              <a:ext cx="6525" cy="14875"/>
            </a:xfrm>
            <a:custGeom>
              <a:rect b="b" l="l" r="r" t="t"/>
              <a:pathLst>
                <a:path extrusionOk="0" h="595" w="261">
                  <a:moveTo>
                    <a:pt x="0" y="0"/>
                  </a:moveTo>
                  <a:lnTo>
                    <a:pt x="0" y="0"/>
                  </a:lnTo>
                  <a:cubicBezTo>
                    <a:pt x="28" y="121"/>
                    <a:pt x="75" y="214"/>
                    <a:pt x="112" y="307"/>
                  </a:cubicBezTo>
                  <a:cubicBezTo>
                    <a:pt x="158" y="409"/>
                    <a:pt x="205" y="502"/>
                    <a:pt x="261" y="595"/>
                  </a:cubicBezTo>
                  <a:cubicBezTo>
                    <a:pt x="261" y="539"/>
                    <a:pt x="233" y="474"/>
                    <a:pt x="223" y="437"/>
                  </a:cubicBezTo>
                  <a:cubicBezTo>
                    <a:pt x="214" y="390"/>
                    <a:pt x="186" y="325"/>
                    <a:pt x="168" y="279"/>
                  </a:cubicBezTo>
                  <a:cubicBezTo>
                    <a:pt x="121" y="186"/>
                    <a:pt x="75" y="9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50"/>
            <p:cNvSpPr/>
            <p:nvPr/>
          </p:nvSpPr>
          <p:spPr>
            <a:xfrm>
              <a:off x="4656150" y="2750400"/>
              <a:ext cx="3050" cy="9800"/>
            </a:xfrm>
            <a:custGeom>
              <a:rect b="b" l="l" r="r" t="t"/>
              <a:pathLst>
                <a:path extrusionOk="0" h="392" w="122">
                  <a:moveTo>
                    <a:pt x="19" y="1"/>
                  </a:moveTo>
                  <a:lnTo>
                    <a:pt x="19" y="1"/>
                  </a:lnTo>
                  <a:cubicBezTo>
                    <a:pt x="1" y="75"/>
                    <a:pt x="19" y="140"/>
                    <a:pt x="38" y="205"/>
                  </a:cubicBezTo>
                  <a:cubicBezTo>
                    <a:pt x="66" y="270"/>
                    <a:pt x="84" y="335"/>
                    <a:pt x="121" y="391"/>
                  </a:cubicBezTo>
                  <a:cubicBezTo>
                    <a:pt x="121" y="317"/>
                    <a:pt x="112" y="261"/>
                    <a:pt x="94" y="187"/>
                  </a:cubicBezTo>
                  <a:cubicBezTo>
                    <a:pt x="75" y="131"/>
                    <a:pt x="47"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50"/>
            <p:cNvSpPr/>
            <p:nvPr/>
          </p:nvSpPr>
          <p:spPr>
            <a:xfrm>
              <a:off x="4639900" y="2695825"/>
              <a:ext cx="8850" cy="12575"/>
            </a:xfrm>
            <a:custGeom>
              <a:rect b="b" l="l" r="r" t="t"/>
              <a:pathLst>
                <a:path extrusionOk="0" h="503" w="354">
                  <a:moveTo>
                    <a:pt x="0" y="1"/>
                  </a:moveTo>
                  <a:lnTo>
                    <a:pt x="0" y="1"/>
                  </a:lnTo>
                  <a:cubicBezTo>
                    <a:pt x="47" y="93"/>
                    <a:pt x="112" y="186"/>
                    <a:pt x="168" y="270"/>
                  </a:cubicBezTo>
                  <a:cubicBezTo>
                    <a:pt x="205" y="298"/>
                    <a:pt x="223" y="354"/>
                    <a:pt x="260" y="382"/>
                  </a:cubicBezTo>
                  <a:cubicBezTo>
                    <a:pt x="298" y="419"/>
                    <a:pt x="316" y="456"/>
                    <a:pt x="353" y="502"/>
                  </a:cubicBezTo>
                  <a:cubicBezTo>
                    <a:pt x="344" y="437"/>
                    <a:pt x="316" y="400"/>
                    <a:pt x="298" y="354"/>
                  </a:cubicBezTo>
                  <a:cubicBezTo>
                    <a:pt x="270" y="307"/>
                    <a:pt x="242" y="270"/>
                    <a:pt x="214" y="224"/>
                  </a:cubicBezTo>
                  <a:cubicBezTo>
                    <a:pt x="158" y="140"/>
                    <a:pt x="8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50"/>
            <p:cNvSpPr/>
            <p:nvPr/>
          </p:nvSpPr>
          <p:spPr>
            <a:xfrm>
              <a:off x="4643850" y="2705825"/>
              <a:ext cx="5350" cy="8600"/>
            </a:xfrm>
            <a:custGeom>
              <a:rect b="b" l="l" r="r" t="t"/>
              <a:pathLst>
                <a:path extrusionOk="0" h="344" w="214">
                  <a:moveTo>
                    <a:pt x="0" y="0"/>
                  </a:moveTo>
                  <a:lnTo>
                    <a:pt x="0" y="0"/>
                  </a:lnTo>
                  <a:cubicBezTo>
                    <a:pt x="28" y="65"/>
                    <a:pt x="65" y="121"/>
                    <a:pt x="93" y="186"/>
                  </a:cubicBezTo>
                  <a:cubicBezTo>
                    <a:pt x="140" y="232"/>
                    <a:pt x="167" y="288"/>
                    <a:pt x="214" y="344"/>
                  </a:cubicBezTo>
                  <a:cubicBezTo>
                    <a:pt x="214" y="307"/>
                    <a:pt x="205" y="270"/>
                    <a:pt x="195" y="242"/>
                  </a:cubicBezTo>
                  <a:cubicBezTo>
                    <a:pt x="186" y="204"/>
                    <a:pt x="167" y="186"/>
                    <a:pt x="149" y="149"/>
                  </a:cubicBezTo>
                  <a:cubicBezTo>
                    <a:pt x="121" y="121"/>
                    <a:pt x="102" y="93"/>
                    <a:pt x="75" y="65"/>
                  </a:cubicBezTo>
                  <a:cubicBezTo>
                    <a:pt x="56" y="37"/>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50"/>
            <p:cNvSpPr/>
            <p:nvPr/>
          </p:nvSpPr>
          <p:spPr>
            <a:xfrm>
              <a:off x="4636175" y="2697000"/>
              <a:ext cx="3750" cy="3950"/>
            </a:xfrm>
            <a:custGeom>
              <a:rect b="b" l="l" r="r" t="t"/>
              <a:pathLst>
                <a:path extrusionOk="0" h="158" w="150">
                  <a:moveTo>
                    <a:pt x="1" y="0"/>
                  </a:moveTo>
                  <a:cubicBezTo>
                    <a:pt x="10" y="46"/>
                    <a:pt x="47" y="74"/>
                    <a:pt x="56" y="93"/>
                  </a:cubicBezTo>
                  <a:cubicBezTo>
                    <a:pt x="84" y="102"/>
                    <a:pt x="94" y="121"/>
                    <a:pt x="103" y="130"/>
                  </a:cubicBezTo>
                  <a:cubicBezTo>
                    <a:pt x="121" y="139"/>
                    <a:pt x="131" y="149"/>
                    <a:pt x="149" y="158"/>
                  </a:cubicBezTo>
                  <a:cubicBezTo>
                    <a:pt x="149" y="121"/>
                    <a:pt x="131" y="84"/>
                    <a:pt x="103" y="46"/>
                  </a:cubicBezTo>
                  <a:cubicBezTo>
                    <a:pt x="94" y="37"/>
                    <a:pt x="84" y="28"/>
                    <a:pt x="56" y="9"/>
                  </a:cubicBezTo>
                  <a:cubicBezTo>
                    <a:pt x="47" y="9"/>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50"/>
            <p:cNvSpPr/>
            <p:nvPr/>
          </p:nvSpPr>
          <p:spPr>
            <a:xfrm>
              <a:off x="4668475" y="2692725"/>
              <a:ext cx="8850" cy="9875"/>
            </a:xfrm>
            <a:custGeom>
              <a:rect b="b" l="l" r="r" t="t"/>
              <a:pathLst>
                <a:path extrusionOk="0" h="395" w="354">
                  <a:moveTo>
                    <a:pt x="67" y="0"/>
                  </a:moveTo>
                  <a:cubicBezTo>
                    <a:pt x="44" y="0"/>
                    <a:pt x="21" y="5"/>
                    <a:pt x="0" y="13"/>
                  </a:cubicBezTo>
                  <a:cubicBezTo>
                    <a:pt x="93" y="32"/>
                    <a:pt x="158" y="78"/>
                    <a:pt x="223" y="134"/>
                  </a:cubicBezTo>
                  <a:cubicBezTo>
                    <a:pt x="242" y="171"/>
                    <a:pt x="260" y="217"/>
                    <a:pt x="288" y="255"/>
                  </a:cubicBezTo>
                  <a:lnTo>
                    <a:pt x="325" y="320"/>
                  </a:lnTo>
                  <a:lnTo>
                    <a:pt x="353" y="394"/>
                  </a:lnTo>
                  <a:lnTo>
                    <a:pt x="353" y="320"/>
                  </a:lnTo>
                  <a:cubicBezTo>
                    <a:pt x="353" y="301"/>
                    <a:pt x="353" y="273"/>
                    <a:pt x="344" y="255"/>
                  </a:cubicBezTo>
                  <a:cubicBezTo>
                    <a:pt x="335" y="208"/>
                    <a:pt x="316" y="143"/>
                    <a:pt x="279" y="115"/>
                  </a:cubicBezTo>
                  <a:cubicBezTo>
                    <a:pt x="242" y="78"/>
                    <a:pt x="195" y="41"/>
                    <a:pt x="149" y="22"/>
                  </a:cubicBezTo>
                  <a:cubicBezTo>
                    <a:pt x="123" y="7"/>
                    <a:pt x="95" y="0"/>
                    <a:pt x="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50"/>
            <p:cNvSpPr/>
            <p:nvPr/>
          </p:nvSpPr>
          <p:spPr>
            <a:xfrm>
              <a:off x="4674050" y="2699075"/>
              <a:ext cx="3500" cy="13025"/>
            </a:xfrm>
            <a:custGeom>
              <a:rect b="b" l="l" r="r" t="t"/>
              <a:pathLst>
                <a:path extrusionOk="0" h="521" w="140">
                  <a:moveTo>
                    <a:pt x="0" y="1"/>
                  </a:moveTo>
                  <a:cubicBezTo>
                    <a:pt x="0" y="47"/>
                    <a:pt x="9" y="94"/>
                    <a:pt x="19" y="140"/>
                  </a:cubicBezTo>
                  <a:cubicBezTo>
                    <a:pt x="28" y="186"/>
                    <a:pt x="46" y="224"/>
                    <a:pt x="56" y="270"/>
                  </a:cubicBezTo>
                  <a:lnTo>
                    <a:pt x="93" y="391"/>
                  </a:lnTo>
                  <a:cubicBezTo>
                    <a:pt x="102" y="437"/>
                    <a:pt x="112" y="474"/>
                    <a:pt x="121" y="521"/>
                  </a:cubicBezTo>
                  <a:cubicBezTo>
                    <a:pt x="139" y="474"/>
                    <a:pt x="139" y="428"/>
                    <a:pt x="139" y="382"/>
                  </a:cubicBezTo>
                  <a:cubicBezTo>
                    <a:pt x="139" y="335"/>
                    <a:pt x="121" y="289"/>
                    <a:pt x="112" y="242"/>
                  </a:cubicBezTo>
                  <a:cubicBezTo>
                    <a:pt x="93" y="159"/>
                    <a:pt x="46"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50"/>
            <p:cNvSpPr/>
            <p:nvPr/>
          </p:nvSpPr>
          <p:spPr>
            <a:xfrm>
              <a:off x="4679850" y="2706500"/>
              <a:ext cx="1425" cy="12125"/>
            </a:xfrm>
            <a:custGeom>
              <a:rect b="b" l="l" r="r" t="t"/>
              <a:pathLst>
                <a:path extrusionOk="0" h="485" w="57">
                  <a:moveTo>
                    <a:pt x="10" y="1"/>
                  </a:moveTo>
                  <a:cubicBezTo>
                    <a:pt x="0" y="85"/>
                    <a:pt x="10" y="168"/>
                    <a:pt x="10" y="233"/>
                  </a:cubicBezTo>
                  <a:cubicBezTo>
                    <a:pt x="10" y="317"/>
                    <a:pt x="19" y="400"/>
                    <a:pt x="19" y="484"/>
                  </a:cubicBezTo>
                  <a:cubicBezTo>
                    <a:pt x="47" y="447"/>
                    <a:pt x="47" y="410"/>
                    <a:pt x="56" y="363"/>
                  </a:cubicBezTo>
                  <a:lnTo>
                    <a:pt x="56" y="233"/>
                  </a:lnTo>
                  <a:cubicBezTo>
                    <a:pt x="56" y="205"/>
                    <a:pt x="56" y="159"/>
                    <a:pt x="47" y="122"/>
                  </a:cubicBezTo>
                  <a:cubicBezTo>
                    <a:pt x="47" y="85"/>
                    <a:pt x="2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50"/>
            <p:cNvSpPr/>
            <p:nvPr/>
          </p:nvSpPr>
          <p:spPr>
            <a:xfrm>
              <a:off x="4671025" y="2700000"/>
              <a:ext cx="3050" cy="8150"/>
            </a:xfrm>
            <a:custGeom>
              <a:rect b="b" l="l" r="r" t="t"/>
              <a:pathLst>
                <a:path extrusionOk="0" h="326" w="122">
                  <a:moveTo>
                    <a:pt x="0" y="1"/>
                  </a:moveTo>
                  <a:cubicBezTo>
                    <a:pt x="10" y="57"/>
                    <a:pt x="37" y="103"/>
                    <a:pt x="37" y="168"/>
                  </a:cubicBezTo>
                  <a:cubicBezTo>
                    <a:pt x="47" y="215"/>
                    <a:pt x="75" y="261"/>
                    <a:pt x="93" y="326"/>
                  </a:cubicBezTo>
                  <a:cubicBezTo>
                    <a:pt x="121" y="261"/>
                    <a:pt x="102" y="205"/>
                    <a:pt x="93" y="149"/>
                  </a:cubicBezTo>
                  <a:cubicBezTo>
                    <a:pt x="84" y="112"/>
                    <a:pt x="75" y="94"/>
                    <a:pt x="56" y="66"/>
                  </a:cubicBezTo>
                  <a:cubicBezTo>
                    <a:pt x="47" y="2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50"/>
            <p:cNvSpPr/>
            <p:nvPr/>
          </p:nvSpPr>
          <p:spPr>
            <a:xfrm>
              <a:off x="4667075" y="2757150"/>
              <a:ext cx="6050" cy="10700"/>
            </a:xfrm>
            <a:custGeom>
              <a:rect b="b" l="l" r="r" t="t"/>
              <a:pathLst>
                <a:path extrusionOk="0" h="428" w="242">
                  <a:moveTo>
                    <a:pt x="242" y="0"/>
                  </a:moveTo>
                  <a:lnTo>
                    <a:pt x="242" y="0"/>
                  </a:lnTo>
                  <a:cubicBezTo>
                    <a:pt x="195" y="65"/>
                    <a:pt x="158" y="140"/>
                    <a:pt x="112" y="205"/>
                  </a:cubicBezTo>
                  <a:cubicBezTo>
                    <a:pt x="75" y="279"/>
                    <a:pt x="28" y="344"/>
                    <a:pt x="0" y="428"/>
                  </a:cubicBezTo>
                  <a:cubicBezTo>
                    <a:pt x="28" y="409"/>
                    <a:pt x="65" y="381"/>
                    <a:pt x="103" y="344"/>
                  </a:cubicBezTo>
                  <a:lnTo>
                    <a:pt x="168" y="242"/>
                  </a:lnTo>
                  <a:cubicBezTo>
                    <a:pt x="205" y="177"/>
                    <a:pt x="242" y="84"/>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50"/>
            <p:cNvSpPr/>
            <p:nvPr/>
          </p:nvSpPr>
          <p:spPr>
            <a:xfrm>
              <a:off x="4667075" y="2754350"/>
              <a:ext cx="3975" cy="8625"/>
            </a:xfrm>
            <a:custGeom>
              <a:rect b="b" l="l" r="r" t="t"/>
              <a:pathLst>
                <a:path extrusionOk="0" h="345" w="159">
                  <a:moveTo>
                    <a:pt x="149" y="1"/>
                  </a:moveTo>
                  <a:cubicBezTo>
                    <a:pt x="121" y="29"/>
                    <a:pt x="112" y="66"/>
                    <a:pt x="103" y="84"/>
                  </a:cubicBezTo>
                  <a:cubicBezTo>
                    <a:pt x="93" y="112"/>
                    <a:pt x="75" y="150"/>
                    <a:pt x="65" y="168"/>
                  </a:cubicBezTo>
                  <a:lnTo>
                    <a:pt x="0" y="345"/>
                  </a:lnTo>
                  <a:cubicBezTo>
                    <a:pt x="28" y="317"/>
                    <a:pt x="56" y="298"/>
                    <a:pt x="75" y="289"/>
                  </a:cubicBezTo>
                  <a:cubicBezTo>
                    <a:pt x="103" y="261"/>
                    <a:pt x="112" y="233"/>
                    <a:pt x="121" y="205"/>
                  </a:cubicBezTo>
                  <a:cubicBezTo>
                    <a:pt x="149" y="131"/>
                    <a:pt x="158" y="75"/>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50"/>
            <p:cNvSpPr/>
            <p:nvPr/>
          </p:nvSpPr>
          <p:spPr>
            <a:xfrm>
              <a:off x="4664275" y="2748325"/>
              <a:ext cx="2125" cy="9775"/>
            </a:xfrm>
            <a:custGeom>
              <a:rect b="b" l="l" r="r" t="t"/>
              <a:pathLst>
                <a:path extrusionOk="0" h="391" w="85">
                  <a:moveTo>
                    <a:pt x="19" y="0"/>
                  </a:moveTo>
                  <a:cubicBezTo>
                    <a:pt x="19" y="75"/>
                    <a:pt x="1" y="140"/>
                    <a:pt x="19" y="195"/>
                  </a:cubicBezTo>
                  <a:cubicBezTo>
                    <a:pt x="29" y="260"/>
                    <a:pt x="38" y="325"/>
                    <a:pt x="66" y="391"/>
                  </a:cubicBezTo>
                  <a:cubicBezTo>
                    <a:pt x="84" y="316"/>
                    <a:pt x="75" y="260"/>
                    <a:pt x="57" y="186"/>
                  </a:cubicBezTo>
                  <a:cubicBezTo>
                    <a:pt x="57" y="149"/>
                    <a:pt x="57" y="130"/>
                    <a:pt x="47" y="93"/>
                  </a:cubicBezTo>
                  <a:cubicBezTo>
                    <a:pt x="38" y="56"/>
                    <a:pt x="3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50"/>
            <p:cNvSpPr/>
            <p:nvPr/>
          </p:nvSpPr>
          <p:spPr>
            <a:xfrm>
              <a:off x="4668475" y="2745300"/>
              <a:ext cx="2100" cy="7925"/>
            </a:xfrm>
            <a:custGeom>
              <a:rect b="b" l="l" r="r" t="t"/>
              <a:pathLst>
                <a:path extrusionOk="0" h="317" w="84">
                  <a:moveTo>
                    <a:pt x="65" y="1"/>
                  </a:moveTo>
                  <a:cubicBezTo>
                    <a:pt x="37" y="56"/>
                    <a:pt x="19" y="103"/>
                    <a:pt x="9" y="158"/>
                  </a:cubicBezTo>
                  <a:cubicBezTo>
                    <a:pt x="0" y="205"/>
                    <a:pt x="0" y="261"/>
                    <a:pt x="9" y="316"/>
                  </a:cubicBezTo>
                  <a:cubicBezTo>
                    <a:pt x="47" y="279"/>
                    <a:pt x="56" y="214"/>
                    <a:pt x="65" y="158"/>
                  </a:cubicBezTo>
                  <a:cubicBezTo>
                    <a:pt x="84" y="112"/>
                    <a:pt x="84" y="56"/>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50"/>
            <p:cNvSpPr/>
            <p:nvPr/>
          </p:nvSpPr>
          <p:spPr>
            <a:xfrm>
              <a:off x="4674275" y="2742275"/>
              <a:ext cx="2575" cy="10725"/>
            </a:xfrm>
            <a:custGeom>
              <a:rect b="b" l="l" r="r" t="t"/>
              <a:pathLst>
                <a:path extrusionOk="0" h="429" w="103">
                  <a:moveTo>
                    <a:pt x="93" y="1"/>
                  </a:moveTo>
                  <a:lnTo>
                    <a:pt x="93" y="1"/>
                  </a:lnTo>
                  <a:cubicBezTo>
                    <a:pt x="56" y="75"/>
                    <a:pt x="28" y="140"/>
                    <a:pt x="19" y="214"/>
                  </a:cubicBezTo>
                  <a:cubicBezTo>
                    <a:pt x="10" y="279"/>
                    <a:pt x="0" y="363"/>
                    <a:pt x="10" y="428"/>
                  </a:cubicBezTo>
                  <a:cubicBezTo>
                    <a:pt x="47" y="372"/>
                    <a:pt x="65" y="289"/>
                    <a:pt x="84" y="224"/>
                  </a:cubicBezTo>
                  <a:cubicBezTo>
                    <a:pt x="93" y="149"/>
                    <a:pt x="103" y="84"/>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50"/>
            <p:cNvSpPr/>
            <p:nvPr/>
          </p:nvSpPr>
          <p:spPr>
            <a:xfrm>
              <a:off x="4605050" y="2721600"/>
              <a:ext cx="4675" cy="13275"/>
            </a:xfrm>
            <a:custGeom>
              <a:rect b="b" l="l" r="r" t="t"/>
              <a:pathLst>
                <a:path extrusionOk="0" h="531" w="187">
                  <a:moveTo>
                    <a:pt x="19" y="1"/>
                  </a:moveTo>
                  <a:cubicBezTo>
                    <a:pt x="1" y="66"/>
                    <a:pt x="1" y="103"/>
                    <a:pt x="1" y="140"/>
                  </a:cubicBezTo>
                  <a:cubicBezTo>
                    <a:pt x="1" y="187"/>
                    <a:pt x="19" y="233"/>
                    <a:pt x="29" y="280"/>
                  </a:cubicBezTo>
                  <a:cubicBezTo>
                    <a:pt x="66" y="373"/>
                    <a:pt x="112" y="465"/>
                    <a:pt x="186" y="530"/>
                  </a:cubicBezTo>
                  <a:cubicBezTo>
                    <a:pt x="168" y="484"/>
                    <a:pt x="140" y="447"/>
                    <a:pt x="131" y="400"/>
                  </a:cubicBezTo>
                  <a:cubicBezTo>
                    <a:pt x="112" y="354"/>
                    <a:pt x="94" y="317"/>
                    <a:pt x="84" y="270"/>
                  </a:cubicBezTo>
                  <a:cubicBezTo>
                    <a:pt x="66" y="187"/>
                    <a:pt x="38"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50"/>
            <p:cNvSpPr/>
            <p:nvPr/>
          </p:nvSpPr>
          <p:spPr>
            <a:xfrm>
              <a:off x="4608550" y="2726250"/>
              <a:ext cx="5575" cy="10475"/>
            </a:xfrm>
            <a:custGeom>
              <a:rect b="b" l="l" r="r" t="t"/>
              <a:pathLst>
                <a:path extrusionOk="0" h="419" w="223">
                  <a:moveTo>
                    <a:pt x="19" y="1"/>
                  </a:moveTo>
                  <a:cubicBezTo>
                    <a:pt x="0" y="47"/>
                    <a:pt x="19" y="84"/>
                    <a:pt x="28" y="121"/>
                  </a:cubicBezTo>
                  <a:cubicBezTo>
                    <a:pt x="28" y="149"/>
                    <a:pt x="46" y="196"/>
                    <a:pt x="65" y="233"/>
                  </a:cubicBezTo>
                  <a:cubicBezTo>
                    <a:pt x="93" y="307"/>
                    <a:pt x="158" y="382"/>
                    <a:pt x="223" y="419"/>
                  </a:cubicBezTo>
                  <a:lnTo>
                    <a:pt x="167" y="317"/>
                  </a:lnTo>
                  <a:cubicBezTo>
                    <a:pt x="158" y="279"/>
                    <a:pt x="130" y="242"/>
                    <a:pt x="121" y="214"/>
                  </a:cubicBezTo>
                  <a:cubicBezTo>
                    <a:pt x="84" y="140"/>
                    <a:pt x="65"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50"/>
            <p:cNvSpPr/>
            <p:nvPr/>
          </p:nvSpPr>
          <p:spPr>
            <a:xfrm>
              <a:off x="4614125" y="2730900"/>
              <a:ext cx="7225" cy="10250"/>
            </a:xfrm>
            <a:custGeom>
              <a:rect b="b" l="l" r="r" t="t"/>
              <a:pathLst>
                <a:path extrusionOk="0" h="410" w="289">
                  <a:moveTo>
                    <a:pt x="0" y="1"/>
                  </a:moveTo>
                  <a:lnTo>
                    <a:pt x="0" y="1"/>
                  </a:lnTo>
                  <a:cubicBezTo>
                    <a:pt x="28" y="93"/>
                    <a:pt x="74" y="168"/>
                    <a:pt x="102" y="223"/>
                  </a:cubicBezTo>
                  <a:cubicBezTo>
                    <a:pt x="130" y="261"/>
                    <a:pt x="149" y="298"/>
                    <a:pt x="186" y="326"/>
                  </a:cubicBezTo>
                  <a:cubicBezTo>
                    <a:pt x="223" y="363"/>
                    <a:pt x="260" y="391"/>
                    <a:pt x="288" y="409"/>
                  </a:cubicBezTo>
                  <a:lnTo>
                    <a:pt x="223" y="307"/>
                  </a:lnTo>
                  <a:lnTo>
                    <a:pt x="149" y="205"/>
                  </a:lnTo>
                  <a:cubicBezTo>
                    <a:pt x="102" y="131"/>
                    <a:pt x="56"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50"/>
            <p:cNvSpPr/>
            <p:nvPr/>
          </p:nvSpPr>
          <p:spPr>
            <a:xfrm>
              <a:off x="4615975" y="2741575"/>
              <a:ext cx="9550" cy="8850"/>
            </a:xfrm>
            <a:custGeom>
              <a:rect b="b" l="l" r="r" t="t"/>
              <a:pathLst>
                <a:path extrusionOk="0" h="354" w="382">
                  <a:moveTo>
                    <a:pt x="0" y="1"/>
                  </a:moveTo>
                  <a:lnTo>
                    <a:pt x="0" y="1"/>
                  </a:lnTo>
                  <a:cubicBezTo>
                    <a:pt x="28" y="75"/>
                    <a:pt x="93" y="150"/>
                    <a:pt x="158" y="215"/>
                  </a:cubicBezTo>
                  <a:cubicBezTo>
                    <a:pt x="195" y="233"/>
                    <a:pt x="233" y="270"/>
                    <a:pt x="260" y="298"/>
                  </a:cubicBezTo>
                  <a:cubicBezTo>
                    <a:pt x="298" y="317"/>
                    <a:pt x="335" y="345"/>
                    <a:pt x="381" y="354"/>
                  </a:cubicBezTo>
                  <a:lnTo>
                    <a:pt x="288" y="261"/>
                  </a:lnTo>
                  <a:lnTo>
                    <a:pt x="195" y="168"/>
                  </a:lnTo>
                  <a:cubicBezTo>
                    <a:pt x="140" y="112"/>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50"/>
            <p:cNvSpPr/>
            <p:nvPr/>
          </p:nvSpPr>
          <p:spPr>
            <a:xfrm>
              <a:off x="4625500" y="2746000"/>
              <a:ext cx="8375" cy="10250"/>
            </a:xfrm>
            <a:custGeom>
              <a:rect b="b" l="l" r="r" t="t"/>
              <a:pathLst>
                <a:path extrusionOk="0" h="410" w="335">
                  <a:moveTo>
                    <a:pt x="0" y="0"/>
                  </a:moveTo>
                  <a:lnTo>
                    <a:pt x="0" y="0"/>
                  </a:lnTo>
                  <a:cubicBezTo>
                    <a:pt x="19" y="84"/>
                    <a:pt x="65" y="168"/>
                    <a:pt x="130" y="233"/>
                  </a:cubicBezTo>
                  <a:cubicBezTo>
                    <a:pt x="158" y="270"/>
                    <a:pt x="186" y="307"/>
                    <a:pt x="223" y="335"/>
                  </a:cubicBezTo>
                  <a:cubicBezTo>
                    <a:pt x="251" y="372"/>
                    <a:pt x="288" y="400"/>
                    <a:pt x="335" y="409"/>
                  </a:cubicBezTo>
                  <a:cubicBezTo>
                    <a:pt x="298" y="372"/>
                    <a:pt x="279" y="335"/>
                    <a:pt x="251" y="307"/>
                  </a:cubicBezTo>
                  <a:lnTo>
                    <a:pt x="177" y="205"/>
                  </a:lnTo>
                  <a:cubicBezTo>
                    <a:pt x="112" y="130"/>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50"/>
            <p:cNvSpPr/>
            <p:nvPr/>
          </p:nvSpPr>
          <p:spPr>
            <a:xfrm>
              <a:off x="4637100" y="2716725"/>
              <a:ext cx="2350" cy="5375"/>
            </a:xfrm>
            <a:custGeom>
              <a:rect b="b" l="l" r="r" t="t"/>
              <a:pathLst>
                <a:path extrusionOk="0" h="215" w="94">
                  <a:moveTo>
                    <a:pt x="1" y="1"/>
                  </a:moveTo>
                  <a:cubicBezTo>
                    <a:pt x="1" y="47"/>
                    <a:pt x="10" y="84"/>
                    <a:pt x="19" y="122"/>
                  </a:cubicBezTo>
                  <a:cubicBezTo>
                    <a:pt x="38" y="149"/>
                    <a:pt x="57" y="187"/>
                    <a:pt x="94" y="214"/>
                  </a:cubicBezTo>
                  <a:cubicBezTo>
                    <a:pt x="94" y="168"/>
                    <a:pt x="75" y="131"/>
                    <a:pt x="66" y="94"/>
                  </a:cubicBezTo>
                  <a:cubicBezTo>
                    <a:pt x="57" y="57"/>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50"/>
            <p:cNvSpPr/>
            <p:nvPr/>
          </p:nvSpPr>
          <p:spPr>
            <a:xfrm>
              <a:off x="4637100" y="2711625"/>
              <a:ext cx="2825" cy="5125"/>
            </a:xfrm>
            <a:custGeom>
              <a:rect b="b" l="l" r="r" t="t"/>
              <a:pathLst>
                <a:path extrusionOk="0" h="205" w="113">
                  <a:moveTo>
                    <a:pt x="1" y="0"/>
                  </a:moveTo>
                  <a:cubicBezTo>
                    <a:pt x="1" y="38"/>
                    <a:pt x="10" y="75"/>
                    <a:pt x="19" y="112"/>
                  </a:cubicBezTo>
                  <a:cubicBezTo>
                    <a:pt x="47" y="149"/>
                    <a:pt x="66" y="177"/>
                    <a:pt x="103" y="205"/>
                  </a:cubicBezTo>
                  <a:cubicBezTo>
                    <a:pt x="112" y="158"/>
                    <a:pt x="94" y="121"/>
                    <a:pt x="84" y="84"/>
                  </a:cubicBezTo>
                  <a:cubicBezTo>
                    <a:pt x="57" y="56"/>
                    <a:pt x="3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50"/>
            <p:cNvSpPr/>
            <p:nvPr/>
          </p:nvSpPr>
          <p:spPr>
            <a:xfrm>
              <a:off x="4638025" y="2759475"/>
              <a:ext cx="6550" cy="5350"/>
            </a:xfrm>
            <a:custGeom>
              <a:rect b="b" l="l" r="r" t="t"/>
              <a:pathLst>
                <a:path extrusionOk="0" h="214" w="262">
                  <a:moveTo>
                    <a:pt x="1" y="0"/>
                  </a:moveTo>
                  <a:lnTo>
                    <a:pt x="1" y="0"/>
                  </a:lnTo>
                  <a:cubicBezTo>
                    <a:pt x="20" y="56"/>
                    <a:pt x="66" y="93"/>
                    <a:pt x="112" y="140"/>
                  </a:cubicBezTo>
                  <a:cubicBezTo>
                    <a:pt x="140" y="149"/>
                    <a:pt x="159" y="177"/>
                    <a:pt x="187" y="186"/>
                  </a:cubicBezTo>
                  <a:cubicBezTo>
                    <a:pt x="205" y="205"/>
                    <a:pt x="233" y="214"/>
                    <a:pt x="261" y="214"/>
                  </a:cubicBezTo>
                  <a:cubicBezTo>
                    <a:pt x="233" y="177"/>
                    <a:pt x="196" y="121"/>
                    <a:pt x="150" y="93"/>
                  </a:cubicBezTo>
                  <a:cubicBezTo>
                    <a:pt x="103" y="56"/>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50"/>
            <p:cNvSpPr/>
            <p:nvPr/>
          </p:nvSpPr>
          <p:spPr>
            <a:xfrm>
              <a:off x="4443400" y="3073725"/>
              <a:ext cx="85950" cy="87275"/>
            </a:xfrm>
            <a:custGeom>
              <a:rect b="b" l="l" r="r" t="t"/>
              <a:pathLst>
                <a:path extrusionOk="0" h="3491" w="3438">
                  <a:moveTo>
                    <a:pt x="2642" y="1"/>
                  </a:moveTo>
                  <a:cubicBezTo>
                    <a:pt x="2576" y="1"/>
                    <a:pt x="2511" y="15"/>
                    <a:pt x="2453" y="47"/>
                  </a:cubicBezTo>
                  <a:cubicBezTo>
                    <a:pt x="2221" y="177"/>
                    <a:pt x="2146" y="475"/>
                    <a:pt x="2119" y="735"/>
                  </a:cubicBezTo>
                  <a:cubicBezTo>
                    <a:pt x="2035" y="549"/>
                    <a:pt x="1942" y="363"/>
                    <a:pt x="1793" y="242"/>
                  </a:cubicBezTo>
                  <a:cubicBezTo>
                    <a:pt x="1697" y="163"/>
                    <a:pt x="1569" y="115"/>
                    <a:pt x="1448" y="115"/>
                  </a:cubicBezTo>
                  <a:cubicBezTo>
                    <a:pt x="1371" y="115"/>
                    <a:pt x="1297" y="134"/>
                    <a:pt x="1236" y="177"/>
                  </a:cubicBezTo>
                  <a:cubicBezTo>
                    <a:pt x="1069" y="307"/>
                    <a:pt x="1050" y="549"/>
                    <a:pt x="1097" y="763"/>
                  </a:cubicBezTo>
                  <a:cubicBezTo>
                    <a:pt x="1152" y="958"/>
                    <a:pt x="1245" y="1153"/>
                    <a:pt x="1264" y="1367"/>
                  </a:cubicBezTo>
                  <a:cubicBezTo>
                    <a:pt x="1115" y="1227"/>
                    <a:pt x="966" y="1097"/>
                    <a:pt x="771" y="1032"/>
                  </a:cubicBezTo>
                  <a:cubicBezTo>
                    <a:pt x="709" y="1007"/>
                    <a:pt x="640" y="995"/>
                    <a:pt x="571" y="995"/>
                  </a:cubicBezTo>
                  <a:cubicBezTo>
                    <a:pt x="433" y="995"/>
                    <a:pt x="294" y="1044"/>
                    <a:pt x="214" y="1144"/>
                  </a:cubicBezTo>
                  <a:cubicBezTo>
                    <a:pt x="0" y="1385"/>
                    <a:pt x="177" y="1757"/>
                    <a:pt x="381" y="2017"/>
                  </a:cubicBezTo>
                  <a:cubicBezTo>
                    <a:pt x="892" y="2639"/>
                    <a:pt x="1561" y="3141"/>
                    <a:pt x="2304" y="3457"/>
                  </a:cubicBezTo>
                  <a:cubicBezTo>
                    <a:pt x="2348" y="3480"/>
                    <a:pt x="2390" y="3490"/>
                    <a:pt x="2432" y="3490"/>
                  </a:cubicBezTo>
                  <a:cubicBezTo>
                    <a:pt x="2621" y="3490"/>
                    <a:pt x="2784" y="3277"/>
                    <a:pt x="2853" y="3132"/>
                  </a:cubicBezTo>
                  <a:cubicBezTo>
                    <a:pt x="3215" y="2444"/>
                    <a:pt x="3438" y="1664"/>
                    <a:pt x="3345" y="902"/>
                  </a:cubicBezTo>
                  <a:cubicBezTo>
                    <a:pt x="3326" y="660"/>
                    <a:pt x="3261" y="410"/>
                    <a:pt x="3103" y="224"/>
                  </a:cubicBezTo>
                  <a:cubicBezTo>
                    <a:pt x="2984" y="91"/>
                    <a:pt x="2808" y="1"/>
                    <a:pt x="264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50"/>
            <p:cNvSpPr/>
            <p:nvPr/>
          </p:nvSpPr>
          <p:spPr>
            <a:xfrm>
              <a:off x="4445250" y="3072800"/>
              <a:ext cx="83875" cy="88050"/>
            </a:xfrm>
            <a:custGeom>
              <a:rect b="b" l="l" r="r" t="t"/>
              <a:pathLst>
                <a:path extrusionOk="0" h="3522" w="3355">
                  <a:moveTo>
                    <a:pt x="2583" y="1"/>
                  </a:moveTo>
                  <a:cubicBezTo>
                    <a:pt x="2472" y="1"/>
                    <a:pt x="2342" y="47"/>
                    <a:pt x="2249" y="140"/>
                  </a:cubicBezTo>
                  <a:cubicBezTo>
                    <a:pt x="2156" y="214"/>
                    <a:pt x="2110" y="335"/>
                    <a:pt x="2072" y="437"/>
                  </a:cubicBezTo>
                  <a:cubicBezTo>
                    <a:pt x="2054" y="493"/>
                    <a:pt x="2045" y="539"/>
                    <a:pt x="2026" y="605"/>
                  </a:cubicBezTo>
                  <a:cubicBezTo>
                    <a:pt x="2007" y="558"/>
                    <a:pt x="1979" y="521"/>
                    <a:pt x="1961" y="474"/>
                  </a:cubicBezTo>
                  <a:cubicBezTo>
                    <a:pt x="1905" y="382"/>
                    <a:pt x="1831" y="298"/>
                    <a:pt x="1747" y="233"/>
                  </a:cubicBezTo>
                  <a:cubicBezTo>
                    <a:pt x="1654" y="159"/>
                    <a:pt x="1552" y="112"/>
                    <a:pt x="1441" y="103"/>
                  </a:cubicBezTo>
                  <a:cubicBezTo>
                    <a:pt x="1417" y="99"/>
                    <a:pt x="1393" y="97"/>
                    <a:pt x="1369" y="97"/>
                  </a:cubicBezTo>
                  <a:cubicBezTo>
                    <a:pt x="1270" y="97"/>
                    <a:pt x="1172" y="128"/>
                    <a:pt x="1097" y="196"/>
                  </a:cubicBezTo>
                  <a:cubicBezTo>
                    <a:pt x="1004" y="279"/>
                    <a:pt x="957" y="391"/>
                    <a:pt x="948" y="493"/>
                  </a:cubicBezTo>
                  <a:cubicBezTo>
                    <a:pt x="939" y="614"/>
                    <a:pt x="948" y="716"/>
                    <a:pt x="976" y="818"/>
                  </a:cubicBezTo>
                  <a:cubicBezTo>
                    <a:pt x="1023" y="985"/>
                    <a:pt x="1078" y="1125"/>
                    <a:pt x="1115" y="1273"/>
                  </a:cubicBezTo>
                  <a:cubicBezTo>
                    <a:pt x="995" y="1181"/>
                    <a:pt x="883" y="1088"/>
                    <a:pt x="725" y="1041"/>
                  </a:cubicBezTo>
                  <a:cubicBezTo>
                    <a:pt x="632" y="1004"/>
                    <a:pt x="530" y="995"/>
                    <a:pt x="428" y="995"/>
                  </a:cubicBezTo>
                  <a:cubicBezTo>
                    <a:pt x="326" y="1004"/>
                    <a:pt x="233" y="1041"/>
                    <a:pt x="149" y="1106"/>
                  </a:cubicBezTo>
                  <a:cubicBezTo>
                    <a:pt x="66" y="1181"/>
                    <a:pt x="19" y="1273"/>
                    <a:pt x="10" y="1376"/>
                  </a:cubicBezTo>
                  <a:cubicBezTo>
                    <a:pt x="1" y="1478"/>
                    <a:pt x="19" y="1571"/>
                    <a:pt x="56" y="1664"/>
                  </a:cubicBezTo>
                  <a:cubicBezTo>
                    <a:pt x="121" y="1849"/>
                    <a:pt x="242" y="2017"/>
                    <a:pt x="372" y="2156"/>
                  </a:cubicBezTo>
                  <a:cubicBezTo>
                    <a:pt x="623" y="2444"/>
                    <a:pt x="911" y="2704"/>
                    <a:pt x="1218" y="2918"/>
                  </a:cubicBezTo>
                  <a:cubicBezTo>
                    <a:pt x="1534" y="3141"/>
                    <a:pt x="1868" y="3336"/>
                    <a:pt x="2212" y="3475"/>
                  </a:cubicBezTo>
                  <a:cubicBezTo>
                    <a:pt x="1868" y="3327"/>
                    <a:pt x="1524" y="3141"/>
                    <a:pt x="1218" y="2909"/>
                  </a:cubicBezTo>
                  <a:cubicBezTo>
                    <a:pt x="911" y="2676"/>
                    <a:pt x="632" y="2426"/>
                    <a:pt x="391" y="2119"/>
                  </a:cubicBezTo>
                  <a:cubicBezTo>
                    <a:pt x="261" y="1980"/>
                    <a:pt x="158" y="1822"/>
                    <a:pt x="103" y="1645"/>
                  </a:cubicBezTo>
                  <a:cubicBezTo>
                    <a:pt x="75" y="1552"/>
                    <a:pt x="56" y="1459"/>
                    <a:pt x="66" y="1376"/>
                  </a:cubicBezTo>
                  <a:cubicBezTo>
                    <a:pt x="75" y="1283"/>
                    <a:pt x="121" y="1208"/>
                    <a:pt x="196" y="1162"/>
                  </a:cubicBezTo>
                  <a:cubicBezTo>
                    <a:pt x="261" y="1097"/>
                    <a:pt x="344" y="1078"/>
                    <a:pt x="437" y="1069"/>
                  </a:cubicBezTo>
                  <a:cubicBezTo>
                    <a:pt x="458" y="1065"/>
                    <a:pt x="477" y="1063"/>
                    <a:pt x="497" y="1063"/>
                  </a:cubicBezTo>
                  <a:cubicBezTo>
                    <a:pt x="567" y="1063"/>
                    <a:pt x="634" y="1086"/>
                    <a:pt x="707" y="1115"/>
                  </a:cubicBezTo>
                  <a:cubicBezTo>
                    <a:pt x="883" y="1181"/>
                    <a:pt x="1023" y="1311"/>
                    <a:pt x="1162" y="1441"/>
                  </a:cubicBezTo>
                  <a:lnTo>
                    <a:pt x="1255" y="1515"/>
                  </a:lnTo>
                  <a:lnTo>
                    <a:pt x="1236" y="1394"/>
                  </a:lnTo>
                  <a:cubicBezTo>
                    <a:pt x="1218" y="1171"/>
                    <a:pt x="1125" y="985"/>
                    <a:pt x="1078" y="781"/>
                  </a:cubicBezTo>
                  <a:cubicBezTo>
                    <a:pt x="1050" y="697"/>
                    <a:pt x="1041" y="595"/>
                    <a:pt x="1069" y="512"/>
                  </a:cubicBezTo>
                  <a:cubicBezTo>
                    <a:pt x="1078" y="419"/>
                    <a:pt x="1115" y="335"/>
                    <a:pt x="1180" y="279"/>
                  </a:cubicBezTo>
                  <a:cubicBezTo>
                    <a:pt x="1243" y="225"/>
                    <a:pt x="1306" y="203"/>
                    <a:pt x="1379" y="203"/>
                  </a:cubicBezTo>
                  <a:cubicBezTo>
                    <a:pt x="1393" y="203"/>
                    <a:pt x="1407" y="204"/>
                    <a:pt x="1422" y="205"/>
                  </a:cubicBezTo>
                  <a:cubicBezTo>
                    <a:pt x="1515" y="214"/>
                    <a:pt x="1599" y="251"/>
                    <a:pt x="1682" y="307"/>
                  </a:cubicBezTo>
                  <a:cubicBezTo>
                    <a:pt x="1831" y="428"/>
                    <a:pt x="1914" y="614"/>
                    <a:pt x="2007" y="800"/>
                  </a:cubicBezTo>
                  <a:lnTo>
                    <a:pt x="2091" y="976"/>
                  </a:lnTo>
                  <a:lnTo>
                    <a:pt x="2110" y="781"/>
                  </a:lnTo>
                  <a:cubicBezTo>
                    <a:pt x="2119" y="679"/>
                    <a:pt x="2147" y="577"/>
                    <a:pt x="2184" y="474"/>
                  </a:cubicBezTo>
                  <a:cubicBezTo>
                    <a:pt x="2212" y="363"/>
                    <a:pt x="2258" y="270"/>
                    <a:pt x="2333" y="205"/>
                  </a:cubicBezTo>
                  <a:cubicBezTo>
                    <a:pt x="2398" y="131"/>
                    <a:pt x="2490" y="84"/>
                    <a:pt x="2602" y="84"/>
                  </a:cubicBezTo>
                  <a:cubicBezTo>
                    <a:pt x="2704" y="84"/>
                    <a:pt x="2797" y="112"/>
                    <a:pt x="2890" y="168"/>
                  </a:cubicBezTo>
                  <a:cubicBezTo>
                    <a:pt x="2983" y="233"/>
                    <a:pt x="3048" y="298"/>
                    <a:pt x="3113" y="391"/>
                  </a:cubicBezTo>
                  <a:cubicBezTo>
                    <a:pt x="3169" y="484"/>
                    <a:pt x="3206" y="577"/>
                    <a:pt x="3224" y="679"/>
                  </a:cubicBezTo>
                  <a:cubicBezTo>
                    <a:pt x="3252" y="781"/>
                    <a:pt x="3271" y="893"/>
                    <a:pt x="3280" y="1004"/>
                  </a:cubicBezTo>
                  <a:cubicBezTo>
                    <a:pt x="3299" y="1106"/>
                    <a:pt x="3308" y="1227"/>
                    <a:pt x="3308" y="1329"/>
                  </a:cubicBezTo>
                  <a:cubicBezTo>
                    <a:pt x="3308" y="1775"/>
                    <a:pt x="3215" y="2203"/>
                    <a:pt x="3067" y="2621"/>
                  </a:cubicBezTo>
                  <a:cubicBezTo>
                    <a:pt x="2983" y="2825"/>
                    <a:pt x="2890" y="3029"/>
                    <a:pt x="2788" y="3215"/>
                  </a:cubicBezTo>
                  <a:cubicBezTo>
                    <a:pt x="2723" y="3308"/>
                    <a:pt x="2658" y="3382"/>
                    <a:pt x="2565" y="3457"/>
                  </a:cubicBezTo>
                  <a:cubicBezTo>
                    <a:pt x="2518" y="3494"/>
                    <a:pt x="2472" y="3513"/>
                    <a:pt x="2416" y="3513"/>
                  </a:cubicBezTo>
                  <a:cubicBezTo>
                    <a:pt x="2400" y="3517"/>
                    <a:pt x="2384" y="3519"/>
                    <a:pt x="2369" y="3520"/>
                  </a:cubicBezTo>
                  <a:lnTo>
                    <a:pt x="2369" y="3520"/>
                  </a:lnTo>
                  <a:cubicBezTo>
                    <a:pt x="2324" y="3517"/>
                    <a:pt x="2284" y="3508"/>
                    <a:pt x="2249" y="3494"/>
                  </a:cubicBezTo>
                  <a:lnTo>
                    <a:pt x="2249" y="3494"/>
                  </a:lnTo>
                  <a:cubicBezTo>
                    <a:pt x="2282" y="3507"/>
                    <a:pt x="2319" y="3520"/>
                    <a:pt x="2361" y="3520"/>
                  </a:cubicBezTo>
                  <a:cubicBezTo>
                    <a:pt x="2364" y="3520"/>
                    <a:pt x="2367" y="3520"/>
                    <a:pt x="2369" y="3520"/>
                  </a:cubicBezTo>
                  <a:lnTo>
                    <a:pt x="2369" y="3520"/>
                  </a:lnTo>
                  <a:cubicBezTo>
                    <a:pt x="2384" y="3521"/>
                    <a:pt x="2400" y="3522"/>
                    <a:pt x="2416" y="3522"/>
                  </a:cubicBezTo>
                  <a:cubicBezTo>
                    <a:pt x="2472" y="3513"/>
                    <a:pt x="2518" y="3494"/>
                    <a:pt x="2565" y="3466"/>
                  </a:cubicBezTo>
                  <a:cubicBezTo>
                    <a:pt x="2658" y="3410"/>
                    <a:pt x="2723" y="3317"/>
                    <a:pt x="2788" y="3225"/>
                  </a:cubicBezTo>
                  <a:cubicBezTo>
                    <a:pt x="2890" y="3039"/>
                    <a:pt x="2992" y="2825"/>
                    <a:pt x="3076" y="2630"/>
                  </a:cubicBezTo>
                  <a:cubicBezTo>
                    <a:pt x="3234" y="2221"/>
                    <a:pt x="3345" y="1784"/>
                    <a:pt x="3355" y="1338"/>
                  </a:cubicBezTo>
                  <a:cubicBezTo>
                    <a:pt x="3355" y="1227"/>
                    <a:pt x="3355" y="1125"/>
                    <a:pt x="3345" y="1004"/>
                  </a:cubicBezTo>
                  <a:cubicBezTo>
                    <a:pt x="3327" y="893"/>
                    <a:pt x="3317" y="781"/>
                    <a:pt x="3299" y="670"/>
                  </a:cubicBezTo>
                  <a:lnTo>
                    <a:pt x="3159" y="354"/>
                  </a:lnTo>
                  <a:cubicBezTo>
                    <a:pt x="3094" y="251"/>
                    <a:pt x="3020" y="168"/>
                    <a:pt x="2927" y="103"/>
                  </a:cubicBezTo>
                  <a:cubicBezTo>
                    <a:pt x="2834" y="47"/>
                    <a:pt x="2713" y="1"/>
                    <a:pt x="25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50"/>
            <p:cNvSpPr/>
            <p:nvPr/>
          </p:nvSpPr>
          <p:spPr>
            <a:xfrm>
              <a:off x="4474975" y="3107875"/>
              <a:ext cx="30925" cy="52750"/>
            </a:xfrm>
            <a:custGeom>
              <a:rect b="b" l="l" r="r" t="t"/>
              <a:pathLst>
                <a:path extrusionOk="0" h="2110" w="1237">
                  <a:moveTo>
                    <a:pt x="1" y="1"/>
                  </a:moveTo>
                  <a:lnTo>
                    <a:pt x="1" y="1"/>
                  </a:lnTo>
                  <a:cubicBezTo>
                    <a:pt x="112" y="177"/>
                    <a:pt x="214" y="344"/>
                    <a:pt x="317" y="530"/>
                  </a:cubicBezTo>
                  <a:lnTo>
                    <a:pt x="633" y="1060"/>
                  </a:lnTo>
                  <a:lnTo>
                    <a:pt x="948" y="1580"/>
                  </a:lnTo>
                  <a:cubicBezTo>
                    <a:pt x="986" y="1673"/>
                    <a:pt x="1051" y="1756"/>
                    <a:pt x="1097" y="1849"/>
                  </a:cubicBezTo>
                  <a:cubicBezTo>
                    <a:pt x="1144" y="1924"/>
                    <a:pt x="1190" y="2017"/>
                    <a:pt x="1236" y="2110"/>
                  </a:cubicBezTo>
                  <a:cubicBezTo>
                    <a:pt x="1162" y="1914"/>
                    <a:pt x="1069" y="1738"/>
                    <a:pt x="976" y="1552"/>
                  </a:cubicBezTo>
                  <a:cubicBezTo>
                    <a:pt x="883" y="1366"/>
                    <a:pt x="781" y="1199"/>
                    <a:pt x="679" y="1023"/>
                  </a:cubicBezTo>
                  <a:cubicBezTo>
                    <a:pt x="577" y="846"/>
                    <a:pt x="465" y="669"/>
                    <a:pt x="354" y="502"/>
                  </a:cubicBezTo>
                  <a:cubicBezTo>
                    <a:pt x="233" y="335"/>
                    <a:pt x="122" y="15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50"/>
            <p:cNvSpPr/>
            <p:nvPr/>
          </p:nvSpPr>
          <p:spPr>
            <a:xfrm>
              <a:off x="4496825" y="3093250"/>
              <a:ext cx="11625" cy="66900"/>
            </a:xfrm>
            <a:custGeom>
              <a:rect b="b" l="l" r="r" t="t"/>
              <a:pathLst>
                <a:path extrusionOk="0" h="2676" w="465">
                  <a:moveTo>
                    <a:pt x="0" y="0"/>
                  </a:moveTo>
                  <a:lnTo>
                    <a:pt x="0" y="0"/>
                  </a:lnTo>
                  <a:cubicBezTo>
                    <a:pt x="28" y="223"/>
                    <a:pt x="47" y="446"/>
                    <a:pt x="93" y="678"/>
                  </a:cubicBezTo>
                  <a:cubicBezTo>
                    <a:pt x="121" y="911"/>
                    <a:pt x="149" y="1124"/>
                    <a:pt x="186" y="1347"/>
                  </a:cubicBezTo>
                  <a:cubicBezTo>
                    <a:pt x="223" y="1570"/>
                    <a:pt x="251" y="1793"/>
                    <a:pt x="307" y="2016"/>
                  </a:cubicBezTo>
                  <a:cubicBezTo>
                    <a:pt x="353" y="2230"/>
                    <a:pt x="400" y="2462"/>
                    <a:pt x="465" y="2676"/>
                  </a:cubicBezTo>
                  <a:cubicBezTo>
                    <a:pt x="446" y="2555"/>
                    <a:pt x="427" y="2453"/>
                    <a:pt x="409" y="2341"/>
                  </a:cubicBezTo>
                  <a:cubicBezTo>
                    <a:pt x="381" y="2221"/>
                    <a:pt x="362" y="2118"/>
                    <a:pt x="353" y="1998"/>
                  </a:cubicBezTo>
                  <a:lnTo>
                    <a:pt x="242" y="1329"/>
                  </a:lnTo>
                  <a:lnTo>
                    <a:pt x="130" y="669"/>
                  </a:lnTo>
                  <a:cubicBezTo>
                    <a:pt x="84" y="446"/>
                    <a:pt x="47" y="223"/>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50"/>
            <p:cNvSpPr/>
            <p:nvPr/>
          </p:nvSpPr>
          <p:spPr>
            <a:xfrm>
              <a:off x="4489625" y="3125525"/>
              <a:ext cx="8600" cy="14900"/>
            </a:xfrm>
            <a:custGeom>
              <a:rect b="b" l="l" r="r" t="t"/>
              <a:pathLst>
                <a:path extrusionOk="0" h="596" w="344">
                  <a:moveTo>
                    <a:pt x="0" y="1"/>
                  </a:moveTo>
                  <a:lnTo>
                    <a:pt x="0" y="1"/>
                  </a:lnTo>
                  <a:cubicBezTo>
                    <a:pt x="37" y="121"/>
                    <a:pt x="93" y="214"/>
                    <a:pt x="149" y="298"/>
                  </a:cubicBezTo>
                  <a:cubicBezTo>
                    <a:pt x="186" y="363"/>
                    <a:pt x="204" y="409"/>
                    <a:pt x="242" y="456"/>
                  </a:cubicBezTo>
                  <a:lnTo>
                    <a:pt x="344" y="595"/>
                  </a:lnTo>
                  <a:cubicBezTo>
                    <a:pt x="335" y="530"/>
                    <a:pt x="316" y="493"/>
                    <a:pt x="288" y="428"/>
                  </a:cubicBezTo>
                  <a:cubicBezTo>
                    <a:pt x="270" y="382"/>
                    <a:pt x="242" y="326"/>
                    <a:pt x="204" y="279"/>
                  </a:cubicBezTo>
                  <a:cubicBezTo>
                    <a:pt x="149" y="186"/>
                    <a:pt x="84"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50"/>
            <p:cNvSpPr/>
            <p:nvPr/>
          </p:nvSpPr>
          <p:spPr>
            <a:xfrm>
              <a:off x="4487300" y="3119500"/>
              <a:ext cx="6300" cy="8375"/>
            </a:xfrm>
            <a:custGeom>
              <a:rect b="b" l="l" r="r" t="t"/>
              <a:pathLst>
                <a:path extrusionOk="0" h="335" w="252">
                  <a:moveTo>
                    <a:pt x="0" y="0"/>
                  </a:moveTo>
                  <a:lnTo>
                    <a:pt x="0" y="0"/>
                  </a:lnTo>
                  <a:cubicBezTo>
                    <a:pt x="19" y="65"/>
                    <a:pt x="65" y="112"/>
                    <a:pt x="112" y="167"/>
                  </a:cubicBezTo>
                  <a:cubicBezTo>
                    <a:pt x="140" y="195"/>
                    <a:pt x="158" y="232"/>
                    <a:pt x="186" y="251"/>
                  </a:cubicBezTo>
                  <a:cubicBezTo>
                    <a:pt x="205" y="279"/>
                    <a:pt x="232" y="297"/>
                    <a:pt x="251" y="335"/>
                  </a:cubicBezTo>
                  <a:cubicBezTo>
                    <a:pt x="251" y="297"/>
                    <a:pt x="232" y="269"/>
                    <a:pt x="223" y="232"/>
                  </a:cubicBezTo>
                  <a:cubicBezTo>
                    <a:pt x="205" y="195"/>
                    <a:pt x="186" y="158"/>
                    <a:pt x="158" y="139"/>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50"/>
            <p:cNvSpPr/>
            <p:nvPr/>
          </p:nvSpPr>
          <p:spPr>
            <a:xfrm>
              <a:off x="4491700" y="3116225"/>
              <a:ext cx="6300" cy="14900"/>
            </a:xfrm>
            <a:custGeom>
              <a:rect b="b" l="l" r="r" t="t"/>
              <a:pathLst>
                <a:path extrusionOk="0" h="596" w="252">
                  <a:moveTo>
                    <a:pt x="1" y="1"/>
                  </a:moveTo>
                  <a:cubicBezTo>
                    <a:pt x="19" y="103"/>
                    <a:pt x="66" y="215"/>
                    <a:pt x="103" y="298"/>
                  </a:cubicBezTo>
                  <a:cubicBezTo>
                    <a:pt x="149" y="410"/>
                    <a:pt x="196" y="503"/>
                    <a:pt x="252" y="596"/>
                  </a:cubicBezTo>
                  <a:cubicBezTo>
                    <a:pt x="252" y="531"/>
                    <a:pt x="233" y="475"/>
                    <a:pt x="214" y="428"/>
                  </a:cubicBezTo>
                  <a:cubicBezTo>
                    <a:pt x="205" y="382"/>
                    <a:pt x="187" y="326"/>
                    <a:pt x="159" y="280"/>
                  </a:cubicBezTo>
                  <a:cubicBezTo>
                    <a:pt x="112" y="187"/>
                    <a:pt x="66" y="9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50"/>
            <p:cNvSpPr/>
            <p:nvPr/>
          </p:nvSpPr>
          <p:spPr>
            <a:xfrm>
              <a:off x="4499825" y="3136675"/>
              <a:ext cx="2825" cy="9775"/>
            </a:xfrm>
            <a:custGeom>
              <a:rect b="b" l="l" r="r" t="t"/>
              <a:pathLst>
                <a:path extrusionOk="0" h="391" w="113">
                  <a:moveTo>
                    <a:pt x="10" y="1"/>
                  </a:moveTo>
                  <a:lnTo>
                    <a:pt x="10" y="1"/>
                  </a:lnTo>
                  <a:cubicBezTo>
                    <a:pt x="1" y="66"/>
                    <a:pt x="10" y="140"/>
                    <a:pt x="29" y="205"/>
                  </a:cubicBezTo>
                  <a:cubicBezTo>
                    <a:pt x="57" y="261"/>
                    <a:pt x="75" y="335"/>
                    <a:pt x="112" y="391"/>
                  </a:cubicBezTo>
                  <a:cubicBezTo>
                    <a:pt x="112" y="307"/>
                    <a:pt x="103" y="251"/>
                    <a:pt x="94" y="186"/>
                  </a:cubicBezTo>
                  <a:cubicBezTo>
                    <a:pt x="66" y="121"/>
                    <a:pt x="4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50"/>
            <p:cNvSpPr/>
            <p:nvPr/>
          </p:nvSpPr>
          <p:spPr>
            <a:xfrm>
              <a:off x="4483575" y="3082325"/>
              <a:ext cx="8625" cy="12575"/>
            </a:xfrm>
            <a:custGeom>
              <a:rect b="b" l="l" r="r" t="t"/>
              <a:pathLst>
                <a:path extrusionOk="0" h="503" w="345">
                  <a:moveTo>
                    <a:pt x="1" y="1"/>
                  </a:moveTo>
                  <a:lnTo>
                    <a:pt x="1" y="1"/>
                  </a:lnTo>
                  <a:cubicBezTo>
                    <a:pt x="47" y="93"/>
                    <a:pt x="103" y="177"/>
                    <a:pt x="158" y="270"/>
                  </a:cubicBezTo>
                  <a:cubicBezTo>
                    <a:pt x="196" y="298"/>
                    <a:pt x="214" y="344"/>
                    <a:pt x="251" y="381"/>
                  </a:cubicBezTo>
                  <a:cubicBezTo>
                    <a:pt x="289" y="419"/>
                    <a:pt x="307" y="456"/>
                    <a:pt x="344" y="502"/>
                  </a:cubicBezTo>
                  <a:cubicBezTo>
                    <a:pt x="335" y="437"/>
                    <a:pt x="307" y="391"/>
                    <a:pt x="289" y="344"/>
                  </a:cubicBezTo>
                  <a:cubicBezTo>
                    <a:pt x="261" y="298"/>
                    <a:pt x="242" y="270"/>
                    <a:pt x="205" y="224"/>
                  </a:cubicBezTo>
                  <a:cubicBezTo>
                    <a:pt x="149" y="140"/>
                    <a:pt x="75"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50"/>
            <p:cNvSpPr/>
            <p:nvPr/>
          </p:nvSpPr>
          <p:spPr>
            <a:xfrm>
              <a:off x="4487300" y="3092075"/>
              <a:ext cx="5600" cy="8850"/>
            </a:xfrm>
            <a:custGeom>
              <a:rect b="b" l="l" r="r" t="t"/>
              <a:pathLst>
                <a:path extrusionOk="0" h="354" w="224">
                  <a:moveTo>
                    <a:pt x="0" y="1"/>
                  </a:moveTo>
                  <a:cubicBezTo>
                    <a:pt x="37" y="75"/>
                    <a:pt x="65" y="131"/>
                    <a:pt x="93" y="187"/>
                  </a:cubicBezTo>
                  <a:cubicBezTo>
                    <a:pt x="140" y="233"/>
                    <a:pt x="177" y="298"/>
                    <a:pt x="223" y="354"/>
                  </a:cubicBezTo>
                  <a:cubicBezTo>
                    <a:pt x="223" y="317"/>
                    <a:pt x="205" y="279"/>
                    <a:pt x="195" y="252"/>
                  </a:cubicBezTo>
                  <a:cubicBezTo>
                    <a:pt x="186" y="214"/>
                    <a:pt x="177" y="187"/>
                    <a:pt x="149" y="159"/>
                  </a:cubicBezTo>
                  <a:cubicBezTo>
                    <a:pt x="130" y="131"/>
                    <a:pt x="102" y="94"/>
                    <a:pt x="84" y="75"/>
                  </a:cubicBezTo>
                  <a:cubicBezTo>
                    <a:pt x="56" y="47"/>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50"/>
            <p:cNvSpPr/>
            <p:nvPr/>
          </p:nvSpPr>
          <p:spPr>
            <a:xfrm>
              <a:off x="4479625" y="3083475"/>
              <a:ext cx="3975" cy="3975"/>
            </a:xfrm>
            <a:custGeom>
              <a:rect b="b" l="l" r="r" t="t"/>
              <a:pathLst>
                <a:path extrusionOk="0" h="159" w="159">
                  <a:moveTo>
                    <a:pt x="1" y="1"/>
                  </a:moveTo>
                  <a:cubicBezTo>
                    <a:pt x="19" y="47"/>
                    <a:pt x="38" y="66"/>
                    <a:pt x="66" y="94"/>
                  </a:cubicBezTo>
                  <a:cubicBezTo>
                    <a:pt x="84" y="103"/>
                    <a:pt x="93" y="112"/>
                    <a:pt x="112" y="131"/>
                  </a:cubicBezTo>
                  <a:cubicBezTo>
                    <a:pt x="121" y="140"/>
                    <a:pt x="131" y="150"/>
                    <a:pt x="159" y="159"/>
                  </a:cubicBezTo>
                  <a:cubicBezTo>
                    <a:pt x="159" y="112"/>
                    <a:pt x="131" y="85"/>
                    <a:pt x="112" y="47"/>
                  </a:cubicBezTo>
                  <a:cubicBezTo>
                    <a:pt x="93" y="38"/>
                    <a:pt x="84" y="20"/>
                    <a:pt x="66" y="10"/>
                  </a:cubicBezTo>
                  <a:cubicBezTo>
                    <a:pt x="47" y="10"/>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50"/>
            <p:cNvSpPr/>
            <p:nvPr/>
          </p:nvSpPr>
          <p:spPr>
            <a:xfrm>
              <a:off x="4511675" y="3079175"/>
              <a:ext cx="8850" cy="9900"/>
            </a:xfrm>
            <a:custGeom>
              <a:rect b="b" l="l" r="r" t="t"/>
              <a:pathLst>
                <a:path extrusionOk="0" h="396" w="354">
                  <a:moveTo>
                    <a:pt x="55" y="0"/>
                  </a:moveTo>
                  <a:cubicBezTo>
                    <a:pt x="36" y="0"/>
                    <a:pt x="18" y="2"/>
                    <a:pt x="1" y="6"/>
                  </a:cubicBezTo>
                  <a:cubicBezTo>
                    <a:pt x="103" y="24"/>
                    <a:pt x="177" y="80"/>
                    <a:pt x="224" y="136"/>
                  </a:cubicBezTo>
                  <a:cubicBezTo>
                    <a:pt x="242" y="173"/>
                    <a:pt x="261" y="219"/>
                    <a:pt x="289" y="257"/>
                  </a:cubicBezTo>
                  <a:lnTo>
                    <a:pt x="326" y="322"/>
                  </a:lnTo>
                  <a:lnTo>
                    <a:pt x="354" y="396"/>
                  </a:lnTo>
                  <a:lnTo>
                    <a:pt x="354" y="322"/>
                  </a:lnTo>
                  <a:cubicBezTo>
                    <a:pt x="354" y="303"/>
                    <a:pt x="354" y="275"/>
                    <a:pt x="344" y="257"/>
                  </a:cubicBezTo>
                  <a:cubicBezTo>
                    <a:pt x="335" y="210"/>
                    <a:pt x="317" y="145"/>
                    <a:pt x="279" y="117"/>
                  </a:cubicBezTo>
                  <a:cubicBezTo>
                    <a:pt x="242" y="80"/>
                    <a:pt x="196" y="43"/>
                    <a:pt x="149" y="24"/>
                  </a:cubicBezTo>
                  <a:cubicBezTo>
                    <a:pt x="120" y="7"/>
                    <a:pt x="87" y="0"/>
                    <a:pt x="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50"/>
            <p:cNvSpPr/>
            <p:nvPr/>
          </p:nvSpPr>
          <p:spPr>
            <a:xfrm>
              <a:off x="4517475" y="3085575"/>
              <a:ext cx="3525" cy="13025"/>
            </a:xfrm>
            <a:custGeom>
              <a:rect b="b" l="l" r="r" t="t"/>
              <a:pathLst>
                <a:path extrusionOk="0" h="521" w="141">
                  <a:moveTo>
                    <a:pt x="1" y="1"/>
                  </a:moveTo>
                  <a:cubicBezTo>
                    <a:pt x="1" y="47"/>
                    <a:pt x="10" y="94"/>
                    <a:pt x="20" y="140"/>
                  </a:cubicBezTo>
                  <a:cubicBezTo>
                    <a:pt x="38" y="186"/>
                    <a:pt x="47" y="214"/>
                    <a:pt x="57" y="261"/>
                  </a:cubicBezTo>
                  <a:lnTo>
                    <a:pt x="94" y="391"/>
                  </a:lnTo>
                  <a:cubicBezTo>
                    <a:pt x="103" y="437"/>
                    <a:pt x="112" y="474"/>
                    <a:pt x="131" y="521"/>
                  </a:cubicBezTo>
                  <a:cubicBezTo>
                    <a:pt x="140" y="474"/>
                    <a:pt x="140" y="428"/>
                    <a:pt x="140" y="382"/>
                  </a:cubicBezTo>
                  <a:cubicBezTo>
                    <a:pt x="140" y="335"/>
                    <a:pt x="131" y="289"/>
                    <a:pt x="112" y="242"/>
                  </a:cubicBezTo>
                  <a:cubicBezTo>
                    <a:pt x="94" y="159"/>
                    <a:pt x="4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50"/>
            <p:cNvSpPr/>
            <p:nvPr/>
          </p:nvSpPr>
          <p:spPr>
            <a:xfrm>
              <a:off x="4523300" y="3092775"/>
              <a:ext cx="1650" cy="11875"/>
            </a:xfrm>
            <a:custGeom>
              <a:rect b="b" l="l" r="r" t="t"/>
              <a:pathLst>
                <a:path extrusionOk="0" h="475" w="66">
                  <a:moveTo>
                    <a:pt x="10" y="1"/>
                  </a:moveTo>
                  <a:lnTo>
                    <a:pt x="10" y="1"/>
                  </a:lnTo>
                  <a:cubicBezTo>
                    <a:pt x="0" y="94"/>
                    <a:pt x="10" y="159"/>
                    <a:pt x="19" y="233"/>
                  </a:cubicBezTo>
                  <a:cubicBezTo>
                    <a:pt x="19" y="316"/>
                    <a:pt x="37" y="391"/>
                    <a:pt x="37" y="474"/>
                  </a:cubicBezTo>
                  <a:cubicBezTo>
                    <a:pt x="56" y="437"/>
                    <a:pt x="56" y="409"/>
                    <a:pt x="65" y="363"/>
                  </a:cubicBezTo>
                  <a:lnTo>
                    <a:pt x="65" y="233"/>
                  </a:lnTo>
                  <a:cubicBezTo>
                    <a:pt x="56" y="196"/>
                    <a:pt x="56" y="149"/>
                    <a:pt x="47" y="112"/>
                  </a:cubicBezTo>
                  <a:cubicBezTo>
                    <a:pt x="47" y="84"/>
                    <a:pt x="37"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50"/>
            <p:cNvSpPr/>
            <p:nvPr/>
          </p:nvSpPr>
          <p:spPr>
            <a:xfrm>
              <a:off x="4514475" y="3086275"/>
              <a:ext cx="3025" cy="8150"/>
            </a:xfrm>
            <a:custGeom>
              <a:rect b="b" l="l" r="r" t="t"/>
              <a:pathLst>
                <a:path extrusionOk="0" h="326" w="121">
                  <a:moveTo>
                    <a:pt x="0" y="0"/>
                  </a:moveTo>
                  <a:cubicBezTo>
                    <a:pt x="19" y="66"/>
                    <a:pt x="37" y="112"/>
                    <a:pt x="37" y="177"/>
                  </a:cubicBezTo>
                  <a:cubicBezTo>
                    <a:pt x="47" y="223"/>
                    <a:pt x="75" y="270"/>
                    <a:pt x="93" y="326"/>
                  </a:cubicBezTo>
                  <a:cubicBezTo>
                    <a:pt x="121" y="270"/>
                    <a:pt x="112" y="214"/>
                    <a:pt x="93" y="158"/>
                  </a:cubicBezTo>
                  <a:cubicBezTo>
                    <a:pt x="84" y="121"/>
                    <a:pt x="75" y="93"/>
                    <a:pt x="65" y="75"/>
                  </a:cubicBezTo>
                  <a:cubicBezTo>
                    <a:pt x="47" y="3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50"/>
            <p:cNvSpPr/>
            <p:nvPr/>
          </p:nvSpPr>
          <p:spPr>
            <a:xfrm>
              <a:off x="4510525" y="3143650"/>
              <a:ext cx="6050" cy="10700"/>
            </a:xfrm>
            <a:custGeom>
              <a:rect b="b" l="l" r="r" t="t"/>
              <a:pathLst>
                <a:path extrusionOk="0" h="428" w="242">
                  <a:moveTo>
                    <a:pt x="242" y="0"/>
                  </a:moveTo>
                  <a:lnTo>
                    <a:pt x="242" y="0"/>
                  </a:lnTo>
                  <a:cubicBezTo>
                    <a:pt x="195" y="65"/>
                    <a:pt x="158" y="140"/>
                    <a:pt x="112" y="205"/>
                  </a:cubicBezTo>
                  <a:cubicBezTo>
                    <a:pt x="84" y="279"/>
                    <a:pt x="37" y="344"/>
                    <a:pt x="0" y="428"/>
                  </a:cubicBezTo>
                  <a:cubicBezTo>
                    <a:pt x="47" y="400"/>
                    <a:pt x="65" y="372"/>
                    <a:pt x="102" y="344"/>
                  </a:cubicBezTo>
                  <a:lnTo>
                    <a:pt x="177" y="242"/>
                  </a:lnTo>
                  <a:cubicBezTo>
                    <a:pt x="205" y="168"/>
                    <a:pt x="242" y="75"/>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50"/>
            <p:cNvSpPr/>
            <p:nvPr/>
          </p:nvSpPr>
          <p:spPr>
            <a:xfrm>
              <a:off x="4510525" y="3140625"/>
              <a:ext cx="3975" cy="8375"/>
            </a:xfrm>
            <a:custGeom>
              <a:rect b="b" l="l" r="r" t="t"/>
              <a:pathLst>
                <a:path extrusionOk="0" h="335" w="159">
                  <a:moveTo>
                    <a:pt x="149" y="1"/>
                  </a:moveTo>
                  <a:lnTo>
                    <a:pt x="149" y="1"/>
                  </a:lnTo>
                  <a:cubicBezTo>
                    <a:pt x="130" y="28"/>
                    <a:pt x="112" y="56"/>
                    <a:pt x="102" y="84"/>
                  </a:cubicBezTo>
                  <a:cubicBezTo>
                    <a:pt x="93" y="103"/>
                    <a:pt x="75" y="140"/>
                    <a:pt x="65" y="168"/>
                  </a:cubicBezTo>
                  <a:lnTo>
                    <a:pt x="0" y="335"/>
                  </a:lnTo>
                  <a:cubicBezTo>
                    <a:pt x="37" y="326"/>
                    <a:pt x="56" y="307"/>
                    <a:pt x="75" y="279"/>
                  </a:cubicBezTo>
                  <a:cubicBezTo>
                    <a:pt x="102" y="261"/>
                    <a:pt x="112" y="233"/>
                    <a:pt x="130" y="196"/>
                  </a:cubicBezTo>
                  <a:cubicBezTo>
                    <a:pt x="149" y="131"/>
                    <a:pt x="158" y="75"/>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50"/>
            <p:cNvSpPr/>
            <p:nvPr/>
          </p:nvSpPr>
          <p:spPr>
            <a:xfrm>
              <a:off x="4507975" y="3134825"/>
              <a:ext cx="1875" cy="9550"/>
            </a:xfrm>
            <a:custGeom>
              <a:rect b="b" l="l" r="r" t="t"/>
              <a:pathLst>
                <a:path extrusionOk="0" h="382" w="75">
                  <a:moveTo>
                    <a:pt x="9" y="0"/>
                  </a:moveTo>
                  <a:cubicBezTo>
                    <a:pt x="9" y="75"/>
                    <a:pt x="0" y="140"/>
                    <a:pt x="9" y="195"/>
                  </a:cubicBezTo>
                  <a:cubicBezTo>
                    <a:pt x="19" y="260"/>
                    <a:pt x="28" y="325"/>
                    <a:pt x="56" y="381"/>
                  </a:cubicBezTo>
                  <a:cubicBezTo>
                    <a:pt x="74" y="316"/>
                    <a:pt x="74" y="242"/>
                    <a:pt x="56" y="186"/>
                  </a:cubicBezTo>
                  <a:cubicBezTo>
                    <a:pt x="56" y="149"/>
                    <a:pt x="56" y="130"/>
                    <a:pt x="37" y="93"/>
                  </a:cubicBezTo>
                  <a:cubicBezTo>
                    <a:pt x="28" y="56"/>
                    <a:pt x="28" y="28"/>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50"/>
            <p:cNvSpPr/>
            <p:nvPr/>
          </p:nvSpPr>
          <p:spPr>
            <a:xfrm>
              <a:off x="4512150" y="3131575"/>
              <a:ext cx="2100" cy="8150"/>
            </a:xfrm>
            <a:custGeom>
              <a:rect b="b" l="l" r="r" t="t"/>
              <a:pathLst>
                <a:path extrusionOk="0" h="326" w="84">
                  <a:moveTo>
                    <a:pt x="75" y="0"/>
                  </a:moveTo>
                  <a:cubicBezTo>
                    <a:pt x="37" y="65"/>
                    <a:pt x="28" y="112"/>
                    <a:pt x="19" y="167"/>
                  </a:cubicBezTo>
                  <a:cubicBezTo>
                    <a:pt x="0" y="214"/>
                    <a:pt x="0" y="270"/>
                    <a:pt x="19" y="325"/>
                  </a:cubicBezTo>
                  <a:cubicBezTo>
                    <a:pt x="37" y="270"/>
                    <a:pt x="65" y="223"/>
                    <a:pt x="75" y="167"/>
                  </a:cubicBezTo>
                  <a:cubicBezTo>
                    <a:pt x="84" y="121"/>
                    <a:pt x="84"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50"/>
            <p:cNvSpPr/>
            <p:nvPr/>
          </p:nvSpPr>
          <p:spPr>
            <a:xfrm>
              <a:off x="4517725" y="3128775"/>
              <a:ext cx="2575" cy="10725"/>
            </a:xfrm>
            <a:custGeom>
              <a:rect b="b" l="l" r="r" t="t"/>
              <a:pathLst>
                <a:path extrusionOk="0" h="429" w="103">
                  <a:moveTo>
                    <a:pt x="93" y="1"/>
                  </a:moveTo>
                  <a:lnTo>
                    <a:pt x="93" y="1"/>
                  </a:lnTo>
                  <a:cubicBezTo>
                    <a:pt x="56" y="66"/>
                    <a:pt x="37" y="140"/>
                    <a:pt x="19" y="205"/>
                  </a:cubicBezTo>
                  <a:cubicBezTo>
                    <a:pt x="10" y="279"/>
                    <a:pt x="0" y="363"/>
                    <a:pt x="10" y="428"/>
                  </a:cubicBezTo>
                  <a:cubicBezTo>
                    <a:pt x="47" y="363"/>
                    <a:pt x="75" y="289"/>
                    <a:pt x="84" y="224"/>
                  </a:cubicBezTo>
                  <a:cubicBezTo>
                    <a:pt x="93" y="149"/>
                    <a:pt x="102" y="84"/>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50"/>
            <p:cNvSpPr/>
            <p:nvPr/>
          </p:nvSpPr>
          <p:spPr>
            <a:xfrm>
              <a:off x="4448500" y="3108350"/>
              <a:ext cx="4900" cy="13250"/>
            </a:xfrm>
            <a:custGeom>
              <a:rect b="b" l="l" r="r" t="t"/>
              <a:pathLst>
                <a:path extrusionOk="0" h="530" w="196">
                  <a:moveTo>
                    <a:pt x="19" y="0"/>
                  </a:moveTo>
                  <a:cubicBezTo>
                    <a:pt x="10" y="47"/>
                    <a:pt x="10" y="93"/>
                    <a:pt x="1" y="139"/>
                  </a:cubicBezTo>
                  <a:cubicBezTo>
                    <a:pt x="1" y="186"/>
                    <a:pt x="19" y="232"/>
                    <a:pt x="28" y="279"/>
                  </a:cubicBezTo>
                  <a:cubicBezTo>
                    <a:pt x="66" y="372"/>
                    <a:pt x="112" y="465"/>
                    <a:pt x="196" y="530"/>
                  </a:cubicBezTo>
                  <a:cubicBezTo>
                    <a:pt x="168" y="483"/>
                    <a:pt x="149" y="446"/>
                    <a:pt x="131" y="400"/>
                  </a:cubicBezTo>
                  <a:cubicBezTo>
                    <a:pt x="112" y="353"/>
                    <a:pt x="94" y="316"/>
                    <a:pt x="84" y="270"/>
                  </a:cubicBezTo>
                  <a:cubicBezTo>
                    <a:pt x="66" y="186"/>
                    <a:pt x="38"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50"/>
            <p:cNvSpPr/>
            <p:nvPr/>
          </p:nvSpPr>
          <p:spPr>
            <a:xfrm>
              <a:off x="4452450" y="3112750"/>
              <a:ext cx="5125" cy="10475"/>
            </a:xfrm>
            <a:custGeom>
              <a:rect b="b" l="l" r="r" t="t"/>
              <a:pathLst>
                <a:path extrusionOk="0" h="419" w="205">
                  <a:moveTo>
                    <a:pt x="1" y="1"/>
                  </a:moveTo>
                  <a:lnTo>
                    <a:pt x="1" y="112"/>
                  </a:lnTo>
                  <a:cubicBezTo>
                    <a:pt x="10" y="149"/>
                    <a:pt x="38" y="196"/>
                    <a:pt x="47" y="233"/>
                  </a:cubicBezTo>
                  <a:cubicBezTo>
                    <a:pt x="84" y="307"/>
                    <a:pt x="140" y="382"/>
                    <a:pt x="205" y="419"/>
                  </a:cubicBezTo>
                  <a:lnTo>
                    <a:pt x="149" y="317"/>
                  </a:lnTo>
                  <a:cubicBezTo>
                    <a:pt x="140" y="279"/>
                    <a:pt x="112" y="242"/>
                    <a:pt x="103" y="214"/>
                  </a:cubicBezTo>
                  <a:cubicBezTo>
                    <a:pt x="66" y="140"/>
                    <a:pt x="4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50"/>
            <p:cNvSpPr/>
            <p:nvPr/>
          </p:nvSpPr>
          <p:spPr>
            <a:xfrm>
              <a:off x="4457550" y="3117400"/>
              <a:ext cx="7700" cy="10250"/>
            </a:xfrm>
            <a:custGeom>
              <a:rect b="b" l="l" r="r" t="t"/>
              <a:pathLst>
                <a:path extrusionOk="0" h="410" w="308">
                  <a:moveTo>
                    <a:pt x="1" y="0"/>
                  </a:moveTo>
                  <a:lnTo>
                    <a:pt x="1" y="0"/>
                  </a:lnTo>
                  <a:cubicBezTo>
                    <a:pt x="29" y="93"/>
                    <a:pt x="75" y="168"/>
                    <a:pt x="122" y="223"/>
                  </a:cubicBezTo>
                  <a:cubicBezTo>
                    <a:pt x="140" y="261"/>
                    <a:pt x="168" y="288"/>
                    <a:pt x="196" y="326"/>
                  </a:cubicBezTo>
                  <a:cubicBezTo>
                    <a:pt x="233" y="363"/>
                    <a:pt x="270" y="381"/>
                    <a:pt x="308" y="409"/>
                  </a:cubicBezTo>
                  <a:lnTo>
                    <a:pt x="233" y="307"/>
                  </a:lnTo>
                  <a:lnTo>
                    <a:pt x="168" y="196"/>
                  </a:lnTo>
                  <a:cubicBezTo>
                    <a:pt x="112" y="131"/>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50"/>
            <p:cNvSpPr/>
            <p:nvPr/>
          </p:nvSpPr>
          <p:spPr>
            <a:xfrm>
              <a:off x="4459425" y="3128075"/>
              <a:ext cx="9550" cy="8850"/>
            </a:xfrm>
            <a:custGeom>
              <a:rect b="b" l="l" r="r" t="t"/>
              <a:pathLst>
                <a:path extrusionOk="0" h="354" w="382">
                  <a:moveTo>
                    <a:pt x="0" y="1"/>
                  </a:moveTo>
                  <a:cubicBezTo>
                    <a:pt x="47" y="75"/>
                    <a:pt x="93" y="140"/>
                    <a:pt x="158" y="215"/>
                  </a:cubicBezTo>
                  <a:cubicBezTo>
                    <a:pt x="195" y="233"/>
                    <a:pt x="233" y="270"/>
                    <a:pt x="270" y="289"/>
                  </a:cubicBezTo>
                  <a:cubicBezTo>
                    <a:pt x="298" y="317"/>
                    <a:pt x="335" y="335"/>
                    <a:pt x="381" y="354"/>
                  </a:cubicBezTo>
                  <a:lnTo>
                    <a:pt x="288" y="261"/>
                  </a:lnTo>
                  <a:lnTo>
                    <a:pt x="195" y="168"/>
                  </a:lnTo>
                  <a:cubicBezTo>
                    <a:pt x="140" y="112"/>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50"/>
            <p:cNvSpPr/>
            <p:nvPr/>
          </p:nvSpPr>
          <p:spPr>
            <a:xfrm>
              <a:off x="4468950" y="3132500"/>
              <a:ext cx="8375" cy="10250"/>
            </a:xfrm>
            <a:custGeom>
              <a:rect b="b" l="l" r="r" t="t"/>
              <a:pathLst>
                <a:path extrusionOk="0" h="410" w="335">
                  <a:moveTo>
                    <a:pt x="0" y="0"/>
                  </a:moveTo>
                  <a:cubicBezTo>
                    <a:pt x="37" y="84"/>
                    <a:pt x="84" y="168"/>
                    <a:pt x="130" y="233"/>
                  </a:cubicBezTo>
                  <a:cubicBezTo>
                    <a:pt x="167" y="270"/>
                    <a:pt x="186" y="307"/>
                    <a:pt x="223" y="335"/>
                  </a:cubicBezTo>
                  <a:cubicBezTo>
                    <a:pt x="260" y="372"/>
                    <a:pt x="288" y="400"/>
                    <a:pt x="335" y="409"/>
                  </a:cubicBezTo>
                  <a:cubicBezTo>
                    <a:pt x="307" y="372"/>
                    <a:pt x="279" y="335"/>
                    <a:pt x="260" y="307"/>
                  </a:cubicBezTo>
                  <a:lnTo>
                    <a:pt x="177" y="195"/>
                  </a:lnTo>
                  <a:cubicBezTo>
                    <a:pt x="121" y="130"/>
                    <a:pt x="7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50"/>
            <p:cNvSpPr/>
            <p:nvPr/>
          </p:nvSpPr>
          <p:spPr>
            <a:xfrm>
              <a:off x="4480550" y="3103225"/>
              <a:ext cx="2350" cy="5150"/>
            </a:xfrm>
            <a:custGeom>
              <a:rect b="b" l="l" r="r" t="t"/>
              <a:pathLst>
                <a:path extrusionOk="0" h="206" w="94">
                  <a:moveTo>
                    <a:pt x="1" y="1"/>
                  </a:moveTo>
                  <a:cubicBezTo>
                    <a:pt x="1" y="47"/>
                    <a:pt x="10" y="84"/>
                    <a:pt x="29" y="112"/>
                  </a:cubicBezTo>
                  <a:cubicBezTo>
                    <a:pt x="38" y="149"/>
                    <a:pt x="56" y="187"/>
                    <a:pt x="94" y="205"/>
                  </a:cubicBezTo>
                  <a:cubicBezTo>
                    <a:pt x="94" y="159"/>
                    <a:pt x="84" y="121"/>
                    <a:pt x="75" y="94"/>
                  </a:cubicBezTo>
                  <a:cubicBezTo>
                    <a:pt x="56"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50"/>
            <p:cNvSpPr/>
            <p:nvPr/>
          </p:nvSpPr>
          <p:spPr>
            <a:xfrm>
              <a:off x="4480550" y="3097900"/>
              <a:ext cx="3050" cy="5350"/>
            </a:xfrm>
            <a:custGeom>
              <a:rect b="b" l="l" r="r" t="t"/>
              <a:pathLst>
                <a:path extrusionOk="0" h="214" w="122">
                  <a:moveTo>
                    <a:pt x="1" y="0"/>
                  </a:moveTo>
                  <a:cubicBezTo>
                    <a:pt x="1" y="46"/>
                    <a:pt x="10" y="84"/>
                    <a:pt x="29" y="121"/>
                  </a:cubicBezTo>
                  <a:cubicBezTo>
                    <a:pt x="47" y="158"/>
                    <a:pt x="75" y="186"/>
                    <a:pt x="103" y="214"/>
                  </a:cubicBezTo>
                  <a:cubicBezTo>
                    <a:pt x="122" y="167"/>
                    <a:pt x="94" y="130"/>
                    <a:pt x="84" y="93"/>
                  </a:cubicBezTo>
                  <a:cubicBezTo>
                    <a:pt x="56" y="6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50"/>
            <p:cNvSpPr/>
            <p:nvPr/>
          </p:nvSpPr>
          <p:spPr>
            <a:xfrm>
              <a:off x="4481475" y="3145975"/>
              <a:ext cx="6775" cy="5350"/>
            </a:xfrm>
            <a:custGeom>
              <a:rect b="b" l="l" r="r" t="t"/>
              <a:pathLst>
                <a:path extrusionOk="0" h="214" w="271">
                  <a:moveTo>
                    <a:pt x="1" y="0"/>
                  </a:moveTo>
                  <a:lnTo>
                    <a:pt x="1" y="0"/>
                  </a:lnTo>
                  <a:cubicBezTo>
                    <a:pt x="38" y="56"/>
                    <a:pt x="66" y="93"/>
                    <a:pt x="112" y="140"/>
                  </a:cubicBezTo>
                  <a:cubicBezTo>
                    <a:pt x="140" y="149"/>
                    <a:pt x="159" y="167"/>
                    <a:pt x="187" y="186"/>
                  </a:cubicBezTo>
                  <a:cubicBezTo>
                    <a:pt x="205" y="205"/>
                    <a:pt x="233" y="214"/>
                    <a:pt x="270" y="214"/>
                  </a:cubicBezTo>
                  <a:cubicBezTo>
                    <a:pt x="233" y="167"/>
                    <a:pt x="196" y="121"/>
                    <a:pt x="150" y="93"/>
                  </a:cubicBezTo>
                  <a:cubicBezTo>
                    <a:pt x="103" y="56"/>
                    <a:pt x="5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50"/>
            <p:cNvSpPr/>
            <p:nvPr/>
          </p:nvSpPr>
          <p:spPr>
            <a:xfrm>
              <a:off x="4591125" y="2781900"/>
              <a:ext cx="84575" cy="84450"/>
            </a:xfrm>
            <a:custGeom>
              <a:rect b="b" l="l" r="r" t="t"/>
              <a:pathLst>
                <a:path extrusionOk="0" h="3378" w="3383">
                  <a:moveTo>
                    <a:pt x="2134" y="1"/>
                  </a:moveTo>
                  <a:cubicBezTo>
                    <a:pt x="1989" y="1"/>
                    <a:pt x="1845" y="52"/>
                    <a:pt x="1756" y="162"/>
                  </a:cubicBezTo>
                  <a:cubicBezTo>
                    <a:pt x="1589" y="367"/>
                    <a:pt x="1645" y="673"/>
                    <a:pt x="1710" y="924"/>
                  </a:cubicBezTo>
                  <a:cubicBezTo>
                    <a:pt x="1561" y="785"/>
                    <a:pt x="1412" y="646"/>
                    <a:pt x="1208" y="590"/>
                  </a:cubicBezTo>
                  <a:cubicBezTo>
                    <a:pt x="1152" y="567"/>
                    <a:pt x="1090" y="556"/>
                    <a:pt x="1028" y="556"/>
                  </a:cubicBezTo>
                  <a:cubicBezTo>
                    <a:pt x="888" y="556"/>
                    <a:pt x="750" y="616"/>
                    <a:pt x="678" y="738"/>
                  </a:cubicBezTo>
                  <a:cubicBezTo>
                    <a:pt x="567" y="924"/>
                    <a:pt x="641" y="1157"/>
                    <a:pt x="771" y="1333"/>
                  </a:cubicBezTo>
                  <a:cubicBezTo>
                    <a:pt x="901" y="1510"/>
                    <a:pt x="1069" y="1649"/>
                    <a:pt x="1162" y="1835"/>
                  </a:cubicBezTo>
                  <a:cubicBezTo>
                    <a:pt x="979" y="1774"/>
                    <a:pt x="797" y="1713"/>
                    <a:pt x="614" y="1713"/>
                  </a:cubicBezTo>
                  <a:cubicBezTo>
                    <a:pt x="601" y="1713"/>
                    <a:pt x="589" y="1713"/>
                    <a:pt x="576" y="1714"/>
                  </a:cubicBezTo>
                  <a:cubicBezTo>
                    <a:pt x="363" y="1723"/>
                    <a:pt x="158" y="1844"/>
                    <a:pt x="93" y="2039"/>
                  </a:cubicBezTo>
                  <a:cubicBezTo>
                    <a:pt x="0" y="2355"/>
                    <a:pt x="307" y="2634"/>
                    <a:pt x="595" y="2782"/>
                  </a:cubicBezTo>
                  <a:cubicBezTo>
                    <a:pt x="1301" y="3163"/>
                    <a:pt x="2119" y="3377"/>
                    <a:pt x="2918" y="3377"/>
                  </a:cubicBezTo>
                  <a:cubicBezTo>
                    <a:pt x="2925" y="3378"/>
                    <a:pt x="2932" y="3378"/>
                    <a:pt x="2939" y="3378"/>
                  </a:cubicBezTo>
                  <a:cubicBezTo>
                    <a:pt x="3202" y="3378"/>
                    <a:pt x="3299" y="3046"/>
                    <a:pt x="3317" y="2838"/>
                  </a:cubicBezTo>
                  <a:cubicBezTo>
                    <a:pt x="3382" y="2067"/>
                    <a:pt x="3289" y="1259"/>
                    <a:pt x="2908" y="590"/>
                  </a:cubicBezTo>
                  <a:cubicBezTo>
                    <a:pt x="2778" y="376"/>
                    <a:pt x="2639" y="172"/>
                    <a:pt x="2416" y="70"/>
                  </a:cubicBezTo>
                  <a:cubicBezTo>
                    <a:pt x="2333" y="24"/>
                    <a:pt x="2233" y="1"/>
                    <a:pt x="213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50"/>
            <p:cNvSpPr/>
            <p:nvPr/>
          </p:nvSpPr>
          <p:spPr>
            <a:xfrm>
              <a:off x="4592275" y="2780900"/>
              <a:ext cx="82475" cy="85200"/>
            </a:xfrm>
            <a:custGeom>
              <a:rect b="b" l="l" r="r" t="t"/>
              <a:pathLst>
                <a:path extrusionOk="0" h="3408" w="3299">
                  <a:moveTo>
                    <a:pt x="3287" y="2688"/>
                  </a:moveTo>
                  <a:cubicBezTo>
                    <a:pt x="3281" y="2776"/>
                    <a:pt x="3273" y="2864"/>
                    <a:pt x="3262" y="2953"/>
                  </a:cubicBezTo>
                  <a:cubicBezTo>
                    <a:pt x="3243" y="3064"/>
                    <a:pt x="3206" y="3166"/>
                    <a:pt x="3150" y="3259"/>
                  </a:cubicBezTo>
                  <a:cubicBezTo>
                    <a:pt x="3215" y="3185"/>
                    <a:pt x="3243" y="3064"/>
                    <a:pt x="3262" y="2962"/>
                  </a:cubicBezTo>
                  <a:cubicBezTo>
                    <a:pt x="3273" y="2870"/>
                    <a:pt x="3281" y="2779"/>
                    <a:pt x="3287" y="2688"/>
                  </a:cubicBezTo>
                  <a:close/>
                  <a:moveTo>
                    <a:pt x="2079" y="1"/>
                  </a:moveTo>
                  <a:cubicBezTo>
                    <a:pt x="2006" y="1"/>
                    <a:pt x="1934" y="15"/>
                    <a:pt x="1859" y="44"/>
                  </a:cubicBezTo>
                  <a:cubicBezTo>
                    <a:pt x="1747" y="91"/>
                    <a:pt x="1654" y="184"/>
                    <a:pt x="1608" y="305"/>
                  </a:cubicBezTo>
                  <a:cubicBezTo>
                    <a:pt x="1562" y="416"/>
                    <a:pt x="1552" y="537"/>
                    <a:pt x="1562" y="648"/>
                  </a:cubicBezTo>
                  <a:cubicBezTo>
                    <a:pt x="1562" y="713"/>
                    <a:pt x="1571" y="751"/>
                    <a:pt x="1580" y="816"/>
                  </a:cubicBezTo>
                  <a:cubicBezTo>
                    <a:pt x="1552" y="778"/>
                    <a:pt x="1515" y="751"/>
                    <a:pt x="1478" y="723"/>
                  </a:cubicBezTo>
                  <a:cubicBezTo>
                    <a:pt x="1394" y="667"/>
                    <a:pt x="1292" y="602"/>
                    <a:pt x="1190" y="574"/>
                  </a:cubicBezTo>
                  <a:cubicBezTo>
                    <a:pt x="1134" y="555"/>
                    <a:pt x="1078" y="546"/>
                    <a:pt x="1021" y="546"/>
                  </a:cubicBezTo>
                  <a:cubicBezTo>
                    <a:pt x="965" y="546"/>
                    <a:pt x="907" y="555"/>
                    <a:pt x="846" y="574"/>
                  </a:cubicBezTo>
                  <a:cubicBezTo>
                    <a:pt x="744" y="602"/>
                    <a:pt x="632" y="676"/>
                    <a:pt x="586" y="788"/>
                  </a:cubicBezTo>
                  <a:cubicBezTo>
                    <a:pt x="521" y="899"/>
                    <a:pt x="521" y="1020"/>
                    <a:pt x="558" y="1132"/>
                  </a:cubicBezTo>
                  <a:cubicBezTo>
                    <a:pt x="586" y="1234"/>
                    <a:pt x="642" y="1336"/>
                    <a:pt x="707" y="1420"/>
                  </a:cubicBezTo>
                  <a:cubicBezTo>
                    <a:pt x="818" y="1550"/>
                    <a:pt x="930" y="1661"/>
                    <a:pt x="1013" y="1782"/>
                  </a:cubicBezTo>
                  <a:cubicBezTo>
                    <a:pt x="889" y="1740"/>
                    <a:pt x="756" y="1706"/>
                    <a:pt x="617" y="1706"/>
                  </a:cubicBezTo>
                  <a:cubicBezTo>
                    <a:pt x="600" y="1706"/>
                    <a:pt x="584" y="1707"/>
                    <a:pt x="567" y="1708"/>
                  </a:cubicBezTo>
                  <a:cubicBezTo>
                    <a:pt x="465" y="1708"/>
                    <a:pt x="372" y="1745"/>
                    <a:pt x="279" y="1791"/>
                  </a:cubicBezTo>
                  <a:cubicBezTo>
                    <a:pt x="186" y="1838"/>
                    <a:pt x="103" y="1903"/>
                    <a:pt x="56" y="1996"/>
                  </a:cubicBezTo>
                  <a:cubicBezTo>
                    <a:pt x="10" y="2088"/>
                    <a:pt x="1" y="2209"/>
                    <a:pt x="38" y="2302"/>
                  </a:cubicBezTo>
                  <a:cubicBezTo>
                    <a:pt x="56" y="2404"/>
                    <a:pt x="121" y="2488"/>
                    <a:pt x="186" y="2553"/>
                  </a:cubicBezTo>
                  <a:cubicBezTo>
                    <a:pt x="317" y="2711"/>
                    <a:pt x="493" y="2804"/>
                    <a:pt x="660" y="2878"/>
                  </a:cubicBezTo>
                  <a:cubicBezTo>
                    <a:pt x="1013" y="3055"/>
                    <a:pt x="1376" y="3185"/>
                    <a:pt x="1747" y="3268"/>
                  </a:cubicBezTo>
                  <a:cubicBezTo>
                    <a:pt x="1376" y="3175"/>
                    <a:pt x="1013" y="3036"/>
                    <a:pt x="679" y="2860"/>
                  </a:cubicBezTo>
                  <a:cubicBezTo>
                    <a:pt x="502" y="2776"/>
                    <a:pt x="335" y="2674"/>
                    <a:pt x="224" y="2525"/>
                  </a:cubicBezTo>
                  <a:cubicBezTo>
                    <a:pt x="168" y="2451"/>
                    <a:pt x="121" y="2367"/>
                    <a:pt x="94" y="2293"/>
                  </a:cubicBezTo>
                  <a:cubicBezTo>
                    <a:pt x="75" y="2209"/>
                    <a:pt x="84" y="2116"/>
                    <a:pt x="131" y="2033"/>
                  </a:cubicBezTo>
                  <a:cubicBezTo>
                    <a:pt x="177" y="1949"/>
                    <a:pt x="242" y="1893"/>
                    <a:pt x="317" y="1856"/>
                  </a:cubicBezTo>
                  <a:cubicBezTo>
                    <a:pt x="400" y="1828"/>
                    <a:pt x="493" y="1800"/>
                    <a:pt x="567" y="1800"/>
                  </a:cubicBezTo>
                  <a:cubicBezTo>
                    <a:pt x="753" y="1800"/>
                    <a:pt x="930" y="1856"/>
                    <a:pt x="1116" y="1931"/>
                  </a:cubicBezTo>
                  <a:lnTo>
                    <a:pt x="1236" y="1977"/>
                  </a:lnTo>
                  <a:lnTo>
                    <a:pt x="1236" y="1977"/>
                  </a:lnTo>
                  <a:lnTo>
                    <a:pt x="1171" y="1856"/>
                  </a:lnTo>
                  <a:cubicBezTo>
                    <a:pt x="1069" y="1661"/>
                    <a:pt x="911" y="1522"/>
                    <a:pt x="790" y="1373"/>
                  </a:cubicBezTo>
                  <a:cubicBezTo>
                    <a:pt x="735" y="1289"/>
                    <a:pt x="688" y="1206"/>
                    <a:pt x="660" y="1113"/>
                  </a:cubicBezTo>
                  <a:cubicBezTo>
                    <a:pt x="642" y="1020"/>
                    <a:pt x="642" y="927"/>
                    <a:pt x="688" y="862"/>
                  </a:cubicBezTo>
                  <a:cubicBezTo>
                    <a:pt x="725" y="778"/>
                    <a:pt x="800" y="732"/>
                    <a:pt x="883" y="704"/>
                  </a:cubicBezTo>
                  <a:cubicBezTo>
                    <a:pt x="925" y="695"/>
                    <a:pt x="972" y="690"/>
                    <a:pt x="1018" y="690"/>
                  </a:cubicBezTo>
                  <a:cubicBezTo>
                    <a:pt x="1064" y="690"/>
                    <a:pt x="1111" y="695"/>
                    <a:pt x="1153" y="704"/>
                  </a:cubicBezTo>
                  <a:cubicBezTo>
                    <a:pt x="1339" y="751"/>
                    <a:pt x="1487" y="890"/>
                    <a:pt x="1636" y="1029"/>
                  </a:cubicBezTo>
                  <a:lnTo>
                    <a:pt x="1775" y="1159"/>
                  </a:lnTo>
                  <a:lnTo>
                    <a:pt x="1729" y="974"/>
                  </a:lnTo>
                  <a:cubicBezTo>
                    <a:pt x="1710" y="871"/>
                    <a:pt x="1682" y="769"/>
                    <a:pt x="1673" y="658"/>
                  </a:cubicBezTo>
                  <a:cubicBezTo>
                    <a:pt x="1664" y="555"/>
                    <a:pt x="1673" y="453"/>
                    <a:pt x="1710" y="360"/>
                  </a:cubicBezTo>
                  <a:cubicBezTo>
                    <a:pt x="1747" y="267"/>
                    <a:pt x="1812" y="193"/>
                    <a:pt x="1905" y="147"/>
                  </a:cubicBezTo>
                  <a:cubicBezTo>
                    <a:pt x="1963" y="118"/>
                    <a:pt x="2025" y="103"/>
                    <a:pt x="2090" y="103"/>
                  </a:cubicBezTo>
                  <a:cubicBezTo>
                    <a:pt x="2130" y="103"/>
                    <a:pt x="2170" y="108"/>
                    <a:pt x="2212" y="119"/>
                  </a:cubicBezTo>
                  <a:cubicBezTo>
                    <a:pt x="2314" y="128"/>
                    <a:pt x="2407" y="175"/>
                    <a:pt x="2491" y="230"/>
                  </a:cubicBezTo>
                  <a:cubicBezTo>
                    <a:pt x="2565" y="286"/>
                    <a:pt x="2649" y="370"/>
                    <a:pt x="2704" y="453"/>
                  </a:cubicBezTo>
                  <a:cubicBezTo>
                    <a:pt x="2779" y="537"/>
                    <a:pt x="2834" y="630"/>
                    <a:pt x="2881" y="732"/>
                  </a:cubicBezTo>
                  <a:cubicBezTo>
                    <a:pt x="2937" y="825"/>
                    <a:pt x="2983" y="927"/>
                    <a:pt x="3020" y="1020"/>
                  </a:cubicBezTo>
                  <a:cubicBezTo>
                    <a:pt x="3197" y="1429"/>
                    <a:pt x="3280" y="1865"/>
                    <a:pt x="3290" y="2302"/>
                  </a:cubicBezTo>
                  <a:cubicBezTo>
                    <a:pt x="3295" y="2428"/>
                    <a:pt x="3294" y="2557"/>
                    <a:pt x="3287" y="2688"/>
                  </a:cubicBezTo>
                  <a:lnTo>
                    <a:pt x="3287" y="2688"/>
                  </a:lnTo>
                  <a:cubicBezTo>
                    <a:pt x="3296" y="2553"/>
                    <a:pt x="3299" y="2418"/>
                    <a:pt x="3299" y="2284"/>
                  </a:cubicBezTo>
                  <a:cubicBezTo>
                    <a:pt x="3290" y="1847"/>
                    <a:pt x="3234" y="1401"/>
                    <a:pt x="3067" y="983"/>
                  </a:cubicBezTo>
                  <a:cubicBezTo>
                    <a:pt x="3029" y="881"/>
                    <a:pt x="2983" y="778"/>
                    <a:pt x="2927" y="686"/>
                  </a:cubicBezTo>
                  <a:cubicBezTo>
                    <a:pt x="2881" y="583"/>
                    <a:pt x="2825" y="490"/>
                    <a:pt x="2751" y="398"/>
                  </a:cubicBezTo>
                  <a:cubicBezTo>
                    <a:pt x="2695" y="314"/>
                    <a:pt x="2621" y="221"/>
                    <a:pt x="2528" y="156"/>
                  </a:cubicBezTo>
                  <a:cubicBezTo>
                    <a:pt x="2435" y="82"/>
                    <a:pt x="2323" y="26"/>
                    <a:pt x="2212" y="17"/>
                  </a:cubicBezTo>
                  <a:cubicBezTo>
                    <a:pt x="2167" y="6"/>
                    <a:pt x="2123" y="1"/>
                    <a:pt x="2079" y="1"/>
                  </a:cubicBezTo>
                  <a:close/>
                  <a:moveTo>
                    <a:pt x="3150" y="3259"/>
                  </a:moveTo>
                  <a:lnTo>
                    <a:pt x="3150" y="3259"/>
                  </a:lnTo>
                  <a:cubicBezTo>
                    <a:pt x="3113" y="3306"/>
                    <a:pt x="3076" y="3343"/>
                    <a:pt x="3029" y="3380"/>
                  </a:cubicBezTo>
                  <a:cubicBezTo>
                    <a:pt x="3076" y="3352"/>
                    <a:pt x="3122" y="3306"/>
                    <a:pt x="3150" y="3259"/>
                  </a:cubicBezTo>
                  <a:close/>
                  <a:moveTo>
                    <a:pt x="1747" y="3268"/>
                  </a:moveTo>
                  <a:lnTo>
                    <a:pt x="1747" y="3268"/>
                  </a:lnTo>
                  <a:cubicBezTo>
                    <a:pt x="2119" y="3361"/>
                    <a:pt x="2500" y="3408"/>
                    <a:pt x="2881" y="3408"/>
                  </a:cubicBezTo>
                  <a:cubicBezTo>
                    <a:pt x="2500" y="3408"/>
                    <a:pt x="2119" y="3343"/>
                    <a:pt x="1747" y="326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50"/>
            <p:cNvSpPr/>
            <p:nvPr/>
          </p:nvSpPr>
          <p:spPr>
            <a:xfrm>
              <a:off x="4620150" y="2827750"/>
              <a:ext cx="48575" cy="36500"/>
            </a:xfrm>
            <a:custGeom>
              <a:rect b="b" l="l" r="r" t="t"/>
              <a:pathLst>
                <a:path extrusionOk="0" h="1460" w="1943">
                  <a:moveTo>
                    <a:pt x="1" y="1"/>
                  </a:moveTo>
                  <a:lnTo>
                    <a:pt x="1" y="1"/>
                  </a:lnTo>
                  <a:cubicBezTo>
                    <a:pt x="168" y="122"/>
                    <a:pt x="326" y="242"/>
                    <a:pt x="493" y="354"/>
                  </a:cubicBezTo>
                  <a:lnTo>
                    <a:pt x="976" y="716"/>
                  </a:lnTo>
                  <a:lnTo>
                    <a:pt x="1469" y="1079"/>
                  </a:lnTo>
                  <a:cubicBezTo>
                    <a:pt x="1552" y="1134"/>
                    <a:pt x="1626" y="1190"/>
                    <a:pt x="1710" y="1264"/>
                  </a:cubicBezTo>
                  <a:cubicBezTo>
                    <a:pt x="1794" y="1320"/>
                    <a:pt x="1877" y="1394"/>
                    <a:pt x="1942" y="1459"/>
                  </a:cubicBezTo>
                  <a:cubicBezTo>
                    <a:pt x="1812" y="1311"/>
                    <a:pt x="1654" y="1171"/>
                    <a:pt x="1506" y="1041"/>
                  </a:cubicBezTo>
                  <a:cubicBezTo>
                    <a:pt x="1338" y="911"/>
                    <a:pt x="1181" y="781"/>
                    <a:pt x="1013" y="670"/>
                  </a:cubicBezTo>
                  <a:cubicBezTo>
                    <a:pt x="855" y="549"/>
                    <a:pt x="688" y="437"/>
                    <a:pt x="512" y="317"/>
                  </a:cubicBezTo>
                  <a:cubicBezTo>
                    <a:pt x="354" y="214"/>
                    <a:pt x="177"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50"/>
            <p:cNvSpPr/>
            <p:nvPr/>
          </p:nvSpPr>
          <p:spPr>
            <a:xfrm>
              <a:off x="4634775" y="2805925"/>
              <a:ext cx="36275" cy="57150"/>
            </a:xfrm>
            <a:custGeom>
              <a:rect b="b" l="l" r="r" t="t"/>
              <a:pathLst>
                <a:path extrusionOk="0" h="2286" w="1451">
                  <a:moveTo>
                    <a:pt x="1" y="0"/>
                  </a:moveTo>
                  <a:cubicBezTo>
                    <a:pt x="103" y="196"/>
                    <a:pt x="224" y="391"/>
                    <a:pt x="326" y="586"/>
                  </a:cubicBezTo>
                  <a:cubicBezTo>
                    <a:pt x="438" y="790"/>
                    <a:pt x="558" y="976"/>
                    <a:pt x="670" y="1171"/>
                  </a:cubicBezTo>
                  <a:cubicBezTo>
                    <a:pt x="800" y="1357"/>
                    <a:pt x="911" y="1552"/>
                    <a:pt x="1041" y="1738"/>
                  </a:cubicBezTo>
                  <a:cubicBezTo>
                    <a:pt x="1172" y="1924"/>
                    <a:pt x="1302" y="2109"/>
                    <a:pt x="1450" y="2286"/>
                  </a:cubicBezTo>
                  <a:cubicBezTo>
                    <a:pt x="1376" y="2193"/>
                    <a:pt x="1320" y="2100"/>
                    <a:pt x="1264" y="2007"/>
                  </a:cubicBezTo>
                  <a:cubicBezTo>
                    <a:pt x="1209" y="1914"/>
                    <a:pt x="1144" y="1812"/>
                    <a:pt x="1088" y="1719"/>
                  </a:cubicBezTo>
                  <a:lnTo>
                    <a:pt x="735" y="1134"/>
                  </a:lnTo>
                  <a:lnTo>
                    <a:pt x="373" y="567"/>
                  </a:lnTo>
                  <a:cubicBezTo>
                    <a:pt x="242" y="381"/>
                    <a:pt x="131" y="18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50"/>
            <p:cNvSpPr/>
            <p:nvPr/>
          </p:nvSpPr>
          <p:spPr>
            <a:xfrm>
              <a:off x="4640600" y="2838450"/>
              <a:ext cx="13950" cy="10700"/>
            </a:xfrm>
            <a:custGeom>
              <a:rect b="b" l="l" r="r" t="t"/>
              <a:pathLst>
                <a:path extrusionOk="0" h="428" w="558">
                  <a:moveTo>
                    <a:pt x="0" y="0"/>
                  </a:moveTo>
                  <a:lnTo>
                    <a:pt x="0" y="0"/>
                  </a:lnTo>
                  <a:cubicBezTo>
                    <a:pt x="84" y="93"/>
                    <a:pt x="158" y="158"/>
                    <a:pt x="270" y="232"/>
                  </a:cubicBezTo>
                  <a:lnTo>
                    <a:pt x="409" y="335"/>
                  </a:lnTo>
                  <a:cubicBezTo>
                    <a:pt x="446" y="372"/>
                    <a:pt x="511" y="390"/>
                    <a:pt x="558" y="428"/>
                  </a:cubicBezTo>
                  <a:cubicBezTo>
                    <a:pt x="520" y="381"/>
                    <a:pt x="483" y="335"/>
                    <a:pt x="437" y="297"/>
                  </a:cubicBezTo>
                  <a:cubicBezTo>
                    <a:pt x="390" y="251"/>
                    <a:pt x="344" y="223"/>
                    <a:pt x="297" y="186"/>
                  </a:cubicBezTo>
                  <a:cubicBezTo>
                    <a:pt x="205" y="112"/>
                    <a:pt x="102"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50"/>
            <p:cNvSpPr/>
            <p:nvPr/>
          </p:nvSpPr>
          <p:spPr>
            <a:xfrm>
              <a:off x="4635950" y="2833800"/>
              <a:ext cx="9300" cy="5125"/>
            </a:xfrm>
            <a:custGeom>
              <a:rect b="b" l="l" r="r" t="t"/>
              <a:pathLst>
                <a:path extrusionOk="0" h="205" w="372">
                  <a:moveTo>
                    <a:pt x="0" y="0"/>
                  </a:moveTo>
                  <a:cubicBezTo>
                    <a:pt x="56" y="47"/>
                    <a:pt x="112" y="84"/>
                    <a:pt x="186" y="112"/>
                  </a:cubicBezTo>
                  <a:cubicBezTo>
                    <a:pt x="223" y="130"/>
                    <a:pt x="242" y="149"/>
                    <a:pt x="279" y="158"/>
                  </a:cubicBezTo>
                  <a:cubicBezTo>
                    <a:pt x="298" y="177"/>
                    <a:pt x="335" y="186"/>
                    <a:pt x="372" y="205"/>
                  </a:cubicBezTo>
                  <a:cubicBezTo>
                    <a:pt x="363" y="177"/>
                    <a:pt x="326" y="149"/>
                    <a:pt x="298" y="130"/>
                  </a:cubicBezTo>
                  <a:cubicBezTo>
                    <a:pt x="270" y="103"/>
                    <a:pt x="242" y="93"/>
                    <a:pt x="205" y="65"/>
                  </a:cubicBezTo>
                  <a:cubicBezTo>
                    <a:pt x="140" y="28"/>
                    <a:pt x="6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50"/>
            <p:cNvSpPr/>
            <p:nvPr/>
          </p:nvSpPr>
          <p:spPr>
            <a:xfrm>
              <a:off x="4638725" y="2829150"/>
              <a:ext cx="11650" cy="11400"/>
            </a:xfrm>
            <a:custGeom>
              <a:rect b="b" l="l" r="r" t="t"/>
              <a:pathLst>
                <a:path extrusionOk="0" h="456" w="466">
                  <a:moveTo>
                    <a:pt x="1" y="1"/>
                  </a:moveTo>
                  <a:lnTo>
                    <a:pt x="1" y="1"/>
                  </a:lnTo>
                  <a:cubicBezTo>
                    <a:pt x="75" y="93"/>
                    <a:pt x="140" y="158"/>
                    <a:pt x="224" y="242"/>
                  </a:cubicBezTo>
                  <a:cubicBezTo>
                    <a:pt x="298" y="316"/>
                    <a:pt x="372" y="381"/>
                    <a:pt x="465" y="456"/>
                  </a:cubicBezTo>
                  <a:cubicBezTo>
                    <a:pt x="447" y="391"/>
                    <a:pt x="410" y="363"/>
                    <a:pt x="372" y="316"/>
                  </a:cubicBezTo>
                  <a:lnTo>
                    <a:pt x="261" y="196"/>
                  </a:lnTo>
                  <a:cubicBezTo>
                    <a:pt x="177" y="131"/>
                    <a:pt x="94"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50"/>
            <p:cNvSpPr/>
            <p:nvPr/>
          </p:nvSpPr>
          <p:spPr>
            <a:xfrm>
              <a:off x="4654300" y="2844725"/>
              <a:ext cx="6300" cy="8150"/>
            </a:xfrm>
            <a:custGeom>
              <a:rect b="b" l="l" r="r" t="t"/>
              <a:pathLst>
                <a:path extrusionOk="0" h="326" w="252">
                  <a:moveTo>
                    <a:pt x="0" y="0"/>
                  </a:moveTo>
                  <a:lnTo>
                    <a:pt x="0" y="0"/>
                  </a:lnTo>
                  <a:cubicBezTo>
                    <a:pt x="19" y="74"/>
                    <a:pt x="65" y="130"/>
                    <a:pt x="103" y="186"/>
                  </a:cubicBezTo>
                  <a:cubicBezTo>
                    <a:pt x="149" y="232"/>
                    <a:pt x="195" y="297"/>
                    <a:pt x="251" y="325"/>
                  </a:cubicBezTo>
                  <a:cubicBezTo>
                    <a:pt x="233" y="260"/>
                    <a:pt x="195" y="204"/>
                    <a:pt x="149" y="139"/>
                  </a:cubicBezTo>
                  <a:cubicBezTo>
                    <a:pt x="103" y="93"/>
                    <a:pt x="56"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50"/>
            <p:cNvSpPr/>
            <p:nvPr/>
          </p:nvSpPr>
          <p:spPr>
            <a:xfrm>
              <a:off x="4618300" y="2801050"/>
              <a:ext cx="12800" cy="8375"/>
            </a:xfrm>
            <a:custGeom>
              <a:rect b="b" l="l" r="r" t="t"/>
              <a:pathLst>
                <a:path extrusionOk="0" h="335" w="512">
                  <a:moveTo>
                    <a:pt x="0" y="0"/>
                  </a:moveTo>
                  <a:lnTo>
                    <a:pt x="0" y="0"/>
                  </a:lnTo>
                  <a:cubicBezTo>
                    <a:pt x="75" y="65"/>
                    <a:pt x="158" y="121"/>
                    <a:pt x="251" y="168"/>
                  </a:cubicBezTo>
                  <a:cubicBezTo>
                    <a:pt x="298" y="205"/>
                    <a:pt x="335" y="223"/>
                    <a:pt x="381" y="251"/>
                  </a:cubicBezTo>
                  <a:cubicBezTo>
                    <a:pt x="418" y="288"/>
                    <a:pt x="465" y="307"/>
                    <a:pt x="511" y="335"/>
                  </a:cubicBezTo>
                  <a:cubicBezTo>
                    <a:pt x="483" y="288"/>
                    <a:pt x="437" y="251"/>
                    <a:pt x="400" y="214"/>
                  </a:cubicBezTo>
                  <a:cubicBezTo>
                    <a:pt x="353" y="186"/>
                    <a:pt x="325" y="149"/>
                    <a:pt x="279" y="121"/>
                  </a:cubicBezTo>
                  <a:cubicBezTo>
                    <a:pt x="177" y="65"/>
                    <a:pt x="102"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50"/>
            <p:cNvSpPr/>
            <p:nvPr/>
          </p:nvSpPr>
          <p:spPr>
            <a:xfrm>
              <a:off x="4625500" y="2808475"/>
              <a:ext cx="8375" cy="5825"/>
            </a:xfrm>
            <a:custGeom>
              <a:rect b="b" l="l" r="r" t="t"/>
              <a:pathLst>
                <a:path extrusionOk="0" h="233" w="335">
                  <a:moveTo>
                    <a:pt x="0" y="1"/>
                  </a:moveTo>
                  <a:cubicBezTo>
                    <a:pt x="56" y="56"/>
                    <a:pt x="112" y="94"/>
                    <a:pt x="158" y="131"/>
                  </a:cubicBezTo>
                  <a:lnTo>
                    <a:pt x="335" y="233"/>
                  </a:lnTo>
                  <a:cubicBezTo>
                    <a:pt x="325" y="196"/>
                    <a:pt x="298" y="168"/>
                    <a:pt x="279" y="140"/>
                  </a:cubicBezTo>
                  <a:cubicBezTo>
                    <a:pt x="251" y="112"/>
                    <a:pt x="233" y="94"/>
                    <a:pt x="195" y="75"/>
                  </a:cubicBezTo>
                  <a:cubicBezTo>
                    <a:pt x="177" y="56"/>
                    <a:pt x="140" y="38"/>
                    <a:pt x="102" y="29"/>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50"/>
            <p:cNvSpPr/>
            <p:nvPr/>
          </p:nvSpPr>
          <p:spPr>
            <a:xfrm>
              <a:off x="4615050" y="2803375"/>
              <a:ext cx="5600" cy="2575"/>
            </a:xfrm>
            <a:custGeom>
              <a:rect b="b" l="l" r="r" t="t"/>
              <a:pathLst>
                <a:path extrusionOk="0" h="103" w="224">
                  <a:moveTo>
                    <a:pt x="65" y="0"/>
                  </a:moveTo>
                  <a:cubicBezTo>
                    <a:pt x="47" y="0"/>
                    <a:pt x="19" y="0"/>
                    <a:pt x="0" y="10"/>
                  </a:cubicBezTo>
                  <a:cubicBezTo>
                    <a:pt x="37" y="28"/>
                    <a:pt x="65" y="56"/>
                    <a:pt x="102" y="65"/>
                  </a:cubicBezTo>
                  <a:cubicBezTo>
                    <a:pt x="130" y="75"/>
                    <a:pt x="140" y="84"/>
                    <a:pt x="158" y="84"/>
                  </a:cubicBezTo>
                  <a:cubicBezTo>
                    <a:pt x="167" y="84"/>
                    <a:pt x="195" y="102"/>
                    <a:pt x="223" y="102"/>
                  </a:cubicBezTo>
                  <a:cubicBezTo>
                    <a:pt x="195" y="56"/>
                    <a:pt x="158" y="28"/>
                    <a:pt x="130" y="10"/>
                  </a:cubicBezTo>
                  <a:cubicBezTo>
                    <a:pt x="112" y="1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50"/>
            <p:cNvSpPr/>
            <p:nvPr/>
          </p:nvSpPr>
          <p:spPr>
            <a:xfrm>
              <a:off x="4643150" y="2786175"/>
              <a:ext cx="12325" cy="6300"/>
            </a:xfrm>
            <a:custGeom>
              <a:rect b="b" l="l" r="r" t="t"/>
              <a:pathLst>
                <a:path extrusionOk="0" h="252" w="493">
                  <a:moveTo>
                    <a:pt x="140" y="1"/>
                  </a:moveTo>
                  <a:cubicBezTo>
                    <a:pt x="93" y="1"/>
                    <a:pt x="38" y="10"/>
                    <a:pt x="0" y="47"/>
                  </a:cubicBezTo>
                  <a:cubicBezTo>
                    <a:pt x="28" y="39"/>
                    <a:pt x="55" y="36"/>
                    <a:pt x="82" y="36"/>
                  </a:cubicBezTo>
                  <a:cubicBezTo>
                    <a:pt x="146" y="36"/>
                    <a:pt x="208" y="55"/>
                    <a:pt x="261" y="75"/>
                  </a:cubicBezTo>
                  <a:cubicBezTo>
                    <a:pt x="307" y="103"/>
                    <a:pt x="335" y="140"/>
                    <a:pt x="372" y="159"/>
                  </a:cubicBezTo>
                  <a:cubicBezTo>
                    <a:pt x="400" y="177"/>
                    <a:pt x="409" y="196"/>
                    <a:pt x="428" y="205"/>
                  </a:cubicBezTo>
                  <a:cubicBezTo>
                    <a:pt x="456" y="224"/>
                    <a:pt x="465" y="242"/>
                    <a:pt x="493" y="252"/>
                  </a:cubicBezTo>
                  <a:lnTo>
                    <a:pt x="456" y="187"/>
                  </a:lnTo>
                  <a:cubicBezTo>
                    <a:pt x="446" y="159"/>
                    <a:pt x="418" y="149"/>
                    <a:pt x="409" y="122"/>
                  </a:cubicBezTo>
                  <a:cubicBezTo>
                    <a:pt x="372" y="94"/>
                    <a:pt x="335" y="56"/>
                    <a:pt x="288" y="38"/>
                  </a:cubicBezTo>
                  <a:cubicBezTo>
                    <a:pt x="242" y="10"/>
                    <a:pt x="195"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50"/>
            <p:cNvSpPr/>
            <p:nvPr/>
          </p:nvSpPr>
          <p:spPr>
            <a:xfrm>
              <a:off x="4650800" y="2790825"/>
              <a:ext cx="7700" cy="10700"/>
            </a:xfrm>
            <a:custGeom>
              <a:rect b="b" l="l" r="r" t="t"/>
              <a:pathLst>
                <a:path extrusionOk="0" h="428" w="308">
                  <a:moveTo>
                    <a:pt x="1" y="1"/>
                  </a:moveTo>
                  <a:lnTo>
                    <a:pt x="1" y="1"/>
                  </a:lnTo>
                  <a:cubicBezTo>
                    <a:pt x="20" y="47"/>
                    <a:pt x="47" y="84"/>
                    <a:pt x="66" y="112"/>
                  </a:cubicBezTo>
                  <a:cubicBezTo>
                    <a:pt x="94" y="149"/>
                    <a:pt x="122" y="186"/>
                    <a:pt x="150" y="224"/>
                  </a:cubicBezTo>
                  <a:lnTo>
                    <a:pt x="233" y="326"/>
                  </a:lnTo>
                  <a:cubicBezTo>
                    <a:pt x="261" y="363"/>
                    <a:pt x="289" y="391"/>
                    <a:pt x="308" y="428"/>
                  </a:cubicBezTo>
                  <a:cubicBezTo>
                    <a:pt x="308" y="381"/>
                    <a:pt x="298" y="335"/>
                    <a:pt x="280" y="298"/>
                  </a:cubicBezTo>
                  <a:cubicBezTo>
                    <a:pt x="252" y="251"/>
                    <a:pt x="215" y="224"/>
                    <a:pt x="196" y="186"/>
                  </a:cubicBezTo>
                  <a:cubicBezTo>
                    <a:pt x="140" y="112"/>
                    <a:pt x="75"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50"/>
            <p:cNvSpPr/>
            <p:nvPr/>
          </p:nvSpPr>
          <p:spPr>
            <a:xfrm>
              <a:off x="4659175" y="2795250"/>
              <a:ext cx="4900" cy="10925"/>
            </a:xfrm>
            <a:custGeom>
              <a:rect b="b" l="l" r="r" t="t"/>
              <a:pathLst>
                <a:path extrusionOk="0" h="437" w="196">
                  <a:moveTo>
                    <a:pt x="0" y="0"/>
                  </a:moveTo>
                  <a:cubicBezTo>
                    <a:pt x="19" y="74"/>
                    <a:pt x="56" y="158"/>
                    <a:pt x="93" y="214"/>
                  </a:cubicBezTo>
                  <a:cubicBezTo>
                    <a:pt x="131" y="297"/>
                    <a:pt x="158" y="353"/>
                    <a:pt x="196" y="437"/>
                  </a:cubicBezTo>
                  <a:cubicBezTo>
                    <a:pt x="196" y="390"/>
                    <a:pt x="196" y="344"/>
                    <a:pt x="186" y="307"/>
                  </a:cubicBezTo>
                  <a:cubicBezTo>
                    <a:pt x="177" y="260"/>
                    <a:pt x="158" y="223"/>
                    <a:pt x="140" y="195"/>
                  </a:cubicBezTo>
                  <a:cubicBezTo>
                    <a:pt x="131" y="158"/>
                    <a:pt x="103" y="121"/>
                    <a:pt x="84" y="93"/>
                  </a:cubicBezTo>
                  <a:cubicBezTo>
                    <a:pt x="56" y="56"/>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50"/>
            <p:cNvSpPr/>
            <p:nvPr/>
          </p:nvSpPr>
          <p:spPr>
            <a:xfrm>
              <a:off x="4648500" y="2792450"/>
              <a:ext cx="5350" cy="6525"/>
            </a:xfrm>
            <a:custGeom>
              <a:rect b="b" l="l" r="r" t="t"/>
              <a:pathLst>
                <a:path extrusionOk="0" h="261" w="214">
                  <a:moveTo>
                    <a:pt x="0" y="1"/>
                  </a:moveTo>
                  <a:lnTo>
                    <a:pt x="102" y="140"/>
                  </a:lnTo>
                  <a:cubicBezTo>
                    <a:pt x="130" y="177"/>
                    <a:pt x="167" y="224"/>
                    <a:pt x="214" y="261"/>
                  </a:cubicBezTo>
                  <a:cubicBezTo>
                    <a:pt x="214" y="186"/>
                    <a:pt x="186" y="140"/>
                    <a:pt x="149" y="93"/>
                  </a:cubicBezTo>
                  <a:cubicBezTo>
                    <a:pt x="121" y="75"/>
                    <a:pt x="102" y="47"/>
                    <a:pt x="74" y="38"/>
                  </a:cubicBezTo>
                  <a:cubicBezTo>
                    <a:pt x="56" y="28"/>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50"/>
            <p:cNvSpPr/>
            <p:nvPr/>
          </p:nvSpPr>
          <p:spPr>
            <a:xfrm>
              <a:off x="4671025" y="2844725"/>
              <a:ext cx="2350" cy="12325"/>
            </a:xfrm>
            <a:custGeom>
              <a:rect b="b" l="l" r="r" t="t"/>
              <a:pathLst>
                <a:path extrusionOk="0" h="493" w="94">
                  <a:moveTo>
                    <a:pt x="56" y="0"/>
                  </a:moveTo>
                  <a:lnTo>
                    <a:pt x="28" y="251"/>
                  </a:lnTo>
                  <a:cubicBezTo>
                    <a:pt x="10" y="325"/>
                    <a:pt x="0" y="409"/>
                    <a:pt x="0" y="492"/>
                  </a:cubicBezTo>
                  <a:cubicBezTo>
                    <a:pt x="28" y="455"/>
                    <a:pt x="37" y="409"/>
                    <a:pt x="47" y="390"/>
                  </a:cubicBezTo>
                  <a:cubicBezTo>
                    <a:pt x="75" y="344"/>
                    <a:pt x="75" y="307"/>
                    <a:pt x="84" y="260"/>
                  </a:cubicBezTo>
                  <a:cubicBezTo>
                    <a:pt x="93" y="177"/>
                    <a:pt x="93"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50"/>
            <p:cNvSpPr/>
            <p:nvPr/>
          </p:nvSpPr>
          <p:spPr>
            <a:xfrm>
              <a:off x="4668925" y="2843075"/>
              <a:ext cx="1650" cy="9325"/>
            </a:xfrm>
            <a:custGeom>
              <a:rect b="b" l="l" r="r" t="t"/>
              <a:pathLst>
                <a:path extrusionOk="0" h="373" w="66">
                  <a:moveTo>
                    <a:pt x="10" y="1"/>
                  </a:moveTo>
                  <a:cubicBezTo>
                    <a:pt x="1" y="38"/>
                    <a:pt x="1" y="57"/>
                    <a:pt x="1" y="94"/>
                  </a:cubicBezTo>
                  <a:lnTo>
                    <a:pt x="1" y="187"/>
                  </a:lnTo>
                  <a:lnTo>
                    <a:pt x="1" y="373"/>
                  </a:lnTo>
                  <a:cubicBezTo>
                    <a:pt x="29" y="335"/>
                    <a:pt x="38" y="317"/>
                    <a:pt x="47" y="280"/>
                  </a:cubicBezTo>
                  <a:cubicBezTo>
                    <a:pt x="66" y="252"/>
                    <a:pt x="66" y="224"/>
                    <a:pt x="66" y="187"/>
                  </a:cubicBezTo>
                  <a:cubicBezTo>
                    <a:pt x="66" y="131"/>
                    <a:pt x="47"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50"/>
            <p:cNvSpPr/>
            <p:nvPr/>
          </p:nvSpPr>
          <p:spPr>
            <a:xfrm>
              <a:off x="4661500" y="2840075"/>
              <a:ext cx="4675" cy="8150"/>
            </a:xfrm>
            <a:custGeom>
              <a:rect b="b" l="l" r="r" t="t"/>
              <a:pathLst>
                <a:path extrusionOk="0" h="326" w="187">
                  <a:moveTo>
                    <a:pt x="0" y="0"/>
                  </a:moveTo>
                  <a:lnTo>
                    <a:pt x="0" y="0"/>
                  </a:lnTo>
                  <a:cubicBezTo>
                    <a:pt x="10" y="65"/>
                    <a:pt x="38" y="121"/>
                    <a:pt x="65" y="177"/>
                  </a:cubicBezTo>
                  <a:cubicBezTo>
                    <a:pt x="103" y="223"/>
                    <a:pt x="140" y="279"/>
                    <a:pt x="186" y="325"/>
                  </a:cubicBezTo>
                  <a:cubicBezTo>
                    <a:pt x="177" y="260"/>
                    <a:pt x="149" y="205"/>
                    <a:pt x="112" y="158"/>
                  </a:cubicBezTo>
                  <a:cubicBezTo>
                    <a:pt x="103" y="130"/>
                    <a:pt x="93" y="93"/>
                    <a:pt x="65" y="75"/>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50"/>
            <p:cNvSpPr/>
            <p:nvPr/>
          </p:nvSpPr>
          <p:spPr>
            <a:xfrm>
              <a:off x="4664750" y="2834950"/>
              <a:ext cx="2575" cy="7925"/>
            </a:xfrm>
            <a:custGeom>
              <a:rect b="b" l="l" r="r" t="t"/>
              <a:pathLst>
                <a:path extrusionOk="0" h="317" w="103">
                  <a:moveTo>
                    <a:pt x="10" y="1"/>
                  </a:moveTo>
                  <a:lnTo>
                    <a:pt x="10" y="1"/>
                  </a:lnTo>
                  <a:cubicBezTo>
                    <a:pt x="0" y="57"/>
                    <a:pt x="10" y="103"/>
                    <a:pt x="19" y="159"/>
                  </a:cubicBezTo>
                  <a:cubicBezTo>
                    <a:pt x="28" y="205"/>
                    <a:pt x="56" y="270"/>
                    <a:pt x="93" y="317"/>
                  </a:cubicBezTo>
                  <a:cubicBezTo>
                    <a:pt x="103" y="252"/>
                    <a:pt x="93" y="196"/>
                    <a:pt x="75" y="149"/>
                  </a:cubicBezTo>
                  <a:cubicBezTo>
                    <a:pt x="65" y="103"/>
                    <a:pt x="4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50"/>
            <p:cNvSpPr/>
            <p:nvPr/>
          </p:nvSpPr>
          <p:spPr>
            <a:xfrm>
              <a:off x="4669850" y="2829625"/>
              <a:ext cx="2350" cy="10700"/>
            </a:xfrm>
            <a:custGeom>
              <a:rect b="b" l="l" r="r" t="t"/>
              <a:pathLst>
                <a:path extrusionOk="0" h="428" w="94">
                  <a:moveTo>
                    <a:pt x="10" y="0"/>
                  </a:moveTo>
                  <a:cubicBezTo>
                    <a:pt x="1" y="84"/>
                    <a:pt x="10" y="158"/>
                    <a:pt x="29" y="223"/>
                  </a:cubicBezTo>
                  <a:cubicBezTo>
                    <a:pt x="38" y="288"/>
                    <a:pt x="57" y="362"/>
                    <a:pt x="94" y="427"/>
                  </a:cubicBezTo>
                  <a:cubicBezTo>
                    <a:pt x="94" y="353"/>
                    <a:pt x="94" y="279"/>
                    <a:pt x="84" y="214"/>
                  </a:cubicBezTo>
                  <a:cubicBezTo>
                    <a:pt x="75" y="139"/>
                    <a:pt x="47" y="7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50"/>
            <p:cNvSpPr/>
            <p:nvPr/>
          </p:nvSpPr>
          <p:spPr>
            <a:xfrm>
              <a:off x="4596450" y="2838200"/>
              <a:ext cx="9325" cy="10250"/>
            </a:xfrm>
            <a:custGeom>
              <a:rect b="b" l="l" r="r" t="t"/>
              <a:pathLst>
                <a:path extrusionOk="0" h="410" w="373">
                  <a:moveTo>
                    <a:pt x="1" y="1"/>
                  </a:moveTo>
                  <a:cubicBezTo>
                    <a:pt x="10" y="47"/>
                    <a:pt x="19" y="84"/>
                    <a:pt x="57" y="131"/>
                  </a:cubicBezTo>
                  <a:cubicBezTo>
                    <a:pt x="85" y="168"/>
                    <a:pt x="103" y="215"/>
                    <a:pt x="140" y="252"/>
                  </a:cubicBezTo>
                  <a:cubicBezTo>
                    <a:pt x="196" y="335"/>
                    <a:pt x="280" y="391"/>
                    <a:pt x="373" y="410"/>
                  </a:cubicBezTo>
                  <a:cubicBezTo>
                    <a:pt x="335" y="382"/>
                    <a:pt x="298" y="354"/>
                    <a:pt x="270" y="317"/>
                  </a:cubicBezTo>
                  <a:cubicBezTo>
                    <a:pt x="233" y="289"/>
                    <a:pt x="196" y="252"/>
                    <a:pt x="177" y="215"/>
                  </a:cubicBezTo>
                  <a:cubicBezTo>
                    <a:pt x="112" y="150"/>
                    <a:pt x="57"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50"/>
            <p:cNvSpPr/>
            <p:nvPr/>
          </p:nvSpPr>
          <p:spPr>
            <a:xfrm>
              <a:off x="4601100" y="2841000"/>
              <a:ext cx="9100" cy="7675"/>
            </a:xfrm>
            <a:custGeom>
              <a:rect b="b" l="l" r="r" t="t"/>
              <a:pathLst>
                <a:path extrusionOk="0" h="307" w="364">
                  <a:moveTo>
                    <a:pt x="1" y="0"/>
                  </a:moveTo>
                  <a:cubicBezTo>
                    <a:pt x="19" y="38"/>
                    <a:pt x="38" y="75"/>
                    <a:pt x="56" y="103"/>
                  </a:cubicBezTo>
                  <a:cubicBezTo>
                    <a:pt x="84" y="140"/>
                    <a:pt x="103" y="177"/>
                    <a:pt x="140" y="195"/>
                  </a:cubicBezTo>
                  <a:cubicBezTo>
                    <a:pt x="196" y="242"/>
                    <a:pt x="279" y="288"/>
                    <a:pt x="363" y="307"/>
                  </a:cubicBezTo>
                  <a:lnTo>
                    <a:pt x="270" y="233"/>
                  </a:lnTo>
                  <a:cubicBezTo>
                    <a:pt x="233" y="195"/>
                    <a:pt x="196" y="177"/>
                    <a:pt x="177" y="149"/>
                  </a:cubicBezTo>
                  <a:cubicBezTo>
                    <a:pt x="112" y="103"/>
                    <a:pt x="66"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50"/>
            <p:cNvSpPr/>
            <p:nvPr/>
          </p:nvSpPr>
          <p:spPr>
            <a:xfrm>
              <a:off x="4608075" y="2843325"/>
              <a:ext cx="10700" cy="6750"/>
            </a:xfrm>
            <a:custGeom>
              <a:rect b="b" l="l" r="r" t="t"/>
              <a:pathLst>
                <a:path extrusionOk="0" h="270" w="428">
                  <a:moveTo>
                    <a:pt x="0" y="0"/>
                  </a:moveTo>
                  <a:cubicBezTo>
                    <a:pt x="56" y="75"/>
                    <a:pt x="112" y="130"/>
                    <a:pt x="186" y="177"/>
                  </a:cubicBezTo>
                  <a:cubicBezTo>
                    <a:pt x="223" y="195"/>
                    <a:pt x="270" y="223"/>
                    <a:pt x="298" y="233"/>
                  </a:cubicBezTo>
                  <a:cubicBezTo>
                    <a:pt x="344" y="260"/>
                    <a:pt x="381" y="270"/>
                    <a:pt x="428" y="270"/>
                  </a:cubicBezTo>
                  <a:lnTo>
                    <a:pt x="326" y="195"/>
                  </a:lnTo>
                  <a:lnTo>
                    <a:pt x="223" y="130"/>
                  </a:lnTo>
                  <a:cubicBezTo>
                    <a:pt x="149" y="84"/>
                    <a:pt x="84"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50"/>
            <p:cNvSpPr/>
            <p:nvPr/>
          </p:nvSpPr>
          <p:spPr>
            <a:xfrm>
              <a:off x="4613650" y="2852375"/>
              <a:ext cx="11875" cy="4525"/>
            </a:xfrm>
            <a:custGeom>
              <a:rect b="b" l="l" r="r" t="t"/>
              <a:pathLst>
                <a:path extrusionOk="0" h="181" w="475">
                  <a:moveTo>
                    <a:pt x="0" y="1"/>
                  </a:moveTo>
                  <a:cubicBezTo>
                    <a:pt x="65" y="56"/>
                    <a:pt x="149" y="103"/>
                    <a:pt x="214" y="131"/>
                  </a:cubicBezTo>
                  <a:cubicBezTo>
                    <a:pt x="261" y="140"/>
                    <a:pt x="298" y="149"/>
                    <a:pt x="344" y="159"/>
                  </a:cubicBezTo>
                  <a:cubicBezTo>
                    <a:pt x="371" y="172"/>
                    <a:pt x="404" y="181"/>
                    <a:pt x="437" y="181"/>
                  </a:cubicBezTo>
                  <a:cubicBezTo>
                    <a:pt x="449" y="181"/>
                    <a:pt x="462" y="180"/>
                    <a:pt x="474" y="177"/>
                  </a:cubicBezTo>
                  <a:lnTo>
                    <a:pt x="353" y="112"/>
                  </a:lnTo>
                  <a:cubicBezTo>
                    <a:pt x="326" y="103"/>
                    <a:pt x="279" y="84"/>
                    <a:pt x="242" y="66"/>
                  </a:cubicBezTo>
                  <a:cubicBezTo>
                    <a:pt x="168" y="47"/>
                    <a:pt x="93"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50"/>
            <p:cNvSpPr/>
            <p:nvPr/>
          </p:nvSpPr>
          <p:spPr>
            <a:xfrm>
              <a:off x="4624325" y="2852600"/>
              <a:ext cx="11875" cy="6275"/>
            </a:xfrm>
            <a:custGeom>
              <a:rect b="b" l="l" r="r" t="t"/>
              <a:pathLst>
                <a:path extrusionOk="0" h="251" w="475">
                  <a:moveTo>
                    <a:pt x="1" y="1"/>
                  </a:moveTo>
                  <a:lnTo>
                    <a:pt x="1" y="1"/>
                  </a:lnTo>
                  <a:cubicBezTo>
                    <a:pt x="57" y="75"/>
                    <a:pt x="131" y="131"/>
                    <a:pt x="205" y="168"/>
                  </a:cubicBezTo>
                  <a:cubicBezTo>
                    <a:pt x="252" y="187"/>
                    <a:pt x="289" y="205"/>
                    <a:pt x="335" y="224"/>
                  </a:cubicBezTo>
                  <a:cubicBezTo>
                    <a:pt x="368" y="237"/>
                    <a:pt x="401" y="250"/>
                    <a:pt x="434" y="250"/>
                  </a:cubicBezTo>
                  <a:cubicBezTo>
                    <a:pt x="447" y="250"/>
                    <a:pt x="461" y="248"/>
                    <a:pt x="475" y="242"/>
                  </a:cubicBezTo>
                  <a:cubicBezTo>
                    <a:pt x="428" y="233"/>
                    <a:pt x="391" y="215"/>
                    <a:pt x="363" y="187"/>
                  </a:cubicBezTo>
                  <a:lnTo>
                    <a:pt x="242" y="122"/>
                  </a:lnTo>
                  <a:cubicBezTo>
                    <a:pt x="159" y="85"/>
                    <a:pt x="84"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50"/>
            <p:cNvSpPr/>
            <p:nvPr/>
          </p:nvSpPr>
          <p:spPr>
            <a:xfrm>
              <a:off x="4623625" y="2821250"/>
              <a:ext cx="4450" cy="4200"/>
            </a:xfrm>
            <a:custGeom>
              <a:rect b="b" l="l" r="r" t="t"/>
              <a:pathLst>
                <a:path extrusionOk="0" h="168" w="178">
                  <a:moveTo>
                    <a:pt x="1" y="1"/>
                  </a:moveTo>
                  <a:cubicBezTo>
                    <a:pt x="20" y="38"/>
                    <a:pt x="38" y="66"/>
                    <a:pt x="75" y="103"/>
                  </a:cubicBezTo>
                  <a:cubicBezTo>
                    <a:pt x="94" y="131"/>
                    <a:pt x="131" y="149"/>
                    <a:pt x="177" y="168"/>
                  </a:cubicBezTo>
                  <a:cubicBezTo>
                    <a:pt x="168" y="121"/>
                    <a:pt x="131" y="84"/>
                    <a:pt x="112" y="56"/>
                  </a:cubicBezTo>
                  <a:cubicBezTo>
                    <a:pt x="85"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50"/>
            <p:cNvSpPr/>
            <p:nvPr/>
          </p:nvSpPr>
          <p:spPr>
            <a:xfrm>
              <a:off x="4621775" y="2816375"/>
              <a:ext cx="4200" cy="3975"/>
            </a:xfrm>
            <a:custGeom>
              <a:rect b="b" l="l" r="r" t="t"/>
              <a:pathLst>
                <a:path extrusionOk="0" h="159" w="168">
                  <a:moveTo>
                    <a:pt x="1" y="1"/>
                  </a:moveTo>
                  <a:lnTo>
                    <a:pt x="1" y="1"/>
                  </a:lnTo>
                  <a:cubicBezTo>
                    <a:pt x="10" y="47"/>
                    <a:pt x="28" y="84"/>
                    <a:pt x="66" y="103"/>
                  </a:cubicBezTo>
                  <a:cubicBezTo>
                    <a:pt x="94" y="131"/>
                    <a:pt x="121" y="149"/>
                    <a:pt x="168" y="158"/>
                  </a:cubicBezTo>
                  <a:cubicBezTo>
                    <a:pt x="159" y="112"/>
                    <a:pt x="140" y="84"/>
                    <a:pt x="103" y="56"/>
                  </a:cubicBezTo>
                  <a:cubicBezTo>
                    <a:pt x="75" y="2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50"/>
            <p:cNvSpPr/>
            <p:nvPr/>
          </p:nvSpPr>
          <p:spPr>
            <a:xfrm>
              <a:off x="4640825" y="2860275"/>
              <a:ext cx="8375" cy="2525"/>
            </a:xfrm>
            <a:custGeom>
              <a:rect b="b" l="l" r="r" t="t"/>
              <a:pathLst>
                <a:path extrusionOk="0" h="101" w="335">
                  <a:moveTo>
                    <a:pt x="0" y="0"/>
                  </a:moveTo>
                  <a:cubicBezTo>
                    <a:pt x="47" y="47"/>
                    <a:pt x="103" y="66"/>
                    <a:pt x="168" y="66"/>
                  </a:cubicBezTo>
                  <a:cubicBezTo>
                    <a:pt x="186" y="75"/>
                    <a:pt x="214" y="93"/>
                    <a:pt x="242" y="93"/>
                  </a:cubicBezTo>
                  <a:cubicBezTo>
                    <a:pt x="261" y="98"/>
                    <a:pt x="277" y="100"/>
                    <a:pt x="292" y="100"/>
                  </a:cubicBezTo>
                  <a:cubicBezTo>
                    <a:pt x="307" y="100"/>
                    <a:pt x="321" y="98"/>
                    <a:pt x="335" y="93"/>
                  </a:cubicBezTo>
                  <a:cubicBezTo>
                    <a:pt x="279" y="56"/>
                    <a:pt x="233" y="47"/>
                    <a:pt x="177" y="19"/>
                  </a:cubicBezTo>
                  <a:cubicBezTo>
                    <a:pt x="121"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50"/>
            <p:cNvSpPr/>
            <p:nvPr/>
          </p:nvSpPr>
          <p:spPr>
            <a:xfrm>
              <a:off x="4520750" y="2905750"/>
              <a:ext cx="83875" cy="81750"/>
            </a:xfrm>
            <a:custGeom>
              <a:rect b="b" l="l" r="r" t="t"/>
              <a:pathLst>
                <a:path extrusionOk="0" h="3270" w="3355">
                  <a:moveTo>
                    <a:pt x="1883" y="0"/>
                  </a:moveTo>
                  <a:cubicBezTo>
                    <a:pt x="1713" y="0"/>
                    <a:pt x="1548" y="66"/>
                    <a:pt x="1459" y="207"/>
                  </a:cubicBezTo>
                  <a:cubicBezTo>
                    <a:pt x="1310" y="439"/>
                    <a:pt x="1412" y="736"/>
                    <a:pt x="1505" y="978"/>
                  </a:cubicBezTo>
                  <a:cubicBezTo>
                    <a:pt x="1347" y="857"/>
                    <a:pt x="1171" y="746"/>
                    <a:pt x="976" y="709"/>
                  </a:cubicBezTo>
                  <a:cubicBezTo>
                    <a:pt x="942" y="702"/>
                    <a:pt x="907" y="699"/>
                    <a:pt x="872" y="699"/>
                  </a:cubicBezTo>
                  <a:cubicBezTo>
                    <a:pt x="698" y="699"/>
                    <a:pt x="527" y="777"/>
                    <a:pt x="465" y="932"/>
                  </a:cubicBezTo>
                  <a:cubicBezTo>
                    <a:pt x="372" y="1117"/>
                    <a:pt x="483" y="1350"/>
                    <a:pt x="623" y="1498"/>
                  </a:cubicBezTo>
                  <a:cubicBezTo>
                    <a:pt x="771" y="1647"/>
                    <a:pt x="957" y="1768"/>
                    <a:pt x="1078" y="1944"/>
                  </a:cubicBezTo>
                  <a:cubicBezTo>
                    <a:pt x="938" y="1911"/>
                    <a:pt x="790" y="1883"/>
                    <a:pt x="645" y="1883"/>
                  </a:cubicBezTo>
                  <a:cubicBezTo>
                    <a:pt x="587" y="1883"/>
                    <a:pt x="530" y="1887"/>
                    <a:pt x="474" y="1898"/>
                  </a:cubicBezTo>
                  <a:cubicBezTo>
                    <a:pt x="279" y="1944"/>
                    <a:pt x="74" y="2084"/>
                    <a:pt x="47" y="2279"/>
                  </a:cubicBezTo>
                  <a:cubicBezTo>
                    <a:pt x="0" y="2604"/>
                    <a:pt x="335" y="2836"/>
                    <a:pt x="632" y="2948"/>
                  </a:cubicBezTo>
                  <a:cubicBezTo>
                    <a:pt x="1197" y="3154"/>
                    <a:pt x="1793" y="3269"/>
                    <a:pt x="2392" y="3269"/>
                  </a:cubicBezTo>
                  <a:cubicBezTo>
                    <a:pt x="2601" y="3269"/>
                    <a:pt x="2811" y="3255"/>
                    <a:pt x="3020" y="3226"/>
                  </a:cubicBezTo>
                  <a:cubicBezTo>
                    <a:pt x="3280" y="3217"/>
                    <a:pt x="3345" y="2855"/>
                    <a:pt x="3354" y="2669"/>
                  </a:cubicBezTo>
                  <a:cubicBezTo>
                    <a:pt x="3326" y="1898"/>
                    <a:pt x="3122" y="1108"/>
                    <a:pt x="2657" y="486"/>
                  </a:cubicBezTo>
                  <a:cubicBezTo>
                    <a:pt x="2518" y="300"/>
                    <a:pt x="2341" y="114"/>
                    <a:pt x="2109" y="40"/>
                  </a:cubicBezTo>
                  <a:cubicBezTo>
                    <a:pt x="2037" y="14"/>
                    <a:pt x="1959" y="0"/>
                    <a:pt x="188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50"/>
            <p:cNvSpPr/>
            <p:nvPr/>
          </p:nvSpPr>
          <p:spPr>
            <a:xfrm>
              <a:off x="4521200" y="2904275"/>
              <a:ext cx="83650" cy="83100"/>
            </a:xfrm>
            <a:custGeom>
              <a:rect b="b" l="l" r="r" t="t"/>
              <a:pathLst>
                <a:path extrusionOk="0" h="3324" w="3346">
                  <a:moveTo>
                    <a:pt x="3345" y="2793"/>
                  </a:moveTo>
                  <a:lnTo>
                    <a:pt x="3345" y="2793"/>
                  </a:lnTo>
                  <a:cubicBezTo>
                    <a:pt x="3345" y="2895"/>
                    <a:pt x="3317" y="3007"/>
                    <a:pt x="3280" y="3118"/>
                  </a:cubicBezTo>
                  <a:cubicBezTo>
                    <a:pt x="3327" y="3007"/>
                    <a:pt x="3345" y="2905"/>
                    <a:pt x="3345" y="2793"/>
                  </a:cubicBezTo>
                  <a:close/>
                  <a:moveTo>
                    <a:pt x="3169" y="3239"/>
                  </a:moveTo>
                  <a:cubicBezTo>
                    <a:pt x="3122" y="3276"/>
                    <a:pt x="3076" y="3285"/>
                    <a:pt x="3020" y="3304"/>
                  </a:cubicBezTo>
                  <a:cubicBezTo>
                    <a:pt x="3076" y="3304"/>
                    <a:pt x="3122" y="3276"/>
                    <a:pt x="3169" y="3239"/>
                  </a:cubicBezTo>
                  <a:close/>
                  <a:moveTo>
                    <a:pt x="1833" y="1"/>
                  </a:moveTo>
                  <a:cubicBezTo>
                    <a:pt x="1736" y="1"/>
                    <a:pt x="1646" y="34"/>
                    <a:pt x="1562" y="80"/>
                  </a:cubicBezTo>
                  <a:cubicBezTo>
                    <a:pt x="1450" y="145"/>
                    <a:pt x="1376" y="247"/>
                    <a:pt x="1339" y="359"/>
                  </a:cubicBezTo>
                  <a:cubicBezTo>
                    <a:pt x="1301" y="480"/>
                    <a:pt x="1311" y="610"/>
                    <a:pt x="1339" y="712"/>
                  </a:cubicBezTo>
                  <a:cubicBezTo>
                    <a:pt x="1348" y="768"/>
                    <a:pt x="1357" y="814"/>
                    <a:pt x="1385" y="870"/>
                  </a:cubicBezTo>
                  <a:cubicBezTo>
                    <a:pt x="1348" y="851"/>
                    <a:pt x="1301" y="823"/>
                    <a:pt x="1264" y="805"/>
                  </a:cubicBezTo>
                  <a:cubicBezTo>
                    <a:pt x="1171" y="758"/>
                    <a:pt x="1069" y="712"/>
                    <a:pt x="967" y="703"/>
                  </a:cubicBezTo>
                  <a:cubicBezTo>
                    <a:pt x="936" y="698"/>
                    <a:pt x="905" y="695"/>
                    <a:pt x="875" y="695"/>
                  </a:cubicBezTo>
                  <a:cubicBezTo>
                    <a:pt x="789" y="695"/>
                    <a:pt x="708" y="715"/>
                    <a:pt x="632" y="749"/>
                  </a:cubicBezTo>
                  <a:cubicBezTo>
                    <a:pt x="521" y="795"/>
                    <a:pt x="428" y="888"/>
                    <a:pt x="382" y="991"/>
                  </a:cubicBezTo>
                  <a:cubicBezTo>
                    <a:pt x="354" y="1102"/>
                    <a:pt x="363" y="1223"/>
                    <a:pt x="409" y="1325"/>
                  </a:cubicBezTo>
                  <a:cubicBezTo>
                    <a:pt x="456" y="1427"/>
                    <a:pt x="512" y="1520"/>
                    <a:pt x="595" y="1594"/>
                  </a:cubicBezTo>
                  <a:cubicBezTo>
                    <a:pt x="707" y="1706"/>
                    <a:pt x="837" y="1799"/>
                    <a:pt x="939" y="1910"/>
                  </a:cubicBezTo>
                  <a:cubicBezTo>
                    <a:pt x="843" y="1892"/>
                    <a:pt x="751" y="1882"/>
                    <a:pt x="658" y="1882"/>
                  </a:cubicBezTo>
                  <a:cubicBezTo>
                    <a:pt x="607" y="1882"/>
                    <a:pt x="555" y="1885"/>
                    <a:pt x="502" y="1892"/>
                  </a:cubicBezTo>
                  <a:cubicBezTo>
                    <a:pt x="400" y="1910"/>
                    <a:pt x="307" y="1957"/>
                    <a:pt x="224" y="2013"/>
                  </a:cubicBezTo>
                  <a:cubicBezTo>
                    <a:pt x="140" y="2068"/>
                    <a:pt x="75" y="2152"/>
                    <a:pt x="38" y="2254"/>
                  </a:cubicBezTo>
                  <a:cubicBezTo>
                    <a:pt x="1" y="2356"/>
                    <a:pt x="10" y="2468"/>
                    <a:pt x="47" y="2561"/>
                  </a:cubicBezTo>
                  <a:cubicBezTo>
                    <a:pt x="94" y="2654"/>
                    <a:pt x="149" y="2728"/>
                    <a:pt x="233" y="2793"/>
                  </a:cubicBezTo>
                  <a:cubicBezTo>
                    <a:pt x="382" y="2914"/>
                    <a:pt x="567" y="2997"/>
                    <a:pt x="744" y="3053"/>
                  </a:cubicBezTo>
                  <a:cubicBezTo>
                    <a:pt x="1106" y="3183"/>
                    <a:pt x="1487" y="3258"/>
                    <a:pt x="1868" y="3304"/>
                  </a:cubicBezTo>
                  <a:cubicBezTo>
                    <a:pt x="2038" y="3316"/>
                    <a:pt x="2207" y="3323"/>
                    <a:pt x="2375" y="3323"/>
                  </a:cubicBezTo>
                  <a:cubicBezTo>
                    <a:pt x="2589" y="3323"/>
                    <a:pt x="2802" y="3312"/>
                    <a:pt x="3015" y="3286"/>
                  </a:cubicBezTo>
                  <a:lnTo>
                    <a:pt x="3015" y="3286"/>
                  </a:lnTo>
                  <a:cubicBezTo>
                    <a:pt x="2826" y="3309"/>
                    <a:pt x="2637" y="3320"/>
                    <a:pt x="2448" y="3320"/>
                  </a:cubicBezTo>
                  <a:cubicBezTo>
                    <a:pt x="2256" y="3320"/>
                    <a:pt x="2063" y="3309"/>
                    <a:pt x="1868" y="3285"/>
                  </a:cubicBezTo>
                  <a:cubicBezTo>
                    <a:pt x="1487" y="3239"/>
                    <a:pt x="1116" y="3165"/>
                    <a:pt x="753" y="3025"/>
                  </a:cubicBezTo>
                  <a:cubicBezTo>
                    <a:pt x="586" y="2960"/>
                    <a:pt x="409" y="2886"/>
                    <a:pt x="270" y="2756"/>
                  </a:cubicBezTo>
                  <a:cubicBezTo>
                    <a:pt x="196" y="2700"/>
                    <a:pt x="140" y="2616"/>
                    <a:pt x="103" y="2533"/>
                  </a:cubicBezTo>
                  <a:cubicBezTo>
                    <a:pt x="75" y="2449"/>
                    <a:pt x="75" y="2356"/>
                    <a:pt x="103" y="2282"/>
                  </a:cubicBezTo>
                  <a:cubicBezTo>
                    <a:pt x="140" y="2198"/>
                    <a:pt x="196" y="2124"/>
                    <a:pt x="270" y="2078"/>
                  </a:cubicBezTo>
                  <a:cubicBezTo>
                    <a:pt x="335" y="2031"/>
                    <a:pt x="428" y="2003"/>
                    <a:pt x="512" y="1985"/>
                  </a:cubicBezTo>
                  <a:cubicBezTo>
                    <a:pt x="545" y="1981"/>
                    <a:pt x="579" y="1980"/>
                    <a:pt x="612" y="1980"/>
                  </a:cubicBezTo>
                  <a:cubicBezTo>
                    <a:pt x="764" y="1980"/>
                    <a:pt x="917" y="2012"/>
                    <a:pt x="1069" y="2050"/>
                  </a:cubicBezTo>
                  <a:lnTo>
                    <a:pt x="1199" y="2068"/>
                  </a:lnTo>
                  <a:lnTo>
                    <a:pt x="1199" y="2068"/>
                  </a:lnTo>
                  <a:lnTo>
                    <a:pt x="1125" y="1966"/>
                  </a:lnTo>
                  <a:cubicBezTo>
                    <a:pt x="1004" y="1780"/>
                    <a:pt x="828" y="1660"/>
                    <a:pt x="688" y="1520"/>
                  </a:cubicBezTo>
                  <a:cubicBezTo>
                    <a:pt x="614" y="1455"/>
                    <a:pt x="558" y="1372"/>
                    <a:pt x="521" y="1288"/>
                  </a:cubicBezTo>
                  <a:cubicBezTo>
                    <a:pt x="493" y="1214"/>
                    <a:pt x="474" y="1121"/>
                    <a:pt x="512" y="1037"/>
                  </a:cubicBezTo>
                  <a:cubicBezTo>
                    <a:pt x="540" y="953"/>
                    <a:pt x="605" y="898"/>
                    <a:pt x="688" y="851"/>
                  </a:cubicBezTo>
                  <a:cubicBezTo>
                    <a:pt x="752" y="823"/>
                    <a:pt x="821" y="811"/>
                    <a:pt x="892" y="811"/>
                  </a:cubicBezTo>
                  <a:cubicBezTo>
                    <a:pt x="914" y="811"/>
                    <a:pt x="936" y="812"/>
                    <a:pt x="958" y="814"/>
                  </a:cubicBezTo>
                  <a:cubicBezTo>
                    <a:pt x="1134" y="842"/>
                    <a:pt x="1311" y="953"/>
                    <a:pt x="1478" y="1074"/>
                  </a:cubicBezTo>
                  <a:lnTo>
                    <a:pt x="1627" y="1176"/>
                  </a:lnTo>
                  <a:lnTo>
                    <a:pt x="1627" y="1176"/>
                  </a:lnTo>
                  <a:lnTo>
                    <a:pt x="1562" y="1000"/>
                  </a:lnTo>
                  <a:cubicBezTo>
                    <a:pt x="1506" y="898"/>
                    <a:pt x="1478" y="805"/>
                    <a:pt x="1450" y="703"/>
                  </a:cubicBezTo>
                  <a:cubicBezTo>
                    <a:pt x="1431" y="591"/>
                    <a:pt x="1422" y="489"/>
                    <a:pt x="1450" y="396"/>
                  </a:cubicBezTo>
                  <a:cubicBezTo>
                    <a:pt x="1478" y="303"/>
                    <a:pt x="1534" y="219"/>
                    <a:pt x="1627" y="164"/>
                  </a:cubicBezTo>
                  <a:cubicBezTo>
                    <a:pt x="1693" y="120"/>
                    <a:pt x="1771" y="93"/>
                    <a:pt x="1851" y="93"/>
                  </a:cubicBezTo>
                  <a:cubicBezTo>
                    <a:pt x="1872" y="93"/>
                    <a:pt x="1893" y="95"/>
                    <a:pt x="1915" y="99"/>
                  </a:cubicBezTo>
                  <a:cubicBezTo>
                    <a:pt x="2026" y="99"/>
                    <a:pt x="2128" y="127"/>
                    <a:pt x="2221" y="173"/>
                  </a:cubicBezTo>
                  <a:cubicBezTo>
                    <a:pt x="2314" y="219"/>
                    <a:pt x="2388" y="294"/>
                    <a:pt x="2472" y="377"/>
                  </a:cubicBezTo>
                  <a:cubicBezTo>
                    <a:pt x="2556" y="452"/>
                    <a:pt x="2621" y="535"/>
                    <a:pt x="2686" y="619"/>
                  </a:cubicBezTo>
                  <a:cubicBezTo>
                    <a:pt x="2751" y="712"/>
                    <a:pt x="2806" y="795"/>
                    <a:pt x="2853" y="898"/>
                  </a:cubicBezTo>
                  <a:cubicBezTo>
                    <a:pt x="3076" y="1279"/>
                    <a:pt x="3215" y="1697"/>
                    <a:pt x="3290" y="2124"/>
                  </a:cubicBezTo>
                  <a:cubicBezTo>
                    <a:pt x="3317" y="2347"/>
                    <a:pt x="3345" y="2570"/>
                    <a:pt x="3345" y="2793"/>
                  </a:cubicBezTo>
                  <a:cubicBezTo>
                    <a:pt x="3345" y="2570"/>
                    <a:pt x="3317" y="2347"/>
                    <a:pt x="3299" y="2124"/>
                  </a:cubicBezTo>
                  <a:cubicBezTo>
                    <a:pt x="3225" y="1697"/>
                    <a:pt x="3113" y="1260"/>
                    <a:pt x="2890" y="870"/>
                  </a:cubicBezTo>
                  <a:cubicBezTo>
                    <a:pt x="2834" y="777"/>
                    <a:pt x="2779" y="675"/>
                    <a:pt x="2714" y="591"/>
                  </a:cubicBezTo>
                  <a:cubicBezTo>
                    <a:pt x="2658" y="498"/>
                    <a:pt x="2593" y="405"/>
                    <a:pt x="2509" y="331"/>
                  </a:cubicBezTo>
                  <a:cubicBezTo>
                    <a:pt x="2407" y="247"/>
                    <a:pt x="2323" y="164"/>
                    <a:pt x="2221" y="108"/>
                  </a:cubicBezTo>
                  <a:cubicBezTo>
                    <a:pt x="2119" y="52"/>
                    <a:pt x="2007" y="15"/>
                    <a:pt x="1896" y="6"/>
                  </a:cubicBezTo>
                  <a:cubicBezTo>
                    <a:pt x="1875" y="2"/>
                    <a:pt x="1853" y="1"/>
                    <a:pt x="18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50"/>
            <p:cNvSpPr/>
            <p:nvPr/>
          </p:nvSpPr>
          <p:spPr>
            <a:xfrm>
              <a:off x="4547675" y="2954350"/>
              <a:ext cx="53450" cy="30225"/>
            </a:xfrm>
            <a:custGeom>
              <a:rect b="b" l="l" r="r" t="t"/>
              <a:pathLst>
                <a:path extrusionOk="0" h="1209" w="2138">
                  <a:moveTo>
                    <a:pt x="1" y="0"/>
                  </a:moveTo>
                  <a:cubicBezTo>
                    <a:pt x="177" y="102"/>
                    <a:pt x="345" y="195"/>
                    <a:pt x="549" y="307"/>
                  </a:cubicBezTo>
                  <a:lnTo>
                    <a:pt x="1079" y="604"/>
                  </a:lnTo>
                  <a:lnTo>
                    <a:pt x="1608" y="892"/>
                  </a:lnTo>
                  <a:cubicBezTo>
                    <a:pt x="1701" y="939"/>
                    <a:pt x="1794" y="985"/>
                    <a:pt x="1878" y="1041"/>
                  </a:cubicBezTo>
                  <a:cubicBezTo>
                    <a:pt x="1970" y="1087"/>
                    <a:pt x="2054" y="1143"/>
                    <a:pt x="2138" y="1208"/>
                  </a:cubicBezTo>
                  <a:cubicBezTo>
                    <a:pt x="1989" y="1069"/>
                    <a:pt x="1813" y="948"/>
                    <a:pt x="1636" y="846"/>
                  </a:cubicBezTo>
                  <a:cubicBezTo>
                    <a:pt x="1459" y="725"/>
                    <a:pt x="1274" y="632"/>
                    <a:pt x="1106" y="530"/>
                  </a:cubicBezTo>
                  <a:cubicBezTo>
                    <a:pt x="911" y="437"/>
                    <a:pt x="744" y="344"/>
                    <a:pt x="558" y="251"/>
                  </a:cubicBezTo>
                  <a:cubicBezTo>
                    <a:pt x="372" y="168"/>
                    <a:pt x="187"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50"/>
            <p:cNvSpPr/>
            <p:nvPr/>
          </p:nvSpPr>
          <p:spPr>
            <a:xfrm>
              <a:off x="4559075" y="2930650"/>
              <a:ext cx="43225" cy="52050"/>
            </a:xfrm>
            <a:custGeom>
              <a:rect b="b" l="l" r="r" t="t"/>
              <a:pathLst>
                <a:path extrusionOk="0" h="2082" w="1729">
                  <a:moveTo>
                    <a:pt x="0" y="1"/>
                  </a:moveTo>
                  <a:cubicBezTo>
                    <a:pt x="121" y="177"/>
                    <a:pt x="260" y="363"/>
                    <a:pt x="400" y="539"/>
                  </a:cubicBezTo>
                  <a:cubicBezTo>
                    <a:pt x="539" y="725"/>
                    <a:pt x="678" y="893"/>
                    <a:pt x="818" y="1069"/>
                  </a:cubicBezTo>
                  <a:cubicBezTo>
                    <a:pt x="976" y="1246"/>
                    <a:pt x="1115" y="1422"/>
                    <a:pt x="1264" y="1589"/>
                  </a:cubicBezTo>
                  <a:cubicBezTo>
                    <a:pt x="1412" y="1757"/>
                    <a:pt x="1552" y="1933"/>
                    <a:pt x="1728" y="2082"/>
                  </a:cubicBezTo>
                  <a:cubicBezTo>
                    <a:pt x="1645" y="1998"/>
                    <a:pt x="1580" y="1915"/>
                    <a:pt x="1505" y="1822"/>
                  </a:cubicBezTo>
                  <a:cubicBezTo>
                    <a:pt x="1440" y="1738"/>
                    <a:pt x="1366" y="1654"/>
                    <a:pt x="1301" y="1561"/>
                  </a:cubicBezTo>
                  <a:lnTo>
                    <a:pt x="864" y="1041"/>
                  </a:lnTo>
                  <a:lnTo>
                    <a:pt x="437" y="512"/>
                  </a:lnTo>
                  <a:cubicBezTo>
                    <a:pt x="288" y="335"/>
                    <a:pt x="149" y="17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50"/>
            <p:cNvSpPr/>
            <p:nvPr/>
          </p:nvSpPr>
          <p:spPr>
            <a:xfrm>
              <a:off x="4568825" y="2962475"/>
              <a:ext cx="15350" cy="8625"/>
            </a:xfrm>
            <a:custGeom>
              <a:rect b="b" l="l" r="r" t="t"/>
              <a:pathLst>
                <a:path extrusionOk="0" h="345" w="614">
                  <a:moveTo>
                    <a:pt x="0" y="0"/>
                  </a:moveTo>
                  <a:lnTo>
                    <a:pt x="0" y="0"/>
                  </a:lnTo>
                  <a:cubicBezTo>
                    <a:pt x="93" y="65"/>
                    <a:pt x="195" y="121"/>
                    <a:pt x="298" y="196"/>
                  </a:cubicBezTo>
                  <a:cubicBezTo>
                    <a:pt x="344" y="214"/>
                    <a:pt x="409" y="251"/>
                    <a:pt x="456" y="279"/>
                  </a:cubicBezTo>
                  <a:cubicBezTo>
                    <a:pt x="511" y="298"/>
                    <a:pt x="558" y="316"/>
                    <a:pt x="613" y="344"/>
                  </a:cubicBezTo>
                  <a:cubicBezTo>
                    <a:pt x="567" y="298"/>
                    <a:pt x="521" y="261"/>
                    <a:pt x="474" y="233"/>
                  </a:cubicBezTo>
                  <a:cubicBezTo>
                    <a:pt x="428" y="196"/>
                    <a:pt x="372" y="158"/>
                    <a:pt x="325" y="140"/>
                  </a:cubicBezTo>
                  <a:cubicBezTo>
                    <a:pt x="223"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50"/>
            <p:cNvSpPr/>
            <p:nvPr/>
          </p:nvSpPr>
          <p:spPr>
            <a:xfrm>
              <a:off x="4563950" y="2958050"/>
              <a:ext cx="9550" cy="3750"/>
            </a:xfrm>
            <a:custGeom>
              <a:rect b="b" l="l" r="r" t="t"/>
              <a:pathLst>
                <a:path extrusionOk="0" h="150" w="382">
                  <a:moveTo>
                    <a:pt x="0" y="1"/>
                  </a:moveTo>
                  <a:cubicBezTo>
                    <a:pt x="56" y="47"/>
                    <a:pt x="130" y="66"/>
                    <a:pt x="177" y="85"/>
                  </a:cubicBezTo>
                  <a:lnTo>
                    <a:pt x="279" y="112"/>
                  </a:lnTo>
                  <a:lnTo>
                    <a:pt x="381" y="150"/>
                  </a:lnTo>
                  <a:cubicBezTo>
                    <a:pt x="363" y="122"/>
                    <a:pt x="335" y="103"/>
                    <a:pt x="297" y="75"/>
                  </a:cubicBezTo>
                  <a:cubicBezTo>
                    <a:pt x="279" y="57"/>
                    <a:pt x="242" y="47"/>
                    <a:pt x="205" y="29"/>
                  </a:cubicBezTo>
                  <a:cubicBezTo>
                    <a:pt x="149" y="10"/>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50"/>
            <p:cNvSpPr/>
            <p:nvPr/>
          </p:nvSpPr>
          <p:spPr>
            <a:xfrm>
              <a:off x="4566275" y="2953175"/>
              <a:ext cx="13025" cy="9550"/>
            </a:xfrm>
            <a:custGeom>
              <a:rect b="b" l="l" r="r" t="t"/>
              <a:pathLst>
                <a:path extrusionOk="0" h="382" w="521">
                  <a:moveTo>
                    <a:pt x="0" y="1"/>
                  </a:moveTo>
                  <a:lnTo>
                    <a:pt x="0" y="1"/>
                  </a:lnTo>
                  <a:cubicBezTo>
                    <a:pt x="65" y="75"/>
                    <a:pt x="158" y="149"/>
                    <a:pt x="251" y="205"/>
                  </a:cubicBezTo>
                  <a:cubicBezTo>
                    <a:pt x="335" y="261"/>
                    <a:pt x="427" y="326"/>
                    <a:pt x="520" y="382"/>
                  </a:cubicBezTo>
                  <a:cubicBezTo>
                    <a:pt x="483" y="335"/>
                    <a:pt x="437" y="298"/>
                    <a:pt x="409" y="261"/>
                  </a:cubicBezTo>
                  <a:cubicBezTo>
                    <a:pt x="362" y="233"/>
                    <a:pt x="325" y="196"/>
                    <a:pt x="279" y="159"/>
                  </a:cubicBezTo>
                  <a:cubicBezTo>
                    <a:pt x="195" y="103"/>
                    <a:pt x="102"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50"/>
            <p:cNvSpPr/>
            <p:nvPr/>
          </p:nvSpPr>
          <p:spPr>
            <a:xfrm>
              <a:off x="4583675" y="2966650"/>
              <a:ext cx="7225" cy="7450"/>
            </a:xfrm>
            <a:custGeom>
              <a:rect b="b" l="l" r="r" t="t"/>
              <a:pathLst>
                <a:path extrusionOk="0" h="298" w="289">
                  <a:moveTo>
                    <a:pt x="1" y="1"/>
                  </a:moveTo>
                  <a:lnTo>
                    <a:pt x="1" y="1"/>
                  </a:lnTo>
                  <a:cubicBezTo>
                    <a:pt x="19" y="66"/>
                    <a:pt x="66" y="121"/>
                    <a:pt x="131" y="168"/>
                  </a:cubicBezTo>
                  <a:cubicBezTo>
                    <a:pt x="177" y="214"/>
                    <a:pt x="224" y="261"/>
                    <a:pt x="289" y="298"/>
                  </a:cubicBezTo>
                  <a:cubicBezTo>
                    <a:pt x="252" y="233"/>
                    <a:pt x="205" y="177"/>
                    <a:pt x="159" y="131"/>
                  </a:cubicBezTo>
                  <a:cubicBezTo>
                    <a:pt x="112" y="84"/>
                    <a:pt x="66"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50"/>
            <p:cNvSpPr/>
            <p:nvPr/>
          </p:nvSpPr>
          <p:spPr>
            <a:xfrm>
              <a:off x="4542100" y="2927875"/>
              <a:ext cx="13725" cy="6525"/>
            </a:xfrm>
            <a:custGeom>
              <a:rect b="b" l="l" r="r" t="t"/>
              <a:pathLst>
                <a:path extrusionOk="0" h="261" w="549">
                  <a:moveTo>
                    <a:pt x="1" y="0"/>
                  </a:moveTo>
                  <a:cubicBezTo>
                    <a:pt x="84" y="56"/>
                    <a:pt x="177" y="102"/>
                    <a:pt x="270" y="149"/>
                  </a:cubicBezTo>
                  <a:cubicBezTo>
                    <a:pt x="317" y="177"/>
                    <a:pt x="363" y="186"/>
                    <a:pt x="410" y="205"/>
                  </a:cubicBezTo>
                  <a:cubicBezTo>
                    <a:pt x="456" y="232"/>
                    <a:pt x="503" y="242"/>
                    <a:pt x="549" y="260"/>
                  </a:cubicBezTo>
                  <a:cubicBezTo>
                    <a:pt x="512" y="214"/>
                    <a:pt x="475" y="186"/>
                    <a:pt x="428" y="158"/>
                  </a:cubicBezTo>
                  <a:lnTo>
                    <a:pt x="289" y="93"/>
                  </a:lnTo>
                  <a:cubicBezTo>
                    <a:pt x="196" y="47"/>
                    <a:pt x="103"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50"/>
            <p:cNvSpPr/>
            <p:nvPr/>
          </p:nvSpPr>
          <p:spPr>
            <a:xfrm>
              <a:off x="4550250" y="2934600"/>
              <a:ext cx="9300" cy="4675"/>
            </a:xfrm>
            <a:custGeom>
              <a:rect b="b" l="l" r="r" t="t"/>
              <a:pathLst>
                <a:path extrusionOk="0" h="187" w="372">
                  <a:moveTo>
                    <a:pt x="0" y="1"/>
                  </a:moveTo>
                  <a:cubicBezTo>
                    <a:pt x="56" y="47"/>
                    <a:pt x="121" y="66"/>
                    <a:pt x="186" y="103"/>
                  </a:cubicBezTo>
                  <a:cubicBezTo>
                    <a:pt x="242" y="121"/>
                    <a:pt x="307" y="159"/>
                    <a:pt x="372" y="186"/>
                  </a:cubicBezTo>
                  <a:cubicBezTo>
                    <a:pt x="362" y="149"/>
                    <a:pt x="325" y="121"/>
                    <a:pt x="307" y="103"/>
                  </a:cubicBezTo>
                  <a:cubicBezTo>
                    <a:pt x="269" y="75"/>
                    <a:pt x="242" y="56"/>
                    <a:pt x="214" y="47"/>
                  </a:cubicBezTo>
                  <a:lnTo>
                    <a:pt x="102" y="10"/>
                  </a:lnTo>
                  <a:cubicBezTo>
                    <a:pt x="74"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50"/>
            <p:cNvSpPr/>
            <p:nvPr/>
          </p:nvSpPr>
          <p:spPr>
            <a:xfrm>
              <a:off x="4539325" y="2930425"/>
              <a:ext cx="5375" cy="2100"/>
            </a:xfrm>
            <a:custGeom>
              <a:rect b="b" l="l" r="r" t="t"/>
              <a:pathLst>
                <a:path extrusionOk="0" h="84" w="215">
                  <a:moveTo>
                    <a:pt x="56" y="0"/>
                  </a:moveTo>
                  <a:cubicBezTo>
                    <a:pt x="47" y="0"/>
                    <a:pt x="19" y="0"/>
                    <a:pt x="0" y="10"/>
                  </a:cubicBezTo>
                  <a:cubicBezTo>
                    <a:pt x="28" y="47"/>
                    <a:pt x="65" y="56"/>
                    <a:pt x="103" y="75"/>
                  </a:cubicBezTo>
                  <a:cubicBezTo>
                    <a:pt x="121" y="75"/>
                    <a:pt x="140" y="84"/>
                    <a:pt x="158" y="84"/>
                  </a:cubicBezTo>
                  <a:lnTo>
                    <a:pt x="214" y="84"/>
                  </a:lnTo>
                  <a:cubicBezTo>
                    <a:pt x="195" y="47"/>
                    <a:pt x="149" y="28"/>
                    <a:pt x="112" y="10"/>
                  </a:cubicBezTo>
                  <a:cubicBezTo>
                    <a:pt x="103" y="0"/>
                    <a:pt x="75"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50"/>
            <p:cNvSpPr/>
            <p:nvPr/>
          </p:nvSpPr>
          <p:spPr>
            <a:xfrm>
              <a:off x="4565100" y="2909200"/>
              <a:ext cx="12800" cy="5675"/>
            </a:xfrm>
            <a:custGeom>
              <a:rect b="b" l="l" r="r" t="t"/>
              <a:pathLst>
                <a:path extrusionOk="0" h="227" w="512">
                  <a:moveTo>
                    <a:pt x="179" y="0"/>
                  </a:moveTo>
                  <a:cubicBezTo>
                    <a:pt x="166" y="0"/>
                    <a:pt x="152" y="1"/>
                    <a:pt x="140" y="4"/>
                  </a:cubicBezTo>
                  <a:cubicBezTo>
                    <a:pt x="84" y="13"/>
                    <a:pt x="38" y="41"/>
                    <a:pt x="1" y="69"/>
                  </a:cubicBezTo>
                  <a:cubicBezTo>
                    <a:pt x="36" y="55"/>
                    <a:pt x="72" y="49"/>
                    <a:pt x="107" y="49"/>
                  </a:cubicBezTo>
                  <a:cubicBezTo>
                    <a:pt x="163" y="49"/>
                    <a:pt x="218" y="65"/>
                    <a:pt x="270" y="87"/>
                  </a:cubicBezTo>
                  <a:cubicBezTo>
                    <a:pt x="317" y="97"/>
                    <a:pt x="344" y="115"/>
                    <a:pt x="391" y="143"/>
                  </a:cubicBezTo>
                  <a:cubicBezTo>
                    <a:pt x="419" y="153"/>
                    <a:pt x="428" y="162"/>
                    <a:pt x="456" y="180"/>
                  </a:cubicBezTo>
                  <a:cubicBezTo>
                    <a:pt x="465" y="199"/>
                    <a:pt x="484" y="208"/>
                    <a:pt x="512" y="227"/>
                  </a:cubicBezTo>
                  <a:cubicBezTo>
                    <a:pt x="484" y="208"/>
                    <a:pt x="474" y="190"/>
                    <a:pt x="465" y="162"/>
                  </a:cubicBezTo>
                  <a:cubicBezTo>
                    <a:pt x="447" y="143"/>
                    <a:pt x="437" y="134"/>
                    <a:pt x="419" y="106"/>
                  </a:cubicBezTo>
                  <a:cubicBezTo>
                    <a:pt x="382" y="69"/>
                    <a:pt x="335" y="50"/>
                    <a:pt x="289" y="22"/>
                  </a:cubicBezTo>
                  <a:cubicBezTo>
                    <a:pt x="255" y="9"/>
                    <a:pt x="216"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50"/>
            <p:cNvSpPr/>
            <p:nvPr/>
          </p:nvSpPr>
          <p:spPr>
            <a:xfrm>
              <a:off x="4573000" y="2913700"/>
              <a:ext cx="9325" cy="9550"/>
            </a:xfrm>
            <a:custGeom>
              <a:rect b="b" l="l" r="r" t="t"/>
              <a:pathLst>
                <a:path extrusionOk="0" h="382" w="373">
                  <a:moveTo>
                    <a:pt x="1" y="0"/>
                  </a:moveTo>
                  <a:lnTo>
                    <a:pt x="1" y="0"/>
                  </a:lnTo>
                  <a:cubicBezTo>
                    <a:pt x="19" y="28"/>
                    <a:pt x="56" y="65"/>
                    <a:pt x="93" y="103"/>
                  </a:cubicBezTo>
                  <a:lnTo>
                    <a:pt x="186" y="195"/>
                  </a:lnTo>
                  <a:lnTo>
                    <a:pt x="279" y="288"/>
                  </a:lnTo>
                  <a:cubicBezTo>
                    <a:pt x="307" y="307"/>
                    <a:pt x="344" y="344"/>
                    <a:pt x="372" y="381"/>
                  </a:cubicBezTo>
                  <a:cubicBezTo>
                    <a:pt x="354" y="335"/>
                    <a:pt x="335" y="288"/>
                    <a:pt x="307" y="251"/>
                  </a:cubicBezTo>
                  <a:cubicBezTo>
                    <a:pt x="279" y="214"/>
                    <a:pt x="251" y="177"/>
                    <a:pt x="214" y="149"/>
                  </a:cubicBezTo>
                  <a:cubicBezTo>
                    <a:pt x="149" y="84"/>
                    <a:pt x="75"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50"/>
            <p:cNvSpPr/>
            <p:nvPr/>
          </p:nvSpPr>
          <p:spPr>
            <a:xfrm>
              <a:off x="4581825" y="2916725"/>
              <a:ext cx="6525" cy="10225"/>
            </a:xfrm>
            <a:custGeom>
              <a:rect b="b" l="l" r="r" t="t"/>
              <a:pathLst>
                <a:path extrusionOk="0" h="409" w="261">
                  <a:moveTo>
                    <a:pt x="1" y="0"/>
                  </a:moveTo>
                  <a:cubicBezTo>
                    <a:pt x="38" y="84"/>
                    <a:pt x="84" y="158"/>
                    <a:pt x="131" y="214"/>
                  </a:cubicBezTo>
                  <a:cubicBezTo>
                    <a:pt x="168" y="279"/>
                    <a:pt x="214" y="344"/>
                    <a:pt x="261" y="409"/>
                  </a:cubicBezTo>
                  <a:cubicBezTo>
                    <a:pt x="261" y="363"/>
                    <a:pt x="242" y="316"/>
                    <a:pt x="233" y="279"/>
                  </a:cubicBezTo>
                  <a:cubicBezTo>
                    <a:pt x="224" y="251"/>
                    <a:pt x="205" y="214"/>
                    <a:pt x="177" y="177"/>
                  </a:cubicBezTo>
                  <a:cubicBezTo>
                    <a:pt x="159" y="140"/>
                    <a:pt x="121" y="121"/>
                    <a:pt x="93" y="84"/>
                  </a:cubicBezTo>
                  <a:cubicBezTo>
                    <a:pt x="75"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50"/>
            <p:cNvSpPr/>
            <p:nvPr/>
          </p:nvSpPr>
          <p:spPr>
            <a:xfrm>
              <a:off x="4570900" y="2915550"/>
              <a:ext cx="6075" cy="5600"/>
            </a:xfrm>
            <a:custGeom>
              <a:rect b="b" l="l" r="r" t="t"/>
              <a:pathLst>
                <a:path extrusionOk="0" h="224" w="243">
                  <a:moveTo>
                    <a:pt x="1" y="1"/>
                  </a:moveTo>
                  <a:lnTo>
                    <a:pt x="112" y="121"/>
                  </a:lnTo>
                  <a:cubicBezTo>
                    <a:pt x="150" y="159"/>
                    <a:pt x="196" y="187"/>
                    <a:pt x="242" y="224"/>
                  </a:cubicBezTo>
                  <a:cubicBezTo>
                    <a:pt x="233" y="168"/>
                    <a:pt x="196" y="112"/>
                    <a:pt x="150" y="75"/>
                  </a:cubicBezTo>
                  <a:cubicBezTo>
                    <a:pt x="131" y="66"/>
                    <a:pt x="103" y="38"/>
                    <a:pt x="85" y="29"/>
                  </a:cubicBezTo>
                  <a:cubicBezTo>
                    <a:pt x="57" y="19"/>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50"/>
            <p:cNvSpPr/>
            <p:nvPr/>
          </p:nvSpPr>
          <p:spPr>
            <a:xfrm>
              <a:off x="4601350" y="2964325"/>
              <a:ext cx="1875" cy="12350"/>
            </a:xfrm>
            <a:custGeom>
              <a:rect b="b" l="l" r="r" t="t"/>
              <a:pathLst>
                <a:path extrusionOk="0" h="494" w="75">
                  <a:moveTo>
                    <a:pt x="9" y="1"/>
                  </a:moveTo>
                  <a:lnTo>
                    <a:pt x="9" y="252"/>
                  </a:lnTo>
                  <a:cubicBezTo>
                    <a:pt x="0" y="326"/>
                    <a:pt x="0" y="410"/>
                    <a:pt x="9" y="493"/>
                  </a:cubicBezTo>
                  <a:cubicBezTo>
                    <a:pt x="37" y="447"/>
                    <a:pt x="37" y="410"/>
                    <a:pt x="56" y="372"/>
                  </a:cubicBezTo>
                  <a:cubicBezTo>
                    <a:pt x="74" y="326"/>
                    <a:pt x="74" y="298"/>
                    <a:pt x="74" y="252"/>
                  </a:cubicBezTo>
                  <a:cubicBezTo>
                    <a:pt x="74" y="168"/>
                    <a:pt x="56" y="75"/>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50"/>
            <p:cNvSpPr/>
            <p:nvPr/>
          </p:nvSpPr>
          <p:spPr>
            <a:xfrm>
              <a:off x="4597850" y="2962950"/>
              <a:ext cx="2125" cy="9300"/>
            </a:xfrm>
            <a:custGeom>
              <a:rect b="b" l="l" r="r" t="t"/>
              <a:pathLst>
                <a:path extrusionOk="0" h="372" w="85">
                  <a:moveTo>
                    <a:pt x="10" y="0"/>
                  </a:moveTo>
                  <a:cubicBezTo>
                    <a:pt x="1" y="37"/>
                    <a:pt x="10" y="56"/>
                    <a:pt x="10" y="93"/>
                  </a:cubicBezTo>
                  <a:cubicBezTo>
                    <a:pt x="10" y="130"/>
                    <a:pt x="29" y="149"/>
                    <a:pt x="29" y="186"/>
                  </a:cubicBezTo>
                  <a:cubicBezTo>
                    <a:pt x="38" y="242"/>
                    <a:pt x="38" y="307"/>
                    <a:pt x="47" y="372"/>
                  </a:cubicBezTo>
                  <a:cubicBezTo>
                    <a:pt x="56" y="335"/>
                    <a:pt x="75" y="307"/>
                    <a:pt x="84" y="288"/>
                  </a:cubicBezTo>
                  <a:lnTo>
                    <a:pt x="84" y="186"/>
                  </a:lnTo>
                  <a:cubicBezTo>
                    <a:pt x="84" y="121"/>
                    <a:pt x="56"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50"/>
            <p:cNvSpPr/>
            <p:nvPr/>
          </p:nvSpPr>
          <p:spPr>
            <a:xfrm>
              <a:off x="4589725" y="2960625"/>
              <a:ext cx="5825" cy="7925"/>
            </a:xfrm>
            <a:custGeom>
              <a:rect b="b" l="l" r="r" t="t"/>
              <a:pathLst>
                <a:path extrusionOk="0" h="317" w="233">
                  <a:moveTo>
                    <a:pt x="0" y="0"/>
                  </a:moveTo>
                  <a:cubicBezTo>
                    <a:pt x="28" y="74"/>
                    <a:pt x="56" y="130"/>
                    <a:pt x="93" y="177"/>
                  </a:cubicBezTo>
                  <a:cubicBezTo>
                    <a:pt x="140" y="223"/>
                    <a:pt x="177" y="279"/>
                    <a:pt x="233" y="316"/>
                  </a:cubicBezTo>
                  <a:cubicBezTo>
                    <a:pt x="214" y="242"/>
                    <a:pt x="186" y="195"/>
                    <a:pt x="140" y="130"/>
                  </a:cubicBezTo>
                  <a:cubicBezTo>
                    <a:pt x="131" y="102"/>
                    <a:pt x="103" y="84"/>
                    <a:pt x="84" y="56"/>
                  </a:cubicBezTo>
                  <a:cubicBezTo>
                    <a:pt x="56" y="37"/>
                    <a:pt x="3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50"/>
            <p:cNvSpPr/>
            <p:nvPr/>
          </p:nvSpPr>
          <p:spPr>
            <a:xfrm>
              <a:off x="4592975" y="2955500"/>
              <a:ext cx="2825" cy="7475"/>
            </a:xfrm>
            <a:custGeom>
              <a:rect b="b" l="l" r="r" t="t"/>
              <a:pathLst>
                <a:path extrusionOk="0" h="299" w="113">
                  <a:moveTo>
                    <a:pt x="1" y="1"/>
                  </a:moveTo>
                  <a:cubicBezTo>
                    <a:pt x="1" y="56"/>
                    <a:pt x="10" y="112"/>
                    <a:pt x="38" y="159"/>
                  </a:cubicBezTo>
                  <a:cubicBezTo>
                    <a:pt x="47" y="205"/>
                    <a:pt x="66" y="252"/>
                    <a:pt x="112" y="298"/>
                  </a:cubicBezTo>
                  <a:cubicBezTo>
                    <a:pt x="112" y="242"/>
                    <a:pt x="103" y="187"/>
                    <a:pt x="84" y="140"/>
                  </a:cubicBezTo>
                  <a:cubicBezTo>
                    <a:pt x="66"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50"/>
            <p:cNvSpPr/>
            <p:nvPr/>
          </p:nvSpPr>
          <p:spPr>
            <a:xfrm>
              <a:off x="4596700" y="2949700"/>
              <a:ext cx="3725" cy="10475"/>
            </a:xfrm>
            <a:custGeom>
              <a:rect b="b" l="l" r="r" t="t"/>
              <a:pathLst>
                <a:path extrusionOk="0" h="419" w="149">
                  <a:moveTo>
                    <a:pt x="0" y="0"/>
                  </a:moveTo>
                  <a:cubicBezTo>
                    <a:pt x="0" y="75"/>
                    <a:pt x="28" y="149"/>
                    <a:pt x="47" y="214"/>
                  </a:cubicBezTo>
                  <a:cubicBezTo>
                    <a:pt x="84" y="288"/>
                    <a:pt x="102" y="354"/>
                    <a:pt x="149" y="419"/>
                  </a:cubicBezTo>
                  <a:cubicBezTo>
                    <a:pt x="149" y="335"/>
                    <a:pt x="140" y="261"/>
                    <a:pt x="102" y="196"/>
                  </a:cubicBezTo>
                  <a:cubicBezTo>
                    <a:pt x="65" y="121"/>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50"/>
            <p:cNvSpPr/>
            <p:nvPr/>
          </p:nvSpPr>
          <p:spPr>
            <a:xfrm>
              <a:off x="4525375" y="2967575"/>
              <a:ext cx="10475" cy="9325"/>
            </a:xfrm>
            <a:custGeom>
              <a:rect b="b" l="l" r="r" t="t"/>
              <a:pathLst>
                <a:path extrusionOk="0" h="373" w="419">
                  <a:moveTo>
                    <a:pt x="1" y="1"/>
                  </a:moveTo>
                  <a:lnTo>
                    <a:pt x="1" y="1"/>
                  </a:lnTo>
                  <a:cubicBezTo>
                    <a:pt x="10" y="47"/>
                    <a:pt x="29" y="94"/>
                    <a:pt x="66" y="140"/>
                  </a:cubicBezTo>
                  <a:cubicBezTo>
                    <a:pt x="94" y="177"/>
                    <a:pt x="122" y="215"/>
                    <a:pt x="159" y="242"/>
                  </a:cubicBezTo>
                  <a:cubicBezTo>
                    <a:pt x="233" y="317"/>
                    <a:pt x="326" y="363"/>
                    <a:pt x="419" y="372"/>
                  </a:cubicBezTo>
                  <a:cubicBezTo>
                    <a:pt x="373" y="354"/>
                    <a:pt x="335" y="317"/>
                    <a:pt x="298" y="289"/>
                  </a:cubicBezTo>
                  <a:cubicBezTo>
                    <a:pt x="261" y="261"/>
                    <a:pt x="233" y="233"/>
                    <a:pt x="196" y="19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50"/>
            <p:cNvSpPr/>
            <p:nvPr/>
          </p:nvSpPr>
          <p:spPr>
            <a:xfrm>
              <a:off x="4530500" y="2969900"/>
              <a:ext cx="10000" cy="6525"/>
            </a:xfrm>
            <a:custGeom>
              <a:rect b="b" l="l" r="r" t="t"/>
              <a:pathLst>
                <a:path extrusionOk="0" h="261" w="400">
                  <a:moveTo>
                    <a:pt x="0" y="1"/>
                  </a:moveTo>
                  <a:lnTo>
                    <a:pt x="0" y="1"/>
                  </a:lnTo>
                  <a:cubicBezTo>
                    <a:pt x="10" y="38"/>
                    <a:pt x="37" y="75"/>
                    <a:pt x="75" y="94"/>
                  </a:cubicBezTo>
                  <a:cubicBezTo>
                    <a:pt x="93" y="131"/>
                    <a:pt x="130" y="149"/>
                    <a:pt x="168" y="177"/>
                  </a:cubicBezTo>
                  <a:cubicBezTo>
                    <a:pt x="233" y="224"/>
                    <a:pt x="316" y="261"/>
                    <a:pt x="400" y="261"/>
                  </a:cubicBezTo>
                  <a:lnTo>
                    <a:pt x="288" y="196"/>
                  </a:lnTo>
                  <a:cubicBezTo>
                    <a:pt x="270" y="177"/>
                    <a:pt x="233" y="149"/>
                    <a:pt x="195" y="131"/>
                  </a:cubicBezTo>
                  <a:cubicBezTo>
                    <a:pt x="140" y="94"/>
                    <a:pt x="7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50"/>
            <p:cNvSpPr/>
            <p:nvPr/>
          </p:nvSpPr>
          <p:spPr>
            <a:xfrm>
              <a:off x="4537475" y="2971300"/>
              <a:ext cx="11625" cy="5375"/>
            </a:xfrm>
            <a:custGeom>
              <a:rect b="b" l="l" r="r" t="t"/>
              <a:pathLst>
                <a:path extrusionOk="0" h="215" w="465">
                  <a:moveTo>
                    <a:pt x="0" y="1"/>
                  </a:moveTo>
                  <a:cubicBezTo>
                    <a:pt x="56" y="66"/>
                    <a:pt x="130" y="112"/>
                    <a:pt x="223" y="158"/>
                  </a:cubicBezTo>
                  <a:cubicBezTo>
                    <a:pt x="260" y="177"/>
                    <a:pt x="288" y="186"/>
                    <a:pt x="334" y="196"/>
                  </a:cubicBezTo>
                  <a:cubicBezTo>
                    <a:pt x="372" y="214"/>
                    <a:pt x="418" y="214"/>
                    <a:pt x="465" y="214"/>
                  </a:cubicBezTo>
                  <a:lnTo>
                    <a:pt x="353" y="158"/>
                  </a:lnTo>
                  <a:cubicBezTo>
                    <a:pt x="307" y="131"/>
                    <a:pt x="269" y="121"/>
                    <a:pt x="232" y="93"/>
                  </a:cubicBezTo>
                  <a:cubicBezTo>
                    <a:pt x="167" y="66"/>
                    <a:pt x="84"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50"/>
            <p:cNvSpPr/>
            <p:nvPr/>
          </p:nvSpPr>
          <p:spPr>
            <a:xfrm>
              <a:off x="4544200" y="2979425"/>
              <a:ext cx="12800" cy="3275"/>
            </a:xfrm>
            <a:custGeom>
              <a:rect b="b" l="l" r="r" t="t"/>
              <a:pathLst>
                <a:path extrusionOk="0" h="131" w="512">
                  <a:moveTo>
                    <a:pt x="0" y="1"/>
                  </a:moveTo>
                  <a:cubicBezTo>
                    <a:pt x="65" y="47"/>
                    <a:pt x="149" y="84"/>
                    <a:pt x="251" y="103"/>
                  </a:cubicBezTo>
                  <a:cubicBezTo>
                    <a:pt x="298" y="121"/>
                    <a:pt x="335" y="131"/>
                    <a:pt x="381" y="131"/>
                  </a:cubicBezTo>
                  <a:cubicBezTo>
                    <a:pt x="419" y="131"/>
                    <a:pt x="465" y="131"/>
                    <a:pt x="511" y="121"/>
                  </a:cubicBezTo>
                  <a:lnTo>
                    <a:pt x="381" y="84"/>
                  </a:lnTo>
                  <a:cubicBezTo>
                    <a:pt x="335" y="75"/>
                    <a:pt x="298" y="66"/>
                    <a:pt x="251" y="47"/>
                  </a:cubicBezTo>
                  <a:cubicBezTo>
                    <a:pt x="177" y="29"/>
                    <a:pt x="9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50"/>
            <p:cNvSpPr/>
            <p:nvPr/>
          </p:nvSpPr>
          <p:spPr>
            <a:xfrm>
              <a:off x="4554650" y="2978275"/>
              <a:ext cx="12575" cy="4850"/>
            </a:xfrm>
            <a:custGeom>
              <a:rect b="b" l="l" r="r" t="t"/>
              <a:pathLst>
                <a:path extrusionOk="0" h="194" w="503">
                  <a:moveTo>
                    <a:pt x="1" y="0"/>
                  </a:moveTo>
                  <a:lnTo>
                    <a:pt x="1" y="0"/>
                  </a:lnTo>
                  <a:cubicBezTo>
                    <a:pt x="66" y="75"/>
                    <a:pt x="149" y="112"/>
                    <a:pt x="233" y="140"/>
                  </a:cubicBezTo>
                  <a:cubicBezTo>
                    <a:pt x="270" y="167"/>
                    <a:pt x="316" y="177"/>
                    <a:pt x="363" y="186"/>
                  </a:cubicBezTo>
                  <a:cubicBezTo>
                    <a:pt x="386" y="191"/>
                    <a:pt x="409" y="193"/>
                    <a:pt x="433" y="193"/>
                  </a:cubicBezTo>
                  <a:cubicBezTo>
                    <a:pt x="456" y="193"/>
                    <a:pt x="479" y="191"/>
                    <a:pt x="502" y="186"/>
                  </a:cubicBezTo>
                  <a:cubicBezTo>
                    <a:pt x="456" y="177"/>
                    <a:pt x="409" y="149"/>
                    <a:pt x="372" y="140"/>
                  </a:cubicBezTo>
                  <a:lnTo>
                    <a:pt x="251" y="93"/>
                  </a:lnTo>
                  <a:cubicBezTo>
                    <a:pt x="177" y="65"/>
                    <a:pt x="93"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50"/>
            <p:cNvSpPr/>
            <p:nvPr/>
          </p:nvSpPr>
          <p:spPr>
            <a:xfrm>
              <a:off x="4550000" y="2947375"/>
              <a:ext cx="4900" cy="3275"/>
            </a:xfrm>
            <a:custGeom>
              <a:rect b="b" l="l" r="r" t="t"/>
              <a:pathLst>
                <a:path extrusionOk="0" h="131" w="196">
                  <a:moveTo>
                    <a:pt x="1" y="1"/>
                  </a:moveTo>
                  <a:cubicBezTo>
                    <a:pt x="19" y="28"/>
                    <a:pt x="47" y="66"/>
                    <a:pt x="84" y="93"/>
                  </a:cubicBezTo>
                  <a:cubicBezTo>
                    <a:pt x="112" y="112"/>
                    <a:pt x="149" y="131"/>
                    <a:pt x="196" y="131"/>
                  </a:cubicBezTo>
                  <a:cubicBezTo>
                    <a:pt x="177" y="93"/>
                    <a:pt x="149" y="66"/>
                    <a:pt x="112" y="47"/>
                  </a:cubicBezTo>
                  <a:cubicBezTo>
                    <a:pt x="8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50"/>
            <p:cNvSpPr/>
            <p:nvPr/>
          </p:nvSpPr>
          <p:spPr>
            <a:xfrm>
              <a:off x="4547450" y="2942975"/>
              <a:ext cx="4900" cy="3025"/>
            </a:xfrm>
            <a:custGeom>
              <a:rect b="b" l="l" r="r" t="t"/>
              <a:pathLst>
                <a:path extrusionOk="0" h="121" w="196">
                  <a:moveTo>
                    <a:pt x="1" y="0"/>
                  </a:moveTo>
                  <a:cubicBezTo>
                    <a:pt x="19" y="37"/>
                    <a:pt x="47" y="56"/>
                    <a:pt x="75" y="93"/>
                  </a:cubicBezTo>
                  <a:cubicBezTo>
                    <a:pt x="112" y="102"/>
                    <a:pt x="149" y="121"/>
                    <a:pt x="196" y="121"/>
                  </a:cubicBezTo>
                  <a:cubicBezTo>
                    <a:pt x="168" y="74"/>
                    <a:pt x="149" y="56"/>
                    <a:pt x="112" y="37"/>
                  </a:cubicBezTo>
                  <a:cubicBezTo>
                    <a:pt x="75" y="19"/>
                    <a:pt x="4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50"/>
            <p:cNvSpPr/>
            <p:nvPr/>
          </p:nvSpPr>
          <p:spPr>
            <a:xfrm>
              <a:off x="4572300" y="2983500"/>
              <a:ext cx="8850" cy="1525"/>
            </a:xfrm>
            <a:custGeom>
              <a:rect b="b" l="l" r="r" t="t"/>
              <a:pathLst>
                <a:path extrusionOk="0" h="61" w="354">
                  <a:moveTo>
                    <a:pt x="59" y="1"/>
                  </a:moveTo>
                  <a:cubicBezTo>
                    <a:pt x="39" y="1"/>
                    <a:pt x="19" y="2"/>
                    <a:pt x="1" y="5"/>
                  </a:cubicBezTo>
                  <a:cubicBezTo>
                    <a:pt x="37" y="41"/>
                    <a:pt x="78" y="55"/>
                    <a:pt x="125" y="55"/>
                  </a:cubicBezTo>
                  <a:cubicBezTo>
                    <a:pt x="139" y="55"/>
                    <a:pt x="153" y="53"/>
                    <a:pt x="168" y="51"/>
                  </a:cubicBezTo>
                  <a:cubicBezTo>
                    <a:pt x="196" y="61"/>
                    <a:pt x="224" y="61"/>
                    <a:pt x="261" y="61"/>
                  </a:cubicBezTo>
                  <a:cubicBezTo>
                    <a:pt x="289" y="61"/>
                    <a:pt x="317" y="61"/>
                    <a:pt x="354" y="51"/>
                  </a:cubicBezTo>
                  <a:cubicBezTo>
                    <a:pt x="289" y="24"/>
                    <a:pt x="233" y="14"/>
                    <a:pt x="177" y="5"/>
                  </a:cubicBezTo>
                  <a:cubicBezTo>
                    <a:pt x="140" y="5"/>
                    <a:pt x="99" y="1"/>
                    <a:pt x="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50"/>
            <p:cNvSpPr/>
            <p:nvPr/>
          </p:nvSpPr>
          <p:spPr>
            <a:xfrm>
              <a:off x="4674050" y="2749900"/>
              <a:ext cx="82700" cy="83100"/>
            </a:xfrm>
            <a:custGeom>
              <a:rect b="b" l="l" r="r" t="t"/>
              <a:pathLst>
                <a:path extrusionOk="0" h="3324" w="3308">
                  <a:moveTo>
                    <a:pt x="618" y="1"/>
                  </a:moveTo>
                  <a:cubicBezTo>
                    <a:pt x="607" y="1"/>
                    <a:pt x="596" y="1"/>
                    <a:pt x="585" y="2"/>
                  </a:cubicBezTo>
                  <a:cubicBezTo>
                    <a:pt x="260" y="30"/>
                    <a:pt x="121" y="420"/>
                    <a:pt x="93" y="746"/>
                  </a:cubicBezTo>
                  <a:cubicBezTo>
                    <a:pt x="0" y="1545"/>
                    <a:pt x="102" y="2372"/>
                    <a:pt x="400" y="3115"/>
                  </a:cubicBezTo>
                  <a:cubicBezTo>
                    <a:pt x="452" y="3273"/>
                    <a:pt x="615" y="3324"/>
                    <a:pt x="778" y="3324"/>
                  </a:cubicBezTo>
                  <a:cubicBezTo>
                    <a:pt x="873" y="3324"/>
                    <a:pt x="968" y="3306"/>
                    <a:pt x="1041" y="3282"/>
                  </a:cubicBezTo>
                  <a:cubicBezTo>
                    <a:pt x="1793" y="3068"/>
                    <a:pt x="2490" y="2669"/>
                    <a:pt x="2982" y="2065"/>
                  </a:cubicBezTo>
                  <a:cubicBezTo>
                    <a:pt x="3131" y="1870"/>
                    <a:pt x="3261" y="1656"/>
                    <a:pt x="3280" y="1415"/>
                  </a:cubicBezTo>
                  <a:cubicBezTo>
                    <a:pt x="3308" y="1173"/>
                    <a:pt x="3178" y="904"/>
                    <a:pt x="2945" y="829"/>
                  </a:cubicBezTo>
                  <a:cubicBezTo>
                    <a:pt x="2906" y="817"/>
                    <a:pt x="2866" y="812"/>
                    <a:pt x="2825" y="812"/>
                  </a:cubicBezTo>
                  <a:cubicBezTo>
                    <a:pt x="2618" y="812"/>
                    <a:pt x="2401" y="956"/>
                    <a:pt x="2230" y="1080"/>
                  </a:cubicBezTo>
                  <a:cubicBezTo>
                    <a:pt x="2295" y="894"/>
                    <a:pt x="2360" y="699"/>
                    <a:pt x="2351" y="495"/>
                  </a:cubicBezTo>
                  <a:cubicBezTo>
                    <a:pt x="2332" y="300"/>
                    <a:pt x="2202" y="95"/>
                    <a:pt x="2007" y="58"/>
                  </a:cubicBezTo>
                  <a:cubicBezTo>
                    <a:pt x="1986" y="55"/>
                    <a:pt x="1966" y="53"/>
                    <a:pt x="1946" y="53"/>
                  </a:cubicBezTo>
                  <a:cubicBezTo>
                    <a:pt x="1758" y="53"/>
                    <a:pt x="1597" y="204"/>
                    <a:pt x="1496" y="355"/>
                  </a:cubicBezTo>
                  <a:cubicBezTo>
                    <a:pt x="1375" y="532"/>
                    <a:pt x="1319" y="746"/>
                    <a:pt x="1180" y="904"/>
                  </a:cubicBezTo>
                  <a:cubicBezTo>
                    <a:pt x="1171" y="708"/>
                    <a:pt x="1152" y="495"/>
                    <a:pt x="1059" y="309"/>
                  </a:cubicBezTo>
                  <a:cubicBezTo>
                    <a:pt x="971" y="151"/>
                    <a:pt x="809" y="1"/>
                    <a:pt x="61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50"/>
            <p:cNvSpPr/>
            <p:nvPr/>
          </p:nvSpPr>
          <p:spPr>
            <a:xfrm>
              <a:off x="4674725" y="2748275"/>
              <a:ext cx="82500" cy="84975"/>
            </a:xfrm>
            <a:custGeom>
              <a:rect b="b" l="l" r="r" t="t"/>
              <a:pathLst>
                <a:path extrusionOk="0" h="3399" w="3300">
                  <a:moveTo>
                    <a:pt x="599" y="1"/>
                  </a:moveTo>
                  <a:cubicBezTo>
                    <a:pt x="501" y="1"/>
                    <a:pt x="410" y="37"/>
                    <a:pt x="335" y="95"/>
                  </a:cubicBezTo>
                  <a:cubicBezTo>
                    <a:pt x="261" y="160"/>
                    <a:pt x="196" y="244"/>
                    <a:pt x="159" y="327"/>
                  </a:cubicBezTo>
                  <a:cubicBezTo>
                    <a:pt x="75" y="504"/>
                    <a:pt x="38" y="699"/>
                    <a:pt x="29" y="894"/>
                  </a:cubicBezTo>
                  <a:cubicBezTo>
                    <a:pt x="1" y="1284"/>
                    <a:pt x="19" y="1665"/>
                    <a:pt x="75" y="2046"/>
                  </a:cubicBezTo>
                  <a:cubicBezTo>
                    <a:pt x="131" y="2427"/>
                    <a:pt x="233" y="2799"/>
                    <a:pt x="373" y="3152"/>
                  </a:cubicBezTo>
                  <a:cubicBezTo>
                    <a:pt x="233" y="2790"/>
                    <a:pt x="131" y="2418"/>
                    <a:pt x="85" y="2046"/>
                  </a:cubicBezTo>
                  <a:cubicBezTo>
                    <a:pt x="29" y="1665"/>
                    <a:pt x="29" y="1284"/>
                    <a:pt x="66" y="913"/>
                  </a:cubicBezTo>
                  <a:cubicBezTo>
                    <a:pt x="75" y="727"/>
                    <a:pt x="112" y="532"/>
                    <a:pt x="205" y="365"/>
                  </a:cubicBezTo>
                  <a:cubicBezTo>
                    <a:pt x="252" y="281"/>
                    <a:pt x="298" y="197"/>
                    <a:pt x="373" y="160"/>
                  </a:cubicBezTo>
                  <a:cubicBezTo>
                    <a:pt x="439" y="119"/>
                    <a:pt x="521" y="85"/>
                    <a:pt x="597" y="85"/>
                  </a:cubicBezTo>
                  <a:cubicBezTo>
                    <a:pt x="606" y="85"/>
                    <a:pt x="615" y="85"/>
                    <a:pt x="623" y="86"/>
                  </a:cubicBezTo>
                  <a:cubicBezTo>
                    <a:pt x="698" y="95"/>
                    <a:pt x="791" y="132"/>
                    <a:pt x="856" y="197"/>
                  </a:cubicBezTo>
                  <a:cubicBezTo>
                    <a:pt x="921" y="262"/>
                    <a:pt x="967" y="346"/>
                    <a:pt x="1004" y="420"/>
                  </a:cubicBezTo>
                  <a:cubicBezTo>
                    <a:pt x="1069" y="597"/>
                    <a:pt x="1088" y="783"/>
                    <a:pt x="1088" y="969"/>
                  </a:cubicBezTo>
                  <a:lnTo>
                    <a:pt x="1088" y="1099"/>
                  </a:lnTo>
                  <a:lnTo>
                    <a:pt x="1162" y="1006"/>
                  </a:lnTo>
                  <a:cubicBezTo>
                    <a:pt x="1302" y="838"/>
                    <a:pt x="1376" y="634"/>
                    <a:pt x="1478" y="467"/>
                  </a:cubicBezTo>
                  <a:cubicBezTo>
                    <a:pt x="1525" y="393"/>
                    <a:pt x="1599" y="318"/>
                    <a:pt x="1664" y="262"/>
                  </a:cubicBezTo>
                  <a:cubicBezTo>
                    <a:pt x="1722" y="212"/>
                    <a:pt x="1811" y="177"/>
                    <a:pt x="1882" y="177"/>
                  </a:cubicBezTo>
                  <a:cubicBezTo>
                    <a:pt x="1890" y="177"/>
                    <a:pt x="1898" y="178"/>
                    <a:pt x="1906" y="179"/>
                  </a:cubicBezTo>
                  <a:cubicBezTo>
                    <a:pt x="1989" y="188"/>
                    <a:pt x="2073" y="235"/>
                    <a:pt x="2129" y="309"/>
                  </a:cubicBezTo>
                  <a:cubicBezTo>
                    <a:pt x="2184" y="374"/>
                    <a:pt x="2221" y="467"/>
                    <a:pt x="2231" y="560"/>
                  </a:cubicBezTo>
                  <a:cubicBezTo>
                    <a:pt x="2259" y="746"/>
                    <a:pt x="2184" y="950"/>
                    <a:pt x="2119" y="1136"/>
                  </a:cubicBezTo>
                  <a:lnTo>
                    <a:pt x="2045" y="1303"/>
                  </a:lnTo>
                  <a:lnTo>
                    <a:pt x="2203" y="1192"/>
                  </a:lnTo>
                  <a:cubicBezTo>
                    <a:pt x="2296" y="1117"/>
                    <a:pt x="2370" y="1061"/>
                    <a:pt x="2463" y="1015"/>
                  </a:cubicBezTo>
                  <a:cubicBezTo>
                    <a:pt x="2556" y="969"/>
                    <a:pt x="2667" y="931"/>
                    <a:pt x="2760" y="931"/>
                  </a:cubicBezTo>
                  <a:cubicBezTo>
                    <a:pt x="2863" y="931"/>
                    <a:pt x="2955" y="969"/>
                    <a:pt x="3020" y="1043"/>
                  </a:cubicBezTo>
                  <a:cubicBezTo>
                    <a:pt x="3095" y="1108"/>
                    <a:pt x="3151" y="1201"/>
                    <a:pt x="3178" y="1303"/>
                  </a:cubicBezTo>
                  <a:cubicBezTo>
                    <a:pt x="3197" y="1405"/>
                    <a:pt x="3197" y="1517"/>
                    <a:pt x="3178" y="1619"/>
                  </a:cubicBezTo>
                  <a:cubicBezTo>
                    <a:pt x="3151" y="1721"/>
                    <a:pt x="3104" y="1814"/>
                    <a:pt x="3048" y="1907"/>
                  </a:cubicBezTo>
                  <a:cubicBezTo>
                    <a:pt x="2993" y="2000"/>
                    <a:pt x="2928" y="2093"/>
                    <a:pt x="2863" y="2176"/>
                  </a:cubicBezTo>
                  <a:cubicBezTo>
                    <a:pt x="2788" y="2260"/>
                    <a:pt x="2723" y="2334"/>
                    <a:pt x="2640" y="2418"/>
                  </a:cubicBezTo>
                  <a:cubicBezTo>
                    <a:pt x="2324" y="2725"/>
                    <a:pt x="1952" y="2966"/>
                    <a:pt x="1552" y="3152"/>
                  </a:cubicBezTo>
                  <a:cubicBezTo>
                    <a:pt x="1485" y="3182"/>
                    <a:pt x="1418" y="3210"/>
                    <a:pt x="1351" y="3235"/>
                  </a:cubicBezTo>
                  <a:lnTo>
                    <a:pt x="1351" y="3235"/>
                  </a:lnTo>
                  <a:cubicBezTo>
                    <a:pt x="1418" y="3212"/>
                    <a:pt x="1485" y="3188"/>
                    <a:pt x="1552" y="3161"/>
                  </a:cubicBezTo>
                  <a:cubicBezTo>
                    <a:pt x="1952" y="2985"/>
                    <a:pt x="2333" y="2771"/>
                    <a:pt x="2658" y="2455"/>
                  </a:cubicBezTo>
                  <a:cubicBezTo>
                    <a:pt x="2742" y="2371"/>
                    <a:pt x="2825" y="2306"/>
                    <a:pt x="2890" y="2214"/>
                  </a:cubicBezTo>
                  <a:cubicBezTo>
                    <a:pt x="2965" y="2130"/>
                    <a:pt x="3030" y="2037"/>
                    <a:pt x="3095" y="1944"/>
                  </a:cubicBezTo>
                  <a:cubicBezTo>
                    <a:pt x="3188" y="1842"/>
                    <a:pt x="3234" y="1749"/>
                    <a:pt x="3271" y="1628"/>
                  </a:cubicBezTo>
                  <a:cubicBezTo>
                    <a:pt x="3299" y="1526"/>
                    <a:pt x="3299" y="1396"/>
                    <a:pt x="3281" y="1284"/>
                  </a:cubicBezTo>
                  <a:cubicBezTo>
                    <a:pt x="3253" y="1164"/>
                    <a:pt x="3197" y="1061"/>
                    <a:pt x="3113" y="969"/>
                  </a:cubicBezTo>
                  <a:cubicBezTo>
                    <a:pt x="3030" y="885"/>
                    <a:pt x="2909" y="829"/>
                    <a:pt x="2788" y="829"/>
                  </a:cubicBezTo>
                  <a:cubicBezTo>
                    <a:pt x="2667" y="829"/>
                    <a:pt x="2547" y="866"/>
                    <a:pt x="2454" y="913"/>
                  </a:cubicBezTo>
                  <a:cubicBezTo>
                    <a:pt x="2407" y="931"/>
                    <a:pt x="2361" y="959"/>
                    <a:pt x="2314" y="996"/>
                  </a:cubicBezTo>
                  <a:lnTo>
                    <a:pt x="2352" y="857"/>
                  </a:lnTo>
                  <a:cubicBezTo>
                    <a:pt x="2370" y="746"/>
                    <a:pt x="2398" y="643"/>
                    <a:pt x="2379" y="532"/>
                  </a:cubicBezTo>
                  <a:cubicBezTo>
                    <a:pt x="2370" y="411"/>
                    <a:pt x="2324" y="309"/>
                    <a:pt x="2259" y="216"/>
                  </a:cubicBezTo>
                  <a:cubicBezTo>
                    <a:pt x="2184" y="123"/>
                    <a:pt x="2082" y="49"/>
                    <a:pt x="1952" y="39"/>
                  </a:cubicBezTo>
                  <a:cubicBezTo>
                    <a:pt x="1942" y="39"/>
                    <a:pt x="1933" y="38"/>
                    <a:pt x="1923" y="38"/>
                  </a:cubicBezTo>
                  <a:cubicBezTo>
                    <a:pt x="1820" y="38"/>
                    <a:pt x="1712" y="82"/>
                    <a:pt x="1627" y="142"/>
                  </a:cubicBezTo>
                  <a:cubicBezTo>
                    <a:pt x="1534" y="216"/>
                    <a:pt x="1469" y="290"/>
                    <a:pt x="1404" y="393"/>
                  </a:cubicBezTo>
                  <a:cubicBezTo>
                    <a:pt x="1330" y="532"/>
                    <a:pt x="1264" y="681"/>
                    <a:pt x="1190" y="811"/>
                  </a:cubicBezTo>
                  <a:cubicBezTo>
                    <a:pt x="1172" y="653"/>
                    <a:pt x="1153" y="513"/>
                    <a:pt x="1097" y="365"/>
                  </a:cubicBezTo>
                  <a:cubicBezTo>
                    <a:pt x="1051" y="272"/>
                    <a:pt x="986" y="188"/>
                    <a:pt x="911" y="123"/>
                  </a:cubicBezTo>
                  <a:cubicBezTo>
                    <a:pt x="828" y="49"/>
                    <a:pt x="735" y="2"/>
                    <a:pt x="633" y="2"/>
                  </a:cubicBezTo>
                  <a:cubicBezTo>
                    <a:pt x="621" y="1"/>
                    <a:pt x="610" y="1"/>
                    <a:pt x="599" y="1"/>
                  </a:cubicBezTo>
                  <a:close/>
                  <a:moveTo>
                    <a:pt x="354" y="3170"/>
                  </a:moveTo>
                  <a:cubicBezTo>
                    <a:pt x="363" y="3236"/>
                    <a:pt x="400" y="3282"/>
                    <a:pt x="447" y="3310"/>
                  </a:cubicBezTo>
                  <a:cubicBezTo>
                    <a:pt x="400" y="3282"/>
                    <a:pt x="373" y="3236"/>
                    <a:pt x="354" y="3170"/>
                  </a:cubicBezTo>
                  <a:close/>
                  <a:moveTo>
                    <a:pt x="1351" y="3235"/>
                  </a:moveTo>
                  <a:lnTo>
                    <a:pt x="1351" y="3235"/>
                  </a:lnTo>
                  <a:cubicBezTo>
                    <a:pt x="1205" y="3286"/>
                    <a:pt x="1061" y="3330"/>
                    <a:pt x="921" y="3375"/>
                  </a:cubicBezTo>
                  <a:cubicBezTo>
                    <a:pt x="1071" y="3331"/>
                    <a:pt x="1212" y="3287"/>
                    <a:pt x="1351" y="3235"/>
                  </a:cubicBezTo>
                  <a:close/>
                  <a:moveTo>
                    <a:pt x="921" y="3375"/>
                  </a:moveTo>
                  <a:lnTo>
                    <a:pt x="921" y="3375"/>
                  </a:lnTo>
                  <a:cubicBezTo>
                    <a:pt x="857" y="3386"/>
                    <a:pt x="787" y="3394"/>
                    <a:pt x="719" y="3394"/>
                  </a:cubicBezTo>
                  <a:cubicBezTo>
                    <a:pt x="676" y="3394"/>
                    <a:pt x="635" y="3391"/>
                    <a:pt x="596" y="3384"/>
                  </a:cubicBezTo>
                  <a:lnTo>
                    <a:pt x="596" y="3384"/>
                  </a:lnTo>
                  <a:cubicBezTo>
                    <a:pt x="633" y="3394"/>
                    <a:pt x="673" y="3398"/>
                    <a:pt x="714" y="3398"/>
                  </a:cubicBezTo>
                  <a:cubicBezTo>
                    <a:pt x="784" y="3398"/>
                    <a:pt x="856" y="3387"/>
                    <a:pt x="921" y="337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50"/>
            <p:cNvSpPr/>
            <p:nvPr/>
          </p:nvSpPr>
          <p:spPr>
            <a:xfrm>
              <a:off x="4687500" y="2772475"/>
              <a:ext cx="16050" cy="59025"/>
            </a:xfrm>
            <a:custGeom>
              <a:rect b="b" l="l" r="r" t="t"/>
              <a:pathLst>
                <a:path extrusionOk="0" h="2361" w="642">
                  <a:moveTo>
                    <a:pt x="642" y="1"/>
                  </a:moveTo>
                  <a:lnTo>
                    <a:pt x="642" y="1"/>
                  </a:lnTo>
                  <a:cubicBezTo>
                    <a:pt x="586" y="196"/>
                    <a:pt x="530" y="391"/>
                    <a:pt x="475" y="595"/>
                  </a:cubicBezTo>
                  <a:lnTo>
                    <a:pt x="326" y="1190"/>
                  </a:lnTo>
                  <a:lnTo>
                    <a:pt x="177" y="1775"/>
                  </a:lnTo>
                  <a:cubicBezTo>
                    <a:pt x="150" y="1868"/>
                    <a:pt x="131" y="1980"/>
                    <a:pt x="94" y="2072"/>
                  </a:cubicBezTo>
                  <a:cubicBezTo>
                    <a:pt x="75" y="2175"/>
                    <a:pt x="38" y="2268"/>
                    <a:pt x="1" y="2360"/>
                  </a:cubicBezTo>
                  <a:cubicBezTo>
                    <a:pt x="94" y="2184"/>
                    <a:pt x="168" y="1989"/>
                    <a:pt x="224" y="1794"/>
                  </a:cubicBezTo>
                  <a:cubicBezTo>
                    <a:pt x="280" y="1589"/>
                    <a:pt x="345" y="1394"/>
                    <a:pt x="391" y="1199"/>
                  </a:cubicBezTo>
                  <a:lnTo>
                    <a:pt x="530" y="604"/>
                  </a:lnTo>
                  <a:cubicBezTo>
                    <a:pt x="577" y="409"/>
                    <a:pt x="605" y="196"/>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50"/>
            <p:cNvSpPr/>
            <p:nvPr/>
          </p:nvSpPr>
          <p:spPr>
            <a:xfrm>
              <a:off x="4689600" y="2777825"/>
              <a:ext cx="39500" cy="54825"/>
            </a:xfrm>
            <a:custGeom>
              <a:rect b="b" l="l" r="r" t="t"/>
              <a:pathLst>
                <a:path extrusionOk="0" h="2193" w="1580">
                  <a:moveTo>
                    <a:pt x="1580" y="0"/>
                  </a:moveTo>
                  <a:cubicBezTo>
                    <a:pt x="1441" y="167"/>
                    <a:pt x="1292" y="344"/>
                    <a:pt x="1162" y="511"/>
                  </a:cubicBezTo>
                  <a:cubicBezTo>
                    <a:pt x="1023" y="697"/>
                    <a:pt x="892" y="864"/>
                    <a:pt x="753" y="1050"/>
                  </a:cubicBezTo>
                  <a:cubicBezTo>
                    <a:pt x="614" y="1236"/>
                    <a:pt x="484" y="1422"/>
                    <a:pt x="363" y="1608"/>
                  </a:cubicBezTo>
                  <a:cubicBezTo>
                    <a:pt x="233" y="1812"/>
                    <a:pt x="103" y="1998"/>
                    <a:pt x="1" y="2193"/>
                  </a:cubicBezTo>
                  <a:cubicBezTo>
                    <a:pt x="75" y="2100"/>
                    <a:pt x="131" y="2007"/>
                    <a:pt x="196" y="1914"/>
                  </a:cubicBezTo>
                  <a:cubicBezTo>
                    <a:pt x="261" y="1831"/>
                    <a:pt x="326" y="1738"/>
                    <a:pt x="400" y="1645"/>
                  </a:cubicBezTo>
                  <a:lnTo>
                    <a:pt x="800" y="1097"/>
                  </a:lnTo>
                  <a:lnTo>
                    <a:pt x="1199" y="558"/>
                  </a:lnTo>
                  <a:lnTo>
                    <a:pt x="158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50"/>
            <p:cNvSpPr/>
            <p:nvPr/>
          </p:nvSpPr>
          <p:spPr>
            <a:xfrm>
              <a:off x="4696325" y="2795475"/>
              <a:ext cx="4675" cy="16750"/>
            </a:xfrm>
            <a:custGeom>
              <a:rect b="b" l="l" r="r" t="t"/>
              <a:pathLst>
                <a:path extrusionOk="0" h="670" w="187">
                  <a:moveTo>
                    <a:pt x="187" y="0"/>
                  </a:moveTo>
                  <a:cubicBezTo>
                    <a:pt x="140" y="103"/>
                    <a:pt x="103" y="205"/>
                    <a:pt x="66" y="326"/>
                  </a:cubicBezTo>
                  <a:lnTo>
                    <a:pt x="29" y="493"/>
                  </a:lnTo>
                  <a:lnTo>
                    <a:pt x="1" y="669"/>
                  </a:lnTo>
                  <a:cubicBezTo>
                    <a:pt x="29" y="614"/>
                    <a:pt x="57" y="567"/>
                    <a:pt x="75" y="511"/>
                  </a:cubicBezTo>
                  <a:cubicBezTo>
                    <a:pt x="94" y="465"/>
                    <a:pt x="112" y="400"/>
                    <a:pt x="131" y="344"/>
                  </a:cubicBezTo>
                  <a:cubicBezTo>
                    <a:pt x="159" y="233"/>
                    <a:pt x="187" y="112"/>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50"/>
            <p:cNvSpPr/>
            <p:nvPr/>
          </p:nvSpPr>
          <p:spPr>
            <a:xfrm>
              <a:off x="4702150" y="2789425"/>
              <a:ext cx="2350" cy="10725"/>
            </a:xfrm>
            <a:custGeom>
              <a:rect b="b" l="l" r="r" t="t"/>
              <a:pathLst>
                <a:path extrusionOk="0" h="429" w="94">
                  <a:moveTo>
                    <a:pt x="65" y="1"/>
                  </a:moveTo>
                  <a:cubicBezTo>
                    <a:pt x="37" y="66"/>
                    <a:pt x="19" y="140"/>
                    <a:pt x="19" y="214"/>
                  </a:cubicBezTo>
                  <a:cubicBezTo>
                    <a:pt x="10" y="252"/>
                    <a:pt x="10" y="289"/>
                    <a:pt x="10" y="326"/>
                  </a:cubicBezTo>
                  <a:cubicBezTo>
                    <a:pt x="0" y="354"/>
                    <a:pt x="0" y="391"/>
                    <a:pt x="0" y="428"/>
                  </a:cubicBezTo>
                  <a:cubicBezTo>
                    <a:pt x="28" y="391"/>
                    <a:pt x="47" y="354"/>
                    <a:pt x="56" y="326"/>
                  </a:cubicBezTo>
                  <a:cubicBezTo>
                    <a:pt x="65" y="289"/>
                    <a:pt x="75" y="252"/>
                    <a:pt x="75" y="214"/>
                  </a:cubicBezTo>
                  <a:cubicBezTo>
                    <a:pt x="93" y="149"/>
                    <a:pt x="93" y="66"/>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50"/>
            <p:cNvSpPr/>
            <p:nvPr/>
          </p:nvSpPr>
          <p:spPr>
            <a:xfrm>
              <a:off x="4702600" y="2790125"/>
              <a:ext cx="6525" cy="15125"/>
            </a:xfrm>
            <a:custGeom>
              <a:rect b="b" l="l" r="r" t="t"/>
              <a:pathLst>
                <a:path extrusionOk="0" h="605" w="261">
                  <a:moveTo>
                    <a:pt x="261" y="1"/>
                  </a:moveTo>
                  <a:lnTo>
                    <a:pt x="261" y="1"/>
                  </a:lnTo>
                  <a:cubicBezTo>
                    <a:pt x="205" y="94"/>
                    <a:pt x="159" y="205"/>
                    <a:pt x="112" y="307"/>
                  </a:cubicBezTo>
                  <a:cubicBezTo>
                    <a:pt x="66" y="400"/>
                    <a:pt x="29" y="502"/>
                    <a:pt x="1" y="605"/>
                  </a:cubicBezTo>
                  <a:cubicBezTo>
                    <a:pt x="38" y="558"/>
                    <a:pt x="75" y="512"/>
                    <a:pt x="94" y="465"/>
                  </a:cubicBezTo>
                  <a:cubicBezTo>
                    <a:pt x="122" y="419"/>
                    <a:pt x="140" y="363"/>
                    <a:pt x="168" y="317"/>
                  </a:cubicBezTo>
                  <a:cubicBezTo>
                    <a:pt x="215" y="214"/>
                    <a:pt x="252" y="112"/>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50"/>
            <p:cNvSpPr/>
            <p:nvPr/>
          </p:nvSpPr>
          <p:spPr>
            <a:xfrm>
              <a:off x="4695175" y="2810575"/>
              <a:ext cx="5125" cy="8625"/>
            </a:xfrm>
            <a:custGeom>
              <a:rect b="b" l="l" r="r" t="t"/>
              <a:pathLst>
                <a:path extrusionOk="0" h="345" w="205">
                  <a:moveTo>
                    <a:pt x="205" y="0"/>
                  </a:moveTo>
                  <a:lnTo>
                    <a:pt x="205" y="0"/>
                  </a:lnTo>
                  <a:cubicBezTo>
                    <a:pt x="149" y="47"/>
                    <a:pt x="112" y="102"/>
                    <a:pt x="84" y="158"/>
                  </a:cubicBezTo>
                  <a:cubicBezTo>
                    <a:pt x="47" y="223"/>
                    <a:pt x="10" y="279"/>
                    <a:pt x="1" y="344"/>
                  </a:cubicBezTo>
                  <a:cubicBezTo>
                    <a:pt x="56" y="298"/>
                    <a:pt x="93" y="242"/>
                    <a:pt x="131" y="186"/>
                  </a:cubicBezTo>
                  <a:cubicBezTo>
                    <a:pt x="158" y="130"/>
                    <a:pt x="196"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50"/>
            <p:cNvSpPr/>
            <p:nvPr/>
          </p:nvSpPr>
          <p:spPr>
            <a:xfrm>
              <a:off x="4724675" y="2760625"/>
              <a:ext cx="3275" cy="14900"/>
            </a:xfrm>
            <a:custGeom>
              <a:rect b="b" l="l" r="r" t="t"/>
              <a:pathLst>
                <a:path extrusionOk="0" h="596" w="131">
                  <a:moveTo>
                    <a:pt x="121" y="1"/>
                  </a:moveTo>
                  <a:cubicBezTo>
                    <a:pt x="84" y="103"/>
                    <a:pt x="65" y="196"/>
                    <a:pt x="47" y="289"/>
                  </a:cubicBezTo>
                  <a:cubicBezTo>
                    <a:pt x="38" y="335"/>
                    <a:pt x="38" y="391"/>
                    <a:pt x="28" y="437"/>
                  </a:cubicBezTo>
                  <a:cubicBezTo>
                    <a:pt x="19" y="484"/>
                    <a:pt x="19" y="549"/>
                    <a:pt x="0" y="595"/>
                  </a:cubicBezTo>
                  <a:cubicBezTo>
                    <a:pt x="38" y="540"/>
                    <a:pt x="65" y="493"/>
                    <a:pt x="75" y="447"/>
                  </a:cubicBezTo>
                  <a:cubicBezTo>
                    <a:pt x="84" y="400"/>
                    <a:pt x="93" y="344"/>
                    <a:pt x="112" y="298"/>
                  </a:cubicBezTo>
                  <a:cubicBezTo>
                    <a:pt x="121" y="205"/>
                    <a:pt x="131" y="103"/>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50"/>
            <p:cNvSpPr/>
            <p:nvPr/>
          </p:nvSpPr>
          <p:spPr>
            <a:xfrm>
              <a:off x="4720725" y="2770150"/>
              <a:ext cx="2575" cy="10250"/>
            </a:xfrm>
            <a:custGeom>
              <a:rect b="b" l="l" r="r" t="t"/>
              <a:pathLst>
                <a:path extrusionOk="0" h="410" w="103">
                  <a:moveTo>
                    <a:pt x="93" y="1"/>
                  </a:moveTo>
                  <a:cubicBezTo>
                    <a:pt x="66" y="75"/>
                    <a:pt x="56" y="140"/>
                    <a:pt x="38" y="196"/>
                  </a:cubicBezTo>
                  <a:lnTo>
                    <a:pt x="1" y="409"/>
                  </a:lnTo>
                  <a:cubicBezTo>
                    <a:pt x="19" y="382"/>
                    <a:pt x="47" y="344"/>
                    <a:pt x="56" y="317"/>
                  </a:cubicBezTo>
                  <a:cubicBezTo>
                    <a:pt x="84" y="279"/>
                    <a:pt x="84" y="242"/>
                    <a:pt x="93" y="214"/>
                  </a:cubicBezTo>
                  <a:cubicBezTo>
                    <a:pt x="103" y="177"/>
                    <a:pt x="103" y="140"/>
                    <a:pt x="103" y="103"/>
                  </a:cubicBezTo>
                  <a:cubicBezTo>
                    <a:pt x="103" y="75"/>
                    <a:pt x="103" y="3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50"/>
            <p:cNvSpPr/>
            <p:nvPr/>
          </p:nvSpPr>
          <p:spPr>
            <a:xfrm>
              <a:off x="4723500" y="2758550"/>
              <a:ext cx="1675" cy="5825"/>
            </a:xfrm>
            <a:custGeom>
              <a:rect b="b" l="l" r="r" t="t"/>
              <a:pathLst>
                <a:path extrusionOk="0" h="233" w="67">
                  <a:moveTo>
                    <a:pt x="20" y="0"/>
                  </a:moveTo>
                  <a:cubicBezTo>
                    <a:pt x="1" y="47"/>
                    <a:pt x="1" y="84"/>
                    <a:pt x="1" y="121"/>
                  </a:cubicBezTo>
                  <a:lnTo>
                    <a:pt x="1" y="177"/>
                  </a:lnTo>
                  <a:cubicBezTo>
                    <a:pt x="1" y="186"/>
                    <a:pt x="1" y="214"/>
                    <a:pt x="10" y="232"/>
                  </a:cubicBezTo>
                  <a:cubicBezTo>
                    <a:pt x="47" y="195"/>
                    <a:pt x="66" y="167"/>
                    <a:pt x="66" y="121"/>
                  </a:cubicBezTo>
                  <a:cubicBezTo>
                    <a:pt x="66" y="102"/>
                    <a:pt x="66" y="84"/>
                    <a:pt x="47" y="56"/>
                  </a:cubicBezTo>
                  <a:cubicBezTo>
                    <a:pt x="38" y="37"/>
                    <a:pt x="29" y="9"/>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50"/>
            <p:cNvSpPr/>
            <p:nvPr/>
          </p:nvSpPr>
          <p:spPr>
            <a:xfrm>
              <a:off x="4748825" y="2778525"/>
              <a:ext cx="3525" cy="13475"/>
            </a:xfrm>
            <a:custGeom>
              <a:rect b="b" l="l" r="r" t="t"/>
              <a:pathLst>
                <a:path extrusionOk="0" h="539" w="141">
                  <a:moveTo>
                    <a:pt x="29" y="0"/>
                  </a:moveTo>
                  <a:lnTo>
                    <a:pt x="29" y="0"/>
                  </a:lnTo>
                  <a:cubicBezTo>
                    <a:pt x="84" y="84"/>
                    <a:pt x="94" y="177"/>
                    <a:pt x="84" y="260"/>
                  </a:cubicBezTo>
                  <a:lnTo>
                    <a:pt x="47" y="400"/>
                  </a:lnTo>
                  <a:cubicBezTo>
                    <a:pt x="38" y="418"/>
                    <a:pt x="38" y="446"/>
                    <a:pt x="19" y="465"/>
                  </a:cubicBezTo>
                  <a:cubicBezTo>
                    <a:pt x="10" y="493"/>
                    <a:pt x="10" y="511"/>
                    <a:pt x="1" y="539"/>
                  </a:cubicBezTo>
                  <a:cubicBezTo>
                    <a:pt x="10" y="511"/>
                    <a:pt x="38" y="502"/>
                    <a:pt x="47" y="474"/>
                  </a:cubicBezTo>
                  <a:cubicBezTo>
                    <a:pt x="66" y="465"/>
                    <a:pt x="84" y="446"/>
                    <a:pt x="94" y="418"/>
                  </a:cubicBezTo>
                  <a:cubicBezTo>
                    <a:pt x="121" y="372"/>
                    <a:pt x="140" y="316"/>
                    <a:pt x="140" y="270"/>
                  </a:cubicBezTo>
                  <a:cubicBezTo>
                    <a:pt x="140" y="223"/>
                    <a:pt x="140" y="167"/>
                    <a:pt x="121" y="121"/>
                  </a:cubicBezTo>
                  <a:cubicBezTo>
                    <a:pt x="103" y="74"/>
                    <a:pt x="75" y="28"/>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50"/>
            <p:cNvSpPr/>
            <p:nvPr/>
          </p:nvSpPr>
          <p:spPr>
            <a:xfrm>
              <a:off x="4742100" y="2787100"/>
              <a:ext cx="6975" cy="11175"/>
            </a:xfrm>
            <a:custGeom>
              <a:rect b="b" l="l" r="r" t="t"/>
              <a:pathLst>
                <a:path extrusionOk="0" h="447" w="279">
                  <a:moveTo>
                    <a:pt x="279" y="1"/>
                  </a:moveTo>
                  <a:lnTo>
                    <a:pt x="279" y="1"/>
                  </a:lnTo>
                  <a:cubicBezTo>
                    <a:pt x="251" y="29"/>
                    <a:pt x="223" y="66"/>
                    <a:pt x="195" y="103"/>
                  </a:cubicBezTo>
                  <a:cubicBezTo>
                    <a:pt x="177" y="140"/>
                    <a:pt x="158" y="187"/>
                    <a:pt x="130" y="215"/>
                  </a:cubicBezTo>
                  <a:lnTo>
                    <a:pt x="75" y="335"/>
                  </a:lnTo>
                  <a:cubicBezTo>
                    <a:pt x="47" y="382"/>
                    <a:pt x="28" y="419"/>
                    <a:pt x="0" y="447"/>
                  </a:cubicBezTo>
                  <a:cubicBezTo>
                    <a:pt x="37" y="438"/>
                    <a:pt x="75" y="400"/>
                    <a:pt x="112" y="373"/>
                  </a:cubicBezTo>
                  <a:cubicBezTo>
                    <a:pt x="140" y="335"/>
                    <a:pt x="168" y="289"/>
                    <a:pt x="186" y="252"/>
                  </a:cubicBezTo>
                  <a:cubicBezTo>
                    <a:pt x="233" y="168"/>
                    <a:pt x="260" y="85"/>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50"/>
            <p:cNvSpPr/>
            <p:nvPr/>
          </p:nvSpPr>
          <p:spPr>
            <a:xfrm>
              <a:off x="4739550" y="2796625"/>
              <a:ext cx="8375" cy="8625"/>
            </a:xfrm>
            <a:custGeom>
              <a:rect b="b" l="l" r="r" t="t"/>
              <a:pathLst>
                <a:path extrusionOk="0" h="345" w="335">
                  <a:moveTo>
                    <a:pt x="335" y="1"/>
                  </a:moveTo>
                  <a:cubicBezTo>
                    <a:pt x="279" y="47"/>
                    <a:pt x="223" y="103"/>
                    <a:pt x="167" y="177"/>
                  </a:cubicBezTo>
                  <a:cubicBezTo>
                    <a:pt x="102" y="233"/>
                    <a:pt x="56" y="289"/>
                    <a:pt x="0" y="345"/>
                  </a:cubicBezTo>
                  <a:cubicBezTo>
                    <a:pt x="47" y="335"/>
                    <a:pt x="84" y="317"/>
                    <a:pt x="121" y="289"/>
                  </a:cubicBezTo>
                  <a:cubicBezTo>
                    <a:pt x="149" y="270"/>
                    <a:pt x="186" y="242"/>
                    <a:pt x="214" y="205"/>
                  </a:cubicBezTo>
                  <a:cubicBezTo>
                    <a:pt x="232" y="187"/>
                    <a:pt x="260" y="149"/>
                    <a:pt x="279" y="112"/>
                  </a:cubicBezTo>
                  <a:cubicBezTo>
                    <a:pt x="307" y="84"/>
                    <a:pt x="325" y="38"/>
                    <a:pt x="3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50"/>
            <p:cNvSpPr/>
            <p:nvPr/>
          </p:nvSpPr>
          <p:spPr>
            <a:xfrm>
              <a:off x="4742800" y="2785475"/>
              <a:ext cx="3975" cy="7700"/>
            </a:xfrm>
            <a:custGeom>
              <a:rect b="b" l="l" r="r" t="t"/>
              <a:pathLst>
                <a:path extrusionOk="0" h="308" w="159">
                  <a:moveTo>
                    <a:pt x="149" y="1"/>
                  </a:moveTo>
                  <a:cubicBezTo>
                    <a:pt x="112" y="47"/>
                    <a:pt x="93" y="94"/>
                    <a:pt x="65" y="159"/>
                  </a:cubicBezTo>
                  <a:cubicBezTo>
                    <a:pt x="47" y="205"/>
                    <a:pt x="19" y="252"/>
                    <a:pt x="0" y="307"/>
                  </a:cubicBezTo>
                  <a:cubicBezTo>
                    <a:pt x="47" y="270"/>
                    <a:pt x="93" y="224"/>
                    <a:pt x="112" y="177"/>
                  </a:cubicBezTo>
                  <a:cubicBezTo>
                    <a:pt x="140" y="150"/>
                    <a:pt x="140" y="122"/>
                    <a:pt x="149" y="94"/>
                  </a:cubicBezTo>
                  <a:cubicBezTo>
                    <a:pt x="149" y="66"/>
                    <a:pt x="158"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50"/>
            <p:cNvSpPr/>
            <p:nvPr/>
          </p:nvSpPr>
          <p:spPr>
            <a:xfrm>
              <a:off x="4695175" y="2827300"/>
              <a:ext cx="12100" cy="3500"/>
            </a:xfrm>
            <a:custGeom>
              <a:rect b="b" l="l" r="r" t="t"/>
              <a:pathLst>
                <a:path extrusionOk="0" h="140" w="484">
                  <a:moveTo>
                    <a:pt x="484" y="0"/>
                  </a:moveTo>
                  <a:lnTo>
                    <a:pt x="484" y="0"/>
                  </a:lnTo>
                  <a:cubicBezTo>
                    <a:pt x="391" y="28"/>
                    <a:pt x="326" y="37"/>
                    <a:pt x="242" y="56"/>
                  </a:cubicBezTo>
                  <a:cubicBezTo>
                    <a:pt x="158" y="84"/>
                    <a:pt x="84" y="93"/>
                    <a:pt x="1" y="130"/>
                  </a:cubicBezTo>
                  <a:cubicBezTo>
                    <a:pt x="47" y="130"/>
                    <a:pt x="93" y="140"/>
                    <a:pt x="140" y="140"/>
                  </a:cubicBezTo>
                  <a:cubicBezTo>
                    <a:pt x="186" y="130"/>
                    <a:pt x="214" y="130"/>
                    <a:pt x="261" y="121"/>
                  </a:cubicBezTo>
                  <a:cubicBezTo>
                    <a:pt x="344" y="93"/>
                    <a:pt x="428" y="56"/>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50"/>
            <p:cNvSpPr/>
            <p:nvPr/>
          </p:nvSpPr>
          <p:spPr>
            <a:xfrm>
              <a:off x="4698900" y="2823575"/>
              <a:ext cx="8850" cy="3500"/>
            </a:xfrm>
            <a:custGeom>
              <a:rect b="b" l="l" r="r" t="t"/>
              <a:pathLst>
                <a:path extrusionOk="0" h="140" w="354">
                  <a:moveTo>
                    <a:pt x="353" y="1"/>
                  </a:moveTo>
                  <a:cubicBezTo>
                    <a:pt x="316" y="1"/>
                    <a:pt x="288" y="10"/>
                    <a:pt x="260" y="28"/>
                  </a:cubicBezTo>
                  <a:cubicBezTo>
                    <a:pt x="232" y="38"/>
                    <a:pt x="195" y="47"/>
                    <a:pt x="177" y="56"/>
                  </a:cubicBezTo>
                  <a:lnTo>
                    <a:pt x="0" y="131"/>
                  </a:lnTo>
                  <a:cubicBezTo>
                    <a:pt x="37" y="140"/>
                    <a:pt x="74" y="140"/>
                    <a:pt x="93" y="140"/>
                  </a:cubicBezTo>
                  <a:cubicBezTo>
                    <a:pt x="130" y="140"/>
                    <a:pt x="149" y="131"/>
                    <a:pt x="186" y="121"/>
                  </a:cubicBezTo>
                  <a:cubicBezTo>
                    <a:pt x="260" y="93"/>
                    <a:pt x="316" y="56"/>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50"/>
            <p:cNvSpPr/>
            <p:nvPr/>
          </p:nvSpPr>
          <p:spPr>
            <a:xfrm>
              <a:off x="4701450" y="2815450"/>
              <a:ext cx="6300" cy="7225"/>
            </a:xfrm>
            <a:custGeom>
              <a:rect b="b" l="l" r="r" t="t"/>
              <a:pathLst>
                <a:path extrusionOk="0" h="289" w="252">
                  <a:moveTo>
                    <a:pt x="251" y="0"/>
                  </a:moveTo>
                  <a:cubicBezTo>
                    <a:pt x="186" y="38"/>
                    <a:pt x="158" y="84"/>
                    <a:pt x="112" y="130"/>
                  </a:cubicBezTo>
                  <a:cubicBezTo>
                    <a:pt x="65" y="177"/>
                    <a:pt x="28" y="233"/>
                    <a:pt x="0" y="288"/>
                  </a:cubicBezTo>
                  <a:cubicBezTo>
                    <a:pt x="65" y="261"/>
                    <a:pt x="112" y="214"/>
                    <a:pt x="158" y="177"/>
                  </a:cubicBezTo>
                  <a:cubicBezTo>
                    <a:pt x="177" y="149"/>
                    <a:pt x="205" y="121"/>
                    <a:pt x="214" y="93"/>
                  </a:cubicBezTo>
                  <a:cubicBezTo>
                    <a:pt x="223" y="56"/>
                    <a:pt x="233" y="3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50"/>
            <p:cNvSpPr/>
            <p:nvPr/>
          </p:nvSpPr>
          <p:spPr>
            <a:xfrm>
              <a:off x="4707025" y="2816850"/>
              <a:ext cx="6750" cy="4650"/>
            </a:xfrm>
            <a:custGeom>
              <a:rect b="b" l="l" r="r" t="t"/>
              <a:pathLst>
                <a:path extrusionOk="0" h="186" w="270">
                  <a:moveTo>
                    <a:pt x="270" y="0"/>
                  </a:moveTo>
                  <a:cubicBezTo>
                    <a:pt x="214" y="9"/>
                    <a:pt x="168" y="37"/>
                    <a:pt x="121" y="74"/>
                  </a:cubicBezTo>
                  <a:cubicBezTo>
                    <a:pt x="75" y="102"/>
                    <a:pt x="38" y="139"/>
                    <a:pt x="0" y="186"/>
                  </a:cubicBezTo>
                  <a:cubicBezTo>
                    <a:pt x="56" y="177"/>
                    <a:pt x="103" y="139"/>
                    <a:pt x="149" y="121"/>
                  </a:cubicBezTo>
                  <a:cubicBezTo>
                    <a:pt x="195" y="84"/>
                    <a:pt x="233" y="47"/>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50"/>
            <p:cNvSpPr/>
            <p:nvPr/>
          </p:nvSpPr>
          <p:spPr>
            <a:xfrm>
              <a:off x="4711200" y="2819175"/>
              <a:ext cx="8850" cy="6275"/>
            </a:xfrm>
            <a:custGeom>
              <a:rect b="b" l="l" r="r" t="t"/>
              <a:pathLst>
                <a:path extrusionOk="0" h="251" w="354">
                  <a:moveTo>
                    <a:pt x="354" y="0"/>
                  </a:moveTo>
                  <a:lnTo>
                    <a:pt x="354" y="0"/>
                  </a:lnTo>
                  <a:cubicBezTo>
                    <a:pt x="289" y="19"/>
                    <a:pt x="214" y="65"/>
                    <a:pt x="159" y="93"/>
                  </a:cubicBezTo>
                  <a:cubicBezTo>
                    <a:pt x="103" y="139"/>
                    <a:pt x="47" y="186"/>
                    <a:pt x="1" y="251"/>
                  </a:cubicBezTo>
                  <a:cubicBezTo>
                    <a:pt x="66" y="223"/>
                    <a:pt x="140" y="186"/>
                    <a:pt x="196" y="139"/>
                  </a:cubicBezTo>
                  <a:cubicBezTo>
                    <a:pt x="251" y="112"/>
                    <a:pt x="307" y="65"/>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50"/>
            <p:cNvSpPr/>
            <p:nvPr/>
          </p:nvSpPr>
          <p:spPr>
            <a:xfrm>
              <a:off x="4678675" y="2754125"/>
              <a:ext cx="6300" cy="12575"/>
            </a:xfrm>
            <a:custGeom>
              <a:rect b="b" l="l" r="r" t="t"/>
              <a:pathLst>
                <a:path extrusionOk="0" h="503" w="252">
                  <a:moveTo>
                    <a:pt x="252" y="1"/>
                  </a:moveTo>
                  <a:lnTo>
                    <a:pt x="252" y="1"/>
                  </a:lnTo>
                  <a:cubicBezTo>
                    <a:pt x="205" y="38"/>
                    <a:pt x="168" y="66"/>
                    <a:pt x="150" y="112"/>
                  </a:cubicBezTo>
                  <a:cubicBezTo>
                    <a:pt x="112" y="140"/>
                    <a:pt x="84" y="177"/>
                    <a:pt x="66" y="224"/>
                  </a:cubicBezTo>
                  <a:cubicBezTo>
                    <a:pt x="19" y="307"/>
                    <a:pt x="1" y="409"/>
                    <a:pt x="10" y="502"/>
                  </a:cubicBezTo>
                  <a:cubicBezTo>
                    <a:pt x="19" y="456"/>
                    <a:pt x="29" y="419"/>
                    <a:pt x="57" y="372"/>
                  </a:cubicBezTo>
                  <a:cubicBezTo>
                    <a:pt x="66" y="326"/>
                    <a:pt x="84" y="279"/>
                    <a:pt x="112" y="251"/>
                  </a:cubicBezTo>
                  <a:lnTo>
                    <a:pt x="25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50"/>
            <p:cNvSpPr/>
            <p:nvPr/>
          </p:nvSpPr>
          <p:spPr>
            <a:xfrm>
              <a:off x="4679850" y="2759700"/>
              <a:ext cx="4200" cy="10950"/>
            </a:xfrm>
            <a:custGeom>
              <a:rect b="b" l="l" r="r" t="t"/>
              <a:pathLst>
                <a:path extrusionOk="0" h="438" w="168">
                  <a:moveTo>
                    <a:pt x="168" y="1"/>
                  </a:moveTo>
                  <a:lnTo>
                    <a:pt x="168" y="1"/>
                  </a:lnTo>
                  <a:cubicBezTo>
                    <a:pt x="140" y="38"/>
                    <a:pt x="112" y="75"/>
                    <a:pt x="93" y="93"/>
                  </a:cubicBezTo>
                  <a:cubicBezTo>
                    <a:pt x="65" y="112"/>
                    <a:pt x="37" y="168"/>
                    <a:pt x="28" y="196"/>
                  </a:cubicBezTo>
                  <a:cubicBezTo>
                    <a:pt x="10" y="279"/>
                    <a:pt x="0" y="363"/>
                    <a:pt x="19" y="437"/>
                  </a:cubicBezTo>
                  <a:lnTo>
                    <a:pt x="56" y="326"/>
                  </a:lnTo>
                  <a:lnTo>
                    <a:pt x="93" y="224"/>
                  </a:lnTo>
                  <a:cubicBezTo>
                    <a:pt x="121" y="149"/>
                    <a:pt x="149" y="84"/>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50"/>
            <p:cNvSpPr/>
            <p:nvPr/>
          </p:nvSpPr>
          <p:spPr>
            <a:xfrm>
              <a:off x="4681700" y="2766900"/>
              <a:ext cx="2825" cy="12575"/>
            </a:xfrm>
            <a:custGeom>
              <a:rect b="b" l="l" r="r" t="t"/>
              <a:pathLst>
                <a:path extrusionOk="0" h="503" w="113">
                  <a:moveTo>
                    <a:pt x="112" y="1"/>
                  </a:moveTo>
                  <a:cubicBezTo>
                    <a:pt x="66" y="84"/>
                    <a:pt x="38" y="168"/>
                    <a:pt x="29" y="251"/>
                  </a:cubicBezTo>
                  <a:cubicBezTo>
                    <a:pt x="29" y="298"/>
                    <a:pt x="19" y="326"/>
                    <a:pt x="19" y="372"/>
                  </a:cubicBezTo>
                  <a:cubicBezTo>
                    <a:pt x="1" y="419"/>
                    <a:pt x="19" y="456"/>
                    <a:pt x="29" y="502"/>
                  </a:cubicBezTo>
                  <a:lnTo>
                    <a:pt x="47" y="372"/>
                  </a:lnTo>
                  <a:cubicBezTo>
                    <a:pt x="66" y="344"/>
                    <a:pt x="66" y="307"/>
                    <a:pt x="75" y="261"/>
                  </a:cubicBezTo>
                  <a:cubicBezTo>
                    <a:pt x="94" y="177"/>
                    <a:pt x="112" y="93"/>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50"/>
            <p:cNvSpPr/>
            <p:nvPr/>
          </p:nvSpPr>
          <p:spPr>
            <a:xfrm>
              <a:off x="4677050" y="2775725"/>
              <a:ext cx="1650" cy="12800"/>
            </a:xfrm>
            <a:custGeom>
              <a:rect b="b" l="l" r="r" t="t"/>
              <a:pathLst>
                <a:path extrusionOk="0" h="512" w="66">
                  <a:moveTo>
                    <a:pt x="38" y="1"/>
                  </a:moveTo>
                  <a:cubicBezTo>
                    <a:pt x="19" y="84"/>
                    <a:pt x="1" y="159"/>
                    <a:pt x="1" y="251"/>
                  </a:cubicBezTo>
                  <a:cubicBezTo>
                    <a:pt x="1" y="289"/>
                    <a:pt x="1" y="335"/>
                    <a:pt x="19" y="382"/>
                  </a:cubicBezTo>
                  <a:cubicBezTo>
                    <a:pt x="29" y="428"/>
                    <a:pt x="38" y="474"/>
                    <a:pt x="66" y="512"/>
                  </a:cubicBezTo>
                  <a:lnTo>
                    <a:pt x="66" y="382"/>
                  </a:lnTo>
                  <a:lnTo>
                    <a:pt x="66" y="251"/>
                  </a:lnTo>
                  <a:cubicBezTo>
                    <a:pt x="66" y="177"/>
                    <a:pt x="66" y="94"/>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50"/>
            <p:cNvSpPr/>
            <p:nvPr/>
          </p:nvSpPr>
          <p:spPr>
            <a:xfrm>
              <a:off x="4679375" y="2785475"/>
              <a:ext cx="2350" cy="13275"/>
            </a:xfrm>
            <a:custGeom>
              <a:rect b="b" l="l" r="r" t="t"/>
              <a:pathLst>
                <a:path extrusionOk="0" h="531" w="94">
                  <a:moveTo>
                    <a:pt x="94" y="1"/>
                  </a:moveTo>
                  <a:lnTo>
                    <a:pt x="94" y="1"/>
                  </a:lnTo>
                  <a:cubicBezTo>
                    <a:pt x="47" y="84"/>
                    <a:pt x="29" y="168"/>
                    <a:pt x="19" y="242"/>
                  </a:cubicBezTo>
                  <a:cubicBezTo>
                    <a:pt x="1" y="298"/>
                    <a:pt x="1" y="335"/>
                    <a:pt x="1" y="382"/>
                  </a:cubicBezTo>
                  <a:cubicBezTo>
                    <a:pt x="1" y="438"/>
                    <a:pt x="19" y="493"/>
                    <a:pt x="38" y="530"/>
                  </a:cubicBezTo>
                  <a:cubicBezTo>
                    <a:pt x="38" y="484"/>
                    <a:pt x="38" y="447"/>
                    <a:pt x="47" y="400"/>
                  </a:cubicBezTo>
                  <a:lnTo>
                    <a:pt x="75" y="270"/>
                  </a:lnTo>
                  <a:cubicBezTo>
                    <a:pt x="84" y="177"/>
                    <a:pt x="94" y="94"/>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50"/>
            <p:cNvSpPr/>
            <p:nvPr/>
          </p:nvSpPr>
          <p:spPr>
            <a:xfrm>
              <a:off x="4708425" y="2773175"/>
              <a:ext cx="2800" cy="5375"/>
            </a:xfrm>
            <a:custGeom>
              <a:rect b="b" l="l" r="r" t="t"/>
              <a:pathLst>
                <a:path extrusionOk="0" h="215" w="112">
                  <a:moveTo>
                    <a:pt x="93" y="0"/>
                  </a:moveTo>
                  <a:lnTo>
                    <a:pt x="93" y="0"/>
                  </a:lnTo>
                  <a:cubicBezTo>
                    <a:pt x="65" y="28"/>
                    <a:pt x="37" y="65"/>
                    <a:pt x="28" y="103"/>
                  </a:cubicBezTo>
                  <a:cubicBezTo>
                    <a:pt x="19" y="131"/>
                    <a:pt x="0" y="168"/>
                    <a:pt x="19" y="214"/>
                  </a:cubicBezTo>
                  <a:cubicBezTo>
                    <a:pt x="47" y="186"/>
                    <a:pt x="74" y="149"/>
                    <a:pt x="84" y="112"/>
                  </a:cubicBezTo>
                  <a:cubicBezTo>
                    <a:pt x="93" y="75"/>
                    <a:pt x="112" y="4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50"/>
            <p:cNvSpPr/>
            <p:nvPr/>
          </p:nvSpPr>
          <p:spPr>
            <a:xfrm>
              <a:off x="4711900" y="2769700"/>
              <a:ext cx="2800" cy="5350"/>
            </a:xfrm>
            <a:custGeom>
              <a:rect b="b" l="l" r="r" t="t"/>
              <a:pathLst>
                <a:path extrusionOk="0" h="214" w="112">
                  <a:moveTo>
                    <a:pt x="93" y="0"/>
                  </a:moveTo>
                  <a:lnTo>
                    <a:pt x="93" y="0"/>
                  </a:lnTo>
                  <a:cubicBezTo>
                    <a:pt x="65" y="19"/>
                    <a:pt x="47" y="56"/>
                    <a:pt x="28" y="102"/>
                  </a:cubicBezTo>
                  <a:cubicBezTo>
                    <a:pt x="19" y="130"/>
                    <a:pt x="0" y="167"/>
                    <a:pt x="19" y="214"/>
                  </a:cubicBezTo>
                  <a:cubicBezTo>
                    <a:pt x="47" y="186"/>
                    <a:pt x="75" y="149"/>
                    <a:pt x="84" y="112"/>
                  </a:cubicBezTo>
                  <a:cubicBezTo>
                    <a:pt x="93" y="74"/>
                    <a:pt x="112" y="37"/>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50"/>
            <p:cNvSpPr/>
            <p:nvPr/>
          </p:nvSpPr>
          <p:spPr>
            <a:xfrm>
              <a:off x="4680300" y="2803825"/>
              <a:ext cx="1425" cy="8850"/>
            </a:xfrm>
            <a:custGeom>
              <a:rect b="b" l="l" r="r" t="t"/>
              <a:pathLst>
                <a:path extrusionOk="0" h="354" w="57">
                  <a:moveTo>
                    <a:pt x="29" y="1"/>
                  </a:moveTo>
                  <a:cubicBezTo>
                    <a:pt x="1" y="57"/>
                    <a:pt x="1" y="122"/>
                    <a:pt x="10" y="177"/>
                  </a:cubicBezTo>
                  <a:cubicBezTo>
                    <a:pt x="10" y="215"/>
                    <a:pt x="10" y="242"/>
                    <a:pt x="29" y="270"/>
                  </a:cubicBezTo>
                  <a:cubicBezTo>
                    <a:pt x="29" y="289"/>
                    <a:pt x="38" y="326"/>
                    <a:pt x="57" y="354"/>
                  </a:cubicBezTo>
                  <a:lnTo>
                    <a:pt x="57" y="177"/>
                  </a:lnTo>
                  <a:cubicBezTo>
                    <a:pt x="57" y="122"/>
                    <a:pt x="47" y="5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50"/>
            <p:cNvSpPr/>
            <p:nvPr/>
          </p:nvSpPr>
          <p:spPr>
            <a:xfrm>
              <a:off x="4834550" y="3096450"/>
              <a:ext cx="81300" cy="84425"/>
            </a:xfrm>
            <a:custGeom>
              <a:rect b="b" l="l" r="r" t="t"/>
              <a:pathLst>
                <a:path extrusionOk="0" h="3377" w="3252">
                  <a:moveTo>
                    <a:pt x="1819" y="1"/>
                  </a:moveTo>
                  <a:cubicBezTo>
                    <a:pt x="1619" y="1"/>
                    <a:pt x="1454" y="178"/>
                    <a:pt x="1366" y="355"/>
                  </a:cubicBezTo>
                  <a:cubicBezTo>
                    <a:pt x="1273" y="541"/>
                    <a:pt x="1226" y="746"/>
                    <a:pt x="1115" y="922"/>
                  </a:cubicBezTo>
                  <a:cubicBezTo>
                    <a:pt x="1078" y="727"/>
                    <a:pt x="1041" y="513"/>
                    <a:pt x="938" y="337"/>
                  </a:cubicBezTo>
                  <a:cubicBezTo>
                    <a:pt x="848" y="189"/>
                    <a:pt x="685" y="70"/>
                    <a:pt x="508" y="70"/>
                  </a:cubicBezTo>
                  <a:cubicBezTo>
                    <a:pt x="484" y="70"/>
                    <a:pt x="460" y="72"/>
                    <a:pt x="437" y="77"/>
                  </a:cubicBezTo>
                  <a:cubicBezTo>
                    <a:pt x="112" y="132"/>
                    <a:pt x="9" y="541"/>
                    <a:pt x="9" y="866"/>
                  </a:cubicBezTo>
                  <a:cubicBezTo>
                    <a:pt x="0" y="1675"/>
                    <a:pt x="195" y="2474"/>
                    <a:pt x="567" y="3198"/>
                  </a:cubicBezTo>
                  <a:cubicBezTo>
                    <a:pt x="622" y="3333"/>
                    <a:pt x="752" y="3377"/>
                    <a:pt x="889" y="3377"/>
                  </a:cubicBezTo>
                  <a:cubicBezTo>
                    <a:pt x="1007" y="3377"/>
                    <a:pt x="1131" y="3344"/>
                    <a:pt x="1217" y="3310"/>
                  </a:cubicBezTo>
                  <a:cubicBezTo>
                    <a:pt x="1942" y="3022"/>
                    <a:pt x="2601" y="2557"/>
                    <a:pt x="3020" y="1907"/>
                  </a:cubicBezTo>
                  <a:cubicBezTo>
                    <a:pt x="3150" y="1702"/>
                    <a:pt x="3252" y="1480"/>
                    <a:pt x="3252" y="1238"/>
                  </a:cubicBezTo>
                  <a:cubicBezTo>
                    <a:pt x="3243" y="987"/>
                    <a:pt x="3085" y="736"/>
                    <a:pt x="2852" y="690"/>
                  </a:cubicBezTo>
                  <a:cubicBezTo>
                    <a:pt x="2823" y="683"/>
                    <a:pt x="2793" y="680"/>
                    <a:pt x="2763" y="680"/>
                  </a:cubicBezTo>
                  <a:cubicBezTo>
                    <a:pt x="2545" y="680"/>
                    <a:pt x="2336" y="850"/>
                    <a:pt x="2156" y="1006"/>
                  </a:cubicBezTo>
                  <a:cubicBezTo>
                    <a:pt x="2221" y="801"/>
                    <a:pt x="2267" y="606"/>
                    <a:pt x="2230" y="411"/>
                  </a:cubicBezTo>
                  <a:cubicBezTo>
                    <a:pt x="2193" y="216"/>
                    <a:pt x="2044" y="12"/>
                    <a:pt x="1849" y="2"/>
                  </a:cubicBezTo>
                  <a:cubicBezTo>
                    <a:pt x="1839" y="1"/>
                    <a:pt x="1829" y="1"/>
                    <a:pt x="181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50"/>
            <p:cNvSpPr/>
            <p:nvPr/>
          </p:nvSpPr>
          <p:spPr>
            <a:xfrm>
              <a:off x="4834075" y="3094625"/>
              <a:ext cx="83175" cy="85900"/>
            </a:xfrm>
            <a:custGeom>
              <a:rect b="b" l="l" r="r" t="t"/>
              <a:pathLst>
                <a:path extrusionOk="0" h="3436" w="3327">
                  <a:moveTo>
                    <a:pt x="1840" y="1"/>
                  </a:moveTo>
                  <a:cubicBezTo>
                    <a:pt x="1729" y="1"/>
                    <a:pt x="1608" y="66"/>
                    <a:pt x="1524" y="140"/>
                  </a:cubicBezTo>
                  <a:cubicBezTo>
                    <a:pt x="1450" y="215"/>
                    <a:pt x="1376" y="308"/>
                    <a:pt x="1329" y="410"/>
                  </a:cubicBezTo>
                  <a:cubicBezTo>
                    <a:pt x="1264" y="558"/>
                    <a:pt x="1218" y="716"/>
                    <a:pt x="1153" y="856"/>
                  </a:cubicBezTo>
                  <a:cubicBezTo>
                    <a:pt x="1134" y="716"/>
                    <a:pt x="1087" y="558"/>
                    <a:pt x="1013" y="419"/>
                  </a:cubicBezTo>
                  <a:cubicBezTo>
                    <a:pt x="967" y="326"/>
                    <a:pt x="902" y="261"/>
                    <a:pt x="809" y="205"/>
                  </a:cubicBezTo>
                  <a:cubicBezTo>
                    <a:pt x="725" y="140"/>
                    <a:pt x="623" y="112"/>
                    <a:pt x="521" y="112"/>
                  </a:cubicBezTo>
                  <a:cubicBezTo>
                    <a:pt x="409" y="112"/>
                    <a:pt x="307" y="159"/>
                    <a:pt x="233" y="224"/>
                  </a:cubicBezTo>
                  <a:cubicBezTo>
                    <a:pt x="168" y="298"/>
                    <a:pt x="112" y="391"/>
                    <a:pt x="84" y="484"/>
                  </a:cubicBezTo>
                  <a:cubicBezTo>
                    <a:pt x="19" y="670"/>
                    <a:pt x="0" y="865"/>
                    <a:pt x="19" y="1060"/>
                  </a:cubicBezTo>
                  <a:cubicBezTo>
                    <a:pt x="28" y="1441"/>
                    <a:pt x="84" y="1831"/>
                    <a:pt x="177" y="2203"/>
                  </a:cubicBezTo>
                  <a:cubicBezTo>
                    <a:pt x="269" y="2571"/>
                    <a:pt x="407" y="2921"/>
                    <a:pt x="581" y="3262"/>
                  </a:cubicBezTo>
                  <a:lnTo>
                    <a:pt x="581" y="3262"/>
                  </a:lnTo>
                  <a:cubicBezTo>
                    <a:pt x="407" y="2921"/>
                    <a:pt x="269" y="2571"/>
                    <a:pt x="196" y="2203"/>
                  </a:cubicBezTo>
                  <a:cubicBezTo>
                    <a:pt x="103" y="1831"/>
                    <a:pt x="56" y="1441"/>
                    <a:pt x="56" y="1060"/>
                  </a:cubicBezTo>
                  <a:cubicBezTo>
                    <a:pt x="56" y="874"/>
                    <a:pt x="65" y="679"/>
                    <a:pt x="131" y="503"/>
                  </a:cubicBezTo>
                  <a:cubicBezTo>
                    <a:pt x="168" y="419"/>
                    <a:pt x="214" y="345"/>
                    <a:pt x="288" y="270"/>
                  </a:cubicBezTo>
                  <a:cubicBezTo>
                    <a:pt x="354" y="215"/>
                    <a:pt x="437" y="177"/>
                    <a:pt x="530" y="177"/>
                  </a:cubicBezTo>
                  <a:cubicBezTo>
                    <a:pt x="623" y="177"/>
                    <a:pt x="697" y="215"/>
                    <a:pt x="772" y="261"/>
                  </a:cubicBezTo>
                  <a:cubicBezTo>
                    <a:pt x="837" y="317"/>
                    <a:pt x="902" y="382"/>
                    <a:pt x="948" y="456"/>
                  </a:cubicBezTo>
                  <a:cubicBezTo>
                    <a:pt x="1022" y="623"/>
                    <a:pt x="1060" y="809"/>
                    <a:pt x="1087" y="995"/>
                  </a:cubicBezTo>
                  <a:lnTo>
                    <a:pt x="1106" y="1125"/>
                  </a:lnTo>
                  <a:lnTo>
                    <a:pt x="1180" y="1014"/>
                  </a:lnTo>
                  <a:cubicBezTo>
                    <a:pt x="1301" y="828"/>
                    <a:pt x="1348" y="623"/>
                    <a:pt x="1431" y="447"/>
                  </a:cubicBezTo>
                  <a:cubicBezTo>
                    <a:pt x="1478" y="363"/>
                    <a:pt x="1524" y="289"/>
                    <a:pt x="1598" y="215"/>
                  </a:cubicBezTo>
                  <a:cubicBezTo>
                    <a:pt x="1664" y="159"/>
                    <a:pt x="1747" y="112"/>
                    <a:pt x="1840" y="112"/>
                  </a:cubicBezTo>
                  <a:cubicBezTo>
                    <a:pt x="1924" y="112"/>
                    <a:pt x="1998" y="150"/>
                    <a:pt x="2072" y="215"/>
                  </a:cubicBezTo>
                  <a:cubicBezTo>
                    <a:pt x="2128" y="289"/>
                    <a:pt x="2175" y="363"/>
                    <a:pt x="2202" y="456"/>
                  </a:cubicBezTo>
                  <a:cubicBezTo>
                    <a:pt x="2230" y="642"/>
                    <a:pt x="2184" y="846"/>
                    <a:pt x="2137" y="1042"/>
                  </a:cubicBezTo>
                  <a:lnTo>
                    <a:pt x="2091" y="1227"/>
                  </a:lnTo>
                  <a:lnTo>
                    <a:pt x="2091" y="1227"/>
                  </a:lnTo>
                  <a:lnTo>
                    <a:pt x="2230" y="1097"/>
                  </a:lnTo>
                  <a:cubicBezTo>
                    <a:pt x="2314" y="1032"/>
                    <a:pt x="2397" y="958"/>
                    <a:pt x="2490" y="902"/>
                  </a:cubicBezTo>
                  <a:cubicBezTo>
                    <a:pt x="2583" y="846"/>
                    <a:pt x="2676" y="800"/>
                    <a:pt x="2769" y="800"/>
                  </a:cubicBezTo>
                  <a:cubicBezTo>
                    <a:pt x="2786" y="797"/>
                    <a:pt x="2802" y="795"/>
                    <a:pt x="2819" y="795"/>
                  </a:cubicBezTo>
                  <a:cubicBezTo>
                    <a:pt x="2898" y="795"/>
                    <a:pt x="2979" y="828"/>
                    <a:pt x="3048" y="874"/>
                  </a:cubicBezTo>
                  <a:cubicBezTo>
                    <a:pt x="3131" y="939"/>
                    <a:pt x="3187" y="1032"/>
                    <a:pt x="3224" y="1125"/>
                  </a:cubicBezTo>
                  <a:cubicBezTo>
                    <a:pt x="3252" y="1218"/>
                    <a:pt x="3252" y="1320"/>
                    <a:pt x="3243" y="1422"/>
                  </a:cubicBezTo>
                  <a:cubicBezTo>
                    <a:pt x="3234" y="1525"/>
                    <a:pt x="3197" y="1636"/>
                    <a:pt x="3150" y="1729"/>
                  </a:cubicBezTo>
                  <a:cubicBezTo>
                    <a:pt x="3104" y="1822"/>
                    <a:pt x="3048" y="1924"/>
                    <a:pt x="2992" y="2008"/>
                  </a:cubicBezTo>
                  <a:cubicBezTo>
                    <a:pt x="2927" y="2101"/>
                    <a:pt x="2862" y="2175"/>
                    <a:pt x="2788" y="2268"/>
                  </a:cubicBezTo>
                  <a:cubicBezTo>
                    <a:pt x="2509" y="2612"/>
                    <a:pt x="2165" y="2890"/>
                    <a:pt x="1784" y="3104"/>
                  </a:cubicBezTo>
                  <a:cubicBezTo>
                    <a:pt x="1656" y="3174"/>
                    <a:pt x="1532" y="3240"/>
                    <a:pt x="1409" y="3296"/>
                  </a:cubicBezTo>
                  <a:lnTo>
                    <a:pt x="1409" y="3296"/>
                  </a:lnTo>
                  <a:cubicBezTo>
                    <a:pt x="1539" y="3240"/>
                    <a:pt x="1668" y="3176"/>
                    <a:pt x="1794" y="3104"/>
                  </a:cubicBezTo>
                  <a:cubicBezTo>
                    <a:pt x="2175" y="2900"/>
                    <a:pt x="2537" y="2630"/>
                    <a:pt x="2843" y="2296"/>
                  </a:cubicBezTo>
                  <a:cubicBezTo>
                    <a:pt x="2908" y="2212"/>
                    <a:pt x="2983" y="2119"/>
                    <a:pt x="3048" y="2026"/>
                  </a:cubicBezTo>
                  <a:cubicBezTo>
                    <a:pt x="3113" y="1933"/>
                    <a:pt x="3178" y="1841"/>
                    <a:pt x="3224" y="1738"/>
                  </a:cubicBezTo>
                  <a:cubicBezTo>
                    <a:pt x="3243" y="1664"/>
                    <a:pt x="3280" y="1562"/>
                    <a:pt x="3308" y="1450"/>
                  </a:cubicBezTo>
                  <a:cubicBezTo>
                    <a:pt x="3327" y="1330"/>
                    <a:pt x="3317" y="1218"/>
                    <a:pt x="3280" y="1097"/>
                  </a:cubicBezTo>
                  <a:cubicBezTo>
                    <a:pt x="3243" y="986"/>
                    <a:pt x="3178" y="874"/>
                    <a:pt x="3085" y="809"/>
                  </a:cubicBezTo>
                  <a:cubicBezTo>
                    <a:pt x="3008" y="740"/>
                    <a:pt x="2905" y="702"/>
                    <a:pt x="2808" y="702"/>
                  </a:cubicBezTo>
                  <a:cubicBezTo>
                    <a:pt x="2789" y="702"/>
                    <a:pt x="2769" y="704"/>
                    <a:pt x="2751" y="707"/>
                  </a:cubicBezTo>
                  <a:cubicBezTo>
                    <a:pt x="2620" y="716"/>
                    <a:pt x="2518" y="763"/>
                    <a:pt x="2425" y="819"/>
                  </a:cubicBezTo>
                  <a:cubicBezTo>
                    <a:pt x="2379" y="856"/>
                    <a:pt x="2332" y="874"/>
                    <a:pt x="2286" y="911"/>
                  </a:cubicBezTo>
                  <a:cubicBezTo>
                    <a:pt x="2295" y="865"/>
                    <a:pt x="2305" y="819"/>
                    <a:pt x="2305" y="772"/>
                  </a:cubicBezTo>
                  <a:cubicBezTo>
                    <a:pt x="2314" y="670"/>
                    <a:pt x="2332" y="549"/>
                    <a:pt x="2305" y="447"/>
                  </a:cubicBezTo>
                  <a:cubicBezTo>
                    <a:pt x="2286" y="335"/>
                    <a:pt x="2221" y="224"/>
                    <a:pt x="2156" y="140"/>
                  </a:cubicBezTo>
                  <a:cubicBezTo>
                    <a:pt x="2072" y="66"/>
                    <a:pt x="1961" y="1"/>
                    <a:pt x="1840" y="1"/>
                  </a:cubicBezTo>
                  <a:close/>
                  <a:moveTo>
                    <a:pt x="604" y="3262"/>
                  </a:moveTo>
                  <a:lnTo>
                    <a:pt x="604" y="3262"/>
                  </a:lnTo>
                  <a:cubicBezTo>
                    <a:pt x="632" y="3318"/>
                    <a:pt x="669" y="3355"/>
                    <a:pt x="716" y="3383"/>
                  </a:cubicBezTo>
                  <a:cubicBezTo>
                    <a:pt x="669" y="3355"/>
                    <a:pt x="632" y="3308"/>
                    <a:pt x="604" y="3262"/>
                  </a:cubicBezTo>
                  <a:close/>
                  <a:moveTo>
                    <a:pt x="1409" y="3296"/>
                  </a:moveTo>
                  <a:cubicBezTo>
                    <a:pt x="1336" y="3327"/>
                    <a:pt x="1263" y="3356"/>
                    <a:pt x="1190" y="3383"/>
                  </a:cubicBezTo>
                  <a:cubicBezTo>
                    <a:pt x="1263" y="3359"/>
                    <a:pt x="1335" y="3329"/>
                    <a:pt x="1409" y="3296"/>
                  </a:cubicBezTo>
                  <a:close/>
                  <a:moveTo>
                    <a:pt x="716" y="3383"/>
                  </a:moveTo>
                  <a:cubicBezTo>
                    <a:pt x="762" y="3420"/>
                    <a:pt x="818" y="3429"/>
                    <a:pt x="865" y="3429"/>
                  </a:cubicBezTo>
                  <a:cubicBezTo>
                    <a:pt x="809" y="3420"/>
                    <a:pt x="762" y="3411"/>
                    <a:pt x="716" y="3383"/>
                  </a:cubicBezTo>
                  <a:close/>
                  <a:moveTo>
                    <a:pt x="1190" y="3383"/>
                  </a:moveTo>
                  <a:lnTo>
                    <a:pt x="1190" y="3383"/>
                  </a:lnTo>
                  <a:cubicBezTo>
                    <a:pt x="1111" y="3411"/>
                    <a:pt x="1021" y="3434"/>
                    <a:pt x="938" y="3435"/>
                  </a:cubicBezTo>
                  <a:lnTo>
                    <a:pt x="938" y="3435"/>
                  </a:lnTo>
                  <a:cubicBezTo>
                    <a:pt x="914" y="3435"/>
                    <a:pt x="890" y="3433"/>
                    <a:pt x="865" y="3429"/>
                  </a:cubicBezTo>
                  <a:lnTo>
                    <a:pt x="865" y="3429"/>
                  </a:lnTo>
                  <a:cubicBezTo>
                    <a:pt x="887" y="3433"/>
                    <a:pt x="910" y="3435"/>
                    <a:pt x="934" y="3435"/>
                  </a:cubicBezTo>
                  <a:cubicBezTo>
                    <a:pt x="935" y="3435"/>
                    <a:pt x="936" y="3435"/>
                    <a:pt x="938" y="3435"/>
                  </a:cubicBezTo>
                  <a:lnTo>
                    <a:pt x="938" y="3435"/>
                  </a:lnTo>
                  <a:cubicBezTo>
                    <a:pt x="939" y="3435"/>
                    <a:pt x="940" y="3435"/>
                    <a:pt x="941" y="3435"/>
                  </a:cubicBezTo>
                  <a:cubicBezTo>
                    <a:pt x="1030" y="3435"/>
                    <a:pt x="1110" y="3412"/>
                    <a:pt x="1190" y="338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50"/>
            <p:cNvSpPr/>
            <p:nvPr/>
          </p:nvSpPr>
          <p:spPr>
            <a:xfrm>
              <a:off x="4852200" y="3119725"/>
              <a:ext cx="10225" cy="60400"/>
            </a:xfrm>
            <a:custGeom>
              <a:rect b="b" l="l" r="r" t="t"/>
              <a:pathLst>
                <a:path extrusionOk="0" h="2416" w="409">
                  <a:moveTo>
                    <a:pt x="409" y="0"/>
                  </a:moveTo>
                  <a:lnTo>
                    <a:pt x="409" y="0"/>
                  </a:lnTo>
                  <a:cubicBezTo>
                    <a:pt x="372" y="195"/>
                    <a:pt x="335" y="409"/>
                    <a:pt x="316" y="604"/>
                  </a:cubicBezTo>
                  <a:lnTo>
                    <a:pt x="223" y="1208"/>
                  </a:lnTo>
                  <a:lnTo>
                    <a:pt x="130" y="1812"/>
                  </a:lnTo>
                  <a:cubicBezTo>
                    <a:pt x="102" y="1914"/>
                    <a:pt x="93" y="2007"/>
                    <a:pt x="65" y="2119"/>
                  </a:cubicBezTo>
                  <a:cubicBezTo>
                    <a:pt x="47" y="2221"/>
                    <a:pt x="28" y="2323"/>
                    <a:pt x="0" y="2416"/>
                  </a:cubicBezTo>
                  <a:cubicBezTo>
                    <a:pt x="84" y="2230"/>
                    <a:pt x="112" y="2026"/>
                    <a:pt x="167" y="1821"/>
                  </a:cubicBezTo>
                  <a:cubicBezTo>
                    <a:pt x="195" y="1626"/>
                    <a:pt x="232" y="1422"/>
                    <a:pt x="270" y="1217"/>
                  </a:cubicBezTo>
                  <a:cubicBezTo>
                    <a:pt x="307" y="1022"/>
                    <a:pt x="325" y="818"/>
                    <a:pt x="353" y="614"/>
                  </a:cubicBezTo>
                  <a:cubicBezTo>
                    <a:pt x="372" y="409"/>
                    <a:pt x="400" y="214"/>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50"/>
            <p:cNvSpPr/>
            <p:nvPr/>
          </p:nvSpPr>
          <p:spPr>
            <a:xfrm>
              <a:off x="4854750" y="3122275"/>
              <a:ext cx="33700" cy="58550"/>
            </a:xfrm>
            <a:custGeom>
              <a:rect b="b" l="l" r="r" t="t"/>
              <a:pathLst>
                <a:path extrusionOk="0" h="2342" w="1348">
                  <a:moveTo>
                    <a:pt x="1348" y="1"/>
                  </a:moveTo>
                  <a:lnTo>
                    <a:pt x="1348" y="1"/>
                  </a:lnTo>
                  <a:cubicBezTo>
                    <a:pt x="1227" y="186"/>
                    <a:pt x="1097" y="372"/>
                    <a:pt x="994" y="558"/>
                  </a:cubicBezTo>
                  <a:cubicBezTo>
                    <a:pt x="874" y="762"/>
                    <a:pt x="762" y="939"/>
                    <a:pt x="641" y="1143"/>
                  </a:cubicBezTo>
                  <a:cubicBezTo>
                    <a:pt x="530" y="1338"/>
                    <a:pt x="409" y="1534"/>
                    <a:pt x="307" y="1738"/>
                  </a:cubicBezTo>
                  <a:cubicBezTo>
                    <a:pt x="205" y="1933"/>
                    <a:pt x="84" y="2128"/>
                    <a:pt x="0" y="2342"/>
                  </a:cubicBezTo>
                  <a:cubicBezTo>
                    <a:pt x="47" y="2249"/>
                    <a:pt x="112" y="2137"/>
                    <a:pt x="168" y="2045"/>
                  </a:cubicBezTo>
                  <a:cubicBezTo>
                    <a:pt x="223" y="1952"/>
                    <a:pt x="279" y="1849"/>
                    <a:pt x="344" y="1757"/>
                  </a:cubicBezTo>
                  <a:lnTo>
                    <a:pt x="688" y="1180"/>
                  </a:lnTo>
                  <a:lnTo>
                    <a:pt x="1022" y="595"/>
                  </a:lnTo>
                  <a:cubicBezTo>
                    <a:pt x="1134" y="400"/>
                    <a:pt x="1245" y="205"/>
                    <a:pt x="13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50"/>
            <p:cNvSpPr/>
            <p:nvPr/>
          </p:nvSpPr>
          <p:spPr>
            <a:xfrm>
              <a:off x="4859150" y="3142725"/>
              <a:ext cx="3275" cy="17200"/>
            </a:xfrm>
            <a:custGeom>
              <a:rect b="b" l="l" r="r" t="t"/>
              <a:pathLst>
                <a:path extrusionOk="0" h="688" w="131">
                  <a:moveTo>
                    <a:pt x="122" y="0"/>
                  </a:moveTo>
                  <a:lnTo>
                    <a:pt x="122" y="0"/>
                  </a:lnTo>
                  <a:cubicBezTo>
                    <a:pt x="84" y="102"/>
                    <a:pt x="57" y="223"/>
                    <a:pt x="38" y="335"/>
                  </a:cubicBezTo>
                  <a:cubicBezTo>
                    <a:pt x="19" y="390"/>
                    <a:pt x="10" y="455"/>
                    <a:pt x="10" y="511"/>
                  </a:cubicBezTo>
                  <a:cubicBezTo>
                    <a:pt x="10" y="567"/>
                    <a:pt x="1" y="623"/>
                    <a:pt x="1" y="688"/>
                  </a:cubicBezTo>
                  <a:cubicBezTo>
                    <a:pt x="29" y="641"/>
                    <a:pt x="47" y="576"/>
                    <a:pt x="57" y="520"/>
                  </a:cubicBezTo>
                  <a:lnTo>
                    <a:pt x="94" y="344"/>
                  </a:lnTo>
                  <a:cubicBezTo>
                    <a:pt x="122" y="232"/>
                    <a:pt x="131" y="112"/>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50"/>
            <p:cNvSpPr/>
            <p:nvPr/>
          </p:nvSpPr>
          <p:spPr>
            <a:xfrm>
              <a:off x="4863800" y="3136200"/>
              <a:ext cx="1425" cy="10500"/>
            </a:xfrm>
            <a:custGeom>
              <a:rect b="b" l="l" r="r" t="t"/>
              <a:pathLst>
                <a:path extrusionOk="0" h="420" w="57">
                  <a:moveTo>
                    <a:pt x="29" y="1"/>
                  </a:moveTo>
                  <a:cubicBezTo>
                    <a:pt x="1" y="75"/>
                    <a:pt x="1" y="140"/>
                    <a:pt x="1" y="215"/>
                  </a:cubicBezTo>
                  <a:lnTo>
                    <a:pt x="1" y="317"/>
                  </a:lnTo>
                  <a:lnTo>
                    <a:pt x="1" y="419"/>
                  </a:lnTo>
                  <a:cubicBezTo>
                    <a:pt x="29" y="391"/>
                    <a:pt x="38" y="354"/>
                    <a:pt x="47" y="317"/>
                  </a:cubicBezTo>
                  <a:cubicBezTo>
                    <a:pt x="56" y="280"/>
                    <a:pt x="56" y="252"/>
                    <a:pt x="56" y="215"/>
                  </a:cubicBezTo>
                  <a:cubicBezTo>
                    <a:pt x="56" y="140"/>
                    <a:pt x="47" y="75"/>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50"/>
            <p:cNvSpPr/>
            <p:nvPr/>
          </p:nvSpPr>
          <p:spPr>
            <a:xfrm>
              <a:off x="4865200" y="3136900"/>
              <a:ext cx="4425" cy="15600"/>
            </a:xfrm>
            <a:custGeom>
              <a:rect b="b" l="l" r="r" t="t"/>
              <a:pathLst>
                <a:path extrusionOk="0" h="624" w="177">
                  <a:moveTo>
                    <a:pt x="177" y="1"/>
                  </a:moveTo>
                  <a:lnTo>
                    <a:pt x="177" y="1"/>
                  </a:lnTo>
                  <a:cubicBezTo>
                    <a:pt x="131" y="94"/>
                    <a:pt x="93" y="196"/>
                    <a:pt x="75" y="307"/>
                  </a:cubicBezTo>
                  <a:cubicBezTo>
                    <a:pt x="38" y="419"/>
                    <a:pt x="28" y="521"/>
                    <a:pt x="0" y="623"/>
                  </a:cubicBezTo>
                  <a:cubicBezTo>
                    <a:pt x="28" y="577"/>
                    <a:pt x="47" y="521"/>
                    <a:pt x="75" y="475"/>
                  </a:cubicBezTo>
                  <a:cubicBezTo>
                    <a:pt x="84" y="428"/>
                    <a:pt x="112" y="372"/>
                    <a:pt x="121" y="326"/>
                  </a:cubicBezTo>
                  <a:cubicBezTo>
                    <a:pt x="158" y="224"/>
                    <a:pt x="177" y="103"/>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50"/>
            <p:cNvSpPr/>
            <p:nvPr/>
          </p:nvSpPr>
          <p:spPr>
            <a:xfrm>
              <a:off x="4858925" y="3157825"/>
              <a:ext cx="4450" cy="9300"/>
            </a:xfrm>
            <a:custGeom>
              <a:rect b="b" l="l" r="r" t="t"/>
              <a:pathLst>
                <a:path extrusionOk="0" h="372" w="178">
                  <a:moveTo>
                    <a:pt x="177" y="0"/>
                  </a:moveTo>
                  <a:lnTo>
                    <a:pt x="177" y="0"/>
                  </a:lnTo>
                  <a:cubicBezTo>
                    <a:pt x="112" y="56"/>
                    <a:pt x="84" y="112"/>
                    <a:pt x="56" y="177"/>
                  </a:cubicBezTo>
                  <a:cubicBezTo>
                    <a:pt x="38" y="232"/>
                    <a:pt x="10" y="297"/>
                    <a:pt x="1" y="372"/>
                  </a:cubicBezTo>
                  <a:cubicBezTo>
                    <a:pt x="56" y="316"/>
                    <a:pt x="84" y="251"/>
                    <a:pt x="112" y="195"/>
                  </a:cubicBezTo>
                  <a:cubicBezTo>
                    <a:pt x="140" y="139"/>
                    <a:pt x="159" y="6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50"/>
            <p:cNvSpPr/>
            <p:nvPr/>
          </p:nvSpPr>
          <p:spPr>
            <a:xfrm>
              <a:off x="4883550" y="3105550"/>
              <a:ext cx="2125" cy="15125"/>
            </a:xfrm>
            <a:custGeom>
              <a:rect b="b" l="l" r="r" t="t"/>
              <a:pathLst>
                <a:path extrusionOk="0" h="605" w="85">
                  <a:moveTo>
                    <a:pt x="56" y="1"/>
                  </a:moveTo>
                  <a:cubicBezTo>
                    <a:pt x="38" y="103"/>
                    <a:pt x="28" y="196"/>
                    <a:pt x="19" y="298"/>
                  </a:cubicBezTo>
                  <a:cubicBezTo>
                    <a:pt x="10" y="344"/>
                    <a:pt x="10" y="409"/>
                    <a:pt x="10" y="456"/>
                  </a:cubicBezTo>
                  <a:cubicBezTo>
                    <a:pt x="0" y="502"/>
                    <a:pt x="0" y="558"/>
                    <a:pt x="0" y="605"/>
                  </a:cubicBezTo>
                  <a:cubicBezTo>
                    <a:pt x="19" y="558"/>
                    <a:pt x="38" y="502"/>
                    <a:pt x="47" y="456"/>
                  </a:cubicBezTo>
                  <a:cubicBezTo>
                    <a:pt x="56" y="409"/>
                    <a:pt x="75" y="344"/>
                    <a:pt x="75" y="298"/>
                  </a:cubicBezTo>
                  <a:cubicBezTo>
                    <a:pt x="84" y="205"/>
                    <a:pt x="84" y="103"/>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50"/>
            <p:cNvSpPr/>
            <p:nvPr/>
          </p:nvSpPr>
          <p:spPr>
            <a:xfrm>
              <a:off x="4880750" y="3115300"/>
              <a:ext cx="1650" cy="10250"/>
            </a:xfrm>
            <a:custGeom>
              <a:rect b="b" l="l" r="r" t="t"/>
              <a:pathLst>
                <a:path extrusionOk="0" h="410" w="66">
                  <a:moveTo>
                    <a:pt x="47" y="1"/>
                  </a:moveTo>
                  <a:cubicBezTo>
                    <a:pt x="20" y="75"/>
                    <a:pt x="10" y="140"/>
                    <a:pt x="10" y="205"/>
                  </a:cubicBezTo>
                  <a:cubicBezTo>
                    <a:pt x="10" y="270"/>
                    <a:pt x="1" y="335"/>
                    <a:pt x="1" y="410"/>
                  </a:cubicBezTo>
                  <a:cubicBezTo>
                    <a:pt x="20" y="391"/>
                    <a:pt x="29" y="354"/>
                    <a:pt x="47" y="317"/>
                  </a:cubicBezTo>
                  <a:cubicBezTo>
                    <a:pt x="57" y="280"/>
                    <a:pt x="66" y="242"/>
                    <a:pt x="66" y="215"/>
                  </a:cubicBezTo>
                  <a:lnTo>
                    <a:pt x="66" y="112"/>
                  </a:lnTo>
                  <a:cubicBezTo>
                    <a:pt x="66" y="75"/>
                    <a:pt x="57"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50"/>
            <p:cNvSpPr/>
            <p:nvPr/>
          </p:nvSpPr>
          <p:spPr>
            <a:xfrm>
              <a:off x="4881000" y="3103700"/>
              <a:ext cx="1400" cy="5825"/>
            </a:xfrm>
            <a:custGeom>
              <a:rect b="b" l="l" r="r" t="t"/>
              <a:pathLst>
                <a:path extrusionOk="0" h="233" w="56">
                  <a:moveTo>
                    <a:pt x="10" y="0"/>
                  </a:moveTo>
                  <a:cubicBezTo>
                    <a:pt x="10" y="47"/>
                    <a:pt x="10" y="84"/>
                    <a:pt x="0" y="121"/>
                  </a:cubicBezTo>
                  <a:cubicBezTo>
                    <a:pt x="10" y="140"/>
                    <a:pt x="10" y="158"/>
                    <a:pt x="10" y="177"/>
                  </a:cubicBezTo>
                  <a:cubicBezTo>
                    <a:pt x="10" y="186"/>
                    <a:pt x="10" y="214"/>
                    <a:pt x="19" y="233"/>
                  </a:cubicBezTo>
                  <a:cubicBezTo>
                    <a:pt x="56" y="205"/>
                    <a:pt x="56" y="168"/>
                    <a:pt x="56" y="121"/>
                  </a:cubicBezTo>
                  <a:cubicBezTo>
                    <a:pt x="56" y="93"/>
                    <a:pt x="56" y="84"/>
                    <a:pt x="47" y="65"/>
                  </a:cubicBezTo>
                  <a:cubicBezTo>
                    <a:pt x="47" y="37"/>
                    <a:pt x="37"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50"/>
            <p:cNvSpPr/>
            <p:nvPr/>
          </p:nvSpPr>
          <p:spPr>
            <a:xfrm>
              <a:off x="4908875" y="3121125"/>
              <a:ext cx="3500" cy="13475"/>
            </a:xfrm>
            <a:custGeom>
              <a:rect b="b" l="l" r="r" t="t"/>
              <a:pathLst>
                <a:path extrusionOk="0" h="539" w="140">
                  <a:moveTo>
                    <a:pt x="0" y="0"/>
                  </a:moveTo>
                  <a:cubicBezTo>
                    <a:pt x="56" y="84"/>
                    <a:pt x="93" y="167"/>
                    <a:pt x="65" y="260"/>
                  </a:cubicBezTo>
                  <a:cubicBezTo>
                    <a:pt x="84" y="307"/>
                    <a:pt x="65" y="353"/>
                    <a:pt x="56" y="400"/>
                  </a:cubicBezTo>
                  <a:cubicBezTo>
                    <a:pt x="56" y="418"/>
                    <a:pt x="47" y="446"/>
                    <a:pt x="47" y="465"/>
                  </a:cubicBezTo>
                  <a:cubicBezTo>
                    <a:pt x="37" y="493"/>
                    <a:pt x="19" y="511"/>
                    <a:pt x="19" y="539"/>
                  </a:cubicBezTo>
                  <a:cubicBezTo>
                    <a:pt x="47" y="520"/>
                    <a:pt x="56" y="502"/>
                    <a:pt x="65" y="474"/>
                  </a:cubicBezTo>
                  <a:lnTo>
                    <a:pt x="102" y="409"/>
                  </a:lnTo>
                  <a:cubicBezTo>
                    <a:pt x="130" y="362"/>
                    <a:pt x="139" y="316"/>
                    <a:pt x="139" y="260"/>
                  </a:cubicBezTo>
                  <a:cubicBezTo>
                    <a:pt x="139" y="214"/>
                    <a:pt x="130" y="158"/>
                    <a:pt x="102" y="112"/>
                  </a:cubicBezTo>
                  <a:cubicBezTo>
                    <a:pt x="84" y="6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50"/>
            <p:cNvSpPr/>
            <p:nvPr/>
          </p:nvSpPr>
          <p:spPr>
            <a:xfrm>
              <a:off x="4903300" y="3129700"/>
              <a:ext cx="5825" cy="11875"/>
            </a:xfrm>
            <a:custGeom>
              <a:rect b="b" l="l" r="r" t="t"/>
              <a:pathLst>
                <a:path extrusionOk="0" h="475" w="233">
                  <a:moveTo>
                    <a:pt x="232" y="1"/>
                  </a:moveTo>
                  <a:cubicBezTo>
                    <a:pt x="214" y="29"/>
                    <a:pt x="186" y="66"/>
                    <a:pt x="167" y="122"/>
                  </a:cubicBezTo>
                  <a:cubicBezTo>
                    <a:pt x="139" y="159"/>
                    <a:pt x="130" y="205"/>
                    <a:pt x="102" y="242"/>
                  </a:cubicBezTo>
                  <a:lnTo>
                    <a:pt x="56" y="354"/>
                  </a:lnTo>
                  <a:cubicBezTo>
                    <a:pt x="47" y="391"/>
                    <a:pt x="28" y="438"/>
                    <a:pt x="0" y="475"/>
                  </a:cubicBezTo>
                  <a:cubicBezTo>
                    <a:pt x="37" y="447"/>
                    <a:pt x="74" y="410"/>
                    <a:pt x="93" y="382"/>
                  </a:cubicBezTo>
                  <a:cubicBezTo>
                    <a:pt x="130" y="345"/>
                    <a:pt x="139" y="307"/>
                    <a:pt x="167" y="261"/>
                  </a:cubicBezTo>
                  <a:cubicBezTo>
                    <a:pt x="195" y="168"/>
                    <a:pt x="223" y="94"/>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50"/>
            <p:cNvSpPr/>
            <p:nvPr/>
          </p:nvSpPr>
          <p:spPr>
            <a:xfrm>
              <a:off x="4901425" y="3139225"/>
              <a:ext cx="7700" cy="9550"/>
            </a:xfrm>
            <a:custGeom>
              <a:rect b="b" l="l" r="r" t="t"/>
              <a:pathLst>
                <a:path extrusionOk="0" h="382" w="308">
                  <a:moveTo>
                    <a:pt x="307" y="1"/>
                  </a:moveTo>
                  <a:cubicBezTo>
                    <a:pt x="252" y="57"/>
                    <a:pt x="205" y="112"/>
                    <a:pt x="149" y="187"/>
                  </a:cubicBezTo>
                  <a:cubicBezTo>
                    <a:pt x="94" y="252"/>
                    <a:pt x="57" y="317"/>
                    <a:pt x="1" y="382"/>
                  </a:cubicBezTo>
                  <a:cubicBezTo>
                    <a:pt x="38" y="372"/>
                    <a:pt x="75" y="335"/>
                    <a:pt x="112" y="317"/>
                  </a:cubicBezTo>
                  <a:cubicBezTo>
                    <a:pt x="149" y="289"/>
                    <a:pt x="168" y="252"/>
                    <a:pt x="196" y="224"/>
                  </a:cubicBezTo>
                  <a:cubicBezTo>
                    <a:pt x="224" y="187"/>
                    <a:pt x="233" y="149"/>
                    <a:pt x="261" y="112"/>
                  </a:cubicBezTo>
                  <a:cubicBezTo>
                    <a:pt x="289" y="84"/>
                    <a:pt x="298" y="4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50"/>
            <p:cNvSpPr/>
            <p:nvPr/>
          </p:nvSpPr>
          <p:spPr>
            <a:xfrm>
              <a:off x="4903300" y="3128550"/>
              <a:ext cx="3500" cy="7675"/>
            </a:xfrm>
            <a:custGeom>
              <a:rect b="b" l="l" r="r" t="t"/>
              <a:pathLst>
                <a:path extrusionOk="0" h="307" w="140">
                  <a:moveTo>
                    <a:pt x="130" y="0"/>
                  </a:moveTo>
                  <a:cubicBezTo>
                    <a:pt x="102" y="47"/>
                    <a:pt x="84" y="93"/>
                    <a:pt x="47" y="149"/>
                  </a:cubicBezTo>
                  <a:cubicBezTo>
                    <a:pt x="37" y="205"/>
                    <a:pt x="9" y="251"/>
                    <a:pt x="0" y="307"/>
                  </a:cubicBezTo>
                  <a:cubicBezTo>
                    <a:pt x="47" y="279"/>
                    <a:pt x="84" y="233"/>
                    <a:pt x="102" y="168"/>
                  </a:cubicBezTo>
                  <a:cubicBezTo>
                    <a:pt x="121" y="149"/>
                    <a:pt x="130" y="112"/>
                    <a:pt x="130" y="93"/>
                  </a:cubicBezTo>
                  <a:cubicBezTo>
                    <a:pt x="139" y="56"/>
                    <a:pt x="139" y="28"/>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50"/>
            <p:cNvSpPr/>
            <p:nvPr/>
          </p:nvSpPr>
          <p:spPr>
            <a:xfrm>
              <a:off x="4860100" y="3173850"/>
              <a:ext cx="11625" cy="4400"/>
            </a:xfrm>
            <a:custGeom>
              <a:rect b="b" l="l" r="r" t="t"/>
              <a:pathLst>
                <a:path extrusionOk="0" h="176" w="465">
                  <a:moveTo>
                    <a:pt x="465" y="0"/>
                  </a:moveTo>
                  <a:cubicBezTo>
                    <a:pt x="381" y="19"/>
                    <a:pt x="316" y="56"/>
                    <a:pt x="232" y="74"/>
                  </a:cubicBezTo>
                  <a:cubicBezTo>
                    <a:pt x="149" y="112"/>
                    <a:pt x="84" y="139"/>
                    <a:pt x="0" y="167"/>
                  </a:cubicBezTo>
                  <a:cubicBezTo>
                    <a:pt x="16" y="174"/>
                    <a:pt x="30" y="176"/>
                    <a:pt x="44" y="176"/>
                  </a:cubicBezTo>
                  <a:cubicBezTo>
                    <a:pt x="72" y="176"/>
                    <a:pt x="99" y="167"/>
                    <a:pt x="130" y="167"/>
                  </a:cubicBezTo>
                  <a:cubicBezTo>
                    <a:pt x="177" y="158"/>
                    <a:pt x="223" y="149"/>
                    <a:pt x="251" y="139"/>
                  </a:cubicBezTo>
                  <a:cubicBezTo>
                    <a:pt x="335" y="102"/>
                    <a:pt x="409" y="65"/>
                    <a:pt x="4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50"/>
            <p:cNvSpPr/>
            <p:nvPr/>
          </p:nvSpPr>
          <p:spPr>
            <a:xfrm>
              <a:off x="4863350" y="3169900"/>
              <a:ext cx="8375" cy="4375"/>
            </a:xfrm>
            <a:custGeom>
              <a:rect b="b" l="l" r="r" t="t"/>
              <a:pathLst>
                <a:path extrusionOk="0" h="175" w="335">
                  <a:moveTo>
                    <a:pt x="335" y="0"/>
                  </a:moveTo>
                  <a:lnTo>
                    <a:pt x="335" y="0"/>
                  </a:lnTo>
                  <a:cubicBezTo>
                    <a:pt x="297" y="19"/>
                    <a:pt x="260" y="28"/>
                    <a:pt x="242" y="37"/>
                  </a:cubicBezTo>
                  <a:cubicBezTo>
                    <a:pt x="214" y="47"/>
                    <a:pt x="186" y="74"/>
                    <a:pt x="158" y="84"/>
                  </a:cubicBezTo>
                  <a:cubicBezTo>
                    <a:pt x="112" y="112"/>
                    <a:pt x="56" y="130"/>
                    <a:pt x="0" y="167"/>
                  </a:cubicBezTo>
                  <a:cubicBezTo>
                    <a:pt x="14" y="172"/>
                    <a:pt x="30" y="174"/>
                    <a:pt x="48" y="174"/>
                  </a:cubicBezTo>
                  <a:cubicBezTo>
                    <a:pt x="65" y="174"/>
                    <a:pt x="84" y="172"/>
                    <a:pt x="102" y="167"/>
                  </a:cubicBezTo>
                  <a:cubicBezTo>
                    <a:pt x="139" y="158"/>
                    <a:pt x="158" y="140"/>
                    <a:pt x="195" y="130"/>
                  </a:cubicBezTo>
                  <a:cubicBezTo>
                    <a:pt x="251" y="112"/>
                    <a:pt x="297" y="65"/>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50"/>
            <p:cNvSpPr/>
            <p:nvPr/>
          </p:nvSpPr>
          <p:spPr>
            <a:xfrm>
              <a:off x="4865675" y="3161525"/>
              <a:ext cx="5125" cy="8150"/>
            </a:xfrm>
            <a:custGeom>
              <a:rect b="b" l="l" r="r" t="t"/>
              <a:pathLst>
                <a:path extrusionOk="0" h="326" w="205">
                  <a:moveTo>
                    <a:pt x="204" y="1"/>
                  </a:moveTo>
                  <a:cubicBezTo>
                    <a:pt x="158" y="47"/>
                    <a:pt x="112" y="94"/>
                    <a:pt x="74" y="149"/>
                  </a:cubicBezTo>
                  <a:cubicBezTo>
                    <a:pt x="46" y="214"/>
                    <a:pt x="19" y="261"/>
                    <a:pt x="0" y="326"/>
                  </a:cubicBezTo>
                  <a:cubicBezTo>
                    <a:pt x="56" y="289"/>
                    <a:pt x="93" y="233"/>
                    <a:pt x="121" y="177"/>
                  </a:cubicBezTo>
                  <a:cubicBezTo>
                    <a:pt x="139" y="149"/>
                    <a:pt x="158" y="131"/>
                    <a:pt x="167" y="94"/>
                  </a:cubicBezTo>
                  <a:cubicBezTo>
                    <a:pt x="195" y="75"/>
                    <a:pt x="204" y="38"/>
                    <a:pt x="2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50"/>
            <p:cNvSpPr/>
            <p:nvPr/>
          </p:nvSpPr>
          <p:spPr>
            <a:xfrm>
              <a:off x="4870775" y="3162700"/>
              <a:ext cx="6050" cy="5350"/>
            </a:xfrm>
            <a:custGeom>
              <a:rect b="b" l="l" r="r" t="t"/>
              <a:pathLst>
                <a:path extrusionOk="0" h="214" w="242">
                  <a:moveTo>
                    <a:pt x="242" y="0"/>
                  </a:moveTo>
                  <a:lnTo>
                    <a:pt x="242" y="0"/>
                  </a:lnTo>
                  <a:cubicBezTo>
                    <a:pt x="196" y="9"/>
                    <a:pt x="149" y="47"/>
                    <a:pt x="103" y="84"/>
                  </a:cubicBezTo>
                  <a:cubicBezTo>
                    <a:pt x="65" y="121"/>
                    <a:pt x="28" y="149"/>
                    <a:pt x="0" y="214"/>
                  </a:cubicBezTo>
                  <a:cubicBezTo>
                    <a:pt x="56" y="195"/>
                    <a:pt x="103" y="167"/>
                    <a:pt x="140" y="130"/>
                  </a:cubicBezTo>
                  <a:cubicBezTo>
                    <a:pt x="177" y="93"/>
                    <a:pt x="223" y="56"/>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50"/>
            <p:cNvSpPr/>
            <p:nvPr/>
          </p:nvSpPr>
          <p:spPr>
            <a:xfrm>
              <a:off x="4875175" y="3164550"/>
              <a:ext cx="8400" cy="7000"/>
            </a:xfrm>
            <a:custGeom>
              <a:rect b="b" l="l" r="r" t="t"/>
              <a:pathLst>
                <a:path extrusionOk="0" h="280" w="336">
                  <a:moveTo>
                    <a:pt x="335" y="0"/>
                  </a:moveTo>
                  <a:lnTo>
                    <a:pt x="335" y="0"/>
                  </a:lnTo>
                  <a:cubicBezTo>
                    <a:pt x="270" y="19"/>
                    <a:pt x="205" y="66"/>
                    <a:pt x="150" y="112"/>
                  </a:cubicBezTo>
                  <a:cubicBezTo>
                    <a:pt x="94" y="158"/>
                    <a:pt x="47" y="214"/>
                    <a:pt x="1" y="279"/>
                  </a:cubicBezTo>
                  <a:cubicBezTo>
                    <a:pt x="85" y="251"/>
                    <a:pt x="140" y="205"/>
                    <a:pt x="187" y="158"/>
                  </a:cubicBezTo>
                  <a:cubicBezTo>
                    <a:pt x="243" y="112"/>
                    <a:pt x="289" y="66"/>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50"/>
            <p:cNvSpPr/>
            <p:nvPr/>
          </p:nvSpPr>
          <p:spPr>
            <a:xfrm>
              <a:off x="4836625" y="3103450"/>
              <a:ext cx="5375" cy="13050"/>
            </a:xfrm>
            <a:custGeom>
              <a:rect b="b" l="l" r="r" t="t"/>
              <a:pathLst>
                <a:path extrusionOk="0" h="522" w="215">
                  <a:moveTo>
                    <a:pt x="214" y="1"/>
                  </a:moveTo>
                  <a:cubicBezTo>
                    <a:pt x="186" y="29"/>
                    <a:pt x="149" y="57"/>
                    <a:pt x="121" y="103"/>
                  </a:cubicBezTo>
                  <a:cubicBezTo>
                    <a:pt x="103" y="140"/>
                    <a:pt x="75" y="187"/>
                    <a:pt x="56" y="233"/>
                  </a:cubicBezTo>
                  <a:cubicBezTo>
                    <a:pt x="19" y="326"/>
                    <a:pt x="1" y="428"/>
                    <a:pt x="19" y="521"/>
                  </a:cubicBezTo>
                  <a:lnTo>
                    <a:pt x="56" y="382"/>
                  </a:lnTo>
                  <a:cubicBezTo>
                    <a:pt x="66" y="335"/>
                    <a:pt x="75" y="308"/>
                    <a:pt x="103" y="261"/>
                  </a:cubicBezTo>
                  <a:cubicBezTo>
                    <a:pt x="140" y="178"/>
                    <a:pt x="186" y="94"/>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50"/>
            <p:cNvSpPr/>
            <p:nvPr/>
          </p:nvSpPr>
          <p:spPr>
            <a:xfrm>
              <a:off x="4838250" y="3109025"/>
              <a:ext cx="3525" cy="11650"/>
            </a:xfrm>
            <a:custGeom>
              <a:rect b="b" l="l" r="r" t="t"/>
              <a:pathLst>
                <a:path extrusionOk="0" h="466" w="141">
                  <a:moveTo>
                    <a:pt x="140" y="1"/>
                  </a:moveTo>
                  <a:cubicBezTo>
                    <a:pt x="103" y="38"/>
                    <a:pt x="84" y="66"/>
                    <a:pt x="75" y="103"/>
                  </a:cubicBezTo>
                  <a:cubicBezTo>
                    <a:pt x="47" y="140"/>
                    <a:pt x="38" y="187"/>
                    <a:pt x="29" y="224"/>
                  </a:cubicBezTo>
                  <a:cubicBezTo>
                    <a:pt x="10" y="298"/>
                    <a:pt x="1" y="382"/>
                    <a:pt x="38" y="466"/>
                  </a:cubicBezTo>
                  <a:lnTo>
                    <a:pt x="56" y="345"/>
                  </a:lnTo>
                  <a:cubicBezTo>
                    <a:pt x="56" y="298"/>
                    <a:pt x="75" y="261"/>
                    <a:pt x="84" y="233"/>
                  </a:cubicBezTo>
                  <a:cubicBezTo>
                    <a:pt x="103" y="150"/>
                    <a:pt x="131" y="8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50"/>
            <p:cNvSpPr/>
            <p:nvPr/>
          </p:nvSpPr>
          <p:spPr>
            <a:xfrm>
              <a:off x="4841275" y="3116225"/>
              <a:ext cx="1875" cy="12800"/>
            </a:xfrm>
            <a:custGeom>
              <a:rect b="b" l="l" r="r" t="t"/>
              <a:pathLst>
                <a:path extrusionOk="0" h="512" w="75">
                  <a:moveTo>
                    <a:pt x="66" y="1"/>
                  </a:moveTo>
                  <a:cubicBezTo>
                    <a:pt x="19" y="75"/>
                    <a:pt x="10" y="168"/>
                    <a:pt x="0" y="261"/>
                  </a:cubicBezTo>
                  <a:lnTo>
                    <a:pt x="0" y="382"/>
                  </a:lnTo>
                  <a:cubicBezTo>
                    <a:pt x="10" y="428"/>
                    <a:pt x="10" y="475"/>
                    <a:pt x="28" y="512"/>
                  </a:cubicBezTo>
                  <a:lnTo>
                    <a:pt x="47" y="382"/>
                  </a:lnTo>
                  <a:cubicBezTo>
                    <a:pt x="47" y="335"/>
                    <a:pt x="56" y="308"/>
                    <a:pt x="56" y="261"/>
                  </a:cubicBezTo>
                  <a:cubicBezTo>
                    <a:pt x="66" y="178"/>
                    <a:pt x="75" y="85"/>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50"/>
            <p:cNvSpPr/>
            <p:nvPr/>
          </p:nvSpPr>
          <p:spPr>
            <a:xfrm>
              <a:off x="4836850" y="3125300"/>
              <a:ext cx="2350" cy="12800"/>
            </a:xfrm>
            <a:custGeom>
              <a:rect b="b" l="l" r="r" t="t"/>
              <a:pathLst>
                <a:path extrusionOk="0" h="512" w="94">
                  <a:moveTo>
                    <a:pt x="20" y="0"/>
                  </a:moveTo>
                  <a:cubicBezTo>
                    <a:pt x="1" y="84"/>
                    <a:pt x="1" y="177"/>
                    <a:pt x="10" y="270"/>
                  </a:cubicBezTo>
                  <a:cubicBezTo>
                    <a:pt x="10" y="316"/>
                    <a:pt x="20" y="344"/>
                    <a:pt x="29" y="391"/>
                  </a:cubicBezTo>
                  <a:cubicBezTo>
                    <a:pt x="47" y="428"/>
                    <a:pt x="66" y="474"/>
                    <a:pt x="94" y="511"/>
                  </a:cubicBezTo>
                  <a:lnTo>
                    <a:pt x="85" y="381"/>
                  </a:lnTo>
                  <a:cubicBezTo>
                    <a:pt x="85" y="335"/>
                    <a:pt x="66" y="298"/>
                    <a:pt x="66" y="251"/>
                  </a:cubicBezTo>
                  <a:cubicBezTo>
                    <a:pt x="57" y="177"/>
                    <a:pt x="47" y="84"/>
                    <a:pt x="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50"/>
            <p:cNvSpPr/>
            <p:nvPr/>
          </p:nvSpPr>
          <p:spPr>
            <a:xfrm>
              <a:off x="4840350" y="3134825"/>
              <a:ext cx="2100" cy="13025"/>
            </a:xfrm>
            <a:custGeom>
              <a:rect b="b" l="l" r="r" t="t"/>
              <a:pathLst>
                <a:path extrusionOk="0" h="521" w="84">
                  <a:moveTo>
                    <a:pt x="65" y="0"/>
                  </a:moveTo>
                  <a:cubicBezTo>
                    <a:pt x="37" y="84"/>
                    <a:pt x="19" y="177"/>
                    <a:pt x="0" y="260"/>
                  </a:cubicBezTo>
                  <a:cubicBezTo>
                    <a:pt x="0" y="307"/>
                    <a:pt x="0" y="353"/>
                    <a:pt x="10" y="400"/>
                  </a:cubicBezTo>
                  <a:cubicBezTo>
                    <a:pt x="19" y="446"/>
                    <a:pt x="37" y="493"/>
                    <a:pt x="56" y="521"/>
                  </a:cubicBezTo>
                  <a:lnTo>
                    <a:pt x="56" y="400"/>
                  </a:lnTo>
                  <a:lnTo>
                    <a:pt x="65" y="270"/>
                  </a:lnTo>
                  <a:cubicBezTo>
                    <a:pt x="84" y="177"/>
                    <a:pt x="84" y="93"/>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50"/>
            <p:cNvSpPr/>
            <p:nvPr/>
          </p:nvSpPr>
          <p:spPr>
            <a:xfrm>
              <a:off x="4867975" y="3119725"/>
              <a:ext cx="1900" cy="5600"/>
            </a:xfrm>
            <a:custGeom>
              <a:rect b="b" l="l" r="r" t="t"/>
              <a:pathLst>
                <a:path extrusionOk="0" h="224" w="76">
                  <a:moveTo>
                    <a:pt x="66" y="0"/>
                  </a:moveTo>
                  <a:cubicBezTo>
                    <a:pt x="29" y="28"/>
                    <a:pt x="20" y="56"/>
                    <a:pt x="10" y="103"/>
                  </a:cubicBezTo>
                  <a:cubicBezTo>
                    <a:pt x="1" y="140"/>
                    <a:pt x="1" y="177"/>
                    <a:pt x="10" y="223"/>
                  </a:cubicBezTo>
                  <a:cubicBezTo>
                    <a:pt x="47" y="186"/>
                    <a:pt x="57" y="149"/>
                    <a:pt x="66" y="121"/>
                  </a:cubicBezTo>
                  <a:cubicBezTo>
                    <a:pt x="75" y="84"/>
                    <a:pt x="75" y="4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50"/>
            <p:cNvSpPr/>
            <p:nvPr/>
          </p:nvSpPr>
          <p:spPr>
            <a:xfrm>
              <a:off x="4871000" y="3115775"/>
              <a:ext cx="2125" cy="5375"/>
            </a:xfrm>
            <a:custGeom>
              <a:rect b="b" l="l" r="r" t="t"/>
              <a:pathLst>
                <a:path extrusionOk="0" h="215" w="85">
                  <a:moveTo>
                    <a:pt x="75" y="0"/>
                  </a:moveTo>
                  <a:cubicBezTo>
                    <a:pt x="47" y="28"/>
                    <a:pt x="38" y="65"/>
                    <a:pt x="19" y="103"/>
                  </a:cubicBezTo>
                  <a:cubicBezTo>
                    <a:pt x="1" y="140"/>
                    <a:pt x="1" y="168"/>
                    <a:pt x="19" y="214"/>
                  </a:cubicBezTo>
                  <a:cubicBezTo>
                    <a:pt x="47" y="196"/>
                    <a:pt x="66" y="149"/>
                    <a:pt x="75" y="112"/>
                  </a:cubicBezTo>
                  <a:cubicBezTo>
                    <a:pt x="84" y="75"/>
                    <a:pt x="8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50"/>
            <p:cNvSpPr/>
            <p:nvPr/>
          </p:nvSpPr>
          <p:spPr>
            <a:xfrm>
              <a:off x="4842675" y="3153175"/>
              <a:ext cx="2350" cy="8375"/>
            </a:xfrm>
            <a:custGeom>
              <a:rect b="b" l="l" r="r" t="t"/>
              <a:pathLst>
                <a:path extrusionOk="0" h="335" w="94">
                  <a:moveTo>
                    <a:pt x="19" y="0"/>
                  </a:moveTo>
                  <a:cubicBezTo>
                    <a:pt x="0" y="56"/>
                    <a:pt x="10" y="112"/>
                    <a:pt x="19" y="167"/>
                  </a:cubicBezTo>
                  <a:cubicBezTo>
                    <a:pt x="19" y="195"/>
                    <a:pt x="28" y="232"/>
                    <a:pt x="47" y="251"/>
                  </a:cubicBezTo>
                  <a:cubicBezTo>
                    <a:pt x="56" y="288"/>
                    <a:pt x="65" y="316"/>
                    <a:pt x="93" y="335"/>
                  </a:cubicBezTo>
                  <a:cubicBezTo>
                    <a:pt x="93" y="279"/>
                    <a:pt x="93" y="223"/>
                    <a:pt x="84" y="158"/>
                  </a:cubicBezTo>
                  <a:cubicBezTo>
                    <a:pt x="65" y="112"/>
                    <a:pt x="56" y="5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50"/>
            <p:cNvSpPr/>
            <p:nvPr/>
          </p:nvSpPr>
          <p:spPr>
            <a:xfrm>
              <a:off x="4863350" y="3151350"/>
              <a:ext cx="91075" cy="81250"/>
            </a:xfrm>
            <a:custGeom>
              <a:rect b="b" l="l" r="r" t="t"/>
              <a:pathLst>
                <a:path extrusionOk="0" h="3250" w="3643">
                  <a:moveTo>
                    <a:pt x="1992" y="1"/>
                  </a:moveTo>
                  <a:cubicBezTo>
                    <a:pt x="1772" y="1"/>
                    <a:pt x="1535" y="153"/>
                    <a:pt x="1366" y="315"/>
                  </a:cubicBezTo>
                  <a:cubicBezTo>
                    <a:pt x="790" y="872"/>
                    <a:pt x="344" y="1578"/>
                    <a:pt x="102" y="2349"/>
                  </a:cubicBezTo>
                  <a:cubicBezTo>
                    <a:pt x="0" y="2600"/>
                    <a:pt x="288" y="2814"/>
                    <a:pt x="493" y="2898"/>
                  </a:cubicBezTo>
                  <a:cubicBezTo>
                    <a:pt x="1009" y="3112"/>
                    <a:pt x="1570" y="3250"/>
                    <a:pt x="2125" y="3250"/>
                  </a:cubicBezTo>
                  <a:cubicBezTo>
                    <a:pt x="2338" y="3250"/>
                    <a:pt x="2551" y="3229"/>
                    <a:pt x="2759" y="3186"/>
                  </a:cubicBezTo>
                  <a:cubicBezTo>
                    <a:pt x="2992" y="3139"/>
                    <a:pt x="3233" y="3056"/>
                    <a:pt x="3401" y="2879"/>
                  </a:cubicBezTo>
                  <a:cubicBezTo>
                    <a:pt x="3577" y="2712"/>
                    <a:pt x="3642" y="2415"/>
                    <a:pt x="3512" y="2219"/>
                  </a:cubicBezTo>
                  <a:cubicBezTo>
                    <a:pt x="3373" y="1996"/>
                    <a:pt x="3075" y="1950"/>
                    <a:pt x="2806" y="1941"/>
                  </a:cubicBezTo>
                  <a:cubicBezTo>
                    <a:pt x="2982" y="1838"/>
                    <a:pt x="3159" y="1736"/>
                    <a:pt x="3270" y="1569"/>
                  </a:cubicBezTo>
                  <a:cubicBezTo>
                    <a:pt x="3391" y="1411"/>
                    <a:pt x="3410" y="1160"/>
                    <a:pt x="3280" y="1012"/>
                  </a:cubicBezTo>
                  <a:cubicBezTo>
                    <a:pt x="3195" y="915"/>
                    <a:pt x="3069" y="878"/>
                    <a:pt x="2939" y="878"/>
                  </a:cubicBezTo>
                  <a:cubicBezTo>
                    <a:pt x="2855" y="878"/>
                    <a:pt x="2771" y="893"/>
                    <a:pt x="2694" y="919"/>
                  </a:cubicBezTo>
                  <a:cubicBezTo>
                    <a:pt x="2490" y="993"/>
                    <a:pt x="2304" y="1105"/>
                    <a:pt x="2100" y="1142"/>
                  </a:cubicBezTo>
                  <a:cubicBezTo>
                    <a:pt x="2211" y="974"/>
                    <a:pt x="2341" y="816"/>
                    <a:pt x="2388" y="621"/>
                  </a:cubicBezTo>
                  <a:cubicBezTo>
                    <a:pt x="2434" y="417"/>
                    <a:pt x="2388" y="185"/>
                    <a:pt x="2230" y="73"/>
                  </a:cubicBezTo>
                  <a:cubicBezTo>
                    <a:pt x="2156" y="22"/>
                    <a:pt x="2075" y="1"/>
                    <a:pt x="199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50"/>
            <p:cNvSpPr/>
            <p:nvPr/>
          </p:nvSpPr>
          <p:spPr>
            <a:xfrm>
              <a:off x="4865425" y="3150625"/>
              <a:ext cx="88525" cy="81925"/>
            </a:xfrm>
            <a:custGeom>
              <a:rect b="b" l="l" r="r" t="t"/>
              <a:pathLst>
                <a:path extrusionOk="0" h="3277" w="3541">
                  <a:moveTo>
                    <a:pt x="29" y="2351"/>
                  </a:moveTo>
                  <a:lnTo>
                    <a:pt x="29" y="2351"/>
                  </a:lnTo>
                  <a:cubicBezTo>
                    <a:pt x="1" y="2397"/>
                    <a:pt x="1" y="2462"/>
                    <a:pt x="19" y="2518"/>
                  </a:cubicBezTo>
                  <a:cubicBezTo>
                    <a:pt x="1" y="2462"/>
                    <a:pt x="19" y="2397"/>
                    <a:pt x="29" y="2351"/>
                  </a:cubicBezTo>
                  <a:close/>
                  <a:moveTo>
                    <a:pt x="1933" y="0"/>
                  </a:moveTo>
                  <a:cubicBezTo>
                    <a:pt x="1831" y="0"/>
                    <a:pt x="1738" y="19"/>
                    <a:pt x="1645" y="65"/>
                  </a:cubicBezTo>
                  <a:cubicBezTo>
                    <a:pt x="1469" y="149"/>
                    <a:pt x="1320" y="288"/>
                    <a:pt x="1190" y="427"/>
                  </a:cubicBezTo>
                  <a:cubicBezTo>
                    <a:pt x="921" y="706"/>
                    <a:pt x="688" y="1003"/>
                    <a:pt x="493" y="1347"/>
                  </a:cubicBezTo>
                  <a:cubicBezTo>
                    <a:pt x="688" y="1022"/>
                    <a:pt x="930" y="715"/>
                    <a:pt x="1199" y="446"/>
                  </a:cubicBezTo>
                  <a:cubicBezTo>
                    <a:pt x="1339" y="307"/>
                    <a:pt x="1478" y="195"/>
                    <a:pt x="1654" y="112"/>
                  </a:cubicBezTo>
                  <a:cubicBezTo>
                    <a:pt x="1738" y="74"/>
                    <a:pt x="1831" y="56"/>
                    <a:pt x="1924" y="56"/>
                  </a:cubicBezTo>
                  <a:cubicBezTo>
                    <a:pt x="2017" y="65"/>
                    <a:pt x="2091" y="102"/>
                    <a:pt x="2156" y="158"/>
                  </a:cubicBezTo>
                  <a:cubicBezTo>
                    <a:pt x="2212" y="214"/>
                    <a:pt x="2249" y="307"/>
                    <a:pt x="2268" y="390"/>
                  </a:cubicBezTo>
                  <a:cubicBezTo>
                    <a:pt x="2277" y="483"/>
                    <a:pt x="2277" y="576"/>
                    <a:pt x="2249" y="660"/>
                  </a:cubicBezTo>
                  <a:cubicBezTo>
                    <a:pt x="2184" y="836"/>
                    <a:pt x="2082" y="985"/>
                    <a:pt x="1970" y="1134"/>
                  </a:cubicBezTo>
                  <a:lnTo>
                    <a:pt x="1887" y="1236"/>
                  </a:lnTo>
                  <a:lnTo>
                    <a:pt x="1887" y="1236"/>
                  </a:lnTo>
                  <a:lnTo>
                    <a:pt x="2017" y="1217"/>
                  </a:lnTo>
                  <a:cubicBezTo>
                    <a:pt x="2231" y="1180"/>
                    <a:pt x="2407" y="1068"/>
                    <a:pt x="2593" y="1003"/>
                  </a:cubicBezTo>
                  <a:cubicBezTo>
                    <a:pt x="2686" y="976"/>
                    <a:pt x="2779" y="957"/>
                    <a:pt x="2872" y="957"/>
                  </a:cubicBezTo>
                  <a:cubicBezTo>
                    <a:pt x="2965" y="957"/>
                    <a:pt x="3057" y="994"/>
                    <a:pt x="3113" y="1050"/>
                  </a:cubicBezTo>
                  <a:cubicBezTo>
                    <a:pt x="3178" y="1115"/>
                    <a:pt x="3206" y="1199"/>
                    <a:pt x="3206" y="1282"/>
                  </a:cubicBezTo>
                  <a:cubicBezTo>
                    <a:pt x="3206" y="1375"/>
                    <a:pt x="3178" y="1468"/>
                    <a:pt x="3132" y="1542"/>
                  </a:cubicBezTo>
                  <a:cubicBezTo>
                    <a:pt x="3020" y="1700"/>
                    <a:pt x="2853" y="1812"/>
                    <a:pt x="2676" y="1905"/>
                  </a:cubicBezTo>
                  <a:lnTo>
                    <a:pt x="2509" y="1998"/>
                  </a:lnTo>
                  <a:lnTo>
                    <a:pt x="2695" y="2007"/>
                  </a:lnTo>
                  <a:cubicBezTo>
                    <a:pt x="2807" y="2016"/>
                    <a:pt x="2918" y="2016"/>
                    <a:pt x="3011" y="2044"/>
                  </a:cubicBezTo>
                  <a:cubicBezTo>
                    <a:pt x="3113" y="2063"/>
                    <a:pt x="3206" y="2100"/>
                    <a:pt x="3290" y="2165"/>
                  </a:cubicBezTo>
                  <a:cubicBezTo>
                    <a:pt x="3373" y="2230"/>
                    <a:pt x="3420" y="2313"/>
                    <a:pt x="3429" y="2425"/>
                  </a:cubicBezTo>
                  <a:cubicBezTo>
                    <a:pt x="3438" y="2527"/>
                    <a:pt x="3420" y="2629"/>
                    <a:pt x="3373" y="2713"/>
                  </a:cubicBezTo>
                  <a:cubicBezTo>
                    <a:pt x="3327" y="2806"/>
                    <a:pt x="3253" y="2889"/>
                    <a:pt x="3178" y="2945"/>
                  </a:cubicBezTo>
                  <a:cubicBezTo>
                    <a:pt x="3095" y="3001"/>
                    <a:pt x="2992" y="3047"/>
                    <a:pt x="2899" y="3094"/>
                  </a:cubicBezTo>
                  <a:cubicBezTo>
                    <a:pt x="2788" y="3131"/>
                    <a:pt x="2686" y="3168"/>
                    <a:pt x="2584" y="3177"/>
                  </a:cubicBezTo>
                  <a:cubicBezTo>
                    <a:pt x="2481" y="3205"/>
                    <a:pt x="2361" y="3215"/>
                    <a:pt x="2258" y="3224"/>
                  </a:cubicBezTo>
                  <a:cubicBezTo>
                    <a:pt x="2159" y="3232"/>
                    <a:pt x="2061" y="3236"/>
                    <a:pt x="1963" y="3236"/>
                  </a:cubicBezTo>
                  <a:cubicBezTo>
                    <a:pt x="1619" y="3236"/>
                    <a:pt x="1283" y="3186"/>
                    <a:pt x="958" y="3085"/>
                  </a:cubicBezTo>
                  <a:cubicBezTo>
                    <a:pt x="744" y="3029"/>
                    <a:pt x="540" y="2955"/>
                    <a:pt x="345" y="2862"/>
                  </a:cubicBezTo>
                  <a:lnTo>
                    <a:pt x="345" y="2862"/>
                  </a:lnTo>
                  <a:cubicBezTo>
                    <a:pt x="540" y="2955"/>
                    <a:pt x="744" y="3038"/>
                    <a:pt x="958" y="3094"/>
                  </a:cubicBezTo>
                  <a:cubicBezTo>
                    <a:pt x="1317" y="3206"/>
                    <a:pt x="1703" y="3276"/>
                    <a:pt x="2082" y="3276"/>
                  </a:cubicBezTo>
                  <a:cubicBezTo>
                    <a:pt x="2144" y="3276"/>
                    <a:pt x="2206" y="3274"/>
                    <a:pt x="2268" y="3270"/>
                  </a:cubicBezTo>
                  <a:cubicBezTo>
                    <a:pt x="2388" y="3261"/>
                    <a:pt x="2491" y="3243"/>
                    <a:pt x="2593" y="3233"/>
                  </a:cubicBezTo>
                  <a:cubicBezTo>
                    <a:pt x="2695" y="3224"/>
                    <a:pt x="2816" y="3187"/>
                    <a:pt x="2918" y="3159"/>
                  </a:cubicBezTo>
                  <a:cubicBezTo>
                    <a:pt x="3030" y="3140"/>
                    <a:pt x="3132" y="3094"/>
                    <a:pt x="3225" y="3029"/>
                  </a:cubicBezTo>
                  <a:cubicBezTo>
                    <a:pt x="3318" y="2955"/>
                    <a:pt x="3401" y="2880"/>
                    <a:pt x="3457" y="2769"/>
                  </a:cubicBezTo>
                  <a:cubicBezTo>
                    <a:pt x="3513" y="2666"/>
                    <a:pt x="3541" y="2555"/>
                    <a:pt x="3522" y="2425"/>
                  </a:cubicBezTo>
                  <a:cubicBezTo>
                    <a:pt x="3513" y="2304"/>
                    <a:pt x="3457" y="2183"/>
                    <a:pt x="3364" y="2109"/>
                  </a:cubicBezTo>
                  <a:cubicBezTo>
                    <a:pt x="3271" y="2025"/>
                    <a:pt x="3150" y="1979"/>
                    <a:pt x="3048" y="1960"/>
                  </a:cubicBezTo>
                  <a:cubicBezTo>
                    <a:pt x="2992" y="1951"/>
                    <a:pt x="2946" y="1933"/>
                    <a:pt x="2881" y="1933"/>
                  </a:cubicBezTo>
                  <a:cubicBezTo>
                    <a:pt x="2918" y="1914"/>
                    <a:pt x="2965" y="1886"/>
                    <a:pt x="3002" y="1849"/>
                  </a:cubicBezTo>
                  <a:cubicBezTo>
                    <a:pt x="3085" y="1793"/>
                    <a:pt x="3160" y="1710"/>
                    <a:pt x="3234" y="1617"/>
                  </a:cubicBezTo>
                  <a:cubicBezTo>
                    <a:pt x="3290" y="1533"/>
                    <a:pt x="3336" y="1412"/>
                    <a:pt x="3336" y="1301"/>
                  </a:cubicBezTo>
                  <a:cubicBezTo>
                    <a:pt x="3336" y="1180"/>
                    <a:pt x="3299" y="1068"/>
                    <a:pt x="3215" y="976"/>
                  </a:cubicBezTo>
                  <a:cubicBezTo>
                    <a:pt x="3132" y="892"/>
                    <a:pt x="3002" y="855"/>
                    <a:pt x="2899" y="845"/>
                  </a:cubicBezTo>
                  <a:cubicBezTo>
                    <a:pt x="2879" y="844"/>
                    <a:pt x="2859" y="843"/>
                    <a:pt x="2839" y="843"/>
                  </a:cubicBezTo>
                  <a:cubicBezTo>
                    <a:pt x="2744" y="843"/>
                    <a:pt x="2659" y="861"/>
                    <a:pt x="2574" y="892"/>
                  </a:cubicBezTo>
                  <a:cubicBezTo>
                    <a:pt x="2426" y="948"/>
                    <a:pt x="2286" y="1031"/>
                    <a:pt x="2138" y="1078"/>
                  </a:cubicBezTo>
                  <a:cubicBezTo>
                    <a:pt x="2221" y="957"/>
                    <a:pt x="2305" y="818"/>
                    <a:pt x="2342" y="678"/>
                  </a:cubicBezTo>
                  <a:cubicBezTo>
                    <a:pt x="2361" y="585"/>
                    <a:pt x="2370" y="483"/>
                    <a:pt x="2351" y="381"/>
                  </a:cubicBezTo>
                  <a:cubicBezTo>
                    <a:pt x="2323" y="279"/>
                    <a:pt x="2296" y="186"/>
                    <a:pt x="2212" y="112"/>
                  </a:cubicBezTo>
                  <a:cubicBezTo>
                    <a:pt x="2138" y="46"/>
                    <a:pt x="2035" y="0"/>
                    <a:pt x="19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50"/>
            <p:cNvSpPr/>
            <p:nvPr/>
          </p:nvSpPr>
          <p:spPr>
            <a:xfrm>
              <a:off x="4865900" y="3179875"/>
              <a:ext cx="49950" cy="35325"/>
            </a:xfrm>
            <a:custGeom>
              <a:rect b="b" l="l" r="r" t="t"/>
              <a:pathLst>
                <a:path extrusionOk="0" h="1413" w="1998">
                  <a:moveTo>
                    <a:pt x="1998" y="1"/>
                  </a:moveTo>
                  <a:cubicBezTo>
                    <a:pt x="1821" y="112"/>
                    <a:pt x="1663" y="242"/>
                    <a:pt x="1505" y="363"/>
                  </a:cubicBezTo>
                  <a:lnTo>
                    <a:pt x="1013" y="716"/>
                  </a:lnTo>
                  <a:lnTo>
                    <a:pt x="511" y="1078"/>
                  </a:lnTo>
                  <a:cubicBezTo>
                    <a:pt x="418" y="1134"/>
                    <a:pt x="335" y="1199"/>
                    <a:pt x="251" y="1255"/>
                  </a:cubicBezTo>
                  <a:cubicBezTo>
                    <a:pt x="177" y="1311"/>
                    <a:pt x="93" y="1366"/>
                    <a:pt x="0" y="1413"/>
                  </a:cubicBezTo>
                  <a:cubicBezTo>
                    <a:pt x="186" y="1339"/>
                    <a:pt x="363" y="1218"/>
                    <a:pt x="530" y="1116"/>
                  </a:cubicBezTo>
                  <a:cubicBezTo>
                    <a:pt x="697" y="1013"/>
                    <a:pt x="874" y="883"/>
                    <a:pt x="1032" y="763"/>
                  </a:cubicBezTo>
                  <a:cubicBezTo>
                    <a:pt x="1199" y="651"/>
                    <a:pt x="1357" y="521"/>
                    <a:pt x="1524" y="391"/>
                  </a:cubicBezTo>
                  <a:cubicBezTo>
                    <a:pt x="1682" y="270"/>
                    <a:pt x="1849" y="140"/>
                    <a:pt x="19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50"/>
            <p:cNvSpPr/>
            <p:nvPr/>
          </p:nvSpPr>
          <p:spPr>
            <a:xfrm>
              <a:off x="4866825" y="3200550"/>
              <a:ext cx="65300" cy="17450"/>
            </a:xfrm>
            <a:custGeom>
              <a:rect b="b" l="l" r="r" t="t"/>
              <a:pathLst>
                <a:path extrusionOk="0" h="698" w="2612">
                  <a:moveTo>
                    <a:pt x="2611" y="1"/>
                  </a:moveTo>
                  <a:lnTo>
                    <a:pt x="2611" y="1"/>
                  </a:lnTo>
                  <a:cubicBezTo>
                    <a:pt x="2388" y="28"/>
                    <a:pt x="2165" y="75"/>
                    <a:pt x="1952" y="149"/>
                  </a:cubicBezTo>
                  <a:cubicBezTo>
                    <a:pt x="1729" y="196"/>
                    <a:pt x="1506" y="242"/>
                    <a:pt x="1283" y="298"/>
                  </a:cubicBezTo>
                  <a:cubicBezTo>
                    <a:pt x="1078" y="354"/>
                    <a:pt x="855" y="419"/>
                    <a:pt x="632" y="474"/>
                  </a:cubicBezTo>
                  <a:cubicBezTo>
                    <a:pt x="428" y="539"/>
                    <a:pt x="205" y="604"/>
                    <a:pt x="0" y="697"/>
                  </a:cubicBezTo>
                  <a:cubicBezTo>
                    <a:pt x="103" y="660"/>
                    <a:pt x="214" y="623"/>
                    <a:pt x="326" y="604"/>
                  </a:cubicBezTo>
                  <a:cubicBezTo>
                    <a:pt x="428" y="577"/>
                    <a:pt x="539" y="539"/>
                    <a:pt x="651" y="521"/>
                  </a:cubicBezTo>
                  <a:lnTo>
                    <a:pt x="1310" y="354"/>
                  </a:lnTo>
                  <a:lnTo>
                    <a:pt x="1961" y="186"/>
                  </a:lnTo>
                  <a:cubicBezTo>
                    <a:pt x="2184" y="121"/>
                    <a:pt x="2388" y="66"/>
                    <a:pt x="26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50"/>
            <p:cNvSpPr/>
            <p:nvPr/>
          </p:nvSpPr>
          <p:spPr>
            <a:xfrm>
              <a:off x="4884700" y="3195900"/>
              <a:ext cx="14675" cy="9775"/>
            </a:xfrm>
            <a:custGeom>
              <a:rect b="b" l="l" r="r" t="t"/>
              <a:pathLst>
                <a:path extrusionOk="0" h="391" w="587">
                  <a:moveTo>
                    <a:pt x="586" y="1"/>
                  </a:moveTo>
                  <a:lnTo>
                    <a:pt x="586" y="1"/>
                  </a:lnTo>
                  <a:cubicBezTo>
                    <a:pt x="475" y="56"/>
                    <a:pt x="382" y="112"/>
                    <a:pt x="280" y="168"/>
                  </a:cubicBezTo>
                  <a:lnTo>
                    <a:pt x="140" y="279"/>
                  </a:lnTo>
                  <a:cubicBezTo>
                    <a:pt x="94" y="307"/>
                    <a:pt x="47" y="354"/>
                    <a:pt x="1" y="391"/>
                  </a:cubicBezTo>
                  <a:cubicBezTo>
                    <a:pt x="57" y="382"/>
                    <a:pt x="122" y="344"/>
                    <a:pt x="168" y="326"/>
                  </a:cubicBezTo>
                  <a:cubicBezTo>
                    <a:pt x="224" y="298"/>
                    <a:pt x="270" y="261"/>
                    <a:pt x="317" y="233"/>
                  </a:cubicBezTo>
                  <a:cubicBezTo>
                    <a:pt x="410" y="159"/>
                    <a:pt x="503" y="94"/>
                    <a:pt x="5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50"/>
            <p:cNvSpPr/>
            <p:nvPr/>
          </p:nvSpPr>
          <p:spPr>
            <a:xfrm>
              <a:off x="4897475" y="3192875"/>
              <a:ext cx="7925" cy="7225"/>
            </a:xfrm>
            <a:custGeom>
              <a:rect b="b" l="l" r="r" t="t"/>
              <a:pathLst>
                <a:path extrusionOk="0" h="289" w="317">
                  <a:moveTo>
                    <a:pt x="317" y="1"/>
                  </a:moveTo>
                  <a:cubicBezTo>
                    <a:pt x="242" y="47"/>
                    <a:pt x="196" y="94"/>
                    <a:pt x="140" y="131"/>
                  </a:cubicBezTo>
                  <a:cubicBezTo>
                    <a:pt x="122" y="168"/>
                    <a:pt x="94" y="187"/>
                    <a:pt x="75" y="215"/>
                  </a:cubicBezTo>
                  <a:cubicBezTo>
                    <a:pt x="47" y="243"/>
                    <a:pt x="29" y="270"/>
                    <a:pt x="1" y="289"/>
                  </a:cubicBezTo>
                  <a:cubicBezTo>
                    <a:pt x="38" y="280"/>
                    <a:pt x="75" y="270"/>
                    <a:pt x="103" y="243"/>
                  </a:cubicBezTo>
                  <a:cubicBezTo>
                    <a:pt x="131" y="224"/>
                    <a:pt x="168" y="196"/>
                    <a:pt x="187" y="177"/>
                  </a:cubicBezTo>
                  <a:cubicBezTo>
                    <a:pt x="233" y="131"/>
                    <a:pt x="280" y="75"/>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50"/>
            <p:cNvSpPr/>
            <p:nvPr/>
          </p:nvSpPr>
          <p:spPr>
            <a:xfrm>
              <a:off x="4894700" y="3197300"/>
              <a:ext cx="14200" cy="7450"/>
            </a:xfrm>
            <a:custGeom>
              <a:rect b="b" l="l" r="r" t="t"/>
              <a:pathLst>
                <a:path extrusionOk="0" h="298" w="568">
                  <a:moveTo>
                    <a:pt x="567" y="0"/>
                  </a:moveTo>
                  <a:cubicBezTo>
                    <a:pt x="465" y="38"/>
                    <a:pt x="353" y="84"/>
                    <a:pt x="279" y="131"/>
                  </a:cubicBezTo>
                  <a:cubicBezTo>
                    <a:pt x="168" y="186"/>
                    <a:pt x="93" y="242"/>
                    <a:pt x="0" y="298"/>
                  </a:cubicBezTo>
                  <a:cubicBezTo>
                    <a:pt x="47" y="288"/>
                    <a:pt x="103" y="279"/>
                    <a:pt x="149" y="251"/>
                  </a:cubicBezTo>
                  <a:cubicBezTo>
                    <a:pt x="205" y="233"/>
                    <a:pt x="251" y="205"/>
                    <a:pt x="298" y="186"/>
                  </a:cubicBezTo>
                  <a:cubicBezTo>
                    <a:pt x="391" y="131"/>
                    <a:pt x="483" y="66"/>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50"/>
            <p:cNvSpPr/>
            <p:nvPr/>
          </p:nvSpPr>
          <p:spPr>
            <a:xfrm>
              <a:off x="4879600" y="3207525"/>
              <a:ext cx="9550" cy="3500"/>
            </a:xfrm>
            <a:custGeom>
              <a:rect b="b" l="l" r="r" t="t"/>
              <a:pathLst>
                <a:path extrusionOk="0" h="140" w="382">
                  <a:moveTo>
                    <a:pt x="381" y="0"/>
                  </a:moveTo>
                  <a:cubicBezTo>
                    <a:pt x="307" y="0"/>
                    <a:pt x="242" y="10"/>
                    <a:pt x="186" y="47"/>
                  </a:cubicBezTo>
                  <a:cubicBezTo>
                    <a:pt x="112" y="65"/>
                    <a:pt x="56" y="93"/>
                    <a:pt x="0" y="140"/>
                  </a:cubicBezTo>
                  <a:cubicBezTo>
                    <a:pt x="66" y="121"/>
                    <a:pt x="121" y="112"/>
                    <a:pt x="196" y="93"/>
                  </a:cubicBezTo>
                  <a:cubicBezTo>
                    <a:pt x="261" y="65"/>
                    <a:pt x="326" y="47"/>
                    <a:pt x="3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50"/>
            <p:cNvSpPr/>
            <p:nvPr/>
          </p:nvSpPr>
          <p:spPr>
            <a:xfrm>
              <a:off x="4930000" y="3186150"/>
              <a:ext cx="11875" cy="9775"/>
            </a:xfrm>
            <a:custGeom>
              <a:rect b="b" l="l" r="r" t="t"/>
              <a:pathLst>
                <a:path extrusionOk="0" h="391" w="475">
                  <a:moveTo>
                    <a:pt x="474" y="1"/>
                  </a:moveTo>
                  <a:cubicBezTo>
                    <a:pt x="382" y="47"/>
                    <a:pt x="307" y="121"/>
                    <a:pt x="233" y="177"/>
                  </a:cubicBezTo>
                  <a:cubicBezTo>
                    <a:pt x="186" y="214"/>
                    <a:pt x="149" y="251"/>
                    <a:pt x="121" y="279"/>
                  </a:cubicBezTo>
                  <a:cubicBezTo>
                    <a:pt x="75" y="316"/>
                    <a:pt x="38" y="354"/>
                    <a:pt x="1" y="391"/>
                  </a:cubicBezTo>
                  <a:cubicBezTo>
                    <a:pt x="47" y="372"/>
                    <a:pt x="93" y="344"/>
                    <a:pt x="140" y="316"/>
                  </a:cubicBezTo>
                  <a:cubicBezTo>
                    <a:pt x="186" y="298"/>
                    <a:pt x="233" y="261"/>
                    <a:pt x="270" y="224"/>
                  </a:cubicBezTo>
                  <a:cubicBezTo>
                    <a:pt x="354" y="168"/>
                    <a:pt x="419" y="84"/>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50"/>
            <p:cNvSpPr/>
            <p:nvPr/>
          </p:nvSpPr>
          <p:spPr>
            <a:xfrm>
              <a:off x="4924200" y="3190800"/>
              <a:ext cx="8150" cy="6750"/>
            </a:xfrm>
            <a:custGeom>
              <a:rect b="b" l="l" r="r" t="t"/>
              <a:pathLst>
                <a:path extrusionOk="0" h="270" w="326">
                  <a:moveTo>
                    <a:pt x="325" y="0"/>
                  </a:moveTo>
                  <a:cubicBezTo>
                    <a:pt x="260" y="38"/>
                    <a:pt x="214" y="75"/>
                    <a:pt x="149" y="130"/>
                  </a:cubicBezTo>
                  <a:cubicBezTo>
                    <a:pt x="103" y="177"/>
                    <a:pt x="56" y="223"/>
                    <a:pt x="0" y="270"/>
                  </a:cubicBezTo>
                  <a:cubicBezTo>
                    <a:pt x="37" y="270"/>
                    <a:pt x="75" y="251"/>
                    <a:pt x="103" y="233"/>
                  </a:cubicBezTo>
                  <a:cubicBezTo>
                    <a:pt x="140" y="223"/>
                    <a:pt x="177" y="205"/>
                    <a:pt x="195" y="177"/>
                  </a:cubicBezTo>
                  <a:cubicBezTo>
                    <a:pt x="223" y="158"/>
                    <a:pt x="242" y="121"/>
                    <a:pt x="270" y="93"/>
                  </a:cubicBezTo>
                  <a:cubicBezTo>
                    <a:pt x="288" y="65"/>
                    <a:pt x="316" y="38"/>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50"/>
            <p:cNvSpPr/>
            <p:nvPr/>
          </p:nvSpPr>
          <p:spPr>
            <a:xfrm>
              <a:off x="4936050" y="3182425"/>
              <a:ext cx="4200" cy="4675"/>
            </a:xfrm>
            <a:custGeom>
              <a:rect b="b" l="l" r="r" t="t"/>
              <a:pathLst>
                <a:path extrusionOk="0" h="187" w="168">
                  <a:moveTo>
                    <a:pt x="167" y="1"/>
                  </a:moveTo>
                  <a:lnTo>
                    <a:pt x="167" y="1"/>
                  </a:lnTo>
                  <a:cubicBezTo>
                    <a:pt x="130" y="29"/>
                    <a:pt x="112" y="47"/>
                    <a:pt x="74" y="84"/>
                  </a:cubicBezTo>
                  <a:cubicBezTo>
                    <a:pt x="65" y="94"/>
                    <a:pt x="47" y="122"/>
                    <a:pt x="37" y="131"/>
                  </a:cubicBezTo>
                  <a:cubicBezTo>
                    <a:pt x="28" y="150"/>
                    <a:pt x="19" y="168"/>
                    <a:pt x="0" y="187"/>
                  </a:cubicBezTo>
                  <a:cubicBezTo>
                    <a:pt x="47" y="187"/>
                    <a:pt x="93" y="168"/>
                    <a:pt x="121" y="131"/>
                  </a:cubicBezTo>
                  <a:cubicBezTo>
                    <a:pt x="130" y="103"/>
                    <a:pt x="140" y="94"/>
                    <a:pt x="158" y="75"/>
                  </a:cubicBezTo>
                  <a:cubicBezTo>
                    <a:pt x="167" y="47"/>
                    <a:pt x="167" y="29"/>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50"/>
            <p:cNvSpPr/>
            <p:nvPr/>
          </p:nvSpPr>
          <p:spPr>
            <a:xfrm>
              <a:off x="4938825" y="3214025"/>
              <a:ext cx="9325" cy="10000"/>
            </a:xfrm>
            <a:custGeom>
              <a:rect b="b" l="l" r="r" t="t"/>
              <a:pathLst>
                <a:path extrusionOk="0" h="400" w="373">
                  <a:moveTo>
                    <a:pt x="344" y="0"/>
                  </a:moveTo>
                  <a:cubicBezTo>
                    <a:pt x="335" y="93"/>
                    <a:pt x="289" y="177"/>
                    <a:pt x="214" y="251"/>
                  </a:cubicBezTo>
                  <a:cubicBezTo>
                    <a:pt x="196" y="279"/>
                    <a:pt x="149" y="307"/>
                    <a:pt x="112" y="326"/>
                  </a:cubicBezTo>
                  <a:cubicBezTo>
                    <a:pt x="103" y="344"/>
                    <a:pt x="75" y="353"/>
                    <a:pt x="56" y="363"/>
                  </a:cubicBezTo>
                  <a:cubicBezTo>
                    <a:pt x="47" y="372"/>
                    <a:pt x="19" y="391"/>
                    <a:pt x="1" y="400"/>
                  </a:cubicBezTo>
                  <a:cubicBezTo>
                    <a:pt x="19" y="400"/>
                    <a:pt x="47" y="391"/>
                    <a:pt x="66" y="391"/>
                  </a:cubicBezTo>
                  <a:cubicBezTo>
                    <a:pt x="94" y="372"/>
                    <a:pt x="112" y="372"/>
                    <a:pt x="140" y="363"/>
                  </a:cubicBezTo>
                  <a:cubicBezTo>
                    <a:pt x="186" y="344"/>
                    <a:pt x="233" y="316"/>
                    <a:pt x="261" y="279"/>
                  </a:cubicBezTo>
                  <a:cubicBezTo>
                    <a:pt x="298" y="242"/>
                    <a:pt x="335" y="205"/>
                    <a:pt x="344" y="158"/>
                  </a:cubicBezTo>
                  <a:cubicBezTo>
                    <a:pt x="372" y="112"/>
                    <a:pt x="372" y="4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50"/>
            <p:cNvSpPr/>
            <p:nvPr/>
          </p:nvSpPr>
          <p:spPr>
            <a:xfrm>
              <a:off x="4929075" y="3220300"/>
              <a:ext cx="12575" cy="4550"/>
            </a:xfrm>
            <a:custGeom>
              <a:rect b="b" l="l" r="r" t="t"/>
              <a:pathLst>
                <a:path extrusionOk="0" h="182" w="503">
                  <a:moveTo>
                    <a:pt x="502" y="0"/>
                  </a:moveTo>
                  <a:cubicBezTo>
                    <a:pt x="456" y="0"/>
                    <a:pt x="409" y="19"/>
                    <a:pt x="381" y="28"/>
                  </a:cubicBezTo>
                  <a:cubicBezTo>
                    <a:pt x="344" y="47"/>
                    <a:pt x="307" y="65"/>
                    <a:pt x="261" y="75"/>
                  </a:cubicBezTo>
                  <a:lnTo>
                    <a:pt x="130" y="121"/>
                  </a:lnTo>
                  <a:cubicBezTo>
                    <a:pt x="84" y="149"/>
                    <a:pt x="47" y="158"/>
                    <a:pt x="0" y="168"/>
                  </a:cubicBezTo>
                  <a:cubicBezTo>
                    <a:pt x="24" y="177"/>
                    <a:pt x="47" y="181"/>
                    <a:pt x="70" y="181"/>
                  </a:cubicBezTo>
                  <a:cubicBezTo>
                    <a:pt x="93" y="181"/>
                    <a:pt x="117" y="177"/>
                    <a:pt x="140" y="168"/>
                  </a:cubicBezTo>
                  <a:cubicBezTo>
                    <a:pt x="186" y="168"/>
                    <a:pt x="223" y="149"/>
                    <a:pt x="270" y="140"/>
                  </a:cubicBezTo>
                  <a:cubicBezTo>
                    <a:pt x="353" y="102"/>
                    <a:pt x="437" y="56"/>
                    <a:pt x="5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50"/>
            <p:cNvSpPr/>
            <p:nvPr/>
          </p:nvSpPr>
          <p:spPr>
            <a:xfrm>
              <a:off x="4922800" y="3226800"/>
              <a:ext cx="11875" cy="2125"/>
            </a:xfrm>
            <a:custGeom>
              <a:rect b="b" l="l" r="r" t="t"/>
              <a:pathLst>
                <a:path extrusionOk="0" h="85" w="475">
                  <a:moveTo>
                    <a:pt x="474" y="0"/>
                  </a:moveTo>
                  <a:cubicBezTo>
                    <a:pt x="391" y="0"/>
                    <a:pt x="316" y="19"/>
                    <a:pt x="233" y="19"/>
                  </a:cubicBezTo>
                  <a:cubicBezTo>
                    <a:pt x="159" y="28"/>
                    <a:pt x="84" y="38"/>
                    <a:pt x="1" y="47"/>
                  </a:cubicBezTo>
                  <a:cubicBezTo>
                    <a:pt x="38" y="75"/>
                    <a:pt x="66" y="84"/>
                    <a:pt x="112" y="84"/>
                  </a:cubicBezTo>
                  <a:cubicBezTo>
                    <a:pt x="159" y="84"/>
                    <a:pt x="205" y="75"/>
                    <a:pt x="242" y="75"/>
                  </a:cubicBezTo>
                  <a:cubicBezTo>
                    <a:pt x="279" y="75"/>
                    <a:pt x="326" y="65"/>
                    <a:pt x="363" y="47"/>
                  </a:cubicBezTo>
                  <a:cubicBezTo>
                    <a:pt x="409" y="38"/>
                    <a:pt x="437" y="28"/>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50"/>
            <p:cNvSpPr/>
            <p:nvPr/>
          </p:nvSpPr>
          <p:spPr>
            <a:xfrm>
              <a:off x="4933250" y="3217500"/>
              <a:ext cx="7450" cy="3700"/>
            </a:xfrm>
            <a:custGeom>
              <a:rect b="b" l="l" r="r" t="t"/>
              <a:pathLst>
                <a:path extrusionOk="0" h="148" w="298">
                  <a:moveTo>
                    <a:pt x="298" y="1"/>
                  </a:moveTo>
                  <a:lnTo>
                    <a:pt x="298" y="1"/>
                  </a:lnTo>
                  <a:cubicBezTo>
                    <a:pt x="242" y="19"/>
                    <a:pt x="186" y="38"/>
                    <a:pt x="149" y="75"/>
                  </a:cubicBezTo>
                  <a:cubicBezTo>
                    <a:pt x="103" y="84"/>
                    <a:pt x="47" y="112"/>
                    <a:pt x="1" y="140"/>
                  </a:cubicBezTo>
                  <a:cubicBezTo>
                    <a:pt x="17" y="146"/>
                    <a:pt x="33" y="148"/>
                    <a:pt x="50" y="148"/>
                  </a:cubicBezTo>
                  <a:cubicBezTo>
                    <a:pt x="90" y="148"/>
                    <a:pt x="131" y="135"/>
                    <a:pt x="177" y="122"/>
                  </a:cubicBezTo>
                  <a:cubicBezTo>
                    <a:pt x="196" y="112"/>
                    <a:pt x="224" y="94"/>
                    <a:pt x="242" y="75"/>
                  </a:cubicBezTo>
                  <a:cubicBezTo>
                    <a:pt x="270" y="47"/>
                    <a:pt x="289" y="29"/>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50"/>
            <p:cNvSpPr/>
            <p:nvPr/>
          </p:nvSpPr>
          <p:spPr>
            <a:xfrm>
              <a:off x="4872625" y="3219375"/>
              <a:ext cx="11175" cy="5275"/>
            </a:xfrm>
            <a:custGeom>
              <a:rect b="b" l="l" r="r" t="t"/>
              <a:pathLst>
                <a:path extrusionOk="0" h="211" w="447">
                  <a:moveTo>
                    <a:pt x="1" y="0"/>
                  </a:moveTo>
                  <a:cubicBezTo>
                    <a:pt x="19" y="37"/>
                    <a:pt x="56" y="65"/>
                    <a:pt x="103" y="74"/>
                  </a:cubicBezTo>
                  <a:cubicBezTo>
                    <a:pt x="140" y="112"/>
                    <a:pt x="168" y="121"/>
                    <a:pt x="205" y="149"/>
                  </a:cubicBezTo>
                  <a:cubicBezTo>
                    <a:pt x="264" y="185"/>
                    <a:pt x="334" y="210"/>
                    <a:pt x="397" y="210"/>
                  </a:cubicBezTo>
                  <a:cubicBezTo>
                    <a:pt x="414" y="210"/>
                    <a:pt x="431" y="208"/>
                    <a:pt x="447" y="205"/>
                  </a:cubicBezTo>
                  <a:cubicBezTo>
                    <a:pt x="372" y="177"/>
                    <a:pt x="298" y="139"/>
                    <a:pt x="233" y="102"/>
                  </a:cubicBezTo>
                  <a:cubicBezTo>
                    <a:pt x="149" y="65"/>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50"/>
            <p:cNvSpPr/>
            <p:nvPr/>
          </p:nvSpPr>
          <p:spPr>
            <a:xfrm>
              <a:off x="4877750" y="3219125"/>
              <a:ext cx="9075" cy="2975"/>
            </a:xfrm>
            <a:custGeom>
              <a:rect b="b" l="l" r="r" t="t"/>
              <a:pathLst>
                <a:path extrusionOk="0" h="119" w="363">
                  <a:moveTo>
                    <a:pt x="0" y="1"/>
                  </a:moveTo>
                  <a:cubicBezTo>
                    <a:pt x="9" y="19"/>
                    <a:pt x="37" y="47"/>
                    <a:pt x="74" y="57"/>
                  </a:cubicBezTo>
                  <a:cubicBezTo>
                    <a:pt x="102" y="75"/>
                    <a:pt x="130" y="94"/>
                    <a:pt x="167" y="103"/>
                  </a:cubicBezTo>
                  <a:cubicBezTo>
                    <a:pt x="205" y="114"/>
                    <a:pt x="240" y="118"/>
                    <a:pt x="278" y="118"/>
                  </a:cubicBezTo>
                  <a:cubicBezTo>
                    <a:pt x="304" y="118"/>
                    <a:pt x="332" y="116"/>
                    <a:pt x="362" y="112"/>
                  </a:cubicBezTo>
                  <a:cubicBezTo>
                    <a:pt x="325" y="103"/>
                    <a:pt x="307" y="94"/>
                    <a:pt x="270" y="75"/>
                  </a:cubicBezTo>
                  <a:cubicBezTo>
                    <a:pt x="232" y="75"/>
                    <a:pt x="195" y="66"/>
                    <a:pt x="177" y="57"/>
                  </a:cubicBezTo>
                  <a:cubicBezTo>
                    <a:pt x="121" y="29"/>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50"/>
            <p:cNvSpPr/>
            <p:nvPr/>
          </p:nvSpPr>
          <p:spPr>
            <a:xfrm>
              <a:off x="4882375" y="3215650"/>
              <a:ext cx="9550" cy="1825"/>
            </a:xfrm>
            <a:custGeom>
              <a:rect b="b" l="l" r="r" t="t"/>
              <a:pathLst>
                <a:path extrusionOk="0" h="73" w="382">
                  <a:moveTo>
                    <a:pt x="382" y="0"/>
                  </a:moveTo>
                  <a:cubicBezTo>
                    <a:pt x="317" y="0"/>
                    <a:pt x="243" y="0"/>
                    <a:pt x="187" y="10"/>
                  </a:cubicBezTo>
                  <a:cubicBezTo>
                    <a:pt x="122" y="19"/>
                    <a:pt x="57" y="28"/>
                    <a:pt x="1" y="65"/>
                  </a:cubicBezTo>
                  <a:cubicBezTo>
                    <a:pt x="38" y="70"/>
                    <a:pt x="71" y="72"/>
                    <a:pt x="102" y="72"/>
                  </a:cubicBezTo>
                  <a:cubicBezTo>
                    <a:pt x="133" y="72"/>
                    <a:pt x="164" y="70"/>
                    <a:pt x="196" y="65"/>
                  </a:cubicBezTo>
                  <a:cubicBezTo>
                    <a:pt x="233" y="65"/>
                    <a:pt x="261" y="56"/>
                    <a:pt x="289" y="47"/>
                  </a:cubicBezTo>
                  <a:cubicBezTo>
                    <a:pt x="326" y="28"/>
                    <a:pt x="363" y="19"/>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50"/>
            <p:cNvSpPr/>
            <p:nvPr/>
          </p:nvSpPr>
          <p:spPr>
            <a:xfrm>
              <a:off x="4887275" y="3219450"/>
              <a:ext cx="8150" cy="1900"/>
            </a:xfrm>
            <a:custGeom>
              <a:rect b="b" l="l" r="r" t="t"/>
              <a:pathLst>
                <a:path extrusionOk="0" h="76" w="326">
                  <a:moveTo>
                    <a:pt x="105" y="0"/>
                  </a:moveTo>
                  <a:cubicBezTo>
                    <a:pt x="73" y="0"/>
                    <a:pt x="38" y="5"/>
                    <a:pt x="0" y="16"/>
                  </a:cubicBezTo>
                  <a:cubicBezTo>
                    <a:pt x="47" y="44"/>
                    <a:pt x="112" y="53"/>
                    <a:pt x="167" y="62"/>
                  </a:cubicBezTo>
                  <a:cubicBezTo>
                    <a:pt x="188" y="70"/>
                    <a:pt x="211" y="75"/>
                    <a:pt x="235" y="75"/>
                  </a:cubicBezTo>
                  <a:cubicBezTo>
                    <a:pt x="264" y="75"/>
                    <a:pt x="295" y="68"/>
                    <a:pt x="325" y="53"/>
                  </a:cubicBezTo>
                  <a:cubicBezTo>
                    <a:pt x="269" y="16"/>
                    <a:pt x="223" y="6"/>
                    <a:pt x="167" y="6"/>
                  </a:cubicBezTo>
                  <a:cubicBezTo>
                    <a:pt x="148" y="3"/>
                    <a:pt x="127" y="0"/>
                    <a:pt x="1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50"/>
            <p:cNvSpPr/>
            <p:nvPr/>
          </p:nvSpPr>
          <p:spPr>
            <a:xfrm>
              <a:off x="4887950" y="3225400"/>
              <a:ext cx="10725" cy="1425"/>
            </a:xfrm>
            <a:custGeom>
              <a:rect b="b" l="l" r="r" t="t"/>
              <a:pathLst>
                <a:path extrusionOk="0" h="57" w="429">
                  <a:moveTo>
                    <a:pt x="224" y="1"/>
                  </a:moveTo>
                  <a:cubicBezTo>
                    <a:pt x="150" y="1"/>
                    <a:pt x="66" y="1"/>
                    <a:pt x="1" y="10"/>
                  </a:cubicBezTo>
                  <a:cubicBezTo>
                    <a:pt x="66" y="38"/>
                    <a:pt x="140" y="47"/>
                    <a:pt x="205" y="56"/>
                  </a:cubicBezTo>
                  <a:cubicBezTo>
                    <a:pt x="280" y="56"/>
                    <a:pt x="363" y="56"/>
                    <a:pt x="428" y="47"/>
                  </a:cubicBezTo>
                  <a:cubicBezTo>
                    <a:pt x="363" y="29"/>
                    <a:pt x="289"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50"/>
            <p:cNvSpPr/>
            <p:nvPr/>
          </p:nvSpPr>
          <p:spPr>
            <a:xfrm>
              <a:off x="4900050" y="3154100"/>
              <a:ext cx="12800" cy="5375"/>
            </a:xfrm>
            <a:custGeom>
              <a:rect b="b" l="l" r="r" t="t"/>
              <a:pathLst>
                <a:path extrusionOk="0" h="215" w="512">
                  <a:moveTo>
                    <a:pt x="511" y="0"/>
                  </a:moveTo>
                  <a:cubicBezTo>
                    <a:pt x="465" y="0"/>
                    <a:pt x="418" y="0"/>
                    <a:pt x="362" y="10"/>
                  </a:cubicBezTo>
                  <a:cubicBezTo>
                    <a:pt x="316" y="10"/>
                    <a:pt x="269" y="19"/>
                    <a:pt x="223" y="47"/>
                  </a:cubicBezTo>
                  <a:cubicBezTo>
                    <a:pt x="139" y="75"/>
                    <a:pt x="47" y="130"/>
                    <a:pt x="0" y="214"/>
                  </a:cubicBezTo>
                  <a:cubicBezTo>
                    <a:pt x="47" y="195"/>
                    <a:pt x="84" y="168"/>
                    <a:pt x="130" y="149"/>
                  </a:cubicBezTo>
                  <a:cubicBezTo>
                    <a:pt x="177" y="121"/>
                    <a:pt x="214" y="103"/>
                    <a:pt x="260" y="84"/>
                  </a:cubicBezTo>
                  <a:cubicBezTo>
                    <a:pt x="344" y="56"/>
                    <a:pt x="418" y="28"/>
                    <a:pt x="5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50"/>
            <p:cNvSpPr/>
            <p:nvPr/>
          </p:nvSpPr>
          <p:spPr>
            <a:xfrm>
              <a:off x="4898650" y="3157825"/>
              <a:ext cx="10250" cy="6275"/>
            </a:xfrm>
            <a:custGeom>
              <a:rect b="b" l="l" r="r" t="t"/>
              <a:pathLst>
                <a:path extrusionOk="0" h="251" w="410">
                  <a:moveTo>
                    <a:pt x="409" y="0"/>
                  </a:moveTo>
                  <a:cubicBezTo>
                    <a:pt x="363" y="0"/>
                    <a:pt x="325" y="9"/>
                    <a:pt x="288" y="37"/>
                  </a:cubicBezTo>
                  <a:cubicBezTo>
                    <a:pt x="242" y="46"/>
                    <a:pt x="205" y="56"/>
                    <a:pt x="177" y="84"/>
                  </a:cubicBezTo>
                  <a:cubicBezTo>
                    <a:pt x="103" y="112"/>
                    <a:pt x="37" y="177"/>
                    <a:pt x="0" y="251"/>
                  </a:cubicBezTo>
                  <a:lnTo>
                    <a:pt x="103" y="186"/>
                  </a:lnTo>
                  <a:cubicBezTo>
                    <a:pt x="140" y="158"/>
                    <a:pt x="177" y="149"/>
                    <a:pt x="214" y="130"/>
                  </a:cubicBezTo>
                  <a:cubicBezTo>
                    <a:pt x="270" y="84"/>
                    <a:pt x="335" y="46"/>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50"/>
            <p:cNvSpPr/>
            <p:nvPr/>
          </p:nvSpPr>
          <p:spPr>
            <a:xfrm>
              <a:off x="4894925" y="3163625"/>
              <a:ext cx="9550" cy="8375"/>
            </a:xfrm>
            <a:custGeom>
              <a:rect b="b" l="l" r="r" t="t"/>
              <a:pathLst>
                <a:path extrusionOk="0" h="335" w="382">
                  <a:moveTo>
                    <a:pt x="382" y="0"/>
                  </a:moveTo>
                  <a:lnTo>
                    <a:pt x="382" y="0"/>
                  </a:lnTo>
                  <a:cubicBezTo>
                    <a:pt x="298" y="37"/>
                    <a:pt x="233" y="84"/>
                    <a:pt x="159" y="140"/>
                  </a:cubicBezTo>
                  <a:cubicBezTo>
                    <a:pt x="131" y="177"/>
                    <a:pt x="94" y="195"/>
                    <a:pt x="66" y="233"/>
                  </a:cubicBezTo>
                  <a:cubicBezTo>
                    <a:pt x="47" y="251"/>
                    <a:pt x="10" y="288"/>
                    <a:pt x="1" y="335"/>
                  </a:cubicBezTo>
                  <a:lnTo>
                    <a:pt x="103" y="251"/>
                  </a:lnTo>
                  <a:cubicBezTo>
                    <a:pt x="131" y="223"/>
                    <a:pt x="159" y="195"/>
                    <a:pt x="196" y="177"/>
                  </a:cubicBezTo>
                  <a:cubicBezTo>
                    <a:pt x="270" y="112"/>
                    <a:pt x="326" y="65"/>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50"/>
            <p:cNvSpPr/>
            <p:nvPr/>
          </p:nvSpPr>
          <p:spPr>
            <a:xfrm>
              <a:off x="4886575" y="3166175"/>
              <a:ext cx="7675" cy="9775"/>
            </a:xfrm>
            <a:custGeom>
              <a:rect b="b" l="l" r="r" t="t"/>
              <a:pathLst>
                <a:path extrusionOk="0" h="391" w="307">
                  <a:moveTo>
                    <a:pt x="307" y="1"/>
                  </a:moveTo>
                  <a:lnTo>
                    <a:pt x="307" y="1"/>
                  </a:lnTo>
                  <a:cubicBezTo>
                    <a:pt x="232" y="47"/>
                    <a:pt x="167" y="103"/>
                    <a:pt x="112" y="158"/>
                  </a:cubicBezTo>
                  <a:lnTo>
                    <a:pt x="47" y="270"/>
                  </a:lnTo>
                  <a:cubicBezTo>
                    <a:pt x="19" y="316"/>
                    <a:pt x="9" y="344"/>
                    <a:pt x="0" y="391"/>
                  </a:cubicBezTo>
                  <a:lnTo>
                    <a:pt x="75" y="298"/>
                  </a:lnTo>
                  <a:cubicBezTo>
                    <a:pt x="102" y="279"/>
                    <a:pt x="140" y="242"/>
                    <a:pt x="158" y="214"/>
                  </a:cubicBezTo>
                  <a:cubicBezTo>
                    <a:pt x="214" y="149"/>
                    <a:pt x="260" y="84"/>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50"/>
            <p:cNvSpPr/>
            <p:nvPr/>
          </p:nvSpPr>
          <p:spPr>
            <a:xfrm>
              <a:off x="4881225" y="3176175"/>
              <a:ext cx="9325" cy="9525"/>
            </a:xfrm>
            <a:custGeom>
              <a:rect b="b" l="l" r="r" t="t"/>
              <a:pathLst>
                <a:path extrusionOk="0" h="381" w="373">
                  <a:moveTo>
                    <a:pt x="372" y="0"/>
                  </a:moveTo>
                  <a:lnTo>
                    <a:pt x="372" y="0"/>
                  </a:lnTo>
                  <a:cubicBezTo>
                    <a:pt x="289" y="28"/>
                    <a:pt x="223" y="93"/>
                    <a:pt x="149" y="149"/>
                  </a:cubicBezTo>
                  <a:cubicBezTo>
                    <a:pt x="121" y="177"/>
                    <a:pt x="84" y="214"/>
                    <a:pt x="56" y="251"/>
                  </a:cubicBezTo>
                  <a:cubicBezTo>
                    <a:pt x="38" y="288"/>
                    <a:pt x="10" y="334"/>
                    <a:pt x="1" y="381"/>
                  </a:cubicBezTo>
                  <a:cubicBezTo>
                    <a:pt x="28" y="344"/>
                    <a:pt x="56" y="325"/>
                    <a:pt x="93" y="288"/>
                  </a:cubicBezTo>
                  <a:lnTo>
                    <a:pt x="186" y="195"/>
                  </a:lnTo>
                  <a:cubicBezTo>
                    <a:pt x="261" y="121"/>
                    <a:pt x="316" y="65"/>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50"/>
            <p:cNvSpPr/>
            <p:nvPr/>
          </p:nvSpPr>
          <p:spPr>
            <a:xfrm>
              <a:off x="4915825" y="3185000"/>
              <a:ext cx="5150" cy="3025"/>
            </a:xfrm>
            <a:custGeom>
              <a:rect b="b" l="l" r="r" t="t"/>
              <a:pathLst>
                <a:path extrusionOk="0" h="121" w="206">
                  <a:moveTo>
                    <a:pt x="205" y="0"/>
                  </a:moveTo>
                  <a:cubicBezTo>
                    <a:pt x="159" y="0"/>
                    <a:pt x="131" y="19"/>
                    <a:pt x="94" y="37"/>
                  </a:cubicBezTo>
                  <a:cubicBezTo>
                    <a:pt x="57" y="65"/>
                    <a:pt x="19" y="84"/>
                    <a:pt x="1" y="121"/>
                  </a:cubicBezTo>
                  <a:cubicBezTo>
                    <a:pt x="47" y="121"/>
                    <a:pt x="84" y="112"/>
                    <a:pt x="112" y="84"/>
                  </a:cubicBezTo>
                  <a:cubicBezTo>
                    <a:pt x="149" y="65"/>
                    <a:pt x="18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50"/>
            <p:cNvSpPr/>
            <p:nvPr/>
          </p:nvSpPr>
          <p:spPr>
            <a:xfrm>
              <a:off x="4920950" y="3184525"/>
              <a:ext cx="5125" cy="3050"/>
            </a:xfrm>
            <a:custGeom>
              <a:rect b="b" l="l" r="r" t="t"/>
              <a:pathLst>
                <a:path extrusionOk="0" h="122" w="205">
                  <a:moveTo>
                    <a:pt x="205" y="0"/>
                  </a:moveTo>
                  <a:lnTo>
                    <a:pt x="205" y="0"/>
                  </a:lnTo>
                  <a:cubicBezTo>
                    <a:pt x="158" y="10"/>
                    <a:pt x="121" y="19"/>
                    <a:pt x="84" y="28"/>
                  </a:cubicBezTo>
                  <a:cubicBezTo>
                    <a:pt x="47" y="56"/>
                    <a:pt x="28" y="93"/>
                    <a:pt x="0" y="121"/>
                  </a:cubicBezTo>
                  <a:cubicBezTo>
                    <a:pt x="47" y="121"/>
                    <a:pt x="84" y="112"/>
                    <a:pt x="121" y="93"/>
                  </a:cubicBezTo>
                  <a:cubicBezTo>
                    <a:pt x="149" y="66"/>
                    <a:pt x="177"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50"/>
            <p:cNvSpPr/>
            <p:nvPr/>
          </p:nvSpPr>
          <p:spPr>
            <a:xfrm>
              <a:off x="4873325" y="3189625"/>
              <a:ext cx="5125" cy="7475"/>
            </a:xfrm>
            <a:custGeom>
              <a:rect b="b" l="l" r="r" t="t"/>
              <a:pathLst>
                <a:path extrusionOk="0" h="299" w="205">
                  <a:moveTo>
                    <a:pt x="205" y="1"/>
                  </a:moveTo>
                  <a:lnTo>
                    <a:pt x="205" y="1"/>
                  </a:lnTo>
                  <a:cubicBezTo>
                    <a:pt x="159" y="38"/>
                    <a:pt x="112" y="85"/>
                    <a:pt x="75" y="122"/>
                  </a:cubicBezTo>
                  <a:cubicBezTo>
                    <a:pt x="47" y="140"/>
                    <a:pt x="38" y="177"/>
                    <a:pt x="28" y="205"/>
                  </a:cubicBezTo>
                  <a:cubicBezTo>
                    <a:pt x="19" y="233"/>
                    <a:pt x="1" y="261"/>
                    <a:pt x="1" y="298"/>
                  </a:cubicBezTo>
                  <a:cubicBezTo>
                    <a:pt x="47" y="261"/>
                    <a:pt x="84" y="215"/>
                    <a:pt x="121" y="168"/>
                  </a:cubicBezTo>
                  <a:cubicBezTo>
                    <a:pt x="159" y="112"/>
                    <a:pt x="186" y="66"/>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50"/>
            <p:cNvSpPr/>
            <p:nvPr/>
          </p:nvSpPr>
          <p:spPr>
            <a:xfrm>
              <a:off x="4380675" y="3338050"/>
              <a:ext cx="86900" cy="81325"/>
            </a:xfrm>
            <a:custGeom>
              <a:rect b="b" l="l" r="r" t="t"/>
              <a:pathLst>
                <a:path extrusionOk="0" h="3253" w="3476">
                  <a:moveTo>
                    <a:pt x="1237" y="0"/>
                  </a:moveTo>
                  <a:cubicBezTo>
                    <a:pt x="1227" y="0"/>
                    <a:pt x="1218" y="0"/>
                    <a:pt x="1208" y="1"/>
                  </a:cubicBezTo>
                  <a:cubicBezTo>
                    <a:pt x="976" y="1"/>
                    <a:pt x="725" y="168"/>
                    <a:pt x="679" y="400"/>
                  </a:cubicBezTo>
                  <a:cubicBezTo>
                    <a:pt x="632" y="660"/>
                    <a:pt x="828" y="893"/>
                    <a:pt x="1004" y="1097"/>
                  </a:cubicBezTo>
                  <a:cubicBezTo>
                    <a:pt x="842" y="1060"/>
                    <a:pt x="687" y="1024"/>
                    <a:pt x="532" y="1024"/>
                  </a:cubicBezTo>
                  <a:cubicBezTo>
                    <a:pt x="491" y="1024"/>
                    <a:pt x="450" y="1026"/>
                    <a:pt x="409" y="1032"/>
                  </a:cubicBezTo>
                  <a:cubicBezTo>
                    <a:pt x="214" y="1069"/>
                    <a:pt x="29" y="1236"/>
                    <a:pt x="10" y="1432"/>
                  </a:cubicBezTo>
                  <a:cubicBezTo>
                    <a:pt x="1" y="1636"/>
                    <a:pt x="186" y="1812"/>
                    <a:pt x="372" y="1905"/>
                  </a:cubicBezTo>
                  <a:cubicBezTo>
                    <a:pt x="567" y="1989"/>
                    <a:pt x="781" y="2035"/>
                    <a:pt x="958" y="2147"/>
                  </a:cubicBezTo>
                  <a:cubicBezTo>
                    <a:pt x="744" y="2184"/>
                    <a:pt x="549" y="2221"/>
                    <a:pt x="372" y="2323"/>
                  </a:cubicBezTo>
                  <a:cubicBezTo>
                    <a:pt x="214" y="2444"/>
                    <a:pt x="84" y="2639"/>
                    <a:pt x="121" y="2834"/>
                  </a:cubicBezTo>
                  <a:cubicBezTo>
                    <a:pt x="177" y="3160"/>
                    <a:pt x="586" y="3253"/>
                    <a:pt x="911" y="3253"/>
                  </a:cubicBezTo>
                  <a:cubicBezTo>
                    <a:pt x="1719" y="3243"/>
                    <a:pt x="2519" y="3048"/>
                    <a:pt x="3234" y="2658"/>
                  </a:cubicBezTo>
                  <a:cubicBezTo>
                    <a:pt x="3475" y="2546"/>
                    <a:pt x="3401" y="2193"/>
                    <a:pt x="3308" y="2026"/>
                  </a:cubicBezTo>
                  <a:cubicBezTo>
                    <a:pt x="3011" y="1301"/>
                    <a:pt x="2546" y="642"/>
                    <a:pt x="1887" y="233"/>
                  </a:cubicBezTo>
                  <a:cubicBezTo>
                    <a:pt x="1690" y="108"/>
                    <a:pt x="1468" y="0"/>
                    <a:pt x="123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50"/>
            <p:cNvSpPr/>
            <p:nvPr/>
          </p:nvSpPr>
          <p:spPr>
            <a:xfrm>
              <a:off x="4379275" y="3336900"/>
              <a:ext cx="86450" cy="82975"/>
            </a:xfrm>
            <a:custGeom>
              <a:rect b="b" l="l" r="r" t="t"/>
              <a:pathLst>
                <a:path extrusionOk="0" h="3319" w="3458">
                  <a:moveTo>
                    <a:pt x="3457" y="2463"/>
                  </a:moveTo>
                  <a:lnTo>
                    <a:pt x="3457" y="2463"/>
                  </a:lnTo>
                  <a:cubicBezTo>
                    <a:pt x="3457" y="2518"/>
                    <a:pt x="3439" y="2565"/>
                    <a:pt x="3411" y="2611"/>
                  </a:cubicBezTo>
                  <a:cubicBezTo>
                    <a:pt x="3448" y="2565"/>
                    <a:pt x="3457" y="2509"/>
                    <a:pt x="3457" y="2463"/>
                  </a:cubicBezTo>
                  <a:close/>
                  <a:moveTo>
                    <a:pt x="3411" y="2611"/>
                  </a:moveTo>
                  <a:lnTo>
                    <a:pt x="3411" y="2611"/>
                  </a:lnTo>
                  <a:cubicBezTo>
                    <a:pt x="3374" y="2657"/>
                    <a:pt x="3327" y="2695"/>
                    <a:pt x="3281" y="2713"/>
                  </a:cubicBezTo>
                  <a:cubicBezTo>
                    <a:pt x="3346" y="2695"/>
                    <a:pt x="3392" y="2657"/>
                    <a:pt x="3411" y="2611"/>
                  </a:cubicBezTo>
                  <a:close/>
                  <a:moveTo>
                    <a:pt x="1299" y="0"/>
                  </a:moveTo>
                  <a:cubicBezTo>
                    <a:pt x="1222" y="0"/>
                    <a:pt x="1144" y="13"/>
                    <a:pt x="1069" y="37"/>
                  </a:cubicBezTo>
                  <a:cubicBezTo>
                    <a:pt x="949" y="75"/>
                    <a:pt x="846" y="140"/>
                    <a:pt x="781" y="233"/>
                  </a:cubicBezTo>
                  <a:cubicBezTo>
                    <a:pt x="698" y="325"/>
                    <a:pt x="661" y="456"/>
                    <a:pt x="670" y="586"/>
                  </a:cubicBezTo>
                  <a:cubicBezTo>
                    <a:pt x="679" y="706"/>
                    <a:pt x="735" y="818"/>
                    <a:pt x="800" y="911"/>
                  </a:cubicBezTo>
                  <a:cubicBezTo>
                    <a:pt x="837" y="957"/>
                    <a:pt x="856" y="1004"/>
                    <a:pt x="893" y="1032"/>
                  </a:cubicBezTo>
                  <a:cubicBezTo>
                    <a:pt x="846" y="1022"/>
                    <a:pt x="800" y="1013"/>
                    <a:pt x="753" y="1013"/>
                  </a:cubicBezTo>
                  <a:cubicBezTo>
                    <a:pt x="711" y="1009"/>
                    <a:pt x="666" y="1007"/>
                    <a:pt x="620" y="1007"/>
                  </a:cubicBezTo>
                  <a:cubicBezTo>
                    <a:pt x="554" y="1007"/>
                    <a:pt x="488" y="1011"/>
                    <a:pt x="428" y="1022"/>
                  </a:cubicBezTo>
                  <a:cubicBezTo>
                    <a:pt x="308" y="1050"/>
                    <a:pt x="215" y="1106"/>
                    <a:pt x="140" y="1189"/>
                  </a:cubicBezTo>
                  <a:cubicBezTo>
                    <a:pt x="57" y="1264"/>
                    <a:pt x="1" y="1385"/>
                    <a:pt x="10" y="1496"/>
                  </a:cubicBezTo>
                  <a:cubicBezTo>
                    <a:pt x="10" y="1617"/>
                    <a:pt x="75" y="1728"/>
                    <a:pt x="150" y="1812"/>
                  </a:cubicBezTo>
                  <a:cubicBezTo>
                    <a:pt x="233" y="1896"/>
                    <a:pt x="326" y="1951"/>
                    <a:pt x="419" y="1998"/>
                  </a:cubicBezTo>
                  <a:cubicBezTo>
                    <a:pt x="568" y="2072"/>
                    <a:pt x="716" y="2100"/>
                    <a:pt x="856" y="2174"/>
                  </a:cubicBezTo>
                  <a:cubicBezTo>
                    <a:pt x="716" y="2211"/>
                    <a:pt x="568" y="2239"/>
                    <a:pt x="438" y="2323"/>
                  </a:cubicBezTo>
                  <a:cubicBezTo>
                    <a:pt x="345" y="2369"/>
                    <a:pt x="280" y="2453"/>
                    <a:pt x="215" y="2537"/>
                  </a:cubicBezTo>
                  <a:cubicBezTo>
                    <a:pt x="159" y="2611"/>
                    <a:pt x="131" y="2722"/>
                    <a:pt x="131" y="2825"/>
                  </a:cubicBezTo>
                  <a:cubicBezTo>
                    <a:pt x="131" y="2927"/>
                    <a:pt x="177" y="3029"/>
                    <a:pt x="242" y="3103"/>
                  </a:cubicBezTo>
                  <a:cubicBezTo>
                    <a:pt x="308" y="3168"/>
                    <a:pt x="410" y="3215"/>
                    <a:pt x="503" y="3252"/>
                  </a:cubicBezTo>
                  <a:cubicBezTo>
                    <a:pt x="620" y="3302"/>
                    <a:pt x="750" y="3318"/>
                    <a:pt x="882" y="3318"/>
                  </a:cubicBezTo>
                  <a:cubicBezTo>
                    <a:pt x="948" y="3318"/>
                    <a:pt x="1014" y="3314"/>
                    <a:pt x="1079" y="3308"/>
                  </a:cubicBezTo>
                  <a:cubicBezTo>
                    <a:pt x="1460" y="3299"/>
                    <a:pt x="1841" y="3224"/>
                    <a:pt x="2221" y="3141"/>
                  </a:cubicBezTo>
                  <a:cubicBezTo>
                    <a:pt x="2593" y="3029"/>
                    <a:pt x="2946" y="2890"/>
                    <a:pt x="3290" y="2704"/>
                  </a:cubicBezTo>
                  <a:lnTo>
                    <a:pt x="3290" y="2704"/>
                  </a:lnTo>
                  <a:cubicBezTo>
                    <a:pt x="2946" y="2880"/>
                    <a:pt x="2593" y="3029"/>
                    <a:pt x="2221" y="3122"/>
                  </a:cubicBezTo>
                  <a:cubicBezTo>
                    <a:pt x="1841" y="3215"/>
                    <a:pt x="1460" y="3271"/>
                    <a:pt x="1079" y="3271"/>
                  </a:cubicBezTo>
                  <a:cubicBezTo>
                    <a:pt x="893" y="3271"/>
                    <a:pt x="698" y="3261"/>
                    <a:pt x="521" y="3206"/>
                  </a:cubicBezTo>
                  <a:cubicBezTo>
                    <a:pt x="438" y="3168"/>
                    <a:pt x="345" y="3122"/>
                    <a:pt x="289" y="3066"/>
                  </a:cubicBezTo>
                  <a:cubicBezTo>
                    <a:pt x="233" y="2992"/>
                    <a:pt x="196" y="2918"/>
                    <a:pt x="196" y="2825"/>
                  </a:cubicBezTo>
                  <a:cubicBezTo>
                    <a:pt x="196" y="2732"/>
                    <a:pt x="233" y="2648"/>
                    <a:pt x="280" y="2574"/>
                  </a:cubicBezTo>
                  <a:cubicBezTo>
                    <a:pt x="326" y="2509"/>
                    <a:pt x="391" y="2434"/>
                    <a:pt x="475" y="2407"/>
                  </a:cubicBezTo>
                  <a:cubicBezTo>
                    <a:pt x="642" y="2314"/>
                    <a:pt x="828" y="2286"/>
                    <a:pt x="1014" y="2249"/>
                  </a:cubicBezTo>
                  <a:lnTo>
                    <a:pt x="1134" y="2230"/>
                  </a:lnTo>
                  <a:lnTo>
                    <a:pt x="1032" y="2156"/>
                  </a:lnTo>
                  <a:cubicBezTo>
                    <a:pt x="846" y="2035"/>
                    <a:pt x="633" y="1998"/>
                    <a:pt x="465" y="1905"/>
                  </a:cubicBezTo>
                  <a:cubicBezTo>
                    <a:pt x="373" y="1858"/>
                    <a:pt x="298" y="1812"/>
                    <a:pt x="233" y="1738"/>
                  </a:cubicBezTo>
                  <a:cubicBezTo>
                    <a:pt x="168" y="1673"/>
                    <a:pt x="122" y="1589"/>
                    <a:pt x="122" y="1505"/>
                  </a:cubicBezTo>
                  <a:cubicBezTo>
                    <a:pt x="122" y="1431"/>
                    <a:pt x="159" y="1338"/>
                    <a:pt x="233" y="1273"/>
                  </a:cubicBezTo>
                  <a:cubicBezTo>
                    <a:pt x="298" y="1217"/>
                    <a:pt x="382" y="1171"/>
                    <a:pt x="475" y="1152"/>
                  </a:cubicBezTo>
                  <a:cubicBezTo>
                    <a:pt x="528" y="1139"/>
                    <a:pt x="582" y="1133"/>
                    <a:pt x="637" y="1133"/>
                  </a:cubicBezTo>
                  <a:cubicBezTo>
                    <a:pt x="773" y="1133"/>
                    <a:pt x="912" y="1168"/>
                    <a:pt x="1051" y="1208"/>
                  </a:cubicBezTo>
                  <a:lnTo>
                    <a:pt x="1237" y="1255"/>
                  </a:lnTo>
                  <a:lnTo>
                    <a:pt x="1116" y="1115"/>
                  </a:lnTo>
                  <a:cubicBezTo>
                    <a:pt x="1042" y="1032"/>
                    <a:pt x="958" y="948"/>
                    <a:pt x="902" y="874"/>
                  </a:cubicBezTo>
                  <a:cubicBezTo>
                    <a:pt x="846" y="790"/>
                    <a:pt x="800" y="688"/>
                    <a:pt x="791" y="595"/>
                  </a:cubicBezTo>
                  <a:cubicBezTo>
                    <a:pt x="772" y="502"/>
                    <a:pt x="800" y="390"/>
                    <a:pt x="865" y="316"/>
                  </a:cubicBezTo>
                  <a:cubicBezTo>
                    <a:pt x="930" y="233"/>
                    <a:pt x="1023" y="177"/>
                    <a:pt x="1116" y="140"/>
                  </a:cubicBezTo>
                  <a:cubicBezTo>
                    <a:pt x="1187" y="111"/>
                    <a:pt x="1263" y="99"/>
                    <a:pt x="1341" y="99"/>
                  </a:cubicBezTo>
                  <a:cubicBezTo>
                    <a:pt x="1365" y="99"/>
                    <a:pt x="1389" y="100"/>
                    <a:pt x="1413" y="102"/>
                  </a:cubicBezTo>
                  <a:cubicBezTo>
                    <a:pt x="1515" y="112"/>
                    <a:pt x="1627" y="149"/>
                    <a:pt x="1720" y="195"/>
                  </a:cubicBezTo>
                  <a:cubicBezTo>
                    <a:pt x="1813" y="242"/>
                    <a:pt x="1915" y="288"/>
                    <a:pt x="2008" y="363"/>
                  </a:cubicBezTo>
                  <a:cubicBezTo>
                    <a:pt x="2101" y="418"/>
                    <a:pt x="2194" y="483"/>
                    <a:pt x="2277" y="548"/>
                  </a:cubicBezTo>
                  <a:cubicBezTo>
                    <a:pt x="2612" y="827"/>
                    <a:pt x="2900" y="1162"/>
                    <a:pt x="3123" y="1543"/>
                  </a:cubicBezTo>
                  <a:cubicBezTo>
                    <a:pt x="3234" y="1728"/>
                    <a:pt x="3327" y="1923"/>
                    <a:pt x="3411" y="2137"/>
                  </a:cubicBezTo>
                  <a:cubicBezTo>
                    <a:pt x="3327" y="1923"/>
                    <a:pt x="3234" y="1728"/>
                    <a:pt x="3132" y="1543"/>
                  </a:cubicBezTo>
                  <a:cubicBezTo>
                    <a:pt x="2909" y="1162"/>
                    <a:pt x="2649" y="799"/>
                    <a:pt x="2305" y="511"/>
                  </a:cubicBezTo>
                  <a:cubicBezTo>
                    <a:pt x="2231" y="437"/>
                    <a:pt x="2138" y="372"/>
                    <a:pt x="2045" y="316"/>
                  </a:cubicBezTo>
                  <a:cubicBezTo>
                    <a:pt x="1952" y="251"/>
                    <a:pt x="1859" y="195"/>
                    <a:pt x="1748" y="140"/>
                  </a:cubicBezTo>
                  <a:cubicBezTo>
                    <a:pt x="1645" y="75"/>
                    <a:pt x="1534" y="37"/>
                    <a:pt x="1413" y="10"/>
                  </a:cubicBezTo>
                  <a:cubicBezTo>
                    <a:pt x="1376" y="3"/>
                    <a:pt x="1338" y="0"/>
                    <a:pt x="12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50"/>
            <p:cNvSpPr/>
            <p:nvPr/>
          </p:nvSpPr>
          <p:spPr>
            <a:xfrm>
              <a:off x="4404600" y="3391700"/>
              <a:ext cx="60425" cy="9100"/>
            </a:xfrm>
            <a:custGeom>
              <a:rect b="b" l="l" r="r" t="t"/>
              <a:pathLst>
                <a:path extrusionOk="0" h="364" w="2417">
                  <a:moveTo>
                    <a:pt x="1" y="1"/>
                  </a:moveTo>
                  <a:cubicBezTo>
                    <a:pt x="196" y="38"/>
                    <a:pt x="400" y="66"/>
                    <a:pt x="605" y="94"/>
                  </a:cubicBezTo>
                  <a:lnTo>
                    <a:pt x="1208" y="177"/>
                  </a:lnTo>
                  <a:lnTo>
                    <a:pt x="1812" y="261"/>
                  </a:lnTo>
                  <a:cubicBezTo>
                    <a:pt x="1915" y="270"/>
                    <a:pt x="2007" y="280"/>
                    <a:pt x="2110" y="308"/>
                  </a:cubicBezTo>
                  <a:cubicBezTo>
                    <a:pt x="2212" y="317"/>
                    <a:pt x="2305" y="335"/>
                    <a:pt x="2416" y="363"/>
                  </a:cubicBezTo>
                  <a:cubicBezTo>
                    <a:pt x="2230" y="298"/>
                    <a:pt x="2017" y="252"/>
                    <a:pt x="1822" y="215"/>
                  </a:cubicBezTo>
                  <a:cubicBezTo>
                    <a:pt x="1627" y="177"/>
                    <a:pt x="1413" y="140"/>
                    <a:pt x="1218" y="122"/>
                  </a:cubicBezTo>
                  <a:cubicBezTo>
                    <a:pt x="1023" y="94"/>
                    <a:pt x="809" y="75"/>
                    <a:pt x="614" y="47"/>
                  </a:cubicBezTo>
                  <a:cubicBezTo>
                    <a:pt x="400" y="29"/>
                    <a:pt x="205"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50"/>
            <p:cNvSpPr/>
            <p:nvPr/>
          </p:nvSpPr>
          <p:spPr>
            <a:xfrm>
              <a:off x="4406450" y="3365700"/>
              <a:ext cx="59275" cy="33000"/>
            </a:xfrm>
            <a:custGeom>
              <a:rect b="b" l="l" r="r" t="t"/>
              <a:pathLst>
                <a:path extrusionOk="0" h="1320" w="2371">
                  <a:moveTo>
                    <a:pt x="1" y="0"/>
                  </a:moveTo>
                  <a:lnTo>
                    <a:pt x="1" y="0"/>
                  </a:lnTo>
                  <a:cubicBezTo>
                    <a:pt x="205" y="130"/>
                    <a:pt x="391" y="242"/>
                    <a:pt x="586" y="363"/>
                  </a:cubicBezTo>
                  <a:cubicBezTo>
                    <a:pt x="772" y="483"/>
                    <a:pt x="967" y="595"/>
                    <a:pt x="1162" y="706"/>
                  </a:cubicBezTo>
                  <a:cubicBezTo>
                    <a:pt x="1357" y="809"/>
                    <a:pt x="1562" y="929"/>
                    <a:pt x="1757" y="1032"/>
                  </a:cubicBezTo>
                  <a:cubicBezTo>
                    <a:pt x="1952" y="1134"/>
                    <a:pt x="2166" y="1236"/>
                    <a:pt x="2370" y="1320"/>
                  </a:cubicBezTo>
                  <a:cubicBezTo>
                    <a:pt x="2268" y="1273"/>
                    <a:pt x="2166" y="1217"/>
                    <a:pt x="2073" y="1162"/>
                  </a:cubicBezTo>
                  <a:cubicBezTo>
                    <a:pt x="1980" y="1115"/>
                    <a:pt x="1868" y="1059"/>
                    <a:pt x="1776" y="994"/>
                  </a:cubicBezTo>
                  <a:lnTo>
                    <a:pt x="1190" y="660"/>
                  </a:lnTo>
                  <a:lnTo>
                    <a:pt x="596" y="326"/>
                  </a:lnTo>
                  <a:cubicBezTo>
                    <a:pt x="400" y="205"/>
                    <a:pt x="205" y="10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50"/>
            <p:cNvSpPr/>
            <p:nvPr/>
          </p:nvSpPr>
          <p:spPr>
            <a:xfrm>
              <a:off x="4427375" y="3391375"/>
              <a:ext cx="17200" cy="2675"/>
            </a:xfrm>
            <a:custGeom>
              <a:rect b="b" l="l" r="r" t="t"/>
              <a:pathLst>
                <a:path extrusionOk="0" h="107" w="688">
                  <a:moveTo>
                    <a:pt x="104" y="1"/>
                  </a:moveTo>
                  <a:cubicBezTo>
                    <a:pt x="70" y="1"/>
                    <a:pt x="36" y="2"/>
                    <a:pt x="0" y="5"/>
                  </a:cubicBezTo>
                  <a:cubicBezTo>
                    <a:pt x="112" y="42"/>
                    <a:pt x="223" y="60"/>
                    <a:pt x="344" y="79"/>
                  </a:cubicBezTo>
                  <a:cubicBezTo>
                    <a:pt x="400" y="88"/>
                    <a:pt x="455" y="98"/>
                    <a:pt x="511" y="98"/>
                  </a:cubicBezTo>
                  <a:cubicBezTo>
                    <a:pt x="576" y="98"/>
                    <a:pt x="632" y="107"/>
                    <a:pt x="688" y="107"/>
                  </a:cubicBezTo>
                  <a:cubicBezTo>
                    <a:pt x="641" y="88"/>
                    <a:pt x="585" y="60"/>
                    <a:pt x="530" y="51"/>
                  </a:cubicBezTo>
                  <a:lnTo>
                    <a:pt x="353" y="14"/>
                  </a:lnTo>
                  <a:cubicBezTo>
                    <a:pt x="268" y="7"/>
                    <a:pt x="187" y="1"/>
                    <a:pt x="1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50"/>
            <p:cNvSpPr/>
            <p:nvPr/>
          </p:nvSpPr>
          <p:spPr>
            <a:xfrm>
              <a:off x="4421100" y="3388700"/>
              <a:ext cx="10475" cy="1325"/>
            </a:xfrm>
            <a:custGeom>
              <a:rect b="b" l="l" r="r" t="t"/>
              <a:pathLst>
                <a:path extrusionOk="0" h="53" w="419">
                  <a:moveTo>
                    <a:pt x="205" y="0"/>
                  </a:moveTo>
                  <a:cubicBezTo>
                    <a:pt x="140" y="0"/>
                    <a:pt x="65" y="9"/>
                    <a:pt x="0" y="28"/>
                  </a:cubicBezTo>
                  <a:cubicBezTo>
                    <a:pt x="42" y="46"/>
                    <a:pt x="86" y="52"/>
                    <a:pt x="130" y="52"/>
                  </a:cubicBezTo>
                  <a:cubicBezTo>
                    <a:pt x="156" y="52"/>
                    <a:pt x="181" y="50"/>
                    <a:pt x="205" y="47"/>
                  </a:cubicBezTo>
                  <a:lnTo>
                    <a:pt x="418" y="47"/>
                  </a:lnTo>
                  <a:cubicBezTo>
                    <a:pt x="381" y="19"/>
                    <a:pt x="344" y="19"/>
                    <a:pt x="316" y="9"/>
                  </a:cubicBezTo>
                  <a:cubicBezTo>
                    <a:pt x="279" y="0"/>
                    <a:pt x="242"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50"/>
            <p:cNvSpPr/>
            <p:nvPr/>
          </p:nvSpPr>
          <p:spPr>
            <a:xfrm>
              <a:off x="4421325" y="3384050"/>
              <a:ext cx="15600" cy="4200"/>
            </a:xfrm>
            <a:custGeom>
              <a:rect b="b" l="l" r="r" t="t"/>
              <a:pathLst>
                <a:path extrusionOk="0" h="168" w="624">
                  <a:moveTo>
                    <a:pt x="1" y="0"/>
                  </a:moveTo>
                  <a:cubicBezTo>
                    <a:pt x="103" y="56"/>
                    <a:pt x="214" y="75"/>
                    <a:pt x="316" y="103"/>
                  </a:cubicBezTo>
                  <a:cubicBezTo>
                    <a:pt x="419" y="140"/>
                    <a:pt x="521" y="158"/>
                    <a:pt x="623" y="168"/>
                  </a:cubicBezTo>
                  <a:cubicBezTo>
                    <a:pt x="586" y="149"/>
                    <a:pt x="521" y="121"/>
                    <a:pt x="474" y="103"/>
                  </a:cubicBezTo>
                  <a:cubicBezTo>
                    <a:pt x="428" y="93"/>
                    <a:pt x="372" y="65"/>
                    <a:pt x="326" y="56"/>
                  </a:cubicBezTo>
                  <a:cubicBezTo>
                    <a:pt x="224" y="19"/>
                    <a:pt x="103"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50"/>
            <p:cNvSpPr/>
            <p:nvPr/>
          </p:nvSpPr>
          <p:spPr>
            <a:xfrm>
              <a:off x="4442475" y="3390325"/>
              <a:ext cx="9300" cy="4425"/>
            </a:xfrm>
            <a:custGeom>
              <a:rect b="b" l="l" r="r" t="t"/>
              <a:pathLst>
                <a:path extrusionOk="0" h="177" w="372">
                  <a:moveTo>
                    <a:pt x="0" y="0"/>
                  </a:moveTo>
                  <a:lnTo>
                    <a:pt x="0" y="0"/>
                  </a:lnTo>
                  <a:cubicBezTo>
                    <a:pt x="47" y="47"/>
                    <a:pt x="121" y="84"/>
                    <a:pt x="177" y="121"/>
                  </a:cubicBezTo>
                  <a:cubicBezTo>
                    <a:pt x="232" y="140"/>
                    <a:pt x="307" y="167"/>
                    <a:pt x="372" y="177"/>
                  </a:cubicBezTo>
                  <a:cubicBezTo>
                    <a:pt x="316" y="121"/>
                    <a:pt x="260" y="84"/>
                    <a:pt x="204" y="56"/>
                  </a:cubicBezTo>
                  <a:cubicBezTo>
                    <a:pt x="139" y="37"/>
                    <a:pt x="74"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50"/>
            <p:cNvSpPr/>
            <p:nvPr/>
          </p:nvSpPr>
          <p:spPr>
            <a:xfrm>
              <a:off x="4389975" y="3368475"/>
              <a:ext cx="15125" cy="1900"/>
            </a:xfrm>
            <a:custGeom>
              <a:rect b="b" l="l" r="r" t="t"/>
              <a:pathLst>
                <a:path extrusionOk="0" h="76" w="605">
                  <a:moveTo>
                    <a:pt x="307" y="1"/>
                  </a:moveTo>
                  <a:cubicBezTo>
                    <a:pt x="214" y="1"/>
                    <a:pt x="103" y="1"/>
                    <a:pt x="0" y="29"/>
                  </a:cubicBezTo>
                  <a:cubicBezTo>
                    <a:pt x="93" y="47"/>
                    <a:pt x="195" y="66"/>
                    <a:pt x="307" y="75"/>
                  </a:cubicBezTo>
                  <a:lnTo>
                    <a:pt x="604" y="75"/>
                  </a:lnTo>
                  <a:cubicBezTo>
                    <a:pt x="558" y="47"/>
                    <a:pt x="502" y="38"/>
                    <a:pt x="456" y="29"/>
                  </a:cubicBezTo>
                  <a:cubicBezTo>
                    <a:pt x="409" y="19"/>
                    <a:pt x="353" y="1"/>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50"/>
            <p:cNvSpPr/>
            <p:nvPr/>
          </p:nvSpPr>
          <p:spPr>
            <a:xfrm>
              <a:off x="4399950" y="3371725"/>
              <a:ext cx="10025" cy="1900"/>
            </a:xfrm>
            <a:custGeom>
              <a:rect b="b" l="l" r="r" t="t"/>
              <a:pathLst>
                <a:path extrusionOk="0" h="76" w="401">
                  <a:moveTo>
                    <a:pt x="103" y="1"/>
                  </a:moveTo>
                  <a:cubicBezTo>
                    <a:pt x="66" y="1"/>
                    <a:pt x="29" y="10"/>
                    <a:pt x="1" y="29"/>
                  </a:cubicBezTo>
                  <a:cubicBezTo>
                    <a:pt x="66" y="47"/>
                    <a:pt x="140" y="47"/>
                    <a:pt x="196" y="57"/>
                  </a:cubicBezTo>
                  <a:cubicBezTo>
                    <a:pt x="261" y="75"/>
                    <a:pt x="335" y="75"/>
                    <a:pt x="400" y="75"/>
                  </a:cubicBezTo>
                  <a:cubicBezTo>
                    <a:pt x="382" y="47"/>
                    <a:pt x="345" y="38"/>
                    <a:pt x="307" y="29"/>
                  </a:cubicBezTo>
                  <a:cubicBezTo>
                    <a:pt x="280" y="10"/>
                    <a:pt x="242" y="1"/>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50"/>
            <p:cNvSpPr/>
            <p:nvPr/>
          </p:nvSpPr>
          <p:spPr>
            <a:xfrm>
              <a:off x="4388350" y="3371725"/>
              <a:ext cx="6050" cy="1900"/>
            </a:xfrm>
            <a:custGeom>
              <a:rect b="b" l="l" r="r" t="t"/>
              <a:pathLst>
                <a:path extrusionOk="0" h="76" w="242">
                  <a:moveTo>
                    <a:pt x="112" y="1"/>
                  </a:moveTo>
                  <a:cubicBezTo>
                    <a:pt x="93" y="1"/>
                    <a:pt x="75" y="1"/>
                    <a:pt x="56" y="10"/>
                  </a:cubicBezTo>
                  <a:cubicBezTo>
                    <a:pt x="28" y="10"/>
                    <a:pt x="10" y="29"/>
                    <a:pt x="0" y="47"/>
                  </a:cubicBezTo>
                  <a:cubicBezTo>
                    <a:pt x="47" y="57"/>
                    <a:pt x="75" y="57"/>
                    <a:pt x="121" y="75"/>
                  </a:cubicBezTo>
                  <a:cubicBezTo>
                    <a:pt x="149" y="75"/>
                    <a:pt x="158" y="57"/>
                    <a:pt x="186" y="57"/>
                  </a:cubicBezTo>
                  <a:cubicBezTo>
                    <a:pt x="195" y="47"/>
                    <a:pt x="214" y="47"/>
                    <a:pt x="242" y="38"/>
                  </a:cubicBezTo>
                  <a:cubicBezTo>
                    <a:pt x="195" y="1"/>
                    <a:pt x="158"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50"/>
            <p:cNvSpPr/>
            <p:nvPr/>
          </p:nvSpPr>
          <p:spPr>
            <a:xfrm>
              <a:off x="4405300" y="3341550"/>
              <a:ext cx="13500" cy="3725"/>
            </a:xfrm>
            <a:custGeom>
              <a:rect b="b" l="l" r="r" t="t"/>
              <a:pathLst>
                <a:path extrusionOk="0" h="149" w="540">
                  <a:moveTo>
                    <a:pt x="261" y="0"/>
                  </a:moveTo>
                  <a:cubicBezTo>
                    <a:pt x="214" y="0"/>
                    <a:pt x="158" y="9"/>
                    <a:pt x="112" y="37"/>
                  </a:cubicBezTo>
                  <a:cubicBezTo>
                    <a:pt x="66" y="74"/>
                    <a:pt x="28" y="102"/>
                    <a:pt x="1" y="149"/>
                  </a:cubicBezTo>
                  <a:cubicBezTo>
                    <a:pt x="55" y="101"/>
                    <a:pt x="120" y="73"/>
                    <a:pt x="188" y="73"/>
                  </a:cubicBezTo>
                  <a:cubicBezTo>
                    <a:pt x="212" y="73"/>
                    <a:pt x="236" y="76"/>
                    <a:pt x="261" y="84"/>
                  </a:cubicBezTo>
                  <a:cubicBezTo>
                    <a:pt x="307" y="84"/>
                    <a:pt x="354" y="84"/>
                    <a:pt x="400" y="93"/>
                  </a:cubicBezTo>
                  <a:cubicBezTo>
                    <a:pt x="419" y="93"/>
                    <a:pt x="446" y="102"/>
                    <a:pt x="465" y="102"/>
                  </a:cubicBezTo>
                  <a:cubicBezTo>
                    <a:pt x="493" y="102"/>
                    <a:pt x="512" y="121"/>
                    <a:pt x="539" y="121"/>
                  </a:cubicBezTo>
                  <a:cubicBezTo>
                    <a:pt x="530" y="93"/>
                    <a:pt x="502" y="84"/>
                    <a:pt x="484" y="74"/>
                  </a:cubicBezTo>
                  <a:lnTo>
                    <a:pt x="409" y="37"/>
                  </a:lnTo>
                  <a:cubicBezTo>
                    <a:pt x="363" y="9"/>
                    <a:pt x="31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50"/>
            <p:cNvSpPr/>
            <p:nvPr/>
          </p:nvSpPr>
          <p:spPr>
            <a:xfrm>
              <a:off x="4413425" y="3344800"/>
              <a:ext cx="11875" cy="5600"/>
            </a:xfrm>
            <a:custGeom>
              <a:rect b="b" l="l" r="r" t="t"/>
              <a:pathLst>
                <a:path extrusionOk="0" h="224" w="475">
                  <a:moveTo>
                    <a:pt x="1" y="0"/>
                  </a:moveTo>
                  <a:lnTo>
                    <a:pt x="1" y="0"/>
                  </a:lnTo>
                  <a:cubicBezTo>
                    <a:pt x="38" y="19"/>
                    <a:pt x="84" y="47"/>
                    <a:pt x="131" y="56"/>
                  </a:cubicBezTo>
                  <a:cubicBezTo>
                    <a:pt x="168" y="84"/>
                    <a:pt x="214" y="102"/>
                    <a:pt x="242" y="112"/>
                  </a:cubicBezTo>
                  <a:lnTo>
                    <a:pt x="363" y="158"/>
                  </a:lnTo>
                  <a:cubicBezTo>
                    <a:pt x="400" y="186"/>
                    <a:pt x="447" y="195"/>
                    <a:pt x="475" y="223"/>
                  </a:cubicBezTo>
                  <a:cubicBezTo>
                    <a:pt x="456" y="186"/>
                    <a:pt x="419" y="149"/>
                    <a:pt x="391" y="130"/>
                  </a:cubicBezTo>
                  <a:cubicBezTo>
                    <a:pt x="354" y="102"/>
                    <a:pt x="317" y="93"/>
                    <a:pt x="270" y="65"/>
                  </a:cubicBezTo>
                  <a:cubicBezTo>
                    <a:pt x="177" y="37"/>
                    <a:pt x="94"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50"/>
            <p:cNvSpPr/>
            <p:nvPr/>
          </p:nvSpPr>
          <p:spPr>
            <a:xfrm>
              <a:off x="4423175" y="3344550"/>
              <a:ext cx="9550" cy="7225"/>
            </a:xfrm>
            <a:custGeom>
              <a:rect b="b" l="l" r="r" t="t"/>
              <a:pathLst>
                <a:path extrusionOk="0" h="289" w="382">
                  <a:moveTo>
                    <a:pt x="1" y="1"/>
                  </a:moveTo>
                  <a:lnTo>
                    <a:pt x="1" y="1"/>
                  </a:lnTo>
                  <a:cubicBezTo>
                    <a:pt x="57" y="66"/>
                    <a:pt x="122" y="112"/>
                    <a:pt x="187" y="150"/>
                  </a:cubicBezTo>
                  <a:cubicBezTo>
                    <a:pt x="252" y="196"/>
                    <a:pt x="308" y="242"/>
                    <a:pt x="382" y="289"/>
                  </a:cubicBezTo>
                  <a:cubicBezTo>
                    <a:pt x="373" y="252"/>
                    <a:pt x="335" y="215"/>
                    <a:pt x="308" y="187"/>
                  </a:cubicBezTo>
                  <a:cubicBezTo>
                    <a:pt x="289" y="150"/>
                    <a:pt x="252" y="122"/>
                    <a:pt x="215" y="103"/>
                  </a:cubicBezTo>
                  <a:cubicBezTo>
                    <a:pt x="187" y="75"/>
                    <a:pt x="150" y="66"/>
                    <a:pt x="112" y="47"/>
                  </a:cubicBezTo>
                  <a:cubicBezTo>
                    <a:pt x="75"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50"/>
            <p:cNvSpPr/>
            <p:nvPr/>
          </p:nvSpPr>
          <p:spPr>
            <a:xfrm>
              <a:off x="4412275" y="3347125"/>
              <a:ext cx="7925" cy="3275"/>
            </a:xfrm>
            <a:custGeom>
              <a:rect b="b" l="l" r="r" t="t"/>
              <a:pathLst>
                <a:path extrusionOk="0" h="131" w="317">
                  <a:moveTo>
                    <a:pt x="93" y="0"/>
                  </a:moveTo>
                  <a:cubicBezTo>
                    <a:pt x="65" y="0"/>
                    <a:pt x="37" y="0"/>
                    <a:pt x="0" y="9"/>
                  </a:cubicBezTo>
                  <a:cubicBezTo>
                    <a:pt x="65" y="37"/>
                    <a:pt x="112" y="56"/>
                    <a:pt x="158" y="84"/>
                  </a:cubicBezTo>
                  <a:cubicBezTo>
                    <a:pt x="214" y="93"/>
                    <a:pt x="260" y="112"/>
                    <a:pt x="316" y="130"/>
                  </a:cubicBezTo>
                  <a:cubicBezTo>
                    <a:pt x="279" y="84"/>
                    <a:pt x="233" y="47"/>
                    <a:pt x="177" y="19"/>
                  </a:cubicBezTo>
                  <a:cubicBezTo>
                    <a:pt x="158" y="9"/>
                    <a:pt x="130"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50"/>
            <p:cNvSpPr/>
            <p:nvPr/>
          </p:nvSpPr>
          <p:spPr>
            <a:xfrm>
              <a:off x="4458500" y="3381725"/>
              <a:ext cx="4650" cy="11625"/>
            </a:xfrm>
            <a:custGeom>
              <a:rect b="b" l="l" r="r" t="t"/>
              <a:pathLst>
                <a:path extrusionOk="0" h="465" w="186">
                  <a:moveTo>
                    <a:pt x="0" y="0"/>
                  </a:moveTo>
                  <a:lnTo>
                    <a:pt x="0" y="0"/>
                  </a:lnTo>
                  <a:cubicBezTo>
                    <a:pt x="28" y="75"/>
                    <a:pt x="56" y="149"/>
                    <a:pt x="84" y="233"/>
                  </a:cubicBezTo>
                  <a:cubicBezTo>
                    <a:pt x="102" y="307"/>
                    <a:pt x="139" y="381"/>
                    <a:pt x="177" y="465"/>
                  </a:cubicBezTo>
                  <a:cubicBezTo>
                    <a:pt x="186" y="418"/>
                    <a:pt x="177" y="381"/>
                    <a:pt x="177" y="335"/>
                  </a:cubicBezTo>
                  <a:cubicBezTo>
                    <a:pt x="167" y="288"/>
                    <a:pt x="149" y="242"/>
                    <a:pt x="139" y="205"/>
                  </a:cubicBezTo>
                  <a:cubicBezTo>
                    <a:pt x="121" y="121"/>
                    <a:pt x="65"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50"/>
            <p:cNvSpPr/>
            <p:nvPr/>
          </p:nvSpPr>
          <p:spPr>
            <a:xfrm>
              <a:off x="4454550" y="3381725"/>
              <a:ext cx="4650" cy="8375"/>
            </a:xfrm>
            <a:custGeom>
              <a:rect b="b" l="l" r="r" t="t"/>
              <a:pathLst>
                <a:path extrusionOk="0" h="335" w="186">
                  <a:moveTo>
                    <a:pt x="0" y="0"/>
                  </a:moveTo>
                  <a:lnTo>
                    <a:pt x="0" y="0"/>
                  </a:lnTo>
                  <a:cubicBezTo>
                    <a:pt x="9" y="28"/>
                    <a:pt x="19" y="65"/>
                    <a:pt x="28" y="93"/>
                  </a:cubicBezTo>
                  <a:cubicBezTo>
                    <a:pt x="47" y="112"/>
                    <a:pt x="65" y="149"/>
                    <a:pt x="74" y="168"/>
                  </a:cubicBezTo>
                  <a:cubicBezTo>
                    <a:pt x="112" y="214"/>
                    <a:pt x="140" y="279"/>
                    <a:pt x="167" y="335"/>
                  </a:cubicBezTo>
                  <a:cubicBezTo>
                    <a:pt x="186" y="298"/>
                    <a:pt x="186" y="261"/>
                    <a:pt x="167" y="233"/>
                  </a:cubicBezTo>
                  <a:cubicBezTo>
                    <a:pt x="158" y="196"/>
                    <a:pt x="149" y="168"/>
                    <a:pt x="140" y="140"/>
                  </a:cubicBezTo>
                  <a:cubicBezTo>
                    <a:pt x="102" y="75"/>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50"/>
            <p:cNvSpPr/>
            <p:nvPr/>
          </p:nvSpPr>
          <p:spPr>
            <a:xfrm>
              <a:off x="4446400" y="3382425"/>
              <a:ext cx="8175" cy="5350"/>
            </a:xfrm>
            <a:custGeom>
              <a:rect b="b" l="l" r="r" t="t"/>
              <a:pathLst>
                <a:path extrusionOk="0" h="214" w="327">
                  <a:moveTo>
                    <a:pt x="1" y="0"/>
                  </a:moveTo>
                  <a:cubicBezTo>
                    <a:pt x="47" y="56"/>
                    <a:pt x="94" y="93"/>
                    <a:pt x="150" y="130"/>
                  </a:cubicBezTo>
                  <a:cubicBezTo>
                    <a:pt x="205" y="168"/>
                    <a:pt x="252" y="205"/>
                    <a:pt x="326" y="214"/>
                  </a:cubicBezTo>
                  <a:cubicBezTo>
                    <a:pt x="280" y="168"/>
                    <a:pt x="233" y="121"/>
                    <a:pt x="168" y="75"/>
                  </a:cubicBezTo>
                  <a:cubicBezTo>
                    <a:pt x="150" y="56"/>
                    <a:pt x="122" y="37"/>
                    <a:pt x="94" y="28"/>
                  </a:cubicBezTo>
                  <a:cubicBezTo>
                    <a:pt x="66"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50"/>
            <p:cNvSpPr/>
            <p:nvPr/>
          </p:nvSpPr>
          <p:spPr>
            <a:xfrm>
              <a:off x="4447100" y="3376375"/>
              <a:ext cx="5600" cy="6075"/>
            </a:xfrm>
            <a:custGeom>
              <a:rect b="b" l="l" r="r" t="t"/>
              <a:pathLst>
                <a:path extrusionOk="0" h="243" w="224">
                  <a:moveTo>
                    <a:pt x="1" y="1"/>
                  </a:moveTo>
                  <a:lnTo>
                    <a:pt x="1" y="1"/>
                  </a:lnTo>
                  <a:cubicBezTo>
                    <a:pt x="29" y="56"/>
                    <a:pt x="66" y="94"/>
                    <a:pt x="94" y="140"/>
                  </a:cubicBezTo>
                  <a:cubicBezTo>
                    <a:pt x="131" y="187"/>
                    <a:pt x="168" y="224"/>
                    <a:pt x="224" y="242"/>
                  </a:cubicBezTo>
                  <a:cubicBezTo>
                    <a:pt x="205" y="196"/>
                    <a:pt x="168" y="149"/>
                    <a:pt x="131" y="103"/>
                  </a:cubicBezTo>
                  <a:cubicBezTo>
                    <a:pt x="94" y="56"/>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50"/>
            <p:cNvSpPr/>
            <p:nvPr/>
          </p:nvSpPr>
          <p:spPr>
            <a:xfrm>
              <a:off x="4449200" y="3369650"/>
              <a:ext cx="7000" cy="8625"/>
            </a:xfrm>
            <a:custGeom>
              <a:rect b="b" l="l" r="r" t="t"/>
              <a:pathLst>
                <a:path extrusionOk="0" h="345" w="280">
                  <a:moveTo>
                    <a:pt x="0" y="0"/>
                  </a:moveTo>
                  <a:lnTo>
                    <a:pt x="0" y="0"/>
                  </a:lnTo>
                  <a:cubicBezTo>
                    <a:pt x="28" y="75"/>
                    <a:pt x="66" y="130"/>
                    <a:pt x="121" y="186"/>
                  </a:cubicBezTo>
                  <a:cubicBezTo>
                    <a:pt x="168" y="251"/>
                    <a:pt x="214" y="307"/>
                    <a:pt x="279" y="344"/>
                  </a:cubicBezTo>
                  <a:cubicBezTo>
                    <a:pt x="242" y="270"/>
                    <a:pt x="196" y="214"/>
                    <a:pt x="168" y="158"/>
                  </a:cubicBezTo>
                  <a:cubicBezTo>
                    <a:pt x="121" y="93"/>
                    <a:pt x="6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50"/>
            <p:cNvSpPr/>
            <p:nvPr/>
          </p:nvSpPr>
          <p:spPr>
            <a:xfrm>
              <a:off x="4388575" y="3412375"/>
              <a:ext cx="13025" cy="5250"/>
            </a:xfrm>
            <a:custGeom>
              <a:rect b="b" l="l" r="r" t="t"/>
              <a:pathLst>
                <a:path extrusionOk="0" h="210" w="521">
                  <a:moveTo>
                    <a:pt x="1" y="1"/>
                  </a:moveTo>
                  <a:lnTo>
                    <a:pt x="1" y="1"/>
                  </a:lnTo>
                  <a:cubicBezTo>
                    <a:pt x="19" y="38"/>
                    <a:pt x="66" y="75"/>
                    <a:pt x="103" y="103"/>
                  </a:cubicBezTo>
                  <a:cubicBezTo>
                    <a:pt x="140" y="131"/>
                    <a:pt x="186" y="149"/>
                    <a:pt x="233" y="177"/>
                  </a:cubicBezTo>
                  <a:cubicBezTo>
                    <a:pt x="293" y="195"/>
                    <a:pt x="358" y="210"/>
                    <a:pt x="421" y="210"/>
                  </a:cubicBezTo>
                  <a:cubicBezTo>
                    <a:pt x="455" y="210"/>
                    <a:pt x="488" y="206"/>
                    <a:pt x="521" y="196"/>
                  </a:cubicBezTo>
                  <a:lnTo>
                    <a:pt x="381" y="168"/>
                  </a:lnTo>
                  <a:cubicBezTo>
                    <a:pt x="335" y="149"/>
                    <a:pt x="298" y="140"/>
                    <a:pt x="251" y="122"/>
                  </a:cubicBezTo>
                  <a:cubicBezTo>
                    <a:pt x="177" y="84"/>
                    <a:pt x="93"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50"/>
            <p:cNvSpPr/>
            <p:nvPr/>
          </p:nvSpPr>
          <p:spPr>
            <a:xfrm>
              <a:off x="4394150" y="3412375"/>
              <a:ext cx="11650" cy="3000"/>
            </a:xfrm>
            <a:custGeom>
              <a:rect b="b" l="l" r="r" t="t"/>
              <a:pathLst>
                <a:path extrusionOk="0" h="120" w="466">
                  <a:moveTo>
                    <a:pt x="1" y="1"/>
                  </a:moveTo>
                  <a:cubicBezTo>
                    <a:pt x="28" y="38"/>
                    <a:pt x="66" y="57"/>
                    <a:pt x="103" y="57"/>
                  </a:cubicBezTo>
                  <a:cubicBezTo>
                    <a:pt x="140" y="84"/>
                    <a:pt x="186" y="94"/>
                    <a:pt x="214" y="103"/>
                  </a:cubicBezTo>
                  <a:cubicBezTo>
                    <a:pt x="256" y="112"/>
                    <a:pt x="298" y="119"/>
                    <a:pt x="340" y="119"/>
                  </a:cubicBezTo>
                  <a:cubicBezTo>
                    <a:pt x="381" y="119"/>
                    <a:pt x="423" y="112"/>
                    <a:pt x="465" y="94"/>
                  </a:cubicBezTo>
                  <a:lnTo>
                    <a:pt x="344" y="75"/>
                  </a:lnTo>
                  <a:cubicBezTo>
                    <a:pt x="298" y="57"/>
                    <a:pt x="261" y="57"/>
                    <a:pt x="233" y="47"/>
                  </a:cubicBezTo>
                  <a:cubicBezTo>
                    <a:pt x="149" y="38"/>
                    <a:pt x="75"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50"/>
            <p:cNvSpPr/>
            <p:nvPr/>
          </p:nvSpPr>
          <p:spPr>
            <a:xfrm>
              <a:off x="4401125" y="3411125"/>
              <a:ext cx="12550" cy="1525"/>
            </a:xfrm>
            <a:custGeom>
              <a:rect b="b" l="l" r="r" t="t"/>
              <a:pathLst>
                <a:path extrusionOk="0" h="61" w="502">
                  <a:moveTo>
                    <a:pt x="80" y="0"/>
                  </a:moveTo>
                  <a:cubicBezTo>
                    <a:pt x="52" y="0"/>
                    <a:pt x="25" y="1"/>
                    <a:pt x="0" y="4"/>
                  </a:cubicBezTo>
                  <a:cubicBezTo>
                    <a:pt x="75" y="41"/>
                    <a:pt x="168" y="60"/>
                    <a:pt x="251" y="60"/>
                  </a:cubicBezTo>
                  <a:lnTo>
                    <a:pt x="381" y="60"/>
                  </a:lnTo>
                  <a:cubicBezTo>
                    <a:pt x="428" y="51"/>
                    <a:pt x="474" y="51"/>
                    <a:pt x="502" y="32"/>
                  </a:cubicBezTo>
                  <a:lnTo>
                    <a:pt x="381" y="14"/>
                  </a:lnTo>
                  <a:cubicBezTo>
                    <a:pt x="335" y="14"/>
                    <a:pt x="298" y="4"/>
                    <a:pt x="251" y="4"/>
                  </a:cubicBezTo>
                  <a:cubicBezTo>
                    <a:pt x="195" y="4"/>
                    <a:pt x="136" y="0"/>
                    <a:pt x="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50"/>
            <p:cNvSpPr/>
            <p:nvPr/>
          </p:nvSpPr>
          <p:spPr>
            <a:xfrm>
              <a:off x="4410400" y="3414475"/>
              <a:ext cx="12800" cy="2450"/>
            </a:xfrm>
            <a:custGeom>
              <a:rect b="b" l="l" r="r" t="t"/>
              <a:pathLst>
                <a:path extrusionOk="0" h="98" w="512">
                  <a:moveTo>
                    <a:pt x="512" y="0"/>
                  </a:moveTo>
                  <a:lnTo>
                    <a:pt x="382" y="10"/>
                  </a:lnTo>
                  <a:cubicBezTo>
                    <a:pt x="335" y="10"/>
                    <a:pt x="298" y="19"/>
                    <a:pt x="252" y="19"/>
                  </a:cubicBezTo>
                  <a:cubicBezTo>
                    <a:pt x="168" y="38"/>
                    <a:pt x="75" y="56"/>
                    <a:pt x="1" y="84"/>
                  </a:cubicBezTo>
                  <a:cubicBezTo>
                    <a:pt x="47" y="93"/>
                    <a:pt x="89" y="98"/>
                    <a:pt x="131" y="98"/>
                  </a:cubicBezTo>
                  <a:cubicBezTo>
                    <a:pt x="173" y="98"/>
                    <a:pt x="215" y="93"/>
                    <a:pt x="261" y="84"/>
                  </a:cubicBezTo>
                  <a:cubicBezTo>
                    <a:pt x="308" y="84"/>
                    <a:pt x="345" y="65"/>
                    <a:pt x="391" y="56"/>
                  </a:cubicBezTo>
                  <a:cubicBezTo>
                    <a:pt x="428" y="47"/>
                    <a:pt x="475" y="19"/>
                    <a:pt x="5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50"/>
            <p:cNvSpPr/>
            <p:nvPr/>
          </p:nvSpPr>
          <p:spPr>
            <a:xfrm>
              <a:off x="4419925" y="3411450"/>
              <a:ext cx="13050" cy="1650"/>
            </a:xfrm>
            <a:custGeom>
              <a:rect b="b" l="l" r="r" t="t"/>
              <a:pathLst>
                <a:path extrusionOk="0" h="66" w="522">
                  <a:moveTo>
                    <a:pt x="270" y="1"/>
                  </a:moveTo>
                  <a:cubicBezTo>
                    <a:pt x="177" y="1"/>
                    <a:pt x="94" y="1"/>
                    <a:pt x="1" y="19"/>
                  </a:cubicBezTo>
                  <a:cubicBezTo>
                    <a:pt x="84" y="47"/>
                    <a:pt x="177" y="66"/>
                    <a:pt x="252" y="66"/>
                  </a:cubicBezTo>
                  <a:cubicBezTo>
                    <a:pt x="298" y="66"/>
                    <a:pt x="345" y="66"/>
                    <a:pt x="391" y="47"/>
                  </a:cubicBezTo>
                  <a:cubicBezTo>
                    <a:pt x="438" y="47"/>
                    <a:pt x="484" y="38"/>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50"/>
            <p:cNvSpPr/>
            <p:nvPr/>
          </p:nvSpPr>
          <p:spPr>
            <a:xfrm>
              <a:off x="4404150" y="3384325"/>
              <a:ext cx="5600" cy="1950"/>
            </a:xfrm>
            <a:custGeom>
              <a:rect b="b" l="l" r="r" t="t"/>
              <a:pathLst>
                <a:path extrusionOk="0" h="78" w="224">
                  <a:moveTo>
                    <a:pt x="64" y="1"/>
                  </a:moveTo>
                  <a:cubicBezTo>
                    <a:pt x="44" y="1"/>
                    <a:pt x="23" y="3"/>
                    <a:pt x="0" y="8"/>
                  </a:cubicBezTo>
                  <a:cubicBezTo>
                    <a:pt x="37" y="36"/>
                    <a:pt x="74" y="54"/>
                    <a:pt x="112" y="64"/>
                  </a:cubicBezTo>
                  <a:cubicBezTo>
                    <a:pt x="125" y="73"/>
                    <a:pt x="142" y="78"/>
                    <a:pt x="160" y="78"/>
                  </a:cubicBezTo>
                  <a:cubicBezTo>
                    <a:pt x="179" y="78"/>
                    <a:pt x="200" y="73"/>
                    <a:pt x="223" y="64"/>
                  </a:cubicBezTo>
                  <a:cubicBezTo>
                    <a:pt x="186" y="36"/>
                    <a:pt x="158" y="17"/>
                    <a:pt x="121" y="8"/>
                  </a:cubicBezTo>
                  <a:cubicBezTo>
                    <a:pt x="102" y="3"/>
                    <a:pt x="84" y="1"/>
                    <a:pt x="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50"/>
            <p:cNvSpPr/>
            <p:nvPr/>
          </p:nvSpPr>
          <p:spPr>
            <a:xfrm>
              <a:off x="4400200" y="3381075"/>
              <a:ext cx="5600" cy="2000"/>
            </a:xfrm>
            <a:custGeom>
              <a:rect b="b" l="l" r="r" t="t"/>
              <a:pathLst>
                <a:path extrusionOk="0" h="80" w="224">
                  <a:moveTo>
                    <a:pt x="63" y="1"/>
                  </a:moveTo>
                  <a:cubicBezTo>
                    <a:pt x="44" y="1"/>
                    <a:pt x="23" y="3"/>
                    <a:pt x="0" y="8"/>
                  </a:cubicBezTo>
                  <a:cubicBezTo>
                    <a:pt x="37" y="36"/>
                    <a:pt x="65" y="45"/>
                    <a:pt x="102" y="73"/>
                  </a:cubicBezTo>
                  <a:cubicBezTo>
                    <a:pt x="121" y="77"/>
                    <a:pt x="139" y="80"/>
                    <a:pt x="159" y="80"/>
                  </a:cubicBezTo>
                  <a:cubicBezTo>
                    <a:pt x="179" y="80"/>
                    <a:pt x="200" y="77"/>
                    <a:pt x="223" y="73"/>
                  </a:cubicBezTo>
                  <a:cubicBezTo>
                    <a:pt x="195" y="36"/>
                    <a:pt x="149" y="26"/>
                    <a:pt x="112" y="8"/>
                  </a:cubicBezTo>
                  <a:cubicBezTo>
                    <a:pt x="98" y="3"/>
                    <a:pt x="81" y="1"/>
                    <a:pt x="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50"/>
            <p:cNvSpPr/>
            <p:nvPr/>
          </p:nvSpPr>
          <p:spPr>
            <a:xfrm>
              <a:off x="4438275" y="3408675"/>
              <a:ext cx="8400" cy="2000"/>
            </a:xfrm>
            <a:custGeom>
              <a:rect b="b" l="l" r="r" t="t"/>
              <a:pathLst>
                <a:path extrusionOk="0" h="80" w="336">
                  <a:moveTo>
                    <a:pt x="335" y="0"/>
                  </a:moveTo>
                  <a:cubicBezTo>
                    <a:pt x="280" y="0"/>
                    <a:pt x="215" y="0"/>
                    <a:pt x="159" y="9"/>
                  </a:cubicBezTo>
                  <a:cubicBezTo>
                    <a:pt x="112" y="19"/>
                    <a:pt x="57" y="37"/>
                    <a:pt x="1" y="65"/>
                  </a:cubicBezTo>
                  <a:cubicBezTo>
                    <a:pt x="29" y="74"/>
                    <a:pt x="57" y="79"/>
                    <a:pt x="84" y="79"/>
                  </a:cubicBezTo>
                  <a:cubicBezTo>
                    <a:pt x="112" y="79"/>
                    <a:pt x="140" y="74"/>
                    <a:pt x="168" y="65"/>
                  </a:cubicBezTo>
                  <a:cubicBezTo>
                    <a:pt x="196" y="65"/>
                    <a:pt x="233" y="56"/>
                    <a:pt x="252" y="47"/>
                  </a:cubicBezTo>
                  <a:cubicBezTo>
                    <a:pt x="289" y="37"/>
                    <a:pt x="307" y="19"/>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50"/>
            <p:cNvSpPr/>
            <p:nvPr/>
          </p:nvSpPr>
          <p:spPr>
            <a:xfrm>
              <a:off x="4497750" y="3363050"/>
              <a:ext cx="84800" cy="84925"/>
            </a:xfrm>
            <a:custGeom>
              <a:rect b="b" l="l" r="r" t="t"/>
              <a:pathLst>
                <a:path extrusionOk="0" h="3397" w="3392">
                  <a:moveTo>
                    <a:pt x="2230" y="1"/>
                  </a:moveTo>
                  <a:cubicBezTo>
                    <a:pt x="2098" y="1"/>
                    <a:pt x="1969" y="42"/>
                    <a:pt x="1877" y="134"/>
                  </a:cubicBezTo>
                  <a:cubicBezTo>
                    <a:pt x="1691" y="320"/>
                    <a:pt x="1738" y="636"/>
                    <a:pt x="1784" y="896"/>
                  </a:cubicBezTo>
                  <a:cubicBezTo>
                    <a:pt x="1645" y="757"/>
                    <a:pt x="1496" y="599"/>
                    <a:pt x="1310" y="534"/>
                  </a:cubicBezTo>
                  <a:cubicBezTo>
                    <a:pt x="1250" y="510"/>
                    <a:pt x="1184" y="497"/>
                    <a:pt x="1118" y="497"/>
                  </a:cubicBezTo>
                  <a:cubicBezTo>
                    <a:pt x="980" y="497"/>
                    <a:pt x="844" y="551"/>
                    <a:pt x="762" y="664"/>
                  </a:cubicBezTo>
                  <a:cubicBezTo>
                    <a:pt x="651" y="831"/>
                    <a:pt x="706" y="1082"/>
                    <a:pt x="827" y="1249"/>
                  </a:cubicBezTo>
                  <a:cubicBezTo>
                    <a:pt x="939" y="1426"/>
                    <a:pt x="1106" y="1565"/>
                    <a:pt x="1180" y="1760"/>
                  </a:cubicBezTo>
                  <a:cubicBezTo>
                    <a:pt x="994" y="1695"/>
                    <a:pt x="799" y="1611"/>
                    <a:pt x="604" y="1611"/>
                  </a:cubicBezTo>
                  <a:cubicBezTo>
                    <a:pt x="409" y="1611"/>
                    <a:pt x="186" y="1714"/>
                    <a:pt x="112" y="1909"/>
                  </a:cubicBezTo>
                  <a:cubicBezTo>
                    <a:pt x="0" y="2206"/>
                    <a:pt x="288" y="2494"/>
                    <a:pt x="567" y="2671"/>
                  </a:cubicBezTo>
                  <a:cubicBezTo>
                    <a:pt x="1255" y="3089"/>
                    <a:pt x="2044" y="3349"/>
                    <a:pt x="2843" y="3395"/>
                  </a:cubicBezTo>
                  <a:cubicBezTo>
                    <a:pt x="2854" y="3396"/>
                    <a:pt x="2865" y="3397"/>
                    <a:pt x="2876" y="3397"/>
                  </a:cubicBezTo>
                  <a:cubicBezTo>
                    <a:pt x="3131" y="3397"/>
                    <a:pt x="3244" y="3081"/>
                    <a:pt x="3271" y="2894"/>
                  </a:cubicBezTo>
                  <a:cubicBezTo>
                    <a:pt x="3391" y="2122"/>
                    <a:pt x="3345" y="1323"/>
                    <a:pt x="2992" y="627"/>
                  </a:cubicBezTo>
                  <a:cubicBezTo>
                    <a:pt x="2890" y="413"/>
                    <a:pt x="2750" y="199"/>
                    <a:pt x="2546" y="78"/>
                  </a:cubicBezTo>
                  <a:cubicBezTo>
                    <a:pt x="2450" y="28"/>
                    <a:pt x="2339" y="1"/>
                    <a:pt x="223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50"/>
            <p:cNvSpPr/>
            <p:nvPr/>
          </p:nvSpPr>
          <p:spPr>
            <a:xfrm>
              <a:off x="4498675" y="3361725"/>
              <a:ext cx="82700" cy="85750"/>
            </a:xfrm>
            <a:custGeom>
              <a:rect b="b" l="l" r="r" t="t"/>
              <a:pathLst>
                <a:path extrusionOk="0" h="3430" w="3308">
                  <a:moveTo>
                    <a:pt x="3289" y="2343"/>
                  </a:moveTo>
                  <a:lnTo>
                    <a:pt x="3289" y="2343"/>
                  </a:lnTo>
                  <a:cubicBezTo>
                    <a:pt x="3285" y="2454"/>
                    <a:pt x="3280" y="2563"/>
                    <a:pt x="3271" y="2673"/>
                  </a:cubicBezTo>
                  <a:lnTo>
                    <a:pt x="3271" y="2673"/>
                  </a:lnTo>
                  <a:cubicBezTo>
                    <a:pt x="3282" y="2563"/>
                    <a:pt x="3289" y="2454"/>
                    <a:pt x="3289" y="2343"/>
                  </a:cubicBezTo>
                  <a:close/>
                  <a:moveTo>
                    <a:pt x="3271" y="2673"/>
                  </a:moveTo>
                  <a:lnTo>
                    <a:pt x="3271" y="2673"/>
                  </a:lnTo>
                  <a:cubicBezTo>
                    <a:pt x="3259" y="2782"/>
                    <a:pt x="3243" y="2891"/>
                    <a:pt x="3224" y="3002"/>
                  </a:cubicBezTo>
                  <a:cubicBezTo>
                    <a:pt x="3248" y="2891"/>
                    <a:pt x="3262" y="2782"/>
                    <a:pt x="3271" y="2673"/>
                  </a:cubicBezTo>
                  <a:close/>
                  <a:moveTo>
                    <a:pt x="2182" y="0"/>
                  </a:moveTo>
                  <a:cubicBezTo>
                    <a:pt x="2120" y="0"/>
                    <a:pt x="2058" y="9"/>
                    <a:pt x="1998" y="29"/>
                  </a:cubicBezTo>
                  <a:cubicBezTo>
                    <a:pt x="1877" y="66"/>
                    <a:pt x="1775" y="159"/>
                    <a:pt x="1729" y="262"/>
                  </a:cubicBezTo>
                  <a:cubicBezTo>
                    <a:pt x="1673" y="364"/>
                    <a:pt x="1654" y="494"/>
                    <a:pt x="1654" y="615"/>
                  </a:cubicBezTo>
                  <a:cubicBezTo>
                    <a:pt x="1654" y="670"/>
                    <a:pt x="1654" y="717"/>
                    <a:pt x="1673" y="773"/>
                  </a:cubicBezTo>
                  <a:cubicBezTo>
                    <a:pt x="1636" y="735"/>
                    <a:pt x="1598" y="717"/>
                    <a:pt x="1561" y="680"/>
                  </a:cubicBezTo>
                  <a:cubicBezTo>
                    <a:pt x="1487" y="615"/>
                    <a:pt x="1394" y="550"/>
                    <a:pt x="1283" y="522"/>
                  </a:cubicBezTo>
                  <a:cubicBezTo>
                    <a:pt x="1214" y="497"/>
                    <a:pt x="1142" y="485"/>
                    <a:pt x="1066" y="485"/>
                  </a:cubicBezTo>
                  <a:cubicBezTo>
                    <a:pt x="1028" y="485"/>
                    <a:pt x="988" y="488"/>
                    <a:pt x="948" y="494"/>
                  </a:cubicBezTo>
                  <a:cubicBezTo>
                    <a:pt x="837" y="522"/>
                    <a:pt x="725" y="587"/>
                    <a:pt x="669" y="689"/>
                  </a:cubicBezTo>
                  <a:cubicBezTo>
                    <a:pt x="614" y="800"/>
                    <a:pt x="604" y="921"/>
                    <a:pt x="623" y="1033"/>
                  </a:cubicBezTo>
                  <a:cubicBezTo>
                    <a:pt x="642" y="1135"/>
                    <a:pt x="688" y="1237"/>
                    <a:pt x="753" y="1330"/>
                  </a:cubicBezTo>
                  <a:cubicBezTo>
                    <a:pt x="846" y="1469"/>
                    <a:pt x="948" y="1590"/>
                    <a:pt x="1041" y="1702"/>
                  </a:cubicBezTo>
                  <a:cubicBezTo>
                    <a:pt x="902" y="1655"/>
                    <a:pt x="762" y="1609"/>
                    <a:pt x="595" y="1609"/>
                  </a:cubicBezTo>
                  <a:cubicBezTo>
                    <a:pt x="493" y="1609"/>
                    <a:pt x="391" y="1637"/>
                    <a:pt x="298" y="1664"/>
                  </a:cubicBezTo>
                  <a:cubicBezTo>
                    <a:pt x="205" y="1711"/>
                    <a:pt x="121" y="1776"/>
                    <a:pt x="65" y="1869"/>
                  </a:cubicBezTo>
                  <a:cubicBezTo>
                    <a:pt x="19" y="1962"/>
                    <a:pt x="0" y="2064"/>
                    <a:pt x="19" y="2166"/>
                  </a:cubicBezTo>
                  <a:cubicBezTo>
                    <a:pt x="38" y="2268"/>
                    <a:pt x="84" y="2352"/>
                    <a:pt x="158" y="2436"/>
                  </a:cubicBezTo>
                  <a:cubicBezTo>
                    <a:pt x="288" y="2584"/>
                    <a:pt x="446" y="2705"/>
                    <a:pt x="614" y="2798"/>
                  </a:cubicBezTo>
                  <a:cubicBezTo>
                    <a:pt x="948" y="2984"/>
                    <a:pt x="1310" y="3132"/>
                    <a:pt x="1664" y="3235"/>
                  </a:cubicBezTo>
                  <a:cubicBezTo>
                    <a:pt x="1935" y="3309"/>
                    <a:pt x="2207" y="3369"/>
                    <a:pt x="2486" y="3403"/>
                  </a:cubicBezTo>
                  <a:lnTo>
                    <a:pt x="2486" y="3403"/>
                  </a:lnTo>
                  <a:cubicBezTo>
                    <a:pt x="2204" y="3369"/>
                    <a:pt x="1929" y="3307"/>
                    <a:pt x="1664" y="3225"/>
                  </a:cubicBezTo>
                  <a:cubicBezTo>
                    <a:pt x="1310" y="3105"/>
                    <a:pt x="948" y="2956"/>
                    <a:pt x="623" y="2761"/>
                  </a:cubicBezTo>
                  <a:cubicBezTo>
                    <a:pt x="456" y="2668"/>
                    <a:pt x="298" y="2547"/>
                    <a:pt x="196" y="2398"/>
                  </a:cubicBezTo>
                  <a:cubicBezTo>
                    <a:pt x="131" y="2333"/>
                    <a:pt x="84" y="2250"/>
                    <a:pt x="75" y="2157"/>
                  </a:cubicBezTo>
                  <a:cubicBezTo>
                    <a:pt x="65" y="2064"/>
                    <a:pt x="75" y="1980"/>
                    <a:pt x="121" y="1897"/>
                  </a:cubicBezTo>
                  <a:cubicBezTo>
                    <a:pt x="168" y="1832"/>
                    <a:pt x="242" y="1776"/>
                    <a:pt x="316" y="1739"/>
                  </a:cubicBezTo>
                  <a:cubicBezTo>
                    <a:pt x="400" y="1702"/>
                    <a:pt x="493" y="1692"/>
                    <a:pt x="586" y="1692"/>
                  </a:cubicBezTo>
                  <a:cubicBezTo>
                    <a:pt x="772" y="1702"/>
                    <a:pt x="948" y="1776"/>
                    <a:pt x="1125" y="1841"/>
                  </a:cubicBezTo>
                  <a:lnTo>
                    <a:pt x="1236" y="1887"/>
                  </a:lnTo>
                  <a:lnTo>
                    <a:pt x="1190" y="1776"/>
                  </a:lnTo>
                  <a:cubicBezTo>
                    <a:pt x="1097" y="1572"/>
                    <a:pt x="948" y="1423"/>
                    <a:pt x="846" y="1265"/>
                  </a:cubicBezTo>
                  <a:cubicBezTo>
                    <a:pt x="781" y="1181"/>
                    <a:pt x="753" y="1088"/>
                    <a:pt x="734" y="996"/>
                  </a:cubicBezTo>
                  <a:cubicBezTo>
                    <a:pt x="716" y="903"/>
                    <a:pt x="725" y="810"/>
                    <a:pt x="772" y="735"/>
                  </a:cubicBezTo>
                  <a:cubicBezTo>
                    <a:pt x="818" y="670"/>
                    <a:pt x="892" y="615"/>
                    <a:pt x="985" y="596"/>
                  </a:cubicBezTo>
                  <a:cubicBezTo>
                    <a:pt x="1018" y="589"/>
                    <a:pt x="1051" y="586"/>
                    <a:pt x="1083" y="586"/>
                  </a:cubicBezTo>
                  <a:cubicBezTo>
                    <a:pt x="1142" y="586"/>
                    <a:pt x="1197" y="597"/>
                    <a:pt x="1245" y="615"/>
                  </a:cubicBezTo>
                  <a:cubicBezTo>
                    <a:pt x="1422" y="670"/>
                    <a:pt x="1571" y="819"/>
                    <a:pt x="1710" y="958"/>
                  </a:cubicBezTo>
                  <a:lnTo>
                    <a:pt x="1840" y="1098"/>
                  </a:lnTo>
                  <a:lnTo>
                    <a:pt x="1803" y="912"/>
                  </a:lnTo>
                  <a:cubicBezTo>
                    <a:pt x="1784" y="810"/>
                    <a:pt x="1775" y="707"/>
                    <a:pt x="1756" y="596"/>
                  </a:cubicBezTo>
                  <a:cubicBezTo>
                    <a:pt x="1756" y="494"/>
                    <a:pt x="1775" y="392"/>
                    <a:pt x="1803" y="299"/>
                  </a:cubicBezTo>
                  <a:cubicBezTo>
                    <a:pt x="1849" y="206"/>
                    <a:pt x="1924" y="131"/>
                    <a:pt x="2017" y="104"/>
                  </a:cubicBezTo>
                  <a:cubicBezTo>
                    <a:pt x="2078" y="79"/>
                    <a:pt x="2145" y="66"/>
                    <a:pt x="2212" y="66"/>
                  </a:cubicBezTo>
                  <a:cubicBezTo>
                    <a:pt x="2246" y="66"/>
                    <a:pt x="2280" y="70"/>
                    <a:pt x="2314" y="76"/>
                  </a:cubicBezTo>
                  <a:cubicBezTo>
                    <a:pt x="2425" y="104"/>
                    <a:pt x="2518" y="150"/>
                    <a:pt x="2593" y="215"/>
                  </a:cubicBezTo>
                  <a:cubicBezTo>
                    <a:pt x="2676" y="289"/>
                    <a:pt x="2751" y="364"/>
                    <a:pt x="2806" y="457"/>
                  </a:cubicBezTo>
                  <a:cubicBezTo>
                    <a:pt x="2862" y="550"/>
                    <a:pt x="2918" y="642"/>
                    <a:pt x="2964" y="735"/>
                  </a:cubicBezTo>
                  <a:cubicBezTo>
                    <a:pt x="3011" y="828"/>
                    <a:pt x="3057" y="940"/>
                    <a:pt x="3094" y="1042"/>
                  </a:cubicBezTo>
                  <a:cubicBezTo>
                    <a:pt x="3243" y="1460"/>
                    <a:pt x="3289" y="1897"/>
                    <a:pt x="3289" y="2343"/>
                  </a:cubicBezTo>
                  <a:cubicBezTo>
                    <a:pt x="3308" y="1897"/>
                    <a:pt x="3271" y="1460"/>
                    <a:pt x="3131" y="1033"/>
                  </a:cubicBezTo>
                  <a:cubicBezTo>
                    <a:pt x="3094" y="921"/>
                    <a:pt x="3057" y="819"/>
                    <a:pt x="3011" y="717"/>
                  </a:cubicBezTo>
                  <a:cubicBezTo>
                    <a:pt x="2964" y="615"/>
                    <a:pt x="2918" y="522"/>
                    <a:pt x="2862" y="410"/>
                  </a:cubicBezTo>
                  <a:cubicBezTo>
                    <a:pt x="2806" y="345"/>
                    <a:pt x="2741" y="252"/>
                    <a:pt x="2648" y="178"/>
                  </a:cubicBezTo>
                  <a:cubicBezTo>
                    <a:pt x="2565" y="113"/>
                    <a:pt x="2463" y="39"/>
                    <a:pt x="2342" y="20"/>
                  </a:cubicBezTo>
                  <a:cubicBezTo>
                    <a:pt x="2290" y="7"/>
                    <a:pt x="2236" y="0"/>
                    <a:pt x="2182" y="0"/>
                  </a:cubicBezTo>
                  <a:close/>
                  <a:moveTo>
                    <a:pt x="3094" y="3309"/>
                  </a:moveTo>
                  <a:lnTo>
                    <a:pt x="3094" y="3309"/>
                  </a:lnTo>
                  <a:cubicBezTo>
                    <a:pt x="3057" y="3355"/>
                    <a:pt x="3011" y="3383"/>
                    <a:pt x="2964" y="3411"/>
                  </a:cubicBezTo>
                  <a:cubicBezTo>
                    <a:pt x="3029" y="3383"/>
                    <a:pt x="3057" y="3355"/>
                    <a:pt x="3094" y="3309"/>
                  </a:cubicBezTo>
                  <a:close/>
                  <a:moveTo>
                    <a:pt x="2486" y="3403"/>
                  </a:moveTo>
                  <a:cubicBezTo>
                    <a:pt x="2589" y="3416"/>
                    <a:pt x="2693" y="3425"/>
                    <a:pt x="2797" y="3430"/>
                  </a:cubicBezTo>
                  <a:cubicBezTo>
                    <a:pt x="2692" y="3425"/>
                    <a:pt x="2588" y="3416"/>
                    <a:pt x="2486" y="340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50"/>
            <p:cNvSpPr/>
            <p:nvPr/>
          </p:nvSpPr>
          <p:spPr>
            <a:xfrm>
              <a:off x="4527250" y="3406800"/>
              <a:ext cx="46475" cy="39750"/>
            </a:xfrm>
            <a:custGeom>
              <a:rect b="b" l="l" r="r" t="t"/>
              <a:pathLst>
                <a:path extrusionOk="0" h="1590" w="1859">
                  <a:moveTo>
                    <a:pt x="0" y="1"/>
                  </a:moveTo>
                  <a:cubicBezTo>
                    <a:pt x="158" y="140"/>
                    <a:pt x="316" y="270"/>
                    <a:pt x="465" y="400"/>
                  </a:cubicBezTo>
                  <a:lnTo>
                    <a:pt x="939" y="791"/>
                  </a:lnTo>
                  <a:lnTo>
                    <a:pt x="1403" y="1190"/>
                  </a:lnTo>
                  <a:cubicBezTo>
                    <a:pt x="1487" y="1246"/>
                    <a:pt x="1570" y="1320"/>
                    <a:pt x="1635" y="1385"/>
                  </a:cubicBezTo>
                  <a:cubicBezTo>
                    <a:pt x="1719" y="1450"/>
                    <a:pt x="1793" y="1525"/>
                    <a:pt x="1858" y="1590"/>
                  </a:cubicBezTo>
                  <a:cubicBezTo>
                    <a:pt x="1747" y="1432"/>
                    <a:pt x="1589" y="1292"/>
                    <a:pt x="1440" y="1153"/>
                  </a:cubicBezTo>
                  <a:cubicBezTo>
                    <a:pt x="1292" y="1014"/>
                    <a:pt x="1143" y="874"/>
                    <a:pt x="976" y="744"/>
                  </a:cubicBezTo>
                  <a:cubicBezTo>
                    <a:pt x="827" y="623"/>
                    <a:pt x="669" y="493"/>
                    <a:pt x="502" y="363"/>
                  </a:cubicBezTo>
                  <a:cubicBezTo>
                    <a:pt x="344" y="233"/>
                    <a:pt x="177"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50"/>
            <p:cNvSpPr/>
            <p:nvPr/>
          </p:nvSpPr>
          <p:spPr>
            <a:xfrm>
              <a:off x="4543025" y="3385900"/>
              <a:ext cx="32775" cy="59250"/>
            </a:xfrm>
            <a:custGeom>
              <a:rect b="b" l="l" r="r" t="t"/>
              <a:pathLst>
                <a:path extrusionOk="0" h="2370" w="1311">
                  <a:moveTo>
                    <a:pt x="1" y="1"/>
                  </a:moveTo>
                  <a:lnTo>
                    <a:pt x="1" y="1"/>
                  </a:lnTo>
                  <a:cubicBezTo>
                    <a:pt x="94" y="214"/>
                    <a:pt x="196" y="409"/>
                    <a:pt x="289" y="605"/>
                  </a:cubicBezTo>
                  <a:cubicBezTo>
                    <a:pt x="391" y="818"/>
                    <a:pt x="503" y="1013"/>
                    <a:pt x="605" y="1208"/>
                  </a:cubicBezTo>
                  <a:cubicBezTo>
                    <a:pt x="716" y="1413"/>
                    <a:pt x="828" y="1608"/>
                    <a:pt x="939" y="1803"/>
                  </a:cubicBezTo>
                  <a:cubicBezTo>
                    <a:pt x="1060" y="1998"/>
                    <a:pt x="1172" y="2203"/>
                    <a:pt x="1311" y="2370"/>
                  </a:cubicBezTo>
                  <a:cubicBezTo>
                    <a:pt x="1255" y="2277"/>
                    <a:pt x="1209" y="2184"/>
                    <a:pt x="1153" y="2082"/>
                  </a:cubicBezTo>
                  <a:cubicBezTo>
                    <a:pt x="1088" y="1980"/>
                    <a:pt x="1042" y="1887"/>
                    <a:pt x="986" y="1784"/>
                  </a:cubicBezTo>
                  <a:lnTo>
                    <a:pt x="661" y="1190"/>
                  </a:lnTo>
                  <a:lnTo>
                    <a:pt x="335" y="595"/>
                  </a:lnTo>
                  <a:cubicBezTo>
                    <a:pt x="224" y="400"/>
                    <a:pt x="112" y="20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50"/>
            <p:cNvSpPr/>
            <p:nvPr/>
          </p:nvSpPr>
          <p:spPr>
            <a:xfrm>
              <a:off x="4546750" y="3418875"/>
              <a:ext cx="13500" cy="11175"/>
            </a:xfrm>
            <a:custGeom>
              <a:rect b="b" l="l" r="r" t="t"/>
              <a:pathLst>
                <a:path extrusionOk="0" h="447" w="540">
                  <a:moveTo>
                    <a:pt x="1" y="1"/>
                  </a:moveTo>
                  <a:lnTo>
                    <a:pt x="1" y="1"/>
                  </a:lnTo>
                  <a:cubicBezTo>
                    <a:pt x="84" y="94"/>
                    <a:pt x="168" y="168"/>
                    <a:pt x="252" y="242"/>
                  </a:cubicBezTo>
                  <a:lnTo>
                    <a:pt x="400" y="345"/>
                  </a:lnTo>
                  <a:lnTo>
                    <a:pt x="540" y="447"/>
                  </a:lnTo>
                  <a:cubicBezTo>
                    <a:pt x="502" y="391"/>
                    <a:pt x="456" y="354"/>
                    <a:pt x="419" y="308"/>
                  </a:cubicBezTo>
                  <a:cubicBezTo>
                    <a:pt x="382" y="280"/>
                    <a:pt x="335" y="233"/>
                    <a:pt x="289" y="196"/>
                  </a:cubicBezTo>
                  <a:cubicBezTo>
                    <a:pt x="196" y="122"/>
                    <a:pt x="103"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50"/>
            <p:cNvSpPr/>
            <p:nvPr/>
          </p:nvSpPr>
          <p:spPr>
            <a:xfrm>
              <a:off x="4542350" y="3413775"/>
              <a:ext cx="9075" cy="6300"/>
            </a:xfrm>
            <a:custGeom>
              <a:rect b="b" l="l" r="r" t="t"/>
              <a:pathLst>
                <a:path extrusionOk="0" h="252" w="363">
                  <a:moveTo>
                    <a:pt x="0" y="1"/>
                  </a:moveTo>
                  <a:lnTo>
                    <a:pt x="0" y="1"/>
                  </a:lnTo>
                  <a:cubicBezTo>
                    <a:pt x="65" y="66"/>
                    <a:pt x="121" y="93"/>
                    <a:pt x="177" y="158"/>
                  </a:cubicBezTo>
                  <a:cubicBezTo>
                    <a:pt x="214" y="168"/>
                    <a:pt x="232" y="186"/>
                    <a:pt x="270" y="205"/>
                  </a:cubicBezTo>
                  <a:cubicBezTo>
                    <a:pt x="307" y="214"/>
                    <a:pt x="325" y="224"/>
                    <a:pt x="362" y="251"/>
                  </a:cubicBezTo>
                  <a:cubicBezTo>
                    <a:pt x="353" y="214"/>
                    <a:pt x="316" y="177"/>
                    <a:pt x="297" y="158"/>
                  </a:cubicBezTo>
                  <a:cubicBezTo>
                    <a:pt x="260" y="121"/>
                    <a:pt x="232" y="112"/>
                    <a:pt x="205" y="84"/>
                  </a:cubicBezTo>
                  <a:cubicBezTo>
                    <a:pt x="139" y="47"/>
                    <a:pt x="74"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50"/>
            <p:cNvSpPr/>
            <p:nvPr/>
          </p:nvSpPr>
          <p:spPr>
            <a:xfrm>
              <a:off x="4545825" y="3409600"/>
              <a:ext cx="11175" cy="11875"/>
            </a:xfrm>
            <a:custGeom>
              <a:rect b="b" l="l" r="r" t="t"/>
              <a:pathLst>
                <a:path extrusionOk="0" h="475" w="447">
                  <a:moveTo>
                    <a:pt x="0" y="0"/>
                  </a:moveTo>
                  <a:lnTo>
                    <a:pt x="0" y="0"/>
                  </a:lnTo>
                  <a:cubicBezTo>
                    <a:pt x="66" y="93"/>
                    <a:pt x="131" y="168"/>
                    <a:pt x="214" y="251"/>
                  </a:cubicBezTo>
                  <a:cubicBezTo>
                    <a:pt x="279" y="335"/>
                    <a:pt x="363" y="400"/>
                    <a:pt x="446" y="474"/>
                  </a:cubicBezTo>
                  <a:cubicBezTo>
                    <a:pt x="419" y="428"/>
                    <a:pt x="391" y="381"/>
                    <a:pt x="354" y="335"/>
                  </a:cubicBezTo>
                  <a:cubicBezTo>
                    <a:pt x="316" y="288"/>
                    <a:pt x="279" y="242"/>
                    <a:pt x="251" y="205"/>
                  </a:cubicBezTo>
                  <a:cubicBezTo>
                    <a:pt x="177" y="140"/>
                    <a:pt x="93"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50"/>
            <p:cNvSpPr/>
            <p:nvPr/>
          </p:nvSpPr>
          <p:spPr>
            <a:xfrm>
              <a:off x="4560450" y="3426075"/>
              <a:ext cx="5850" cy="8400"/>
            </a:xfrm>
            <a:custGeom>
              <a:rect b="b" l="l" r="r" t="t"/>
              <a:pathLst>
                <a:path extrusionOk="0" h="336" w="234">
                  <a:moveTo>
                    <a:pt x="1" y="1"/>
                  </a:moveTo>
                  <a:lnTo>
                    <a:pt x="1" y="1"/>
                  </a:lnTo>
                  <a:cubicBezTo>
                    <a:pt x="10" y="66"/>
                    <a:pt x="47" y="131"/>
                    <a:pt x="94" y="187"/>
                  </a:cubicBezTo>
                  <a:cubicBezTo>
                    <a:pt x="131" y="243"/>
                    <a:pt x="177" y="289"/>
                    <a:pt x="233" y="335"/>
                  </a:cubicBezTo>
                  <a:cubicBezTo>
                    <a:pt x="205" y="270"/>
                    <a:pt x="177" y="205"/>
                    <a:pt x="140" y="150"/>
                  </a:cubicBezTo>
                  <a:cubicBezTo>
                    <a:pt x="103" y="94"/>
                    <a:pt x="5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50"/>
            <p:cNvSpPr/>
            <p:nvPr/>
          </p:nvSpPr>
          <p:spPr>
            <a:xfrm>
              <a:off x="4526775" y="3380100"/>
              <a:ext cx="11875" cy="8850"/>
            </a:xfrm>
            <a:custGeom>
              <a:rect b="b" l="l" r="r" t="t"/>
              <a:pathLst>
                <a:path extrusionOk="0" h="354" w="475">
                  <a:moveTo>
                    <a:pt x="1" y="0"/>
                  </a:moveTo>
                  <a:lnTo>
                    <a:pt x="1" y="0"/>
                  </a:lnTo>
                  <a:cubicBezTo>
                    <a:pt x="84" y="75"/>
                    <a:pt x="159" y="130"/>
                    <a:pt x="224" y="186"/>
                  </a:cubicBezTo>
                  <a:cubicBezTo>
                    <a:pt x="270" y="214"/>
                    <a:pt x="298" y="251"/>
                    <a:pt x="344" y="270"/>
                  </a:cubicBezTo>
                  <a:cubicBezTo>
                    <a:pt x="391" y="298"/>
                    <a:pt x="428" y="316"/>
                    <a:pt x="474" y="353"/>
                  </a:cubicBezTo>
                  <a:cubicBezTo>
                    <a:pt x="447" y="307"/>
                    <a:pt x="419" y="270"/>
                    <a:pt x="382" y="233"/>
                  </a:cubicBezTo>
                  <a:cubicBezTo>
                    <a:pt x="344" y="205"/>
                    <a:pt x="317" y="177"/>
                    <a:pt x="270" y="140"/>
                  </a:cubicBezTo>
                  <a:cubicBezTo>
                    <a:pt x="186" y="84"/>
                    <a:pt x="94"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50"/>
            <p:cNvSpPr/>
            <p:nvPr/>
          </p:nvSpPr>
          <p:spPr>
            <a:xfrm>
              <a:off x="4533750" y="3388225"/>
              <a:ext cx="8375" cy="6525"/>
            </a:xfrm>
            <a:custGeom>
              <a:rect b="b" l="l" r="r" t="t"/>
              <a:pathLst>
                <a:path extrusionOk="0" h="261" w="335">
                  <a:moveTo>
                    <a:pt x="0" y="1"/>
                  </a:moveTo>
                  <a:cubicBezTo>
                    <a:pt x="47" y="47"/>
                    <a:pt x="103" y="93"/>
                    <a:pt x="158" y="140"/>
                  </a:cubicBezTo>
                  <a:cubicBezTo>
                    <a:pt x="223" y="177"/>
                    <a:pt x="279" y="214"/>
                    <a:pt x="335" y="261"/>
                  </a:cubicBezTo>
                  <a:cubicBezTo>
                    <a:pt x="326" y="224"/>
                    <a:pt x="298" y="186"/>
                    <a:pt x="279" y="168"/>
                  </a:cubicBezTo>
                  <a:cubicBezTo>
                    <a:pt x="251" y="140"/>
                    <a:pt x="223" y="121"/>
                    <a:pt x="195" y="93"/>
                  </a:cubicBezTo>
                  <a:cubicBezTo>
                    <a:pt x="158" y="75"/>
                    <a:pt x="140" y="47"/>
                    <a:pt x="103" y="3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50"/>
            <p:cNvSpPr/>
            <p:nvPr/>
          </p:nvSpPr>
          <p:spPr>
            <a:xfrm>
              <a:off x="4523525" y="3382250"/>
              <a:ext cx="5375" cy="3225"/>
            </a:xfrm>
            <a:custGeom>
              <a:rect b="b" l="l" r="r" t="t"/>
              <a:pathLst>
                <a:path extrusionOk="0" h="129" w="215">
                  <a:moveTo>
                    <a:pt x="38" y="0"/>
                  </a:moveTo>
                  <a:cubicBezTo>
                    <a:pt x="26" y="0"/>
                    <a:pt x="14" y="3"/>
                    <a:pt x="1" y="7"/>
                  </a:cubicBezTo>
                  <a:cubicBezTo>
                    <a:pt x="38" y="44"/>
                    <a:pt x="56" y="54"/>
                    <a:pt x="93" y="91"/>
                  </a:cubicBezTo>
                  <a:cubicBezTo>
                    <a:pt x="121" y="100"/>
                    <a:pt x="131" y="100"/>
                    <a:pt x="149" y="119"/>
                  </a:cubicBezTo>
                  <a:cubicBezTo>
                    <a:pt x="168" y="119"/>
                    <a:pt x="186" y="128"/>
                    <a:pt x="214" y="128"/>
                  </a:cubicBezTo>
                  <a:cubicBezTo>
                    <a:pt x="196" y="82"/>
                    <a:pt x="168" y="54"/>
                    <a:pt x="131" y="35"/>
                  </a:cubicBezTo>
                  <a:cubicBezTo>
                    <a:pt x="121" y="26"/>
                    <a:pt x="93" y="7"/>
                    <a:pt x="75" y="7"/>
                  </a:cubicBezTo>
                  <a:cubicBezTo>
                    <a:pt x="61" y="3"/>
                    <a:pt x="49"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50"/>
            <p:cNvSpPr/>
            <p:nvPr/>
          </p:nvSpPr>
          <p:spPr>
            <a:xfrm>
              <a:off x="4552550" y="3367000"/>
              <a:ext cx="11875" cy="7075"/>
            </a:xfrm>
            <a:custGeom>
              <a:rect b="b" l="l" r="r" t="t"/>
              <a:pathLst>
                <a:path extrusionOk="0" h="283" w="475">
                  <a:moveTo>
                    <a:pt x="110" y="1"/>
                  </a:moveTo>
                  <a:cubicBezTo>
                    <a:pt x="69" y="1"/>
                    <a:pt x="29" y="13"/>
                    <a:pt x="1" y="41"/>
                  </a:cubicBezTo>
                  <a:cubicBezTo>
                    <a:pt x="26" y="34"/>
                    <a:pt x="51" y="30"/>
                    <a:pt x="76" y="30"/>
                  </a:cubicBezTo>
                  <a:cubicBezTo>
                    <a:pt x="144" y="30"/>
                    <a:pt x="212" y="56"/>
                    <a:pt x="280" y="97"/>
                  </a:cubicBezTo>
                  <a:cubicBezTo>
                    <a:pt x="317" y="125"/>
                    <a:pt x="345" y="143"/>
                    <a:pt x="382" y="181"/>
                  </a:cubicBezTo>
                  <a:lnTo>
                    <a:pt x="428" y="227"/>
                  </a:lnTo>
                  <a:cubicBezTo>
                    <a:pt x="447" y="246"/>
                    <a:pt x="456" y="274"/>
                    <a:pt x="475" y="283"/>
                  </a:cubicBezTo>
                  <a:cubicBezTo>
                    <a:pt x="475" y="264"/>
                    <a:pt x="465" y="236"/>
                    <a:pt x="456" y="218"/>
                  </a:cubicBezTo>
                  <a:cubicBezTo>
                    <a:pt x="447" y="199"/>
                    <a:pt x="428" y="181"/>
                    <a:pt x="419" y="153"/>
                  </a:cubicBezTo>
                  <a:cubicBezTo>
                    <a:pt x="382" y="125"/>
                    <a:pt x="354" y="78"/>
                    <a:pt x="308" y="51"/>
                  </a:cubicBezTo>
                  <a:cubicBezTo>
                    <a:pt x="261" y="32"/>
                    <a:pt x="215" y="4"/>
                    <a:pt x="150" y="4"/>
                  </a:cubicBezTo>
                  <a:cubicBezTo>
                    <a:pt x="136" y="2"/>
                    <a:pt x="123" y="1"/>
                    <a:pt x="1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50"/>
            <p:cNvSpPr/>
            <p:nvPr/>
          </p:nvSpPr>
          <p:spPr>
            <a:xfrm>
              <a:off x="4559750" y="3371725"/>
              <a:ext cx="7225" cy="11425"/>
            </a:xfrm>
            <a:custGeom>
              <a:rect b="b" l="l" r="r" t="t"/>
              <a:pathLst>
                <a:path extrusionOk="0" h="457" w="289">
                  <a:moveTo>
                    <a:pt x="1" y="1"/>
                  </a:moveTo>
                  <a:lnTo>
                    <a:pt x="1" y="1"/>
                  </a:lnTo>
                  <a:cubicBezTo>
                    <a:pt x="20" y="47"/>
                    <a:pt x="38" y="85"/>
                    <a:pt x="75" y="131"/>
                  </a:cubicBezTo>
                  <a:lnTo>
                    <a:pt x="140" y="233"/>
                  </a:lnTo>
                  <a:lnTo>
                    <a:pt x="224" y="335"/>
                  </a:lnTo>
                  <a:cubicBezTo>
                    <a:pt x="242" y="373"/>
                    <a:pt x="270" y="419"/>
                    <a:pt x="289" y="456"/>
                  </a:cubicBezTo>
                  <a:cubicBezTo>
                    <a:pt x="289" y="410"/>
                    <a:pt x="280" y="363"/>
                    <a:pt x="261" y="317"/>
                  </a:cubicBezTo>
                  <a:cubicBezTo>
                    <a:pt x="233" y="280"/>
                    <a:pt x="215" y="233"/>
                    <a:pt x="187" y="196"/>
                  </a:cubicBezTo>
                  <a:cubicBezTo>
                    <a:pt x="140" y="122"/>
                    <a:pt x="75"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50"/>
            <p:cNvSpPr/>
            <p:nvPr/>
          </p:nvSpPr>
          <p:spPr>
            <a:xfrm>
              <a:off x="4567900" y="3376625"/>
              <a:ext cx="4650" cy="11150"/>
            </a:xfrm>
            <a:custGeom>
              <a:rect b="b" l="l" r="r" t="t"/>
              <a:pathLst>
                <a:path extrusionOk="0" h="446" w="186">
                  <a:moveTo>
                    <a:pt x="0" y="0"/>
                  </a:moveTo>
                  <a:lnTo>
                    <a:pt x="0" y="0"/>
                  </a:lnTo>
                  <a:cubicBezTo>
                    <a:pt x="28" y="84"/>
                    <a:pt x="65" y="167"/>
                    <a:pt x="84" y="223"/>
                  </a:cubicBezTo>
                  <a:cubicBezTo>
                    <a:pt x="121" y="297"/>
                    <a:pt x="139" y="362"/>
                    <a:pt x="177" y="446"/>
                  </a:cubicBezTo>
                  <a:cubicBezTo>
                    <a:pt x="186" y="400"/>
                    <a:pt x="186" y="353"/>
                    <a:pt x="177" y="316"/>
                  </a:cubicBezTo>
                  <a:cubicBezTo>
                    <a:pt x="167" y="279"/>
                    <a:pt x="158" y="232"/>
                    <a:pt x="139" y="204"/>
                  </a:cubicBezTo>
                  <a:cubicBezTo>
                    <a:pt x="121" y="167"/>
                    <a:pt x="112" y="130"/>
                    <a:pt x="84" y="93"/>
                  </a:cubicBezTo>
                  <a:cubicBezTo>
                    <a:pt x="65" y="6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50"/>
            <p:cNvSpPr/>
            <p:nvPr/>
          </p:nvSpPr>
          <p:spPr>
            <a:xfrm>
              <a:off x="4557450" y="3373600"/>
              <a:ext cx="5125" cy="6300"/>
            </a:xfrm>
            <a:custGeom>
              <a:rect b="b" l="l" r="r" t="t"/>
              <a:pathLst>
                <a:path extrusionOk="0" h="252" w="205">
                  <a:moveTo>
                    <a:pt x="0" y="0"/>
                  </a:moveTo>
                  <a:lnTo>
                    <a:pt x="0" y="0"/>
                  </a:lnTo>
                  <a:cubicBezTo>
                    <a:pt x="37" y="47"/>
                    <a:pt x="65" y="93"/>
                    <a:pt x="93" y="121"/>
                  </a:cubicBezTo>
                  <a:cubicBezTo>
                    <a:pt x="130" y="167"/>
                    <a:pt x="158" y="205"/>
                    <a:pt x="204" y="251"/>
                  </a:cubicBezTo>
                  <a:cubicBezTo>
                    <a:pt x="204" y="195"/>
                    <a:pt x="177" y="130"/>
                    <a:pt x="139" y="93"/>
                  </a:cubicBezTo>
                  <a:cubicBezTo>
                    <a:pt x="130" y="65"/>
                    <a:pt x="112" y="56"/>
                    <a:pt x="84" y="28"/>
                  </a:cubicBezTo>
                  <a:cubicBezTo>
                    <a:pt x="65" y="19"/>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50"/>
            <p:cNvSpPr/>
            <p:nvPr/>
          </p:nvSpPr>
          <p:spPr>
            <a:xfrm>
              <a:off x="4576025" y="3427025"/>
              <a:ext cx="3275" cy="12100"/>
            </a:xfrm>
            <a:custGeom>
              <a:rect b="b" l="l" r="r" t="t"/>
              <a:pathLst>
                <a:path extrusionOk="0" h="484" w="131">
                  <a:moveTo>
                    <a:pt x="93" y="0"/>
                  </a:moveTo>
                  <a:cubicBezTo>
                    <a:pt x="84" y="93"/>
                    <a:pt x="65" y="158"/>
                    <a:pt x="47" y="242"/>
                  </a:cubicBezTo>
                  <a:cubicBezTo>
                    <a:pt x="28" y="325"/>
                    <a:pt x="10" y="400"/>
                    <a:pt x="0" y="483"/>
                  </a:cubicBezTo>
                  <a:cubicBezTo>
                    <a:pt x="37" y="446"/>
                    <a:pt x="47" y="418"/>
                    <a:pt x="75" y="372"/>
                  </a:cubicBezTo>
                  <a:cubicBezTo>
                    <a:pt x="84" y="335"/>
                    <a:pt x="93" y="297"/>
                    <a:pt x="112" y="251"/>
                  </a:cubicBezTo>
                  <a:cubicBezTo>
                    <a:pt x="121" y="167"/>
                    <a:pt x="130" y="74"/>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50"/>
            <p:cNvSpPr/>
            <p:nvPr/>
          </p:nvSpPr>
          <p:spPr>
            <a:xfrm>
              <a:off x="4574400" y="3424925"/>
              <a:ext cx="1875" cy="9325"/>
            </a:xfrm>
            <a:custGeom>
              <a:rect b="b" l="l" r="r" t="t"/>
              <a:pathLst>
                <a:path extrusionOk="0" h="373" w="75">
                  <a:moveTo>
                    <a:pt x="28" y="0"/>
                  </a:moveTo>
                  <a:cubicBezTo>
                    <a:pt x="19" y="38"/>
                    <a:pt x="19" y="56"/>
                    <a:pt x="19" y="93"/>
                  </a:cubicBezTo>
                  <a:cubicBezTo>
                    <a:pt x="10" y="131"/>
                    <a:pt x="10" y="149"/>
                    <a:pt x="10" y="186"/>
                  </a:cubicBezTo>
                  <a:cubicBezTo>
                    <a:pt x="10" y="242"/>
                    <a:pt x="0" y="298"/>
                    <a:pt x="0" y="372"/>
                  </a:cubicBezTo>
                  <a:cubicBezTo>
                    <a:pt x="37" y="344"/>
                    <a:pt x="47" y="316"/>
                    <a:pt x="47" y="289"/>
                  </a:cubicBezTo>
                  <a:cubicBezTo>
                    <a:pt x="56" y="270"/>
                    <a:pt x="65" y="233"/>
                    <a:pt x="65" y="196"/>
                  </a:cubicBezTo>
                  <a:cubicBezTo>
                    <a:pt x="75" y="131"/>
                    <a:pt x="65"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50"/>
            <p:cNvSpPr/>
            <p:nvPr/>
          </p:nvSpPr>
          <p:spPr>
            <a:xfrm>
              <a:off x="4567650" y="3421450"/>
              <a:ext cx="4225" cy="8600"/>
            </a:xfrm>
            <a:custGeom>
              <a:rect b="b" l="l" r="r" t="t"/>
              <a:pathLst>
                <a:path extrusionOk="0" h="344" w="169">
                  <a:moveTo>
                    <a:pt x="1" y="0"/>
                  </a:moveTo>
                  <a:lnTo>
                    <a:pt x="1" y="0"/>
                  </a:lnTo>
                  <a:cubicBezTo>
                    <a:pt x="10" y="65"/>
                    <a:pt x="38" y="130"/>
                    <a:pt x="57" y="186"/>
                  </a:cubicBezTo>
                  <a:cubicBezTo>
                    <a:pt x="84" y="242"/>
                    <a:pt x="112" y="297"/>
                    <a:pt x="168" y="344"/>
                  </a:cubicBezTo>
                  <a:cubicBezTo>
                    <a:pt x="168" y="279"/>
                    <a:pt x="140" y="223"/>
                    <a:pt x="112" y="149"/>
                  </a:cubicBezTo>
                  <a:cubicBezTo>
                    <a:pt x="103" y="130"/>
                    <a:pt x="94" y="93"/>
                    <a:pt x="66" y="6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50"/>
            <p:cNvSpPr/>
            <p:nvPr/>
          </p:nvSpPr>
          <p:spPr>
            <a:xfrm>
              <a:off x="4571375" y="3416100"/>
              <a:ext cx="2125" cy="8625"/>
            </a:xfrm>
            <a:custGeom>
              <a:rect b="b" l="l" r="r" t="t"/>
              <a:pathLst>
                <a:path extrusionOk="0" h="345" w="85">
                  <a:moveTo>
                    <a:pt x="19" y="0"/>
                  </a:moveTo>
                  <a:cubicBezTo>
                    <a:pt x="0" y="75"/>
                    <a:pt x="0" y="121"/>
                    <a:pt x="19" y="177"/>
                  </a:cubicBezTo>
                  <a:cubicBezTo>
                    <a:pt x="28" y="233"/>
                    <a:pt x="38" y="298"/>
                    <a:pt x="75" y="344"/>
                  </a:cubicBezTo>
                  <a:cubicBezTo>
                    <a:pt x="84" y="279"/>
                    <a:pt x="75" y="223"/>
                    <a:pt x="75" y="168"/>
                  </a:cubicBezTo>
                  <a:cubicBezTo>
                    <a:pt x="66" y="112"/>
                    <a:pt x="47"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50"/>
            <p:cNvSpPr/>
            <p:nvPr/>
          </p:nvSpPr>
          <p:spPr>
            <a:xfrm>
              <a:off x="4576725" y="3411925"/>
              <a:ext cx="2100" cy="10700"/>
            </a:xfrm>
            <a:custGeom>
              <a:rect b="b" l="l" r="r" t="t"/>
              <a:pathLst>
                <a:path extrusionOk="0" h="428" w="84">
                  <a:moveTo>
                    <a:pt x="9" y="0"/>
                  </a:moveTo>
                  <a:cubicBezTo>
                    <a:pt x="0" y="75"/>
                    <a:pt x="0" y="149"/>
                    <a:pt x="9" y="214"/>
                  </a:cubicBezTo>
                  <a:cubicBezTo>
                    <a:pt x="19" y="288"/>
                    <a:pt x="37" y="353"/>
                    <a:pt x="65" y="428"/>
                  </a:cubicBezTo>
                  <a:cubicBezTo>
                    <a:pt x="84" y="344"/>
                    <a:pt x="65" y="279"/>
                    <a:pt x="65" y="205"/>
                  </a:cubicBezTo>
                  <a:cubicBezTo>
                    <a:pt x="56" y="140"/>
                    <a:pt x="47" y="65"/>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50"/>
            <p:cNvSpPr/>
            <p:nvPr/>
          </p:nvSpPr>
          <p:spPr>
            <a:xfrm>
              <a:off x="4502850" y="3415875"/>
              <a:ext cx="8625" cy="11175"/>
            </a:xfrm>
            <a:custGeom>
              <a:rect b="b" l="l" r="r" t="t"/>
              <a:pathLst>
                <a:path extrusionOk="0" h="447" w="345">
                  <a:moveTo>
                    <a:pt x="1" y="0"/>
                  </a:moveTo>
                  <a:cubicBezTo>
                    <a:pt x="1" y="56"/>
                    <a:pt x="29" y="102"/>
                    <a:pt x="38" y="140"/>
                  </a:cubicBezTo>
                  <a:cubicBezTo>
                    <a:pt x="47" y="186"/>
                    <a:pt x="84" y="232"/>
                    <a:pt x="112" y="270"/>
                  </a:cubicBezTo>
                  <a:cubicBezTo>
                    <a:pt x="168" y="353"/>
                    <a:pt x="252" y="418"/>
                    <a:pt x="344" y="446"/>
                  </a:cubicBezTo>
                  <a:cubicBezTo>
                    <a:pt x="307" y="409"/>
                    <a:pt x="279" y="372"/>
                    <a:pt x="252" y="335"/>
                  </a:cubicBezTo>
                  <a:cubicBezTo>
                    <a:pt x="224" y="307"/>
                    <a:pt x="186" y="270"/>
                    <a:pt x="168" y="232"/>
                  </a:cubicBezTo>
                  <a:cubicBezTo>
                    <a:pt x="112" y="149"/>
                    <a:pt x="66"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50"/>
            <p:cNvSpPr/>
            <p:nvPr/>
          </p:nvSpPr>
          <p:spPr>
            <a:xfrm>
              <a:off x="4507500" y="3419125"/>
              <a:ext cx="8850" cy="8150"/>
            </a:xfrm>
            <a:custGeom>
              <a:rect b="b" l="l" r="r" t="t"/>
              <a:pathLst>
                <a:path extrusionOk="0" h="326" w="354">
                  <a:moveTo>
                    <a:pt x="0" y="0"/>
                  </a:moveTo>
                  <a:lnTo>
                    <a:pt x="0" y="0"/>
                  </a:lnTo>
                  <a:cubicBezTo>
                    <a:pt x="19" y="47"/>
                    <a:pt x="28" y="84"/>
                    <a:pt x="66" y="112"/>
                  </a:cubicBezTo>
                  <a:cubicBezTo>
                    <a:pt x="84" y="149"/>
                    <a:pt x="121" y="177"/>
                    <a:pt x="140" y="205"/>
                  </a:cubicBezTo>
                  <a:cubicBezTo>
                    <a:pt x="205" y="270"/>
                    <a:pt x="270" y="316"/>
                    <a:pt x="354" y="325"/>
                  </a:cubicBezTo>
                  <a:lnTo>
                    <a:pt x="261" y="242"/>
                  </a:lnTo>
                  <a:lnTo>
                    <a:pt x="177" y="158"/>
                  </a:lnTo>
                  <a:cubicBezTo>
                    <a:pt x="121" y="112"/>
                    <a:pt x="66"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50"/>
            <p:cNvSpPr/>
            <p:nvPr/>
          </p:nvSpPr>
          <p:spPr>
            <a:xfrm>
              <a:off x="4514225" y="3421900"/>
              <a:ext cx="10475" cy="7700"/>
            </a:xfrm>
            <a:custGeom>
              <a:rect b="b" l="l" r="r" t="t"/>
              <a:pathLst>
                <a:path extrusionOk="0" h="308" w="419">
                  <a:moveTo>
                    <a:pt x="1" y="1"/>
                  </a:moveTo>
                  <a:lnTo>
                    <a:pt x="1" y="1"/>
                  </a:lnTo>
                  <a:cubicBezTo>
                    <a:pt x="47" y="75"/>
                    <a:pt x="103" y="131"/>
                    <a:pt x="187" y="205"/>
                  </a:cubicBezTo>
                  <a:lnTo>
                    <a:pt x="289" y="270"/>
                  </a:lnTo>
                  <a:cubicBezTo>
                    <a:pt x="335" y="279"/>
                    <a:pt x="373" y="307"/>
                    <a:pt x="419" y="307"/>
                  </a:cubicBezTo>
                  <a:lnTo>
                    <a:pt x="317" y="224"/>
                  </a:lnTo>
                  <a:cubicBezTo>
                    <a:pt x="280" y="187"/>
                    <a:pt x="242" y="168"/>
                    <a:pt x="215" y="140"/>
                  </a:cubicBezTo>
                  <a:cubicBezTo>
                    <a:pt x="150" y="84"/>
                    <a:pt x="85"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50"/>
            <p:cNvSpPr/>
            <p:nvPr/>
          </p:nvSpPr>
          <p:spPr>
            <a:xfrm>
              <a:off x="4519125" y="3431200"/>
              <a:ext cx="12100" cy="5375"/>
            </a:xfrm>
            <a:custGeom>
              <a:rect b="b" l="l" r="r" t="t"/>
              <a:pathLst>
                <a:path extrusionOk="0" h="215" w="484">
                  <a:moveTo>
                    <a:pt x="0" y="0"/>
                  </a:moveTo>
                  <a:lnTo>
                    <a:pt x="0" y="0"/>
                  </a:lnTo>
                  <a:cubicBezTo>
                    <a:pt x="74" y="65"/>
                    <a:pt x="139" y="112"/>
                    <a:pt x="223" y="149"/>
                  </a:cubicBezTo>
                  <a:cubicBezTo>
                    <a:pt x="269" y="177"/>
                    <a:pt x="307" y="186"/>
                    <a:pt x="353" y="195"/>
                  </a:cubicBezTo>
                  <a:cubicBezTo>
                    <a:pt x="390" y="214"/>
                    <a:pt x="427" y="214"/>
                    <a:pt x="483" y="214"/>
                  </a:cubicBezTo>
                  <a:lnTo>
                    <a:pt x="362" y="149"/>
                  </a:lnTo>
                  <a:cubicBezTo>
                    <a:pt x="325" y="130"/>
                    <a:pt x="279" y="121"/>
                    <a:pt x="251" y="93"/>
                  </a:cubicBezTo>
                  <a:cubicBezTo>
                    <a:pt x="167" y="65"/>
                    <a:pt x="84"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50"/>
            <p:cNvSpPr/>
            <p:nvPr/>
          </p:nvSpPr>
          <p:spPr>
            <a:xfrm>
              <a:off x="4529575" y="3432125"/>
              <a:ext cx="11400" cy="6750"/>
            </a:xfrm>
            <a:custGeom>
              <a:rect b="b" l="l" r="r" t="t"/>
              <a:pathLst>
                <a:path extrusionOk="0" h="270" w="456">
                  <a:moveTo>
                    <a:pt x="0" y="1"/>
                  </a:moveTo>
                  <a:cubicBezTo>
                    <a:pt x="65" y="75"/>
                    <a:pt x="130" y="131"/>
                    <a:pt x="205" y="177"/>
                  </a:cubicBezTo>
                  <a:cubicBezTo>
                    <a:pt x="232" y="214"/>
                    <a:pt x="270" y="223"/>
                    <a:pt x="316" y="242"/>
                  </a:cubicBezTo>
                  <a:cubicBezTo>
                    <a:pt x="362" y="261"/>
                    <a:pt x="409" y="270"/>
                    <a:pt x="455" y="270"/>
                  </a:cubicBezTo>
                  <a:cubicBezTo>
                    <a:pt x="409" y="242"/>
                    <a:pt x="372" y="223"/>
                    <a:pt x="344" y="196"/>
                  </a:cubicBezTo>
                  <a:lnTo>
                    <a:pt x="232" y="131"/>
                  </a:lnTo>
                  <a:cubicBezTo>
                    <a:pt x="167" y="8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50"/>
            <p:cNvSpPr/>
            <p:nvPr/>
          </p:nvSpPr>
          <p:spPr>
            <a:xfrm>
              <a:off x="4531200" y="3400525"/>
              <a:ext cx="3975" cy="4450"/>
            </a:xfrm>
            <a:custGeom>
              <a:rect b="b" l="l" r="r" t="t"/>
              <a:pathLst>
                <a:path extrusionOk="0" h="178" w="159">
                  <a:moveTo>
                    <a:pt x="0" y="1"/>
                  </a:moveTo>
                  <a:lnTo>
                    <a:pt x="0" y="1"/>
                  </a:lnTo>
                  <a:cubicBezTo>
                    <a:pt x="9" y="47"/>
                    <a:pt x="28" y="85"/>
                    <a:pt x="56" y="103"/>
                  </a:cubicBezTo>
                  <a:cubicBezTo>
                    <a:pt x="93" y="140"/>
                    <a:pt x="112" y="159"/>
                    <a:pt x="158" y="177"/>
                  </a:cubicBezTo>
                  <a:cubicBezTo>
                    <a:pt x="149" y="131"/>
                    <a:pt x="121" y="94"/>
                    <a:pt x="102" y="66"/>
                  </a:cubicBezTo>
                  <a:cubicBezTo>
                    <a:pt x="65"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50"/>
            <p:cNvSpPr/>
            <p:nvPr/>
          </p:nvSpPr>
          <p:spPr>
            <a:xfrm>
              <a:off x="4529325" y="3395900"/>
              <a:ext cx="4450" cy="3975"/>
            </a:xfrm>
            <a:custGeom>
              <a:rect b="b" l="l" r="r" t="t"/>
              <a:pathLst>
                <a:path extrusionOk="0" h="159" w="178">
                  <a:moveTo>
                    <a:pt x="1" y="0"/>
                  </a:moveTo>
                  <a:cubicBezTo>
                    <a:pt x="10" y="37"/>
                    <a:pt x="38" y="65"/>
                    <a:pt x="75" y="102"/>
                  </a:cubicBezTo>
                  <a:cubicBezTo>
                    <a:pt x="94" y="130"/>
                    <a:pt x="131" y="149"/>
                    <a:pt x="177" y="158"/>
                  </a:cubicBezTo>
                  <a:cubicBezTo>
                    <a:pt x="168" y="112"/>
                    <a:pt x="131" y="84"/>
                    <a:pt x="103" y="56"/>
                  </a:cubicBezTo>
                  <a:cubicBezTo>
                    <a:pt x="84" y="37"/>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50"/>
            <p:cNvSpPr/>
            <p:nvPr/>
          </p:nvSpPr>
          <p:spPr>
            <a:xfrm>
              <a:off x="4545825" y="3440475"/>
              <a:ext cx="8150" cy="3150"/>
            </a:xfrm>
            <a:custGeom>
              <a:rect b="b" l="l" r="r" t="t"/>
              <a:pathLst>
                <a:path extrusionOk="0" h="126" w="326">
                  <a:moveTo>
                    <a:pt x="0" y="1"/>
                  </a:moveTo>
                  <a:cubicBezTo>
                    <a:pt x="47" y="47"/>
                    <a:pt x="112" y="75"/>
                    <a:pt x="158" y="94"/>
                  </a:cubicBezTo>
                  <a:cubicBezTo>
                    <a:pt x="177" y="112"/>
                    <a:pt x="205" y="122"/>
                    <a:pt x="233" y="122"/>
                  </a:cubicBezTo>
                  <a:cubicBezTo>
                    <a:pt x="258" y="122"/>
                    <a:pt x="278" y="126"/>
                    <a:pt x="297" y="126"/>
                  </a:cubicBezTo>
                  <a:cubicBezTo>
                    <a:pt x="307" y="126"/>
                    <a:pt x="316" y="125"/>
                    <a:pt x="326" y="122"/>
                  </a:cubicBezTo>
                  <a:cubicBezTo>
                    <a:pt x="279" y="85"/>
                    <a:pt x="233" y="66"/>
                    <a:pt x="177" y="38"/>
                  </a:cubicBezTo>
                  <a:cubicBezTo>
                    <a:pt x="121" y="29"/>
                    <a:pt x="66"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50"/>
            <p:cNvSpPr/>
            <p:nvPr/>
          </p:nvSpPr>
          <p:spPr>
            <a:xfrm>
              <a:off x="4565325" y="3482025"/>
              <a:ext cx="90625" cy="81625"/>
            </a:xfrm>
            <a:custGeom>
              <a:rect b="b" l="l" r="r" t="t"/>
              <a:pathLst>
                <a:path extrusionOk="0" h="3265" w="3625">
                  <a:moveTo>
                    <a:pt x="1359" y="0"/>
                  </a:moveTo>
                  <a:cubicBezTo>
                    <a:pt x="1219" y="0"/>
                    <a:pt x="1079" y="10"/>
                    <a:pt x="939" y="30"/>
                  </a:cubicBezTo>
                  <a:cubicBezTo>
                    <a:pt x="707" y="58"/>
                    <a:pt x="465" y="123"/>
                    <a:pt x="280" y="281"/>
                  </a:cubicBezTo>
                  <a:cubicBezTo>
                    <a:pt x="94" y="448"/>
                    <a:pt x="1" y="727"/>
                    <a:pt x="122" y="931"/>
                  </a:cubicBezTo>
                  <a:cubicBezTo>
                    <a:pt x="233" y="1163"/>
                    <a:pt x="540" y="1219"/>
                    <a:pt x="800" y="1256"/>
                  </a:cubicBezTo>
                  <a:cubicBezTo>
                    <a:pt x="614" y="1349"/>
                    <a:pt x="428" y="1442"/>
                    <a:pt x="308" y="1591"/>
                  </a:cubicBezTo>
                  <a:cubicBezTo>
                    <a:pt x="177" y="1758"/>
                    <a:pt x="131" y="1990"/>
                    <a:pt x="242" y="2148"/>
                  </a:cubicBezTo>
                  <a:cubicBezTo>
                    <a:pt x="331" y="2269"/>
                    <a:pt x="472" y="2311"/>
                    <a:pt x="621" y="2311"/>
                  </a:cubicBezTo>
                  <a:cubicBezTo>
                    <a:pt x="690" y="2311"/>
                    <a:pt x="760" y="2302"/>
                    <a:pt x="828" y="2288"/>
                  </a:cubicBezTo>
                  <a:cubicBezTo>
                    <a:pt x="1032" y="2241"/>
                    <a:pt x="1218" y="2139"/>
                    <a:pt x="1432" y="2120"/>
                  </a:cubicBezTo>
                  <a:lnTo>
                    <a:pt x="1432" y="2120"/>
                  </a:lnTo>
                  <a:cubicBezTo>
                    <a:pt x="1302" y="2269"/>
                    <a:pt x="1162" y="2418"/>
                    <a:pt x="1107" y="2613"/>
                  </a:cubicBezTo>
                  <a:cubicBezTo>
                    <a:pt x="1051" y="2817"/>
                    <a:pt x="1069" y="3049"/>
                    <a:pt x="1237" y="3170"/>
                  </a:cubicBezTo>
                  <a:cubicBezTo>
                    <a:pt x="1312" y="3237"/>
                    <a:pt x="1401" y="3265"/>
                    <a:pt x="1496" y="3265"/>
                  </a:cubicBezTo>
                  <a:cubicBezTo>
                    <a:pt x="1703" y="3265"/>
                    <a:pt x="1935" y="3131"/>
                    <a:pt x="2101" y="2984"/>
                  </a:cubicBezTo>
                  <a:cubicBezTo>
                    <a:pt x="2723" y="2464"/>
                    <a:pt x="3206" y="1795"/>
                    <a:pt x="3513" y="1052"/>
                  </a:cubicBezTo>
                  <a:cubicBezTo>
                    <a:pt x="3624" y="801"/>
                    <a:pt x="3346" y="587"/>
                    <a:pt x="3188" y="476"/>
                  </a:cubicBezTo>
                  <a:cubicBezTo>
                    <a:pt x="2617" y="194"/>
                    <a:pt x="1991" y="0"/>
                    <a:pt x="13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50"/>
            <p:cNvSpPr/>
            <p:nvPr/>
          </p:nvSpPr>
          <p:spPr>
            <a:xfrm>
              <a:off x="4565100" y="3481125"/>
              <a:ext cx="88050" cy="83225"/>
            </a:xfrm>
            <a:custGeom>
              <a:rect b="b" l="l" r="r" t="t"/>
              <a:pathLst>
                <a:path extrusionOk="0" h="3329" w="3522">
                  <a:moveTo>
                    <a:pt x="3457" y="772"/>
                  </a:moveTo>
                  <a:cubicBezTo>
                    <a:pt x="3485" y="818"/>
                    <a:pt x="3503" y="865"/>
                    <a:pt x="3522" y="921"/>
                  </a:cubicBezTo>
                  <a:cubicBezTo>
                    <a:pt x="3522" y="865"/>
                    <a:pt x="3494" y="818"/>
                    <a:pt x="3457" y="772"/>
                  </a:cubicBezTo>
                  <a:close/>
                  <a:moveTo>
                    <a:pt x="1320" y="1"/>
                  </a:moveTo>
                  <a:cubicBezTo>
                    <a:pt x="1208" y="1"/>
                    <a:pt x="1106" y="1"/>
                    <a:pt x="985" y="10"/>
                  </a:cubicBezTo>
                  <a:cubicBezTo>
                    <a:pt x="874" y="29"/>
                    <a:pt x="762" y="38"/>
                    <a:pt x="660" y="75"/>
                  </a:cubicBezTo>
                  <a:cubicBezTo>
                    <a:pt x="567" y="112"/>
                    <a:pt x="465" y="159"/>
                    <a:pt x="363" y="215"/>
                  </a:cubicBezTo>
                  <a:cubicBezTo>
                    <a:pt x="270" y="270"/>
                    <a:pt x="177" y="354"/>
                    <a:pt x="103" y="456"/>
                  </a:cubicBezTo>
                  <a:cubicBezTo>
                    <a:pt x="47" y="558"/>
                    <a:pt x="1" y="679"/>
                    <a:pt x="10" y="791"/>
                  </a:cubicBezTo>
                  <a:cubicBezTo>
                    <a:pt x="10" y="911"/>
                    <a:pt x="56" y="1041"/>
                    <a:pt x="149" y="1116"/>
                  </a:cubicBezTo>
                  <a:cubicBezTo>
                    <a:pt x="233" y="1199"/>
                    <a:pt x="344" y="1255"/>
                    <a:pt x="456" y="1292"/>
                  </a:cubicBezTo>
                  <a:cubicBezTo>
                    <a:pt x="512" y="1302"/>
                    <a:pt x="558" y="1329"/>
                    <a:pt x="614" y="1329"/>
                  </a:cubicBezTo>
                  <a:cubicBezTo>
                    <a:pt x="567" y="1348"/>
                    <a:pt x="530" y="1376"/>
                    <a:pt x="484" y="1394"/>
                  </a:cubicBezTo>
                  <a:cubicBezTo>
                    <a:pt x="391" y="1450"/>
                    <a:pt x="317" y="1525"/>
                    <a:pt x="242" y="1608"/>
                  </a:cubicBezTo>
                  <a:cubicBezTo>
                    <a:pt x="177" y="1701"/>
                    <a:pt x="131" y="1803"/>
                    <a:pt x="112" y="1915"/>
                  </a:cubicBezTo>
                  <a:cubicBezTo>
                    <a:pt x="103" y="2036"/>
                    <a:pt x="140" y="2166"/>
                    <a:pt x="224" y="2240"/>
                  </a:cubicBezTo>
                  <a:cubicBezTo>
                    <a:pt x="298" y="2333"/>
                    <a:pt x="419" y="2379"/>
                    <a:pt x="521" y="2398"/>
                  </a:cubicBezTo>
                  <a:cubicBezTo>
                    <a:pt x="551" y="2400"/>
                    <a:pt x="580" y="2401"/>
                    <a:pt x="608" y="2401"/>
                  </a:cubicBezTo>
                  <a:cubicBezTo>
                    <a:pt x="693" y="2401"/>
                    <a:pt x="769" y="2391"/>
                    <a:pt x="846" y="2370"/>
                  </a:cubicBezTo>
                  <a:cubicBezTo>
                    <a:pt x="1013" y="2324"/>
                    <a:pt x="1153" y="2259"/>
                    <a:pt x="1292" y="2221"/>
                  </a:cubicBezTo>
                  <a:lnTo>
                    <a:pt x="1292" y="2221"/>
                  </a:lnTo>
                  <a:cubicBezTo>
                    <a:pt x="1199" y="2333"/>
                    <a:pt x="1116" y="2463"/>
                    <a:pt x="1060" y="2602"/>
                  </a:cubicBezTo>
                  <a:cubicBezTo>
                    <a:pt x="1023" y="2695"/>
                    <a:pt x="1013" y="2797"/>
                    <a:pt x="1023" y="2909"/>
                  </a:cubicBezTo>
                  <a:cubicBezTo>
                    <a:pt x="1032" y="3011"/>
                    <a:pt x="1069" y="3104"/>
                    <a:pt x="1134" y="3188"/>
                  </a:cubicBezTo>
                  <a:cubicBezTo>
                    <a:pt x="1208" y="3262"/>
                    <a:pt x="1311" y="3308"/>
                    <a:pt x="1404" y="3327"/>
                  </a:cubicBezTo>
                  <a:cubicBezTo>
                    <a:pt x="1417" y="3328"/>
                    <a:pt x="1431" y="3329"/>
                    <a:pt x="1444" y="3329"/>
                  </a:cubicBezTo>
                  <a:cubicBezTo>
                    <a:pt x="1531" y="3329"/>
                    <a:pt x="1611" y="3305"/>
                    <a:pt x="1692" y="3281"/>
                  </a:cubicBezTo>
                  <a:cubicBezTo>
                    <a:pt x="1877" y="3206"/>
                    <a:pt x="2035" y="3095"/>
                    <a:pt x="2184" y="2955"/>
                  </a:cubicBezTo>
                  <a:cubicBezTo>
                    <a:pt x="2472" y="2695"/>
                    <a:pt x="2714" y="2407"/>
                    <a:pt x="2937" y="2091"/>
                  </a:cubicBezTo>
                  <a:cubicBezTo>
                    <a:pt x="3160" y="1775"/>
                    <a:pt x="3345" y="1441"/>
                    <a:pt x="3485" y="1079"/>
                  </a:cubicBezTo>
                  <a:lnTo>
                    <a:pt x="3485" y="1079"/>
                  </a:lnTo>
                  <a:cubicBezTo>
                    <a:pt x="3336" y="1432"/>
                    <a:pt x="3160" y="1775"/>
                    <a:pt x="2927" y="2082"/>
                  </a:cubicBezTo>
                  <a:cubicBezTo>
                    <a:pt x="2704" y="2398"/>
                    <a:pt x="2435" y="2677"/>
                    <a:pt x="2147" y="2918"/>
                  </a:cubicBezTo>
                  <a:cubicBezTo>
                    <a:pt x="2007" y="3048"/>
                    <a:pt x="1850" y="3150"/>
                    <a:pt x="1673" y="3225"/>
                  </a:cubicBezTo>
                  <a:cubicBezTo>
                    <a:pt x="1603" y="3246"/>
                    <a:pt x="1534" y="3256"/>
                    <a:pt x="1468" y="3256"/>
                  </a:cubicBezTo>
                  <a:cubicBezTo>
                    <a:pt x="1446" y="3256"/>
                    <a:pt x="1424" y="3255"/>
                    <a:pt x="1404" y="3253"/>
                  </a:cubicBezTo>
                  <a:cubicBezTo>
                    <a:pt x="1311" y="3243"/>
                    <a:pt x="1227" y="3197"/>
                    <a:pt x="1171" y="3123"/>
                  </a:cubicBezTo>
                  <a:cubicBezTo>
                    <a:pt x="1116" y="3058"/>
                    <a:pt x="1088" y="2974"/>
                    <a:pt x="1078" y="2881"/>
                  </a:cubicBezTo>
                  <a:cubicBezTo>
                    <a:pt x="1069" y="2788"/>
                    <a:pt x="1088" y="2695"/>
                    <a:pt x="1116" y="2612"/>
                  </a:cubicBezTo>
                  <a:cubicBezTo>
                    <a:pt x="1181" y="2444"/>
                    <a:pt x="1301" y="2305"/>
                    <a:pt x="1431" y="2166"/>
                  </a:cubicBezTo>
                  <a:lnTo>
                    <a:pt x="1506" y="2073"/>
                  </a:lnTo>
                  <a:lnTo>
                    <a:pt x="1385" y="2082"/>
                  </a:lnTo>
                  <a:cubicBezTo>
                    <a:pt x="1162" y="2110"/>
                    <a:pt x="976" y="2212"/>
                    <a:pt x="790" y="2259"/>
                  </a:cubicBezTo>
                  <a:cubicBezTo>
                    <a:pt x="725" y="2272"/>
                    <a:pt x="659" y="2285"/>
                    <a:pt x="593" y="2285"/>
                  </a:cubicBezTo>
                  <a:cubicBezTo>
                    <a:pt x="566" y="2285"/>
                    <a:pt x="539" y="2283"/>
                    <a:pt x="512" y="2277"/>
                  </a:cubicBezTo>
                  <a:cubicBezTo>
                    <a:pt x="419" y="2268"/>
                    <a:pt x="335" y="2231"/>
                    <a:pt x="279" y="2166"/>
                  </a:cubicBezTo>
                  <a:cubicBezTo>
                    <a:pt x="224" y="2110"/>
                    <a:pt x="196" y="2017"/>
                    <a:pt x="205" y="1924"/>
                  </a:cubicBezTo>
                  <a:cubicBezTo>
                    <a:pt x="224" y="1831"/>
                    <a:pt x="251" y="1748"/>
                    <a:pt x="317" y="1664"/>
                  </a:cubicBezTo>
                  <a:cubicBezTo>
                    <a:pt x="428" y="1515"/>
                    <a:pt x="614" y="1422"/>
                    <a:pt x="790" y="1329"/>
                  </a:cubicBezTo>
                  <a:lnTo>
                    <a:pt x="967" y="1246"/>
                  </a:lnTo>
                  <a:lnTo>
                    <a:pt x="781" y="1218"/>
                  </a:lnTo>
                  <a:cubicBezTo>
                    <a:pt x="670" y="1209"/>
                    <a:pt x="567" y="1190"/>
                    <a:pt x="465" y="1162"/>
                  </a:cubicBezTo>
                  <a:cubicBezTo>
                    <a:pt x="363" y="1134"/>
                    <a:pt x="270" y="1097"/>
                    <a:pt x="196" y="1023"/>
                  </a:cubicBezTo>
                  <a:cubicBezTo>
                    <a:pt x="131" y="958"/>
                    <a:pt x="84" y="865"/>
                    <a:pt x="84" y="772"/>
                  </a:cubicBezTo>
                  <a:cubicBezTo>
                    <a:pt x="84" y="661"/>
                    <a:pt x="103" y="568"/>
                    <a:pt x="159" y="475"/>
                  </a:cubicBezTo>
                  <a:cubicBezTo>
                    <a:pt x="205" y="382"/>
                    <a:pt x="289" y="317"/>
                    <a:pt x="382" y="261"/>
                  </a:cubicBezTo>
                  <a:cubicBezTo>
                    <a:pt x="474" y="196"/>
                    <a:pt x="567" y="168"/>
                    <a:pt x="670" y="131"/>
                  </a:cubicBezTo>
                  <a:cubicBezTo>
                    <a:pt x="781" y="103"/>
                    <a:pt x="883" y="84"/>
                    <a:pt x="995" y="75"/>
                  </a:cubicBezTo>
                  <a:cubicBezTo>
                    <a:pt x="1106" y="57"/>
                    <a:pt x="1218" y="47"/>
                    <a:pt x="1320" y="47"/>
                  </a:cubicBezTo>
                  <a:cubicBezTo>
                    <a:pt x="1340" y="47"/>
                    <a:pt x="1361" y="47"/>
                    <a:pt x="1381" y="47"/>
                  </a:cubicBezTo>
                  <a:cubicBezTo>
                    <a:pt x="1805" y="47"/>
                    <a:pt x="2212" y="138"/>
                    <a:pt x="2611" y="280"/>
                  </a:cubicBezTo>
                  <a:cubicBezTo>
                    <a:pt x="2825" y="363"/>
                    <a:pt x="3020" y="447"/>
                    <a:pt x="3215" y="549"/>
                  </a:cubicBezTo>
                  <a:cubicBezTo>
                    <a:pt x="3020" y="447"/>
                    <a:pt x="2825" y="354"/>
                    <a:pt x="2611" y="270"/>
                  </a:cubicBezTo>
                  <a:cubicBezTo>
                    <a:pt x="2193" y="122"/>
                    <a:pt x="1766" y="10"/>
                    <a:pt x="13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50"/>
            <p:cNvSpPr/>
            <p:nvPr/>
          </p:nvSpPr>
          <p:spPr>
            <a:xfrm>
              <a:off x="4601100" y="3503200"/>
              <a:ext cx="52300" cy="31850"/>
            </a:xfrm>
            <a:custGeom>
              <a:rect b="b" l="l" r="r" t="t"/>
              <a:pathLst>
                <a:path extrusionOk="0" h="1274" w="2092">
                  <a:moveTo>
                    <a:pt x="2091" y="1"/>
                  </a:moveTo>
                  <a:lnTo>
                    <a:pt x="2091" y="1"/>
                  </a:lnTo>
                  <a:cubicBezTo>
                    <a:pt x="1896" y="56"/>
                    <a:pt x="1710" y="168"/>
                    <a:pt x="1534" y="261"/>
                  </a:cubicBezTo>
                  <a:lnTo>
                    <a:pt x="1013" y="577"/>
                  </a:lnTo>
                  <a:cubicBezTo>
                    <a:pt x="837" y="679"/>
                    <a:pt x="660" y="790"/>
                    <a:pt x="502" y="911"/>
                  </a:cubicBezTo>
                  <a:cubicBezTo>
                    <a:pt x="326" y="1022"/>
                    <a:pt x="159" y="1143"/>
                    <a:pt x="1" y="1273"/>
                  </a:cubicBezTo>
                  <a:cubicBezTo>
                    <a:pt x="177" y="1162"/>
                    <a:pt x="344" y="1060"/>
                    <a:pt x="512" y="939"/>
                  </a:cubicBezTo>
                  <a:lnTo>
                    <a:pt x="1032" y="614"/>
                  </a:lnTo>
                  <a:lnTo>
                    <a:pt x="1552" y="289"/>
                  </a:lnTo>
                  <a:cubicBezTo>
                    <a:pt x="1645" y="251"/>
                    <a:pt x="1729" y="186"/>
                    <a:pt x="1822" y="140"/>
                  </a:cubicBezTo>
                  <a:cubicBezTo>
                    <a:pt x="1905" y="93"/>
                    <a:pt x="1998" y="47"/>
                    <a:pt x="2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50"/>
            <p:cNvSpPr/>
            <p:nvPr/>
          </p:nvSpPr>
          <p:spPr>
            <a:xfrm>
              <a:off x="4586000" y="3500875"/>
              <a:ext cx="66450" cy="12575"/>
            </a:xfrm>
            <a:custGeom>
              <a:rect b="b" l="l" r="r" t="t"/>
              <a:pathLst>
                <a:path extrusionOk="0" h="503" w="2658">
                  <a:moveTo>
                    <a:pt x="2658" y="1"/>
                  </a:moveTo>
                  <a:lnTo>
                    <a:pt x="2658" y="1"/>
                  </a:lnTo>
                  <a:cubicBezTo>
                    <a:pt x="2547" y="38"/>
                    <a:pt x="2435" y="47"/>
                    <a:pt x="2324" y="75"/>
                  </a:cubicBezTo>
                  <a:cubicBezTo>
                    <a:pt x="2203" y="94"/>
                    <a:pt x="2101" y="112"/>
                    <a:pt x="1989" y="131"/>
                  </a:cubicBezTo>
                  <a:lnTo>
                    <a:pt x="1320" y="251"/>
                  </a:lnTo>
                  <a:lnTo>
                    <a:pt x="660" y="372"/>
                  </a:lnTo>
                  <a:cubicBezTo>
                    <a:pt x="437" y="409"/>
                    <a:pt x="224" y="456"/>
                    <a:pt x="1" y="502"/>
                  </a:cubicBezTo>
                  <a:cubicBezTo>
                    <a:pt x="224" y="484"/>
                    <a:pt x="456" y="447"/>
                    <a:pt x="660" y="409"/>
                  </a:cubicBezTo>
                  <a:cubicBezTo>
                    <a:pt x="893" y="391"/>
                    <a:pt x="1116" y="344"/>
                    <a:pt x="1339" y="307"/>
                  </a:cubicBezTo>
                  <a:cubicBezTo>
                    <a:pt x="1552" y="270"/>
                    <a:pt x="1775" y="224"/>
                    <a:pt x="1998" y="177"/>
                  </a:cubicBezTo>
                  <a:cubicBezTo>
                    <a:pt x="2221" y="121"/>
                    <a:pt x="2454" y="75"/>
                    <a:pt x="26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50"/>
            <p:cNvSpPr/>
            <p:nvPr/>
          </p:nvSpPr>
          <p:spPr>
            <a:xfrm>
              <a:off x="4618525" y="3511325"/>
              <a:ext cx="14900" cy="8850"/>
            </a:xfrm>
            <a:custGeom>
              <a:rect b="b" l="l" r="r" t="t"/>
              <a:pathLst>
                <a:path extrusionOk="0" h="354" w="596">
                  <a:moveTo>
                    <a:pt x="595" y="1"/>
                  </a:moveTo>
                  <a:lnTo>
                    <a:pt x="595" y="1"/>
                  </a:lnTo>
                  <a:cubicBezTo>
                    <a:pt x="530" y="19"/>
                    <a:pt x="484" y="38"/>
                    <a:pt x="428" y="66"/>
                  </a:cubicBezTo>
                  <a:cubicBezTo>
                    <a:pt x="381" y="84"/>
                    <a:pt x="326" y="112"/>
                    <a:pt x="279" y="140"/>
                  </a:cubicBezTo>
                  <a:cubicBezTo>
                    <a:pt x="186" y="205"/>
                    <a:pt x="84" y="270"/>
                    <a:pt x="1" y="354"/>
                  </a:cubicBezTo>
                  <a:cubicBezTo>
                    <a:pt x="112" y="307"/>
                    <a:pt x="205" y="252"/>
                    <a:pt x="316" y="196"/>
                  </a:cubicBezTo>
                  <a:cubicBezTo>
                    <a:pt x="363" y="177"/>
                    <a:pt x="409" y="140"/>
                    <a:pt x="456" y="112"/>
                  </a:cubicBezTo>
                  <a:lnTo>
                    <a:pt x="59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50"/>
            <p:cNvSpPr/>
            <p:nvPr/>
          </p:nvSpPr>
          <p:spPr>
            <a:xfrm>
              <a:off x="4612475" y="3516450"/>
              <a:ext cx="8400" cy="6275"/>
            </a:xfrm>
            <a:custGeom>
              <a:rect b="b" l="l" r="r" t="t"/>
              <a:pathLst>
                <a:path extrusionOk="0" h="251" w="336">
                  <a:moveTo>
                    <a:pt x="335" y="0"/>
                  </a:moveTo>
                  <a:cubicBezTo>
                    <a:pt x="298" y="0"/>
                    <a:pt x="261" y="9"/>
                    <a:pt x="233" y="28"/>
                  </a:cubicBezTo>
                  <a:cubicBezTo>
                    <a:pt x="196" y="47"/>
                    <a:pt x="159" y="65"/>
                    <a:pt x="140" y="93"/>
                  </a:cubicBezTo>
                  <a:cubicBezTo>
                    <a:pt x="75" y="139"/>
                    <a:pt x="29" y="186"/>
                    <a:pt x="1" y="251"/>
                  </a:cubicBezTo>
                  <a:cubicBezTo>
                    <a:pt x="66" y="214"/>
                    <a:pt x="112" y="167"/>
                    <a:pt x="168" y="139"/>
                  </a:cubicBezTo>
                  <a:cubicBezTo>
                    <a:pt x="205" y="112"/>
                    <a:pt x="233" y="93"/>
                    <a:pt x="252" y="65"/>
                  </a:cubicBezTo>
                  <a:cubicBezTo>
                    <a:pt x="280" y="47"/>
                    <a:pt x="298" y="19"/>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50"/>
            <p:cNvSpPr/>
            <p:nvPr/>
          </p:nvSpPr>
          <p:spPr>
            <a:xfrm>
              <a:off x="4609225" y="3511800"/>
              <a:ext cx="14900" cy="6300"/>
            </a:xfrm>
            <a:custGeom>
              <a:rect b="b" l="l" r="r" t="t"/>
              <a:pathLst>
                <a:path extrusionOk="0" h="252" w="596">
                  <a:moveTo>
                    <a:pt x="596" y="0"/>
                  </a:moveTo>
                  <a:cubicBezTo>
                    <a:pt x="530" y="0"/>
                    <a:pt x="475" y="19"/>
                    <a:pt x="428" y="28"/>
                  </a:cubicBezTo>
                  <a:cubicBezTo>
                    <a:pt x="382" y="47"/>
                    <a:pt x="326" y="65"/>
                    <a:pt x="280" y="93"/>
                  </a:cubicBezTo>
                  <a:cubicBezTo>
                    <a:pt x="187" y="140"/>
                    <a:pt x="94" y="186"/>
                    <a:pt x="1" y="251"/>
                  </a:cubicBezTo>
                  <a:cubicBezTo>
                    <a:pt x="103" y="233"/>
                    <a:pt x="205" y="186"/>
                    <a:pt x="298" y="149"/>
                  </a:cubicBezTo>
                  <a:cubicBezTo>
                    <a:pt x="410" y="102"/>
                    <a:pt x="503" y="56"/>
                    <a:pt x="5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50"/>
            <p:cNvSpPr/>
            <p:nvPr/>
          </p:nvSpPr>
          <p:spPr>
            <a:xfrm>
              <a:off x="4629450" y="3506600"/>
              <a:ext cx="10000" cy="2975"/>
            </a:xfrm>
            <a:custGeom>
              <a:rect b="b" l="l" r="r" t="t"/>
              <a:pathLst>
                <a:path extrusionOk="0" h="119" w="400">
                  <a:moveTo>
                    <a:pt x="341" y="0"/>
                  </a:moveTo>
                  <a:cubicBezTo>
                    <a:pt x="287" y="0"/>
                    <a:pt x="242" y="11"/>
                    <a:pt x="186" y="32"/>
                  </a:cubicBezTo>
                  <a:cubicBezTo>
                    <a:pt x="130" y="41"/>
                    <a:pt x="65" y="69"/>
                    <a:pt x="0" y="115"/>
                  </a:cubicBezTo>
                  <a:cubicBezTo>
                    <a:pt x="19" y="118"/>
                    <a:pt x="37" y="119"/>
                    <a:pt x="54" y="119"/>
                  </a:cubicBezTo>
                  <a:cubicBezTo>
                    <a:pt x="108" y="119"/>
                    <a:pt x="158" y="108"/>
                    <a:pt x="214" y="87"/>
                  </a:cubicBezTo>
                  <a:cubicBezTo>
                    <a:pt x="270" y="78"/>
                    <a:pt x="344" y="41"/>
                    <a:pt x="400" y="4"/>
                  </a:cubicBezTo>
                  <a:cubicBezTo>
                    <a:pt x="379" y="2"/>
                    <a:pt x="360" y="0"/>
                    <a:pt x="3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50"/>
            <p:cNvSpPr/>
            <p:nvPr/>
          </p:nvSpPr>
          <p:spPr>
            <a:xfrm>
              <a:off x="4575550" y="3518075"/>
              <a:ext cx="12100" cy="8850"/>
            </a:xfrm>
            <a:custGeom>
              <a:rect b="b" l="l" r="r" t="t"/>
              <a:pathLst>
                <a:path extrusionOk="0" h="354" w="484">
                  <a:moveTo>
                    <a:pt x="484" y="0"/>
                  </a:moveTo>
                  <a:lnTo>
                    <a:pt x="484" y="0"/>
                  </a:lnTo>
                  <a:cubicBezTo>
                    <a:pt x="437" y="9"/>
                    <a:pt x="391" y="37"/>
                    <a:pt x="344" y="56"/>
                  </a:cubicBezTo>
                  <a:cubicBezTo>
                    <a:pt x="298" y="84"/>
                    <a:pt x="270" y="102"/>
                    <a:pt x="224" y="139"/>
                  </a:cubicBezTo>
                  <a:cubicBezTo>
                    <a:pt x="140" y="195"/>
                    <a:pt x="56" y="270"/>
                    <a:pt x="1" y="353"/>
                  </a:cubicBezTo>
                  <a:cubicBezTo>
                    <a:pt x="94" y="307"/>
                    <a:pt x="177" y="242"/>
                    <a:pt x="252" y="186"/>
                  </a:cubicBezTo>
                  <a:cubicBezTo>
                    <a:pt x="289" y="149"/>
                    <a:pt x="335" y="130"/>
                    <a:pt x="372" y="93"/>
                  </a:cubicBezTo>
                  <a:cubicBezTo>
                    <a:pt x="410" y="56"/>
                    <a:pt x="437" y="37"/>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50"/>
            <p:cNvSpPr/>
            <p:nvPr/>
          </p:nvSpPr>
          <p:spPr>
            <a:xfrm>
              <a:off x="4585075" y="3516900"/>
              <a:ext cx="8850" cy="5825"/>
            </a:xfrm>
            <a:custGeom>
              <a:rect b="b" l="l" r="r" t="t"/>
              <a:pathLst>
                <a:path extrusionOk="0" h="233" w="354">
                  <a:moveTo>
                    <a:pt x="354" y="1"/>
                  </a:moveTo>
                  <a:cubicBezTo>
                    <a:pt x="317" y="1"/>
                    <a:pt x="279" y="10"/>
                    <a:pt x="242" y="19"/>
                  </a:cubicBezTo>
                  <a:cubicBezTo>
                    <a:pt x="214" y="47"/>
                    <a:pt x="186" y="56"/>
                    <a:pt x="149" y="84"/>
                  </a:cubicBezTo>
                  <a:cubicBezTo>
                    <a:pt x="121" y="103"/>
                    <a:pt x="94" y="131"/>
                    <a:pt x="75" y="149"/>
                  </a:cubicBezTo>
                  <a:cubicBezTo>
                    <a:pt x="38" y="177"/>
                    <a:pt x="29" y="196"/>
                    <a:pt x="1" y="233"/>
                  </a:cubicBezTo>
                  <a:cubicBezTo>
                    <a:pt x="75" y="214"/>
                    <a:pt x="131" y="177"/>
                    <a:pt x="186" y="131"/>
                  </a:cubicBezTo>
                  <a:cubicBezTo>
                    <a:pt x="242" y="84"/>
                    <a:pt x="289" y="47"/>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50"/>
            <p:cNvSpPr/>
            <p:nvPr/>
          </p:nvSpPr>
          <p:spPr>
            <a:xfrm>
              <a:off x="4576725" y="3526900"/>
              <a:ext cx="3975" cy="3975"/>
            </a:xfrm>
            <a:custGeom>
              <a:rect b="b" l="l" r="r" t="t"/>
              <a:pathLst>
                <a:path extrusionOk="0" h="159" w="159">
                  <a:moveTo>
                    <a:pt x="158" y="0"/>
                  </a:moveTo>
                  <a:cubicBezTo>
                    <a:pt x="112" y="9"/>
                    <a:pt x="74" y="28"/>
                    <a:pt x="47" y="56"/>
                  </a:cubicBezTo>
                  <a:cubicBezTo>
                    <a:pt x="37" y="65"/>
                    <a:pt x="19" y="74"/>
                    <a:pt x="9" y="102"/>
                  </a:cubicBezTo>
                  <a:cubicBezTo>
                    <a:pt x="9" y="112"/>
                    <a:pt x="0" y="140"/>
                    <a:pt x="0" y="158"/>
                  </a:cubicBezTo>
                  <a:cubicBezTo>
                    <a:pt x="37" y="140"/>
                    <a:pt x="65" y="112"/>
                    <a:pt x="93" y="93"/>
                  </a:cubicBezTo>
                  <a:cubicBezTo>
                    <a:pt x="102" y="65"/>
                    <a:pt x="112" y="56"/>
                    <a:pt x="130" y="47"/>
                  </a:cubicBezTo>
                  <a:cubicBezTo>
                    <a:pt x="140" y="28"/>
                    <a:pt x="149" y="19"/>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50"/>
            <p:cNvSpPr/>
            <p:nvPr/>
          </p:nvSpPr>
          <p:spPr>
            <a:xfrm>
              <a:off x="4571850" y="3489275"/>
              <a:ext cx="9775" cy="9300"/>
            </a:xfrm>
            <a:custGeom>
              <a:rect b="b" l="l" r="r" t="t"/>
              <a:pathLst>
                <a:path extrusionOk="0" h="372" w="391">
                  <a:moveTo>
                    <a:pt x="325" y="0"/>
                  </a:moveTo>
                  <a:cubicBezTo>
                    <a:pt x="297" y="19"/>
                    <a:pt x="279" y="19"/>
                    <a:pt x="251" y="28"/>
                  </a:cubicBezTo>
                  <a:cubicBezTo>
                    <a:pt x="195" y="37"/>
                    <a:pt x="149" y="65"/>
                    <a:pt x="112" y="93"/>
                  </a:cubicBezTo>
                  <a:cubicBezTo>
                    <a:pt x="74" y="130"/>
                    <a:pt x="47" y="177"/>
                    <a:pt x="19" y="223"/>
                  </a:cubicBezTo>
                  <a:cubicBezTo>
                    <a:pt x="0" y="269"/>
                    <a:pt x="0" y="325"/>
                    <a:pt x="9" y="372"/>
                  </a:cubicBezTo>
                  <a:cubicBezTo>
                    <a:pt x="19" y="269"/>
                    <a:pt x="65" y="204"/>
                    <a:pt x="149" y="149"/>
                  </a:cubicBezTo>
                  <a:cubicBezTo>
                    <a:pt x="177" y="121"/>
                    <a:pt x="232" y="93"/>
                    <a:pt x="260" y="74"/>
                  </a:cubicBezTo>
                  <a:cubicBezTo>
                    <a:pt x="269" y="65"/>
                    <a:pt x="297" y="47"/>
                    <a:pt x="325" y="37"/>
                  </a:cubicBezTo>
                  <a:lnTo>
                    <a:pt x="39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50"/>
            <p:cNvSpPr/>
            <p:nvPr/>
          </p:nvSpPr>
          <p:spPr>
            <a:xfrm>
              <a:off x="4577875" y="3489275"/>
              <a:ext cx="13025" cy="3500"/>
            </a:xfrm>
            <a:custGeom>
              <a:rect b="b" l="l" r="r" t="t"/>
              <a:pathLst>
                <a:path extrusionOk="0" h="140" w="521">
                  <a:moveTo>
                    <a:pt x="382" y="0"/>
                  </a:moveTo>
                  <a:cubicBezTo>
                    <a:pt x="335" y="0"/>
                    <a:pt x="289" y="19"/>
                    <a:pt x="242" y="28"/>
                  </a:cubicBezTo>
                  <a:cubicBezTo>
                    <a:pt x="159" y="47"/>
                    <a:pt x="66" y="84"/>
                    <a:pt x="1" y="139"/>
                  </a:cubicBezTo>
                  <a:cubicBezTo>
                    <a:pt x="47" y="139"/>
                    <a:pt x="94" y="130"/>
                    <a:pt x="140" y="121"/>
                  </a:cubicBezTo>
                  <a:cubicBezTo>
                    <a:pt x="186" y="112"/>
                    <a:pt x="224" y="93"/>
                    <a:pt x="270" y="84"/>
                  </a:cubicBezTo>
                  <a:lnTo>
                    <a:pt x="391" y="47"/>
                  </a:lnTo>
                  <a:cubicBezTo>
                    <a:pt x="437" y="37"/>
                    <a:pt x="474" y="28"/>
                    <a:pt x="521" y="19"/>
                  </a:cubicBezTo>
                  <a:cubicBezTo>
                    <a:pt x="474" y="0"/>
                    <a:pt x="428" y="0"/>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50"/>
            <p:cNvSpPr/>
            <p:nvPr/>
          </p:nvSpPr>
          <p:spPr>
            <a:xfrm>
              <a:off x="4585300" y="3485075"/>
              <a:ext cx="12125" cy="1650"/>
            </a:xfrm>
            <a:custGeom>
              <a:rect b="b" l="l" r="r" t="t"/>
              <a:pathLst>
                <a:path extrusionOk="0" h="66" w="485">
                  <a:moveTo>
                    <a:pt x="233" y="1"/>
                  </a:moveTo>
                  <a:cubicBezTo>
                    <a:pt x="205" y="10"/>
                    <a:pt x="159" y="10"/>
                    <a:pt x="122" y="19"/>
                  </a:cubicBezTo>
                  <a:cubicBezTo>
                    <a:pt x="85" y="29"/>
                    <a:pt x="38" y="47"/>
                    <a:pt x="1" y="66"/>
                  </a:cubicBezTo>
                  <a:cubicBezTo>
                    <a:pt x="85" y="66"/>
                    <a:pt x="168" y="66"/>
                    <a:pt x="233" y="57"/>
                  </a:cubicBezTo>
                  <a:cubicBezTo>
                    <a:pt x="317" y="47"/>
                    <a:pt x="400" y="29"/>
                    <a:pt x="484" y="29"/>
                  </a:cubicBezTo>
                  <a:cubicBezTo>
                    <a:pt x="447" y="10"/>
                    <a:pt x="410"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50"/>
            <p:cNvSpPr/>
            <p:nvPr/>
          </p:nvSpPr>
          <p:spPr>
            <a:xfrm>
              <a:off x="4578800" y="3492900"/>
              <a:ext cx="7700" cy="2900"/>
            </a:xfrm>
            <a:custGeom>
              <a:rect b="b" l="l" r="r" t="t"/>
              <a:pathLst>
                <a:path extrusionOk="0" h="116" w="308">
                  <a:moveTo>
                    <a:pt x="232" y="0"/>
                  </a:moveTo>
                  <a:cubicBezTo>
                    <a:pt x="202" y="0"/>
                    <a:pt x="171" y="7"/>
                    <a:pt x="140" y="22"/>
                  </a:cubicBezTo>
                  <a:cubicBezTo>
                    <a:pt x="103" y="32"/>
                    <a:pt x="75" y="41"/>
                    <a:pt x="57" y="59"/>
                  </a:cubicBezTo>
                  <a:cubicBezTo>
                    <a:pt x="29" y="69"/>
                    <a:pt x="10" y="87"/>
                    <a:pt x="1" y="115"/>
                  </a:cubicBezTo>
                  <a:cubicBezTo>
                    <a:pt x="57" y="106"/>
                    <a:pt x="112" y="78"/>
                    <a:pt x="159" y="69"/>
                  </a:cubicBezTo>
                  <a:cubicBezTo>
                    <a:pt x="205" y="59"/>
                    <a:pt x="252" y="32"/>
                    <a:pt x="307" y="13"/>
                  </a:cubicBezTo>
                  <a:cubicBezTo>
                    <a:pt x="282" y="5"/>
                    <a:pt x="257" y="0"/>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50"/>
            <p:cNvSpPr/>
            <p:nvPr/>
          </p:nvSpPr>
          <p:spPr>
            <a:xfrm>
              <a:off x="4636175" y="3492750"/>
              <a:ext cx="10700" cy="5825"/>
            </a:xfrm>
            <a:custGeom>
              <a:rect b="b" l="l" r="r" t="t"/>
              <a:pathLst>
                <a:path extrusionOk="0" h="233" w="428">
                  <a:moveTo>
                    <a:pt x="1" y="0"/>
                  </a:moveTo>
                  <a:cubicBezTo>
                    <a:pt x="75" y="38"/>
                    <a:pt x="140" y="75"/>
                    <a:pt x="214" y="121"/>
                  </a:cubicBezTo>
                  <a:cubicBezTo>
                    <a:pt x="279" y="158"/>
                    <a:pt x="354" y="205"/>
                    <a:pt x="428" y="233"/>
                  </a:cubicBezTo>
                  <a:cubicBezTo>
                    <a:pt x="409" y="205"/>
                    <a:pt x="372" y="168"/>
                    <a:pt x="354" y="140"/>
                  </a:cubicBezTo>
                  <a:lnTo>
                    <a:pt x="242" y="75"/>
                  </a:lnTo>
                  <a:cubicBezTo>
                    <a:pt x="177" y="38"/>
                    <a:pt x="84"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50"/>
            <p:cNvSpPr/>
            <p:nvPr/>
          </p:nvSpPr>
          <p:spPr>
            <a:xfrm>
              <a:off x="4633400" y="3494750"/>
              <a:ext cx="8375" cy="3825"/>
            </a:xfrm>
            <a:custGeom>
              <a:rect b="b" l="l" r="r" t="t"/>
              <a:pathLst>
                <a:path extrusionOk="0" h="153" w="335">
                  <a:moveTo>
                    <a:pt x="48" y="1"/>
                  </a:moveTo>
                  <a:cubicBezTo>
                    <a:pt x="32" y="1"/>
                    <a:pt x="16" y="2"/>
                    <a:pt x="0" y="4"/>
                  </a:cubicBezTo>
                  <a:cubicBezTo>
                    <a:pt x="19" y="32"/>
                    <a:pt x="56" y="41"/>
                    <a:pt x="74" y="50"/>
                  </a:cubicBezTo>
                  <a:cubicBezTo>
                    <a:pt x="102" y="60"/>
                    <a:pt x="140" y="78"/>
                    <a:pt x="158" y="88"/>
                  </a:cubicBezTo>
                  <a:lnTo>
                    <a:pt x="335" y="153"/>
                  </a:lnTo>
                  <a:cubicBezTo>
                    <a:pt x="325" y="134"/>
                    <a:pt x="297" y="106"/>
                    <a:pt x="279" y="78"/>
                  </a:cubicBezTo>
                  <a:cubicBezTo>
                    <a:pt x="251" y="50"/>
                    <a:pt x="232" y="41"/>
                    <a:pt x="195" y="32"/>
                  </a:cubicBezTo>
                  <a:cubicBezTo>
                    <a:pt x="140" y="11"/>
                    <a:pt x="94" y="1"/>
                    <a:pt x="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50"/>
            <p:cNvSpPr/>
            <p:nvPr/>
          </p:nvSpPr>
          <p:spPr>
            <a:xfrm>
              <a:off x="4627125" y="3499575"/>
              <a:ext cx="9775" cy="1975"/>
            </a:xfrm>
            <a:custGeom>
              <a:rect b="b" l="l" r="r" t="t"/>
              <a:pathLst>
                <a:path extrusionOk="0" h="79" w="391">
                  <a:moveTo>
                    <a:pt x="264" y="1"/>
                  </a:moveTo>
                  <a:cubicBezTo>
                    <a:pt x="239" y="1"/>
                    <a:pt x="213" y="3"/>
                    <a:pt x="186" y="6"/>
                  </a:cubicBezTo>
                  <a:cubicBezTo>
                    <a:pt x="158" y="25"/>
                    <a:pt x="130" y="25"/>
                    <a:pt x="93" y="34"/>
                  </a:cubicBezTo>
                  <a:cubicBezTo>
                    <a:pt x="65" y="34"/>
                    <a:pt x="28" y="43"/>
                    <a:pt x="0" y="71"/>
                  </a:cubicBezTo>
                  <a:cubicBezTo>
                    <a:pt x="37" y="76"/>
                    <a:pt x="72" y="78"/>
                    <a:pt x="106" y="78"/>
                  </a:cubicBezTo>
                  <a:cubicBezTo>
                    <a:pt x="140" y="78"/>
                    <a:pt x="172" y="76"/>
                    <a:pt x="205" y="71"/>
                  </a:cubicBezTo>
                  <a:cubicBezTo>
                    <a:pt x="260" y="71"/>
                    <a:pt x="325" y="53"/>
                    <a:pt x="391" y="25"/>
                  </a:cubicBezTo>
                  <a:cubicBezTo>
                    <a:pt x="349" y="7"/>
                    <a:pt x="308" y="1"/>
                    <a:pt x="26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50"/>
            <p:cNvSpPr/>
            <p:nvPr/>
          </p:nvSpPr>
          <p:spPr>
            <a:xfrm>
              <a:off x="4624100" y="3495600"/>
              <a:ext cx="8150" cy="1750"/>
            </a:xfrm>
            <a:custGeom>
              <a:rect b="b" l="l" r="r" t="t"/>
              <a:pathLst>
                <a:path extrusionOk="0" h="70" w="326">
                  <a:moveTo>
                    <a:pt x="83" y="0"/>
                  </a:moveTo>
                  <a:cubicBezTo>
                    <a:pt x="56" y="0"/>
                    <a:pt x="28" y="3"/>
                    <a:pt x="1" y="7"/>
                  </a:cubicBezTo>
                  <a:cubicBezTo>
                    <a:pt x="56" y="44"/>
                    <a:pt x="103" y="54"/>
                    <a:pt x="158" y="63"/>
                  </a:cubicBezTo>
                  <a:cubicBezTo>
                    <a:pt x="182" y="68"/>
                    <a:pt x="207" y="70"/>
                    <a:pt x="235" y="70"/>
                  </a:cubicBezTo>
                  <a:cubicBezTo>
                    <a:pt x="263" y="70"/>
                    <a:pt x="293" y="68"/>
                    <a:pt x="326" y="63"/>
                  </a:cubicBezTo>
                  <a:cubicBezTo>
                    <a:pt x="279" y="26"/>
                    <a:pt x="214" y="16"/>
                    <a:pt x="158" y="7"/>
                  </a:cubicBezTo>
                  <a:cubicBezTo>
                    <a:pt x="135" y="3"/>
                    <a:pt x="110" y="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50"/>
            <p:cNvSpPr/>
            <p:nvPr/>
          </p:nvSpPr>
          <p:spPr>
            <a:xfrm>
              <a:off x="4621075" y="3489175"/>
              <a:ext cx="10725" cy="2300"/>
            </a:xfrm>
            <a:custGeom>
              <a:rect b="b" l="l" r="r" t="t"/>
              <a:pathLst>
                <a:path extrusionOk="0" h="92" w="429">
                  <a:moveTo>
                    <a:pt x="64" y="0"/>
                  </a:moveTo>
                  <a:cubicBezTo>
                    <a:pt x="44" y="0"/>
                    <a:pt x="23" y="2"/>
                    <a:pt x="1" y="4"/>
                  </a:cubicBezTo>
                  <a:cubicBezTo>
                    <a:pt x="66" y="41"/>
                    <a:pt x="140" y="69"/>
                    <a:pt x="214" y="78"/>
                  </a:cubicBezTo>
                  <a:cubicBezTo>
                    <a:pt x="260" y="85"/>
                    <a:pt x="316" y="92"/>
                    <a:pt x="367" y="92"/>
                  </a:cubicBezTo>
                  <a:cubicBezTo>
                    <a:pt x="388" y="92"/>
                    <a:pt x="409" y="90"/>
                    <a:pt x="428" y="88"/>
                  </a:cubicBezTo>
                  <a:cubicBezTo>
                    <a:pt x="372" y="51"/>
                    <a:pt x="289" y="32"/>
                    <a:pt x="224" y="23"/>
                  </a:cubicBezTo>
                  <a:cubicBezTo>
                    <a:pt x="169" y="9"/>
                    <a:pt x="120" y="0"/>
                    <a:pt x="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50"/>
            <p:cNvSpPr/>
            <p:nvPr/>
          </p:nvSpPr>
          <p:spPr>
            <a:xfrm>
              <a:off x="4602025" y="3556150"/>
              <a:ext cx="13050" cy="4850"/>
            </a:xfrm>
            <a:custGeom>
              <a:rect b="b" l="l" r="r" t="t"/>
              <a:pathLst>
                <a:path extrusionOk="0" h="194" w="522">
                  <a:moveTo>
                    <a:pt x="521" y="1"/>
                  </a:moveTo>
                  <a:cubicBezTo>
                    <a:pt x="475" y="19"/>
                    <a:pt x="438" y="47"/>
                    <a:pt x="391" y="57"/>
                  </a:cubicBezTo>
                  <a:cubicBezTo>
                    <a:pt x="345" y="66"/>
                    <a:pt x="307" y="94"/>
                    <a:pt x="261" y="103"/>
                  </a:cubicBezTo>
                  <a:cubicBezTo>
                    <a:pt x="187" y="140"/>
                    <a:pt x="94" y="159"/>
                    <a:pt x="1" y="187"/>
                  </a:cubicBezTo>
                  <a:cubicBezTo>
                    <a:pt x="24" y="191"/>
                    <a:pt x="47" y="194"/>
                    <a:pt x="72" y="194"/>
                  </a:cubicBezTo>
                  <a:cubicBezTo>
                    <a:pt x="96" y="194"/>
                    <a:pt x="122" y="191"/>
                    <a:pt x="150" y="187"/>
                  </a:cubicBezTo>
                  <a:cubicBezTo>
                    <a:pt x="196" y="187"/>
                    <a:pt x="242" y="177"/>
                    <a:pt x="289" y="159"/>
                  </a:cubicBezTo>
                  <a:cubicBezTo>
                    <a:pt x="363" y="131"/>
                    <a:pt x="456" y="84"/>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50"/>
            <p:cNvSpPr/>
            <p:nvPr/>
          </p:nvSpPr>
          <p:spPr>
            <a:xfrm>
              <a:off x="4606225" y="3551975"/>
              <a:ext cx="10475" cy="5600"/>
            </a:xfrm>
            <a:custGeom>
              <a:rect b="b" l="l" r="r" t="t"/>
              <a:pathLst>
                <a:path extrusionOk="0" h="224" w="419">
                  <a:moveTo>
                    <a:pt x="418" y="1"/>
                  </a:moveTo>
                  <a:lnTo>
                    <a:pt x="316" y="66"/>
                  </a:lnTo>
                  <a:cubicBezTo>
                    <a:pt x="279" y="84"/>
                    <a:pt x="251" y="112"/>
                    <a:pt x="214" y="121"/>
                  </a:cubicBezTo>
                  <a:cubicBezTo>
                    <a:pt x="139" y="159"/>
                    <a:pt x="74" y="177"/>
                    <a:pt x="0" y="224"/>
                  </a:cubicBezTo>
                  <a:cubicBezTo>
                    <a:pt x="47" y="224"/>
                    <a:pt x="84" y="214"/>
                    <a:pt x="121" y="214"/>
                  </a:cubicBezTo>
                  <a:cubicBezTo>
                    <a:pt x="167" y="196"/>
                    <a:pt x="205" y="186"/>
                    <a:pt x="232" y="168"/>
                  </a:cubicBezTo>
                  <a:cubicBezTo>
                    <a:pt x="316" y="131"/>
                    <a:pt x="390" y="75"/>
                    <a:pt x="4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50"/>
            <p:cNvSpPr/>
            <p:nvPr/>
          </p:nvSpPr>
          <p:spPr>
            <a:xfrm>
              <a:off x="4610850" y="3544550"/>
              <a:ext cx="10250" cy="7450"/>
            </a:xfrm>
            <a:custGeom>
              <a:rect b="b" l="l" r="r" t="t"/>
              <a:pathLst>
                <a:path extrusionOk="0" h="298" w="410">
                  <a:moveTo>
                    <a:pt x="410" y="0"/>
                  </a:moveTo>
                  <a:lnTo>
                    <a:pt x="308" y="65"/>
                  </a:lnTo>
                  <a:lnTo>
                    <a:pt x="205" y="140"/>
                  </a:lnTo>
                  <a:cubicBezTo>
                    <a:pt x="131" y="186"/>
                    <a:pt x="66" y="242"/>
                    <a:pt x="1" y="298"/>
                  </a:cubicBezTo>
                  <a:cubicBezTo>
                    <a:pt x="85" y="279"/>
                    <a:pt x="168" y="233"/>
                    <a:pt x="224" y="186"/>
                  </a:cubicBezTo>
                  <a:cubicBezTo>
                    <a:pt x="261" y="158"/>
                    <a:pt x="298" y="140"/>
                    <a:pt x="326" y="102"/>
                  </a:cubicBezTo>
                  <a:cubicBezTo>
                    <a:pt x="363" y="65"/>
                    <a:pt x="391" y="47"/>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50"/>
            <p:cNvSpPr/>
            <p:nvPr/>
          </p:nvSpPr>
          <p:spPr>
            <a:xfrm>
              <a:off x="4621325" y="3540825"/>
              <a:ext cx="8850" cy="9550"/>
            </a:xfrm>
            <a:custGeom>
              <a:rect b="b" l="l" r="r" t="t"/>
              <a:pathLst>
                <a:path extrusionOk="0" h="382" w="354">
                  <a:moveTo>
                    <a:pt x="353" y="1"/>
                  </a:moveTo>
                  <a:lnTo>
                    <a:pt x="260" y="94"/>
                  </a:lnTo>
                  <a:lnTo>
                    <a:pt x="167" y="177"/>
                  </a:lnTo>
                  <a:cubicBezTo>
                    <a:pt x="112" y="242"/>
                    <a:pt x="46" y="298"/>
                    <a:pt x="0" y="382"/>
                  </a:cubicBezTo>
                  <a:cubicBezTo>
                    <a:pt x="84" y="335"/>
                    <a:pt x="158" y="279"/>
                    <a:pt x="214" y="214"/>
                  </a:cubicBezTo>
                  <a:cubicBezTo>
                    <a:pt x="232" y="186"/>
                    <a:pt x="269" y="149"/>
                    <a:pt x="297" y="112"/>
                  </a:cubicBezTo>
                  <a:cubicBezTo>
                    <a:pt x="316" y="75"/>
                    <a:pt x="344" y="47"/>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50"/>
            <p:cNvSpPr/>
            <p:nvPr/>
          </p:nvSpPr>
          <p:spPr>
            <a:xfrm>
              <a:off x="4625725" y="3532000"/>
              <a:ext cx="10250" cy="8400"/>
            </a:xfrm>
            <a:custGeom>
              <a:rect b="b" l="l" r="r" t="t"/>
              <a:pathLst>
                <a:path extrusionOk="0" h="336" w="410">
                  <a:moveTo>
                    <a:pt x="409" y="1"/>
                  </a:moveTo>
                  <a:cubicBezTo>
                    <a:pt x="372" y="28"/>
                    <a:pt x="335" y="56"/>
                    <a:pt x="307" y="84"/>
                  </a:cubicBezTo>
                  <a:lnTo>
                    <a:pt x="196" y="168"/>
                  </a:lnTo>
                  <a:cubicBezTo>
                    <a:pt x="131" y="214"/>
                    <a:pt x="56" y="270"/>
                    <a:pt x="1" y="335"/>
                  </a:cubicBezTo>
                  <a:cubicBezTo>
                    <a:pt x="84" y="316"/>
                    <a:pt x="168" y="270"/>
                    <a:pt x="233" y="205"/>
                  </a:cubicBezTo>
                  <a:cubicBezTo>
                    <a:pt x="270" y="186"/>
                    <a:pt x="307" y="149"/>
                    <a:pt x="335" y="112"/>
                  </a:cubicBezTo>
                  <a:cubicBezTo>
                    <a:pt x="372" y="84"/>
                    <a:pt x="400" y="47"/>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50"/>
            <p:cNvSpPr/>
            <p:nvPr/>
          </p:nvSpPr>
          <p:spPr>
            <a:xfrm>
              <a:off x="4596225" y="3526900"/>
              <a:ext cx="5125" cy="2575"/>
            </a:xfrm>
            <a:custGeom>
              <a:rect b="b" l="l" r="r" t="t"/>
              <a:pathLst>
                <a:path extrusionOk="0" h="103" w="205">
                  <a:moveTo>
                    <a:pt x="205" y="0"/>
                  </a:moveTo>
                  <a:cubicBezTo>
                    <a:pt x="159" y="0"/>
                    <a:pt x="121" y="9"/>
                    <a:pt x="94" y="19"/>
                  </a:cubicBezTo>
                  <a:cubicBezTo>
                    <a:pt x="56" y="47"/>
                    <a:pt x="19" y="65"/>
                    <a:pt x="1" y="102"/>
                  </a:cubicBezTo>
                  <a:cubicBezTo>
                    <a:pt x="47" y="102"/>
                    <a:pt x="75" y="93"/>
                    <a:pt x="112" y="74"/>
                  </a:cubicBezTo>
                  <a:cubicBezTo>
                    <a:pt x="149" y="56"/>
                    <a:pt x="186" y="28"/>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50"/>
            <p:cNvSpPr/>
            <p:nvPr/>
          </p:nvSpPr>
          <p:spPr>
            <a:xfrm>
              <a:off x="4590875" y="3526425"/>
              <a:ext cx="5375" cy="3050"/>
            </a:xfrm>
            <a:custGeom>
              <a:rect b="b" l="l" r="r" t="t"/>
              <a:pathLst>
                <a:path extrusionOk="0" h="122" w="215">
                  <a:moveTo>
                    <a:pt x="215" y="1"/>
                  </a:moveTo>
                  <a:cubicBezTo>
                    <a:pt x="168" y="1"/>
                    <a:pt x="131" y="19"/>
                    <a:pt x="94" y="38"/>
                  </a:cubicBezTo>
                  <a:cubicBezTo>
                    <a:pt x="57" y="66"/>
                    <a:pt x="29" y="84"/>
                    <a:pt x="1" y="121"/>
                  </a:cubicBezTo>
                  <a:cubicBezTo>
                    <a:pt x="47" y="121"/>
                    <a:pt x="85" y="112"/>
                    <a:pt x="122" y="84"/>
                  </a:cubicBezTo>
                  <a:cubicBezTo>
                    <a:pt x="150" y="66"/>
                    <a:pt x="187"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50"/>
            <p:cNvSpPr/>
            <p:nvPr/>
          </p:nvSpPr>
          <p:spPr>
            <a:xfrm>
              <a:off x="4638725" y="3520625"/>
              <a:ext cx="5600" cy="7000"/>
            </a:xfrm>
            <a:custGeom>
              <a:rect b="b" l="l" r="r" t="t"/>
              <a:pathLst>
                <a:path extrusionOk="0" h="280" w="224">
                  <a:moveTo>
                    <a:pt x="224" y="0"/>
                  </a:moveTo>
                  <a:cubicBezTo>
                    <a:pt x="177" y="47"/>
                    <a:pt x="131" y="84"/>
                    <a:pt x="94" y="130"/>
                  </a:cubicBezTo>
                  <a:cubicBezTo>
                    <a:pt x="66" y="177"/>
                    <a:pt x="29" y="223"/>
                    <a:pt x="1" y="279"/>
                  </a:cubicBezTo>
                  <a:cubicBezTo>
                    <a:pt x="66" y="260"/>
                    <a:pt x="112" y="214"/>
                    <a:pt x="140" y="158"/>
                  </a:cubicBezTo>
                  <a:cubicBezTo>
                    <a:pt x="159" y="130"/>
                    <a:pt x="177" y="112"/>
                    <a:pt x="187" y="84"/>
                  </a:cubicBezTo>
                  <a:cubicBezTo>
                    <a:pt x="215" y="65"/>
                    <a:pt x="224" y="37"/>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50"/>
            <p:cNvSpPr/>
            <p:nvPr/>
          </p:nvSpPr>
          <p:spPr>
            <a:xfrm>
              <a:off x="4688675" y="2886450"/>
              <a:ext cx="89675" cy="81275"/>
            </a:xfrm>
            <a:custGeom>
              <a:rect b="b" l="l" r="r" t="t"/>
              <a:pathLst>
                <a:path extrusionOk="0" h="3251" w="3587">
                  <a:moveTo>
                    <a:pt x="1764" y="1"/>
                  </a:moveTo>
                  <a:cubicBezTo>
                    <a:pt x="1534" y="1"/>
                    <a:pt x="1294" y="197"/>
                    <a:pt x="1134" y="394"/>
                  </a:cubicBezTo>
                  <a:cubicBezTo>
                    <a:pt x="604" y="1016"/>
                    <a:pt x="251" y="1759"/>
                    <a:pt x="84" y="2549"/>
                  </a:cubicBezTo>
                  <a:cubicBezTo>
                    <a:pt x="0" y="2809"/>
                    <a:pt x="326" y="2976"/>
                    <a:pt x="511" y="3051"/>
                  </a:cubicBezTo>
                  <a:cubicBezTo>
                    <a:pt x="927" y="3175"/>
                    <a:pt x="1360" y="3251"/>
                    <a:pt x="1790" y="3251"/>
                  </a:cubicBezTo>
                  <a:cubicBezTo>
                    <a:pt x="2130" y="3251"/>
                    <a:pt x="2469" y="3204"/>
                    <a:pt x="2797" y="3097"/>
                  </a:cubicBezTo>
                  <a:cubicBezTo>
                    <a:pt x="3020" y="3014"/>
                    <a:pt x="3252" y="2911"/>
                    <a:pt x="3401" y="2726"/>
                  </a:cubicBezTo>
                  <a:cubicBezTo>
                    <a:pt x="3549" y="2530"/>
                    <a:pt x="3587" y="2233"/>
                    <a:pt x="3438" y="2047"/>
                  </a:cubicBezTo>
                  <a:cubicBezTo>
                    <a:pt x="3308" y="1879"/>
                    <a:pt x="3077" y="1849"/>
                    <a:pt x="2848" y="1849"/>
                  </a:cubicBezTo>
                  <a:cubicBezTo>
                    <a:pt x="2800" y="1849"/>
                    <a:pt x="2751" y="1851"/>
                    <a:pt x="2704" y="1852"/>
                  </a:cubicBezTo>
                  <a:cubicBezTo>
                    <a:pt x="2871" y="1741"/>
                    <a:pt x="3048" y="1611"/>
                    <a:pt x="3141" y="1434"/>
                  </a:cubicBezTo>
                  <a:cubicBezTo>
                    <a:pt x="3234" y="1258"/>
                    <a:pt x="3243" y="1016"/>
                    <a:pt x="3094" y="877"/>
                  </a:cubicBezTo>
                  <a:cubicBezTo>
                    <a:pt x="3017" y="808"/>
                    <a:pt x="2917" y="780"/>
                    <a:pt x="2814" y="780"/>
                  </a:cubicBezTo>
                  <a:cubicBezTo>
                    <a:pt x="2706" y="780"/>
                    <a:pt x="2594" y="811"/>
                    <a:pt x="2500" y="858"/>
                  </a:cubicBezTo>
                  <a:cubicBezTo>
                    <a:pt x="2314" y="932"/>
                    <a:pt x="2137" y="1072"/>
                    <a:pt x="1942" y="1137"/>
                  </a:cubicBezTo>
                  <a:cubicBezTo>
                    <a:pt x="2044" y="960"/>
                    <a:pt x="2156" y="774"/>
                    <a:pt x="2174" y="579"/>
                  </a:cubicBezTo>
                  <a:cubicBezTo>
                    <a:pt x="2193" y="375"/>
                    <a:pt x="2128" y="143"/>
                    <a:pt x="1951" y="50"/>
                  </a:cubicBezTo>
                  <a:cubicBezTo>
                    <a:pt x="1891" y="16"/>
                    <a:pt x="1828" y="1"/>
                    <a:pt x="176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50"/>
            <p:cNvSpPr/>
            <p:nvPr/>
          </p:nvSpPr>
          <p:spPr>
            <a:xfrm>
              <a:off x="4690750" y="2886000"/>
              <a:ext cx="88075" cy="81475"/>
            </a:xfrm>
            <a:custGeom>
              <a:rect b="b" l="l" r="r" t="t"/>
              <a:pathLst>
                <a:path extrusionOk="0" h="3259" w="3523">
                  <a:moveTo>
                    <a:pt x="20" y="2549"/>
                  </a:moveTo>
                  <a:lnTo>
                    <a:pt x="20" y="2549"/>
                  </a:lnTo>
                  <a:cubicBezTo>
                    <a:pt x="10" y="2604"/>
                    <a:pt x="1" y="2660"/>
                    <a:pt x="20" y="2706"/>
                  </a:cubicBezTo>
                  <a:cubicBezTo>
                    <a:pt x="10" y="2651"/>
                    <a:pt x="10" y="2604"/>
                    <a:pt x="20" y="2549"/>
                  </a:cubicBezTo>
                  <a:close/>
                  <a:moveTo>
                    <a:pt x="20" y="2706"/>
                  </a:moveTo>
                  <a:lnTo>
                    <a:pt x="20" y="2706"/>
                  </a:lnTo>
                  <a:cubicBezTo>
                    <a:pt x="38" y="2762"/>
                    <a:pt x="66" y="2809"/>
                    <a:pt x="112" y="2846"/>
                  </a:cubicBezTo>
                  <a:cubicBezTo>
                    <a:pt x="85" y="2809"/>
                    <a:pt x="47" y="2762"/>
                    <a:pt x="20" y="2706"/>
                  </a:cubicBezTo>
                  <a:close/>
                  <a:moveTo>
                    <a:pt x="113" y="2846"/>
                  </a:moveTo>
                  <a:cubicBezTo>
                    <a:pt x="196" y="2929"/>
                    <a:pt x="289" y="2985"/>
                    <a:pt x="391" y="3022"/>
                  </a:cubicBezTo>
                  <a:cubicBezTo>
                    <a:pt x="289" y="2976"/>
                    <a:pt x="196" y="2929"/>
                    <a:pt x="113" y="2846"/>
                  </a:cubicBezTo>
                  <a:close/>
                  <a:moveTo>
                    <a:pt x="1697" y="1"/>
                  </a:moveTo>
                  <a:cubicBezTo>
                    <a:pt x="1680" y="1"/>
                    <a:pt x="1663" y="1"/>
                    <a:pt x="1645" y="3"/>
                  </a:cubicBezTo>
                  <a:cubicBezTo>
                    <a:pt x="1543" y="12"/>
                    <a:pt x="1450" y="49"/>
                    <a:pt x="1367" y="96"/>
                  </a:cubicBezTo>
                  <a:cubicBezTo>
                    <a:pt x="1200" y="198"/>
                    <a:pt x="1069" y="337"/>
                    <a:pt x="949" y="495"/>
                  </a:cubicBezTo>
                  <a:cubicBezTo>
                    <a:pt x="716" y="802"/>
                    <a:pt x="521" y="1136"/>
                    <a:pt x="363" y="1489"/>
                  </a:cubicBezTo>
                  <a:cubicBezTo>
                    <a:pt x="196" y="1833"/>
                    <a:pt x="85" y="2195"/>
                    <a:pt x="1" y="2576"/>
                  </a:cubicBezTo>
                  <a:cubicBezTo>
                    <a:pt x="85" y="2205"/>
                    <a:pt x="196" y="1833"/>
                    <a:pt x="373" y="1499"/>
                  </a:cubicBezTo>
                  <a:cubicBezTo>
                    <a:pt x="531" y="1155"/>
                    <a:pt x="744" y="830"/>
                    <a:pt x="986" y="532"/>
                  </a:cubicBezTo>
                  <a:cubicBezTo>
                    <a:pt x="1107" y="384"/>
                    <a:pt x="1246" y="244"/>
                    <a:pt x="1404" y="151"/>
                  </a:cubicBezTo>
                  <a:cubicBezTo>
                    <a:pt x="1488" y="105"/>
                    <a:pt x="1580" y="68"/>
                    <a:pt x="1664" y="68"/>
                  </a:cubicBezTo>
                  <a:cubicBezTo>
                    <a:pt x="1757" y="68"/>
                    <a:pt x="1831" y="96"/>
                    <a:pt x="1906" y="151"/>
                  </a:cubicBezTo>
                  <a:cubicBezTo>
                    <a:pt x="1971" y="207"/>
                    <a:pt x="2017" y="291"/>
                    <a:pt x="2045" y="374"/>
                  </a:cubicBezTo>
                  <a:cubicBezTo>
                    <a:pt x="2064" y="458"/>
                    <a:pt x="2064" y="551"/>
                    <a:pt x="2054" y="644"/>
                  </a:cubicBezTo>
                  <a:cubicBezTo>
                    <a:pt x="2017" y="811"/>
                    <a:pt x="1924" y="978"/>
                    <a:pt x="1822" y="1136"/>
                  </a:cubicBezTo>
                  <a:lnTo>
                    <a:pt x="1757" y="1238"/>
                  </a:lnTo>
                  <a:lnTo>
                    <a:pt x="1878" y="1211"/>
                  </a:lnTo>
                  <a:cubicBezTo>
                    <a:pt x="2091" y="1155"/>
                    <a:pt x="2268" y="1006"/>
                    <a:pt x="2435" y="932"/>
                  </a:cubicBezTo>
                  <a:cubicBezTo>
                    <a:pt x="2528" y="895"/>
                    <a:pt x="2621" y="858"/>
                    <a:pt x="2714" y="858"/>
                  </a:cubicBezTo>
                  <a:cubicBezTo>
                    <a:pt x="2807" y="858"/>
                    <a:pt x="2900" y="876"/>
                    <a:pt x="2974" y="932"/>
                  </a:cubicBezTo>
                  <a:cubicBezTo>
                    <a:pt x="3039" y="988"/>
                    <a:pt x="3076" y="1071"/>
                    <a:pt x="3086" y="1155"/>
                  </a:cubicBezTo>
                  <a:cubicBezTo>
                    <a:pt x="3104" y="1238"/>
                    <a:pt x="3076" y="1341"/>
                    <a:pt x="3030" y="1415"/>
                  </a:cubicBezTo>
                  <a:cubicBezTo>
                    <a:pt x="2946" y="1582"/>
                    <a:pt x="2779" y="1703"/>
                    <a:pt x="2612" y="1824"/>
                  </a:cubicBezTo>
                  <a:lnTo>
                    <a:pt x="2463" y="1935"/>
                  </a:lnTo>
                  <a:lnTo>
                    <a:pt x="2463" y="1935"/>
                  </a:lnTo>
                  <a:lnTo>
                    <a:pt x="2649" y="1926"/>
                  </a:lnTo>
                  <a:cubicBezTo>
                    <a:pt x="2717" y="1926"/>
                    <a:pt x="2793" y="1922"/>
                    <a:pt x="2867" y="1922"/>
                  </a:cubicBezTo>
                  <a:cubicBezTo>
                    <a:pt x="2904" y="1922"/>
                    <a:pt x="2940" y="1923"/>
                    <a:pt x="2974" y="1926"/>
                  </a:cubicBezTo>
                  <a:cubicBezTo>
                    <a:pt x="3076" y="1935"/>
                    <a:pt x="3178" y="1963"/>
                    <a:pt x="3262" y="2019"/>
                  </a:cubicBezTo>
                  <a:cubicBezTo>
                    <a:pt x="3346" y="2075"/>
                    <a:pt x="3401" y="2158"/>
                    <a:pt x="3429" y="2251"/>
                  </a:cubicBezTo>
                  <a:cubicBezTo>
                    <a:pt x="3448" y="2344"/>
                    <a:pt x="3439" y="2465"/>
                    <a:pt x="3401" y="2558"/>
                  </a:cubicBezTo>
                  <a:cubicBezTo>
                    <a:pt x="3364" y="2651"/>
                    <a:pt x="3309" y="2744"/>
                    <a:pt x="3225" y="2809"/>
                  </a:cubicBezTo>
                  <a:cubicBezTo>
                    <a:pt x="3151" y="2883"/>
                    <a:pt x="3058" y="2939"/>
                    <a:pt x="2965" y="2985"/>
                  </a:cubicBezTo>
                  <a:cubicBezTo>
                    <a:pt x="2872" y="3032"/>
                    <a:pt x="2760" y="3069"/>
                    <a:pt x="2658" y="3106"/>
                  </a:cubicBezTo>
                  <a:cubicBezTo>
                    <a:pt x="2556" y="3134"/>
                    <a:pt x="2454" y="3162"/>
                    <a:pt x="2342" y="3180"/>
                  </a:cubicBezTo>
                  <a:cubicBezTo>
                    <a:pt x="2129" y="3222"/>
                    <a:pt x="1913" y="3243"/>
                    <a:pt x="1694" y="3243"/>
                  </a:cubicBezTo>
                  <a:cubicBezTo>
                    <a:pt x="1476" y="3243"/>
                    <a:pt x="1255" y="3222"/>
                    <a:pt x="1032" y="3180"/>
                  </a:cubicBezTo>
                  <a:lnTo>
                    <a:pt x="1032" y="3180"/>
                  </a:lnTo>
                  <a:cubicBezTo>
                    <a:pt x="1281" y="3229"/>
                    <a:pt x="1538" y="3259"/>
                    <a:pt x="1798" y="3259"/>
                  </a:cubicBezTo>
                  <a:cubicBezTo>
                    <a:pt x="1986" y="3259"/>
                    <a:pt x="2174" y="3243"/>
                    <a:pt x="2361" y="3208"/>
                  </a:cubicBezTo>
                  <a:cubicBezTo>
                    <a:pt x="2463" y="3180"/>
                    <a:pt x="2584" y="3162"/>
                    <a:pt x="2686" y="3134"/>
                  </a:cubicBezTo>
                  <a:cubicBezTo>
                    <a:pt x="2788" y="3115"/>
                    <a:pt x="2890" y="3069"/>
                    <a:pt x="3002" y="3022"/>
                  </a:cubicBezTo>
                  <a:cubicBezTo>
                    <a:pt x="3067" y="2994"/>
                    <a:pt x="3169" y="2939"/>
                    <a:pt x="3253" y="2874"/>
                  </a:cubicBezTo>
                  <a:cubicBezTo>
                    <a:pt x="3336" y="2799"/>
                    <a:pt x="3420" y="2697"/>
                    <a:pt x="3466" y="2595"/>
                  </a:cubicBezTo>
                  <a:cubicBezTo>
                    <a:pt x="3513" y="2483"/>
                    <a:pt x="3522" y="2363"/>
                    <a:pt x="3494" y="2242"/>
                  </a:cubicBezTo>
                  <a:cubicBezTo>
                    <a:pt x="3476" y="2130"/>
                    <a:pt x="3401" y="2010"/>
                    <a:pt x="3299" y="1945"/>
                  </a:cubicBezTo>
                  <a:cubicBezTo>
                    <a:pt x="3197" y="1870"/>
                    <a:pt x="3076" y="1833"/>
                    <a:pt x="2965" y="1824"/>
                  </a:cubicBezTo>
                  <a:cubicBezTo>
                    <a:pt x="2900" y="1814"/>
                    <a:pt x="2853" y="1814"/>
                    <a:pt x="2798" y="1814"/>
                  </a:cubicBezTo>
                  <a:cubicBezTo>
                    <a:pt x="2835" y="1787"/>
                    <a:pt x="2872" y="1759"/>
                    <a:pt x="2900" y="1722"/>
                  </a:cubicBezTo>
                  <a:cubicBezTo>
                    <a:pt x="2983" y="1647"/>
                    <a:pt x="3058" y="1573"/>
                    <a:pt x="3113" y="1461"/>
                  </a:cubicBezTo>
                  <a:cubicBezTo>
                    <a:pt x="3160" y="1359"/>
                    <a:pt x="3197" y="1257"/>
                    <a:pt x="3178" y="1136"/>
                  </a:cubicBezTo>
                  <a:cubicBezTo>
                    <a:pt x="3169" y="1025"/>
                    <a:pt x="3123" y="904"/>
                    <a:pt x="3021" y="839"/>
                  </a:cubicBezTo>
                  <a:cubicBezTo>
                    <a:pt x="2939" y="774"/>
                    <a:pt x="2829" y="744"/>
                    <a:pt x="2734" y="744"/>
                  </a:cubicBezTo>
                  <a:cubicBezTo>
                    <a:pt x="2721" y="744"/>
                    <a:pt x="2708" y="745"/>
                    <a:pt x="2695" y="746"/>
                  </a:cubicBezTo>
                  <a:cubicBezTo>
                    <a:pt x="2575" y="755"/>
                    <a:pt x="2472" y="783"/>
                    <a:pt x="2379" y="830"/>
                  </a:cubicBezTo>
                  <a:cubicBezTo>
                    <a:pt x="2231" y="895"/>
                    <a:pt x="2101" y="988"/>
                    <a:pt x="1961" y="1062"/>
                  </a:cubicBezTo>
                  <a:cubicBezTo>
                    <a:pt x="2036" y="932"/>
                    <a:pt x="2091" y="792"/>
                    <a:pt x="2129" y="644"/>
                  </a:cubicBezTo>
                  <a:cubicBezTo>
                    <a:pt x="2138" y="532"/>
                    <a:pt x="2138" y="430"/>
                    <a:pt x="2101" y="337"/>
                  </a:cubicBezTo>
                  <a:cubicBezTo>
                    <a:pt x="2082" y="244"/>
                    <a:pt x="2017" y="151"/>
                    <a:pt x="1943" y="86"/>
                  </a:cubicBezTo>
                  <a:cubicBezTo>
                    <a:pt x="1872" y="24"/>
                    <a:pt x="1788" y="1"/>
                    <a:pt x="16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50"/>
            <p:cNvSpPr/>
            <p:nvPr/>
          </p:nvSpPr>
          <p:spPr>
            <a:xfrm>
              <a:off x="4691450" y="2914850"/>
              <a:ext cx="45800" cy="39975"/>
            </a:xfrm>
            <a:custGeom>
              <a:rect b="b" l="l" r="r" t="t"/>
              <a:pathLst>
                <a:path extrusionOk="0" h="1599" w="1832">
                  <a:moveTo>
                    <a:pt x="1831" y="1"/>
                  </a:moveTo>
                  <a:cubicBezTo>
                    <a:pt x="1673" y="122"/>
                    <a:pt x="1515" y="261"/>
                    <a:pt x="1376" y="400"/>
                  </a:cubicBezTo>
                  <a:lnTo>
                    <a:pt x="930" y="809"/>
                  </a:lnTo>
                  <a:lnTo>
                    <a:pt x="475" y="1218"/>
                  </a:lnTo>
                  <a:cubicBezTo>
                    <a:pt x="391" y="1283"/>
                    <a:pt x="326" y="1339"/>
                    <a:pt x="242" y="1413"/>
                  </a:cubicBezTo>
                  <a:cubicBezTo>
                    <a:pt x="159" y="1478"/>
                    <a:pt x="75" y="1543"/>
                    <a:pt x="1" y="1599"/>
                  </a:cubicBezTo>
                  <a:cubicBezTo>
                    <a:pt x="168" y="1506"/>
                    <a:pt x="335" y="1376"/>
                    <a:pt x="493" y="1246"/>
                  </a:cubicBezTo>
                  <a:cubicBezTo>
                    <a:pt x="661" y="1125"/>
                    <a:pt x="809" y="995"/>
                    <a:pt x="958" y="856"/>
                  </a:cubicBezTo>
                  <a:cubicBezTo>
                    <a:pt x="1116" y="716"/>
                    <a:pt x="1264" y="577"/>
                    <a:pt x="1404" y="438"/>
                  </a:cubicBezTo>
                  <a:cubicBezTo>
                    <a:pt x="1552" y="289"/>
                    <a:pt x="1692" y="149"/>
                    <a:pt x="18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50"/>
            <p:cNvSpPr/>
            <p:nvPr/>
          </p:nvSpPr>
          <p:spPr>
            <a:xfrm>
              <a:off x="4692400" y="2933200"/>
              <a:ext cx="63425" cy="24200"/>
            </a:xfrm>
            <a:custGeom>
              <a:rect b="b" l="l" r="r" t="t"/>
              <a:pathLst>
                <a:path extrusionOk="0" h="968" w="2537">
                  <a:moveTo>
                    <a:pt x="2536" y="1"/>
                  </a:moveTo>
                  <a:cubicBezTo>
                    <a:pt x="2313" y="66"/>
                    <a:pt x="2109" y="131"/>
                    <a:pt x="1886" y="224"/>
                  </a:cubicBezTo>
                  <a:cubicBezTo>
                    <a:pt x="1682" y="298"/>
                    <a:pt x="1459" y="363"/>
                    <a:pt x="1245" y="447"/>
                  </a:cubicBezTo>
                  <a:lnTo>
                    <a:pt x="623" y="688"/>
                  </a:lnTo>
                  <a:cubicBezTo>
                    <a:pt x="409" y="772"/>
                    <a:pt x="204" y="856"/>
                    <a:pt x="0" y="967"/>
                  </a:cubicBezTo>
                  <a:cubicBezTo>
                    <a:pt x="112" y="921"/>
                    <a:pt x="214" y="874"/>
                    <a:pt x="316" y="846"/>
                  </a:cubicBezTo>
                  <a:cubicBezTo>
                    <a:pt x="427" y="809"/>
                    <a:pt x="530" y="763"/>
                    <a:pt x="632" y="725"/>
                  </a:cubicBezTo>
                  <a:lnTo>
                    <a:pt x="1273" y="493"/>
                  </a:lnTo>
                  <a:lnTo>
                    <a:pt x="1914" y="252"/>
                  </a:lnTo>
                  <a:lnTo>
                    <a:pt x="253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50"/>
            <p:cNvSpPr/>
            <p:nvPr/>
          </p:nvSpPr>
          <p:spPr>
            <a:xfrm>
              <a:off x="4709350" y="2932500"/>
              <a:ext cx="13025" cy="11650"/>
            </a:xfrm>
            <a:custGeom>
              <a:rect b="b" l="l" r="r" t="t"/>
              <a:pathLst>
                <a:path extrusionOk="0" h="466" w="521">
                  <a:moveTo>
                    <a:pt x="521" y="1"/>
                  </a:moveTo>
                  <a:lnTo>
                    <a:pt x="521" y="1"/>
                  </a:lnTo>
                  <a:cubicBezTo>
                    <a:pt x="428" y="57"/>
                    <a:pt x="335" y="131"/>
                    <a:pt x="242" y="224"/>
                  </a:cubicBezTo>
                  <a:cubicBezTo>
                    <a:pt x="195" y="252"/>
                    <a:pt x="167" y="289"/>
                    <a:pt x="121" y="335"/>
                  </a:cubicBezTo>
                  <a:cubicBezTo>
                    <a:pt x="84" y="382"/>
                    <a:pt x="47" y="419"/>
                    <a:pt x="0" y="465"/>
                  </a:cubicBezTo>
                  <a:cubicBezTo>
                    <a:pt x="56" y="438"/>
                    <a:pt x="102" y="410"/>
                    <a:pt x="149" y="373"/>
                  </a:cubicBezTo>
                  <a:cubicBezTo>
                    <a:pt x="195" y="335"/>
                    <a:pt x="242" y="289"/>
                    <a:pt x="288" y="252"/>
                  </a:cubicBezTo>
                  <a:cubicBezTo>
                    <a:pt x="372" y="177"/>
                    <a:pt x="456" y="94"/>
                    <a:pt x="5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50"/>
            <p:cNvSpPr/>
            <p:nvPr/>
          </p:nvSpPr>
          <p:spPr>
            <a:xfrm>
              <a:off x="4721200" y="2928800"/>
              <a:ext cx="6975" cy="8150"/>
            </a:xfrm>
            <a:custGeom>
              <a:rect b="b" l="l" r="r" t="t"/>
              <a:pathLst>
                <a:path extrusionOk="0" h="326" w="279">
                  <a:moveTo>
                    <a:pt x="279" y="0"/>
                  </a:moveTo>
                  <a:lnTo>
                    <a:pt x="279" y="0"/>
                  </a:lnTo>
                  <a:cubicBezTo>
                    <a:pt x="223" y="47"/>
                    <a:pt x="177" y="102"/>
                    <a:pt x="139" y="158"/>
                  </a:cubicBezTo>
                  <a:cubicBezTo>
                    <a:pt x="121" y="186"/>
                    <a:pt x="93" y="214"/>
                    <a:pt x="74" y="242"/>
                  </a:cubicBezTo>
                  <a:cubicBezTo>
                    <a:pt x="47" y="260"/>
                    <a:pt x="28" y="298"/>
                    <a:pt x="0" y="325"/>
                  </a:cubicBezTo>
                  <a:cubicBezTo>
                    <a:pt x="37" y="307"/>
                    <a:pt x="74" y="288"/>
                    <a:pt x="93" y="260"/>
                  </a:cubicBezTo>
                  <a:cubicBezTo>
                    <a:pt x="130" y="242"/>
                    <a:pt x="158" y="205"/>
                    <a:pt x="177" y="186"/>
                  </a:cubicBezTo>
                  <a:cubicBezTo>
                    <a:pt x="223" y="121"/>
                    <a:pt x="260" y="6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50"/>
            <p:cNvSpPr/>
            <p:nvPr/>
          </p:nvSpPr>
          <p:spPr>
            <a:xfrm>
              <a:off x="4718625" y="2932750"/>
              <a:ext cx="13500" cy="9075"/>
            </a:xfrm>
            <a:custGeom>
              <a:rect b="b" l="l" r="r" t="t"/>
              <a:pathLst>
                <a:path extrusionOk="0" h="363" w="540">
                  <a:moveTo>
                    <a:pt x="540" y="0"/>
                  </a:moveTo>
                  <a:lnTo>
                    <a:pt x="540" y="0"/>
                  </a:lnTo>
                  <a:cubicBezTo>
                    <a:pt x="447" y="47"/>
                    <a:pt x="354" y="102"/>
                    <a:pt x="261" y="167"/>
                  </a:cubicBezTo>
                  <a:cubicBezTo>
                    <a:pt x="168" y="223"/>
                    <a:pt x="85" y="288"/>
                    <a:pt x="1" y="363"/>
                  </a:cubicBezTo>
                  <a:cubicBezTo>
                    <a:pt x="57" y="335"/>
                    <a:pt x="103" y="316"/>
                    <a:pt x="150" y="288"/>
                  </a:cubicBezTo>
                  <a:cubicBezTo>
                    <a:pt x="196" y="270"/>
                    <a:pt x="242" y="242"/>
                    <a:pt x="289" y="214"/>
                  </a:cubicBezTo>
                  <a:cubicBezTo>
                    <a:pt x="373" y="149"/>
                    <a:pt x="465" y="84"/>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50"/>
            <p:cNvSpPr/>
            <p:nvPr/>
          </p:nvSpPr>
          <p:spPr>
            <a:xfrm>
              <a:off x="4704475" y="2944600"/>
              <a:ext cx="9300" cy="4425"/>
            </a:xfrm>
            <a:custGeom>
              <a:rect b="b" l="l" r="r" t="t"/>
              <a:pathLst>
                <a:path extrusionOk="0" h="177" w="372">
                  <a:moveTo>
                    <a:pt x="372" y="0"/>
                  </a:moveTo>
                  <a:cubicBezTo>
                    <a:pt x="297" y="9"/>
                    <a:pt x="232" y="37"/>
                    <a:pt x="177" y="65"/>
                  </a:cubicBezTo>
                  <a:cubicBezTo>
                    <a:pt x="102" y="93"/>
                    <a:pt x="47" y="130"/>
                    <a:pt x="0" y="177"/>
                  </a:cubicBezTo>
                  <a:cubicBezTo>
                    <a:pt x="65" y="177"/>
                    <a:pt x="140" y="139"/>
                    <a:pt x="195" y="121"/>
                  </a:cubicBezTo>
                  <a:cubicBezTo>
                    <a:pt x="251" y="84"/>
                    <a:pt x="325"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50"/>
            <p:cNvSpPr/>
            <p:nvPr/>
          </p:nvSpPr>
          <p:spPr>
            <a:xfrm>
              <a:off x="4753000" y="2918350"/>
              <a:ext cx="10725" cy="10700"/>
            </a:xfrm>
            <a:custGeom>
              <a:rect b="b" l="l" r="r" t="t"/>
              <a:pathLst>
                <a:path extrusionOk="0" h="428" w="429">
                  <a:moveTo>
                    <a:pt x="428" y="0"/>
                  </a:moveTo>
                  <a:lnTo>
                    <a:pt x="428" y="0"/>
                  </a:lnTo>
                  <a:cubicBezTo>
                    <a:pt x="345" y="56"/>
                    <a:pt x="280" y="121"/>
                    <a:pt x="205" y="195"/>
                  </a:cubicBezTo>
                  <a:cubicBezTo>
                    <a:pt x="168" y="242"/>
                    <a:pt x="140" y="279"/>
                    <a:pt x="103" y="307"/>
                  </a:cubicBezTo>
                  <a:cubicBezTo>
                    <a:pt x="66" y="344"/>
                    <a:pt x="29" y="390"/>
                    <a:pt x="1" y="428"/>
                  </a:cubicBezTo>
                  <a:cubicBezTo>
                    <a:pt x="47" y="400"/>
                    <a:pt x="94" y="381"/>
                    <a:pt x="122" y="344"/>
                  </a:cubicBezTo>
                  <a:cubicBezTo>
                    <a:pt x="168" y="307"/>
                    <a:pt x="205" y="279"/>
                    <a:pt x="243" y="242"/>
                  </a:cubicBezTo>
                  <a:cubicBezTo>
                    <a:pt x="308" y="167"/>
                    <a:pt x="382" y="93"/>
                    <a:pt x="4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50"/>
            <p:cNvSpPr/>
            <p:nvPr/>
          </p:nvSpPr>
          <p:spPr>
            <a:xfrm>
              <a:off x="4747425" y="2923675"/>
              <a:ext cx="7475" cy="7475"/>
            </a:xfrm>
            <a:custGeom>
              <a:rect b="b" l="l" r="r" t="t"/>
              <a:pathLst>
                <a:path extrusionOk="0" h="299" w="299">
                  <a:moveTo>
                    <a:pt x="298" y="1"/>
                  </a:moveTo>
                  <a:cubicBezTo>
                    <a:pt x="233" y="38"/>
                    <a:pt x="187" y="94"/>
                    <a:pt x="140" y="140"/>
                  </a:cubicBezTo>
                  <a:cubicBezTo>
                    <a:pt x="94" y="187"/>
                    <a:pt x="47" y="233"/>
                    <a:pt x="1" y="298"/>
                  </a:cubicBezTo>
                  <a:cubicBezTo>
                    <a:pt x="47" y="280"/>
                    <a:pt x="66" y="270"/>
                    <a:pt x="103" y="252"/>
                  </a:cubicBezTo>
                  <a:cubicBezTo>
                    <a:pt x="140" y="224"/>
                    <a:pt x="159" y="205"/>
                    <a:pt x="187" y="177"/>
                  </a:cubicBezTo>
                  <a:cubicBezTo>
                    <a:pt x="205" y="150"/>
                    <a:pt x="233" y="131"/>
                    <a:pt x="252" y="94"/>
                  </a:cubicBezTo>
                  <a:cubicBezTo>
                    <a:pt x="270" y="75"/>
                    <a:pt x="289" y="38"/>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50"/>
            <p:cNvSpPr/>
            <p:nvPr/>
          </p:nvSpPr>
          <p:spPr>
            <a:xfrm>
              <a:off x="4758575" y="2914400"/>
              <a:ext cx="3275" cy="5125"/>
            </a:xfrm>
            <a:custGeom>
              <a:rect b="b" l="l" r="r" t="t"/>
              <a:pathLst>
                <a:path extrusionOk="0" h="205" w="131">
                  <a:moveTo>
                    <a:pt x="131" y="0"/>
                  </a:moveTo>
                  <a:cubicBezTo>
                    <a:pt x="103" y="37"/>
                    <a:pt x="75" y="56"/>
                    <a:pt x="66" y="93"/>
                  </a:cubicBezTo>
                  <a:cubicBezTo>
                    <a:pt x="57" y="112"/>
                    <a:pt x="38" y="130"/>
                    <a:pt x="29" y="140"/>
                  </a:cubicBezTo>
                  <a:cubicBezTo>
                    <a:pt x="20" y="167"/>
                    <a:pt x="20" y="177"/>
                    <a:pt x="1" y="205"/>
                  </a:cubicBezTo>
                  <a:cubicBezTo>
                    <a:pt x="57" y="186"/>
                    <a:pt x="85" y="167"/>
                    <a:pt x="112" y="130"/>
                  </a:cubicBezTo>
                  <a:cubicBezTo>
                    <a:pt x="122" y="102"/>
                    <a:pt x="122" y="93"/>
                    <a:pt x="131" y="75"/>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50"/>
            <p:cNvSpPr/>
            <p:nvPr/>
          </p:nvSpPr>
          <p:spPr>
            <a:xfrm>
              <a:off x="4764850" y="2945275"/>
              <a:ext cx="8150" cy="10950"/>
            </a:xfrm>
            <a:custGeom>
              <a:rect b="b" l="l" r="r" t="t"/>
              <a:pathLst>
                <a:path extrusionOk="0" h="438" w="326">
                  <a:moveTo>
                    <a:pt x="298" y="1"/>
                  </a:moveTo>
                  <a:cubicBezTo>
                    <a:pt x="298" y="103"/>
                    <a:pt x="252" y="187"/>
                    <a:pt x="224" y="252"/>
                  </a:cubicBezTo>
                  <a:cubicBezTo>
                    <a:pt x="187" y="289"/>
                    <a:pt x="149" y="317"/>
                    <a:pt x="112" y="345"/>
                  </a:cubicBezTo>
                  <a:cubicBezTo>
                    <a:pt x="94" y="363"/>
                    <a:pt x="84" y="382"/>
                    <a:pt x="57" y="391"/>
                  </a:cubicBezTo>
                  <a:cubicBezTo>
                    <a:pt x="38" y="410"/>
                    <a:pt x="19" y="428"/>
                    <a:pt x="1" y="438"/>
                  </a:cubicBezTo>
                  <a:cubicBezTo>
                    <a:pt x="19" y="428"/>
                    <a:pt x="47" y="428"/>
                    <a:pt x="66" y="419"/>
                  </a:cubicBezTo>
                  <a:lnTo>
                    <a:pt x="140" y="382"/>
                  </a:lnTo>
                  <a:cubicBezTo>
                    <a:pt x="177" y="363"/>
                    <a:pt x="224" y="335"/>
                    <a:pt x="252" y="289"/>
                  </a:cubicBezTo>
                  <a:cubicBezTo>
                    <a:pt x="289" y="252"/>
                    <a:pt x="317" y="196"/>
                    <a:pt x="326" y="150"/>
                  </a:cubicBezTo>
                  <a:cubicBezTo>
                    <a:pt x="326" y="103"/>
                    <a:pt x="326" y="4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50"/>
            <p:cNvSpPr/>
            <p:nvPr/>
          </p:nvSpPr>
          <p:spPr>
            <a:xfrm>
              <a:off x="4754875" y="2952025"/>
              <a:ext cx="12325" cy="5575"/>
            </a:xfrm>
            <a:custGeom>
              <a:rect b="b" l="l" r="r" t="t"/>
              <a:pathLst>
                <a:path extrusionOk="0" h="223" w="493">
                  <a:moveTo>
                    <a:pt x="493" y="0"/>
                  </a:moveTo>
                  <a:lnTo>
                    <a:pt x="493" y="0"/>
                  </a:lnTo>
                  <a:cubicBezTo>
                    <a:pt x="456" y="10"/>
                    <a:pt x="409" y="28"/>
                    <a:pt x="353" y="47"/>
                  </a:cubicBezTo>
                  <a:cubicBezTo>
                    <a:pt x="316" y="65"/>
                    <a:pt x="270" y="75"/>
                    <a:pt x="233" y="103"/>
                  </a:cubicBezTo>
                  <a:lnTo>
                    <a:pt x="121" y="158"/>
                  </a:lnTo>
                  <a:cubicBezTo>
                    <a:pt x="84" y="186"/>
                    <a:pt x="47" y="205"/>
                    <a:pt x="0" y="214"/>
                  </a:cubicBezTo>
                  <a:cubicBezTo>
                    <a:pt x="15" y="220"/>
                    <a:pt x="29" y="222"/>
                    <a:pt x="43" y="222"/>
                  </a:cubicBezTo>
                  <a:cubicBezTo>
                    <a:pt x="76" y="222"/>
                    <a:pt x="108" y="211"/>
                    <a:pt x="140" y="205"/>
                  </a:cubicBezTo>
                  <a:cubicBezTo>
                    <a:pt x="186" y="195"/>
                    <a:pt x="233" y="186"/>
                    <a:pt x="270" y="158"/>
                  </a:cubicBezTo>
                  <a:cubicBezTo>
                    <a:pt x="353" y="112"/>
                    <a:pt x="418" y="65"/>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50"/>
            <p:cNvSpPr/>
            <p:nvPr/>
          </p:nvSpPr>
          <p:spPr>
            <a:xfrm>
              <a:off x="4749050" y="2959450"/>
              <a:ext cx="12125" cy="3275"/>
            </a:xfrm>
            <a:custGeom>
              <a:rect b="b" l="l" r="r" t="t"/>
              <a:pathLst>
                <a:path extrusionOk="0" h="131" w="485">
                  <a:moveTo>
                    <a:pt x="484" y="1"/>
                  </a:moveTo>
                  <a:cubicBezTo>
                    <a:pt x="401" y="1"/>
                    <a:pt x="326" y="29"/>
                    <a:pt x="233" y="56"/>
                  </a:cubicBezTo>
                  <a:cubicBezTo>
                    <a:pt x="159" y="84"/>
                    <a:pt x="85" y="94"/>
                    <a:pt x="1" y="121"/>
                  </a:cubicBezTo>
                  <a:cubicBezTo>
                    <a:pt x="47" y="131"/>
                    <a:pt x="85" y="131"/>
                    <a:pt x="131" y="131"/>
                  </a:cubicBezTo>
                  <a:cubicBezTo>
                    <a:pt x="178" y="131"/>
                    <a:pt x="224" y="121"/>
                    <a:pt x="261" y="103"/>
                  </a:cubicBezTo>
                  <a:cubicBezTo>
                    <a:pt x="289" y="94"/>
                    <a:pt x="345" y="75"/>
                    <a:pt x="373" y="56"/>
                  </a:cubicBezTo>
                  <a:cubicBezTo>
                    <a:pt x="410" y="47"/>
                    <a:pt x="447" y="29"/>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50"/>
            <p:cNvSpPr/>
            <p:nvPr/>
          </p:nvSpPr>
          <p:spPr>
            <a:xfrm>
              <a:off x="4758825" y="2949225"/>
              <a:ext cx="7225" cy="3900"/>
            </a:xfrm>
            <a:custGeom>
              <a:rect b="b" l="l" r="r" t="t"/>
              <a:pathLst>
                <a:path extrusionOk="0" h="156" w="289">
                  <a:moveTo>
                    <a:pt x="288" y="1"/>
                  </a:moveTo>
                  <a:lnTo>
                    <a:pt x="288" y="1"/>
                  </a:lnTo>
                  <a:cubicBezTo>
                    <a:pt x="232" y="29"/>
                    <a:pt x="186" y="47"/>
                    <a:pt x="140" y="57"/>
                  </a:cubicBezTo>
                  <a:cubicBezTo>
                    <a:pt x="93" y="94"/>
                    <a:pt x="47" y="122"/>
                    <a:pt x="0" y="150"/>
                  </a:cubicBezTo>
                  <a:cubicBezTo>
                    <a:pt x="15" y="154"/>
                    <a:pt x="30" y="156"/>
                    <a:pt x="44" y="156"/>
                  </a:cubicBezTo>
                  <a:cubicBezTo>
                    <a:pt x="91" y="156"/>
                    <a:pt x="132" y="136"/>
                    <a:pt x="167" y="122"/>
                  </a:cubicBezTo>
                  <a:cubicBezTo>
                    <a:pt x="195" y="103"/>
                    <a:pt x="214" y="94"/>
                    <a:pt x="242" y="75"/>
                  </a:cubicBezTo>
                  <a:cubicBezTo>
                    <a:pt x="251" y="47"/>
                    <a:pt x="279" y="29"/>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50"/>
            <p:cNvSpPr/>
            <p:nvPr/>
          </p:nvSpPr>
          <p:spPr>
            <a:xfrm>
              <a:off x="4698425" y="2958525"/>
              <a:ext cx="11650" cy="4150"/>
            </a:xfrm>
            <a:custGeom>
              <a:rect b="b" l="l" r="r" t="t"/>
              <a:pathLst>
                <a:path extrusionOk="0" h="166" w="466">
                  <a:moveTo>
                    <a:pt x="1" y="1"/>
                  </a:moveTo>
                  <a:cubicBezTo>
                    <a:pt x="28" y="38"/>
                    <a:pt x="66" y="66"/>
                    <a:pt x="93" y="75"/>
                  </a:cubicBezTo>
                  <a:cubicBezTo>
                    <a:pt x="121" y="93"/>
                    <a:pt x="168" y="121"/>
                    <a:pt x="205" y="131"/>
                  </a:cubicBezTo>
                  <a:cubicBezTo>
                    <a:pt x="265" y="151"/>
                    <a:pt x="330" y="166"/>
                    <a:pt x="393" y="166"/>
                  </a:cubicBezTo>
                  <a:cubicBezTo>
                    <a:pt x="418" y="166"/>
                    <a:pt x="442" y="164"/>
                    <a:pt x="465" y="158"/>
                  </a:cubicBezTo>
                  <a:cubicBezTo>
                    <a:pt x="382" y="131"/>
                    <a:pt x="307" y="93"/>
                    <a:pt x="233" y="75"/>
                  </a:cubicBezTo>
                  <a:cubicBezTo>
                    <a:pt x="159" y="47"/>
                    <a:pt x="75"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50"/>
            <p:cNvSpPr/>
            <p:nvPr/>
          </p:nvSpPr>
          <p:spPr>
            <a:xfrm>
              <a:off x="4703525" y="2957375"/>
              <a:ext cx="9325" cy="2650"/>
            </a:xfrm>
            <a:custGeom>
              <a:rect b="b" l="l" r="r" t="t"/>
              <a:pathLst>
                <a:path extrusionOk="0" h="106" w="373">
                  <a:moveTo>
                    <a:pt x="1" y="0"/>
                  </a:moveTo>
                  <a:lnTo>
                    <a:pt x="1" y="0"/>
                  </a:lnTo>
                  <a:cubicBezTo>
                    <a:pt x="10" y="37"/>
                    <a:pt x="47" y="47"/>
                    <a:pt x="85" y="65"/>
                  </a:cubicBezTo>
                  <a:cubicBezTo>
                    <a:pt x="103" y="84"/>
                    <a:pt x="140" y="84"/>
                    <a:pt x="178" y="93"/>
                  </a:cubicBezTo>
                  <a:cubicBezTo>
                    <a:pt x="207" y="101"/>
                    <a:pt x="238" y="106"/>
                    <a:pt x="268" y="106"/>
                  </a:cubicBezTo>
                  <a:cubicBezTo>
                    <a:pt x="306" y="106"/>
                    <a:pt x="342" y="99"/>
                    <a:pt x="373" y="84"/>
                  </a:cubicBezTo>
                  <a:cubicBezTo>
                    <a:pt x="335" y="74"/>
                    <a:pt x="317" y="74"/>
                    <a:pt x="280" y="65"/>
                  </a:cubicBezTo>
                  <a:cubicBezTo>
                    <a:pt x="243" y="47"/>
                    <a:pt x="224" y="47"/>
                    <a:pt x="187" y="37"/>
                  </a:cubicBezTo>
                  <a:cubicBezTo>
                    <a:pt x="131" y="28"/>
                    <a:pt x="75"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50"/>
            <p:cNvSpPr/>
            <p:nvPr/>
          </p:nvSpPr>
          <p:spPr>
            <a:xfrm>
              <a:off x="4707950" y="2952475"/>
              <a:ext cx="9075" cy="3150"/>
            </a:xfrm>
            <a:custGeom>
              <a:rect b="b" l="l" r="r" t="t"/>
              <a:pathLst>
                <a:path extrusionOk="0" h="126" w="363">
                  <a:moveTo>
                    <a:pt x="363" y="1"/>
                  </a:moveTo>
                  <a:cubicBezTo>
                    <a:pt x="298" y="1"/>
                    <a:pt x="233" y="10"/>
                    <a:pt x="177" y="38"/>
                  </a:cubicBezTo>
                  <a:cubicBezTo>
                    <a:pt x="112" y="57"/>
                    <a:pt x="56" y="85"/>
                    <a:pt x="1" y="122"/>
                  </a:cubicBezTo>
                  <a:cubicBezTo>
                    <a:pt x="17" y="124"/>
                    <a:pt x="34" y="125"/>
                    <a:pt x="50" y="125"/>
                  </a:cubicBezTo>
                  <a:cubicBezTo>
                    <a:pt x="101" y="125"/>
                    <a:pt x="151" y="115"/>
                    <a:pt x="186" y="94"/>
                  </a:cubicBezTo>
                  <a:cubicBezTo>
                    <a:pt x="223" y="85"/>
                    <a:pt x="242" y="75"/>
                    <a:pt x="279" y="57"/>
                  </a:cubicBezTo>
                  <a:cubicBezTo>
                    <a:pt x="298" y="38"/>
                    <a:pt x="335" y="29"/>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50"/>
            <p:cNvSpPr/>
            <p:nvPr/>
          </p:nvSpPr>
          <p:spPr>
            <a:xfrm>
              <a:off x="4713050" y="2956675"/>
              <a:ext cx="8175" cy="1400"/>
            </a:xfrm>
            <a:custGeom>
              <a:rect b="b" l="l" r="r" t="t"/>
              <a:pathLst>
                <a:path extrusionOk="0" h="56" w="327">
                  <a:moveTo>
                    <a:pt x="168" y="0"/>
                  </a:moveTo>
                  <a:cubicBezTo>
                    <a:pt x="112" y="0"/>
                    <a:pt x="66" y="9"/>
                    <a:pt x="1" y="28"/>
                  </a:cubicBezTo>
                  <a:cubicBezTo>
                    <a:pt x="66" y="56"/>
                    <a:pt x="112" y="56"/>
                    <a:pt x="168" y="56"/>
                  </a:cubicBezTo>
                  <a:cubicBezTo>
                    <a:pt x="224" y="56"/>
                    <a:pt x="270" y="47"/>
                    <a:pt x="326" y="19"/>
                  </a:cubicBezTo>
                  <a:cubicBezTo>
                    <a:pt x="270" y="0"/>
                    <a:pt x="224"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50"/>
            <p:cNvSpPr/>
            <p:nvPr/>
          </p:nvSpPr>
          <p:spPr>
            <a:xfrm>
              <a:off x="4714225" y="2962000"/>
              <a:ext cx="11175" cy="1750"/>
            </a:xfrm>
            <a:custGeom>
              <a:rect b="b" l="l" r="r" t="t"/>
              <a:pathLst>
                <a:path extrusionOk="0" h="70" w="447">
                  <a:moveTo>
                    <a:pt x="223" y="1"/>
                  </a:moveTo>
                  <a:cubicBezTo>
                    <a:pt x="158" y="19"/>
                    <a:pt x="75" y="19"/>
                    <a:pt x="0" y="38"/>
                  </a:cubicBezTo>
                  <a:cubicBezTo>
                    <a:pt x="63" y="59"/>
                    <a:pt x="121" y="69"/>
                    <a:pt x="173" y="69"/>
                  </a:cubicBezTo>
                  <a:cubicBezTo>
                    <a:pt x="190" y="69"/>
                    <a:pt x="207" y="68"/>
                    <a:pt x="223" y="66"/>
                  </a:cubicBezTo>
                  <a:cubicBezTo>
                    <a:pt x="298" y="47"/>
                    <a:pt x="372" y="47"/>
                    <a:pt x="446" y="29"/>
                  </a:cubicBezTo>
                  <a:cubicBezTo>
                    <a:pt x="372" y="1"/>
                    <a:pt x="298" y="1"/>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50"/>
            <p:cNvSpPr/>
            <p:nvPr/>
          </p:nvSpPr>
          <p:spPr>
            <a:xfrm>
              <a:off x="4719800" y="2889300"/>
              <a:ext cx="11875" cy="7000"/>
            </a:xfrm>
            <a:custGeom>
              <a:rect b="b" l="l" r="r" t="t"/>
              <a:pathLst>
                <a:path extrusionOk="0" h="280" w="475">
                  <a:moveTo>
                    <a:pt x="474" y="1"/>
                  </a:moveTo>
                  <a:cubicBezTo>
                    <a:pt x="428" y="1"/>
                    <a:pt x="381" y="10"/>
                    <a:pt x="353" y="19"/>
                  </a:cubicBezTo>
                  <a:cubicBezTo>
                    <a:pt x="307" y="29"/>
                    <a:pt x="260" y="57"/>
                    <a:pt x="214" y="75"/>
                  </a:cubicBezTo>
                  <a:cubicBezTo>
                    <a:pt x="121" y="122"/>
                    <a:pt x="47" y="187"/>
                    <a:pt x="0" y="280"/>
                  </a:cubicBezTo>
                  <a:cubicBezTo>
                    <a:pt x="47" y="242"/>
                    <a:pt x="84" y="215"/>
                    <a:pt x="121" y="196"/>
                  </a:cubicBezTo>
                  <a:cubicBezTo>
                    <a:pt x="149" y="168"/>
                    <a:pt x="195" y="150"/>
                    <a:pt x="233" y="122"/>
                  </a:cubicBezTo>
                  <a:cubicBezTo>
                    <a:pt x="307" y="75"/>
                    <a:pt x="400" y="47"/>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50"/>
            <p:cNvSpPr/>
            <p:nvPr/>
          </p:nvSpPr>
          <p:spPr>
            <a:xfrm>
              <a:off x="4718625" y="2893250"/>
              <a:ext cx="9325" cy="7700"/>
            </a:xfrm>
            <a:custGeom>
              <a:rect b="b" l="l" r="r" t="t"/>
              <a:pathLst>
                <a:path extrusionOk="0" h="308" w="373">
                  <a:moveTo>
                    <a:pt x="373" y="1"/>
                  </a:moveTo>
                  <a:lnTo>
                    <a:pt x="373" y="1"/>
                  </a:lnTo>
                  <a:cubicBezTo>
                    <a:pt x="326" y="10"/>
                    <a:pt x="289" y="29"/>
                    <a:pt x="261" y="47"/>
                  </a:cubicBezTo>
                  <a:cubicBezTo>
                    <a:pt x="224" y="57"/>
                    <a:pt x="187" y="84"/>
                    <a:pt x="150" y="103"/>
                  </a:cubicBezTo>
                  <a:cubicBezTo>
                    <a:pt x="85" y="168"/>
                    <a:pt x="29" y="224"/>
                    <a:pt x="1" y="307"/>
                  </a:cubicBezTo>
                  <a:lnTo>
                    <a:pt x="94" y="224"/>
                  </a:lnTo>
                  <a:cubicBezTo>
                    <a:pt x="131" y="196"/>
                    <a:pt x="150" y="177"/>
                    <a:pt x="187" y="149"/>
                  </a:cubicBezTo>
                  <a:cubicBezTo>
                    <a:pt x="242" y="94"/>
                    <a:pt x="317" y="57"/>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50"/>
            <p:cNvSpPr/>
            <p:nvPr/>
          </p:nvSpPr>
          <p:spPr>
            <a:xfrm>
              <a:off x="4715375" y="2899750"/>
              <a:ext cx="8850" cy="9325"/>
            </a:xfrm>
            <a:custGeom>
              <a:rect b="b" l="l" r="r" t="t"/>
              <a:pathLst>
                <a:path extrusionOk="0" h="373" w="354">
                  <a:moveTo>
                    <a:pt x="354" y="1"/>
                  </a:moveTo>
                  <a:cubicBezTo>
                    <a:pt x="280" y="29"/>
                    <a:pt x="215" y="94"/>
                    <a:pt x="140" y="159"/>
                  </a:cubicBezTo>
                  <a:cubicBezTo>
                    <a:pt x="122" y="187"/>
                    <a:pt x="84" y="215"/>
                    <a:pt x="66" y="252"/>
                  </a:cubicBezTo>
                  <a:cubicBezTo>
                    <a:pt x="38" y="289"/>
                    <a:pt x="10" y="326"/>
                    <a:pt x="1" y="373"/>
                  </a:cubicBezTo>
                  <a:lnTo>
                    <a:pt x="94" y="280"/>
                  </a:lnTo>
                  <a:cubicBezTo>
                    <a:pt x="131" y="252"/>
                    <a:pt x="159" y="233"/>
                    <a:pt x="187" y="196"/>
                  </a:cubicBezTo>
                  <a:cubicBezTo>
                    <a:pt x="242" y="122"/>
                    <a:pt x="307" y="66"/>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50"/>
            <p:cNvSpPr/>
            <p:nvPr/>
          </p:nvSpPr>
          <p:spPr>
            <a:xfrm>
              <a:off x="4707725" y="2903250"/>
              <a:ext cx="6525" cy="10925"/>
            </a:xfrm>
            <a:custGeom>
              <a:rect b="b" l="l" r="r" t="t"/>
              <a:pathLst>
                <a:path extrusionOk="0" h="437" w="261">
                  <a:moveTo>
                    <a:pt x="260" y="0"/>
                  </a:moveTo>
                  <a:cubicBezTo>
                    <a:pt x="195" y="56"/>
                    <a:pt x="140" y="121"/>
                    <a:pt x="93" y="195"/>
                  </a:cubicBezTo>
                  <a:cubicBezTo>
                    <a:pt x="65" y="223"/>
                    <a:pt x="56" y="270"/>
                    <a:pt x="28" y="307"/>
                  </a:cubicBezTo>
                  <a:cubicBezTo>
                    <a:pt x="19" y="344"/>
                    <a:pt x="0" y="391"/>
                    <a:pt x="0" y="437"/>
                  </a:cubicBezTo>
                  <a:lnTo>
                    <a:pt x="65" y="335"/>
                  </a:lnTo>
                  <a:lnTo>
                    <a:pt x="140" y="233"/>
                  </a:lnTo>
                  <a:cubicBezTo>
                    <a:pt x="186" y="149"/>
                    <a:pt x="232" y="75"/>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50"/>
            <p:cNvSpPr/>
            <p:nvPr/>
          </p:nvSpPr>
          <p:spPr>
            <a:xfrm>
              <a:off x="4703525" y="2913700"/>
              <a:ext cx="8400" cy="10000"/>
            </a:xfrm>
            <a:custGeom>
              <a:rect b="b" l="l" r="r" t="t"/>
              <a:pathLst>
                <a:path extrusionOk="0" h="400" w="336">
                  <a:moveTo>
                    <a:pt x="335" y="0"/>
                  </a:moveTo>
                  <a:lnTo>
                    <a:pt x="335" y="0"/>
                  </a:lnTo>
                  <a:cubicBezTo>
                    <a:pt x="261" y="47"/>
                    <a:pt x="187" y="103"/>
                    <a:pt x="131" y="168"/>
                  </a:cubicBezTo>
                  <a:cubicBezTo>
                    <a:pt x="94" y="205"/>
                    <a:pt x="75" y="242"/>
                    <a:pt x="47" y="270"/>
                  </a:cubicBezTo>
                  <a:cubicBezTo>
                    <a:pt x="29" y="307"/>
                    <a:pt x="1" y="353"/>
                    <a:pt x="1" y="400"/>
                  </a:cubicBezTo>
                  <a:cubicBezTo>
                    <a:pt x="29" y="363"/>
                    <a:pt x="57" y="335"/>
                    <a:pt x="85" y="298"/>
                  </a:cubicBezTo>
                  <a:lnTo>
                    <a:pt x="178" y="205"/>
                  </a:lnTo>
                  <a:cubicBezTo>
                    <a:pt x="233" y="140"/>
                    <a:pt x="289" y="75"/>
                    <a:pt x="3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50"/>
            <p:cNvSpPr/>
            <p:nvPr/>
          </p:nvSpPr>
          <p:spPr>
            <a:xfrm>
              <a:off x="4737925" y="2919500"/>
              <a:ext cx="4900" cy="3275"/>
            </a:xfrm>
            <a:custGeom>
              <a:rect b="b" l="l" r="r" t="t"/>
              <a:pathLst>
                <a:path extrusionOk="0" h="131" w="196">
                  <a:moveTo>
                    <a:pt x="195" y="1"/>
                  </a:moveTo>
                  <a:cubicBezTo>
                    <a:pt x="158" y="1"/>
                    <a:pt x="121" y="19"/>
                    <a:pt x="74" y="47"/>
                  </a:cubicBezTo>
                  <a:cubicBezTo>
                    <a:pt x="46" y="66"/>
                    <a:pt x="19" y="84"/>
                    <a:pt x="0" y="131"/>
                  </a:cubicBezTo>
                  <a:cubicBezTo>
                    <a:pt x="46" y="121"/>
                    <a:pt x="74" y="112"/>
                    <a:pt x="112" y="84"/>
                  </a:cubicBezTo>
                  <a:cubicBezTo>
                    <a:pt x="149" y="66"/>
                    <a:pt x="167" y="47"/>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50"/>
            <p:cNvSpPr/>
            <p:nvPr/>
          </p:nvSpPr>
          <p:spPr>
            <a:xfrm>
              <a:off x="4743250" y="2918350"/>
              <a:ext cx="4675" cy="3275"/>
            </a:xfrm>
            <a:custGeom>
              <a:rect b="b" l="l" r="r" t="t"/>
              <a:pathLst>
                <a:path extrusionOk="0" h="131" w="187">
                  <a:moveTo>
                    <a:pt x="187" y="0"/>
                  </a:moveTo>
                  <a:lnTo>
                    <a:pt x="187" y="0"/>
                  </a:lnTo>
                  <a:cubicBezTo>
                    <a:pt x="140" y="9"/>
                    <a:pt x="112" y="19"/>
                    <a:pt x="75" y="47"/>
                  </a:cubicBezTo>
                  <a:cubicBezTo>
                    <a:pt x="47" y="65"/>
                    <a:pt x="19" y="93"/>
                    <a:pt x="1" y="130"/>
                  </a:cubicBezTo>
                  <a:cubicBezTo>
                    <a:pt x="47" y="130"/>
                    <a:pt x="84" y="112"/>
                    <a:pt x="122" y="93"/>
                  </a:cubicBezTo>
                  <a:cubicBezTo>
                    <a:pt x="140" y="65"/>
                    <a:pt x="177" y="47"/>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50"/>
            <p:cNvSpPr/>
            <p:nvPr/>
          </p:nvSpPr>
          <p:spPr>
            <a:xfrm>
              <a:off x="4697275" y="2928325"/>
              <a:ext cx="3975" cy="7700"/>
            </a:xfrm>
            <a:custGeom>
              <a:rect b="b" l="l" r="r" t="t"/>
              <a:pathLst>
                <a:path extrusionOk="0" h="308" w="159">
                  <a:moveTo>
                    <a:pt x="158" y="1"/>
                  </a:moveTo>
                  <a:lnTo>
                    <a:pt x="158" y="1"/>
                  </a:lnTo>
                  <a:cubicBezTo>
                    <a:pt x="102" y="38"/>
                    <a:pt x="74" y="94"/>
                    <a:pt x="37" y="131"/>
                  </a:cubicBezTo>
                  <a:cubicBezTo>
                    <a:pt x="28" y="159"/>
                    <a:pt x="19" y="187"/>
                    <a:pt x="9" y="214"/>
                  </a:cubicBezTo>
                  <a:cubicBezTo>
                    <a:pt x="0" y="252"/>
                    <a:pt x="0" y="270"/>
                    <a:pt x="0" y="307"/>
                  </a:cubicBezTo>
                  <a:cubicBezTo>
                    <a:pt x="47" y="261"/>
                    <a:pt x="74" y="214"/>
                    <a:pt x="102" y="168"/>
                  </a:cubicBezTo>
                  <a:cubicBezTo>
                    <a:pt x="121" y="121"/>
                    <a:pt x="149" y="66"/>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50"/>
            <p:cNvSpPr/>
            <p:nvPr/>
          </p:nvSpPr>
          <p:spPr>
            <a:xfrm>
              <a:off x="4782275" y="3009925"/>
              <a:ext cx="89450" cy="81150"/>
            </a:xfrm>
            <a:custGeom>
              <a:rect b="b" l="l" r="r" t="t"/>
              <a:pathLst>
                <a:path extrusionOk="0" h="3246" w="3578">
                  <a:moveTo>
                    <a:pt x="1750" y="0"/>
                  </a:moveTo>
                  <a:cubicBezTo>
                    <a:pt x="1518" y="0"/>
                    <a:pt x="1275" y="200"/>
                    <a:pt x="1115" y="388"/>
                  </a:cubicBezTo>
                  <a:cubicBezTo>
                    <a:pt x="595" y="1010"/>
                    <a:pt x="233" y="1754"/>
                    <a:pt x="66" y="2543"/>
                  </a:cubicBezTo>
                  <a:cubicBezTo>
                    <a:pt x="1" y="2804"/>
                    <a:pt x="316" y="2980"/>
                    <a:pt x="502" y="3045"/>
                  </a:cubicBezTo>
                  <a:cubicBezTo>
                    <a:pt x="918" y="3170"/>
                    <a:pt x="1351" y="3245"/>
                    <a:pt x="1781" y="3245"/>
                  </a:cubicBezTo>
                  <a:cubicBezTo>
                    <a:pt x="2121" y="3245"/>
                    <a:pt x="2460" y="3198"/>
                    <a:pt x="2788" y="3092"/>
                  </a:cubicBezTo>
                  <a:cubicBezTo>
                    <a:pt x="3011" y="3008"/>
                    <a:pt x="3243" y="2906"/>
                    <a:pt x="3392" y="2720"/>
                  </a:cubicBezTo>
                  <a:cubicBezTo>
                    <a:pt x="3531" y="2525"/>
                    <a:pt x="3578" y="2237"/>
                    <a:pt x="3429" y="2051"/>
                  </a:cubicBezTo>
                  <a:cubicBezTo>
                    <a:pt x="3291" y="1874"/>
                    <a:pt x="3063" y="1844"/>
                    <a:pt x="2836" y="1844"/>
                  </a:cubicBezTo>
                  <a:cubicBezTo>
                    <a:pt x="2789" y="1844"/>
                    <a:pt x="2741" y="1845"/>
                    <a:pt x="2695" y="1847"/>
                  </a:cubicBezTo>
                  <a:cubicBezTo>
                    <a:pt x="2853" y="1735"/>
                    <a:pt x="3029" y="1605"/>
                    <a:pt x="3122" y="1429"/>
                  </a:cubicBezTo>
                  <a:cubicBezTo>
                    <a:pt x="3215" y="1261"/>
                    <a:pt x="3225" y="1010"/>
                    <a:pt x="3076" y="871"/>
                  </a:cubicBezTo>
                  <a:cubicBezTo>
                    <a:pt x="3003" y="803"/>
                    <a:pt x="2903" y="775"/>
                    <a:pt x="2799" y="775"/>
                  </a:cubicBezTo>
                  <a:cubicBezTo>
                    <a:pt x="2690" y="775"/>
                    <a:pt x="2576" y="805"/>
                    <a:pt x="2481" y="853"/>
                  </a:cubicBezTo>
                  <a:cubicBezTo>
                    <a:pt x="2295" y="936"/>
                    <a:pt x="2128" y="1076"/>
                    <a:pt x="1924" y="1131"/>
                  </a:cubicBezTo>
                  <a:cubicBezTo>
                    <a:pt x="2035" y="955"/>
                    <a:pt x="2137" y="769"/>
                    <a:pt x="2156" y="574"/>
                  </a:cubicBezTo>
                  <a:cubicBezTo>
                    <a:pt x="2184" y="379"/>
                    <a:pt x="2110" y="146"/>
                    <a:pt x="1942" y="54"/>
                  </a:cubicBezTo>
                  <a:cubicBezTo>
                    <a:pt x="1881" y="17"/>
                    <a:pt x="1816" y="0"/>
                    <a:pt x="175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50"/>
            <p:cNvSpPr/>
            <p:nvPr/>
          </p:nvSpPr>
          <p:spPr>
            <a:xfrm>
              <a:off x="4784125" y="3009325"/>
              <a:ext cx="88075" cy="81500"/>
            </a:xfrm>
            <a:custGeom>
              <a:rect b="b" l="l" r="r" t="t"/>
              <a:pathLst>
                <a:path extrusionOk="0" h="3260" w="3523">
                  <a:moveTo>
                    <a:pt x="29" y="2549"/>
                  </a:moveTo>
                  <a:lnTo>
                    <a:pt x="29" y="2549"/>
                  </a:lnTo>
                  <a:cubicBezTo>
                    <a:pt x="19" y="2605"/>
                    <a:pt x="1" y="2660"/>
                    <a:pt x="29" y="2707"/>
                  </a:cubicBezTo>
                  <a:cubicBezTo>
                    <a:pt x="20" y="2651"/>
                    <a:pt x="19" y="2605"/>
                    <a:pt x="29" y="2549"/>
                  </a:cubicBezTo>
                  <a:close/>
                  <a:moveTo>
                    <a:pt x="29" y="2707"/>
                  </a:moveTo>
                  <a:cubicBezTo>
                    <a:pt x="38" y="2772"/>
                    <a:pt x="75" y="2818"/>
                    <a:pt x="122" y="2846"/>
                  </a:cubicBezTo>
                  <a:cubicBezTo>
                    <a:pt x="85" y="2818"/>
                    <a:pt x="47" y="2772"/>
                    <a:pt x="29" y="2707"/>
                  </a:cubicBezTo>
                  <a:close/>
                  <a:moveTo>
                    <a:pt x="122" y="2846"/>
                  </a:moveTo>
                  <a:cubicBezTo>
                    <a:pt x="205" y="2930"/>
                    <a:pt x="298" y="2986"/>
                    <a:pt x="400" y="3023"/>
                  </a:cubicBezTo>
                  <a:cubicBezTo>
                    <a:pt x="298" y="2976"/>
                    <a:pt x="205" y="2930"/>
                    <a:pt x="122" y="2846"/>
                  </a:cubicBezTo>
                  <a:close/>
                  <a:moveTo>
                    <a:pt x="1702" y="1"/>
                  </a:moveTo>
                  <a:cubicBezTo>
                    <a:pt x="1686" y="1"/>
                    <a:pt x="1671" y="2"/>
                    <a:pt x="1655" y="3"/>
                  </a:cubicBezTo>
                  <a:cubicBezTo>
                    <a:pt x="1552" y="12"/>
                    <a:pt x="1460" y="50"/>
                    <a:pt x="1376" y="96"/>
                  </a:cubicBezTo>
                  <a:cubicBezTo>
                    <a:pt x="1199" y="198"/>
                    <a:pt x="1069" y="338"/>
                    <a:pt x="958" y="505"/>
                  </a:cubicBezTo>
                  <a:cubicBezTo>
                    <a:pt x="726" y="802"/>
                    <a:pt x="530" y="1146"/>
                    <a:pt x="363" y="1490"/>
                  </a:cubicBezTo>
                  <a:cubicBezTo>
                    <a:pt x="205" y="1843"/>
                    <a:pt x="85" y="2196"/>
                    <a:pt x="1" y="2586"/>
                  </a:cubicBezTo>
                  <a:cubicBezTo>
                    <a:pt x="85" y="2205"/>
                    <a:pt x="205" y="1843"/>
                    <a:pt x="373" y="1499"/>
                  </a:cubicBezTo>
                  <a:cubicBezTo>
                    <a:pt x="540" y="1155"/>
                    <a:pt x="744" y="830"/>
                    <a:pt x="995" y="542"/>
                  </a:cubicBezTo>
                  <a:cubicBezTo>
                    <a:pt x="1107" y="384"/>
                    <a:pt x="1246" y="245"/>
                    <a:pt x="1413" y="152"/>
                  </a:cubicBezTo>
                  <a:cubicBezTo>
                    <a:pt x="1487" y="105"/>
                    <a:pt x="1580" y="78"/>
                    <a:pt x="1664" y="78"/>
                  </a:cubicBezTo>
                  <a:cubicBezTo>
                    <a:pt x="1757" y="78"/>
                    <a:pt x="1841" y="96"/>
                    <a:pt x="1906" y="152"/>
                  </a:cubicBezTo>
                  <a:cubicBezTo>
                    <a:pt x="1980" y="217"/>
                    <a:pt x="2026" y="291"/>
                    <a:pt x="2045" y="375"/>
                  </a:cubicBezTo>
                  <a:cubicBezTo>
                    <a:pt x="2073" y="458"/>
                    <a:pt x="2073" y="551"/>
                    <a:pt x="2063" y="644"/>
                  </a:cubicBezTo>
                  <a:cubicBezTo>
                    <a:pt x="2026" y="821"/>
                    <a:pt x="1933" y="979"/>
                    <a:pt x="1831" y="1146"/>
                  </a:cubicBezTo>
                  <a:lnTo>
                    <a:pt x="1757" y="1248"/>
                  </a:lnTo>
                  <a:lnTo>
                    <a:pt x="1887" y="1211"/>
                  </a:lnTo>
                  <a:cubicBezTo>
                    <a:pt x="2091" y="1155"/>
                    <a:pt x="2268" y="1016"/>
                    <a:pt x="2444" y="932"/>
                  </a:cubicBezTo>
                  <a:cubicBezTo>
                    <a:pt x="2537" y="895"/>
                    <a:pt x="2630" y="867"/>
                    <a:pt x="2723" y="867"/>
                  </a:cubicBezTo>
                  <a:cubicBezTo>
                    <a:pt x="2816" y="867"/>
                    <a:pt x="2909" y="877"/>
                    <a:pt x="2974" y="932"/>
                  </a:cubicBezTo>
                  <a:cubicBezTo>
                    <a:pt x="3048" y="988"/>
                    <a:pt x="3085" y="1072"/>
                    <a:pt x="3095" y="1155"/>
                  </a:cubicBezTo>
                  <a:cubicBezTo>
                    <a:pt x="3104" y="1248"/>
                    <a:pt x="3085" y="1341"/>
                    <a:pt x="3039" y="1425"/>
                  </a:cubicBezTo>
                  <a:cubicBezTo>
                    <a:pt x="2955" y="1583"/>
                    <a:pt x="2779" y="1713"/>
                    <a:pt x="2621" y="1824"/>
                  </a:cubicBezTo>
                  <a:lnTo>
                    <a:pt x="2463" y="1945"/>
                  </a:lnTo>
                  <a:lnTo>
                    <a:pt x="2649" y="1926"/>
                  </a:lnTo>
                  <a:cubicBezTo>
                    <a:pt x="2723" y="1926"/>
                    <a:pt x="2797" y="1922"/>
                    <a:pt x="2869" y="1922"/>
                  </a:cubicBezTo>
                  <a:cubicBezTo>
                    <a:pt x="2905" y="1922"/>
                    <a:pt x="2940" y="1923"/>
                    <a:pt x="2974" y="1926"/>
                  </a:cubicBezTo>
                  <a:cubicBezTo>
                    <a:pt x="3085" y="1945"/>
                    <a:pt x="3188" y="1964"/>
                    <a:pt x="3271" y="2019"/>
                  </a:cubicBezTo>
                  <a:cubicBezTo>
                    <a:pt x="3346" y="2084"/>
                    <a:pt x="3411" y="2159"/>
                    <a:pt x="3429" y="2252"/>
                  </a:cubicBezTo>
                  <a:cubicBezTo>
                    <a:pt x="3457" y="2344"/>
                    <a:pt x="3439" y="2465"/>
                    <a:pt x="3411" y="2558"/>
                  </a:cubicBezTo>
                  <a:cubicBezTo>
                    <a:pt x="3374" y="2651"/>
                    <a:pt x="3318" y="2744"/>
                    <a:pt x="3234" y="2818"/>
                  </a:cubicBezTo>
                  <a:cubicBezTo>
                    <a:pt x="3151" y="2883"/>
                    <a:pt x="3058" y="2939"/>
                    <a:pt x="2965" y="2986"/>
                  </a:cubicBezTo>
                  <a:cubicBezTo>
                    <a:pt x="2872" y="3032"/>
                    <a:pt x="2770" y="3069"/>
                    <a:pt x="2667" y="3106"/>
                  </a:cubicBezTo>
                  <a:cubicBezTo>
                    <a:pt x="2556" y="3134"/>
                    <a:pt x="2454" y="3162"/>
                    <a:pt x="2352" y="3190"/>
                  </a:cubicBezTo>
                  <a:cubicBezTo>
                    <a:pt x="2138" y="3227"/>
                    <a:pt x="1919" y="3246"/>
                    <a:pt x="1700" y="3246"/>
                  </a:cubicBezTo>
                  <a:cubicBezTo>
                    <a:pt x="1480" y="3246"/>
                    <a:pt x="1260" y="3227"/>
                    <a:pt x="1041" y="3190"/>
                  </a:cubicBezTo>
                  <a:lnTo>
                    <a:pt x="1041" y="3190"/>
                  </a:lnTo>
                  <a:cubicBezTo>
                    <a:pt x="1286" y="3232"/>
                    <a:pt x="1539" y="3260"/>
                    <a:pt x="1793" y="3260"/>
                  </a:cubicBezTo>
                  <a:cubicBezTo>
                    <a:pt x="1983" y="3260"/>
                    <a:pt x="2174" y="3244"/>
                    <a:pt x="2361" y="3209"/>
                  </a:cubicBezTo>
                  <a:cubicBezTo>
                    <a:pt x="2472" y="3190"/>
                    <a:pt x="2584" y="3162"/>
                    <a:pt x="2686" y="3144"/>
                  </a:cubicBezTo>
                  <a:cubicBezTo>
                    <a:pt x="2797" y="3116"/>
                    <a:pt x="2900" y="3069"/>
                    <a:pt x="3002" y="3023"/>
                  </a:cubicBezTo>
                  <a:cubicBezTo>
                    <a:pt x="3076" y="3013"/>
                    <a:pt x="3169" y="2958"/>
                    <a:pt x="3262" y="2874"/>
                  </a:cubicBezTo>
                  <a:cubicBezTo>
                    <a:pt x="3336" y="2800"/>
                    <a:pt x="3420" y="2698"/>
                    <a:pt x="3466" y="2595"/>
                  </a:cubicBezTo>
                  <a:cubicBezTo>
                    <a:pt x="3513" y="2493"/>
                    <a:pt x="3522" y="2363"/>
                    <a:pt x="3504" y="2242"/>
                  </a:cubicBezTo>
                  <a:cubicBezTo>
                    <a:pt x="3476" y="2131"/>
                    <a:pt x="3411" y="2010"/>
                    <a:pt x="3299" y="1945"/>
                  </a:cubicBezTo>
                  <a:cubicBezTo>
                    <a:pt x="3197" y="1871"/>
                    <a:pt x="3085" y="1843"/>
                    <a:pt x="2965" y="1824"/>
                  </a:cubicBezTo>
                  <a:cubicBezTo>
                    <a:pt x="2909" y="1815"/>
                    <a:pt x="2863" y="1815"/>
                    <a:pt x="2807" y="1815"/>
                  </a:cubicBezTo>
                  <a:cubicBezTo>
                    <a:pt x="2835" y="1796"/>
                    <a:pt x="2872" y="1759"/>
                    <a:pt x="2909" y="1722"/>
                  </a:cubicBezTo>
                  <a:cubicBezTo>
                    <a:pt x="2993" y="1657"/>
                    <a:pt x="3058" y="1573"/>
                    <a:pt x="3113" y="1471"/>
                  </a:cubicBezTo>
                  <a:cubicBezTo>
                    <a:pt x="3160" y="1360"/>
                    <a:pt x="3197" y="1257"/>
                    <a:pt x="3188" y="1146"/>
                  </a:cubicBezTo>
                  <a:cubicBezTo>
                    <a:pt x="3178" y="1025"/>
                    <a:pt x="3132" y="914"/>
                    <a:pt x="3020" y="839"/>
                  </a:cubicBezTo>
                  <a:cubicBezTo>
                    <a:pt x="2937" y="781"/>
                    <a:pt x="2831" y="745"/>
                    <a:pt x="2730" y="745"/>
                  </a:cubicBezTo>
                  <a:cubicBezTo>
                    <a:pt x="2718" y="745"/>
                    <a:pt x="2707" y="746"/>
                    <a:pt x="2695" y="746"/>
                  </a:cubicBezTo>
                  <a:cubicBezTo>
                    <a:pt x="2584" y="756"/>
                    <a:pt x="2482" y="784"/>
                    <a:pt x="2389" y="830"/>
                  </a:cubicBezTo>
                  <a:cubicBezTo>
                    <a:pt x="2231" y="895"/>
                    <a:pt x="2110" y="988"/>
                    <a:pt x="1971" y="1062"/>
                  </a:cubicBezTo>
                  <a:cubicBezTo>
                    <a:pt x="2036" y="932"/>
                    <a:pt x="2110" y="793"/>
                    <a:pt x="2129" y="644"/>
                  </a:cubicBezTo>
                  <a:cubicBezTo>
                    <a:pt x="2138" y="542"/>
                    <a:pt x="2138" y="431"/>
                    <a:pt x="2110" y="338"/>
                  </a:cubicBezTo>
                  <a:cubicBezTo>
                    <a:pt x="2082" y="245"/>
                    <a:pt x="2026" y="152"/>
                    <a:pt x="1943" y="87"/>
                  </a:cubicBezTo>
                  <a:cubicBezTo>
                    <a:pt x="1872" y="24"/>
                    <a:pt x="1788" y="1"/>
                    <a:pt x="17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50"/>
            <p:cNvSpPr/>
            <p:nvPr/>
          </p:nvSpPr>
          <p:spPr>
            <a:xfrm>
              <a:off x="4784600" y="3038200"/>
              <a:ext cx="45775" cy="39975"/>
            </a:xfrm>
            <a:custGeom>
              <a:rect b="b" l="l" r="r" t="t"/>
              <a:pathLst>
                <a:path extrusionOk="0" h="1599" w="1831">
                  <a:moveTo>
                    <a:pt x="1831" y="0"/>
                  </a:moveTo>
                  <a:lnTo>
                    <a:pt x="1831" y="0"/>
                  </a:lnTo>
                  <a:cubicBezTo>
                    <a:pt x="1682" y="140"/>
                    <a:pt x="1533" y="270"/>
                    <a:pt x="1385" y="400"/>
                  </a:cubicBezTo>
                  <a:lnTo>
                    <a:pt x="930" y="809"/>
                  </a:lnTo>
                  <a:lnTo>
                    <a:pt x="474" y="1217"/>
                  </a:lnTo>
                  <a:cubicBezTo>
                    <a:pt x="391" y="1282"/>
                    <a:pt x="326" y="1347"/>
                    <a:pt x="242" y="1412"/>
                  </a:cubicBezTo>
                  <a:cubicBezTo>
                    <a:pt x="158" y="1487"/>
                    <a:pt x="84" y="1543"/>
                    <a:pt x="0" y="1598"/>
                  </a:cubicBezTo>
                  <a:cubicBezTo>
                    <a:pt x="177" y="1505"/>
                    <a:pt x="335" y="1385"/>
                    <a:pt x="502" y="1255"/>
                  </a:cubicBezTo>
                  <a:cubicBezTo>
                    <a:pt x="660" y="1124"/>
                    <a:pt x="809" y="994"/>
                    <a:pt x="967" y="855"/>
                  </a:cubicBezTo>
                  <a:cubicBezTo>
                    <a:pt x="1115" y="716"/>
                    <a:pt x="1264" y="576"/>
                    <a:pt x="1403" y="437"/>
                  </a:cubicBezTo>
                  <a:cubicBezTo>
                    <a:pt x="1552" y="288"/>
                    <a:pt x="1691" y="149"/>
                    <a:pt x="18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50"/>
            <p:cNvSpPr/>
            <p:nvPr/>
          </p:nvSpPr>
          <p:spPr>
            <a:xfrm>
              <a:off x="4785750" y="3056775"/>
              <a:ext cx="63225" cy="24175"/>
            </a:xfrm>
            <a:custGeom>
              <a:rect b="b" l="l" r="r" t="t"/>
              <a:pathLst>
                <a:path extrusionOk="0" h="967" w="2529">
                  <a:moveTo>
                    <a:pt x="2528" y="1"/>
                  </a:moveTo>
                  <a:cubicBezTo>
                    <a:pt x="2314" y="56"/>
                    <a:pt x="2101" y="131"/>
                    <a:pt x="1878" y="224"/>
                  </a:cubicBezTo>
                  <a:cubicBezTo>
                    <a:pt x="1673" y="289"/>
                    <a:pt x="1450" y="363"/>
                    <a:pt x="1237" y="437"/>
                  </a:cubicBezTo>
                  <a:lnTo>
                    <a:pt x="614" y="688"/>
                  </a:lnTo>
                  <a:cubicBezTo>
                    <a:pt x="400" y="762"/>
                    <a:pt x="196" y="846"/>
                    <a:pt x="1" y="967"/>
                  </a:cubicBezTo>
                  <a:cubicBezTo>
                    <a:pt x="103" y="920"/>
                    <a:pt x="205" y="874"/>
                    <a:pt x="308" y="837"/>
                  </a:cubicBezTo>
                  <a:cubicBezTo>
                    <a:pt x="419" y="800"/>
                    <a:pt x="521" y="753"/>
                    <a:pt x="623" y="716"/>
                  </a:cubicBezTo>
                  <a:lnTo>
                    <a:pt x="1265" y="484"/>
                  </a:lnTo>
                  <a:lnTo>
                    <a:pt x="1906" y="242"/>
                  </a:lnTo>
                  <a:lnTo>
                    <a:pt x="25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50"/>
            <p:cNvSpPr/>
            <p:nvPr/>
          </p:nvSpPr>
          <p:spPr>
            <a:xfrm>
              <a:off x="4802950" y="3055850"/>
              <a:ext cx="13025" cy="11625"/>
            </a:xfrm>
            <a:custGeom>
              <a:rect b="b" l="l" r="r" t="t"/>
              <a:pathLst>
                <a:path extrusionOk="0" h="465" w="521">
                  <a:moveTo>
                    <a:pt x="521" y="0"/>
                  </a:moveTo>
                  <a:cubicBezTo>
                    <a:pt x="419" y="56"/>
                    <a:pt x="326" y="140"/>
                    <a:pt x="242" y="223"/>
                  </a:cubicBezTo>
                  <a:cubicBezTo>
                    <a:pt x="196" y="261"/>
                    <a:pt x="158" y="288"/>
                    <a:pt x="112" y="335"/>
                  </a:cubicBezTo>
                  <a:cubicBezTo>
                    <a:pt x="75" y="381"/>
                    <a:pt x="47" y="418"/>
                    <a:pt x="0" y="465"/>
                  </a:cubicBezTo>
                  <a:cubicBezTo>
                    <a:pt x="56" y="446"/>
                    <a:pt x="103" y="409"/>
                    <a:pt x="149" y="372"/>
                  </a:cubicBezTo>
                  <a:cubicBezTo>
                    <a:pt x="196" y="335"/>
                    <a:pt x="242" y="288"/>
                    <a:pt x="288" y="261"/>
                  </a:cubicBezTo>
                  <a:cubicBezTo>
                    <a:pt x="372" y="177"/>
                    <a:pt x="446" y="93"/>
                    <a:pt x="5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50"/>
            <p:cNvSpPr/>
            <p:nvPr/>
          </p:nvSpPr>
          <p:spPr>
            <a:xfrm>
              <a:off x="4814325" y="3052375"/>
              <a:ext cx="7225" cy="8150"/>
            </a:xfrm>
            <a:custGeom>
              <a:rect b="b" l="l" r="r" t="t"/>
              <a:pathLst>
                <a:path extrusionOk="0" h="326" w="289">
                  <a:moveTo>
                    <a:pt x="289" y="0"/>
                  </a:moveTo>
                  <a:lnTo>
                    <a:pt x="289" y="0"/>
                  </a:lnTo>
                  <a:cubicBezTo>
                    <a:pt x="224" y="37"/>
                    <a:pt x="177" y="93"/>
                    <a:pt x="140" y="167"/>
                  </a:cubicBezTo>
                  <a:cubicBezTo>
                    <a:pt x="122" y="186"/>
                    <a:pt x="94" y="223"/>
                    <a:pt x="75" y="242"/>
                  </a:cubicBezTo>
                  <a:cubicBezTo>
                    <a:pt x="56" y="269"/>
                    <a:pt x="29" y="307"/>
                    <a:pt x="1" y="325"/>
                  </a:cubicBezTo>
                  <a:cubicBezTo>
                    <a:pt x="38" y="316"/>
                    <a:pt x="75" y="288"/>
                    <a:pt x="94" y="269"/>
                  </a:cubicBezTo>
                  <a:cubicBezTo>
                    <a:pt x="131" y="242"/>
                    <a:pt x="159" y="214"/>
                    <a:pt x="177" y="186"/>
                  </a:cubicBezTo>
                  <a:cubicBezTo>
                    <a:pt x="224" y="130"/>
                    <a:pt x="261" y="74"/>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50"/>
            <p:cNvSpPr/>
            <p:nvPr/>
          </p:nvSpPr>
          <p:spPr>
            <a:xfrm>
              <a:off x="4812250" y="3056075"/>
              <a:ext cx="13250" cy="9075"/>
            </a:xfrm>
            <a:custGeom>
              <a:rect b="b" l="l" r="r" t="t"/>
              <a:pathLst>
                <a:path extrusionOk="0" h="363" w="530">
                  <a:moveTo>
                    <a:pt x="530" y="1"/>
                  </a:moveTo>
                  <a:lnTo>
                    <a:pt x="530" y="1"/>
                  </a:lnTo>
                  <a:cubicBezTo>
                    <a:pt x="427" y="47"/>
                    <a:pt x="335" y="112"/>
                    <a:pt x="251" y="168"/>
                  </a:cubicBezTo>
                  <a:cubicBezTo>
                    <a:pt x="158" y="224"/>
                    <a:pt x="74" y="298"/>
                    <a:pt x="0" y="363"/>
                  </a:cubicBezTo>
                  <a:cubicBezTo>
                    <a:pt x="56" y="344"/>
                    <a:pt x="102" y="317"/>
                    <a:pt x="149" y="298"/>
                  </a:cubicBezTo>
                  <a:cubicBezTo>
                    <a:pt x="195" y="270"/>
                    <a:pt x="242" y="252"/>
                    <a:pt x="288" y="214"/>
                  </a:cubicBezTo>
                  <a:cubicBezTo>
                    <a:pt x="372" y="159"/>
                    <a:pt x="465" y="84"/>
                    <a:pt x="5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50"/>
            <p:cNvSpPr/>
            <p:nvPr/>
          </p:nvSpPr>
          <p:spPr>
            <a:xfrm>
              <a:off x="4797600" y="3068150"/>
              <a:ext cx="9325" cy="4225"/>
            </a:xfrm>
            <a:custGeom>
              <a:rect b="b" l="l" r="r" t="t"/>
              <a:pathLst>
                <a:path extrusionOk="0" h="169" w="373">
                  <a:moveTo>
                    <a:pt x="372" y="1"/>
                  </a:moveTo>
                  <a:cubicBezTo>
                    <a:pt x="307" y="10"/>
                    <a:pt x="242" y="29"/>
                    <a:pt x="177" y="57"/>
                  </a:cubicBezTo>
                  <a:cubicBezTo>
                    <a:pt x="103" y="94"/>
                    <a:pt x="47" y="122"/>
                    <a:pt x="1" y="168"/>
                  </a:cubicBezTo>
                  <a:cubicBezTo>
                    <a:pt x="75" y="168"/>
                    <a:pt x="140" y="140"/>
                    <a:pt x="196" y="112"/>
                  </a:cubicBezTo>
                  <a:cubicBezTo>
                    <a:pt x="261" y="75"/>
                    <a:pt x="326" y="47"/>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50"/>
            <p:cNvSpPr/>
            <p:nvPr/>
          </p:nvSpPr>
          <p:spPr>
            <a:xfrm>
              <a:off x="4846375" y="3041675"/>
              <a:ext cx="10725" cy="10700"/>
            </a:xfrm>
            <a:custGeom>
              <a:rect b="b" l="l" r="r" t="t"/>
              <a:pathLst>
                <a:path extrusionOk="0" h="428" w="429">
                  <a:moveTo>
                    <a:pt x="428" y="1"/>
                  </a:moveTo>
                  <a:lnTo>
                    <a:pt x="428" y="1"/>
                  </a:lnTo>
                  <a:cubicBezTo>
                    <a:pt x="354" y="56"/>
                    <a:pt x="280" y="131"/>
                    <a:pt x="215" y="196"/>
                  </a:cubicBezTo>
                  <a:cubicBezTo>
                    <a:pt x="177" y="242"/>
                    <a:pt x="140" y="279"/>
                    <a:pt x="103" y="317"/>
                  </a:cubicBezTo>
                  <a:cubicBezTo>
                    <a:pt x="75" y="344"/>
                    <a:pt x="38" y="391"/>
                    <a:pt x="1" y="428"/>
                  </a:cubicBezTo>
                  <a:cubicBezTo>
                    <a:pt x="47" y="409"/>
                    <a:pt x="94" y="382"/>
                    <a:pt x="131" y="344"/>
                  </a:cubicBezTo>
                  <a:cubicBezTo>
                    <a:pt x="177" y="317"/>
                    <a:pt x="215" y="279"/>
                    <a:pt x="242" y="242"/>
                  </a:cubicBezTo>
                  <a:cubicBezTo>
                    <a:pt x="317" y="177"/>
                    <a:pt x="382" y="94"/>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50"/>
            <p:cNvSpPr/>
            <p:nvPr/>
          </p:nvSpPr>
          <p:spPr>
            <a:xfrm>
              <a:off x="4840575" y="3047250"/>
              <a:ext cx="7700" cy="7225"/>
            </a:xfrm>
            <a:custGeom>
              <a:rect b="b" l="l" r="r" t="t"/>
              <a:pathLst>
                <a:path extrusionOk="0" h="289" w="308">
                  <a:moveTo>
                    <a:pt x="307" y="1"/>
                  </a:moveTo>
                  <a:cubicBezTo>
                    <a:pt x="242" y="47"/>
                    <a:pt x="196" y="94"/>
                    <a:pt x="140" y="140"/>
                  </a:cubicBezTo>
                  <a:cubicBezTo>
                    <a:pt x="94" y="186"/>
                    <a:pt x="47" y="233"/>
                    <a:pt x="1" y="289"/>
                  </a:cubicBezTo>
                  <a:cubicBezTo>
                    <a:pt x="47" y="279"/>
                    <a:pt x="75" y="261"/>
                    <a:pt x="103" y="242"/>
                  </a:cubicBezTo>
                  <a:cubicBezTo>
                    <a:pt x="140" y="214"/>
                    <a:pt x="168" y="196"/>
                    <a:pt x="186" y="168"/>
                  </a:cubicBezTo>
                  <a:cubicBezTo>
                    <a:pt x="205" y="149"/>
                    <a:pt x="233" y="121"/>
                    <a:pt x="261" y="94"/>
                  </a:cubicBezTo>
                  <a:cubicBezTo>
                    <a:pt x="270" y="66"/>
                    <a:pt x="289" y="28"/>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50"/>
            <p:cNvSpPr/>
            <p:nvPr/>
          </p:nvSpPr>
          <p:spPr>
            <a:xfrm>
              <a:off x="4851950" y="3037950"/>
              <a:ext cx="3275" cy="4925"/>
            </a:xfrm>
            <a:custGeom>
              <a:rect b="b" l="l" r="r" t="t"/>
              <a:pathLst>
                <a:path extrusionOk="0" h="197" w="131">
                  <a:moveTo>
                    <a:pt x="131" y="1"/>
                  </a:moveTo>
                  <a:cubicBezTo>
                    <a:pt x="94" y="29"/>
                    <a:pt x="66" y="57"/>
                    <a:pt x="57" y="94"/>
                  </a:cubicBezTo>
                  <a:cubicBezTo>
                    <a:pt x="47" y="103"/>
                    <a:pt x="38" y="122"/>
                    <a:pt x="19" y="140"/>
                  </a:cubicBezTo>
                  <a:cubicBezTo>
                    <a:pt x="10" y="159"/>
                    <a:pt x="10" y="168"/>
                    <a:pt x="1" y="196"/>
                  </a:cubicBezTo>
                  <a:cubicBezTo>
                    <a:pt x="47" y="187"/>
                    <a:pt x="84" y="159"/>
                    <a:pt x="103" y="122"/>
                  </a:cubicBezTo>
                  <a:cubicBezTo>
                    <a:pt x="112" y="103"/>
                    <a:pt x="112" y="94"/>
                    <a:pt x="131" y="66"/>
                  </a:cubicBezTo>
                  <a:lnTo>
                    <a:pt x="13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50"/>
            <p:cNvSpPr/>
            <p:nvPr/>
          </p:nvSpPr>
          <p:spPr>
            <a:xfrm>
              <a:off x="4858000" y="3068625"/>
              <a:ext cx="8150" cy="11175"/>
            </a:xfrm>
            <a:custGeom>
              <a:rect b="b" l="l" r="r" t="t"/>
              <a:pathLst>
                <a:path extrusionOk="0" h="447" w="326">
                  <a:moveTo>
                    <a:pt x="307" y="0"/>
                  </a:moveTo>
                  <a:cubicBezTo>
                    <a:pt x="307" y="103"/>
                    <a:pt x="270" y="186"/>
                    <a:pt x="223" y="261"/>
                  </a:cubicBezTo>
                  <a:cubicBezTo>
                    <a:pt x="186" y="288"/>
                    <a:pt x="149" y="316"/>
                    <a:pt x="121" y="353"/>
                  </a:cubicBezTo>
                  <a:cubicBezTo>
                    <a:pt x="93" y="363"/>
                    <a:pt x="84" y="381"/>
                    <a:pt x="56" y="400"/>
                  </a:cubicBezTo>
                  <a:cubicBezTo>
                    <a:pt x="38" y="409"/>
                    <a:pt x="28" y="428"/>
                    <a:pt x="0" y="446"/>
                  </a:cubicBezTo>
                  <a:cubicBezTo>
                    <a:pt x="28" y="428"/>
                    <a:pt x="47" y="428"/>
                    <a:pt x="75" y="418"/>
                  </a:cubicBezTo>
                  <a:lnTo>
                    <a:pt x="140" y="381"/>
                  </a:lnTo>
                  <a:cubicBezTo>
                    <a:pt x="177" y="363"/>
                    <a:pt x="223" y="335"/>
                    <a:pt x="261" y="288"/>
                  </a:cubicBezTo>
                  <a:cubicBezTo>
                    <a:pt x="288" y="251"/>
                    <a:pt x="316" y="195"/>
                    <a:pt x="326" y="149"/>
                  </a:cubicBezTo>
                  <a:cubicBezTo>
                    <a:pt x="326" y="103"/>
                    <a:pt x="326" y="47"/>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50"/>
            <p:cNvSpPr/>
            <p:nvPr/>
          </p:nvSpPr>
          <p:spPr>
            <a:xfrm>
              <a:off x="4848475" y="3075350"/>
              <a:ext cx="12100" cy="5700"/>
            </a:xfrm>
            <a:custGeom>
              <a:rect b="b" l="l" r="r" t="t"/>
              <a:pathLst>
                <a:path extrusionOk="0" h="228" w="484">
                  <a:moveTo>
                    <a:pt x="484" y="1"/>
                  </a:moveTo>
                  <a:lnTo>
                    <a:pt x="484" y="1"/>
                  </a:lnTo>
                  <a:cubicBezTo>
                    <a:pt x="437" y="10"/>
                    <a:pt x="391" y="38"/>
                    <a:pt x="344" y="47"/>
                  </a:cubicBezTo>
                  <a:cubicBezTo>
                    <a:pt x="316" y="66"/>
                    <a:pt x="261" y="84"/>
                    <a:pt x="233" y="103"/>
                  </a:cubicBezTo>
                  <a:lnTo>
                    <a:pt x="112" y="159"/>
                  </a:lnTo>
                  <a:cubicBezTo>
                    <a:pt x="84" y="187"/>
                    <a:pt x="47" y="205"/>
                    <a:pt x="0" y="224"/>
                  </a:cubicBezTo>
                  <a:cubicBezTo>
                    <a:pt x="13" y="226"/>
                    <a:pt x="25" y="227"/>
                    <a:pt x="38" y="227"/>
                  </a:cubicBezTo>
                  <a:cubicBezTo>
                    <a:pt x="72" y="227"/>
                    <a:pt x="106" y="219"/>
                    <a:pt x="140" y="205"/>
                  </a:cubicBezTo>
                  <a:cubicBezTo>
                    <a:pt x="186" y="196"/>
                    <a:pt x="233" y="187"/>
                    <a:pt x="261" y="159"/>
                  </a:cubicBezTo>
                  <a:cubicBezTo>
                    <a:pt x="344" y="112"/>
                    <a:pt x="419" y="66"/>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50"/>
            <p:cNvSpPr/>
            <p:nvPr/>
          </p:nvSpPr>
          <p:spPr>
            <a:xfrm>
              <a:off x="4842675" y="3082800"/>
              <a:ext cx="11875" cy="3275"/>
            </a:xfrm>
            <a:custGeom>
              <a:rect b="b" l="l" r="r" t="t"/>
              <a:pathLst>
                <a:path extrusionOk="0" h="131" w="475">
                  <a:moveTo>
                    <a:pt x="474" y="0"/>
                  </a:moveTo>
                  <a:lnTo>
                    <a:pt x="474" y="0"/>
                  </a:lnTo>
                  <a:cubicBezTo>
                    <a:pt x="390" y="19"/>
                    <a:pt x="316" y="28"/>
                    <a:pt x="232" y="65"/>
                  </a:cubicBezTo>
                  <a:cubicBezTo>
                    <a:pt x="149" y="84"/>
                    <a:pt x="84" y="93"/>
                    <a:pt x="0" y="121"/>
                  </a:cubicBezTo>
                  <a:cubicBezTo>
                    <a:pt x="47" y="130"/>
                    <a:pt x="84" y="130"/>
                    <a:pt x="130" y="130"/>
                  </a:cubicBezTo>
                  <a:cubicBezTo>
                    <a:pt x="177" y="130"/>
                    <a:pt x="223" y="121"/>
                    <a:pt x="251" y="112"/>
                  </a:cubicBezTo>
                  <a:cubicBezTo>
                    <a:pt x="288" y="93"/>
                    <a:pt x="335" y="74"/>
                    <a:pt x="372" y="65"/>
                  </a:cubicBezTo>
                  <a:cubicBezTo>
                    <a:pt x="409" y="47"/>
                    <a:pt x="437" y="28"/>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50"/>
            <p:cNvSpPr/>
            <p:nvPr/>
          </p:nvSpPr>
          <p:spPr>
            <a:xfrm>
              <a:off x="4851950" y="3073025"/>
              <a:ext cx="7225" cy="3800"/>
            </a:xfrm>
            <a:custGeom>
              <a:rect b="b" l="l" r="r" t="t"/>
              <a:pathLst>
                <a:path extrusionOk="0" h="152" w="289">
                  <a:moveTo>
                    <a:pt x="289" y="1"/>
                  </a:moveTo>
                  <a:lnTo>
                    <a:pt x="289" y="1"/>
                  </a:lnTo>
                  <a:cubicBezTo>
                    <a:pt x="242" y="10"/>
                    <a:pt x="196" y="47"/>
                    <a:pt x="140" y="57"/>
                  </a:cubicBezTo>
                  <a:cubicBezTo>
                    <a:pt x="94" y="94"/>
                    <a:pt x="47" y="112"/>
                    <a:pt x="1" y="150"/>
                  </a:cubicBezTo>
                  <a:cubicBezTo>
                    <a:pt x="12" y="151"/>
                    <a:pt x="24" y="152"/>
                    <a:pt x="35" y="152"/>
                  </a:cubicBezTo>
                  <a:cubicBezTo>
                    <a:pt x="86" y="152"/>
                    <a:pt x="132" y="135"/>
                    <a:pt x="177" y="112"/>
                  </a:cubicBezTo>
                  <a:cubicBezTo>
                    <a:pt x="196" y="103"/>
                    <a:pt x="215" y="94"/>
                    <a:pt x="242" y="66"/>
                  </a:cubicBezTo>
                  <a:cubicBezTo>
                    <a:pt x="252" y="47"/>
                    <a:pt x="280" y="19"/>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50"/>
            <p:cNvSpPr/>
            <p:nvPr/>
          </p:nvSpPr>
          <p:spPr>
            <a:xfrm>
              <a:off x="4791800" y="3082100"/>
              <a:ext cx="11650" cy="3925"/>
            </a:xfrm>
            <a:custGeom>
              <a:rect b="b" l="l" r="r" t="t"/>
              <a:pathLst>
                <a:path extrusionOk="0" h="157" w="466">
                  <a:moveTo>
                    <a:pt x="1" y="0"/>
                  </a:moveTo>
                  <a:cubicBezTo>
                    <a:pt x="28" y="28"/>
                    <a:pt x="56" y="56"/>
                    <a:pt x="93" y="65"/>
                  </a:cubicBezTo>
                  <a:cubicBezTo>
                    <a:pt x="131" y="93"/>
                    <a:pt x="177" y="112"/>
                    <a:pt x="214" y="121"/>
                  </a:cubicBezTo>
                  <a:cubicBezTo>
                    <a:pt x="268" y="141"/>
                    <a:pt x="331" y="156"/>
                    <a:pt x="393" y="156"/>
                  </a:cubicBezTo>
                  <a:cubicBezTo>
                    <a:pt x="418" y="156"/>
                    <a:pt x="442" y="154"/>
                    <a:pt x="465" y="149"/>
                  </a:cubicBezTo>
                  <a:cubicBezTo>
                    <a:pt x="381" y="121"/>
                    <a:pt x="316" y="93"/>
                    <a:pt x="233" y="65"/>
                  </a:cubicBezTo>
                  <a:cubicBezTo>
                    <a:pt x="168" y="47"/>
                    <a:pt x="84"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50"/>
            <p:cNvSpPr/>
            <p:nvPr/>
          </p:nvSpPr>
          <p:spPr>
            <a:xfrm>
              <a:off x="4796675" y="3080925"/>
              <a:ext cx="9325" cy="2500"/>
            </a:xfrm>
            <a:custGeom>
              <a:rect b="b" l="l" r="r" t="t"/>
              <a:pathLst>
                <a:path extrusionOk="0" h="100" w="373">
                  <a:moveTo>
                    <a:pt x="1" y="1"/>
                  </a:moveTo>
                  <a:cubicBezTo>
                    <a:pt x="28" y="29"/>
                    <a:pt x="47" y="57"/>
                    <a:pt x="84" y="57"/>
                  </a:cubicBezTo>
                  <a:cubicBezTo>
                    <a:pt x="103" y="75"/>
                    <a:pt x="140" y="75"/>
                    <a:pt x="177" y="94"/>
                  </a:cubicBezTo>
                  <a:cubicBezTo>
                    <a:pt x="201" y="97"/>
                    <a:pt x="226" y="99"/>
                    <a:pt x="251" y="99"/>
                  </a:cubicBezTo>
                  <a:cubicBezTo>
                    <a:pt x="294" y="99"/>
                    <a:pt x="337" y="93"/>
                    <a:pt x="372" y="75"/>
                  </a:cubicBezTo>
                  <a:cubicBezTo>
                    <a:pt x="335" y="66"/>
                    <a:pt x="317" y="66"/>
                    <a:pt x="279" y="57"/>
                  </a:cubicBezTo>
                  <a:cubicBezTo>
                    <a:pt x="242" y="47"/>
                    <a:pt x="224" y="47"/>
                    <a:pt x="186" y="29"/>
                  </a:cubicBezTo>
                  <a:cubicBezTo>
                    <a:pt x="131" y="19"/>
                    <a:pt x="75"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50"/>
            <p:cNvSpPr/>
            <p:nvPr/>
          </p:nvSpPr>
          <p:spPr>
            <a:xfrm>
              <a:off x="4801325" y="3075825"/>
              <a:ext cx="9075" cy="3125"/>
            </a:xfrm>
            <a:custGeom>
              <a:rect b="b" l="l" r="r" t="t"/>
              <a:pathLst>
                <a:path extrusionOk="0" h="125" w="363">
                  <a:moveTo>
                    <a:pt x="363" y="0"/>
                  </a:moveTo>
                  <a:cubicBezTo>
                    <a:pt x="307" y="0"/>
                    <a:pt x="233" y="10"/>
                    <a:pt x="177" y="38"/>
                  </a:cubicBezTo>
                  <a:cubicBezTo>
                    <a:pt x="121" y="65"/>
                    <a:pt x="65" y="84"/>
                    <a:pt x="0" y="121"/>
                  </a:cubicBezTo>
                  <a:cubicBezTo>
                    <a:pt x="19" y="123"/>
                    <a:pt x="36" y="125"/>
                    <a:pt x="53" y="125"/>
                  </a:cubicBezTo>
                  <a:cubicBezTo>
                    <a:pt x="103" y="125"/>
                    <a:pt x="144" y="114"/>
                    <a:pt x="186" y="93"/>
                  </a:cubicBezTo>
                  <a:cubicBezTo>
                    <a:pt x="223" y="84"/>
                    <a:pt x="251" y="75"/>
                    <a:pt x="279" y="65"/>
                  </a:cubicBezTo>
                  <a:cubicBezTo>
                    <a:pt x="307" y="38"/>
                    <a:pt x="344" y="28"/>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50"/>
            <p:cNvSpPr/>
            <p:nvPr/>
          </p:nvSpPr>
          <p:spPr>
            <a:xfrm>
              <a:off x="4806425" y="3080000"/>
              <a:ext cx="8175" cy="1500"/>
            </a:xfrm>
            <a:custGeom>
              <a:rect b="b" l="l" r="r" t="t"/>
              <a:pathLst>
                <a:path extrusionOk="0" h="60" w="327">
                  <a:moveTo>
                    <a:pt x="159" y="1"/>
                  </a:moveTo>
                  <a:cubicBezTo>
                    <a:pt x="103" y="1"/>
                    <a:pt x="57" y="10"/>
                    <a:pt x="1" y="38"/>
                  </a:cubicBezTo>
                  <a:cubicBezTo>
                    <a:pt x="42" y="51"/>
                    <a:pt x="82" y="60"/>
                    <a:pt x="120" y="60"/>
                  </a:cubicBezTo>
                  <a:cubicBezTo>
                    <a:pt x="133" y="60"/>
                    <a:pt x="146" y="59"/>
                    <a:pt x="159" y="56"/>
                  </a:cubicBezTo>
                  <a:cubicBezTo>
                    <a:pt x="215" y="56"/>
                    <a:pt x="261" y="47"/>
                    <a:pt x="326" y="19"/>
                  </a:cubicBezTo>
                  <a:cubicBezTo>
                    <a:pt x="261" y="1"/>
                    <a:pt x="215" y="1"/>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50"/>
            <p:cNvSpPr/>
            <p:nvPr/>
          </p:nvSpPr>
          <p:spPr>
            <a:xfrm>
              <a:off x="4807825" y="3085575"/>
              <a:ext cx="10950" cy="1500"/>
            </a:xfrm>
            <a:custGeom>
              <a:rect b="b" l="l" r="r" t="t"/>
              <a:pathLst>
                <a:path extrusionOk="0" h="60" w="438">
                  <a:moveTo>
                    <a:pt x="224" y="1"/>
                  </a:moveTo>
                  <a:cubicBezTo>
                    <a:pt x="149" y="10"/>
                    <a:pt x="66" y="10"/>
                    <a:pt x="1" y="28"/>
                  </a:cubicBezTo>
                  <a:cubicBezTo>
                    <a:pt x="49" y="49"/>
                    <a:pt x="103" y="60"/>
                    <a:pt x="163" y="60"/>
                  </a:cubicBezTo>
                  <a:cubicBezTo>
                    <a:pt x="182" y="60"/>
                    <a:pt x="203" y="59"/>
                    <a:pt x="224" y="56"/>
                  </a:cubicBezTo>
                  <a:cubicBezTo>
                    <a:pt x="289" y="47"/>
                    <a:pt x="372" y="47"/>
                    <a:pt x="437" y="19"/>
                  </a:cubicBezTo>
                  <a:cubicBezTo>
                    <a:pt x="372" y="1"/>
                    <a:pt x="289" y="1"/>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50"/>
            <p:cNvSpPr/>
            <p:nvPr/>
          </p:nvSpPr>
          <p:spPr>
            <a:xfrm>
              <a:off x="4812925" y="3012650"/>
              <a:ext cx="12125" cy="6975"/>
            </a:xfrm>
            <a:custGeom>
              <a:rect b="b" l="l" r="r" t="t"/>
              <a:pathLst>
                <a:path extrusionOk="0" h="279" w="485">
                  <a:moveTo>
                    <a:pt x="484" y="0"/>
                  </a:moveTo>
                  <a:cubicBezTo>
                    <a:pt x="438" y="0"/>
                    <a:pt x="391" y="10"/>
                    <a:pt x="354" y="19"/>
                  </a:cubicBezTo>
                  <a:cubicBezTo>
                    <a:pt x="308" y="37"/>
                    <a:pt x="261" y="56"/>
                    <a:pt x="215" y="84"/>
                  </a:cubicBezTo>
                  <a:cubicBezTo>
                    <a:pt x="122" y="130"/>
                    <a:pt x="47" y="186"/>
                    <a:pt x="1" y="279"/>
                  </a:cubicBezTo>
                  <a:cubicBezTo>
                    <a:pt x="47" y="242"/>
                    <a:pt x="85" y="223"/>
                    <a:pt x="122" y="195"/>
                  </a:cubicBezTo>
                  <a:cubicBezTo>
                    <a:pt x="159" y="177"/>
                    <a:pt x="205" y="149"/>
                    <a:pt x="233" y="130"/>
                  </a:cubicBezTo>
                  <a:cubicBezTo>
                    <a:pt x="308" y="84"/>
                    <a:pt x="400" y="47"/>
                    <a:pt x="4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50"/>
            <p:cNvSpPr/>
            <p:nvPr/>
          </p:nvSpPr>
          <p:spPr>
            <a:xfrm>
              <a:off x="4811775" y="3017050"/>
              <a:ext cx="9325" cy="7475"/>
            </a:xfrm>
            <a:custGeom>
              <a:rect b="b" l="l" r="r" t="t"/>
              <a:pathLst>
                <a:path extrusionOk="0" h="299" w="373">
                  <a:moveTo>
                    <a:pt x="372" y="1"/>
                  </a:moveTo>
                  <a:cubicBezTo>
                    <a:pt x="344" y="1"/>
                    <a:pt x="298" y="10"/>
                    <a:pt x="261" y="47"/>
                  </a:cubicBezTo>
                  <a:cubicBezTo>
                    <a:pt x="224" y="57"/>
                    <a:pt x="186" y="75"/>
                    <a:pt x="158" y="103"/>
                  </a:cubicBezTo>
                  <a:cubicBezTo>
                    <a:pt x="84" y="159"/>
                    <a:pt x="28" y="214"/>
                    <a:pt x="1" y="298"/>
                  </a:cubicBezTo>
                  <a:lnTo>
                    <a:pt x="93" y="214"/>
                  </a:lnTo>
                  <a:cubicBezTo>
                    <a:pt x="131" y="196"/>
                    <a:pt x="158" y="168"/>
                    <a:pt x="186" y="149"/>
                  </a:cubicBezTo>
                  <a:cubicBezTo>
                    <a:pt x="251" y="94"/>
                    <a:pt x="316" y="57"/>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50"/>
            <p:cNvSpPr/>
            <p:nvPr/>
          </p:nvSpPr>
          <p:spPr>
            <a:xfrm>
              <a:off x="4809000" y="3023100"/>
              <a:ext cx="8600" cy="9300"/>
            </a:xfrm>
            <a:custGeom>
              <a:rect b="b" l="l" r="r" t="t"/>
              <a:pathLst>
                <a:path extrusionOk="0" h="372" w="344">
                  <a:moveTo>
                    <a:pt x="344" y="0"/>
                  </a:moveTo>
                  <a:lnTo>
                    <a:pt x="344" y="0"/>
                  </a:lnTo>
                  <a:cubicBezTo>
                    <a:pt x="269" y="38"/>
                    <a:pt x="195" y="93"/>
                    <a:pt x="139" y="158"/>
                  </a:cubicBezTo>
                  <a:cubicBezTo>
                    <a:pt x="112" y="186"/>
                    <a:pt x="84" y="223"/>
                    <a:pt x="56" y="251"/>
                  </a:cubicBezTo>
                  <a:cubicBezTo>
                    <a:pt x="37" y="288"/>
                    <a:pt x="9" y="326"/>
                    <a:pt x="0" y="372"/>
                  </a:cubicBezTo>
                  <a:lnTo>
                    <a:pt x="93" y="279"/>
                  </a:lnTo>
                  <a:cubicBezTo>
                    <a:pt x="130" y="251"/>
                    <a:pt x="149" y="233"/>
                    <a:pt x="186" y="195"/>
                  </a:cubicBezTo>
                  <a:cubicBezTo>
                    <a:pt x="242" y="130"/>
                    <a:pt x="297"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50"/>
            <p:cNvSpPr/>
            <p:nvPr/>
          </p:nvSpPr>
          <p:spPr>
            <a:xfrm>
              <a:off x="4800850" y="3026825"/>
              <a:ext cx="6775" cy="11150"/>
            </a:xfrm>
            <a:custGeom>
              <a:rect b="b" l="l" r="r" t="t"/>
              <a:pathLst>
                <a:path extrusionOk="0" h="446" w="271">
                  <a:moveTo>
                    <a:pt x="270" y="0"/>
                  </a:moveTo>
                  <a:lnTo>
                    <a:pt x="270" y="0"/>
                  </a:lnTo>
                  <a:cubicBezTo>
                    <a:pt x="196" y="46"/>
                    <a:pt x="150" y="121"/>
                    <a:pt x="94" y="195"/>
                  </a:cubicBezTo>
                  <a:cubicBezTo>
                    <a:pt x="66" y="232"/>
                    <a:pt x="57" y="279"/>
                    <a:pt x="38" y="316"/>
                  </a:cubicBezTo>
                  <a:cubicBezTo>
                    <a:pt x="19" y="353"/>
                    <a:pt x="1" y="400"/>
                    <a:pt x="1" y="446"/>
                  </a:cubicBezTo>
                  <a:lnTo>
                    <a:pt x="66" y="334"/>
                  </a:lnTo>
                  <a:lnTo>
                    <a:pt x="140" y="232"/>
                  </a:lnTo>
                  <a:cubicBezTo>
                    <a:pt x="187" y="149"/>
                    <a:pt x="233" y="84"/>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50"/>
            <p:cNvSpPr/>
            <p:nvPr/>
          </p:nvSpPr>
          <p:spPr>
            <a:xfrm>
              <a:off x="4796675" y="3037025"/>
              <a:ext cx="8625" cy="10025"/>
            </a:xfrm>
            <a:custGeom>
              <a:rect b="b" l="l" r="r" t="t"/>
              <a:pathLst>
                <a:path extrusionOk="0" h="401" w="345">
                  <a:moveTo>
                    <a:pt x="344" y="1"/>
                  </a:moveTo>
                  <a:cubicBezTo>
                    <a:pt x="261" y="47"/>
                    <a:pt x="186" y="103"/>
                    <a:pt x="131" y="168"/>
                  </a:cubicBezTo>
                  <a:cubicBezTo>
                    <a:pt x="94" y="205"/>
                    <a:pt x="75" y="242"/>
                    <a:pt x="47" y="280"/>
                  </a:cubicBezTo>
                  <a:cubicBezTo>
                    <a:pt x="28" y="317"/>
                    <a:pt x="1" y="354"/>
                    <a:pt x="1" y="400"/>
                  </a:cubicBezTo>
                  <a:cubicBezTo>
                    <a:pt x="28" y="372"/>
                    <a:pt x="66" y="335"/>
                    <a:pt x="84" y="298"/>
                  </a:cubicBezTo>
                  <a:lnTo>
                    <a:pt x="177" y="205"/>
                  </a:lnTo>
                  <a:cubicBezTo>
                    <a:pt x="233" y="140"/>
                    <a:pt x="298" y="84"/>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50"/>
            <p:cNvSpPr/>
            <p:nvPr/>
          </p:nvSpPr>
          <p:spPr>
            <a:xfrm>
              <a:off x="4831275" y="3042850"/>
              <a:ext cx="4925" cy="3500"/>
            </a:xfrm>
            <a:custGeom>
              <a:rect b="b" l="l" r="r" t="t"/>
              <a:pathLst>
                <a:path extrusionOk="0" h="140" w="197">
                  <a:moveTo>
                    <a:pt x="196" y="0"/>
                  </a:moveTo>
                  <a:cubicBezTo>
                    <a:pt x="150" y="0"/>
                    <a:pt x="122" y="19"/>
                    <a:pt x="85" y="47"/>
                  </a:cubicBezTo>
                  <a:cubicBezTo>
                    <a:pt x="47" y="65"/>
                    <a:pt x="29" y="93"/>
                    <a:pt x="1" y="139"/>
                  </a:cubicBezTo>
                  <a:cubicBezTo>
                    <a:pt x="47" y="121"/>
                    <a:pt x="85" y="112"/>
                    <a:pt x="122" y="93"/>
                  </a:cubicBezTo>
                  <a:cubicBezTo>
                    <a:pt x="150" y="65"/>
                    <a:pt x="177" y="47"/>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50"/>
            <p:cNvSpPr/>
            <p:nvPr/>
          </p:nvSpPr>
          <p:spPr>
            <a:xfrm>
              <a:off x="4836625" y="3041675"/>
              <a:ext cx="4675" cy="3500"/>
            </a:xfrm>
            <a:custGeom>
              <a:rect b="b" l="l" r="r" t="t"/>
              <a:pathLst>
                <a:path extrusionOk="0" h="140" w="187">
                  <a:moveTo>
                    <a:pt x="186" y="1"/>
                  </a:moveTo>
                  <a:cubicBezTo>
                    <a:pt x="140" y="10"/>
                    <a:pt x="103" y="19"/>
                    <a:pt x="66" y="47"/>
                  </a:cubicBezTo>
                  <a:cubicBezTo>
                    <a:pt x="47" y="66"/>
                    <a:pt x="10" y="94"/>
                    <a:pt x="1" y="140"/>
                  </a:cubicBezTo>
                  <a:cubicBezTo>
                    <a:pt x="47" y="140"/>
                    <a:pt x="75" y="112"/>
                    <a:pt x="112" y="94"/>
                  </a:cubicBezTo>
                  <a:cubicBezTo>
                    <a:pt x="140" y="66"/>
                    <a:pt x="168" y="47"/>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50"/>
            <p:cNvSpPr/>
            <p:nvPr/>
          </p:nvSpPr>
          <p:spPr>
            <a:xfrm>
              <a:off x="4790400" y="3051900"/>
              <a:ext cx="3975" cy="7450"/>
            </a:xfrm>
            <a:custGeom>
              <a:rect b="b" l="l" r="r" t="t"/>
              <a:pathLst>
                <a:path extrusionOk="0" h="298" w="159">
                  <a:moveTo>
                    <a:pt x="159" y="0"/>
                  </a:moveTo>
                  <a:cubicBezTo>
                    <a:pt x="112" y="47"/>
                    <a:pt x="84" y="93"/>
                    <a:pt x="47" y="121"/>
                  </a:cubicBezTo>
                  <a:cubicBezTo>
                    <a:pt x="29" y="149"/>
                    <a:pt x="19" y="186"/>
                    <a:pt x="10" y="205"/>
                  </a:cubicBezTo>
                  <a:cubicBezTo>
                    <a:pt x="1" y="242"/>
                    <a:pt x="1" y="261"/>
                    <a:pt x="1" y="298"/>
                  </a:cubicBezTo>
                  <a:cubicBezTo>
                    <a:pt x="47" y="251"/>
                    <a:pt x="84" y="205"/>
                    <a:pt x="103" y="158"/>
                  </a:cubicBezTo>
                  <a:cubicBezTo>
                    <a:pt x="131" y="112"/>
                    <a:pt x="149"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50"/>
            <p:cNvSpPr/>
            <p:nvPr/>
          </p:nvSpPr>
          <p:spPr>
            <a:xfrm>
              <a:off x="4611550" y="2864525"/>
              <a:ext cx="86425" cy="87350"/>
            </a:xfrm>
            <a:custGeom>
              <a:rect b="b" l="l" r="r" t="t"/>
              <a:pathLst>
                <a:path extrusionOk="0" h="3494" w="3457">
                  <a:moveTo>
                    <a:pt x="2560" y="1"/>
                  </a:moveTo>
                  <a:cubicBezTo>
                    <a:pt x="2470" y="1"/>
                    <a:pt x="2381" y="23"/>
                    <a:pt x="2305" y="72"/>
                  </a:cubicBezTo>
                  <a:cubicBezTo>
                    <a:pt x="2091" y="221"/>
                    <a:pt x="2054" y="527"/>
                    <a:pt x="2045" y="787"/>
                  </a:cubicBezTo>
                  <a:cubicBezTo>
                    <a:pt x="1943" y="620"/>
                    <a:pt x="1822" y="444"/>
                    <a:pt x="1664" y="323"/>
                  </a:cubicBezTo>
                  <a:cubicBezTo>
                    <a:pt x="1574" y="268"/>
                    <a:pt x="1462" y="232"/>
                    <a:pt x="1356" y="232"/>
                  </a:cubicBezTo>
                  <a:cubicBezTo>
                    <a:pt x="1264" y="232"/>
                    <a:pt x="1175" y="258"/>
                    <a:pt x="1106" y="323"/>
                  </a:cubicBezTo>
                  <a:cubicBezTo>
                    <a:pt x="948" y="462"/>
                    <a:pt x="948" y="722"/>
                    <a:pt x="1023" y="918"/>
                  </a:cubicBezTo>
                  <a:cubicBezTo>
                    <a:pt x="1088" y="1113"/>
                    <a:pt x="1218" y="1289"/>
                    <a:pt x="1255" y="1503"/>
                  </a:cubicBezTo>
                  <a:cubicBezTo>
                    <a:pt x="1088" y="1382"/>
                    <a:pt x="921" y="1271"/>
                    <a:pt x="716" y="1224"/>
                  </a:cubicBezTo>
                  <a:cubicBezTo>
                    <a:pt x="672" y="1214"/>
                    <a:pt x="626" y="1208"/>
                    <a:pt x="579" y="1208"/>
                  </a:cubicBezTo>
                  <a:cubicBezTo>
                    <a:pt x="422" y="1208"/>
                    <a:pt x="263" y="1269"/>
                    <a:pt x="177" y="1391"/>
                  </a:cubicBezTo>
                  <a:cubicBezTo>
                    <a:pt x="1" y="1661"/>
                    <a:pt x="205" y="2014"/>
                    <a:pt x="437" y="2246"/>
                  </a:cubicBezTo>
                  <a:cubicBezTo>
                    <a:pt x="1014" y="2813"/>
                    <a:pt x="1729" y="3240"/>
                    <a:pt x="2500" y="3472"/>
                  </a:cubicBezTo>
                  <a:cubicBezTo>
                    <a:pt x="2535" y="3487"/>
                    <a:pt x="2569" y="3493"/>
                    <a:pt x="2602" y="3493"/>
                  </a:cubicBezTo>
                  <a:cubicBezTo>
                    <a:pt x="2804" y="3493"/>
                    <a:pt x="2958" y="3251"/>
                    <a:pt x="3030" y="3092"/>
                  </a:cubicBezTo>
                  <a:cubicBezTo>
                    <a:pt x="3318" y="2367"/>
                    <a:pt x="3457" y="1568"/>
                    <a:pt x="3290" y="815"/>
                  </a:cubicBezTo>
                  <a:cubicBezTo>
                    <a:pt x="3225" y="583"/>
                    <a:pt x="3150" y="332"/>
                    <a:pt x="2974" y="174"/>
                  </a:cubicBezTo>
                  <a:cubicBezTo>
                    <a:pt x="2863" y="64"/>
                    <a:pt x="2709" y="1"/>
                    <a:pt x="256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50"/>
            <p:cNvSpPr/>
            <p:nvPr/>
          </p:nvSpPr>
          <p:spPr>
            <a:xfrm>
              <a:off x="4613875" y="2863250"/>
              <a:ext cx="83875" cy="88100"/>
            </a:xfrm>
            <a:custGeom>
              <a:rect b="b" l="l" r="r" t="t"/>
              <a:pathLst>
                <a:path extrusionOk="0" h="3524" w="3355">
                  <a:moveTo>
                    <a:pt x="2450" y="0"/>
                  </a:moveTo>
                  <a:cubicBezTo>
                    <a:pt x="2429" y="0"/>
                    <a:pt x="2409" y="1"/>
                    <a:pt x="2388" y="2"/>
                  </a:cubicBezTo>
                  <a:cubicBezTo>
                    <a:pt x="2277" y="12"/>
                    <a:pt x="2147" y="77"/>
                    <a:pt x="2082" y="179"/>
                  </a:cubicBezTo>
                  <a:cubicBezTo>
                    <a:pt x="1998" y="272"/>
                    <a:pt x="1961" y="383"/>
                    <a:pt x="1943" y="504"/>
                  </a:cubicBezTo>
                  <a:cubicBezTo>
                    <a:pt x="1924" y="560"/>
                    <a:pt x="1915" y="606"/>
                    <a:pt x="1915" y="662"/>
                  </a:cubicBezTo>
                  <a:cubicBezTo>
                    <a:pt x="1896" y="634"/>
                    <a:pt x="1868" y="588"/>
                    <a:pt x="1831" y="550"/>
                  </a:cubicBezTo>
                  <a:cubicBezTo>
                    <a:pt x="1766" y="467"/>
                    <a:pt x="1692" y="383"/>
                    <a:pt x="1599" y="327"/>
                  </a:cubicBezTo>
                  <a:cubicBezTo>
                    <a:pt x="1506" y="272"/>
                    <a:pt x="1394" y="235"/>
                    <a:pt x="1274" y="235"/>
                  </a:cubicBezTo>
                  <a:cubicBezTo>
                    <a:pt x="1162" y="235"/>
                    <a:pt x="1041" y="272"/>
                    <a:pt x="967" y="365"/>
                  </a:cubicBezTo>
                  <a:cubicBezTo>
                    <a:pt x="883" y="458"/>
                    <a:pt x="846" y="569"/>
                    <a:pt x="846" y="681"/>
                  </a:cubicBezTo>
                  <a:cubicBezTo>
                    <a:pt x="846" y="792"/>
                    <a:pt x="874" y="903"/>
                    <a:pt x="902" y="1006"/>
                  </a:cubicBezTo>
                  <a:cubicBezTo>
                    <a:pt x="967" y="1154"/>
                    <a:pt x="1041" y="1294"/>
                    <a:pt x="1088" y="1433"/>
                  </a:cubicBezTo>
                  <a:cubicBezTo>
                    <a:pt x="967" y="1349"/>
                    <a:pt x="837" y="1284"/>
                    <a:pt x="679" y="1238"/>
                  </a:cubicBezTo>
                  <a:cubicBezTo>
                    <a:pt x="619" y="1220"/>
                    <a:pt x="555" y="1210"/>
                    <a:pt x="490" y="1210"/>
                  </a:cubicBezTo>
                  <a:cubicBezTo>
                    <a:pt x="454" y="1210"/>
                    <a:pt x="418" y="1213"/>
                    <a:pt x="382" y="1219"/>
                  </a:cubicBezTo>
                  <a:cubicBezTo>
                    <a:pt x="279" y="1247"/>
                    <a:pt x="187" y="1294"/>
                    <a:pt x="112" y="1368"/>
                  </a:cubicBezTo>
                  <a:cubicBezTo>
                    <a:pt x="47" y="1442"/>
                    <a:pt x="10" y="1535"/>
                    <a:pt x="1" y="1637"/>
                  </a:cubicBezTo>
                  <a:cubicBezTo>
                    <a:pt x="1" y="1749"/>
                    <a:pt x="38" y="1842"/>
                    <a:pt x="66" y="1935"/>
                  </a:cubicBezTo>
                  <a:cubicBezTo>
                    <a:pt x="149" y="2102"/>
                    <a:pt x="289" y="2260"/>
                    <a:pt x="428" y="2381"/>
                  </a:cubicBezTo>
                  <a:cubicBezTo>
                    <a:pt x="707" y="2641"/>
                    <a:pt x="1023" y="2873"/>
                    <a:pt x="1357" y="3059"/>
                  </a:cubicBezTo>
                  <a:cubicBezTo>
                    <a:pt x="1692" y="3245"/>
                    <a:pt x="2045" y="3403"/>
                    <a:pt x="2416" y="3514"/>
                  </a:cubicBezTo>
                  <a:cubicBezTo>
                    <a:pt x="2054" y="3393"/>
                    <a:pt x="1692" y="3245"/>
                    <a:pt x="1366" y="3050"/>
                  </a:cubicBezTo>
                  <a:cubicBezTo>
                    <a:pt x="1041" y="2845"/>
                    <a:pt x="725" y="2613"/>
                    <a:pt x="465" y="2353"/>
                  </a:cubicBezTo>
                  <a:cubicBezTo>
                    <a:pt x="326" y="2223"/>
                    <a:pt x="196" y="2074"/>
                    <a:pt x="121" y="1898"/>
                  </a:cubicBezTo>
                  <a:cubicBezTo>
                    <a:pt x="94" y="1814"/>
                    <a:pt x="66" y="1721"/>
                    <a:pt x="66" y="1628"/>
                  </a:cubicBezTo>
                  <a:cubicBezTo>
                    <a:pt x="66" y="1535"/>
                    <a:pt x="103" y="1452"/>
                    <a:pt x="168" y="1396"/>
                  </a:cubicBezTo>
                  <a:cubicBezTo>
                    <a:pt x="233" y="1340"/>
                    <a:pt x="326" y="1294"/>
                    <a:pt x="400" y="1284"/>
                  </a:cubicBezTo>
                  <a:cubicBezTo>
                    <a:pt x="442" y="1276"/>
                    <a:pt x="482" y="1271"/>
                    <a:pt x="522" y="1271"/>
                  </a:cubicBezTo>
                  <a:cubicBezTo>
                    <a:pt x="570" y="1271"/>
                    <a:pt x="619" y="1278"/>
                    <a:pt x="670" y="1294"/>
                  </a:cubicBezTo>
                  <a:cubicBezTo>
                    <a:pt x="846" y="1340"/>
                    <a:pt x="995" y="1452"/>
                    <a:pt x="1162" y="1572"/>
                  </a:cubicBezTo>
                  <a:lnTo>
                    <a:pt x="1264" y="1637"/>
                  </a:lnTo>
                  <a:lnTo>
                    <a:pt x="1264" y="1637"/>
                  </a:lnTo>
                  <a:lnTo>
                    <a:pt x="1236" y="1517"/>
                  </a:lnTo>
                  <a:cubicBezTo>
                    <a:pt x="1190" y="1294"/>
                    <a:pt x="1078" y="1117"/>
                    <a:pt x="1023" y="931"/>
                  </a:cubicBezTo>
                  <a:cubicBezTo>
                    <a:pt x="986" y="838"/>
                    <a:pt x="976" y="746"/>
                    <a:pt x="976" y="653"/>
                  </a:cubicBezTo>
                  <a:cubicBezTo>
                    <a:pt x="976" y="560"/>
                    <a:pt x="1004" y="467"/>
                    <a:pt x="1069" y="411"/>
                  </a:cubicBezTo>
                  <a:cubicBezTo>
                    <a:pt x="1125" y="355"/>
                    <a:pt x="1218" y="318"/>
                    <a:pt x="1301" y="318"/>
                  </a:cubicBezTo>
                  <a:cubicBezTo>
                    <a:pt x="1394" y="318"/>
                    <a:pt x="1487" y="346"/>
                    <a:pt x="1552" y="402"/>
                  </a:cubicBezTo>
                  <a:cubicBezTo>
                    <a:pt x="1720" y="504"/>
                    <a:pt x="1822" y="681"/>
                    <a:pt x="1924" y="857"/>
                  </a:cubicBezTo>
                  <a:lnTo>
                    <a:pt x="2017" y="1015"/>
                  </a:lnTo>
                  <a:lnTo>
                    <a:pt x="2026" y="829"/>
                  </a:lnTo>
                  <a:cubicBezTo>
                    <a:pt x="2026" y="727"/>
                    <a:pt x="2045" y="606"/>
                    <a:pt x="2063" y="504"/>
                  </a:cubicBezTo>
                  <a:cubicBezTo>
                    <a:pt x="2091" y="402"/>
                    <a:pt x="2119" y="309"/>
                    <a:pt x="2184" y="225"/>
                  </a:cubicBezTo>
                  <a:cubicBezTo>
                    <a:pt x="2240" y="142"/>
                    <a:pt x="2333" y="95"/>
                    <a:pt x="2426" y="86"/>
                  </a:cubicBezTo>
                  <a:cubicBezTo>
                    <a:pt x="2442" y="84"/>
                    <a:pt x="2458" y="84"/>
                    <a:pt x="2475" y="84"/>
                  </a:cubicBezTo>
                  <a:cubicBezTo>
                    <a:pt x="2556" y="84"/>
                    <a:pt x="2646" y="102"/>
                    <a:pt x="2723" y="132"/>
                  </a:cubicBezTo>
                  <a:cubicBezTo>
                    <a:pt x="2816" y="179"/>
                    <a:pt x="2899" y="244"/>
                    <a:pt x="2955" y="327"/>
                  </a:cubicBezTo>
                  <a:cubicBezTo>
                    <a:pt x="3030" y="411"/>
                    <a:pt x="3076" y="513"/>
                    <a:pt x="3113" y="606"/>
                  </a:cubicBezTo>
                  <a:cubicBezTo>
                    <a:pt x="3141" y="708"/>
                    <a:pt x="3178" y="820"/>
                    <a:pt x="3206" y="922"/>
                  </a:cubicBezTo>
                  <a:cubicBezTo>
                    <a:pt x="3225" y="1024"/>
                    <a:pt x="3234" y="1136"/>
                    <a:pt x="3262" y="1247"/>
                  </a:cubicBezTo>
                  <a:cubicBezTo>
                    <a:pt x="3308" y="1675"/>
                    <a:pt x="3262" y="2130"/>
                    <a:pt x="3141" y="2548"/>
                  </a:cubicBezTo>
                  <a:cubicBezTo>
                    <a:pt x="3085" y="2762"/>
                    <a:pt x="3020" y="2966"/>
                    <a:pt x="2937" y="3180"/>
                  </a:cubicBezTo>
                  <a:cubicBezTo>
                    <a:pt x="2890" y="3263"/>
                    <a:pt x="2816" y="3375"/>
                    <a:pt x="2742" y="3440"/>
                  </a:cubicBezTo>
                  <a:cubicBezTo>
                    <a:pt x="2695" y="3477"/>
                    <a:pt x="2649" y="3496"/>
                    <a:pt x="2602" y="3523"/>
                  </a:cubicBezTo>
                  <a:cubicBezTo>
                    <a:pt x="2658" y="3514"/>
                    <a:pt x="2704" y="3486"/>
                    <a:pt x="2751" y="3458"/>
                  </a:cubicBezTo>
                  <a:cubicBezTo>
                    <a:pt x="2834" y="3384"/>
                    <a:pt x="2899" y="3291"/>
                    <a:pt x="2946" y="3189"/>
                  </a:cubicBezTo>
                  <a:cubicBezTo>
                    <a:pt x="3039" y="2994"/>
                    <a:pt x="3113" y="2780"/>
                    <a:pt x="3169" y="2557"/>
                  </a:cubicBezTo>
                  <a:cubicBezTo>
                    <a:pt x="3280" y="2130"/>
                    <a:pt x="3355" y="1693"/>
                    <a:pt x="3318" y="1247"/>
                  </a:cubicBezTo>
                  <a:cubicBezTo>
                    <a:pt x="3308" y="1136"/>
                    <a:pt x="3299" y="1024"/>
                    <a:pt x="3271" y="922"/>
                  </a:cubicBezTo>
                  <a:cubicBezTo>
                    <a:pt x="3253" y="820"/>
                    <a:pt x="3225" y="699"/>
                    <a:pt x="3187" y="597"/>
                  </a:cubicBezTo>
                  <a:cubicBezTo>
                    <a:pt x="3113" y="504"/>
                    <a:pt x="3067" y="402"/>
                    <a:pt x="2992" y="309"/>
                  </a:cubicBezTo>
                  <a:cubicBezTo>
                    <a:pt x="2927" y="216"/>
                    <a:pt x="2844" y="132"/>
                    <a:pt x="2742" y="77"/>
                  </a:cubicBezTo>
                  <a:cubicBezTo>
                    <a:pt x="2655" y="22"/>
                    <a:pt x="2556" y="0"/>
                    <a:pt x="24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50"/>
            <p:cNvSpPr/>
            <p:nvPr/>
          </p:nvSpPr>
          <p:spPr>
            <a:xfrm>
              <a:off x="4642925" y="2902075"/>
              <a:ext cx="36025" cy="49275"/>
            </a:xfrm>
            <a:custGeom>
              <a:rect b="b" l="l" r="r" t="t"/>
              <a:pathLst>
                <a:path extrusionOk="0" h="1971" w="1441">
                  <a:moveTo>
                    <a:pt x="0" y="1"/>
                  </a:moveTo>
                  <a:lnTo>
                    <a:pt x="0" y="1"/>
                  </a:lnTo>
                  <a:cubicBezTo>
                    <a:pt x="112" y="159"/>
                    <a:pt x="242" y="317"/>
                    <a:pt x="353" y="493"/>
                  </a:cubicBezTo>
                  <a:lnTo>
                    <a:pt x="725" y="986"/>
                  </a:lnTo>
                  <a:lnTo>
                    <a:pt x="1096" y="1469"/>
                  </a:lnTo>
                  <a:lnTo>
                    <a:pt x="1273" y="1710"/>
                  </a:lnTo>
                  <a:cubicBezTo>
                    <a:pt x="1329" y="1794"/>
                    <a:pt x="1394" y="1878"/>
                    <a:pt x="1440" y="1970"/>
                  </a:cubicBezTo>
                  <a:cubicBezTo>
                    <a:pt x="1357" y="1775"/>
                    <a:pt x="1254" y="1608"/>
                    <a:pt x="1134" y="1441"/>
                  </a:cubicBezTo>
                  <a:cubicBezTo>
                    <a:pt x="1022" y="1264"/>
                    <a:pt x="901" y="1097"/>
                    <a:pt x="781" y="939"/>
                  </a:cubicBezTo>
                  <a:cubicBezTo>
                    <a:pt x="650" y="772"/>
                    <a:pt x="520" y="623"/>
                    <a:pt x="390" y="465"/>
                  </a:cubicBezTo>
                  <a:cubicBezTo>
                    <a:pt x="270" y="298"/>
                    <a:pt x="139" y="14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50"/>
            <p:cNvSpPr/>
            <p:nvPr/>
          </p:nvSpPr>
          <p:spPr>
            <a:xfrm>
              <a:off x="4662900" y="2885125"/>
              <a:ext cx="18600" cy="65075"/>
            </a:xfrm>
            <a:custGeom>
              <a:rect b="b" l="l" r="r" t="t"/>
              <a:pathLst>
                <a:path extrusionOk="0" h="2603" w="744">
                  <a:moveTo>
                    <a:pt x="0" y="1"/>
                  </a:moveTo>
                  <a:cubicBezTo>
                    <a:pt x="47" y="224"/>
                    <a:pt x="93" y="447"/>
                    <a:pt x="149" y="651"/>
                  </a:cubicBezTo>
                  <a:lnTo>
                    <a:pt x="325" y="1311"/>
                  </a:lnTo>
                  <a:cubicBezTo>
                    <a:pt x="381" y="1534"/>
                    <a:pt x="446" y="1747"/>
                    <a:pt x="511" y="1961"/>
                  </a:cubicBezTo>
                  <a:cubicBezTo>
                    <a:pt x="576" y="2184"/>
                    <a:pt x="650" y="2398"/>
                    <a:pt x="743" y="2602"/>
                  </a:cubicBezTo>
                  <a:cubicBezTo>
                    <a:pt x="706" y="2500"/>
                    <a:pt x="688" y="2379"/>
                    <a:pt x="650" y="2277"/>
                  </a:cubicBezTo>
                  <a:cubicBezTo>
                    <a:pt x="613" y="2175"/>
                    <a:pt x="585" y="2054"/>
                    <a:pt x="558" y="1952"/>
                  </a:cubicBezTo>
                  <a:lnTo>
                    <a:pt x="381" y="1301"/>
                  </a:lnTo>
                  <a:lnTo>
                    <a:pt x="195" y="651"/>
                  </a:lnTo>
                  <a:cubicBezTo>
                    <a:pt x="130" y="428"/>
                    <a:pt x="74" y="22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50"/>
            <p:cNvSpPr/>
            <p:nvPr/>
          </p:nvSpPr>
          <p:spPr>
            <a:xfrm>
              <a:off x="4659175" y="2918350"/>
              <a:ext cx="10250" cy="13950"/>
            </a:xfrm>
            <a:custGeom>
              <a:rect b="b" l="l" r="r" t="t"/>
              <a:pathLst>
                <a:path extrusionOk="0" h="558" w="410">
                  <a:moveTo>
                    <a:pt x="0" y="0"/>
                  </a:moveTo>
                  <a:lnTo>
                    <a:pt x="0" y="0"/>
                  </a:lnTo>
                  <a:cubicBezTo>
                    <a:pt x="56" y="102"/>
                    <a:pt x="112" y="195"/>
                    <a:pt x="186" y="288"/>
                  </a:cubicBezTo>
                  <a:lnTo>
                    <a:pt x="288" y="428"/>
                  </a:lnTo>
                  <a:cubicBezTo>
                    <a:pt x="326" y="465"/>
                    <a:pt x="372" y="511"/>
                    <a:pt x="409" y="558"/>
                  </a:cubicBezTo>
                  <a:cubicBezTo>
                    <a:pt x="381" y="493"/>
                    <a:pt x="363" y="437"/>
                    <a:pt x="326" y="390"/>
                  </a:cubicBezTo>
                  <a:cubicBezTo>
                    <a:pt x="298" y="344"/>
                    <a:pt x="270" y="298"/>
                    <a:pt x="233" y="251"/>
                  </a:cubicBezTo>
                  <a:cubicBezTo>
                    <a:pt x="158" y="158"/>
                    <a:pt x="93"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50"/>
            <p:cNvSpPr/>
            <p:nvPr/>
          </p:nvSpPr>
          <p:spPr>
            <a:xfrm>
              <a:off x="4656150" y="2912075"/>
              <a:ext cx="7450" cy="7925"/>
            </a:xfrm>
            <a:custGeom>
              <a:rect b="b" l="l" r="r" t="t"/>
              <a:pathLst>
                <a:path extrusionOk="0" h="317" w="298">
                  <a:moveTo>
                    <a:pt x="1" y="0"/>
                  </a:moveTo>
                  <a:lnTo>
                    <a:pt x="1" y="0"/>
                  </a:lnTo>
                  <a:cubicBezTo>
                    <a:pt x="38" y="75"/>
                    <a:pt x="84" y="121"/>
                    <a:pt x="131" y="177"/>
                  </a:cubicBezTo>
                  <a:cubicBezTo>
                    <a:pt x="168" y="205"/>
                    <a:pt x="186" y="223"/>
                    <a:pt x="214" y="251"/>
                  </a:cubicBezTo>
                  <a:cubicBezTo>
                    <a:pt x="233" y="270"/>
                    <a:pt x="270" y="298"/>
                    <a:pt x="298" y="316"/>
                  </a:cubicBezTo>
                  <a:cubicBezTo>
                    <a:pt x="279" y="279"/>
                    <a:pt x="270" y="251"/>
                    <a:pt x="252" y="214"/>
                  </a:cubicBezTo>
                  <a:cubicBezTo>
                    <a:pt x="224" y="186"/>
                    <a:pt x="205" y="158"/>
                    <a:pt x="177" y="130"/>
                  </a:cubicBezTo>
                  <a:cubicBezTo>
                    <a:pt x="131" y="75"/>
                    <a:pt x="75"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50"/>
            <p:cNvSpPr/>
            <p:nvPr/>
          </p:nvSpPr>
          <p:spPr>
            <a:xfrm>
              <a:off x="4660325" y="2908575"/>
              <a:ext cx="7700" cy="13975"/>
            </a:xfrm>
            <a:custGeom>
              <a:rect b="b" l="l" r="r" t="t"/>
              <a:pathLst>
                <a:path extrusionOk="0" h="559" w="308">
                  <a:moveTo>
                    <a:pt x="1" y="1"/>
                  </a:moveTo>
                  <a:lnTo>
                    <a:pt x="1" y="1"/>
                  </a:lnTo>
                  <a:cubicBezTo>
                    <a:pt x="38" y="112"/>
                    <a:pt x="85" y="205"/>
                    <a:pt x="140" y="289"/>
                  </a:cubicBezTo>
                  <a:cubicBezTo>
                    <a:pt x="187" y="382"/>
                    <a:pt x="242" y="466"/>
                    <a:pt x="307" y="558"/>
                  </a:cubicBezTo>
                  <a:cubicBezTo>
                    <a:pt x="298" y="512"/>
                    <a:pt x="280" y="456"/>
                    <a:pt x="252" y="410"/>
                  </a:cubicBezTo>
                  <a:lnTo>
                    <a:pt x="187" y="270"/>
                  </a:lnTo>
                  <a:cubicBezTo>
                    <a:pt x="140" y="178"/>
                    <a:pt x="66" y="8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50"/>
            <p:cNvSpPr/>
            <p:nvPr/>
          </p:nvSpPr>
          <p:spPr>
            <a:xfrm>
              <a:off x="4670775" y="2928100"/>
              <a:ext cx="3750" cy="9550"/>
            </a:xfrm>
            <a:custGeom>
              <a:rect b="b" l="l" r="r" t="t"/>
              <a:pathLst>
                <a:path extrusionOk="0" h="382" w="150">
                  <a:moveTo>
                    <a:pt x="1" y="0"/>
                  </a:moveTo>
                  <a:cubicBezTo>
                    <a:pt x="1" y="75"/>
                    <a:pt x="20" y="140"/>
                    <a:pt x="47" y="196"/>
                  </a:cubicBezTo>
                  <a:cubicBezTo>
                    <a:pt x="85" y="270"/>
                    <a:pt x="103" y="326"/>
                    <a:pt x="150" y="381"/>
                  </a:cubicBezTo>
                  <a:cubicBezTo>
                    <a:pt x="150" y="316"/>
                    <a:pt x="131" y="261"/>
                    <a:pt x="103" y="186"/>
                  </a:cubicBezTo>
                  <a:cubicBezTo>
                    <a:pt x="66" y="121"/>
                    <a:pt x="4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50"/>
            <p:cNvSpPr/>
            <p:nvPr/>
          </p:nvSpPr>
          <p:spPr>
            <a:xfrm>
              <a:off x="4648725" y="2875825"/>
              <a:ext cx="9775" cy="11425"/>
            </a:xfrm>
            <a:custGeom>
              <a:rect b="b" l="l" r="r" t="t"/>
              <a:pathLst>
                <a:path extrusionOk="0" h="457" w="391">
                  <a:moveTo>
                    <a:pt x="0" y="1"/>
                  </a:moveTo>
                  <a:lnTo>
                    <a:pt x="0" y="1"/>
                  </a:lnTo>
                  <a:cubicBezTo>
                    <a:pt x="56" y="85"/>
                    <a:pt x="112" y="168"/>
                    <a:pt x="186" y="233"/>
                  </a:cubicBezTo>
                  <a:lnTo>
                    <a:pt x="288" y="335"/>
                  </a:lnTo>
                  <a:cubicBezTo>
                    <a:pt x="326" y="382"/>
                    <a:pt x="353" y="419"/>
                    <a:pt x="391" y="456"/>
                  </a:cubicBezTo>
                  <a:cubicBezTo>
                    <a:pt x="381" y="410"/>
                    <a:pt x="344" y="363"/>
                    <a:pt x="326" y="317"/>
                  </a:cubicBezTo>
                  <a:cubicBezTo>
                    <a:pt x="298" y="280"/>
                    <a:pt x="270" y="233"/>
                    <a:pt x="233" y="196"/>
                  </a:cubicBezTo>
                  <a:cubicBezTo>
                    <a:pt x="158" y="131"/>
                    <a:pt x="93"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50"/>
            <p:cNvSpPr/>
            <p:nvPr/>
          </p:nvSpPr>
          <p:spPr>
            <a:xfrm>
              <a:off x="4653375" y="2885125"/>
              <a:ext cx="6750" cy="8150"/>
            </a:xfrm>
            <a:custGeom>
              <a:rect b="b" l="l" r="r" t="t"/>
              <a:pathLst>
                <a:path extrusionOk="0" h="326" w="270">
                  <a:moveTo>
                    <a:pt x="0" y="1"/>
                  </a:moveTo>
                  <a:cubicBezTo>
                    <a:pt x="37" y="66"/>
                    <a:pt x="84" y="121"/>
                    <a:pt x="130" y="177"/>
                  </a:cubicBezTo>
                  <a:cubicBezTo>
                    <a:pt x="177" y="224"/>
                    <a:pt x="223" y="270"/>
                    <a:pt x="270" y="326"/>
                  </a:cubicBezTo>
                  <a:cubicBezTo>
                    <a:pt x="270" y="289"/>
                    <a:pt x="242" y="261"/>
                    <a:pt x="232" y="224"/>
                  </a:cubicBezTo>
                  <a:cubicBezTo>
                    <a:pt x="223" y="186"/>
                    <a:pt x="195" y="149"/>
                    <a:pt x="177" y="131"/>
                  </a:cubicBezTo>
                  <a:cubicBezTo>
                    <a:pt x="149" y="103"/>
                    <a:pt x="112" y="84"/>
                    <a:pt x="93" y="56"/>
                  </a:cubicBezTo>
                  <a:cubicBezTo>
                    <a:pt x="56" y="38"/>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50"/>
            <p:cNvSpPr/>
            <p:nvPr/>
          </p:nvSpPr>
          <p:spPr>
            <a:xfrm>
              <a:off x="4645000" y="2877225"/>
              <a:ext cx="4675" cy="3750"/>
            </a:xfrm>
            <a:custGeom>
              <a:rect b="b" l="l" r="r" t="t"/>
              <a:pathLst>
                <a:path extrusionOk="0" h="150" w="187">
                  <a:moveTo>
                    <a:pt x="1" y="1"/>
                  </a:moveTo>
                  <a:cubicBezTo>
                    <a:pt x="19" y="38"/>
                    <a:pt x="47" y="66"/>
                    <a:pt x="75" y="84"/>
                  </a:cubicBezTo>
                  <a:cubicBezTo>
                    <a:pt x="94" y="94"/>
                    <a:pt x="112" y="112"/>
                    <a:pt x="121" y="122"/>
                  </a:cubicBezTo>
                  <a:cubicBezTo>
                    <a:pt x="149" y="131"/>
                    <a:pt x="159" y="140"/>
                    <a:pt x="187" y="149"/>
                  </a:cubicBezTo>
                  <a:cubicBezTo>
                    <a:pt x="187" y="112"/>
                    <a:pt x="159" y="75"/>
                    <a:pt x="121" y="47"/>
                  </a:cubicBezTo>
                  <a:cubicBezTo>
                    <a:pt x="103" y="38"/>
                    <a:pt x="94" y="29"/>
                    <a:pt x="66" y="19"/>
                  </a:cubicBezTo>
                  <a:cubicBezTo>
                    <a:pt x="47" y="1"/>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50"/>
            <p:cNvSpPr/>
            <p:nvPr/>
          </p:nvSpPr>
          <p:spPr>
            <a:xfrm>
              <a:off x="4676350" y="2869275"/>
              <a:ext cx="9800" cy="9150"/>
            </a:xfrm>
            <a:custGeom>
              <a:rect b="b" l="l" r="r" t="t"/>
              <a:pathLst>
                <a:path extrusionOk="0" h="366" w="392">
                  <a:moveTo>
                    <a:pt x="75" y="1"/>
                  </a:moveTo>
                  <a:cubicBezTo>
                    <a:pt x="50" y="1"/>
                    <a:pt x="24" y="7"/>
                    <a:pt x="1" y="21"/>
                  </a:cubicBezTo>
                  <a:cubicBezTo>
                    <a:pt x="103" y="31"/>
                    <a:pt x="187" y="77"/>
                    <a:pt x="243" y="151"/>
                  </a:cubicBezTo>
                  <a:cubicBezTo>
                    <a:pt x="261" y="170"/>
                    <a:pt x="298" y="217"/>
                    <a:pt x="326" y="254"/>
                  </a:cubicBezTo>
                  <a:cubicBezTo>
                    <a:pt x="335" y="272"/>
                    <a:pt x="345" y="291"/>
                    <a:pt x="354" y="309"/>
                  </a:cubicBezTo>
                  <a:cubicBezTo>
                    <a:pt x="363" y="319"/>
                    <a:pt x="382" y="347"/>
                    <a:pt x="391" y="365"/>
                  </a:cubicBezTo>
                  <a:cubicBezTo>
                    <a:pt x="391" y="347"/>
                    <a:pt x="382" y="319"/>
                    <a:pt x="382" y="300"/>
                  </a:cubicBezTo>
                  <a:cubicBezTo>
                    <a:pt x="363" y="272"/>
                    <a:pt x="363" y="254"/>
                    <a:pt x="354" y="226"/>
                  </a:cubicBezTo>
                  <a:cubicBezTo>
                    <a:pt x="335" y="179"/>
                    <a:pt x="308" y="133"/>
                    <a:pt x="270" y="105"/>
                  </a:cubicBezTo>
                  <a:cubicBezTo>
                    <a:pt x="243" y="68"/>
                    <a:pt x="196" y="31"/>
                    <a:pt x="150" y="21"/>
                  </a:cubicBezTo>
                  <a:cubicBezTo>
                    <a:pt x="126" y="7"/>
                    <a:pt x="101"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50"/>
            <p:cNvSpPr/>
            <p:nvPr/>
          </p:nvSpPr>
          <p:spPr>
            <a:xfrm>
              <a:off x="4682625" y="2875150"/>
              <a:ext cx="4675" cy="12550"/>
            </a:xfrm>
            <a:custGeom>
              <a:rect b="b" l="l" r="r" t="t"/>
              <a:pathLst>
                <a:path extrusionOk="0" h="502" w="187">
                  <a:moveTo>
                    <a:pt x="1" y="0"/>
                  </a:moveTo>
                  <a:cubicBezTo>
                    <a:pt x="1" y="56"/>
                    <a:pt x="29" y="102"/>
                    <a:pt x="38" y="130"/>
                  </a:cubicBezTo>
                  <a:cubicBezTo>
                    <a:pt x="47" y="177"/>
                    <a:pt x="75" y="214"/>
                    <a:pt x="84" y="260"/>
                  </a:cubicBezTo>
                  <a:lnTo>
                    <a:pt x="131" y="381"/>
                  </a:lnTo>
                  <a:cubicBezTo>
                    <a:pt x="149" y="427"/>
                    <a:pt x="168" y="455"/>
                    <a:pt x="177" y="502"/>
                  </a:cubicBezTo>
                  <a:cubicBezTo>
                    <a:pt x="187" y="455"/>
                    <a:pt x="187" y="409"/>
                    <a:pt x="177" y="362"/>
                  </a:cubicBezTo>
                  <a:cubicBezTo>
                    <a:pt x="177" y="316"/>
                    <a:pt x="149" y="279"/>
                    <a:pt x="140" y="232"/>
                  </a:cubicBezTo>
                  <a:cubicBezTo>
                    <a:pt x="103" y="158"/>
                    <a:pt x="57" y="7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50"/>
            <p:cNvSpPr/>
            <p:nvPr/>
          </p:nvSpPr>
          <p:spPr>
            <a:xfrm>
              <a:off x="4689600" y="2881875"/>
              <a:ext cx="2575" cy="12325"/>
            </a:xfrm>
            <a:custGeom>
              <a:rect b="b" l="l" r="r" t="t"/>
              <a:pathLst>
                <a:path extrusionOk="0" h="493" w="103">
                  <a:moveTo>
                    <a:pt x="1" y="1"/>
                  </a:moveTo>
                  <a:cubicBezTo>
                    <a:pt x="1" y="84"/>
                    <a:pt x="10" y="168"/>
                    <a:pt x="47" y="261"/>
                  </a:cubicBezTo>
                  <a:cubicBezTo>
                    <a:pt x="56" y="326"/>
                    <a:pt x="75" y="409"/>
                    <a:pt x="84" y="493"/>
                  </a:cubicBezTo>
                  <a:cubicBezTo>
                    <a:pt x="93" y="447"/>
                    <a:pt x="103" y="409"/>
                    <a:pt x="103" y="363"/>
                  </a:cubicBezTo>
                  <a:cubicBezTo>
                    <a:pt x="103" y="316"/>
                    <a:pt x="103" y="270"/>
                    <a:pt x="93" y="233"/>
                  </a:cubicBezTo>
                  <a:cubicBezTo>
                    <a:pt x="84" y="205"/>
                    <a:pt x="75" y="158"/>
                    <a:pt x="56" y="121"/>
                  </a:cubicBezTo>
                  <a:cubicBezTo>
                    <a:pt x="38" y="75"/>
                    <a:pt x="2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50"/>
            <p:cNvSpPr/>
            <p:nvPr/>
          </p:nvSpPr>
          <p:spPr>
            <a:xfrm>
              <a:off x="4680075" y="2876525"/>
              <a:ext cx="3750" cy="7475"/>
            </a:xfrm>
            <a:custGeom>
              <a:rect b="b" l="l" r="r" t="t"/>
              <a:pathLst>
                <a:path extrusionOk="0" h="299" w="150">
                  <a:moveTo>
                    <a:pt x="1" y="1"/>
                  </a:moveTo>
                  <a:lnTo>
                    <a:pt x="1" y="1"/>
                  </a:lnTo>
                  <a:cubicBezTo>
                    <a:pt x="10" y="57"/>
                    <a:pt x="38" y="103"/>
                    <a:pt x="56" y="150"/>
                  </a:cubicBezTo>
                  <a:cubicBezTo>
                    <a:pt x="84" y="205"/>
                    <a:pt x="103" y="252"/>
                    <a:pt x="140" y="298"/>
                  </a:cubicBezTo>
                  <a:cubicBezTo>
                    <a:pt x="149" y="242"/>
                    <a:pt x="140" y="187"/>
                    <a:pt x="112" y="122"/>
                  </a:cubicBezTo>
                  <a:cubicBezTo>
                    <a:pt x="103" y="103"/>
                    <a:pt x="94" y="75"/>
                    <a:pt x="66" y="57"/>
                  </a:cubicBezTo>
                  <a:cubicBezTo>
                    <a:pt x="47" y="2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50"/>
            <p:cNvSpPr/>
            <p:nvPr/>
          </p:nvSpPr>
          <p:spPr>
            <a:xfrm>
              <a:off x="4683325" y="2932975"/>
              <a:ext cx="5150" cy="11400"/>
            </a:xfrm>
            <a:custGeom>
              <a:rect b="b" l="l" r="r" t="t"/>
              <a:pathLst>
                <a:path extrusionOk="0" h="456" w="206">
                  <a:moveTo>
                    <a:pt x="196" y="1"/>
                  </a:moveTo>
                  <a:lnTo>
                    <a:pt x="196" y="1"/>
                  </a:lnTo>
                  <a:cubicBezTo>
                    <a:pt x="159" y="84"/>
                    <a:pt x="121" y="158"/>
                    <a:pt x="94" y="224"/>
                  </a:cubicBezTo>
                  <a:cubicBezTo>
                    <a:pt x="56" y="307"/>
                    <a:pt x="19" y="372"/>
                    <a:pt x="1" y="456"/>
                  </a:cubicBezTo>
                  <a:cubicBezTo>
                    <a:pt x="19" y="437"/>
                    <a:pt x="56" y="400"/>
                    <a:pt x="75" y="354"/>
                  </a:cubicBezTo>
                  <a:cubicBezTo>
                    <a:pt x="112" y="316"/>
                    <a:pt x="121" y="279"/>
                    <a:pt x="149" y="251"/>
                  </a:cubicBezTo>
                  <a:cubicBezTo>
                    <a:pt x="186" y="177"/>
                    <a:pt x="205" y="84"/>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50"/>
            <p:cNvSpPr/>
            <p:nvPr/>
          </p:nvSpPr>
          <p:spPr>
            <a:xfrm>
              <a:off x="4682400" y="2930425"/>
              <a:ext cx="3275" cy="9075"/>
            </a:xfrm>
            <a:custGeom>
              <a:rect b="b" l="l" r="r" t="t"/>
              <a:pathLst>
                <a:path extrusionOk="0" h="363" w="131">
                  <a:moveTo>
                    <a:pt x="112" y="0"/>
                  </a:moveTo>
                  <a:lnTo>
                    <a:pt x="112" y="0"/>
                  </a:lnTo>
                  <a:cubicBezTo>
                    <a:pt x="103" y="37"/>
                    <a:pt x="93" y="56"/>
                    <a:pt x="84" y="93"/>
                  </a:cubicBezTo>
                  <a:cubicBezTo>
                    <a:pt x="66" y="130"/>
                    <a:pt x="66" y="149"/>
                    <a:pt x="56" y="186"/>
                  </a:cubicBezTo>
                  <a:cubicBezTo>
                    <a:pt x="38" y="242"/>
                    <a:pt x="19" y="307"/>
                    <a:pt x="1" y="363"/>
                  </a:cubicBezTo>
                  <a:cubicBezTo>
                    <a:pt x="38" y="335"/>
                    <a:pt x="56" y="316"/>
                    <a:pt x="66" y="288"/>
                  </a:cubicBezTo>
                  <a:cubicBezTo>
                    <a:pt x="84" y="260"/>
                    <a:pt x="93" y="233"/>
                    <a:pt x="103" y="195"/>
                  </a:cubicBezTo>
                  <a:cubicBezTo>
                    <a:pt x="131" y="130"/>
                    <a:pt x="131" y="75"/>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50"/>
            <p:cNvSpPr/>
            <p:nvPr/>
          </p:nvSpPr>
          <p:spPr>
            <a:xfrm>
              <a:off x="4678675" y="2924850"/>
              <a:ext cx="2600" cy="9775"/>
            </a:xfrm>
            <a:custGeom>
              <a:rect b="b" l="l" r="r" t="t"/>
              <a:pathLst>
                <a:path extrusionOk="0" h="391" w="104">
                  <a:moveTo>
                    <a:pt x="10" y="0"/>
                  </a:moveTo>
                  <a:lnTo>
                    <a:pt x="10" y="0"/>
                  </a:lnTo>
                  <a:cubicBezTo>
                    <a:pt x="1" y="75"/>
                    <a:pt x="10" y="140"/>
                    <a:pt x="19" y="205"/>
                  </a:cubicBezTo>
                  <a:cubicBezTo>
                    <a:pt x="47" y="270"/>
                    <a:pt x="57" y="326"/>
                    <a:pt x="94" y="391"/>
                  </a:cubicBezTo>
                  <a:cubicBezTo>
                    <a:pt x="103" y="326"/>
                    <a:pt x="94" y="260"/>
                    <a:pt x="75" y="186"/>
                  </a:cubicBezTo>
                  <a:cubicBezTo>
                    <a:pt x="75" y="149"/>
                    <a:pt x="66" y="130"/>
                    <a:pt x="57" y="93"/>
                  </a:cubicBezTo>
                  <a:cubicBezTo>
                    <a:pt x="47" y="65"/>
                    <a:pt x="2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50"/>
            <p:cNvSpPr/>
            <p:nvPr/>
          </p:nvSpPr>
          <p:spPr>
            <a:xfrm>
              <a:off x="4682625" y="2921825"/>
              <a:ext cx="1425" cy="8150"/>
            </a:xfrm>
            <a:custGeom>
              <a:rect b="b" l="l" r="r" t="t"/>
              <a:pathLst>
                <a:path extrusionOk="0" h="326" w="57">
                  <a:moveTo>
                    <a:pt x="38" y="1"/>
                  </a:moveTo>
                  <a:cubicBezTo>
                    <a:pt x="10" y="56"/>
                    <a:pt x="1" y="103"/>
                    <a:pt x="1" y="159"/>
                  </a:cubicBezTo>
                  <a:cubicBezTo>
                    <a:pt x="1" y="205"/>
                    <a:pt x="1" y="261"/>
                    <a:pt x="29" y="326"/>
                  </a:cubicBezTo>
                  <a:cubicBezTo>
                    <a:pt x="57" y="261"/>
                    <a:pt x="57" y="205"/>
                    <a:pt x="57" y="159"/>
                  </a:cubicBezTo>
                  <a:cubicBezTo>
                    <a:pt x="57" y="112"/>
                    <a:pt x="57"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50"/>
            <p:cNvSpPr/>
            <p:nvPr/>
          </p:nvSpPr>
          <p:spPr>
            <a:xfrm>
              <a:off x="4688675" y="2918350"/>
              <a:ext cx="1650" cy="10700"/>
            </a:xfrm>
            <a:custGeom>
              <a:rect b="b" l="l" r="r" t="t"/>
              <a:pathLst>
                <a:path extrusionOk="0" h="428" w="66">
                  <a:moveTo>
                    <a:pt x="47" y="0"/>
                  </a:moveTo>
                  <a:cubicBezTo>
                    <a:pt x="28" y="65"/>
                    <a:pt x="19" y="130"/>
                    <a:pt x="0" y="205"/>
                  </a:cubicBezTo>
                  <a:cubicBezTo>
                    <a:pt x="0" y="279"/>
                    <a:pt x="0" y="353"/>
                    <a:pt x="19" y="428"/>
                  </a:cubicBezTo>
                  <a:cubicBezTo>
                    <a:pt x="38" y="353"/>
                    <a:pt x="47" y="279"/>
                    <a:pt x="65" y="214"/>
                  </a:cubicBezTo>
                  <a:cubicBezTo>
                    <a:pt x="65" y="149"/>
                    <a:pt x="65" y="65"/>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50"/>
            <p:cNvSpPr/>
            <p:nvPr/>
          </p:nvSpPr>
          <p:spPr>
            <a:xfrm>
              <a:off x="4616675" y="2905100"/>
              <a:ext cx="6300" cy="12575"/>
            </a:xfrm>
            <a:custGeom>
              <a:rect b="b" l="l" r="r" t="t"/>
              <a:pathLst>
                <a:path extrusionOk="0" h="503" w="252">
                  <a:moveTo>
                    <a:pt x="19" y="1"/>
                  </a:moveTo>
                  <a:cubicBezTo>
                    <a:pt x="0" y="47"/>
                    <a:pt x="19" y="94"/>
                    <a:pt x="19" y="140"/>
                  </a:cubicBezTo>
                  <a:cubicBezTo>
                    <a:pt x="28" y="186"/>
                    <a:pt x="37" y="233"/>
                    <a:pt x="65" y="279"/>
                  </a:cubicBezTo>
                  <a:cubicBezTo>
                    <a:pt x="112" y="372"/>
                    <a:pt x="167" y="456"/>
                    <a:pt x="251" y="502"/>
                  </a:cubicBezTo>
                  <a:cubicBezTo>
                    <a:pt x="223" y="465"/>
                    <a:pt x="205" y="437"/>
                    <a:pt x="177" y="391"/>
                  </a:cubicBezTo>
                  <a:cubicBezTo>
                    <a:pt x="158" y="344"/>
                    <a:pt x="130" y="307"/>
                    <a:pt x="121" y="261"/>
                  </a:cubicBezTo>
                  <a:cubicBezTo>
                    <a:pt x="84" y="177"/>
                    <a:pt x="47" y="94"/>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50"/>
            <p:cNvSpPr/>
            <p:nvPr/>
          </p:nvSpPr>
          <p:spPr>
            <a:xfrm>
              <a:off x="4620850" y="2909275"/>
              <a:ext cx="6300" cy="9550"/>
            </a:xfrm>
            <a:custGeom>
              <a:rect b="b" l="l" r="r" t="t"/>
              <a:pathLst>
                <a:path extrusionOk="0" h="382" w="252">
                  <a:moveTo>
                    <a:pt x="0" y="1"/>
                  </a:moveTo>
                  <a:cubicBezTo>
                    <a:pt x="0" y="47"/>
                    <a:pt x="10" y="84"/>
                    <a:pt x="10" y="103"/>
                  </a:cubicBezTo>
                  <a:cubicBezTo>
                    <a:pt x="38" y="150"/>
                    <a:pt x="47" y="187"/>
                    <a:pt x="65" y="224"/>
                  </a:cubicBezTo>
                  <a:cubicBezTo>
                    <a:pt x="112" y="289"/>
                    <a:pt x="168" y="345"/>
                    <a:pt x="251" y="382"/>
                  </a:cubicBezTo>
                  <a:lnTo>
                    <a:pt x="186" y="289"/>
                  </a:lnTo>
                  <a:cubicBezTo>
                    <a:pt x="177" y="270"/>
                    <a:pt x="149" y="233"/>
                    <a:pt x="131" y="196"/>
                  </a:cubicBezTo>
                  <a:cubicBezTo>
                    <a:pt x="84" y="140"/>
                    <a:pt x="4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50"/>
            <p:cNvSpPr/>
            <p:nvPr/>
          </p:nvSpPr>
          <p:spPr>
            <a:xfrm>
              <a:off x="4626650" y="2913700"/>
              <a:ext cx="8400" cy="9550"/>
            </a:xfrm>
            <a:custGeom>
              <a:rect b="b" l="l" r="r" t="t"/>
              <a:pathLst>
                <a:path extrusionOk="0" h="382" w="336">
                  <a:moveTo>
                    <a:pt x="1" y="0"/>
                  </a:moveTo>
                  <a:cubicBezTo>
                    <a:pt x="38" y="75"/>
                    <a:pt x="84" y="149"/>
                    <a:pt x="131" y="214"/>
                  </a:cubicBezTo>
                  <a:cubicBezTo>
                    <a:pt x="159" y="251"/>
                    <a:pt x="187" y="288"/>
                    <a:pt x="224" y="307"/>
                  </a:cubicBezTo>
                  <a:cubicBezTo>
                    <a:pt x="252" y="344"/>
                    <a:pt x="289" y="363"/>
                    <a:pt x="335" y="381"/>
                  </a:cubicBezTo>
                  <a:lnTo>
                    <a:pt x="252" y="279"/>
                  </a:lnTo>
                  <a:cubicBezTo>
                    <a:pt x="233" y="251"/>
                    <a:pt x="196" y="214"/>
                    <a:pt x="177" y="186"/>
                  </a:cubicBezTo>
                  <a:cubicBezTo>
                    <a:pt x="131" y="112"/>
                    <a:pt x="66"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50"/>
            <p:cNvSpPr/>
            <p:nvPr/>
          </p:nvSpPr>
          <p:spPr>
            <a:xfrm>
              <a:off x="4629450" y="2923675"/>
              <a:ext cx="10475" cy="7700"/>
            </a:xfrm>
            <a:custGeom>
              <a:rect b="b" l="l" r="r" t="t"/>
              <a:pathLst>
                <a:path extrusionOk="0" h="308" w="419">
                  <a:moveTo>
                    <a:pt x="0" y="1"/>
                  </a:moveTo>
                  <a:lnTo>
                    <a:pt x="0" y="1"/>
                  </a:lnTo>
                  <a:cubicBezTo>
                    <a:pt x="47" y="75"/>
                    <a:pt x="112" y="131"/>
                    <a:pt x="186" y="187"/>
                  </a:cubicBezTo>
                  <a:lnTo>
                    <a:pt x="298" y="261"/>
                  </a:lnTo>
                  <a:cubicBezTo>
                    <a:pt x="344" y="280"/>
                    <a:pt x="372" y="298"/>
                    <a:pt x="418" y="307"/>
                  </a:cubicBezTo>
                  <a:lnTo>
                    <a:pt x="325" y="224"/>
                  </a:lnTo>
                  <a:cubicBezTo>
                    <a:pt x="298" y="205"/>
                    <a:pt x="260" y="168"/>
                    <a:pt x="223" y="140"/>
                  </a:cubicBezTo>
                  <a:cubicBezTo>
                    <a:pt x="158" y="94"/>
                    <a:pt x="84"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50"/>
            <p:cNvSpPr/>
            <p:nvPr/>
          </p:nvSpPr>
          <p:spPr>
            <a:xfrm>
              <a:off x="4639425" y="2926925"/>
              <a:ext cx="9550" cy="9325"/>
            </a:xfrm>
            <a:custGeom>
              <a:rect b="b" l="l" r="r" t="t"/>
              <a:pathLst>
                <a:path extrusionOk="0" h="373" w="382">
                  <a:moveTo>
                    <a:pt x="1" y="1"/>
                  </a:moveTo>
                  <a:cubicBezTo>
                    <a:pt x="38" y="94"/>
                    <a:pt x="94" y="168"/>
                    <a:pt x="149" y="224"/>
                  </a:cubicBezTo>
                  <a:cubicBezTo>
                    <a:pt x="187" y="252"/>
                    <a:pt x="224" y="289"/>
                    <a:pt x="252" y="317"/>
                  </a:cubicBezTo>
                  <a:cubicBezTo>
                    <a:pt x="289" y="335"/>
                    <a:pt x="335" y="373"/>
                    <a:pt x="382" y="373"/>
                  </a:cubicBezTo>
                  <a:lnTo>
                    <a:pt x="289" y="280"/>
                  </a:lnTo>
                  <a:lnTo>
                    <a:pt x="196" y="187"/>
                  </a:lnTo>
                  <a:cubicBezTo>
                    <a:pt x="140" y="122"/>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50"/>
            <p:cNvSpPr/>
            <p:nvPr/>
          </p:nvSpPr>
          <p:spPr>
            <a:xfrm>
              <a:off x="4647800" y="2896750"/>
              <a:ext cx="3025" cy="4900"/>
            </a:xfrm>
            <a:custGeom>
              <a:rect b="b" l="l" r="r" t="t"/>
              <a:pathLst>
                <a:path extrusionOk="0" h="196" w="121">
                  <a:moveTo>
                    <a:pt x="0" y="0"/>
                  </a:moveTo>
                  <a:cubicBezTo>
                    <a:pt x="0" y="47"/>
                    <a:pt x="28" y="84"/>
                    <a:pt x="37" y="121"/>
                  </a:cubicBezTo>
                  <a:cubicBezTo>
                    <a:pt x="47" y="140"/>
                    <a:pt x="84" y="177"/>
                    <a:pt x="121" y="195"/>
                  </a:cubicBezTo>
                  <a:cubicBezTo>
                    <a:pt x="121" y="149"/>
                    <a:pt x="102" y="121"/>
                    <a:pt x="84" y="84"/>
                  </a:cubicBezTo>
                  <a:cubicBezTo>
                    <a:pt x="75" y="56"/>
                    <a:pt x="3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50"/>
            <p:cNvSpPr/>
            <p:nvPr/>
          </p:nvSpPr>
          <p:spPr>
            <a:xfrm>
              <a:off x="4647325" y="2891625"/>
              <a:ext cx="3050" cy="4900"/>
            </a:xfrm>
            <a:custGeom>
              <a:rect b="b" l="l" r="r" t="t"/>
              <a:pathLst>
                <a:path extrusionOk="0" h="196" w="122">
                  <a:moveTo>
                    <a:pt x="1" y="1"/>
                  </a:moveTo>
                  <a:lnTo>
                    <a:pt x="1" y="1"/>
                  </a:lnTo>
                  <a:cubicBezTo>
                    <a:pt x="10" y="38"/>
                    <a:pt x="19" y="75"/>
                    <a:pt x="28" y="112"/>
                  </a:cubicBezTo>
                  <a:cubicBezTo>
                    <a:pt x="56" y="149"/>
                    <a:pt x="75" y="168"/>
                    <a:pt x="121" y="196"/>
                  </a:cubicBezTo>
                  <a:cubicBezTo>
                    <a:pt x="121" y="149"/>
                    <a:pt x="112" y="112"/>
                    <a:pt x="94" y="75"/>
                  </a:cubicBezTo>
                  <a:cubicBezTo>
                    <a:pt x="66"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50"/>
            <p:cNvSpPr/>
            <p:nvPr/>
          </p:nvSpPr>
          <p:spPr>
            <a:xfrm>
              <a:off x="4653375" y="2939025"/>
              <a:ext cx="7450" cy="5125"/>
            </a:xfrm>
            <a:custGeom>
              <a:rect b="b" l="l" r="r" t="t"/>
              <a:pathLst>
                <a:path extrusionOk="0" h="205" w="298">
                  <a:moveTo>
                    <a:pt x="0" y="0"/>
                  </a:moveTo>
                  <a:cubicBezTo>
                    <a:pt x="37" y="56"/>
                    <a:pt x="84" y="102"/>
                    <a:pt x="130" y="130"/>
                  </a:cubicBezTo>
                  <a:cubicBezTo>
                    <a:pt x="149" y="158"/>
                    <a:pt x="186" y="167"/>
                    <a:pt x="205" y="177"/>
                  </a:cubicBezTo>
                  <a:cubicBezTo>
                    <a:pt x="242" y="195"/>
                    <a:pt x="270" y="204"/>
                    <a:pt x="297" y="204"/>
                  </a:cubicBezTo>
                  <a:cubicBezTo>
                    <a:pt x="251" y="158"/>
                    <a:pt x="205" y="121"/>
                    <a:pt x="158" y="84"/>
                  </a:cubicBezTo>
                  <a:cubicBezTo>
                    <a:pt x="112" y="47"/>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50"/>
            <p:cNvSpPr/>
            <p:nvPr/>
          </p:nvSpPr>
          <p:spPr>
            <a:xfrm>
              <a:off x="4641975" y="3054225"/>
              <a:ext cx="33950" cy="35125"/>
            </a:xfrm>
            <a:custGeom>
              <a:rect b="b" l="l" r="r" t="t"/>
              <a:pathLst>
                <a:path extrusionOk="0" h="1405" w="1358">
                  <a:moveTo>
                    <a:pt x="726" y="0"/>
                  </a:moveTo>
                  <a:cubicBezTo>
                    <a:pt x="642" y="0"/>
                    <a:pt x="568" y="75"/>
                    <a:pt x="549" y="158"/>
                  </a:cubicBezTo>
                  <a:cubicBezTo>
                    <a:pt x="512" y="242"/>
                    <a:pt x="503" y="335"/>
                    <a:pt x="465" y="400"/>
                  </a:cubicBezTo>
                  <a:cubicBezTo>
                    <a:pt x="447" y="335"/>
                    <a:pt x="419" y="251"/>
                    <a:pt x="373" y="186"/>
                  </a:cubicBezTo>
                  <a:cubicBezTo>
                    <a:pt x="328" y="134"/>
                    <a:pt x="266" y="94"/>
                    <a:pt x="200" y="94"/>
                  </a:cubicBezTo>
                  <a:cubicBezTo>
                    <a:pt x="183" y="94"/>
                    <a:pt x="167" y="97"/>
                    <a:pt x="150" y="103"/>
                  </a:cubicBezTo>
                  <a:cubicBezTo>
                    <a:pt x="29" y="140"/>
                    <a:pt x="1" y="307"/>
                    <a:pt x="10" y="437"/>
                  </a:cubicBezTo>
                  <a:cubicBezTo>
                    <a:pt x="38" y="762"/>
                    <a:pt x="150" y="1078"/>
                    <a:pt x="335" y="1348"/>
                  </a:cubicBezTo>
                  <a:cubicBezTo>
                    <a:pt x="364" y="1388"/>
                    <a:pt x="407" y="1404"/>
                    <a:pt x="453" y="1404"/>
                  </a:cubicBezTo>
                  <a:cubicBezTo>
                    <a:pt x="511" y="1404"/>
                    <a:pt x="572" y="1379"/>
                    <a:pt x="614" y="1348"/>
                  </a:cubicBezTo>
                  <a:cubicBezTo>
                    <a:pt x="893" y="1190"/>
                    <a:pt x="1144" y="976"/>
                    <a:pt x="1283" y="697"/>
                  </a:cubicBezTo>
                  <a:cubicBezTo>
                    <a:pt x="1329" y="614"/>
                    <a:pt x="1357" y="511"/>
                    <a:pt x="1348" y="418"/>
                  </a:cubicBezTo>
                  <a:cubicBezTo>
                    <a:pt x="1339" y="326"/>
                    <a:pt x="1255" y="233"/>
                    <a:pt x="1162" y="214"/>
                  </a:cubicBezTo>
                  <a:cubicBezTo>
                    <a:pt x="1060" y="214"/>
                    <a:pt x="967" y="298"/>
                    <a:pt x="893" y="381"/>
                  </a:cubicBezTo>
                  <a:cubicBezTo>
                    <a:pt x="911" y="298"/>
                    <a:pt x="921" y="214"/>
                    <a:pt x="893" y="140"/>
                  </a:cubicBezTo>
                  <a:cubicBezTo>
                    <a:pt x="874" y="65"/>
                    <a:pt x="800" y="0"/>
                    <a:pt x="72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50"/>
            <p:cNvSpPr/>
            <p:nvPr/>
          </p:nvSpPr>
          <p:spPr>
            <a:xfrm>
              <a:off x="4641975" y="3053525"/>
              <a:ext cx="33725" cy="34875"/>
            </a:xfrm>
            <a:custGeom>
              <a:rect b="b" l="l" r="r" t="t"/>
              <a:pathLst>
                <a:path extrusionOk="0" h="1395" w="1349">
                  <a:moveTo>
                    <a:pt x="698" y="0"/>
                  </a:moveTo>
                  <a:cubicBezTo>
                    <a:pt x="651" y="10"/>
                    <a:pt x="605" y="38"/>
                    <a:pt x="586" y="75"/>
                  </a:cubicBezTo>
                  <a:cubicBezTo>
                    <a:pt x="549" y="103"/>
                    <a:pt x="540" y="140"/>
                    <a:pt x="512" y="186"/>
                  </a:cubicBezTo>
                  <a:cubicBezTo>
                    <a:pt x="493" y="242"/>
                    <a:pt x="475" y="316"/>
                    <a:pt x="465" y="372"/>
                  </a:cubicBezTo>
                  <a:cubicBezTo>
                    <a:pt x="447" y="316"/>
                    <a:pt x="428" y="261"/>
                    <a:pt x="382" y="214"/>
                  </a:cubicBezTo>
                  <a:cubicBezTo>
                    <a:pt x="363" y="177"/>
                    <a:pt x="326" y="149"/>
                    <a:pt x="289" y="131"/>
                  </a:cubicBezTo>
                  <a:cubicBezTo>
                    <a:pt x="268" y="110"/>
                    <a:pt x="237" y="99"/>
                    <a:pt x="207" y="99"/>
                  </a:cubicBezTo>
                  <a:cubicBezTo>
                    <a:pt x="197" y="99"/>
                    <a:pt x="187" y="100"/>
                    <a:pt x="177" y="103"/>
                  </a:cubicBezTo>
                  <a:cubicBezTo>
                    <a:pt x="131" y="103"/>
                    <a:pt x="94" y="131"/>
                    <a:pt x="75" y="158"/>
                  </a:cubicBezTo>
                  <a:cubicBezTo>
                    <a:pt x="47" y="196"/>
                    <a:pt x="29" y="233"/>
                    <a:pt x="29" y="270"/>
                  </a:cubicBezTo>
                  <a:cubicBezTo>
                    <a:pt x="1" y="354"/>
                    <a:pt x="10" y="428"/>
                    <a:pt x="29" y="502"/>
                  </a:cubicBezTo>
                  <a:cubicBezTo>
                    <a:pt x="47" y="651"/>
                    <a:pt x="85" y="799"/>
                    <a:pt x="140" y="948"/>
                  </a:cubicBezTo>
                  <a:cubicBezTo>
                    <a:pt x="146" y="964"/>
                    <a:pt x="153" y="979"/>
                    <a:pt x="159" y="994"/>
                  </a:cubicBezTo>
                  <a:lnTo>
                    <a:pt x="159" y="994"/>
                  </a:lnTo>
                  <a:cubicBezTo>
                    <a:pt x="153" y="976"/>
                    <a:pt x="146" y="958"/>
                    <a:pt x="140" y="939"/>
                  </a:cubicBezTo>
                  <a:cubicBezTo>
                    <a:pt x="85" y="799"/>
                    <a:pt x="47" y="642"/>
                    <a:pt x="38" y="484"/>
                  </a:cubicBezTo>
                  <a:cubicBezTo>
                    <a:pt x="29" y="409"/>
                    <a:pt x="29" y="335"/>
                    <a:pt x="47" y="251"/>
                  </a:cubicBezTo>
                  <a:cubicBezTo>
                    <a:pt x="57" y="223"/>
                    <a:pt x="75" y="186"/>
                    <a:pt x="94" y="158"/>
                  </a:cubicBezTo>
                  <a:cubicBezTo>
                    <a:pt x="122" y="140"/>
                    <a:pt x="150" y="121"/>
                    <a:pt x="187" y="121"/>
                  </a:cubicBezTo>
                  <a:cubicBezTo>
                    <a:pt x="224" y="121"/>
                    <a:pt x="252" y="121"/>
                    <a:pt x="289" y="140"/>
                  </a:cubicBezTo>
                  <a:cubicBezTo>
                    <a:pt x="326" y="168"/>
                    <a:pt x="354" y="186"/>
                    <a:pt x="373" y="214"/>
                  </a:cubicBezTo>
                  <a:cubicBezTo>
                    <a:pt x="419" y="270"/>
                    <a:pt x="428" y="354"/>
                    <a:pt x="456" y="419"/>
                  </a:cubicBezTo>
                  <a:lnTo>
                    <a:pt x="465" y="465"/>
                  </a:lnTo>
                  <a:lnTo>
                    <a:pt x="493" y="419"/>
                  </a:lnTo>
                  <a:cubicBezTo>
                    <a:pt x="540" y="335"/>
                    <a:pt x="540" y="261"/>
                    <a:pt x="568" y="177"/>
                  </a:cubicBezTo>
                  <a:cubicBezTo>
                    <a:pt x="586" y="140"/>
                    <a:pt x="605" y="103"/>
                    <a:pt x="633" y="75"/>
                  </a:cubicBezTo>
                  <a:cubicBezTo>
                    <a:pt x="651" y="47"/>
                    <a:pt x="688" y="28"/>
                    <a:pt x="726" y="10"/>
                  </a:cubicBezTo>
                  <a:cubicBezTo>
                    <a:pt x="753" y="10"/>
                    <a:pt x="791" y="28"/>
                    <a:pt x="819" y="47"/>
                  </a:cubicBezTo>
                  <a:cubicBezTo>
                    <a:pt x="837" y="75"/>
                    <a:pt x="865" y="103"/>
                    <a:pt x="874" y="140"/>
                  </a:cubicBezTo>
                  <a:cubicBezTo>
                    <a:pt x="893" y="205"/>
                    <a:pt x="884" y="288"/>
                    <a:pt x="874" y="372"/>
                  </a:cubicBezTo>
                  <a:lnTo>
                    <a:pt x="865" y="456"/>
                  </a:lnTo>
                  <a:lnTo>
                    <a:pt x="911" y="391"/>
                  </a:lnTo>
                  <a:cubicBezTo>
                    <a:pt x="930" y="363"/>
                    <a:pt x="967" y="326"/>
                    <a:pt x="1004" y="307"/>
                  </a:cubicBezTo>
                  <a:cubicBezTo>
                    <a:pt x="1032" y="279"/>
                    <a:pt x="1069" y="261"/>
                    <a:pt x="1107" y="242"/>
                  </a:cubicBezTo>
                  <a:cubicBezTo>
                    <a:pt x="1115" y="240"/>
                    <a:pt x="1125" y="239"/>
                    <a:pt x="1134" y="239"/>
                  </a:cubicBezTo>
                  <a:lnTo>
                    <a:pt x="1134" y="239"/>
                  </a:lnTo>
                  <a:cubicBezTo>
                    <a:pt x="1142" y="239"/>
                    <a:pt x="1151" y="239"/>
                    <a:pt x="1159" y="241"/>
                  </a:cubicBezTo>
                  <a:lnTo>
                    <a:pt x="1159" y="241"/>
                  </a:lnTo>
                  <a:cubicBezTo>
                    <a:pt x="1151" y="239"/>
                    <a:pt x="1143" y="239"/>
                    <a:pt x="1136" y="239"/>
                  </a:cubicBezTo>
                  <a:cubicBezTo>
                    <a:pt x="1135" y="239"/>
                    <a:pt x="1135" y="239"/>
                    <a:pt x="1134" y="239"/>
                  </a:cubicBezTo>
                  <a:lnTo>
                    <a:pt x="1134" y="239"/>
                  </a:lnTo>
                  <a:cubicBezTo>
                    <a:pt x="1133" y="239"/>
                    <a:pt x="1133" y="239"/>
                    <a:pt x="1132" y="239"/>
                  </a:cubicBezTo>
                  <a:cubicBezTo>
                    <a:pt x="1120" y="239"/>
                    <a:pt x="1109" y="240"/>
                    <a:pt x="1097" y="242"/>
                  </a:cubicBezTo>
                  <a:cubicBezTo>
                    <a:pt x="1051" y="261"/>
                    <a:pt x="1004" y="279"/>
                    <a:pt x="967" y="307"/>
                  </a:cubicBezTo>
                  <a:cubicBezTo>
                    <a:pt x="939" y="316"/>
                    <a:pt x="930" y="326"/>
                    <a:pt x="921" y="354"/>
                  </a:cubicBezTo>
                  <a:lnTo>
                    <a:pt x="921" y="288"/>
                  </a:lnTo>
                  <a:cubicBezTo>
                    <a:pt x="921" y="242"/>
                    <a:pt x="921" y="196"/>
                    <a:pt x="911" y="158"/>
                  </a:cubicBezTo>
                  <a:cubicBezTo>
                    <a:pt x="893" y="121"/>
                    <a:pt x="874" y="84"/>
                    <a:pt x="828" y="47"/>
                  </a:cubicBezTo>
                  <a:cubicBezTo>
                    <a:pt x="791" y="10"/>
                    <a:pt x="744" y="0"/>
                    <a:pt x="698" y="0"/>
                  </a:cubicBezTo>
                  <a:close/>
                  <a:moveTo>
                    <a:pt x="1159" y="241"/>
                  </a:moveTo>
                  <a:cubicBezTo>
                    <a:pt x="1181" y="245"/>
                    <a:pt x="1202" y="254"/>
                    <a:pt x="1218" y="270"/>
                  </a:cubicBezTo>
                  <a:cubicBezTo>
                    <a:pt x="1255" y="288"/>
                    <a:pt x="1283" y="326"/>
                    <a:pt x="1302" y="363"/>
                  </a:cubicBezTo>
                  <a:cubicBezTo>
                    <a:pt x="1329" y="391"/>
                    <a:pt x="1329" y="446"/>
                    <a:pt x="1329" y="493"/>
                  </a:cubicBezTo>
                  <a:cubicBezTo>
                    <a:pt x="1329" y="539"/>
                    <a:pt x="1311" y="567"/>
                    <a:pt x="1302" y="614"/>
                  </a:cubicBezTo>
                  <a:cubicBezTo>
                    <a:pt x="1292" y="660"/>
                    <a:pt x="1264" y="697"/>
                    <a:pt x="1255" y="734"/>
                  </a:cubicBezTo>
                  <a:cubicBezTo>
                    <a:pt x="1237" y="772"/>
                    <a:pt x="1209" y="818"/>
                    <a:pt x="1190" y="846"/>
                  </a:cubicBezTo>
                  <a:cubicBezTo>
                    <a:pt x="1148" y="917"/>
                    <a:pt x="1099" y="980"/>
                    <a:pt x="1044" y="1039"/>
                  </a:cubicBezTo>
                  <a:lnTo>
                    <a:pt x="1044" y="1039"/>
                  </a:lnTo>
                  <a:cubicBezTo>
                    <a:pt x="1101" y="982"/>
                    <a:pt x="1154" y="921"/>
                    <a:pt x="1199" y="855"/>
                  </a:cubicBezTo>
                  <a:cubicBezTo>
                    <a:pt x="1218" y="827"/>
                    <a:pt x="1246" y="790"/>
                    <a:pt x="1264" y="744"/>
                  </a:cubicBezTo>
                  <a:cubicBezTo>
                    <a:pt x="1292" y="707"/>
                    <a:pt x="1311" y="660"/>
                    <a:pt x="1329" y="614"/>
                  </a:cubicBezTo>
                  <a:cubicBezTo>
                    <a:pt x="1329" y="604"/>
                    <a:pt x="1339" y="558"/>
                    <a:pt x="1348" y="511"/>
                  </a:cubicBezTo>
                  <a:cubicBezTo>
                    <a:pt x="1348" y="465"/>
                    <a:pt x="1348" y="419"/>
                    <a:pt x="1329" y="372"/>
                  </a:cubicBezTo>
                  <a:cubicBezTo>
                    <a:pt x="1302" y="326"/>
                    <a:pt x="1283" y="288"/>
                    <a:pt x="1237" y="270"/>
                  </a:cubicBezTo>
                  <a:cubicBezTo>
                    <a:pt x="1211" y="254"/>
                    <a:pt x="1185" y="245"/>
                    <a:pt x="1159" y="241"/>
                  </a:cubicBezTo>
                  <a:close/>
                  <a:moveTo>
                    <a:pt x="1044" y="1039"/>
                  </a:moveTo>
                  <a:lnTo>
                    <a:pt x="1044" y="1039"/>
                  </a:lnTo>
                  <a:cubicBezTo>
                    <a:pt x="973" y="1110"/>
                    <a:pt x="896" y="1174"/>
                    <a:pt x="819" y="1236"/>
                  </a:cubicBezTo>
                  <a:cubicBezTo>
                    <a:pt x="900" y="1175"/>
                    <a:pt x="976" y="1111"/>
                    <a:pt x="1044" y="1039"/>
                  </a:cubicBezTo>
                  <a:close/>
                  <a:moveTo>
                    <a:pt x="159" y="994"/>
                  </a:moveTo>
                  <a:cubicBezTo>
                    <a:pt x="208" y="1122"/>
                    <a:pt x="281" y="1243"/>
                    <a:pt x="354" y="1357"/>
                  </a:cubicBezTo>
                  <a:cubicBezTo>
                    <a:pt x="280" y="1241"/>
                    <a:pt x="213" y="1118"/>
                    <a:pt x="159" y="994"/>
                  </a:cubicBezTo>
                  <a:close/>
                  <a:moveTo>
                    <a:pt x="819" y="1236"/>
                  </a:moveTo>
                  <a:cubicBezTo>
                    <a:pt x="744" y="1283"/>
                    <a:pt x="661" y="1338"/>
                    <a:pt x="586" y="1376"/>
                  </a:cubicBezTo>
                  <a:cubicBezTo>
                    <a:pt x="661" y="1338"/>
                    <a:pt x="735" y="1292"/>
                    <a:pt x="819" y="1236"/>
                  </a:cubicBezTo>
                  <a:close/>
                  <a:moveTo>
                    <a:pt x="335" y="1348"/>
                  </a:moveTo>
                  <a:cubicBezTo>
                    <a:pt x="354" y="1376"/>
                    <a:pt x="363" y="1385"/>
                    <a:pt x="382" y="1394"/>
                  </a:cubicBezTo>
                  <a:cubicBezTo>
                    <a:pt x="363" y="1385"/>
                    <a:pt x="354" y="1366"/>
                    <a:pt x="335" y="134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50"/>
            <p:cNvSpPr/>
            <p:nvPr/>
          </p:nvSpPr>
          <p:spPr>
            <a:xfrm>
              <a:off x="4652425" y="3064200"/>
              <a:ext cx="1200" cy="24425"/>
            </a:xfrm>
            <a:custGeom>
              <a:rect b="b" l="l" r="r" t="t"/>
              <a:pathLst>
                <a:path extrusionOk="0" h="977" w="48">
                  <a:moveTo>
                    <a:pt x="38" y="1"/>
                  </a:moveTo>
                  <a:cubicBezTo>
                    <a:pt x="29" y="84"/>
                    <a:pt x="29" y="177"/>
                    <a:pt x="47" y="233"/>
                  </a:cubicBezTo>
                  <a:lnTo>
                    <a:pt x="47" y="233"/>
                  </a:lnTo>
                  <a:cubicBezTo>
                    <a:pt x="46" y="155"/>
                    <a:pt x="38" y="78"/>
                    <a:pt x="38" y="1"/>
                  </a:cubicBezTo>
                  <a:close/>
                  <a:moveTo>
                    <a:pt x="47" y="233"/>
                  </a:moveTo>
                  <a:cubicBezTo>
                    <a:pt x="47" y="234"/>
                    <a:pt x="47" y="235"/>
                    <a:pt x="47" y="236"/>
                  </a:cubicBezTo>
                  <a:lnTo>
                    <a:pt x="47" y="236"/>
                  </a:lnTo>
                  <a:lnTo>
                    <a:pt x="47" y="233"/>
                  </a:lnTo>
                  <a:cubicBezTo>
                    <a:pt x="47" y="233"/>
                    <a:pt x="47" y="233"/>
                    <a:pt x="47" y="233"/>
                  </a:cubicBezTo>
                  <a:close/>
                  <a:moveTo>
                    <a:pt x="47" y="236"/>
                  </a:moveTo>
                  <a:lnTo>
                    <a:pt x="38" y="484"/>
                  </a:lnTo>
                  <a:lnTo>
                    <a:pt x="29" y="726"/>
                  </a:lnTo>
                  <a:cubicBezTo>
                    <a:pt x="10" y="772"/>
                    <a:pt x="10" y="809"/>
                    <a:pt x="10" y="856"/>
                  </a:cubicBezTo>
                  <a:cubicBezTo>
                    <a:pt x="10" y="902"/>
                    <a:pt x="10" y="930"/>
                    <a:pt x="1" y="976"/>
                  </a:cubicBezTo>
                  <a:cubicBezTo>
                    <a:pt x="29" y="902"/>
                    <a:pt x="29" y="818"/>
                    <a:pt x="38" y="735"/>
                  </a:cubicBezTo>
                  <a:cubicBezTo>
                    <a:pt x="38" y="651"/>
                    <a:pt x="47" y="577"/>
                    <a:pt x="47" y="493"/>
                  </a:cubicBezTo>
                  <a:lnTo>
                    <a:pt x="47" y="252"/>
                  </a:lnTo>
                  <a:cubicBezTo>
                    <a:pt x="47" y="246"/>
                    <a:pt x="47" y="241"/>
                    <a:pt x="47" y="23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50"/>
            <p:cNvSpPr/>
            <p:nvPr/>
          </p:nvSpPr>
          <p:spPr>
            <a:xfrm>
              <a:off x="4652675" y="3064225"/>
              <a:ext cx="11175" cy="25550"/>
            </a:xfrm>
            <a:custGeom>
              <a:rect b="b" l="l" r="r" t="t"/>
              <a:pathLst>
                <a:path extrusionOk="0" h="1022" w="447">
                  <a:moveTo>
                    <a:pt x="446" y="0"/>
                  </a:moveTo>
                  <a:lnTo>
                    <a:pt x="446" y="0"/>
                  </a:lnTo>
                  <a:cubicBezTo>
                    <a:pt x="409" y="84"/>
                    <a:pt x="363" y="167"/>
                    <a:pt x="316" y="269"/>
                  </a:cubicBezTo>
                  <a:cubicBezTo>
                    <a:pt x="270" y="353"/>
                    <a:pt x="233" y="437"/>
                    <a:pt x="195" y="511"/>
                  </a:cubicBezTo>
                  <a:cubicBezTo>
                    <a:pt x="168" y="594"/>
                    <a:pt x="130" y="687"/>
                    <a:pt x="93" y="771"/>
                  </a:cubicBezTo>
                  <a:cubicBezTo>
                    <a:pt x="56" y="855"/>
                    <a:pt x="28" y="929"/>
                    <a:pt x="0" y="1022"/>
                  </a:cubicBezTo>
                  <a:cubicBezTo>
                    <a:pt x="28" y="975"/>
                    <a:pt x="37" y="948"/>
                    <a:pt x="56" y="901"/>
                  </a:cubicBezTo>
                  <a:cubicBezTo>
                    <a:pt x="84" y="855"/>
                    <a:pt x="93" y="817"/>
                    <a:pt x="121" y="771"/>
                  </a:cubicBezTo>
                  <a:lnTo>
                    <a:pt x="233" y="511"/>
                  </a:lnTo>
                  <a:lnTo>
                    <a:pt x="344" y="260"/>
                  </a:lnTo>
                  <a:cubicBezTo>
                    <a:pt x="372" y="176"/>
                    <a:pt x="409" y="84"/>
                    <a:pt x="4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50"/>
            <p:cNvSpPr/>
            <p:nvPr/>
          </p:nvSpPr>
          <p:spPr>
            <a:xfrm>
              <a:off x="4653825" y="3073500"/>
              <a:ext cx="725" cy="7000"/>
            </a:xfrm>
            <a:custGeom>
              <a:rect b="b" l="l" r="r" t="t"/>
              <a:pathLst>
                <a:path extrusionOk="0" h="280" w="29">
                  <a:moveTo>
                    <a:pt x="19" y="0"/>
                  </a:moveTo>
                  <a:cubicBezTo>
                    <a:pt x="1" y="47"/>
                    <a:pt x="1" y="93"/>
                    <a:pt x="1" y="140"/>
                  </a:cubicBezTo>
                  <a:lnTo>
                    <a:pt x="1" y="214"/>
                  </a:lnTo>
                  <a:lnTo>
                    <a:pt x="1" y="279"/>
                  </a:lnTo>
                  <a:cubicBezTo>
                    <a:pt x="1" y="261"/>
                    <a:pt x="19" y="233"/>
                    <a:pt x="19" y="214"/>
                  </a:cubicBezTo>
                  <a:cubicBezTo>
                    <a:pt x="29" y="186"/>
                    <a:pt x="29" y="168"/>
                    <a:pt x="29" y="140"/>
                  </a:cubicBezTo>
                  <a:cubicBezTo>
                    <a:pt x="29" y="93"/>
                    <a:pt x="29"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50"/>
            <p:cNvSpPr/>
            <p:nvPr/>
          </p:nvSpPr>
          <p:spPr>
            <a:xfrm>
              <a:off x="4654525" y="3070950"/>
              <a:ext cx="950" cy="4425"/>
            </a:xfrm>
            <a:custGeom>
              <a:rect b="b" l="l" r="r" t="t"/>
              <a:pathLst>
                <a:path extrusionOk="0" h="177" w="38">
                  <a:moveTo>
                    <a:pt x="10" y="0"/>
                  </a:moveTo>
                  <a:cubicBezTo>
                    <a:pt x="10" y="37"/>
                    <a:pt x="10" y="56"/>
                    <a:pt x="1" y="84"/>
                  </a:cubicBezTo>
                  <a:cubicBezTo>
                    <a:pt x="10" y="102"/>
                    <a:pt x="10" y="121"/>
                    <a:pt x="10" y="130"/>
                  </a:cubicBezTo>
                  <a:cubicBezTo>
                    <a:pt x="19" y="149"/>
                    <a:pt x="19" y="168"/>
                    <a:pt x="19" y="177"/>
                  </a:cubicBezTo>
                  <a:cubicBezTo>
                    <a:pt x="38" y="168"/>
                    <a:pt x="38" y="140"/>
                    <a:pt x="38" y="130"/>
                  </a:cubicBezTo>
                  <a:lnTo>
                    <a:pt x="38" y="84"/>
                  </a:lnTo>
                  <a:cubicBezTo>
                    <a:pt x="38" y="56"/>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50"/>
            <p:cNvSpPr/>
            <p:nvPr/>
          </p:nvSpPr>
          <p:spPr>
            <a:xfrm>
              <a:off x="4655925" y="3070950"/>
              <a:ext cx="1175" cy="6525"/>
            </a:xfrm>
            <a:custGeom>
              <a:rect b="b" l="l" r="r" t="t"/>
              <a:pathLst>
                <a:path extrusionOk="0" h="261" w="47">
                  <a:moveTo>
                    <a:pt x="47" y="0"/>
                  </a:moveTo>
                  <a:cubicBezTo>
                    <a:pt x="28" y="37"/>
                    <a:pt x="28" y="84"/>
                    <a:pt x="10" y="130"/>
                  </a:cubicBezTo>
                  <a:cubicBezTo>
                    <a:pt x="10" y="168"/>
                    <a:pt x="0" y="214"/>
                    <a:pt x="0" y="260"/>
                  </a:cubicBezTo>
                  <a:cubicBezTo>
                    <a:pt x="10" y="242"/>
                    <a:pt x="10" y="223"/>
                    <a:pt x="28" y="195"/>
                  </a:cubicBezTo>
                  <a:cubicBezTo>
                    <a:pt x="28" y="177"/>
                    <a:pt x="38" y="149"/>
                    <a:pt x="38" y="130"/>
                  </a:cubicBezTo>
                  <a:cubicBezTo>
                    <a:pt x="47" y="93"/>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50"/>
            <p:cNvSpPr/>
            <p:nvPr/>
          </p:nvSpPr>
          <p:spPr>
            <a:xfrm>
              <a:off x="4654300" y="3079775"/>
              <a:ext cx="1175" cy="3725"/>
            </a:xfrm>
            <a:custGeom>
              <a:rect b="b" l="l" r="r" t="t"/>
              <a:pathLst>
                <a:path extrusionOk="0" h="149" w="47">
                  <a:moveTo>
                    <a:pt x="47" y="0"/>
                  </a:moveTo>
                  <a:lnTo>
                    <a:pt x="47" y="0"/>
                  </a:lnTo>
                  <a:cubicBezTo>
                    <a:pt x="19" y="19"/>
                    <a:pt x="10" y="47"/>
                    <a:pt x="10" y="65"/>
                  </a:cubicBezTo>
                  <a:cubicBezTo>
                    <a:pt x="10" y="93"/>
                    <a:pt x="0" y="121"/>
                    <a:pt x="0" y="149"/>
                  </a:cubicBezTo>
                  <a:lnTo>
                    <a:pt x="28" y="75"/>
                  </a:lnTo>
                  <a:cubicBezTo>
                    <a:pt x="28" y="56"/>
                    <a:pt x="47"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50"/>
            <p:cNvSpPr/>
            <p:nvPr/>
          </p:nvSpPr>
          <p:spPr>
            <a:xfrm>
              <a:off x="4661725" y="3057700"/>
              <a:ext cx="725" cy="5825"/>
            </a:xfrm>
            <a:custGeom>
              <a:rect b="b" l="l" r="r" t="t"/>
              <a:pathLst>
                <a:path extrusionOk="0" h="233" w="29">
                  <a:moveTo>
                    <a:pt x="1" y="1"/>
                  </a:moveTo>
                  <a:cubicBezTo>
                    <a:pt x="1" y="47"/>
                    <a:pt x="1" y="75"/>
                    <a:pt x="10" y="112"/>
                  </a:cubicBezTo>
                  <a:lnTo>
                    <a:pt x="10" y="168"/>
                  </a:lnTo>
                  <a:lnTo>
                    <a:pt x="10" y="233"/>
                  </a:lnTo>
                  <a:cubicBezTo>
                    <a:pt x="29" y="214"/>
                    <a:pt x="29" y="196"/>
                    <a:pt x="29" y="168"/>
                  </a:cubicBezTo>
                  <a:lnTo>
                    <a:pt x="29" y="112"/>
                  </a:lnTo>
                  <a:cubicBezTo>
                    <a:pt x="29" y="75"/>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50"/>
            <p:cNvSpPr/>
            <p:nvPr/>
          </p:nvSpPr>
          <p:spPr>
            <a:xfrm>
              <a:off x="4660575" y="3061650"/>
              <a:ext cx="725" cy="4675"/>
            </a:xfrm>
            <a:custGeom>
              <a:rect b="b" l="l" r="r" t="t"/>
              <a:pathLst>
                <a:path extrusionOk="0" h="187" w="29">
                  <a:moveTo>
                    <a:pt x="9" y="1"/>
                  </a:moveTo>
                  <a:cubicBezTo>
                    <a:pt x="0" y="38"/>
                    <a:pt x="0" y="56"/>
                    <a:pt x="9" y="103"/>
                  </a:cubicBezTo>
                  <a:lnTo>
                    <a:pt x="9" y="186"/>
                  </a:lnTo>
                  <a:cubicBezTo>
                    <a:pt x="9" y="168"/>
                    <a:pt x="28" y="149"/>
                    <a:pt x="28" y="140"/>
                  </a:cubicBezTo>
                  <a:lnTo>
                    <a:pt x="28" y="94"/>
                  </a:lnTo>
                  <a:lnTo>
                    <a:pt x="28" y="47"/>
                  </a:lnTo>
                  <a:cubicBezTo>
                    <a:pt x="28" y="29"/>
                    <a:pt x="28"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50"/>
            <p:cNvSpPr/>
            <p:nvPr/>
          </p:nvSpPr>
          <p:spPr>
            <a:xfrm>
              <a:off x="4660100" y="3057000"/>
              <a:ext cx="725" cy="2350"/>
            </a:xfrm>
            <a:custGeom>
              <a:rect b="b" l="l" r="r" t="t"/>
              <a:pathLst>
                <a:path extrusionOk="0" h="94" w="29">
                  <a:moveTo>
                    <a:pt x="1" y="1"/>
                  </a:moveTo>
                  <a:cubicBezTo>
                    <a:pt x="1" y="29"/>
                    <a:pt x="10" y="38"/>
                    <a:pt x="10" y="47"/>
                  </a:cubicBezTo>
                  <a:lnTo>
                    <a:pt x="10" y="75"/>
                  </a:lnTo>
                  <a:cubicBezTo>
                    <a:pt x="10" y="84"/>
                    <a:pt x="19" y="84"/>
                    <a:pt x="19" y="94"/>
                  </a:cubicBezTo>
                  <a:cubicBezTo>
                    <a:pt x="28" y="84"/>
                    <a:pt x="28" y="57"/>
                    <a:pt x="28" y="47"/>
                  </a:cubicBezTo>
                  <a:cubicBezTo>
                    <a:pt x="28" y="38"/>
                    <a:pt x="19" y="38"/>
                    <a:pt x="19" y="29"/>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50"/>
            <p:cNvSpPr/>
            <p:nvPr/>
          </p:nvSpPr>
          <p:spPr>
            <a:xfrm>
              <a:off x="4671950" y="3062825"/>
              <a:ext cx="1650" cy="4900"/>
            </a:xfrm>
            <a:custGeom>
              <a:rect b="b" l="l" r="r" t="t"/>
              <a:pathLst>
                <a:path extrusionOk="0" h="196" w="66">
                  <a:moveTo>
                    <a:pt x="0" y="0"/>
                  </a:moveTo>
                  <a:cubicBezTo>
                    <a:pt x="38" y="28"/>
                    <a:pt x="47" y="56"/>
                    <a:pt x="47" y="84"/>
                  </a:cubicBezTo>
                  <a:lnTo>
                    <a:pt x="47" y="139"/>
                  </a:lnTo>
                  <a:lnTo>
                    <a:pt x="47" y="167"/>
                  </a:lnTo>
                  <a:lnTo>
                    <a:pt x="47" y="195"/>
                  </a:lnTo>
                  <a:cubicBezTo>
                    <a:pt x="47" y="195"/>
                    <a:pt x="56" y="186"/>
                    <a:pt x="56" y="177"/>
                  </a:cubicBezTo>
                  <a:cubicBezTo>
                    <a:pt x="56" y="177"/>
                    <a:pt x="65" y="167"/>
                    <a:pt x="65" y="149"/>
                  </a:cubicBezTo>
                  <a:lnTo>
                    <a:pt x="65" y="93"/>
                  </a:lnTo>
                  <a:cubicBezTo>
                    <a:pt x="65" y="65"/>
                    <a:pt x="56" y="47"/>
                    <a:pt x="47" y="37"/>
                  </a:cubicBezTo>
                  <a:cubicBezTo>
                    <a:pt x="38" y="28"/>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50"/>
            <p:cNvSpPr/>
            <p:nvPr/>
          </p:nvSpPr>
          <p:spPr>
            <a:xfrm>
              <a:off x="4670775" y="3066075"/>
              <a:ext cx="1650" cy="4900"/>
            </a:xfrm>
            <a:custGeom>
              <a:rect b="b" l="l" r="r" t="t"/>
              <a:pathLst>
                <a:path extrusionOk="0" h="196" w="66">
                  <a:moveTo>
                    <a:pt x="66" y="0"/>
                  </a:moveTo>
                  <a:lnTo>
                    <a:pt x="66" y="0"/>
                  </a:lnTo>
                  <a:cubicBezTo>
                    <a:pt x="57" y="19"/>
                    <a:pt x="57" y="37"/>
                    <a:pt x="47" y="56"/>
                  </a:cubicBezTo>
                  <a:cubicBezTo>
                    <a:pt x="47" y="65"/>
                    <a:pt x="38" y="93"/>
                    <a:pt x="38" y="102"/>
                  </a:cubicBezTo>
                  <a:lnTo>
                    <a:pt x="20" y="149"/>
                  </a:lnTo>
                  <a:cubicBezTo>
                    <a:pt x="10" y="158"/>
                    <a:pt x="10" y="186"/>
                    <a:pt x="1" y="195"/>
                  </a:cubicBezTo>
                  <a:cubicBezTo>
                    <a:pt x="10" y="186"/>
                    <a:pt x="20" y="158"/>
                    <a:pt x="38" y="149"/>
                  </a:cubicBezTo>
                  <a:cubicBezTo>
                    <a:pt x="47" y="140"/>
                    <a:pt x="57" y="130"/>
                    <a:pt x="57" y="102"/>
                  </a:cubicBezTo>
                  <a:cubicBezTo>
                    <a:pt x="66" y="65"/>
                    <a:pt x="66" y="3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50"/>
            <p:cNvSpPr/>
            <p:nvPr/>
          </p:nvSpPr>
          <p:spPr>
            <a:xfrm>
              <a:off x="4670775" y="3070025"/>
              <a:ext cx="2350" cy="4425"/>
            </a:xfrm>
            <a:custGeom>
              <a:rect b="b" l="l" r="r" t="t"/>
              <a:pathLst>
                <a:path extrusionOk="0" h="177" w="94">
                  <a:moveTo>
                    <a:pt x="94" y="0"/>
                  </a:moveTo>
                  <a:lnTo>
                    <a:pt x="94" y="0"/>
                  </a:lnTo>
                  <a:cubicBezTo>
                    <a:pt x="66" y="28"/>
                    <a:pt x="47" y="47"/>
                    <a:pt x="47" y="93"/>
                  </a:cubicBezTo>
                  <a:cubicBezTo>
                    <a:pt x="38" y="121"/>
                    <a:pt x="20" y="149"/>
                    <a:pt x="1" y="177"/>
                  </a:cubicBezTo>
                  <a:lnTo>
                    <a:pt x="38" y="139"/>
                  </a:lnTo>
                  <a:cubicBezTo>
                    <a:pt x="38" y="121"/>
                    <a:pt x="47" y="112"/>
                    <a:pt x="57" y="93"/>
                  </a:cubicBezTo>
                  <a:cubicBezTo>
                    <a:pt x="66" y="84"/>
                    <a:pt x="85" y="65"/>
                    <a:pt x="85" y="47"/>
                  </a:cubicBezTo>
                  <a:cubicBezTo>
                    <a:pt x="85" y="37"/>
                    <a:pt x="94" y="19"/>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50"/>
            <p:cNvSpPr/>
            <p:nvPr/>
          </p:nvSpPr>
          <p:spPr>
            <a:xfrm>
              <a:off x="4670775" y="3065825"/>
              <a:ext cx="975" cy="3050"/>
            </a:xfrm>
            <a:custGeom>
              <a:rect b="b" l="l" r="r" t="t"/>
              <a:pathLst>
                <a:path extrusionOk="0" h="122" w="39">
                  <a:moveTo>
                    <a:pt x="20" y="1"/>
                  </a:moveTo>
                  <a:cubicBezTo>
                    <a:pt x="20" y="19"/>
                    <a:pt x="10" y="47"/>
                    <a:pt x="10" y="57"/>
                  </a:cubicBezTo>
                  <a:cubicBezTo>
                    <a:pt x="10" y="75"/>
                    <a:pt x="1" y="103"/>
                    <a:pt x="1" y="122"/>
                  </a:cubicBezTo>
                  <a:cubicBezTo>
                    <a:pt x="20" y="112"/>
                    <a:pt x="20" y="94"/>
                    <a:pt x="38" y="66"/>
                  </a:cubicBezTo>
                  <a:lnTo>
                    <a:pt x="38" y="29"/>
                  </a:lnTo>
                  <a:cubicBezTo>
                    <a:pt x="38" y="19"/>
                    <a:pt x="20" y="10"/>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50"/>
            <p:cNvSpPr/>
            <p:nvPr/>
          </p:nvSpPr>
          <p:spPr>
            <a:xfrm>
              <a:off x="4655000" y="3085800"/>
              <a:ext cx="4650" cy="2350"/>
            </a:xfrm>
            <a:custGeom>
              <a:rect b="b" l="l" r="r" t="t"/>
              <a:pathLst>
                <a:path extrusionOk="0" h="94" w="186">
                  <a:moveTo>
                    <a:pt x="186" y="1"/>
                  </a:moveTo>
                  <a:lnTo>
                    <a:pt x="186" y="1"/>
                  </a:lnTo>
                  <a:cubicBezTo>
                    <a:pt x="158" y="19"/>
                    <a:pt x="130" y="38"/>
                    <a:pt x="93" y="47"/>
                  </a:cubicBezTo>
                  <a:cubicBezTo>
                    <a:pt x="65" y="57"/>
                    <a:pt x="37" y="66"/>
                    <a:pt x="0" y="94"/>
                  </a:cubicBezTo>
                  <a:cubicBezTo>
                    <a:pt x="13" y="94"/>
                    <a:pt x="25" y="90"/>
                    <a:pt x="37" y="90"/>
                  </a:cubicBezTo>
                  <a:cubicBezTo>
                    <a:pt x="44" y="90"/>
                    <a:pt x="50" y="91"/>
                    <a:pt x="56" y="94"/>
                  </a:cubicBezTo>
                  <a:cubicBezTo>
                    <a:pt x="75" y="85"/>
                    <a:pt x="93" y="85"/>
                    <a:pt x="102" y="66"/>
                  </a:cubicBezTo>
                  <a:cubicBezTo>
                    <a:pt x="140" y="47"/>
                    <a:pt x="167"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50"/>
            <p:cNvSpPr/>
            <p:nvPr/>
          </p:nvSpPr>
          <p:spPr>
            <a:xfrm>
              <a:off x="4656150" y="3083950"/>
              <a:ext cx="3275" cy="2350"/>
            </a:xfrm>
            <a:custGeom>
              <a:rect b="b" l="l" r="r" t="t"/>
              <a:pathLst>
                <a:path extrusionOk="0" h="94" w="131">
                  <a:moveTo>
                    <a:pt x="131" y="1"/>
                  </a:moveTo>
                  <a:cubicBezTo>
                    <a:pt x="121" y="19"/>
                    <a:pt x="112" y="19"/>
                    <a:pt x="94" y="28"/>
                  </a:cubicBezTo>
                  <a:cubicBezTo>
                    <a:pt x="84" y="38"/>
                    <a:pt x="75" y="38"/>
                    <a:pt x="66" y="47"/>
                  </a:cubicBezTo>
                  <a:cubicBezTo>
                    <a:pt x="47" y="75"/>
                    <a:pt x="29" y="84"/>
                    <a:pt x="1" y="93"/>
                  </a:cubicBezTo>
                  <a:cubicBezTo>
                    <a:pt x="19" y="93"/>
                    <a:pt x="29" y="84"/>
                    <a:pt x="47" y="84"/>
                  </a:cubicBezTo>
                  <a:cubicBezTo>
                    <a:pt x="56" y="75"/>
                    <a:pt x="75" y="75"/>
                    <a:pt x="84" y="66"/>
                  </a:cubicBezTo>
                  <a:cubicBezTo>
                    <a:pt x="94" y="47"/>
                    <a:pt x="121" y="28"/>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50"/>
            <p:cNvSpPr/>
            <p:nvPr/>
          </p:nvSpPr>
          <p:spPr>
            <a:xfrm>
              <a:off x="4656850" y="3080700"/>
              <a:ext cx="1650" cy="3750"/>
            </a:xfrm>
            <a:custGeom>
              <a:rect b="b" l="l" r="r" t="t"/>
              <a:pathLst>
                <a:path extrusionOk="0" h="150" w="66">
                  <a:moveTo>
                    <a:pt x="66" y="0"/>
                  </a:moveTo>
                  <a:cubicBezTo>
                    <a:pt x="47" y="28"/>
                    <a:pt x="38" y="47"/>
                    <a:pt x="19" y="75"/>
                  </a:cubicBezTo>
                  <a:cubicBezTo>
                    <a:pt x="10" y="103"/>
                    <a:pt x="1" y="121"/>
                    <a:pt x="1" y="149"/>
                  </a:cubicBezTo>
                  <a:cubicBezTo>
                    <a:pt x="19" y="121"/>
                    <a:pt x="38" y="112"/>
                    <a:pt x="47" y="75"/>
                  </a:cubicBezTo>
                  <a:cubicBezTo>
                    <a:pt x="47" y="66"/>
                    <a:pt x="56" y="47"/>
                    <a:pt x="56" y="38"/>
                  </a:cubicBezTo>
                  <a:cubicBezTo>
                    <a:pt x="66" y="28"/>
                    <a:pt x="66"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50"/>
            <p:cNvSpPr/>
            <p:nvPr/>
          </p:nvSpPr>
          <p:spPr>
            <a:xfrm>
              <a:off x="4658950" y="3080925"/>
              <a:ext cx="2350" cy="2575"/>
            </a:xfrm>
            <a:custGeom>
              <a:rect b="b" l="l" r="r" t="t"/>
              <a:pathLst>
                <a:path extrusionOk="0" h="103" w="94">
                  <a:moveTo>
                    <a:pt x="93" y="1"/>
                  </a:moveTo>
                  <a:lnTo>
                    <a:pt x="93" y="1"/>
                  </a:lnTo>
                  <a:cubicBezTo>
                    <a:pt x="65" y="10"/>
                    <a:pt x="37" y="29"/>
                    <a:pt x="28" y="47"/>
                  </a:cubicBezTo>
                  <a:cubicBezTo>
                    <a:pt x="19" y="57"/>
                    <a:pt x="9" y="75"/>
                    <a:pt x="0" y="103"/>
                  </a:cubicBezTo>
                  <a:cubicBezTo>
                    <a:pt x="19" y="94"/>
                    <a:pt x="28" y="75"/>
                    <a:pt x="56" y="57"/>
                  </a:cubicBezTo>
                  <a:cubicBezTo>
                    <a:pt x="65" y="47"/>
                    <a:pt x="74"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50"/>
            <p:cNvSpPr/>
            <p:nvPr/>
          </p:nvSpPr>
          <p:spPr>
            <a:xfrm>
              <a:off x="4660800" y="3081400"/>
              <a:ext cx="3275" cy="3275"/>
            </a:xfrm>
            <a:custGeom>
              <a:rect b="b" l="l" r="r" t="t"/>
              <a:pathLst>
                <a:path extrusionOk="0" h="131" w="131">
                  <a:moveTo>
                    <a:pt x="131" y="0"/>
                  </a:moveTo>
                  <a:cubicBezTo>
                    <a:pt x="112" y="28"/>
                    <a:pt x="84" y="38"/>
                    <a:pt x="66" y="56"/>
                  </a:cubicBezTo>
                  <a:cubicBezTo>
                    <a:pt x="38" y="84"/>
                    <a:pt x="19" y="103"/>
                    <a:pt x="0" y="130"/>
                  </a:cubicBezTo>
                  <a:cubicBezTo>
                    <a:pt x="28" y="121"/>
                    <a:pt x="47" y="93"/>
                    <a:pt x="75" y="75"/>
                  </a:cubicBezTo>
                  <a:cubicBezTo>
                    <a:pt x="93" y="47"/>
                    <a:pt x="121" y="2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50"/>
            <p:cNvSpPr/>
            <p:nvPr/>
          </p:nvSpPr>
          <p:spPr>
            <a:xfrm>
              <a:off x="4642675" y="3058875"/>
              <a:ext cx="1650" cy="5350"/>
            </a:xfrm>
            <a:custGeom>
              <a:rect b="b" l="l" r="r" t="t"/>
              <a:pathLst>
                <a:path extrusionOk="0" h="214" w="66">
                  <a:moveTo>
                    <a:pt x="66" y="0"/>
                  </a:moveTo>
                  <a:cubicBezTo>
                    <a:pt x="57" y="9"/>
                    <a:pt x="47" y="28"/>
                    <a:pt x="29" y="47"/>
                  </a:cubicBezTo>
                  <a:cubicBezTo>
                    <a:pt x="19" y="65"/>
                    <a:pt x="10" y="74"/>
                    <a:pt x="10" y="102"/>
                  </a:cubicBezTo>
                  <a:cubicBezTo>
                    <a:pt x="1" y="140"/>
                    <a:pt x="1" y="186"/>
                    <a:pt x="10" y="214"/>
                  </a:cubicBezTo>
                  <a:cubicBezTo>
                    <a:pt x="10" y="195"/>
                    <a:pt x="19" y="186"/>
                    <a:pt x="19" y="158"/>
                  </a:cubicBezTo>
                  <a:cubicBezTo>
                    <a:pt x="19" y="140"/>
                    <a:pt x="29" y="121"/>
                    <a:pt x="29" y="102"/>
                  </a:cubicBezTo>
                  <a:lnTo>
                    <a:pt x="6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50"/>
            <p:cNvSpPr/>
            <p:nvPr/>
          </p:nvSpPr>
          <p:spPr>
            <a:xfrm>
              <a:off x="4643375" y="3061200"/>
              <a:ext cx="950" cy="4425"/>
            </a:xfrm>
            <a:custGeom>
              <a:rect b="b" l="l" r="r" t="t"/>
              <a:pathLst>
                <a:path extrusionOk="0" h="177" w="38">
                  <a:moveTo>
                    <a:pt x="38" y="0"/>
                  </a:moveTo>
                  <a:cubicBezTo>
                    <a:pt x="38" y="9"/>
                    <a:pt x="29" y="19"/>
                    <a:pt x="29" y="47"/>
                  </a:cubicBezTo>
                  <a:cubicBezTo>
                    <a:pt x="29" y="56"/>
                    <a:pt x="19" y="74"/>
                    <a:pt x="19" y="84"/>
                  </a:cubicBezTo>
                  <a:cubicBezTo>
                    <a:pt x="1" y="112"/>
                    <a:pt x="19" y="149"/>
                    <a:pt x="29" y="177"/>
                  </a:cubicBezTo>
                  <a:lnTo>
                    <a:pt x="29" y="130"/>
                  </a:lnTo>
                  <a:lnTo>
                    <a:pt x="29" y="84"/>
                  </a:lnTo>
                  <a:cubicBezTo>
                    <a:pt x="29" y="65"/>
                    <a:pt x="38"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50"/>
            <p:cNvSpPr/>
            <p:nvPr/>
          </p:nvSpPr>
          <p:spPr>
            <a:xfrm>
              <a:off x="4645000" y="3063975"/>
              <a:ext cx="500" cy="4900"/>
            </a:xfrm>
            <a:custGeom>
              <a:rect b="b" l="l" r="r" t="t"/>
              <a:pathLst>
                <a:path extrusionOk="0" h="196" w="20">
                  <a:moveTo>
                    <a:pt x="10" y="1"/>
                  </a:moveTo>
                  <a:cubicBezTo>
                    <a:pt x="1" y="28"/>
                    <a:pt x="1" y="56"/>
                    <a:pt x="1" y="103"/>
                  </a:cubicBezTo>
                  <a:lnTo>
                    <a:pt x="1" y="149"/>
                  </a:lnTo>
                  <a:cubicBezTo>
                    <a:pt x="10" y="168"/>
                    <a:pt x="10" y="186"/>
                    <a:pt x="19" y="196"/>
                  </a:cubicBezTo>
                  <a:lnTo>
                    <a:pt x="19" y="149"/>
                  </a:lnTo>
                  <a:lnTo>
                    <a:pt x="19" y="103"/>
                  </a:lnTo>
                  <a:cubicBezTo>
                    <a:pt x="19" y="75"/>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50"/>
            <p:cNvSpPr/>
            <p:nvPr/>
          </p:nvSpPr>
          <p:spPr>
            <a:xfrm>
              <a:off x="4643375" y="3067700"/>
              <a:ext cx="1425" cy="5125"/>
            </a:xfrm>
            <a:custGeom>
              <a:rect b="b" l="l" r="r" t="t"/>
              <a:pathLst>
                <a:path extrusionOk="0" h="205" w="57">
                  <a:moveTo>
                    <a:pt x="1" y="0"/>
                  </a:moveTo>
                  <a:cubicBezTo>
                    <a:pt x="1" y="37"/>
                    <a:pt x="1" y="75"/>
                    <a:pt x="29" y="112"/>
                  </a:cubicBezTo>
                  <a:cubicBezTo>
                    <a:pt x="29" y="121"/>
                    <a:pt x="29" y="140"/>
                    <a:pt x="38" y="158"/>
                  </a:cubicBezTo>
                  <a:cubicBezTo>
                    <a:pt x="38" y="167"/>
                    <a:pt x="47" y="186"/>
                    <a:pt x="56" y="205"/>
                  </a:cubicBezTo>
                  <a:lnTo>
                    <a:pt x="47" y="158"/>
                  </a:lnTo>
                  <a:cubicBezTo>
                    <a:pt x="47" y="140"/>
                    <a:pt x="38" y="121"/>
                    <a:pt x="38" y="112"/>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50"/>
            <p:cNvSpPr/>
            <p:nvPr/>
          </p:nvSpPr>
          <p:spPr>
            <a:xfrm>
              <a:off x="4645475" y="3071175"/>
              <a:ext cx="950" cy="5600"/>
            </a:xfrm>
            <a:custGeom>
              <a:rect b="b" l="l" r="r" t="t"/>
              <a:pathLst>
                <a:path extrusionOk="0" h="224" w="38">
                  <a:moveTo>
                    <a:pt x="10" y="1"/>
                  </a:moveTo>
                  <a:cubicBezTo>
                    <a:pt x="0" y="47"/>
                    <a:pt x="0" y="84"/>
                    <a:pt x="0" y="121"/>
                  </a:cubicBezTo>
                  <a:cubicBezTo>
                    <a:pt x="0" y="140"/>
                    <a:pt x="10" y="149"/>
                    <a:pt x="10" y="177"/>
                  </a:cubicBezTo>
                  <a:cubicBezTo>
                    <a:pt x="10" y="186"/>
                    <a:pt x="19" y="214"/>
                    <a:pt x="37" y="224"/>
                  </a:cubicBezTo>
                  <a:cubicBezTo>
                    <a:pt x="19" y="196"/>
                    <a:pt x="19" y="186"/>
                    <a:pt x="19" y="168"/>
                  </a:cubicBezTo>
                  <a:lnTo>
                    <a:pt x="19" y="112"/>
                  </a:lnTo>
                  <a:cubicBezTo>
                    <a:pt x="19" y="75"/>
                    <a:pt x="19"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50"/>
            <p:cNvSpPr/>
            <p:nvPr/>
          </p:nvSpPr>
          <p:spPr>
            <a:xfrm>
              <a:off x="4655450" y="3063975"/>
              <a:ext cx="1200" cy="2350"/>
            </a:xfrm>
            <a:custGeom>
              <a:rect b="b" l="l" r="r" t="t"/>
              <a:pathLst>
                <a:path extrusionOk="0" h="94" w="48">
                  <a:moveTo>
                    <a:pt x="29" y="1"/>
                  </a:moveTo>
                  <a:cubicBezTo>
                    <a:pt x="19" y="10"/>
                    <a:pt x="10" y="38"/>
                    <a:pt x="10" y="47"/>
                  </a:cubicBezTo>
                  <a:cubicBezTo>
                    <a:pt x="1" y="56"/>
                    <a:pt x="1" y="84"/>
                    <a:pt x="10" y="93"/>
                  </a:cubicBezTo>
                  <a:cubicBezTo>
                    <a:pt x="19" y="84"/>
                    <a:pt x="29" y="56"/>
                    <a:pt x="29" y="47"/>
                  </a:cubicBezTo>
                  <a:cubicBezTo>
                    <a:pt x="47" y="38"/>
                    <a:pt x="47"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50"/>
            <p:cNvSpPr/>
            <p:nvPr/>
          </p:nvSpPr>
          <p:spPr>
            <a:xfrm>
              <a:off x="4656850" y="3062350"/>
              <a:ext cx="725" cy="2350"/>
            </a:xfrm>
            <a:custGeom>
              <a:rect b="b" l="l" r="r" t="t"/>
              <a:pathLst>
                <a:path extrusionOk="0" h="94" w="29">
                  <a:moveTo>
                    <a:pt x="19" y="1"/>
                  </a:moveTo>
                  <a:cubicBezTo>
                    <a:pt x="10" y="10"/>
                    <a:pt x="1" y="28"/>
                    <a:pt x="10" y="47"/>
                  </a:cubicBezTo>
                  <a:cubicBezTo>
                    <a:pt x="10" y="56"/>
                    <a:pt x="10" y="75"/>
                    <a:pt x="19" y="93"/>
                  </a:cubicBezTo>
                  <a:cubicBezTo>
                    <a:pt x="28" y="75"/>
                    <a:pt x="28" y="56"/>
                    <a:pt x="28" y="47"/>
                  </a:cubicBezTo>
                  <a:cubicBezTo>
                    <a:pt x="28" y="28"/>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50"/>
            <p:cNvSpPr/>
            <p:nvPr/>
          </p:nvSpPr>
          <p:spPr>
            <a:xfrm>
              <a:off x="4646875" y="3078850"/>
              <a:ext cx="1175" cy="3500"/>
            </a:xfrm>
            <a:custGeom>
              <a:rect b="b" l="l" r="r" t="t"/>
              <a:pathLst>
                <a:path extrusionOk="0" h="140" w="47">
                  <a:moveTo>
                    <a:pt x="0" y="0"/>
                  </a:moveTo>
                  <a:lnTo>
                    <a:pt x="0" y="0"/>
                  </a:lnTo>
                  <a:cubicBezTo>
                    <a:pt x="0" y="19"/>
                    <a:pt x="19" y="47"/>
                    <a:pt x="19" y="65"/>
                  </a:cubicBezTo>
                  <a:cubicBezTo>
                    <a:pt x="19" y="84"/>
                    <a:pt x="28" y="93"/>
                    <a:pt x="28" y="102"/>
                  </a:cubicBezTo>
                  <a:cubicBezTo>
                    <a:pt x="37" y="112"/>
                    <a:pt x="37" y="130"/>
                    <a:pt x="46" y="140"/>
                  </a:cubicBezTo>
                  <a:cubicBezTo>
                    <a:pt x="46" y="112"/>
                    <a:pt x="46" y="93"/>
                    <a:pt x="37" y="65"/>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50"/>
            <p:cNvSpPr/>
            <p:nvPr/>
          </p:nvSpPr>
          <p:spPr>
            <a:xfrm>
              <a:off x="4551175" y="3191500"/>
              <a:ext cx="33925" cy="35050"/>
            </a:xfrm>
            <a:custGeom>
              <a:rect b="b" l="l" r="r" t="t"/>
              <a:pathLst>
                <a:path extrusionOk="0" h="1402" w="1357">
                  <a:moveTo>
                    <a:pt x="716" y="0"/>
                  </a:moveTo>
                  <a:cubicBezTo>
                    <a:pt x="641" y="0"/>
                    <a:pt x="567" y="84"/>
                    <a:pt x="548" y="158"/>
                  </a:cubicBezTo>
                  <a:cubicBezTo>
                    <a:pt x="511" y="242"/>
                    <a:pt x="502" y="335"/>
                    <a:pt x="465" y="409"/>
                  </a:cubicBezTo>
                  <a:cubicBezTo>
                    <a:pt x="437" y="335"/>
                    <a:pt x="418" y="251"/>
                    <a:pt x="372" y="186"/>
                  </a:cubicBezTo>
                  <a:cubicBezTo>
                    <a:pt x="325" y="139"/>
                    <a:pt x="257" y="98"/>
                    <a:pt x="187" y="98"/>
                  </a:cubicBezTo>
                  <a:cubicBezTo>
                    <a:pt x="174" y="98"/>
                    <a:pt x="162" y="100"/>
                    <a:pt x="149" y="102"/>
                  </a:cubicBezTo>
                  <a:cubicBezTo>
                    <a:pt x="19" y="140"/>
                    <a:pt x="0" y="316"/>
                    <a:pt x="9" y="437"/>
                  </a:cubicBezTo>
                  <a:cubicBezTo>
                    <a:pt x="37" y="762"/>
                    <a:pt x="149" y="1078"/>
                    <a:pt x="335" y="1347"/>
                  </a:cubicBezTo>
                  <a:cubicBezTo>
                    <a:pt x="358" y="1387"/>
                    <a:pt x="397" y="1401"/>
                    <a:pt x="440" y="1401"/>
                  </a:cubicBezTo>
                  <a:cubicBezTo>
                    <a:pt x="498" y="1401"/>
                    <a:pt x="565" y="1374"/>
                    <a:pt x="613" y="1347"/>
                  </a:cubicBezTo>
                  <a:cubicBezTo>
                    <a:pt x="892" y="1199"/>
                    <a:pt x="1134" y="976"/>
                    <a:pt x="1273" y="697"/>
                  </a:cubicBezTo>
                  <a:cubicBezTo>
                    <a:pt x="1319" y="613"/>
                    <a:pt x="1357" y="511"/>
                    <a:pt x="1347" y="418"/>
                  </a:cubicBezTo>
                  <a:cubicBezTo>
                    <a:pt x="1338" y="325"/>
                    <a:pt x="1254" y="232"/>
                    <a:pt x="1162" y="223"/>
                  </a:cubicBezTo>
                  <a:cubicBezTo>
                    <a:pt x="1059" y="223"/>
                    <a:pt x="966" y="298"/>
                    <a:pt x="892" y="381"/>
                  </a:cubicBezTo>
                  <a:cubicBezTo>
                    <a:pt x="901" y="298"/>
                    <a:pt x="920" y="223"/>
                    <a:pt x="892" y="140"/>
                  </a:cubicBezTo>
                  <a:cubicBezTo>
                    <a:pt x="874" y="65"/>
                    <a:pt x="799" y="0"/>
                    <a:pt x="71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50"/>
            <p:cNvSpPr/>
            <p:nvPr/>
          </p:nvSpPr>
          <p:spPr>
            <a:xfrm>
              <a:off x="4551175" y="3190800"/>
              <a:ext cx="33700" cy="34400"/>
            </a:xfrm>
            <a:custGeom>
              <a:rect b="b" l="l" r="r" t="t"/>
              <a:pathLst>
                <a:path extrusionOk="0" h="1376" w="1348">
                  <a:moveTo>
                    <a:pt x="1165" y="244"/>
                  </a:moveTo>
                  <a:cubicBezTo>
                    <a:pt x="1183" y="249"/>
                    <a:pt x="1201" y="257"/>
                    <a:pt x="1217" y="270"/>
                  </a:cubicBezTo>
                  <a:cubicBezTo>
                    <a:pt x="1254" y="298"/>
                    <a:pt x="1273" y="326"/>
                    <a:pt x="1301" y="363"/>
                  </a:cubicBezTo>
                  <a:cubicBezTo>
                    <a:pt x="1319" y="400"/>
                    <a:pt x="1319" y="446"/>
                    <a:pt x="1319" y="493"/>
                  </a:cubicBezTo>
                  <a:cubicBezTo>
                    <a:pt x="1319" y="539"/>
                    <a:pt x="1310" y="576"/>
                    <a:pt x="1301" y="623"/>
                  </a:cubicBezTo>
                  <a:cubicBezTo>
                    <a:pt x="1292" y="669"/>
                    <a:pt x="1264" y="697"/>
                    <a:pt x="1254" y="734"/>
                  </a:cubicBezTo>
                  <a:cubicBezTo>
                    <a:pt x="1227" y="771"/>
                    <a:pt x="1208" y="818"/>
                    <a:pt x="1180" y="855"/>
                  </a:cubicBezTo>
                  <a:cubicBezTo>
                    <a:pt x="1142" y="917"/>
                    <a:pt x="1098" y="975"/>
                    <a:pt x="1050" y="1030"/>
                  </a:cubicBezTo>
                  <a:lnTo>
                    <a:pt x="1050" y="1030"/>
                  </a:lnTo>
                  <a:cubicBezTo>
                    <a:pt x="1103" y="977"/>
                    <a:pt x="1153" y="921"/>
                    <a:pt x="1199" y="864"/>
                  </a:cubicBezTo>
                  <a:cubicBezTo>
                    <a:pt x="1217" y="827"/>
                    <a:pt x="1245" y="790"/>
                    <a:pt x="1264" y="744"/>
                  </a:cubicBezTo>
                  <a:cubicBezTo>
                    <a:pt x="1292" y="706"/>
                    <a:pt x="1310" y="660"/>
                    <a:pt x="1319" y="614"/>
                  </a:cubicBezTo>
                  <a:cubicBezTo>
                    <a:pt x="1338" y="604"/>
                    <a:pt x="1347" y="558"/>
                    <a:pt x="1347" y="511"/>
                  </a:cubicBezTo>
                  <a:cubicBezTo>
                    <a:pt x="1347" y="465"/>
                    <a:pt x="1347" y="418"/>
                    <a:pt x="1319" y="372"/>
                  </a:cubicBezTo>
                  <a:cubicBezTo>
                    <a:pt x="1301" y="326"/>
                    <a:pt x="1273" y="288"/>
                    <a:pt x="1227" y="270"/>
                  </a:cubicBezTo>
                  <a:cubicBezTo>
                    <a:pt x="1206" y="257"/>
                    <a:pt x="1185" y="249"/>
                    <a:pt x="1165" y="244"/>
                  </a:cubicBezTo>
                  <a:close/>
                  <a:moveTo>
                    <a:pt x="697" y="0"/>
                  </a:moveTo>
                  <a:cubicBezTo>
                    <a:pt x="651" y="10"/>
                    <a:pt x="604" y="38"/>
                    <a:pt x="576" y="75"/>
                  </a:cubicBezTo>
                  <a:cubicBezTo>
                    <a:pt x="548" y="103"/>
                    <a:pt x="530" y="140"/>
                    <a:pt x="511" y="186"/>
                  </a:cubicBezTo>
                  <a:cubicBezTo>
                    <a:pt x="483" y="242"/>
                    <a:pt x="474" y="316"/>
                    <a:pt x="465" y="372"/>
                  </a:cubicBezTo>
                  <a:cubicBezTo>
                    <a:pt x="437" y="316"/>
                    <a:pt x="428" y="260"/>
                    <a:pt x="381" y="214"/>
                  </a:cubicBezTo>
                  <a:cubicBezTo>
                    <a:pt x="363" y="177"/>
                    <a:pt x="325" y="158"/>
                    <a:pt x="288" y="130"/>
                  </a:cubicBezTo>
                  <a:cubicBezTo>
                    <a:pt x="260" y="110"/>
                    <a:pt x="227" y="99"/>
                    <a:pt x="201" y="99"/>
                  </a:cubicBezTo>
                  <a:cubicBezTo>
                    <a:pt x="192" y="99"/>
                    <a:pt x="184" y="100"/>
                    <a:pt x="177" y="103"/>
                  </a:cubicBezTo>
                  <a:cubicBezTo>
                    <a:pt x="130" y="103"/>
                    <a:pt x="93" y="130"/>
                    <a:pt x="65" y="168"/>
                  </a:cubicBezTo>
                  <a:cubicBezTo>
                    <a:pt x="47" y="195"/>
                    <a:pt x="19" y="233"/>
                    <a:pt x="19" y="270"/>
                  </a:cubicBezTo>
                  <a:cubicBezTo>
                    <a:pt x="0" y="353"/>
                    <a:pt x="9" y="428"/>
                    <a:pt x="19" y="502"/>
                  </a:cubicBezTo>
                  <a:cubicBezTo>
                    <a:pt x="47" y="651"/>
                    <a:pt x="75" y="799"/>
                    <a:pt x="140" y="957"/>
                  </a:cubicBezTo>
                  <a:cubicBezTo>
                    <a:pt x="151" y="986"/>
                    <a:pt x="163" y="1014"/>
                    <a:pt x="175" y="1042"/>
                  </a:cubicBezTo>
                  <a:lnTo>
                    <a:pt x="175" y="1042"/>
                  </a:lnTo>
                  <a:cubicBezTo>
                    <a:pt x="162" y="1009"/>
                    <a:pt x="150" y="974"/>
                    <a:pt x="140" y="939"/>
                  </a:cubicBezTo>
                  <a:cubicBezTo>
                    <a:pt x="75" y="799"/>
                    <a:pt x="47" y="641"/>
                    <a:pt x="28" y="493"/>
                  </a:cubicBezTo>
                  <a:cubicBezTo>
                    <a:pt x="19" y="409"/>
                    <a:pt x="19" y="335"/>
                    <a:pt x="47" y="260"/>
                  </a:cubicBezTo>
                  <a:cubicBezTo>
                    <a:pt x="56" y="223"/>
                    <a:pt x="65" y="186"/>
                    <a:pt x="93" y="168"/>
                  </a:cubicBezTo>
                  <a:cubicBezTo>
                    <a:pt x="112" y="140"/>
                    <a:pt x="149" y="121"/>
                    <a:pt x="186" y="121"/>
                  </a:cubicBezTo>
                  <a:cubicBezTo>
                    <a:pt x="214" y="121"/>
                    <a:pt x="251" y="121"/>
                    <a:pt x="288" y="140"/>
                  </a:cubicBezTo>
                  <a:cubicBezTo>
                    <a:pt x="325" y="168"/>
                    <a:pt x="344" y="186"/>
                    <a:pt x="372" y="214"/>
                  </a:cubicBezTo>
                  <a:cubicBezTo>
                    <a:pt x="418" y="270"/>
                    <a:pt x="428" y="353"/>
                    <a:pt x="455" y="418"/>
                  </a:cubicBezTo>
                  <a:lnTo>
                    <a:pt x="465" y="465"/>
                  </a:lnTo>
                  <a:lnTo>
                    <a:pt x="483" y="418"/>
                  </a:lnTo>
                  <a:cubicBezTo>
                    <a:pt x="530" y="335"/>
                    <a:pt x="530" y="260"/>
                    <a:pt x="567" y="177"/>
                  </a:cubicBezTo>
                  <a:cubicBezTo>
                    <a:pt x="576" y="140"/>
                    <a:pt x="604" y="103"/>
                    <a:pt x="623" y="75"/>
                  </a:cubicBezTo>
                  <a:cubicBezTo>
                    <a:pt x="651" y="47"/>
                    <a:pt x="688" y="28"/>
                    <a:pt x="716" y="10"/>
                  </a:cubicBezTo>
                  <a:cubicBezTo>
                    <a:pt x="753" y="10"/>
                    <a:pt x="790" y="28"/>
                    <a:pt x="808" y="47"/>
                  </a:cubicBezTo>
                  <a:cubicBezTo>
                    <a:pt x="836" y="75"/>
                    <a:pt x="855" y="103"/>
                    <a:pt x="864" y="140"/>
                  </a:cubicBezTo>
                  <a:cubicBezTo>
                    <a:pt x="892" y="214"/>
                    <a:pt x="883" y="288"/>
                    <a:pt x="864" y="372"/>
                  </a:cubicBezTo>
                  <a:lnTo>
                    <a:pt x="855" y="456"/>
                  </a:lnTo>
                  <a:lnTo>
                    <a:pt x="901" y="400"/>
                  </a:lnTo>
                  <a:cubicBezTo>
                    <a:pt x="929" y="363"/>
                    <a:pt x="966" y="326"/>
                    <a:pt x="994" y="307"/>
                  </a:cubicBezTo>
                  <a:cubicBezTo>
                    <a:pt x="1031" y="279"/>
                    <a:pt x="1069" y="260"/>
                    <a:pt x="1106" y="242"/>
                  </a:cubicBezTo>
                  <a:cubicBezTo>
                    <a:pt x="1112" y="240"/>
                    <a:pt x="1119" y="239"/>
                    <a:pt x="1126" y="238"/>
                  </a:cubicBezTo>
                  <a:lnTo>
                    <a:pt x="1126" y="238"/>
                  </a:lnTo>
                  <a:cubicBezTo>
                    <a:pt x="1139" y="239"/>
                    <a:pt x="1152" y="241"/>
                    <a:pt x="1165" y="244"/>
                  </a:cubicBezTo>
                  <a:lnTo>
                    <a:pt x="1165" y="244"/>
                  </a:lnTo>
                  <a:cubicBezTo>
                    <a:pt x="1153" y="240"/>
                    <a:pt x="1141" y="238"/>
                    <a:pt x="1130" y="238"/>
                  </a:cubicBezTo>
                  <a:cubicBezTo>
                    <a:pt x="1129" y="238"/>
                    <a:pt x="1128" y="238"/>
                    <a:pt x="1126" y="238"/>
                  </a:cubicBezTo>
                  <a:lnTo>
                    <a:pt x="1126" y="238"/>
                  </a:lnTo>
                  <a:cubicBezTo>
                    <a:pt x="1125" y="238"/>
                    <a:pt x="1124" y="238"/>
                    <a:pt x="1122" y="238"/>
                  </a:cubicBezTo>
                  <a:cubicBezTo>
                    <a:pt x="1110" y="238"/>
                    <a:pt x="1099" y="240"/>
                    <a:pt x="1087" y="242"/>
                  </a:cubicBezTo>
                  <a:cubicBezTo>
                    <a:pt x="1041" y="260"/>
                    <a:pt x="994" y="279"/>
                    <a:pt x="966" y="307"/>
                  </a:cubicBezTo>
                  <a:cubicBezTo>
                    <a:pt x="939" y="316"/>
                    <a:pt x="929" y="326"/>
                    <a:pt x="920" y="353"/>
                  </a:cubicBezTo>
                  <a:lnTo>
                    <a:pt x="920" y="288"/>
                  </a:lnTo>
                  <a:cubicBezTo>
                    <a:pt x="920" y="242"/>
                    <a:pt x="920" y="205"/>
                    <a:pt x="901" y="168"/>
                  </a:cubicBezTo>
                  <a:cubicBezTo>
                    <a:pt x="892" y="121"/>
                    <a:pt x="874" y="84"/>
                    <a:pt x="827" y="47"/>
                  </a:cubicBezTo>
                  <a:cubicBezTo>
                    <a:pt x="790" y="10"/>
                    <a:pt x="743" y="0"/>
                    <a:pt x="697" y="0"/>
                  </a:cubicBezTo>
                  <a:close/>
                  <a:moveTo>
                    <a:pt x="1050" y="1030"/>
                  </a:moveTo>
                  <a:cubicBezTo>
                    <a:pt x="973" y="1106"/>
                    <a:pt x="891" y="1176"/>
                    <a:pt x="808" y="1236"/>
                  </a:cubicBezTo>
                  <a:cubicBezTo>
                    <a:pt x="901" y="1176"/>
                    <a:pt x="981" y="1107"/>
                    <a:pt x="1050" y="1030"/>
                  </a:cubicBezTo>
                  <a:close/>
                  <a:moveTo>
                    <a:pt x="175" y="1042"/>
                  </a:moveTo>
                  <a:cubicBezTo>
                    <a:pt x="220" y="1158"/>
                    <a:pt x="279" y="1263"/>
                    <a:pt x="344" y="1357"/>
                  </a:cubicBezTo>
                  <a:cubicBezTo>
                    <a:pt x="277" y="1261"/>
                    <a:pt x="223" y="1153"/>
                    <a:pt x="175" y="1042"/>
                  </a:cubicBezTo>
                  <a:close/>
                  <a:moveTo>
                    <a:pt x="808" y="1236"/>
                  </a:moveTo>
                  <a:cubicBezTo>
                    <a:pt x="743" y="1282"/>
                    <a:pt x="660" y="1338"/>
                    <a:pt x="576" y="1375"/>
                  </a:cubicBezTo>
                  <a:cubicBezTo>
                    <a:pt x="660" y="1338"/>
                    <a:pt x="734" y="1292"/>
                    <a:pt x="808" y="123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50"/>
            <p:cNvSpPr/>
            <p:nvPr/>
          </p:nvSpPr>
          <p:spPr>
            <a:xfrm>
              <a:off x="4561625" y="3201725"/>
              <a:ext cx="1175" cy="24400"/>
            </a:xfrm>
            <a:custGeom>
              <a:rect b="b" l="l" r="r" t="t"/>
              <a:pathLst>
                <a:path extrusionOk="0" h="976" w="47">
                  <a:moveTo>
                    <a:pt x="37" y="0"/>
                  </a:moveTo>
                  <a:lnTo>
                    <a:pt x="37" y="0"/>
                  </a:lnTo>
                  <a:cubicBezTo>
                    <a:pt x="37" y="74"/>
                    <a:pt x="19" y="158"/>
                    <a:pt x="47" y="232"/>
                  </a:cubicBezTo>
                  <a:lnTo>
                    <a:pt x="47" y="232"/>
                  </a:lnTo>
                  <a:cubicBezTo>
                    <a:pt x="46" y="152"/>
                    <a:pt x="37" y="72"/>
                    <a:pt x="37" y="0"/>
                  </a:cubicBezTo>
                  <a:close/>
                  <a:moveTo>
                    <a:pt x="47" y="232"/>
                  </a:moveTo>
                  <a:cubicBezTo>
                    <a:pt x="47" y="232"/>
                    <a:pt x="47" y="233"/>
                    <a:pt x="47" y="233"/>
                  </a:cubicBezTo>
                  <a:lnTo>
                    <a:pt x="47" y="233"/>
                  </a:lnTo>
                  <a:lnTo>
                    <a:pt x="47" y="232"/>
                  </a:lnTo>
                  <a:cubicBezTo>
                    <a:pt x="47" y="232"/>
                    <a:pt x="47" y="232"/>
                    <a:pt x="47" y="232"/>
                  </a:cubicBezTo>
                  <a:close/>
                  <a:moveTo>
                    <a:pt x="47" y="233"/>
                  </a:moveTo>
                  <a:lnTo>
                    <a:pt x="37" y="474"/>
                  </a:lnTo>
                  <a:lnTo>
                    <a:pt x="19" y="715"/>
                  </a:lnTo>
                  <a:cubicBezTo>
                    <a:pt x="10" y="762"/>
                    <a:pt x="10" y="799"/>
                    <a:pt x="10" y="845"/>
                  </a:cubicBezTo>
                  <a:cubicBezTo>
                    <a:pt x="10" y="892"/>
                    <a:pt x="10" y="929"/>
                    <a:pt x="0" y="976"/>
                  </a:cubicBezTo>
                  <a:cubicBezTo>
                    <a:pt x="19" y="892"/>
                    <a:pt x="19" y="808"/>
                    <a:pt x="37" y="725"/>
                  </a:cubicBezTo>
                  <a:cubicBezTo>
                    <a:pt x="37" y="650"/>
                    <a:pt x="47" y="567"/>
                    <a:pt x="47" y="483"/>
                  </a:cubicBezTo>
                  <a:lnTo>
                    <a:pt x="47" y="242"/>
                  </a:lnTo>
                  <a:cubicBezTo>
                    <a:pt x="47" y="239"/>
                    <a:pt x="47" y="236"/>
                    <a:pt x="47" y="23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50"/>
            <p:cNvSpPr/>
            <p:nvPr/>
          </p:nvSpPr>
          <p:spPr>
            <a:xfrm>
              <a:off x="4562075" y="3201250"/>
              <a:ext cx="11175" cy="25575"/>
            </a:xfrm>
            <a:custGeom>
              <a:rect b="b" l="l" r="r" t="t"/>
              <a:pathLst>
                <a:path extrusionOk="0" h="1023" w="447">
                  <a:moveTo>
                    <a:pt x="447" y="0"/>
                  </a:moveTo>
                  <a:cubicBezTo>
                    <a:pt x="400" y="84"/>
                    <a:pt x="363" y="177"/>
                    <a:pt x="317" y="270"/>
                  </a:cubicBezTo>
                  <a:cubicBezTo>
                    <a:pt x="270" y="353"/>
                    <a:pt x="233" y="437"/>
                    <a:pt x="196" y="511"/>
                  </a:cubicBezTo>
                  <a:cubicBezTo>
                    <a:pt x="168" y="595"/>
                    <a:pt x="131" y="688"/>
                    <a:pt x="94" y="772"/>
                  </a:cubicBezTo>
                  <a:cubicBezTo>
                    <a:pt x="57" y="855"/>
                    <a:pt x="29" y="930"/>
                    <a:pt x="1" y="1022"/>
                  </a:cubicBezTo>
                  <a:cubicBezTo>
                    <a:pt x="29" y="976"/>
                    <a:pt x="38" y="948"/>
                    <a:pt x="57" y="902"/>
                  </a:cubicBezTo>
                  <a:cubicBezTo>
                    <a:pt x="84" y="855"/>
                    <a:pt x="94" y="818"/>
                    <a:pt x="122" y="772"/>
                  </a:cubicBezTo>
                  <a:lnTo>
                    <a:pt x="233" y="511"/>
                  </a:lnTo>
                  <a:lnTo>
                    <a:pt x="335" y="261"/>
                  </a:lnTo>
                  <a:cubicBezTo>
                    <a:pt x="372" y="177"/>
                    <a:pt x="410" y="84"/>
                    <a:pt x="4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50"/>
            <p:cNvSpPr/>
            <p:nvPr/>
          </p:nvSpPr>
          <p:spPr>
            <a:xfrm>
              <a:off x="4563025" y="3211000"/>
              <a:ext cx="950" cy="7000"/>
            </a:xfrm>
            <a:custGeom>
              <a:rect b="b" l="l" r="r" t="t"/>
              <a:pathLst>
                <a:path extrusionOk="0" h="280" w="38">
                  <a:moveTo>
                    <a:pt x="28" y="1"/>
                  </a:moveTo>
                  <a:cubicBezTo>
                    <a:pt x="9" y="47"/>
                    <a:pt x="0" y="94"/>
                    <a:pt x="9" y="140"/>
                  </a:cubicBezTo>
                  <a:lnTo>
                    <a:pt x="9" y="205"/>
                  </a:lnTo>
                  <a:lnTo>
                    <a:pt x="9" y="279"/>
                  </a:lnTo>
                  <a:cubicBezTo>
                    <a:pt x="9" y="251"/>
                    <a:pt x="28" y="233"/>
                    <a:pt x="28" y="205"/>
                  </a:cubicBezTo>
                  <a:cubicBezTo>
                    <a:pt x="37" y="186"/>
                    <a:pt x="37" y="159"/>
                    <a:pt x="37" y="140"/>
                  </a:cubicBezTo>
                  <a:cubicBezTo>
                    <a:pt x="37" y="94"/>
                    <a:pt x="37" y="4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50"/>
            <p:cNvSpPr/>
            <p:nvPr/>
          </p:nvSpPr>
          <p:spPr>
            <a:xfrm>
              <a:off x="4563700" y="3208225"/>
              <a:ext cx="725" cy="4425"/>
            </a:xfrm>
            <a:custGeom>
              <a:rect b="b" l="l" r="r" t="t"/>
              <a:pathLst>
                <a:path extrusionOk="0" h="177" w="29">
                  <a:moveTo>
                    <a:pt x="10" y="0"/>
                  </a:moveTo>
                  <a:cubicBezTo>
                    <a:pt x="10" y="28"/>
                    <a:pt x="10" y="65"/>
                    <a:pt x="1" y="84"/>
                  </a:cubicBezTo>
                  <a:cubicBezTo>
                    <a:pt x="10" y="112"/>
                    <a:pt x="10" y="121"/>
                    <a:pt x="10" y="130"/>
                  </a:cubicBezTo>
                  <a:cubicBezTo>
                    <a:pt x="19" y="158"/>
                    <a:pt x="19" y="167"/>
                    <a:pt x="19" y="177"/>
                  </a:cubicBezTo>
                  <a:cubicBezTo>
                    <a:pt x="29" y="167"/>
                    <a:pt x="29" y="140"/>
                    <a:pt x="29" y="130"/>
                  </a:cubicBezTo>
                  <a:lnTo>
                    <a:pt x="29" y="84"/>
                  </a:lnTo>
                  <a:cubicBezTo>
                    <a:pt x="29" y="65"/>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50"/>
            <p:cNvSpPr/>
            <p:nvPr/>
          </p:nvSpPr>
          <p:spPr>
            <a:xfrm>
              <a:off x="4565100" y="3208225"/>
              <a:ext cx="1200" cy="6525"/>
            </a:xfrm>
            <a:custGeom>
              <a:rect b="b" l="l" r="r" t="t"/>
              <a:pathLst>
                <a:path extrusionOk="0" h="261" w="48">
                  <a:moveTo>
                    <a:pt x="47" y="0"/>
                  </a:moveTo>
                  <a:lnTo>
                    <a:pt x="47" y="0"/>
                  </a:lnTo>
                  <a:cubicBezTo>
                    <a:pt x="38" y="37"/>
                    <a:pt x="19" y="84"/>
                    <a:pt x="10" y="130"/>
                  </a:cubicBezTo>
                  <a:cubicBezTo>
                    <a:pt x="10" y="167"/>
                    <a:pt x="1" y="214"/>
                    <a:pt x="1" y="260"/>
                  </a:cubicBezTo>
                  <a:cubicBezTo>
                    <a:pt x="10" y="251"/>
                    <a:pt x="10" y="223"/>
                    <a:pt x="19" y="205"/>
                  </a:cubicBezTo>
                  <a:cubicBezTo>
                    <a:pt x="19" y="177"/>
                    <a:pt x="38" y="158"/>
                    <a:pt x="38" y="130"/>
                  </a:cubicBezTo>
                  <a:cubicBezTo>
                    <a:pt x="47" y="93"/>
                    <a:pt x="47" y="4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50"/>
            <p:cNvSpPr/>
            <p:nvPr/>
          </p:nvSpPr>
          <p:spPr>
            <a:xfrm>
              <a:off x="4563250" y="3217050"/>
              <a:ext cx="1175" cy="3725"/>
            </a:xfrm>
            <a:custGeom>
              <a:rect b="b" l="l" r="r" t="t"/>
              <a:pathLst>
                <a:path extrusionOk="0" h="149" w="47">
                  <a:moveTo>
                    <a:pt x="47" y="0"/>
                  </a:moveTo>
                  <a:lnTo>
                    <a:pt x="19" y="65"/>
                  </a:lnTo>
                  <a:cubicBezTo>
                    <a:pt x="19" y="93"/>
                    <a:pt x="0" y="130"/>
                    <a:pt x="0" y="149"/>
                  </a:cubicBezTo>
                  <a:lnTo>
                    <a:pt x="37" y="84"/>
                  </a:lnTo>
                  <a:cubicBezTo>
                    <a:pt x="37" y="56"/>
                    <a:pt x="47"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50"/>
            <p:cNvSpPr/>
            <p:nvPr/>
          </p:nvSpPr>
          <p:spPr>
            <a:xfrm>
              <a:off x="4570900" y="3194975"/>
              <a:ext cx="500" cy="5825"/>
            </a:xfrm>
            <a:custGeom>
              <a:rect b="b" l="l" r="r" t="t"/>
              <a:pathLst>
                <a:path extrusionOk="0" h="233" w="20">
                  <a:moveTo>
                    <a:pt x="1" y="1"/>
                  </a:moveTo>
                  <a:cubicBezTo>
                    <a:pt x="1" y="38"/>
                    <a:pt x="1" y="84"/>
                    <a:pt x="10" y="112"/>
                  </a:cubicBezTo>
                  <a:lnTo>
                    <a:pt x="10" y="177"/>
                  </a:lnTo>
                  <a:lnTo>
                    <a:pt x="10" y="233"/>
                  </a:lnTo>
                  <a:cubicBezTo>
                    <a:pt x="19" y="224"/>
                    <a:pt x="19" y="196"/>
                    <a:pt x="19" y="177"/>
                  </a:cubicBezTo>
                  <a:lnTo>
                    <a:pt x="19" y="112"/>
                  </a:lnTo>
                  <a:cubicBezTo>
                    <a:pt x="19" y="84"/>
                    <a:pt x="10"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50"/>
            <p:cNvSpPr/>
            <p:nvPr/>
          </p:nvSpPr>
          <p:spPr>
            <a:xfrm>
              <a:off x="4569975" y="3198925"/>
              <a:ext cx="275" cy="4675"/>
            </a:xfrm>
            <a:custGeom>
              <a:rect b="b" l="l" r="r" t="t"/>
              <a:pathLst>
                <a:path extrusionOk="0" h="187" w="11">
                  <a:moveTo>
                    <a:pt x="1" y="1"/>
                  </a:moveTo>
                  <a:lnTo>
                    <a:pt x="1" y="103"/>
                  </a:lnTo>
                  <a:lnTo>
                    <a:pt x="1" y="186"/>
                  </a:lnTo>
                  <a:cubicBezTo>
                    <a:pt x="1" y="168"/>
                    <a:pt x="10" y="149"/>
                    <a:pt x="10" y="140"/>
                  </a:cubicBezTo>
                  <a:lnTo>
                    <a:pt x="10" y="93"/>
                  </a:lnTo>
                  <a:lnTo>
                    <a:pt x="10" y="47"/>
                  </a:lnTo>
                  <a:cubicBezTo>
                    <a:pt x="10" y="28"/>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50"/>
            <p:cNvSpPr/>
            <p:nvPr/>
          </p:nvSpPr>
          <p:spPr>
            <a:xfrm>
              <a:off x="4569525" y="3194275"/>
              <a:ext cx="725" cy="2350"/>
            </a:xfrm>
            <a:custGeom>
              <a:rect b="b" l="l" r="r" t="t"/>
              <a:pathLst>
                <a:path extrusionOk="0" h="94" w="29">
                  <a:moveTo>
                    <a:pt x="0" y="1"/>
                  </a:moveTo>
                  <a:cubicBezTo>
                    <a:pt x="0" y="29"/>
                    <a:pt x="0" y="38"/>
                    <a:pt x="9" y="47"/>
                  </a:cubicBezTo>
                  <a:lnTo>
                    <a:pt x="9" y="75"/>
                  </a:lnTo>
                  <a:cubicBezTo>
                    <a:pt x="9" y="84"/>
                    <a:pt x="19" y="84"/>
                    <a:pt x="19" y="94"/>
                  </a:cubicBezTo>
                  <a:cubicBezTo>
                    <a:pt x="28" y="84"/>
                    <a:pt x="28" y="66"/>
                    <a:pt x="28" y="47"/>
                  </a:cubicBezTo>
                  <a:cubicBezTo>
                    <a:pt x="28" y="38"/>
                    <a:pt x="19" y="38"/>
                    <a:pt x="19" y="29"/>
                  </a:cubicBezTo>
                  <a:cubicBezTo>
                    <a:pt x="9" y="19"/>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50"/>
            <p:cNvSpPr/>
            <p:nvPr/>
          </p:nvSpPr>
          <p:spPr>
            <a:xfrm>
              <a:off x="4581350" y="3200075"/>
              <a:ext cx="1675" cy="5150"/>
            </a:xfrm>
            <a:custGeom>
              <a:rect b="b" l="l" r="r" t="t"/>
              <a:pathLst>
                <a:path extrusionOk="0" h="206" w="67">
                  <a:moveTo>
                    <a:pt x="1" y="1"/>
                  </a:moveTo>
                  <a:cubicBezTo>
                    <a:pt x="20" y="29"/>
                    <a:pt x="38" y="66"/>
                    <a:pt x="47" y="85"/>
                  </a:cubicBezTo>
                  <a:lnTo>
                    <a:pt x="47" y="140"/>
                  </a:lnTo>
                  <a:lnTo>
                    <a:pt x="47" y="168"/>
                  </a:lnTo>
                  <a:lnTo>
                    <a:pt x="47" y="205"/>
                  </a:lnTo>
                  <a:cubicBezTo>
                    <a:pt x="47" y="205"/>
                    <a:pt x="57" y="187"/>
                    <a:pt x="57" y="177"/>
                  </a:cubicBezTo>
                  <a:cubicBezTo>
                    <a:pt x="57" y="177"/>
                    <a:pt x="66" y="168"/>
                    <a:pt x="66" y="159"/>
                  </a:cubicBezTo>
                  <a:lnTo>
                    <a:pt x="66" y="94"/>
                  </a:lnTo>
                  <a:cubicBezTo>
                    <a:pt x="66" y="75"/>
                    <a:pt x="57" y="47"/>
                    <a:pt x="47" y="38"/>
                  </a:cubicBezTo>
                  <a:cubicBezTo>
                    <a:pt x="38" y="29"/>
                    <a:pt x="2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50"/>
            <p:cNvSpPr/>
            <p:nvPr/>
          </p:nvSpPr>
          <p:spPr>
            <a:xfrm>
              <a:off x="4579975" y="3203350"/>
              <a:ext cx="1650" cy="4900"/>
            </a:xfrm>
            <a:custGeom>
              <a:rect b="b" l="l" r="r" t="t"/>
              <a:pathLst>
                <a:path extrusionOk="0" h="196" w="66">
                  <a:moveTo>
                    <a:pt x="65" y="0"/>
                  </a:moveTo>
                  <a:lnTo>
                    <a:pt x="65" y="0"/>
                  </a:lnTo>
                  <a:cubicBezTo>
                    <a:pt x="65" y="9"/>
                    <a:pt x="56" y="37"/>
                    <a:pt x="47" y="56"/>
                  </a:cubicBezTo>
                  <a:cubicBezTo>
                    <a:pt x="47" y="74"/>
                    <a:pt x="28" y="93"/>
                    <a:pt x="28" y="102"/>
                  </a:cubicBezTo>
                  <a:lnTo>
                    <a:pt x="19" y="149"/>
                  </a:lnTo>
                  <a:cubicBezTo>
                    <a:pt x="10" y="167"/>
                    <a:pt x="10" y="186"/>
                    <a:pt x="0" y="195"/>
                  </a:cubicBezTo>
                  <a:cubicBezTo>
                    <a:pt x="10" y="186"/>
                    <a:pt x="19" y="167"/>
                    <a:pt x="28" y="149"/>
                  </a:cubicBezTo>
                  <a:cubicBezTo>
                    <a:pt x="47" y="139"/>
                    <a:pt x="56" y="130"/>
                    <a:pt x="56" y="102"/>
                  </a:cubicBezTo>
                  <a:cubicBezTo>
                    <a:pt x="65" y="74"/>
                    <a:pt x="65" y="3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50"/>
            <p:cNvSpPr/>
            <p:nvPr/>
          </p:nvSpPr>
          <p:spPr>
            <a:xfrm>
              <a:off x="4579975" y="3207050"/>
              <a:ext cx="2350" cy="4450"/>
            </a:xfrm>
            <a:custGeom>
              <a:rect b="b" l="l" r="r" t="t"/>
              <a:pathLst>
                <a:path extrusionOk="0" h="178" w="94">
                  <a:moveTo>
                    <a:pt x="93" y="1"/>
                  </a:moveTo>
                  <a:cubicBezTo>
                    <a:pt x="65" y="38"/>
                    <a:pt x="56" y="66"/>
                    <a:pt x="47" y="94"/>
                  </a:cubicBezTo>
                  <a:cubicBezTo>
                    <a:pt x="28" y="121"/>
                    <a:pt x="19" y="149"/>
                    <a:pt x="0" y="177"/>
                  </a:cubicBezTo>
                  <a:lnTo>
                    <a:pt x="28" y="140"/>
                  </a:lnTo>
                  <a:cubicBezTo>
                    <a:pt x="28" y="121"/>
                    <a:pt x="47" y="112"/>
                    <a:pt x="56" y="94"/>
                  </a:cubicBezTo>
                  <a:cubicBezTo>
                    <a:pt x="65" y="84"/>
                    <a:pt x="75" y="66"/>
                    <a:pt x="75" y="47"/>
                  </a:cubicBezTo>
                  <a:cubicBezTo>
                    <a:pt x="75" y="38"/>
                    <a:pt x="93" y="1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50"/>
            <p:cNvSpPr/>
            <p:nvPr/>
          </p:nvSpPr>
          <p:spPr>
            <a:xfrm>
              <a:off x="4580200" y="3203100"/>
              <a:ext cx="950" cy="3275"/>
            </a:xfrm>
            <a:custGeom>
              <a:rect b="b" l="l" r="r" t="t"/>
              <a:pathLst>
                <a:path extrusionOk="0" h="131" w="38">
                  <a:moveTo>
                    <a:pt x="19" y="1"/>
                  </a:moveTo>
                  <a:cubicBezTo>
                    <a:pt x="10" y="19"/>
                    <a:pt x="1" y="47"/>
                    <a:pt x="10" y="56"/>
                  </a:cubicBezTo>
                  <a:cubicBezTo>
                    <a:pt x="10" y="84"/>
                    <a:pt x="1" y="103"/>
                    <a:pt x="1" y="131"/>
                  </a:cubicBezTo>
                  <a:cubicBezTo>
                    <a:pt x="19" y="112"/>
                    <a:pt x="19" y="94"/>
                    <a:pt x="38" y="66"/>
                  </a:cubicBezTo>
                  <a:lnTo>
                    <a:pt x="38" y="38"/>
                  </a:lnTo>
                  <a:cubicBezTo>
                    <a:pt x="38" y="19"/>
                    <a:pt x="1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50"/>
            <p:cNvSpPr/>
            <p:nvPr/>
          </p:nvSpPr>
          <p:spPr>
            <a:xfrm>
              <a:off x="4564175" y="3222850"/>
              <a:ext cx="4675" cy="2350"/>
            </a:xfrm>
            <a:custGeom>
              <a:rect b="b" l="l" r="r" t="t"/>
              <a:pathLst>
                <a:path extrusionOk="0" h="94" w="187">
                  <a:moveTo>
                    <a:pt x="186" y="0"/>
                  </a:moveTo>
                  <a:lnTo>
                    <a:pt x="186" y="0"/>
                  </a:lnTo>
                  <a:cubicBezTo>
                    <a:pt x="149" y="19"/>
                    <a:pt x="131" y="38"/>
                    <a:pt x="93" y="47"/>
                  </a:cubicBezTo>
                  <a:cubicBezTo>
                    <a:pt x="56" y="56"/>
                    <a:pt x="38" y="66"/>
                    <a:pt x="0" y="93"/>
                  </a:cubicBezTo>
                  <a:lnTo>
                    <a:pt x="56" y="93"/>
                  </a:lnTo>
                  <a:cubicBezTo>
                    <a:pt x="75" y="84"/>
                    <a:pt x="93" y="84"/>
                    <a:pt x="103" y="66"/>
                  </a:cubicBezTo>
                  <a:cubicBezTo>
                    <a:pt x="140" y="47"/>
                    <a:pt x="168" y="3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50"/>
            <p:cNvSpPr/>
            <p:nvPr/>
          </p:nvSpPr>
          <p:spPr>
            <a:xfrm>
              <a:off x="4565325" y="3221000"/>
              <a:ext cx="3275" cy="2350"/>
            </a:xfrm>
            <a:custGeom>
              <a:rect b="b" l="l" r="r" t="t"/>
              <a:pathLst>
                <a:path extrusionOk="0" h="94" w="131">
                  <a:moveTo>
                    <a:pt x="131" y="0"/>
                  </a:moveTo>
                  <a:cubicBezTo>
                    <a:pt x="122" y="19"/>
                    <a:pt x="103" y="19"/>
                    <a:pt x="94" y="28"/>
                  </a:cubicBezTo>
                  <a:cubicBezTo>
                    <a:pt x="85" y="37"/>
                    <a:pt x="75" y="37"/>
                    <a:pt x="57" y="47"/>
                  </a:cubicBezTo>
                  <a:cubicBezTo>
                    <a:pt x="47" y="74"/>
                    <a:pt x="29" y="84"/>
                    <a:pt x="1" y="93"/>
                  </a:cubicBezTo>
                  <a:cubicBezTo>
                    <a:pt x="10" y="93"/>
                    <a:pt x="38" y="93"/>
                    <a:pt x="47" y="84"/>
                  </a:cubicBezTo>
                  <a:cubicBezTo>
                    <a:pt x="57" y="74"/>
                    <a:pt x="75" y="74"/>
                    <a:pt x="85" y="65"/>
                  </a:cubicBezTo>
                  <a:cubicBezTo>
                    <a:pt x="94" y="47"/>
                    <a:pt x="122" y="2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50"/>
            <p:cNvSpPr/>
            <p:nvPr/>
          </p:nvSpPr>
          <p:spPr>
            <a:xfrm>
              <a:off x="4566275" y="3218200"/>
              <a:ext cx="1650" cy="3525"/>
            </a:xfrm>
            <a:custGeom>
              <a:rect b="b" l="l" r="r" t="t"/>
              <a:pathLst>
                <a:path extrusionOk="0" h="141" w="66">
                  <a:moveTo>
                    <a:pt x="65" y="1"/>
                  </a:moveTo>
                  <a:cubicBezTo>
                    <a:pt x="47" y="19"/>
                    <a:pt x="37" y="47"/>
                    <a:pt x="19" y="66"/>
                  </a:cubicBezTo>
                  <a:cubicBezTo>
                    <a:pt x="9" y="94"/>
                    <a:pt x="0" y="112"/>
                    <a:pt x="0" y="140"/>
                  </a:cubicBezTo>
                  <a:cubicBezTo>
                    <a:pt x="9" y="112"/>
                    <a:pt x="19" y="94"/>
                    <a:pt x="47" y="66"/>
                  </a:cubicBezTo>
                  <a:cubicBezTo>
                    <a:pt x="47" y="56"/>
                    <a:pt x="56" y="47"/>
                    <a:pt x="56" y="38"/>
                  </a:cubicBezTo>
                  <a:cubicBezTo>
                    <a:pt x="65" y="19"/>
                    <a:pt x="65" y="10"/>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50"/>
            <p:cNvSpPr/>
            <p:nvPr/>
          </p:nvSpPr>
          <p:spPr>
            <a:xfrm>
              <a:off x="4568350" y="3218200"/>
              <a:ext cx="2350" cy="2575"/>
            </a:xfrm>
            <a:custGeom>
              <a:rect b="b" l="l" r="r" t="t"/>
              <a:pathLst>
                <a:path extrusionOk="0" h="103" w="94">
                  <a:moveTo>
                    <a:pt x="94" y="1"/>
                  </a:moveTo>
                  <a:lnTo>
                    <a:pt x="94" y="1"/>
                  </a:lnTo>
                  <a:cubicBezTo>
                    <a:pt x="66" y="10"/>
                    <a:pt x="47" y="38"/>
                    <a:pt x="29" y="47"/>
                  </a:cubicBezTo>
                  <a:cubicBezTo>
                    <a:pt x="19" y="56"/>
                    <a:pt x="10" y="75"/>
                    <a:pt x="1" y="103"/>
                  </a:cubicBezTo>
                  <a:cubicBezTo>
                    <a:pt x="10" y="94"/>
                    <a:pt x="29" y="66"/>
                    <a:pt x="56" y="56"/>
                  </a:cubicBezTo>
                  <a:cubicBezTo>
                    <a:pt x="66" y="47"/>
                    <a:pt x="75" y="1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50"/>
            <p:cNvSpPr/>
            <p:nvPr/>
          </p:nvSpPr>
          <p:spPr>
            <a:xfrm>
              <a:off x="4569975" y="3218675"/>
              <a:ext cx="3275" cy="3275"/>
            </a:xfrm>
            <a:custGeom>
              <a:rect b="b" l="l" r="r" t="t"/>
              <a:pathLst>
                <a:path extrusionOk="0" h="131" w="131">
                  <a:moveTo>
                    <a:pt x="131" y="0"/>
                  </a:moveTo>
                  <a:cubicBezTo>
                    <a:pt x="103" y="28"/>
                    <a:pt x="84" y="37"/>
                    <a:pt x="56" y="65"/>
                  </a:cubicBezTo>
                  <a:cubicBezTo>
                    <a:pt x="38" y="84"/>
                    <a:pt x="10" y="112"/>
                    <a:pt x="1" y="130"/>
                  </a:cubicBezTo>
                  <a:cubicBezTo>
                    <a:pt x="38" y="112"/>
                    <a:pt x="56" y="93"/>
                    <a:pt x="75" y="75"/>
                  </a:cubicBezTo>
                  <a:cubicBezTo>
                    <a:pt x="94" y="47"/>
                    <a:pt x="122" y="28"/>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50"/>
            <p:cNvSpPr/>
            <p:nvPr/>
          </p:nvSpPr>
          <p:spPr>
            <a:xfrm>
              <a:off x="4551625" y="3196150"/>
              <a:ext cx="1900" cy="5575"/>
            </a:xfrm>
            <a:custGeom>
              <a:rect b="b" l="l" r="r" t="t"/>
              <a:pathLst>
                <a:path extrusionOk="0" h="223" w="76">
                  <a:moveTo>
                    <a:pt x="75" y="0"/>
                  </a:moveTo>
                  <a:cubicBezTo>
                    <a:pt x="66" y="9"/>
                    <a:pt x="47" y="19"/>
                    <a:pt x="38" y="46"/>
                  </a:cubicBezTo>
                  <a:cubicBezTo>
                    <a:pt x="29" y="65"/>
                    <a:pt x="19" y="74"/>
                    <a:pt x="19" y="102"/>
                  </a:cubicBezTo>
                  <a:cubicBezTo>
                    <a:pt x="1" y="139"/>
                    <a:pt x="1" y="186"/>
                    <a:pt x="19" y="223"/>
                  </a:cubicBezTo>
                  <a:cubicBezTo>
                    <a:pt x="19" y="195"/>
                    <a:pt x="29" y="186"/>
                    <a:pt x="29" y="158"/>
                  </a:cubicBezTo>
                  <a:cubicBezTo>
                    <a:pt x="29" y="139"/>
                    <a:pt x="38" y="130"/>
                    <a:pt x="38" y="102"/>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50"/>
            <p:cNvSpPr/>
            <p:nvPr/>
          </p:nvSpPr>
          <p:spPr>
            <a:xfrm>
              <a:off x="4552800" y="3198450"/>
              <a:ext cx="950" cy="4675"/>
            </a:xfrm>
            <a:custGeom>
              <a:rect b="b" l="l" r="r" t="t"/>
              <a:pathLst>
                <a:path extrusionOk="0" h="187" w="38">
                  <a:moveTo>
                    <a:pt x="37" y="1"/>
                  </a:moveTo>
                  <a:cubicBezTo>
                    <a:pt x="28" y="10"/>
                    <a:pt x="19" y="20"/>
                    <a:pt x="28" y="47"/>
                  </a:cubicBezTo>
                  <a:cubicBezTo>
                    <a:pt x="28" y="57"/>
                    <a:pt x="19" y="85"/>
                    <a:pt x="19" y="94"/>
                  </a:cubicBezTo>
                  <a:cubicBezTo>
                    <a:pt x="0" y="112"/>
                    <a:pt x="19" y="150"/>
                    <a:pt x="28" y="187"/>
                  </a:cubicBezTo>
                  <a:lnTo>
                    <a:pt x="28" y="140"/>
                  </a:lnTo>
                  <a:lnTo>
                    <a:pt x="28" y="94"/>
                  </a:lnTo>
                  <a:cubicBezTo>
                    <a:pt x="28" y="66"/>
                    <a:pt x="37" y="38"/>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50"/>
            <p:cNvSpPr/>
            <p:nvPr/>
          </p:nvSpPr>
          <p:spPr>
            <a:xfrm>
              <a:off x="4553950" y="3201025"/>
              <a:ext cx="950" cy="4900"/>
            </a:xfrm>
            <a:custGeom>
              <a:rect b="b" l="l" r="r" t="t"/>
              <a:pathLst>
                <a:path extrusionOk="0" h="196" w="38">
                  <a:moveTo>
                    <a:pt x="29" y="0"/>
                  </a:moveTo>
                  <a:cubicBezTo>
                    <a:pt x="19" y="37"/>
                    <a:pt x="1" y="74"/>
                    <a:pt x="19" y="102"/>
                  </a:cubicBezTo>
                  <a:lnTo>
                    <a:pt x="19" y="149"/>
                  </a:lnTo>
                  <a:cubicBezTo>
                    <a:pt x="29" y="167"/>
                    <a:pt x="29" y="186"/>
                    <a:pt x="38" y="195"/>
                  </a:cubicBezTo>
                  <a:lnTo>
                    <a:pt x="38" y="149"/>
                  </a:lnTo>
                  <a:lnTo>
                    <a:pt x="38" y="102"/>
                  </a:lnTo>
                  <a:cubicBezTo>
                    <a:pt x="38" y="74"/>
                    <a:pt x="38" y="37"/>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50"/>
            <p:cNvSpPr/>
            <p:nvPr/>
          </p:nvSpPr>
          <p:spPr>
            <a:xfrm>
              <a:off x="4552550" y="3205200"/>
              <a:ext cx="1650" cy="4900"/>
            </a:xfrm>
            <a:custGeom>
              <a:rect b="b" l="l" r="r" t="t"/>
              <a:pathLst>
                <a:path extrusionOk="0" h="196" w="66">
                  <a:moveTo>
                    <a:pt x="10" y="0"/>
                  </a:moveTo>
                  <a:cubicBezTo>
                    <a:pt x="1" y="28"/>
                    <a:pt x="10" y="65"/>
                    <a:pt x="38" y="103"/>
                  </a:cubicBezTo>
                  <a:cubicBezTo>
                    <a:pt x="38" y="112"/>
                    <a:pt x="38" y="130"/>
                    <a:pt x="47" y="149"/>
                  </a:cubicBezTo>
                  <a:cubicBezTo>
                    <a:pt x="47" y="158"/>
                    <a:pt x="57" y="177"/>
                    <a:pt x="66" y="195"/>
                  </a:cubicBezTo>
                  <a:lnTo>
                    <a:pt x="57" y="149"/>
                  </a:lnTo>
                  <a:cubicBezTo>
                    <a:pt x="57" y="130"/>
                    <a:pt x="47" y="112"/>
                    <a:pt x="47" y="103"/>
                  </a:cubicBezTo>
                  <a:lnTo>
                    <a:pt x="1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50"/>
            <p:cNvSpPr/>
            <p:nvPr/>
          </p:nvSpPr>
          <p:spPr>
            <a:xfrm>
              <a:off x="4554650" y="3208675"/>
              <a:ext cx="725" cy="5375"/>
            </a:xfrm>
            <a:custGeom>
              <a:rect b="b" l="l" r="r" t="t"/>
              <a:pathLst>
                <a:path extrusionOk="0" h="215" w="29">
                  <a:moveTo>
                    <a:pt x="10" y="1"/>
                  </a:moveTo>
                  <a:cubicBezTo>
                    <a:pt x="10" y="29"/>
                    <a:pt x="1" y="66"/>
                    <a:pt x="1" y="112"/>
                  </a:cubicBezTo>
                  <a:cubicBezTo>
                    <a:pt x="1" y="140"/>
                    <a:pt x="10" y="149"/>
                    <a:pt x="10" y="168"/>
                  </a:cubicBezTo>
                  <a:cubicBezTo>
                    <a:pt x="10" y="187"/>
                    <a:pt x="19" y="205"/>
                    <a:pt x="28" y="214"/>
                  </a:cubicBezTo>
                  <a:cubicBezTo>
                    <a:pt x="19" y="196"/>
                    <a:pt x="19" y="187"/>
                    <a:pt x="19" y="159"/>
                  </a:cubicBezTo>
                  <a:lnTo>
                    <a:pt x="19" y="103"/>
                  </a:lnTo>
                  <a:cubicBezTo>
                    <a:pt x="19" y="66"/>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50"/>
            <p:cNvSpPr/>
            <p:nvPr/>
          </p:nvSpPr>
          <p:spPr>
            <a:xfrm>
              <a:off x="4564400" y="3201250"/>
              <a:ext cx="1200" cy="2350"/>
            </a:xfrm>
            <a:custGeom>
              <a:rect b="b" l="l" r="r" t="t"/>
              <a:pathLst>
                <a:path extrusionOk="0" h="94" w="48">
                  <a:moveTo>
                    <a:pt x="38" y="0"/>
                  </a:moveTo>
                  <a:cubicBezTo>
                    <a:pt x="29" y="19"/>
                    <a:pt x="29" y="28"/>
                    <a:pt x="19" y="47"/>
                  </a:cubicBezTo>
                  <a:cubicBezTo>
                    <a:pt x="1" y="65"/>
                    <a:pt x="1" y="84"/>
                    <a:pt x="19" y="93"/>
                  </a:cubicBezTo>
                  <a:cubicBezTo>
                    <a:pt x="29" y="84"/>
                    <a:pt x="38" y="65"/>
                    <a:pt x="38" y="47"/>
                  </a:cubicBezTo>
                  <a:cubicBezTo>
                    <a:pt x="47" y="38"/>
                    <a:pt x="47" y="19"/>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50"/>
            <p:cNvSpPr/>
            <p:nvPr/>
          </p:nvSpPr>
          <p:spPr>
            <a:xfrm>
              <a:off x="4566275" y="3199625"/>
              <a:ext cx="475" cy="2350"/>
            </a:xfrm>
            <a:custGeom>
              <a:rect b="b" l="l" r="r" t="t"/>
              <a:pathLst>
                <a:path extrusionOk="0" h="94" w="19">
                  <a:moveTo>
                    <a:pt x="9" y="0"/>
                  </a:moveTo>
                  <a:cubicBezTo>
                    <a:pt x="0" y="10"/>
                    <a:pt x="0" y="19"/>
                    <a:pt x="0" y="47"/>
                  </a:cubicBezTo>
                  <a:cubicBezTo>
                    <a:pt x="0" y="56"/>
                    <a:pt x="0" y="84"/>
                    <a:pt x="9" y="93"/>
                  </a:cubicBezTo>
                  <a:cubicBezTo>
                    <a:pt x="19" y="84"/>
                    <a:pt x="19" y="56"/>
                    <a:pt x="19" y="47"/>
                  </a:cubicBezTo>
                  <a:cubicBezTo>
                    <a:pt x="19" y="38"/>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50"/>
            <p:cNvSpPr/>
            <p:nvPr/>
          </p:nvSpPr>
          <p:spPr>
            <a:xfrm>
              <a:off x="4556275" y="3215875"/>
              <a:ext cx="1200" cy="3525"/>
            </a:xfrm>
            <a:custGeom>
              <a:rect b="b" l="l" r="r" t="t"/>
              <a:pathLst>
                <a:path extrusionOk="0" h="141" w="48">
                  <a:moveTo>
                    <a:pt x="1" y="1"/>
                  </a:moveTo>
                  <a:cubicBezTo>
                    <a:pt x="1" y="19"/>
                    <a:pt x="1" y="47"/>
                    <a:pt x="19" y="66"/>
                  </a:cubicBezTo>
                  <a:cubicBezTo>
                    <a:pt x="19" y="84"/>
                    <a:pt x="28" y="94"/>
                    <a:pt x="28" y="103"/>
                  </a:cubicBezTo>
                  <a:cubicBezTo>
                    <a:pt x="38" y="112"/>
                    <a:pt x="38" y="131"/>
                    <a:pt x="47" y="140"/>
                  </a:cubicBezTo>
                  <a:cubicBezTo>
                    <a:pt x="47" y="112"/>
                    <a:pt x="47" y="94"/>
                    <a:pt x="38" y="66"/>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50"/>
            <p:cNvSpPr/>
            <p:nvPr/>
          </p:nvSpPr>
          <p:spPr>
            <a:xfrm>
              <a:off x="4546975" y="3248400"/>
              <a:ext cx="36725" cy="33650"/>
            </a:xfrm>
            <a:custGeom>
              <a:rect b="b" l="l" r="r" t="t"/>
              <a:pathLst>
                <a:path extrusionOk="0" h="1346" w="1469">
                  <a:moveTo>
                    <a:pt x="470" y="0"/>
                  </a:moveTo>
                  <a:cubicBezTo>
                    <a:pt x="446" y="0"/>
                    <a:pt x="423" y="3"/>
                    <a:pt x="400" y="10"/>
                  </a:cubicBezTo>
                  <a:cubicBezTo>
                    <a:pt x="308" y="28"/>
                    <a:pt x="215" y="112"/>
                    <a:pt x="215" y="205"/>
                  </a:cubicBezTo>
                  <a:cubicBezTo>
                    <a:pt x="215" y="316"/>
                    <a:pt x="308" y="391"/>
                    <a:pt x="391" y="465"/>
                  </a:cubicBezTo>
                  <a:cubicBezTo>
                    <a:pt x="358" y="465"/>
                    <a:pt x="324" y="464"/>
                    <a:pt x="291" y="464"/>
                  </a:cubicBezTo>
                  <a:cubicBezTo>
                    <a:pt x="241" y="464"/>
                    <a:pt x="190" y="467"/>
                    <a:pt x="140" y="484"/>
                  </a:cubicBezTo>
                  <a:cubicBezTo>
                    <a:pt x="75" y="521"/>
                    <a:pt x="1" y="595"/>
                    <a:pt x="20" y="669"/>
                  </a:cubicBezTo>
                  <a:cubicBezTo>
                    <a:pt x="29" y="753"/>
                    <a:pt x="112" y="809"/>
                    <a:pt x="187" y="837"/>
                  </a:cubicBezTo>
                  <a:cubicBezTo>
                    <a:pt x="270" y="855"/>
                    <a:pt x="354" y="855"/>
                    <a:pt x="438" y="892"/>
                  </a:cubicBezTo>
                  <a:cubicBezTo>
                    <a:pt x="354" y="930"/>
                    <a:pt x="270" y="948"/>
                    <a:pt x="215" y="1013"/>
                  </a:cubicBezTo>
                  <a:cubicBezTo>
                    <a:pt x="159" y="1069"/>
                    <a:pt x="112" y="1153"/>
                    <a:pt x="140" y="1227"/>
                  </a:cubicBezTo>
                  <a:cubicBezTo>
                    <a:pt x="175" y="1318"/>
                    <a:pt x="285" y="1346"/>
                    <a:pt x="392" y="1346"/>
                  </a:cubicBezTo>
                  <a:cubicBezTo>
                    <a:pt x="427" y="1346"/>
                    <a:pt x="462" y="1343"/>
                    <a:pt x="493" y="1338"/>
                  </a:cubicBezTo>
                  <a:cubicBezTo>
                    <a:pt x="819" y="1273"/>
                    <a:pt x="1116" y="1134"/>
                    <a:pt x="1376" y="939"/>
                  </a:cubicBezTo>
                  <a:cubicBezTo>
                    <a:pt x="1469" y="874"/>
                    <a:pt x="1413" y="744"/>
                    <a:pt x="1385" y="669"/>
                  </a:cubicBezTo>
                  <a:cubicBezTo>
                    <a:pt x="1209" y="400"/>
                    <a:pt x="976" y="168"/>
                    <a:pt x="688" y="56"/>
                  </a:cubicBezTo>
                  <a:cubicBezTo>
                    <a:pt x="618" y="28"/>
                    <a:pt x="543" y="0"/>
                    <a:pt x="47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50"/>
            <p:cNvSpPr/>
            <p:nvPr/>
          </p:nvSpPr>
          <p:spPr>
            <a:xfrm>
              <a:off x="4546300" y="3248400"/>
              <a:ext cx="36025" cy="34025"/>
            </a:xfrm>
            <a:custGeom>
              <a:rect b="b" l="l" r="r" t="t"/>
              <a:pathLst>
                <a:path extrusionOk="0" h="1361" w="1441">
                  <a:moveTo>
                    <a:pt x="1394" y="716"/>
                  </a:moveTo>
                  <a:lnTo>
                    <a:pt x="1394" y="716"/>
                  </a:lnTo>
                  <a:cubicBezTo>
                    <a:pt x="1412" y="753"/>
                    <a:pt x="1422" y="799"/>
                    <a:pt x="1440" y="846"/>
                  </a:cubicBezTo>
                  <a:cubicBezTo>
                    <a:pt x="1440" y="799"/>
                    <a:pt x="1412" y="753"/>
                    <a:pt x="1394" y="716"/>
                  </a:cubicBezTo>
                  <a:close/>
                  <a:moveTo>
                    <a:pt x="1422" y="920"/>
                  </a:moveTo>
                  <a:lnTo>
                    <a:pt x="1422" y="920"/>
                  </a:lnTo>
                  <a:cubicBezTo>
                    <a:pt x="1412" y="930"/>
                    <a:pt x="1403" y="948"/>
                    <a:pt x="1375" y="957"/>
                  </a:cubicBezTo>
                  <a:cubicBezTo>
                    <a:pt x="1403" y="948"/>
                    <a:pt x="1412" y="939"/>
                    <a:pt x="1422" y="920"/>
                  </a:cubicBezTo>
                  <a:close/>
                  <a:moveTo>
                    <a:pt x="1403" y="948"/>
                  </a:moveTo>
                  <a:cubicBezTo>
                    <a:pt x="1273" y="1041"/>
                    <a:pt x="1143" y="1125"/>
                    <a:pt x="1003" y="1190"/>
                  </a:cubicBezTo>
                  <a:cubicBezTo>
                    <a:pt x="1143" y="1125"/>
                    <a:pt x="1282" y="1041"/>
                    <a:pt x="1403" y="948"/>
                  </a:cubicBezTo>
                  <a:close/>
                  <a:moveTo>
                    <a:pt x="474" y="0"/>
                  </a:moveTo>
                  <a:cubicBezTo>
                    <a:pt x="427" y="0"/>
                    <a:pt x="381" y="10"/>
                    <a:pt x="335" y="28"/>
                  </a:cubicBezTo>
                  <a:cubicBezTo>
                    <a:pt x="288" y="56"/>
                    <a:pt x="251" y="93"/>
                    <a:pt x="232" y="121"/>
                  </a:cubicBezTo>
                  <a:cubicBezTo>
                    <a:pt x="204" y="168"/>
                    <a:pt x="195" y="214"/>
                    <a:pt x="214" y="261"/>
                  </a:cubicBezTo>
                  <a:cubicBezTo>
                    <a:pt x="232" y="307"/>
                    <a:pt x="260" y="354"/>
                    <a:pt x="288" y="391"/>
                  </a:cubicBezTo>
                  <a:lnTo>
                    <a:pt x="335" y="437"/>
                  </a:lnTo>
                  <a:lnTo>
                    <a:pt x="279" y="437"/>
                  </a:lnTo>
                  <a:cubicBezTo>
                    <a:pt x="232" y="437"/>
                    <a:pt x="186" y="456"/>
                    <a:pt x="149" y="465"/>
                  </a:cubicBezTo>
                  <a:cubicBezTo>
                    <a:pt x="102" y="484"/>
                    <a:pt x="65" y="511"/>
                    <a:pt x="47" y="549"/>
                  </a:cubicBezTo>
                  <a:cubicBezTo>
                    <a:pt x="19" y="576"/>
                    <a:pt x="0" y="642"/>
                    <a:pt x="9" y="688"/>
                  </a:cubicBezTo>
                  <a:cubicBezTo>
                    <a:pt x="19" y="734"/>
                    <a:pt x="56" y="781"/>
                    <a:pt x="93" y="799"/>
                  </a:cubicBezTo>
                  <a:cubicBezTo>
                    <a:pt x="121" y="827"/>
                    <a:pt x="167" y="846"/>
                    <a:pt x="204" y="855"/>
                  </a:cubicBezTo>
                  <a:cubicBezTo>
                    <a:pt x="279" y="874"/>
                    <a:pt x="335" y="883"/>
                    <a:pt x="390" y="892"/>
                  </a:cubicBezTo>
                  <a:cubicBezTo>
                    <a:pt x="335" y="920"/>
                    <a:pt x="279" y="939"/>
                    <a:pt x="232" y="985"/>
                  </a:cubicBezTo>
                  <a:cubicBezTo>
                    <a:pt x="195" y="1013"/>
                    <a:pt x="167" y="1041"/>
                    <a:pt x="158" y="1078"/>
                  </a:cubicBezTo>
                  <a:cubicBezTo>
                    <a:pt x="149" y="1115"/>
                    <a:pt x="139" y="1162"/>
                    <a:pt x="149" y="1208"/>
                  </a:cubicBezTo>
                  <a:cubicBezTo>
                    <a:pt x="158" y="1255"/>
                    <a:pt x="186" y="1292"/>
                    <a:pt x="214" y="1310"/>
                  </a:cubicBezTo>
                  <a:cubicBezTo>
                    <a:pt x="251" y="1338"/>
                    <a:pt x="288" y="1348"/>
                    <a:pt x="335" y="1357"/>
                  </a:cubicBezTo>
                  <a:cubicBezTo>
                    <a:pt x="359" y="1360"/>
                    <a:pt x="383" y="1361"/>
                    <a:pt x="406" y="1361"/>
                  </a:cubicBezTo>
                  <a:cubicBezTo>
                    <a:pt x="462" y="1361"/>
                    <a:pt x="514" y="1354"/>
                    <a:pt x="567" y="1348"/>
                  </a:cubicBezTo>
                  <a:cubicBezTo>
                    <a:pt x="714" y="1311"/>
                    <a:pt x="861" y="1265"/>
                    <a:pt x="999" y="1192"/>
                  </a:cubicBezTo>
                  <a:lnTo>
                    <a:pt x="999" y="1192"/>
                  </a:lnTo>
                  <a:cubicBezTo>
                    <a:pt x="861" y="1265"/>
                    <a:pt x="714" y="1311"/>
                    <a:pt x="567" y="1338"/>
                  </a:cubicBezTo>
                  <a:cubicBezTo>
                    <a:pt x="514" y="1345"/>
                    <a:pt x="462" y="1351"/>
                    <a:pt x="406" y="1351"/>
                  </a:cubicBezTo>
                  <a:cubicBezTo>
                    <a:pt x="383" y="1351"/>
                    <a:pt x="359" y="1350"/>
                    <a:pt x="335" y="1348"/>
                  </a:cubicBezTo>
                  <a:cubicBezTo>
                    <a:pt x="297" y="1338"/>
                    <a:pt x="260" y="1320"/>
                    <a:pt x="232" y="1301"/>
                  </a:cubicBezTo>
                  <a:cubicBezTo>
                    <a:pt x="204" y="1273"/>
                    <a:pt x="186" y="1245"/>
                    <a:pt x="167" y="1208"/>
                  </a:cubicBezTo>
                  <a:cubicBezTo>
                    <a:pt x="158" y="1171"/>
                    <a:pt x="167" y="1134"/>
                    <a:pt x="186" y="1106"/>
                  </a:cubicBezTo>
                  <a:cubicBezTo>
                    <a:pt x="195" y="1069"/>
                    <a:pt x="214" y="1041"/>
                    <a:pt x="251" y="1022"/>
                  </a:cubicBezTo>
                  <a:cubicBezTo>
                    <a:pt x="307" y="976"/>
                    <a:pt x="381" y="948"/>
                    <a:pt x="446" y="930"/>
                  </a:cubicBezTo>
                  <a:lnTo>
                    <a:pt x="492" y="920"/>
                  </a:lnTo>
                  <a:lnTo>
                    <a:pt x="446" y="892"/>
                  </a:lnTo>
                  <a:cubicBezTo>
                    <a:pt x="362" y="855"/>
                    <a:pt x="288" y="855"/>
                    <a:pt x="204" y="837"/>
                  </a:cubicBezTo>
                  <a:cubicBezTo>
                    <a:pt x="167" y="827"/>
                    <a:pt x="139" y="809"/>
                    <a:pt x="102" y="790"/>
                  </a:cubicBezTo>
                  <a:cubicBezTo>
                    <a:pt x="65" y="762"/>
                    <a:pt x="37" y="734"/>
                    <a:pt x="37" y="707"/>
                  </a:cubicBezTo>
                  <a:cubicBezTo>
                    <a:pt x="28" y="669"/>
                    <a:pt x="37" y="642"/>
                    <a:pt x="65" y="604"/>
                  </a:cubicBezTo>
                  <a:cubicBezTo>
                    <a:pt x="93" y="567"/>
                    <a:pt x="112" y="549"/>
                    <a:pt x="149" y="530"/>
                  </a:cubicBezTo>
                  <a:cubicBezTo>
                    <a:pt x="188" y="513"/>
                    <a:pt x="233" y="510"/>
                    <a:pt x="282" y="510"/>
                  </a:cubicBezTo>
                  <a:cubicBezTo>
                    <a:pt x="314" y="510"/>
                    <a:pt x="348" y="511"/>
                    <a:pt x="381" y="511"/>
                  </a:cubicBezTo>
                  <a:lnTo>
                    <a:pt x="465" y="511"/>
                  </a:lnTo>
                  <a:lnTo>
                    <a:pt x="400" y="465"/>
                  </a:lnTo>
                  <a:cubicBezTo>
                    <a:pt x="372" y="437"/>
                    <a:pt x="335" y="409"/>
                    <a:pt x="307" y="381"/>
                  </a:cubicBezTo>
                  <a:cubicBezTo>
                    <a:pt x="279" y="344"/>
                    <a:pt x="251" y="307"/>
                    <a:pt x="242" y="279"/>
                  </a:cubicBezTo>
                  <a:cubicBezTo>
                    <a:pt x="232" y="242"/>
                    <a:pt x="232" y="196"/>
                    <a:pt x="251" y="158"/>
                  </a:cubicBezTo>
                  <a:cubicBezTo>
                    <a:pt x="279" y="131"/>
                    <a:pt x="297" y="93"/>
                    <a:pt x="335" y="75"/>
                  </a:cubicBezTo>
                  <a:cubicBezTo>
                    <a:pt x="372" y="56"/>
                    <a:pt x="418" y="47"/>
                    <a:pt x="446" y="47"/>
                  </a:cubicBezTo>
                  <a:cubicBezTo>
                    <a:pt x="492" y="47"/>
                    <a:pt x="530" y="47"/>
                    <a:pt x="576" y="56"/>
                  </a:cubicBezTo>
                  <a:cubicBezTo>
                    <a:pt x="623" y="65"/>
                    <a:pt x="660" y="84"/>
                    <a:pt x="706" y="103"/>
                  </a:cubicBezTo>
                  <a:cubicBezTo>
                    <a:pt x="753" y="112"/>
                    <a:pt x="790" y="140"/>
                    <a:pt x="818" y="158"/>
                  </a:cubicBezTo>
                  <a:cubicBezTo>
                    <a:pt x="966" y="242"/>
                    <a:pt x="1115" y="372"/>
                    <a:pt x="1226" y="493"/>
                  </a:cubicBezTo>
                  <a:cubicBezTo>
                    <a:pt x="1282" y="567"/>
                    <a:pt x="1347" y="642"/>
                    <a:pt x="1394" y="716"/>
                  </a:cubicBezTo>
                  <a:cubicBezTo>
                    <a:pt x="1347" y="632"/>
                    <a:pt x="1301" y="567"/>
                    <a:pt x="1236" y="493"/>
                  </a:cubicBezTo>
                  <a:cubicBezTo>
                    <a:pt x="1124" y="354"/>
                    <a:pt x="994" y="233"/>
                    <a:pt x="836" y="149"/>
                  </a:cubicBezTo>
                  <a:cubicBezTo>
                    <a:pt x="799" y="121"/>
                    <a:pt x="753" y="103"/>
                    <a:pt x="715" y="93"/>
                  </a:cubicBezTo>
                  <a:cubicBezTo>
                    <a:pt x="669" y="65"/>
                    <a:pt x="632" y="56"/>
                    <a:pt x="585" y="47"/>
                  </a:cubicBezTo>
                  <a:cubicBezTo>
                    <a:pt x="567" y="0"/>
                    <a:pt x="520" y="0"/>
                    <a:pt x="4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50"/>
            <p:cNvSpPr/>
            <p:nvPr/>
          </p:nvSpPr>
          <p:spPr>
            <a:xfrm>
              <a:off x="4557900" y="3269775"/>
              <a:ext cx="24175" cy="1175"/>
            </a:xfrm>
            <a:custGeom>
              <a:rect b="b" l="l" r="r" t="t"/>
              <a:pathLst>
                <a:path extrusionOk="0" h="47" w="967">
                  <a:moveTo>
                    <a:pt x="484" y="0"/>
                  </a:moveTo>
                  <a:cubicBezTo>
                    <a:pt x="400" y="0"/>
                    <a:pt x="326" y="0"/>
                    <a:pt x="242" y="19"/>
                  </a:cubicBezTo>
                  <a:cubicBezTo>
                    <a:pt x="159" y="19"/>
                    <a:pt x="75" y="28"/>
                    <a:pt x="1" y="37"/>
                  </a:cubicBezTo>
                  <a:cubicBezTo>
                    <a:pt x="75" y="37"/>
                    <a:pt x="159" y="37"/>
                    <a:pt x="233" y="47"/>
                  </a:cubicBezTo>
                  <a:lnTo>
                    <a:pt x="474" y="37"/>
                  </a:lnTo>
                  <a:lnTo>
                    <a:pt x="716" y="28"/>
                  </a:lnTo>
                  <a:lnTo>
                    <a:pt x="967" y="28"/>
                  </a:lnTo>
                  <a:cubicBezTo>
                    <a:pt x="893" y="0"/>
                    <a:pt x="809" y="0"/>
                    <a:pt x="7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50"/>
            <p:cNvSpPr/>
            <p:nvPr/>
          </p:nvSpPr>
          <p:spPr>
            <a:xfrm>
              <a:off x="4556750" y="3260250"/>
              <a:ext cx="25575" cy="9075"/>
            </a:xfrm>
            <a:custGeom>
              <a:rect b="b" l="l" r="r" t="t"/>
              <a:pathLst>
                <a:path extrusionOk="0" h="363" w="1023">
                  <a:moveTo>
                    <a:pt x="0" y="0"/>
                  </a:moveTo>
                  <a:cubicBezTo>
                    <a:pt x="93" y="37"/>
                    <a:pt x="167" y="75"/>
                    <a:pt x="242" y="102"/>
                  </a:cubicBezTo>
                  <a:cubicBezTo>
                    <a:pt x="325" y="140"/>
                    <a:pt x="418" y="168"/>
                    <a:pt x="493" y="195"/>
                  </a:cubicBezTo>
                  <a:cubicBezTo>
                    <a:pt x="576" y="233"/>
                    <a:pt x="660" y="270"/>
                    <a:pt x="753" y="288"/>
                  </a:cubicBezTo>
                  <a:cubicBezTo>
                    <a:pt x="846" y="316"/>
                    <a:pt x="929" y="344"/>
                    <a:pt x="1022" y="363"/>
                  </a:cubicBezTo>
                  <a:cubicBezTo>
                    <a:pt x="976" y="344"/>
                    <a:pt x="939" y="325"/>
                    <a:pt x="892" y="316"/>
                  </a:cubicBezTo>
                  <a:cubicBezTo>
                    <a:pt x="846" y="298"/>
                    <a:pt x="808" y="279"/>
                    <a:pt x="762" y="270"/>
                  </a:cubicBezTo>
                  <a:lnTo>
                    <a:pt x="511" y="177"/>
                  </a:lnTo>
                  <a:lnTo>
                    <a:pt x="251" y="84"/>
                  </a:lnTo>
                  <a:cubicBezTo>
                    <a:pt x="167" y="56"/>
                    <a:pt x="93"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50"/>
            <p:cNvSpPr/>
            <p:nvPr/>
          </p:nvSpPr>
          <p:spPr>
            <a:xfrm>
              <a:off x="4566725" y="3268375"/>
              <a:ext cx="7000" cy="900"/>
            </a:xfrm>
            <a:custGeom>
              <a:rect b="b" l="l" r="r" t="t"/>
              <a:pathLst>
                <a:path extrusionOk="0" h="36" w="280">
                  <a:moveTo>
                    <a:pt x="140" y="0"/>
                  </a:moveTo>
                  <a:cubicBezTo>
                    <a:pt x="94" y="10"/>
                    <a:pt x="47" y="10"/>
                    <a:pt x="1" y="28"/>
                  </a:cubicBezTo>
                  <a:cubicBezTo>
                    <a:pt x="24" y="33"/>
                    <a:pt x="47" y="35"/>
                    <a:pt x="70" y="35"/>
                  </a:cubicBezTo>
                  <a:cubicBezTo>
                    <a:pt x="94" y="35"/>
                    <a:pt x="117" y="33"/>
                    <a:pt x="140" y="28"/>
                  </a:cubicBezTo>
                  <a:lnTo>
                    <a:pt x="214" y="28"/>
                  </a:lnTo>
                  <a:cubicBezTo>
                    <a:pt x="233" y="10"/>
                    <a:pt x="261" y="10"/>
                    <a:pt x="279" y="10"/>
                  </a:cubicBezTo>
                  <a:cubicBezTo>
                    <a:pt x="261" y="0"/>
                    <a:pt x="233"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50"/>
            <p:cNvSpPr/>
            <p:nvPr/>
          </p:nvSpPr>
          <p:spPr>
            <a:xfrm>
              <a:off x="4564175" y="3267900"/>
              <a:ext cx="4425" cy="725"/>
            </a:xfrm>
            <a:custGeom>
              <a:rect b="b" l="l" r="r" t="t"/>
              <a:pathLst>
                <a:path extrusionOk="0" h="29" w="177">
                  <a:moveTo>
                    <a:pt x="84" y="1"/>
                  </a:moveTo>
                  <a:cubicBezTo>
                    <a:pt x="56" y="10"/>
                    <a:pt x="28" y="19"/>
                    <a:pt x="0" y="29"/>
                  </a:cubicBezTo>
                  <a:lnTo>
                    <a:pt x="84" y="29"/>
                  </a:lnTo>
                  <a:cubicBezTo>
                    <a:pt x="103" y="29"/>
                    <a:pt x="121" y="19"/>
                    <a:pt x="131" y="19"/>
                  </a:cubicBezTo>
                  <a:cubicBezTo>
                    <a:pt x="149" y="19"/>
                    <a:pt x="168" y="10"/>
                    <a:pt x="177" y="10"/>
                  </a:cubicBezTo>
                  <a:cubicBezTo>
                    <a:pt x="168" y="1"/>
                    <a:pt x="140"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50"/>
            <p:cNvSpPr/>
            <p:nvPr/>
          </p:nvSpPr>
          <p:spPr>
            <a:xfrm>
              <a:off x="4563950" y="3266175"/>
              <a:ext cx="6300" cy="1075"/>
            </a:xfrm>
            <a:custGeom>
              <a:rect b="b" l="l" r="r" t="t"/>
              <a:pathLst>
                <a:path extrusionOk="0" h="43" w="252">
                  <a:moveTo>
                    <a:pt x="46" y="1"/>
                  </a:moveTo>
                  <a:cubicBezTo>
                    <a:pt x="31" y="1"/>
                    <a:pt x="16" y="2"/>
                    <a:pt x="0" y="5"/>
                  </a:cubicBezTo>
                  <a:cubicBezTo>
                    <a:pt x="47" y="23"/>
                    <a:pt x="93" y="33"/>
                    <a:pt x="130" y="42"/>
                  </a:cubicBezTo>
                  <a:lnTo>
                    <a:pt x="251" y="42"/>
                  </a:lnTo>
                  <a:cubicBezTo>
                    <a:pt x="242" y="33"/>
                    <a:pt x="223" y="23"/>
                    <a:pt x="195" y="23"/>
                  </a:cubicBezTo>
                  <a:cubicBezTo>
                    <a:pt x="177" y="5"/>
                    <a:pt x="149" y="5"/>
                    <a:pt x="130" y="5"/>
                  </a:cubicBezTo>
                  <a:cubicBezTo>
                    <a:pt x="105" y="5"/>
                    <a:pt x="77"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50"/>
            <p:cNvSpPr/>
            <p:nvPr/>
          </p:nvSpPr>
          <p:spPr>
            <a:xfrm>
              <a:off x="4572525" y="3267450"/>
              <a:ext cx="4225" cy="1175"/>
            </a:xfrm>
            <a:custGeom>
              <a:rect b="b" l="l" r="r" t="t"/>
              <a:pathLst>
                <a:path extrusionOk="0" h="47" w="169">
                  <a:moveTo>
                    <a:pt x="1" y="0"/>
                  </a:moveTo>
                  <a:cubicBezTo>
                    <a:pt x="38" y="19"/>
                    <a:pt x="66" y="28"/>
                    <a:pt x="85" y="37"/>
                  </a:cubicBezTo>
                  <a:cubicBezTo>
                    <a:pt x="112" y="47"/>
                    <a:pt x="140" y="47"/>
                    <a:pt x="168" y="47"/>
                  </a:cubicBezTo>
                  <a:cubicBezTo>
                    <a:pt x="140" y="28"/>
                    <a:pt x="112" y="28"/>
                    <a:pt x="85" y="19"/>
                  </a:cubicBezTo>
                  <a:cubicBezTo>
                    <a:pt x="66" y="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50"/>
            <p:cNvSpPr/>
            <p:nvPr/>
          </p:nvSpPr>
          <p:spPr>
            <a:xfrm>
              <a:off x="4550250" y="3261650"/>
              <a:ext cx="5825" cy="1050"/>
            </a:xfrm>
            <a:custGeom>
              <a:rect b="b" l="l" r="r" t="t"/>
              <a:pathLst>
                <a:path extrusionOk="0" h="42" w="233">
                  <a:moveTo>
                    <a:pt x="121" y="0"/>
                  </a:moveTo>
                  <a:cubicBezTo>
                    <a:pt x="84" y="19"/>
                    <a:pt x="37" y="28"/>
                    <a:pt x="0" y="37"/>
                  </a:cubicBezTo>
                  <a:cubicBezTo>
                    <a:pt x="15" y="40"/>
                    <a:pt x="30" y="41"/>
                    <a:pt x="44" y="41"/>
                  </a:cubicBezTo>
                  <a:cubicBezTo>
                    <a:pt x="71" y="41"/>
                    <a:pt x="96" y="37"/>
                    <a:pt x="121" y="37"/>
                  </a:cubicBezTo>
                  <a:cubicBezTo>
                    <a:pt x="139" y="37"/>
                    <a:pt x="149" y="28"/>
                    <a:pt x="177" y="28"/>
                  </a:cubicBezTo>
                  <a:cubicBezTo>
                    <a:pt x="195" y="28"/>
                    <a:pt x="214" y="19"/>
                    <a:pt x="232" y="19"/>
                  </a:cubicBezTo>
                  <a:cubicBezTo>
                    <a:pt x="223" y="0"/>
                    <a:pt x="195" y="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50"/>
            <p:cNvSpPr/>
            <p:nvPr/>
          </p:nvSpPr>
          <p:spPr>
            <a:xfrm>
              <a:off x="4554650" y="3262575"/>
              <a:ext cx="4450" cy="900"/>
            </a:xfrm>
            <a:custGeom>
              <a:rect b="b" l="l" r="r" t="t"/>
              <a:pathLst>
                <a:path extrusionOk="0" h="36" w="178">
                  <a:moveTo>
                    <a:pt x="84" y="0"/>
                  </a:moveTo>
                  <a:cubicBezTo>
                    <a:pt x="56" y="0"/>
                    <a:pt x="47" y="9"/>
                    <a:pt x="38" y="9"/>
                  </a:cubicBezTo>
                  <a:cubicBezTo>
                    <a:pt x="19" y="9"/>
                    <a:pt x="10" y="9"/>
                    <a:pt x="1" y="28"/>
                  </a:cubicBezTo>
                  <a:cubicBezTo>
                    <a:pt x="10" y="33"/>
                    <a:pt x="24" y="35"/>
                    <a:pt x="40" y="35"/>
                  </a:cubicBezTo>
                  <a:cubicBezTo>
                    <a:pt x="56" y="35"/>
                    <a:pt x="75" y="33"/>
                    <a:pt x="93" y="28"/>
                  </a:cubicBezTo>
                  <a:cubicBezTo>
                    <a:pt x="112" y="28"/>
                    <a:pt x="140" y="9"/>
                    <a:pt x="177" y="9"/>
                  </a:cubicBezTo>
                  <a:cubicBezTo>
                    <a:pt x="158" y="0"/>
                    <a:pt x="140" y="0"/>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50"/>
            <p:cNvSpPr/>
            <p:nvPr/>
          </p:nvSpPr>
          <p:spPr>
            <a:xfrm>
              <a:off x="4550000" y="3263500"/>
              <a:ext cx="2350" cy="950"/>
            </a:xfrm>
            <a:custGeom>
              <a:rect b="b" l="l" r="r" t="t"/>
              <a:pathLst>
                <a:path extrusionOk="0" h="38" w="94">
                  <a:moveTo>
                    <a:pt x="47" y="0"/>
                  </a:moveTo>
                  <a:cubicBezTo>
                    <a:pt x="38" y="0"/>
                    <a:pt x="38" y="10"/>
                    <a:pt x="19" y="10"/>
                  </a:cubicBezTo>
                  <a:cubicBezTo>
                    <a:pt x="10" y="19"/>
                    <a:pt x="1" y="19"/>
                    <a:pt x="1" y="38"/>
                  </a:cubicBezTo>
                  <a:cubicBezTo>
                    <a:pt x="19" y="38"/>
                    <a:pt x="38" y="38"/>
                    <a:pt x="47" y="19"/>
                  </a:cubicBezTo>
                  <a:cubicBezTo>
                    <a:pt x="56" y="10"/>
                    <a:pt x="56" y="10"/>
                    <a:pt x="66" y="10"/>
                  </a:cubicBezTo>
                  <a:cubicBezTo>
                    <a:pt x="84" y="10"/>
                    <a:pt x="84" y="0"/>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50"/>
            <p:cNvSpPr/>
            <p:nvPr/>
          </p:nvSpPr>
          <p:spPr>
            <a:xfrm>
              <a:off x="4554875" y="3250500"/>
              <a:ext cx="5375" cy="1650"/>
            </a:xfrm>
            <a:custGeom>
              <a:rect b="b" l="l" r="r" t="t"/>
              <a:pathLst>
                <a:path extrusionOk="0" h="66" w="215">
                  <a:moveTo>
                    <a:pt x="94" y="0"/>
                  </a:moveTo>
                  <a:cubicBezTo>
                    <a:pt x="75" y="0"/>
                    <a:pt x="47" y="9"/>
                    <a:pt x="38" y="19"/>
                  </a:cubicBezTo>
                  <a:cubicBezTo>
                    <a:pt x="10" y="28"/>
                    <a:pt x="1" y="47"/>
                    <a:pt x="1" y="65"/>
                  </a:cubicBezTo>
                  <a:cubicBezTo>
                    <a:pt x="29" y="28"/>
                    <a:pt x="57" y="19"/>
                    <a:pt x="94" y="19"/>
                  </a:cubicBezTo>
                  <a:lnTo>
                    <a:pt x="215" y="19"/>
                  </a:lnTo>
                  <a:cubicBezTo>
                    <a:pt x="215" y="19"/>
                    <a:pt x="196" y="9"/>
                    <a:pt x="187" y="9"/>
                  </a:cubicBezTo>
                  <a:cubicBezTo>
                    <a:pt x="177" y="0"/>
                    <a:pt x="159"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50"/>
            <p:cNvSpPr/>
            <p:nvPr/>
          </p:nvSpPr>
          <p:spPr>
            <a:xfrm>
              <a:off x="4558125" y="3251175"/>
              <a:ext cx="5150" cy="1650"/>
            </a:xfrm>
            <a:custGeom>
              <a:rect b="b" l="l" r="r" t="t"/>
              <a:pathLst>
                <a:path extrusionOk="0" h="66" w="206">
                  <a:moveTo>
                    <a:pt x="1" y="1"/>
                  </a:moveTo>
                  <a:cubicBezTo>
                    <a:pt x="10" y="20"/>
                    <a:pt x="38" y="20"/>
                    <a:pt x="66" y="29"/>
                  </a:cubicBezTo>
                  <a:cubicBezTo>
                    <a:pt x="85" y="29"/>
                    <a:pt x="103" y="38"/>
                    <a:pt x="112" y="38"/>
                  </a:cubicBezTo>
                  <a:lnTo>
                    <a:pt x="159" y="47"/>
                  </a:lnTo>
                  <a:cubicBezTo>
                    <a:pt x="177" y="47"/>
                    <a:pt x="187" y="47"/>
                    <a:pt x="205" y="66"/>
                  </a:cubicBezTo>
                  <a:cubicBezTo>
                    <a:pt x="196" y="38"/>
                    <a:pt x="177" y="38"/>
                    <a:pt x="159" y="29"/>
                  </a:cubicBezTo>
                  <a:cubicBezTo>
                    <a:pt x="140" y="29"/>
                    <a:pt x="131" y="20"/>
                    <a:pt x="103" y="20"/>
                  </a:cubicBezTo>
                  <a:cubicBezTo>
                    <a:pt x="66"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50"/>
            <p:cNvSpPr/>
            <p:nvPr/>
          </p:nvSpPr>
          <p:spPr>
            <a:xfrm>
              <a:off x="4561850" y="3250725"/>
              <a:ext cx="4450" cy="2350"/>
            </a:xfrm>
            <a:custGeom>
              <a:rect b="b" l="l" r="r" t="t"/>
              <a:pathLst>
                <a:path extrusionOk="0" h="94" w="178">
                  <a:moveTo>
                    <a:pt x="1" y="0"/>
                  </a:moveTo>
                  <a:cubicBezTo>
                    <a:pt x="28" y="10"/>
                    <a:pt x="56" y="38"/>
                    <a:pt x="84" y="47"/>
                  </a:cubicBezTo>
                  <a:cubicBezTo>
                    <a:pt x="121" y="65"/>
                    <a:pt x="140" y="84"/>
                    <a:pt x="177" y="93"/>
                  </a:cubicBezTo>
                  <a:lnTo>
                    <a:pt x="140" y="56"/>
                  </a:lnTo>
                  <a:cubicBezTo>
                    <a:pt x="131" y="47"/>
                    <a:pt x="103" y="47"/>
                    <a:pt x="93" y="38"/>
                  </a:cubicBezTo>
                  <a:cubicBezTo>
                    <a:pt x="84" y="19"/>
                    <a:pt x="56" y="10"/>
                    <a:pt x="47" y="10"/>
                  </a:cubicBezTo>
                  <a:cubicBezTo>
                    <a:pt x="3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50"/>
            <p:cNvSpPr/>
            <p:nvPr/>
          </p:nvSpPr>
          <p:spPr>
            <a:xfrm>
              <a:off x="4557900" y="3252125"/>
              <a:ext cx="3050" cy="950"/>
            </a:xfrm>
            <a:custGeom>
              <a:rect b="b" l="l" r="r" t="t"/>
              <a:pathLst>
                <a:path extrusionOk="0" h="38" w="122">
                  <a:moveTo>
                    <a:pt x="28" y="0"/>
                  </a:moveTo>
                  <a:cubicBezTo>
                    <a:pt x="19" y="0"/>
                    <a:pt x="10" y="9"/>
                    <a:pt x="1" y="9"/>
                  </a:cubicBezTo>
                  <a:cubicBezTo>
                    <a:pt x="19" y="28"/>
                    <a:pt x="47" y="28"/>
                    <a:pt x="56" y="28"/>
                  </a:cubicBezTo>
                  <a:cubicBezTo>
                    <a:pt x="75" y="37"/>
                    <a:pt x="103" y="37"/>
                    <a:pt x="121" y="37"/>
                  </a:cubicBezTo>
                  <a:cubicBezTo>
                    <a:pt x="112" y="9"/>
                    <a:pt x="94"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50"/>
            <p:cNvSpPr/>
            <p:nvPr/>
          </p:nvSpPr>
          <p:spPr>
            <a:xfrm>
              <a:off x="4578350" y="3263025"/>
              <a:ext cx="2800" cy="4225"/>
            </a:xfrm>
            <a:custGeom>
              <a:rect b="b" l="l" r="r" t="t"/>
              <a:pathLst>
                <a:path extrusionOk="0" h="169" w="112">
                  <a:moveTo>
                    <a:pt x="0" y="1"/>
                  </a:moveTo>
                  <a:lnTo>
                    <a:pt x="0" y="1"/>
                  </a:lnTo>
                  <a:cubicBezTo>
                    <a:pt x="19" y="29"/>
                    <a:pt x="37" y="66"/>
                    <a:pt x="47" y="84"/>
                  </a:cubicBezTo>
                  <a:cubicBezTo>
                    <a:pt x="75" y="112"/>
                    <a:pt x="84" y="140"/>
                    <a:pt x="112" y="168"/>
                  </a:cubicBezTo>
                  <a:cubicBezTo>
                    <a:pt x="112" y="149"/>
                    <a:pt x="112" y="131"/>
                    <a:pt x="93" y="122"/>
                  </a:cubicBezTo>
                  <a:cubicBezTo>
                    <a:pt x="84" y="112"/>
                    <a:pt x="84" y="84"/>
                    <a:pt x="75" y="75"/>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50"/>
            <p:cNvSpPr/>
            <p:nvPr/>
          </p:nvSpPr>
          <p:spPr>
            <a:xfrm>
              <a:off x="4576950" y="3262800"/>
              <a:ext cx="2350" cy="3275"/>
            </a:xfrm>
            <a:custGeom>
              <a:rect b="b" l="l" r="r" t="t"/>
              <a:pathLst>
                <a:path extrusionOk="0" h="131" w="94">
                  <a:moveTo>
                    <a:pt x="0" y="0"/>
                  </a:moveTo>
                  <a:cubicBezTo>
                    <a:pt x="10" y="19"/>
                    <a:pt x="10" y="28"/>
                    <a:pt x="28" y="38"/>
                  </a:cubicBezTo>
                  <a:cubicBezTo>
                    <a:pt x="38" y="47"/>
                    <a:pt x="38" y="66"/>
                    <a:pt x="47" y="75"/>
                  </a:cubicBezTo>
                  <a:cubicBezTo>
                    <a:pt x="56" y="93"/>
                    <a:pt x="84" y="112"/>
                    <a:pt x="93" y="131"/>
                  </a:cubicBezTo>
                  <a:cubicBezTo>
                    <a:pt x="93" y="121"/>
                    <a:pt x="93" y="112"/>
                    <a:pt x="84" y="84"/>
                  </a:cubicBezTo>
                  <a:cubicBezTo>
                    <a:pt x="65" y="75"/>
                    <a:pt x="65" y="66"/>
                    <a:pt x="56" y="47"/>
                  </a:cubicBezTo>
                  <a:cubicBezTo>
                    <a:pt x="4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50"/>
            <p:cNvSpPr/>
            <p:nvPr/>
          </p:nvSpPr>
          <p:spPr>
            <a:xfrm>
              <a:off x="4573700" y="3264425"/>
              <a:ext cx="3500" cy="1425"/>
            </a:xfrm>
            <a:custGeom>
              <a:rect b="b" l="l" r="r" t="t"/>
              <a:pathLst>
                <a:path extrusionOk="0" h="57" w="140">
                  <a:moveTo>
                    <a:pt x="0" y="1"/>
                  </a:moveTo>
                  <a:lnTo>
                    <a:pt x="75" y="28"/>
                  </a:lnTo>
                  <a:cubicBezTo>
                    <a:pt x="93" y="47"/>
                    <a:pt x="121" y="56"/>
                    <a:pt x="140" y="56"/>
                  </a:cubicBezTo>
                  <a:cubicBezTo>
                    <a:pt x="121" y="28"/>
                    <a:pt x="93" y="19"/>
                    <a:pt x="75" y="10"/>
                  </a:cubicBezTo>
                  <a:cubicBezTo>
                    <a:pt x="65" y="10"/>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50"/>
            <p:cNvSpPr/>
            <p:nvPr/>
          </p:nvSpPr>
          <p:spPr>
            <a:xfrm>
              <a:off x="4573700" y="3261650"/>
              <a:ext cx="2800" cy="2100"/>
            </a:xfrm>
            <a:custGeom>
              <a:rect b="b" l="l" r="r" t="t"/>
              <a:pathLst>
                <a:path extrusionOk="0" h="84" w="112">
                  <a:moveTo>
                    <a:pt x="0" y="0"/>
                  </a:moveTo>
                  <a:lnTo>
                    <a:pt x="47" y="46"/>
                  </a:lnTo>
                  <a:cubicBezTo>
                    <a:pt x="65" y="65"/>
                    <a:pt x="84" y="74"/>
                    <a:pt x="112" y="84"/>
                  </a:cubicBezTo>
                  <a:cubicBezTo>
                    <a:pt x="93" y="65"/>
                    <a:pt x="75" y="46"/>
                    <a:pt x="65" y="37"/>
                  </a:cubicBezTo>
                  <a:cubicBezTo>
                    <a:pt x="4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50"/>
            <p:cNvSpPr/>
            <p:nvPr/>
          </p:nvSpPr>
          <p:spPr>
            <a:xfrm>
              <a:off x="4574150" y="3258850"/>
              <a:ext cx="3050" cy="2825"/>
            </a:xfrm>
            <a:custGeom>
              <a:rect b="b" l="l" r="r" t="t"/>
              <a:pathLst>
                <a:path extrusionOk="0" h="113" w="122">
                  <a:moveTo>
                    <a:pt x="1" y="1"/>
                  </a:moveTo>
                  <a:lnTo>
                    <a:pt x="1" y="1"/>
                  </a:lnTo>
                  <a:cubicBezTo>
                    <a:pt x="10" y="38"/>
                    <a:pt x="29" y="47"/>
                    <a:pt x="57" y="66"/>
                  </a:cubicBezTo>
                  <a:cubicBezTo>
                    <a:pt x="66" y="93"/>
                    <a:pt x="103" y="103"/>
                    <a:pt x="122" y="112"/>
                  </a:cubicBezTo>
                  <a:cubicBezTo>
                    <a:pt x="112" y="84"/>
                    <a:pt x="94" y="66"/>
                    <a:pt x="66" y="47"/>
                  </a:cubicBezTo>
                  <a:cubicBezTo>
                    <a:pt x="57" y="1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50"/>
            <p:cNvSpPr/>
            <p:nvPr/>
          </p:nvSpPr>
          <p:spPr>
            <a:xfrm>
              <a:off x="4552800" y="3280000"/>
              <a:ext cx="5600" cy="1175"/>
            </a:xfrm>
            <a:custGeom>
              <a:rect b="b" l="l" r="r" t="t"/>
              <a:pathLst>
                <a:path extrusionOk="0" h="47" w="224">
                  <a:moveTo>
                    <a:pt x="0" y="0"/>
                  </a:moveTo>
                  <a:cubicBezTo>
                    <a:pt x="19" y="9"/>
                    <a:pt x="28" y="28"/>
                    <a:pt x="47" y="28"/>
                  </a:cubicBezTo>
                  <a:cubicBezTo>
                    <a:pt x="75" y="37"/>
                    <a:pt x="84" y="46"/>
                    <a:pt x="112" y="46"/>
                  </a:cubicBezTo>
                  <a:cubicBezTo>
                    <a:pt x="140" y="46"/>
                    <a:pt x="186" y="46"/>
                    <a:pt x="223" y="37"/>
                  </a:cubicBezTo>
                  <a:lnTo>
                    <a:pt x="167" y="37"/>
                  </a:lnTo>
                  <a:cubicBezTo>
                    <a:pt x="140" y="37"/>
                    <a:pt x="130" y="28"/>
                    <a:pt x="112" y="28"/>
                  </a:cubicBezTo>
                  <a:cubicBezTo>
                    <a:pt x="75" y="28"/>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50"/>
            <p:cNvSpPr/>
            <p:nvPr/>
          </p:nvSpPr>
          <p:spPr>
            <a:xfrm>
              <a:off x="4554875" y="3279750"/>
              <a:ext cx="4675" cy="500"/>
            </a:xfrm>
            <a:custGeom>
              <a:rect b="b" l="l" r="r" t="t"/>
              <a:pathLst>
                <a:path extrusionOk="0" h="20" w="187">
                  <a:moveTo>
                    <a:pt x="1" y="1"/>
                  </a:moveTo>
                  <a:cubicBezTo>
                    <a:pt x="29" y="10"/>
                    <a:pt x="38" y="10"/>
                    <a:pt x="47" y="10"/>
                  </a:cubicBezTo>
                  <a:cubicBezTo>
                    <a:pt x="57" y="19"/>
                    <a:pt x="84" y="19"/>
                    <a:pt x="94" y="19"/>
                  </a:cubicBezTo>
                  <a:cubicBezTo>
                    <a:pt x="131" y="19"/>
                    <a:pt x="168" y="1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50"/>
            <p:cNvSpPr/>
            <p:nvPr/>
          </p:nvSpPr>
          <p:spPr>
            <a:xfrm>
              <a:off x="4557900" y="3278600"/>
              <a:ext cx="4900" cy="950"/>
            </a:xfrm>
            <a:custGeom>
              <a:rect b="b" l="l" r="r" t="t"/>
              <a:pathLst>
                <a:path extrusionOk="0" h="38" w="196">
                  <a:moveTo>
                    <a:pt x="103" y="0"/>
                  </a:moveTo>
                  <a:cubicBezTo>
                    <a:pt x="66" y="0"/>
                    <a:pt x="28" y="0"/>
                    <a:pt x="1" y="10"/>
                  </a:cubicBezTo>
                  <a:cubicBezTo>
                    <a:pt x="28" y="10"/>
                    <a:pt x="66" y="10"/>
                    <a:pt x="103" y="37"/>
                  </a:cubicBezTo>
                  <a:cubicBezTo>
                    <a:pt x="112" y="37"/>
                    <a:pt x="140" y="19"/>
                    <a:pt x="149" y="19"/>
                  </a:cubicBezTo>
                  <a:cubicBezTo>
                    <a:pt x="159" y="10"/>
                    <a:pt x="186" y="1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50"/>
            <p:cNvSpPr/>
            <p:nvPr/>
          </p:nvSpPr>
          <p:spPr>
            <a:xfrm>
              <a:off x="4561850" y="3278825"/>
              <a:ext cx="4675" cy="1425"/>
            </a:xfrm>
            <a:custGeom>
              <a:rect b="b" l="l" r="r" t="t"/>
              <a:pathLst>
                <a:path extrusionOk="0" h="57" w="187">
                  <a:moveTo>
                    <a:pt x="186" y="1"/>
                  </a:moveTo>
                  <a:lnTo>
                    <a:pt x="140" y="10"/>
                  </a:lnTo>
                  <a:cubicBezTo>
                    <a:pt x="131" y="10"/>
                    <a:pt x="103" y="28"/>
                    <a:pt x="93" y="28"/>
                  </a:cubicBezTo>
                  <a:cubicBezTo>
                    <a:pt x="75" y="38"/>
                    <a:pt x="38" y="47"/>
                    <a:pt x="1" y="56"/>
                  </a:cubicBezTo>
                  <a:cubicBezTo>
                    <a:pt x="25" y="56"/>
                    <a:pt x="50" y="52"/>
                    <a:pt x="69" y="52"/>
                  </a:cubicBezTo>
                  <a:cubicBezTo>
                    <a:pt x="79" y="52"/>
                    <a:pt x="87" y="53"/>
                    <a:pt x="93" y="56"/>
                  </a:cubicBezTo>
                  <a:cubicBezTo>
                    <a:pt x="103" y="47"/>
                    <a:pt x="131" y="47"/>
                    <a:pt x="140" y="38"/>
                  </a:cubicBezTo>
                  <a:cubicBezTo>
                    <a:pt x="168" y="28"/>
                    <a:pt x="177"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50"/>
            <p:cNvSpPr/>
            <p:nvPr/>
          </p:nvSpPr>
          <p:spPr>
            <a:xfrm>
              <a:off x="4565100" y="3276500"/>
              <a:ext cx="5600" cy="1200"/>
            </a:xfrm>
            <a:custGeom>
              <a:rect b="b" l="l" r="r" t="t"/>
              <a:pathLst>
                <a:path extrusionOk="0" h="48" w="224">
                  <a:moveTo>
                    <a:pt x="224" y="1"/>
                  </a:moveTo>
                  <a:cubicBezTo>
                    <a:pt x="196" y="10"/>
                    <a:pt x="186" y="10"/>
                    <a:pt x="159" y="10"/>
                  </a:cubicBezTo>
                  <a:lnTo>
                    <a:pt x="103" y="29"/>
                  </a:lnTo>
                  <a:cubicBezTo>
                    <a:pt x="66" y="38"/>
                    <a:pt x="38" y="38"/>
                    <a:pt x="1" y="47"/>
                  </a:cubicBezTo>
                  <a:cubicBezTo>
                    <a:pt x="47" y="47"/>
                    <a:pt x="84" y="47"/>
                    <a:pt x="112" y="38"/>
                  </a:cubicBezTo>
                  <a:cubicBezTo>
                    <a:pt x="140" y="38"/>
                    <a:pt x="149" y="38"/>
                    <a:pt x="177" y="29"/>
                  </a:cubicBezTo>
                  <a:cubicBezTo>
                    <a:pt x="186" y="29"/>
                    <a:pt x="205"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50"/>
            <p:cNvSpPr/>
            <p:nvPr/>
          </p:nvSpPr>
          <p:spPr>
            <a:xfrm>
              <a:off x="4557200" y="3267450"/>
              <a:ext cx="2350" cy="725"/>
            </a:xfrm>
            <a:custGeom>
              <a:rect b="b" l="l" r="r" t="t"/>
              <a:pathLst>
                <a:path extrusionOk="0" h="29" w="94">
                  <a:moveTo>
                    <a:pt x="47" y="0"/>
                  </a:moveTo>
                  <a:cubicBezTo>
                    <a:pt x="38" y="0"/>
                    <a:pt x="10" y="0"/>
                    <a:pt x="1" y="19"/>
                  </a:cubicBezTo>
                  <a:cubicBezTo>
                    <a:pt x="10" y="28"/>
                    <a:pt x="29" y="28"/>
                    <a:pt x="47" y="28"/>
                  </a:cubicBezTo>
                  <a:cubicBezTo>
                    <a:pt x="56" y="28"/>
                    <a:pt x="84" y="28"/>
                    <a:pt x="94" y="19"/>
                  </a:cubicBezTo>
                  <a:cubicBezTo>
                    <a:pt x="84" y="0"/>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50"/>
            <p:cNvSpPr/>
            <p:nvPr/>
          </p:nvSpPr>
          <p:spPr>
            <a:xfrm>
              <a:off x="4555125" y="3266275"/>
              <a:ext cx="2350" cy="825"/>
            </a:xfrm>
            <a:custGeom>
              <a:rect b="b" l="l" r="r" t="t"/>
              <a:pathLst>
                <a:path extrusionOk="0" h="33" w="94">
                  <a:moveTo>
                    <a:pt x="47" y="1"/>
                  </a:moveTo>
                  <a:cubicBezTo>
                    <a:pt x="37" y="1"/>
                    <a:pt x="19" y="1"/>
                    <a:pt x="0" y="19"/>
                  </a:cubicBezTo>
                  <a:cubicBezTo>
                    <a:pt x="20" y="26"/>
                    <a:pt x="30" y="33"/>
                    <a:pt x="38" y="33"/>
                  </a:cubicBezTo>
                  <a:cubicBezTo>
                    <a:pt x="41" y="33"/>
                    <a:pt x="44" y="31"/>
                    <a:pt x="47" y="29"/>
                  </a:cubicBezTo>
                  <a:cubicBezTo>
                    <a:pt x="65" y="29"/>
                    <a:pt x="84" y="29"/>
                    <a:pt x="93" y="19"/>
                  </a:cubicBezTo>
                  <a:cubicBezTo>
                    <a:pt x="84" y="1"/>
                    <a:pt x="65"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50"/>
            <p:cNvSpPr/>
            <p:nvPr/>
          </p:nvSpPr>
          <p:spPr>
            <a:xfrm>
              <a:off x="4572300" y="3274425"/>
              <a:ext cx="3275" cy="1650"/>
            </a:xfrm>
            <a:custGeom>
              <a:rect b="b" l="l" r="r" t="t"/>
              <a:pathLst>
                <a:path extrusionOk="0" h="66" w="131">
                  <a:moveTo>
                    <a:pt x="131" y="0"/>
                  </a:moveTo>
                  <a:cubicBezTo>
                    <a:pt x="103" y="19"/>
                    <a:pt x="84" y="19"/>
                    <a:pt x="56" y="28"/>
                  </a:cubicBezTo>
                  <a:cubicBezTo>
                    <a:pt x="47" y="37"/>
                    <a:pt x="29" y="46"/>
                    <a:pt x="1" y="65"/>
                  </a:cubicBezTo>
                  <a:cubicBezTo>
                    <a:pt x="29" y="65"/>
                    <a:pt x="47" y="46"/>
                    <a:pt x="75" y="37"/>
                  </a:cubicBezTo>
                  <a:cubicBezTo>
                    <a:pt x="84" y="37"/>
                    <a:pt x="94" y="37"/>
                    <a:pt x="103" y="28"/>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50"/>
            <p:cNvSpPr/>
            <p:nvPr/>
          </p:nvSpPr>
          <p:spPr>
            <a:xfrm>
              <a:off x="4624325" y="3351750"/>
              <a:ext cx="36500" cy="33675"/>
            </a:xfrm>
            <a:custGeom>
              <a:rect b="b" l="l" r="r" t="t"/>
              <a:pathLst>
                <a:path extrusionOk="0" h="1347" w="1460">
                  <a:moveTo>
                    <a:pt x="462" y="0"/>
                  </a:moveTo>
                  <a:cubicBezTo>
                    <a:pt x="437" y="0"/>
                    <a:pt x="414" y="3"/>
                    <a:pt x="391" y="10"/>
                  </a:cubicBezTo>
                  <a:cubicBezTo>
                    <a:pt x="298" y="38"/>
                    <a:pt x="205" y="112"/>
                    <a:pt x="205" y="205"/>
                  </a:cubicBezTo>
                  <a:cubicBezTo>
                    <a:pt x="205" y="317"/>
                    <a:pt x="298" y="391"/>
                    <a:pt x="382" y="465"/>
                  </a:cubicBezTo>
                  <a:cubicBezTo>
                    <a:pt x="348" y="465"/>
                    <a:pt x="316" y="464"/>
                    <a:pt x="285" y="464"/>
                  </a:cubicBezTo>
                  <a:cubicBezTo>
                    <a:pt x="237" y="464"/>
                    <a:pt x="190" y="467"/>
                    <a:pt x="140" y="484"/>
                  </a:cubicBezTo>
                  <a:cubicBezTo>
                    <a:pt x="66" y="521"/>
                    <a:pt x="1" y="595"/>
                    <a:pt x="10" y="670"/>
                  </a:cubicBezTo>
                  <a:cubicBezTo>
                    <a:pt x="19" y="753"/>
                    <a:pt x="103" y="809"/>
                    <a:pt x="187" y="837"/>
                  </a:cubicBezTo>
                  <a:cubicBezTo>
                    <a:pt x="270" y="856"/>
                    <a:pt x="345" y="856"/>
                    <a:pt x="428" y="893"/>
                  </a:cubicBezTo>
                  <a:cubicBezTo>
                    <a:pt x="345" y="930"/>
                    <a:pt x="270" y="949"/>
                    <a:pt x="205" y="1014"/>
                  </a:cubicBezTo>
                  <a:cubicBezTo>
                    <a:pt x="149" y="1069"/>
                    <a:pt x="103" y="1153"/>
                    <a:pt x="140" y="1227"/>
                  </a:cubicBezTo>
                  <a:cubicBezTo>
                    <a:pt x="175" y="1319"/>
                    <a:pt x="285" y="1346"/>
                    <a:pt x="388" y="1346"/>
                  </a:cubicBezTo>
                  <a:cubicBezTo>
                    <a:pt x="422" y="1346"/>
                    <a:pt x="454" y="1343"/>
                    <a:pt x="484" y="1339"/>
                  </a:cubicBezTo>
                  <a:cubicBezTo>
                    <a:pt x="809" y="1274"/>
                    <a:pt x="1116" y="1134"/>
                    <a:pt x="1367" y="939"/>
                  </a:cubicBezTo>
                  <a:cubicBezTo>
                    <a:pt x="1459" y="884"/>
                    <a:pt x="1404" y="744"/>
                    <a:pt x="1385" y="670"/>
                  </a:cubicBezTo>
                  <a:cubicBezTo>
                    <a:pt x="1209" y="400"/>
                    <a:pt x="976" y="168"/>
                    <a:pt x="688" y="57"/>
                  </a:cubicBezTo>
                  <a:cubicBezTo>
                    <a:pt x="618" y="29"/>
                    <a:pt x="537" y="0"/>
                    <a:pt x="46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50"/>
            <p:cNvSpPr/>
            <p:nvPr/>
          </p:nvSpPr>
          <p:spPr>
            <a:xfrm>
              <a:off x="4623400" y="3351750"/>
              <a:ext cx="36025" cy="34050"/>
            </a:xfrm>
            <a:custGeom>
              <a:rect b="b" l="l" r="r" t="t"/>
              <a:pathLst>
                <a:path extrusionOk="0" h="1362" w="1441">
                  <a:moveTo>
                    <a:pt x="1394" y="716"/>
                  </a:moveTo>
                  <a:lnTo>
                    <a:pt x="1394" y="716"/>
                  </a:lnTo>
                  <a:cubicBezTo>
                    <a:pt x="1422" y="754"/>
                    <a:pt x="1431" y="800"/>
                    <a:pt x="1441" y="846"/>
                  </a:cubicBezTo>
                  <a:cubicBezTo>
                    <a:pt x="1441" y="800"/>
                    <a:pt x="1422" y="754"/>
                    <a:pt x="1394" y="716"/>
                  </a:cubicBezTo>
                  <a:close/>
                  <a:moveTo>
                    <a:pt x="1431" y="921"/>
                  </a:moveTo>
                  <a:cubicBezTo>
                    <a:pt x="1422" y="930"/>
                    <a:pt x="1404" y="949"/>
                    <a:pt x="1385" y="967"/>
                  </a:cubicBezTo>
                  <a:cubicBezTo>
                    <a:pt x="1404" y="949"/>
                    <a:pt x="1422" y="939"/>
                    <a:pt x="1431" y="921"/>
                  </a:cubicBezTo>
                  <a:close/>
                  <a:moveTo>
                    <a:pt x="1404" y="949"/>
                  </a:moveTo>
                  <a:cubicBezTo>
                    <a:pt x="1283" y="1041"/>
                    <a:pt x="1153" y="1125"/>
                    <a:pt x="1013" y="1199"/>
                  </a:cubicBezTo>
                  <a:cubicBezTo>
                    <a:pt x="1153" y="1125"/>
                    <a:pt x="1292" y="1041"/>
                    <a:pt x="1404" y="949"/>
                  </a:cubicBezTo>
                  <a:close/>
                  <a:moveTo>
                    <a:pt x="474" y="1"/>
                  </a:moveTo>
                  <a:cubicBezTo>
                    <a:pt x="428" y="1"/>
                    <a:pt x="382" y="10"/>
                    <a:pt x="335" y="38"/>
                  </a:cubicBezTo>
                  <a:cubicBezTo>
                    <a:pt x="289" y="57"/>
                    <a:pt x="261" y="94"/>
                    <a:pt x="233" y="122"/>
                  </a:cubicBezTo>
                  <a:cubicBezTo>
                    <a:pt x="205" y="168"/>
                    <a:pt x="196" y="215"/>
                    <a:pt x="224" y="270"/>
                  </a:cubicBezTo>
                  <a:cubicBezTo>
                    <a:pt x="233" y="307"/>
                    <a:pt x="270" y="354"/>
                    <a:pt x="289" y="391"/>
                  </a:cubicBezTo>
                  <a:lnTo>
                    <a:pt x="335" y="438"/>
                  </a:lnTo>
                  <a:lnTo>
                    <a:pt x="279" y="438"/>
                  </a:lnTo>
                  <a:cubicBezTo>
                    <a:pt x="233" y="438"/>
                    <a:pt x="186" y="456"/>
                    <a:pt x="149" y="465"/>
                  </a:cubicBezTo>
                  <a:cubicBezTo>
                    <a:pt x="103" y="484"/>
                    <a:pt x="75" y="512"/>
                    <a:pt x="47" y="549"/>
                  </a:cubicBezTo>
                  <a:cubicBezTo>
                    <a:pt x="29" y="577"/>
                    <a:pt x="1" y="642"/>
                    <a:pt x="10" y="688"/>
                  </a:cubicBezTo>
                  <a:cubicBezTo>
                    <a:pt x="29" y="735"/>
                    <a:pt x="56" y="781"/>
                    <a:pt x="94" y="800"/>
                  </a:cubicBezTo>
                  <a:cubicBezTo>
                    <a:pt x="131" y="828"/>
                    <a:pt x="177" y="846"/>
                    <a:pt x="214" y="856"/>
                  </a:cubicBezTo>
                  <a:cubicBezTo>
                    <a:pt x="279" y="874"/>
                    <a:pt x="335" y="884"/>
                    <a:pt x="400" y="893"/>
                  </a:cubicBezTo>
                  <a:cubicBezTo>
                    <a:pt x="335" y="921"/>
                    <a:pt x="279" y="939"/>
                    <a:pt x="233" y="986"/>
                  </a:cubicBezTo>
                  <a:cubicBezTo>
                    <a:pt x="196" y="1014"/>
                    <a:pt x="177" y="1041"/>
                    <a:pt x="168" y="1079"/>
                  </a:cubicBezTo>
                  <a:cubicBezTo>
                    <a:pt x="149" y="1116"/>
                    <a:pt x="140" y="1162"/>
                    <a:pt x="149" y="1209"/>
                  </a:cubicBezTo>
                  <a:cubicBezTo>
                    <a:pt x="168" y="1255"/>
                    <a:pt x="186" y="1292"/>
                    <a:pt x="224" y="1311"/>
                  </a:cubicBezTo>
                  <a:cubicBezTo>
                    <a:pt x="261" y="1339"/>
                    <a:pt x="289" y="1348"/>
                    <a:pt x="335" y="1357"/>
                  </a:cubicBezTo>
                  <a:cubicBezTo>
                    <a:pt x="360" y="1360"/>
                    <a:pt x="384" y="1361"/>
                    <a:pt x="408" y="1361"/>
                  </a:cubicBezTo>
                  <a:cubicBezTo>
                    <a:pt x="466" y="1361"/>
                    <a:pt x="521" y="1355"/>
                    <a:pt x="567" y="1348"/>
                  </a:cubicBezTo>
                  <a:cubicBezTo>
                    <a:pt x="724" y="1311"/>
                    <a:pt x="871" y="1265"/>
                    <a:pt x="1009" y="1201"/>
                  </a:cubicBezTo>
                  <a:lnTo>
                    <a:pt x="1009" y="1201"/>
                  </a:lnTo>
                  <a:cubicBezTo>
                    <a:pt x="871" y="1265"/>
                    <a:pt x="724" y="1311"/>
                    <a:pt x="567" y="1339"/>
                  </a:cubicBezTo>
                  <a:cubicBezTo>
                    <a:pt x="521" y="1345"/>
                    <a:pt x="466" y="1352"/>
                    <a:pt x="408" y="1352"/>
                  </a:cubicBezTo>
                  <a:cubicBezTo>
                    <a:pt x="384" y="1352"/>
                    <a:pt x="360" y="1351"/>
                    <a:pt x="335" y="1348"/>
                  </a:cubicBezTo>
                  <a:cubicBezTo>
                    <a:pt x="307" y="1339"/>
                    <a:pt x="270" y="1320"/>
                    <a:pt x="233" y="1302"/>
                  </a:cubicBezTo>
                  <a:cubicBezTo>
                    <a:pt x="205" y="1274"/>
                    <a:pt x="186" y="1246"/>
                    <a:pt x="177" y="1209"/>
                  </a:cubicBezTo>
                  <a:cubicBezTo>
                    <a:pt x="168" y="1172"/>
                    <a:pt x="177" y="1134"/>
                    <a:pt x="186" y="1106"/>
                  </a:cubicBezTo>
                  <a:cubicBezTo>
                    <a:pt x="196" y="1069"/>
                    <a:pt x="224" y="1041"/>
                    <a:pt x="251" y="1023"/>
                  </a:cubicBezTo>
                  <a:cubicBezTo>
                    <a:pt x="317" y="976"/>
                    <a:pt x="382" y="949"/>
                    <a:pt x="456" y="930"/>
                  </a:cubicBezTo>
                  <a:lnTo>
                    <a:pt x="502" y="921"/>
                  </a:lnTo>
                  <a:lnTo>
                    <a:pt x="456" y="893"/>
                  </a:lnTo>
                  <a:cubicBezTo>
                    <a:pt x="372" y="856"/>
                    <a:pt x="289" y="856"/>
                    <a:pt x="205" y="837"/>
                  </a:cubicBezTo>
                  <a:cubicBezTo>
                    <a:pt x="177" y="828"/>
                    <a:pt x="140" y="809"/>
                    <a:pt x="103" y="791"/>
                  </a:cubicBezTo>
                  <a:cubicBezTo>
                    <a:pt x="66" y="763"/>
                    <a:pt x="47" y="735"/>
                    <a:pt x="47" y="707"/>
                  </a:cubicBezTo>
                  <a:cubicBezTo>
                    <a:pt x="38" y="670"/>
                    <a:pt x="47" y="642"/>
                    <a:pt x="66" y="605"/>
                  </a:cubicBezTo>
                  <a:cubicBezTo>
                    <a:pt x="94" y="568"/>
                    <a:pt x="121" y="549"/>
                    <a:pt x="149" y="530"/>
                  </a:cubicBezTo>
                  <a:cubicBezTo>
                    <a:pt x="194" y="514"/>
                    <a:pt x="238" y="510"/>
                    <a:pt x="285" y="510"/>
                  </a:cubicBezTo>
                  <a:cubicBezTo>
                    <a:pt x="316" y="510"/>
                    <a:pt x="348" y="512"/>
                    <a:pt x="382" y="512"/>
                  </a:cubicBezTo>
                  <a:lnTo>
                    <a:pt x="465" y="512"/>
                  </a:lnTo>
                  <a:lnTo>
                    <a:pt x="409" y="465"/>
                  </a:lnTo>
                  <a:cubicBezTo>
                    <a:pt x="372" y="438"/>
                    <a:pt x="335" y="410"/>
                    <a:pt x="317" y="382"/>
                  </a:cubicBezTo>
                  <a:cubicBezTo>
                    <a:pt x="279" y="345"/>
                    <a:pt x="261" y="307"/>
                    <a:pt x="242" y="280"/>
                  </a:cubicBezTo>
                  <a:cubicBezTo>
                    <a:pt x="233" y="242"/>
                    <a:pt x="233" y="196"/>
                    <a:pt x="261" y="159"/>
                  </a:cubicBezTo>
                  <a:cubicBezTo>
                    <a:pt x="279" y="131"/>
                    <a:pt x="307" y="94"/>
                    <a:pt x="335" y="75"/>
                  </a:cubicBezTo>
                  <a:cubicBezTo>
                    <a:pt x="372" y="57"/>
                    <a:pt x="419" y="47"/>
                    <a:pt x="456" y="47"/>
                  </a:cubicBezTo>
                  <a:cubicBezTo>
                    <a:pt x="502" y="47"/>
                    <a:pt x="540" y="47"/>
                    <a:pt x="586" y="57"/>
                  </a:cubicBezTo>
                  <a:cubicBezTo>
                    <a:pt x="632" y="66"/>
                    <a:pt x="660" y="85"/>
                    <a:pt x="707" y="103"/>
                  </a:cubicBezTo>
                  <a:cubicBezTo>
                    <a:pt x="753" y="112"/>
                    <a:pt x="790" y="140"/>
                    <a:pt x="828" y="159"/>
                  </a:cubicBezTo>
                  <a:cubicBezTo>
                    <a:pt x="976" y="242"/>
                    <a:pt x="1116" y="373"/>
                    <a:pt x="1227" y="503"/>
                  </a:cubicBezTo>
                  <a:cubicBezTo>
                    <a:pt x="1292" y="568"/>
                    <a:pt x="1348" y="642"/>
                    <a:pt x="1394" y="716"/>
                  </a:cubicBezTo>
                  <a:cubicBezTo>
                    <a:pt x="1348" y="633"/>
                    <a:pt x="1301" y="568"/>
                    <a:pt x="1246" y="503"/>
                  </a:cubicBezTo>
                  <a:cubicBezTo>
                    <a:pt x="1125" y="354"/>
                    <a:pt x="1004" y="233"/>
                    <a:pt x="837" y="150"/>
                  </a:cubicBezTo>
                  <a:cubicBezTo>
                    <a:pt x="800" y="122"/>
                    <a:pt x="753" y="103"/>
                    <a:pt x="725" y="94"/>
                  </a:cubicBezTo>
                  <a:cubicBezTo>
                    <a:pt x="670" y="66"/>
                    <a:pt x="642" y="57"/>
                    <a:pt x="595" y="47"/>
                  </a:cubicBezTo>
                  <a:cubicBezTo>
                    <a:pt x="567" y="10"/>
                    <a:pt x="521" y="1"/>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50"/>
            <p:cNvSpPr/>
            <p:nvPr/>
          </p:nvSpPr>
          <p:spPr>
            <a:xfrm>
              <a:off x="4635025" y="3373125"/>
              <a:ext cx="24400" cy="1200"/>
            </a:xfrm>
            <a:custGeom>
              <a:rect b="b" l="l" r="r" t="t"/>
              <a:pathLst>
                <a:path extrusionOk="0" h="48" w="976">
                  <a:moveTo>
                    <a:pt x="493" y="1"/>
                  </a:moveTo>
                  <a:cubicBezTo>
                    <a:pt x="409" y="1"/>
                    <a:pt x="325" y="1"/>
                    <a:pt x="242" y="19"/>
                  </a:cubicBezTo>
                  <a:cubicBezTo>
                    <a:pt x="167" y="19"/>
                    <a:pt x="84" y="29"/>
                    <a:pt x="0" y="38"/>
                  </a:cubicBezTo>
                  <a:cubicBezTo>
                    <a:pt x="84" y="38"/>
                    <a:pt x="167" y="38"/>
                    <a:pt x="232" y="47"/>
                  </a:cubicBezTo>
                  <a:lnTo>
                    <a:pt x="474" y="38"/>
                  </a:lnTo>
                  <a:lnTo>
                    <a:pt x="725" y="29"/>
                  </a:lnTo>
                  <a:lnTo>
                    <a:pt x="976" y="29"/>
                  </a:lnTo>
                  <a:cubicBezTo>
                    <a:pt x="892" y="1"/>
                    <a:pt x="818" y="1"/>
                    <a:pt x="7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50"/>
            <p:cNvSpPr/>
            <p:nvPr/>
          </p:nvSpPr>
          <p:spPr>
            <a:xfrm>
              <a:off x="4634100" y="3363600"/>
              <a:ext cx="25550" cy="9100"/>
            </a:xfrm>
            <a:custGeom>
              <a:rect b="b" l="l" r="r" t="t"/>
              <a:pathLst>
                <a:path extrusionOk="0" h="364" w="1022">
                  <a:moveTo>
                    <a:pt x="0" y="1"/>
                  </a:moveTo>
                  <a:lnTo>
                    <a:pt x="242" y="103"/>
                  </a:lnTo>
                  <a:cubicBezTo>
                    <a:pt x="325" y="140"/>
                    <a:pt x="418" y="168"/>
                    <a:pt x="502" y="196"/>
                  </a:cubicBezTo>
                  <a:cubicBezTo>
                    <a:pt x="585" y="233"/>
                    <a:pt x="669" y="270"/>
                    <a:pt x="762" y="289"/>
                  </a:cubicBezTo>
                  <a:cubicBezTo>
                    <a:pt x="855" y="317"/>
                    <a:pt x="929" y="344"/>
                    <a:pt x="1022" y="363"/>
                  </a:cubicBezTo>
                  <a:cubicBezTo>
                    <a:pt x="976" y="344"/>
                    <a:pt x="948" y="326"/>
                    <a:pt x="901" y="317"/>
                  </a:cubicBezTo>
                  <a:cubicBezTo>
                    <a:pt x="855" y="298"/>
                    <a:pt x="818" y="279"/>
                    <a:pt x="771" y="270"/>
                  </a:cubicBezTo>
                  <a:lnTo>
                    <a:pt x="511" y="177"/>
                  </a:lnTo>
                  <a:lnTo>
                    <a:pt x="260" y="84"/>
                  </a:lnTo>
                  <a:cubicBezTo>
                    <a:pt x="177" y="56"/>
                    <a:pt x="93"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50"/>
            <p:cNvSpPr/>
            <p:nvPr/>
          </p:nvSpPr>
          <p:spPr>
            <a:xfrm>
              <a:off x="4644075" y="3371975"/>
              <a:ext cx="7000" cy="725"/>
            </a:xfrm>
            <a:custGeom>
              <a:rect b="b" l="l" r="r" t="t"/>
              <a:pathLst>
                <a:path extrusionOk="0" h="29" w="280">
                  <a:moveTo>
                    <a:pt x="140" y="0"/>
                  </a:moveTo>
                  <a:cubicBezTo>
                    <a:pt x="93" y="19"/>
                    <a:pt x="47" y="19"/>
                    <a:pt x="1" y="28"/>
                  </a:cubicBezTo>
                  <a:lnTo>
                    <a:pt x="205" y="28"/>
                  </a:lnTo>
                  <a:cubicBezTo>
                    <a:pt x="233" y="19"/>
                    <a:pt x="251" y="19"/>
                    <a:pt x="279" y="19"/>
                  </a:cubicBezTo>
                  <a:cubicBezTo>
                    <a:pt x="251" y="0"/>
                    <a:pt x="233" y="0"/>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50"/>
            <p:cNvSpPr/>
            <p:nvPr/>
          </p:nvSpPr>
          <p:spPr>
            <a:xfrm>
              <a:off x="4641525" y="3371275"/>
              <a:ext cx="4200" cy="925"/>
            </a:xfrm>
            <a:custGeom>
              <a:rect b="b" l="l" r="r" t="t"/>
              <a:pathLst>
                <a:path extrusionOk="0" h="37" w="168">
                  <a:moveTo>
                    <a:pt x="75" y="0"/>
                  </a:moveTo>
                  <a:cubicBezTo>
                    <a:pt x="56" y="10"/>
                    <a:pt x="19" y="19"/>
                    <a:pt x="0" y="28"/>
                  </a:cubicBezTo>
                  <a:cubicBezTo>
                    <a:pt x="10" y="34"/>
                    <a:pt x="19" y="36"/>
                    <a:pt x="28" y="36"/>
                  </a:cubicBezTo>
                  <a:cubicBezTo>
                    <a:pt x="46" y="36"/>
                    <a:pt x="62" y="28"/>
                    <a:pt x="75" y="28"/>
                  </a:cubicBezTo>
                  <a:cubicBezTo>
                    <a:pt x="103" y="28"/>
                    <a:pt x="112" y="19"/>
                    <a:pt x="121" y="19"/>
                  </a:cubicBezTo>
                  <a:cubicBezTo>
                    <a:pt x="149" y="19"/>
                    <a:pt x="158" y="10"/>
                    <a:pt x="168" y="10"/>
                  </a:cubicBezTo>
                  <a:cubicBezTo>
                    <a:pt x="158" y="0"/>
                    <a:pt x="140"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50"/>
            <p:cNvSpPr/>
            <p:nvPr/>
          </p:nvSpPr>
          <p:spPr>
            <a:xfrm>
              <a:off x="4641525" y="3369900"/>
              <a:ext cx="6300" cy="925"/>
            </a:xfrm>
            <a:custGeom>
              <a:rect b="b" l="l" r="r" t="t"/>
              <a:pathLst>
                <a:path extrusionOk="0" h="37" w="252">
                  <a:moveTo>
                    <a:pt x="46" y="1"/>
                  </a:moveTo>
                  <a:cubicBezTo>
                    <a:pt x="31" y="1"/>
                    <a:pt x="16" y="3"/>
                    <a:pt x="0" y="9"/>
                  </a:cubicBezTo>
                  <a:cubicBezTo>
                    <a:pt x="28" y="18"/>
                    <a:pt x="75" y="18"/>
                    <a:pt x="121" y="37"/>
                  </a:cubicBezTo>
                  <a:lnTo>
                    <a:pt x="251" y="37"/>
                  </a:lnTo>
                  <a:cubicBezTo>
                    <a:pt x="242" y="27"/>
                    <a:pt x="214" y="18"/>
                    <a:pt x="195" y="18"/>
                  </a:cubicBezTo>
                  <a:cubicBezTo>
                    <a:pt x="168" y="9"/>
                    <a:pt x="149" y="9"/>
                    <a:pt x="121" y="9"/>
                  </a:cubicBezTo>
                  <a:cubicBezTo>
                    <a:pt x="103" y="9"/>
                    <a:pt x="76"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50"/>
            <p:cNvSpPr/>
            <p:nvPr/>
          </p:nvSpPr>
          <p:spPr>
            <a:xfrm>
              <a:off x="4650125" y="3370800"/>
              <a:ext cx="4200" cy="1200"/>
            </a:xfrm>
            <a:custGeom>
              <a:rect b="b" l="l" r="r" t="t"/>
              <a:pathLst>
                <a:path extrusionOk="0" h="48" w="168">
                  <a:moveTo>
                    <a:pt x="0" y="1"/>
                  </a:moveTo>
                  <a:cubicBezTo>
                    <a:pt x="28" y="29"/>
                    <a:pt x="47" y="38"/>
                    <a:pt x="84" y="38"/>
                  </a:cubicBezTo>
                  <a:cubicBezTo>
                    <a:pt x="102" y="47"/>
                    <a:pt x="139" y="47"/>
                    <a:pt x="167" y="47"/>
                  </a:cubicBezTo>
                  <a:cubicBezTo>
                    <a:pt x="139" y="29"/>
                    <a:pt x="102" y="29"/>
                    <a:pt x="84" y="19"/>
                  </a:cubicBezTo>
                  <a:cubicBezTo>
                    <a:pt x="56"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50"/>
            <p:cNvSpPr/>
            <p:nvPr/>
          </p:nvSpPr>
          <p:spPr>
            <a:xfrm>
              <a:off x="4627825" y="3365475"/>
              <a:ext cx="5825" cy="700"/>
            </a:xfrm>
            <a:custGeom>
              <a:rect b="b" l="l" r="r" t="t"/>
              <a:pathLst>
                <a:path extrusionOk="0" h="28" w="233">
                  <a:moveTo>
                    <a:pt x="112" y="0"/>
                  </a:moveTo>
                  <a:cubicBezTo>
                    <a:pt x="84" y="9"/>
                    <a:pt x="37" y="19"/>
                    <a:pt x="0" y="28"/>
                  </a:cubicBezTo>
                  <a:lnTo>
                    <a:pt x="112" y="28"/>
                  </a:lnTo>
                  <a:cubicBezTo>
                    <a:pt x="140" y="28"/>
                    <a:pt x="149" y="19"/>
                    <a:pt x="177" y="19"/>
                  </a:cubicBezTo>
                  <a:cubicBezTo>
                    <a:pt x="195" y="19"/>
                    <a:pt x="205" y="9"/>
                    <a:pt x="232" y="9"/>
                  </a:cubicBezTo>
                  <a:cubicBezTo>
                    <a:pt x="223" y="0"/>
                    <a:pt x="195" y="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50"/>
            <p:cNvSpPr/>
            <p:nvPr/>
          </p:nvSpPr>
          <p:spPr>
            <a:xfrm>
              <a:off x="4631775" y="3366150"/>
              <a:ext cx="4425" cy="725"/>
            </a:xfrm>
            <a:custGeom>
              <a:rect b="b" l="l" r="r" t="t"/>
              <a:pathLst>
                <a:path extrusionOk="0" h="29" w="177">
                  <a:moveTo>
                    <a:pt x="84" y="1"/>
                  </a:moveTo>
                  <a:cubicBezTo>
                    <a:pt x="65" y="1"/>
                    <a:pt x="47" y="19"/>
                    <a:pt x="37" y="19"/>
                  </a:cubicBezTo>
                  <a:cubicBezTo>
                    <a:pt x="28" y="19"/>
                    <a:pt x="19" y="19"/>
                    <a:pt x="0" y="29"/>
                  </a:cubicBezTo>
                  <a:lnTo>
                    <a:pt x="93" y="29"/>
                  </a:lnTo>
                  <a:cubicBezTo>
                    <a:pt x="121" y="29"/>
                    <a:pt x="139" y="19"/>
                    <a:pt x="177" y="19"/>
                  </a:cubicBezTo>
                  <a:cubicBezTo>
                    <a:pt x="167" y="1"/>
                    <a:pt x="139" y="1"/>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50"/>
            <p:cNvSpPr/>
            <p:nvPr/>
          </p:nvSpPr>
          <p:spPr>
            <a:xfrm>
              <a:off x="4627125" y="3367100"/>
              <a:ext cx="2350" cy="950"/>
            </a:xfrm>
            <a:custGeom>
              <a:rect b="b" l="l" r="r" t="t"/>
              <a:pathLst>
                <a:path extrusionOk="0" h="38" w="94">
                  <a:moveTo>
                    <a:pt x="47" y="0"/>
                  </a:moveTo>
                  <a:cubicBezTo>
                    <a:pt x="37" y="0"/>
                    <a:pt x="37" y="9"/>
                    <a:pt x="28" y="9"/>
                  </a:cubicBezTo>
                  <a:cubicBezTo>
                    <a:pt x="19" y="28"/>
                    <a:pt x="0" y="28"/>
                    <a:pt x="0" y="37"/>
                  </a:cubicBezTo>
                  <a:cubicBezTo>
                    <a:pt x="28" y="37"/>
                    <a:pt x="37" y="28"/>
                    <a:pt x="47" y="28"/>
                  </a:cubicBezTo>
                  <a:cubicBezTo>
                    <a:pt x="65" y="9"/>
                    <a:pt x="65" y="9"/>
                    <a:pt x="75" y="9"/>
                  </a:cubicBezTo>
                  <a:cubicBezTo>
                    <a:pt x="84" y="9"/>
                    <a:pt x="84"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50"/>
            <p:cNvSpPr/>
            <p:nvPr/>
          </p:nvSpPr>
          <p:spPr>
            <a:xfrm>
              <a:off x="4632225" y="3353850"/>
              <a:ext cx="5150" cy="1650"/>
            </a:xfrm>
            <a:custGeom>
              <a:rect b="b" l="l" r="r" t="t"/>
              <a:pathLst>
                <a:path extrusionOk="0" h="66" w="206">
                  <a:moveTo>
                    <a:pt x="94" y="1"/>
                  </a:moveTo>
                  <a:cubicBezTo>
                    <a:pt x="66" y="1"/>
                    <a:pt x="47" y="10"/>
                    <a:pt x="29" y="19"/>
                  </a:cubicBezTo>
                  <a:cubicBezTo>
                    <a:pt x="10" y="28"/>
                    <a:pt x="1" y="47"/>
                    <a:pt x="1" y="66"/>
                  </a:cubicBezTo>
                  <a:cubicBezTo>
                    <a:pt x="19" y="47"/>
                    <a:pt x="56" y="19"/>
                    <a:pt x="94" y="19"/>
                  </a:cubicBezTo>
                  <a:lnTo>
                    <a:pt x="205" y="19"/>
                  </a:lnTo>
                  <a:cubicBezTo>
                    <a:pt x="205" y="19"/>
                    <a:pt x="196" y="10"/>
                    <a:pt x="187" y="10"/>
                  </a:cubicBezTo>
                  <a:cubicBezTo>
                    <a:pt x="168" y="1"/>
                    <a:pt x="159"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50"/>
            <p:cNvSpPr/>
            <p:nvPr/>
          </p:nvSpPr>
          <p:spPr>
            <a:xfrm>
              <a:off x="4635250" y="3355000"/>
              <a:ext cx="5375" cy="1425"/>
            </a:xfrm>
            <a:custGeom>
              <a:rect b="b" l="l" r="r" t="t"/>
              <a:pathLst>
                <a:path extrusionOk="0" h="57" w="215">
                  <a:moveTo>
                    <a:pt x="0" y="1"/>
                  </a:moveTo>
                  <a:cubicBezTo>
                    <a:pt x="28" y="10"/>
                    <a:pt x="38" y="10"/>
                    <a:pt x="75" y="20"/>
                  </a:cubicBezTo>
                  <a:cubicBezTo>
                    <a:pt x="84" y="20"/>
                    <a:pt x="112" y="29"/>
                    <a:pt x="121" y="29"/>
                  </a:cubicBezTo>
                  <a:lnTo>
                    <a:pt x="168" y="47"/>
                  </a:lnTo>
                  <a:cubicBezTo>
                    <a:pt x="177" y="47"/>
                    <a:pt x="186" y="47"/>
                    <a:pt x="214" y="57"/>
                  </a:cubicBezTo>
                  <a:cubicBezTo>
                    <a:pt x="205" y="29"/>
                    <a:pt x="177" y="29"/>
                    <a:pt x="168" y="20"/>
                  </a:cubicBezTo>
                  <a:cubicBezTo>
                    <a:pt x="140" y="20"/>
                    <a:pt x="131" y="10"/>
                    <a:pt x="112" y="10"/>
                  </a:cubicBezTo>
                  <a:cubicBezTo>
                    <a:pt x="75" y="1"/>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50"/>
            <p:cNvSpPr/>
            <p:nvPr/>
          </p:nvSpPr>
          <p:spPr>
            <a:xfrm>
              <a:off x="4639200" y="3354075"/>
              <a:ext cx="4200" cy="2350"/>
            </a:xfrm>
            <a:custGeom>
              <a:rect b="b" l="l" r="r" t="t"/>
              <a:pathLst>
                <a:path extrusionOk="0" h="94" w="168">
                  <a:moveTo>
                    <a:pt x="0" y="1"/>
                  </a:moveTo>
                  <a:cubicBezTo>
                    <a:pt x="28" y="19"/>
                    <a:pt x="56" y="38"/>
                    <a:pt x="75" y="47"/>
                  </a:cubicBezTo>
                  <a:cubicBezTo>
                    <a:pt x="112" y="66"/>
                    <a:pt x="140" y="84"/>
                    <a:pt x="168" y="94"/>
                  </a:cubicBezTo>
                  <a:lnTo>
                    <a:pt x="140" y="57"/>
                  </a:lnTo>
                  <a:cubicBezTo>
                    <a:pt x="121" y="47"/>
                    <a:pt x="103" y="47"/>
                    <a:pt x="93" y="38"/>
                  </a:cubicBezTo>
                  <a:cubicBezTo>
                    <a:pt x="75" y="19"/>
                    <a:pt x="56" y="10"/>
                    <a:pt x="47" y="10"/>
                  </a:cubicBezTo>
                  <a:cubicBezTo>
                    <a:pt x="28" y="1"/>
                    <a:pt x="1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50"/>
            <p:cNvSpPr/>
            <p:nvPr/>
          </p:nvSpPr>
          <p:spPr>
            <a:xfrm>
              <a:off x="4635025" y="3355700"/>
              <a:ext cx="3275" cy="950"/>
            </a:xfrm>
            <a:custGeom>
              <a:rect b="b" l="l" r="r" t="t"/>
              <a:pathLst>
                <a:path extrusionOk="0" h="38" w="131">
                  <a:moveTo>
                    <a:pt x="37" y="1"/>
                  </a:moveTo>
                  <a:cubicBezTo>
                    <a:pt x="28" y="1"/>
                    <a:pt x="9" y="19"/>
                    <a:pt x="0" y="19"/>
                  </a:cubicBezTo>
                  <a:cubicBezTo>
                    <a:pt x="28" y="19"/>
                    <a:pt x="47" y="29"/>
                    <a:pt x="56" y="29"/>
                  </a:cubicBezTo>
                  <a:cubicBezTo>
                    <a:pt x="84" y="38"/>
                    <a:pt x="102" y="38"/>
                    <a:pt x="130" y="38"/>
                  </a:cubicBezTo>
                  <a:cubicBezTo>
                    <a:pt x="121" y="1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50"/>
            <p:cNvSpPr/>
            <p:nvPr/>
          </p:nvSpPr>
          <p:spPr>
            <a:xfrm>
              <a:off x="4655925" y="3366400"/>
              <a:ext cx="2575" cy="4200"/>
            </a:xfrm>
            <a:custGeom>
              <a:rect b="b" l="l" r="r" t="t"/>
              <a:pathLst>
                <a:path extrusionOk="0" h="168" w="103">
                  <a:moveTo>
                    <a:pt x="0" y="0"/>
                  </a:moveTo>
                  <a:lnTo>
                    <a:pt x="0" y="0"/>
                  </a:lnTo>
                  <a:cubicBezTo>
                    <a:pt x="10" y="28"/>
                    <a:pt x="38" y="65"/>
                    <a:pt x="47" y="84"/>
                  </a:cubicBezTo>
                  <a:cubicBezTo>
                    <a:pt x="75" y="112"/>
                    <a:pt x="84" y="149"/>
                    <a:pt x="103" y="167"/>
                  </a:cubicBezTo>
                  <a:cubicBezTo>
                    <a:pt x="93" y="158"/>
                    <a:pt x="93" y="130"/>
                    <a:pt x="93" y="121"/>
                  </a:cubicBezTo>
                  <a:cubicBezTo>
                    <a:pt x="84" y="112"/>
                    <a:pt x="84" y="84"/>
                    <a:pt x="65" y="75"/>
                  </a:cubicBezTo>
                  <a:cubicBezTo>
                    <a:pt x="56" y="4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50"/>
            <p:cNvSpPr/>
            <p:nvPr/>
          </p:nvSpPr>
          <p:spPr>
            <a:xfrm>
              <a:off x="4654075" y="3366625"/>
              <a:ext cx="2575" cy="3050"/>
            </a:xfrm>
            <a:custGeom>
              <a:rect b="b" l="l" r="r" t="t"/>
              <a:pathLst>
                <a:path extrusionOk="0" h="122" w="103">
                  <a:moveTo>
                    <a:pt x="0" y="0"/>
                  </a:moveTo>
                  <a:cubicBezTo>
                    <a:pt x="19" y="10"/>
                    <a:pt x="19" y="19"/>
                    <a:pt x="28" y="28"/>
                  </a:cubicBezTo>
                  <a:cubicBezTo>
                    <a:pt x="37" y="47"/>
                    <a:pt x="37" y="56"/>
                    <a:pt x="56" y="66"/>
                  </a:cubicBezTo>
                  <a:cubicBezTo>
                    <a:pt x="65" y="93"/>
                    <a:pt x="84" y="103"/>
                    <a:pt x="102" y="121"/>
                  </a:cubicBezTo>
                  <a:cubicBezTo>
                    <a:pt x="102" y="112"/>
                    <a:pt x="102" y="103"/>
                    <a:pt x="84" y="75"/>
                  </a:cubicBezTo>
                  <a:cubicBezTo>
                    <a:pt x="74" y="66"/>
                    <a:pt x="74" y="56"/>
                    <a:pt x="65" y="47"/>
                  </a:cubicBezTo>
                  <a:cubicBezTo>
                    <a:pt x="56" y="19"/>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50"/>
            <p:cNvSpPr/>
            <p:nvPr/>
          </p:nvSpPr>
          <p:spPr>
            <a:xfrm>
              <a:off x="4651275" y="3367775"/>
              <a:ext cx="3500" cy="1425"/>
            </a:xfrm>
            <a:custGeom>
              <a:rect b="b" l="l" r="r" t="t"/>
              <a:pathLst>
                <a:path extrusionOk="0" h="57" w="140">
                  <a:moveTo>
                    <a:pt x="1" y="1"/>
                  </a:moveTo>
                  <a:lnTo>
                    <a:pt x="75" y="29"/>
                  </a:lnTo>
                  <a:cubicBezTo>
                    <a:pt x="93" y="47"/>
                    <a:pt x="121" y="57"/>
                    <a:pt x="140" y="57"/>
                  </a:cubicBezTo>
                  <a:cubicBezTo>
                    <a:pt x="121" y="29"/>
                    <a:pt x="93" y="20"/>
                    <a:pt x="75" y="10"/>
                  </a:cubicBezTo>
                  <a:cubicBezTo>
                    <a:pt x="56" y="10"/>
                    <a:pt x="47"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50"/>
            <p:cNvSpPr/>
            <p:nvPr/>
          </p:nvSpPr>
          <p:spPr>
            <a:xfrm>
              <a:off x="4651050" y="3365000"/>
              <a:ext cx="2575" cy="2125"/>
            </a:xfrm>
            <a:custGeom>
              <a:rect b="b" l="l" r="r" t="t"/>
              <a:pathLst>
                <a:path extrusionOk="0" h="85" w="103">
                  <a:moveTo>
                    <a:pt x="0" y="0"/>
                  </a:moveTo>
                  <a:lnTo>
                    <a:pt x="47" y="47"/>
                  </a:lnTo>
                  <a:cubicBezTo>
                    <a:pt x="56" y="65"/>
                    <a:pt x="84" y="75"/>
                    <a:pt x="102" y="84"/>
                  </a:cubicBezTo>
                  <a:cubicBezTo>
                    <a:pt x="93" y="75"/>
                    <a:pt x="84" y="47"/>
                    <a:pt x="56" y="38"/>
                  </a:cubicBezTo>
                  <a:cubicBezTo>
                    <a:pt x="47" y="2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50"/>
            <p:cNvSpPr/>
            <p:nvPr/>
          </p:nvSpPr>
          <p:spPr>
            <a:xfrm>
              <a:off x="4651500" y="3362200"/>
              <a:ext cx="3275" cy="2825"/>
            </a:xfrm>
            <a:custGeom>
              <a:rect b="b" l="l" r="r" t="t"/>
              <a:pathLst>
                <a:path extrusionOk="0" h="113" w="131">
                  <a:moveTo>
                    <a:pt x="1" y="1"/>
                  </a:moveTo>
                  <a:cubicBezTo>
                    <a:pt x="19" y="38"/>
                    <a:pt x="38" y="47"/>
                    <a:pt x="66" y="66"/>
                  </a:cubicBezTo>
                  <a:cubicBezTo>
                    <a:pt x="75" y="94"/>
                    <a:pt x="112" y="103"/>
                    <a:pt x="131" y="112"/>
                  </a:cubicBezTo>
                  <a:cubicBezTo>
                    <a:pt x="112" y="94"/>
                    <a:pt x="84" y="66"/>
                    <a:pt x="75" y="47"/>
                  </a:cubicBezTo>
                  <a:cubicBezTo>
                    <a:pt x="66" y="20"/>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50"/>
            <p:cNvSpPr/>
            <p:nvPr/>
          </p:nvSpPr>
          <p:spPr>
            <a:xfrm>
              <a:off x="4630150" y="3383350"/>
              <a:ext cx="5600" cy="1175"/>
            </a:xfrm>
            <a:custGeom>
              <a:rect b="b" l="l" r="r" t="t"/>
              <a:pathLst>
                <a:path extrusionOk="0" h="47" w="224">
                  <a:moveTo>
                    <a:pt x="0" y="0"/>
                  </a:moveTo>
                  <a:lnTo>
                    <a:pt x="0" y="0"/>
                  </a:lnTo>
                  <a:cubicBezTo>
                    <a:pt x="9" y="28"/>
                    <a:pt x="37" y="28"/>
                    <a:pt x="47" y="28"/>
                  </a:cubicBezTo>
                  <a:cubicBezTo>
                    <a:pt x="65" y="38"/>
                    <a:pt x="84" y="47"/>
                    <a:pt x="102" y="47"/>
                  </a:cubicBezTo>
                  <a:cubicBezTo>
                    <a:pt x="139" y="47"/>
                    <a:pt x="186" y="47"/>
                    <a:pt x="223" y="38"/>
                  </a:cubicBezTo>
                  <a:lnTo>
                    <a:pt x="158" y="38"/>
                  </a:lnTo>
                  <a:cubicBezTo>
                    <a:pt x="139" y="38"/>
                    <a:pt x="130" y="28"/>
                    <a:pt x="102" y="28"/>
                  </a:cubicBezTo>
                  <a:cubicBezTo>
                    <a:pt x="65" y="28"/>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50"/>
            <p:cNvSpPr/>
            <p:nvPr/>
          </p:nvSpPr>
          <p:spPr>
            <a:xfrm>
              <a:off x="4632450" y="3383125"/>
              <a:ext cx="4675" cy="475"/>
            </a:xfrm>
            <a:custGeom>
              <a:rect b="b" l="l" r="r" t="t"/>
              <a:pathLst>
                <a:path extrusionOk="0" h="19" w="187">
                  <a:moveTo>
                    <a:pt x="1" y="0"/>
                  </a:moveTo>
                  <a:cubicBezTo>
                    <a:pt x="8" y="7"/>
                    <a:pt x="14" y="13"/>
                    <a:pt x="27" y="13"/>
                  </a:cubicBezTo>
                  <a:cubicBezTo>
                    <a:pt x="33" y="13"/>
                    <a:pt x="39" y="12"/>
                    <a:pt x="47" y="9"/>
                  </a:cubicBezTo>
                  <a:cubicBezTo>
                    <a:pt x="57" y="19"/>
                    <a:pt x="85" y="19"/>
                    <a:pt x="94" y="19"/>
                  </a:cubicBezTo>
                  <a:cubicBezTo>
                    <a:pt x="131" y="19"/>
                    <a:pt x="159"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50"/>
            <p:cNvSpPr/>
            <p:nvPr/>
          </p:nvSpPr>
          <p:spPr>
            <a:xfrm>
              <a:off x="4635025" y="3381950"/>
              <a:ext cx="4900" cy="950"/>
            </a:xfrm>
            <a:custGeom>
              <a:rect b="b" l="l" r="r" t="t"/>
              <a:pathLst>
                <a:path extrusionOk="0" h="38" w="196">
                  <a:moveTo>
                    <a:pt x="102" y="1"/>
                  </a:moveTo>
                  <a:cubicBezTo>
                    <a:pt x="75" y="1"/>
                    <a:pt x="37" y="1"/>
                    <a:pt x="0" y="10"/>
                  </a:cubicBezTo>
                  <a:cubicBezTo>
                    <a:pt x="37" y="19"/>
                    <a:pt x="75" y="19"/>
                    <a:pt x="102" y="38"/>
                  </a:cubicBezTo>
                  <a:cubicBezTo>
                    <a:pt x="121" y="38"/>
                    <a:pt x="140" y="19"/>
                    <a:pt x="149" y="19"/>
                  </a:cubicBezTo>
                  <a:cubicBezTo>
                    <a:pt x="167" y="10"/>
                    <a:pt x="186" y="10"/>
                    <a:pt x="1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50"/>
            <p:cNvSpPr/>
            <p:nvPr/>
          </p:nvSpPr>
          <p:spPr>
            <a:xfrm>
              <a:off x="4639200" y="3382175"/>
              <a:ext cx="4675" cy="1425"/>
            </a:xfrm>
            <a:custGeom>
              <a:rect b="b" l="l" r="r" t="t"/>
              <a:pathLst>
                <a:path extrusionOk="0" h="57" w="187">
                  <a:moveTo>
                    <a:pt x="186" y="1"/>
                  </a:moveTo>
                  <a:lnTo>
                    <a:pt x="140" y="10"/>
                  </a:lnTo>
                  <a:cubicBezTo>
                    <a:pt x="121" y="10"/>
                    <a:pt x="103" y="29"/>
                    <a:pt x="93" y="29"/>
                  </a:cubicBezTo>
                  <a:cubicBezTo>
                    <a:pt x="65" y="38"/>
                    <a:pt x="28" y="47"/>
                    <a:pt x="0" y="57"/>
                  </a:cubicBezTo>
                  <a:lnTo>
                    <a:pt x="93" y="57"/>
                  </a:lnTo>
                  <a:cubicBezTo>
                    <a:pt x="103" y="47"/>
                    <a:pt x="121" y="47"/>
                    <a:pt x="140" y="38"/>
                  </a:cubicBezTo>
                  <a:cubicBezTo>
                    <a:pt x="158" y="29"/>
                    <a:pt x="168"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50"/>
            <p:cNvSpPr/>
            <p:nvPr/>
          </p:nvSpPr>
          <p:spPr>
            <a:xfrm>
              <a:off x="4642675" y="3379875"/>
              <a:ext cx="5375" cy="1325"/>
            </a:xfrm>
            <a:custGeom>
              <a:rect b="b" l="l" r="r" t="t"/>
              <a:pathLst>
                <a:path extrusionOk="0" h="53" w="215">
                  <a:moveTo>
                    <a:pt x="214" y="0"/>
                  </a:moveTo>
                  <a:lnTo>
                    <a:pt x="214" y="0"/>
                  </a:lnTo>
                  <a:cubicBezTo>
                    <a:pt x="196" y="9"/>
                    <a:pt x="187" y="9"/>
                    <a:pt x="159" y="9"/>
                  </a:cubicBezTo>
                  <a:lnTo>
                    <a:pt x="103" y="28"/>
                  </a:lnTo>
                  <a:cubicBezTo>
                    <a:pt x="66" y="37"/>
                    <a:pt x="29" y="37"/>
                    <a:pt x="1" y="47"/>
                  </a:cubicBezTo>
                  <a:cubicBezTo>
                    <a:pt x="12" y="50"/>
                    <a:pt x="25" y="53"/>
                    <a:pt x="40" y="53"/>
                  </a:cubicBezTo>
                  <a:cubicBezTo>
                    <a:pt x="61" y="53"/>
                    <a:pt x="85" y="48"/>
                    <a:pt x="112" y="37"/>
                  </a:cubicBezTo>
                  <a:cubicBezTo>
                    <a:pt x="140" y="37"/>
                    <a:pt x="149" y="37"/>
                    <a:pt x="168" y="28"/>
                  </a:cubicBezTo>
                  <a:cubicBezTo>
                    <a:pt x="187" y="28"/>
                    <a:pt x="205" y="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50"/>
            <p:cNvSpPr/>
            <p:nvPr/>
          </p:nvSpPr>
          <p:spPr>
            <a:xfrm>
              <a:off x="4634550" y="3370800"/>
              <a:ext cx="2350" cy="825"/>
            </a:xfrm>
            <a:custGeom>
              <a:rect b="b" l="l" r="r" t="t"/>
              <a:pathLst>
                <a:path extrusionOk="0" h="33" w="94">
                  <a:moveTo>
                    <a:pt x="47" y="1"/>
                  </a:moveTo>
                  <a:cubicBezTo>
                    <a:pt x="28" y="1"/>
                    <a:pt x="10" y="1"/>
                    <a:pt x="1" y="19"/>
                  </a:cubicBezTo>
                  <a:cubicBezTo>
                    <a:pt x="7" y="26"/>
                    <a:pt x="18" y="32"/>
                    <a:pt x="31" y="32"/>
                  </a:cubicBezTo>
                  <a:cubicBezTo>
                    <a:pt x="36" y="32"/>
                    <a:pt x="42" y="31"/>
                    <a:pt x="47" y="29"/>
                  </a:cubicBezTo>
                  <a:cubicBezTo>
                    <a:pt x="56" y="29"/>
                    <a:pt x="75" y="29"/>
                    <a:pt x="94" y="19"/>
                  </a:cubicBezTo>
                  <a:cubicBezTo>
                    <a:pt x="75" y="1"/>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50"/>
            <p:cNvSpPr/>
            <p:nvPr/>
          </p:nvSpPr>
          <p:spPr>
            <a:xfrm>
              <a:off x="4632700" y="3370100"/>
              <a:ext cx="2350" cy="500"/>
            </a:xfrm>
            <a:custGeom>
              <a:rect b="b" l="l" r="r" t="t"/>
              <a:pathLst>
                <a:path extrusionOk="0" h="20" w="94">
                  <a:moveTo>
                    <a:pt x="47" y="1"/>
                  </a:moveTo>
                  <a:cubicBezTo>
                    <a:pt x="37" y="1"/>
                    <a:pt x="10" y="1"/>
                    <a:pt x="0" y="10"/>
                  </a:cubicBezTo>
                  <a:cubicBezTo>
                    <a:pt x="10" y="19"/>
                    <a:pt x="28" y="19"/>
                    <a:pt x="47" y="19"/>
                  </a:cubicBezTo>
                  <a:cubicBezTo>
                    <a:pt x="56" y="19"/>
                    <a:pt x="84" y="19"/>
                    <a:pt x="93" y="10"/>
                  </a:cubicBezTo>
                  <a:cubicBezTo>
                    <a:pt x="84" y="1"/>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50"/>
            <p:cNvSpPr/>
            <p:nvPr/>
          </p:nvSpPr>
          <p:spPr>
            <a:xfrm>
              <a:off x="4649875" y="3377775"/>
              <a:ext cx="3275" cy="1650"/>
            </a:xfrm>
            <a:custGeom>
              <a:rect b="b" l="l" r="r" t="t"/>
              <a:pathLst>
                <a:path extrusionOk="0" h="66" w="131">
                  <a:moveTo>
                    <a:pt x="131" y="0"/>
                  </a:moveTo>
                  <a:cubicBezTo>
                    <a:pt x="103" y="19"/>
                    <a:pt x="84" y="19"/>
                    <a:pt x="57" y="28"/>
                  </a:cubicBezTo>
                  <a:cubicBezTo>
                    <a:pt x="47" y="38"/>
                    <a:pt x="19" y="47"/>
                    <a:pt x="1" y="65"/>
                  </a:cubicBezTo>
                  <a:cubicBezTo>
                    <a:pt x="19" y="65"/>
                    <a:pt x="47" y="65"/>
                    <a:pt x="66" y="38"/>
                  </a:cubicBezTo>
                  <a:cubicBezTo>
                    <a:pt x="75" y="38"/>
                    <a:pt x="94" y="38"/>
                    <a:pt x="103" y="28"/>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50"/>
            <p:cNvSpPr/>
            <p:nvPr/>
          </p:nvSpPr>
          <p:spPr>
            <a:xfrm>
              <a:off x="4776925" y="3208675"/>
              <a:ext cx="36725" cy="33575"/>
            </a:xfrm>
            <a:custGeom>
              <a:rect b="b" l="l" r="r" t="t"/>
              <a:pathLst>
                <a:path extrusionOk="0" h="1343" w="1469">
                  <a:moveTo>
                    <a:pt x="470" y="0"/>
                  </a:moveTo>
                  <a:cubicBezTo>
                    <a:pt x="446" y="0"/>
                    <a:pt x="423" y="3"/>
                    <a:pt x="400" y="10"/>
                  </a:cubicBezTo>
                  <a:cubicBezTo>
                    <a:pt x="307" y="29"/>
                    <a:pt x="215" y="112"/>
                    <a:pt x="215" y="205"/>
                  </a:cubicBezTo>
                  <a:cubicBezTo>
                    <a:pt x="215" y="307"/>
                    <a:pt x="307" y="391"/>
                    <a:pt x="391" y="465"/>
                  </a:cubicBezTo>
                  <a:cubicBezTo>
                    <a:pt x="349" y="465"/>
                    <a:pt x="307" y="461"/>
                    <a:pt x="266" y="461"/>
                  </a:cubicBezTo>
                  <a:cubicBezTo>
                    <a:pt x="224" y="461"/>
                    <a:pt x="182" y="465"/>
                    <a:pt x="140" y="484"/>
                  </a:cubicBezTo>
                  <a:cubicBezTo>
                    <a:pt x="75" y="521"/>
                    <a:pt x="1" y="586"/>
                    <a:pt x="19" y="670"/>
                  </a:cubicBezTo>
                  <a:cubicBezTo>
                    <a:pt x="29" y="753"/>
                    <a:pt x="112" y="809"/>
                    <a:pt x="187" y="837"/>
                  </a:cubicBezTo>
                  <a:cubicBezTo>
                    <a:pt x="270" y="855"/>
                    <a:pt x="354" y="855"/>
                    <a:pt x="438" y="893"/>
                  </a:cubicBezTo>
                  <a:cubicBezTo>
                    <a:pt x="354" y="930"/>
                    <a:pt x="270" y="948"/>
                    <a:pt x="215" y="1004"/>
                  </a:cubicBezTo>
                  <a:cubicBezTo>
                    <a:pt x="159" y="1069"/>
                    <a:pt x="112" y="1144"/>
                    <a:pt x="140" y="1227"/>
                  </a:cubicBezTo>
                  <a:cubicBezTo>
                    <a:pt x="173" y="1313"/>
                    <a:pt x="272" y="1342"/>
                    <a:pt x="372" y="1342"/>
                  </a:cubicBezTo>
                  <a:cubicBezTo>
                    <a:pt x="414" y="1342"/>
                    <a:pt x="456" y="1337"/>
                    <a:pt x="493" y="1329"/>
                  </a:cubicBezTo>
                  <a:cubicBezTo>
                    <a:pt x="818" y="1274"/>
                    <a:pt x="1116" y="1134"/>
                    <a:pt x="1376" y="939"/>
                  </a:cubicBezTo>
                  <a:cubicBezTo>
                    <a:pt x="1469" y="883"/>
                    <a:pt x="1413" y="744"/>
                    <a:pt x="1385" y="670"/>
                  </a:cubicBezTo>
                  <a:cubicBezTo>
                    <a:pt x="1209" y="400"/>
                    <a:pt x="976" y="168"/>
                    <a:pt x="688" y="56"/>
                  </a:cubicBezTo>
                  <a:cubicBezTo>
                    <a:pt x="618" y="28"/>
                    <a:pt x="543" y="0"/>
                    <a:pt x="47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50"/>
            <p:cNvSpPr/>
            <p:nvPr/>
          </p:nvSpPr>
          <p:spPr>
            <a:xfrm>
              <a:off x="4776000" y="3208675"/>
              <a:ext cx="36275" cy="34050"/>
            </a:xfrm>
            <a:custGeom>
              <a:rect b="b" l="l" r="r" t="t"/>
              <a:pathLst>
                <a:path extrusionOk="0" h="1362" w="1451">
                  <a:moveTo>
                    <a:pt x="1394" y="716"/>
                  </a:moveTo>
                  <a:lnTo>
                    <a:pt x="1394" y="716"/>
                  </a:lnTo>
                  <a:cubicBezTo>
                    <a:pt x="1422" y="753"/>
                    <a:pt x="1432" y="800"/>
                    <a:pt x="1450" y="846"/>
                  </a:cubicBezTo>
                  <a:cubicBezTo>
                    <a:pt x="1450" y="800"/>
                    <a:pt x="1422" y="753"/>
                    <a:pt x="1394" y="716"/>
                  </a:cubicBezTo>
                  <a:close/>
                  <a:moveTo>
                    <a:pt x="1432" y="911"/>
                  </a:moveTo>
                  <a:lnTo>
                    <a:pt x="1432" y="911"/>
                  </a:lnTo>
                  <a:cubicBezTo>
                    <a:pt x="1422" y="930"/>
                    <a:pt x="1413" y="948"/>
                    <a:pt x="1385" y="958"/>
                  </a:cubicBezTo>
                  <a:cubicBezTo>
                    <a:pt x="1413" y="948"/>
                    <a:pt x="1422" y="939"/>
                    <a:pt x="1432" y="911"/>
                  </a:cubicBezTo>
                  <a:close/>
                  <a:moveTo>
                    <a:pt x="1413" y="948"/>
                  </a:moveTo>
                  <a:lnTo>
                    <a:pt x="1413" y="948"/>
                  </a:lnTo>
                  <a:cubicBezTo>
                    <a:pt x="1283" y="1041"/>
                    <a:pt x="1153" y="1125"/>
                    <a:pt x="1013" y="1190"/>
                  </a:cubicBezTo>
                  <a:cubicBezTo>
                    <a:pt x="1153" y="1125"/>
                    <a:pt x="1292" y="1041"/>
                    <a:pt x="1413" y="948"/>
                  </a:cubicBezTo>
                  <a:close/>
                  <a:moveTo>
                    <a:pt x="484" y="1"/>
                  </a:moveTo>
                  <a:cubicBezTo>
                    <a:pt x="437" y="1"/>
                    <a:pt x="391" y="10"/>
                    <a:pt x="344" y="29"/>
                  </a:cubicBezTo>
                  <a:cubicBezTo>
                    <a:pt x="298" y="56"/>
                    <a:pt x="261" y="94"/>
                    <a:pt x="233" y="122"/>
                  </a:cubicBezTo>
                  <a:cubicBezTo>
                    <a:pt x="214" y="168"/>
                    <a:pt x="205" y="214"/>
                    <a:pt x="224" y="261"/>
                  </a:cubicBezTo>
                  <a:cubicBezTo>
                    <a:pt x="233" y="307"/>
                    <a:pt x="270" y="354"/>
                    <a:pt x="298" y="391"/>
                  </a:cubicBezTo>
                  <a:lnTo>
                    <a:pt x="344" y="437"/>
                  </a:lnTo>
                  <a:lnTo>
                    <a:pt x="289" y="437"/>
                  </a:lnTo>
                  <a:cubicBezTo>
                    <a:pt x="233" y="437"/>
                    <a:pt x="196" y="447"/>
                    <a:pt x="159" y="465"/>
                  </a:cubicBezTo>
                  <a:cubicBezTo>
                    <a:pt x="112" y="484"/>
                    <a:pt x="75" y="512"/>
                    <a:pt x="56" y="540"/>
                  </a:cubicBezTo>
                  <a:cubicBezTo>
                    <a:pt x="29" y="577"/>
                    <a:pt x="1" y="633"/>
                    <a:pt x="19" y="679"/>
                  </a:cubicBezTo>
                  <a:cubicBezTo>
                    <a:pt x="29" y="725"/>
                    <a:pt x="66" y="772"/>
                    <a:pt x="103" y="800"/>
                  </a:cubicBezTo>
                  <a:cubicBezTo>
                    <a:pt x="131" y="818"/>
                    <a:pt x="177" y="846"/>
                    <a:pt x="214" y="855"/>
                  </a:cubicBezTo>
                  <a:cubicBezTo>
                    <a:pt x="289" y="865"/>
                    <a:pt x="344" y="883"/>
                    <a:pt x="400" y="893"/>
                  </a:cubicBezTo>
                  <a:cubicBezTo>
                    <a:pt x="344" y="911"/>
                    <a:pt x="289" y="939"/>
                    <a:pt x="233" y="986"/>
                  </a:cubicBezTo>
                  <a:cubicBezTo>
                    <a:pt x="205" y="1004"/>
                    <a:pt x="177" y="1041"/>
                    <a:pt x="168" y="1078"/>
                  </a:cubicBezTo>
                  <a:cubicBezTo>
                    <a:pt x="159" y="1116"/>
                    <a:pt x="140" y="1162"/>
                    <a:pt x="159" y="1209"/>
                  </a:cubicBezTo>
                  <a:cubicBezTo>
                    <a:pt x="168" y="1255"/>
                    <a:pt x="196" y="1283"/>
                    <a:pt x="224" y="1311"/>
                  </a:cubicBezTo>
                  <a:cubicBezTo>
                    <a:pt x="261" y="1329"/>
                    <a:pt x="298" y="1348"/>
                    <a:pt x="344" y="1357"/>
                  </a:cubicBezTo>
                  <a:cubicBezTo>
                    <a:pt x="369" y="1360"/>
                    <a:pt x="393" y="1361"/>
                    <a:pt x="416" y="1361"/>
                  </a:cubicBezTo>
                  <a:cubicBezTo>
                    <a:pt x="472" y="1361"/>
                    <a:pt x="524" y="1354"/>
                    <a:pt x="577" y="1348"/>
                  </a:cubicBezTo>
                  <a:cubicBezTo>
                    <a:pt x="724" y="1311"/>
                    <a:pt x="872" y="1265"/>
                    <a:pt x="1010" y="1192"/>
                  </a:cubicBezTo>
                  <a:lnTo>
                    <a:pt x="1010" y="1192"/>
                  </a:lnTo>
                  <a:cubicBezTo>
                    <a:pt x="872" y="1265"/>
                    <a:pt x="724" y="1311"/>
                    <a:pt x="577" y="1329"/>
                  </a:cubicBezTo>
                  <a:cubicBezTo>
                    <a:pt x="522" y="1343"/>
                    <a:pt x="468" y="1352"/>
                    <a:pt x="410" y="1352"/>
                  </a:cubicBezTo>
                  <a:cubicBezTo>
                    <a:pt x="389" y="1352"/>
                    <a:pt x="367" y="1350"/>
                    <a:pt x="344" y="1348"/>
                  </a:cubicBezTo>
                  <a:cubicBezTo>
                    <a:pt x="307" y="1329"/>
                    <a:pt x="270" y="1320"/>
                    <a:pt x="233" y="1301"/>
                  </a:cubicBezTo>
                  <a:cubicBezTo>
                    <a:pt x="214" y="1274"/>
                    <a:pt x="187" y="1236"/>
                    <a:pt x="177" y="1209"/>
                  </a:cubicBezTo>
                  <a:cubicBezTo>
                    <a:pt x="168" y="1171"/>
                    <a:pt x="177" y="1134"/>
                    <a:pt x="187" y="1097"/>
                  </a:cubicBezTo>
                  <a:cubicBezTo>
                    <a:pt x="205" y="1069"/>
                    <a:pt x="224" y="1041"/>
                    <a:pt x="261" y="1023"/>
                  </a:cubicBezTo>
                  <a:cubicBezTo>
                    <a:pt x="317" y="976"/>
                    <a:pt x="391" y="948"/>
                    <a:pt x="456" y="930"/>
                  </a:cubicBezTo>
                  <a:lnTo>
                    <a:pt x="502" y="911"/>
                  </a:lnTo>
                  <a:lnTo>
                    <a:pt x="456" y="893"/>
                  </a:lnTo>
                  <a:cubicBezTo>
                    <a:pt x="372" y="855"/>
                    <a:pt x="298" y="855"/>
                    <a:pt x="214" y="837"/>
                  </a:cubicBezTo>
                  <a:cubicBezTo>
                    <a:pt x="177" y="818"/>
                    <a:pt x="140" y="809"/>
                    <a:pt x="112" y="790"/>
                  </a:cubicBezTo>
                  <a:cubicBezTo>
                    <a:pt x="75" y="763"/>
                    <a:pt x="47" y="725"/>
                    <a:pt x="47" y="707"/>
                  </a:cubicBezTo>
                  <a:cubicBezTo>
                    <a:pt x="38" y="670"/>
                    <a:pt x="47" y="633"/>
                    <a:pt x="75" y="605"/>
                  </a:cubicBezTo>
                  <a:cubicBezTo>
                    <a:pt x="94" y="567"/>
                    <a:pt x="122" y="540"/>
                    <a:pt x="159" y="530"/>
                  </a:cubicBezTo>
                  <a:cubicBezTo>
                    <a:pt x="191" y="512"/>
                    <a:pt x="228" y="507"/>
                    <a:pt x="268" y="507"/>
                  </a:cubicBezTo>
                  <a:cubicBezTo>
                    <a:pt x="307" y="507"/>
                    <a:pt x="349" y="512"/>
                    <a:pt x="391" y="512"/>
                  </a:cubicBezTo>
                  <a:lnTo>
                    <a:pt x="465" y="512"/>
                  </a:lnTo>
                  <a:lnTo>
                    <a:pt x="410" y="465"/>
                  </a:lnTo>
                  <a:cubicBezTo>
                    <a:pt x="372" y="437"/>
                    <a:pt x="344" y="400"/>
                    <a:pt x="317" y="382"/>
                  </a:cubicBezTo>
                  <a:cubicBezTo>
                    <a:pt x="289" y="344"/>
                    <a:pt x="261" y="307"/>
                    <a:pt x="252" y="279"/>
                  </a:cubicBezTo>
                  <a:cubicBezTo>
                    <a:pt x="242" y="242"/>
                    <a:pt x="242" y="196"/>
                    <a:pt x="261" y="159"/>
                  </a:cubicBezTo>
                  <a:cubicBezTo>
                    <a:pt x="289" y="122"/>
                    <a:pt x="307" y="94"/>
                    <a:pt x="344" y="75"/>
                  </a:cubicBezTo>
                  <a:cubicBezTo>
                    <a:pt x="372" y="56"/>
                    <a:pt x="428" y="47"/>
                    <a:pt x="456" y="47"/>
                  </a:cubicBezTo>
                  <a:cubicBezTo>
                    <a:pt x="502" y="47"/>
                    <a:pt x="540" y="47"/>
                    <a:pt x="586" y="56"/>
                  </a:cubicBezTo>
                  <a:cubicBezTo>
                    <a:pt x="633" y="66"/>
                    <a:pt x="670" y="75"/>
                    <a:pt x="716" y="103"/>
                  </a:cubicBezTo>
                  <a:cubicBezTo>
                    <a:pt x="763" y="112"/>
                    <a:pt x="790" y="140"/>
                    <a:pt x="828" y="159"/>
                  </a:cubicBezTo>
                  <a:cubicBezTo>
                    <a:pt x="976" y="242"/>
                    <a:pt x="1116" y="372"/>
                    <a:pt x="1236" y="493"/>
                  </a:cubicBezTo>
                  <a:cubicBezTo>
                    <a:pt x="1292" y="567"/>
                    <a:pt x="1348" y="633"/>
                    <a:pt x="1394" y="716"/>
                  </a:cubicBezTo>
                  <a:cubicBezTo>
                    <a:pt x="1348" y="633"/>
                    <a:pt x="1301" y="567"/>
                    <a:pt x="1246" y="493"/>
                  </a:cubicBezTo>
                  <a:cubicBezTo>
                    <a:pt x="1134" y="354"/>
                    <a:pt x="1004" y="233"/>
                    <a:pt x="837" y="149"/>
                  </a:cubicBezTo>
                  <a:cubicBezTo>
                    <a:pt x="809" y="122"/>
                    <a:pt x="763" y="103"/>
                    <a:pt x="725" y="94"/>
                  </a:cubicBezTo>
                  <a:cubicBezTo>
                    <a:pt x="679" y="66"/>
                    <a:pt x="642" y="56"/>
                    <a:pt x="595" y="47"/>
                  </a:cubicBezTo>
                  <a:cubicBezTo>
                    <a:pt x="577" y="10"/>
                    <a:pt x="530" y="1"/>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50"/>
            <p:cNvSpPr/>
            <p:nvPr/>
          </p:nvSpPr>
          <p:spPr>
            <a:xfrm>
              <a:off x="4787850" y="3230050"/>
              <a:ext cx="24175" cy="1175"/>
            </a:xfrm>
            <a:custGeom>
              <a:rect b="b" l="l" r="r" t="t"/>
              <a:pathLst>
                <a:path extrusionOk="0" h="47" w="967">
                  <a:moveTo>
                    <a:pt x="484" y="0"/>
                  </a:moveTo>
                  <a:cubicBezTo>
                    <a:pt x="400" y="0"/>
                    <a:pt x="326" y="0"/>
                    <a:pt x="242" y="10"/>
                  </a:cubicBezTo>
                  <a:cubicBezTo>
                    <a:pt x="159" y="10"/>
                    <a:pt x="75" y="28"/>
                    <a:pt x="1" y="38"/>
                  </a:cubicBezTo>
                  <a:cubicBezTo>
                    <a:pt x="75" y="38"/>
                    <a:pt x="159" y="38"/>
                    <a:pt x="233" y="47"/>
                  </a:cubicBezTo>
                  <a:lnTo>
                    <a:pt x="474" y="38"/>
                  </a:lnTo>
                  <a:lnTo>
                    <a:pt x="716" y="28"/>
                  </a:lnTo>
                  <a:lnTo>
                    <a:pt x="967" y="28"/>
                  </a:lnTo>
                  <a:cubicBezTo>
                    <a:pt x="892" y="0"/>
                    <a:pt x="809" y="0"/>
                    <a:pt x="7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50"/>
            <p:cNvSpPr/>
            <p:nvPr/>
          </p:nvSpPr>
          <p:spPr>
            <a:xfrm>
              <a:off x="4786925" y="3220525"/>
              <a:ext cx="25575" cy="9075"/>
            </a:xfrm>
            <a:custGeom>
              <a:rect b="b" l="l" r="r" t="t"/>
              <a:pathLst>
                <a:path extrusionOk="0" h="363" w="1023">
                  <a:moveTo>
                    <a:pt x="0" y="1"/>
                  </a:moveTo>
                  <a:lnTo>
                    <a:pt x="242" y="103"/>
                  </a:lnTo>
                  <a:cubicBezTo>
                    <a:pt x="326" y="140"/>
                    <a:pt x="418" y="159"/>
                    <a:pt x="502" y="196"/>
                  </a:cubicBezTo>
                  <a:cubicBezTo>
                    <a:pt x="576" y="233"/>
                    <a:pt x="669" y="261"/>
                    <a:pt x="753" y="289"/>
                  </a:cubicBezTo>
                  <a:cubicBezTo>
                    <a:pt x="846" y="316"/>
                    <a:pt x="929" y="344"/>
                    <a:pt x="1022" y="363"/>
                  </a:cubicBezTo>
                  <a:cubicBezTo>
                    <a:pt x="976" y="344"/>
                    <a:pt x="939" y="326"/>
                    <a:pt x="892" y="316"/>
                  </a:cubicBezTo>
                  <a:cubicBezTo>
                    <a:pt x="846" y="298"/>
                    <a:pt x="809" y="279"/>
                    <a:pt x="762" y="270"/>
                  </a:cubicBezTo>
                  <a:lnTo>
                    <a:pt x="511" y="177"/>
                  </a:lnTo>
                  <a:lnTo>
                    <a:pt x="251" y="84"/>
                  </a:lnTo>
                  <a:cubicBezTo>
                    <a:pt x="177" y="56"/>
                    <a:pt x="93"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50"/>
            <p:cNvSpPr/>
            <p:nvPr/>
          </p:nvSpPr>
          <p:spPr>
            <a:xfrm>
              <a:off x="4796675" y="3228650"/>
              <a:ext cx="7000" cy="850"/>
            </a:xfrm>
            <a:custGeom>
              <a:rect b="b" l="l" r="r" t="t"/>
              <a:pathLst>
                <a:path extrusionOk="0" h="34" w="280">
                  <a:moveTo>
                    <a:pt x="140" y="1"/>
                  </a:moveTo>
                  <a:cubicBezTo>
                    <a:pt x="94" y="10"/>
                    <a:pt x="47" y="10"/>
                    <a:pt x="1" y="19"/>
                  </a:cubicBezTo>
                  <a:cubicBezTo>
                    <a:pt x="24" y="29"/>
                    <a:pt x="52" y="33"/>
                    <a:pt x="77" y="33"/>
                  </a:cubicBezTo>
                  <a:cubicBezTo>
                    <a:pt x="103" y="33"/>
                    <a:pt x="126" y="29"/>
                    <a:pt x="140" y="19"/>
                  </a:cubicBezTo>
                  <a:lnTo>
                    <a:pt x="214" y="19"/>
                  </a:lnTo>
                  <a:cubicBezTo>
                    <a:pt x="233" y="10"/>
                    <a:pt x="261" y="10"/>
                    <a:pt x="279" y="10"/>
                  </a:cubicBezTo>
                  <a:cubicBezTo>
                    <a:pt x="261" y="1"/>
                    <a:pt x="233" y="1"/>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50"/>
            <p:cNvSpPr/>
            <p:nvPr/>
          </p:nvSpPr>
          <p:spPr>
            <a:xfrm>
              <a:off x="4794125" y="3227950"/>
              <a:ext cx="4425" cy="975"/>
            </a:xfrm>
            <a:custGeom>
              <a:rect b="b" l="l" r="r" t="t"/>
              <a:pathLst>
                <a:path extrusionOk="0" h="39" w="177">
                  <a:moveTo>
                    <a:pt x="84" y="1"/>
                  </a:moveTo>
                  <a:cubicBezTo>
                    <a:pt x="56" y="19"/>
                    <a:pt x="28" y="29"/>
                    <a:pt x="0" y="38"/>
                  </a:cubicBezTo>
                  <a:lnTo>
                    <a:pt x="84" y="38"/>
                  </a:lnTo>
                  <a:cubicBezTo>
                    <a:pt x="103" y="38"/>
                    <a:pt x="121" y="29"/>
                    <a:pt x="130" y="29"/>
                  </a:cubicBezTo>
                  <a:cubicBezTo>
                    <a:pt x="149" y="29"/>
                    <a:pt x="168" y="19"/>
                    <a:pt x="177" y="19"/>
                  </a:cubicBezTo>
                  <a:cubicBezTo>
                    <a:pt x="168" y="1"/>
                    <a:pt x="140" y="1"/>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50"/>
            <p:cNvSpPr/>
            <p:nvPr/>
          </p:nvSpPr>
          <p:spPr>
            <a:xfrm>
              <a:off x="4794125" y="3226700"/>
              <a:ext cx="6525" cy="1050"/>
            </a:xfrm>
            <a:custGeom>
              <a:rect b="b" l="l" r="r" t="t"/>
              <a:pathLst>
                <a:path extrusionOk="0" h="42" w="261">
                  <a:moveTo>
                    <a:pt x="47" y="0"/>
                  </a:moveTo>
                  <a:cubicBezTo>
                    <a:pt x="31" y="0"/>
                    <a:pt x="16" y="1"/>
                    <a:pt x="0" y="4"/>
                  </a:cubicBezTo>
                  <a:cubicBezTo>
                    <a:pt x="38" y="23"/>
                    <a:pt x="84" y="23"/>
                    <a:pt x="130" y="42"/>
                  </a:cubicBezTo>
                  <a:lnTo>
                    <a:pt x="261" y="42"/>
                  </a:lnTo>
                  <a:cubicBezTo>
                    <a:pt x="242" y="32"/>
                    <a:pt x="223" y="23"/>
                    <a:pt x="196" y="23"/>
                  </a:cubicBezTo>
                  <a:cubicBezTo>
                    <a:pt x="177" y="4"/>
                    <a:pt x="149" y="4"/>
                    <a:pt x="130" y="4"/>
                  </a:cubicBezTo>
                  <a:cubicBezTo>
                    <a:pt x="106" y="4"/>
                    <a:pt x="77"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50"/>
            <p:cNvSpPr/>
            <p:nvPr/>
          </p:nvSpPr>
          <p:spPr>
            <a:xfrm>
              <a:off x="4802950" y="3227725"/>
              <a:ext cx="3975" cy="1200"/>
            </a:xfrm>
            <a:custGeom>
              <a:rect b="b" l="l" r="r" t="t"/>
              <a:pathLst>
                <a:path extrusionOk="0" h="48" w="159">
                  <a:moveTo>
                    <a:pt x="0" y="1"/>
                  </a:moveTo>
                  <a:cubicBezTo>
                    <a:pt x="19" y="28"/>
                    <a:pt x="47" y="28"/>
                    <a:pt x="75" y="38"/>
                  </a:cubicBezTo>
                  <a:cubicBezTo>
                    <a:pt x="103" y="47"/>
                    <a:pt x="140" y="47"/>
                    <a:pt x="158" y="47"/>
                  </a:cubicBezTo>
                  <a:cubicBezTo>
                    <a:pt x="140" y="28"/>
                    <a:pt x="103" y="28"/>
                    <a:pt x="75" y="10"/>
                  </a:cubicBezTo>
                  <a:cubicBezTo>
                    <a:pt x="56"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50"/>
            <p:cNvSpPr/>
            <p:nvPr/>
          </p:nvSpPr>
          <p:spPr>
            <a:xfrm>
              <a:off x="4780425" y="3222150"/>
              <a:ext cx="5825" cy="950"/>
            </a:xfrm>
            <a:custGeom>
              <a:rect b="b" l="l" r="r" t="t"/>
              <a:pathLst>
                <a:path extrusionOk="0" h="38" w="233">
                  <a:moveTo>
                    <a:pt x="121" y="1"/>
                  </a:moveTo>
                  <a:cubicBezTo>
                    <a:pt x="84" y="19"/>
                    <a:pt x="37" y="28"/>
                    <a:pt x="0" y="38"/>
                  </a:cubicBezTo>
                  <a:lnTo>
                    <a:pt x="121" y="38"/>
                  </a:lnTo>
                  <a:cubicBezTo>
                    <a:pt x="140" y="38"/>
                    <a:pt x="158" y="28"/>
                    <a:pt x="177" y="28"/>
                  </a:cubicBezTo>
                  <a:cubicBezTo>
                    <a:pt x="205" y="28"/>
                    <a:pt x="214" y="19"/>
                    <a:pt x="233" y="19"/>
                  </a:cubicBezTo>
                  <a:cubicBezTo>
                    <a:pt x="223" y="1"/>
                    <a:pt x="205" y="1"/>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50"/>
            <p:cNvSpPr/>
            <p:nvPr/>
          </p:nvSpPr>
          <p:spPr>
            <a:xfrm>
              <a:off x="4784600" y="3223075"/>
              <a:ext cx="4450" cy="725"/>
            </a:xfrm>
            <a:custGeom>
              <a:rect b="b" l="l" r="r" t="t"/>
              <a:pathLst>
                <a:path extrusionOk="0" h="29" w="178">
                  <a:moveTo>
                    <a:pt x="84" y="1"/>
                  </a:moveTo>
                  <a:cubicBezTo>
                    <a:pt x="56" y="1"/>
                    <a:pt x="47" y="10"/>
                    <a:pt x="38" y="10"/>
                  </a:cubicBezTo>
                  <a:cubicBezTo>
                    <a:pt x="19" y="10"/>
                    <a:pt x="10" y="10"/>
                    <a:pt x="0" y="29"/>
                  </a:cubicBezTo>
                  <a:lnTo>
                    <a:pt x="93" y="29"/>
                  </a:lnTo>
                  <a:cubicBezTo>
                    <a:pt x="112" y="29"/>
                    <a:pt x="140" y="10"/>
                    <a:pt x="177" y="10"/>
                  </a:cubicBezTo>
                  <a:cubicBezTo>
                    <a:pt x="158" y="1"/>
                    <a:pt x="140"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50"/>
            <p:cNvSpPr/>
            <p:nvPr/>
          </p:nvSpPr>
          <p:spPr>
            <a:xfrm>
              <a:off x="4779950" y="3223775"/>
              <a:ext cx="2350" cy="725"/>
            </a:xfrm>
            <a:custGeom>
              <a:rect b="b" l="l" r="r" t="t"/>
              <a:pathLst>
                <a:path extrusionOk="0" h="29" w="94">
                  <a:moveTo>
                    <a:pt x="47" y="1"/>
                  </a:moveTo>
                  <a:cubicBezTo>
                    <a:pt x="38" y="1"/>
                    <a:pt x="38" y="10"/>
                    <a:pt x="19" y="10"/>
                  </a:cubicBezTo>
                  <a:cubicBezTo>
                    <a:pt x="10" y="19"/>
                    <a:pt x="1" y="19"/>
                    <a:pt x="1" y="29"/>
                  </a:cubicBezTo>
                  <a:cubicBezTo>
                    <a:pt x="19" y="29"/>
                    <a:pt x="38" y="29"/>
                    <a:pt x="47" y="19"/>
                  </a:cubicBezTo>
                  <a:cubicBezTo>
                    <a:pt x="56" y="10"/>
                    <a:pt x="56" y="10"/>
                    <a:pt x="66" y="10"/>
                  </a:cubicBezTo>
                  <a:cubicBezTo>
                    <a:pt x="84" y="10"/>
                    <a:pt x="84" y="1"/>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50"/>
            <p:cNvSpPr/>
            <p:nvPr/>
          </p:nvSpPr>
          <p:spPr>
            <a:xfrm>
              <a:off x="4784825" y="3210550"/>
              <a:ext cx="5375" cy="1875"/>
            </a:xfrm>
            <a:custGeom>
              <a:rect b="b" l="l" r="r" t="t"/>
              <a:pathLst>
                <a:path extrusionOk="0" h="75" w="215">
                  <a:moveTo>
                    <a:pt x="94" y="0"/>
                  </a:moveTo>
                  <a:cubicBezTo>
                    <a:pt x="75" y="0"/>
                    <a:pt x="47" y="19"/>
                    <a:pt x="38" y="28"/>
                  </a:cubicBezTo>
                  <a:cubicBezTo>
                    <a:pt x="10" y="37"/>
                    <a:pt x="1" y="47"/>
                    <a:pt x="1" y="74"/>
                  </a:cubicBezTo>
                  <a:cubicBezTo>
                    <a:pt x="29" y="37"/>
                    <a:pt x="57" y="28"/>
                    <a:pt x="94" y="28"/>
                  </a:cubicBezTo>
                  <a:lnTo>
                    <a:pt x="214" y="28"/>
                  </a:lnTo>
                  <a:cubicBezTo>
                    <a:pt x="214" y="28"/>
                    <a:pt x="196" y="19"/>
                    <a:pt x="187" y="19"/>
                  </a:cubicBezTo>
                  <a:cubicBezTo>
                    <a:pt x="177" y="0"/>
                    <a:pt x="168"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50"/>
            <p:cNvSpPr/>
            <p:nvPr/>
          </p:nvSpPr>
          <p:spPr>
            <a:xfrm>
              <a:off x="4788075" y="3211700"/>
              <a:ext cx="5150" cy="1650"/>
            </a:xfrm>
            <a:custGeom>
              <a:rect b="b" l="l" r="r" t="t"/>
              <a:pathLst>
                <a:path extrusionOk="0" h="66" w="206">
                  <a:moveTo>
                    <a:pt x="1" y="1"/>
                  </a:moveTo>
                  <a:cubicBezTo>
                    <a:pt x="19" y="1"/>
                    <a:pt x="38" y="19"/>
                    <a:pt x="66" y="28"/>
                  </a:cubicBezTo>
                  <a:cubicBezTo>
                    <a:pt x="84" y="28"/>
                    <a:pt x="103" y="38"/>
                    <a:pt x="112" y="38"/>
                  </a:cubicBezTo>
                  <a:lnTo>
                    <a:pt x="159" y="47"/>
                  </a:lnTo>
                  <a:cubicBezTo>
                    <a:pt x="177" y="47"/>
                    <a:pt x="187" y="47"/>
                    <a:pt x="205" y="66"/>
                  </a:cubicBezTo>
                  <a:cubicBezTo>
                    <a:pt x="196" y="38"/>
                    <a:pt x="177" y="38"/>
                    <a:pt x="159" y="28"/>
                  </a:cubicBezTo>
                  <a:cubicBezTo>
                    <a:pt x="140" y="28"/>
                    <a:pt x="131" y="19"/>
                    <a:pt x="103" y="19"/>
                  </a:cubicBezTo>
                  <a:cubicBezTo>
                    <a:pt x="66"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50"/>
            <p:cNvSpPr/>
            <p:nvPr/>
          </p:nvSpPr>
          <p:spPr>
            <a:xfrm>
              <a:off x="4791800" y="3211000"/>
              <a:ext cx="4450" cy="2350"/>
            </a:xfrm>
            <a:custGeom>
              <a:rect b="b" l="l" r="r" t="t"/>
              <a:pathLst>
                <a:path extrusionOk="0" h="94" w="178">
                  <a:moveTo>
                    <a:pt x="1" y="1"/>
                  </a:moveTo>
                  <a:cubicBezTo>
                    <a:pt x="38" y="19"/>
                    <a:pt x="56" y="29"/>
                    <a:pt x="84" y="47"/>
                  </a:cubicBezTo>
                  <a:cubicBezTo>
                    <a:pt x="121" y="66"/>
                    <a:pt x="140" y="75"/>
                    <a:pt x="177" y="94"/>
                  </a:cubicBezTo>
                  <a:lnTo>
                    <a:pt x="140" y="56"/>
                  </a:lnTo>
                  <a:cubicBezTo>
                    <a:pt x="131" y="47"/>
                    <a:pt x="103" y="47"/>
                    <a:pt x="93" y="29"/>
                  </a:cubicBezTo>
                  <a:cubicBezTo>
                    <a:pt x="84" y="19"/>
                    <a:pt x="56" y="10"/>
                    <a:pt x="47" y="10"/>
                  </a:cubicBezTo>
                  <a:cubicBezTo>
                    <a:pt x="38" y="1"/>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50"/>
            <p:cNvSpPr/>
            <p:nvPr/>
          </p:nvSpPr>
          <p:spPr>
            <a:xfrm>
              <a:off x="4787850" y="3212400"/>
              <a:ext cx="3050" cy="950"/>
            </a:xfrm>
            <a:custGeom>
              <a:rect b="b" l="l" r="r" t="t"/>
              <a:pathLst>
                <a:path extrusionOk="0" h="38" w="122">
                  <a:moveTo>
                    <a:pt x="28" y="0"/>
                  </a:moveTo>
                  <a:cubicBezTo>
                    <a:pt x="19" y="0"/>
                    <a:pt x="10" y="10"/>
                    <a:pt x="1" y="10"/>
                  </a:cubicBezTo>
                  <a:cubicBezTo>
                    <a:pt x="19" y="19"/>
                    <a:pt x="47" y="19"/>
                    <a:pt x="56" y="19"/>
                  </a:cubicBezTo>
                  <a:cubicBezTo>
                    <a:pt x="75" y="38"/>
                    <a:pt x="103" y="38"/>
                    <a:pt x="121" y="38"/>
                  </a:cubicBezTo>
                  <a:cubicBezTo>
                    <a:pt x="112" y="10"/>
                    <a:pt x="93" y="0"/>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50"/>
            <p:cNvSpPr/>
            <p:nvPr/>
          </p:nvSpPr>
          <p:spPr>
            <a:xfrm>
              <a:off x="4808525" y="3223325"/>
              <a:ext cx="2800" cy="4200"/>
            </a:xfrm>
            <a:custGeom>
              <a:rect b="b" l="l" r="r" t="t"/>
              <a:pathLst>
                <a:path extrusionOk="0" h="168" w="112">
                  <a:moveTo>
                    <a:pt x="0" y="0"/>
                  </a:moveTo>
                  <a:lnTo>
                    <a:pt x="0" y="0"/>
                  </a:lnTo>
                  <a:cubicBezTo>
                    <a:pt x="19" y="28"/>
                    <a:pt x="38" y="65"/>
                    <a:pt x="56" y="84"/>
                  </a:cubicBezTo>
                  <a:cubicBezTo>
                    <a:pt x="75" y="112"/>
                    <a:pt x="84" y="139"/>
                    <a:pt x="112" y="167"/>
                  </a:cubicBezTo>
                  <a:cubicBezTo>
                    <a:pt x="112" y="158"/>
                    <a:pt x="103" y="130"/>
                    <a:pt x="93" y="121"/>
                  </a:cubicBezTo>
                  <a:cubicBezTo>
                    <a:pt x="84" y="102"/>
                    <a:pt x="84" y="84"/>
                    <a:pt x="75" y="74"/>
                  </a:cubicBezTo>
                  <a:cubicBezTo>
                    <a:pt x="65" y="47"/>
                    <a:pt x="3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50"/>
            <p:cNvSpPr/>
            <p:nvPr/>
          </p:nvSpPr>
          <p:spPr>
            <a:xfrm>
              <a:off x="4806900" y="3223325"/>
              <a:ext cx="2350" cy="3275"/>
            </a:xfrm>
            <a:custGeom>
              <a:rect b="b" l="l" r="r" t="t"/>
              <a:pathLst>
                <a:path extrusionOk="0" h="131" w="94">
                  <a:moveTo>
                    <a:pt x="0" y="0"/>
                  </a:moveTo>
                  <a:lnTo>
                    <a:pt x="0" y="0"/>
                  </a:lnTo>
                  <a:cubicBezTo>
                    <a:pt x="10" y="19"/>
                    <a:pt x="10" y="28"/>
                    <a:pt x="28" y="37"/>
                  </a:cubicBezTo>
                  <a:cubicBezTo>
                    <a:pt x="38" y="47"/>
                    <a:pt x="38" y="65"/>
                    <a:pt x="47" y="74"/>
                  </a:cubicBezTo>
                  <a:cubicBezTo>
                    <a:pt x="56" y="93"/>
                    <a:pt x="84" y="102"/>
                    <a:pt x="93" y="130"/>
                  </a:cubicBezTo>
                  <a:cubicBezTo>
                    <a:pt x="93" y="121"/>
                    <a:pt x="93" y="93"/>
                    <a:pt x="84" y="84"/>
                  </a:cubicBezTo>
                  <a:cubicBezTo>
                    <a:pt x="65" y="74"/>
                    <a:pt x="65" y="65"/>
                    <a:pt x="56" y="47"/>
                  </a:cubicBezTo>
                  <a:cubicBezTo>
                    <a:pt x="47" y="28"/>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50"/>
            <p:cNvSpPr/>
            <p:nvPr/>
          </p:nvSpPr>
          <p:spPr>
            <a:xfrm>
              <a:off x="4804100" y="3224475"/>
              <a:ext cx="3525" cy="1650"/>
            </a:xfrm>
            <a:custGeom>
              <a:rect b="b" l="l" r="r" t="t"/>
              <a:pathLst>
                <a:path extrusionOk="0" h="66" w="141">
                  <a:moveTo>
                    <a:pt x="1" y="1"/>
                  </a:moveTo>
                  <a:lnTo>
                    <a:pt x="66" y="38"/>
                  </a:lnTo>
                  <a:cubicBezTo>
                    <a:pt x="94" y="47"/>
                    <a:pt x="112" y="66"/>
                    <a:pt x="140" y="66"/>
                  </a:cubicBezTo>
                  <a:cubicBezTo>
                    <a:pt x="112" y="38"/>
                    <a:pt x="94" y="28"/>
                    <a:pt x="66" y="19"/>
                  </a:cubicBezTo>
                  <a:cubicBezTo>
                    <a:pt x="57" y="19"/>
                    <a:pt x="47"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50"/>
            <p:cNvSpPr/>
            <p:nvPr/>
          </p:nvSpPr>
          <p:spPr>
            <a:xfrm>
              <a:off x="4803650" y="3221925"/>
              <a:ext cx="2800" cy="2100"/>
            </a:xfrm>
            <a:custGeom>
              <a:rect b="b" l="l" r="r" t="t"/>
              <a:pathLst>
                <a:path extrusionOk="0" h="84" w="112">
                  <a:moveTo>
                    <a:pt x="0" y="0"/>
                  </a:moveTo>
                  <a:lnTo>
                    <a:pt x="47" y="47"/>
                  </a:lnTo>
                  <a:cubicBezTo>
                    <a:pt x="65" y="56"/>
                    <a:pt x="84" y="75"/>
                    <a:pt x="112" y="84"/>
                  </a:cubicBezTo>
                  <a:cubicBezTo>
                    <a:pt x="93" y="56"/>
                    <a:pt x="84" y="47"/>
                    <a:pt x="65" y="37"/>
                  </a:cubicBezTo>
                  <a:cubicBezTo>
                    <a:pt x="47" y="28"/>
                    <a:pt x="28"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50"/>
            <p:cNvSpPr/>
            <p:nvPr/>
          </p:nvSpPr>
          <p:spPr>
            <a:xfrm>
              <a:off x="4804350" y="3219125"/>
              <a:ext cx="3275" cy="2825"/>
            </a:xfrm>
            <a:custGeom>
              <a:rect b="b" l="l" r="r" t="t"/>
              <a:pathLst>
                <a:path extrusionOk="0" h="113" w="131">
                  <a:moveTo>
                    <a:pt x="0" y="1"/>
                  </a:moveTo>
                  <a:lnTo>
                    <a:pt x="0" y="1"/>
                  </a:lnTo>
                  <a:cubicBezTo>
                    <a:pt x="10" y="29"/>
                    <a:pt x="37" y="47"/>
                    <a:pt x="56" y="66"/>
                  </a:cubicBezTo>
                  <a:cubicBezTo>
                    <a:pt x="65" y="94"/>
                    <a:pt x="102" y="103"/>
                    <a:pt x="130" y="112"/>
                  </a:cubicBezTo>
                  <a:cubicBezTo>
                    <a:pt x="102" y="94"/>
                    <a:pt x="84" y="66"/>
                    <a:pt x="65" y="47"/>
                  </a:cubicBezTo>
                  <a:cubicBezTo>
                    <a:pt x="56" y="1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50"/>
            <p:cNvSpPr/>
            <p:nvPr/>
          </p:nvSpPr>
          <p:spPr>
            <a:xfrm>
              <a:off x="4782750" y="3240275"/>
              <a:ext cx="5600" cy="1175"/>
            </a:xfrm>
            <a:custGeom>
              <a:rect b="b" l="l" r="r" t="t"/>
              <a:pathLst>
                <a:path extrusionOk="0" h="47" w="224">
                  <a:moveTo>
                    <a:pt x="0" y="0"/>
                  </a:moveTo>
                  <a:cubicBezTo>
                    <a:pt x="19" y="10"/>
                    <a:pt x="37" y="19"/>
                    <a:pt x="47" y="19"/>
                  </a:cubicBezTo>
                  <a:cubicBezTo>
                    <a:pt x="74" y="37"/>
                    <a:pt x="84" y="47"/>
                    <a:pt x="112" y="47"/>
                  </a:cubicBezTo>
                  <a:cubicBezTo>
                    <a:pt x="140" y="47"/>
                    <a:pt x="186" y="47"/>
                    <a:pt x="223" y="37"/>
                  </a:cubicBezTo>
                  <a:lnTo>
                    <a:pt x="167" y="37"/>
                  </a:lnTo>
                  <a:cubicBezTo>
                    <a:pt x="140" y="37"/>
                    <a:pt x="130" y="19"/>
                    <a:pt x="112" y="19"/>
                  </a:cubicBezTo>
                  <a:cubicBezTo>
                    <a:pt x="74" y="19"/>
                    <a:pt x="3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50"/>
            <p:cNvSpPr/>
            <p:nvPr/>
          </p:nvSpPr>
          <p:spPr>
            <a:xfrm>
              <a:off x="4785075" y="3240025"/>
              <a:ext cx="4650" cy="500"/>
            </a:xfrm>
            <a:custGeom>
              <a:rect b="b" l="l" r="r" t="t"/>
              <a:pathLst>
                <a:path extrusionOk="0" h="20" w="186">
                  <a:moveTo>
                    <a:pt x="0" y="1"/>
                  </a:moveTo>
                  <a:cubicBezTo>
                    <a:pt x="19" y="10"/>
                    <a:pt x="28" y="10"/>
                    <a:pt x="47" y="10"/>
                  </a:cubicBezTo>
                  <a:cubicBezTo>
                    <a:pt x="65" y="20"/>
                    <a:pt x="84" y="20"/>
                    <a:pt x="93" y="20"/>
                  </a:cubicBezTo>
                  <a:cubicBezTo>
                    <a:pt x="130" y="20"/>
                    <a:pt x="167" y="2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50"/>
            <p:cNvSpPr/>
            <p:nvPr/>
          </p:nvSpPr>
          <p:spPr>
            <a:xfrm>
              <a:off x="4787850" y="3238875"/>
              <a:ext cx="4900" cy="725"/>
            </a:xfrm>
            <a:custGeom>
              <a:rect b="b" l="l" r="r" t="t"/>
              <a:pathLst>
                <a:path extrusionOk="0" h="29" w="196">
                  <a:moveTo>
                    <a:pt x="103" y="1"/>
                  </a:moveTo>
                  <a:cubicBezTo>
                    <a:pt x="66" y="1"/>
                    <a:pt x="28" y="1"/>
                    <a:pt x="1" y="10"/>
                  </a:cubicBezTo>
                  <a:cubicBezTo>
                    <a:pt x="28" y="19"/>
                    <a:pt x="66" y="19"/>
                    <a:pt x="103" y="28"/>
                  </a:cubicBezTo>
                  <a:cubicBezTo>
                    <a:pt x="112" y="28"/>
                    <a:pt x="140" y="19"/>
                    <a:pt x="149" y="19"/>
                  </a:cubicBezTo>
                  <a:cubicBezTo>
                    <a:pt x="159" y="10"/>
                    <a:pt x="186" y="10"/>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50"/>
            <p:cNvSpPr/>
            <p:nvPr/>
          </p:nvSpPr>
          <p:spPr>
            <a:xfrm>
              <a:off x="4791800" y="3239100"/>
              <a:ext cx="4675" cy="1425"/>
            </a:xfrm>
            <a:custGeom>
              <a:rect b="b" l="l" r="r" t="t"/>
              <a:pathLst>
                <a:path extrusionOk="0" h="57" w="187">
                  <a:moveTo>
                    <a:pt x="186" y="1"/>
                  </a:moveTo>
                  <a:lnTo>
                    <a:pt x="140" y="10"/>
                  </a:lnTo>
                  <a:cubicBezTo>
                    <a:pt x="131" y="10"/>
                    <a:pt x="103" y="19"/>
                    <a:pt x="93" y="19"/>
                  </a:cubicBezTo>
                  <a:cubicBezTo>
                    <a:pt x="75" y="38"/>
                    <a:pt x="38" y="47"/>
                    <a:pt x="1" y="57"/>
                  </a:cubicBezTo>
                  <a:cubicBezTo>
                    <a:pt x="25" y="57"/>
                    <a:pt x="50" y="52"/>
                    <a:pt x="69" y="52"/>
                  </a:cubicBezTo>
                  <a:cubicBezTo>
                    <a:pt x="79" y="52"/>
                    <a:pt x="87" y="53"/>
                    <a:pt x="93" y="57"/>
                  </a:cubicBezTo>
                  <a:cubicBezTo>
                    <a:pt x="103" y="47"/>
                    <a:pt x="131" y="47"/>
                    <a:pt x="140" y="38"/>
                  </a:cubicBezTo>
                  <a:cubicBezTo>
                    <a:pt x="168" y="19"/>
                    <a:pt x="177"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50"/>
            <p:cNvSpPr/>
            <p:nvPr/>
          </p:nvSpPr>
          <p:spPr>
            <a:xfrm>
              <a:off x="4795275" y="3236775"/>
              <a:ext cx="5600" cy="1350"/>
            </a:xfrm>
            <a:custGeom>
              <a:rect b="b" l="l" r="r" t="t"/>
              <a:pathLst>
                <a:path extrusionOk="0" h="54" w="224">
                  <a:moveTo>
                    <a:pt x="224" y="1"/>
                  </a:moveTo>
                  <a:cubicBezTo>
                    <a:pt x="196" y="10"/>
                    <a:pt x="187" y="10"/>
                    <a:pt x="168" y="10"/>
                  </a:cubicBezTo>
                  <a:lnTo>
                    <a:pt x="103" y="20"/>
                  </a:lnTo>
                  <a:cubicBezTo>
                    <a:pt x="66" y="38"/>
                    <a:pt x="38" y="38"/>
                    <a:pt x="1" y="47"/>
                  </a:cubicBezTo>
                  <a:cubicBezTo>
                    <a:pt x="16" y="51"/>
                    <a:pt x="32" y="53"/>
                    <a:pt x="48" y="53"/>
                  </a:cubicBezTo>
                  <a:cubicBezTo>
                    <a:pt x="70" y="53"/>
                    <a:pt x="94" y="49"/>
                    <a:pt x="122" y="38"/>
                  </a:cubicBezTo>
                  <a:cubicBezTo>
                    <a:pt x="140" y="38"/>
                    <a:pt x="150" y="38"/>
                    <a:pt x="177" y="20"/>
                  </a:cubicBezTo>
                  <a:cubicBezTo>
                    <a:pt x="187" y="20"/>
                    <a:pt x="215"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50"/>
            <p:cNvSpPr/>
            <p:nvPr/>
          </p:nvSpPr>
          <p:spPr>
            <a:xfrm>
              <a:off x="4787150" y="3227725"/>
              <a:ext cx="2350" cy="725"/>
            </a:xfrm>
            <a:custGeom>
              <a:rect b="b" l="l" r="r" t="t"/>
              <a:pathLst>
                <a:path extrusionOk="0" h="29" w="94">
                  <a:moveTo>
                    <a:pt x="47" y="1"/>
                  </a:moveTo>
                  <a:cubicBezTo>
                    <a:pt x="38" y="1"/>
                    <a:pt x="10" y="1"/>
                    <a:pt x="1" y="10"/>
                  </a:cubicBezTo>
                  <a:cubicBezTo>
                    <a:pt x="10" y="28"/>
                    <a:pt x="38" y="28"/>
                    <a:pt x="47" y="28"/>
                  </a:cubicBezTo>
                  <a:cubicBezTo>
                    <a:pt x="56" y="28"/>
                    <a:pt x="84" y="28"/>
                    <a:pt x="94" y="10"/>
                  </a:cubicBezTo>
                  <a:cubicBezTo>
                    <a:pt x="84" y="1"/>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50"/>
            <p:cNvSpPr/>
            <p:nvPr/>
          </p:nvSpPr>
          <p:spPr>
            <a:xfrm>
              <a:off x="4785525" y="3226800"/>
              <a:ext cx="2350" cy="725"/>
            </a:xfrm>
            <a:custGeom>
              <a:rect b="b" l="l" r="r" t="t"/>
              <a:pathLst>
                <a:path extrusionOk="0" h="29" w="94">
                  <a:moveTo>
                    <a:pt x="47" y="0"/>
                  </a:moveTo>
                  <a:cubicBezTo>
                    <a:pt x="29" y="0"/>
                    <a:pt x="10" y="0"/>
                    <a:pt x="1" y="19"/>
                  </a:cubicBezTo>
                  <a:cubicBezTo>
                    <a:pt x="10" y="28"/>
                    <a:pt x="19" y="28"/>
                    <a:pt x="47" y="28"/>
                  </a:cubicBezTo>
                  <a:cubicBezTo>
                    <a:pt x="56" y="28"/>
                    <a:pt x="75" y="28"/>
                    <a:pt x="94" y="19"/>
                  </a:cubicBezTo>
                  <a:cubicBezTo>
                    <a:pt x="75" y="0"/>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50"/>
            <p:cNvSpPr/>
            <p:nvPr/>
          </p:nvSpPr>
          <p:spPr>
            <a:xfrm>
              <a:off x="4802475" y="3234700"/>
              <a:ext cx="3275" cy="1425"/>
            </a:xfrm>
            <a:custGeom>
              <a:rect b="b" l="l" r="r" t="t"/>
              <a:pathLst>
                <a:path extrusionOk="0" h="57" w="131">
                  <a:moveTo>
                    <a:pt x="131" y="0"/>
                  </a:moveTo>
                  <a:cubicBezTo>
                    <a:pt x="112" y="10"/>
                    <a:pt x="85" y="10"/>
                    <a:pt x="66" y="28"/>
                  </a:cubicBezTo>
                  <a:cubicBezTo>
                    <a:pt x="47" y="37"/>
                    <a:pt x="29" y="47"/>
                    <a:pt x="1" y="56"/>
                  </a:cubicBezTo>
                  <a:cubicBezTo>
                    <a:pt x="29" y="56"/>
                    <a:pt x="47" y="47"/>
                    <a:pt x="75" y="37"/>
                  </a:cubicBezTo>
                  <a:cubicBezTo>
                    <a:pt x="85" y="37"/>
                    <a:pt x="94" y="37"/>
                    <a:pt x="103" y="28"/>
                  </a:cubicBezTo>
                  <a:lnTo>
                    <a:pt x="13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50"/>
            <p:cNvSpPr/>
            <p:nvPr/>
          </p:nvSpPr>
          <p:spPr>
            <a:xfrm>
              <a:off x="4919550" y="3312150"/>
              <a:ext cx="36950" cy="33550"/>
            </a:xfrm>
            <a:custGeom>
              <a:rect b="b" l="l" r="r" t="t"/>
              <a:pathLst>
                <a:path extrusionOk="0" h="1342" w="1478">
                  <a:moveTo>
                    <a:pt x="998" y="1"/>
                  </a:moveTo>
                  <a:cubicBezTo>
                    <a:pt x="926" y="1"/>
                    <a:pt x="844" y="29"/>
                    <a:pt x="781" y="61"/>
                  </a:cubicBezTo>
                  <a:cubicBezTo>
                    <a:pt x="502" y="228"/>
                    <a:pt x="242" y="461"/>
                    <a:pt x="75" y="721"/>
                  </a:cubicBezTo>
                  <a:cubicBezTo>
                    <a:pt x="0" y="804"/>
                    <a:pt x="93" y="925"/>
                    <a:pt x="149" y="981"/>
                  </a:cubicBezTo>
                  <a:cubicBezTo>
                    <a:pt x="391" y="1176"/>
                    <a:pt x="688" y="1315"/>
                    <a:pt x="995" y="1334"/>
                  </a:cubicBezTo>
                  <a:cubicBezTo>
                    <a:pt x="1021" y="1339"/>
                    <a:pt x="1047" y="1341"/>
                    <a:pt x="1074" y="1341"/>
                  </a:cubicBezTo>
                  <a:cubicBezTo>
                    <a:pt x="1148" y="1341"/>
                    <a:pt x="1221" y="1322"/>
                    <a:pt x="1283" y="1288"/>
                  </a:cubicBezTo>
                  <a:cubicBezTo>
                    <a:pt x="1357" y="1241"/>
                    <a:pt x="1422" y="1139"/>
                    <a:pt x="1394" y="1046"/>
                  </a:cubicBezTo>
                  <a:cubicBezTo>
                    <a:pt x="1376" y="944"/>
                    <a:pt x="1255" y="897"/>
                    <a:pt x="1153" y="860"/>
                  </a:cubicBezTo>
                  <a:cubicBezTo>
                    <a:pt x="1236" y="842"/>
                    <a:pt x="1311" y="814"/>
                    <a:pt x="1376" y="767"/>
                  </a:cubicBezTo>
                  <a:cubicBezTo>
                    <a:pt x="1441" y="712"/>
                    <a:pt x="1478" y="619"/>
                    <a:pt x="1441" y="544"/>
                  </a:cubicBezTo>
                  <a:cubicBezTo>
                    <a:pt x="1403" y="470"/>
                    <a:pt x="1301" y="442"/>
                    <a:pt x="1218" y="442"/>
                  </a:cubicBezTo>
                  <a:cubicBezTo>
                    <a:pt x="1143" y="442"/>
                    <a:pt x="1069" y="471"/>
                    <a:pt x="995" y="471"/>
                  </a:cubicBezTo>
                  <a:cubicBezTo>
                    <a:pt x="985" y="471"/>
                    <a:pt x="976" y="471"/>
                    <a:pt x="967" y="470"/>
                  </a:cubicBezTo>
                  <a:cubicBezTo>
                    <a:pt x="1032" y="424"/>
                    <a:pt x="1106" y="368"/>
                    <a:pt x="1134" y="293"/>
                  </a:cubicBezTo>
                  <a:cubicBezTo>
                    <a:pt x="1190" y="228"/>
                    <a:pt x="1190" y="117"/>
                    <a:pt x="1134" y="61"/>
                  </a:cubicBezTo>
                  <a:cubicBezTo>
                    <a:pt x="1102" y="17"/>
                    <a:pt x="1053" y="1"/>
                    <a:pt x="99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50"/>
            <p:cNvSpPr/>
            <p:nvPr/>
          </p:nvSpPr>
          <p:spPr>
            <a:xfrm>
              <a:off x="4920475" y="3311625"/>
              <a:ext cx="36275" cy="34700"/>
            </a:xfrm>
            <a:custGeom>
              <a:rect b="b" l="l" r="r" t="t"/>
              <a:pathLst>
                <a:path extrusionOk="0" h="1388" w="1451">
                  <a:moveTo>
                    <a:pt x="152" y="578"/>
                  </a:moveTo>
                  <a:cubicBezTo>
                    <a:pt x="107" y="629"/>
                    <a:pt x="66" y="684"/>
                    <a:pt x="29" y="742"/>
                  </a:cubicBezTo>
                  <a:cubicBezTo>
                    <a:pt x="69" y="685"/>
                    <a:pt x="109" y="631"/>
                    <a:pt x="152" y="578"/>
                  </a:cubicBezTo>
                  <a:close/>
                  <a:moveTo>
                    <a:pt x="19" y="751"/>
                  </a:moveTo>
                  <a:lnTo>
                    <a:pt x="19" y="751"/>
                  </a:lnTo>
                  <a:cubicBezTo>
                    <a:pt x="10" y="770"/>
                    <a:pt x="1" y="788"/>
                    <a:pt x="1" y="816"/>
                  </a:cubicBezTo>
                  <a:lnTo>
                    <a:pt x="1" y="816"/>
                  </a:lnTo>
                  <a:cubicBezTo>
                    <a:pt x="1" y="788"/>
                    <a:pt x="10" y="779"/>
                    <a:pt x="19" y="751"/>
                  </a:cubicBezTo>
                  <a:close/>
                  <a:moveTo>
                    <a:pt x="10" y="881"/>
                  </a:moveTo>
                  <a:cubicBezTo>
                    <a:pt x="29" y="928"/>
                    <a:pt x="56" y="965"/>
                    <a:pt x="94" y="983"/>
                  </a:cubicBezTo>
                  <a:cubicBezTo>
                    <a:pt x="56" y="956"/>
                    <a:pt x="29" y="918"/>
                    <a:pt x="10" y="881"/>
                  </a:cubicBezTo>
                  <a:close/>
                  <a:moveTo>
                    <a:pt x="985" y="1"/>
                  </a:moveTo>
                  <a:cubicBezTo>
                    <a:pt x="965" y="1"/>
                    <a:pt x="944" y="3"/>
                    <a:pt x="930" y="8"/>
                  </a:cubicBezTo>
                  <a:cubicBezTo>
                    <a:pt x="846" y="26"/>
                    <a:pt x="781" y="54"/>
                    <a:pt x="707" y="101"/>
                  </a:cubicBezTo>
                  <a:cubicBezTo>
                    <a:pt x="577" y="184"/>
                    <a:pt x="447" y="277"/>
                    <a:pt x="335" y="379"/>
                  </a:cubicBezTo>
                  <a:cubicBezTo>
                    <a:pt x="267" y="443"/>
                    <a:pt x="207" y="509"/>
                    <a:pt x="152" y="578"/>
                  </a:cubicBezTo>
                  <a:lnTo>
                    <a:pt x="152" y="578"/>
                  </a:lnTo>
                  <a:cubicBezTo>
                    <a:pt x="207" y="514"/>
                    <a:pt x="268" y="455"/>
                    <a:pt x="335" y="398"/>
                  </a:cubicBezTo>
                  <a:cubicBezTo>
                    <a:pt x="447" y="287"/>
                    <a:pt x="577" y="194"/>
                    <a:pt x="707" y="129"/>
                  </a:cubicBezTo>
                  <a:cubicBezTo>
                    <a:pt x="772" y="91"/>
                    <a:pt x="846" y="54"/>
                    <a:pt x="911" y="45"/>
                  </a:cubicBezTo>
                  <a:cubicBezTo>
                    <a:pt x="948" y="45"/>
                    <a:pt x="985" y="45"/>
                    <a:pt x="1023" y="54"/>
                  </a:cubicBezTo>
                  <a:cubicBezTo>
                    <a:pt x="1051" y="73"/>
                    <a:pt x="1078" y="91"/>
                    <a:pt x="1097" y="129"/>
                  </a:cubicBezTo>
                  <a:cubicBezTo>
                    <a:pt x="1116" y="166"/>
                    <a:pt x="1125" y="194"/>
                    <a:pt x="1125" y="231"/>
                  </a:cubicBezTo>
                  <a:cubicBezTo>
                    <a:pt x="1125" y="268"/>
                    <a:pt x="1116" y="305"/>
                    <a:pt x="1088" y="333"/>
                  </a:cubicBezTo>
                  <a:cubicBezTo>
                    <a:pt x="1060" y="398"/>
                    <a:pt x="985" y="445"/>
                    <a:pt x="930" y="491"/>
                  </a:cubicBezTo>
                  <a:lnTo>
                    <a:pt x="883" y="519"/>
                  </a:lnTo>
                  <a:lnTo>
                    <a:pt x="930" y="519"/>
                  </a:lnTo>
                  <a:cubicBezTo>
                    <a:pt x="952" y="523"/>
                    <a:pt x="973" y="525"/>
                    <a:pt x="994" y="525"/>
                  </a:cubicBezTo>
                  <a:cubicBezTo>
                    <a:pt x="1059" y="525"/>
                    <a:pt x="1117" y="507"/>
                    <a:pt x="1181" y="500"/>
                  </a:cubicBezTo>
                  <a:cubicBezTo>
                    <a:pt x="1218" y="500"/>
                    <a:pt x="1264" y="500"/>
                    <a:pt x="1301" y="510"/>
                  </a:cubicBezTo>
                  <a:cubicBezTo>
                    <a:pt x="1329" y="519"/>
                    <a:pt x="1366" y="547"/>
                    <a:pt x="1385" y="565"/>
                  </a:cubicBezTo>
                  <a:cubicBezTo>
                    <a:pt x="1404" y="602"/>
                    <a:pt x="1404" y="640"/>
                    <a:pt x="1394" y="677"/>
                  </a:cubicBezTo>
                  <a:cubicBezTo>
                    <a:pt x="1385" y="705"/>
                    <a:pt x="1357" y="742"/>
                    <a:pt x="1329" y="770"/>
                  </a:cubicBezTo>
                  <a:cubicBezTo>
                    <a:pt x="1274" y="816"/>
                    <a:pt x="1190" y="835"/>
                    <a:pt x="1116" y="863"/>
                  </a:cubicBezTo>
                  <a:lnTo>
                    <a:pt x="1041" y="881"/>
                  </a:lnTo>
                  <a:lnTo>
                    <a:pt x="1116" y="909"/>
                  </a:lnTo>
                  <a:cubicBezTo>
                    <a:pt x="1162" y="918"/>
                    <a:pt x="1190" y="928"/>
                    <a:pt x="1227" y="956"/>
                  </a:cubicBezTo>
                  <a:cubicBezTo>
                    <a:pt x="1264" y="974"/>
                    <a:pt x="1301" y="1002"/>
                    <a:pt x="1320" y="1030"/>
                  </a:cubicBezTo>
                  <a:cubicBezTo>
                    <a:pt x="1348" y="1067"/>
                    <a:pt x="1357" y="1104"/>
                    <a:pt x="1348" y="1151"/>
                  </a:cubicBezTo>
                  <a:cubicBezTo>
                    <a:pt x="1329" y="1188"/>
                    <a:pt x="1320" y="1234"/>
                    <a:pt x="1283" y="1253"/>
                  </a:cubicBezTo>
                  <a:cubicBezTo>
                    <a:pt x="1264" y="1290"/>
                    <a:pt x="1227" y="1309"/>
                    <a:pt x="1181" y="1327"/>
                  </a:cubicBezTo>
                  <a:cubicBezTo>
                    <a:pt x="1143" y="1336"/>
                    <a:pt x="1097" y="1346"/>
                    <a:pt x="1051" y="1346"/>
                  </a:cubicBezTo>
                  <a:lnTo>
                    <a:pt x="930" y="1346"/>
                  </a:lnTo>
                  <a:cubicBezTo>
                    <a:pt x="883" y="1346"/>
                    <a:pt x="837" y="1336"/>
                    <a:pt x="800" y="1336"/>
                  </a:cubicBezTo>
                  <a:cubicBezTo>
                    <a:pt x="623" y="1299"/>
                    <a:pt x="465" y="1234"/>
                    <a:pt x="317" y="1141"/>
                  </a:cubicBezTo>
                  <a:cubicBezTo>
                    <a:pt x="234" y="1095"/>
                    <a:pt x="161" y="1050"/>
                    <a:pt x="96" y="986"/>
                  </a:cubicBezTo>
                  <a:lnTo>
                    <a:pt x="96" y="986"/>
                  </a:lnTo>
                  <a:cubicBezTo>
                    <a:pt x="161" y="1050"/>
                    <a:pt x="234" y="1096"/>
                    <a:pt x="317" y="1151"/>
                  </a:cubicBezTo>
                  <a:cubicBezTo>
                    <a:pt x="465" y="1244"/>
                    <a:pt x="623" y="1327"/>
                    <a:pt x="800" y="1355"/>
                  </a:cubicBezTo>
                  <a:cubicBezTo>
                    <a:pt x="846" y="1374"/>
                    <a:pt x="893" y="1374"/>
                    <a:pt x="930" y="1383"/>
                  </a:cubicBezTo>
                  <a:cubicBezTo>
                    <a:pt x="961" y="1383"/>
                    <a:pt x="992" y="1387"/>
                    <a:pt x="1023" y="1387"/>
                  </a:cubicBezTo>
                  <a:cubicBezTo>
                    <a:pt x="1038" y="1387"/>
                    <a:pt x="1054" y="1386"/>
                    <a:pt x="1069" y="1383"/>
                  </a:cubicBezTo>
                  <a:cubicBezTo>
                    <a:pt x="1125" y="1364"/>
                    <a:pt x="1171" y="1364"/>
                    <a:pt x="1208" y="1336"/>
                  </a:cubicBezTo>
                  <a:cubicBezTo>
                    <a:pt x="1255" y="1327"/>
                    <a:pt x="1292" y="1299"/>
                    <a:pt x="1320" y="1271"/>
                  </a:cubicBezTo>
                  <a:cubicBezTo>
                    <a:pt x="1357" y="1234"/>
                    <a:pt x="1385" y="1188"/>
                    <a:pt x="1394" y="1141"/>
                  </a:cubicBezTo>
                  <a:cubicBezTo>
                    <a:pt x="1404" y="1095"/>
                    <a:pt x="1394" y="1039"/>
                    <a:pt x="1357" y="1002"/>
                  </a:cubicBezTo>
                  <a:cubicBezTo>
                    <a:pt x="1329" y="956"/>
                    <a:pt x="1292" y="928"/>
                    <a:pt x="1255" y="909"/>
                  </a:cubicBezTo>
                  <a:cubicBezTo>
                    <a:pt x="1227" y="900"/>
                    <a:pt x="1218" y="881"/>
                    <a:pt x="1190" y="881"/>
                  </a:cubicBezTo>
                  <a:cubicBezTo>
                    <a:pt x="1218" y="881"/>
                    <a:pt x="1227" y="872"/>
                    <a:pt x="1255" y="863"/>
                  </a:cubicBezTo>
                  <a:cubicBezTo>
                    <a:pt x="1283" y="844"/>
                    <a:pt x="1329" y="825"/>
                    <a:pt x="1366" y="788"/>
                  </a:cubicBezTo>
                  <a:cubicBezTo>
                    <a:pt x="1404" y="751"/>
                    <a:pt x="1422" y="723"/>
                    <a:pt x="1441" y="677"/>
                  </a:cubicBezTo>
                  <a:cubicBezTo>
                    <a:pt x="1450" y="630"/>
                    <a:pt x="1450" y="584"/>
                    <a:pt x="1422" y="537"/>
                  </a:cubicBezTo>
                  <a:cubicBezTo>
                    <a:pt x="1404" y="491"/>
                    <a:pt x="1357" y="463"/>
                    <a:pt x="1320" y="454"/>
                  </a:cubicBezTo>
                  <a:cubicBezTo>
                    <a:pt x="1288" y="447"/>
                    <a:pt x="1256" y="437"/>
                    <a:pt x="1227" y="437"/>
                  </a:cubicBezTo>
                  <a:cubicBezTo>
                    <a:pt x="1214" y="437"/>
                    <a:pt x="1201" y="439"/>
                    <a:pt x="1190" y="445"/>
                  </a:cubicBezTo>
                  <a:cubicBezTo>
                    <a:pt x="1125" y="445"/>
                    <a:pt x="1069" y="463"/>
                    <a:pt x="1013" y="463"/>
                  </a:cubicBezTo>
                  <a:cubicBezTo>
                    <a:pt x="1060" y="426"/>
                    <a:pt x="1097" y="379"/>
                    <a:pt x="1125" y="324"/>
                  </a:cubicBezTo>
                  <a:cubicBezTo>
                    <a:pt x="1153" y="287"/>
                    <a:pt x="1162" y="259"/>
                    <a:pt x="1162" y="212"/>
                  </a:cubicBezTo>
                  <a:cubicBezTo>
                    <a:pt x="1162" y="166"/>
                    <a:pt x="1162" y="129"/>
                    <a:pt x="1134" y="91"/>
                  </a:cubicBezTo>
                  <a:cubicBezTo>
                    <a:pt x="1116" y="54"/>
                    <a:pt x="1078" y="36"/>
                    <a:pt x="1041" y="8"/>
                  </a:cubicBezTo>
                  <a:cubicBezTo>
                    <a:pt x="1027" y="3"/>
                    <a:pt x="1006"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50"/>
            <p:cNvSpPr/>
            <p:nvPr/>
          </p:nvSpPr>
          <p:spPr>
            <a:xfrm>
              <a:off x="4920700" y="3323875"/>
              <a:ext cx="23275" cy="8400"/>
            </a:xfrm>
            <a:custGeom>
              <a:rect b="b" l="l" r="r" t="t"/>
              <a:pathLst>
                <a:path extrusionOk="0" h="336" w="931">
                  <a:moveTo>
                    <a:pt x="930" y="1"/>
                  </a:moveTo>
                  <a:lnTo>
                    <a:pt x="930" y="1"/>
                  </a:lnTo>
                  <a:cubicBezTo>
                    <a:pt x="846" y="20"/>
                    <a:pt x="772" y="57"/>
                    <a:pt x="698" y="85"/>
                  </a:cubicBezTo>
                  <a:lnTo>
                    <a:pt x="465" y="178"/>
                  </a:lnTo>
                  <a:lnTo>
                    <a:pt x="233" y="252"/>
                  </a:lnTo>
                  <a:cubicBezTo>
                    <a:pt x="196" y="280"/>
                    <a:pt x="150" y="289"/>
                    <a:pt x="122" y="298"/>
                  </a:cubicBezTo>
                  <a:cubicBezTo>
                    <a:pt x="85" y="308"/>
                    <a:pt x="38" y="326"/>
                    <a:pt x="1" y="335"/>
                  </a:cubicBezTo>
                  <a:cubicBezTo>
                    <a:pt x="85" y="326"/>
                    <a:pt x="159" y="298"/>
                    <a:pt x="243" y="280"/>
                  </a:cubicBezTo>
                  <a:cubicBezTo>
                    <a:pt x="326" y="252"/>
                    <a:pt x="391" y="224"/>
                    <a:pt x="475" y="196"/>
                  </a:cubicBezTo>
                  <a:cubicBezTo>
                    <a:pt x="558" y="159"/>
                    <a:pt x="623" y="140"/>
                    <a:pt x="707" y="103"/>
                  </a:cubicBezTo>
                  <a:cubicBezTo>
                    <a:pt x="781" y="66"/>
                    <a:pt x="865" y="29"/>
                    <a:pt x="9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50"/>
            <p:cNvSpPr/>
            <p:nvPr/>
          </p:nvSpPr>
          <p:spPr>
            <a:xfrm>
              <a:off x="4920025" y="3332950"/>
              <a:ext cx="28125" cy="475"/>
            </a:xfrm>
            <a:custGeom>
              <a:rect b="b" l="l" r="r" t="t"/>
              <a:pathLst>
                <a:path extrusionOk="0" h="19" w="1125">
                  <a:moveTo>
                    <a:pt x="279" y="0"/>
                  </a:moveTo>
                  <a:cubicBezTo>
                    <a:pt x="186" y="0"/>
                    <a:pt x="93" y="0"/>
                    <a:pt x="0" y="10"/>
                  </a:cubicBezTo>
                  <a:lnTo>
                    <a:pt x="279" y="10"/>
                  </a:lnTo>
                  <a:lnTo>
                    <a:pt x="567" y="19"/>
                  </a:lnTo>
                  <a:lnTo>
                    <a:pt x="1124" y="19"/>
                  </a:lnTo>
                  <a:cubicBezTo>
                    <a:pt x="1041" y="19"/>
                    <a:pt x="948" y="10"/>
                    <a:pt x="846" y="10"/>
                  </a:cubicBezTo>
                  <a:cubicBezTo>
                    <a:pt x="743" y="0"/>
                    <a:pt x="650" y="0"/>
                    <a:pt x="5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50"/>
            <p:cNvSpPr/>
            <p:nvPr/>
          </p:nvSpPr>
          <p:spPr>
            <a:xfrm>
              <a:off x="4929075" y="3328300"/>
              <a:ext cx="6750" cy="2350"/>
            </a:xfrm>
            <a:custGeom>
              <a:rect b="b" l="l" r="r" t="t"/>
              <a:pathLst>
                <a:path extrusionOk="0" h="94" w="270">
                  <a:moveTo>
                    <a:pt x="270" y="1"/>
                  </a:moveTo>
                  <a:lnTo>
                    <a:pt x="270" y="1"/>
                  </a:lnTo>
                  <a:cubicBezTo>
                    <a:pt x="223" y="10"/>
                    <a:pt x="177" y="19"/>
                    <a:pt x="140" y="47"/>
                  </a:cubicBezTo>
                  <a:cubicBezTo>
                    <a:pt x="121" y="47"/>
                    <a:pt x="93" y="56"/>
                    <a:pt x="75" y="66"/>
                  </a:cubicBezTo>
                  <a:cubicBezTo>
                    <a:pt x="47" y="66"/>
                    <a:pt x="28" y="75"/>
                    <a:pt x="0" y="93"/>
                  </a:cubicBezTo>
                  <a:cubicBezTo>
                    <a:pt x="28" y="93"/>
                    <a:pt x="47" y="93"/>
                    <a:pt x="75" y="75"/>
                  </a:cubicBezTo>
                  <a:cubicBezTo>
                    <a:pt x="93" y="66"/>
                    <a:pt x="121" y="66"/>
                    <a:pt x="140" y="56"/>
                  </a:cubicBezTo>
                  <a:cubicBezTo>
                    <a:pt x="186" y="47"/>
                    <a:pt x="233"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50"/>
            <p:cNvSpPr/>
            <p:nvPr/>
          </p:nvSpPr>
          <p:spPr>
            <a:xfrm>
              <a:off x="4934650" y="3327600"/>
              <a:ext cx="3750" cy="2225"/>
            </a:xfrm>
            <a:custGeom>
              <a:rect b="b" l="l" r="r" t="t"/>
              <a:pathLst>
                <a:path extrusionOk="0" h="89" w="150">
                  <a:moveTo>
                    <a:pt x="149" y="1"/>
                  </a:moveTo>
                  <a:lnTo>
                    <a:pt x="149" y="1"/>
                  </a:lnTo>
                  <a:cubicBezTo>
                    <a:pt x="121" y="10"/>
                    <a:pt x="93" y="29"/>
                    <a:pt x="75" y="38"/>
                  </a:cubicBezTo>
                  <a:cubicBezTo>
                    <a:pt x="56" y="47"/>
                    <a:pt x="47" y="47"/>
                    <a:pt x="38" y="56"/>
                  </a:cubicBezTo>
                  <a:cubicBezTo>
                    <a:pt x="28" y="75"/>
                    <a:pt x="10" y="75"/>
                    <a:pt x="0" y="84"/>
                  </a:cubicBezTo>
                  <a:cubicBezTo>
                    <a:pt x="3" y="87"/>
                    <a:pt x="9" y="88"/>
                    <a:pt x="15" y="88"/>
                  </a:cubicBezTo>
                  <a:cubicBezTo>
                    <a:pt x="26" y="88"/>
                    <a:pt x="41" y="84"/>
                    <a:pt x="47" y="84"/>
                  </a:cubicBezTo>
                  <a:cubicBezTo>
                    <a:pt x="56" y="75"/>
                    <a:pt x="75" y="75"/>
                    <a:pt x="84" y="56"/>
                  </a:cubicBezTo>
                  <a:cubicBezTo>
                    <a:pt x="103" y="38"/>
                    <a:pt x="130"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50"/>
            <p:cNvSpPr/>
            <p:nvPr/>
          </p:nvSpPr>
          <p:spPr>
            <a:xfrm>
              <a:off x="4932550" y="3329700"/>
              <a:ext cx="6775" cy="1400"/>
            </a:xfrm>
            <a:custGeom>
              <a:rect b="b" l="l" r="r" t="t"/>
              <a:pathLst>
                <a:path extrusionOk="0" h="56" w="271">
                  <a:moveTo>
                    <a:pt x="270" y="0"/>
                  </a:moveTo>
                  <a:lnTo>
                    <a:pt x="270" y="0"/>
                  </a:lnTo>
                  <a:cubicBezTo>
                    <a:pt x="224" y="10"/>
                    <a:pt x="187" y="10"/>
                    <a:pt x="131" y="19"/>
                  </a:cubicBezTo>
                  <a:cubicBezTo>
                    <a:pt x="84" y="28"/>
                    <a:pt x="47" y="47"/>
                    <a:pt x="1" y="56"/>
                  </a:cubicBezTo>
                  <a:lnTo>
                    <a:pt x="75" y="56"/>
                  </a:lnTo>
                  <a:cubicBezTo>
                    <a:pt x="94" y="56"/>
                    <a:pt x="122" y="47"/>
                    <a:pt x="140" y="47"/>
                  </a:cubicBezTo>
                  <a:cubicBezTo>
                    <a:pt x="187" y="28"/>
                    <a:pt x="233"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50"/>
            <p:cNvSpPr/>
            <p:nvPr/>
          </p:nvSpPr>
          <p:spPr>
            <a:xfrm>
              <a:off x="4926525" y="3331425"/>
              <a:ext cx="4200" cy="850"/>
            </a:xfrm>
            <a:custGeom>
              <a:rect b="b" l="l" r="r" t="t"/>
              <a:pathLst>
                <a:path extrusionOk="0" h="34" w="168">
                  <a:moveTo>
                    <a:pt x="122" y="1"/>
                  </a:moveTo>
                  <a:cubicBezTo>
                    <a:pt x="107" y="1"/>
                    <a:pt x="93" y="6"/>
                    <a:pt x="84" y="15"/>
                  </a:cubicBezTo>
                  <a:cubicBezTo>
                    <a:pt x="56" y="24"/>
                    <a:pt x="28" y="24"/>
                    <a:pt x="0" y="33"/>
                  </a:cubicBezTo>
                  <a:lnTo>
                    <a:pt x="84" y="33"/>
                  </a:lnTo>
                  <a:cubicBezTo>
                    <a:pt x="102" y="24"/>
                    <a:pt x="140" y="24"/>
                    <a:pt x="167" y="15"/>
                  </a:cubicBezTo>
                  <a:cubicBezTo>
                    <a:pt x="154" y="6"/>
                    <a:pt x="137"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50"/>
            <p:cNvSpPr/>
            <p:nvPr/>
          </p:nvSpPr>
          <p:spPr>
            <a:xfrm>
              <a:off x="4947875" y="3329000"/>
              <a:ext cx="5600" cy="2800"/>
            </a:xfrm>
            <a:custGeom>
              <a:rect b="b" l="l" r="r" t="t"/>
              <a:pathLst>
                <a:path extrusionOk="0" h="112" w="224">
                  <a:moveTo>
                    <a:pt x="224" y="0"/>
                  </a:moveTo>
                  <a:lnTo>
                    <a:pt x="224" y="0"/>
                  </a:lnTo>
                  <a:cubicBezTo>
                    <a:pt x="178" y="19"/>
                    <a:pt x="150" y="28"/>
                    <a:pt x="122" y="65"/>
                  </a:cubicBezTo>
                  <a:cubicBezTo>
                    <a:pt x="94" y="65"/>
                    <a:pt x="85" y="75"/>
                    <a:pt x="66" y="84"/>
                  </a:cubicBezTo>
                  <a:cubicBezTo>
                    <a:pt x="38" y="84"/>
                    <a:pt x="29" y="93"/>
                    <a:pt x="1" y="112"/>
                  </a:cubicBezTo>
                  <a:cubicBezTo>
                    <a:pt x="29" y="112"/>
                    <a:pt x="38" y="112"/>
                    <a:pt x="66" y="93"/>
                  </a:cubicBezTo>
                  <a:cubicBezTo>
                    <a:pt x="85" y="84"/>
                    <a:pt x="94" y="84"/>
                    <a:pt x="122" y="75"/>
                  </a:cubicBezTo>
                  <a:lnTo>
                    <a:pt x="22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50"/>
            <p:cNvSpPr/>
            <p:nvPr/>
          </p:nvSpPr>
          <p:spPr>
            <a:xfrm>
              <a:off x="4945100" y="3329700"/>
              <a:ext cx="4200" cy="1400"/>
            </a:xfrm>
            <a:custGeom>
              <a:rect b="b" l="l" r="r" t="t"/>
              <a:pathLst>
                <a:path extrusionOk="0" h="56" w="168">
                  <a:moveTo>
                    <a:pt x="168" y="0"/>
                  </a:moveTo>
                  <a:cubicBezTo>
                    <a:pt x="140" y="10"/>
                    <a:pt x="103" y="19"/>
                    <a:pt x="66" y="19"/>
                  </a:cubicBezTo>
                  <a:lnTo>
                    <a:pt x="0" y="56"/>
                  </a:lnTo>
                  <a:lnTo>
                    <a:pt x="47" y="56"/>
                  </a:lnTo>
                  <a:cubicBezTo>
                    <a:pt x="75" y="56"/>
                    <a:pt x="84" y="47"/>
                    <a:pt x="93" y="47"/>
                  </a:cubicBezTo>
                  <a:cubicBezTo>
                    <a:pt x="103" y="37"/>
                    <a:pt x="121" y="37"/>
                    <a:pt x="131" y="19"/>
                  </a:cubicBezTo>
                  <a:cubicBezTo>
                    <a:pt x="140" y="19"/>
                    <a:pt x="149" y="1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50"/>
            <p:cNvSpPr/>
            <p:nvPr/>
          </p:nvSpPr>
          <p:spPr>
            <a:xfrm>
              <a:off x="4951150" y="3327375"/>
              <a:ext cx="2100" cy="1175"/>
            </a:xfrm>
            <a:custGeom>
              <a:rect b="b" l="l" r="r" t="t"/>
              <a:pathLst>
                <a:path extrusionOk="0" h="47" w="84">
                  <a:moveTo>
                    <a:pt x="84" y="0"/>
                  </a:moveTo>
                  <a:cubicBezTo>
                    <a:pt x="74" y="10"/>
                    <a:pt x="47" y="10"/>
                    <a:pt x="47" y="10"/>
                  </a:cubicBezTo>
                  <a:cubicBezTo>
                    <a:pt x="37" y="10"/>
                    <a:pt x="37" y="19"/>
                    <a:pt x="28" y="19"/>
                  </a:cubicBezTo>
                  <a:lnTo>
                    <a:pt x="0" y="47"/>
                  </a:lnTo>
                  <a:cubicBezTo>
                    <a:pt x="19" y="47"/>
                    <a:pt x="37" y="47"/>
                    <a:pt x="47" y="38"/>
                  </a:cubicBezTo>
                  <a:cubicBezTo>
                    <a:pt x="65" y="38"/>
                    <a:pt x="74" y="38"/>
                    <a:pt x="74" y="19"/>
                  </a:cubicBezTo>
                  <a:cubicBezTo>
                    <a:pt x="74" y="10"/>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50"/>
            <p:cNvSpPr/>
            <p:nvPr/>
          </p:nvSpPr>
          <p:spPr>
            <a:xfrm>
              <a:off x="4948125" y="3340375"/>
              <a:ext cx="4675" cy="3275"/>
            </a:xfrm>
            <a:custGeom>
              <a:rect b="b" l="l" r="r" t="t"/>
              <a:pathLst>
                <a:path extrusionOk="0" h="131" w="187">
                  <a:moveTo>
                    <a:pt x="186" y="1"/>
                  </a:moveTo>
                  <a:lnTo>
                    <a:pt x="186" y="1"/>
                  </a:lnTo>
                  <a:cubicBezTo>
                    <a:pt x="158" y="47"/>
                    <a:pt x="140" y="75"/>
                    <a:pt x="93" y="84"/>
                  </a:cubicBezTo>
                  <a:cubicBezTo>
                    <a:pt x="75" y="94"/>
                    <a:pt x="65" y="94"/>
                    <a:pt x="47" y="103"/>
                  </a:cubicBezTo>
                  <a:cubicBezTo>
                    <a:pt x="47" y="121"/>
                    <a:pt x="28" y="121"/>
                    <a:pt x="19" y="121"/>
                  </a:cubicBezTo>
                  <a:cubicBezTo>
                    <a:pt x="19" y="131"/>
                    <a:pt x="10" y="131"/>
                    <a:pt x="0" y="131"/>
                  </a:cubicBezTo>
                  <a:lnTo>
                    <a:pt x="65" y="131"/>
                  </a:lnTo>
                  <a:cubicBezTo>
                    <a:pt x="93" y="121"/>
                    <a:pt x="102" y="121"/>
                    <a:pt x="121" y="103"/>
                  </a:cubicBezTo>
                  <a:cubicBezTo>
                    <a:pt x="149" y="94"/>
                    <a:pt x="158" y="84"/>
                    <a:pt x="168" y="56"/>
                  </a:cubicBezTo>
                  <a:cubicBezTo>
                    <a:pt x="186" y="47"/>
                    <a:pt x="186" y="29"/>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50"/>
            <p:cNvSpPr/>
            <p:nvPr/>
          </p:nvSpPr>
          <p:spPr>
            <a:xfrm>
              <a:off x="4944175" y="3342225"/>
              <a:ext cx="5600" cy="500"/>
            </a:xfrm>
            <a:custGeom>
              <a:rect b="b" l="l" r="r" t="t"/>
              <a:pathLst>
                <a:path extrusionOk="0" h="20" w="224">
                  <a:moveTo>
                    <a:pt x="223" y="1"/>
                  </a:moveTo>
                  <a:cubicBezTo>
                    <a:pt x="205" y="1"/>
                    <a:pt x="186" y="1"/>
                    <a:pt x="177" y="10"/>
                  </a:cubicBezTo>
                  <a:lnTo>
                    <a:pt x="0" y="10"/>
                  </a:lnTo>
                  <a:cubicBezTo>
                    <a:pt x="28" y="20"/>
                    <a:pt x="37" y="20"/>
                    <a:pt x="65" y="20"/>
                  </a:cubicBezTo>
                  <a:lnTo>
                    <a:pt x="121" y="20"/>
                  </a:lnTo>
                  <a:cubicBezTo>
                    <a:pt x="158" y="20"/>
                    <a:pt x="186" y="10"/>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50"/>
            <p:cNvSpPr/>
            <p:nvPr/>
          </p:nvSpPr>
          <p:spPr>
            <a:xfrm>
              <a:off x="4941625" y="3343625"/>
              <a:ext cx="4650" cy="950"/>
            </a:xfrm>
            <a:custGeom>
              <a:rect b="b" l="l" r="r" t="t"/>
              <a:pathLst>
                <a:path extrusionOk="0" h="38" w="186">
                  <a:moveTo>
                    <a:pt x="0" y="1"/>
                  </a:moveTo>
                  <a:cubicBezTo>
                    <a:pt x="9" y="10"/>
                    <a:pt x="37" y="19"/>
                    <a:pt x="47" y="19"/>
                  </a:cubicBezTo>
                  <a:cubicBezTo>
                    <a:pt x="56" y="38"/>
                    <a:pt x="84" y="38"/>
                    <a:pt x="93" y="38"/>
                  </a:cubicBezTo>
                  <a:lnTo>
                    <a:pt x="139" y="38"/>
                  </a:lnTo>
                  <a:cubicBezTo>
                    <a:pt x="149" y="38"/>
                    <a:pt x="177" y="19"/>
                    <a:pt x="186" y="19"/>
                  </a:cubicBezTo>
                  <a:cubicBezTo>
                    <a:pt x="149" y="10"/>
                    <a:pt x="130" y="10"/>
                    <a:pt x="93" y="10"/>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50"/>
            <p:cNvSpPr/>
            <p:nvPr/>
          </p:nvSpPr>
          <p:spPr>
            <a:xfrm>
              <a:off x="4946025" y="3341075"/>
              <a:ext cx="3525" cy="725"/>
            </a:xfrm>
            <a:custGeom>
              <a:rect b="b" l="l" r="r" t="t"/>
              <a:pathLst>
                <a:path extrusionOk="0" h="29" w="141">
                  <a:moveTo>
                    <a:pt x="140" y="1"/>
                  </a:moveTo>
                  <a:cubicBezTo>
                    <a:pt x="112" y="1"/>
                    <a:pt x="103" y="10"/>
                    <a:pt x="66" y="10"/>
                  </a:cubicBezTo>
                  <a:cubicBezTo>
                    <a:pt x="47" y="10"/>
                    <a:pt x="19" y="10"/>
                    <a:pt x="1" y="19"/>
                  </a:cubicBezTo>
                  <a:cubicBezTo>
                    <a:pt x="19" y="28"/>
                    <a:pt x="47" y="28"/>
                    <a:pt x="66" y="28"/>
                  </a:cubicBezTo>
                  <a:cubicBezTo>
                    <a:pt x="84" y="28"/>
                    <a:pt x="94" y="19"/>
                    <a:pt x="103" y="19"/>
                  </a:cubicBezTo>
                  <a:cubicBezTo>
                    <a:pt x="112" y="10"/>
                    <a:pt x="131"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50"/>
            <p:cNvSpPr/>
            <p:nvPr/>
          </p:nvSpPr>
          <p:spPr>
            <a:xfrm>
              <a:off x="4922800" y="3334575"/>
              <a:ext cx="3750" cy="3275"/>
            </a:xfrm>
            <a:custGeom>
              <a:rect b="b" l="l" r="r" t="t"/>
              <a:pathLst>
                <a:path extrusionOk="0" h="131" w="150">
                  <a:moveTo>
                    <a:pt x="1" y="0"/>
                  </a:moveTo>
                  <a:cubicBezTo>
                    <a:pt x="3" y="4"/>
                    <a:pt x="5" y="7"/>
                    <a:pt x="8" y="10"/>
                  </a:cubicBezTo>
                  <a:lnTo>
                    <a:pt x="8" y="10"/>
                  </a:lnTo>
                  <a:cubicBezTo>
                    <a:pt x="6" y="6"/>
                    <a:pt x="3" y="3"/>
                    <a:pt x="1" y="0"/>
                  </a:cubicBezTo>
                  <a:close/>
                  <a:moveTo>
                    <a:pt x="8" y="10"/>
                  </a:moveTo>
                  <a:cubicBezTo>
                    <a:pt x="14" y="20"/>
                    <a:pt x="19" y="33"/>
                    <a:pt x="19" y="47"/>
                  </a:cubicBezTo>
                  <a:lnTo>
                    <a:pt x="56" y="84"/>
                  </a:lnTo>
                  <a:cubicBezTo>
                    <a:pt x="84" y="103"/>
                    <a:pt x="112" y="130"/>
                    <a:pt x="149" y="130"/>
                  </a:cubicBezTo>
                  <a:lnTo>
                    <a:pt x="84" y="56"/>
                  </a:lnTo>
                  <a:cubicBezTo>
                    <a:pt x="60" y="48"/>
                    <a:pt x="28" y="33"/>
                    <a:pt x="8" y="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50"/>
            <p:cNvSpPr/>
            <p:nvPr/>
          </p:nvSpPr>
          <p:spPr>
            <a:xfrm>
              <a:off x="4924900" y="3334800"/>
              <a:ext cx="3025" cy="2350"/>
            </a:xfrm>
            <a:custGeom>
              <a:rect b="b" l="l" r="r" t="t"/>
              <a:pathLst>
                <a:path extrusionOk="0" h="94" w="121">
                  <a:moveTo>
                    <a:pt x="0" y="1"/>
                  </a:moveTo>
                  <a:cubicBezTo>
                    <a:pt x="9" y="19"/>
                    <a:pt x="9" y="29"/>
                    <a:pt x="19" y="47"/>
                  </a:cubicBezTo>
                  <a:cubicBezTo>
                    <a:pt x="28" y="66"/>
                    <a:pt x="47" y="66"/>
                    <a:pt x="56" y="75"/>
                  </a:cubicBezTo>
                  <a:cubicBezTo>
                    <a:pt x="65" y="84"/>
                    <a:pt x="102" y="94"/>
                    <a:pt x="121" y="94"/>
                  </a:cubicBezTo>
                  <a:cubicBezTo>
                    <a:pt x="112" y="84"/>
                    <a:pt x="102" y="84"/>
                    <a:pt x="93" y="75"/>
                  </a:cubicBezTo>
                  <a:cubicBezTo>
                    <a:pt x="75" y="66"/>
                    <a:pt x="65" y="66"/>
                    <a:pt x="56" y="47"/>
                  </a:cubicBezTo>
                  <a:cubicBezTo>
                    <a:pt x="47" y="29"/>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50"/>
            <p:cNvSpPr/>
            <p:nvPr/>
          </p:nvSpPr>
          <p:spPr>
            <a:xfrm>
              <a:off x="4926750" y="3334625"/>
              <a:ext cx="4200" cy="900"/>
            </a:xfrm>
            <a:custGeom>
              <a:rect b="b" l="l" r="r" t="t"/>
              <a:pathLst>
                <a:path extrusionOk="0" h="36" w="168">
                  <a:moveTo>
                    <a:pt x="46" y="1"/>
                  </a:moveTo>
                  <a:cubicBezTo>
                    <a:pt x="31" y="1"/>
                    <a:pt x="14" y="3"/>
                    <a:pt x="1" y="8"/>
                  </a:cubicBezTo>
                  <a:cubicBezTo>
                    <a:pt x="28" y="26"/>
                    <a:pt x="66" y="26"/>
                    <a:pt x="93" y="36"/>
                  </a:cubicBezTo>
                  <a:lnTo>
                    <a:pt x="131" y="36"/>
                  </a:lnTo>
                  <a:cubicBezTo>
                    <a:pt x="140" y="36"/>
                    <a:pt x="158" y="26"/>
                    <a:pt x="168" y="26"/>
                  </a:cubicBezTo>
                  <a:cubicBezTo>
                    <a:pt x="131" y="26"/>
                    <a:pt x="112" y="8"/>
                    <a:pt x="84" y="8"/>
                  </a:cubicBezTo>
                  <a:cubicBezTo>
                    <a:pt x="75" y="3"/>
                    <a:pt x="61"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50"/>
            <p:cNvSpPr/>
            <p:nvPr/>
          </p:nvSpPr>
          <p:spPr>
            <a:xfrm>
              <a:off x="4928600" y="3336425"/>
              <a:ext cx="3275" cy="1200"/>
            </a:xfrm>
            <a:custGeom>
              <a:rect b="b" l="l" r="r" t="t"/>
              <a:pathLst>
                <a:path extrusionOk="0" h="48" w="131">
                  <a:moveTo>
                    <a:pt x="1" y="1"/>
                  </a:moveTo>
                  <a:cubicBezTo>
                    <a:pt x="10" y="10"/>
                    <a:pt x="38" y="19"/>
                    <a:pt x="57" y="29"/>
                  </a:cubicBezTo>
                  <a:cubicBezTo>
                    <a:pt x="75" y="47"/>
                    <a:pt x="103" y="47"/>
                    <a:pt x="131" y="47"/>
                  </a:cubicBezTo>
                  <a:cubicBezTo>
                    <a:pt x="112" y="29"/>
                    <a:pt x="94" y="19"/>
                    <a:pt x="66" y="10"/>
                  </a:cubicBezTo>
                  <a:cubicBezTo>
                    <a:pt x="47" y="1"/>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50"/>
            <p:cNvSpPr/>
            <p:nvPr/>
          </p:nvSpPr>
          <p:spPr>
            <a:xfrm>
              <a:off x="4928375" y="3338750"/>
              <a:ext cx="3975" cy="1650"/>
            </a:xfrm>
            <a:custGeom>
              <a:rect b="b" l="l" r="r" t="t"/>
              <a:pathLst>
                <a:path extrusionOk="0" h="66" w="159">
                  <a:moveTo>
                    <a:pt x="1" y="1"/>
                  </a:moveTo>
                  <a:cubicBezTo>
                    <a:pt x="19" y="10"/>
                    <a:pt x="47" y="28"/>
                    <a:pt x="75" y="47"/>
                  </a:cubicBezTo>
                  <a:cubicBezTo>
                    <a:pt x="103" y="56"/>
                    <a:pt x="121" y="66"/>
                    <a:pt x="158" y="66"/>
                  </a:cubicBezTo>
                  <a:cubicBezTo>
                    <a:pt x="140" y="47"/>
                    <a:pt x="103" y="28"/>
                    <a:pt x="75" y="19"/>
                  </a:cubicBezTo>
                  <a:cubicBezTo>
                    <a:pt x="56" y="10"/>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50"/>
            <p:cNvSpPr/>
            <p:nvPr/>
          </p:nvSpPr>
          <p:spPr>
            <a:xfrm>
              <a:off x="4940000" y="3313200"/>
              <a:ext cx="5825" cy="1200"/>
            </a:xfrm>
            <a:custGeom>
              <a:rect b="b" l="l" r="r" t="t"/>
              <a:pathLst>
                <a:path extrusionOk="0" h="48" w="233">
                  <a:moveTo>
                    <a:pt x="102" y="1"/>
                  </a:moveTo>
                  <a:cubicBezTo>
                    <a:pt x="65" y="1"/>
                    <a:pt x="19" y="19"/>
                    <a:pt x="0" y="47"/>
                  </a:cubicBezTo>
                  <a:cubicBezTo>
                    <a:pt x="19" y="47"/>
                    <a:pt x="28" y="28"/>
                    <a:pt x="56" y="28"/>
                  </a:cubicBezTo>
                  <a:cubicBezTo>
                    <a:pt x="74" y="19"/>
                    <a:pt x="93" y="19"/>
                    <a:pt x="112" y="19"/>
                  </a:cubicBezTo>
                  <a:cubicBezTo>
                    <a:pt x="149" y="10"/>
                    <a:pt x="195" y="10"/>
                    <a:pt x="232" y="10"/>
                  </a:cubicBezTo>
                  <a:cubicBezTo>
                    <a:pt x="204" y="1"/>
                    <a:pt x="19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50"/>
            <p:cNvSpPr/>
            <p:nvPr/>
          </p:nvSpPr>
          <p:spPr>
            <a:xfrm>
              <a:off x="4939050" y="3313900"/>
              <a:ext cx="4675" cy="1650"/>
            </a:xfrm>
            <a:custGeom>
              <a:rect b="b" l="l" r="r" t="t"/>
              <a:pathLst>
                <a:path extrusionOk="0" h="66" w="187">
                  <a:moveTo>
                    <a:pt x="131" y="0"/>
                  </a:moveTo>
                  <a:cubicBezTo>
                    <a:pt x="112" y="0"/>
                    <a:pt x="94" y="19"/>
                    <a:pt x="85" y="19"/>
                  </a:cubicBezTo>
                  <a:cubicBezTo>
                    <a:pt x="57" y="19"/>
                    <a:pt x="20" y="38"/>
                    <a:pt x="1" y="66"/>
                  </a:cubicBezTo>
                  <a:lnTo>
                    <a:pt x="47" y="47"/>
                  </a:lnTo>
                  <a:cubicBezTo>
                    <a:pt x="57" y="47"/>
                    <a:pt x="85" y="38"/>
                    <a:pt x="94" y="38"/>
                  </a:cubicBezTo>
                  <a:cubicBezTo>
                    <a:pt x="131" y="38"/>
                    <a:pt x="150" y="28"/>
                    <a:pt x="187" y="19"/>
                  </a:cubicBezTo>
                  <a:cubicBezTo>
                    <a:pt x="159" y="19"/>
                    <a:pt x="150" y="1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50"/>
            <p:cNvSpPr/>
            <p:nvPr/>
          </p:nvSpPr>
          <p:spPr>
            <a:xfrm>
              <a:off x="4936750" y="3316225"/>
              <a:ext cx="4650" cy="2350"/>
            </a:xfrm>
            <a:custGeom>
              <a:rect b="b" l="l" r="r" t="t"/>
              <a:pathLst>
                <a:path extrusionOk="0" h="94" w="186">
                  <a:moveTo>
                    <a:pt x="186" y="0"/>
                  </a:moveTo>
                  <a:cubicBezTo>
                    <a:pt x="149" y="0"/>
                    <a:pt x="112" y="19"/>
                    <a:pt x="84" y="38"/>
                  </a:cubicBezTo>
                  <a:cubicBezTo>
                    <a:pt x="65" y="38"/>
                    <a:pt x="46" y="47"/>
                    <a:pt x="37" y="65"/>
                  </a:cubicBezTo>
                  <a:lnTo>
                    <a:pt x="0" y="93"/>
                  </a:lnTo>
                  <a:lnTo>
                    <a:pt x="0" y="93"/>
                  </a:lnTo>
                  <a:lnTo>
                    <a:pt x="46" y="75"/>
                  </a:lnTo>
                  <a:cubicBezTo>
                    <a:pt x="56" y="65"/>
                    <a:pt x="84" y="65"/>
                    <a:pt x="93" y="47"/>
                  </a:cubicBezTo>
                  <a:cubicBezTo>
                    <a:pt x="130" y="38"/>
                    <a:pt x="149"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50"/>
            <p:cNvSpPr/>
            <p:nvPr/>
          </p:nvSpPr>
          <p:spPr>
            <a:xfrm>
              <a:off x="4932550" y="3316000"/>
              <a:ext cx="4450" cy="3275"/>
            </a:xfrm>
            <a:custGeom>
              <a:rect b="b" l="l" r="r" t="t"/>
              <a:pathLst>
                <a:path extrusionOk="0" h="131" w="178">
                  <a:moveTo>
                    <a:pt x="177" y="0"/>
                  </a:moveTo>
                  <a:lnTo>
                    <a:pt x="177" y="0"/>
                  </a:lnTo>
                  <a:cubicBezTo>
                    <a:pt x="140" y="9"/>
                    <a:pt x="112" y="37"/>
                    <a:pt x="84" y="47"/>
                  </a:cubicBezTo>
                  <a:cubicBezTo>
                    <a:pt x="66" y="56"/>
                    <a:pt x="47" y="74"/>
                    <a:pt x="38" y="84"/>
                  </a:cubicBezTo>
                  <a:cubicBezTo>
                    <a:pt x="29" y="93"/>
                    <a:pt x="10" y="121"/>
                    <a:pt x="1" y="130"/>
                  </a:cubicBezTo>
                  <a:lnTo>
                    <a:pt x="47" y="102"/>
                  </a:lnTo>
                  <a:cubicBezTo>
                    <a:pt x="75" y="93"/>
                    <a:pt x="84" y="84"/>
                    <a:pt x="94" y="74"/>
                  </a:cubicBezTo>
                  <a:cubicBezTo>
                    <a:pt x="122" y="47"/>
                    <a:pt x="159"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50"/>
            <p:cNvSpPr/>
            <p:nvPr/>
          </p:nvSpPr>
          <p:spPr>
            <a:xfrm>
              <a:off x="4930000" y="3319475"/>
              <a:ext cx="4675" cy="2575"/>
            </a:xfrm>
            <a:custGeom>
              <a:rect b="b" l="l" r="r" t="t"/>
              <a:pathLst>
                <a:path extrusionOk="0" h="103" w="187">
                  <a:moveTo>
                    <a:pt x="186" y="0"/>
                  </a:moveTo>
                  <a:cubicBezTo>
                    <a:pt x="140" y="10"/>
                    <a:pt x="121" y="28"/>
                    <a:pt x="84" y="28"/>
                  </a:cubicBezTo>
                  <a:cubicBezTo>
                    <a:pt x="66" y="38"/>
                    <a:pt x="47" y="47"/>
                    <a:pt x="38" y="56"/>
                  </a:cubicBezTo>
                  <a:cubicBezTo>
                    <a:pt x="19" y="75"/>
                    <a:pt x="10" y="84"/>
                    <a:pt x="1" y="103"/>
                  </a:cubicBezTo>
                  <a:cubicBezTo>
                    <a:pt x="10" y="93"/>
                    <a:pt x="38" y="93"/>
                    <a:pt x="47" y="84"/>
                  </a:cubicBezTo>
                  <a:lnTo>
                    <a:pt x="93" y="56"/>
                  </a:lnTo>
                  <a:cubicBezTo>
                    <a:pt x="131" y="38"/>
                    <a:pt x="149"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50"/>
            <p:cNvSpPr/>
            <p:nvPr/>
          </p:nvSpPr>
          <p:spPr>
            <a:xfrm>
              <a:off x="4943000" y="3326275"/>
              <a:ext cx="2350" cy="900"/>
            </a:xfrm>
            <a:custGeom>
              <a:rect b="b" l="l" r="r" t="t"/>
              <a:pathLst>
                <a:path extrusionOk="0" h="36" w="94">
                  <a:moveTo>
                    <a:pt x="71" y="0"/>
                  </a:moveTo>
                  <a:cubicBezTo>
                    <a:pt x="64" y="0"/>
                    <a:pt x="57" y="3"/>
                    <a:pt x="47" y="7"/>
                  </a:cubicBezTo>
                  <a:cubicBezTo>
                    <a:pt x="29" y="7"/>
                    <a:pt x="10" y="16"/>
                    <a:pt x="1" y="35"/>
                  </a:cubicBezTo>
                  <a:lnTo>
                    <a:pt x="47" y="35"/>
                  </a:lnTo>
                  <a:cubicBezTo>
                    <a:pt x="75" y="35"/>
                    <a:pt x="84" y="16"/>
                    <a:pt x="94" y="7"/>
                  </a:cubicBezTo>
                  <a:cubicBezTo>
                    <a:pt x="84" y="3"/>
                    <a:pt x="78" y="0"/>
                    <a:pt x="7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50"/>
            <p:cNvSpPr/>
            <p:nvPr/>
          </p:nvSpPr>
          <p:spPr>
            <a:xfrm>
              <a:off x="4945100" y="3326575"/>
              <a:ext cx="2350" cy="925"/>
            </a:xfrm>
            <a:custGeom>
              <a:rect b="b" l="l" r="r" t="t"/>
              <a:pathLst>
                <a:path extrusionOk="0" h="37" w="94">
                  <a:moveTo>
                    <a:pt x="75" y="0"/>
                  </a:moveTo>
                  <a:cubicBezTo>
                    <a:pt x="63" y="0"/>
                    <a:pt x="53" y="4"/>
                    <a:pt x="47" y="4"/>
                  </a:cubicBezTo>
                  <a:cubicBezTo>
                    <a:pt x="28" y="4"/>
                    <a:pt x="10" y="23"/>
                    <a:pt x="0" y="32"/>
                  </a:cubicBezTo>
                  <a:cubicBezTo>
                    <a:pt x="4" y="35"/>
                    <a:pt x="9" y="36"/>
                    <a:pt x="15" y="36"/>
                  </a:cubicBezTo>
                  <a:cubicBezTo>
                    <a:pt x="26" y="36"/>
                    <a:pt x="41" y="32"/>
                    <a:pt x="47" y="32"/>
                  </a:cubicBezTo>
                  <a:cubicBezTo>
                    <a:pt x="75" y="32"/>
                    <a:pt x="84" y="23"/>
                    <a:pt x="93" y="4"/>
                  </a:cubicBezTo>
                  <a:cubicBezTo>
                    <a:pt x="87" y="1"/>
                    <a:pt x="81" y="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50"/>
            <p:cNvSpPr/>
            <p:nvPr/>
          </p:nvSpPr>
          <p:spPr>
            <a:xfrm>
              <a:off x="4925600" y="3323650"/>
              <a:ext cx="2800" cy="2350"/>
            </a:xfrm>
            <a:custGeom>
              <a:rect b="b" l="l" r="r" t="t"/>
              <a:pathLst>
                <a:path extrusionOk="0" h="94" w="112">
                  <a:moveTo>
                    <a:pt x="112" y="1"/>
                  </a:moveTo>
                  <a:cubicBezTo>
                    <a:pt x="84" y="10"/>
                    <a:pt x="65" y="19"/>
                    <a:pt x="47" y="29"/>
                  </a:cubicBezTo>
                  <a:cubicBezTo>
                    <a:pt x="37" y="29"/>
                    <a:pt x="37" y="47"/>
                    <a:pt x="28" y="56"/>
                  </a:cubicBezTo>
                  <a:cubicBezTo>
                    <a:pt x="19" y="66"/>
                    <a:pt x="0" y="75"/>
                    <a:pt x="0" y="94"/>
                  </a:cubicBezTo>
                  <a:cubicBezTo>
                    <a:pt x="28" y="75"/>
                    <a:pt x="37" y="66"/>
                    <a:pt x="65" y="56"/>
                  </a:cubicBezTo>
                  <a:cubicBezTo>
                    <a:pt x="74" y="29"/>
                    <a:pt x="93"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50"/>
            <p:cNvSpPr/>
            <p:nvPr/>
          </p:nvSpPr>
          <p:spPr>
            <a:xfrm>
              <a:off x="4841750" y="3406225"/>
              <a:ext cx="36950" cy="33525"/>
            </a:xfrm>
            <a:custGeom>
              <a:rect b="b" l="l" r="r" t="t"/>
              <a:pathLst>
                <a:path extrusionOk="0" h="1341" w="1478">
                  <a:moveTo>
                    <a:pt x="999" y="1"/>
                  </a:moveTo>
                  <a:cubicBezTo>
                    <a:pt x="925" y="1"/>
                    <a:pt x="844" y="29"/>
                    <a:pt x="780" y="61"/>
                  </a:cubicBezTo>
                  <a:cubicBezTo>
                    <a:pt x="502" y="228"/>
                    <a:pt x="242" y="460"/>
                    <a:pt x="74" y="721"/>
                  </a:cubicBezTo>
                  <a:cubicBezTo>
                    <a:pt x="0" y="814"/>
                    <a:pt x="93" y="934"/>
                    <a:pt x="149" y="981"/>
                  </a:cubicBezTo>
                  <a:cubicBezTo>
                    <a:pt x="390" y="1176"/>
                    <a:pt x="688" y="1315"/>
                    <a:pt x="994" y="1334"/>
                  </a:cubicBezTo>
                  <a:cubicBezTo>
                    <a:pt x="1021" y="1339"/>
                    <a:pt x="1047" y="1341"/>
                    <a:pt x="1073" y="1341"/>
                  </a:cubicBezTo>
                  <a:cubicBezTo>
                    <a:pt x="1148" y="1341"/>
                    <a:pt x="1220" y="1322"/>
                    <a:pt x="1282" y="1287"/>
                  </a:cubicBezTo>
                  <a:cubicBezTo>
                    <a:pt x="1357" y="1241"/>
                    <a:pt x="1422" y="1139"/>
                    <a:pt x="1394" y="1046"/>
                  </a:cubicBezTo>
                  <a:cubicBezTo>
                    <a:pt x="1375" y="944"/>
                    <a:pt x="1254" y="897"/>
                    <a:pt x="1152" y="860"/>
                  </a:cubicBezTo>
                  <a:cubicBezTo>
                    <a:pt x="1236" y="841"/>
                    <a:pt x="1310" y="814"/>
                    <a:pt x="1375" y="767"/>
                  </a:cubicBezTo>
                  <a:cubicBezTo>
                    <a:pt x="1440" y="711"/>
                    <a:pt x="1477" y="618"/>
                    <a:pt x="1440" y="544"/>
                  </a:cubicBezTo>
                  <a:cubicBezTo>
                    <a:pt x="1403" y="470"/>
                    <a:pt x="1301" y="442"/>
                    <a:pt x="1217" y="442"/>
                  </a:cubicBezTo>
                  <a:cubicBezTo>
                    <a:pt x="1151" y="442"/>
                    <a:pt x="1070" y="471"/>
                    <a:pt x="994" y="471"/>
                  </a:cubicBezTo>
                  <a:cubicBezTo>
                    <a:pt x="985" y="471"/>
                    <a:pt x="976" y="471"/>
                    <a:pt x="966" y="470"/>
                  </a:cubicBezTo>
                  <a:cubicBezTo>
                    <a:pt x="1031" y="423"/>
                    <a:pt x="1106" y="368"/>
                    <a:pt x="1143" y="293"/>
                  </a:cubicBezTo>
                  <a:cubicBezTo>
                    <a:pt x="1189" y="219"/>
                    <a:pt x="1189" y="117"/>
                    <a:pt x="1143" y="61"/>
                  </a:cubicBezTo>
                  <a:cubicBezTo>
                    <a:pt x="1107" y="17"/>
                    <a:pt x="1055" y="1"/>
                    <a:pt x="99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50"/>
            <p:cNvSpPr/>
            <p:nvPr/>
          </p:nvSpPr>
          <p:spPr>
            <a:xfrm>
              <a:off x="4842900" y="3406000"/>
              <a:ext cx="36250" cy="34625"/>
            </a:xfrm>
            <a:custGeom>
              <a:rect b="b" l="l" r="r" t="t"/>
              <a:pathLst>
                <a:path extrusionOk="0" h="1385" w="1450">
                  <a:moveTo>
                    <a:pt x="172" y="565"/>
                  </a:moveTo>
                  <a:lnTo>
                    <a:pt x="172" y="565"/>
                  </a:lnTo>
                  <a:cubicBezTo>
                    <a:pt x="123" y="621"/>
                    <a:pt x="78" y="680"/>
                    <a:pt x="38" y="739"/>
                  </a:cubicBezTo>
                  <a:cubicBezTo>
                    <a:pt x="82" y="682"/>
                    <a:pt x="126" y="622"/>
                    <a:pt x="172" y="565"/>
                  </a:cubicBezTo>
                  <a:close/>
                  <a:moveTo>
                    <a:pt x="28" y="757"/>
                  </a:moveTo>
                  <a:lnTo>
                    <a:pt x="28" y="757"/>
                  </a:lnTo>
                  <a:cubicBezTo>
                    <a:pt x="10" y="767"/>
                    <a:pt x="1" y="785"/>
                    <a:pt x="1" y="813"/>
                  </a:cubicBezTo>
                  <a:lnTo>
                    <a:pt x="1" y="813"/>
                  </a:lnTo>
                  <a:cubicBezTo>
                    <a:pt x="1" y="785"/>
                    <a:pt x="10" y="776"/>
                    <a:pt x="28" y="757"/>
                  </a:cubicBezTo>
                  <a:close/>
                  <a:moveTo>
                    <a:pt x="10" y="878"/>
                  </a:moveTo>
                  <a:cubicBezTo>
                    <a:pt x="38" y="925"/>
                    <a:pt x="56" y="962"/>
                    <a:pt x="93" y="990"/>
                  </a:cubicBezTo>
                  <a:cubicBezTo>
                    <a:pt x="56" y="953"/>
                    <a:pt x="38" y="915"/>
                    <a:pt x="10" y="878"/>
                  </a:cubicBezTo>
                  <a:close/>
                  <a:moveTo>
                    <a:pt x="990" y="0"/>
                  </a:moveTo>
                  <a:cubicBezTo>
                    <a:pt x="969" y="0"/>
                    <a:pt x="948" y="5"/>
                    <a:pt x="930" y="14"/>
                  </a:cubicBezTo>
                  <a:cubicBezTo>
                    <a:pt x="846" y="24"/>
                    <a:pt x="781" y="61"/>
                    <a:pt x="707" y="107"/>
                  </a:cubicBezTo>
                  <a:cubicBezTo>
                    <a:pt x="586" y="181"/>
                    <a:pt x="456" y="274"/>
                    <a:pt x="335" y="386"/>
                  </a:cubicBezTo>
                  <a:cubicBezTo>
                    <a:pt x="276" y="440"/>
                    <a:pt x="223" y="501"/>
                    <a:pt x="172" y="565"/>
                  </a:cubicBezTo>
                  <a:lnTo>
                    <a:pt x="172" y="565"/>
                  </a:lnTo>
                  <a:cubicBezTo>
                    <a:pt x="223" y="505"/>
                    <a:pt x="278" y="448"/>
                    <a:pt x="335" y="395"/>
                  </a:cubicBezTo>
                  <a:cubicBezTo>
                    <a:pt x="456" y="293"/>
                    <a:pt x="577" y="200"/>
                    <a:pt x="707" y="126"/>
                  </a:cubicBezTo>
                  <a:cubicBezTo>
                    <a:pt x="781" y="89"/>
                    <a:pt x="846" y="61"/>
                    <a:pt x="920" y="42"/>
                  </a:cubicBezTo>
                  <a:cubicBezTo>
                    <a:pt x="948" y="42"/>
                    <a:pt x="985" y="42"/>
                    <a:pt x="1023" y="61"/>
                  </a:cubicBezTo>
                  <a:cubicBezTo>
                    <a:pt x="1060" y="70"/>
                    <a:pt x="1078" y="89"/>
                    <a:pt x="1106" y="126"/>
                  </a:cubicBezTo>
                  <a:cubicBezTo>
                    <a:pt x="1115" y="163"/>
                    <a:pt x="1125" y="200"/>
                    <a:pt x="1125" y="228"/>
                  </a:cubicBezTo>
                  <a:cubicBezTo>
                    <a:pt x="1125" y="265"/>
                    <a:pt x="1115" y="302"/>
                    <a:pt x="1097" y="339"/>
                  </a:cubicBezTo>
                  <a:cubicBezTo>
                    <a:pt x="1060" y="395"/>
                    <a:pt x="985" y="442"/>
                    <a:pt x="930" y="488"/>
                  </a:cubicBezTo>
                  <a:lnTo>
                    <a:pt x="883" y="525"/>
                  </a:lnTo>
                  <a:lnTo>
                    <a:pt x="930" y="525"/>
                  </a:lnTo>
                  <a:cubicBezTo>
                    <a:pt x="943" y="527"/>
                    <a:pt x="955" y="527"/>
                    <a:pt x="968" y="527"/>
                  </a:cubicBezTo>
                  <a:cubicBezTo>
                    <a:pt x="1046" y="527"/>
                    <a:pt x="1118" y="505"/>
                    <a:pt x="1190" y="497"/>
                  </a:cubicBezTo>
                  <a:cubicBezTo>
                    <a:pt x="1218" y="497"/>
                    <a:pt x="1264" y="497"/>
                    <a:pt x="1301" y="507"/>
                  </a:cubicBezTo>
                  <a:cubicBezTo>
                    <a:pt x="1338" y="525"/>
                    <a:pt x="1376" y="544"/>
                    <a:pt x="1385" y="572"/>
                  </a:cubicBezTo>
                  <a:cubicBezTo>
                    <a:pt x="1403" y="600"/>
                    <a:pt x="1403" y="637"/>
                    <a:pt x="1394" y="674"/>
                  </a:cubicBezTo>
                  <a:cubicBezTo>
                    <a:pt x="1385" y="711"/>
                    <a:pt x="1357" y="739"/>
                    <a:pt x="1338" y="767"/>
                  </a:cubicBezTo>
                  <a:cubicBezTo>
                    <a:pt x="1283" y="813"/>
                    <a:pt x="1199" y="832"/>
                    <a:pt x="1115" y="860"/>
                  </a:cubicBezTo>
                  <a:lnTo>
                    <a:pt x="1050" y="878"/>
                  </a:lnTo>
                  <a:lnTo>
                    <a:pt x="1115" y="906"/>
                  </a:lnTo>
                  <a:cubicBezTo>
                    <a:pt x="1162" y="915"/>
                    <a:pt x="1199" y="925"/>
                    <a:pt x="1236" y="953"/>
                  </a:cubicBezTo>
                  <a:cubicBezTo>
                    <a:pt x="1264" y="971"/>
                    <a:pt x="1301" y="999"/>
                    <a:pt x="1329" y="1036"/>
                  </a:cubicBezTo>
                  <a:cubicBezTo>
                    <a:pt x="1348" y="1064"/>
                    <a:pt x="1357" y="1101"/>
                    <a:pt x="1348" y="1148"/>
                  </a:cubicBezTo>
                  <a:cubicBezTo>
                    <a:pt x="1338" y="1185"/>
                    <a:pt x="1329" y="1231"/>
                    <a:pt x="1292" y="1250"/>
                  </a:cubicBezTo>
                  <a:cubicBezTo>
                    <a:pt x="1264" y="1287"/>
                    <a:pt x="1236" y="1315"/>
                    <a:pt x="1180" y="1324"/>
                  </a:cubicBezTo>
                  <a:cubicBezTo>
                    <a:pt x="1153" y="1334"/>
                    <a:pt x="1106" y="1343"/>
                    <a:pt x="1060" y="1343"/>
                  </a:cubicBezTo>
                  <a:lnTo>
                    <a:pt x="930" y="1343"/>
                  </a:lnTo>
                  <a:cubicBezTo>
                    <a:pt x="883" y="1343"/>
                    <a:pt x="837" y="1334"/>
                    <a:pt x="800" y="1334"/>
                  </a:cubicBezTo>
                  <a:cubicBezTo>
                    <a:pt x="632" y="1296"/>
                    <a:pt x="465" y="1231"/>
                    <a:pt x="316" y="1138"/>
                  </a:cubicBezTo>
                  <a:cubicBezTo>
                    <a:pt x="234" y="1093"/>
                    <a:pt x="169" y="1047"/>
                    <a:pt x="96" y="992"/>
                  </a:cubicBezTo>
                  <a:lnTo>
                    <a:pt x="96" y="992"/>
                  </a:lnTo>
                  <a:cubicBezTo>
                    <a:pt x="169" y="1047"/>
                    <a:pt x="234" y="1093"/>
                    <a:pt x="316" y="1148"/>
                  </a:cubicBezTo>
                  <a:cubicBezTo>
                    <a:pt x="465" y="1241"/>
                    <a:pt x="632" y="1324"/>
                    <a:pt x="800" y="1361"/>
                  </a:cubicBezTo>
                  <a:cubicBezTo>
                    <a:pt x="846" y="1371"/>
                    <a:pt x="892" y="1371"/>
                    <a:pt x="930" y="1380"/>
                  </a:cubicBezTo>
                  <a:cubicBezTo>
                    <a:pt x="961" y="1380"/>
                    <a:pt x="992" y="1384"/>
                    <a:pt x="1023" y="1384"/>
                  </a:cubicBezTo>
                  <a:cubicBezTo>
                    <a:pt x="1038" y="1384"/>
                    <a:pt x="1053" y="1383"/>
                    <a:pt x="1069" y="1380"/>
                  </a:cubicBezTo>
                  <a:cubicBezTo>
                    <a:pt x="1115" y="1361"/>
                    <a:pt x="1162" y="1352"/>
                    <a:pt x="1208" y="1334"/>
                  </a:cubicBezTo>
                  <a:cubicBezTo>
                    <a:pt x="1255" y="1324"/>
                    <a:pt x="1292" y="1306"/>
                    <a:pt x="1329" y="1268"/>
                  </a:cubicBezTo>
                  <a:cubicBezTo>
                    <a:pt x="1357" y="1231"/>
                    <a:pt x="1385" y="1185"/>
                    <a:pt x="1394" y="1138"/>
                  </a:cubicBezTo>
                  <a:cubicBezTo>
                    <a:pt x="1403" y="1092"/>
                    <a:pt x="1394" y="1036"/>
                    <a:pt x="1357" y="999"/>
                  </a:cubicBezTo>
                  <a:cubicBezTo>
                    <a:pt x="1338" y="953"/>
                    <a:pt x="1292" y="925"/>
                    <a:pt x="1255" y="906"/>
                  </a:cubicBezTo>
                  <a:cubicBezTo>
                    <a:pt x="1236" y="897"/>
                    <a:pt x="1218" y="888"/>
                    <a:pt x="1199" y="888"/>
                  </a:cubicBezTo>
                  <a:cubicBezTo>
                    <a:pt x="1218" y="888"/>
                    <a:pt x="1236" y="869"/>
                    <a:pt x="1255" y="860"/>
                  </a:cubicBezTo>
                  <a:cubicBezTo>
                    <a:pt x="1292" y="850"/>
                    <a:pt x="1338" y="823"/>
                    <a:pt x="1376" y="785"/>
                  </a:cubicBezTo>
                  <a:cubicBezTo>
                    <a:pt x="1403" y="757"/>
                    <a:pt x="1431" y="720"/>
                    <a:pt x="1441" y="674"/>
                  </a:cubicBezTo>
                  <a:cubicBezTo>
                    <a:pt x="1450" y="627"/>
                    <a:pt x="1450" y="581"/>
                    <a:pt x="1431" y="535"/>
                  </a:cubicBezTo>
                  <a:cubicBezTo>
                    <a:pt x="1403" y="488"/>
                    <a:pt x="1357" y="460"/>
                    <a:pt x="1329" y="451"/>
                  </a:cubicBezTo>
                  <a:cubicBezTo>
                    <a:pt x="1290" y="444"/>
                    <a:pt x="1260" y="438"/>
                    <a:pt x="1232" y="438"/>
                  </a:cubicBezTo>
                  <a:cubicBezTo>
                    <a:pt x="1221" y="438"/>
                    <a:pt x="1210" y="439"/>
                    <a:pt x="1199" y="442"/>
                  </a:cubicBezTo>
                  <a:cubicBezTo>
                    <a:pt x="1125" y="442"/>
                    <a:pt x="1069" y="460"/>
                    <a:pt x="1013" y="460"/>
                  </a:cubicBezTo>
                  <a:cubicBezTo>
                    <a:pt x="1060" y="432"/>
                    <a:pt x="1106" y="386"/>
                    <a:pt x="1125" y="321"/>
                  </a:cubicBezTo>
                  <a:cubicBezTo>
                    <a:pt x="1153" y="293"/>
                    <a:pt x="1162" y="256"/>
                    <a:pt x="1162" y="209"/>
                  </a:cubicBezTo>
                  <a:cubicBezTo>
                    <a:pt x="1162" y="163"/>
                    <a:pt x="1162" y="126"/>
                    <a:pt x="1143" y="89"/>
                  </a:cubicBezTo>
                  <a:cubicBezTo>
                    <a:pt x="1115" y="61"/>
                    <a:pt x="1078" y="33"/>
                    <a:pt x="1050" y="14"/>
                  </a:cubicBezTo>
                  <a:cubicBezTo>
                    <a:pt x="1032" y="5"/>
                    <a:pt x="1011" y="0"/>
                    <a:pt x="9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50"/>
            <p:cNvSpPr/>
            <p:nvPr/>
          </p:nvSpPr>
          <p:spPr>
            <a:xfrm>
              <a:off x="4842900" y="3417950"/>
              <a:ext cx="23250" cy="8400"/>
            </a:xfrm>
            <a:custGeom>
              <a:rect b="b" l="l" r="r" t="t"/>
              <a:pathLst>
                <a:path extrusionOk="0" h="336" w="930">
                  <a:moveTo>
                    <a:pt x="929" y="1"/>
                  </a:moveTo>
                  <a:cubicBezTo>
                    <a:pt x="864" y="38"/>
                    <a:pt x="781" y="57"/>
                    <a:pt x="697" y="84"/>
                  </a:cubicBezTo>
                  <a:lnTo>
                    <a:pt x="465" y="177"/>
                  </a:lnTo>
                  <a:lnTo>
                    <a:pt x="233" y="252"/>
                  </a:lnTo>
                  <a:cubicBezTo>
                    <a:pt x="196" y="279"/>
                    <a:pt x="149" y="289"/>
                    <a:pt x="121" y="298"/>
                  </a:cubicBezTo>
                  <a:cubicBezTo>
                    <a:pt x="84" y="317"/>
                    <a:pt x="38" y="326"/>
                    <a:pt x="1" y="335"/>
                  </a:cubicBezTo>
                  <a:cubicBezTo>
                    <a:pt x="84" y="326"/>
                    <a:pt x="168" y="298"/>
                    <a:pt x="242" y="279"/>
                  </a:cubicBezTo>
                  <a:cubicBezTo>
                    <a:pt x="326" y="252"/>
                    <a:pt x="400" y="224"/>
                    <a:pt x="474" y="196"/>
                  </a:cubicBezTo>
                  <a:cubicBezTo>
                    <a:pt x="558" y="159"/>
                    <a:pt x="632" y="140"/>
                    <a:pt x="707" y="103"/>
                  </a:cubicBezTo>
                  <a:cubicBezTo>
                    <a:pt x="781" y="66"/>
                    <a:pt x="864" y="38"/>
                    <a:pt x="9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50"/>
            <p:cNvSpPr/>
            <p:nvPr/>
          </p:nvSpPr>
          <p:spPr>
            <a:xfrm>
              <a:off x="4842675" y="3427250"/>
              <a:ext cx="27900" cy="475"/>
            </a:xfrm>
            <a:custGeom>
              <a:rect b="b" l="l" r="r" t="t"/>
              <a:pathLst>
                <a:path extrusionOk="0" h="19" w="1116">
                  <a:moveTo>
                    <a:pt x="279" y="0"/>
                  </a:moveTo>
                  <a:cubicBezTo>
                    <a:pt x="186" y="0"/>
                    <a:pt x="93" y="0"/>
                    <a:pt x="0" y="10"/>
                  </a:cubicBezTo>
                  <a:lnTo>
                    <a:pt x="279" y="10"/>
                  </a:lnTo>
                  <a:lnTo>
                    <a:pt x="558" y="19"/>
                  </a:lnTo>
                  <a:lnTo>
                    <a:pt x="1115" y="19"/>
                  </a:lnTo>
                  <a:cubicBezTo>
                    <a:pt x="1022" y="10"/>
                    <a:pt x="929" y="10"/>
                    <a:pt x="836" y="10"/>
                  </a:cubicBezTo>
                  <a:cubicBezTo>
                    <a:pt x="743" y="0"/>
                    <a:pt x="651" y="0"/>
                    <a:pt x="5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50"/>
            <p:cNvSpPr/>
            <p:nvPr/>
          </p:nvSpPr>
          <p:spPr>
            <a:xfrm>
              <a:off x="4851250" y="3422600"/>
              <a:ext cx="6775" cy="2350"/>
            </a:xfrm>
            <a:custGeom>
              <a:rect b="b" l="l" r="r" t="t"/>
              <a:pathLst>
                <a:path extrusionOk="0" h="94" w="271">
                  <a:moveTo>
                    <a:pt x="270" y="1"/>
                  </a:moveTo>
                  <a:cubicBezTo>
                    <a:pt x="224" y="1"/>
                    <a:pt x="178" y="19"/>
                    <a:pt x="140" y="47"/>
                  </a:cubicBezTo>
                  <a:cubicBezTo>
                    <a:pt x="122" y="47"/>
                    <a:pt x="94" y="56"/>
                    <a:pt x="75" y="66"/>
                  </a:cubicBezTo>
                  <a:cubicBezTo>
                    <a:pt x="47" y="66"/>
                    <a:pt x="29" y="84"/>
                    <a:pt x="1" y="93"/>
                  </a:cubicBezTo>
                  <a:cubicBezTo>
                    <a:pt x="29" y="93"/>
                    <a:pt x="47" y="93"/>
                    <a:pt x="75" y="84"/>
                  </a:cubicBezTo>
                  <a:cubicBezTo>
                    <a:pt x="94" y="66"/>
                    <a:pt x="122" y="66"/>
                    <a:pt x="140" y="56"/>
                  </a:cubicBezTo>
                  <a:cubicBezTo>
                    <a:pt x="187" y="47"/>
                    <a:pt x="233" y="1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50"/>
            <p:cNvSpPr/>
            <p:nvPr/>
          </p:nvSpPr>
          <p:spPr>
            <a:xfrm>
              <a:off x="4856825" y="3421900"/>
              <a:ext cx="3750" cy="2225"/>
            </a:xfrm>
            <a:custGeom>
              <a:rect b="b" l="l" r="r" t="t"/>
              <a:pathLst>
                <a:path extrusionOk="0" h="89" w="150">
                  <a:moveTo>
                    <a:pt x="150" y="1"/>
                  </a:moveTo>
                  <a:cubicBezTo>
                    <a:pt x="131" y="19"/>
                    <a:pt x="103" y="29"/>
                    <a:pt x="75" y="38"/>
                  </a:cubicBezTo>
                  <a:cubicBezTo>
                    <a:pt x="57" y="47"/>
                    <a:pt x="47" y="47"/>
                    <a:pt x="38" y="66"/>
                  </a:cubicBezTo>
                  <a:cubicBezTo>
                    <a:pt x="29" y="75"/>
                    <a:pt x="10" y="75"/>
                    <a:pt x="1" y="84"/>
                  </a:cubicBezTo>
                  <a:cubicBezTo>
                    <a:pt x="4" y="87"/>
                    <a:pt x="9" y="88"/>
                    <a:pt x="15" y="88"/>
                  </a:cubicBezTo>
                  <a:cubicBezTo>
                    <a:pt x="27" y="88"/>
                    <a:pt x="41" y="84"/>
                    <a:pt x="47" y="84"/>
                  </a:cubicBezTo>
                  <a:cubicBezTo>
                    <a:pt x="57" y="75"/>
                    <a:pt x="75" y="75"/>
                    <a:pt x="85" y="66"/>
                  </a:cubicBezTo>
                  <a:cubicBezTo>
                    <a:pt x="103" y="47"/>
                    <a:pt x="131" y="29"/>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50"/>
            <p:cNvSpPr/>
            <p:nvPr/>
          </p:nvSpPr>
          <p:spPr>
            <a:xfrm>
              <a:off x="4854750" y="3424000"/>
              <a:ext cx="6750" cy="1425"/>
            </a:xfrm>
            <a:custGeom>
              <a:rect b="b" l="l" r="r" t="t"/>
              <a:pathLst>
                <a:path extrusionOk="0" h="57" w="270">
                  <a:moveTo>
                    <a:pt x="270" y="0"/>
                  </a:moveTo>
                  <a:cubicBezTo>
                    <a:pt x="233" y="0"/>
                    <a:pt x="186" y="10"/>
                    <a:pt x="130" y="28"/>
                  </a:cubicBezTo>
                  <a:cubicBezTo>
                    <a:pt x="84" y="37"/>
                    <a:pt x="47" y="47"/>
                    <a:pt x="0" y="56"/>
                  </a:cubicBezTo>
                  <a:lnTo>
                    <a:pt x="75" y="56"/>
                  </a:lnTo>
                  <a:cubicBezTo>
                    <a:pt x="93" y="56"/>
                    <a:pt x="121" y="47"/>
                    <a:pt x="140" y="47"/>
                  </a:cubicBezTo>
                  <a:cubicBezTo>
                    <a:pt x="186" y="37"/>
                    <a:pt x="233" y="2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50"/>
            <p:cNvSpPr/>
            <p:nvPr/>
          </p:nvSpPr>
          <p:spPr>
            <a:xfrm>
              <a:off x="4848700" y="3425850"/>
              <a:ext cx="4200" cy="500"/>
            </a:xfrm>
            <a:custGeom>
              <a:rect b="b" l="l" r="r" t="t"/>
              <a:pathLst>
                <a:path extrusionOk="0" h="20" w="168">
                  <a:moveTo>
                    <a:pt x="84" y="1"/>
                  </a:moveTo>
                  <a:cubicBezTo>
                    <a:pt x="57" y="10"/>
                    <a:pt x="29" y="10"/>
                    <a:pt x="1" y="19"/>
                  </a:cubicBezTo>
                  <a:lnTo>
                    <a:pt x="84" y="19"/>
                  </a:lnTo>
                  <a:cubicBezTo>
                    <a:pt x="103" y="10"/>
                    <a:pt x="140" y="10"/>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50"/>
            <p:cNvSpPr/>
            <p:nvPr/>
          </p:nvSpPr>
          <p:spPr>
            <a:xfrm>
              <a:off x="4870300" y="3423075"/>
              <a:ext cx="5375" cy="2800"/>
            </a:xfrm>
            <a:custGeom>
              <a:rect b="b" l="l" r="r" t="t"/>
              <a:pathLst>
                <a:path extrusionOk="0" h="112" w="215">
                  <a:moveTo>
                    <a:pt x="215" y="0"/>
                  </a:moveTo>
                  <a:cubicBezTo>
                    <a:pt x="187" y="19"/>
                    <a:pt x="140" y="37"/>
                    <a:pt x="112" y="65"/>
                  </a:cubicBezTo>
                  <a:cubicBezTo>
                    <a:pt x="84" y="65"/>
                    <a:pt x="75" y="74"/>
                    <a:pt x="57" y="84"/>
                  </a:cubicBezTo>
                  <a:cubicBezTo>
                    <a:pt x="29" y="84"/>
                    <a:pt x="19" y="93"/>
                    <a:pt x="1" y="112"/>
                  </a:cubicBezTo>
                  <a:cubicBezTo>
                    <a:pt x="19" y="112"/>
                    <a:pt x="29" y="112"/>
                    <a:pt x="57" y="93"/>
                  </a:cubicBezTo>
                  <a:cubicBezTo>
                    <a:pt x="75" y="84"/>
                    <a:pt x="84" y="84"/>
                    <a:pt x="112" y="74"/>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50"/>
            <p:cNvSpPr/>
            <p:nvPr/>
          </p:nvSpPr>
          <p:spPr>
            <a:xfrm>
              <a:off x="4867525" y="3424000"/>
              <a:ext cx="4200" cy="1425"/>
            </a:xfrm>
            <a:custGeom>
              <a:rect b="b" l="l" r="r" t="t"/>
              <a:pathLst>
                <a:path extrusionOk="0" h="57" w="168">
                  <a:moveTo>
                    <a:pt x="168" y="0"/>
                  </a:moveTo>
                  <a:lnTo>
                    <a:pt x="168" y="0"/>
                  </a:lnTo>
                  <a:cubicBezTo>
                    <a:pt x="130" y="10"/>
                    <a:pt x="112" y="10"/>
                    <a:pt x="75" y="28"/>
                  </a:cubicBezTo>
                  <a:lnTo>
                    <a:pt x="0" y="56"/>
                  </a:lnTo>
                  <a:lnTo>
                    <a:pt x="47" y="56"/>
                  </a:lnTo>
                  <a:cubicBezTo>
                    <a:pt x="75" y="56"/>
                    <a:pt x="84" y="47"/>
                    <a:pt x="93" y="47"/>
                  </a:cubicBezTo>
                  <a:cubicBezTo>
                    <a:pt x="112" y="37"/>
                    <a:pt x="121" y="37"/>
                    <a:pt x="130" y="28"/>
                  </a:cubicBezTo>
                  <a:cubicBezTo>
                    <a:pt x="140" y="28"/>
                    <a:pt x="158" y="1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50"/>
            <p:cNvSpPr/>
            <p:nvPr/>
          </p:nvSpPr>
          <p:spPr>
            <a:xfrm>
              <a:off x="4873325" y="3421675"/>
              <a:ext cx="2125" cy="1175"/>
            </a:xfrm>
            <a:custGeom>
              <a:rect b="b" l="l" r="r" t="t"/>
              <a:pathLst>
                <a:path extrusionOk="0" h="47" w="85">
                  <a:moveTo>
                    <a:pt x="84" y="0"/>
                  </a:moveTo>
                  <a:cubicBezTo>
                    <a:pt x="75" y="0"/>
                    <a:pt x="66" y="10"/>
                    <a:pt x="47" y="10"/>
                  </a:cubicBezTo>
                  <a:cubicBezTo>
                    <a:pt x="38" y="10"/>
                    <a:pt x="38" y="28"/>
                    <a:pt x="28" y="28"/>
                  </a:cubicBezTo>
                  <a:lnTo>
                    <a:pt x="1" y="47"/>
                  </a:lnTo>
                  <a:cubicBezTo>
                    <a:pt x="19" y="47"/>
                    <a:pt x="38" y="47"/>
                    <a:pt x="47" y="38"/>
                  </a:cubicBezTo>
                  <a:cubicBezTo>
                    <a:pt x="66" y="38"/>
                    <a:pt x="75" y="38"/>
                    <a:pt x="75" y="28"/>
                  </a:cubicBezTo>
                  <a:cubicBezTo>
                    <a:pt x="75" y="10"/>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50"/>
            <p:cNvSpPr/>
            <p:nvPr/>
          </p:nvSpPr>
          <p:spPr>
            <a:xfrm>
              <a:off x="4870300" y="3434675"/>
              <a:ext cx="4675" cy="3275"/>
            </a:xfrm>
            <a:custGeom>
              <a:rect b="b" l="l" r="r" t="t"/>
              <a:pathLst>
                <a:path extrusionOk="0" h="131" w="187">
                  <a:moveTo>
                    <a:pt x="187" y="1"/>
                  </a:moveTo>
                  <a:lnTo>
                    <a:pt x="187" y="1"/>
                  </a:lnTo>
                  <a:cubicBezTo>
                    <a:pt x="168" y="38"/>
                    <a:pt x="149" y="66"/>
                    <a:pt x="94" y="84"/>
                  </a:cubicBezTo>
                  <a:cubicBezTo>
                    <a:pt x="75" y="94"/>
                    <a:pt x="66" y="94"/>
                    <a:pt x="47" y="112"/>
                  </a:cubicBezTo>
                  <a:cubicBezTo>
                    <a:pt x="47" y="121"/>
                    <a:pt x="29" y="121"/>
                    <a:pt x="19" y="121"/>
                  </a:cubicBezTo>
                  <a:cubicBezTo>
                    <a:pt x="19" y="131"/>
                    <a:pt x="10" y="131"/>
                    <a:pt x="1" y="131"/>
                  </a:cubicBezTo>
                  <a:lnTo>
                    <a:pt x="66" y="131"/>
                  </a:lnTo>
                  <a:cubicBezTo>
                    <a:pt x="94" y="121"/>
                    <a:pt x="103" y="121"/>
                    <a:pt x="122" y="112"/>
                  </a:cubicBezTo>
                  <a:cubicBezTo>
                    <a:pt x="149" y="94"/>
                    <a:pt x="159" y="84"/>
                    <a:pt x="168" y="66"/>
                  </a:cubicBezTo>
                  <a:cubicBezTo>
                    <a:pt x="187" y="47"/>
                    <a:pt x="187" y="29"/>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50"/>
            <p:cNvSpPr/>
            <p:nvPr/>
          </p:nvSpPr>
          <p:spPr>
            <a:xfrm>
              <a:off x="4866350" y="3436550"/>
              <a:ext cx="5600" cy="475"/>
            </a:xfrm>
            <a:custGeom>
              <a:rect b="b" l="l" r="r" t="t"/>
              <a:pathLst>
                <a:path extrusionOk="0" h="19" w="224">
                  <a:moveTo>
                    <a:pt x="224" y="0"/>
                  </a:moveTo>
                  <a:cubicBezTo>
                    <a:pt x="215" y="0"/>
                    <a:pt x="187" y="0"/>
                    <a:pt x="177" y="9"/>
                  </a:cubicBezTo>
                  <a:lnTo>
                    <a:pt x="1" y="9"/>
                  </a:lnTo>
                  <a:cubicBezTo>
                    <a:pt x="29" y="19"/>
                    <a:pt x="38" y="19"/>
                    <a:pt x="66" y="19"/>
                  </a:cubicBezTo>
                  <a:lnTo>
                    <a:pt x="122" y="19"/>
                  </a:lnTo>
                  <a:cubicBezTo>
                    <a:pt x="159" y="19"/>
                    <a:pt x="187" y="9"/>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50"/>
            <p:cNvSpPr/>
            <p:nvPr/>
          </p:nvSpPr>
          <p:spPr>
            <a:xfrm>
              <a:off x="4864025" y="3437700"/>
              <a:ext cx="4675" cy="950"/>
            </a:xfrm>
            <a:custGeom>
              <a:rect b="b" l="l" r="r" t="t"/>
              <a:pathLst>
                <a:path extrusionOk="0" h="38" w="187">
                  <a:moveTo>
                    <a:pt x="1" y="0"/>
                  </a:moveTo>
                  <a:cubicBezTo>
                    <a:pt x="20" y="10"/>
                    <a:pt x="38" y="19"/>
                    <a:pt x="47" y="19"/>
                  </a:cubicBezTo>
                  <a:cubicBezTo>
                    <a:pt x="66" y="38"/>
                    <a:pt x="85" y="38"/>
                    <a:pt x="94" y="38"/>
                  </a:cubicBezTo>
                  <a:lnTo>
                    <a:pt x="140" y="38"/>
                  </a:lnTo>
                  <a:cubicBezTo>
                    <a:pt x="159" y="38"/>
                    <a:pt x="178" y="19"/>
                    <a:pt x="187" y="19"/>
                  </a:cubicBezTo>
                  <a:cubicBezTo>
                    <a:pt x="159" y="19"/>
                    <a:pt x="122" y="10"/>
                    <a:pt x="94" y="10"/>
                  </a:cubicBezTo>
                  <a:cubicBezTo>
                    <a:pt x="75" y="1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50"/>
            <p:cNvSpPr/>
            <p:nvPr/>
          </p:nvSpPr>
          <p:spPr>
            <a:xfrm>
              <a:off x="4868450" y="3435375"/>
              <a:ext cx="3500" cy="950"/>
            </a:xfrm>
            <a:custGeom>
              <a:rect b="b" l="l" r="r" t="t"/>
              <a:pathLst>
                <a:path extrusionOk="0" h="38" w="140">
                  <a:moveTo>
                    <a:pt x="140" y="1"/>
                  </a:moveTo>
                  <a:cubicBezTo>
                    <a:pt x="121" y="1"/>
                    <a:pt x="93" y="1"/>
                    <a:pt x="75" y="10"/>
                  </a:cubicBezTo>
                  <a:cubicBezTo>
                    <a:pt x="47" y="10"/>
                    <a:pt x="28" y="10"/>
                    <a:pt x="1" y="19"/>
                  </a:cubicBezTo>
                  <a:cubicBezTo>
                    <a:pt x="28" y="38"/>
                    <a:pt x="47" y="38"/>
                    <a:pt x="75" y="38"/>
                  </a:cubicBezTo>
                  <a:cubicBezTo>
                    <a:pt x="84" y="38"/>
                    <a:pt x="93" y="19"/>
                    <a:pt x="103" y="19"/>
                  </a:cubicBezTo>
                  <a:cubicBezTo>
                    <a:pt x="121" y="10"/>
                    <a:pt x="131" y="10"/>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50"/>
            <p:cNvSpPr/>
            <p:nvPr/>
          </p:nvSpPr>
          <p:spPr>
            <a:xfrm>
              <a:off x="4845225" y="3428650"/>
              <a:ext cx="3750" cy="3275"/>
            </a:xfrm>
            <a:custGeom>
              <a:rect b="b" l="l" r="r" t="t"/>
              <a:pathLst>
                <a:path extrusionOk="0" h="131" w="150">
                  <a:moveTo>
                    <a:pt x="0" y="0"/>
                  </a:moveTo>
                  <a:cubicBezTo>
                    <a:pt x="0" y="28"/>
                    <a:pt x="10" y="37"/>
                    <a:pt x="28" y="47"/>
                  </a:cubicBezTo>
                  <a:lnTo>
                    <a:pt x="56" y="84"/>
                  </a:lnTo>
                  <a:cubicBezTo>
                    <a:pt x="84" y="102"/>
                    <a:pt x="121" y="130"/>
                    <a:pt x="149" y="130"/>
                  </a:cubicBezTo>
                  <a:lnTo>
                    <a:pt x="84" y="56"/>
                  </a:lnTo>
                  <a:cubicBezTo>
                    <a:pt x="56"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50"/>
            <p:cNvSpPr/>
            <p:nvPr/>
          </p:nvSpPr>
          <p:spPr>
            <a:xfrm>
              <a:off x="4847325" y="3428875"/>
              <a:ext cx="3275" cy="2350"/>
            </a:xfrm>
            <a:custGeom>
              <a:rect b="b" l="l" r="r" t="t"/>
              <a:pathLst>
                <a:path extrusionOk="0" h="94" w="131">
                  <a:moveTo>
                    <a:pt x="0" y="0"/>
                  </a:moveTo>
                  <a:cubicBezTo>
                    <a:pt x="0" y="28"/>
                    <a:pt x="9" y="38"/>
                    <a:pt x="19" y="47"/>
                  </a:cubicBezTo>
                  <a:cubicBezTo>
                    <a:pt x="37" y="65"/>
                    <a:pt x="46" y="65"/>
                    <a:pt x="56" y="75"/>
                  </a:cubicBezTo>
                  <a:cubicBezTo>
                    <a:pt x="65" y="84"/>
                    <a:pt x="102" y="93"/>
                    <a:pt x="130" y="93"/>
                  </a:cubicBezTo>
                  <a:cubicBezTo>
                    <a:pt x="112" y="84"/>
                    <a:pt x="102" y="84"/>
                    <a:pt x="93" y="75"/>
                  </a:cubicBezTo>
                  <a:cubicBezTo>
                    <a:pt x="84" y="65"/>
                    <a:pt x="65" y="65"/>
                    <a:pt x="56" y="47"/>
                  </a:cubicBezTo>
                  <a:cubicBezTo>
                    <a:pt x="46" y="2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50"/>
            <p:cNvSpPr/>
            <p:nvPr/>
          </p:nvSpPr>
          <p:spPr>
            <a:xfrm>
              <a:off x="4849400" y="3428700"/>
              <a:ext cx="3975" cy="900"/>
            </a:xfrm>
            <a:custGeom>
              <a:rect b="b" l="l" r="r" t="t"/>
              <a:pathLst>
                <a:path extrusionOk="0" h="36" w="159">
                  <a:moveTo>
                    <a:pt x="38" y="0"/>
                  </a:moveTo>
                  <a:cubicBezTo>
                    <a:pt x="24" y="0"/>
                    <a:pt x="10" y="3"/>
                    <a:pt x="1" y="7"/>
                  </a:cubicBezTo>
                  <a:cubicBezTo>
                    <a:pt x="19" y="26"/>
                    <a:pt x="47" y="35"/>
                    <a:pt x="94" y="35"/>
                  </a:cubicBezTo>
                  <a:lnTo>
                    <a:pt x="121" y="35"/>
                  </a:lnTo>
                  <a:cubicBezTo>
                    <a:pt x="140" y="35"/>
                    <a:pt x="149" y="26"/>
                    <a:pt x="159" y="26"/>
                  </a:cubicBezTo>
                  <a:cubicBezTo>
                    <a:pt x="121" y="26"/>
                    <a:pt x="103" y="7"/>
                    <a:pt x="75" y="7"/>
                  </a:cubicBezTo>
                  <a:cubicBezTo>
                    <a:pt x="66" y="3"/>
                    <a:pt x="52"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50"/>
            <p:cNvSpPr/>
            <p:nvPr/>
          </p:nvSpPr>
          <p:spPr>
            <a:xfrm>
              <a:off x="4850800" y="3430500"/>
              <a:ext cx="3275" cy="1175"/>
            </a:xfrm>
            <a:custGeom>
              <a:rect b="b" l="l" r="r" t="t"/>
              <a:pathLst>
                <a:path extrusionOk="0" h="47" w="131">
                  <a:moveTo>
                    <a:pt x="0" y="0"/>
                  </a:moveTo>
                  <a:cubicBezTo>
                    <a:pt x="19" y="19"/>
                    <a:pt x="47" y="28"/>
                    <a:pt x="56" y="28"/>
                  </a:cubicBezTo>
                  <a:cubicBezTo>
                    <a:pt x="84" y="47"/>
                    <a:pt x="103" y="47"/>
                    <a:pt x="130" y="47"/>
                  </a:cubicBezTo>
                  <a:cubicBezTo>
                    <a:pt x="112" y="28"/>
                    <a:pt x="93" y="19"/>
                    <a:pt x="65" y="10"/>
                  </a:cubicBezTo>
                  <a:cubicBezTo>
                    <a:pt x="47"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50"/>
            <p:cNvSpPr/>
            <p:nvPr/>
          </p:nvSpPr>
          <p:spPr>
            <a:xfrm>
              <a:off x="4850575" y="3432825"/>
              <a:ext cx="3975" cy="1650"/>
            </a:xfrm>
            <a:custGeom>
              <a:rect b="b" l="l" r="r" t="t"/>
              <a:pathLst>
                <a:path extrusionOk="0" h="66" w="159">
                  <a:moveTo>
                    <a:pt x="0" y="0"/>
                  </a:moveTo>
                  <a:cubicBezTo>
                    <a:pt x="19" y="19"/>
                    <a:pt x="47" y="28"/>
                    <a:pt x="74" y="47"/>
                  </a:cubicBezTo>
                  <a:cubicBezTo>
                    <a:pt x="102" y="56"/>
                    <a:pt x="121" y="65"/>
                    <a:pt x="158" y="65"/>
                  </a:cubicBezTo>
                  <a:cubicBezTo>
                    <a:pt x="139" y="47"/>
                    <a:pt x="102" y="28"/>
                    <a:pt x="74" y="19"/>
                  </a:cubicBezTo>
                  <a:cubicBezTo>
                    <a:pt x="56" y="1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50"/>
            <p:cNvSpPr/>
            <p:nvPr/>
          </p:nvSpPr>
          <p:spPr>
            <a:xfrm>
              <a:off x="4862175" y="3407275"/>
              <a:ext cx="5825" cy="1175"/>
            </a:xfrm>
            <a:custGeom>
              <a:rect b="b" l="l" r="r" t="t"/>
              <a:pathLst>
                <a:path extrusionOk="0" h="47" w="233">
                  <a:moveTo>
                    <a:pt x="103" y="0"/>
                  </a:moveTo>
                  <a:cubicBezTo>
                    <a:pt x="66" y="0"/>
                    <a:pt x="19" y="19"/>
                    <a:pt x="1" y="47"/>
                  </a:cubicBezTo>
                  <a:cubicBezTo>
                    <a:pt x="19" y="47"/>
                    <a:pt x="29" y="28"/>
                    <a:pt x="56" y="28"/>
                  </a:cubicBezTo>
                  <a:cubicBezTo>
                    <a:pt x="75" y="19"/>
                    <a:pt x="94" y="19"/>
                    <a:pt x="112" y="19"/>
                  </a:cubicBezTo>
                  <a:cubicBezTo>
                    <a:pt x="149" y="10"/>
                    <a:pt x="196" y="10"/>
                    <a:pt x="233" y="10"/>
                  </a:cubicBezTo>
                  <a:cubicBezTo>
                    <a:pt x="214" y="10"/>
                    <a:pt x="196"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50"/>
            <p:cNvSpPr/>
            <p:nvPr/>
          </p:nvSpPr>
          <p:spPr>
            <a:xfrm>
              <a:off x="4861250" y="3408425"/>
              <a:ext cx="4675" cy="1425"/>
            </a:xfrm>
            <a:custGeom>
              <a:rect b="b" l="l" r="r" t="t"/>
              <a:pathLst>
                <a:path extrusionOk="0" h="57" w="187">
                  <a:moveTo>
                    <a:pt x="131" y="1"/>
                  </a:moveTo>
                  <a:cubicBezTo>
                    <a:pt x="112" y="1"/>
                    <a:pt x="93" y="10"/>
                    <a:pt x="84" y="10"/>
                  </a:cubicBezTo>
                  <a:cubicBezTo>
                    <a:pt x="56" y="10"/>
                    <a:pt x="19" y="29"/>
                    <a:pt x="0" y="57"/>
                  </a:cubicBezTo>
                  <a:lnTo>
                    <a:pt x="47" y="47"/>
                  </a:lnTo>
                  <a:cubicBezTo>
                    <a:pt x="56" y="47"/>
                    <a:pt x="84" y="29"/>
                    <a:pt x="93" y="29"/>
                  </a:cubicBezTo>
                  <a:cubicBezTo>
                    <a:pt x="131" y="29"/>
                    <a:pt x="149" y="19"/>
                    <a:pt x="186" y="10"/>
                  </a:cubicBezTo>
                  <a:cubicBezTo>
                    <a:pt x="177" y="10"/>
                    <a:pt x="149" y="10"/>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50"/>
            <p:cNvSpPr/>
            <p:nvPr/>
          </p:nvSpPr>
          <p:spPr>
            <a:xfrm>
              <a:off x="4858925" y="3410300"/>
              <a:ext cx="4675" cy="2350"/>
            </a:xfrm>
            <a:custGeom>
              <a:rect b="b" l="l" r="r" t="t"/>
              <a:pathLst>
                <a:path extrusionOk="0" h="94" w="187">
                  <a:moveTo>
                    <a:pt x="186" y="0"/>
                  </a:moveTo>
                  <a:cubicBezTo>
                    <a:pt x="149" y="0"/>
                    <a:pt x="112" y="19"/>
                    <a:pt x="75" y="37"/>
                  </a:cubicBezTo>
                  <a:cubicBezTo>
                    <a:pt x="66" y="37"/>
                    <a:pt x="47" y="47"/>
                    <a:pt x="28" y="65"/>
                  </a:cubicBezTo>
                  <a:lnTo>
                    <a:pt x="1" y="93"/>
                  </a:lnTo>
                  <a:lnTo>
                    <a:pt x="1" y="93"/>
                  </a:lnTo>
                  <a:lnTo>
                    <a:pt x="47" y="74"/>
                  </a:lnTo>
                  <a:cubicBezTo>
                    <a:pt x="56" y="65"/>
                    <a:pt x="84" y="65"/>
                    <a:pt x="93" y="47"/>
                  </a:cubicBezTo>
                  <a:cubicBezTo>
                    <a:pt x="131" y="37"/>
                    <a:pt x="149"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50"/>
            <p:cNvSpPr/>
            <p:nvPr/>
          </p:nvSpPr>
          <p:spPr>
            <a:xfrm>
              <a:off x="4854975" y="3410300"/>
              <a:ext cx="4450" cy="3275"/>
            </a:xfrm>
            <a:custGeom>
              <a:rect b="b" l="l" r="r" t="t"/>
              <a:pathLst>
                <a:path extrusionOk="0" h="131" w="178">
                  <a:moveTo>
                    <a:pt x="177" y="0"/>
                  </a:moveTo>
                  <a:lnTo>
                    <a:pt x="177" y="0"/>
                  </a:lnTo>
                  <a:cubicBezTo>
                    <a:pt x="149" y="19"/>
                    <a:pt x="112" y="28"/>
                    <a:pt x="84" y="47"/>
                  </a:cubicBezTo>
                  <a:cubicBezTo>
                    <a:pt x="66" y="65"/>
                    <a:pt x="47" y="74"/>
                    <a:pt x="38" y="84"/>
                  </a:cubicBezTo>
                  <a:cubicBezTo>
                    <a:pt x="29" y="93"/>
                    <a:pt x="19" y="121"/>
                    <a:pt x="1" y="130"/>
                  </a:cubicBezTo>
                  <a:lnTo>
                    <a:pt x="56" y="112"/>
                  </a:lnTo>
                  <a:cubicBezTo>
                    <a:pt x="75" y="93"/>
                    <a:pt x="84" y="84"/>
                    <a:pt x="103" y="74"/>
                  </a:cubicBezTo>
                  <a:cubicBezTo>
                    <a:pt x="121" y="47"/>
                    <a:pt x="159"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50"/>
            <p:cNvSpPr/>
            <p:nvPr/>
          </p:nvSpPr>
          <p:spPr>
            <a:xfrm>
              <a:off x="4852200" y="3413775"/>
              <a:ext cx="4650" cy="2825"/>
            </a:xfrm>
            <a:custGeom>
              <a:rect b="b" l="l" r="r" t="t"/>
              <a:pathLst>
                <a:path extrusionOk="0" h="113" w="186">
                  <a:moveTo>
                    <a:pt x="186" y="1"/>
                  </a:moveTo>
                  <a:cubicBezTo>
                    <a:pt x="149" y="1"/>
                    <a:pt x="121" y="19"/>
                    <a:pt x="84" y="28"/>
                  </a:cubicBezTo>
                  <a:cubicBezTo>
                    <a:pt x="65" y="38"/>
                    <a:pt x="47" y="47"/>
                    <a:pt x="37" y="66"/>
                  </a:cubicBezTo>
                  <a:cubicBezTo>
                    <a:pt x="28" y="75"/>
                    <a:pt x="9" y="84"/>
                    <a:pt x="0" y="112"/>
                  </a:cubicBezTo>
                  <a:cubicBezTo>
                    <a:pt x="9" y="93"/>
                    <a:pt x="37" y="93"/>
                    <a:pt x="47" y="84"/>
                  </a:cubicBezTo>
                  <a:lnTo>
                    <a:pt x="93" y="66"/>
                  </a:lnTo>
                  <a:cubicBezTo>
                    <a:pt x="130" y="38"/>
                    <a:pt x="149" y="2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50"/>
            <p:cNvSpPr/>
            <p:nvPr/>
          </p:nvSpPr>
          <p:spPr>
            <a:xfrm>
              <a:off x="4865200" y="3420500"/>
              <a:ext cx="2350" cy="725"/>
            </a:xfrm>
            <a:custGeom>
              <a:rect b="b" l="l" r="r" t="t"/>
              <a:pathLst>
                <a:path extrusionOk="0" h="29" w="94">
                  <a:moveTo>
                    <a:pt x="47" y="1"/>
                  </a:moveTo>
                  <a:cubicBezTo>
                    <a:pt x="28" y="1"/>
                    <a:pt x="10" y="10"/>
                    <a:pt x="0" y="29"/>
                  </a:cubicBezTo>
                  <a:lnTo>
                    <a:pt x="47" y="29"/>
                  </a:lnTo>
                  <a:cubicBezTo>
                    <a:pt x="75" y="29"/>
                    <a:pt x="84" y="10"/>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50"/>
            <p:cNvSpPr/>
            <p:nvPr/>
          </p:nvSpPr>
          <p:spPr>
            <a:xfrm>
              <a:off x="4867300" y="3420750"/>
              <a:ext cx="2325" cy="825"/>
            </a:xfrm>
            <a:custGeom>
              <a:rect b="b" l="l" r="r" t="t"/>
              <a:pathLst>
                <a:path extrusionOk="0" h="33" w="93">
                  <a:moveTo>
                    <a:pt x="47" y="0"/>
                  </a:moveTo>
                  <a:cubicBezTo>
                    <a:pt x="28" y="0"/>
                    <a:pt x="9" y="19"/>
                    <a:pt x="0" y="28"/>
                  </a:cubicBezTo>
                  <a:cubicBezTo>
                    <a:pt x="3" y="31"/>
                    <a:pt x="8" y="32"/>
                    <a:pt x="14" y="32"/>
                  </a:cubicBezTo>
                  <a:cubicBezTo>
                    <a:pt x="26" y="32"/>
                    <a:pt x="40" y="28"/>
                    <a:pt x="47" y="28"/>
                  </a:cubicBezTo>
                  <a:cubicBezTo>
                    <a:pt x="74" y="28"/>
                    <a:pt x="84" y="19"/>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50"/>
            <p:cNvSpPr/>
            <p:nvPr/>
          </p:nvSpPr>
          <p:spPr>
            <a:xfrm>
              <a:off x="4848250" y="3417950"/>
              <a:ext cx="2575" cy="2350"/>
            </a:xfrm>
            <a:custGeom>
              <a:rect b="b" l="l" r="r" t="t"/>
              <a:pathLst>
                <a:path extrusionOk="0" h="94" w="103">
                  <a:moveTo>
                    <a:pt x="102" y="1"/>
                  </a:moveTo>
                  <a:cubicBezTo>
                    <a:pt x="65" y="1"/>
                    <a:pt x="56" y="10"/>
                    <a:pt x="47" y="38"/>
                  </a:cubicBezTo>
                  <a:cubicBezTo>
                    <a:pt x="28" y="38"/>
                    <a:pt x="28" y="47"/>
                    <a:pt x="19" y="57"/>
                  </a:cubicBezTo>
                  <a:cubicBezTo>
                    <a:pt x="9" y="66"/>
                    <a:pt x="0" y="84"/>
                    <a:pt x="0" y="94"/>
                  </a:cubicBezTo>
                  <a:cubicBezTo>
                    <a:pt x="19" y="84"/>
                    <a:pt x="28" y="66"/>
                    <a:pt x="56" y="57"/>
                  </a:cubicBezTo>
                  <a:cubicBezTo>
                    <a:pt x="65" y="38"/>
                    <a:pt x="93" y="19"/>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50"/>
            <p:cNvSpPr/>
            <p:nvPr/>
          </p:nvSpPr>
          <p:spPr>
            <a:xfrm>
              <a:off x="4683800" y="3484875"/>
              <a:ext cx="33925" cy="35700"/>
            </a:xfrm>
            <a:custGeom>
              <a:rect b="b" l="l" r="r" t="t"/>
              <a:pathLst>
                <a:path extrusionOk="0" h="1428" w="1357">
                  <a:moveTo>
                    <a:pt x="966" y="1"/>
                  </a:moveTo>
                  <a:cubicBezTo>
                    <a:pt x="924" y="1"/>
                    <a:pt x="882" y="13"/>
                    <a:pt x="846" y="37"/>
                  </a:cubicBezTo>
                  <a:cubicBezTo>
                    <a:pt x="771" y="111"/>
                    <a:pt x="771" y="241"/>
                    <a:pt x="771" y="343"/>
                  </a:cubicBezTo>
                  <a:cubicBezTo>
                    <a:pt x="725" y="269"/>
                    <a:pt x="678" y="204"/>
                    <a:pt x="604" y="167"/>
                  </a:cubicBezTo>
                  <a:cubicBezTo>
                    <a:pt x="573" y="145"/>
                    <a:pt x="536" y="133"/>
                    <a:pt x="498" y="133"/>
                  </a:cubicBezTo>
                  <a:cubicBezTo>
                    <a:pt x="457" y="133"/>
                    <a:pt x="415" y="147"/>
                    <a:pt x="381" y="176"/>
                  </a:cubicBezTo>
                  <a:cubicBezTo>
                    <a:pt x="325" y="250"/>
                    <a:pt x="335" y="343"/>
                    <a:pt x="372" y="427"/>
                  </a:cubicBezTo>
                  <a:cubicBezTo>
                    <a:pt x="409" y="501"/>
                    <a:pt x="465" y="576"/>
                    <a:pt x="493" y="659"/>
                  </a:cubicBezTo>
                  <a:cubicBezTo>
                    <a:pt x="418" y="622"/>
                    <a:pt x="353" y="576"/>
                    <a:pt x="270" y="566"/>
                  </a:cubicBezTo>
                  <a:cubicBezTo>
                    <a:pt x="255" y="563"/>
                    <a:pt x="241" y="562"/>
                    <a:pt x="226" y="562"/>
                  </a:cubicBezTo>
                  <a:cubicBezTo>
                    <a:pt x="156" y="562"/>
                    <a:pt x="87" y="598"/>
                    <a:pt x="56" y="659"/>
                  </a:cubicBezTo>
                  <a:cubicBezTo>
                    <a:pt x="0" y="771"/>
                    <a:pt x="93" y="910"/>
                    <a:pt x="195" y="994"/>
                  </a:cubicBezTo>
                  <a:cubicBezTo>
                    <a:pt x="456" y="1198"/>
                    <a:pt x="753" y="1356"/>
                    <a:pt x="1069" y="1421"/>
                  </a:cubicBezTo>
                  <a:cubicBezTo>
                    <a:pt x="1080" y="1425"/>
                    <a:pt x="1092" y="1427"/>
                    <a:pt x="1102" y="1427"/>
                  </a:cubicBezTo>
                  <a:cubicBezTo>
                    <a:pt x="1187" y="1427"/>
                    <a:pt x="1245" y="1309"/>
                    <a:pt x="1245" y="1235"/>
                  </a:cubicBezTo>
                  <a:cubicBezTo>
                    <a:pt x="1338" y="938"/>
                    <a:pt x="1357" y="613"/>
                    <a:pt x="1264" y="306"/>
                  </a:cubicBezTo>
                  <a:cubicBezTo>
                    <a:pt x="1236" y="213"/>
                    <a:pt x="1199" y="120"/>
                    <a:pt x="1115" y="65"/>
                  </a:cubicBezTo>
                  <a:cubicBezTo>
                    <a:pt x="1078" y="22"/>
                    <a:pt x="1023" y="1"/>
                    <a:pt x="96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50"/>
            <p:cNvSpPr/>
            <p:nvPr/>
          </p:nvSpPr>
          <p:spPr>
            <a:xfrm>
              <a:off x="4684725" y="3484750"/>
              <a:ext cx="33925" cy="35200"/>
            </a:xfrm>
            <a:custGeom>
              <a:rect b="b" l="l" r="r" t="t"/>
              <a:pathLst>
                <a:path extrusionOk="0" h="1408" w="1357">
                  <a:moveTo>
                    <a:pt x="1162" y="107"/>
                  </a:moveTo>
                  <a:lnTo>
                    <a:pt x="1227" y="209"/>
                  </a:lnTo>
                  <a:cubicBezTo>
                    <a:pt x="1255" y="246"/>
                    <a:pt x="1264" y="293"/>
                    <a:pt x="1273" y="339"/>
                  </a:cubicBezTo>
                  <a:cubicBezTo>
                    <a:pt x="1292" y="385"/>
                    <a:pt x="1301" y="413"/>
                    <a:pt x="1310" y="460"/>
                  </a:cubicBezTo>
                  <a:cubicBezTo>
                    <a:pt x="1348" y="636"/>
                    <a:pt x="1338" y="822"/>
                    <a:pt x="1310" y="999"/>
                  </a:cubicBezTo>
                  <a:cubicBezTo>
                    <a:pt x="1348" y="822"/>
                    <a:pt x="1357" y="636"/>
                    <a:pt x="1320" y="460"/>
                  </a:cubicBezTo>
                  <a:cubicBezTo>
                    <a:pt x="1310" y="413"/>
                    <a:pt x="1310" y="367"/>
                    <a:pt x="1301" y="339"/>
                  </a:cubicBezTo>
                  <a:cubicBezTo>
                    <a:pt x="1292" y="293"/>
                    <a:pt x="1273" y="255"/>
                    <a:pt x="1255" y="209"/>
                  </a:cubicBezTo>
                  <a:cubicBezTo>
                    <a:pt x="1218" y="181"/>
                    <a:pt x="1199" y="135"/>
                    <a:pt x="1162" y="107"/>
                  </a:cubicBezTo>
                  <a:close/>
                  <a:moveTo>
                    <a:pt x="1310" y="999"/>
                  </a:moveTo>
                  <a:cubicBezTo>
                    <a:pt x="1301" y="1082"/>
                    <a:pt x="1273" y="1175"/>
                    <a:pt x="1245" y="1249"/>
                  </a:cubicBezTo>
                  <a:cubicBezTo>
                    <a:pt x="1273" y="1175"/>
                    <a:pt x="1301" y="1092"/>
                    <a:pt x="1310" y="999"/>
                  </a:cubicBezTo>
                  <a:close/>
                  <a:moveTo>
                    <a:pt x="964" y="1"/>
                  </a:moveTo>
                  <a:cubicBezTo>
                    <a:pt x="943" y="1"/>
                    <a:pt x="923" y="5"/>
                    <a:pt x="902" y="14"/>
                  </a:cubicBezTo>
                  <a:cubicBezTo>
                    <a:pt x="855" y="23"/>
                    <a:pt x="809" y="42"/>
                    <a:pt x="790" y="88"/>
                  </a:cubicBezTo>
                  <a:cubicBezTo>
                    <a:pt x="762" y="125"/>
                    <a:pt x="744" y="181"/>
                    <a:pt x="744" y="228"/>
                  </a:cubicBezTo>
                  <a:lnTo>
                    <a:pt x="744" y="302"/>
                  </a:lnTo>
                  <a:cubicBezTo>
                    <a:pt x="734" y="293"/>
                    <a:pt x="716" y="265"/>
                    <a:pt x="707" y="255"/>
                  </a:cubicBezTo>
                  <a:cubicBezTo>
                    <a:pt x="688" y="218"/>
                    <a:pt x="651" y="200"/>
                    <a:pt x="604" y="172"/>
                  </a:cubicBezTo>
                  <a:cubicBezTo>
                    <a:pt x="578" y="159"/>
                    <a:pt x="547" y="145"/>
                    <a:pt x="515" y="145"/>
                  </a:cubicBezTo>
                  <a:cubicBezTo>
                    <a:pt x="501" y="145"/>
                    <a:pt x="488" y="148"/>
                    <a:pt x="474" y="153"/>
                  </a:cubicBezTo>
                  <a:cubicBezTo>
                    <a:pt x="428" y="153"/>
                    <a:pt x="381" y="172"/>
                    <a:pt x="344" y="209"/>
                  </a:cubicBezTo>
                  <a:cubicBezTo>
                    <a:pt x="316" y="246"/>
                    <a:pt x="298" y="302"/>
                    <a:pt x="316" y="339"/>
                  </a:cubicBezTo>
                  <a:cubicBezTo>
                    <a:pt x="316" y="385"/>
                    <a:pt x="326" y="432"/>
                    <a:pt x="344" y="460"/>
                  </a:cubicBezTo>
                  <a:cubicBezTo>
                    <a:pt x="372" y="525"/>
                    <a:pt x="419" y="581"/>
                    <a:pt x="437" y="627"/>
                  </a:cubicBezTo>
                  <a:cubicBezTo>
                    <a:pt x="391" y="599"/>
                    <a:pt x="335" y="571"/>
                    <a:pt x="270" y="553"/>
                  </a:cubicBezTo>
                  <a:cubicBezTo>
                    <a:pt x="260" y="550"/>
                    <a:pt x="249" y="549"/>
                    <a:pt x="238" y="549"/>
                  </a:cubicBezTo>
                  <a:cubicBezTo>
                    <a:pt x="208" y="549"/>
                    <a:pt x="174" y="558"/>
                    <a:pt x="140" y="571"/>
                  </a:cubicBezTo>
                  <a:cubicBezTo>
                    <a:pt x="103" y="581"/>
                    <a:pt x="56" y="599"/>
                    <a:pt x="38" y="636"/>
                  </a:cubicBezTo>
                  <a:cubicBezTo>
                    <a:pt x="10" y="673"/>
                    <a:pt x="0" y="720"/>
                    <a:pt x="0" y="757"/>
                  </a:cubicBezTo>
                  <a:cubicBezTo>
                    <a:pt x="0" y="804"/>
                    <a:pt x="19" y="831"/>
                    <a:pt x="38" y="869"/>
                  </a:cubicBezTo>
                  <a:cubicBezTo>
                    <a:pt x="65" y="943"/>
                    <a:pt x="140" y="999"/>
                    <a:pt x="196" y="1045"/>
                  </a:cubicBezTo>
                  <a:cubicBezTo>
                    <a:pt x="325" y="1138"/>
                    <a:pt x="455" y="1221"/>
                    <a:pt x="594" y="1286"/>
                  </a:cubicBezTo>
                  <a:lnTo>
                    <a:pt x="594" y="1286"/>
                  </a:lnTo>
                  <a:cubicBezTo>
                    <a:pt x="455" y="1221"/>
                    <a:pt x="325" y="1138"/>
                    <a:pt x="205" y="1036"/>
                  </a:cubicBezTo>
                  <a:cubicBezTo>
                    <a:pt x="149" y="989"/>
                    <a:pt x="93" y="924"/>
                    <a:pt x="56" y="859"/>
                  </a:cubicBezTo>
                  <a:cubicBezTo>
                    <a:pt x="38" y="822"/>
                    <a:pt x="19" y="785"/>
                    <a:pt x="19" y="757"/>
                  </a:cubicBezTo>
                  <a:cubicBezTo>
                    <a:pt x="19" y="720"/>
                    <a:pt x="38" y="683"/>
                    <a:pt x="56" y="646"/>
                  </a:cubicBezTo>
                  <a:cubicBezTo>
                    <a:pt x="84" y="627"/>
                    <a:pt x="112" y="599"/>
                    <a:pt x="149" y="590"/>
                  </a:cubicBezTo>
                  <a:cubicBezTo>
                    <a:pt x="168" y="585"/>
                    <a:pt x="186" y="583"/>
                    <a:pt x="204" y="583"/>
                  </a:cubicBezTo>
                  <a:cubicBezTo>
                    <a:pt x="221" y="583"/>
                    <a:pt x="237" y="585"/>
                    <a:pt x="251" y="590"/>
                  </a:cubicBezTo>
                  <a:cubicBezTo>
                    <a:pt x="326" y="599"/>
                    <a:pt x="391" y="646"/>
                    <a:pt x="465" y="683"/>
                  </a:cubicBezTo>
                  <a:lnTo>
                    <a:pt x="511" y="711"/>
                  </a:lnTo>
                  <a:lnTo>
                    <a:pt x="502" y="664"/>
                  </a:lnTo>
                  <a:cubicBezTo>
                    <a:pt x="474" y="581"/>
                    <a:pt x="419" y="506"/>
                    <a:pt x="391" y="432"/>
                  </a:cubicBezTo>
                  <a:cubicBezTo>
                    <a:pt x="381" y="395"/>
                    <a:pt x="372" y="358"/>
                    <a:pt x="372" y="311"/>
                  </a:cubicBezTo>
                  <a:cubicBezTo>
                    <a:pt x="372" y="274"/>
                    <a:pt x="381" y="246"/>
                    <a:pt x="409" y="209"/>
                  </a:cubicBezTo>
                  <a:cubicBezTo>
                    <a:pt x="428" y="181"/>
                    <a:pt x="465" y="162"/>
                    <a:pt x="502" y="162"/>
                  </a:cubicBezTo>
                  <a:cubicBezTo>
                    <a:pt x="530" y="162"/>
                    <a:pt x="567" y="162"/>
                    <a:pt x="604" y="181"/>
                  </a:cubicBezTo>
                  <a:cubicBezTo>
                    <a:pt x="669" y="218"/>
                    <a:pt x="716" y="293"/>
                    <a:pt x="762" y="358"/>
                  </a:cubicBezTo>
                  <a:lnTo>
                    <a:pt x="809" y="413"/>
                  </a:lnTo>
                  <a:lnTo>
                    <a:pt x="809" y="339"/>
                  </a:lnTo>
                  <a:lnTo>
                    <a:pt x="809" y="209"/>
                  </a:lnTo>
                  <a:cubicBezTo>
                    <a:pt x="809" y="162"/>
                    <a:pt x="827" y="125"/>
                    <a:pt x="846" y="88"/>
                  </a:cubicBezTo>
                  <a:cubicBezTo>
                    <a:pt x="874" y="60"/>
                    <a:pt x="902" y="32"/>
                    <a:pt x="939" y="23"/>
                  </a:cubicBezTo>
                  <a:cubicBezTo>
                    <a:pt x="950" y="20"/>
                    <a:pt x="961" y="19"/>
                    <a:pt x="973" y="19"/>
                  </a:cubicBezTo>
                  <a:cubicBezTo>
                    <a:pt x="1002" y="19"/>
                    <a:pt x="1033" y="26"/>
                    <a:pt x="1060" y="32"/>
                  </a:cubicBezTo>
                  <a:cubicBezTo>
                    <a:pt x="1087" y="42"/>
                    <a:pt x="1125" y="70"/>
                    <a:pt x="1162" y="107"/>
                  </a:cubicBezTo>
                  <a:cubicBezTo>
                    <a:pt x="1125" y="70"/>
                    <a:pt x="1087" y="32"/>
                    <a:pt x="1041" y="23"/>
                  </a:cubicBezTo>
                  <a:cubicBezTo>
                    <a:pt x="1015" y="8"/>
                    <a:pt x="990" y="1"/>
                    <a:pt x="964" y="1"/>
                  </a:cubicBezTo>
                  <a:close/>
                  <a:moveTo>
                    <a:pt x="1171" y="1370"/>
                  </a:moveTo>
                  <a:lnTo>
                    <a:pt x="1171" y="1370"/>
                  </a:lnTo>
                  <a:cubicBezTo>
                    <a:pt x="1152" y="1380"/>
                    <a:pt x="1134" y="1389"/>
                    <a:pt x="1115" y="1407"/>
                  </a:cubicBezTo>
                  <a:cubicBezTo>
                    <a:pt x="1134" y="1389"/>
                    <a:pt x="1162" y="1380"/>
                    <a:pt x="1171" y="13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50"/>
            <p:cNvSpPr/>
            <p:nvPr/>
          </p:nvSpPr>
          <p:spPr>
            <a:xfrm>
              <a:off x="4696350" y="3501575"/>
              <a:ext cx="16275" cy="18850"/>
            </a:xfrm>
            <a:custGeom>
              <a:rect b="b" l="l" r="r" t="t"/>
              <a:pathLst>
                <a:path extrusionOk="0" h="754" w="651">
                  <a:moveTo>
                    <a:pt x="0" y="1"/>
                  </a:moveTo>
                  <a:cubicBezTo>
                    <a:pt x="56" y="56"/>
                    <a:pt x="102" y="112"/>
                    <a:pt x="176" y="196"/>
                  </a:cubicBezTo>
                  <a:lnTo>
                    <a:pt x="334" y="381"/>
                  </a:lnTo>
                  <a:lnTo>
                    <a:pt x="502" y="567"/>
                  </a:lnTo>
                  <a:cubicBezTo>
                    <a:pt x="520" y="604"/>
                    <a:pt x="557" y="623"/>
                    <a:pt x="576" y="660"/>
                  </a:cubicBezTo>
                  <a:cubicBezTo>
                    <a:pt x="604" y="688"/>
                    <a:pt x="622" y="716"/>
                    <a:pt x="650" y="753"/>
                  </a:cubicBezTo>
                  <a:cubicBezTo>
                    <a:pt x="613" y="669"/>
                    <a:pt x="557" y="614"/>
                    <a:pt x="511" y="549"/>
                  </a:cubicBezTo>
                  <a:cubicBezTo>
                    <a:pt x="455" y="484"/>
                    <a:pt x="409" y="419"/>
                    <a:pt x="344" y="363"/>
                  </a:cubicBezTo>
                  <a:cubicBezTo>
                    <a:pt x="288" y="288"/>
                    <a:pt x="232" y="233"/>
                    <a:pt x="176" y="177"/>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50"/>
            <p:cNvSpPr/>
            <p:nvPr/>
          </p:nvSpPr>
          <p:spPr>
            <a:xfrm>
              <a:off x="4703775" y="3493900"/>
              <a:ext cx="9300" cy="25575"/>
            </a:xfrm>
            <a:custGeom>
              <a:rect b="b" l="l" r="r" t="t"/>
              <a:pathLst>
                <a:path extrusionOk="0" h="1023" w="372">
                  <a:moveTo>
                    <a:pt x="0" y="1"/>
                  </a:moveTo>
                  <a:lnTo>
                    <a:pt x="0" y="1"/>
                  </a:lnTo>
                  <a:cubicBezTo>
                    <a:pt x="28" y="94"/>
                    <a:pt x="47" y="177"/>
                    <a:pt x="75" y="261"/>
                  </a:cubicBezTo>
                  <a:cubicBezTo>
                    <a:pt x="112" y="345"/>
                    <a:pt x="130" y="438"/>
                    <a:pt x="168" y="512"/>
                  </a:cubicBezTo>
                  <a:cubicBezTo>
                    <a:pt x="186" y="595"/>
                    <a:pt x="223" y="688"/>
                    <a:pt x="260" y="772"/>
                  </a:cubicBezTo>
                  <a:cubicBezTo>
                    <a:pt x="298" y="865"/>
                    <a:pt x="325" y="949"/>
                    <a:pt x="372" y="1023"/>
                  </a:cubicBezTo>
                  <a:cubicBezTo>
                    <a:pt x="363" y="976"/>
                    <a:pt x="335" y="949"/>
                    <a:pt x="325" y="902"/>
                  </a:cubicBezTo>
                  <a:cubicBezTo>
                    <a:pt x="316" y="856"/>
                    <a:pt x="288" y="818"/>
                    <a:pt x="279" y="772"/>
                  </a:cubicBezTo>
                  <a:lnTo>
                    <a:pt x="186" y="512"/>
                  </a:lnTo>
                  <a:lnTo>
                    <a:pt x="93" y="261"/>
                  </a:lnTo>
                  <a:cubicBezTo>
                    <a:pt x="75" y="177"/>
                    <a:pt x="37"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50"/>
            <p:cNvSpPr/>
            <p:nvPr/>
          </p:nvSpPr>
          <p:spPr>
            <a:xfrm>
              <a:off x="4703300" y="3507375"/>
              <a:ext cx="4675" cy="5150"/>
            </a:xfrm>
            <a:custGeom>
              <a:rect b="b" l="l" r="r" t="t"/>
              <a:pathLst>
                <a:path extrusionOk="0" h="206" w="187">
                  <a:moveTo>
                    <a:pt x="1" y="1"/>
                  </a:moveTo>
                  <a:lnTo>
                    <a:pt x="1" y="1"/>
                  </a:lnTo>
                  <a:cubicBezTo>
                    <a:pt x="19" y="47"/>
                    <a:pt x="56" y="84"/>
                    <a:pt x="94" y="112"/>
                  </a:cubicBezTo>
                  <a:lnTo>
                    <a:pt x="140" y="159"/>
                  </a:lnTo>
                  <a:lnTo>
                    <a:pt x="187" y="205"/>
                  </a:lnTo>
                  <a:cubicBezTo>
                    <a:pt x="177" y="187"/>
                    <a:pt x="159" y="177"/>
                    <a:pt x="149" y="149"/>
                  </a:cubicBezTo>
                  <a:cubicBezTo>
                    <a:pt x="140" y="122"/>
                    <a:pt x="112" y="112"/>
                    <a:pt x="103" y="94"/>
                  </a:cubicBezTo>
                  <a:cubicBezTo>
                    <a:pt x="66" y="56"/>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50"/>
            <p:cNvSpPr/>
            <p:nvPr/>
          </p:nvSpPr>
          <p:spPr>
            <a:xfrm>
              <a:off x="4701900" y="3505050"/>
              <a:ext cx="3525" cy="2825"/>
            </a:xfrm>
            <a:custGeom>
              <a:rect b="b" l="l" r="r" t="t"/>
              <a:pathLst>
                <a:path extrusionOk="0" h="113" w="141">
                  <a:moveTo>
                    <a:pt x="1" y="1"/>
                  </a:moveTo>
                  <a:lnTo>
                    <a:pt x="66" y="66"/>
                  </a:lnTo>
                  <a:cubicBezTo>
                    <a:pt x="75" y="75"/>
                    <a:pt x="94" y="75"/>
                    <a:pt x="103" y="94"/>
                  </a:cubicBezTo>
                  <a:cubicBezTo>
                    <a:pt x="112" y="94"/>
                    <a:pt x="122" y="103"/>
                    <a:pt x="140" y="112"/>
                  </a:cubicBezTo>
                  <a:cubicBezTo>
                    <a:pt x="140" y="103"/>
                    <a:pt x="122" y="94"/>
                    <a:pt x="112" y="84"/>
                  </a:cubicBezTo>
                  <a:lnTo>
                    <a:pt x="75" y="47"/>
                  </a:lnTo>
                  <a:cubicBezTo>
                    <a:pt x="57" y="19"/>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50"/>
            <p:cNvSpPr/>
            <p:nvPr/>
          </p:nvSpPr>
          <p:spPr>
            <a:xfrm>
              <a:off x="4703525" y="3503675"/>
              <a:ext cx="3525" cy="5350"/>
            </a:xfrm>
            <a:custGeom>
              <a:rect b="b" l="l" r="r" t="t"/>
              <a:pathLst>
                <a:path extrusionOk="0" h="214" w="141">
                  <a:moveTo>
                    <a:pt x="1" y="0"/>
                  </a:moveTo>
                  <a:lnTo>
                    <a:pt x="1" y="0"/>
                  </a:lnTo>
                  <a:cubicBezTo>
                    <a:pt x="10" y="47"/>
                    <a:pt x="38" y="74"/>
                    <a:pt x="57" y="112"/>
                  </a:cubicBezTo>
                  <a:cubicBezTo>
                    <a:pt x="85" y="149"/>
                    <a:pt x="103" y="186"/>
                    <a:pt x="140" y="214"/>
                  </a:cubicBezTo>
                  <a:cubicBezTo>
                    <a:pt x="140" y="195"/>
                    <a:pt x="131" y="186"/>
                    <a:pt x="122" y="158"/>
                  </a:cubicBezTo>
                  <a:cubicBezTo>
                    <a:pt x="103" y="139"/>
                    <a:pt x="94" y="121"/>
                    <a:pt x="85" y="102"/>
                  </a:cubicBezTo>
                  <a:cubicBezTo>
                    <a:pt x="57" y="6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50"/>
            <p:cNvSpPr/>
            <p:nvPr/>
          </p:nvSpPr>
          <p:spPr>
            <a:xfrm>
              <a:off x="4708175" y="3511100"/>
              <a:ext cx="1900" cy="3750"/>
            </a:xfrm>
            <a:custGeom>
              <a:rect b="b" l="l" r="r" t="t"/>
              <a:pathLst>
                <a:path extrusionOk="0" h="150" w="76">
                  <a:moveTo>
                    <a:pt x="1" y="0"/>
                  </a:moveTo>
                  <a:lnTo>
                    <a:pt x="1" y="0"/>
                  </a:lnTo>
                  <a:cubicBezTo>
                    <a:pt x="10" y="28"/>
                    <a:pt x="29" y="47"/>
                    <a:pt x="29" y="84"/>
                  </a:cubicBezTo>
                  <a:cubicBezTo>
                    <a:pt x="38" y="103"/>
                    <a:pt x="47" y="130"/>
                    <a:pt x="75" y="149"/>
                  </a:cubicBezTo>
                  <a:cubicBezTo>
                    <a:pt x="75" y="121"/>
                    <a:pt x="57" y="93"/>
                    <a:pt x="47" y="75"/>
                  </a:cubicBezTo>
                  <a:cubicBezTo>
                    <a:pt x="38"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50"/>
            <p:cNvSpPr/>
            <p:nvPr/>
          </p:nvSpPr>
          <p:spPr>
            <a:xfrm>
              <a:off x="4697725" y="3490900"/>
              <a:ext cx="4675" cy="4200"/>
            </a:xfrm>
            <a:custGeom>
              <a:rect b="b" l="l" r="r" t="t"/>
              <a:pathLst>
                <a:path extrusionOk="0" h="168" w="187">
                  <a:moveTo>
                    <a:pt x="1" y="0"/>
                  </a:moveTo>
                  <a:cubicBezTo>
                    <a:pt x="29" y="28"/>
                    <a:pt x="56" y="56"/>
                    <a:pt x="94" y="74"/>
                  </a:cubicBezTo>
                  <a:cubicBezTo>
                    <a:pt x="103" y="102"/>
                    <a:pt x="131" y="112"/>
                    <a:pt x="140" y="121"/>
                  </a:cubicBezTo>
                  <a:cubicBezTo>
                    <a:pt x="149" y="149"/>
                    <a:pt x="177" y="158"/>
                    <a:pt x="187" y="167"/>
                  </a:cubicBezTo>
                  <a:cubicBezTo>
                    <a:pt x="177" y="149"/>
                    <a:pt x="168" y="121"/>
                    <a:pt x="149" y="112"/>
                  </a:cubicBezTo>
                  <a:lnTo>
                    <a:pt x="103" y="65"/>
                  </a:ln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50"/>
            <p:cNvSpPr/>
            <p:nvPr/>
          </p:nvSpPr>
          <p:spPr>
            <a:xfrm>
              <a:off x="4700050" y="3494375"/>
              <a:ext cx="2575" cy="3050"/>
            </a:xfrm>
            <a:custGeom>
              <a:rect b="b" l="l" r="r" t="t"/>
              <a:pathLst>
                <a:path extrusionOk="0" h="122" w="103">
                  <a:moveTo>
                    <a:pt x="1" y="0"/>
                  </a:moveTo>
                  <a:cubicBezTo>
                    <a:pt x="10" y="19"/>
                    <a:pt x="38" y="47"/>
                    <a:pt x="47" y="65"/>
                  </a:cubicBezTo>
                  <a:cubicBezTo>
                    <a:pt x="56" y="93"/>
                    <a:pt x="84" y="103"/>
                    <a:pt x="103" y="121"/>
                  </a:cubicBezTo>
                  <a:cubicBezTo>
                    <a:pt x="103" y="103"/>
                    <a:pt x="103" y="93"/>
                    <a:pt x="94" y="75"/>
                  </a:cubicBezTo>
                  <a:cubicBezTo>
                    <a:pt x="94" y="65"/>
                    <a:pt x="84" y="56"/>
                    <a:pt x="75" y="47"/>
                  </a:cubicBezTo>
                  <a:cubicBezTo>
                    <a:pt x="56" y="28"/>
                    <a:pt x="47" y="28"/>
                    <a:pt x="38" y="19"/>
                  </a:cubicBezTo>
                  <a:cubicBezTo>
                    <a:pt x="28" y="1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50"/>
            <p:cNvSpPr/>
            <p:nvPr/>
          </p:nvSpPr>
          <p:spPr>
            <a:xfrm>
              <a:off x="4696325" y="3491350"/>
              <a:ext cx="1650" cy="1425"/>
            </a:xfrm>
            <a:custGeom>
              <a:rect b="b" l="l" r="r" t="t"/>
              <a:pathLst>
                <a:path extrusionOk="0" h="57" w="66">
                  <a:moveTo>
                    <a:pt x="1" y="1"/>
                  </a:moveTo>
                  <a:cubicBezTo>
                    <a:pt x="10" y="10"/>
                    <a:pt x="20" y="29"/>
                    <a:pt x="20" y="38"/>
                  </a:cubicBezTo>
                  <a:cubicBezTo>
                    <a:pt x="38" y="38"/>
                    <a:pt x="38" y="47"/>
                    <a:pt x="47" y="47"/>
                  </a:cubicBezTo>
                  <a:cubicBezTo>
                    <a:pt x="57" y="47"/>
                    <a:pt x="57" y="56"/>
                    <a:pt x="66" y="56"/>
                  </a:cubicBezTo>
                  <a:cubicBezTo>
                    <a:pt x="66" y="38"/>
                    <a:pt x="57" y="29"/>
                    <a:pt x="47" y="10"/>
                  </a:cubicBezTo>
                  <a:cubicBezTo>
                    <a:pt x="38" y="10"/>
                    <a:pt x="38" y="1"/>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50"/>
            <p:cNvSpPr/>
            <p:nvPr/>
          </p:nvSpPr>
          <p:spPr>
            <a:xfrm>
              <a:off x="4708875" y="3486950"/>
              <a:ext cx="4200" cy="3275"/>
            </a:xfrm>
            <a:custGeom>
              <a:rect b="b" l="l" r="r" t="t"/>
              <a:pathLst>
                <a:path extrusionOk="0" h="131" w="168">
                  <a:moveTo>
                    <a:pt x="56" y="0"/>
                  </a:moveTo>
                  <a:cubicBezTo>
                    <a:pt x="29" y="0"/>
                    <a:pt x="19" y="0"/>
                    <a:pt x="1" y="19"/>
                  </a:cubicBezTo>
                  <a:cubicBezTo>
                    <a:pt x="29" y="19"/>
                    <a:pt x="66" y="37"/>
                    <a:pt x="103" y="47"/>
                  </a:cubicBezTo>
                  <a:cubicBezTo>
                    <a:pt x="112" y="47"/>
                    <a:pt x="121" y="74"/>
                    <a:pt x="131" y="84"/>
                  </a:cubicBezTo>
                  <a:cubicBezTo>
                    <a:pt x="131" y="93"/>
                    <a:pt x="131" y="93"/>
                    <a:pt x="149" y="112"/>
                  </a:cubicBezTo>
                  <a:lnTo>
                    <a:pt x="168" y="130"/>
                  </a:lnTo>
                  <a:cubicBezTo>
                    <a:pt x="159" y="121"/>
                    <a:pt x="159" y="112"/>
                    <a:pt x="159" y="93"/>
                  </a:cubicBezTo>
                  <a:cubicBezTo>
                    <a:pt x="159" y="93"/>
                    <a:pt x="149" y="84"/>
                    <a:pt x="149" y="74"/>
                  </a:cubicBezTo>
                  <a:cubicBezTo>
                    <a:pt x="140" y="65"/>
                    <a:pt x="121" y="37"/>
                    <a:pt x="112" y="28"/>
                  </a:cubicBezTo>
                  <a:cubicBezTo>
                    <a:pt x="94" y="19"/>
                    <a:pt x="75"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50"/>
            <p:cNvSpPr/>
            <p:nvPr/>
          </p:nvSpPr>
          <p:spPr>
            <a:xfrm>
              <a:off x="4711425" y="3489275"/>
              <a:ext cx="2600" cy="4900"/>
            </a:xfrm>
            <a:custGeom>
              <a:rect b="b" l="l" r="r" t="t"/>
              <a:pathLst>
                <a:path extrusionOk="0" h="196" w="104">
                  <a:moveTo>
                    <a:pt x="1" y="0"/>
                  </a:moveTo>
                  <a:cubicBezTo>
                    <a:pt x="1" y="28"/>
                    <a:pt x="10" y="37"/>
                    <a:pt x="19" y="65"/>
                  </a:cubicBezTo>
                  <a:cubicBezTo>
                    <a:pt x="38" y="74"/>
                    <a:pt x="38" y="93"/>
                    <a:pt x="47" y="112"/>
                  </a:cubicBezTo>
                  <a:lnTo>
                    <a:pt x="66" y="149"/>
                  </a:lnTo>
                  <a:cubicBezTo>
                    <a:pt x="84" y="167"/>
                    <a:pt x="84" y="177"/>
                    <a:pt x="94" y="195"/>
                  </a:cubicBezTo>
                  <a:cubicBezTo>
                    <a:pt x="103" y="177"/>
                    <a:pt x="94" y="167"/>
                    <a:pt x="94" y="139"/>
                  </a:cubicBezTo>
                  <a:cubicBezTo>
                    <a:pt x="84" y="130"/>
                    <a:pt x="84" y="112"/>
                    <a:pt x="66" y="93"/>
                  </a:cubicBezTo>
                  <a:cubicBezTo>
                    <a:pt x="47" y="65"/>
                    <a:pt x="1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50"/>
            <p:cNvSpPr/>
            <p:nvPr/>
          </p:nvSpPr>
          <p:spPr>
            <a:xfrm>
              <a:off x="4714225" y="3492050"/>
              <a:ext cx="1175" cy="4675"/>
            </a:xfrm>
            <a:custGeom>
              <a:rect b="b" l="l" r="r" t="t"/>
              <a:pathLst>
                <a:path extrusionOk="0" h="187" w="47">
                  <a:moveTo>
                    <a:pt x="0" y="1"/>
                  </a:moveTo>
                  <a:cubicBezTo>
                    <a:pt x="19" y="28"/>
                    <a:pt x="19" y="56"/>
                    <a:pt x="19" y="93"/>
                  </a:cubicBezTo>
                  <a:cubicBezTo>
                    <a:pt x="28" y="121"/>
                    <a:pt x="28" y="149"/>
                    <a:pt x="38" y="186"/>
                  </a:cubicBezTo>
                  <a:cubicBezTo>
                    <a:pt x="47" y="168"/>
                    <a:pt x="47" y="149"/>
                    <a:pt x="47" y="140"/>
                  </a:cubicBezTo>
                  <a:cubicBezTo>
                    <a:pt x="47" y="121"/>
                    <a:pt x="38" y="103"/>
                    <a:pt x="38" y="93"/>
                  </a:cubicBezTo>
                  <a:cubicBezTo>
                    <a:pt x="38" y="75"/>
                    <a:pt x="38" y="56"/>
                    <a:pt x="28" y="47"/>
                  </a:cubicBezTo>
                  <a:cubicBezTo>
                    <a:pt x="28" y="1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50"/>
            <p:cNvSpPr/>
            <p:nvPr/>
          </p:nvSpPr>
          <p:spPr>
            <a:xfrm>
              <a:off x="4710500" y="3489950"/>
              <a:ext cx="1900" cy="2825"/>
            </a:xfrm>
            <a:custGeom>
              <a:rect b="b" l="l" r="r" t="t"/>
              <a:pathLst>
                <a:path extrusionOk="0" h="113" w="76">
                  <a:moveTo>
                    <a:pt x="1" y="1"/>
                  </a:moveTo>
                  <a:cubicBezTo>
                    <a:pt x="1" y="20"/>
                    <a:pt x="10" y="47"/>
                    <a:pt x="29" y="57"/>
                  </a:cubicBezTo>
                  <a:cubicBezTo>
                    <a:pt x="38" y="85"/>
                    <a:pt x="47" y="94"/>
                    <a:pt x="56" y="112"/>
                  </a:cubicBezTo>
                  <a:cubicBezTo>
                    <a:pt x="75" y="94"/>
                    <a:pt x="56" y="66"/>
                    <a:pt x="47" y="47"/>
                  </a:cubicBezTo>
                  <a:cubicBezTo>
                    <a:pt x="38" y="47"/>
                    <a:pt x="38" y="38"/>
                    <a:pt x="29" y="20"/>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50"/>
            <p:cNvSpPr/>
            <p:nvPr/>
          </p:nvSpPr>
          <p:spPr>
            <a:xfrm>
              <a:off x="4714000" y="3512500"/>
              <a:ext cx="2100" cy="4650"/>
            </a:xfrm>
            <a:custGeom>
              <a:rect b="b" l="l" r="r" t="t"/>
              <a:pathLst>
                <a:path extrusionOk="0" h="186" w="84">
                  <a:moveTo>
                    <a:pt x="65" y="0"/>
                  </a:moveTo>
                  <a:lnTo>
                    <a:pt x="65" y="0"/>
                  </a:lnTo>
                  <a:cubicBezTo>
                    <a:pt x="56" y="37"/>
                    <a:pt x="47" y="65"/>
                    <a:pt x="37" y="93"/>
                  </a:cubicBezTo>
                  <a:cubicBezTo>
                    <a:pt x="28" y="121"/>
                    <a:pt x="9" y="158"/>
                    <a:pt x="0" y="186"/>
                  </a:cubicBezTo>
                  <a:cubicBezTo>
                    <a:pt x="9" y="177"/>
                    <a:pt x="9" y="167"/>
                    <a:pt x="37" y="158"/>
                  </a:cubicBezTo>
                  <a:cubicBezTo>
                    <a:pt x="47" y="139"/>
                    <a:pt x="47" y="121"/>
                    <a:pt x="56" y="112"/>
                  </a:cubicBezTo>
                  <a:cubicBezTo>
                    <a:pt x="65" y="74"/>
                    <a:pt x="84" y="3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50"/>
            <p:cNvSpPr/>
            <p:nvPr/>
          </p:nvSpPr>
          <p:spPr>
            <a:xfrm>
              <a:off x="4713525" y="3511800"/>
              <a:ext cx="950" cy="3500"/>
            </a:xfrm>
            <a:custGeom>
              <a:rect b="b" l="l" r="r" t="t"/>
              <a:pathLst>
                <a:path extrusionOk="0" h="140" w="38">
                  <a:moveTo>
                    <a:pt x="28" y="0"/>
                  </a:moveTo>
                  <a:cubicBezTo>
                    <a:pt x="28" y="10"/>
                    <a:pt x="19" y="19"/>
                    <a:pt x="19" y="28"/>
                  </a:cubicBezTo>
                  <a:cubicBezTo>
                    <a:pt x="10" y="47"/>
                    <a:pt x="10" y="56"/>
                    <a:pt x="10" y="65"/>
                  </a:cubicBezTo>
                  <a:cubicBezTo>
                    <a:pt x="10" y="93"/>
                    <a:pt x="10" y="112"/>
                    <a:pt x="0" y="140"/>
                  </a:cubicBezTo>
                  <a:lnTo>
                    <a:pt x="19" y="112"/>
                  </a:lnTo>
                  <a:cubicBezTo>
                    <a:pt x="19" y="102"/>
                    <a:pt x="28" y="93"/>
                    <a:pt x="28" y="75"/>
                  </a:cubicBezTo>
                  <a:cubicBezTo>
                    <a:pt x="38" y="56"/>
                    <a:pt x="38"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50"/>
            <p:cNvSpPr/>
            <p:nvPr/>
          </p:nvSpPr>
          <p:spPr>
            <a:xfrm>
              <a:off x="4711425" y="3509700"/>
              <a:ext cx="1425" cy="3750"/>
            </a:xfrm>
            <a:custGeom>
              <a:rect b="b" l="l" r="r" t="t"/>
              <a:pathLst>
                <a:path extrusionOk="0" h="150" w="57">
                  <a:moveTo>
                    <a:pt x="1" y="1"/>
                  </a:moveTo>
                  <a:cubicBezTo>
                    <a:pt x="1" y="38"/>
                    <a:pt x="1" y="56"/>
                    <a:pt x="10" y="84"/>
                  </a:cubicBezTo>
                  <a:lnTo>
                    <a:pt x="47" y="149"/>
                  </a:lnTo>
                  <a:cubicBezTo>
                    <a:pt x="57" y="112"/>
                    <a:pt x="47" y="94"/>
                    <a:pt x="38" y="66"/>
                  </a:cubicBezTo>
                  <a:cubicBezTo>
                    <a:pt x="38" y="56"/>
                    <a:pt x="19" y="47"/>
                    <a:pt x="19" y="29"/>
                  </a:cubicBezTo>
                  <a:cubicBezTo>
                    <a:pt x="10"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50"/>
            <p:cNvSpPr/>
            <p:nvPr/>
          </p:nvSpPr>
          <p:spPr>
            <a:xfrm>
              <a:off x="4713050" y="3507850"/>
              <a:ext cx="725" cy="3500"/>
            </a:xfrm>
            <a:custGeom>
              <a:rect b="b" l="l" r="r" t="t"/>
              <a:pathLst>
                <a:path extrusionOk="0" h="140" w="29">
                  <a:moveTo>
                    <a:pt x="19" y="0"/>
                  </a:moveTo>
                  <a:cubicBezTo>
                    <a:pt x="1" y="28"/>
                    <a:pt x="1" y="47"/>
                    <a:pt x="1" y="75"/>
                  </a:cubicBezTo>
                  <a:cubicBezTo>
                    <a:pt x="1" y="93"/>
                    <a:pt x="1" y="121"/>
                    <a:pt x="19" y="140"/>
                  </a:cubicBezTo>
                  <a:cubicBezTo>
                    <a:pt x="29" y="121"/>
                    <a:pt x="29" y="93"/>
                    <a:pt x="29" y="75"/>
                  </a:cubicBezTo>
                  <a:cubicBezTo>
                    <a:pt x="29" y="47"/>
                    <a:pt x="29"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50"/>
            <p:cNvSpPr/>
            <p:nvPr/>
          </p:nvSpPr>
          <p:spPr>
            <a:xfrm>
              <a:off x="4715375" y="3506225"/>
              <a:ext cx="725" cy="4675"/>
            </a:xfrm>
            <a:custGeom>
              <a:rect b="b" l="l" r="r" t="t"/>
              <a:pathLst>
                <a:path extrusionOk="0" h="187" w="29">
                  <a:moveTo>
                    <a:pt x="19" y="0"/>
                  </a:moveTo>
                  <a:cubicBezTo>
                    <a:pt x="1" y="37"/>
                    <a:pt x="1" y="56"/>
                    <a:pt x="1" y="93"/>
                  </a:cubicBezTo>
                  <a:cubicBezTo>
                    <a:pt x="1" y="130"/>
                    <a:pt x="1" y="149"/>
                    <a:pt x="19" y="186"/>
                  </a:cubicBezTo>
                  <a:cubicBezTo>
                    <a:pt x="29" y="149"/>
                    <a:pt x="29" y="130"/>
                    <a:pt x="29" y="93"/>
                  </a:cubicBezTo>
                  <a:cubicBezTo>
                    <a:pt x="29" y="56"/>
                    <a:pt x="29"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50"/>
            <p:cNvSpPr/>
            <p:nvPr/>
          </p:nvSpPr>
          <p:spPr>
            <a:xfrm>
              <a:off x="4685875" y="3503675"/>
              <a:ext cx="2600" cy="4900"/>
            </a:xfrm>
            <a:custGeom>
              <a:rect b="b" l="l" r="r" t="t"/>
              <a:pathLst>
                <a:path extrusionOk="0" h="196" w="104">
                  <a:moveTo>
                    <a:pt x="1" y="0"/>
                  </a:moveTo>
                  <a:cubicBezTo>
                    <a:pt x="1" y="19"/>
                    <a:pt x="10" y="28"/>
                    <a:pt x="1" y="56"/>
                  </a:cubicBezTo>
                  <a:cubicBezTo>
                    <a:pt x="10" y="74"/>
                    <a:pt x="10" y="84"/>
                    <a:pt x="19" y="112"/>
                  </a:cubicBezTo>
                  <a:cubicBezTo>
                    <a:pt x="47" y="149"/>
                    <a:pt x="66" y="186"/>
                    <a:pt x="103" y="195"/>
                  </a:cubicBezTo>
                  <a:cubicBezTo>
                    <a:pt x="94" y="186"/>
                    <a:pt x="84" y="158"/>
                    <a:pt x="66" y="149"/>
                  </a:cubicBezTo>
                  <a:cubicBezTo>
                    <a:pt x="66" y="139"/>
                    <a:pt x="57" y="112"/>
                    <a:pt x="47" y="102"/>
                  </a:cubicBezTo>
                  <a:cubicBezTo>
                    <a:pt x="38" y="65"/>
                    <a:pt x="1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50"/>
            <p:cNvSpPr/>
            <p:nvPr/>
          </p:nvSpPr>
          <p:spPr>
            <a:xfrm>
              <a:off x="4687500" y="3505050"/>
              <a:ext cx="3050" cy="3750"/>
            </a:xfrm>
            <a:custGeom>
              <a:rect b="b" l="l" r="r" t="t"/>
              <a:pathLst>
                <a:path extrusionOk="0" h="150" w="122">
                  <a:moveTo>
                    <a:pt x="1" y="1"/>
                  </a:moveTo>
                  <a:cubicBezTo>
                    <a:pt x="1" y="19"/>
                    <a:pt x="19" y="38"/>
                    <a:pt x="19" y="47"/>
                  </a:cubicBezTo>
                  <a:cubicBezTo>
                    <a:pt x="19" y="66"/>
                    <a:pt x="29" y="84"/>
                    <a:pt x="38" y="94"/>
                  </a:cubicBezTo>
                  <a:cubicBezTo>
                    <a:pt x="66" y="112"/>
                    <a:pt x="85" y="140"/>
                    <a:pt x="122" y="149"/>
                  </a:cubicBezTo>
                  <a:lnTo>
                    <a:pt x="85" y="112"/>
                  </a:lnTo>
                  <a:cubicBezTo>
                    <a:pt x="85" y="103"/>
                    <a:pt x="75" y="94"/>
                    <a:pt x="66" y="84"/>
                  </a:cubicBezTo>
                  <a:cubicBezTo>
                    <a:pt x="38" y="47"/>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50"/>
            <p:cNvSpPr/>
            <p:nvPr/>
          </p:nvSpPr>
          <p:spPr>
            <a:xfrm>
              <a:off x="4690300" y="3506450"/>
              <a:ext cx="3750" cy="3500"/>
            </a:xfrm>
            <a:custGeom>
              <a:rect b="b" l="l" r="r" t="t"/>
              <a:pathLst>
                <a:path extrusionOk="0" h="140" w="150">
                  <a:moveTo>
                    <a:pt x="0" y="1"/>
                  </a:moveTo>
                  <a:lnTo>
                    <a:pt x="0" y="1"/>
                  </a:lnTo>
                  <a:cubicBezTo>
                    <a:pt x="10" y="38"/>
                    <a:pt x="28" y="75"/>
                    <a:pt x="65" y="84"/>
                  </a:cubicBezTo>
                  <a:lnTo>
                    <a:pt x="103" y="121"/>
                  </a:lnTo>
                  <a:cubicBezTo>
                    <a:pt x="112" y="131"/>
                    <a:pt x="140" y="140"/>
                    <a:pt x="149" y="140"/>
                  </a:cubicBezTo>
                  <a:lnTo>
                    <a:pt x="112" y="103"/>
                  </a:lnTo>
                  <a:lnTo>
                    <a:pt x="75" y="75"/>
                  </a:lnTo>
                  <a:cubicBezTo>
                    <a:pt x="56" y="47"/>
                    <a:pt x="28"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50"/>
            <p:cNvSpPr/>
            <p:nvPr/>
          </p:nvSpPr>
          <p:spPr>
            <a:xfrm>
              <a:off x="4691700" y="3510625"/>
              <a:ext cx="4650" cy="2825"/>
            </a:xfrm>
            <a:custGeom>
              <a:rect b="b" l="l" r="r" t="t"/>
              <a:pathLst>
                <a:path extrusionOk="0" h="113" w="186">
                  <a:moveTo>
                    <a:pt x="0" y="1"/>
                  </a:moveTo>
                  <a:cubicBezTo>
                    <a:pt x="19" y="29"/>
                    <a:pt x="47" y="57"/>
                    <a:pt x="93" y="75"/>
                  </a:cubicBezTo>
                  <a:cubicBezTo>
                    <a:pt x="102" y="84"/>
                    <a:pt x="130" y="84"/>
                    <a:pt x="140" y="103"/>
                  </a:cubicBezTo>
                  <a:cubicBezTo>
                    <a:pt x="149" y="103"/>
                    <a:pt x="158" y="112"/>
                    <a:pt x="186" y="112"/>
                  </a:cubicBezTo>
                  <a:lnTo>
                    <a:pt x="140" y="75"/>
                  </a:lnTo>
                  <a:cubicBezTo>
                    <a:pt x="112" y="66"/>
                    <a:pt x="102" y="57"/>
                    <a:pt x="93" y="47"/>
                  </a:cubicBezTo>
                  <a:cubicBezTo>
                    <a:pt x="56" y="29"/>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50"/>
            <p:cNvSpPr/>
            <p:nvPr/>
          </p:nvSpPr>
          <p:spPr>
            <a:xfrm>
              <a:off x="4695650" y="3511800"/>
              <a:ext cx="4200" cy="3500"/>
            </a:xfrm>
            <a:custGeom>
              <a:rect b="b" l="l" r="r" t="t"/>
              <a:pathLst>
                <a:path extrusionOk="0" h="140" w="168">
                  <a:moveTo>
                    <a:pt x="0" y="0"/>
                  </a:moveTo>
                  <a:lnTo>
                    <a:pt x="0" y="0"/>
                  </a:lnTo>
                  <a:cubicBezTo>
                    <a:pt x="28" y="28"/>
                    <a:pt x="47" y="56"/>
                    <a:pt x="65" y="75"/>
                  </a:cubicBezTo>
                  <a:cubicBezTo>
                    <a:pt x="74" y="84"/>
                    <a:pt x="93" y="102"/>
                    <a:pt x="112" y="112"/>
                  </a:cubicBezTo>
                  <a:cubicBezTo>
                    <a:pt x="130" y="121"/>
                    <a:pt x="139" y="140"/>
                    <a:pt x="167" y="140"/>
                  </a:cubicBezTo>
                  <a:cubicBezTo>
                    <a:pt x="139" y="121"/>
                    <a:pt x="130" y="112"/>
                    <a:pt x="121" y="102"/>
                  </a:cubicBezTo>
                  <a:lnTo>
                    <a:pt x="84" y="65"/>
                  </a:lnTo>
                  <a:cubicBezTo>
                    <a:pt x="65" y="47"/>
                    <a:pt x="37"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50"/>
            <p:cNvSpPr/>
            <p:nvPr/>
          </p:nvSpPr>
          <p:spPr>
            <a:xfrm>
              <a:off x="4697975" y="3499250"/>
              <a:ext cx="1650" cy="2125"/>
            </a:xfrm>
            <a:custGeom>
              <a:rect b="b" l="l" r="r" t="t"/>
              <a:pathLst>
                <a:path extrusionOk="0" h="85" w="66">
                  <a:moveTo>
                    <a:pt x="0" y="1"/>
                  </a:moveTo>
                  <a:cubicBezTo>
                    <a:pt x="0" y="10"/>
                    <a:pt x="19" y="38"/>
                    <a:pt x="28" y="47"/>
                  </a:cubicBezTo>
                  <a:lnTo>
                    <a:pt x="65" y="84"/>
                  </a:lnTo>
                  <a:cubicBezTo>
                    <a:pt x="46" y="56"/>
                    <a:pt x="46" y="47"/>
                    <a:pt x="37" y="38"/>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50"/>
            <p:cNvSpPr/>
            <p:nvPr/>
          </p:nvSpPr>
          <p:spPr>
            <a:xfrm>
              <a:off x="4697725" y="3497150"/>
              <a:ext cx="1425" cy="2125"/>
            </a:xfrm>
            <a:custGeom>
              <a:rect b="b" l="l" r="r" t="t"/>
              <a:pathLst>
                <a:path extrusionOk="0" h="85" w="57">
                  <a:moveTo>
                    <a:pt x="1" y="1"/>
                  </a:moveTo>
                  <a:cubicBezTo>
                    <a:pt x="1" y="10"/>
                    <a:pt x="10" y="29"/>
                    <a:pt x="29" y="47"/>
                  </a:cubicBezTo>
                  <a:lnTo>
                    <a:pt x="56" y="85"/>
                  </a:lnTo>
                  <a:cubicBezTo>
                    <a:pt x="56" y="57"/>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50"/>
            <p:cNvSpPr/>
            <p:nvPr/>
          </p:nvSpPr>
          <p:spPr>
            <a:xfrm>
              <a:off x="4701900" y="3515975"/>
              <a:ext cx="3050" cy="1875"/>
            </a:xfrm>
            <a:custGeom>
              <a:rect b="b" l="l" r="r" t="t"/>
              <a:pathLst>
                <a:path extrusionOk="0" h="75" w="122">
                  <a:moveTo>
                    <a:pt x="1" y="0"/>
                  </a:moveTo>
                  <a:cubicBezTo>
                    <a:pt x="10" y="28"/>
                    <a:pt x="29" y="38"/>
                    <a:pt x="57" y="47"/>
                  </a:cubicBezTo>
                  <a:cubicBezTo>
                    <a:pt x="66" y="47"/>
                    <a:pt x="75" y="66"/>
                    <a:pt x="94" y="66"/>
                  </a:cubicBezTo>
                  <a:cubicBezTo>
                    <a:pt x="103" y="75"/>
                    <a:pt x="112" y="75"/>
                    <a:pt x="122" y="75"/>
                  </a:cubicBezTo>
                  <a:cubicBezTo>
                    <a:pt x="103" y="47"/>
                    <a:pt x="94" y="38"/>
                    <a:pt x="66" y="28"/>
                  </a:cubicBezTo>
                  <a:cubicBezTo>
                    <a:pt x="47" y="19"/>
                    <a:pt x="2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50"/>
            <p:cNvSpPr/>
            <p:nvPr/>
          </p:nvSpPr>
          <p:spPr>
            <a:xfrm>
              <a:off x="4723050" y="3515200"/>
              <a:ext cx="34175" cy="35750"/>
            </a:xfrm>
            <a:custGeom>
              <a:rect b="b" l="l" r="r" t="t"/>
              <a:pathLst>
                <a:path extrusionOk="0" h="1430" w="1367">
                  <a:moveTo>
                    <a:pt x="581" y="0"/>
                  </a:moveTo>
                  <a:cubicBezTo>
                    <a:pt x="505" y="0"/>
                    <a:pt x="430" y="66"/>
                    <a:pt x="409" y="115"/>
                  </a:cubicBezTo>
                  <a:cubicBezTo>
                    <a:pt x="196" y="347"/>
                    <a:pt x="47" y="635"/>
                    <a:pt x="10" y="951"/>
                  </a:cubicBezTo>
                  <a:cubicBezTo>
                    <a:pt x="0" y="1053"/>
                    <a:pt x="0" y="1165"/>
                    <a:pt x="47" y="1239"/>
                  </a:cubicBezTo>
                  <a:cubicBezTo>
                    <a:pt x="86" y="1317"/>
                    <a:pt x="164" y="1376"/>
                    <a:pt x="244" y="1376"/>
                  </a:cubicBezTo>
                  <a:cubicBezTo>
                    <a:pt x="259" y="1376"/>
                    <a:pt x="274" y="1374"/>
                    <a:pt x="288" y="1369"/>
                  </a:cubicBezTo>
                  <a:cubicBezTo>
                    <a:pt x="391" y="1332"/>
                    <a:pt x="456" y="1230"/>
                    <a:pt x="484" y="1128"/>
                  </a:cubicBezTo>
                  <a:cubicBezTo>
                    <a:pt x="502" y="1193"/>
                    <a:pt x="521" y="1276"/>
                    <a:pt x="567" y="1351"/>
                  </a:cubicBezTo>
                  <a:cubicBezTo>
                    <a:pt x="602" y="1393"/>
                    <a:pt x="663" y="1429"/>
                    <a:pt x="723" y="1429"/>
                  </a:cubicBezTo>
                  <a:cubicBezTo>
                    <a:pt x="743" y="1429"/>
                    <a:pt x="762" y="1425"/>
                    <a:pt x="781" y="1416"/>
                  </a:cubicBezTo>
                  <a:cubicBezTo>
                    <a:pt x="846" y="1397"/>
                    <a:pt x="883" y="1286"/>
                    <a:pt x="883" y="1211"/>
                  </a:cubicBezTo>
                  <a:cubicBezTo>
                    <a:pt x="883" y="1128"/>
                    <a:pt x="855" y="1035"/>
                    <a:pt x="874" y="951"/>
                  </a:cubicBezTo>
                  <a:lnTo>
                    <a:pt x="874" y="951"/>
                  </a:lnTo>
                  <a:cubicBezTo>
                    <a:pt x="920" y="1007"/>
                    <a:pt x="967" y="1081"/>
                    <a:pt x="1032" y="1128"/>
                  </a:cubicBezTo>
                  <a:cubicBezTo>
                    <a:pt x="1071" y="1147"/>
                    <a:pt x="1115" y="1159"/>
                    <a:pt x="1158" y="1159"/>
                  </a:cubicBezTo>
                  <a:cubicBezTo>
                    <a:pt x="1196" y="1159"/>
                    <a:pt x="1233" y="1150"/>
                    <a:pt x="1264" y="1128"/>
                  </a:cubicBezTo>
                  <a:cubicBezTo>
                    <a:pt x="1366" y="1044"/>
                    <a:pt x="1338" y="886"/>
                    <a:pt x="1273" y="765"/>
                  </a:cubicBezTo>
                  <a:cubicBezTo>
                    <a:pt x="1125" y="468"/>
                    <a:pt x="920" y="208"/>
                    <a:pt x="651" y="22"/>
                  </a:cubicBezTo>
                  <a:cubicBezTo>
                    <a:pt x="629" y="7"/>
                    <a:pt x="605" y="0"/>
                    <a:pt x="58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50"/>
            <p:cNvSpPr/>
            <p:nvPr/>
          </p:nvSpPr>
          <p:spPr>
            <a:xfrm>
              <a:off x="4721875" y="3515750"/>
              <a:ext cx="34875" cy="35700"/>
            </a:xfrm>
            <a:custGeom>
              <a:rect b="b" l="l" r="r" t="t"/>
              <a:pathLst>
                <a:path extrusionOk="0" h="1428" w="1395">
                  <a:moveTo>
                    <a:pt x="531" y="0"/>
                  </a:moveTo>
                  <a:lnTo>
                    <a:pt x="531" y="0"/>
                  </a:lnTo>
                  <a:cubicBezTo>
                    <a:pt x="484" y="9"/>
                    <a:pt x="447" y="47"/>
                    <a:pt x="428" y="75"/>
                  </a:cubicBezTo>
                  <a:cubicBezTo>
                    <a:pt x="466" y="37"/>
                    <a:pt x="493" y="9"/>
                    <a:pt x="531" y="0"/>
                  </a:cubicBezTo>
                  <a:close/>
                  <a:moveTo>
                    <a:pt x="702" y="13"/>
                  </a:moveTo>
                  <a:lnTo>
                    <a:pt x="702" y="13"/>
                  </a:lnTo>
                  <a:cubicBezTo>
                    <a:pt x="822" y="105"/>
                    <a:pt x="941" y="215"/>
                    <a:pt x="1032" y="325"/>
                  </a:cubicBezTo>
                  <a:cubicBezTo>
                    <a:pt x="1134" y="446"/>
                    <a:pt x="1218" y="567"/>
                    <a:pt x="1292" y="706"/>
                  </a:cubicBezTo>
                  <a:cubicBezTo>
                    <a:pt x="1320" y="781"/>
                    <a:pt x="1357" y="846"/>
                    <a:pt x="1357" y="929"/>
                  </a:cubicBezTo>
                  <a:cubicBezTo>
                    <a:pt x="1357" y="966"/>
                    <a:pt x="1357" y="1004"/>
                    <a:pt x="1348" y="1031"/>
                  </a:cubicBezTo>
                  <a:cubicBezTo>
                    <a:pt x="1339" y="1069"/>
                    <a:pt x="1311" y="1097"/>
                    <a:pt x="1274" y="1115"/>
                  </a:cubicBezTo>
                  <a:cubicBezTo>
                    <a:pt x="1255" y="1122"/>
                    <a:pt x="1231" y="1132"/>
                    <a:pt x="1206" y="1132"/>
                  </a:cubicBezTo>
                  <a:cubicBezTo>
                    <a:pt x="1195" y="1132"/>
                    <a:pt x="1183" y="1130"/>
                    <a:pt x="1172" y="1124"/>
                  </a:cubicBezTo>
                  <a:cubicBezTo>
                    <a:pt x="1134" y="1124"/>
                    <a:pt x="1107" y="1106"/>
                    <a:pt x="1069" y="1078"/>
                  </a:cubicBezTo>
                  <a:cubicBezTo>
                    <a:pt x="1004" y="1031"/>
                    <a:pt x="958" y="976"/>
                    <a:pt x="911" y="911"/>
                  </a:cubicBezTo>
                  <a:lnTo>
                    <a:pt x="884" y="864"/>
                  </a:lnTo>
                  <a:lnTo>
                    <a:pt x="874" y="911"/>
                  </a:lnTo>
                  <a:cubicBezTo>
                    <a:pt x="856" y="1004"/>
                    <a:pt x="884" y="1078"/>
                    <a:pt x="884" y="1162"/>
                  </a:cubicBezTo>
                  <a:cubicBezTo>
                    <a:pt x="884" y="1199"/>
                    <a:pt x="884" y="1245"/>
                    <a:pt x="856" y="1282"/>
                  </a:cubicBezTo>
                  <a:cubicBezTo>
                    <a:pt x="846" y="1310"/>
                    <a:pt x="828" y="1347"/>
                    <a:pt x="791" y="1357"/>
                  </a:cubicBezTo>
                  <a:cubicBezTo>
                    <a:pt x="772" y="1366"/>
                    <a:pt x="754" y="1371"/>
                    <a:pt x="735" y="1371"/>
                  </a:cubicBezTo>
                  <a:cubicBezTo>
                    <a:pt x="716" y="1371"/>
                    <a:pt x="698" y="1366"/>
                    <a:pt x="679" y="1357"/>
                  </a:cubicBezTo>
                  <a:cubicBezTo>
                    <a:pt x="651" y="1347"/>
                    <a:pt x="614" y="1329"/>
                    <a:pt x="596" y="1301"/>
                  </a:cubicBezTo>
                  <a:cubicBezTo>
                    <a:pt x="540" y="1245"/>
                    <a:pt x="521" y="1162"/>
                    <a:pt x="512" y="1078"/>
                  </a:cubicBezTo>
                  <a:lnTo>
                    <a:pt x="503" y="1013"/>
                  </a:lnTo>
                  <a:lnTo>
                    <a:pt x="475" y="1078"/>
                  </a:lnTo>
                  <a:cubicBezTo>
                    <a:pt x="466" y="1124"/>
                    <a:pt x="438" y="1162"/>
                    <a:pt x="419" y="1199"/>
                  </a:cubicBezTo>
                  <a:cubicBezTo>
                    <a:pt x="391" y="1236"/>
                    <a:pt x="373" y="1264"/>
                    <a:pt x="335" y="1292"/>
                  </a:cubicBezTo>
                  <a:cubicBezTo>
                    <a:pt x="309" y="1305"/>
                    <a:pt x="288" y="1318"/>
                    <a:pt x="257" y="1318"/>
                  </a:cubicBezTo>
                  <a:cubicBezTo>
                    <a:pt x="245" y="1318"/>
                    <a:pt x="231" y="1316"/>
                    <a:pt x="215" y="1310"/>
                  </a:cubicBezTo>
                  <a:cubicBezTo>
                    <a:pt x="187" y="1301"/>
                    <a:pt x="140" y="1292"/>
                    <a:pt x="112" y="1254"/>
                  </a:cubicBezTo>
                  <a:cubicBezTo>
                    <a:pt x="75" y="1236"/>
                    <a:pt x="66" y="1189"/>
                    <a:pt x="47" y="1152"/>
                  </a:cubicBezTo>
                  <a:cubicBezTo>
                    <a:pt x="38" y="1115"/>
                    <a:pt x="20" y="1069"/>
                    <a:pt x="20" y="1022"/>
                  </a:cubicBezTo>
                  <a:cubicBezTo>
                    <a:pt x="20" y="976"/>
                    <a:pt x="20" y="929"/>
                    <a:pt x="29" y="892"/>
                  </a:cubicBezTo>
                  <a:cubicBezTo>
                    <a:pt x="29" y="846"/>
                    <a:pt x="47" y="799"/>
                    <a:pt x="57" y="771"/>
                  </a:cubicBezTo>
                  <a:cubicBezTo>
                    <a:pt x="94" y="595"/>
                    <a:pt x="168" y="428"/>
                    <a:pt x="261" y="279"/>
                  </a:cubicBezTo>
                  <a:lnTo>
                    <a:pt x="261" y="279"/>
                  </a:lnTo>
                  <a:cubicBezTo>
                    <a:pt x="159" y="428"/>
                    <a:pt x="75" y="595"/>
                    <a:pt x="29" y="771"/>
                  </a:cubicBezTo>
                  <a:cubicBezTo>
                    <a:pt x="20" y="818"/>
                    <a:pt x="10" y="864"/>
                    <a:pt x="10" y="892"/>
                  </a:cubicBezTo>
                  <a:cubicBezTo>
                    <a:pt x="1" y="939"/>
                    <a:pt x="1" y="985"/>
                    <a:pt x="1" y="1031"/>
                  </a:cubicBezTo>
                  <a:cubicBezTo>
                    <a:pt x="20" y="1069"/>
                    <a:pt x="20" y="1115"/>
                    <a:pt x="47" y="1162"/>
                  </a:cubicBezTo>
                  <a:cubicBezTo>
                    <a:pt x="57" y="1208"/>
                    <a:pt x="85" y="1254"/>
                    <a:pt x="112" y="1282"/>
                  </a:cubicBezTo>
                  <a:cubicBezTo>
                    <a:pt x="150" y="1310"/>
                    <a:pt x="187" y="1338"/>
                    <a:pt x="243" y="1347"/>
                  </a:cubicBezTo>
                  <a:cubicBezTo>
                    <a:pt x="255" y="1350"/>
                    <a:pt x="268" y="1351"/>
                    <a:pt x="281" y="1351"/>
                  </a:cubicBezTo>
                  <a:cubicBezTo>
                    <a:pt x="318" y="1351"/>
                    <a:pt x="355" y="1342"/>
                    <a:pt x="382" y="1329"/>
                  </a:cubicBezTo>
                  <a:cubicBezTo>
                    <a:pt x="428" y="1301"/>
                    <a:pt x="447" y="1254"/>
                    <a:pt x="475" y="1217"/>
                  </a:cubicBezTo>
                  <a:cubicBezTo>
                    <a:pt x="484" y="1199"/>
                    <a:pt x="503" y="1189"/>
                    <a:pt x="512" y="1162"/>
                  </a:cubicBezTo>
                  <a:cubicBezTo>
                    <a:pt x="512" y="1189"/>
                    <a:pt x="521" y="1199"/>
                    <a:pt x="521" y="1217"/>
                  </a:cubicBezTo>
                  <a:cubicBezTo>
                    <a:pt x="531" y="1264"/>
                    <a:pt x="558" y="1301"/>
                    <a:pt x="577" y="1338"/>
                  </a:cubicBezTo>
                  <a:cubicBezTo>
                    <a:pt x="605" y="1375"/>
                    <a:pt x="651" y="1394"/>
                    <a:pt x="698" y="1422"/>
                  </a:cubicBezTo>
                  <a:cubicBezTo>
                    <a:pt x="715" y="1425"/>
                    <a:pt x="732" y="1427"/>
                    <a:pt x="749" y="1427"/>
                  </a:cubicBezTo>
                  <a:cubicBezTo>
                    <a:pt x="778" y="1427"/>
                    <a:pt x="808" y="1421"/>
                    <a:pt x="837" y="1403"/>
                  </a:cubicBezTo>
                  <a:cubicBezTo>
                    <a:pt x="884" y="1385"/>
                    <a:pt x="902" y="1338"/>
                    <a:pt x="930" y="1301"/>
                  </a:cubicBezTo>
                  <a:cubicBezTo>
                    <a:pt x="939" y="1254"/>
                    <a:pt x="949" y="1217"/>
                    <a:pt x="949" y="1171"/>
                  </a:cubicBezTo>
                  <a:cubicBezTo>
                    <a:pt x="949" y="1106"/>
                    <a:pt x="939" y="1050"/>
                    <a:pt x="939" y="985"/>
                  </a:cubicBezTo>
                  <a:lnTo>
                    <a:pt x="939" y="985"/>
                  </a:lnTo>
                  <a:cubicBezTo>
                    <a:pt x="977" y="1031"/>
                    <a:pt x="1023" y="1078"/>
                    <a:pt x="1069" y="1115"/>
                  </a:cubicBezTo>
                  <a:cubicBezTo>
                    <a:pt x="1097" y="1143"/>
                    <a:pt x="1134" y="1152"/>
                    <a:pt x="1181" y="1162"/>
                  </a:cubicBezTo>
                  <a:cubicBezTo>
                    <a:pt x="1227" y="1162"/>
                    <a:pt x="1265" y="1162"/>
                    <a:pt x="1302" y="1143"/>
                  </a:cubicBezTo>
                  <a:cubicBezTo>
                    <a:pt x="1330" y="1115"/>
                    <a:pt x="1367" y="1078"/>
                    <a:pt x="1376" y="1050"/>
                  </a:cubicBezTo>
                  <a:cubicBezTo>
                    <a:pt x="1395" y="1013"/>
                    <a:pt x="1395" y="966"/>
                    <a:pt x="1395" y="929"/>
                  </a:cubicBezTo>
                  <a:cubicBezTo>
                    <a:pt x="1376" y="846"/>
                    <a:pt x="1348" y="781"/>
                    <a:pt x="1311" y="706"/>
                  </a:cubicBezTo>
                  <a:cubicBezTo>
                    <a:pt x="1237" y="567"/>
                    <a:pt x="1144" y="446"/>
                    <a:pt x="1042" y="325"/>
                  </a:cubicBezTo>
                  <a:cubicBezTo>
                    <a:pt x="941" y="215"/>
                    <a:pt x="822" y="105"/>
                    <a:pt x="702" y="1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50"/>
            <p:cNvSpPr/>
            <p:nvPr/>
          </p:nvSpPr>
          <p:spPr>
            <a:xfrm>
              <a:off x="4737225" y="3515275"/>
              <a:ext cx="7225" cy="23475"/>
            </a:xfrm>
            <a:custGeom>
              <a:rect b="b" l="l" r="r" t="t"/>
              <a:pathLst>
                <a:path extrusionOk="0" h="939" w="289">
                  <a:moveTo>
                    <a:pt x="0" y="1"/>
                  </a:moveTo>
                  <a:cubicBezTo>
                    <a:pt x="0" y="75"/>
                    <a:pt x="28" y="159"/>
                    <a:pt x="47" y="242"/>
                  </a:cubicBezTo>
                  <a:cubicBezTo>
                    <a:pt x="65" y="307"/>
                    <a:pt x="93" y="391"/>
                    <a:pt x="121" y="474"/>
                  </a:cubicBezTo>
                  <a:cubicBezTo>
                    <a:pt x="140" y="558"/>
                    <a:pt x="167" y="623"/>
                    <a:pt x="195" y="707"/>
                  </a:cubicBezTo>
                  <a:cubicBezTo>
                    <a:pt x="232" y="790"/>
                    <a:pt x="260" y="855"/>
                    <a:pt x="288" y="939"/>
                  </a:cubicBezTo>
                  <a:cubicBezTo>
                    <a:pt x="270" y="855"/>
                    <a:pt x="242" y="790"/>
                    <a:pt x="232" y="697"/>
                  </a:cubicBezTo>
                  <a:lnTo>
                    <a:pt x="149" y="465"/>
                  </a:lnTo>
                  <a:lnTo>
                    <a:pt x="65" y="233"/>
                  </a:lnTo>
                  <a:cubicBezTo>
                    <a:pt x="56" y="196"/>
                    <a:pt x="47" y="149"/>
                    <a:pt x="37" y="112"/>
                  </a:cubicBezTo>
                  <a:cubicBezTo>
                    <a:pt x="28" y="75"/>
                    <a:pt x="9"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50"/>
            <p:cNvSpPr/>
            <p:nvPr/>
          </p:nvSpPr>
          <p:spPr>
            <a:xfrm>
              <a:off x="4734650" y="3514575"/>
              <a:ext cx="1575" cy="27900"/>
            </a:xfrm>
            <a:custGeom>
              <a:rect b="b" l="l" r="r" t="t"/>
              <a:pathLst>
                <a:path extrusionOk="0" h="1116" w="63">
                  <a:moveTo>
                    <a:pt x="57" y="1"/>
                  </a:moveTo>
                  <a:cubicBezTo>
                    <a:pt x="59" y="22"/>
                    <a:pt x="60" y="43"/>
                    <a:pt x="60" y="64"/>
                  </a:cubicBezTo>
                  <a:lnTo>
                    <a:pt x="60" y="64"/>
                  </a:lnTo>
                  <a:cubicBezTo>
                    <a:pt x="61" y="43"/>
                    <a:pt x="61" y="22"/>
                    <a:pt x="57" y="1"/>
                  </a:cubicBezTo>
                  <a:close/>
                  <a:moveTo>
                    <a:pt x="60" y="64"/>
                  </a:moveTo>
                  <a:lnTo>
                    <a:pt x="60" y="64"/>
                  </a:lnTo>
                  <a:cubicBezTo>
                    <a:pt x="59" y="89"/>
                    <a:pt x="57" y="115"/>
                    <a:pt x="57" y="140"/>
                  </a:cubicBezTo>
                  <a:cubicBezTo>
                    <a:pt x="57" y="187"/>
                    <a:pt x="47" y="233"/>
                    <a:pt x="47" y="279"/>
                  </a:cubicBezTo>
                  <a:lnTo>
                    <a:pt x="20" y="558"/>
                  </a:lnTo>
                  <a:lnTo>
                    <a:pt x="10" y="837"/>
                  </a:lnTo>
                  <a:cubicBezTo>
                    <a:pt x="10" y="930"/>
                    <a:pt x="1" y="1023"/>
                    <a:pt x="1" y="1116"/>
                  </a:cubicBezTo>
                  <a:cubicBezTo>
                    <a:pt x="10" y="1032"/>
                    <a:pt x="20" y="939"/>
                    <a:pt x="20" y="837"/>
                  </a:cubicBezTo>
                  <a:cubicBezTo>
                    <a:pt x="38" y="744"/>
                    <a:pt x="38" y="651"/>
                    <a:pt x="47" y="558"/>
                  </a:cubicBezTo>
                  <a:cubicBezTo>
                    <a:pt x="47" y="465"/>
                    <a:pt x="57" y="372"/>
                    <a:pt x="57" y="279"/>
                  </a:cubicBezTo>
                  <a:cubicBezTo>
                    <a:pt x="57" y="208"/>
                    <a:pt x="62" y="136"/>
                    <a:pt x="60" y="6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50"/>
            <p:cNvSpPr/>
            <p:nvPr/>
          </p:nvSpPr>
          <p:spPr>
            <a:xfrm>
              <a:off x="4738150" y="3523875"/>
              <a:ext cx="2350" cy="6750"/>
            </a:xfrm>
            <a:custGeom>
              <a:rect b="b" l="l" r="r" t="t"/>
              <a:pathLst>
                <a:path extrusionOk="0" h="270" w="94">
                  <a:moveTo>
                    <a:pt x="0" y="0"/>
                  </a:moveTo>
                  <a:cubicBezTo>
                    <a:pt x="0" y="28"/>
                    <a:pt x="10" y="47"/>
                    <a:pt x="10" y="75"/>
                  </a:cubicBezTo>
                  <a:cubicBezTo>
                    <a:pt x="19" y="93"/>
                    <a:pt x="19" y="121"/>
                    <a:pt x="37" y="140"/>
                  </a:cubicBezTo>
                  <a:cubicBezTo>
                    <a:pt x="47" y="186"/>
                    <a:pt x="65" y="223"/>
                    <a:pt x="93" y="270"/>
                  </a:cubicBezTo>
                  <a:cubicBezTo>
                    <a:pt x="84" y="223"/>
                    <a:pt x="65" y="177"/>
                    <a:pt x="47" y="140"/>
                  </a:cubicBezTo>
                  <a:cubicBezTo>
                    <a:pt x="37" y="121"/>
                    <a:pt x="37" y="93"/>
                    <a:pt x="19" y="75"/>
                  </a:cubicBezTo>
                  <a:cubicBezTo>
                    <a:pt x="19" y="47"/>
                    <a:pt x="1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50"/>
            <p:cNvSpPr/>
            <p:nvPr/>
          </p:nvSpPr>
          <p:spPr>
            <a:xfrm>
              <a:off x="4739075" y="3529225"/>
              <a:ext cx="1650" cy="3975"/>
            </a:xfrm>
            <a:custGeom>
              <a:rect b="b" l="l" r="r" t="t"/>
              <a:pathLst>
                <a:path extrusionOk="0" h="159" w="66">
                  <a:moveTo>
                    <a:pt x="10" y="0"/>
                  </a:moveTo>
                  <a:cubicBezTo>
                    <a:pt x="0" y="9"/>
                    <a:pt x="10" y="28"/>
                    <a:pt x="10" y="47"/>
                  </a:cubicBezTo>
                  <a:cubicBezTo>
                    <a:pt x="10" y="65"/>
                    <a:pt x="10" y="74"/>
                    <a:pt x="19" y="93"/>
                  </a:cubicBezTo>
                  <a:cubicBezTo>
                    <a:pt x="28" y="112"/>
                    <a:pt x="47" y="139"/>
                    <a:pt x="66" y="158"/>
                  </a:cubicBezTo>
                  <a:cubicBezTo>
                    <a:pt x="66" y="121"/>
                    <a:pt x="56" y="102"/>
                    <a:pt x="56" y="65"/>
                  </a:cubicBezTo>
                  <a:cubicBezTo>
                    <a:pt x="47" y="56"/>
                    <a:pt x="47" y="47"/>
                    <a:pt x="28" y="28"/>
                  </a:cubicBezTo>
                  <a:cubicBezTo>
                    <a:pt x="19" y="19"/>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50"/>
            <p:cNvSpPr/>
            <p:nvPr/>
          </p:nvSpPr>
          <p:spPr>
            <a:xfrm>
              <a:off x="4737450" y="3527350"/>
              <a:ext cx="1175" cy="6775"/>
            </a:xfrm>
            <a:custGeom>
              <a:rect b="b" l="l" r="r" t="t"/>
              <a:pathLst>
                <a:path extrusionOk="0" h="271" w="47">
                  <a:moveTo>
                    <a:pt x="0" y="1"/>
                  </a:moveTo>
                  <a:lnTo>
                    <a:pt x="0" y="75"/>
                  </a:lnTo>
                  <a:cubicBezTo>
                    <a:pt x="0" y="94"/>
                    <a:pt x="19" y="122"/>
                    <a:pt x="19" y="140"/>
                  </a:cubicBezTo>
                  <a:cubicBezTo>
                    <a:pt x="28" y="187"/>
                    <a:pt x="28" y="224"/>
                    <a:pt x="47" y="270"/>
                  </a:cubicBezTo>
                  <a:cubicBezTo>
                    <a:pt x="47" y="224"/>
                    <a:pt x="47" y="177"/>
                    <a:pt x="38" y="131"/>
                  </a:cubicBezTo>
                  <a:cubicBezTo>
                    <a:pt x="28" y="84"/>
                    <a:pt x="19"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50"/>
            <p:cNvSpPr/>
            <p:nvPr/>
          </p:nvSpPr>
          <p:spPr>
            <a:xfrm>
              <a:off x="4736975" y="3521075"/>
              <a:ext cx="500" cy="3975"/>
            </a:xfrm>
            <a:custGeom>
              <a:rect b="b" l="l" r="r" t="t"/>
              <a:pathLst>
                <a:path extrusionOk="0" h="159" w="20">
                  <a:moveTo>
                    <a:pt x="10" y="1"/>
                  </a:moveTo>
                  <a:cubicBezTo>
                    <a:pt x="1" y="19"/>
                    <a:pt x="1" y="57"/>
                    <a:pt x="1" y="75"/>
                  </a:cubicBezTo>
                  <a:cubicBezTo>
                    <a:pt x="1" y="103"/>
                    <a:pt x="1" y="140"/>
                    <a:pt x="10" y="159"/>
                  </a:cubicBezTo>
                  <a:cubicBezTo>
                    <a:pt x="19" y="140"/>
                    <a:pt x="19" y="112"/>
                    <a:pt x="19" y="75"/>
                  </a:cubicBezTo>
                  <a:cubicBezTo>
                    <a:pt x="19" y="57"/>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50"/>
            <p:cNvSpPr/>
            <p:nvPr/>
          </p:nvSpPr>
          <p:spPr>
            <a:xfrm>
              <a:off x="4736750" y="3542450"/>
              <a:ext cx="2350" cy="5600"/>
            </a:xfrm>
            <a:custGeom>
              <a:rect b="b" l="l" r="r" t="t"/>
              <a:pathLst>
                <a:path extrusionOk="0" h="224" w="94">
                  <a:moveTo>
                    <a:pt x="1" y="1"/>
                  </a:moveTo>
                  <a:cubicBezTo>
                    <a:pt x="1" y="10"/>
                    <a:pt x="10" y="38"/>
                    <a:pt x="10" y="56"/>
                  </a:cubicBezTo>
                  <a:cubicBezTo>
                    <a:pt x="19" y="84"/>
                    <a:pt x="19" y="94"/>
                    <a:pt x="28" y="121"/>
                  </a:cubicBezTo>
                  <a:cubicBezTo>
                    <a:pt x="47" y="149"/>
                    <a:pt x="66" y="186"/>
                    <a:pt x="93" y="224"/>
                  </a:cubicBezTo>
                  <a:cubicBezTo>
                    <a:pt x="75" y="186"/>
                    <a:pt x="66" y="140"/>
                    <a:pt x="47" y="121"/>
                  </a:cubicBezTo>
                  <a:cubicBezTo>
                    <a:pt x="28" y="94"/>
                    <a:pt x="28" y="84"/>
                    <a:pt x="19" y="56"/>
                  </a:cubicBezTo>
                  <a:cubicBezTo>
                    <a:pt x="10" y="38"/>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50"/>
            <p:cNvSpPr/>
            <p:nvPr/>
          </p:nvSpPr>
          <p:spPr>
            <a:xfrm>
              <a:off x="4736975" y="3539900"/>
              <a:ext cx="1425" cy="3975"/>
            </a:xfrm>
            <a:custGeom>
              <a:rect b="b" l="l" r="r" t="t"/>
              <a:pathLst>
                <a:path extrusionOk="0" h="159" w="57">
                  <a:moveTo>
                    <a:pt x="1" y="0"/>
                  </a:moveTo>
                  <a:lnTo>
                    <a:pt x="1" y="47"/>
                  </a:lnTo>
                  <a:cubicBezTo>
                    <a:pt x="1" y="65"/>
                    <a:pt x="10" y="84"/>
                    <a:pt x="10" y="93"/>
                  </a:cubicBezTo>
                  <a:cubicBezTo>
                    <a:pt x="19" y="103"/>
                    <a:pt x="19" y="112"/>
                    <a:pt x="38" y="131"/>
                  </a:cubicBezTo>
                  <a:cubicBezTo>
                    <a:pt x="38" y="140"/>
                    <a:pt x="47" y="149"/>
                    <a:pt x="57" y="158"/>
                  </a:cubicBezTo>
                  <a:cubicBezTo>
                    <a:pt x="47" y="131"/>
                    <a:pt x="38" y="103"/>
                    <a:pt x="38" y="84"/>
                  </a:cubicBezTo>
                  <a:cubicBezTo>
                    <a:pt x="19" y="47"/>
                    <a:pt x="10"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50"/>
            <p:cNvSpPr/>
            <p:nvPr/>
          </p:nvSpPr>
          <p:spPr>
            <a:xfrm>
              <a:off x="4739550" y="3545950"/>
              <a:ext cx="1175" cy="2100"/>
            </a:xfrm>
            <a:custGeom>
              <a:rect b="b" l="l" r="r" t="t"/>
              <a:pathLst>
                <a:path extrusionOk="0" h="84" w="47">
                  <a:moveTo>
                    <a:pt x="0" y="0"/>
                  </a:moveTo>
                  <a:cubicBezTo>
                    <a:pt x="0" y="9"/>
                    <a:pt x="0" y="37"/>
                    <a:pt x="9" y="46"/>
                  </a:cubicBezTo>
                  <a:cubicBezTo>
                    <a:pt x="9" y="56"/>
                    <a:pt x="9" y="74"/>
                    <a:pt x="28" y="74"/>
                  </a:cubicBezTo>
                  <a:cubicBezTo>
                    <a:pt x="37" y="74"/>
                    <a:pt x="37" y="84"/>
                    <a:pt x="47" y="84"/>
                  </a:cubicBezTo>
                  <a:cubicBezTo>
                    <a:pt x="37" y="56"/>
                    <a:pt x="28" y="46"/>
                    <a:pt x="28" y="46"/>
                  </a:cubicBezTo>
                  <a:cubicBezTo>
                    <a:pt x="28" y="37"/>
                    <a:pt x="9" y="37"/>
                    <a:pt x="9" y="28"/>
                  </a:cubicBezTo>
                  <a:cubicBezTo>
                    <a:pt x="9" y="9"/>
                    <a:pt x="9"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50"/>
            <p:cNvSpPr/>
            <p:nvPr/>
          </p:nvSpPr>
          <p:spPr>
            <a:xfrm>
              <a:off x="4724675" y="3542000"/>
              <a:ext cx="2800" cy="4900"/>
            </a:xfrm>
            <a:custGeom>
              <a:rect b="b" l="l" r="r" t="t"/>
              <a:pathLst>
                <a:path extrusionOk="0" h="196" w="112">
                  <a:moveTo>
                    <a:pt x="0" y="0"/>
                  </a:moveTo>
                  <a:lnTo>
                    <a:pt x="0" y="28"/>
                  </a:lnTo>
                  <a:lnTo>
                    <a:pt x="0" y="65"/>
                  </a:lnTo>
                  <a:cubicBezTo>
                    <a:pt x="0" y="93"/>
                    <a:pt x="0" y="102"/>
                    <a:pt x="19" y="121"/>
                  </a:cubicBezTo>
                  <a:cubicBezTo>
                    <a:pt x="19" y="139"/>
                    <a:pt x="28" y="158"/>
                    <a:pt x="47" y="167"/>
                  </a:cubicBezTo>
                  <a:cubicBezTo>
                    <a:pt x="65" y="195"/>
                    <a:pt x="84" y="195"/>
                    <a:pt x="112" y="195"/>
                  </a:cubicBezTo>
                  <a:cubicBezTo>
                    <a:pt x="75" y="167"/>
                    <a:pt x="47" y="149"/>
                    <a:pt x="47" y="112"/>
                  </a:cubicBezTo>
                  <a:cubicBezTo>
                    <a:pt x="38" y="93"/>
                    <a:pt x="28" y="74"/>
                    <a:pt x="28" y="56"/>
                  </a:cubicBezTo>
                  <a:cubicBezTo>
                    <a:pt x="19" y="56"/>
                    <a:pt x="19" y="47"/>
                    <a:pt x="19" y="28"/>
                  </a:cubicBezTo>
                  <a:cubicBezTo>
                    <a:pt x="0" y="19"/>
                    <a:pt x="0"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50"/>
            <p:cNvSpPr/>
            <p:nvPr/>
          </p:nvSpPr>
          <p:spPr>
            <a:xfrm>
              <a:off x="4725375" y="3538500"/>
              <a:ext cx="475" cy="5375"/>
            </a:xfrm>
            <a:custGeom>
              <a:rect b="b" l="l" r="r" t="t"/>
              <a:pathLst>
                <a:path extrusionOk="0" h="215" w="19">
                  <a:moveTo>
                    <a:pt x="19" y="1"/>
                  </a:moveTo>
                  <a:cubicBezTo>
                    <a:pt x="10" y="19"/>
                    <a:pt x="0" y="29"/>
                    <a:pt x="0" y="56"/>
                  </a:cubicBezTo>
                  <a:lnTo>
                    <a:pt x="0" y="112"/>
                  </a:lnTo>
                  <a:cubicBezTo>
                    <a:pt x="0" y="149"/>
                    <a:pt x="10" y="187"/>
                    <a:pt x="19" y="214"/>
                  </a:cubicBezTo>
                  <a:lnTo>
                    <a:pt x="19" y="168"/>
                  </a:lnTo>
                  <a:lnTo>
                    <a:pt x="19" y="112"/>
                  </a:lnTo>
                  <a:lnTo>
                    <a:pt x="19" y="56"/>
                  </a:ln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50"/>
            <p:cNvSpPr/>
            <p:nvPr/>
          </p:nvSpPr>
          <p:spPr>
            <a:xfrm>
              <a:off x="4724200" y="3535725"/>
              <a:ext cx="975" cy="4675"/>
            </a:xfrm>
            <a:custGeom>
              <a:rect b="b" l="l" r="r" t="t"/>
              <a:pathLst>
                <a:path extrusionOk="0" h="187" w="39">
                  <a:moveTo>
                    <a:pt x="38" y="0"/>
                  </a:moveTo>
                  <a:cubicBezTo>
                    <a:pt x="19" y="19"/>
                    <a:pt x="19" y="37"/>
                    <a:pt x="10" y="47"/>
                  </a:cubicBezTo>
                  <a:cubicBezTo>
                    <a:pt x="10" y="65"/>
                    <a:pt x="1" y="84"/>
                    <a:pt x="1" y="93"/>
                  </a:cubicBezTo>
                  <a:lnTo>
                    <a:pt x="1" y="140"/>
                  </a:lnTo>
                  <a:lnTo>
                    <a:pt x="1" y="186"/>
                  </a:lnTo>
                  <a:cubicBezTo>
                    <a:pt x="10" y="158"/>
                    <a:pt x="10" y="121"/>
                    <a:pt x="19" y="93"/>
                  </a:cubicBezTo>
                  <a:cubicBezTo>
                    <a:pt x="19" y="65"/>
                    <a:pt x="19" y="3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50"/>
            <p:cNvSpPr/>
            <p:nvPr/>
          </p:nvSpPr>
          <p:spPr>
            <a:xfrm>
              <a:off x="4726300" y="3540125"/>
              <a:ext cx="725" cy="3525"/>
            </a:xfrm>
            <a:custGeom>
              <a:rect b="b" l="l" r="r" t="t"/>
              <a:pathLst>
                <a:path extrusionOk="0" h="141" w="29">
                  <a:moveTo>
                    <a:pt x="10" y="1"/>
                  </a:moveTo>
                  <a:cubicBezTo>
                    <a:pt x="0" y="29"/>
                    <a:pt x="0" y="47"/>
                    <a:pt x="0" y="75"/>
                  </a:cubicBezTo>
                  <a:cubicBezTo>
                    <a:pt x="0" y="84"/>
                    <a:pt x="10" y="94"/>
                    <a:pt x="10" y="103"/>
                  </a:cubicBezTo>
                  <a:cubicBezTo>
                    <a:pt x="19" y="122"/>
                    <a:pt x="19" y="131"/>
                    <a:pt x="28" y="140"/>
                  </a:cubicBezTo>
                  <a:cubicBezTo>
                    <a:pt x="28" y="122"/>
                    <a:pt x="28" y="94"/>
                    <a:pt x="19" y="75"/>
                  </a:cubicBezTo>
                  <a:cubicBezTo>
                    <a:pt x="19" y="4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50"/>
            <p:cNvSpPr/>
            <p:nvPr/>
          </p:nvSpPr>
          <p:spPr>
            <a:xfrm>
              <a:off x="4731175" y="3517125"/>
              <a:ext cx="3500" cy="3525"/>
            </a:xfrm>
            <a:custGeom>
              <a:rect b="b" l="l" r="r" t="t"/>
              <a:pathLst>
                <a:path extrusionOk="0" h="141" w="140">
                  <a:moveTo>
                    <a:pt x="140" y="1"/>
                  </a:moveTo>
                  <a:lnTo>
                    <a:pt x="126" y="15"/>
                  </a:lnTo>
                  <a:lnTo>
                    <a:pt x="126" y="15"/>
                  </a:lnTo>
                  <a:cubicBezTo>
                    <a:pt x="132" y="12"/>
                    <a:pt x="137" y="8"/>
                    <a:pt x="140" y="1"/>
                  </a:cubicBezTo>
                  <a:close/>
                  <a:moveTo>
                    <a:pt x="126" y="15"/>
                  </a:moveTo>
                  <a:lnTo>
                    <a:pt x="126" y="15"/>
                  </a:lnTo>
                  <a:cubicBezTo>
                    <a:pt x="116" y="20"/>
                    <a:pt x="102" y="20"/>
                    <a:pt x="84" y="20"/>
                  </a:cubicBezTo>
                  <a:lnTo>
                    <a:pt x="47" y="47"/>
                  </a:lnTo>
                  <a:cubicBezTo>
                    <a:pt x="19" y="75"/>
                    <a:pt x="10" y="112"/>
                    <a:pt x="1" y="140"/>
                  </a:cubicBezTo>
                  <a:lnTo>
                    <a:pt x="66" y="75"/>
                  </a:lnTo>
                  <a:lnTo>
                    <a:pt x="126" y="15"/>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50"/>
            <p:cNvSpPr/>
            <p:nvPr/>
          </p:nvSpPr>
          <p:spPr>
            <a:xfrm>
              <a:off x="4731875" y="3519225"/>
              <a:ext cx="2575" cy="3275"/>
            </a:xfrm>
            <a:custGeom>
              <a:rect b="b" l="l" r="r" t="t"/>
              <a:pathLst>
                <a:path extrusionOk="0" h="131" w="103">
                  <a:moveTo>
                    <a:pt x="103" y="1"/>
                  </a:moveTo>
                  <a:cubicBezTo>
                    <a:pt x="84" y="1"/>
                    <a:pt x="75" y="10"/>
                    <a:pt x="47" y="28"/>
                  </a:cubicBezTo>
                  <a:cubicBezTo>
                    <a:pt x="38" y="38"/>
                    <a:pt x="38" y="47"/>
                    <a:pt x="28" y="56"/>
                  </a:cubicBezTo>
                  <a:cubicBezTo>
                    <a:pt x="19" y="84"/>
                    <a:pt x="0" y="103"/>
                    <a:pt x="0" y="131"/>
                  </a:cubicBezTo>
                  <a:cubicBezTo>
                    <a:pt x="19" y="121"/>
                    <a:pt x="19" y="103"/>
                    <a:pt x="28" y="93"/>
                  </a:cubicBezTo>
                  <a:cubicBezTo>
                    <a:pt x="38" y="84"/>
                    <a:pt x="38" y="75"/>
                    <a:pt x="47" y="56"/>
                  </a:cubicBezTo>
                  <a:cubicBezTo>
                    <a:pt x="66" y="47"/>
                    <a:pt x="84" y="2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50"/>
            <p:cNvSpPr/>
            <p:nvPr/>
          </p:nvSpPr>
          <p:spPr>
            <a:xfrm>
              <a:off x="4733500" y="3521325"/>
              <a:ext cx="950" cy="3725"/>
            </a:xfrm>
            <a:custGeom>
              <a:rect b="b" l="l" r="r" t="t"/>
              <a:pathLst>
                <a:path extrusionOk="0" h="149" w="38">
                  <a:moveTo>
                    <a:pt x="38" y="0"/>
                  </a:moveTo>
                  <a:cubicBezTo>
                    <a:pt x="19" y="19"/>
                    <a:pt x="10" y="47"/>
                    <a:pt x="1" y="84"/>
                  </a:cubicBezTo>
                  <a:lnTo>
                    <a:pt x="1" y="112"/>
                  </a:lnTo>
                  <a:cubicBezTo>
                    <a:pt x="1" y="130"/>
                    <a:pt x="10" y="140"/>
                    <a:pt x="10" y="149"/>
                  </a:cubicBezTo>
                  <a:cubicBezTo>
                    <a:pt x="19" y="130"/>
                    <a:pt x="38" y="102"/>
                    <a:pt x="38" y="84"/>
                  </a:cubicBezTo>
                  <a:lnTo>
                    <a:pt x="3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50"/>
            <p:cNvSpPr/>
            <p:nvPr/>
          </p:nvSpPr>
          <p:spPr>
            <a:xfrm>
              <a:off x="4731400" y="3522700"/>
              <a:ext cx="1200" cy="3275"/>
            </a:xfrm>
            <a:custGeom>
              <a:rect b="b" l="l" r="r" t="t"/>
              <a:pathLst>
                <a:path extrusionOk="0" h="131" w="48">
                  <a:moveTo>
                    <a:pt x="47" y="1"/>
                  </a:moveTo>
                  <a:lnTo>
                    <a:pt x="47" y="1"/>
                  </a:lnTo>
                  <a:cubicBezTo>
                    <a:pt x="38" y="29"/>
                    <a:pt x="29" y="47"/>
                    <a:pt x="10" y="57"/>
                  </a:cubicBezTo>
                  <a:cubicBezTo>
                    <a:pt x="10" y="85"/>
                    <a:pt x="1" y="103"/>
                    <a:pt x="1" y="131"/>
                  </a:cubicBezTo>
                  <a:cubicBezTo>
                    <a:pt x="10" y="103"/>
                    <a:pt x="29" y="94"/>
                    <a:pt x="38" y="75"/>
                  </a:cubicBezTo>
                  <a:cubicBezTo>
                    <a:pt x="38" y="47"/>
                    <a:pt x="47"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50"/>
            <p:cNvSpPr/>
            <p:nvPr/>
          </p:nvSpPr>
          <p:spPr>
            <a:xfrm>
              <a:off x="4728850" y="3522475"/>
              <a:ext cx="1650" cy="3975"/>
            </a:xfrm>
            <a:custGeom>
              <a:rect b="b" l="l" r="r" t="t"/>
              <a:pathLst>
                <a:path extrusionOk="0" h="159" w="66">
                  <a:moveTo>
                    <a:pt x="66" y="1"/>
                  </a:moveTo>
                  <a:cubicBezTo>
                    <a:pt x="47" y="19"/>
                    <a:pt x="38" y="47"/>
                    <a:pt x="19" y="84"/>
                  </a:cubicBezTo>
                  <a:cubicBezTo>
                    <a:pt x="10" y="103"/>
                    <a:pt x="1" y="131"/>
                    <a:pt x="1" y="159"/>
                  </a:cubicBezTo>
                  <a:cubicBezTo>
                    <a:pt x="19" y="140"/>
                    <a:pt x="38" y="103"/>
                    <a:pt x="47" y="84"/>
                  </a:cubicBezTo>
                  <a:cubicBezTo>
                    <a:pt x="56" y="56"/>
                    <a:pt x="66" y="38"/>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50"/>
            <p:cNvSpPr/>
            <p:nvPr/>
          </p:nvSpPr>
          <p:spPr>
            <a:xfrm>
              <a:off x="4754400" y="3535250"/>
              <a:ext cx="1200" cy="5825"/>
            </a:xfrm>
            <a:custGeom>
              <a:rect b="b" l="l" r="r" t="t"/>
              <a:pathLst>
                <a:path extrusionOk="0" h="233" w="48">
                  <a:moveTo>
                    <a:pt x="1" y="1"/>
                  </a:moveTo>
                  <a:cubicBezTo>
                    <a:pt x="1" y="19"/>
                    <a:pt x="10" y="38"/>
                    <a:pt x="10" y="56"/>
                  </a:cubicBezTo>
                  <a:cubicBezTo>
                    <a:pt x="19" y="84"/>
                    <a:pt x="19" y="94"/>
                    <a:pt x="19" y="112"/>
                  </a:cubicBezTo>
                  <a:lnTo>
                    <a:pt x="19" y="233"/>
                  </a:lnTo>
                  <a:cubicBezTo>
                    <a:pt x="19" y="205"/>
                    <a:pt x="38" y="196"/>
                    <a:pt x="47" y="159"/>
                  </a:cubicBezTo>
                  <a:lnTo>
                    <a:pt x="47" y="103"/>
                  </a:lnTo>
                  <a:cubicBezTo>
                    <a:pt x="38" y="66"/>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50"/>
            <p:cNvSpPr/>
            <p:nvPr/>
          </p:nvSpPr>
          <p:spPr>
            <a:xfrm>
              <a:off x="4753000" y="3534325"/>
              <a:ext cx="1200" cy="4675"/>
            </a:xfrm>
            <a:custGeom>
              <a:rect b="b" l="l" r="r" t="t"/>
              <a:pathLst>
                <a:path extrusionOk="0" h="187" w="48">
                  <a:moveTo>
                    <a:pt x="1" y="0"/>
                  </a:moveTo>
                  <a:lnTo>
                    <a:pt x="10" y="47"/>
                  </a:lnTo>
                  <a:cubicBezTo>
                    <a:pt x="10" y="56"/>
                    <a:pt x="20" y="84"/>
                    <a:pt x="20" y="93"/>
                  </a:cubicBezTo>
                  <a:cubicBezTo>
                    <a:pt x="29" y="131"/>
                    <a:pt x="29" y="149"/>
                    <a:pt x="47" y="186"/>
                  </a:cubicBezTo>
                  <a:lnTo>
                    <a:pt x="47" y="131"/>
                  </a:lnTo>
                  <a:lnTo>
                    <a:pt x="47" y="84"/>
                  </a:lnTo>
                  <a:cubicBezTo>
                    <a:pt x="29" y="56"/>
                    <a:pt x="20"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50"/>
            <p:cNvSpPr/>
            <p:nvPr/>
          </p:nvSpPr>
          <p:spPr>
            <a:xfrm>
              <a:off x="4750700" y="3531775"/>
              <a:ext cx="1650" cy="4675"/>
            </a:xfrm>
            <a:custGeom>
              <a:rect b="b" l="l" r="r" t="t"/>
              <a:pathLst>
                <a:path extrusionOk="0" h="187" w="66">
                  <a:moveTo>
                    <a:pt x="0" y="0"/>
                  </a:moveTo>
                  <a:lnTo>
                    <a:pt x="9" y="47"/>
                  </a:lnTo>
                  <a:cubicBezTo>
                    <a:pt x="9" y="56"/>
                    <a:pt x="9" y="84"/>
                    <a:pt x="19" y="93"/>
                  </a:cubicBezTo>
                  <a:cubicBezTo>
                    <a:pt x="28" y="130"/>
                    <a:pt x="46" y="149"/>
                    <a:pt x="65" y="186"/>
                  </a:cubicBezTo>
                  <a:cubicBezTo>
                    <a:pt x="65" y="149"/>
                    <a:pt x="56" y="130"/>
                    <a:pt x="56" y="84"/>
                  </a:cubicBezTo>
                  <a:cubicBezTo>
                    <a:pt x="46" y="65"/>
                    <a:pt x="46" y="47"/>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50"/>
            <p:cNvSpPr/>
            <p:nvPr/>
          </p:nvSpPr>
          <p:spPr>
            <a:xfrm>
              <a:off x="4749750" y="3528050"/>
              <a:ext cx="2825" cy="4200"/>
            </a:xfrm>
            <a:custGeom>
              <a:rect b="b" l="l" r="r" t="t"/>
              <a:pathLst>
                <a:path extrusionOk="0" h="168" w="113">
                  <a:moveTo>
                    <a:pt x="1" y="1"/>
                  </a:moveTo>
                  <a:lnTo>
                    <a:pt x="19" y="47"/>
                  </a:lnTo>
                  <a:cubicBezTo>
                    <a:pt x="19" y="56"/>
                    <a:pt x="38" y="75"/>
                    <a:pt x="47" y="94"/>
                  </a:cubicBezTo>
                  <a:cubicBezTo>
                    <a:pt x="66" y="112"/>
                    <a:pt x="94" y="149"/>
                    <a:pt x="112" y="168"/>
                  </a:cubicBezTo>
                  <a:cubicBezTo>
                    <a:pt x="103" y="140"/>
                    <a:pt x="94" y="103"/>
                    <a:pt x="84" y="75"/>
                  </a:cubicBezTo>
                  <a:cubicBezTo>
                    <a:pt x="66" y="56"/>
                    <a:pt x="57" y="47"/>
                    <a:pt x="47" y="28"/>
                  </a:cubicBezTo>
                  <a:cubicBezTo>
                    <a:pt x="38" y="19"/>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50"/>
            <p:cNvSpPr/>
            <p:nvPr/>
          </p:nvSpPr>
          <p:spPr>
            <a:xfrm>
              <a:off x="4746750" y="3525025"/>
              <a:ext cx="2325" cy="4675"/>
            </a:xfrm>
            <a:custGeom>
              <a:rect b="b" l="l" r="r" t="t"/>
              <a:pathLst>
                <a:path extrusionOk="0" h="187" w="93">
                  <a:moveTo>
                    <a:pt x="0" y="1"/>
                  </a:moveTo>
                  <a:cubicBezTo>
                    <a:pt x="2" y="3"/>
                    <a:pt x="6" y="6"/>
                    <a:pt x="10" y="10"/>
                  </a:cubicBezTo>
                  <a:lnTo>
                    <a:pt x="10" y="10"/>
                  </a:lnTo>
                  <a:cubicBezTo>
                    <a:pt x="8" y="6"/>
                    <a:pt x="4" y="3"/>
                    <a:pt x="0" y="1"/>
                  </a:cubicBezTo>
                  <a:close/>
                  <a:moveTo>
                    <a:pt x="10" y="10"/>
                  </a:moveTo>
                  <a:cubicBezTo>
                    <a:pt x="19" y="22"/>
                    <a:pt x="21" y="40"/>
                    <a:pt x="28" y="47"/>
                  </a:cubicBezTo>
                  <a:lnTo>
                    <a:pt x="47" y="94"/>
                  </a:lnTo>
                  <a:cubicBezTo>
                    <a:pt x="65" y="131"/>
                    <a:pt x="74" y="149"/>
                    <a:pt x="93" y="187"/>
                  </a:cubicBezTo>
                  <a:cubicBezTo>
                    <a:pt x="93" y="149"/>
                    <a:pt x="84" y="122"/>
                    <a:pt x="65" y="84"/>
                  </a:cubicBezTo>
                  <a:cubicBezTo>
                    <a:pt x="65" y="75"/>
                    <a:pt x="47" y="47"/>
                    <a:pt x="37" y="38"/>
                  </a:cubicBezTo>
                  <a:cubicBezTo>
                    <a:pt x="37" y="31"/>
                    <a:pt x="22" y="19"/>
                    <a:pt x="10" y="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50"/>
            <p:cNvSpPr/>
            <p:nvPr/>
          </p:nvSpPr>
          <p:spPr>
            <a:xfrm>
              <a:off x="4741400" y="3537800"/>
              <a:ext cx="725" cy="2350"/>
            </a:xfrm>
            <a:custGeom>
              <a:rect b="b" l="l" r="r" t="t"/>
              <a:pathLst>
                <a:path extrusionOk="0" h="94" w="29">
                  <a:moveTo>
                    <a:pt x="0" y="1"/>
                  </a:moveTo>
                  <a:lnTo>
                    <a:pt x="0" y="47"/>
                  </a:lnTo>
                  <a:cubicBezTo>
                    <a:pt x="0" y="66"/>
                    <a:pt x="10" y="84"/>
                    <a:pt x="19" y="94"/>
                  </a:cubicBezTo>
                  <a:cubicBezTo>
                    <a:pt x="28" y="84"/>
                    <a:pt x="28" y="57"/>
                    <a:pt x="19" y="47"/>
                  </a:cubicBezTo>
                  <a:cubicBezTo>
                    <a:pt x="19" y="29"/>
                    <a:pt x="10"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50"/>
            <p:cNvSpPr/>
            <p:nvPr/>
          </p:nvSpPr>
          <p:spPr>
            <a:xfrm>
              <a:off x="4740925" y="3539900"/>
              <a:ext cx="725" cy="2350"/>
            </a:xfrm>
            <a:custGeom>
              <a:rect b="b" l="l" r="r" t="t"/>
              <a:pathLst>
                <a:path extrusionOk="0" h="94" w="29">
                  <a:moveTo>
                    <a:pt x="1" y="0"/>
                  </a:moveTo>
                  <a:lnTo>
                    <a:pt x="1" y="47"/>
                  </a:lnTo>
                  <a:cubicBezTo>
                    <a:pt x="1" y="65"/>
                    <a:pt x="19" y="84"/>
                    <a:pt x="29" y="93"/>
                  </a:cubicBezTo>
                  <a:lnTo>
                    <a:pt x="29" y="47"/>
                  </a:lnTo>
                  <a:cubicBezTo>
                    <a:pt x="29" y="19"/>
                    <a:pt x="10"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50"/>
            <p:cNvSpPr/>
            <p:nvPr/>
          </p:nvSpPr>
          <p:spPr>
            <a:xfrm>
              <a:off x="4743250" y="3520625"/>
              <a:ext cx="2125" cy="2800"/>
            </a:xfrm>
            <a:custGeom>
              <a:rect b="b" l="l" r="r" t="t"/>
              <a:pathLst>
                <a:path extrusionOk="0" h="112" w="85">
                  <a:moveTo>
                    <a:pt x="1" y="0"/>
                  </a:moveTo>
                  <a:cubicBezTo>
                    <a:pt x="19" y="28"/>
                    <a:pt x="29" y="37"/>
                    <a:pt x="38" y="65"/>
                  </a:cubicBezTo>
                  <a:cubicBezTo>
                    <a:pt x="47" y="75"/>
                    <a:pt x="66" y="93"/>
                    <a:pt x="84" y="112"/>
                  </a:cubicBezTo>
                  <a:cubicBezTo>
                    <a:pt x="84" y="84"/>
                    <a:pt x="75" y="65"/>
                    <a:pt x="66" y="47"/>
                  </a:cubicBezTo>
                  <a:lnTo>
                    <a:pt x="38" y="28"/>
                  </a:lnTo>
                  <a:cubicBezTo>
                    <a:pt x="29"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50"/>
            <p:cNvSpPr/>
            <p:nvPr/>
          </p:nvSpPr>
          <p:spPr>
            <a:xfrm>
              <a:off x="4759525" y="3430675"/>
              <a:ext cx="34400" cy="35475"/>
            </a:xfrm>
            <a:custGeom>
              <a:rect b="b" l="l" r="r" t="t"/>
              <a:pathLst>
                <a:path extrusionOk="0" h="1419" w="1376">
                  <a:moveTo>
                    <a:pt x="969" y="0"/>
                  </a:moveTo>
                  <a:cubicBezTo>
                    <a:pt x="932" y="0"/>
                    <a:pt x="896" y="9"/>
                    <a:pt x="864" y="31"/>
                  </a:cubicBezTo>
                  <a:cubicBezTo>
                    <a:pt x="781" y="105"/>
                    <a:pt x="781" y="235"/>
                    <a:pt x="781" y="337"/>
                  </a:cubicBezTo>
                  <a:cubicBezTo>
                    <a:pt x="734" y="263"/>
                    <a:pt x="688" y="198"/>
                    <a:pt x="623" y="161"/>
                  </a:cubicBezTo>
                  <a:cubicBezTo>
                    <a:pt x="587" y="139"/>
                    <a:pt x="547" y="127"/>
                    <a:pt x="510" y="127"/>
                  </a:cubicBezTo>
                  <a:cubicBezTo>
                    <a:pt x="468" y="127"/>
                    <a:pt x="429" y="141"/>
                    <a:pt x="400" y="170"/>
                  </a:cubicBezTo>
                  <a:cubicBezTo>
                    <a:pt x="344" y="244"/>
                    <a:pt x="353" y="337"/>
                    <a:pt x="390" y="421"/>
                  </a:cubicBezTo>
                  <a:cubicBezTo>
                    <a:pt x="418" y="504"/>
                    <a:pt x="483" y="570"/>
                    <a:pt x="502" y="653"/>
                  </a:cubicBezTo>
                  <a:cubicBezTo>
                    <a:pt x="437" y="616"/>
                    <a:pt x="362" y="570"/>
                    <a:pt x="279" y="560"/>
                  </a:cubicBezTo>
                  <a:cubicBezTo>
                    <a:pt x="267" y="559"/>
                    <a:pt x="256" y="558"/>
                    <a:pt x="244" y="558"/>
                  </a:cubicBezTo>
                  <a:cubicBezTo>
                    <a:pt x="180" y="558"/>
                    <a:pt x="114" y="581"/>
                    <a:pt x="74" y="644"/>
                  </a:cubicBezTo>
                  <a:cubicBezTo>
                    <a:pt x="0" y="755"/>
                    <a:pt x="93" y="895"/>
                    <a:pt x="204" y="978"/>
                  </a:cubicBezTo>
                  <a:cubicBezTo>
                    <a:pt x="446" y="1201"/>
                    <a:pt x="743" y="1350"/>
                    <a:pt x="1059" y="1415"/>
                  </a:cubicBezTo>
                  <a:cubicBezTo>
                    <a:pt x="1069" y="1418"/>
                    <a:pt x="1078" y="1419"/>
                    <a:pt x="1087" y="1419"/>
                  </a:cubicBezTo>
                  <a:cubicBezTo>
                    <a:pt x="1175" y="1419"/>
                    <a:pt x="1237" y="1305"/>
                    <a:pt x="1245" y="1229"/>
                  </a:cubicBezTo>
                  <a:cubicBezTo>
                    <a:pt x="1338" y="932"/>
                    <a:pt x="1375" y="607"/>
                    <a:pt x="1282" y="300"/>
                  </a:cubicBezTo>
                  <a:cubicBezTo>
                    <a:pt x="1245" y="207"/>
                    <a:pt x="1208" y="114"/>
                    <a:pt x="1134" y="59"/>
                  </a:cubicBezTo>
                  <a:cubicBezTo>
                    <a:pt x="1088" y="24"/>
                    <a:pt x="1028" y="0"/>
                    <a:pt x="96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50"/>
            <p:cNvSpPr/>
            <p:nvPr/>
          </p:nvSpPr>
          <p:spPr>
            <a:xfrm>
              <a:off x="4760675" y="3430400"/>
              <a:ext cx="33475" cy="35200"/>
            </a:xfrm>
            <a:custGeom>
              <a:rect b="b" l="l" r="r" t="t"/>
              <a:pathLst>
                <a:path extrusionOk="0" h="1408" w="1339">
                  <a:moveTo>
                    <a:pt x="1292" y="999"/>
                  </a:moveTo>
                  <a:cubicBezTo>
                    <a:pt x="1283" y="1082"/>
                    <a:pt x="1255" y="1175"/>
                    <a:pt x="1227" y="1259"/>
                  </a:cubicBezTo>
                  <a:cubicBezTo>
                    <a:pt x="1255" y="1175"/>
                    <a:pt x="1283" y="1092"/>
                    <a:pt x="1292" y="999"/>
                  </a:cubicBezTo>
                  <a:close/>
                  <a:moveTo>
                    <a:pt x="974" y="1"/>
                  </a:moveTo>
                  <a:cubicBezTo>
                    <a:pt x="953" y="1"/>
                    <a:pt x="932" y="5"/>
                    <a:pt x="911" y="14"/>
                  </a:cubicBezTo>
                  <a:cubicBezTo>
                    <a:pt x="865" y="23"/>
                    <a:pt x="818" y="42"/>
                    <a:pt x="781" y="97"/>
                  </a:cubicBezTo>
                  <a:cubicBezTo>
                    <a:pt x="762" y="125"/>
                    <a:pt x="735" y="181"/>
                    <a:pt x="735" y="237"/>
                  </a:cubicBezTo>
                  <a:lnTo>
                    <a:pt x="735" y="302"/>
                  </a:lnTo>
                  <a:cubicBezTo>
                    <a:pt x="725" y="292"/>
                    <a:pt x="716" y="265"/>
                    <a:pt x="697" y="255"/>
                  </a:cubicBezTo>
                  <a:cubicBezTo>
                    <a:pt x="679" y="218"/>
                    <a:pt x="642" y="200"/>
                    <a:pt x="595" y="172"/>
                  </a:cubicBezTo>
                  <a:cubicBezTo>
                    <a:pt x="558" y="153"/>
                    <a:pt x="512" y="144"/>
                    <a:pt x="465" y="144"/>
                  </a:cubicBezTo>
                  <a:cubicBezTo>
                    <a:pt x="419" y="144"/>
                    <a:pt x="372" y="162"/>
                    <a:pt x="344" y="200"/>
                  </a:cubicBezTo>
                  <a:cubicBezTo>
                    <a:pt x="307" y="237"/>
                    <a:pt x="298" y="292"/>
                    <a:pt x="307" y="330"/>
                  </a:cubicBezTo>
                  <a:cubicBezTo>
                    <a:pt x="307" y="376"/>
                    <a:pt x="316" y="423"/>
                    <a:pt x="344" y="450"/>
                  </a:cubicBezTo>
                  <a:cubicBezTo>
                    <a:pt x="363" y="515"/>
                    <a:pt x="409" y="571"/>
                    <a:pt x="437" y="627"/>
                  </a:cubicBezTo>
                  <a:cubicBezTo>
                    <a:pt x="391" y="590"/>
                    <a:pt x="326" y="571"/>
                    <a:pt x="270" y="562"/>
                  </a:cubicBezTo>
                  <a:cubicBezTo>
                    <a:pt x="251" y="553"/>
                    <a:pt x="230" y="548"/>
                    <a:pt x="208" y="548"/>
                  </a:cubicBezTo>
                  <a:cubicBezTo>
                    <a:pt x="186" y="548"/>
                    <a:pt x="163" y="553"/>
                    <a:pt x="140" y="562"/>
                  </a:cubicBezTo>
                  <a:cubicBezTo>
                    <a:pt x="112" y="571"/>
                    <a:pt x="66" y="590"/>
                    <a:pt x="38" y="627"/>
                  </a:cubicBezTo>
                  <a:cubicBezTo>
                    <a:pt x="19" y="664"/>
                    <a:pt x="1" y="711"/>
                    <a:pt x="1" y="748"/>
                  </a:cubicBezTo>
                  <a:cubicBezTo>
                    <a:pt x="1" y="794"/>
                    <a:pt x="28" y="822"/>
                    <a:pt x="38" y="859"/>
                  </a:cubicBezTo>
                  <a:cubicBezTo>
                    <a:pt x="75" y="934"/>
                    <a:pt x="131" y="989"/>
                    <a:pt x="205" y="1036"/>
                  </a:cubicBezTo>
                  <a:cubicBezTo>
                    <a:pt x="316" y="1129"/>
                    <a:pt x="456" y="1212"/>
                    <a:pt x="595" y="1277"/>
                  </a:cubicBezTo>
                  <a:cubicBezTo>
                    <a:pt x="456" y="1212"/>
                    <a:pt x="326" y="1129"/>
                    <a:pt x="214" y="1026"/>
                  </a:cubicBezTo>
                  <a:cubicBezTo>
                    <a:pt x="158" y="980"/>
                    <a:pt x="93" y="915"/>
                    <a:pt x="66" y="850"/>
                  </a:cubicBezTo>
                  <a:cubicBezTo>
                    <a:pt x="38" y="813"/>
                    <a:pt x="28" y="776"/>
                    <a:pt x="28" y="748"/>
                  </a:cubicBezTo>
                  <a:cubicBezTo>
                    <a:pt x="28" y="711"/>
                    <a:pt x="38" y="673"/>
                    <a:pt x="66" y="655"/>
                  </a:cubicBezTo>
                  <a:cubicBezTo>
                    <a:pt x="84" y="627"/>
                    <a:pt x="121" y="608"/>
                    <a:pt x="158" y="590"/>
                  </a:cubicBezTo>
                  <a:cubicBezTo>
                    <a:pt x="172" y="585"/>
                    <a:pt x="189" y="583"/>
                    <a:pt x="206" y="583"/>
                  </a:cubicBezTo>
                  <a:cubicBezTo>
                    <a:pt x="224" y="583"/>
                    <a:pt x="242" y="585"/>
                    <a:pt x="261" y="590"/>
                  </a:cubicBezTo>
                  <a:cubicBezTo>
                    <a:pt x="326" y="608"/>
                    <a:pt x="400" y="655"/>
                    <a:pt x="456" y="683"/>
                  </a:cubicBezTo>
                  <a:lnTo>
                    <a:pt x="502" y="711"/>
                  </a:lnTo>
                  <a:lnTo>
                    <a:pt x="493" y="664"/>
                  </a:lnTo>
                  <a:cubicBezTo>
                    <a:pt x="465" y="581"/>
                    <a:pt x="419" y="515"/>
                    <a:pt x="391" y="432"/>
                  </a:cubicBezTo>
                  <a:cubicBezTo>
                    <a:pt x="372" y="395"/>
                    <a:pt x="363" y="358"/>
                    <a:pt x="363" y="311"/>
                  </a:cubicBezTo>
                  <a:cubicBezTo>
                    <a:pt x="363" y="283"/>
                    <a:pt x="372" y="246"/>
                    <a:pt x="400" y="209"/>
                  </a:cubicBezTo>
                  <a:cubicBezTo>
                    <a:pt x="419" y="190"/>
                    <a:pt x="456" y="162"/>
                    <a:pt x="493" y="162"/>
                  </a:cubicBezTo>
                  <a:cubicBezTo>
                    <a:pt x="530" y="162"/>
                    <a:pt x="558" y="172"/>
                    <a:pt x="595" y="190"/>
                  </a:cubicBezTo>
                  <a:cubicBezTo>
                    <a:pt x="669" y="218"/>
                    <a:pt x="716" y="292"/>
                    <a:pt x="762" y="358"/>
                  </a:cubicBezTo>
                  <a:lnTo>
                    <a:pt x="809" y="423"/>
                  </a:lnTo>
                  <a:lnTo>
                    <a:pt x="809" y="339"/>
                  </a:lnTo>
                  <a:lnTo>
                    <a:pt x="809" y="209"/>
                  </a:lnTo>
                  <a:cubicBezTo>
                    <a:pt x="809" y="162"/>
                    <a:pt x="818" y="125"/>
                    <a:pt x="837" y="97"/>
                  </a:cubicBezTo>
                  <a:cubicBezTo>
                    <a:pt x="865" y="60"/>
                    <a:pt x="902" y="32"/>
                    <a:pt x="930" y="23"/>
                  </a:cubicBezTo>
                  <a:cubicBezTo>
                    <a:pt x="941" y="20"/>
                    <a:pt x="952" y="19"/>
                    <a:pt x="964" y="19"/>
                  </a:cubicBezTo>
                  <a:cubicBezTo>
                    <a:pt x="993" y="19"/>
                    <a:pt x="1024" y="26"/>
                    <a:pt x="1050" y="32"/>
                  </a:cubicBezTo>
                  <a:cubicBezTo>
                    <a:pt x="1088" y="51"/>
                    <a:pt x="1115" y="70"/>
                    <a:pt x="1153" y="107"/>
                  </a:cubicBezTo>
                  <a:lnTo>
                    <a:pt x="1227" y="209"/>
                  </a:lnTo>
                  <a:cubicBezTo>
                    <a:pt x="1246" y="246"/>
                    <a:pt x="1255" y="292"/>
                    <a:pt x="1273" y="339"/>
                  </a:cubicBezTo>
                  <a:cubicBezTo>
                    <a:pt x="1283" y="385"/>
                    <a:pt x="1292" y="423"/>
                    <a:pt x="1301" y="469"/>
                  </a:cubicBezTo>
                  <a:cubicBezTo>
                    <a:pt x="1338" y="636"/>
                    <a:pt x="1329" y="822"/>
                    <a:pt x="1292" y="999"/>
                  </a:cubicBezTo>
                  <a:cubicBezTo>
                    <a:pt x="1329" y="822"/>
                    <a:pt x="1338" y="636"/>
                    <a:pt x="1320" y="469"/>
                  </a:cubicBezTo>
                  <a:cubicBezTo>
                    <a:pt x="1301" y="423"/>
                    <a:pt x="1301" y="376"/>
                    <a:pt x="1292" y="339"/>
                  </a:cubicBezTo>
                  <a:cubicBezTo>
                    <a:pt x="1283" y="292"/>
                    <a:pt x="1273" y="255"/>
                    <a:pt x="1246" y="209"/>
                  </a:cubicBezTo>
                  <a:cubicBezTo>
                    <a:pt x="1208" y="190"/>
                    <a:pt x="1190" y="144"/>
                    <a:pt x="1162" y="107"/>
                  </a:cubicBezTo>
                  <a:cubicBezTo>
                    <a:pt x="1134" y="70"/>
                    <a:pt x="1097" y="32"/>
                    <a:pt x="1050" y="23"/>
                  </a:cubicBezTo>
                  <a:cubicBezTo>
                    <a:pt x="1025" y="8"/>
                    <a:pt x="999" y="1"/>
                    <a:pt x="974" y="1"/>
                  </a:cubicBezTo>
                  <a:close/>
                  <a:moveTo>
                    <a:pt x="1153" y="1370"/>
                  </a:moveTo>
                  <a:cubicBezTo>
                    <a:pt x="1134" y="1380"/>
                    <a:pt x="1115" y="1398"/>
                    <a:pt x="1097" y="1407"/>
                  </a:cubicBezTo>
                  <a:cubicBezTo>
                    <a:pt x="1115" y="1398"/>
                    <a:pt x="1143" y="1380"/>
                    <a:pt x="1153" y="137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50"/>
            <p:cNvSpPr/>
            <p:nvPr/>
          </p:nvSpPr>
          <p:spPr>
            <a:xfrm>
              <a:off x="4772050" y="3447000"/>
              <a:ext cx="16050" cy="18825"/>
            </a:xfrm>
            <a:custGeom>
              <a:rect b="b" l="l" r="r" t="t"/>
              <a:pathLst>
                <a:path extrusionOk="0" h="753" w="642">
                  <a:moveTo>
                    <a:pt x="1" y="0"/>
                  </a:moveTo>
                  <a:lnTo>
                    <a:pt x="1" y="0"/>
                  </a:lnTo>
                  <a:cubicBezTo>
                    <a:pt x="47" y="65"/>
                    <a:pt x="103" y="130"/>
                    <a:pt x="168" y="195"/>
                  </a:cubicBezTo>
                  <a:lnTo>
                    <a:pt x="326" y="381"/>
                  </a:lnTo>
                  <a:lnTo>
                    <a:pt x="493" y="567"/>
                  </a:lnTo>
                  <a:cubicBezTo>
                    <a:pt x="512" y="604"/>
                    <a:pt x="549" y="623"/>
                    <a:pt x="568" y="660"/>
                  </a:cubicBezTo>
                  <a:cubicBezTo>
                    <a:pt x="595" y="688"/>
                    <a:pt x="614" y="716"/>
                    <a:pt x="642" y="753"/>
                  </a:cubicBezTo>
                  <a:cubicBezTo>
                    <a:pt x="605" y="669"/>
                    <a:pt x="549" y="613"/>
                    <a:pt x="502" y="548"/>
                  </a:cubicBezTo>
                  <a:cubicBezTo>
                    <a:pt x="447" y="483"/>
                    <a:pt x="400" y="418"/>
                    <a:pt x="335" y="362"/>
                  </a:cubicBezTo>
                  <a:cubicBezTo>
                    <a:pt x="289" y="288"/>
                    <a:pt x="233" y="232"/>
                    <a:pt x="177" y="177"/>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50"/>
            <p:cNvSpPr/>
            <p:nvPr/>
          </p:nvSpPr>
          <p:spPr>
            <a:xfrm>
              <a:off x="4779725" y="3439800"/>
              <a:ext cx="9325" cy="25575"/>
            </a:xfrm>
            <a:custGeom>
              <a:rect b="b" l="l" r="r" t="t"/>
              <a:pathLst>
                <a:path extrusionOk="0" h="1023" w="373">
                  <a:moveTo>
                    <a:pt x="0" y="0"/>
                  </a:moveTo>
                  <a:cubicBezTo>
                    <a:pt x="19" y="74"/>
                    <a:pt x="56" y="167"/>
                    <a:pt x="75" y="251"/>
                  </a:cubicBezTo>
                  <a:cubicBezTo>
                    <a:pt x="103" y="335"/>
                    <a:pt x="121" y="427"/>
                    <a:pt x="158" y="511"/>
                  </a:cubicBezTo>
                  <a:cubicBezTo>
                    <a:pt x="195" y="585"/>
                    <a:pt x="214" y="678"/>
                    <a:pt x="251" y="762"/>
                  </a:cubicBezTo>
                  <a:cubicBezTo>
                    <a:pt x="288" y="855"/>
                    <a:pt x="326" y="938"/>
                    <a:pt x="372" y="1022"/>
                  </a:cubicBezTo>
                  <a:cubicBezTo>
                    <a:pt x="353" y="976"/>
                    <a:pt x="335" y="938"/>
                    <a:pt x="326" y="892"/>
                  </a:cubicBezTo>
                  <a:cubicBezTo>
                    <a:pt x="307" y="846"/>
                    <a:pt x="288" y="808"/>
                    <a:pt x="279" y="762"/>
                  </a:cubicBezTo>
                  <a:lnTo>
                    <a:pt x="186" y="511"/>
                  </a:lnTo>
                  <a:lnTo>
                    <a:pt x="93" y="251"/>
                  </a:lnTo>
                  <a:cubicBezTo>
                    <a:pt x="65" y="167"/>
                    <a:pt x="28" y="7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50"/>
            <p:cNvSpPr/>
            <p:nvPr/>
          </p:nvSpPr>
          <p:spPr>
            <a:xfrm>
              <a:off x="4779025" y="3453025"/>
              <a:ext cx="4675" cy="5150"/>
            </a:xfrm>
            <a:custGeom>
              <a:rect b="b" l="l" r="r" t="t"/>
              <a:pathLst>
                <a:path extrusionOk="0" h="206" w="187">
                  <a:moveTo>
                    <a:pt x="1" y="1"/>
                  </a:moveTo>
                  <a:lnTo>
                    <a:pt x="1" y="1"/>
                  </a:lnTo>
                  <a:cubicBezTo>
                    <a:pt x="28" y="38"/>
                    <a:pt x="56" y="84"/>
                    <a:pt x="93" y="121"/>
                  </a:cubicBezTo>
                  <a:lnTo>
                    <a:pt x="140" y="168"/>
                  </a:lnTo>
                  <a:lnTo>
                    <a:pt x="186" y="205"/>
                  </a:lnTo>
                  <a:cubicBezTo>
                    <a:pt x="177" y="186"/>
                    <a:pt x="168" y="177"/>
                    <a:pt x="149" y="149"/>
                  </a:cubicBezTo>
                  <a:cubicBezTo>
                    <a:pt x="140" y="131"/>
                    <a:pt x="121" y="121"/>
                    <a:pt x="103" y="94"/>
                  </a:cubicBezTo>
                  <a:cubicBezTo>
                    <a:pt x="75" y="56"/>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50"/>
            <p:cNvSpPr/>
            <p:nvPr/>
          </p:nvSpPr>
          <p:spPr>
            <a:xfrm>
              <a:off x="4777625" y="3450700"/>
              <a:ext cx="3525" cy="2825"/>
            </a:xfrm>
            <a:custGeom>
              <a:rect b="b" l="l" r="r" t="t"/>
              <a:pathLst>
                <a:path extrusionOk="0" h="113" w="141">
                  <a:moveTo>
                    <a:pt x="1" y="1"/>
                  </a:moveTo>
                  <a:lnTo>
                    <a:pt x="66" y="66"/>
                  </a:lnTo>
                  <a:cubicBezTo>
                    <a:pt x="84" y="66"/>
                    <a:pt x="94" y="84"/>
                    <a:pt x="103" y="94"/>
                  </a:cubicBezTo>
                  <a:cubicBezTo>
                    <a:pt x="112" y="94"/>
                    <a:pt x="131" y="103"/>
                    <a:pt x="140" y="112"/>
                  </a:cubicBezTo>
                  <a:cubicBezTo>
                    <a:pt x="140" y="103"/>
                    <a:pt x="131" y="94"/>
                    <a:pt x="112" y="84"/>
                  </a:cubicBezTo>
                  <a:lnTo>
                    <a:pt x="84" y="47"/>
                  </a:lnTo>
                  <a:cubicBezTo>
                    <a:pt x="57" y="2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50"/>
            <p:cNvSpPr/>
            <p:nvPr/>
          </p:nvSpPr>
          <p:spPr>
            <a:xfrm>
              <a:off x="4779250" y="3449325"/>
              <a:ext cx="3525" cy="5575"/>
            </a:xfrm>
            <a:custGeom>
              <a:rect b="b" l="l" r="r" t="t"/>
              <a:pathLst>
                <a:path extrusionOk="0" h="223" w="141">
                  <a:moveTo>
                    <a:pt x="1" y="0"/>
                  </a:moveTo>
                  <a:lnTo>
                    <a:pt x="1" y="0"/>
                  </a:lnTo>
                  <a:cubicBezTo>
                    <a:pt x="19" y="37"/>
                    <a:pt x="38" y="65"/>
                    <a:pt x="66" y="112"/>
                  </a:cubicBezTo>
                  <a:cubicBezTo>
                    <a:pt x="84" y="149"/>
                    <a:pt x="122" y="186"/>
                    <a:pt x="140" y="223"/>
                  </a:cubicBezTo>
                  <a:cubicBezTo>
                    <a:pt x="140" y="195"/>
                    <a:pt x="131" y="186"/>
                    <a:pt x="122" y="158"/>
                  </a:cubicBezTo>
                  <a:cubicBezTo>
                    <a:pt x="112" y="139"/>
                    <a:pt x="94" y="130"/>
                    <a:pt x="84" y="102"/>
                  </a:cubicBezTo>
                  <a:cubicBezTo>
                    <a:pt x="66" y="65"/>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50"/>
            <p:cNvSpPr/>
            <p:nvPr/>
          </p:nvSpPr>
          <p:spPr>
            <a:xfrm>
              <a:off x="4783900" y="3456750"/>
              <a:ext cx="1875" cy="3975"/>
            </a:xfrm>
            <a:custGeom>
              <a:rect b="b" l="l" r="r" t="t"/>
              <a:pathLst>
                <a:path extrusionOk="0" h="159" w="75">
                  <a:moveTo>
                    <a:pt x="1" y="0"/>
                  </a:moveTo>
                  <a:cubicBezTo>
                    <a:pt x="1" y="28"/>
                    <a:pt x="19" y="47"/>
                    <a:pt x="28" y="84"/>
                  </a:cubicBezTo>
                  <a:cubicBezTo>
                    <a:pt x="38" y="112"/>
                    <a:pt x="47" y="130"/>
                    <a:pt x="75" y="158"/>
                  </a:cubicBezTo>
                  <a:cubicBezTo>
                    <a:pt x="75" y="121"/>
                    <a:pt x="66" y="93"/>
                    <a:pt x="47" y="75"/>
                  </a:cubicBezTo>
                  <a:cubicBezTo>
                    <a:pt x="38" y="47"/>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50"/>
            <p:cNvSpPr/>
            <p:nvPr/>
          </p:nvSpPr>
          <p:spPr>
            <a:xfrm>
              <a:off x="4773450" y="3436300"/>
              <a:ext cx="4450" cy="4200"/>
            </a:xfrm>
            <a:custGeom>
              <a:rect b="b" l="l" r="r" t="t"/>
              <a:pathLst>
                <a:path extrusionOk="0" h="168" w="178">
                  <a:moveTo>
                    <a:pt x="1" y="1"/>
                  </a:moveTo>
                  <a:lnTo>
                    <a:pt x="1" y="1"/>
                  </a:lnTo>
                  <a:cubicBezTo>
                    <a:pt x="28" y="29"/>
                    <a:pt x="66" y="66"/>
                    <a:pt x="84" y="75"/>
                  </a:cubicBezTo>
                  <a:cubicBezTo>
                    <a:pt x="93" y="103"/>
                    <a:pt x="121" y="112"/>
                    <a:pt x="131" y="122"/>
                  </a:cubicBezTo>
                  <a:cubicBezTo>
                    <a:pt x="140" y="149"/>
                    <a:pt x="168" y="159"/>
                    <a:pt x="177" y="168"/>
                  </a:cubicBezTo>
                  <a:cubicBezTo>
                    <a:pt x="168" y="149"/>
                    <a:pt x="158" y="122"/>
                    <a:pt x="140" y="112"/>
                  </a:cubicBezTo>
                  <a:cubicBezTo>
                    <a:pt x="121" y="103"/>
                    <a:pt x="103" y="75"/>
                    <a:pt x="93" y="66"/>
                  </a:cubicBezTo>
                  <a:cubicBezTo>
                    <a:pt x="75" y="4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50"/>
            <p:cNvSpPr/>
            <p:nvPr/>
          </p:nvSpPr>
          <p:spPr>
            <a:xfrm>
              <a:off x="4775775" y="3440025"/>
              <a:ext cx="2800" cy="3275"/>
            </a:xfrm>
            <a:custGeom>
              <a:rect b="b" l="l" r="r" t="t"/>
              <a:pathLst>
                <a:path extrusionOk="0" h="131" w="112">
                  <a:moveTo>
                    <a:pt x="0" y="0"/>
                  </a:moveTo>
                  <a:cubicBezTo>
                    <a:pt x="19" y="19"/>
                    <a:pt x="38" y="47"/>
                    <a:pt x="47" y="65"/>
                  </a:cubicBezTo>
                  <a:cubicBezTo>
                    <a:pt x="65" y="93"/>
                    <a:pt x="84" y="103"/>
                    <a:pt x="112" y="130"/>
                  </a:cubicBezTo>
                  <a:cubicBezTo>
                    <a:pt x="112" y="103"/>
                    <a:pt x="112" y="93"/>
                    <a:pt x="93" y="84"/>
                  </a:cubicBezTo>
                  <a:cubicBezTo>
                    <a:pt x="93" y="65"/>
                    <a:pt x="84" y="56"/>
                    <a:pt x="75" y="47"/>
                  </a:cubicBezTo>
                  <a:cubicBezTo>
                    <a:pt x="65" y="47"/>
                    <a:pt x="47" y="38"/>
                    <a:pt x="38" y="19"/>
                  </a:cubicBezTo>
                  <a:cubicBezTo>
                    <a:pt x="28" y="1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50"/>
            <p:cNvSpPr/>
            <p:nvPr/>
          </p:nvSpPr>
          <p:spPr>
            <a:xfrm>
              <a:off x="4772050" y="3437000"/>
              <a:ext cx="1900" cy="1650"/>
            </a:xfrm>
            <a:custGeom>
              <a:rect b="b" l="l" r="r" t="t"/>
              <a:pathLst>
                <a:path extrusionOk="0" h="66" w="76">
                  <a:moveTo>
                    <a:pt x="1" y="1"/>
                  </a:moveTo>
                  <a:cubicBezTo>
                    <a:pt x="10" y="19"/>
                    <a:pt x="29" y="28"/>
                    <a:pt x="29" y="38"/>
                  </a:cubicBezTo>
                  <a:cubicBezTo>
                    <a:pt x="38" y="38"/>
                    <a:pt x="38" y="47"/>
                    <a:pt x="47" y="47"/>
                  </a:cubicBezTo>
                  <a:cubicBezTo>
                    <a:pt x="57" y="47"/>
                    <a:pt x="57" y="66"/>
                    <a:pt x="75" y="66"/>
                  </a:cubicBezTo>
                  <a:cubicBezTo>
                    <a:pt x="75" y="38"/>
                    <a:pt x="57" y="28"/>
                    <a:pt x="47" y="19"/>
                  </a:cubicBezTo>
                  <a:cubicBezTo>
                    <a:pt x="38" y="19"/>
                    <a:pt x="38"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50"/>
            <p:cNvSpPr/>
            <p:nvPr/>
          </p:nvSpPr>
          <p:spPr>
            <a:xfrm>
              <a:off x="4784600" y="3432825"/>
              <a:ext cx="4450" cy="3050"/>
            </a:xfrm>
            <a:custGeom>
              <a:rect b="b" l="l" r="r" t="t"/>
              <a:pathLst>
                <a:path extrusionOk="0" h="122" w="178">
                  <a:moveTo>
                    <a:pt x="56" y="0"/>
                  </a:moveTo>
                  <a:cubicBezTo>
                    <a:pt x="38" y="0"/>
                    <a:pt x="19" y="0"/>
                    <a:pt x="0" y="10"/>
                  </a:cubicBezTo>
                  <a:cubicBezTo>
                    <a:pt x="47" y="10"/>
                    <a:pt x="84" y="19"/>
                    <a:pt x="112" y="28"/>
                  </a:cubicBezTo>
                  <a:cubicBezTo>
                    <a:pt x="131" y="47"/>
                    <a:pt x="140" y="65"/>
                    <a:pt x="149" y="75"/>
                  </a:cubicBezTo>
                  <a:cubicBezTo>
                    <a:pt x="149" y="84"/>
                    <a:pt x="158" y="84"/>
                    <a:pt x="158" y="103"/>
                  </a:cubicBezTo>
                  <a:cubicBezTo>
                    <a:pt x="158" y="112"/>
                    <a:pt x="158" y="112"/>
                    <a:pt x="177" y="121"/>
                  </a:cubicBezTo>
                  <a:cubicBezTo>
                    <a:pt x="158" y="112"/>
                    <a:pt x="158" y="103"/>
                    <a:pt x="158" y="93"/>
                  </a:cubicBezTo>
                  <a:cubicBezTo>
                    <a:pt x="158" y="93"/>
                    <a:pt x="149" y="75"/>
                    <a:pt x="149" y="65"/>
                  </a:cubicBezTo>
                  <a:cubicBezTo>
                    <a:pt x="140" y="56"/>
                    <a:pt x="131" y="28"/>
                    <a:pt x="112" y="19"/>
                  </a:cubicBezTo>
                  <a:cubicBezTo>
                    <a:pt x="93" y="10"/>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50"/>
            <p:cNvSpPr/>
            <p:nvPr/>
          </p:nvSpPr>
          <p:spPr>
            <a:xfrm>
              <a:off x="4787150" y="3435150"/>
              <a:ext cx="2350" cy="4900"/>
            </a:xfrm>
            <a:custGeom>
              <a:rect b="b" l="l" r="r" t="t"/>
              <a:pathLst>
                <a:path extrusionOk="0" h="196" w="94">
                  <a:moveTo>
                    <a:pt x="1" y="0"/>
                  </a:moveTo>
                  <a:lnTo>
                    <a:pt x="1" y="0"/>
                  </a:lnTo>
                  <a:cubicBezTo>
                    <a:pt x="10" y="19"/>
                    <a:pt x="10" y="28"/>
                    <a:pt x="10" y="56"/>
                  </a:cubicBezTo>
                  <a:cubicBezTo>
                    <a:pt x="29" y="65"/>
                    <a:pt x="29" y="93"/>
                    <a:pt x="38" y="102"/>
                  </a:cubicBezTo>
                  <a:lnTo>
                    <a:pt x="56" y="149"/>
                  </a:lnTo>
                  <a:cubicBezTo>
                    <a:pt x="75" y="158"/>
                    <a:pt x="75" y="168"/>
                    <a:pt x="84" y="195"/>
                  </a:cubicBezTo>
                  <a:cubicBezTo>
                    <a:pt x="94" y="168"/>
                    <a:pt x="84" y="158"/>
                    <a:pt x="84" y="140"/>
                  </a:cubicBezTo>
                  <a:cubicBezTo>
                    <a:pt x="75" y="121"/>
                    <a:pt x="75" y="102"/>
                    <a:pt x="56" y="93"/>
                  </a:cubicBezTo>
                  <a:cubicBezTo>
                    <a:pt x="47" y="56"/>
                    <a:pt x="2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50"/>
            <p:cNvSpPr/>
            <p:nvPr/>
          </p:nvSpPr>
          <p:spPr>
            <a:xfrm>
              <a:off x="4790400" y="3437700"/>
              <a:ext cx="1200" cy="4675"/>
            </a:xfrm>
            <a:custGeom>
              <a:rect b="b" l="l" r="r" t="t"/>
              <a:pathLst>
                <a:path extrusionOk="0" h="187" w="48">
                  <a:moveTo>
                    <a:pt x="1" y="0"/>
                  </a:moveTo>
                  <a:cubicBezTo>
                    <a:pt x="1" y="38"/>
                    <a:pt x="10" y="56"/>
                    <a:pt x="10" y="93"/>
                  </a:cubicBezTo>
                  <a:cubicBezTo>
                    <a:pt x="19" y="121"/>
                    <a:pt x="19" y="149"/>
                    <a:pt x="38" y="186"/>
                  </a:cubicBezTo>
                  <a:cubicBezTo>
                    <a:pt x="47" y="168"/>
                    <a:pt x="47" y="149"/>
                    <a:pt x="47" y="140"/>
                  </a:cubicBezTo>
                  <a:cubicBezTo>
                    <a:pt x="47" y="121"/>
                    <a:pt x="38" y="103"/>
                    <a:pt x="38" y="93"/>
                  </a:cubicBezTo>
                  <a:cubicBezTo>
                    <a:pt x="38" y="84"/>
                    <a:pt x="38" y="56"/>
                    <a:pt x="19" y="47"/>
                  </a:cubicBezTo>
                  <a:cubicBezTo>
                    <a:pt x="19" y="19"/>
                    <a:pt x="10"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50"/>
            <p:cNvSpPr/>
            <p:nvPr/>
          </p:nvSpPr>
          <p:spPr>
            <a:xfrm>
              <a:off x="4786225" y="3435600"/>
              <a:ext cx="1875" cy="3050"/>
            </a:xfrm>
            <a:custGeom>
              <a:rect b="b" l="l" r="r" t="t"/>
              <a:pathLst>
                <a:path extrusionOk="0" h="122" w="75">
                  <a:moveTo>
                    <a:pt x="1" y="1"/>
                  </a:moveTo>
                  <a:cubicBezTo>
                    <a:pt x="19" y="29"/>
                    <a:pt x="28" y="38"/>
                    <a:pt x="28" y="57"/>
                  </a:cubicBezTo>
                  <a:cubicBezTo>
                    <a:pt x="38" y="84"/>
                    <a:pt x="47" y="94"/>
                    <a:pt x="66" y="122"/>
                  </a:cubicBezTo>
                  <a:cubicBezTo>
                    <a:pt x="75" y="94"/>
                    <a:pt x="66" y="75"/>
                    <a:pt x="47" y="47"/>
                  </a:cubicBezTo>
                  <a:cubicBezTo>
                    <a:pt x="38" y="47"/>
                    <a:pt x="38" y="38"/>
                    <a:pt x="28" y="29"/>
                  </a:cubicBezTo>
                  <a:cubicBezTo>
                    <a:pt x="28" y="10"/>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50"/>
            <p:cNvSpPr/>
            <p:nvPr/>
          </p:nvSpPr>
          <p:spPr>
            <a:xfrm>
              <a:off x="4789475" y="3458375"/>
              <a:ext cx="2125" cy="4675"/>
            </a:xfrm>
            <a:custGeom>
              <a:rect b="b" l="l" r="r" t="t"/>
              <a:pathLst>
                <a:path extrusionOk="0" h="187" w="85">
                  <a:moveTo>
                    <a:pt x="66" y="0"/>
                  </a:moveTo>
                  <a:cubicBezTo>
                    <a:pt x="56" y="28"/>
                    <a:pt x="47" y="56"/>
                    <a:pt x="38" y="93"/>
                  </a:cubicBezTo>
                  <a:cubicBezTo>
                    <a:pt x="28" y="112"/>
                    <a:pt x="10" y="149"/>
                    <a:pt x="1" y="186"/>
                  </a:cubicBezTo>
                  <a:lnTo>
                    <a:pt x="38" y="149"/>
                  </a:lnTo>
                  <a:cubicBezTo>
                    <a:pt x="47" y="140"/>
                    <a:pt x="47" y="112"/>
                    <a:pt x="56" y="103"/>
                  </a:cubicBezTo>
                  <a:cubicBezTo>
                    <a:pt x="66" y="65"/>
                    <a:pt x="84" y="2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50"/>
            <p:cNvSpPr/>
            <p:nvPr/>
          </p:nvSpPr>
          <p:spPr>
            <a:xfrm>
              <a:off x="4789250" y="3457450"/>
              <a:ext cx="1175" cy="3500"/>
            </a:xfrm>
            <a:custGeom>
              <a:rect b="b" l="l" r="r" t="t"/>
              <a:pathLst>
                <a:path extrusionOk="0" h="140" w="47">
                  <a:moveTo>
                    <a:pt x="28" y="0"/>
                  </a:moveTo>
                  <a:cubicBezTo>
                    <a:pt x="28" y="9"/>
                    <a:pt x="19" y="19"/>
                    <a:pt x="19" y="37"/>
                  </a:cubicBezTo>
                  <a:cubicBezTo>
                    <a:pt x="10" y="47"/>
                    <a:pt x="10" y="56"/>
                    <a:pt x="10" y="65"/>
                  </a:cubicBezTo>
                  <a:cubicBezTo>
                    <a:pt x="10" y="93"/>
                    <a:pt x="10" y="112"/>
                    <a:pt x="0" y="140"/>
                  </a:cubicBezTo>
                  <a:cubicBezTo>
                    <a:pt x="10" y="130"/>
                    <a:pt x="10" y="112"/>
                    <a:pt x="19" y="112"/>
                  </a:cubicBezTo>
                  <a:cubicBezTo>
                    <a:pt x="19" y="102"/>
                    <a:pt x="28" y="93"/>
                    <a:pt x="28" y="84"/>
                  </a:cubicBezTo>
                  <a:cubicBezTo>
                    <a:pt x="47" y="56"/>
                    <a:pt x="47" y="19"/>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50"/>
            <p:cNvSpPr/>
            <p:nvPr/>
          </p:nvSpPr>
          <p:spPr>
            <a:xfrm>
              <a:off x="4787150" y="3455350"/>
              <a:ext cx="1200" cy="3750"/>
            </a:xfrm>
            <a:custGeom>
              <a:rect b="b" l="l" r="r" t="t"/>
              <a:pathLst>
                <a:path extrusionOk="0" h="150" w="48">
                  <a:moveTo>
                    <a:pt x="1" y="1"/>
                  </a:moveTo>
                  <a:cubicBezTo>
                    <a:pt x="1" y="38"/>
                    <a:pt x="1" y="56"/>
                    <a:pt x="10" y="84"/>
                  </a:cubicBezTo>
                  <a:lnTo>
                    <a:pt x="47" y="149"/>
                  </a:lnTo>
                  <a:cubicBezTo>
                    <a:pt x="47" y="121"/>
                    <a:pt x="47" y="93"/>
                    <a:pt x="38" y="66"/>
                  </a:cubicBezTo>
                  <a:cubicBezTo>
                    <a:pt x="38" y="56"/>
                    <a:pt x="29" y="47"/>
                    <a:pt x="29" y="38"/>
                  </a:cubicBezTo>
                  <a:cubicBezTo>
                    <a:pt x="10" y="2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50"/>
            <p:cNvSpPr/>
            <p:nvPr/>
          </p:nvSpPr>
          <p:spPr>
            <a:xfrm>
              <a:off x="4789025" y="3453725"/>
              <a:ext cx="475" cy="3500"/>
            </a:xfrm>
            <a:custGeom>
              <a:rect b="b" l="l" r="r" t="t"/>
              <a:pathLst>
                <a:path extrusionOk="0" h="140" w="19">
                  <a:moveTo>
                    <a:pt x="9" y="1"/>
                  </a:moveTo>
                  <a:cubicBezTo>
                    <a:pt x="0" y="19"/>
                    <a:pt x="0" y="47"/>
                    <a:pt x="0" y="66"/>
                  </a:cubicBezTo>
                  <a:cubicBezTo>
                    <a:pt x="0" y="93"/>
                    <a:pt x="0" y="112"/>
                    <a:pt x="9" y="140"/>
                  </a:cubicBezTo>
                  <a:cubicBezTo>
                    <a:pt x="19" y="112"/>
                    <a:pt x="19" y="93"/>
                    <a:pt x="19" y="66"/>
                  </a:cubicBezTo>
                  <a:cubicBezTo>
                    <a:pt x="19" y="47"/>
                    <a:pt x="19" y="1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50"/>
            <p:cNvSpPr/>
            <p:nvPr/>
          </p:nvSpPr>
          <p:spPr>
            <a:xfrm>
              <a:off x="4791325" y="3451875"/>
              <a:ext cx="500" cy="4675"/>
            </a:xfrm>
            <a:custGeom>
              <a:rect b="b" l="l" r="r" t="t"/>
              <a:pathLst>
                <a:path extrusionOk="0" h="187" w="20">
                  <a:moveTo>
                    <a:pt x="10" y="0"/>
                  </a:moveTo>
                  <a:cubicBezTo>
                    <a:pt x="1" y="37"/>
                    <a:pt x="1" y="56"/>
                    <a:pt x="1" y="93"/>
                  </a:cubicBezTo>
                  <a:cubicBezTo>
                    <a:pt x="1" y="130"/>
                    <a:pt x="1" y="149"/>
                    <a:pt x="10" y="186"/>
                  </a:cubicBezTo>
                  <a:cubicBezTo>
                    <a:pt x="20" y="149"/>
                    <a:pt x="20" y="130"/>
                    <a:pt x="20" y="93"/>
                  </a:cubicBezTo>
                  <a:cubicBezTo>
                    <a:pt x="20" y="56"/>
                    <a:pt x="20"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50"/>
            <p:cNvSpPr/>
            <p:nvPr/>
          </p:nvSpPr>
          <p:spPr>
            <a:xfrm>
              <a:off x="4761600" y="3449075"/>
              <a:ext cx="2575" cy="4900"/>
            </a:xfrm>
            <a:custGeom>
              <a:rect b="b" l="l" r="r" t="t"/>
              <a:pathLst>
                <a:path extrusionOk="0" h="196" w="103">
                  <a:moveTo>
                    <a:pt x="1" y="1"/>
                  </a:moveTo>
                  <a:cubicBezTo>
                    <a:pt x="1" y="19"/>
                    <a:pt x="10" y="47"/>
                    <a:pt x="1" y="56"/>
                  </a:cubicBezTo>
                  <a:cubicBezTo>
                    <a:pt x="10" y="75"/>
                    <a:pt x="10" y="84"/>
                    <a:pt x="29" y="112"/>
                  </a:cubicBezTo>
                  <a:cubicBezTo>
                    <a:pt x="47" y="149"/>
                    <a:pt x="75" y="177"/>
                    <a:pt x="103" y="196"/>
                  </a:cubicBezTo>
                  <a:cubicBezTo>
                    <a:pt x="94" y="177"/>
                    <a:pt x="84" y="159"/>
                    <a:pt x="75" y="149"/>
                  </a:cubicBezTo>
                  <a:cubicBezTo>
                    <a:pt x="75" y="131"/>
                    <a:pt x="56" y="112"/>
                    <a:pt x="47" y="103"/>
                  </a:cubicBezTo>
                  <a:cubicBezTo>
                    <a:pt x="38" y="66"/>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50"/>
            <p:cNvSpPr/>
            <p:nvPr/>
          </p:nvSpPr>
          <p:spPr>
            <a:xfrm>
              <a:off x="4763475" y="3450700"/>
              <a:ext cx="2800" cy="3750"/>
            </a:xfrm>
            <a:custGeom>
              <a:rect b="b" l="l" r="r" t="t"/>
              <a:pathLst>
                <a:path extrusionOk="0" h="150" w="112">
                  <a:moveTo>
                    <a:pt x="0" y="1"/>
                  </a:moveTo>
                  <a:cubicBezTo>
                    <a:pt x="0" y="10"/>
                    <a:pt x="9" y="29"/>
                    <a:pt x="9" y="47"/>
                  </a:cubicBezTo>
                  <a:cubicBezTo>
                    <a:pt x="9" y="66"/>
                    <a:pt x="19" y="84"/>
                    <a:pt x="28" y="94"/>
                  </a:cubicBezTo>
                  <a:cubicBezTo>
                    <a:pt x="56" y="122"/>
                    <a:pt x="74" y="140"/>
                    <a:pt x="112" y="149"/>
                  </a:cubicBezTo>
                  <a:lnTo>
                    <a:pt x="74" y="122"/>
                  </a:lnTo>
                  <a:cubicBezTo>
                    <a:pt x="74" y="103"/>
                    <a:pt x="65" y="94"/>
                    <a:pt x="56" y="84"/>
                  </a:cubicBezTo>
                  <a:cubicBezTo>
                    <a:pt x="28" y="4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50"/>
            <p:cNvSpPr/>
            <p:nvPr/>
          </p:nvSpPr>
          <p:spPr>
            <a:xfrm>
              <a:off x="4766025" y="3452100"/>
              <a:ext cx="3725" cy="3500"/>
            </a:xfrm>
            <a:custGeom>
              <a:rect b="b" l="l" r="r" t="t"/>
              <a:pathLst>
                <a:path extrusionOk="0" h="140" w="149">
                  <a:moveTo>
                    <a:pt x="0" y="1"/>
                  </a:moveTo>
                  <a:lnTo>
                    <a:pt x="0" y="1"/>
                  </a:lnTo>
                  <a:cubicBezTo>
                    <a:pt x="10" y="38"/>
                    <a:pt x="37" y="66"/>
                    <a:pt x="65" y="84"/>
                  </a:cubicBezTo>
                  <a:lnTo>
                    <a:pt x="102" y="121"/>
                  </a:lnTo>
                  <a:cubicBezTo>
                    <a:pt x="112" y="131"/>
                    <a:pt x="140" y="140"/>
                    <a:pt x="149" y="140"/>
                  </a:cubicBezTo>
                  <a:lnTo>
                    <a:pt x="112" y="112"/>
                  </a:lnTo>
                  <a:lnTo>
                    <a:pt x="84" y="75"/>
                  </a:lnTo>
                  <a:cubicBezTo>
                    <a:pt x="56" y="47"/>
                    <a:pt x="19"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50"/>
            <p:cNvSpPr/>
            <p:nvPr/>
          </p:nvSpPr>
          <p:spPr>
            <a:xfrm>
              <a:off x="4767175" y="3456275"/>
              <a:ext cx="4675" cy="2825"/>
            </a:xfrm>
            <a:custGeom>
              <a:rect b="b" l="l" r="r" t="t"/>
              <a:pathLst>
                <a:path extrusionOk="0" h="113" w="187">
                  <a:moveTo>
                    <a:pt x="1" y="1"/>
                  </a:moveTo>
                  <a:lnTo>
                    <a:pt x="1" y="1"/>
                  </a:lnTo>
                  <a:cubicBezTo>
                    <a:pt x="19" y="19"/>
                    <a:pt x="56" y="47"/>
                    <a:pt x="94" y="75"/>
                  </a:cubicBezTo>
                  <a:cubicBezTo>
                    <a:pt x="103" y="94"/>
                    <a:pt x="131" y="94"/>
                    <a:pt x="140" y="103"/>
                  </a:cubicBezTo>
                  <a:cubicBezTo>
                    <a:pt x="149" y="103"/>
                    <a:pt x="159" y="112"/>
                    <a:pt x="187" y="112"/>
                  </a:cubicBezTo>
                  <a:lnTo>
                    <a:pt x="140" y="75"/>
                  </a:lnTo>
                  <a:cubicBezTo>
                    <a:pt x="112" y="66"/>
                    <a:pt x="103" y="56"/>
                    <a:pt x="94" y="47"/>
                  </a:cubicBezTo>
                  <a:cubicBezTo>
                    <a:pt x="56" y="38"/>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50"/>
            <p:cNvSpPr/>
            <p:nvPr/>
          </p:nvSpPr>
          <p:spPr>
            <a:xfrm>
              <a:off x="4771600" y="3457200"/>
              <a:ext cx="3975" cy="3525"/>
            </a:xfrm>
            <a:custGeom>
              <a:rect b="b" l="l" r="r" t="t"/>
              <a:pathLst>
                <a:path extrusionOk="0" h="141" w="159">
                  <a:moveTo>
                    <a:pt x="0" y="1"/>
                  </a:moveTo>
                  <a:lnTo>
                    <a:pt x="0" y="1"/>
                  </a:lnTo>
                  <a:cubicBezTo>
                    <a:pt x="10" y="29"/>
                    <a:pt x="28" y="66"/>
                    <a:pt x="65" y="75"/>
                  </a:cubicBezTo>
                  <a:cubicBezTo>
                    <a:pt x="75" y="85"/>
                    <a:pt x="102" y="103"/>
                    <a:pt x="112" y="112"/>
                  </a:cubicBezTo>
                  <a:cubicBezTo>
                    <a:pt x="121" y="122"/>
                    <a:pt x="140" y="140"/>
                    <a:pt x="158" y="140"/>
                  </a:cubicBezTo>
                  <a:cubicBezTo>
                    <a:pt x="140" y="122"/>
                    <a:pt x="121" y="112"/>
                    <a:pt x="112" y="103"/>
                  </a:cubicBezTo>
                  <a:lnTo>
                    <a:pt x="75" y="66"/>
                  </a:lnTo>
                  <a:cubicBezTo>
                    <a:pt x="56" y="4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50"/>
            <p:cNvSpPr/>
            <p:nvPr/>
          </p:nvSpPr>
          <p:spPr>
            <a:xfrm>
              <a:off x="4773925" y="3444675"/>
              <a:ext cx="1175" cy="1875"/>
            </a:xfrm>
            <a:custGeom>
              <a:rect b="b" l="l" r="r" t="t"/>
              <a:pathLst>
                <a:path extrusionOk="0" h="75" w="47">
                  <a:moveTo>
                    <a:pt x="0" y="0"/>
                  </a:moveTo>
                  <a:lnTo>
                    <a:pt x="0" y="0"/>
                  </a:lnTo>
                  <a:cubicBezTo>
                    <a:pt x="9" y="19"/>
                    <a:pt x="9" y="37"/>
                    <a:pt x="9" y="47"/>
                  </a:cubicBezTo>
                  <a:lnTo>
                    <a:pt x="47" y="75"/>
                  </a:lnTo>
                  <a:cubicBezTo>
                    <a:pt x="47" y="56"/>
                    <a:pt x="47" y="47"/>
                    <a:pt x="28"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50"/>
            <p:cNvSpPr/>
            <p:nvPr/>
          </p:nvSpPr>
          <p:spPr>
            <a:xfrm>
              <a:off x="4773450" y="3442575"/>
              <a:ext cx="1650" cy="2125"/>
            </a:xfrm>
            <a:custGeom>
              <a:rect b="b" l="l" r="r" t="t"/>
              <a:pathLst>
                <a:path extrusionOk="0" h="85" w="66">
                  <a:moveTo>
                    <a:pt x="1" y="1"/>
                  </a:moveTo>
                  <a:cubicBezTo>
                    <a:pt x="1" y="28"/>
                    <a:pt x="19" y="38"/>
                    <a:pt x="28" y="47"/>
                  </a:cubicBezTo>
                  <a:lnTo>
                    <a:pt x="66" y="84"/>
                  </a:lnTo>
                  <a:cubicBezTo>
                    <a:pt x="47" y="56"/>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50"/>
            <p:cNvSpPr/>
            <p:nvPr/>
          </p:nvSpPr>
          <p:spPr>
            <a:xfrm>
              <a:off x="4777400" y="3461850"/>
              <a:ext cx="3050" cy="1650"/>
            </a:xfrm>
            <a:custGeom>
              <a:rect b="b" l="l" r="r" t="t"/>
              <a:pathLst>
                <a:path extrusionOk="0" h="66" w="122">
                  <a:moveTo>
                    <a:pt x="0" y="1"/>
                  </a:moveTo>
                  <a:cubicBezTo>
                    <a:pt x="10" y="10"/>
                    <a:pt x="28" y="29"/>
                    <a:pt x="56" y="47"/>
                  </a:cubicBezTo>
                  <a:cubicBezTo>
                    <a:pt x="66" y="47"/>
                    <a:pt x="75" y="56"/>
                    <a:pt x="93" y="56"/>
                  </a:cubicBezTo>
                  <a:cubicBezTo>
                    <a:pt x="103" y="66"/>
                    <a:pt x="112" y="66"/>
                    <a:pt x="121" y="66"/>
                  </a:cubicBezTo>
                  <a:cubicBezTo>
                    <a:pt x="103" y="47"/>
                    <a:pt x="93" y="29"/>
                    <a:pt x="66" y="19"/>
                  </a:cubicBezTo>
                  <a:cubicBezTo>
                    <a:pt x="4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50"/>
            <p:cNvSpPr/>
            <p:nvPr/>
          </p:nvSpPr>
          <p:spPr>
            <a:xfrm>
              <a:off x="4586250" y="3457675"/>
              <a:ext cx="34625" cy="32950"/>
            </a:xfrm>
            <a:custGeom>
              <a:rect b="b" l="l" r="r" t="t"/>
              <a:pathLst>
                <a:path extrusionOk="0" h="1318" w="1385">
                  <a:moveTo>
                    <a:pt x="558" y="0"/>
                  </a:moveTo>
                  <a:cubicBezTo>
                    <a:pt x="455" y="0"/>
                    <a:pt x="353" y="56"/>
                    <a:pt x="325" y="149"/>
                  </a:cubicBezTo>
                  <a:cubicBezTo>
                    <a:pt x="288" y="251"/>
                    <a:pt x="362" y="363"/>
                    <a:pt x="427" y="446"/>
                  </a:cubicBezTo>
                  <a:cubicBezTo>
                    <a:pt x="366" y="424"/>
                    <a:pt x="299" y="407"/>
                    <a:pt x="230" y="407"/>
                  </a:cubicBezTo>
                  <a:cubicBezTo>
                    <a:pt x="216" y="407"/>
                    <a:pt x="201" y="408"/>
                    <a:pt x="186" y="409"/>
                  </a:cubicBezTo>
                  <a:cubicBezTo>
                    <a:pt x="102" y="419"/>
                    <a:pt x="28" y="474"/>
                    <a:pt x="9" y="558"/>
                  </a:cubicBezTo>
                  <a:cubicBezTo>
                    <a:pt x="0" y="642"/>
                    <a:pt x="74" y="707"/>
                    <a:pt x="139" y="753"/>
                  </a:cubicBezTo>
                  <a:cubicBezTo>
                    <a:pt x="214" y="800"/>
                    <a:pt x="288" y="818"/>
                    <a:pt x="362" y="874"/>
                  </a:cubicBezTo>
                  <a:cubicBezTo>
                    <a:pt x="279" y="883"/>
                    <a:pt x="195" y="892"/>
                    <a:pt x="130" y="930"/>
                  </a:cubicBezTo>
                  <a:cubicBezTo>
                    <a:pt x="56" y="967"/>
                    <a:pt x="0" y="1050"/>
                    <a:pt x="9" y="1125"/>
                  </a:cubicBezTo>
                  <a:cubicBezTo>
                    <a:pt x="28" y="1255"/>
                    <a:pt x="186" y="1301"/>
                    <a:pt x="316" y="1311"/>
                  </a:cubicBezTo>
                  <a:cubicBezTo>
                    <a:pt x="370" y="1315"/>
                    <a:pt x="424" y="1317"/>
                    <a:pt x="478" y="1317"/>
                  </a:cubicBezTo>
                  <a:cubicBezTo>
                    <a:pt x="749" y="1317"/>
                    <a:pt x="1016" y="1259"/>
                    <a:pt x="1264" y="1143"/>
                  </a:cubicBezTo>
                  <a:cubicBezTo>
                    <a:pt x="1384" y="1106"/>
                    <a:pt x="1357" y="957"/>
                    <a:pt x="1347" y="874"/>
                  </a:cubicBezTo>
                  <a:cubicBezTo>
                    <a:pt x="1254" y="586"/>
                    <a:pt x="1078" y="307"/>
                    <a:pt x="827" y="121"/>
                  </a:cubicBezTo>
                  <a:cubicBezTo>
                    <a:pt x="743" y="56"/>
                    <a:pt x="650" y="0"/>
                    <a:pt x="55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50"/>
            <p:cNvSpPr/>
            <p:nvPr/>
          </p:nvSpPr>
          <p:spPr>
            <a:xfrm>
              <a:off x="4586000" y="3457500"/>
              <a:ext cx="34650" cy="33650"/>
            </a:xfrm>
            <a:custGeom>
              <a:rect b="b" l="l" r="r" t="t"/>
              <a:pathLst>
                <a:path extrusionOk="0" h="1346" w="1386">
                  <a:moveTo>
                    <a:pt x="1357" y="927"/>
                  </a:moveTo>
                  <a:cubicBezTo>
                    <a:pt x="1367" y="974"/>
                    <a:pt x="1367" y="1020"/>
                    <a:pt x="1367" y="1057"/>
                  </a:cubicBezTo>
                  <a:cubicBezTo>
                    <a:pt x="1385" y="1011"/>
                    <a:pt x="1367" y="964"/>
                    <a:pt x="1357" y="927"/>
                  </a:cubicBezTo>
                  <a:close/>
                  <a:moveTo>
                    <a:pt x="1367" y="1058"/>
                  </a:moveTo>
                  <a:lnTo>
                    <a:pt x="1367" y="1058"/>
                  </a:lnTo>
                  <a:cubicBezTo>
                    <a:pt x="1366" y="1076"/>
                    <a:pt x="1357" y="1085"/>
                    <a:pt x="1348" y="1113"/>
                  </a:cubicBezTo>
                  <a:cubicBezTo>
                    <a:pt x="1357" y="1104"/>
                    <a:pt x="1366" y="1076"/>
                    <a:pt x="1367" y="1058"/>
                  </a:cubicBezTo>
                  <a:close/>
                  <a:moveTo>
                    <a:pt x="1348" y="1113"/>
                  </a:moveTo>
                  <a:lnTo>
                    <a:pt x="1348" y="1113"/>
                  </a:lnTo>
                  <a:cubicBezTo>
                    <a:pt x="1320" y="1122"/>
                    <a:pt x="1311" y="1132"/>
                    <a:pt x="1292" y="1150"/>
                  </a:cubicBezTo>
                  <a:cubicBezTo>
                    <a:pt x="1311" y="1150"/>
                    <a:pt x="1339" y="1132"/>
                    <a:pt x="1348" y="1113"/>
                  </a:cubicBezTo>
                  <a:close/>
                  <a:moveTo>
                    <a:pt x="846" y="1308"/>
                  </a:moveTo>
                  <a:lnTo>
                    <a:pt x="846" y="1308"/>
                  </a:lnTo>
                  <a:cubicBezTo>
                    <a:pt x="792" y="1318"/>
                    <a:pt x="736" y="1326"/>
                    <a:pt x="680" y="1332"/>
                  </a:cubicBezTo>
                  <a:lnTo>
                    <a:pt x="680" y="1332"/>
                  </a:lnTo>
                  <a:cubicBezTo>
                    <a:pt x="736" y="1326"/>
                    <a:pt x="791" y="1319"/>
                    <a:pt x="846" y="1308"/>
                  </a:cubicBezTo>
                  <a:close/>
                  <a:moveTo>
                    <a:pt x="535" y="1"/>
                  </a:moveTo>
                  <a:cubicBezTo>
                    <a:pt x="512" y="1"/>
                    <a:pt x="489" y="3"/>
                    <a:pt x="465" y="7"/>
                  </a:cubicBezTo>
                  <a:cubicBezTo>
                    <a:pt x="419" y="17"/>
                    <a:pt x="372" y="45"/>
                    <a:pt x="335" y="82"/>
                  </a:cubicBezTo>
                  <a:cubicBezTo>
                    <a:pt x="298" y="110"/>
                    <a:pt x="280" y="156"/>
                    <a:pt x="289" y="221"/>
                  </a:cubicBezTo>
                  <a:cubicBezTo>
                    <a:pt x="289" y="268"/>
                    <a:pt x="317" y="314"/>
                    <a:pt x="335" y="361"/>
                  </a:cubicBezTo>
                  <a:cubicBezTo>
                    <a:pt x="345" y="379"/>
                    <a:pt x="363" y="388"/>
                    <a:pt x="372" y="416"/>
                  </a:cubicBezTo>
                  <a:cubicBezTo>
                    <a:pt x="345" y="416"/>
                    <a:pt x="335" y="407"/>
                    <a:pt x="317" y="407"/>
                  </a:cubicBezTo>
                  <a:cubicBezTo>
                    <a:pt x="270" y="388"/>
                    <a:pt x="233" y="388"/>
                    <a:pt x="187" y="388"/>
                  </a:cubicBezTo>
                  <a:cubicBezTo>
                    <a:pt x="140" y="407"/>
                    <a:pt x="94" y="416"/>
                    <a:pt x="57" y="453"/>
                  </a:cubicBezTo>
                  <a:cubicBezTo>
                    <a:pt x="19" y="481"/>
                    <a:pt x="1" y="518"/>
                    <a:pt x="1" y="574"/>
                  </a:cubicBezTo>
                  <a:cubicBezTo>
                    <a:pt x="1" y="621"/>
                    <a:pt x="19" y="667"/>
                    <a:pt x="47" y="704"/>
                  </a:cubicBezTo>
                  <a:cubicBezTo>
                    <a:pt x="66" y="741"/>
                    <a:pt x="112" y="760"/>
                    <a:pt x="149" y="788"/>
                  </a:cubicBezTo>
                  <a:cubicBezTo>
                    <a:pt x="205" y="825"/>
                    <a:pt x="270" y="834"/>
                    <a:pt x="326" y="872"/>
                  </a:cubicBezTo>
                  <a:cubicBezTo>
                    <a:pt x="270" y="881"/>
                    <a:pt x="205" y="890"/>
                    <a:pt x="149" y="918"/>
                  </a:cubicBezTo>
                  <a:cubicBezTo>
                    <a:pt x="112" y="937"/>
                    <a:pt x="84" y="964"/>
                    <a:pt x="57" y="992"/>
                  </a:cubicBezTo>
                  <a:cubicBezTo>
                    <a:pt x="38" y="1029"/>
                    <a:pt x="10" y="1067"/>
                    <a:pt x="10" y="1113"/>
                  </a:cubicBezTo>
                  <a:cubicBezTo>
                    <a:pt x="10" y="1160"/>
                    <a:pt x="19" y="1197"/>
                    <a:pt x="57" y="1225"/>
                  </a:cubicBezTo>
                  <a:cubicBezTo>
                    <a:pt x="84" y="1262"/>
                    <a:pt x="112" y="1290"/>
                    <a:pt x="149" y="1299"/>
                  </a:cubicBezTo>
                  <a:cubicBezTo>
                    <a:pt x="224" y="1336"/>
                    <a:pt x="298" y="1336"/>
                    <a:pt x="382" y="1345"/>
                  </a:cubicBezTo>
                  <a:cubicBezTo>
                    <a:pt x="477" y="1345"/>
                    <a:pt x="579" y="1342"/>
                    <a:pt x="680" y="1332"/>
                  </a:cubicBezTo>
                  <a:lnTo>
                    <a:pt x="680" y="1332"/>
                  </a:lnTo>
                  <a:cubicBezTo>
                    <a:pt x="622" y="1337"/>
                    <a:pt x="564" y="1340"/>
                    <a:pt x="504" y="1340"/>
                  </a:cubicBezTo>
                  <a:cubicBezTo>
                    <a:pt x="464" y="1340"/>
                    <a:pt x="424" y="1338"/>
                    <a:pt x="382" y="1336"/>
                  </a:cubicBezTo>
                  <a:cubicBezTo>
                    <a:pt x="298" y="1336"/>
                    <a:pt x="233" y="1318"/>
                    <a:pt x="159" y="1290"/>
                  </a:cubicBezTo>
                  <a:cubicBezTo>
                    <a:pt x="131" y="1271"/>
                    <a:pt x="94" y="1252"/>
                    <a:pt x="66" y="1215"/>
                  </a:cubicBezTo>
                  <a:cubicBezTo>
                    <a:pt x="47" y="1197"/>
                    <a:pt x="38" y="1150"/>
                    <a:pt x="38" y="1113"/>
                  </a:cubicBezTo>
                  <a:cubicBezTo>
                    <a:pt x="38" y="1076"/>
                    <a:pt x="57" y="1039"/>
                    <a:pt x="66" y="1020"/>
                  </a:cubicBezTo>
                  <a:cubicBezTo>
                    <a:pt x="94" y="992"/>
                    <a:pt x="112" y="974"/>
                    <a:pt x="149" y="946"/>
                  </a:cubicBezTo>
                  <a:cubicBezTo>
                    <a:pt x="224" y="918"/>
                    <a:pt x="289" y="918"/>
                    <a:pt x="372" y="899"/>
                  </a:cubicBezTo>
                  <a:lnTo>
                    <a:pt x="419" y="899"/>
                  </a:lnTo>
                  <a:lnTo>
                    <a:pt x="382" y="872"/>
                  </a:lnTo>
                  <a:cubicBezTo>
                    <a:pt x="317" y="807"/>
                    <a:pt x="233" y="788"/>
                    <a:pt x="159" y="751"/>
                  </a:cubicBezTo>
                  <a:cubicBezTo>
                    <a:pt x="131" y="732"/>
                    <a:pt x="94" y="704"/>
                    <a:pt x="66" y="686"/>
                  </a:cubicBezTo>
                  <a:cubicBezTo>
                    <a:pt x="47" y="649"/>
                    <a:pt x="38" y="611"/>
                    <a:pt x="38" y="574"/>
                  </a:cubicBezTo>
                  <a:cubicBezTo>
                    <a:pt x="38" y="546"/>
                    <a:pt x="57" y="509"/>
                    <a:pt x="84" y="481"/>
                  </a:cubicBezTo>
                  <a:cubicBezTo>
                    <a:pt x="103" y="463"/>
                    <a:pt x="140" y="453"/>
                    <a:pt x="187" y="435"/>
                  </a:cubicBezTo>
                  <a:cubicBezTo>
                    <a:pt x="198" y="434"/>
                    <a:pt x="209" y="433"/>
                    <a:pt x="220" y="433"/>
                  </a:cubicBezTo>
                  <a:cubicBezTo>
                    <a:pt x="288" y="433"/>
                    <a:pt x="347" y="456"/>
                    <a:pt x="419" y="472"/>
                  </a:cubicBezTo>
                  <a:lnTo>
                    <a:pt x="484" y="500"/>
                  </a:lnTo>
                  <a:lnTo>
                    <a:pt x="437" y="435"/>
                  </a:lnTo>
                  <a:cubicBezTo>
                    <a:pt x="419" y="407"/>
                    <a:pt x="382" y="370"/>
                    <a:pt x="372" y="333"/>
                  </a:cubicBezTo>
                  <a:cubicBezTo>
                    <a:pt x="345" y="296"/>
                    <a:pt x="335" y="249"/>
                    <a:pt x="335" y="221"/>
                  </a:cubicBezTo>
                  <a:cubicBezTo>
                    <a:pt x="335" y="184"/>
                    <a:pt x="345" y="138"/>
                    <a:pt x="372" y="110"/>
                  </a:cubicBezTo>
                  <a:cubicBezTo>
                    <a:pt x="391" y="82"/>
                    <a:pt x="428" y="54"/>
                    <a:pt x="475" y="54"/>
                  </a:cubicBezTo>
                  <a:cubicBezTo>
                    <a:pt x="493" y="49"/>
                    <a:pt x="514" y="47"/>
                    <a:pt x="536" y="47"/>
                  </a:cubicBezTo>
                  <a:cubicBezTo>
                    <a:pt x="558" y="47"/>
                    <a:pt x="581" y="49"/>
                    <a:pt x="605" y="54"/>
                  </a:cubicBezTo>
                  <a:cubicBezTo>
                    <a:pt x="651" y="63"/>
                    <a:pt x="688" y="82"/>
                    <a:pt x="716" y="100"/>
                  </a:cubicBezTo>
                  <a:cubicBezTo>
                    <a:pt x="753" y="128"/>
                    <a:pt x="791" y="147"/>
                    <a:pt x="837" y="175"/>
                  </a:cubicBezTo>
                  <a:cubicBezTo>
                    <a:pt x="874" y="193"/>
                    <a:pt x="902" y="230"/>
                    <a:pt x="939" y="249"/>
                  </a:cubicBezTo>
                  <a:cubicBezTo>
                    <a:pt x="1069" y="370"/>
                    <a:pt x="1171" y="518"/>
                    <a:pt x="1255" y="686"/>
                  </a:cubicBezTo>
                  <a:lnTo>
                    <a:pt x="1357" y="927"/>
                  </a:lnTo>
                  <a:cubicBezTo>
                    <a:pt x="1339" y="844"/>
                    <a:pt x="1302" y="760"/>
                    <a:pt x="1264" y="686"/>
                  </a:cubicBezTo>
                  <a:cubicBezTo>
                    <a:pt x="1181" y="518"/>
                    <a:pt x="1088" y="370"/>
                    <a:pt x="967" y="240"/>
                  </a:cubicBezTo>
                  <a:cubicBezTo>
                    <a:pt x="930" y="203"/>
                    <a:pt x="893" y="184"/>
                    <a:pt x="856" y="147"/>
                  </a:cubicBezTo>
                  <a:cubicBezTo>
                    <a:pt x="828" y="128"/>
                    <a:pt x="791" y="91"/>
                    <a:pt x="744" y="63"/>
                  </a:cubicBezTo>
                  <a:cubicBezTo>
                    <a:pt x="698" y="35"/>
                    <a:pt x="651" y="17"/>
                    <a:pt x="605" y="7"/>
                  </a:cubicBezTo>
                  <a:cubicBezTo>
                    <a:pt x="581" y="3"/>
                    <a:pt x="558" y="1"/>
                    <a:pt x="5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50"/>
            <p:cNvSpPr/>
            <p:nvPr/>
          </p:nvSpPr>
          <p:spPr>
            <a:xfrm>
              <a:off x="4595525" y="3479275"/>
              <a:ext cx="24175" cy="5375"/>
            </a:xfrm>
            <a:custGeom>
              <a:rect b="b" l="l" r="r" t="t"/>
              <a:pathLst>
                <a:path extrusionOk="0" h="215" w="967">
                  <a:moveTo>
                    <a:pt x="1" y="1"/>
                  </a:moveTo>
                  <a:lnTo>
                    <a:pt x="242" y="66"/>
                  </a:lnTo>
                  <a:lnTo>
                    <a:pt x="484" y="112"/>
                  </a:lnTo>
                  <a:lnTo>
                    <a:pt x="735" y="158"/>
                  </a:lnTo>
                  <a:cubicBezTo>
                    <a:pt x="763" y="158"/>
                    <a:pt x="809" y="168"/>
                    <a:pt x="846" y="186"/>
                  </a:cubicBezTo>
                  <a:cubicBezTo>
                    <a:pt x="883" y="196"/>
                    <a:pt x="930" y="205"/>
                    <a:pt x="967" y="214"/>
                  </a:cubicBezTo>
                  <a:cubicBezTo>
                    <a:pt x="893" y="177"/>
                    <a:pt x="809" y="158"/>
                    <a:pt x="735" y="131"/>
                  </a:cubicBezTo>
                  <a:cubicBezTo>
                    <a:pt x="651" y="112"/>
                    <a:pt x="567" y="84"/>
                    <a:pt x="484" y="75"/>
                  </a:cubicBezTo>
                  <a:cubicBezTo>
                    <a:pt x="410" y="56"/>
                    <a:pt x="326" y="47"/>
                    <a:pt x="242" y="2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50"/>
            <p:cNvSpPr/>
            <p:nvPr/>
          </p:nvSpPr>
          <p:spPr>
            <a:xfrm>
              <a:off x="4596925" y="3468825"/>
              <a:ext cx="23250" cy="15125"/>
            </a:xfrm>
            <a:custGeom>
              <a:rect b="b" l="l" r="r" t="t"/>
              <a:pathLst>
                <a:path extrusionOk="0" h="605" w="930">
                  <a:moveTo>
                    <a:pt x="0" y="0"/>
                  </a:moveTo>
                  <a:lnTo>
                    <a:pt x="0" y="0"/>
                  </a:lnTo>
                  <a:cubicBezTo>
                    <a:pt x="84" y="56"/>
                    <a:pt x="158" y="112"/>
                    <a:pt x="233" y="158"/>
                  </a:cubicBezTo>
                  <a:cubicBezTo>
                    <a:pt x="307" y="205"/>
                    <a:pt x="391" y="261"/>
                    <a:pt x="456" y="307"/>
                  </a:cubicBezTo>
                  <a:cubicBezTo>
                    <a:pt x="539" y="372"/>
                    <a:pt x="604" y="419"/>
                    <a:pt x="688" y="465"/>
                  </a:cubicBezTo>
                  <a:cubicBezTo>
                    <a:pt x="772" y="521"/>
                    <a:pt x="855" y="567"/>
                    <a:pt x="930" y="604"/>
                  </a:cubicBezTo>
                  <a:cubicBezTo>
                    <a:pt x="902" y="576"/>
                    <a:pt x="855" y="558"/>
                    <a:pt x="818" y="530"/>
                  </a:cubicBezTo>
                  <a:cubicBezTo>
                    <a:pt x="781" y="493"/>
                    <a:pt x="734" y="474"/>
                    <a:pt x="697" y="446"/>
                  </a:cubicBezTo>
                  <a:lnTo>
                    <a:pt x="465" y="298"/>
                  </a:lnTo>
                  <a:lnTo>
                    <a:pt x="233" y="149"/>
                  </a:lnTo>
                  <a:cubicBezTo>
                    <a:pt x="158" y="93"/>
                    <a:pt x="84"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50"/>
            <p:cNvSpPr/>
            <p:nvPr/>
          </p:nvSpPr>
          <p:spPr>
            <a:xfrm>
              <a:off x="4604825" y="3479975"/>
              <a:ext cx="7000" cy="1650"/>
            </a:xfrm>
            <a:custGeom>
              <a:rect b="b" l="l" r="r" t="t"/>
              <a:pathLst>
                <a:path extrusionOk="0" h="66" w="280">
                  <a:moveTo>
                    <a:pt x="0" y="0"/>
                  </a:moveTo>
                  <a:cubicBezTo>
                    <a:pt x="38" y="19"/>
                    <a:pt x="84" y="28"/>
                    <a:pt x="140" y="38"/>
                  </a:cubicBezTo>
                  <a:cubicBezTo>
                    <a:pt x="168" y="38"/>
                    <a:pt x="186" y="47"/>
                    <a:pt x="214" y="47"/>
                  </a:cubicBezTo>
                  <a:cubicBezTo>
                    <a:pt x="233" y="47"/>
                    <a:pt x="251" y="65"/>
                    <a:pt x="279" y="65"/>
                  </a:cubicBezTo>
                  <a:cubicBezTo>
                    <a:pt x="261" y="47"/>
                    <a:pt x="233" y="47"/>
                    <a:pt x="214" y="38"/>
                  </a:cubicBezTo>
                  <a:cubicBezTo>
                    <a:pt x="186" y="28"/>
                    <a:pt x="168" y="19"/>
                    <a:pt x="140" y="19"/>
                  </a:cubicBezTo>
                  <a:cubicBezTo>
                    <a:pt x="93"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50"/>
            <p:cNvSpPr/>
            <p:nvPr/>
          </p:nvSpPr>
          <p:spPr>
            <a:xfrm>
              <a:off x="4602275" y="3478575"/>
              <a:ext cx="4650" cy="950"/>
            </a:xfrm>
            <a:custGeom>
              <a:rect b="b" l="l" r="r" t="t"/>
              <a:pathLst>
                <a:path extrusionOk="0" h="38" w="186">
                  <a:moveTo>
                    <a:pt x="93" y="1"/>
                  </a:moveTo>
                  <a:cubicBezTo>
                    <a:pt x="56" y="1"/>
                    <a:pt x="19" y="1"/>
                    <a:pt x="0" y="10"/>
                  </a:cubicBezTo>
                  <a:cubicBezTo>
                    <a:pt x="19" y="29"/>
                    <a:pt x="56" y="29"/>
                    <a:pt x="93" y="38"/>
                  </a:cubicBezTo>
                  <a:lnTo>
                    <a:pt x="186" y="38"/>
                  </a:lnTo>
                  <a:cubicBezTo>
                    <a:pt x="177" y="29"/>
                    <a:pt x="149" y="10"/>
                    <a:pt x="140" y="10"/>
                  </a:cubicBezTo>
                  <a:cubicBezTo>
                    <a:pt x="121" y="1"/>
                    <a:pt x="102"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50"/>
            <p:cNvSpPr/>
            <p:nvPr/>
          </p:nvSpPr>
          <p:spPr>
            <a:xfrm>
              <a:off x="4602500" y="3476500"/>
              <a:ext cx="6075" cy="2325"/>
            </a:xfrm>
            <a:custGeom>
              <a:rect b="b" l="l" r="r" t="t"/>
              <a:pathLst>
                <a:path extrusionOk="0" h="93" w="243">
                  <a:moveTo>
                    <a:pt x="0" y="0"/>
                  </a:moveTo>
                  <a:cubicBezTo>
                    <a:pt x="38" y="28"/>
                    <a:pt x="84" y="47"/>
                    <a:pt x="121" y="65"/>
                  </a:cubicBezTo>
                  <a:cubicBezTo>
                    <a:pt x="168" y="74"/>
                    <a:pt x="196" y="84"/>
                    <a:pt x="242" y="93"/>
                  </a:cubicBezTo>
                  <a:cubicBezTo>
                    <a:pt x="223" y="84"/>
                    <a:pt x="214" y="74"/>
                    <a:pt x="186" y="65"/>
                  </a:cubicBezTo>
                  <a:cubicBezTo>
                    <a:pt x="177" y="47"/>
                    <a:pt x="149" y="47"/>
                    <a:pt x="131" y="37"/>
                  </a:cubicBezTo>
                  <a:cubicBezTo>
                    <a:pt x="84" y="19"/>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50"/>
            <p:cNvSpPr/>
            <p:nvPr/>
          </p:nvSpPr>
          <p:spPr>
            <a:xfrm>
              <a:off x="4610850" y="3479750"/>
              <a:ext cx="3975" cy="1875"/>
            </a:xfrm>
            <a:custGeom>
              <a:rect b="b" l="l" r="r" t="t"/>
              <a:pathLst>
                <a:path extrusionOk="0" h="75" w="159">
                  <a:moveTo>
                    <a:pt x="1" y="0"/>
                  </a:moveTo>
                  <a:cubicBezTo>
                    <a:pt x="20" y="28"/>
                    <a:pt x="38" y="47"/>
                    <a:pt x="75" y="47"/>
                  </a:cubicBezTo>
                  <a:cubicBezTo>
                    <a:pt x="94" y="56"/>
                    <a:pt x="131" y="74"/>
                    <a:pt x="159" y="74"/>
                  </a:cubicBezTo>
                  <a:cubicBezTo>
                    <a:pt x="131" y="47"/>
                    <a:pt x="112" y="37"/>
                    <a:pt x="85" y="28"/>
                  </a:cubicBezTo>
                  <a:cubicBezTo>
                    <a:pt x="66" y="9"/>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50"/>
            <p:cNvSpPr/>
            <p:nvPr/>
          </p:nvSpPr>
          <p:spPr>
            <a:xfrm>
              <a:off x="4590425" y="3469775"/>
              <a:ext cx="6050" cy="925"/>
            </a:xfrm>
            <a:custGeom>
              <a:rect b="b" l="l" r="r" t="t"/>
              <a:pathLst>
                <a:path extrusionOk="0" h="37" w="242">
                  <a:moveTo>
                    <a:pt x="42" y="1"/>
                  </a:moveTo>
                  <a:cubicBezTo>
                    <a:pt x="29" y="1"/>
                    <a:pt x="16" y="3"/>
                    <a:pt x="0" y="9"/>
                  </a:cubicBezTo>
                  <a:cubicBezTo>
                    <a:pt x="28" y="18"/>
                    <a:pt x="75" y="18"/>
                    <a:pt x="121" y="18"/>
                  </a:cubicBezTo>
                  <a:cubicBezTo>
                    <a:pt x="149" y="27"/>
                    <a:pt x="158" y="27"/>
                    <a:pt x="186" y="27"/>
                  </a:cubicBezTo>
                  <a:cubicBezTo>
                    <a:pt x="195" y="37"/>
                    <a:pt x="214" y="37"/>
                    <a:pt x="242" y="37"/>
                  </a:cubicBezTo>
                  <a:cubicBezTo>
                    <a:pt x="214" y="27"/>
                    <a:pt x="205" y="18"/>
                    <a:pt x="186" y="18"/>
                  </a:cubicBezTo>
                  <a:cubicBezTo>
                    <a:pt x="168" y="18"/>
                    <a:pt x="149" y="9"/>
                    <a:pt x="121" y="9"/>
                  </a:cubicBezTo>
                  <a:cubicBezTo>
                    <a:pt x="90" y="9"/>
                    <a:pt x="67" y="1"/>
                    <a:pt x="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50"/>
            <p:cNvSpPr/>
            <p:nvPr/>
          </p:nvSpPr>
          <p:spPr>
            <a:xfrm>
              <a:off x="4594125" y="3471150"/>
              <a:ext cx="4450" cy="725"/>
            </a:xfrm>
            <a:custGeom>
              <a:rect b="b" l="l" r="r" t="t"/>
              <a:pathLst>
                <a:path extrusionOk="0" h="29" w="178">
                  <a:moveTo>
                    <a:pt x="47" y="0"/>
                  </a:moveTo>
                  <a:cubicBezTo>
                    <a:pt x="20" y="0"/>
                    <a:pt x="10" y="10"/>
                    <a:pt x="1" y="10"/>
                  </a:cubicBezTo>
                  <a:cubicBezTo>
                    <a:pt x="38" y="19"/>
                    <a:pt x="57" y="19"/>
                    <a:pt x="94" y="19"/>
                  </a:cubicBezTo>
                  <a:cubicBezTo>
                    <a:pt x="112" y="28"/>
                    <a:pt x="140" y="28"/>
                    <a:pt x="178" y="28"/>
                  </a:cubicBezTo>
                  <a:cubicBezTo>
                    <a:pt x="159" y="19"/>
                    <a:pt x="150" y="10"/>
                    <a:pt x="140" y="10"/>
                  </a:cubicBezTo>
                  <a:cubicBezTo>
                    <a:pt x="112" y="0"/>
                    <a:pt x="103" y="0"/>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50"/>
            <p:cNvSpPr/>
            <p:nvPr/>
          </p:nvSpPr>
          <p:spPr>
            <a:xfrm>
              <a:off x="4589500" y="3471150"/>
              <a:ext cx="2350" cy="250"/>
            </a:xfrm>
            <a:custGeom>
              <a:rect b="b" l="l" r="r" t="t"/>
              <a:pathLst>
                <a:path extrusionOk="0" h="10" w="94">
                  <a:moveTo>
                    <a:pt x="19" y="0"/>
                  </a:moveTo>
                  <a:cubicBezTo>
                    <a:pt x="9" y="0"/>
                    <a:pt x="9" y="0"/>
                    <a:pt x="0" y="10"/>
                  </a:cubicBezTo>
                  <a:lnTo>
                    <a:pt x="93" y="10"/>
                  </a:lnTo>
                  <a:cubicBezTo>
                    <a:pt x="84" y="0"/>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50"/>
            <p:cNvSpPr/>
            <p:nvPr/>
          </p:nvSpPr>
          <p:spPr>
            <a:xfrm>
              <a:off x="4596925" y="3459075"/>
              <a:ext cx="5375" cy="1650"/>
            </a:xfrm>
            <a:custGeom>
              <a:rect b="b" l="l" r="r" t="t"/>
              <a:pathLst>
                <a:path extrusionOk="0" h="66" w="215">
                  <a:moveTo>
                    <a:pt x="112" y="0"/>
                  </a:moveTo>
                  <a:cubicBezTo>
                    <a:pt x="93" y="0"/>
                    <a:pt x="75" y="0"/>
                    <a:pt x="47" y="19"/>
                  </a:cubicBezTo>
                  <a:cubicBezTo>
                    <a:pt x="28" y="28"/>
                    <a:pt x="19" y="37"/>
                    <a:pt x="0" y="65"/>
                  </a:cubicBezTo>
                  <a:cubicBezTo>
                    <a:pt x="38" y="37"/>
                    <a:pt x="75" y="28"/>
                    <a:pt x="112" y="19"/>
                  </a:cubicBezTo>
                  <a:cubicBezTo>
                    <a:pt x="131" y="19"/>
                    <a:pt x="140" y="28"/>
                    <a:pt x="168" y="28"/>
                  </a:cubicBezTo>
                  <a:cubicBezTo>
                    <a:pt x="168" y="37"/>
                    <a:pt x="177" y="37"/>
                    <a:pt x="186" y="37"/>
                  </a:cubicBezTo>
                  <a:cubicBezTo>
                    <a:pt x="186" y="47"/>
                    <a:pt x="205" y="47"/>
                    <a:pt x="214" y="47"/>
                  </a:cubicBezTo>
                  <a:lnTo>
                    <a:pt x="186" y="28"/>
                  </a:lnTo>
                  <a:cubicBezTo>
                    <a:pt x="186" y="28"/>
                    <a:pt x="177" y="19"/>
                    <a:pt x="168" y="19"/>
                  </a:cubicBezTo>
                  <a:cubicBezTo>
                    <a:pt x="158" y="19"/>
                    <a:pt x="131" y="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50"/>
            <p:cNvSpPr/>
            <p:nvPr/>
          </p:nvSpPr>
          <p:spPr>
            <a:xfrm>
              <a:off x="4600400" y="3460700"/>
              <a:ext cx="4675" cy="2800"/>
            </a:xfrm>
            <a:custGeom>
              <a:rect b="b" l="l" r="r" t="t"/>
              <a:pathLst>
                <a:path extrusionOk="0" h="112" w="187">
                  <a:moveTo>
                    <a:pt x="1" y="0"/>
                  </a:moveTo>
                  <a:cubicBezTo>
                    <a:pt x="19" y="10"/>
                    <a:pt x="38" y="19"/>
                    <a:pt x="47" y="37"/>
                  </a:cubicBezTo>
                  <a:cubicBezTo>
                    <a:pt x="66" y="56"/>
                    <a:pt x="84" y="56"/>
                    <a:pt x="94" y="65"/>
                  </a:cubicBezTo>
                  <a:lnTo>
                    <a:pt x="140" y="84"/>
                  </a:lnTo>
                  <a:cubicBezTo>
                    <a:pt x="159" y="84"/>
                    <a:pt x="177" y="102"/>
                    <a:pt x="187" y="112"/>
                  </a:cubicBezTo>
                  <a:cubicBezTo>
                    <a:pt x="177" y="93"/>
                    <a:pt x="168" y="75"/>
                    <a:pt x="159" y="65"/>
                  </a:cubicBezTo>
                  <a:cubicBezTo>
                    <a:pt x="140" y="56"/>
                    <a:pt x="122" y="47"/>
                    <a:pt x="112" y="28"/>
                  </a:cubicBezTo>
                  <a:cubicBezTo>
                    <a:pt x="75" y="1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50"/>
            <p:cNvSpPr/>
            <p:nvPr/>
          </p:nvSpPr>
          <p:spPr>
            <a:xfrm>
              <a:off x="4604350" y="3460925"/>
              <a:ext cx="3750" cy="3275"/>
            </a:xfrm>
            <a:custGeom>
              <a:rect b="b" l="l" r="r" t="t"/>
              <a:pathLst>
                <a:path extrusionOk="0" h="131" w="150">
                  <a:moveTo>
                    <a:pt x="1" y="1"/>
                  </a:moveTo>
                  <a:cubicBezTo>
                    <a:pt x="19" y="19"/>
                    <a:pt x="47" y="47"/>
                    <a:pt x="75" y="66"/>
                  </a:cubicBezTo>
                  <a:cubicBezTo>
                    <a:pt x="103" y="84"/>
                    <a:pt x="122" y="103"/>
                    <a:pt x="149" y="131"/>
                  </a:cubicBezTo>
                  <a:cubicBezTo>
                    <a:pt x="149" y="103"/>
                    <a:pt x="140" y="93"/>
                    <a:pt x="122" y="84"/>
                  </a:cubicBezTo>
                  <a:lnTo>
                    <a:pt x="94" y="47"/>
                  </a:lnTo>
                  <a:cubicBezTo>
                    <a:pt x="66" y="47"/>
                    <a:pt x="57" y="38"/>
                    <a:pt x="47" y="19"/>
                  </a:cubicBez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50"/>
            <p:cNvSpPr/>
            <p:nvPr/>
          </p:nvSpPr>
          <p:spPr>
            <a:xfrm>
              <a:off x="4599950" y="3461850"/>
              <a:ext cx="3275" cy="1425"/>
            </a:xfrm>
            <a:custGeom>
              <a:rect b="b" l="l" r="r" t="t"/>
              <a:pathLst>
                <a:path extrusionOk="0" h="57" w="131">
                  <a:moveTo>
                    <a:pt x="0" y="1"/>
                  </a:moveTo>
                  <a:lnTo>
                    <a:pt x="65" y="29"/>
                  </a:lnTo>
                  <a:cubicBezTo>
                    <a:pt x="75" y="47"/>
                    <a:pt x="102" y="47"/>
                    <a:pt x="130" y="56"/>
                  </a:cubicBezTo>
                  <a:cubicBezTo>
                    <a:pt x="112" y="29"/>
                    <a:pt x="93" y="19"/>
                    <a:pt x="65" y="10"/>
                  </a:cubicBezTo>
                  <a:cubicBezTo>
                    <a:pt x="56" y="1"/>
                    <a:pt x="47"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50"/>
            <p:cNvSpPr/>
            <p:nvPr/>
          </p:nvSpPr>
          <p:spPr>
            <a:xfrm>
              <a:off x="4617600" y="3476950"/>
              <a:ext cx="1425" cy="4675"/>
            </a:xfrm>
            <a:custGeom>
              <a:rect b="b" l="l" r="r" t="t"/>
              <a:pathLst>
                <a:path extrusionOk="0" h="187" w="57">
                  <a:moveTo>
                    <a:pt x="0" y="1"/>
                  </a:moveTo>
                  <a:cubicBezTo>
                    <a:pt x="0" y="29"/>
                    <a:pt x="10" y="56"/>
                    <a:pt x="28" y="94"/>
                  </a:cubicBezTo>
                  <a:cubicBezTo>
                    <a:pt x="38" y="121"/>
                    <a:pt x="47" y="149"/>
                    <a:pt x="56" y="186"/>
                  </a:cubicBezTo>
                  <a:lnTo>
                    <a:pt x="56" y="140"/>
                  </a:lnTo>
                  <a:cubicBezTo>
                    <a:pt x="56" y="121"/>
                    <a:pt x="47" y="103"/>
                    <a:pt x="47" y="94"/>
                  </a:cubicBezTo>
                  <a:cubicBezTo>
                    <a:pt x="47" y="56"/>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50"/>
            <p:cNvSpPr/>
            <p:nvPr/>
          </p:nvSpPr>
          <p:spPr>
            <a:xfrm>
              <a:off x="4615975" y="3476500"/>
              <a:ext cx="1650" cy="3500"/>
            </a:xfrm>
            <a:custGeom>
              <a:rect b="b" l="l" r="r" t="t"/>
              <a:pathLst>
                <a:path extrusionOk="0" h="140" w="66">
                  <a:moveTo>
                    <a:pt x="0" y="0"/>
                  </a:moveTo>
                  <a:cubicBezTo>
                    <a:pt x="0" y="19"/>
                    <a:pt x="10" y="28"/>
                    <a:pt x="10" y="37"/>
                  </a:cubicBezTo>
                  <a:cubicBezTo>
                    <a:pt x="10" y="47"/>
                    <a:pt x="19" y="65"/>
                    <a:pt x="19" y="74"/>
                  </a:cubicBezTo>
                  <a:lnTo>
                    <a:pt x="56" y="139"/>
                  </a:lnTo>
                  <a:cubicBezTo>
                    <a:pt x="65" y="130"/>
                    <a:pt x="65" y="121"/>
                    <a:pt x="56" y="93"/>
                  </a:cubicBezTo>
                  <a:cubicBezTo>
                    <a:pt x="56" y="84"/>
                    <a:pt x="47" y="74"/>
                    <a:pt x="47" y="65"/>
                  </a:cubicBezTo>
                  <a:cubicBezTo>
                    <a:pt x="28" y="3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50"/>
            <p:cNvSpPr/>
            <p:nvPr/>
          </p:nvSpPr>
          <p:spPr>
            <a:xfrm>
              <a:off x="4612475" y="3476950"/>
              <a:ext cx="3050" cy="2350"/>
            </a:xfrm>
            <a:custGeom>
              <a:rect b="b" l="l" r="r" t="t"/>
              <a:pathLst>
                <a:path extrusionOk="0" h="94" w="122">
                  <a:moveTo>
                    <a:pt x="1" y="1"/>
                  </a:moveTo>
                  <a:cubicBezTo>
                    <a:pt x="20" y="19"/>
                    <a:pt x="29" y="47"/>
                    <a:pt x="57" y="56"/>
                  </a:cubicBezTo>
                  <a:lnTo>
                    <a:pt x="122" y="94"/>
                  </a:lnTo>
                  <a:cubicBezTo>
                    <a:pt x="112" y="66"/>
                    <a:pt x="103" y="47"/>
                    <a:pt x="66" y="29"/>
                  </a:cubicBezTo>
                  <a:cubicBezTo>
                    <a:pt x="57" y="19"/>
                    <a:pt x="47" y="19"/>
                    <a:pt x="29" y="10"/>
                  </a:cubicBezTo>
                  <a:cubicBezTo>
                    <a:pt x="2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50"/>
            <p:cNvSpPr/>
            <p:nvPr/>
          </p:nvSpPr>
          <p:spPr>
            <a:xfrm>
              <a:off x="4613175" y="3474625"/>
              <a:ext cx="2125" cy="2575"/>
            </a:xfrm>
            <a:custGeom>
              <a:rect b="b" l="l" r="r" t="t"/>
              <a:pathLst>
                <a:path extrusionOk="0" h="103" w="85">
                  <a:moveTo>
                    <a:pt x="1" y="1"/>
                  </a:moveTo>
                  <a:lnTo>
                    <a:pt x="1" y="1"/>
                  </a:lnTo>
                  <a:cubicBezTo>
                    <a:pt x="10" y="19"/>
                    <a:pt x="29" y="29"/>
                    <a:pt x="38" y="56"/>
                  </a:cubicBezTo>
                  <a:cubicBezTo>
                    <a:pt x="47" y="75"/>
                    <a:pt x="66" y="94"/>
                    <a:pt x="84" y="103"/>
                  </a:cubicBezTo>
                  <a:cubicBezTo>
                    <a:pt x="75" y="75"/>
                    <a:pt x="66" y="56"/>
                    <a:pt x="47" y="47"/>
                  </a:cubicBezTo>
                  <a:cubicBezTo>
                    <a:pt x="38" y="1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50"/>
            <p:cNvSpPr/>
            <p:nvPr/>
          </p:nvSpPr>
          <p:spPr>
            <a:xfrm>
              <a:off x="4614125" y="3471600"/>
              <a:ext cx="2575" cy="3750"/>
            </a:xfrm>
            <a:custGeom>
              <a:rect b="b" l="l" r="r" t="t"/>
              <a:pathLst>
                <a:path extrusionOk="0" h="150" w="103">
                  <a:moveTo>
                    <a:pt x="0" y="1"/>
                  </a:moveTo>
                  <a:lnTo>
                    <a:pt x="0" y="1"/>
                  </a:lnTo>
                  <a:cubicBezTo>
                    <a:pt x="9" y="38"/>
                    <a:pt x="37" y="57"/>
                    <a:pt x="46" y="85"/>
                  </a:cubicBezTo>
                  <a:cubicBezTo>
                    <a:pt x="56" y="103"/>
                    <a:pt x="84" y="131"/>
                    <a:pt x="102" y="150"/>
                  </a:cubicBezTo>
                  <a:cubicBezTo>
                    <a:pt x="93" y="122"/>
                    <a:pt x="84" y="94"/>
                    <a:pt x="56" y="75"/>
                  </a:cubicBezTo>
                  <a:cubicBezTo>
                    <a:pt x="46" y="47"/>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50"/>
            <p:cNvSpPr/>
            <p:nvPr/>
          </p:nvSpPr>
          <p:spPr>
            <a:xfrm>
              <a:off x="4588325" y="3486950"/>
              <a:ext cx="5150" cy="2525"/>
            </a:xfrm>
            <a:custGeom>
              <a:rect b="b" l="l" r="r" t="t"/>
              <a:pathLst>
                <a:path extrusionOk="0" h="101" w="206">
                  <a:moveTo>
                    <a:pt x="1" y="0"/>
                  </a:moveTo>
                  <a:lnTo>
                    <a:pt x="1" y="0"/>
                  </a:lnTo>
                  <a:cubicBezTo>
                    <a:pt x="10" y="28"/>
                    <a:pt x="38" y="37"/>
                    <a:pt x="47" y="37"/>
                  </a:cubicBezTo>
                  <a:cubicBezTo>
                    <a:pt x="56" y="47"/>
                    <a:pt x="66" y="65"/>
                    <a:pt x="94" y="74"/>
                  </a:cubicBezTo>
                  <a:cubicBezTo>
                    <a:pt x="120" y="88"/>
                    <a:pt x="151" y="101"/>
                    <a:pt x="177" y="101"/>
                  </a:cubicBezTo>
                  <a:cubicBezTo>
                    <a:pt x="187" y="101"/>
                    <a:pt x="197" y="98"/>
                    <a:pt x="205" y="93"/>
                  </a:cubicBezTo>
                  <a:cubicBezTo>
                    <a:pt x="187" y="84"/>
                    <a:pt x="159" y="84"/>
                    <a:pt x="149" y="74"/>
                  </a:cubicBezTo>
                  <a:cubicBezTo>
                    <a:pt x="140" y="65"/>
                    <a:pt x="112" y="65"/>
                    <a:pt x="103" y="47"/>
                  </a:cubicBezTo>
                  <a:cubicBezTo>
                    <a:pt x="66" y="3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50"/>
            <p:cNvSpPr/>
            <p:nvPr/>
          </p:nvSpPr>
          <p:spPr>
            <a:xfrm>
              <a:off x="4590650" y="3487400"/>
              <a:ext cx="4675" cy="1375"/>
            </a:xfrm>
            <a:custGeom>
              <a:rect b="b" l="l" r="r" t="t"/>
              <a:pathLst>
                <a:path extrusionOk="0" h="55" w="187">
                  <a:moveTo>
                    <a:pt x="1" y="1"/>
                  </a:moveTo>
                  <a:cubicBezTo>
                    <a:pt x="10" y="10"/>
                    <a:pt x="19" y="19"/>
                    <a:pt x="38" y="19"/>
                  </a:cubicBezTo>
                  <a:cubicBezTo>
                    <a:pt x="47" y="29"/>
                    <a:pt x="66" y="47"/>
                    <a:pt x="84" y="47"/>
                  </a:cubicBezTo>
                  <a:cubicBezTo>
                    <a:pt x="98" y="52"/>
                    <a:pt x="114" y="54"/>
                    <a:pt x="132" y="54"/>
                  </a:cubicBezTo>
                  <a:cubicBezTo>
                    <a:pt x="149" y="54"/>
                    <a:pt x="168" y="52"/>
                    <a:pt x="186" y="47"/>
                  </a:cubicBezTo>
                  <a:lnTo>
                    <a:pt x="140" y="29"/>
                  </a:lnTo>
                  <a:cubicBezTo>
                    <a:pt x="121" y="29"/>
                    <a:pt x="103" y="19"/>
                    <a:pt x="94" y="19"/>
                  </a:cubicBezTo>
                  <a:cubicBezTo>
                    <a:pt x="56" y="1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50"/>
            <p:cNvSpPr/>
            <p:nvPr/>
          </p:nvSpPr>
          <p:spPr>
            <a:xfrm>
              <a:off x="4593450" y="3486950"/>
              <a:ext cx="5125" cy="1175"/>
            </a:xfrm>
            <a:custGeom>
              <a:rect b="b" l="l" r="r" t="t"/>
              <a:pathLst>
                <a:path extrusionOk="0" h="47" w="205">
                  <a:moveTo>
                    <a:pt x="0" y="0"/>
                  </a:moveTo>
                  <a:cubicBezTo>
                    <a:pt x="37" y="28"/>
                    <a:pt x="74" y="37"/>
                    <a:pt x="112" y="47"/>
                  </a:cubicBezTo>
                  <a:lnTo>
                    <a:pt x="158" y="47"/>
                  </a:lnTo>
                  <a:cubicBezTo>
                    <a:pt x="167" y="47"/>
                    <a:pt x="186" y="47"/>
                    <a:pt x="205" y="37"/>
                  </a:cubicBezTo>
                  <a:lnTo>
                    <a:pt x="158" y="28"/>
                  </a:lnTo>
                  <a:cubicBezTo>
                    <a:pt x="139" y="19"/>
                    <a:pt x="121" y="19"/>
                    <a:pt x="112" y="19"/>
                  </a:cubicBezTo>
                  <a:cubicBezTo>
                    <a:pt x="74" y="0"/>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50"/>
            <p:cNvSpPr/>
            <p:nvPr/>
          </p:nvSpPr>
          <p:spPr>
            <a:xfrm>
              <a:off x="4596925" y="3489275"/>
              <a:ext cx="5375" cy="950"/>
            </a:xfrm>
            <a:custGeom>
              <a:rect b="b" l="l" r="r" t="t"/>
              <a:pathLst>
                <a:path extrusionOk="0" h="38" w="215">
                  <a:moveTo>
                    <a:pt x="112" y="0"/>
                  </a:moveTo>
                  <a:cubicBezTo>
                    <a:pt x="75" y="0"/>
                    <a:pt x="38" y="0"/>
                    <a:pt x="0" y="19"/>
                  </a:cubicBezTo>
                  <a:cubicBezTo>
                    <a:pt x="38" y="19"/>
                    <a:pt x="75" y="28"/>
                    <a:pt x="112" y="37"/>
                  </a:cubicBezTo>
                  <a:cubicBezTo>
                    <a:pt x="131" y="28"/>
                    <a:pt x="140" y="28"/>
                    <a:pt x="168" y="28"/>
                  </a:cubicBezTo>
                  <a:cubicBezTo>
                    <a:pt x="177" y="19"/>
                    <a:pt x="205" y="19"/>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50"/>
            <p:cNvSpPr/>
            <p:nvPr/>
          </p:nvSpPr>
          <p:spPr>
            <a:xfrm>
              <a:off x="4601100" y="3487875"/>
              <a:ext cx="5600" cy="450"/>
            </a:xfrm>
            <a:custGeom>
              <a:rect b="b" l="l" r="r" t="t"/>
              <a:pathLst>
                <a:path extrusionOk="0" h="18" w="224">
                  <a:moveTo>
                    <a:pt x="1" y="0"/>
                  </a:moveTo>
                  <a:cubicBezTo>
                    <a:pt x="26" y="7"/>
                    <a:pt x="48" y="18"/>
                    <a:pt x="70" y="18"/>
                  </a:cubicBezTo>
                  <a:cubicBezTo>
                    <a:pt x="81" y="18"/>
                    <a:pt x="91" y="15"/>
                    <a:pt x="103" y="10"/>
                  </a:cubicBezTo>
                  <a:lnTo>
                    <a:pt x="159" y="10"/>
                  </a:lnTo>
                  <a:cubicBezTo>
                    <a:pt x="187" y="10"/>
                    <a:pt x="205" y="1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50"/>
            <p:cNvSpPr/>
            <p:nvPr/>
          </p:nvSpPr>
          <p:spPr>
            <a:xfrm>
              <a:off x="4595525" y="3476250"/>
              <a:ext cx="2350" cy="725"/>
            </a:xfrm>
            <a:custGeom>
              <a:rect b="b" l="l" r="r" t="t"/>
              <a:pathLst>
                <a:path extrusionOk="0" h="29" w="94">
                  <a:moveTo>
                    <a:pt x="1" y="1"/>
                  </a:moveTo>
                  <a:cubicBezTo>
                    <a:pt x="10" y="10"/>
                    <a:pt x="29" y="29"/>
                    <a:pt x="47" y="29"/>
                  </a:cubicBezTo>
                  <a:lnTo>
                    <a:pt x="94" y="29"/>
                  </a:lnTo>
                  <a:cubicBezTo>
                    <a:pt x="84" y="10"/>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50"/>
            <p:cNvSpPr/>
            <p:nvPr/>
          </p:nvSpPr>
          <p:spPr>
            <a:xfrm>
              <a:off x="4594125" y="3474875"/>
              <a:ext cx="2350" cy="475"/>
            </a:xfrm>
            <a:custGeom>
              <a:rect b="b" l="l" r="r" t="t"/>
              <a:pathLst>
                <a:path extrusionOk="0" h="19" w="94">
                  <a:moveTo>
                    <a:pt x="1" y="0"/>
                  </a:moveTo>
                  <a:cubicBezTo>
                    <a:pt x="10" y="19"/>
                    <a:pt x="20" y="19"/>
                    <a:pt x="47" y="19"/>
                  </a:cubicBezTo>
                  <a:lnTo>
                    <a:pt x="94" y="19"/>
                  </a:lnTo>
                  <a:cubicBezTo>
                    <a:pt x="85" y="9"/>
                    <a:pt x="57"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50"/>
            <p:cNvSpPr/>
            <p:nvPr/>
          </p:nvSpPr>
          <p:spPr>
            <a:xfrm>
              <a:off x="4608550" y="3487175"/>
              <a:ext cx="3500" cy="725"/>
            </a:xfrm>
            <a:custGeom>
              <a:rect b="b" l="l" r="r" t="t"/>
              <a:pathLst>
                <a:path extrusionOk="0" h="29" w="140">
                  <a:moveTo>
                    <a:pt x="74" y="0"/>
                  </a:moveTo>
                  <a:cubicBezTo>
                    <a:pt x="46" y="19"/>
                    <a:pt x="28" y="19"/>
                    <a:pt x="0" y="28"/>
                  </a:cubicBezTo>
                  <a:lnTo>
                    <a:pt x="74" y="28"/>
                  </a:lnTo>
                  <a:cubicBezTo>
                    <a:pt x="84" y="28"/>
                    <a:pt x="93" y="19"/>
                    <a:pt x="102" y="19"/>
                  </a:cubicBezTo>
                  <a:cubicBezTo>
                    <a:pt x="121" y="19"/>
                    <a:pt x="130" y="19"/>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50"/>
            <p:cNvSpPr/>
            <p:nvPr/>
          </p:nvSpPr>
          <p:spPr>
            <a:xfrm>
              <a:off x="4870775" y="3308000"/>
              <a:ext cx="34875" cy="35750"/>
            </a:xfrm>
            <a:custGeom>
              <a:rect b="b" l="l" r="r" t="t"/>
              <a:pathLst>
                <a:path extrusionOk="0" h="1430" w="1395">
                  <a:moveTo>
                    <a:pt x="679" y="0"/>
                  </a:moveTo>
                  <a:cubicBezTo>
                    <a:pt x="667" y="0"/>
                    <a:pt x="654" y="1"/>
                    <a:pt x="641" y="4"/>
                  </a:cubicBezTo>
                  <a:cubicBezTo>
                    <a:pt x="558" y="41"/>
                    <a:pt x="521" y="134"/>
                    <a:pt x="511" y="218"/>
                  </a:cubicBezTo>
                  <a:cubicBezTo>
                    <a:pt x="502" y="302"/>
                    <a:pt x="521" y="394"/>
                    <a:pt x="502" y="469"/>
                  </a:cubicBezTo>
                  <a:cubicBezTo>
                    <a:pt x="456" y="394"/>
                    <a:pt x="419" y="320"/>
                    <a:pt x="353" y="274"/>
                  </a:cubicBezTo>
                  <a:cubicBezTo>
                    <a:pt x="309" y="246"/>
                    <a:pt x="258" y="228"/>
                    <a:pt x="211" y="228"/>
                  </a:cubicBezTo>
                  <a:cubicBezTo>
                    <a:pt x="178" y="228"/>
                    <a:pt x="147" y="236"/>
                    <a:pt x="121" y="255"/>
                  </a:cubicBezTo>
                  <a:cubicBezTo>
                    <a:pt x="0" y="320"/>
                    <a:pt x="28" y="487"/>
                    <a:pt x="75" y="608"/>
                  </a:cubicBezTo>
                  <a:cubicBezTo>
                    <a:pt x="186" y="915"/>
                    <a:pt x="381" y="1193"/>
                    <a:pt x="632" y="1398"/>
                  </a:cubicBezTo>
                  <a:cubicBezTo>
                    <a:pt x="655" y="1421"/>
                    <a:pt x="682" y="1429"/>
                    <a:pt x="711" y="1429"/>
                  </a:cubicBezTo>
                  <a:cubicBezTo>
                    <a:pt x="776" y="1429"/>
                    <a:pt x="850" y="1384"/>
                    <a:pt x="902" y="1351"/>
                  </a:cubicBezTo>
                  <a:cubicBezTo>
                    <a:pt x="1125" y="1138"/>
                    <a:pt x="1310" y="868"/>
                    <a:pt x="1366" y="552"/>
                  </a:cubicBezTo>
                  <a:cubicBezTo>
                    <a:pt x="1394" y="459"/>
                    <a:pt x="1394" y="357"/>
                    <a:pt x="1357" y="264"/>
                  </a:cubicBezTo>
                  <a:cubicBezTo>
                    <a:pt x="1315" y="181"/>
                    <a:pt x="1236" y="113"/>
                    <a:pt x="1154" y="113"/>
                  </a:cubicBezTo>
                  <a:cubicBezTo>
                    <a:pt x="1144" y="113"/>
                    <a:pt x="1134" y="114"/>
                    <a:pt x="1125" y="116"/>
                  </a:cubicBezTo>
                  <a:cubicBezTo>
                    <a:pt x="1022" y="125"/>
                    <a:pt x="967" y="236"/>
                    <a:pt x="920" y="329"/>
                  </a:cubicBezTo>
                  <a:cubicBezTo>
                    <a:pt x="911" y="255"/>
                    <a:pt x="892" y="171"/>
                    <a:pt x="846" y="97"/>
                  </a:cubicBezTo>
                  <a:cubicBezTo>
                    <a:pt x="806" y="42"/>
                    <a:pt x="747" y="0"/>
                    <a:pt x="67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50"/>
            <p:cNvSpPr/>
            <p:nvPr/>
          </p:nvSpPr>
          <p:spPr>
            <a:xfrm>
              <a:off x="4871000" y="3307100"/>
              <a:ext cx="34400" cy="36725"/>
            </a:xfrm>
            <a:custGeom>
              <a:rect b="b" l="l" r="r" t="t"/>
              <a:pathLst>
                <a:path extrusionOk="0" h="1469" w="1376">
                  <a:moveTo>
                    <a:pt x="674" y="1"/>
                  </a:moveTo>
                  <a:cubicBezTo>
                    <a:pt x="651" y="1"/>
                    <a:pt x="628" y="8"/>
                    <a:pt x="605" y="22"/>
                  </a:cubicBezTo>
                  <a:cubicBezTo>
                    <a:pt x="558" y="40"/>
                    <a:pt x="521" y="77"/>
                    <a:pt x="512" y="115"/>
                  </a:cubicBezTo>
                  <a:cubicBezTo>
                    <a:pt x="493" y="161"/>
                    <a:pt x="484" y="198"/>
                    <a:pt x="484" y="235"/>
                  </a:cubicBezTo>
                  <a:lnTo>
                    <a:pt x="484" y="430"/>
                  </a:lnTo>
                  <a:cubicBezTo>
                    <a:pt x="447" y="384"/>
                    <a:pt x="410" y="319"/>
                    <a:pt x="363" y="282"/>
                  </a:cubicBezTo>
                  <a:cubicBezTo>
                    <a:pt x="326" y="263"/>
                    <a:pt x="298" y="235"/>
                    <a:pt x="252" y="226"/>
                  </a:cubicBezTo>
                  <a:cubicBezTo>
                    <a:pt x="236" y="222"/>
                    <a:pt x="219" y="220"/>
                    <a:pt x="201" y="220"/>
                  </a:cubicBezTo>
                  <a:cubicBezTo>
                    <a:pt x="176" y="220"/>
                    <a:pt x="149" y="224"/>
                    <a:pt x="121" y="235"/>
                  </a:cubicBezTo>
                  <a:cubicBezTo>
                    <a:pt x="84" y="254"/>
                    <a:pt x="47" y="282"/>
                    <a:pt x="29" y="319"/>
                  </a:cubicBezTo>
                  <a:cubicBezTo>
                    <a:pt x="19" y="356"/>
                    <a:pt x="1" y="403"/>
                    <a:pt x="1" y="440"/>
                  </a:cubicBezTo>
                  <a:cubicBezTo>
                    <a:pt x="1" y="523"/>
                    <a:pt x="29" y="588"/>
                    <a:pt x="66" y="663"/>
                  </a:cubicBezTo>
                  <a:cubicBezTo>
                    <a:pt x="121" y="802"/>
                    <a:pt x="205" y="932"/>
                    <a:pt x="298" y="1062"/>
                  </a:cubicBezTo>
                  <a:cubicBezTo>
                    <a:pt x="205" y="932"/>
                    <a:pt x="131" y="802"/>
                    <a:pt x="75" y="663"/>
                  </a:cubicBezTo>
                  <a:cubicBezTo>
                    <a:pt x="38" y="588"/>
                    <a:pt x="19" y="505"/>
                    <a:pt x="19" y="440"/>
                  </a:cubicBezTo>
                  <a:cubicBezTo>
                    <a:pt x="19" y="403"/>
                    <a:pt x="19" y="365"/>
                    <a:pt x="38" y="338"/>
                  </a:cubicBezTo>
                  <a:cubicBezTo>
                    <a:pt x="47" y="300"/>
                    <a:pt x="84" y="272"/>
                    <a:pt x="121" y="263"/>
                  </a:cubicBezTo>
                  <a:cubicBezTo>
                    <a:pt x="140" y="259"/>
                    <a:pt x="156" y="256"/>
                    <a:pt x="173" y="256"/>
                  </a:cubicBezTo>
                  <a:cubicBezTo>
                    <a:pt x="189" y="256"/>
                    <a:pt x="205" y="259"/>
                    <a:pt x="224" y="263"/>
                  </a:cubicBezTo>
                  <a:cubicBezTo>
                    <a:pt x="261" y="272"/>
                    <a:pt x="298" y="291"/>
                    <a:pt x="317" y="310"/>
                  </a:cubicBezTo>
                  <a:cubicBezTo>
                    <a:pt x="372" y="356"/>
                    <a:pt x="410" y="430"/>
                    <a:pt x="456" y="495"/>
                  </a:cubicBezTo>
                  <a:lnTo>
                    <a:pt x="484" y="542"/>
                  </a:lnTo>
                  <a:lnTo>
                    <a:pt x="493" y="495"/>
                  </a:lnTo>
                  <a:cubicBezTo>
                    <a:pt x="512" y="412"/>
                    <a:pt x="502" y="319"/>
                    <a:pt x="502" y="235"/>
                  </a:cubicBezTo>
                  <a:cubicBezTo>
                    <a:pt x="502" y="207"/>
                    <a:pt x="512" y="161"/>
                    <a:pt x="530" y="124"/>
                  </a:cubicBezTo>
                  <a:cubicBezTo>
                    <a:pt x="540" y="87"/>
                    <a:pt x="577" y="68"/>
                    <a:pt x="595" y="49"/>
                  </a:cubicBezTo>
                  <a:cubicBezTo>
                    <a:pt x="614" y="45"/>
                    <a:pt x="632" y="43"/>
                    <a:pt x="650" y="43"/>
                  </a:cubicBezTo>
                  <a:cubicBezTo>
                    <a:pt x="667" y="43"/>
                    <a:pt x="684" y="45"/>
                    <a:pt x="698" y="49"/>
                  </a:cubicBezTo>
                  <a:cubicBezTo>
                    <a:pt x="735" y="68"/>
                    <a:pt x="763" y="87"/>
                    <a:pt x="781" y="124"/>
                  </a:cubicBezTo>
                  <a:cubicBezTo>
                    <a:pt x="828" y="180"/>
                    <a:pt x="837" y="272"/>
                    <a:pt x="855" y="356"/>
                  </a:cubicBezTo>
                  <a:lnTo>
                    <a:pt x="865" y="440"/>
                  </a:lnTo>
                  <a:lnTo>
                    <a:pt x="902" y="365"/>
                  </a:lnTo>
                  <a:cubicBezTo>
                    <a:pt x="920" y="338"/>
                    <a:pt x="930" y="282"/>
                    <a:pt x="958" y="254"/>
                  </a:cubicBezTo>
                  <a:cubicBezTo>
                    <a:pt x="976" y="217"/>
                    <a:pt x="1013" y="180"/>
                    <a:pt x="1051" y="170"/>
                  </a:cubicBezTo>
                  <a:cubicBezTo>
                    <a:pt x="1066" y="155"/>
                    <a:pt x="1090" y="148"/>
                    <a:pt x="1113" y="148"/>
                  </a:cubicBezTo>
                  <a:cubicBezTo>
                    <a:pt x="1131" y="148"/>
                    <a:pt x="1150" y="153"/>
                    <a:pt x="1162" y="161"/>
                  </a:cubicBezTo>
                  <a:cubicBezTo>
                    <a:pt x="1199" y="170"/>
                    <a:pt x="1236" y="189"/>
                    <a:pt x="1274" y="226"/>
                  </a:cubicBezTo>
                  <a:cubicBezTo>
                    <a:pt x="1292" y="263"/>
                    <a:pt x="1320" y="300"/>
                    <a:pt x="1329" y="347"/>
                  </a:cubicBezTo>
                  <a:cubicBezTo>
                    <a:pt x="1339" y="393"/>
                    <a:pt x="1339" y="430"/>
                    <a:pt x="1339" y="468"/>
                  </a:cubicBezTo>
                  <a:cubicBezTo>
                    <a:pt x="1339" y="514"/>
                    <a:pt x="1329" y="560"/>
                    <a:pt x="1311" y="598"/>
                  </a:cubicBezTo>
                  <a:cubicBezTo>
                    <a:pt x="1301" y="644"/>
                    <a:pt x="1292" y="681"/>
                    <a:pt x="1283" y="728"/>
                  </a:cubicBezTo>
                  <a:cubicBezTo>
                    <a:pt x="1218" y="904"/>
                    <a:pt x="1143" y="1053"/>
                    <a:pt x="1023" y="1192"/>
                  </a:cubicBezTo>
                  <a:cubicBezTo>
                    <a:pt x="1143" y="1053"/>
                    <a:pt x="1236" y="904"/>
                    <a:pt x="1292" y="728"/>
                  </a:cubicBezTo>
                  <a:cubicBezTo>
                    <a:pt x="1301" y="681"/>
                    <a:pt x="1311" y="644"/>
                    <a:pt x="1329" y="598"/>
                  </a:cubicBezTo>
                  <a:cubicBezTo>
                    <a:pt x="1339" y="551"/>
                    <a:pt x="1348" y="505"/>
                    <a:pt x="1348" y="468"/>
                  </a:cubicBezTo>
                  <a:cubicBezTo>
                    <a:pt x="1376" y="430"/>
                    <a:pt x="1376" y="384"/>
                    <a:pt x="1366" y="347"/>
                  </a:cubicBezTo>
                  <a:cubicBezTo>
                    <a:pt x="1348" y="300"/>
                    <a:pt x="1339" y="254"/>
                    <a:pt x="1301" y="217"/>
                  </a:cubicBezTo>
                  <a:cubicBezTo>
                    <a:pt x="1274" y="180"/>
                    <a:pt x="1236" y="152"/>
                    <a:pt x="1190" y="133"/>
                  </a:cubicBezTo>
                  <a:cubicBezTo>
                    <a:pt x="1173" y="130"/>
                    <a:pt x="1155" y="128"/>
                    <a:pt x="1137" y="128"/>
                  </a:cubicBezTo>
                  <a:cubicBezTo>
                    <a:pt x="1105" y="128"/>
                    <a:pt x="1074" y="134"/>
                    <a:pt x="1051" y="152"/>
                  </a:cubicBezTo>
                  <a:cubicBezTo>
                    <a:pt x="1004" y="170"/>
                    <a:pt x="967" y="207"/>
                    <a:pt x="948" y="235"/>
                  </a:cubicBezTo>
                  <a:cubicBezTo>
                    <a:pt x="930" y="263"/>
                    <a:pt x="920" y="272"/>
                    <a:pt x="911" y="300"/>
                  </a:cubicBezTo>
                  <a:cubicBezTo>
                    <a:pt x="911" y="272"/>
                    <a:pt x="902" y="263"/>
                    <a:pt x="902" y="235"/>
                  </a:cubicBezTo>
                  <a:cubicBezTo>
                    <a:pt x="883" y="198"/>
                    <a:pt x="874" y="161"/>
                    <a:pt x="855" y="115"/>
                  </a:cubicBezTo>
                  <a:cubicBezTo>
                    <a:pt x="828" y="77"/>
                    <a:pt x="790" y="40"/>
                    <a:pt x="744" y="22"/>
                  </a:cubicBezTo>
                  <a:cubicBezTo>
                    <a:pt x="721" y="8"/>
                    <a:pt x="698" y="1"/>
                    <a:pt x="674" y="1"/>
                  </a:cubicBezTo>
                  <a:close/>
                  <a:moveTo>
                    <a:pt x="298" y="1062"/>
                  </a:moveTo>
                  <a:cubicBezTo>
                    <a:pt x="391" y="1192"/>
                    <a:pt x="493" y="1313"/>
                    <a:pt x="605" y="1397"/>
                  </a:cubicBezTo>
                  <a:cubicBezTo>
                    <a:pt x="493" y="1294"/>
                    <a:pt x="391" y="1183"/>
                    <a:pt x="298" y="1062"/>
                  </a:cubicBezTo>
                  <a:close/>
                  <a:moveTo>
                    <a:pt x="595" y="1425"/>
                  </a:moveTo>
                  <a:lnTo>
                    <a:pt x="595" y="1425"/>
                  </a:lnTo>
                  <a:cubicBezTo>
                    <a:pt x="605" y="1452"/>
                    <a:pt x="632" y="1462"/>
                    <a:pt x="651" y="1462"/>
                  </a:cubicBezTo>
                  <a:cubicBezTo>
                    <a:pt x="632" y="1452"/>
                    <a:pt x="605" y="1434"/>
                    <a:pt x="595" y="1425"/>
                  </a:cubicBezTo>
                  <a:close/>
                  <a:moveTo>
                    <a:pt x="837" y="1387"/>
                  </a:moveTo>
                  <a:cubicBezTo>
                    <a:pt x="809" y="1415"/>
                    <a:pt x="772" y="1452"/>
                    <a:pt x="725" y="1462"/>
                  </a:cubicBezTo>
                  <a:cubicBezTo>
                    <a:pt x="772" y="1452"/>
                    <a:pt x="809" y="1425"/>
                    <a:pt x="837" y="1387"/>
                  </a:cubicBezTo>
                  <a:close/>
                  <a:moveTo>
                    <a:pt x="651" y="1462"/>
                  </a:moveTo>
                  <a:cubicBezTo>
                    <a:pt x="665" y="1466"/>
                    <a:pt x="677" y="1469"/>
                    <a:pt x="688" y="1469"/>
                  </a:cubicBezTo>
                  <a:cubicBezTo>
                    <a:pt x="700" y="1469"/>
                    <a:pt x="711" y="1466"/>
                    <a:pt x="725" y="146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50"/>
            <p:cNvSpPr/>
            <p:nvPr/>
          </p:nvSpPr>
          <p:spPr>
            <a:xfrm>
              <a:off x="4883075" y="3319475"/>
              <a:ext cx="4900" cy="24175"/>
            </a:xfrm>
            <a:custGeom>
              <a:rect b="b" l="l" r="r" t="t"/>
              <a:pathLst>
                <a:path extrusionOk="0" h="967" w="196">
                  <a:moveTo>
                    <a:pt x="1" y="1"/>
                  </a:moveTo>
                  <a:cubicBezTo>
                    <a:pt x="19" y="84"/>
                    <a:pt x="29" y="168"/>
                    <a:pt x="29" y="242"/>
                  </a:cubicBezTo>
                  <a:lnTo>
                    <a:pt x="94" y="493"/>
                  </a:lnTo>
                  <a:lnTo>
                    <a:pt x="149" y="734"/>
                  </a:lnTo>
                  <a:cubicBezTo>
                    <a:pt x="159" y="772"/>
                    <a:pt x="159" y="818"/>
                    <a:pt x="168" y="846"/>
                  </a:cubicBezTo>
                  <a:cubicBezTo>
                    <a:pt x="187" y="883"/>
                    <a:pt x="196" y="920"/>
                    <a:pt x="196" y="967"/>
                  </a:cubicBezTo>
                  <a:cubicBezTo>
                    <a:pt x="196" y="883"/>
                    <a:pt x="187" y="799"/>
                    <a:pt x="168" y="725"/>
                  </a:cubicBezTo>
                  <a:cubicBezTo>
                    <a:pt x="159" y="642"/>
                    <a:pt x="149" y="558"/>
                    <a:pt x="122" y="474"/>
                  </a:cubicBezTo>
                  <a:cubicBezTo>
                    <a:pt x="112" y="400"/>
                    <a:pt x="94" y="316"/>
                    <a:pt x="66" y="233"/>
                  </a:cubicBezTo>
                  <a:cubicBezTo>
                    <a:pt x="47" y="168"/>
                    <a:pt x="19"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50"/>
            <p:cNvSpPr/>
            <p:nvPr/>
          </p:nvSpPr>
          <p:spPr>
            <a:xfrm>
              <a:off x="4889125" y="3316675"/>
              <a:ext cx="3975" cy="26975"/>
            </a:xfrm>
            <a:custGeom>
              <a:rect b="b" l="l" r="r" t="t"/>
              <a:pathLst>
                <a:path extrusionOk="0" h="1079" w="159">
                  <a:moveTo>
                    <a:pt x="158" y="1"/>
                  </a:moveTo>
                  <a:lnTo>
                    <a:pt x="158" y="1"/>
                  </a:lnTo>
                  <a:cubicBezTo>
                    <a:pt x="157" y="9"/>
                    <a:pt x="157" y="17"/>
                    <a:pt x="156" y="26"/>
                  </a:cubicBezTo>
                  <a:lnTo>
                    <a:pt x="156" y="26"/>
                  </a:lnTo>
                  <a:cubicBezTo>
                    <a:pt x="157" y="18"/>
                    <a:pt x="158" y="9"/>
                    <a:pt x="158" y="1"/>
                  </a:cubicBezTo>
                  <a:close/>
                  <a:moveTo>
                    <a:pt x="156" y="26"/>
                  </a:moveTo>
                  <a:cubicBezTo>
                    <a:pt x="146" y="110"/>
                    <a:pt x="128" y="193"/>
                    <a:pt x="103" y="261"/>
                  </a:cubicBezTo>
                  <a:cubicBezTo>
                    <a:pt x="84" y="345"/>
                    <a:pt x="65" y="438"/>
                    <a:pt x="56" y="531"/>
                  </a:cubicBezTo>
                  <a:cubicBezTo>
                    <a:pt x="47" y="614"/>
                    <a:pt x="28" y="707"/>
                    <a:pt x="19" y="800"/>
                  </a:cubicBezTo>
                  <a:cubicBezTo>
                    <a:pt x="10" y="893"/>
                    <a:pt x="0" y="986"/>
                    <a:pt x="0" y="1079"/>
                  </a:cubicBezTo>
                  <a:cubicBezTo>
                    <a:pt x="10" y="1032"/>
                    <a:pt x="10" y="986"/>
                    <a:pt x="19" y="939"/>
                  </a:cubicBezTo>
                  <a:cubicBezTo>
                    <a:pt x="38" y="893"/>
                    <a:pt x="38" y="846"/>
                    <a:pt x="47" y="800"/>
                  </a:cubicBezTo>
                  <a:lnTo>
                    <a:pt x="93" y="531"/>
                  </a:lnTo>
                  <a:lnTo>
                    <a:pt x="130" y="261"/>
                  </a:lnTo>
                  <a:cubicBezTo>
                    <a:pt x="139" y="194"/>
                    <a:pt x="147" y="104"/>
                    <a:pt x="156" y="2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50"/>
            <p:cNvSpPr/>
            <p:nvPr/>
          </p:nvSpPr>
          <p:spPr>
            <a:xfrm>
              <a:off x="4886575" y="3328300"/>
              <a:ext cx="1400" cy="7000"/>
            </a:xfrm>
            <a:custGeom>
              <a:rect b="b" l="l" r="r" t="t"/>
              <a:pathLst>
                <a:path extrusionOk="0" h="280" w="56">
                  <a:moveTo>
                    <a:pt x="0" y="1"/>
                  </a:moveTo>
                  <a:cubicBezTo>
                    <a:pt x="0" y="47"/>
                    <a:pt x="9" y="93"/>
                    <a:pt x="9" y="140"/>
                  </a:cubicBezTo>
                  <a:cubicBezTo>
                    <a:pt x="19" y="158"/>
                    <a:pt x="19" y="186"/>
                    <a:pt x="28" y="205"/>
                  </a:cubicBezTo>
                  <a:cubicBezTo>
                    <a:pt x="47" y="233"/>
                    <a:pt x="47" y="251"/>
                    <a:pt x="56" y="279"/>
                  </a:cubicBezTo>
                  <a:lnTo>
                    <a:pt x="56" y="205"/>
                  </a:lnTo>
                  <a:cubicBezTo>
                    <a:pt x="56" y="186"/>
                    <a:pt x="47" y="158"/>
                    <a:pt x="47" y="140"/>
                  </a:cubicBezTo>
                  <a:cubicBezTo>
                    <a:pt x="28" y="84"/>
                    <a:pt x="19"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50"/>
            <p:cNvSpPr/>
            <p:nvPr/>
          </p:nvSpPr>
          <p:spPr>
            <a:xfrm>
              <a:off x="4886100" y="3325525"/>
              <a:ext cx="1650" cy="4200"/>
            </a:xfrm>
            <a:custGeom>
              <a:rect b="b" l="l" r="r" t="t"/>
              <a:pathLst>
                <a:path extrusionOk="0" h="168" w="66">
                  <a:moveTo>
                    <a:pt x="1" y="0"/>
                  </a:moveTo>
                  <a:cubicBezTo>
                    <a:pt x="19" y="28"/>
                    <a:pt x="28" y="65"/>
                    <a:pt x="28" y="93"/>
                  </a:cubicBezTo>
                  <a:cubicBezTo>
                    <a:pt x="28" y="112"/>
                    <a:pt x="28" y="121"/>
                    <a:pt x="38" y="130"/>
                  </a:cubicBezTo>
                  <a:cubicBezTo>
                    <a:pt x="47" y="139"/>
                    <a:pt x="66" y="158"/>
                    <a:pt x="66" y="167"/>
                  </a:cubicBezTo>
                  <a:lnTo>
                    <a:pt x="66" y="121"/>
                  </a:lnTo>
                  <a:cubicBezTo>
                    <a:pt x="66" y="93"/>
                    <a:pt x="47" y="84"/>
                    <a:pt x="47" y="74"/>
                  </a:cubicBezTo>
                  <a:cubicBezTo>
                    <a:pt x="38" y="46"/>
                    <a:pt x="2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50"/>
            <p:cNvSpPr/>
            <p:nvPr/>
          </p:nvSpPr>
          <p:spPr>
            <a:xfrm>
              <a:off x="4888200" y="3325050"/>
              <a:ext cx="950" cy="6750"/>
            </a:xfrm>
            <a:custGeom>
              <a:rect b="b" l="l" r="r" t="t"/>
              <a:pathLst>
                <a:path extrusionOk="0" h="270" w="38">
                  <a:moveTo>
                    <a:pt x="10" y="0"/>
                  </a:moveTo>
                  <a:cubicBezTo>
                    <a:pt x="0" y="38"/>
                    <a:pt x="10" y="84"/>
                    <a:pt x="0" y="140"/>
                  </a:cubicBezTo>
                  <a:cubicBezTo>
                    <a:pt x="10" y="186"/>
                    <a:pt x="10" y="223"/>
                    <a:pt x="28" y="270"/>
                  </a:cubicBezTo>
                  <a:cubicBezTo>
                    <a:pt x="37" y="242"/>
                    <a:pt x="37" y="223"/>
                    <a:pt x="37" y="196"/>
                  </a:cubicBezTo>
                  <a:lnTo>
                    <a:pt x="37" y="131"/>
                  </a:lnTo>
                  <a:cubicBezTo>
                    <a:pt x="37" y="84"/>
                    <a:pt x="28"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50"/>
            <p:cNvSpPr/>
            <p:nvPr/>
          </p:nvSpPr>
          <p:spPr>
            <a:xfrm>
              <a:off x="4888900" y="3333650"/>
              <a:ext cx="475" cy="4200"/>
            </a:xfrm>
            <a:custGeom>
              <a:rect b="b" l="l" r="r" t="t"/>
              <a:pathLst>
                <a:path extrusionOk="0" h="168" w="19">
                  <a:moveTo>
                    <a:pt x="9" y="0"/>
                  </a:moveTo>
                  <a:cubicBezTo>
                    <a:pt x="0" y="28"/>
                    <a:pt x="0" y="65"/>
                    <a:pt x="0" y="84"/>
                  </a:cubicBezTo>
                  <a:cubicBezTo>
                    <a:pt x="0" y="112"/>
                    <a:pt x="0" y="140"/>
                    <a:pt x="9" y="167"/>
                  </a:cubicBezTo>
                  <a:cubicBezTo>
                    <a:pt x="19" y="140"/>
                    <a:pt x="19" y="112"/>
                    <a:pt x="19" y="84"/>
                  </a:cubicBezTo>
                  <a:cubicBezTo>
                    <a:pt x="19" y="65"/>
                    <a:pt x="19" y="28"/>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50"/>
            <p:cNvSpPr/>
            <p:nvPr/>
          </p:nvSpPr>
          <p:spPr>
            <a:xfrm>
              <a:off x="4889350" y="3310875"/>
              <a:ext cx="1875" cy="5825"/>
            </a:xfrm>
            <a:custGeom>
              <a:rect b="b" l="l" r="r" t="t"/>
              <a:pathLst>
                <a:path extrusionOk="0" h="233" w="75">
                  <a:moveTo>
                    <a:pt x="1" y="1"/>
                  </a:moveTo>
                  <a:cubicBezTo>
                    <a:pt x="10" y="47"/>
                    <a:pt x="29" y="75"/>
                    <a:pt x="10" y="112"/>
                  </a:cubicBezTo>
                  <a:cubicBezTo>
                    <a:pt x="29" y="140"/>
                    <a:pt x="29" y="149"/>
                    <a:pt x="38" y="168"/>
                  </a:cubicBezTo>
                  <a:cubicBezTo>
                    <a:pt x="47" y="196"/>
                    <a:pt x="47" y="205"/>
                    <a:pt x="56" y="233"/>
                  </a:cubicBezTo>
                  <a:cubicBezTo>
                    <a:pt x="75" y="214"/>
                    <a:pt x="56" y="196"/>
                    <a:pt x="56" y="168"/>
                  </a:cubicBezTo>
                  <a:cubicBezTo>
                    <a:pt x="56" y="149"/>
                    <a:pt x="56" y="140"/>
                    <a:pt x="47" y="112"/>
                  </a:cubicBezTo>
                  <a:cubicBezTo>
                    <a:pt x="38" y="66"/>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50"/>
            <p:cNvSpPr/>
            <p:nvPr/>
          </p:nvSpPr>
          <p:spPr>
            <a:xfrm>
              <a:off x="4889575" y="3315050"/>
              <a:ext cx="1200" cy="4225"/>
            </a:xfrm>
            <a:custGeom>
              <a:rect b="b" l="l" r="r" t="t"/>
              <a:pathLst>
                <a:path extrusionOk="0" h="169" w="48">
                  <a:moveTo>
                    <a:pt x="1" y="1"/>
                  </a:moveTo>
                  <a:cubicBezTo>
                    <a:pt x="1" y="29"/>
                    <a:pt x="20" y="66"/>
                    <a:pt x="29" y="85"/>
                  </a:cubicBezTo>
                  <a:cubicBezTo>
                    <a:pt x="29" y="103"/>
                    <a:pt x="38" y="140"/>
                    <a:pt x="47" y="168"/>
                  </a:cubicBezTo>
                  <a:lnTo>
                    <a:pt x="47" y="122"/>
                  </a:lnTo>
                  <a:cubicBezTo>
                    <a:pt x="47" y="94"/>
                    <a:pt x="38" y="85"/>
                    <a:pt x="38" y="75"/>
                  </a:cubicBezTo>
                  <a:cubicBezTo>
                    <a:pt x="38" y="66"/>
                    <a:pt x="38" y="47"/>
                    <a:pt x="29" y="38"/>
                  </a:cubicBezTo>
                  <a:cubicBezTo>
                    <a:pt x="29" y="29"/>
                    <a:pt x="10"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50"/>
            <p:cNvSpPr/>
            <p:nvPr/>
          </p:nvSpPr>
          <p:spPr>
            <a:xfrm>
              <a:off x="4887950" y="3310875"/>
              <a:ext cx="1200" cy="1900"/>
            </a:xfrm>
            <a:custGeom>
              <a:rect b="b" l="l" r="r" t="t"/>
              <a:pathLst>
                <a:path extrusionOk="0" h="76" w="48">
                  <a:moveTo>
                    <a:pt x="1" y="1"/>
                  </a:moveTo>
                  <a:cubicBezTo>
                    <a:pt x="1" y="10"/>
                    <a:pt x="1" y="29"/>
                    <a:pt x="10" y="29"/>
                  </a:cubicBezTo>
                  <a:cubicBezTo>
                    <a:pt x="10" y="47"/>
                    <a:pt x="20" y="47"/>
                    <a:pt x="20" y="56"/>
                  </a:cubicBezTo>
                  <a:cubicBezTo>
                    <a:pt x="20" y="66"/>
                    <a:pt x="20" y="66"/>
                    <a:pt x="38" y="75"/>
                  </a:cubicBezTo>
                  <a:cubicBezTo>
                    <a:pt x="47" y="66"/>
                    <a:pt x="47" y="47"/>
                    <a:pt x="38" y="29"/>
                  </a:cubicBezTo>
                  <a:cubicBezTo>
                    <a:pt x="38" y="19"/>
                    <a:pt x="38" y="19"/>
                    <a:pt x="20" y="10"/>
                  </a:cubicBezTo>
                  <a:cubicBezTo>
                    <a:pt x="10"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50"/>
            <p:cNvSpPr/>
            <p:nvPr/>
          </p:nvSpPr>
          <p:spPr>
            <a:xfrm>
              <a:off x="4900725" y="3313200"/>
              <a:ext cx="2600" cy="4900"/>
            </a:xfrm>
            <a:custGeom>
              <a:rect b="b" l="l" r="r" t="t"/>
              <a:pathLst>
                <a:path extrusionOk="0" h="196" w="104">
                  <a:moveTo>
                    <a:pt x="1" y="1"/>
                  </a:moveTo>
                  <a:cubicBezTo>
                    <a:pt x="38" y="19"/>
                    <a:pt x="57" y="47"/>
                    <a:pt x="85" y="75"/>
                  </a:cubicBezTo>
                  <a:cubicBezTo>
                    <a:pt x="85" y="103"/>
                    <a:pt x="94" y="112"/>
                    <a:pt x="94" y="140"/>
                  </a:cubicBezTo>
                  <a:lnTo>
                    <a:pt x="94" y="159"/>
                  </a:lnTo>
                  <a:lnTo>
                    <a:pt x="94" y="196"/>
                  </a:lnTo>
                  <a:cubicBezTo>
                    <a:pt x="103" y="186"/>
                    <a:pt x="103" y="168"/>
                    <a:pt x="103" y="159"/>
                  </a:cubicBezTo>
                  <a:lnTo>
                    <a:pt x="103" y="121"/>
                  </a:lnTo>
                  <a:cubicBezTo>
                    <a:pt x="103" y="103"/>
                    <a:pt x="103" y="94"/>
                    <a:pt x="94" y="66"/>
                  </a:cubicBezTo>
                  <a:cubicBezTo>
                    <a:pt x="85" y="56"/>
                    <a:pt x="66" y="28"/>
                    <a:pt x="57" y="19"/>
                  </a:cubicBezTo>
                  <a:cubicBezTo>
                    <a:pt x="47" y="10"/>
                    <a:pt x="2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50"/>
            <p:cNvSpPr/>
            <p:nvPr/>
          </p:nvSpPr>
          <p:spPr>
            <a:xfrm>
              <a:off x="4901675" y="3316225"/>
              <a:ext cx="700" cy="5375"/>
            </a:xfrm>
            <a:custGeom>
              <a:rect b="b" l="l" r="r" t="t"/>
              <a:pathLst>
                <a:path extrusionOk="0" h="215" w="28">
                  <a:moveTo>
                    <a:pt x="19" y="0"/>
                  </a:moveTo>
                  <a:cubicBezTo>
                    <a:pt x="9" y="19"/>
                    <a:pt x="9" y="38"/>
                    <a:pt x="0" y="38"/>
                  </a:cubicBezTo>
                  <a:lnTo>
                    <a:pt x="0" y="93"/>
                  </a:lnTo>
                  <a:lnTo>
                    <a:pt x="0" y="158"/>
                  </a:lnTo>
                  <a:lnTo>
                    <a:pt x="0" y="214"/>
                  </a:lnTo>
                  <a:cubicBezTo>
                    <a:pt x="9" y="205"/>
                    <a:pt x="19" y="186"/>
                    <a:pt x="19" y="168"/>
                  </a:cubicBezTo>
                  <a:cubicBezTo>
                    <a:pt x="28" y="140"/>
                    <a:pt x="28" y="130"/>
                    <a:pt x="28" y="112"/>
                  </a:cubicBezTo>
                  <a:cubicBezTo>
                    <a:pt x="28" y="75"/>
                    <a:pt x="28" y="3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50"/>
            <p:cNvSpPr/>
            <p:nvPr/>
          </p:nvSpPr>
          <p:spPr>
            <a:xfrm>
              <a:off x="4902125" y="3319700"/>
              <a:ext cx="1425" cy="4675"/>
            </a:xfrm>
            <a:custGeom>
              <a:rect b="b" l="l" r="r" t="t"/>
              <a:pathLst>
                <a:path extrusionOk="0" h="187" w="57">
                  <a:moveTo>
                    <a:pt x="56" y="1"/>
                  </a:moveTo>
                  <a:cubicBezTo>
                    <a:pt x="47" y="38"/>
                    <a:pt x="38" y="66"/>
                    <a:pt x="29" y="94"/>
                  </a:cubicBezTo>
                  <a:cubicBezTo>
                    <a:pt x="10" y="131"/>
                    <a:pt x="10" y="159"/>
                    <a:pt x="1" y="187"/>
                  </a:cubicBezTo>
                  <a:cubicBezTo>
                    <a:pt x="29" y="177"/>
                    <a:pt x="29" y="159"/>
                    <a:pt x="38" y="140"/>
                  </a:cubicBezTo>
                  <a:cubicBezTo>
                    <a:pt x="38" y="131"/>
                    <a:pt x="47" y="112"/>
                    <a:pt x="47" y="94"/>
                  </a:cubicBezTo>
                  <a:cubicBezTo>
                    <a:pt x="56" y="84"/>
                    <a:pt x="56" y="66"/>
                    <a:pt x="56" y="47"/>
                  </a:cubicBezTo>
                  <a:lnTo>
                    <a:pt x="56"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50"/>
            <p:cNvSpPr/>
            <p:nvPr/>
          </p:nvSpPr>
          <p:spPr>
            <a:xfrm>
              <a:off x="4900725" y="3316225"/>
              <a:ext cx="500" cy="3500"/>
            </a:xfrm>
            <a:custGeom>
              <a:rect b="b" l="l" r="r" t="t"/>
              <a:pathLst>
                <a:path extrusionOk="0" h="140" w="20">
                  <a:moveTo>
                    <a:pt x="10" y="0"/>
                  </a:moveTo>
                  <a:cubicBezTo>
                    <a:pt x="10" y="28"/>
                    <a:pt x="10" y="38"/>
                    <a:pt x="1" y="75"/>
                  </a:cubicBezTo>
                  <a:lnTo>
                    <a:pt x="1" y="140"/>
                  </a:lnTo>
                  <a:cubicBezTo>
                    <a:pt x="20" y="121"/>
                    <a:pt x="20" y="93"/>
                    <a:pt x="20" y="75"/>
                  </a:cubicBezTo>
                  <a:lnTo>
                    <a:pt x="20" y="38"/>
                  </a:lnTo>
                  <a:cubicBezTo>
                    <a:pt x="20" y="28"/>
                    <a:pt x="20"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50"/>
            <p:cNvSpPr/>
            <p:nvPr/>
          </p:nvSpPr>
          <p:spPr>
            <a:xfrm>
              <a:off x="4891225" y="3338300"/>
              <a:ext cx="3275" cy="3500"/>
            </a:xfrm>
            <a:custGeom>
              <a:rect b="b" l="l" r="r" t="t"/>
              <a:pathLst>
                <a:path extrusionOk="0" h="140" w="131">
                  <a:moveTo>
                    <a:pt x="130" y="0"/>
                  </a:moveTo>
                  <a:lnTo>
                    <a:pt x="65" y="74"/>
                  </a:lnTo>
                  <a:lnTo>
                    <a:pt x="0" y="139"/>
                  </a:lnTo>
                  <a:cubicBezTo>
                    <a:pt x="9" y="139"/>
                    <a:pt x="19" y="130"/>
                    <a:pt x="28" y="121"/>
                  </a:cubicBezTo>
                  <a:cubicBezTo>
                    <a:pt x="56" y="112"/>
                    <a:pt x="65" y="93"/>
                    <a:pt x="74" y="84"/>
                  </a:cubicBezTo>
                  <a:cubicBezTo>
                    <a:pt x="102" y="65"/>
                    <a:pt x="121" y="37"/>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50"/>
            <p:cNvSpPr/>
            <p:nvPr/>
          </p:nvSpPr>
          <p:spPr>
            <a:xfrm>
              <a:off x="4891675" y="3337125"/>
              <a:ext cx="2350" cy="2825"/>
            </a:xfrm>
            <a:custGeom>
              <a:rect b="b" l="l" r="r" t="t"/>
              <a:pathLst>
                <a:path extrusionOk="0" h="113" w="94">
                  <a:moveTo>
                    <a:pt x="93" y="1"/>
                  </a:moveTo>
                  <a:cubicBezTo>
                    <a:pt x="84" y="1"/>
                    <a:pt x="84" y="10"/>
                    <a:pt x="75" y="28"/>
                  </a:cubicBezTo>
                  <a:cubicBezTo>
                    <a:pt x="56" y="28"/>
                    <a:pt x="56" y="38"/>
                    <a:pt x="47" y="47"/>
                  </a:cubicBezTo>
                  <a:cubicBezTo>
                    <a:pt x="38" y="75"/>
                    <a:pt x="28" y="84"/>
                    <a:pt x="1" y="112"/>
                  </a:cubicBezTo>
                  <a:cubicBezTo>
                    <a:pt x="10" y="112"/>
                    <a:pt x="28" y="112"/>
                    <a:pt x="28" y="93"/>
                  </a:cubicBezTo>
                  <a:cubicBezTo>
                    <a:pt x="38" y="93"/>
                    <a:pt x="47" y="84"/>
                    <a:pt x="56" y="75"/>
                  </a:cubicBezTo>
                  <a:cubicBezTo>
                    <a:pt x="75" y="47"/>
                    <a:pt x="93" y="28"/>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50"/>
            <p:cNvSpPr/>
            <p:nvPr/>
          </p:nvSpPr>
          <p:spPr>
            <a:xfrm>
              <a:off x="4891675" y="3334100"/>
              <a:ext cx="725" cy="3750"/>
            </a:xfrm>
            <a:custGeom>
              <a:rect b="b" l="l" r="r" t="t"/>
              <a:pathLst>
                <a:path extrusionOk="0" h="150" w="29">
                  <a:moveTo>
                    <a:pt x="28" y="1"/>
                  </a:moveTo>
                  <a:cubicBezTo>
                    <a:pt x="10" y="19"/>
                    <a:pt x="1" y="47"/>
                    <a:pt x="1" y="66"/>
                  </a:cubicBezTo>
                  <a:lnTo>
                    <a:pt x="1" y="149"/>
                  </a:lnTo>
                  <a:cubicBezTo>
                    <a:pt x="28" y="122"/>
                    <a:pt x="28" y="103"/>
                    <a:pt x="28" y="66"/>
                  </a:cubicBezTo>
                  <a:lnTo>
                    <a:pt x="28" y="29"/>
                  </a:ln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50"/>
            <p:cNvSpPr/>
            <p:nvPr/>
          </p:nvSpPr>
          <p:spPr>
            <a:xfrm>
              <a:off x="4893525" y="3333175"/>
              <a:ext cx="1650" cy="3275"/>
            </a:xfrm>
            <a:custGeom>
              <a:rect b="b" l="l" r="r" t="t"/>
              <a:pathLst>
                <a:path extrusionOk="0" h="131" w="66">
                  <a:moveTo>
                    <a:pt x="66" y="1"/>
                  </a:moveTo>
                  <a:lnTo>
                    <a:pt x="66" y="1"/>
                  </a:lnTo>
                  <a:cubicBezTo>
                    <a:pt x="47" y="19"/>
                    <a:pt x="29" y="38"/>
                    <a:pt x="19" y="56"/>
                  </a:cubicBezTo>
                  <a:cubicBezTo>
                    <a:pt x="10" y="84"/>
                    <a:pt x="1" y="103"/>
                    <a:pt x="1" y="131"/>
                  </a:cubicBezTo>
                  <a:cubicBezTo>
                    <a:pt x="19" y="112"/>
                    <a:pt x="29" y="94"/>
                    <a:pt x="47" y="66"/>
                  </a:cubicBezTo>
                  <a:cubicBezTo>
                    <a:pt x="57" y="47"/>
                    <a:pt x="66" y="1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50"/>
            <p:cNvSpPr/>
            <p:nvPr/>
          </p:nvSpPr>
          <p:spPr>
            <a:xfrm>
              <a:off x="4895850" y="3333400"/>
              <a:ext cx="2350" cy="3750"/>
            </a:xfrm>
            <a:custGeom>
              <a:rect b="b" l="l" r="r" t="t"/>
              <a:pathLst>
                <a:path extrusionOk="0" h="150" w="94">
                  <a:moveTo>
                    <a:pt x="94" y="1"/>
                  </a:moveTo>
                  <a:lnTo>
                    <a:pt x="94" y="1"/>
                  </a:lnTo>
                  <a:cubicBezTo>
                    <a:pt x="66" y="29"/>
                    <a:pt x="47" y="47"/>
                    <a:pt x="29" y="75"/>
                  </a:cubicBezTo>
                  <a:cubicBezTo>
                    <a:pt x="19" y="94"/>
                    <a:pt x="10" y="122"/>
                    <a:pt x="1" y="150"/>
                  </a:cubicBezTo>
                  <a:cubicBezTo>
                    <a:pt x="19" y="131"/>
                    <a:pt x="29" y="103"/>
                    <a:pt x="57" y="85"/>
                  </a:cubicBezTo>
                  <a:cubicBezTo>
                    <a:pt x="66" y="57"/>
                    <a:pt x="75"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50"/>
            <p:cNvSpPr/>
            <p:nvPr/>
          </p:nvSpPr>
          <p:spPr>
            <a:xfrm>
              <a:off x="4872175" y="3316675"/>
              <a:ext cx="950" cy="5850"/>
            </a:xfrm>
            <a:custGeom>
              <a:rect b="b" l="l" r="r" t="t"/>
              <a:pathLst>
                <a:path extrusionOk="0" h="234" w="38">
                  <a:moveTo>
                    <a:pt x="28" y="1"/>
                  </a:moveTo>
                  <a:cubicBezTo>
                    <a:pt x="28" y="10"/>
                    <a:pt x="19" y="29"/>
                    <a:pt x="9" y="57"/>
                  </a:cubicBezTo>
                  <a:cubicBezTo>
                    <a:pt x="0" y="75"/>
                    <a:pt x="0" y="85"/>
                    <a:pt x="0" y="112"/>
                  </a:cubicBezTo>
                  <a:cubicBezTo>
                    <a:pt x="0" y="159"/>
                    <a:pt x="9" y="196"/>
                    <a:pt x="37" y="233"/>
                  </a:cubicBezTo>
                  <a:cubicBezTo>
                    <a:pt x="28" y="205"/>
                    <a:pt x="28" y="196"/>
                    <a:pt x="28" y="168"/>
                  </a:cubicBezTo>
                  <a:lnTo>
                    <a:pt x="28" y="112"/>
                  </a:lnTo>
                  <a:lnTo>
                    <a:pt x="28"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50"/>
            <p:cNvSpPr/>
            <p:nvPr/>
          </p:nvSpPr>
          <p:spPr>
            <a:xfrm>
              <a:off x="4873325" y="3318550"/>
              <a:ext cx="1200" cy="4675"/>
            </a:xfrm>
            <a:custGeom>
              <a:rect b="b" l="l" r="r" t="t"/>
              <a:pathLst>
                <a:path extrusionOk="0" h="187" w="48">
                  <a:moveTo>
                    <a:pt x="19" y="0"/>
                  </a:moveTo>
                  <a:cubicBezTo>
                    <a:pt x="1" y="28"/>
                    <a:pt x="1" y="37"/>
                    <a:pt x="10" y="47"/>
                  </a:cubicBezTo>
                  <a:lnTo>
                    <a:pt x="10" y="93"/>
                  </a:lnTo>
                  <a:cubicBezTo>
                    <a:pt x="10" y="130"/>
                    <a:pt x="28" y="168"/>
                    <a:pt x="47" y="186"/>
                  </a:cubicBezTo>
                  <a:lnTo>
                    <a:pt x="38" y="140"/>
                  </a:lnTo>
                  <a:cubicBezTo>
                    <a:pt x="28" y="130"/>
                    <a:pt x="28" y="112"/>
                    <a:pt x="28" y="93"/>
                  </a:cubicBezTo>
                  <a:cubicBezTo>
                    <a:pt x="28" y="75"/>
                    <a:pt x="28" y="3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50"/>
            <p:cNvSpPr/>
            <p:nvPr/>
          </p:nvSpPr>
          <p:spPr>
            <a:xfrm>
              <a:off x="4875175" y="3321325"/>
              <a:ext cx="1425" cy="4450"/>
            </a:xfrm>
            <a:custGeom>
              <a:rect b="b" l="l" r="r" t="t"/>
              <a:pathLst>
                <a:path extrusionOk="0" h="178" w="57">
                  <a:moveTo>
                    <a:pt x="1" y="1"/>
                  </a:moveTo>
                  <a:lnTo>
                    <a:pt x="1" y="94"/>
                  </a:lnTo>
                  <a:cubicBezTo>
                    <a:pt x="10" y="103"/>
                    <a:pt x="10" y="122"/>
                    <a:pt x="20" y="131"/>
                  </a:cubicBezTo>
                  <a:cubicBezTo>
                    <a:pt x="29" y="159"/>
                    <a:pt x="47" y="168"/>
                    <a:pt x="57" y="177"/>
                  </a:cubicBezTo>
                  <a:lnTo>
                    <a:pt x="47" y="131"/>
                  </a:lnTo>
                  <a:cubicBezTo>
                    <a:pt x="47" y="122"/>
                    <a:pt x="38" y="103"/>
                    <a:pt x="38" y="94"/>
                  </a:cubicBezTo>
                  <a:cubicBezTo>
                    <a:pt x="20" y="57"/>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50"/>
            <p:cNvSpPr/>
            <p:nvPr/>
          </p:nvSpPr>
          <p:spPr>
            <a:xfrm>
              <a:off x="4874500" y="3325275"/>
              <a:ext cx="2800" cy="4675"/>
            </a:xfrm>
            <a:custGeom>
              <a:rect b="b" l="l" r="r" t="t"/>
              <a:pathLst>
                <a:path extrusionOk="0" h="187" w="112">
                  <a:moveTo>
                    <a:pt x="0" y="1"/>
                  </a:moveTo>
                  <a:cubicBezTo>
                    <a:pt x="0" y="38"/>
                    <a:pt x="28" y="75"/>
                    <a:pt x="47" y="103"/>
                  </a:cubicBezTo>
                  <a:cubicBezTo>
                    <a:pt x="47" y="122"/>
                    <a:pt x="65" y="140"/>
                    <a:pt x="74" y="149"/>
                  </a:cubicBezTo>
                  <a:lnTo>
                    <a:pt x="112" y="187"/>
                  </a:lnTo>
                  <a:lnTo>
                    <a:pt x="84" y="140"/>
                  </a:lnTo>
                  <a:cubicBezTo>
                    <a:pt x="74" y="131"/>
                    <a:pt x="74" y="103"/>
                    <a:pt x="65" y="94"/>
                  </a:cubicBezTo>
                  <a:cubicBezTo>
                    <a:pt x="37" y="56"/>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50"/>
            <p:cNvSpPr/>
            <p:nvPr/>
          </p:nvSpPr>
          <p:spPr>
            <a:xfrm>
              <a:off x="4877750" y="3328300"/>
              <a:ext cx="2100" cy="4900"/>
            </a:xfrm>
            <a:custGeom>
              <a:rect b="b" l="l" r="r" t="t"/>
              <a:pathLst>
                <a:path extrusionOk="0" h="196" w="84">
                  <a:moveTo>
                    <a:pt x="0" y="1"/>
                  </a:moveTo>
                  <a:cubicBezTo>
                    <a:pt x="0" y="47"/>
                    <a:pt x="0" y="75"/>
                    <a:pt x="28" y="103"/>
                  </a:cubicBezTo>
                  <a:cubicBezTo>
                    <a:pt x="37" y="112"/>
                    <a:pt x="37" y="131"/>
                    <a:pt x="47" y="149"/>
                  </a:cubicBezTo>
                  <a:cubicBezTo>
                    <a:pt x="56" y="168"/>
                    <a:pt x="74" y="177"/>
                    <a:pt x="84" y="196"/>
                  </a:cubicBezTo>
                  <a:cubicBezTo>
                    <a:pt x="74" y="177"/>
                    <a:pt x="74" y="158"/>
                    <a:pt x="56" y="149"/>
                  </a:cubicBezTo>
                  <a:lnTo>
                    <a:pt x="47" y="103"/>
                  </a:lnTo>
                  <a:cubicBezTo>
                    <a:pt x="37" y="66"/>
                    <a:pt x="28"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50"/>
            <p:cNvSpPr/>
            <p:nvPr/>
          </p:nvSpPr>
          <p:spPr>
            <a:xfrm>
              <a:off x="4885650" y="3318325"/>
              <a:ext cx="475" cy="2325"/>
            </a:xfrm>
            <a:custGeom>
              <a:rect b="b" l="l" r="r" t="t"/>
              <a:pathLst>
                <a:path extrusionOk="0" h="93" w="19">
                  <a:moveTo>
                    <a:pt x="9" y="0"/>
                  </a:moveTo>
                  <a:cubicBezTo>
                    <a:pt x="0" y="28"/>
                    <a:pt x="0" y="37"/>
                    <a:pt x="0" y="46"/>
                  </a:cubicBezTo>
                  <a:cubicBezTo>
                    <a:pt x="0" y="56"/>
                    <a:pt x="0" y="84"/>
                    <a:pt x="9" y="93"/>
                  </a:cubicBezTo>
                  <a:cubicBezTo>
                    <a:pt x="19" y="84"/>
                    <a:pt x="19" y="56"/>
                    <a:pt x="19" y="46"/>
                  </a:cubicBezTo>
                  <a:cubicBezTo>
                    <a:pt x="19" y="37"/>
                    <a:pt x="19" y="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50"/>
            <p:cNvSpPr/>
            <p:nvPr/>
          </p:nvSpPr>
          <p:spPr>
            <a:xfrm>
              <a:off x="4886100" y="3316225"/>
              <a:ext cx="950" cy="2350"/>
            </a:xfrm>
            <a:custGeom>
              <a:rect b="b" l="l" r="r" t="t"/>
              <a:pathLst>
                <a:path extrusionOk="0" h="94" w="38">
                  <a:moveTo>
                    <a:pt x="19" y="0"/>
                  </a:moveTo>
                  <a:cubicBezTo>
                    <a:pt x="1" y="28"/>
                    <a:pt x="1" y="38"/>
                    <a:pt x="19" y="47"/>
                  </a:cubicBezTo>
                  <a:cubicBezTo>
                    <a:pt x="28" y="65"/>
                    <a:pt x="28" y="84"/>
                    <a:pt x="38" y="93"/>
                  </a:cubicBezTo>
                  <a:lnTo>
                    <a:pt x="38" y="47"/>
                  </a:lnTo>
                  <a:cubicBezTo>
                    <a:pt x="28" y="38"/>
                    <a:pt x="28" y="1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50"/>
            <p:cNvSpPr/>
            <p:nvPr/>
          </p:nvSpPr>
          <p:spPr>
            <a:xfrm>
              <a:off x="4881000" y="3334800"/>
              <a:ext cx="2100" cy="3275"/>
            </a:xfrm>
            <a:custGeom>
              <a:rect b="b" l="l" r="r" t="t"/>
              <a:pathLst>
                <a:path extrusionOk="0" h="131" w="84">
                  <a:moveTo>
                    <a:pt x="0" y="1"/>
                  </a:moveTo>
                  <a:cubicBezTo>
                    <a:pt x="0" y="38"/>
                    <a:pt x="10" y="47"/>
                    <a:pt x="19" y="84"/>
                  </a:cubicBezTo>
                  <a:cubicBezTo>
                    <a:pt x="37" y="84"/>
                    <a:pt x="37" y="94"/>
                    <a:pt x="47" y="112"/>
                  </a:cubicBezTo>
                  <a:cubicBezTo>
                    <a:pt x="56" y="121"/>
                    <a:pt x="65" y="131"/>
                    <a:pt x="84" y="131"/>
                  </a:cubicBezTo>
                  <a:cubicBezTo>
                    <a:pt x="65" y="94"/>
                    <a:pt x="56" y="84"/>
                    <a:pt x="47" y="66"/>
                  </a:cubicBezTo>
                  <a:cubicBezTo>
                    <a:pt x="37"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50"/>
            <p:cNvSpPr/>
            <p:nvPr/>
          </p:nvSpPr>
          <p:spPr>
            <a:xfrm>
              <a:off x="4770900" y="3292800"/>
              <a:ext cx="37425" cy="33400"/>
            </a:xfrm>
            <a:custGeom>
              <a:rect b="b" l="l" r="r" t="t"/>
              <a:pathLst>
                <a:path extrusionOk="0" h="1336" w="1497">
                  <a:moveTo>
                    <a:pt x="1054" y="0"/>
                  </a:moveTo>
                  <a:cubicBezTo>
                    <a:pt x="985" y="0"/>
                    <a:pt x="908" y="22"/>
                    <a:pt x="846" y="45"/>
                  </a:cubicBezTo>
                  <a:cubicBezTo>
                    <a:pt x="548" y="176"/>
                    <a:pt x="279" y="380"/>
                    <a:pt x="84" y="640"/>
                  </a:cubicBezTo>
                  <a:cubicBezTo>
                    <a:pt x="0" y="724"/>
                    <a:pt x="84" y="844"/>
                    <a:pt x="149" y="891"/>
                  </a:cubicBezTo>
                  <a:cubicBezTo>
                    <a:pt x="372" y="1105"/>
                    <a:pt x="651" y="1281"/>
                    <a:pt x="967" y="1328"/>
                  </a:cubicBezTo>
                  <a:cubicBezTo>
                    <a:pt x="1008" y="1331"/>
                    <a:pt x="1048" y="1335"/>
                    <a:pt x="1088" y="1335"/>
                  </a:cubicBezTo>
                  <a:cubicBezTo>
                    <a:pt x="1145" y="1335"/>
                    <a:pt x="1200" y="1327"/>
                    <a:pt x="1255" y="1300"/>
                  </a:cubicBezTo>
                  <a:cubicBezTo>
                    <a:pt x="1348" y="1263"/>
                    <a:pt x="1422" y="1160"/>
                    <a:pt x="1394" y="1067"/>
                  </a:cubicBezTo>
                  <a:cubicBezTo>
                    <a:pt x="1375" y="965"/>
                    <a:pt x="1255" y="910"/>
                    <a:pt x="1162" y="863"/>
                  </a:cubicBezTo>
                  <a:cubicBezTo>
                    <a:pt x="1245" y="844"/>
                    <a:pt x="1329" y="835"/>
                    <a:pt x="1394" y="789"/>
                  </a:cubicBezTo>
                  <a:cubicBezTo>
                    <a:pt x="1450" y="742"/>
                    <a:pt x="1496" y="659"/>
                    <a:pt x="1478" y="584"/>
                  </a:cubicBezTo>
                  <a:cubicBezTo>
                    <a:pt x="1440" y="501"/>
                    <a:pt x="1348" y="464"/>
                    <a:pt x="1264" y="464"/>
                  </a:cubicBezTo>
                  <a:cubicBezTo>
                    <a:pt x="1214" y="464"/>
                    <a:pt x="1157" y="468"/>
                    <a:pt x="1099" y="468"/>
                  </a:cubicBezTo>
                  <a:cubicBezTo>
                    <a:pt x="1070" y="468"/>
                    <a:pt x="1041" y="467"/>
                    <a:pt x="1013" y="464"/>
                  </a:cubicBezTo>
                  <a:cubicBezTo>
                    <a:pt x="1078" y="417"/>
                    <a:pt x="1152" y="371"/>
                    <a:pt x="1199" y="306"/>
                  </a:cubicBezTo>
                  <a:cubicBezTo>
                    <a:pt x="1245" y="231"/>
                    <a:pt x="1255" y="138"/>
                    <a:pt x="1208" y="73"/>
                  </a:cubicBezTo>
                  <a:cubicBezTo>
                    <a:pt x="1177" y="19"/>
                    <a:pt x="1119" y="0"/>
                    <a:pt x="105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50"/>
            <p:cNvSpPr/>
            <p:nvPr/>
          </p:nvSpPr>
          <p:spPr>
            <a:xfrm>
              <a:off x="4772050" y="3292675"/>
              <a:ext cx="36725" cy="33950"/>
            </a:xfrm>
            <a:custGeom>
              <a:rect b="b" l="l" r="r" t="t"/>
              <a:pathLst>
                <a:path extrusionOk="0" h="1358" w="1469">
                  <a:moveTo>
                    <a:pt x="1011" y="0"/>
                  </a:moveTo>
                  <a:cubicBezTo>
                    <a:pt x="999" y="0"/>
                    <a:pt x="987" y="1"/>
                    <a:pt x="976" y="4"/>
                  </a:cubicBezTo>
                  <a:cubicBezTo>
                    <a:pt x="893" y="13"/>
                    <a:pt x="828" y="41"/>
                    <a:pt x="753" y="78"/>
                  </a:cubicBezTo>
                  <a:cubicBezTo>
                    <a:pt x="614" y="143"/>
                    <a:pt x="493" y="227"/>
                    <a:pt x="363" y="320"/>
                  </a:cubicBezTo>
                  <a:cubicBezTo>
                    <a:pt x="493" y="227"/>
                    <a:pt x="614" y="143"/>
                    <a:pt x="753" y="88"/>
                  </a:cubicBezTo>
                  <a:cubicBezTo>
                    <a:pt x="828" y="50"/>
                    <a:pt x="893" y="32"/>
                    <a:pt x="976" y="32"/>
                  </a:cubicBezTo>
                  <a:cubicBezTo>
                    <a:pt x="1013" y="32"/>
                    <a:pt x="1051" y="32"/>
                    <a:pt x="1079" y="41"/>
                  </a:cubicBezTo>
                  <a:cubicBezTo>
                    <a:pt x="1116" y="50"/>
                    <a:pt x="1144" y="88"/>
                    <a:pt x="1153" y="106"/>
                  </a:cubicBezTo>
                  <a:cubicBezTo>
                    <a:pt x="1162" y="143"/>
                    <a:pt x="1162" y="181"/>
                    <a:pt x="1162" y="218"/>
                  </a:cubicBezTo>
                  <a:cubicBezTo>
                    <a:pt x="1153" y="246"/>
                    <a:pt x="1144" y="283"/>
                    <a:pt x="1116" y="311"/>
                  </a:cubicBezTo>
                  <a:cubicBezTo>
                    <a:pt x="1069" y="366"/>
                    <a:pt x="1013" y="413"/>
                    <a:pt x="939" y="450"/>
                  </a:cubicBezTo>
                  <a:lnTo>
                    <a:pt x="893" y="469"/>
                  </a:lnTo>
                  <a:lnTo>
                    <a:pt x="939" y="478"/>
                  </a:lnTo>
                  <a:cubicBezTo>
                    <a:pt x="970" y="484"/>
                    <a:pt x="1000" y="486"/>
                    <a:pt x="1029" y="486"/>
                  </a:cubicBezTo>
                  <a:cubicBezTo>
                    <a:pt x="1088" y="486"/>
                    <a:pt x="1144" y="478"/>
                    <a:pt x="1199" y="478"/>
                  </a:cubicBezTo>
                  <a:cubicBezTo>
                    <a:pt x="1236" y="478"/>
                    <a:pt x="1283" y="496"/>
                    <a:pt x="1311" y="506"/>
                  </a:cubicBezTo>
                  <a:cubicBezTo>
                    <a:pt x="1348" y="515"/>
                    <a:pt x="1376" y="543"/>
                    <a:pt x="1394" y="571"/>
                  </a:cubicBezTo>
                  <a:cubicBezTo>
                    <a:pt x="1404" y="608"/>
                    <a:pt x="1404" y="645"/>
                    <a:pt x="1394" y="682"/>
                  </a:cubicBezTo>
                  <a:cubicBezTo>
                    <a:pt x="1385" y="710"/>
                    <a:pt x="1357" y="747"/>
                    <a:pt x="1329" y="757"/>
                  </a:cubicBezTo>
                  <a:cubicBezTo>
                    <a:pt x="1264" y="803"/>
                    <a:pt x="1190" y="822"/>
                    <a:pt x="1106" y="831"/>
                  </a:cubicBezTo>
                  <a:lnTo>
                    <a:pt x="1032" y="840"/>
                  </a:lnTo>
                  <a:lnTo>
                    <a:pt x="1106" y="877"/>
                  </a:lnTo>
                  <a:cubicBezTo>
                    <a:pt x="1144" y="896"/>
                    <a:pt x="1190" y="915"/>
                    <a:pt x="1218" y="933"/>
                  </a:cubicBezTo>
                  <a:cubicBezTo>
                    <a:pt x="1255" y="961"/>
                    <a:pt x="1292" y="980"/>
                    <a:pt x="1302" y="1017"/>
                  </a:cubicBezTo>
                  <a:cubicBezTo>
                    <a:pt x="1329" y="1054"/>
                    <a:pt x="1329" y="1100"/>
                    <a:pt x="1311" y="1128"/>
                  </a:cubicBezTo>
                  <a:cubicBezTo>
                    <a:pt x="1302" y="1165"/>
                    <a:pt x="1283" y="1212"/>
                    <a:pt x="1255" y="1240"/>
                  </a:cubicBezTo>
                  <a:cubicBezTo>
                    <a:pt x="1218" y="1258"/>
                    <a:pt x="1190" y="1286"/>
                    <a:pt x="1153" y="1295"/>
                  </a:cubicBezTo>
                  <a:cubicBezTo>
                    <a:pt x="1106" y="1305"/>
                    <a:pt x="1069" y="1305"/>
                    <a:pt x="1023" y="1305"/>
                  </a:cubicBezTo>
                  <a:cubicBezTo>
                    <a:pt x="976" y="1305"/>
                    <a:pt x="930" y="1305"/>
                    <a:pt x="893" y="1295"/>
                  </a:cubicBezTo>
                  <a:cubicBezTo>
                    <a:pt x="846" y="1286"/>
                    <a:pt x="818" y="1286"/>
                    <a:pt x="772" y="1268"/>
                  </a:cubicBezTo>
                  <a:cubicBezTo>
                    <a:pt x="595" y="1221"/>
                    <a:pt x="447" y="1147"/>
                    <a:pt x="289" y="1035"/>
                  </a:cubicBezTo>
                  <a:cubicBezTo>
                    <a:pt x="224" y="980"/>
                    <a:pt x="149" y="924"/>
                    <a:pt x="94" y="868"/>
                  </a:cubicBezTo>
                  <a:cubicBezTo>
                    <a:pt x="57" y="831"/>
                    <a:pt x="38" y="794"/>
                    <a:pt x="29" y="747"/>
                  </a:cubicBezTo>
                  <a:cubicBezTo>
                    <a:pt x="10" y="729"/>
                    <a:pt x="10" y="701"/>
                    <a:pt x="10" y="682"/>
                  </a:cubicBezTo>
                  <a:cubicBezTo>
                    <a:pt x="10" y="655"/>
                    <a:pt x="28" y="636"/>
                    <a:pt x="38" y="618"/>
                  </a:cubicBezTo>
                  <a:lnTo>
                    <a:pt x="38" y="618"/>
                  </a:lnTo>
                  <a:cubicBezTo>
                    <a:pt x="28" y="636"/>
                    <a:pt x="10" y="655"/>
                    <a:pt x="1" y="682"/>
                  </a:cubicBezTo>
                  <a:cubicBezTo>
                    <a:pt x="1" y="701"/>
                    <a:pt x="1" y="729"/>
                    <a:pt x="10" y="747"/>
                  </a:cubicBezTo>
                  <a:cubicBezTo>
                    <a:pt x="29" y="794"/>
                    <a:pt x="47" y="831"/>
                    <a:pt x="84" y="868"/>
                  </a:cubicBezTo>
                  <a:cubicBezTo>
                    <a:pt x="140" y="924"/>
                    <a:pt x="214" y="989"/>
                    <a:pt x="280" y="1035"/>
                  </a:cubicBezTo>
                  <a:cubicBezTo>
                    <a:pt x="419" y="1147"/>
                    <a:pt x="586" y="1240"/>
                    <a:pt x="753" y="1295"/>
                  </a:cubicBezTo>
                  <a:cubicBezTo>
                    <a:pt x="800" y="1305"/>
                    <a:pt x="837" y="1314"/>
                    <a:pt x="883" y="1333"/>
                  </a:cubicBezTo>
                  <a:cubicBezTo>
                    <a:pt x="930" y="1342"/>
                    <a:pt x="976" y="1342"/>
                    <a:pt x="1023" y="1342"/>
                  </a:cubicBezTo>
                  <a:cubicBezTo>
                    <a:pt x="1045" y="1353"/>
                    <a:pt x="1070" y="1357"/>
                    <a:pt x="1096" y="1357"/>
                  </a:cubicBezTo>
                  <a:cubicBezTo>
                    <a:pt x="1114" y="1357"/>
                    <a:pt x="1134" y="1355"/>
                    <a:pt x="1153" y="1351"/>
                  </a:cubicBezTo>
                  <a:cubicBezTo>
                    <a:pt x="1199" y="1342"/>
                    <a:pt x="1246" y="1314"/>
                    <a:pt x="1283" y="1286"/>
                  </a:cubicBezTo>
                  <a:cubicBezTo>
                    <a:pt x="1311" y="1249"/>
                    <a:pt x="1339" y="1212"/>
                    <a:pt x="1357" y="1165"/>
                  </a:cubicBezTo>
                  <a:cubicBezTo>
                    <a:pt x="1376" y="1119"/>
                    <a:pt x="1376" y="1063"/>
                    <a:pt x="1348" y="1026"/>
                  </a:cubicBezTo>
                  <a:cubicBezTo>
                    <a:pt x="1329" y="980"/>
                    <a:pt x="1292" y="942"/>
                    <a:pt x="1246" y="924"/>
                  </a:cubicBezTo>
                  <a:cubicBezTo>
                    <a:pt x="1218" y="915"/>
                    <a:pt x="1209" y="896"/>
                    <a:pt x="1190" y="887"/>
                  </a:cubicBezTo>
                  <a:cubicBezTo>
                    <a:pt x="1209" y="887"/>
                    <a:pt x="1218" y="877"/>
                    <a:pt x="1246" y="877"/>
                  </a:cubicBezTo>
                  <a:cubicBezTo>
                    <a:pt x="1292" y="868"/>
                    <a:pt x="1329" y="849"/>
                    <a:pt x="1357" y="822"/>
                  </a:cubicBezTo>
                  <a:cubicBezTo>
                    <a:pt x="1394" y="794"/>
                    <a:pt x="1432" y="757"/>
                    <a:pt x="1441" y="710"/>
                  </a:cubicBezTo>
                  <a:cubicBezTo>
                    <a:pt x="1469" y="664"/>
                    <a:pt x="1469" y="617"/>
                    <a:pt x="1441" y="571"/>
                  </a:cubicBezTo>
                  <a:cubicBezTo>
                    <a:pt x="1422" y="524"/>
                    <a:pt x="1385" y="506"/>
                    <a:pt x="1339" y="478"/>
                  </a:cubicBezTo>
                  <a:cubicBezTo>
                    <a:pt x="1292" y="459"/>
                    <a:pt x="1255" y="459"/>
                    <a:pt x="1209" y="459"/>
                  </a:cubicBezTo>
                  <a:cubicBezTo>
                    <a:pt x="1144" y="459"/>
                    <a:pt x="1079" y="469"/>
                    <a:pt x="1023" y="469"/>
                  </a:cubicBezTo>
                  <a:cubicBezTo>
                    <a:pt x="1069" y="431"/>
                    <a:pt x="1116" y="404"/>
                    <a:pt x="1153" y="338"/>
                  </a:cubicBezTo>
                  <a:cubicBezTo>
                    <a:pt x="1171" y="311"/>
                    <a:pt x="1199" y="273"/>
                    <a:pt x="1199" y="227"/>
                  </a:cubicBezTo>
                  <a:cubicBezTo>
                    <a:pt x="1209" y="190"/>
                    <a:pt x="1199" y="143"/>
                    <a:pt x="1190" y="97"/>
                  </a:cubicBezTo>
                  <a:cubicBezTo>
                    <a:pt x="1162" y="60"/>
                    <a:pt x="1144" y="32"/>
                    <a:pt x="1097" y="13"/>
                  </a:cubicBezTo>
                  <a:cubicBezTo>
                    <a:pt x="1071" y="7"/>
                    <a:pt x="1040" y="0"/>
                    <a:pt x="10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50"/>
            <p:cNvSpPr/>
            <p:nvPr/>
          </p:nvSpPr>
          <p:spPr>
            <a:xfrm>
              <a:off x="4772300" y="3304600"/>
              <a:ext cx="23950" cy="6300"/>
            </a:xfrm>
            <a:custGeom>
              <a:rect b="b" l="l" r="r" t="t"/>
              <a:pathLst>
                <a:path extrusionOk="0" h="252" w="958">
                  <a:moveTo>
                    <a:pt x="957" y="1"/>
                  </a:moveTo>
                  <a:lnTo>
                    <a:pt x="957" y="1"/>
                  </a:lnTo>
                  <a:cubicBezTo>
                    <a:pt x="873" y="19"/>
                    <a:pt x="790" y="38"/>
                    <a:pt x="725" y="47"/>
                  </a:cubicBezTo>
                  <a:lnTo>
                    <a:pt x="483" y="122"/>
                  </a:lnTo>
                  <a:lnTo>
                    <a:pt x="232" y="187"/>
                  </a:lnTo>
                  <a:cubicBezTo>
                    <a:pt x="204" y="205"/>
                    <a:pt x="158" y="215"/>
                    <a:pt x="121" y="224"/>
                  </a:cubicBezTo>
                  <a:cubicBezTo>
                    <a:pt x="84" y="233"/>
                    <a:pt x="47" y="233"/>
                    <a:pt x="0" y="252"/>
                  </a:cubicBezTo>
                  <a:cubicBezTo>
                    <a:pt x="84" y="252"/>
                    <a:pt x="167" y="224"/>
                    <a:pt x="251" y="215"/>
                  </a:cubicBezTo>
                  <a:cubicBezTo>
                    <a:pt x="325" y="205"/>
                    <a:pt x="409" y="177"/>
                    <a:pt x="492" y="159"/>
                  </a:cubicBezTo>
                  <a:cubicBezTo>
                    <a:pt x="558" y="131"/>
                    <a:pt x="641" y="112"/>
                    <a:pt x="725" y="84"/>
                  </a:cubicBezTo>
                  <a:cubicBezTo>
                    <a:pt x="808" y="66"/>
                    <a:pt x="873" y="38"/>
                    <a:pt x="9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50"/>
            <p:cNvSpPr/>
            <p:nvPr/>
          </p:nvSpPr>
          <p:spPr>
            <a:xfrm>
              <a:off x="4772050" y="3311575"/>
              <a:ext cx="27450" cy="3050"/>
            </a:xfrm>
            <a:custGeom>
              <a:rect b="b" l="l" r="r" t="t"/>
              <a:pathLst>
                <a:path extrusionOk="0" h="122" w="1098">
                  <a:moveTo>
                    <a:pt x="1" y="1"/>
                  </a:moveTo>
                  <a:cubicBezTo>
                    <a:pt x="47" y="1"/>
                    <a:pt x="94" y="19"/>
                    <a:pt x="140" y="19"/>
                  </a:cubicBezTo>
                  <a:cubicBezTo>
                    <a:pt x="187" y="19"/>
                    <a:pt x="233" y="28"/>
                    <a:pt x="280" y="28"/>
                  </a:cubicBezTo>
                  <a:lnTo>
                    <a:pt x="549" y="66"/>
                  </a:lnTo>
                  <a:lnTo>
                    <a:pt x="818" y="93"/>
                  </a:lnTo>
                  <a:cubicBezTo>
                    <a:pt x="911" y="112"/>
                    <a:pt x="1004" y="112"/>
                    <a:pt x="1097" y="121"/>
                  </a:cubicBezTo>
                  <a:cubicBezTo>
                    <a:pt x="1004" y="112"/>
                    <a:pt x="921" y="93"/>
                    <a:pt x="818" y="75"/>
                  </a:cubicBezTo>
                  <a:cubicBezTo>
                    <a:pt x="735" y="66"/>
                    <a:pt x="642" y="47"/>
                    <a:pt x="549" y="38"/>
                  </a:cubicBezTo>
                  <a:cubicBezTo>
                    <a:pt x="465" y="28"/>
                    <a:pt x="372" y="28"/>
                    <a:pt x="280" y="19"/>
                  </a:cubicBezTo>
                  <a:cubicBezTo>
                    <a:pt x="187" y="1"/>
                    <a:pt x="9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50"/>
            <p:cNvSpPr/>
            <p:nvPr/>
          </p:nvSpPr>
          <p:spPr>
            <a:xfrm>
              <a:off x="4780875" y="3308100"/>
              <a:ext cx="6525" cy="1750"/>
            </a:xfrm>
            <a:custGeom>
              <a:rect b="b" l="l" r="r" t="t"/>
              <a:pathLst>
                <a:path extrusionOk="0" h="70" w="261">
                  <a:moveTo>
                    <a:pt x="261" y="0"/>
                  </a:moveTo>
                  <a:cubicBezTo>
                    <a:pt x="232" y="12"/>
                    <a:pt x="204" y="20"/>
                    <a:pt x="179" y="20"/>
                  </a:cubicBezTo>
                  <a:cubicBezTo>
                    <a:pt x="164" y="20"/>
                    <a:pt x="151" y="17"/>
                    <a:pt x="140" y="9"/>
                  </a:cubicBezTo>
                  <a:cubicBezTo>
                    <a:pt x="112" y="28"/>
                    <a:pt x="94" y="28"/>
                    <a:pt x="66" y="37"/>
                  </a:cubicBezTo>
                  <a:cubicBezTo>
                    <a:pt x="47" y="47"/>
                    <a:pt x="19" y="47"/>
                    <a:pt x="1" y="65"/>
                  </a:cubicBezTo>
                  <a:cubicBezTo>
                    <a:pt x="7" y="68"/>
                    <a:pt x="14" y="69"/>
                    <a:pt x="22" y="69"/>
                  </a:cubicBezTo>
                  <a:cubicBezTo>
                    <a:pt x="37" y="69"/>
                    <a:pt x="53" y="65"/>
                    <a:pt x="66" y="65"/>
                  </a:cubicBezTo>
                  <a:cubicBezTo>
                    <a:pt x="94" y="65"/>
                    <a:pt x="112" y="65"/>
                    <a:pt x="140" y="47"/>
                  </a:cubicBezTo>
                  <a:cubicBezTo>
                    <a:pt x="187" y="37"/>
                    <a:pt x="215" y="28"/>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50"/>
            <p:cNvSpPr/>
            <p:nvPr/>
          </p:nvSpPr>
          <p:spPr>
            <a:xfrm>
              <a:off x="4786225" y="3307850"/>
              <a:ext cx="4200" cy="1425"/>
            </a:xfrm>
            <a:custGeom>
              <a:rect b="b" l="l" r="r" t="t"/>
              <a:pathLst>
                <a:path extrusionOk="0" h="57" w="168">
                  <a:moveTo>
                    <a:pt x="168" y="1"/>
                  </a:moveTo>
                  <a:lnTo>
                    <a:pt x="168" y="1"/>
                  </a:lnTo>
                  <a:cubicBezTo>
                    <a:pt x="142" y="7"/>
                    <a:pt x="125" y="18"/>
                    <a:pt x="105" y="18"/>
                  </a:cubicBezTo>
                  <a:cubicBezTo>
                    <a:pt x="96" y="18"/>
                    <a:pt x="86" y="16"/>
                    <a:pt x="75" y="10"/>
                  </a:cubicBezTo>
                  <a:cubicBezTo>
                    <a:pt x="66" y="19"/>
                    <a:pt x="47" y="19"/>
                    <a:pt x="38" y="38"/>
                  </a:cubicBezTo>
                  <a:cubicBezTo>
                    <a:pt x="28" y="47"/>
                    <a:pt x="19" y="57"/>
                    <a:pt x="1" y="57"/>
                  </a:cubicBezTo>
                  <a:lnTo>
                    <a:pt x="47" y="57"/>
                  </a:lnTo>
                  <a:cubicBezTo>
                    <a:pt x="75" y="57"/>
                    <a:pt x="84" y="47"/>
                    <a:pt x="93" y="47"/>
                  </a:cubicBezTo>
                  <a:cubicBezTo>
                    <a:pt x="121" y="38"/>
                    <a:pt x="140"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50"/>
            <p:cNvSpPr/>
            <p:nvPr/>
          </p:nvSpPr>
          <p:spPr>
            <a:xfrm>
              <a:off x="4784375" y="3310175"/>
              <a:ext cx="6525" cy="1200"/>
            </a:xfrm>
            <a:custGeom>
              <a:rect b="b" l="l" r="r" t="t"/>
              <a:pathLst>
                <a:path extrusionOk="0" h="48" w="261">
                  <a:moveTo>
                    <a:pt x="260" y="1"/>
                  </a:moveTo>
                  <a:cubicBezTo>
                    <a:pt x="214" y="1"/>
                    <a:pt x="167" y="1"/>
                    <a:pt x="121" y="29"/>
                  </a:cubicBezTo>
                  <a:cubicBezTo>
                    <a:pt x="75" y="29"/>
                    <a:pt x="47" y="38"/>
                    <a:pt x="0" y="47"/>
                  </a:cubicBezTo>
                  <a:lnTo>
                    <a:pt x="65" y="47"/>
                  </a:lnTo>
                  <a:cubicBezTo>
                    <a:pt x="93" y="38"/>
                    <a:pt x="112" y="38"/>
                    <a:pt x="140" y="38"/>
                  </a:cubicBezTo>
                  <a:cubicBezTo>
                    <a:pt x="186" y="29"/>
                    <a:pt x="214" y="10"/>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50"/>
            <p:cNvSpPr/>
            <p:nvPr/>
          </p:nvSpPr>
          <p:spPr>
            <a:xfrm>
              <a:off x="4778100" y="3310875"/>
              <a:ext cx="4200" cy="500"/>
            </a:xfrm>
            <a:custGeom>
              <a:rect b="b" l="l" r="r" t="t"/>
              <a:pathLst>
                <a:path extrusionOk="0" h="20" w="168">
                  <a:moveTo>
                    <a:pt x="84" y="1"/>
                  </a:moveTo>
                  <a:cubicBezTo>
                    <a:pt x="56" y="1"/>
                    <a:pt x="28" y="1"/>
                    <a:pt x="0" y="10"/>
                  </a:cubicBezTo>
                  <a:cubicBezTo>
                    <a:pt x="28" y="19"/>
                    <a:pt x="56" y="19"/>
                    <a:pt x="84" y="19"/>
                  </a:cubicBezTo>
                  <a:cubicBezTo>
                    <a:pt x="112" y="19"/>
                    <a:pt x="140" y="19"/>
                    <a:pt x="168" y="10"/>
                  </a:cubicBezTo>
                  <a:cubicBezTo>
                    <a:pt x="130" y="1"/>
                    <a:pt x="112"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50"/>
            <p:cNvSpPr/>
            <p:nvPr/>
          </p:nvSpPr>
          <p:spPr>
            <a:xfrm>
              <a:off x="4799700" y="3310875"/>
              <a:ext cx="5600" cy="2100"/>
            </a:xfrm>
            <a:custGeom>
              <a:rect b="b" l="l" r="r" t="t"/>
              <a:pathLst>
                <a:path extrusionOk="0" h="84" w="224">
                  <a:moveTo>
                    <a:pt x="223" y="1"/>
                  </a:moveTo>
                  <a:cubicBezTo>
                    <a:pt x="177" y="1"/>
                    <a:pt x="140" y="10"/>
                    <a:pt x="112" y="29"/>
                  </a:cubicBezTo>
                  <a:cubicBezTo>
                    <a:pt x="93" y="47"/>
                    <a:pt x="84" y="47"/>
                    <a:pt x="56" y="56"/>
                  </a:cubicBezTo>
                  <a:cubicBezTo>
                    <a:pt x="38" y="66"/>
                    <a:pt x="19" y="66"/>
                    <a:pt x="0" y="75"/>
                  </a:cubicBezTo>
                  <a:cubicBezTo>
                    <a:pt x="4" y="81"/>
                    <a:pt x="9" y="83"/>
                    <a:pt x="15" y="83"/>
                  </a:cubicBezTo>
                  <a:cubicBezTo>
                    <a:pt x="27" y="83"/>
                    <a:pt x="44" y="75"/>
                    <a:pt x="56" y="75"/>
                  </a:cubicBezTo>
                  <a:cubicBezTo>
                    <a:pt x="84" y="66"/>
                    <a:pt x="93" y="66"/>
                    <a:pt x="112" y="56"/>
                  </a:cubicBezTo>
                  <a:cubicBezTo>
                    <a:pt x="149" y="47"/>
                    <a:pt x="186" y="19"/>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50"/>
            <p:cNvSpPr/>
            <p:nvPr/>
          </p:nvSpPr>
          <p:spPr>
            <a:xfrm>
              <a:off x="4796675" y="3311100"/>
              <a:ext cx="4200" cy="1425"/>
            </a:xfrm>
            <a:custGeom>
              <a:rect b="b" l="l" r="r" t="t"/>
              <a:pathLst>
                <a:path extrusionOk="0" h="57" w="168">
                  <a:moveTo>
                    <a:pt x="168" y="1"/>
                  </a:moveTo>
                  <a:cubicBezTo>
                    <a:pt x="131" y="1"/>
                    <a:pt x="112" y="10"/>
                    <a:pt x="84" y="20"/>
                  </a:cubicBezTo>
                  <a:cubicBezTo>
                    <a:pt x="47" y="38"/>
                    <a:pt x="28" y="47"/>
                    <a:pt x="1" y="57"/>
                  </a:cubicBezTo>
                  <a:lnTo>
                    <a:pt x="47" y="57"/>
                  </a:lnTo>
                  <a:cubicBezTo>
                    <a:pt x="75" y="57"/>
                    <a:pt x="84" y="47"/>
                    <a:pt x="94" y="47"/>
                  </a:cubicBezTo>
                  <a:cubicBezTo>
                    <a:pt x="112" y="38"/>
                    <a:pt x="121" y="38"/>
                    <a:pt x="131" y="20"/>
                  </a:cubicBezTo>
                  <a:cubicBezTo>
                    <a:pt x="140" y="20"/>
                    <a:pt x="159" y="10"/>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50"/>
            <p:cNvSpPr/>
            <p:nvPr/>
          </p:nvSpPr>
          <p:spPr>
            <a:xfrm>
              <a:off x="4803175" y="3309025"/>
              <a:ext cx="2125" cy="1175"/>
            </a:xfrm>
            <a:custGeom>
              <a:rect b="b" l="l" r="r" t="t"/>
              <a:pathLst>
                <a:path extrusionOk="0" h="47" w="85">
                  <a:moveTo>
                    <a:pt x="84" y="0"/>
                  </a:moveTo>
                  <a:cubicBezTo>
                    <a:pt x="57" y="0"/>
                    <a:pt x="47" y="10"/>
                    <a:pt x="47" y="28"/>
                  </a:cubicBezTo>
                  <a:cubicBezTo>
                    <a:pt x="38" y="28"/>
                    <a:pt x="38" y="38"/>
                    <a:pt x="19" y="38"/>
                  </a:cubicBezTo>
                  <a:cubicBezTo>
                    <a:pt x="10" y="38"/>
                    <a:pt x="10" y="38"/>
                    <a:pt x="1" y="47"/>
                  </a:cubicBezTo>
                  <a:cubicBezTo>
                    <a:pt x="10" y="47"/>
                    <a:pt x="38" y="47"/>
                    <a:pt x="47" y="38"/>
                  </a:cubicBezTo>
                  <a:cubicBezTo>
                    <a:pt x="57" y="38"/>
                    <a:pt x="57" y="38"/>
                    <a:pt x="66" y="28"/>
                  </a:cubicBezTo>
                  <a:cubicBezTo>
                    <a:pt x="66" y="10"/>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50"/>
            <p:cNvSpPr/>
            <p:nvPr/>
          </p:nvSpPr>
          <p:spPr>
            <a:xfrm>
              <a:off x="4798300" y="3322025"/>
              <a:ext cx="4900" cy="2825"/>
            </a:xfrm>
            <a:custGeom>
              <a:rect b="b" l="l" r="r" t="t"/>
              <a:pathLst>
                <a:path extrusionOk="0" h="113" w="196">
                  <a:moveTo>
                    <a:pt x="196" y="1"/>
                  </a:moveTo>
                  <a:cubicBezTo>
                    <a:pt x="186" y="38"/>
                    <a:pt x="149" y="66"/>
                    <a:pt x="112" y="84"/>
                  </a:cubicBezTo>
                  <a:cubicBezTo>
                    <a:pt x="94" y="84"/>
                    <a:pt x="75" y="94"/>
                    <a:pt x="56" y="94"/>
                  </a:cubicBezTo>
                  <a:lnTo>
                    <a:pt x="1" y="94"/>
                  </a:lnTo>
                  <a:cubicBezTo>
                    <a:pt x="10" y="112"/>
                    <a:pt x="19" y="112"/>
                    <a:pt x="29" y="112"/>
                  </a:cubicBezTo>
                  <a:lnTo>
                    <a:pt x="66" y="112"/>
                  </a:lnTo>
                  <a:cubicBezTo>
                    <a:pt x="94" y="112"/>
                    <a:pt x="103" y="112"/>
                    <a:pt x="121" y="94"/>
                  </a:cubicBezTo>
                  <a:cubicBezTo>
                    <a:pt x="140" y="94"/>
                    <a:pt x="159" y="75"/>
                    <a:pt x="168" y="66"/>
                  </a:cubicBezTo>
                  <a:cubicBezTo>
                    <a:pt x="186" y="47"/>
                    <a:pt x="196" y="2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50"/>
            <p:cNvSpPr/>
            <p:nvPr/>
          </p:nvSpPr>
          <p:spPr>
            <a:xfrm>
              <a:off x="4795050" y="3323300"/>
              <a:ext cx="5125" cy="850"/>
            </a:xfrm>
            <a:custGeom>
              <a:rect b="b" l="l" r="r" t="t"/>
              <a:pathLst>
                <a:path extrusionOk="0" h="34" w="205">
                  <a:moveTo>
                    <a:pt x="183" y="1"/>
                  </a:moveTo>
                  <a:cubicBezTo>
                    <a:pt x="177" y="1"/>
                    <a:pt x="172" y="5"/>
                    <a:pt x="168" y="15"/>
                  </a:cubicBezTo>
                  <a:lnTo>
                    <a:pt x="1" y="15"/>
                  </a:lnTo>
                  <a:cubicBezTo>
                    <a:pt x="10" y="24"/>
                    <a:pt x="19" y="33"/>
                    <a:pt x="47" y="33"/>
                  </a:cubicBezTo>
                  <a:lnTo>
                    <a:pt x="103" y="33"/>
                  </a:lnTo>
                  <a:cubicBezTo>
                    <a:pt x="140" y="24"/>
                    <a:pt x="177" y="24"/>
                    <a:pt x="205" y="15"/>
                  </a:cubicBezTo>
                  <a:cubicBezTo>
                    <a:pt x="196" y="5"/>
                    <a:pt x="189" y="1"/>
                    <a:pt x="1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50"/>
            <p:cNvSpPr/>
            <p:nvPr/>
          </p:nvSpPr>
          <p:spPr>
            <a:xfrm>
              <a:off x="4791800" y="3323875"/>
              <a:ext cx="4675" cy="1200"/>
            </a:xfrm>
            <a:custGeom>
              <a:rect b="b" l="l" r="r" t="t"/>
              <a:pathLst>
                <a:path extrusionOk="0" h="48" w="187">
                  <a:moveTo>
                    <a:pt x="1" y="1"/>
                  </a:moveTo>
                  <a:lnTo>
                    <a:pt x="1" y="1"/>
                  </a:lnTo>
                  <a:cubicBezTo>
                    <a:pt x="10" y="10"/>
                    <a:pt x="38" y="10"/>
                    <a:pt x="47" y="20"/>
                  </a:cubicBezTo>
                  <a:cubicBezTo>
                    <a:pt x="56" y="20"/>
                    <a:pt x="84" y="38"/>
                    <a:pt x="93" y="38"/>
                  </a:cubicBezTo>
                  <a:cubicBezTo>
                    <a:pt x="103" y="47"/>
                    <a:pt x="131" y="47"/>
                    <a:pt x="140" y="47"/>
                  </a:cubicBezTo>
                  <a:lnTo>
                    <a:pt x="186" y="47"/>
                  </a:lnTo>
                  <a:cubicBezTo>
                    <a:pt x="168" y="38"/>
                    <a:pt x="131" y="38"/>
                    <a:pt x="93" y="20"/>
                  </a:cubicBezTo>
                  <a:cubicBezTo>
                    <a:pt x="56" y="10"/>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50"/>
            <p:cNvSpPr/>
            <p:nvPr/>
          </p:nvSpPr>
          <p:spPr>
            <a:xfrm>
              <a:off x="4796675" y="3322500"/>
              <a:ext cx="3500" cy="475"/>
            </a:xfrm>
            <a:custGeom>
              <a:rect b="b" l="l" r="r" t="t"/>
              <a:pathLst>
                <a:path extrusionOk="0" h="19" w="140">
                  <a:moveTo>
                    <a:pt x="75" y="0"/>
                  </a:moveTo>
                  <a:cubicBezTo>
                    <a:pt x="47" y="10"/>
                    <a:pt x="28" y="10"/>
                    <a:pt x="1" y="10"/>
                  </a:cubicBezTo>
                  <a:cubicBezTo>
                    <a:pt x="28" y="19"/>
                    <a:pt x="47" y="19"/>
                    <a:pt x="75" y="19"/>
                  </a:cubicBezTo>
                  <a:cubicBezTo>
                    <a:pt x="84" y="10"/>
                    <a:pt x="94" y="10"/>
                    <a:pt x="112" y="10"/>
                  </a:cubicBezTo>
                  <a:cubicBezTo>
                    <a:pt x="121" y="10"/>
                    <a:pt x="131" y="1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50"/>
            <p:cNvSpPr/>
            <p:nvPr/>
          </p:nvSpPr>
          <p:spPr>
            <a:xfrm>
              <a:off x="4774150" y="3313425"/>
              <a:ext cx="3500" cy="3525"/>
            </a:xfrm>
            <a:custGeom>
              <a:rect b="b" l="l" r="r" t="t"/>
              <a:pathLst>
                <a:path extrusionOk="0" h="141" w="140">
                  <a:moveTo>
                    <a:pt x="0" y="1"/>
                  </a:moveTo>
                  <a:cubicBezTo>
                    <a:pt x="0" y="10"/>
                    <a:pt x="10" y="38"/>
                    <a:pt x="19" y="47"/>
                  </a:cubicBezTo>
                  <a:lnTo>
                    <a:pt x="56" y="85"/>
                  </a:lnTo>
                  <a:cubicBezTo>
                    <a:pt x="75" y="103"/>
                    <a:pt x="103" y="131"/>
                    <a:pt x="140" y="140"/>
                  </a:cubicBezTo>
                  <a:lnTo>
                    <a:pt x="65" y="66"/>
                  </a:ln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50"/>
            <p:cNvSpPr/>
            <p:nvPr/>
          </p:nvSpPr>
          <p:spPr>
            <a:xfrm>
              <a:off x="4776250" y="3313900"/>
              <a:ext cx="2800" cy="2350"/>
            </a:xfrm>
            <a:custGeom>
              <a:rect b="b" l="l" r="r" t="t"/>
              <a:pathLst>
                <a:path extrusionOk="0" h="94" w="112">
                  <a:moveTo>
                    <a:pt x="0" y="0"/>
                  </a:moveTo>
                  <a:cubicBezTo>
                    <a:pt x="0" y="19"/>
                    <a:pt x="9" y="28"/>
                    <a:pt x="19" y="38"/>
                  </a:cubicBezTo>
                  <a:lnTo>
                    <a:pt x="46" y="66"/>
                  </a:lnTo>
                  <a:cubicBezTo>
                    <a:pt x="65" y="84"/>
                    <a:pt x="93" y="93"/>
                    <a:pt x="112" y="93"/>
                  </a:cubicBezTo>
                  <a:cubicBezTo>
                    <a:pt x="112" y="84"/>
                    <a:pt x="102" y="84"/>
                    <a:pt x="93" y="75"/>
                  </a:cubicBezTo>
                  <a:cubicBezTo>
                    <a:pt x="74" y="66"/>
                    <a:pt x="65" y="66"/>
                    <a:pt x="56" y="47"/>
                  </a:cubicBezTo>
                  <a:cubicBezTo>
                    <a:pt x="28" y="3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50"/>
            <p:cNvSpPr/>
            <p:nvPr/>
          </p:nvSpPr>
          <p:spPr>
            <a:xfrm>
              <a:off x="4778100" y="3313900"/>
              <a:ext cx="3975" cy="725"/>
            </a:xfrm>
            <a:custGeom>
              <a:rect b="b" l="l" r="r" t="t"/>
              <a:pathLst>
                <a:path extrusionOk="0" h="29" w="159">
                  <a:moveTo>
                    <a:pt x="0" y="0"/>
                  </a:moveTo>
                  <a:cubicBezTo>
                    <a:pt x="28" y="19"/>
                    <a:pt x="47" y="28"/>
                    <a:pt x="84" y="28"/>
                  </a:cubicBezTo>
                  <a:lnTo>
                    <a:pt x="158" y="28"/>
                  </a:lnTo>
                  <a:cubicBezTo>
                    <a:pt x="130" y="19"/>
                    <a:pt x="112"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50"/>
            <p:cNvSpPr/>
            <p:nvPr/>
          </p:nvSpPr>
          <p:spPr>
            <a:xfrm>
              <a:off x="4779725" y="3315750"/>
              <a:ext cx="3050" cy="1425"/>
            </a:xfrm>
            <a:custGeom>
              <a:rect b="b" l="l" r="r" t="t"/>
              <a:pathLst>
                <a:path extrusionOk="0" h="57" w="122">
                  <a:moveTo>
                    <a:pt x="0" y="1"/>
                  </a:moveTo>
                  <a:cubicBezTo>
                    <a:pt x="10" y="10"/>
                    <a:pt x="28" y="19"/>
                    <a:pt x="56" y="38"/>
                  </a:cubicBezTo>
                  <a:cubicBezTo>
                    <a:pt x="75" y="47"/>
                    <a:pt x="103" y="57"/>
                    <a:pt x="121" y="57"/>
                  </a:cubicBezTo>
                  <a:cubicBezTo>
                    <a:pt x="103" y="47"/>
                    <a:pt x="93" y="38"/>
                    <a:pt x="65" y="19"/>
                  </a:cubicBezTo>
                  <a:cubicBezTo>
                    <a:pt x="4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50"/>
            <p:cNvSpPr/>
            <p:nvPr/>
          </p:nvSpPr>
          <p:spPr>
            <a:xfrm>
              <a:off x="4779025" y="3317850"/>
              <a:ext cx="3750" cy="1650"/>
            </a:xfrm>
            <a:custGeom>
              <a:rect b="b" l="l" r="r" t="t"/>
              <a:pathLst>
                <a:path extrusionOk="0" h="66" w="150">
                  <a:moveTo>
                    <a:pt x="1" y="0"/>
                  </a:moveTo>
                  <a:cubicBezTo>
                    <a:pt x="28" y="19"/>
                    <a:pt x="47" y="47"/>
                    <a:pt x="75" y="47"/>
                  </a:cubicBezTo>
                  <a:cubicBezTo>
                    <a:pt x="93" y="56"/>
                    <a:pt x="121" y="65"/>
                    <a:pt x="149" y="65"/>
                  </a:cubicBezTo>
                  <a:cubicBezTo>
                    <a:pt x="131" y="47"/>
                    <a:pt x="103" y="28"/>
                    <a:pt x="84" y="19"/>
                  </a:cubicBezTo>
                  <a:cubicBezTo>
                    <a:pt x="56" y="1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50"/>
            <p:cNvSpPr/>
            <p:nvPr/>
          </p:nvSpPr>
          <p:spPr>
            <a:xfrm>
              <a:off x="4792950" y="3293700"/>
              <a:ext cx="5850" cy="950"/>
            </a:xfrm>
            <a:custGeom>
              <a:rect b="b" l="l" r="r" t="t"/>
              <a:pathLst>
                <a:path extrusionOk="0" h="38" w="234">
                  <a:moveTo>
                    <a:pt x="122" y="0"/>
                  </a:moveTo>
                  <a:cubicBezTo>
                    <a:pt x="75" y="0"/>
                    <a:pt x="38" y="9"/>
                    <a:pt x="1" y="37"/>
                  </a:cubicBezTo>
                  <a:cubicBezTo>
                    <a:pt x="29" y="19"/>
                    <a:pt x="38" y="19"/>
                    <a:pt x="57" y="19"/>
                  </a:cubicBezTo>
                  <a:lnTo>
                    <a:pt x="233" y="19"/>
                  </a:lnTo>
                  <a:cubicBezTo>
                    <a:pt x="215" y="19"/>
                    <a:pt x="196" y="9"/>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50"/>
            <p:cNvSpPr/>
            <p:nvPr/>
          </p:nvSpPr>
          <p:spPr>
            <a:xfrm>
              <a:off x="4791800" y="3295075"/>
              <a:ext cx="4675" cy="1200"/>
            </a:xfrm>
            <a:custGeom>
              <a:rect b="b" l="l" r="r" t="t"/>
              <a:pathLst>
                <a:path extrusionOk="0" h="48" w="187">
                  <a:moveTo>
                    <a:pt x="93" y="1"/>
                  </a:moveTo>
                  <a:cubicBezTo>
                    <a:pt x="56" y="10"/>
                    <a:pt x="28" y="29"/>
                    <a:pt x="1" y="47"/>
                  </a:cubicBezTo>
                  <a:lnTo>
                    <a:pt x="47" y="38"/>
                  </a:lnTo>
                  <a:cubicBezTo>
                    <a:pt x="56" y="29"/>
                    <a:pt x="84" y="29"/>
                    <a:pt x="93" y="29"/>
                  </a:cubicBezTo>
                  <a:cubicBezTo>
                    <a:pt x="131" y="10"/>
                    <a:pt x="149"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50"/>
            <p:cNvSpPr/>
            <p:nvPr/>
          </p:nvSpPr>
          <p:spPr>
            <a:xfrm>
              <a:off x="4789475" y="3296950"/>
              <a:ext cx="4675" cy="1400"/>
            </a:xfrm>
            <a:custGeom>
              <a:rect b="b" l="l" r="r" t="t"/>
              <a:pathLst>
                <a:path extrusionOk="0" h="56" w="187">
                  <a:moveTo>
                    <a:pt x="94" y="0"/>
                  </a:moveTo>
                  <a:cubicBezTo>
                    <a:pt x="84" y="10"/>
                    <a:pt x="56" y="10"/>
                    <a:pt x="47" y="19"/>
                  </a:cubicBezTo>
                  <a:cubicBezTo>
                    <a:pt x="28" y="28"/>
                    <a:pt x="10" y="47"/>
                    <a:pt x="1" y="56"/>
                  </a:cubicBezTo>
                  <a:lnTo>
                    <a:pt x="47" y="47"/>
                  </a:lnTo>
                  <a:cubicBezTo>
                    <a:pt x="56" y="47"/>
                    <a:pt x="84" y="28"/>
                    <a:pt x="94" y="28"/>
                  </a:cubicBezTo>
                  <a:cubicBezTo>
                    <a:pt x="131" y="19"/>
                    <a:pt x="149" y="1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50"/>
            <p:cNvSpPr/>
            <p:nvPr/>
          </p:nvSpPr>
          <p:spPr>
            <a:xfrm>
              <a:off x="4785300" y="3296250"/>
              <a:ext cx="4425" cy="2575"/>
            </a:xfrm>
            <a:custGeom>
              <a:rect b="b" l="l" r="r" t="t"/>
              <a:pathLst>
                <a:path extrusionOk="0" h="103" w="177">
                  <a:moveTo>
                    <a:pt x="177" y="0"/>
                  </a:moveTo>
                  <a:lnTo>
                    <a:pt x="177" y="0"/>
                  </a:lnTo>
                  <a:cubicBezTo>
                    <a:pt x="149" y="10"/>
                    <a:pt x="121" y="28"/>
                    <a:pt x="84" y="38"/>
                  </a:cubicBezTo>
                  <a:cubicBezTo>
                    <a:pt x="65" y="47"/>
                    <a:pt x="47" y="56"/>
                    <a:pt x="38" y="75"/>
                  </a:cubicBezTo>
                  <a:lnTo>
                    <a:pt x="0" y="103"/>
                  </a:lnTo>
                  <a:lnTo>
                    <a:pt x="56" y="84"/>
                  </a:lnTo>
                  <a:cubicBezTo>
                    <a:pt x="65" y="75"/>
                    <a:pt x="84" y="75"/>
                    <a:pt x="103" y="56"/>
                  </a:cubicBezTo>
                  <a:cubicBezTo>
                    <a:pt x="121" y="47"/>
                    <a:pt x="158" y="28"/>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50"/>
            <p:cNvSpPr/>
            <p:nvPr/>
          </p:nvSpPr>
          <p:spPr>
            <a:xfrm>
              <a:off x="4782500" y="3299500"/>
              <a:ext cx="4675" cy="2350"/>
            </a:xfrm>
            <a:custGeom>
              <a:rect b="b" l="l" r="r" t="t"/>
              <a:pathLst>
                <a:path extrusionOk="0" h="94" w="187">
                  <a:moveTo>
                    <a:pt x="187" y="0"/>
                  </a:moveTo>
                  <a:cubicBezTo>
                    <a:pt x="150" y="0"/>
                    <a:pt x="122" y="10"/>
                    <a:pt x="84" y="38"/>
                  </a:cubicBezTo>
                  <a:cubicBezTo>
                    <a:pt x="66" y="38"/>
                    <a:pt x="47" y="47"/>
                    <a:pt x="38" y="56"/>
                  </a:cubicBezTo>
                  <a:lnTo>
                    <a:pt x="1" y="93"/>
                  </a:lnTo>
                  <a:cubicBezTo>
                    <a:pt x="10" y="84"/>
                    <a:pt x="38" y="84"/>
                    <a:pt x="47" y="65"/>
                  </a:cubicBezTo>
                  <a:lnTo>
                    <a:pt x="94" y="47"/>
                  </a:lnTo>
                  <a:cubicBezTo>
                    <a:pt x="122" y="38"/>
                    <a:pt x="150" y="19"/>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50"/>
            <p:cNvSpPr/>
            <p:nvPr/>
          </p:nvSpPr>
          <p:spPr>
            <a:xfrm>
              <a:off x="4795050" y="3307050"/>
              <a:ext cx="2350" cy="825"/>
            </a:xfrm>
            <a:custGeom>
              <a:rect b="b" l="l" r="r" t="t"/>
              <a:pathLst>
                <a:path extrusionOk="0" h="33" w="94">
                  <a:moveTo>
                    <a:pt x="63" y="0"/>
                  </a:moveTo>
                  <a:cubicBezTo>
                    <a:pt x="56" y="0"/>
                    <a:pt x="52" y="5"/>
                    <a:pt x="47" y="14"/>
                  </a:cubicBezTo>
                  <a:cubicBezTo>
                    <a:pt x="28" y="24"/>
                    <a:pt x="10" y="24"/>
                    <a:pt x="1" y="33"/>
                  </a:cubicBezTo>
                  <a:lnTo>
                    <a:pt x="47" y="33"/>
                  </a:lnTo>
                  <a:cubicBezTo>
                    <a:pt x="56" y="24"/>
                    <a:pt x="84" y="24"/>
                    <a:pt x="93" y="14"/>
                  </a:cubicBezTo>
                  <a:cubicBezTo>
                    <a:pt x="80" y="5"/>
                    <a:pt x="70" y="0"/>
                    <a:pt x="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50"/>
            <p:cNvSpPr/>
            <p:nvPr/>
          </p:nvSpPr>
          <p:spPr>
            <a:xfrm>
              <a:off x="4796900" y="3307675"/>
              <a:ext cx="2600" cy="900"/>
            </a:xfrm>
            <a:custGeom>
              <a:rect b="b" l="l" r="r" t="t"/>
              <a:pathLst>
                <a:path extrusionOk="0" h="36" w="104">
                  <a:moveTo>
                    <a:pt x="73" y="1"/>
                  </a:moveTo>
                  <a:cubicBezTo>
                    <a:pt x="66" y="1"/>
                    <a:pt x="61" y="3"/>
                    <a:pt x="57" y="8"/>
                  </a:cubicBezTo>
                  <a:cubicBezTo>
                    <a:pt x="29" y="8"/>
                    <a:pt x="19" y="17"/>
                    <a:pt x="1" y="36"/>
                  </a:cubicBezTo>
                  <a:lnTo>
                    <a:pt x="57" y="36"/>
                  </a:lnTo>
                  <a:cubicBezTo>
                    <a:pt x="75" y="36"/>
                    <a:pt x="85" y="17"/>
                    <a:pt x="103" y="8"/>
                  </a:cubicBezTo>
                  <a:cubicBezTo>
                    <a:pt x="89" y="3"/>
                    <a:pt x="80" y="1"/>
                    <a:pt x="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50"/>
            <p:cNvSpPr/>
            <p:nvPr/>
          </p:nvSpPr>
          <p:spPr>
            <a:xfrm>
              <a:off x="4777625" y="3302975"/>
              <a:ext cx="2825" cy="2125"/>
            </a:xfrm>
            <a:custGeom>
              <a:rect b="b" l="l" r="r" t="t"/>
              <a:pathLst>
                <a:path extrusionOk="0" h="85" w="113">
                  <a:moveTo>
                    <a:pt x="112" y="1"/>
                  </a:moveTo>
                  <a:cubicBezTo>
                    <a:pt x="94" y="1"/>
                    <a:pt x="66" y="10"/>
                    <a:pt x="47" y="19"/>
                  </a:cubicBezTo>
                  <a:cubicBezTo>
                    <a:pt x="47" y="38"/>
                    <a:pt x="38" y="38"/>
                    <a:pt x="19" y="47"/>
                  </a:cubicBezTo>
                  <a:cubicBezTo>
                    <a:pt x="10" y="57"/>
                    <a:pt x="1" y="66"/>
                    <a:pt x="1" y="84"/>
                  </a:cubicBezTo>
                  <a:cubicBezTo>
                    <a:pt x="19" y="66"/>
                    <a:pt x="38" y="57"/>
                    <a:pt x="57" y="47"/>
                  </a:cubicBezTo>
                  <a:cubicBezTo>
                    <a:pt x="84" y="38"/>
                    <a:pt x="103" y="19"/>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50"/>
            <p:cNvSpPr/>
            <p:nvPr/>
          </p:nvSpPr>
          <p:spPr>
            <a:xfrm>
              <a:off x="4416675" y="3260950"/>
              <a:ext cx="33700" cy="32450"/>
            </a:xfrm>
            <a:custGeom>
              <a:rect b="b" l="l" r="r" t="t"/>
              <a:pathLst>
                <a:path extrusionOk="0" h="1298" w="1348">
                  <a:moveTo>
                    <a:pt x="681" y="0"/>
                  </a:moveTo>
                  <a:cubicBezTo>
                    <a:pt x="605" y="0"/>
                    <a:pt x="529" y="37"/>
                    <a:pt x="493" y="102"/>
                  </a:cubicBezTo>
                  <a:cubicBezTo>
                    <a:pt x="447" y="195"/>
                    <a:pt x="493" y="307"/>
                    <a:pt x="540" y="400"/>
                  </a:cubicBezTo>
                  <a:cubicBezTo>
                    <a:pt x="465" y="353"/>
                    <a:pt x="400" y="325"/>
                    <a:pt x="317" y="307"/>
                  </a:cubicBezTo>
                  <a:cubicBezTo>
                    <a:pt x="308" y="306"/>
                    <a:pt x="300" y="305"/>
                    <a:pt x="291" y="305"/>
                  </a:cubicBezTo>
                  <a:cubicBezTo>
                    <a:pt x="215" y="305"/>
                    <a:pt x="138" y="343"/>
                    <a:pt x="122" y="418"/>
                  </a:cubicBezTo>
                  <a:cubicBezTo>
                    <a:pt x="94" y="493"/>
                    <a:pt x="140" y="576"/>
                    <a:pt x="214" y="632"/>
                  </a:cubicBezTo>
                  <a:cubicBezTo>
                    <a:pt x="270" y="688"/>
                    <a:pt x="354" y="725"/>
                    <a:pt x="410" y="799"/>
                  </a:cubicBezTo>
                  <a:cubicBezTo>
                    <a:pt x="362" y="799"/>
                    <a:pt x="314" y="793"/>
                    <a:pt x="268" y="793"/>
                  </a:cubicBezTo>
                  <a:cubicBezTo>
                    <a:pt x="233" y="793"/>
                    <a:pt x="200" y="797"/>
                    <a:pt x="168" y="808"/>
                  </a:cubicBezTo>
                  <a:cubicBezTo>
                    <a:pt x="84" y="836"/>
                    <a:pt x="10" y="901"/>
                    <a:pt x="1" y="985"/>
                  </a:cubicBezTo>
                  <a:cubicBezTo>
                    <a:pt x="1" y="1115"/>
                    <a:pt x="140" y="1189"/>
                    <a:pt x="270" y="1227"/>
                  </a:cubicBezTo>
                  <a:cubicBezTo>
                    <a:pt x="448" y="1274"/>
                    <a:pt x="631" y="1297"/>
                    <a:pt x="814" y="1297"/>
                  </a:cubicBezTo>
                  <a:cubicBezTo>
                    <a:pt x="956" y="1297"/>
                    <a:pt x="1098" y="1283"/>
                    <a:pt x="1236" y="1254"/>
                  </a:cubicBezTo>
                  <a:cubicBezTo>
                    <a:pt x="1348" y="1236"/>
                    <a:pt x="1348" y="1087"/>
                    <a:pt x="1348" y="1013"/>
                  </a:cubicBezTo>
                  <a:cubicBezTo>
                    <a:pt x="1311" y="706"/>
                    <a:pt x="1199" y="400"/>
                    <a:pt x="986" y="167"/>
                  </a:cubicBezTo>
                  <a:cubicBezTo>
                    <a:pt x="921" y="102"/>
                    <a:pt x="837" y="28"/>
                    <a:pt x="744" y="9"/>
                  </a:cubicBezTo>
                  <a:cubicBezTo>
                    <a:pt x="723" y="3"/>
                    <a:pt x="702" y="0"/>
                    <a:pt x="68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50"/>
            <p:cNvSpPr/>
            <p:nvPr/>
          </p:nvSpPr>
          <p:spPr>
            <a:xfrm>
              <a:off x="4416225" y="3260150"/>
              <a:ext cx="34150" cy="33575"/>
            </a:xfrm>
            <a:custGeom>
              <a:rect b="b" l="l" r="r" t="t"/>
              <a:pathLst>
                <a:path extrusionOk="0" h="1343" w="1366">
                  <a:moveTo>
                    <a:pt x="1352" y="1182"/>
                  </a:moveTo>
                  <a:cubicBezTo>
                    <a:pt x="1350" y="1189"/>
                    <a:pt x="1349" y="1196"/>
                    <a:pt x="1347" y="1203"/>
                  </a:cubicBezTo>
                  <a:cubicBezTo>
                    <a:pt x="1349" y="1196"/>
                    <a:pt x="1350" y="1189"/>
                    <a:pt x="1352" y="1182"/>
                  </a:cubicBezTo>
                  <a:close/>
                  <a:moveTo>
                    <a:pt x="1347" y="1203"/>
                  </a:moveTo>
                  <a:cubicBezTo>
                    <a:pt x="1329" y="1221"/>
                    <a:pt x="1319" y="1240"/>
                    <a:pt x="1310" y="1259"/>
                  </a:cubicBezTo>
                  <a:cubicBezTo>
                    <a:pt x="1319" y="1249"/>
                    <a:pt x="1329" y="1221"/>
                    <a:pt x="1347" y="1203"/>
                  </a:cubicBezTo>
                  <a:close/>
                  <a:moveTo>
                    <a:pt x="713" y="1"/>
                  </a:moveTo>
                  <a:cubicBezTo>
                    <a:pt x="702" y="1"/>
                    <a:pt x="690" y="2"/>
                    <a:pt x="678" y="4"/>
                  </a:cubicBezTo>
                  <a:cubicBezTo>
                    <a:pt x="632" y="4"/>
                    <a:pt x="586" y="14"/>
                    <a:pt x="539" y="51"/>
                  </a:cubicBezTo>
                  <a:cubicBezTo>
                    <a:pt x="511" y="79"/>
                    <a:pt x="474" y="125"/>
                    <a:pt x="455" y="181"/>
                  </a:cubicBezTo>
                  <a:cubicBezTo>
                    <a:pt x="446" y="227"/>
                    <a:pt x="455" y="274"/>
                    <a:pt x="474" y="320"/>
                  </a:cubicBezTo>
                  <a:cubicBezTo>
                    <a:pt x="483" y="339"/>
                    <a:pt x="483" y="367"/>
                    <a:pt x="493" y="376"/>
                  </a:cubicBezTo>
                  <a:cubicBezTo>
                    <a:pt x="483" y="367"/>
                    <a:pt x="455" y="367"/>
                    <a:pt x="446" y="357"/>
                  </a:cubicBezTo>
                  <a:cubicBezTo>
                    <a:pt x="409" y="339"/>
                    <a:pt x="363" y="320"/>
                    <a:pt x="316" y="320"/>
                  </a:cubicBezTo>
                  <a:cubicBezTo>
                    <a:pt x="270" y="320"/>
                    <a:pt x="223" y="329"/>
                    <a:pt x="195" y="357"/>
                  </a:cubicBezTo>
                  <a:cubicBezTo>
                    <a:pt x="158" y="376"/>
                    <a:pt x="112" y="413"/>
                    <a:pt x="112" y="460"/>
                  </a:cubicBezTo>
                  <a:cubicBezTo>
                    <a:pt x="102" y="506"/>
                    <a:pt x="112" y="552"/>
                    <a:pt x="130" y="599"/>
                  </a:cubicBezTo>
                  <a:cubicBezTo>
                    <a:pt x="158" y="636"/>
                    <a:pt x="186" y="664"/>
                    <a:pt x="214" y="701"/>
                  </a:cubicBezTo>
                  <a:cubicBezTo>
                    <a:pt x="260" y="748"/>
                    <a:pt x="325" y="775"/>
                    <a:pt x="363" y="822"/>
                  </a:cubicBezTo>
                  <a:cubicBezTo>
                    <a:pt x="307" y="822"/>
                    <a:pt x="251" y="822"/>
                    <a:pt x="186" y="831"/>
                  </a:cubicBezTo>
                  <a:cubicBezTo>
                    <a:pt x="149" y="840"/>
                    <a:pt x="102" y="868"/>
                    <a:pt x="75" y="887"/>
                  </a:cubicBezTo>
                  <a:cubicBezTo>
                    <a:pt x="47" y="915"/>
                    <a:pt x="19" y="943"/>
                    <a:pt x="9" y="989"/>
                  </a:cubicBezTo>
                  <a:cubicBezTo>
                    <a:pt x="0" y="1036"/>
                    <a:pt x="9" y="1073"/>
                    <a:pt x="19" y="1110"/>
                  </a:cubicBezTo>
                  <a:cubicBezTo>
                    <a:pt x="47" y="1147"/>
                    <a:pt x="65" y="1175"/>
                    <a:pt x="102" y="1203"/>
                  </a:cubicBezTo>
                  <a:cubicBezTo>
                    <a:pt x="167" y="1249"/>
                    <a:pt x="242" y="1268"/>
                    <a:pt x="325" y="1286"/>
                  </a:cubicBezTo>
                  <a:cubicBezTo>
                    <a:pt x="474" y="1314"/>
                    <a:pt x="623" y="1342"/>
                    <a:pt x="790" y="1342"/>
                  </a:cubicBezTo>
                  <a:cubicBezTo>
                    <a:pt x="632" y="1342"/>
                    <a:pt x="474" y="1314"/>
                    <a:pt x="335" y="1268"/>
                  </a:cubicBezTo>
                  <a:cubicBezTo>
                    <a:pt x="260" y="1249"/>
                    <a:pt x="186" y="1221"/>
                    <a:pt x="121" y="1175"/>
                  </a:cubicBezTo>
                  <a:cubicBezTo>
                    <a:pt x="93" y="1156"/>
                    <a:pt x="65" y="1128"/>
                    <a:pt x="56" y="1101"/>
                  </a:cubicBezTo>
                  <a:cubicBezTo>
                    <a:pt x="47" y="1063"/>
                    <a:pt x="28" y="1026"/>
                    <a:pt x="47" y="989"/>
                  </a:cubicBezTo>
                  <a:cubicBezTo>
                    <a:pt x="56" y="961"/>
                    <a:pt x="75" y="924"/>
                    <a:pt x="102" y="915"/>
                  </a:cubicBezTo>
                  <a:cubicBezTo>
                    <a:pt x="121" y="887"/>
                    <a:pt x="158" y="878"/>
                    <a:pt x="195" y="868"/>
                  </a:cubicBezTo>
                  <a:cubicBezTo>
                    <a:pt x="228" y="859"/>
                    <a:pt x="265" y="854"/>
                    <a:pt x="303" y="854"/>
                  </a:cubicBezTo>
                  <a:cubicBezTo>
                    <a:pt x="342" y="854"/>
                    <a:pt x="381" y="859"/>
                    <a:pt x="418" y="868"/>
                  </a:cubicBezTo>
                  <a:lnTo>
                    <a:pt x="465" y="878"/>
                  </a:lnTo>
                  <a:lnTo>
                    <a:pt x="428" y="840"/>
                  </a:lnTo>
                  <a:cubicBezTo>
                    <a:pt x="372" y="775"/>
                    <a:pt x="288" y="738"/>
                    <a:pt x="232" y="683"/>
                  </a:cubicBezTo>
                  <a:cubicBezTo>
                    <a:pt x="195" y="655"/>
                    <a:pt x="167" y="617"/>
                    <a:pt x="158" y="590"/>
                  </a:cubicBezTo>
                  <a:cubicBezTo>
                    <a:pt x="149" y="552"/>
                    <a:pt x="140" y="515"/>
                    <a:pt x="149" y="478"/>
                  </a:cubicBezTo>
                  <a:cubicBezTo>
                    <a:pt x="158" y="450"/>
                    <a:pt x="186" y="422"/>
                    <a:pt x="214" y="404"/>
                  </a:cubicBezTo>
                  <a:cubicBezTo>
                    <a:pt x="251" y="376"/>
                    <a:pt x="288" y="376"/>
                    <a:pt x="325" y="376"/>
                  </a:cubicBezTo>
                  <a:cubicBezTo>
                    <a:pt x="400" y="376"/>
                    <a:pt x="474" y="422"/>
                    <a:pt x="539" y="460"/>
                  </a:cubicBezTo>
                  <a:lnTo>
                    <a:pt x="613" y="497"/>
                  </a:lnTo>
                  <a:lnTo>
                    <a:pt x="576" y="422"/>
                  </a:lnTo>
                  <a:cubicBezTo>
                    <a:pt x="558" y="385"/>
                    <a:pt x="539" y="339"/>
                    <a:pt x="520" y="311"/>
                  </a:cubicBezTo>
                  <a:cubicBezTo>
                    <a:pt x="511" y="274"/>
                    <a:pt x="493" y="227"/>
                    <a:pt x="511" y="190"/>
                  </a:cubicBezTo>
                  <a:cubicBezTo>
                    <a:pt x="520" y="153"/>
                    <a:pt x="530" y="125"/>
                    <a:pt x="567" y="88"/>
                  </a:cubicBezTo>
                  <a:cubicBezTo>
                    <a:pt x="604" y="60"/>
                    <a:pt x="632" y="51"/>
                    <a:pt x="678" y="41"/>
                  </a:cubicBezTo>
                  <a:cubicBezTo>
                    <a:pt x="725" y="41"/>
                    <a:pt x="762" y="41"/>
                    <a:pt x="808" y="60"/>
                  </a:cubicBezTo>
                  <a:cubicBezTo>
                    <a:pt x="846" y="79"/>
                    <a:pt x="892" y="106"/>
                    <a:pt x="911" y="134"/>
                  </a:cubicBezTo>
                  <a:cubicBezTo>
                    <a:pt x="948" y="153"/>
                    <a:pt x="985" y="190"/>
                    <a:pt x="1004" y="227"/>
                  </a:cubicBezTo>
                  <a:cubicBezTo>
                    <a:pt x="1041" y="264"/>
                    <a:pt x="1069" y="292"/>
                    <a:pt x="1087" y="329"/>
                  </a:cubicBezTo>
                  <a:cubicBezTo>
                    <a:pt x="1189" y="469"/>
                    <a:pt x="1264" y="645"/>
                    <a:pt x="1310" y="803"/>
                  </a:cubicBezTo>
                  <a:cubicBezTo>
                    <a:pt x="1329" y="887"/>
                    <a:pt x="1347" y="980"/>
                    <a:pt x="1357" y="1073"/>
                  </a:cubicBezTo>
                  <a:cubicBezTo>
                    <a:pt x="1357" y="1111"/>
                    <a:pt x="1357" y="1149"/>
                    <a:pt x="1352" y="1182"/>
                  </a:cubicBezTo>
                  <a:lnTo>
                    <a:pt x="1352" y="1182"/>
                  </a:lnTo>
                  <a:cubicBezTo>
                    <a:pt x="1359" y="1142"/>
                    <a:pt x="1366" y="1104"/>
                    <a:pt x="1366" y="1073"/>
                  </a:cubicBezTo>
                  <a:cubicBezTo>
                    <a:pt x="1357" y="980"/>
                    <a:pt x="1347" y="896"/>
                    <a:pt x="1319" y="803"/>
                  </a:cubicBezTo>
                  <a:cubicBezTo>
                    <a:pt x="1273" y="636"/>
                    <a:pt x="1217" y="469"/>
                    <a:pt x="1115" y="320"/>
                  </a:cubicBezTo>
                  <a:cubicBezTo>
                    <a:pt x="1087" y="283"/>
                    <a:pt x="1069" y="246"/>
                    <a:pt x="1031" y="218"/>
                  </a:cubicBezTo>
                  <a:cubicBezTo>
                    <a:pt x="1004" y="181"/>
                    <a:pt x="976" y="144"/>
                    <a:pt x="939" y="125"/>
                  </a:cubicBezTo>
                  <a:cubicBezTo>
                    <a:pt x="901" y="79"/>
                    <a:pt x="864" y="51"/>
                    <a:pt x="818" y="32"/>
                  </a:cubicBezTo>
                  <a:cubicBezTo>
                    <a:pt x="783" y="11"/>
                    <a:pt x="748" y="1"/>
                    <a:pt x="713" y="1"/>
                  </a:cubicBezTo>
                  <a:close/>
                  <a:moveTo>
                    <a:pt x="1254" y="1296"/>
                  </a:moveTo>
                  <a:lnTo>
                    <a:pt x="1254" y="1296"/>
                  </a:lnTo>
                  <a:cubicBezTo>
                    <a:pt x="1096" y="1333"/>
                    <a:pt x="938" y="1342"/>
                    <a:pt x="790" y="1342"/>
                  </a:cubicBezTo>
                  <a:cubicBezTo>
                    <a:pt x="948" y="1342"/>
                    <a:pt x="1096" y="1333"/>
                    <a:pt x="1254" y="129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50"/>
            <p:cNvSpPr/>
            <p:nvPr/>
          </p:nvSpPr>
          <p:spPr>
            <a:xfrm>
              <a:off x="4426900" y="3281150"/>
              <a:ext cx="22325" cy="10250"/>
            </a:xfrm>
            <a:custGeom>
              <a:rect b="b" l="l" r="r" t="t"/>
              <a:pathLst>
                <a:path extrusionOk="0" h="410" w="893">
                  <a:moveTo>
                    <a:pt x="1" y="0"/>
                  </a:moveTo>
                  <a:cubicBezTo>
                    <a:pt x="66" y="28"/>
                    <a:pt x="149" y="56"/>
                    <a:pt x="224" y="103"/>
                  </a:cubicBezTo>
                  <a:lnTo>
                    <a:pt x="456" y="196"/>
                  </a:lnTo>
                  <a:lnTo>
                    <a:pt x="670" y="307"/>
                  </a:lnTo>
                  <a:cubicBezTo>
                    <a:pt x="716" y="316"/>
                    <a:pt x="753" y="326"/>
                    <a:pt x="790" y="354"/>
                  </a:cubicBezTo>
                  <a:cubicBezTo>
                    <a:pt x="827" y="372"/>
                    <a:pt x="855" y="381"/>
                    <a:pt x="892" y="409"/>
                  </a:cubicBezTo>
                  <a:cubicBezTo>
                    <a:pt x="837" y="354"/>
                    <a:pt x="753" y="316"/>
                    <a:pt x="688" y="279"/>
                  </a:cubicBezTo>
                  <a:cubicBezTo>
                    <a:pt x="614" y="242"/>
                    <a:pt x="549" y="214"/>
                    <a:pt x="465" y="177"/>
                  </a:cubicBezTo>
                  <a:cubicBezTo>
                    <a:pt x="381" y="140"/>
                    <a:pt x="316" y="121"/>
                    <a:pt x="233" y="84"/>
                  </a:cubicBezTo>
                  <a:cubicBezTo>
                    <a:pt x="149" y="56"/>
                    <a:pt x="84"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50"/>
            <p:cNvSpPr/>
            <p:nvPr/>
          </p:nvSpPr>
          <p:spPr>
            <a:xfrm>
              <a:off x="4430375" y="3270925"/>
              <a:ext cx="19550" cy="19300"/>
            </a:xfrm>
            <a:custGeom>
              <a:rect b="b" l="l" r="r" t="t"/>
              <a:pathLst>
                <a:path extrusionOk="0" h="772" w="782">
                  <a:moveTo>
                    <a:pt x="1" y="1"/>
                  </a:moveTo>
                  <a:lnTo>
                    <a:pt x="1" y="1"/>
                  </a:lnTo>
                  <a:cubicBezTo>
                    <a:pt x="66" y="75"/>
                    <a:pt x="131" y="140"/>
                    <a:pt x="187" y="205"/>
                  </a:cubicBezTo>
                  <a:cubicBezTo>
                    <a:pt x="242" y="270"/>
                    <a:pt x="317" y="326"/>
                    <a:pt x="373" y="400"/>
                  </a:cubicBezTo>
                  <a:cubicBezTo>
                    <a:pt x="438" y="465"/>
                    <a:pt x="503" y="540"/>
                    <a:pt x="568" y="595"/>
                  </a:cubicBezTo>
                  <a:lnTo>
                    <a:pt x="781" y="772"/>
                  </a:lnTo>
                  <a:lnTo>
                    <a:pt x="688" y="679"/>
                  </a:lnTo>
                  <a:cubicBezTo>
                    <a:pt x="651" y="651"/>
                    <a:pt x="623" y="623"/>
                    <a:pt x="596" y="586"/>
                  </a:cubicBezTo>
                  <a:lnTo>
                    <a:pt x="391" y="391"/>
                  </a:lnTo>
                  <a:lnTo>
                    <a:pt x="196" y="186"/>
                  </a:lnTo>
                  <a:cubicBezTo>
                    <a:pt x="131" y="131"/>
                    <a:pt x="6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50"/>
            <p:cNvSpPr/>
            <p:nvPr/>
          </p:nvSpPr>
          <p:spPr>
            <a:xfrm>
              <a:off x="4435500" y="3283475"/>
              <a:ext cx="6525" cy="3275"/>
            </a:xfrm>
            <a:custGeom>
              <a:rect b="b" l="l" r="r" t="t"/>
              <a:pathLst>
                <a:path extrusionOk="0" h="131" w="261">
                  <a:moveTo>
                    <a:pt x="0" y="0"/>
                  </a:moveTo>
                  <a:lnTo>
                    <a:pt x="0" y="0"/>
                  </a:lnTo>
                  <a:cubicBezTo>
                    <a:pt x="47" y="28"/>
                    <a:pt x="84" y="47"/>
                    <a:pt x="121" y="84"/>
                  </a:cubicBezTo>
                  <a:cubicBezTo>
                    <a:pt x="140" y="93"/>
                    <a:pt x="168" y="93"/>
                    <a:pt x="186" y="103"/>
                  </a:cubicBezTo>
                  <a:cubicBezTo>
                    <a:pt x="214" y="112"/>
                    <a:pt x="233" y="112"/>
                    <a:pt x="260" y="130"/>
                  </a:cubicBezTo>
                  <a:cubicBezTo>
                    <a:pt x="251" y="103"/>
                    <a:pt x="223" y="93"/>
                    <a:pt x="205" y="84"/>
                  </a:cubicBezTo>
                  <a:cubicBezTo>
                    <a:pt x="186" y="75"/>
                    <a:pt x="168" y="56"/>
                    <a:pt x="140" y="47"/>
                  </a:cubicBezTo>
                  <a:cubicBezTo>
                    <a:pt x="93" y="28"/>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50"/>
            <p:cNvSpPr/>
            <p:nvPr/>
          </p:nvSpPr>
          <p:spPr>
            <a:xfrm>
              <a:off x="4433625" y="3282075"/>
              <a:ext cx="4225" cy="1200"/>
            </a:xfrm>
            <a:custGeom>
              <a:rect b="b" l="l" r="r" t="t"/>
              <a:pathLst>
                <a:path extrusionOk="0" h="48" w="169">
                  <a:moveTo>
                    <a:pt x="1" y="1"/>
                  </a:moveTo>
                  <a:cubicBezTo>
                    <a:pt x="20" y="10"/>
                    <a:pt x="47" y="19"/>
                    <a:pt x="75" y="19"/>
                  </a:cubicBezTo>
                  <a:cubicBezTo>
                    <a:pt x="103" y="19"/>
                    <a:pt x="112" y="38"/>
                    <a:pt x="122" y="38"/>
                  </a:cubicBezTo>
                  <a:cubicBezTo>
                    <a:pt x="150" y="38"/>
                    <a:pt x="159" y="47"/>
                    <a:pt x="168" y="47"/>
                  </a:cubicBezTo>
                  <a:cubicBezTo>
                    <a:pt x="159" y="38"/>
                    <a:pt x="150" y="38"/>
                    <a:pt x="140" y="19"/>
                  </a:cubicBezTo>
                  <a:cubicBezTo>
                    <a:pt x="112" y="19"/>
                    <a:pt x="103" y="10"/>
                    <a:pt x="94" y="10"/>
                  </a:cubicBezTo>
                  <a:cubicBezTo>
                    <a:pt x="57"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50"/>
            <p:cNvSpPr/>
            <p:nvPr/>
          </p:nvSpPr>
          <p:spPr>
            <a:xfrm>
              <a:off x="4434100" y="3280000"/>
              <a:ext cx="5600" cy="3500"/>
            </a:xfrm>
            <a:custGeom>
              <a:rect b="b" l="l" r="r" t="t"/>
              <a:pathLst>
                <a:path extrusionOk="0" h="140" w="224">
                  <a:moveTo>
                    <a:pt x="1" y="0"/>
                  </a:moveTo>
                  <a:lnTo>
                    <a:pt x="1" y="0"/>
                  </a:lnTo>
                  <a:cubicBezTo>
                    <a:pt x="38" y="28"/>
                    <a:pt x="75" y="46"/>
                    <a:pt x="103" y="84"/>
                  </a:cubicBezTo>
                  <a:cubicBezTo>
                    <a:pt x="140" y="102"/>
                    <a:pt x="186" y="121"/>
                    <a:pt x="224" y="139"/>
                  </a:cubicBezTo>
                  <a:cubicBezTo>
                    <a:pt x="214" y="121"/>
                    <a:pt x="196" y="102"/>
                    <a:pt x="177" y="93"/>
                  </a:cubicBezTo>
                  <a:cubicBezTo>
                    <a:pt x="149" y="84"/>
                    <a:pt x="140" y="74"/>
                    <a:pt x="121" y="56"/>
                  </a:cubicBezTo>
                  <a:cubicBezTo>
                    <a:pt x="84" y="37"/>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50"/>
            <p:cNvSpPr/>
            <p:nvPr/>
          </p:nvSpPr>
          <p:spPr>
            <a:xfrm>
              <a:off x="4441775" y="3284625"/>
              <a:ext cx="3025" cy="2600"/>
            </a:xfrm>
            <a:custGeom>
              <a:rect b="b" l="l" r="r" t="t"/>
              <a:pathLst>
                <a:path extrusionOk="0" h="104" w="121">
                  <a:moveTo>
                    <a:pt x="0" y="1"/>
                  </a:moveTo>
                  <a:lnTo>
                    <a:pt x="0" y="1"/>
                  </a:lnTo>
                  <a:cubicBezTo>
                    <a:pt x="9" y="29"/>
                    <a:pt x="28" y="47"/>
                    <a:pt x="56" y="57"/>
                  </a:cubicBezTo>
                  <a:cubicBezTo>
                    <a:pt x="75" y="84"/>
                    <a:pt x="102" y="94"/>
                    <a:pt x="121" y="103"/>
                  </a:cubicBezTo>
                  <a:cubicBezTo>
                    <a:pt x="112" y="84"/>
                    <a:pt x="93" y="75"/>
                    <a:pt x="65" y="47"/>
                  </a:cubicBezTo>
                  <a:cubicBezTo>
                    <a:pt x="47" y="2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50"/>
            <p:cNvSpPr/>
            <p:nvPr/>
          </p:nvSpPr>
          <p:spPr>
            <a:xfrm>
              <a:off x="4423650" y="3270700"/>
              <a:ext cx="5600" cy="2100"/>
            </a:xfrm>
            <a:custGeom>
              <a:rect b="b" l="l" r="r" t="t"/>
              <a:pathLst>
                <a:path extrusionOk="0" h="84" w="224">
                  <a:moveTo>
                    <a:pt x="0" y="0"/>
                  </a:moveTo>
                  <a:cubicBezTo>
                    <a:pt x="38" y="10"/>
                    <a:pt x="75" y="38"/>
                    <a:pt x="103" y="38"/>
                  </a:cubicBezTo>
                  <a:cubicBezTo>
                    <a:pt x="131" y="47"/>
                    <a:pt x="140" y="56"/>
                    <a:pt x="168" y="56"/>
                  </a:cubicBezTo>
                  <a:cubicBezTo>
                    <a:pt x="186" y="75"/>
                    <a:pt x="196" y="75"/>
                    <a:pt x="223" y="84"/>
                  </a:cubicBezTo>
                  <a:cubicBezTo>
                    <a:pt x="214" y="75"/>
                    <a:pt x="196" y="56"/>
                    <a:pt x="177" y="47"/>
                  </a:cubicBezTo>
                  <a:cubicBezTo>
                    <a:pt x="149" y="38"/>
                    <a:pt x="140" y="38"/>
                    <a:pt x="121" y="28"/>
                  </a:cubicBezTo>
                  <a:cubicBezTo>
                    <a:pt x="84" y="10"/>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50"/>
            <p:cNvSpPr/>
            <p:nvPr/>
          </p:nvSpPr>
          <p:spPr>
            <a:xfrm>
              <a:off x="4427125" y="3273025"/>
              <a:ext cx="4225" cy="1875"/>
            </a:xfrm>
            <a:custGeom>
              <a:rect b="b" l="l" r="r" t="t"/>
              <a:pathLst>
                <a:path extrusionOk="0" h="75" w="169">
                  <a:moveTo>
                    <a:pt x="1" y="0"/>
                  </a:moveTo>
                  <a:cubicBezTo>
                    <a:pt x="29" y="10"/>
                    <a:pt x="47" y="28"/>
                    <a:pt x="84" y="47"/>
                  </a:cubicBezTo>
                  <a:cubicBezTo>
                    <a:pt x="103" y="56"/>
                    <a:pt x="140" y="56"/>
                    <a:pt x="168" y="75"/>
                  </a:cubicBezTo>
                  <a:cubicBezTo>
                    <a:pt x="150" y="47"/>
                    <a:pt x="140" y="47"/>
                    <a:pt x="131" y="37"/>
                  </a:cubicBezTo>
                  <a:cubicBezTo>
                    <a:pt x="122" y="28"/>
                    <a:pt x="103" y="10"/>
                    <a:pt x="94" y="10"/>
                  </a:cubicBezTo>
                  <a:cubicBezTo>
                    <a:pt x="75" y="10"/>
                    <a:pt x="57"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50"/>
            <p:cNvSpPr/>
            <p:nvPr/>
          </p:nvSpPr>
          <p:spPr>
            <a:xfrm>
              <a:off x="4422500" y="3271625"/>
              <a:ext cx="2325" cy="500"/>
            </a:xfrm>
            <a:custGeom>
              <a:rect b="b" l="l" r="r" t="t"/>
              <a:pathLst>
                <a:path extrusionOk="0" h="20" w="93">
                  <a:moveTo>
                    <a:pt x="28" y="1"/>
                  </a:moveTo>
                  <a:cubicBezTo>
                    <a:pt x="9" y="1"/>
                    <a:pt x="9" y="10"/>
                    <a:pt x="0" y="10"/>
                  </a:cubicBezTo>
                  <a:cubicBezTo>
                    <a:pt x="9" y="19"/>
                    <a:pt x="37" y="19"/>
                    <a:pt x="46" y="19"/>
                  </a:cubicBezTo>
                  <a:lnTo>
                    <a:pt x="93" y="19"/>
                  </a:lnTo>
                  <a:cubicBezTo>
                    <a:pt x="84" y="10"/>
                    <a:pt x="56"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50"/>
            <p:cNvSpPr/>
            <p:nvPr/>
          </p:nvSpPr>
          <p:spPr>
            <a:xfrm>
              <a:off x="4432000" y="3262100"/>
              <a:ext cx="5600" cy="1650"/>
            </a:xfrm>
            <a:custGeom>
              <a:rect b="b" l="l" r="r" t="t"/>
              <a:pathLst>
                <a:path extrusionOk="0" h="66" w="224">
                  <a:moveTo>
                    <a:pt x="66" y="1"/>
                  </a:moveTo>
                  <a:cubicBezTo>
                    <a:pt x="38" y="10"/>
                    <a:pt x="20" y="19"/>
                    <a:pt x="1" y="28"/>
                  </a:cubicBezTo>
                  <a:cubicBezTo>
                    <a:pt x="38" y="19"/>
                    <a:pt x="85" y="19"/>
                    <a:pt x="131" y="19"/>
                  </a:cubicBezTo>
                  <a:cubicBezTo>
                    <a:pt x="140" y="28"/>
                    <a:pt x="168" y="28"/>
                    <a:pt x="177" y="47"/>
                  </a:cubicBezTo>
                  <a:cubicBezTo>
                    <a:pt x="187" y="47"/>
                    <a:pt x="187" y="56"/>
                    <a:pt x="205" y="56"/>
                  </a:cubicBezTo>
                  <a:cubicBezTo>
                    <a:pt x="205" y="56"/>
                    <a:pt x="215" y="66"/>
                    <a:pt x="224" y="66"/>
                  </a:cubicBezTo>
                  <a:lnTo>
                    <a:pt x="205" y="47"/>
                  </a:lnTo>
                  <a:lnTo>
                    <a:pt x="177" y="19"/>
                  </a:lnTo>
                  <a:cubicBezTo>
                    <a:pt x="159" y="10"/>
                    <a:pt x="140" y="1"/>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50"/>
            <p:cNvSpPr/>
            <p:nvPr/>
          </p:nvSpPr>
          <p:spPr>
            <a:xfrm>
              <a:off x="4435275" y="3263725"/>
              <a:ext cx="3725" cy="3525"/>
            </a:xfrm>
            <a:custGeom>
              <a:rect b="b" l="l" r="r" t="t"/>
              <a:pathLst>
                <a:path extrusionOk="0" h="141" w="149">
                  <a:moveTo>
                    <a:pt x="0" y="1"/>
                  </a:moveTo>
                  <a:cubicBezTo>
                    <a:pt x="9" y="10"/>
                    <a:pt x="37" y="29"/>
                    <a:pt x="19" y="38"/>
                  </a:cubicBezTo>
                  <a:cubicBezTo>
                    <a:pt x="46" y="47"/>
                    <a:pt x="56" y="56"/>
                    <a:pt x="65" y="75"/>
                  </a:cubicBezTo>
                  <a:lnTo>
                    <a:pt x="121" y="103"/>
                  </a:lnTo>
                  <a:lnTo>
                    <a:pt x="149" y="140"/>
                  </a:lnTo>
                  <a:cubicBezTo>
                    <a:pt x="149" y="131"/>
                    <a:pt x="139" y="103"/>
                    <a:pt x="130" y="94"/>
                  </a:cubicBezTo>
                  <a:lnTo>
                    <a:pt x="93" y="56"/>
                  </a:lnTo>
                  <a:cubicBezTo>
                    <a:pt x="65" y="38"/>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50"/>
            <p:cNvSpPr/>
            <p:nvPr/>
          </p:nvSpPr>
          <p:spPr>
            <a:xfrm>
              <a:off x="4438975" y="3264650"/>
              <a:ext cx="3050" cy="3975"/>
            </a:xfrm>
            <a:custGeom>
              <a:rect b="b" l="l" r="r" t="t"/>
              <a:pathLst>
                <a:path extrusionOk="0" h="159" w="122">
                  <a:moveTo>
                    <a:pt x="1" y="1"/>
                  </a:moveTo>
                  <a:cubicBezTo>
                    <a:pt x="29" y="38"/>
                    <a:pt x="47" y="57"/>
                    <a:pt x="66" y="94"/>
                  </a:cubicBezTo>
                  <a:cubicBezTo>
                    <a:pt x="84" y="112"/>
                    <a:pt x="94" y="140"/>
                    <a:pt x="121" y="159"/>
                  </a:cubicBezTo>
                  <a:cubicBezTo>
                    <a:pt x="121" y="149"/>
                    <a:pt x="121" y="122"/>
                    <a:pt x="112" y="112"/>
                  </a:cubicBezTo>
                  <a:cubicBezTo>
                    <a:pt x="112" y="94"/>
                    <a:pt x="94" y="75"/>
                    <a:pt x="84" y="66"/>
                  </a:cubicBezTo>
                  <a:lnTo>
                    <a:pt x="47" y="38"/>
                  </a:lnTo>
                  <a:cubicBezTo>
                    <a:pt x="29" y="1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50"/>
            <p:cNvSpPr/>
            <p:nvPr/>
          </p:nvSpPr>
          <p:spPr>
            <a:xfrm>
              <a:off x="4434800" y="3264650"/>
              <a:ext cx="2800" cy="2125"/>
            </a:xfrm>
            <a:custGeom>
              <a:rect b="b" l="l" r="r" t="t"/>
              <a:pathLst>
                <a:path extrusionOk="0" h="85" w="112">
                  <a:moveTo>
                    <a:pt x="0" y="1"/>
                  </a:moveTo>
                  <a:cubicBezTo>
                    <a:pt x="19" y="10"/>
                    <a:pt x="28" y="38"/>
                    <a:pt x="56" y="47"/>
                  </a:cubicBezTo>
                  <a:cubicBezTo>
                    <a:pt x="75" y="57"/>
                    <a:pt x="93" y="66"/>
                    <a:pt x="112" y="84"/>
                  </a:cubicBezTo>
                  <a:cubicBezTo>
                    <a:pt x="103" y="57"/>
                    <a:pt x="93" y="38"/>
                    <a:pt x="65" y="19"/>
                  </a:cubicBezTo>
                  <a:cubicBezTo>
                    <a:pt x="56" y="19"/>
                    <a:pt x="47" y="10"/>
                    <a:pt x="28" y="10"/>
                  </a:cubicBezTo>
                  <a:cubicBezTo>
                    <a:pt x="19" y="1"/>
                    <a:pt x="1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50"/>
            <p:cNvSpPr/>
            <p:nvPr/>
          </p:nvSpPr>
          <p:spPr>
            <a:xfrm>
              <a:off x="4448725" y="3283000"/>
              <a:ext cx="725" cy="5150"/>
            </a:xfrm>
            <a:custGeom>
              <a:rect b="b" l="l" r="r" t="t"/>
              <a:pathLst>
                <a:path extrusionOk="0" h="206" w="29">
                  <a:moveTo>
                    <a:pt x="1" y="1"/>
                  </a:moveTo>
                  <a:lnTo>
                    <a:pt x="1" y="1"/>
                  </a:lnTo>
                  <a:cubicBezTo>
                    <a:pt x="10" y="29"/>
                    <a:pt x="10" y="66"/>
                    <a:pt x="10" y="103"/>
                  </a:cubicBezTo>
                  <a:cubicBezTo>
                    <a:pt x="10" y="140"/>
                    <a:pt x="10" y="168"/>
                    <a:pt x="19" y="205"/>
                  </a:cubicBezTo>
                  <a:cubicBezTo>
                    <a:pt x="29" y="187"/>
                    <a:pt x="29" y="168"/>
                    <a:pt x="29" y="140"/>
                  </a:cubicBezTo>
                  <a:lnTo>
                    <a:pt x="29" y="94"/>
                  </a:lnTo>
                  <a:cubicBezTo>
                    <a:pt x="29" y="5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50"/>
            <p:cNvSpPr/>
            <p:nvPr/>
          </p:nvSpPr>
          <p:spPr>
            <a:xfrm>
              <a:off x="4447575" y="3283000"/>
              <a:ext cx="725" cy="3525"/>
            </a:xfrm>
            <a:custGeom>
              <a:rect b="b" l="l" r="r" t="t"/>
              <a:pathLst>
                <a:path extrusionOk="0" h="141" w="29">
                  <a:moveTo>
                    <a:pt x="0" y="1"/>
                  </a:moveTo>
                  <a:lnTo>
                    <a:pt x="0" y="29"/>
                  </a:lnTo>
                  <a:cubicBezTo>
                    <a:pt x="0" y="38"/>
                    <a:pt x="10" y="57"/>
                    <a:pt x="10" y="66"/>
                  </a:cubicBezTo>
                  <a:cubicBezTo>
                    <a:pt x="10" y="94"/>
                    <a:pt x="19" y="112"/>
                    <a:pt x="19" y="140"/>
                  </a:cubicBezTo>
                  <a:cubicBezTo>
                    <a:pt x="28" y="122"/>
                    <a:pt x="28" y="103"/>
                    <a:pt x="28" y="103"/>
                  </a:cubicBezTo>
                  <a:lnTo>
                    <a:pt x="28" y="66"/>
                  </a:lnTo>
                  <a:cubicBezTo>
                    <a:pt x="28"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50"/>
            <p:cNvSpPr/>
            <p:nvPr/>
          </p:nvSpPr>
          <p:spPr>
            <a:xfrm>
              <a:off x="4444100" y="3282075"/>
              <a:ext cx="2575" cy="2825"/>
            </a:xfrm>
            <a:custGeom>
              <a:rect b="b" l="l" r="r" t="t"/>
              <a:pathLst>
                <a:path extrusionOk="0" h="113" w="103">
                  <a:moveTo>
                    <a:pt x="0" y="1"/>
                  </a:moveTo>
                  <a:cubicBezTo>
                    <a:pt x="9" y="38"/>
                    <a:pt x="28" y="47"/>
                    <a:pt x="47" y="66"/>
                  </a:cubicBezTo>
                  <a:cubicBezTo>
                    <a:pt x="56" y="84"/>
                    <a:pt x="74" y="103"/>
                    <a:pt x="102" y="112"/>
                  </a:cubicBezTo>
                  <a:cubicBezTo>
                    <a:pt x="93" y="94"/>
                    <a:pt x="74" y="66"/>
                    <a:pt x="56" y="47"/>
                  </a:cubicBezTo>
                  <a:lnTo>
                    <a:pt x="28" y="19"/>
                  </a:lnTo>
                  <a:cubicBezTo>
                    <a:pt x="19" y="10"/>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50"/>
            <p:cNvSpPr/>
            <p:nvPr/>
          </p:nvSpPr>
          <p:spPr>
            <a:xfrm>
              <a:off x="4445250" y="3279525"/>
              <a:ext cx="1425" cy="3050"/>
            </a:xfrm>
            <a:custGeom>
              <a:rect b="b" l="l" r="r" t="t"/>
              <a:pathLst>
                <a:path extrusionOk="0" h="122" w="57">
                  <a:moveTo>
                    <a:pt x="1" y="0"/>
                  </a:moveTo>
                  <a:lnTo>
                    <a:pt x="1" y="0"/>
                  </a:lnTo>
                  <a:cubicBezTo>
                    <a:pt x="10" y="19"/>
                    <a:pt x="10" y="47"/>
                    <a:pt x="19" y="65"/>
                  </a:cubicBezTo>
                  <a:cubicBezTo>
                    <a:pt x="19" y="93"/>
                    <a:pt x="28" y="112"/>
                    <a:pt x="56" y="121"/>
                  </a:cubicBezTo>
                  <a:cubicBezTo>
                    <a:pt x="56" y="103"/>
                    <a:pt x="47" y="93"/>
                    <a:pt x="28" y="56"/>
                  </a:cubicBezTo>
                  <a:cubicBezTo>
                    <a:pt x="28"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50"/>
            <p:cNvSpPr/>
            <p:nvPr/>
          </p:nvSpPr>
          <p:spPr>
            <a:xfrm>
              <a:off x="4446650" y="3277675"/>
              <a:ext cx="1650" cy="3725"/>
            </a:xfrm>
            <a:custGeom>
              <a:rect b="b" l="l" r="r" t="t"/>
              <a:pathLst>
                <a:path extrusionOk="0" h="149" w="66">
                  <a:moveTo>
                    <a:pt x="0" y="0"/>
                  </a:moveTo>
                  <a:cubicBezTo>
                    <a:pt x="0" y="28"/>
                    <a:pt x="10" y="56"/>
                    <a:pt x="19" y="84"/>
                  </a:cubicBezTo>
                  <a:cubicBezTo>
                    <a:pt x="37" y="102"/>
                    <a:pt x="47" y="130"/>
                    <a:pt x="65" y="149"/>
                  </a:cubicBezTo>
                  <a:cubicBezTo>
                    <a:pt x="65" y="121"/>
                    <a:pt x="56" y="93"/>
                    <a:pt x="47" y="74"/>
                  </a:cubicBezTo>
                  <a:cubicBezTo>
                    <a:pt x="28" y="4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50"/>
            <p:cNvSpPr/>
            <p:nvPr/>
          </p:nvSpPr>
          <p:spPr>
            <a:xfrm>
              <a:off x="4418075" y="3287200"/>
              <a:ext cx="4675" cy="3275"/>
            </a:xfrm>
            <a:custGeom>
              <a:rect b="b" l="l" r="r" t="t"/>
              <a:pathLst>
                <a:path extrusionOk="0" h="131" w="187">
                  <a:moveTo>
                    <a:pt x="1" y="0"/>
                  </a:moveTo>
                  <a:cubicBezTo>
                    <a:pt x="19" y="28"/>
                    <a:pt x="28" y="37"/>
                    <a:pt x="38" y="46"/>
                  </a:cubicBezTo>
                  <a:cubicBezTo>
                    <a:pt x="47" y="65"/>
                    <a:pt x="75" y="74"/>
                    <a:pt x="84" y="84"/>
                  </a:cubicBezTo>
                  <a:cubicBezTo>
                    <a:pt x="112" y="112"/>
                    <a:pt x="158" y="130"/>
                    <a:pt x="186" y="130"/>
                  </a:cubicBezTo>
                  <a:cubicBezTo>
                    <a:pt x="177" y="130"/>
                    <a:pt x="158" y="121"/>
                    <a:pt x="140" y="112"/>
                  </a:cubicBezTo>
                  <a:cubicBezTo>
                    <a:pt x="131" y="93"/>
                    <a:pt x="112" y="84"/>
                    <a:pt x="93" y="74"/>
                  </a:cubicBezTo>
                  <a:cubicBezTo>
                    <a:pt x="66" y="46"/>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50"/>
            <p:cNvSpPr/>
            <p:nvPr/>
          </p:nvSpPr>
          <p:spPr>
            <a:xfrm>
              <a:off x="4420400" y="3287875"/>
              <a:ext cx="4425" cy="2350"/>
            </a:xfrm>
            <a:custGeom>
              <a:rect b="b" l="l" r="r" t="t"/>
              <a:pathLst>
                <a:path extrusionOk="0" h="94" w="177">
                  <a:moveTo>
                    <a:pt x="0" y="1"/>
                  </a:moveTo>
                  <a:cubicBezTo>
                    <a:pt x="19" y="19"/>
                    <a:pt x="28" y="38"/>
                    <a:pt x="47" y="47"/>
                  </a:cubicBezTo>
                  <a:cubicBezTo>
                    <a:pt x="65" y="47"/>
                    <a:pt x="75" y="57"/>
                    <a:pt x="84" y="66"/>
                  </a:cubicBezTo>
                  <a:cubicBezTo>
                    <a:pt x="112" y="85"/>
                    <a:pt x="140" y="94"/>
                    <a:pt x="177" y="94"/>
                  </a:cubicBezTo>
                  <a:lnTo>
                    <a:pt x="130" y="66"/>
                  </a:lnTo>
                  <a:cubicBezTo>
                    <a:pt x="112" y="57"/>
                    <a:pt x="93" y="57"/>
                    <a:pt x="84" y="47"/>
                  </a:cubicBezTo>
                  <a:cubicBezTo>
                    <a:pt x="65" y="38"/>
                    <a:pt x="3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50"/>
            <p:cNvSpPr/>
            <p:nvPr/>
          </p:nvSpPr>
          <p:spPr>
            <a:xfrm>
              <a:off x="4423425" y="3288125"/>
              <a:ext cx="4650" cy="1875"/>
            </a:xfrm>
            <a:custGeom>
              <a:rect b="b" l="l" r="r" t="t"/>
              <a:pathLst>
                <a:path extrusionOk="0" h="75" w="186">
                  <a:moveTo>
                    <a:pt x="0" y="0"/>
                  </a:moveTo>
                  <a:cubicBezTo>
                    <a:pt x="19" y="28"/>
                    <a:pt x="56" y="47"/>
                    <a:pt x="84" y="56"/>
                  </a:cubicBezTo>
                  <a:cubicBezTo>
                    <a:pt x="93" y="56"/>
                    <a:pt x="112" y="75"/>
                    <a:pt x="130" y="75"/>
                  </a:cubicBezTo>
                  <a:lnTo>
                    <a:pt x="186" y="75"/>
                  </a:lnTo>
                  <a:lnTo>
                    <a:pt x="140" y="47"/>
                  </a:lnTo>
                  <a:cubicBezTo>
                    <a:pt x="130" y="37"/>
                    <a:pt x="102" y="37"/>
                    <a:pt x="93" y="28"/>
                  </a:cubicBezTo>
                  <a:cubicBezTo>
                    <a:pt x="65" y="9"/>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50"/>
            <p:cNvSpPr/>
            <p:nvPr/>
          </p:nvSpPr>
          <p:spPr>
            <a:xfrm>
              <a:off x="4426200" y="3291375"/>
              <a:ext cx="5150" cy="1175"/>
            </a:xfrm>
            <a:custGeom>
              <a:rect b="b" l="l" r="r" t="t"/>
              <a:pathLst>
                <a:path extrusionOk="0" h="47" w="206">
                  <a:moveTo>
                    <a:pt x="1" y="0"/>
                  </a:moveTo>
                  <a:cubicBezTo>
                    <a:pt x="38" y="19"/>
                    <a:pt x="75" y="19"/>
                    <a:pt x="84" y="47"/>
                  </a:cubicBezTo>
                  <a:lnTo>
                    <a:pt x="140" y="47"/>
                  </a:lnTo>
                  <a:cubicBezTo>
                    <a:pt x="168" y="47"/>
                    <a:pt x="187" y="47"/>
                    <a:pt x="205" y="37"/>
                  </a:cubicBezTo>
                  <a:lnTo>
                    <a:pt x="159" y="19"/>
                  </a:lnTo>
                  <a:cubicBezTo>
                    <a:pt x="140" y="10"/>
                    <a:pt x="121" y="10"/>
                    <a:pt x="112" y="10"/>
                  </a:cubicBezTo>
                  <a:cubicBezTo>
                    <a:pt x="75" y="0"/>
                    <a:pt x="3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50"/>
            <p:cNvSpPr/>
            <p:nvPr/>
          </p:nvSpPr>
          <p:spPr>
            <a:xfrm>
              <a:off x="4430625" y="3290450"/>
              <a:ext cx="4900" cy="1350"/>
            </a:xfrm>
            <a:custGeom>
              <a:rect b="b" l="l" r="r" t="t"/>
              <a:pathLst>
                <a:path extrusionOk="0" h="54" w="196">
                  <a:moveTo>
                    <a:pt x="0" y="0"/>
                  </a:moveTo>
                  <a:cubicBezTo>
                    <a:pt x="28" y="28"/>
                    <a:pt x="56" y="37"/>
                    <a:pt x="84" y="37"/>
                  </a:cubicBezTo>
                  <a:cubicBezTo>
                    <a:pt x="102" y="37"/>
                    <a:pt x="121" y="47"/>
                    <a:pt x="140" y="47"/>
                  </a:cubicBezTo>
                  <a:cubicBezTo>
                    <a:pt x="154" y="51"/>
                    <a:pt x="163" y="54"/>
                    <a:pt x="171" y="54"/>
                  </a:cubicBezTo>
                  <a:cubicBezTo>
                    <a:pt x="179" y="54"/>
                    <a:pt x="186" y="51"/>
                    <a:pt x="195" y="47"/>
                  </a:cubicBezTo>
                  <a:cubicBezTo>
                    <a:pt x="186" y="47"/>
                    <a:pt x="167" y="37"/>
                    <a:pt x="149" y="37"/>
                  </a:cubicBezTo>
                  <a:lnTo>
                    <a:pt x="102" y="28"/>
                  </a:lnTo>
                  <a:cubicBezTo>
                    <a:pt x="75" y="9"/>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50"/>
            <p:cNvSpPr/>
            <p:nvPr/>
          </p:nvSpPr>
          <p:spPr>
            <a:xfrm>
              <a:off x="4427375" y="3278350"/>
              <a:ext cx="2100" cy="1200"/>
            </a:xfrm>
            <a:custGeom>
              <a:rect b="b" l="l" r="r" t="t"/>
              <a:pathLst>
                <a:path extrusionOk="0" h="48" w="84">
                  <a:moveTo>
                    <a:pt x="0" y="1"/>
                  </a:moveTo>
                  <a:lnTo>
                    <a:pt x="37" y="29"/>
                  </a:lnTo>
                  <a:cubicBezTo>
                    <a:pt x="47" y="29"/>
                    <a:pt x="65" y="47"/>
                    <a:pt x="84" y="47"/>
                  </a:cubicBezTo>
                  <a:lnTo>
                    <a:pt x="47" y="10"/>
                  </a:lnTo>
                  <a:cubicBezTo>
                    <a:pt x="37" y="10"/>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50"/>
            <p:cNvSpPr/>
            <p:nvPr/>
          </p:nvSpPr>
          <p:spPr>
            <a:xfrm>
              <a:off x="4426200" y="3276500"/>
              <a:ext cx="2125" cy="1200"/>
            </a:xfrm>
            <a:custGeom>
              <a:rect b="b" l="l" r="r" t="t"/>
              <a:pathLst>
                <a:path extrusionOk="0" h="48" w="85">
                  <a:moveTo>
                    <a:pt x="1" y="1"/>
                  </a:moveTo>
                  <a:lnTo>
                    <a:pt x="38" y="38"/>
                  </a:lnTo>
                  <a:cubicBezTo>
                    <a:pt x="47" y="47"/>
                    <a:pt x="66" y="47"/>
                    <a:pt x="84" y="47"/>
                  </a:cubicBezTo>
                  <a:cubicBezTo>
                    <a:pt x="75" y="29"/>
                    <a:pt x="66" y="29"/>
                    <a:pt x="47" y="10"/>
                  </a:cubicBezTo>
                  <a:cubicBezTo>
                    <a:pt x="38" y="1"/>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50"/>
            <p:cNvSpPr/>
            <p:nvPr/>
          </p:nvSpPr>
          <p:spPr>
            <a:xfrm>
              <a:off x="4437825" y="3291650"/>
              <a:ext cx="3500" cy="900"/>
            </a:xfrm>
            <a:custGeom>
              <a:rect b="b" l="l" r="r" t="t"/>
              <a:pathLst>
                <a:path extrusionOk="0" h="36" w="140">
                  <a:moveTo>
                    <a:pt x="37" y="1"/>
                  </a:moveTo>
                  <a:cubicBezTo>
                    <a:pt x="26" y="1"/>
                    <a:pt x="14" y="3"/>
                    <a:pt x="0" y="8"/>
                  </a:cubicBezTo>
                  <a:cubicBezTo>
                    <a:pt x="28" y="26"/>
                    <a:pt x="47" y="36"/>
                    <a:pt x="75" y="36"/>
                  </a:cubicBezTo>
                  <a:lnTo>
                    <a:pt x="112" y="36"/>
                  </a:lnTo>
                  <a:cubicBezTo>
                    <a:pt x="121" y="36"/>
                    <a:pt x="130" y="36"/>
                    <a:pt x="140" y="26"/>
                  </a:cubicBezTo>
                  <a:cubicBezTo>
                    <a:pt x="121" y="26"/>
                    <a:pt x="93" y="8"/>
                    <a:pt x="75" y="8"/>
                  </a:cubicBezTo>
                  <a:cubicBezTo>
                    <a:pt x="61" y="3"/>
                    <a:pt x="49"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50"/>
            <p:cNvSpPr/>
            <p:nvPr/>
          </p:nvSpPr>
          <p:spPr>
            <a:xfrm>
              <a:off x="4450125" y="3299600"/>
              <a:ext cx="33950" cy="32350"/>
            </a:xfrm>
            <a:custGeom>
              <a:rect b="b" l="l" r="r" t="t"/>
              <a:pathLst>
                <a:path extrusionOk="0" h="1294" w="1358">
                  <a:moveTo>
                    <a:pt x="687" y="0"/>
                  </a:moveTo>
                  <a:cubicBezTo>
                    <a:pt x="606" y="0"/>
                    <a:pt x="521" y="31"/>
                    <a:pt x="484" y="99"/>
                  </a:cubicBezTo>
                  <a:cubicBezTo>
                    <a:pt x="437" y="192"/>
                    <a:pt x="484" y="312"/>
                    <a:pt x="530" y="405"/>
                  </a:cubicBezTo>
                  <a:cubicBezTo>
                    <a:pt x="465" y="359"/>
                    <a:pt x="391" y="322"/>
                    <a:pt x="317" y="312"/>
                  </a:cubicBezTo>
                  <a:cubicBezTo>
                    <a:pt x="302" y="309"/>
                    <a:pt x="288" y="308"/>
                    <a:pt x="274" y="308"/>
                  </a:cubicBezTo>
                  <a:cubicBezTo>
                    <a:pt x="203" y="308"/>
                    <a:pt x="135" y="345"/>
                    <a:pt x="112" y="415"/>
                  </a:cubicBezTo>
                  <a:cubicBezTo>
                    <a:pt x="94" y="498"/>
                    <a:pt x="140" y="572"/>
                    <a:pt x="205" y="638"/>
                  </a:cubicBezTo>
                  <a:cubicBezTo>
                    <a:pt x="270" y="693"/>
                    <a:pt x="344" y="730"/>
                    <a:pt x="409" y="795"/>
                  </a:cubicBezTo>
                  <a:cubicBezTo>
                    <a:pt x="368" y="795"/>
                    <a:pt x="326" y="793"/>
                    <a:pt x="284" y="793"/>
                  </a:cubicBezTo>
                  <a:cubicBezTo>
                    <a:pt x="242" y="793"/>
                    <a:pt x="200" y="795"/>
                    <a:pt x="159" y="805"/>
                  </a:cubicBezTo>
                  <a:cubicBezTo>
                    <a:pt x="84" y="833"/>
                    <a:pt x="10" y="898"/>
                    <a:pt x="1" y="981"/>
                  </a:cubicBezTo>
                  <a:cubicBezTo>
                    <a:pt x="1" y="1111"/>
                    <a:pt x="140" y="1195"/>
                    <a:pt x="270" y="1223"/>
                  </a:cubicBezTo>
                  <a:cubicBezTo>
                    <a:pt x="443" y="1270"/>
                    <a:pt x="627" y="1293"/>
                    <a:pt x="810" y="1293"/>
                  </a:cubicBezTo>
                  <a:cubicBezTo>
                    <a:pt x="952" y="1293"/>
                    <a:pt x="1093" y="1279"/>
                    <a:pt x="1227" y="1251"/>
                  </a:cubicBezTo>
                  <a:cubicBezTo>
                    <a:pt x="1348" y="1223"/>
                    <a:pt x="1357" y="1083"/>
                    <a:pt x="1348" y="1018"/>
                  </a:cubicBezTo>
                  <a:cubicBezTo>
                    <a:pt x="1311" y="703"/>
                    <a:pt x="1199" y="405"/>
                    <a:pt x="985" y="173"/>
                  </a:cubicBezTo>
                  <a:cubicBezTo>
                    <a:pt x="920" y="99"/>
                    <a:pt x="837" y="34"/>
                    <a:pt x="744" y="6"/>
                  </a:cubicBezTo>
                  <a:cubicBezTo>
                    <a:pt x="726" y="2"/>
                    <a:pt x="706" y="0"/>
                    <a:pt x="68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50"/>
            <p:cNvSpPr/>
            <p:nvPr/>
          </p:nvSpPr>
          <p:spPr>
            <a:xfrm>
              <a:off x="4449425" y="3298725"/>
              <a:ext cx="34400" cy="33550"/>
            </a:xfrm>
            <a:custGeom>
              <a:rect b="b" l="l" r="r" t="t"/>
              <a:pathLst>
                <a:path extrusionOk="0" h="1342" w="1376">
                  <a:moveTo>
                    <a:pt x="1359" y="1170"/>
                  </a:moveTo>
                  <a:lnTo>
                    <a:pt x="1359" y="1170"/>
                  </a:lnTo>
                  <a:cubicBezTo>
                    <a:pt x="1356" y="1181"/>
                    <a:pt x="1352" y="1191"/>
                    <a:pt x="1348" y="1202"/>
                  </a:cubicBezTo>
                  <a:cubicBezTo>
                    <a:pt x="1353" y="1192"/>
                    <a:pt x="1357" y="1181"/>
                    <a:pt x="1359" y="1170"/>
                  </a:cubicBezTo>
                  <a:close/>
                  <a:moveTo>
                    <a:pt x="1348" y="1202"/>
                  </a:moveTo>
                  <a:cubicBezTo>
                    <a:pt x="1339" y="1230"/>
                    <a:pt x="1329" y="1239"/>
                    <a:pt x="1320" y="1258"/>
                  </a:cubicBezTo>
                  <a:cubicBezTo>
                    <a:pt x="1329" y="1249"/>
                    <a:pt x="1339" y="1230"/>
                    <a:pt x="1348" y="1202"/>
                  </a:cubicBezTo>
                  <a:close/>
                  <a:moveTo>
                    <a:pt x="723" y="0"/>
                  </a:moveTo>
                  <a:cubicBezTo>
                    <a:pt x="712" y="0"/>
                    <a:pt x="700" y="1"/>
                    <a:pt x="688" y="4"/>
                  </a:cubicBezTo>
                  <a:cubicBezTo>
                    <a:pt x="642" y="4"/>
                    <a:pt x="595" y="22"/>
                    <a:pt x="549" y="50"/>
                  </a:cubicBezTo>
                  <a:cubicBezTo>
                    <a:pt x="512" y="78"/>
                    <a:pt x="484" y="124"/>
                    <a:pt x="465" y="180"/>
                  </a:cubicBezTo>
                  <a:cubicBezTo>
                    <a:pt x="456" y="227"/>
                    <a:pt x="465" y="273"/>
                    <a:pt x="475" y="319"/>
                  </a:cubicBezTo>
                  <a:cubicBezTo>
                    <a:pt x="493" y="347"/>
                    <a:pt x="493" y="366"/>
                    <a:pt x="502" y="375"/>
                  </a:cubicBezTo>
                  <a:cubicBezTo>
                    <a:pt x="493" y="366"/>
                    <a:pt x="465" y="366"/>
                    <a:pt x="456" y="357"/>
                  </a:cubicBezTo>
                  <a:cubicBezTo>
                    <a:pt x="419" y="338"/>
                    <a:pt x="372" y="319"/>
                    <a:pt x="326" y="319"/>
                  </a:cubicBezTo>
                  <a:cubicBezTo>
                    <a:pt x="279" y="319"/>
                    <a:pt x="233" y="329"/>
                    <a:pt x="196" y="357"/>
                  </a:cubicBezTo>
                  <a:cubicBezTo>
                    <a:pt x="168" y="375"/>
                    <a:pt x="122" y="412"/>
                    <a:pt x="122" y="459"/>
                  </a:cubicBezTo>
                  <a:cubicBezTo>
                    <a:pt x="112" y="505"/>
                    <a:pt x="122" y="552"/>
                    <a:pt x="140" y="598"/>
                  </a:cubicBezTo>
                  <a:cubicBezTo>
                    <a:pt x="168" y="635"/>
                    <a:pt x="187" y="673"/>
                    <a:pt x="224" y="700"/>
                  </a:cubicBezTo>
                  <a:cubicBezTo>
                    <a:pt x="270" y="747"/>
                    <a:pt x="326" y="775"/>
                    <a:pt x="372" y="821"/>
                  </a:cubicBezTo>
                  <a:cubicBezTo>
                    <a:pt x="317" y="821"/>
                    <a:pt x="261" y="821"/>
                    <a:pt x="187" y="830"/>
                  </a:cubicBezTo>
                  <a:cubicBezTo>
                    <a:pt x="159" y="840"/>
                    <a:pt x="112" y="868"/>
                    <a:pt x="84" y="886"/>
                  </a:cubicBezTo>
                  <a:cubicBezTo>
                    <a:pt x="47" y="914"/>
                    <a:pt x="29" y="951"/>
                    <a:pt x="19" y="998"/>
                  </a:cubicBezTo>
                  <a:cubicBezTo>
                    <a:pt x="1" y="1035"/>
                    <a:pt x="19" y="1072"/>
                    <a:pt x="29" y="1109"/>
                  </a:cubicBezTo>
                  <a:cubicBezTo>
                    <a:pt x="47" y="1146"/>
                    <a:pt x="75" y="1184"/>
                    <a:pt x="112" y="1202"/>
                  </a:cubicBezTo>
                  <a:cubicBezTo>
                    <a:pt x="177" y="1249"/>
                    <a:pt x="252" y="1267"/>
                    <a:pt x="326" y="1286"/>
                  </a:cubicBezTo>
                  <a:cubicBezTo>
                    <a:pt x="484" y="1314"/>
                    <a:pt x="633" y="1341"/>
                    <a:pt x="790" y="1341"/>
                  </a:cubicBezTo>
                  <a:cubicBezTo>
                    <a:pt x="642" y="1341"/>
                    <a:pt x="484" y="1314"/>
                    <a:pt x="345" y="1267"/>
                  </a:cubicBezTo>
                  <a:cubicBezTo>
                    <a:pt x="270" y="1249"/>
                    <a:pt x="187" y="1230"/>
                    <a:pt x="131" y="1184"/>
                  </a:cubicBezTo>
                  <a:cubicBezTo>
                    <a:pt x="94" y="1156"/>
                    <a:pt x="75" y="1137"/>
                    <a:pt x="66" y="1100"/>
                  </a:cubicBezTo>
                  <a:cubicBezTo>
                    <a:pt x="47" y="1063"/>
                    <a:pt x="38" y="1026"/>
                    <a:pt x="47" y="998"/>
                  </a:cubicBezTo>
                  <a:cubicBezTo>
                    <a:pt x="66" y="961"/>
                    <a:pt x="84" y="923"/>
                    <a:pt x="112" y="914"/>
                  </a:cubicBezTo>
                  <a:cubicBezTo>
                    <a:pt x="131" y="886"/>
                    <a:pt x="168" y="877"/>
                    <a:pt x="205" y="868"/>
                  </a:cubicBezTo>
                  <a:cubicBezTo>
                    <a:pt x="238" y="858"/>
                    <a:pt x="275" y="854"/>
                    <a:pt x="312" y="854"/>
                  </a:cubicBezTo>
                  <a:cubicBezTo>
                    <a:pt x="349" y="854"/>
                    <a:pt x="386" y="858"/>
                    <a:pt x="419" y="868"/>
                  </a:cubicBezTo>
                  <a:lnTo>
                    <a:pt x="465" y="877"/>
                  </a:lnTo>
                  <a:lnTo>
                    <a:pt x="465" y="877"/>
                  </a:lnTo>
                  <a:lnTo>
                    <a:pt x="437" y="840"/>
                  </a:lnTo>
                  <a:cubicBezTo>
                    <a:pt x="372" y="775"/>
                    <a:pt x="298" y="738"/>
                    <a:pt x="233" y="682"/>
                  </a:cubicBezTo>
                  <a:cubicBezTo>
                    <a:pt x="205" y="654"/>
                    <a:pt x="177" y="626"/>
                    <a:pt x="168" y="589"/>
                  </a:cubicBezTo>
                  <a:cubicBezTo>
                    <a:pt x="159" y="552"/>
                    <a:pt x="140" y="515"/>
                    <a:pt x="159" y="487"/>
                  </a:cubicBezTo>
                  <a:cubicBezTo>
                    <a:pt x="168" y="450"/>
                    <a:pt x="187" y="422"/>
                    <a:pt x="224" y="403"/>
                  </a:cubicBezTo>
                  <a:cubicBezTo>
                    <a:pt x="261" y="375"/>
                    <a:pt x="298" y="375"/>
                    <a:pt x="326" y="375"/>
                  </a:cubicBezTo>
                  <a:cubicBezTo>
                    <a:pt x="410" y="375"/>
                    <a:pt x="484" y="422"/>
                    <a:pt x="549" y="459"/>
                  </a:cubicBezTo>
                  <a:lnTo>
                    <a:pt x="623" y="496"/>
                  </a:lnTo>
                  <a:lnTo>
                    <a:pt x="586" y="422"/>
                  </a:lnTo>
                  <a:cubicBezTo>
                    <a:pt x="558" y="394"/>
                    <a:pt x="549" y="338"/>
                    <a:pt x="530" y="310"/>
                  </a:cubicBezTo>
                  <a:cubicBezTo>
                    <a:pt x="512" y="273"/>
                    <a:pt x="502" y="227"/>
                    <a:pt x="512" y="189"/>
                  </a:cubicBezTo>
                  <a:cubicBezTo>
                    <a:pt x="530" y="162"/>
                    <a:pt x="540" y="124"/>
                    <a:pt x="577" y="87"/>
                  </a:cubicBezTo>
                  <a:cubicBezTo>
                    <a:pt x="605" y="69"/>
                    <a:pt x="642" y="50"/>
                    <a:pt x="688" y="41"/>
                  </a:cubicBezTo>
                  <a:cubicBezTo>
                    <a:pt x="735" y="41"/>
                    <a:pt x="772" y="41"/>
                    <a:pt x="818" y="69"/>
                  </a:cubicBezTo>
                  <a:cubicBezTo>
                    <a:pt x="856" y="78"/>
                    <a:pt x="902" y="115"/>
                    <a:pt x="921" y="134"/>
                  </a:cubicBezTo>
                  <a:cubicBezTo>
                    <a:pt x="958" y="162"/>
                    <a:pt x="995" y="189"/>
                    <a:pt x="1013" y="227"/>
                  </a:cubicBezTo>
                  <a:cubicBezTo>
                    <a:pt x="1051" y="264"/>
                    <a:pt x="1069" y="301"/>
                    <a:pt x="1097" y="329"/>
                  </a:cubicBezTo>
                  <a:cubicBezTo>
                    <a:pt x="1199" y="468"/>
                    <a:pt x="1274" y="645"/>
                    <a:pt x="1320" y="812"/>
                  </a:cubicBezTo>
                  <a:cubicBezTo>
                    <a:pt x="1339" y="886"/>
                    <a:pt x="1348" y="979"/>
                    <a:pt x="1367" y="1072"/>
                  </a:cubicBezTo>
                  <a:cubicBezTo>
                    <a:pt x="1367" y="1106"/>
                    <a:pt x="1367" y="1140"/>
                    <a:pt x="1359" y="1170"/>
                  </a:cubicBezTo>
                  <a:lnTo>
                    <a:pt x="1359" y="1170"/>
                  </a:lnTo>
                  <a:cubicBezTo>
                    <a:pt x="1370" y="1135"/>
                    <a:pt x="1376" y="1101"/>
                    <a:pt x="1376" y="1072"/>
                  </a:cubicBezTo>
                  <a:cubicBezTo>
                    <a:pt x="1367" y="979"/>
                    <a:pt x="1348" y="905"/>
                    <a:pt x="1329" y="812"/>
                  </a:cubicBezTo>
                  <a:cubicBezTo>
                    <a:pt x="1283" y="635"/>
                    <a:pt x="1227" y="468"/>
                    <a:pt x="1116" y="319"/>
                  </a:cubicBezTo>
                  <a:cubicBezTo>
                    <a:pt x="1097" y="282"/>
                    <a:pt x="1069" y="254"/>
                    <a:pt x="1041" y="217"/>
                  </a:cubicBezTo>
                  <a:cubicBezTo>
                    <a:pt x="1013" y="180"/>
                    <a:pt x="976" y="143"/>
                    <a:pt x="948" y="124"/>
                  </a:cubicBezTo>
                  <a:cubicBezTo>
                    <a:pt x="911" y="78"/>
                    <a:pt x="874" y="50"/>
                    <a:pt x="828" y="31"/>
                  </a:cubicBezTo>
                  <a:cubicBezTo>
                    <a:pt x="793" y="11"/>
                    <a:pt x="758" y="0"/>
                    <a:pt x="723" y="0"/>
                  </a:cubicBezTo>
                  <a:close/>
                  <a:moveTo>
                    <a:pt x="1255" y="1295"/>
                  </a:moveTo>
                  <a:cubicBezTo>
                    <a:pt x="1106" y="1332"/>
                    <a:pt x="948" y="1341"/>
                    <a:pt x="790" y="1341"/>
                  </a:cubicBezTo>
                  <a:cubicBezTo>
                    <a:pt x="958" y="1341"/>
                    <a:pt x="1106" y="1332"/>
                    <a:pt x="1255" y="129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50"/>
            <p:cNvSpPr/>
            <p:nvPr/>
          </p:nvSpPr>
          <p:spPr>
            <a:xfrm>
              <a:off x="4460350" y="3319475"/>
              <a:ext cx="22325" cy="10250"/>
            </a:xfrm>
            <a:custGeom>
              <a:rect b="b" l="l" r="r" t="t"/>
              <a:pathLst>
                <a:path extrusionOk="0" h="410" w="893">
                  <a:moveTo>
                    <a:pt x="0" y="0"/>
                  </a:moveTo>
                  <a:cubicBezTo>
                    <a:pt x="65" y="38"/>
                    <a:pt x="149" y="75"/>
                    <a:pt x="214" y="103"/>
                  </a:cubicBezTo>
                  <a:lnTo>
                    <a:pt x="446" y="196"/>
                  </a:lnTo>
                  <a:lnTo>
                    <a:pt x="669" y="307"/>
                  </a:lnTo>
                  <a:cubicBezTo>
                    <a:pt x="716" y="316"/>
                    <a:pt x="753" y="326"/>
                    <a:pt x="790" y="354"/>
                  </a:cubicBezTo>
                  <a:cubicBezTo>
                    <a:pt x="818" y="372"/>
                    <a:pt x="855" y="381"/>
                    <a:pt x="892" y="409"/>
                  </a:cubicBezTo>
                  <a:cubicBezTo>
                    <a:pt x="837" y="354"/>
                    <a:pt x="753" y="316"/>
                    <a:pt x="679" y="279"/>
                  </a:cubicBezTo>
                  <a:cubicBezTo>
                    <a:pt x="614" y="242"/>
                    <a:pt x="539" y="205"/>
                    <a:pt x="465" y="177"/>
                  </a:cubicBezTo>
                  <a:cubicBezTo>
                    <a:pt x="381" y="140"/>
                    <a:pt x="307" y="121"/>
                    <a:pt x="233" y="84"/>
                  </a:cubicBezTo>
                  <a:cubicBezTo>
                    <a:pt x="149" y="56"/>
                    <a:pt x="7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50"/>
            <p:cNvSpPr/>
            <p:nvPr/>
          </p:nvSpPr>
          <p:spPr>
            <a:xfrm>
              <a:off x="4464075" y="3309725"/>
              <a:ext cx="19525" cy="19075"/>
            </a:xfrm>
            <a:custGeom>
              <a:rect b="b" l="l" r="r" t="t"/>
              <a:pathLst>
                <a:path extrusionOk="0" h="763" w="781">
                  <a:moveTo>
                    <a:pt x="0" y="0"/>
                  </a:moveTo>
                  <a:lnTo>
                    <a:pt x="0" y="0"/>
                  </a:lnTo>
                  <a:cubicBezTo>
                    <a:pt x="56" y="65"/>
                    <a:pt x="112" y="140"/>
                    <a:pt x="186" y="195"/>
                  </a:cubicBezTo>
                  <a:cubicBezTo>
                    <a:pt x="242" y="260"/>
                    <a:pt x="316" y="325"/>
                    <a:pt x="372" y="390"/>
                  </a:cubicBezTo>
                  <a:cubicBezTo>
                    <a:pt x="437" y="465"/>
                    <a:pt x="502" y="530"/>
                    <a:pt x="567" y="586"/>
                  </a:cubicBezTo>
                  <a:lnTo>
                    <a:pt x="781" y="762"/>
                  </a:lnTo>
                  <a:lnTo>
                    <a:pt x="688" y="669"/>
                  </a:lnTo>
                  <a:cubicBezTo>
                    <a:pt x="650" y="651"/>
                    <a:pt x="623" y="613"/>
                    <a:pt x="595" y="576"/>
                  </a:cubicBezTo>
                  <a:lnTo>
                    <a:pt x="390" y="381"/>
                  </a:lnTo>
                  <a:lnTo>
                    <a:pt x="195" y="186"/>
                  </a:lnTo>
                  <a:cubicBezTo>
                    <a:pt x="130" y="121"/>
                    <a:pt x="6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50"/>
            <p:cNvSpPr/>
            <p:nvPr/>
          </p:nvSpPr>
          <p:spPr>
            <a:xfrm>
              <a:off x="4469175" y="3322025"/>
              <a:ext cx="6525" cy="3275"/>
            </a:xfrm>
            <a:custGeom>
              <a:rect b="b" l="l" r="r" t="t"/>
              <a:pathLst>
                <a:path extrusionOk="0" h="131" w="261">
                  <a:moveTo>
                    <a:pt x="0" y="1"/>
                  </a:moveTo>
                  <a:lnTo>
                    <a:pt x="0" y="1"/>
                  </a:lnTo>
                  <a:cubicBezTo>
                    <a:pt x="38" y="29"/>
                    <a:pt x="84" y="47"/>
                    <a:pt x="121" y="84"/>
                  </a:cubicBezTo>
                  <a:cubicBezTo>
                    <a:pt x="140" y="94"/>
                    <a:pt x="168" y="94"/>
                    <a:pt x="186" y="103"/>
                  </a:cubicBezTo>
                  <a:cubicBezTo>
                    <a:pt x="214" y="121"/>
                    <a:pt x="233" y="121"/>
                    <a:pt x="261" y="131"/>
                  </a:cubicBezTo>
                  <a:cubicBezTo>
                    <a:pt x="251" y="112"/>
                    <a:pt x="223" y="94"/>
                    <a:pt x="205" y="84"/>
                  </a:cubicBezTo>
                  <a:cubicBezTo>
                    <a:pt x="186" y="75"/>
                    <a:pt x="168" y="66"/>
                    <a:pt x="140" y="47"/>
                  </a:cubicBezTo>
                  <a:cubicBezTo>
                    <a:pt x="93" y="29"/>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50"/>
            <p:cNvSpPr/>
            <p:nvPr/>
          </p:nvSpPr>
          <p:spPr>
            <a:xfrm>
              <a:off x="4466850" y="3320400"/>
              <a:ext cx="4450" cy="1200"/>
            </a:xfrm>
            <a:custGeom>
              <a:rect b="b" l="l" r="r" t="t"/>
              <a:pathLst>
                <a:path extrusionOk="0" h="48" w="178">
                  <a:moveTo>
                    <a:pt x="1" y="1"/>
                  </a:moveTo>
                  <a:cubicBezTo>
                    <a:pt x="28" y="19"/>
                    <a:pt x="66" y="19"/>
                    <a:pt x="84" y="19"/>
                  </a:cubicBezTo>
                  <a:cubicBezTo>
                    <a:pt x="112" y="19"/>
                    <a:pt x="121" y="38"/>
                    <a:pt x="131" y="38"/>
                  </a:cubicBezTo>
                  <a:cubicBezTo>
                    <a:pt x="159" y="38"/>
                    <a:pt x="168" y="47"/>
                    <a:pt x="177" y="47"/>
                  </a:cubicBezTo>
                  <a:cubicBezTo>
                    <a:pt x="168" y="38"/>
                    <a:pt x="159" y="38"/>
                    <a:pt x="140" y="19"/>
                  </a:cubicBezTo>
                  <a:cubicBezTo>
                    <a:pt x="121" y="19"/>
                    <a:pt x="112" y="10"/>
                    <a:pt x="93" y="10"/>
                  </a:cubicBezTo>
                  <a:cubicBezTo>
                    <a:pt x="66"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50"/>
            <p:cNvSpPr/>
            <p:nvPr/>
          </p:nvSpPr>
          <p:spPr>
            <a:xfrm>
              <a:off x="4467775" y="3318325"/>
              <a:ext cx="5600" cy="3500"/>
            </a:xfrm>
            <a:custGeom>
              <a:rect b="b" l="l" r="r" t="t"/>
              <a:pathLst>
                <a:path extrusionOk="0" h="140" w="224">
                  <a:moveTo>
                    <a:pt x="1" y="0"/>
                  </a:moveTo>
                  <a:lnTo>
                    <a:pt x="1" y="0"/>
                  </a:lnTo>
                  <a:cubicBezTo>
                    <a:pt x="38" y="37"/>
                    <a:pt x="75" y="56"/>
                    <a:pt x="103" y="84"/>
                  </a:cubicBezTo>
                  <a:cubicBezTo>
                    <a:pt x="140" y="102"/>
                    <a:pt x="187" y="111"/>
                    <a:pt x="224" y="139"/>
                  </a:cubicBezTo>
                  <a:cubicBezTo>
                    <a:pt x="214" y="121"/>
                    <a:pt x="196" y="102"/>
                    <a:pt x="177" y="93"/>
                  </a:cubicBezTo>
                  <a:cubicBezTo>
                    <a:pt x="149" y="84"/>
                    <a:pt x="140" y="74"/>
                    <a:pt x="122" y="56"/>
                  </a:cubicBezTo>
                  <a:cubicBezTo>
                    <a:pt x="84" y="37"/>
                    <a:pt x="4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50"/>
            <p:cNvSpPr/>
            <p:nvPr/>
          </p:nvSpPr>
          <p:spPr>
            <a:xfrm>
              <a:off x="4475450" y="3323200"/>
              <a:ext cx="3050" cy="2800"/>
            </a:xfrm>
            <a:custGeom>
              <a:rect b="b" l="l" r="r" t="t"/>
              <a:pathLst>
                <a:path extrusionOk="0" h="112" w="122">
                  <a:moveTo>
                    <a:pt x="0" y="0"/>
                  </a:moveTo>
                  <a:cubicBezTo>
                    <a:pt x="10" y="28"/>
                    <a:pt x="28" y="47"/>
                    <a:pt x="56" y="65"/>
                  </a:cubicBezTo>
                  <a:cubicBezTo>
                    <a:pt x="75" y="84"/>
                    <a:pt x="103" y="93"/>
                    <a:pt x="121" y="112"/>
                  </a:cubicBezTo>
                  <a:cubicBezTo>
                    <a:pt x="112" y="84"/>
                    <a:pt x="93" y="74"/>
                    <a:pt x="65" y="47"/>
                  </a:cubicBezTo>
                  <a:cubicBezTo>
                    <a:pt x="47" y="28"/>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50"/>
            <p:cNvSpPr/>
            <p:nvPr/>
          </p:nvSpPr>
          <p:spPr>
            <a:xfrm>
              <a:off x="4457100" y="3309025"/>
              <a:ext cx="5600" cy="2100"/>
            </a:xfrm>
            <a:custGeom>
              <a:rect b="b" l="l" r="r" t="t"/>
              <a:pathLst>
                <a:path extrusionOk="0" h="84" w="224">
                  <a:moveTo>
                    <a:pt x="0" y="0"/>
                  </a:moveTo>
                  <a:cubicBezTo>
                    <a:pt x="38" y="28"/>
                    <a:pt x="65" y="38"/>
                    <a:pt x="103" y="38"/>
                  </a:cubicBezTo>
                  <a:cubicBezTo>
                    <a:pt x="130" y="47"/>
                    <a:pt x="140" y="56"/>
                    <a:pt x="158" y="56"/>
                  </a:cubicBezTo>
                  <a:cubicBezTo>
                    <a:pt x="186" y="75"/>
                    <a:pt x="195" y="75"/>
                    <a:pt x="223" y="84"/>
                  </a:cubicBezTo>
                  <a:cubicBezTo>
                    <a:pt x="205" y="75"/>
                    <a:pt x="195" y="56"/>
                    <a:pt x="177" y="47"/>
                  </a:cubicBezTo>
                  <a:cubicBezTo>
                    <a:pt x="149" y="38"/>
                    <a:pt x="140" y="38"/>
                    <a:pt x="112" y="28"/>
                  </a:cubicBezTo>
                  <a:cubicBezTo>
                    <a:pt x="84" y="10"/>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50"/>
            <p:cNvSpPr/>
            <p:nvPr/>
          </p:nvSpPr>
          <p:spPr>
            <a:xfrm>
              <a:off x="4460575" y="3311575"/>
              <a:ext cx="3975" cy="1875"/>
            </a:xfrm>
            <a:custGeom>
              <a:rect b="b" l="l" r="r" t="t"/>
              <a:pathLst>
                <a:path extrusionOk="0" h="75" w="159">
                  <a:moveTo>
                    <a:pt x="1" y="1"/>
                  </a:moveTo>
                  <a:cubicBezTo>
                    <a:pt x="19" y="19"/>
                    <a:pt x="56" y="28"/>
                    <a:pt x="84" y="47"/>
                  </a:cubicBezTo>
                  <a:cubicBezTo>
                    <a:pt x="103" y="66"/>
                    <a:pt x="140" y="66"/>
                    <a:pt x="159" y="75"/>
                  </a:cubicBezTo>
                  <a:cubicBezTo>
                    <a:pt x="149" y="47"/>
                    <a:pt x="140" y="47"/>
                    <a:pt x="131" y="38"/>
                  </a:cubicBezTo>
                  <a:cubicBezTo>
                    <a:pt x="112" y="28"/>
                    <a:pt x="103" y="19"/>
                    <a:pt x="94" y="19"/>
                  </a:cubicBezTo>
                  <a:cubicBezTo>
                    <a:pt x="66" y="19"/>
                    <a:pt x="56"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50"/>
            <p:cNvSpPr/>
            <p:nvPr/>
          </p:nvSpPr>
          <p:spPr>
            <a:xfrm>
              <a:off x="4455925" y="3310175"/>
              <a:ext cx="2350" cy="725"/>
            </a:xfrm>
            <a:custGeom>
              <a:rect b="b" l="l" r="r" t="t"/>
              <a:pathLst>
                <a:path extrusionOk="0" h="29" w="94">
                  <a:moveTo>
                    <a:pt x="19" y="1"/>
                  </a:moveTo>
                  <a:cubicBezTo>
                    <a:pt x="10" y="1"/>
                    <a:pt x="10" y="10"/>
                    <a:pt x="1" y="10"/>
                  </a:cubicBezTo>
                  <a:cubicBezTo>
                    <a:pt x="19" y="29"/>
                    <a:pt x="38" y="29"/>
                    <a:pt x="47" y="29"/>
                  </a:cubicBezTo>
                  <a:lnTo>
                    <a:pt x="94" y="29"/>
                  </a:lnTo>
                  <a:cubicBezTo>
                    <a:pt x="85" y="10"/>
                    <a:pt x="57" y="1"/>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50"/>
            <p:cNvSpPr/>
            <p:nvPr/>
          </p:nvSpPr>
          <p:spPr>
            <a:xfrm>
              <a:off x="4465700" y="3300650"/>
              <a:ext cx="5350" cy="1650"/>
            </a:xfrm>
            <a:custGeom>
              <a:rect b="b" l="l" r="r" t="t"/>
              <a:pathLst>
                <a:path extrusionOk="0" h="66" w="214">
                  <a:moveTo>
                    <a:pt x="47" y="1"/>
                  </a:moveTo>
                  <a:cubicBezTo>
                    <a:pt x="37" y="10"/>
                    <a:pt x="9" y="19"/>
                    <a:pt x="0" y="38"/>
                  </a:cubicBezTo>
                  <a:cubicBezTo>
                    <a:pt x="37" y="19"/>
                    <a:pt x="74" y="19"/>
                    <a:pt x="121" y="19"/>
                  </a:cubicBezTo>
                  <a:cubicBezTo>
                    <a:pt x="130" y="38"/>
                    <a:pt x="158" y="38"/>
                    <a:pt x="167" y="47"/>
                  </a:cubicBezTo>
                  <a:cubicBezTo>
                    <a:pt x="177" y="47"/>
                    <a:pt x="177" y="57"/>
                    <a:pt x="186" y="57"/>
                  </a:cubicBezTo>
                  <a:cubicBezTo>
                    <a:pt x="186" y="57"/>
                    <a:pt x="205" y="66"/>
                    <a:pt x="214" y="66"/>
                  </a:cubicBezTo>
                  <a:lnTo>
                    <a:pt x="186" y="47"/>
                  </a:lnTo>
                  <a:lnTo>
                    <a:pt x="167" y="19"/>
                  </a:lnTo>
                  <a:cubicBezTo>
                    <a:pt x="139" y="10"/>
                    <a:pt x="130"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50"/>
            <p:cNvSpPr/>
            <p:nvPr/>
          </p:nvSpPr>
          <p:spPr>
            <a:xfrm>
              <a:off x="4468950" y="3302275"/>
              <a:ext cx="3725" cy="3525"/>
            </a:xfrm>
            <a:custGeom>
              <a:rect b="b" l="l" r="r" t="t"/>
              <a:pathLst>
                <a:path extrusionOk="0" h="141" w="149">
                  <a:moveTo>
                    <a:pt x="0" y="1"/>
                  </a:moveTo>
                  <a:lnTo>
                    <a:pt x="0" y="1"/>
                  </a:lnTo>
                  <a:cubicBezTo>
                    <a:pt x="9" y="20"/>
                    <a:pt x="28" y="29"/>
                    <a:pt x="28" y="38"/>
                  </a:cubicBezTo>
                  <a:cubicBezTo>
                    <a:pt x="47" y="47"/>
                    <a:pt x="56" y="66"/>
                    <a:pt x="75" y="75"/>
                  </a:cubicBezTo>
                  <a:lnTo>
                    <a:pt x="121" y="112"/>
                  </a:lnTo>
                  <a:lnTo>
                    <a:pt x="149" y="140"/>
                  </a:lnTo>
                  <a:cubicBezTo>
                    <a:pt x="149" y="131"/>
                    <a:pt x="140" y="112"/>
                    <a:pt x="130" y="94"/>
                  </a:cubicBezTo>
                  <a:lnTo>
                    <a:pt x="93" y="66"/>
                  </a:lnTo>
                  <a:cubicBezTo>
                    <a:pt x="75" y="38"/>
                    <a:pt x="37"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50"/>
            <p:cNvSpPr/>
            <p:nvPr/>
          </p:nvSpPr>
          <p:spPr>
            <a:xfrm>
              <a:off x="4472650" y="3303225"/>
              <a:ext cx="3050" cy="3975"/>
            </a:xfrm>
            <a:custGeom>
              <a:rect b="b" l="l" r="r" t="t"/>
              <a:pathLst>
                <a:path extrusionOk="0" h="159" w="122">
                  <a:moveTo>
                    <a:pt x="1" y="0"/>
                  </a:moveTo>
                  <a:lnTo>
                    <a:pt x="1" y="0"/>
                  </a:lnTo>
                  <a:cubicBezTo>
                    <a:pt x="19" y="37"/>
                    <a:pt x="38" y="56"/>
                    <a:pt x="66" y="93"/>
                  </a:cubicBezTo>
                  <a:cubicBezTo>
                    <a:pt x="84" y="121"/>
                    <a:pt x="94" y="139"/>
                    <a:pt x="122" y="158"/>
                  </a:cubicBezTo>
                  <a:cubicBezTo>
                    <a:pt x="122" y="149"/>
                    <a:pt x="122" y="130"/>
                    <a:pt x="112" y="121"/>
                  </a:cubicBezTo>
                  <a:cubicBezTo>
                    <a:pt x="112" y="93"/>
                    <a:pt x="94" y="84"/>
                    <a:pt x="84" y="74"/>
                  </a:cubicBezTo>
                  <a:lnTo>
                    <a:pt x="47" y="37"/>
                  </a:lnTo>
                  <a:cubicBezTo>
                    <a:pt x="29" y="28"/>
                    <a:pt x="19"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50"/>
            <p:cNvSpPr/>
            <p:nvPr/>
          </p:nvSpPr>
          <p:spPr>
            <a:xfrm>
              <a:off x="4468025" y="3303225"/>
              <a:ext cx="3025" cy="2100"/>
            </a:xfrm>
            <a:custGeom>
              <a:rect b="b" l="l" r="r" t="t"/>
              <a:pathLst>
                <a:path extrusionOk="0" h="84" w="121">
                  <a:moveTo>
                    <a:pt x="0" y="0"/>
                  </a:moveTo>
                  <a:cubicBezTo>
                    <a:pt x="28" y="9"/>
                    <a:pt x="37" y="28"/>
                    <a:pt x="65" y="47"/>
                  </a:cubicBezTo>
                  <a:cubicBezTo>
                    <a:pt x="84" y="56"/>
                    <a:pt x="93" y="74"/>
                    <a:pt x="121" y="84"/>
                  </a:cubicBezTo>
                  <a:cubicBezTo>
                    <a:pt x="112" y="56"/>
                    <a:pt x="93" y="37"/>
                    <a:pt x="74" y="28"/>
                  </a:cubicBezTo>
                  <a:cubicBezTo>
                    <a:pt x="65" y="28"/>
                    <a:pt x="46" y="9"/>
                    <a:pt x="37" y="9"/>
                  </a:cubicBezTo>
                  <a:cubicBezTo>
                    <a:pt x="28" y="0"/>
                    <a:pt x="1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50"/>
            <p:cNvSpPr/>
            <p:nvPr/>
          </p:nvSpPr>
          <p:spPr>
            <a:xfrm>
              <a:off x="4482425" y="3321325"/>
              <a:ext cx="700" cy="5150"/>
            </a:xfrm>
            <a:custGeom>
              <a:rect b="b" l="l" r="r" t="t"/>
              <a:pathLst>
                <a:path extrusionOk="0" h="206" w="28">
                  <a:moveTo>
                    <a:pt x="0" y="1"/>
                  </a:moveTo>
                  <a:lnTo>
                    <a:pt x="0" y="1"/>
                  </a:lnTo>
                  <a:cubicBezTo>
                    <a:pt x="9" y="29"/>
                    <a:pt x="9" y="66"/>
                    <a:pt x="9" y="103"/>
                  </a:cubicBezTo>
                  <a:cubicBezTo>
                    <a:pt x="9" y="140"/>
                    <a:pt x="9" y="168"/>
                    <a:pt x="19" y="205"/>
                  </a:cubicBezTo>
                  <a:cubicBezTo>
                    <a:pt x="19" y="196"/>
                    <a:pt x="28" y="168"/>
                    <a:pt x="28" y="140"/>
                  </a:cubicBezTo>
                  <a:lnTo>
                    <a:pt x="28" y="94"/>
                  </a:lnTo>
                  <a:cubicBezTo>
                    <a:pt x="28" y="5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50"/>
            <p:cNvSpPr/>
            <p:nvPr/>
          </p:nvSpPr>
          <p:spPr>
            <a:xfrm>
              <a:off x="4481250" y="3321325"/>
              <a:ext cx="725" cy="3525"/>
            </a:xfrm>
            <a:custGeom>
              <a:rect b="b" l="l" r="r" t="t"/>
              <a:pathLst>
                <a:path extrusionOk="0" h="141" w="29">
                  <a:moveTo>
                    <a:pt x="1" y="1"/>
                  </a:moveTo>
                  <a:lnTo>
                    <a:pt x="1" y="29"/>
                  </a:lnTo>
                  <a:cubicBezTo>
                    <a:pt x="1" y="47"/>
                    <a:pt x="10" y="57"/>
                    <a:pt x="10" y="66"/>
                  </a:cubicBezTo>
                  <a:cubicBezTo>
                    <a:pt x="10" y="94"/>
                    <a:pt x="19" y="112"/>
                    <a:pt x="19" y="140"/>
                  </a:cubicBezTo>
                  <a:cubicBezTo>
                    <a:pt x="19" y="122"/>
                    <a:pt x="19" y="112"/>
                    <a:pt x="28" y="103"/>
                  </a:cubicBezTo>
                  <a:lnTo>
                    <a:pt x="28" y="66"/>
                  </a:lnTo>
                  <a:cubicBezTo>
                    <a:pt x="28" y="47"/>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50"/>
            <p:cNvSpPr/>
            <p:nvPr/>
          </p:nvSpPr>
          <p:spPr>
            <a:xfrm>
              <a:off x="4477300" y="3320625"/>
              <a:ext cx="2825" cy="3050"/>
            </a:xfrm>
            <a:custGeom>
              <a:rect b="b" l="l" r="r" t="t"/>
              <a:pathLst>
                <a:path extrusionOk="0" h="122" w="113">
                  <a:moveTo>
                    <a:pt x="1" y="1"/>
                  </a:moveTo>
                  <a:cubicBezTo>
                    <a:pt x="19" y="38"/>
                    <a:pt x="38" y="47"/>
                    <a:pt x="47" y="75"/>
                  </a:cubicBezTo>
                  <a:cubicBezTo>
                    <a:pt x="66" y="85"/>
                    <a:pt x="84" y="103"/>
                    <a:pt x="112" y="122"/>
                  </a:cubicBezTo>
                  <a:cubicBezTo>
                    <a:pt x="112" y="94"/>
                    <a:pt x="84" y="75"/>
                    <a:pt x="66" y="47"/>
                  </a:cubicBezTo>
                  <a:lnTo>
                    <a:pt x="38" y="29"/>
                  </a:lnTo>
                  <a:cubicBezTo>
                    <a:pt x="29" y="10"/>
                    <a:pt x="1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50"/>
            <p:cNvSpPr/>
            <p:nvPr/>
          </p:nvSpPr>
          <p:spPr>
            <a:xfrm>
              <a:off x="4478475" y="3318075"/>
              <a:ext cx="1650" cy="3275"/>
            </a:xfrm>
            <a:custGeom>
              <a:rect b="b" l="l" r="r" t="t"/>
              <a:pathLst>
                <a:path extrusionOk="0" h="131" w="66">
                  <a:moveTo>
                    <a:pt x="0" y="1"/>
                  </a:moveTo>
                  <a:cubicBezTo>
                    <a:pt x="19" y="19"/>
                    <a:pt x="19" y="47"/>
                    <a:pt x="28" y="66"/>
                  </a:cubicBezTo>
                  <a:cubicBezTo>
                    <a:pt x="28" y="94"/>
                    <a:pt x="37" y="112"/>
                    <a:pt x="65" y="131"/>
                  </a:cubicBezTo>
                  <a:cubicBezTo>
                    <a:pt x="65" y="103"/>
                    <a:pt x="47" y="84"/>
                    <a:pt x="37" y="56"/>
                  </a:cubicBezTo>
                  <a:cubicBezTo>
                    <a:pt x="37" y="29"/>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50"/>
            <p:cNvSpPr/>
            <p:nvPr/>
          </p:nvSpPr>
          <p:spPr>
            <a:xfrm>
              <a:off x="4479850" y="3316000"/>
              <a:ext cx="1900" cy="3725"/>
            </a:xfrm>
            <a:custGeom>
              <a:rect b="b" l="l" r="r" t="t"/>
              <a:pathLst>
                <a:path extrusionOk="0" h="149" w="76">
                  <a:moveTo>
                    <a:pt x="1" y="0"/>
                  </a:moveTo>
                  <a:cubicBezTo>
                    <a:pt x="1" y="28"/>
                    <a:pt x="19" y="56"/>
                    <a:pt x="29" y="84"/>
                  </a:cubicBezTo>
                  <a:cubicBezTo>
                    <a:pt x="38" y="102"/>
                    <a:pt x="57" y="130"/>
                    <a:pt x="75" y="149"/>
                  </a:cubicBezTo>
                  <a:cubicBezTo>
                    <a:pt x="75" y="130"/>
                    <a:pt x="66" y="93"/>
                    <a:pt x="57" y="74"/>
                  </a:cubicBezTo>
                  <a:cubicBezTo>
                    <a:pt x="38" y="47"/>
                    <a:pt x="29"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50"/>
            <p:cNvSpPr/>
            <p:nvPr/>
          </p:nvSpPr>
          <p:spPr>
            <a:xfrm>
              <a:off x="4451750" y="3325975"/>
              <a:ext cx="4675" cy="3050"/>
            </a:xfrm>
            <a:custGeom>
              <a:rect b="b" l="l" r="r" t="t"/>
              <a:pathLst>
                <a:path extrusionOk="0" h="122" w="187">
                  <a:moveTo>
                    <a:pt x="1" y="1"/>
                  </a:moveTo>
                  <a:cubicBezTo>
                    <a:pt x="1" y="10"/>
                    <a:pt x="19" y="28"/>
                    <a:pt x="38" y="47"/>
                  </a:cubicBezTo>
                  <a:cubicBezTo>
                    <a:pt x="47" y="56"/>
                    <a:pt x="75" y="66"/>
                    <a:pt x="84" y="75"/>
                  </a:cubicBezTo>
                  <a:cubicBezTo>
                    <a:pt x="112" y="103"/>
                    <a:pt x="159" y="121"/>
                    <a:pt x="186" y="121"/>
                  </a:cubicBezTo>
                  <a:cubicBezTo>
                    <a:pt x="177" y="121"/>
                    <a:pt x="159" y="112"/>
                    <a:pt x="140" y="103"/>
                  </a:cubicBezTo>
                  <a:cubicBezTo>
                    <a:pt x="131" y="94"/>
                    <a:pt x="103" y="75"/>
                    <a:pt x="94" y="66"/>
                  </a:cubicBezTo>
                  <a:cubicBezTo>
                    <a:pt x="66" y="4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50"/>
            <p:cNvSpPr/>
            <p:nvPr/>
          </p:nvSpPr>
          <p:spPr>
            <a:xfrm>
              <a:off x="4453850" y="3326450"/>
              <a:ext cx="4425" cy="2350"/>
            </a:xfrm>
            <a:custGeom>
              <a:rect b="b" l="l" r="r" t="t"/>
              <a:pathLst>
                <a:path extrusionOk="0" h="94" w="177">
                  <a:moveTo>
                    <a:pt x="0" y="0"/>
                  </a:moveTo>
                  <a:lnTo>
                    <a:pt x="47" y="47"/>
                  </a:lnTo>
                  <a:cubicBezTo>
                    <a:pt x="56" y="47"/>
                    <a:pt x="75" y="56"/>
                    <a:pt x="84" y="75"/>
                  </a:cubicBezTo>
                  <a:cubicBezTo>
                    <a:pt x="102" y="84"/>
                    <a:pt x="140" y="93"/>
                    <a:pt x="177" y="93"/>
                  </a:cubicBezTo>
                  <a:lnTo>
                    <a:pt x="130" y="75"/>
                  </a:lnTo>
                  <a:cubicBezTo>
                    <a:pt x="102" y="56"/>
                    <a:pt x="93" y="56"/>
                    <a:pt x="84" y="47"/>
                  </a:cubicBezTo>
                  <a:cubicBezTo>
                    <a:pt x="56" y="37"/>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50"/>
            <p:cNvSpPr/>
            <p:nvPr/>
          </p:nvSpPr>
          <p:spPr>
            <a:xfrm>
              <a:off x="4456875" y="3326675"/>
              <a:ext cx="4650" cy="1875"/>
            </a:xfrm>
            <a:custGeom>
              <a:rect b="b" l="l" r="r" t="t"/>
              <a:pathLst>
                <a:path extrusionOk="0" h="75" w="186">
                  <a:moveTo>
                    <a:pt x="0" y="0"/>
                  </a:moveTo>
                  <a:lnTo>
                    <a:pt x="0" y="0"/>
                  </a:lnTo>
                  <a:cubicBezTo>
                    <a:pt x="28" y="28"/>
                    <a:pt x="56" y="38"/>
                    <a:pt x="74" y="66"/>
                  </a:cubicBezTo>
                  <a:cubicBezTo>
                    <a:pt x="93" y="66"/>
                    <a:pt x="112" y="75"/>
                    <a:pt x="121" y="75"/>
                  </a:cubicBezTo>
                  <a:lnTo>
                    <a:pt x="186" y="75"/>
                  </a:lnTo>
                  <a:lnTo>
                    <a:pt x="139" y="47"/>
                  </a:lnTo>
                  <a:cubicBezTo>
                    <a:pt x="121" y="38"/>
                    <a:pt x="102" y="38"/>
                    <a:pt x="93" y="28"/>
                  </a:cubicBezTo>
                  <a:cubicBezTo>
                    <a:pt x="65" y="19"/>
                    <a:pt x="28"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50"/>
            <p:cNvSpPr/>
            <p:nvPr/>
          </p:nvSpPr>
          <p:spPr>
            <a:xfrm>
              <a:off x="4459875" y="3329925"/>
              <a:ext cx="5150" cy="1175"/>
            </a:xfrm>
            <a:custGeom>
              <a:rect b="b" l="l" r="r" t="t"/>
              <a:pathLst>
                <a:path extrusionOk="0" h="47" w="206">
                  <a:moveTo>
                    <a:pt x="1" y="1"/>
                  </a:moveTo>
                  <a:cubicBezTo>
                    <a:pt x="29" y="10"/>
                    <a:pt x="66" y="28"/>
                    <a:pt x="84" y="47"/>
                  </a:cubicBezTo>
                  <a:lnTo>
                    <a:pt x="140" y="47"/>
                  </a:lnTo>
                  <a:cubicBezTo>
                    <a:pt x="168" y="47"/>
                    <a:pt x="187" y="47"/>
                    <a:pt x="205" y="38"/>
                  </a:cubicBezTo>
                  <a:lnTo>
                    <a:pt x="159" y="28"/>
                  </a:lnTo>
                  <a:cubicBezTo>
                    <a:pt x="140" y="10"/>
                    <a:pt x="122" y="10"/>
                    <a:pt x="112" y="10"/>
                  </a:cubicBezTo>
                  <a:cubicBezTo>
                    <a:pt x="75" y="1"/>
                    <a:pt x="3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50"/>
            <p:cNvSpPr/>
            <p:nvPr/>
          </p:nvSpPr>
          <p:spPr>
            <a:xfrm>
              <a:off x="4464075" y="3329000"/>
              <a:ext cx="4900" cy="1525"/>
            </a:xfrm>
            <a:custGeom>
              <a:rect b="b" l="l" r="r" t="t"/>
              <a:pathLst>
                <a:path extrusionOk="0" h="61" w="196">
                  <a:moveTo>
                    <a:pt x="0" y="0"/>
                  </a:moveTo>
                  <a:cubicBezTo>
                    <a:pt x="37" y="28"/>
                    <a:pt x="56" y="38"/>
                    <a:pt x="84" y="38"/>
                  </a:cubicBezTo>
                  <a:cubicBezTo>
                    <a:pt x="102" y="38"/>
                    <a:pt x="112" y="47"/>
                    <a:pt x="139" y="47"/>
                  </a:cubicBezTo>
                  <a:cubicBezTo>
                    <a:pt x="149" y="56"/>
                    <a:pt x="158" y="61"/>
                    <a:pt x="167" y="61"/>
                  </a:cubicBezTo>
                  <a:cubicBezTo>
                    <a:pt x="177" y="61"/>
                    <a:pt x="186" y="56"/>
                    <a:pt x="195" y="47"/>
                  </a:cubicBezTo>
                  <a:cubicBezTo>
                    <a:pt x="186" y="47"/>
                    <a:pt x="158" y="38"/>
                    <a:pt x="149" y="38"/>
                  </a:cubicBezTo>
                  <a:lnTo>
                    <a:pt x="102" y="28"/>
                  </a:lnTo>
                  <a:cubicBezTo>
                    <a:pt x="65" y="19"/>
                    <a:pt x="3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50"/>
            <p:cNvSpPr/>
            <p:nvPr/>
          </p:nvSpPr>
          <p:spPr>
            <a:xfrm>
              <a:off x="4460825" y="3316675"/>
              <a:ext cx="2100" cy="1200"/>
            </a:xfrm>
            <a:custGeom>
              <a:rect b="b" l="l" r="r" t="t"/>
              <a:pathLst>
                <a:path extrusionOk="0" h="48" w="84">
                  <a:moveTo>
                    <a:pt x="0" y="1"/>
                  </a:moveTo>
                  <a:cubicBezTo>
                    <a:pt x="9" y="20"/>
                    <a:pt x="28" y="20"/>
                    <a:pt x="37" y="29"/>
                  </a:cubicBezTo>
                  <a:cubicBezTo>
                    <a:pt x="46" y="29"/>
                    <a:pt x="56" y="47"/>
                    <a:pt x="84" y="47"/>
                  </a:cubicBezTo>
                  <a:lnTo>
                    <a:pt x="46" y="10"/>
                  </a:lnTo>
                  <a:cubicBezTo>
                    <a:pt x="37" y="10"/>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50"/>
            <p:cNvSpPr/>
            <p:nvPr/>
          </p:nvSpPr>
          <p:spPr>
            <a:xfrm>
              <a:off x="4459650" y="3314825"/>
              <a:ext cx="2125" cy="1200"/>
            </a:xfrm>
            <a:custGeom>
              <a:rect b="b" l="l" r="r" t="t"/>
              <a:pathLst>
                <a:path extrusionOk="0" h="48" w="85">
                  <a:moveTo>
                    <a:pt x="1" y="1"/>
                  </a:moveTo>
                  <a:cubicBezTo>
                    <a:pt x="10" y="29"/>
                    <a:pt x="28" y="38"/>
                    <a:pt x="38" y="38"/>
                  </a:cubicBezTo>
                  <a:cubicBezTo>
                    <a:pt x="47" y="47"/>
                    <a:pt x="56" y="47"/>
                    <a:pt x="84" y="47"/>
                  </a:cubicBezTo>
                  <a:cubicBezTo>
                    <a:pt x="75" y="29"/>
                    <a:pt x="56" y="29"/>
                    <a:pt x="47" y="10"/>
                  </a:cubicBezTo>
                  <a:cubicBezTo>
                    <a:pt x="38" y="1"/>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50"/>
            <p:cNvSpPr/>
            <p:nvPr/>
          </p:nvSpPr>
          <p:spPr>
            <a:xfrm>
              <a:off x="4471275" y="3330275"/>
              <a:ext cx="3500" cy="825"/>
            </a:xfrm>
            <a:custGeom>
              <a:rect b="b" l="l" r="r" t="t"/>
              <a:pathLst>
                <a:path extrusionOk="0" h="33" w="140">
                  <a:moveTo>
                    <a:pt x="37" y="0"/>
                  </a:moveTo>
                  <a:cubicBezTo>
                    <a:pt x="26" y="0"/>
                    <a:pt x="14" y="5"/>
                    <a:pt x="0" y="14"/>
                  </a:cubicBezTo>
                  <a:cubicBezTo>
                    <a:pt x="28" y="24"/>
                    <a:pt x="47" y="24"/>
                    <a:pt x="74" y="33"/>
                  </a:cubicBezTo>
                  <a:lnTo>
                    <a:pt x="102" y="33"/>
                  </a:lnTo>
                  <a:cubicBezTo>
                    <a:pt x="112" y="33"/>
                    <a:pt x="130" y="33"/>
                    <a:pt x="139" y="24"/>
                  </a:cubicBezTo>
                  <a:cubicBezTo>
                    <a:pt x="121" y="24"/>
                    <a:pt x="93" y="14"/>
                    <a:pt x="74" y="14"/>
                  </a:cubicBezTo>
                  <a:cubicBezTo>
                    <a:pt x="61" y="5"/>
                    <a:pt x="49" y="0"/>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50"/>
            <p:cNvSpPr/>
            <p:nvPr/>
          </p:nvSpPr>
          <p:spPr>
            <a:xfrm>
              <a:off x="4448975" y="3254175"/>
              <a:ext cx="34150" cy="35825"/>
            </a:xfrm>
            <a:custGeom>
              <a:rect b="b" l="l" r="r" t="t"/>
              <a:pathLst>
                <a:path extrusionOk="0" h="1433" w="1366">
                  <a:moveTo>
                    <a:pt x="688" y="1"/>
                  </a:moveTo>
                  <a:cubicBezTo>
                    <a:pt x="681" y="1"/>
                    <a:pt x="675" y="1"/>
                    <a:pt x="669" y="2"/>
                  </a:cubicBezTo>
                  <a:cubicBezTo>
                    <a:pt x="595" y="11"/>
                    <a:pt x="548" y="104"/>
                    <a:pt x="520" y="188"/>
                  </a:cubicBezTo>
                  <a:cubicBezTo>
                    <a:pt x="502" y="280"/>
                    <a:pt x="511" y="364"/>
                    <a:pt x="474" y="438"/>
                  </a:cubicBezTo>
                  <a:cubicBezTo>
                    <a:pt x="437" y="373"/>
                    <a:pt x="409" y="290"/>
                    <a:pt x="344" y="234"/>
                  </a:cubicBezTo>
                  <a:cubicBezTo>
                    <a:pt x="304" y="194"/>
                    <a:pt x="244" y="163"/>
                    <a:pt x="190" y="163"/>
                  </a:cubicBezTo>
                  <a:cubicBezTo>
                    <a:pt x="169" y="163"/>
                    <a:pt x="148" y="168"/>
                    <a:pt x="130" y="178"/>
                  </a:cubicBezTo>
                  <a:cubicBezTo>
                    <a:pt x="9" y="234"/>
                    <a:pt x="0" y="392"/>
                    <a:pt x="37" y="522"/>
                  </a:cubicBezTo>
                  <a:cubicBezTo>
                    <a:pt x="102" y="838"/>
                    <a:pt x="270" y="1135"/>
                    <a:pt x="474" y="1386"/>
                  </a:cubicBezTo>
                  <a:cubicBezTo>
                    <a:pt x="494" y="1420"/>
                    <a:pt x="526" y="1433"/>
                    <a:pt x="562" y="1433"/>
                  </a:cubicBezTo>
                  <a:cubicBezTo>
                    <a:pt x="624" y="1433"/>
                    <a:pt x="700" y="1394"/>
                    <a:pt x="753" y="1358"/>
                  </a:cubicBezTo>
                  <a:cubicBezTo>
                    <a:pt x="1004" y="1182"/>
                    <a:pt x="1217" y="940"/>
                    <a:pt x="1319" y="643"/>
                  </a:cubicBezTo>
                  <a:cubicBezTo>
                    <a:pt x="1347" y="550"/>
                    <a:pt x="1366" y="438"/>
                    <a:pt x="1347" y="345"/>
                  </a:cubicBezTo>
                  <a:cubicBezTo>
                    <a:pt x="1319" y="253"/>
                    <a:pt x="1227" y="178"/>
                    <a:pt x="1134" y="178"/>
                  </a:cubicBezTo>
                  <a:cubicBezTo>
                    <a:pt x="1031" y="178"/>
                    <a:pt x="948" y="271"/>
                    <a:pt x="892" y="364"/>
                  </a:cubicBezTo>
                  <a:cubicBezTo>
                    <a:pt x="892" y="280"/>
                    <a:pt x="883" y="188"/>
                    <a:pt x="855" y="113"/>
                  </a:cubicBezTo>
                  <a:cubicBezTo>
                    <a:pt x="838" y="53"/>
                    <a:pt x="765" y="1"/>
                    <a:pt x="68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50"/>
            <p:cNvSpPr/>
            <p:nvPr/>
          </p:nvSpPr>
          <p:spPr>
            <a:xfrm>
              <a:off x="4448975" y="3253425"/>
              <a:ext cx="34850" cy="36450"/>
            </a:xfrm>
            <a:custGeom>
              <a:rect b="b" l="l" r="r" t="t"/>
              <a:pathLst>
                <a:path extrusionOk="0" h="1458" w="1394">
                  <a:moveTo>
                    <a:pt x="687" y="0"/>
                  </a:moveTo>
                  <a:cubicBezTo>
                    <a:pt x="674" y="0"/>
                    <a:pt x="662" y="2"/>
                    <a:pt x="651" y="4"/>
                  </a:cubicBezTo>
                  <a:cubicBezTo>
                    <a:pt x="604" y="22"/>
                    <a:pt x="567" y="50"/>
                    <a:pt x="539" y="87"/>
                  </a:cubicBezTo>
                  <a:cubicBezTo>
                    <a:pt x="520" y="125"/>
                    <a:pt x="493" y="171"/>
                    <a:pt x="493" y="218"/>
                  </a:cubicBezTo>
                  <a:cubicBezTo>
                    <a:pt x="483" y="283"/>
                    <a:pt x="483" y="348"/>
                    <a:pt x="474" y="403"/>
                  </a:cubicBezTo>
                  <a:cubicBezTo>
                    <a:pt x="446" y="348"/>
                    <a:pt x="418" y="301"/>
                    <a:pt x="381" y="255"/>
                  </a:cubicBezTo>
                  <a:cubicBezTo>
                    <a:pt x="353" y="218"/>
                    <a:pt x="325" y="190"/>
                    <a:pt x="279" y="180"/>
                  </a:cubicBezTo>
                  <a:cubicBezTo>
                    <a:pt x="253" y="174"/>
                    <a:pt x="222" y="167"/>
                    <a:pt x="189" y="167"/>
                  </a:cubicBezTo>
                  <a:cubicBezTo>
                    <a:pt x="176" y="167"/>
                    <a:pt x="162" y="168"/>
                    <a:pt x="149" y="171"/>
                  </a:cubicBezTo>
                  <a:cubicBezTo>
                    <a:pt x="102" y="180"/>
                    <a:pt x="65" y="208"/>
                    <a:pt x="47" y="236"/>
                  </a:cubicBezTo>
                  <a:cubicBezTo>
                    <a:pt x="19" y="273"/>
                    <a:pt x="9" y="310"/>
                    <a:pt x="9" y="357"/>
                  </a:cubicBezTo>
                  <a:cubicBezTo>
                    <a:pt x="0" y="441"/>
                    <a:pt x="19" y="515"/>
                    <a:pt x="28" y="589"/>
                  </a:cubicBezTo>
                  <a:cubicBezTo>
                    <a:pt x="75" y="738"/>
                    <a:pt x="140" y="877"/>
                    <a:pt x="205" y="1017"/>
                  </a:cubicBezTo>
                  <a:cubicBezTo>
                    <a:pt x="279" y="1156"/>
                    <a:pt x="372" y="1286"/>
                    <a:pt x="474" y="1397"/>
                  </a:cubicBezTo>
                  <a:cubicBezTo>
                    <a:pt x="372" y="1286"/>
                    <a:pt x="288" y="1156"/>
                    <a:pt x="214" y="1017"/>
                  </a:cubicBezTo>
                  <a:cubicBezTo>
                    <a:pt x="149" y="877"/>
                    <a:pt x="93" y="738"/>
                    <a:pt x="56" y="589"/>
                  </a:cubicBezTo>
                  <a:cubicBezTo>
                    <a:pt x="28" y="515"/>
                    <a:pt x="19" y="441"/>
                    <a:pt x="28" y="366"/>
                  </a:cubicBezTo>
                  <a:cubicBezTo>
                    <a:pt x="28" y="329"/>
                    <a:pt x="47" y="301"/>
                    <a:pt x="65" y="264"/>
                  </a:cubicBezTo>
                  <a:cubicBezTo>
                    <a:pt x="93" y="227"/>
                    <a:pt x="112" y="218"/>
                    <a:pt x="149" y="208"/>
                  </a:cubicBezTo>
                  <a:cubicBezTo>
                    <a:pt x="160" y="202"/>
                    <a:pt x="171" y="200"/>
                    <a:pt x="181" y="200"/>
                  </a:cubicBezTo>
                  <a:cubicBezTo>
                    <a:pt x="204" y="200"/>
                    <a:pt x="225" y="211"/>
                    <a:pt x="251" y="218"/>
                  </a:cubicBezTo>
                  <a:cubicBezTo>
                    <a:pt x="288" y="227"/>
                    <a:pt x="307" y="255"/>
                    <a:pt x="344" y="273"/>
                  </a:cubicBezTo>
                  <a:cubicBezTo>
                    <a:pt x="390" y="329"/>
                    <a:pt x="428" y="403"/>
                    <a:pt x="446" y="468"/>
                  </a:cubicBezTo>
                  <a:lnTo>
                    <a:pt x="474" y="515"/>
                  </a:lnTo>
                  <a:lnTo>
                    <a:pt x="493" y="468"/>
                  </a:lnTo>
                  <a:cubicBezTo>
                    <a:pt x="530" y="394"/>
                    <a:pt x="530" y="301"/>
                    <a:pt x="539" y="227"/>
                  </a:cubicBezTo>
                  <a:cubicBezTo>
                    <a:pt x="558" y="190"/>
                    <a:pt x="567" y="162"/>
                    <a:pt x="586" y="125"/>
                  </a:cubicBezTo>
                  <a:cubicBezTo>
                    <a:pt x="613" y="87"/>
                    <a:pt x="632" y="69"/>
                    <a:pt x="669" y="50"/>
                  </a:cubicBezTo>
                  <a:cubicBezTo>
                    <a:pt x="678" y="48"/>
                    <a:pt x="688" y="47"/>
                    <a:pt x="697" y="47"/>
                  </a:cubicBezTo>
                  <a:cubicBezTo>
                    <a:pt x="724" y="47"/>
                    <a:pt x="750" y="57"/>
                    <a:pt x="771" y="78"/>
                  </a:cubicBezTo>
                  <a:cubicBezTo>
                    <a:pt x="808" y="97"/>
                    <a:pt x="836" y="125"/>
                    <a:pt x="846" y="162"/>
                  </a:cubicBezTo>
                  <a:cubicBezTo>
                    <a:pt x="883" y="227"/>
                    <a:pt x="883" y="310"/>
                    <a:pt x="883" y="394"/>
                  </a:cubicBezTo>
                  <a:lnTo>
                    <a:pt x="883" y="468"/>
                  </a:lnTo>
                  <a:lnTo>
                    <a:pt x="929" y="413"/>
                  </a:lnTo>
                  <a:cubicBezTo>
                    <a:pt x="948" y="375"/>
                    <a:pt x="976" y="348"/>
                    <a:pt x="1004" y="310"/>
                  </a:cubicBezTo>
                  <a:cubicBezTo>
                    <a:pt x="1031" y="273"/>
                    <a:pt x="1069" y="255"/>
                    <a:pt x="1115" y="236"/>
                  </a:cubicBezTo>
                  <a:cubicBezTo>
                    <a:pt x="1129" y="231"/>
                    <a:pt x="1150" y="229"/>
                    <a:pt x="1171" y="229"/>
                  </a:cubicBezTo>
                  <a:cubicBezTo>
                    <a:pt x="1192" y="229"/>
                    <a:pt x="1213" y="231"/>
                    <a:pt x="1227" y="236"/>
                  </a:cubicBezTo>
                  <a:cubicBezTo>
                    <a:pt x="1264" y="255"/>
                    <a:pt x="1301" y="283"/>
                    <a:pt x="1319" y="320"/>
                  </a:cubicBezTo>
                  <a:cubicBezTo>
                    <a:pt x="1347" y="357"/>
                    <a:pt x="1357" y="403"/>
                    <a:pt x="1357" y="441"/>
                  </a:cubicBezTo>
                  <a:cubicBezTo>
                    <a:pt x="1357" y="487"/>
                    <a:pt x="1357" y="515"/>
                    <a:pt x="1347" y="561"/>
                  </a:cubicBezTo>
                  <a:cubicBezTo>
                    <a:pt x="1338" y="608"/>
                    <a:pt x="1319" y="645"/>
                    <a:pt x="1310" y="691"/>
                  </a:cubicBezTo>
                  <a:cubicBezTo>
                    <a:pt x="1301" y="738"/>
                    <a:pt x="1273" y="775"/>
                    <a:pt x="1264" y="821"/>
                  </a:cubicBezTo>
                  <a:cubicBezTo>
                    <a:pt x="1180" y="979"/>
                    <a:pt x="1078" y="1119"/>
                    <a:pt x="948" y="1240"/>
                  </a:cubicBezTo>
                  <a:cubicBezTo>
                    <a:pt x="1078" y="1119"/>
                    <a:pt x="1189" y="979"/>
                    <a:pt x="1292" y="821"/>
                  </a:cubicBezTo>
                  <a:cubicBezTo>
                    <a:pt x="1310" y="784"/>
                    <a:pt x="1319" y="738"/>
                    <a:pt x="1347" y="691"/>
                  </a:cubicBezTo>
                  <a:cubicBezTo>
                    <a:pt x="1357" y="645"/>
                    <a:pt x="1375" y="608"/>
                    <a:pt x="1394" y="561"/>
                  </a:cubicBezTo>
                  <a:cubicBezTo>
                    <a:pt x="1357" y="533"/>
                    <a:pt x="1366" y="487"/>
                    <a:pt x="1366" y="441"/>
                  </a:cubicBezTo>
                  <a:cubicBezTo>
                    <a:pt x="1366" y="394"/>
                    <a:pt x="1357" y="348"/>
                    <a:pt x="1319" y="292"/>
                  </a:cubicBezTo>
                  <a:cubicBezTo>
                    <a:pt x="1301" y="264"/>
                    <a:pt x="1264" y="218"/>
                    <a:pt x="1217" y="208"/>
                  </a:cubicBezTo>
                  <a:cubicBezTo>
                    <a:pt x="1188" y="191"/>
                    <a:pt x="1158" y="184"/>
                    <a:pt x="1129" y="184"/>
                  </a:cubicBezTo>
                  <a:cubicBezTo>
                    <a:pt x="1112" y="184"/>
                    <a:pt x="1095" y="186"/>
                    <a:pt x="1078" y="190"/>
                  </a:cubicBezTo>
                  <a:cubicBezTo>
                    <a:pt x="1031" y="208"/>
                    <a:pt x="994" y="236"/>
                    <a:pt x="957" y="273"/>
                  </a:cubicBezTo>
                  <a:lnTo>
                    <a:pt x="911" y="320"/>
                  </a:lnTo>
                  <a:lnTo>
                    <a:pt x="911" y="264"/>
                  </a:lnTo>
                  <a:cubicBezTo>
                    <a:pt x="911" y="218"/>
                    <a:pt x="901" y="180"/>
                    <a:pt x="883" y="134"/>
                  </a:cubicBezTo>
                  <a:cubicBezTo>
                    <a:pt x="855" y="87"/>
                    <a:pt x="836" y="50"/>
                    <a:pt x="790" y="32"/>
                  </a:cubicBezTo>
                  <a:cubicBezTo>
                    <a:pt x="762" y="11"/>
                    <a:pt x="724" y="0"/>
                    <a:pt x="687" y="0"/>
                  </a:cubicBezTo>
                  <a:close/>
                  <a:moveTo>
                    <a:pt x="483" y="1416"/>
                  </a:moveTo>
                  <a:lnTo>
                    <a:pt x="483" y="1416"/>
                  </a:lnTo>
                  <a:cubicBezTo>
                    <a:pt x="502" y="1435"/>
                    <a:pt x="520" y="1444"/>
                    <a:pt x="548" y="1444"/>
                  </a:cubicBezTo>
                  <a:cubicBezTo>
                    <a:pt x="520" y="1435"/>
                    <a:pt x="511" y="1425"/>
                    <a:pt x="483" y="1416"/>
                  </a:cubicBezTo>
                  <a:close/>
                  <a:moveTo>
                    <a:pt x="743" y="1397"/>
                  </a:moveTo>
                  <a:lnTo>
                    <a:pt x="743" y="1397"/>
                  </a:lnTo>
                  <a:cubicBezTo>
                    <a:pt x="697" y="1425"/>
                    <a:pt x="660" y="1444"/>
                    <a:pt x="613" y="1444"/>
                  </a:cubicBezTo>
                  <a:cubicBezTo>
                    <a:pt x="660" y="1444"/>
                    <a:pt x="706" y="1425"/>
                    <a:pt x="743" y="1397"/>
                  </a:cubicBezTo>
                  <a:close/>
                  <a:moveTo>
                    <a:pt x="548" y="1444"/>
                  </a:moveTo>
                  <a:cubicBezTo>
                    <a:pt x="558" y="1453"/>
                    <a:pt x="569" y="1458"/>
                    <a:pt x="581" y="1458"/>
                  </a:cubicBezTo>
                  <a:cubicBezTo>
                    <a:pt x="592" y="1458"/>
                    <a:pt x="604" y="1453"/>
                    <a:pt x="613" y="144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50"/>
            <p:cNvSpPr/>
            <p:nvPr/>
          </p:nvSpPr>
          <p:spPr>
            <a:xfrm>
              <a:off x="4460575" y="3265125"/>
              <a:ext cx="1650" cy="24400"/>
            </a:xfrm>
            <a:custGeom>
              <a:rect b="b" l="l" r="r" t="t"/>
              <a:pathLst>
                <a:path extrusionOk="0" h="976" w="66">
                  <a:moveTo>
                    <a:pt x="1" y="0"/>
                  </a:moveTo>
                  <a:lnTo>
                    <a:pt x="1" y="0"/>
                  </a:lnTo>
                  <a:cubicBezTo>
                    <a:pt x="10" y="84"/>
                    <a:pt x="19" y="168"/>
                    <a:pt x="1" y="233"/>
                  </a:cubicBezTo>
                  <a:lnTo>
                    <a:pt x="19" y="484"/>
                  </a:lnTo>
                  <a:lnTo>
                    <a:pt x="47" y="725"/>
                  </a:lnTo>
                  <a:cubicBezTo>
                    <a:pt x="56" y="772"/>
                    <a:pt x="56" y="809"/>
                    <a:pt x="56" y="855"/>
                  </a:cubicBezTo>
                  <a:lnTo>
                    <a:pt x="56" y="976"/>
                  </a:lnTo>
                  <a:cubicBezTo>
                    <a:pt x="66" y="902"/>
                    <a:pt x="66" y="818"/>
                    <a:pt x="66" y="734"/>
                  </a:cubicBezTo>
                  <a:cubicBezTo>
                    <a:pt x="66" y="651"/>
                    <a:pt x="66" y="576"/>
                    <a:pt x="56" y="493"/>
                  </a:cubicBezTo>
                  <a:cubicBezTo>
                    <a:pt x="56" y="409"/>
                    <a:pt x="47" y="326"/>
                    <a:pt x="38" y="251"/>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50"/>
            <p:cNvSpPr/>
            <p:nvPr/>
          </p:nvSpPr>
          <p:spPr>
            <a:xfrm>
              <a:off x="4463825" y="3263725"/>
              <a:ext cx="7475" cy="26500"/>
            </a:xfrm>
            <a:custGeom>
              <a:rect b="b" l="l" r="r" t="t"/>
              <a:pathLst>
                <a:path extrusionOk="0" h="1060" w="299">
                  <a:moveTo>
                    <a:pt x="298" y="1"/>
                  </a:moveTo>
                  <a:cubicBezTo>
                    <a:pt x="261" y="84"/>
                    <a:pt x="233" y="177"/>
                    <a:pt x="205" y="270"/>
                  </a:cubicBezTo>
                  <a:cubicBezTo>
                    <a:pt x="187" y="354"/>
                    <a:pt x="149" y="428"/>
                    <a:pt x="122" y="521"/>
                  </a:cubicBezTo>
                  <a:cubicBezTo>
                    <a:pt x="103" y="614"/>
                    <a:pt x="75" y="697"/>
                    <a:pt x="57" y="790"/>
                  </a:cubicBezTo>
                  <a:cubicBezTo>
                    <a:pt x="29" y="883"/>
                    <a:pt x="10" y="967"/>
                    <a:pt x="1" y="1060"/>
                  </a:cubicBezTo>
                  <a:cubicBezTo>
                    <a:pt x="10" y="1023"/>
                    <a:pt x="19" y="976"/>
                    <a:pt x="29" y="930"/>
                  </a:cubicBezTo>
                  <a:cubicBezTo>
                    <a:pt x="47" y="893"/>
                    <a:pt x="57" y="846"/>
                    <a:pt x="66" y="800"/>
                  </a:cubicBezTo>
                  <a:lnTo>
                    <a:pt x="149" y="540"/>
                  </a:lnTo>
                  <a:lnTo>
                    <a:pt x="233" y="270"/>
                  </a:lnTo>
                  <a:cubicBezTo>
                    <a:pt x="252" y="177"/>
                    <a:pt x="280" y="94"/>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50"/>
            <p:cNvSpPr/>
            <p:nvPr/>
          </p:nvSpPr>
          <p:spPr>
            <a:xfrm>
              <a:off x="4462675" y="3274175"/>
              <a:ext cx="725" cy="7000"/>
            </a:xfrm>
            <a:custGeom>
              <a:rect b="b" l="l" r="r" t="t"/>
              <a:pathLst>
                <a:path extrusionOk="0" h="280" w="29">
                  <a:moveTo>
                    <a:pt x="10" y="1"/>
                  </a:moveTo>
                  <a:cubicBezTo>
                    <a:pt x="0" y="47"/>
                    <a:pt x="10" y="94"/>
                    <a:pt x="0" y="140"/>
                  </a:cubicBezTo>
                  <a:cubicBezTo>
                    <a:pt x="10" y="168"/>
                    <a:pt x="10" y="187"/>
                    <a:pt x="10" y="214"/>
                  </a:cubicBezTo>
                  <a:cubicBezTo>
                    <a:pt x="10" y="233"/>
                    <a:pt x="19" y="261"/>
                    <a:pt x="19" y="279"/>
                  </a:cubicBezTo>
                  <a:cubicBezTo>
                    <a:pt x="28" y="261"/>
                    <a:pt x="28" y="233"/>
                    <a:pt x="28" y="214"/>
                  </a:cubicBezTo>
                  <a:lnTo>
                    <a:pt x="28" y="140"/>
                  </a:lnTo>
                  <a:cubicBezTo>
                    <a:pt x="28" y="94"/>
                    <a:pt x="1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50"/>
            <p:cNvSpPr/>
            <p:nvPr/>
          </p:nvSpPr>
          <p:spPr>
            <a:xfrm>
              <a:off x="4463125" y="3271625"/>
              <a:ext cx="1200" cy="4450"/>
            </a:xfrm>
            <a:custGeom>
              <a:rect b="b" l="l" r="r" t="t"/>
              <a:pathLst>
                <a:path extrusionOk="0" h="178" w="48">
                  <a:moveTo>
                    <a:pt x="1" y="1"/>
                  </a:moveTo>
                  <a:cubicBezTo>
                    <a:pt x="1" y="19"/>
                    <a:pt x="1" y="56"/>
                    <a:pt x="10" y="84"/>
                  </a:cubicBezTo>
                  <a:cubicBezTo>
                    <a:pt x="10" y="103"/>
                    <a:pt x="29" y="112"/>
                    <a:pt x="29" y="131"/>
                  </a:cubicBezTo>
                  <a:cubicBezTo>
                    <a:pt x="29" y="149"/>
                    <a:pt x="38" y="158"/>
                    <a:pt x="38" y="177"/>
                  </a:cubicBezTo>
                  <a:cubicBezTo>
                    <a:pt x="47" y="158"/>
                    <a:pt x="47" y="140"/>
                    <a:pt x="47" y="131"/>
                  </a:cubicBezTo>
                  <a:cubicBezTo>
                    <a:pt x="38" y="103"/>
                    <a:pt x="38" y="93"/>
                    <a:pt x="38" y="84"/>
                  </a:cubicBezTo>
                  <a:cubicBezTo>
                    <a:pt x="29" y="56"/>
                    <a:pt x="2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50"/>
            <p:cNvSpPr/>
            <p:nvPr/>
          </p:nvSpPr>
          <p:spPr>
            <a:xfrm>
              <a:off x="4465000" y="3271400"/>
              <a:ext cx="475" cy="6525"/>
            </a:xfrm>
            <a:custGeom>
              <a:rect b="b" l="l" r="r" t="t"/>
              <a:pathLst>
                <a:path extrusionOk="0" h="261" w="19">
                  <a:moveTo>
                    <a:pt x="10" y="0"/>
                  </a:moveTo>
                  <a:cubicBezTo>
                    <a:pt x="0" y="28"/>
                    <a:pt x="0" y="75"/>
                    <a:pt x="10" y="140"/>
                  </a:cubicBezTo>
                  <a:lnTo>
                    <a:pt x="10" y="260"/>
                  </a:lnTo>
                  <a:cubicBezTo>
                    <a:pt x="10" y="242"/>
                    <a:pt x="19" y="214"/>
                    <a:pt x="19" y="195"/>
                  </a:cubicBezTo>
                  <a:lnTo>
                    <a:pt x="19" y="121"/>
                  </a:lnTo>
                  <a:cubicBezTo>
                    <a:pt x="19" y="93"/>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50"/>
            <p:cNvSpPr/>
            <p:nvPr/>
          </p:nvSpPr>
          <p:spPr>
            <a:xfrm>
              <a:off x="4464075" y="3280000"/>
              <a:ext cx="475" cy="4200"/>
            </a:xfrm>
            <a:custGeom>
              <a:rect b="b" l="l" r="r" t="t"/>
              <a:pathLst>
                <a:path extrusionOk="0" h="168" w="19">
                  <a:moveTo>
                    <a:pt x="19" y="0"/>
                  </a:moveTo>
                  <a:cubicBezTo>
                    <a:pt x="9" y="28"/>
                    <a:pt x="0" y="56"/>
                    <a:pt x="0" y="84"/>
                  </a:cubicBezTo>
                  <a:lnTo>
                    <a:pt x="0" y="167"/>
                  </a:lnTo>
                  <a:cubicBezTo>
                    <a:pt x="9" y="139"/>
                    <a:pt x="19" y="102"/>
                    <a:pt x="19" y="84"/>
                  </a:cubicBez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50"/>
            <p:cNvSpPr/>
            <p:nvPr/>
          </p:nvSpPr>
          <p:spPr>
            <a:xfrm>
              <a:off x="4468475" y="3257450"/>
              <a:ext cx="1200" cy="5850"/>
            </a:xfrm>
            <a:custGeom>
              <a:rect b="b" l="l" r="r" t="t"/>
              <a:pathLst>
                <a:path extrusionOk="0" h="234" w="48">
                  <a:moveTo>
                    <a:pt x="1" y="1"/>
                  </a:moveTo>
                  <a:cubicBezTo>
                    <a:pt x="1" y="47"/>
                    <a:pt x="1" y="75"/>
                    <a:pt x="10" y="112"/>
                  </a:cubicBezTo>
                  <a:cubicBezTo>
                    <a:pt x="10" y="140"/>
                    <a:pt x="19" y="149"/>
                    <a:pt x="19" y="168"/>
                  </a:cubicBezTo>
                  <a:cubicBezTo>
                    <a:pt x="19" y="196"/>
                    <a:pt x="28" y="205"/>
                    <a:pt x="28" y="233"/>
                  </a:cubicBezTo>
                  <a:cubicBezTo>
                    <a:pt x="47" y="214"/>
                    <a:pt x="47" y="196"/>
                    <a:pt x="47" y="168"/>
                  </a:cubicBezTo>
                  <a:cubicBezTo>
                    <a:pt x="47" y="159"/>
                    <a:pt x="28" y="140"/>
                    <a:pt x="28" y="112"/>
                  </a:cubicBezTo>
                  <a:cubicBezTo>
                    <a:pt x="19" y="75"/>
                    <a:pt x="1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50"/>
            <p:cNvSpPr/>
            <p:nvPr/>
          </p:nvSpPr>
          <p:spPr>
            <a:xfrm>
              <a:off x="4467775" y="3261650"/>
              <a:ext cx="950" cy="4425"/>
            </a:xfrm>
            <a:custGeom>
              <a:rect b="b" l="l" r="r" t="t"/>
              <a:pathLst>
                <a:path extrusionOk="0" h="177" w="38">
                  <a:moveTo>
                    <a:pt x="1" y="0"/>
                  </a:moveTo>
                  <a:cubicBezTo>
                    <a:pt x="1" y="28"/>
                    <a:pt x="1" y="65"/>
                    <a:pt x="10" y="93"/>
                  </a:cubicBezTo>
                  <a:cubicBezTo>
                    <a:pt x="10" y="121"/>
                    <a:pt x="29" y="149"/>
                    <a:pt x="29" y="177"/>
                  </a:cubicBezTo>
                  <a:cubicBezTo>
                    <a:pt x="38" y="167"/>
                    <a:pt x="38" y="139"/>
                    <a:pt x="38" y="130"/>
                  </a:cubicBezTo>
                  <a:lnTo>
                    <a:pt x="38" y="84"/>
                  </a:lnTo>
                  <a:cubicBezTo>
                    <a:pt x="38" y="65"/>
                    <a:pt x="29" y="46"/>
                    <a:pt x="29" y="37"/>
                  </a:cubicBezTo>
                  <a:cubicBezTo>
                    <a:pt x="10" y="28"/>
                    <a:pt x="10"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50"/>
            <p:cNvSpPr/>
            <p:nvPr/>
          </p:nvSpPr>
          <p:spPr>
            <a:xfrm>
              <a:off x="4466625" y="3257000"/>
              <a:ext cx="1175" cy="2350"/>
            </a:xfrm>
            <a:custGeom>
              <a:rect b="b" l="l" r="r" t="t"/>
              <a:pathLst>
                <a:path extrusionOk="0" h="94" w="47">
                  <a:moveTo>
                    <a:pt x="0" y="0"/>
                  </a:moveTo>
                  <a:cubicBezTo>
                    <a:pt x="0" y="28"/>
                    <a:pt x="0" y="37"/>
                    <a:pt x="10" y="47"/>
                  </a:cubicBezTo>
                  <a:cubicBezTo>
                    <a:pt x="28" y="65"/>
                    <a:pt x="28" y="65"/>
                    <a:pt x="28" y="75"/>
                  </a:cubicBezTo>
                  <a:cubicBezTo>
                    <a:pt x="28" y="84"/>
                    <a:pt x="37" y="84"/>
                    <a:pt x="37" y="93"/>
                  </a:cubicBezTo>
                  <a:cubicBezTo>
                    <a:pt x="47" y="84"/>
                    <a:pt x="37" y="65"/>
                    <a:pt x="37" y="47"/>
                  </a:cubicBezTo>
                  <a:cubicBezTo>
                    <a:pt x="37" y="37"/>
                    <a:pt x="28" y="37"/>
                    <a:pt x="28" y="28"/>
                  </a:cubicBezTo>
                  <a:cubicBezTo>
                    <a:pt x="10"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50"/>
            <p:cNvSpPr/>
            <p:nvPr/>
          </p:nvSpPr>
          <p:spPr>
            <a:xfrm>
              <a:off x="4479175" y="3261400"/>
              <a:ext cx="2100" cy="5150"/>
            </a:xfrm>
            <a:custGeom>
              <a:rect b="b" l="l" r="r" t="t"/>
              <a:pathLst>
                <a:path extrusionOk="0" h="206" w="84">
                  <a:moveTo>
                    <a:pt x="0" y="1"/>
                  </a:moveTo>
                  <a:cubicBezTo>
                    <a:pt x="37" y="29"/>
                    <a:pt x="46" y="47"/>
                    <a:pt x="46" y="94"/>
                  </a:cubicBezTo>
                  <a:cubicBezTo>
                    <a:pt x="56" y="122"/>
                    <a:pt x="56" y="131"/>
                    <a:pt x="56" y="149"/>
                  </a:cubicBezTo>
                  <a:lnTo>
                    <a:pt x="56" y="177"/>
                  </a:lnTo>
                  <a:lnTo>
                    <a:pt x="56" y="205"/>
                  </a:lnTo>
                  <a:cubicBezTo>
                    <a:pt x="56" y="205"/>
                    <a:pt x="65" y="196"/>
                    <a:pt x="65" y="187"/>
                  </a:cubicBezTo>
                  <a:cubicBezTo>
                    <a:pt x="84" y="177"/>
                    <a:pt x="84" y="168"/>
                    <a:pt x="84" y="149"/>
                  </a:cubicBezTo>
                  <a:lnTo>
                    <a:pt x="84" y="94"/>
                  </a:lnTo>
                  <a:cubicBezTo>
                    <a:pt x="84" y="66"/>
                    <a:pt x="65" y="47"/>
                    <a:pt x="56" y="38"/>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50"/>
            <p:cNvSpPr/>
            <p:nvPr/>
          </p:nvSpPr>
          <p:spPr>
            <a:xfrm>
              <a:off x="4478925" y="3264650"/>
              <a:ext cx="1200" cy="5150"/>
            </a:xfrm>
            <a:custGeom>
              <a:rect b="b" l="l" r="r" t="t"/>
              <a:pathLst>
                <a:path extrusionOk="0" h="206" w="48">
                  <a:moveTo>
                    <a:pt x="47" y="1"/>
                  </a:moveTo>
                  <a:cubicBezTo>
                    <a:pt x="29" y="10"/>
                    <a:pt x="29" y="38"/>
                    <a:pt x="29" y="38"/>
                  </a:cubicBezTo>
                  <a:cubicBezTo>
                    <a:pt x="29" y="57"/>
                    <a:pt x="19" y="66"/>
                    <a:pt x="19" y="94"/>
                  </a:cubicBezTo>
                  <a:lnTo>
                    <a:pt x="10" y="149"/>
                  </a:lnTo>
                  <a:cubicBezTo>
                    <a:pt x="10" y="177"/>
                    <a:pt x="1" y="187"/>
                    <a:pt x="1" y="205"/>
                  </a:cubicBezTo>
                  <a:cubicBezTo>
                    <a:pt x="19" y="196"/>
                    <a:pt x="19" y="177"/>
                    <a:pt x="29" y="159"/>
                  </a:cubicBezTo>
                  <a:cubicBezTo>
                    <a:pt x="29" y="140"/>
                    <a:pt x="47" y="131"/>
                    <a:pt x="47" y="103"/>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50"/>
            <p:cNvSpPr/>
            <p:nvPr/>
          </p:nvSpPr>
          <p:spPr>
            <a:xfrm>
              <a:off x="4478925" y="3268375"/>
              <a:ext cx="1900" cy="4425"/>
            </a:xfrm>
            <a:custGeom>
              <a:rect b="b" l="l" r="r" t="t"/>
              <a:pathLst>
                <a:path extrusionOk="0" h="177" w="76">
                  <a:moveTo>
                    <a:pt x="75" y="0"/>
                  </a:moveTo>
                  <a:lnTo>
                    <a:pt x="75" y="0"/>
                  </a:lnTo>
                  <a:cubicBezTo>
                    <a:pt x="66" y="28"/>
                    <a:pt x="56" y="56"/>
                    <a:pt x="29" y="84"/>
                  </a:cubicBezTo>
                  <a:cubicBezTo>
                    <a:pt x="19" y="121"/>
                    <a:pt x="10" y="140"/>
                    <a:pt x="1" y="177"/>
                  </a:cubicBezTo>
                  <a:lnTo>
                    <a:pt x="29" y="140"/>
                  </a:lnTo>
                  <a:cubicBezTo>
                    <a:pt x="47" y="131"/>
                    <a:pt x="47" y="103"/>
                    <a:pt x="56" y="93"/>
                  </a:cubicBezTo>
                  <a:cubicBezTo>
                    <a:pt x="56" y="84"/>
                    <a:pt x="66" y="56"/>
                    <a:pt x="66" y="47"/>
                  </a:cubicBezTo>
                  <a:cubicBezTo>
                    <a:pt x="75" y="38"/>
                    <a:pt x="75" y="10"/>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50"/>
            <p:cNvSpPr/>
            <p:nvPr/>
          </p:nvSpPr>
          <p:spPr>
            <a:xfrm>
              <a:off x="4478475" y="3264425"/>
              <a:ext cx="700" cy="3275"/>
            </a:xfrm>
            <a:custGeom>
              <a:rect b="b" l="l" r="r" t="t"/>
              <a:pathLst>
                <a:path extrusionOk="0" h="131" w="28">
                  <a:moveTo>
                    <a:pt x="19" y="1"/>
                  </a:moveTo>
                  <a:cubicBezTo>
                    <a:pt x="19" y="19"/>
                    <a:pt x="0" y="47"/>
                    <a:pt x="0" y="66"/>
                  </a:cubicBezTo>
                  <a:lnTo>
                    <a:pt x="0" y="131"/>
                  </a:lnTo>
                  <a:cubicBezTo>
                    <a:pt x="19" y="112"/>
                    <a:pt x="28" y="84"/>
                    <a:pt x="28" y="66"/>
                  </a:cubicBezTo>
                  <a:lnTo>
                    <a:pt x="28" y="28"/>
                  </a:lnTo>
                  <a:cubicBezTo>
                    <a:pt x="28" y="19"/>
                    <a:pt x="28"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50"/>
            <p:cNvSpPr/>
            <p:nvPr/>
          </p:nvSpPr>
          <p:spPr>
            <a:xfrm>
              <a:off x="4465450" y="3285550"/>
              <a:ext cx="4225" cy="2825"/>
            </a:xfrm>
            <a:custGeom>
              <a:rect b="b" l="l" r="r" t="t"/>
              <a:pathLst>
                <a:path extrusionOk="0" h="113" w="169">
                  <a:moveTo>
                    <a:pt x="168" y="1"/>
                  </a:moveTo>
                  <a:lnTo>
                    <a:pt x="168" y="1"/>
                  </a:lnTo>
                  <a:cubicBezTo>
                    <a:pt x="140" y="20"/>
                    <a:pt x="103" y="38"/>
                    <a:pt x="84" y="57"/>
                  </a:cubicBezTo>
                  <a:cubicBezTo>
                    <a:pt x="57" y="85"/>
                    <a:pt x="29" y="94"/>
                    <a:pt x="1" y="112"/>
                  </a:cubicBezTo>
                  <a:cubicBezTo>
                    <a:pt x="10" y="112"/>
                    <a:pt x="29" y="103"/>
                    <a:pt x="47" y="94"/>
                  </a:cubicBezTo>
                  <a:cubicBezTo>
                    <a:pt x="57" y="85"/>
                    <a:pt x="84" y="85"/>
                    <a:pt x="94" y="66"/>
                  </a:cubicBezTo>
                  <a:cubicBezTo>
                    <a:pt x="122" y="57"/>
                    <a:pt x="149" y="38"/>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50"/>
            <p:cNvSpPr/>
            <p:nvPr/>
          </p:nvSpPr>
          <p:spPr>
            <a:xfrm>
              <a:off x="4466400" y="3283925"/>
              <a:ext cx="2800" cy="2600"/>
            </a:xfrm>
            <a:custGeom>
              <a:rect b="b" l="l" r="r" t="t"/>
              <a:pathLst>
                <a:path extrusionOk="0" h="104" w="112">
                  <a:moveTo>
                    <a:pt x="111" y="1"/>
                  </a:moveTo>
                  <a:lnTo>
                    <a:pt x="111" y="1"/>
                  </a:lnTo>
                  <a:cubicBezTo>
                    <a:pt x="102" y="20"/>
                    <a:pt x="93" y="20"/>
                    <a:pt x="84" y="29"/>
                  </a:cubicBezTo>
                  <a:cubicBezTo>
                    <a:pt x="84" y="38"/>
                    <a:pt x="65" y="38"/>
                    <a:pt x="56" y="57"/>
                  </a:cubicBezTo>
                  <a:cubicBezTo>
                    <a:pt x="37" y="66"/>
                    <a:pt x="19" y="85"/>
                    <a:pt x="0" y="103"/>
                  </a:cubicBezTo>
                  <a:lnTo>
                    <a:pt x="37" y="103"/>
                  </a:lnTo>
                  <a:cubicBezTo>
                    <a:pt x="46" y="85"/>
                    <a:pt x="56" y="85"/>
                    <a:pt x="65" y="75"/>
                  </a:cubicBezTo>
                  <a:cubicBezTo>
                    <a:pt x="93" y="47"/>
                    <a:pt x="102" y="29"/>
                    <a:pt x="1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50"/>
            <p:cNvSpPr/>
            <p:nvPr/>
          </p:nvSpPr>
          <p:spPr>
            <a:xfrm>
              <a:off x="4466625" y="3280925"/>
              <a:ext cx="1175" cy="3725"/>
            </a:xfrm>
            <a:custGeom>
              <a:rect b="b" l="l" r="r" t="t"/>
              <a:pathLst>
                <a:path extrusionOk="0" h="149" w="47">
                  <a:moveTo>
                    <a:pt x="47" y="0"/>
                  </a:moveTo>
                  <a:lnTo>
                    <a:pt x="10" y="65"/>
                  </a:lnTo>
                  <a:cubicBezTo>
                    <a:pt x="10" y="102"/>
                    <a:pt x="0" y="121"/>
                    <a:pt x="0" y="149"/>
                  </a:cubicBezTo>
                  <a:cubicBezTo>
                    <a:pt x="28" y="130"/>
                    <a:pt x="37" y="102"/>
                    <a:pt x="37" y="65"/>
                  </a:cubicBezTo>
                  <a:cubicBezTo>
                    <a:pt x="37" y="56"/>
                    <a:pt x="47" y="47"/>
                    <a:pt x="47" y="28"/>
                  </a:cubicBezTo>
                  <a:lnTo>
                    <a:pt x="4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50"/>
            <p:cNvSpPr/>
            <p:nvPr/>
          </p:nvSpPr>
          <p:spPr>
            <a:xfrm>
              <a:off x="4468700" y="3280925"/>
              <a:ext cx="2125" cy="2575"/>
            </a:xfrm>
            <a:custGeom>
              <a:rect b="b" l="l" r="r" t="t"/>
              <a:pathLst>
                <a:path extrusionOk="0" h="103" w="85">
                  <a:moveTo>
                    <a:pt x="85" y="0"/>
                  </a:moveTo>
                  <a:cubicBezTo>
                    <a:pt x="57" y="9"/>
                    <a:pt x="47" y="19"/>
                    <a:pt x="38" y="47"/>
                  </a:cubicBezTo>
                  <a:cubicBezTo>
                    <a:pt x="10" y="56"/>
                    <a:pt x="1" y="84"/>
                    <a:pt x="1" y="102"/>
                  </a:cubicBezTo>
                  <a:cubicBezTo>
                    <a:pt x="19" y="93"/>
                    <a:pt x="38" y="65"/>
                    <a:pt x="47" y="56"/>
                  </a:cubicBezTo>
                  <a:cubicBezTo>
                    <a:pt x="66" y="47"/>
                    <a:pt x="85" y="19"/>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50"/>
            <p:cNvSpPr/>
            <p:nvPr/>
          </p:nvSpPr>
          <p:spPr>
            <a:xfrm>
              <a:off x="4470800" y="3280925"/>
              <a:ext cx="2575" cy="3500"/>
            </a:xfrm>
            <a:custGeom>
              <a:rect b="b" l="l" r="r" t="t"/>
              <a:pathLst>
                <a:path extrusionOk="0" h="140" w="103">
                  <a:moveTo>
                    <a:pt x="103" y="0"/>
                  </a:moveTo>
                  <a:cubicBezTo>
                    <a:pt x="75" y="9"/>
                    <a:pt x="66" y="37"/>
                    <a:pt x="47" y="56"/>
                  </a:cubicBezTo>
                  <a:cubicBezTo>
                    <a:pt x="19" y="84"/>
                    <a:pt x="10" y="112"/>
                    <a:pt x="1" y="140"/>
                  </a:cubicBezTo>
                  <a:lnTo>
                    <a:pt x="56" y="84"/>
                  </a:lnTo>
                  <a:cubicBezTo>
                    <a:pt x="75" y="56"/>
                    <a:pt x="93"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50"/>
            <p:cNvSpPr/>
            <p:nvPr/>
          </p:nvSpPr>
          <p:spPr>
            <a:xfrm>
              <a:off x="4449900" y="3260950"/>
              <a:ext cx="1425" cy="5825"/>
            </a:xfrm>
            <a:custGeom>
              <a:rect b="b" l="l" r="r" t="t"/>
              <a:pathLst>
                <a:path extrusionOk="0" h="233" w="57">
                  <a:moveTo>
                    <a:pt x="56" y="0"/>
                  </a:moveTo>
                  <a:cubicBezTo>
                    <a:pt x="28" y="9"/>
                    <a:pt x="28" y="19"/>
                    <a:pt x="19" y="56"/>
                  </a:cubicBezTo>
                  <a:cubicBezTo>
                    <a:pt x="19" y="74"/>
                    <a:pt x="10" y="93"/>
                    <a:pt x="10" y="112"/>
                  </a:cubicBezTo>
                  <a:cubicBezTo>
                    <a:pt x="0" y="149"/>
                    <a:pt x="0" y="195"/>
                    <a:pt x="19" y="232"/>
                  </a:cubicBezTo>
                  <a:lnTo>
                    <a:pt x="19" y="167"/>
                  </a:lnTo>
                  <a:cubicBezTo>
                    <a:pt x="28" y="149"/>
                    <a:pt x="28" y="140"/>
                    <a:pt x="28" y="112"/>
                  </a:cubicBezTo>
                  <a:cubicBezTo>
                    <a:pt x="47" y="65"/>
                    <a:pt x="47" y="2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50"/>
            <p:cNvSpPr/>
            <p:nvPr/>
          </p:nvSpPr>
          <p:spPr>
            <a:xfrm>
              <a:off x="4451050" y="3262800"/>
              <a:ext cx="500" cy="4675"/>
            </a:xfrm>
            <a:custGeom>
              <a:rect b="b" l="l" r="r" t="t"/>
              <a:pathLst>
                <a:path extrusionOk="0" h="187" w="20">
                  <a:moveTo>
                    <a:pt x="19" y="0"/>
                  </a:moveTo>
                  <a:cubicBezTo>
                    <a:pt x="10" y="28"/>
                    <a:pt x="10" y="38"/>
                    <a:pt x="1" y="47"/>
                  </a:cubicBezTo>
                  <a:lnTo>
                    <a:pt x="1" y="93"/>
                  </a:lnTo>
                  <a:cubicBezTo>
                    <a:pt x="1" y="131"/>
                    <a:pt x="1" y="168"/>
                    <a:pt x="19" y="186"/>
                  </a:cubicBezTo>
                  <a:lnTo>
                    <a:pt x="19" y="140"/>
                  </a:lnTo>
                  <a:lnTo>
                    <a:pt x="19" y="93"/>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50"/>
            <p:cNvSpPr/>
            <p:nvPr/>
          </p:nvSpPr>
          <p:spPr>
            <a:xfrm>
              <a:off x="4452450" y="3265825"/>
              <a:ext cx="1175" cy="4900"/>
            </a:xfrm>
            <a:custGeom>
              <a:rect b="b" l="l" r="r" t="t"/>
              <a:pathLst>
                <a:path extrusionOk="0" h="196" w="47">
                  <a:moveTo>
                    <a:pt x="10" y="0"/>
                  </a:moveTo>
                  <a:cubicBezTo>
                    <a:pt x="1" y="37"/>
                    <a:pt x="1" y="65"/>
                    <a:pt x="10" y="102"/>
                  </a:cubicBezTo>
                  <a:cubicBezTo>
                    <a:pt x="10" y="112"/>
                    <a:pt x="19" y="140"/>
                    <a:pt x="19" y="149"/>
                  </a:cubicBezTo>
                  <a:cubicBezTo>
                    <a:pt x="19" y="158"/>
                    <a:pt x="38" y="186"/>
                    <a:pt x="47" y="195"/>
                  </a:cubicBezTo>
                  <a:lnTo>
                    <a:pt x="47" y="149"/>
                  </a:lnTo>
                  <a:cubicBezTo>
                    <a:pt x="38" y="140"/>
                    <a:pt x="38" y="112"/>
                    <a:pt x="38" y="102"/>
                  </a:cubicBezTo>
                  <a:cubicBezTo>
                    <a:pt x="19" y="65"/>
                    <a:pt x="1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50"/>
            <p:cNvSpPr/>
            <p:nvPr/>
          </p:nvSpPr>
          <p:spPr>
            <a:xfrm>
              <a:off x="4451300" y="3269775"/>
              <a:ext cx="1650" cy="4675"/>
            </a:xfrm>
            <a:custGeom>
              <a:rect b="b" l="l" r="r" t="t"/>
              <a:pathLst>
                <a:path extrusionOk="0" h="187" w="66">
                  <a:moveTo>
                    <a:pt x="0" y="0"/>
                  </a:moveTo>
                  <a:lnTo>
                    <a:pt x="0" y="0"/>
                  </a:lnTo>
                  <a:cubicBezTo>
                    <a:pt x="9" y="37"/>
                    <a:pt x="9" y="75"/>
                    <a:pt x="9" y="93"/>
                  </a:cubicBezTo>
                  <a:cubicBezTo>
                    <a:pt x="19" y="112"/>
                    <a:pt x="19" y="130"/>
                    <a:pt x="37" y="140"/>
                  </a:cubicBezTo>
                  <a:cubicBezTo>
                    <a:pt x="47" y="167"/>
                    <a:pt x="56" y="177"/>
                    <a:pt x="65" y="186"/>
                  </a:cubicBezTo>
                  <a:lnTo>
                    <a:pt x="56" y="140"/>
                  </a:lnTo>
                  <a:cubicBezTo>
                    <a:pt x="56" y="130"/>
                    <a:pt x="47" y="112"/>
                    <a:pt x="47" y="93"/>
                  </a:cubicBezTo>
                  <a:cubicBezTo>
                    <a:pt x="37" y="65"/>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50"/>
            <p:cNvSpPr/>
            <p:nvPr/>
          </p:nvSpPr>
          <p:spPr>
            <a:xfrm>
              <a:off x="4453850" y="3273025"/>
              <a:ext cx="1425" cy="4900"/>
            </a:xfrm>
            <a:custGeom>
              <a:rect b="b" l="l" r="r" t="t"/>
              <a:pathLst>
                <a:path extrusionOk="0" h="196" w="57">
                  <a:moveTo>
                    <a:pt x="10" y="0"/>
                  </a:moveTo>
                  <a:cubicBezTo>
                    <a:pt x="0" y="37"/>
                    <a:pt x="10" y="75"/>
                    <a:pt x="10" y="93"/>
                  </a:cubicBezTo>
                  <a:cubicBezTo>
                    <a:pt x="10" y="121"/>
                    <a:pt x="10" y="140"/>
                    <a:pt x="19" y="149"/>
                  </a:cubicBezTo>
                  <a:cubicBezTo>
                    <a:pt x="37" y="168"/>
                    <a:pt x="47" y="186"/>
                    <a:pt x="56" y="195"/>
                  </a:cubicBezTo>
                  <a:cubicBezTo>
                    <a:pt x="56" y="186"/>
                    <a:pt x="47" y="168"/>
                    <a:pt x="47" y="149"/>
                  </a:cubicBezTo>
                  <a:lnTo>
                    <a:pt x="37" y="102"/>
                  </a:lnTo>
                  <a:cubicBezTo>
                    <a:pt x="37" y="75"/>
                    <a:pt x="1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50"/>
            <p:cNvSpPr/>
            <p:nvPr/>
          </p:nvSpPr>
          <p:spPr>
            <a:xfrm>
              <a:off x="4463125" y="3264425"/>
              <a:ext cx="725" cy="2125"/>
            </a:xfrm>
            <a:custGeom>
              <a:rect b="b" l="l" r="r" t="t"/>
              <a:pathLst>
                <a:path extrusionOk="0" h="85" w="29">
                  <a:moveTo>
                    <a:pt x="10" y="1"/>
                  </a:moveTo>
                  <a:cubicBezTo>
                    <a:pt x="10" y="19"/>
                    <a:pt x="1" y="28"/>
                    <a:pt x="1" y="47"/>
                  </a:cubicBezTo>
                  <a:cubicBezTo>
                    <a:pt x="1" y="56"/>
                    <a:pt x="1" y="75"/>
                    <a:pt x="10" y="84"/>
                  </a:cubicBezTo>
                  <a:cubicBezTo>
                    <a:pt x="29" y="75"/>
                    <a:pt x="29" y="56"/>
                    <a:pt x="29" y="47"/>
                  </a:cubicBezTo>
                  <a:cubicBezTo>
                    <a:pt x="29" y="28"/>
                    <a:pt x="2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50"/>
            <p:cNvSpPr/>
            <p:nvPr/>
          </p:nvSpPr>
          <p:spPr>
            <a:xfrm>
              <a:off x="4464075" y="3262575"/>
              <a:ext cx="475" cy="2350"/>
            </a:xfrm>
            <a:custGeom>
              <a:rect b="b" l="l" r="r" t="t"/>
              <a:pathLst>
                <a:path extrusionOk="0" h="94" w="19">
                  <a:moveTo>
                    <a:pt x="9" y="0"/>
                  </a:moveTo>
                  <a:cubicBezTo>
                    <a:pt x="9" y="9"/>
                    <a:pt x="0" y="37"/>
                    <a:pt x="0" y="47"/>
                  </a:cubicBezTo>
                  <a:cubicBezTo>
                    <a:pt x="0" y="56"/>
                    <a:pt x="0" y="84"/>
                    <a:pt x="9" y="93"/>
                  </a:cubicBezTo>
                  <a:cubicBezTo>
                    <a:pt x="19" y="84"/>
                    <a:pt x="19" y="56"/>
                    <a:pt x="19" y="47"/>
                  </a:cubicBezTo>
                  <a:cubicBezTo>
                    <a:pt x="19" y="37"/>
                    <a:pt x="19" y="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50"/>
            <p:cNvSpPr/>
            <p:nvPr/>
          </p:nvSpPr>
          <p:spPr>
            <a:xfrm>
              <a:off x="4456175" y="3280000"/>
              <a:ext cx="1400" cy="3275"/>
            </a:xfrm>
            <a:custGeom>
              <a:rect b="b" l="l" r="r" t="t"/>
              <a:pathLst>
                <a:path extrusionOk="0" h="131" w="56">
                  <a:moveTo>
                    <a:pt x="0" y="0"/>
                  </a:moveTo>
                  <a:cubicBezTo>
                    <a:pt x="0" y="37"/>
                    <a:pt x="9" y="56"/>
                    <a:pt x="9" y="74"/>
                  </a:cubicBezTo>
                  <a:cubicBezTo>
                    <a:pt x="28" y="84"/>
                    <a:pt x="28" y="93"/>
                    <a:pt x="37" y="102"/>
                  </a:cubicBezTo>
                  <a:cubicBezTo>
                    <a:pt x="37" y="121"/>
                    <a:pt x="47" y="121"/>
                    <a:pt x="56" y="130"/>
                  </a:cubicBezTo>
                  <a:cubicBezTo>
                    <a:pt x="47" y="102"/>
                    <a:pt x="47" y="84"/>
                    <a:pt x="37" y="56"/>
                  </a:cubicBezTo>
                  <a:cubicBezTo>
                    <a:pt x="28" y="37"/>
                    <a:pt x="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50"/>
            <p:cNvSpPr/>
            <p:nvPr/>
          </p:nvSpPr>
          <p:spPr>
            <a:xfrm>
              <a:off x="4487525" y="3306900"/>
              <a:ext cx="33925" cy="35850"/>
            </a:xfrm>
            <a:custGeom>
              <a:rect b="b" l="l" r="r" t="t"/>
              <a:pathLst>
                <a:path extrusionOk="0" h="1434" w="1357">
                  <a:moveTo>
                    <a:pt x="679" y="1"/>
                  </a:moveTo>
                  <a:cubicBezTo>
                    <a:pt x="672" y="1"/>
                    <a:pt x="666" y="1"/>
                    <a:pt x="660" y="2"/>
                  </a:cubicBezTo>
                  <a:cubicBezTo>
                    <a:pt x="586" y="11"/>
                    <a:pt x="539" y="104"/>
                    <a:pt x="511" y="188"/>
                  </a:cubicBezTo>
                  <a:cubicBezTo>
                    <a:pt x="493" y="280"/>
                    <a:pt x="502" y="364"/>
                    <a:pt x="465" y="448"/>
                  </a:cubicBezTo>
                  <a:cubicBezTo>
                    <a:pt x="446" y="373"/>
                    <a:pt x="409" y="299"/>
                    <a:pt x="354" y="234"/>
                  </a:cubicBezTo>
                  <a:cubicBezTo>
                    <a:pt x="307" y="194"/>
                    <a:pt x="245" y="163"/>
                    <a:pt x="190" y="163"/>
                  </a:cubicBezTo>
                  <a:cubicBezTo>
                    <a:pt x="169" y="163"/>
                    <a:pt x="149" y="168"/>
                    <a:pt x="131" y="178"/>
                  </a:cubicBezTo>
                  <a:cubicBezTo>
                    <a:pt x="10" y="234"/>
                    <a:pt x="0" y="401"/>
                    <a:pt x="38" y="531"/>
                  </a:cubicBezTo>
                  <a:cubicBezTo>
                    <a:pt x="103" y="838"/>
                    <a:pt x="270" y="1145"/>
                    <a:pt x="474" y="1386"/>
                  </a:cubicBezTo>
                  <a:cubicBezTo>
                    <a:pt x="502" y="1421"/>
                    <a:pt x="537" y="1433"/>
                    <a:pt x="574" y="1433"/>
                  </a:cubicBezTo>
                  <a:cubicBezTo>
                    <a:pt x="636" y="1433"/>
                    <a:pt x="703" y="1397"/>
                    <a:pt x="744" y="1368"/>
                  </a:cubicBezTo>
                  <a:cubicBezTo>
                    <a:pt x="995" y="1191"/>
                    <a:pt x="1208" y="940"/>
                    <a:pt x="1310" y="643"/>
                  </a:cubicBezTo>
                  <a:cubicBezTo>
                    <a:pt x="1338" y="550"/>
                    <a:pt x="1357" y="448"/>
                    <a:pt x="1338" y="355"/>
                  </a:cubicBezTo>
                  <a:cubicBezTo>
                    <a:pt x="1310" y="262"/>
                    <a:pt x="1218" y="178"/>
                    <a:pt x="1125" y="178"/>
                  </a:cubicBezTo>
                  <a:cubicBezTo>
                    <a:pt x="1022" y="178"/>
                    <a:pt x="939" y="271"/>
                    <a:pt x="883" y="364"/>
                  </a:cubicBezTo>
                  <a:cubicBezTo>
                    <a:pt x="883" y="280"/>
                    <a:pt x="883" y="188"/>
                    <a:pt x="846" y="123"/>
                  </a:cubicBezTo>
                  <a:cubicBezTo>
                    <a:pt x="829" y="54"/>
                    <a:pt x="756" y="1"/>
                    <a:pt x="67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50"/>
            <p:cNvSpPr/>
            <p:nvPr/>
          </p:nvSpPr>
          <p:spPr>
            <a:xfrm>
              <a:off x="4487525" y="3306375"/>
              <a:ext cx="34875" cy="36300"/>
            </a:xfrm>
            <a:custGeom>
              <a:rect b="b" l="l" r="r" t="t"/>
              <a:pathLst>
                <a:path extrusionOk="0" h="1452" w="1395">
                  <a:moveTo>
                    <a:pt x="690" y="1"/>
                  </a:moveTo>
                  <a:cubicBezTo>
                    <a:pt x="676" y="1"/>
                    <a:pt x="663" y="2"/>
                    <a:pt x="651" y="4"/>
                  </a:cubicBezTo>
                  <a:cubicBezTo>
                    <a:pt x="604" y="13"/>
                    <a:pt x="567" y="51"/>
                    <a:pt x="549" y="88"/>
                  </a:cubicBezTo>
                  <a:cubicBezTo>
                    <a:pt x="521" y="116"/>
                    <a:pt x="502" y="162"/>
                    <a:pt x="502" y="209"/>
                  </a:cubicBezTo>
                  <a:cubicBezTo>
                    <a:pt x="484" y="283"/>
                    <a:pt x="484" y="339"/>
                    <a:pt x="474" y="394"/>
                  </a:cubicBezTo>
                  <a:cubicBezTo>
                    <a:pt x="456" y="339"/>
                    <a:pt x="419" y="292"/>
                    <a:pt x="381" y="246"/>
                  </a:cubicBezTo>
                  <a:cubicBezTo>
                    <a:pt x="363" y="209"/>
                    <a:pt x="326" y="190"/>
                    <a:pt x="279" y="181"/>
                  </a:cubicBezTo>
                  <a:cubicBezTo>
                    <a:pt x="252" y="167"/>
                    <a:pt x="220" y="158"/>
                    <a:pt x="186" y="158"/>
                  </a:cubicBezTo>
                  <a:cubicBezTo>
                    <a:pt x="174" y="158"/>
                    <a:pt x="162" y="160"/>
                    <a:pt x="149" y="162"/>
                  </a:cubicBezTo>
                  <a:cubicBezTo>
                    <a:pt x="103" y="181"/>
                    <a:pt x="66" y="199"/>
                    <a:pt x="47" y="236"/>
                  </a:cubicBezTo>
                  <a:cubicBezTo>
                    <a:pt x="19" y="274"/>
                    <a:pt x="10" y="301"/>
                    <a:pt x="10" y="348"/>
                  </a:cubicBezTo>
                  <a:cubicBezTo>
                    <a:pt x="0" y="432"/>
                    <a:pt x="19" y="515"/>
                    <a:pt x="38" y="580"/>
                  </a:cubicBezTo>
                  <a:cubicBezTo>
                    <a:pt x="84" y="738"/>
                    <a:pt x="140" y="878"/>
                    <a:pt x="205" y="1017"/>
                  </a:cubicBezTo>
                  <a:cubicBezTo>
                    <a:pt x="279" y="1156"/>
                    <a:pt x="372" y="1277"/>
                    <a:pt x="474" y="1398"/>
                  </a:cubicBezTo>
                  <a:cubicBezTo>
                    <a:pt x="372" y="1277"/>
                    <a:pt x="288" y="1156"/>
                    <a:pt x="223" y="1017"/>
                  </a:cubicBezTo>
                  <a:cubicBezTo>
                    <a:pt x="149" y="878"/>
                    <a:pt x="93" y="738"/>
                    <a:pt x="56" y="580"/>
                  </a:cubicBezTo>
                  <a:cubicBezTo>
                    <a:pt x="38" y="515"/>
                    <a:pt x="19" y="432"/>
                    <a:pt x="38" y="367"/>
                  </a:cubicBezTo>
                  <a:cubicBezTo>
                    <a:pt x="38" y="329"/>
                    <a:pt x="47" y="292"/>
                    <a:pt x="66" y="255"/>
                  </a:cubicBezTo>
                  <a:cubicBezTo>
                    <a:pt x="93" y="227"/>
                    <a:pt x="112" y="209"/>
                    <a:pt x="149" y="199"/>
                  </a:cubicBezTo>
                  <a:cubicBezTo>
                    <a:pt x="160" y="197"/>
                    <a:pt x="171" y="195"/>
                    <a:pt x="182" y="195"/>
                  </a:cubicBezTo>
                  <a:cubicBezTo>
                    <a:pt x="207" y="195"/>
                    <a:pt x="232" y="202"/>
                    <a:pt x="251" y="209"/>
                  </a:cubicBezTo>
                  <a:cubicBezTo>
                    <a:pt x="288" y="227"/>
                    <a:pt x="316" y="246"/>
                    <a:pt x="344" y="274"/>
                  </a:cubicBezTo>
                  <a:cubicBezTo>
                    <a:pt x="391" y="329"/>
                    <a:pt x="428" y="394"/>
                    <a:pt x="456" y="469"/>
                  </a:cubicBezTo>
                  <a:lnTo>
                    <a:pt x="474" y="515"/>
                  </a:lnTo>
                  <a:lnTo>
                    <a:pt x="502" y="469"/>
                  </a:lnTo>
                  <a:cubicBezTo>
                    <a:pt x="530" y="385"/>
                    <a:pt x="530" y="292"/>
                    <a:pt x="549" y="227"/>
                  </a:cubicBezTo>
                  <a:cubicBezTo>
                    <a:pt x="558" y="190"/>
                    <a:pt x="567" y="153"/>
                    <a:pt x="595" y="116"/>
                  </a:cubicBezTo>
                  <a:cubicBezTo>
                    <a:pt x="614" y="88"/>
                    <a:pt x="642" y="60"/>
                    <a:pt x="679" y="51"/>
                  </a:cubicBezTo>
                  <a:cubicBezTo>
                    <a:pt x="686" y="48"/>
                    <a:pt x="694" y="47"/>
                    <a:pt x="703" y="47"/>
                  </a:cubicBezTo>
                  <a:cubicBezTo>
                    <a:pt x="726" y="47"/>
                    <a:pt x="754" y="56"/>
                    <a:pt x="781" y="69"/>
                  </a:cubicBezTo>
                  <a:cubicBezTo>
                    <a:pt x="818" y="97"/>
                    <a:pt x="837" y="116"/>
                    <a:pt x="846" y="153"/>
                  </a:cubicBezTo>
                  <a:cubicBezTo>
                    <a:pt x="883" y="227"/>
                    <a:pt x="883" y="301"/>
                    <a:pt x="883" y="385"/>
                  </a:cubicBezTo>
                  <a:lnTo>
                    <a:pt x="883" y="469"/>
                  </a:lnTo>
                  <a:lnTo>
                    <a:pt x="930" y="413"/>
                  </a:lnTo>
                  <a:cubicBezTo>
                    <a:pt x="957" y="376"/>
                    <a:pt x="976" y="339"/>
                    <a:pt x="1013" y="301"/>
                  </a:cubicBezTo>
                  <a:cubicBezTo>
                    <a:pt x="1032" y="274"/>
                    <a:pt x="1069" y="246"/>
                    <a:pt x="1115" y="236"/>
                  </a:cubicBezTo>
                  <a:cubicBezTo>
                    <a:pt x="1134" y="232"/>
                    <a:pt x="1155" y="229"/>
                    <a:pt x="1176" y="229"/>
                  </a:cubicBezTo>
                  <a:cubicBezTo>
                    <a:pt x="1197" y="229"/>
                    <a:pt x="1218" y="232"/>
                    <a:pt x="1236" y="236"/>
                  </a:cubicBezTo>
                  <a:cubicBezTo>
                    <a:pt x="1264" y="246"/>
                    <a:pt x="1301" y="283"/>
                    <a:pt x="1329" y="320"/>
                  </a:cubicBezTo>
                  <a:cubicBezTo>
                    <a:pt x="1348" y="348"/>
                    <a:pt x="1357" y="394"/>
                    <a:pt x="1357" y="432"/>
                  </a:cubicBezTo>
                  <a:cubicBezTo>
                    <a:pt x="1357" y="478"/>
                    <a:pt x="1357" y="515"/>
                    <a:pt x="1348" y="562"/>
                  </a:cubicBezTo>
                  <a:cubicBezTo>
                    <a:pt x="1338" y="608"/>
                    <a:pt x="1329" y="645"/>
                    <a:pt x="1310" y="692"/>
                  </a:cubicBezTo>
                  <a:cubicBezTo>
                    <a:pt x="1301" y="738"/>
                    <a:pt x="1283" y="766"/>
                    <a:pt x="1264" y="812"/>
                  </a:cubicBezTo>
                  <a:cubicBezTo>
                    <a:pt x="1190" y="980"/>
                    <a:pt x="1078" y="1119"/>
                    <a:pt x="957" y="1231"/>
                  </a:cubicBezTo>
                  <a:cubicBezTo>
                    <a:pt x="1078" y="1119"/>
                    <a:pt x="1199" y="980"/>
                    <a:pt x="1292" y="812"/>
                  </a:cubicBezTo>
                  <a:cubicBezTo>
                    <a:pt x="1310" y="785"/>
                    <a:pt x="1329" y="738"/>
                    <a:pt x="1348" y="692"/>
                  </a:cubicBezTo>
                  <a:cubicBezTo>
                    <a:pt x="1357" y="645"/>
                    <a:pt x="1385" y="608"/>
                    <a:pt x="1394" y="562"/>
                  </a:cubicBezTo>
                  <a:cubicBezTo>
                    <a:pt x="1376" y="524"/>
                    <a:pt x="1376" y="478"/>
                    <a:pt x="1376" y="432"/>
                  </a:cubicBezTo>
                  <a:cubicBezTo>
                    <a:pt x="1376" y="385"/>
                    <a:pt x="1357" y="339"/>
                    <a:pt x="1329" y="292"/>
                  </a:cubicBezTo>
                  <a:cubicBezTo>
                    <a:pt x="1301" y="255"/>
                    <a:pt x="1264" y="209"/>
                    <a:pt x="1218" y="199"/>
                  </a:cubicBezTo>
                  <a:cubicBezTo>
                    <a:pt x="1190" y="188"/>
                    <a:pt x="1163" y="184"/>
                    <a:pt x="1136" y="184"/>
                  </a:cubicBezTo>
                  <a:cubicBezTo>
                    <a:pt x="1117" y="184"/>
                    <a:pt x="1097" y="186"/>
                    <a:pt x="1078" y="190"/>
                  </a:cubicBezTo>
                  <a:cubicBezTo>
                    <a:pt x="1032" y="199"/>
                    <a:pt x="995" y="236"/>
                    <a:pt x="967" y="274"/>
                  </a:cubicBezTo>
                  <a:lnTo>
                    <a:pt x="920" y="320"/>
                  </a:lnTo>
                  <a:lnTo>
                    <a:pt x="920" y="255"/>
                  </a:lnTo>
                  <a:cubicBezTo>
                    <a:pt x="920" y="209"/>
                    <a:pt x="911" y="181"/>
                    <a:pt x="883" y="134"/>
                  </a:cubicBezTo>
                  <a:cubicBezTo>
                    <a:pt x="855" y="88"/>
                    <a:pt x="837" y="51"/>
                    <a:pt x="790" y="23"/>
                  </a:cubicBezTo>
                  <a:cubicBezTo>
                    <a:pt x="763" y="9"/>
                    <a:pt x="726" y="1"/>
                    <a:pt x="690" y="1"/>
                  </a:cubicBezTo>
                  <a:close/>
                  <a:moveTo>
                    <a:pt x="493" y="1407"/>
                  </a:moveTo>
                  <a:lnTo>
                    <a:pt x="493" y="1407"/>
                  </a:lnTo>
                  <a:cubicBezTo>
                    <a:pt x="502" y="1435"/>
                    <a:pt x="521" y="1444"/>
                    <a:pt x="549" y="1444"/>
                  </a:cubicBezTo>
                  <a:cubicBezTo>
                    <a:pt x="521" y="1435"/>
                    <a:pt x="511" y="1416"/>
                    <a:pt x="493" y="1407"/>
                  </a:cubicBezTo>
                  <a:close/>
                  <a:moveTo>
                    <a:pt x="744" y="1398"/>
                  </a:moveTo>
                  <a:cubicBezTo>
                    <a:pt x="697" y="1416"/>
                    <a:pt x="660" y="1444"/>
                    <a:pt x="614" y="1444"/>
                  </a:cubicBezTo>
                  <a:cubicBezTo>
                    <a:pt x="660" y="1444"/>
                    <a:pt x="707" y="1416"/>
                    <a:pt x="744" y="1398"/>
                  </a:cubicBezTo>
                  <a:close/>
                  <a:moveTo>
                    <a:pt x="549" y="1444"/>
                  </a:moveTo>
                  <a:cubicBezTo>
                    <a:pt x="558" y="1449"/>
                    <a:pt x="570" y="1451"/>
                    <a:pt x="581" y="1451"/>
                  </a:cubicBezTo>
                  <a:cubicBezTo>
                    <a:pt x="593" y="1451"/>
                    <a:pt x="604" y="1449"/>
                    <a:pt x="614" y="144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50"/>
            <p:cNvSpPr/>
            <p:nvPr/>
          </p:nvSpPr>
          <p:spPr>
            <a:xfrm>
              <a:off x="4499375" y="3318075"/>
              <a:ext cx="1875" cy="24425"/>
            </a:xfrm>
            <a:custGeom>
              <a:rect b="b" l="l" r="r" t="t"/>
              <a:pathLst>
                <a:path extrusionOk="0" h="977" w="75">
                  <a:moveTo>
                    <a:pt x="0" y="1"/>
                  </a:moveTo>
                  <a:cubicBezTo>
                    <a:pt x="0" y="84"/>
                    <a:pt x="19" y="159"/>
                    <a:pt x="0" y="233"/>
                  </a:cubicBezTo>
                  <a:lnTo>
                    <a:pt x="28" y="475"/>
                  </a:lnTo>
                  <a:lnTo>
                    <a:pt x="47" y="716"/>
                  </a:lnTo>
                  <a:cubicBezTo>
                    <a:pt x="65" y="763"/>
                    <a:pt x="65" y="800"/>
                    <a:pt x="65" y="846"/>
                  </a:cubicBezTo>
                  <a:lnTo>
                    <a:pt x="65" y="976"/>
                  </a:lnTo>
                  <a:cubicBezTo>
                    <a:pt x="75" y="893"/>
                    <a:pt x="75" y="809"/>
                    <a:pt x="75" y="735"/>
                  </a:cubicBezTo>
                  <a:cubicBezTo>
                    <a:pt x="75" y="651"/>
                    <a:pt x="75" y="567"/>
                    <a:pt x="65" y="484"/>
                  </a:cubicBezTo>
                  <a:cubicBezTo>
                    <a:pt x="65" y="410"/>
                    <a:pt x="47" y="326"/>
                    <a:pt x="37" y="242"/>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50"/>
            <p:cNvSpPr/>
            <p:nvPr/>
          </p:nvSpPr>
          <p:spPr>
            <a:xfrm>
              <a:off x="4502400" y="3316675"/>
              <a:ext cx="7450" cy="26275"/>
            </a:xfrm>
            <a:custGeom>
              <a:rect b="b" l="l" r="r" t="t"/>
              <a:pathLst>
                <a:path extrusionOk="0" h="1051" w="298">
                  <a:moveTo>
                    <a:pt x="297" y="1"/>
                  </a:moveTo>
                  <a:cubicBezTo>
                    <a:pt x="270" y="75"/>
                    <a:pt x="242" y="168"/>
                    <a:pt x="204" y="261"/>
                  </a:cubicBezTo>
                  <a:cubicBezTo>
                    <a:pt x="186" y="345"/>
                    <a:pt x="149" y="428"/>
                    <a:pt x="130" y="521"/>
                  </a:cubicBezTo>
                  <a:cubicBezTo>
                    <a:pt x="102" y="614"/>
                    <a:pt x="84" y="698"/>
                    <a:pt x="56" y="781"/>
                  </a:cubicBezTo>
                  <a:cubicBezTo>
                    <a:pt x="37" y="874"/>
                    <a:pt x="9" y="958"/>
                    <a:pt x="0" y="1051"/>
                  </a:cubicBezTo>
                  <a:cubicBezTo>
                    <a:pt x="9" y="1014"/>
                    <a:pt x="19" y="967"/>
                    <a:pt x="37" y="921"/>
                  </a:cubicBezTo>
                  <a:cubicBezTo>
                    <a:pt x="47" y="893"/>
                    <a:pt x="56" y="846"/>
                    <a:pt x="65" y="800"/>
                  </a:cubicBezTo>
                  <a:lnTo>
                    <a:pt x="149" y="531"/>
                  </a:lnTo>
                  <a:lnTo>
                    <a:pt x="232" y="261"/>
                  </a:lnTo>
                  <a:cubicBezTo>
                    <a:pt x="251" y="168"/>
                    <a:pt x="279" y="85"/>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50"/>
            <p:cNvSpPr/>
            <p:nvPr/>
          </p:nvSpPr>
          <p:spPr>
            <a:xfrm>
              <a:off x="4501225" y="3327150"/>
              <a:ext cx="950" cy="6975"/>
            </a:xfrm>
            <a:custGeom>
              <a:rect b="b" l="l" r="r" t="t"/>
              <a:pathLst>
                <a:path extrusionOk="0" h="279" w="38">
                  <a:moveTo>
                    <a:pt x="10" y="0"/>
                  </a:moveTo>
                  <a:cubicBezTo>
                    <a:pt x="10" y="47"/>
                    <a:pt x="10" y="93"/>
                    <a:pt x="1" y="139"/>
                  </a:cubicBezTo>
                  <a:cubicBezTo>
                    <a:pt x="10" y="158"/>
                    <a:pt x="10" y="186"/>
                    <a:pt x="10" y="204"/>
                  </a:cubicBezTo>
                  <a:cubicBezTo>
                    <a:pt x="10" y="232"/>
                    <a:pt x="19" y="251"/>
                    <a:pt x="19" y="279"/>
                  </a:cubicBezTo>
                  <a:cubicBezTo>
                    <a:pt x="38" y="251"/>
                    <a:pt x="38" y="232"/>
                    <a:pt x="38" y="204"/>
                  </a:cubicBezTo>
                  <a:lnTo>
                    <a:pt x="38" y="139"/>
                  </a:lnTo>
                  <a:cubicBezTo>
                    <a:pt x="38" y="93"/>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50"/>
            <p:cNvSpPr/>
            <p:nvPr/>
          </p:nvSpPr>
          <p:spPr>
            <a:xfrm>
              <a:off x="4501700" y="3324350"/>
              <a:ext cx="1175" cy="4450"/>
            </a:xfrm>
            <a:custGeom>
              <a:rect b="b" l="l" r="r" t="t"/>
              <a:pathLst>
                <a:path extrusionOk="0" h="178" w="47">
                  <a:moveTo>
                    <a:pt x="0" y="1"/>
                  </a:moveTo>
                  <a:cubicBezTo>
                    <a:pt x="0" y="28"/>
                    <a:pt x="0" y="66"/>
                    <a:pt x="19" y="84"/>
                  </a:cubicBezTo>
                  <a:cubicBezTo>
                    <a:pt x="19" y="112"/>
                    <a:pt x="28" y="121"/>
                    <a:pt x="28" y="131"/>
                  </a:cubicBezTo>
                  <a:cubicBezTo>
                    <a:pt x="28" y="159"/>
                    <a:pt x="37" y="168"/>
                    <a:pt x="37" y="177"/>
                  </a:cubicBezTo>
                  <a:cubicBezTo>
                    <a:pt x="47" y="168"/>
                    <a:pt x="47" y="140"/>
                    <a:pt x="47" y="131"/>
                  </a:cubicBezTo>
                  <a:cubicBezTo>
                    <a:pt x="37" y="112"/>
                    <a:pt x="37" y="93"/>
                    <a:pt x="37" y="84"/>
                  </a:cubicBezTo>
                  <a:cubicBezTo>
                    <a:pt x="28" y="66"/>
                    <a:pt x="28"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50"/>
            <p:cNvSpPr/>
            <p:nvPr/>
          </p:nvSpPr>
          <p:spPr>
            <a:xfrm>
              <a:off x="4503550" y="3324125"/>
              <a:ext cx="500" cy="6750"/>
            </a:xfrm>
            <a:custGeom>
              <a:rect b="b" l="l" r="r" t="t"/>
              <a:pathLst>
                <a:path extrusionOk="0" h="270" w="20">
                  <a:moveTo>
                    <a:pt x="10" y="0"/>
                  </a:moveTo>
                  <a:cubicBezTo>
                    <a:pt x="1" y="37"/>
                    <a:pt x="1" y="84"/>
                    <a:pt x="10" y="140"/>
                  </a:cubicBezTo>
                  <a:lnTo>
                    <a:pt x="10" y="270"/>
                  </a:lnTo>
                  <a:cubicBezTo>
                    <a:pt x="10" y="242"/>
                    <a:pt x="19" y="223"/>
                    <a:pt x="19" y="195"/>
                  </a:cubicBezTo>
                  <a:lnTo>
                    <a:pt x="19" y="130"/>
                  </a:lnTo>
                  <a:cubicBezTo>
                    <a:pt x="19" y="93"/>
                    <a:pt x="19"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50"/>
            <p:cNvSpPr/>
            <p:nvPr/>
          </p:nvSpPr>
          <p:spPr>
            <a:xfrm>
              <a:off x="4502625" y="3332950"/>
              <a:ext cx="725" cy="3975"/>
            </a:xfrm>
            <a:custGeom>
              <a:rect b="b" l="l" r="r" t="t"/>
              <a:pathLst>
                <a:path extrusionOk="0" h="159" w="29">
                  <a:moveTo>
                    <a:pt x="28" y="0"/>
                  </a:moveTo>
                  <a:cubicBezTo>
                    <a:pt x="10" y="19"/>
                    <a:pt x="0" y="56"/>
                    <a:pt x="0" y="75"/>
                  </a:cubicBezTo>
                  <a:lnTo>
                    <a:pt x="0" y="158"/>
                  </a:lnTo>
                  <a:cubicBezTo>
                    <a:pt x="10" y="140"/>
                    <a:pt x="28" y="103"/>
                    <a:pt x="28" y="75"/>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50"/>
            <p:cNvSpPr/>
            <p:nvPr/>
          </p:nvSpPr>
          <p:spPr>
            <a:xfrm>
              <a:off x="4507025" y="3310175"/>
              <a:ext cx="1200" cy="5850"/>
            </a:xfrm>
            <a:custGeom>
              <a:rect b="b" l="l" r="r" t="t"/>
              <a:pathLst>
                <a:path extrusionOk="0" h="234" w="48">
                  <a:moveTo>
                    <a:pt x="1" y="1"/>
                  </a:moveTo>
                  <a:cubicBezTo>
                    <a:pt x="1" y="47"/>
                    <a:pt x="1" y="84"/>
                    <a:pt x="10" y="122"/>
                  </a:cubicBezTo>
                  <a:cubicBezTo>
                    <a:pt x="10" y="140"/>
                    <a:pt x="19" y="149"/>
                    <a:pt x="19" y="177"/>
                  </a:cubicBezTo>
                  <a:cubicBezTo>
                    <a:pt x="19" y="196"/>
                    <a:pt x="38" y="215"/>
                    <a:pt x="38" y="233"/>
                  </a:cubicBezTo>
                  <a:cubicBezTo>
                    <a:pt x="47" y="224"/>
                    <a:pt x="47" y="196"/>
                    <a:pt x="47" y="177"/>
                  </a:cubicBezTo>
                  <a:cubicBezTo>
                    <a:pt x="47" y="168"/>
                    <a:pt x="38" y="140"/>
                    <a:pt x="38" y="122"/>
                  </a:cubicBezTo>
                  <a:cubicBezTo>
                    <a:pt x="19" y="84"/>
                    <a:pt x="1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50"/>
            <p:cNvSpPr/>
            <p:nvPr/>
          </p:nvSpPr>
          <p:spPr>
            <a:xfrm>
              <a:off x="4506350" y="3314600"/>
              <a:ext cx="1175" cy="4200"/>
            </a:xfrm>
            <a:custGeom>
              <a:rect b="b" l="l" r="r" t="t"/>
              <a:pathLst>
                <a:path extrusionOk="0" h="168" w="47">
                  <a:moveTo>
                    <a:pt x="19" y="0"/>
                  </a:moveTo>
                  <a:cubicBezTo>
                    <a:pt x="0" y="19"/>
                    <a:pt x="19" y="56"/>
                    <a:pt x="28" y="93"/>
                  </a:cubicBezTo>
                  <a:cubicBezTo>
                    <a:pt x="28" y="112"/>
                    <a:pt x="37" y="149"/>
                    <a:pt x="37" y="168"/>
                  </a:cubicBezTo>
                  <a:cubicBezTo>
                    <a:pt x="46" y="158"/>
                    <a:pt x="46" y="140"/>
                    <a:pt x="46" y="130"/>
                  </a:cubicBezTo>
                  <a:lnTo>
                    <a:pt x="46" y="84"/>
                  </a:lnTo>
                  <a:cubicBezTo>
                    <a:pt x="46" y="56"/>
                    <a:pt x="37" y="47"/>
                    <a:pt x="37" y="38"/>
                  </a:cubicBezTo>
                  <a:cubicBezTo>
                    <a:pt x="28" y="19"/>
                    <a:pt x="28" y="1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50"/>
            <p:cNvSpPr/>
            <p:nvPr/>
          </p:nvSpPr>
          <p:spPr>
            <a:xfrm>
              <a:off x="4505175" y="3309950"/>
              <a:ext cx="1200" cy="2350"/>
            </a:xfrm>
            <a:custGeom>
              <a:rect b="b" l="l" r="r" t="t"/>
              <a:pathLst>
                <a:path extrusionOk="0" h="94" w="48">
                  <a:moveTo>
                    <a:pt x="1" y="1"/>
                  </a:moveTo>
                  <a:cubicBezTo>
                    <a:pt x="1" y="19"/>
                    <a:pt x="19" y="38"/>
                    <a:pt x="19" y="47"/>
                  </a:cubicBezTo>
                  <a:cubicBezTo>
                    <a:pt x="28" y="56"/>
                    <a:pt x="28" y="56"/>
                    <a:pt x="28" y="66"/>
                  </a:cubicBezTo>
                  <a:cubicBezTo>
                    <a:pt x="28" y="84"/>
                    <a:pt x="38" y="84"/>
                    <a:pt x="38" y="93"/>
                  </a:cubicBezTo>
                  <a:cubicBezTo>
                    <a:pt x="47" y="84"/>
                    <a:pt x="38" y="56"/>
                    <a:pt x="38" y="47"/>
                  </a:cubicBezTo>
                  <a:cubicBezTo>
                    <a:pt x="38" y="38"/>
                    <a:pt x="28" y="38"/>
                    <a:pt x="28" y="19"/>
                  </a:cubicBezTo>
                  <a:cubicBezTo>
                    <a:pt x="19" y="10"/>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50"/>
            <p:cNvSpPr/>
            <p:nvPr/>
          </p:nvSpPr>
          <p:spPr>
            <a:xfrm>
              <a:off x="4517725" y="3313900"/>
              <a:ext cx="2100" cy="5375"/>
            </a:xfrm>
            <a:custGeom>
              <a:rect b="b" l="l" r="r" t="t"/>
              <a:pathLst>
                <a:path extrusionOk="0" h="215" w="84">
                  <a:moveTo>
                    <a:pt x="0" y="0"/>
                  </a:moveTo>
                  <a:cubicBezTo>
                    <a:pt x="37" y="38"/>
                    <a:pt x="47" y="66"/>
                    <a:pt x="47" y="93"/>
                  </a:cubicBezTo>
                  <a:cubicBezTo>
                    <a:pt x="56" y="121"/>
                    <a:pt x="56" y="131"/>
                    <a:pt x="56" y="158"/>
                  </a:cubicBezTo>
                  <a:lnTo>
                    <a:pt x="56" y="177"/>
                  </a:lnTo>
                  <a:lnTo>
                    <a:pt x="56" y="214"/>
                  </a:lnTo>
                  <a:cubicBezTo>
                    <a:pt x="56" y="214"/>
                    <a:pt x="75" y="196"/>
                    <a:pt x="75" y="186"/>
                  </a:cubicBezTo>
                  <a:cubicBezTo>
                    <a:pt x="84" y="177"/>
                    <a:pt x="84" y="168"/>
                    <a:pt x="84" y="158"/>
                  </a:cubicBezTo>
                  <a:lnTo>
                    <a:pt x="84" y="93"/>
                  </a:lnTo>
                  <a:cubicBezTo>
                    <a:pt x="84" y="75"/>
                    <a:pt x="75" y="47"/>
                    <a:pt x="56" y="38"/>
                  </a:cubicBezTo>
                  <a:cubicBezTo>
                    <a:pt x="37" y="19"/>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50"/>
            <p:cNvSpPr/>
            <p:nvPr/>
          </p:nvSpPr>
          <p:spPr>
            <a:xfrm>
              <a:off x="4517475" y="3317375"/>
              <a:ext cx="1200" cy="5375"/>
            </a:xfrm>
            <a:custGeom>
              <a:rect b="b" l="l" r="r" t="t"/>
              <a:pathLst>
                <a:path extrusionOk="0" h="215" w="48">
                  <a:moveTo>
                    <a:pt x="47" y="1"/>
                  </a:moveTo>
                  <a:cubicBezTo>
                    <a:pt x="47" y="19"/>
                    <a:pt x="38" y="38"/>
                    <a:pt x="29" y="38"/>
                  </a:cubicBezTo>
                  <a:cubicBezTo>
                    <a:pt x="29" y="66"/>
                    <a:pt x="20" y="75"/>
                    <a:pt x="20" y="94"/>
                  </a:cubicBezTo>
                  <a:lnTo>
                    <a:pt x="10" y="159"/>
                  </a:lnTo>
                  <a:cubicBezTo>
                    <a:pt x="10" y="177"/>
                    <a:pt x="1" y="187"/>
                    <a:pt x="1" y="215"/>
                  </a:cubicBezTo>
                  <a:cubicBezTo>
                    <a:pt x="20" y="205"/>
                    <a:pt x="20" y="177"/>
                    <a:pt x="38" y="168"/>
                  </a:cubicBezTo>
                  <a:cubicBezTo>
                    <a:pt x="38" y="140"/>
                    <a:pt x="47" y="131"/>
                    <a:pt x="47" y="112"/>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50"/>
            <p:cNvSpPr/>
            <p:nvPr/>
          </p:nvSpPr>
          <p:spPr>
            <a:xfrm>
              <a:off x="4517475" y="3321325"/>
              <a:ext cx="2125" cy="4225"/>
            </a:xfrm>
            <a:custGeom>
              <a:rect b="b" l="l" r="r" t="t"/>
              <a:pathLst>
                <a:path extrusionOk="0" h="169" w="85">
                  <a:moveTo>
                    <a:pt x="85" y="1"/>
                  </a:moveTo>
                  <a:lnTo>
                    <a:pt x="85" y="1"/>
                  </a:lnTo>
                  <a:cubicBezTo>
                    <a:pt x="66" y="19"/>
                    <a:pt x="57" y="57"/>
                    <a:pt x="38" y="75"/>
                  </a:cubicBezTo>
                  <a:cubicBezTo>
                    <a:pt x="20" y="112"/>
                    <a:pt x="10" y="131"/>
                    <a:pt x="1" y="168"/>
                  </a:cubicBezTo>
                  <a:lnTo>
                    <a:pt x="38" y="131"/>
                  </a:lnTo>
                  <a:cubicBezTo>
                    <a:pt x="47" y="122"/>
                    <a:pt x="47" y="103"/>
                    <a:pt x="57" y="94"/>
                  </a:cubicBezTo>
                  <a:cubicBezTo>
                    <a:pt x="57" y="75"/>
                    <a:pt x="66" y="57"/>
                    <a:pt x="66" y="47"/>
                  </a:cubicBezTo>
                  <a:cubicBezTo>
                    <a:pt x="85" y="29"/>
                    <a:pt x="85" y="10"/>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50"/>
            <p:cNvSpPr/>
            <p:nvPr/>
          </p:nvSpPr>
          <p:spPr>
            <a:xfrm>
              <a:off x="4517250" y="3317150"/>
              <a:ext cx="500" cy="3500"/>
            </a:xfrm>
            <a:custGeom>
              <a:rect b="b" l="l" r="r" t="t"/>
              <a:pathLst>
                <a:path extrusionOk="0" h="140" w="20">
                  <a:moveTo>
                    <a:pt x="10" y="1"/>
                  </a:moveTo>
                  <a:cubicBezTo>
                    <a:pt x="10" y="28"/>
                    <a:pt x="10" y="47"/>
                    <a:pt x="1" y="66"/>
                  </a:cubicBezTo>
                  <a:lnTo>
                    <a:pt x="1" y="140"/>
                  </a:lnTo>
                  <a:cubicBezTo>
                    <a:pt x="10" y="112"/>
                    <a:pt x="19" y="93"/>
                    <a:pt x="19" y="66"/>
                  </a:cubicBezTo>
                  <a:lnTo>
                    <a:pt x="19" y="38"/>
                  </a:lnTo>
                  <a:cubicBezTo>
                    <a:pt x="19" y="28"/>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50"/>
            <p:cNvSpPr/>
            <p:nvPr/>
          </p:nvSpPr>
          <p:spPr>
            <a:xfrm>
              <a:off x="4504025" y="3338300"/>
              <a:ext cx="4200" cy="3025"/>
            </a:xfrm>
            <a:custGeom>
              <a:rect b="b" l="l" r="r" t="t"/>
              <a:pathLst>
                <a:path extrusionOk="0" h="121" w="168">
                  <a:moveTo>
                    <a:pt x="167" y="0"/>
                  </a:moveTo>
                  <a:lnTo>
                    <a:pt x="167" y="0"/>
                  </a:lnTo>
                  <a:cubicBezTo>
                    <a:pt x="139" y="28"/>
                    <a:pt x="112" y="37"/>
                    <a:pt x="84" y="65"/>
                  </a:cubicBezTo>
                  <a:cubicBezTo>
                    <a:pt x="65" y="84"/>
                    <a:pt x="28" y="93"/>
                    <a:pt x="0" y="121"/>
                  </a:cubicBezTo>
                  <a:cubicBezTo>
                    <a:pt x="19" y="121"/>
                    <a:pt x="37" y="112"/>
                    <a:pt x="47" y="93"/>
                  </a:cubicBezTo>
                  <a:cubicBezTo>
                    <a:pt x="65" y="84"/>
                    <a:pt x="84" y="84"/>
                    <a:pt x="93" y="74"/>
                  </a:cubicBezTo>
                  <a:cubicBezTo>
                    <a:pt x="121" y="65"/>
                    <a:pt x="158" y="37"/>
                    <a:pt x="1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50"/>
            <p:cNvSpPr/>
            <p:nvPr/>
          </p:nvSpPr>
          <p:spPr>
            <a:xfrm>
              <a:off x="4504950" y="3336900"/>
              <a:ext cx="3050" cy="2350"/>
            </a:xfrm>
            <a:custGeom>
              <a:rect b="b" l="l" r="r" t="t"/>
              <a:pathLst>
                <a:path extrusionOk="0" h="94" w="122">
                  <a:moveTo>
                    <a:pt x="121" y="0"/>
                  </a:moveTo>
                  <a:cubicBezTo>
                    <a:pt x="102" y="10"/>
                    <a:pt x="93" y="10"/>
                    <a:pt x="84" y="28"/>
                  </a:cubicBezTo>
                  <a:cubicBezTo>
                    <a:pt x="84" y="37"/>
                    <a:pt x="65" y="37"/>
                    <a:pt x="56" y="47"/>
                  </a:cubicBezTo>
                  <a:cubicBezTo>
                    <a:pt x="37" y="56"/>
                    <a:pt x="28" y="84"/>
                    <a:pt x="0" y="93"/>
                  </a:cubicBezTo>
                  <a:lnTo>
                    <a:pt x="37" y="93"/>
                  </a:lnTo>
                  <a:cubicBezTo>
                    <a:pt x="47" y="84"/>
                    <a:pt x="56" y="84"/>
                    <a:pt x="65" y="75"/>
                  </a:cubicBezTo>
                  <a:cubicBezTo>
                    <a:pt x="93" y="47"/>
                    <a:pt x="102" y="28"/>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50"/>
            <p:cNvSpPr/>
            <p:nvPr/>
          </p:nvSpPr>
          <p:spPr>
            <a:xfrm>
              <a:off x="4505175" y="3333400"/>
              <a:ext cx="1200" cy="3750"/>
            </a:xfrm>
            <a:custGeom>
              <a:rect b="b" l="l" r="r" t="t"/>
              <a:pathLst>
                <a:path extrusionOk="0" h="150" w="48">
                  <a:moveTo>
                    <a:pt x="47" y="1"/>
                  </a:moveTo>
                  <a:lnTo>
                    <a:pt x="19" y="75"/>
                  </a:lnTo>
                  <a:cubicBezTo>
                    <a:pt x="19" y="103"/>
                    <a:pt x="1" y="131"/>
                    <a:pt x="1" y="150"/>
                  </a:cubicBezTo>
                  <a:cubicBezTo>
                    <a:pt x="28" y="140"/>
                    <a:pt x="38" y="122"/>
                    <a:pt x="38" y="66"/>
                  </a:cubicBezTo>
                  <a:cubicBezTo>
                    <a:pt x="38" y="57"/>
                    <a:pt x="47" y="47"/>
                    <a:pt x="47" y="38"/>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50"/>
            <p:cNvSpPr/>
            <p:nvPr/>
          </p:nvSpPr>
          <p:spPr>
            <a:xfrm>
              <a:off x="4507275" y="3333400"/>
              <a:ext cx="2100" cy="2600"/>
            </a:xfrm>
            <a:custGeom>
              <a:rect b="b" l="l" r="r" t="t"/>
              <a:pathLst>
                <a:path extrusionOk="0" h="104" w="84">
                  <a:moveTo>
                    <a:pt x="84" y="1"/>
                  </a:moveTo>
                  <a:cubicBezTo>
                    <a:pt x="56" y="10"/>
                    <a:pt x="47" y="29"/>
                    <a:pt x="37" y="47"/>
                  </a:cubicBezTo>
                  <a:cubicBezTo>
                    <a:pt x="9" y="57"/>
                    <a:pt x="0" y="85"/>
                    <a:pt x="0" y="103"/>
                  </a:cubicBezTo>
                  <a:cubicBezTo>
                    <a:pt x="28" y="94"/>
                    <a:pt x="37" y="85"/>
                    <a:pt x="47" y="57"/>
                  </a:cubicBezTo>
                  <a:cubicBezTo>
                    <a:pt x="75" y="47"/>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50"/>
            <p:cNvSpPr/>
            <p:nvPr/>
          </p:nvSpPr>
          <p:spPr>
            <a:xfrm>
              <a:off x="4509350" y="3333650"/>
              <a:ext cx="2600" cy="3500"/>
            </a:xfrm>
            <a:custGeom>
              <a:rect b="b" l="l" r="r" t="t"/>
              <a:pathLst>
                <a:path extrusionOk="0" h="140" w="104">
                  <a:moveTo>
                    <a:pt x="103" y="0"/>
                  </a:moveTo>
                  <a:lnTo>
                    <a:pt x="103" y="0"/>
                  </a:lnTo>
                  <a:cubicBezTo>
                    <a:pt x="84" y="19"/>
                    <a:pt x="66" y="37"/>
                    <a:pt x="47" y="65"/>
                  </a:cubicBezTo>
                  <a:cubicBezTo>
                    <a:pt x="19" y="84"/>
                    <a:pt x="10" y="121"/>
                    <a:pt x="1" y="140"/>
                  </a:cubicBezTo>
                  <a:lnTo>
                    <a:pt x="57" y="84"/>
                  </a:lnTo>
                  <a:cubicBezTo>
                    <a:pt x="84" y="65"/>
                    <a:pt x="94" y="3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50"/>
            <p:cNvSpPr/>
            <p:nvPr/>
          </p:nvSpPr>
          <p:spPr>
            <a:xfrm>
              <a:off x="4488450" y="3313425"/>
              <a:ext cx="1425" cy="5850"/>
            </a:xfrm>
            <a:custGeom>
              <a:rect b="b" l="l" r="r" t="t"/>
              <a:pathLst>
                <a:path extrusionOk="0" h="234" w="57">
                  <a:moveTo>
                    <a:pt x="56" y="1"/>
                  </a:moveTo>
                  <a:lnTo>
                    <a:pt x="56" y="1"/>
                  </a:lnTo>
                  <a:cubicBezTo>
                    <a:pt x="47" y="19"/>
                    <a:pt x="38" y="38"/>
                    <a:pt x="19" y="57"/>
                  </a:cubicBezTo>
                  <a:cubicBezTo>
                    <a:pt x="19" y="85"/>
                    <a:pt x="10" y="94"/>
                    <a:pt x="10" y="112"/>
                  </a:cubicBezTo>
                  <a:cubicBezTo>
                    <a:pt x="1" y="150"/>
                    <a:pt x="1" y="196"/>
                    <a:pt x="19" y="233"/>
                  </a:cubicBezTo>
                  <a:lnTo>
                    <a:pt x="19" y="177"/>
                  </a:lnTo>
                  <a:cubicBezTo>
                    <a:pt x="38" y="150"/>
                    <a:pt x="38" y="140"/>
                    <a:pt x="38" y="112"/>
                  </a:cubicBezTo>
                  <a:cubicBezTo>
                    <a:pt x="47" y="66"/>
                    <a:pt x="47"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50"/>
            <p:cNvSpPr/>
            <p:nvPr/>
          </p:nvSpPr>
          <p:spPr>
            <a:xfrm>
              <a:off x="4489625" y="3315750"/>
              <a:ext cx="475" cy="4675"/>
            </a:xfrm>
            <a:custGeom>
              <a:rect b="b" l="l" r="r" t="t"/>
              <a:pathLst>
                <a:path extrusionOk="0" h="187" w="19">
                  <a:moveTo>
                    <a:pt x="19" y="1"/>
                  </a:moveTo>
                  <a:cubicBezTo>
                    <a:pt x="9" y="10"/>
                    <a:pt x="9" y="38"/>
                    <a:pt x="0" y="47"/>
                  </a:cubicBezTo>
                  <a:lnTo>
                    <a:pt x="0" y="94"/>
                  </a:lnTo>
                  <a:cubicBezTo>
                    <a:pt x="0" y="122"/>
                    <a:pt x="0" y="159"/>
                    <a:pt x="19" y="187"/>
                  </a:cubicBezTo>
                  <a:lnTo>
                    <a:pt x="19" y="140"/>
                  </a:lnTo>
                  <a:lnTo>
                    <a:pt x="19" y="94"/>
                  </a:lnTo>
                  <a:lnTo>
                    <a:pt x="1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50"/>
            <p:cNvSpPr/>
            <p:nvPr/>
          </p:nvSpPr>
          <p:spPr>
            <a:xfrm>
              <a:off x="4491000" y="3318325"/>
              <a:ext cx="1200" cy="4900"/>
            </a:xfrm>
            <a:custGeom>
              <a:rect b="b" l="l" r="r" t="t"/>
              <a:pathLst>
                <a:path extrusionOk="0" h="196" w="48">
                  <a:moveTo>
                    <a:pt x="10" y="0"/>
                  </a:moveTo>
                  <a:cubicBezTo>
                    <a:pt x="1" y="37"/>
                    <a:pt x="10" y="74"/>
                    <a:pt x="10" y="102"/>
                  </a:cubicBezTo>
                  <a:cubicBezTo>
                    <a:pt x="10" y="121"/>
                    <a:pt x="29" y="139"/>
                    <a:pt x="29" y="149"/>
                  </a:cubicBezTo>
                  <a:cubicBezTo>
                    <a:pt x="29" y="167"/>
                    <a:pt x="38" y="186"/>
                    <a:pt x="47" y="195"/>
                  </a:cubicBezTo>
                  <a:lnTo>
                    <a:pt x="47" y="149"/>
                  </a:lnTo>
                  <a:cubicBezTo>
                    <a:pt x="38" y="139"/>
                    <a:pt x="38" y="121"/>
                    <a:pt x="38" y="102"/>
                  </a:cubicBezTo>
                  <a:cubicBezTo>
                    <a:pt x="29" y="74"/>
                    <a:pt x="29"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50"/>
            <p:cNvSpPr/>
            <p:nvPr/>
          </p:nvSpPr>
          <p:spPr>
            <a:xfrm>
              <a:off x="4490075" y="3322725"/>
              <a:ext cx="1875" cy="4675"/>
            </a:xfrm>
            <a:custGeom>
              <a:rect b="b" l="l" r="r" t="t"/>
              <a:pathLst>
                <a:path extrusionOk="0" h="187" w="75">
                  <a:moveTo>
                    <a:pt x="1" y="1"/>
                  </a:moveTo>
                  <a:cubicBezTo>
                    <a:pt x="1" y="38"/>
                    <a:pt x="19" y="66"/>
                    <a:pt x="19" y="93"/>
                  </a:cubicBezTo>
                  <a:cubicBezTo>
                    <a:pt x="29" y="103"/>
                    <a:pt x="29" y="121"/>
                    <a:pt x="38" y="140"/>
                  </a:cubicBezTo>
                  <a:cubicBezTo>
                    <a:pt x="47" y="158"/>
                    <a:pt x="66" y="168"/>
                    <a:pt x="75" y="186"/>
                  </a:cubicBezTo>
                  <a:lnTo>
                    <a:pt x="66" y="140"/>
                  </a:lnTo>
                  <a:cubicBezTo>
                    <a:pt x="66" y="121"/>
                    <a:pt x="47" y="103"/>
                    <a:pt x="47" y="93"/>
                  </a:cubicBezTo>
                  <a:cubicBezTo>
                    <a:pt x="38" y="56"/>
                    <a:pt x="29"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50"/>
            <p:cNvSpPr/>
            <p:nvPr/>
          </p:nvSpPr>
          <p:spPr>
            <a:xfrm>
              <a:off x="4492875" y="3325975"/>
              <a:ext cx="1175" cy="4900"/>
            </a:xfrm>
            <a:custGeom>
              <a:rect b="b" l="l" r="r" t="t"/>
              <a:pathLst>
                <a:path extrusionOk="0" h="196" w="47">
                  <a:moveTo>
                    <a:pt x="0" y="1"/>
                  </a:moveTo>
                  <a:lnTo>
                    <a:pt x="0" y="94"/>
                  </a:lnTo>
                  <a:cubicBezTo>
                    <a:pt x="0" y="112"/>
                    <a:pt x="0" y="140"/>
                    <a:pt x="9" y="149"/>
                  </a:cubicBezTo>
                  <a:cubicBezTo>
                    <a:pt x="19" y="159"/>
                    <a:pt x="28" y="177"/>
                    <a:pt x="47" y="196"/>
                  </a:cubicBezTo>
                  <a:cubicBezTo>
                    <a:pt x="47" y="177"/>
                    <a:pt x="28" y="159"/>
                    <a:pt x="28" y="149"/>
                  </a:cubicBezTo>
                  <a:lnTo>
                    <a:pt x="19" y="103"/>
                  </a:lnTo>
                  <a:cubicBezTo>
                    <a:pt x="19" y="66"/>
                    <a:pt x="9"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50"/>
            <p:cNvSpPr/>
            <p:nvPr/>
          </p:nvSpPr>
          <p:spPr>
            <a:xfrm>
              <a:off x="4502150" y="3317150"/>
              <a:ext cx="500" cy="2350"/>
            </a:xfrm>
            <a:custGeom>
              <a:rect b="b" l="l" r="r" t="t"/>
              <a:pathLst>
                <a:path extrusionOk="0" h="94" w="20">
                  <a:moveTo>
                    <a:pt x="10" y="1"/>
                  </a:moveTo>
                  <a:cubicBezTo>
                    <a:pt x="1" y="28"/>
                    <a:pt x="1" y="38"/>
                    <a:pt x="1" y="47"/>
                  </a:cubicBezTo>
                  <a:cubicBezTo>
                    <a:pt x="1" y="56"/>
                    <a:pt x="1" y="84"/>
                    <a:pt x="10" y="93"/>
                  </a:cubicBezTo>
                  <a:cubicBezTo>
                    <a:pt x="19" y="84"/>
                    <a:pt x="19" y="56"/>
                    <a:pt x="19" y="47"/>
                  </a:cubicBezTo>
                  <a:cubicBezTo>
                    <a:pt x="19" y="38"/>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50"/>
            <p:cNvSpPr/>
            <p:nvPr/>
          </p:nvSpPr>
          <p:spPr>
            <a:xfrm>
              <a:off x="4502850" y="3315525"/>
              <a:ext cx="725" cy="2350"/>
            </a:xfrm>
            <a:custGeom>
              <a:rect b="b" l="l" r="r" t="t"/>
              <a:pathLst>
                <a:path extrusionOk="0" h="94" w="29">
                  <a:moveTo>
                    <a:pt x="19" y="1"/>
                  </a:moveTo>
                  <a:cubicBezTo>
                    <a:pt x="1" y="10"/>
                    <a:pt x="1" y="28"/>
                    <a:pt x="1" y="47"/>
                  </a:cubicBezTo>
                  <a:cubicBezTo>
                    <a:pt x="1" y="56"/>
                    <a:pt x="1" y="75"/>
                    <a:pt x="19" y="93"/>
                  </a:cubicBezTo>
                  <a:cubicBezTo>
                    <a:pt x="29" y="75"/>
                    <a:pt x="29" y="56"/>
                    <a:pt x="29" y="47"/>
                  </a:cubicBezTo>
                  <a:cubicBezTo>
                    <a:pt x="29" y="28"/>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50"/>
            <p:cNvSpPr/>
            <p:nvPr/>
          </p:nvSpPr>
          <p:spPr>
            <a:xfrm>
              <a:off x="4495200" y="3332950"/>
              <a:ext cx="1400" cy="3050"/>
            </a:xfrm>
            <a:custGeom>
              <a:rect b="b" l="l" r="r" t="t"/>
              <a:pathLst>
                <a:path extrusionOk="0" h="122" w="56">
                  <a:moveTo>
                    <a:pt x="0" y="0"/>
                  </a:moveTo>
                  <a:cubicBezTo>
                    <a:pt x="0" y="19"/>
                    <a:pt x="0" y="47"/>
                    <a:pt x="9" y="65"/>
                  </a:cubicBezTo>
                  <a:cubicBezTo>
                    <a:pt x="19" y="75"/>
                    <a:pt x="19" y="93"/>
                    <a:pt x="28" y="103"/>
                  </a:cubicBezTo>
                  <a:cubicBezTo>
                    <a:pt x="28" y="112"/>
                    <a:pt x="47" y="112"/>
                    <a:pt x="56" y="121"/>
                  </a:cubicBezTo>
                  <a:cubicBezTo>
                    <a:pt x="47" y="103"/>
                    <a:pt x="47" y="75"/>
                    <a:pt x="28" y="56"/>
                  </a:cubicBezTo>
                  <a:cubicBezTo>
                    <a:pt x="19" y="28"/>
                    <a:pt x="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50"/>
            <p:cNvSpPr/>
            <p:nvPr/>
          </p:nvSpPr>
          <p:spPr>
            <a:xfrm>
              <a:off x="4573475" y="3394925"/>
              <a:ext cx="33925" cy="35775"/>
            </a:xfrm>
            <a:custGeom>
              <a:rect b="b" l="l" r="r" t="t"/>
              <a:pathLst>
                <a:path extrusionOk="0" h="1431" w="1357">
                  <a:moveTo>
                    <a:pt x="678" y="1"/>
                  </a:moveTo>
                  <a:cubicBezTo>
                    <a:pt x="672" y="1"/>
                    <a:pt x="666" y="1"/>
                    <a:pt x="660" y="2"/>
                  </a:cubicBezTo>
                  <a:cubicBezTo>
                    <a:pt x="585" y="11"/>
                    <a:pt x="539" y="104"/>
                    <a:pt x="511" y="188"/>
                  </a:cubicBezTo>
                  <a:cubicBezTo>
                    <a:pt x="493" y="281"/>
                    <a:pt x="502" y="364"/>
                    <a:pt x="465" y="448"/>
                  </a:cubicBezTo>
                  <a:cubicBezTo>
                    <a:pt x="446" y="374"/>
                    <a:pt x="409" y="290"/>
                    <a:pt x="353" y="234"/>
                  </a:cubicBezTo>
                  <a:cubicBezTo>
                    <a:pt x="306" y="194"/>
                    <a:pt x="245" y="164"/>
                    <a:pt x="190" y="164"/>
                  </a:cubicBezTo>
                  <a:cubicBezTo>
                    <a:pt x="169" y="164"/>
                    <a:pt x="148" y="168"/>
                    <a:pt x="130" y="179"/>
                  </a:cubicBezTo>
                  <a:cubicBezTo>
                    <a:pt x="9" y="234"/>
                    <a:pt x="0" y="401"/>
                    <a:pt x="37" y="522"/>
                  </a:cubicBezTo>
                  <a:cubicBezTo>
                    <a:pt x="102" y="838"/>
                    <a:pt x="270" y="1145"/>
                    <a:pt x="474" y="1386"/>
                  </a:cubicBezTo>
                  <a:cubicBezTo>
                    <a:pt x="497" y="1419"/>
                    <a:pt x="528" y="1431"/>
                    <a:pt x="563" y="1431"/>
                  </a:cubicBezTo>
                  <a:cubicBezTo>
                    <a:pt x="627" y="1431"/>
                    <a:pt x="701" y="1389"/>
                    <a:pt x="743" y="1358"/>
                  </a:cubicBezTo>
                  <a:cubicBezTo>
                    <a:pt x="994" y="1191"/>
                    <a:pt x="1208" y="940"/>
                    <a:pt x="1310" y="643"/>
                  </a:cubicBezTo>
                  <a:cubicBezTo>
                    <a:pt x="1338" y="550"/>
                    <a:pt x="1357" y="439"/>
                    <a:pt x="1338" y="355"/>
                  </a:cubicBezTo>
                  <a:cubicBezTo>
                    <a:pt x="1310" y="262"/>
                    <a:pt x="1217" y="179"/>
                    <a:pt x="1124" y="179"/>
                  </a:cubicBezTo>
                  <a:cubicBezTo>
                    <a:pt x="1022" y="179"/>
                    <a:pt x="938" y="271"/>
                    <a:pt x="883" y="364"/>
                  </a:cubicBezTo>
                  <a:cubicBezTo>
                    <a:pt x="883" y="281"/>
                    <a:pt x="883" y="188"/>
                    <a:pt x="846" y="123"/>
                  </a:cubicBezTo>
                  <a:cubicBezTo>
                    <a:pt x="828" y="54"/>
                    <a:pt x="755" y="1"/>
                    <a:pt x="67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50"/>
            <p:cNvSpPr/>
            <p:nvPr/>
          </p:nvSpPr>
          <p:spPr>
            <a:xfrm>
              <a:off x="4573225" y="3394175"/>
              <a:ext cx="34875" cy="36525"/>
            </a:xfrm>
            <a:custGeom>
              <a:rect b="b" l="l" r="r" t="t"/>
              <a:pathLst>
                <a:path extrusionOk="0" h="1461" w="1395">
                  <a:moveTo>
                    <a:pt x="687" y="1"/>
                  </a:moveTo>
                  <a:cubicBezTo>
                    <a:pt x="675" y="1"/>
                    <a:pt x="663" y="2"/>
                    <a:pt x="651" y="4"/>
                  </a:cubicBezTo>
                  <a:cubicBezTo>
                    <a:pt x="605" y="23"/>
                    <a:pt x="568" y="51"/>
                    <a:pt x="540" y="88"/>
                  </a:cubicBezTo>
                  <a:cubicBezTo>
                    <a:pt x="521" y="125"/>
                    <a:pt x="493" y="171"/>
                    <a:pt x="493" y="218"/>
                  </a:cubicBezTo>
                  <a:cubicBezTo>
                    <a:pt x="484" y="292"/>
                    <a:pt x="484" y="348"/>
                    <a:pt x="475" y="404"/>
                  </a:cubicBezTo>
                  <a:cubicBezTo>
                    <a:pt x="447" y="348"/>
                    <a:pt x="419" y="301"/>
                    <a:pt x="382" y="255"/>
                  </a:cubicBezTo>
                  <a:cubicBezTo>
                    <a:pt x="354" y="218"/>
                    <a:pt x="326" y="199"/>
                    <a:pt x="280" y="181"/>
                  </a:cubicBezTo>
                  <a:cubicBezTo>
                    <a:pt x="253" y="174"/>
                    <a:pt x="222" y="167"/>
                    <a:pt x="190" y="167"/>
                  </a:cubicBezTo>
                  <a:cubicBezTo>
                    <a:pt x="177" y="167"/>
                    <a:pt x="163" y="169"/>
                    <a:pt x="149" y="171"/>
                  </a:cubicBezTo>
                  <a:cubicBezTo>
                    <a:pt x="103" y="181"/>
                    <a:pt x="66" y="209"/>
                    <a:pt x="47" y="246"/>
                  </a:cubicBezTo>
                  <a:cubicBezTo>
                    <a:pt x="19" y="274"/>
                    <a:pt x="10" y="311"/>
                    <a:pt x="10" y="357"/>
                  </a:cubicBezTo>
                  <a:cubicBezTo>
                    <a:pt x="1" y="441"/>
                    <a:pt x="19" y="524"/>
                    <a:pt x="29" y="589"/>
                  </a:cubicBezTo>
                  <a:cubicBezTo>
                    <a:pt x="75" y="738"/>
                    <a:pt x="140" y="877"/>
                    <a:pt x="205" y="1017"/>
                  </a:cubicBezTo>
                  <a:cubicBezTo>
                    <a:pt x="280" y="1156"/>
                    <a:pt x="372" y="1286"/>
                    <a:pt x="475" y="1407"/>
                  </a:cubicBezTo>
                  <a:cubicBezTo>
                    <a:pt x="372" y="1286"/>
                    <a:pt x="289" y="1156"/>
                    <a:pt x="214" y="1017"/>
                  </a:cubicBezTo>
                  <a:cubicBezTo>
                    <a:pt x="149" y="877"/>
                    <a:pt x="94" y="738"/>
                    <a:pt x="57" y="589"/>
                  </a:cubicBezTo>
                  <a:cubicBezTo>
                    <a:pt x="29" y="524"/>
                    <a:pt x="19" y="441"/>
                    <a:pt x="29" y="366"/>
                  </a:cubicBezTo>
                  <a:cubicBezTo>
                    <a:pt x="29" y="339"/>
                    <a:pt x="47" y="301"/>
                    <a:pt x="66" y="264"/>
                  </a:cubicBezTo>
                  <a:cubicBezTo>
                    <a:pt x="94" y="227"/>
                    <a:pt x="112" y="218"/>
                    <a:pt x="149" y="209"/>
                  </a:cubicBezTo>
                  <a:cubicBezTo>
                    <a:pt x="160" y="206"/>
                    <a:pt x="170" y="205"/>
                    <a:pt x="180" y="205"/>
                  </a:cubicBezTo>
                  <a:cubicBezTo>
                    <a:pt x="204" y="205"/>
                    <a:pt x="225" y="211"/>
                    <a:pt x="252" y="218"/>
                  </a:cubicBezTo>
                  <a:cubicBezTo>
                    <a:pt x="289" y="227"/>
                    <a:pt x="307" y="255"/>
                    <a:pt x="345" y="274"/>
                  </a:cubicBezTo>
                  <a:cubicBezTo>
                    <a:pt x="391" y="339"/>
                    <a:pt x="428" y="404"/>
                    <a:pt x="447" y="478"/>
                  </a:cubicBezTo>
                  <a:lnTo>
                    <a:pt x="475" y="524"/>
                  </a:lnTo>
                  <a:lnTo>
                    <a:pt x="493" y="478"/>
                  </a:lnTo>
                  <a:cubicBezTo>
                    <a:pt x="530" y="394"/>
                    <a:pt x="530" y="301"/>
                    <a:pt x="540" y="227"/>
                  </a:cubicBezTo>
                  <a:cubicBezTo>
                    <a:pt x="558" y="199"/>
                    <a:pt x="568" y="162"/>
                    <a:pt x="586" y="125"/>
                  </a:cubicBezTo>
                  <a:cubicBezTo>
                    <a:pt x="614" y="88"/>
                    <a:pt x="642" y="69"/>
                    <a:pt x="670" y="60"/>
                  </a:cubicBezTo>
                  <a:cubicBezTo>
                    <a:pt x="681" y="54"/>
                    <a:pt x="692" y="52"/>
                    <a:pt x="702" y="52"/>
                  </a:cubicBezTo>
                  <a:cubicBezTo>
                    <a:pt x="729" y="52"/>
                    <a:pt x="755" y="65"/>
                    <a:pt x="781" y="78"/>
                  </a:cubicBezTo>
                  <a:cubicBezTo>
                    <a:pt x="809" y="106"/>
                    <a:pt x="837" y="125"/>
                    <a:pt x="846" y="162"/>
                  </a:cubicBezTo>
                  <a:cubicBezTo>
                    <a:pt x="883" y="227"/>
                    <a:pt x="883" y="311"/>
                    <a:pt x="883" y="394"/>
                  </a:cubicBezTo>
                  <a:lnTo>
                    <a:pt x="883" y="478"/>
                  </a:lnTo>
                  <a:lnTo>
                    <a:pt x="930" y="413"/>
                  </a:lnTo>
                  <a:cubicBezTo>
                    <a:pt x="948" y="385"/>
                    <a:pt x="976" y="348"/>
                    <a:pt x="1014" y="311"/>
                  </a:cubicBezTo>
                  <a:cubicBezTo>
                    <a:pt x="1032" y="274"/>
                    <a:pt x="1069" y="255"/>
                    <a:pt x="1116" y="246"/>
                  </a:cubicBezTo>
                  <a:cubicBezTo>
                    <a:pt x="1134" y="236"/>
                    <a:pt x="1155" y="232"/>
                    <a:pt x="1175" y="232"/>
                  </a:cubicBezTo>
                  <a:cubicBezTo>
                    <a:pt x="1195" y="232"/>
                    <a:pt x="1213" y="236"/>
                    <a:pt x="1227" y="246"/>
                  </a:cubicBezTo>
                  <a:cubicBezTo>
                    <a:pt x="1264" y="255"/>
                    <a:pt x="1302" y="292"/>
                    <a:pt x="1320" y="320"/>
                  </a:cubicBezTo>
                  <a:cubicBezTo>
                    <a:pt x="1348" y="357"/>
                    <a:pt x="1357" y="404"/>
                    <a:pt x="1357" y="441"/>
                  </a:cubicBezTo>
                  <a:cubicBezTo>
                    <a:pt x="1357" y="487"/>
                    <a:pt x="1357" y="524"/>
                    <a:pt x="1348" y="571"/>
                  </a:cubicBezTo>
                  <a:cubicBezTo>
                    <a:pt x="1339" y="617"/>
                    <a:pt x="1320" y="645"/>
                    <a:pt x="1311" y="692"/>
                  </a:cubicBezTo>
                  <a:cubicBezTo>
                    <a:pt x="1302" y="738"/>
                    <a:pt x="1274" y="775"/>
                    <a:pt x="1264" y="822"/>
                  </a:cubicBezTo>
                  <a:cubicBezTo>
                    <a:pt x="1181" y="989"/>
                    <a:pt x="1079" y="1128"/>
                    <a:pt x="948" y="1240"/>
                  </a:cubicBezTo>
                  <a:cubicBezTo>
                    <a:pt x="1079" y="1128"/>
                    <a:pt x="1199" y="989"/>
                    <a:pt x="1292" y="822"/>
                  </a:cubicBezTo>
                  <a:cubicBezTo>
                    <a:pt x="1311" y="785"/>
                    <a:pt x="1320" y="738"/>
                    <a:pt x="1348" y="692"/>
                  </a:cubicBezTo>
                  <a:cubicBezTo>
                    <a:pt x="1357" y="645"/>
                    <a:pt x="1385" y="617"/>
                    <a:pt x="1394" y="571"/>
                  </a:cubicBezTo>
                  <a:cubicBezTo>
                    <a:pt x="1367" y="534"/>
                    <a:pt x="1385" y="487"/>
                    <a:pt x="1367" y="441"/>
                  </a:cubicBezTo>
                  <a:cubicBezTo>
                    <a:pt x="1367" y="394"/>
                    <a:pt x="1357" y="348"/>
                    <a:pt x="1320" y="301"/>
                  </a:cubicBezTo>
                  <a:cubicBezTo>
                    <a:pt x="1302" y="264"/>
                    <a:pt x="1264" y="218"/>
                    <a:pt x="1218" y="209"/>
                  </a:cubicBezTo>
                  <a:cubicBezTo>
                    <a:pt x="1192" y="193"/>
                    <a:pt x="1167" y="186"/>
                    <a:pt x="1141" y="186"/>
                  </a:cubicBezTo>
                  <a:cubicBezTo>
                    <a:pt x="1120" y="186"/>
                    <a:pt x="1099" y="191"/>
                    <a:pt x="1079" y="199"/>
                  </a:cubicBezTo>
                  <a:cubicBezTo>
                    <a:pt x="1032" y="209"/>
                    <a:pt x="995" y="236"/>
                    <a:pt x="967" y="274"/>
                  </a:cubicBezTo>
                  <a:lnTo>
                    <a:pt x="911" y="320"/>
                  </a:lnTo>
                  <a:lnTo>
                    <a:pt x="911" y="264"/>
                  </a:lnTo>
                  <a:cubicBezTo>
                    <a:pt x="911" y="218"/>
                    <a:pt x="902" y="181"/>
                    <a:pt x="883" y="134"/>
                  </a:cubicBezTo>
                  <a:cubicBezTo>
                    <a:pt x="856" y="88"/>
                    <a:pt x="837" y="51"/>
                    <a:pt x="791" y="32"/>
                  </a:cubicBezTo>
                  <a:cubicBezTo>
                    <a:pt x="763" y="11"/>
                    <a:pt x="724" y="1"/>
                    <a:pt x="687" y="1"/>
                  </a:cubicBezTo>
                  <a:close/>
                  <a:moveTo>
                    <a:pt x="484" y="1416"/>
                  </a:moveTo>
                  <a:cubicBezTo>
                    <a:pt x="503" y="1435"/>
                    <a:pt x="521" y="1453"/>
                    <a:pt x="549" y="1453"/>
                  </a:cubicBezTo>
                  <a:cubicBezTo>
                    <a:pt x="521" y="1435"/>
                    <a:pt x="512" y="1426"/>
                    <a:pt x="484" y="1416"/>
                  </a:cubicBezTo>
                  <a:close/>
                  <a:moveTo>
                    <a:pt x="744" y="1407"/>
                  </a:moveTo>
                  <a:cubicBezTo>
                    <a:pt x="698" y="1426"/>
                    <a:pt x="660" y="1453"/>
                    <a:pt x="614" y="1453"/>
                  </a:cubicBezTo>
                  <a:cubicBezTo>
                    <a:pt x="660" y="1453"/>
                    <a:pt x="707" y="1426"/>
                    <a:pt x="744" y="1407"/>
                  </a:cubicBezTo>
                  <a:close/>
                  <a:moveTo>
                    <a:pt x="549" y="1453"/>
                  </a:moveTo>
                  <a:cubicBezTo>
                    <a:pt x="558" y="1458"/>
                    <a:pt x="570" y="1460"/>
                    <a:pt x="581" y="1460"/>
                  </a:cubicBezTo>
                  <a:cubicBezTo>
                    <a:pt x="593" y="1460"/>
                    <a:pt x="605" y="1458"/>
                    <a:pt x="614" y="145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50"/>
            <p:cNvSpPr/>
            <p:nvPr/>
          </p:nvSpPr>
          <p:spPr>
            <a:xfrm>
              <a:off x="4585075" y="3406100"/>
              <a:ext cx="1875" cy="24425"/>
            </a:xfrm>
            <a:custGeom>
              <a:rect b="b" l="l" r="r" t="t"/>
              <a:pathLst>
                <a:path extrusionOk="0" h="977" w="75">
                  <a:moveTo>
                    <a:pt x="1" y="1"/>
                  </a:moveTo>
                  <a:cubicBezTo>
                    <a:pt x="10" y="75"/>
                    <a:pt x="10" y="159"/>
                    <a:pt x="1" y="233"/>
                  </a:cubicBezTo>
                  <a:lnTo>
                    <a:pt x="29" y="475"/>
                  </a:lnTo>
                  <a:lnTo>
                    <a:pt x="47" y="716"/>
                  </a:lnTo>
                  <a:cubicBezTo>
                    <a:pt x="56" y="763"/>
                    <a:pt x="56" y="800"/>
                    <a:pt x="56" y="846"/>
                  </a:cubicBezTo>
                  <a:lnTo>
                    <a:pt x="56" y="976"/>
                  </a:lnTo>
                  <a:cubicBezTo>
                    <a:pt x="75" y="893"/>
                    <a:pt x="75" y="809"/>
                    <a:pt x="75" y="726"/>
                  </a:cubicBezTo>
                  <a:cubicBezTo>
                    <a:pt x="75" y="651"/>
                    <a:pt x="75" y="568"/>
                    <a:pt x="56" y="484"/>
                  </a:cubicBezTo>
                  <a:cubicBezTo>
                    <a:pt x="56" y="400"/>
                    <a:pt x="47" y="326"/>
                    <a:pt x="38" y="242"/>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50"/>
            <p:cNvSpPr/>
            <p:nvPr/>
          </p:nvSpPr>
          <p:spPr>
            <a:xfrm>
              <a:off x="4588100" y="3404475"/>
              <a:ext cx="7450" cy="26525"/>
            </a:xfrm>
            <a:custGeom>
              <a:rect b="b" l="l" r="r" t="t"/>
              <a:pathLst>
                <a:path extrusionOk="0" h="1061" w="298">
                  <a:moveTo>
                    <a:pt x="298" y="1"/>
                  </a:moveTo>
                  <a:cubicBezTo>
                    <a:pt x="279" y="85"/>
                    <a:pt x="242" y="168"/>
                    <a:pt x="205" y="270"/>
                  </a:cubicBezTo>
                  <a:cubicBezTo>
                    <a:pt x="186" y="354"/>
                    <a:pt x="149" y="438"/>
                    <a:pt x="121" y="530"/>
                  </a:cubicBezTo>
                  <a:cubicBezTo>
                    <a:pt x="103" y="623"/>
                    <a:pt x="75" y="698"/>
                    <a:pt x="56" y="791"/>
                  </a:cubicBezTo>
                  <a:cubicBezTo>
                    <a:pt x="28" y="884"/>
                    <a:pt x="10" y="967"/>
                    <a:pt x="0" y="1060"/>
                  </a:cubicBezTo>
                  <a:cubicBezTo>
                    <a:pt x="10" y="1023"/>
                    <a:pt x="19" y="976"/>
                    <a:pt x="28" y="930"/>
                  </a:cubicBezTo>
                  <a:cubicBezTo>
                    <a:pt x="47" y="893"/>
                    <a:pt x="56" y="846"/>
                    <a:pt x="65" y="800"/>
                  </a:cubicBezTo>
                  <a:lnTo>
                    <a:pt x="149" y="540"/>
                  </a:lnTo>
                  <a:lnTo>
                    <a:pt x="233" y="270"/>
                  </a:lnTo>
                  <a:cubicBezTo>
                    <a:pt x="251" y="177"/>
                    <a:pt x="279" y="94"/>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50"/>
            <p:cNvSpPr/>
            <p:nvPr/>
          </p:nvSpPr>
          <p:spPr>
            <a:xfrm>
              <a:off x="4587175" y="3414925"/>
              <a:ext cx="950" cy="7000"/>
            </a:xfrm>
            <a:custGeom>
              <a:rect b="b" l="l" r="r" t="t"/>
              <a:pathLst>
                <a:path extrusionOk="0" h="280" w="38">
                  <a:moveTo>
                    <a:pt x="10" y="1"/>
                  </a:moveTo>
                  <a:cubicBezTo>
                    <a:pt x="0" y="47"/>
                    <a:pt x="0" y="94"/>
                    <a:pt x="0" y="140"/>
                  </a:cubicBezTo>
                  <a:cubicBezTo>
                    <a:pt x="10" y="168"/>
                    <a:pt x="10" y="187"/>
                    <a:pt x="10" y="215"/>
                  </a:cubicBezTo>
                  <a:cubicBezTo>
                    <a:pt x="10" y="233"/>
                    <a:pt x="19" y="261"/>
                    <a:pt x="19" y="280"/>
                  </a:cubicBezTo>
                  <a:cubicBezTo>
                    <a:pt x="37" y="261"/>
                    <a:pt x="37" y="233"/>
                    <a:pt x="37" y="215"/>
                  </a:cubicBezTo>
                  <a:lnTo>
                    <a:pt x="37" y="140"/>
                  </a:lnTo>
                  <a:cubicBezTo>
                    <a:pt x="37" y="94"/>
                    <a:pt x="1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50"/>
            <p:cNvSpPr/>
            <p:nvPr/>
          </p:nvSpPr>
          <p:spPr>
            <a:xfrm>
              <a:off x="4587400" y="3412150"/>
              <a:ext cx="1175" cy="4450"/>
            </a:xfrm>
            <a:custGeom>
              <a:rect b="b" l="l" r="r" t="t"/>
              <a:pathLst>
                <a:path extrusionOk="0" h="178" w="47">
                  <a:moveTo>
                    <a:pt x="1" y="0"/>
                  </a:moveTo>
                  <a:cubicBezTo>
                    <a:pt x="1" y="38"/>
                    <a:pt x="10" y="66"/>
                    <a:pt x="10" y="84"/>
                  </a:cubicBezTo>
                  <a:cubicBezTo>
                    <a:pt x="10" y="103"/>
                    <a:pt x="28" y="112"/>
                    <a:pt x="28" y="131"/>
                  </a:cubicBezTo>
                  <a:cubicBezTo>
                    <a:pt x="28" y="149"/>
                    <a:pt x="38" y="158"/>
                    <a:pt x="38" y="177"/>
                  </a:cubicBezTo>
                  <a:cubicBezTo>
                    <a:pt x="47" y="158"/>
                    <a:pt x="47" y="140"/>
                    <a:pt x="47" y="131"/>
                  </a:cubicBezTo>
                  <a:cubicBezTo>
                    <a:pt x="38" y="103"/>
                    <a:pt x="38" y="93"/>
                    <a:pt x="38" y="84"/>
                  </a:cubicBezTo>
                  <a:cubicBezTo>
                    <a:pt x="28" y="56"/>
                    <a:pt x="28"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50"/>
            <p:cNvSpPr/>
            <p:nvPr/>
          </p:nvSpPr>
          <p:spPr>
            <a:xfrm>
              <a:off x="4589500" y="3411925"/>
              <a:ext cx="475" cy="6525"/>
            </a:xfrm>
            <a:custGeom>
              <a:rect b="b" l="l" r="r" t="t"/>
              <a:pathLst>
                <a:path extrusionOk="0" h="261" w="19">
                  <a:moveTo>
                    <a:pt x="9" y="0"/>
                  </a:moveTo>
                  <a:cubicBezTo>
                    <a:pt x="0" y="47"/>
                    <a:pt x="0" y="93"/>
                    <a:pt x="9" y="140"/>
                  </a:cubicBezTo>
                  <a:lnTo>
                    <a:pt x="9" y="260"/>
                  </a:lnTo>
                  <a:cubicBezTo>
                    <a:pt x="9" y="242"/>
                    <a:pt x="19" y="214"/>
                    <a:pt x="19" y="195"/>
                  </a:cubicBezTo>
                  <a:lnTo>
                    <a:pt x="19" y="121"/>
                  </a:lnTo>
                  <a:cubicBezTo>
                    <a:pt x="19" y="93"/>
                    <a:pt x="19" y="47"/>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50"/>
            <p:cNvSpPr/>
            <p:nvPr/>
          </p:nvSpPr>
          <p:spPr>
            <a:xfrm>
              <a:off x="4588575" y="3420750"/>
              <a:ext cx="700" cy="4200"/>
            </a:xfrm>
            <a:custGeom>
              <a:rect b="b" l="l" r="r" t="t"/>
              <a:pathLst>
                <a:path extrusionOk="0" h="168" w="28">
                  <a:moveTo>
                    <a:pt x="28" y="0"/>
                  </a:moveTo>
                  <a:cubicBezTo>
                    <a:pt x="9" y="28"/>
                    <a:pt x="0" y="47"/>
                    <a:pt x="0" y="84"/>
                  </a:cubicBezTo>
                  <a:lnTo>
                    <a:pt x="0" y="167"/>
                  </a:lnTo>
                  <a:cubicBezTo>
                    <a:pt x="9" y="140"/>
                    <a:pt x="28" y="112"/>
                    <a:pt x="28" y="84"/>
                  </a:cubicBez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50"/>
            <p:cNvSpPr/>
            <p:nvPr/>
          </p:nvSpPr>
          <p:spPr>
            <a:xfrm>
              <a:off x="4592750" y="3398225"/>
              <a:ext cx="950" cy="5825"/>
            </a:xfrm>
            <a:custGeom>
              <a:rect b="b" l="l" r="r" t="t"/>
              <a:pathLst>
                <a:path extrusionOk="0" h="233" w="38">
                  <a:moveTo>
                    <a:pt x="0" y="0"/>
                  </a:moveTo>
                  <a:cubicBezTo>
                    <a:pt x="0" y="47"/>
                    <a:pt x="10" y="84"/>
                    <a:pt x="10" y="112"/>
                  </a:cubicBezTo>
                  <a:cubicBezTo>
                    <a:pt x="10" y="139"/>
                    <a:pt x="19" y="149"/>
                    <a:pt x="19" y="177"/>
                  </a:cubicBezTo>
                  <a:cubicBezTo>
                    <a:pt x="19" y="195"/>
                    <a:pt x="28" y="204"/>
                    <a:pt x="28" y="232"/>
                  </a:cubicBezTo>
                  <a:cubicBezTo>
                    <a:pt x="37" y="223"/>
                    <a:pt x="37" y="195"/>
                    <a:pt x="37" y="177"/>
                  </a:cubicBezTo>
                  <a:cubicBezTo>
                    <a:pt x="37" y="158"/>
                    <a:pt x="28" y="139"/>
                    <a:pt x="28" y="112"/>
                  </a:cubicBezTo>
                  <a:cubicBezTo>
                    <a:pt x="19" y="8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50"/>
            <p:cNvSpPr/>
            <p:nvPr/>
          </p:nvSpPr>
          <p:spPr>
            <a:xfrm>
              <a:off x="4592275" y="3402625"/>
              <a:ext cx="950" cy="4200"/>
            </a:xfrm>
            <a:custGeom>
              <a:rect b="b" l="l" r="r" t="t"/>
              <a:pathLst>
                <a:path extrusionOk="0" h="168" w="38">
                  <a:moveTo>
                    <a:pt x="1" y="1"/>
                  </a:moveTo>
                  <a:cubicBezTo>
                    <a:pt x="1" y="19"/>
                    <a:pt x="1" y="56"/>
                    <a:pt x="19" y="84"/>
                  </a:cubicBezTo>
                  <a:cubicBezTo>
                    <a:pt x="19" y="112"/>
                    <a:pt x="29" y="149"/>
                    <a:pt x="29" y="168"/>
                  </a:cubicBezTo>
                  <a:cubicBezTo>
                    <a:pt x="38" y="159"/>
                    <a:pt x="38" y="131"/>
                    <a:pt x="38" y="121"/>
                  </a:cubicBezTo>
                  <a:lnTo>
                    <a:pt x="38" y="75"/>
                  </a:lnTo>
                  <a:cubicBezTo>
                    <a:pt x="38" y="56"/>
                    <a:pt x="29" y="47"/>
                    <a:pt x="29" y="28"/>
                  </a:cubicBezTo>
                  <a:cubicBezTo>
                    <a:pt x="19" y="19"/>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50"/>
            <p:cNvSpPr/>
            <p:nvPr/>
          </p:nvSpPr>
          <p:spPr>
            <a:xfrm>
              <a:off x="4591125" y="3397975"/>
              <a:ext cx="1175" cy="2350"/>
            </a:xfrm>
            <a:custGeom>
              <a:rect b="b" l="l" r="r" t="t"/>
              <a:pathLst>
                <a:path extrusionOk="0" h="94" w="47">
                  <a:moveTo>
                    <a:pt x="0" y="1"/>
                  </a:moveTo>
                  <a:cubicBezTo>
                    <a:pt x="0" y="19"/>
                    <a:pt x="0" y="29"/>
                    <a:pt x="19" y="47"/>
                  </a:cubicBezTo>
                  <a:cubicBezTo>
                    <a:pt x="28" y="57"/>
                    <a:pt x="28" y="57"/>
                    <a:pt x="28" y="66"/>
                  </a:cubicBezTo>
                  <a:cubicBezTo>
                    <a:pt x="28" y="75"/>
                    <a:pt x="37" y="75"/>
                    <a:pt x="37" y="94"/>
                  </a:cubicBezTo>
                  <a:cubicBezTo>
                    <a:pt x="47" y="75"/>
                    <a:pt x="37" y="57"/>
                    <a:pt x="37" y="47"/>
                  </a:cubicBezTo>
                  <a:cubicBezTo>
                    <a:pt x="37" y="29"/>
                    <a:pt x="28" y="29"/>
                    <a:pt x="28" y="19"/>
                  </a:cubicBezTo>
                  <a:cubicBezTo>
                    <a:pt x="19"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50"/>
            <p:cNvSpPr/>
            <p:nvPr/>
          </p:nvSpPr>
          <p:spPr>
            <a:xfrm>
              <a:off x="4603650" y="3401925"/>
              <a:ext cx="2125" cy="5375"/>
            </a:xfrm>
            <a:custGeom>
              <a:rect b="b" l="l" r="r" t="t"/>
              <a:pathLst>
                <a:path extrusionOk="0" h="215" w="85">
                  <a:moveTo>
                    <a:pt x="1" y="1"/>
                  </a:moveTo>
                  <a:cubicBezTo>
                    <a:pt x="29" y="29"/>
                    <a:pt x="47" y="56"/>
                    <a:pt x="47" y="94"/>
                  </a:cubicBezTo>
                  <a:cubicBezTo>
                    <a:pt x="57" y="121"/>
                    <a:pt x="57" y="131"/>
                    <a:pt x="57" y="149"/>
                  </a:cubicBezTo>
                  <a:lnTo>
                    <a:pt x="57" y="177"/>
                  </a:lnTo>
                  <a:lnTo>
                    <a:pt x="57" y="214"/>
                  </a:lnTo>
                  <a:cubicBezTo>
                    <a:pt x="57" y="214"/>
                    <a:pt x="75" y="196"/>
                    <a:pt x="75" y="187"/>
                  </a:cubicBezTo>
                  <a:cubicBezTo>
                    <a:pt x="85" y="177"/>
                    <a:pt x="85" y="168"/>
                    <a:pt x="85" y="149"/>
                  </a:cubicBezTo>
                  <a:lnTo>
                    <a:pt x="85" y="94"/>
                  </a:lnTo>
                  <a:cubicBezTo>
                    <a:pt x="85" y="75"/>
                    <a:pt x="66" y="47"/>
                    <a:pt x="57" y="38"/>
                  </a:cubicBezTo>
                  <a:cubicBezTo>
                    <a:pt x="38"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50"/>
            <p:cNvSpPr/>
            <p:nvPr/>
          </p:nvSpPr>
          <p:spPr>
            <a:xfrm>
              <a:off x="4603425" y="3405175"/>
              <a:ext cx="1200" cy="5150"/>
            </a:xfrm>
            <a:custGeom>
              <a:rect b="b" l="l" r="r" t="t"/>
              <a:pathLst>
                <a:path extrusionOk="0" h="206" w="48">
                  <a:moveTo>
                    <a:pt x="47" y="1"/>
                  </a:moveTo>
                  <a:cubicBezTo>
                    <a:pt x="39" y="16"/>
                    <a:pt x="38" y="31"/>
                    <a:pt x="38" y="31"/>
                  </a:cubicBezTo>
                  <a:cubicBezTo>
                    <a:pt x="38" y="31"/>
                    <a:pt x="38" y="30"/>
                    <a:pt x="38" y="29"/>
                  </a:cubicBezTo>
                  <a:cubicBezTo>
                    <a:pt x="38" y="57"/>
                    <a:pt x="19" y="66"/>
                    <a:pt x="19" y="94"/>
                  </a:cubicBezTo>
                  <a:lnTo>
                    <a:pt x="10" y="149"/>
                  </a:lnTo>
                  <a:cubicBezTo>
                    <a:pt x="10" y="177"/>
                    <a:pt x="1" y="187"/>
                    <a:pt x="1" y="205"/>
                  </a:cubicBezTo>
                  <a:cubicBezTo>
                    <a:pt x="19" y="196"/>
                    <a:pt x="19" y="177"/>
                    <a:pt x="38" y="159"/>
                  </a:cubicBezTo>
                  <a:cubicBezTo>
                    <a:pt x="38" y="140"/>
                    <a:pt x="47" y="131"/>
                    <a:pt x="47" y="103"/>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50"/>
            <p:cNvSpPr/>
            <p:nvPr/>
          </p:nvSpPr>
          <p:spPr>
            <a:xfrm>
              <a:off x="4603425" y="3409125"/>
              <a:ext cx="2125" cy="4450"/>
            </a:xfrm>
            <a:custGeom>
              <a:rect b="b" l="l" r="r" t="t"/>
              <a:pathLst>
                <a:path extrusionOk="0" h="178" w="85">
                  <a:moveTo>
                    <a:pt x="84" y="1"/>
                  </a:moveTo>
                  <a:cubicBezTo>
                    <a:pt x="66" y="29"/>
                    <a:pt x="47" y="66"/>
                    <a:pt x="38" y="84"/>
                  </a:cubicBezTo>
                  <a:cubicBezTo>
                    <a:pt x="19" y="121"/>
                    <a:pt x="10" y="140"/>
                    <a:pt x="1" y="177"/>
                  </a:cubicBezTo>
                  <a:lnTo>
                    <a:pt x="38" y="140"/>
                  </a:lnTo>
                  <a:cubicBezTo>
                    <a:pt x="47" y="131"/>
                    <a:pt x="47" y="112"/>
                    <a:pt x="56" y="94"/>
                  </a:cubicBezTo>
                  <a:cubicBezTo>
                    <a:pt x="56" y="84"/>
                    <a:pt x="66" y="66"/>
                    <a:pt x="66" y="47"/>
                  </a:cubicBezTo>
                  <a:cubicBezTo>
                    <a:pt x="84" y="38"/>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50"/>
            <p:cNvSpPr/>
            <p:nvPr/>
          </p:nvSpPr>
          <p:spPr>
            <a:xfrm>
              <a:off x="4603200" y="3405175"/>
              <a:ext cx="475" cy="3525"/>
            </a:xfrm>
            <a:custGeom>
              <a:rect b="b" l="l" r="r" t="t"/>
              <a:pathLst>
                <a:path extrusionOk="0" h="141" w="19">
                  <a:moveTo>
                    <a:pt x="10" y="1"/>
                  </a:moveTo>
                  <a:cubicBezTo>
                    <a:pt x="0" y="19"/>
                    <a:pt x="0" y="47"/>
                    <a:pt x="0" y="66"/>
                  </a:cubicBezTo>
                  <a:lnTo>
                    <a:pt x="0" y="140"/>
                  </a:lnTo>
                  <a:cubicBezTo>
                    <a:pt x="10" y="112"/>
                    <a:pt x="19" y="94"/>
                    <a:pt x="19" y="66"/>
                  </a:cubicBezTo>
                  <a:lnTo>
                    <a:pt x="19" y="29"/>
                  </a:lnTo>
                  <a:cubicBezTo>
                    <a:pt x="19" y="19"/>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50"/>
            <p:cNvSpPr/>
            <p:nvPr/>
          </p:nvSpPr>
          <p:spPr>
            <a:xfrm>
              <a:off x="4589725" y="3426325"/>
              <a:ext cx="4200" cy="3050"/>
            </a:xfrm>
            <a:custGeom>
              <a:rect b="b" l="l" r="r" t="t"/>
              <a:pathLst>
                <a:path extrusionOk="0" h="122" w="168">
                  <a:moveTo>
                    <a:pt x="168" y="0"/>
                  </a:moveTo>
                  <a:cubicBezTo>
                    <a:pt x="140" y="28"/>
                    <a:pt x="103" y="37"/>
                    <a:pt x="84" y="56"/>
                  </a:cubicBezTo>
                  <a:cubicBezTo>
                    <a:pt x="56" y="84"/>
                    <a:pt x="28" y="93"/>
                    <a:pt x="0" y="121"/>
                  </a:cubicBezTo>
                  <a:cubicBezTo>
                    <a:pt x="28" y="102"/>
                    <a:pt x="38" y="102"/>
                    <a:pt x="47" y="93"/>
                  </a:cubicBezTo>
                  <a:cubicBezTo>
                    <a:pt x="56" y="84"/>
                    <a:pt x="84" y="84"/>
                    <a:pt x="93" y="75"/>
                  </a:cubicBezTo>
                  <a:cubicBezTo>
                    <a:pt x="121" y="56"/>
                    <a:pt x="149" y="3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50"/>
            <p:cNvSpPr/>
            <p:nvPr/>
          </p:nvSpPr>
          <p:spPr>
            <a:xfrm>
              <a:off x="4590650" y="3424925"/>
              <a:ext cx="2825" cy="2350"/>
            </a:xfrm>
            <a:custGeom>
              <a:rect b="b" l="l" r="r" t="t"/>
              <a:pathLst>
                <a:path extrusionOk="0" h="94" w="113">
                  <a:moveTo>
                    <a:pt x="112" y="0"/>
                  </a:moveTo>
                  <a:lnTo>
                    <a:pt x="112" y="0"/>
                  </a:lnTo>
                  <a:cubicBezTo>
                    <a:pt x="103" y="10"/>
                    <a:pt x="94" y="10"/>
                    <a:pt x="84" y="19"/>
                  </a:cubicBezTo>
                  <a:cubicBezTo>
                    <a:pt x="84" y="38"/>
                    <a:pt x="66" y="38"/>
                    <a:pt x="56" y="47"/>
                  </a:cubicBezTo>
                  <a:cubicBezTo>
                    <a:pt x="38" y="56"/>
                    <a:pt x="19" y="84"/>
                    <a:pt x="1" y="93"/>
                  </a:cubicBezTo>
                  <a:lnTo>
                    <a:pt x="38" y="93"/>
                  </a:lnTo>
                  <a:cubicBezTo>
                    <a:pt x="47" y="84"/>
                    <a:pt x="56" y="84"/>
                    <a:pt x="66" y="66"/>
                  </a:cubicBezTo>
                  <a:cubicBezTo>
                    <a:pt x="94" y="47"/>
                    <a:pt x="103"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50"/>
            <p:cNvSpPr/>
            <p:nvPr/>
          </p:nvSpPr>
          <p:spPr>
            <a:xfrm>
              <a:off x="4591125" y="3421450"/>
              <a:ext cx="1175" cy="3725"/>
            </a:xfrm>
            <a:custGeom>
              <a:rect b="b" l="l" r="r" t="t"/>
              <a:pathLst>
                <a:path extrusionOk="0" h="149" w="47">
                  <a:moveTo>
                    <a:pt x="47" y="0"/>
                  </a:moveTo>
                  <a:lnTo>
                    <a:pt x="19" y="65"/>
                  </a:lnTo>
                  <a:cubicBezTo>
                    <a:pt x="19" y="102"/>
                    <a:pt x="0" y="130"/>
                    <a:pt x="0" y="149"/>
                  </a:cubicBezTo>
                  <a:cubicBezTo>
                    <a:pt x="28" y="139"/>
                    <a:pt x="37" y="112"/>
                    <a:pt x="37" y="65"/>
                  </a:cubicBezTo>
                  <a:cubicBezTo>
                    <a:pt x="37" y="56"/>
                    <a:pt x="47" y="47"/>
                    <a:pt x="47" y="37"/>
                  </a:cubicBezTo>
                  <a:lnTo>
                    <a:pt x="4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50"/>
            <p:cNvSpPr/>
            <p:nvPr/>
          </p:nvSpPr>
          <p:spPr>
            <a:xfrm>
              <a:off x="4593200" y="3421450"/>
              <a:ext cx="2125" cy="2575"/>
            </a:xfrm>
            <a:custGeom>
              <a:rect b="b" l="l" r="r" t="t"/>
              <a:pathLst>
                <a:path extrusionOk="0" h="103" w="85">
                  <a:moveTo>
                    <a:pt x="84" y="0"/>
                  </a:moveTo>
                  <a:cubicBezTo>
                    <a:pt x="57" y="9"/>
                    <a:pt x="47" y="19"/>
                    <a:pt x="38" y="47"/>
                  </a:cubicBezTo>
                  <a:cubicBezTo>
                    <a:pt x="10" y="56"/>
                    <a:pt x="1" y="74"/>
                    <a:pt x="1" y="102"/>
                  </a:cubicBezTo>
                  <a:cubicBezTo>
                    <a:pt x="10" y="93"/>
                    <a:pt x="38" y="84"/>
                    <a:pt x="47" y="56"/>
                  </a:cubicBezTo>
                  <a:cubicBezTo>
                    <a:pt x="75" y="47"/>
                    <a:pt x="84" y="19"/>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50"/>
            <p:cNvSpPr/>
            <p:nvPr/>
          </p:nvSpPr>
          <p:spPr>
            <a:xfrm>
              <a:off x="4595300" y="3421675"/>
              <a:ext cx="2575" cy="3500"/>
            </a:xfrm>
            <a:custGeom>
              <a:rect b="b" l="l" r="r" t="t"/>
              <a:pathLst>
                <a:path extrusionOk="0" h="140" w="103">
                  <a:moveTo>
                    <a:pt x="103" y="0"/>
                  </a:moveTo>
                  <a:cubicBezTo>
                    <a:pt x="84" y="10"/>
                    <a:pt x="65" y="38"/>
                    <a:pt x="47" y="56"/>
                  </a:cubicBezTo>
                  <a:cubicBezTo>
                    <a:pt x="19" y="84"/>
                    <a:pt x="10" y="121"/>
                    <a:pt x="0" y="140"/>
                  </a:cubicBezTo>
                  <a:lnTo>
                    <a:pt x="56" y="84"/>
                  </a:lnTo>
                  <a:cubicBezTo>
                    <a:pt x="84" y="56"/>
                    <a:pt x="93" y="38"/>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50"/>
            <p:cNvSpPr/>
            <p:nvPr/>
          </p:nvSpPr>
          <p:spPr>
            <a:xfrm>
              <a:off x="4574150" y="3401475"/>
              <a:ext cx="1425" cy="5825"/>
            </a:xfrm>
            <a:custGeom>
              <a:rect b="b" l="l" r="r" t="t"/>
              <a:pathLst>
                <a:path extrusionOk="0" h="233" w="57">
                  <a:moveTo>
                    <a:pt x="57" y="0"/>
                  </a:moveTo>
                  <a:cubicBezTo>
                    <a:pt x="47" y="19"/>
                    <a:pt x="47" y="28"/>
                    <a:pt x="20" y="56"/>
                  </a:cubicBezTo>
                  <a:cubicBezTo>
                    <a:pt x="20" y="74"/>
                    <a:pt x="10" y="93"/>
                    <a:pt x="10" y="112"/>
                  </a:cubicBezTo>
                  <a:cubicBezTo>
                    <a:pt x="1" y="149"/>
                    <a:pt x="1" y="195"/>
                    <a:pt x="20" y="232"/>
                  </a:cubicBezTo>
                  <a:lnTo>
                    <a:pt x="20" y="167"/>
                  </a:lnTo>
                  <a:cubicBezTo>
                    <a:pt x="29" y="149"/>
                    <a:pt x="29" y="139"/>
                    <a:pt x="29" y="112"/>
                  </a:cubicBezTo>
                  <a:cubicBezTo>
                    <a:pt x="47" y="65"/>
                    <a:pt x="47" y="28"/>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50"/>
            <p:cNvSpPr/>
            <p:nvPr/>
          </p:nvSpPr>
          <p:spPr>
            <a:xfrm>
              <a:off x="4575550" y="3403800"/>
              <a:ext cx="500" cy="4425"/>
            </a:xfrm>
            <a:custGeom>
              <a:rect b="b" l="l" r="r" t="t"/>
              <a:pathLst>
                <a:path extrusionOk="0" h="177" w="20">
                  <a:moveTo>
                    <a:pt x="19" y="0"/>
                  </a:moveTo>
                  <a:cubicBezTo>
                    <a:pt x="10" y="9"/>
                    <a:pt x="10" y="28"/>
                    <a:pt x="1" y="46"/>
                  </a:cubicBezTo>
                  <a:lnTo>
                    <a:pt x="1" y="84"/>
                  </a:lnTo>
                  <a:cubicBezTo>
                    <a:pt x="1" y="121"/>
                    <a:pt x="1" y="158"/>
                    <a:pt x="19" y="177"/>
                  </a:cubicBezTo>
                  <a:lnTo>
                    <a:pt x="19" y="130"/>
                  </a:lnTo>
                  <a:lnTo>
                    <a:pt x="19" y="84"/>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50"/>
            <p:cNvSpPr/>
            <p:nvPr/>
          </p:nvSpPr>
          <p:spPr>
            <a:xfrm>
              <a:off x="4576950" y="3406350"/>
              <a:ext cx="1175" cy="4900"/>
            </a:xfrm>
            <a:custGeom>
              <a:rect b="b" l="l" r="r" t="t"/>
              <a:pathLst>
                <a:path extrusionOk="0" h="196" w="47">
                  <a:moveTo>
                    <a:pt x="10" y="0"/>
                  </a:moveTo>
                  <a:cubicBezTo>
                    <a:pt x="0" y="37"/>
                    <a:pt x="0" y="65"/>
                    <a:pt x="10" y="102"/>
                  </a:cubicBezTo>
                  <a:cubicBezTo>
                    <a:pt x="10" y="112"/>
                    <a:pt x="28" y="140"/>
                    <a:pt x="28" y="149"/>
                  </a:cubicBezTo>
                  <a:cubicBezTo>
                    <a:pt x="28" y="158"/>
                    <a:pt x="38" y="186"/>
                    <a:pt x="47" y="195"/>
                  </a:cubicBezTo>
                  <a:lnTo>
                    <a:pt x="47" y="149"/>
                  </a:lnTo>
                  <a:cubicBezTo>
                    <a:pt x="38" y="140"/>
                    <a:pt x="38" y="112"/>
                    <a:pt x="38" y="102"/>
                  </a:cubicBezTo>
                  <a:cubicBezTo>
                    <a:pt x="28" y="65"/>
                    <a:pt x="28"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50"/>
            <p:cNvSpPr/>
            <p:nvPr/>
          </p:nvSpPr>
          <p:spPr>
            <a:xfrm>
              <a:off x="4575800" y="3410300"/>
              <a:ext cx="1875" cy="4650"/>
            </a:xfrm>
            <a:custGeom>
              <a:rect b="b" l="l" r="r" t="t"/>
              <a:pathLst>
                <a:path extrusionOk="0" h="186" w="75">
                  <a:moveTo>
                    <a:pt x="0" y="0"/>
                  </a:moveTo>
                  <a:cubicBezTo>
                    <a:pt x="0" y="47"/>
                    <a:pt x="9" y="74"/>
                    <a:pt x="9" y="93"/>
                  </a:cubicBezTo>
                  <a:cubicBezTo>
                    <a:pt x="28" y="112"/>
                    <a:pt x="28" y="130"/>
                    <a:pt x="37" y="140"/>
                  </a:cubicBezTo>
                  <a:cubicBezTo>
                    <a:pt x="46" y="167"/>
                    <a:pt x="56" y="177"/>
                    <a:pt x="74" y="186"/>
                  </a:cubicBezTo>
                  <a:lnTo>
                    <a:pt x="56" y="140"/>
                  </a:lnTo>
                  <a:cubicBezTo>
                    <a:pt x="56" y="130"/>
                    <a:pt x="46" y="112"/>
                    <a:pt x="46" y="93"/>
                  </a:cubicBezTo>
                  <a:cubicBezTo>
                    <a:pt x="37" y="65"/>
                    <a:pt x="28"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50"/>
            <p:cNvSpPr/>
            <p:nvPr/>
          </p:nvSpPr>
          <p:spPr>
            <a:xfrm>
              <a:off x="4578350" y="3413775"/>
              <a:ext cx="1650" cy="4900"/>
            </a:xfrm>
            <a:custGeom>
              <a:rect b="b" l="l" r="r" t="t"/>
              <a:pathLst>
                <a:path extrusionOk="0" h="196" w="66">
                  <a:moveTo>
                    <a:pt x="19" y="1"/>
                  </a:moveTo>
                  <a:cubicBezTo>
                    <a:pt x="0" y="38"/>
                    <a:pt x="19" y="75"/>
                    <a:pt x="19" y="93"/>
                  </a:cubicBezTo>
                  <a:cubicBezTo>
                    <a:pt x="19" y="121"/>
                    <a:pt x="19" y="140"/>
                    <a:pt x="28" y="149"/>
                  </a:cubicBezTo>
                  <a:cubicBezTo>
                    <a:pt x="37" y="168"/>
                    <a:pt x="47" y="186"/>
                    <a:pt x="65" y="196"/>
                  </a:cubicBezTo>
                  <a:cubicBezTo>
                    <a:pt x="65" y="186"/>
                    <a:pt x="47" y="168"/>
                    <a:pt x="47" y="149"/>
                  </a:cubicBezTo>
                  <a:lnTo>
                    <a:pt x="37" y="112"/>
                  </a:lnTo>
                  <a:cubicBezTo>
                    <a:pt x="37" y="75"/>
                    <a:pt x="28"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50"/>
            <p:cNvSpPr/>
            <p:nvPr/>
          </p:nvSpPr>
          <p:spPr>
            <a:xfrm>
              <a:off x="4587625" y="3405175"/>
              <a:ext cx="725" cy="2350"/>
            </a:xfrm>
            <a:custGeom>
              <a:rect b="b" l="l" r="r" t="t"/>
              <a:pathLst>
                <a:path extrusionOk="0" h="94" w="29">
                  <a:moveTo>
                    <a:pt x="19" y="1"/>
                  </a:moveTo>
                  <a:cubicBezTo>
                    <a:pt x="1" y="10"/>
                    <a:pt x="1" y="38"/>
                    <a:pt x="1" y="47"/>
                  </a:cubicBezTo>
                  <a:cubicBezTo>
                    <a:pt x="1" y="57"/>
                    <a:pt x="1" y="75"/>
                    <a:pt x="19" y="94"/>
                  </a:cubicBezTo>
                  <a:cubicBezTo>
                    <a:pt x="29" y="75"/>
                    <a:pt x="29" y="57"/>
                    <a:pt x="29" y="47"/>
                  </a:cubicBezTo>
                  <a:cubicBezTo>
                    <a:pt x="29" y="29"/>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50"/>
            <p:cNvSpPr/>
            <p:nvPr/>
          </p:nvSpPr>
          <p:spPr>
            <a:xfrm>
              <a:off x="4588575" y="3403325"/>
              <a:ext cx="700" cy="2350"/>
            </a:xfrm>
            <a:custGeom>
              <a:rect b="b" l="l" r="r" t="t"/>
              <a:pathLst>
                <a:path extrusionOk="0" h="94" w="28">
                  <a:moveTo>
                    <a:pt x="9" y="0"/>
                  </a:moveTo>
                  <a:cubicBezTo>
                    <a:pt x="0" y="19"/>
                    <a:pt x="0" y="28"/>
                    <a:pt x="0" y="47"/>
                  </a:cubicBezTo>
                  <a:cubicBezTo>
                    <a:pt x="0" y="65"/>
                    <a:pt x="0" y="84"/>
                    <a:pt x="9" y="93"/>
                  </a:cubicBezTo>
                  <a:cubicBezTo>
                    <a:pt x="28" y="84"/>
                    <a:pt x="28" y="65"/>
                    <a:pt x="28" y="47"/>
                  </a:cubicBezTo>
                  <a:cubicBezTo>
                    <a:pt x="28" y="38"/>
                    <a:pt x="28" y="1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50"/>
            <p:cNvSpPr/>
            <p:nvPr/>
          </p:nvSpPr>
          <p:spPr>
            <a:xfrm>
              <a:off x="4580675" y="3420750"/>
              <a:ext cx="1650" cy="3275"/>
            </a:xfrm>
            <a:custGeom>
              <a:rect b="b" l="l" r="r" t="t"/>
              <a:pathLst>
                <a:path extrusionOk="0" h="131" w="66">
                  <a:moveTo>
                    <a:pt x="0" y="0"/>
                  </a:moveTo>
                  <a:cubicBezTo>
                    <a:pt x="0" y="28"/>
                    <a:pt x="19" y="47"/>
                    <a:pt x="19" y="75"/>
                  </a:cubicBezTo>
                  <a:cubicBezTo>
                    <a:pt x="28" y="84"/>
                    <a:pt x="28" y="93"/>
                    <a:pt x="37" y="112"/>
                  </a:cubicBezTo>
                  <a:cubicBezTo>
                    <a:pt x="37" y="121"/>
                    <a:pt x="47" y="121"/>
                    <a:pt x="65" y="130"/>
                  </a:cubicBezTo>
                  <a:cubicBezTo>
                    <a:pt x="47" y="112"/>
                    <a:pt x="47" y="84"/>
                    <a:pt x="37" y="65"/>
                  </a:cubicBezTo>
                  <a:cubicBezTo>
                    <a:pt x="28"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50"/>
            <p:cNvSpPr/>
            <p:nvPr/>
          </p:nvSpPr>
          <p:spPr>
            <a:xfrm>
              <a:off x="4600400" y="3422575"/>
              <a:ext cx="33950" cy="35775"/>
            </a:xfrm>
            <a:custGeom>
              <a:rect b="b" l="l" r="r" t="t"/>
              <a:pathLst>
                <a:path extrusionOk="0" h="1431" w="1358">
                  <a:moveTo>
                    <a:pt x="686" y="1"/>
                  </a:moveTo>
                  <a:cubicBezTo>
                    <a:pt x="681" y="1"/>
                    <a:pt x="675" y="1"/>
                    <a:pt x="670" y="2"/>
                  </a:cubicBezTo>
                  <a:cubicBezTo>
                    <a:pt x="586" y="11"/>
                    <a:pt x="540" y="104"/>
                    <a:pt x="512" y="187"/>
                  </a:cubicBezTo>
                  <a:cubicBezTo>
                    <a:pt x="493" y="280"/>
                    <a:pt x="503" y="364"/>
                    <a:pt x="465" y="438"/>
                  </a:cubicBezTo>
                  <a:cubicBezTo>
                    <a:pt x="447" y="373"/>
                    <a:pt x="410" y="290"/>
                    <a:pt x="354" y="234"/>
                  </a:cubicBezTo>
                  <a:cubicBezTo>
                    <a:pt x="314" y="194"/>
                    <a:pt x="249" y="163"/>
                    <a:pt x="192" y="163"/>
                  </a:cubicBezTo>
                  <a:cubicBezTo>
                    <a:pt x="170" y="163"/>
                    <a:pt x="149" y="168"/>
                    <a:pt x="131" y="178"/>
                  </a:cubicBezTo>
                  <a:cubicBezTo>
                    <a:pt x="19" y="234"/>
                    <a:pt x="1" y="392"/>
                    <a:pt x="38" y="522"/>
                  </a:cubicBezTo>
                  <a:cubicBezTo>
                    <a:pt x="112" y="838"/>
                    <a:pt x="270" y="1135"/>
                    <a:pt x="484" y="1386"/>
                  </a:cubicBezTo>
                  <a:cubicBezTo>
                    <a:pt x="507" y="1418"/>
                    <a:pt x="537" y="1430"/>
                    <a:pt x="570" y="1430"/>
                  </a:cubicBezTo>
                  <a:cubicBezTo>
                    <a:pt x="632" y="1430"/>
                    <a:pt x="702" y="1388"/>
                    <a:pt x="744" y="1358"/>
                  </a:cubicBezTo>
                  <a:cubicBezTo>
                    <a:pt x="1004" y="1182"/>
                    <a:pt x="1209" y="940"/>
                    <a:pt x="1311" y="643"/>
                  </a:cubicBezTo>
                  <a:cubicBezTo>
                    <a:pt x="1339" y="550"/>
                    <a:pt x="1357" y="438"/>
                    <a:pt x="1339" y="345"/>
                  </a:cubicBezTo>
                  <a:cubicBezTo>
                    <a:pt x="1311" y="252"/>
                    <a:pt x="1218" y="178"/>
                    <a:pt x="1125" y="178"/>
                  </a:cubicBezTo>
                  <a:cubicBezTo>
                    <a:pt x="1023" y="178"/>
                    <a:pt x="949" y="271"/>
                    <a:pt x="883" y="364"/>
                  </a:cubicBezTo>
                  <a:cubicBezTo>
                    <a:pt x="883" y="280"/>
                    <a:pt x="883" y="187"/>
                    <a:pt x="856" y="113"/>
                  </a:cubicBezTo>
                  <a:cubicBezTo>
                    <a:pt x="830" y="53"/>
                    <a:pt x="756" y="1"/>
                    <a:pt x="6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50"/>
            <p:cNvSpPr/>
            <p:nvPr/>
          </p:nvSpPr>
          <p:spPr>
            <a:xfrm>
              <a:off x="4600400" y="3421825"/>
              <a:ext cx="34875" cy="36450"/>
            </a:xfrm>
            <a:custGeom>
              <a:rect b="b" l="l" r="r" t="t"/>
              <a:pathLst>
                <a:path extrusionOk="0" h="1458" w="1395">
                  <a:moveTo>
                    <a:pt x="1103" y="1083"/>
                  </a:moveTo>
                  <a:cubicBezTo>
                    <a:pt x="1056" y="1138"/>
                    <a:pt x="1007" y="1190"/>
                    <a:pt x="958" y="1239"/>
                  </a:cubicBezTo>
                  <a:cubicBezTo>
                    <a:pt x="1011" y="1190"/>
                    <a:pt x="1059" y="1138"/>
                    <a:pt x="1103" y="1083"/>
                  </a:cubicBezTo>
                  <a:close/>
                  <a:moveTo>
                    <a:pt x="687" y="0"/>
                  </a:moveTo>
                  <a:cubicBezTo>
                    <a:pt x="675" y="0"/>
                    <a:pt x="663" y="1"/>
                    <a:pt x="651" y="4"/>
                  </a:cubicBezTo>
                  <a:cubicBezTo>
                    <a:pt x="605" y="22"/>
                    <a:pt x="568" y="50"/>
                    <a:pt x="549" y="87"/>
                  </a:cubicBezTo>
                  <a:cubicBezTo>
                    <a:pt x="521" y="124"/>
                    <a:pt x="503" y="171"/>
                    <a:pt x="503" y="217"/>
                  </a:cubicBezTo>
                  <a:cubicBezTo>
                    <a:pt x="493" y="282"/>
                    <a:pt x="493" y="347"/>
                    <a:pt x="475" y="403"/>
                  </a:cubicBezTo>
                  <a:cubicBezTo>
                    <a:pt x="456" y="347"/>
                    <a:pt x="419" y="301"/>
                    <a:pt x="382" y="255"/>
                  </a:cubicBezTo>
                  <a:cubicBezTo>
                    <a:pt x="363" y="217"/>
                    <a:pt x="326" y="190"/>
                    <a:pt x="280" y="180"/>
                  </a:cubicBezTo>
                  <a:cubicBezTo>
                    <a:pt x="253" y="174"/>
                    <a:pt x="222" y="167"/>
                    <a:pt x="190" y="167"/>
                  </a:cubicBezTo>
                  <a:cubicBezTo>
                    <a:pt x="177" y="167"/>
                    <a:pt x="163" y="168"/>
                    <a:pt x="149" y="171"/>
                  </a:cubicBezTo>
                  <a:cubicBezTo>
                    <a:pt x="103" y="180"/>
                    <a:pt x="75" y="208"/>
                    <a:pt x="47" y="236"/>
                  </a:cubicBezTo>
                  <a:cubicBezTo>
                    <a:pt x="29" y="273"/>
                    <a:pt x="10" y="310"/>
                    <a:pt x="10" y="357"/>
                  </a:cubicBezTo>
                  <a:cubicBezTo>
                    <a:pt x="1" y="440"/>
                    <a:pt x="29" y="515"/>
                    <a:pt x="38" y="589"/>
                  </a:cubicBezTo>
                  <a:cubicBezTo>
                    <a:pt x="84" y="738"/>
                    <a:pt x="140" y="877"/>
                    <a:pt x="215" y="1016"/>
                  </a:cubicBezTo>
                  <a:cubicBezTo>
                    <a:pt x="280" y="1156"/>
                    <a:pt x="372" y="1286"/>
                    <a:pt x="475" y="1397"/>
                  </a:cubicBezTo>
                  <a:cubicBezTo>
                    <a:pt x="372" y="1286"/>
                    <a:pt x="289" y="1156"/>
                    <a:pt x="224" y="1016"/>
                  </a:cubicBezTo>
                  <a:cubicBezTo>
                    <a:pt x="149" y="877"/>
                    <a:pt x="94" y="738"/>
                    <a:pt x="57" y="589"/>
                  </a:cubicBezTo>
                  <a:cubicBezTo>
                    <a:pt x="38" y="515"/>
                    <a:pt x="29" y="440"/>
                    <a:pt x="38" y="366"/>
                  </a:cubicBezTo>
                  <a:cubicBezTo>
                    <a:pt x="38" y="329"/>
                    <a:pt x="47" y="301"/>
                    <a:pt x="75" y="264"/>
                  </a:cubicBezTo>
                  <a:cubicBezTo>
                    <a:pt x="94" y="227"/>
                    <a:pt x="122" y="217"/>
                    <a:pt x="149" y="208"/>
                  </a:cubicBezTo>
                  <a:cubicBezTo>
                    <a:pt x="161" y="202"/>
                    <a:pt x="173" y="200"/>
                    <a:pt x="184" y="200"/>
                  </a:cubicBezTo>
                  <a:cubicBezTo>
                    <a:pt x="210" y="200"/>
                    <a:pt x="235" y="211"/>
                    <a:pt x="261" y="217"/>
                  </a:cubicBezTo>
                  <a:cubicBezTo>
                    <a:pt x="289" y="227"/>
                    <a:pt x="317" y="255"/>
                    <a:pt x="354" y="273"/>
                  </a:cubicBezTo>
                  <a:cubicBezTo>
                    <a:pt x="400" y="329"/>
                    <a:pt x="428" y="403"/>
                    <a:pt x="456" y="468"/>
                  </a:cubicBezTo>
                  <a:lnTo>
                    <a:pt x="475" y="515"/>
                  </a:lnTo>
                  <a:lnTo>
                    <a:pt x="503" y="468"/>
                  </a:lnTo>
                  <a:cubicBezTo>
                    <a:pt x="540" y="394"/>
                    <a:pt x="540" y="301"/>
                    <a:pt x="549" y="227"/>
                  </a:cubicBezTo>
                  <a:cubicBezTo>
                    <a:pt x="558" y="190"/>
                    <a:pt x="568" y="162"/>
                    <a:pt x="595" y="124"/>
                  </a:cubicBezTo>
                  <a:cubicBezTo>
                    <a:pt x="614" y="87"/>
                    <a:pt x="642" y="69"/>
                    <a:pt x="679" y="50"/>
                  </a:cubicBezTo>
                  <a:cubicBezTo>
                    <a:pt x="686" y="48"/>
                    <a:pt x="694" y="47"/>
                    <a:pt x="702" y="47"/>
                  </a:cubicBezTo>
                  <a:cubicBezTo>
                    <a:pt x="726" y="47"/>
                    <a:pt x="753" y="57"/>
                    <a:pt x="781" y="78"/>
                  </a:cubicBezTo>
                  <a:cubicBezTo>
                    <a:pt x="818" y="97"/>
                    <a:pt x="837" y="124"/>
                    <a:pt x="846" y="162"/>
                  </a:cubicBezTo>
                  <a:cubicBezTo>
                    <a:pt x="883" y="227"/>
                    <a:pt x="883" y="310"/>
                    <a:pt x="883" y="394"/>
                  </a:cubicBezTo>
                  <a:lnTo>
                    <a:pt x="883" y="468"/>
                  </a:lnTo>
                  <a:lnTo>
                    <a:pt x="930" y="413"/>
                  </a:lnTo>
                  <a:cubicBezTo>
                    <a:pt x="958" y="375"/>
                    <a:pt x="976" y="347"/>
                    <a:pt x="1014" y="310"/>
                  </a:cubicBezTo>
                  <a:cubicBezTo>
                    <a:pt x="1041" y="273"/>
                    <a:pt x="1069" y="255"/>
                    <a:pt x="1116" y="236"/>
                  </a:cubicBezTo>
                  <a:cubicBezTo>
                    <a:pt x="1134" y="231"/>
                    <a:pt x="1155" y="229"/>
                    <a:pt x="1176" y="229"/>
                  </a:cubicBezTo>
                  <a:cubicBezTo>
                    <a:pt x="1197" y="229"/>
                    <a:pt x="1218" y="231"/>
                    <a:pt x="1237" y="236"/>
                  </a:cubicBezTo>
                  <a:cubicBezTo>
                    <a:pt x="1274" y="255"/>
                    <a:pt x="1302" y="282"/>
                    <a:pt x="1329" y="320"/>
                  </a:cubicBezTo>
                  <a:cubicBezTo>
                    <a:pt x="1348" y="357"/>
                    <a:pt x="1357" y="403"/>
                    <a:pt x="1357" y="440"/>
                  </a:cubicBezTo>
                  <a:cubicBezTo>
                    <a:pt x="1357" y="487"/>
                    <a:pt x="1357" y="515"/>
                    <a:pt x="1348" y="561"/>
                  </a:cubicBezTo>
                  <a:cubicBezTo>
                    <a:pt x="1339" y="608"/>
                    <a:pt x="1329" y="645"/>
                    <a:pt x="1320" y="691"/>
                  </a:cubicBezTo>
                  <a:cubicBezTo>
                    <a:pt x="1302" y="738"/>
                    <a:pt x="1283" y="775"/>
                    <a:pt x="1274" y="821"/>
                  </a:cubicBezTo>
                  <a:cubicBezTo>
                    <a:pt x="1224" y="915"/>
                    <a:pt x="1168" y="1002"/>
                    <a:pt x="1103" y="1083"/>
                  </a:cubicBezTo>
                  <a:lnTo>
                    <a:pt x="1103" y="1083"/>
                  </a:lnTo>
                  <a:cubicBezTo>
                    <a:pt x="1172" y="1002"/>
                    <a:pt x="1237" y="915"/>
                    <a:pt x="1292" y="821"/>
                  </a:cubicBezTo>
                  <a:cubicBezTo>
                    <a:pt x="1320" y="784"/>
                    <a:pt x="1329" y="738"/>
                    <a:pt x="1348" y="691"/>
                  </a:cubicBezTo>
                  <a:cubicBezTo>
                    <a:pt x="1357" y="645"/>
                    <a:pt x="1385" y="608"/>
                    <a:pt x="1394" y="561"/>
                  </a:cubicBezTo>
                  <a:cubicBezTo>
                    <a:pt x="1376" y="533"/>
                    <a:pt x="1376" y="487"/>
                    <a:pt x="1376" y="440"/>
                  </a:cubicBezTo>
                  <a:cubicBezTo>
                    <a:pt x="1376" y="394"/>
                    <a:pt x="1367" y="347"/>
                    <a:pt x="1329" y="292"/>
                  </a:cubicBezTo>
                  <a:cubicBezTo>
                    <a:pt x="1302" y="264"/>
                    <a:pt x="1274" y="217"/>
                    <a:pt x="1218" y="208"/>
                  </a:cubicBezTo>
                  <a:cubicBezTo>
                    <a:pt x="1188" y="190"/>
                    <a:pt x="1159" y="184"/>
                    <a:pt x="1130" y="184"/>
                  </a:cubicBezTo>
                  <a:cubicBezTo>
                    <a:pt x="1113" y="184"/>
                    <a:pt x="1096" y="186"/>
                    <a:pt x="1079" y="190"/>
                  </a:cubicBezTo>
                  <a:cubicBezTo>
                    <a:pt x="1032" y="208"/>
                    <a:pt x="1004" y="236"/>
                    <a:pt x="967" y="273"/>
                  </a:cubicBezTo>
                  <a:lnTo>
                    <a:pt x="921" y="320"/>
                  </a:lnTo>
                  <a:lnTo>
                    <a:pt x="921" y="264"/>
                  </a:lnTo>
                  <a:cubicBezTo>
                    <a:pt x="921" y="217"/>
                    <a:pt x="911" y="180"/>
                    <a:pt x="883" y="134"/>
                  </a:cubicBezTo>
                  <a:cubicBezTo>
                    <a:pt x="865" y="87"/>
                    <a:pt x="837" y="50"/>
                    <a:pt x="791" y="32"/>
                  </a:cubicBezTo>
                  <a:cubicBezTo>
                    <a:pt x="763" y="11"/>
                    <a:pt x="724" y="0"/>
                    <a:pt x="687" y="0"/>
                  </a:cubicBezTo>
                  <a:close/>
                  <a:moveTo>
                    <a:pt x="744" y="1397"/>
                  </a:moveTo>
                  <a:lnTo>
                    <a:pt x="744" y="1397"/>
                  </a:lnTo>
                  <a:cubicBezTo>
                    <a:pt x="713" y="1416"/>
                    <a:pt x="690" y="1430"/>
                    <a:pt x="665" y="1438"/>
                  </a:cubicBezTo>
                  <a:lnTo>
                    <a:pt x="665" y="1438"/>
                  </a:lnTo>
                  <a:cubicBezTo>
                    <a:pt x="695" y="1430"/>
                    <a:pt x="726" y="1416"/>
                    <a:pt x="744" y="1397"/>
                  </a:cubicBezTo>
                  <a:close/>
                  <a:moveTo>
                    <a:pt x="493" y="1416"/>
                  </a:moveTo>
                  <a:cubicBezTo>
                    <a:pt x="503" y="1434"/>
                    <a:pt x="530" y="1444"/>
                    <a:pt x="549" y="1444"/>
                  </a:cubicBezTo>
                  <a:cubicBezTo>
                    <a:pt x="530" y="1434"/>
                    <a:pt x="512" y="1425"/>
                    <a:pt x="493" y="1416"/>
                  </a:cubicBezTo>
                  <a:close/>
                  <a:moveTo>
                    <a:pt x="665" y="1438"/>
                  </a:moveTo>
                  <a:cubicBezTo>
                    <a:pt x="650" y="1442"/>
                    <a:pt x="636" y="1444"/>
                    <a:pt x="623" y="1444"/>
                  </a:cubicBezTo>
                  <a:cubicBezTo>
                    <a:pt x="639" y="1444"/>
                    <a:pt x="652" y="1442"/>
                    <a:pt x="665" y="1438"/>
                  </a:cubicBezTo>
                  <a:close/>
                  <a:moveTo>
                    <a:pt x="549" y="1444"/>
                  </a:moveTo>
                  <a:cubicBezTo>
                    <a:pt x="563" y="1453"/>
                    <a:pt x="575" y="1458"/>
                    <a:pt x="586" y="1458"/>
                  </a:cubicBezTo>
                  <a:cubicBezTo>
                    <a:pt x="598" y="1458"/>
                    <a:pt x="609" y="1453"/>
                    <a:pt x="623" y="144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50"/>
            <p:cNvSpPr/>
            <p:nvPr/>
          </p:nvSpPr>
          <p:spPr>
            <a:xfrm>
              <a:off x="4612475" y="3433525"/>
              <a:ext cx="1650" cy="24400"/>
            </a:xfrm>
            <a:custGeom>
              <a:rect b="b" l="l" r="r" t="t"/>
              <a:pathLst>
                <a:path extrusionOk="0" h="976" w="66">
                  <a:moveTo>
                    <a:pt x="1" y="0"/>
                  </a:moveTo>
                  <a:cubicBezTo>
                    <a:pt x="1" y="84"/>
                    <a:pt x="10" y="167"/>
                    <a:pt x="1" y="233"/>
                  </a:cubicBezTo>
                  <a:lnTo>
                    <a:pt x="20" y="483"/>
                  </a:lnTo>
                  <a:lnTo>
                    <a:pt x="47" y="725"/>
                  </a:lnTo>
                  <a:cubicBezTo>
                    <a:pt x="57" y="771"/>
                    <a:pt x="57" y="809"/>
                    <a:pt x="57" y="855"/>
                  </a:cubicBezTo>
                  <a:lnTo>
                    <a:pt x="57" y="976"/>
                  </a:lnTo>
                  <a:cubicBezTo>
                    <a:pt x="66" y="901"/>
                    <a:pt x="66" y="818"/>
                    <a:pt x="66" y="734"/>
                  </a:cubicBezTo>
                  <a:cubicBezTo>
                    <a:pt x="66" y="651"/>
                    <a:pt x="66" y="576"/>
                    <a:pt x="57" y="493"/>
                  </a:cubicBezTo>
                  <a:cubicBezTo>
                    <a:pt x="57" y="409"/>
                    <a:pt x="38" y="325"/>
                    <a:pt x="29" y="251"/>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50"/>
            <p:cNvSpPr/>
            <p:nvPr/>
          </p:nvSpPr>
          <p:spPr>
            <a:xfrm>
              <a:off x="4615275" y="3432125"/>
              <a:ext cx="7700" cy="26500"/>
            </a:xfrm>
            <a:custGeom>
              <a:rect b="b" l="l" r="r" t="t"/>
              <a:pathLst>
                <a:path extrusionOk="0" h="1060" w="308">
                  <a:moveTo>
                    <a:pt x="307" y="1"/>
                  </a:moveTo>
                  <a:cubicBezTo>
                    <a:pt x="270" y="84"/>
                    <a:pt x="242" y="168"/>
                    <a:pt x="214" y="270"/>
                  </a:cubicBezTo>
                  <a:cubicBezTo>
                    <a:pt x="186" y="354"/>
                    <a:pt x="149" y="428"/>
                    <a:pt x="131" y="521"/>
                  </a:cubicBezTo>
                  <a:cubicBezTo>
                    <a:pt x="103" y="614"/>
                    <a:pt x="84" y="697"/>
                    <a:pt x="56" y="790"/>
                  </a:cubicBezTo>
                  <a:cubicBezTo>
                    <a:pt x="38" y="883"/>
                    <a:pt x="10" y="967"/>
                    <a:pt x="0" y="1060"/>
                  </a:cubicBezTo>
                  <a:cubicBezTo>
                    <a:pt x="10" y="1022"/>
                    <a:pt x="28" y="976"/>
                    <a:pt x="38" y="930"/>
                  </a:cubicBezTo>
                  <a:cubicBezTo>
                    <a:pt x="47" y="892"/>
                    <a:pt x="56" y="846"/>
                    <a:pt x="75" y="800"/>
                  </a:cubicBezTo>
                  <a:lnTo>
                    <a:pt x="149" y="539"/>
                  </a:lnTo>
                  <a:lnTo>
                    <a:pt x="233" y="270"/>
                  </a:lnTo>
                  <a:cubicBezTo>
                    <a:pt x="261" y="177"/>
                    <a:pt x="279" y="93"/>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50"/>
            <p:cNvSpPr/>
            <p:nvPr/>
          </p:nvSpPr>
          <p:spPr>
            <a:xfrm>
              <a:off x="4614125" y="3442575"/>
              <a:ext cx="950" cy="7000"/>
            </a:xfrm>
            <a:custGeom>
              <a:rect b="b" l="l" r="r" t="t"/>
              <a:pathLst>
                <a:path extrusionOk="0" h="280" w="38">
                  <a:moveTo>
                    <a:pt x="9" y="1"/>
                  </a:moveTo>
                  <a:cubicBezTo>
                    <a:pt x="9" y="47"/>
                    <a:pt x="9" y="94"/>
                    <a:pt x="0" y="140"/>
                  </a:cubicBezTo>
                  <a:cubicBezTo>
                    <a:pt x="9" y="168"/>
                    <a:pt x="9" y="186"/>
                    <a:pt x="9" y="214"/>
                  </a:cubicBezTo>
                  <a:cubicBezTo>
                    <a:pt x="9" y="233"/>
                    <a:pt x="28" y="261"/>
                    <a:pt x="28" y="279"/>
                  </a:cubicBezTo>
                  <a:cubicBezTo>
                    <a:pt x="37" y="261"/>
                    <a:pt x="37" y="233"/>
                    <a:pt x="37" y="214"/>
                  </a:cubicBezTo>
                  <a:lnTo>
                    <a:pt x="37" y="140"/>
                  </a:lnTo>
                  <a:cubicBezTo>
                    <a:pt x="37" y="94"/>
                    <a:pt x="28" y="47"/>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50"/>
            <p:cNvSpPr/>
            <p:nvPr/>
          </p:nvSpPr>
          <p:spPr>
            <a:xfrm>
              <a:off x="4614800" y="3439800"/>
              <a:ext cx="1200" cy="4200"/>
            </a:xfrm>
            <a:custGeom>
              <a:rect b="b" l="l" r="r" t="t"/>
              <a:pathLst>
                <a:path extrusionOk="0" h="168" w="48">
                  <a:moveTo>
                    <a:pt x="1" y="0"/>
                  </a:moveTo>
                  <a:cubicBezTo>
                    <a:pt x="1" y="28"/>
                    <a:pt x="1" y="65"/>
                    <a:pt x="10" y="74"/>
                  </a:cubicBezTo>
                  <a:cubicBezTo>
                    <a:pt x="10" y="102"/>
                    <a:pt x="19" y="112"/>
                    <a:pt x="19" y="121"/>
                  </a:cubicBezTo>
                  <a:cubicBezTo>
                    <a:pt x="19" y="149"/>
                    <a:pt x="29" y="158"/>
                    <a:pt x="29" y="167"/>
                  </a:cubicBezTo>
                  <a:cubicBezTo>
                    <a:pt x="47" y="158"/>
                    <a:pt x="47" y="139"/>
                    <a:pt x="47" y="121"/>
                  </a:cubicBezTo>
                  <a:cubicBezTo>
                    <a:pt x="29" y="102"/>
                    <a:pt x="29" y="93"/>
                    <a:pt x="29" y="74"/>
                  </a:cubicBezTo>
                  <a:cubicBezTo>
                    <a:pt x="19" y="56"/>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50"/>
            <p:cNvSpPr/>
            <p:nvPr/>
          </p:nvSpPr>
          <p:spPr>
            <a:xfrm>
              <a:off x="4616425" y="3439325"/>
              <a:ext cx="500" cy="6750"/>
            </a:xfrm>
            <a:custGeom>
              <a:rect b="b" l="l" r="r" t="t"/>
              <a:pathLst>
                <a:path extrusionOk="0" h="270" w="20">
                  <a:moveTo>
                    <a:pt x="10" y="1"/>
                  </a:moveTo>
                  <a:cubicBezTo>
                    <a:pt x="10" y="47"/>
                    <a:pt x="1" y="93"/>
                    <a:pt x="10" y="140"/>
                  </a:cubicBezTo>
                  <a:lnTo>
                    <a:pt x="10" y="270"/>
                  </a:lnTo>
                  <a:cubicBezTo>
                    <a:pt x="10" y="251"/>
                    <a:pt x="19" y="224"/>
                    <a:pt x="19" y="205"/>
                  </a:cubicBezTo>
                  <a:lnTo>
                    <a:pt x="19" y="131"/>
                  </a:lnTo>
                  <a:cubicBezTo>
                    <a:pt x="19" y="93"/>
                    <a:pt x="1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50"/>
            <p:cNvSpPr/>
            <p:nvPr/>
          </p:nvSpPr>
          <p:spPr>
            <a:xfrm>
              <a:off x="4615500" y="3448375"/>
              <a:ext cx="725" cy="4225"/>
            </a:xfrm>
            <a:custGeom>
              <a:rect b="b" l="l" r="r" t="t"/>
              <a:pathLst>
                <a:path extrusionOk="0" h="169" w="29">
                  <a:moveTo>
                    <a:pt x="29" y="1"/>
                  </a:moveTo>
                  <a:cubicBezTo>
                    <a:pt x="19" y="29"/>
                    <a:pt x="1" y="47"/>
                    <a:pt x="1" y="84"/>
                  </a:cubicBezTo>
                  <a:lnTo>
                    <a:pt x="1" y="168"/>
                  </a:lnTo>
                  <a:cubicBezTo>
                    <a:pt x="19" y="140"/>
                    <a:pt x="29" y="103"/>
                    <a:pt x="29" y="84"/>
                  </a:cubicBezTo>
                  <a:lnTo>
                    <a:pt x="2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50"/>
            <p:cNvSpPr/>
            <p:nvPr/>
          </p:nvSpPr>
          <p:spPr>
            <a:xfrm>
              <a:off x="4619925" y="3425850"/>
              <a:ext cx="1175" cy="5825"/>
            </a:xfrm>
            <a:custGeom>
              <a:rect b="b" l="l" r="r" t="t"/>
              <a:pathLst>
                <a:path extrusionOk="0" h="233" w="47">
                  <a:moveTo>
                    <a:pt x="0" y="1"/>
                  </a:moveTo>
                  <a:cubicBezTo>
                    <a:pt x="0" y="47"/>
                    <a:pt x="0" y="75"/>
                    <a:pt x="10" y="112"/>
                  </a:cubicBezTo>
                  <a:cubicBezTo>
                    <a:pt x="10" y="140"/>
                    <a:pt x="28" y="149"/>
                    <a:pt x="28" y="168"/>
                  </a:cubicBezTo>
                  <a:cubicBezTo>
                    <a:pt x="28" y="196"/>
                    <a:pt x="37" y="205"/>
                    <a:pt x="37" y="233"/>
                  </a:cubicBezTo>
                  <a:cubicBezTo>
                    <a:pt x="47" y="214"/>
                    <a:pt x="47" y="196"/>
                    <a:pt x="47" y="168"/>
                  </a:cubicBezTo>
                  <a:cubicBezTo>
                    <a:pt x="47" y="159"/>
                    <a:pt x="37" y="140"/>
                    <a:pt x="37" y="112"/>
                  </a:cubicBezTo>
                  <a:cubicBezTo>
                    <a:pt x="28" y="75"/>
                    <a:pt x="2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50"/>
            <p:cNvSpPr/>
            <p:nvPr/>
          </p:nvSpPr>
          <p:spPr>
            <a:xfrm>
              <a:off x="4619450" y="3430025"/>
              <a:ext cx="1200" cy="4450"/>
            </a:xfrm>
            <a:custGeom>
              <a:rect b="b" l="l" r="r" t="t"/>
              <a:pathLst>
                <a:path extrusionOk="0" h="178" w="48">
                  <a:moveTo>
                    <a:pt x="10" y="1"/>
                  </a:moveTo>
                  <a:lnTo>
                    <a:pt x="10" y="1"/>
                  </a:lnTo>
                  <a:cubicBezTo>
                    <a:pt x="1" y="29"/>
                    <a:pt x="10" y="66"/>
                    <a:pt x="19" y="94"/>
                  </a:cubicBezTo>
                  <a:cubicBezTo>
                    <a:pt x="19" y="122"/>
                    <a:pt x="29" y="150"/>
                    <a:pt x="29" y="177"/>
                  </a:cubicBezTo>
                  <a:cubicBezTo>
                    <a:pt x="47" y="168"/>
                    <a:pt x="47" y="140"/>
                    <a:pt x="47" y="131"/>
                  </a:cubicBezTo>
                  <a:lnTo>
                    <a:pt x="47" y="85"/>
                  </a:lnTo>
                  <a:cubicBezTo>
                    <a:pt x="47" y="66"/>
                    <a:pt x="29" y="47"/>
                    <a:pt x="29" y="38"/>
                  </a:cubicBezTo>
                  <a:cubicBezTo>
                    <a:pt x="19" y="29"/>
                    <a:pt x="19"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50"/>
            <p:cNvSpPr/>
            <p:nvPr/>
          </p:nvSpPr>
          <p:spPr>
            <a:xfrm>
              <a:off x="4618300" y="3425400"/>
              <a:ext cx="950" cy="2325"/>
            </a:xfrm>
            <a:custGeom>
              <a:rect b="b" l="l" r="r" t="t"/>
              <a:pathLst>
                <a:path extrusionOk="0" h="93" w="38">
                  <a:moveTo>
                    <a:pt x="0" y="0"/>
                  </a:moveTo>
                  <a:cubicBezTo>
                    <a:pt x="0" y="28"/>
                    <a:pt x="10" y="37"/>
                    <a:pt x="10" y="47"/>
                  </a:cubicBezTo>
                  <a:cubicBezTo>
                    <a:pt x="19" y="65"/>
                    <a:pt x="19" y="65"/>
                    <a:pt x="19" y="74"/>
                  </a:cubicBezTo>
                  <a:cubicBezTo>
                    <a:pt x="19" y="84"/>
                    <a:pt x="28" y="84"/>
                    <a:pt x="28" y="93"/>
                  </a:cubicBezTo>
                  <a:cubicBezTo>
                    <a:pt x="37" y="84"/>
                    <a:pt x="28" y="65"/>
                    <a:pt x="28" y="47"/>
                  </a:cubicBezTo>
                  <a:cubicBezTo>
                    <a:pt x="28" y="37"/>
                    <a:pt x="19" y="37"/>
                    <a:pt x="19" y="28"/>
                  </a:cubicBezTo>
                  <a:cubicBezTo>
                    <a:pt x="10" y="1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50"/>
            <p:cNvSpPr/>
            <p:nvPr/>
          </p:nvSpPr>
          <p:spPr>
            <a:xfrm>
              <a:off x="4630600" y="3429575"/>
              <a:ext cx="2125" cy="5125"/>
            </a:xfrm>
            <a:custGeom>
              <a:rect b="b" l="l" r="r" t="t"/>
              <a:pathLst>
                <a:path extrusionOk="0" h="205" w="85">
                  <a:moveTo>
                    <a:pt x="1" y="0"/>
                  </a:moveTo>
                  <a:cubicBezTo>
                    <a:pt x="38" y="19"/>
                    <a:pt x="47" y="56"/>
                    <a:pt x="47" y="93"/>
                  </a:cubicBezTo>
                  <a:cubicBezTo>
                    <a:pt x="66" y="112"/>
                    <a:pt x="66" y="130"/>
                    <a:pt x="66" y="149"/>
                  </a:cubicBezTo>
                  <a:lnTo>
                    <a:pt x="66" y="177"/>
                  </a:lnTo>
                  <a:lnTo>
                    <a:pt x="66" y="205"/>
                  </a:lnTo>
                  <a:cubicBezTo>
                    <a:pt x="66" y="205"/>
                    <a:pt x="75" y="195"/>
                    <a:pt x="75" y="186"/>
                  </a:cubicBezTo>
                  <a:cubicBezTo>
                    <a:pt x="84" y="177"/>
                    <a:pt x="84" y="158"/>
                    <a:pt x="84" y="149"/>
                  </a:cubicBezTo>
                  <a:lnTo>
                    <a:pt x="84" y="93"/>
                  </a:lnTo>
                  <a:cubicBezTo>
                    <a:pt x="84" y="65"/>
                    <a:pt x="75" y="47"/>
                    <a:pt x="66" y="37"/>
                  </a:cubicBezTo>
                  <a:cubicBezTo>
                    <a:pt x="38"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50"/>
            <p:cNvSpPr/>
            <p:nvPr/>
          </p:nvSpPr>
          <p:spPr>
            <a:xfrm>
              <a:off x="4630375" y="3432825"/>
              <a:ext cx="1175" cy="5125"/>
            </a:xfrm>
            <a:custGeom>
              <a:rect b="b" l="l" r="r" t="t"/>
              <a:pathLst>
                <a:path extrusionOk="0" h="205" w="47">
                  <a:moveTo>
                    <a:pt x="47" y="0"/>
                  </a:moveTo>
                  <a:cubicBezTo>
                    <a:pt x="47" y="19"/>
                    <a:pt x="38" y="28"/>
                    <a:pt x="38" y="28"/>
                  </a:cubicBezTo>
                  <a:cubicBezTo>
                    <a:pt x="38" y="56"/>
                    <a:pt x="28" y="65"/>
                    <a:pt x="28" y="84"/>
                  </a:cubicBezTo>
                  <a:lnTo>
                    <a:pt x="10" y="149"/>
                  </a:lnTo>
                  <a:cubicBezTo>
                    <a:pt x="10" y="168"/>
                    <a:pt x="0" y="177"/>
                    <a:pt x="0" y="205"/>
                  </a:cubicBezTo>
                  <a:cubicBezTo>
                    <a:pt x="28" y="195"/>
                    <a:pt x="28" y="168"/>
                    <a:pt x="38" y="158"/>
                  </a:cubicBezTo>
                  <a:cubicBezTo>
                    <a:pt x="38" y="130"/>
                    <a:pt x="47" y="121"/>
                    <a:pt x="47" y="103"/>
                  </a:cubicBezTo>
                  <a:lnTo>
                    <a:pt x="4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50"/>
            <p:cNvSpPr/>
            <p:nvPr/>
          </p:nvSpPr>
          <p:spPr>
            <a:xfrm>
              <a:off x="4630600" y="3436775"/>
              <a:ext cx="2125" cy="4425"/>
            </a:xfrm>
            <a:custGeom>
              <a:rect b="b" l="l" r="r" t="t"/>
              <a:pathLst>
                <a:path extrusionOk="0" h="177" w="85">
                  <a:moveTo>
                    <a:pt x="84" y="0"/>
                  </a:moveTo>
                  <a:cubicBezTo>
                    <a:pt x="66" y="28"/>
                    <a:pt x="47" y="56"/>
                    <a:pt x="38" y="84"/>
                  </a:cubicBezTo>
                  <a:cubicBezTo>
                    <a:pt x="29" y="121"/>
                    <a:pt x="19" y="140"/>
                    <a:pt x="1" y="177"/>
                  </a:cubicBezTo>
                  <a:lnTo>
                    <a:pt x="38" y="140"/>
                  </a:lnTo>
                  <a:cubicBezTo>
                    <a:pt x="47" y="130"/>
                    <a:pt x="47" y="103"/>
                    <a:pt x="66" y="93"/>
                  </a:cubicBezTo>
                  <a:cubicBezTo>
                    <a:pt x="66" y="84"/>
                    <a:pt x="75" y="56"/>
                    <a:pt x="75" y="47"/>
                  </a:cubicBezTo>
                  <a:cubicBezTo>
                    <a:pt x="84" y="37"/>
                    <a:pt x="84" y="1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50"/>
            <p:cNvSpPr/>
            <p:nvPr/>
          </p:nvSpPr>
          <p:spPr>
            <a:xfrm>
              <a:off x="4630375" y="3432825"/>
              <a:ext cx="725" cy="3275"/>
            </a:xfrm>
            <a:custGeom>
              <a:rect b="b" l="l" r="r" t="t"/>
              <a:pathLst>
                <a:path extrusionOk="0" h="131" w="29">
                  <a:moveTo>
                    <a:pt x="10" y="0"/>
                  </a:moveTo>
                  <a:cubicBezTo>
                    <a:pt x="0" y="19"/>
                    <a:pt x="0" y="47"/>
                    <a:pt x="0" y="65"/>
                  </a:cubicBezTo>
                  <a:lnTo>
                    <a:pt x="0" y="130"/>
                  </a:lnTo>
                  <a:cubicBezTo>
                    <a:pt x="10" y="112"/>
                    <a:pt x="28" y="84"/>
                    <a:pt x="28" y="65"/>
                  </a:cubicBezTo>
                  <a:lnTo>
                    <a:pt x="28" y="28"/>
                  </a:lnTo>
                  <a:cubicBezTo>
                    <a:pt x="28" y="19"/>
                    <a:pt x="28" y="1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50"/>
            <p:cNvSpPr/>
            <p:nvPr/>
          </p:nvSpPr>
          <p:spPr>
            <a:xfrm>
              <a:off x="4617125" y="3453950"/>
              <a:ext cx="3975" cy="2825"/>
            </a:xfrm>
            <a:custGeom>
              <a:rect b="b" l="l" r="r" t="t"/>
              <a:pathLst>
                <a:path extrusionOk="0" h="113" w="159">
                  <a:moveTo>
                    <a:pt x="159" y="1"/>
                  </a:moveTo>
                  <a:lnTo>
                    <a:pt x="159" y="1"/>
                  </a:lnTo>
                  <a:cubicBezTo>
                    <a:pt x="140" y="19"/>
                    <a:pt x="103" y="38"/>
                    <a:pt x="75" y="57"/>
                  </a:cubicBezTo>
                  <a:cubicBezTo>
                    <a:pt x="57" y="84"/>
                    <a:pt x="19" y="94"/>
                    <a:pt x="1" y="112"/>
                  </a:cubicBezTo>
                  <a:cubicBezTo>
                    <a:pt x="10" y="103"/>
                    <a:pt x="29" y="103"/>
                    <a:pt x="47" y="94"/>
                  </a:cubicBezTo>
                  <a:cubicBezTo>
                    <a:pt x="57" y="84"/>
                    <a:pt x="75" y="84"/>
                    <a:pt x="94" y="66"/>
                  </a:cubicBezTo>
                  <a:cubicBezTo>
                    <a:pt x="112" y="57"/>
                    <a:pt x="149" y="38"/>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50"/>
            <p:cNvSpPr/>
            <p:nvPr/>
          </p:nvSpPr>
          <p:spPr>
            <a:xfrm>
              <a:off x="4617825" y="3452325"/>
              <a:ext cx="3050" cy="2575"/>
            </a:xfrm>
            <a:custGeom>
              <a:rect b="b" l="l" r="r" t="t"/>
              <a:pathLst>
                <a:path extrusionOk="0" h="103" w="122">
                  <a:moveTo>
                    <a:pt x="121" y="1"/>
                  </a:moveTo>
                  <a:cubicBezTo>
                    <a:pt x="112" y="19"/>
                    <a:pt x="94" y="19"/>
                    <a:pt x="84" y="29"/>
                  </a:cubicBezTo>
                  <a:cubicBezTo>
                    <a:pt x="84" y="38"/>
                    <a:pt x="75" y="38"/>
                    <a:pt x="66" y="57"/>
                  </a:cubicBezTo>
                  <a:cubicBezTo>
                    <a:pt x="38" y="66"/>
                    <a:pt x="29" y="84"/>
                    <a:pt x="1" y="103"/>
                  </a:cubicBezTo>
                  <a:lnTo>
                    <a:pt x="38" y="103"/>
                  </a:lnTo>
                  <a:cubicBezTo>
                    <a:pt x="47" y="84"/>
                    <a:pt x="66" y="84"/>
                    <a:pt x="75" y="75"/>
                  </a:cubicBezTo>
                  <a:cubicBezTo>
                    <a:pt x="94" y="47"/>
                    <a:pt x="112" y="2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50"/>
            <p:cNvSpPr/>
            <p:nvPr/>
          </p:nvSpPr>
          <p:spPr>
            <a:xfrm>
              <a:off x="4618525" y="3449075"/>
              <a:ext cx="1175" cy="3750"/>
            </a:xfrm>
            <a:custGeom>
              <a:rect b="b" l="l" r="r" t="t"/>
              <a:pathLst>
                <a:path extrusionOk="0" h="150" w="47">
                  <a:moveTo>
                    <a:pt x="47" y="1"/>
                  </a:moveTo>
                  <a:lnTo>
                    <a:pt x="10" y="66"/>
                  </a:lnTo>
                  <a:cubicBezTo>
                    <a:pt x="10" y="103"/>
                    <a:pt x="1" y="122"/>
                    <a:pt x="1" y="149"/>
                  </a:cubicBezTo>
                  <a:cubicBezTo>
                    <a:pt x="10" y="140"/>
                    <a:pt x="19" y="112"/>
                    <a:pt x="38" y="66"/>
                  </a:cubicBezTo>
                  <a:cubicBezTo>
                    <a:pt x="38" y="56"/>
                    <a:pt x="47" y="47"/>
                    <a:pt x="47" y="29"/>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50"/>
            <p:cNvSpPr/>
            <p:nvPr/>
          </p:nvSpPr>
          <p:spPr>
            <a:xfrm>
              <a:off x="4620150" y="3449075"/>
              <a:ext cx="2125" cy="2575"/>
            </a:xfrm>
            <a:custGeom>
              <a:rect b="b" l="l" r="r" t="t"/>
              <a:pathLst>
                <a:path extrusionOk="0" h="103" w="85">
                  <a:moveTo>
                    <a:pt x="84" y="1"/>
                  </a:moveTo>
                  <a:cubicBezTo>
                    <a:pt x="66" y="10"/>
                    <a:pt x="47" y="19"/>
                    <a:pt x="38" y="47"/>
                  </a:cubicBezTo>
                  <a:cubicBezTo>
                    <a:pt x="19" y="56"/>
                    <a:pt x="1" y="75"/>
                    <a:pt x="1" y="103"/>
                  </a:cubicBezTo>
                  <a:cubicBezTo>
                    <a:pt x="28" y="94"/>
                    <a:pt x="38" y="75"/>
                    <a:pt x="47" y="56"/>
                  </a:cubicBezTo>
                  <a:cubicBezTo>
                    <a:pt x="75" y="47"/>
                    <a:pt x="84" y="1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50"/>
            <p:cNvSpPr/>
            <p:nvPr/>
          </p:nvSpPr>
          <p:spPr>
            <a:xfrm>
              <a:off x="4622250" y="3449325"/>
              <a:ext cx="2575" cy="3500"/>
            </a:xfrm>
            <a:custGeom>
              <a:rect b="b" l="l" r="r" t="t"/>
              <a:pathLst>
                <a:path extrusionOk="0" h="140" w="103">
                  <a:moveTo>
                    <a:pt x="102" y="0"/>
                  </a:moveTo>
                  <a:lnTo>
                    <a:pt x="102" y="0"/>
                  </a:lnTo>
                  <a:cubicBezTo>
                    <a:pt x="84" y="9"/>
                    <a:pt x="75" y="37"/>
                    <a:pt x="47" y="56"/>
                  </a:cubicBezTo>
                  <a:cubicBezTo>
                    <a:pt x="28" y="84"/>
                    <a:pt x="9" y="102"/>
                    <a:pt x="0" y="139"/>
                  </a:cubicBezTo>
                  <a:cubicBezTo>
                    <a:pt x="37" y="112"/>
                    <a:pt x="47" y="93"/>
                    <a:pt x="56" y="84"/>
                  </a:cubicBezTo>
                  <a:cubicBezTo>
                    <a:pt x="84" y="56"/>
                    <a:pt x="93" y="37"/>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50"/>
            <p:cNvSpPr/>
            <p:nvPr/>
          </p:nvSpPr>
          <p:spPr>
            <a:xfrm>
              <a:off x="4601350" y="3428875"/>
              <a:ext cx="1400" cy="5825"/>
            </a:xfrm>
            <a:custGeom>
              <a:rect b="b" l="l" r="r" t="t"/>
              <a:pathLst>
                <a:path extrusionOk="0" h="233" w="56">
                  <a:moveTo>
                    <a:pt x="56" y="0"/>
                  </a:moveTo>
                  <a:lnTo>
                    <a:pt x="56" y="0"/>
                  </a:lnTo>
                  <a:cubicBezTo>
                    <a:pt x="46" y="28"/>
                    <a:pt x="37" y="38"/>
                    <a:pt x="28" y="65"/>
                  </a:cubicBezTo>
                  <a:cubicBezTo>
                    <a:pt x="28" y="84"/>
                    <a:pt x="9" y="93"/>
                    <a:pt x="9" y="121"/>
                  </a:cubicBezTo>
                  <a:cubicBezTo>
                    <a:pt x="0" y="158"/>
                    <a:pt x="0" y="205"/>
                    <a:pt x="28" y="233"/>
                  </a:cubicBezTo>
                  <a:lnTo>
                    <a:pt x="28" y="177"/>
                  </a:lnTo>
                  <a:cubicBezTo>
                    <a:pt x="37" y="158"/>
                    <a:pt x="37" y="140"/>
                    <a:pt x="37" y="121"/>
                  </a:cubicBezTo>
                  <a:cubicBezTo>
                    <a:pt x="46" y="75"/>
                    <a:pt x="46" y="38"/>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50"/>
            <p:cNvSpPr/>
            <p:nvPr/>
          </p:nvSpPr>
          <p:spPr>
            <a:xfrm>
              <a:off x="4602500" y="3431200"/>
              <a:ext cx="725" cy="4675"/>
            </a:xfrm>
            <a:custGeom>
              <a:rect b="b" l="l" r="r" t="t"/>
              <a:pathLst>
                <a:path extrusionOk="0" h="187" w="29">
                  <a:moveTo>
                    <a:pt x="28" y="0"/>
                  </a:moveTo>
                  <a:cubicBezTo>
                    <a:pt x="28" y="19"/>
                    <a:pt x="10" y="38"/>
                    <a:pt x="0" y="47"/>
                  </a:cubicBezTo>
                  <a:lnTo>
                    <a:pt x="0" y="93"/>
                  </a:lnTo>
                  <a:cubicBezTo>
                    <a:pt x="0" y="130"/>
                    <a:pt x="0" y="168"/>
                    <a:pt x="28" y="186"/>
                  </a:cubicBezTo>
                  <a:lnTo>
                    <a:pt x="28" y="140"/>
                  </a:lnTo>
                  <a:lnTo>
                    <a:pt x="28" y="93"/>
                  </a:lnTo>
                  <a:lnTo>
                    <a:pt x="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50"/>
            <p:cNvSpPr/>
            <p:nvPr/>
          </p:nvSpPr>
          <p:spPr>
            <a:xfrm>
              <a:off x="4604350" y="3433975"/>
              <a:ext cx="725" cy="4900"/>
            </a:xfrm>
            <a:custGeom>
              <a:rect b="b" l="l" r="r" t="t"/>
              <a:pathLst>
                <a:path extrusionOk="0" h="196" w="29">
                  <a:moveTo>
                    <a:pt x="1" y="1"/>
                  </a:moveTo>
                  <a:lnTo>
                    <a:pt x="1" y="103"/>
                  </a:lnTo>
                  <a:cubicBezTo>
                    <a:pt x="1" y="112"/>
                    <a:pt x="10" y="140"/>
                    <a:pt x="10" y="149"/>
                  </a:cubicBezTo>
                  <a:cubicBezTo>
                    <a:pt x="10" y="159"/>
                    <a:pt x="19" y="187"/>
                    <a:pt x="29" y="196"/>
                  </a:cubicBezTo>
                  <a:lnTo>
                    <a:pt x="29" y="149"/>
                  </a:lnTo>
                  <a:cubicBezTo>
                    <a:pt x="19" y="140"/>
                    <a:pt x="19" y="112"/>
                    <a:pt x="19" y="103"/>
                  </a:cubicBezTo>
                  <a:cubicBezTo>
                    <a:pt x="10" y="66"/>
                    <a:pt x="10"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50"/>
            <p:cNvSpPr/>
            <p:nvPr/>
          </p:nvSpPr>
          <p:spPr>
            <a:xfrm>
              <a:off x="4603200" y="3437925"/>
              <a:ext cx="1650" cy="4675"/>
            </a:xfrm>
            <a:custGeom>
              <a:rect b="b" l="l" r="r" t="t"/>
              <a:pathLst>
                <a:path extrusionOk="0" h="187" w="66">
                  <a:moveTo>
                    <a:pt x="0" y="1"/>
                  </a:moveTo>
                  <a:cubicBezTo>
                    <a:pt x="0" y="47"/>
                    <a:pt x="10" y="75"/>
                    <a:pt x="10" y="94"/>
                  </a:cubicBezTo>
                  <a:cubicBezTo>
                    <a:pt x="19" y="103"/>
                    <a:pt x="19" y="131"/>
                    <a:pt x="28" y="140"/>
                  </a:cubicBezTo>
                  <a:cubicBezTo>
                    <a:pt x="47" y="159"/>
                    <a:pt x="56" y="177"/>
                    <a:pt x="65" y="187"/>
                  </a:cubicBezTo>
                  <a:lnTo>
                    <a:pt x="56" y="140"/>
                  </a:lnTo>
                  <a:cubicBezTo>
                    <a:pt x="56" y="131"/>
                    <a:pt x="47" y="103"/>
                    <a:pt x="47" y="94"/>
                  </a:cubicBezTo>
                  <a:cubicBezTo>
                    <a:pt x="28" y="57"/>
                    <a:pt x="19"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50"/>
            <p:cNvSpPr/>
            <p:nvPr/>
          </p:nvSpPr>
          <p:spPr>
            <a:xfrm>
              <a:off x="4605750" y="3441425"/>
              <a:ext cx="1175" cy="4900"/>
            </a:xfrm>
            <a:custGeom>
              <a:rect b="b" l="l" r="r" t="t"/>
              <a:pathLst>
                <a:path extrusionOk="0" h="196" w="47">
                  <a:moveTo>
                    <a:pt x="1" y="0"/>
                  </a:moveTo>
                  <a:lnTo>
                    <a:pt x="1" y="93"/>
                  </a:lnTo>
                  <a:cubicBezTo>
                    <a:pt x="1" y="121"/>
                    <a:pt x="1" y="140"/>
                    <a:pt x="10" y="149"/>
                  </a:cubicBezTo>
                  <a:cubicBezTo>
                    <a:pt x="19" y="167"/>
                    <a:pt x="38" y="186"/>
                    <a:pt x="47" y="195"/>
                  </a:cubicBezTo>
                  <a:cubicBezTo>
                    <a:pt x="47" y="186"/>
                    <a:pt x="38" y="167"/>
                    <a:pt x="38" y="149"/>
                  </a:cubicBezTo>
                  <a:lnTo>
                    <a:pt x="19" y="102"/>
                  </a:lnTo>
                  <a:cubicBezTo>
                    <a:pt x="19" y="74"/>
                    <a:pt x="10"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50"/>
            <p:cNvSpPr/>
            <p:nvPr/>
          </p:nvSpPr>
          <p:spPr>
            <a:xfrm>
              <a:off x="4615050" y="3432825"/>
              <a:ext cx="475" cy="2100"/>
            </a:xfrm>
            <a:custGeom>
              <a:rect b="b" l="l" r="r" t="t"/>
              <a:pathLst>
                <a:path extrusionOk="0" h="84" w="19">
                  <a:moveTo>
                    <a:pt x="9" y="0"/>
                  </a:moveTo>
                  <a:cubicBezTo>
                    <a:pt x="0" y="10"/>
                    <a:pt x="0" y="28"/>
                    <a:pt x="0" y="47"/>
                  </a:cubicBezTo>
                  <a:cubicBezTo>
                    <a:pt x="0" y="56"/>
                    <a:pt x="0" y="75"/>
                    <a:pt x="9" y="84"/>
                  </a:cubicBezTo>
                  <a:cubicBezTo>
                    <a:pt x="19" y="75"/>
                    <a:pt x="19" y="56"/>
                    <a:pt x="19" y="47"/>
                  </a:cubicBezTo>
                  <a:cubicBezTo>
                    <a:pt x="19" y="28"/>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50"/>
            <p:cNvSpPr/>
            <p:nvPr/>
          </p:nvSpPr>
          <p:spPr>
            <a:xfrm>
              <a:off x="4615975" y="3430975"/>
              <a:ext cx="475" cy="2325"/>
            </a:xfrm>
            <a:custGeom>
              <a:rect b="b" l="l" r="r" t="t"/>
              <a:pathLst>
                <a:path extrusionOk="0" h="93" w="19">
                  <a:moveTo>
                    <a:pt x="10" y="0"/>
                  </a:moveTo>
                  <a:cubicBezTo>
                    <a:pt x="0" y="9"/>
                    <a:pt x="0" y="28"/>
                    <a:pt x="0" y="47"/>
                  </a:cubicBezTo>
                  <a:cubicBezTo>
                    <a:pt x="0" y="56"/>
                    <a:pt x="0" y="84"/>
                    <a:pt x="10" y="93"/>
                  </a:cubicBezTo>
                  <a:cubicBezTo>
                    <a:pt x="19" y="84"/>
                    <a:pt x="19" y="56"/>
                    <a:pt x="19" y="47"/>
                  </a:cubicBezTo>
                  <a:cubicBezTo>
                    <a:pt x="19" y="37"/>
                    <a:pt x="19" y="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50"/>
            <p:cNvSpPr/>
            <p:nvPr/>
          </p:nvSpPr>
          <p:spPr>
            <a:xfrm>
              <a:off x="4608075" y="3448375"/>
              <a:ext cx="1425" cy="3275"/>
            </a:xfrm>
            <a:custGeom>
              <a:rect b="b" l="l" r="r" t="t"/>
              <a:pathLst>
                <a:path extrusionOk="0" h="131" w="57">
                  <a:moveTo>
                    <a:pt x="0" y="1"/>
                  </a:moveTo>
                  <a:cubicBezTo>
                    <a:pt x="0" y="29"/>
                    <a:pt x="0" y="47"/>
                    <a:pt x="10" y="75"/>
                  </a:cubicBezTo>
                  <a:cubicBezTo>
                    <a:pt x="19" y="84"/>
                    <a:pt x="19" y="94"/>
                    <a:pt x="38" y="103"/>
                  </a:cubicBezTo>
                  <a:cubicBezTo>
                    <a:pt x="38" y="122"/>
                    <a:pt x="47" y="122"/>
                    <a:pt x="56" y="131"/>
                  </a:cubicBezTo>
                  <a:cubicBezTo>
                    <a:pt x="47" y="103"/>
                    <a:pt x="47" y="84"/>
                    <a:pt x="38" y="57"/>
                  </a:cubicBezTo>
                  <a:cubicBezTo>
                    <a:pt x="19" y="38"/>
                    <a:pt x="10"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50"/>
            <p:cNvSpPr/>
            <p:nvPr/>
          </p:nvSpPr>
          <p:spPr>
            <a:xfrm>
              <a:off x="4760675" y="3097100"/>
              <a:ext cx="59950" cy="54200"/>
            </a:xfrm>
            <a:custGeom>
              <a:rect b="b" l="l" r="r" t="t"/>
              <a:pathLst>
                <a:path extrusionOk="0" h="2168" w="2398">
                  <a:moveTo>
                    <a:pt x="1289" y="1"/>
                  </a:moveTo>
                  <a:cubicBezTo>
                    <a:pt x="1143" y="1"/>
                    <a:pt x="985" y="107"/>
                    <a:pt x="874" y="218"/>
                  </a:cubicBezTo>
                  <a:cubicBezTo>
                    <a:pt x="502" y="608"/>
                    <a:pt x="224" y="1073"/>
                    <a:pt x="75" y="1584"/>
                  </a:cubicBezTo>
                  <a:cubicBezTo>
                    <a:pt x="1" y="1742"/>
                    <a:pt x="205" y="1881"/>
                    <a:pt x="316" y="1955"/>
                  </a:cubicBezTo>
                  <a:cubicBezTo>
                    <a:pt x="644" y="2083"/>
                    <a:pt x="997" y="2167"/>
                    <a:pt x="1347" y="2167"/>
                  </a:cubicBezTo>
                  <a:cubicBezTo>
                    <a:pt x="1504" y="2167"/>
                    <a:pt x="1660" y="2151"/>
                    <a:pt x="1812" y="2113"/>
                  </a:cubicBezTo>
                  <a:cubicBezTo>
                    <a:pt x="1970" y="2076"/>
                    <a:pt x="2128" y="2020"/>
                    <a:pt x="2230" y="1909"/>
                  </a:cubicBezTo>
                  <a:cubicBezTo>
                    <a:pt x="2351" y="1788"/>
                    <a:pt x="2398" y="1593"/>
                    <a:pt x="2305" y="1463"/>
                  </a:cubicBezTo>
                  <a:cubicBezTo>
                    <a:pt x="2202" y="1314"/>
                    <a:pt x="1998" y="1305"/>
                    <a:pt x="1831" y="1286"/>
                  </a:cubicBezTo>
                  <a:cubicBezTo>
                    <a:pt x="1942" y="1221"/>
                    <a:pt x="2063" y="1138"/>
                    <a:pt x="2128" y="1035"/>
                  </a:cubicBezTo>
                  <a:cubicBezTo>
                    <a:pt x="2202" y="915"/>
                    <a:pt x="2221" y="757"/>
                    <a:pt x="2128" y="664"/>
                  </a:cubicBezTo>
                  <a:cubicBezTo>
                    <a:pt x="2073" y="603"/>
                    <a:pt x="1994" y="578"/>
                    <a:pt x="1912" y="578"/>
                  </a:cubicBezTo>
                  <a:cubicBezTo>
                    <a:pt x="1857" y="578"/>
                    <a:pt x="1800" y="589"/>
                    <a:pt x="1747" y="608"/>
                  </a:cubicBezTo>
                  <a:cubicBezTo>
                    <a:pt x="1617" y="654"/>
                    <a:pt x="1506" y="729"/>
                    <a:pt x="1366" y="757"/>
                  </a:cubicBezTo>
                  <a:cubicBezTo>
                    <a:pt x="1441" y="654"/>
                    <a:pt x="1524" y="534"/>
                    <a:pt x="1552" y="404"/>
                  </a:cubicBezTo>
                  <a:cubicBezTo>
                    <a:pt x="1571" y="274"/>
                    <a:pt x="1552" y="116"/>
                    <a:pt x="1431" y="41"/>
                  </a:cubicBezTo>
                  <a:cubicBezTo>
                    <a:pt x="1387" y="13"/>
                    <a:pt x="1338" y="1"/>
                    <a:pt x="128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50"/>
            <p:cNvSpPr/>
            <p:nvPr/>
          </p:nvSpPr>
          <p:spPr>
            <a:xfrm>
              <a:off x="4762525" y="3096725"/>
              <a:ext cx="58100" cy="55200"/>
            </a:xfrm>
            <a:custGeom>
              <a:rect b="b" l="l" r="r" t="t"/>
              <a:pathLst>
                <a:path extrusionOk="0" h="2208" w="2324">
                  <a:moveTo>
                    <a:pt x="212" y="1109"/>
                  </a:moveTo>
                  <a:cubicBezTo>
                    <a:pt x="130" y="1268"/>
                    <a:pt x="63" y="1436"/>
                    <a:pt x="10" y="1608"/>
                  </a:cubicBezTo>
                  <a:cubicBezTo>
                    <a:pt x="69" y="1437"/>
                    <a:pt x="133" y="1270"/>
                    <a:pt x="212" y="1109"/>
                  </a:cubicBezTo>
                  <a:close/>
                  <a:moveTo>
                    <a:pt x="19" y="1627"/>
                  </a:moveTo>
                  <a:cubicBezTo>
                    <a:pt x="10" y="1664"/>
                    <a:pt x="1" y="1701"/>
                    <a:pt x="10" y="1738"/>
                  </a:cubicBezTo>
                  <a:cubicBezTo>
                    <a:pt x="10" y="1701"/>
                    <a:pt x="10" y="1664"/>
                    <a:pt x="19" y="1627"/>
                  </a:cubicBezTo>
                  <a:close/>
                  <a:moveTo>
                    <a:pt x="10" y="1738"/>
                  </a:moveTo>
                  <a:cubicBezTo>
                    <a:pt x="10" y="1766"/>
                    <a:pt x="38" y="1803"/>
                    <a:pt x="57" y="1831"/>
                  </a:cubicBezTo>
                  <a:cubicBezTo>
                    <a:pt x="38" y="1803"/>
                    <a:pt x="19" y="1766"/>
                    <a:pt x="10" y="1738"/>
                  </a:cubicBezTo>
                  <a:close/>
                  <a:moveTo>
                    <a:pt x="1246" y="1"/>
                  </a:moveTo>
                  <a:cubicBezTo>
                    <a:pt x="1172" y="1"/>
                    <a:pt x="1116" y="28"/>
                    <a:pt x="1060" y="47"/>
                  </a:cubicBezTo>
                  <a:cubicBezTo>
                    <a:pt x="939" y="112"/>
                    <a:pt x="846" y="205"/>
                    <a:pt x="753" y="298"/>
                  </a:cubicBezTo>
                  <a:cubicBezTo>
                    <a:pt x="577" y="484"/>
                    <a:pt x="428" y="688"/>
                    <a:pt x="317" y="911"/>
                  </a:cubicBezTo>
                  <a:cubicBezTo>
                    <a:pt x="279" y="976"/>
                    <a:pt x="244" y="1042"/>
                    <a:pt x="212" y="1109"/>
                  </a:cubicBezTo>
                  <a:lnTo>
                    <a:pt x="212" y="1109"/>
                  </a:lnTo>
                  <a:cubicBezTo>
                    <a:pt x="244" y="1044"/>
                    <a:pt x="279" y="982"/>
                    <a:pt x="317" y="920"/>
                  </a:cubicBezTo>
                  <a:cubicBezTo>
                    <a:pt x="438" y="697"/>
                    <a:pt x="595" y="502"/>
                    <a:pt x="763" y="316"/>
                  </a:cubicBezTo>
                  <a:cubicBezTo>
                    <a:pt x="846" y="224"/>
                    <a:pt x="949" y="140"/>
                    <a:pt x="1060" y="93"/>
                  </a:cubicBezTo>
                  <a:cubicBezTo>
                    <a:pt x="1103" y="79"/>
                    <a:pt x="1146" y="59"/>
                    <a:pt x="1188" y="59"/>
                  </a:cubicBezTo>
                  <a:cubicBezTo>
                    <a:pt x="1201" y="59"/>
                    <a:pt x="1214" y="61"/>
                    <a:pt x="1227" y="66"/>
                  </a:cubicBezTo>
                  <a:cubicBezTo>
                    <a:pt x="1292" y="66"/>
                    <a:pt x="1348" y="84"/>
                    <a:pt x="1385" y="131"/>
                  </a:cubicBezTo>
                  <a:cubicBezTo>
                    <a:pt x="1432" y="168"/>
                    <a:pt x="1450" y="224"/>
                    <a:pt x="1460" y="279"/>
                  </a:cubicBezTo>
                  <a:cubicBezTo>
                    <a:pt x="1478" y="344"/>
                    <a:pt x="1478" y="400"/>
                    <a:pt x="1450" y="456"/>
                  </a:cubicBezTo>
                  <a:cubicBezTo>
                    <a:pt x="1413" y="577"/>
                    <a:pt x="1348" y="679"/>
                    <a:pt x="1264" y="772"/>
                  </a:cubicBezTo>
                  <a:lnTo>
                    <a:pt x="1218" y="837"/>
                  </a:lnTo>
                  <a:lnTo>
                    <a:pt x="1302" y="827"/>
                  </a:lnTo>
                  <a:cubicBezTo>
                    <a:pt x="1441" y="809"/>
                    <a:pt x="1552" y="725"/>
                    <a:pt x="1683" y="679"/>
                  </a:cubicBezTo>
                  <a:cubicBezTo>
                    <a:pt x="1738" y="651"/>
                    <a:pt x="1813" y="642"/>
                    <a:pt x="1868" y="642"/>
                  </a:cubicBezTo>
                  <a:cubicBezTo>
                    <a:pt x="1924" y="642"/>
                    <a:pt x="1989" y="669"/>
                    <a:pt x="2036" y="697"/>
                  </a:cubicBezTo>
                  <a:cubicBezTo>
                    <a:pt x="2082" y="735"/>
                    <a:pt x="2091" y="790"/>
                    <a:pt x="2091" y="855"/>
                  </a:cubicBezTo>
                  <a:cubicBezTo>
                    <a:pt x="2091" y="911"/>
                    <a:pt x="2063" y="967"/>
                    <a:pt x="2045" y="1023"/>
                  </a:cubicBezTo>
                  <a:cubicBezTo>
                    <a:pt x="1971" y="1134"/>
                    <a:pt x="1859" y="1199"/>
                    <a:pt x="1757" y="1273"/>
                  </a:cubicBezTo>
                  <a:lnTo>
                    <a:pt x="1645" y="1338"/>
                  </a:lnTo>
                  <a:lnTo>
                    <a:pt x="1775" y="1338"/>
                  </a:lnTo>
                  <a:cubicBezTo>
                    <a:pt x="1850" y="1338"/>
                    <a:pt x="1915" y="1348"/>
                    <a:pt x="1989" y="1366"/>
                  </a:cubicBezTo>
                  <a:cubicBezTo>
                    <a:pt x="2054" y="1376"/>
                    <a:pt x="2110" y="1394"/>
                    <a:pt x="2175" y="1441"/>
                  </a:cubicBezTo>
                  <a:cubicBezTo>
                    <a:pt x="2221" y="1478"/>
                    <a:pt x="2249" y="1552"/>
                    <a:pt x="2268" y="1608"/>
                  </a:cubicBezTo>
                  <a:cubicBezTo>
                    <a:pt x="2277" y="1673"/>
                    <a:pt x="2268" y="1747"/>
                    <a:pt x="2231" y="1803"/>
                  </a:cubicBezTo>
                  <a:cubicBezTo>
                    <a:pt x="2203" y="1859"/>
                    <a:pt x="2156" y="1924"/>
                    <a:pt x="2101" y="1970"/>
                  </a:cubicBezTo>
                  <a:cubicBezTo>
                    <a:pt x="2045" y="2017"/>
                    <a:pt x="1989" y="2035"/>
                    <a:pt x="1915" y="2072"/>
                  </a:cubicBezTo>
                  <a:cubicBezTo>
                    <a:pt x="1850" y="2091"/>
                    <a:pt x="1775" y="2119"/>
                    <a:pt x="1710" y="2128"/>
                  </a:cubicBezTo>
                  <a:lnTo>
                    <a:pt x="1497" y="2165"/>
                  </a:lnTo>
                  <a:cubicBezTo>
                    <a:pt x="1420" y="2175"/>
                    <a:pt x="1342" y="2180"/>
                    <a:pt x="1265" y="2180"/>
                  </a:cubicBezTo>
                  <a:cubicBezTo>
                    <a:pt x="1055" y="2180"/>
                    <a:pt x="846" y="2145"/>
                    <a:pt x="642" y="2091"/>
                  </a:cubicBezTo>
                  <a:cubicBezTo>
                    <a:pt x="504" y="2063"/>
                    <a:pt x="365" y="2017"/>
                    <a:pt x="236" y="1953"/>
                  </a:cubicBezTo>
                  <a:lnTo>
                    <a:pt x="236" y="1953"/>
                  </a:lnTo>
                  <a:cubicBezTo>
                    <a:pt x="365" y="2017"/>
                    <a:pt x="504" y="2063"/>
                    <a:pt x="642" y="2110"/>
                  </a:cubicBezTo>
                  <a:cubicBezTo>
                    <a:pt x="873" y="2171"/>
                    <a:pt x="1110" y="2207"/>
                    <a:pt x="1348" y="2207"/>
                  </a:cubicBezTo>
                  <a:cubicBezTo>
                    <a:pt x="1398" y="2207"/>
                    <a:pt x="1447" y="2206"/>
                    <a:pt x="1497" y="2202"/>
                  </a:cubicBezTo>
                  <a:cubicBezTo>
                    <a:pt x="1571" y="2184"/>
                    <a:pt x="1645" y="2184"/>
                    <a:pt x="1720" y="2165"/>
                  </a:cubicBezTo>
                  <a:cubicBezTo>
                    <a:pt x="1785" y="2156"/>
                    <a:pt x="1859" y="2128"/>
                    <a:pt x="1924" y="2110"/>
                  </a:cubicBezTo>
                  <a:cubicBezTo>
                    <a:pt x="1989" y="2045"/>
                    <a:pt x="2054" y="2026"/>
                    <a:pt x="2110" y="1979"/>
                  </a:cubicBezTo>
                  <a:cubicBezTo>
                    <a:pt x="2175" y="1933"/>
                    <a:pt x="2231" y="1877"/>
                    <a:pt x="2268" y="1803"/>
                  </a:cubicBezTo>
                  <a:cubicBezTo>
                    <a:pt x="2296" y="1738"/>
                    <a:pt x="2324" y="1654"/>
                    <a:pt x="2314" y="1571"/>
                  </a:cubicBezTo>
                  <a:cubicBezTo>
                    <a:pt x="2296" y="1487"/>
                    <a:pt x="2268" y="1413"/>
                    <a:pt x="2194" y="1366"/>
                  </a:cubicBezTo>
                  <a:cubicBezTo>
                    <a:pt x="2138" y="1320"/>
                    <a:pt x="2054" y="1283"/>
                    <a:pt x="1989" y="1273"/>
                  </a:cubicBezTo>
                  <a:cubicBezTo>
                    <a:pt x="1952" y="1255"/>
                    <a:pt x="1915" y="1255"/>
                    <a:pt x="1878" y="1255"/>
                  </a:cubicBezTo>
                  <a:cubicBezTo>
                    <a:pt x="1905" y="1246"/>
                    <a:pt x="1924" y="1227"/>
                    <a:pt x="1961" y="1199"/>
                  </a:cubicBezTo>
                  <a:cubicBezTo>
                    <a:pt x="2017" y="1153"/>
                    <a:pt x="2063" y="1106"/>
                    <a:pt x="2110" y="1050"/>
                  </a:cubicBezTo>
                  <a:cubicBezTo>
                    <a:pt x="2147" y="995"/>
                    <a:pt x="2175" y="911"/>
                    <a:pt x="2175" y="837"/>
                  </a:cubicBezTo>
                  <a:cubicBezTo>
                    <a:pt x="2175" y="772"/>
                    <a:pt x="2147" y="688"/>
                    <a:pt x="2091" y="632"/>
                  </a:cubicBezTo>
                  <a:cubicBezTo>
                    <a:pt x="2036" y="577"/>
                    <a:pt x="1952" y="549"/>
                    <a:pt x="1878" y="549"/>
                  </a:cubicBezTo>
                  <a:cubicBezTo>
                    <a:pt x="1813" y="549"/>
                    <a:pt x="1729" y="558"/>
                    <a:pt x="1673" y="586"/>
                  </a:cubicBezTo>
                  <a:cubicBezTo>
                    <a:pt x="1571" y="623"/>
                    <a:pt x="1487" y="679"/>
                    <a:pt x="1394" y="716"/>
                  </a:cubicBezTo>
                  <a:cubicBezTo>
                    <a:pt x="1450" y="632"/>
                    <a:pt x="1497" y="549"/>
                    <a:pt x="1525" y="447"/>
                  </a:cubicBezTo>
                  <a:cubicBezTo>
                    <a:pt x="1534" y="372"/>
                    <a:pt x="1543" y="307"/>
                    <a:pt x="1525" y="251"/>
                  </a:cubicBezTo>
                  <a:cubicBezTo>
                    <a:pt x="1506" y="177"/>
                    <a:pt x="1469" y="121"/>
                    <a:pt x="1432" y="75"/>
                  </a:cubicBezTo>
                  <a:cubicBezTo>
                    <a:pt x="1376" y="28"/>
                    <a:pt x="1311" y="1"/>
                    <a:pt x="12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50"/>
            <p:cNvSpPr/>
            <p:nvPr/>
          </p:nvSpPr>
          <p:spPr>
            <a:xfrm>
              <a:off x="4762525" y="3116000"/>
              <a:ext cx="32325" cy="24175"/>
            </a:xfrm>
            <a:custGeom>
              <a:rect b="b" l="l" r="r" t="t"/>
              <a:pathLst>
                <a:path extrusionOk="0" h="967" w="1293">
                  <a:moveTo>
                    <a:pt x="1292" y="1"/>
                  </a:moveTo>
                  <a:cubicBezTo>
                    <a:pt x="1181" y="84"/>
                    <a:pt x="1079" y="159"/>
                    <a:pt x="986" y="252"/>
                  </a:cubicBezTo>
                  <a:lnTo>
                    <a:pt x="661" y="502"/>
                  </a:lnTo>
                  <a:lnTo>
                    <a:pt x="335" y="744"/>
                  </a:lnTo>
                  <a:cubicBezTo>
                    <a:pt x="280" y="781"/>
                    <a:pt x="233" y="828"/>
                    <a:pt x="177" y="855"/>
                  </a:cubicBezTo>
                  <a:lnTo>
                    <a:pt x="1" y="967"/>
                  </a:lnTo>
                  <a:cubicBezTo>
                    <a:pt x="131" y="902"/>
                    <a:pt x="233" y="828"/>
                    <a:pt x="345" y="753"/>
                  </a:cubicBezTo>
                  <a:cubicBezTo>
                    <a:pt x="456" y="688"/>
                    <a:pt x="568" y="605"/>
                    <a:pt x="670" y="521"/>
                  </a:cubicBezTo>
                  <a:cubicBezTo>
                    <a:pt x="781" y="437"/>
                    <a:pt x="883" y="344"/>
                    <a:pt x="986" y="270"/>
                  </a:cubicBezTo>
                  <a:cubicBezTo>
                    <a:pt x="1088" y="177"/>
                    <a:pt x="1181" y="94"/>
                    <a:pt x="12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50"/>
            <p:cNvSpPr/>
            <p:nvPr/>
          </p:nvSpPr>
          <p:spPr>
            <a:xfrm>
              <a:off x="4763000" y="3129000"/>
              <a:ext cx="43000" cy="12350"/>
            </a:xfrm>
            <a:custGeom>
              <a:rect b="b" l="l" r="r" t="t"/>
              <a:pathLst>
                <a:path extrusionOk="0" h="494" w="1720">
                  <a:moveTo>
                    <a:pt x="1719" y="1"/>
                  </a:moveTo>
                  <a:lnTo>
                    <a:pt x="1719" y="1"/>
                  </a:lnTo>
                  <a:cubicBezTo>
                    <a:pt x="1571" y="38"/>
                    <a:pt x="1431" y="75"/>
                    <a:pt x="1283" y="94"/>
                  </a:cubicBezTo>
                  <a:cubicBezTo>
                    <a:pt x="1143" y="131"/>
                    <a:pt x="985" y="178"/>
                    <a:pt x="846" y="215"/>
                  </a:cubicBezTo>
                  <a:cubicBezTo>
                    <a:pt x="707" y="261"/>
                    <a:pt x="558" y="289"/>
                    <a:pt x="419" y="335"/>
                  </a:cubicBezTo>
                  <a:cubicBezTo>
                    <a:pt x="290" y="378"/>
                    <a:pt x="162" y="421"/>
                    <a:pt x="33" y="479"/>
                  </a:cubicBezTo>
                  <a:lnTo>
                    <a:pt x="33" y="479"/>
                  </a:lnTo>
                  <a:cubicBezTo>
                    <a:pt x="94" y="453"/>
                    <a:pt x="151" y="443"/>
                    <a:pt x="214" y="419"/>
                  </a:cubicBezTo>
                  <a:cubicBezTo>
                    <a:pt x="288" y="400"/>
                    <a:pt x="363" y="382"/>
                    <a:pt x="428" y="363"/>
                  </a:cubicBezTo>
                  <a:lnTo>
                    <a:pt x="864" y="243"/>
                  </a:lnTo>
                  <a:lnTo>
                    <a:pt x="1292" y="131"/>
                  </a:lnTo>
                  <a:cubicBezTo>
                    <a:pt x="1431" y="85"/>
                    <a:pt x="1580" y="47"/>
                    <a:pt x="1719" y="1"/>
                  </a:cubicBezTo>
                  <a:close/>
                  <a:moveTo>
                    <a:pt x="33" y="479"/>
                  </a:moveTo>
                  <a:cubicBezTo>
                    <a:pt x="22" y="483"/>
                    <a:pt x="11" y="488"/>
                    <a:pt x="0" y="493"/>
                  </a:cubicBezTo>
                  <a:cubicBezTo>
                    <a:pt x="11" y="488"/>
                    <a:pt x="22" y="483"/>
                    <a:pt x="33" y="47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50"/>
            <p:cNvSpPr/>
            <p:nvPr/>
          </p:nvSpPr>
          <p:spPr>
            <a:xfrm>
              <a:off x="4775075" y="3126700"/>
              <a:ext cx="9325" cy="6750"/>
            </a:xfrm>
            <a:custGeom>
              <a:rect b="b" l="l" r="r" t="t"/>
              <a:pathLst>
                <a:path extrusionOk="0" h="270" w="373">
                  <a:moveTo>
                    <a:pt x="372" y="0"/>
                  </a:moveTo>
                  <a:lnTo>
                    <a:pt x="372" y="0"/>
                  </a:lnTo>
                  <a:cubicBezTo>
                    <a:pt x="298" y="37"/>
                    <a:pt x="242" y="84"/>
                    <a:pt x="168" y="130"/>
                  </a:cubicBezTo>
                  <a:cubicBezTo>
                    <a:pt x="140" y="149"/>
                    <a:pt x="112" y="177"/>
                    <a:pt x="75" y="195"/>
                  </a:cubicBezTo>
                  <a:cubicBezTo>
                    <a:pt x="56" y="223"/>
                    <a:pt x="28" y="242"/>
                    <a:pt x="1" y="270"/>
                  </a:cubicBezTo>
                  <a:cubicBezTo>
                    <a:pt x="28" y="251"/>
                    <a:pt x="66" y="242"/>
                    <a:pt x="103" y="223"/>
                  </a:cubicBezTo>
                  <a:cubicBezTo>
                    <a:pt x="140" y="195"/>
                    <a:pt x="159" y="177"/>
                    <a:pt x="196" y="149"/>
                  </a:cubicBezTo>
                  <a:cubicBezTo>
                    <a:pt x="261" y="102"/>
                    <a:pt x="326" y="56"/>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50"/>
            <p:cNvSpPr/>
            <p:nvPr/>
          </p:nvSpPr>
          <p:spPr>
            <a:xfrm>
              <a:off x="4782750" y="3124600"/>
              <a:ext cx="5350" cy="5125"/>
            </a:xfrm>
            <a:custGeom>
              <a:rect b="b" l="l" r="r" t="t"/>
              <a:pathLst>
                <a:path extrusionOk="0" h="205" w="214">
                  <a:moveTo>
                    <a:pt x="214" y="0"/>
                  </a:moveTo>
                  <a:lnTo>
                    <a:pt x="214" y="0"/>
                  </a:lnTo>
                  <a:cubicBezTo>
                    <a:pt x="177" y="28"/>
                    <a:pt x="140" y="65"/>
                    <a:pt x="93" y="112"/>
                  </a:cubicBezTo>
                  <a:cubicBezTo>
                    <a:pt x="84" y="121"/>
                    <a:pt x="65" y="131"/>
                    <a:pt x="47" y="158"/>
                  </a:cubicBezTo>
                  <a:cubicBezTo>
                    <a:pt x="37" y="168"/>
                    <a:pt x="28" y="186"/>
                    <a:pt x="0" y="205"/>
                  </a:cubicBezTo>
                  <a:lnTo>
                    <a:pt x="74" y="168"/>
                  </a:lnTo>
                  <a:cubicBezTo>
                    <a:pt x="93" y="158"/>
                    <a:pt x="121" y="131"/>
                    <a:pt x="130" y="121"/>
                  </a:cubicBezTo>
                  <a:cubicBezTo>
                    <a:pt x="167" y="84"/>
                    <a:pt x="186"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50"/>
            <p:cNvSpPr/>
            <p:nvPr/>
          </p:nvSpPr>
          <p:spPr>
            <a:xfrm>
              <a:off x="4781125" y="3127625"/>
              <a:ext cx="9300" cy="5125"/>
            </a:xfrm>
            <a:custGeom>
              <a:rect b="b" l="l" r="r" t="t"/>
              <a:pathLst>
                <a:path extrusionOk="0" h="205" w="372">
                  <a:moveTo>
                    <a:pt x="372" y="0"/>
                  </a:moveTo>
                  <a:cubicBezTo>
                    <a:pt x="297" y="19"/>
                    <a:pt x="242" y="47"/>
                    <a:pt x="177" y="93"/>
                  </a:cubicBezTo>
                  <a:cubicBezTo>
                    <a:pt x="112" y="130"/>
                    <a:pt x="56" y="158"/>
                    <a:pt x="0" y="205"/>
                  </a:cubicBezTo>
                  <a:lnTo>
                    <a:pt x="102" y="177"/>
                  </a:lnTo>
                  <a:cubicBezTo>
                    <a:pt x="139" y="158"/>
                    <a:pt x="158" y="140"/>
                    <a:pt x="195" y="130"/>
                  </a:cubicBezTo>
                  <a:cubicBezTo>
                    <a:pt x="251" y="93"/>
                    <a:pt x="316" y="47"/>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50"/>
            <p:cNvSpPr/>
            <p:nvPr/>
          </p:nvSpPr>
          <p:spPr>
            <a:xfrm>
              <a:off x="4771600" y="3134350"/>
              <a:ext cx="6050" cy="2575"/>
            </a:xfrm>
            <a:custGeom>
              <a:rect b="b" l="l" r="r" t="t"/>
              <a:pathLst>
                <a:path extrusionOk="0" h="103" w="242">
                  <a:moveTo>
                    <a:pt x="242" y="1"/>
                  </a:moveTo>
                  <a:cubicBezTo>
                    <a:pt x="195" y="1"/>
                    <a:pt x="158" y="10"/>
                    <a:pt x="112" y="29"/>
                  </a:cubicBezTo>
                  <a:cubicBezTo>
                    <a:pt x="75" y="56"/>
                    <a:pt x="28" y="66"/>
                    <a:pt x="0" y="103"/>
                  </a:cubicBezTo>
                  <a:cubicBezTo>
                    <a:pt x="47" y="94"/>
                    <a:pt x="75" y="75"/>
                    <a:pt x="121" y="66"/>
                  </a:cubicBezTo>
                  <a:cubicBezTo>
                    <a:pt x="158" y="47"/>
                    <a:pt x="205" y="29"/>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50"/>
            <p:cNvSpPr/>
            <p:nvPr/>
          </p:nvSpPr>
          <p:spPr>
            <a:xfrm>
              <a:off x="4804575" y="3119725"/>
              <a:ext cx="7700" cy="6525"/>
            </a:xfrm>
            <a:custGeom>
              <a:rect b="b" l="l" r="r" t="t"/>
              <a:pathLst>
                <a:path extrusionOk="0" h="261" w="308">
                  <a:moveTo>
                    <a:pt x="307" y="0"/>
                  </a:moveTo>
                  <a:lnTo>
                    <a:pt x="307" y="0"/>
                  </a:lnTo>
                  <a:cubicBezTo>
                    <a:pt x="242" y="38"/>
                    <a:pt x="196" y="84"/>
                    <a:pt x="140" y="112"/>
                  </a:cubicBezTo>
                  <a:lnTo>
                    <a:pt x="75" y="186"/>
                  </a:lnTo>
                  <a:lnTo>
                    <a:pt x="1" y="260"/>
                  </a:lnTo>
                  <a:cubicBezTo>
                    <a:pt x="38" y="242"/>
                    <a:pt x="75" y="233"/>
                    <a:pt x="93" y="214"/>
                  </a:cubicBezTo>
                  <a:cubicBezTo>
                    <a:pt x="131" y="195"/>
                    <a:pt x="149" y="177"/>
                    <a:pt x="177" y="149"/>
                  </a:cubicBezTo>
                  <a:cubicBezTo>
                    <a:pt x="223" y="103"/>
                    <a:pt x="270" y="56"/>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50"/>
            <p:cNvSpPr/>
            <p:nvPr/>
          </p:nvSpPr>
          <p:spPr>
            <a:xfrm>
              <a:off x="4800850" y="3122975"/>
              <a:ext cx="5150" cy="4425"/>
            </a:xfrm>
            <a:custGeom>
              <a:rect b="b" l="l" r="r" t="t"/>
              <a:pathLst>
                <a:path extrusionOk="0" h="177" w="206">
                  <a:moveTo>
                    <a:pt x="205" y="0"/>
                  </a:moveTo>
                  <a:lnTo>
                    <a:pt x="205" y="0"/>
                  </a:lnTo>
                  <a:cubicBezTo>
                    <a:pt x="159" y="19"/>
                    <a:pt x="131" y="47"/>
                    <a:pt x="103" y="84"/>
                  </a:cubicBezTo>
                  <a:cubicBezTo>
                    <a:pt x="66" y="112"/>
                    <a:pt x="38" y="140"/>
                    <a:pt x="1" y="177"/>
                  </a:cubicBezTo>
                  <a:cubicBezTo>
                    <a:pt x="19" y="177"/>
                    <a:pt x="47" y="158"/>
                    <a:pt x="66" y="149"/>
                  </a:cubicBezTo>
                  <a:cubicBezTo>
                    <a:pt x="94" y="140"/>
                    <a:pt x="103" y="112"/>
                    <a:pt x="131" y="103"/>
                  </a:cubicBezTo>
                  <a:cubicBezTo>
                    <a:pt x="140" y="93"/>
                    <a:pt x="159" y="84"/>
                    <a:pt x="177" y="56"/>
                  </a:cubicBezTo>
                  <a:cubicBezTo>
                    <a:pt x="187" y="47"/>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50"/>
            <p:cNvSpPr/>
            <p:nvPr/>
          </p:nvSpPr>
          <p:spPr>
            <a:xfrm>
              <a:off x="4808300" y="3117175"/>
              <a:ext cx="2800" cy="3275"/>
            </a:xfrm>
            <a:custGeom>
              <a:rect b="b" l="l" r="r" t="t"/>
              <a:pathLst>
                <a:path extrusionOk="0" h="131" w="112">
                  <a:moveTo>
                    <a:pt x="112" y="0"/>
                  </a:moveTo>
                  <a:lnTo>
                    <a:pt x="47" y="56"/>
                  </a:lnTo>
                  <a:cubicBezTo>
                    <a:pt x="37" y="65"/>
                    <a:pt x="37" y="84"/>
                    <a:pt x="28" y="93"/>
                  </a:cubicBezTo>
                  <a:cubicBezTo>
                    <a:pt x="19" y="102"/>
                    <a:pt x="0" y="112"/>
                    <a:pt x="0" y="130"/>
                  </a:cubicBezTo>
                  <a:cubicBezTo>
                    <a:pt x="28" y="112"/>
                    <a:pt x="47" y="102"/>
                    <a:pt x="74" y="84"/>
                  </a:cubicBezTo>
                  <a:cubicBezTo>
                    <a:pt x="84" y="65"/>
                    <a:pt x="93" y="56"/>
                    <a:pt x="93" y="47"/>
                  </a:cubicBezTo>
                  <a:cubicBezTo>
                    <a:pt x="112" y="37"/>
                    <a:pt x="112" y="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50"/>
            <p:cNvSpPr/>
            <p:nvPr/>
          </p:nvSpPr>
          <p:spPr>
            <a:xfrm>
              <a:off x="4810375" y="3138075"/>
              <a:ext cx="6075" cy="7000"/>
            </a:xfrm>
            <a:custGeom>
              <a:rect b="b" l="l" r="r" t="t"/>
              <a:pathLst>
                <a:path extrusionOk="0" h="280" w="243">
                  <a:moveTo>
                    <a:pt x="233" y="0"/>
                  </a:moveTo>
                  <a:cubicBezTo>
                    <a:pt x="224" y="56"/>
                    <a:pt x="196" y="112"/>
                    <a:pt x="149" y="168"/>
                  </a:cubicBezTo>
                  <a:cubicBezTo>
                    <a:pt x="131" y="195"/>
                    <a:pt x="103" y="205"/>
                    <a:pt x="84" y="233"/>
                  </a:cubicBezTo>
                  <a:cubicBezTo>
                    <a:pt x="75" y="242"/>
                    <a:pt x="57" y="242"/>
                    <a:pt x="47" y="251"/>
                  </a:cubicBezTo>
                  <a:cubicBezTo>
                    <a:pt x="19" y="251"/>
                    <a:pt x="10" y="260"/>
                    <a:pt x="1" y="279"/>
                  </a:cubicBezTo>
                  <a:cubicBezTo>
                    <a:pt x="10" y="279"/>
                    <a:pt x="38" y="260"/>
                    <a:pt x="47" y="260"/>
                  </a:cubicBezTo>
                  <a:cubicBezTo>
                    <a:pt x="57" y="260"/>
                    <a:pt x="84" y="260"/>
                    <a:pt x="94" y="251"/>
                  </a:cubicBezTo>
                  <a:cubicBezTo>
                    <a:pt x="122" y="242"/>
                    <a:pt x="149" y="223"/>
                    <a:pt x="177" y="195"/>
                  </a:cubicBezTo>
                  <a:cubicBezTo>
                    <a:pt x="196" y="158"/>
                    <a:pt x="224" y="140"/>
                    <a:pt x="233" y="103"/>
                  </a:cubicBezTo>
                  <a:cubicBezTo>
                    <a:pt x="242" y="65"/>
                    <a:pt x="242" y="28"/>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50"/>
            <p:cNvSpPr/>
            <p:nvPr/>
          </p:nvSpPr>
          <p:spPr>
            <a:xfrm>
              <a:off x="4804350" y="3142025"/>
              <a:ext cx="8150" cy="3225"/>
            </a:xfrm>
            <a:custGeom>
              <a:rect b="b" l="l" r="r" t="t"/>
              <a:pathLst>
                <a:path extrusionOk="0" h="129" w="326">
                  <a:moveTo>
                    <a:pt x="325" y="0"/>
                  </a:moveTo>
                  <a:cubicBezTo>
                    <a:pt x="298" y="0"/>
                    <a:pt x="270" y="19"/>
                    <a:pt x="242" y="19"/>
                  </a:cubicBezTo>
                  <a:cubicBezTo>
                    <a:pt x="223" y="28"/>
                    <a:pt x="186" y="37"/>
                    <a:pt x="158" y="47"/>
                  </a:cubicBezTo>
                  <a:lnTo>
                    <a:pt x="84" y="84"/>
                  </a:lnTo>
                  <a:cubicBezTo>
                    <a:pt x="56" y="93"/>
                    <a:pt x="37" y="112"/>
                    <a:pt x="0" y="121"/>
                  </a:cubicBezTo>
                  <a:cubicBezTo>
                    <a:pt x="19" y="126"/>
                    <a:pt x="33" y="128"/>
                    <a:pt x="47" y="128"/>
                  </a:cubicBezTo>
                  <a:cubicBezTo>
                    <a:pt x="61" y="128"/>
                    <a:pt x="75" y="126"/>
                    <a:pt x="93" y="121"/>
                  </a:cubicBezTo>
                  <a:cubicBezTo>
                    <a:pt x="112" y="121"/>
                    <a:pt x="149" y="112"/>
                    <a:pt x="177" y="93"/>
                  </a:cubicBezTo>
                  <a:cubicBezTo>
                    <a:pt x="232" y="75"/>
                    <a:pt x="279" y="3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50"/>
            <p:cNvSpPr/>
            <p:nvPr/>
          </p:nvSpPr>
          <p:spPr>
            <a:xfrm>
              <a:off x="4800150" y="3146675"/>
              <a:ext cx="7925" cy="1750"/>
            </a:xfrm>
            <a:custGeom>
              <a:rect b="b" l="l" r="r" t="t"/>
              <a:pathLst>
                <a:path extrusionOk="0" h="70" w="317">
                  <a:moveTo>
                    <a:pt x="317" y="0"/>
                  </a:moveTo>
                  <a:cubicBezTo>
                    <a:pt x="261" y="0"/>
                    <a:pt x="215" y="0"/>
                    <a:pt x="159" y="9"/>
                  </a:cubicBezTo>
                  <a:cubicBezTo>
                    <a:pt x="112" y="28"/>
                    <a:pt x="66" y="28"/>
                    <a:pt x="1" y="37"/>
                  </a:cubicBezTo>
                  <a:cubicBezTo>
                    <a:pt x="29" y="65"/>
                    <a:pt x="66" y="65"/>
                    <a:pt x="85" y="65"/>
                  </a:cubicBezTo>
                  <a:cubicBezTo>
                    <a:pt x="94" y="68"/>
                    <a:pt x="103" y="69"/>
                    <a:pt x="112" y="69"/>
                  </a:cubicBezTo>
                  <a:cubicBezTo>
                    <a:pt x="131" y="69"/>
                    <a:pt x="150" y="65"/>
                    <a:pt x="168" y="65"/>
                  </a:cubicBezTo>
                  <a:cubicBezTo>
                    <a:pt x="205" y="47"/>
                    <a:pt x="224" y="47"/>
                    <a:pt x="252" y="37"/>
                  </a:cubicBezTo>
                  <a:lnTo>
                    <a:pt x="317"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50"/>
            <p:cNvSpPr/>
            <p:nvPr/>
          </p:nvSpPr>
          <p:spPr>
            <a:xfrm>
              <a:off x="4806900" y="3140400"/>
              <a:ext cx="4900" cy="2425"/>
            </a:xfrm>
            <a:custGeom>
              <a:rect b="b" l="l" r="r" t="t"/>
              <a:pathLst>
                <a:path extrusionOk="0" h="97" w="196">
                  <a:moveTo>
                    <a:pt x="196" y="0"/>
                  </a:moveTo>
                  <a:lnTo>
                    <a:pt x="196" y="0"/>
                  </a:lnTo>
                  <a:cubicBezTo>
                    <a:pt x="168" y="10"/>
                    <a:pt x="130" y="19"/>
                    <a:pt x="93" y="47"/>
                  </a:cubicBezTo>
                  <a:cubicBezTo>
                    <a:pt x="65" y="56"/>
                    <a:pt x="38" y="65"/>
                    <a:pt x="0" y="93"/>
                  </a:cubicBezTo>
                  <a:cubicBezTo>
                    <a:pt x="14" y="96"/>
                    <a:pt x="27" y="97"/>
                    <a:pt x="39" y="97"/>
                  </a:cubicBezTo>
                  <a:cubicBezTo>
                    <a:pt x="69" y="97"/>
                    <a:pt x="95" y="90"/>
                    <a:pt x="121" y="84"/>
                  </a:cubicBezTo>
                  <a:cubicBezTo>
                    <a:pt x="130" y="65"/>
                    <a:pt x="149" y="56"/>
                    <a:pt x="168" y="47"/>
                  </a:cubicBezTo>
                  <a:cubicBezTo>
                    <a:pt x="177" y="37"/>
                    <a:pt x="186"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50"/>
            <p:cNvSpPr/>
            <p:nvPr/>
          </p:nvSpPr>
          <p:spPr>
            <a:xfrm>
              <a:off x="4766950" y="3142475"/>
              <a:ext cx="7450" cy="3200"/>
            </a:xfrm>
            <a:custGeom>
              <a:rect b="b" l="l" r="r" t="t"/>
              <a:pathLst>
                <a:path extrusionOk="0" h="128" w="298">
                  <a:moveTo>
                    <a:pt x="0" y="1"/>
                  </a:moveTo>
                  <a:lnTo>
                    <a:pt x="0" y="1"/>
                  </a:lnTo>
                  <a:cubicBezTo>
                    <a:pt x="19" y="19"/>
                    <a:pt x="47" y="47"/>
                    <a:pt x="65" y="47"/>
                  </a:cubicBezTo>
                  <a:cubicBezTo>
                    <a:pt x="84" y="66"/>
                    <a:pt x="112" y="75"/>
                    <a:pt x="130" y="94"/>
                  </a:cubicBezTo>
                  <a:cubicBezTo>
                    <a:pt x="173" y="108"/>
                    <a:pt x="216" y="128"/>
                    <a:pt x="259" y="128"/>
                  </a:cubicBezTo>
                  <a:cubicBezTo>
                    <a:pt x="272" y="128"/>
                    <a:pt x="285" y="126"/>
                    <a:pt x="298" y="122"/>
                  </a:cubicBezTo>
                  <a:cubicBezTo>
                    <a:pt x="242" y="103"/>
                    <a:pt x="196" y="75"/>
                    <a:pt x="149" y="57"/>
                  </a:cubicBezTo>
                  <a:cubicBezTo>
                    <a:pt x="103" y="47"/>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50"/>
            <p:cNvSpPr/>
            <p:nvPr/>
          </p:nvSpPr>
          <p:spPr>
            <a:xfrm>
              <a:off x="4770425" y="3142025"/>
              <a:ext cx="5850" cy="2275"/>
            </a:xfrm>
            <a:custGeom>
              <a:rect b="b" l="l" r="r" t="t"/>
              <a:pathLst>
                <a:path extrusionOk="0" h="91" w="234">
                  <a:moveTo>
                    <a:pt x="1" y="0"/>
                  </a:moveTo>
                  <a:lnTo>
                    <a:pt x="1" y="0"/>
                  </a:lnTo>
                  <a:cubicBezTo>
                    <a:pt x="10" y="28"/>
                    <a:pt x="19" y="37"/>
                    <a:pt x="47" y="65"/>
                  </a:cubicBezTo>
                  <a:cubicBezTo>
                    <a:pt x="57" y="75"/>
                    <a:pt x="75" y="75"/>
                    <a:pt x="103" y="84"/>
                  </a:cubicBezTo>
                  <a:cubicBezTo>
                    <a:pt x="126" y="89"/>
                    <a:pt x="147" y="91"/>
                    <a:pt x="168" y="91"/>
                  </a:cubicBezTo>
                  <a:cubicBezTo>
                    <a:pt x="189" y="91"/>
                    <a:pt x="210" y="89"/>
                    <a:pt x="233" y="84"/>
                  </a:cubicBezTo>
                  <a:cubicBezTo>
                    <a:pt x="205" y="75"/>
                    <a:pt x="196" y="75"/>
                    <a:pt x="168" y="65"/>
                  </a:cubicBezTo>
                  <a:cubicBezTo>
                    <a:pt x="149" y="47"/>
                    <a:pt x="140" y="47"/>
                    <a:pt x="112" y="37"/>
                  </a:cubicBezTo>
                  <a:cubicBezTo>
                    <a:pt x="75" y="28"/>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50"/>
            <p:cNvSpPr/>
            <p:nvPr/>
          </p:nvSpPr>
          <p:spPr>
            <a:xfrm>
              <a:off x="4773450" y="3139475"/>
              <a:ext cx="6075" cy="1625"/>
            </a:xfrm>
            <a:custGeom>
              <a:rect b="b" l="l" r="r" t="t"/>
              <a:pathLst>
                <a:path extrusionOk="0" h="65" w="243">
                  <a:moveTo>
                    <a:pt x="242" y="0"/>
                  </a:moveTo>
                  <a:cubicBezTo>
                    <a:pt x="205" y="0"/>
                    <a:pt x="168" y="0"/>
                    <a:pt x="121" y="9"/>
                  </a:cubicBezTo>
                  <a:cubicBezTo>
                    <a:pt x="84" y="28"/>
                    <a:pt x="38" y="37"/>
                    <a:pt x="1" y="56"/>
                  </a:cubicBezTo>
                  <a:cubicBezTo>
                    <a:pt x="13" y="62"/>
                    <a:pt x="26" y="64"/>
                    <a:pt x="40" y="64"/>
                  </a:cubicBezTo>
                  <a:cubicBezTo>
                    <a:pt x="69" y="64"/>
                    <a:pt x="100" y="56"/>
                    <a:pt x="131" y="56"/>
                  </a:cubicBezTo>
                  <a:cubicBezTo>
                    <a:pt x="158" y="47"/>
                    <a:pt x="168" y="47"/>
                    <a:pt x="186" y="37"/>
                  </a:cubicBezTo>
                  <a:cubicBezTo>
                    <a:pt x="214" y="28"/>
                    <a:pt x="233" y="9"/>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50"/>
            <p:cNvSpPr/>
            <p:nvPr/>
          </p:nvSpPr>
          <p:spPr>
            <a:xfrm>
              <a:off x="4776700" y="3142475"/>
              <a:ext cx="5375" cy="725"/>
            </a:xfrm>
            <a:custGeom>
              <a:rect b="b" l="l" r="r" t="t"/>
              <a:pathLst>
                <a:path extrusionOk="0" h="29" w="215">
                  <a:moveTo>
                    <a:pt x="103" y="1"/>
                  </a:moveTo>
                  <a:cubicBezTo>
                    <a:pt x="75" y="1"/>
                    <a:pt x="38" y="1"/>
                    <a:pt x="1" y="10"/>
                  </a:cubicBezTo>
                  <a:cubicBezTo>
                    <a:pt x="38" y="19"/>
                    <a:pt x="75" y="29"/>
                    <a:pt x="103" y="29"/>
                  </a:cubicBezTo>
                  <a:cubicBezTo>
                    <a:pt x="140" y="29"/>
                    <a:pt x="177" y="29"/>
                    <a:pt x="214" y="19"/>
                  </a:cubicBezTo>
                  <a:cubicBezTo>
                    <a:pt x="177" y="10"/>
                    <a:pt x="140"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50"/>
            <p:cNvSpPr/>
            <p:nvPr/>
          </p:nvSpPr>
          <p:spPr>
            <a:xfrm>
              <a:off x="4777400" y="3146200"/>
              <a:ext cx="7000" cy="1175"/>
            </a:xfrm>
            <a:custGeom>
              <a:rect b="b" l="l" r="r" t="t"/>
              <a:pathLst>
                <a:path extrusionOk="0" h="47" w="280">
                  <a:moveTo>
                    <a:pt x="140" y="0"/>
                  </a:moveTo>
                  <a:cubicBezTo>
                    <a:pt x="93" y="0"/>
                    <a:pt x="47" y="0"/>
                    <a:pt x="0" y="10"/>
                  </a:cubicBezTo>
                  <a:lnTo>
                    <a:pt x="140" y="47"/>
                  </a:lnTo>
                  <a:cubicBezTo>
                    <a:pt x="186" y="47"/>
                    <a:pt x="233" y="47"/>
                    <a:pt x="279" y="38"/>
                  </a:cubicBezTo>
                  <a:cubicBezTo>
                    <a:pt x="233" y="10"/>
                    <a:pt x="186"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50"/>
            <p:cNvSpPr/>
            <p:nvPr/>
          </p:nvSpPr>
          <p:spPr>
            <a:xfrm>
              <a:off x="4784375" y="3098825"/>
              <a:ext cx="8375" cy="3725"/>
            </a:xfrm>
            <a:custGeom>
              <a:rect b="b" l="l" r="r" t="t"/>
              <a:pathLst>
                <a:path extrusionOk="0" h="149" w="335">
                  <a:moveTo>
                    <a:pt x="335" y="0"/>
                  </a:moveTo>
                  <a:cubicBezTo>
                    <a:pt x="298" y="0"/>
                    <a:pt x="279" y="0"/>
                    <a:pt x="242" y="9"/>
                  </a:cubicBezTo>
                  <a:cubicBezTo>
                    <a:pt x="205" y="9"/>
                    <a:pt x="186" y="19"/>
                    <a:pt x="149" y="37"/>
                  </a:cubicBezTo>
                  <a:cubicBezTo>
                    <a:pt x="93" y="56"/>
                    <a:pt x="28" y="93"/>
                    <a:pt x="0" y="149"/>
                  </a:cubicBezTo>
                  <a:cubicBezTo>
                    <a:pt x="28" y="140"/>
                    <a:pt x="56" y="121"/>
                    <a:pt x="75" y="102"/>
                  </a:cubicBezTo>
                  <a:cubicBezTo>
                    <a:pt x="102" y="93"/>
                    <a:pt x="140" y="84"/>
                    <a:pt x="158" y="74"/>
                  </a:cubicBezTo>
                  <a:lnTo>
                    <a:pt x="33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50"/>
            <p:cNvSpPr/>
            <p:nvPr/>
          </p:nvSpPr>
          <p:spPr>
            <a:xfrm>
              <a:off x="4783450" y="3101375"/>
              <a:ext cx="6750" cy="4425"/>
            </a:xfrm>
            <a:custGeom>
              <a:rect b="b" l="l" r="r" t="t"/>
              <a:pathLst>
                <a:path extrusionOk="0" h="177" w="270">
                  <a:moveTo>
                    <a:pt x="269" y="0"/>
                  </a:moveTo>
                  <a:cubicBezTo>
                    <a:pt x="232" y="0"/>
                    <a:pt x="204" y="19"/>
                    <a:pt x="177" y="28"/>
                  </a:cubicBezTo>
                  <a:lnTo>
                    <a:pt x="102" y="65"/>
                  </a:lnTo>
                  <a:cubicBezTo>
                    <a:pt x="56" y="84"/>
                    <a:pt x="19" y="130"/>
                    <a:pt x="0" y="177"/>
                  </a:cubicBezTo>
                  <a:lnTo>
                    <a:pt x="65" y="130"/>
                  </a:lnTo>
                  <a:cubicBezTo>
                    <a:pt x="93" y="112"/>
                    <a:pt x="112" y="93"/>
                    <a:pt x="139" y="84"/>
                  </a:cubicBezTo>
                  <a:cubicBezTo>
                    <a:pt x="177" y="65"/>
                    <a:pt x="223" y="38"/>
                    <a:pt x="2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50"/>
            <p:cNvSpPr/>
            <p:nvPr/>
          </p:nvSpPr>
          <p:spPr>
            <a:xfrm>
              <a:off x="4781125" y="3105325"/>
              <a:ext cx="6050" cy="5125"/>
            </a:xfrm>
            <a:custGeom>
              <a:rect b="b" l="l" r="r" t="t"/>
              <a:pathLst>
                <a:path extrusionOk="0" h="205" w="242">
                  <a:moveTo>
                    <a:pt x="242" y="0"/>
                  </a:moveTo>
                  <a:cubicBezTo>
                    <a:pt x="195" y="19"/>
                    <a:pt x="149" y="56"/>
                    <a:pt x="102" y="75"/>
                  </a:cubicBezTo>
                  <a:cubicBezTo>
                    <a:pt x="84" y="93"/>
                    <a:pt x="65" y="112"/>
                    <a:pt x="47" y="140"/>
                  </a:cubicBezTo>
                  <a:cubicBezTo>
                    <a:pt x="19" y="158"/>
                    <a:pt x="9" y="177"/>
                    <a:pt x="0" y="205"/>
                  </a:cubicBezTo>
                  <a:lnTo>
                    <a:pt x="65" y="158"/>
                  </a:lnTo>
                  <a:cubicBezTo>
                    <a:pt x="84" y="149"/>
                    <a:pt x="102" y="140"/>
                    <a:pt x="130" y="112"/>
                  </a:cubicBezTo>
                  <a:cubicBezTo>
                    <a:pt x="158" y="75"/>
                    <a:pt x="205"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50"/>
            <p:cNvSpPr/>
            <p:nvPr/>
          </p:nvSpPr>
          <p:spPr>
            <a:xfrm>
              <a:off x="4775300" y="3107175"/>
              <a:ext cx="5150" cy="7000"/>
            </a:xfrm>
            <a:custGeom>
              <a:rect b="b" l="l" r="r" t="t"/>
              <a:pathLst>
                <a:path extrusionOk="0" h="280" w="206">
                  <a:moveTo>
                    <a:pt x="205" y="1"/>
                  </a:moveTo>
                  <a:lnTo>
                    <a:pt x="205" y="1"/>
                  </a:lnTo>
                  <a:cubicBezTo>
                    <a:pt x="159" y="29"/>
                    <a:pt x="112" y="75"/>
                    <a:pt x="84" y="131"/>
                  </a:cubicBezTo>
                  <a:cubicBezTo>
                    <a:pt x="66" y="159"/>
                    <a:pt x="47" y="177"/>
                    <a:pt x="38" y="205"/>
                  </a:cubicBezTo>
                  <a:cubicBezTo>
                    <a:pt x="10" y="224"/>
                    <a:pt x="1" y="251"/>
                    <a:pt x="1" y="279"/>
                  </a:cubicBezTo>
                  <a:lnTo>
                    <a:pt x="57" y="214"/>
                  </a:lnTo>
                  <a:cubicBezTo>
                    <a:pt x="84" y="186"/>
                    <a:pt x="94" y="168"/>
                    <a:pt x="112" y="140"/>
                  </a:cubicBezTo>
                  <a:cubicBezTo>
                    <a:pt x="150" y="94"/>
                    <a:pt x="187" y="66"/>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50"/>
            <p:cNvSpPr/>
            <p:nvPr/>
          </p:nvSpPr>
          <p:spPr>
            <a:xfrm>
              <a:off x="4772300" y="3113675"/>
              <a:ext cx="5825" cy="6075"/>
            </a:xfrm>
            <a:custGeom>
              <a:rect b="b" l="l" r="r" t="t"/>
              <a:pathLst>
                <a:path extrusionOk="0" h="243" w="233">
                  <a:moveTo>
                    <a:pt x="232" y="1"/>
                  </a:moveTo>
                  <a:lnTo>
                    <a:pt x="232" y="1"/>
                  </a:lnTo>
                  <a:cubicBezTo>
                    <a:pt x="186" y="19"/>
                    <a:pt x="139" y="66"/>
                    <a:pt x="93" y="94"/>
                  </a:cubicBezTo>
                  <a:cubicBezTo>
                    <a:pt x="74" y="112"/>
                    <a:pt x="65" y="140"/>
                    <a:pt x="37" y="159"/>
                  </a:cubicBezTo>
                  <a:cubicBezTo>
                    <a:pt x="28" y="187"/>
                    <a:pt x="0" y="205"/>
                    <a:pt x="0" y="242"/>
                  </a:cubicBezTo>
                  <a:cubicBezTo>
                    <a:pt x="19" y="224"/>
                    <a:pt x="37" y="205"/>
                    <a:pt x="65" y="187"/>
                  </a:cubicBezTo>
                  <a:lnTo>
                    <a:pt x="121" y="131"/>
                  </a:lnTo>
                  <a:cubicBezTo>
                    <a:pt x="158" y="94"/>
                    <a:pt x="204" y="47"/>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50"/>
            <p:cNvSpPr/>
            <p:nvPr/>
          </p:nvSpPr>
          <p:spPr>
            <a:xfrm>
              <a:off x="4794825" y="3119250"/>
              <a:ext cx="3500" cy="1900"/>
            </a:xfrm>
            <a:custGeom>
              <a:rect b="b" l="l" r="r" t="t"/>
              <a:pathLst>
                <a:path extrusionOk="0" h="76" w="140">
                  <a:moveTo>
                    <a:pt x="140" y="1"/>
                  </a:moveTo>
                  <a:cubicBezTo>
                    <a:pt x="112" y="1"/>
                    <a:pt x="93" y="10"/>
                    <a:pt x="56" y="19"/>
                  </a:cubicBezTo>
                  <a:cubicBezTo>
                    <a:pt x="28" y="29"/>
                    <a:pt x="10" y="57"/>
                    <a:pt x="0" y="75"/>
                  </a:cubicBezTo>
                  <a:cubicBezTo>
                    <a:pt x="28" y="75"/>
                    <a:pt x="56" y="66"/>
                    <a:pt x="75" y="57"/>
                  </a:cubicBezTo>
                  <a:cubicBezTo>
                    <a:pt x="102" y="47"/>
                    <a:pt x="121" y="19"/>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50"/>
            <p:cNvSpPr/>
            <p:nvPr/>
          </p:nvSpPr>
          <p:spPr>
            <a:xfrm>
              <a:off x="4798300" y="3118800"/>
              <a:ext cx="3525" cy="2100"/>
            </a:xfrm>
            <a:custGeom>
              <a:rect b="b" l="l" r="r" t="t"/>
              <a:pathLst>
                <a:path extrusionOk="0" h="84" w="141">
                  <a:moveTo>
                    <a:pt x="140" y="0"/>
                  </a:moveTo>
                  <a:cubicBezTo>
                    <a:pt x="112" y="0"/>
                    <a:pt x="94" y="19"/>
                    <a:pt x="56" y="28"/>
                  </a:cubicBezTo>
                  <a:cubicBezTo>
                    <a:pt x="29" y="37"/>
                    <a:pt x="10" y="65"/>
                    <a:pt x="1" y="84"/>
                  </a:cubicBezTo>
                  <a:cubicBezTo>
                    <a:pt x="29" y="84"/>
                    <a:pt x="56" y="75"/>
                    <a:pt x="75" y="65"/>
                  </a:cubicBezTo>
                  <a:cubicBezTo>
                    <a:pt x="103" y="47"/>
                    <a:pt x="12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50"/>
            <p:cNvSpPr/>
            <p:nvPr/>
          </p:nvSpPr>
          <p:spPr>
            <a:xfrm>
              <a:off x="4767400" y="3122975"/>
              <a:ext cx="3050" cy="4900"/>
            </a:xfrm>
            <a:custGeom>
              <a:rect b="b" l="l" r="r" t="t"/>
              <a:pathLst>
                <a:path extrusionOk="0" h="196" w="122">
                  <a:moveTo>
                    <a:pt x="122" y="0"/>
                  </a:moveTo>
                  <a:lnTo>
                    <a:pt x="122" y="0"/>
                  </a:lnTo>
                  <a:cubicBezTo>
                    <a:pt x="85" y="19"/>
                    <a:pt x="57" y="47"/>
                    <a:pt x="38" y="93"/>
                  </a:cubicBezTo>
                  <a:cubicBezTo>
                    <a:pt x="38" y="103"/>
                    <a:pt x="20" y="112"/>
                    <a:pt x="10" y="140"/>
                  </a:cubicBezTo>
                  <a:cubicBezTo>
                    <a:pt x="10" y="158"/>
                    <a:pt x="1" y="168"/>
                    <a:pt x="1" y="196"/>
                  </a:cubicBezTo>
                  <a:cubicBezTo>
                    <a:pt x="20" y="158"/>
                    <a:pt x="47" y="140"/>
                    <a:pt x="75" y="103"/>
                  </a:cubicBezTo>
                  <a:cubicBezTo>
                    <a:pt x="85" y="65"/>
                    <a:pt x="103" y="38"/>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50"/>
            <p:cNvSpPr/>
            <p:nvPr/>
          </p:nvSpPr>
          <p:spPr>
            <a:xfrm>
              <a:off x="4681250" y="3204975"/>
              <a:ext cx="59250" cy="59675"/>
            </a:xfrm>
            <a:custGeom>
              <a:rect b="b" l="l" r="r" t="t"/>
              <a:pathLst>
                <a:path extrusionOk="0" h="2387" w="2370">
                  <a:moveTo>
                    <a:pt x="548" y="0"/>
                  </a:moveTo>
                  <a:cubicBezTo>
                    <a:pt x="316" y="0"/>
                    <a:pt x="177" y="270"/>
                    <a:pt x="130" y="492"/>
                  </a:cubicBezTo>
                  <a:cubicBezTo>
                    <a:pt x="0" y="1050"/>
                    <a:pt x="9" y="1645"/>
                    <a:pt x="158" y="2202"/>
                  </a:cubicBezTo>
                  <a:cubicBezTo>
                    <a:pt x="185" y="2342"/>
                    <a:pt x="327" y="2386"/>
                    <a:pt x="453" y="2386"/>
                  </a:cubicBezTo>
                  <a:cubicBezTo>
                    <a:pt x="502" y="2386"/>
                    <a:pt x="549" y="2380"/>
                    <a:pt x="585" y="2369"/>
                  </a:cubicBezTo>
                  <a:cubicBezTo>
                    <a:pt x="1134" y="2276"/>
                    <a:pt x="1672" y="2063"/>
                    <a:pt x="2063" y="1663"/>
                  </a:cubicBezTo>
                  <a:cubicBezTo>
                    <a:pt x="2183" y="1552"/>
                    <a:pt x="2295" y="1412"/>
                    <a:pt x="2332" y="1236"/>
                  </a:cubicBezTo>
                  <a:cubicBezTo>
                    <a:pt x="2369" y="1059"/>
                    <a:pt x="2304" y="864"/>
                    <a:pt x="2146" y="790"/>
                  </a:cubicBezTo>
                  <a:cubicBezTo>
                    <a:pt x="2105" y="775"/>
                    <a:pt x="2063" y="768"/>
                    <a:pt x="2020" y="768"/>
                  </a:cubicBezTo>
                  <a:cubicBezTo>
                    <a:pt x="1880" y="768"/>
                    <a:pt x="1736" y="839"/>
                    <a:pt x="1607" y="911"/>
                  </a:cubicBezTo>
                  <a:cubicBezTo>
                    <a:pt x="1682" y="781"/>
                    <a:pt x="1756" y="641"/>
                    <a:pt x="1756" y="502"/>
                  </a:cubicBezTo>
                  <a:cubicBezTo>
                    <a:pt x="1756" y="362"/>
                    <a:pt x="1682" y="204"/>
                    <a:pt x="1542" y="167"/>
                  </a:cubicBezTo>
                  <a:cubicBezTo>
                    <a:pt x="1519" y="159"/>
                    <a:pt x="1495" y="156"/>
                    <a:pt x="1471" y="156"/>
                  </a:cubicBezTo>
                  <a:cubicBezTo>
                    <a:pt x="1354" y="156"/>
                    <a:pt x="1239" y="243"/>
                    <a:pt x="1161" y="344"/>
                  </a:cubicBezTo>
                  <a:cubicBezTo>
                    <a:pt x="1069" y="455"/>
                    <a:pt x="994" y="595"/>
                    <a:pt x="892" y="697"/>
                  </a:cubicBezTo>
                  <a:cubicBezTo>
                    <a:pt x="892" y="558"/>
                    <a:pt x="901" y="409"/>
                    <a:pt x="855" y="270"/>
                  </a:cubicBezTo>
                  <a:cubicBezTo>
                    <a:pt x="808" y="130"/>
                    <a:pt x="688" y="0"/>
                    <a:pt x="54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50"/>
            <p:cNvSpPr/>
            <p:nvPr/>
          </p:nvSpPr>
          <p:spPr>
            <a:xfrm>
              <a:off x="4682175" y="3204650"/>
              <a:ext cx="58550" cy="59425"/>
            </a:xfrm>
            <a:custGeom>
              <a:rect b="b" l="l" r="r" t="t"/>
              <a:pathLst>
                <a:path extrusionOk="0" h="2377" w="2342">
                  <a:moveTo>
                    <a:pt x="514" y="0"/>
                  </a:moveTo>
                  <a:cubicBezTo>
                    <a:pt x="458" y="0"/>
                    <a:pt x="403" y="13"/>
                    <a:pt x="353" y="41"/>
                  </a:cubicBezTo>
                  <a:cubicBezTo>
                    <a:pt x="298" y="78"/>
                    <a:pt x="251" y="134"/>
                    <a:pt x="205" y="190"/>
                  </a:cubicBezTo>
                  <a:cubicBezTo>
                    <a:pt x="140" y="310"/>
                    <a:pt x="93" y="450"/>
                    <a:pt x="65" y="589"/>
                  </a:cubicBezTo>
                  <a:cubicBezTo>
                    <a:pt x="19" y="849"/>
                    <a:pt x="0" y="1128"/>
                    <a:pt x="10" y="1407"/>
                  </a:cubicBezTo>
                  <a:cubicBezTo>
                    <a:pt x="19" y="1685"/>
                    <a:pt x="56" y="1955"/>
                    <a:pt x="140" y="2224"/>
                  </a:cubicBezTo>
                  <a:cubicBezTo>
                    <a:pt x="65" y="1955"/>
                    <a:pt x="19" y="1685"/>
                    <a:pt x="19" y="1407"/>
                  </a:cubicBezTo>
                  <a:cubicBezTo>
                    <a:pt x="10" y="1128"/>
                    <a:pt x="47" y="868"/>
                    <a:pt x="102" y="598"/>
                  </a:cubicBezTo>
                  <a:cubicBezTo>
                    <a:pt x="121" y="468"/>
                    <a:pt x="167" y="329"/>
                    <a:pt x="242" y="227"/>
                  </a:cubicBezTo>
                  <a:cubicBezTo>
                    <a:pt x="279" y="171"/>
                    <a:pt x="325" y="125"/>
                    <a:pt x="381" y="87"/>
                  </a:cubicBezTo>
                  <a:cubicBezTo>
                    <a:pt x="418" y="63"/>
                    <a:pt x="455" y="50"/>
                    <a:pt x="498" y="50"/>
                  </a:cubicBezTo>
                  <a:cubicBezTo>
                    <a:pt x="519" y="50"/>
                    <a:pt x="542" y="53"/>
                    <a:pt x="567" y="60"/>
                  </a:cubicBezTo>
                  <a:cubicBezTo>
                    <a:pt x="623" y="78"/>
                    <a:pt x="678" y="106"/>
                    <a:pt x="725" y="152"/>
                  </a:cubicBezTo>
                  <a:cubicBezTo>
                    <a:pt x="771" y="199"/>
                    <a:pt x="799" y="264"/>
                    <a:pt x="818" y="320"/>
                  </a:cubicBezTo>
                  <a:cubicBezTo>
                    <a:pt x="855" y="450"/>
                    <a:pt x="846" y="571"/>
                    <a:pt x="836" y="710"/>
                  </a:cubicBezTo>
                  <a:lnTo>
                    <a:pt x="818" y="803"/>
                  </a:lnTo>
                  <a:lnTo>
                    <a:pt x="892" y="747"/>
                  </a:lnTo>
                  <a:cubicBezTo>
                    <a:pt x="1004" y="645"/>
                    <a:pt x="1069" y="505"/>
                    <a:pt x="1162" y="385"/>
                  </a:cubicBezTo>
                  <a:cubicBezTo>
                    <a:pt x="1208" y="329"/>
                    <a:pt x="1254" y="283"/>
                    <a:pt x="1310" y="245"/>
                  </a:cubicBezTo>
                  <a:cubicBezTo>
                    <a:pt x="1350" y="225"/>
                    <a:pt x="1400" y="210"/>
                    <a:pt x="1446" y="210"/>
                  </a:cubicBezTo>
                  <a:cubicBezTo>
                    <a:pt x="1463" y="210"/>
                    <a:pt x="1480" y="212"/>
                    <a:pt x="1496" y="217"/>
                  </a:cubicBezTo>
                  <a:cubicBezTo>
                    <a:pt x="1552" y="227"/>
                    <a:pt x="1608" y="273"/>
                    <a:pt x="1635" y="320"/>
                  </a:cubicBezTo>
                  <a:cubicBezTo>
                    <a:pt x="1673" y="375"/>
                    <a:pt x="1682" y="431"/>
                    <a:pt x="1682" y="505"/>
                  </a:cubicBezTo>
                  <a:cubicBezTo>
                    <a:pt x="1682" y="645"/>
                    <a:pt x="1608" y="775"/>
                    <a:pt x="1552" y="896"/>
                  </a:cubicBezTo>
                  <a:lnTo>
                    <a:pt x="1496" y="1016"/>
                  </a:lnTo>
                  <a:lnTo>
                    <a:pt x="1496" y="1016"/>
                  </a:lnTo>
                  <a:lnTo>
                    <a:pt x="1608" y="942"/>
                  </a:lnTo>
                  <a:cubicBezTo>
                    <a:pt x="1682" y="914"/>
                    <a:pt x="1747" y="868"/>
                    <a:pt x="1821" y="840"/>
                  </a:cubicBezTo>
                  <a:cubicBezTo>
                    <a:pt x="1877" y="824"/>
                    <a:pt x="1940" y="801"/>
                    <a:pt x="1998" y="801"/>
                  </a:cubicBezTo>
                  <a:cubicBezTo>
                    <a:pt x="2008" y="801"/>
                    <a:pt x="2017" y="802"/>
                    <a:pt x="2026" y="803"/>
                  </a:cubicBezTo>
                  <a:cubicBezTo>
                    <a:pt x="2100" y="821"/>
                    <a:pt x="2165" y="849"/>
                    <a:pt x="2202" y="896"/>
                  </a:cubicBezTo>
                  <a:cubicBezTo>
                    <a:pt x="2249" y="961"/>
                    <a:pt x="2276" y="1026"/>
                    <a:pt x="2286" y="1100"/>
                  </a:cubicBezTo>
                  <a:cubicBezTo>
                    <a:pt x="2295" y="1165"/>
                    <a:pt x="2286" y="1249"/>
                    <a:pt x="2249" y="1314"/>
                  </a:cubicBezTo>
                  <a:cubicBezTo>
                    <a:pt x="2230" y="1388"/>
                    <a:pt x="2184" y="1453"/>
                    <a:pt x="2137" y="1518"/>
                  </a:cubicBezTo>
                  <a:cubicBezTo>
                    <a:pt x="2091" y="1574"/>
                    <a:pt x="2026" y="1630"/>
                    <a:pt x="1979" y="1685"/>
                  </a:cubicBezTo>
                  <a:cubicBezTo>
                    <a:pt x="1923" y="1750"/>
                    <a:pt x="1868" y="1797"/>
                    <a:pt x="1812" y="1843"/>
                  </a:cubicBezTo>
                  <a:cubicBezTo>
                    <a:pt x="1561" y="2038"/>
                    <a:pt x="1273" y="2178"/>
                    <a:pt x="976" y="2271"/>
                  </a:cubicBezTo>
                  <a:cubicBezTo>
                    <a:pt x="1273" y="2178"/>
                    <a:pt x="1561" y="2048"/>
                    <a:pt x="1821" y="1862"/>
                  </a:cubicBezTo>
                  <a:cubicBezTo>
                    <a:pt x="1877" y="1815"/>
                    <a:pt x="1951" y="1769"/>
                    <a:pt x="2007" y="1713"/>
                  </a:cubicBezTo>
                  <a:cubicBezTo>
                    <a:pt x="2063" y="1658"/>
                    <a:pt x="2119" y="1593"/>
                    <a:pt x="2165" y="1537"/>
                  </a:cubicBezTo>
                  <a:cubicBezTo>
                    <a:pt x="2230" y="1509"/>
                    <a:pt x="2276" y="1435"/>
                    <a:pt x="2295" y="1351"/>
                  </a:cubicBezTo>
                  <a:cubicBezTo>
                    <a:pt x="2332" y="1277"/>
                    <a:pt x="2342" y="1193"/>
                    <a:pt x="2332" y="1109"/>
                  </a:cubicBezTo>
                  <a:cubicBezTo>
                    <a:pt x="2323" y="1026"/>
                    <a:pt x="2295" y="951"/>
                    <a:pt x="2239" y="877"/>
                  </a:cubicBezTo>
                  <a:cubicBezTo>
                    <a:pt x="2184" y="812"/>
                    <a:pt x="2100" y="766"/>
                    <a:pt x="2016" y="747"/>
                  </a:cubicBezTo>
                  <a:cubicBezTo>
                    <a:pt x="2005" y="746"/>
                    <a:pt x="1993" y="745"/>
                    <a:pt x="1982" y="745"/>
                  </a:cubicBezTo>
                  <a:cubicBezTo>
                    <a:pt x="1908" y="745"/>
                    <a:pt x="1831" y="768"/>
                    <a:pt x="1775" y="784"/>
                  </a:cubicBezTo>
                  <a:cubicBezTo>
                    <a:pt x="1738" y="794"/>
                    <a:pt x="1700" y="812"/>
                    <a:pt x="1673" y="831"/>
                  </a:cubicBezTo>
                  <a:cubicBezTo>
                    <a:pt x="1682" y="794"/>
                    <a:pt x="1691" y="775"/>
                    <a:pt x="1700" y="738"/>
                  </a:cubicBezTo>
                  <a:cubicBezTo>
                    <a:pt x="1728" y="663"/>
                    <a:pt x="1747" y="589"/>
                    <a:pt x="1747" y="505"/>
                  </a:cubicBezTo>
                  <a:cubicBezTo>
                    <a:pt x="1747" y="422"/>
                    <a:pt x="1728" y="348"/>
                    <a:pt x="1691" y="273"/>
                  </a:cubicBezTo>
                  <a:cubicBezTo>
                    <a:pt x="1645" y="199"/>
                    <a:pt x="1580" y="143"/>
                    <a:pt x="1496" y="134"/>
                  </a:cubicBezTo>
                  <a:cubicBezTo>
                    <a:pt x="1482" y="132"/>
                    <a:pt x="1467" y="131"/>
                    <a:pt x="1452" y="131"/>
                  </a:cubicBezTo>
                  <a:cubicBezTo>
                    <a:pt x="1381" y="131"/>
                    <a:pt x="1308" y="150"/>
                    <a:pt x="1254" y="180"/>
                  </a:cubicBezTo>
                  <a:cubicBezTo>
                    <a:pt x="1180" y="217"/>
                    <a:pt x="1124" y="273"/>
                    <a:pt x="1078" y="329"/>
                  </a:cubicBezTo>
                  <a:cubicBezTo>
                    <a:pt x="1004" y="422"/>
                    <a:pt x="948" y="524"/>
                    <a:pt x="892" y="608"/>
                  </a:cubicBezTo>
                  <a:cubicBezTo>
                    <a:pt x="892" y="505"/>
                    <a:pt x="892" y="403"/>
                    <a:pt x="855" y="292"/>
                  </a:cubicBezTo>
                  <a:cubicBezTo>
                    <a:pt x="836" y="227"/>
                    <a:pt x="799" y="152"/>
                    <a:pt x="753" y="106"/>
                  </a:cubicBezTo>
                  <a:cubicBezTo>
                    <a:pt x="706" y="50"/>
                    <a:pt x="632" y="13"/>
                    <a:pt x="567" y="4"/>
                  </a:cubicBezTo>
                  <a:cubicBezTo>
                    <a:pt x="549" y="2"/>
                    <a:pt x="532" y="0"/>
                    <a:pt x="514" y="0"/>
                  </a:cubicBezTo>
                  <a:close/>
                  <a:moveTo>
                    <a:pt x="112" y="2187"/>
                  </a:moveTo>
                  <a:lnTo>
                    <a:pt x="112" y="2187"/>
                  </a:lnTo>
                  <a:cubicBezTo>
                    <a:pt x="121" y="2224"/>
                    <a:pt x="140" y="2261"/>
                    <a:pt x="167" y="2289"/>
                  </a:cubicBezTo>
                  <a:cubicBezTo>
                    <a:pt x="149" y="2271"/>
                    <a:pt x="121" y="2224"/>
                    <a:pt x="112" y="2187"/>
                  </a:cubicBezTo>
                  <a:close/>
                  <a:moveTo>
                    <a:pt x="167" y="2289"/>
                  </a:moveTo>
                  <a:lnTo>
                    <a:pt x="167" y="2289"/>
                  </a:lnTo>
                  <a:cubicBezTo>
                    <a:pt x="195" y="2317"/>
                    <a:pt x="232" y="2336"/>
                    <a:pt x="279" y="2354"/>
                  </a:cubicBezTo>
                  <a:cubicBezTo>
                    <a:pt x="242" y="2336"/>
                    <a:pt x="205" y="2317"/>
                    <a:pt x="167" y="2289"/>
                  </a:cubicBezTo>
                  <a:close/>
                  <a:moveTo>
                    <a:pt x="975" y="2271"/>
                  </a:moveTo>
                  <a:lnTo>
                    <a:pt x="975" y="2271"/>
                  </a:lnTo>
                  <a:cubicBezTo>
                    <a:pt x="818" y="2317"/>
                    <a:pt x="660" y="2354"/>
                    <a:pt x="511" y="2373"/>
                  </a:cubicBezTo>
                  <a:cubicBezTo>
                    <a:pt x="669" y="2354"/>
                    <a:pt x="818" y="2317"/>
                    <a:pt x="975" y="2271"/>
                  </a:cubicBezTo>
                  <a:close/>
                  <a:moveTo>
                    <a:pt x="279" y="2354"/>
                  </a:moveTo>
                  <a:cubicBezTo>
                    <a:pt x="327" y="2368"/>
                    <a:pt x="384" y="2377"/>
                    <a:pt x="444" y="2377"/>
                  </a:cubicBezTo>
                  <a:cubicBezTo>
                    <a:pt x="466" y="2377"/>
                    <a:pt x="489" y="2375"/>
                    <a:pt x="511" y="2373"/>
                  </a:cubicBezTo>
                  <a:cubicBezTo>
                    <a:pt x="428" y="2373"/>
                    <a:pt x="344" y="2373"/>
                    <a:pt x="279" y="235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50"/>
            <p:cNvSpPr/>
            <p:nvPr/>
          </p:nvSpPr>
          <p:spPr>
            <a:xfrm>
              <a:off x="4687275" y="3222625"/>
              <a:ext cx="16275" cy="40200"/>
            </a:xfrm>
            <a:custGeom>
              <a:rect b="b" l="l" r="r" t="t"/>
              <a:pathLst>
                <a:path extrusionOk="0" h="1608" w="651">
                  <a:moveTo>
                    <a:pt x="651" y="0"/>
                  </a:moveTo>
                  <a:lnTo>
                    <a:pt x="651" y="0"/>
                  </a:lnTo>
                  <a:cubicBezTo>
                    <a:pt x="595" y="140"/>
                    <a:pt x="539" y="279"/>
                    <a:pt x="474" y="400"/>
                  </a:cubicBezTo>
                  <a:lnTo>
                    <a:pt x="326" y="808"/>
                  </a:lnTo>
                  <a:lnTo>
                    <a:pt x="177" y="1217"/>
                  </a:lnTo>
                  <a:cubicBezTo>
                    <a:pt x="149" y="1273"/>
                    <a:pt x="131" y="1338"/>
                    <a:pt x="94" y="1412"/>
                  </a:cubicBezTo>
                  <a:cubicBezTo>
                    <a:pt x="75" y="1487"/>
                    <a:pt x="38" y="1542"/>
                    <a:pt x="1" y="1607"/>
                  </a:cubicBezTo>
                  <a:cubicBezTo>
                    <a:pt x="94" y="1496"/>
                    <a:pt x="149" y="1357"/>
                    <a:pt x="214" y="1227"/>
                  </a:cubicBezTo>
                  <a:cubicBezTo>
                    <a:pt x="270" y="1087"/>
                    <a:pt x="317" y="957"/>
                    <a:pt x="372" y="818"/>
                  </a:cubicBezTo>
                  <a:cubicBezTo>
                    <a:pt x="428" y="697"/>
                    <a:pt x="474" y="558"/>
                    <a:pt x="521" y="418"/>
                  </a:cubicBezTo>
                  <a:cubicBezTo>
                    <a:pt x="567" y="279"/>
                    <a:pt x="614" y="140"/>
                    <a:pt x="6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50"/>
            <p:cNvSpPr/>
            <p:nvPr/>
          </p:nvSpPr>
          <p:spPr>
            <a:xfrm>
              <a:off x="4688675" y="3228425"/>
              <a:ext cx="32550" cy="35550"/>
            </a:xfrm>
            <a:custGeom>
              <a:rect b="b" l="l" r="r" t="t"/>
              <a:pathLst>
                <a:path extrusionOk="0" h="1422" w="1302">
                  <a:moveTo>
                    <a:pt x="1301" y="0"/>
                  </a:moveTo>
                  <a:lnTo>
                    <a:pt x="967" y="335"/>
                  </a:lnTo>
                  <a:cubicBezTo>
                    <a:pt x="846" y="446"/>
                    <a:pt x="744" y="567"/>
                    <a:pt x="632" y="679"/>
                  </a:cubicBezTo>
                  <a:cubicBezTo>
                    <a:pt x="511" y="799"/>
                    <a:pt x="409" y="911"/>
                    <a:pt x="307" y="1041"/>
                  </a:cubicBezTo>
                  <a:cubicBezTo>
                    <a:pt x="205" y="1171"/>
                    <a:pt x="93" y="1283"/>
                    <a:pt x="0" y="1422"/>
                  </a:cubicBezTo>
                  <a:cubicBezTo>
                    <a:pt x="65" y="1357"/>
                    <a:pt x="112" y="1301"/>
                    <a:pt x="168" y="1236"/>
                  </a:cubicBezTo>
                  <a:cubicBezTo>
                    <a:pt x="223" y="1180"/>
                    <a:pt x="270" y="1125"/>
                    <a:pt x="326" y="1069"/>
                  </a:cubicBezTo>
                  <a:lnTo>
                    <a:pt x="651" y="716"/>
                  </a:lnTo>
                  <a:lnTo>
                    <a:pt x="976" y="354"/>
                  </a:lnTo>
                  <a:cubicBezTo>
                    <a:pt x="1097" y="242"/>
                    <a:pt x="1199" y="121"/>
                    <a:pt x="13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50"/>
            <p:cNvSpPr/>
            <p:nvPr/>
          </p:nvSpPr>
          <p:spPr>
            <a:xfrm>
              <a:off x="4695175" y="3238400"/>
              <a:ext cx="4675" cy="11650"/>
            </a:xfrm>
            <a:custGeom>
              <a:rect b="b" l="l" r="r" t="t"/>
              <a:pathLst>
                <a:path extrusionOk="0" h="466" w="187">
                  <a:moveTo>
                    <a:pt x="186" y="1"/>
                  </a:moveTo>
                  <a:lnTo>
                    <a:pt x="186" y="1"/>
                  </a:lnTo>
                  <a:cubicBezTo>
                    <a:pt x="140" y="75"/>
                    <a:pt x="112" y="159"/>
                    <a:pt x="84" y="233"/>
                  </a:cubicBezTo>
                  <a:cubicBezTo>
                    <a:pt x="56" y="270"/>
                    <a:pt x="47" y="317"/>
                    <a:pt x="38" y="354"/>
                  </a:cubicBezTo>
                  <a:cubicBezTo>
                    <a:pt x="19" y="391"/>
                    <a:pt x="10" y="438"/>
                    <a:pt x="1" y="465"/>
                  </a:cubicBezTo>
                  <a:cubicBezTo>
                    <a:pt x="38" y="438"/>
                    <a:pt x="47" y="400"/>
                    <a:pt x="66" y="363"/>
                  </a:cubicBezTo>
                  <a:cubicBezTo>
                    <a:pt x="84" y="326"/>
                    <a:pt x="103" y="280"/>
                    <a:pt x="112" y="252"/>
                  </a:cubicBezTo>
                  <a:cubicBezTo>
                    <a:pt x="149" y="168"/>
                    <a:pt x="177" y="85"/>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50"/>
            <p:cNvSpPr/>
            <p:nvPr/>
          </p:nvSpPr>
          <p:spPr>
            <a:xfrm>
              <a:off x="4700275" y="3234475"/>
              <a:ext cx="2350" cy="7225"/>
            </a:xfrm>
            <a:custGeom>
              <a:rect b="b" l="l" r="r" t="t"/>
              <a:pathLst>
                <a:path extrusionOk="0" h="289" w="94">
                  <a:moveTo>
                    <a:pt x="85" y="0"/>
                  </a:moveTo>
                  <a:cubicBezTo>
                    <a:pt x="47" y="46"/>
                    <a:pt x="38" y="93"/>
                    <a:pt x="29" y="149"/>
                  </a:cubicBezTo>
                  <a:cubicBezTo>
                    <a:pt x="29" y="177"/>
                    <a:pt x="10" y="195"/>
                    <a:pt x="10" y="223"/>
                  </a:cubicBezTo>
                  <a:cubicBezTo>
                    <a:pt x="10" y="242"/>
                    <a:pt x="10" y="269"/>
                    <a:pt x="1" y="288"/>
                  </a:cubicBezTo>
                  <a:cubicBezTo>
                    <a:pt x="29" y="269"/>
                    <a:pt x="38" y="242"/>
                    <a:pt x="47" y="223"/>
                  </a:cubicBezTo>
                  <a:cubicBezTo>
                    <a:pt x="66" y="195"/>
                    <a:pt x="66" y="177"/>
                    <a:pt x="75" y="149"/>
                  </a:cubicBezTo>
                  <a:cubicBezTo>
                    <a:pt x="85" y="102"/>
                    <a:pt x="94" y="56"/>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50"/>
            <p:cNvSpPr/>
            <p:nvPr/>
          </p:nvSpPr>
          <p:spPr>
            <a:xfrm>
              <a:off x="4700275" y="3235625"/>
              <a:ext cx="5600" cy="10000"/>
            </a:xfrm>
            <a:custGeom>
              <a:rect b="b" l="l" r="r" t="t"/>
              <a:pathLst>
                <a:path extrusionOk="0" h="400" w="224">
                  <a:moveTo>
                    <a:pt x="224" y="0"/>
                  </a:moveTo>
                  <a:lnTo>
                    <a:pt x="224" y="0"/>
                  </a:lnTo>
                  <a:cubicBezTo>
                    <a:pt x="177" y="66"/>
                    <a:pt x="140" y="131"/>
                    <a:pt x="94" y="196"/>
                  </a:cubicBezTo>
                  <a:cubicBezTo>
                    <a:pt x="66" y="261"/>
                    <a:pt x="29" y="335"/>
                    <a:pt x="1" y="400"/>
                  </a:cubicBezTo>
                  <a:cubicBezTo>
                    <a:pt x="29" y="381"/>
                    <a:pt x="47" y="344"/>
                    <a:pt x="75" y="307"/>
                  </a:cubicBezTo>
                  <a:cubicBezTo>
                    <a:pt x="94" y="279"/>
                    <a:pt x="112" y="242"/>
                    <a:pt x="131" y="205"/>
                  </a:cubicBezTo>
                  <a:cubicBezTo>
                    <a:pt x="168" y="149"/>
                    <a:pt x="205" y="8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50"/>
            <p:cNvSpPr/>
            <p:nvPr/>
          </p:nvSpPr>
          <p:spPr>
            <a:xfrm>
              <a:off x="4693775" y="3249325"/>
              <a:ext cx="4200" cy="5825"/>
            </a:xfrm>
            <a:custGeom>
              <a:rect b="b" l="l" r="r" t="t"/>
              <a:pathLst>
                <a:path extrusionOk="0" h="233" w="168">
                  <a:moveTo>
                    <a:pt x="168" y="1"/>
                  </a:moveTo>
                  <a:lnTo>
                    <a:pt x="66" y="103"/>
                  </a:lnTo>
                  <a:cubicBezTo>
                    <a:pt x="47" y="140"/>
                    <a:pt x="10" y="186"/>
                    <a:pt x="1" y="233"/>
                  </a:cubicBezTo>
                  <a:cubicBezTo>
                    <a:pt x="47" y="196"/>
                    <a:pt x="66" y="159"/>
                    <a:pt x="103" y="121"/>
                  </a:cubicBezTo>
                  <a:cubicBezTo>
                    <a:pt x="122" y="94"/>
                    <a:pt x="159" y="4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50"/>
            <p:cNvSpPr/>
            <p:nvPr/>
          </p:nvSpPr>
          <p:spPr>
            <a:xfrm>
              <a:off x="4718400" y="3216125"/>
              <a:ext cx="3275" cy="10475"/>
            </a:xfrm>
            <a:custGeom>
              <a:rect b="b" l="l" r="r" t="t"/>
              <a:pathLst>
                <a:path extrusionOk="0" h="419" w="131">
                  <a:moveTo>
                    <a:pt x="131" y="0"/>
                  </a:moveTo>
                  <a:lnTo>
                    <a:pt x="131" y="0"/>
                  </a:lnTo>
                  <a:cubicBezTo>
                    <a:pt x="94" y="74"/>
                    <a:pt x="66" y="139"/>
                    <a:pt x="47" y="214"/>
                  </a:cubicBezTo>
                  <a:cubicBezTo>
                    <a:pt x="47" y="242"/>
                    <a:pt x="38" y="279"/>
                    <a:pt x="19" y="316"/>
                  </a:cubicBezTo>
                  <a:cubicBezTo>
                    <a:pt x="19" y="353"/>
                    <a:pt x="10" y="381"/>
                    <a:pt x="1" y="418"/>
                  </a:cubicBezTo>
                  <a:cubicBezTo>
                    <a:pt x="19" y="400"/>
                    <a:pt x="47" y="362"/>
                    <a:pt x="56" y="325"/>
                  </a:cubicBezTo>
                  <a:lnTo>
                    <a:pt x="94" y="223"/>
                  </a:lnTo>
                  <a:cubicBezTo>
                    <a:pt x="112" y="149"/>
                    <a:pt x="131" y="74"/>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50"/>
            <p:cNvSpPr/>
            <p:nvPr/>
          </p:nvSpPr>
          <p:spPr>
            <a:xfrm>
              <a:off x="4715150" y="3222625"/>
              <a:ext cx="2350" cy="6975"/>
            </a:xfrm>
            <a:custGeom>
              <a:rect b="b" l="l" r="r" t="t"/>
              <a:pathLst>
                <a:path extrusionOk="0" h="279" w="94">
                  <a:moveTo>
                    <a:pt x="93" y="0"/>
                  </a:moveTo>
                  <a:cubicBezTo>
                    <a:pt x="75" y="47"/>
                    <a:pt x="56" y="93"/>
                    <a:pt x="38" y="140"/>
                  </a:cubicBezTo>
                  <a:lnTo>
                    <a:pt x="1" y="279"/>
                  </a:lnTo>
                  <a:cubicBezTo>
                    <a:pt x="28" y="260"/>
                    <a:pt x="38" y="242"/>
                    <a:pt x="47" y="214"/>
                  </a:cubicBezTo>
                  <a:cubicBezTo>
                    <a:pt x="75" y="195"/>
                    <a:pt x="75" y="167"/>
                    <a:pt x="84" y="149"/>
                  </a:cubicBezTo>
                  <a:cubicBezTo>
                    <a:pt x="84" y="121"/>
                    <a:pt x="93" y="102"/>
                    <a:pt x="93" y="75"/>
                  </a:cubicBezTo>
                  <a:lnTo>
                    <a:pt x="9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50"/>
            <p:cNvSpPr/>
            <p:nvPr/>
          </p:nvSpPr>
          <p:spPr>
            <a:xfrm>
              <a:off x="4718625" y="3214500"/>
              <a:ext cx="1200" cy="4200"/>
            </a:xfrm>
            <a:custGeom>
              <a:rect b="b" l="l" r="r" t="t"/>
              <a:pathLst>
                <a:path extrusionOk="0" h="168" w="48">
                  <a:moveTo>
                    <a:pt x="29" y="0"/>
                  </a:moveTo>
                  <a:cubicBezTo>
                    <a:pt x="1" y="28"/>
                    <a:pt x="1" y="56"/>
                    <a:pt x="1" y="74"/>
                  </a:cubicBezTo>
                  <a:lnTo>
                    <a:pt x="1" y="121"/>
                  </a:lnTo>
                  <a:lnTo>
                    <a:pt x="1" y="167"/>
                  </a:lnTo>
                  <a:cubicBezTo>
                    <a:pt x="38" y="149"/>
                    <a:pt x="47" y="121"/>
                    <a:pt x="47" y="93"/>
                  </a:cubicBezTo>
                  <a:lnTo>
                    <a:pt x="47" y="46"/>
                  </a:lnTo>
                  <a:cubicBezTo>
                    <a:pt x="38" y="19"/>
                    <a:pt x="38" y="9"/>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50"/>
            <p:cNvSpPr/>
            <p:nvPr/>
          </p:nvSpPr>
          <p:spPr>
            <a:xfrm>
              <a:off x="4734425" y="3230750"/>
              <a:ext cx="3050" cy="9775"/>
            </a:xfrm>
            <a:custGeom>
              <a:rect b="b" l="l" r="r" t="t"/>
              <a:pathLst>
                <a:path extrusionOk="0" h="391" w="122">
                  <a:moveTo>
                    <a:pt x="56" y="0"/>
                  </a:moveTo>
                  <a:lnTo>
                    <a:pt x="56" y="0"/>
                  </a:lnTo>
                  <a:cubicBezTo>
                    <a:pt x="75" y="65"/>
                    <a:pt x="94" y="121"/>
                    <a:pt x="75" y="205"/>
                  </a:cubicBezTo>
                  <a:cubicBezTo>
                    <a:pt x="66" y="242"/>
                    <a:pt x="56" y="261"/>
                    <a:pt x="47" y="298"/>
                  </a:cubicBezTo>
                  <a:cubicBezTo>
                    <a:pt x="29" y="307"/>
                    <a:pt x="29" y="335"/>
                    <a:pt x="19" y="344"/>
                  </a:cubicBezTo>
                  <a:cubicBezTo>
                    <a:pt x="11" y="352"/>
                    <a:pt x="10" y="375"/>
                    <a:pt x="3" y="387"/>
                  </a:cubicBezTo>
                  <a:lnTo>
                    <a:pt x="3" y="387"/>
                  </a:lnTo>
                  <a:lnTo>
                    <a:pt x="29" y="353"/>
                  </a:lnTo>
                  <a:cubicBezTo>
                    <a:pt x="38" y="335"/>
                    <a:pt x="56" y="326"/>
                    <a:pt x="66" y="307"/>
                  </a:cubicBezTo>
                  <a:cubicBezTo>
                    <a:pt x="94" y="279"/>
                    <a:pt x="103" y="242"/>
                    <a:pt x="112" y="205"/>
                  </a:cubicBezTo>
                  <a:cubicBezTo>
                    <a:pt x="121" y="158"/>
                    <a:pt x="121" y="121"/>
                    <a:pt x="112" y="93"/>
                  </a:cubicBezTo>
                  <a:cubicBezTo>
                    <a:pt x="103" y="56"/>
                    <a:pt x="94" y="19"/>
                    <a:pt x="56" y="0"/>
                  </a:cubicBezTo>
                  <a:close/>
                  <a:moveTo>
                    <a:pt x="3" y="387"/>
                  </a:moveTo>
                  <a:lnTo>
                    <a:pt x="1" y="391"/>
                  </a:lnTo>
                  <a:cubicBezTo>
                    <a:pt x="2" y="390"/>
                    <a:pt x="3" y="388"/>
                    <a:pt x="3" y="387"/>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50"/>
            <p:cNvSpPr/>
            <p:nvPr/>
          </p:nvSpPr>
          <p:spPr>
            <a:xfrm>
              <a:off x="4728850" y="3236550"/>
              <a:ext cx="5825" cy="7450"/>
            </a:xfrm>
            <a:custGeom>
              <a:rect b="b" l="l" r="r" t="t"/>
              <a:pathLst>
                <a:path extrusionOk="0" h="298" w="233">
                  <a:moveTo>
                    <a:pt x="233" y="1"/>
                  </a:moveTo>
                  <a:cubicBezTo>
                    <a:pt x="205" y="19"/>
                    <a:pt x="187" y="47"/>
                    <a:pt x="177" y="66"/>
                  </a:cubicBezTo>
                  <a:cubicBezTo>
                    <a:pt x="149" y="103"/>
                    <a:pt x="140" y="121"/>
                    <a:pt x="112" y="149"/>
                  </a:cubicBezTo>
                  <a:lnTo>
                    <a:pt x="56" y="233"/>
                  </a:lnTo>
                  <a:cubicBezTo>
                    <a:pt x="38" y="251"/>
                    <a:pt x="19" y="279"/>
                    <a:pt x="1" y="298"/>
                  </a:cubicBezTo>
                  <a:cubicBezTo>
                    <a:pt x="38" y="289"/>
                    <a:pt x="56" y="261"/>
                    <a:pt x="84" y="242"/>
                  </a:cubicBezTo>
                  <a:cubicBezTo>
                    <a:pt x="103" y="214"/>
                    <a:pt x="112" y="196"/>
                    <a:pt x="140" y="168"/>
                  </a:cubicBezTo>
                  <a:cubicBezTo>
                    <a:pt x="187" y="112"/>
                    <a:pt x="205" y="5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50"/>
            <p:cNvSpPr/>
            <p:nvPr/>
          </p:nvSpPr>
          <p:spPr>
            <a:xfrm>
              <a:off x="4726775" y="3243525"/>
              <a:ext cx="6525" cy="5125"/>
            </a:xfrm>
            <a:custGeom>
              <a:rect b="b" l="l" r="r" t="t"/>
              <a:pathLst>
                <a:path extrusionOk="0" h="205" w="261">
                  <a:moveTo>
                    <a:pt x="260" y="0"/>
                  </a:moveTo>
                  <a:lnTo>
                    <a:pt x="260" y="0"/>
                  </a:lnTo>
                  <a:cubicBezTo>
                    <a:pt x="214" y="19"/>
                    <a:pt x="167" y="56"/>
                    <a:pt x="130" y="93"/>
                  </a:cubicBezTo>
                  <a:cubicBezTo>
                    <a:pt x="84" y="140"/>
                    <a:pt x="47" y="168"/>
                    <a:pt x="0" y="205"/>
                  </a:cubicBezTo>
                  <a:cubicBezTo>
                    <a:pt x="28" y="195"/>
                    <a:pt x="56" y="186"/>
                    <a:pt x="84" y="168"/>
                  </a:cubicBezTo>
                  <a:cubicBezTo>
                    <a:pt x="102" y="158"/>
                    <a:pt x="130" y="149"/>
                    <a:pt x="149" y="121"/>
                  </a:cubicBezTo>
                  <a:cubicBezTo>
                    <a:pt x="177" y="112"/>
                    <a:pt x="186" y="93"/>
                    <a:pt x="214" y="65"/>
                  </a:cubicBezTo>
                  <a:cubicBezTo>
                    <a:pt x="223" y="47"/>
                    <a:pt x="242" y="19"/>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50"/>
            <p:cNvSpPr/>
            <p:nvPr/>
          </p:nvSpPr>
          <p:spPr>
            <a:xfrm>
              <a:off x="4730025" y="3235400"/>
              <a:ext cx="3275" cy="4900"/>
            </a:xfrm>
            <a:custGeom>
              <a:rect b="b" l="l" r="r" t="t"/>
              <a:pathLst>
                <a:path extrusionOk="0" h="196" w="131">
                  <a:moveTo>
                    <a:pt x="130" y="0"/>
                  </a:moveTo>
                  <a:lnTo>
                    <a:pt x="130" y="0"/>
                  </a:lnTo>
                  <a:cubicBezTo>
                    <a:pt x="93" y="28"/>
                    <a:pt x="65" y="65"/>
                    <a:pt x="56" y="93"/>
                  </a:cubicBezTo>
                  <a:cubicBezTo>
                    <a:pt x="37" y="121"/>
                    <a:pt x="19" y="158"/>
                    <a:pt x="0" y="195"/>
                  </a:cubicBezTo>
                  <a:cubicBezTo>
                    <a:pt x="37" y="186"/>
                    <a:pt x="65" y="149"/>
                    <a:pt x="93" y="112"/>
                  </a:cubicBezTo>
                  <a:cubicBezTo>
                    <a:pt x="102" y="84"/>
                    <a:pt x="102" y="75"/>
                    <a:pt x="112" y="56"/>
                  </a:cubicBezTo>
                  <a:cubicBezTo>
                    <a:pt x="130" y="47"/>
                    <a:pt x="130" y="19"/>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50"/>
            <p:cNvSpPr/>
            <p:nvPr/>
          </p:nvSpPr>
          <p:spPr>
            <a:xfrm>
              <a:off x="4692850" y="3261875"/>
              <a:ext cx="8625" cy="1875"/>
            </a:xfrm>
            <a:custGeom>
              <a:rect b="b" l="l" r="r" t="t"/>
              <a:pathLst>
                <a:path extrusionOk="0" h="75" w="345">
                  <a:moveTo>
                    <a:pt x="344" y="0"/>
                  </a:moveTo>
                  <a:cubicBezTo>
                    <a:pt x="289" y="19"/>
                    <a:pt x="233" y="19"/>
                    <a:pt x="177" y="28"/>
                  </a:cubicBezTo>
                  <a:cubicBezTo>
                    <a:pt x="112" y="28"/>
                    <a:pt x="56" y="37"/>
                    <a:pt x="1" y="56"/>
                  </a:cubicBezTo>
                  <a:cubicBezTo>
                    <a:pt x="38" y="56"/>
                    <a:pt x="56" y="65"/>
                    <a:pt x="84" y="75"/>
                  </a:cubicBezTo>
                  <a:lnTo>
                    <a:pt x="177" y="75"/>
                  </a:lnTo>
                  <a:cubicBezTo>
                    <a:pt x="242" y="65"/>
                    <a:pt x="298" y="37"/>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50"/>
            <p:cNvSpPr/>
            <p:nvPr/>
          </p:nvSpPr>
          <p:spPr>
            <a:xfrm>
              <a:off x="4695650" y="3259325"/>
              <a:ext cx="6750" cy="2100"/>
            </a:xfrm>
            <a:custGeom>
              <a:rect b="b" l="l" r="r" t="t"/>
              <a:pathLst>
                <a:path extrusionOk="0" h="84" w="270">
                  <a:moveTo>
                    <a:pt x="270" y="0"/>
                  </a:moveTo>
                  <a:cubicBezTo>
                    <a:pt x="251" y="0"/>
                    <a:pt x="223" y="19"/>
                    <a:pt x="195" y="19"/>
                  </a:cubicBezTo>
                  <a:cubicBezTo>
                    <a:pt x="177" y="19"/>
                    <a:pt x="158" y="28"/>
                    <a:pt x="130" y="28"/>
                  </a:cubicBezTo>
                  <a:cubicBezTo>
                    <a:pt x="84" y="37"/>
                    <a:pt x="47" y="47"/>
                    <a:pt x="0" y="65"/>
                  </a:cubicBezTo>
                  <a:cubicBezTo>
                    <a:pt x="28" y="74"/>
                    <a:pt x="47" y="74"/>
                    <a:pt x="84" y="84"/>
                  </a:cubicBezTo>
                  <a:cubicBezTo>
                    <a:pt x="102" y="84"/>
                    <a:pt x="130" y="84"/>
                    <a:pt x="149" y="74"/>
                  </a:cubicBezTo>
                  <a:cubicBezTo>
                    <a:pt x="186" y="65"/>
                    <a:pt x="232" y="37"/>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50"/>
            <p:cNvSpPr/>
            <p:nvPr/>
          </p:nvSpPr>
          <p:spPr>
            <a:xfrm>
              <a:off x="4697975" y="3253275"/>
              <a:ext cx="4650" cy="4675"/>
            </a:xfrm>
            <a:custGeom>
              <a:rect b="b" l="l" r="r" t="t"/>
              <a:pathLst>
                <a:path extrusionOk="0" h="187" w="186">
                  <a:moveTo>
                    <a:pt x="186" y="1"/>
                  </a:moveTo>
                  <a:lnTo>
                    <a:pt x="186" y="1"/>
                  </a:lnTo>
                  <a:cubicBezTo>
                    <a:pt x="158" y="28"/>
                    <a:pt x="121" y="47"/>
                    <a:pt x="84" y="84"/>
                  </a:cubicBezTo>
                  <a:cubicBezTo>
                    <a:pt x="65" y="103"/>
                    <a:pt x="28" y="140"/>
                    <a:pt x="0" y="186"/>
                  </a:cubicBezTo>
                  <a:cubicBezTo>
                    <a:pt x="46" y="168"/>
                    <a:pt x="84" y="140"/>
                    <a:pt x="111" y="103"/>
                  </a:cubicBezTo>
                  <a:cubicBezTo>
                    <a:pt x="121" y="93"/>
                    <a:pt x="139" y="84"/>
                    <a:pt x="158" y="56"/>
                  </a:cubicBezTo>
                  <a:cubicBezTo>
                    <a:pt x="167" y="47"/>
                    <a:pt x="177" y="2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50"/>
            <p:cNvSpPr/>
            <p:nvPr/>
          </p:nvSpPr>
          <p:spPr>
            <a:xfrm>
              <a:off x="4701900" y="3255125"/>
              <a:ext cx="5150" cy="2600"/>
            </a:xfrm>
            <a:custGeom>
              <a:rect b="b" l="l" r="r" t="t"/>
              <a:pathLst>
                <a:path extrusionOk="0" h="104" w="206">
                  <a:moveTo>
                    <a:pt x="205" y="1"/>
                  </a:moveTo>
                  <a:cubicBezTo>
                    <a:pt x="159" y="1"/>
                    <a:pt x="122" y="10"/>
                    <a:pt x="94" y="29"/>
                  </a:cubicBezTo>
                  <a:cubicBezTo>
                    <a:pt x="57" y="47"/>
                    <a:pt x="20" y="66"/>
                    <a:pt x="1" y="103"/>
                  </a:cubicBezTo>
                  <a:cubicBezTo>
                    <a:pt x="47" y="103"/>
                    <a:pt x="75" y="75"/>
                    <a:pt x="112" y="66"/>
                  </a:cubicBezTo>
                  <a:cubicBezTo>
                    <a:pt x="150" y="57"/>
                    <a:pt x="187" y="29"/>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50"/>
            <p:cNvSpPr/>
            <p:nvPr/>
          </p:nvSpPr>
          <p:spPr>
            <a:xfrm>
              <a:off x="4704700" y="3257450"/>
              <a:ext cx="7000" cy="3525"/>
            </a:xfrm>
            <a:custGeom>
              <a:rect b="b" l="l" r="r" t="t"/>
              <a:pathLst>
                <a:path extrusionOk="0" h="141" w="280">
                  <a:moveTo>
                    <a:pt x="279" y="1"/>
                  </a:moveTo>
                  <a:cubicBezTo>
                    <a:pt x="223" y="1"/>
                    <a:pt x="177" y="19"/>
                    <a:pt x="131" y="47"/>
                  </a:cubicBezTo>
                  <a:cubicBezTo>
                    <a:pt x="84" y="66"/>
                    <a:pt x="38" y="103"/>
                    <a:pt x="0" y="140"/>
                  </a:cubicBezTo>
                  <a:cubicBezTo>
                    <a:pt x="47" y="122"/>
                    <a:pt x="93" y="103"/>
                    <a:pt x="149" y="94"/>
                  </a:cubicBezTo>
                  <a:cubicBezTo>
                    <a:pt x="196" y="66"/>
                    <a:pt x="242"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50"/>
            <p:cNvSpPr/>
            <p:nvPr/>
          </p:nvSpPr>
          <p:spPr>
            <a:xfrm>
              <a:off x="4686125" y="3207975"/>
              <a:ext cx="5600" cy="8400"/>
            </a:xfrm>
            <a:custGeom>
              <a:rect b="b" l="l" r="r" t="t"/>
              <a:pathLst>
                <a:path extrusionOk="0" h="336" w="224">
                  <a:moveTo>
                    <a:pt x="223" y="1"/>
                  </a:moveTo>
                  <a:cubicBezTo>
                    <a:pt x="186" y="29"/>
                    <a:pt x="167" y="38"/>
                    <a:pt x="140" y="57"/>
                  </a:cubicBezTo>
                  <a:cubicBezTo>
                    <a:pt x="121" y="84"/>
                    <a:pt x="93" y="112"/>
                    <a:pt x="74" y="140"/>
                  </a:cubicBezTo>
                  <a:cubicBezTo>
                    <a:pt x="28" y="196"/>
                    <a:pt x="0" y="270"/>
                    <a:pt x="0" y="335"/>
                  </a:cubicBezTo>
                  <a:cubicBezTo>
                    <a:pt x="9" y="307"/>
                    <a:pt x="37" y="270"/>
                    <a:pt x="47" y="242"/>
                  </a:cubicBezTo>
                  <a:cubicBezTo>
                    <a:pt x="74" y="224"/>
                    <a:pt x="84" y="187"/>
                    <a:pt x="102" y="168"/>
                  </a:cubicBezTo>
                  <a:cubicBezTo>
                    <a:pt x="140" y="103"/>
                    <a:pt x="177" y="5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50"/>
            <p:cNvSpPr/>
            <p:nvPr/>
          </p:nvSpPr>
          <p:spPr>
            <a:xfrm>
              <a:off x="4687050" y="3212175"/>
              <a:ext cx="3725" cy="7450"/>
            </a:xfrm>
            <a:custGeom>
              <a:rect b="b" l="l" r="r" t="t"/>
              <a:pathLst>
                <a:path extrusionOk="0" h="298" w="149">
                  <a:moveTo>
                    <a:pt x="149" y="0"/>
                  </a:moveTo>
                  <a:lnTo>
                    <a:pt x="149" y="0"/>
                  </a:lnTo>
                  <a:cubicBezTo>
                    <a:pt x="112" y="9"/>
                    <a:pt x="103" y="28"/>
                    <a:pt x="93" y="56"/>
                  </a:cubicBezTo>
                  <a:cubicBezTo>
                    <a:pt x="65" y="74"/>
                    <a:pt x="56" y="102"/>
                    <a:pt x="47" y="121"/>
                  </a:cubicBezTo>
                  <a:cubicBezTo>
                    <a:pt x="19" y="186"/>
                    <a:pt x="0" y="242"/>
                    <a:pt x="10" y="297"/>
                  </a:cubicBezTo>
                  <a:lnTo>
                    <a:pt x="47" y="214"/>
                  </a:lnTo>
                  <a:lnTo>
                    <a:pt x="84" y="149"/>
                  </a:lnTo>
                  <a:cubicBezTo>
                    <a:pt x="103" y="102"/>
                    <a:pt x="130" y="56"/>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50"/>
            <p:cNvSpPr/>
            <p:nvPr/>
          </p:nvSpPr>
          <p:spPr>
            <a:xfrm>
              <a:off x="4687500" y="3217050"/>
              <a:ext cx="3050" cy="8375"/>
            </a:xfrm>
            <a:custGeom>
              <a:rect b="b" l="l" r="r" t="t"/>
              <a:pathLst>
                <a:path extrusionOk="0" h="335" w="122">
                  <a:moveTo>
                    <a:pt x="122" y="0"/>
                  </a:moveTo>
                  <a:lnTo>
                    <a:pt x="122" y="0"/>
                  </a:lnTo>
                  <a:cubicBezTo>
                    <a:pt x="75" y="56"/>
                    <a:pt x="47" y="102"/>
                    <a:pt x="38" y="149"/>
                  </a:cubicBezTo>
                  <a:cubicBezTo>
                    <a:pt x="29" y="186"/>
                    <a:pt x="19" y="205"/>
                    <a:pt x="19" y="242"/>
                  </a:cubicBezTo>
                  <a:cubicBezTo>
                    <a:pt x="19" y="279"/>
                    <a:pt x="1" y="298"/>
                    <a:pt x="19" y="335"/>
                  </a:cubicBezTo>
                  <a:lnTo>
                    <a:pt x="47" y="251"/>
                  </a:lnTo>
                  <a:cubicBezTo>
                    <a:pt x="47" y="232"/>
                    <a:pt x="66" y="195"/>
                    <a:pt x="75" y="177"/>
                  </a:cubicBezTo>
                  <a:cubicBezTo>
                    <a:pt x="94" y="112"/>
                    <a:pt x="112" y="56"/>
                    <a:pt x="1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50"/>
            <p:cNvSpPr/>
            <p:nvPr/>
          </p:nvSpPr>
          <p:spPr>
            <a:xfrm>
              <a:off x="4684025" y="3222625"/>
              <a:ext cx="1650" cy="9075"/>
            </a:xfrm>
            <a:custGeom>
              <a:rect b="b" l="l" r="r" t="t"/>
              <a:pathLst>
                <a:path extrusionOk="0" h="363" w="66">
                  <a:moveTo>
                    <a:pt x="47" y="0"/>
                  </a:moveTo>
                  <a:cubicBezTo>
                    <a:pt x="19" y="56"/>
                    <a:pt x="1" y="121"/>
                    <a:pt x="1" y="186"/>
                  </a:cubicBezTo>
                  <a:lnTo>
                    <a:pt x="1" y="279"/>
                  </a:lnTo>
                  <a:cubicBezTo>
                    <a:pt x="19" y="307"/>
                    <a:pt x="19" y="335"/>
                    <a:pt x="28" y="363"/>
                  </a:cubicBezTo>
                  <a:lnTo>
                    <a:pt x="38" y="279"/>
                  </a:lnTo>
                  <a:cubicBezTo>
                    <a:pt x="38" y="242"/>
                    <a:pt x="47" y="214"/>
                    <a:pt x="47" y="186"/>
                  </a:cubicBezTo>
                  <a:cubicBezTo>
                    <a:pt x="47" y="121"/>
                    <a:pt x="66" y="56"/>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50"/>
            <p:cNvSpPr/>
            <p:nvPr/>
          </p:nvSpPr>
          <p:spPr>
            <a:xfrm>
              <a:off x="4684725" y="3230050"/>
              <a:ext cx="2350" cy="9325"/>
            </a:xfrm>
            <a:custGeom>
              <a:rect b="b" l="l" r="r" t="t"/>
              <a:pathLst>
                <a:path extrusionOk="0" h="373" w="94">
                  <a:moveTo>
                    <a:pt x="93" y="0"/>
                  </a:moveTo>
                  <a:lnTo>
                    <a:pt x="93" y="0"/>
                  </a:lnTo>
                  <a:cubicBezTo>
                    <a:pt x="56" y="47"/>
                    <a:pt x="38" y="121"/>
                    <a:pt x="10" y="186"/>
                  </a:cubicBezTo>
                  <a:cubicBezTo>
                    <a:pt x="10" y="214"/>
                    <a:pt x="0" y="242"/>
                    <a:pt x="0" y="279"/>
                  </a:cubicBezTo>
                  <a:cubicBezTo>
                    <a:pt x="0" y="298"/>
                    <a:pt x="0" y="335"/>
                    <a:pt x="10" y="372"/>
                  </a:cubicBezTo>
                  <a:cubicBezTo>
                    <a:pt x="19" y="335"/>
                    <a:pt x="19" y="316"/>
                    <a:pt x="38" y="279"/>
                  </a:cubicBezTo>
                  <a:lnTo>
                    <a:pt x="56" y="186"/>
                  </a:lnTo>
                  <a:cubicBezTo>
                    <a:pt x="65" y="131"/>
                    <a:pt x="84" y="7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50"/>
            <p:cNvSpPr/>
            <p:nvPr/>
          </p:nvSpPr>
          <p:spPr>
            <a:xfrm>
              <a:off x="4706550" y="3223775"/>
              <a:ext cx="1900" cy="3750"/>
            </a:xfrm>
            <a:custGeom>
              <a:rect b="b" l="l" r="r" t="t"/>
              <a:pathLst>
                <a:path extrusionOk="0" h="150" w="76">
                  <a:moveTo>
                    <a:pt x="75" y="1"/>
                  </a:moveTo>
                  <a:cubicBezTo>
                    <a:pt x="57" y="10"/>
                    <a:pt x="29" y="29"/>
                    <a:pt x="19" y="66"/>
                  </a:cubicBezTo>
                  <a:cubicBezTo>
                    <a:pt x="10" y="94"/>
                    <a:pt x="1" y="112"/>
                    <a:pt x="1" y="149"/>
                  </a:cubicBezTo>
                  <a:cubicBezTo>
                    <a:pt x="19" y="121"/>
                    <a:pt x="47" y="103"/>
                    <a:pt x="57" y="75"/>
                  </a:cubicBezTo>
                  <a:cubicBezTo>
                    <a:pt x="66" y="56"/>
                    <a:pt x="75" y="2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50"/>
            <p:cNvSpPr/>
            <p:nvPr/>
          </p:nvSpPr>
          <p:spPr>
            <a:xfrm>
              <a:off x="4709575" y="3221450"/>
              <a:ext cx="1875" cy="3750"/>
            </a:xfrm>
            <a:custGeom>
              <a:rect b="b" l="l" r="r" t="t"/>
              <a:pathLst>
                <a:path extrusionOk="0" h="150" w="75">
                  <a:moveTo>
                    <a:pt x="75" y="1"/>
                  </a:moveTo>
                  <a:lnTo>
                    <a:pt x="75" y="1"/>
                  </a:lnTo>
                  <a:cubicBezTo>
                    <a:pt x="47" y="10"/>
                    <a:pt x="38" y="47"/>
                    <a:pt x="19" y="66"/>
                  </a:cubicBezTo>
                  <a:cubicBezTo>
                    <a:pt x="1" y="94"/>
                    <a:pt x="1" y="112"/>
                    <a:pt x="1" y="149"/>
                  </a:cubicBezTo>
                  <a:cubicBezTo>
                    <a:pt x="38" y="122"/>
                    <a:pt x="47" y="103"/>
                    <a:pt x="66" y="75"/>
                  </a:cubicBezTo>
                  <a:cubicBezTo>
                    <a:pt x="75" y="56"/>
                    <a:pt x="75" y="2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50"/>
            <p:cNvSpPr/>
            <p:nvPr/>
          </p:nvSpPr>
          <p:spPr>
            <a:xfrm>
              <a:off x="4684025" y="3242825"/>
              <a:ext cx="1175" cy="6525"/>
            </a:xfrm>
            <a:custGeom>
              <a:rect b="b" l="l" r="r" t="t"/>
              <a:pathLst>
                <a:path extrusionOk="0" h="261" w="47">
                  <a:moveTo>
                    <a:pt x="38" y="0"/>
                  </a:moveTo>
                  <a:cubicBezTo>
                    <a:pt x="19" y="47"/>
                    <a:pt x="19" y="84"/>
                    <a:pt x="1" y="140"/>
                  </a:cubicBezTo>
                  <a:lnTo>
                    <a:pt x="1" y="196"/>
                  </a:lnTo>
                  <a:cubicBezTo>
                    <a:pt x="19" y="214"/>
                    <a:pt x="19" y="233"/>
                    <a:pt x="28" y="261"/>
                  </a:cubicBezTo>
                  <a:cubicBezTo>
                    <a:pt x="38" y="214"/>
                    <a:pt x="47" y="177"/>
                    <a:pt x="47" y="131"/>
                  </a:cubicBezTo>
                  <a:cubicBezTo>
                    <a:pt x="47" y="84"/>
                    <a:pt x="47" y="47"/>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50"/>
            <p:cNvSpPr/>
            <p:nvPr/>
          </p:nvSpPr>
          <p:spPr>
            <a:xfrm>
              <a:off x="4691700" y="3303675"/>
              <a:ext cx="60400" cy="63000"/>
            </a:xfrm>
            <a:custGeom>
              <a:rect b="b" l="l" r="r" t="t"/>
              <a:pathLst>
                <a:path extrusionOk="0" h="2520" w="2416">
                  <a:moveTo>
                    <a:pt x="1235" y="0"/>
                  </a:moveTo>
                  <a:cubicBezTo>
                    <a:pt x="1229" y="0"/>
                    <a:pt x="1223" y="0"/>
                    <a:pt x="1217" y="1"/>
                  </a:cubicBezTo>
                  <a:cubicBezTo>
                    <a:pt x="1069" y="29"/>
                    <a:pt x="966" y="177"/>
                    <a:pt x="929" y="317"/>
                  </a:cubicBezTo>
                  <a:cubicBezTo>
                    <a:pt x="892" y="465"/>
                    <a:pt x="883" y="623"/>
                    <a:pt x="827" y="763"/>
                  </a:cubicBezTo>
                  <a:cubicBezTo>
                    <a:pt x="781" y="623"/>
                    <a:pt x="716" y="484"/>
                    <a:pt x="623" y="372"/>
                  </a:cubicBezTo>
                  <a:cubicBezTo>
                    <a:pt x="545" y="295"/>
                    <a:pt x="441" y="244"/>
                    <a:pt x="335" y="244"/>
                  </a:cubicBezTo>
                  <a:cubicBezTo>
                    <a:pt x="301" y="244"/>
                    <a:pt x="266" y="250"/>
                    <a:pt x="232" y="261"/>
                  </a:cubicBezTo>
                  <a:cubicBezTo>
                    <a:pt x="9" y="344"/>
                    <a:pt x="0" y="632"/>
                    <a:pt x="37" y="865"/>
                  </a:cubicBezTo>
                  <a:cubicBezTo>
                    <a:pt x="140" y="1431"/>
                    <a:pt x="372" y="1980"/>
                    <a:pt x="734" y="2435"/>
                  </a:cubicBezTo>
                  <a:cubicBezTo>
                    <a:pt x="774" y="2496"/>
                    <a:pt x="834" y="2520"/>
                    <a:pt x="901" y="2520"/>
                  </a:cubicBezTo>
                  <a:cubicBezTo>
                    <a:pt x="1008" y="2520"/>
                    <a:pt x="1132" y="2460"/>
                    <a:pt x="1217" y="2398"/>
                  </a:cubicBezTo>
                  <a:cubicBezTo>
                    <a:pt x="1682" y="2110"/>
                    <a:pt x="2091" y="1692"/>
                    <a:pt x="2295" y="1181"/>
                  </a:cubicBezTo>
                  <a:cubicBezTo>
                    <a:pt x="2369" y="1023"/>
                    <a:pt x="2416" y="855"/>
                    <a:pt x="2379" y="679"/>
                  </a:cubicBezTo>
                  <a:cubicBezTo>
                    <a:pt x="2341" y="512"/>
                    <a:pt x="2202" y="354"/>
                    <a:pt x="2035" y="354"/>
                  </a:cubicBezTo>
                  <a:cubicBezTo>
                    <a:pt x="1830" y="354"/>
                    <a:pt x="1691" y="521"/>
                    <a:pt x="1580" y="670"/>
                  </a:cubicBezTo>
                  <a:cubicBezTo>
                    <a:pt x="1589" y="512"/>
                    <a:pt x="1589" y="372"/>
                    <a:pt x="1542" y="233"/>
                  </a:cubicBezTo>
                  <a:cubicBezTo>
                    <a:pt x="1498" y="99"/>
                    <a:pt x="1368" y="0"/>
                    <a:pt x="123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50"/>
            <p:cNvSpPr/>
            <p:nvPr/>
          </p:nvSpPr>
          <p:spPr>
            <a:xfrm>
              <a:off x="4690750" y="3302600"/>
              <a:ext cx="61125" cy="64150"/>
            </a:xfrm>
            <a:custGeom>
              <a:rect b="b" l="l" r="r" t="t"/>
              <a:pathLst>
                <a:path extrusionOk="0" h="2566" w="2445">
                  <a:moveTo>
                    <a:pt x="1267" y="1"/>
                  </a:moveTo>
                  <a:cubicBezTo>
                    <a:pt x="1248" y="1"/>
                    <a:pt x="1229" y="3"/>
                    <a:pt x="1209" y="7"/>
                  </a:cubicBezTo>
                  <a:cubicBezTo>
                    <a:pt x="1125" y="16"/>
                    <a:pt x="1060" y="72"/>
                    <a:pt x="1014" y="146"/>
                  </a:cubicBezTo>
                  <a:cubicBezTo>
                    <a:pt x="967" y="202"/>
                    <a:pt x="930" y="285"/>
                    <a:pt x="902" y="350"/>
                  </a:cubicBezTo>
                  <a:cubicBezTo>
                    <a:pt x="884" y="471"/>
                    <a:pt x="874" y="583"/>
                    <a:pt x="837" y="675"/>
                  </a:cubicBezTo>
                  <a:cubicBezTo>
                    <a:pt x="800" y="583"/>
                    <a:pt x="754" y="480"/>
                    <a:pt x="689" y="397"/>
                  </a:cubicBezTo>
                  <a:cubicBezTo>
                    <a:pt x="642" y="341"/>
                    <a:pt x="577" y="295"/>
                    <a:pt x="512" y="267"/>
                  </a:cubicBezTo>
                  <a:cubicBezTo>
                    <a:pt x="470" y="249"/>
                    <a:pt x="423" y="234"/>
                    <a:pt x="373" y="234"/>
                  </a:cubicBezTo>
                  <a:cubicBezTo>
                    <a:pt x="346" y="234"/>
                    <a:pt x="318" y="238"/>
                    <a:pt x="289" y="248"/>
                  </a:cubicBezTo>
                  <a:cubicBezTo>
                    <a:pt x="224" y="257"/>
                    <a:pt x="150" y="304"/>
                    <a:pt x="103" y="360"/>
                  </a:cubicBezTo>
                  <a:cubicBezTo>
                    <a:pt x="57" y="425"/>
                    <a:pt x="38" y="490"/>
                    <a:pt x="20" y="564"/>
                  </a:cubicBezTo>
                  <a:cubicBezTo>
                    <a:pt x="1" y="703"/>
                    <a:pt x="20" y="843"/>
                    <a:pt x="47" y="982"/>
                  </a:cubicBezTo>
                  <a:cubicBezTo>
                    <a:pt x="103" y="1242"/>
                    <a:pt x="196" y="1512"/>
                    <a:pt x="317" y="1753"/>
                  </a:cubicBezTo>
                  <a:cubicBezTo>
                    <a:pt x="428" y="2004"/>
                    <a:pt x="568" y="2246"/>
                    <a:pt x="744" y="2450"/>
                  </a:cubicBezTo>
                  <a:cubicBezTo>
                    <a:pt x="577" y="2236"/>
                    <a:pt x="428" y="2004"/>
                    <a:pt x="326" y="1753"/>
                  </a:cubicBezTo>
                  <a:cubicBezTo>
                    <a:pt x="215" y="1512"/>
                    <a:pt x="131" y="1242"/>
                    <a:pt x="85" y="982"/>
                  </a:cubicBezTo>
                  <a:cubicBezTo>
                    <a:pt x="57" y="852"/>
                    <a:pt x="38" y="713"/>
                    <a:pt x="75" y="573"/>
                  </a:cubicBezTo>
                  <a:cubicBezTo>
                    <a:pt x="85" y="499"/>
                    <a:pt x="103" y="443"/>
                    <a:pt x="140" y="397"/>
                  </a:cubicBezTo>
                  <a:cubicBezTo>
                    <a:pt x="178" y="350"/>
                    <a:pt x="233" y="313"/>
                    <a:pt x="308" y="304"/>
                  </a:cubicBezTo>
                  <a:cubicBezTo>
                    <a:pt x="322" y="302"/>
                    <a:pt x="336" y="300"/>
                    <a:pt x="351" y="300"/>
                  </a:cubicBezTo>
                  <a:cubicBezTo>
                    <a:pt x="396" y="300"/>
                    <a:pt x="445" y="311"/>
                    <a:pt x="493" y="332"/>
                  </a:cubicBezTo>
                  <a:cubicBezTo>
                    <a:pt x="549" y="350"/>
                    <a:pt x="596" y="397"/>
                    <a:pt x="642" y="443"/>
                  </a:cubicBezTo>
                  <a:cubicBezTo>
                    <a:pt x="726" y="545"/>
                    <a:pt x="763" y="675"/>
                    <a:pt x="819" y="806"/>
                  </a:cubicBezTo>
                  <a:lnTo>
                    <a:pt x="846" y="889"/>
                  </a:lnTo>
                  <a:lnTo>
                    <a:pt x="884" y="806"/>
                  </a:lnTo>
                  <a:cubicBezTo>
                    <a:pt x="949" y="666"/>
                    <a:pt x="949" y="499"/>
                    <a:pt x="986" y="378"/>
                  </a:cubicBezTo>
                  <a:cubicBezTo>
                    <a:pt x="1014" y="304"/>
                    <a:pt x="1032" y="248"/>
                    <a:pt x="1079" y="192"/>
                  </a:cubicBezTo>
                  <a:cubicBezTo>
                    <a:pt x="1116" y="127"/>
                    <a:pt x="1172" y="99"/>
                    <a:pt x="1227" y="81"/>
                  </a:cubicBezTo>
                  <a:cubicBezTo>
                    <a:pt x="1242" y="79"/>
                    <a:pt x="1257" y="78"/>
                    <a:pt x="1271" y="78"/>
                  </a:cubicBezTo>
                  <a:cubicBezTo>
                    <a:pt x="1321" y="78"/>
                    <a:pt x="1368" y="91"/>
                    <a:pt x="1404" y="127"/>
                  </a:cubicBezTo>
                  <a:cubicBezTo>
                    <a:pt x="1460" y="164"/>
                    <a:pt x="1497" y="220"/>
                    <a:pt x="1525" y="285"/>
                  </a:cubicBezTo>
                  <a:cubicBezTo>
                    <a:pt x="1571" y="406"/>
                    <a:pt x="1571" y="545"/>
                    <a:pt x="1553" y="703"/>
                  </a:cubicBezTo>
                  <a:lnTo>
                    <a:pt x="1543" y="843"/>
                  </a:lnTo>
                  <a:lnTo>
                    <a:pt x="1627" y="731"/>
                  </a:lnTo>
                  <a:cubicBezTo>
                    <a:pt x="1673" y="675"/>
                    <a:pt x="1720" y="610"/>
                    <a:pt x="1776" y="564"/>
                  </a:cubicBezTo>
                  <a:cubicBezTo>
                    <a:pt x="1841" y="518"/>
                    <a:pt x="1896" y="471"/>
                    <a:pt x="1961" y="443"/>
                  </a:cubicBezTo>
                  <a:cubicBezTo>
                    <a:pt x="1986" y="437"/>
                    <a:pt x="2010" y="434"/>
                    <a:pt x="2033" y="434"/>
                  </a:cubicBezTo>
                  <a:cubicBezTo>
                    <a:pt x="2080" y="434"/>
                    <a:pt x="2125" y="446"/>
                    <a:pt x="2175" y="471"/>
                  </a:cubicBezTo>
                  <a:cubicBezTo>
                    <a:pt x="2231" y="499"/>
                    <a:pt x="2287" y="564"/>
                    <a:pt x="2324" y="620"/>
                  </a:cubicBezTo>
                  <a:cubicBezTo>
                    <a:pt x="2361" y="685"/>
                    <a:pt x="2379" y="759"/>
                    <a:pt x="2379" y="824"/>
                  </a:cubicBezTo>
                  <a:cubicBezTo>
                    <a:pt x="2379" y="898"/>
                    <a:pt x="2370" y="982"/>
                    <a:pt x="2361" y="1056"/>
                  </a:cubicBezTo>
                  <a:cubicBezTo>
                    <a:pt x="2333" y="1131"/>
                    <a:pt x="2314" y="1214"/>
                    <a:pt x="2277" y="1279"/>
                  </a:cubicBezTo>
                  <a:lnTo>
                    <a:pt x="2175" y="1493"/>
                  </a:lnTo>
                  <a:cubicBezTo>
                    <a:pt x="2017" y="1772"/>
                    <a:pt x="1813" y="2004"/>
                    <a:pt x="1571" y="2208"/>
                  </a:cubicBezTo>
                  <a:cubicBezTo>
                    <a:pt x="1450" y="2311"/>
                    <a:pt x="1320" y="2404"/>
                    <a:pt x="1181" y="2487"/>
                  </a:cubicBezTo>
                  <a:cubicBezTo>
                    <a:pt x="1320" y="2404"/>
                    <a:pt x="1450" y="2311"/>
                    <a:pt x="1571" y="2218"/>
                  </a:cubicBezTo>
                  <a:cubicBezTo>
                    <a:pt x="1813" y="2023"/>
                    <a:pt x="2036" y="1790"/>
                    <a:pt x="2194" y="1512"/>
                  </a:cubicBezTo>
                  <a:cubicBezTo>
                    <a:pt x="2231" y="1447"/>
                    <a:pt x="2277" y="1372"/>
                    <a:pt x="2296" y="1307"/>
                  </a:cubicBezTo>
                  <a:cubicBezTo>
                    <a:pt x="2333" y="1233"/>
                    <a:pt x="2361" y="1149"/>
                    <a:pt x="2379" y="1084"/>
                  </a:cubicBezTo>
                  <a:cubicBezTo>
                    <a:pt x="2417" y="1001"/>
                    <a:pt x="2444" y="917"/>
                    <a:pt x="2444" y="843"/>
                  </a:cubicBezTo>
                  <a:cubicBezTo>
                    <a:pt x="2444" y="759"/>
                    <a:pt x="2417" y="675"/>
                    <a:pt x="2379" y="592"/>
                  </a:cubicBezTo>
                  <a:cubicBezTo>
                    <a:pt x="2352" y="527"/>
                    <a:pt x="2287" y="452"/>
                    <a:pt x="2212" y="406"/>
                  </a:cubicBezTo>
                  <a:cubicBezTo>
                    <a:pt x="2166" y="377"/>
                    <a:pt x="2108" y="362"/>
                    <a:pt x="2052" y="362"/>
                  </a:cubicBezTo>
                  <a:cubicBezTo>
                    <a:pt x="2017" y="362"/>
                    <a:pt x="1983" y="368"/>
                    <a:pt x="1952" y="378"/>
                  </a:cubicBezTo>
                  <a:cubicBezTo>
                    <a:pt x="1868" y="397"/>
                    <a:pt x="1803" y="443"/>
                    <a:pt x="1729" y="499"/>
                  </a:cubicBezTo>
                  <a:cubicBezTo>
                    <a:pt x="1692" y="527"/>
                    <a:pt x="1673" y="564"/>
                    <a:pt x="1645" y="583"/>
                  </a:cubicBezTo>
                  <a:lnTo>
                    <a:pt x="1645" y="480"/>
                  </a:lnTo>
                  <a:cubicBezTo>
                    <a:pt x="1645" y="397"/>
                    <a:pt x="1636" y="332"/>
                    <a:pt x="1599" y="248"/>
                  </a:cubicBezTo>
                  <a:cubicBezTo>
                    <a:pt x="1571" y="174"/>
                    <a:pt x="1525" y="109"/>
                    <a:pt x="1450" y="62"/>
                  </a:cubicBezTo>
                  <a:cubicBezTo>
                    <a:pt x="1399" y="26"/>
                    <a:pt x="1337" y="1"/>
                    <a:pt x="1267" y="1"/>
                  </a:cubicBezTo>
                  <a:close/>
                  <a:moveTo>
                    <a:pt x="754" y="2478"/>
                  </a:moveTo>
                  <a:lnTo>
                    <a:pt x="754" y="2478"/>
                  </a:lnTo>
                  <a:cubicBezTo>
                    <a:pt x="781" y="2515"/>
                    <a:pt x="809" y="2534"/>
                    <a:pt x="846" y="2543"/>
                  </a:cubicBezTo>
                  <a:cubicBezTo>
                    <a:pt x="809" y="2534"/>
                    <a:pt x="781" y="2496"/>
                    <a:pt x="754" y="2478"/>
                  </a:cubicBezTo>
                  <a:close/>
                  <a:moveTo>
                    <a:pt x="1181" y="2487"/>
                  </a:moveTo>
                  <a:lnTo>
                    <a:pt x="1181" y="2487"/>
                  </a:lnTo>
                  <a:cubicBezTo>
                    <a:pt x="1116" y="2524"/>
                    <a:pt x="1042" y="2543"/>
                    <a:pt x="967" y="2561"/>
                  </a:cubicBezTo>
                  <a:cubicBezTo>
                    <a:pt x="1042" y="2561"/>
                    <a:pt x="1116" y="2524"/>
                    <a:pt x="1181" y="2487"/>
                  </a:cubicBezTo>
                  <a:close/>
                  <a:moveTo>
                    <a:pt x="847" y="2543"/>
                  </a:moveTo>
                  <a:cubicBezTo>
                    <a:pt x="874" y="2557"/>
                    <a:pt x="906" y="2565"/>
                    <a:pt x="936" y="2565"/>
                  </a:cubicBezTo>
                  <a:cubicBezTo>
                    <a:pt x="947" y="2565"/>
                    <a:pt x="957" y="2564"/>
                    <a:pt x="967" y="2561"/>
                  </a:cubicBezTo>
                  <a:cubicBezTo>
                    <a:pt x="930" y="2561"/>
                    <a:pt x="884" y="2561"/>
                    <a:pt x="847" y="2543"/>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50"/>
            <p:cNvSpPr/>
            <p:nvPr/>
          </p:nvSpPr>
          <p:spPr>
            <a:xfrm>
              <a:off x="4711900" y="3322950"/>
              <a:ext cx="2125" cy="44175"/>
            </a:xfrm>
            <a:custGeom>
              <a:rect b="b" l="l" r="r" t="t"/>
              <a:pathLst>
                <a:path extrusionOk="0" h="1767" w="85">
                  <a:moveTo>
                    <a:pt x="0" y="1"/>
                  </a:moveTo>
                  <a:cubicBezTo>
                    <a:pt x="0" y="140"/>
                    <a:pt x="19" y="289"/>
                    <a:pt x="28" y="447"/>
                  </a:cubicBezTo>
                  <a:lnTo>
                    <a:pt x="38" y="883"/>
                  </a:lnTo>
                  <a:lnTo>
                    <a:pt x="47" y="1320"/>
                  </a:lnTo>
                  <a:lnTo>
                    <a:pt x="47" y="1543"/>
                  </a:lnTo>
                  <a:cubicBezTo>
                    <a:pt x="47" y="1617"/>
                    <a:pt x="47" y="1692"/>
                    <a:pt x="38" y="1766"/>
                  </a:cubicBezTo>
                  <a:cubicBezTo>
                    <a:pt x="65" y="1617"/>
                    <a:pt x="75" y="1478"/>
                    <a:pt x="75" y="1320"/>
                  </a:cubicBezTo>
                  <a:cubicBezTo>
                    <a:pt x="84" y="1171"/>
                    <a:pt x="75" y="1032"/>
                    <a:pt x="75" y="883"/>
                  </a:cubicBezTo>
                  <a:cubicBezTo>
                    <a:pt x="75" y="735"/>
                    <a:pt x="65" y="595"/>
                    <a:pt x="47" y="447"/>
                  </a:cubicBezTo>
                  <a:cubicBezTo>
                    <a:pt x="38" y="289"/>
                    <a:pt x="28" y="14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50"/>
            <p:cNvSpPr/>
            <p:nvPr/>
          </p:nvSpPr>
          <p:spPr>
            <a:xfrm>
              <a:off x="4714450" y="3321325"/>
              <a:ext cx="16050" cy="45800"/>
            </a:xfrm>
            <a:custGeom>
              <a:rect b="b" l="l" r="r" t="t"/>
              <a:pathLst>
                <a:path extrusionOk="0" h="1832" w="642">
                  <a:moveTo>
                    <a:pt x="642" y="1"/>
                  </a:moveTo>
                  <a:lnTo>
                    <a:pt x="642" y="1"/>
                  </a:lnTo>
                  <a:cubicBezTo>
                    <a:pt x="586" y="149"/>
                    <a:pt x="530" y="298"/>
                    <a:pt x="465" y="465"/>
                  </a:cubicBezTo>
                  <a:lnTo>
                    <a:pt x="298" y="911"/>
                  </a:lnTo>
                  <a:cubicBezTo>
                    <a:pt x="233" y="1060"/>
                    <a:pt x="177" y="1218"/>
                    <a:pt x="131" y="1367"/>
                  </a:cubicBezTo>
                  <a:cubicBezTo>
                    <a:pt x="84" y="1515"/>
                    <a:pt x="38" y="1673"/>
                    <a:pt x="1" y="1831"/>
                  </a:cubicBezTo>
                  <a:cubicBezTo>
                    <a:pt x="29" y="1747"/>
                    <a:pt x="66" y="1682"/>
                    <a:pt x="84" y="1599"/>
                  </a:cubicBezTo>
                  <a:cubicBezTo>
                    <a:pt x="112" y="1515"/>
                    <a:pt x="140" y="1450"/>
                    <a:pt x="168" y="1367"/>
                  </a:cubicBezTo>
                  <a:lnTo>
                    <a:pt x="335" y="911"/>
                  </a:lnTo>
                  <a:lnTo>
                    <a:pt x="493" y="465"/>
                  </a:lnTo>
                  <a:cubicBezTo>
                    <a:pt x="540" y="298"/>
                    <a:pt x="595" y="149"/>
                    <a:pt x="6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50"/>
            <p:cNvSpPr/>
            <p:nvPr/>
          </p:nvSpPr>
          <p:spPr>
            <a:xfrm>
              <a:off x="4714675" y="3338975"/>
              <a:ext cx="1200" cy="12575"/>
            </a:xfrm>
            <a:custGeom>
              <a:rect b="b" l="l" r="r" t="t"/>
              <a:pathLst>
                <a:path extrusionOk="0" h="503" w="48">
                  <a:moveTo>
                    <a:pt x="10" y="1"/>
                  </a:moveTo>
                  <a:cubicBezTo>
                    <a:pt x="1" y="94"/>
                    <a:pt x="1" y="177"/>
                    <a:pt x="1" y="242"/>
                  </a:cubicBezTo>
                  <a:cubicBezTo>
                    <a:pt x="10" y="289"/>
                    <a:pt x="10" y="326"/>
                    <a:pt x="10" y="373"/>
                  </a:cubicBezTo>
                  <a:cubicBezTo>
                    <a:pt x="10" y="419"/>
                    <a:pt x="20" y="456"/>
                    <a:pt x="20" y="503"/>
                  </a:cubicBezTo>
                  <a:cubicBezTo>
                    <a:pt x="29" y="456"/>
                    <a:pt x="47" y="419"/>
                    <a:pt x="47" y="373"/>
                  </a:cubicBezTo>
                  <a:lnTo>
                    <a:pt x="47" y="242"/>
                  </a:lnTo>
                  <a:cubicBezTo>
                    <a:pt x="29" y="159"/>
                    <a:pt x="29"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50"/>
            <p:cNvSpPr/>
            <p:nvPr/>
          </p:nvSpPr>
          <p:spPr>
            <a:xfrm>
              <a:off x="4715375" y="3334350"/>
              <a:ext cx="1900" cy="7900"/>
            </a:xfrm>
            <a:custGeom>
              <a:rect b="b" l="l" r="r" t="t"/>
              <a:pathLst>
                <a:path extrusionOk="0" h="316" w="76">
                  <a:moveTo>
                    <a:pt x="1" y="0"/>
                  </a:moveTo>
                  <a:cubicBezTo>
                    <a:pt x="1" y="56"/>
                    <a:pt x="19" y="102"/>
                    <a:pt x="38" y="177"/>
                  </a:cubicBezTo>
                  <a:cubicBezTo>
                    <a:pt x="38" y="195"/>
                    <a:pt x="38" y="223"/>
                    <a:pt x="47" y="242"/>
                  </a:cubicBezTo>
                  <a:cubicBezTo>
                    <a:pt x="47" y="270"/>
                    <a:pt x="66" y="288"/>
                    <a:pt x="66" y="316"/>
                  </a:cubicBezTo>
                  <a:cubicBezTo>
                    <a:pt x="75" y="288"/>
                    <a:pt x="75" y="251"/>
                    <a:pt x="75" y="232"/>
                  </a:cubicBezTo>
                  <a:cubicBezTo>
                    <a:pt x="75" y="195"/>
                    <a:pt x="66" y="177"/>
                    <a:pt x="66" y="149"/>
                  </a:cubicBezTo>
                  <a:cubicBezTo>
                    <a:pt x="47" y="93"/>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50"/>
            <p:cNvSpPr/>
            <p:nvPr/>
          </p:nvSpPr>
          <p:spPr>
            <a:xfrm>
              <a:off x="4718400" y="3334100"/>
              <a:ext cx="1425" cy="11650"/>
            </a:xfrm>
            <a:custGeom>
              <a:rect b="b" l="l" r="r" t="t"/>
              <a:pathLst>
                <a:path extrusionOk="0" h="466" w="57">
                  <a:moveTo>
                    <a:pt x="47" y="1"/>
                  </a:moveTo>
                  <a:cubicBezTo>
                    <a:pt x="19" y="66"/>
                    <a:pt x="10" y="149"/>
                    <a:pt x="10" y="233"/>
                  </a:cubicBezTo>
                  <a:cubicBezTo>
                    <a:pt x="1" y="307"/>
                    <a:pt x="1" y="382"/>
                    <a:pt x="1" y="465"/>
                  </a:cubicBezTo>
                  <a:cubicBezTo>
                    <a:pt x="19" y="428"/>
                    <a:pt x="19" y="382"/>
                    <a:pt x="38" y="345"/>
                  </a:cubicBezTo>
                  <a:cubicBezTo>
                    <a:pt x="38" y="307"/>
                    <a:pt x="47" y="261"/>
                    <a:pt x="47" y="233"/>
                  </a:cubicBezTo>
                  <a:cubicBezTo>
                    <a:pt x="56" y="149"/>
                    <a:pt x="56" y="75"/>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50"/>
            <p:cNvSpPr/>
            <p:nvPr/>
          </p:nvSpPr>
          <p:spPr>
            <a:xfrm>
              <a:off x="4715850" y="3349675"/>
              <a:ext cx="1650" cy="7225"/>
            </a:xfrm>
            <a:custGeom>
              <a:rect b="b" l="l" r="r" t="t"/>
              <a:pathLst>
                <a:path extrusionOk="0" h="289" w="66">
                  <a:moveTo>
                    <a:pt x="65" y="0"/>
                  </a:moveTo>
                  <a:cubicBezTo>
                    <a:pt x="47" y="37"/>
                    <a:pt x="19" y="84"/>
                    <a:pt x="10" y="140"/>
                  </a:cubicBezTo>
                  <a:cubicBezTo>
                    <a:pt x="0" y="186"/>
                    <a:pt x="0" y="242"/>
                    <a:pt x="0" y="288"/>
                  </a:cubicBezTo>
                  <a:cubicBezTo>
                    <a:pt x="28" y="242"/>
                    <a:pt x="47" y="195"/>
                    <a:pt x="56" y="149"/>
                  </a:cubicBezTo>
                  <a:cubicBezTo>
                    <a:pt x="65" y="102"/>
                    <a:pt x="65" y="4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50"/>
            <p:cNvSpPr/>
            <p:nvPr/>
          </p:nvSpPr>
          <p:spPr>
            <a:xfrm>
              <a:off x="4725825" y="3309950"/>
              <a:ext cx="1900" cy="10475"/>
            </a:xfrm>
            <a:custGeom>
              <a:rect b="b" l="l" r="r" t="t"/>
              <a:pathLst>
                <a:path extrusionOk="0" h="419" w="76">
                  <a:moveTo>
                    <a:pt x="19" y="1"/>
                  </a:moveTo>
                  <a:lnTo>
                    <a:pt x="19" y="1"/>
                  </a:lnTo>
                  <a:cubicBezTo>
                    <a:pt x="1" y="84"/>
                    <a:pt x="19" y="149"/>
                    <a:pt x="29" y="205"/>
                  </a:cubicBezTo>
                  <a:cubicBezTo>
                    <a:pt x="29" y="242"/>
                    <a:pt x="38" y="279"/>
                    <a:pt x="38" y="316"/>
                  </a:cubicBezTo>
                  <a:cubicBezTo>
                    <a:pt x="38" y="344"/>
                    <a:pt x="47" y="381"/>
                    <a:pt x="47" y="419"/>
                  </a:cubicBezTo>
                  <a:cubicBezTo>
                    <a:pt x="66" y="381"/>
                    <a:pt x="66" y="344"/>
                    <a:pt x="66" y="316"/>
                  </a:cubicBezTo>
                  <a:cubicBezTo>
                    <a:pt x="75" y="279"/>
                    <a:pt x="66" y="242"/>
                    <a:pt x="66" y="205"/>
                  </a:cubicBezTo>
                  <a:cubicBezTo>
                    <a:pt x="66" y="140"/>
                    <a:pt x="38"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50"/>
            <p:cNvSpPr/>
            <p:nvPr/>
          </p:nvSpPr>
          <p:spPr>
            <a:xfrm>
              <a:off x="4725150" y="3317375"/>
              <a:ext cx="1175" cy="7475"/>
            </a:xfrm>
            <a:custGeom>
              <a:rect b="b" l="l" r="r" t="t"/>
              <a:pathLst>
                <a:path extrusionOk="0" h="299" w="47">
                  <a:moveTo>
                    <a:pt x="0" y="1"/>
                  </a:moveTo>
                  <a:lnTo>
                    <a:pt x="0" y="140"/>
                  </a:lnTo>
                  <a:cubicBezTo>
                    <a:pt x="9" y="205"/>
                    <a:pt x="9" y="252"/>
                    <a:pt x="19" y="298"/>
                  </a:cubicBezTo>
                  <a:cubicBezTo>
                    <a:pt x="28" y="270"/>
                    <a:pt x="46" y="252"/>
                    <a:pt x="46" y="224"/>
                  </a:cubicBezTo>
                  <a:lnTo>
                    <a:pt x="46" y="140"/>
                  </a:lnTo>
                  <a:cubicBezTo>
                    <a:pt x="46" y="122"/>
                    <a:pt x="46" y="94"/>
                    <a:pt x="28" y="75"/>
                  </a:cubicBezTo>
                  <a:lnTo>
                    <a:pt x="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50"/>
            <p:cNvSpPr/>
            <p:nvPr/>
          </p:nvSpPr>
          <p:spPr>
            <a:xfrm>
              <a:off x="4723275" y="3309250"/>
              <a:ext cx="1900" cy="4450"/>
            </a:xfrm>
            <a:custGeom>
              <a:rect b="b" l="l" r="r" t="t"/>
              <a:pathLst>
                <a:path extrusionOk="0" h="178" w="76">
                  <a:moveTo>
                    <a:pt x="1" y="1"/>
                  </a:moveTo>
                  <a:cubicBezTo>
                    <a:pt x="1" y="38"/>
                    <a:pt x="1" y="66"/>
                    <a:pt x="10" y="112"/>
                  </a:cubicBezTo>
                  <a:cubicBezTo>
                    <a:pt x="10" y="121"/>
                    <a:pt x="29" y="131"/>
                    <a:pt x="29" y="140"/>
                  </a:cubicBezTo>
                  <a:cubicBezTo>
                    <a:pt x="38" y="149"/>
                    <a:pt x="38" y="168"/>
                    <a:pt x="47" y="177"/>
                  </a:cubicBezTo>
                  <a:cubicBezTo>
                    <a:pt x="75" y="140"/>
                    <a:pt x="75" y="121"/>
                    <a:pt x="56" y="84"/>
                  </a:cubicBezTo>
                  <a:cubicBezTo>
                    <a:pt x="47" y="66"/>
                    <a:pt x="47" y="47"/>
                    <a:pt x="38"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50"/>
            <p:cNvSpPr/>
            <p:nvPr/>
          </p:nvSpPr>
          <p:spPr>
            <a:xfrm>
              <a:off x="4744875" y="3317850"/>
              <a:ext cx="3750" cy="8850"/>
            </a:xfrm>
            <a:custGeom>
              <a:rect b="b" l="l" r="r" t="t"/>
              <a:pathLst>
                <a:path extrusionOk="0" h="354" w="150">
                  <a:moveTo>
                    <a:pt x="1" y="0"/>
                  </a:moveTo>
                  <a:lnTo>
                    <a:pt x="1" y="0"/>
                  </a:lnTo>
                  <a:cubicBezTo>
                    <a:pt x="57" y="47"/>
                    <a:pt x="75" y="103"/>
                    <a:pt x="94" y="158"/>
                  </a:cubicBezTo>
                  <a:cubicBezTo>
                    <a:pt x="103" y="186"/>
                    <a:pt x="103" y="214"/>
                    <a:pt x="103" y="251"/>
                  </a:cubicBezTo>
                  <a:lnTo>
                    <a:pt x="103" y="298"/>
                  </a:lnTo>
                  <a:lnTo>
                    <a:pt x="103" y="353"/>
                  </a:lnTo>
                  <a:cubicBezTo>
                    <a:pt x="112" y="344"/>
                    <a:pt x="112" y="326"/>
                    <a:pt x="122" y="307"/>
                  </a:cubicBezTo>
                  <a:cubicBezTo>
                    <a:pt x="122" y="298"/>
                    <a:pt x="140" y="288"/>
                    <a:pt x="140" y="261"/>
                  </a:cubicBezTo>
                  <a:cubicBezTo>
                    <a:pt x="140" y="233"/>
                    <a:pt x="149" y="196"/>
                    <a:pt x="140" y="158"/>
                  </a:cubicBezTo>
                  <a:cubicBezTo>
                    <a:pt x="122" y="121"/>
                    <a:pt x="112" y="93"/>
                    <a:pt x="94" y="56"/>
                  </a:cubicBezTo>
                  <a:cubicBezTo>
                    <a:pt x="66" y="28"/>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50"/>
            <p:cNvSpPr/>
            <p:nvPr/>
          </p:nvSpPr>
          <p:spPr>
            <a:xfrm>
              <a:off x="4743725" y="3323650"/>
              <a:ext cx="2800" cy="9325"/>
            </a:xfrm>
            <a:custGeom>
              <a:rect b="b" l="l" r="r" t="t"/>
              <a:pathLst>
                <a:path extrusionOk="0" h="373" w="112">
                  <a:moveTo>
                    <a:pt x="103" y="1"/>
                  </a:moveTo>
                  <a:cubicBezTo>
                    <a:pt x="93" y="29"/>
                    <a:pt x="75" y="66"/>
                    <a:pt x="65" y="94"/>
                  </a:cubicBezTo>
                  <a:cubicBezTo>
                    <a:pt x="56" y="121"/>
                    <a:pt x="56" y="149"/>
                    <a:pt x="47" y="187"/>
                  </a:cubicBezTo>
                  <a:lnTo>
                    <a:pt x="19" y="279"/>
                  </a:lnTo>
                  <a:cubicBezTo>
                    <a:pt x="19" y="307"/>
                    <a:pt x="10" y="335"/>
                    <a:pt x="0" y="372"/>
                  </a:cubicBezTo>
                  <a:cubicBezTo>
                    <a:pt x="19" y="344"/>
                    <a:pt x="47" y="326"/>
                    <a:pt x="56" y="289"/>
                  </a:cubicBezTo>
                  <a:cubicBezTo>
                    <a:pt x="75" y="252"/>
                    <a:pt x="75" y="233"/>
                    <a:pt x="93" y="196"/>
                  </a:cubicBezTo>
                  <a:cubicBezTo>
                    <a:pt x="103" y="121"/>
                    <a:pt x="112"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50"/>
            <p:cNvSpPr/>
            <p:nvPr/>
          </p:nvSpPr>
          <p:spPr>
            <a:xfrm>
              <a:off x="4743250" y="3330625"/>
              <a:ext cx="4200" cy="7450"/>
            </a:xfrm>
            <a:custGeom>
              <a:rect b="b" l="l" r="r" t="t"/>
              <a:pathLst>
                <a:path extrusionOk="0" h="298" w="168">
                  <a:moveTo>
                    <a:pt x="168" y="0"/>
                  </a:moveTo>
                  <a:lnTo>
                    <a:pt x="168" y="0"/>
                  </a:lnTo>
                  <a:cubicBezTo>
                    <a:pt x="131" y="47"/>
                    <a:pt x="112" y="93"/>
                    <a:pt x="75" y="149"/>
                  </a:cubicBezTo>
                  <a:cubicBezTo>
                    <a:pt x="47" y="196"/>
                    <a:pt x="29" y="242"/>
                    <a:pt x="1" y="298"/>
                  </a:cubicBezTo>
                  <a:cubicBezTo>
                    <a:pt x="38" y="288"/>
                    <a:pt x="47" y="261"/>
                    <a:pt x="75" y="242"/>
                  </a:cubicBezTo>
                  <a:cubicBezTo>
                    <a:pt x="94" y="205"/>
                    <a:pt x="112" y="186"/>
                    <a:pt x="122" y="158"/>
                  </a:cubicBezTo>
                  <a:cubicBezTo>
                    <a:pt x="131" y="140"/>
                    <a:pt x="140" y="103"/>
                    <a:pt x="159" y="75"/>
                  </a:cubicBezTo>
                  <a:cubicBezTo>
                    <a:pt x="159" y="56"/>
                    <a:pt x="168" y="2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50"/>
            <p:cNvSpPr/>
            <p:nvPr/>
          </p:nvSpPr>
          <p:spPr>
            <a:xfrm>
              <a:off x="4743025" y="3323200"/>
              <a:ext cx="1425" cy="5600"/>
            </a:xfrm>
            <a:custGeom>
              <a:rect b="b" l="l" r="r" t="t"/>
              <a:pathLst>
                <a:path extrusionOk="0" h="224" w="57">
                  <a:moveTo>
                    <a:pt x="47" y="0"/>
                  </a:moveTo>
                  <a:lnTo>
                    <a:pt x="10" y="112"/>
                  </a:lnTo>
                  <a:cubicBezTo>
                    <a:pt x="10" y="139"/>
                    <a:pt x="0" y="177"/>
                    <a:pt x="0" y="223"/>
                  </a:cubicBezTo>
                  <a:cubicBezTo>
                    <a:pt x="38" y="205"/>
                    <a:pt x="47" y="158"/>
                    <a:pt x="56" y="121"/>
                  </a:cubicBezTo>
                  <a:lnTo>
                    <a:pt x="56" y="65"/>
                  </a:lnTo>
                  <a:cubicBezTo>
                    <a:pt x="56" y="37"/>
                    <a:pt x="56" y="2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50"/>
            <p:cNvSpPr/>
            <p:nvPr/>
          </p:nvSpPr>
          <p:spPr>
            <a:xfrm>
              <a:off x="4718175" y="3359650"/>
              <a:ext cx="7450" cy="4675"/>
            </a:xfrm>
            <a:custGeom>
              <a:rect b="b" l="l" r="r" t="t"/>
              <a:pathLst>
                <a:path extrusionOk="0" h="187" w="298">
                  <a:moveTo>
                    <a:pt x="298" y="1"/>
                  </a:moveTo>
                  <a:cubicBezTo>
                    <a:pt x="251" y="29"/>
                    <a:pt x="195" y="66"/>
                    <a:pt x="149" y="94"/>
                  </a:cubicBezTo>
                  <a:cubicBezTo>
                    <a:pt x="103" y="112"/>
                    <a:pt x="47" y="149"/>
                    <a:pt x="0" y="187"/>
                  </a:cubicBezTo>
                  <a:cubicBezTo>
                    <a:pt x="28" y="187"/>
                    <a:pt x="56" y="187"/>
                    <a:pt x="93" y="159"/>
                  </a:cubicBezTo>
                  <a:cubicBezTo>
                    <a:pt x="112" y="149"/>
                    <a:pt x="149" y="140"/>
                    <a:pt x="168" y="122"/>
                  </a:cubicBezTo>
                  <a:cubicBezTo>
                    <a:pt x="214" y="94"/>
                    <a:pt x="279"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50"/>
            <p:cNvSpPr/>
            <p:nvPr/>
          </p:nvSpPr>
          <p:spPr>
            <a:xfrm>
              <a:off x="4719800" y="3356875"/>
              <a:ext cx="5600" cy="4200"/>
            </a:xfrm>
            <a:custGeom>
              <a:rect b="b" l="l" r="r" t="t"/>
              <a:pathLst>
                <a:path extrusionOk="0" h="168" w="224">
                  <a:moveTo>
                    <a:pt x="223" y="0"/>
                  </a:moveTo>
                  <a:lnTo>
                    <a:pt x="223" y="0"/>
                  </a:lnTo>
                  <a:cubicBezTo>
                    <a:pt x="195" y="19"/>
                    <a:pt x="186" y="28"/>
                    <a:pt x="168" y="37"/>
                  </a:cubicBezTo>
                  <a:cubicBezTo>
                    <a:pt x="140" y="65"/>
                    <a:pt x="130" y="75"/>
                    <a:pt x="103" y="84"/>
                  </a:cubicBezTo>
                  <a:cubicBezTo>
                    <a:pt x="65" y="112"/>
                    <a:pt x="38" y="140"/>
                    <a:pt x="0" y="168"/>
                  </a:cubicBezTo>
                  <a:cubicBezTo>
                    <a:pt x="28" y="168"/>
                    <a:pt x="47" y="168"/>
                    <a:pt x="84" y="158"/>
                  </a:cubicBezTo>
                  <a:cubicBezTo>
                    <a:pt x="103" y="140"/>
                    <a:pt x="121" y="130"/>
                    <a:pt x="140" y="121"/>
                  </a:cubicBezTo>
                  <a:cubicBezTo>
                    <a:pt x="177" y="84"/>
                    <a:pt x="214" y="47"/>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50"/>
            <p:cNvSpPr/>
            <p:nvPr/>
          </p:nvSpPr>
          <p:spPr>
            <a:xfrm>
              <a:off x="4720725" y="3351525"/>
              <a:ext cx="2575" cy="6075"/>
            </a:xfrm>
            <a:custGeom>
              <a:rect b="b" l="l" r="r" t="t"/>
              <a:pathLst>
                <a:path extrusionOk="0" h="243" w="103">
                  <a:moveTo>
                    <a:pt x="103" y="1"/>
                  </a:moveTo>
                  <a:cubicBezTo>
                    <a:pt x="66" y="28"/>
                    <a:pt x="56" y="66"/>
                    <a:pt x="38" y="112"/>
                  </a:cubicBezTo>
                  <a:cubicBezTo>
                    <a:pt x="19" y="149"/>
                    <a:pt x="1" y="196"/>
                    <a:pt x="1" y="242"/>
                  </a:cubicBezTo>
                  <a:cubicBezTo>
                    <a:pt x="38" y="205"/>
                    <a:pt x="56" y="168"/>
                    <a:pt x="66" y="140"/>
                  </a:cubicBezTo>
                  <a:cubicBezTo>
                    <a:pt x="84" y="112"/>
                    <a:pt x="93" y="94"/>
                    <a:pt x="93" y="66"/>
                  </a:cubicBezTo>
                  <a:cubicBezTo>
                    <a:pt x="103" y="47"/>
                    <a:pt x="103" y="1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50"/>
            <p:cNvSpPr/>
            <p:nvPr/>
          </p:nvSpPr>
          <p:spPr>
            <a:xfrm>
              <a:off x="4724200" y="3351075"/>
              <a:ext cx="3750" cy="4650"/>
            </a:xfrm>
            <a:custGeom>
              <a:rect b="b" l="l" r="r" t="t"/>
              <a:pathLst>
                <a:path extrusionOk="0" h="186" w="150">
                  <a:moveTo>
                    <a:pt x="150" y="0"/>
                  </a:moveTo>
                  <a:lnTo>
                    <a:pt x="150" y="0"/>
                  </a:lnTo>
                  <a:cubicBezTo>
                    <a:pt x="112" y="28"/>
                    <a:pt x="84" y="46"/>
                    <a:pt x="57" y="84"/>
                  </a:cubicBezTo>
                  <a:cubicBezTo>
                    <a:pt x="38" y="121"/>
                    <a:pt x="10" y="139"/>
                    <a:pt x="1" y="186"/>
                  </a:cubicBezTo>
                  <a:cubicBezTo>
                    <a:pt x="47" y="167"/>
                    <a:pt x="66" y="139"/>
                    <a:pt x="94" y="102"/>
                  </a:cubicBezTo>
                  <a:cubicBezTo>
                    <a:pt x="112" y="74"/>
                    <a:pt x="140" y="46"/>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50"/>
            <p:cNvSpPr/>
            <p:nvPr/>
          </p:nvSpPr>
          <p:spPr>
            <a:xfrm>
              <a:off x="4727925" y="3351750"/>
              <a:ext cx="4900" cy="5850"/>
            </a:xfrm>
            <a:custGeom>
              <a:rect b="b" l="l" r="r" t="t"/>
              <a:pathLst>
                <a:path extrusionOk="0" h="234" w="196">
                  <a:moveTo>
                    <a:pt x="196" y="1"/>
                  </a:moveTo>
                  <a:lnTo>
                    <a:pt x="196" y="1"/>
                  </a:lnTo>
                  <a:cubicBezTo>
                    <a:pt x="149" y="19"/>
                    <a:pt x="121" y="66"/>
                    <a:pt x="84" y="103"/>
                  </a:cubicBezTo>
                  <a:cubicBezTo>
                    <a:pt x="47" y="140"/>
                    <a:pt x="28" y="187"/>
                    <a:pt x="1" y="233"/>
                  </a:cubicBezTo>
                  <a:cubicBezTo>
                    <a:pt x="47" y="205"/>
                    <a:pt x="84" y="177"/>
                    <a:pt x="121" y="131"/>
                  </a:cubicBezTo>
                  <a:cubicBezTo>
                    <a:pt x="149" y="94"/>
                    <a:pt x="177" y="47"/>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50"/>
            <p:cNvSpPr/>
            <p:nvPr/>
          </p:nvSpPr>
          <p:spPr>
            <a:xfrm>
              <a:off x="4693075" y="3314375"/>
              <a:ext cx="2600" cy="9775"/>
            </a:xfrm>
            <a:custGeom>
              <a:rect b="b" l="l" r="r" t="t"/>
              <a:pathLst>
                <a:path extrusionOk="0" h="391" w="104">
                  <a:moveTo>
                    <a:pt x="103" y="0"/>
                  </a:moveTo>
                  <a:lnTo>
                    <a:pt x="103" y="0"/>
                  </a:lnTo>
                  <a:cubicBezTo>
                    <a:pt x="85" y="19"/>
                    <a:pt x="57" y="47"/>
                    <a:pt x="57" y="93"/>
                  </a:cubicBezTo>
                  <a:cubicBezTo>
                    <a:pt x="47" y="112"/>
                    <a:pt x="38" y="149"/>
                    <a:pt x="29" y="186"/>
                  </a:cubicBezTo>
                  <a:cubicBezTo>
                    <a:pt x="1" y="251"/>
                    <a:pt x="1" y="335"/>
                    <a:pt x="38" y="390"/>
                  </a:cubicBezTo>
                  <a:cubicBezTo>
                    <a:pt x="38" y="353"/>
                    <a:pt x="47" y="325"/>
                    <a:pt x="47" y="288"/>
                  </a:cubicBezTo>
                  <a:cubicBezTo>
                    <a:pt x="47" y="251"/>
                    <a:pt x="47" y="232"/>
                    <a:pt x="57" y="195"/>
                  </a:cubicBezTo>
                  <a:cubicBezTo>
                    <a:pt x="75" y="121"/>
                    <a:pt x="94" y="6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50"/>
            <p:cNvSpPr/>
            <p:nvPr/>
          </p:nvSpPr>
          <p:spPr>
            <a:xfrm>
              <a:off x="4694950" y="3318075"/>
              <a:ext cx="1175" cy="8400"/>
            </a:xfrm>
            <a:custGeom>
              <a:rect b="b" l="l" r="r" t="t"/>
              <a:pathLst>
                <a:path extrusionOk="0" h="336" w="47">
                  <a:moveTo>
                    <a:pt x="47" y="1"/>
                  </a:moveTo>
                  <a:cubicBezTo>
                    <a:pt x="28" y="19"/>
                    <a:pt x="19" y="56"/>
                    <a:pt x="10" y="84"/>
                  </a:cubicBezTo>
                  <a:cubicBezTo>
                    <a:pt x="10" y="103"/>
                    <a:pt x="0" y="131"/>
                    <a:pt x="0" y="159"/>
                  </a:cubicBezTo>
                  <a:cubicBezTo>
                    <a:pt x="0" y="224"/>
                    <a:pt x="0" y="289"/>
                    <a:pt x="28" y="335"/>
                  </a:cubicBezTo>
                  <a:lnTo>
                    <a:pt x="28" y="252"/>
                  </a:lnTo>
                  <a:lnTo>
                    <a:pt x="28" y="177"/>
                  </a:lnTo>
                  <a:cubicBezTo>
                    <a:pt x="47" y="112"/>
                    <a:pt x="47" y="5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50"/>
            <p:cNvSpPr/>
            <p:nvPr/>
          </p:nvSpPr>
          <p:spPr>
            <a:xfrm>
              <a:off x="4697500" y="3322950"/>
              <a:ext cx="1175" cy="9100"/>
            </a:xfrm>
            <a:custGeom>
              <a:rect b="b" l="l" r="r" t="t"/>
              <a:pathLst>
                <a:path extrusionOk="0" h="364" w="47">
                  <a:moveTo>
                    <a:pt x="10" y="1"/>
                  </a:moveTo>
                  <a:cubicBezTo>
                    <a:pt x="0" y="57"/>
                    <a:pt x="0" y="131"/>
                    <a:pt x="0" y="187"/>
                  </a:cubicBezTo>
                  <a:cubicBezTo>
                    <a:pt x="0" y="224"/>
                    <a:pt x="0" y="242"/>
                    <a:pt x="10" y="280"/>
                  </a:cubicBezTo>
                  <a:cubicBezTo>
                    <a:pt x="10" y="298"/>
                    <a:pt x="19" y="335"/>
                    <a:pt x="47" y="363"/>
                  </a:cubicBezTo>
                  <a:lnTo>
                    <a:pt x="47" y="270"/>
                  </a:lnTo>
                  <a:cubicBezTo>
                    <a:pt x="38" y="233"/>
                    <a:pt x="38" y="215"/>
                    <a:pt x="38" y="177"/>
                  </a:cubicBezTo>
                  <a:cubicBezTo>
                    <a:pt x="38" y="122"/>
                    <a:pt x="19"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50"/>
            <p:cNvSpPr/>
            <p:nvPr/>
          </p:nvSpPr>
          <p:spPr>
            <a:xfrm>
              <a:off x="4695175" y="3330150"/>
              <a:ext cx="2800" cy="9100"/>
            </a:xfrm>
            <a:custGeom>
              <a:rect b="b" l="l" r="r" t="t"/>
              <a:pathLst>
                <a:path extrusionOk="0" h="364" w="112">
                  <a:moveTo>
                    <a:pt x="1" y="1"/>
                  </a:moveTo>
                  <a:cubicBezTo>
                    <a:pt x="1" y="66"/>
                    <a:pt x="10" y="122"/>
                    <a:pt x="19" y="187"/>
                  </a:cubicBezTo>
                  <a:cubicBezTo>
                    <a:pt x="38" y="224"/>
                    <a:pt x="47" y="261"/>
                    <a:pt x="56" y="280"/>
                  </a:cubicBezTo>
                  <a:cubicBezTo>
                    <a:pt x="84" y="317"/>
                    <a:pt x="93" y="335"/>
                    <a:pt x="112" y="363"/>
                  </a:cubicBezTo>
                  <a:lnTo>
                    <a:pt x="93" y="270"/>
                  </a:lnTo>
                  <a:cubicBezTo>
                    <a:pt x="75" y="233"/>
                    <a:pt x="75" y="215"/>
                    <a:pt x="66" y="177"/>
                  </a:cubicBezTo>
                  <a:cubicBezTo>
                    <a:pt x="47" y="122"/>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50"/>
            <p:cNvSpPr/>
            <p:nvPr/>
          </p:nvSpPr>
          <p:spPr>
            <a:xfrm>
              <a:off x="4699600" y="3336425"/>
              <a:ext cx="1875" cy="9325"/>
            </a:xfrm>
            <a:custGeom>
              <a:rect b="b" l="l" r="r" t="t"/>
              <a:pathLst>
                <a:path extrusionOk="0" h="373" w="75">
                  <a:moveTo>
                    <a:pt x="9" y="1"/>
                  </a:moveTo>
                  <a:cubicBezTo>
                    <a:pt x="0" y="56"/>
                    <a:pt x="0" y="121"/>
                    <a:pt x="9" y="196"/>
                  </a:cubicBezTo>
                  <a:cubicBezTo>
                    <a:pt x="19" y="224"/>
                    <a:pt x="19" y="252"/>
                    <a:pt x="28" y="289"/>
                  </a:cubicBezTo>
                  <a:cubicBezTo>
                    <a:pt x="46" y="307"/>
                    <a:pt x="56" y="344"/>
                    <a:pt x="74" y="372"/>
                  </a:cubicBezTo>
                  <a:cubicBezTo>
                    <a:pt x="65" y="335"/>
                    <a:pt x="56" y="307"/>
                    <a:pt x="56" y="279"/>
                  </a:cubicBezTo>
                  <a:lnTo>
                    <a:pt x="46" y="187"/>
                  </a:lnTo>
                  <a:cubicBezTo>
                    <a:pt x="46" y="121"/>
                    <a:pt x="28" y="56"/>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50"/>
            <p:cNvSpPr/>
            <p:nvPr/>
          </p:nvSpPr>
          <p:spPr>
            <a:xfrm>
              <a:off x="4716550" y="3321800"/>
              <a:ext cx="950" cy="4200"/>
            </a:xfrm>
            <a:custGeom>
              <a:rect b="b" l="l" r="r" t="t"/>
              <a:pathLst>
                <a:path extrusionOk="0" h="168" w="38">
                  <a:moveTo>
                    <a:pt x="28" y="0"/>
                  </a:moveTo>
                  <a:cubicBezTo>
                    <a:pt x="0" y="38"/>
                    <a:pt x="0" y="56"/>
                    <a:pt x="0" y="84"/>
                  </a:cubicBezTo>
                  <a:cubicBezTo>
                    <a:pt x="0" y="103"/>
                    <a:pt x="0" y="130"/>
                    <a:pt x="19" y="168"/>
                  </a:cubicBezTo>
                  <a:cubicBezTo>
                    <a:pt x="28" y="140"/>
                    <a:pt x="37" y="103"/>
                    <a:pt x="37" y="84"/>
                  </a:cubicBezTo>
                  <a:cubicBezTo>
                    <a:pt x="37" y="56"/>
                    <a:pt x="37" y="3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50"/>
            <p:cNvSpPr/>
            <p:nvPr/>
          </p:nvSpPr>
          <p:spPr>
            <a:xfrm>
              <a:off x="4718400" y="3318550"/>
              <a:ext cx="1200" cy="4200"/>
            </a:xfrm>
            <a:custGeom>
              <a:rect b="b" l="l" r="r" t="t"/>
              <a:pathLst>
                <a:path extrusionOk="0" h="168" w="48">
                  <a:moveTo>
                    <a:pt x="19" y="0"/>
                  </a:moveTo>
                  <a:cubicBezTo>
                    <a:pt x="1" y="28"/>
                    <a:pt x="1" y="65"/>
                    <a:pt x="1" y="84"/>
                  </a:cubicBezTo>
                  <a:cubicBezTo>
                    <a:pt x="1" y="112"/>
                    <a:pt x="10" y="140"/>
                    <a:pt x="19" y="168"/>
                  </a:cubicBezTo>
                  <a:cubicBezTo>
                    <a:pt x="38" y="140"/>
                    <a:pt x="47" y="112"/>
                    <a:pt x="47" y="84"/>
                  </a:cubicBezTo>
                  <a:cubicBezTo>
                    <a:pt x="47" y="65"/>
                    <a:pt x="38"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50"/>
            <p:cNvSpPr/>
            <p:nvPr/>
          </p:nvSpPr>
          <p:spPr>
            <a:xfrm>
              <a:off x="4703075" y="3348750"/>
              <a:ext cx="2350" cy="5825"/>
            </a:xfrm>
            <a:custGeom>
              <a:rect b="b" l="l" r="r" t="t"/>
              <a:pathLst>
                <a:path extrusionOk="0" h="233" w="94">
                  <a:moveTo>
                    <a:pt x="0" y="0"/>
                  </a:moveTo>
                  <a:cubicBezTo>
                    <a:pt x="0" y="47"/>
                    <a:pt x="0" y="93"/>
                    <a:pt x="19" y="130"/>
                  </a:cubicBezTo>
                  <a:cubicBezTo>
                    <a:pt x="19" y="158"/>
                    <a:pt x="28" y="167"/>
                    <a:pt x="38" y="186"/>
                  </a:cubicBezTo>
                  <a:cubicBezTo>
                    <a:pt x="56" y="205"/>
                    <a:pt x="65" y="223"/>
                    <a:pt x="93" y="232"/>
                  </a:cubicBezTo>
                  <a:cubicBezTo>
                    <a:pt x="75" y="205"/>
                    <a:pt x="65" y="158"/>
                    <a:pt x="56" y="121"/>
                  </a:cubicBezTo>
                  <a:cubicBezTo>
                    <a:pt x="47" y="74"/>
                    <a:pt x="19"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50"/>
            <p:cNvSpPr/>
            <p:nvPr/>
          </p:nvSpPr>
          <p:spPr>
            <a:xfrm>
              <a:off x="4732350" y="3247175"/>
              <a:ext cx="60400" cy="63000"/>
            </a:xfrm>
            <a:custGeom>
              <a:rect b="b" l="l" r="r" t="t"/>
              <a:pathLst>
                <a:path extrusionOk="0" h="2520" w="2416">
                  <a:moveTo>
                    <a:pt x="1248" y="1"/>
                  </a:moveTo>
                  <a:cubicBezTo>
                    <a:pt x="1238" y="1"/>
                    <a:pt x="1227" y="2"/>
                    <a:pt x="1217" y="3"/>
                  </a:cubicBezTo>
                  <a:cubicBezTo>
                    <a:pt x="1069" y="22"/>
                    <a:pt x="966" y="170"/>
                    <a:pt x="929" y="310"/>
                  </a:cubicBezTo>
                  <a:cubicBezTo>
                    <a:pt x="892" y="468"/>
                    <a:pt x="883" y="616"/>
                    <a:pt x="827" y="756"/>
                  </a:cubicBezTo>
                  <a:cubicBezTo>
                    <a:pt x="780" y="616"/>
                    <a:pt x="715" y="477"/>
                    <a:pt x="623" y="375"/>
                  </a:cubicBezTo>
                  <a:cubicBezTo>
                    <a:pt x="543" y="295"/>
                    <a:pt x="436" y="239"/>
                    <a:pt x="327" y="239"/>
                  </a:cubicBezTo>
                  <a:cubicBezTo>
                    <a:pt x="296" y="239"/>
                    <a:pt x="264" y="243"/>
                    <a:pt x="232" y="254"/>
                  </a:cubicBezTo>
                  <a:cubicBezTo>
                    <a:pt x="9" y="337"/>
                    <a:pt x="0" y="625"/>
                    <a:pt x="37" y="858"/>
                  </a:cubicBezTo>
                  <a:cubicBezTo>
                    <a:pt x="139" y="1434"/>
                    <a:pt x="372" y="1973"/>
                    <a:pt x="734" y="2428"/>
                  </a:cubicBezTo>
                  <a:cubicBezTo>
                    <a:pt x="774" y="2494"/>
                    <a:pt x="836" y="2519"/>
                    <a:pt x="905" y="2519"/>
                  </a:cubicBezTo>
                  <a:cubicBezTo>
                    <a:pt x="1010" y="2519"/>
                    <a:pt x="1133" y="2458"/>
                    <a:pt x="1217" y="2391"/>
                  </a:cubicBezTo>
                  <a:cubicBezTo>
                    <a:pt x="1682" y="2103"/>
                    <a:pt x="2090" y="1685"/>
                    <a:pt x="2295" y="1174"/>
                  </a:cubicBezTo>
                  <a:cubicBezTo>
                    <a:pt x="2369" y="1025"/>
                    <a:pt x="2416" y="848"/>
                    <a:pt x="2379" y="672"/>
                  </a:cubicBezTo>
                  <a:cubicBezTo>
                    <a:pt x="2341" y="514"/>
                    <a:pt x="2202" y="347"/>
                    <a:pt x="2035" y="347"/>
                  </a:cubicBezTo>
                  <a:cubicBezTo>
                    <a:pt x="1830" y="347"/>
                    <a:pt x="1691" y="514"/>
                    <a:pt x="1580" y="663"/>
                  </a:cubicBezTo>
                  <a:cubicBezTo>
                    <a:pt x="1589" y="514"/>
                    <a:pt x="1589" y="375"/>
                    <a:pt x="1542" y="235"/>
                  </a:cubicBezTo>
                  <a:cubicBezTo>
                    <a:pt x="1499" y="106"/>
                    <a:pt x="1377" y="1"/>
                    <a:pt x="124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50"/>
            <p:cNvSpPr/>
            <p:nvPr/>
          </p:nvSpPr>
          <p:spPr>
            <a:xfrm>
              <a:off x="4731400" y="3246025"/>
              <a:ext cx="61125" cy="64050"/>
            </a:xfrm>
            <a:custGeom>
              <a:rect b="b" l="l" r="r" t="t"/>
              <a:pathLst>
                <a:path extrusionOk="0" h="2562" w="2445">
                  <a:moveTo>
                    <a:pt x="1254" y="0"/>
                  </a:moveTo>
                  <a:cubicBezTo>
                    <a:pt x="1239" y="0"/>
                    <a:pt x="1224" y="1"/>
                    <a:pt x="1209" y="3"/>
                  </a:cubicBezTo>
                  <a:cubicBezTo>
                    <a:pt x="1125" y="12"/>
                    <a:pt x="1060" y="68"/>
                    <a:pt x="1014" y="142"/>
                  </a:cubicBezTo>
                  <a:cubicBezTo>
                    <a:pt x="967" y="198"/>
                    <a:pt x="930" y="281"/>
                    <a:pt x="902" y="346"/>
                  </a:cubicBezTo>
                  <a:cubicBezTo>
                    <a:pt x="884" y="467"/>
                    <a:pt x="874" y="579"/>
                    <a:pt x="837" y="671"/>
                  </a:cubicBezTo>
                  <a:cubicBezTo>
                    <a:pt x="800" y="579"/>
                    <a:pt x="753" y="476"/>
                    <a:pt x="688" y="393"/>
                  </a:cubicBezTo>
                  <a:cubicBezTo>
                    <a:pt x="642" y="337"/>
                    <a:pt x="577" y="291"/>
                    <a:pt x="512" y="272"/>
                  </a:cubicBezTo>
                  <a:cubicBezTo>
                    <a:pt x="469" y="247"/>
                    <a:pt x="421" y="235"/>
                    <a:pt x="369" y="235"/>
                  </a:cubicBezTo>
                  <a:cubicBezTo>
                    <a:pt x="344" y="235"/>
                    <a:pt x="317" y="238"/>
                    <a:pt x="289" y="244"/>
                  </a:cubicBezTo>
                  <a:cubicBezTo>
                    <a:pt x="224" y="253"/>
                    <a:pt x="150" y="300"/>
                    <a:pt x="103" y="365"/>
                  </a:cubicBezTo>
                  <a:cubicBezTo>
                    <a:pt x="57" y="421"/>
                    <a:pt x="38" y="486"/>
                    <a:pt x="19" y="560"/>
                  </a:cubicBezTo>
                  <a:cubicBezTo>
                    <a:pt x="1" y="699"/>
                    <a:pt x="19" y="839"/>
                    <a:pt x="47" y="978"/>
                  </a:cubicBezTo>
                  <a:cubicBezTo>
                    <a:pt x="103" y="1248"/>
                    <a:pt x="196" y="1508"/>
                    <a:pt x="317" y="1759"/>
                  </a:cubicBezTo>
                  <a:cubicBezTo>
                    <a:pt x="428" y="2000"/>
                    <a:pt x="568" y="2242"/>
                    <a:pt x="744" y="2455"/>
                  </a:cubicBezTo>
                  <a:cubicBezTo>
                    <a:pt x="577" y="2232"/>
                    <a:pt x="428" y="2000"/>
                    <a:pt x="326" y="1759"/>
                  </a:cubicBezTo>
                  <a:cubicBezTo>
                    <a:pt x="215" y="1508"/>
                    <a:pt x="131" y="1248"/>
                    <a:pt x="85" y="978"/>
                  </a:cubicBezTo>
                  <a:cubicBezTo>
                    <a:pt x="57" y="848"/>
                    <a:pt x="47" y="709"/>
                    <a:pt x="75" y="569"/>
                  </a:cubicBezTo>
                  <a:cubicBezTo>
                    <a:pt x="85" y="504"/>
                    <a:pt x="103" y="439"/>
                    <a:pt x="140" y="393"/>
                  </a:cubicBezTo>
                  <a:cubicBezTo>
                    <a:pt x="177" y="346"/>
                    <a:pt x="233" y="318"/>
                    <a:pt x="307" y="300"/>
                  </a:cubicBezTo>
                  <a:cubicBezTo>
                    <a:pt x="321" y="298"/>
                    <a:pt x="336" y="296"/>
                    <a:pt x="351" y="296"/>
                  </a:cubicBezTo>
                  <a:cubicBezTo>
                    <a:pt x="396" y="296"/>
                    <a:pt x="445" y="307"/>
                    <a:pt x="493" y="328"/>
                  </a:cubicBezTo>
                  <a:cubicBezTo>
                    <a:pt x="549" y="346"/>
                    <a:pt x="596" y="393"/>
                    <a:pt x="642" y="439"/>
                  </a:cubicBezTo>
                  <a:cubicBezTo>
                    <a:pt x="726" y="551"/>
                    <a:pt x="763" y="671"/>
                    <a:pt x="818" y="802"/>
                  </a:cubicBezTo>
                  <a:lnTo>
                    <a:pt x="846" y="885"/>
                  </a:lnTo>
                  <a:lnTo>
                    <a:pt x="884" y="802"/>
                  </a:lnTo>
                  <a:cubicBezTo>
                    <a:pt x="949" y="662"/>
                    <a:pt x="949" y="504"/>
                    <a:pt x="986" y="374"/>
                  </a:cubicBezTo>
                  <a:cubicBezTo>
                    <a:pt x="1014" y="300"/>
                    <a:pt x="1032" y="244"/>
                    <a:pt x="1079" y="188"/>
                  </a:cubicBezTo>
                  <a:cubicBezTo>
                    <a:pt x="1116" y="133"/>
                    <a:pt x="1172" y="95"/>
                    <a:pt x="1227" y="86"/>
                  </a:cubicBezTo>
                  <a:cubicBezTo>
                    <a:pt x="1244" y="81"/>
                    <a:pt x="1261" y="79"/>
                    <a:pt x="1277" y="79"/>
                  </a:cubicBezTo>
                  <a:cubicBezTo>
                    <a:pt x="1325" y="79"/>
                    <a:pt x="1369" y="98"/>
                    <a:pt x="1404" y="133"/>
                  </a:cubicBezTo>
                  <a:cubicBezTo>
                    <a:pt x="1460" y="160"/>
                    <a:pt x="1497" y="226"/>
                    <a:pt x="1525" y="281"/>
                  </a:cubicBezTo>
                  <a:cubicBezTo>
                    <a:pt x="1571" y="411"/>
                    <a:pt x="1571" y="551"/>
                    <a:pt x="1552" y="699"/>
                  </a:cubicBezTo>
                  <a:lnTo>
                    <a:pt x="1543" y="839"/>
                  </a:lnTo>
                  <a:lnTo>
                    <a:pt x="1627" y="737"/>
                  </a:lnTo>
                  <a:cubicBezTo>
                    <a:pt x="1673" y="671"/>
                    <a:pt x="1720" y="606"/>
                    <a:pt x="1775" y="560"/>
                  </a:cubicBezTo>
                  <a:cubicBezTo>
                    <a:pt x="1840" y="514"/>
                    <a:pt x="1896" y="467"/>
                    <a:pt x="1961" y="439"/>
                  </a:cubicBezTo>
                  <a:cubicBezTo>
                    <a:pt x="1986" y="433"/>
                    <a:pt x="2010" y="430"/>
                    <a:pt x="2033" y="430"/>
                  </a:cubicBezTo>
                  <a:cubicBezTo>
                    <a:pt x="2080" y="430"/>
                    <a:pt x="2125" y="442"/>
                    <a:pt x="2175" y="467"/>
                  </a:cubicBezTo>
                  <a:cubicBezTo>
                    <a:pt x="2231" y="504"/>
                    <a:pt x="2286" y="560"/>
                    <a:pt x="2324" y="616"/>
                  </a:cubicBezTo>
                  <a:cubicBezTo>
                    <a:pt x="2361" y="690"/>
                    <a:pt x="2379" y="755"/>
                    <a:pt x="2379" y="829"/>
                  </a:cubicBezTo>
                  <a:cubicBezTo>
                    <a:pt x="2379" y="894"/>
                    <a:pt x="2370" y="978"/>
                    <a:pt x="2361" y="1062"/>
                  </a:cubicBezTo>
                  <a:cubicBezTo>
                    <a:pt x="2333" y="1127"/>
                    <a:pt x="2314" y="1210"/>
                    <a:pt x="2277" y="1275"/>
                  </a:cubicBezTo>
                  <a:lnTo>
                    <a:pt x="2175" y="1489"/>
                  </a:lnTo>
                  <a:cubicBezTo>
                    <a:pt x="2017" y="1768"/>
                    <a:pt x="1813" y="2000"/>
                    <a:pt x="1571" y="2204"/>
                  </a:cubicBezTo>
                  <a:cubicBezTo>
                    <a:pt x="1450" y="2316"/>
                    <a:pt x="1320" y="2409"/>
                    <a:pt x="1181" y="2483"/>
                  </a:cubicBezTo>
                  <a:lnTo>
                    <a:pt x="1181" y="2483"/>
                  </a:lnTo>
                  <a:cubicBezTo>
                    <a:pt x="1320" y="2409"/>
                    <a:pt x="1450" y="2316"/>
                    <a:pt x="1571" y="2223"/>
                  </a:cubicBezTo>
                  <a:cubicBezTo>
                    <a:pt x="1813" y="2019"/>
                    <a:pt x="2036" y="1786"/>
                    <a:pt x="2194" y="1508"/>
                  </a:cubicBezTo>
                  <a:cubicBezTo>
                    <a:pt x="2231" y="1443"/>
                    <a:pt x="2277" y="1368"/>
                    <a:pt x="2296" y="1303"/>
                  </a:cubicBezTo>
                  <a:cubicBezTo>
                    <a:pt x="2333" y="1229"/>
                    <a:pt x="2361" y="1155"/>
                    <a:pt x="2379" y="1080"/>
                  </a:cubicBezTo>
                  <a:cubicBezTo>
                    <a:pt x="2426" y="997"/>
                    <a:pt x="2444" y="922"/>
                    <a:pt x="2444" y="839"/>
                  </a:cubicBezTo>
                  <a:cubicBezTo>
                    <a:pt x="2444" y="755"/>
                    <a:pt x="2417" y="671"/>
                    <a:pt x="2379" y="597"/>
                  </a:cubicBezTo>
                  <a:cubicBezTo>
                    <a:pt x="2351" y="523"/>
                    <a:pt x="2286" y="458"/>
                    <a:pt x="2212" y="411"/>
                  </a:cubicBezTo>
                  <a:cubicBezTo>
                    <a:pt x="2162" y="380"/>
                    <a:pt x="2098" y="361"/>
                    <a:pt x="2037" y="361"/>
                  </a:cubicBezTo>
                  <a:cubicBezTo>
                    <a:pt x="2007" y="361"/>
                    <a:pt x="1979" y="365"/>
                    <a:pt x="1952" y="374"/>
                  </a:cubicBezTo>
                  <a:cubicBezTo>
                    <a:pt x="1868" y="393"/>
                    <a:pt x="1803" y="439"/>
                    <a:pt x="1729" y="504"/>
                  </a:cubicBezTo>
                  <a:cubicBezTo>
                    <a:pt x="1692" y="523"/>
                    <a:pt x="1673" y="560"/>
                    <a:pt x="1645" y="579"/>
                  </a:cubicBezTo>
                  <a:lnTo>
                    <a:pt x="1645" y="476"/>
                  </a:lnTo>
                  <a:cubicBezTo>
                    <a:pt x="1645" y="393"/>
                    <a:pt x="1636" y="328"/>
                    <a:pt x="1599" y="244"/>
                  </a:cubicBezTo>
                  <a:cubicBezTo>
                    <a:pt x="1571" y="179"/>
                    <a:pt x="1525" y="105"/>
                    <a:pt x="1450" y="58"/>
                  </a:cubicBezTo>
                  <a:cubicBezTo>
                    <a:pt x="1396" y="20"/>
                    <a:pt x="1329" y="0"/>
                    <a:pt x="1254" y="0"/>
                  </a:cubicBezTo>
                  <a:close/>
                  <a:moveTo>
                    <a:pt x="753" y="2474"/>
                  </a:moveTo>
                  <a:cubicBezTo>
                    <a:pt x="781" y="2511"/>
                    <a:pt x="809" y="2530"/>
                    <a:pt x="846" y="2548"/>
                  </a:cubicBezTo>
                  <a:cubicBezTo>
                    <a:pt x="809" y="2530"/>
                    <a:pt x="781" y="2502"/>
                    <a:pt x="753" y="2474"/>
                  </a:cubicBezTo>
                  <a:close/>
                  <a:moveTo>
                    <a:pt x="1181" y="2483"/>
                  </a:moveTo>
                  <a:lnTo>
                    <a:pt x="1181" y="2483"/>
                  </a:lnTo>
                  <a:cubicBezTo>
                    <a:pt x="1116" y="2520"/>
                    <a:pt x="1041" y="2548"/>
                    <a:pt x="967" y="2558"/>
                  </a:cubicBezTo>
                  <a:cubicBezTo>
                    <a:pt x="1041" y="2558"/>
                    <a:pt x="1116" y="2520"/>
                    <a:pt x="1181" y="2483"/>
                  </a:cubicBezTo>
                  <a:close/>
                  <a:moveTo>
                    <a:pt x="846" y="2548"/>
                  </a:moveTo>
                  <a:cubicBezTo>
                    <a:pt x="873" y="2555"/>
                    <a:pt x="904" y="2561"/>
                    <a:pt x="933" y="2561"/>
                  </a:cubicBezTo>
                  <a:cubicBezTo>
                    <a:pt x="945" y="2561"/>
                    <a:pt x="956" y="2560"/>
                    <a:pt x="967" y="2558"/>
                  </a:cubicBezTo>
                  <a:cubicBezTo>
                    <a:pt x="930" y="2558"/>
                    <a:pt x="884" y="2558"/>
                    <a:pt x="846" y="254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50"/>
            <p:cNvSpPr/>
            <p:nvPr/>
          </p:nvSpPr>
          <p:spPr>
            <a:xfrm>
              <a:off x="4752550" y="3266275"/>
              <a:ext cx="2100" cy="44175"/>
            </a:xfrm>
            <a:custGeom>
              <a:rect b="b" l="l" r="r" t="t"/>
              <a:pathLst>
                <a:path extrusionOk="0" h="1767" w="84">
                  <a:moveTo>
                    <a:pt x="0" y="1"/>
                  </a:moveTo>
                  <a:cubicBezTo>
                    <a:pt x="0" y="140"/>
                    <a:pt x="19" y="298"/>
                    <a:pt x="28" y="447"/>
                  </a:cubicBezTo>
                  <a:lnTo>
                    <a:pt x="38" y="883"/>
                  </a:lnTo>
                  <a:lnTo>
                    <a:pt x="47" y="1329"/>
                  </a:lnTo>
                  <a:lnTo>
                    <a:pt x="47" y="1543"/>
                  </a:lnTo>
                  <a:cubicBezTo>
                    <a:pt x="47" y="1617"/>
                    <a:pt x="47" y="1701"/>
                    <a:pt x="38" y="1766"/>
                  </a:cubicBezTo>
                  <a:cubicBezTo>
                    <a:pt x="65" y="1617"/>
                    <a:pt x="75" y="1478"/>
                    <a:pt x="75" y="1329"/>
                  </a:cubicBezTo>
                  <a:cubicBezTo>
                    <a:pt x="84" y="1172"/>
                    <a:pt x="75" y="1032"/>
                    <a:pt x="75" y="883"/>
                  </a:cubicBezTo>
                  <a:cubicBezTo>
                    <a:pt x="75" y="735"/>
                    <a:pt x="65" y="595"/>
                    <a:pt x="47" y="447"/>
                  </a:cubicBezTo>
                  <a:cubicBezTo>
                    <a:pt x="38" y="298"/>
                    <a:pt x="28" y="14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50"/>
            <p:cNvSpPr/>
            <p:nvPr/>
          </p:nvSpPr>
          <p:spPr>
            <a:xfrm>
              <a:off x="4755575" y="3264650"/>
              <a:ext cx="16050" cy="45800"/>
            </a:xfrm>
            <a:custGeom>
              <a:rect b="b" l="l" r="r" t="t"/>
              <a:pathLst>
                <a:path extrusionOk="0" h="1832" w="642">
                  <a:moveTo>
                    <a:pt x="641" y="1"/>
                  </a:moveTo>
                  <a:cubicBezTo>
                    <a:pt x="567" y="149"/>
                    <a:pt x="511" y="298"/>
                    <a:pt x="465" y="465"/>
                  </a:cubicBezTo>
                  <a:lnTo>
                    <a:pt x="288" y="921"/>
                  </a:lnTo>
                  <a:cubicBezTo>
                    <a:pt x="232" y="1069"/>
                    <a:pt x="177" y="1218"/>
                    <a:pt x="121" y="1367"/>
                  </a:cubicBezTo>
                  <a:cubicBezTo>
                    <a:pt x="84" y="1515"/>
                    <a:pt x="28" y="1673"/>
                    <a:pt x="0" y="1831"/>
                  </a:cubicBezTo>
                  <a:cubicBezTo>
                    <a:pt x="19" y="1747"/>
                    <a:pt x="56" y="1682"/>
                    <a:pt x="84" y="1599"/>
                  </a:cubicBezTo>
                  <a:cubicBezTo>
                    <a:pt x="102" y="1515"/>
                    <a:pt x="140" y="1450"/>
                    <a:pt x="158" y="1367"/>
                  </a:cubicBezTo>
                  <a:lnTo>
                    <a:pt x="325" y="921"/>
                  </a:lnTo>
                  <a:lnTo>
                    <a:pt x="483" y="465"/>
                  </a:lnTo>
                  <a:cubicBezTo>
                    <a:pt x="530" y="298"/>
                    <a:pt x="595" y="149"/>
                    <a:pt x="6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50"/>
            <p:cNvSpPr/>
            <p:nvPr/>
          </p:nvSpPr>
          <p:spPr>
            <a:xfrm>
              <a:off x="4755325" y="3282300"/>
              <a:ext cx="1200" cy="12575"/>
            </a:xfrm>
            <a:custGeom>
              <a:rect b="b" l="l" r="r" t="t"/>
              <a:pathLst>
                <a:path extrusionOk="0" h="503" w="48">
                  <a:moveTo>
                    <a:pt x="10" y="1"/>
                  </a:moveTo>
                  <a:cubicBezTo>
                    <a:pt x="1" y="94"/>
                    <a:pt x="1" y="177"/>
                    <a:pt x="1" y="242"/>
                  </a:cubicBezTo>
                  <a:cubicBezTo>
                    <a:pt x="10" y="289"/>
                    <a:pt x="10" y="326"/>
                    <a:pt x="10" y="373"/>
                  </a:cubicBezTo>
                  <a:cubicBezTo>
                    <a:pt x="10" y="419"/>
                    <a:pt x="19" y="456"/>
                    <a:pt x="19" y="503"/>
                  </a:cubicBezTo>
                  <a:cubicBezTo>
                    <a:pt x="29" y="456"/>
                    <a:pt x="47" y="419"/>
                    <a:pt x="47" y="373"/>
                  </a:cubicBezTo>
                  <a:lnTo>
                    <a:pt x="47" y="242"/>
                  </a:lnTo>
                  <a:cubicBezTo>
                    <a:pt x="29" y="168"/>
                    <a:pt x="29" y="8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50"/>
            <p:cNvSpPr/>
            <p:nvPr/>
          </p:nvSpPr>
          <p:spPr>
            <a:xfrm>
              <a:off x="4756025" y="3277675"/>
              <a:ext cx="1900" cy="7900"/>
            </a:xfrm>
            <a:custGeom>
              <a:rect b="b" l="l" r="r" t="t"/>
              <a:pathLst>
                <a:path extrusionOk="0" h="316" w="76">
                  <a:moveTo>
                    <a:pt x="1" y="0"/>
                  </a:moveTo>
                  <a:cubicBezTo>
                    <a:pt x="1" y="56"/>
                    <a:pt x="19" y="102"/>
                    <a:pt x="38" y="177"/>
                  </a:cubicBezTo>
                  <a:cubicBezTo>
                    <a:pt x="38" y="195"/>
                    <a:pt x="38" y="223"/>
                    <a:pt x="47" y="242"/>
                  </a:cubicBezTo>
                  <a:cubicBezTo>
                    <a:pt x="47" y="270"/>
                    <a:pt x="66" y="288"/>
                    <a:pt x="66" y="316"/>
                  </a:cubicBezTo>
                  <a:cubicBezTo>
                    <a:pt x="75" y="288"/>
                    <a:pt x="75" y="260"/>
                    <a:pt x="75" y="232"/>
                  </a:cubicBezTo>
                  <a:cubicBezTo>
                    <a:pt x="75" y="195"/>
                    <a:pt x="66" y="177"/>
                    <a:pt x="66" y="149"/>
                  </a:cubicBezTo>
                  <a:cubicBezTo>
                    <a:pt x="47" y="93"/>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50"/>
            <p:cNvSpPr/>
            <p:nvPr/>
          </p:nvSpPr>
          <p:spPr>
            <a:xfrm>
              <a:off x="4759050" y="3277425"/>
              <a:ext cx="1425" cy="11650"/>
            </a:xfrm>
            <a:custGeom>
              <a:rect b="b" l="l" r="r" t="t"/>
              <a:pathLst>
                <a:path extrusionOk="0" h="466" w="57">
                  <a:moveTo>
                    <a:pt x="47" y="1"/>
                  </a:moveTo>
                  <a:cubicBezTo>
                    <a:pt x="19" y="84"/>
                    <a:pt x="10" y="149"/>
                    <a:pt x="10" y="233"/>
                  </a:cubicBezTo>
                  <a:cubicBezTo>
                    <a:pt x="1" y="317"/>
                    <a:pt x="1" y="382"/>
                    <a:pt x="1" y="465"/>
                  </a:cubicBezTo>
                  <a:cubicBezTo>
                    <a:pt x="19" y="428"/>
                    <a:pt x="19" y="382"/>
                    <a:pt x="38" y="345"/>
                  </a:cubicBezTo>
                  <a:cubicBezTo>
                    <a:pt x="38" y="317"/>
                    <a:pt x="47" y="261"/>
                    <a:pt x="47" y="233"/>
                  </a:cubicBezTo>
                  <a:cubicBezTo>
                    <a:pt x="56" y="149"/>
                    <a:pt x="56" y="84"/>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50"/>
            <p:cNvSpPr/>
            <p:nvPr/>
          </p:nvSpPr>
          <p:spPr>
            <a:xfrm>
              <a:off x="4756500" y="3293000"/>
              <a:ext cx="1650" cy="7450"/>
            </a:xfrm>
            <a:custGeom>
              <a:rect b="b" l="l" r="r" t="t"/>
              <a:pathLst>
                <a:path extrusionOk="0" h="298" w="66">
                  <a:moveTo>
                    <a:pt x="65" y="0"/>
                  </a:moveTo>
                  <a:cubicBezTo>
                    <a:pt x="47" y="37"/>
                    <a:pt x="28" y="84"/>
                    <a:pt x="10" y="140"/>
                  </a:cubicBezTo>
                  <a:cubicBezTo>
                    <a:pt x="0" y="186"/>
                    <a:pt x="0" y="251"/>
                    <a:pt x="0" y="298"/>
                  </a:cubicBezTo>
                  <a:cubicBezTo>
                    <a:pt x="28" y="251"/>
                    <a:pt x="47" y="205"/>
                    <a:pt x="56" y="158"/>
                  </a:cubicBezTo>
                  <a:cubicBezTo>
                    <a:pt x="65" y="112"/>
                    <a:pt x="65" y="47"/>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50"/>
            <p:cNvSpPr/>
            <p:nvPr/>
          </p:nvSpPr>
          <p:spPr>
            <a:xfrm>
              <a:off x="4766950" y="3253275"/>
              <a:ext cx="1425" cy="10475"/>
            </a:xfrm>
            <a:custGeom>
              <a:rect b="b" l="l" r="r" t="t"/>
              <a:pathLst>
                <a:path extrusionOk="0" h="419" w="57">
                  <a:moveTo>
                    <a:pt x="0" y="1"/>
                  </a:moveTo>
                  <a:cubicBezTo>
                    <a:pt x="0" y="84"/>
                    <a:pt x="0" y="149"/>
                    <a:pt x="10" y="214"/>
                  </a:cubicBezTo>
                  <a:cubicBezTo>
                    <a:pt x="10" y="242"/>
                    <a:pt x="19" y="279"/>
                    <a:pt x="19" y="316"/>
                  </a:cubicBezTo>
                  <a:cubicBezTo>
                    <a:pt x="19" y="344"/>
                    <a:pt x="28" y="381"/>
                    <a:pt x="28" y="419"/>
                  </a:cubicBezTo>
                  <a:cubicBezTo>
                    <a:pt x="47" y="381"/>
                    <a:pt x="47" y="344"/>
                    <a:pt x="47" y="316"/>
                  </a:cubicBezTo>
                  <a:cubicBezTo>
                    <a:pt x="56" y="279"/>
                    <a:pt x="47" y="242"/>
                    <a:pt x="47" y="214"/>
                  </a:cubicBezTo>
                  <a:cubicBezTo>
                    <a:pt x="47" y="140"/>
                    <a:pt x="19"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50"/>
            <p:cNvSpPr/>
            <p:nvPr/>
          </p:nvSpPr>
          <p:spPr>
            <a:xfrm>
              <a:off x="4765775" y="3260950"/>
              <a:ext cx="1200" cy="7225"/>
            </a:xfrm>
            <a:custGeom>
              <a:rect b="b" l="l" r="r" t="t"/>
              <a:pathLst>
                <a:path extrusionOk="0" h="289" w="48">
                  <a:moveTo>
                    <a:pt x="1" y="0"/>
                  </a:moveTo>
                  <a:lnTo>
                    <a:pt x="1" y="140"/>
                  </a:lnTo>
                  <a:cubicBezTo>
                    <a:pt x="10" y="195"/>
                    <a:pt x="10" y="242"/>
                    <a:pt x="20" y="288"/>
                  </a:cubicBezTo>
                  <a:cubicBezTo>
                    <a:pt x="29" y="260"/>
                    <a:pt x="47" y="242"/>
                    <a:pt x="47" y="214"/>
                  </a:cubicBezTo>
                  <a:lnTo>
                    <a:pt x="47" y="140"/>
                  </a:lnTo>
                  <a:cubicBezTo>
                    <a:pt x="47" y="112"/>
                    <a:pt x="47" y="93"/>
                    <a:pt x="29" y="6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50"/>
            <p:cNvSpPr/>
            <p:nvPr/>
          </p:nvSpPr>
          <p:spPr>
            <a:xfrm>
              <a:off x="4763925" y="3252800"/>
              <a:ext cx="1875" cy="4225"/>
            </a:xfrm>
            <a:custGeom>
              <a:rect b="b" l="l" r="r" t="t"/>
              <a:pathLst>
                <a:path extrusionOk="0" h="169" w="75">
                  <a:moveTo>
                    <a:pt x="1" y="1"/>
                  </a:moveTo>
                  <a:cubicBezTo>
                    <a:pt x="1" y="29"/>
                    <a:pt x="1" y="57"/>
                    <a:pt x="10" y="103"/>
                  </a:cubicBezTo>
                  <a:cubicBezTo>
                    <a:pt x="10" y="112"/>
                    <a:pt x="28" y="122"/>
                    <a:pt x="28" y="131"/>
                  </a:cubicBezTo>
                  <a:cubicBezTo>
                    <a:pt x="38" y="150"/>
                    <a:pt x="38" y="159"/>
                    <a:pt x="47" y="168"/>
                  </a:cubicBezTo>
                  <a:cubicBezTo>
                    <a:pt x="75" y="131"/>
                    <a:pt x="75" y="112"/>
                    <a:pt x="56" y="75"/>
                  </a:cubicBezTo>
                  <a:cubicBezTo>
                    <a:pt x="47" y="57"/>
                    <a:pt x="47" y="47"/>
                    <a:pt x="38" y="29"/>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50"/>
            <p:cNvSpPr/>
            <p:nvPr/>
          </p:nvSpPr>
          <p:spPr>
            <a:xfrm>
              <a:off x="4785525" y="3261175"/>
              <a:ext cx="3750" cy="9075"/>
            </a:xfrm>
            <a:custGeom>
              <a:rect b="b" l="l" r="r" t="t"/>
              <a:pathLst>
                <a:path extrusionOk="0" h="363" w="150">
                  <a:moveTo>
                    <a:pt x="1" y="0"/>
                  </a:moveTo>
                  <a:cubicBezTo>
                    <a:pt x="56" y="47"/>
                    <a:pt x="94" y="103"/>
                    <a:pt x="94" y="158"/>
                  </a:cubicBezTo>
                  <a:cubicBezTo>
                    <a:pt x="103" y="186"/>
                    <a:pt x="103" y="223"/>
                    <a:pt x="103" y="251"/>
                  </a:cubicBezTo>
                  <a:lnTo>
                    <a:pt x="103" y="298"/>
                  </a:lnTo>
                  <a:lnTo>
                    <a:pt x="103" y="363"/>
                  </a:lnTo>
                  <a:cubicBezTo>
                    <a:pt x="112" y="344"/>
                    <a:pt x="112" y="326"/>
                    <a:pt x="121" y="316"/>
                  </a:cubicBezTo>
                  <a:cubicBezTo>
                    <a:pt x="121" y="298"/>
                    <a:pt x="140" y="288"/>
                    <a:pt x="140" y="270"/>
                  </a:cubicBezTo>
                  <a:cubicBezTo>
                    <a:pt x="140" y="233"/>
                    <a:pt x="149" y="196"/>
                    <a:pt x="140" y="158"/>
                  </a:cubicBezTo>
                  <a:cubicBezTo>
                    <a:pt x="121" y="131"/>
                    <a:pt x="112" y="93"/>
                    <a:pt x="94" y="56"/>
                  </a:cubicBezTo>
                  <a:cubicBezTo>
                    <a:pt x="66" y="38"/>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50"/>
            <p:cNvSpPr/>
            <p:nvPr/>
          </p:nvSpPr>
          <p:spPr>
            <a:xfrm>
              <a:off x="4784375" y="3266975"/>
              <a:ext cx="2800" cy="9325"/>
            </a:xfrm>
            <a:custGeom>
              <a:rect b="b" l="l" r="r" t="t"/>
              <a:pathLst>
                <a:path extrusionOk="0" h="373" w="112">
                  <a:moveTo>
                    <a:pt x="102" y="1"/>
                  </a:moveTo>
                  <a:cubicBezTo>
                    <a:pt x="93" y="38"/>
                    <a:pt x="75" y="66"/>
                    <a:pt x="65" y="94"/>
                  </a:cubicBezTo>
                  <a:cubicBezTo>
                    <a:pt x="56" y="131"/>
                    <a:pt x="56" y="149"/>
                    <a:pt x="47" y="187"/>
                  </a:cubicBezTo>
                  <a:lnTo>
                    <a:pt x="19" y="279"/>
                  </a:lnTo>
                  <a:cubicBezTo>
                    <a:pt x="19" y="317"/>
                    <a:pt x="9" y="335"/>
                    <a:pt x="0" y="372"/>
                  </a:cubicBezTo>
                  <a:cubicBezTo>
                    <a:pt x="19" y="344"/>
                    <a:pt x="47" y="326"/>
                    <a:pt x="56" y="289"/>
                  </a:cubicBezTo>
                  <a:cubicBezTo>
                    <a:pt x="75" y="252"/>
                    <a:pt x="75" y="233"/>
                    <a:pt x="93" y="196"/>
                  </a:cubicBezTo>
                  <a:cubicBezTo>
                    <a:pt x="102" y="131"/>
                    <a:pt x="112" y="66"/>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50"/>
            <p:cNvSpPr/>
            <p:nvPr/>
          </p:nvSpPr>
          <p:spPr>
            <a:xfrm>
              <a:off x="4783900" y="3273950"/>
              <a:ext cx="4200" cy="7450"/>
            </a:xfrm>
            <a:custGeom>
              <a:rect b="b" l="l" r="r" t="t"/>
              <a:pathLst>
                <a:path extrusionOk="0" h="298" w="168">
                  <a:moveTo>
                    <a:pt x="168" y="0"/>
                  </a:moveTo>
                  <a:lnTo>
                    <a:pt x="168" y="0"/>
                  </a:lnTo>
                  <a:cubicBezTo>
                    <a:pt x="131" y="47"/>
                    <a:pt x="112" y="93"/>
                    <a:pt x="75" y="149"/>
                  </a:cubicBezTo>
                  <a:cubicBezTo>
                    <a:pt x="47" y="196"/>
                    <a:pt x="28" y="242"/>
                    <a:pt x="1" y="298"/>
                  </a:cubicBezTo>
                  <a:cubicBezTo>
                    <a:pt x="38" y="288"/>
                    <a:pt x="47" y="270"/>
                    <a:pt x="75" y="242"/>
                  </a:cubicBezTo>
                  <a:cubicBezTo>
                    <a:pt x="94" y="205"/>
                    <a:pt x="112" y="186"/>
                    <a:pt x="121" y="158"/>
                  </a:cubicBezTo>
                  <a:cubicBezTo>
                    <a:pt x="131" y="140"/>
                    <a:pt x="140" y="103"/>
                    <a:pt x="159" y="84"/>
                  </a:cubicBezTo>
                  <a:cubicBezTo>
                    <a:pt x="159" y="56"/>
                    <a:pt x="168" y="38"/>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50"/>
            <p:cNvSpPr/>
            <p:nvPr/>
          </p:nvSpPr>
          <p:spPr>
            <a:xfrm>
              <a:off x="4783675" y="3266750"/>
              <a:ext cx="1425" cy="5375"/>
            </a:xfrm>
            <a:custGeom>
              <a:rect b="b" l="l" r="r" t="t"/>
              <a:pathLst>
                <a:path extrusionOk="0" h="215" w="57">
                  <a:moveTo>
                    <a:pt x="47" y="0"/>
                  </a:moveTo>
                  <a:lnTo>
                    <a:pt x="10" y="103"/>
                  </a:lnTo>
                  <a:cubicBezTo>
                    <a:pt x="10" y="140"/>
                    <a:pt x="0" y="168"/>
                    <a:pt x="0" y="214"/>
                  </a:cubicBezTo>
                  <a:cubicBezTo>
                    <a:pt x="37" y="196"/>
                    <a:pt x="47" y="149"/>
                    <a:pt x="56" y="112"/>
                  </a:cubicBezTo>
                  <a:lnTo>
                    <a:pt x="56" y="56"/>
                  </a:lnTo>
                  <a:cubicBezTo>
                    <a:pt x="56" y="28"/>
                    <a:pt x="56" y="1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50"/>
            <p:cNvSpPr/>
            <p:nvPr/>
          </p:nvSpPr>
          <p:spPr>
            <a:xfrm>
              <a:off x="4758825" y="3302975"/>
              <a:ext cx="7450" cy="4675"/>
            </a:xfrm>
            <a:custGeom>
              <a:rect b="b" l="l" r="r" t="t"/>
              <a:pathLst>
                <a:path extrusionOk="0" h="187" w="298">
                  <a:moveTo>
                    <a:pt x="298" y="1"/>
                  </a:moveTo>
                  <a:lnTo>
                    <a:pt x="298" y="1"/>
                  </a:lnTo>
                  <a:cubicBezTo>
                    <a:pt x="251" y="38"/>
                    <a:pt x="195" y="66"/>
                    <a:pt x="149" y="94"/>
                  </a:cubicBezTo>
                  <a:cubicBezTo>
                    <a:pt x="102" y="112"/>
                    <a:pt x="47" y="149"/>
                    <a:pt x="0" y="187"/>
                  </a:cubicBezTo>
                  <a:cubicBezTo>
                    <a:pt x="28" y="187"/>
                    <a:pt x="56" y="187"/>
                    <a:pt x="93" y="159"/>
                  </a:cubicBezTo>
                  <a:cubicBezTo>
                    <a:pt x="112" y="149"/>
                    <a:pt x="149" y="140"/>
                    <a:pt x="167" y="131"/>
                  </a:cubicBezTo>
                  <a:cubicBezTo>
                    <a:pt x="214" y="94"/>
                    <a:pt x="279" y="57"/>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50"/>
            <p:cNvSpPr/>
            <p:nvPr/>
          </p:nvSpPr>
          <p:spPr>
            <a:xfrm>
              <a:off x="4760450" y="3300425"/>
              <a:ext cx="5600" cy="3975"/>
            </a:xfrm>
            <a:custGeom>
              <a:rect b="b" l="l" r="r" t="t"/>
              <a:pathLst>
                <a:path extrusionOk="0" h="159" w="224">
                  <a:moveTo>
                    <a:pt x="223" y="1"/>
                  </a:moveTo>
                  <a:lnTo>
                    <a:pt x="223" y="1"/>
                  </a:lnTo>
                  <a:cubicBezTo>
                    <a:pt x="195" y="10"/>
                    <a:pt x="186" y="19"/>
                    <a:pt x="167" y="28"/>
                  </a:cubicBezTo>
                  <a:cubicBezTo>
                    <a:pt x="140" y="56"/>
                    <a:pt x="130" y="66"/>
                    <a:pt x="102" y="75"/>
                  </a:cubicBezTo>
                  <a:cubicBezTo>
                    <a:pt x="65" y="103"/>
                    <a:pt x="37" y="140"/>
                    <a:pt x="0" y="159"/>
                  </a:cubicBezTo>
                  <a:cubicBezTo>
                    <a:pt x="28" y="159"/>
                    <a:pt x="47" y="159"/>
                    <a:pt x="84" y="149"/>
                  </a:cubicBezTo>
                  <a:cubicBezTo>
                    <a:pt x="102" y="140"/>
                    <a:pt x="121" y="121"/>
                    <a:pt x="140" y="112"/>
                  </a:cubicBezTo>
                  <a:cubicBezTo>
                    <a:pt x="177" y="75"/>
                    <a:pt x="214" y="4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50"/>
            <p:cNvSpPr/>
            <p:nvPr/>
          </p:nvSpPr>
          <p:spPr>
            <a:xfrm>
              <a:off x="4761600" y="3294850"/>
              <a:ext cx="2575" cy="6075"/>
            </a:xfrm>
            <a:custGeom>
              <a:rect b="b" l="l" r="r" t="t"/>
              <a:pathLst>
                <a:path extrusionOk="0" h="243" w="103">
                  <a:moveTo>
                    <a:pt x="103" y="1"/>
                  </a:moveTo>
                  <a:lnTo>
                    <a:pt x="103" y="1"/>
                  </a:lnTo>
                  <a:cubicBezTo>
                    <a:pt x="75" y="29"/>
                    <a:pt x="56" y="66"/>
                    <a:pt x="38" y="112"/>
                  </a:cubicBezTo>
                  <a:cubicBezTo>
                    <a:pt x="29" y="149"/>
                    <a:pt x="1" y="196"/>
                    <a:pt x="1" y="242"/>
                  </a:cubicBezTo>
                  <a:lnTo>
                    <a:pt x="75" y="140"/>
                  </a:lnTo>
                  <a:cubicBezTo>
                    <a:pt x="84" y="112"/>
                    <a:pt x="94" y="94"/>
                    <a:pt x="94" y="66"/>
                  </a:cubicBezTo>
                  <a:cubicBezTo>
                    <a:pt x="103" y="47"/>
                    <a:pt x="103" y="1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50"/>
            <p:cNvSpPr/>
            <p:nvPr/>
          </p:nvSpPr>
          <p:spPr>
            <a:xfrm>
              <a:off x="4764850" y="3294625"/>
              <a:ext cx="3750" cy="4675"/>
            </a:xfrm>
            <a:custGeom>
              <a:rect b="b" l="l" r="r" t="t"/>
              <a:pathLst>
                <a:path extrusionOk="0" h="187" w="150">
                  <a:moveTo>
                    <a:pt x="149" y="0"/>
                  </a:moveTo>
                  <a:cubicBezTo>
                    <a:pt x="112" y="19"/>
                    <a:pt x="84" y="47"/>
                    <a:pt x="57" y="75"/>
                  </a:cubicBezTo>
                  <a:cubicBezTo>
                    <a:pt x="38" y="112"/>
                    <a:pt x="10" y="140"/>
                    <a:pt x="1" y="186"/>
                  </a:cubicBezTo>
                  <a:cubicBezTo>
                    <a:pt x="47" y="158"/>
                    <a:pt x="66" y="140"/>
                    <a:pt x="94" y="103"/>
                  </a:cubicBezTo>
                  <a:cubicBezTo>
                    <a:pt x="112" y="65"/>
                    <a:pt x="140" y="38"/>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50"/>
            <p:cNvSpPr/>
            <p:nvPr/>
          </p:nvSpPr>
          <p:spPr>
            <a:xfrm>
              <a:off x="4768575" y="3295075"/>
              <a:ext cx="4900" cy="5850"/>
            </a:xfrm>
            <a:custGeom>
              <a:rect b="b" l="l" r="r" t="t"/>
              <a:pathLst>
                <a:path extrusionOk="0" h="234" w="196">
                  <a:moveTo>
                    <a:pt x="196" y="1"/>
                  </a:moveTo>
                  <a:cubicBezTo>
                    <a:pt x="149" y="20"/>
                    <a:pt x="121" y="75"/>
                    <a:pt x="84" y="103"/>
                  </a:cubicBezTo>
                  <a:cubicBezTo>
                    <a:pt x="47" y="140"/>
                    <a:pt x="28" y="187"/>
                    <a:pt x="0" y="233"/>
                  </a:cubicBezTo>
                  <a:cubicBezTo>
                    <a:pt x="47" y="215"/>
                    <a:pt x="84" y="177"/>
                    <a:pt x="121" y="131"/>
                  </a:cubicBezTo>
                  <a:cubicBezTo>
                    <a:pt x="149" y="94"/>
                    <a:pt x="177" y="47"/>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50"/>
            <p:cNvSpPr/>
            <p:nvPr/>
          </p:nvSpPr>
          <p:spPr>
            <a:xfrm>
              <a:off x="4733725" y="3257700"/>
              <a:ext cx="2575" cy="9775"/>
            </a:xfrm>
            <a:custGeom>
              <a:rect b="b" l="l" r="r" t="t"/>
              <a:pathLst>
                <a:path extrusionOk="0" h="391" w="103">
                  <a:moveTo>
                    <a:pt x="103" y="0"/>
                  </a:moveTo>
                  <a:cubicBezTo>
                    <a:pt x="84" y="19"/>
                    <a:pt x="57" y="47"/>
                    <a:pt x="57" y="93"/>
                  </a:cubicBezTo>
                  <a:cubicBezTo>
                    <a:pt x="47" y="112"/>
                    <a:pt x="38" y="149"/>
                    <a:pt x="29" y="186"/>
                  </a:cubicBezTo>
                  <a:cubicBezTo>
                    <a:pt x="1" y="251"/>
                    <a:pt x="1" y="335"/>
                    <a:pt x="38" y="390"/>
                  </a:cubicBezTo>
                  <a:cubicBezTo>
                    <a:pt x="38" y="362"/>
                    <a:pt x="47" y="325"/>
                    <a:pt x="47" y="288"/>
                  </a:cubicBezTo>
                  <a:cubicBezTo>
                    <a:pt x="47" y="251"/>
                    <a:pt x="47" y="232"/>
                    <a:pt x="57" y="195"/>
                  </a:cubicBezTo>
                  <a:cubicBezTo>
                    <a:pt x="75" y="130"/>
                    <a:pt x="94" y="65"/>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50"/>
            <p:cNvSpPr/>
            <p:nvPr/>
          </p:nvSpPr>
          <p:spPr>
            <a:xfrm>
              <a:off x="4735600" y="3261400"/>
              <a:ext cx="1175" cy="8400"/>
            </a:xfrm>
            <a:custGeom>
              <a:rect b="b" l="l" r="r" t="t"/>
              <a:pathLst>
                <a:path extrusionOk="0" h="336" w="47">
                  <a:moveTo>
                    <a:pt x="47" y="1"/>
                  </a:moveTo>
                  <a:cubicBezTo>
                    <a:pt x="28" y="38"/>
                    <a:pt x="19" y="56"/>
                    <a:pt x="9" y="84"/>
                  </a:cubicBezTo>
                  <a:cubicBezTo>
                    <a:pt x="9" y="103"/>
                    <a:pt x="0" y="131"/>
                    <a:pt x="0" y="168"/>
                  </a:cubicBezTo>
                  <a:cubicBezTo>
                    <a:pt x="0" y="224"/>
                    <a:pt x="0" y="289"/>
                    <a:pt x="28" y="335"/>
                  </a:cubicBezTo>
                  <a:lnTo>
                    <a:pt x="28" y="261"/>
                  </a:lnTo>
                  <a:lnTo>
                    <a:pt x="28" y="177"/>
                  </a:lnTo>
                  <a:cubicBezTo>
                    <a:pt x="47" y="122"/>
                    <a:pt x="47" y="56"/>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50"/>
            <p:cNvSpPr/>
            <p:nvPr/>
          </p:nvSpPr>
          <p:spPr>
            <a:xfrm>
              <a:off x="4738150" y="3266275"/>
              <a:ext cx="1175" cy="9100"/>
            </a:xfrm>
            <a:custGeom>
              <a:rect b="b" l="l" r="r" t="t"/>
              <a:pathLst>
                <a:path extrusionOk="0" h="364" w="47">
                  <a:moveTo>
                    <a:pt x="10" y="1"/>
                  </a:moveTo>
                  <a:cubicBezTo>
                    <a:pt x="0" y="66"/>
                    <a:pt x="0" y="131"/>
                    <a:pt x="0" y="187"/>
                  </a:cubicBezTo>
                  <a:cubicBezTo>
                    <a:pt x="0" y="224"/>
                    <a:pt x="0" y="242"/>
                    <a:pt x="10" y="280"/>
                  </a:cubicBezTo>
                  <a:cubicBezTo>
                    <a:pt x="10" y="307"/>
                    <a:pt x="19" y="335"/>
                    <a:pt x="47" y="363"/>
                  </a:cubicBezTo>
                  <a:lnTo>
                    <a:pt x="47" y="270"/>
                  </a:lnTo>
                  <a:cubicBezTo>
                    <a:pt x="37" y="233"/>
                    <a:pt x="37" y="215"/>
                    <a:pt x="37" y="177"/>
                  </a:cubicBezTo>
                  <a:cubicBezTo>
                    <a:pt x="37" y="122"/>
                    <a:pt x="19"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50"/>
            <p:cNvSpPr/>
            <p:nvPr/>
          </p:nvSpPr>
          <p:spPr>
            <a:xfrm>
              <a:off x="4735825" y="3273725"/>
              <a:ext cx="2800" cy="8850"/>
            </a:xfrm>
            <a:custGeom>
              <a:rect b="b" l="l" r="r" t="t"/>
              <a:pathLst>
                <a:path extrusionOk="0" h="354" w="112">
                  <a:moveTo>
                    <a:pt x="0" y="0"/>
                  </a:moveTo>
                  <a:cubicBezTo>
                    <a:pt x="0" y="56"/>
                    <a:pt x="10" y="112"/>
                    <a:pt x="19" y="177"/>
                  </a:cubicBezTo>
                  <a:cubicBezTo>
                    <a:pt x="38" y="214"/>
                    <a:pt x="47" y="251"/>
                    <a:pt x="56" y="270"/>
                  </a:cubicBezTo>
                  <a:cubicBezTo>
                    <a:pt x="84" y="307"/>
                    <a:pt x="93" y="335"/>
                    <a:pt x="112" y="353"/>
                  </a:cubicBezTo>
                  <a:lnTo>
                    <a:pt x="93" y="260"/>
                  </a:lnTo>
                  <a:cubicBezTo>
                    <a:pt x="75" y="232"/>
                    <a:pt x="75" y="205"/>
                    <a:pt x="65" y="167"/>
                  </a:cubicBezTo>
                  <a:cubicBezTo>
                    <a:pt x="47" y="112"/>
                    <a:pt x="38"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50"/>
            <p:cNvSpPr/>
            <p:nvPr/>
          </p:nvSpPr>
          <p:spPr>
            <a:xfrm>
              <a:off x="4740225" y="3279750"/>
              <a:ext cx="1900" cy="9325"/>
            </a:xfrm>
            <a:custGeom>
              <a:rect b="b" l="l" r="r" t="t"/>
              <a:pathLst>
                <a:path extrusionOk="0" h="373" w="76">
                  <a:moveTo>
                    <a:pt x="10" y="1"/>
                  </a:moveTo>
                  <a:cubicBezTo>
                    <a:pt x="1" y="56"/>
                    <a:pt x="1" y="131"/>
                    <a:pt x="10" y="196"/>
                  </a:cubicBezTo>
                  <a:cubicBezTo>
                    <a:pt x="20" y="233"/>
                    <a:pt x="20" y="252"/>
                    <a:pt x="29" y="289"/>
                  </a:cubicBezTo>
                  <a:cubicBezTo>
                    <a:pt x="47" y="317"/>
                    <a:pt x="57" y="344"/>
                    <a:pt x="75" y="372"/>
                  </a:cubicBezTo>
                  <a:cubicBezTo>
                    <a:pt x="66" y="335"/>
                    <a:pt x="57" y="317"/>
                    <a:pt x="57" y="279"/>
                  </a:cubicBezTo>
                  <a:lnTo>
                    <a:pt x="47" y="187"/>
                  </a:lnTo>
                  <a:cubicBezTo>
                    <a:pt x="47" y="131"/>
                    <a:pt x="29"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50"/>
            <p:cNvSpPr/>
            <p:nvPr/>
          </p:nvSpPr>
          <p:spPr>
            <a:xfrm>
              <a:off x="4757200" y="3265125"/>
              <a:ext cx="950" cy="4200"/>
            </a:xfrm>
            <a:custGeom>
              <a:rect b="b" l="l" r="r" t="t"/>
              <a:pathLst>
                <a:path extrusionOk="0" h="168" w="38">
                  <a:moveTo>
                    <a:pt x="28" y="0"/>
                  </a:moveTo>
                  <a:cubicBezTo>
                    <a:pt x="0" y="38"/>
                    <a:pt x="0" y="65"/>
                    <a:pt x="0" y="84"/>
                  </a:cubicBezTo>
                  <a:cubicBezTo>
                    <a:pt x="0" y="112"/>
                    <a:pt x="0" y="130"/>
                    <a:pt x="19" y="168"/>
                  </a:cubicBezTo>
                  <a:cubicBezTo>
                    <a:pt x="28" y="140"/>
                    <a:pt x="37" y="112"/>
                    <a:pt x="37" y="84"/>
                  </a:cubicBezTo>
                  <a:cubicBezTo>
                    <a:pt x="37" y="65"/>
                    <a:pt x="37" y="3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50"/>
            <p:cNvSpPr/>
            <p:nvPr/>
          </p:nvSpPr>
          <p:spPr>
            <a:xfrm>
              <a:off x="4759050" y="3262100"/>
              <a:ext cx="1175" cy="3975"/>
            </a:xfrm>
            <a:custGeom>
              <a:rect b="b" l="l" r="r" t="t"/>
              <a:pathLst>
                <a:path extrusionOk="0" h="159" w="47">
                  <a:moveTo>
                    <a:pt x="19" y="1"/>
                  </a:moveTo>
                  <a:cubicBezTo>
                    <a:pt x="10" y="28"/>
                    <a:pt x="1" y="56"/>
                    <a:pt x="1" y="75"/>
                  </a:cubicBezTo>
                  <a:cubicBezTo>
                    <a:pt x="1" y="103"/>
                    <a:pt x="10" y="140"/>
                    <a:pt x="19" y="159"/>
                  </a:cubicBezTo>
                  <a:cubicBezTo>
                    <a:pt x="38" y="140"/>
                    <a:pt x="47" y="103"/>
                    <a:pt x="47" y="75"/>
                  </a:cubicBezTo>
                  <a:cubicBezTo>
                    <a:pt x="47" y="56"/>
                    <a:pt x="38"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50"/>
            <p:cNvSpPr/>
            <p:nvPr/>
          </p:nvSpPr>
          <p:spPr>
            <a:xfrm>
              <a:off x="4743725" y="3292300"/>
              <a:ext cx="2350" cy="5825"/>
            </a:xfrm>
            <a:custGeom>
              <a:rect b="b" l="l" r="r" t="t"/>
              <a:pathLst>
                <a:path extrusionOk="0" h="233" w="94">
                  <a:moveTo>
                    <a:pt x="0" y="0"/>
                  </a:moveTo>
                  <a:cubicBezTo>
                    <a:pt x="0" y="47"/>
                    <a:pt x="10" y="93"/>
                    <a:pt x="19" y="121"/>
                  </a:cubicBezTo>
                  <a:cubicBezTo>
                    <a:pt x="19" y="149"/>
                    <a:pt x="28" y="158"/>
                    <a:pt x="37" y="186"/>
                  </a:cubicBezTo>
                  <a:cubicBezTo>
                    <a:pt x="56" y="196"/>
                    <a:pt x="65" y="214"/>
                    <a:pt x="93" y="233"/>
                  </a:cubicBezTo>
                  <a:cubicBezTo>
                    <a:pt x="75" y="196"/>
                    <a:pt x="65" y="149"/>
                    <a:pt x="56" y="112"/>
                  </a:cubicBezTo>
                  <a:cubicBezTo>
                    <a:pt x="47" y="65"/>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50"/>
            <p:cNvSpPr/>
            <p:nvPr/>
          </p:nvSpPr>
          <p:spPr>
            <a:xfrm>
              <a:off x="4633400" y="3155400"/>
              <a:ext cx="61800" cy="61975"/>
            </a:xfrm>
            <a:custGeom>
              <a:rect b="b" l="l" r="r" t="t"/>
              <a:pathLst>
                <a:path extrusionOk="0" h="2479" w="2472">
                  <a:moveTo>
                    <a:pt x="1810" y="1"/>
                  </a:moveTo>
                  <a:cubicBezTo>
                    <a:pt x="1747" y="1"/>
                    <a:pt x="1687" y="16"/>
                    <a:pt x="1635" y="51"/>
                  </a:cubicBezTo>
                  <a:cubicBezTo>
                    <a:pt x="1468" y="153"/>
                    <a:pt x="1450" y="376"/>
                    <a:pt x="1450" y="562"/>
                  </a:cubicBezTo>
                  <a:cubicBezTo>
                    <a:pt x="1366" y="441"/>
                    <a:pt x="1282" y="320"/>
                    <a:pt x="1171" y="236"/>
                  </a:cubicBezTo>
                  <a:cubicBezTo>
                    <a:pt x="1109" y="193"/>
                    <a:pt x="1035" y="170"/>
                    <a:pt x="962" y="170"/>
                  </a:cubicBezTo>
                  <a:cubicBezTo>
                    <a:pt x="893" y="170"/>
                    <a:pt x="826" y="191"/>
                    <a:pt x="771" y="236"/>
                  </a:cubicBezTo>
                  <a:cubicBezTo>
                    <a:pt x="660" y="329"/>
                    <a:pt x="669" y="515"/>
                    <a:pt x="716" y="654"/>
                  </a:cubicBezTo>
                  <a:cubicBezTo>
                    <a:pt x="771" y="794"/>
                    <a:pt x="855" y="924"/>
                    <a:pt x="892" y="1073"/>
                  </a:cubicBezTo>
                  <a:cubicBezTo>
                    <a:pt x="771" y="989"/>
                    <a:pt x="651" y="905"/>
                    <a:pt x="502" y="877"/>
                  </a:cubicBezTo>
                  <a:cubicBezTo>
                    <a:pt x="470" y="869"/>
                    <a:pt x="437" y="865"/>
                    <a:pt x="405" y="865"/>
                  </a:cubicBezTo>
                  <a:cubicBezTo>
                    <a:pt x="294" y="865"/>
                    <a:pt x="185" y="912"/>
                    <a:pt x="121" y="998"/>
                  </a:cubicBezTo>
                  <a:cubicBezTo>
                    <a:pt x="0" y="1184"/>
                    <a:pt x="158" y="1444"/>
                    <a:pt x="325" y="1602"/>
                  </a:cubicBezTo>
                  <a:cubicBezTo>
                    <a:pt x="725" y="2002"/>
                    <a:pt x="1236" y="2299"/>
                    <a:pt x="1793" y="2466"/>
                  </a:cubicBezTo>
                  <a:cubicBezTo>
                    <a:pt x="1818" y="2475"/>
                    <a:pt x="1841" y="2479"/>
                    <a:pt x="1864" y="2479"/>
                  </a:cubicBezTo>
                  <a:cubicBezTo>
                    <a:pt x="2014" y="2479"/>
                    <a:pt x="2126" y="2310"/>
                    <a:pt x="2174" y="2197"/>
                  </a:cubicBezTo>
                  <a:cubicBezTo>
                    <a:pt x="2388" y="1686"/>
                    <a:pt x="2472" y="1110"/>
                    <a:pt x="2341" y="571"/>
                  </a:cubicBezTo>
                  <a:cubicBezTo>
                    <a:pt x="2295" y="413"/>
                    <a:pt x="2239" y="236"/>
                    <a:pt x="2109" y="116"/>
                  </a:cubicBezTo>
                  <a:cubicBezTo>
                    <a:pt x="2027" y="45"/>
                    <a:pt x="1916" y="1"/>
                    <a:pt x="181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50"/>
            <p:cNvSpPr/>
            <p:nvPr/>
          </p:nvSpPr>
          <p:spPr>
            <a:xfrm>
              <a:off x="4634775" y="3154275"/>
              <a:ext cx="58800" cy="63175"/>
            </a:xfrm>
            <a:custGeom>
              <a:rect b="b" l="l" r="r" t="t"/>
              <a:pathLst>
                <a:path extrusionOk="0" h="2527" w="2352">
                  <a:moveTo>
                    <a:pt x="2177" y="2016"/>
                  </a:moveTo>
                  <a:cubicBezTo>
                    <a:pt x="2147" y="2107"/>
                    <a:pt x="2111" y="2196"/>
                    <a:pt x="2073" y="2279"/>
                  </a:cubicBezTo>
                  <a:cubicBezTo>
                    <a:pt x="2116" y="2193"/>
                    <a:pt x="2149" y="2105"/>
                    <a:pt x="2177" y="2016"/>
                  </a:cubicBezTo>
                  <a:close/>
                  <a:moveTo>
                    <a:pt x="1750" y="0"/>
                  </a:moveTo>
                  <a:cubicBezTo>
                    <a:pt x="1736" y="0"/>
                    <a:pt x="1723" y="1"/>
                    <a:pt x="1710" y="3"/>
                  </a:cubicBezTo>
                  <a:cubicBezTo>
                    <a:pt x="1627" y="12"/>
                    <a:pt x="1534" y="58"/>
                    <a:pt x="1487" y="133"/>
                  </a:cubicBezTo>
                  <a:cubicBezTo>
                    <a:pt x="1432" y="198"/>
                    <a:pt x="1404" y="281"/>
                    <a:pt x="1385" y="365"/>
                  </a:cubicBezTo>
                  <a:cubicBezTo>
                    <a:pt x="1367" y="393"/>
                    <a:pt x="1367" y="439"/>
                    <a:pt x="1367" y="477"/>
                  </a:cubicBezTo>
                  <a:cubicBezTo>
                    <a:pt x="1348" y="458"/>
                    <a:pt x="1339" y="421"/>
                    <a:pt x="1311" y="393"/>
                  </a:cubicBezTo>
                  <a:cubicBezTo>
                    <a:pt x="1264" y="337"/>
                    <a:pt x="1209" y="281"/>
                    <a:pt x="1134" y="235"/>
                  </a:cubicBezTo>
                  <a:cubicBezTo>
                    <a:pt x="1069" y="188"/>
                    <a:pt x="986" y="161"/>
                    <a:pt x="902" y="161"/>
                  </a:cubicBezTo>
                  <a:cubicBezTo>
                    <a:pt x="828" y="161"/>
                    <a:pt x="735" y="198"/>
                    <a:pt x="670" y="254"/>
                  </a:cubicBezTo>
                  <a:cubicBezTo>
                    <a:pt x="614" y="319"/>
                    <a:pt x="596" y="411"/>
                    <a:pt x="596" y="486"/>
                  </a:cubicBezTo>
                  <a:cubicBezTo>
                    <a:pt x="596" y="569"/>
                    <a:pt x="605" y="653"/>
                    <a:pt x="642" y="718"/>
                  </a:cubicBezTo>
                  <a:cubicBezTo>
                    <a:pt x="688" y="830"/>
                    <a:pt x="744" y="932"/>
                    <a:pt x="781" y="1025"/>
                  </a:cubicBezTo>
                  <a:cubicBezTo>
                    <a:pt x="688" y="969"/>
                    <a:pt x="596" y="922"/>
                    <a:pt x="484" y="885"/>
                  </a:cubicBezTo>
                  <a:cubicBezTo>
                    <a:pt x="451" y="871"/>
                    <a:pt x="414" y="864"/>
                    <a:pt x="377" y="864"/>
                  </a:cubicBezTo>
                  <a:cubicBezTo>
                    <a:pt x="340" y="864"/>
                    <a:pt x="303" y="871"/>
                    <a:pt x="270" y="885"/>
                  </a:cubicBezTo>
                  <a:cubicBezTo>
                    <a:pt x="196" y="895"/>
                    <a:pt x="131" y="932"/>
                    <a:pt x="85" y="988"/>
                  </a:cubicBezTo>
                  <a:cubicBezTo>
                    <a:pt x="38" y="1043"/>
                    <a:pt x="1" y="1118"/>
                    <a:pt x="1" y="1183"/>
                  </a:cubicBezTo>
                  <a:cubicBezTo>
                    <a:pt x="1" y="1257"/>
                    <a:pt x="19" y="1322"/>
                    <a:pt x="57" y="1396"/>
                  </a:cubicBezTo>
                  <a:cubicBezTo>
                    <a:pt x="112" y="1526"/>
                    <a:pt x="224" y="1629"/>
                    <a:pt x="326" y="1721"/>
                  </a:cubicBezTo>
                  <a:cubicBezTo>
                    <a:pt x="530" y="1907"/>
                    <a:pt x="753" y="2065"/>
                    <a:pt x="995" y="2195"/>
                  </a:cubicBezTo>
                  <a:cubicBezTo>
                    <a:pt x="1246" y="2325"/>
                    <a:pt x="1487" y="2437"/>
                    <a:pt x="1757" y="2511"/>
                  </a:cubicBezTo>
                  <a:cubicBezTo>
                    <a:pt x="1487" y="2428"/>
                    <a:pt x="1246" y="2325"/>
                    <a:pt x="995" y="2186"/>
                  </a:cubicBezTo>
                  <a:cubicBezTo>
                    <a:pt x="763" y="2047"/>
                    <a:pt x="549" y="1879"/>
                    <a:pt x="345" y="1694"/>
                  </a:cubicBezTo>
                  <a:cubicBezTo>
                    <a:pt x="242" y="1601"/>
                    <a:pt x="159" y="1499"/>
                    <a:pt x="103" y="1387"/>
                  </a:cubicBezTo>
                  <a:cubicBezTo>
                    <a:pt x="85" y="1322"/>
                    <a:pt x="57" y="1257"/>
                    <a:pt x="57" y="1201"/>
                  </a:cubicBezTo>
                  <a:cubicBezTo>
                    <a:pt x="57" y="1136"/>
                    <a:pt x="85" y="1071"/>
                    <a:pt x="131" y="1025"/>
                  </a:cubicBezTo>
                  <a:cubicBezTo>
                    <a:pt x="177" y="978"/>
                    <a:pt x="233" y="950"/>
                    <a:pt x="289" y="941"/>
                  </a:cubicBezTo>
                  <a:cubicBezTo>
                    <a:pt x="312" y="937"/>
                    <a:pt x="338" y="935"/>
                    <a:pt x="365" y="935"/>
                  </a:cubicBezTo>
                  <a:cubicBezTo>
                    <a:pt x="403" y="935"/>
                    <a:pt x="442" y="939"/>
                    <a:pt x="475" y="950"/>
                  </a:cubicBezTo>
                  <a:cubicBezTo>
                    <a:pt x="605" y="988"/>
                    <a:pt x="707" y="1071"/>
                    <a:pt x="828" y="1155"/>
                  </a:cubicBezTo>
                  <a:lnTo>
                    <a:pt x="893" y="1210"/>
                  </a:lnTo>
                  <a:lnTo>
                    <a:pt x="874" y="1118"/>
                  </a:lnTo>
                  <a:cubicBezTo>
                    <a:pt x="837" y="969"/>
                    <a:pt x="753" y="839"/>
                    <a:pt x="707" y="699"/>
                  </a:cubicBezTo>
                  <a:cubicBezTo>
                    <a:pt x="679" y="625"/>
                    <a:pt x="670" y="569"/>
                    <a:pt x="670" y="504"/>
                  </a:cubicBezTo>
                  <a:cubicBezTo>
                    <a:pt x="670" y="430"/>
                    <a:pt x="698" y="374"/>
                    <a:pt x="735" y="328"/>
                  </a:cubicBezTo>
                  <a:cubicBezTo>
                    <a:pt x="781" y="281"/>
                    <a:pt x="837" y="254"/>
                    <a:pt x="893" y="254"/>
                  </a:cubicBezTo>
                  <a:cubicBezTo>
                    <a:pt x="967" y="254"/>
                    <a:pt x="1023" y="281"/>
                    <a:pt x="1079" y="309"/>
                  </a:cubicBezTo>
                  <a:cubicBezTo>
                    <a:pt x="1199" y="384"/>
                    <a:pt x="1274" y="514"/>
                    <a:pt x="1348" y="625"/>
                  </a:cubicBezTo>
                  <a:lnTo>
                    <a:pt x="1413" y="746"/>
                  </a:lnTo>
                  <a:lnTo>
                    <a:pt x="1413" y="607"/>
                  </a:lnTo>
                  <a:cubicBezTo>
                    <a:pt x="1413" y="523"/>
                    <a:pt x="1413" y="458"/>
                    <a:pt x="1441" y="374"/>
                  </a:cubicBezTo>
                  <a:cubicBezTo>
                    <a:pt x="1450" y="300"/>
                    <a:pt x="1469" y="235"/>
                    <a:pt x="1525" y="170"/>
                  </a:cubicBezTo>
                  <a:cubicBezTo>
                    <a:pt x="1571" y="114"/>
                    <a:pt x="1627" y="77"/>
                    <a:pt x="1692" y="68"/>
                  </a:cubicBezTo>
                  <a:cubicBezTo>
                    <a:pt x="1709" y="66"/>
                    <a:pt x="1727" y="64"/>
                    <a:pt x="1744" y="64"/>
                  </a:cubicBezTo>
                  <a:cubicBezTo>
                    <a:pt x="1801" y="64"/>
                    <a:pt x="1856" y="76"/>
                    <a:pt x="1906" y="105"/>
                  </a:cubicBezTo>
                  <a:cubicBezTo>
                    <a:pt x="1971" y="142"/>
                    <a:pt x="2026" y="188"/>
                    <a:pt x="2073" y="244"/>
                  </a:cubicBezTo>
                  <a:cubicBezTo>
                    <a:pt x="2128" y="300"/>
                    <a:pt x="2156" y="374"/>
                    <a:pt x="2194" y="439"/>
                  </a:cubicBezTo>
                  <a:cubicBezTo>
                    <a:pt x="2221" y="514"/>
                    <a:pt x="2240" y="588"/>
                    <a:pt x="2259" y="662"/>
                  </a:cubicBezTo>
                  <a:cubicBezTo>
                    <a:pt x="2286" y="746"/>
                    <a:pt x="2296" y="811"/>
                    <a:pt x="2296" y="895"/>
                  </a:cubicBezTo>
                  <a:cubicBezTo>
                    <a:pt x="2333" y="1210"/>
                    <a:pt x="2305" y="1517"/>
                    <a:pt x="2231" y="1824"/>
                  </a:cubicBezTo>
                  <a:cubicBezTo>
                    <a:pt x="2215" y="1887"/>
                    <a:pt x="2198" y="1951"/>
                    <a:pt x="2177" y="2016"/>
                  </a:cubicBezTo>
                  <a:lnTo>
                    <a:pt x="2177" y="2016"/>
                  </a:lnTo>
                  <a:cubicBezTo>
                    <a:pt x="2198" y="1955"/>
                    <a:pt x="2216" y="1893"/>
                    <a:pt x="2231" y="1833"/>
                  </a:cubicBezTo>
                  <a:cubicBezTo>
                    <a:pt x="2305" y="1536"/>
                    <a:pt x="2351" y="1210"/>
                    <a:pt x="2324" y="895"/>
                  </a:cubicBezTo>
                  <a:cubicBezTo>
                    <a:pt x="2305" y="811"/>
                    <a:pt x="2296" y="737"/>
                    <a:pt x="2286" y="662"/>
                  </a:cubicBezTo>
                  <a:cubicBezTo>
                    <a:pt x="2277" y="579"/>
                    <a:pt x="2249" y="514"/>
                    <a:pt x="2231" y="430"/>
                  </a:cubicBezTo>
                  <a:cubicBezTo>
                    <a:pt x="2231" y="346"/>
                    <a:pt x="2194" y="281"/>
                    <a:pt x="2138" y="207"/>
                  </a:cubicBezTo>
                  <a:cubicBezTo>
                    <a:pt x="2091" y="142"/>
                    <a:pt x="2017" y="86"/>
                    <a:pt x="1952" y="49"/>
                  </a:cubicBezTo>
                  <a:cubicBezTo>
                    <a:pt x="1890" y="18"/>
                    <a:pt x="1816" y="0"/>
                    <a:pt x="1750" y="0"/>
                  </a:cubicBezTo>
                  <a:close/>
                  <a:moveTo>
                    <a:pt x="1720" y="2511"/>
                  </a:moveTo>
                  <a:cubicBezTo>
                    <a:pt x="1736" y="2522"/>
                    <a:pt x="1759" y="2527"/>
                    <a:pt x="1782" y="2527"/>
                  </a:cubicBezTo>
                  <a:cubicBezTo>
                    <a:pt x="1799" y="2527"/>
                    <a:pt x="1816" y="2524"/>
                    <a:pt x="1831" y="2520"/>
                  </a:cubicBezTo>
                  <a:cubicBezTo>
                    <a:pt x="1794" y="2520"/>
                    <a:pt x="1748" y="2520"/>
                    <a:pt x="1720" y="251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50"/>
            <p:cNvSpPr/>
            <p:nvPr/>
          </p:nvSpPr>
          <p:spPr>
            <a:xfrm>
              <a:off x="4655700" y="3182200"/>
              <a:ext cx="26025" cy="34625"/>
            </a:xfrm>
            <a:custGeom>
              <a:rect b="b" l="l" r="r" t="t"/>
              <a:pathLst>
                <a:path extrusionOk="0" h="1385" w="1041">
                  <a:moveTo>
                    <a:pt x="0" y="1"/>
                  </a:moveTo>
                  <a:lnTo>
                    <a:pt x="0" y="1"/>
                  </a:lnTo>
                  <a:cubicBezTo>
                    <a:pt x="93" y="112"/>
                    <a:pt x="177" y="233"/>
                    <a:pt x="270" y="326"/>
                  </a:cubicBezTo>
                  <a:lnTo>
                    <a:pt x="530" y="670"/>
                  </a:lnTo>
                  <a:lnTo>
                    <a:pt x="799" y="1023"/>
                  </a:lnTo>
                  <a:cubicBezTo>
                    <a:pt x="846" y="1078"/>
                    <a:pt x="883" y="1134"/>
                    <a:pt x="929" y="1199"/>
                  </a:cubicBezTo>
                  <a:cubicBezTo>
                    <a:pt x="966" y="1255"/>
                    <a:pt x="1013" y="1320"/>
                    <a:pt x="1041" y="1385"/>
                  </a:cubicBezTo>
                  <a:cubicBezTo>
                    <a:pt x="985" y="1255"/>
                    <a:pt x="901" y="1125"/>
                    <a:pt x="827" y="1013"/>
                  </a:cubicBezTo>
                  <a:cubicBezTo>
                    <a:pt x="743" y="892"/>
                    <a:pt x="660" y="781"/>
                    <a:pt x="567" y="660"/>
                  </a:cubicBezTo>
                  <a:cubicBezTo>
                    <a:pt x="474" y="549"/>
                    <a:pt x="381" y="437"/>
                    <a:pt x="288" y="326"/>
                  </a:cubicBezTo>
                  <a:cubicBezTo>
                    <a:pt x="195" y="224"/>
                    <a:pt x="102"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50"/>
            <p:cNvSpPr/>
            <p:nvPr/>
          </p:nvSpPr>
          <p:spPr>
            <a:xfrm>
              <a:off x="4669850" y="3169900"/>
              <a:ext cx="13725" cy="46475"/>
            </a:xfrm>
            <a:custGeom>
              <a:rect b="b" l="l" r="r" t="t"/>
              <a:pathLst>
                <a:path extrusionOk="0" h="1859" w="549">
                  <a:moveTo>
                    <a:pt x="1" y="0"/>
                  </a:moveTo>
                  <a:lnTo>
                    <a:pt x="1" y="0"/>
                  </a:lnTo>
                  <a:cubicBezTo>
                    <a:pt x="38" y="158"/>
                    <a:pt x="75" y="316"/>
                    <a:pt x="122" y="483"/>
                  </a:cubicBezTo>
                  <a:cubicBezTo>
                    <a:pt x="159" y="632"/>
                    <a:pt x="196" y="790"/>
                    <a:pt x="242" y="948"/>
                  </a:cubicBezTo>
                  <a:cubicBezTo>
                    <a:pt x="289" y="1096"/>
                    <a:pt x="335" y="1254"/>
                    <a:pt x="382" y="1412"/>
                  </a:cubicBezTo>
                  <a:cubicBezTo>
                    <a:pt x="428" y="1561"/>
                    <a:pt x="475" y="1710"/>
                    <a:pt x="549" y="1858"/>
                  </a:cubicBezTo>
                  <a:cubicBezTo>
                    <a:pt x="521" y="1775"/>
                    <a:pt x="503" y="1710"/>
                    <a:pt x="475" y="1626"/>
                  </a:cubicBezTo>
                  <a:cubicBezTo>
                    <a:pt x="456" y="1542"/>
                    <a:pt x="428" y="1477"/>
                    <a:pt x="410" y="1394"/>
                  </a:cubicBezTo>
                  <a:lnTo>
                    <a:pt x="280" y="929"/>
                  </a:lnTo>
                  <a:lnTo>
                    <a:pt x="140" y="465"/>
                  </a:lnTo>
                  <a:cubicBezTo>
                    <a:pt x="94" y="316"/>
                    <a:pt x="47" y="1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50"/>
            <p:cNvSpPr/>
            <p:nvPr/>
          </p:nvSpPr>
          <p:spPr>
            <a:xfrm>
              <a:off x="4667525" y="3193575"/>
              <a:ext cx="7475" cy="10025"/>
            </a:xfrm>
            <a:custGeom>
              <a:rect b="b" l="l" r="r" t="t"/>
              <a:pathLst>
                <a:path extrusionOk="0" h="401" w="299">
                  <a:moveTo>
                    <a:pt x="1" y="1"/>
                  </a:moveTo>
                  <a:lnTo>
                    <a:pt x="1" y="1"/>
                  </a:lnTo>
                  <a:cubicBezTo>
                    <a:pt x="38" y="75"/>
                    <a:pt x="85" y="140"/>
                    <a:pt x="140" y="215"/>
                  </a:cubicBezTo>
                  <a:cubicBezTo>
                    <a:pt x="159" y="252"/>
                    <a:pt x="196" y="280"/>
                    <a:pt x="224" y="307"/>
                  </a:cubicBezTo>
                  <a:cubicBezTo>
                    <a:pt x="242" y="345"/>
                    <a:pt x="280" y="372"/>
                    <a:pt x="298" y="400"/>
                  </a:cubicBezTo>
                  <a:cubicBezTo>
                    <a:pt x="289" y="354"/>
                    <a:pt x="270" y="326"/>
                    <a:pt x="242" y="289"/>
                  </a:cubicBezTo>
                  <a:lnTo>
                    <a:pt x="177" y="187"/>
                  </a:lnTo>
                  <a:cubicBezTo>
                    <a:pt x="122" y="112"/>
                    <a:pt x="66"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50"/>
            <p:cNvSpPr/>
            <p:nvPr/>
          </p:nvSpPr>
          <p:spPr>
            <a:xfrm>
              <a:off x="4665200" y="3189400"/>
              <a:ext cx="5375" cy="5600"/>
            </a:xfrm>
            <a:custGeom>
              <a:rect b="b" l="l" r="r" t="t"/>
              <a:pathLst>
                <a:path extrusionOk="0" h="224" w="215">
                  <a:moveTo>
                    <a:pt x="1" y="1"/>
                  </a:moveTo>
                  <a:lnTo>
                    <a:pt x="1" y="1"/>
                  </a:lnTo>
                  <a:cubicBezTo>
                    <a:pt x="29" y="38"/>
                    <a:pt x="75" y="84"/>
                    <a:pt x="94" y="131"/>
                  </a:cubicBezTo>
                  <a:cubicBezTo>
                    <a:pt x="122" y="140"/>
                    <a:pt x="131" y="168"/>
                    <a:pt x="150" y="177"/>
                  </a:cubicBezTo>
                  <a:cubicBezTo>
                    <a:pt x="178" y="186"/>
                    <a:pt x="187" y="196"/>
                    <a:pt x="215" y="224"/>
                  </a:cubicBezTo>
                  <a:cubicBezTo>
                    <a:pt x="215" y="196"/>
                    <a:pt x="187" y="177"/>
                    <a:pt x="178" y="149"/>
                  </a:cubicBezTo>
                  <a:cubicBezTo>
                    <a:pt x="159" y="131"/>
                    <a:pt x="150" y="121"/>
                    <a:pt x="131" y="94"/>
                  </a:cubicBezTo>
                  <a:cubicBezTo>
                    <a:pt x="94" y="47"/>
                    <a:pt x="47"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50"/>
            <p:cNvSpPr/>
            <p:nvPr/>
          </p:nvSpPr>
          <p:spPr>
            <a:xfrm>
              <a:off x="4668225" y="3186850"/>
              <a:ext cx="5850" cy="10250"/>
            </a:xfrm>
            <a:custGeom>
              <a:rect b="b" l="l" r="r" t="t"/>
              <a:pathLst>
                <a:path extrusionOk="0" h="410" w="234">
                  <a:moveTo>
                    <a:pt x="1" y="0"/>
                  </a:moveTo>
                  <a:lnTo>
                    <a:pt x="103" y="205"/>
                  </a:lnTo>
                  <a:cubicBezTo>
                    <a:pt x="140" y="279"/>
                    <a:pt x="187" y="344"/>
                    <a:pt x="233" y="409"/>
                  </a:cubicBezTo>
                  <a:cubicBezTo>
                    <a:pt x="233" y="363"/>
                    <a:pt x="205" y="326"/>
                    <a:pt x="196" y="288"/>
                  </a:cubicBezTo>
                  <a:cubicBezTo>
                    <a:pt x="168" y="251"/>
                    <a:pt x="159" y="223"/>
                    <a:pt x="140" y="186"/>
                  </a:cubicBezTo>
                  <a:cubicBezTo>
                    <a:pt x="94" y="112"/>
                    <a:pt x="57"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50"/>
            <p:cNvSpPr/>
            <p:nvPr/>
          </p:nvSpPr>
          <p:spPr>
            <a:xfrm>
              <a:off x="4675675" y="3200550"/>
              <a:ext cx="2575" cy="6525"/>
            </a:xfrm>
            <a:custGeom>
              <a:rect b="b" l="l" r="r" t="t"/>
              <a:pathLst>
                <a:path extrusionOk="0" h="261" w="103">
                  <a:moveTo>
                    <a:pt x="0" y="1"/>
                  </a:moveTo>
                  <a:cubicBezTo>
                    <a:pt x="9" y="56"/>
                    <a:pt x="28" y="103"/>
                    <a:pt x="37" y="140"/>
                  </a:cubicBezTo>
                  <a:cubicBezTo>
                    <a:pt x="47" y="186"/>
                    <a:pt x="74" y="233"/>
                    <a:pt x="102" y="261"/>
                  </a:cubicBezTo>
                  <a:cubicBezTo>
                    <a:pt x="102" y="214"/>
                    <a:pt x="84" y="168"/>
                    <a:pt x="74" y="121"/>
                  </a:cubicBezTo>
                  <a:cubicBezTo>
                    <a:pt x="56" y="75"/>
                    <a:pt x="3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50"/>
            <p:cNvSpPr/>
            <p:nvPr/>
          </p:nvSpPr>
          <p:spPr>
            <a:xfrm>
              <a:off x="4659650" y="3163400"/>
              <a:ext cx="6975" cy="8150"/>
            </a:xfrm>
            <a:custGeom>
              <a:rect b="b" l="l" r="r" t="t"/>
              <a:pathLst>
                <a:path extrusionOk="0" h="326" w="279">
                  <a:moveTo>
                    <a:pt x="0" y="0"/>
                  </a:moveTo>
                  <a:cubicBezTo>
                    <a:pt x="37" y="56"/>
                    <a:pt x="84" y="112"/>
                    <a:pt x="139" y="158"/>
                  </a:cubicBezTo>
                  <a:cubicBezTo>
                    <a:pt x="167" y="195"/>
                    <a:pt x="186" y="214"/>
                    <a:pt x="214" y="242"/>
                  </a:cubicBezTo>
                  <a:cubicBezTo>
                    <a:pt x="232" y="279"/>
                    <a:pt x="260" y="297"/>
                    <a:pt x="279" y="325"/>
                  </a:cubicBezTo>
                  <a:cubicBezTo>
                    <a:pt x="279" y="279"/>
                    <a:pt x="260" y="251"/>
                    <a:pt x="232" y="214"/>
                  </a:cubicBezTo>
                  <a:cubicBezTo>
                    <a:pt x="214" y="195"/>
                    <a:pt x="186" y="158"/>
                    <a:pt x="167" y="139"/>
                  </a:cubicBezTo>
                  <a:cubicBezTo>
                    <a:pt x="121" y="93"/>
                    <a:pt x="65"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50"/>
            <p:cNvSpPr/>
            <p:nvPr/>
          </p:nvSpPr>
          <p:spPr>
            <a:xfrm>
              <a:off x="4663125" y="3169900"/>
              <a:ext cx="5125" cy="5350"/>
            </a:xfrm>
            <a:custGeom>
              <a:rect b="b" l="l" r="r" t="t"/>
              <a:pathLst>
                <a:path extrusionOk="0" h="214" w="205">
                  <a:moveTo>
                    <a:pt x="0" y="0"/>
                  </a:moveTo>
                  <a:lnTo>
                    <a:pt x="0" y="0"/>
                  </a:lnTo>
                  <a:cubicBezTo>
                    <a:pt x="28" y="47"/>
                    <a:pt x="65" y="84"/>
                    <a:pt x="93" y="112"/>
                  </a:cubicBezTo>
                  <a:lnTo>
                    <a:pt x="205" y="214"/>
                  </a:lnTo>
                  <a:cubicBezTo>
                    <a:pt x="205" y="186"/>
                    <a:pt x="186" y="167"/>
                    <a:pt x="177" y="140"/>
                  </a:cubicBezTo>
                  <a:cubicBezTo>
                    <a:pt x="168" y="121"/>
                    <a:pt x="140" y="112"/>
                    <a:pt x="130" y="84"/>
                  </a:cubicBezTo>
                  <a:cubicBezTo>
                    <a:pt x="103" y="74"/>
                    <a:pt x="93" y="47"/>
                    <a:pt x="75" y="37"/>
                  </a:cubicBez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50"/>
            <p:cNvSpPr/>
            <p:nvPr/>
          </p:nvSpPr>
          <p:spPr>
            <a:xfrm>
              <a:off x="4656850" y="3164550"/>
              <a:ext cx="3275" cy="2800"/>
            </a:xfrm>
            <a:custGeom>
              <a:rect b="b" l="l" r="r" t="t"/>
              <a:pathLst>
                <a:path extrusionOk="0" h="112" w="131">
                  <a:moveTo>
                    <a:pt x="1" y="0"/>
                  </a:moveTo>
                  <a:cubicBezTo>
                    <a:pt x="19" y="19"/>
                    <a:pt x="38" y="47"/>
                    <a:pt x="56" y="66"/>
                  </a:cubicBezTo>
                  <a:cubicBezTo>
                    <a:pt x="66" y="75"/>
                    <a:pt x="84" y="75"/>
                    <a:pt x="93" y="93"/>
                  </a:cubicBezTo>
                  <a:cubicBezTo>
                    <a:pt x="103" y="103"/>
                    <a:pt x="112" y="103"/>
                    <a:pt x="131" y="112"/>
                  </a:cubicBezTo>
                  <a:cubicBezTo>
                    <a:pt x="131" y="75"/>
                    <a:pt x="103" y="56"/>
                    <a:pt x="84" y="28"/>
                  </a:cubicBezTo>
                  <a:cubicBezTo>
                    <a:pt x="66" y="19"/>
                    <a:pt x="56" y="10"/>
                    <a:pt x="47" y="10"/>
                  </a:cubicBezTo>
                  <a:cubicBezTo>
                    <a:pt x="3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50"/>
            <p:cNvSpPr/>
            <p:nvPr/>
          </p:nvSpPr>
          <p:spPr>
            <a:xfrm>
              <a:off x="4679375" y="3158800"/>
              <a:ext cx="7475" cy="6475"/>
            </a:xfrm>
            <a:custGeom>
              <a:rect b="b" l="l" r="r" t="t"/>
              <a:pathLst>
                <a:path extrusionOk="0" h="259" w="299">
                  <a:moveTo>
                    <a:pt x="56" y="1"/>
                  </a:moveTo>
                  <a:cubicBezTo>
                    <a:pt x="38" y="1"/>
                    <a:pt x="19" y="3"/>
                    <a:pt x="1" y="7"/>
                  </a:cubicBezTo>
                  <a:cubicBezTo>
                    <a:pt x="75" y="7"/>
                    <a:pt x="131" y="45"/>
                    <a:pt x="187" y="91"/>
                  </a:cubicBezTo>
                  <a:cubicBezTo>
                    <a:pt x="214" y="110"/>
                    <a:pt x="224" y="147"/>
                    <a:pt x="252" y="165"/>
                  </a:cubicBezTo>
                  <a:cubicBezTo>
                    <a:pt x="252" y="193"/>
                    <a:pt x="261" y="203"/>
                    <a:pt x="270" y="212"/>
                  </a:cubicBezTo>
                  <a:cubicBezTo>
                    <a:pt x="270" y="230"/>
                    <a:pt x="279" y="249"/>
                    <a:pt x="298" y="258"/>
                  </a:cubicBezTo>
                  <a:cubicBezTo>
                    <a:pt x="298" y="240"/>
                    <a:pt x="279" y="230"/>
                    <a:pt x="279" y="203"/>
                  </a:cubicBezTo>
                  <a:cubicBezTo>
                    <a:pt x="270" y="193"/>
                    <a:pt x="270" y="165"/>
                    <a:pt x="261" y="156"/>
                  </a:cubicBezTo>
                  <a:cubicBezTo>
                    <a:pt x="252" y="119"/>
                    <a:pt x="224" y="91"/>
                    <a:pt x="205" y="63"/>
                  </a:cubicBezTo>
                  <a:cubicBezTo>
                    <a:pt x="177" y="45"/>
                    <a:pt x="140" y="17"/>
                    <a:pt x="112" y="7"/>
                  </a:cubicBezTo>
                  <a:cubicBezTo>
                    <a:pt x="94" y="3"/>
                    <a:pt x="75" y="1"/>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50"/>
            <p:cNvSpPr/>
            <p:nvPr/>
          </p:nvSpPr>
          <p:spPr>
            <a:xfrm>
              <a:off x="4683800" y="3162700"/>
              <a:ext cx="3725" cy="8600"/>
            </a:xfrm>
            <a:custGeom>
              <a:rect b="b" l="l" r="r" t="t"/>
              <a:pathLst>
                <a:path extrusionOk="0" h="344" w="149">
                  <a:moveTo>
                    <a:pt x="0" y="0"/>
                  </a:moveTo>
                  <a:lnTo>
                    <a:pt x="0" y="0"/>
                  </a:lnTo>
                  <a:cubicBezTo>
                    <a:pt x="10" y="37"/>
                    <a:pt x="28" y="56"/>
                    <a:pt x="37" y="84"/>
                  </a:cubicBezTo>
                  <a:cubicBezTo>
                    <a:pt x="47" y="112"/>
                    <a:pt x="56" y="140"/>
                    <a:pt x="75" y="177"/>
                  </a:cubicBezTo>
                  <a:lnTo>
                    <a:pt x="102" y="251"/>
                  </a:lnTo>
                  <a:cubicBezTo>
                    <a:pt x="121" y="288"/>
                    <a:pt x="130" y="316"/>
                    <a:pt x="140" y="344"/>
                  </a:cubicBezTo>
                  <a:cubicBezTo>
                    <a:pt x="149" y="325"/>
                    <a:pt x="149" y="288"/>
                    <a:pt x="140" y="251"/>
                  </a:cubicBezTo>
                  <a:cubicBezTo>
                    <a:pt x="130" y="223"/>
                    <a:pt x="121" y="195"/>
                    <a:pt x="102" y="167"/>
                  </a:cubicBezTo>
                  <a:cubicBezTo>
                    <a:pt x="84" y="102"/>
                    <a:pt x="47"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50"/>
            <p:cNvSpPr/>
            <p:nvPr/>
          </p:nvSpPr>
          <p:spPr>
            <a:xfrm>
              <a:off x="4688675" y="3167325"/>
              <a:ext cx="1875" cy="8875"/>
            </a:xfrm>
            <a:custGeom>
              <a:rect b="b" l="l" r="r" t="t"/>
              <a:pathLst>
                <a:path extrusionOk="0" h="355" w="75">
                  <a:moveTo>
                    <a:pt x="0" y="1"/>
                  </a:moveTo>
                  <a:cubicBezTo>
                    <a:pt x="0" y="75"/>
                    <a:pt x="19" y="122"/>
                    <a:pt x="19" y="187"/>
                  </a:cubicBezTo>
                  <a:cubicBezTo>
                    <a:pt x="28" y="233"/>
                    <a:pt x="38" y="289"/>
                    <a:pt x="47" y="354"/>
                  </a:cubicBezTo>
                  <a:cubicBezTo>
                    <a:pt x="75" y="317"/>
                    <a:pt x="75" y="289"/>
                    <a:pt x="75" y="261"/>
                  </a:cubicBezTo>
                  <a:cubicBezTo>
                    <a:pt x="75" y="224"/>
                    <a:pt x="65" y="187"/>
                    <a:pt x="65" y="168"/>
                  </a:cubicBezTo>
                  <a:cubicBezTo>
                    <a:pt x="47" y="140"/>
                    <a:pt x="47" y="103"/>
                    <a:pt x="38" y="85"/>
                  </a:cubicBezTo>
                  <a:cubicBezTo>
                    <a:pt x="28" y="47"/>
                    <a:pt x="19"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50"/>
            <p:cNvSpPr/>
            <p:nvPr/>
          </p:nvSpPr>
          <p:spPr>
            <a:xfrm>
              <a:off x="4682175" y="3163625"/>
              <a:ext cx="2575" cy="5600"/>
            </a:xfrm>
            <a:custGeom>
              <a:rect b="b" l="l" r="r" t="t"/>
              <a:pathLst>
                <a:path extrusionOk="0" h="224" w="103">
                  <a:moveTo>
                    <a:pt x="0" y="0"/>
                  </a:moveTo>
                  <a:lnTo>
                    <a:pt x="0" y="0"/>
                  </a:lnTo>
                  <a:cubicBezTo>
                    <a:pt x="10" y="37"/>
                    <a:pt x="19" y="65"/>
                    <a:pt x="47" y="112"/>
                  </a:cubicBezTo>
                  <a:cubicBezTo>
                    <a:pt x="65" y="149"/>
                    <a:pt x="75" y="186"/>
                    <a:pt x="102" y="223"/>
                  </a:cubicBezTo>
                  <a:cubicBezTo>
                    <a:pt x="102" y="177"/>
                    <a:pt x="93" y="130"/>
                    <a:pt x="75" y="93"/>
                  </a:cubicBezTo>
                  <a:cubicBezTo>
                    <a:pt x="65" y="65"/>
                    <a:pt x="56" y="47"/>
                    <a:pt x="47" y="37"/>
                  </a:cubicBezTo>
                  <a:cubicBezTo>
                    <a:pt x="28" y="19"/>
                    <a:pt x="19"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50"/>
            <p:cNvSpPr/>
            <p:nvPr/>
          </p:nvSpPr>
          <p:spPr>
            <a:xfrm>
              <a:off x="4684725" y="3204025"/>
              <a:ext cx="3750" cy="8175"/>
            </a:xfrm>
            <a:custGeom>
              <a:rect b="b" l="l" r="r" t="t"/>
              <a:pathLst>
                <a:path extrusionOk="0" h="327" w="150">
                  <a:moveTo>
                    <a:pt x="140" y="1"/>
                  </a:moveTo>
                  <a:lnTo>
                    <a:pt x="140" y="1"/>
                  </a:lnTo>
                  <a:cubicBezTo>
                    <a:pt x="112" y="57"/>
                    <a:pt x="93" y="103"/>
                    <a:pt x="65" y="159"/>
                  </a:cubicBezTo>
                  <a:cubicBezTo>
                    <a:pt x="47" y="205"/>
                    <a:pt x="19" y="261"/>
                    <a:pt x="0" y="326"/>
                  </a:cubicBezTo>
                  <a:cubicBezTo>
                    <a:pt x="19" y="308"/>
                    <a:pt x="47" y="289"/>
                    <a:pt x="56" y="252"/>
                  </a:cubicBezTo>
                  <a:cubicBezTo>
                    <a:pt x="75" y="233"/>
                    <a:pt x="93" y="196"/>
                    <a:pt x="103" y="168"/>
                  </a:cubicBezTo>
                  <a:cubicBezTo>
                    <a:pt x="130" y="122"/>
                    <a:pt x="149" y="57"/>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50"/>
            <p:cNvSpPr/>
            <p:nvPr/>
          </p:nvSpPr>
          <p:spPr>
            <a:xfrm>
              <a:off x="4684500" y="3202175"/>
              <a:ext cx="2350" cy="6525"/>
            </a:xfrm>
            <a:custGeom>
              <a:rect b="b" l="l" r="r" t="t"/>
              <a:pathLst>
                <a:path extrusionOk="0" h="261" w="94">
                  <a:moveTo>
                    <a:pt x="74" y="1"/>
                  </a:moveTo>
                  <a:cubicBezTo>
                    <a:pt x="65" y="28"/>
                    <a:pt x="65" y="47"/>
                    <a:pt x="56" y="75"/>
                  </a:cubicBezTo>
                  <a:cubicBezTo>
                    <a:pt x="47" y="84"/>
                    <a:pt x="47" y="103"/>
                    <a:pt x="28" y="131"/>
                  </a:cubicBezTo>
                  <a:cubicBezTo>
                    <a:pt x="19" y="177"/>
                    <a:pt x="9" y="214"/>
                    <a:pt x="0" y="261"/>
                  </a:cubicBezTo>
                  <a:cubicBezTo>
                    <a:pt x="19" y="242"/>
                    <a:pt x="28" y="224"/>
                    <a:pt x="56" y="214"/>
                  </a:cubicBezTo>
                  <a:cubicBezTo>
                    <a:pt x="65" y="186"/>
                    <a:pt x="65" y="168"/>
                    <a:pt x="74" y="140"/>
                  </a:cubicBezTo>
                  <a:cubicBezTo>
                    <a:pt x="93" y="93"/>
                    <a:pt x="93"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50"/>
            <p:cNvSpPr/>
            <p:nvPr/>
          </p:nvSpPr>
          <p:spPr>
            <a:xfrm>
              <a:off x="4681700" y="3198450"/>
              <a:ext cx="1650" cy="6775"/>
            </a:xfrm>
            <a:custGeom>
              <a:rect b="b" l="l" r="r" t="t"/>
              <a:pathLst>
                <a:path extrusionOk="0" h="271" w="66">
                  <a:moveTo>
                    <a:pt x="1" y="1"/>
                  </a:moveTo>
                  <a:cubicBezTo>
                    <a:pt x="1" y="47"/>
                    <a:pt x="1" y="94"/>
                    <a:pt x="19" y="140"/>
                  </a:cubicBezTo>
                  <a:cubicBezTo>
                    <a:pt x="29" y="187"/>
                    <a:pt x="38" y="224"/>
                    <a:pt x="66" y="270"/>
                  </a:cubicBezTo>
                  <a:lnTo>
                    <a:pt x="66" y="131"/>
                  </a:lnTo>
                  <a:cubicBezTo>
                    <a:pt x="47" y="103"/>
                    <a:pt x="47" y="85"/>
                    <a:pt x="38" y="57"/>
                  </a:cubicBezTo>
                  <a:cubicBezTo>
                    <a:pt x="29" y="29"/>
                    <a:pt x="19"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50"/>
            <p:cNvSpPr/>
            <p:nvPr/>
          </p:nvSpPr>
          <p:spPr>
            <a:xfrm>
              <a:off x="4684725" y="3195900"/>
              <a:ext cx="950" cy="5825"/>
            </a:xfrm>
            <a:custGeom>
              <a:rect b="b" l="l" r="r" t="t"/>
              <a:pathLst>
                <a:path extrusionOk="0" h="233" w="38">
                  <a:moveTo>
                    <a:pt x="19" y="1"/>
                  </a:moveTo>
                  <a:cubicBezTo>
                    <a:pt x="10" y="29"/>
                    <a:pt x="0" y="75"/>
                    <a:pt x="0" y="112"/>
                  </a:cubicBezTo>
                  <a:cubicBezTo>
                    <a:pt x="0" y="149"/>
                    <a:pt x="0" y="196"/>
                    <a:pt x="10" y="233"/>
                  </a:cubicBezTo>
                  <a:cubicBezTo>
                    <a:pt x="19" y="196"/>
                    <a:pt x="38" y="149"/>
                    <a:pt x="38" y="112"/>
                  </a:cubicBezTo>
                  <a:cubicBezTo>
                    <a:pt x="38" y="75"/>
                    <a:pt x="38" y="2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50"/>
            <p:cNvSpPr/>
            <p:nvPr/>
          </p:nvSpPr>
          <p:spPr>
            <a:xfrm>
              <a:off x="4688450" y="3193125"/>
              <a:ext cx="1175" cy="7925"/>
            </a:xfrm>
            <a:custGeom>
              <a:rect b="b" l="l" r="r" t="t"/>
              <a:pathLst>
                <a:path extrusionOk="0" h="317" w="47">
                  <a:moveTo>
                    <a:pt x="37" y="0"/>
                  </a:moveTo>
                  <a:cubicBezTo>
                    <a:pt x="9" y="47"/>
                    <a:pt x="0" y="112"/>
                    <a:pt x="0" y="158"/>
                  </a:cubicBezTo>
                  <a:cubicBezTo>
                    <a:pt x="0" y="214"/>
                    <a:pt x="0" y="260"/>
                    <a:pt x="9" y="316"/>
                  </a:cubicBezTo>
                  <a:cubicBezTo>
                    <a:pt x="37" y="260"/>
                    <a:pt x="47" y="214"/>
                    <a:pt x="47" y="167"/>
                  </a:cubicBezTo>
                  <a:cubicBezTo>
                    <a:pt x="47" y="112"/>
                    <a:pt x="47" y="6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50"/>
            <p:cNvSpPr/>
            <p:nvPr/>
          </p:nvSpPr>
          <p:spPr>
            <a:xfrm>
              <a:off x="4637100" y="3184525"/>
              <a:ext cx="4450" cy="9075"/>
            </a:xfrm>
            <a:custGeom>
              <a:rect b="b" l="l" r="r" t="t"/>
              <a:pathLst>
                <a:path extrusionOk="0" h="363" w="178">
                  <a:moveTo>
                    <a:pt x="10" y="0"/>
                  </a:moveTo>
                  <a:cubicBezTo>
                    <a:pt x="1" y="38"/>
                    <a:pt x="10" y="66"/>
                    <a:pt x="10" y="112"/>
                  </a:cubicBezTo>
                  <a:cubicBezTo>
                    <a:pt x="19" y="140"/>
                    <a:pt x="38" y="177"/>
                    <a:pt x="47" y="205"/>
                  </a:cubicBezTo>
                  <a:cubicBezTo>
                    <a:pt x="66" y="270"/>
                    <a:pt x="112" y="326"/>
                    <a:pt x="177" y="363"/>
                  </a:cubicBezTo>
                  <a:cubicBezTo>
                    <a:pt x="159" y="335"/>
                    <a:pt x="140" y="298"/>
                    <a:pt x="131" y="279"/>
                  </a:cubicBezTo>
                  <a:cubicBezTo>
                    <a:pt x="103" y="242"/>
                    <a:pt x="94" y="223"/>
                    <a:pt x="84" y="186"/>
                  </a:cubicBezTo>
                  <a:cubicBezTo>
                    <a:pt x="57" y="131"/>
                    <a:pt x="38"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50"/>
            <p:cNvSpPr/>
            <p:nvPr/>
          </p:nvSpPr>
          <p:spPr>
            <a:xfrm>
              <a:off x="4639900" y="3187300"/>
              <a:ext cx="4675" cy="7000"/>
            </a:xfrm>
            <a:custGeom>
              <a:rect b="b" l="l" r="r" t="t"/>
              <a:pathLst>
                <a:path extrusionOk="0" h="280" w="187">
                  <a:moveTo>
                    <a:pt x="0" y="1"/>
                  </a:moveTo>
                  <a:cubicBezTo>
                    <a:pt x="0" y="38"/>
                    <a:pt x="19" y="75"/>
                    <a:pt x="28" y="85"/>
                  </a:cubicBezTo>
                  <a:cubicBezTo>
                    <a:pt x="37" y="122"/>
                    <a:pt x="47" y="140"/>
                    <a:pt x="65" y="168"/>
                  </a:cubicBezTo>
                  <a:cubicBezTo>
                    <a:pt x="84" y="215"/>
                    <a:pt x="130" y="261"/>
                    <a:pt x="186" y="280"/>
                  </a:cubicBezTo>
                  <a:lnTo>
                    <a:pt x="140" y="215"/>
                  </a:lnTo>
                  <a:cubicBezTo>
                    <a:pt x="130" y="187"/>
                    <a:pt x="102" y="168"/>
                    <a:pt x="93" y="140"/>
                  </a:cubicBezTo>
                  <a:cubicBezTo>
                    <a:pt x="65" y="94"/>
                    <a:pt x="3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50"/>
            <p:cNvSpPr/>
            <p:nvPr/>
          </p:nvSpPr>
          <p:spPr>
            <a:xfrm>
              <a:off x="4644300" y="3190575"/>
              <a:ext cx="6075" cy="6750"/>
            </a:xfrm>
            <a:custGeom>
              <a:rect b="b" l="l" r="r" t="t"/>
              <a:pathLst>
                <a:path extrusionOk="0" h="270" w="243">
                  <a:moveTo>
                    <a:pt x="1" y="0"/>
                  </a:moveTo>
                  <a:lnTo>
                    <a:pt x="1" y="0"/>
                  </a:lnTo>
                  <a:cubicBezTo>
                    <a:pt x="29" y="56"/>
                    <a:pt x="57" y="102"/>
                    <a:pt x="94" y="149"/>
                  </a:cubicBezTo>
                  <a:lnTo>
                    <a:pt x="159" y="223"/>
                  </a:lnTo>
                  <a:cubicBezTo>
                    <a:pt x="187" y="242"/>
                    <a:pt x="215" y="260"/>
                    <a:pt x="242" y="269"/>
                  </a:cubicBezTo>
                  <a:lnTo>
                    <a:pt x="187" y="195"/>
                  </a:lnTo>
                  <a:cubicBezTo>
                    <a:pt x="159" y="177"/>
                    <a:pt x="149" y="149"/>
                    <a:pt x="131" y="130"/>
                  </a:cubicBezTo>
                  <a:cubicBezTo>
                    <a:pt x="94" y="84"/>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50"/>
            <p:cNvSpPr/>
            <p:nvPr/>
          </p:nvSpPr>
          <p:spPr>
            <a:xfrm>
              <a:off x="4646400" y="3197775"/>
              <a:ext cx="7225" cy="5600"/>
            </a:xfrm>
            <a:custGeom>
              <a:rect b="b" l="l" r="r" t="t"/>
              <a:pathLst>
                <a:path extrusionOk="0" h="224" w="289">
                  <a:moveTo>
                    <a:pt x="0" y="0"/>
                  </a:moveTo>
                  <a:lnTo>
                    <a:pt x="0" y="0"/>
                  </a:lnTo>
                  <a:cubicBezTo>
                    <a:pt x="38" y="47"/>
                    <a:pt x="84" y="93"/>
                    <a:pt x="112" y="139"/>
                  </a:cubicBezTo>
                  <a:cubicBezTo>
                    <a:pt x="140" y="158"/>
                    <a:pt x="168" y="177"/>
                    <a:pt x="196" y="186"/>
                  </a:cubicBezTo>
                  <a:cubicBezTo>
                    <a:pt x="233" y="195"/>
                    <a:pt x="251" y="223"/>
                    <a:pt x="288" y="223"/>
                  </a:cubicBezTo>
                  <a:lnTo>
                    <a:pt x="214" y="167"/>
                  </a:lnTo>
                  <a:cubicBezTo>
                    <a:pt x="196" y="139"/>
                    <a:pt x="177" y="130"/>
                    <a:pt x="149" y="112"/>
                  </a:cubicBezTo>
                  <a:cubicBezTo>
                    <a:pt x="103" y="65"/>
                    <a:pt x="56"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50"/>
            <p:cNvSpPr/>
            <p:nvPr/>
          </p:nvSpPr>
          <p:spPr>
            <a:xfrm>
              <a:off x="4653600" y="3200075"/>
              <a:ext cx="7000" cy="6775"/>
            </a:xfrm>
            <a:custGeom>
              <a:rect b="b" l="l" r="r" t="t"/>
              <a:pathLst>
                <a:path extrusionOk="0" h="271" w="280">
                  <a:moveTo>
                    <a:pt x="0" y="1"/>
                  </a:moveTo>
                  <a:lnTo>
                    <a:pt x="0" y="1"/>
                  </a:lnTo>
                  <a:cubicBezTo>
                    <a:pt x="28" y="66"/>
                    <a:pt x="56" y="112"/>
                    <a:pt x="121" y="177"/>
                  </a:cubicBezTo>
                  <a:cubicBezTo>
                    <a:pt x="140" y="187"/>
                    <a:pt x="158" y="215"/>
                    <a:pt x="186" y="233"/>
                  </a:cubicBezTo>
                  <a:cubicBezTo>
                    <a:pt x="223" y="252"/>
                    <a:pt x="242" y="270"/>
                    <a:pt x="279" y="270"/>
                  </a:cubicBezTo>
                  <a:lnTo>
                    <a:pt x="214" y="205"/>
                  </a:lnTo>
                  <a:lnTo>
                    <a:pt x="140" y="131"/>
                  </a:lnTo>
                  <a:cubicBezTo>
                    <a:pt x="93" y="85"/>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50"/>
            <p:cNvSpPr/>
            <p:nvPr/>
          </p:nvSpPr>
          <p:spPr>
            <a:xfrm>
              <a:off x="4659400" y="3178475"/>
              <a:ext cx="2125" cy="3525"/>
            </a:xfrm>
            <a:custGeom>
              <a:rect b="b" l="l" r="r" t="t"/>
              <a:pathLst>
                <a:path extrusionOk="0" h="141" w="85">
                  <a:moveTo>
                    <a:pt x="1" y="1"/>
                  </a:moveTo>
                  <a:cubicBezTo>
                    <a:pt x="1" y="20"/>
                    <a:pt x="10" y="57"/>
                    <a:pt x="29" y="75"/>
                  </a:cubicBezTo>
                  <a:cubicBezTo>
                    <a:pt x="38" y="103"/>
                    <a:pt x="56" y="122"/>
                    <a:pt x="84" y="140"/>
                  </a:cubicBezTo>
                  <a:cubicBezTo>
                    <a:pt x="84" y="103"/>
                    <a:pt x="75" y="75"/>
                    <a:pt x="56" y="57"/>
                  </a:cubicBezTo>
                  <a:cubicBezTo>
                    <a:pt x="47" y="29"/>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50"/>
            <p:cNvSpPr/>
            <p:nvPr/>
          </p:nvSpPr>
          <p:spPr>
            <a:xfrm>
              <a:off x="4658950" y="3174525"/>
              <a:ext cx="2575" cy="3525"/>
            </a:xfrm>
            <a:custGeom>
              <a:rect b="b" l="l" r="r" t="t"/>
              <a:pathLst>
                <a:path extrusionOk="0" h="141" w="103">
                  <a:moveTo>
                    <a:pt x="0" y="1"/>
                  </a:moveTo>
                  <a:cubicBezTo>
                    <a:pt x="0" y="38"/>
                    <a:pt x="9" y="66"/>
                    <a:pt x="28" y="85"/>
                  </a:cubicBezTo>
                  <a:cubicBezTo>
                    <a:pt x="56" y="112"/>
                    <a:pt x="65" y="131"/>
                    <a:pt x="102" y="140"/>
                  </a:cubicBezTo>
                  <a:cubicBezTo>
                    <a:pt x="93" y="112"/>
                    <a:pt x="74" y="85"/>
                    <a:pt x="65" y="66"/>
                  </a:cubicBezTo>
                  <a:cubicBezTo>
                    <a:pt x="47" y="38"/>
                    <a:pt x="2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50"/>
            <p:cNvSpPr/>
            <p:nvPr/>
          </p:nvSpPr>
          <p:spPr>
            <a:xfrm>
              <a:off x="4663575" y="3208675"/>
              <a:ext cx="5150" cy="3525"/>
            </a:xfrm>
            <a:custGeom>
              <a:rect b="b" l="l" r="r" t="t"/>
              <a:pathLst>
                <a:path extrusionOk="0" h="141" w="206">
                  <a:moveTo>
                    <a:pt x="1" y="1"/>
                  </a:moveTo>
                  <a:lnTo>
                    <a:pt x="1" y="1"/>
                  </a:lnTo>
                  <a:cubicBezTo>
                    <a:pt x="20" y="29"/>
                    <a:pt x="57" y="56"/>
                    <a:pt x="94" y="94"/>
                  </a:cubicBezTo>
                  <a:cubicBezTo>
                    <a:pt x="112" y="103"/>
                    <a:pt x="122" y="112"/>
                    <a:pt x="150" y="122"/>
                  </a:cubicBezTo>
                  <a:cubicBezTo>
                    <a:pt x="159" y="122"/>
                    <a:pt x="187" y="140"/>
                    <a:pt x="205" y="140"/>
                  </a:cubicBezTo>
                  <a:cubicBezTo>
                    <a:pt x="187" y="103"/>
                    <a:pt x="150" y="75"/>
                    <a:pt x="112" y="56"/>
                  </a:cubicBezTo>
                  <a:cubicBezTo>
                    <a:pt x="75" y="2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50"/>
            <p:cNvSpPr/>
            <p:nvPr/>
          </p:nvSpPr>
          <p:spPr>
            <a:xfrm>
              <a:off x="4605050" y="3102525"/>
              <a:ext cx="62500" cy="58575"/>
            </a:xfrm>
            <a:custGeom>
              <a:rect b="b" l="l" r="r" t="t"/>
              <a:pathLst>
                <a:path extrusionOk="0" h="2343" w="2500">
                  <a:moveTo>
                    <a:pt x="867" y="0"/>
                  </a:moveTo>
                  <a:cubicBezTo>
                    <a:pt x="857" y="0"/>
                    <a:pt x="847" y="0"/>
                    <a:pt x="837" y="1"/>
                  </a:cubicBezTo>
                  <a:cubicBezTo>
                    <a:pt x="679" y="19"/>
                    <a:pt x="493" y="131"/>
                    <a:pt x="465" y="307"/>
                  </a:cubicBezTo>
                  <a:cubicBezTo>
                    <a:pt x="437" y="493"/>
                    <a:pt x="586" y="651"/>
                    <a:pt x="716" y="791"/>
                  </a:cubicBezTo>
                  <a:cubicBezTo>
                    <a:pt x="620" y="778"/>
                    <a:pt x="515" y="756"/>
                    <a:pt x="413" y="756"/>
                  </a:cubicBezTo>
                  <a:cubicBezTo>
                    <a:pt x="368" y="756"/>
                    <a:pt x="323" y="760"/>
                    <a:pt x="279" y="772"/>
                  </a:cubicBezTo>
                  <a:cubicBezTo>
                    <a:pt x="140" y="809"/>
                    <a:pt x="1" y="921"/>
                    <a:pt x="1" y="1060"/>
                  </a:cubicBezTo>
                  <a:cubicBezTo>
                    <a:pt x="1" y="1209"/>
                    <a:pt x="131" y="1329"/>
                    <a:pt x="270" y="1385"/>
                  </a:cubicBezTo>
                  <a:cubicBezTo>
                    <a:pt x="409" y="1441"/>
                    <a:pt x="558" y="1469"/>
                    <a:pt x="688" y="1552"/>
                  </a:cubicBezTo>
                  <a:cubicBezTo>
                    <a:pt x="549" y="1571"/>
                    <a:pt x="400" y="1608"/>
                    <a:pt x="279" y="1692"/>
                  </a:cubicBezTo>
                  <a:cubicBezTo>
                    <a:pt x="168" y="1766"/>
                    <a:pt x="75" y="1924"/>
                    <a:pt x="103" y="2063"/>
                  </a:cubicBezTo>
                  <a:cubicBezTo>
                    <a:pt x="156" y="2265"/>
                    <a:pt x="416" y="2343"/>
                    <a:pt x="640" y="2343"/>
                  </a:cubicBezTo>
                  <a:cubicBezTo>
                    <a:pt x="653" y="2343"/>
                    <a:pt x="666" y="2343"/>
                    <a:pt x="679" y="2342"/>
                  </a:cubicBezTo>
                  <a:cubicBezTo>
                    <a:pt x="1255" y="2314"/>
                    <a:pt x="1831" y="2156"/>
                    <a:pt x="2323" y="1859"/>
                  </a:cubicBezTo>
                  <a:cubicBezTo>
                    <a:pt x="2500" y="1766"/>
                    <a:pt x="2444" y="1525"/>
                    <a:pt x="2398" y="1394"/>
                  </a:cubicBezTo>
                  <a:cubicBezTo>
                    <a:pt x="2156" y="883"/>
                    <a:pt x="1803" y="437"/>
                    <a:pt x="1329" y="159"/>
                  </a:cubicBezTo>
                  <a:cubicBezTo>
                    <a:pt x="1189" y="71"/>
                    <a:pt x="1032" y="0"/>
                    <a:pt x="86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50"/>
            <p:cNvSpPr/>
            <p:nvPr/>
          </p:nvSpPr>
          <p:spPr>
            <a:xfrm>
              <a:off x="4603425" y="3101975"/>
              <a:ext cx="62500" cy="59475"/>
            </a:xfrm>
            <a:custGeom>
              <a:rect b="b" l="l" r="r" t="t"/>
              <a:pathLst>
                <a:path extrusionOk="0" h="2379" w="2500">
                  <a:moveTo>
                    <a:pt x="2231" y="1110"/>
                  </a:moveTo>
                  <a:cubicBezTo>
                    <a:pt x="2314" y="1231"/>
                    <a:pt x="2388" y="1389"/>
                    <a:pt x="2453" y="1528"/>
                  </a:cubicBezTo>
                  <a:cubicBezTo>
                    <a:pt x="2388" y="1370"/>
                    <a:pt x="2314" y="1231"/>
                    <a:pt x="2231" y="1110"/>
                  </a:cubicBezTo>
                  <a:close/>
                  <a:moveTo>
                    <a:pt x="2453" y="1528"/>
                  </a:moveTo>
                  <a:cubicBezTo>
                    <a:pt x="2472" y="1593"/>
                    <a:pt x="2500" y="1677"/>
                    <a:pt x="2500" y="1760"/>
                  </a:cubicBezTo>
                  <a:cubicBezTo>
                    <a:pt x="2500" y="1677"/>
                    <a:pt x="2481" y="1593"/>
                    <a:pt x="2453" y="1528"/>
                  </a:cubicBezTo>
                  <a:close/>
                  <a:moveTo>
                    <a:pt x="2500" y="1760"/>
                  </a:moveTo>
                  <a:cubicBezTo>
                    <a:pt x="2500" y="1788"/>
                    <a:pt x="2481" y="1835"/>
                    <a:pt x="2463" y="1872"/>
                  </a:cubicBezTo>
                  <a:cubicBezTo>
                    <a:pt x="2481" y="1835"/>
                    <a:pt x="2500" y="1807"/>
                    <a:pt x="2500" y="1760"/>
                  </a:cubicBezTo>
                  <a:close/>
                  <a:moveTo>
                    <a:pt x="2463" y="1872"/>
                  </a:moveTo>
                  <a:lnTo>
                    <a:pt x="2463" y="1872"/>
                  </a:lnTo>
                  <a:cubicBezTo>
                    <a:pt x="2435" y="1909"/>
                    <a:pt x="2416" y="1927"/>
                    <a:pt x="2379" y="1955"/>
                  </a:cubicBezTo>
                  <a:cubicBezTo>
                    <a:pt x="2416" y="1946"/>
                    <a:pt x="2453" y="1909"/>
                    <a:pt x="2463" y="1872"/>
                  </a:cubicBezTo>
                  <a:close/>
                  <a:moveTo>
                    <a:pt x="2361" y="1900"/>
                  </a:moveTo>
                  <a:lnTo>
                    <a:pt x="2361" y="1900"/>
                  </a:lnTo>
                  <a:cubicBezTo>
                    <a:pt x="2110" y="2030"/>
                    <a:pt x="1868" y="2141"/>
                    <a:pt x="1599" y="2215"/>
                  </a:cubicBezTo>
                  <a:cubicBezTo>
                    <a:pt x="1868" y="2141"/>
                    <a:pt x="2128" y="2039"/>
                    <a:pt x="2361" y="1900"/>
                  </a:cubicBezTo>
                  <a:close/>
                  <a:moveTo>
                    <a:pt x="933" y="1"/>
                  </a:moveTo>
                  <a:cubicBezTo>
                    <a:pt x="876" y="1"/>
                    <a:pt x="814" y="9"/>
                    <a:pt x="753" y="23"/>
                  </a:cubicBezTo>
                  <a:cubicBezTo>
                    <a:pt x="670" y="51"/>
                    <a:pt x="605" y="106"/>
                    <a:pt x="549" y="181"/>
                  </a:cubicBezTo>
                  <a:cubicBezTo>
                    <a:pt x="484" y="246"/>
                    <a:pt x="465" y="339"/>
                    <a:pt x="474" y="422"/>
                  </a:cubicBezTo>
                  <a:cubicBezTo>
                    <a:pt x="484" y="506"/>
                    <a:pt x="521" y="580"/>
                    <a:pt x="567" y="655"/>
                  </a:cubicBezTo>
                  <a:cubicBezTo>
                    <a:pt x="595" y="692"/>
                    <a:pt x="614" y="710"/>
                    <a:pt x="642" y="748"/>
                  </a:cubicBezTo>
                  <a:cubicBezTo>
                    <a:pt x="605" y="738"/>
                    <a:pt x="567" y="738"/>
                    <a:pt x="530" y="738"/>
                  </a:cubicBezTo>
                  <a:cubicBezTo>
                    <a:pt x="497" y="730"/>
                    <a:pt x="463" y="725"/>
                    <a:pt x="429" y="725"/>
                  </a:cubicBezTo>
                  <a:cubicBezTo>
                    <a:pt x="387" y="725"/>
                    <a:pt x="344" y="732"/>
                    <a:pt x="298" y="748"/>
                  </a:cubicBezTo>
                  <a:cubicBezTo>
                    <a:pt x="224" y="766"/>
                    <a:pt x="149" y="803"/>
                    <a:pt x="94" y="859"/>
                  </a:cubicBezTo>
                  <a:cubicBezTo>
                    <a:pt x="38" y="924"/>
                    <a:pt x="1" y="998"/>
                    <a:pt x="1" y="1091"/>
                  </a:cubicBezTo>
                  <a:cubicBezTo>
                    <a:pt x="1" y="1175"/>
                    <a:pt x="47" y="1259"/>
                    <a:pt x="103" y="1314"/>
                  </a:cubicBezTo>
                  <a:cubicBezTo>
                    <a:pt x="159" y="1370"/>
                    <a:pt x="233" y="1407"/>
                    <a:pt x="298" y="1444"/>
                  </a:cubicBezTo>
                  <a:cubicBezTo>
                    <a:pt x="409" y="1491"/>
                    <a:pt x="521" y="1509"/>
                    <a:pt x="614" y="1556"/>
                  </a:cubicBezTo>
                  <a:cubicBezTo>
                    <a:pt x="512" y="1584"/>
                    <a:pt x="409" y="1621"/>
                    <a:pt x="317" y="1677"/>
                  </a:cubicBezTo>
                  <a:cubicBezTo>
                    <a:pt x="251" y="1704"/>
                    <a:pt x="196" y="1769"/>
                    <a:pt x="159" y="1825"/>
                  </a:cubicBezTo>
                  <a:cubicBezTo>
                    <a:pt x="131" y="1881"/>
                    <a:pt x="103" y="1965"/>
                    <a:pt x="103" y="2030"/>
                  </a:cubicBezTo>
                  <a:cubicBezTo>
                    <a:pt x="103" y="2104"/>
                    <a:pt x="140" y="2188"/>
                    <a:pt x="196" y="2234"/>
                  </a:cubicBezTo>
                  <a:cubicBezTo>
                    <a:pt x="251" y="2280"/>
                    <a:pt x="317" y="2318"/>
                    <a:pt x="382" y="2336"/>
                  </a:cubicBezTo>
                  <a:cubicBezTo>
                    <a:pt x="478" y="2368"/>
                    <a:pt x="574" y="2378"/>
                    <a:pt x="670" y="2378"/>
                  </a:cubicBezTo>
                  <a:cubicBezTo>
                    <a:pt x="714" y="2378"/>
                    <a:pt x="757" y="2376"/>
                    <a:pt x="800" y="2373"/>
                  </a:cubicBezTo>
                  <a:cubicBezTo>
                    <a:pt x="1078" y="2346"/>
                    <a:pt x="1348" y="2299"/>
                    <a:pt x="1599" y="2215"/>
                  </a:cubicBezTo>
                  <a:lnTo>
                    <a:pt x="1599" y="2215"/>
                  </a:lnTo>
                  <a:cubicBezTo>
                    <a:pt x="1339" y="2299"/>
                    <a:pt x="1069" y="2346"/>
                    <a:pt x="800" y="2364"/>
                  </a:cubicBezTo>
                  <a:cubicBezTo>
                    <a:pt x="767" y="2366"/>
                    <a:pt x="734" y="2367"/>
                    <a:pt x="701" y="2367"/>
                  </a:cubicBezTo>
                  <a:cubicBezTo>
                    <a:pt x="596" y="2367"/>
                    <a:pt x="495" y="2355"/>
                    <a:pt x="409" y="2327"/>
                  </a:cubicBezTo>
                  <a:cubicBezTo>
                    <a:pt x="344" y="2299"/>
                    <a:pt x="279" y="2271"/>
                    <a:pt x="242" y="2234"/>
                  </a:cubicBezTo>
                  <a:cubicBezTo>
                    <a:pt x="196" y="2188"/>
                    <a:pt x="177" y="2132"/>
                    <a:pt x="177" y="2058"/>
                  </a:cubicBezTo>
                  <a:cubicBezTo>
                    <a:pt x="177" y="2002"/>
                    <a:pt x="196" y="1927"/>
                    <a:pt x="233" y="1881"/>
                  </a:cubicBezTo>
                  <a:cubicBezTo>
                    <a:pt x="270" y="1825"/>
                    <a:pt x="317" y="1779"/>
                    <a:pt x="372" y="1760"/>
                  </a:cubicBezTo>
                  <a:cubicBezTo>
                    <a:pt x="484" y="1686"/>
                    <a:pt x="614" y="1667"/>
                    <a:pt x="753" y="1639"/>
                  </a:cubicBezTo>
                  <a:lnTo>
                    <a:pt x="846" y="1630"/>
                  </a:lnTo>
                  <a:lnTo>
                    <a:pt x="762" y="1584"/>
                  </a:lnTo>
                  <a:cubicBezTo>
                    <a:pt x="642" y="1500"/>
                    <a:pt x="484" y="1481"/>
                    <a:pt x="344" y="1416"/>
                  </a:cubicBezTo>
                  <a:cubicBezTo>
                    <a:pt x="289" y="1398"/>
                    <a:pt x="224" y="1351"/>
                    <a:pt x="177" y="1305"/>
                  </a:cubicBezTo>
                  <a:cubicBezTo>
                    <a:pt x="131" y="1259"/>
                    <a:pt x="94" y="1203"/>
                    <a:pt x="94" y="1138"/>
                  </a:cubicBezTo>
                  <a:cubicBezTo>
                    <a:pt x="94" y="1082"/>
                    <a:pt x="112" y="1026"/>
                    <a:pt x="159" y="980"/>
                  </a:cubicBezTo>
                  <a:cubicBezTo>
                    <a:pt x="205" y="933"/>
                    <a:pt x="270" y="896"/>
                    <a:pt x="326" y="887"/>
                  </a:cubicBezTo>
                  <a:cubicBezTo>
                    <a:pt x="371" y="874"/>
                    <a:pt x="418" y="869"/>
                    <a:pt x="466" y="869"/>
                  </a:cubicBezTo>
                  <a:cubicBezTo>
                    <a:pt x="557" y="869"/>
                    <a:pt x="653" y="887"/>
                    <a:pt x="744" y="905"/>
                  </a:cubicBezTo>
                  <a:lnTo>
                    <a:pt x="865" y="933"/>
                  </a:lnTo>
                  <a:lnTo>
                    <a:pt x="772" y="840"/>
                  </a:lnTo>
                  <a:cubicBezTo>
                    <a:pt x="716" y="785"/>
                    <a:pt x="670" y="720"/>
                    <a:pt x="623" y="664"/>
                  </a:cubicBezTo>
                  <a:cubicBezTo>
                    <a:pt x="577" y="608"/>
                    <a:pt x="539" y="534"/>
                    <a:pt x="530" y="469"/>
                  </a:cubicBezTo>
                  <a:cubicBezTo>
                    <a:pt x="521" y="394"/>
                    <a:pt x="539" y="329"/>
                    <a:pt x="577" y="274"/>
                  </a:cubicBezTo>
                  <a:cubicBezTo>
                    <a:pt x="623" y="209"/>
                    <a:pt x="688" y="162"/>
                    <a:pt x="753" y="144"/>
                  </a:cubicBezTo>
                  <a:cubicBezTo>
                    <a:pt x="809" y="123"/>
                    <a:pt x="859" y="112"/>
                    <a:pt x="916" y="112"/>
                  </a:cubicBezTo>
                  <a:cubicBezTo>
                    <a:pt x="936" y="112"/>
                    <a:pt x="955" y="113"/>
                    <a:pt x="976" y="116"/>
                  </a:cubicBezTo>
                  <a:cubicBezTo>
                    <a:pt x="1041" y="134"/>
                    <a:pt x="1125" y="144"/>
                    <a:pt x="1199" y="181"/>
                  </a:cubicBezTo>
                  <a:lnTo>
                    <a:pt x="1404" y="283"/>
                  </a:lnTo>
                  <a:cubicBezTo>
                    <a:pt x="1478" y="320"/>
                    <a:pt x="1534" y="367"/>
                    <a:pt x="1599" y="413"/>
                  </a:cubicBezTo>
                  <a:cubicBezTo>
                    <a:pt x="1859" y="599"/>
                    <a:pt x="2063" y="840"/>
                    <a:pt x="2230" y="1110"/>
                  </a:cubicBezTo>
                  <a:cubicBezTo>
                    <a:pt x="2063" y="840"/>
                    <a:pt x="1868" y="580"/>
                    <a:pt x="1617" y="385"/>
                  </a:cubicBezTo>
                  <a:cubicBezTo>
                    <a:pt x="1552" y="339"/>
                    <a:pt x="1487" y="292"/>
                    <a:pt x="1413" y="246"/>
                  </a:cubicBezTo>
                  <a:cubicBezTo>
                    <a:pt x="1348" y="199"/>
                    <a:pt x="1273" y="162"/>
                    <a:pt x="1208" y="134"/>
                  </a:cubicBezTo>
                  <a:cubicBezTo>
                    <a:pt x="1162" y="41"/>
                    <a:pt x="1078" y="14"/>
                    <a:pt x="995" y="4"/>
                  </a:cubicBezTo>
                  <a:cubicBezTo>
                    <a:pt x="975" y="2"/>
                    <a:pt x="954" y="1"/>
                    <a:pt x="9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50"/>
            <p:cNvSpPr/>
            <p:nvPr/>
          </p:nvSpPr>
          <p:spPr>
            <a:xfrm>
              <a:off x="4622250" y="3141325"/>
              <a:ext cx="43675" cy="5125"/>
            </a:xfrm>
            <a:custGeom>
              <a:rect b="b" l="l" r="r" t="t"/>
              <a:pathLst>
                <a:path extrusionOk="0" h="205" w="1747">
                  <a:moveTo>
                    <a:pt x="0" y="0"/>
                  </a:moveTo>
                  <a:cubicBezTo>
                    <a:pt x="140" y="10"/>
                    <a:pt x="288" y="28"/>
                    <a:pt x="437" y="56"/>
                  </a:cubicBezTo>
                  <a:lnTo>
                    <a:pt x="874" y="103"/>
                  </a:lnTo>
                  <a:lnTo>
                    <a:pt x="1301" y="149"/>
                  </a:lnTo>
                  <a:cubicBezTo>
                    <a:pt x="1385" y="149"/>
                    <a:pt x="1450" y="158"/>
                    <a:pt x="1524" y="168"/>
                  </a:cubicBezTo>
                  <a:cubicBezTo>
                    <a:pt x="1608" y="168"/>
                    <a:pt x="1673" y="195"/>
                    <a:pt x="1747" y="205"/>
                  </a:cubicBezTo>
                  <a:cubicBezTo>
                    <a:pt x="1608" y="158"/>
                    <a:pt x="1450" y="140"/>
                    <a:pt x="1310" y="112"/>
                  </a:cubicBezTo>
                  <a:cubicBezTo>
                    <a:pt x="1171" y="93"/>
                    <a:pt x="1022" y="65"/>
                    <a:pt x="883" y="56"/>
                  </a:cubicBezTo>
                  <a:cubicBezTo>
                    <a:pt x="734" y="47"/>
                    <a:pt x="595" y="28"/>
                    <a:pt x="446" y="19"/>
                  </a:cubicBezTo>
                  <a:cubicBezTo>
                    <a:pt x="288" y="10"/>
                    <a:pt x="149"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50"/>
            <p:cNvSpPr/>
            <p:nvPr/>
          </p:nvSpPr>
          <p:spPr>
            <a:xfrm>
              <a:off x="4623175" y="3122275"/>
              <a:ext cx="43000" cy="22325"/>
            </a:xfrm>
            <a:custGeom>
              <a:rect b="b" l="l" r="r" t="t"/>
              <a:pathLst>
                <a:path extrusionOk="0" h="893" w="1720">
                  <a:moveTo>
                    <a:pt x="0" y="1"/>
                  </a:moveTo>
                  <a:lnTo>
                    <a:pt x="418" y="242"/>
                  </a:lnTo>
                  <a:cubicBezTo>
                    <a:pt x="567" y="326"/>
                    <a:pt x="706" y="400"/>
                    <a:pt x="846" y="474"/>
                  </a:cubicBezTo>
                  <a:cubicBezTo>
                    <a:pt x="985" y="549"/>
                    <a:pt x="1125" y="632"/>
                    <a:pt x="1273" y="697"/>
                  </a:cubicBezTo>
                  <a:cubicBezTo>
                    <a:pt x="1413" y="772"/>
                    <a:pt x="1571" y="855"/>
                    <a:pt x="1719" y="892"/>
                  </a:cubicBezTo>
                  <a:cubicBezTo>
                    <a:pt x="1636" y="865"/>
                    <a:pt x="1571" y="827"/>
                    <a:pt x="1496" y="790"/>
                  </a:cubicBezTo>
                  <a:cubicBezTo>
                    <a:pt x="1431" y="762"/>
                    <a:pt x="1357" y="707"/>
                    <a:pt x="1292" y="679"/>
                  </a:cubicBezTo>
                  <a:lnTo>
                    <a:pt x="855" y="447"/>
                  </a:lnTo>
                  <a:lnTo>
                    <a:pt x="428" y="224"/>
                  </a:lnTo>
                  <a:cubicBezTo>
                    <a:pt x="288" y="140"/>
                    <a:pt x="149"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50"/>
            <p:cNvSpPr/>
            <p:nvPr/>
          </p:nvSpPr>
          <p:spPr>
            <a:xfrm>
              <a:off x="4638500" y="3140300"/>
              <a:ext cx="12575" cy="1500"/>
            </a:xfrm>
            <a:custGeom>
              <a:rect b="b" l="l" r="r" t="t"/>
              <a:pathLst>
                <a:path extrusionOk="0" h="60" w="503">
                  <a:moveTo>
                    <a:pt x="85" y="0"/>
                  </a:moveTo>
                  <a:cubicBezTo>
                    <a:pt x="56" y="0"/>
                    <a:pt x="28" y="1"/>
                    <a:pt x="1" y="4"/>
                  </a:cubicBezTo>
                  <a:cubicBezTo>
                    <a:pt x="84" y="41"/>
                    <a:pt x="168" y="51"/>
                    <a:pt x="242" y="51"/>
                  </a:cubicBezTo>
                  <a:cubicBezTo>
                    <a:pt x="289" y="51"/>
                    <a:pt x="326" y="60"/>
                    <a:pt x="372" y="60"/>
                  </a:cubicBezTo>
                  <a:lnTo>
                    <a:pt x="502" y="60"/>
                  </a:lnTo>
                  <a:cubicBezTo>
                    <a:pt x="465" y="51"/>
                    <a:pt x="428" y="41"/>
                    <a:pt x="381" y="23"/>
                  </a:cubicBezTo>
                  <a:cubicBezTo>
                    <a:pt x="335" y="14"/>
                    <a:pt x="307" y="4"/>
                    <a:pt x="261" y="4"/>
                  </a:cubicBezTo>
                  <a:cubicBezTo>
                    <a:pt x="199" y="4"/>
                    <a:pt x="141" y="0"/>
                    <a:pt x="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50"/>
            <p:cNvSpPr/>
            <p:nvPr/>
          </p:nvSpPr>
          <p:spPr>
            <a:xfrm>
              <a:off x="4633850" y="3138300"/>
              <a:ext cx="7700" cy="1125"/>
            </a:xfrm>
            <a:custGeom>
              <a:rect b="b" l="l" r="r" t="t"/>
              <a:pathLst>
                <a:path extrusionOk="0" h="45" w="308">
                  <a:moveTo>
                    <a:pt x="149" y="1"/>
                  </a:moveTo>
                  <a:cubicBezTo>
                    <a:pt x="103" y="1"/>
                    <a:pt x="47" y="10"/>
                    <a:pt x="1" y="38"/>
                  </a:cubicBezTo>
                  <a:cubicBezTo>
                    <a:pt x="29" y="42"/>
                    <a:pt x="54" y="45"/>
                    <a:pt x="79" y="45"/>
                  </a:cubicBezTo>
                  <a:cubicBezTo>
                    <a:pt x="103" y="45"/>
                    <a:pt x="126" y="42"/>
                    <a:pt x="149" y="38"/>
                  </a:cubicBezTo>
                  <a:lnTo>
                    <a:pt x="224" y="38"/>
                  </a:lnTo>
                  <a:cubicBezTo>
                    <a:pt x="252" y="28"/>
                    <a:pt x="279" y="28"/>
                    <a:pt x="307" y="28"/>
                  </a:cubicBezTo>
                  <a:cubicBezTo>
                    <a:pt x="289" y="10"/>
                    <a:pt x="261" y="1"/>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50"/>
            <p:cNvSpPr/>
            <p:nvPr/>
          </p:nvSpPr>
          <p:spPr>
            <a:xfrm>
              <a:off x="4634100" y="3135050"/>
              <a:ext cx="11400" cy="3050"/>
            </a:xfrm>
            <a:custGeom>
              <a:rect b="b" l="l" r="r" t="t"/>
              <a:pathLst>
                <a:path extrusionOk="0" h="122" w="456">
                  <a:moveTo>
                    <a:pt x="0" y="1"/>
                  </a:moveTo>
                  <a:cubicBezTo>
                    <a:pt x="74" y="38"/>
                    <a:pt x="158" y="66"/>
                    <a:pt x="223" y="84"/>
                  </a:cubicBezTo>
                  <a:cubicBezTo>
                    <a:pt x="307" y="93"/>
                    <a:pt x="372" y="103"/>
                    <a:pt x="455" y="121"/>
                  </a:cubicBezTo>
                  <a:cubicBezTo>
                    <a:pt x="418" y="93"/>
                    <a:pt x="390" y="84"/>
                    <a:pt x="353" y="75"/>
                  </a:cubicBezTo>
                  <a:cubicBezTo>
                    <a:pt x="307" y="66"/>
                    <a:pt x="269" y="47"/>
                    <a:pt x="232" y="38"/>
                  </a:cubicBezTo>
                  <a:cubicBezTo>
                    <a:pt x="158" y="19"/>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50"/>
            <p:cNvSpPr/>
            <p:nvPr/>
          </p:nvSpPr>
          <p:spPr>
            <a:xfrm>
              <a:off x="4649175" y="3139225"/>
              <a:ext cx="6775" cy="2575"/>
            </a:xfrm>
            <a:custGeom>
              <a:rect b="b" l="l" r="r" t="t"/>
              <a:pathLst>
                <a:path extrusionOk="0" h="103" w="271">
                  <a:moveTo>
                    <a:pt x="1" y="1"/>
                  </a:moveTo>
                  <a:cubicBezTo>
                    <a:pt x="47" y="38"/>
                    <a:pt x="94" y="57"/>
                    <a:pt x="131" y="66"/>
                  </a:cubicBezTo>
                  <a:cubicBezTo>
                    <a:pt x="177" y="84"/>
                    <a:pt x="224" y="103"/>
                    <a:pt x="270" y="103"/>
                  </a:cubicBezTo>
                  <a:cubicBezTo>
                    <a:pt x="233" y="84"/>
                    <a:pt x="187" y="57"/>
                    <a:pt x="140" y="38"/>
                  </a:cubicBezTo>
                  <a:cubicBezTo>
                    <a:pt x="94"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50"/>
            <p:cNvSpPr/>
            <p:nvPr/>
          </p:nvSpPr>
          <p:spPr>
            <a:xfrm>
              <a:off x="4611325" y="3124600"/>
              <a:ext cx="10700" cy="1175"/>
            </a:xfrm>
            <a:custGeom>
              <a:rect b="b" l="l" r="r" t="t"/>
              <a:pathLst>
                <a:path extrusionOk="0" h="47" w="428">
                  <a:moveTo>
                    <a:pt x="214" y="0"/>
                  </a:moveTo>
                  <a:cubicBezTo>
                    <a:pt x="140" y="0"/>
                    <a:pt x="66" y="0"/>
                    <a:pt x="1" y="28"/>
                  </a:cubicBezTo>
                  <a:cubicBezTo>
                    <a:pt x="75" y="38"/>
                    <a:pt x="149" y="47"/>
                    <a:pt x="214" y="47"/>
                  </a:cubicBezTo>
                  <a:lnTo>
                    <a:pt x="428" y="47"/>
                  </a:lnTo>
                  <a:cubicBezTo>
                    <a:pt x="391" y="28"/>
                    <a:pt x="354" y="28"/>
                    <a:pt x="326" y="19"/>
                  </a:cubicBezTo>
                  <a:cubicBezTo>
                    <a:pt x="289" y="0"/>
                    <a:pt x="251" y="0"/>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50"/>
            <p:cNvSpPr/>
            <p:nvPr/>
          </p:nvSpPr>
          <p:spPr>
            <a:xfrm>
              <a:off x="4618525" y="3126700"/>
              <a:ext cx="7450" cy="1175"/>
            </a:xfrm>
            <a:custGeom>
              <a:rect b="b" l="l" r="r" t="t"/>
              <a:pathLst>
                <a:path extrusionOk="0" h="47" w="298">
                  <a:moveTo>
                    <a:pt x="66" y="0"/>
                  </a:moveTo>
                  <a:cubicBezTo>
                    <a:pt x="47" y="9"/>
                    <a:pt x="19" y="9"/>
                    <a:pt x="1" y="28"/>
                  </a:cubicBezTo>
                  <a:cubicBezTo>
                    <a:pt x="56" y="47"/>
                    <a:pt x="103" y="47"/>
                    <a:pt x="149" y="47"/>
                  </a:cubicBezTo>
                  <a:lnTo>
                    <a:pt x="298" y="47"/>
                  </a:lnTo>
                  <a:cubicBezTo>
                    <a:pt x="279" y="28"/>
                    <a:pt x="251" y="28"/>
                    <a:pt x="233" y="9"/>
                  </a:cubicBezTo>
                  <a:cubicBezTo>
                    <a:pt x="196" y="0"/>
                    <a:pt x="177" y="0"/>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50"/>
            <p:cNvSpPr/>
            <p:nvPr/>
          </p:nvSpPr>
          <p:spPr>
            <a:xfrm>
              <a:off x="4610400" y="3127150"/>
              <a:ext cx="4425" cy="1425"/>
            </a:xfrm>
            <a:custGeom>
              <a:rect b="b" l="l" r="r" t="t"/>
              <a:pathLst>
                <a:path extrusionOk="0" h="57" w="177">
                  <a:moveTo>
                    <a:pt x="84" y="1"/>
                  </a:moveTo>
                  <a:cubicBezTo>
                    <a:pt x="56" y="1"/>
                    <a:pt x="47" y="1"/>
                    <a:pt x="38" y="19"/>
                  </a:cubicBezTo>
                  <a:cubicBezTo>
                    <a:pt x="19" y="19"/>
                    <a:pt x="10" y="29"/>
                    <a:pt x="0" y="38"/>
                  </a:cubicBezTo>
                  <a:cubicBezTo>
                    <a:pt x="38" y="38"/>
                    <a:pt x="56" y="38"/>
                    <a:pt x="93" y="56"/>
                  </a:cubicBezTo>
                  <a:cubicBezTo>
                    <a:pt x="103" y="38"/>
                    <a:pt x="112" y="38"/>
                    <a:pt x="130" y="38"/>
                  </a:cubicBezTo>
                  <a:cubicBezTo>
                    <a:pt x="140" y="38"/>
                    <a:pt x="158" y="38"/>
                    <a:pt x="177" y="29"/>
                  </a:cubicBezTo>
                  <a:cubicBezTo>
                    <a:pt x="140" y="1"/>
                    <a:pt x="112"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50"/>
            <p:cNvSpPr/>
            <p:nvPr/>
          </p:nvSpPr>
          <p:spPr>
            <a:xfrm>
              <a:off x="4621775" y="3104850"/>
              <a:ext cx="9325" cy="3050"/>
            </a:xfrm>
            <a:custGeom>
              <a:rect b="b" l="l" r="r" t="t"/>
              <a:pathLst>
                <a:path extrusionOk="0" h="122" w="373">
                  <a:moveTo>
                    <a:pt x="168" y="1"/>
                  </a:moveTo>
                  <a:cubicBezTo>
                    <a:pt x="131" y="10"/>
                    <a:pt x="103" y="10"/>
                    <a:pt x="66" y="38"/>
                  </a:cubicBezTo>
                  <a:cubicBezTo>
                    <a:pt x="28" y="66"/>
                    <a:pt x="10" y="84"/>
                    <a:pt x="1" y="122"/>
                  </a:cubicBezTo>
                  <a:cubicBezTo>
                    <a:pt x="56" y="75"/>
                    <a:pt x="112" y="47"/>
                    <a:pt x="186" y="47"/>
                  </a:cubicBezTo>
                  <a:cubicBezTo>
                    <a:pt x="205" y="47"/>
                    <a:pt x="242" y="66"/>
                    <a:pt x="279" y="66"/>
                  </a:cubicBezTo>
                  <a:cubicBezTo>
                    <a:pt x="289" y="66"/>
                    <a:pt x="307" y="75"/>
                    <a:pt x="326" y="75"/>
                  </a:cubicBezTo>
                  <a:cubicBezTo>
                    <a:pt x="335" y="75"/>
                    <a:pt x="344" y="84"/>
                    <a:pt x="372" y="84"/>
                  </a:cubicBezTo>
                  <a:cubicBezTo>
                    <a:pt x="354" y="75"/>
                    <a:pt x="335" y="66"/>
                    <a:pt x="326" y="47"/>
                  </a:cubicBezTo>
                  <a:cubicBezTo>
                    <a:pt x="307" y="38"/>
                    <a:pt x="289" y="38"/>
                    <a:pt x="279" y="29"/>
                  </a:cubicBezTo>
                  <a:cubicBezTo>
                    <a:pt x="242" y="19"/>
                    <a:pt x="205"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50"/>
            <p:cNvSpPr/>
            <p:nvPr/>
          </p:nvSpPr>
          <p:spPr>
            <a:xfrm>
              <a:off x="4627825" y="3107175"/>
              <a:ext cx="8600" cy="3975"/>
            </a:xfrm>
            <a:custGeom>
              <a:rect b="b" l="l" r="r" t="t"/>
              <a:pathLst>
                <a:path extrusionOk="0" h="159" w="344">
                  <a:moveTo>
                    <a:pt x="0" y="1"/>
                  </a:moveTo>
                  <a:cubicBezTo>
                    <a:pt x="19" y="29"/>
                    <a:pt x="47" y="38"/>
                    <a:pt x="84" y="47"/>
                  </a:cubicBezTo>
                  <a:cubicBezTo>
                    <a:pt x="112" y="66"/>
                    <a:pt x="140" y="75"/>
                    <a:pt x="177" y="84"/>
                  </a:cubicBezTo>
                  <a:lnTo>
                    <a:pt x="260" y="121"/>
                  </a:lnTo>
                  <a:cubicBezTo>
                    <a:pt x="288" y="131"/>
                    <a:pt x="316" y="140"/>
                    <a:pt x="344" y="159"/>
                  </a:cubicBezTo>
                  <a:cubicBezTo>
                    <a:pt x="335" y="121"/>
                    <a:pt x="297" y="94"/>
                    <a:pt x="279" y="84"/>
                  </a:cubicBezTo>
                  <a:cubicBezTo>
                    <a:pt x="242" y="66"/>
                    <a:pt x="223" y="47"/>
                    <a:pt x="186" y="38"/>
                  </a:cubicBezTo>
                  <a:cubicBezTo>
                    <a:pt x="130" y="29"/>
                    <a:pt x="6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50"/>
            <p:cNvSpPr/>
            <p:nvPr/>
          </p:nvSpPr>
          <p:spPr>
            <a:xfrm>
              <a:off x="4634550" y="3106950"/>
              <a:ext cx="7000" cy="4900"/>
            </a:xfrm>
            <a:custGeom>
              <a:rect b="b" l="l" r="r" t="t"/>
              <a:pathLst>
                <a:path extrusionOk="0" h="196" w="280">
                  <a:moveTo>
                    <a:pt x="1" y="0"/>
                  </a:moveTo>
                  <a:cubicBezTo>
                    <a:pt x="47" y="47"/>
                    <a:pt x="94" y="75"/>
                    <a:pt x="140" y="103"/>
                  </a:cubicBezTo>
                  <a:cubicBezTo>
                    <a:pt x="186" y="140"/>
                    <a:pt x="233" y="168"/>
                    <a:pt x="279" y="195"/>
                  </a:cubicBezTo>
                  <a:cubicBezTo>
                    <a:pt x="261" y="177"/>
                    <a:pt x="251" y="149"/>
                    <a:pt x="233" y="130"/>
                  </a:cubicBezTo>
                  <a:cubicBezTo>
                    <a:pt x="205" y="103"/>
                    <a:pt x="186" y="84"/>
                    <a:pt x="159" y="75"/>
                  </a:cubicBezTo>
                  <a:cubicBezTo>
                    <a:pt x="121" y="47"/>
                    <a:pt x="103" y="38"/>
                    <a:pt x="75" y="28"/>
                  </a:cubicBezTo>
                  <a:cubicBezTo>
                    <a:pt x="56" y="10"/>
                    <a:pt x="28"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50"/>
            <p:cNvSpPr/>
            <p:nvPr/>
          </p:nvSpPr>
          <p:spPr>
            <a:xfrm>
              <a:off x="4626875" y="3109025"/>
              <a:ext cx="5600" cy="2125"/>
            </a:xfrm>
            <a:custGeom>
              <a:rect b="b" l="l" r="r" t="t"/>
              <a:pathLst>
                <a:path extrusionOk="0" h="85" w="224">
                  <a:moveTo>
                    <a:pt x="57" y="1"/>
                  </a:moveTo>
                  <a:cubicBezTo>
                    <a:pt x="47" y="1"/>
                    <a:pt x="29" y="1"/>
                    <a:pt x="1" y="10"/>
                  </a:cubicBezTo>
                  <a:cubicBezTo>
                    <a:pt x="38" y="20"/>
                    <a:pt x="75" y="47"/>
                    <a:pt x="103" y="47"/>
                  </a:cubicBezTo>
                  <a:cubicBezTo>
                    <a:pt x="140" y="57"/>
                    <a:pt x="178" y="66"/>
                    <a:pt x="224" y="85"/>
                  </a:cubicBezTo>
                  <a:cubicBezTo>
                    <a:pt x="196" y="47"/>
                    <a:pt x="150" y="20"/>
                    <a:pt x="122" y="10"/>
                  </a:cubicBezTo>
                  <a:cubicBezTo>
                    <a:pt x="103" y="10"/>
                    <a:pt x="85"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50"/>
            <p:cNvSpPr/>
            <p:nvPr/>
          </p:nvSpPr>
          <p:spPr>
            <a:xfrm>
              <a:off x="4660575" y="3132725"/>
              <a:ext cx="3500" cy="8150"/>
            </a:xfrm>
            <a:custGeom>
              <a:rect b="b" l="l" r="r" t="t"/>
              <a:pathLst>
                <a:path extrusionOk="0" h="326" w="140">
                  <a:moveTo>
                    <a:pt x="0" y="1"/>
                  </a:moveTo>
                  <a:lnTo>
                    <a:pt x="0" y="1"/>
                  </a:lnTo>
                  <a:cubicBezTo>
                    <a:pt x="28" y="66"/>
                    <a:pt x="47" y="112"/>
                    <a:pt x="75" y="168"/>
                  </a:cubicBezTo>
                  <a:cubicBezTo>
                    <a:pt x="93" y="224"/>
                    <a:pt x="102" y="270"/>
                    <a:pt x="140" y="326"/>
                  </a:cubicBezTo>
                  <a:cubicBezTo>
                    <a:pt x="140" y="298"/>
                    <a:pt x="140" y="261"/>
                    <a:pt x="130" y="233"/>
                  </a:cubicBezTo>
                  <a:cubicBezTo>
                    <a:pt x="130" y="214"/>
                    <a:pt x="121" y="177"/>
                    <a:pt x="102" y="159"/>
                  </a:cubicBezTo>
                  <a:cubicBezTo>
                    <a:pt x="84" y="94"/>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50"/>
            <p:cNvSpPr/>
            <p:nvPr/>
          </p:nvSpPr>
          <p:spPr>
            <a:xfrm>
              <a:off x="4657775" y="3132725"/>
              <a:ext cx="3525" cy="5825"/>
            </a:xfrm>
            <a:custGeom>
              <a:rect b="b" l="l" r="r" t="t"/>
              <a:pathLst>
                <a:path extrusionOk="0" h="233" w="141">
                  <a:moveTo>
                    <a:pt x="1" y="1"/>
                  </a:moveTo>
                  <a:cubicBezTo>
                    <a:pt x="10" y="29"/>
                    <a:pt x="19" y="38"/>
                    <a:pt x="29" y="66"/>
                  </a:cubicBezTo>
                  <a:cubicBezTo>
                    <a:pt x="47" y="84"/>
                    <a:pt x="56" y="94"/>
                    <a:pt x="66" y="121"/>
                  </a:cubicBezTo>
                  <a:cubicBezTo>
                    <a:pt x="94" y="159"/>
                    <a:pt x="112" y="186"/>
                    <a:pt x="140" y="233"/>
                  </a:cubicBezTo>
                  <a:cubicBezTo>
                    <a:pt x="140" y="214"/>
                    <a:pt x="140" y="186"/>
                    <a:pt x="121" y="177"/>
                  </a:cubicBezTo>
                  <a:cubicBezTo>
                    <a:pt x="121" y="159"/>
                    <a:pt x="112" y="131"/>
                    <a:pt x="103" y="112"/>
                  </a:cubicBezTo>
                  <a:cubicBezTo>
                    <a:pt x="66"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50"/>
            <p:cNvSpPr/>
            <p:nvPr/>
          </p:nvSpPr>
          <p:spPr>
            <a:xfrm>
              <a:off x="4651975" y="3133650"/>
              <a:ext cx="5825" cy="3525"/>
            </a:xfrm>
            <a:custGeom>
              <a:rect b="b" l="l" r="r" t="t"/>
              <a:pathLst>
                <a:path extrusionOk="0" h="141" w="233">
                  <a:moveTo>
                    <a:pt x="0" y="1"/>
                  </a:moveTo>
                  <a:cubicBezTo>
                    <a:pt x="28" y="38"/>
                    <a:pt x="65" y="57"/>
                    <a:pt x="103" y="84"/>
                  </a:cubicBezTo>
                  <a:cubicBezTo>
                    <a:pt x="140" y="103"/>
                    <a:pt x="186" y="131"/>
                    <a:pt x="233" y="140"/>
                  </a:cubicBezTo>
                  <a:cubicBezTo>
                    <a:pt x="205" y="103"/>
                    <a:pt x="168" y="75"/>
                    <a:pt x="121" y="57"/>
                  </a:cubicBezTo>
                  <a:cubicBezTo>
                    <a:pt x="112" y="47"/>
                    <a:pt x="93" y="38"/>
                    <a:pt x="65" y="29"/>
                  </a:cubicBezTo>
                  <a:cubicBezTo>
                    <a:pt x="4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50"/>
            <p:cNvSpPr/>
            <p:nvPr/>
          </p:nvSpPr>
          <p:spPr>
            <a:xfrm>
              <a:off x="4652425" y="3129000"/>
              <a:ext cx="4225" cy="4450"/>
            </a:xfrm>
            <a:custGeom>
              <a:rect b="b" l="l" r="r" t="t"/>
              <a:pathLst>
                <a:path extrusionOk="0" h="178" w="169">
                  <a:moveTo>
                    <a:pt x="1" y="1"/>
                  </a:moveTo>
                  <a:lnTo>
                    <a:pt x="1" y="1"/>
                  </a:lnTo>
                  <a:cubicBezTo>
                    <a:pt x="29" y="47"/>
                    <a:pt x="47" y="85"/>
                    <a:pt x="75" y="103"/>
                  </a:cubicBezTo>
                  <a:cubicBezTo>
                    <a:pt x="94" y="131"/>
                    <a:pt x="131" y="150"/>
                    <a:pt x="168" y="178"/>
                  </a:cubicBezTo>
                  <a:cubicBezTo>
                    <a:pt x="150" y="140"/>
                    <a:pt x="122" y="103"/>
                    <a:pt x="94" y="75"/>
                  </a:cubicBezTo>
                  <a:cubicBezTo>
                    <a:pt x="75" y="47"/>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50"/>
            <p:cNvSpPr/>
            <p:nvPr/>
          </p:nvSpPr>
          <p:spPr>
            <a:xfrm>
              <a:off x="4653600" y="3124375"/>
              <a:ext cx="5375" cy="5825"/>
            </a:xfrm>
            <a:custGeom>
              <a:rect b="b" l="l" r="r" t="t"/>
              <a:pathLst>
                <a:path extrusionOk="0" h="233" w="215">
                  <a:moveTo>
                    <a:pt x="0" y="0"/>
                  </a:moveTo>
                  <a:lnTo>
                    <a:pt x="0" y="0"/>
                  </a:lnTo>
                  <a:cubicBezTo>
                    <a:pt x="28" y="47"/>
                    <a:pt x="56" y="93"/>
                    <a:pt x="93" y="130"/>
                  </a:cubicBezTo>
                  <a:cubicBezTo>
                    <a:pt x="131" y="177"/>
                    <a:pt x="158" y="214"/>
                    <a:pt x="214" y="232"/>
                  </a:cubicBezTo>
                  <a:cubicBezTo>
                    <a:pt x="186" y="186"/>
                    <a:pt x="149" y="140"/>
                    <a:pt x="121" y="102"/>
                  </a:cubicBezTo>
                  <a:cubicBezTo>
                    <a:pt x="84" y="56"/>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50"/>
            <p:cNvSpPr/>
            <p:nvPr/>
          </p:nvSpPr>
          <p:spPr>
            <a:xfrm>
              <a:off x="4611325" y="3156425"/>
              <a:ext cx="9325" cy="3450"/>
            </a:xfrm>
            <a:custGeom>
              <a:rect b="b" l="l" r="r" t="t"/>
              <a:pathLst>
                <a:path extrusionOk="0" h="138" w="373">
                  <a:moveTo>
                    <a:pt x="1" y="0"/>
                  </a:moveTo>
                  <a:lnTo>
                    <a:pt x="66" y="65"/>
                  </a:lnTo>
                  <a:cubicBezTo>
                    <a:pt x="103" y="93"/>
                    <a:pt x="121" y="102"/>
                    <a:pt x="158" y="112"/>
                  </a:cubicBezTo>
                  <a:cubicBezTo>
                    <a:pt x="196" y="128"/>
                    <a:pt x="237" y="138"/>
                    <a:pt x="279" y="138"/>
                  </a:cubicBezTo>
                  <a:cubicBezTo>
                    <a:pt x="310" y="138"/>
                    <a:pt x="341" y="133"/>
                    <a:pt x="372" y="121"/>
                  </a:cubicBezTo>
                  <a:cubicBezTo>
                    <a:pt x="335" y="112"/>
                    <a:pt x="307" y="112"/>
                    <a:pt x="279" y="102"/>
                  </a:cubicBezTo>
                  <a:cubicBezTo>
                    <a:pt x="242" y="93"/>
                    <a:pt x="214" y="75"/>
                    <a:pt x="186" y="65"/>
                  </a:cubicBezTo>
                  <a:cubicBezTo>
                    <a:pt x="121" y="47"/>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50"/>
            <p:cNvSpPr/>
            <p:nvPr/>
          </p:nvSpPr>
          <p:spPr>
            <a:xfrm>
              <a:off x="4615275" y="3156425"/>
              <a:ext cx="8150" cy="1800"/>
            </a:xfrm>
            <a:custGeom>
              <a:rect b="b" l="l" r="r" t="t"/>
              <a:pathLst>
                <a:path extrusionOk="0" h="72" w="326">
                  <a:moveTo>
                    <a:pt x="0" y="0"/>
                  </a:moveTo>
                  <a:cubicBezTo>
                    <a:pt x="28" y="10"/>
                    <a:pt x="47" y="28"/>
                    <a:pt x="75" y="47"/>
                  </a:cubicBezTo>
                  <a:cubicBezTo>
                    <a:pt x="93" y="56"/>
                    <a:pt x="131" y="56"/>
                    <a:pt x="149" y="65"/>
                  </a:cubicBezTo>
                  <a:cubicBezTo>
                    <a:pt x="176" y="69"/>
                    <a:pt x="201" y="71"/>
                    <a:pt x="226" y="71"/>
                  </a:cubicBezTo>
                  <a:cubicBezTo>
                    <a:pt x="260" y="71"/>
                    <a:pt x="293" y="67"/>
                    <a:pt x="326" y="56"/>
                  </a:cubicBezTo>
                  <a:lnTo>
                    <a:pt x="242" y="47"/>
                  </a:lnTo>
                  <a:cubicBezTo>
                    <a:pt x="223" y="47"/>
                    <a:pt x="186" y="28"/>
                    <a:pt x="168" y="28"/>
                  </a:cubicBezTo>
                  <a:cubicBezTo>
                    <a:pt x="121" y="19"/>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50"/>
            <p:cNvSpPr/>
            <p:nvPr/>
          </p:nvSpPr>
          <p:spPr>
            <a:xfrm>
              <a:off x="4620150" y="3154900"/>
              <a:ext cx="9325" cy="1550"/>
            </a:xfrm>
            <a:custGeom>
              <a:rect b="b" l="l" r="r" t="t"/>
              <a:pathLst>
                <a:path extrusionOk="0" h="62" w="373">
                  <a:moveTo>
                    <a:pt x="93" y="1"/>
                  </a:moveTo>
                  <a:cubicBezTo>
                    <a:pt x="63" y="1"/>
                    <a:pt x="33" y="6"/>
                    <a:pt x="1" y="15"/>
                  </a:cubicBezTo>
                  <a:cubicBezTo>
                    <a:pt x="66" y="33"/>
                    <a:pt x="131" y="43"/>
                    <a:pt x="186" y="61"/>
                  </a:cubicBezTo>
                  <a:lnTo>
                    <a:pt x="279" y="61"/>
                  </a:lnTo>
                  <a:cubicBezTo>
                    <a:pt x="316" y="61"/>
                    <a:pt x="354" y="43"/>
                    <a:pt x="372" y="33"/>
                  </a:cubicBezTo>
                  <a:lnTo>
                    <a:pt x="279" y="24"/>
                  </a:lnTo>
                  <a:cubicBezTo>
                    <a:pt x="251" y="15"/>
                    <a:pt x="224" y="15"/>
                    <a:pt x="186" y="15"/>
                  </a:cubicBezTo>
                  <a:cubicBezTo>
                    <a:pt x="154" y="6"/>
                    <a:pt x="124"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50"/>
            <p:cNvSpPr/>
            <p:nvPr/>
          </p:nvSpPr>
          <p:spPr>
            <a:xfrm>
              <a:off x="4626875" y="3156875"/>
              <a:ext cx="9325" cy="2075"/>
            </a:xfrm>
            <a:custGeom>
              <a:rect b="b" l="l" r="r" t="t"/>
              <a:pathLst>
                <a:path extrusionOk="0" h="83" w="373">
                  <a:moveTo>
                    <a:pt x="373" y="1"/>
                  </a:moveTo>
                  <a:lnTo>
                    <a:pt x="280" y="10"/>
                  </a:lnTo>
                  <a:cubicBezTo>
                    <a:pt x="243" y="10"/>
                    <a:pt x="224" y="29"/>
                    <a:pt x="187" y="29"/>
                  </a:cubicBezTo>
                  <a:cubicBezTo>
                    <a:pt x="122" y="38"/>
                    <a:pt x="57" y="47"/>
                    <a:pt x="1" y="75"/>
                  </a:cubicBezTo>
                  <a:cubicBezTo>
                    <a:pt x="38" y="80"/>
                    <a:pt x="71" y="82"/>
                    <a:pt x="102" y="82"/>
                  </a:cubicBezTo>
                  <a:cubicBezTo>
                    <a:pt x="133" y="82"/>
                    <a:pt x="164" y="80"/>
                    <a:pt x="196" y="75"/>
                  </a:cubicBezTo>
                  <a:cubicBezTo>
                    <a:pt x="233" y="57"/>
                    <a:pt x="252" y="57"/>
                    <a:pt x="289" y="47"/>
                  </a:cubicBezTo>
                  <a:cubicBezTo>
                    <a:pt x="317" y="38"/>
                    <a:pt x="345" y="29"/>
                    <a:pt x="3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50"/>
            <p:cNvSpPr/>
            <p:nvPr/>
          </p:nvSpPr>
          <p:spPr>
            <a:xfrm>
              <a:off x="4633625" y="3154800"/>
              <a:ext cx="9325" cy="1175"/>
            </a:xfrm>
            <a:custGeom>
              <a:rect b="b" l="l" r="r" t="t"/>
              <a:pathLst>
                <a:path extrusionOk="0" h="47" w="373">
                  <a:moveTo>
                    <a:pt x="186" y="0"/>
                  </a:moveTo>
                  <a:cubicBezTo>
                    <a:pt x="131" y="0"/>
                    <a:pt x="65" y="0"/>
                    <a:pt x="0" y="19"/>
                  </a:cubicBezTo>
                  <a:cubicBezTo>
                    <a:pt x="65" y="37"/>
                    <a:pt x="131" y="37"/>
                    <a:pt x="186" y="47"/>
                  </a:cubicBezTo>
                  <a:cubicBezTo>
                    <a:pt x="205" y="47"/>
                    <a:pt x="242" y="47"/>
                    <a:pt x="279" y="37"/>
                  </a:cubicBezTo>
                  <a:cubicBezTo>
                    <a:pt x="316" y="37"/>
                    <a:pt x="344" y="2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50"/>
            <p:cNvSpPr/>
            <p:nvPr/>
          </p:nvSpPr>
          <p:spPr>
            <a:xfrm>
              <a:off x="4622000" y="3135800"/>
              <a:ext cx="3975" cy="1300"/>
            </a:xfrm>
            <a:custGeom>
              <a:rect b="b" l="l" r="r" t="t"/>
              <a:pathLst>
                <a:path extrusionOk="0" h="52" w="159">
                  <a:moveTo>
                    <a:pt x="46" y="1"/>
                  </a:moveTo>
                  <a:cubicBezTo>
                    <a:pt x="33" y="1"/>
                    <a:pt x="19" y="3"/>
                    <a:pt x="1" y="8"/>
                  </a:cubicBezTo>
                  <a:cubicBezTo>
                    <a:pt x="19" y="36"/>
                    <a:pt x="47" y="36"/>
                    <a:pt x="85" y="45"/>
                  </a:cubicBezTo>
                  <a:cubicBezTo>
                    <a:pt x="94" y="50"/>
                    <a:pt x="105" y="52"/>
                    <a:pt x="118" y="52"/>
                  </a:cubicBezTo>
                  <a:cubicBezTo>
                    <a:pt x="131" y="52"/>
                    <a:pt x="145" y="50"/>
                    <a:pt x="159" y="45"/>
                  </a:cubicBezTo>
                  <a:cubicBezTo>
                    <a:pt x="140" y="17"/>
                    <a:pt x="103" y="17"/>
                    <a:pt x="85" y="8"/>
                  </a:cubicBezTo>
                  <a:cubicBezTo>
                    <a:pt x="71" y="3"/>
                    <a:pt x="59"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50"/>
            <p:cNvSpPr/>
            <p:nvPr/>
          </p:nvSpPr>
          <p:spPr>
            <a:xfrm>
              <a:off x="4619000" y="3133425"/>
              <a:ext cx="4200" cy="1175"/>
            </a:xfrm>
            <a:custGeom>
              <a:rect b="b" l="l" r="r" t="t"/>
              <a:pathLst>
                <a:path extrusionOk="0" h="47" w="168">
                  <a:moveTo>
                    <a:pt x="84" y="1"/>
                  </a:moveTo>
                  <a:cubicBezTo>
                    <a:pt x="65" y="1"/>
                    <a:pt x="37" y="1"/>
                    <a:pt x="0" y="10"/>
                  </a:cubicBezTo>
                  <a:cubicBezTo>
                    <a:pt x="28" y="38"/>
                    <a:pt x="47" y="47"/>
                    <a:pt x="84" y="47"/>
                  </a:cubicBezTo>
                  <a:cubicBezTo>
                    <a:pt x="112" y="47"/>
                    <a:pt x="130" y="47"/>
                    <a:pt x="167" y="28"/>
                  </a:cubicBezTo>
                  <a:cubicBezTo>
                    <a:pt x="139" y="10"/>
                    <a:pt x="112"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50"/>
            <p:cNvSpPr/>
            <p:nvPr/>
          </p:nvSpPr>
          <p:spPr>
            <a:xfrm>
              <a:off x="4646625" y="3152250"/>
              <a:ext cx="6075" cy="1625"/>
            </a:xfrm>
            <a:custGeom>
              <a:rect b="b" l="l" r="r" t="t"/>
              <a:pathLst>
                <a:path extrusionOk="0" h="65" w="243">
                  <a:moveTo>
                    <a:pt x="242" y="0"/>
                  </a:moveTo>
                  <a:cubicBezTo>
                    <a:pt x="196" y="0"/>
                    <a:pt x="149" y="0"/>
                    <a:pt x="122" y="9"/>
                  </a:cubicBezTo>
                  <a:cubicBezTo>
                    <a:pt x="84" y="28"/>
                    <a:pt x="38" y="37"/>
                    <a:pt x="1" y="56"/>
                  </a:cubicBezTo>
                  <a:cubicBezTo>
                    <a:pt x="16" y="62"/>
                    <a:pt x="32" y="64"/>
                    <a:pt x="47" y="64"/>
                  </a:cubicBezTo>
                  <a:cubicBezTo>
                    <a:pt x="77" y="64"/>
                    <a:pt x="106" y="56"/>
                    <a:pt x="131" y="56"/>
                  </a:cubicBezTo>
                  <a:cubicBezTo>
                    <a:pt x="149" y="47"/>
                    <a:pt x="168" y="47"/>
                    <a:pt x="187" y="37"/>
                  </a:cubicBezTo>
                  <a:cubicBezTo>
                    <a:pt x="214" y="28"/>
                    <a:pt x="233" y="9"/>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50"/>
            <p:cNvSpPr/>
            <p:nvPr/>
          </p:nvSpPr>
          <p:spPr>
            <a:xfrm>
              <a:off x="4532575" y="3126175"/>
              <a:ext cx="58575" cy="60100"/>
            </a:xfrm>
            <a:custGeom>
              <a:rect b="b" l="l" r="r" t="t"/>
              <a:pathLst>
                <a:path extrusionOk="0" h="2404" w="2343">
                  <a:moveTo>
                    <a:pt x="1309" y="1"/>
                  </a:moveTo>
                  <a:cubicBezTo>
                    <a:pt x="1164" y="1"/>
                    <a:pt x="1047" y="123"/>
                    <a:pt x="986" y="253"/>
                  </a:cubicBezTo>
                  <a:cubicBezTo>
                    <a:pt x="921" y="383"/>
                    <a:pt x="884" y="532"/>
                    <a:pt x="800" y="662"/>
                  </a:cubicBezTo>
                  <a:cubicBezTo>
                    <a:pt x="781" y="513"/>
                    <a:pt x="763" y="374"/>
                    <a:pt x="688" y="244"/>
                  </a:cubicBezTo>
                  <a:cubicBezTo>
                    <a:pt x="615" y="130"/>
                    <a:pt x="498" y="44"/>
                    <a:pt x="376" y="44"/>
                  </a:cubicBezTo>
                  <a:cubicBezTo>
                    <a:pt x="360" y="44"/>
                    <a:pt x="343" y="46"/>
                    <a:pt x="326" y="49"/>
                  </a:cubicBezTo>
                  <a:cubicBezTo>
                    <a:pt x="94" y="77"/>
                    <a:pt x="10" y="374"/>
                    <a:pt x="10" y="606"/>
                  </a:cubicBezTo>
                  <a:cubicBezTo>
                    <a:pt x="1" y="1182"/>
                    <a:pt x="131" y="1768"/>
                    <a:pt x="391" y="2279"/>
                  </a:cubicBezTo>
                  <a:cubicBezTo>
                    <a:pt x="434" y="2374"/>
                    <a:pt x="522" y="2403"/>
                    <a:pt x="617" y="2403"/>
                  </a:cubicBezTo>
                  <a:cubicBezTo>
                    <a:pt x="709" y="2403"/>
                    <a:pt x="806" y="2376"/>
                    <a:pt x="874" y="2353"/>
                  </a:cubicBezTo>
                  <a:cubicBezTo>
                    <a:pt x="1395" y="2149"/>
                    <a:pt x="1868" y="1823"/>
                    <a:pt x="2175" y="1359"/>
                  </a:cubicBezTo>
                  <a:cubicBezTo>
                    <a:pt x="2268" y="1220"/>
                    <a:pt x="2342" y="1052"/>
                    <a:pt x="2342" y="885"/>
                  </a:cubicBezTo>
                  <a:cubicBezTo>
                    <a:pt x="2342" y="709"/>
                    <a:pt x="2231" y="523"/>
                    <a:pt x="2063" y="486"/>
                  </a:cubicBezTo>
                  <a:cubicBezTo>
                    <a:pt x="2042" y="481"/>
                    <a:pt x="2020" y="479"/>
                    <a:pt x="1998" y="479"/>
                  </a:cubicBezTo>
                  <a:cubicBezTo>
                    <a:pt x="1839" y="479"/>
                    <a:pt x="1694" y="594"/>
                    <a:pt x="1571" y="709"/>
                  </a:cubicBezTo>
                  <a:cubicBezTo>
                    <a:pt x="1599" y="579"/>
                    <a:pt x="1636" y="430"/>
                    <a:pt x="1618" y="291"/>
                  </a:cubicBezTo>
                  <a:cubicBezTo>
                    <a:pt x="1590" y="151"/>
                    <a:pt x="1478" y="12"/>
                    <a:pt x="1339" y="2"/>
                  </a:cubicBezTo>
                  <a:cubicBezTo>
                    <a:pt x="1329" y="1"/>
                    <a:pt x="1319" y="1"/>
                    <a:pt x="130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50"/>
            <p:cNvSpPr/>
            <p:nvPr/>
          </p:nvSpPr>
          <p:spPr>
            <a:xfrm>
              <a:off x="4532575" y="3125300"/>
              <a:ext cx="59025" cy="61075"/>
            </a:xfrm>
            <a:custGeom>
              <a:rect b="b" l="l" r="r" t="t"/>
              <a:pathLst>
                <a:path extrusionOk="0" h="2443" w="2361">
                  <a:moveTo>
                    <a:pt x="400" y="2314"/>
                  </a:moveTo>
                  <a:cubicBezTo>
                    <a:pt x="419" y="2342"/>
                    <a:pt x="438" y="2379"/>
                    <a:pt x="475" y="2407"/>
                  </a:cubicBezTo>
                  <a:cubicBezTo>
                    <a:pt x="447" y="2379"/>
                    <a:pt x="419" y="2342"/>
                    <a:pt x="400" y="2314"/>
                  </a:cubicBezTo>
                  <a:close/>
                  <a:moveTo>
                    <a:pt x="475" y="2407"/>
                  </a:moveTo>
                  <a:lnTo>
                    <a:pt x="475" y="2407"/>
                  </a:lnTo>
                  <a:cubicBezTo>
                    <a:pt x="512" y="2425"/>
                    <a:pt x="540" y="2435"/>
                    <a:pt x="586" y="2435"/>
                  </a:cubicBezTo>
                  <a:cubicBezTo>
                    <a:pt x="558" y="2435"/>
                    <a:pt x="512" y="2425"/>
                    <a:pt x="475" y="2407"/>
                  </a:cubicBezTo>
                  <a:close/>
                  <a:moveTo>
                    <a:pt x="1320" y="0"/>
                  </a:moveTo>
                  <a:cubicBezTo>
                    <a:pt x="1246" y="0"/>
                    <a:pt x="1162" y="47"/>
                    <a:pt x="1107" y="93"/>
                  </a:cubicBezTo>
                  <a:cubicBezTo>
                    <a:pt x="1041" y="149"/>
                    <a:pt x="995" y="205"/>
                    <a:pt x="967" y="279"/>
                  </a:cubicBezTo>
                  <a:cubicBezTo>
                    <a:pt x="911" y="381"/>
                    <a:pt x="884" y="502"/>
                    <a:pt x="837" y="595"/>
                  </a:cubicBezTo>
                  <a:cubicBezTo>
                    <a:pt x="809" y="483"/>
                    <a:pt x="791" y="381"/>
                    <a:pt x="735" y="288"/>
                  </a:cubicBezTo>
                  <a:cubicBezTo>
                    <a:pt x="698" y="233"/>
                    <a:pt x="651" y="177"/>
                    <a:pt x="577" y="130"/>
                  </a:cubicBezTo>
                  <a:cubicBezTo>
                    <a:pt x="521" y="84"/>
                    <a:pt x="456" y="56"/>
                    <a:pt x="373" y="56"/>
                  </a:cubicBezTo>
                  <a:cubicBezTo>
                    <a:pt x="298" y="56"/>
                    <a:pt x="224" y="93"/>
                    <a:pt x="177" y="140"/>
                  </a:cubicBezTo>
                  <a:cubicBezTo>
                    <a:pt x="112" y="186"/>
                    <a:pt x="85" y="251"/>
                    <a:pt x="57" y="326"/>
                  </a:cubicBezTo>
                  <a:cubicBezTo>
                    <a:pt x="10" y="456"/>
                    <a:pt x="1" y="604"/>
                    <a:pt x="10" y="734"/>
                  </a:cubicBezTo>
                  <a:cubicBezTo>
                    <a:pt x="19" y="1013"/>
                    <a:pt x="57" y="1273"/>
                    <a:pt x="122" y="1543"/>
                  </a:cubicBezTo>
                  <a:cubicBezTo>
                    <a:pt x="196" y="1812"/>
                    <a:pt x="289" y="2063"/>
                    <a:pt x="419" y="2314"/>
                  </a:cubicBezTo>
                  <a:cubicBezTo>
                    <a:pt x="289" y="2063"/>
                    <a:pt x="196" y="1812"/>
                    <a:pt x="140" y="1543"/>
                  </a:cubicBezTo>
                  <a:cubicBezTo>
                    <a:pt x="75" y="1273"/>
                    <a:pt x="47" y="1013"/>
                    <a:pt x="47" y="734"/>
                  </a:cubicBezTo>
                  <a:cubicBezTo>
                    <a:pt x="47" y="595"/>
                    <a:pt x="57" y="465"/>
                    <a:pt x="103" y="335"/>
                  </a:cubicBezTo>
                  <a:cubicBezTo>
                    <a:pt x="122" y="279"/>
                    <a:pt x="159" y="223"/>
                    <a:pt x="205" y="177"/>
                  </a:cubicBezTo>
                  <a:cubicBezTo>
                    <a:pt x="252" y="130"/>
                    <a:pt x="317" y="103"/>
                    <a:pt x="382" y="103"/>
                  </a:cubicBezTo>
                  <a:cubicBezTo>
                    <a:pt x="438" y="103"/>
                    <a:pt x="512" y="130"/>
                    <a:pt x="558" y="158"/>
                  </a:cubicBezTo>
                  <a:cubicBezTo>
                    <a:pt x="605" y="195"/>
                    <a:pt x="651" y="251"/>
                    <a:pt x="679" y="298"/>
                  </a:cubicBezTo>
                  <a:cubicBezTo>
                    <a:pt x="744" y="418"/>
                    <a:pt x="763" y="558"/>
                    <a:pt x="772" y="688"/>
                  </a:cubicBezTo>
                  <a:lnTo>
                    <a:pt x="791" y="781"/>
                  </a:lnTo>
                  <a:lnTo>
                    <a:pt x="846" y="706"/>
                  </a:lnTo>
                  <a:cubicBezTo>
                    <a:pt x="939" y="576"/>
                    <a:pt x="976" y="428"/>
                    <a:pt x="1032" y="298"/>
                  </a:cubicBezTo>
                  <a:cubicBezTo>
                    <a:pt x="1069" y="242"/>
                    <a:pt x="1097" y="186"/>
                    <a:pt x="1144" y="140"/>
                  </a:cubicBezTo>
                  <a:cubicBezTo>
                    <a:pt x="1190" y="93"/>
                    <a:pt x="1255" y="65"/>
                    <a:pt x="1320" y="65"/>
                  </a:cubicBezTo>
                  <a:cubicBezTo>
                    <a:pt x="1376" y="65"/>
                    <a:pt x="1441" y="93"/>
                    <a:pt x="1487" y="149"/>
                  </a:cubicBezTo>
                  <a:cubicBezTo>
                    <a:pt x="1534" y="195"/>
                    <a:pt x="1562" y="251"/>
                    <a:pt x="1580" y="326"/>
                  </a:cubicBezTo>
                  <a:cubicBezTo>
                    <a:pt x="1599" y="456"/>
                    <a:pt x="1562" y="604"/>
                    <a:pt x="1534" y="744"/>
                  </a:cubicBezTo>
                  <a:lnTo>
                    <a:pt x="1497" y="874"/>
                  </a:lnTo>
                  <a:lnTo>
                    <a:pt x="1599" y="781"/>
                  </a:lnTo>
                  <a:cubicBezTo>
                    <a:pt x="1655" y="734"/>
                    <a:pt x="1720" y="669"/>
                    <a:pt x="1785" y="641"/>
                  </a:cubicBezTo>
                  <a:cubicBezTo>
                    <a:pt x="1840" y="604"/>
                    <a:pt x="1915" y="567"/>
                    <a:pt x="1980" y="558"/>
                  </a:cubicBezTo>
                  <a:cubicBezTo>
                    <a:pt x="1992" y="556"/>
                    <a:pt x="2004" y="555"/>
                    <a:pt x="2016" y="555"/>
                  </a:cubicBezTo>
                  <a:cubicBezTo>
                    <a:pt x="2076" y="555"/>
                    <a:pt x="2130" y="575"/>
                    <a:pt x="2184" y="614"/>
                  </a:cubicBezTo>
                  <a:cubicBezTo>
                    <a:pt x="2240" y="660"/>
                    <a:pt x="2277" y="716"/>
                    <a:pt x="2296" y="790"/>
                  </a:cubicBezTo>
                  <a:cubicBezTo>
                    <a:pt x="2324" y="855"/>
                    <a:pt x="2324" y="929"/>
                    <a:pt x="2305" y="1013"/>
                  </a:cubicBezTo>
                  <a:cubicBezTo>
                    <a:pt x="2296" y="1078"/>
                    <a:pt x="2277" y="1162"/>
                    <a:pt x="2240" y="1227"/>
                  </a:cubicBezTo>
                  <a:cubicBezTo>
                    <a:pt x="2203" y="1301"/>
                    <a:pt x="2166" y="1366"/>
                    <a:pt x="2119" y="1431"/>
                  </a:cubicBezTo>
                  <a:cubicBezTo>
                    <a:pt x="2073" y="1496"/>
                    <a:pt x="2026" y="1552"/>
                    <a:pt x="1980" y="1617"/>
                  </a:cubicBezTo>
                  <a:cubicBezTo>
                    <a:pt x="1785" y="1858"/>
                    <a:pt x="1534" y="2054"/>
                    <a:pt x="1255" y="2202"/>
                  </a:cubicBezTo>
                  <a:cubicBezTo>
                    <a:pt x="1116" y="2286"/>
                    <a:pt x="976" y="2342"/>
                    <a:pt x="819" y="2407"/>
                  </a:cubicBezTo>
                  <a:cubicBezTo>
                    <a:pt x="753" y="2425"/>
                    <a:pt x="670" y="2435"/>
                    <a:pt x="586" y="2435"/>
                  </a:cubicBezTo>
                  <a:cubicBezTo>
                    <a:pt x="611" y="2440"/>
                    <a:pt x="635" y="2442"/>
                    <a:pt x="659" y="2442"/>
                  </a:cubicBezTo>
                  <a:cubicBezTo>
                    <a:pt x="717" y="2442"/>
                    <a:pt x="773" y="2429"/>
                    <a:pt x="819" y="2416"/>
                  </a:cubicBezTo>
                  <a:cubicBezTo>
                    <a:pt x="976" y="2360"/>
                    <a:pt x="1116" y="2295"/>
                    <a:pt x="1255" y="2221"/>
                  </a:cubicBezTo>
                  <a:cubicBezTo>
                    <a:pt x="1534" y="2063"/>
                    <a:pt x="1785" y="1877"/>
                    <a:pt x="1998" y="1636"/>
                  </a:cubicBezTo>
                  <a:cubicBezTo>
                    <a:pt x="2045" y="1580"/>
                    <a:pt x="2101" y="1524"/>
                    <a:pt x="2147" y="1450"/>
                  </a:cubicBezTo>
                  <a:cubicBezTo>
                    <a:pt x="2194" y="1385"/>
                    <a:pt x="2240" y="1320"/>
                    <a:pt x="2277" y="1245"/>
                  </a:cubicBezTo>
                  <a:cubicBezTo>
                    <a:pt x="2296" y="1171"/>
                    <a:pt x="2333" y="1106"/>
                    <a:pt x="2342" y="1022"/>
                  </a:cubicBezTo>
                  <a:cubicBezTo>
                    <a:pt x="2361" y="939"/>
                    <a:pt x="2361" y="855"/>
                    <a:pt x="2333" y="781"/>
                  </a:cubicBezTo>
                  <a:cubicBezTo>
                    <a:pt x="2314" y="697"/>
                    <a:pt x="2268" y="623"/>
                    <a:pt x="2194" y="567"/>
                  </a:cubicBezTo>
                  <a:cubicBezTo>
                    <a:pt x="2129" y="511"/>
                    <a:pt x="2045" y="483"/>
                    <a:pt x="1952" y="483"/>
                  </a:cubicBezTo>
                  <a:cubicBezTo>
                    <a:pt x="1859" y="502"/>
                    <a:pt x="1785" y="530"/>
                    <a:pt x="1720" y="567"/>
                  </a:cubicBezTo>
                  <a:cubicBezTo>
                    <a:pt x="1683" y="595"/>
                    <a:pt x="1645" y="614"/>
                    <a:pt x="1627" y="641"/>
                  </a:cubicBezTo>
                  <a:cubicBezTo>
                    <a:pt x="1636" y="604"/>
                    <a:pt x="1636" y="567"/>
                    <a:pt x="1645" y="548"/>
                  </a:cubicBezTo>
                  <a:cubicBezTo>
                    <a:pt x="1664" y="474"/>
                    <a:pt x="1664" y="391"/>
                    <a:pt x="1645" y="316"/>
                  </a:cubicBezTo>
                  <a:cubicBezTo>
                    <a:pt x="1636" y="233"/>
                    <a:pt x="1590" y="158"/>
                    <a:pt x="1543" y="103"/>
                  </a:cubicBezTo>
                  <a:cubicBezTo>
                    <a:pt x="1487" y="47"/>
                    <a:pt x="1404" y="0"/>
                    <a:pt x="13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50"/>
            <p:cNvSpPr/>
            <p:nvPr/>
          </p:nvSpPr>
          <p:spPr>
            <a:xfrm>
              <a:off x="4545350" y="3142725"/>
              <a:ext cx="7225" cy="42975"/>
            </a:xfrm>
            <a:custGeom>
              <a:rect b="b" l="l" r="r" t="t"/>
              <a:pathLst>
                <a:path extrusionOk="0" h="1719" w="289">
                  <a:moveTo>
                    <a:pt x="289" y="0"/>
                  </a:moveTo>
                  <a:lnTo>
                    <a:pt x="289" y="0"/>
                  </a:lnTo>
                  <a:cubicBezTo>
                    <a:pt x="252" y="139"/>
                    <a:pt x="233" y="279"/>
                    <a:pt x="224" y="437"/>
                  </a:cubicBezTo>
                  <a:lnTo>
                    <a:pt x="150" y="873"/>
                  </a:lnTo>
                  <a:lnTo>
                    <a:pt x="85" y="1301"/>
                  </a:lnTo>
                  <a:lnTo>
                    <a:pt x="47" y="1505"/>
                  </a:lnTo>
                  <a:cubicBezTo>
                    <a:pt x="38" y="1580"/>
                    <a:pt x="19" y="1645"/>
                    <a:pt x="1" y="1719"/>
                  </a:cubicBezTo>
                  <a:cubicBezTo>
                    <a:pt x="57" y="1589"/>
                    <a:pt x="85" y="1440"/>
                    <a:pt x="112" y="1301"/>
                  </a:cubicBezTo>
                  <a:cubicBezTo>
                    <a:pt x="150" y="1161"/>
                    <a:pt x="177" y="1013"/>
                    <a:pt x="196" y="873"/>
                  </a:cubicBezTo>
                  <a:cubicBezTo>
                    <a:pt x="224" y="734"/>
                    <a:pt x="242" y="576"/>
                    <a:pt x="252" y="437"/>
                  </a:cubicBezTo>
                  <a:cubicBezTo>
                    <a:pt x="270" y="288"/>
                    <a:pt x="280" y="149"/>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50"/>
            <p:cNvSpPr/>
            <p:nvPr/>
          </p:nvSpPr>
          <p:spPr>
            <a:xfrm>
              <a:off x="4546525" y="3144350"/>
              <a:ext cx="24650" cy="41825"/>
            </a:xfrm>
            <a:custGeom>
              <a:rect b="b" l="l" r="r" t="t"/>
              <a:pathLst>
                <a:path extrusionOk="0" h="1673" w="986">
                  <a:moveTo>
                    <a:pt x="985" y="0"/>
                  </a:moveTo>
                  <a:lnTo>
                    <a:pt x="985" y="0"/>
                  </a:lnTo>
                  <a:cubicBezTo>
                    <a:pt x="892" y="140"/>
                    <a:pt x="799" y="270"/>
                    <a:pt x="716" y="418"/>
                  </a:cubicBezTo>
                  <a:cubicBezTo>
                    <a:pt x="623" y="548"/>
                    <a:pt x="549" y="688"/>
                    <a:pt x="465" y="827"/>
                  </a:cubicBezTo>
                  <a:lnTo>
                    <a:pt x="223" y="1245"/>
                  </a:lnTo>
                  <a:cubicBezTo>
                    <a:pt x="140" y="1385"/>
                    <a:pt x="56" y="1524"/>
                    <a:pt x="0" y="1673"/>
                  </a:cubicBezTo>
                  <a:cubicBezTo>
                    <a:pt x="38" y="1607"/>
                    <a:pt x="65" y="1533"/>
                    <a:pt x="112" y="1468"/>
                  </a:cubicBezTo>
                  <a:cubicBezTo>
                    <a:pt x="158" y="1394"/>
                    <a:pt x="195" y="1329"/>
                    <a:pt x="242" y="1254"/>
                  </a:cubicBezTo>
                  <a:lnTo>
                    <a:pt x="502" y="836"/>
                  </a:lnTo>
                  <a:lnTo>
                    <a:pt x="744" y="418"/>
                  </a:lnTo>
                  <a:lnTo>
                    <a:pt x="98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50"/>
            <p:cNvSpPr/>
            <p:nvPr/>
          </p:nvSpPr>
          <p:spPr>
            <a:xfrm>
              <a:off x="4550250" y="3158975"/>
              <a:ext cx="2100" cy="12100"/>
            </a:xfrm>
            <a:custGeom>
              <a:rect b="b" l="l" r="r" t="t"/>
              <a:pathLst>
                <a:path extrusionOk="0" h="484" w="84">
                  <a:moveTo>
                    <a:pt x="84" y="0"/>
                  </a:moveTo>
                  <a:cubicBezTo>
                    <a:pt x="46" y="84"/>
                    <a:pt x="37" y="158"/>
                    <a:pt x="28" y="233"/>
                  </a:cubicBezTo>
                  <a:cubicBezTo>
                    <a:pt x="28" y="279"/>
                    <a:pt x="9" y="316"/>
                    <a:pt x="9" y="363"/>
                  </a:cubicBezTo>
                  <a:cubicBezTo>
                    <a:pt x="9" y="409"/>
                    <a:pt x="0" y="437"/>
                    <a:pt x="0" y="484"/>
                  </a:cubicBezTo>
                  <a:cubicBezTo>
                    <a:pt x="28" y="456"/>
                    <a:pt x="37" y="409"/>
                    <a:pt x="46" y="372"/>
                  </a:cubicBezTo>
                  <a:cubicBezTo>
                    <a:pt x="56" y="326"/>
                    <a:pt x="56" y="289"/>
                    <a:pt x="74" y="242"/>
                  </a:cubicBezTo>
                  <a:cubicBezTo>
                    <a:pt x="84" y="158"/>
                    <a:pt x="84" y="84"/>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50"/>
            <p:cNvSpPr/>
            <p:nvPr/>
          </p:nvSpPr>
          <p:spPr>
            <a:xfrm>
              <a:off x="4553250" y="3154325"/>
              <a:ext cx="1200" cy="7450"/>
            </a:xfrm>
            <a:custGeom>
              <a:rect b="b" l="l" r="r" t="t"/>
              <a:pathLst>
                <a:path extrusionOk="0" h="298" w="48">
                  <a:moveTo>
                    <a:pt x="19" y="1"/>
                  </a:moveTo>
                  <a:cubicBezTo>
                    <a:pt x="10" y="56"/>
                    <a:pt x="10" y="103"/>
                    <a:pt x="1" y="140"/>
                  </a:cubicBezTo>
                  <a:lnTo>
                    <a:pt x="1" y="224"/>
                  </a:lnTo>
                  <a:lnTo>
                    <a:pt x="1" y="298"/>
                  </a:lnTo>
                  <a:cubicBezTo>
                    <a:pt x="19" y="289"/>
                    <a:pt x="29" y="252"/>
                    <a:pt x="29" y="233"/>
                  </a:cubicBezTo>
                  <a:cubicBezTo>
                    <a:pt x="47" y="196"/>
                    <a:pt x="47" y="177"/>
                    <a:pt x="47" y="149"/>
                  </a:cubicBezTo>
                  <a:cubicBezTo>
                    <a:pt x="47" y="103"/>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50"/>
            <p:cNvSpPr/>
            <p:nvPr/>
          </p:nvSpPr>
          <p:spPr>
            <a:xfrm>
              <a:off x="4554425" y="3154800"/>
              <a:ext cx="3500" cy="11175"/>
            </a:xfrm>
            <a:custGeom>
              <a:rect b="b" l="l" r="r" t="t"/>
              <a:pathLst>
                <a:path extrusionOk="0" h="447" w="140">
                  <a:moveTo>
                    <a:pt x="140" y="0"/>
                  </a:moveTo>
                  <a:lnTo>
                    <a:pt x="140" y="0"/>
                  </a:lnTo>
                  <a:cubicBezTo>
                    <a:pt x="102" y="75"/>
                    <a:pt x="65" y="140"/>
                    <a:pt x="47" y="223"/>
                  </a:cubicBezTo>
                  <a:cubicBezTo>
                    <a:pt x="28" y="298"/>
                    <a:pt x="10" y="363"/>
                    <a:pt x="0" y="446"/>
                  </a:cubicBezTo>
                  <a:cubicBezTo>
                    <a:pt x="19" y="409"/>
                    <a:pt x="47" y="372"/>
                    <a:pt x="56" y="344"/>
                  </a:cubicBezTo>
                  <a:lnTo>
                    <a:pt x="93" y="233"/>
                  </a:lnTo>
                  <a:cubicBezTo>
                    <a:pt x="112" y="158"/>
                    <a:pt x="140" y="84"/>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50"/>
            <p:cNvSpPr/>
            <p:nvPr/>
          </p:nvSpPr>
          <p:spPr>
            <a:xfrm>
              <a:off x="4549550" y="3169650"/>
              <a:ext cx="3275" cy="6775"/>
            </a:xfrm>
            <a:custGeom>
              <a:rect b="b" l="l" r="r" t="t"/>
              <a:pathLst>
                <a:path extrusionOk="0" h="271" w="131">
                  <a:moveTo>
                    <a:pt x="130" y="1"/>
                  </a:moveTo>
                  <a:cubicBezTo>
                    <a:pt x="102" y="47"/>
                    <a:pt x="74" y="84"/>
                    <a:pt x="56" y="131"/>
                  </a:cubicBezTo>
                  <a:cubicBezTo>
                    <a:pt x="28" y="177"/>
                    <a:pt x="0" y="224"/>
                    <a:pt x="0" y="270"/>
                  </a:cubicBezTo>
                  <a:cubicBezTo>
                    <a:pt x="37" y="224"/>
                    <a:pt x="65" y="187"/>
                    <a:pt x="84" y="140"/>
                  </a:cubicBezTo>
                  <a:cubicBezTo>
                    <a:pt x="112" y="94"/>
                    <a:pt x="121" y="4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50"/>
            <p:cNvSpPr/>
            <p:nvPr/>
          </p:nvSpPr>
          <p:spPr>
            <a:xfrm>
              <a:off x="4567900" y="3132500"/>
              <a:ext cx="1175" cy="10700"/>
            </a:xfrm>
            <a:custGeom>
              <a:rect b="b" l="l" r="r" t="t"/>
              <a:pathLst>
                <a:path extrusionOk="0" h="428" w="47">
                  <a:moveTo>
                    <a:pt x="37" y="0"/>
                  </a:moveTo>
                  <a:cubicBezTo>
                    <a:pt x="19" y="75"/>
                    <a:pt x="19" y="140"/>
                    <a:pt x="19" y="223"/>
                  </a:cubicBezTo>
                  <a:cubicBezTo>
                    <a:pt x="0" y="251"/>
                    <a:pt x="0" y="288"/>
                    <a:pt x="0" y="326"/>
                  </a:cubicBezTo>
                  <a:lnTo>
                    <a:pt x="0" y="428"/>
                  </a:lnTo>
                  <a:lnTo>
                    <a:pt x="37" y="326"/>
                  </a:lnTo>
                  <a:cubicBezTo>
                    <a:pt x="37" y="288"/>
                    <a:pt x="47" y="251"/>
                    <a:pt x="47" y="223"/>
                  </a:cubicBezTo>
                  <a:cubicBezTo>
                    <a:pt x="47" y="149"/>
                    <a:pt x="47" y="75"/>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50"/>
            <p:cNvSpPr/>
            <p:nvPr/>
          </p:nvSpPr>
          <p:spPr>
            <a:xfrm>
              <a:off x="4565325" y="3139475"/>
              <a:ext cx="1200" cy="7225"/>
            </a:xfrm>
            <a:custGeom>
              <a:rect b="b" l="l" r="r" t="t"/>
              <a:pathLst>
                <a:path extrusionOk="0" h="289" w="48">
                  <a:moveTo>
                    <a:pt x="38" y="0"/>
                  </a:moveTo>
                  <a:cubicBezTo>
                    <a:pt x="29" y="56"/>
                    <a:pt x="29" y="102"/>
                    <a:pt x="10" y="139"/>
                  </a:cubicBezTo>
                  <a:cubicBezTo>
                    <a:pt x="1" y="186"/>
                    <a:pt x="1" y="242"/>
                    <a:pt x="1" y="288"/>
                  </a:cubicBezTo>
                  <a:lnTo>
                    <a:pt x="38" y="223"/>
                  </a:lnTo>
                  <a:cubicBezTo>
                    <a:pt x="38" y="195"/>
                    <a:pt x="47" y="177"/>
                    <a:pt x="47" y="149"/>
                  </a:cubicBezTo>
                  <a:lnTo>
                    <a:pt x="47" y="74"/>
                  </a:lnTo>
                  <a:cubicBezTo>
                    <a:pt x="47" y="47"/>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50"/>
            <p:cNvSpPr/>
            <p:nvPr/>
          </p:nvSpPr>
          <p:spPr>
            <a:xfrm>
              <a:off x="4566025" y="3131325"/>
              <a:ext cx="1200" cy="4225"/>
            </a:xfrm>
            <a:custGeom>
              <a:rect b="b" l="l" r="r" t="t"/>
              <a:pathLst>
                <a:path extrusionOk="0" h="169" w="48">
                  <a:moveTo>
                    <a:pt x="10" y="1"/>
                  </a:moveTo>
                  <a:cubicBezTo>
                    <a:pt x="1" y="38"/>
                    <a:pt x="1" y="57"/>
                    <a:pt x="10" y="75"/>
                  </a:cubicBezTo>
                  <a:lnTo>
                    <a:pt x="10" y="122"/>
                  </a:lnTo>
                  <a:cubicBezTo>
                    <a:pt x="10" y="131"/>
                    <a:pt x="10" y="150"/>
                    <a:pt x="19" y="168"/>
                  </a:cubicBezTo>
                  <a:cubicBezTo>
                    <a:pt x="47" y="140"/>
                    <a:pt x="47" y="112"/>
                    <a:pt x="47" y="85"/>
                  </a:cubicBezTo>
                  <a:cubicBezTo>
                    <a:pt x="47" y="66"/>
                    <a:pt x="47" y="47"/>
                    <a:pt x="29" y="38"/>
                  </a:cubicBezTo>
                  <a:cubicBezTo>
                    <a:pt x="29" y="29"/>
                    <a:pt x="19"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50"/>
            <p:cNvSpPr/>
            <p:nvPr/>
          </p:nvSpPr>
          <p:spPr>
            <a:xfrm>
              <a:off x="4585775" y="3143875"/>
              <a:ext cx="2575" cy="9325"/>
            </a:xfrm>
            <a:custGeom>
              <a:rect b="b" l="l" r="r" t="t"/>
              <a:pathLst>
                <a:path extrusionOk="0" h="373" w="103">
                  <a:moveTo>
                    <a:pt x="1" y="1"/>
                  </a:moveTo>
                  <a:lnTo>
                    <a:pt x="1" y="1"/>
                  </a:lnTo>
                  <a:cubicBezTo>
                    <a:pt x="47" y="56"/>
                    <a:pt x="56" y="112"/>
                    <a:pt x="56" y="186"/>
                  </a:cubicBezTo>
                  <a:cubicBezTo>
                    <a:pt x="56" y="205"/>
                    <a:pt x="47" y="242"/>
                    <a:pt x="47" y="279"/>
                  </a:cubicBezTo>
                  <a:cubicBezTo>
                    <a:pt x="47" y="289"/>
                    <a:pt x="28" y="307"/>
                    <a:pt x="28" y="326"/>
                  </a:cubicBezTo>
                  <a:cubicBezTo>
                    <a:pt x="28" y="335"/>
                    <a:pt x="19" y="344"/>
                    <a:pt x="19" y="372"/>
                  </a:cubicBezTo>
                  <a:cubicBezTo>
                    <a:pt x="28" y="354"/>
                    <a:pt x="47" y="335"/>
                    <a:pt x="56" y="326"/>
                  </a:cubicBezTo>
                  <a:cubicBezTo>
                    <a:pt x="66" y="307"/>
                    <a:pt x="66" y="289"/>
                    <a:pt x="75" y="279"/>
                  </a:cubicBezTo>
                  <a:cubicBezTo>
                    <a:pt x="93" y="242"/>
                    <a:pt x="103" y="205"/>
                    <a:pt x="103" y="177"/>
                  </a:cubicBezTo>
                  <a:cubicBezTo>
                    <a:pt x="103" y="140"/>
                    <a:pt x="103" y="103"/>
                    <a:pt x="75" y="66"/>
                  </a:cubicBezTo>
                  <a:cubicBezTo>
                    <a:pt x="56" y="47"/>
                    <a:pt x="2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50"/>
            <p:cNvSpPr/>
            <p:nvPr/>
          </p:nvSpPr>
          <p:spPr>
            <a:xfrm>
              <a:off x="4581825" y="3149675"/>
              <a:ext cx="4200" cy="8400"/>
            </a:xfrm>
            <a:custGeom>
              <a:rect b="b" l="l" r="r" t="t"/>
              <a:pathLst>
                <a:path extrusionOk="0" h="336" w="168">
                  <a:moveTo>
                    <a:pt x="168" y="1"/>
                  </a:moveTo>
                  <a:cubicBezTo>
                    <a:pt x="140" y="38"/>
                    <a:pt x="131" y="57"/>
                    <a:pt x="121" y="94"/>
                  </a:cubicBezTo>
                  <a:cubicBezTo>
                    <a:pt x="112" y="112"/>
                    <a:pt x="93" y="150"/>
                    <a:pt x="84" y="177"/>
                  </a:cubicBezTo>
                  <a:lnTo>
                    <a:pt x="47" y="252"/>
                  </a:lnTo>
                  <a:cubicBezTo>
                    <a:pt x="38" y="280"/>
                    <a:pt x="10" y="317"/>
                    <a:pt x="1" y="335"/>
                  </a:cubicBezTo>
                  <a:cubicBezTo>
                    <a:pt x="28" y="326"/>
                    <a:pt x="47" y="289"/>
                    <a:pt x="75" y="270"/>
                  </a:cubicBezTo>
                  <a:cubicBezTo>
                    <a:pt x="93" y="242"/>
                    <a:pt x="112" y="224"/>
                    <a:pt x="121" y="187"/>
                  </a:cubicBezTo>
                  <a:cubicBezTo>
                    <a:pt x="140" y="131"/>
                    <a:pt x="15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50"/>
            <p:cNvSpPr/>
            <p:nvPr/>
          </p:nvSpPr>
          <p:spPr>
            <a:xfrm>
              <a:off x="4580425" y="3156650"/>
              <a:ext cx="5600" cy="6775"/>
            </a:xfrm>
            <a:custGeom>
              <a:rect b="b" l="l" r="r" t="t"/>
              <a:pathLst>
                <a:path extrusionOk="0" h="271" w="224">
                  <a:moveTo>
                    <a:pt x="224" y="1"/>
                  </a:moveTo>
                  <a:cubicBezTo>
                    <a:pt x="177" y="47"/>
                    <a:pt x="140" y="93"/>
                    <a:pt x="103" y="131"/>
                  </a:cubicBezTo>
                  <a:lnTo>
                    <a:pt x="1" y="270"/>
                  </a:lnTo>
                  <a:cubicBezTo>
                    <a:pt x="38" y="251"/>
                    <a:pt x="57" y="242"/>
                    <a:pt x="84" y="224"/>
                  </a:cubicBezTo>
                  <a:cubicBezTo>
                    <a:pt x="103" y="196"/>
                    <a:pt x="122" y="177"/>
                    <a:pt x="140" y="149"/>
                  </a:cubicBezTo>
                  <a:cubicBezTo>
                    <a:pt x="168" y="131"/>
                    <a:pt x="177" y="103"/>
                    <a:pt x="187" y="84"/>
                  </a:cubicBezTo>
                  <a:cubicBezTo>
                    <a:pt x="196" y="56"/>
                    <a:pt x="215" y="38"/>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50"/>
            <p:cNvSpPr/>
            <p:nvPr/>
          </p:nvSpPr>
          <p:spPr>
            <a:xfrm>
              <a:off x="4581825" y="3148975"/>
              <a:ext cx="2825" cy="5375"/>
            </a:xfrm>
            <a:custGeom>
              <a:rect b="b" l="l" r="r" t="t"/>
              <a:pathLst>
                <a:path extrusionOk="0" h="215" w="113">
                  <a:moveTo>
                    <a:pt x="93" y="1"/>
                  </a:moveTo>
                  <a:cubicBezTo>
                    <a:pt x="75" y="38"/>
                    <a:pt x="47" y="75"/>
                    <a:pt x="38" y="94"/>
                  </a:cubicBezTo>
                  <a:cubicBezTo>
                    <a:pt x="28" y="131"/>
                    <a:pt x="19" y="168"/>
                    <a:pt x="1" y="215"/>
                  </a:cubicBezTo>
                  <a:cubicBezTo>
                    <a:pt x="47" y="187"/>
                    <a:pt x="75" y="159"/>
                    <a:pt x="84" y="122"/>
                  </a:cubicBezTo>
                  <a:cubicBezTo>
                    <a:pt x="84" y="112"/>
                    <a:pt x="93" y="85"/>
                    <a:pt x="93" y="66"/>
                  </a:cubicBezTo>
                  <a:cubicBezTo>
                    <a:pt x="112" y="47"/>
                    <a:pt x="112" y="29"/>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50"/>
            <p:cNvSpPr/>
            <p:nvPr/>
          </p:nvSpPr>
          <p:spPr>
            <a:xfrm>
              <a:off x="4550475" y="3181050"/>
              <a:ext cx="8150" cy="3400"/>
            </a:xfrm>
            <a:custGeom>
              <a:rect b="b" l="l" r="r" t="t"/>
              <a:pathLst>
                <a:path extrusionOk="0" h="136" w="326">
                  <a:moveTo>
                    <a:pt x="325" y="0"/>
                  </a:moveTo>
                  <a:lnTo>
                    <a:pt x="325" y="0"/>
                  </a:lnTo>
                  <a:cubicBezTo>
                    <a:pt x="270" y="19"/>
                    <a:pt x="223" y="37"/>
                    <a:pt x="168" y="56"/>
                  </a:cubicBezTo>
                  <a:cubicBezTo>
                    <a:pt x="121" y="84"/>
                    <a:pt x="65" y="102"/>
                    <a:pt x="0" y="130"/>
                  </a:cubicBezTo>
                  <a:cubicBezTo>
                    <a:pt x="14" y="134"/>
                    <a:pt x="26" y="136"/>
                    <a:pt x="37" y="136"/>
                  </a:cubicBezTo>
                  <a:cubicBezTo>
                    <a:pt x="57" y="136"/>
                    <a:pt x="72" y="129"/>
                    <a:pt x="84" y="112"/>
                  </a:cubicBezTo>
                  <a:cubicBezTo>
                    <a:pt x="121" y="102"/>
                    <a:pt x="158" y="102"/>
                    <a:pt x="177" y="93"/>
                  </a:cubicBezTo>
                  <a:cubicBezTo>
                    <a:pt x="233" y="84"/>
                    <a:pt x="298"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50"/>
            <p:cNvSpPr/>
            <p:nvPr/>
          </p:nvSpPr>
          <p:spPr>
            <a:xfrm>
              <a:off x="4552800" y="3178725"/>
              <a:ext cx="6050" cy="2800"/>
            </a:xfrm>
            <a:custGeom>
              <a:rect b="b" l="l" r="r" t="t"/>
              <a:pathLst>
                <a:path extrusionOk="0" h="112" w="242">
                  <a:moveTo>
                    <a:pt x="242" y="0"/>
                  </a:moveTo>
                  <a:cubicBezTo>
                    <a:pt x="223" y="0"/>
                    <a:pt x="205" y="10"/>
                    <a:pt x="177" y="19"/>
                  </a:cubicBezTo>
                  <a:cubicBezTo>
                    <a:pt x="158" y="28"/>
                    <a:pt x="140" y="47"/>
                    <a:pt x="121" y="56"/>
                  </a:cubicBezTo>
                  <a:cubicBezTo>
                    <a:pt x="84" y="65"/>
                    <a:pt x="47" y="93"/>
                    <a:pt x="0" y="112"/>
                  </a:cubicBezTo>
                  <a:lnTo>
                    <a:pt x="75" y="112"/>
                  </a:lnTo>
                  <a:cubicBezTo>
                    <a:pt x="93" y="112"/>
                    <a:pt x="121" y="102"/>
                    <a:pt x="140" y="93"/>
                  </a:cubicBezTo>
                  <a:cubicBezTo>
                    <a:pt x="186" y="65"/>
                    <a:pt x="223"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50"/>
            <p:cNvSpPr/>
            <p:nvPr/>
          </p:nvSpPr>
          <p:spPr>
            <a:xfrm>
              <a:off x="4554650" y="3172675"/>
              <a:ext cx="3750" cy="5825"/>
            </a:xfrm>
            <a:custGeom>
              <a:rect b="b" l="l" r="r" t="t"/>
              <a:pathLst>
                <a:path extrusionOk="0" h="233" w="150">
                  <a:moveTo>
                    <a:pt x="149" y="1"/>
                  </a:moveTo>
                  <a:lnTo>
                    <a:pt x="149" y="1"/>
                  </a:lnTo>
                  <a:cubicBezTo>
                    <a:pt x="112" y="29"/>
                    <a:pt x="84" y="66"/>
                    <a:pt x="56" y="103"/>
                  </a:cubicBezTo>
                  <a:cubicBezTo>
                    <a:pt x="38" y="149"/>
                    <a:pt x="10" y="186"/>
                    <a:pt x="1" y="233"/>
                  </a:cubicBezTo>
                  <a:cubicBezTo>
                    <a:pt x="38" y="196"/>
                    <a:pt x="66" y="159"/>
                    <a:pt x="93" y="121"/>
                  </a:cubicBezTo>
                  <a:cubicBezTo>
                    <a:pt x="103" y="103"/>
                    <a:pt x="112" y="94"/>
                    <a:pt x="131" y="66"/>
                  </a:cubicBezTo>
                  <a:cubicBezTo>
                    <a:pt x="140" y="47"/>
                    <a:pt x="149" y="1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50"/>
            <p:cNvSpPr/>
            <p:nvPr/>
          </p:nvSpPr>
          <p:spPr>
            <a:xfrm>
              <a:off x="4558375" y="3173375"/>
              <a:ext cx="4650" cy="3975"/>
            </a:xfrm>
            <a:custGeom>
              <a:rect b="b" l="l" r="r" t="t"/>
              <a:pathLst>
                <a:path extrusionOk="0" h="159" w="186">
                  <a:moveTo>
                    <a:pt x="186" y="1"/>
                  </a:moveTo>
                  <a:cubicBezTo>
                    <a:pt x="140" y="19"/>
                    <a:pt x="121" y="38"/>
                    <a:pt x="84" y="66"/>
                  </a:cubicBezTo>
                  <a:cubicBezTo>
                    <a:pt x="47" y="84"/>
                    <a:pt x="28" y="121"/>
                    <a:pt x="0" y="158"/>
                  </a:cubicBezTo>
                  <a:cubicBezTo>
                    <a:pt x="37" y="140"/>
                    <a:pt x="75" y="121"/>
                    <a:pt x="102" y="93"/>
                  </a:cubicBezTo>
                  <a:cubicBezTo>
                    <a:pt x="140" y="75"/>
                    <a:pt x="167" y="38"/>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50"/>
            <p:cNvSpPr/>
            <p:nvPr/>
          </p:nvSpPr>
          <p:spPr>
            <a:xfrm>
              <a:off x="4561625" y="3174525"/>
              <a:ext cx="6050" cy="5150"/>
            </a:xfrm>
            <a:custGeom>
              <a:rect b="b" l="l" r="r" t="t"/>
              <a:pathLst>
                <a:path extrusionOk="0" h="206" w="242">
                  <a:moveTo>
                    <a:pt x="242" y="1"/>
                  </a:moveTo>
                  <a:cubicBezTo>
                    <a:pt x="186" y="29"/>
                    <a:pt x="149" y="47"/>
                    <a:pt x="102" y="85"/>
                  </a:cubicBezTo>
                  <a:cubicBezTo>
                    <a:pt x="65" y="122"/>
                    <a:pt x="37" y="159"/>
                    <a:pt x="0" y="205"/>
                  </a:cubicBezTo>
                  <a:cubicBezTo>
                    <a:pt x="47" y="187"/>
                    <a:pt x="93" y="159"/>
                    <a:pt x="140" y="122"/>
                  </a:cubicBezTo>
                  <a:cubicBezTo>
                    <a:pt x="177" y="85"/>
                    <a:pt x="205" y="47"/>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50"/>
            <p:cNvSpPr/>
            <p:nvPr/>
          </p:nvSpPr>
          <p:spPr>
            <a:xfrm>
              <a:off x="4534200" y="3130875"/>
              <a:ext cx="3975" cy="9075"/>
            </a:xfrm>
            <a:custGeom>
              <a:rect b="b" l="l" r="r" t="t"/>
              <a:pathLst>
                <a:path extrusionOk="0" h="363" w="159">
                  <a:moveTo>
                    <a:pt x="159" y="0"/>
                  </a:moveTo>
                  <a:lnTo>
                    <a:pt x="159" y="0"/>
                  </a:lnTo>
                  <a:cubicBezTo>
                    <a:pt x="122" y="19"/>
                    <a:pt x="94" y="47"/>
                    <a:pt x="85" y="65"/>
                  </a:cubicBezTo>
                  <a:cubicBezTo>
                    <a:pt x="75" y="103"/>
                    <a:pt x="47" y="121"/>
                    <a:pt x="38" y="158"/>
                  </a:cubicBezTo>
                  <a:cubicBezTo>
                    <a:pt x="20" y="223"/>
                    <a:pt x="1" y="298"/>
                    <a:pt x="20" y="363"/>
                  </a:cubicBezTo>
                  <a:cubicBezTo>
                    <a:pt x="20" y="335"/>
                    <a:pt x="29" y="307"/>
                    <a:pt x="38" y="279"/>
                  </a:cubicBezTo>
                  <a:cubicBezTo>
                    <a:pt x="47" y="242"/>
                    <a:pt x="66" y="214"/>
                    <a:pt x="75" y="186"/>
                  </a:cubicBezTo>
                  <a:cubicBezTo>
                    <a:pt x="94" y="112"/>
                    <a:pt x="131" y="5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50"/>
            <p:cNvSpPr/>
            <p:nvPr/>
          </p:nvSpPr>
          <p:spPr>
            <a:xfrm>
              <a:off x="4535375" y="3134825"/>
              <a:ext cx="2350" cy="8150"/>
            </a:xfrm>
            <a:custGeom>
              <a:rect b="b" l="l" r="r" t="t"/>
              <a:pathLst>
                <a:path extrusionOk="0" h="326" w="94">
                  <a:moveTo>
                    <a:pt x="93" y="0"/>
                  </a:moveTo>
                  <a:cubicBezTo>
                    <a:pt x="75" y="28"/>
                    <a:pt x="65" y="47"/>
                    <a:pt x="65" y="75"/>
                  </a:cubicBezTo>
                  <a:cubicBezTo>
                    <a:pt x="47" y="93"/>
                    <a:pt x="38" y="130"/>
                    <a:pt x="28" y="149"/>
                  </a:cubicBezTo>
                  <a:cubicBezTo>
                    <a:pt x="0" y="214"/>
                    <a:pt x="0" y="270"/>
                    <a:pt x="28" y="325"/>
                  </a:cubicBezTo>
                  <a:lnTo>
                    <a:pt x="38" y="242"/>
                  </a:lnTo>
                  <a:cubicBezTo>
                    <a:pt x="47" y="223"/>
                    <a:pt x="47" y="186"/>
                    <a:pt x="65" y="167"/>
                  </a:cubicBezTo>
                  <a:cubicBezTo>
                    <a:pt x="75" y="121"/>
                    <a:pt x="84" y="56"/>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50"/>
            <p:cNvSpPr/>
            <p:nvPr/>
          </p:nvSpPr>
          <p:spPr>
            <a:xfrm>
              <a:off x="4537475" y="3139700"/>
              <a:ext cx="1175" cy="9300"/>
            </a:xfrm>
            <a:custGeom>
              <a:rect b="b" l="l" r="r" t="t"/>
              <a:pathLst>
                <a:path extrusionOk="0" h="372" w="47">
                  <a:moveTo>
                    <a:pt x="46" y="0"/>
                  </a:moveTo>
                  <a:cubicBezTo>
                    <a:pt x="9" y="65"/>
                    <a:pt x="0" y="121"/>
                    <a:pt x="0" y="186"/>
                  </a:cubicBezTo>
                  <a:lnTo>
                    <a:pt x="0" y="279"/>
                  </a:lnTo>
                  <a:cubicBezTo>
                    <a:pt x="0" y="316"/>
                    <a:pt x="9" y="353"/>
                    <a:pt x="28" y="372"/>
                  </a:cubicBezTo>
                  <a:lnTo>
                    <a:pt x="37" y="279"/>
                  </a:lnTo>
                  <a:cubicBezTo>
                    <a:pt x="37" y="251"/>
                    <a:pt x="46" y="223"/>
                    <a:pt x="46" y="186"/>
                  </a:cubicBezTo>
                  <a:lnTo>
                    <a:pt x="4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50"/>
            <p:cNvSpPr/>
            <p:nvPr/>
          </p:nvSpPr>
          <p:spPr>
            <a:xfrm>
              <a:off x="4534200" y="3146425"/>
              <a:ext cx="1425" cy="9325"/>
            </a:xfrm>
            <a:custGeom>
              <a:rect b="b" l="l" r="r" t="t"/>
              <a:pathLst>
                <a:path extrusionOk="0" h="373" w="57">
                  <a:moveTo>
                    <a:pt x="20" y="1"/>
                  </a:moveTo>
                  <a:cubicBezTo>
                    <a:pt x="1" y="57"/>
                    <a:pt x="1" y="131"/>
                    <a:pt x="20" y="187"/>
                  </a:cubicBezTo>
                  <a:cubicBezTo>
                    <a:pt x="20" y="224"/>
                    <a:pt x="20" y="242"/>
                    <a:pt x="29" y="280"/>
                  </a:cubicBezTo>
                  <a:cubicBezTo>
                    <a:pt x="29" y="317"/>
                    <a:pt x="38" y="354"/>
                    <a:pt x="57" y="372"/>
                  </a:cubicBezTo>
                  <a:lnTo>
                    <a:pt x="57" y="280"/>
                  </a:lnTo>
                  <a:cubicBezTo>
                    <a:pt x="47" y="242"/>
                    <a:pt x="47" y="224"/>
                    <a:pt x="47" y="187"/>
                  </a:cubicBezTo>
                  <a:cubicBezTo>
                    <a:pt x="38" y="122"/>
                    <a:pt x="38" y="57"/>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50"/>
            <p:cNvSpPr/>
            <p:nvPr/>
          </p:nvSpPr>
          <p:spPr>
            <a:xfrm>
              <a:off x="4537000" y="3153175"/>
              <a:ext cx="1175" cy="9300"/>
            </a:xfrm>
            <a:custGeom>
              <a:rect b="b" l="l" r="r" t="t"/>
              <a:pathLst>
                <a:path extrusionOk="0" h="372" w="47">
                  <a:moveTo>
                    <a:pt x="28" y="0"/>
                  </a:moveTo>
                  <a:cubicBezTo>
                    <a:pt x="10" y="65"/>
                    <a:pt x="0" y="130"/>
                    <a:pt x="0" y="186"/>
                  </a:cubicBezTo>
                  <a:lnTo>
                    <a:pt x="0" y="279"/>
                  </a:lnTo>
                  <a:cubicBezTo>
                    <a:pt x="10" y="316"/>
                    <a:pt x="10" y="344"/>
                    <a:pt x="28" y="372"/>
                  </a:cubicBezTo>
                  <a:lnTo>
                    <a:pt x="28" y="279"/>
                  </a:lnTo>
                  <a:lnTo>
                    <a:pt x="28" y="186"/>
                  </a:lnTo>
                  <a:cubicBezTo>
                    <a:pt x="28" y="130"/>
                    <a:pt x="47" y="6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50"/>
            <p:cNvSpPr/>
            <p:nvPr/>
          </p:nvSpPr>
          <p:spPr>
            <a:xfrm>
              <a:off x="4556275" y="3142475"/>
              <a:ext cx="1875" cy="3750"/>
            </a:xfrm>
            <a:custGeom>
              <a:rect b="b" l="l" r="r" t="t"/>
              <a:pathLst>
                <a:path extrusionOk="0" h="150" w="75">
                  <a:moveTo>
                    <a:pt x="66" y="1"/>
                  </a:moveTo>
                  <a:cubicBezTo>
                    <a:pt x="38" y="19"/>
                    <a:pt x="28" y="57"/>
                    <a:pt x="19" y="66"/>
                  </a:cubicBezTo>
                  <a:cubicBezTo>
                    <a:pt x="19" y="94"/>
                    <a:pt x="1" y="112"/>
                    <a:pt x="19" y="149"/>
                  </a:cubicBezTo>
                  <a:cubicBezTo>
                    <a:pt x="38" y="140"/>
                    <a:pt x="47" y="103"/>
                    <a:pt x="66" y="75"/>
                  </a:cubicBezTo>
                  <a:cubicBezTo>
                    <a:pt x="66" y="57"/>
                    <a:pt x="75" y="29"/>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50"/>
            <p:cNvSpPr/>
            <p:nvPr/>
          </p:nvSpPr>
          <p:spPr>
            <a:xfrm>
              <a:off x="4559075" y="3139700"/>
              <a:ext cx="1400" cy="4425"/>
            </a:xfrm>
            <a:custGeom>
              <a:rect b="b" l="l" r="r" t="t"/>
              <a:pathLst>
                <a:path extrusionOk="0" h="177" w="56">
                  <a:moveTo>
                    <a:pt x="47" y="0"/>
                  </a:moveTo>
                  <a:cubicBezTo>
                    <a:pt x="19" y="28"/>
                    <a:pt x="9" y="47"/>
                    <a:pt x="9" y="84"/>
                  </a:cubicBezTo>
                  <a:cubicBezTo>
                    <a:pt x="0" y="121"/>
                    <a:pt x="0" y="140"/>
                    <a:pt x="9" y="177"/>
                  </a:cubicBezTo>
                  <a:cubicBezTo>
                    <a:pt x="28" y="158"/>
                    <a:pt x="28" y="121"/>
                    <a:pt x="47" y="93"/>
                  </a:cubicBezTo>
                  <a:cubicBezTo>
                    <a:pt x="56" y="65"/>
                    <a:pt x="56" y="38"/>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50"/>
            <p:cNvSpPr/>
            <p:nvPr/>
          </p:nvSpPr>
          <p:spPr>
            <a:xfrm>
              <a:off x="4538400" y="3166175"/>
              <a:ext cx="1400" cy="6075"/>
            </a:xfrm>
            <a:custGeom>
              <a:rect b="b" l="l" r="r" t="t"/>
              <a:pathLst>
                <a:path extrusionOk="0" h="243" w="56">
                  <a:moveTo>
                    <a:pt x="9" y="1"/>
                  </a:moveTo>
                  <a:cubicBezTo>
                    <a:pt x="0" y="47"/>
                    <a:pt x="0" y="93"/>
                    <a:pt x="9" y="131"/>
                  </a:cubicBezTo>
                  <a:cubicBezTo>
                    <a:pt x="9" y="140"/>
                    <a:pt x="9" y="168"/>
                    <a:pt x="19" y="186"/>
                  </a:cubicBezTo>
                  <a:cubicBezTo>
                    <a:pt x="37" y="214"/>
                    <a:pt x="47" y="233"/>
                    <a:pt x="56" y="242"/>
                  </a:cubicBezTo>
                  <a:cubicBezTo>
                    <a:pt x="56" y="196"/>
                    <a:pt x="56" y="168"/>
                    <a:pt x="47" y="121"/>
                  </a:cubicBezTo>
                  <a:cubicBezTo>
                    <a:pt x="47" y="84"/>
                    <a:pt x="37" y="3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50"/>
            <p:cNvSpPr/>
            <p:nvPr/>
          </p:nvSpPr>
          <p:spPr>
            <a:xfrm>
              <a:off x="4579975" y="3210525"/>
              <a:ext cx="58550" cy="60275"/>
            </a:xfrm>
            <a:custGeom>
              <a:rect b="b" l="l" r="r" t="t"/>
              <a:pathLst>
                <a:path extrusionOk="0" h="2411" w="2342">
                  <a:moveTo>
                    <a:pt x="1314" y="1"/>
                  </a:moveTo>
                  <a:cubicBezTo>
                    <a:pt x="1171" y="1"/>
                    <a:pt x="1048" y="127"/>
                    <a:pt x="985" y="261"/>
                  </a:cubicBezTo>
                  <a:cubicBezTo>
                    <a:pt x="911" y="391"/>
                    <a:pt x="883" y="540"/>
                    <a:pt x="799" y="670"/>
                  </a:cubicBezTo>
                  <a:cubicBezTo>
                    <a:pt x="771" y="512"/>
                    <a:pt x="753" y="373"/>
                    <a:pt x="678" y="252"/>
                  </a:cubicBezTo>
                  <a:cubicBezTo>
                    <a:pt x="611" y="133"/>
                    <a:pt x="488" y="45"/>
                    <a:pt x="361" y="45"/>
                  </a:cubicBezTo>
                  <a:cubicBezTo>
                    <a:pt x="349" y="45"/>
                    <a:pt x="337" y="46"/>
                    <a:pt x="325" y="48"/>
                  </a:cubicBezTo>
                  <a:cubicBezTo>
                    <a:pt x="93" y="85"/>
                    <a:pt x="10" y="373"/>
                    <a:pt x="10" y="605"/>
                  </a:cubicBezTo>
                  <a:cubicBezTo>
                    <a:pt x="0" y="1190"/>
                    <a:pt x="121" y="1766"/>
                    <a:pt x="390" y="2277"/>
                  </a:cubicBezTo>
                  <a:cubicBezTo>
                    <a:pt x="436" y="2378"/>
                    <a:pt x="530" y="2410"/>
                    <a:pt x="628" y="2410"/>
                  </a:cubicBezTo>
                  <a:cubicBezTo>
                    <a:pt x="712" y="2410"/>
                    <a:pt x="800" y="2387"/>
                    <a:pt x="864" y="2361"/>
                  </a:cubicBezTo>
                  <a:cubicBezTo>
                    <a:pt x="1394" y="2157"/>
                    <a:pt x="1868" y="1831"/>
                    <a:pt x="2165" y="1367"/>
                  </a:cubicBezTo>
                  <a:cubicBezTo>
                    <a:pt x="2258" y="1227"/>
                    <a:pt x="2342" y="1060"/>
                    <a:pt x="2342" y="884"/>
                  </a:cubicBezTo>
                  <a:cubicBezTo>
                    <a:pt x="2342" y="716"/>
                    <a:pt x="2230" y="531"/>
                    <a:pt x="2063" y="493"/>
                  </a:cubicBezTo>
                  <a:cubicBezTo>
                    <a:pt x="2041" y="489"/>
                    <a:pt x="2019" y="487"/>
                    <a:pt x="1997" y="487"/>
                  </a:cubicBezTo>
                  <a:cubicBezTo>
                    <a:pt x="1836" y="487"/>
                    <a:pt x="1684" y="602"/>
                    <a:pt x="1561" y="716"/>
                  </a:cubicBezTo>
                  <a:cubicBezTo>
                    <a:pt x="1598" y="586"/>
                    <a:pt x="1635" y="438"/>
                    <a:pt x="1608" y="298"/>
                  </a:cubicBezTo>
                  <a:cubicBezTo>
                    <a:pt x="1589" y="159"/>
                    <a:pt x="1468" y="20"/>
                    <a:pt x="1329" y="1"/>
                  </a:cubicBezTo>
                  <a:cubicBezTo>
                    <a:pt x="1324" y="1"/>
                    <a:pt x="1319" y="1"/>
                    <a:pt x="131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50"/>
            <p:cNvSpPr/>
            <p:nvPr/>
          </p:nvSpPr>
          <p:spPr>
            <a:xfrm>
              <a:off x="4579975" y="3209850"/>
              <a:ext cx="58775" cy="60725"/>
            </a:xfrm>
            <a:custGeom>
              <a:rect b="b" l="l" r="r" t="t"/>
              <a:pathLst>
                <a:path extrusionOk="0" h="2429" w="2351">
                  <a:moveTo>
                    <a:pt x="400" y="2295"/>
                  </a:moveTo>
                  <a:cubicBezTo>
                    <a:pt x="409" y="2332"/>
                    <a:pt x="437" y="2369"/>
                    <a:pt x="474" y="2388"/>
                  </a:cubicBezTo>
                  <a:cubicBezTo>
                    <a:pt x="446" y="2369"/>
                    <a:pt x="409" y="2332"/>
                    <a:pt x="400" y="2295"/>
                  </a:cubicBezTo>
                  <a:close/>
                  <a:moveTo>
                    <a:pt x="474" y="2388"/>
                  </a:moveTo>
                  <a:cubicBezTo>
                    <a:pt x="502" y="2416"/>
                    <a:pt x="539" y="2425"/>
                    <a:pt x="586" y="2425"/>
                  </a:cubicBezTo>
                  <a:cubicBezTo>
                    <a:pt x="548" y="2425"/>
                    <a:pt x="502" y="2416"/>
                    <a:pt x="474" y="2388"/>
                  </a:cubicBezTo>
                  <a:close/>
                  <a:moveTo>
                    <a:pt x="1320" y="0"/>
                  </a:moveTo>
                  <a:cubicBezTo>
                    <a:pt x="1236" y="0"/>
                    <a:pt x="1162" y="47"/>
                    <a:pt x="1097" y="93"/>
                  </a:cubicBezTo>
                  <a:cubicBezTo>
                    <a:pt x="1041" y="149"/>
                    <a:pt x="994" y="205"/>
                    <a:pt x="957" y="279"/>
                  </a:cubicBezTo>
                  <a:cubicBezTo>
                    <a:pt x="911" y="381"/>
                    <a:pt x="874" y="493"/>
                    <a:pt x="836" y="586"/>
                  </a:cubicBezTo>
                  <a:cubicBezTo>
                    <a:pt x="809" y="483"/>
                    <a:pt x="781" y="381"/>
                    <a:pt x="725" y="288"/>
                  </a:cubicBezTo>
                  <a:cubicBezTo>
                    <a:pt x="697" y="232"/>
                    <a:pt x="641" y="167"/>
                    <a:pt x="576" y="121"/>
                  </a:cubicBezTo>
                  <a:cubicBezTo>
                    <a:pt x="521" y="75"/>
                    <a:pt x="446" y="56"/>
                    <a:pt x="372" y="56"/>
                  </a:cubicBezTo>
                  <a:cubicBezTo>
                    <a:pt x="298" y="56"/>
                    <a:pt x="214" y="93"/>
                    <a:pt x="167" y="140"/>
                  </a:cubicBezTo>
                  <a:cubicBezTo>
                    <a:pt x="112" y="186"/>
                    <a:pt x="75" y="251"/>
                    <a:pt x="56" y="325"/>
                  </a:cubicBezTo>
                  <a:cubicBezTo>
                    <a:pt x="10" y="446"/>
                    <a:pt x="0" y="604"/>
                    <a:pt x="10" y="725"/>
                  </a:cubicBezTo>
                  <a:cubicBezTo>
                    <a:pt x="19" y="1004"/>
                    <a:pt x="56" y="1273"/>
                    <a:pt x="121" y="1542"/>
                  </a:cubicBezTo>
                  <a:cubicBezTo>
                    <a:pt x="195" y="1812"/>
                    <a:pt x="288" y="2063"/>
                    <a:pt x="409" y="2304"/>
                  </a:cubicBezTo>
                  <a:cubicBezTo>
                    <a:pt x="288" y="2063"/>
                    <a:pt x="195" y="1812"/>
                    <a:pt x="130" y="1542"/>
                  </a:cubicBezTo>
                  <a:cubicBezTo>
                    <a:pt x="75" y="1273"/>
                    <a:pt x="37" y="1004"/>
                    <a:pt x="37" y="725"/>
                  </a:cubicBezTo>
                  <a:cubicBezTo>
                    <a:pt x="37" y="586"/>
                    <a:pt x="56" y="465"/>
                    <a:pt x="102" y="335"/>
                  </a:cubicBezTo>
                  <a:cubicBezTo>
                    <a:pt x="121" y="279"/>
                    <a:pt x="158" y="214"/>
                    <a:pt x="205" y="167"/>
                  </a:cubicBezTo>
                  <a:cubicBezTo>
                    <a:pt x="251" y="121"/>
                    <a:pt x="307" y="102"/>
                    <a:pt x="381" y="102"/>
                  </a:cubicBezTo>
                  <a:cubicBezTo>
                    <a:pt x="437" y="102"/>
                    <a:pt x="502" y="121"/>
                    <a:pt x="548" y="158"/>
                  </a:cubicBezTo>
                  <a:cubicBezTo>
                    <a:pt x="604" y="195"/>
                    <a:pt x="641" y="251"/>
                    <a:pt x="678" y="297"/>
                  </a:cubicBezTo>
                  <a:cubicBezTo>
                    <a:pt x="734" y="418"/>
                    <a:pt x="762" y="558"/>
                    <a:pt x="771" y="678"/>
                  </a:cubicBezTo>
                  <a:lnTo>
                    <a:pt x="781" y="771"/>
                  </a:lnTo>
                  <a:lnTo>
                    <a:pt x="846" y="706"/>
                  </a:lnTo>
                  <a:cubicBezTo>
                    <a:pt x="939" y="576"/>
                    <a:pt x="966" y="428"/>
                    <a:pt x="1032" y="297"/>
                  </a:cubicBezTo>
                  <a:cubicBezTo>
                    <a:pt x="1059" y="242"/>
                    <a:pt x="1097" y="186"/>
                    <a:pt x="1143" y="140"/>
                  </a:cubicBezTo>
                  <a:cubicBezTo>
                    <a:pt x="1189" y="93"/>
                    <a:pt x="1245" y="65"/>
                    <a:pt x="1320" y="65"/>
                  </a:cubicBezTo>
                  <a:cubicBezTo>
                    <a:pt x="1375" y="65"/>
                    <a:pt x="1431" y="93"/>
                    <a:pt x="1477" y="140"/>
                  </a:cubicBezTo>
                  <a:cubicBezTo>
                    <a:pt x="1524" y="186"/>
                    <a:pt x="1561" y="242"/>
                    <a:pt x="1570" y="307"/>
                  </a:cubicBezTo>
                  <a:cubicBezTo>
                    <a:pt x="1598" y="437"/>
                    <a:pt x="1561" y="586"/>
                    <a:pt x="1524" y="725"/>
                  </a:cubicBezTo>
                  <a:lnTo>
                    <a:pt x="1496" y="855"/>
                  </a:lnTo>
                  <a:lnTo>
                    <a:pt x="1598" y="762"/>
                  </a:lnTo>
                  <a:cubicBezTo>
                    <a:pt x="1654" y="716"/>
                    <a:pt x="1710" y="660"/>
                    <a:pt x="1784" y="623"/>
                  </a:cubicBezTo>
                  <a:cubicBezTo>
                    <a:pt x="1840" y="576"/>
                    <a:pt x="1914" y="558"/>
                    <a:pt x="1979" y="539"/>
                  </a:cubicBezTo>
                  <a:cubicBezTo>
                    <a:pt x="1989" y="538"/>
                    <a:pt x="1998" y="537"/>
                    <a:pt x="2008" y="537"/>
                  </a:cubicBezTo>
                  <a:cubicBezTo>
                    <a:pt x="2070" y="537"/>
                    <a:pt x="2126" y="564"/>
                    <a:pt x="2174" y="604"/>
                  </a:cubicBezTo>
                  <a:cubicBezTo>
                    <a:pt x="2239" y="651"/>
                    <a:pt x="2267" y="706"/>
                    <a:pt x="2295" y="771"/>
                  </a:cubicBezTo>
                  <a:cubicBezTo>
                    <a:pt x="2314" y="846"/>
                    <a:pt x="2314" y="911"/>
                    <a:pt x="2304" y="994"/>
                  </a:cubicBezTo>
                  <a:cubicBezTo>
                    <a:pt x="2295" y="1069"/>
                    <a:pt x="2267" y="1143"/>
                    <a:pt x="2239" y="1217"/>
                  </a:cubicBezTo>
                  <a:cubicBezTo>
                    <a:pt x="2202" y="1282"/>
                    <a:pt x="2165" y="1357"/>
                    <a:pt x="2119" y="1412"/>
                  </a:cubicBezTo>
                  <a:cubicBezTo>
                    <a:pt x="2072" y="1487"/>
                    <a:pt x="2026" y="1542"/>
                    <a:pt x="1979" y="1598"/>
                  </a:cubicBezTo>
                  <a:cubicBezTo>
                    <a:pt x="1784" y="1840"/>
                    <a:pt x="1524" y="2044"/>
                    <a:pt x="1245" y="2193"/>
                  </a:cubicBezTo>
                  <a:cubicBezTo>
                    <a:pt x="1106" y="2276"/>
                    <a:pt x="966" y="2332"/>
                    <a:pt x="818" y="2388"/>
                  </a:cubicBezTo>
                  <a:cubicBezTo>
                    <a:pt x="753" y="2416"/>
                    <a:pt x="669" y="2425"/>
                    <a:pt x="586" y="2425"/>
                  </a:cubicBezTo>
                  <a:cubicBezTo>
                    <a:pt x="606" y="2427"/>
                    <a:pt x="627" y="2429"/>
                    <a:pt x="648" y="2429"/>
                  </a:cubicBezTo>
                  <a:cubicBezTo>
                    <a:pt x="710" y="2429"/>
                    <a:pt x="769" y="2418"/>
                    <a:pt x="818" y="2397"/>
                  </a:cubicBezTo>
                  <a:cubicBezTo>
                    <a:pt x="966" y="2341"/>
                    <a:pt x="1106" y="2286"/>
                    <a:pt x="1245" y="2202"/>
                  </a:cubicBezTo>
                  <a:cubicBezTo>
                    <a:pt x="1524" y="2053"/>
                    <a:pt x="1784" y="1868"/>
                    <a:pt x="1988" y="1626"/>
                  </a:cubicBezTo>
                  <a:cubicBezTo>
                    <a:pt x="2035" y="1561"/>
                    <a:pt x="2100" y="1505"/>
                    <a:pt x="2146" y="1440"/>
                  </a:cubicBezTo>
                  <a:cubicBezTo>
                    <a:pt x="2193" y="1366"/>
                    <a:pt x="2239" y="1310"/>
                    <a:pt x="2267" y="1227"/>
                  </a:cubicBezTo>
                  <a:cubicBezTo>
                    <a:pt x="2304" y="1180"/>
                    <a:pt x="2332" y="1097"/>
                    <a:pt x="2342" y="1022"/>
                  </a:cubicBezTo>
                  <a:cubicBezTo>
                    <a:pt x="2351" y="939"/>
                    <a:pt x="2351" y="855"/>
                    <a:pt x="2332" y="771"/>
                  </a:cubicBezTo>
                  <a:cubicBezTo>
                    <a:pt x="2304" y="688"/>
                    <a:pt x="2258" y="623"/>
                    <a:pt x="2193" y="567"/>
                  </a:cubicBezTo>
                  <a:cubicBezTo>
                    <a:pt x="2119" y="511"/>
                    <a:pt x="2044" y="483"/>
                    <a:pt x="1951" y="483"/>
                  </a:cubicBezTo>
                  <a:cubicBezTo>
                    <a:pt x="1858" y="493"/>
                    <a:pt x="1784" y="530"/>
                    <a:pt x="1719" y="567"/>
                  </a:cubicBezTo>
                  <a:cubicBezTo>
                    <a:pt x="1682" y="586"/>
                    <a:pt x="1645" y="613"/>
                    <a:pt x="1626" y="632"/>
                  </a:cubicBezTo>
                  <a:cubicBezTo>
                    <a:pt x="1635" y="604"/>
                    <a:pt x="1635" y="567"/>
                    <a:pt x="1645" y="539"/>
                  </a:cubicBezTo>
                  <a:cubicBezTo>
                    <a:pt x="1654" y="474"/>
                    <a:pt x="1654" y="390"/>
                    <a:pt x="1645" y="307"/>
                  </a:cubicBezTo>
                  <a:cubicBezTo>
                    <a:pt x="1635" y="232"/>
                    <a:pt x="1589" y="158"/>
                    <a:pt x="1543" y="102"/>
                  </a:cubicBezTo>
                  <a:cubicBezTo>
                    <a:pt x="1487" y="47"/>
                    <a:pt x="1403" y="0"/>
                    <a:pt x="13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50"/>
            <p:cNvSpPr/>
            <p:nvPr/>
          </p:nvSpPr>
          <p:spPr>
            <a:xfrm>
              <a:off x="4592750" y="3227250"/>
              <a:ext cx="7225" cy="43000"/>
            </a:xfrm>
            <a:custGeom>
              <a:rect b="b" l="l" r="r" t="t"/>
              <a:pathLst>
                <a:path extrusionOk="0" h="1720" w="289">
                  <a:moveTo>
                    <a:pt x="288" y="1"/>
                  </a:moveTo>
                  <a:lnTo>
                    <a:pt x="288" y="1"/>
                  </a:lnTo>
                  <a:cubicBezTo>
                    <a:pt x="260" y="140"/>
                    <a:pt x="242" y="289"/>
                    <a:pt x="214" y="438"/>
                  </a:cubicBezTo>
                  <a:lnTo>
                    <a:pt x="149" y="865"/>
                  </a:lnTo>
                  <a:lnTo>
                    <a:pt x="75" y="1302"/>
                  </a:lnTo>
                  <a:lnTo>
                    <a:pt x="47" y="1506"/>
                  </a:lnTo>
                  <a:cubicBezTo>
                    <a:pt x="28" y="1580"/>
                    <a:pt x="19" y="1645"/>
                    <a:pt x="0" y="1720"/>
                  </a:cubicBezTo>
                  <a:cubicBezTo>
                    <a:pt x="56" y="1590"/>
                    <a:pt x="75" y="1441"/>
                    <a:pt x="112" y="1302"/>
                  </a:cubicBezTo>
                  <a:cubicBezTo>
                    <a:pt x="149" y="1162"/>
                    <a:pt x="167" y="1004"/>
                    <a:pt x="195" y="865"/>
                  </a:cubicBezTo>
                  <a:cubicBezTo>
                    <a:pt x="214" y="726"/>
                    <a:pt x="242" y="577"/>
                    <a:pt x="251" y="438"/>
                  </a:cubicBezTo>
                  <a:cubicBezTo>
                    <a:pt x="260" y="289"/>
                    <a:pt x="279" y="150"/>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50"/>
            <p:cNvSpPr/>
            <p:nvPr/>
          </p:nvSpPr>
          <p:spPr>
            <a:xfrm>
              <a:off x="4593900" y="3229125"/>
              <a:ext cx="24650" cy="41825"/>
            </a:xfrm>
            <a:custGeom>
              <a:rect b="b" l="l" r="r" t="t"/>
              <a:pathLst>
                <a:path extrusionOk="0" h="1673" w="986">
                  <a:moveTo>
                    <a:pt x="986" y="0"/>
                  </a:moveTo>
                  <a:cubicBezTo>
                    <a:pt x="893" y="130"/>
                    <a:pt x="809" y="270"/>
                    <a:pt x="716" y="418"/>
                  </a:cubicBezTo>
                  <a:cubicBezTo>
                    <a:pt x="623" y="548"/>
                    <a:pt x="540" y="688"/>
                    <a:pt x="465" y="827"/>
                  </a:cubicBezTo>
                  <a:lnTo>
                    <a:pt x="214" y="1245"/>
                  </a:lnTo>
                  <a:cubicBezTo>
                    <a:pt x="140" y="1385"/>
                    <a:pt x="56" y="1524"/>
                    <a:pt x="1" y="1673"/>
                  </a:cubicBezTo>
                  <a:cubicBezTo>
                    <a:pt x="29" y="1608"/>
                    <a:pt x="66" y="1533"/>
                    <a:pt x="112" y="1468"/>
                  </a:cubicBezTo>
                  <a:cubicBezTo>
                    <a:pt x="159" y="1394"/>
                    <a:pt x="196" y="1329"/>
                    <a:pt x="242" y="1255"/>
                  </a:cubicBezTo>
                  <a:lnTo>
                    <a:pt x="493" y="836"/>
                  </a:lnTo>
                  <a:lnTo>
                    <a:pt x="744" y="418"/>
                  </a:lnTo>
                  <a:lnTo>
                    <a:pt x="98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50"/>
            <p:cNvSpPr/>
            <p:nvPr/>
          </p:nvSpPr>
          <p:spPr>
            <a:xfrm>
              <a:off x="4597625" y="3243525"/>
              <a:ext cx="2100" cy="12100"/>
            </a:xfrm>
            <a:custGeom>
              <a:rect b="b" l="l" r="r" t="t"/>
              <a:pathLst>
                <a:path extrusionOk="0" h="484" w="84">
                  <a:moveTo>
                    <a:pt x="84" y="0"/>
                  </a:moveTo>
                  <a:cubicBezTo>
                    <a:pt x="56" y="75"/>
                    <a:pt x="38" y="158"/>
                    <a:pt x="19" y="233"/>
                  </a:cubicBezTo>
                  <a:cubicBezTo>
                    <a:pt x="19" y="279"/>
                    <a:pt x="10" y="307"/>
                    <a:pt x="10" y="353"/>
                  </a:cubicBezTo>
                  <a:cubicBezTo>
                    <a:pt x="10" y="400"/>
                    <a:pt x="0" y="437"/>
                    <a:pt x="0" y="483"/>
                  </a:cubicBezTo>
                  <a:cubicBezTo>
                    <a:pt x="19" y="446"/>
                    <a:pt x="38" y="400"/>
                    <a:pt x="47" y="372"/>
                  </a:cubicBezTo>
                  <a:cubicBezTo>
                    <a:pt x="56" y="326"/>
                    <a:pt x="56" y="288"/>
                    <a:pt x="65" y="242"/>
                  </a:cubicBezTo>
                  <a:cubicBezTo>
                    <a:pt x="84" y="158"/>
                    <a:pt x="84" y="75"/>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50"/>
            <p:cNvSpPr/>
            <p:nvPr/>
          </p:nvSpPr>
          <p:spPr>
            <a:xfrm>
              <a:off x="4600400" y="3239100"/>
              <a:ext cx="1200" cy="7475"/>
            </a:xfrm>
            <a:custGeom>
              <a:rect b="b" l="l" r="r" t="t"/>
              <a:pathLst>
                <a:path extrusionOk="0" h="299" w="48">
                  <a:moveTo>
                    <a:pt x="29" y="1"/>
                  </a:moveTo>
                  <a:cubicBezTo>
                    <a:pt x="19" y="47"/>
                    <a:pt x="19" y="103"/>
                    <a:pt x="1" y="140"/>
                  </a:cubicBezTo>
                  <a:lnTo>
                    <a:pt x="1" y="224"/>
                  </a:lnTo>
                  <a:lnTo>
                    <a:pt x="1" y="298"/>
                  </a:lnTo>
                  <a:cubicBezTo>
                    <a:pt x="29" y="289"/>
                    <a:pt x="38" y="252"/>
                    <a:pt x="38" y="233"/>
                  </a:cubicBezTo>
                  <a:cubicBezTo>
                    <a:pt x="47" y="196"/>
                    <a:pt x="47" y="177"/>
                    <a:pt x="47" y="149"/>
                  </a:cubicBezTo>
                  <a:cubicBezTo>
                    <a:pt x="47" y="103"/>
                    <a:pt x="47"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50"/>
            <p:cNvSpPr/>
            <p:nvPr/>
          </p:nvSpPr>
          <p:spPr>
            <a:xfrm>
              <a:off x="4601575" y="3239350"/>
              <a:ext cx="3500" cy="11175"/>
            </a:xfrm>
            <a:custGeom>
              <a:rect b="b" l="l" r="r" t="t"/>
              <a:pathLst>
                <a:path extrusionOk="0" h="447" w="140">
                  <a:moveTo>
                    <a:pt x="140" y="0"/>
                  </a:moveTo>
                  <a:lnTo>
                    <a:pt x="140" y="0"/>
                  </a:lnTo>
                  <a:cubicBezTo>
                    <a:pt x="112" y="74"/>
                    <a:pt x="84" y="149"/>
                    <a:pt x="47" y="223"/>
                  </a:cubicBezTo>
                  <a:cubicBezTo>
                    <a:pt x="37" y="288"/>
                    <a:pt x="10" y="362"/>
                    <a:pt x="0" y="446"/>
                  </a:cubicBezTo>
                  <a:cubicBezTo>
                    <a:pt x="28" y="409"/>
                    <a:pt x="47" y="372"/>
                    <a:pt x="65" y="335"/>
                  </a:cubicBezTo>
                  <a:lnTo>
                    <a:pt x="93" y="232"/>
                  </a:lnTo>
                  <a:cubicBezTo>
                    <a:pt x="121" y="149"/>
                    <a:pt x="140" y="84"/>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50"/>
            <p:cNvSpPr/>
            <p:nvPr/>
          </p:nvSpPr>
          <p:spPr>
            <a:xfrm>
              <a:off x="4596925" y="3254450"/>
              <a:ext cx="3275" cy="6750"/>
            </a:xfrm>
            <a:custGeom>
              <a:rect b="b" l="l" r="r" t="t"/>
              <a:pathLst>
                <a:path extrusionOk="0" h="270" w="131">
                  <a:moveTo>
                    <a:pt x="131" y="0"/>
                  </a:moveTo>
                  <a:lnTo>
                    <a:pt x="131" y="0"/>
                  </a:lnTo>
                  <a:cubicBezTo>
                    <a:pt x="93" y="37"/>
                    <a:pt x="75" y="84"/>
                    <a:pt x="47" y="130"/>
                  </a:cubicBezTo>
                  <a:cubicBezTo>
                    <a:pt x="28" y="177"/>
                    <a:pt x="0" y="223"/>
                    <a:pt x="0" y="269"/>
                  </a:cubicBezTo>
                  <a:cubicBezTo>
                    <a:pt x="38" y="223"/>
                    <a:pt x="66" y="186"/>
                    <a:pt x="84" y="139"/>
                  </a:cubicBezTo>
                  <a:cubicBezTo>
                    <a:pt x="112" y="93"/>
                    <a:pt x="121" y="46"/>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50"/>
            <p:cNvSpPr/>
            <p:nvPr/>
          </p:nvSpPr>
          <p:spPr>
            <a:xfrm>
              <a:off x="4615275" y="3217050"/>
              <a:ext cx="1175" cy="10700"/>
            </a:xfrm>
            <a:custGeom>
              <a:rect b="b" l="l" r="r" t="t"/>
              <a:pathLst>
                <a:path extrusionOk="0" h="428" w="47">
                  <a:moveTo>
                    <a:pt x="38" y="0"/>
                  </a:moveTo>
                  <a:cubicBezTo>
                    <a:pt x="28" y="65"/>
                    <a:pt x="10" y="149"/>
                    <a:pt x="0" y="223"/>
                  </a:cubicBezTo>
                  <a:lnTo>
                    <a:pt x="0" y="325"/>
                  </a:lnTo>
                  <a:lnTo>
                    <a:pt x="0" y="428"/>
                  </a:lnTo>
                  <a:lnTo>
                    <a:pt x="38" y="325"/>
                  </a:lnTo>
                  <a:cubicBezTo>
                    <a:pt x="38" y="288"/>
                    <a:pt x="47" y="251"/>
                    <a:pt x="47" y="223"/>
                  </a:cubicBezTo>
                  <a:cubicBezTo>
                    <a:pt x="47" y="149"/>
                    <a:pt x="47"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50"/>
            <p:cNvSpPr/>
            <p:nvPr/>
          </p:nvSpPr>
          <p:spPr>
            <a:xfrm>
              <a:off x="4612950" y="3224250"/>
              <a:ext cx="1175" cy="7225"/>
            </a:xfrm>
            <a:custGeom>
              <a:rect b="b" l="l" r="r" t="t"/>
              <a:pathLst>
                <a:path extrusionOk="0" h="289" w="47">
                  <a:moveTo>
                    <a:pt x="38" y="0"/>
                  </a:moveTo>
                  <a:cubicBezTo>
                    <a:pt x="10" y="47"/>
                    <a:pt x="10" y="93"/>
                    <a:pt x="10" y="140"/>
                  </a:cubicBezTo>
                  <a:cubicBezTo>
                    <a:pt x="1" y="186"/>
                    <a:pt x="1" y="242"/>
                    <a:pt x="1" y="288"/>
                  </a:cubicBezTo>
                  <a:lnTo>
                    <a:pt x="38" y="223"/>
                  </a:lnTo>
                  <a:cubicBezTo>
                    <a:pt x="38" y="195"/>
                    <a:pt x="47" y="177"/>
                    <a:pt x="47" y="149"/>
                  </a:cubicBezTo>
                  <a:lnTo>
                    <a:pt x="47" y="75"/>
                  </a:lnTo>
                  <a:cubicBezTo>
                    <a:pt x="47" y="47"/>
                    <a:pt x="47" y="28"/>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50"/>
            <p:cNvSpPr/>
            <p:nvPr/>
          </p:nvSpPr>
          <p:spPr>
            <a:xfrm>
              <a:off x="4613175" y="3215875"/>
              <a:ext cx="1200" cy="3975"/>
            </a:xfrm>
            <a:custGeom>
              <a:rect b="b" l="l" r="r" t="t"/>
              <a:pathLst>
                <a:path extrusionOk="0" h="159" w="48">
                  <a:moveTo>
                    <a:pt x="19" y="1"/>
                  </a:moveTo>
                  <a:cubicBezTo>
                    <a:pt x="1" y="38"/>
                    <a:pt x="1" y="56"/>
                    <a:pt x="19" y="66"/>
                  </a:cubicBezTo>
                  <a:lnTo>
                    <a:pt x="19" y="112"/>
                  </a:lnTo>
                  <a:cubicBezTo>
                    <a:pt x="19" y="131"/>
                    <a:pt x="19" y="149"/>
                    <a:pt x="29" y="159"/>
                  </a:cubicBezTo>
                  <a:cubicBezTo>
                    <a:pt x="47" y="140"/>
                    <a:pt x="47" y="112"/>
                    <a:pt x="47" y="84"/>
                  </a:cubicBezTo>
                  <a:cubicBezTo>
                    <a:pt x="47" y="66"/>
                    <a:pt x="47" y="47"/>
                    <a:pt x="38" y="38"/>
                  </a:cubicBezTo>
                  <a:cubicBezTo>
                    <a:pt x="38" y="19"/>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50"/>
            <p:cNvSpPr/>
            <p:nvPr/>
          </p:nvSpPr>
          <p:spPr>
            <a:xfrm>
              <a:off x="4632925" y="3228425"/>
              <a:ext cx="2825" cy="9075"/>
            </a:xfrm>
            <a:custGeom>
              <a:rect b="b" l="l" r="r" t="t"/>
              <a:pathLst>
                <a:path extrusionOk="0" h="363" w="113">
                  <a:moveTo>
                    <a:pt x="1" y="0"/>
                  </a:moveTo>
                  <a:cubicBezTo>
                    <a:pt x="47" y="56"/>
                    <a:pt x="75" y="112"/>
                    <a:pt x="56" y="186"/>
                  </a:cubicBezTo>
                  <a:cubicBezTo>
                    <a:pt x="56" y="205"/>
                    <a:pt x="47" y="242"/>
                    <a:pt x="47" y="279"/>
                  </a:cubicBezTo>
                  <a:cubicBezTo>
                    <a:pt x="47" y="288"/>
                    <a:pt x="38" y="307"/>
                    <a:pt x="38" y="326"/>
                  </a:cubicBezTo>
                  <a:cubicBezTo>
                    <a:pt x="38" y="335"/>
                    <a:pt x="28" y="344"/>
                    <a:pt x="28" y="363"/>
                  </a:cubicBezTo>
                  <a:cubicBezTo>
                    <a:pt x="38" y="354"/>
                    <a:pt x="47" y="335"/>
                    <a:pt x="66" y="326"/>
                  </a:cubicBezTo>
                  <a:cubicBezTo>
                    <a:pt x="75" y="307"/>
                    <a:pt x="75" y="288"/>
                    <a:pt x="84" y="279"/>
                  </a:cubicBezTo>
                  <a:cubicBezTo>
                    <a:pt x="93" y="242"/>
                    <a:pt x="112" y="205"/>
                    <a:pt x="112" y="168"/>
                  </a:cubicBezTo>
                  <a:cubicBezTo>
                    <a:pt x="112" y="140"/>
                    <a:pt x="112" y="103"/>
                    <a:pt x="84" y="65"/>
                  </a:cubicBezTo>
                  <a:cubicBezTo>
                    <a:pt x="66" y="47"/>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50"/>
            <p:cNvSpPr/>
            <p:nvPr/>
          </p:nvSpPr>
          <p:spPr>
            <a:xfrm>
              <a:off x="4629200" y="3234475"/>
              <a:ext cx="4225" cy="8375"/>
            </a:xfrm>
            <a:custGeom>
              <a:rect b="b" l="l" r="r" t="t"/>
              <a:pathLst>
                <a:path extrusionOk="0" h="335" w="169">
                  <a:moveTo>
                    <a:pt x="168" y="0"/>
                  </a:moveTo>
                  <a:cubicBezTo>
                    <a:pt x="140" y="19"/>
                    <a:pt x="131" y="46"/>
                    <a:pt x="122" y="93"/>
                  </a:cubicBezTo>
                  <a:cubicBezTo>
                    <a:pt x="103" y="112"/>
                    <a:pt x="94" y="149"/>
                    <a:pt x="85" y="177"/>
                  </a:cubicBezTo>
                  <a:lnTo>
                    <a:pt x="47" y="251"/>
                  </a:lnTo>
                  <a:cubicBezTo>
                    <a:pt x="38" y="279"/>
                    <a:pt x="10" y="316"/>
                    <a:pt x="1" y="334"/>
                  </a:cubicBezTo>
                  <a:cubicBezTo>
                    <a:pt x="19" y="325"/>
                    <a:pt x="47" y="288"/>
                    <a:pt x="66" y="269"/>
                  </a:cubicBezTo>
                  <a:cubicBezTo>
                    <a:pt x="94" y="242"/>
                    <a:pt x="103" y="223"/>
                    <a:pt x="122" y="186"/>
                  </a:cubicBezTo>
                  <a:cubicBezTo>
                    <a:pt x="140" y="130"/>
                    <a:pt x="150" y="65"/>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50"/>
            <p:cNvSpPr/>
            <p:nvPr/>
          </p:nvSpPr>
          <p:spPr>
            <a:xfrm>
              <a:off x="4627825" y="3241200"/>
              <a:ext cx="5600" cy="6525"/>
            </a:xfrm>
            <a:custGeom>
              <a:rect b="b" l="l" r="r" t="t"/>
              <a:pathLst>
                <a:path extrusionOk="0" h="261" w="224">
                  <a:moveTo>
                    <a:pt x="223" y="0"/>
                  </a:moveTo>
                  <a:lnTo>
                    <a:pt x="223" y="0"/>
                  </a:lnTo>
                  <a:cubicBezTo>
                    <a:pt x="177" y="47"/>
                    <a:pt x="140" y="93"/>
                    <a:pt x="102" y="121"/>
                  </a:cubicBezTo>
                  <a:lnTo>
                    <a:pt x="0" y="261"/>
                  </a:lnTo>
                  <a:cubicBezTo>
                    <a:pt x="28" y="251"/>
                    <a:pt x="56" y="242"/>
                    <a:pt x="84" y="214"/>
                  </a:cubicBezTo>
                  <a:cubicBezTo>
                    <a:pt x="102" y="196"/>
                    <a:pt x="112" y="168"/>
                    <a:pt x="140" y="149"/>
                  </a:cubicBezTo>
                  <a:cubicBezTo>
                    <a:pt x="158" y="121"/>
                    <a:pt x="177" y="103"/>
                    <a:pt x="186" y="75"/>
                  </a:cubicBezTo>
                  <a:cubicBezTo>
                    <a:pt x="195" y="56"/>
                    <a:pt x="205" y="28"/>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50"/>
            <p:cNvSpPr/>
            <p:nvPr/>
          </p:nvSpPr>
          <p:spPr>
            <a:xfrm>
              <a:off x="4629200" y="3233525"/>
              <a:ext cx="2600" cy="5375"/>
            </a:xfrm>
            <a:custGeom>
              <a:rect b="b" l="l" r="r" t="t"/>
              <a:pathLst>
                <a:path extrusionOk="0" h="215" w="104">
                  <a:moveTo>
                    <a:pt x="94" y="1"/>
                  </a:moveTo>
                  <a:cubicBezTo>
                    <a:pt x="75" y="38"/>
                    <a:pt x="57" y="75"/>
                    <a:pt x="38" y="94"/>
                  </a:cubicBezTo>
                  <a:cubicBezTo>
                    <a:pt x="29" y="131"/>
                    <a:pt x="10" y="168"/>
                    <a:pt x="1" y="215"/>
                  </a:cubicBezTo>
                  <a:cubicBezTo>
                    <a:pt x="47" y="187"/>
                    <a:pt x="75" y="150"/>
                    <a:pt x="85" y="122"/>
                  </a:cubicBezTo>
                  <a:cubicBezTo>
                    <a:pt x="85" y="103"/>
                    <a:pt x="94" y="84"/>
                    <a:pt x="94" y="57"/>
                  </a:cubicBezTo>
                  <a:cubicBezTo>
                    <a:pt x="103" y="47"/>
                    <a:pt x="103" y="29"/>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50"/>
            <p:cNvSpPr/>
            <p:nvPr/>
          </p:nvSpPr>
          <p:spPr>
            <a:xfrm>
              <a:off x="4597850" y="3265825"/>
              <a:ext cx="8150" cy="3275"/>
            </a:xfrm>
            <a:custGeom>
              <a:rect b="b" l="l" r="r" t="t"/>
              <a:pathLst>
                <a:path extrusionOk="0" h="131" w="326">
                  <a:moveTo>
                    <a:pt x="326" y="0"/>
                  </a:moveTo>
                  <a:cubicBezTo>
                    <a:pt x="270" y="19"/>
                    <a:pt x="224" y="28"/>
                    <a:pt x="168" y="56"/>
                  </a:cubicBezTo>
                  <a:cubicBezTo>
                    <a:pt x="121" y="84"/>
                    <a:pt x="56" y="102"/>
                    <a:pt x="1" y="130"/>
                  </a:cubicBezTo>
                  <a:cubicBezTo>
                    <a:pt x="38" y="130"/>
                    <a:pt x="56" y="130"/>
                    <a:pt x="84" y="112"/>
                  </a:cubicBezTo>
                  <a:cubicBezTo>
                    <a:pt x="121" y="102"/>
                    <a:pt x="149" y="102"/>
                    <a:pt x="177" y="93"/>
                  </a:cubicBezTo>
                  <a:cubicBezTo>
                    <a:pt x="233" y="84"/>
                    <a:pt x="289" y="4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50"/>
            <p:cNvSpPr/>
            <p:nvPr/>
          </p:nvSpPr>
          <p:spPr>
            <a:xfrm>
              <a:off x="4600175" y="3263275"/>
              <a:ext cx="6075" cy="2900"/>
            </a:xfrm>
            <a:custGeom>
              <a:rect b="b" l="l" r="r" t="t"/>
              <a:pathLst>
                <a:path extrusionOk="0" h="116" w="243">
                  <a:moveTo>
                    <a:pt x="242" y="0"/>
                  </a:moveTo>
                  <a:cubicBezTo>
                    <a:pt x="224" y="0"/>
                    <a:pt x="196" y="9"/>
                    <a:pt x="177" y="19"/>
                  </a:cubicBezTo>
                  <a:cubicBezTo>
                    <a:pt x="149" y="28"/>
                    <a:pt x="140" y="47"/>
                    <a:pt x="121" y="56"/>
                  </a:cubicBezTo>
                  <a:cubicBezTo>
                    <a:pt x="84" y="65"/>
                    <a:pt x="47" y="93"/>
                    <a:pt x="1" y="112"/>
                  </a:cubicBezTo>
                  <a:cubicBezTo>
                    <a:pt x="10" y="115"/>
                    <a:pt x="18" y="116"/>
                    <a:pt x="26" y="116"/>
                  </a:cubicBezTo>
                  <a:cubicBezTo>
                    <a:pt x="42" y="116"/>
                    <a:pt x="56" y="112"/>
                    <a:pt x="75" y="112"/>
                  </a:cubicBezTo>
                  <a:cubicBezTo>
                    <a:pt x="93" y="112"/>
                    <a:pt x="121" y="102"/>
                    <a:pt x="140" y="93"/>
                  </a:cubicBezTo>
                  <a:cubicBezTo>
                    <a:pt x="186" y="65"/>
                    <a:pt x="224"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50"/>
            <p:cNvSpPr/>
            <p:nvPr/>
          </p:nvSpPr>
          <p:spPr>
            <a:xfrm>
              <a:off x="4602025" y="3257000"/>
              <a:ext cx="3750" cy="5825"/>
            </a:xfrm>
            <a:custGeom>
              <a:rect b="b" l="l" r="r" t="t"/>
              <a:pathLst>
                <a:path extrusionOk="0" h="233" w="150">
                  <a:moveTo>
                    <a:pt x="150" y="0"/>
                  </a:moveTo>
                  <a:lnTo>
                    <a:pt x="150" y="0"/>
                  </a:lnTo>
                  <a:cubicBezTo>
                    <a:pt x="112" y="37"/>
                    <a:pt x="75" y="75"/>
                    <a:pt x="57" y="112"/>
                  </a:cubicBezTo>
                  <a:cubicBezTo>
                    <a:pt x="29" y="149"/>
                    <a:pt x="10" y="186"/>
                    <a:pt x="1" y="232"/>
                  </a:cubicBezTo>
                  <a:cubicBezTo>
                    <a:pt x="29" y="214"/>
                    <a:pt x="66" y="177"/>
                    <a:pt x="94" y="130"/>
                  </a:cubicBezTo>
                  <a:cubicBezTo>
                    <a:pt x="103" y="112"/>
                    <a:pt x="112" y="93"/>
                    <a:pt x="122" y="75"/>
                  </a:cubicBezTo>
                  <a:cubicBezTo>
                    <a:pt x="140" y="47"/>
                    <a:pt x="150" y="28"/>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50"/>
            <p:cNvSpPr/>
            <p:nvPr/>
          </p:nvSpPr>
          <p:spPr>
            <a:xfrm>
              <a:off x="4605750" y="3257925"/>
              <a:ext cx="4675" cy="3750"/>
            </a:xfrm>
            <a:custGeom>
              <a:rect b="b" l="l" r="r" t="t"/>
              <a:pathLst>
                <a:path extrusionOk="0" h="150" w="187">
                  <a:moveTo>
                    <a:pt x="186" y="0"/>
                  </a:moveTo>
                  <a:lnTo>
                    <a:pt x="186" y="0"/>
                  </a:lnTo>
                  <a:cubicBezTo>
                    <a:pt x="140" y="10"/>
                    <a:pt x="112" y="38"/>
                    <a:pt x="84" y="56"/>
                  </a:cubicBezTo>
                  <a:cubicBezTo>
                    <a:pt x="47" y="84"/>
                    <a:pt x="19" y="121"/>
                    <a:pt x="1" y="149"/>
                  </a:cubicBezTo>
                  <a:cubicBezTo>
                    <a:pt x="38" y="140"/>
                    <a:pt x="66" y="121"/>
                    <a:pt x="103" y="93"/>
                  </a:cubicBezTo>
                  <a:cubicBezTo>
                    <a:pt x="140" y="75"/>
                    <a:pt x="158" y="3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50"/>
            <p:cNvSpPr/>
            <p:nvPr/>
          </p:nvSpPr>
          <p:spPr>
            <a:xfrm>
              <a:off x="4609000" y="3259325"/>
              <a:ext cx="6075" cy="5125"/>
            </a:xfrm>
            <a:custGeom>
              <a:rect b="b" l="l" r="r" t="t"/>
              <a:pathLst>
                <a:path extrusionOk="0" h="205" w="243">
                  <a:moveTo>
                    <a:pt x="242" y="0"/>
                  </a:moveTo>
                  <a:lnTo>
                    <a:pt x="242" y="0"/>
                  </a:lnTo>
                  <a:cubicBezTo>
                    <a:pt x="186" y="28"/>
                    <a:pt x="149" y="47"/>
                    <a:pt x="103" y="84"/>
                  </a:cubicBezTo>
                  <a:cubicBezTo>
                    <a:pt x="66" y="121"/>
                    <a:pt x="28" y="158"/>
                    <a:pt x="1" y="205"/>
                  </a:cubicBezTo>
                  <a:cubicBezTo>
                    <a:pt x="47" y="177"/>
                    <a:pt x="94" y="139"/>
                    <a:pt x="140" y="121"/>
                  </a:cubicBezTo>
                  <a:cubicBezTo>
                    <a:pt x="168" y="84"/>
                    <a:pt x="205" y="47"/>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50"/>
            <p:cNvSpPr/>
            <p:nvPr/>
          </p:nvSpPr>
          <p:spPr>
            <a:xfrm>
              <a:off x="4581600" y="3215175"/>
              <a:ext cx="3725" cy="9325"/>
            </a:xfrm>
            <a:custGeom>
              <a:rect b="b" l="l" r="r" t="t"/>
              <a:pathLst>
                <a:path extrusionOk="0" h="373" w="149">
                  <a:moveTo>
                    <a:pt x="149" y="1"/>
                  </a:moveTo>
                  <a:cubicBezTo>
                    <a:pt x="130" y="29"/>
                    <a:pt x="102" y="66"/>
                    <a:pt x="84" y="75"/>
                  </a:cubicBezTo>
                  <a:cubicBezTo>
                    <a:pt x="75" y="112"/>
                    <a:pt x="47" y="131"/>
                    <a:pt x="37" y="168"/>
                  </a:cubicBezTo>
                  <a:cubicBezTo>
                    <a:pt x="10" y="233"/>
                    <a:pt x="0" y="307"/>
                    <a:pt x="10" y="373"/>
                  </a:cubicBezTo>
                  <a:cubicBezTo>
                    <a:pt x="10" y="345"/>
                    <a:pt x="28" y="317"/>
                    <a:pt x="37" y="280"/>
                  </a:cubicBezTo>
                  <a:cubicBezTo>
                    <a:pt x="47" y="252"/>
                    <a:pt x="56" y="224"/>
                    <a:pt x="75" y="187"/>
                  </a:cubicBezTo>
                  <a:cubicBezTo>
                    <a:pt x="93" y="122"/>
                    <a:pt x="130" y="66"/>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50"/>
            <p:cNvSpPr/>
            <p:nvPr/>
          </p:nvSpPr>
          <p:spPr>
            <a:xfrm>
              <a:off x="4582750" y="3219375"/>
              <a:ext cx="2350" cy="8150"/>
            </a:xfrm>
            <a:custGeom>
              <a:rect b="b" l="l" r="r" t="t"/>
              <a:pathLst>
                <a:path extrusionOk="0" h="326" w="94">
                  <a:moveTo>
                    <a:pt x="94" y="0"/>
                  </a:moveTo>
                  <a:cubicBezTo>
                    <a:pt x="75" y="19"/>
                    <a:pt x="56" y="47"/>
                    <a:pt x="56" y="65"/>
                  </a:cubicBezTo>
                  <a:cubicBezTo>
                    <a:pt x="47" y="93"/>
                    <a:pt x="38" y="130"/>
                    <a:pt x="29" y="149"/>
                  </a:cubicBezTo>
                  <a:cubicBezTo>
                    <a:pt x="1" y="205"/>
                    <a:pt x="1" y="270"/>
                    <a:pt x="29" y="325"/>
                  </a:cubicBezTo>
                  <a:lnTo>
                    <a:pt x="38" y="242"/>
                  </a:lnTo>
                  <a:cubicBezTo>
                    <a:pt x="47" y="223"/>
                    <a:pt x="47" y="186"/>
                    <a:pt x="56" y="158"/>
                  </a:cubicBezTo>
                  <a:cubicBezTo>
                    <a:pt x="75" y="112"/>
                    <a:pt x="84" y="56"/>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50"/>
            <p:cNvSpPr/>
            <p:nvPr/>
          </p:nvSpPr>
          <p:spPr>
            <a:xfrm>
              <a:off x="4584850" y="3224475"/>
              <a:ext cx="1175" cy="9325"/>
            </a:xfrm>
            <a:custGeom>
              <a:rect b="b" l="l" r="r" t="t"/>
              <a:pathLst>
                <a:path extrusionOk="0" h="373" w="47">
                  <a:moveTo>
                    <a:pt x="47" y="1"/>
                  </a:moveTo>
                  <a:cubicBezTo>
                    <a:pt x="10" y="66"/>
                    <a:pt x="0" y="121"/>
                    <a:pt x="0" y="186"/>
                  </a:cubicBezTo>
                  <a:lnTo>
                    <a:pt x="0" y="279"/>
                  </a:lnTo>
                  <a:cubicBezTo>
                    <a:pt x="0" y="316"/>
                    <a:pt x="10" y="354"/>
                    <a:pt x="19" y="372"/>
                  </a:cubicBezTo>
                  <a:lnTo>
                    <a:pt x="38" y="279"/>
                  </a:lnTo>
                  <a:cubicBezTo>
                    <a:pt x="38" y="251"/>
                    <a:pt x="47" y="223"/>
                    <a:pt x="47" y="186"/>
                  </a:cubicBezTo>
                  <a:lnTo>
                    <a:pt x="47"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50"/>
            <p:cNvSpPr/>
            <p:nvPr/>
          </p:nvSpPr>
          <p:spPr>
            <a:xfrm>
              <a:off x="4581600" y="3230975"/>
              <a:ext cx="1425" cy="9325"/>
            </a:xfrm>
            <a:custGeom>
              <a:rect b="b" l="l" r="r" t="t"/>
              <a:pathLst>
                <a:path extrusionOk="0" h="373" w="57">
                  <a:moveTo>
                    <a:pt x="10" y="1"/>
                  </a:moveTo>
                  <a:cubicBezTo>
                    <a:pt x="0" y="56"/>
                    <a:pt x="0" y="131"/>
                    <a:pt x="10" y="186"/>
                  </a:cubicBezTo>
                  <a:cubicBezTo>
                    <a:pt x="10" y="224"/>
                    <a:pt x="10" y="242"/>
                    <a:pt x="19" y="279"/>
                  </a:cubicBezTo>
                  <a:cubicBezTo>
                    <a:pt x="19" y="307"/>
                    <a:pt x="37" y="344"/>
                    <a:pt x="56" y="372"/>
                  </a:cubicBezTo>
                  <a:lnTo>
                    <a:pt x="56" y="279"/>
                  </a:lnTo>
                  <a:cubicBezTo>
                    <a:pt x="47" y="242"/>
                    <a:pt x="47" y="224"/>
                    <a:pt x="47" y="186"/>
                  </a:cubicBezTo>
                  <a:cubicBezTo>
                    <a:pt x="37" y="112"/>
                    <a:pt x="37"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50"/>
            <p:cNvSpPr/>
            <p:nvPr/>
          </p:nvSpPr>
          <p:spPr>
            <a:xfrm>
              <a:off x="4584150" y="3237950"/>
              <a:ext cx="1175" cy="9325"/>
            </a:xfrm>
            <a:custGeom>
              <a:rect b="b" l="l" r="r" t="t"/>
              <a:pathLst>
                <a:path extrusionOk="0" h="373" w="47">
                  <a:moveTo>
                    <a:pt x="38" y="0"/>
                  </a:moveTo>
                  <a:cubicBezTo>
                    <a:pt x="19" y="56"/>
                    <a:pt x="0" y="112"/>
                    <a:pt x="0" y="186"/>
                  </a:cubicBezTo>
                  <a:lnTo>
                    <a:pt x="0" y="279"/>
                  </a:lnTo>
                  <a:cubicBezTo>
                    <a:pt x="19" y="316"/>
                    <a:pt x="19" y="344"/>
                    <a:pt x="38" y="372"/>
                  </a:cubicBezTo>
                  <a:lnTo>
                    <a:pt x="38" y="279"/>
                  </a:lnTo>
                  <a:lnTo>
                    <a:pt x="38" y="186"/>
                  </a:lnTo>
                  <a:cubicBezTo>
                    <a:pt x="38" y="130"/>
                    <a:pt x="47"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50"/>
            <p:cNvSpPr/>
            <p:nvPr/>
          </p:nvSpPr>
          <p:spPr>
            <a:xfrm>
              <a:off x="4603650" y="3227250"/>
              <a:ext cx="1650" cy="3750"/>
            </a:xfrm>
            <a:custGeom>
              <a:rect b="b" l="l" r="r" t="t"/>
              <a:pathLst>
                <a:path extrusionOk="0" h="150" w="66">
                  <a:moveTo>
                    <a:pt x="57" y="1"/>
                  </a:moveTo>
                  <a:cubicBezTo>
                    <a:pt x="38" y="20"/>
                    <a:pt x="29" y="47"/>
                    <a:pt x="10" y="66"/>
                  </a:cubicBezTo>
                  <a:cubicBezTo>
                    <a:pt x="10" y="94"/>
                    <a:pt x="1" y="112"/>
                    <a:pt x="10" y="150"/>
                  </a:cubicBezTo>
                  <a:cubicBezTo>
                    <a:pt x="38" y="140"/>
                    <a:pt x="47" y="103"/>
                    <a:pt x="57" y="75"/>
                  </a:cubicBezTo>
                  <a:cubicBezTo>
                    <a:pt x="57" y="57"/>
                    <a:pt x="66" y="29"/>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50"/>
            <p:cNvSpPr/>
            <p:nvPr/>
          </p:nvSpPr>
          <p:spPr>
            <a:xfrm>
              <a:off x="4606225" y="3224250"/>
              <a:ext cx="1650" cy="4425"/>
            </a:xfrm>
            <a:custGeom>
              <a:rect b="b" l="l" r="r" t="t"/>
              <a:pathLst>
                <a:path extrusionOk="0" h="177" w="66">
                  <a:moveTo>
                    <a:pt x="47" y="0"/>
                  </a:moveTo>
                  <a:cubicBezTo>
                    <a:pt x="28" y="28"/>
                    <a:pt x="19" y="47"/>
                    <a:pt x="19" y="84"/>
                  </a:cubicBezTo>
                  <a:cubicBezTo>
                    <a:pt x="0" y="121"/>
                    <a:pt x="0" y="140"/>
                    <a:pt x="19" y="177"/>
                  </a:cubicBezTo>
                  <a:cubicBezTo>
                    <a:pt x="37" y="149"/>
                    <a:pt x="37" y="121"/>
                    <a:pt x="47" y="93"/>
                  </a:cubicBezTo>
                  <a:cubicBezTo>
                    <a:pt x="65" y="56"/>
                    <a:pt x="65" y="37"/>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50"/>
            <p:cNvSpPr/>
            <p:nvPr/>
          </p:nvSpPr>
          <p:spPr>
            <a:xfrm>
              <a:off x="4585775" y="3250950"/>
              <a:ext cx="1425" cy="6075"/>
            </a:xfrm>
            <a:custGeom>
              <a:rect b="b" l="l" r="r" t="t"/>
              <a:pathLst>
                <a:path extrusionOk="0" h="243" w="57">
                  <a:moveTo>
                    <a:pt x="10" y="1"/>
                  </a:moveTo>
                  <a:cubicBezTo>
                    <a:pt x="1" y="38"/>
                    <a:pt x="1" y="84"/>
                    <a:pt x="10" y="131"/>
                  </a:cubicBezTo>
                  <a:cubicBezTo>
                    <a:pt x="10" y="140"/>
                    <a:pt x="10" y="168"/>
                    <a:pt x="19" y="186"/>
                  </a:cubicBezTo>
                  <a:cubicBezTo>
                    <a:pt x="28" y="214"/>
                    <a:pt x="47" y="233"/>
                    <a:pt x="56" y="242"/>
                  </a:cubicBezTo>
                  <a:cubicBezTo>
                    <a:pt x="56" y="196"/>
                    <a:pt x="56" y="168"/>
                    <a:pt x="47" y="121"/>
                  </a:cubicBezTo>
                  <a:cubicBezTo>
                    <a:pt x="47" y="84"/>
                    <a:pt x="28" y="38"/>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50"/>
            <p:cNvSpPr/>
            <p:nvPr/>
          </p:nvSpPr>
          <p:spPr>
            <a:xfrm>
              <a:off x="4487525" y="3171475"/>
              <a:ext cx="60425" cy="57625"/>
            </a:xfrm>
            <a:custGeom>
              <a:rect b="b" l="l" r="r" t="t"/>
              <a:pathLst>
                <a:path extrusionOk="0" h="2305" w="2417">
                  <a:moveTo>
                    <a:pt x="911" y="0"/>
                  </a:moveTo>
                  <a:cubicBezTo>
                    <a:pt x="754" y="0"/>
                    <a:pt x="592" y="107"/>
                    <a:pt x="549" y="253"/>
                  </a:cubicBezTo>
                  <a:cubicBezTo>
                    <a:pt x="484" y="439"/>
                    <a:pt x="614" y="615"/>
                    <a:pt x="734" y="764"/>
                  </a:cubicBezTo>
                  <a:cubicBezTo>
                    <a:pt x="617" y="733"/>
                    <a:pt x="499" y="695"/>
                    <a:pt x="382" y="695"/>
                  </a:cubicBezTo>
                  <a:cubicBezTo>
                    <a:pt x="360" y="695"/>
                    <a:pt x="338" y="696"/>
                    <a:pt x="316" y="699"/>
                  </a:cubicBezTo>
                  <a:cubicBezTo>
                    <a:pt x="177" y="708"/>
                    <a:pt x="38" y="811"/>
                    <a:pt x="10" y="950"/>
                  </a:cubicBezTo>
                  <a:cubicBezTo>
                    <a:pt x="0" y="1099"/>
                    <a:pt x="121" y="1238"/>
                    <a:pt x="242" y="1312"/>
                  </a:cubicBezTo>
                  <a:cubicBezTo>
                    <a:pt x="372" y="1377"/>
                    <a:pt x="521" y="1424"/>
                    <a:pt x="642" y="1517"/>
                  </a:cubicBezTo>
                  <a:cubicBezTo>
                    <a:pt x="502" y="1535"/>
                    <a:pt x="354" y="1544"/>
                    <a:pt x="223" y="1610"/>
                  </a:cubicBezTo>
                  <a:cubicBezTo>
                    <a:pt x="93" y="1684"/>
                    <a:pt x="0" y="1823"/>
                    <a:pt x="10" y="1963"/>
                  </a:cubicBezTo>
                  <a:cubicBezTo>
                    <a:pt x="38" y="2186"/>
                    <a:pt x="316" y="2278"/>
                    <a:pt x="549" y="2297"/>
                  </a:cubicBezTo>
                  <a:cubicBezTo>
                    <a:pt x="629" y="2302"/>
                    <a:pt x="710" y="2305"/>
                    <a:pt x="792" y="2305"/>
                  </a:cubicBezTo>
                  <a:cubicBezTo>
                    <a:pt x="1283" y="2305"/>
                    <a:pt x="1784" y="2208"/>
                    <a:pt x="2230" y="2009"/>
                  </a:cubicBezTo>
                  <a:cubicBezTo>
                    <a:pt x="2416" y="1935"/>
                    <a:pt x="2379" y="1684"/>
                    <a:pt x="2332" y="1554"/>
                  </a:cubicBezTo>
                  <a:cubicBezTo>
                    <a:pt x="2156" y="1024"/>
                    <a:pt x="1859" y="522"/>
                    <a:pt x="1413" y="197"/>
                  </a:cubicBezTo>
                  <a:cubicBezTo>
                    <a:pt x="1273" y="95"/>
                    <a:pt x="1125" y="11"/>
                    <a:pt x="948" y="2"/>
                  </a:cubicBezTo>
                  <a:cubicBezTo>
                    <a:pt x="936" y="1"/>
                    <a:pt x="924" y="0"/>
                    <a:pt x="911"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50"/>
            <p:cNvSpPr/>
            <p:nvPr/>
          </p:nvSpPr>
          <p:spPr>
            <a:xfrm>
              <a:off x="4486600" y="3170475"/>
              <a:ext cx="60175" cy="59650"/>
            </a:xfrm>
            <a:custGeom>
              <a:rect b="b" l="l" r="r" t="t"/>
              <a:pathLst>
                <a:path extrusionOk="0" h="2386" w="2407">
                  <a:moveTo>
                    <a:pt x="2369" y="1687"/>
                  </a:moveTo>
                  <a:cubicBezTo>
                    <a:pt x="2379" y="1752"/>
                    <a:pt x="2397" y="1835"/>
                    <a:pt x="2379" y="1919"/>
                  </a:cubicBezTo>
                  <a:cubicBezTo>
                    <a:pt x="2407" y="1835"/>
                    <a:pt x="2397" y="1770"/>
                    <a:pt x="2369" y="1687"/>
                  </a:cubicBezTo>
                  <a:close/>
                  <a:moveTo>
                    <a:pt x="2379" y="1919"/>
                  </a:moveTo>
                  <a:lnTo>
                    <a:pt x="2379" y="1919"/>
                  </a:lnTo>
                  <a:cubicBezTo>
                    <a:pt x="2369" y="1956"/>
                    <a:pt x="2360" y="1984"/>
                    <a:pt x="2332" y="2021"/>
                  </a:cubicBezTo>
                  <a:cubicBezTo>
                    <a:pt x="2360" y="2003"/>
                    <a:pt x="2369" y="1956"/>
                    <a:pt x="2379" y="1919"/>
                  </a:cubicBezTo>
                  <a:close/>
                  <a:moveTo>
                    <a:pt x="972" y="0"/>
                  </a:moveTo>
                  <a:cubicBezTo>
                    <a:pt x="932" y="0"/>
                    <a:pt x="892" y="5"/>
                    <a:pt x="855" y="14"/>
                  </a:cubicBezTo>
                  <a:cubicBezTo>
                    <a:pt x="771" y="42"/>
                    <a:pt x="688" y="70"/>
                    <a:pt x="632" y="144"/>
                  </a:cubicBezTo>
                  <a:cubicBezTo>
                    <a:pt x="576" y="200"/>
                    <a:pt x="539" y="293"/>
                    <a:pt x="539" y="386"/>
                  </a:cubicBezTo>
                  <a:cubicBezTo>
                    <a:pt x="539" y="479"/>
                    <a:pt x="576" y="562"/>
                    <a:pt x="604" y="628"/>
                  </a:cubicBezTo>
                  <a:cubicBezTo>
                    <a:pt x="632" y="665"/>
                    <a:pt x="641" y="702"/>
                    <a:pt x="669" y="739"/>
                  </a:cubicBezTo>
                  <a:cubicBezTo>
                    <a:pt x="632" y="720"/>
                    <a:pt x="595" y="711"/>
                    <a:pt x="576" y="711"/>
                  </a:cubicBezTo>
                  <a:cubicBezTo>
                    <a:pt x="524" y="705"/>
                    <a:pt x="467" y="698"/>
                    <a:pt x="411" y="698"/>
                  </a:cubicBezTo>
                  <a:cubicBezTo>
                    <a:pt x="388" y="698"/>
                    <a:pt x="366" y="699"/>
                    <a:pt x="344" y="702"/>
                  </a:cubicBezTo>
                  <a:cubicBezTo>
                    <a:pt x="260" y="711"/>
                    <a:pt x="177" y="748"/>
                    <a:pt x="121" y="795"/>
                  </a:cubicBezTo>
                  <a:cubicBezTo>
                    <a:pt x="65" y="841"/>
                    <a:pt x="19" y="925"/>
                    <a:pt x="0" y="1018"/>
                  </a:cubicBezTo>
                  <a:cubicBezTo>
                    <a:pt x="0" y="1092"/>
                    <a:pt x="37" y="1176"/>
                    <a:pt x="84" y="1250"/>
                  </a:cubicBezTo>
                  <a:cubicBezTo>
                    <a:pt x="130" y="1306"/>
                    <a:pt x="205" y="1361"/>
                    <a:pt x="270" y="1399"/>
                  </a:cubicBezTo>
                  <a:cubicBezTo>
                    <a:pt x="372" y="1454"/>
                    <a:pt x="483" y="1492"/>
                    <a:pt x="567" y="1547"/>
                  </a:cubicBezTo>
                  <a:cubicBezTo>
                    <a:pt x="465" y="1557"/>
                    <a:pt x="363" y="1584"/>
                    <a:pt x="260" y="1631"/>
                  </a:cubicBezTo>
                  <a:cubicBezTo>
                    <a:pt x="186" y="1659"/>
                    <a:pt x="130" y="1715"/>
                    <a:pt x="84" y="1770"/>
                  </a:cubicBezTo>
                  <a:cubicBezTo>
                    <a:pt x="37" y="1826"/>
                    <a:pt x="0" y="1900"/>
                    <a:pt x="0" y="1965"/>
                  </a:cubicBezTo>
                  <a:cubicBezTo>
                    <a:pt x="0" y="2040"/>
                    <a:pt x="28" y="2114"/>
                    <a:pt x="75" y="2179"/>
                  </a:cubicBezTo>
                  <a:cubicBezTo>
                    <a:pt x="121" y="2235"/>
                    <a:pt x="177" y="2263"/>
                    <a:pt x="242" y="2300"/>
                  </a:cubicBezTo>
                  <a:cubicBezTo>
                    <a:pt x="372" y="2365"/>
                    <a:pt x="511" y="2374"/>
                    <a:pt x="651" y="2383"/>
                  </a:cubicBezTo>
                  <a:cubicBezTo>
                    <a:pt x="697" y="2385"/>
                    <a:pt x="743" y="2386"/>
                    <a:pt x="789" y="2386"/>
                  </a:cubicBezTo>
                  <a:cubicBezTo>
                    <a:pt x="1019" y="2386"/>
                    <a:pt x="1245" y="2366"/>
                    <a:pt x="1478" y="2328"/>
                  </a:cubicBezTo>
                  <a:cubicBezTo>
                    <a:pt x="1747" y="2281"/>
                    <a:pt x="2007" y="2198"/>
                    <a:pt x="2258" y="2086"/>
                  </a:cubicBezTo>
                  <a:lnTo>
                    <a:pt x="2258" y="2086"/>
                  </a:lnTo>
                  <a:cubicBezTo>
                    <a:pt x="1998" y="2188"/>
                    <a:pt x="1747" y="2272"/>
                    <a:pt x="1468" y="2318"/>
                  </a:cubicBezTo>
                  <a:cubicBezTo>
                    <a:pt x="1259" y="2354"/>
                    <a:pt x="1045" y="2368"/>
                    <a:pt x="834" y="2368"/>
                  </a:cubicBezTo>
                  <a:cubicBezTo>
                    <a:pt x="772" y="2368"/>
                    <a:pt x="711" y="2367"/>
                    <a:pt x="651" y="2365"/>
                  </a:cubicBezTo>
                  <a:cubicBezTo>
                    <a:pt x="511" y="2346"/>
                    <a:pt x="381" y="2337"/>
                    <a:pt x="260" y="2281"/>
                  </a:cubicBezTo>
                  <a:cubicBezTo>
                    <a:pt x="195" y="2253"/>
                    <a:pt x="140" y="2207"/>
                    <a:pt x="103" y="2161"/>
                  </a:cubicBezTo>
                  <a:cubicBezTo>
                    <a:pt x="75" y="2114"/>
                    <a:pt x="47" y="2049"/>
                    <a:pt x="47" y="1984"/>
                  </a:cubicBezTo>
                  <a:cubicBezTo>
                    <a:pt x="47" y="1928"/>
                    <a:pt x="84" y="1863"/>
                    <a:pt x="121" y="1817"/>
                  </a:cubicBezTo>
                  <a:cubicBezTo>
                    <a:pt x="168" y="1770"/>
                    <a:pt x="214" y="1724"/>
                    <a:pt x="270" y="1696"/>
                  </a:cubicBezTo>
                  <a:cubicBezTo>
                    <a:pt x="381" y="1640"/>
                    <a:pt x="521" y="1631"/>
                    <a:pt x="660" y="1631"/>
                  </a:cubicBezTo>
                  <a:lnTo>
                    <a:pt x="753" y="1612"/>
                  </a:lnTo>
                  <a:lnTo>
                    <a:pt x="688" y="1557"/>
                  </a:lnTo>
                  <a:cubicBezTo>
                    <a:pt x="558" y="1464"/>
                    <a:pt x="418" y="1417"/>
                    <a:pt x="288" y="1352"/>
                  </a:cubicBezTo>
                  <a:cubicBezTo>
                    <a:pt x="233" y="1315"/>
                    <a:pt x="177" y="1269"/>
                    <a:pt x="140" y="1222"/>
                  </a:cubicBezTo>
                  <a:cubicBezTo>
                    <a:pt x="93" y="1176"/>
                    <a:pt x="75" y="1101"/>
                    <a:pt x="84" y="1046"/>
                  </a:cubicBezTo>
                  <a:cubicBezTo>
                    <a:pt x="84" y="990"/>
                    <a:pt x="121" y="934"/>
                    <a:pt x="168" y="888"/>
                  </a:cubicBezTo>
                  <a:cubicBezTo>
                    <a:pt x="214" y="841"/>
                    <a:pt x="279" y="813"/>
                    <a:pt x="335" y="804"/>
                  </a:cubicBezTo>
                  <a:cubicBezTo>
                    <a:pt x="364" y="798"/>
                    <a:pt x="393" y="796"/>
                    <a:pt x="422" y="796"/>
                  </a:cubicBezTo>
                  <a:cubicBezTo>
                    <a:pt x="532" y="796"/>
                    <a:pt x="641" y="832"/>
                    <a:pt x="744" y="869"/>
                  </a:cubicBezTo>
                  <a:lnTo>
                    <a:pt x="874" y="916"/>
                  </a:lnTo>
                  <a:lnTo>
                    <a:pt x="790" y="813"/>
                  </a:lnTo>
                  <a:cubicBezTo>
                    <a:pt x="744" y="758"/>
                    <a:pt x="697" y="683"/>
                    <a:pt x="660" y="628"/>
                  </a:cubicBezTo>
                  <a:cubicBezTo>
                    <a:pt x="632" y="562"/>
                    <a:pt x="604" y="488"/>
                    <a:pt x="595" y="423"/>
                  </a:cubicBezTo>
                  <a:cubicBezTo>
                    <a:pt x="595" y="349"/>
                    <a:pt x="614" y="284"/>
                    <a:pt x="660" y="219"/>
                  </a:cubicBezTo>
                  <a:cubicBezTo>
                    <a:pt x="706" y="163"/>
                    <a:pt x="781" y="126"/>
                    <a:pt x="846" y="117"/>
                  </a:cubicBezTo>
                  <a:cubicBezTo>
                    <a:pt x="883" y="107"/>
                    <a:pt x="922" y="103"/>
                    <a:pt x="961" y="103"/>
                  </a:cubicBezTo>
                  <a:cubicBezTo>
                    <a:pt x="999" y="103"/>
                    <a:pt x="1036" y="107"/>
                    <a:pt x="1069" y="117"/>
                  </a:cubicBezTo>
                  <a:cubicBezTo>
                    <a:pt x="1143" y="126"/>
                    <a:pt x="1208" y="163"/>
                    <a:pt x="1282" y="200"/>
                  </a:cubicBezTo>
                  <a:cubicBezTo>
                    <a:pt x="1347" y="237"/>
                    <a:pt x="1403" y="284"/>
                    <a:pt x="1478" y="330"/>
                  </a:cubicBezTo>
                  <a:cubicBezTo>
                    <a:pt x="1533" y="377"/>
                    <a:pt x="1589" y="423"/>
                    <a:pt x="1654" y="479"/>
                  </a:cubicBezTo>
                  <a:cubicBezTo>
                    <a:pt x="1886" y="702"/>
                    <a:pt x="2054" y="953"/>
                    <a:pt x="2193" y="1250"/>
                  </a:cubicBezTo>
                  <a:cubicBezTo>
                    <a:pt x="2267" y="1389"/>
                    <a:pt x="2323" y="1538"/>
                    <a:pt x="2369" y="1687"/>
                  </a:cubicBezTo>
                  <a:cubicBezTo>
                    <a:pt x="2323" y="1538"/>
                    <a:pt x="2267" y="1380"/>
                    <a:pt x="2212" y="1250"/>
                  </a:cubicBezTo>
                  <a:cubicBezTo>
                    <a:pt x="2072" y="953"/>
                    <a:pt x="1905" y="693"/>
                    <a:pt x="1673" y="470"/>
                  </a:cubicBezTo>
                  <a:cubicBezTo>
                    <a:pt x="1617" y="405"/>
                    <a:pt x="1561" y="358"/>
                    <a:pt x="1496" y="302"/>
                  </a:cubicBezTo>
                  <a:cubicBezTo>
                    <a:pt x="1440" y="256"/>
                    <a:pt x="1375" y="209"/>
                    <a:pt x="1301" y="163"/>
                  </a:cubicBezTo>
                  <a:cubicBezTo>
                    <a:pt x="1245" y="70"/>
                    <a:pt x="1180" y="42"/>
                    <a:pt x="1097" y="14"/>
                  </a:cubicBezTo>
                  <a:cubicBezTo>
                    <a:pt x="1055" y="5"/>
                    <a:pt x="1013" y="0"/>
                    <a:pt x="9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50"/>
            <p:cNvSpPr/>
            <p:nvPr/>
          </p:nvSpPr>
          <p:spPr>
            <a:xfrm>
              <a:off x="4503325" y="3209150"/>
              <a:ext cx="42525" cy="10250"/>
            </a:xfrm>
            <a:custGeom>
              <a:rect b="b" l="l" r="r" t="t"/>
              <a:pathLst>
                <a:path extrusionOk="0" h="410" w="1701">
                  <a:moveTo>
                    <a:pt x="0" y="0"/>
                  </a:moveTo>
                  <a:cubicBezTo>
                    <a:pt x="149" y="37"/>
                    <a:pt x="288" y="56"/>
                    <a:pt x="428" y="121"/>
                  </a:cubicBezTo>
                  <a:lnTo>
                    <a:pt x="855" y="214"/>
                  </a:lnTo>
                  <a:lnTo>
                    <a:pt x="1282" y="307"/>
                  </a:lnTo>
                  <a:cubicBezTo>
                    <a:pt x="1357" y="316"/>
                    <a:pt x="1422" y="325"/>
                    <a:pt x="1496" y="353"/>
                  </a:cubicBezTo>
                  <a:cubicBezTo>
                    <a:pt x="1561" y="363"/>
                    <a:pt x="1635" y="381"/>
                    <a:pt x="1700" y="409"/>
                  </a:cubicBezTo>
                  <a:cubicBezTo>
                    <a:pt x="1561" y="335"/>
                    <a:pt x="1422" y="288"/>
                    <a:pt x="1282" y="260"/>
                  </a:cubicBezTo>
                  <a:cubicBezTo>
                    <a:pt x="1143" y="223"/>
                    <a:pt x="994" y="186"/>
                    <a:pt x="855" y="149"/>
                  </a:cubicBezTo>
                  <a:cubicBezTo>
                    <a:pt x="716" y="130"/>
                    <a:pt x="567" y="93"/>
                    <a:pt x="428" y="75"/>
                  </a:cubicBezTo>
                  <a:cubicBezTo>
                    <a:pt x="288" y="47"/>
                    <a:pt x="140"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50"/>
            <p:cNvSpPr/>
            <p:nvPr/>
          </p:nvSpPr>
          <p:spPr>
            <a:xfrm>
              <a:off x="4506350" y="3190575"/>
              <a:ext cx="40200" cy="26950"/>
            </a:xfrm>
            <a:custGeom>
              <a:rect b="b" l="l" r="r" t="t"/>
              <a:pathLst>
                <a:path extrusionOk="0" h="1078" w="1608">
                  <a:moveTo>
                    <a:pt x="0" y="0"/>
                  </a:moveTo>
                  <a:lnTo>
                    <a:pt x="0" y="0"/>
                  </a:lnTo>
                  <a:cubicBezTo>
                    <a:pt x="130" y="102"/>
                    <a:pt x="260" y="195"/>
                    <a:pt x="390" y="288"/>
                  </a:cubicBezTo>
                  <a:cubicBezTo>
                    <a:pt x="511" y="381"/>
                    <a:pt x="650" y="474"/>
                    <a:pt x="780" y="567"/>
                  </a:cubicBezTo>
                  <a:cubicBezTo>
                    <a:pt x="920" y="660"/>
                    <a:pt x="1050" y="753"/>
                    <a:pt x="1189" y="836"/>
                  </a:cubicBezTo>
                  <a:cubicBezTo>
                    <a:pt x="1329" y="929"/>
                    <a:pt x="1459" y="1013"/>
                    <a:pt x="1607" y="1078"/>
                  </a:cubicBezTo>
                  <a:cubicBezTo>
                    <a:pt x="1533" y="1041"/>
                    <a:pt x="1477" y="994"/>
                    <a:pt x="1412" y="948"/>
                  </a:cubicBezTo>
                  <a:cubicBezTo>
                    <a:pt x="1338" y="901"/>
                    <a:pt x="1282" y="855"/>
                    <a:pt x="1208" y="808"/>
                  </a:cubicBezTo>
                  <a:lnTo>
                    <a:pt x="818" y="530"/>
                  </a:lnTo>
                  <a:lnTo>
                    <a:pt x="409" y="269"/>
                  </a:lnTo>
                  <a:cubicBezTo>
                    <a:pt x="269" y="177"/>
                    <a:pt x="139"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50"/>
            <p:cNvSpPr/>
            <p:nvPr/>
          </p:nvSpPr>
          <p:spPr>
            <a:xfrm>
              <a:off x="4519800" y="3210300"/>
              <a:ext cx="11875" cy="3050"/>
            </a:xfrm>
            <a:custGeom>
              <a:rect b="b" l="l" r="r" t="t"/>
              <a:pathLst>
                <a:path extrusionOk="0" h="122" w="475">
                  <a:moveTo>
                    <a:pt x="1" y="1"/>
                  </a:moveTo>
                  <a:cubicBezTo>
                    <a:pt x="66" y="38"/>
                    <a:pt x="150" y="57"/>
                    <a:pt x="233" y="66"/>
                  </a:cubicBezTo>
                  <a:cubicBezTo>
                    <a:pt x="270" y="84"/>
                    <a:pt x="298" y="84"/>
                    <a:pt x="345" y="94"/>
                  </a:cubicBezTo>
                  <a:cubicBezTo>
                    <a:pt x="391" y="103"/>
                    <a:pt x="428" y="103"/>
                    <a:pt x="475" y="122"/>
                  </a:cubicBezTo>
                  <a:cubicBezTo>
                    <a:pt x="438" y="94"/>
                    <a:pt x="391" y="84"/>
                    <a:pt x="363" y="75"/>
                  </a:cubicBezTo>
                  <a:cubicBezTo>
                    <a:pt x="326" y="57"/>
                    <a:pt x="280" y="47"/>
                    <a:pt x="242" y="38"/>
                  </a:cubicBezTo>
                  <a:cubicBezTo>
                    <a:pt x="159" y="10"/>
                    <a:pt x="8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50"/>
            <p:cNvSpPr/>
            <p:nvPr/>
          </p:nvSpPr>
          <p:spPr>
            <a:xfrm>
              <a:off x="4515400" y="3208125"/>
              <a:ext cx="7675" cy="1275"/>
            </a:xfrm>
            <a:custGeom>
              <a:rect b="b" l="l" r="r" t="t"/>
              <a:pathLst>
                <a:path extrusionOk="0" h="51" w="307">
                  <a:moveTo>
                    <a:pt x="110" y="1"/>
                  </a:moveTo>
                  <a:cubicBezTo>
                    <a:pt x="73" y="1"/>
                    <a:pt x="34" y="9"/>
                    <a:pt x="0" y="23"/>
                  </a:cubicBezTo>
                  <a:lnTo>
                    <a:pt x="140" y="51"/>
                  </a:lnTo>
                  <a:lnTo>
                    <a:pt x="307" y="51"/>
                  </a:lnTo>
                  <a:cubicBezTo>
                    <a:pt x="279" y="32"/>
                    <a:pt x="261" y="32"/>
                    <a:pt x="233" y="23"/>
                  </a:cubicBezTo>
                  <a:cubicBezTo>
                    <a:pt x="195" y="4"/>
                    <a:pt x="177" y="4"/>
                    <a:pt x="149" y="4"/>
                  </a:cubicBezTo>
                  <a:cubicBezTo>
                    <a:pt x="137" y="2"/>
                    <a:pt x="123" y="1"/>
                    <a:pt x="1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50"/>
            <p:cNvSpPr/>
            <p:nvPr/>
          </p:nvSpPr>
          <p:spPr>
            <a:xfrm>
              <a:off x="4516100" y="3204500"/>
              <a:ext cx="10700" cy="4200"/>
            </a:xfrm>
            <a:custGeom>
              <a:rect b="b" l="l" r="r" t="t"/>
              <a:pathLst>
                <a:path extrusionOk="0" h="168" w="428">
                  <a:moveTo>
                    <a:pt x="0" y="0"/>
                  </a:moveTo>
                  <a:cubicBezTo>
                    <a:pt x="65" y="47"/>
                    <a:pt x="140" y="75"/>
                    <a:pt x="205" y="93"/>
                  </a:cubicBezTo>
                  <a:cubicBezTo>
                    <a:pt x="279" y="131"/>
                    <a:pt x="344" y="140"/>
                    <a:pt x="428" y="168"/>
                  </a:cubicBezTo>
                  <a:cubicBezTo>
                    <a:pt x="390" y="140"/>
                    <a:pt x="353" y="121"/>
                    <a:pt x="325" y="103"/>
                  </a:cubicBezTo>
                  <a:cubicBezTo>
                    <a:pt x="288" y="84"/>
                    <a:pt x="251" y="75"/>
                    <a:pt x="214" y="56"/>
                  </a:cubicBezTo>
                  <a:cubicBezTo>
                    <a:pt x="149" y="38"/>
                    <a:pt x="75"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50"/>
            <p:cNvSpPr/>
            <p:nvPr/>
          </p:nvSpPr>
          <p:spPr>
            <a:xfrm>
              <a:off x="4530500" y="3210300"/>
              <a:ext cx="6525" cy="3525"/>
            </a:xfrm>
            <a:custGeom>
              <a:rect b="b" l="l" r="r" t="t"/>
              <a:pathLst>
                <a:path extrusionOk="0" h="141" w="261">
                  <a:moveTo>
                    <a:pt x="0" y="1"/>
                  </a:moveTo>
                  <a:cubicBezTo>
                    <a:pt x="37" y="38"/>
                    <a:pt x="84" y="75"/>
                    <a:pt x="121" y="94"/>
                  </a:cubicBezTo>
                  <a:cubicBezTo>
                    <a:pt x="168" y="122"/>
                    <a:pt x="214" y="131"/>
                    <a:pt x="260" y="140"/>
                  </a:cubicBezTo>
                  <a:cubicBezTo>
                    <a:pt x="223" y="94"/>
                    <a:pt x="186" y="75"/>
                    <a:pt x="140" y="47"/>
                  </a:cubicBezTo>
                  <a:cubicBezTo>
                    <a:pt x="93"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50"/>
            <p:cNvSpPr/>
            <p:nvPr/>
          </p:nvSpPr>
          <p:spPr>
            <a:xfrm>
              <a:off x="4494250" y="3191775"/>
              <a:ext cx="10725" cy="2075"/>
            </a:xfrm>
            <a:custGeom>
              <a:rect b="b" l="l" r="r" t="t"/>
              <a:pathLst>
                <a:path extrusionOk="0" h="83" w="429">
                  <a:moveTo>
                    <a:pt x="109" y="1"/>
                  </a:moveTo>
                  <a:cubicBezTo>
                    <a:pt x="71" y="1"/>
                    <a:pt x="33" y="3"/>
                    <a:pt x="1" y="8"/>
                  </a:cubicBezTo>
                  <a:cubicBezTo>
                    <a:pt x="66" y="36"/>
                    <a:pt x="140" y="45"/>
                    <a:pt x="224" y="54"/>
                  </a:cubicBezTo>
                  <a:cubicBezTo>
                    <a:pt x="252" y="54"/>
                    <a:pt x="289" y="73"/>
                    <a:pt x="326" y="73"/>
                  </a:cubicBezTo>
                  <a:cubicBezTo>
                    <a:pt x="363" y="73"/>
                    <a:pt x="391" y="82"/>
                    <a:pt x="428" y="82"/>
                  </a:cubicBezTo>
                  <a:cubicBezTo>
                    <a:pt x="391" y="54"/>
                    <a:pt x="363" y="45"/>
                    <a:pt x="326" y="36"/>
                  </a:cubicBezTo>
                  <a:cubicBezTo>
                    <a:pt x="289" y="26"/>
                    <a:pt x="252" y="8"/>
                    <a:pt x="224" y="8"/>
                  </a:cubicBezTo>
                  <a:cubicBezTo>
                    <a:pt x="187" y="3"/>
                    <a:pt x="147" y="1"/>
                    <a:pt x="1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50"/>
            <p:cNvSpPr/>
            <p:nvPr/>
          </p:nvSpPr>
          <p:spPr>
            <a:xfrm>
              <a:off x="4501225" y="3194750"/>
              <a:ext cx="7450" cy="1425"/>
            </a:xfrm>
            <a:custGeom>
              <a:rect b="b" l="l" r="r" t="t"/>
              <a:pathLst>
                <a:path extrusionOk="0" h="57" w="298">
                  <a:moveTo>
                    <a:pt x="84" y="0"/>
                  </a:moveTo>
                  <a:cubicBezTo>
                    <a:pt x="47" y="0"/>
                    <a:pt x="19" y="0"/>
                    <a:pt x="1" y="10"/>
                  </a:cubicBezTo>
                  <a:cubicBezTo>
                    <a:pt x="33" y="23"/>
                    <a:pt x="71" y="36"/>
                    <a:pt x="107" y="36"/>
                  </a:cubicBezTo>
                  <a:cubicBezTo>
                    <a:pt x="121" y="36"/>
                    <a:pt x="136" y="34"/>
                    <a:pt x="149" y="28"/>
                  </a:cubicBezTo>
                  <a:cubicBezTo>
                    <a:pt x="205" y="47"/>
                    <a:pt x="251" y="47"/>
                    <a:pt x="298" y="56"/>
                  </a:cubicBezTo>
                  <a:lnTo>
                    <a:pt x="233" y="19"/>
                  </a:lnTo>
                  <a:cubicBezTo>
                    <a:pt x="205" y="10"/>
                    <a:pt x="186"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50"/>
            <p:cNvSpPr/>
            <p:nvPr/>
          </p:nvSpPr>
          <p:spPr>
            <a:xfrm>
              <a:off x="4493100" y="3194050"/>
              <a:ext cx="3975" cy="1175"/>
            </a:xfrm>
            <a:custGeom>
              <a:rect b="b" l="l" r="r" t="t"/>
              <a:pathLst>
                <a:path extrusionOk="0" h="47" w="159">
                  <a:moveTo>
                    <a:pt x="84" y="0"/>
                  </a:moveTo>
                  <a:cubicBezTo>
                    <a:pt x="65" y="0"/>
                    <a:pt x="47" y="10"/>
                    <a:pt x="38" y="10"/>
                  </a:cubicBezTo>
                  <a:cubicBezTo>
                    <a:pt x="19" y="10"/>
                    <a:pt x="10" y="28"/>
                    <a:pt x="0" y="38"/>
                  </a:cubicBezTo>
                  <a:cubicBezTo>
                    <a:pt x="19" y="38"/>
                    <a:pt x="56" y="38"/>
                    <a:pt x="65" y="47"/>
                  </a:cubicBezTo>
                  <a:lnTo>
                    <a:pt x="112" y="47"/>
                  </a:lnTo>
                  <a:cubicBezTo>
                    <a:pt x="131" y="47"/>
                    <a:pt x="149" y="38"/>
                    <a:pt x="158" y="38"/>
                  </a:cubicBezTo>
                  <a:cubicBezTo>
                    <a:pt x="140" y="10"/>
                    <a:pt x="112"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50"/>
            <p:cNvSpPr/>
            <p:nvPr/>
          </p:nvSpPr>
          <p:spPr>
            <a:xfrm>
              <a:off x="4506800" y="3173600"/>
              <a:ext cx="9550" cy="2600"/>
            </a:xfrm>
            <a:custGeom>
              <a:rect b="b" l="l" r="r" t="t"/>
              <a:pathLst>
                <a:path extrusionOk="0" h="104" w="382">
                  <a:moveTo>
                    <a:pt x="186" y="1"/>
                  </a:moveTo>
                  <a:cubicBezTo>
                    <a:pt x="149" y="1"/>
                    <a:pt x="112" y="19"/>
                    <a:pt x="75" y="29"/>
                  </a:cubicBezTo>
                  <a:cubicBezTo>
                    <a:pt x="47" y="38"/>
                    <a:pt x="10" y="66"/>
                    <a:pt x="1" y="103"/>
                  </a:cubicBezTo>
                  <a:cubicBezTo>
                    <a:pt x="47" y="64"/>
                    <a:pt x="94" y="45"/>
                    <a:pt x="156" y="45"/>
                  </a:cubicBezTo>
                  <a:cubicBezTo>
                    <a:pt x="169" y="45"/>
                    <a:pt x="182" y="46"/>
                    <a:pt x="196" y="47"/>
                  </a:cubicBezTo>
                  <a:cubicBezTo>
                    <a:pt x="214" y="66"/>
                    <a:pt x="251" y="66"/>
                    <a:pt x="289" y="75"/>
                  </a:cubicBezTo>
                  <a:cubicBezTo>
                    <a:pt x="298" y="75"/>
                    <a:pt x="326" y="84"/>
                    <a:pt x="335" y="84"/>
                  </a:cubicBezTo>
                  <a:cubicBezTo>
                    <a:pt x="344" y="84"/>
                    <a:pt x="354" y="94"/>
                    <a:pt x="382" y="94"/>
                  </a:cubicBezTo>
                  <a:cubicBezTo>
                    <a:pt x="354" y="84"/>
                    <a:pt x="344" y="75"/>
                    <a:pt x="335" y="66"/>
                  </a:cubicBezTo>
                  <a:cubicBezTo>
                    <a:pt x="326" y="66"/>
                    <a:pt x="298" y="47"/>
                    <a:pt x="289" y="38"/>
                  </a:cubicBezTo>
                  <a:cubicBezTo>
                    <a:pt x="251" y="19"/>
                    <a:pt x="214" y="1"/>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50"/>
            <p:cNvSpPr/>
            <p:nvPr/>
          </p:nvSpPr>
          <p:spPr>
            <a:xfrm>
              <a:off x="4512600" y="3176175"/>
              <a:ext cx="8400" cy="4200"/>
            </a:xfrm>
            <a:custGeom>
              <a:rect b="b" l="l" r="r" t="t"/>
              <a:pathLst>
                <a:path extrusionOk="0" h="168" w="336">
                  <a:moveTo>
                    <a:pt x="1" y="0"/>
                  </a:moveTo>
                  <a:cubicBezTo>
                    <a:pt x="15" y="14"/>
                    <a:pt x="40" y="34"/>
                    <a:pt x="64" y="34"/>
                  </a:cubicBezTo>
                  <a:cubicBezTo>
                    <a:pt x="71" y="34"/>
                    <a:pt x="78" y="32"/>
                    <a:pt x="85" y="28"/>
                  </a:cubicBezTo>
                  <a:cubicBezTo>
                    <a:pt x="112" y="56"/>
                    <a:pt x="150" y="65"/>
                    <a:pt x="168" y="74"/>
                  </a:cubicBezTo>
                  <a:lnTo>
                    <a:pt x="252" y="121"/>
                  </a:lnTo>
                  <a:cubicBezTo>
                    <a:pt x="280" y="139"/>
                    <a:pt x="307" y="149"/>
                    <a:pt x="335" y="167"/>
                  </a:cubicBezTo>
                  <a:lnTo>
                    <a:pt x="261" y="102"/>
                  </a:lnTo>
                  <a:cubicBezTo>
                    <a:pt x="242" y="93"/>
                    <a:pt x="205" y="65"/>
                    <a:pt x="187" y="56"/>
                  </a:cubicBezTo>
                  <a:cubicBezTo>
                    <a:pt x="122" y="28"/>
                    <a:pt x="66"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50"/>
            <p:cNvSpPr/>
            <p:nvPr/>
          </p:nvSpPr>
          <p:spPr>
            <a:xfrm>
              <a:off x="4519575" y="3176625"/>
              <a:ext cx="6300" cy="5600"/>
            </a:xfrm>
            <a:custGeom>
              <a:rect b="b" l="l" r="r" t="t"/>
              <a:pathLst>
                <a:path extrusionOk="0" h="224" w="252">
                  <a:moveTo>
                    <a:pt x="1" y="1"/>
                  </a:moveTo>
                  <a:lnTo>
                    <a:pt x="1" y="1"/>
                  </a:lnTo>
                  <a:cubicBezTo>
                    <a:pt x="28" y="47"/>
                    <a:pt x="75" y="84"/>
                    <a:pt x="121" y="121"/>
                  </a:cubicBezTo>
                  <a:cubicBezTo>
                    <a:pt x="168" y="149"/>
                    <a:pt x="205" y="186"/>
                    <a:pt x="251" y="224"/>
                  </a:cubicBezTo>
                  <a:cubicBezTo>
                    <a:pt x="242" y="186"/>
                    <a:pt x="233" y="168"/>
                    <a:pt x="205" y="140"/>
                  </a:cubicBezTo>
                  <a:cubicBezTo>
                    <a:pt x="196" y="112"/>
                    <a:pt x="168" y="103"/>
                    <a:pt x="149" y="84"/>
                  </a:cubicBezTo>
                  <a:cubicBezTo>
                    <a:pt x="121" y="75"/>
                    <a:pt x="103" y="47"/>
                    <a:pt x="75" y="38"/>
                  </a:cubicBezTo>
                  <a:cubicBezTo>
                    <a:pt x="56" y="28"/>
                    <a:pt x="1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50"/>
            <p:cNvSpPr/>
            <p:nvPr/>
          </p:nvSpPr>
          <p:spPr>
            <a:xfrm>
              <a:off x="4511675" y="3177800"/>
              <a:ext cx="5150" cy="2575"/>
            </a:xfrm>
            <a:custGeom>
              <a:rect b="b" l="l" r="r" t="t"/>
              <a:pathLst>
                <a:path extrusionOk="0" h="103" w="206">
                  <a:moveTo>
                    <a:pt x="1" y="0"/>
                  </a:moveTo>
                  <a:cubicBezTo>
                    <a:pt x="38" y="28"/>
                    <a:pt x="66" y="47"/>
                    <a:pt x="94" y="56"/>
                  </a:cubicBezTo>
                  <a:cubicBezTo>
                    <a:pt x="140" y="84"/>
                    <a:pt x="159" y="93"/>
                    <a:pt x="205" y="102"/>
                  </a:cubicBezTo>
                  <a:cubicBezTo>
                    <a:pt x="187" y="74"/>
                    <a:pt x="149" y="47"/>
                    <a:pt x="112" y="28"/>
                  </a:cubicBezTo>
                  <a:cubicBezTo>
                    <a:pt x="94" y="9"/>
                    <a:pt x="84"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50"/>
            <p:cNvSpPr/>
            <p:nvPr/>
          </p:nvSpPr>
          <p:spPr>
            <a:xfrm>
              <a:off x="4542350" y="3204725"/>
              <a:ext cx="2800" cy="8850"/>
            </a:xfrm>
            <a:custGeom>
              <a:rect b="b" l="l" r="r" t="t"/>
              <a:pathLst>
                <a:path extrusionOk="0" h="354" w="112">
                  <a:moveTo>
                    <a:pt x="0" y="1"/>
                  </a:moveTo>
                  <a:lnTo>
                    <a:pt x="0" y="1"/>
                  </a:lnTo>
                  <a:cubicBezTo>
                    <a:pt x="19" y="75"/>
                    <a:pt x="37" y="122"/>
                    <a:pt x="47" y="177"/>
                  </a:cubicBezTo>
                  <a:cubicBezTo>
                    <a:pt x="74" y="233"/>
                    <a:pt x="84" y="298"/>
                    <a:pt x="112" y="354"/>
                  </a:cubicBezTo>
                  <a:lnTo>
                    <a:pt x="112" y="261"/>
                  </a:lnTo>
                  <a:cubicBezTo>
                    <a:pt x="112" y="224"/>
                    <a:pt x="112" y="196"/>
                    <a:pt x="93" y="168"/>
                  </a:cubicBezTo>
                  <a:cubicBezTo>
                    <a:pt x="74" y="112"/>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50"/>
            <p:cNvSpPr/>
            <p:nvPr/>
          </p:nvSpPr>
          <p:spPr>
            <a:xfrm>
              <a:off x="4539550" y="3204500"/>
              <a:ext cx="2825" cy="6525"/>
            </a:xfrm>
            <a:custGeom>
              <a:rect b="b" l="l" r="r" t="t"/>
              <a:pathLst>
                <a:path extrusionOk="0" h="261" w="113">
                  <a:moveTo>
                    <a:pt x="1" y="0"/>
                  </a:moveTo>
                  <a:lnTo>
                    <a:pt x="1" y="0"/>
                  </a:lnTo>
                  <a:cubicBezTo>
                    <a:pt x="10" y="28"/>
                    <a:pt x="10" y="47"/>
                    <a:pt x="19" y="75"/>
                  </a:cubicBezTo>
                  <a:cubicBezTo>
                    <a:pt x="19" y="93"/>
                    <a:pt x="38" y="103"/>
                    <a:pt x="47" y="131"/>
                  </a:cubicBezTo>
                  <a:cubicBezTo>
                    <a:pt x="66" y="177"/>
                    <a:pt x="84" y="214"/>
                    <a:pt x="103" y="261"/>
                  </a:cubicBezTo>
                  <a:cubicBezTo>
                    <a:pt x="112" y="233"/>
                    <a:pt x="112" y="214"/>
                    <a:pt x="112" y="177"/>
                  </a:cubicBezTo>
                  <a:cubicBezTo>
                    <a:pt x="103" y="149"/>
                    <a:pt x="103" y="131"/>
                    <a:pt x="94" y="103"/>
                  </a:cubicBezTo>
                  <a:cubicBezTo>
                    <a:pt x="66" y="7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50"/>
            <p:cNvSpPr/>
            <p:nvPr/>
          </p:nvSpPr>
          <p:spPr>
            <a:xfrm>
              <a:off x="4533975" y="3205200"/>
              <a:ext cx="5375" cy="3975"/>
            </a:xfrm>
            <a:custGeom>
              <a:rect b="b" l="l" r="r" t="t"/>
              <a:pathLst>
                <a:path extrusionOk="0" h="159" w="215">
                  <a:moveTo>
                    <a:pt x="1" y="0"/>
                  </a:moveTo>
                  <a:cubicBezTo>
                    <a:pt x="29" y="28"/>
                    <a:pt x="56" y="65"/>
                    <a:pt x="94" y="93"/>
                  </a:cubicBezTo>
                  <a:cubicBezTo>
                    <a:pt x="131" y="112"/>
                    <a:pt x="168" y="149"/>
                    <a:pt x="214" y="158"/>
                  </a:cubicBezTo>
                  <a:cubicBezTo>
                    <a:pt x="186" y="121"/>
                    <a:pt x="149" y="93"/>
                    <a:pt x="131" y="56"/>
                  </a:cubicBezTo>
                  <a:cubicBezTo>
                    <a:pt x="103" y="47"/>
                    <a:pt x="94" y="28"/>
                    <a:pt x="75" y="19"/>
                  </a:cubicBezTo>
                  <a:cubicBezTo>
                    <a:pt x="47" y="10"/>
                    <a:pt x="2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50"/>
            <p:cNvSpPr/>
            <p:nvPr/>
          </p:nvSpPr>
          <p:spPr>
            <a:xfrm>
              <a:off x="4534675" y="3200775"/>
              <a:ext cx="3750" cy="4675"/>
            </a:xfrm>
            <a:custGeom>
              <a:rect b="b" l="l" r="r" t="t"/>
              <a:pathLst>
                <a:path extrusionOk="0" h="187" w="150">
                  <a:moveTo>
                    <a:pt x="1" y="1"/>
                  </a:moveTo>
                  <a:cubicBezTo>
                    <a:pt x="10" y="38"/>
                    <a:pt x="28" y="66"/>
                    <a:pt x="56" y="103"/>
                  </a:cubicBezTo>
                  <a:cubicBezTo>
                    <a:pt x="93" y="140"/>
                    <a:pt x="112" y="159"/>
                    <a:pt x="149" y="187"/>
                  </a:cubicBezTo>
                  <a:cubicBezTo>
                    <a:pt x="140" y="140"/>
                    <a:pt x="112" y="112"/>
                    <a:pt x="93" y="84"/>
                  </a:cubicBezTo>
                  <a:cubicBezTo>
                    <a:pt x="56" y="47"/>
                    <a:pt x="2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50"/>
            <p:cNvSpPr/>
            <p:nvPr/>
          </p:nvSpPr>
          <p:spPr>
            <a:xfrm>
              <a:off x="4536525" y="3195900"/>
              <a:ext cx="4450" cy="6300"/>
            </a:xfrm>
            <a:custGeom>
              <a:rect b="b" l="l" r="r" t="t"/>
              <a:pathLst>
                <a:path extrusionOk="0" h="252" w="178">
                  <a:moveTo>
                    <a:pt x="1" y="1"/>
                  </a:moveTo>
                  <a:lnTo>
                    <a:pt x="1" y="1"/>
                  </a:lnTo>
                  <a:cubicBezTo>
                    <a:pt x="19" y="47"/>
                    <a:pt x="38" y="94"/>
                    <a:pt x="75" y="140"/>
                  </a:cubicBezTo>
                  <a:cubicBezTo>
                    <a:pt x="94" y="187"/>
                    <a:pt x="131" y="214"/>
                    <a:pt x="177" y="252"/>
                  </a:cubicBezTo>
                  <a:lnTo>
                    <a:pt x="112" y="112"/>
                  </a:lnTo>
                  <a:cubicBezTo>
                    <a:pt x="84" y="66"/>
                    <a:pt x="47"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50"/>
            <p:cNvSpPr/>
            <p:nvPr/>
          </p:nvSpPr>
          <p:spPr>
            <a:xfrm>
              <a:off x="4490775" y="3222850"/>
              <a:ext cx="9075" cy="4050"/>
            </a:xfrm>
            <a:custGeom>
              <a:rect b="b" l="l" r="r" t="t"/>
              <a:pathLst>
                <a:path extrusionOk="0" h="162" w="363">
                  <a:moveTo>
                    <a:pt x="1" y="0"/>
                  </a:moveTo>
                  <a:lnTo>
                    <a:pt x="1" y="0"/>
                  </a:lnTo>
                  <a:cubicBezTo>
                    <a:pt x="19" y="38"/>
                    <a:pt x="47" y="56"/>
                    <a:pt x="84" y="66"/>
                  </a:cubicBezTo>
                  <a:cubicBezTo>
                    <a:pt x="103" y="93"/>
                    <a:pt x="131" y="112"/>
                    <a:pt x="158" y="121"/>
                  </a:cubicBezTo>
                  <a:cubicBezTo>
                    <a:pt x="208" y="150"/>
                    <a:pt x="258" y="162"/>
                    <a:pt x="312" y="162"/>
                  </a:cubicBezTo>
                  <a:cubicBezTo>
                    <a:pt x="328" y="162"/>
                    <a:pt x="345" y="161"/>
                    <a:pt x="363" y="158"/>
                  </a:cubicBezTo>
                  <a:cubicBezTo>
                    <a:pt x="326" y="149"/>
                    <a:pt x="298" y="140"/>
                    <a:pt x="270" y="121"/>
                  </a:cubicBezTo>
                  <a:cubicBezTo>
                    <a:pt x="233" y="112"/>
                    <a:pt x="196" y="103"/>
                    <a:pt x="177" y="93"/>
                  </a:cubicBezTo>
                  <a:cubicBezTo>
                    <a:pt x="112" y="66"/>
                    <a:pt x="56"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50"/>
            <p:cNvSpPr/>
            <p:nvPr/>
          </p:nvSpPr>
          <p:spPr>
            <a:xfrm>
              <a:off x="4494725" y="3223325"/>
              <a:ext cx="8150" cy="2750"/>
            </a:xfrm>
            <a:custGeom>
              <a:rect b="b" l="l" r="r" t="t"/>
              <a:pathLst>
                <a:path extrusionOk="0" h="110" w="326">
                  <a:moveTo>
                    <a:pt x="0" y="0"/>
                  </a:moveTo>
                  <a:cubicBezTo>
                    <a:pt x="28" y="28"/>
                    <a:pt x="47" y="37"/>
                    <a:pt x="75" y="47"/>
                  </a:cubicBezTo>
                  <a:cubicBezTo>
                    <a:pt x="93" y="65"/>
                    <a:pt x="131" y="74"/>
                    <a:pt x="158" y="84"/>
                  </a:cubicBezTo>
                  <a:cubicBezTo>
                    <a:pt x="191" y="100"/>
                    <a:pt x="223" y="110"/>
                    <a:pt x="256" y="110"/>
                  </a:cubicBezTo>
                  <a:cubicBezTo>
                    <a:pt x="279" y="110"/>
                    <a:pt x="302" y="105"/>
                    <a:pt x="326" y="93"/>
                  </a:cubicBezTo>
                  <a:lnTo>
                    <a:pt x="251" y="74"/>
                  </a:lnTo>
                  <a:cubicBezTo>
                    <a:pt x="223" y="65"/>
                    <a:pt x="186" y="65"/>
                    <a:pt x="168" y="47"/>
                  </a:cubicBezTo>
                  <a:cubicBezTo>
                    <a:pt x="112" y="37"/>
                    <a:pt x="6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50"/>
            <p:cNvSpPr/>
            <p:nvPr/>
          </p:nvSpPr>
          <p:spPr>
            <a:xfrm>
              <a:off x="4500075" y="3222850"/>
              <a:ext cx="9300" cy="1425"/>
            </a:xfrm>
            <a:custGeom>
              <a:rect b="b" l="l" r="r" t="t"/>
              <a:pathLst>
                <a:path extrusionOk="0" h="57" w="372">
                  <a:moveTo>
                    <a:pt x="0" y="0"/>
                  </a:moveTo>
                  <a:cubicBezTo>
                    <a:pt x="47" y="38"/>
                    <a:pt x="102" y="47"/>
                    <a:pt x="186" y="47"/>
                  </a:cubicBezTo>
                  <a:cubicBezTo>
                    <a:pt x="223" y="56"/>
                    <a:pt x="242" y="56"/>
                    <a:pt x="279" y="56"/>
                  </a:cubicBezTo>
                  <a:cubicBezTo>
                    <a:pt x="316" y="56"/>
                    <a:pt x="335" y="56"/>
                    <a:pt x="372" y="47"/>
                  </a:cubicBezTo>
                  <a:lnTo>
                    <a:pt x="279" y="19"/>
                  </a:lnTo>
                  <a:cubicBezTo>
                    <a:pt x="242" y="19"/>
                    <a:pt x="223" y="10"/>
                    <a:pt x="186" y="10"/>
                  </a:cubicBezTo>
                  <a:cubicBezTo>
                    <a:pt x="11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50"/>
            <p:cNvSpPr/>
            <p:nvPr/>
          </p:nvSpPr>
          <p:spPr>
            <a:xfrm>
              <a:off x="4506100" y="3226575"/>
              <a:ext cx="9325" cy="1175"/>
            </a:xfrm>
            <a:custGeom>
              <a:rect b="b" l="l" r="r" t="t"/>
              <a:pathLst>
                <a:path extrusionOk="0" h="47" w="373">
                  <a:moveTo>
                    <a:pt x="187" y="0"/>
                  </a:moveTo>
                  <a:cubicBezTo>
                    <a:pt x="131" y="0"/>
                    <a:pt x="56" y="9"/>
                    <a:pt x="1" y="28"/>
                  </a:cubicBezTo>
                  <a:cubicBezTo>
                    <a:pt x="56" y="47"/>
                    <a:pt x="131" y="47"/>
                    <a:pt x="187" y="47"/>
                  </a:cubicBezTo>
                  <a:cubicBezTo>
                    <a:pt x="224" y="47"/>
                    <a:pt x="242" y="47"/>
                    <a:pt x="279" y="37"/>
                  </a:cubicBezTo>
                  <a:cubicBezTo>
                    <a:pt x="317" y="28"/>
                    <a:pt x="345" y="9"/>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50"/>
            <p:cNvSpPr/>
            <p:nvPr/>
          </p:nvSpPr>
          <p:spPr>
            <a:xfrm>
              <a:off x="4513075" y="3224250"/>
              <a:ext cx="9325" cy="1400"/>
            </a:xfrm>
            <a:custGeom>
              <a:rect b="b" l="l" r="r" t="t"/>
              <a:pathLst>
                <a:path extrusionOk="0" h="56" w="373">
                  <a:moveTo>
                    <a:pt x="0" y="0"/>
                  </a:moveTo>
                  <a:cubicBezTo>
                    <a:pt x="56" y="37"/>
                    <a:pt x="131" y="47"/>
                    <a:pt x="186" y="56"/>
                  </a:cubicBezTo>
                  <a:lnTo>
                    <a:pt x="279" y="56"/>
                  </a:lnTo>
                  <a:cubicBezTo>
                    <a:pt x="316" y="56"/>
                    <a:pt x="354" y="56"/>
                    <a:pt x="372" y="37"/>
                  </a:cubicBezTo>
                  <a:cubicBezTo>
                    <a:pt x="335" y="37"/>
                    <a:pt x="316" y="28"/>
                    <a:pt x="279" y="28"/>
                  </a:cubicBezTo>
                  <a:lnTo>
                    <a:pt x="186" y="10"/>
                  </a:lnTo>
                  <a:cubicBezTo>
                    <a:pt x="131" y="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50"/>
            <p:cNvSpPr/>
            <p:nvPr/>
          </p:nvSpPr>
          <p:spPr>
            <a:xfrm>
              <a:off x="4503550" y="3203825"/>
              <a:ext cx="3750" cy="1725"/>
            </a:xfrm>
            <a:custGeom>
              <a:rect b="b" l="l" r="r" t="t"/>
              <a:pathLst>
                <a:path extrusionOk="0" h="69" w="150">
                  <a:moveTo>
                    <a:pt x="31" y="1"/>
                  </a:moveTo>
                  <a:cubicBezTo>
                    <a:pt x="22" y="1"/>
                    <a:pt x="12" y="3"/>
                    <a:pt x="1" y="9"/>
                  </a:cubicBezTo>
                  <a:cubicBezTo>
                    <a:pt x="19" y="27"/>
                    <a:pt x="47" y="37"/>
                    <a:pt x="66" y="55"/>
                  </a:cubicBezTo>
                  <a:cubicBezTo>
                    <a:pt x="85" y="62"/>
                    <a:pt x="100" y="69"/>
                    <a:pt x="121" y="69"/>
                  </a:cubicBezTo>
                  <a:cubicBezTo>
                    <a:pt x="129" y="69"/>
                    <a:pt x="138" y="67"/>
                    <a:pt x="149" y="65"/>
                  </a:cubicBezTo>
                  <a:cubicBezTo>
                    <a:pt x="131" y="37"/>
                    <a:pt x="103" y="27"/>
                    <a:pt x="84" y="18"/>
                  </a:cubicBezTo>
                  <a:cubicBezTo>
                    <a:pt x="65" y="12"/>
                    <a:pt x="50"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50"/>
            <p:cNvSpPr/>
            <p:nvPr/>
          </p:nvSpPr>
          <p:spPr>
            <a:xfrm>
              <a:off x="4501000" y="3201150"/>
              <a:ext cx="3725" cy="1500"/>
            </a:xfrm>
            <a:custGeom>
              <a:rect b="b" l="l" r="r" t="t"/>
              <a:pathLst>
                <a:path extrusionOk="0" h="60" w="149">
                  <a:moveTo>
                    <a:pt x="28" y="0"/>
                  </a:moveTo>
                  <a:cubicBezTo>
                    <a:pt x="19" y="0"/>
                    <a:pt x="10" y="1"/>
                    <a:pt x="0" y="4"/>
                  </a:cubicBezTo>
                  <a:cubicBezTo>
                    <a:pt x="19" y="32"/>
                    <a:pt x="47" y="42"/>
                    <a:pt x="65" y="51"/>
                  </a:cubicBezTo>
                  <a:cubicBezTo>
                    <a:pt x="84" y="51"/>
                    <a:pt x="98" y="59"/>
                    <a:pt x="117" y="59"/>
                  </a:cubicBezTo>
                  <a:cubicBezTo>
                    <a:pt x="126" y="59"/>
                    <a:pt x="137" y="57"/>
                    <a:pt x="149" y="51"/>
                  </a:cubicBezTo>
                  <a:cubicBezTo>
                    <a:pt x="140" y="32"/>
                    <a:pt x="103" y="23"/>
                    <a:pt x="75" y="4"/>
                  </a:cubicBezTo>
                  <a:cubicBezTo>
                    <a:pt x="62" y="4"/>
                    <a:pt x="46" y="0"/>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50"/>
            <p:cNvSpPr/>
            <p:nvPr/>
          </p:nvSpPr>
          <p:spPr>
            <a:xfrm>
              <a:off x="4526075" y="3223325"/>
              <a:ext cx="6525" cy="1500"/>
            </a:xfrm>
            <a:custGeom>
              <a:rect b="b" l="l" r="r" t="t"/>
              <a:pathLst>
                <a:path extrusionOk="0" h="60" w="261">
                  <a:moveTo>
                    <a:pt x="131" y="0"/>
                  </a:moveTo>
                  <a:cubicBezTo>
                    <a:pt x="84" y="19"/>
                    <a:pt x="38" y="19"/>
                    <a:pt x="1" y="37"/>
                  </a:cubicBezTo>
                  <a:cubicBezTo>
                    <a:pt x="26" y="53"/>
                    <a:pt x="52" y="59"/>
                    <a:pt x="77" y="59"/>
                  </a:cubicBezTo>
                  <a:cubicBezTo>
                    <a:pt x="98" y="59"/>
                    <a:pt x="119" y="55"/>
                    <a:pt x="140" y="47"/>
                  </a:cubicBezTo>
                  <a:cubicBezTo>
                    <a:pt x="149" y="47"/>
                    <a:pt x="177" y="47"/>
                    <a:pt x="205" y="37"/>
                  </a:cubicBezTo>
                  <a:cubicBezTo>
                    <a:pt x="224" y="28"/>
                    <a:pt x="233" y="19"/>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50"/>
            <p:cNvSpPr/>
            <p:nvPr/>
          </p:nvSpPr>
          <p:spPr>
            <a:xfrm>
              <a:off x="4566500" y="2990800"/>
              <a:ext cx="62500" cy="62275"/>
            </a:xfrm>
            <a:custGeom>
              <a:rect b="b" l="l" r="r" t="t"/>
              <a:pathLst>
                <a:path extrusionOk="0" h="2491" w="2500">
                  <a:moveTo>
                    <a:pt x="1855" y="1"/>
                  </a:moveTo>
                  <a:cubicBezTo>
                    <a:pt x="1796" y="1"/>
                    <a:pt x="1737" y="15"/>
                    <a:pt x="1682" y="47"/>
                  </a:cubicBezTo>
                  <a:cubicBezTo>
                    <a:pt x="1524" y="150"/>
                    <a:pt x="1496" y="373"/>
                    <a:pt x="1487" y="558"/>
                  </a:cubicBezTo>
                  <a:cubicBezTo>
                    <a:pt x="1422" y="428"/>
                    <a:pt x="1338" y="308"/>
                    <a:pt x="1217" y="224"/>
                  </a:cubicBezTo>
                  <a:cubicBezTo>
                    <a:pt x="1157" y="179"/>
                    <a:pt x="1078" y="153"/>
                    <a:pt x="1002" y="153"/>
                  </a:cubicBezTo>
                  <a:cubicBezTo>
                    <a:pt x="937" y="153"/>
                    <a:pt x="874" y="172"/>
                    <a:pt x="827" y="215"/>
                  </a:cubicBezTo>
                  <a:cubicBezTo>
                    <a:pt x="706" y="308"/>
                    <a:pt x="706" y="493"/>
                    <a:pt x="753" y="633"/>
                  </a:cubicBezTo>
                  <a:cubicBezTo>
                    <a:pt x="799" y="772"/>
                    <a:pt x="883" y="893"/>
                    <a:pt x="911" y="1051"/>
                  </a:cubicBezTo>
                  <a:cubicBezTo>
                    <a:pt x="790" y="967"/>
                    <a:pt x="679" y="874"/>
                    <a:pt x="539" y="837"/>
                  </a:cubicBezTo>
                  <a:cubicBezTo>
                    <a:pt x="505" y="828"/>
                    <a:pt x="468" y="823"/>
                    <a:pt x="431" y="823"/>
                  </a:cubicBezTo>
                  <a:cubicBezTo>
                    <a:pt x="319" y="823"/>
                    <a:pt x="203" y="867"/>
                    <a:pt x="140" y="958"/>
                  </a:cubicBezTo>
                  <a:cubicBezTo>
                    <a:pt x="0" y="1144"/>
                    <a:pt x="149" y="1404"/>
                    <a:pt x="316" y="1571"/>
                  </a:cubicBezTo>
                  <a:cubicBezTo>
                    <a:pt x="725" y="1980"/>
                    <a:pt x="1217" y="2305"/>
                    <a:pt x="1766" y="2472"/>
                  </a:cubicBezTo>
                  <a:cubicBezTo>
                    <a:pt x="1792" y="2485"/>
                    <a:pt x="1819" y="2491"/>
                    <a:pt x="1844" y="2491"/>
                  </a:cubicBezTo>
                  <a:cubicBezTo>
                    <a:pt x="1986" y="2491"/>
                    <a:pt x="2102" y="2315"/>
                    <a:pt x="2165" y="2212"/>
                  </a:cubicBezTo>
                  <a:cubicBezTo>
                    <a:pt x="2379" y="1710"/>
                    <a:pt x="2500" y="1144"/>
                    <a:pt x="2379" y="596"/>
                  </a:cubicBezTo>
                  <a:cubicBezTo>
                    <a:pt x="2351" y="419"/>
                    <a:pt x="2286" y="242"/>
                    <a:pt x="2165" y="131"/>
                  </a:cubicBezTo>
                  <a:cubicBezTo>
                    <a:pt x="2080" y="52"/>
                    <a:pt x="1967" y="1"/>
                    <a:pt x="185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50"/>
            <p:cNvSpPr/>
            <p:nvPr/>
          </p:nvSpPr>
          <p:spPr>
            <a:xfrm>
              <a:off x="4567650" y="2989875"/>
              <a:ext cx="60200" cy="62750"/>
            </a:xfrm>
            <a:custGeom>
              <a:rect b="b" l="l" r="r" t="t"/>
              <a:pathLst>
                <a:path extrusionOk="0" h="2510" w="2408">
                  <a:moveTo>
                    <a:pt x="1943" y="2454"/>
                  </a:moveTo>
                  <a:lnTo>
                    <a:pt x="1943" y="2454"/>
                  </a:lnTo>
                  <a:cubicBezTo>
                    <a:pt x="1905" y="2472"/>
                    <a:pt x="1868" y="2491"/>
                    <a:pt x="1831" y="2500"/>
                  </a:cubicBezTo>
                  <a:cubicBezTo>
                    <a:pt x="1868" y="2500"/>
                    <a:pt x="1905" y="2472"/>
                    <a:pt x="1943" y="2454"/>
                  </a:cubicBezTo>
                  <a:close/>
                  <a:moveTo>
                    <a:pt x="1766" y="1"/>
                  </a:moveTo>
                  <a:cubicBezTo>
                    <a:pt x="1682" y="19"/>
                    <a:pt x="1590" y="47"/>
                    <a:pt x="1534" y="122"/>
                  </a:cubicBezTo>
                  <a:cubicBezTo>
                    <a:pt x="1478" y="187"/>
                    <a:pt x="1441" y="270"/>
                    <a:pt x="1432" y="354"/>
                  </a:cubicBezTo>
                  <a:cubicBezTo>
                    <a:pt x="1422" y="391"/>
                    <a:pt x="1422" y="437"/>
                    <a:pt x="1404" y="465"/>
                  </a:cubicBezTo>
                  <a:cubicBezTo>
                    <a:pt x="1385" y="447"/>
                    <a:pt x="1376" y="410"/>
                    <a:pt x="1348" y="391"/>
                  </a:cubicBezTo>
                  <a:cubicBezTo>
                    <a:pt x="1302" y="326"/>
                    <a:pt x="1255" y="270"/>
                    <a:pt x="1190" y="224"/>
                  </a:cubicBezTo>
                  <a:cubicBezTo>
                    <a:pt x="1116" y="177"/>
                    <a:pt x="1032" y="159"/>
                    <a:pt x="958" y="159"/>
                  </a:cubicBezTo>
                  <a:cubicBezTo>
                    <a:pt x="874" y="159"/>
                    <a:pt x="781" y="177"/>
                    <a:pt x="726" y="252"/>
                  </a:cubicBezTo>
                  <a:cubicBezTo>
                    <a:pt x="660" y="307"/>
                    <a:pt x="633" y="400"/>
                    <a:pt x="633" y="465"/>
                  </a:cubicBezTo>
                  <a:cubicBezTo>
                    <a:pt x="633" y="549"/>
                    <a:pt x="642" y="633"/>
                    <a:pt x="660" y="698"/>
                  </a:cubicBezTo>
                  <a:cubicBezTo>
                    <a:pt x="698" y="818"/>
                    <a:pt x="753" y="911"/>
                    <a:pt x="791" y="1013"/>
                  </a:cubicBezTo>
                  <a:cubicBezTo>
                    <a:pt x="707" y="958"/>
                    <a:pt x="614" y="902"/>
                    <a:pt x="503" y="865"/>
                  </a:cubicBezTo>
                  <a:cubicBezTo>
                    <a:pt x="462" y="849"/>
                    <a:pt x="424" y="843"/>
                    <a:pt x="384" y="843"/>
                  </a:cubicBezTo>
                  <a:cubicBezTo>
                    <a:pt x="351" y="843"/>
                    <a:pt x="317" y="847"/>
                    <a:pt x="280" y="856"/>
                  </a:cubicBezTo>
                  <a:cubicBezTo>
                    <a:pt x="205" y="865"/>
                    <a:pt x="140" y="902"/>
                    <a:pt x="84" y="948"/>
                  </a:cubicBezTo>
                  <a:cubicBezTo>
                    <a:pt x="19" y="1004"/>
                    <a:pt x="1" y="1069"/>
                    <a:pt x="1" y="1144"/>
                  </a:cubicBezTo>
                  <a:cubicBezTo>
                    <a:pt x="1" y="1209"/>
                    <a:pt x="19" y="1283"/>
                    <a:pt x="47" y="1348"/>
                  </a:cubicBezTo>
                  <a:cubicBezTo>
                    <a:pt x="103" y="1478"/>
                    <a:pt x="196" y="1580"/>
                    <a:pt x="298" y="1673"/>
                  </a:cubicBezTo>
                  <a:cubicBezTo>
                    <a:pt x="503" y="1859"/>
                    <a:pt x="716" y="2035"/>
                    <a:pt x="948" y="2175"/>
                  </a:cubicBezTo>
                  <a:cubicBezTo>
                    <a:pt x="1181" y="2314"/>
                    <a:pt x="1441" y="2435"/>
                    <a:pt x="1692" y="2509"/>
                  </a:cubicBezTo>
                  <a:cubicBezTo>
                    <a:pt x="1441" y="2426"/>
                    <a:pt x="1181" y="2314"/>
                    <a:pt x="948" y="2166"/>
                  </a:cubicBezTo>
                  <a:cubicBezTo>
                    <a:pt x="716" y="2026"/>
                    <a:pt x="512" y="1850"/>
                    <a:pt x="317" y="1655"/>
                  </a:cubicBezTo>
                  <a:cubicBezTo>
                    <a:pt x="224" y="1562"/>
                    <a:pt x="131" y="1450"/>
                    <a:pt x="84" y="1329"/>
                  </a:cubicBezTo>
                  <a:cubicBezTo>
                    <a:pt x="57" y="1274"/>
                    <a:pt x="38" y="1199"/>
                    <a:pt x="47" y="1144"/>
                  </a:cubicBezTo>
                  <a:cubicBezTo>
                    <a:pt x="47" y="1079"/>
                    <a:pt x="84" y="1013"/>
                    <a:pt x="131" y="976"/>
                  </a:cubicBezTo>
                  <a:cubicBezTo>
                    <a:pt x="177" y="930"/>
                    <a:pt x="233" y="911"/>
                    <a:pt x="298" y="893"/>
                  </a:cubicBezTo>
                  <a:cubicBezTo>
                    <a:pt x="316" y="890"/>
                    <a:pt x="333" y="889"/>
                    <a:pt x="350" y="889"/>
                  </a:cubicBezTo>
                  <a:cubicBezTo>
                    <a:pt x="397" y="889"/>
                    <a:pt x="443" y="898"/>
                    <a:pt x="484" y="911"/>
                  </a:cubicBezTo>
                  <a:cubicBezTo>
                    <a:pt x="614" y="939"/>
                    <a:pt x="716" y="1023"/>
                    <a:pt x="828" y="1116"/>
                  </a:cubicBezTo>
                  <a:lnTo>
                    <a:pt x="893" y="1171"/>
                  </a:lnTo>
                  <a:lnTo>
                    <a:pt x="893" y="1171"/>
                  </a:lnTo>
                  <a:lnTo>
                    <a:pt x="883" y="1079"/>
                  </a:lnTo>
                  <a:cubicBezTo>
                    <a:pt x="856" y="930"/>
                    <a:pt x="781" y="790"/>
                    <a:pt x="735" y="660"/>
                  </a:cubicBezTo>
                  <a:cubicBezTo>
                    <a:pt x="707" y="595"/>
                    <a:pt x="698" y="521"/>
                    <a:pt x="707" y="465"/>
                  </a:cubicBezTo>
                  <a:cubicBezTo>
                    <a:pt x="707" y="400"/>
                    <a:pt x="735" y="335"/>
                    <a:pt x="781" y="289"/>
                  </a:cubicBezTo>
                  <a:cubicBezTo>
                    <a:pt x="820" y="250"/>
                    <a:pt x="865" y="231"/>
                    <a:pt x="917" y="231"/>
                  </a:cubicBezTo>
                  <a:cubicBezTo>
                    <a:pt x="927" y="231"/>
                    <a:pt x="938" y="231"/>
                    <a:pt x="948" y="233"/>
                  </a:cubicBezTo>
                  <a:cubicBezTo>
                    <a:pt x="1023" y="233"/>
                    <a:pt x="1079" y="261"/>
                    <a:pt x="1134" y="289"/>
                  </a:cubicBezTo>
                  <a:cubicBezTo>
                    <a:pt x="1255" y="363"/>
                    <a:pt x="1320" y="493"/>
                    <a:pt x="1394" y="614"/>
                  </a:cubicBezTo>
                  <a:lnTo>
                    <a:pt x="1459" y="735"/>
                  </a:lnTo>
                  <a:lnTo>
                    <a:pt x="1478" y="595"/>
                  </a:lnTo>
                  <a:cubicBezTo>
                    <a:pt x="1478" y="512"/>
                    <a:pt x="1487" y="447"/>
                    <a:pt x="1497" y="363"/>
                  </a:cubicBezTo>
                  <a:cubicBezTo>
                    <a:pt x="1506" y="289"/>
                    <a:pt x="1543" y="224"/>
                    <a:pt x="1590" y="168"/>
                  </a:cubicBezTo>
                  <a:cubicBezTo>
                    <a:pt x="1636" y="103"/>
                    <a:pt x="1692" y="75"/>
                    <a:pt x="1775" y="75"/>
                  </a:cubicBezTo>
                  <a:cubicBezTo>
                    <a:pt x="1793" y="71"/>
                    <a:pt x="1810" y="69"/>
                    <a:pt x="1827" y="69"/>
                  </a:cubicBezTo>
                  <a:cubicBezTo>
                    <a:pt x="1884" y="69"/>
                    <a:pt x="1939" y="89"/>
                    <a:pt x="1989" y="103"/>
                  </a:cubicBezTo>
                  <a:cubicBezTo>
                    <a:pt x="2054" y="140"/>
                    <a:pt x="2110" y="187"/>
                    <a:pt x="2147" y="242"/>
                  </a:cubicBezTo>
                  <a:cubicBezTo>
                    <a:pt x="2193" y="307"/>
                    <a:pt x="2231" y="372"/>
                    <a:pt x="2249" y="447"/>
                  </a:cubicBezTo>
                  <a:cubicBezTo>
                    <a:pt x="2277" y="512"/>
                    <a:pt x="2296" y="595"/>
                    <a:pt x="2314" y="660"/>
                  </a:cubicBezTo>
                  <a:cubicBezTo>
                    <a:pt x="2324" y="744"/>
                    <a:pt x="2333" y="818"/>
                    <a:pt x="2342" y="893"/>
                  </a:cubicBezTo>
                  <a:cubicBezTo>
                    <a:pt x="2370" y="1209"/>
                    <a:pt x="2333" y="1524"/>
                    <a:pt x="2240" y="1822"/>
                  </a:cubicBezTo>
                  <a:cubicBezTo>
                    <a:pt x="2193" y="1980"/>
                    <a:pt x="2147" y="2128"/>
                    <a:pt x="2082" y="2268"/>
                  </a:cubicBezTo>
                  <a:cubicBezTo>
                    <a:pt x="2045" y="2333"/>
                    <a:pt x="1998" y="2407"/>
                    <a:pt x="1943" y="2454"/>
                  </a:cubicBezTo>
                  <a:cubicBezTo>
                    <a:pt x="1998" y="2407"/>
                    <a:pt x="2045" y="2333"/>
                    <a:pt x="2091" y="2268"/>
                  </a:cubicBezTo>
                  <a:cubicBezTo>
                    <a:pt x="2156" y="2128"/>
                    <a:pt x="2221" y="1980"/>
                    <a:pt x="2268" y="1822"/>
                  </a:cubicBezTo>
                  <a:cubicBezTo>
                    <a:pt x="2361" y="1524"/>
                    <a:pt x="2407" y="1209"/>
                    <a:pt x="2389" y="883"/>
                  </a:cubicBezTo>
                  <a:cubicBezTo>
                    <a:pt x="2389" y="800"/>
                    <a:pt x="2379" y="725"/>
                    <a:pt x="2370" y="651"/>
                  </a:cubicBezTo>
                  <a:cubicBezTo>
                    <a:pt x="2361" y="568"/>
                    <a:pt x="2333" y="502"/>
                    <a:pt x="2314" y="419"/>
                  </a:cubicBezTo>
                  <a:cubicBezTo>
                    <a:pt x="2277" y="363"/>
                    <a:pt x="2240" y="298"/>
                    <a:pt x="2193" y="224"/>
                  </a:cubicBezTo>
                  <a:cubicBezTo>
                    <a:pt x="2147" y="159"/>
                    <a:pt x="2091" y="94"/>
                    <a:pt x="2008" y="66"/>
                  </a:cubicBezTo>
                  <a:cubicBezTo>
                    <a:pt x="1943" y="29"/>
                    <a:pt x="1850" y="1"/>
                    <a:pt x="1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50"/>
            <p:cNvSpPr/>
            <p:nvPr/>
          </p:nvSpPr>
          <p:spPr>
            <a:xfrm>
              <a:off x="4589250" y="3017050"/>
              <a:ext cx="24875" cy="35575"/>
            </a:xfrm>
            <a:custGeom>
              <a:rect b="b" l="l" r="r" t="t"/>
              <a:pathLst>
                <a:path extrusionOk="0" h="1423" w="995">
                  <a:moveTo>
                    <a:pt x="1" y="1"/>
                  </a:moveTo>
                  <a:lnTo>
                    <a:pt x="1" y="1"/>
                  </a:lnTo>
                  <a:cubicBezTo>
                    <a:pt x="75" y="112"/>
                    <a:pt x="159" y="242"/>
                    <a:pt x="242" y="354"/>
                  </a:cubicBezTo>
                  <a:lnTo>
                    <a:pt x="493" y="707"/>
                  </a:lnTo>
                  <a:lnTo>
                    <a:pt x="753" y="1069"/>
                  </a:lnTo>
                  <a:cubicBezTo>
                    <a:pt x="800" y="1125"/>
                    <a:pt x="846" y="1181"/>
                    <a:pt x="874" y="1236"/>
                  </a:cubicBezTo>
                  <a:cubicBezTo>
                    <a:pt x="930" y="1302"/>
                    <a:pt x="958" y="1357"/>
                    <a:pt x="995" y="1422"/>
                  </a:cubicBezTo>
                  <a:cubicBezTo>
                    <a:pt x="939" y="1283"/>
                    <a:pt x="865" y="1171"/>
                    <a:pt x="791" y="1041"/>
                  </a:cubicBezTo>
                  <a:cubicBezTo>
                    <a:pt x="716" y="911"/>
                    <a:pt x="623" y="800"/>
                    <a:pt x="540" y="679"/>
                  </a:cubicBezTo>
                  <a:cubicBezTo>
                    <a:pt x="447" y="568"/>
                    <a:pt x="373" y="447"/>
                    <a:pt x="280" y="335"/>
                  </a:cubicBezTo>
                  <a:cubicBezTo>
                    <a:pt x="177" y="214"/>
                    <a:pt x="94"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50"/>
            <p:cNvSpPr/>
            <p:nvPr/>
          </p:nvSpPr>
          <p:spPr>
            <a:xfrm>
              <a:off x="4603650" y="3005450"/>
              <a:ext cx="11875" cy="46475"/>
            </a:xfrm>
            <a:custGeom>
              <a:rect b="b" l="l" r="r" t="t"/>
              <a:pathLst>
                <a:path extrusionOk="0" h="1859" w="475">
                  <a:moveTo>
                    <a:pt x="1" y="0"/>
                  </a:moveTo>
                  <a:cubicBezTo>
                    <a:pt x="38" y="149"/>
                    <a:pt x="75" y="307"/>
                    <a:pt x="94" y="446"/>
                  </a:cubicBezTo>
                  <a:cubicBezTo>
                    <a:pt x="122" y="613"/>
                    <a:pt x="168" y="762"/>
                    <a:pt x="196" y="929"/>
                  </a:cubicBezTo>
                  <a:cubicBezTo>
                    <a:pt x="242" y="1078"/>
                    <a:pt x="280" y="1236"/>
                    <a:pt x="326" y="1394"/>
                  </a:cubicBezTo>
                  <a:cubicBezTo>
                    <a:pt x="373" y="1552"/>
                    <a:pt x="410" y="1700"/>
                    <a:pt x="475" y="1858"/>
                  </a:cubicBezTo>
                  <a:cubicBezTo>
                    <a:pt x="456" y="1775"/>
                    <a:pt x="447" y="1700"/>
                    <a:pt x="419" y="1626"/>
                  </a:cubicBezTo>
                  <a:cubicBezTo>
                    <a:pt x="391" y="1543"/>
                    <a:pt x="382" y="1468"/>
                    <a:pt x="363" y="1394"/>
                  </a:cubicBezTo>
                  <a:lnTo>
                    <a:pt x="242" y="929"/>
                  </a:lnTo>
                  <a:lnTo>
                    <a:pt x="131" y="465"/>
                  </a:lnTo>
                  <a:cubicBezTo>
                    <a:pt x="85" y="307"/>
                    <a:pt x="47" y="1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50"/>
            <p:cNvSpPr/>
            <p:nvPr/>
          </p:nvSpPr>
          <p:spPr>
            <a:xfrm>
              <a:off x="4600400" y="3028900"/>
              <a:ext cx="7000" cy="10250"/>
            </a:xfrm>
            <a:custGeom>
              <a:rect b="b" l="l" r="r" t="t"/>
              <a:pathLst>
                <a:path extrusionOk="0" h="410" w="280">
                  <a:moveTo>
                    <a:pt x="1" y="1"/>
                  </a:moveTo>
                  <a:lnTo>
                    <a:pt x="1" y="1"/>
                  </a:lnTo>
                  <a:cubicBezTo>
                    <a:pt x="38" y="66"/>
                    <a:pt x="84" y="140"/>
                    <a:pt x="131" y="205"/>
                  </a:cubicBezTo>
                  <a:lnTo>
                    <a:pt x="205" y="317"/>
                  </a:lnTo>
                  <a:cubicBezTo>
                    <a:pt x="224" y="344"/>
                    <a:pt x="261" y="372"/>
                    <a:pt x="280" y="409"/>
                  </a:cubicBezTo>
                  <a:cubicBezTo>
                    <a:pt x="270" y="363"/>
                    <a:pt x="261" y="326"/>
                    <a:pt x="233" y="289"/>
                  </a:cubicBezTo>
                  <a:lnTo>
                    <a:pt x="168" y="186"/>
                  </a:lnTo>
                  <a:cubicBezTo>
                    <a:pt x="122" y="112"/>
                    <a:pt x="66"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50"/>
            <p:cNvSpPr/>
            <p:nvPr/>
          </p:nvSpPr>
          <p:spPr>
            <a:xfrm>
              <a:off x="4598550" y="3024500"/>
              <a:ext cx="5125" cy="5600"/>
            </a:xfrm>
            <a:custGeom>
              <a:rect b="b" l="l" r="r" t="t"/>
              <a:pathLst>
                <a:path extrusionOk="0" h="224" w="205">
                  <a:moveTo>
                    <a:pt x="1" y="0"/>
                  </a:moveTo>
                  <a:lnTo>
                    <a:pt x="1" y="0"/>
                  </a:lnTo>
                  <a:cubicBezTo>
                    <a:pt x="19" y="47"/>
                    <a:pt x="56" y="84"/>
                    <a:pt x="93" y="102"/>
                  </a:cubicBezTo>
                  <a:cubicBezTo>
                    <a:pt x="112" y="130"/>
                    <a:pt x="121" y="149"/>
                    <a:pt x="149" y="167"/>
                  </a:cubicBezTo>
                  <a:lnTo>
                    <a:pt x="205" y="223"/>
                  </a:lnTo>
                  <a:lnTo>
                    <a:pt x="168" y="149"/>
                  </a:lnTo>
                  <a:cubicBezTo>
                    <a:pt x="158" y="130"/>
                    <a:pt x="149" y="121"/>
                    <a:pt x="121" y="93"/>
                  </a:cubicBezTo>
                  <a:cubicBezTo>
                    <a:pt x="93"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50"/>
            <p:cNvSpPr/>
            <p:nvPr/>
          </p:nvSpPr>
          <p:spPr>
            <a:xfrm>
              <a:off x="4601575" y="3021925"/>
              <a:ext cx="5350" cy="10475"/>
            </a:xfrm>
            <a:custGeom>
              <a:rect b="b" l="l" r="r" t="t"/>
              <a:pathLst>
                <a:path extrusionOk="0" h="419" w="214">
                  <a:moveTo>
                    <a:pt x="0" y="1"/>
                  </a:moveTo>
                  <a:cubicBezTo>
                    <a:pt x="28" y="85"/>
                    <a:pt x="65" y="150"/>
                    <a:pt x="84" y="224"/>
                  </a:cubicBezTo>
                  <a:cubicBezTo>
                    <a:pt x="130" y="289"/>
                    <a:pt x="168" y="345"/>
                    <a:pt x="214" y="419"/>
                  </a:cubicBezTo>
                  <a:cubicBezTo>
                    <a:pt x="205" y="373"/>
                    <a:pt x="186" y="335"/>
                    <a:pt x="177" y="298"/>
                  </a:cubicBezTo>
                  <a:cubicBezTo>
                    <a:pt x="168" y="270"/>
                    <a:pt x="158" y="233"/>
                    <a:pt x="130" y="196"/>
                  </a:cubicBezTo>
                  <a:cubicBezTo>
                    <a:pt x="93" y="131"/>
                    <a:pt x="65"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50"/>
            <p:cNvSpPr/>
            <p:nvPr/>
          </p:nvSpPr>
          <p:spPr>
            <a:xfrm>
              <a:off x="4608550" y="3036100"/>
              <a:ext cx="2575" cy="7000"/>
            </a:xfrm>
            <a:custGeom>
              <a:rect b="b" l="l" r="r" t="t"/>
              <a:pathLst>
                <a:path extrusionOk="0" h="280" w="103">
                  <a:moveTo>
                    <a:pt x="0" y="1"/>
                  </a:moveTo>
                  <a:cubicBezTo>
                    <a:pt x="0" y="47"/>
                    <a:pt x="19" y="94"/>
                    <a:pt x="37" y="149"/>
                  </a:cubicBezTo>
                  <a:cubicBezTo>
                    <a:pt x="56" y="196"/>
                    <a:pt x="74" y="242"/>
                    <a:pt x="102" y="279"/>
                  </a:cubicBezTo>
                  <a:cubicBezTo>
                    <a:pt x="93" y="224"/>
                    <a:pt x="84" y="177"/>
                    <a:pt x="74" y="131"/>
                  </a:cubicBezTo>
                  <a:cubicBezTo>
                    <a:pt x="46" y="84"/>
                    <a:pt x="3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50"/>
            <p:cNvSpPr/>
            <p:nvPr/>
          </p:nvSpPr>
          <p:spPr>
            <a:xfrm>
              <a:off x="4593900" y="2998475"/>
              <a:ext cx="7000" cy="8625"/>
            </a:xfrm>
            <a:custGeom>
              <a:rect b="b" l="l" r="r" t="t"/>
              <a:pathLst>
                <a:path extrusionOk="0" h="345" w="280">
                  <a:moveTo>
                    <a:pt x="1" y="1"/>
                  </a:moveTo>
                  <a:lnTo>
                    <a:pt x="1" y="1"/>
                  </a:lnTo>
                  <a:cubicBezTo>
                    <a:pt x="29" y="56"/>
                    <a:pt x="75" y="112"/>
                    <a:pt x="140" y="177"/>
                  </a:cubicBezTo>
                  <a:cubicBezTo>
                    <a:pt x="159" y="205"/>
                    <a:pt x="187" y="242"/>
                    <a:pt x="205" y="261"/>
                  </a:cubicBezTo>
                  <a:cubicBezTo>
                    <a:pt x="233" y="289"/>
                    <a:pt x="252" y="316"/>
                    <a:pt x="279" y="344"/>
                  </a:cubicBezTo>
                  <a:cubicBezTo>
                    <a:pt x="261" y="298"/>
                    <a:pt x="252" y="270"/>
                    <a:pt x="233" y="242"/>
                  </a:cubicBezTo>
                  <a:cubicBezTo>
                    <a:pt x="205" y="205"/>
                    <a:pt x="187" y="168"/>
                    <a:pt x="159" y="149"/>
                  </a:cubicBezTo>
                  <a:cubicBezTo>
                    <a:pt x="112" y="93"/>
                    <a:pt x="5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50"/>
            <p:cNvSpPr/>
            <p:nvPr/>
          </p:nvSpPr>
          <p:spPr>
            <a:xfrm>
              <a:off x="4596925" y="3004975"/>
              <a:ext cx="5125" cy="6300"/>
            </a:xfrm>
            <a:custGeom>
              <a:rect b="b" l="l" r="r" t="t"/>
              <a:pathLst>
                <a:path extrusionOk="0" h="252" w="205">
                  <a:moveTo>
                    <a:pt x="0" y="1"/>
                  </a:moveTo>
                  <a:lnTo>
                    <a:pt x="0" y="1"/>
                  </a:lnTo>
                  <a:cubicBezTo>
                    <a:pt x="28" y="47"/>
                    <a:pt x="66" y="84"/>
                    <a:pt x="112" y="131"/>
                  </a:cubicBezTo>
                  <a:cubicBezTo>
                    <a:pt x="131" y="177"/>
                    <a:pt x="168" y="214"/>
                    <a:pt x="205" y="252"/>
                  </a:cubicBezTo>
                  <a:cubicBezTo>
                    <a:pt x="205" y="224"/>
                    <a:pt x="186" y="205"/>
                    <a:pt x="177" y="177"/>
                  </a:cubicBezTo>
                  <a:cubicBezTo>
                    <a:pt x="168" y="140"/>
                    <a:pt x="140" y="131"/>
                    <a:pt x="131" y="112"/>
                  </a:cubicBezTo>
                  <a:cubicBezTo>
                    <a:pt x="103" y="84"/>
                    <a:pt x="93" y="66"/>
                    <a:pt x="75" y="47"/>
                  </a:cubicBezTo>
                  <a:cubicBezTo>
                    <a:pt x="47" y="29"/>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50"/>
            <p:cNvSpPr/>
            <p:nvPr/>
          </p:nvSpPr>
          <p:spPr>
            <a:xfrm>
              <a:off x="4590875" y="2999175"/>
              <a:ext cx="3275" cy="3050"/>
            </a:xfrm>
            <a:custGeom>
              <a:rect b="b" l="l" r="r" t="t"/>
              <a:pathLst>
                <a:path extrusionOk="0" h="122" w="131">
                  <a:moveTo>
                    <a:pt x="1" y="0"/>
                  </a:moveTo>
                  <a:cubicBezTo>
                    <a:pt x="29" y="38"/>
                    <a:pt x="38" y="47"/>
                    <a:pt x="57" y="75"/>
                  </a:cubicBezTo>
                  <a:cubicBezTo>
                    <a:pt x="75" y="84"/>
                    <a:pt x="85" y="84"/>
                    <a:pt x="94" y="93"/>
                  </a:cubicBezTo>
                  <a:cubicBezTo>
                    <a:pt x="103" y="112"/>
                    <a:pt x="122" y="112"/>
                    <a:pt x="131" y="121"/>
                  </a:cubicBezTo>
                  <a:cubicBezTo>
                    <a:pt x="122" y="84"/>
                    <a:pt x="103" y="65"/>
                    <a:pt x="85" y="38"/>
                  </a:cubicBezTo>
                  <a:cubicBezTo>
                    <a:pt x="75" y="28"/>
                    <a:pt x="57" y="28"/>
                    <a:pt x="47" y="19"/>
                  </a:cubicBezTo>
                  <a:cubicBezTo>
                    <a:pt x="38" y="0"/>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50"/>
            <p:cNvSpPr/>
            <p:nvPr/>
          </p:nvSpPr>
          <p:spPr>
            <a:xfrm>
              <a:off x="4613650" y="2994125"/>
              <a:ext cx="7000" cy="6475"/>
            </a:xfrm>
            <a:custGeom>
              <a:rect b="b" l="l" r="r" t="t"/>
              <a:pathLst>
                <a:path extrusionOk="0" h="259" w="280">
                  <a:moveTo>
                    <a:pt x="48" y="0"/>
                  </a:moveTo>
                  <a:cubicBezTo>
                    <a:pt x="31" y="0"/>
                    <a:pt x="14" y="3"/>
                    <a:pt x="0" y="7"/>
                  </a:cubicBezTo>
                  <a:cubicBezTo>
                    <a:pt x="65" y="17"/>
                    <a:pt x="121" y="54"/>
                    <a:pt x="168" y="91"/>
                  </a:cubicBezTo>
                  <a:cubicBezTo>
                    <a:pt x="196" y="109"/>
                    <a:pt x="205" y="147"/>
                    <a:pt x="223" y="175"/>
                  </a:cubicBezTo>
                  <a:cubicBezTo>
                    <a:pt x="223" y="184"/>
                    <a:pt x="242" y="202"/>
                    <a:pt x="251" y="212"/>
                  </a:cubicBezTo>
                  <a:cubicBezTo>
                    <a:pt x="251" y="230"/>
                    <a:pt x="261" y="249"/>
                    <a:pt x="279" y="258"/>
                  </a:cubicBezTo>
                  <a:cubicBezTo>
                    <a:pt x="279" y="240"/>
                    <a:pt x="261" y="230"/>
                    <a:pt x="261" y="202"/>
                  </a:cubicBezTo>
                  <a:cubicBezTo>
                    <a:pt x="261" y="193"/>
                    <a:pt x="261" y="175"/>
                    <a:pt x="251" y="156"/>
                  </a:cubicBezTo>
                  <a:cubicBezTo>
                    <a:pt x="242" y="128"/>
                    <a:pt x="214" y="91"/>
                    <a:pt x="196" y="63"/>
                  </a:cubicBezTo>
                  <a:cubicBezTo>
                    <a:pt x="168" y="44"/>
                    <a:pt x="140" y="17"/>
                    <a:pt x="103" y="7"/>
                  </a:cubicBezTo>
                  <a:cubicBezTo>
                    <a:pt x="84" y="3"/>
                    <a:pt x="65" y="0"/>
                    <a:pt x="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50"/>
            <p:cNvSpPr/>
            <p:nvPr/>
          </p:nvSpPr>
          <p:spPr>
            <a:xfrm>
              <a:off x="4617825" y="2998475"/>
              <a:ext cx="3275" cy="8625"/>
            </a:xfrm>
            <a:custGeom>
              <a:rect b="b" l="l" r="r" t="t"/>
              <a:pathLst>
                <a:path extrusionOk="0" h="345" w="131">
                  <a:moveTo>
                    <a:pt x="1" y="1"/>
                  </a:moveTo>
                  <a:cubicBezTo>
                    <a:pt x="19" y="28"/>
                    <a:pt x="19" y="66"/>
                    <a:pt x="19" y="66"/>
                  </a:cubicBezTo>
                  <a:cubicBezTo>
                    <a:pt x="29" y="103"/>
                    <a:pt x="38" y="121"/>
                    <a:pt x="47" y="158"/>
                  </a:cubicBezTo>
                  <a:lnTo>
                    <a:pt x="84" y="251"/>
                  </a:lnTo>
                  <a:cubicBezTo>
                    <a:pt x="94" y="289"/>
                    <a:pt x="112" y="307"/>
                    <a:pt x="121" y="344"/>
                  </a:cubicBezTo>
                  <a:cubicBezTo>
                    <a:pt x="131" y="326"/>
                    <a:pt x="121" y="289"/>
                    <a:pt x="121" y="251"/>
                  </a:cubicBezTo>
                  <a:cubicBezTo>
                    <a:pt x="121" y="214"/>
                    <a:pt x="112" y="196"/>
                    <a:pt x="94" y="158"/>
                  </a:cubicBezTo>
                  <a:cubicBezTo>
                    <a:pt x="75"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50"/>
            <p:cNvSpPr/>
            <p:nvPr/>
          </p:nvSpPr>
          <p:spPr>
            <a:xfrm>
              <a:off x="4622950" y="3003350"/>
              <a:ext cx="1650" cy="8400"/>
            </a:xfrm>
            <a:custGeom>
              <a:rect b="b" l="l" r="r" t="t"/>
              <a:pathLst>
                <a:path extrusionOk="0" h="336" w="66">
                  <a:moveTo>
                    <a:pt x="0" y="1"/>
                  </a:moveTo>
                  <a:cubicBezTo>
                    <a:pt x="0" y="66"/>
                    <a:pt x="0" y="112"/>
                    <a:pt x="9" y="159"/>
                  </a:cubicBezTo>
                  <a:cubicBezTo>
                    <a:pt x="19" y="224"/>
                    <a:pt x="19" y="279"/>
                    <a:pt x="28" y="335"/>
                  </a:cubicBezTo>
                  <a:cubicBezTo>
                    <a:pt x="47" y="317"/>
                    <a:pt x="56" y="289"/>
                    <a:pt x="56" y="251"/>
                  </a:cubicBezTo>
                  <a:cubicBezTo>
                    <a:pt x="65" y="224"/>
                    <a:pt x="56" y="196"/>
                    <a:pt x="56" y="159"/>
                  </a:cubicBezTo>
                  <a:cubicBezTo>
                    <a:pt x="47" y="140"/>
                    <a:pt x="47" y="103"/>
                    <a:pt x="28" y="84"/>
                  </a:cubicBezTo>
                  <a:cubicBezTo>
                    <a:pt x="19" y="56"/>
                    <a:pt x="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50"/>
            <p:cNvSpPr/>
            <p:nvPr/>
          </p:nvSpPr>
          <p:spPr>
            <a:xfrm>
              <a:off x="4616200" y="2999175"/>
              <a:ext cx="2575" cy="5825"/>
            </a:xfrm>
            <a:custGeom>
              <a:rect b="b" l="l" r="r" t="t"/>
              <a:pathLst>
                <a:path extrusionOk="0" h="233" w="103">
                  <a:moveTo>
                    <a:pt x="1" y="0"/>
                  </a:moveTo>
                  <a:cubicBezTo>
                    <a:pt x="10" y="38"/>
                    <a:pt x="19" y="75"/>
                    <a:pt x="38" y="130"/>
                  </a:cubicBezTo>
                  <a:cubicBezTo>
                    <a:pt x="56" y="168"/>
                    <a:pt x="66" y="205"/>
                    <a:pt x="94" y="233"/>
                  </a:cubicBezTo>
                  <a:cubicBezTo>
                    <a:pt x="103" y="186"/>
                    <a:pt x="94" y="140"/>
                    <a:pt x="84" y="112"/>
                  </a:cubicBezTo>
                  <a:cubicBezTo>
                    <a:pt x="66" y="84"/>
                    <a:pt x="56" y="65"/>
                    <a:pt x="47" y="47"/>
                  </a:cubicBezTo>
                  <a:cubicBezTo>
                    <a:pt x="38"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50"/>
            <p:cNvSpPr/>
            <p:nvPr/>
          </p:nvSpPr>
          <p:spPr>
            <a:xfrm>
              <a:off x="4617375" y="3039825"/>
              <a:ext cx="3975" cy="8150"/>
            </a:xfrm>
            <a:custGeom>
              <a:rect b="b" l="l" r="r" t="t"/>
              <a:pathLst>
                <a:path extrusionOk="0" h="326" w="159">
                  <a:moveTo>
                    <a:pt x="149" y="0"/>
                  </a:moveTo>
                  <a:lnTo>
                    <a:pt x="149" y="0"/>
                  </a:lnTo>
                  <a:cubicBezTo>
                    <a:pt x="112" y="65"/>
                    <a:pt x="93" y="121"/>
                    <a:pt x="65" y="168"/>
                  </a:cubicBezTo>
                  <a:cubicBezTo>
                    <a:pt x="47" y="223"/>
                    <a:pt x="19" y="270"/>
                    <a:pt x="0" y="325"/>
                  </a:cubicBezTo>
                  <a:cubicBezTo>
                    <a:pt x="19" y="307"/>
                    <a:pt x="37" y="279"/>
                    <a:pt x="65" y="260"/>
                  </a:cubicBezTo>
                  <a:cubicBezTo>
                    <a:pt x="84" y="233"/>
                    <a:pt x="102" y="205"/>
                    <a:pt x="112" y="177"/>
                  </a:cubicBezTo>
                  <a:cubicBezTo>
                    <a:pt x="139" y="130"/>
                    <a:pt x="158" y="65"/>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50"/>
            <p:cNvSpPr/>
            <p:nvPr/>
          </p:nvSpPr>
          <p:spPr>
            <a:xfrm>
              <a:off x="4616675" y="3037950"/>
              <a:ext cx="2800" cy="6300"/>
            </a:xfrm>
            <a:custGeom>
              <a:rect b="b" l="l" r="r" t="t"/>
              <a:pathLst>
                <a:path extrusionOk="0" h="252" w="112">
                  <a:moveTo>
                    <a:pt x="93" y="1"/>
                  </a:moveTo>
                  <a:cubicBezTo>
                    <a:pt x="84" y="20"/>
                    <a:pt x="84" y="47"/>
                    <a:pt x="75" y="66"/>
                  </a:cubicBezTo>
                  <a:cubicBezTo>
                    <a:pt x="65" y="75"/>
                    <a:pt x="65" y="103"/>
                    <a:pt x="47" y="122"/>
                  </a:cubicBezTo>
                  <a:cubicBezTo>
                    <a:pt x="28" y="168"/>
                    <a:pt x="9" y="205"/>
                    <a:pt x="0" y="252"/>
                  </a:cubicBezTo>
                  <a:cubicBezTo>
                    <a:pt x="28" y="243"/>
                    <a:pt x="47" y="215"/>
                    <a:pt x="47" y="205"/>
                  </a:cubicBezTo>
                  <a:cubicBezTo>
                    <a:pt x="75" y="187"/>
                    <a:pt x="75" y="159"/>
                    <a:pt x="84" y="140"/>
                  </a:cubicBezTo>
                  <a:cubicBezTo>
                    <a:pt x="112" y="85"/>
                    <a:pt x="112" y="47"/>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50"/>
            <p:cNvSpPr/>
            <p:nvPr/>
          </p:nvSpPr>
          <p:spPr>
            <a:xfrm>
              <a:off x="4614350" y="3034025"/>
              <a:ext cx="1650" cy="6750"/>
            </a:xfrm>
            <a:custGeom>
              <a:rect b="b" l="l" r="r" t="t"/>
              <a:pathLst>
                <a:path extrusionOk="0" h="270" w="66">
                  <a:moveTo>
                    <a:pt x="0" y="0"/>
                  </a:moveTo>
                  <a:cubicBezTo>
                    <a:pt x="0" y="46"/>
                    <a:pt x="0" y="93"/>
                    <a:pt x="19" y="139"/>
                  </a:cubicBezTo>
                  <a:cubicBezTo>
                    <a:pt x="28" y="186"/>
                    <a:pt x="37" y="223"/>
                    <a:pt x="65" y="269"/>
                  </a:cubicBezTo>
                  <a:lnTo>
                    <a:pt x="65" y="130"/>
                  </a:lnTo>
                  <a:cubicBezTo>
                    <a:pt x="47" y="102"/>
                    <a:pt x="47" y="84"/>
                    <a:pt x="37" y="56"/>
                  </a:cubicBezTo>
                  <a:cubicBezTo>
                    <a:pt x="28" y="46"/>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50"/>
            <p:cNvSpPr/>
            <p:nvPr/>
          </p:nvSpPr>
          <p:spPr>
            <a:xfrm>
              <a:off x="4617375" y="3031450"/>
              <a:ext cx="1175" cy="5850"/>
            </a:xfrm>
            <a:custGeom>
              <a:rect b="b" l="l" r="r" t="t"/>
              <a:pathLst>
                <a:path extrusionOk="0" h="234" w="47">
                  <a:moveTo>
                    <a:pt x="37" y="1"/>
                  </a:moveTo>
                  <a:cubicBezTo>
                    <a:pt x="9" y="38"/>
                    <a:pt x="0" y="84"/>
                    <a:pt x="0" y="122"/>
                  </a:cubicBezTo>
                  <a:cubicBezTo>
                    <a:pt x="0" y="149"/>
                    <a:pt x="0" y="187"/>
                    <a:pt x="9" y="233"/>
                  </a:cubicBezTo>
                  <a:cubicBezTo>
                    <a:pt x="37" y="196"/>
                    <a:pt x="37" y="168"/>
                    <a:pt x="47" y="122"/>
                  </a:cubicBezTo>
                  <a:cubicBezTo>
                    <a:pt x="47" y="84"/>
                    <a:pt x="47" y="38"/>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50"/>
            <p:cNvSpPr/>
            <p:nvPr/>
          </p:nvSpPr>
          <p:spPr>
            <a:xfrm>
              <a:off x="4621325" y="3029125"/>
              <a:ext cx="1400" cy="7925"/>
            </a:xfrm>
            <a:custGeom>
              <a:rect b="b" l="l" r="r" t="t"/>
              <a:pathLst>
                <a:path extrusionOk="0" h="317" w="56">
                  <a:moveTo>
                    <a:pt x="46" y="1"/>
                  </a:moveTo>
                  <a:cubicBezTo>
                    <a:pt x="28" y="47"/>
                    <a:pt x="28" y="103"/>
                    <a:pt x="19" y="150"/>
                  </a:cubicBezTo>
                  <a:cubicBezTo>
                    <a:pt x="0" y="215"/>
                    <a:pt x="0" y="261"/>
                    <a:pt x="19" y="317"/>
                  </a:cubicBezTo>
                  <a:cubicBezTo>
                    <a:pt x="37" y="261"/>
                    <a:pt x="46" y="215"/>
                    <a:pt x="46" y="168"/>
                  </a:cubicBezTo>
                  <a:cubicBezTo>
                    <a:pt x="56" y="103"/>
                    <a:pt x="56" y="57"/>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50"/>
            <p:cNvSpPr/>
            <p:nvPr/>
          </p:nvSpPr>
          <p:spPr>
            <a:xfrm>
              <a:off x="4570675" y="3018675"/>
              <a:ext cx="3750" cy="9325"/>
            </a:xfrm>
            <a:custGeom>
              <a:rect b="b" l="l" r="r" t="t"/>
              <a:pathLst>
                <a:path extrusionOk="0" h="373" w="150">
                  <a:moveTo>
                    <a:pt x="1" y="1"/>
                  </a:moveTo>
                  <a:lnTo>
                    <a:pt x="1" y="103"/>
                  </a:lnTo>
                  <a:cubicBezTo>
                    <a:pt x="1" y="140"/>
                    <a:pt x="10" y="177"/>
                    <a:pt x="19" y="215"/>
                  </a:cubicBezTo>
                  <a:cubicBezTo>
                    <a:pt x="47" y="280"/>
                    <a:pt x="94" y="335"/>
                    <a:pt x="149" y="372"/>
                  </a:cubicBezTo>
                  <a:cubicBezTo>
                    <a:pt x="140" y="335"/>
                    <a:pt x="112" y="317"/>
                    <a:pt x="103" y="280"/>
                  </a:cubicBezTo>
                  <a:cubicBezTo>
                    <a:pt x="94" y="242"/>
                    <a:pt x="75" y="224"/>
                    <a:pt x="66" y="187"/>
                  </a:cubicBezTo>
                  <a:cubicBezTo>
                    <a:pt x="47" y="131"/>
                    <a:pt x="19"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50"/>
            <p:cNvSpPr/>
            <p:nvPr/>
          </p:nvSpPr>
          <p:spPr>
            <a:xfrm>
              <a:off x="4573225" y="3021925"/>
              <a:ext cx="4675" cy="7225"/>
            </a:xfrm>
            <a:custGeom>
              <a:rect b="b" l="l" r="r" t="t"/>
              <a:pathLst>
                <a:path extrusionOk="0" h="289" w="187">
                  <a:moveTo>
                    <a:pt x="1" y="1"/>
                  </a:moveTo>
                  <a:cubicBezTo>
                    <a:pt x="1" y="19"/>
                    <a:pt x="10" y="57"/>
                    <a:pt x="19" y="94"/>
                  </a:cubicBezTo>
                  <a:cubicBezTo>
                    <a:pt x="38" y="131"/>
                    <a:pt x="47" y="150"/>
                    <a:pt x="57" y="177"/>
                  </a:cubicBezTo>
                  <a:cubicBezTo>
                    <a:pt x="94" y="224"/>
                    <a:pt x="131" y="261"/>
                    <a:pt x="187" y="289"/>
                  </a:cubicBezTo>
                  <a:lnTo>
                    <a:pt x="140" y="224"/>
                  </a:lnTo>
                  <a:cubicBezTo>
                    <a:pt x="112" y="196"/>
                    <a:pt x="103" y="177"/>
                    <a:pt x="94" y="150"/>
                  </a:cubicBezTo>
                  <a:cubicBezTo>
                    <a:pt x="57" y="94"/>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50"/>
            <p:cNvSpPr/>
            <p:nvPr/>
          </p:nvSpPr>
          <p:spPr>
            <a:xfrm>
              <a:off x="4577650" y="3024725"/>
              <a:ext cx="6050" cy="6750"/>
            </a:xfrm>
            <a:custGeom>
              <a:rect b="b" l="l" r="r" t="t"/>
              <a:pathLst>
                <a:path extrusionOk="0" h="270" w="242">
                  <a:moveTo>
                    <a:pt x="0" y="0"/>
                  </a:moveTo>
                  <a:cubicBezTo>
                    <a:pt x="10" y="65"/>
                    <a:pt x="47" y="121"/>
                    <a:pt x="103" y="158"/>
                  </a:cubicBezTo>
                  <a:cubicBezTo>
                    <a:pt x="112" y="177"/>
                    <a:pt x="130" y="205"/>
                    <a:pt x="158" y="223"/>
                  </a:cubicBezTo>
                  <a:cubicBezTo>
                    <a:pt x="177" y="233"/>
                    <a:pt x="205" y="261"/>
                    <a:pt x="242" y="270"/>
                  </a:cubicBezTo>
                  <a:lnTo>
                    <a:pt x="177" y="205"/>
                  </a:lnTo>
                  <a:cubicBezTo>
                    <a:pt x="158" y="177"/>
                    <a:pt x="149" y="158"/>
                    <a:pt x="121" y="130"/>
                  </a:cubicBezTo>
                  <a:cubicBezTo>
                    <a:pt x="75" y="84"/>
                    <a:pt x="47" y="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50"/>
            <p:cNvSpPr/>
            <p:nvPr/>
          </p:nvSpPr>
          <p:spPr>
            <a:xfrm>
              <a:off x="4579275" y="3032375"/>
              <a:ext cx="7225" cy="5600"/>
            </a:xfrm>
            <a:custGeom>
              <a:rect b="b" l="l" r="r" t="t"/>
              <a:pathLst>
                <a:path extrusionOk="0" h="224" w="289">
                  <a:moveTo>
                    <a:pt x="0" y="1"/>
                  </a:moveTo>
                  <a:cubicBezTo>
                    <a:pt x="38" y="47"/>
                    <a:pt x="75" y="94"/>
                    <a:pt x="112" y="131"/>
                  </a:cubicBezTo>
                  <a:cubicBezTo>
                    <a:pt x="140" y="150"/>
                    <a:pt x="177" y="178"/>
                    <a:pt x="195" y="187"/>
                  </a:cubicBezTo>
                  <a:cubicBezTo>
                    <a:pt x="233" y="196"/>
                    <a:pt x="261" y="224"/>
                    <a:pt x="288" y="224"/>
                  </a:cubicBezTo>
                  <a:lnTo>
                    <a:pt x="223" y="159"/>
                  </a:lnTo>
                  <a:cubicBezTo>
                    <a:pt x="195" y="140"/>
                    <a:pt x="177" y="131"/>
                    <a:pt x="149" y="103"/>
                  </a:cubicBezTo>
                  <a:cubicBezTo>
                    <a:pt x="103" y="66"/>
                    <a:pt x="56"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50"/>
            <p:cNvSpPr/>
            <p:nvPr/>
          </p:nvSpPr>
          <p:spPr>
            <a:xfrm>
              <a:off x="4586250" y="3034950"/>
              <a:ext cx="6750" cy="6975"/>
            </a:xfrm>
            <a:custGeom>
              <a:rect b="b" l="l" r="r" t="t"/>
              <a:pathLst>
                <a:path extrusionOk="0" h="279" w="270">
                  <a:moveTo>
                    <a:pt x="0" y="0"/>
                  </a:moveTo>
                  <a:lnTo>
                    <a:pt x="0" y="0"/>
                  </a:lnTo>
                  <a:cubicBezTo>
                    <a:pt x="28" y="56"/>
                    <a:pt x="74" y="102"/>
                    <a:pt x="102" y="167"/>
                  </a:cubicBezTo>
                  <a:lnTo>
                    <a:pt x="177" y="232"/>
                  </a:lnTo>
                  <a:cubicBezTo>
                    <a:pt x="214" y="260"/>
                    <a:pt x="232" y="279"/>
                    <a:pt x="270" y="279"/>
                  </a:cubicBezTo>
                  <a:lnTo>
                    <a:pt x="195" y="214"/>
                  </a:lnTo>
                  <a:lnTo>
                    <a:pt x="139" y="140"/>
                  </a:lnTo>
                  <a:lnTo>
                    <a:pt x="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50"/>
            <p:cNvSpPr/>
            <p:nvPr/>
          </p:nvSpPr>
          <p:spPr>
            <a:xfrm>
              <a:off x="4592975" y="3013100"/>
              <a:ext cx="2125" cy="3525"/>
            </a:xfrm>
            <a:custGeom>
              <a:rect b="b" l="l" r="r" t="t"/>
              <a:pathLst>
                <a:path extrusionOk="0" h="141" w="85">
                  <a:moveTo>
                    <a:pt x="1" y="1"/>
                  </a:moveTo>
                  <a:cubicBezTo>
                    <a:pt x="1" y="38"/>
                    <a:pt x="10" y="66"/>
                    <a:pt x="19" y="84"/>
                  </a:cubicBezTo>
                  <a:cubicBezTo>
                    <a:pt x="38" y="112"/>
                    <a:pt x="56" y="131"/>
                    <a:pt x="84" y="140"/>
                  </a:cubicBezTo>
                  <a:cubicBezTo>
                    <a:pt x="84" y="112"/>
                    <a:pt x="66" y="84"/>
                    <a:pt x="56" y="66"/>
                  </a:cubicBezTo>
                  <a:cubicBezTo>
                    <a:pt x="47" y="38"/>
                    <a:pt x="19"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50"/>
            <p:cNvSpPr/>
            <p:nvPr/>
          </p:nvSpPr>
          <p:spPr>
            <a:xfrm>
              <a:off x="4592750" y="3009400"/>
              <a:ext cx="1875" cy="3500"/>
            </a:xfrm>
            <a:custGeom>
              <a:rect b="b" l="l" r="r" t="t"/>
              <a:pathLst>
                <a:path extrusionOk="0" h="140" w="75">
                  <a:moveTo>
                    <a:pt x="0" y="0"/>
                  </a:moveTo>
                  <a:cubicBezTo>
                    <a:pt x="0" y="37"/>
                    <a:pt x="10" y="75"/>
                    <a:pt x="19" y="84"/>
                  </a:cubicBezTo>
                  <a:cubicBezTo>
                    <a:pt x="28" y="102"/>
                    <a:pt x="56" y="130"/>
                    <a:pt x="75" y="140"/>
                  </a:cubicBezTo>
                  <a:cubicBezTo>
                    <a:pt x="75" y="102"/>
                    <a:pt x="65" y="84"/>
                    <a:pt x="56" y="56"/>
                  </a:cubicBezTo>
                  <a:cubicBezTo>
                    <a:pt x="47" y="37"/>
                    <a:pt x="19"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50"/>
            <p:cNvSpPr/>
            <p:nvPr/>
          </p:nvSpPr>
          <p:spPr>
            <a:xfrm>
              <a:off x="4596225" y="3043775"/>
              <a:ext cx="5125" cy="3500"/>
            </a:xfrm>
            <a:custGeom>
              <a:rect b="b" l="l" r="r" t="t"/>
              <a:pathLst>
                <a:path extrusionOk="0" h="140" w="205">
                  <a:moveTo>
                    <a:pt x="1" y="0"/>
                  </a:moveTo>
                  <a:cubicBezTo>
                    <a:pt x="19" y="28"/>
                    <a:pt x="47" y="65"/>
                    <a:pt x="94" y="93"/>
                  </a:cubicBezTo>
                  <a:cubicBezTo>
                    <a:pt x="112" y="102"/>
                    <a:pt x="121" y="112"/>
                    <a:pt x="149" y="121"/>
                  </a:cubicBezTo>
                  <a:cubicBezTo>
                    <a:pt x="159" y="121"/>
                    <a:pt x="186" y="140"/>
                    <a:pt x="205" y="140"/>
                  </a:cubicBezTo>
                  <a:cubicBezTo>
                    <a:pt x="186" y="102"/>
                    <a:pt x="149" y="75"/>
                    <a:pt x="112" y="56"/>
                  </a:cubicBezTo>
                  <a:cubicBezTo>
                    <a:pt x="75" y="28"/>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50"/>
            <p:cNvSpPr/>
            <p:nvPr/>
          </p:nvSpPr>
          <p:spPr>
            <a:xfrm>
              <a:off x="4582750" y="3041900"/>
              <a:ext cx="60425" cy="58050"/>
            </a:xfrm>
            <a:custGeom>
              <a:rect b="b" l="l" r="r" t="t"/>
              <a:pathLst>
                <a:path extrusionOk="0" h="2322" w="2417">
                  <a:moveTo>
                    <a:pt x="1043" y="0"/>
                  </a:moveTo>
                  <a:cubicBezTo>
                    <a:pt x="874" y="0"/>
                    <a:pt x="704" y="83"/>
                    <a:pt x="651" y="233"/>
                  </a:cubicBezTo>
                  <a:cubicBezTo>
                    <a:pt x="595" y="419"/>
                    <a:pt x="707" y="605"/>
                    <a:pt x="818" y="753"/>
                  </a:cubicBezTo>
                  <a:cubicBezTo>
                    <a:pt x="689" y="710"/>
                    <a:pt x="560" y="660"/>
                    <a:pt x="431" y="660"/>
                  </a:cubicBezTo>
                  <a:cubicBezTo>
                    <a:pt x="421" y="660"/>
                    <a:pt x="411" y="660"/>
                    <a:pt x="400" y="661"/>
                  </a:cubicBezTo>
                  <a:cubicBezTo>
                    <a:pt x="261" y="679"/>
                    <a:pt x="103" y="772"/>
                    <a:pt x="84" y="911"/>
                  </a:cubicBezTo>
                  <a:cubicBezTo>
                    <a:pt x="47" y="1060"/>
                    <a:pt x="168" y="1199"/>
                    <a:pt x="289" y="1283"/>
                  </a:cubicBezTo>
                  <a:cubicBezTo>
                    <a:pt x="419" y="1357"/>
                    <a:pt x="558" y="1404"/>
                    <a:pt x="679" y="1515"/>
                  </a:cubicBezTo>
                  <a:cubicBezTo>
                    <a:pt x="521" y="1515"/>
                    <a:pt x="372" y="1525"/>
                    <a:pt x="242" y="1580"/>
                  </a:cubicBezTo>
                  <a:cubicBezTo>
                    <a:pt x="122" y="1636"/>
                    <a:pt x="1" y="1775"/>
                    <a:pt x="10" y="1915"/>
                  </a:cubicBezTo>
                  <a:cubicBezTo>
                    <a:pt x="29" y="2147"/>
                    <a:pt x="307" y="2259"/>
                    <a:pt x="540" y="2286"/>
                  </a:cubicBezTo>
                  <a:cubicBezTo>
                    <a:pt x="699" y="2310"/>
                    <a:pt x="861" y="2322"/>
                    <a:pt x="1022" y="2322"/>
                  </a:cubicBezTo>
                  <a:cubicBezTo>
                    <a:pt x="1436" y="2322"/>
                    <a:pt x="1850" y="2245"/>
                    <a:pt x="2231" y="2091"/>
                  </a:cubicBezTo>
                  <a:cubicBezTo>
                    <a:pt x="2416" y="2036"/>
                    <a:pt x="2398" y="1775"/>
                    <a:pt x="2370" y="1618"/>
                  </a:cubicBezTo>
                  <a:cubicBezTo>
                    <a:pt x="2221" y="1079"/>
                    <a:pt x="1952" y="568"/>
                    <a:pt x="1524" y="224"/>
                  </a:cubicBezTo>
                  <a:cubicBezTo>
                    <a:pt x="1394" y="122"/>
                    <a:pt x="1246" y="10"/>
                    <a:pt x="1069" y="1"/>
                  </a:cubicBezTo>
                  <a:cubicBezTo>
                    <a:pt x="1060" y="0"/>
                    <a:pt x="1051" y="0"/>
                    <a:pt x="10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50"/>
            <p:cNvSpPr/>
            <p:nvPr/>
          </p:nvSpPr>
          <p:spPr>
            <a:xfrm>
              <a:off x="4582525" y="3041325"/>
              <a:ext cx="60675" cy="58450"/>
            </a:xfrm>
            <a:custGeom>
              <a:rect b="b" l="l" r="r" t="t"/>
              <a:pathLst>
                <a:path extrusionOk="0" h="2338" w="2427">
                  <a:moveTo>
                    <a:pt x="2365" y="1540"/>
                  </a:moveTo>
                  <a:cubicBezTo>
                    <a:pt x="2383" y="1603"/>
                    <a:pt x="2401" y="1668"/>
                    <a:pt x="2416" y="1733"/>
                  </a:cubicBezTo>
                  <a:cubicBezTo>
                    <a:pt x="2421" y="1770"/>
                    <a:pt x="2427" y="1813"/>
                    <a:pt x="2427" y="1859"/>
                  </a:cubicBezTo>
                  <a:lnTo>
                    <a:pt x="2427" y="1859"/>
                  </a:lnTo>
                  <a:cubicBezTo>
                    <a:pt x="2427" y="1813"/>
                    <a:pt x="2422" y="1764"/>
                    <a:pt x="2416" y="1715"/>
                  </a:cubicBezTo>
                  <a:cubicBezTo>
                    <a:pt x="2401" y="1656"/>
                    <a:pt x="2384" y="1598"/>
                    <a:pt x="2365" y="1540"/>
                  </a:cubicBezTo>
                  <a:close/>
                  <a:moveTo>
                    <a:pt x="2427" y="1859"/>
                  </a:moveTo>
                  <a:lnTo>
                    <a:pt x="2427" y="1859"/>
                  </a:lnTo>
                  <a:cubicBezTo>
                    <a:pt x="2427" y="1890"/>
                    <a:pt x="2424" y="1920"/>
                    <a:pt x="2416" y="1947"/>
                  </a:cubicBezTo>
                  <a:cubicBezTo>
                    <a:pt x="2407" y="1984"/>
                    <a:pt x="2388" y="2031"/>
                    <a:pt x="2370" y="2059"/>
                  </a:cubicBezTo>
                  <a:cubicBezTo>
                    <a:pt x="2342" y="2086"/>
                    <a:pt x="2305" y="2114"/>
                    <a:pt x="2277" y="2123"/>
                  </a:cubicBezTo>
                  <a:lnTo>
                    <a:pt x="2277" y="2123"/>
                  </a:lnTo>
                  <a:cubicBezTo>
                    <a:pt x="2305" y="2114"/>
                    <a:pt x="2342" y="2086"/>
                    <a:pt x="2370" y="2068"/>
                  </a:cubicBezTo>
                  <a:cubicBezTo>
                    <a:pt x="2388" y="2031"/>
                    <a:pt x="2416" y="1994"/>
                    <a:pt x="2416" y="1966"/>
                  </a:cubicBezTo>
                  <a:cubicBezTo>
                    <a:pt x="2424" y="1929"/>
                    <a:pt x="2427" y="1893"/>
                    <a:pt x="2427" y="1859"/>
                  </a:cubicBezTo>
                  <a:close/>
                  <a:moveTo>
                    <a:pt x="1459" y="2300"/>
                  </a:moveTo>
                  <a:lnTo>
                    <a:pt x="1459" y="2300"/>
                  </a:lnTo>
                  <a:cubicBezTo>
                    <a:pt x="1421" y="2305"/>
                    <a:pt x="1383" y="2310"/>
                    <a:pt x="1345" y="2314"/>
                  </a:cubicBezTo>
                  <a:lnTo>
                    <a:pt x="1345" y="2314"/>
                  </a:lnTo>
                  <a:cubicBezTo>
                    <a:pt x="1384" y="2310"/>
                    <a:pt x="1422" y="2306"/>
                    <a:pt x="1459" y="2300"/>
                  </a:cubicBezTo>
                  <a:close/>
                  <a:moveTo>
                    <a:pt x="1019" y="0"/>
                  </a:moveTo>
                  <a:cubicBezTo>
                    <a:pt x="990" y="0"/>
                    <a:pt x="960" y="4"/>
                    <a:pt x="930" y="15"/>
                  </a:cubicBezTo>
                  <a:cubicBezTo>
                    <a:pt x="846" y="24"/>
                    <a:pt x="762" y="70"/>
                    <a:pt x="707" y="126"/>
                  </a:cubicBezTo>
                  <a:cubicBezTo>
                    <a:pt x="651" y="191"/>
                    <a:pt x="604" y="284"/>
                    <a:pt x="604" y="358"/>
                  </a:cubicBezTo>
                  <a:cubicBezTo>
                    <a:pt x="604" y="451"/>
                    <a:pt x="623" y="535"/>
                    <a:pt x="660" y="609"/>
                  </a:cubicBezTo>
                  <a:cubicBezTo>
                    <a:pt x="669" y="637"/>
                    <a:pt x="697" y="674"/>
                    <a:pt x="716" y="711"/>
                  </a:cubicBezTo>
                  <a:cubicBezTo>
                    <a:pt x="688" y="702"/>
                    <a:pt x="660" y="684"/>
                    <a:pt x="623" y="674"/>
                  </a:cubicBezTo>
                  <a:cubicBezTo>
                    <a:pt x="577" y="661"/>
                    <a:pt x="522" y="648"/>
                    <a:pt x="464" y="648"/>
                  </a:cubicBezTo>
                  <a:cubicBezTo>
                    <a:pt x="440" y="648"/>
                    <a:pt x="415" y="650"/>
                    <a:pt x="391" y="656"/>
                  </a:cubicBezTo>
                  <a:cubicBezTo>
                    <a:pt x="316" y="665"/>
                    <a:pt x="233" y="684"/>
                    <a:pt x="177" y="730"/>
                  </a:cubicBezTo>
                  <a:cubicBezTo>
                    <a:pt x="103" y="776"/>
                    <a:pt x="56" y="860"/>
                    <a:pt x="47" y="944"/>
                  </a:cubicBezTo>
                  <a:cubicBezTo>
                    <a:pt x="38" y="1027"/>
                    <a:pt x="65" y="1120"/>
                    <a:pt x="112" y="1176"/>
                  </a:cubicBezTo>
                  <a:cubicBezTo>
                    <a:pt x="158" y="1241"/>
                    <a:pt x="223" y="1287"/>
                    <a:pt x="288" y="1334"/>
                  </a:cubicBezTo>
                  <a:cubicBezTo>
                    <a:pt x="391" y="1399"/>
                    <a:pt x="502" y="1445"/>
                    <a:pt x="595" y="1501"/>
                  </a:cubicBezTo>
                  <a:cubicBezTo>
                    <a:pt x="484" y="1510"/>
                    <a:pt x="381" y="1520"/>
                    <a:pt x="279" y="1566"/>
                  </a:cubicBezTo>
                  <a:cubicBezTo>
                    <a:pt x="205" y="1594"/>
                    <a:pt x="149" y="1641"/>
                    <a:pt x="103" y="1696"/>
                  </a:cubicBezTo>
                  <a:cubicBezTo>
                    <a:pt x="56" y="1752"/>
                    <a:pt x="19" y="1826"/>
                    <a:pt x="10" y="1891"/>
                  </a:cubicBezTo>
                  <a:cubicBezTo>
                    <a:pt x="0" y="1966"/>
                    <a:pt x="19" y="2049"/>
                    <a:pt x="65" y="2105"/>
                  </a:cubicBezTo>
                  <a:cubicBezTo>
                    <a:pt x="112" y="2161"/>
                    <a:pt x="177" y="2207"/>
                    <a:pt x="233" y="2235"/>
                  </a:cubicBezTo>
                  <a:cubicBezTo>
                    <a:pt x="363" y="2291"/>
                    <a:pt x="502" y="2309"/>
                    <a:pt x="642" y="2328"/>
                  </a:cubicBezTo>
                  <a:cubicBezTo>
                    <a:pt x="734" y="2334"/>
                    <a:pt x="825" y="2337"/>
                    <a:pt x="915" y="2337"/>
                  </a:cubicBezTo>
                  <a:cubicBezTo>
                    <a:pt x="1059" y="2337"/>
                    <a:pt x="1200" y="2330"/>
                    <a:pt x="1345" y="2314"/>
                  </a:cubicBezTo>
                  <a:lnTo>
                    <a:pt x="1345" y="2314"/>
                  </a:lnTo>
                  <a:cubicBezTo>
                    <a:pt x="1250" y="2323"/>
                    <a:pt x="1152" y="2328"/>
                    <a:pt x="1055" y="2328"/>
                  </a:cubicBezTo>
                  <a:cubicBezTo>
                    <a:pt x="918" y="2328"/>
                    <a:pt x="781" y="2319"/>
                    <a:pt x="651" y="2300"/>
                  </a:cubicBezTo>
                  <a:cubicBezTo>
                    <a:pt x="511" y="2291"/>
                    <a:pt x="381" y="2254"/>
                    <a:pt x="270" y="2198"/>
                  </a:cubicBezTo>
                  <a:cubicBezTo>
                    <a:pt x="205" y="2161"/>
                    <a:pt x="149" y="2124"/>
                    <a:pt x="112" y="2068"/>
                  </a:cubicBezTo>
                  <a:cubicBezTo>
                    <a:pt x="84" y="2021"/>
                    <a:pt x="56" y="1956"/>
                    <a:pt x="65" y="1891"/>
                  </a:cubicBezTo>
                  <a:cubicBezTo>
                    <a:pt x="75" y="1836"/>
                    <a:pt x="103" y="1780"/>
                    <a:pt x="149" y="1733"/>
                  </a:cubicBezTo>
                  <a:cubicBezTo>
                    <a:pt x="196" y="1687"/>
                    <a:pt x="242" y="1650"/>
                    <a:pt x="316" y="1631"/>
                  </a:cubicBezTo>
                  <a:cubicBezTo>
                    <a:pt x="428" y="1585"/>
                    <a:pt x="567" y="1585"/>
                    <a:pt x="707" y="1566"/>
                  </a:cubicBezTo>
                  <a:lnTo>
                    <a:pt x="799" y="1566"/>
                  </a:lnTo>
                  <a:lnTo>
                    <a:pt x="734" y="1510"/>
                  </a:lnTo>
                  <a:cubicBezTo>
                    <a:pt x="614" y="1408"/>
                    <a:pt x="465" y="1362"/>
                    <a:pt x="344" y="1278"/>
                  </a:cubicBezTo>
                  <a:cubicBezTo>
                    <a:pt x="288" y="1241"/>
                    <a:pt x="242" y="1195"/>
                    <a:pt x="196" y="1139"/>
                  </a:cubicBezTo>
                  <a:cubicBezTo>
                    <a:pt x="158" y="1083"/>
                    <a:pt x="140" y="1027"/>
                    <a:pt x="140" y="962"/>
                  </a:cubicBezTo>
                  <a:cubicBezTo>
                    <a:pt x="140" y="907"/>
                    <a:pt x="186" y="851"/>
                    <a:pt x="233" y="814"/>
                  </a:cubicBezTo>
                  <a:cubicBezTo>
                    <a:pt x="279" y="776"/>
                    <a:pt x="344" y="758"/>
                    <a:pt x="419" y="749"/>
                  </a:cubicBezTo>
                  <a:cubicBezTo>
                    <a:pt x="440" y="746"/>
                    <a:pt x="460" y="744"/>
                    <a:pt x="481" y="744"/>
                  </a:cubicBezTo>
                  <a:cubicBezTo>
                    <a:pt x="597" y="744"/>
                    <a:pt x="709" y="786"/>
                    <a:pt x="827" y="842"/>
                  </a:cubicBezTo>
                  <a:lnTo>
                    <a:pt x="948" y="879"/>
                  </a:lnTo>
                  <a:lnTo>
                    <a:pt x="874" y="776"/>
                  </a:lnTo>
                  <a:cubicBezTo>
                    <a:pt x="827" y="721"/>
                    <a:pt x="781" y="646"/>
                    <a:pt x="753" y="581"/>
                  </a:cubicBezTo>
                  <a:cubicBezTo>
                    <a:pt x="716" y="507"/>
                    <a:pt x="697" y="442"/>
                    <a:pt x="697" y="377"/>
                  </a:cubicBezTo>
                  <a:cubicBezTo>
                    <a:pt x="697" y="303"/>
                    <a:pt x="734" y="228"/>
                    <a:pt x="781" y="182"/>
                  </a:cubicBezTo>
                  <a:cubicBezTo>
                    <a:pt x="827" y="145"/>
                    <a:pt x="892" y="108"/>
                    <a:pt x="967" y="80"/>
                  </a:cubicBezTo>
                  <a:cubicBezTo>
                    <a:pt x="990" y="76"/>
                    <a:pt x="1017" y="74"/>
                    <a:pt x="1044" y="74"/>
                  </a:cubicBezTo>
                  <a:cubicBezTo>
                    <a:pt x="1090" y="74"/>
                    <a:pt x="1139" y="81"/>
                    <a:pt x="1180" y="98"/>
                  </a:cubicBezTo>
                  <a:cubicBezTo>
                    <a:pt x="1255" y="117"/>
                    <a:pt x="1320" y="154"/>
                    <a:pt x="1394" y="182"/>
                  </a:cubicBezTo>
                  <a:cubicBezTo>
                    <a:pt x="1459" y="219"/>
                    <a:pt x="1524" y="275"/>
                    <a:pt x="1580" y="331"/>
                  </a:cubicBezTo>
                  <a:cubicBezTo>
                    <a:pt x="1636" y="377"/>
                    <a:pt x="1691" y="433"/>
                    <a:pt x="1756" y="488"/>
                  </a:cubicBezTo>
                  <a:cubicBezTo>
                    <a:pt x="1970" y="711"/>
                    <a:pt x="2137" y="990"/>
                    <a:pt x="2267" y="1278"/>
                  </a:cubicBezTo>
                  <a:cubicBezTo>
                    <a:pt x="2301" y="1363"/>
                    <a:pt x="2335" y="1451"/>
                    <a:pt x="2365" y="1540"/>
                  </a:cubicBezTo>
                  <a:lnTo>
                    <a:pt x="2365" y="1540"/>
                  </a:lnTo>
                  <a:cubicBezTo>
                    <a:pt x="2339" y="1452"/>
                    <a:pt x="2309" y="1365"/>
                    <a:pt x="2277" y="1278"/>
                  </a:cubicBezTo>
                  <a:cubicBezTo>
                    <a:pt x="2156" y="990"/>
                    <a:pt x="1998" y="711"/>
                    <a:pt x="1784" y="479"/>
                  </a:cubicBezTo>
                  <a:cubicBezTo>
                    <a:pt x="1729" y="414"/>
                    <a:pt x="1682" y="358"/>
                    <a:pt x="1608" y="312"/>
                  </a:cubicBezTo>
                  <a:cubicBezTo>
                    <a:pt x="1552" y="256"/>
                    <a:pt x="1496" y="210"/>
                    <a:pt x="1431" y="163"/>
                  </a:cubicBezTo>
                  <a:cubicBezTo>
                    <a:pt x="1320" y="98"/>
                    <a:pt x="1255" y="52"/>
                    <a:pt x="1171" y="24"/>
                  </a:cubicBezTo>
                  <a:cubicBezTo>
                    <a:pt x="1118" y="12"/>
                    <a:pt x="1069" y="0"/>
                    <a:pt x="10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50"/>
            <p:cNvSpPr/>
            <p:nvPr/>
          </p:nvSpPr>
          <p:spPr>
            <a:xfrm>
              <a:off x="4599250" y="3079775"/>
              <a:ext cx="42300" cy="12100"/>
            </a:xfrm>
            <a:custGeom>
              <a:rect b="b" l="l" r="r" t="t"/>
              <a:pathLst>
                <a:path extrusionOk="0" h="484" w="1692">
                  <a:moveTo>
                    <a:pt x="0" y="0"/>
                  </a:moveTo>
                  <a:lnTo>
                    <a:pt x="0" y="0"/>
                  </a:lnTo>
                  <a:cubicBezTo>
                    <a:pt x="140" y="47"/>
                    <a:pt x="279" y="75"/>
                    <a:pt x="437" y="121"/>
                  </a:cubicBezTo>
                  <a:lnTo>
                    <a:pt x="855" y="242"/>
                  </a:lnTo>
                  <a:lnTo>
                    <a:pt x="1273" y="353"/>
                  </a:lnTo>
                  <a:cubicBezTo>
                    <a:pt x="1338" y="372"/>
                    <a:pt x="1413" y="391"/>
                    <a:pt x="1478" y="418"/>
                  </a:cubicBezTo>
                  <a:lnTo>
                    <a:pt x="1691" y="483"/>
                  </a:lnTo>
                  <a:cubicBezTo>
                    <a:pt x="1561" y="418"/>
                    <a:pt x="1422" y="372"/>
                    <a:pt x="1283" y="326"/>
                  </a:cubicBezTo>
                  <a:cubicBezTo>
                    <a:pt x="1143" y="279"/>
                    <a:pt x="1004" y="233"/>
                    <a:pt x="864" y="195"/>
                  </a:cubicBezTo>
                  <a:cubicBezTo>
                    <a:pt x="716" y="158"/>
                    <a:pt x="576" y="121"/>
                    <a:pt x="437" y="93"/>
                  </a:cubicBezTo>
                  <a:cubicBezTo>
                    <a:pt x="298" y="56"/>
                    <a:pt x="14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50"/>
            <p:cNvSpPr/>
            <p:nvPr/>
          </p:nvSpPr>
          <p:spPr>
            <a:xfrm>
              <a:off x="4603425" y="3061425"/>
              <a:ext cx="38825" cy="28825"/>
            </a:xfrm>
            <a:custGeom>
              <a:rect b="b" l="l" r="r" t="t"/>
              <a:pathLst>
                <a:path extrusionOk="0" h="1153" w="1553">
                  <a:moveTo>
                    <a:pt x="1" y="0"/>
                  </a:moveTo>
                  <a:lnTo>
                    <a:pt x="1" y="0"/>
                  </a:lnTo>
                  <a:cubicBezTo>
                    <a:pt x="112" y="103"/>
                    <a:pt x="242" y="205"/>
                    <a:pt x="372" y="288"/>
                  </a:cubicBezTo>
                  <a:cubicBezTo>
                    <a:pt x="502" y="391"/>
                    <a:pt x="623" y="483"/>
                    <a:pt x="753" y="595"/>
                  </a:cubicBezTo>
                  <a:cubicBezTo>
                    <a:pt x="893" y="697"/>
                    <a:pt x="1023" y="790"/>
                    <a:pt x="1153" y="883"/>
                  </a:cubicBezTo>
                  <a:cubicBezTo>
                    <a:pt x="1273" y="976"/>
                    <a:pt x="1413" y="1069"/>
                    <a:pt x="1552" y="1152"/>
                  </a:cubicBezTo>
                  <a:cubicBezTo>
                    <a:pt x="1487" y="1097"/>
                    <a:pt x="1431" y="1050"/>
                    <a:pt x="1357" y="1004"/>
                  </a:cubicBezTo>
                  <a:cubicBezTo>
                    <a:pt x="1292" y="948"/>
                    <a:pt x="1218" y="902"/>
                    <a:pt x="1162" y="855"/>
                  </a:cubicBezTo>
                  <a:lnTo>
                    <a:pt x="781" y="567"/>
                  </a:lnTo>
                  <a:lnTo>
                    <a:pt x="391" y="279"/>
                  </a:lnTo>
                  <a:cubicBezTo>
                    <a:pt x="270" y="186"/>
                    <a:pt x="131" y="9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50"/>
            <p:cNvSpPr/>
            <p:nvPr/>
          </p:nvSpPr>
          <p:spPr>
            <a:xfrm>
              <a:off x="4615500" y="3081625"/>
              <a:ext cx="12100" cy="3525"/>
            </a:xfrm>
            <a:custGeom>
              <a:rect b="b" l="l" r="r" t="t"/>
              <a:pathLst>
                <a:path extrusionOk="0" h="141" w="484">
                  <a:moveTo>
                    <a:pt x="1" y="1"/>
                  </a:moveTo>
                  <a:cubicBezTo>
                    <a:pt x="75" y="38"/>
                    <a:pt x="159" y="66"/>
                    <a:pt x="233" y="84"/>
                  </a:cubicBezTo>
                  <a:cubicBezTo>
                    <a:pt x="270" y="94"/>
                    <a:pt x="317" y="103"/>
                    <a:pt x="354" y="121"/>
                  </a:cubicBezTo>
                  <a:cubicBezTo>
                    <a:pt x="400" y="131"/>
                    <a:pt x="437" y="131"/>
                    <a:pt x="484" y="140"/>
                  </a:cubicBezTo>
                  <a:cubicBezTo>
                    <a:pt x="447" y="121"/>
                    <a:pt x="400" y="94"/>
                    <a:pt x="363" y="84"/>
                  </a:cubicBezTo>
                  <a:cubicBezTo>
                    <a:pt x="326" y="75"/>
                    <a:pt x="279" y="66"/>
                    <a:pt x="252" y="47"/>
                  </a:cubicBezTo>
                  <a:cubicBezTo>
                    <a:pt x="168" y="29"/>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50"/>
            <p:cNvSpPr/>
            <p:nvPr/>
          </p:nvSpPr>
          <p:spPr>
            <a:xfrm>
              <a:off x="4611325" y="3079300"/>
              <a:ext cx="7450" cy="1200"/>
            </a:xfrm>
            <a:custGeom>
              <a:rect b="b" l="l" r="r" t="t"/>
              <a:pathLst>
                <a:path extrusionOk="0" h="48" w="298">
                  <a:moveTo>
                    <a:pt x="149" y="1"/>
                  </a:moveTo>
                  <a:cubicBezTo>
                    <a:pt x="103" y="1"/>
                    <a:pt x="47" y="1"/>
                    <a:pt x="1" y="19"/>
                  </a:cubicBezTo>
                  <a:cubicBezTo>
                    <a:pt x="28" y="30"/>
                    <a:pt x="58" y="35"/>
                    <a:pt x="88" y="35"/>
                  </a:cubicBezTo>
                  <a:cubicBezTo>
                    <a:pt x="109" y="35"/>
                    <a:pt x="130" y="32"/>
                    <a:pt x="149" y="29"/>
                  </a:cubicBezTo>
                  <a:cubicBezTo>
                    <a:pt x="168" y="38"/>
                    <a:pt x="196" y="38"/>
                    <a:pt x="214" y="38"/>
                  </a:cubicBezTo>
                  <a:cubicBezTo>
                    <a:pt x="251" y="47"/>
                    <a:pt x="279" y="47"/>
                    <a:pt x="298" y="47"/>
                  </a:cubicBezTo>
                  <a:lnTo>
                    <a:pt x="233" y="19"/>
                  </a:lnTo>
                  <a:cubicBezTo>
                    <a:pt x="196" y="19"/>
                    <a:pt x="168"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50"/>
            <p:cNvSpPr/>
            <p:nvPr/>
          </p:nvSpPr>
          <p:spPr>
            <a:xfrm>
              <a:off x="4612025" y="3075825"/>
              <a:ext cx="10475" cy="4675"/>
            </a:xfrm>
            <a:custGeom>
              <a:rect b="b" l="l" r="r" t="t"/>
              <a:pathLst>
                <a:path extrusionOk="0" h="187" w="419">
                  <a:moveTo>
                    <a:pt x="0" y="0"/>
                  </a:moveTo>
                  <a:lnTo>
                    <a:pt x="0" y="0"/>
                  </a:lnTo>
                  <a:cubicBezTo>
                    <a:pt x="75" y="38"/>
                    <a:pt x="140" y="75"/>
                    <a:pt x="205" y="112"/>
                  </a:cubicBezTo>
                  <a:cubicBezTo>
                    <a:pt x="270" y="140"/>
                    <a:pt x="353" y="168"/>
                    <a:pt x="418" y="186"/>
                  </a:cubicBezTo>
                  <a:cubicBezTo>
                    <a:pt x="400" y="158"/>
                    <a:pt x="363" y="140"/>
                    <a:pt x="326" y="121"/>
                  </a:cubicBezTo>
                  <a:cubicBezTo>
                    <a:pt x="298" y="112"/>
                    <a:pt x="261" y="84"/>
                    <a:pt x="223" y="75"/>
                  </a:cubicBezTo>
                  <a:cubicBezTo>
                    <a:pt x="158" y="38"/>
                    <a:pt x="84"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50"/>
            <p:cNvSpPr/>
            <p:nvPr/>
          </p:nvSpPr>
          <p:spPr>
            <a:xfrm>
              <a:off x="4626425" y="3082325"/>
              <a:ext cx="6300" cy="3750"/>
            </a:xfrm>
            <a:custGeom>
              <a:rect b="b" l="l" r="r" t="t"/>
              <a:pathLst>
                <a:path extrusionOk="0" h="150" w="252">
                  <a:moveTo>
                    <a:pt x="0" y="1"/>
                  </a:moveTo>
                  <a:cubicBezTo>
                    <a:pt x="28" y="38"/>
                    <a:pt x="75" y="66"/>
                    <a:pt x="112" y="93"/>
                  </a:cubicBezTo>
                  <a:cubicBezTo>
                    <a:pt x="158" y="112"/>
                    <a:pt x="205" y="140"/>
                    <a:pt x="251" y="149"/>
                  </a:cubicBezTo>
                  <a:cubicBezTo>
                    <a:pt x="214" y="112"/>
                    <a:pt x="186" y="84"/>
                    <a:pt x="140" y="56"/>
                  </a:cubicBezTo>
                  <a:cubicBezTo>
                    <a:pt x="93" y="3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50"/>
            <p:cNvSpPr/>
            <p:nvPr/>
          </p:nvSpPr>
          <p:spPr>
            <a:xfrm>
              <a:off x="4591125" y="3062150"/>
              <a:ext cx="10925" cy="2075"/>
            </a:xfrm>
            <a:custGeom>
              <a:rect b="b" l="l" r="r" t="t"/>
              <a:pathLst>
                <a:path extrusionOk="0" h="83" w="437">
                  <a:moveTo>
                    <a:pt x="71" y="1"/>
                  </a:moveTo>
                  <a:cubicBezTo>
                    <a:pt x="47" y="1"/>
                    <a:pt x="23" y="3"/>
                    <a:pt x="0" y="9"/>
                  </a:cubicBezTo>
                  <a:cubicBezTo>
                    <a:pt x="75" y="27"/>
                    <a:pt x="140" y="55"/>
                    <a:pt x="223" y="55"/>
                  </a:cubicBezTo>
                  <a:cubicBezTo>
                    <a:pt x="260" y="64"/>
                    <a:pt x="298" y="74"/>
                    <a:pt x="325" y="74"/>
                  </a:cubicBezTo>
                  <a:cubicBezTo>
                    <a:pt x="363" y="74"/>
                    <a:pt x="400" y="74"/>
                    <a:pt x="437" y="83"/>
                  </a:cubicBezTo>
                  <a:cubicBezTo>
                    <a:pt x="400" y="64"/>
                    <a:pt x="363" y="55"/>
                    <a:pt x="325" y="36"/>
                  </a:cubicBezTo>
                  <a:cubicBezTo>
                    <a:pt x="298" y="27"/>
                    <a:pt x="260" y="27"/>
                    <a:pt x="223" y="18"/>
                  </a:cubicBezTo>
                  <a:cubicBezTo>
                    <a:pt x="178" y="11"/>
                    <a:pt x="125" y="1"/>
                    <a:pt x="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50"/>
            <p:cNvSpPr/>
            <p:nvPr/>
          </p:nvSpPr>
          <p:spPr>
            <a:xfrm>
              <a:off x="4597850" y="3065150"/>
              <a:ext cx="7450" cy="2100"/>
            </a:xfrm>
            <a:custGeom>
              <a:rect b="b" l="l" r="r" t="t"/>
              <a:pathLst>
                <a:path extrusionOk="0" h="84" w="298">
                  <a:moveTo>
                    <a:pt x="84" y="0"/>
                  </a:moveTo>
                  <a:cubicBezTo>
                    <a:pt x="47" y="0"/>
                    <a:pt x="29" y="0"/>
                    <a:pt x="1" y="9"/>
                  </a:cubicBezTo>
                  <a:cubicBezTo>
                    <a:pt x="47" y="37"/>
                    <a:pt x="94" y="46"/>
                    <a:pt x="149" y="56"/>
                  </a:cubicBezTo>
                  <a:cubicBezTo>
                    <a:pt x="214" y="74"/>
                    <a:pt x="251" y="74"/>
                    <a:pt x="298" y="84"/>
                  </a:cubicBezTo>
                  <a:cubicBezTo>
                    <a:pt x="279" y="56"/>
                    <a:pt x="261" y="46"/>
                    <a:pt x="233" y="37"/>
                  </a:cubicBezTo>
                  <a:cubicBezTo>
                    <a:pt x="214" y="28"/>
                    <a:pt x="186" y="9"/>
                    <a:pt x="168" y="9"/>
                  </a:cubicBezTo>
                  <a:cubicBezTo>
                    <a:pt x="131" y="0"/>
                    <a:pt x="103"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50"/>
            <p:cNvSpPr/>
            <p:nvPr/>
          </p:nvSpPr>
          <p:spPr>
            <a:xfrm>
              <a:off x="4589725" y="3064200"/>
              <a:ext cx="4425" cy="1200"/>
            </a:xfrm>
            <a:custGeom>
              <a:rect b="b" l="l" r="r" t="t"/>
              <a:pathLst>
                <a:path extrusionOk="0" h="48" w="177">
                  <a:moveTo>
                    <a:pt x="47" y="1"/>
                  </a:moveTo>
                  <a:cubicBezTo>
                    <a:pt x="28" y="1"/>
                    <a:pt x="10" y="19"/>
                    <a:pt x="0" y="29"/>
                  </a:cubicBezTo>
                  <a:cubicBezTo>
                    <a:pt x="28" y="38"/>
                    <a:pt x="56" y="38"/>
                    <a:pt x="84" y="47"/>
                  </a:cubicBezTo>
                  <a:lnTo>
                    <a:pt x="131" y="47"/>
                  </a:lnTo>
                  <a:cubicBezTo>
                    <a:pt x="140" y="47"/>
                    <a:pt x="168" y="38"/>
                    <a:pt x="177" y="38"/>
                  </a:cubicBezTo>
                  <a:cubicBezTo>
                    <a:pt x="149" y="19"/>
                    <a:pt x="131" y="1"/>
                    <a:pt x="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50"/>
            <p:cNvSpPr/>
            <p:nvPr/>
          </p:nvSpPr>
          <p:spPr>
            <a:xfrm>
              <a:off x="4604350" y="3044925"/>
              <a:ext cx="9550" cy="2575"/>
            </a:xfrm>
            <a:custGeom>
              <a:rect b="b" l="l" r="r" t="t"/>
              <a:pathLst>
                <a:path extrusionOk="0" h="103" w="382">
                  <a:moveTo>
                    <a:pt x="196" y="1"/>
                  </a:moveTo>
                  <a:cubicBezTo>
                    <a:pt x="149" y="1"/>
                    <a:pt x="112" y="1"/>
                    <a:pt x="75" y="10"/>
                  </a:cubicBezTo>
                  <a:cubicBezTo>
                    <a:pt x="47" y="19"/>
                    <a:pt x="10" y="47"/>
                    <a:pt x="1" y="75"/>
                  </a:cubicBezTo>
                  <a:cubicBezTo>
                    <a:pt x="57" y="29"/>
                    <a:pt x="122" y="29"/>
                    <a:pt x="196" y="29"/>
                  </a:cubicBezTo>
                  <a:cubicBezTo>
                    <a:pt x="233" y="29"/>
                    <a:pt x="252" y="38"/>
                    <a:pt x="289" y="56"/>
                  </a:cubicBezTo>
                  <a:cubicBezTo>
                    <a:pt x="298" y="66"/>
                    <a:pt x="326" y="66"/>
                    <a:pt x="335" y="75"/>
                  </a:cubicBezTo>
                  <a:cubicBezTo>
                    <a:pt x="345" y="84"/>
                    <a:pt x="372" y="103"/>
                    <a:pt x="382" y="103"/>
                  </a:cubicBezTo>
                  <a:lnTo>
                    <a:pt x="345" y="66"/>
                  </a:lnTo>
                  <a:cubicBezTo>
                    <a:pt x="335" y="56"/>
                    <a:pt x="307" y="38"/>
                    <a:pt x="298" y="29"/>
                  </a:cubicBezTo>
                  <a:cubicBezTo>
                    <a:pt x="261" y="19"/>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50"/>
            <p:cNvSpPr/>
            <p:nvPr/>
          </p:nvSpPr>
          <p:spPr>
            <a:xfrm>
              <a:off x="4610175" y="3047250"/>
              <a:ext cx="8150" cy="5125"/>
            </a:xfrm>
            <a:custGeom>
              <a:rect b="b" l="l" r="r" t="t"/>
              <a:pathLst>
                <a:path extrusionOk="0" h="205" w="326">
                  <a:moveTo>
                    <a:pt x="0" y="1"/>
                  </a:moveTo>
                  <a:cubicBezTo>
                    <a:pt x="19" y="19"/>
                    <a:pt x="56" y="47"/>
                    <a:pt x="74" y="66"/>
                  </a:cubicBezTo>
                  <a:cubicBezTo>
                    <a:pt x="102" y="75"/>
                    <a:pt x="130" y="103"/>
                    <a:pt x="158" y="112"/>
                  </a:cubicBezTo>
                  <a:lnTo>
                    <a:pt x="242" y="159"/>
                  </a:lnTo>
                  <a:cubicBezTo>
                    <a:pt x="260" y="168"/>
                    <a:pt x="297" y="186"/>
                    <a:pt x="325" y="205"/>
                  </a:cubicBezTo>
                  <a:cubicBezTo>
                    <a:pt x="307" y="168"/>
                    <a:pt x="288" y="149"/>
                    <a:pt x="260" y="121"/>
                  </a:cubicBezTo>
                  <a:cubicBezTo>
                    <a:pt x="242" y="103"/>
                    <a:pt x="204" y="75"/>
                    <a:pt x="186" y="66"/>
                  </a:cubicBezTo>
                  <a:cubicBezTo>
                    <a:pt x="121" y="28"/>
                    <a:pt x="6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50"/>
            <p:cNvSpPr/>
            <p:nvPr/>
          </p:nvSpPr>
          <p:spPr>
            <a:xfrm>
              <a:off x="4617125" y="3047950"/>
              <a:ext cx="6075" cy="6525"/>
            </a:xfrm>
            <a:custGeom>
              <a:rect b="b" l="l" r="r" t="t"/>
              <a:pathLst>
                <a:path extrusionOk="0" h="261" w="243">
                  <a:moveTo>
                    <a:pt x="1" y="0"/>
                  </a:moveTo>
                  <a:cubicBezTo>
                    <a:pt x="29" y="47"/>
                    <a:pt x="75" y="84"/>
                    <a:pt x="112" y="140"/>
                  </a:cubicBezTo>
                  <a:cubicBezTo>
                    <a:pt x="159" y="177"/>
                    <a:pt x="196" y="214"/>
                    <a:pt x="242" y="261"/>
                  </a:cubicBezTo>
                  <a:cubicBezTo>
                    <a:pt x="242" y="223"/>
                    <a:pt x="214" y="205"/>
                    <a:pt x="205" y="177"/>
                  </a:cubicBezTo>
                  <a:cubicBezTo>
                    <a:pt x="196" y="149"/>
                    <a:pt x="168" y="131"/>
                    <a:pt x="149" y="112"/>
                  </a:cubicBezTo>
                  <a:cubicBezTo>
                    <a:pt x="122" y="84"/>
                    <a:pt x="103" y="66"/>
                    <a:pt x="75" y="47"/>
                  </a:cubicBezTo>
                  <a:cubicBezTo>
                    <a:pt x="57"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50"/>
            <p:cNvSpPr/>
            <p:nvPr/>
          </p:nvSpPr>
          <p:spPr>
            <a:xfrm>
              <a:off x="4609225" y="3048875"/>
              <a:ext cx="5150" cy="2575"/>
            </a:xfrm>
            <a:custGeom>
              <a:rect b="b" l="l" r="r" t="t"/>
              <a:pathLst>
                <a:path extrusionOk="0" h="103" w="206">
                  <a:moveTo>
                    <a:pt x="1" y="1"/>
                  </a:moveTo>
                  <a:cubicBezTo>
                    <a:pt x="38" y="29"/>
                    <a:pt x="66" y="47"/>
                    <a:pt x="103" y="56"/>
                  </a:cubicBezTo>
                  <a:cubicBezTo>
                    <a:pt x="140" y="75"/>
                    <a:pt x="159" y="94"/>
                    <a:pt x="205" y="103"/>
                  </a:cubicBezTo>
                  <a:cubicBezTo>
                    <a:pt x="187" y="75"/>
                    <a:pt x="150" y="47"/>
                    <a:pt x="112" y="29"/>
                  </a:cubicBezTo>
                  <a:cubicBezTo>
                    <a:pt x="94" y="10"/>
                    <a:pt x="85"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50"/>
            <p:cNvSpPr/>
            <p:nvPr/>
          </p:nvSpPr>
          <p:spPr>
            <a:xfrm>
              <a:off x="4638500" y="3077450"/>
              <a:ext cx="2350" cy="8625"/>
            </a:xfrm>
            <a:custGeom>
              <a:rect b="b" l="l" r="r" t="t"/>
              <a:pathLst>
                <a:path extrusionOk="0" h="345" w="94">
                  <a:moveTo>
                    <a:pt x="1" y="0"/>
                  </a:moveTo>
                  <a:lnTo>
                    <a:pt x="38" y="168"/>
                  </a:lnTo>
                  <a:cubicBezTo>
                    <a:pt x="47" y="233"/>
                    <a:pt x="56" y="288"/>
                    <a:pt x="84" y="344"/>
                  </a:cubicBezTo>
                  <a:cubicBezTo>
                    <a:pt x="93" y="326"/>
                    <a:pt x="93" y="288"/>
                    <a:pt x="93" y="251"/>
                  </a:cubicBezTo>
                  <a:cubicBezTo>
                    <a:pt x="93" y="214"/>
                    <a:pt x="93" y="196"/>
                    <a:pt x="84" y="158"/>
                  </a:cubicBezTo>
                  <a:cubicBezTo>
                    <a:pt x="66" y="10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50"/>
            <p:cNvSpPr/>
            <p:nvPr/>
          </p:nvSpPr>
          <p:spPr>
            <a:xfrm>
              <a:off x="4635725" y="3076975"/>
              <a:ext cx="2575" cy="6525"/>
            </a:xfrm>
            <a:custGeom>
              <a:rect b="b" l="l" r="r" t="t"/>
              <a:pathLst>
                <a:path extrusionOk="0" h="261" w="103">
                  <a:moveTo>
                    <a:pt x="0" y="1"/>
                  </a:moveTo>
                  <a:cubicBezTo>
                    <a:pt x="9" y="29"/>
                    <a:pt x="9" y="47"/>
                    <a:pt x="19" y="75"/>
                  </a:cubicBezTo>
                  <a:cubicBezTo>
                    <a:pt x="28" y="84"/>
                    <a:pt x="28" y="112"/>
                    <a:pt x="47" y="131"/>
                  </a:cubicBezTo>
                  <a:cubicBezTo>
                    <a:pt x="56" y="177"/>
                    <a:pt x="74" y="215"/>
                    <a:pt x="93" y="261"/>
                  </a:cubicBezTo>
                  <a:cubicBezTo>
                    <a:pt x="102" y="233"/>
                    <a:pt x="102" y="215"/>
                    <a:pt x="93" y="187"/>
                  </a:cubicBezTo>
                  <a:cubicBezTo>
                    <a:pt x="93" y="168"/>
                    <a:pt x="93" y="140"/>
                    <a:pt x="74" y="122"/>
                  </a:cubicBezTo>
                  <a:cubicBezTo>
                    <a:pt x="65" y="75"/>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50"/>
            <p:cNvSpPr/>
            <p:nvPr/>
          </p:nvSpPr>
          <p:spPr>
            <a:xfrm>
              <a:off x="4629900" y="3077450"/>
              <a:ext cx="5150" cy="4200"/>
            </a:xfrm>
            <a:custGeom>
              <a:rect b="b" l="l" r="r" t="t"/>
              <a:pathLst>
                <a:path extrusionOk="0" h="168" w="206">
                  <a:moveTo>
                    <a:pt x="1" y="0"/>
                  </a:moveTo>
                  <a:cubicBezTo>
                    <a:pt x="19" y="47"/>
                    <a:pt x="57" y="65"/>
                    <a:pt x="94" y="103"/>
                  </a:cubicBezTo>
                  <a:cubicBezTo>
                    <a:pt x="122" y="121"/>
                    <a:pt x="159" y="149"/>
                    <a:pt x="205" y="168"/>
                  </a:cubicBezTo>
                  <a:cubicBezTo>
                    <a:pt x="187" y="121"/>
                    <a:pt x="149" y="93"/>
                    <a:pt x="122" y="75"/>
                  </a:cubicBezTo>
                  <a:cubicBezTo>
                    <a:pt x="103" y="56"/>
                    <a:pt x="94" y="47"/>
                    <a:pt x="66" y="28"/>
                  </a:cubicBezTo>
                  <a:cubicBezTo>
                    <a:pt x="47" y="10"/>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50"/>
            <p:cNvSpPr/>
            <p:nvPr/>
          </p:nvSpPr>
          <p:spPr>
            <a:xfrm>
              <a:off x="4631300" y="3073025"/>
              <a:ext cx="3275" cy="4675"/>
            </a:xfrm>
            <a:custGeom>
              <a:rect b="b" l="l" r="r" t="t"/>
              <a:pathLst>
                <a:path extrusionOk="0" h="187" w="131">
                  <a:moveTo>
                    <a:pt x="1" y="1"/>
                  </a:moveTo>
                  <a:cubicBezTo>
                    <a:pt x="1" y="38"/>
                    <a:pt x="19" y="66"/>
                    <a:pt x="47" y="103"/>
                  </a:cubicBezTo>
                  <a:cubicBezTo>
                    <a:pt x="66" y="131"/>
                    <a:pt x="93" y="159"/>
                    <a:pt x="131" y="187"/>
                  </a:cubicBezTo>
                  <a:cubicBezTo>
                    <a:pt x="112" y="150"/>
                    <a:pt x="93" y="112"/>
                    <a:pt x="84" y="85"/>
                  </a:cubicBezTo>
                  <a:cubicBezTo>
                    <a:pt x="56" y="5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50"/>
            <p:cNvSpPr/>
            <p:nvPr/>
          </p:nvSpPr>
          <p:spPr>
            <a:xfrm>
              <a:off x="4632700" y="3068400"/>
              <a:ext cx="4425" cy="6275"/>
            </a:xfrm>
            <a:custGeom>
              <a:rect b="b" l="l" r="r" t="t"/>
              <a:pathLst>
                <a:path extrusionOk="0" h="251" w="177">
                  <a:moveTo>
                    <a:pt x="0" y="0"/>
                  </a:moveTo>
                  <a:lnTo>
                    <a:pt x="0" y="0"/>
                  </a:lnTo>
                  <a:cubicBezTo>
                    <a:pt x="10" y="47"/>
                    <a:pt x="47" y="93"/>
                    <a:pt x="65" y="139"/>
                  </a:cubicBezTo>
                  <a:cubicBezTo>
                    <a:pt x="102" y="177"/>
                    <a:pt x="130" y="223"/>
                    <a:pt x="177" y="251"/>
                  </a:cubicBezTo>
                  <a:cubicBezTo>
                    <a:pt x="168" y="204"/>
                    <a:pt x="140" y="158"/>
                    <a:pt x="102" y="112"/>
                  </a:cubicBezTo>
                  <a:cubicBezTo>
                    <a:pt x="65" y="84"/>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50"/>
            <p:cNvSpPr/>
            <p:nvPr/>
          </p:nvSpPr>
          <p:spPr>
            <a:xfrm>
              <a:off x="4586000" y="3092775"/>
              <a:ext cx="8625" cy="4725"/>
            </a:xfrm>
            <a:custGeom>
              <a:rect b="b" l="l" r="r" t="t"/>
              <a:pathLst>
                <a:path extrusionOk="0" h="189" w="345">
                  <a:moveTo>
                    <a:pt x="1" y="1"/>
                  </a:moveTo>
                  <a:cubicBezTo>
                    <a:pt x="19" y="38"/>
                    <a:pt x="47" y="56"/>
                    <a:pt x="66" y="84"/>
                  </a:cubicBezTo>
                  <a:cubicBezTo>
                    <a:pt x="94" y="103"/>
                    <a:pt x="112" y="131"/>
                    <a:pt x="149" y="140"/>
                  </a:cubicBezTo>
                  <a:cubicBezTo>
                    <a:pt x="196" y="171"/>
                    <a:pt x="255" y="189"/>
                    <a:pt x="310" y="189"/>
                  </a:cubicBezTo>
                  <a:cubicBezTo>
                    <a:pt x="322" y="189"/>
                    <a:pt x="333" y="188"/>
                    <a:pt x="345" y="186"/>
                  </a:cubicBezTo>
                  <a:cubicBezTo>
                    <a:pt x="317" y="177"/>
                    <a:pt x="289" y="159"/>
                    <a:pt x="252" y="149"/>
                  </a:cubicBezTo>
                  <a:cubicBezTo>
                    <a:pt x="233" y="140"/>
                    <a:pt x="196" y="112"/>
                    <a:pt x="177" y="103"/>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50"/>
            <p:cNvSpPr/>
            <p:nvPr/>
          </p:nvSpPr>
          <p:spPr>
            <a:xfrm>
              <a:off x="4589950" y="3093250"/>
              <a:ext cx="8150" cy="2900"/>
            </a:xfrm>
            <a:custGeom>
              <a:rect b="b" l="l" r="r" t="t"/>
              <a:pathLst>
                <a:path extrusionOk="0" h="116" w="326">
                  <a:moveTo>
                    <a:pt x="1" y="0"/>
                  </a:moveTo>
                  <a:cubicBezTo>
                    <a:pt x="29" y="28"/>
                    <a:pt x="47" y="47"/>
                    <a:pt x="75" y="65"/>
                  </a:cubicBezTo>
                  <a:cubicBezTo>
                    <a:pt x="94" y="75"/>
                    <a:pt x="131" y="84"/>
                    <a:pt x="159" y="93"/>
                  </a:cubicBezTo>
                  <a:cubicBezTo>
                    <a:pt x="200" y="107"/>
                    <a:pt x="240" y="115"/>
                    <a:pt x="281" y="115"/>
                  </a:cubicBezTo>
                  <a:cubicBezTo>
                    <a:pt x="296" y="115"/>
                    <a:pt x="311" y="114"/>
                    <a:pt x="326" y="112"/>
                  </a:cubicBezTo>
                  <a:lnTo>
                    <a:pt x="252" y="84"/>
                  </a:lnTo>
                  <a:cubicBezTo>
                    <a:pt x="214" y="84"/>
                    <a:pt x="187" y="75"/>
                    <a:pt x="168" y="65"/>
                  </a:cubicBezTo>
                  <a:cubicBezTo>
                    <a:pt x="112" y="37"/>
                    <a:pt x="66"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50"/>
            <p:cNvSpPr/>
            <p:nvPr/>
          </p:nvSpPr>
          <p:spPr>
            <a:xfrm>
              <a:off x="4595300" y="3093250"/>
              <a:ext cx="8625" cy="2100"/>
            </a:xfrm>
            <a:custGeom>
              <a:rect b="b" l="l" r="r" t="t"/>
              <a:pathLst>
                <a:path extrusionOk="0" h="84" w="345">
                  <a:moveTo>
                    <a:pt x="0" y="0"/>
                  </a:moveTo>
                  <a:cubicBezTo>
                    <a:pt x="47" y="37"/>
                    <a:pt x="103" y="47"/>
                    <a:pt x="158" y="75"/>
                  </a:cubicBezTo>
                  <a:cubicBezTo>
                    <a:pt x="196" y="75"/>
                    <a:pt x="223" y="84"/>
                    <a:pt x="251" y="84"/>
                  </a:cubicBezTo>
                  <a:cubicBezTo>
                    <a:pt x="288" y="84"/>
                    <a:pt x="316" y="84"/>
                    <a:pt x="344" y="75"/>
                  </a:cubicBezTo>
                  <a:lnTo>
                    <a:pt x="251" y="47"/>
                  </a:lnTo>
                  <a:cubicBezTo>
                    <a:pt x="233" y="37"/>
                    <a:pt x="205" y="37"/>
                    <a:pt x="177" y="28"/>
                  </a:cubicBezTo>
                  <a:cubicBezTo>
                    <a:pt x="112" y="19"/>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50"/>
            <p:cNvSpPr/>
            <p:nvPr/>
          </p:nvSpPr>
          <p:spPr>
            <a:xfrm>
              <a:off x="4601100" y="3097650"/>
              <a:ext cx="9325" cy="950"/>
            </a:xfrm>
            <a:custGeom>
              <a:rect b="b" l="l" r="r" t="t"/>
              <a:pathLst>
                <a:path extrusionOk="0" h="38" w="373">
                  <a:moveTo>
                    <a:pt x="187" y="1"/>
                  </a:moveTo>
                  <a:cubicBezTo>
                    <a:pt x="131" y="1"/>
                    <a:pt x="56" y="1"/>
                    <a:pt x="1" y="10"/>
                  </a:cubicBezTo>
                  <a:cubicBezTo>
                    <a:pt x="66" y="29"/>
                    <a:pt x="131" y="38"/>
                    <a:pt x="187" y="38"/>
                  </a:cubicBezTo>
                  <a:cubicBezTo>
                    <a:pt x="224" y="38"/>
                    <a:pt x="242" y="29"/>
                    <a:pt x="279" y="29"/>
                  </a:cubicBezTo>
                  <a:cubicBezTo>
                    <a:pt x="317" y="29"/>
                    <a:pt x="344" y="10"/>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50"/>
            <p:cNvSpPr/>
            <p:nvPr/>
          </p:nvSpPr>
          <p:spPr>
            <a:xfrm>
              <a:off x="4608300" y="3095325"/>
              <a:ext cx="9325" cy="1900"/>
            </a:xfrm>
            <a:custGeom>
              <a:rect b="b" l="l" r="r" t="t"/>
              <a:pathLst>
                <a:path extrusionOk="0" h="76" w="373">
                  <a:moveTo>
                    <a:pt x="1" y="1"/>
                  </a:moveTo>
                  <a:cubicBezTo>
                    <a:pt x="56" y="38"/>
                    <a:pt x="122" y="47"/>
                    <a:pt x="187" y="57"/>
                  </a:cubicBezTo>
                  <a:cubicBezTo>
                    <a:pt x="214" y="75"/>
                    <a:pt x="242" y="75"/>
                    <a:pt x="279" y="75"/>
                  </a:cubicBezTo>
                  <a:cubicBezTo>
                    <a:pt x="317" y="75"/>
                    <a:pt x="344" y="57"/>
                    <a:pt x="372" y="47"/>
                  </a:cubicBezTo>
                  <a:cubicBezTo>
                    <a:pt x="335" y="47"/>
                    <a:pt x="317" y="38"/>
                    <a:pt x="279" y="38"/>
                  </a:cubicBezTo>
                  <a:lnTo>
                    <a:pt x="187" y="29"/>
                  </a:lnTo>
                  <a:cubicBezTo>
                    <a:pt x="131" y="10"/>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50"/>
            <p:cNvSpPr/>
            <p:nvPr/>
          </p:nvSpPr>
          <p:spPr>
            <a:xfrm>
              <a:off x="4599950" y="3074425"/>
              <a:ext cx="3725" cy="1425"/>
            </a:xfrm>
            <a:custGeom>
              <a:rect b="b" l="l" r="r" t="t"/>
              <a:pathLst>
                <a:path extrusionOk="0" h="57" w="149">
                  <a:moveTo>
                    <a:pt x="0" y="1"/>
                  </a:moveTo>
                  <a:cubicBezTo>
                    <a:pt x="19" y="29"/>
                    <a:pt x="47" y="38"/>
                    <a:pt x="65" y="47"/>
                  </a:cubicBezTo>
                  <a:cubicBezTo>
                    <a:pt x="93" y="56"/>
                    <a:pt x="112" y="56"/>
                    <a:pt x="149" y="56"/>
                  </a:cubicBezTo>
                  <a:cubicBezTo>
                    <a:pt x="130" y="38"/>
                    <a:pt x="102" y="29"/>
                    <a:pt x="84" y="10"/>
                  </a:cubicBezTo>
                  <a:cubicBezTo>
                    <a:pt x="56" y="1"/>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50"/>
            <p:cNvSpPr/>
            <p:nvPr/>
          </p:nvSpPr>
          <p:spPr>
            <a:xfrm>
              <a:off x="4597400" y="3071775"/>
              <a:ext cx="3725" cy="1625"/>
            </a:xfrm>
            <a:custGeom>
              <a:rect b="b" l="l" r="r" t="t"/>
              <a:pathLst>
                <a:path extrusionOk="0" h="65" w="149">
                  <a:moveTo>
                    <a:pt x="24" y="1"/>
                  </a:moveTo>
                  <a:cubicBezTo>
                    <a:pt x="16" y="1"/>
                    <a:pt x="8" y="2"/>
                    <a:pt x="0" y="4"/>
                  </a:cubicBezTo>
                  <a:cubicBezTo>
                    <a:pt x="19" y="23"/>
                    <a:pt x="47" y="42"/>
                    <a:pt x="65" y="51"/>
                  </a:cubicBezTo>
                  <a:cubicBezTo>
                    <a:pt x="85" y="57"/>
                    <a:pt x="100" y="64"/>
                    <a:pt x="120" y="64"/>
                  </a:cubicBezTo>
                  <a:cubicBezTo>
                    <a:pt x="129" y="64"/>
                    <a:pt x="138" y="63"/>
                    <a:pt x="149" y="60"/>
                  </a:cubicBezTo>
                  <a:cubicBezTo>
                    <a:pt x="121" y="42"/>
                    <a:pt x="102" y="23"/>
                    <a:pt x="74" y="14"/>
                  </a:cubicBezTo>
                  <a:cubicBezTo>
                    <a:pt x="61" y="7"/>
                    <a:pt x="43" y="1"/>
                    <a:pt x="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50"/>
            <p:cNvSpPr/>
            <p:nvPr/>
          </p:nvSpPr>
          <p:spPr>
            <a:xfrm>
              <a:off x="4621325" y="3095575"/>
              <a:ext cx="6525" cy="1175"/>
            </a:xfrm>
            <a:custGeom>
              <a:rect b="b" l="l" r="r" t="t"/>
              <a:pathLst>
                <a:path extrusionOk="0" h="47" w="261">
                  <a:moveTo>
                    <a:pt x="130" y="0"/>
                  </a:moveTo>
                  <a:cubicBezTo>
                    <a:pt x="84" y="0"/>
                    <a:pt x="46" y="19"/>
                    <a:pt x="0" y="28"/>
                  </a:cubicBezTo>
                  <a:cubicBezTo>
                    <a:pt x="46" y="37"/>
                    <a:pt x="84" y="37"/>
                    <a:pt x="139" y="47"/>
                  </a:cubicBezTo>
                  <a:cubicBezTo>
                    <a:pt x="149" y="47"/>
                    <a:pt x="177" y="37"/>
                    <a:pt x="204" y="37"/>
                  </a:cubicBezTo>
                  <a:cubicBezTo>
                    <a:pt x="223" y="37"/>
                    <a:pt x="232" y="28"/>
                    <a:pt x="260" y="19"/>
                  </a:cubicBezTo>
                  <a:cubicBezTo>
                    <a:pt x="214" y="0"/>
                    <a:pt x="177" y="0"/>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50"/>
            <p:cNvSpPr/>
            <p:nvPr/>
          </p:nvSpPr>
          <p:spPr>
            <a:xfrm>
              <a:off x="4606675" y="3280150"/>
              <a:ext cx="61825" cy="62025"/>
            </a:xfrm>
            <a:custGeom>
              <a:rect b="b" l="l" r="r" t="t"/>
              <a:pathLst>
                <a:path extrusionOk="0" h="2481" w="2473">
                  <a:moveTo>
                    <a:pt x="1807" y="1"/>
                  </a:moveTo>
                  <a:cubicBezTo>
                    <a:pt x="1746" y="1"/>
                    <a:pt x="1687" y="16"/>
                    <a:pt x="1636" y="50"/>
                  </a:cubicBezTo>
                  <a:cubicBezTo>
                    <a:pt x="1469" y="152"/>
                    <a:pt x="1450" y="375"/>
                    <a:pt x="1450" y="561"/>
                  </a:cubicBezTo>
                  <a:cubicBezTo>
                    <a:pt x="1366" y="449"/>
                    <a:pt x="1283" y="319"/>
                    <a:pt x="1171" y="236"/>
                  </a:cubicBezTo>
                  <a:cubicBezTo>
                    <a:pt x="1109" y="193"/>
                    <a:pt x="1033" y="169"/>
                    <a:pt x="959" y="169"/>
                  </a:cubicBezTo>
                  <a:cubicBezTo>
                    <a:pt x="889" y="169"/>
                    <a:pt x="822" y="190"/>
                    <a:pt x="772" y="236"/>
                  </a:cubicBezTo>
                  <a:cubicBezTo>
                    <a:pt x="660" y="328"/>
                    <a:pt x="660" y="514"/>
                    <a:pt x="716" y="654"/>
                  </a:cubicBezTo>
                  <a:cubicBezTo>
                    <a:pt x="772" y="793"/>
                    <a:pt x="855" y="923"/>
                    <a:pt x="893" y="1072"/>
                  </a:cubicBezTo>
                  <a:cubicBezTo>
                    <a:pt x="772" y="997"/>
                    <a:pt x="642" y="914"/>
                    <a:pt x="502" y="877"/>
                  </a:cubicBezTo>
                  <a:cubicBezTo>
                    <a:pt x="471" y="868"/>
                    <a:pt x="439" y="864"/>
                    <a:pt x="407" y="864"/>
                  </a:cubicBezTo>
                  <a:cubicBezTo>
                    <a:pt x="296" y="864"/>
                    <a:pt x="186" y="913"/>
                    <a:pt x="121" y="1007"/>
                  </a:cubicBezTo>
                  <a:cubicBezTo>
                    <a:pt x="1" y="1193"/>
                    <a:pt x="159" y="1443"/>
                    <a:pt x="326" y="1611"/>
                  </a:cubicBezTo>
                  <a:cubicBezTo>
                    <a:pt x="725" y="2001"/>
                    <a:pt x="1236" y="2307"/>
                    <a:pt x="1794" y="2465"/>
                  </a:cubicBezTo>
                  <a:cubicBezTo>
                    <a:pt x="1820" y="2476"/>
                    <a:pt x="1846" y="2481"/>
                    <a:pt x="1870" y="2481"/>
                  </a:cubicBezTo>
                  <a:cubicBezTo>
                    <a:pt x="2018" y="2481"/>
                    <a:pt x="2127" y="2309"/>
                    <a:pt x="2175" y="2205"/>
                  </a:cubicBezTo>
                  <a:cubicBezTo>
                    <a:pt x="2388" y="1694"/>
                    <a:pt x="2472" y="1109"/>
                    <a:pt x="2342" y="579"/>
                  </a:cubicBezTo>
                  <a:cubicBezTo>
                    <a:pt x="2296" y="412"/>
                    <a:pt x="2240" y="236"/>
                    <a:pt x="2110" y="124"/>
                  </a:cubicBezTo>
                  <a:cubicBezTo>
                    <a:pt x="2027" y="47"/>
                    <a:pt x="1914" y="1"/>
                    <a:pt x="18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50"/>
            <p:cNvSpPr/>
            <p:nvPr/>
          </p:nvSpPr>
          <p:spPr>
            <a:xfrm>
              <a:off x="4608300" y="3279025"/>
              <a:ext cx="59025" cy="63325"/>
            </a:xfrm>
            <a:custGeom>
              <a:rect b="b" l="l" r="r" t="t"/>
              <a:pathLst>
                <a:path extrusionOk="0" h="2533" w="2361">
                  <a:moveTo>
                    <a:pt x="2170" y="2043"/>
                  </a:moveTo>
                  <a:cubicBezTo>
                    <a:pt x="2143" y="2123"/>
                    <a:pt x="2112" y="2202"/>
                    <a:pt x="2082" y="2278"/>
                  </a:cubicBezTo>
                  <a:cubicBezTo>
                    <a:pt x="2116" y="2200"/>
                    <a:pt x="2145" y="2122"/>
                    <a:pt x="2170" y="2043"/>
                  </a:cubicBezTo>
                  <a:close/>
                  <a:moveTo>
                    <a:pt x="1744" y="0"/>
                  </a:moveTo>
                  <a:cubicBezTo>
                    <a:pt x="1733" y="0"/>
                    <a:pt x="1721" y="1"/>
                    <a:pt x="1710" y="2"/>
                  </a:cubicBezTo>
                  <a:cubicBezTo>
                    <a:pt x="1627" y="20"/>
                    <a:pt x="1534" y="67"/>
                    <a:pt x="1487" y="132"/>
                  </a:cubicBezTo>
                  <a:cubicBezTo>
                    <a:pt x="1432" y="206"/>
                    <a:pt x="1404" y="281"/>
                    <a:pt x="1385" y="364"/>
                  </a:cubicBezTo>
                  <a:cubicBezTo>
                    <a:pt x="1376" y="401"/>
                    <a:pt x="1376" y="448"/>
                    <a:pt x="1376" y="485"/>
                  </a:cubicBezTo>
                  <a:cubicBezTo>
                    <a:pt x="1348" y="457"/>
                    <a:pt x="1339" y="420"/>
                    <a:pt x="1311" y="401"/>
                  </a:cubicBezTo>
                  <a:cubicBezTo>
                    <a:pt x="1264" y="346"/>
                    <a:pt x="1209" y="281"/>
                    <a:pt x="1144" y="234"/>
                  </a:cubicBezTo>
                  <a:cubicBezTo>
                    <a:pt x="1069" y="188"/>
                    <a:pt x="986" y="169"/>
                    <a:pt x="911" y="169"/>
                  </a:cubicBezTo>
                  <a:cubicBezTo>
                    <a:pt x="828" y="169"/>
                    <a:pt x="735" y="206"/>
                    <a:pt x="679" y="262"/>
                  </a:cubicBezTo>
                  <a:cubicBezTo>
                    <a:pt x="614" y="318"/>
                    <a:pt x="595" y="411"/>
                    <a:pt x="595" y="494"/>
                  </a:cubicBezTo>
                  <a:cubicBezTo>
                    <a:pt x="595" y="578"/>
                    <a:pt x="605" y="652"/>
                    <a:pt x="642" y="727"/>
                  </a:cubicBezTo>
                  <a:cubicBezTo>
                    <a:pt x="688" y="829"/>
                    <a:pt x="744" y="931"/>
                    <a:pt x="781" y="1024"/>
                  </a:cubicBezTo>
                  <a:cubicBezTo>
                    <a:pt x="688" y="968"/>
                    <a:pt x="595" y="922"/>
                    <a:pt x="493" y="884"/>
                  </a:cubicBezTo>
                  <a:cubicBezTo>
                    <a:pt x="456" y="875"/>
                    <a:pt x="416" y="871"/>
                    <a:pt x="378" y="871"/>
                  </a:cubicBezTo>
                  <a:cubicBezTo>
                    <a:pt x="340" y="871"/>
                    <a:pt x="303" y="875"/>
                    <a:pt x="270" y="884"/>
                  </a:cubicBezTo>
                  <a:cubicBezTo>
                    <a:pt x="196" y="903"/>
                    <a:pt x="131" y="931"/>
                    <a:pt x="84" y="996"/>
                  </a:cubicBezTo>
                  <a:cubicBezTo>
                    <a:pt x="38" y="1052"/>
                    <a:pt x="1" y="1117"/>
                    <a:pt x="1" y="1191"/>
                  </a:cubicBezTo>
                  <a:cubicBezTo>
                    <a:pt x="1" y="1256"/>
                    <a:pt x="29" y="1330"/>
                    <a:pt x="56" y="1395"/>
                  </a:cubicBezTo>
                  <a:cubicBezTo>
                    <a:pt x="122" y="1526"/>
                    <a:pt x="224" y="1628"/>
                    <a:pt x="326" y="1721"/>
                  </a:cubicBezTo>
                  <a:cubicBezTo>
                    <a:pt x="540" y="1906"/>
                    <a:pt x="753" y="2074"/>
                    <a:pt x="1004" y="2204"/>
                  </a:cubicBezTo>
                  <a:cubicBezTo>
                    <a:pt x="1246" y="2325"/>
                    <a:pt x="1487" y="2445"/>
                    <a:pt x="1757" y="2510"/>
                  </a:cubicBezTo>
                  <a:cubicBezTo>
                    <a:pt x="1487" y="2436"/>
                    <a:pt x="1246" y="2325"/>
                    <a:pt x="1004" y="2185"/>
                  </a:cubicBezTo>
                  <a:cubicBezTo>
                    <a:pt x="772" y="2046"/>
                    <a:pt x="549" y="1888"/>
                    <a:pt x="354" y="1702"/>
                  </a:cubicBezTo>
                  <a:cubicBezTo>
                    <a:pt x="242" y="1609"/>
                    <a:pt x="168" y="1507"/>
                    <a:pt x="103" y="1386"/>
                  </a:cubicBezTo>
                  <a:cubicBezTo>
                    <a:pt x="84" y="1330"/>
                    <a:pt x="56" y="1256"/>
                    <a:pt x="56" y="1200"/>
                  </a:cubicBezTo>
                  <a:cubicBezTo>
                    <a:pt x="56" y="1145"/>
                    <a:pt x="84" y="1070"/>
                    <a:pt x="131" y="1024"/>
                  </a:cubicBezTo>
                  <a:cubicBezTo>
                    <a:pt x="177" y="977"/>
                    <a:pt x="233" y="959"/>
                    <a:pt x="289" y="940"/>
                  </a:cubicBezTo>
                  <a:cubicBezTo>
                    <a:pt x="313" y="937"/>
                    <a:pt x="336" y="935"/>
                    <a:pt x="360" y="935"/>
                  </a:cubicBezTo>
                  <a:cubicBezTo>
                    <a:pt x="400" y="935"/>
                    <a:pt x="439" y="941"/>
                    <a:pt x="475" y="959"/>
                  </a:cubicBezTo>
                  <a:cubicBezTo>
                    <a:pt x="605" y="987"/>
                    <a:pt x="707" y="1070"/>
                    <a:pt x="828" y="1154"/>
                  </a:cubicBezTo>
                  <a:lnTo>
                    <a:pt x="893" y="1210"/>
                  </a:lnTo>
                  <a:lnTo>
                    <a:pt x="874" y="1117"/>
                  </a:lnTo>
                  <a:cubicBezTo>
                    <a:pt x="837" y="968"/>
                    <a:pt x="753" y="838"/>
                    <a:pt x="707" y="699"/>
                  </a:cubicBezTo>
                  <a:cubicBezTo>
                    <a:pt x="688" y="634"/>
                    <a:pt x="670" y="578"/>
                    <a:pt x="670" y="504"/>
                  </a:cubicBezTo>
                  <a:cubicBezTo>
                    <a:pt x="670" y="429"/>
                    <a:pt x="698" y="373"/>
                    <a:pt x="735" y="327"/>
                  </a:cubicBezTo>
                  <a:cubicBezTo>
                    <a:pt x="781" y="281"/>
                    <a:pt x="837" y="262"/>
                    <a:pt x="893" y="262"/>
                  </a:cubicBezTo>
                  <a:cubicBezTo>
                    <a:pt x="967" y="262"/>
                    <a:pt x="1023" y="281"/>
                    <a:pt x="1078" y="318"/>
                  </a:cubicBezTo>
                  <a:cubicBezTo>
                    <a:pt x="1199" y="392"/>
                    <a:pt x="1274" y="513"/>
                    <a:pt x="1348" y="634"/>
                  </a:cubicBezTo>
                  <a:lnTo>
                    <a:pt x="1413" y="745"/>
                  </a:lnTo>
                  <a:lnTo>
                    <a:pt x="1413" y="606"/>
                  </a:lnTo>
                  <a:cubicBezTo>
                    <a:pt x="1413" y="522"/>
                    <a:pt x="1413" y="457"/>
                    <a:pt x="1441" y="373"/>
                  </a:cubicBezTo>
                  <a:cubicBezTo>
                    <a:pt x="1450" y="308"/>
                    <a:pt x="1478" y="234"/>
                    <a:pt x="1524" y="178"/>
                  </a:cubicBezTo>
                  <a:cubicBezTo>
                    <a:pt x="1571" y="123"/>
                    <a:pt x="1627" y="85"/>
                    <a:pt x="1692" y="76"/>
                  </a:cubicBezTo>
                  <a:cubicBezTo>
                    <a:pt x="1712" y="71"/>
                    <a:pt x="1734" y="69"/>
                    <a:pt x="1755" y="69"/>
                  </a:cubicBezTo>
                  <a:cubicBezTo>
                    <a:pt x="1811" y="69"/>
                    <a:pt x="1865" y="84"/>
                    <a:pt x="1905" y="104"/>
                  </a:cubicBezTo>
                  <a:cubicBezTo>
                    <a:pt x="1970" y="141"/>
                    <a:pt x="2035" y="188"/>
                    <a:pt x="2082" y="243"/>
                  </a:cubicBezTo>
                  <a:cubicBezTo>
                    <a:pt x="2128" y="308"/>
                    <a:pt x="2156" y="373"/>
                    <a:pt x="2193" y="448"/>
                  </a:cubicBezTo>
                  <a:cubicBezTo>
                    <a:pt x="2221" y="513"/>
                    <a:pt x="2240" y="596"/>
                    <a:pt x="2268" y="662"/>
                  </a:cubicBezTo>
                  <a:cubicBezTo>
                    <a:pt x="2286" y="745"/>
                    <a:pt x="2296" y="819"/>
                    <a:pt x="2296" y="894"/>
                  </a:cubicBezTo>
                  <a:cubicBezTo>
                    <a:pt x="2333" y="1210"/>
                    <a:pt x="2314" y="1526"/>
                    <a:pt x="2231" y="1823"/>
                  </a:cubicBezTo>
                  <a:cubicBezTo>
                    <a:pt x="2213" y="1898"/>
                    <a:pt x="2193" y="1971"/>
                    <a:pt x="2170" y="2043"/>
                  </a:cubicBezTo>
                  <a:lnTo>
                    <a:pt x="2170" y="2043"/>
                  </a:lnTo>
                  <a:cubicBezTo>
                    <a:pt x="2193" y="1976"/>
                    <a:pt x="2214" y="1909"/>
                    <a:pt x="2231" y="1841"/>
                  </a:cubicBezTo>
                  <a:cubicBezTo>
                    <a:pt x="2314" y="1535"/>
                    <a:pt x="2361" y="1210"/>
                    <a:pt x="2323" y="894"/>
                  </a:cubicBezTo>
                  <a:cubicBezTo>
                    <a:pt x="2314" y="819"/>
                    <a:pt x="2296" y="736"/>
                    <a:pt x="2286" y="662"/>
                  </a:cubicBezTo>
                  <a:cubicBezTo>
                    <a:pt x="2277" y="587"/>
                    <a:pt x="2249" y="513"/>
                    <a:pt x="2231" y="429"/>
                  </a:cubicBezTo>
                  <a:cubicBezTo>
                    <a:pt x="2221" y="355"/>
                    <a:pt x="2184" y="281"/>
                    <a:pt x="2138" y="216"/>
                  </a:cubicBezTo>
                  <a:cubicBezTo>
                    <a:pt x="2091" y="141"/>
                    <a:pt x="2026" y="85"/>
                    <a:pt x="1952" y="48"/>
                  </a:cubicBezTo>
                  <a:cubicBezTo>
                    <a:pt x="1895" y="24"/>
                    <a:pt x="1818" y="0"/>
                    <a:pt x="1744" y="0"/>
                  </a:cubicBezTo>
                  <a:close/>
                  <a:moveTo>
                    <a:pt x="1720" y="2510"/>
                  </a:moveTo>
                  <a:lnTo>
                    <a:pt x="1720" y="2510"/>
                  </a:lnTo>
                  <a:cubicBezTo>
                    <a:pt x="1740" y="2526"/>
                    <a:pt x="1763" y="2533"/>
                    <a:pt x="1785" y="2533"/>
                  </a:cubicBezTo>
                  <a:cubicBezTo>
                    <a:pt x="1802" y="2533"/>
                    <a:pt x="1819" y="2528"/>
                    <a:pt x="1831" y="2520"/>
                  </a:cubicBezTo>
                  <a:cubicBezTo>
                    <a:pt x="1803" y="2520"/>
                    <a:pt x="1757" y="2520"/>
                    <a:pt x="1720" y="251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50"/>
            <p:cNvSpPr/>
            <p:nvPr/>
          </p:nvSpPr>
          <p:spPr>
            <a:xfrm>
              <a:off x="4628975" y="3306925"/>
              <a:ext cx="26050" cy="34650"/>
            </a:xfrm>
            <a:custGeom>
              <a:rect b="b" l="l" r="r" t="t"/>
              <a:pathLst>
                <a:path extrusionOk="0" h="1386" w="1042">
                  <a:moveTo>
                    <a:pt x="1" y="1"/>
                  </a:moveTo>
                  <a:lnTo>
                    <a:pt x="1" y="1"/>
                  </a:lnTo>
                  <a:cubicBezTo>
                    <a:pt x="94" y="122"/>
                    <a:pt x="186" y="233"/>
                    <a:pt x="270" y="326"/>
                  </a:cubicBezTo>
                  <a:lnTo>
                    <a:pt x="530" y="679"/>
                  </a:lnTo>
                  <a:lnTo>
                    <a:pt x="800" y="1023"/>
                  </a:lnTo>
                  <a:cubicBezTo>
                    <a:pt x="846" y="1088"/>
                    <a:pt x="883" y="1144"/>
                    <a:pt x="930" y="1199"/>
                  </a:cubicBezTo>
                  <a:cubicBezTo>
                    <a:pt x="967" y="1255"/>
                    <a:pt x="1013" y="1329"/>
                    <a:pt x="1041" y="1385"/>
                  </a:cubicBezTo>
                  <a:cubicBezTo>
                    <a:pt x="985" y="1255"/>
                    <a:pt x="902" y="1134"/>
                    <a:pt x="828" y="1013"/>
                  </a:cubicBezTo>
                  <a:cubicBezTo>
                    <a:pt x="744" y="902"/>
                    <a:pt x="660" y="781"/>
                    <a:pt x="567" y="670"/>
                  </a:cubicBezTo>
                  <a:cubicBezTo>
                    <a:pt x="474" y="549"/>
                    <a:pt x="382" y="447"/>
                    <a:pt x="289" y="326"/>
                  </a:cubicBezTo>
                  <a:cubicBezTo>
                    <a:pt x="196" y="224"/>
                    <a:pt x="103"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50"/>
            <p:cNvSpPr/>
            <p:nvPr/>
          </p:nvSpPr>
          <p:spPr>
            <a:xfrm>
              <a:off x="4643150" y="3294850"/>
              <a:ext cx="13725" cy="46475"/>
            </a:xfrm>
            <a:custGeom>
              <a:rect b="b" l="l" r="r" t="t"/>
              <a:pathLst>
                <a:path extrusionOk="0" h="1859" w="549">
                  <a:moveTo>
                    <a:pt x="0" y="1"/>
                  </a:moveTo>
                  <a:lnTo>
                    <a:pt x="0" y="1"/>
                  </a:lnTo>
                  <a:cubicBezTo>
                    <a:pt x="38" y="149"/>
                    <a:pt x="84" y="317"/>
                    <a:pt x="112" y="474"/>
                  </a:cubicBezTo>
                  <a:cubicBezTo>
                    <a:pt x="158" y="623"/>
                    <a:pt x="195" y="790"/>
                    <a:pt x="242" y="939"/>
                  </a:cubicBezTo>
                  <a:cubicBezTo>
                    <a:pt x="288" y="1088"/>
                    <a:pt x="335" y="1255"/>
                    <a:pt x="381" y="1404"/>
                  </a:cubicBezTo>
                  <a:cubicBezTo>
                    <a:pt x="428" y="1552"/>
                    <a:pt x="474" y="1710"/>
                    <a:pt x="549" y="1859"/>
                  </a:cubicBezTo>
                  <a:cubicBezTo>
                    <a:pt x="521" y="1775"/>
                    <a:pt x="502" y="1710"/>
                    <a:pt x="474" y="1627"/>
                  </a:cubicBezTo>
                  <a:cubicBezTo>
                    <a:pt x="456" y="1543"/>
                    <a:pt x="428" y="1478"/>
                    <a:pt x="409" y="1394"/>
                  </a:cubicBezTo>
                  <a:lnTo>
                    <a:pt x="279" y="930"/>
                  </a:lnTo>
                  <a:lnTo>
                    <a:pt x="140" y="465"/>
                  </a:lnTo>
                  <a:cubicBezTo>
                    <a:pt x="93" y="317"/>
                    <a:pt x="47" y="14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50"/>
            <p:cNvSpPr/>
            <p:nvPr/>
          </p:nvSpPr>
          <p:spPr>
            <a:xfrm>
              <a:off x="4640825" y="3318325"/>
              <a:ext cx="7700" cy="10225"/>
            </a:xfrm>
            <a:custGeom>
              <a:rect b="b" l="l" r="r" t="t"/>
              <a:pathLst>
                <a:path extrusionOk="0" h="409" w="308">
                  <a:moveTo>
                    <a:pt x="0" y="0"/>
                  </a:moveTo>
                  <a:lnTo>
                    <a:pt x="0" y="0"/>
                  </a:lnTo>
                  <a:cubicBezTo>
                    <a:pt x="38" y="74"/>
                    <a:pt x="84" y="139"/>
                    <a:pt x="140" y="223"/>
                  </a:cubicBezTo>
                  <a:cubicBezTo>
                    <a:pt x="168" y="260"/>
                    <a:pt x="196" y="279"/>
                    <a:pt x="223" y="316"/>
                  </a:cubicBezTo>
                  <a:cubicBezTo>
                    <a:pt x="242" y="353"/>
                    <a:pt x="279" y="372"/>
                    <a:pt x="307" y="409"/>
                  </a:cubicBezTo>
                  <a:cubicBezTo>
                    <a:pt x="288" y="362"/>
                    <a:pt x="270" y="325"/>
                    <a:pt x="242" y="288"/>
                  </a:cubicBezTo>
                  <a:lnTo>
                    <a:pt x="177" y="186"/>
                  </a:lnTo>
                  <a:cubicBezTo>
                    <a:pt x="121" y="121"/>
                    <a:pt x="75"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50"/>
            <p:cNvSpPr/>
            <p:nvPr/>
          </p:nvSpPr>
          <p:spPr>
            <a:xfrm>
              <a:off x="4638500" y="3313900"/>
              <a:ext cx="5375" cy="5600"/>
            </a:xfrm>
            <a:custGeom>
              <a:rect b="b" l="l" r="r" t="t"/>
              <a:pathLst>
                <a:path extrusionOk="0" h="224" w="215">
                  <a:moveTo>
                    <a:pt x="1" y="0"/>
                  </a:moveTo>
                  <a:lnTo>
                    <a:pt x="1" y="0"/>
                  </a:lnTo>
                  <a:cubicBezTo>
                    <a:pt x="38" y="47"/>
                    <a:pt x="75" y="93"/>
                    <a:pt x="93" y="131"/>
                  </a:cubicBezTo>
                  <a:cubicBezTo>
                    <a:pt x="121" y="140"/>
                    <a:pt x="131" y="168"/>
                    <a:pt x="149" y="177"/>
                  </a:cubicBezTo>
                  <a:cubicBezTo>
                    <a:pt x="177" y="186"/>
                    <a:pt x="186" y="196"/>
                    <a:pt x="214" y="223"/>
                  </a:cubicBezTo>
                  <a:cubicBezTo>
                    <a:pt x="214" y="196"/>
                    <a:pt x="186" y="177"/>
                    <a:pt x="177" y="158"/>
                  </a:cubicBezTo>
                  <a:cubicBezTo>
                    <a:pt x="158" y="131"/>
                    <a:pt x="149" y="121"/>
                    <a:pt x="131" y="93"/>
                  </a:cubicBezTo>
                  <a:cubicBezTo>
                    <a:pt x="93" y="47"/>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50"/>
            <p:cNvSpPr/>
            <p:nvPr/>
          </p:nvSpPr>
          <p:spPr>
            <a:xfrm>
              <a:off x="4641750" y="3311575"/>
              <a:ext cx="5825" cy="10250"/>
            </a:xfrm>
            <a:custGeom>
              <a:rect b="b" l="l" r="r" t="t"/>
              <a:pathLst>
                <a:path extrusionOk="0" h="410" w="233">
                  <a:moveTo>
                    <a:pt x="1" y="1"/>
                  </a:moveTo>
                  <a:cubicBezTo>
                    <a:pt x="19" y="75"/>
                    <a:pt x="56" y="140"/>
                    <a:pt x="103" y="214"/>
                  </a:cubicBezTo>
                  <a:cubicBezTo>
                    <a:pt x="140" y="279"/>
                    <a:pt x="186" y="354"/>
                    <a:pt x="233" y="409"/>
                  </a:cubicBezTo>
                  <a:cubicBezTo>
                    <a:pt x="233" y="363"/>
                    <a:pt x="205" y="326"/>
                    <a:pt x="196" y="298"/>
                  </a:cubicBezTo>
                  <a:cubicBezTo>
                    <a:pt x="177" y="261"/>
                    <a:pt x="159" y="224"/>
                    <a:pt x="140" y="186"/>
                  </a:cubicBezTo>
                  <a:cubicBezTo>
                    <a:pt x="94" y="121"/>
                    <a:pt x="56"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50"/>
            <p:cNvSpPr/>
            <p:nvPr/>
          </p:nvSpPr>
          <p:spPr>
            <a:xfrm>
              <a:off x="4649175" y="3325275"/>
              <a:ext cx="2600" cy="6775"/>
            </a:xfrm>
            <a:custGeom>
              <a:rect b="b" l="l" r="r" t="t"/>
              <a:pathLst>
                <a:path extrusionOk="0" h="271" w="104">
                  <a:moveTo>
                    <a:pt x="1" y="1"/>
                  </a:moveTo>
                  <a:cubicBezTo>
                    <a:pt x="1" y="56"/>
                    <a:pt x="20" y="103"/>
                    <a:pt x="38" y="140"/>
                  </a:cubicBezTo>
                  <a:cubicBezTo>
                    <a:pt x="47" y="187"/>
                    <a:pt x="75" y="233"/>
                    <a:pt x="103" y="270"/>
                  </a:cubicBezTo>
                  <a:cubicBezTo>
                    <a:pt x="103" y="224"/>
                    <a:pt x="85" y="177"/>
                    <a:pt x="75" y="131"/>
                  </a:cubicBezTo>
                  <a:cubicBezTo>
                    <a:pt x="66"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50"/>
            <p:cNvSpPr/>
            <p:nvPr/>
          </p:nvSpPr>
          <p:spPr>
            <a:xfrm>
              <a:off x="4632925" y="3288125"/>
              <a:ext cx="7000" cy="8150"/>
            </a:xfrm>
            <a:custGeom>
              <a:rect b="b" l="l" r="r" t="t"/>
              <a:pathLst>
                <a:path extrusionOk="0" h="326" w="280">
                  <a:moveTo>
                    <a:pt x="1" y="0"/>
                  </a:moveTo>
                  <a:lnTo>
                    <a:pt x="1" y="0"/>
                  </a:lnTo>
                  <a:cubicBezTo>
                    <a:pt x="38" y="56"/>
                    <a:pt x="84" y="121"/>
                    <a:pt x="140" y="167"/>
                  </a:cubicBezTo>
                  <a:cubicBezTo>
                    <a:pt x="168" y="195"/>
                    <a:pt x="186" y="223"/>
                    <a:pt x="214" y="242"/>
                  </a:cubicBezTo>
                  <a:cubicBezTo>
                    <a:pt x="233" y="279"/>
                    <a:pt x="261" y="307"/>
                    <a:pt x="279" y="325"/>
                  </a:cubicBezTo>
                  <a:cubicBezTo>
                    <a:pt x="279" y="279"/>
                    <a:pt x="261" y="260"/>
                    <a:pt x="233" y="223"/>
                  </a:cubicBezTo>
                  <a:cubicBezTo>
                    <a:pt x="214" y="195"/>
                    <a:pt x="186" y="167"/>
                    <a:pt x="168" y="140"/>
                  </a:cubicBezTo>
                  <a:cubicBezTo>
                    <a:pt x="121" y="93"/>
                    <a:pt x="66"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50"/>
            <p:cNvSpPr/>
            <p:nvPr/>
          </p:nvSpPr>
          <p:spPr>
            <a:xfrm>
              <a:off x="4636400" y="3294850"/>
              <a:ext cx="5150" cy="5150"/>
            </a:xfrm>
            <a:custGeom>
              <a:rect b="b" l="l" r="r" t="t"/>
              <a:pathLst>
                <a:path extrusionOk="0" h="206" w="206">
                  <a:moveTo>
                    <a:pt x="1" y="1"/>
                  </a:moveTo>
                  <a:cubicBezTo>
                    <a:pt x="29" y="47"/>
                    <a:pt x="66" y="84"/>
                    <a:pt x="94" y="103"/>
                  </a:cubicBezTo>
                  <a:lnTo>
                    <a:pt x="205" y="205"/>
                  </a:lnTo>
                  <a:cubicBezTo>
                    <a:pt x="205" y="186"/>
                    <a:pt x="187" y="159"/>
                    <a:pt x="177" y="140"/>
                  </a:cubicBezTo>
                  <a:cubicBezTo>
                    <a:pt x="168" y="112"/>
                    <a:pt x="140" y="103"/>
                    <a:pt x="131" y="75"/>
                  </a:cubicBezTo>
                  <a:cubicBezTo>
                    <a:pt x="112" y="66"/>
                    <a:pt x="94" y="47"/>
                    <a:pt x="75" y="29"/>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50"/>
            <p:cNvSpPr/>
            <p:nvPr/>
          </p:nvSpPr>
          <p:spPr>
            <a:xfrm>
              <a:off x="4630150" y="3289275"/>
              <a:ext cx="3275" cy="3050"/>
            </a:xfrm>
            <a:custGeom>
              <a:rect b="b" l="l" r="r" t="t"/>
              <a:pathLst>
                <a:path extrusionOk="0" h="122" w="131">
                  <a:moveTo>
                    <a:pt x="0" y="1"/>
                  </a:moveTo>
                  <a:cubicBezTo>
                    <a:pt x="19" y="29"/>
                    <a:pt x="47" y="47"/>
                    <a:pt x="56" y="75"/>
                  </a:cubicBezTo>
                  <a:cubicBezTo>
                    <a:pt x="65" y="84"/>
                    <a:pt x="84" y="84"/>
                    <a:pt x="93" y="94"/>
                  </a:cubicBezTo>
                  <a:cubicBezTo>
                    <a:pt x="102" y="103"/>
                    <a:pt x="112" y="103"/>
                    <a:pt x="130" y="121"/>
                  </a:cubicBezTo>
                  <a:cubicBezTo>
                    <a:pt x="130" y="84"/>
                    <a:pt x="102" y="56"/>
                    <a:pt x="84" y="38"/>
                  </a:cubicBezTo>
                  <a:cubicBezTo>
                    <a:pt x="65" y="29"/>
                    <a:pt x="56" y="10"/>
                    <a:pt x="47" y="10"/>
                  </a:cubicBezTo>
                  <a:cubicBezTo>
                    <a:pt x="37" y="1"/>
                    <a:pt x="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50"/>
            <p:cNvSpPr/>
            <p:nvPr/>
          </p:nvSpPr>
          <p:spPr>
            <a:xfrm>
              <a:off x="4652675" y="3283300"/>
              <a:ext cx="7450" cy="6475"/>
            </a:xfrm>
            <a:custGeom>
              <a:rect b="b" l="l" r="r" t="t"/>
              <a:pathLst>
                <a:path extrusionOk="0" h="259" w="298">
                  <a:moveTo>
                    <a:pt x="56" y="0"/>
                  </a:moveTo>
                  <a:cubicBezTo>
                    <a:pt x="37" y="0"/>
                    <a:pt x="19" y="3"/>
                    <a:pt x="0" y="7"/>
                  </a:cubicBezTo>
                  <a:cubicBezTo>
                    <a:pt x="75" y="17"/>
                    <a:pt x="130" y="54"/>
                    <a:pt x="186" y="91"/>
                  </a:cubicBezTo>
                  <a:cubicBezTo>
                    <a:pt x="214" y="110"/>
                    <a:pt x="223" y="147"/>
                    <a:pt x="251" y="175"/>
                  </a:cubicBezTo>
                  <a:cubicBezTo>
                    <a:pt x="251" y="193"/>
                    <a:pt x="260" y="202"/>
                    <a:pt x="270" y="221"/>
                  </a:cubicBezTo>
                  <a:cubicBezTo>
                    <a:pt x="270" y="230"/>
                    <a:pt x="279" y="249"/>
                    <a:pt x="298" y="258"/>
                  </a:cubicBezTo>
                  <a:cubicBezTo>
                    <a:pt x="298" y="240"/>
                    <a:pt x="279" y="230"/>
                    <a:pt x="279" y="202"/>
                  </a:cubicBezTo>
                  <a:cubicBezTo>
                    <a:pt x="270" y="193"/>
                    <a:pt x="270" y="175"/>
                    <a:pt x="260" y="156"/>
                  </a:cubicBezTo>
                  <a:cubicBezTo>
                    <a:pt x="251" y="128"/>
                    <a:pt x="223" y="91"/>
                    <a:pt x="205" y="63"/>
                  </a:cubicBezTo>
                  <a:cubicBezTo>
                    <a:pt x="177" y="45"/>
                    <a:pt x="140" y="17"/>
                    <a:pt x="112" y="7"/>
                  </a:cubicBezTo>
                  <a:cubicBezTo>
                    <a:pt x="93" y="3"/>
                    <a:pt x="75" y="0"/>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50"/>
            <p:cNvSpPr/>
            <p:nvPr/>
          </p:nvSpPr>
          <p:spPr>
            <a:xfrm>
              <a:off x="4657075" y="3287650"/>
              <a:ext cx="3750" cy="8625"/>
            </a:xfrm>
            <a:custGeom>
              <a:rect b="b" l="l" r="r" t="t"/>
              <a:pathLst>
                <a:path extrusionOk="0" h="345" w="150">
                  <a:moveTo>
                    <a:pt x="1" y="1"/>
                  </a:moveTo>
                  <a:lnTo>
                    <a:pt x="1" y="1"/>
                  </a:lnTo>
                  <a:cubicBezTo>
                    <a:pt x="10" y="28"/>
                    <a:pt x="29" y="56"/>
                    <a:pt x="38" y="75"/>
                  </a:cubicBezTo>
                  <a:cubicBezTo>
                    <a:pt x="47" y="112"/>
                    <a:pt x="57" y="131"/>
                    <a:pt x="75" y="168"/>
                  </a:cubicBezTo>
                  <a:lnTo>
                    <a:pt x="103" y="251"/>
                  </a:lnTo>
                  <a:cubicBezTo>
                    <a:pt x="122" y="289"/>
                    <a:pt x="131" y="307"/>
                    <a:pt x="140" y="344"/>
                  </a:cubicBezTo>
                  <a:cubicBezTo>
                    <a:pt x="149" y="317"/>
                    <a:pt x="149" y="289"/>
                    <a:pt x="140" y="251"/>
                  </a:cubicBezTo>
                  <a:cubicBezTo>
                    <a:pt x="131" y="214"/>
                    <a:pt x="122" y="196"/>
                    <a:pt x="103" y="159"/>
                  </a:cubicBezTo>
                  <a:cubicBezTo>
                    <a:pt x="84" y="103"/>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50"/>
            <p:cNvSpPr/>
            <p:nvPr/>
          </p:nvSpPr>
          <p:spPr>
            <a:xfrm>
              <a:off x="4662425" y="3292300"/>
              <a:ext cx="1650" cy="8625"/>
            </a:xfrm>
            <a:custGeom>
              <a:rect b="b" l="l" r="r" t="t"/>
              <a:pathLst>
                <a:path extrusionOk="0" h="345" w="66">
                  <a:moveTo>
                    <a:pt x="1" y="0"/>
                  </a:moveTo>
                  <a:cubicBezTo>
                    <a:pt x="1" y="56"/>
                    <a:pt x="10" y="112"/>
                    <a:pt x="10" y="186"/>
                  </a:cubicBezTo>
                  <a:cubicBezTo>
                    <a:pt x="19" y="233"/>
                    <a:pt x="28" y="288"/>
                    <a:pt x="38" y="344"/>
                  </a:cubicBezTo>
                  <a:cubicBezTo>
                    <a:pt x="66" y="307"/>
                    <a:pt x="66" y="288"/>
                    <a:pt x="66" y="251"/>
                  </a:cubicBezTo>
                  <a:cubicBezTo>
                    <a:pt x="66" y="214"/>
                    <a:pt x="56" y="186"/>
                    <a:pt x="56" y="158"/>
                  </a:cubicBezTo>
                  <a:cubicBezTo>
                    <a:pt x="38" y="140"/>
                    <a:pt x="38" y="103"/>
                    <a:pt x="28" y="75"/>
                  </a:cubicBezTo>
                  <a:cubicBezTo>
                    <a:pt x="19" y="47"/>
                    <a:pt x="10"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50"/>
            <p:cNvSpPr/>
            <p:nvPr/>
          </p:nvSpPr>
          <p:spPr>
            <a:xfrm>
              <a:off x="4655450" y="3288350"/>
              <a:ext cx="2575" cy="5600"/>
            </a:xfrm>
            <a:custGeom>
              <a:rect b="b" l="l" r="r" t="t"/>
              <a:pathLst>
                <a:path extrusionOk="0" h="224" w="103">
                  <a:moveTo>
                    <a:pt x="1" y="0"/>
                  </a:moveTo>
                  <a:lnTo>
                    <a:pt x="1" y="0"/>
                  </a:lnTo>
                  <a:cubicBezTo>
                    <a:pt x="10" y="38"/>
                    <a:pt x="19" y="75"/>
                    <a:pt x="47" y="121"/>
                  </a:cubicBezTo>
                  <a:cubicBezTo>
                    <a:pt x="66" y="158"/>
                    <a:pt x="75" y="186"/>
                    <a:pt x="103" y="223"/>
                  </a:cubicBezTo>
                  <a:cubicBezTo>
                    <a:pt x="103" y="177"/>
                    <a:pt x="94" y="131"/>
                    <a:pt x="75" y="93"/>
                  </a:cubicBezTo>
                  <a:cubicBezTo>
                    <a:pt x="66" y="75"/>
                    <a:pt x="57" y="47"/>
                    <a:pt x="47" y="38"/>
                  </a:cubicBezTo>
                  <a:cubicBezTo>
                    <a:pt x="29" y="28"/>
                    <a:pt x="19"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50"/>
            <p:cNvSpPr/>
            <p:nvPr/>
          </p:nvSpPr>
          <p:spPr>
            <a:xfrm>
              <a:off x="4658250" y="3328775"/>
              <a:ext cx="3725" cy="8150"/>
            </a:xfrm>
            <a:custGeom>
              <a:rect b="b" l="l" r="r" t="t"/>
              <a:pathLst>
                <a:path extrusionOk="0" h="326" w="149">
                  <a:moveTo>
                    <a:pt x="140" y="0"/>
                  </a:moveTo>
                  <a:lnTo>
                    <a:pt x="140" y="0"/>
                  </a:lnTo>
                  <a:cubicBezTo>
                    <a:pt x="121" y="56"/>
                    <a:pt x="93" y="102"/>
                    <a:pt x="75" y="167"/>
                  </a:cubicBezTo>
                  <a:cubicBezTo>
                    <a:pt x="47" y="214"/>
                    <a:pt x="28" y="270"/>
                    <a:pt x="0" y="325"/>
                  </a:cubicBezTo>
                  <a:cubicBezTo>
                    <a:pt x="28" y="316"/>
                    <a:pt x="37" y="279"/>
                    <a:pt x="56" y="260"/>
                  </a:cubicBezTo>
                  <a:cubicBezTo>
                    <a:pt x="84" y="232"/>
                    <a:pt x="93" y="195"/>
                    <a:pt x="102" y="177"/>
                  </a:cubicBezTo>
                  <a:cubicBezTo>
                    <a:pt x="130" y="130"/>
                    <a:pt x="149" y="56"/>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50"/>
            <p:cNvSpPr/>
            <p:nvPr/>
          </p:nvSpPr>
          <p:spPr>
            <a:xfrm>
              <a:off x="4657775" y="3327150"/>
              <a:ext cx="2350" cy="6275"/>
            </a:xfrm>
            <a:custGeom>
              <a:rect b="b" l="l" r="r" t="t"/>
              <a:pathLst>
                <a:path extrusionOk="0" h="251" w="94">
                  <a:moveTo>
                    <a:pt x="75" y="0"/>
                  </a:moveTo>
                  <a:cubicBezTo>
                    <a:pt x="66" y="19"/>
                    <a:pt x="66" y="47"/>
                    <a:pt x="56" y="65"/>
                  </a:cubicBezTo>
                  <a:cubicBezTo>
                    <a:pt x="47" y="74"/>
                    <a:pt x="47" y="102"/>
                    <a:pt x="29" y="121"/>
                  </a:cubicBezTo>
                  <a:cubicBezTo>
                    <a:pt x="19" y="167"/>
                    <a:pt x="10" y="204"/>
                    <a:pt x="1" y="251"/>
                  </a:cubicBezTo>
                  <a:cubicBezTo>
                    <a:pt x="19" y="242"/>
                    <a:pt x="29" y="214"/>
                    <a:pt x="56" y="204"/>
                  </a:cubicBezTo>
                  <a:cubicBezTo>
                    <a:pt x="66" y="186"/>
                    <a:pt x="66" y="158"/>
                    <a:pt x="75" y="139"/>
                  </a:cubicBezTo>
                  <a:cubicBezTo>
                    <a:pt x="94" y="93"/>
                    <a:pt x="94"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50"/>
            <p:cNvSpPr/>
            <p:nvPr/>
          </p:nvSpPr>
          <p:spPr>
            <a:xfrm>
              <a:off x="4655000" y="3323200"/>
              <a:ext cx="1650" cy="6750"/>
            </a:xfrm>
            <a:custGeom>
              <a:rect b="b" l="l" r="r" t="t"/>
              <a:pathLst>
                <a:path extrusionOk="0" h="270" w="66">
                  <a:moveTo>
                    <a:pt x="0" y="0"/>
                  </a:moveTo>
                  <a:cubicBezTo>
                    <a:pt x="0" y="47"/>
                    <a:pt x="0" y="93"/>
                    <a:pt x="19" y="139"/>
                  </a:cubicBezTo>
                  <a:cubicBezTo>
                    <a:pt x="28" y="186"/>
                    <a:pt x="37" y="223"/>
                    <a:pt x="65" y="270"/>
                  </a:cubicBezTo>
                  <a:lnTo>
                    <a:pt x="65" y="130"/>
                  </a:lnTo>
                  <a:cubicBezTo>
                    <a:pt x="47" y="102"/>
                    <a:pt x="47" y="84"/>
                    <a:pt x="37" y="56"/>
                  </a:cubicBezTo>
                  <a:cubicBezTo>
                    <a:pt x="28" y="37"/>
                    <a:pt x="19"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50"/>
            <p:cNvSpPr/>
            <p:nvPr/>
          </p:nvSpPr>
          <p:spPr>
            <a:xfrm>
              <a:off x="4658000" y="3320625"/>
              <a:ext cx="975" cy="5850"/>
            </a:xfrm>
            <a:custGeom>
              <a:rect b="b" l="l" r="r" t="t"/>
              <a:pathLst>
                <a:path extrusionOk="0" h="234" w="39">
                  <a:moveTo>
                    <a:pt x="20" y="1"/>
                  </a:moveTo>
                  <a:cubicBezTo>
                    <a:pt x="10" y="38"/>
                    <a:pt x="1" y="85"/>
                    <a:pt x="1" y="122"/>
                  </a:cubicBezTo>
                  <a:cubicBezTo>
                    <a:pt x="1" y="150"/>
                    <a:pt x="1" y="196"/>
                    <a:pt x="10" y="233"/>
                  </a:cubicBezTo>
                  <a:cubicBezTo>
                    <a:pt x="20" y="196"/>
                    <a:pt x="38" y="150"/>
                    <a:pt x="38" y="122"/>
                  </a:cubicBezTo>
                  <a:cubicBezTo>
                    <a:pt x="38" y="85"/>
                    <a:pt x="38" y="38"/>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50"/>
            <p:cNvSpPr/>
            <p:nvPr/>
          </p:nvSpPr>
          <p:spPr>
            <a:xfrm>
              <a:off x="4661950" y="3318075"/>
              <a:ext cx="1200" cy="7925"/>
            </a:xfrm>
            <a:custGeom>
              <a:rect b="b" l="l" r="r" t="t"/>
              <a:pathLst>
                <a:path extrusionOk="0" h="317" w="48">
                  <a:moveTo>
                    <a:pt x="38" y="1"/>
                  </a:moveTo>
                  <a:cubicBezTo>
                    <a:pt x="20" y="47"/>
                    <a:pt x="1" y="103"/>
                    <a:pt x="1" y="149"/>
                  </a:cubicBezTo>
                  <a:cubicBezTo>
                    <a:pt x="1" y="205"/>
                    <a:pt x="1" y="252"/>
                    <a:pt x="20" y="317"/>
                  </a:cubicBezTo>
                  <a:cubicBezTo>
                    <a:pt x="29" y="252"/>
                    <a:pt x="38" y="205"/>
                    <a:pt x="47" y="159"/>
                  </a:cubicBezTo>
                  <a:cubicBezTo>
                    <a:pt x="47" y="103"/>
                    <a:pt x="47"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50"/>
            <p:cNvSpPr/>
            <p:nvPr/>
          </p:nvSpPr>
          <p:spPr>
            <a:xfrm>
              <a:off x="4610625" y="3309250"/>
              <a:ext cx="4200" cy="9075"/>
            </a:xfrm>
            <a:custGeom>
              <a:rect b="b" l="l" r="r" t="t"/>
              <a:pathLst>
                <a:path extrusionOk="0" h="363" w="168">
                  <a:moveTo>
                    <a:pt x="1" y="1"/>
                  </a:moveTo>
                  <a:lnTo>
                    <a:pt x="1" y="121"/>
                  </a:lnTo>
                  <a:cubicBezTo>
                    <a:pt x="10" y="140"/>
                    <a:pt x="29" y="177"/>
                    <a:pt x="38" y="214"/>
                  </a:cubicBezTo>
                  <a:cubicBezTo>
                    <a:pt x="56" y="270"/>
                    <a:pt x="103" y="326"/>
                    <a:pt x="168" y="363"/>
                  </a:cubicBezTo>
                  <a:cubicBezTo>
                    <a:pt x="149" y="344"/>
                    <a:pt x="131" y="307"/>
                    <a:pt x="121" y="279"/>
                  </a:cubicBezTo>
                  <a:cubicBezTo>
                    <a:pt x="94" y="252"/>
                    <a:pt x="84" y="224"/>
                    <a:pt x="75" y="186"/>
                  </a:cubicBezTo>
                  <a:cubicBezTo>
                    <a:pt x="47" y="131"/>
                    <a:pt x="29"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50"/>
            <p:cNvSpPr/>
            <p:nvPr/>
          </p:nvSpPr>
          <p:spPr>
            <a:xfrm>
              <a:off x="4613175" y="3312275"/>
              <a:ext cx="4675" cy="7000"/>
            </a:xfrm>
            <a:custGeom>
              <a:rect b="b" l="l" r="r" t="t"/>
              <a:pathLst>
                <a:path extrusionOk="0" h="280" w="187">
                  <a:moveTo>
                    <a:pt x="1" y="0"/>
                  </a:moveTo>
                  <a:cubicBezTo>
                    <a:pt x="1" y="38"/>
                    <a:pt x="19" y="56"/>
                    <a:pt x="29" y="84"/>
                  </a:cubicBezTo>
                  <a:cubicBezTo>
                    <a:pt x="38" y="112"/>
                    <a:pt x="47" y="140"/>
                    <a:pt x="66" y="158"/>
                  </a:cubicBezTo>
                  <a:cubicBezTo>
                    <a:pt x="84" y="205"/>
                    <a:pt x="131" y="251"/>
                    <a:pt x="187" y="279"/>
                  </a:cubicBezTo>
                  <a:lnTo>
                    <a:pt x="140" y="205"/>
                  </a:lnTo>
                  <a:cubicBezTo>
                    <a:pt x="131" y="186"/>
                    <a:pt x="112" y="158"/>
                    <a:pt x="94" y="140"/>
                  </a:cubicBezTo>
                  <a:cubicBezTo>
                    <a:pt x="66"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50"/>
            <p:cNvSpPr/>
            <p:nvPr/>
          </p:nvSpPr>
          <p:spPr>
            <a:xfrm>
              <a:off x="4617600" y="3315050"/>
              <a:ext cx="6050" cy="6775"/>
            </a:xfrm>
            <a:custGeom>
              <a:rect b="b" l="l" r="r" t="t"/>
              <a:pathLst>
                <a:path extrusionOk="0" h="271" w="242">
                  <a:moveTo>
                    <a:pt x="0" y="1"/>
                  </a:moveTo>
                  <a:lnTo>
                    <a:pt x="0" y="1"/>
                  </a:lnTo>
                  <a:cubicBezTo>
                    <a:pt x="28" y="75"/>
                    <a:pt x="56" y="122"/>
                    <a:pt x="93" y="159"/>
                  </a:cubicBezTo>
                  <a:lnTo>
                    <a:pt x="168" y="224"/>
                  </a:lnTo>
                  <a:cubicBezTo>
                    <a:pt x="186" y="252"/>
                    <a:pt x="214" y="261"/>
                    <a:pt x="242" y="270"/>
                  </a:cubicBezTo>
                  <a:lnTo>
                    <a:pt x="186" y="205"/>
                  </a:lnTo>
                  <a:cubicBezTo>
                    <a:pt x="168" y="177"/>
                    <a:pt x="149" y="159"/>
                    <a:pt x="130" y="131"/>
                  </a:cubicBezTo>
                  <a:cubicBezTo>
                    <a:pt x="93" y="85"/>
                    <a:pt x="47"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50"/>
            <p:cNvSpPr/>
            <p:nvPr/>
          </p:nvSpPr>
          <p:spPr>
            <a:xfrm>
              <a:off x="4619675" y="3322725"/>
              <a:ext cx="7225" cy="5600"/>
            </a:xfrm>
            <a:custGeom>
              <a:rect b="b" l="l" r="r" t="t"/>
              <a:pathLst>
                <a:path extrusionOk="0" h="224" w="289">
                  <a:moveTo>
                    <a:pt x="1" y="1"/>
                  </a:moveTo>
                  <a:lnTo>
                    <a:pt x="1" y="1"/>
                  </a:lnTo>
                  <a:cubicBezTo>
                    <a:pt x="38" y="47"/>
                    <a:pt x="85" y="93"/>
                    <a:pt x="112" y="140"/>
                  </a:cubicBezTo>
                  <a:cubicBezTo>
                    <a:pt x="140" y="149"/>
                    <a:pt x="168" y="177"/>
                    <a:pt x="196" y="186"/>
                  </a:cubicBezTo>
                  <a:cubicBezTo>
                    <a:pt x="233" y="196"/>
                    <a:pt x="252" y="224"/>
                    <a:pt x="289" y="224"/>
                  </a:cubicBezTo>
                  <a:lnTo>
                    <a:pt x="215" y="158"/>
                  </a:lnTo>
                  <a:cubicBezTo>
                    <a:pt x="196" y="140"/>
                    <a:pt x="178" y="131"/>
                    <a:pt x="150" y="103"/>
                  </a:cubicBezTo>
                  <a:cubicBezTo>
                    <a:pt x="103" y="56"/>
                    <a:pt x="5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50"/>
            <p:cNvSpPr/>
            <p:nvPr/>
          </p:nvSpPr>
          <p:spPr>
            <a:xfrm>
              <a:off x="4626875" y="3325050"/>
              <a:ext cx="7000" cy="6750"/>
            </a:xfrm>
            <a:custGeom>
              <a:rect b="b" l="l" r="r" t="t"/>
              <a:pathLst>
                <a:path extrusionOk="0" h="270" w="280">
                  <a:moveTo>
                    <a:pt x="1" y="0"/>
                  </a:moveTo>
                  <a:cubicBezTo>
                    <a:pt x="29" y="56"/>
                    <a:pt x="57" y="103"/>
                    <a:pt x="122" y="177"/>
                  </a:cubicBezTo>
                  <a:cubicBezTo>
                    <a:pt x="140" y="186"/>
                    <a:pt x="159" y="205"/>
                    <a:pt x="187" y="233"/>
                  </a:cubicBezTo>
                  <a:cubicBezTo>
                    <a:pt x="224" y="242"/>
                    <a:pt x="243" y="270"/>
                    <a:pt x="280" y="270"/>
                  </a:cubicBezTo>
                  <a:lnTo>
                    <a:pt x="215" y="196"/>
                  </a:lnTo>
                  <a:lnTo>
                    <a:pt x="140" y="131"/>
                  </a:lnTo>
                  <a:cubicBezTo>
                    <a:pt x="94" y="84"/>
                    <a:pt x="57"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50"/>
            <p:cNvSpPr/>
            <p:nvPr/>
          </p:nvSpPr>
          <p:spPr>
            <a:xfrm>
              <a:off x="4632700" y="3303225"/>
              <a:ext cx="2100" cy="3500"/>
            </a:xfrm>
            <a:custGeom>
              <a:rect b="b" l="l" r="r" t="t"/>
              <a:pathLst>
                <a:path extrusionOk="0" h="140" w="84">
                  <a:moveTo>
                    <a:pt x="0" y="0"/>
                  </a:moveTo>
                  <a:cubicBezTo>
                    <a:pt x="0" y="28"/>
                    <a:pt x="10" y="56"/>
                    <a:pt x="28" y="84"/>
                  </a:cubicBezTo>
                  <a:cubicBezTo>
                    <a:pt x="37" y="102"/>
                    <a:pt x="56" y="130"/>
                    <a:pt x="84" y="139"/>
                  </a:cubicBezTo>
                  <a:cubicBezTo>
                    <a:pt x="84" y="102"/>
                    <a:pt x="65" y="84"/>
                    <a:pt x="56" y="56"/>
                  </a:cubicBezTo>
                  <a:cubicBezTo>
                    <a:pt x="47" y="37"/>
                    <a:pt x="28"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50"/>
            <p:cNvSpPr/>
            <p:nvPr/>
          </p:nvSpPr>
          <p:spPr>
            <a:xfrm>
              <a:off x="4632225" y="3299500"/>
              <a:ext cx="2575" cy="3500"/>
            </a:xfrm>
            <a:custGeom>
              <a:rect b="b" l="l" r="r" t="t"/>
              <a:pathLst>
                <a:path extrusionOk="0" h="140" w="103">
                  <a:moveTo>
                    <a:pt x="1" y="0"/>
                  </a:moveTo>
                  <a:cubicBezTo>
                    <a:pt x="1" y="38"/>
                    <a:pt x="10" y="56"/>
                    <a:pt x="29" y="84"/>
                  </a:cubicBezTo>
                  <a:cubicBezTo>
                    <a:pt x="56" y="103"/>
                    <a:pt x="66" y="131"/>
                    <a:pt x="103" y="140"/>
                  </a:cubicBezTo>
                  <a:cubicBezTo>
                    <a:pt x="94" y="103"/>
                    <a:pt x="75" y="84"/>
                    <a:pt x="66" y="56"/>
                  </a:cubicBezTo>
                  <a:cubicBezTo>
                    <a:pt x="47" y="38"/>
                    <a:pt x="2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50"/>
            <p:cNvSpPr/>
            <p:nvPr/>
          </p:nvSpPr>
          <p:spPr>
            <a:xfrm>
              <a:off x="4636875" y="3333400"/>
              <a:ext cx="5125" cy="3525"/>
            </a:xfrm>
            <a:custGeom>
              <a:rect b="b" l="l" r="r" t="t"/>
              <a:pathLst>
                <a:path extrusionOk="0" h="141" w="205">
                  <a:moveTo>
                    <a:pt x="1" y="1"/>
                  </a:moveTo>
                  <a:lnTo>
                    <a:pt x="1" y="1"/>
                  </a:lnTo>
                  <a:cubicBezTo>
                    <a:pt x="19" y="38"/>
                    <a:pt x="56" y="57"/>
                    <a:pt x="93" y="94"/>
                  </a:cubicBezTo>
                  <a:cubicBezTo>
                    <a:pt x="112" y="103"/>
                    <a:pt x="121" y="122"/>
                    <a:pt x="149" y="131"/>
                  </a:cubicBezTo>
                  <a:cubicBezTo>
                    <a:pt x="158" y="131"/>
                    <a:pt x="186" y="140"/>
                    <a:pt x="205" y="140"/>
                  </a:cubicBezTo>
                  <a:cubicBezTo>
                    <a:pt x="186" y="103"/>
                    <a:pt x="149" y="85"/>
                    <a:pt x="112" y="57"/>
                  </a:cubicBezTo>
                  <a:cubicBezTo>
                    <a:pt x="75" y="38"/>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50"/>
            <p:cNvSpPr/>
            <p:nvPr/>
          </p:nvSpPr>
          <p:spPr>
            <a:xfrm>
              <a:off x="4568575" y="3303425"/>
              <a:ext cx="62525" cy="58800"/>
            </a:xfrm>
            <a:custGeom>
              <a:rect b="b" l="l" r="r" t="t"/>
              <a:pathLst>
                <a:path extrusionOk="0" h="2352" w="2501">
                  <a:moveTo>
                    <a:pt x="874" y="1"/>
                  </a:moveTo>
                  <a:cubicBezTo>
                    <a:pt x="865" y="1"/>
                    <a:pt x="856" y="1"/>
                    <a:pt x="846" y="1"/>
                  </a:cubicBezTo>
                  <a:cubicBezTo>
                    <a:pt x="670" y="11"/>
                    <a:pt x="503" y="122"/>
                    <a:pt x="466" y="289"/>
                  </a:cubicBezTo>
                  <a:cubicBezTo>
                    <a:pt x="438" y="475"/>
                    <a:pt x="577" y="642"/>
                    <a:pt x="707" y="782"/>
                  </a:cubicBezTo>
                  <a:cubicBezTo>
                    <a:pt x="607" y="755"/>
                    <a:pt x="503" y="733"/>
                    <a:pt x="400" y="733"/>
                  </a:cubicBezTo>
                  <a:cubicBezTo>
                    <a:pt x="359" y="733"/>
                    <a:pt x="319" y="737"/>
                    <a:pt x="280" y="745"/>
                  </a:cubicBezTo>
                  <a:cubicBezTo>
                    <a:pt x="140" y="782"/>
                    <a:pt x="1" y="893"/>
                    <a:pt x="1" y="1042"/>
                  </a:cubicBezTo>
                  <a:cubicBezTo>
                    <a:pt x="1" y="1191"/>
                    <a:pt x="131" y="1311"/>
                    <a:pt x="270" y="1376"/>
                  </a:cubicBezTo>
                  <a:cubicBezTo>
                    <a:pt x="400" y="1441"/>
                    <a:pt x="558" y="1469"/>
                    <a:pt x="689" y="1544"/>
                  </a:cubicBezTo>
                  <a:cubicBezTo>
                    <a:pt x="540" y="1581"/>
                    <a:pt x="391" y="1609"/>
                    <a:pt x="280" y="1692"/>
                  </a:cubicBezTo>
                  <a:cubicBezTo>
                    <a:pt x="159" y="1767"/>
                    <a:pt x="66" y="1925"/>
                    <a:pt x="103" y="2064"/>
                  </a:cubicBezTo>
                  <a:cubicBezTo>
                    <a:pt x="150" y="2296"/>
                    <a:pt x="438" y="2352"/>
                    <a:pt x="670" y="2352"/>
                  </a:cubicBezTo>
                  <a:cubicBezTo>
                    <a:pt x="1246" y="2343"/>
                    <a:pt x="1822" y="2175"/>
                    <a:pt x="2324" y="1897"/>
                  </a:cubicBezTo>
                  <a:cubicBezTo>
                    <a:pt x="2500" y="1813"/>
                    <a:pt x="2435" y="1562"/>
                    <a:pt x="2379" y="1404"/>
                  </a:cubicBezTo>
                  <a:cubicBezTo>
                    <a:pt x="2156" y="893"/>
                    <a:pt x="1813" y="429"/>
                    <a:pt x="1339" y="150"/>
                  </a:cubicBezTo>
                  <a:cubicBezTo>
                    <a:pt x="1189" y="80"/>
                    <a:pt x="1039" y="1"/>
                    <a:pt x="874"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50"/>
            <p:cNvSpPr/>
            <p:nvPr/>
          </p:nvSpPr>
          <p:spPr>
            <a:xfrm>
              <a:off x="4567425" y="3303075"/>
              <a:ext cx="62975" cy="59275"/>
            </a:xfrm>
            <a:custGeom>
              <a:rect b="b" l="l" r="r" t="t"/>
              <a:pathLst>
                <a:path extrusionOk="0" h="2371" w="2519">
                  <a:moveTo>
                    <a:pt x="2518" y="1753"/>
                  </a:moveTo>
                  <a:lnTo>
                    <a:pt x="2518" y="1753"/>
                  </a:lnTo>
                  <a:cubicBezTo>
                    <a:pt x="2518" y="1781"/>
                    <a:pt x="2509" y="1827"/>
                    <a:pt x="2481" y="1864"/>
                  </a:cubicBezTo>
                  <a:cubicBezTo>
                    <a:pt x="2509" y="1827"/>
                    <a:pt x="2518" y="1790"/>
                    <a:pt x="2518" y="1753"/>
                  </a:cubicBezTo>
                  <a:close/>
                  <a:moveTo>
                    <a:pt x="2481" y="1864"/>
                  </a:moveTo>
                  <a:lnTo>
                    <a:pt x="2481" y="1864"/>
                  </a:lnTo>
                  <a:cubicBezTo>
                    <a:pt x="2463" y="1901"/>
                    <a:pt x="2435" y="1920"/>
                    <a:pt x="2407" y="1948"/>
                  </a:cubicBezTo>
                  <a:cubicBezTo>
                    <a:pt x="2435" y="1939"/>
                    <a:pt x="2472" y="1901"/>
                    <a:pt x="2481" y="1864"/>
                  </a:cubicBezTo>
                  <a:close/>
                  <a:moveTo>
                    <a:pt x="2370" y="1911"/>
                  </a:moveTo>
                  <a:cubicBezTo>
                    <a:pt x="2294" y="1952"/>
                    <a:pt x="2217" y="1991"/>
                    <a:pt x="2139" y="2027"/>
                  </a:cubicBezTo>
                  <a:lnTo>
                    <a:pt x="2139" y="2027"/>
                  </a:lnTo>
                  <a:cubicBezTo>
                    <a:pt x="2218" y="1991"/>
                    <a:pt x="2295" y="1952"/>
                    <a:pt x="2370" y="1911"/>
                  </a:cubicBezTo>
                  <a:close/>
                  <a:moveTo>
                    <a:pt x="2139" y="2027"/>
                  </a:moveTo>
                  <a:lnTo>
                    <a:pt x="2139" y="2027"/>
                  </a:lnTo>
                  <a:cubicBezTo>
                    <a:pt x="1971" y="2104"/>
                    <a:pt x="1794" y="2170"/>
                    <a:pt x="1617" y="2227"/>
                  </a:cubicBezTo>
                  <a:cubicBezTo>
                    <a:pt x="1796" y="2176"/>
                    <a:pt x="1969" y="2107"/>
                    <a:pt x="2139" y="2027"/>
                  </a:cubicBezTo>
                  <a:close/>
                  <a:moveTo>
                    <a:pt x="918" y="1"/>
                  </a:moveTo>
                  <a:cubicBezTo>
                    <a:pt x="865" y="1"/>
                    <a:pt x="809" y="9"/>
                    <a:pt x="753" y="34"/>
                  </a:cubicBezTo>
                  <a:cubicBezTo>
                    <a:pt x="669" y="53"/>
                    <a:pt x="604" y="108"/>
                    <a:pt x="549" y="173"/>
                  </a:cubicBezTo>
                  <a:cubicBezTo>
                    <a:pt x="484" y="238"/>
                    <a:pt x="465" y="331"/>
                    <a:pt x="474" y="415"/>
                  </a:cubicBezTo>
                  <a:cubicBezTo>
                    <a:pt x="484" y="508"/>
                    <a:pt x="521" y="573"/>
                    <a:pt x="567" y="647"/>
                  </a:cubicBezTo>
                  <a:cubicBezTo>
                    <a:pt x="595" y="684"/>
                    <a:pt x="614" y="712"/>
                    <a:pt x="642" y="740"/>
                  </a:cubicBezTo>
                  <a:cubicBezTo>
                    <a:pt x="604" y="731"/>
                    <a:pt x="567" y="731"/>
                    <a:pt x="530" y="731"/>
                  </a:cubicBezTo>
                  <a:cubicBezTo>
                    <a:pt x="497" y="722"/>
                    <a:pt x="463" y="718"/>
                    <a:pt x="429" y="718"/>
                  </a:cubicBezTo>
                  <a:cubicBezTo>
                    <a:pt x="387" y="718"/>
                    <a:pt x="344" y="725"/>
                    <a:pt x="298" y="740"/>
                  </a:cubicBezTo>
                  <a:cubicBezTo>
                    <a:pt x="224" y="759"/>
                    <a:pt x="149" y="796"/>
                    <a:pt x="93" y="852"/>
                  </a:cubicBezTo>
                  <a:cubicBezTo>
                    <a:pt x="38" y="917"/>
                    <a:pt x="1" y="991"/>
                    <a:pt x="1" y="1084"/>
                  </a:cubicBezTo>
                  <a:cubicBezTo>
                    <a:pt x="1" y="1167"/>
                    <a:pt x="47" y="1251"/>
                    <a:pt x="103" y="1307"/>
                  </a:cubicBezTo>
                  <a:cubicBezTo>
                    <a:pt x="158" y="1363"/>
                    <a:pt x="233" y="1409"/>
                    <a:pt x="298" y="1437"/>
                  </a:cubicBezTo>
                  <a:cubicBezTo>
                    <a:pt x="409" y="1483"/>
                    <a:pt x="521" y="1502"/>
                    <a:pt x="614" y="1548"/>
                  </a:cubicBezTo>
                  <a:cubicBezTo>
                    <a:pt x="512" y="1576"/>
                    <a:pt x="409" y="1613"/>
                    <a:pt x="316" y="1669"/>
                  </a:cubicBezTo>
                  <a:cubicBezTo>
                    <a:pt x="251" y="1706"/>
                    <a:pt x="196" y="1762"/>
                    <a:pt x="158" y="1818"/>
                  </a:cubicBezTo>
                  <a:cubicBezTo>
                    <a:pt x="131" y="1874"/>
                    <a:pt x="103" y="1957"/>
                    <a:pt x="103" y="2032"/>
                  </a:cubicBezTo>
                  <a:cubicBezTo>
                    <a:pt x="103" y="2097"/>
                    <a:pt x="140" y="2180"/>
                    <a:pt x="196" y="2227"/>
                  </a:cubicBezTo>
                  <a:cubicBezTo>
                    <a:pt x="251" y="2273"/>
                    <a:pt x="316" y="2310"/>
                    <a:pt x="381" y="2329"/>
                  </a:cubicBezTo>
                  <a:cubicBezTo>
                    <a:pt x="478" y="2361"/>
                    <a:pt x="574" y="2371"/>
                    <a:pt x="670" y="2371"/>
                  </a:cubicBezTo>
                  <a:cubicBezTo>
                    <a:pt x="713" y="2371"/>
                    <a:pt x="756" y="2369"/>
                    <a:pt x="800" y="2366"/>
                  </a:cubicBezTo>
                  <a:cubicBezTo>
                    <a:pt x="1078" y="2357"/>
                    <a:pt x="1348" y="2292"/>
                    <a:pt x="1617" y="2227"/>
                  </a:cubicBezTo>
                  <a:lnTo>
                    <a:pt x="1617" y="2227"/>
                  </a:lnTo>
                  <a:cubicBezTo>
                    <a:pt x="1348" y="2292"/>
                    <a:pt x="1078" y="2338"/>
                    <a:pt x="800" y="2357"/>
                  </a:cubicBezTo>
                  <a:cubicBezTo>
                    <a:pt x="768" y="2359"/>
                    <a:pt x="737" y="2360"/>
                    <a:pt x="706" y="2360"/>
                  </a:cubicBezTo>
                  <a:cubicBezTo>
                    <a:pt x="599" y="2360"/>
                    <a:pt x="496" y="2346"/>
                    <a:pt x="409" y="2310"/>
                  </a:cubicBezTo>
                  <a:cubicBezTo>
                    <a:pt x="344" y="2282"/>
                    <a:pt x="289" y="2245"/>
                    <a:pt x="242" y="2199"/>
                  </a:cubicBezTo>
                  <a:cubicBezTo>
                    <a:pt x="196" y="2152"/>
                    <a:pt x="177" y="2097"/>
                    <a:pt x="177" y="2032"/>
                  </a:cubicBezTo>
                  <a:cubicBezTo>
                    <a:pt x="177" y="1966"/>
                    <a:pt x="196" y="1901"/>
                    <a:pt x="233" y="1855"/>
                  </a:cubicBezTo>
                  <a:cubicBezTo>
                    <a:pt x="270" y="1799"/>
                    <a:pt x="316" y="1762"/>
                    <a:pt x="372" y="1725"/>
                  </a:cubicBezTo>
                  <a:cubicBezTo>
                    <a:pt x="484" y="1660"/>
                    <a:pt x="614" y="1632"/>
                    <a:pt x="753" y="1613"/>
                  </a:cubicBezTo>
                  <a:lnTo>
                    <a:pt x="846" y="1595"/>
                  </a:lnTo>
                  <a:lnTo>
                    <a:pt x="762" y="1548"/>
                  </a:lnTo>
                  <a:cubicBezTo>
                    <a:pt x="642" y="1474"/>
                    <a:pt x="484" y="1437"/>
                    <a:pt x="363" y="1381"/>
                  </a:cubicBezTo>
                  <a:cubicBezTo>
                    <a:pt x="298" y="1353"/>
                    <a:pt x="242" y="1307"/>
                    <a:pt x="196" y="1260"/>
                  </a:cubicBezTo>
                  <a:cubicBezTo>
                    <a:pt x="149" y="1214"/>
                    <a:pt x="112" y="1158"/>
                    <a:pt x="112" y="1102"/>
                  </a:cubicBezTo>
                  <a:cubicBezTo>
                    <a:pt x="112" y="1037"/>
                    <a:pt x="140" y="982"/>
                    <a:pt x="186" y="935"/>
                  </a:cubicBezTo>
                  <a:cubicBezTo>
                    <a:pt x="233" y="889"/>
                    <a:pt x="289" y="852"/>
                    <a:pt x="354" y="842"/>
                  </a:cubicBezTo>
                  <a:cubicBezTo>
                    <a:pt x="392" y="831"/>
                    <a:pt x="432" y="827"/>
                    <a:pt x="474" y="827"/>
                  </a:cubicBezTo>
                  <a:cubicBezTo>
                    <a:pt x="574" y="827"/>
                    <a:pt x="680" y="853"/>
                    <a:pt x="772" y="879"/>
                  </a:cubicBezTo>
                  <a:lnTo>
                    <a:pt x="902" y="917"/>
                  </a:lnTo>
                  <a:lnTo>
                    <a:pt x="809" y="824"/>
                  </a:lnTo>
                  <a:cubicBezTo>
                    <a:pt x="753" y="759"/>
                    <a:pt x="707" y="703"/>
                    <a:pt x="660" y="647"/>
                  </a:cubicBezTo>
                  <a:cubicBezTo>
                    <a:pt x="614" y="591"/>
                    <a:pt x="577" y="517"/>
                    <a:pt x="577" y="452"/>
                  </a:cubicBezTo>
                  <a:cubicBezTo>
                    <a:pt x="567" y="378"/>
                    <a:pt x="586" y="313"/>
                    <a:pt x="623" y="248"/>
                  </a:cubicBezTo>
                  <a:cubicBezTo>
                    <a:pt x="669" y="192"/>
                    <a:pt x="735" y="145"/>
                    <a:pt x="800" y="127"/>
                  </a:cubicBezTo>
                  <a:cubicBezTo>
                    <a:pt x="848" y="106"/>
                    <a:pt x="902" y="96"/>
                    <a:pt x="962" y="96"/>
                  </a:cubicBezTo>
                  <a:cubicBezTo>
                    <a:pt x="981" y="96"/>
                    <a:pt x="1002" y="97"/>
                    <a:pt x="1023" y="99"/>
                  </a:cubicBezTo>
                  <a:cubicBezTo>
                    <a:pt x="1088" y="108"/>
                    <a:pt x="1171" y="136"/>
                    <a:pt x="1246" y="155"/>
                  </a:cubicBezTo>
                  <a:lnTo>
                    <a:pt x="1450" y="257"/>
                  </a:lnTo>
                  <a:cubicBezTo>
                    <a:pt x="1515" y="294"/>
                    <a:pt x="1580" y="341"/>
                    <a:pt x="1645" y="387"/>
                  </a:cubicBezTo>
                  <a:cubicBezTo>
                    <a:pt x="1896" y="573"/>
                    <a:pt x="2100" y="824"/>
                    <a:pt x="2268" y="1093"/>
                  </a:cubicBezTo>
                  <a:cubicBezTo>
                    <a:pt x="2342" y="1242"/>
                    <a:pt x="2416" y="1372"/>
                    <a:pt x="2481" y="1521"/>
                  </a:cubicBezTo>
                  <a:cubicBezTo>
                    <a:pt x="2425" y="1363"/>
                    <a:pt x="2360" y="1223"/>
                    <a:pt x="2277" y="1093"/>
                  </a:cubicBezTo>
                  <a:cubicBezTo>
                    <a:pt x="2110" y="833"/>
                    <a:pt x="1914" y="573"/>
                    <a:pt x="1673" y="378"/>
                  </a:cubicBezTo>
                  <a:cubicBezTo>
                    <a:pt x="1617" y="331"/>
                    <a:pt x="1543" y="285"/>
                    <a:pt x="1478" y="238"/>
                  </a:cubicBezTo>
                  <a:cubicBezTo>
                    <a:pt x="1403" y="192"/>
                    <a:pt x="1338" y="155"/>
                    <a:pt x="1264" y="118"/>
                  </a:cubicBezTo>
                  <a:cubicBezTo>
                    <a:pt x="1162" y="53"/>
                    <a:pt x="1078" y="15"/>
                    <a:pt x="995" y="6"/>
                  </a:cubicBezTo>
                  <a:cubicBezTo>
                    <a:pt x="970" y="3"/>
                    <a:pt x="944" y="1"/>
                    <a:pt x="91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50"/>
            <p:cNvSpPr/>
            <p:nvPr/>
          </p:nvSpPr>
          <p:spPr>
            <a:xfrm>
              <a:off x="4585775" y="3342475"/>
              <a:ext cx="43450" cy="5825"/>
            </a:xfrm>
            <a:custGeom>
              <a:rect b="b" l="l" r="r" t="t"/>
              <a:pathLst>
                <a:path extrusionOk="0" h="233" w="1738">
                  <a:moveTo>
                    <a:pt x="1" y="0"/>
                  </a:moveTo>
                  <a:cubicBezTo>
                    <a:pt x="149" y="19"/>
                    <a:pt x="289" y="37"/>
                    <a:pt x="446" y="56"/>
                  </a:cubicBezTo>
                  <a:lnTo>
                    <a:pt x="883" y="102"/>
                  </a:lnTo>
                  <a:lnTo>
                    <a:pt x="1311" y="149"/>
                  </a:lnTo>
                  <a:cubicBezTo>
                    <a:pt x="1394" y="158"/>
                    <a:pt x="1459" y="177"/>
                    <a:pt x="1534" y="186"/>
                  </a:cubicBezTo>
                  <a:cubicBezTo>
                    <a:pt x="1599" y="195"/>
                    <a:pt x="1673" y="223"/>
                    <a:pt x="1738" y="233"/>
                  </a:cubicBezTo>
                  <a:cubicBezTo>
                    <a:pt x="1599" y="177"/>
                    <a:pt x="1450" y="149"/>
                    <a:pt x="1311" y="130"/>
                  </a:cubicBezTo>
                  <a:cubicBezTo>
                    <a:pt x="1171" y="102"/>
                    <a:pt x="1023" y="93"/>
                    <a:pt x="883" y="65"/>
                  </a:cubicBezTo>
                  <a:cubicBezTo>
                    <a:pt x="725" y="47"/>
                    <a:pt x="586" y="37"/>
                    <a:pt x="437" y="19"/>
                  </a:cubicBezTo>
                  <a:cubicBezTo>
                    <a:pt x="289" y="10"/>
                    <a:pt x="14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50"/>
            <p:cNvSpPr/>
            <p:nvPr/>
          </p:nvSpPr>
          <p:spPr>
            <a:xfrm>
              <a:off x="4587175" y="3323875"/>
              <a:ext cx="43000" cy="23025"/>
            </a:xfrm>
            <a:custGeom>
              <a:rect b="b" l="l" r="r" t="t"/>
              <a:pathLst>
                <a:path extrusionOk="0" h="921" w="1720">
                  <a:moveTo>
                    <a:pt x="0" y="1"/>
                  </a:moveTo>
                  <a:cubicBezTo>
                    <a:pt x="130" y="85"/>
                    <a:pt x="270" y="159"/>
                    <a:pt x="428" y="261"/>
                  </a:cubicBezTo>
                  <a:cubicBezTo>
                    <a:pt x="567" y="345"/>
                    <a:pt x="706" y="419"/>
                    <a:pt x="846" y="493"/>
                  </a:cubicBezTo>
                  <a:cubicBezTo>
                    <a:pt x="985" y="568"/>
                    <a:pt x="1134" y="651"/>
                    <a:pt x="1273" y="716"/>
                  </a:cubicBezTo>
                  <a:cubicBezTo>
                    <a:pt x="1412" y="791"/>
                    <a:pt x="1570" y="856"/>
                    <a:pt x="1719" y="921"/>
                  </a:cubicBezTo>
                  <a:cubicBezTo>
                    <a:pt x="1635" y="884"/>
                    <a:pt x="1570" y="837"/>
                    <a:pt x="1496" y="800"/>
                  </a:cubicBezTo>
                  <a:cubicBezTo>
                    <a:pt x="1431" y="763"/>
                    <a:pt x="1357" y="716"/>
                    <a:pt x="1292" y="689"/>
                  </a:cubicBezTo>
                  <a:lnTo>
                    <a:pt x="855" y="456"/>
                  </a:lnTo>
                  <a:lnTo>
                    <a:pt x="428" y="224"/>
                  </a:lnTo>
                  <a:cubicBezTo>
                    <a:pt x="288" y="150"/>
                    <a:pt x="140"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50"/>
            <p:cNvSpPr/>
            <p:nvPr/>
          </p:nvSpPr>
          <p:spPr>
            <a:xfrm>
              <a:off x="4602275" y="3342050"/>
              <a:ext cx="12550" cy="1825"/>
            </a:xfrm>
            <a:custGeom>
              <a:rect b="b" l="l" r="r" t="t"/>
              <a:pathLst>
                <a:path extrusionOk="0" h="73" w="502">
                  <a:moveTo>
                    <a:pt x="76" y="0"/>
                  </a:moveTo>
                  <a:cubicBezTo>
                    <a:pt x="51" y="0"/>
                    <a:pt x="26" y="2"/>
                    <a:pt x="0" y="8"/>
                  </a:cubicBezTo>
                  <a:cubicBezTo>
                    <a:pt x="84" y="27"/>
                    <a:pt x="158" y="36"/>
                    <a:pt x="242" y="54"/>
                  </a:cubicBezTo>
                  <a:cubicBezTo>
                    <a:pt x="288" y="54"/>
                    <a:pt x="325" y="64"/>
                    <a:pt x="372" y="64"/>
                  </a:cubicBezTo>
                  <a:cubicBezTo>
                    <a:pt x="418" y="73"/>
                    <a:pt x="446" y="73"/>
                    <a:pt x="502" y="73"/>
                  </a:cubicBezTo>
                  <a:cubicBezTo>
                    <a:pt x="465" y="64"/>
                    <a:pt x="418" y="54"/>
                    <a:pt x="381" y="36"/>
                  </a:cubicBezTo>
                  <a:cubicBezTo>
                    <a:pt x="335" y="27"/>
                    <a:pt x="297" y="17"/>
                    <a:pt x="251" y="17"/>
                  </a:cubicBezTo>
                  <a:cubicBezTo>
                    <a:pt x="187" y="11"/>
                    <a:pt x="132"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50"/>
            <p:cNvSpPr/>
            <p:nvPr/>
          </p:nvSpPr>
          <p:spPr>
            <a:xfrm>
              <a:off x="4597625" y="3339925"/>
              <a:ext cx="7450" cy="1025"/>
            </a:xfrm>
            <a:custGeom>
              <a:rect b="b" l="l" r="r" t="t"/>
              <a:pathLst>
                <a:path extrusionOk="0" h="41" w="298">
                  <a:moveTo>
                    <a:pt x="149" y="0"/>
                  </a:moveTo>
                  <a:cubicBezTo>
                    <a:pt x="103" y="9"/>
                    <a:pt x="47" y="9"/>
                    <a:pt x="0" y="28"/>
                  </a:cubicBezTo>
                  <a:cubicBezTo>
                    <a:pt x="21" y="36"/>
                    <a:pt x="44" y="41"/>
                    <a:pt x="66" y="41"/>
                  </a:cubicBezTo>
                  <a:cubicBezTo>
                    <a:pt x="93" y="41"/>
                    <a:pt x="119" y="34"/>
                    <a:pt x="140" y="19"/>
                  </a:cubicBezTo>
                  <a:lnTo>
                    <a:pt x="298" y="19"/>
                  </a:lnTo>
                  <a:cubicBezTo>
                    <a:pt x="288" y="9"/>
                    <a:pt x="251" y="0"/>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50"/>
            <p:cNvSpPr/>
            <p:nvPr/>
          </p:nvSpPr>
          <p:spPr>
            <a:xfrm>
              <a:off x="4597850" y="3336650"/>
              <a:ext cx="11400" cy="2825"/>
            </a:xfrm>
            <a:custGeom>
              <a:rect b="b" l="l" r="r" t="t"/>
              <a:pathLst>
                <a:path extrusionOk="0" h="113" w="456">
                  <a:moveTo>
                    <a:pt x="1" y="1"/>
                  </a:moveTo>
                  <a:cubicBezTo>
                    <a:pt x="75" y="38"/>
                    <a:pt x="140" y="57"/>
                    <a:pt x="224" y="66"/>
                  </a:cubicBezTo>
                  <a:cubicBezTo>
                    <a:pt x="307" y="94"/>
                    <a:pt x="372" y="103"/>
                    <a:pt x="456" y="112"/>
                  </a:cubicBezTo>
                  <a:cubicBezTo>
                    <a:pt x="419" y="94"/>
                    <a:pt x="382" y="85"/>
                    <a:pt x="354" y="66"/>
                  </a:cubicBezTo>
                  <a:cubicBezTo>
                    <a:pt x="298" y="57"/>
                    <a:pt x="270" y="47"/>
                    <a:pt x="233" y="38"/>
                  </a:cubicBezTo>
                  <a:cubicBezTo>
                    <a:pt x="149" y="10"/>
                    <a:pt x="84"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50"/>
            <p:cNvSpPr/>
            <p:nvPr/>
          </p:nvSpPr>
          <p:spPr>
            <a:xfrm>
              <a:off x="4612950" y="3341075"/>
              <a:ext cx="6750" cy="2800"/>
            </a:xfrm>
            <a:custGeom>
              <a:rect b="b" l="l" r="r" t="t"/>
              <a:pathLst>
                <a:path extrusionOk="0" h="112" w="270">
                  <a:moveTo>
                    <a:pt x="1" y="1"/>
                  </a:moveTo>
                  <a:cubicBezTo>
                    <a:pt x="38" y="28"/>
                    <a:pt x="84" y="56"/>
                    <a:pt x="131" y="75"/>
                  </a:cubicBezTo>
                  <a:cubicBezTo>
                    <a:pt x="177" y="93"/>
                    <a:pt x="224" y="112"/>
                    <a:pt x="270" y="112"/>
                  </a:cubicBezTo>
                  <a:cubicBezTo>
                    <a:pt x="233" y="75"/>
                    <a:pt x="186" y="56"/>
                    <a:pt x="140" y="28"/>
                  </a:cubicBezTo>
                  <a:cubicBezTo>
                    <a:pt x="93" y="1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50"/>
            <p:cNvSpPr/>
            <p:nvPr/>
          </p:nvSpPr>
          <p:spPr>
            <a:xfrm>
              <a:off x="4574850" y="3325975"/>
              <a:ext cx="10950" cy="1200"/>
            </a:xfrm>
            <a:custGeom>
              <a:rect b="b" l="l" r="r" t="t"/>
              <a:pathLst>
                <a:path extrusionOk="0" h="48" w="438">
                  <a:moveTo>
                    <a:pt x="224" y="1"/>
                  </a:moveTo>
                  <a:cubicBezTo>
                    <a:pt x="140" y="1"/>
                    <a:pt x="75" y="1"/>
                    <a:pt x="1" y="19"/>
                  </a:cubicBezTo>
                  <a:cubicBezTo>
                    <a:pt x="84" y="28"/>
                    <a:pt x="159" y="47"/>
                    <a:pt x="224" y="47"/>
                  </a:cubicBezTo>
                  <a:lnTo>
                    <a:pt x="438" y="47"/>
                  </a:lnTo>
                  <a:cubicBezTo>
                    <a:pt x="400" y="19"/>
                    <a:pt x="363" y="19"/>
                    <a:pt x="326" y="10"/>
                  </a:cubicBezTo>
                  <a:cubicBezTo>
                    <a:pt x="298" y="1"/>
                    <a:pt x="261" y="1"/>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50"/>
            <p:cNvSpPr/>
            <p:nvPr/>
          </p:nvSpPr>
          <p:spPr>
            <a:xfrm>
              <a:off x="4582300" y="3328300"/>
              <a:ext cx="7450" cy="1175"/>
            </a:xfrm>
            <a:custGeom>
              <a:rect b="b" l="l" r="r" t="t"/>
              <a:pathLst>
                <a:path extrusionOk="0" h="47" w="298">
                  <a:moveTo>
                    <a:pt x="65" y="1"/>
                  </a:moveTo>
                  <a:cubicBezTo>
                    <a:pt x="47" y="10"/>
                    <a:pt x="19" y="10"/>
                    <a:pt x="0" y="19"/>
                  </a:cubicBezTo>
                  <a:cubicBezTo>
                    <a:pt x="56" y="28"/>
                    <a:pt x="102" y="28"/>
                    <a:pt x="149" y="47"/>
                  </a:cubicBezTo>
                  <a:lnTo>
                    <a:pt x="297" y="47"/>
                  </a:lnTo>
                  <a:cubicBezTo>
                    <a:pt x="279" y="19"/>
                    <a:pt x="251" y="19"/>
                    <a:pt x="232" y="10"/>
                  </a:cubicBezTo>
                  <a:cubicBezTo>
                    <a:pt x="195" y="1"/>
                    <a:pt x="167"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50"/>
            <p:cNvSpPr/>
            <p:nvPr/>
          </p:nvSpPr>
          <p:spPr>
            <a:xfrm>
              <a:off x="4574150" y="3328525"/>
              <a:ext cx="4225" cy="1200"/>
            </a:xfrm>
            <a:custGeom>
              <a:rect b="b" l="l" r="r" t="t"/>
              <a:pathLst>
                <a:path extrusionOk="0" h="48" w="169">
                  <a:moveTo>
                    <a:pt x="75" y="1"/>
                  </a:moveTo>
                  <a:cubicBezTo>
                    <a:pt x="57" y="1"/>
                    <a:pt x="47" y="1"/>
                    <a:pt x="29" y="10"/>
                  </a:cubicBezTo>
                  <a:cubicBezTo>
                    <a:pt x="20" y="10"/>
                    <a:pt x="10" y="19"/>
                    <a:pt x="1" y="38"/>
                  </a:cubicBezTo>
                  <a:cubicBezTo>
                    <a:pt x="20" y="38"/>
                    <a:pt x="57" y="38"/>
                    <a:pt x="94" y="47"/>
                  </a:cubicBezTo>
                  <a:cubicBezTo>
                    <a:pt x="103" y="38"/>
                    <a:pt x="112" y="38"/>
                    <a:pt x="122" y="38"/>
                  </a:cubicBezTo>
                  <a:cubicBezTo>
                    <a:pt x="140" y="38"/>
                    <a:pt x="159" y="38"/>
                    <a:pt x="168" y="19"/>
                  </a:cubicBezTo>
                  <a:cubicBezTo>
                    <a:pt x="140" y="1"/>
                    <a:pt x="112"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50"/>
            <p:cNvSpPr/>
            <p:nvPr/>
          </p:nvSpPr>
          <p:spPr>
            <a:xfrm>
              <a:off x="4585775" y="3306475"/>
              <a:ext cx="9325" cy="2575"/>
            </a:xfrm>
            <a:custGeom>
              <a:rect b="b" l="l" r="r" t="t"/>
              <a:pathLst>
                <a:path extrusionOk="0" h="103" w="373">
                  <a:moveTo>
                    <a:pt x="168" y="0"/>
                  </a:moveTo>
                  <a:cubicBezTo>
                    <a:pt x="140" y="0"/>
                    <a:pt x="103" y="0"/>
                    <a:pt x="66" y="19"/>
                  </a:cubicBezTo>
                  <a:cubicBezTo>
                    <a:pt x="28" y="47"/>
                    <a:pt x="10" y="65"/>
                    <a:pt x="1" y="102"/>
                  </a:cubicBezTo>
                  <a:cubicBezTo>
                    <a:pt x="56" y="56"/>
                    <a:pt x="112" y="47"/>
                    <a:pt x="186" y="47"/>
                  </a:cubicBezTo>
                  <a:cubicBezTo>
                    <a:pt x="205" y="47"/>
                    <a:pt x="242" y="56"/>
                    <a:pt x="279" y="56"/>
                  </a:cubicBezTo>
                  <a:cubicBezTo>
                    <a:pt x="289" y="56"/>
                    <a:pt x="307" y="65"/>
                    <a:pt x="326" y="65"/>
                  </a:cubicBezTo>
                  <a:cubicBezTo>
                    <a:pt x="335" y="65"/>
                    <a:pt x="344" y="84"/>
                    <a:pt x="372" y="84"/>
                  </a:cubicBezTo>
                  <a:cubicBezTo>
                    <a:pt x="354" y="65"/>
                    <a:pt x="335" y="56"/>
                    <a:pt x="326" y="47"/>
                  </a:cubicBezTo>
                  <a:cubicBezTo>
                    <a:pt x="307" y="37"/>
                    <a:pt x="289" y="37"/>
                    <a:pt x="279" y="19"/>
                  </a:cubicBezTo>
                  <a:cubicBezTo>
                    <a:pt x="242" y="9"/>
                    <a:pt x="205"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50"/>
            <p:cNvSpPr/>
            <p:nvPr/>
          </p:nvSpPr>
          <p:spPr>
            <a:xfrm>
              <a:off x="4591575" y="3308800"/>
              <a:ext cx="8625" cy="3975"/>
            </a:xfrm>
            <a:custGeom>
              <a:rect b="b" l="l" r="r" t="t"/>
              <a:pathLst>
                <a:path extrusionOk="0" h="159" w="345">
                  <a:moveTo>
                    <a:pt x="1" y="0"/>
                  </a:moveTo>
                  <a:cubicBezTo>
                    <a:pt x="29" y="19"/>
                    <a:pt x="57" y="37"/>
                    <a:pt x="75" y="56"/>
                  </a:cubicBezTo>
                  <a:cubicBezTo>
                    <a:pt x="112" y="65"/>
                    <a:pt x="140" y="84"/>
                    <a:pt x="168" y="93"/>
                  </a:cubicBezTo>
                  <a:lnTo>
                    <a:pt x="261" y="130"/>
                  </a:lnTo>
                  <a:cubicBezTo>
                    <a:pt x="289" y="139"/>
                    <a:pt x="317" y="149"/>
                    <a:pt x="345" y="158"/>
                  </a:cubicBezTo>
                  <a:cubicBezTo>
                    <a:pt x="335" y="130"/>
                    <a:pt x="298" y="112"/>
                    <a:pt x="280" y="93"/>
                  </a:cubicBezTo>
                  <a:cubicBezTo>
                    <a:pt x="242" y="65"/>
                    <a:pt x="214" y="56"/>
                    <a:pt x="187" y="47"/>
                  </a:cubicBezTo>
                  <a:cubicBezTo>
                    <a:pt x="122" y="19"/>
                    <a:pt x="66"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50"/>
            <p:cNvSpPr/>
            <p:nvPr/>
          </p:nvSpPr>
          <p:spPr>
            <a:xfrm>
              <a:off x="4598550" y="3308550"/>
              <a:ext cx="7000" cy="4900"/>
            </a:xfrm>
            <a:custGeom>
              <a:rect b="b" l="l" r="r" t="t"/>
              <a:pathLst>
                <a:path extrusionOk="0" h="196" w="280">
                  <a:moveTo>
                    <a:pt x="1" y="1"/>
                  </a:moveTo>
                  <a:cubicBezTo>
                    <a:pt x="47" y="47"/>
                    <a:pt x="93" y="66"/>
                    <a:pt x="140" y="103"/>
                  </a:cubicBezTo>
                  <a:cubicBezTo>
                    <a:pt x="186" y="122"/>
                    <a:pt x="233" y="159"/>
                    <a:pt x="279" y="196"/>
                  </a:cubicBezTo>
                  <a:cubicBezTo>
                    <a:pt x="261" y="168"/>
                    <a:pt x="251" y="149"/>
                    <a:pt x="233" y="122"/>
                  </a:cubicBezTo>
                  <a:cubicBezTo>
                    <a:pt x="205" y="103"/>
                    <a:pt x="186" y="75"/>
                    <a:pt x="158" y="66"/>
                  </a:cubicBezTo>
                  <a:cubicBezTo>
                    <a:pt x="121" y="47"/>
                    <a:pt x="103" y="29"/>
                    <a:pt x="75" y="19"/>
                  </a:cubicBezTo>
                  <a:cubicBezTo>
                    <a:pt x="56" y="10"/>
                    <a:pt x="28"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50"/>
            <p:cNvSpPr/>
            <p:nvPr/>
          </p:nvSpPr>
          <p:spPr>
            <a:xfrm>
              <a:off x="4590875" y="3310175"/>
              <a:ext cx="5600" cy="2125"/>
            </a:xfrm>
            <a:custGeom>
              <a:rect b="b" l="l" r="r" t="t"/>
              <a:pathLst>
                <a:path extrusionOk="0" h="85" w="224">
                  <a:moveTo>
                    <a:pt x="57" y="1"/>
                  </a:moveTo>
                  <a:cubicBezTo>
                    <a:pt x="47" y="1"/>
                    <a:pt x="29" y="1"/>
                    <a:pt x="1" y="10"/>
                  </a:cubicBezTo>
                  <a:cubicBezTo>
                    <a:pt x="38" y="38"/>
                    <a:pt x="75" y="47"/>
                    <a:pt x="103" y="47"/>
                  </a:cubicBezTo>
                  <a:cubicBezTo>
                    <a:pt x="140" y="57"/>
                    <a:pt x="177" y="75"/>
                    <a:pt x="224" y="84"/>
                  </a:cubicBezTo>
                  <a:cubicBezTo>
                    <a:pt x="196" y="47"/>
                    <a:pt x="150" y="29"/>
                    <a:pt x="122" y="10"/>
                  </a:cubicBezTo>
                  <a:cubicBezTo>
                    <a:pt x="103" y="10"/>
                    <a:pt x="85"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50"/>
            <p:cNvSpPr/>
            <p:nvPr/>
          </p:nvSpPr>
          <p:spPr>
            <a:xfrm>
              <a:off x="4624100" y="3334575"/>
              <a:ext cx="3750" cy="8150"/>
            </a:xfrm>
            <a:custGeom>
              <a:rect b="b" l="l" r="r" t="t"/>
              <a:pathLst>
                <a:path extrusionOk="0" h="326" w="150">
                  <a:moveTo>
                    <a:pt x="1" y="0"/>
                  </a:moveTo>
                  <a:lnTo>
                    <a:pt x="1" y="0"/>
                  </a:lnTo>
                  <a:cubicBezTo>
                    <a:pt x="19" y="56"/>
                    <a:pt x="47" y="103"/>
                    <a:pt x="66" y="168"/>
                  </a:cubicBezTo>
                  <a:cubicBezTo>
                    <a:pt x="93" y="223"/>
                    <a:pt x="112" y="270"/>
                    <a:pt x="140" y="326"/>
                  </a:cubicBezTo>
                  <a:cubicBezTo>
                    <a:pt x="149" y="288"/>
                    <a:pt x="140" y="270"/>
                    <a:pt x="121" y="233"/>
                  </a:cubicBezTo>
                  <a:cubicBezTo>
                    <a:pt x="121" y="214"/>
                    <a:pt x="112" y="177"/>
                    <a:pt x="103" y="149"/>
                  </a:cubicBezTo>
                  <a:cubicBezTo>
                    <a:pt x="75" y="93"/>
                    <a:pt x="47" y="3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50"/>
            <p:cNvSpPr/>
            <p:nvPr/>
          </p:nvSpPr>
          <p:spPr>
            <a:xfrm>
              <a:off x="4621075" y="3334575"/>
              <a:ext cx="3750" cy="5825"/>
            </a:xfrm>
            <a:custGeom>
              <a:rect b="b" l="l" r="r" t="t"/>
              <a:pathLst>
                <a:path extrusionOk="0" h="233" w="150">
                  <a:moveTo>
                    <a:pt x="1" y="0"/>
                  </a:moveTo>
                  <a:cubicBezTo>
                    <a:pt x="10" y="28"/>
                    <a:pt x="29" y="38"/>
                    <a:pt x="38" y="56"/>
                  </a:cubicBezTo>
                  <a:cubicBezTo>
                    <a:pt x="47" y="84"/>
                    <a:pt x="56" y="93"/>
                    <a:pt x="75" y="121"/>
                  </a:cubicBezTo>
                  <a:cubicBezTo>
                    <a:pt x="94" y="149"/>
                    <a:pt x="122" y="186"/>
                    <a:pt x="140" y="233"/>
                  </a:cubicBezTo>
                  <a:cubicBezTo>
                    <a:pt x="149" y="214"/>
                    <a:pt x="140" y="186"/>
                    <a:pt x="122" y="177"/>
                  </a:cubicBezTo>
                  <a:cubicBezTo>
                    <a:pt x="122" y="149"/>
                    <a:pt x="103" y="130"/>
                    <a:pt x="94" y="103"/>
                  </a:cubicBezTo>
                  <a:cubicBezTo>
                    <a:pt x="75" y="56"/>
                    <a:pt x="47"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50"/>
            <p:cNvSpPr/>
            <p:nvPr/>
          </p:nvSpPr>
          <p:spPr>
            <a:xfrm>
              <a:off x="4615500" y="3335500"/>
              <a:ext cx="5850" cy="3500"/>
            </a:xfrm>
            <a:custGeom>
              <a:rect b="b" l="l" r="r" t="t"/>
              <a:pathLst>
                <a:path extrusionOk="0" h="140" w="234">
                  <a:moveTo>
                    <a:pt x="1" y="1"/>
                  </a:moveTo>
                  <a:cubicBezTo>
                    <a:pt x="38" y="38"/>
                    <a:pt x="75" y="56"/>
                    <a:pt x="112" y="84"/>
                  </a:cubicBezTo>
                  <a:cubicBezTo>
                    <a:pt x="140" y="103"/>
                    <a:pt x="187" y="131"/>
                    <a:pt x="233" y="140"/>
                  </a:cubicBezTo>
                  <a:cubicBezTo>
                    <a:pt x="214" y="103"/>
                    <a:pt x="168" y="66"/>
                    <a:pt x="131" y="56"/>
                  </a:cubicBezTo>
                  <a:cubicBezTo>
                    <a:pt x="122" y="47"/>
                    <a:pt x="94" y="38"/>
                    <a:pt x="75" y="19"/>
                  </a:cubicBezTo>
                  <a:cubicBezTo>
                    <a:pt x="47" y="10"/>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50"/>
            <p:cNvSpPr/>
            <p:nvPr/>
          </p:nvSpPr>
          <p:spPr>
            <a:xfrm>
              <a:off x="4616200" y="3330850"/>
              <a:ext cx="3975" cy="4450"/>
            </a:xfrm>
            <a:custGeom>
              <a:rect b="b" l="l" r="r" t="t"/>
              <a:pathLst>
                <a:path extrusionOk="0" h="178" w="159">
                  <a:moveTo>
                    <a:pt x="1" y="1"/>
                  </a:moveTo>
                  <a:lnTo>
                    <a:pt x="1" y="1"/>
                  </a:lnTo>
                  <a:cubicBezTo>
                    <a:pt x="19" y="47"/>
                    <a:pt x="47" y="66"/>
                    <a:pt x="66" y="103"/>
                  </a:cubicBezTo>
                  <a:cubicBezTo>
                    <a:pt x="94" y="131"/>
                    <a:pt x="131" y="149"/>
                    <a:pt x="159" y="177"/>
                  </a:cubicBezTo>
                  <a:lnTo>
                    <a:pt x="94" y="66"/>
                  </a:lnTo>
                  <a:cubicBezTo>
                    <a:pt x="66" y="47"/>
                    <a:pt x="3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50"/>
            <p:cNvSpPr/>
            <p:nvPr/>
          </p:nvSpPr>
          <p:spPr>
            <a:xfrm>
              <a:off x="4617600" y="3326200"/>
              <a:ext cx="4900" cy="5850"/>
            </a:xfrm>
            <a:custGeom>
              <a:rect b="b" l="l" r="r" t="t"/>
              <a:pathLst>
                <a:path extrusionOk="0" h="234" w="196">
                  <a:moveTo>
                    <a:pt x="0" y="1"/>
                  </a:moveTo>
                  <a:lnTo>
                    <a:pt x="0" y="1"/>
                  </a:lnTo>
                  <a:cubicBezTo>
                    <a:pt x="10" y="47"/>
                    <a:pt x="47" y="94"/>
                    <a:pt x="84" y="131"/>
                  </a:cubicBezTo>
                  <a:cubicBezTo>
                    <a:pt x="121" y="159"/>
                    <a:pt x="149" y="205"/>
                    <a:pt x="195" y="233"/>
                  </a:cubicBezTo>
                  <a:cubicBezTo>
                    <a:pt x="177" y="187"/>
                    <a:pt x="140" y="140"/>
                    <a:pt x="121" y="103"/>
                  </a:cubicBezTo>
                  <a:cubicBezTo>
                    <a:pt x="84" y="6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50"/>
            <p:cNvSpPr/>
            <p:nvPr/>
          </p:nvSpPr>
          <p:spPr>
            <a:xfrm>
              <a:off x="4574625" y="3357325"/>
              <a:ext cx="9325" cy="3750"/>
            </a:xfrm>
            <a:custGeom>
              <a:rect b="b" l="l" r="r" t="t"/>
              <a:pathLst>
                <a:path extrusionOk="0" h="150" w="373">
                  <a:moveTo>
                    <a:pt x="1" y="1"/>
                  </a:moveTo>
                  <a:cubicBezTo>
                    <a:pt x="28" y="29"/>
                    <a:pt x="47" y="57"/>
                    <a:pt x="66" y="75"/>
                  </a:cubicBezTo>
                  <a:cubicBezTo>
                    <a:pt x="103" y="103"/>
                    <a:pt x="131" y="112"/>
                    <a:pt x="158" y="122"/>
                  </a:cubicBezTo>
                  <a:cubicBezTo>
                    <a:pt x="206" y="140"/>
                    <a:pt x="251" y="150"/>
                    <a:pt x="296" y="150"/>
                  </a:cubicBezTo>
                  <a:cubicBezTo>
                    <a:pt x="321" y="150"/>
                    <a:pt x="346" y="147"/>
                    <a:pt x="372" y="140"/>
                  </a:cubicBezTo>
                  <a:cubicBezTo>
                    <a:pt x="335" y="122"/>
                    <a:pt x="316" y="122"/>
                    <a:pt x="279" y="112"/>
                  </a:cubicBezTo>
                  <a:cubicBezTo>
                    <a:pt x="242" y="103"/>
                    <a:pt x="224" y="94"/>
                    <a:pt x="186" y="75"/>
                  </a:cubicBezTo>
                  <a:cubicBezTo>
                    <a:pt x="131" y="57"/>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50"/>
            <p:cNvSpPr/>
            <p:nvPr/>
          </p:nvSpPr>
          <p:spPr>
            <a:xfrm>
              <a:off x="4578800" y="3357575"/>
              <a:ext cx="8150" cy="1975"/>
            </a:xfrm>
            <a:custGeom>
              <a:rect b="b" l="l" r="r" t="t"/>
              <a:pathLst>
                <a:path extrusionOk="0" h="79" w="326">
                  <a:moveTo>
                    <a:pt x="1" y="0"/>
                  </a:moveTo>
                  <a:lnTo>
                    <a:pt x="1" y="0"/>
                  </a:lnTo>
                  <a:cubicBezTo>
                    <a:pt x="19" y="9"/>
                    <a:pt x="47" y="37"/>
                    <a:pt x="66" y="47"/>
                  </a:cubicBezTo>
                  <a:cubicBezTo>
                    <a:pt x="94" y="56"/>
                    <a:pt x="122" y="56"/>
                    <a:pt x="149" y="65"/>
                  </a:cubicBezTo>
                  <a:cubicBezTo>
                    <a:pt x="174" y="74"/>
                    <a:pt x="200" y="78"/>
                    <a:pt x="225" y="78"/>
                  </a:cubicBezTo>
                  <a:cubicBezTo>
                    <a:pt x="257" y="78"/>
                    <a:pt x="290" y="71"/>
                    <a:pt x="326" y="56"/>
                  </a:cubicBezTo>
                  <a:lnTo>
                    <a:pt x="242" y="47"/>
                  </a:lnTo>
                  <a:cubicBezTo>
                    <a:pt x="214" y="47"/>
                    <a:pt x="187" y="47"/>
                    <a:pt x="159" y="37"/>
                  </a:cubicBezTo>
                  <a:cubicBezTo>
                    <a:pt x="112" y="19"/>
                    <a:pt x="57" y="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50"/>
            <p:cNvSpPr/>
            <p:nvPr/>
          </p:nvSpPr>
          <p:spPr>
            <a:xfrm>
              <a:off x="4583675" y="3356300"/>
              <a:ext cx="9325" cy="1300"/>
            </a:xfrm>
            <a:custGeom>
              <a:rect b="b" l="l" r="r" t="t"/>
              <a:pathLst>
                <a:path extrusionOk="0" h="52" w="373">
                  <a:moveTo>
                    <a:pt x="57" y="1"/>
                  </a:moveTo>
                  <a:cubicBezTo>
                    <a:pt x="38" y="1"/>
                    <a:pt x="19" y="2"/>
                    <a:pt x="1" y="5"/>
                  </a:cubicBezTo>
                  <a:cubicBezTo>
                    <a:pt x="57" y="23"/>
                    <a:pt x="112" y="42"/>
                    <a:pt x="187" y="51"/>
                  </a:cubicBezTo>
                  <a:lnTo>
                    <a:pt x="280" y="51"/>
                  </a:lnTo>
                  <a:cubicBezTo>
                    <a:pt x="317" y="51"/>
                    <a:pt x="345" y="42"/>
                    <a:pt x="373" y="23"/>
                  </a:cubicBezTo>
                  <a:lnTo>
                    <a:pt x="280" y="14"/>
                  </a:lnTo>
                  <a:cubicBezTo>
                    <a:pt x="242" y="5"/>
                    <a:pt x="224" y="5"/>
                    <a:pt x="187" y="5"/>
                  </a:cubicBezTo>
                  <a:cubicBezTo>
                    <a:pt x="137" y="5"/>
                    <a:pt x="96"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50"/>
            <p:cNvSpPr/>
            <p:nvPr/>
          </p:nvSpPr>
          <p:spPr>
            <a:xfrm>
              <a:off x="4590425" y="3358500"/>
              <a:ext cx="9075" cy="1825"/>
            </a:xfrm>
            <a:custGeom>
              <a:rect b="b" l="l" r="r" t="t"/>
              <a:pathLst>
                <a:path extrusionOk="0" h="73" w="363">
                  <a:moveTo>
                    <a:pt x="363" y="0"/>
                  </a:moveTo>
                  <a:lnTo>
                    <a:pt x="279" y="10"/>
                  </a:lnTo>
                  <a:cubicBezTo>
                    <a:pt x="242" y="10"/>
                    <a:pt x="214" y="19"/>
                    <a:pt x="186" y="19"/>
                  </a:cubicBezTo>
                  <a:cubicBezTo>
                    <a:pt x="112" y="28"/>
                    <a:pt x="56" y="37"/>
                    <a:pt x="0" y="65"/>
                  </a:cubicBezTo>
                  <a:cubicBezTo>
                    <a:pt x="28" y="70"/>
                    <a:pt x="58" y="72"/>
                    <a:pt x="91" y="72"/>
                  </a:cubicBezTo>
                  <a:cubicBezTo>
                    <a:pt x="123" y="72"/>
                    <a:pt x="158" y="70"/>
                    <a:pt x="195" y="65"/>
                  </a:cubicBezTo>
                  <a:cubicBezTo>
                    <a:pt x="223" y="56"/>
                    <a:pt x="251" y="56"/>
                    <a:pt x="288" y="37"/>
                  </a:cubicBezTo>
                  <a:cubicBezTo>
                    <a:pt x="307" y="28"/>
                    <a:pt x="344" y="19"/>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50"/>
            <p:cNvSpPr/>
            <p:nvPr/>
          </p:nvSpPr>
          <p:spPr>
            <a:xfrm>
              <a:off x="4596925" y="3356400"/>
              <a:ext cx="9325" cy="1200"/>
            </a:xfrm>
            <a:custGeom>
              <a:rect b="b" l="l" r="r" t="t"/>
              <a:pathLst>
                <a:path extrusionOk="0" h="48" w="373">
                  <a:moveTo>
                    <a:pt x="186" y="1"/>
                  </a:moveTo>
                  <a:cubicBezTo>
                    <a:pt x="131" y="1"/>
                    <a:pt x="75" y="1"/>
                    <a:pt x="0" y="10"/>
                  </a:cubicBezTo>
                  <a:cubicBezTo>
                    <a:pt x="66" y="38"/>
                    <a:pt x="131" y="38"/>
                    <a:pt x="186" y="47"/>
                  </a:cubicBezTo>
                  <a:cubicBezTo>
                    <a:pt x="214" y="47"/>
                    <a:pt x="251" y="47"/>
                    <a:pt x="279" y="38"/>
                  </a:cubicBezTo>
                  <a:cubicBezTo>
                    <a:pt x="316" y="38"/>
                    <a:pt x="354" y="19"/>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50"/>
            <p:cNvSpPr/>
            <p:nvPr/>
          </p:nvSpPr>
          <p:spPr>
            <a:xfrm>
              <a:off x="4585300" y="3336950"/>
              <a:ext cx="4225" cy="1300"/>
            </a:xfrm>
            <a:custGeom>
              <a:rect b="b" l="l" r="r" t="t"/>
              <a:pathLst>
                <a:path extrusionOk="0" h="52" w="169">
                  <a:moveTo>
                    <a:pt x="50" y="1"/>
                  </a:moveTo>
                  <a:cubicBezTo>
                    <a:pt x="36" y="1"/>
                    <a:pt x="20" y="3"/>
                    <a:pt x="1" y="8"/>
                  </a:cubicBezTo>
                  <a:cubicBezTo>
                    <a:pt x="38" y="35"/>
                    <a:pt x="66" y="45"/>
                    <a:pt x="85" y="45"/>
                  </a:cubicBezTo>
                  <a:cubicBezTo>
                    <a:pt x="98" y="49"/>
                    <a:pt x="110" y="52"/>
                    <a:pt x="123" y="52"/>
                  </a:cubicBezTo>
                  <a:cubicBezTo>
                    <a:pt x="136" y="52"/>
                    <a:pt x="150" y="49"/>
                    <a:pt x="168" y="45"/>
                  </a:cubicBezTo>
                  <a:cubicBezTo>
                    <a:pt x="140" y="26"/>
                    <a:pt x="112" y="26"/>
                    <a:pt x="85" y="8"/>
                  </a:cubicBezTo>
                  <a:cubicBezTo>
                    <a:pt x="75" y="3"/>
                    <a:pt x="64" y="1"/>
                    <a:pt x="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50"/>
            <p:cNvSpPr/>
            <p:nvPr/>
          </p:nvSpPr>
          <p:spPr>
            <a:xfrm>
              <a:off x="4582525" y="3334625"/>
              <a:ext cx="3975" cy="1300"/>
            </a:xfrm>
            <a:custGeom>
              <a:rect b="b" l="l" r="r" t="t"/>
              <a:pathLst>
                <a:path extrusionOk="0" h="52" w="159">
                  <a:moveTo>
                    <a:pt x="46" y="1"/>
                  </a:moveTo>
                  <a:cubicBezTo>
                    <a:pt x="33" y="1"/>
                    <a:pt x="19" y="3"/>
                    <a:pt x="0" y="8"/>
                  </a:cubicBezTo>
                  <a:cubicBezTo>
                    <a:pt x="19" y="36"/>
                    <a:pt x="56" y="45"/>
                    <a:pt x="84" y="45"/>
                  </a:cubicBezTo>
                  <a:cubicBezTo>
                    <a:pt x="93" y="49"/>
                    <a:pt x="105" y="52"/>
                    <a:pt x="118" y="52"/>
                  </a:cubicBezTo>
                  <a:cubicBezTo>
                    <a:pt x="131" y="52"/>
                    <a:pt x="144" y="49"/>
                    <a:pt x="158" y="45"/>
                  </a:cubicBezTo>
                  <a:cubicBezTo>
                    <a:pt x="140" y="26"/>
                    <a:pt x="103" y="26"/>
                    <a:pt x="84" y="8"/>
                  </a:cubicBezTo>
                  <a:cubicBezTo>
                    <a:pt x="70" y="3"/>
                    <a:pt x="59"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50"/>
            <p:cNvSpPr/>
            <p:nvPr/>
          </p:nvSpPr>
          <p:spPr>
            <a:xfrm>
              <a:off x="4610175" y="3354075"/>
              <a:ext cx="6050" cy="1425"/>
            </a:xfrm>
            <a:custGeom>
              <a:rect b="b" l="l" r="r" t="t"/>
              <a:pathLst>
                <a:path extrusionOk="0" h="57" w="242">
                  <a:moveTo>
                    <a:pt x="242" y="1"/>
                  </a:moveTo>
                  <a:cubicBezTo>
                    <a:pt x="195" y="1"/>
                    <a:pt x="158" y="1"/>
                    <a:pt x="112" y="10"/>
                  </a:cubicBezTo>
                  <a:cubicBezTo>
                    <a:pt x="74" y="19"/>
                    <a:pt x="28" y="38"/>
                    <a:pt x="0" y="57"/>
                  </a:cubicBezTo>
                  <a:lnTo>
                    <a:pt x="121" y="57"/>
                  </a:lnTo>
                  <a:cubicBezTo>
                    <a:pt x="149" y="47"/>
                    <a:pt x="158" y="47"/>
                    <a:pt x="186" y="38"/>
                  </a:cubicBezTo>
                  <a:cubicBezTo>
                    <a:pt x="204" y="19"/>
                    <a:pt x="232" y="10"/>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50"/>
            <p:cNvSpPr/>
            <p:nvPr/>
          </p:nvSpPr>
          <p:spPr>
            <a:xfrm>
              <a:off x="4505650" y="2972850"/>
              <a:ext cx="50650" cy="47550"/>
            </a:xfrm>
            <a:custGeom>
              <a:rect b="b" l="l" r="r" t="t"/>
              <a:pathLst>
                <a:path extrusionOk="0" h="1902" w="2026">
                  <a:moveTo>
                    <a:pt x="849" y="1"/>
                  </a:moveTo>
                  <a:cubicBezTo>
                    <a:pt x="720" y="1"/>
                    <a:pt x="581" y="73"/>
                    <a:pt x="539" y="199"/>
                  </a:cubicBezTo>
                  <a:cubicBezTo>
                    <a:pt x="493" y="338"/>
                    <a:pt x="585" y="496"/>
                    <a:pt x="678" y="626"/>
                  </a:cubicBezTo>
                  <a:cubicBezTo>
                    <a:pt x="577" y="584"/>
                    <a:pt x="467" y="541"/>
                    <a:pt x="364" y="541"/>
                  </a:cubicBezTo>
                  <a:cubicBezTo>
                    <a:pt x="354" y="541"/>
                    <a:pt x="344" y="542"/>
                    <a:pt x="335" y="542"/>
                  </a:cubicBezTo>
                  <a:cubicBezTo>
                    <a:pt x="205" y="561"/>
                    <a:pt x="93" y="635"/>
                    <a:pt x="65" y="756"/>
                  </a:cubicBezTo>
                  <a:cubicBezTo>
                    <a:pt x="47" y="868"/>
                    <a:pt x="140" y="998"/>
                    <a:pt x="242" y="1053"/>
                  </a:cubicBezTo>
                  <a:cubicBezTo>
                    <a:pt x="344" y="1118"/>
                    <a:pt x="474" y="1165"/>
                    <a:pt x="567" y="1239"/>
                  </a:cubicBezTo>
                  <a:cubicBezTo>
                    <a:pt x="437" y="1239"/>
                    <a:pt x="307" y="1258"/>
                    <a:pt x="205" y="1304"/>
                  </a:cubicBezTo>
                  <a:cubicBezTo>
                    <a:pt x="93" y="1351"/>
                    <a:pt x="0" y="1462"/>
                    <a:pt x="9" y="1583"/>
                  </a:cubicBezTo>
                  <a:cubicBezTo>
                    <a:pt x="19" y="1769"/>
                    <a:pt x="251" y="1862"/>
                    <a:pt x="446" y="1880"/>
                  </a:cubicBezTo>
                  <a:cubicBezTo>
                    <a:pt x="566" y="1894"/>
                    <a:pt x="685" y="1901"/>
                    <a:pt x="804" y="1901"/>
                  </a:cubicBezTo>
                  <a:cubicBezTo>
                    <a:pt x="1167" y="1901"/>
                    <a:pt x="1525" y="1837"/>
                    <a:pt x="1868" y="1704"/>
                  </a:cubicBezTo>
                  <a:cubicBezTo>
                    <a:pt x="2026" y="1657"/>
                    <a:pt x="2007" y="1444"/>
                    <a:pt x="1998" y="1351"/>
                  </a:cubicBezTo>
                  <a:cubicBezTo>
                    <a:pt x="1868" y="905"/>
                    <a:pt x="1635" y="477"/>
                    <a:pt x="1273" y="189"/>
                  </a:cubicBezTo>
                  <a:cubicBezTo>
                    <a:pt x="1162" y="96"/>
                    <a:pt x="1031" y="13"/>
                    <a:pt x="892" y="4"/>
                  </a:cubicBezTo>
                  <a:cubicBezTo>
                    <a:pt x="878" y="2"/>
                    <a:pt x="863" y="1"/>
                    <a:pt x="84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50"/>
            <p:cNvSpPr/>
            <p:nvPr/>
          </p:nvSpPr>
          <p:spPr>
            <a:xfrm>
              <a:off x="4504950" y="2971850"/>
              <a:ext cx="50200" cy="48375"/>
            </a:xfrm>
            <a:custGeom>
              <a:rect b="b" l="l" r="r" t="t"/>
              <a:pathLst>
                <a:path extrusionOk="0" h="1935" w="2008">
                  <a:moveTo>
                    <a:pt x="1951" y="1679"/>
                  </a:moveTo>
                  <a:lnTo>
                    <a:pt x="1951" y="1679"/>
                  </a:lnTo>
                  <a:cubicBezTo>
                    <a:pt x="1933" y="1697"/>
                    <a:pt x="1905" y="1725"/>
                    <a:pt x="1868" y="1734"/>
                  </a:cubicBezTo>
                  <a:cubicBezTo>
                    <a:pt x="1905" y="1725"/>
                    <a:pt x="1933" y="1716"/>
                    <a:pt x="1951" y="1679"/>
                  </a:cubicBezTo>
                  <a:close/>
                  <a:moveTo>
                    <a:pt x="1867" y="1725"/>
                  </a:moveTo>
                  <a:cubicBezTo>
                    <a:pt x="1663" y="1809"/>
                    <a:pt x="1431" y="1865"/>
                    <a:pt x="1208" y="1902"/>
                  </a:cubicBezTo>
                  <a:cubicBezTo>
                    <a:pt x="1440" y="1865"/>
                    <a:pt x="1663" y="1809"/>
                    <a:pt x="1867" y="1725"/>
                  </a:cubicBezTo>
                  <a:close/>
                  <a:moveTo>
                    <a:pt x="865" y="0"/>
                  </a:moveTo>
                  <a:cubicBezTo>
                    <a:pt x="836" y="0"/>
                    <a:pt x="808" y="3"/>
                    <a:pt x="781" y="6"/>
                  </a:cubicBezTo>
                  <a:cubicBezTo>
                    <a:pt x="706" y="16"/>
                    <a:pt x="641" y="53"/>
                    <a:pt x="595" y="99"/>
                  </a:cubicBezTo>
                  <a:cubicBezTo>
                    <a:pt x="539" y="146"/>
                    <a:pt x="511" y="229"/>
                    <a:pt x="511" y="294"/>
                  </a:cubicBezTo>
                  <a:cubicBezTo>
                    <a:pt x="511" y="369"/>
                    <a:pt x="539" y="434"/>
                    <a:pt x="558" y="508"/>
                  </a:cubicBezTo>
                  <a:cubicBezTo>
                    <a:pt x="567" y="536"/>
                    <a:pt x="595" y="564"/>
                    <a:pt x="604" y="582"/>
                  </a:cubicBezTo>
                  <a:cubicBezTo>
                    <a:pt x="586" y="573"/>
                    <a:pt x="548" y="564"/>
                    <a:pt x="521" y="564"/>
                  </a:cubicBezTo>
                  <a:cubicBezTo>
                    <a:pt x="465" y="555"/>
                    <a:pt x="400" y="536"/>
                    <a:pt x="325" y="536"/>
                  </a:cubicBezTo>
                  <a:cubicBezTo>
                    <a:pt x="260" y="555"/>
                    <a:pt x="195" y="573"/>
                    <a:pt x="140" y="610"/>
                  </a:cubicBezTo>
                  <a:cubicBezTo>
                    <a:pt x="84" y="657"/>
                    <a:pt x="47" y="712"/>
                    <a:pt x="37" y="787"/>
                  </a:cubicBezTo>
                  <a:cubicBezTo>
                    <a:pt x="28" y="852"/>
                    <a:pt x="56" y="926"/>
                    <a:pt x="93" y="982"/>
                  </a:cubicBezTo>
                  <a:cubicBezTo>
                    <a:pt x="130" y="1038"/>
                    <a:pt x="186" y="1075"/>
                    <a:pt x="242" y="1112"/>
                  </a:cubicBezTo>
                  <a:cubicBezTo>
                    <a:pt x="325" y="1158"/>
                    <a:pt x="418" y="1186"/>
                    <a:pt x="493" y="1233"/>
                  </a:cubicBezTo>
                  <a:cubicBezTo>
                    <a:pt x="400" y="1251"/>
                    <a:pt x="316" y="1261"/>
                    <a:pt x="223" y="1298"/>
                  </a:cubicBezTo>
                  <a:cubicBezTo>
                    <a:pt x="168" y="1316"/>
                    <a:pt x="121" y="1354"/>
                    <a:pt x="75" y="1400"/>
                  </a:cubicBezTo>
                  <a:cubicBezTo>
                    <a:pt x="37" y="1446"/>
                    <a:pt x="0" y="1502"/>
                    <a:pt x="0" y="1558"/>
                  </a:cubicBezTo>
                  <a:cubicBezTo>
                    <a:pt x="0" y="1623"/>
                    <a:pt x="10" y="1688"/>
                    <a:pt x="47" y="1734"/>
                  </a:cubicBezTo>
                  <a:cubicBezTo>
                    <a:pt x="84" y="1781"/>
                    <a:pt x="140" y="1818"/>
                    <a:pt x="186" y="1837"/>
                  </a:cubicBezTo>
                  <a:cubicBezTo>
                    <a:pt x="288" y="1883"/>
                    <a:pt x="409" y="1911"/>
                    <a:pt x="521" y="1920"/>
                  </a:cubicBezTo>
                  <a:cubicBezTo>
                    <a:pt x="602" y="1930"/>
                    <a:pt x="683" y="1934"/>
                    <a:pt x="763" y="1934"/>
                  </a:cubicBezTo>
                  <a:cubicBezTo>
                    <a:pt x="914" y="1934"/>
                    <a:pt x="1063" y="1920"/>
                    <a:pt x="1208" y="1902"/>
                  </a:cubicBezTo>
                  <a:lnTo>
                    <a:pt x="1208" y="1902"/>
                  </a:lnTo>
                  <a:cubicBezTo>
                    <a:pt x="1080" y="1917"/>
                    <a:pt x="955" y="1924"/>
                    <a:pt x="830" y="1924"/>
                  </a:cubicBezTo>
                  <a:cubicBezTo>
                    <a:pt x="728" y="1924"/>
                    <a:pt x="625" y="1919"/>
                    <a:pt x="521" y="1911"/>
                  </a:cubicBezTo>
                  <a:cubicBezTo>
                    <a:pt x="409" y="1902"/>
                    <a:pt x="307" y="1874"/>
                    <a:pt x="195" y="1827"/>
                  </a:cubicBezTo>
                  <a:cubicBezTo>
                    <a:pt x="149" y="1800"/>
                    <a:pt x="102" y="1772"/>
                    <a:pt x="75" y="1725"/>
                  </a:cubicBezTo>
                  <a:cubicBezTo>
                    <a:pt x="37" y="1679"/>
                    <a:pt x="28" y="1632"/>
                    <a:pt x="37" y="1577"/>
                  </a:cubicBezTo>
                  <a:cubicBezTo>
                    <a:pt x="47" y="1530"/>
                    <a:pt x="75" y="1465"/>
                    <a:pt x="102" y="1437"/>
                  </a:cubicBezTo>
                  <a:cubicBezTo>
                    <a:pt x="140" y="1400"/>
                    <a:pt x="186" y="1363"/>
                    <a:pt x="233" y="1344"/>
                  </a:cubicBezTo>
                  <a:cubicBezTo>
                    <a:pt x="335" y="1298"/>
                    <a:pt x="456" y="1298"/>
                    <a:pt x="558" y="1298"/>
                  </a:cubicBezTo>
                  <a:lnTo>
                    <a:pt x="641" y="1298"/>
                  </a:lnTo>
                  <a:lnTo>
                    <a:pt x="586" y="1251"/>
                  </a:lnTo>
                  <a:cubicBezTo>
                    <a:pt x="474" y="1168"/>
                    <a:pt x="363" y="1121"/>
                    <a:pt x="260" y="1066"/>
                  </a:cubicBezTo>
                  <a:cubicBezTo>
                    <a:pt x="214" y="1028"/>
                    <a:pt x="168" y="991"/>
                    <a:pt x="130" y="945"/>
                  </a:cubicBezTo>
                  <a:cubicBezTo>
                    <a:pt x="93" y="898"/>
                    <a:pt x="84" y="852"/>
                    <a:pt x="84" y="796"/>
                  </a:cubicBezTo>
                  <a:cubicBezTo>
                    <a:pt x="84" y="750"/>
                    <a:pt x="121" y="703"/>
                    <a:pt x="168" y="666"/>
                  </a:cubicBezTo>
                  <a:cubicBezTo>
                    <a:pt x="214" y="629"/>
                    <a:pt x="260" y="610"/>
                    <a:pt x="316" y="610"/>
                  </a:cubicBezTo>
                  <a:cubicBezTo>
                    <a:pt x="326" y="609"/>
                    <a:pt x="336" y="609"/>
                    <a:pt x="346" y="609"/>
                  </a:cubicBezTo>
                  <a:cubicBezTo>
                    <a:pt x="449" y="609"/>
                    <a:pt x="558" y="650"/>
                    <a:pt x="651" y="675"/>
                  </a:cubicBezTo>
                  <a:lnTo>
                    <a:pt x="753" y="712"/>
                  </a:lnTo>
                  <a:lnTo>
                    <a:pt x="688" y="620"/>
                  </a:lnTo>
                  <a:cubicBezTo>
                    <a:pt x="651" y="564"/>
                    <a:pt x="613" y="517"/>
                    <a:pt x="586" y="462"/>
                  </a:cubicBezTo>
                  <a:cubicBezTo>
                    <a:pt x="558" y="397"/>
                    <a:pt x="539" y="341"/>
                    <a:pt x="539" y="285"/>
                  </a:cubicBezTo>
                  <a:cubicBezTo>
                    <a:pt x="539" y="229"/>
                    <a:pt x="558" y="164"/>
                    <a:pt x="604" y="118"/>
                  </a:cubicBezTo>
                  <a:cubicBezTo>
                    <a:pt x="651" y="71"/>
                    <a:pt x="697" y="53"/>
                    <a:pt x="771" y="44"/>
                  </a:cubicBezTo>
                  <a:cubicBezTo>
                    <a:pt x="799" y="34"/>
                    <a:pt x="830" y="30"/>
                    <a:pt x="861" y="30"/>
                  </a:cubicBezTo>
                  <a:cubicBezTo>
                    <a:pt x="892" y="30"/>
                    <a:pt x="925" y="34"/>
                    <a:pt x="957" y="44"/>
                  </a:cubicBezTo>
                  <a:cubicBezTo>
                    <a:pt x="1013" y="53"/>
                    <a:pt x="1069" y="90"/>
                    <a:pt x="1124" y="118"/>
                  </a:cubicBezTo>
                  <a:cubicBezTo>
                    <a:pt x="1190" y="155"/>
                    <a:pt x="1236" y="192"/>
                    <a:pt x="1292" y="239"/>
                  </a:cubicBezTo>
                  <a:cubicBezTo>
                    <a:pt x="1338" y="285"/>
                    <a:pt x="1385" y="322"/>
                    <a:pt x="1431" y="369"/>
                  </a:cubicBezTo>
                  <a:cubicBezTo>
                    <a:pt x="1617" y="555"/>
                    <a:pt x="1756" y="787"/>
                    <a:pt x="1858" y="1019"/>
                  </a:cubicBezTo>
                  <a:cubicBezTo>
                    <a:pt x="1905" y="1131"/>
                    <a:pt x="1951" y="1261"/>
                    <a:pt x="1989" y="1391"/>
                  </a:cubicBezTo>
                  <a:cubicBezTo>
                    <a:pt x="1998" y="1456"/>
                    <a:pt x="2007" y="1511"/>
                    <a:pt x="1989" y="1586"/>
                  </a:cubicBezTo>
                  <a:cubicBezTo>
                    <a:pt x="1979" y="1623"/>
                    <a:pt x="1961" y="1642"/>
                    <a:pt x="1951" y="1679"/>
                  </a:cubicBezTo>
                  <a:cubicBezTo>
                    <a:pt x="1979" y="1651"/>
                    <a:pt x="1989" y="1623"/>
                    <a:pt x="1998" y="1586"/>
                  </a:cubicBezTo>
                  <a:cubicBezTo>
                    <a:pt x="2007" y="1511"/>
                    <a:pt x="2007" y="1456"/>
                    <a:pt x="1998" y="1391"/>
                  </a:cubicBezTo>
                  <a:cubicBezTo>
                    <a:pt x="1961" y="1261"/>
                    <a:pt x="1933" y="1131"/>
                    <a:pt x="1868" y="1019"/>
                  </a:cubicBezTo>
                  <a:cubicBezTo>
                    <a:pt x="1766" y="768"/>
                    <a:pt x="1635" y="536"/>
                    <a:pt x="1450" y="341"/>
                  </a:cubicBezTo>
                  <a:lnTo>
                    <a:pt x="1310" y="201"/>
                  </a:lnTo>
                  <a:cubicBezTo>
                    <a:pt x="1264" y="155"/>
                    <a:pt x="1208" y="118"/>
                    <a:pt x="1152" y="71"/>
                  </a:cubicBezTo>
                  <a:cubicBezTo>
                    <a:pt x="1115" y="62"/>
                    <a:pt x="1059" y="25"/>
                    <a:pt x="985" y="16"/>
                  </a:cubicBezTo>
                  <a:cubicBezTo>
                    <a:pt x="947" y="5"/>
                    <a:pt x="906" y="0"/>
                    <a:pt x="8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50"/>
            <p:cNvSpPr/>
            <p:nvPr/>
          </p:nvSpPr>
          <p:spPr>
            <a:xfrm>
              <a:off x="4519575" y="3003825"/>
              <a:ext cx="35100" cy="10000"/>
            </a:xfrm>
            <a:custGeom>
              <a:rect b="b" l="l" r="r" t="t"/>
              <a:pathLst>
                <a:path extrusionOk="0" h="400" w="1404">
                  <a:moveTo>
                    <a:pt x="1" y="0"/>
                  </a:moveTo>
                  <a:lnTo>
                    <a:pt x="1" y="0"/>
                  </a:lnTo>
                  <a:cubicBezTo>
                    <a:pt x="112" y="37"/>
                    <a:pt x="233" y="65"/>
                    <a:pt x="354" y="112"/>
                  </a:cubicBezTo>
                  <a:lnTo>
                    <a:pt x="707" y="205"/>
                  </a:lnTo>
                  <a:lnTo>
                    <a:pt x="1050" y="298"/>
                  </a:lnTo>
                  <a:cubicBezTo>
                    <a:pt x="1106" y="307"/>
                    <a:pt x="1171" y="316"/>
                    <a:pt x="1227" y="344"/>
                  </a:cubicBezTo>
                  <a:cubicBezTo>
                    <a:pt x="1283" y="353"/>
                    <a:pt x="1339" y="372"/>
                    <a:pt x="1404" y="400"/>
                  </a:cubicBezTo>
                  <a:cubicBezTo>
                    <a:pt x="1292" y="344"/>
                    <a:pt x="1181" y="298"/>
                    <a:pt x="1060" y="260"/>
                  </a:cubicBezTo>
                  <a:lnTo>
                    <a:pt x="716" y="158"/>
                  </a:lnTo>
                  <a:cubicBezTo>
                    <a:pt x="586" y="130"/>
                    <a:pt x="474" y="93"/>
                    <a:pt x="354" y="75"/>
                  </a:cubicBezTo>
                  <a:cubicBezTo>
                    <a:pt x="242" y="47"/>
                    <a:pt x="112"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50"/>
            <p:cNvSpPr/>
            <p:nvPr/>
          </p:nvSpPr>
          <p:spPr>
            <a:xfrm>
              <a:off x="4522600" y="2988500"/>
              <a:ext cx="32550" cy="23925"/>
            </a:xfrm>
            <a:custGeom>
              <a:rect b="b" l="l" r="r" t="t"/>
              <a:pathLst>
                <a:path extrusionOk="0" h="957" w="1302">
                  <a:moveTo>
                    <a:pt x="0" y="0"/>
                  </a:moveTo>
                  <a:cubicBezTo>
                    <a:pt x="112" y="84"/>
                    <a:pt x="214" y="177"/>
                    <a:pt x="307" y="260"/>
                  </a:cubicBezTo>
                  <a:cubicBezTo>
                    <a:pt x="409" y="334"/>
                    <a:pt x="530" y="418"/>
                    <a:pt x="632" y="502"/>
                  </a:cubicBezTo>
                  <a:cubicBezTo>
                    <a:pt x="734" y="567"/>
                    <a:pt x="837" y="650"/>
                    <a:pt x="957" y="734"/>
                  </a:cubicBezTo>
                  <a:cubicBezTo>
                    <a:pt x="1069" y="818"/>
                    <a:pt x="1190" y="892"/>
                    <a:pt x="1301" y="957"/>
                  </a:cubicBezTo>
                  <a:cubicBezTo>
                    <a:pt x="1245" y="920"/>
                    <a:pt x="1199" y="873"/>
                    <a:pt x="1143" y="836"/>
                  </a:cubicBezTo>
                  <a:cubicBezTo>
                    <a:pt x="1087" y="799"/>
                    <a:pt x="1041" y="771"/>
                    <a:pt x="976" y="725"/>
                  </a:cubicBezTo>
                  <a:lnTo>
                    <a:pt x="651" y="474"/>
                  </a:lnTo>
                  <a:lnTo>
                    <a:pt x="326" y="232"/>
                  </a:lnTo>
                  <a:cubicBezTo>
                    <a:pt x="223" y="149"/>
                    <a:pt x="121"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50"/>
            <p:cNvSpPr/>
            <p:nvPr/>
          </p:nvSpPr>
          <p:spPr>
            <a:xfrm>
              <a:off x="4533050" y="3005450"/>
              <a:ext cx="10250" cy="2800"/>
            </a:xfrm>
            <a:custGeom>
              <a:rect b="b" l="l" r="r" t="t"/>
              <a:pathLst>
                <a:path extrusionOk="0" h="112" w="410">
                  <a:moveTo>
                    <a:pt x="0" y="0"/>
                  </a:moveTo>
                  <a:cubicBezTo>
                    <a:pt x="66" y="28"/>
                    <a:pt x="131" y="47"/>
                    <a:pt x="196" y="65"/>
                  </a:cubicBezTo>
                  <a:cubicBezTo>
                    <a:pt x="233" y="75"/>
                    <a:pt x="270" y="75"/>
                    <a:pt x="307" y="84"/>
                  </a:cubicBezTo>
                  <a:cubicBezTo>
                    <a:pt x="344" y="102"/>
                    <a:pt x="372" y="102"/>
                    <a:pt x="409" y="112"/>
                  </a:cubicBezTo>
                  <a:cubicBezTo>
                    <a:pt x="391" y="93"/>
                    <a:pt x="354" y="75"/>
                    <a:pt x="316" y="65"/>
                  </a:cubicBezTo>
                  <a:lnTo>
                    <a:pt x="214" y="28"/>
                  </a:lnTo>
                  <a:cubicBezTo>
                    <a:pt x="140" y="10"/>
                    <a:pt x="7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50"/>
            <p:cNvSpPr/>
            <p:nvPr/>
          </p:nvSpPr>
          <p:spPr>
            <a:xfrm>
              <a:off x="4529325" y="3003350"/>
              <a:ext cx="6300" cy="1200"/>
            </a:xfrm>
            <a:custGeom>
              <a:rect b="b" l="l" r="r" t="t"/>
              <a:pathLst>
                <a:path extrusionOk="0" h="48" w="252">
                  <a:moveTo>
                    <a:pt x="131" y="1"/>
                  </a:moveTo>
                  <a:cubicBezTo>
                    <a:pt x="84" y="1"/>
                    <a:pt x="47" y="1"/>
                    <a:pt x="1" y="10"/>
                  </a:cubicBezTo>
                  <a:cubicBezTo>
                    <a:pt x="47" y="38"/>
                    <a:pt x="94" y="38"/>
                    <a:pt x="131" y="47"/>
                  </a:cubicBezTo>
                  <a:lnTo>
                    <a:pt x="252" y="47"/>
                  </a:lnTo>
                  <a:cubicBezTo>
                    <a:pt x="242" y="19"/>
                    <a:pt x="224" y="19"/>
                    <a:pt x="196" y="10"/>
                  </a:cubicBezTo>
                  <a:cubicBezTo>
                    <a:pt x="177" y="10"/>
                    <a:pt x="149" y="1"/>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50"/>
            <p:cNvSpPr/>
            <p:nvPr/>
          </p:nvSpPr>
          <p:spPr>
            <a:xfrm>
              <a:off x="4530250" y="3000325"/>
              <a:ext cx="9100" cy="4225"/>
            </a:xfrm>
            <a:custGeom>
              <a:rect b="b" l="l" r="r" t="t"/>
              <a:pathLst>
                <a:path extrusionOk="0" h="169" w="364">
                  <a:moveTo>
                    <a:pt x="1" y="1"/>
                  </a:moveTo>
                  <a:lnTo>
                    <a:pt x="178" y="112"/>
                  </a:lnTo>
                  <a:cubicBezTo>
                    <a:pt x="233" y="131"/>
                    <a:pt x="298" y="140"/>
                    <a:pt x="363" y="168"/>
                  </a:cubicBezTo>
                  <a:cubicBezTo>
                    <a:pt x="335" y="140"/>
                    <a:pt x="298" y="122"/>
                    <a:pt x="280" y="112"/>
                  </a:cubicBezTo>
                  <a:cubicBezTo>
                    <a:pt x="243" y="84"/>
                    <a:pt x="215" y="75"/>
                    <a:pt x="187" y="66"/>
                  </a:cubicBezTo>
                  <a:cubicBezTo>
                    <a:pt x="131" y="38"/>
                    <a:pt x="6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50"/>
            <p:cNvSpPr/>
            <p:nvPr/>
          </p:nvSpPr>
          <p:spPr>
            <a:xfrm>
              <a:off x="4542100" y="3005675"/>
              <a:ext cx="5375" cy="3275"/>
            </a:xfrm>
            <a:custGeom>
              <a:rect b="b" l="l" r="r" t="t"/>
              <a:pathLst>
                <a:path extrusionOk="0" h="131" w="215">
                  <a:moveTo>
                    <a:pt x="1" y="1"/>
                  </a:moveTo>
                  <a:cubicBezTo>
                    <a:pt x="38" y="38"/>
                    <a:pt x="75" y="56"/>
                    <a:pt x="94" y="84"/>
                  </a:cubicBezTo>
                  <a:cubicBezTo>
                    <a:pt x="131" y="103"/>
                    <a:pt x="168" y="112"/>
                    <a:pt x="215" y="131"/>
                  </a:cubicBezTo>
                  <a:cubicBezTo>
                    <a:pt x="187" y="93"/>
                    <a:pt x="149" y="66"/>
                    <a:pt x="122" y="47"/>
                  </a:cubicBezTo>
                  <a:cubicBezTo>
                    <a:pt x="84"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50"/>
            <p:cNvSpPr/>
            <p:nvPr/>
          </p:nvSpPr>
          <p:spPr>
            <a:xfrm>
              <a:off x="4512600" y="2989325"/>
              <a:ext cx="8850" cy="1750"/>
            </a:xfrm>
            <a:custGeom>
              <a:rect b="b" l="l" r="r" t="t"/>
              <a:pathLst>
                <a:path extrusionOk="0" h="70" w="354">
                  <a:moveTo>
                    <a:pt x="52" y="0"/>
                  </a:moveTo>
                  <a:cubicBezTo>
                    <a:pt x="34" y="0"/>
                    <a:pt x="17" y="1"/>
                    <a:pt x="1" y="4"/>
                  </a:cubicBezTo>
                  <a:cubicBezTo>
                    <a:pt x="57" y="23"/>
                    <a:pt x="112" y="41"/>
                    <a:pt x="168" y="51"/>
                  </a:cubicBezTo>
                  <a:cubicBezTo>
                    <a:pt x="205" y="51"/>
                    <a:pt x="233" y="60"/>
                    <a:pt x="261" y="60"/>
                  </a:cubicBezTo>
                  <a:cubicBezTo>
                    <a:pt x="298" y="60"/>
                    <a:pt x="326" y="60"/>
                    <a:pt x="354" y="69"/>
                  </a:cubicBezTo>
                  <a:cubicBezTo>
                    <a:pt x="335" y="60"/>
                    <a:pt x="298" y="51"/>
                    <a:pt x="280" y="41"/>
                  </a:cubicBezTo>
                  <a:cubicBezTo>
                    <a:pt x="242" y="23"/>
                    <a:pt x="215" y="13"/>
                    <a:pt x="187" y="13"/>
                  </a:cubicBezTo>
                  <a:cubicBezTo>
                    <a:pt x="141" y="7"/>
                    <a:pt x="95" y="0"/>
                    <a:pt x="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50"/>
            <p:cNvSpPr/>
            <p:nvPr/>
          </p:nvSpPr>
          <p:spPr>
            <a:xfrm>
              <a:off x="4518425" y="2991750"/>
              <a:ext cx="6050" cy="1650"/>
            </a:xfrm>
            <a:custGeom>
              <a:rect b="b" l="l" r="r" t="t"/>
              <a:pathLst>
                <a:path extrusionOk="0" h="66" w="242">
                  <a:moveTo>
                    <a:pt x="65" y="0"/>
                  </a:moveTo>
                  <a:cubicBezTo>
                    <a:pt x="47" y="0"/>
                    <a:pt x="19" y="9"/>
                    <a:pt x="0" y="9"/>
                  </a:cubicBezTo>
                  <a:cubicBezTo>
                    <a:pt x="28" y="19"/>
                    <a:pt x="74" y="37"/>
                    <a:pt x="112" y="47"/>
                  </a:cubicBezTo>
                  <a:cubicBezTo>
                    <a:pt x="158" y="56"/>
                    <a:pt x="195" y="56"/>
                    <a:pt x="242" y="65"/>
                  </a:cubicBezTo>
                  <a:cubicBezTo>
                    <a:pt x="214" y="56"/>
                    <a:pt x="205" y="47"/>
                    <a:pt x="186" y="37"/>
                  </a:cubicBezTo>
                  <a:cubicBezTo>
                    <a:pt x="167" y="19"/>
                    <a:pt x="149" y="9"/>
                    <a:pt x="121" y="9"/>
                  </a:cubicBezTo>
                  <a:cubicBezTo>
                    <a:pt x="112" y="0"/>
                    <a:pt x="93" y="0"/>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50"/>
            <p:cNvSpPr/>
            <p:nvPr/>
          </p:nvSpPr>
          <p:spPr>
            <a:xfrm>
              <a:off x="4511450" y="2990800"/>
              <a:ext cx="3275" cy="975"/>
            </a:xfrm>
            <a:custGeom>
              <a:rect b="b" l="l" r="r" t="t"/>
              <a:pathLst>
                <a:path extrusionOk="0" h="39" w="131">
                  <a:moveTo>
                    <a:pt x="28" y="1"/>
                  </a:moveTo>
                  <a:cubicBezTo>
                    <a:pt x="19" y="10"/>
                    <a:pt x="10" y="10"/>
                    <a:pt x="0" y="29"/>
                  </a:cubicBezTo>
                  <a:cubicBezTo>
                    <a:pt x="19" y="38"/>
                    <a:pt x="47" y="38"/>
                    <a:pt x="65" y="38"/>
                  </a:cubicBezTo>
                  <a:lnTo>
                    <a:pt x="103" y="38"/>
                  </a:lnTo>
                  <a:cubicBezTo>
                    <a:pt x="112" y="29"/>
                    <a:pt x="121" y="29"/>
                    <a:pt x="131" y="29"/>
                  </a:cubicBezTo>
                  <a:cubicBezTo>
                    <a:pt x="112" y="10"/>
                    <a:pt x="93"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50"/>
            <p:cNvSpPr/>
            <p:nvPr/>
          </p:nvSpPr>
          <p:spPr>
            <a:xfrm>
              <a:off x="4523300" y="2974550"/>
              <a:ext cx="8150" cy="2125"/>
            </a:xfrm>
            <a:custGeom>
              <a:rect b="b" l="l" r="r" t="t"/>
              <a:pathLst>
                <a:path extrusionOk="0" h="85" w="326">
                  <a:moveTo>
                    <a:pt x="158" y="1"/>
                  </a:moveTo>
                  <a:cubicBezTo>
                    <a:pt x="130" y="1"/>
                    <a:pt x="102" y="1"/>
                    <a:pt x="65" y="10"/>
                  </a:cubicBezTo>
                  <a:cubicBezTo>
                    <a:pt x="37" y="28"/>
                    <a:pt x="10" y="47"/>
                    <a:pt x="0" y="75"/>
                  </a:cubicBezTo>
                  <a:cubicBezTo>
                    <a:pt x="43" y="47"/>
                    <a:pt x="80" y="34"/>
                    <a:pt x="120" y="34"/>
                  </a:cubicBezTo>
                  <a:cubicBezTo>
                    <a:pt x="132" y="34"/>
                    <a:pt x="145" y="36"/>
                    <a:pt x="158" y="38"/>
                  </a:cubicBezTo>
                  <a:cubicBezTo>
                    <a:pt x="186" y="47"/>
                    <a:pt x="214" y="47"/>
                    <a:pt x="242" y="56"/>
                  </a:cubicBezTo>
                  <a:cubicBezTo>
                    <a:pt x="251" y="56"/>
                    <a:pt x="260" y="75"/>
                    <a:pt x="279" y="75"/>
                  </a:cubicBezTo>
                  <a:cubicBezTo>
                    <a:pt x="298" y="75"/>
                    <a:pt x="316" y="84"/>
                    <a:pt x="325" y="84"/>
                  </a:cubicBezTo>
                  <a:lnTo>
                    <a:pt x="288" y="47"/>
                  </a:lnTo>
                  <a:cubicBezTo>
                    <a:pt x="279" y="38"/>
                    <a:pt x="260" y="38"/>
                    <a:pt x="251" y="28"/>
                  </a:cubicBezTo>
                  <a:cubicBezTo>
                    <a:pt x="223" y="10"/>
                    <a:pt x="195" y="1"/>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50"/>
            <p:cNvSpPr/>
            <p:nvPr/>
          </p:nvSpPr>
          <p:spPr>
            <a:xfrm>
              <a:off x="4528175" y="2976650"/>
              <a:ext cx="6750" cy="4425"/>
            </a:xfrm>
            <a:custGeom>
              <a:rect b="b" l="l" r="r" t="t"/>
              <a:pathLst>
                <a:path extrusionOk="0" h="177" w="270">
                  <a:moveTo>
                    <a:pt x="0" y="0"/>
                  </a:moveTo>
                  <a:lnTo>
                    <a:pt x="0" y="0"/>
                  </a:lnTo>
                  <a:cubicBezTo>
                    <a:pt x="28" y="9"/>
                    <a:pt x="47" y="37"/>
                    <a:pt x="56" y="56"/>
                  </a:cubicBezTo>
                  <a:lnTo>
                    <a:pt x="130" y="93"/>
                  </a:lnTo>
                  <a:lnTo>
                    <a:pt x="195" y="130"/>
                  </a:lnTo>
                  <a:cubicBezTo>
                    <a:pt x="223" y="140"/>
                    <a:pt x="242" y="158"/>
                    <a:pt x="270" y="177"/>
                  </a:cubicBezTo>
                  <a:cubicBezTo>
                    <a:pt x="270" y="140"/>
                    <a:pt x="242" y="130"/>
                    <a:pt x="223" y="102"/>
                  </a:cubicBezTo>
                  <a:cubicBezTo>
                    <a:pt x="195" y="84"/>
                    <a:pt x="177" y="65"/>
                    <a:pt x="149" y="56"/>
                  </a:cubicBezTo>
                  <a:cubicBezTo>
                    <a:pt x="103" y="37"/>
                    <a:pt x="56"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50"/>
            <p:cNvSpPr/>
            <p:nvPr/>
          </p:nvSpPr>
          <p:spPr>
            <a:xfrm>
              <a:off x="4533975" y="2977100"/>
              <a:ext cx="5375" cy="5375"/>
            </a:xfrm>
            <a:custGeom>
              <a:rect b="b" l="l" r="r" t="t"/>
              <a:pathLst>
                <a:path extrusionOk="0" h="215" w="215">
                  <a:moveTo>
                    <a:pt x="1" y="1"/>
                  </a:moveTo>
                  <a:cubicBezTo>
                    <a:pt x="38" y="38"/>
                    <a:pt x="75" y="75"/>
                    <a:pt x="103" y="122"/>
                  </a:cubicBezTo>
                  <a:cubicBezTo>
                    <a:pt x="140" y="140"/>
                    <a:pt x="177" y="177"/>
                    <a:pt x="214" y="214"/>
                  </a:cubicBezTo>
                  <a:lnTo>
                    <a:pt x="177" y="140"/>
                  </a:lnTo>
                  <a:cubicBezTo>
                    <a:pt x="159" y="122"/>
                    <a:pt x="149" y="94"/>
                    <a:pt x="131" y="84"/>
                  </a:cubicBezTo>
                  <a:cubicBezTo>
                    <a:pt x="103" y="66"/>
                    <a:pt x="94" y="47"/>
                    <a:pt x="66" y="38"/>
                  </a:cubicBez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50"/>
            <p:cNvSpPr/>
            <p:nvPr/>
          </p:nvSpPr>
          <p:spPr>
            <a:xfrm>
              <a:off x="4527700" y="2978025"/>
              <a:ext cx="4225" cy="2350"/>
            </a:xfrm>
            <a:custGeom>
              <a:rect b="b" l="l" r="r" t="t"/>
              <a:pathLst>
                <a:path extrusionOk="0" h="94" w="169">
                  <a:moveTo>
                    <a:pt x="1" y="1"/>
                  </a:moveTo>
                  <a:cubicBezTo>
                    <a:pt x="19" y="29"/>
                    <a:pt x="57" y="38"/>
                    <a:pt x="75" y="47"/>
                  </a:cubicBezTo>
                  <a:cubicBezTo>
                    <a:pt x="112" y="75"/>
                    <a:pt x="140" y="85"/>
                    <a:pt x="168" y="94"/>
                  </a:cubicBezTo>
                  <a:cubicBezTo>
                    <a:pt x="159" y="57"/>
                    <a:pt x="140" y="38"/>
                    <a:pt x="103" y="29"/>
                  </a:cubicBezTo>
                  <a:cubicBezTo>
                    <a:pt x="94" y="10"/>
                    <a:pt x="66" y="1"/>
                    <a:pt x="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50"/>
            <p:cNvSpPr/>
            <p:nvPr/>
          </p:nvSpPr>
          <p:spPr>
            <a:xfrm>
              <a:off x="4552325" y="3001725"/>
              <a:ext cx="2125" cy="7225"/>
            </a:xfrm>
            <a:custGeom>
              <a:rect b="b" l="l" r="r" t="t"/>
              <a:pathLst>
                <a:path extrusionOk="0" h="289" w="85">
                  <a:moveTo>
                    <a:pt x="1" y="1"/>
                  </a:moveTo>
                  <a:lnTo>
                    <a:pt x="38" y="140"/>
                  </a:lnTo>
                  <a:cubicBezTo>
                    <a:pt x="47" y="196"/>
                    <a:pt x="47" y="242"/>
                    <a:pt x="66" y="289"/>
                  </a:cubicBezTo>
                  <a:cubicBezTo>
                    <a:pt x="84" y="261"/>
                    <a:pt x="84" y="242"/>
                    <a:pt x="84" y="214"/>
                  </a:cubicBezTo>
                  <a:cubicBezTo>
                    <a:pt x="84" y="186"/>
                    <a:pt x="66" y="168"/>
                    <a:pt x="66" y="140"/>
                  </a:cubicBezTo>
                  <a:cubicBezTo>
                    <a:pt x="56"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50"/>
            <p:cNvSpPr/>
            <p:nvPr/>
          </p:nvSpPr>
          <p:spPr>
            <a:xfrm>
              <a:off x="4550000" y="3001500"/>
              <a:ext cx="2350" cy="5350"/>
            </a:xfrm>
            <a:custGeom>
              <a:rect b="b" l="l" r="r" t="t"/>
              <a:pathLst>
                <a:path extrusionOk="0" h="214" w="94">
                  <a:moveTo>
                    <a:pt x="1" y="0"/>
                  </a:moveTo>
                  <a:cubicBezTo>
                    <a:pt x="1" y="28"/>
                    <a:pt x="1" y="37"/>
                    <a:pt x="10" y="65"/>
                  </a:cubicBezTo>
                  <a:cubicBezTo>
                    <a:pt x="19" y="75"/>
                    <a:pt x="19" y="93"/>
                    <a:pt x="38" y="112"/>
                  </a:cubicBezTo>
                  <a:cubicBezTo>
                    <a:pt x="56" y="140"/>
                    <a:pt x="66" y="177"/>
                    <a:pt x="84" y="214"/>
                  </a:cubicBezTo>
                  <a:cubicBezTo>
                    <a:pt x="94" y="186"/>
                    <a:pt x="94" y="168"/>
                    <a:pt x="75" y="158"/>
                  </a:cubicBezTo>
                  <a:cubicBezTo>
                    <a:pt x="75" y="130"/>
                    <a:pt x="75" y="121"/>
                    <a:pt x="66" y="93"/>
                  </a:cubicBezTo>
                  <a:cubicBezTo>
                    <a:pt x="56" y="65"/>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50"/>
            <p:cNvSpPr/>
            <p:nvPr/>
          </p:nvSpPr>
          <p:spPr>
            <a:xfrm>
              <a:off x="4545125" y="3001500"/>
              <a:ext cx="4200" cy="3500"/>
            </a:xfrm>
            <a:custGeom>
              <a:rect b="b" l="l" r="r" t="t"/>
              <a:pathLst>
                <a:path extrusionOk="0" h="140" w="168">
                  <a:moveTo>
                    <a:pt x="1" y="0"/>
                  </a:moveTo>
                  <a:cubicBezTo>
                    <a:pt x="19" y="37"/>
                    <a:pt x="47" y="65"/>
                    <a:pt x="75" y="84"/>
                  </a:cubicBezTo>
                  <a:cubicBezTo>
                    <a:pt x="103" y="112"/>
                    <a:pt x="140" y="130"/>
                    <a:pt x="168" y="140"/>
                  </a:cubicBezTo>
                  <a:cubicBezTo>
                    <a:pt x="159" y="112"/>
                    <a:pt x="121" y="84"/>
                    <a:pt x="103" y="65"/>
                  </a:cubicBezTo>
                  <a:cubicBezTo>
                    <a:pt x="94" y="47"/>
                    <a:pt x="66" y="37"/>
                    <a:pt x="56" y="28"/>
                  </a:cubicBezTo>
                  <a:cubicBezTo>
                    <a:pt x="28" y="1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50"/>
            <p:cNvSpPr/>
            <p:nvPr/>
          </p:nvSpPr>
          <p:spPr>
            <a:xfrm>
              <a:off x="4545825" y="2997775"/>
              <a:ext cx="3050" cy="4200"/>
            </a:xfrm>
            <a:custGeom>
              <a:rect b="b" l="l" r="r" t="t"/>
              <a:pathLst>
                <a:path extrusionOk="0" h="168" w="122">
                  <a:moveTo>
                    <a:pt x="0" y="1"/>
                  </a:moveTo>
                  <a:cubicBezTo>
                    <a:pt x="19" y="38"/>
                    <a:pt x="28" y="66"/>
                    <a:pt x="47" y="94"/>
                  </a:cubicBezTo>
                  <a:cubicBezTo>
                    <a:pt x="75" y="121"/>
                    <a:pt x="84" y="140"/>
                    <a:pt x="121" y="168"/>
                  </a:cubicBezTo>
                  <a:cubicBezTo>
                    <a:pt x="112" y="131"/>
                    <a:pt x="93" y="103"/>
                    <a:pt x="75" y="75"/>
                  </a:cubicBezTo>
                  <a:cubicBezTo>
                    <a:pt x="47" y="47"/>
                    <a:pt x="38"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50"/>
            <p:cNvSpPr/>
            <p:nvPr/>
          </p:nvSpPr>
          <p:spPr>
            <a:xfrm>
              <a:off x="4547675" y="2994075"/>
              <a:ext cx="3525" cy="5575"/>
            </a:xfrm>
            <a:custGeom>
              <a:rect b="b" l="l" r="r" t="t"/>
              <a:pathLst>
                <a:path extrusionOk="0" h="223" w="141">
                  <a:moveTo>
                    <a:pt x="1" y="0"/>
                  </a:moveTo>
                  <a:cubicBezTo>
                    <a:pt x="10" y="46"/>
                    <a:pt x="38" y="84"/>
                    <a:pt x="57" y="111"/>
                  </a:cubicBezTo>
                  <a:cubicBezTo>
                    <a:pt x="84" y="158"/>
                    <a:pt x="103" y="195"/>
                    <a:pt x="140" y="223"/>
                  </a:cubicBezTo>
                  <a:cubicBezTo>
                    <a:pt x="131" y="177"/>
                    <a:pt x="103" y="139"/>
                    <a:pt x="84" y="102"/>
                  </a:cubicBezTo>
                  <a:cubicBezTo>
                    <a:pt x="57" y="56"/>
                    <a:pt x="38"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50"/>
            <p:cNvSpPr/>
            <p:nvPr/>
          </p:nvSpPr>
          <p:spPr>
            <a:xfrm>
              <a:off x="4508425" y="3014975"/>
              <a:ext cx="7225" cy="3800"/>
            </a:xfrm>
            <a:custGeom>
              <a:rect b="b" l="l" r="r" t="t"/>
              <a:pathLst>
                <a:path extrusionOk="0" h="152" w="289">
                  <a:moveTo>
                    <a:pt x="1" y="0"/>
                  </a:moveTo>
                  <a:lnTo>
                    <a:pt x="1" y="0"/>
                  </a:lnTo>
                  <a:cubicBezTo>
                    <a:pt x="10" y="19"/>
                    <a:pt x="38" y="47"/>
                    <a:pt x="56" y="65"/>
                  </a:cubicBezTo>
                  <a:cubicBezTo>
                    <a:pt x="84" y="84"/>
                    <a:pt x="103" y="102"/>
                    <a:pt x="131" y="112"/>
                  </a:cubicBezTo>
                  <a:cubicBezTo>
                    <a:pt x="169" y="135"/>
                    <a:pt x="213" y="151"/>
                    <a:pt x="259" y="151"/>
                  </a:cubicBezTo>
                  <a:cubicBezTo>
                    <a:pt x="269" y="151"/>
                    <a:pt x="279" y="150"/>
                    <a:pt x="289" y="149"/>
                  </a:cubicBezTo>
                  <a:cubicBezTo>
                    <a:pt x="261" y="140"/>
                    <a:pt x="233" y="130"/>
                    <a:pt x="214" y="112"/>
                  </a:cubicBezTo>
                  <a:lnTo>
                    <a:pt x="140" y="84"/>
                  </a:lnTo>
                  <a:cubicBezTo>
                    <a:pt x="94" y="56"/>
                    <a:pt x="47" y="1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50"/>
            <p:cNvSpPr/>
            <p:nvPr/>
          </p:nvSpPr>
          <p:spPr>
            <a:xfrm>
              <a:off x="4511675" y="3015425"/>
              <a:ext cx="7000" cy="2550"/>
            </a:xfrm>
            <a:custGeom>
              <a:rect b="b" l="l" r="r" t="t"/>
              <a:pathLst>
                <a:path extrusionOk="0" h="102" w="280">
                  <a:moveTo>
                    <a:pt x="1" y="1"/>
                  </a:moveTo>
                  <a:lnTo>
                    <a:pt x="1" y="1"/>
                  </a:lnTo>
                  <a:cubicBezTo>
                    <a:pt x="19" y="19"/>
                    <a:pt x="47" y="29"/>
                    <a:pt x="56" y="47"/>
                  </a:cubicBezTo>
                  <a:lnTo>
                    <a:pt x="131" y="84"/>
                  </a:lnTo>
                  <a:cubicBezTo>
                    <a:pt x="163" y="91"/>
                    <a:pt x="199" y="102"/>
                    <a:pt x="234" y="102"/>
                  </a:cubicBezTo>
                  <a:cubicBezTo>
                    <a:pt x="250" y="102"/>
                    <a:pt x="265" y="99"/>
                    <a:pt x="279" y="94"/>
                  </a:cubicBezTo>
                  <a:lnTo>
                    <a:pt x="205" y="75"/>
                  </a:lnTo>
                  <a:cubicBezTo>
                    <a:pt x="187" y="66"/>
                    <a:pt x="159" y="66"/>
                    <a:pt x="140" y="47"/>
                  </a:cubicBezTo>
                  <a:cubicBezTo>
                    <a:pt x="94" y="38"/>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50"/>
            <p:cNvSpPr/>
            <p:nvPr/>
          </p:nvSpPr>
          <p:spPr>
            <a:xfrm>
              <a:off x="4516100" y="3015200"/>
              <a:ext cx="7225" cy="1875"/>
            </a:xfrm>
            <a:custGeom>
              <a:rect b="b" l="l" r="r" t="t"/>
              <a:pathLst>
                <a:path extrusionOk="0" h="75" w="289">
                  <a:moveTo>
                    <a:pt x="0" y="0"/>
                  </a:moveTo>
                  <a:cubicBezTo>
                    <a:pt x="47" y="28"/>
                    <a:pt x="93" y="47"/>
                    <a:pt x="121" y="56"/>
                  </a:cubicBezTo>
                  <a:cubicBezTo>
                    <a:pt x="158" y="75"/>
                    <a:pt x="177" y="75"/>
                    <a:pt x="205" y="75"/>
                  </a:cubicBezTo>
                  <a:cubicBezTo>
                    <a:pt x="242" y="75"/>
                    <a:pt x="260" y="75"/>
                    <a:pt x="288" y="56"/>
                  </a:cubicBezTo>
                  <a:lnTo>
                    <a:pt x="214" y="38"/>
                  </a:lnTo>
                  <a:cubicBezTo>
                    <a:pt x="195" y="38"/>
                    <a:pt x="167" y="28"/>
                    <a:pt x="149" y="28"/>
                  </a:cubicBezTo>
                  <a:cubicBezTo>
                    <a:pt x="10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50"/>
            <p:cNvSpPr/>
            <p:nvPr/>
          </p:nvSpPr>
          <p:spPr>
            <a:xfrm>
              <a:off x="4521200" y="3018675"/>
              <a:ext cx="7925" cy="950"/>
            </a:xfrm>
            <a:custGeom>
              <a:rect b="b" l="l" r="r" t="t"/>
              <a:pathLst>
                <a:path extrusionOk="0" h="38" w="317">
                  <a:moveTo>
                    <a:pt x="149" y="1"/>
                  </a:moveTo>
                  <a:cubicBezTo>
                    <a:pt x="103" y="1"/>
                    <a:pt x="56" y="1"/>
                    <a:pt x="1" y="10"/>
                  </a:cubicBezTo>
                  <a:cubicBezTo>
                    <a:pt x="47" y="29"/>
                    <a:pt x="103" y="38"/>
                    <a:pt x="149" y="38"/>
                  </a:cubicBezTo>
                  <a:cubicBezTo>
                    <a:pt x="186" y="29"/>
                    <a:pt x="214" y="29"/>
                    <a:pt x="233" y="29"/>
                  </a:cubicBezTo>
                  <a:cubicBezTo>
                    <a:pt x="270" y="29"/>
                    <a:pt x="289" y="10"/>
                    <a:pt x="31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50"/>
            <p:cNvSpPr/>
            <p:nvPr/>
          </p:nvSpPr>
          <p:spPr>
            <a:xfrm>
              <a:off x="4527000" y="3017050"/>
              <a:ext cx="8175" cy="1425"/>
            </a:xfrm>
            <a:custGeom>
              <a:rect b="b" l="l" r="r" t="t"/>
              <a:pathLst>
                <a:path extrusionOk="0" h="57" w="327">
                  <a:moveTo>
                    <a:pt x="1" y="1"/>
                  </a:moveTo>
                  <a:cubicBezTo>
                    <a:pt x="57" y="19"/>
                    <a:pt x="103" y="29"/>
                    <a:pt x="168" y="57"/>
                  </a:cubicBezTo>
                  <a:lnTo>
                    <a:pt x="242" y="57"/>
                  </a:lnTo>
                  <a:cubicBezTo>
                    <a:pt x="270" y="57"/>
                    <a:pt x="308" y="47"/>
                    <a:pt x="326" y="29"/>
                  </a:cubicBezTo>
                  <a:cubicBezTo>
                    <a:pt x="289" y="29"/>
                    <a:pt x="270" y="19"/>
                    <a:pt x="242" y="19"/>
                  </a:cubicBezTo>
                  <a:lnTo>
                    <a:pt x="168" y="10"/>
                  </a:lnTo>
                  <a:cubicBezTo>
                    <a:pt x="103" y="10"/>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50"/>
            <p:cNvSpPr/>
            <p:nvPr/>
          </p:nvSpPr>
          <p:spPr>
            <a:xfrm>
              <a:off x="4519800" y="2999625"/>
              <a:ext cx="3275" cy="1425"/>
            </a:xfrm>
            <a:custGeom>
              <a:rect b="b" l="l" r="r" t="t"/>
              <a:pathLst>
                <a:path extrusionOk="0" h="57" w="131">
                  <a:moveTo>
                    <a:pt x="1" y="1"/>
                  </a:moveTo>
                  <a:cubicBezTo>
                    <a:pt x="19" y="10"/>
                    <a:pt x="47" y="20"/>
                    <a:pt x="57" y="47"/>
                  </a:cubicBezTo>
                  <a:cubicBezTo>
                    <a:pt x="85" y="57"/>
                    <a:pt x="103" y="57"/>
                    <a:pt x="131" y="57"/>
                  </a:cubicBezTo>
                  <a:cubicBezTo>
                    <a:pt x="112" y="29"/>
                    <a:pt x="94" y="20"/>
                    <a:pt x="66" y="10"/>
                  </a:cubicBezTo>
                  <a:cubicBezTo>
                    <a:pt x="47" y="1"/>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50"/>
            <p:cNvSpPr/>
            <p:nvPr/>
          </p:nvSpPr>
          <p:spPr>
            <a:xfrm>
              <a:off x="4517725" y="2997325"/>
              <a:ext cx="3275" cy="1175"/>
            </a:xfrm>
            <a:custGeom>
              <a:rect b="b" l="l" r="r" t="t"/>
              <a:pathLst>
                <a:path extrusionOk="0" h="47" w="131">
                  <a:moveTo>
                    <a:pt x="0" y="0"/>
                  </a:moveTo>
                  <a:cubicBezTo>
                    <a:pt x="28" y="19"/>
                    <a:pt x="37" y="28"/>
                    <a:pt x="56" y="28"/>
                  </a:cubicBezTo>
                  <a:cubicBezTo>
                    <a:pt x="84" y="47"/>
                    <a:pt x="102" y="47"/>
                    <a:pt x="130" y="47"/>
                  </a:cubicBezTo>
                  <a:cubicBezTo>
                    <a:pt x="121" y="28"/>
                    <a:pt x="93" y="19"/>
                    <a:pt x="75" y="9"/>
                  </a:cubicBezTo>
                  <a:cubicBezTo>
                    <a:pt x="47" y="0"/>
                    <a:pt x="28"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50"/>
            <p:cNvSpPr/>
            <p:nvPr/>
          </p:nvSpPr>
          <p:spPr>
            <a:xfrm>
              <a:off x="4538150" y="3016600"/>
              <a:ext cx="5150" cy="1050"/>
            </a:xfrm>
            <a:custGeom>
              <a:rect b="b" l="l" r="r" t="t"/>
              <a:pathLst>
                <a:path extrusionOk="0" h="42" w="206">
                  <a:moveTo>
                    <a:pt x="103" y="0"/>
                  </a:moveTo>
                  <a:cubicBezTo>
                    <a:pt x="66" y="0"/>
                    <a:pt x="29" y="19"/>
                    <a:pt x="1" y="28"/>
                  </a:cubicBezTo>
                  <a:cubicBezTo>
                    <a:pt x="21" y="35"/>
                    <a:pt x="45" y="41"/>
                    <a:pt x="71" y="41"/>
                  </a:cubicBezTo>
                  <a:cubicBezTo>
                    <a:pt x="81" y="41"/>
                    <a:pt x="92" y="40"/>
                    <a:pt x="103" y="37"/>
                  </a:cubicBezTo>
                  <a:cubicBezTo>
                    <a:pt x="122" y="37"/>
                    <a:pt x="150" y="28"/>
                    <a:pt x="159" y="28"/>
                  </a:cubicBezTo>
                  <a:cubicBezTo>
                    <a:pt x="168" y="28"/>
                    <a:pt x="196" y="19"/>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50"/>
            <p:cNvSpPr/>
            <p:nvPr/>
          </p:nvSpPr>
          <p:spPr>
            <a:xfrm>
              <a:off x="4747425" y="2707650"/>
              <a:ext cx="59275" cy="59750"/>
            </a:xfrm>
            <a:custGeom>
              <a:rect b="b" l="l" r="r" t="t"/>
              <a:pathLst>
                <a:path extrusionOk="0" h="2390" w="2371">
                  <a:moveTo>
                    <a:pt x="473" y="1"/>
                  </a:moveTo>
                  <a:cubicBezTo>
                    <a:pt x="467" y="1"/>
                    <a:pt x="462" y="1"/>
                    <a:pt x="456" y="1"/>
                  </a:cubicBezTo>
                  <a:cubicBezTo>
                    <a:pt x="224" y="11"/>
                    <a:pt x="112" y="289"/>
                    <a:pt x="85" y="522"/>
                  </a:cubicBezTo>
                  <a:cubicBezTo>
                    <a:pt x="1" y="1107"/>
                    <a:pt x="66" y="1683"/>
                    <a:pt x="270" y="2231"/>
                  </a:cubicBezTo>
                  <a:cubicBezTo>
                    <a:pt x="300" y="2351"/>
                    <a:pt x="415" y="2390"/>
                    <a:pt x="533" y="2390"/>
                  </a:cubicBezTo>
                  <a:cubicBezTo>
                    <a:pt x="598" y="2390"/>
                    <a:pt x="663" y="2378"/>
                    <a:pt x="716" y="2361"/>
                  </a:cubicBezTo>
                  <a:cubicBezTo>
                    <a:pt x="1255" y="2213"/>
                    <a:pt x="1766" y="1952"/>
                    <a:pt x="2129" y="1525"/>
                  </a:cubicBezTo>
                  <a:cubicBezTo>
                    <a:pt x="2240" y="1395"/>
                    <a:pt x="2333" y="1246"/>
                    <a:pt x="2361" y="1070"/>
                  </a:cubicBezTo>
                  <a:cubicBezTo>
                    <a:pt x="2370" y="912"/>
                    <a:pt x="2287" y="717"/>
                    <a:pt x="2129" y="652"/>
                  </a:cubicBezTo>
                  <a:cubicBezTo>
                    <a:pt x="2098" y="642"/>
                    <a:pt x="2066" y="638"/>
                    <a:pt x="2035" y="638"/>
                  </a:cubicBezTo>
                  <a:cubicBezTo>
                    <a:pt x="1885" y="638"/>
                    <a:pt x="1729" y="735"/>
                    <a:pt x="1599" y="819"/>
                  </a:cubicBezTo>
                  <a:cubicBezTo>
                    <a:pt x="1664" y="680"/>
                    <a:pt x="1720" y="540"/>
                    <a:pt x="1710" y="401"/>
                  </a:cubicBezTo>
                  <a:cubicBezTo>
                    <a:pt x="1692" y="252"/>
                    <a:pt x="1599" y="94"/>
                    <a:pt x="1460" y="76"/>
                  </a:cubicBezTo>
                  <a:cubicBezTo>
                    <a:pt x="1444" y="73"/>
                    <a:pt x="1428" y="71"/>
                    <a:pt x="1413" y="71"/>
                  </a:cubicBezTo>
                  <a:cubicBezTo>
                    <a:pt x="1282" y="71"/>
                    <a:pt x="1163" y="172"/>
                    <a:pt x="1088" y="280"/>
                  </a:cubicBezTo>
                  <a:cubicBezTo>
                    <a:pt x="1014" y="410"/>
                    <a:pt x="967" y="550"/>
                    <a:pt x="856" y="661"/>
                  </a:cubicBezTo>
                  <a:cubicBezTo>
                    <a:pt x="856" y="512"/>
                    <a:pt x="846" y="364"/>
                    <a:pt x="791" y="234"/>
                  </a:cubicBezTo>
                  <a:cubicBezTo>
                    <a:pt x="737" y="109"/>
                    <a:pt x="606" y="1"/>
                    <a:pt x="47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50"/>
            <p:cNvSpPr/>
            <p:nvPr/>
          </p:nvSpPr>
          <p:spPr>
            <a:xfrm>
              <a:off x="4748600" y="2708000"/>
              <a:ext cx="58550" cy="60825"/>
            </a:xfrm>
            <a:custGeom>
              <a:rect b="b" l="l" r="r" t="t"/>
              <a:pathLst>
                <a:path extrusionOk="0" h="2433" w="2342">
                  <a:moveTo>
                    <a:pt x="233" y="2282"/>
                  </a:moveTo>
                  <a:lnTo>
                    <a:pt x="233" y="2282"/>
                  </a:lnTo>
                  <a:cubicBezTo>
                    <a:pt x="242" y="2310"/>
                    <a:pt x="251" y="2347"/>
                    <a:pt x="288" y="2375"/>
                  </a:cubicBezTo>
                  <a:cubicBezTo>
                    <a:pt x="261" y="2347"/>
                    <a:pt x="242" y="2310"/>
                    <a:pt x="233" y="2282"/>
                  </a:cubicBezTo>
                  <a:close/>
                  <a:moveTo>
                    <a:pt x="288" y="2375"/>
                  </a:moveTo>
                  <a:lnTo>
                    <a:pt x="288" y="2375"/>
                  </a:lnTo>
                  <a:cubicBezTo>
                    <a:pt x="326" y="2394"/>
                    <a:pt x="353" y="2422"/>
                    <a:pt x="391" y="2422"/>
                  </a:cubicBezTo>
                  <a:cubicBezTo>
                    <a:pt x="363" y="2403"/>
                    <a:pt x="326" y="2394"/>
                    <a:pt x="288" y="2375"/>
                  </a:cubicBezTo>
                  <a:close/>
                  <a:moveTo>
                    <a:pt x="430" y="0"/>
                  </a:moveTo>
                  <a:cubicBezTo>
                    <a:pt x="375" y="0"/>
                    <a:pt x="314" y="25"/>
                    <a:pt x="270" y="62"/>
                  </a:cubicBezTo>
                  <a:cubicBezTo>
                    <a:pt x="205" y="108"/>
                    <a:pt x="158" y="164"/>
                    <a:pt x="130" y="220"/>
                  </a:cubicBezTo>
                  <a:cubicBezTo>
                    <a:pt x="56" y="350"/>
                    <a:pt x="38" y="489"/>
                    <a:pt x="19" y="628"/>
                  </a:cubicBezTo>
                  <a:cubicBezTo>
                    <a:pt x="0" y="907"/>
                    <a:pt x="0" y="1177"/>
                    <a:pt x="28" y="1455"/>
                  </a:cubicBezTo>
                  <a:cubicBezTo>
                    <a:pt x="65" y="1725"/>
                    <a:pt x="121" y="1985"/>
                    <a:pt x="233" y="2254"/>
                  </a:cubicBezTo>
                  <a:cubicBezTo>
                    <a:pt x="140" y="2004"/>
                    <a:pt x="65" y="1734"/>
                    <a:pt x="47" y="1455"/>
                  </a:cubicBezTo>
                  <a:cubicBezTo>
                    <a:pt x="10" y="1186"/>
                    <a:pt x="19" y="907"/>
                    <a:pt x="56" y="638"/>
                  </a:cubicBezTo>
                  <a:cubicBezTo>
                    <a:pt x="65" y="498"/>
                    <a:pt x="103" y="378"/>
                    <a:pt x="158" y="257"/>
                  </a:cubicBezTo>
                  <a:cubicBezTo>
                    <a:pt x="196" y="201"/>
                    <a:pt x="233" y="145"/>
                    <a:pt x="288" y="108"/>
                  </a:cubicBezTo>
                  <a:cubicBezTo>
                    <a:pt x="344" y="71"/>
                    <a:pt x="400" y="62"/>
                    <a:pt x="465" y="62"/>
                  </a:cubicBezTo>
                  <a:cubicBezTo>
                    <a:pt x="521" y="71"/>
                    <a:pt x="576" y="99"/>
                    <a:pt x="623" y="145"/>
                  </a:cubicBezTo>
                  <a:cubicBezTo>
                    <a:pt x="669" y="192"/>
                    <a:pt x="707" y="238"/>
                    <a:pt x="734" y="303"/>
                  </a:cubicBezTo>
                  <a:cubicBezTo>
                    <a:pt x="781" y="424"/>
                    <a:pt x="781" y="563"/>
                    <a:pt x="781" y="703"/>
                  </a:cubicBezTo>
                  <a:lnTo>
                    <a:pt x="781" y="796"/>
                  </a:lnTo>
                  <a:lnTo>
                    <a:pt x="837" y="721"/>
                  </a:lnTo>
                  <a:cubicBezTo>
                    <a:pt x="939" y="610"/>
                    <a:pt x="995" y="471"/>
                    <a:pt x="1069" y="350"/>
                  </a:cubicBezTo>
                  <a:cubicBezTo>
                    <a:pt x="1106" y="294"/>
                    <a:pt x="1152" y="248"/>
                    <a:pt x="1208" y="201"/>
                  </a:cubicBezTo>
                  <a:cubicBezTo>
                    <a:pt x="1264" y="164"/>
                    <a:pt x="1320" y="145"/>
                    <a:pt x="1385" y="145"/>
                  </a:cubicBezTo>
                  <a:cubicBezTo>
                    <a:pt x="1440" y="155"/>
                    <a:pt x="1496" y="192"/>
                    <a:pt x="1533" y="238"/>
                  </a:cubicBezTo>
                  <a:cubicBezTo>
                    <a:pt x="1571" y="285"/>
                    <a:pt x="1589" y="350"/>
                    <a:pt x="1598" y="424"/>
                  </a:cubicBezTo>
                  <a:cubicBezTo>
                    <a:pt x="1617" y="563"/>
                    <a:pt x="1552" y="684"/>
                    <a:pt x="1506" y="824"/>
                  </a:cubicBezTo>
                  <a:lnTo>
                    <a:pt x="1459" y="954"/>
                  </a:lnTo>
                  <a:lnTo>
                    <a:pt x="1580" y="870"/>
                  </a:lnTo>
                  <a:cubicBezTo>
                    <a:pt x="1636" y="824"/>
                    <a:pt x="1701" y="777"/>
                    <a:pt x="1775" y="759"/>
                  </a:cubicBezTo>
                  <a:cubicBezTo>
                    <a:pt x="1837" y="728"/>
                    <a:pt x="1892" y="710"/>
                    <a:pt x="1951" y="710"/>
                  </a:cubicBezTo>
                  <a:cubicBezTo>
                    <a:pt x="1963" y="710"/>
                    <a:pt x="1976" y="711"/>
                    <a:pt x="1989" y="712"/>
                  </a:cubicBezTo>
                  <a:cubicBezTo>
                    <a:pt x="2054" y="712"/>
                    <a:pt x="2128" y="749"/>
                    <a:pt x="2165" y="796"/>
                  </a:cubicBezTo>
                  <a:cubicBezTo>
                    <a:pt x="2221" y="842"/>
                    <a:pt x="2249" y="907"/>
                    <a:pt x="2277" y="982"/>
                  </a:cubicBezTo>
                  <a:cubicBezTo>
                    <a:pt x="2286" y="1047"/>
                    <a:pt x="2286" y="1130"/>
                    <a:pt x="2267" y="1195"/>
                  </a:cubicBezTo>
                  <a:cubicBezTo>
                    <a:pt x="2240" y="1270"/>
                    <a:pt x="2202" y="1335"/>
                    <a:pt x="2174" y="1409"/>
                  </a:cubicBezTo>
                  <a:cubicBezTo>
                    <a:pt x="2128" y="1474"/>
                    <a:pt x="2082" y="1539"/>
                    <a:pt x="2035" y="1595"/>
                  </a:cubicBezTo>
                  <a:cubicBezTo>
                    <a:pt x="1989" y="1650"/>
                    <a:pt x="1924" y="1706"/>
                    <a:pt x="1868" y="1771"/>
                  </a:cubicBezTo>
                  <a:cubicBezTo>
                    <a:pt x="1636" y="1976"/>
                    <a:pt x="1366" y="2152"/>
                    <a:pt x="1078" y="2264"/>
                  </a:cubicBezTo>
                  <a:cubicBezTo>
                    <a:pt x="930" y="2329"/>
                    <a:pt x="790" y="2375"/>
                    <a:pt x="623" y="2422"/>
                  </a:cubicBezTo>
                  <a:cubicBezTo>
                    <a:pt x="772" y="2384"/>
                    <a:pt x="930" y="2338"/>
                    <a:pt x="1078" y="2273"/>
                  </a:cubicBezTo>
                  <a:cubicBezTo>
                    <a:pt x="1366" y="2161"/>
                    <a:pt x="1645" y="2013"/>
                    <a:pt x="1896" y="1790"/>
                  </a:cubicBezTo>
                  <a:cubicBezTo>
                    <a:pt x="1951" y="1734"/>
                    <a:pt x="2007" y="1688"/>
                    <a:pt x="2063" y="1623"/>
                  </a:cubicBezTo>
                  <a:cubicBezTo>
                    <a:pt x="2128" y="1567"/>
                    <a:pt x="2174" y="1511"/>
                    <a:pt x="2221" y="1437"/>
                  </a:cubicBezTo>
                  <a:cubicBezTo>
                    <a:pt x="2240" y="1325"/>
                    <a:pt x="2286" y="1242"/>
                    <a:pt x="2314" y="1177"/>
                  </a:cubicBezTo>
                  <a:cubicBezTo>
                    <a:pt x="2332" y="1093"/>
                    <a:pt x="2342" y="1009"/>
                    <a:pt x="2332" y="926"/>
                  </a:cubicBezTo>
                  <a:cubicBezTo>
                    <a:pt x="2323" y="851"/>
                    <a:pt x="2286" y="768"/>
                    <a:pt x="2230" y="712"/>
                  </a:cubicBezTo>
                  <a:cubicBezTo>
                    <a:pt x="2174" y="647"/>
                    <a:pt x="2091" y="610"/>
                    <a:pt x="1998" y="610"/>
                  </a:cubicBezTo>
                  <a:cubicBezTo>
                    <a:pt x="1905" y="610"/>
                    <a:pt x="1821" y="628"/>
                    <a:pt x="1756" y="666"/>
                  </a:cubicBezTo>
                  <a:cubicBezTo>
                    <a:pt x="1719" y="675"/>
                    <a:pt x="1682" y="694"/>
                    <a:pt x="1645" y="721"/>
                  </a:cubicBezTo>
                  <a:cubicBezTo>
                    <a:pt x="1663" y="684"/>
                    <a:pt x="1673" y="666"/>
                    <a:pt x="1682" y="628"/>
                  </a:cubicBezTo>
                  <a:cubicBezTo>
                    <a:pt x="1710" y="563"/>
                    <a:pt x="1719" y="480"/>
                    <a:pt x="1710" y="396"/>
                  </a:cubicBezTo>
                  <a:cubicBezTo>
                    <a:pt x="1691" y="313"/>
                    <a:pt x="1673" y="238"/>
                    <a:pt x="1626" y="173"/>
                  </a:cubicBezTo>
                  <a:cubicBezTo>
                    <a:pt x="1580" y="108"/>
                    <a:pt x="1496" y="62"/>
                    <a:pt x="1413" y="52"/>
                  </a:cubicBezTo>
                  <a:cubicBezTo>
                    <a:pt x="1399" y="49"/>
                    <a:pt x="1385" y="48"/>
                    <a:pt x="1371" y="48"/>
                  </a:cubicBezTo>
                  <a:cubicBezTo>
                    <a:pt x="1306" y="48"/>
                    <a:pt x="1234" y="79"/>
                    <a:pt x="1180" y="117"/>
                  </a:cubicBezTo>
                  <a:cubicBezTo>
                    <a:pt x="1115" y="164"/>
                    <a:pt x="1069" y="220"/>
                    <a:pt x="1022" y="294"/>
                  </a:cubicBezTo>
                  <a:cubicBezTo>
                    <a:pt x="967" y="396"/>
                    <a:pt x="920" y="498"/>
                    <a:pt x="855" y="582"/>
                  </a:cubicBezTo>
                  <a:cubicBezTo>
                    <a:pt x="846" y="480"/>
                    <a:pt x="837" y="378"/>
                    <a:pt x="799" y="266"/>
                  </a:cubicBezTo>
                  <a:cubicBezTo>
                    <a:pt x="772" y="201"/>
                    <a:pt x="734" y="145"/>
                    <a:pt x="669" y="99"/>
                  </a:cubicBezTo>
                  <a:cubicBezTo>
                    <a:pt x="614" y="52"/>
                    <a:pt x="549" y="15"/>
                    <a:pt x="474" y="6"/>
                  </a:cubicBezTo>
                  <a:cubicBezTo>
                    <a:pt x="460" y="2"/>
                    <a:pt x="446" y="0"/>
                    <a:pt x="430" y="0"/>
                  </a:cubicBezTo>
                  <a:close/>
                  <a:moveTo>
                    <a:pt x="623" y="2422"/>
                  </a:moveTo>
                  <a:lnTo>
                    <a:pt x="623" y="2422"/>
                  </a:lnTo>
                  <a:cubicBezTo>
                    <a:pt x="576" y="2427"/>
                    <a:pt x="533" y="2432"/>
                    <a:pt x="490" y="2432"/>
                  </a:cubicBezTo>
                  <a:lnTo>
                    <a:pt x="490" y="2432"/>
                  </a:lnTo>
                  <a:cubicBezTo>
                    <a:pt x="458" y="2432"/>
                    <a:pt x="424" y="2429"/>
                    <a:pt x="391" y="2422"/>
                  </a:cubicBezTo>
                  <a:lnTo>
                    <a:pt x="391" y="2422"/>
                  </a:lnTo>
                  <a:cubicBezTo>
                    <a:pt x="422" y="2429"/>
                    <a:pt x="453" y="2432"/>
                    <a:pt x="486" y="2432"/>
                  </a:cubicBezTo>
                  <a:cubicBezTo>
                    <a:pt x="487" y="2432"/>
                    <a:pt x="489" y="2432"/>
                    <a:pt x="490" y="2432"/>
                  </a:cubicBezTo>
                  <a:lnTo>
                    <a:pt x="490" y="2432"/>
                  </a:lnTo>
                  <a:cubicBezTo>
                    <a:pt x="492" y="2432"/>
                    <a:pt x="494" y="2432"/>
                    <a:pt x="495" y="2432"/>
                  </a:cubicBezTo>
                  <a:cubicBezTo>
                    <a:pt x="542" y="2432"/>
                    <a:pt x="585" y="2427"/>
                    <a:pt x="623" y="242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50"/>
            <p:cNvSpPr/>
            <p:nvPr/>
          </p:nvSpPr>
          <p:spPr>
            <a:xfrm>
              <a:off x="4756500" y="2724175"/>
              <a:ext cx="12325" cy="42050"/>
            </a:xfrm>
            <a:custGeom>
              <a:rect b="b" l="l" r="r" t="t"/>
              <a:pathLst>
                <a:path extrusionOk="0" h="1682" w="493">
                  <a:moveTo>
                    <a:pt x="493" y="0"/>
                  </a:moveTo>
                  <a:cubicBezTo>
                    <a:pt x="446" y="149"/>
                    <a:pt x="400" y="297"/>
                    <a:pt x="372" y="427"/>
                  </a:cubicBezTo>
                  <a:lnTo>
                    <a:pt x="251" y="846"/>
                  </a:lnTo>
                  <a:lnTo>
                    <a:pt x="140" y="1264"/>
                  </a:lnTo>
                  <a:lnTo>
                    <a:pt x="65" y="1468"/>
                  </a:lnTo>
                  <a:cubicBezTo>
                    <a:pt x="56" y="1542"/>
                    <a:pt x="19" y="1607"/>
                    <a:pt x="0" y="1682"/>
                  </a:cubicBezTo>
                  <a:cubicBezTo>
                    <a:pt x="75" y="1552"/>
                    <a:pt x="121" y="1412"/>
                    <a:pt x="168" y="1273"/>
                  </a:cubicBezTo>
                  <a:cubicBezTo>
                    <a:pt x="214" y="1134"/>
                    <a:pt x="260" y="994"/>
                    <a:pt x="298" y="855"/>
                  </a:cubicBezTo>
                  <a:lnTo>
                    <a:pt x="400" y="437"/>
                  </a:lnTo>
                  <a:cubicBezTo>
                    <a:pt x="437" y="297"/>
                    <a:pt x="474" y="149"/>
                    <a:pt x="4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50"/>
            <p:cNvSpPr/>
            <p:nvPr/>
          </p:nvSpPr>
          <p:spPr>
            <a:xfrm>
              <a:off x="4757900" y="2728575"/>
              <a:ext cx="29275" cy="38575"/>
            </a:xfrm>
            <a:custGeom>
              <a:rect b="b" l="l" r="r" t="t"/>
              <a:pathLst>
                <a:path extrusionOk="0" h="1543" w="1171">
                  <a:moveTo>
                    <a:pt x="1171" y="1"/>
                  </a:moveTo>
                  <a:lnTo>
                    <a:pt x="1171" y="1"/>
                  </a:lnTo>
                  <a:cubicBezTo>
                    <a:pt x="1059" y="121"/>
                    <a:pt x="948" y="251"/>
                    <a:pt x="855" y="372"/>
                  </a:cubicBezTo>
                  <a:cubicBezTo>
                    <a:pt x="753" y="502"/>
                    <a:pt x="660" y="632"/>
                    <a:pt x="558" y="753"/>
                  </a:cubicBezTo>
                  <a:cubicBezTo>
                    <a:pt x="465" y="883"/>
                    <a:pt x="362" y="1013"/>
                    <a:pt x="269" y="1143"/>
                  </a:cubicBezTo>
                  <a:cubicBezTo>
                    <a:pt x="177" y="1264"/>
                    <a:pt x="84" y="1404"/>
                    <a:pt x="0" y="1543"/>
                  </a:cubicBezTo>
                  <a:cubicBezTo>
                    <a:pt x="47" y="1478"/>
                    <a:pt x="93" y="1404"/>
                    <a:pt x="139" y="1348"/>
                  </a:cubicBezTo>
                  <a:cubicBezTo>
                    <a:pt x="186" y="1292"/>
                    <a:pt x="242" y="1218"/>
                    <a:pt x="288" y="1162"/>
                  </a:cubicBezTo>
                  <a:lnTo>
                    <a:pt x="595" y="781"/>
                  </a:lnTo>
                  <a:lnTo>
                    <a:pt x="883" y="400"/>
                  </a:lnTo>
                  <a:cubicBezTo>
                    <a:pt x="985" y="261"/>
                    <a:pt x="1078" y="131"/>
                    <a:pt x="11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50"/>
            <p:cNvSpPr/>
            <p:nvPr/>
          </p:nvSpPr>
          <p:spPr>
            <a:xfrm>
              <a:off x="4763000" y="2740650"/>
              <a:ext cx="3500" cy="11875"/>
            </a:xfrm>
            <a:custGeom>
              <a:rect b="b" l="l" r="r" t="t"/>
              <a:pathLst>
                <a:path extrusionOk="0" h="475" w="140">
                  <a:moveTo>
                    <a:pt x="140" y="1"/>
                  </a:moveTo>
                  <a:lnTo>
                    <a:pt x="140" y="1"/>
                  </a:lnTo>
                  <a:cubicBezTo>
                    <a:pt x="112" y="75"/>
                    <a:pt x="84" y="159"/>
                    <a:pt x="65" y="242"/>
                  </a:cubicBezTo>
                  <a:cubicBezTo>
                    <a:pt x="47" y="270"/>
                    <a:pt x="38" y="326"/>
                    <a:pt x="28" y="354"/>
                  </a:cubicBezTo>
                  <a:cubicBezTo>
                    <a:pt x="19" y="391"/>
                    <a:pt x="19" y="428"/>
                    <a:pt x="0" y="475"/>
                  </a:cubicBezTo>
                  <a:cubicBezTo>
                    <a:pt x="28" y="437"/>
                    <a:pt x="47" y="391"/>
                    <a:pt x="65" y="354"/>
                  </a:cubicBezTo>
                  <a:cubicBezTo>
                    <a:pt x="75" y="326"/>
                    <a:pt x="84" y="270"/>
                    <a:pt x="93" y="242"/>
                  </a:cubicBezTo>
                  <a:cubicBezTo>
                    <a:pt x="121" y="159"/>
                    <a:pt x="140" y="75"/>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50"/>
            <p:cNvSpPr/>
            <p:nvPr/>
          </p:nvSpPr>
          <p:spPr>
            <a:xfrm>
              <a:off x="4767650" y="2736475"/>
              <a:ext cx="1175" cy="7700"/>
            </a:xfrm>
            <a:custGeom>
              <a:rect b="b" l="l" r="r" t="t"/>
              <a:pathLst>
                <a:path extrusionOk="0" h="308" w="47">
                  <a:moveTo>
                    <a:pt x="37" y="0"/>
                  </a:moveTo>
                  <a:cubicBezTo>
                    <a:pt x="19" y="47"/>
                    <a:pt x="19" y="93"/>
                    <a:pt x="28" y="149"/>
                  </a:cubicBezTo>
                  <a:cubicBezTo>
                    <a:pt x="19" y="177"/>
                    <a:pt x="19" y="196"/>
                    <a:pt x="19" y="223"/>
                  </a:cubicBezTo>
                  <a:cubicBezTo>
                    <a:pt x="0" y="261"/>
                    <a:pt x="0" y="279"/>
                    <a:pt x="0" y="307"/>
                  </a:cubicBezTo>
                  <a:lnTo>
                    <a:pt x="37" y="233"/>
                  </a:lnTo>
                  <a:cubicBezTo>
                    <a:pt x="37" y="196"/>
                    <a:pt x="47" y="177"/>
                    <a:pt x="47" y="149"/>
                  </a:cubicBezTo>
                  <a:cubicBezTo>
                    <a:pt x="47" y="103"/>
                    <a:pt x="47" y="47"/>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50"/>
            <p:cNvSpPr/>
            <p:nvPr/>
          </p:nvSpPr>
          <p:spPr>
            <a:xfrm>
              <a:off x="4767650" y="2737400"/>
              <a:ext cx="4675" cy="10475"/>
            </a:xfrm>
            <a:custGeom>
              <a:rect b="b" l="l" r="r" t="t"/>
              <a:pathLst>
                <a:path extrusionOk="0" h="419" w="187">
                  <a:moveTo>
                    <a:pt x="186" y="1"/>
                  </a:moveTo>
                  <a:cubicBezTo>
                    <a:pt x="158" y="56"/>
                    <a:pt x="121" y="131"/>
                    <a:pt x="84" y="196"/>
                  </a:cubicBezTo>
                  <a:cubicBezTo>
                    <a:pt x="47" y="261"/>
                    <a:pt x="28" y="344"/>
                    <a:pt x="0" y="419"/>
                  </a:cubicBezTo>
                  <a:cubicBezTo>
                    <a:pt x="37" y="391"/>
                    <a:pt x="47" y="354"/>
                    <a:pt x="75" y="326"/>
                  </a:cubicBezTo>
                  <a:cubicBezTo>
                    <a:pt x="84" y="289"/>
                    <a:pt x="112" y="251"/>
                    <a:pt x="121" y="214"/>
                  </a:cubicBezTo>
                  <a:cubicBezTo>
                    <a:pt x="158" y="149"/>
                    <a:pt x="177" y="84"/>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50"/>
            <p:cNvSpPr/>
            <p:nvPr/>
          </p:nvSpPr>
          <p:spPr>
            <a:xfrm>
              <a:off x="4762300" y="2751575"/>
              <a:ext cx="3750" cy="6525"/>
            </a:xfrm>
            <a:custGeom>
              <a:rect b="b" l="l" r="r" t="t"/>
              <a:pathLst>
                <a:path extrusionOk="0" h="261" w="150">
                  <a:moveTo>
                    <a:pt x="149" y="0"/>
                  </a:moveTo>
                  <a:lnTo>
                    <a:pt x="149" y="0"/>
                  </a:lnTo>
                  <a:cubicBezTo>
                    <a:pt x="103" y="38"/>
                    <a:pt x="75" y="65"/>
                    <a:pt x="56" y="121"/>
                  </a:cubicBezTo>
                  <a:cubicBezTo>
                    <a:pt x="28" y="168"/>
                    <a:pt x="10" y="214"/>
                    <a:pt x="1" y="261"/>
                  </a:cubicBezTo>
                  <a:cubicBezTo>
                    <a:pt x="28" y="223"/>
                    <a:pt x="66" y="186"/>
                    <a:pt x="93" y="140"/>
                  </a:cubicBezTo>
                  <a:cubicBezTo>
                    <a:pt x="112" y="93"/>
                    <a:pt x="140"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50"/>
            <p:cNvSpPr/>
            <p:nvPr/>
          </p:nvSpPr>
          <p:spPr>
            <a:xfrm>
              <a:off x="4784375" y="2716500"/>
              <a:ext cx="1875" cy="10700"/>
            </a:xfrm>
            <a:custGeom>
              <a:rect b="b" l="l" r="r" t="t"/>
              <a:pathLst>
                <a:path extrusionOk="0" h="428" w="75">
                  <a:moveTo>
                    <a:pt x="75" y="0"/>
                  </a:moveTo>
                  <a:lnTo>
                    <a:pt x="75" y="0"/>
                  </a:lnTo>
                  <a:cubicBezTo>
                    <a:pt x="47" y="66"/>
                    <a:pt x="28" y="140"/>
                    <a:pt x="47" y="223"/>
                  </a:cubicBezTo>
                  <a:cubicBezTo>
                    <a:pt x="28" y="251"/>
                    <a:pt x="19" y="288"/>
                    <a:pt x="19" y="326"/>
                  </a:cubicBezTo>
                  <a:cubicBezTo>
                    <a:pt x="9" y="354"/>
                    <a:pt x="9" y="391"/>
                    <a:pt x="0" y="428"/>
                  </a:cubicBezTo>
                  <a:cubicBezTo>
                    <a:pt x="19" y="391"/>
                    <a:pt x="28" y="354"/>
                    <a:pt x="47" y="326"/>
                  </a:cubicBezTo>
                  <a:cubicBezTo>
                    <a:pt x="56" y="288"/>
                    <a:pt x="56" y="251"/>
                    <a:pt x="65" y="223"/>
                  </a:cubicBezTo>
                  <a:cubicBezTo>
                    <a:pt x="75" y="149"/>
                    <a:pt x="75" y="6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50"/>
            <p:cNvSpPr/>
            <p:nvPr/>
          </p:nvSpPr>
          <p:spPr>
            <a:xfrm>
              <a:off x="4781125" y="2723225"/>
              <a:ext cx="2100" cy="7475"/>
            </a:xfrm>
            <a:custGeom>
              <a:rect b="b" l="l" r="r" t="t"/>
              <a:pathLst>
                <a:path extrusionOk="0" h="299" w="84">
                  <a:moveTo>
                    <a:pt x="65" y="1"/>
                  </a:moveTo>
                  <a:cubicBezTo>
                    <a:pt x="47" y="38"/>
                    <a:pt x="37" y="94"/>
                    <a:pt x="19" y="150"/>
                  </a:cubicBezTo>
                  <a:cubicBezTo>
                    <a:pt x="9" y="205"/>
                    <a:pt x="9" y="252"/>
                    <a:pt x="0" y="298"/>
                  </a:cubicBezTo>
                  <a:cubicBezTo>
                    <a:pt x="19" y="280"/>
                    <a:pt x="37" y="252"/>
                    <a:pt x="47" y="233"/>
                  </a:cubicBezTo>
                  <a:cubicBezTo>
                    <a:pt x="56" y="205"/>
                    <a:pt x="65" y="187"/>
                    <a:pt x="65" y="159"/>
                  </a:cubicBezTo>
                  <a:cubicBezTo>
                    <a:pt x="84" y="122"/>
                    <a:pt x="84" y="103"/>
                    <a:pt x="84" y="75"/>
                  </a:cubicBezTo>
                  <a:cubicBezTo>
                    <a:pt x="84" y="38"/>
                    <a:pt x="84" y="19"/>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50"/>
            <p:cNvSpPr/>
            <p:nvPr/>
          </p:nvSpPr>
          <p:spPr>
            <a:xfrm>
              <a:off x="4783200" y="2715100"/>
              <a:ext cx="1200" cy="4200"/>
            </a:xfrm>
            <a:custGeom>
              <a:rect b="b" l="l" r="r" t="t"/>
              <a:pathLst>
                <a:path extrusionOk="0" h="168" w="48">
                  <a:moveTo>
                    <a:pt x="19" y="1"/>
                  </a:moveTo>
                  <a:cubicBezTo>
                    <a:pt x="10" y="19"/>
                    <a:pt x="10" y="56"/>
                    <a:pt x="1" y="75"/>
                  </a:cubicBezTo>
                  <a:lnTo>
                    <a:pt x="1" y="122"/>
                  </a:lnTo>
                  <a:cubicBezTo>
                    <a:pt x="10" y="140"/>
                    <a:pt x="10" y="159"/>
                    <a:pt x="10" y="168"/>
                  </a:cubicBezTo>
                  <a:cubicBezTo>
                    <a:pt x="29" y="149"/>
                    <a:pt x="47" y="122"/>
                    <a:pt x="47" y="94"/>
                  </a:cubicBezTo>
                  <a:lnTo>
                    <a:pt x="47" y="47"/>
                  </a:lnTo>
                  <a:cubicBezTo>
                    <a:pt x="47" y="19"/>
                    <a:pt x="29" y="10"/>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50"/>
            <p:cNvSpPr/>
            <p:nvPr/>
          </p:nvSpPr>
          <p:spPr>
            <a:xfrm>
              <a:off x="4801100" y="2729750"/>
              <a:ext cx="2575" cy="9775"/>
            </a:xfrm>
            <a:custGeom>
              <a:rect b="b" l="l" r="r" t="t"/>
              <a:pathLst>
                <a:path extrusionOk="0" h="391" w="103">
                  <a:moveTo>
                    <a:pt x="28" y="0"/>
                  </a:moveTo>
                  <a:lnTo>
                    <a:pt x="28" y="0"/>
                  </a:lnTo>
                  <a:cubicBezTo>
                    <a:pt x="56" y="65"/>
                    <a:pt x="74" y="121"/>
                    <a:pt x="74" y="204"/>
                  </a:cubicBezTo>
                  <a:cubicBezTo>
                    <a:pt x="74" y="232"/>
                    <a:pt x="56" y="260"/>
                    <a:pt x="47" y="297"/>
                  </a:cubicBezTo>
                  <a:cubicBezTo>
                    <a:pt x="37" y="307"/>
                    <a:pt x="37" y="325"/>
                    <a:pt x="28" y="344"/>
                  </a:cubicBezTo>
                  <a:cubicBezTo>
                    <a:pt x="9" y="353"/>
                    <a:pt x="0" y="372"/>
                    <a:pt x="0" y="390"/>
                  </a:cubicBezTo>
                  <a:lnTo>
                    <a:pt x="37" y="353"/>
                  </a:lnTo>
                  <a:cubicBezTo>
                    <a:pt x="47" y="344"/>
                    <a:pt x="56" y="316"/>
                    <a:pt x="65" y="307"/>
                  </a:cubicBezTo>
                  <a:cubicBezTo>
                    <a:pt x="84" y="269"/>
                    <a:pt x="102" y="232"/>
                    <a:pt x="102" y="204"/>
                  </a:cubicBezTo>
                  <a:cubicBezTo>
                    <a:pt x="102" y="158"/>
                    <a:pt x="102" y="121"/>
                    <a:pt x="93" y="84"/>
                  </a:cubicBezTo>
                  <a:cubicBezTo>
                    <a:pt x="84" y="47"/>
                    <a:pt x="56" y="28"/>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50"/>
            <p:cNvSpPr/>
            <p:nvPr/>
          </p:nvSpPr>
          <p:spPr>
            <a:xfrm>
              <a:off x="4795975" y="2735550"/>
              <a:ext cx="5150" cy="7925"/>
            </a:xfrm>
            <a:custGeom>
              <a:rect b="b" l="l" r="r" t="t"/>
              <a:pathLst>
                <a:path extrusionOk="0" h="317" w="206">
                  <a:moveTo>
                    <a:pt x="205" y="0"/>
                  </a:moveTo>
                  <a:lnTo>
                    <a:pt x="140" y="75"/>
                  </a:lnTo>
                  <a:cubicBezTo>
                    <a:pt x="122" y="93"/>
                    <a:pt x="103" y="130"/>
                    <a:pt x="94" y="158"/>
                  </a:cubicBezTo>
                  <a:lnTo>
                    <a:pt x="47" y="233"/>
                  </a:lnTo>
                  <a:cubicBezTo>
                    <a:pt x="29" y="260"/>
                    <a:pt x="19" y="298"/>
                    <a:pt x="1" y="316"/>
                  </a:cubicBezTo>
                  <a:cubicBezTo>
                    <a:pt x="29" y="307"/>
                    <a:pt x="56" y="279"/>
                    <a:pt x="75" y="260"/>
                  </a:cubicBezTo>
                  <a:cubicBezTo>
                    <a:pt x="103" y="233"/>
                    <a:pt x="122" y="205"/>
                    <a:pt x="140" y="177"/>
                  </a:cubicBezTo>
                  <a:cubicBezTo>
                    <a:pt x="168" y="130"/>
                    <a:pt x="196" y="7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50"/>
            <p:cNvSpPr/>
            <p:nvPr/>
          </p:nvSpPr>
          <p:spPr>
            <a:xfrm>
              <a:off x="4793900" y="2742525"/>
              <a:ext cx="6275" cy="6275"/>
            </a:xfrm>
            <a:custGeom>
              <a:rect b="b" l="l" r="r" t="t"/>
              <a:pathLst>
                <a:path extrusionOk="0" h="251" w="251">
                  <a:moveTo>
                    <a:pt x="251" y="0"/>
                  </a:moveTo>
                  <a:lnTo>
                    <a:pt x="251" y="0"/>
                  </a:lnTo>
                  <a:cubicBezTo>
                    <a:pt x="205" y="37"/>
                    <a:pt x="158" y="74"/>
                    <a:pt x="112" y="121"/>
                  </a:cubicBezTo>
                  <a:cubicBezTo>
                    <a:pt x="84" y="167"/>
                    <a:pt x="47" y="204"/>
                    <a:pt x="0" y="251"/>
                  </a:cubicBezTo>
                  <a:cubicBezTo>
                    <a:pt x="37" y="251"/>
                    <a:pt x="56" y="223"/>
                    <a:pt x="84" y="214"/>
                  </a:cubicBezTo>
                  <a:cubicBezTo>
                    <a:pt x="102" y="204"/>
                    <a:pt x="121" y="177"/>
                    <a:pt x="149" y="158"/>
                  </a:cubicBezTo>
                  <a:cubicBezTo>
                    <a:pt x="177" y="130"/>
                    <a:pt x="195" y="112"/>
                    <a:pt x="205" y="84"/>
                  </a:cubicBezTo>
                  <a:cubicBezTo>
                    <a:pt x="232" y="65"/>
                    <a:pt x="242" y="28"/>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50"/>
            <p:cNvSpPr/>
            <p:nvPr/>
          </p:nvSpPr>
          <p:spPr>
            <a:xfrm>
              <a:off x="4796450" y="2734375"/>
              <a:ext cx="3050" cy="5375"/>
            </a:xfrm>
            <a:custGeom>
              <a:rect b="b" l="l" r="r" t="t"/>
              <a:pathLst>
                <a:path extrusionOk="0" h="215" w="122">
                  <a:moveTo>
                    <a:pt x="121" y="1"/>
                  </a:moveTo>
                  <a:lnTo>
                    <a:pt x="47" y="103"/>
                  </a:lnTo>
                  <a:cubicBezTo>
                    <a:pt x="37" y="140"/>
                    <a:pt x="10" y="177"/>
                    <a:pt x="0" y="215"/>
                  </a:cubicBezTo>
                  <a:cubicBezTo>
                    <a:pt x="47" y="187"/>
                    <a:pt x="75" y="150"/>
                    <a:pt x="93" y="122"/>
                  </a:cubicBezTo>
                  <a:cubicBezTo>
                    <a:pt x="103" y="94"/>
                    <a:pt x="121" y="84"/>
                    <a:pt x="121" y="57"/>
                  </a:cubicBezTo>
                  <a:lnTo>
                    <a:pt x="12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50"/>
            <p:cNvSpPr/>
            <p:nvPr/>
          </p:nvSpPr>
          <p:spPr>
            <a:xfrm>
              <a:off x="4761825" y="2763875"/>
              <a:ext cx="8875" cy="2350"/>
            </a:xfrm>
            <a:custGeom>
              <a:rect b="b" l="l" r="r" t="t"/>
              <a:pathLst>
                <a:path extrusionOk="0" h="94" w="355">
                  <a:moveTo>
                    <a:pt x="354" y="1"/>
                  </a:moveTo>
                  <a:lnTo>
                    <a:pt x="178" y="29"/>
                  </a:lnTo>
                  <a:cubicBezTo>
                    <a:pt x="122" y="47"/>
                    <a:pt x="66" y="57"/>
                    <a:pt x="1" y="75"/>
                  </a:cubicBezTo>
                  <a:cubicBezTo>
                    <a:pt x="29" y="75"/>
                    <a:pt x="66" y="75"/>
                    <a:pt x="94" y="94"/>
                  </a:cubicBezTo>
                  <a:cubicBezTo>
                    <a:pt x="131" y="94"/>
                    <a:pt x="159" y="94"/>
                    <a:pt x="187" y="75"/>
                  </a:cubicBezTo>
                  <a:cubicBezTo>
                    <a:pt x="243" y="66"/>
                    <a:pt x="308" y="47"/>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50"/>
            <p:cNvSpPr/>
            <p:nvPr/>
          </p:nvSpPr>
          <p:spPr>
            <a:xfrm>
              <a:off x="4764625" y="2760875"/>
              <a:ext cx="6300" cy="2500"/>
            </a:xfrm>
            <a:custGeom>
              <a:rect b="b" l="l" r="r" t="t"/>
              <a:pathLst>
                <a:path extrusionOk="0" h="100" w="252">
                  <a:moveTo>
                    <a:pt x="251" y="0"/>
                  </a:moveTo>
                  <a:lnTo>
                    <a:pt x="251" y="0"/>
                  </a:lnTo>
                  <a:cubicBezTo>
                    <a:pt x="233" y="9"/>
                    <a:pt x="205" y="9"/>
                    <a:pt x="186" y="28"/>
                  </a:cubicBezTo>
                  <a:cubicBezTo>
                    <a:pt x="168" y="37"/>
                    <a:pt x="149" y="37"/>
                    <a:pt x="121" y="46"/>
                  </a:cubicBezTo>
                  <a:cubicBezTo>
                    <a:pt x="75" y="56"/>
                    <a:pt x="47" y="84"/>
                    <a:pt x="0" y="93"/>
                  </a:cubicBezTo>
                  <a:cubicBezTo>
                    <a:pt x="10" y="98"/>
                    <a:pt x="21" y="100"/>
                    <a:pt x="33" y="100"/>
                  </a:cubicBezTo>
                  <a:cubicBezTo>
                    <a:pt x="45" y="100"/>
                    <a:pt x="56" y="98"/>
                    <a:pt x="66" y="93"/>
                  </a:cubicBezTo>
                  <a:cubicBezTo>
                    <a:pt x="84" y="93"/>
                    <a:pt x="112" y="93"/>
                    <a:pt x="131" y="84"/>
                  </a:cubicBezTo>
                  <a:cubicBezTo>
                    <a:pt x="186" y="56"/>
                    <a:pt x="214" y="37"/>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50"/>
            <p:cNvSpPr/>
            <p:nvPr/>
          </p:nvSpPr>
          <p:spPr>
            <a:xfrm>
              <a:off x="4766475" y="2755050"/>
              <a:ext cx="4450" cy="5375"/>
            </a:xfrm>
            <a:custGeom>
              <a:rect b="b" l="l" r="r" t="t"/>
              <a:pathLst>
                <a:path extrusionOk="0" h="215" w="178">
                  <a:moveTo>
                    <a:pt x="177" y="1"/>
                  </a:moveTo>
                  <a:lnTo>
                    <a:pt x="177" y="1"/>
                  </a:lnTo>
                  <a:cubicBezTo>
                    <a:pt x="131" y="29"/>
                    <a:pt x="112" y="56"/>
                    <a:pt x="75" y="94"/>
                  </a:cubicBezTo>
                  <a:cubicBezTo>
                    <a:pt x="47" y="131"/>
                    <a:pt x="29" y="168"/>
                    <a:pt x="1" y="214"/>
                  </a:cubicBezTo>
                  <a:cubicBezTo>
                    <a:pt x="38" y="187"/>
                    <a:pt x="75" y="149"/>
                    <a:pt x="94" y="131"/>
                  </a:cubicBezTo>
                  <a:cubicBezTo>
                    <a:pt x="122" y="103"/>
                    <a:pt x="131" y="94"/>
                    <a:pt x="140" y="75"/>
                  </a:cubicBezTo>
                  <a:cubicBezTo>
                    <a:pt x="159" y="47"/>
                    <a:pt x="177" y="2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50"/>
            <p:cNvSpPr/>
            <p:nvPr/>
          </p:nvSpPr>
          <p:spPr>
            <a:xfrm>
              <a:off x="4770425" y="2756225"/>
              <a:ext cx="5150" cy="3275"/>
            </a:xfrm>
            <a:custGeom>
              <a:rect b="b" l="l" r="r" t="t"/>
              <a:pathLst>
                <a:path extrusionOk="0" h="131" w="206">
                  <a:moveTo>
                    <a:pt x="205" y="0"/>
                  </a:moveTo>
                  <a:lnTo>
                    <a:pt x="205" y="0"/>
                  </a:lnTo>
                  <a:cubicBezTo>
                    <a:pt x="159" y="9"/>
                    <a:pt x="122" y="19"/>
                    <a:pt x="94" y="47"/>
                  </a:cubicBezTo>
                  <a:cubicBezTo>
                    <a:pt x="57" y="75"/>
                    <a:pt x="19" y="93"/>
                    <a:pt x="1" y="130"/>
                  </a:cubicBezTo>
                  <a:cubicBezTo>
                    <a:pt x="47" y="112"/>
                    <a:pt x="75" y="102"/>
                    <a:pt x="112" y="84"/>
                  </a:cubicBezTo>
                  <a:cubicBezTo>
                    <a:pt x="149" y="56"/>
                    <a:pt x="187" y="3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50"/>
            <p:cNvSpPr/>
            <p:nvPr/>
          </p:nvSpPr>
          <p:spPr>
            <a:xfrm>
              <a:off x="4773225" y="2758075"/>
              <a:ext cx="6525" cy="4200"/>
            </a:xfrm>
            <a:custGeom>
              <a:rect b="b" l="l" r="r" t="t"/>
              <a:pathLst>
                <a:path extrusionOk="0" h="168" w="261">
                  <a:moveTo>
                    <a:pt x="260" y="1"/>
                  </a:moveTo>
                  <a:lnTo>
                    <a:pt x="121" y="66"/>
                  </a:lnTo>
                  <a:cubicBezTo>
                    <a:pt x="84" y="103"/>
                    <a:pt x="37" y="121"/>
                    <a:pt x="0" y="168"/>
                  </a:cubicBezTo>
                  <a:cubicBezTo>
                    <a:pt x="56" y="158"/>
                    <a:pt x="102" y="140"/>
                    <a:pt x="140" y="103"/>
                  </a:cubicBezTo>
                  <a:cubicBezTo>
                    <a:pt x="177" y="66"/>
                    <a:pt x="223"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50"/>
            <p:cNvSpPr/>
            <p:nvPr/>
          </p:nvSpPr>
          <p:spPr>
            <a:xfrm>
              <a:off x="4750925" y="2710925"/>
              <a:ext cx="4900" cy="8850"/>
            </a:xfrm>
            <a:custGeom>
              <a:rect b="b" l="l" r="r" t="t"/>
              <a:pathLst>
                <a:path extrusionOk="0" h="354" w="196">
                  <a:moveTo>
                    <a:pt x="195" y="0"/>
                  </a:moveTo>
                  <a:lnTo>
                    <a:pt x="195" y="0"/>
                  </a:lnTo>
                  <a:cubicBezTo>
                    <a:pt x="158" y="28"/>
                    <a:pt x="140" y="47"/>
                    <a:pt x="112" y="66"/>
                  </a:cubicBezTo>
                  <a:cubicBezTo>
                    <a:pt x="93" y="93"/>
                    <a:pt x="84" y="121"/>
                    <a:pt x="56" y="149"/>
                  </a:cubicBezTo>
                  <a:cubicBezTo>
                    <a:pt x="19" y="214"/>
                    <a:pt x="0" y="279"/>
                    <a:pt x="10" y="354"/>
                  </a:cubicBezTo>
                  <a:cubicBezTo>
                    <a:pt x="19" y="316"/>
                    <a:pt x="37" y="289"/>
                    <a:pt x="47" y="261"/>
                  </a:cubicBezTo>
                  <a:cubicBezTo>
                    <a:pt x="56" y="233"/>
                    <a:pt x="84" y="196"/>
                    <a:pt x="93" y="177"/>
                  </a:cubicBezTo>
                  <a:lnTo>
                    <a:pt x="19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50"/>
            <p:cNvSpPr/>
            <p:nvPr/>
          </p:nvSpPr>
          <p:spPr>
            <a:xfrm>
              <a:off x="4752075" y="2715100"/>
              <a:ext cx="3275" cy="8150"/>
            </a:xfrm>
            <a:custGeom>
              <a:rect b="b" l="l" r="r" t="t"/>
              <a:pathLst>
                <a:path extrusionOk="0" h="326" w="131">
                  <a:moveTo>
                    <a:pt x="131" y="1"/>
                  </a:moveTo>
                  <a:lnTo>
                    <a:pt x="131" y="1"/>
                  </a:lnTo>
                  <a:cubicBezTo>
                    <a:pt x="103" y="19"/>
                    <a:pt x="84" y="29"/>
                    <a:pt x="57" y="66"/>
                  </a:cubicBezTo>
                  <a:cubicBezTo>
                    <a:pt x="47" y="94"/>
                    <a:pt x="29" y="122"/>
                    <a:pt x="19" y="149"/>
                  </a:cubicBezTo>
                  <a:cubicBezTo>
                    <a:pt x="10" y="205"/>
                    <a:pt x="1" y="261"/>
                    <a:pt x="10" y="326"/>
                  </a:cubicBezTo>
                  <a:lnTo>
                    <a:pt x="38" y="242"/>
                  </a:lnTo>
                  <a:cubicBezTo>
                    <a:pt x="47" y="205"/>
                    <a:pt x="57" y="187"/>
                    <a:pt x="66" y="159"/>
                  </a:cubicBezTo>
                  <a:cubicBezTo>
                    <a:pt x="94" y="103"/>
                    <a:pt x="103" y="56"/>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50"/>
            <p:cNvSpPr/>
            <p:nvPr/>
          </p:nvSpPr>
          <p:spPr>
            <a:xfrm>
              <a:off x="4753250" y="2720225"/>
              <a:ext cx="2100" cy="8850"/>
            </a:xfrm>
            <a:custGeom>
              <a:rect b="b" l="l" r="r" t="t"/>
              <a:pathLst>
                <a:path extrusionOk="0" h="354" w="84">
                  <a:moveTo>
                    <a:pt x="84" y="0"/>
                  </a:moveTo>
                  <a:lnTo>
                    <a:pt x="84" y="0"/>
                  </a:lnTo>
                  <a:cubicBezTo>
                    <a:pt x="47" y="47"/>
                    <a:pt x="19" y="102"/>
                    <a:pt x="10" y="167"/>
                  </a:cubicBezTo>
                  <a:cubicBezTo>
                    <a:pt x="10" y="195"/>
                    <a:pt x="0" y="223"/>
                    <a:pt x="0" y="260"/>
                  </a:cubicBezTo>
                  <a:cubicBezTo>
                    <a:pt x="0" y="288"/>
                    <a:pt x="0" y="316"/>
                    <a:pt x="10" y="353"/>
                  </a:cubicBezTo>
                  <a:lnTo>
                    <a:pt x="37" y="260"/>
                  </a:lnTo>
                  <a:cubicBezTo>
                    <a:pt x="47" y="232"/>
                    <a:pt x="47" y="195"/>
                    <a:pt x="56" y="177"/>
                  </a:cubicBezTo>
                  <a:cubicBezTo>
                    <a:pt x="65" y="121"/>
                    <a:pt x="8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50"/>
            <p:cNvSpPr/>
            <p:nvPr/>
          </p:nvSpPr>
          <p:spPr>
            <a:xfrm>
              <a:off x="4749750" y="2726025"/>
              <a:ext cx="1200" cy="9325"/>
            </a:xfrm>
            <a:custGeom>
              <a:rect b="b" l="l" r="r" t="t"/>
              <a:pathLst>
                <a:path extrusionOk="0" h="373" w="48">
                  <a:moveTo>
                    <a:pt x="38" y="0"/>
                  </a:moveTo>
                  <a:cubicBezTo>
                    <a:pt x="10" y="56"/>
                    <a:pt x="1" y="130"/>
                    <a:pt x="10" y="186"/>
                  </a:cubicBezTo>
                  <a:lnTo>
                    <a:pt x="10" y="279"/>
                  </a:lnTo>
                  <a:cubicBezTo>
                    <a:pt x="10" y="316"/>
                    <a:pt x="19" y="344"/>
                    <a:pt x="38" y="372"/>
                  </a:cubicBezTo>
                  <a:lnTo>
                    <a:pt x="47" y="279"/>
                  </a:lnTo>
                  <a:lnTo>
                    <a:pt x="47" y="186"/>
                  </a:lnTo>
                  <a:cubicBezTo>
                    <a:pt x="47" y="130"/>
                    <a:pt x="47" y="56"/>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50"/>
            <p:cNvSpPr/>
            <p:nvPr/>
          </p:nvSpPr>
          <p:spPr>
            <a:xfrm>
              <a:off x="4751150" y="2733225"/>
              <a:ext cx="1875" cy="9325"/>
            </a:xfrm>
            <a:custGeom>
              <a:rect b="b" l="l" r="r" t="t"/>
              <a:pathLst>
                <a:path extrusionOk="0" h="373" w="75">
                  <a:moveTo>
                    <a:pt x="75" y="0"/>
                  </a:moveTo>
                  <a:cubicBezTo>
                    <a:pt x="38" y="65"/>
                    <a:pt x="28" y="121"/>
                    <a:pt x="10" y="186"/>
                  </a:cubicBezTo>
                  <a:cubicBezTo>
                    <a:pt x="1" y="214"/>
                    <a:pt x="1" y="251"/>
                    <a:pt x="1" y="279"/>
                  </a:cubicBezTo>
                  <a:cubicBezTo>
                    <a:pt x="1" y="307"/>
                    <a:pt x="10" y="353"/>
                    <a:pt x="28" y="372"/>
                  </a:cubicBezTo>
                  <a:cubicBezTo>
                    <a:pt x="28" y="335"/>
                    <a:pt x="38" y="316"/>
                    <a:pt x="38" y="279"/>
                  </a:cubicBezTo>
                  <a:lnTo>
                    <a:pt x="47" y="186"/>
                  </a:lnTo>
                  <a:cubicBezTo>
                    <a:pt x="56" y="130"/>
                    <a:pt x="75" y="7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50"/>
            <p:cNvSpPr/>
            <p:nvPr/>
          </p:nvSpPr>
          <p:spPr>
            <a:xfrm>
              <a:off x="4772750" y="2725100"/>
              <a:ext cx="1425" cy="3975"/>
            </a:xfrm>
            <a:custGeom>
              <a:rect b="b" l="l" r="r" t="t"/>
              <a:pathLst>
                <a:path extrusionOk="0" h="159" w="57">
                  <a:moveTo>
                    <a:pt x="56" y="0"/>
                  </a:moveTo>
                  <a:lnTo>
                    <a:pt x="56" y="0"/>
                  </a:lnTo>
                  <a:cubicBezTo>
                    <a:pt x="19" y="19"/>
                    <a:pt x="10" y="37"/>
                    <a:pt x="10" y="75"/>
                  </a:cubicBezTo>
                  <a:cubicBezTo>
                    <a:pt x="1" y="93"/>
                    <a:pt x="1" y="121"/>
                    <a:pt x="1" y="158"/>
                  </a:cubicBezTo>
                  <a:cubicBezTo>
                    <a:pt x="19" y="130"/>
                    <a:pt x="29" y="112"/>
                    <a:pt x="47" y="84"/>
                  </a:cubicBezTo>
                  <a:cubicBezTo>
                    <a:pt x="56" y="65"/>
                    <a:pt x="56" y="37"/>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50"/>
            <p:cNvSpPr/>
            <p:nvPr/>
          </p:nvSpPr>
          <p:spPr>
            <a:xfrm>
              <a:off x="4775075" y="2722550"/>
              <a:ext cx="1875" cy="3725"/>
            </a:xfrm>
            <a:custGeom>
              <a:rect b="b" l="l" r="r" t="t"/>
              <a:pathLst>
                <a:path extrusionOk="0" h="149" w="75">
                  <a:moveTo>
                    <a:pt x="66" y="0"/>
                  </a:moveTo>
                  <a:lnTo>
                    <a:pt x="66" y="0"/>
                  </a:lnTo>
                  <a:cubicBezTo>
                    <a:pt x="47" y="9"/>
                    <a:pt x="19" y="46"/>
                    <a:pt x="19" y="74"/>
                  </a:cubicBezTo>
                  <a:cubicBezTo>
                    <a:pt x="10" y="93"/>
                    <a:pt x="1" y="121"/>
                    <a:pt x="10" y="149"/>
                  </a:cubicBezTo>
                  <a:cubicBezTo>
                    <a:pt x="28" y="130"/>
                    <a:pt x="47" y="102"/>
                    <a:pt x="56" y="84"/>
                  </a:cubicBezTo>
                  <a:cubicBezTo>
                    <a:pt x="66" y="56"/>
                    <a:pt x="75" y="3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50"/>
            <p:cNvSpPr/>
            <p:nvPr/>
          </p:nvSpPr>
          <p:spPr>
            <a:xfrm>
              <a:off x="4751375" y="2746450"/>
              <a:ext cx="1200" cy="6300"/>
            </a:xfrm>
            <a:custGeom>
              <a:rect b="b" l="l" r="r" t="t"/>
              <a:pathLst>
                <a:path extrusionOk="0" h="252" w="48">
                  <a:moveTo>
                    <a:pt x="29" y="1"/>
                  </a:moveTo>
                  <a:cubicBezTo>
                    <a:pt x="19" y="38"/>
                    <a:pt x="19" y="75"/>
                    <a:pt x="1" y="140"/>
                  </a:cubicBezTo>
                  <a:cubicBezTo>
                    <a:pt x="1" y="150"/>
                    <a:pt x="19" y="168"/>
                    <a:pt x="19" y="196"/>
                  </a:cubicBezTo>
                  <a:cubicBezTo>
                    <a:pt x="19" y="215"/>
                    <a:pt x="29" y="233"/>
                    <a:pt x="38" y="252"/>
                  </a:cubicBezTo>
                  <a:cubicBezTo>
                    <a:pt x="47" y="205"/>
                    <a:pt x="47" y="168"/>
                    <a:pt x="47" y="122"/>
                  </a:cubicBezTo>
                  <a:cubicBezTo>
                    <a:pt x="47" y="75"/>
                    <a:pt x="38" y="38"/>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50"/>
            <p:cNvSpPr/>
            <p:nvPr/>
          </p:nvSpPr>
          <p:spPr>
            <a:xfrm>
              <a:off x="4734900" y="2785650"/>
              <a:ext cx="61350" cy="58500"/>
            </a:xfrm>
            <a:custGeom>
              <a:rect b="b" l="l" r="r" t="t"/>
              <a:pathLst>
                <a:path extrusionOk="0" h="2340" w="2454">
                  <a:moveTo>
                    <a:pt x="829" y="1"/>
                  </a:moveTo>
                  <a:cubicBezTo>
                    <a:pt x="635" y="1"/>
                    <a:pt x="479" y="196"/>
                    <a:pt x="381" y="384"/>
                  </a:cubicBezTo>
                  <a:cubicBezTo>
                    <a:pt x="130" y="895"/>
                    <a:pt x="0" y="1471"/>
                    <a:pt x="28" y="2056"/>
                  </a:cubicBezTo>
                  <a:cubicBezTo>
                    <a:pt x="10" y="2252"/>
                    <a:pt x="270" y="2307"/>
                    <a:pt x="418" y="2335"/>
                  </a:cubicBezTo>
                  <a:cubicBezTo>
                    <a:pt x="481" y="2338"/>
                    <a:pt x="543" y="2340"/>
                    <a:pt x="605" y="2340"/>
                  </a:cubicBezTo>
                  <a:cubicBezTo>
                    <a:pt x="1101" y="2340"/>
                    <a:pt x="1595" y="2238"/>
                    <a:pt x="2016" y="1982"/>
                  </a:cubicBezTo>
                  <a:cubicBezTo>
                    <a:pt x="2174" y="1889"/>
                    <a:pt x="2314" y="1768"/>
                    <a:pt x="2379" y="1620"/>
                  </a:cubicBezTo>
                  <a:cubicBezTo>
                    <a:pt x="2453" y="1462"/>
                    <a:pt x="2434" y="1248"/>
                    <a:pt x="2295" y="1146"/>
                  </a:cubicBezTo>
                  <a:cubicBezTo>
                    <a:pt x="2228" y="1091"/>
                    <a:pt x="2149" y="1071"/>
                    <a:pt x="2066" y="1071"/>
                  </a:cubicBezTo>
                  <a:cubicBezTo>
                    <a:pt x="1966" y="1071"/>
                    <a:pt x="1858" y="1101"/>
                    <a:pt x="1756" y="1137"/>
                  </a:cubicBezTo>
                  <a:cubicBezTo>
                    <a:pt x="1849" y="1025"/>
                    <a:pt x="1942" y="914"/>
                    <a:pt x="1970" y="774"/>
                  </a:cubicBezTo>
                  <a:cubicBezTo>
                    <a:pt x="2007" y="635"/>
                    <a:pt x="1970" y="458"/>
                    <a:pt x="1849" y="393"/>
                  </a:cubicBezTo>
                  <a:cubicBezTo>
                    <a:pt x="1810" y="371"/>
                    <a:pt x="1766" y="361"/>
                    <a:pt x="1721" y="361"/>
                  </a:cubicBezTo>
                  <a:cubicBezTo>
                    <a:pt x="1618" y="361"/>
                    <a:pt x="1509" y="412"/>
                    <a:pt x="1431" y="477"/>
                  </a:cubicBezTo>
                  <a:cubicBezTo>
                    <a:pt x="1301" y="561"/>
                    <a:pt x="1208" y="691"/>
                    <a:pt x="1078" y="765"/>
                  </a:cubicBezTo>
                  <a:cubicBezTo>
                    <a:pt x="1124" y="626"/>
                    <a:pt x="1162" y="477"/>
                    <a:pt x="1152" y="328"/>
                  </a:cubicBezTo>
                  <a:cubicBezTo>
                    <a:pt x="1143" y="198"/>
                    <a:pt x="1050" y="40"/>
                    <a:pt x="911" y="12"/>
                  </a:cubicBezTo>
                  <a:cubicBezTo>
                    <a:pt x="883" y="5"/>
                    <a:pt x="856" y="1"/>
                    <a:pt x="829"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50"/>
            <p:cNvSpPr/>
            <p:nvPr/>
          </p:nvSpPr>
          <p:spPr>
            <a:xfrm>
              <a:off x="4734650" y="2785175"/>
              <a:ext cx="61600" cy="58875"/>
            </a:xfrm>
            <a:custGeom>
              <a:rect b="b" l="l" r="r" t="t"/>
              <a:pathLst>
                <a:path extrusionOk="0" h="2355" w="2464">
                  <a:moveTo>
                    <a:pt x="103" y="1258"/>
                  </a:moveTo>
                  <a:cubicBezTo>
                    <a:pt x="50" y="1515"/>
                    <a:pt x="22" y="1771"/>
                    <a:pt x="36" y="2036"/>
                  </a:cubicBezTo>
                  <a:lnTo>
                    <a:pt x="36" y="2036"/>
                  </a:lnTo>
                  <a:cubicBezTo>
                    <a:pt x="23" y="1779"/>
                    <a:pt x="59" y="1514"/>
                    <a:pt x="103" y="1258"/>
                  </a:cubicBezTo>
                  <a:close/>
                  <a:moveTo>
                    <a:pt x="36" y="2036"/>
                  </a:moveTo>
                  <a:cubicBezTo>
                    <a:pt x="36" y="2049"/>
                    <a:pt x="37" y="2062"/>
                    <a:pt x="38" y="2075"/>
                  </a:cubicBezTo>
                  <a:cubicBezTo>
                    <a:pt x="37" y="2062"/>
                    <a:pt x="36" y="2049"/>
                    <a:pt x="36" y="2036"/>
                  </a:cubicBezTo>
                  <a:close/>
                  <a:moveTo>
                    <a:pt x="10" y="2075"/>
                  </a:moveTo>
                  <a:lnTo>
                    <a:pt x="10" y="2075"/>
                  </a:lnTo>
                  <a:cubicBezTo>
                    <a:pt x="1" y="2122"/>
                    <a:pt x="10" y="2150"/>
                    <a:pt x="38" y="2187"/>
                  </a:cubicBezTo>
                  <a:cubicBezTo>
                    <a:pt x="20" y="2150"/>
                    <a:pt x="10" y="2103"/>
                    <a:pt x="10" y="2075"/>
                  </a:cubicBezTo>
                  <a:close/>
                  <a:moveTo>
                    <a:pt x="112" y="2271"/>
                  </a:moveTo>
                  <a:lnTo>
                    <a:pt x="112" y="2271"/>
                  </a:lnTo>
                  <a:cubicBezTo>
                    <a:pt x="166" y="2304"/>
                    <a:pt x="224" y="2318"/>
                    <a:pt x="277" y="2327"/>
                  </a:cubicBezTo>
                  <a:lnTo>
                    <a:pt x="277" y="2327"/>
                  </a:lnTo>
                  <a:cubicBezTo>
                    <a:pt x="219" y="2316"/>
                    <a:pt x="169" y="2299"/>
                    <a:pt x="112" y="2271"/>
                  </a:cubicBezTo>
                  <a:close/>
                  <a:moveTo>
                    <a:pt x="277" y="2327"/>
                  </a:moveTo>
                  <a:lnTo>
                    <a:pt x="277" y="2327"/>
                  </a:lnTo>
                  <a:cubicBezTo>
                    <a:pt x="295" y="2330"/>
                    <a:pt x="315" y="2333"/>
                    <a:pt x="335" y="2336"/>
                  </a:cubicBezTo>
                  <a:cubicBezTo>
                    <a:pt x="317" y="2333"/>
                    <a:pt x="297" y="2330"/>
                    <a:pt x="277" y="2327"/>
                  </a:cubicBezTo>
                  <a:close/>
                  <a:moveTo>
                    <a:pt x="833" y="1"/>
                  </a:moveTo>
                  <a:cubicBezTo>
                    <a:pt x="801" y="1"/>
                    <a:pt x="771" y="5"/>
                    <a:pt x="744" y="13"/>
                  </a:cubicBezTo>
                  <a:cubicBezTo>
                    <a:pt x="670" y="41"/>
                    <a:pt x="614" y="87"/>
                    <a:pt x="568" y="134"/>
                  </a:cubicBezTo>
                  <a:cubicBezTo>
                    <a:pt x="466" y="236"/>
                    <a:pt x="391" y="347"/>
                    <a:pt x="345" y="477"/>
                  </a:cubicBezTo>
                  <a:cubicBezTo>
                    <a:pt x="233" y="738"/>
                    <a:pt x="150" y="988"/>
                    <a:pt x="103" y="1258"/>
                  </a:cubicBezTo>
                  <a:cubicBezTo>
                    <a:pt x="159" y="988"/>
                    <a:pt x="252" y="738"/>
                    <a:pt x="373" y="477"/>
                  </a:cubicBezTo>
                  <a:cubicBezTo>
                    <a:pt x="428" y="347"/>
                    <a:pt x="503" y="236"/>
                    <a:pt x="596" y="143"/>
                  </a:cubicBezTo>
                  <a:cubicBezTo>
                    <a:pt x="642" y="96"/>
                    <a:pt x="698" y="59"/>
                    <a:pt x="754" y="41"/>
                  </a:cubicBezTo>
                  <a:cubicBezTo>
                    <a:pt x="777" y="37"/>
                    <a:pt x="803" y="35"/>
                    <a:pt x="830" y="35"/>
                  </a:cubicBezTo>
                  <a:cubicBezTo>
                    <a:pt x="868" y="35"/>
                    <a:pt x="907" y="39"/>
                    <a:pt x="939" y="50"/>
                  </a:cubicBezTo>
                  <a:cubicBezTo>
                    <a:pt x="995" y="78"/>
                    <a:pt x="1042" y="134"/>
                    <a:pt x="1069" y="180"/>
                  </a:cubicBezTo>
                  <a:cubicBezTo>
                    <a:pt x="1107" y="236"/>
                    <a:pt x="1116" y="292"/>
                    <a:pt x="1116" y="366"/>
                  </a:cubicBezTo>
                  <a:cubicBezTo>
                    <a:pt x="1125" y="496"/>
                    <a:pt x="1079" y="617"/>
                    <a:pt x="1032" y="756"/>
                  </a:cubicBezTo>
                  <a:lnTo>
                    <a:pt x="1014" y="840"/>
                  </a:lnTo>
                  <a:lnTo>
                    <a:pt x="1088" y="793"/>
                  </a:lnTo>
                  <a:cubicBezTo>
                    <a:pt x="1227" y="710"/>
                    <a:pt x="1320" y="598"/>
                    <a:pt x="1432" y="515"/>
                  </a:cubicBezTo>
                  <a:cubicBezTo>
                    <a:pt x="1488" y="468"/>
                    <a:pt x="1543" y="431"/>
                    <a:pt x="1599" y="422"/>
                  </a:cubicBezTo>
                  <a:cubicBezTo>
                    <a:pt x="1628" y="413"/>
                    <a:pt x="1657" y="409"/>
                    <a:pt x="1686" y="409"/>
                  </a:cubicBezTo>
                  <a:cubicBezTo>
                    <a:pt x="1721" y="409"/>
                    <a:pt x="1754" y="416"/>
                    <a:pt x="1785" y="431"/>
                  </a:cubicBezTo>
                  <a:cubicBezTo>
                    <a:pt x="1850" y="459"/>
                    <a:pt x="1878" y="515"/>
                    <a:pt x="1906" y="570"/>
                  </a:cubicBezTo>
                  <a:cubicBezTo>
                    <a:pt x="1924" y="635"/>
                    <a:pt x="1924" y="700"/>
                    <a:pt x="1915" y="775"/>
                  </a:cubicBezTo>
                  <a:cubicBezTo>
                    <a:pt x="1878" y="895"/>
                    <a:pt x="1785" y="1016"/>
                    <a:pt x="1692" y="1128"/>
                  </a:cubicBezTo>
                  <a:lnTo>
                    <a:pt x="1599" y="1239"/>
                  </a:lnTo>
                  <a:lnTo>
                    <a:pt x="1729" y="1202"/>
                  </a:lnTo>
                  <a:cubicBezTo>
                    <a:pt x="1794" y="1174"/>
                    <a:pt x="1878" y="1156"/>
                    <a:pt x="1952" y="1156"/>
                  </a:cubicBezTo>
                  <a:cubicBezTo>
                    <a:pt x="1979" y="1152"/>
                    <a:pt x="2009" y="1150"/>
                    <a:pt x="2040" y="1150"/>
                  </a:cubicBezTo>
                  <a:cubicBezTo>
                    <a:pt x="2085" y="1150"/>
                    <a:pt x="2131" y="1154"/>
                    <a:pt x="2175" y="1165"/>
                  </a:cubicBezTo>
                  <a:cubicBezTo>
                    <a:pt x="2240" y="1193"/>
                    <a:pt x="2287" y="1239"/>
                    <a:pt x="2324" y="1304"/>
                  </a:cubicBezTo>
                  <a:cubicBezTo>
                    <a:pt x="2361" y="1360"/>
                    <a:pt x="2370" y="1444"/>
                    <a:pt x="2361" y="1518"/>
                  </a:cubicBezTo>
                  <a:cubicBezTo>
                    <a:pt x="2342" y="1583"/>
                    <a:pt x="2324" y="1657"/>
                    <a:pt x="2277" y="1722"/>
                  </a:cubicBezTo>
                  <a:cubicBezTo>
                    <a:pt x="2231" y="1778"/>
                    <a:pt x="2184" y="1843"/>
                    <a:pt x="2129" y="1890"/>
                  </a:cubicBezTo>
                  <a:cubicBezTo>
                    <a:pt x="2064" y="1936"/>
                    <a:pt x="1998" y="1983"/>
                    <a:pt x="1924" y="2010"/>
                  </a:cubicBezTo>
                  <a:cubicBezTo>
                    <a:pt x="1859" y="2057"/>
                    <a:pt x="1785" y="2094"/>
                    <a:pt x="1720" y="2122"/>
                  </a:cubicBezTo>
                  <a:cubicBezTo>
                    <a:pt x="1441" y="2243"/>
                    <a:pt x="1125" y="2317"/>
                    <a:pt x="809" y="2336"/>
                  </a:cubicBezTo>
                  <a:cubicBezTo>
                    <a:pt x="730" y="2345"/>
                    <a:pt x="654" y="2349"/>
                    <a:pt x="576" y="2349"/>
                  </a:cubicBezTo>
                  <a:cubicBezTo>
                    <a:pt x="499" y="2349"/>
                    <a:pt x="421" y="2345"/>
                    <a:pt x="338" y="2336"/>
                  </a:cubicBezTo>
                  <a:lnTo>
                    <a:pt x="338" y="2336"/>
                  </a:lnTo>
                  <a:cubicBezTo>
                    <a:pt x="504" y="2354"/>
                    <a:pt x="652" y="2354"/>
                    <a:pt x="809" y="2354"/>
                  </a:cubicBezTo>
                  <a:cubicBezTo>
                    <a:pt x="1125" y="2326"/>
                    <a:pt x="1441" y="2280"/>
                    <a:pt x="1729" y="2150"/>
                  </a:cubicBezTo>
                  <a:lnTo>
                    <a:pt x="1943" y="2048"/>
                  </a:lnTo>
                  <a:cubicBezTo>
                    <a:pt x="2008" y="2010"/>
                    <a:pt x="2082" y="1964"/>
                    <a:pt x="2138" y="1917"/>
                  </a:cubicBezTo>
                  <a:cubicBezTo>
                    <a:pt x="2240" y="1862"/>
                    <a:pt x="2314" y="1806"/>
                    <a:pt x="2361" y="1732"/>
                  </a:cubicBezTo>
                  <a:cubicBezTo>
                    <a:pt x="2407" y="1667"/>
                    <a:pt x="2435" y="1583"/>
                    <a:pt x="2454" y="1499"/>
                  </a:cubicBezTo>
                  <a:cubicBezTo>
                    <a:pt x="2463" y="1425"/>
                    <a:pt x="2454" y="1332"/>
                    <a:pt x="2417" y="1258"/>
                  </a:cubicBezTo>
                  <a:cubicBezTo>
                    <a:pt x="2379" y="1174"/>
                    <a:pt x="2314" y="1109"/>
                    <a:pt x="2231" y="1081"/>
                  </a:cubicBezTo>
                  <a:cubicBezTo>
                    <a:pt x="2178" y="1064"/>
                    <a:pt x="2121" y="1057"/>
                    <a:pt x="2065" y="1057"/>
                  </a:cubicBezTo>
                  <a:cubicBezTo>
                    <a:pt x="2033" y="1057"/>
                    <a:pt x="2001" y="1059"/>
                    <a:pt x="1971" y="1063"/>
                  </a:cubicBezTo>
                  <a:cubicBezTo>
                    <a:pt x="1943" y="1063"/>
                    <a:pt x="1896" y="1072"/>
                    <a:pt x="1859" y="1081"/>
                  </a:cubicBezTo>
                  <a:cubicBezTo>
                    <a:pt x="1878" y="1063"/>
                    <a:pt x="1906" y="1026"/>
                    <a:pt x="1915" y="1007"/>
                  </a:cubicBezTo>
                  <a:cubicBezTo>
                    <a:pt x="1961" y="942"/>
                    <a:pt x="1998" y="877"/>
                    <a:pt x="2017" y="793"/>
                  </a:cubicBezTo>
                  <a:cubicBezTo>
                    <a:pt x="2045" y="710"/>
                    <a:pt x="2045" y="635"/>
                    <a:pt x="2008" y="552"/>
                  </a:cubicBezTo>
                  <a:cubicBezTo>
                    <a:pt x="1989" y="468"/>
                    <a:pt x="1924" y="403"/>
                    <a:pt x="1850" y="366"/>
                  </a:cubicBezTo>
                  <a:cubicBezTo>
                    <a:pt x="1801" y="344"/>
                    <a:pt x="1752" y="335"/>
                    <a:pt x="1703" y="335"/>
                  </a:cubicBezTo>
                  <a:cubicBezTo>
                    <a:pt x="1668" y="335"/>
                    <a:pt x="1634" y="340"/>
                    <a:pt x="1599" y="347"/>
                  </a:cubicBezTo>
                  <a:cubicBezTo>
                    <a:pt x="1525" y="375"/>
                    <a:pt x="1450" y="412"/>
                    <a:pt x="1395" y="468"/>
                  </a:cubicBezTo>
                  <a:cubicBezTo>
                    <a:pt x="1302" y="542"/>
                    <a:pt x="1227" y="626"/>
                    <a:pt x="1153" y="700"/>
                  </a:cubicBezTo>
                  <a:cubicBezTo>
                    <a:pt x="1172" y="598"/>
                    <a:pt x="1199" y="496"/>
                    <a:pt x="1181" y="384"/>
                  </a:cubicBezTo>
                  <a:cubicBezTo>
                    <a:pt x="1181" y="319"/>
                    <a:pt x="1162" y="245"/>
                    <a:pt x="1125" y="180"/>
                  </a:cubicBezTo>
                  <a:cubicBezTo>
                    <a:pt x="1088" y="115"/>
                    <a:pt x="1032" y="59"/>
                    <a:pt x="967" y="31"/>
                  </a:cubicBezTo>
                  <a:cubicBezTo>
                    <a:pt x="924" y="10"/>
                    <a:pt x="877" y="1"/>
                    <a:pt x="8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50"/>
            <p:cNvSpPr/>
            <p:nvPr/>
          </p:nvSpPr>
          <p:spPr>
            <a:xfrm>
              <a:off x="4736750" y="2804525"/>
              <a:ext cx="25100" cy="35575"/>
            </a:xfrm>
            <a:custGeom>
              <a:rect b="b" l="l" r="r" t="t"/>
              <a:pathLst>
                <a:path extrusionOk="0" h="1423" w="1004">
                  <a:moveTo>
                    <a:pt x="1004" y="1"/>
                  </a:moveTo>
                  <a:cubicBezTo>
                    <a:pt x="930" y="121"/>
                    <a:pt x="846" y="242"/>
                    <a:pt x="753" y="354"/>
                  </a:cubicBezTo>
                  <a:lnTo>
                    <a:pt x="502" y="716"/>
                  </a:lnTo>
                  <a:lnTo>
                    <a:pt x="261" y="1078"/>
                  </a:lnTo>
                  <a:cubicBezTo>
                    <a:pt x="214" y="1134"/>
                    <a:pt x="186" y="1190"/>
                    <a:pt x="140" y="1255"/>
                  </a:cubicBezTo>
                  <a:lnTo>
                    <a:pt x="1" y="1422"/>
                  </a:lnTo>
                  <a:cubicBezTo>
                    <a:pt x="112" y="1329"/>
                    <a:pt x="196" y="1218"/>
                    <a:pt x="289" y="1097"/>
                  </a:cubicBezTo>
                  <a:cubicBezTo>
                    <a:pt x="382" y="986"/>
                    <a:pt x="465" y="855"/>
                    <a:pt x="539" y="744"/>
                  </a:cubicBezTo>
                  <a:cubicBezTo>
                    <a:pt x="623" y="614"/>
                    <a:pt x="707" y="493"/>
                    <a:pt x="781" y="372"/>
                  </a:cubicBezTo>
                  <a:cubicBezTo>
                    <a:pt x="855" y="252"/>
                    <a:pt x="939" y="121"/>
                    <a:pt x="10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50"/>
            <p:cNvSpPr/>
            <p:nvPr/>
          </p:nvSpPr>
          <p:spPr>
            <a:xfrm>
              <a:off x="4738150" y="2814275"/>
              <a:ext cx="39750" cy="27200"/>
            </a:xfrm>
            <a:custGeom>
              <a:rect b="b" l="l" r="r" t="t"/>
              <a:pathLst>
                <a:path extrusionOk="0" h="1088" w="1590">
                  <a:moveTo>
                    <a:pt x="1589" y="1"/>
                  </a:moveTo>
                  <a:lnTo>
                    <a:pt x="1589" y="1"/>
                  </a:lnTo>
                  <a:cubicBezTo>
                    <a:pt x="1450" y="85"/>
                    <a:pt x="1310" y="168"/>
                    <a:pt x="1180" y="242"/>
                  </a:cubicBezTo>
                  <a:cubicBezTo>
                    <a:pt x="1041" y="335"/>
                    <a:pt x="911" y="419"/>
                    <a:pt x="771" y="512"/>
                  </a:cubicBezTo>
                  <a:cubicBezTo>
                    <a:pt x="651" y="605"/>
                    <a:pt x="511" y="698"/>
                    <a:pt x="381" y="791"/>
                  </a:cubicBezTo>
                  <a:cubicBezTo>
                    <a:pt x="251" y="884"/>
                    <a:pt x="112" y="976"/>
                    <a:pt x="0" y="1088"/>
                  </a:cubicBezTo>
                  <a:cubicBezTo>
                    <a:pt x="56" y="1041"/>
                    <a:pt x="121" y="995"/>
                    <a:pt x="195" y="949"/>
                  </a:cubicBezTo>
                  <a:cubicBezTo>
                    <a:pt x="251" y="902"/>
                    <a:pt x="326" y="856"/>
                    <a:pt x="391" y="809"/>
                  </a:cubicBezTo>
                  <a:lnTo>
                    <a:pt x="799" y="549"/>
                  </a:lnTo>
                  <a:lnTo>
                    <a:pt x="1190" y="280"/>
                  </a:lnTo>
                  <a:cubicBezTo>
                    <a:pt x="1320" y="187"/>
                    <a:pt x="1459" y="94"/>
                    <a:pt x="15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50"/>
            <p:cNvSpPr/>
            <p:nvPr/>
          </p:nvSpPr>
          <p:spPr>
            <a:xfrm>
              <a:off x="4747425" y="2819175"/>
              <a:ext cx="7225" cy="10475"/>
            </a:xfrm>
            <a:custGeom>
              <a:rect b="b" l="l" r="r" t="t"/>
              <a:pathLst>
                <a:path extrusionOk="0" h="419" w="289">
                  <a:moveTo>
                    <a:pt x="289" y="0"/>
                  </a:moveTo>
                  <a:lnTo>
                    <a:pt x="289" y="0"/>
                  </a:lnTo>
                  <a:cubicBezTo>
                    <a:pt x="233" y="65"/>
                    <a:pt x="187" y="130"/>
                    <a:pt x="122" y="214"/>
                  </a:cubicBezTo>
                  <a:lnTo>
                    <a:pt x="57" y="316"/>
                  </a:lnTo>
                  <a:cubicBezTo>
                    <a:pt x="47" y="353"/>
                    <a:pt x="20" y="381"/>
                    <a:pt x="1" y="418"/>
                  </a:cubicBezTo>
                  <a:cubicBezTo>
                    <a:pt x="38" y="381"/>
                    <a:pt x="66" y="362"/>
                    <a:pt x="94" y="325"/>
                  </a:cubicBezTo>
                  <a:cubicBezTo>
                    <a:pt x="122" y="297"/>
                    <a:pt x="150" y="260"/>
                    <a:pt x="177" y="223"/>
                  </a:cubicBezTo>
                  <a:cubicBezTo>
                    <a:pt x="224" y="149"/>
                    <a:pt x="252" y="84"/>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50"/>
            <p:cNvSpPr/>
            <p:nvPr/>
          </p:nvSpPr>
          <p:spPr>
            <a:xfrm>
              <a:off x="4754625" y="2815675"/>
              <a:ext cx="3525" cy="7000"/>
            </a:xfrm>
            <a:custGeom>
              <a:rect b="b" l="l" r="r" t="t"/>
              <a:pathLst>
                <a:path extrusionOk="0" h="280" w="141">
                  <a:moveTo>
                    <a:pt x="140" y="1"/>
                  </a:moveTo>
                  <a:cubicBezTo>
                    <a:pt x="103" y="47"/>
                    <a:pt x="85" y="94"/>
                    <a:pt x="66" y="140"/>
                  </a:cubicBezTo>
                  <a:lnTo>
                    <a:pt x="38" y="214"/>
                  </a:lnTo>
                  <a:lnTo>
                    <a:pt x="1" y="279"/>
                  </a:lnTo>
                  <a:cubicBezTo>
                    <a:pt x="29" y="270"/>
                    <a:pt x="47" y="252"/>
                    <a:pt x="57" y="224"/>
                  </a:cubicBezTo>
                  <a:lnTo>
                    <a:pt x="94" y="149"/>
                  </a:lnTo>
                  <a:cubicBezTo>
                    <a:pt x="122" y="103"/>
                    <a:pt x="140" y="56"/>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50"/>
            <p:cNvSpPr/>
            <p:nvPr/>
          </p:nvSpPr>
          <p:spPr>
            <a:xfrm>
              <a:off x="4753475" y="2817775"/>
              <a:ext cx="7925" cy="8375"/>
            </a:xfrm>
            <a:custGeom>
              <a:rect b="b" l="l" r="r" t="t"/>
              <a:pathLst>
                <a:path extrusionOk="0" h="335" w="317">
                  <a:moveTo>
                    <a:pt x="316" y="0"/>
                  </a:moveTo>
                  <a:lnTo>
                    <a:pt x="316" y="0"/>
                  </a:lnTo>
                  <a:cubicBezTo>
                    <a:pt x="261" y="47"/>
                    <a:pt x="196" y="102"/>
                    <a:pt x="140" y="149"/>
                  </a:cubicBezTo>
                  <a:cubicBezTo>
                    <a:pt x="93" y="214"/>
                    <a:pt x="47" y="270"/>
                    <a:pt x="1" y="335"/>
                  </a:cubicBezTo>
                  <a:cubicBezTo>
                    <a:pt x="38" y="316"/>
                    <a:pt x="75" y="288"/>
                    <a:pt x="93" y="270"/>
                  </a:cubicBezTo>
                  <a:lnTo>
                    <a:pt x="177" y="186"/>
                  </a:lnTo>
                  <a:cubicBezTo>
                    <a:pt x="233" y="130"/>
                    <a:pt x="279" y="75"/>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50"/>
            <p:cNvSpPr/>
            <p:nvPr/>
          </p:nvSpPr>
          <p:spPr>
            <a:xfrm>
              <a:off x="4744875" y="2829375"/>
              <a:ext cx="5850" cy="4675"/>
            </a:xfrm>
            <a:custGeom>
              <a:rect b="b" l="l" r="r" t="t"/>
              <a:pathLst>
                <a:path extrusionOk="0" h="187" w="234">
                  <a:moveTo>
                    <a:pt x="233" y="1"/>
                  </a:moveTo>
                  <a:cubicBezTo>
                    <a:pt x="187" y="10"/>
                    <a:pt x="140" y="47"/>
                    <a:pt x="103" y="84"/>
                  </a:cubicBezTo>
                  <a:cubicBezTo>
                    <a:pt x="57" y="103"/>
                    <a:pt x="19" y="140"/>
                    <a:pt x="1" y="187"/>
                  </a:cubicBezTo>
                  <a:cubicBezTo>
                    <a:pt x="47" y="168"/>
                    <a:pt x="94" y="140"/>
                    <a:pt x="122" y="103"/>
                  </a:cubicBezTo>
                  <a:cubicBezTo>
                    <a:pt x="168" y="84"/>
                    <a:pt x="205" y="4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50"/>
            <p:cNvSpPr/>
            <p:nvPr/>
          </p:nvSpPr>
          <p:spPr>
            <a:xfrm>
              <a:off x="4775550" y="2802450"/>
              <a:ext cx="5600" cy="9300"/>
            </a:xfrm>
            <a:custGeom>
              <a:rect b="b" l="l" r="r" t="t"/>
              <a:pathLst>
                <a:path extrusionOk="0" h="372" w="224">
                  <a:moveTo>
                    <a:pt x="223" y="0"/>
                  </a:moveTo>
                  <a:cubicBezTo>
                    <a:pt x="177" y="56"/>
                    <a:pt x="130" y="112"/>
                    <a:pt x="93" y="186"/>
                  </a:cubicBezTo>
                  <a:cubicBezTo>
                    <a:pt x="84" y="223"/>
                    <a:pt x="56" y="242"/>
                    <a:pt x="47" y="279"/>
                  </a:cubicBezTo>
                  <a:cubicBezTo>
                    <a:pt x="37" y="316"/>
                    <a:pt x="28" y="335"/>
                    <a:pt x="0" y="372"/>
                  </a:cubicBezTo>
                  <a:cubicBezTo>
                    <a:pt x="37" y="344"/>
                    <a:pt x="56" y="316"/>
                    <a:pt x="84" y="288"/>
                  </a:cubicBezTo>
                  <a:cubicBezTo>
                    <a:pt x="102" y="251"/>
                    <a:pt x="121" y="232"/>
                    <a:pt x="140" y="195"/>
                  </a:cubicBezTo>
                  <a:cubicBezTo>
                    <a:pt x="177" y="139"/>
                    <a:pt x="195" y="65"/>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50"/>
            <p:cNvSpPr/>
            <p:nvPr/>
          </p:nvSpPr>
          <p:spPr>
            <a:xfrm>
              <a:off x="4771825" y="2808025"/>
              <a:ext cx="3975" cy="6050"/>
            </a:xfrm>
            <a:custGeom>
              <a:rect b="b" l="l" r="r" t="t"/>
              <a:pathLst>
                <a:path extrusionOk="0" h="242" w="159">
                  <a:moveTo>
                    <a:pt x="158" y="0"/>
                  </a:moveTo>
                  <a:cubicBezTo>
                    <a:pt x="112" y="28"/>
                    <a:pt x="93" y="74"/>
                    <a:pt x="66" y="112"/>
                  </a:cubicBezTo>
                  <a:cubicBezTo>
                    <a:pt x="47" y="158"/>
                    <a:pt x="19" y="195"/>
                    <a:pt x="1" y="242"/>
                  </a:cubicBezTo>
                  <a:cubicBezTo>
                    <a:pt x="19" y="232"/>
                    <a:pt x="38" y="214"/>
                    <a:pt x="56" y="195"/>
                  </a:cubicBezTo>
                  <a:cubicBezTo>
                    <a:pt x="84" y="186"/>
                    <a:pt x="93" y="158"/>
                    <a:pt x="103" y="139"/>
                  </a:cubicBezTo>
                  <a:lnTo>
                    <a:pt x="140" y="65"/>
                  </a:lnTo>
                  <a:cubicBezTo>
                    <a:pt x="149" y="47"/>
                    <a:pt x="158" y="19"/>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50"/>
            <p:cNvSpPr/>
            <p:nvPr/>
          </p:nvSpPr>
          <p:spPr>
            <a:xfrm>
              <a:off x="4777625" y="2800125"/>
              <a:ext cx="1650" cy="3975"/>
            </a:xfrm>
            <a:custGeom>
              <a:rect b="b" l="l" r="r" t="t"/>
              <a:pathLst>
                <a:path extrusionOk="0" h="159" w="66">
                  <a:moveTo>
                    <a:pt x="57" y="0"/>
                  </a:moveTo>
                  <a:cubicBezTo>
                    <a:pt x="38" y="37"/>
                    <a:pt x="19" y="56"/>
                    <a:pt x="19" y="84"/>
                  </a:cubicBezTo>
                  <a:cubicBezTo>
                    <a:pt x="19" y="93"/>
                    <a:pt x="10" y="102"/>
                    <a:pt x="10" y="112"/>
                  </a:cubicBezTo>
                  <a:cubicBezTo>
                    <a:pt x="1" y="130"/>
                    <a:pt x="1" y="149"/>
                    <a:pt x="1" y="158"/>
                  </a:cubicBezTo>
                  <a:cubicBezTo>
                    <a:pt x="19" y="149"/>
                    <a:pt x="47" y="112"/>
                    <a:pt x="57" y="93"/>
                  </a:cubicBezTo>
                  <a:cubicBezTo>
                    <a:pt x="66" y="74"/>
                    <a:pt x="66" y="56"/>
                    <a:pt x="66" y="47"/>
                  </a:cubicBezTo>
                  <a:cubicBezTo>
                    <a:pt x="66" y="28"/>
                    <a:pt x="66" y="9"/>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50"/>
            <p:cNvSpPr/>
            <p:nvPr/>
          </p:nvSpPr>
          <p:spPr>
            <a:xfrm>
              <a:off x="4787625" y="2819850"/>
              <a:ext cx="4900" cy="8625"/>
            </a:xfrm>
            <a:custGeom>
              <a:rect b="b" l="l" r="r" t="t"/>
              <a:pathLst>
                <a:path extrusionOk="0" h="345" w="196">
                  <a:moveTo>
                    <a:pt x="158" y="1"/>
                  </a:moveTo>
                  <a:cubicBezTo>
                    <a:pt x="168" y="66"/>
                    <a:pt x="158" y="140"/>
                    <a:pt x="130" y="196"/>
                  </a:cubicBezTo>
                  <a:cubicBezTo>
                    <a:pt x="112" y="224"/>
                    <a:pt x="93" y="252"/>
                    <a:pt x="75" y="280"/>
                  </a:cubicBezTo>
                  <a:lnTo>
                    <a:pt x="37" y="317"/>
                  </a:lnTo>
                  <a:lnTo>
                    <a:pt x="0" y="345"/>
                  </a:lnTo>
                  <a:cubicBezTo>
                    <a:pt x="19" y="345"/>
                    <a:pt x="37" y="335"/>
                    <a:pt x="56" y="326"/>
                  </a:cubicBezTo>
                  <a:cubicBezTo>
                    <a:pt x="75" y="317"/>
                    <a:pt x="84" y="298"/>
                    <a:pt x="102" y="289"/>
                  </a:cubicBezTo>
                  <a:cubicBezTo>
                    <a:pt x="121" y="270"/>
                    <a:pt x="158" y="242"/>
                    <a:pt x="168" y="205"/>
                  </a:cubicBezTo>
                  <a:cubicBezTo>
                    <a:pt x="177" y="177"/>
                    <a:pt x="195" y="140"/>
                    <a:pt x="195" y="103"/>
                  </a:cubicBezTo>
                  <a:cubicBezTo>
                    <a:pt x="195" y="66"/>
                    <a:pt x="177" y="1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50"/>
            <p:cNvSpPr/>
            <p:nvPr/>
          </p:nvSpPr>
          <p:spPr>
            <a:xfrm>
              <a:off x="4781350" y="2825425"/>
              <a:ext cx="7700" cy="6075"/>
            </a:xfrm>
            <a:custGeom>
              <a:rect b="b" l="l" r="r" t="t"/>
              <a:pathLst>
                <a:path extrusionOk="0" h="243" w="308">
                  <a:moveTo>
                    <a:pt x="307" y="1"/>
                  </a:moveTo>
                  <a:lnTo>
                    <a:pt x="307" y="1"/>
                  </a:lnTo>
                  <a:cubicBezTo>
                    <a:pt x="279" y="10"/>
                    <a:pt x="261" y="29"/>
                    <a:pt x="214" y="66"/>
                  </a:cubicBezTo>
                  <a:cubicBezTo>
                    <a:pt x="186" y="75"/>
                    <a:pt x="168" y="103"/>
                    <a:pt x="140" y="122"/>
                  </a:cubicBezTo>
                  <a:lnTo>
                    <a:pt x="75" y="177"/>
                  </a:lnTo>
                  <a:cubicBezTo>
                    <a:pt x="47" y="205"/>
                    <a:pt x="28" y="215"/>
                    <a:pt x="0" y="242"/>
                  </a:cubicBezTo>
                  <a:cubicBezTo>
                    <a:pt x="38" y="242"/>
                    <a:pt x="75" y="215"/>
                    <a:pt x="93" y="205"/>
                  </a:cubicBezTo>
                  <a:cubicBezTo>
                    <a:pt x="130" y="196"/>
                    <a:pt x="149" y="168"/>
                    <a:pt x="177" y="150"/>
                  </a:cubicBezTo>
                  <a:cubicBezTo>
                    <a:pt x="223" y="103"/>
                    <a:pt x="270" y="57"/>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50"/>
            <p:cNvSpPr/>
            <p:nvPr/>
          </p:nvSpPr>
          <p:spPr>
            <a:xfrm>
              <a:off x="4778100" y="2831475"/>
              <a:ext cx="7925" cy="3750"/>
            </a:xfrm>
            <a:custGeom>
              <a:rect b="b" l="l" r="r" t="t"/>
              <a:pathLst>
                <a:path extrusionOk="0" h="150" w="317">
                  <a:moveTo>
                    <a:pt x="316" y="0"/>
                  </a:moveTo>
                  <a:lnTo>
                    <a:pt x="316" y="0"/>
                  </a:lnTo>
                  <a:cubicBezTo>
                    <a:pt x="260" y="19"/>
                    <a:pt x="214" y="47"/>
                    <a:pt x="158" y="65"/>
                  </a:cubicBezTo>
                  <a:cubicBezTo>
                    <a:pt x="112" y="93"/>
                    <a:pt x="65" y="121"/>
                    <a:pt x="0" y="149"/>
                  </a:cubicBezTo>
                  <a:cubicBezTo>
                    <a:pt x="38" y="149"/>
                    <a:pt x="75" y="149"/>
                    <a:pt x="93" y="140"/>
                  </a:cubicBezTo>
                  <a:cubicBezTo>
                    <a:pt x="121" y="131"/>
                    <a:pt x="158" y="112"/>
                    <a:pt x="177" y="103"/>
                  </a:cubicBezTo>
                  <a:cubicBezTo>
                    <a:pt x="205" y="93"/>
                    <a:pt x="223" y="84"/>
                    <a:pt x="251" y="56"/>
                  </a:cubicBezTo>
                  <a:cubicBezTo>
                    <a:pt x="270" y="47"/>
                    <a:pt x="298" y="19"/>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50"/>
            <p:cNvSpPr/>
            <p:nvPr/>
          </p:nvSpPr>
          <p:spPr>
            <a:xfrm>
              <a:off x="4783450" y="2823800"/>
              <a:ext cx="4425" cy="4225"/>
            </a:xfrm>
            <a:custGeom>
              <a:rect b="b" l="l" r="r" t="t"/>
              <a:pathLst>
                <a:path extrusionOk="0" h="169" w="177">
                  <a:moveTo>
                    <a:pt x="177" y="1"/>
                  </a:moveTo>
                  <a:lnTo>
                    <a:pt x="177" y="1"/>
                  </a:lnTo>
                  <a:cubicBezTo>
                    <a:pt x="139" y="29"/>
                    <a:pt x="112" y="47"/>
                    <a:pt x="84" y="84"/>
                  </a:cubicBezTo>
                  <a:cubicBezTo>
                    <a:pt x="56" y="112"/>
                    <a:pt x="19" y="131"/>
                    <a:pt x="0" y="168"/>
                  </a:cubicBezTo>
                  <a:cubicBezTo>
                    <a:pt x="46" y="159"/>
                    <a:pt x="84" y="131"/>
                    <a:pt x="112" y="112"/>
                  </a:cubicBezTo>
                  <a:cubicBezTo>
                    <a:pt x="130" y="94"/>
                    <a:pt x="139" y="84"/>
                    <a:pt x="149" y="66"/>
                  </a:cubicBezTo>
                  <a:cubicBezTo>
                    <a:pt x="158" y="47"/>
                    <a:pt x="177" y="2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50"/>
            <p:cNvSpPr/>
            <p:nvPr/>
          </p:nvSpPr>
          <p:spPr>
            <a:xfrm>
              <a:off x="4742100" y="2841700"/>
              <a:ext cx="8850" cy="1500"/>
            </a:xfrm>
            <a:custGeom>
              <a:rect b="b" l="l" r="r" t="t"/>
              <a:pathLst>
                <a:path extrusionOk="0" h="60" w="354">
                  <a:moveTo>
                    <a:pt x="0" y="0"/>
                  </a:moveTo>
                  <a:cubicBezTo>
                    <a:pt x="37" y="10"/>
                    <a:pt x="65" y="19"/>
                    <a:pt x="84" y="28"/>
                  </a:cubicBezTo>
                  <a:cubicBezTo>
                    <a:pt x="121" y="47"/>
                    <a:pt x="140" y="56"/>
                    <a:pt x="177" y="56"/>
                  </a:cubicBezTo>
                  <a:cubicBezTo>
                    <a:pt x="191" y="58"/>
                    <a:pt x="205" y="59"/>
                    <a:pt x="220" y="59"/>
                  </a:cubicBezTo>
                  <a:cubicBezTo>
                    <a:pt x="264" y="59"/>
                    <a:pt x="312" y="49"/>
                    <a:pt x="353" y="28"/>
                  </a:cubicBezTo>
                  <a:cubicBezTo>
                    <a:pt x="298" y="19"/>
                    <a:pt x="233" y="19"/>
                    <a:pt x="177" y="10"/>
                  </a:cubicBezTo>
                  <a:cubicBezTo>
                    <a:pt x="121" y="10"/>
                    <a:pt x="65"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50"/>
            <p:cNvSpPr/>
            <p:nvPr/>
          </p:nvSpPr>
          <p:spPr>
            <a:xfrm>
              <a:off x="4745575" y="2839825"/>
              <a:ext cx="7000" cy="975"/>
            </a:xfrm>
            <a:custGeom>
              <a:rect b="b" l="l" r="r" t="t"/>
              <a:pathLst>
                <a:path extrusionOk="0" h="39" w="280">
                  <a:moveTo>
                    <a:pt x="1" y="1"/>
                  </a:moveTo>
                  <a:cubicBezTo>
                    <a:pt x="29" y="19"/>
                    <a:pt x="47" y="19"/>
                    <a:pt x="75" y="19"/>
                  </a:cubicBezTo>
                  <a:cubicBezTo>
                    <a:pt x="94" y="38"/>
                    <a:pt x="121" y="38"/>
                    <a:pt x="140" y="38"/>
                  </a:cubicBezTo>
                  <a:cubicBezTo>
                    <a:pt x="196" y="38"/>
                    <a:pt x="251" y="29"/>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50"/>
            <p:cNvSpPr/>
            <p:nvPr/>
          </p:nvSpPr>
          <p:spPr>
            <a:xfrm>
              <a:off x="4748600" y="2834250"/>
              <a:ext cx="5825" cy="3525"/>
            </a:xfrm>
            <a:custGeom>
              <a:rect b="b" l="l" r="r" t="t"/>
              <a:pathLst>
                <a:path extrusionOk="0" h="141" w="233">
                  <a:moveTo>
                    <a:pt x="233" y="1"/>
                  </a:moveTo>
                  <a:cubicBezTo>
                    <a:pt x="186" y="10"/>
                    <a:pt x="140" y="38"/>
                    <a:pt x="103" y="57"/>
                  </a:cubicBezTo>
                  <a:cubicBezTo>
                    <a:pt x="65" y="85"/>
                    <a:pt x="38" y="112"/>
                    <a:pt x="0" y="140"/>
                  </a:cubicBezTo>
                  <a:cubicBezTo>
                    <a:pt x="47" y="131"/>
                    <a:pt x="84" y="112"/>
                    <a:pt x="130" y="85"/>
                  </a:cubicBezTo>
                  <a:cubicBezTo>
                    <a:pt x="149" y="75"/>
                    <a:pt x="158" y="57"/>
                    <a:pt x="186" y="47"/>
                  </a:cubicBezTo>
                  <a:cubicBezTo>
                    <a:pt x="196" y="38"/>
                    <a:pt x="223" y="29"/>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50"/>
            <p:cNvSpPr/>
            <p:nvPr/>
          </p:nvSpPr>
          <p:spPr>
            <a:xfrm>
              <a:off x="4752325" y="2837050"/>
              <a:ext cx="5600" cy="1425"/>
            </a:xfrm>
            <a:custGeom>
              <a:rect b="b" l="l" r="r" t="t"/>
              <a:pathLst>
                <a:path extrusionOk="0" h="57" w="224">
                  <a:moveTo>
                    <a:pt x="223" y="0"/>
                  </a:moveTo>
                  <a:cubicBezTo>
                    <a:pt x="186" y="0"/>
                    <a:pt x="139" y="0"/>
                    <a:pt x="102" y="10"/>
                  </a:cubicBezTo>
                  <a:cubicBezTo>
                    <a:pt x="74" y="19"/>
                    <a:pt x="37" y="28"/>
                    <a:pt x="0" y="56"/>
                  </a:cubicBezTo>
                  <a:cubicBezTo>
                    <a:pt x="47" y="56"/>
                    <a:pt x="84" y="47"/>
                    <a:pt x="121" y="47"/>
                  </a:cubicBezTo>
                  <a:cubicBezTo>
                    <a:pt x="149" y="28"/>
                    <a:pt x="186"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50"/>
            <p:cNvSpPr/>
            <p:nvPr/>
          </p:nvSpPr>
          <p:spPr>
            <a:xfrm>
              <a:off x="4754175" y="2839975"/>
              <a:ext cx="7450" cy="1975"/>
            </a:xfrm>
            <a:custGeom>
              <a:rect b="b" l="l" r="r" t="t"/>
              <a:pathLst>
                <a:path extrusionOk="0" h="79" w="298">
                  <a:moveTo>
                    <a:pt x="255" y="0"/>
                  </a:moveTo>
                  <a:cubicBezTo>
                    <a:pt x="219" y="0"/>
                    <a:pt x="182" y="7"/>
                    <a:pt x="149" y="13"/>
                  </a:cubicBezTo>
                  <a:cubicBezTo>
                    <a:pt x="93" y="32"/>
                    <a:pt x="47" y="51"/>
                    <a:pt x="0" y="79"/>
                  </a:cubicBezTo>
                  <a:cubicBezTo>
                    <a:pt x="56" y="79"/>
                    <a:pt x="112" y="79"/>
                    <a:pt x="149" y="60"/>
                  </a:cubicBezTo>
                  <a:cubicBezTo>
                    <a:pt x="205" y="51"/>
                    <a:pt x="251" y="32"/>
                    <a:pt x="298" y="4"/>
                  </a:cubicBezTo>
                  <a:cubicBezTo>
                    <a:pt x="284" y="1"/>
                    <a:pt x="270" y="0"/>
                    <a:pt x="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50"/>
            <p:cNvSpPr/>
            <p:nvPr/>
          </p:nvSpPr>
          <p:spPr>
            <a:xfrm>
              <a:off x="4746500" y="2787575"/>
              <a:ext cx="7225" cy="6750"/>
            </a:xfrm>
            <a:custGeom>
              <a:rect b="b" l="l" r="r" t="t"/>
              <a:pathLst>
                <a:path extrusionOk="0" h="270" w="289">
                  <a:moveTo>
                    <a:pt x="289" y="0"/>
                  </a:moveTo>
                  <a:lnTo>
                    <a:pt x="289" y="0"/>
                  </a:lnTo>
                  <a:cubicBezTo>
                    <a:pt x="261" y="10"/>
                    <a:pt x="233" y="19"/>
                    <a:pt x="187" y="38"/>
                  </a:cubicBezTo>
                  <a:cubicBezTo>
                    <a:pt x="168" y="47"/>
                    <a:pt x="131" y="75"/>
                    <a:pt x="103" y="93"/>
                  </a:cubicBezTo>
                  <a:cubicBezTo>
                    <a:pt x="57" y="140"/>
                    <a:pt x="10" y="196"/>
                    <a:pt x="1" y="270"/>
                  </a:cubicBezTo>
                  <a:lnTo>
                    <a:pt x="75" y="196"/>
                  </a:lnTo>
                  <a:lnTo>
                    <a:pt x="140" y="131"/>
                  </a:lnTo>
                  <a:cubicBezTo>
                    <a:pt x="187" y="84"/>
                    <a:pt x="233" y="47"/>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50"/>
            <p:cNvSpPr/>
            <p:nvPr/>
          </p:nvSpPr>
          <p:spPr>
            <a:xfrm>
              <a:off x="4746750" y="2791300"/>
              <a:ext cx="5350" cy="6750"/>
            </a:xfrm>
            <a:custGeom>
              <a:rect b="b" l="l" r="r" t="t"/>
              <a:pathLst>
                <a:path extrusionOk="0" h="270" w="214">
                  <a:moveTo>
                    <a:pt x="214" y="0"/>
                  </a:moveTo>
                  <a:cubicBezTo>
                    <a:pt x="177" y="0"/>
                    <a:pt x="158" y="28"/>
                    <a:pt x="130" y="47"/>
                  </a:cubicBezTo>
                  <a:cubicBezTo>
                    <a:pt x="102" y="65"/>
                    <a:pt x="93" y="84"/>
                    <a:pt x="74" y="112"/>
                  </a:cubicBezTo>
                  <a:cubicBezTo>
                    <a:pt x="37" y="158"/>
                    <a:pt x="0" y="214"/>
                    <a:pt x="0" y="270"/>
                  </a:cubicBezTo>
                  <a:lnTo>
                    <a:pt x="47" y="205"/>
                  </a:lnTo>
                  <a:cubicBezTo>
                    <a:pt x="74" y="177"/>
                    <a:pt x="84" y="158"/>
                    <a:pt x="112" y="130"/>
                  </a:cubicBezTo>
                  <a:cubicBezTo>
                    <a:pt x="139" y="93"/>
                    <a:pt x="177" y="4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50"/>
            <p:cNvSpPr/>
            <p:nvPr/>
          </p:nvSpPr>
          <p:spPr>
            <a:xfrm>
              <a:off x="4746275" y="2796400"/>
              <a:ext cx="4450" cy="7700"/>
            </a:xfrm>
            <a:custGeom>
              <a:rect b="b" l="l" r="r" t="t"/>
              <a:pathLst>
                <a:path extrusionOk="0" h="308" w="178">
                  <a:moveTo>
                    <a:pt x="177" y="1"/>
                  </a:moveTo>
                  <a:cubicBezTo>
                    <a:pt x="112" y="28"/>
                    <a:pt x="84" y="75"/>
                    <a:pt x="66" y="140"/>
                  </a:cubicBezTo>
                  <a:cubicBezTo>
                    <a:pt x="47" y="158"/>
                    <a:pt x="28" y="196"/>
                    <a:pt x="19" y="214"/>
                  </a:cubicBezTo>
                  <a:cubicBezTo>
                    <a:pt x="10" y="251"/>
                    <a:pt x="1" y="279"/>
                    <a:pt x="1" y="307"/>
                  </a:cubicBezTo>
                  <a:lnTo>
                    <a:pt x="47" y="233"/>
                  </a:lnTo>
                  <a:cubicBezTo>
                    <a:pt x="56" y="205"/>
                    <a:pt x="84" y="186"/>
                    <a:pt x="93" y="158"/>
                  </a:cubicBezTo>
                  <a:cubicBezTo>
                    <a:pt x="131" y="103"/>
                    <a:pt x="149" y="56"/>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50"/>
            <p:cNvSpPr/>
            <p:nvPr/>
          </p:nvSpPr>
          <p:spPr>
            <a:xfrm>
              <a:off x="4740925" y="2800350"/>
              <a:ext cx="3275" cy="8375"/>
            </a:xfrm>
            <a:custGeom>
              <a:rect b="b" l="l" r="r" t="t"/>
              <a:pathLst>
                <a:path extrusionOk="0" h="335" w="131">
                  <a:moveTo>
                    <a:pt x="131" y="0"/>
                  </a:moveTo>
                  <a:cubicBezTo>
                    <a:pt x="84" y="47"/>
                    <a:pt x="66" y="103"/>
                    <a:pt x="38" y="149"/>
                  </a:cubicBezTo>
                  <a:cubicBezTo>
                    <a:pt x="29" y="186"/>
                    <a:pt x="19" y="214"/>
                    <a:pt x="19" y="242"/>
                  </a:cubicBezTo>
                  <a:cubicBezTo>
                    <a:pt x="19" y="270"/>
                    <a:pt x="1" y="307"/>
                    <a:pt x="19" y="335"/>
                  </a:cubicBezTo>
                  <a:lnTo>
                    <a:pt x="47" y="261"/>
                  </a:lnTo>
                  <a:cubicBezTo>
                    <a:pt x="66" y="233"/>
                    <a:pt x="75" y="196"/>
                    <a:pt x="84" y="177"/>
                  </a:cubicBezTo>
                  <a:cubicBezTo>
                    <a:pt x="112" y="121"/>
                    <a:pt x="122" y="56"/>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50"/>
            <p:cNvSpPr/>
            <p:nvPr/>
          </p:nvSpPr>
          <p:spPr>
            <a:xfrm>
              <a:off x="4739775" y="2808025"/>
              <a:ext cx="4425" cy="8375"/>
            </a:xfrm>
            <a:custGeom>
              <a:rect b="b" l="l" r="r" t="t"/>
              <a:pathLst>
                <a:path extrusionOk="0" h="335" w="177">
                  <a:moveTo>
                    <a:pt x="177" y="0"/>
                  </a:moveTo>
                  <a:lnTo>
                    <a:pt x="177" y="0"/>
                  </a:lnTo>
                  <a:cubicBezTo>
                    <a:pt x="130" y="47"/>
                    <a:pt x="84" y="93"/>
                    <a:pt x="56" y="149"/>
                  </a:cubicBezTo>
                  <a:cubicBezTo>
                    <a:pt x="47" y="186"/>
                    <a:pt x="38" y="204"/>
                    <a:pt x="28" y="242"/>
                  </a:cubicBezTo>
                  <a:cubicBezTo>
                    <a:pt x="19" y="260"/>
                    <a:pt x="0" y="297"/>
                    <a:pt x="19" y="335"/>
                  </a:cubicBezTo>
                  <a:cubicBezTo>
                    <a:pt x="19" y="307"/>
                    <a:pt x="38" y="279"/>
                    <a:pt x="47" y="251"/>
                  </a:cubicBezTo>
                  <a:lnTo>
                    <a:pt x="93" y="167"/>
                  </a:lnTo>
                  <a:cubicBezTo>
                    <a:pt x="130" y="112"/>
                    <a:pt x="158" y="56"/>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50"/>
            <p:cNvSpPr/>
            <p:nvPr/>
          </p:nvSpPr>
          <p:spPr>
            <a:xfrm>
              <a:off x="4763925" y="2806850"/>
              <a:ext cx="2575" cy="3050"/>
            </a:xfrm>
            <a:custGeom>
              <a:rect b="b" l="l" r="r" t="t"/>
              <a:pathLst>
                <a:path extrusionOk="0" h="122" w="103">
                  <a:moveTo>
                    <a:pt x="103" y="1"/>
                  </a:moveTo>
                  <a:lnTo>
                    <a:pt x="103" y="1"/>
                  </a:lnTo>
                  <a:cubicBezTo>
                    <a:pt x="84" y="10"/>
                    <a:pt x="56" y="19"/>
                    <a:pt x="38" y="47"/>
                  </a:cubicBezTo>
                  <a:cubicBezTo>
                    <a:pt x="28" y="66"/>
                    <a:pt x="1" y="94"/>
                    <a:pt x="1" y="121"/>
                  </a:cubicBezTo>
                  <a:cubicBezTo>
                    <a:pt x="38" y="112"/>
                    <a:pt x="47" y="103"/>
                    <a:pt x="75" y="75"/>
                  </a:cubicBezTo>
                  <a:cubicBezTo>
                    <a:pt x="84" y="56"/>
                    <a:pt x="94" y="2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50"/>
            <p:cNvSpPr/>
            <p:nvPr/>
          </p:nvSpPr>
          <p:spPr>
            <a:xfrm>
              <a:off x="4767400" y="2805225"/>
              <a:ext cx="2600" cy="3500"/>
            </a:xfrm>
            <a:custGeom>
              <a:rect b="b" l="l" r="r" t="t"/>
              <a:pathLst>
                <a:path extrusionOk="0" h="140" w="104">
                  <a:moveTo>
                    <a:pt x="103" y="1"/>
                  </a:moveTo>
                  <a:cubicBezTo>
                    <a:pt x="75" y="10"/>
                    <a:pt x="57" y="28"/>
                    <a:pt x="38" y="66"/>
                  </a:cubicBezTo>
                  <a:cubicBezTo>
                    <a:pt x="29" y="84"/>
                    <a:pt x="1" y="112"/>
                    <a:pt x="1" y="140"/>
                  </a:cubicBezTo>
                  <a:cubicBezTo>
                    <a:pt x="38" y="131"/>
                    <a:pt x="47" y="112"/>
                    <a:pt x="75" y="84"/>
                  </a:cubicBezTo>
                  <a:cubicBezTo>
                    <a:pt x="85" y="66"/>
                    <a:pt x="103" y="3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50"/>
            <p:cNvSpPr/>
            <p:nvPr/>
          </p:nvSpPr>
          <p:spPr>
            <a:xfrm>
              <a:off x="4737450" y="2820100"/>
              <a:ext cx="1875" cy="6050"/>
            </a:xfrm>
            <a:custGeom>
              <a:rect b="b" l="l" r="r" t="t"/>
              <a:pathLst>
                <a:path extrusionOk="0" h="242" w="75">
                  <a:moveTo>
                    <a:pt x="75" y="0"/>
                  </a:moveTo>
                  <a:lnTo>
                    <a:pt x="75" y="0"/>
                  </a:lnTo>
                  <a:cubicBezTo>
                    <a:pt x="38" y="37"/>
                    <a:pt x="28" y="75"/>
                    <a:pt x="28" y="112"/>
                  </a:cubicBezTo>
                  <a:cubicBezTo>
                    <a:pt x="28" y="130"/>
                    <a:pt x="19" y="149"/>
                    <a:pt x="19" y="177"/>
                  </a:cubicBezTo>
                  <a:cubicBezTo>
                    <a:pt x="0" y="195"/>
                    <a:pt x="0" y="223"/>
                    <a:pt x="19" y="242"/>
                  </a:cubicBezTo>
                  <a:cubicBezTo>
                    <a:pt x="38" y="214"/>
                    <a:pt x="47" y="158"/>
                    <a:pt x="65" y="130"/>
                  </a:cubicBezTo>
                  <a:cubicBezTo>
                    <a:pt x="75" y="84"/>
                    <a:pt x="75"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50"/>
            <p:cNvSpPr/>
            <p:nvPr/>
          </p:nvSpPr>
          <p:spPr>
            <a:xfrm>
              <a:off x="4687050" y="2828475"/>
              <a:ext cx="58325" cy="55950"/>
            </a:xfrm>
            <a:custGeom>
              <a:rect b="b" l="l" r="r" t="t"/>
              <a:pathLst>
                <a:path extrusionOk="0" h="2238" w="2333">
                  <a:moveTo>
                    <a:pt x="788" y="0"/>
                  </a:moveTo>
                  <a:cubicBezTo>
                    <a:pt x="605" y="0"/>
                    <a:pt x="454" y="197"/>
                    <a:pt x="363" y="371"/>
                  </a:cubicBezTo>
                  <a:cubicBezTo>
                    <a:pt x="112" y="873"/>
                    <a:pt x="0" y="1430"/>
                    <a:pt x="10" y="1988"/>
                  </a:cubicBezTo>
                  <a:cubicBezTo>
                    <a:pt x="1" y="2155"/>
                    <a:pt x="197" y="2232"/>
                    <a:pt x="337" y="2232"/>
                  </a:cubicBezTo>
                  <a:cubicBezTo>
                    <a:pt x="353" y="2232"/>
                    <a:pt x="367" y="2231"/>
                    <a:pt x="381" y="2229"/>
                  </a:cubicBezTo>
                  <a:cubicBezTo>
                    <a:pt x="456" y="2235"/>
                    <a:pt x="531" y="2237"/>
                    <a:pt x="605" y="2237"/>
                  </a:cubicBezTo>
                  <a:cubicBezTo>
                    <a:pt x="1068" y="2237"/>
                    <a:pt x="1522" y="2135"/>
                    <a:pt x="1914" y="1895"/>
                  </a:cubicBezTo>
                  <a:cubicBezTo>
                    <a:pt x="2054" y="1802"/>
                    <a:pt x="2193" y="1700"/>
                    <a:pt x="2267" y="1551"/>
                  </a:cubicBezTo>
                  <a:cubicBezTo>
                    <a:pt x="2332" y="1393"/>
                    <a:pt x="2314" y="1198"/>
                    <a:pt x="2184" y="1096"/>
                  </a:cubicBezTo>
                  <a:cubicBezTo>
                    <a:pt x="2122" y="1051"/>
                    <a:pt x="2046" y="1035"/>
                    <a:pt x="1966" y="1035"/>
                  </a:cubicBezTo>
                  <a:cubicBezTo>
                    <a:pt x="1865" y="1035"/>
                    <a:pt x="1757" y="1061"/>
                    <a:pt x="1663" y="1087"/>
                  </a:cubicBezTo>
                  <a:cubicBezTo>
                    <a:pt x="1756" y="975"/>
                    <a:pt x="1831" y="864"/>
                    <a:pt x="1877" y="734"/>
                  </a:cubicBezTo>
                  <a:cubicBezTo>
                    <a:pt x="1924" y="604"/>
                    <a:pt x="1877" y="446"/>
                    <a:pt x="1766" y="371"/>
                  </a:cubicBezTo>
                  <a:cubicBezTo>
                    <a:pt x="1727" y="352"/>
                    <a:pt x="1685" y="343"/>
                    <a:pt x="1643" y="343"/>
                  </a:cubicBezTo>
                  <a:cubicBezTo>
                    <a:pt x="1544" y="343"/>
                    <a:pt x="1441" y="390"/>
                    <a:pt x="1357" y="455"/>
                  </a:cubicBezTo>
                  <a:cubicBezTo>
                    <a:pt x="1245" y="548"/>
                    <a:pt x="1152" y="669"/>
                    <a:pt x="1022" y="734"/>
                  </a:cubicBezTo>
                  <a:cubicBezTo>
                    <a:pt x="1069" y="604"/>
                    <a:pt x="1106" y="464"/>
                    <a:pt x="1087" y="325"/>
                  </a:cubicBezTo>
                  <a:cubicBezTo>
                    <a:pt x="1078" y="185"/>
                    <a:pt x="994" y="46"/>
                    <a:pt x="855" y="9"/>
                  </a:cubicBezTo>
                  <a:cubicBezTo>
                    <a:pt x="832" y="3"/>
                    <a:pt x="810" y="0"/>
                    <a:pt x="78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50"/>
            <p:cNvSpPr/>
            <p:nvPr/>
          </p:nvSpPr>
          <p:spPr>
            <a:xfrm>
              <a:off x="4686825" y="2827725"/>
              <a:ext cx="58775" cy="56500"/>
            </a:xfrm>
            <a:custGeom>
              <a:rect b="b" l="l" r="r" t="t"/>
              <a:pathLst>
                <a:path extrusionOk="0" h="2260" w="2351">
                  <a:moveTo>
                    <a:pt x="74" y="1228"/>
                  </a:moveTo>
                  <a:cubicBezTo>
                    <a:pt x="19" y="1498"/>
                    <a:pt x="0" y="1748"/>
                    <a:pt x="9" y="2018"/>
                  </a:cubicBezTo>
                  <a:cubicBezTo>
                    <a:pt x="9" y="1748"/>
                    <a:pt x="28" y="1479"/>
                    <a:pt x="74" y="1228"/>
                  </a:cubicBezTo>
                  <a:close/>
                  <a:moveTo>
                    <a:pt x="56" y="1999"/>
                  </a:moveTo>
                  <a:cubicBezTo>
                    <a:pt x="46" y="2027"/>
                    <a:pt x="56" y="2064"/>
                    <a:pt x="74" y="2102"/>
                  </a:cubicBezTo>
                  <a:cubicBezTo>
                    <a:pt x="65" y="2074"/>
                    <a:pt x="56" y="2027"/>
                    <a:pt x="56" y="1999"/>
                  </a:cubicBezTo>
                  <a:close/>
                  <a:moveTo>
                    <a:pt x="158" y="2185"/>
                  </a:moveTo>
                  <a:lnTo>
                    <a:pt x="158" y="2185"/>
                  </a:lnTo>
                  <a:cubicBezTo>
                    <a:pt x="214" y="2213"/>
                    <a:pt x="297" y="2241"/>
                    <a:pt x="372" y="2250"/>
                  </a:cubicBezTo>
                  <a:cubicBezTo>
                    <a:pt x="297" y="2241"/>
                    <a:pt x="232" y="2213"/>
                    <a:pt x="158" y="2185"/>
                  </a:cubicBezTo>
                  <a:close/>
                  <a:moveTo>
                    <a:pt x="801" y="0"/>
                  </a:moveTo>
                  <a:cubicBezTo>
                    <a:pt x="769" y="0"/>
                    <a:pt x="736" y="7"/>
                    <a:pt x="706" y="20"/>
                  </a:cubicBezTo>
                  <a:cubicBezTo>
                    <a:pt x="632" y="39"/>
                    <a:pt x="576" y="76"/>
                    <a:pt x="530" y="132"/>
                  </a:cubicBezTo>
                  <a:cubicBezTo>
                    <a:pt x="437" y="225"/>
                    <a:pt x="372" y="355"/>
                    <a:pt x="325" y="476"/>
                  </a:cubicBezTo>
                  <a:cubicBezTo>
                    <a:pt x="214" y="717"/>
                    <a:pt x="139" y="968"/>
                    <a:pt x="74" y="1228"/>
                  </a:cubicBezTo>
                  <a:cubicBezTo>
                    <a:pt x="139" y="968"/>
                    <a:pt x="214" y="717"/>
                    <a:pt x="335" y="485"/>
                  </a:cubicBezTo>
                  <a:cubicBezTo>
                    <a:pt x="390" y="364"/>
                    <a:pt x="465" y="253"/>
                    <a:pt x="557" y="160"/>
                  </a:cubicBezTo>
                  <a:cubicBezTo>
                    <a:pt x="604" y="113"/>
                    <a:pt x="660" y="76"/>
                    <a:pt x="715" y="67"/>
                  </a:cubicBezTo>
                  <a:cubicBezTo>
                    <a:pt x="739" y="63"/>
                    <a:pt x="765" y="61"/>
                    <a:pt x="791" y="61"/>
                  </a:cubicBezTo>
                  <a:cubicBezTo>
                    <a:pt x="828" y="61"/>
                    <a:pt x="865" y="65"/>
                    <a:pt x="892" y="76"/>
                  </a:cubicBezTo>
                  <a:cubicBezTo>
                    <a:pt x="948" y="104"/>
                    <a:pt x="985" y="150"/>
                    <a:pt x="1022" y="206"/>
                  </a:cubicBezTo>
                  <a:cubicBezTo>
                    <a:pt x="1050" y="262"/>
                    <a:pt x="1068" y="318"/>
                    <a:pt x="1068" y="383"/>
                  </a:cubicBezTo>
                  <a:cubicBezTo>
                    <a:pt x="1068" y="503"/>
                    <a:pt x="1031" y="634"/>
                    <a:pt x="994" y="754"/>
                  </a:cubicBezTo>
                  <a:lnTo>
                    <a:pt x="976" y="838"/>
                  </a:lnTo>
                  <a:lnTo>
                    <a:pt x="1050" y="791"/>
                  </a:lnTo>
                  <a:cubicBezTo>
                    <a:pt x="1180" y="717"/>
                    <a:pt x="1273" y="606"/>
                    <a:pt x="1375" y="513"/>
                  </a:cubicBezTo>
                  <a:cubicBezTo>
                    <a:pt x="1422" y="466"/>
                    <a:pt x="1496" y="438"/>
                    <a:pt x="1552" y="420"/>
                  </a:cubicBezTo>
                  <a:cubicBezTo>
                    <a:pt x="1577" y="407"/>
                    <a:pt x="1607" y="400"/>
                    <a:pt x="1637" y="400"/>
                  </a:cubicBezTo>
                  <a:cubicBezTo>
                    <a:pt x="1670" y="400"/>
                    <a:pt x="1703" y="409"/>
                    <a:pt x="1728" y="429"/>
                  </a:cubicBezTo>
                  <a:cubicBezTo>
                    <a:pt x="1784" y="448"/>
                    <a:pt x="1821" y="494"/>
                    <a:pt x="1840" y="559"/>
                  </a:cubicBezTo>
                  <a:cubicBezTo>
                    <a:pt x="1868" y="615"/>
                    <a:pt x="1868" y="680"/>
                    <a:pt x="1858" y="745"/>
                  </a:cubicBezTo>
                  <a:cubicBezTo>
                    <a:pt x="1821" y="866"/>
                    <a:pt x="1737" y="977"/>
                    <a:pt x="1645" y="1080"/>
                  </a:cubicBezTo>
                  <a:lnTo>
                    <a:pt x="1561" y="1182"/>
                  </a:lnTo>
                  <a:lnTo>
                    <a:pt x="1561" y="1182"/>
                  </a:lnTo>
                  <a:lnTo>
                    <a:pt x="1691" y="1145"/>
                  </a:lnTo>
                  <a:cubicBezTo>
                    <a:pt x="1765" y="1126"/>
                    <a:pt x="1830" y="1098"/>
                    <a:pt x="1914" y="1098"/>
                  </a:cubicBezTo>
                  <a:cubicBezTo>
                    <a:pt x="1938" y="1095"/>
                    <a:pt x="1963" y="1093"/>
                    <a:pt x="1988" y="1093"/>
                  </a:cubicBezTo>
                  <a:cubicBezTo>
                    <a:pt x="2032" y="1093"/>
                    <a:pt x="2077" y="1099"/>
                    <a:pt x="2118" y="1117"/>
                  </a:cubicBezTo>
                  <a:cubicBezTo>
                    <a:pt x="2193" y="1135"/>
                    <a:pt x="2239" y="1182"/>
                    <a:pt x="2276" y="1237"/>
                  </a:cubicBezTo>
                  <a:cubicBezTo>
                    <a:pt x="2304" y="1302"/>
                    <a:pt x="2323" y="1377"/>
                    <a:pt x="2304" y="1451"/>
                  </a:cubicBezTo>
                  <a:cubicBezTo>
                    <a:pt x="2295" y="1516"/>
                    <a:pt x="2276" y="1591"/>
                    <a:pt x="2230" y="1646"/>
                  </a:cubicBezTo>
                  <a:cubicBezTo>
                    <a:pt x="2193" y="1702"/>
                    <a:pt x="2137" y="1767"/>
                    <a:pt x="2072" y="1813"/>
                  </a:cubicBezTo>
                  <a:cubicBezTo>
                    <a:pt x="2016" y="1860"/>
                    <a:pt x="1960" y="1906"/>
                    <a:pt x="1886" y="1934"/>
                  </a:cubicBezTo>
                  <a:cubicBezTo>
                    <a:pt x="1821" y="1971"/>
                    <a:pt x="1765" y="2009"/>
                    <a:pt x="1691" y="2046"/>
                  </a:cubicBezTo>
                  <a:cubicBezTo>
                    <a:pt x="1412" y="2167"/>
                    <a:pt x="1124" y="2241"/>
                    <a:pt x="818" y="2250"/>
                  </a:cubicBezTo>
                  <a:cubicBezTo>
                    <a:pt x="743" y="2255"/>
                    <a:pt x="669" y="2257"/>
                    <a:pt x="595" y="2257"/>
                  </a:cubicBezTo>
                  <a:cubicBezTo>
                    <a:pt x="521" y="2257"/>
                    <a:pt x="447" y="2255"/>
                    <a:pt x="374" y="2250"/>
                  </a:cubicBezTo>
                  <a:lnTo>
                    <a:pt x="374" y="2250"/>
                  </a:lnTo>
                  <a:cubicBezTo>
                    <a:pt x="522" y="2259"/>
                    <a:pt x="670" y="2259"/>
                    <a:pt x="818" y="2259"/>
                  </a:cubicBezTo>
                  <a:cubicBezTo>
                    <a:pt x="1124" y="2250"/>
                    <a:pt x="1422" y="2194"/>
                    <a:pt x="1700" y="2064"/>
                  </a:cubicBezTo>
                  <a:cubicBezTo>
                    <a:pt x="1775" y="2027"/>
                    <a:pt x="1840" y="2009"/>
                    <a:pt x="1914" y="1962"/>
                  </a:cubicBezTo>
                  <a:cubicBezTo>
                    <a:pt x="1979" y="1925"/>
                    <a:pt x="2044" y="1879"/>
                    <a:pt x="2109" y="1832"/>
                  </a:cubicBezTo>
                  <a:cubicBezTo>
                    <a:pt x="2146" y="1823"/>
                    <a:pt x="2202" y="1767"/>
                    <a:pt x="2248" y="1693"/>
                  </a:cubicBezTo>
                  <a:cubicBezTo>
                    <a:pt x="2295" y="1628"/>
                    <a:pt x="2332" y="1553"/>
                    <a:pt x="2341" y="1470"/>
                  </a:cubicBezTo>
                  <a:cubicBezTo>
                    <a:pt x="2351" y="1395"/>
                    <a:pt x="2341" y="1312"/>
                    <a:pt x="2304" y="1228"/>
                  </a:cubicBezTo>
                  <a:cubicBezTo>
                    <a:pt x="2276" y="1145"/>
                    <a:pt x="2202" y="1089"/>
                    <a:pt x="2137" y="1052"/>
                  </a:cubicBezTo>
                  <a:cubicBezTo>
                    <a:pt x="2084" y="1034"/>
                    <a:pt x="2031" y="1028"/>
                    <a:pt x="1978" y="1028"/>
                  </a:cubicBezTo>
                  <a:cubicBezTo>
                    <a:pt x="1947" y="1028"/>
                    <a:pt x="1917" y="1030"/>
                    <a:pt x="1886" y="1033"/>
                  </a:cubicBezTo>
                  <a:cubicBezTo>
                    <a:pt x="1858" y="1033"/>
                    <a:pt x="1821" y="1042"/>
                    <a:pt x="1775" y="1052"/>
                  </a:cubicBezTo>
                  <a:cubicBezTo>
                    <a:pt x="1793" y="1033"/>
                    <a:pt x="1812" y="1005"/>
                    <a:pt x="1830" y="968"/>
                  </a:cubicBezTo>
                  <a:cubicBezTo>
                    <a:pt x="1877" y="912"/>
                    <a:pt x="1914" y="847"/>
                    <a:pt x="1923" y="764"/>
                  </a:cubicBezTo>
                  <a:cubicBezTo>
                    <a:pt x="1951" y="680"/>
                    <a:pt x="1933" y="615"/>
                    <a:pt x="1914" y="531"/>
                  </a:cubicBezTo>
                  <a:cubicBezTo>
                    <a:pt x="1886" y="466"/>
                    <a:pt x="1830" y="383"/>
                    <a:pt x="1765" y="355"/>
                  </a:cubicBezTo>
                  <a:cubicBezTo>
                    <a:pt x="1719" y="339"/>
                    <a:pt x="1673" y="333"/>
                    <a:pt x="1630" y="333"/>
                  </a:cubicBezTo>
                  <a:cubicBezTo>
                    <a:pt x="1595" y="333"/>
                    <a:pt x="1562" y="337"/>
                    <a:pt x="1533" y="346"/>
                  </a:cubicBezTo>
                  <a:cubicBezTo>
                    <a:pt x="1459" y="373"/>
                    <a:pt x="1394" y="401"/>
                    <a:pt x="1329" y="448"/>
                  </a:cubicBezTo>
                  <a:cubicBezTo>
                    <a:pt x="1236" y="522"/>
                    <a:pt x="1171" y="596"/>
                    <a:pt x="1087" y="671"/>
                  </a:cubicBezTo>
                  <a:cubicBezTo>
                    <a:pt x="1115" y="578"/>
                    <a:pt x="1134" y="476"/>
                    <a:pt x="1124" y="364"/>
                  </a:cubicBezTo>
                  <a:cubicBezTo>
                    <a:pt x="1124" y="299"/>
                    <a:pt x="1096" y="225"/>
                    <a:pt x="1068" y="169"/>
                  </a:cubicBezTo>
                  <a:cubicBezTo>
                    <a:pt x="1031" y="113"/>
                    <a:pt x="985" y="58"/>
                    <a:pt x="911" y="30"/>
                  </a:cubicBezTo>
                  <a:cubicBezTo>
                    <a:pt x="876" y="10"/>
                    <a:pt x="838" y="0"/>
                    <a:pt x="8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50"/>
            <p:cNvSpPr/>
            <p:nvPr/>
          </p:nvSpPr>
          <p:spPr>
            <a:xfrm>
              <a:off x="4688675" y="2847025"/>
              <a:ext cx="24175" cy="34400"/>
            </a:xfrm>
            <a:custGeom>
              <a:rect b="b" l="l" r="r" t="t"/>
              <a:pathLst>
                <a:path extrusionOk="0" h="1376" w="967">
                  <a:moveTo>
                    <a:pt x="967" y="1"/>
                  </a:moveTo>
                  <a:cubicBezTo>
                    <a:pt x="883" y="122"/>
                    <a:pt x="809" y="233"/>
                    <a:pt x="725" y="345"/>
                  </a:cubicBezTo>
                  <a:lnTo>
                    <a:pt x="493" y="688"/>
                  </a:lnTo>
                  <a:lnTo>
                    <a:pt x="261" y="1041"/>
                  </a:lnTo>
                  <a:cubicBezTo>
                    <a:pt x="214" y="1097"/>
                    <a:pt x="177" y="1153"/>
                    <a:pt x="130" y="1209"/>
                  </a:cubicBezTo>
                  <a:cubicBezTo>
                    <a:pt x="93" y="1274"/>
                    <a:pt x="47" y="1320"/>
                    <a:pt x="0" y="1376"/>
                  </a:cubicBezTo>
                  <a:cubicBezTo>
                    <a:pt x="112" y="1283"/>
                    <a:pt x="205" y="1181"/>
                    <a:pt x="279" y="1060"/>
                  </a:cubicBezTo>
                  <a:lnTo>
                    <a:pt x="530" y="716"/>
                  </a:lnTo>
                  <a:cubicBezTo>
                    <a:pt x="604" y="596"/>
                    <a:pt x="688" y="484"/>
                    <a:pt x="762" y="363"/>
                  </a:cubicBezTo>
                  <a:cubicBezTo>
                    <a:pt x="827" y="252"/>
                    <a:pt x="902" y="131"/>
                    <a:pt x="9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50"/>
            <p:cNvSpPr/>
            <p:nvPr/>
          </p:nvSpPr>
          <p:spPr>
            <a:xfrm>
              <a:off x="4689825" y="2856325"/>
              <a:ext cx="38350" cy="26500"/>
            </a:xfrm>
            <a:custGeom>
              <a:rect b="b" l="l" r="r" t="t"/>
              <a:pathLst>
                <a:path extrusionOk="0" h="1060" w="1534">
                  <a:moveTo>
                    <a:pt x="1534" y="1"/>
                  </a:moveTo>
                  <a:lnTo>
                    <a:pt x="1534" y="1"/>
                  </a:lnTo>
                  <a:cubicBezTo>
                    <a:pt x="1394" y="84"/>
                    <a:pt x="1274" y="168"/>
                    <a:pt x="1153" y="251"/>
                  </a:cubicBezTo>
                  <a:cubicBezTo>
                    <a:pt x="1014" y="326"/>
                    <a:pt x="883" y="419"/>
                    <a:pt x="763" y="502"/>
                  </a:cubicBezTo>
                  <a:cubicBezTo>
                    <a:pt x="633" y="595"/>
                    <a:pt x="503" y="679"/>
                    <a:pt x="372" y="772"/>
                  </a:cubicBezTo>
                  <a:cubicBezTo>
                    <a:pt x="260" y="858"/>
                    <a:pt x="139" y="945"/>
                    <a:pt x="25" y="1039"/>
                  </a:cubicBezTo>
                  <a:lnTo>
                    <a:pt x="25" y="1039"/>
                  </a:lnTo>
                  <a:cubicBezTo>
                    <a:pt x="80" y="994"/>
                    <a:pt x="130" y="961"/>
                    <a:pt x="187" y="920"/>
                  </a:cubicBezTo>
                  <a:cubicBezTo>
                    <a:pt x="261" y="874"/>
                    <a:pt x="317" y="837"/>
                    <a:pt x="391" y="790"/>
                  </a:cubicBezTo>
                  <a:lnTo>
                    <a:pt x="772" y="539"/>
                  </a:lnTo>
                  <a:lnTo>
                    <a:pt x="1153" y="270"/>
                  </a:lnTo>
                  <a:cubicBezTo>
                    <a:pt x="1283" y="186"/>
                    <a:pt x="1413" y="93"/>
                    <a:pt x="1534" y="1"/>
                  </a:cubicBezTo>
                  <a:close/>
                  <a:moveTo>
                    <a:pt x="25" y="1039"/>
                  </a:moveTo>
                  <a:lnTo>
                    <a:pt x="25" y="1039"/>
                  </a:lnTo>
                  <a:cubicBezTo>
                    <a:pt x="17" y="1046"/>
                    <a:pt x="9" y="1053"/>
                    <a:pt x="1" y="1060"/>
                  </a:cubicBezTo>
                  <a:cubicBezTo>
                    <a:pt x="9" y="1053"/>
                    <a:pt x="17" y="1046"/>
                    <a:pt x="25" y="103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50"/>
            <p:cNvSpPr/>
            <p:nvPr/>
          </p:nvSpPr>
          <p:spPr>
            <a:xfrm>
              <a:off x="4699125" y="2861425"/>
              <a:ext cx="6750" cy="9550"/>
            </a:xfrm>
            <a:custGeom>
              <a:rect b="b" l="l" r="r" t="t"/>
              <a:pathLst>
                <a:path extrusionOk="0" h="382" w="270">
                  <a:moveTo>
                    <a:pt x="270" y="1"/>
                  </a:moveTo>
                  <a:lnTo>
                    <a:pt x="270" y="1"/>
                  </a:lnTo>
                  <a:cubicBezTo>
                    <a:pt x="214" y="57"/>
                    <a:pt x="168" y="112"/>
                    <a:pt x="131" y="168"/>
                  </a:cubicBezTo>
                  <a:lnTo>
                    <a:pt x="65" y="280"/>
                  </a:lnTo>
                  <a:cubicBezTo>
                    <a:pt x="38" y="308"/>
                    <a:pt x="28" y="345"/>
                    <a:pt x="0" y="382"/>
                  </a:cubicBezTo>
                  <a:cubicBezTo>
                    <a:pt x="28" y="354"/>
                    <a:pt x="65" y="335"/>
                    <a:pt x="84" y="298"/>
                  </a:cubicBezTo>
                  <a:cubicBezTo>
                    <a:pt x="112" y="280"/>
                    <a:pt x="131" y="243"/>
                    <a:pt x="158" y="205"/>
                  </a:cubicBezTo>
                  <a:cubicBezTo>
                    <a:pt x="205" y="140"/>
                    <a:pt x="233"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50"/>
            <p:cNvSpPr/>
            <p:nvPr/>
          </p:nvSpPr>
          <p:spPr>
            <a:xfrm>
              <a:off x="4705625" y="2857725"/>
              <a:ext cx="3500" cy="6525"/>
            </a:xfrm>
            <a:custGeom>
              <a:rect b="b" l="l" r="r" t="t"/>
              <a:pathLst>
                <a:path extrusionOk="0" h="261" w="140">
                  <a:moveTo>
                    <a:pt x="140" y="0"/>
                  </a:moveTo>
                  <a:cubicBezTo>
                    <a:pt x="103" y="56"/>
                    <a:pt x="84" y="84"/>
                    <a:pt x="66" y="121"/>
                  </a:cubicBezTo>
                  <a:lnTo>
                    <a:pt x="38" y="195"/>
                  </a:lnTo>
                  <a:lnTo>
                    <a:pt x="1" y="260"/>
                  </a:lnTo>
                  <a:cubicBezTo>
                    <a:pt x="19" y="251"/>
                    <a:pt x="47" y="242"/>
                    <a:pt x="56" y="214"/>
                  </a:cubicBezTo>
                  <a:lnTo>
                    <a:pt x="94" y="149"/>
                  </a:lnTo>
                  <a:cubicBezTo>
                    <a:pt x="112" y="112"/>
                    <a:pt x="140" y="47"/>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50"/>
            <p:cNvSpPr/>
            <p:nvPr/>
          </p:nvSpPr>
          <p:spPr>
            <a:xfrm>
              <a:off x="4704700" y="2859800"/>
              <a:ext cx="7700" cy="8625"/>
            </a:xfrm>
            <a:custGeom>
              <a:rect b="b" l="l" r="r" t="t"/>
              <a:pathLst>
                <a:path extrusionOk="0" h="345" w="308">
                  <a:moveTo>
                    <a:pt x="307" y="1"/>
                  </a:moveTo>
                  <a:lnTo>
                    <a:pt x="307" y="1"/>
                  </a:lnTo>
                  <a:cubicBezTo>
                    <a:pt x="242" y="47"/>
                    <a:pt x="186" y="112"/>
                    <a:pt x="140" y="168"/>
                  </a:cubicBezTo>
                  <a:lnTo>
                    <a:pt x="0" y="345"/>
                  </a:lnTo>
                  <a:cubicBezTo>
                    <a:pt x="38" y="317"/>
                    <a:pt x="75" y="298"/>
                    <a:pt x="93" y="270"/>
                  </a:cubicBezTo>
                  <a:cubicBezTo>
                    <a:pt x="131" y="252"/>
                    <a:pt x="149" y="215"/>
                    <a:pt x="177" y="187"/>
                  </a:cubicBezTo>
                  <a:cubicBezTo>
                    <a:pt x="223" y="131"/>
                    <a:pt x="270" y="75"/>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50"/>
            <p:cNvSpPr/>
            <p:nvPr/>
          </p:nvSpPr>
          <p:spPr>
            <a:xfrm>
              <a:off x="4696325" y="2870950"/>
              <a:ext cx="5600" cy="4225"/>
            </a:xfrm>
            <a:custGeom>
              <a:rect b="b" l="l" r="r" t="t"/>
              <a:pathLst>
                <a:path extrusionOk="0" h="169" w="224">
                  <a:moveTo>
                    <a:pt x="224" y="1"/>
                  </a:moveTo>
                  <a:lnTo>
                    <a:pt x="224" y="1"/>
                  </a:lnTo>
                  <a:cubicBezTo>
                    <a:pt x="177" y="10"/>
                    <a:pt x="140" y="47"/>
                    <a:pt x="94" y="66"/>
                  </a:cubicBezTo>
                  <a:cubicBezTo>
                    <a:pt x="57" y="103"/>
                    <a:pt x="20" y="131"/>
                    <a:pt x="1" y="168"/>
                  </a:cubicBezTo>
                  <a:cubicBezTo>
                    <a:pt x="57" y="159"/>
                    <a:pt x="94" y="140"/>
                    <a:pt x="131" y="103"/>
                  </a:cubicBezTo>
                  <a:cubicBezTo>
                    <a:pt x="159" y="66"/>
                    <a:pt x="196" y="47"/>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50"/>
            <p:cNvSpPr/>
            <p:nvPr/>
          </p:nvSpPr>
          <p:spPr>
            <a:xfrm>
              <a:off x="4725600" y="2845175"/>
              <a:ext cx="5600" cy="8850"/>
            </a:xfrm>
            <a:custGeom>
              <a:rect b="b" l="l" r="r" t="t"/>
              <a:pathLst>
                <a:path extrusionOk="0" h="354" w="224">
                  <a:moveTo>
                    <a:pt x="224" y="1"/>
                  </a:moveTo>
                  <a:lnTo>
                    <a:pt x="224" y="1"/>
                  </a:lnTo>
                  <a:cubicBezTo>
                    <a:pt x="177" y="56"/>
                    <a:pt x="140" y="112"/>
                    <a:pt x="94" y="168"/>
                  </a:cubicBezTo>
                  <a:cubicBezTo>
                    <a:pt x="84" y="205"/>
                    <a:pt x="56" y="233"/>
                    <a:pt x="47" y="261"/>
                  </a:cubicBezTo>
                  <a:cubicBezTo>
                    <a:pt x="38" y="298"/>
                    <a:pt x="28" y="326"/>
                    <a:pt x="1" y="354"/>
                  </a:cubicBezTo>
                  <a:cubicBezTo>
                    <a:pt x="38" y="344"/>
                    <a:pt x="56" y="307"/>
                    <a:pt x="84" y="289"/>
                  </a:cubicBezTo>
                  <a:cubicBezTo>
                    <a:pt x="103" y="251"/>
                    <a:pt x="121" y="233"/>
                    <a:pt x="140" y="196"/>
                  </a:cubicBezTo>
                  <a:cubicBezTo>
                    <a:pt x="177" y="121"/>
                    <a:pt x="214" y="6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50"/>
            <p:cNvSpPr/>
            <p:nvPr/>
          </p:nvSpPr>
          <p:spPr>
            <a:xfrm>
              <a:off x="4722125" y="2850275"/>
              <a:ext cx="3725" cy="6075"/>
            </a:xfrm>
            <a:custGeom>
              <a:rect b="b" l="l" r="r" t="t"/>
              <a:pathLst>
                <a:path extrusionOk="0" h="243" w="149">
                  <a:moveTo>
                    <a:pt x="149" y="1"/>
                  </a:moveTo>
                  <a:cubicBezTo>
                    <a:pt x="130" y="38"/>
                    <a:pt x="93" y="66"/>
                    <a:pt x="75" y="122"/>
                  </a:cubicBezTo>
                  <a:cubicBezTo>
                    <a:pt x="47" y="168"/>
                    <a:pt x="28" y="196"/>
                    <a:pt x="0" y="243"/>
                  </a:cubicBezTo>
                  <a:cubicBezTo>
                    <a:pt x="28" y="233"/>
                    <a:pt x="47" y="224"/>
                    <a:pt x="56" y="196"/>
                  </a:cubicBezTo>
                  <a:cubicBezTo>
                    <a:pt x="84" y="187"/>
                    <a:pt x="93" y="168"/>
                    <a:pt x="102" y="140"/>
                  </a:cubicBezTo>
                  <a:lnTo>
                    <a:pt x="140" y="75"/>
                  </a:lnTo>
                  <a:cubicBezTo>
                    <a:pt x="140" y="47"/>
                    <a:pt x="149" y="29"/>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50"/>
            <p:cNvSpPr/>
            <p:nvPr/>
          </p:nvSpPr>
          <p:spPr>
            <a:xfrm>
              <a:off x="4727925" y="2842850"/>
              <a:ext cx="1875" cy="3975"/>
            </a:xfrm>
            <a:custGeom>
              <a:rect b="b" l="l" r="r" t="t"/>
              <a:pathLst>
                <a:path extrusionOk="0" h="159" w="75">
                  <a:moveTo>
                    <a:pt x="56" y="1"/>
                  </a:moveTo>
                  <a:cubicBezTo>
                    <a:pt x="38" y="29"/>
                    <a:pt x="28" y="56"/>
                    <a:pt x="28" y="75"/>
                  </a:cubicBezTo>
                  <a:cubicBezTo>
                    <a:pt x="28" y="94"/>
                    <a:pt x="10" y="103"/>
                    <a:pt x="10" y="112"/>
                  </a:cubicBezTo>
                  <a:cubicBezTo>
                    <a:pt x="1" y="121"/>
                    <a:pt x="1" y="149"/>
                    <a:pt x="1" y="159"/>
                  </a:cubicBezTo>
                  <a:cubicBezTo>
                    <a:pt x="38" y="131"/>
                    <a:pt x="47" y="112"/>
                    <a:pt x="56" y="94"/>
                  </a:cubicBezTo>
                  <a:cubicBezTo>
                    <a:pt x="75" y="66"/>
                    <a:pt x="75" y="56"/>
                    <a:pt x="75" y="47"/>
                  </a:cubicBezTo>
                  <a:cubicBezTo>
                    <a:pt x="75" y="29"/>
                    <a:pt x="75" y="10"/>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50"/>
            <p:cNvSpPr/>
            <p:nvPr/>
          </p:nvSpPr>
          <p:spPr>
            <a:xfrm>
              <a:off x="4737450" y="2861900"/>
              <a:ext cx="4675" cy="8375"/>
            </a:xfrm>
            <a:custGeom>
              <a:rect b="b" l="l" r="r" t="t"/>
              <a:pathLst>
                <a:path extrusionOk="0" h="335" w="187">
                  <a:moveTo>
                    <a:pt x="158" y="1"/>
                  </a:moveTo>
                  <a:cubicBezTo>
                    <a:pt x="168" y="56"/>
                    <a:pt x="158" y="131"/>
                    <a:pt x="121" y="186"/>
                  </a:cubicBezTo>
                  <a:cubicBezTo>
                    <a:pt x="103" y="224"/>
                    <a:pt x="93" y="242"/>
                    <a:pt x="75" y="270"/>
                  </a:cubicBezTo>
                  <a:lnTo>
                    <a:pt x="38" y="307"/>
                  </a:lnTo>
                  <a:lnTo>
                    <a:pt x="0" y="335"/>
                  </a:lnTo>
                  <a:cubicBezTo>
                    <a:pt x="19" y="326"/>
                    <a:pt x="38" y="326"/>
                    <a:pt x="47" y="316"/>
                  </a:cubicBezTo>
                  <a:cubicBezTo>
                    <a:pt x="75" y="307"/>
                    <a:pt x="84" y="289"/>
                    <a:pt x="93" y="279"/>
                  </a:cubicBezTo>
                  <a:cubicBezTo>
                    <a:pt x="131" y="261"/>
                    <a:pt x="158" y="233"/>
                    <a:pt x="168" y="196"/>
                  </a:cubicBezTo>
                  <a:cubicBezTo>
                    <a:pt x="177" y="168"/>
                    <a:pt x="186" y="131"/>
                    <a:pt x="186" y="93"/>
                  </a:cubicBezTo>
                  <a:cubicBezTo>
                    <a:pt x="186" y="56"/>
                    <a:pt x="177" y="28"/>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50"/>
            <p:cNvSpPr/>
            <p:nvPr/>
          </p:nvSpPr>
          <p:spPr>
            <a:xfrm>
              <a:off x="4731650" y="2867250"/>
              <a:ext cx="7450" cy="5825"/>
            </a:xfrm>
            <a:custGeom>
              <a:rect b="b" l="l" r="r" t="t"/>
              <a:pathLst>
                <a:path extrusionOk="0" h="233" w="298">
                  <a:moveTo>
                    <a:pt x="297" y="0"/>
                  </a:moveTo>
                  <a:cubicBezTo>
                    <a:pt x="260" y="10"/>
                    <a:pt x="232" y="28"/>
                    <a:pt x="214" y="56"/>
                  </a:cubicBezTo>
                  <a:cubicBezTo>
                    <a:pt x="186" y="75"/>
                    <a:pt x="167" y="84"/>
                    <a:pt x="140" y="112"/>
                  </a:cubicBezTo>
                  <a:lnTo>
                    <a:pt x="75" y="167"/>
                  </a:lnTo>
                  <a:cubicBezTo>
                    <a:pt x="47" y="195"/>
                    <a:pt x="28" y="205"/>
                    <a:pt x="0" y="232"/>
                  </a:cubicBezTo>
                  <a:cubicBezTo>
                    <a:pt x="37" y="232"/>
                    <a:pt x="75" y="205"/>
                    <a:pt x="93" y="195"/>
                  </a:cubicBezTo>
                  <a:cubicBezTo>
                    <a:pt x="130" y="167"/>
                    <a:pt x="158" y="158"/>
                    <a:pt x="177" y="140"/>
                  </a:cubicBezTo>
                  <a:cubicBezTo>
                    <a:pt x="223" y="102"/>
                    <a:pt x="260" y="56"/>
                    <a:pt x="2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50"/>
            <p:cNvSpPr/>
            <p:nvPr/>
          </p:nvSpPr>
          <p:spPr>
            <a:xfrm>
              <a:off x="4728850" y="2873050"/>
              <a:ext cx="7225" cy="3750"/>
            </a:xfrm>
            <a:custGeom>
              <a:rect b="b" l="l" r="r" t="t"/>
              <a:pathLst>
                <a:path extrusionOk="0" h="150" w="289">
                  <a:moveTo>
                    <a:pt x="289" y="0"/>
                  </a:moveTo>
                  <a:cubicBezTo>
                    <a:pt x="233" y="19"/>
                    <a:pt x="187" y="47"/>
                    <a:pt x="149" y="66"/>
                  </a:cubicBezTo>
                  <a:cubicBezTo>
                    <a:pt x="94" y="103"/>
                    <a:pt x="47" y="121"/>
                    <a:pt x="1" y="149"/>
                  </a:cubicBezTo>
                  <a:cubicBezTo>
                    <a:pt x="19" y="149"/>
                    <a:pt x="56" y="149"/>
                    <a:pt x="84" y="131"/>
                  </a:cubicBezTo>
                  <a:cubicBezTo>
                    <a:pt x="112" y="121"/>
                    <a:pt x="140" y="112"/>
                    <a:pt x="159" y="103"/>
                  </a:cubicBezTo>
                  <a:cubicBezTo>
                    <a:pt x="187" y="84"/>
                    <a:pt x="205" y="75"/>
                    <a:pt x="233" y="56"/>
                  </a:cubicBezTo>
                  <a:cubicBezTo>
                    <a:pt x="252" y="47"/>
                    <a:pt x="270" y="19"/>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50"/>
            <p:cNvSpPr/>
            <p:nvPr/>
          </p:nvSpPr>
          <p:spPr>
            <a:xfrm>
              <a:off x="4733500" y="2865625"/>
              <a:ext cx="3975" cy="4200"/>
            </a:xfrm>
            <a:custGeom>
              <a:rect b="b" l="l" r="r" t="t"/>
              <a:pathLst>
                <a:path extrusionOk="0" h="168" w="159">
                  <a:moveTo>
                    <a:pt x="158" y="0"/>
                  </a:moveTo>
                  <a:cubicBezTo>
                    <a:pt x="131" y="28"/>
                    <a:pt x="103" y="47"/>
                    <a:pt x="84" y="84"/>
                  </a:cubicBezTo>
                  <a:cubicBezTo>
                    <a:pt x="56" y="112"/>
                    <a:pt x="19" y="130"/>
                    <a:pt x="1" y="167"/>
                  </a:cubicBezTo>
                  <a:cubicBezTo>
                    <a:pt x="38" y="149"/>
                    <a:pt x="66" y="130"/>
                    <a:pt x="103" y="112"/>
                  </a:cubicBezTo>
                  <a:cubicBezTo>
                    <a:pt x="112" y="93"/>
                    <a:pt x="131" y="75"/>
                    <a:pt x="140" y="65"/>
                  </a:cubicBezTo>
                  <a:cubicBezTo>
                    <a:pt x="149" y="37"/>
                    <a:pt x="158"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50"/>
            <p:cNvSpPr/>
            <p:nvPr/>
          </p:nvSpPr>
          <p:spPr>
            <a:xfrm>
              <a:off x="4694025" y="2882575"/>
              <a:ext cx="8375" cy="1175"/>
            </a:xfrm>
            <a:custGeom>
              <a:rect b="b" l="l" r="r" t="t"/>
              <a:pathLst>
                <a:path extrusionOk="0" h="47" w="335">
                  <a:moveTo>
                    <a:pt x="0" y="0"/>
                  </a:moveTo>
                  <a:cubicBezTo>
                    <a:pt x="13" y="14"/>
                    <a:pt x="31" y="27"/>
                    <a:pt x="53" y="27"/>
                  </a:cubicBezTo>
                  <a:cubicBezTo>
                    <a:pt x="63" y="27"/>
                    <a:pt x="73" y="24"/>
                    <a:pt x="84" y="19"/>
                  </a:cubicBezTo>
                  <a:cubicBezTo>
                    <a:pt x="102" y="38"/>
                    <a:pt x="139" y="47"/>
                    <a:pt x="158" y="47"/>
                  </a:cubicBezTo>
                  <a:cubicBezTo>
                    <a:pt x="223" y="47"/>
                    <a:pt x="279" y="47"/>
                    <a:pt x="335" y="19"/>
                  </a:cubicBezTo>
                  <a:cubicBezTo>
                    <a:pt x="279" y="19"/>
                    <a:pt x="232" y="19"/>
                    <a:pt x="177" y="10"/>
                  </a:cubicBezTo>
                  <a:cubicBezTo>
                    <a:pt x="11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50"/>
            <p:cNvSpPr/>
            <p:nvPr/>
          </p:nvSpPr>
          <p:spPr>
            <a:xfrm>
              <a:off x="4697275" y="2880950"/>
              <a:ext cx="6525" cy="950"/>
            </a:xfrm>
            <a:custGeom>
              <a:rect b="b" l="l" r="r" t="t"/>
              <a:pathLst>
                <a:path extrusionOk="0" h="38" w="261">
                  <a:moveTo>
                    <a:pt x="0" y="0"/>
                  </a:moveTo>
                  <a:cubicBezTo>
                    <a:pt x="9" y="19"/>
                    <a:pt x="28" y="28"/>
                    <a:pt x="65" y="28"/>
                  </a:cubicBezTo>
                  <a:cubicBezTo>
                    <a:pt x="84" y="38"/>
                    <a:pt x="112" y="38"/>
                    <a:pt x="130" y="38"/>
                  </a:cubicBezTo>
                  <a:cubicBezTo>
                    <a:pt x="177" y="38"/>
                    <a:pt x="223" y="28"/>
                    <a:pt x="2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50"/>
            <p:cNvSpPr/>
            <p:nvPr/>
          </p:nvSpPr>
          <p:spPr>
            <a:xfrm>
              <a:off x="4699825" y="2875600"/>
              <a:ext cx="5600" cy="3525"/>
            </a:xfrm>
            <a:custGeom>
              <a:rect b="b" l="l" r="r" t="t"/>
              <a:pathLst>
                <a:path extrusionOk="0" h="141" w="224">
                  <a:moveTo>
                    <a:pt x="223" y="1"/>
                  </a:moveTo>
                  <a:lnTo>
                    <a:pt x="223" y="1"/>
                  </a:lnTo>
                  <a:cubicBezTo>
                    <a:pt x="186" y="19"/>
                    <a:pt x="140" y="29"/>
                    <a:pt x="103" y="56"/>
                  </a:cubicBezTo>
                  <a:cubicBezTo>
                    <a:pt x="65" y="84"/>
                    <a:pt x="37" y="103"/>
                    <a:pt x="0" y="140"/>
                  </a:cubicBezTo>
                  <a:cubicBezTo>
                    <a:pt x="47" y="131"/>
                    <a:pt x="84" y="112"/>
                    <a:pt x="112" y="75"/>
                  </a:cubicBezTo>
                  <a:cubicBezTo>
                    <a:pt x="140" y="66"/>
                    <a:pt x="158" y="56"/>
                    <a:pt x="177" y="47"/>
                  </a:cubicBezTo>
                  <a:cubicBezTo>
                    <a:pt x="186" y="29"/>
                    <a:pt x="205" y="19"/>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50"/>
            <p:cNvSpPr/>
            <p:nvPr/>
          </p:nvSpPr>
          <p:spPr>
            <a:xfrm>
              <a:off x="4703525" y="2878150"/>
              <a:ext cx="5600" cy="1425"/>
            </a:xfrm>
            <a:custGeom>
              <a:rect b="b" l="l" r="r" t="t"/>
              <a:pathLst>
                <a:path extrusionOk="0" h="57" w="224">
                  <a:moveTo>
                    <a:pt x="224" y="1"/>
                  </a:moveTo>
                  <a:cubicBezTo>
                    <a:pt x="178" y="1"/>
                    <a:pt x="140" y="1"/>
                    <a:pt x="103" y="10"/>
                  </a:cubicBezTo>
                  <a:cubicBezTo>
                    <a:pt x="75" y="29"/>
                    <a:pt x="38" y="38"/>
                    <a:pt x="1" y="57"/>
                  </a:cubicBezTo>
                  <a:cubicBezTo>
                    <a:pt x="38" y="57"/>
                    <a:pt x="85" y="57"/>
                    <a:pt x="122" y="47"/>
                  </a:cubicBezTo>
                  <a:cubicBezTo>
                    <a:pt x="150" y="38"/>
                    <a:pt x="187" y="29"/>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50"/>
            <p:cNvSpPr/>
            <p:nvPr/>
          </p:nvSpPr>
          <p:spPr>
            <a:xfrm>
              <a:off x="4705400" y="2881225"/>
              <a:ext cx="7225" cy="1825"/>
            </a:xfrm>
            <a:custGeom>
              <a:rect b="b" l="l" r="r" t="t"/>
              <a:pathLst>
                <a:path extrusionOk="0" h="73" w="289">
                  <a:moveTo>
                    <a:pt x="239" y="0"/>
                  </a:moveTo>
                  <a:cubicBezTo>
                    <a:pt x="204" y="0"/>
                    <a:pt x="172" y="11"/>
                    <a:pt x="140" y="17"/>
                  </a:cubicBezTo>
                  <a:cubicBezTo>
                    <a:pt x="93" y="27"/>
                    <a:pt x="47" y="54"/>
                    <a:pt x="0" y="73"/>
                  </a:cubicBezTo>
                  <a:cubicBezTo>
                    <a:pt x="56" y="73"/>
                    <a:pt x="103" y="64"/>
                    <a:pt x="149" y="64"/>
                  </a:cubicBezTo>
                  <a:cubicBezTo>
                    <a:pt x="195" y="54"/>
                    <a:pt x="242" y="27"/>
                    <a:pt x="288" y="8"/>
                  </a:cubicBezTo>
                  <a:cubicBezTo>
                    <a:pt x="271" y="2"/>
                    <a:pt x="255" y="0"/>
                    <a:pt x="2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50"/>
            <p:cNvSpPr/>
            <p:nvPr/>
          </p:nvSpPr>
          <p:spPr>
            <a:xfrm>
              <a:off x="4697975" y="2830775"/>
              <a:ext cx="6975" cy="6750"/>
            </a:xfrm>
            <a:custGeom>
              <a:rect b="b" l="l" r="r" t="t"/>
              <a:pathLst>
                <a:path extrusionOk="0" h="270" w="279">
                  <a:moveTo>
                    <a:pt x="279" y="1"/>
                  </a:moveTo>
                  <a:cubicBezTo>
                    <a:pt x="251" y="19"/>
                    <a:pt x="223" y="28"/>
                    <a:pt x="186" y="47"/>
                  </a:cubicBezTo>
                  <a:cubicBezTo>
                    <a:pt x="158" y="66"/>
                    <a:pt x="130" y="84"/>
                    <a:pt x="111" y="112"/>
                  </a:cubicBezTo>
                  <a:cubicBezTo>
                    <a:pt x="65" y="140"/>
                    <a:pt x="19" y="205"/>
                    <a:pt x="0" y="270"/>
                  </a:cubicBezTo>
                  <a:cubicBezTo>
                    <a:pt x="19" y="251"/>
                    <a:pt x="37" y="224"/>
                    <a:pt x="65" y="205"/>
                  </a:cubicBezTo>
                  <a:lnTo>
                    <a:pt x="130" y="131"/>
                  </a:lnTo>
                  <a:cubicBezTo>
                    <a:pt x="177" y="84"/>
                    <a:pt x="232" y="4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50"/>
            <p:cNvSpPr/>
            <p:nvPr/>
          </p:nvSpPr>
          <p:spPr>
            <a:xfrm>
              <a:off x="4698200" y="2834250"/>
              <a:ext cx="5125" cy="6550"/>
            </a:xfrm>
            <a:custGeom>
              <a:rect b="b" l="l" r="r" t="t"/>
              <a:pathLst>
                <a:path extrusionOk="0" h="262" w="205">
                  <a:moveTo>
                    <a:pt x="205" y="1"/>
                  </a:moveTo>
                  <a:lnTo>
                    <a:pt x="205" y="1"/>
                  </a:lnTo>
                  <a:cubicBezTo>
                    <a:pt x="168" y="10"/>
                    <a:pt x="149" y="29"/>
                    <a:pt x="130" y="47"/>
                  </a:cubicBezTo>
                  <a:cubicBezTo>
                    <a:pt x="112" y="66"/>
                    <a:pt x="93" y="85"/>
                    <a:pt x="75" y="112"/>
                  </a:cubicBezTo>
                  <a:cubicBezTo>
                    <a:pt x="37" y="140"/>
                    <a:pt x="0" y="205"/>
                    <a:pt x="0" y="261"/>
                  </a:cubicBezTo>
                  <a:lnTo>
                    <a:pt x="56" y="187"/>
                  </a:lnTo>
                  <a:cubicBezTo>
                    <a:pt x="65" y="177"/>
                    <a:pt x="84" y="159"/>
                    <a:pt x="102" y="131"/>
                  </a:cubicBezTo>
                  <a:cubicBezTo>
                    <a:pt x="130" y="85"/>
                    <a:pt x="168" y="47"/>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50"/>
            <p:cNvSpPr/>
            <p:nvPr/>
          </p:nvSpPr>
          <p:spPr>
            <a:xfrm>
              <a:off x="4697500" y="2838900"/>
              <a:ext cx="4425" cy="7225"/>
            </a:xfrm>
            <a:custGeom>
              <a:rect b="b" l="l" r="r" t="t"/>
              <a:pathLst>
                <a:path extrusionOk="0" h="289" w="177">
                  <a:moveTo>
                    <a:pt x="177" y="1"/>
                  </a:moveTo>
                  <a:lnTo>
                    <a:pt x="177" y="1"/>
                  </a:lnTo>
                  <a:cubicBezTo>
                    <a:pt x="130" y="38"/>
                    <a:pt x="93" y="84"/>
                    <a:pt x="56" y="122"/>
                  </a:cubicBezTo>
                  <a:cubicBezTo>
                    <a:pt x="47" y="140"/>
                    <a:pt x="28" y="177"/>
                    <a:pt x="19" y="205"/>
                  </a:cubicBezTo>
                  <a:cubicBezTo>
                    <a:pt x="10" y="233"/>
                    <a:pt x="0" y="261"/>
                    <a:pt x="0" y="289"/>
                  </a:cubicBezTo>
                  <a:lnTo>
                    <a:pt x="47" y="224"/>
                  </a:lnTo>
                  <a:cubicBezTo>
                    <a:pt x="56" y="196"/>
                    <a:pt x="84" y="177"/>
                    <a:pt x="93" y="149"/>
                  </a:cubicBezTo>
                  <a:cubicBezTo>
                    <a:pt x="130" y="103"/>
                    <a:pt x="149" y="56"/>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50"/>
            <p:cNvSpPr/>
            <p:nvPr/>
          </p:nvSpPr>
          <p:spPr>
            <a:xfrm>
              <a:off x="4692850" y="2843075"/>
              <a:ext cx="2825" cy="8400"/>
            </a:xfrm>
            <a:custGeom>
              <a:rect b="b" l="l" r="r" t="t"/>
              <a:pathLst>
                <a:path extrusionOk="0" h="336" w="113">
                  <a:moveTo>
                    <a:pt x="112" y="1"/>
                  </a:moveTo>
                  <a:cubicBezTo>
                    <a:pt x="66" y="47"/>
                    <a:pt x="47" y="103"/>
                    <a:pt x="19" y="150"/>
                  </a:cubicBezTo>
                  <a:cubicBezTo>
                    <a:pt x="10" y="187"/>
                    <a:pt x="1" y="205"/>
                    <a:pt x="1" y="243"/>
                  </a:cubicBezTo>
                  <a:lnTo>
                    <a:pt x="1" y="335"/>
                  </a:lnTo>
                  <a:lnTo>
                    <a:pt x="38" y="252"/>
                  </a:lnTo>
                  <a:cubicBezTo>
                    <a:pt x="47" y="233"/>
                    <a:pt x="56" y="196"/>
                    <a:pt x="66" y="177"/>
                  </a:cubicBezTo>
                  <a:cubicBezTo>
                    <a:pt x="94" y="112"/>
                    <a:pt x="103" y="57"/>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50"/>
            <p:cNvSpPr/>
            <p:nvPr/>
          </p:nvSpPr>
          <p:spPr>
            <a:xfrm>
              <a:off x="4691450" y="2850275"/>
              <a:ext cx="4225" cy="8175"/>
            </a:xfrm>
            <a:custGeom>
              <a:rect b="b" l="l" r="r" t="t"/>
              <a:pathLst>
                <a:path extrusionOk="0" h="327" w="169">
                  <a:moveTo>
                    <a:pt x="168" y="1"/>
                  </a:moveTo>
                  <a:lnTo>
                    <a:pt x="168" y="1"/>
                  </a:lnTo>
                  <a:cubicBezTo>
                    <a:pt x="122" y="47"/>
                    <a:pt x="94" y="94"/>
                    <a:pt x="57" y="150"/>
                  </a:cubicBezTo>
                  <a:cubicBezTo>
                    <a:pt x="38" y="178"/>
                    <a:pt x="29" y="196"/>
                    <a:pt x="19" y="233"/>
                  </a:cubicBezTo>
                  <a:cubicBezTo>
                    <a:pt x="10" y="261"/>
                    <a:pt x="1" y="289"/>
                    <a:pt x="10" y="326"/>
                  </a:cubicBezTo>
                  <a:cubicBezTo>
                    <a:pt x="19" y="308"/>
                    <a:pt x="29" y="270"/>
                    <a:pt x="38" y="243"/>
                  </a:cubicBezTo>
                  <a:lnTo>
                    <a:pt x="94" y="168"/>
                  </a:lnTo>
                  <a:cubicBezTo>
                    <a:pt x="122" y="122"/>
                    <a:pt x="150" y="57"/>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50"/>
            <p:cNvSpPr/>
            <p:nvPr/>
          </p:nvSpPr>
          <p:spPr>
            <a:xfrm>
              <a:off x="4714675" y="2849125"/>
              <a:ext cx="2600" cy="2825"/>
            </a:xfrm>
            <a:custGeom>
              <a:rect b="b" l="l" r="r" t="t"/>
              <a:pathLst>
                <a:path extrusionOk="0" h="113" w="104">
                  <a:moveTo>
                    <a:pt x="103" y="1"/>
                  </a:moveTo>
                  <a:lnTo>
                    <a:pt x="103" y="1"/>
                  </a:lnTo>
                  <a:cubicBezTo>
                    <a:pt x="75" y="10"/>
                    <a:pt x="57" y="38"/>
                    <a:pt x="29" y="47"/>
                  </a:cubicBezTo>
                  <a:cubicBezTo>
                    <a:pt x="20" y="56"/>
                    <a:pt x="1" y="84"/>
                    <a:pt x="1" y="112"/>
                  </a:cubicBezTo>
                  <a:cubicBezTo>
                    <a:pt x="29" y="103"/>
                    <a:pt x="47" y="93"/>
                    <a:pt x="66" y="75"/>
                  </a:cubicBezTo>
                  <a:cubicBezTo>
                    <a:pt x="75" y="56"/>
                    <a:pt x="103" y="38"/>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50"/>
            <p:cNvSpPr/>
            <p:nvPr/>
          </p:nvSpPr>
          <p:spPr>
            <a:xfrm>
              <a:off x="4718175" y="2847725"/>
              <a:ext cx="2575" cy="3275"/>
            </a:xfrm>
            <a:custGeom>
              <a:rect b="b" l="l" r="r" t="t"/>
              <a:pathLst>
                <a:path extrusionOk="0" h="131" w="103">
                  <a:moveTo>
                    <a:pt x="103" y="1"/>
                  </a:moveTo>
                  <a:cubicBezTo>
                    <a:pt x="65" y="10"/>
                    <a:pt x="47" y="38"/>
                    <a:pt x="28" y="47"/>
                  </a:cubicBezTo>
                  <a:cubicBezTo>
                    <a:pt x="19" y="66"/>
                    <a:pt x="0" y="94"/>
                    <a:pt x="0" y="131"/>
                  </a:cubicBezTo>
                  <a:cubicBezTo>
                    <a:pt x="28" y="112"/>
                    <a:pt x="56" y="103"/>
                    <a:pt x="65" y="84"/>
                  </a:cubicBezTo>
                  <a:cubicBezTo>
                    <a:pt x="75" y="57"/>
                    <a:pt x="103" y="2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50"/>
            <p:cNvSpPr/>
            <p:nvPr/>
          </p:nvSpPr>
          <p:spPr>
            <a:xfrm>
              <a:off x="4689125" y="2861900"/>
              <a:ext cx="1650" cy="5825"/>
            </a:xfrm>
            <a:custGeom>
              <a:rect b="b" l="l" r="r" t="t"/>
              <a:pathLst>
                <a:path extrusionOk="0" h="233" w="66">
                  <a:moveTo>
                    <a:pt x="66" y="1"/>
                  </a:moveTo>
                  <a:lnTo>
                    <a:pt x="66" y="1"/>
                  </a:lnTo>
                  <a:cubicBezTo>
                    <a:pt x="47" y="38"/>
                    <a:pt x="29" y="66"/>
                    <a:pt x="20" y="121"/>
                  </a:cubicBezTo>
                  <a:cubicBezTo>
                    <a:pt x="10" y="131"/>
                    <a:pt x="10" y="149"/>
                    <a:pt x="10" y="177"/>
                  </a:cubicBezTo>
                  <a:cubicBezTo>
                    <a:pt x="1" y="186"/>
                    <a:pt x="1" y="214"/>
                    <a:pt x="10" y="233"/>
                  </a:cubicBezTo>
                  <a:cubicBezTo>
                    <a:pt x="29" y="186"/>
                    <a:pt x="47" y="149"/>
                    <a:pt x="57" y="121"/>
                  </a:cubicBezTo>
                  <a:cubicBezTo>
                    <a:pt x="66" y="84"/>
                    <a:pt x="66"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50"/>
            <p:cNvSpPr/>
            <p:nvPr/>
          </p:nvSpPr>
          <p:spPr>
            <a:xfrm>
              <a:off x="4767650" y="2889250"/>
              <a:ext cx="56700" cy="57175"/>
            </a:xfrm>
            <a:custGeom>
              <a:rect b="b" l="l" r="r" t="t"/>
              <a:pathLst>
                <a:path extrusionOk="0" h="2287" w="2268">
                  <a:moveTo>
                    <a:pt x="431" y="1"/>
                  </a:moveTo>
                  <a:cubicBezTo>
                    <a:pt x="420" y="1"/>
                    <a:pt x="410" y="1"/>
                    <a:pt x="400" y="3"/>
                  </a:cubicBezTo>
                  <a:cubicBezTo>
                    <a:pt x="177" y="21"/>
                    <a:pt x="84" y="291"/>
                    <a:pt x="65" y="514"/>
                  </a:cubicBezTo>
                  <a:cubicBezTo>
                    <a:pt x="0" y="1071"/>
                    <a:pt x="84" y="1638"/>
                    <a:pt x="298" y="2149"/>
                  </a:cubicBezTo>
                  <a:cubicBezTo>
                    <a:pt x="330" y="2253"/>
                    <a:pt x="428" y="2286"/>
                    <a:pt x="529" y="2286"/>
                  </a:cubicBezTo>
                  <a:cubicBezTo>
                    <a:pt x="600" y="2286"/>
                    <a:pt x="672" y="2270"/>
                    <a:pt x="725" y="2251"/>
                  </a:cubicBezTo>
                  <a:cubicBezTo>
                    <a:pt x="1236" y="2103"/>
                    <a:pt x="1719" y="1824"/>
                    <a:pt x="2044" y="1406"/>
                  </a:cubicBezTo>
                  <a:cubicBezTo>
                    <a:pt x="2146" y="1276"/>
                    <a:pt x="2249" y="1127"/>
                    <a:pt x="2258" y="960"/>
                  </a:cubicBezTo>
                  <a:cubicBezTo>
                    <a:pt x="2267" y="802"/>
                    <a:pt x="2184" y="616"/>
                    <a:pt x="2026" y="570"/>
                  </a:cubicBezTo>
                  <a:cubicBezTo>
                    <a:pt x="1997" y="562"/>
                    <a:pt x="1969" y="559"/>
                    <a:pt x="1941" y="559"/>
                  </a:cubicBezTo>
                  <a:cubicBezTo>
                    <a:pt x="1793" y="559"/>
                    <a:pt x="1649" y="652"/>
                    <a:pt x="1524" y="746"/>
                  </a:cubicBezTo>
                  <a:cubicBezTo>
                    <a:pt x="1570" y="607"/>
                    <a:pt x="1617" y="477"/>
                    <a:pt x="1608" y="337"/>
                  </a:cubicBezTo>
                  <a:cubicBezTo>
                    <a:pt x="1598" y="198"/>
                    <a:pt x="1505" y="59"/>
                    <a:pt x="1366" y="31"/>
                  </a:cubicBezTo>
                  <a:cubicBezTo>
                    <a:pt x="1355" y="29"/>
                    <a:pt x="1344" y="29"/>
                    <a:pt x="1333" y="29"/>
                  </a:cubicBezTo>
                  <a:cubicBezTo>
                    <a:pt x="1206" y="29"/>
                    <a:pt x="1090" y="125"/>
                    <a:pt x="1013" y="244"/>
                  </a:cubicBezTo>
                  <a:cubicBezTo>
                    <a:pt x="948" y="365"/>
                    <a:pt x="901" y="514"/>
                    <a:pt x="809" y="625"/>
                  </a:cubicBezTo>
                  <a:cubicBezTo>
                    <a:pt x="790" y="486"/>
                    <a:pt x="781" y="347"/>
                    <a:pt x="725" y="217"/>
                  </a:cubicBezTo>
                  <a:cubicBezTo>
                    <a:pt x="673" y="105"/>
                    <a:pt x="558" y="1"/>
                    <a:pt x="43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50"/>
            <p:cNvSpPr/>
            <p:nvPr/>
          </p:nvSpPr>
          <p:spPr>
            <a:xfrm>
              <a:off x="4768100" y="2889300"/>
              <a:ext cx="56950" cy="56800"/>
            </a:xfrm>
            <a:custGeom>
              <a:rect b="b" l="l" r="r" t="t"/>
              <a:pathLst>
                <a:path extrusionOk="0" h="2272" w="2278">
                  <a:moveTo>
                    <a:pt x="419" y="1"/>
                  </a:moveTo>
                  <a:cubicBezTo>
                    <a:pt x="345" y="1"/>
                    <a:pt x="280" y="19"/>
                    <a:pt x="215" y="57"/>
                  </a:cubicBezTo>
                  <a:cubicBezTo>
                    <a:pt x="159" y="103"/>
                    <a:pt x="122" y="159"/>
                    <a:pt x="94" y="215"/>
                  </a:cubicBezTo>
                  <a:cubicBezTo>
                    <a:pt x="29" y="345"/>
                    <a:pt x="10" y="475"/>
                    <a:pt x="10" y="614"/>
                  </a:cubicBezTo>
                  <a:cubicBezTo>
                    <a:pt x="1" y="883"/>
                    <a:pt x="10" y="1144"/>
                    <a:pt x="47" y="1404"/>
                  </a:cubicBezTo>
                  <a:cubicBezTo>
                    <a:pt x="48" y="1409"/>
                    <a:pt x="49" y="1413"/>
                    <a:pt x="50" y="1418"/>
                  </a:cubicBezTo>
                  <a:lnTo>
                    <a:pt x="50" y="1418"/>
                  </a:lnTo>
                  <a:cubicBezTo>
                    <a:pt x="49" y="1410"/>
                    <a:pt x="48" y="1402"/>
                    <a:pt x="47" y="1394"/>
                  </a:cubicBezTo>
                  <a:cubicBezTo>
                    <a:pt x="10" y="1134"/>
                    <a:pt x="1" y="865"/>
                    <a:pt x="19" y="605"/>
                  </a:cubicBezTo>
                  <a:cubicBezTo>
                    <a:pt x="29" y="475"/>
                    <a:pt x="57" y="345"/>
                    <a:pt x="112" y="233"/>
                  </a:cubicBezTo>
                  <a:cubicBezTo>
                    <a:pt x="150" y="168"/>
                    <a:pt x="187" y="122"/>
                    <a:pt x="233" y="75"/>
                  </a:cubicBezTo>
                  <a:cubicBezTo>
                    <a:pt x="273" y="51"/>
                    <a:pt x="328" y="27"/>
                    <a:pt x="378" y="27"/>
                  </a:cubicBezTo>
                  <a:cubicBezTo>
                    <a:pt x="385" y="27"/>
                    <a:pt x="393" y="27"/>
                    <a:pt x="400" y="29"/>
                  </a:cubicBezTo>
                  <a:cubicBezTo>
                    <a:pt x="465" y="29"/>
                    <a:pt x="521" y="66"/>
                    <a:pt x="568" y="103"/>
                  </a:cubicBezTo>
                  <a:cubicBezTo>
                    <a:pt x="614" y="140"/>
                    <a:pt x="651" y="196"/>
                    <a:pt x="670" y="252"/>
                  </a:cubicBezTo>
                  <a:cubicBezTo>
                    <a:pt x="716" y="372"/>
                    <a:pt x="726" y="493"/>
                    <a:pt x="726" y="623"/>
                  </a:cubicBezTo>
                  <a:lnTo>
                    <a:pt x="726" y="716"/>
                  </a:lnTo>
                  <a:lnTo>
                    <a:pt x="791" y="651"/>
                  </a:lnTo>
                  <a:cubicBezTo>
                    <a:pt x="883" y="530"/>
                    <a:pt x="930" y="391"/>
                    <a:pt x="995" y="280"/>
                  </a:cubicBezTo>
                  <a:cubicBezTo>
                    <a:pt x="1032" y="215"/>
                    <a:pt x="1079" y="168"/>
                    <a:pt x="1125" y="122"/>
                  </a:cubicBezTo>
                  <a:cubicBezTo>
                    <a:pt x="1171" y="94"/>
                    <a:pt x="1237" y="66"/>
                    <a:pt x="1302" y="66"/>
                  </a:cubicBezTo>
                  <a:cubicBezTo>
                    <a:pt x="1357" y="66"/>
                    <a:pt x="1413" y="103"/>
                    <a:pt x="1450" y="150"/>
                  </a:cubicBezTo>
                  <a:cubicBezTo>
                    <a:pt x="1487" y="196"/>
                    <a:pt x="1515" y="252"/>
                    <a:pt x="1515" y="326"/>
                  </a:cubicBezTo>
                  <a:cubicBezTo>
                    <a:pt x="1534" y="447"/>
                    <a:pt x="1487" y="586"/>
                    <a:pt x="1441" y="716"/>
                  </a:cubicBezTo>
                  <a:lnTo>
                    <a:pt x="1385" y="846"/>
                  </a:lnTo>
                  <a:lnTo>
                    <a:pt x="1497" y="763"/>
                  </a:lnTo>
                  <a:cubicBezTo>
                    <a:pt x="1552" y="716"/>
                    <a:pt x="1608" y="670"/>
                    <a:pt x="1682" y="651"/>
                  </a:cubicBezTo>
                  <a:cubicBezTo>
                    <a:pt x="1738" y="614"/>
                    <a:pt x="1803" y="586"/>
                    <a:pt x="1878" y="586"/>
                  </a:cubicBezTo>
                  <a:cubicBezTo>
                    <a:pt x="1943" y="586"/>
                    <a:pt x="2017" y="614"/>
                    <a:pt x="2063" y="660"/>
                  </a:cubicBezTo>
                  <a:cubicBezTo>
                    <a:pt x="2110" y="707"/>
                    <a:pt x="2147" y="772"/>
                    <a:pt x="2166" y="846"/>
                  </a:cubicBezTo>
                  <a:cubicBezTo>
                    <a:pt x="2175" y="911"/>
                    <a:pt x="2175" y="986"/>
                    <a:pt x="2166" y="1051"/>
                  </a:cubicBezTo>
                  <a:cubicBezTo>
                    <a:pt x="2156" y="1125"/>
                    <a:pt x="2119" y="1190"/>
                    <a:pt x="2082" y="1255"/>
                  </a:cubicBezTo>
                  <a:cubicBezTo>
                    <a:pt x="2054" y="1320"/>
                    <a:pt x="2008" y="1376"/>
                    <a:pt x="1961" y="1441"/>
                  </a:cubicBezTo>
                  <a:cubicBezTo>
                    <a:pt x="1915" y="1497"/>
                    <a:pt x="1868" y="1552"/>
                    <a:pt x="1813" y="1599"/>
                  </a:cubicBezTo>
                  <a:cubicBezTo>
                    <a:pt x="1599" y="1813"/>
                    <a:pt x="1329" y="1980"/>
                    <a:pt x="1069" y="2101"/>
                  </a:cubicBezTo>
                  <a:cubicBezTo>
                    <a:pt x="1348" y="1980"/>
                    <a:pt x="1608" y="1822"/>
                    <a:pt x="1831" y="1608"/>
                  </a:cubicBezTo>
                  <a:lnTo>
                    <a:pt x="1998" y="1450"/>
                  </a:lnTo>
                  <a:cubicBezTo>
                    <a:pt x="2045" y="1394"/>
                    <a:pt x="2082" y="1329"/>
                    <a:pt x="2138" y="1264"/>
                  </a:cubicBezTo>
                  <a:cubicBezTo>
                    <a:pt x="2203" y="1218"/>
                    <a:pt x="2240" y="1144"/>
                    <a:pt x="2249" y="1060"/>
                  </a:cubicBezTo>
                  <a:cubicBezTo>
                    <a:pt x="2277" y="986"/>
                    <a:pt x="2277" y="902"/>
                    <a:pt x="2259" y="828"/>
                  </a:cubicBezTo>
                  <a:cubicBezTo>
                    <a:pt x="2249" y="753"/>
                    <a:pt x="2203" y="679"/>
                    <a:pt x="2147" y="623"/>
                  </a:cubicBezTo>
                  <a:cubicBezTo>
                    <a:pt x="2082" y="568"/>
                    <a:pt x="2008" y="530"/>
                    <a:pt x="1915" y="530"/>
                  </a:cubicBezTo>
                  <a:cubicBezTo>
                    <a:pt x="1831" y="530"/>
                    <a:pt x="1748" y="558"/>
                    <a:pt x="1682" y="586"/>
                  </a:cubicBezTo>
                  <a:cubicBezTo>
                    <a:pt x="1645" y="605"/>
                    <a:pt x="1608" y="623"/>
                    <a:pt x="1590" y="651"/>
                  </a:cubicBezTo>
                  <a:cubicBezTo>
                    <a:pt x="1599" y="614"/>
                    <a:pt x="1608" y="586"/>
                    <a:pt x="1608" y="558"/>
                  </a:cubicBezTo>
                  <a:cubicBezTo>
                    <a:pt x="1617" y="484"/>
                    <a:pt x="1636" y="400"/>
                    <a:pt x="1636" y="335"/>
                  </a:cubicBezTo>
                  <a:cubicBezTo>
                    <a:pt x="1627" y="252"/>
                    <a:pt x="1599" y="187"/>
                    <a:pt x="1543" y="122"/>
                  </a:cubicBezTo>
                  <a:cubicBezTo>
                    <a:pt x="1497" y="66"/>
                    <a:pt x="1413" y="19"/>
                    <a:pt x="1329" y="10"/>
                  </a:cubicBezTo>
                  <a:cubicBezTo>
                    <a:pt x="1320" y="9"/>
                    <a:pt x="1310" y="8"/>
                    <a:pt x="1300" y="8"/>
                  </a:cubicBezTo>
                  <a:cubicBezTo>
                    <a:pt x="1234" y="8"/>
                    <a:pt x="1164" y="35"/>
                    <a:pt x="1116" y="75"/>
                  </a:cubicBezTo>
                  <a:cubicBezTo>
                    <a:pt x="1051" y="122"/>
                    <a:pt x="995" y="187"/>
                    <a:pt x="958" y="252"/>
                  </a:cubicBezTo>
                  <a:cubicBezTo>
                    <a:pt x="902" y="345"/>
                    <a:pt x="865" y="447"/>
                    <a:pt x="809" y="540"/>
                  </a:cubicBezTo>
                  <a:cubicBezTo>
                    <a:pt x="800" y="438"/>
                    <a:pt x="791" y="335"/>
                    <a:pt x="744" y="242"/>
                  </a:cubicBezTo>
                  <a:cubicBezTo>
                    <a:pt x="716" y="187"/>
                    <a:pt x="670" y="122"/>
                    <a:pt x="614" y="75"/>
                  </a:cubicBezTo>
                  <a:cubicBezTo>
                    <a:pt x="558" y="29"/>
                    <a:pt x="493" y="1"/>
                    <a:pt x="419" y="1"/>
                  </a:cubicBezTo>
                  <a:close/>
                  <a:moveTo>
                    <a:pt x="50" y="1418"/>
                  </a:moveTo>
                  <a:lnTo>
                    <a:pt x="50" y="1418"/>
                  </a:lnTo>
                  <a:cubicBezTo>
                    <a:pt x="80" y="1670"/>
                    <a:pt x="162" y="1922"/>
                    <a:pt x="252" y="2156"/>
                  </a:cubicBezTo>
                  <a:cubicBezTo>
                    <a:pt x="161" y="1919"/>
                    <a:pt x="96" y="1665"/>
                    <a:pt x="50" y="1418"/>
                  </a:cubicBezTo>
                  <a:close/>
                  <a:moveTo>
                    <a:pt x="252" y="2119"/>
                  </a:moveTo>
                  <a:cubicBezTo>
                    <a:pt x="261" y="2156"/>
                    <a:pt x="270" y="2193"/>
                    <a:pt x="307" y="2212"/>
                  </a:cubicBezTo>
                  <a:cubicBezTo>
                    <a:pt x="289" y="2193"/>
                    <a:pt x="261" y="2156"/>
                    <a:pt x="252" y="2119"/>
                  </a:cubicBezTo>
                  <a:close/>
                  <a:moveTo>
                    <a:pt x="633" y="2249"/>
                  </a:moveTo>
                  <a:lnTo>
                    <a:pt x="633" y="2249"/>
                  </a:lnTo>
                  <a:cubicBezTo>
                    <a:pt x="588" y="2256"/>
                    <a:pt x="534" y="2266"/>
                    <a:pt x="481" y="2266"/>
                  </a:cubicBezTo>
                  <a:cubicBezTo>
                    <a:pt x="457" y="2266"/>
                    <a:pt x="433" y="2264"/>
                    <a:pt x="410" y="2259"/>
                  </a:cubicBezTo>
                  <a:lnTo>
                    <a:pt x="410" y="2259"/>
                  </a:lnTo>
                  <a:cubicBezTo>
                    <a:pt x="443" y="2267"/>
                    <a:pt x="478" y="2271"/>
                    <a:pt x="513" y="2271"/>
                  </a:cubicBezTo>
                  <a:cubicBezTo>
                    <a:pt x="555" y="2271"/>
                    <a:pt x="597" y="2265"/>
                    <a:pt x="633" y="2249"/>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50"/>
            <p:cNvSpPr/>
            <p:nvPr/>
          </p:nvSpPr>
          <p:spPr>
            <a:xfrm>
              <a:off x="4777400" y="2904875"/>
              <a:ext cx="10700" cy="40675"/>
            </a:xfrm>
            <a:custGeom>
              <a:rect b="b" l="l" r="r" t="t"/>
              <a:pathLst>
                <a:path extrusionOk="0" h="1627" w="428">
                  <a:moveTo>
                    <a:pt x="428" y="0"/>
                  </a:moveTo>
                  <a:cubicBezTo>
                    <a:pt x="381" y="130"/>
                    <a:pt x="344" y="270"/>
                    <a:pt x="335" y="418"/>
                  </a:cubicBezTo>
                  <a:lnTo>
                    <a:pt x="233" y="827"/>
                  </a:lnTo>
                  <a:lnTo>
                    <a:pt x="121" y="1227"/>
                  </a:lnTo>
                  <a:cubicBezTo>
                    <a:pt x="103" y="1292"/>
                    <a:pt x="93" y="1357"/>
                    <a:pt x="66" y="1431"/>
                  </a:cubicBezTo>
                  <a:cubicBezTo>
                    <a:pt x="47" y="1496"/>
                    <a:pt x="19" y="1561"/>
                    <a:pt x="0" y="1626"/>
                  </a:cubicBezTo>
                  <a:cubicBezTo>
                    <a:pt x="66" y="1496"/>
                    <a:pt x="103" y="1375"/>
                    <a:pt x="149" y="1236"/>
                  </a:cubicBezTo>
                  <a:cubicBezTo>
                    <a:pt x="196" y="1097"/>
                    <a:pt x="233" y="967"/>
                    <a:pt x="261" y="827"/>
                  </a:cubicBezTo>
                  <a:cubicBezTo>
                    <a:pt x="298" y="697"/>
                    <a:pt x="335" y="558"/>
                    <a:pt x="354" y="418"/>
                  </a:cubicBezTo>
                  <a:lnTo>
                    <a:pt x="428"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50"/>
            <p:cNvSpPr/>
            <p:nvPr/>
          </p:nvSpPr>
          <p:spPr>
            <a:xfrm>
              <a:off x="4778800" y="2908350"/>
              <a:ext cx="26950" cy="38125"/>
            </a:xfrm>
            <a:custGeom>
              <a:rect b="b" l="l" r="r" t="t"/>
              <a:pathLst>
                <a:path extrusionOk="0" h="1525" w="1078">
                  <a:moveTo>
                    <a:pt x="1078" y="1"/>
                  </a:moveTo>
                  <a:cubicBezTo>
                    <a:pt x="976" y="121"/>
                    <a:pt x="883" y="242"/>
                    <a:pt x="790" y="372"/>
                  </a:cubicBezTo>
                  <a:cubicBezTo>
                    <a:pt x="697" y="493"/>
                    <a:pt x="604" y="614"/>
                    <a:pt x="511" y="744"/>
                  </a:cubicBezTo>
                  <a:cubicBezTo>
                    <a:pt x="418" y="874"/>
                    <a:pt x="325" y="1004"/>
                    <a:pt x="242" y="1125"/>
                  </a:cubicBezTo>
                  <a:cubicBezTo>
                    <a:pt x="158" y="1255"/>
                    <a:pt x="65" y="1385"/>
                    <a:pt x="0" y="1524"/>
                  </a:cubicBezTo>
                  <a:cubicBezTo>
                    <a:pt x="37" y="1450"/>
                    <a:pt x="84" y="1385"/>
                    <a:pt x="130" y="1329"/>
                  </a:cubicBezTo>
                  <a:cubicBezTo>
                    <a:pt x="177" y="1264"/>
                    <a:pt x="223" y="1199"/>
                    <a:pt x="270" y="1143"/>
                  </a:cubicBezTo>
                  <a:lnTo>
                    <a:pt x="548" y="763"/>
                  </a:lnTo>
                  <a:lnTo>
                    <a:pt x="809" y="382"/>
                  </a:lnTo>
                  <a:cubicBezTo>
                    <a:pt x="901" y="261"/>
                    <a:pt x="994" y="131"/>
                    <a:pt x="10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50"/>
            <p:cNvSpPr/>
            <p:nvPr/>
          </p:nvSpPr>
          <p:spPr>
            <a:xfrm>
              <a:off x="4783450" y="2920675"/>
              <a:ext cx="2800" cy="11175"/>
            </a:xfrm>
            <a:custGeom>
              <a:rect b="b" l="l" r="r" t="t"/>
              <a:pathLst>
                <a:path extrusionOk="0" h="447" w="112">
                  <a:moveTo>
                    <a:pt x="112" y="0"/>
                  </a:moveTo>
                  <a:lnTo>
                    <a:pt x="112" y="0"/>
                  </a:lnTo>
                  <a:cubicBezTo>
                    <a:pt x="84" y="65"/>
                    <a:pt x="56" y="149"/>
                    <a:pt x="46" y="214"/>
                  </a:cubicBezTo>
                  <a:cubicBezTo>
                    <a:pt x="37" y="251"/>
                    <a:pt x="37" y="297"/>
                    <a:pt x="19" y="335"/>
                  </a:cubicBezTo>
                  <a:cubicBezTo>
                    <a:pt x="9" y="362"/>
                    <a:pt x="9" y="418"/>
                    <a:pt x="0" y="446"/>
                  </a:cubicBezTo>
                  <a:cubicBezTo>
                    <a:pt x="19" y="427"/>
                    <a:pt x="37" y="381"/>
                    <a:pt x="46" y="344"/>
                  </a:cubicBezTo>
                  <a:cubicBezTo>
                    <a:pt x="56" y="307"/>
                    <a:pt x="65" y="260"/>
                    <a:pt x="84" y="232"/>
                  </a:cubicBezTo>
                  <a:cubicBezTo>
                    <a:pt x="93" y="158"/>
                    <a:pt x="112" y="74"/>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50"/>
            <p:cNvSpPr/>
            <p:nvPr/>
          </p:nvSpPr>
          <p:spPr>
            <a:xfrm>
              <a:off x="4787150" y="2916250"/>
              <a:ext cx="1200" cy="7225"/>
            </a:xfrm>
            <a:custGeom>
              <a:rect b="b" l="l" r="r" t="t"/>
              <a:pathLst>
                <a:path extrusionOk="0" h="289" w="48">
                  <a:moveTo>
                    <a:pt x="38" y="1"/>
                  </a:moveTo>
                  <a:cubicBezTo>
                    <a:pt x="29" y="56"/>
                    <a:pt x="10" y="103"/>
                    <a:pt x="1" y="149"/>
                  </a:cubicBezTo>
                  <a:lnTo>
                    <a:pt x="1" y="214"/>
                  </a:lnTo>
                  <a:lnTo>
                    <a:pt x="1" y="289"/>
                  </a:lnTo>
                  <a:cubicBezTo>
                    <a:pt x="29" y="261"/>
                    <a:pt x="29" y="242"/>
                    <a:pt x="38" y="214"/>
                  </a:cubicBezTo>
                  <a:cubicBezTo>
                    <a:pt x="38" y="196"/>
                    <a:pt x="47" y="177"/>
                    <a:pt x="47" y="149"/>
                  </a:cubicBezTo>
                  <a:cubicBezTo>
                    <a:pt x="47" y="103"/>
                    <a:pt x="47"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50"/>
            <p:cNvSpPr/>
            <p:nvPr/>
          </p:nvSpPr>
          <p:spPr>
            <a:xfrm>
              <a:off x="4787850" y="2917175"/>
              <a:ext cx="3975" cy="10250"/>
            </a:xfrm>
            <a:custGeom>
              <a:rect b="b" l="l" r="r" t="t"/>
              <a:pathLst>
                <a:path extrusionOk="0" h="410" w="159">
                  <a:moveTo>
                    <a:pt x="159" y="1"/>
                  </a:moveTo>
                  <a:cubicBezTo>
                    <a:pt x="121" y="56"/>
                    <a:pt x="93" y="122"/>
                    <a:pt x="66" y="205"/>
                  </a:cubicBezTo>
                  <a:lnTo>
                    <a:pt x="1" y="410"/>
                  </a:lnTo>
                  <a:cubicBezTo>
                    <a:pt x="19" y="391"/>
                    <a:pt x="47" y="354"/>
                    <a:pt x="56" y="326"/>
                  </a:cubicBezTo>
                  <a:cubicBezTo>
                    <a:pt x="75" y="289"/>
                    <a:pt x="93" y="252"/>
                    <a:pt x="103" y="214"/>
                  </a:cubicBezTo>
                  <a:cubicBezTo>
                    <a:pt x="121" y="149"/>
                    <a:pt x="149" y="66"/>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50"/>
            <p:cNvSpPr/>
            <p:nvPr/>
          </p:nvSpPr>
          <p:spPr>
            <a:xfrm>
              <a:off x="4782275" y="2931125"/>
              <a:ext cx="3750" cy="6050"/>
            </a:xfrm>
            <a:custGeom>
              <a:rect b="b" l="l" r="r" t="t"/>
              <a:pathLst>
                <a:path extrusionOk="0" h="242" w="150">
                  <a:moveTo>
                    <a:pt x="149" y="0"/>
                  </a:moveTo>
                  <a:cubicBezTo>
                    <a:pt x="112" y="28"/>
                    <a:pt x="84" y="65"/>
                    <a:pt x="56" y="112"/>
                  </a:cubicBezTo>
                  <a:cubicBezTo>
                    <a:pt x="38" y="149"/>
                    <a:pt x="10" y="195"/>
                    <a:pt x="1" y="242"/>
                  </a:cubicBezTo>
                  <a:cubicBezTo>
                    <a:pt x="47" y="205"/>
                    <a:pt x="66" y="158"/>
                    <a:pt x="93" y="121"/>
                  </a:cubicBezTo>
                  <a:cubicBezTo>
                    <a:pt x="112" y="84"/>
                    <a:pt x="140"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50"/>
            <p:cNvSpPr/>
            <p:nvPr/>
          </p:nvSpPr>
          <p:spPr>
            <a:xfrm>
              <a:off x="4802475" y="2896500"/>
              <a:ext cx="2350" cy="10025"/>
            </a:xfrm>
            <a:custGeom>
              <a:rect b="b" l="l" r="r" t="t"/>
              <a:pathLst>
                <a:path extrusionOk="0" h="401" w="94">
                  <a:moveTo>
                    <a:pt x="85" y="1"/>
                  </a:moveTo>
                  <a:lnTo>
                    <a:pt x="85" y="1"/>
                  </a:lnTo>
                  <a:cubicBezTo>
                    <a:pt x="66" y="66"/>
                    <a:pt x="38" y="140"/>
                    <a:pt x="29" y="196"/>
                  </a:cubicBezTo>
                  <a:cubicBezTo>
                    <a:pt x="29" y="233"/>
                    <a:pt x="10" y="270"/>
                    <a:pt x="10" y="298"/>
                  </a:cubicBezTo>
                  <a:cubicBezTo>
                    <a:pt x="10" y="335"/>
                    <a:pt x="10" y="372"/>
                    <a:pt x="1" y="400"/>
                  </a:cubicBezTo>
                  <a:cubicBezTo>
                    <a:pt x="29" y="382"/>
                    <a:pt x="38" y="345"/>
                    <a:pt x="47" y="307"/>
                  </a:cubicBezTo>
                  <a:cubicBezTo>
                    <a:pt x="66" y="280"/>
                    <a:pt x="66" y="242"/>
                    <a:pt x="75" y="205"/>
                  </a:cubicBezTo>
                  <a:cubicBezTo>
                    <a:pt x="85" y="140"/>
                    <a:pt x="94" y="66"/>
                    <a:pt x="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50"/>
            <p:cNvSpPr/>
            <p:nvPr/>
          </p:nvSpPr>
          <p:spPr>
            <a:xfrm>
              <a:off x="4799700" y="2903250"/>
              <a:ext cx="2125" cy="6525"/>
            </a:xfrm>
            <a:custGeom>
              <a:rect b="b" l="l" r="r" t="t"/>
              <a:pathLst>
                <a:path extrusionOk="0" h="261" w="85">
                  <a:moveTo>
                    <a:pt x="65" y="0"/>
                  </a:moveTo>
                  <a:cubicBezTo>
                    <a:pt x="56" y="37"/>
                    <a:pt x="47" y="93"/>
                    <a:pt x="19" y="121"/>
                  </a:cubicBezTo>
                  <a:cubicBezTo>
                    <a:pt x="10" y="168"/>
                    <a:pt x="10" y="214"/>
                    <a:pt x="0" y="260"/>
                  </a:cubicBezTo>
                  <a:cubicBezTo>
                    <a:pt x="19" y="251"/>
                    <a:pt x="38" y="233"/>
                    <a:pt x="47" y="205"/>
                  </a:cubicBezTo>
                  <a:cubicBezTo>
                    <a:pt x="56" y="186"/>
                    <a:pt x="65" y="158"/>
                    <a:pt x="65" y="140"/>
                  </a:cubicBezTo>
                  <a:cubicBezTo>
                    <a:pt x="84" y="112"/>
                    <a:pt x="84" y="93"/>
                    <a:pt x="84" y="65"/>
                  </a:cubicBezTo>
                  <a:cubicBezTo>
                    <a:pt x="84" y="37"/>
                    <a:pt x="84" y="19"/>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50"/>
            <p:cNvSpPr/>
            <p:nvPr/>
          </p:nvSpPr>
          <p:spPr>
            <a:xfrm>
              <a:off x="4801800" y="2895350"/>
              <a:ext cx="1175" cy="3975"/>
            </a:xfrm>
            <a:custGeom>
              <a:rect b="b" l="l" r="r" t="t"/>
              <a:pathLst>
                <a:path extrusionOk="0" h="159" w="47">
                  <a:moveTo>
                    <a:pt x="9" y="0"/>
                  </a:moveTo>
                  <a:cubicBezTo>
                    <a:pt x="0" y="19"/>
                    <a:pt x="0" y="47"/>
                    <a:pt x="0" y="84"/>
                  </a:cubicBezTo>
                  <a:lnTo>
                    <a:pt x="0" y="112"/>
                  </a:lnTo>
                  <a:cubicBezTo>
                    <a:pt x="0" y="130"/>
                    <a:pt x="9" y="149"/>
                    <a:pt x="9" y="158"/>
                  </a:cubicBezTo>
                  <a:cubicBezTo>
                    <a:pt x="28" y="140"/>
                    <a:pt x="46" y="103"/>
                    <a:pt x="46" y="84"/>
                  </a:cubicBezTo>
                  <a:cubicBezTo>
                    <a:pt x="46" y="56"/>
                    <a:pt x="28" y="47"/>
                    <a:pt x="28" y="38"/>
                  </a:cubicBezTo>
                  <a:cubicBezTo>
                    <a:pt x="28" y="19"/>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50"/>
            <p:cNvSpPr/>
            <p:nvPr/>
          </p:nvSpPr>
          <p:spPr>
            <a:xfrm>
              <a:off x="4819450" y="2909050"/>
              <a:ext cx="2575" cy="9075"/>
            </a:xfrm>
            <a:custGeom>
              <a:rect b="b" l="l" r="r" t="t"/>
              <a:pathLst>
                <a:path extrusionOk="0" h="363" w="103">
                  <a:moveTo>
                    <a:pt x="9" y="1"/>
                  </a:moveTo>
                  <a:lnTo>
                    <a:pt x="9" y="1"/>
                  </a:lnTo>
                  <a:cubicBezTo>
                    <a:pt x="47" y="38"/>
                    <a:pt x="56" y="112"/>
                    <a:pt x="47" y="186"/>
                  </a:cubicBezTo>
                  <a:cubicBezTo>
                    <a:pt x="47" y="214"/>
                    <a:pt x="28" y="242"/>
                    <a:pt x="19" y="270"/>
                  </a:cubicBezTo>
                  <a:cubicBezTo>
                    <a:pt x="19" y="289"/>
                    <a:pt x="9" y="307"/>
                    <a:pt x="9" y="316"/>
                  </a:cubicBezTo>
                  <a:cubicBezTo>
                    <a:pt x="9" y="335"/>
                    <a:pt x="0" y="354"/>
                    <a:pt x="0" y="363"/>
                  </a:cubicBezTo>
                  <a:lnTo>
                    <a:pt x="28" y="335"/>
                  </a:lnTo>
                  <a:cubicBezTo>
                    <a:pt x="28" y="316"/>
                    <a:pt x="47" y="298"/>
                    <a:pt x="56" y="289"/>
                  </a:cubicBezTo>
                  <a:cubicBezTo>
                    <a:pt x="84" y="251"/>
                    <a:pt x="93" y="214"/>
                    <a:pt x="93" y="186"/>
                  </a:cubicBezTo>
                  <a:cubicBezTo>
                    <a:pt x="102" y="149"/>
                    <a:pt x="93" y="112"/>
                    <a:pt x="84" y="75"/>
                  </a:cubicBezTo>
                  <a:cubicBezTo>
                    <a:pt x="65" y="38"/>
                    <a:pt x="47" y="10"/>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50"/>
            <p:cNvSpPr/>
            <p:nvPr/>
          </p:nvSpPr>
          <p:spPr>
            <a:xfrm>
              <a:off x="4814800" y="2914400"/>
              <a:ext cx="4675" cy="7925"/>
            </a:xfrm>
            <a:custGeom>
              <a:rect b="b" l="l" r="r" t="t"/>
              <a:pathLst>
                <a:path extrusionOk="0" h="317" w="187">
                  <a:moveTo>
                    <a:pt x="186" y="0"/>
                  </a:moveTo>
                  <a:cubicBezTo>
                    <a:pt x="158" y="28"/>
                    <a:pt x="149" y="56"/>
                    <a:pt x="140" y="75"/>
                  </a:cubicBezTo>
                  <a:cubicBezTo>
                    <a:pt x="130" y="93"/>
                    <a:pt x="103" y="130"/>
                    <a:pt x="93" y="149"/>
                  </a:cubicBezTo>
                  <a:lnTo>
                    <a:pt x="47" y="233"/>
                  </a:lnTo>
                  <a:cubicBezTo>
                    <a:pt x="37" y="270"/>
                    <a:pt x="19" y="288"/>
                    <a:pt x="0" y="316"/>
                  </a:cubicBezTo>
                  <a:cubicBezTo>
                    <a:pt x="19" y="307"/>
                    <a:pt x="47" y="279"/>
                    <a:pt x="65" y="260"/>
                  </a:cubicBezTo>
                  <a:cubicBezTo>
                    <a:pt x="93" y="233"/>
                    <a:pt x="112" y="205"/>
                    <a:pt x="130" y="177"/>
                  </a:cubicBezTo>
                  <a:cubicBezTo>
                    <a:pt x="149" y="121"/>
                    <a:pt x="177"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50"/>
            <p:cNvSpPr/>
            <p:nvPr/>
          </p:nvSpPr>
          <p:spPr>
            <a:xfrm>
              <a:off x="4813400" y="2921125"/>
              <a:ext cx="5375" cy="6075"/>
            </a:xfrm>
            <a:custGeom>
              <a:rect b="b" l="l" r="r" t="t"/>
              <a:pathLst>
                <a:path extrusionOk="0" h="243" w="215">
                  <a:moveTo>
                    <a:pt x="214" y="1"/>
                  </a:moveTo>
                  <a:lnTo>
                    <a:pt x="214" y="1"/>
                  </a:lnTo>
                  <a:cubicBezTo>
                    <a:pt x="168" y="38"/>
                    <a:pt x="140" y="84"/>
                    <a:pt x="103" y="121"/>
                  </a:cubicBezTo>
                  <a:cubicBezTo>
                    <a:pt x="66" y="168"/>
                    <a:pt x="28" y="196"/>
                    <a:pt x="1" y="242"/>
                  </a:cubicBezTo>
                  <a:cubicBezTo>
                    <a:pt x="28" y="242"/>
                    <a:pt x="56" y="224"/>
                    <a:pt x="75" y="214"/>
                  </a:cubicBezTo>
                  <a:cubicBezTo>
                    <a:pt x="103" y="196"/>
                    <a:pt x="112" y="177"/>
                    <a:pt x="140" y="149"/>
                  </a:cubicBezTo>
                  <a:cubicBezTo>
                    <a:pt x="149" y="131"/>
                    <a:pt x="168" y="103"/>
                    <a:pt x="186" y="84"/>
                  </a:cubicBezTo>
                  <a:cubicBezTo>
                    <a:pt x="196" y="56"/>
                    <a:pt x="205" y="2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50"/>
            <p:cNvSpPr/>
            <p:nvPr/>
          </p:nvSpPr>
          <p:spPr>
            <a:xfrm>
              <a:off x="4815025" y="2913700"/>
              <a:ext cx="2575" cy="4900"/>
            </a:xfrm>
            <a:custGeom>
              <a:rect b="b" l="l" r="r" t="t"/>
              <a:pathLst>
                <a:path extrusionOk="0" h="196" w="103">
                  <a:moveTo>
                    <a:pt x="103" y="0"/>
                  </a:moveTo>
                  <a:cubicBezTo>
                    <a:pt x="84" y="28"/>
                    <a:pt x="75" y="65"/>
                    <a:pt x="47" y="93"/>
                  </a:cubicBezTo>
                  <a:cubicBezTo>
                    <a:pt x="38" y="121"/>
                    <a:pt x="10" y="158"/>
                    <a:pt x="1" y="195"/>
                  </a:cubicBezTo>
                  <a:cubicBezTo>
                    <a:pt x="38" y="186"/>
                    <a:pt x="56" y="149"/>
                    <a:pt x="84" y="112"/>
                  </a:cubicBezTo>
                  <a:cubicBezTo>
                    <a:pt x="94" y="84"/>
                    <a:pt x="103" y="75"/>
                    <a:pt x="103" y="56"/>
                  </a:cubicBezTo>
                  <a:lnTo>
                    <a:pt x="103"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50"/>
            <p:cNvSpPr/>
            <p:nvPr/>
          </p:nvSpPr>
          <p:spPr>
            <a:xfrm>
              <a:off x="4782500" y="2942275"/>
              <a:ext cx="8175" cy="2525"/>
            </a:xfrm>
            <a:custGeom>
              <a:rect b="b" l="l" r="r" t="t"/>
              <a:pathLst>
                <a:path extrusionOk="0" h="101" w="327">
                  <a:moveTo>
                    <a:pt x="326" y="0"/>
                  </a:moveTo>
                  <a:cubicBezTo>
                    <a:pt x="270" y="28"/>
                    <a:pt x="224" y="37"/>
                    <a:pt x="168" y="47"/>
                  </a:cubicBezTo>
                  <a:cubicBezTo>
                    <a:pt x="103" y="65"/>
                    <a:pt x="57" y="74"/>
                    <a:pt x="1" y="93"/>
                  </a:cubicBezTo>
                  <a:cubicBezTo>
                    <a:pt x="19" y="98"/>
                    <a:pt x="33" y="100"/>
                    <a:pt x="47" y="100"/>
                  </a:cubicBezTo>
                  <a:cubicBezTo>
                    <a:pt x="61" y="100"/>
                    <a:pt x="75" y="98"/>
                    <a:pt x="94" y="93"/>
                  </a:cubicBezTo>
                  <a:cubicBezTo>
                    <a:pt x="122" y="93"/>
                    <a:pt x="150" y="93"/>
                    <a:pt x="177" y="84"/>
                  </a:cubicBezTo>
                  <a:cubicBezTo>
                    <a:pt x="233" y="74"/>
                    <a:pt x="280" y="47"/>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50"/>
            <p:cNvSpPr/>
            <p:nvPr/>
          </p:nvSpPr>
          <p:spPr>
            <a:xfrm>
              <a:off x="4785075" y="2939950"/>
              <a:ext cx="5825" cy="2800"/>
            </a:xfrm>
            <a:custGeom>
              <a:rect b="b" l="l" r="r" t="t"/>
              <a:pathLst>
                <a:path extrusionOk="0" h="112" w="233">
                  <a:moveTo>
                    <a:pt x="232" y="0"/>
                  </a:moveTo>
                  <a:cubicBezTo>
                    <a:pt x="223" y="10"/>
                    <a:pt x="204" y="10"/>
                    <a:pt x="177" y="28"/>
                  </a:cubicBezTo>
                  <a:cubicBezTo>
                    <a:pt x="158" y="37"/>
                    <a:pt x="139" y="37"/>
                    <a:pt x="121" y="47"/>
                  </a:cubicBezTo>
                  <a:cubicBezTo>
                    <a:pt x="84" y="65"/>
                    <a:pt x="47" y="84"/>
                    <a:pt x="0" y="93"/>
                  </a:cubicBezTo>
                  <a:cubicBezTo>
                    <a:pt x="28" y="93"/>
                    <a:pt x="47" y="93"/>
                    <a:pt x="65" y="112"/>
                  </a:cubicBezTo>
                  <a:cubicBezTo>
                    <a:pt x="84" y="93"/>
                    <a:pt x="102" y="93"/>
                    <a:pt x="130" y="84"/>
                  </a:cubicBezTo>
                  <a:cubicBezTo>
                    <a:pt x="167" y="56"/>
                    <a:pt x="214" y="37"/>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50"/>
            <p:cNvSpPr/>
            <p:nvPr/>
          </p:nvSpPr>
          <p:spPr>
            <a:xfrm>
              <a:off x="4786925" y="2933900"/>
              <a:ext cx="3975" cy="5150"/>
            </a:xfrm>
            <a:custGeom>
              <a:rect b="b" l="l" r="r" t="t"/>
              <a:pathLst>
                <a:path extrusionOk="0" h="206" w="159">
                  <a:moveTo>
                    <a:pt x="158" y="1"/>
                  </a:moveTo>
                  <a:lnTo>
                    <a:pt x="158" y="1"/>
                  </a:lnTo>
                  <a:cubicBezTo>
                    <a:pt x="130" y="19"/>
                    <a:pt x="93" y="56"/>
                    <a:pt x="65" y="94"/>
                  </a:cubicBezTo>
                  <a:cubicBezTo>
                    <a:pt x="47" y="131"/>
                    <a:pt x="10" y="168"/>
                    <a:pt x="0" y="205"/>
                  </a:cubicBezTo>
                  <a:cubicBezTo>
                    <a:pt x="38" y="187"/>
                    <a:pt x="65" y="168"/>
                    <a:pt x="103" y="121"/>
                  </a:cubicBezTo>
                  <a:cubicBezTo>
                    <a:pt x="112" y="94"/>
                    <a:pt x="130" y="84"/>
                    <a:pt x="140" y="56"/>
                  </a:cubicBezTo>
                  <a:cubicBezTo>
                    <a:pt x="149" y="47"/>
                    <a:pt x="158" y="29"/>
                    <a:pt x="1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50"/>
            <p:cNvSpPr/>
            <p:nvPr/>
          </p:nvSpPr>
          <p:spPr>
            <a:xfrm>
              <a:off x="4790650" y="2935300"/>
              <a:ext cx="4650" cy="3275"/>
            </a:xfrm>
            <a:custGeom>
              <a:rect b="b" l="l" r="r" t="t"/>
              <a:pathLst>
                <a:path extrusionOk="0" h="131" w="186">
                  <a:moveTo>
                    <a:pt x="186" y="0"/>
                  </a:moveTo>
                  <a:cubicBezTo>
                    <a:pt x="149" y="0"/>
                    <a:pt x="121" y="28"/>
                    <a:pt x="84" y="47"/>
                  </a:cubicBezTo>
                  <a:cubicBezTo>
                    <a:pt x="47" y="75"/>
                    <a:pt x="28" y="93"/>
                    <a:pt x="0" y="131"/>
                  </a:cubicBezTo>
                  <a:cubicBezTo>
                    <a:pt x="37" y="121"/>
                    <a:pt x="74" y="93"/>
                    <a:pt x="102" y="84"/>
                  </a:cubicBezTo>
                  <a:cubicBezTo>
                    <a:pt x="139" y="65"/>
                    <a:pt x="167" y="3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50"/>
            <p:cNvSpPr/>
            <p:nvPr/>
          </p:nvSpPr>
          <p:spPr>
            <a:xfrm>
              <a:off x="4793650" y="2936925"/>
              <a:ext cx="6300" cy="4200"/>
            </a:xfrm>
            <a:custGeom>
              <a:rect b="b" l="l" r="r" t="t"/>
              <a:pathLst>
                <a:path extrusionOk="0" h="168" w="252">
                  <a:moveTo>
                    <a:pt x="252" y="0"/>
                  </a:moveTo>
                  <a:cubicBezTo>
                    <a:pt x="196" y="10"/>
                    <a:pt x="159" y="47"/>
                    <a:pt x="112" y="66"/>
                  </a:cubicBezTo>
                  <a:cubicBezTo>
                    <a:pt x="66" y="103"/>
                    <a:pt x="29" y="121"/>
                    <a:pt x="1" y="168"/>
                  </a:cubicBezTo>
                  <a:cubicBezTo>
                    <a:pt x="47" y="158"/>
                    <a:pt x="94" y="121"/>
                    <a:pt x="140" y="103"/>
                  </a:cubicBezTo>
                  <a:cubicBezTo>
                    <a:pt x="187" y="66"/>
                    <a:pt x="215" y="47"/>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50"/>
            <p:cNvSpPr/>
            <p:nvPr/>
          </p:nvSpPr>
          <p:spPr>
            <a:xfrm>
              <a:off x="4770425" y="2892325"/>
              <a:ext cx="4675" cy="8625"/>
            </a:xfrm>
            <a:custGeom>
              <a:rect b="b" l="l" r="r" t="t"/>
              <a:pathLst>
                <a:path extrusionOk="0" h="345" w="187">
                  <a:moveTo>
                    <a:pt x="187" y="1"/>
                  </a:moveTo>
                  <a:cubicBezTo>
                    <a:pt x="159" y="10"/>
                    <a:pt x="140" y="38"/>
                    <a:pt x="103" y="56"/>
                  </a:cubicBezTo>
                  <a:cubicBezTo>
                    <a:pt x="75" y="84"/>
                    <a:pt x="57" y="112"/>
                    <a:pt x="47" y="140"/>
                  </a:cubicBezTo>
                  <a:cubicBezTo>
                    <a:pt x="19" y="205"/>
                    <a:pt x="1" y="270"/>
                    <a:pt x="10" y="344"/>
                  </a:cubicBezTo>
                  <a:cubicBezTo>
                    <a:pt x="19" y="307"/>
                    <a:pt x="29" y="270"/>
                    <a:pt x="47" y="251"/>
                  </a:cubicBezTo>
                  <a:cubicBezTo>
                    <a:pt x="66" y="224"/>
                    <a:pt x="75" y="186"/>
                    <a:pt x="94" y="168"/>
                  </a:cubicBezTo>
                  <a:cubicBezTo>
                    <a:pt x="112" y="121"/>
                    <a:pt x="149" y="66"/>
                    <a:pt x="1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50"/>
            <p:cNvSpPr/>
            <p:nvPr/>
          </p:nvSpPr>
          <p:spPr>
            <a:xfrm>
              <a:off x="4771825" y="2896275"/>
              <a:ext cx="2575" cy="7700"/>
            </a:xfrm>
            <a:custGeom>
              <a:rect b="b" l="l" r="r" t="t"/>
              <a:pathLst>
                <a:path extrusionOk="0" h="308" w="103">
                  <a:moveTo>
                    <a:pt x="103" y="1"/>
                  </a:moveTo>
                  <a:cubicBezTo>
                    <a:pt x="84" y="19"/>
                    <a:pt x="66" y="47"/>
                    <a:pt x="56" y="66"/>
                  </a:cubicBezTo>
                  <a:cubicBezTo>
                    <a:pt x="47" y="103"/>
                    <a:pt x="28" y="121"/>
                    <a:pt x="19" y="149"/>
                  </a:cubicBezTo>
                  <a:cubicBezTo>
                    <a:pt x="1" y="196"/>
                    <a:pt x="1" y="251"/>
                    <a:pt x="10" y="307"/>
                  </a:cubicBezTo>
                  <a:lnTo>
                    <a:pt x="38" y="233"/>
                  </a:lnTo>
                  <a:cubicBezTo>
                    <a:pt x="47" y="196"/>
                    <a:pt x="47" y="168"/>
                    <a:pt x="56" y="149"/>
                  </a:cubicBezTo>
                  <a:cubicBezTo>
                    <a:pt x="66" y="103"/>
                    <a:pt x="93" y="5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50"/>
            <p:cNvSpPr/>
            <p:nvPr/>
          </p:nvSpPr>
          <p:spPr>
            <a:xfrm>
              <a:off x="4772750" y="2901150"/>
              <a:ext cx="1875" cy="8400"/>
            </a:xfrm>
            <a:custGeom>
              <a:rect b="b" l="l" r="r" t="t"/>
              <a:pathLst>
                <a:path extrusionOk="0" h="336" w="75">
                  <a:moveTo>
                    <a:pt x="75" y="1"/>
                  </a:moveTo>
                  <a:lnTo>
                    <a:pt x="75" y="1"/>
                  </a:lnTo>
                  <a:cubicBezTo>
                    <a:pt x="56" y="47"/>
                    <a:pt x="29" y="103"/>
                    <a:pt x="10" y="149"/>
                  </a:cubicBezTo>
                  <a:cubicBezTo>
                    <a:pt x="1" y="186"/>
                    <a:pt x="1" y="205"/>
                    <a:pt x="1" y="242"/>
                  </a:cubicBezTo>
                  <a:cubicBezTo>
                    <a:pt x="1" y="279"/>
                    <a:pt x="1" y="317"/>
                    <a:pt x="10" y="335"/>
                  </a:cubicBezTo>
                  <a:lnTo>
                    <a:pt x="29" y="252"/>
                  </a:lnTo>
                  <a:cubicBezTo>
                    <a:pt x="47" y="233"/>
                    <a:pt x="47" y="196"/>
                    <a:pt x="56" y="177"/>
                  </a:cubicBezTo>
                  <a:cubicBezTo>
                    <a:pt x="66" y="112"/>
                    <a:pt x="75"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50"/>
            <p:cNvSpPr/>
            <p:nvPr/>
          </p:nvSpPr>
          <p:spPr>
            <a:xfrm>
              <a:off x="4769725" y="2906950"/>
              <a:ext cx="975" cy="8850"/>
            </a:xfrm>
            <a:custGeom>
              <a:rect b="b" l="l" r="r" t="t"/>
              <a:pathLst>
                <a:path extrusionOk="0" h="354" w="39">
                  <a:moveTo>
                    <a:pt x="29" y="1"/>
                  </a:moveTo>
                  <a:cubicBezTo>
                    <a:pt x="10" y="57"/>
                    <a:pt x="1" y="122"/>
                    <a:pt x="1" y="187"/>
                  </a:cubicBezTo>
                  <a:cubicBezTo>
                    <a:pt x="1" y="215"/>
                    <a:pt x="10" y="243"/>
                    <a:pt x="10" y="280"/>
                  </a:cubicBezTo>
                  <a:cubicBezTo>
                    <a:pt x="10" y="298"/>
                    <a:pt x="29" y="335"/>
                    <a:pt x="38" y="354"/>
                  </a:cubicBezTo>
                  <a:lnTo>
                    <a:pt x="38" y="270"/>
                  </a:lnTo>
                  <a:lnTo>
                    <a:pt x="38" y="177"/>
                  </a:lnTo>
                  <a:cubicBezTo>
                    <a:pt x="38" y="112"/>
                    <a:pt x="38" y="5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50"/>
            <p:cNvSpPr/>
            <p:nvPr/>
          </p:nvSpPr>
          <p:spPr>
            <a:xfrm>
              <a:off x="4771600" y="2913925"/>
              <a:ext cx="1400" cy="9325"/>
            </a:xfrm>
            <a:custGeom>
              <a:rect b="b" l="l" r="r" t="t"/>
              <a:pathLst>
                <a:path extrusionOk="0" h="373" w="56">
                  <a:moveTo>
                    <a:pt x="56" y="1"/>
                  </a:moveTo>
                  <a:cubicBezTo>
                    <a:pt x="28" y="56"/>
                    <a:pt x="10" y="112"/>
                    <a:pt x="0" y="186"/>
                  </a:cubicBezTo>
                  <a:lnTo>
                    <a:pt x="0" y="279"/>
                  </a:lnTo>
                  <a:cubicBezTo>
                    <a:pt x="0" y="307"/>
                    <a:pt x="10" y="344"/>
                    <a:pt x="19" y="372"/>
                  </a:cubicBezTo>
                  <a:cubicBezTo>
                    <a:pt x="19" y="335"/>
                    <a:pt x="28" y="307"/>
                    <a:pt x="28" y="279"/>
                  </a:cubicBezTo>
                  <a:lnTo>
                    <a:pt x="47" y="186"/>
                  </a:lnTo>
                  <a:cubicBezTo>
                    <a:pt x="56" y="131"/>
                    <a:pt x="56" y="56"/>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50"/>
            <p:cNvSpPr/>
            <p:nvPr/>
          </p:nvSpPr>
          <p:spPr>
            <a:xfrm>
              <a:off x="4791575" y="2905100"/>
              <a:ext cx="1400" cy="3975"/>
            </a:xfrm>
            <a:custGeom>
              <a:rect b="b" l="l" r="r" t="t"/>
              <a:pathLst>
                <a:path extrusionOk="0" h="159" w="56">
                  <a:moveTo>
                    <a:pt x="56" y="1"/>
                  </a:moveTo>
                  <a:lnTo>
                    <a:pt x="56" y="1"/>
                  </a:lnTo>
                  <a:cubicBezTo>
                    <a:pt x="37" y="28"/>
                    <a:pt x="19" y="47"/>
                    <a:pt x="10" y="75"/>
                  </a:cubicBezTo>
                  <a:cubicBezTo>
                    <a:pt x="0" y="94"/>
                    <a:pt x="0" y="121"/>
                    <a:pt x="0" y="159"/>
                  </a:cubicBezTo>
                  <a:cubicBezTo>
                    <a:pt x="19" y="131"/>
                    <a:pt x="37" y="112"/>
                    <a:pt x="47" y="84"/>
                  </a:cubicBezTo>
                  <a:cubicBezTo>
                    <a:pt x="56" y="66"/>
                    <a:pt x="56"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50"/>
            <p:cNvSpPr/>
            <p:nvPr/>
          </p:nvSpPr>
          <p:spPr>
            <a:xfrm>
              <a:off x="4793650" y="2902550"/>
              <a:ext cx="1900" cy="3750"/>
            </a:xfrm>
            <a:custGeom>
              <a:rect b="b" l="l" r="r" t="t"/>
              <a:pathLst>
                <a:path extrusionOk="0" h="150" w="76">
                  <a:moveTo>
                    <a:pt x="66" y="0"/>
                  </a:moveTo>
                  <a:cubicBezTo>
                    <a:pt x="47" y="28"/>
                    <a:pt x="29" y="47"/>
                    <a:pt x="19" y="75"/>
                  </a:cubicBezTo>
                  <a:cubicBezTo>
                    <a:pt x="10" y="93"/>
                    <a:pt x="1" y="121"/>
                    <a:pt x="10" y="149"/>
                  </a:cubicBezTo>
                  <a:cubicBezTo>
                    <a:pt x="29" y="130"/>
                    <a:pt x="47" y="103"/>
                    <a:pt x="57" y="84"/>
                  </a:cubicBezTo>
                  <a:cubicBezTo>
                    <a:pt x="66" y="56"/>
                    <a:pt x="75" y="38"/>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50"/>
            <p:cNvSpPr/>
            <p:nvPr/>
          </p:nvSpPr>
          <p:spPr>
            <a:xfrm>
              <a:off x="4772300" y="2926475"/>
              <a:ext cx="950" cy="5825"/>
            </a:xfrm>
            <a:custGeom>
              <a:rect b="b" l="l" r="r" t="t"/>
              <a:pathLst>
                <a:path extrusionOk="0" h="233" w="38">
                  <a:moveTo>
                    <a:pt x="19" y="0"/>
                  </a:moveTo>
                  <a:cubicBezTo>
                    <a:pt x="0" y="38"/>
                    <a:pt x="0" y="75"/>
                    <a:pt x="0" y="112"/>
                  </a:cubicBezTo>
                  <a:cubicBezTo>
                    <a:pt x="0" y="140"/>
                    <a:pt x="19" y="149"/>
                    <a:pt x="19" y="168"/>
                  </a:cubicBezTo>
                  <a:cubicBezTo>
                    <a:pt x="19" y="195"/>
                    <a:pt x="28" y="214"/>
                    <a:pt x="37" y="233"/>
                  </a:cubicBezTo>
                  <a:lnTo>
                    <a:pt x="37" y="112"/>
                  </a:lnTo>
                  <a:cubicBezTo>
                    <a:pt x="37" y="75"/>
                    <a:pt x="37" y="28"/>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50"/>
            <p:cNvSpPr/>
            <p:nvPr/>
          </p:nvSpPr>
          <p:spPr>
            <a:xfrm>
              <a:off x="4508200" y="3443850"/>
              <a:ext cx="62725" cy="55925"/>
            </a:xfrm>
            <a:custGeom>
              <a:rect b="b" l="l" r="r" t="t"/>
              <a:pathLst>
                <a:path extrusionOk="0" h="2237" w="2509">
                  <a:moveTo>
                    <a:pt x="1006" y="0"/>
                  </a:moveTo>
                  <a:cubicBezTo>
                    <a:pt x="878" y="0"/>
                    <a:pt x="750" y="11"/>
                    <a:pt x="623" y="33"/>
                  </a:cubicBezTo>
                  <a:cubicBezTo>
                    <a:pt x="465" y="70"/>
                    <a:pt x="288" y="117"/>
                    <a:pt x="168" y="228"/>
                  </a:cubicBezTo>
                  <a:cubicBezTo>
                    <a:pt x="47" y="349"/>
                    <a:pt x="0" y="544"/>
                    <a:pt x="84" y="684"/>
                  </a:cubicBezTo>
                  <a:cubicBezTo>
                    <a:pt x="168" y="832"/>
                    <a:pt x="381" y="869"/>
                    <a:pt x="567" y="879"/>
                  </a:cubicBezTo>
                  <a:cubicBezTo>
                    <a:pt x="456" y="934"/>
                    <a:pt x="326" y="1009"/>
                    <a:pt x="242" y="1120"/>
                  </a:cubicBezTo>
                  <a:cubicBezTo>
                    <a:pt x="158" y="1232"/>
                    <a:pt x="130" y="1399"/>
                    <a:pt x="223" y="1510"/>
                  </a:cubicBezTo>
                  <a:cubicBezTo>
                    <a:pt x="282" y="1575"/>
                    <a:pt x="370" y="1602"/>
                    <a:pt x="462" y="1602"/>
                  </a:cubicBezTo>
                  <a:cubicBezTo>
                    <a:pt x="516" y="1602"/>
                    <a:pt x="571" y="1593"/>
                    <a:pt x="623" y="1575"/>
                  </a:cubicBezTo>
                  <a:cubicBezTo>
                    <a:pt x="762" y="1538"/>
                    <a:pt x="892" y="1464"/>
                    <a:pt x="1032" y="1436"/>
                  </a:cubicBezTo>
                  <a:lnTo>
                    <a:pt x="1032" y="1436"/>
                  </a:lnTo>
                  <a:cubicBezTo>
                    <a:pt x="948" y="1557"/>
                    <a:pt x="855" y="1659"/>
                    <a:pt x="827" y="1798"/>
                  </a:cubicBezTo>
                  <a:cubicBezTo>
                    <a:pt x="790" y="1938"/>
                    <a:pt x="809" y="2096"/>
                    <a:pt x="929" y="2179"/>
                  </a:cubicBezTo>
                  <a:cubicBezTo>
                    <a:pt x="981" y="2220"/>
                    <a:pt x="1038" y="2237"/>
                    <a:pt x="1098" y="2237"/>
                  </a:cubicBezTo>
                  <a:cubicBezTo>
                    <a:pt x="1245" y="2237"/>
                    <a:pt x="1405" y="2136"/>
                    <a:pt x="1524" y="2031"/>
                  </a:cubicBezTo>
                  <a:cubicBezTo>
                    <a:pt x="1924" y="1650"/>
                    <a:pt x="2239" y="1167"/>
                    <a:pt x="2425" y="646"/>
                  </a:cubicBezTo>
                  <a:cubicBezTo>
                    <a:pt x="2509" y="470"/>
                    <a:pt x="2295" y="321"/>
                    <a:pt x="2184" y="275"/>
                  </a:cubicBezTo>
                  <a:cubicBezTo>
                    <a:pt x="1810" y="105"/>
                    <a:pt x="1409" y="0"/>
                    <a:pt x="1006"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50"/>
            <p:cNvSpPr/>
            <p:nvPr/>
          </p:nvSpPr>
          <p:spPr>
            <a:xfrm>
              <a:off x="4508425" y="3442550"/>
              <a:ext cx="61450" cy="56725"/>
            </a:xfrm>
            <a:custGeom>
              <a:rect b="b" l="l" r="r" t="t"/>
              <a:pathLst>
                <a:path extrusionOk="0" h="2269" w="2458">
                  <a:moveTo>
                    <a:pt x="2407" y="457"/>
                  </a:moveTo>
                  <a:lnTo>
                    <a:pt x="2407" y="457"/>
                  </a:lnTo>
                  <a:cubicBezTo>
                    <a:pt x="2426" y="494"/>
                    <a:pt x="2444" y="522"/>
                    <a:pt x="2453" y="559"/>
                  </a:cubicBezTo>
                  <a:cubicBezTo>
                    <a:pt x="2453" y="522"/>
                    <a:pt x="2426" y="494"/>
                    <a:pt x="2407" y="457"/>
                  </a:cubicBezTo>
                  <a:close/>
                  <a:moveTo>
                    <a:pt x="2453" y="559"/>
                  </a:moveTo>
                  <a:cubicBezTo>
                    <a:pt x="2456" y="572"/>
                    <a:pt x="2457" y="584"/>
                    <a:pt x="2457" y="596"/>
                  </a:cubicBezTo>
                  <a:lnTo>
                    <a:pt x="2457" y="596"/>
                  </a:lnTo>
                  <a:cubicBezTo>
                    <a:pt x="2457" y="583"/>
                    <a:pt x="2456" y="571"/>
                    <a:pt x="2453" y="559"/>
                  </a:cubicBezTo>
                  <a:close/>
                  <a:moveTo>
                    <a:pt x="2457" y="596"/>
                  </a:moveTo>
                  <a:lnTo>
                    <a:pt x="2457" y="596"/>
                  </a:lnTo>
                  <a:cubicBezTo>
                    <a:pt x="2457" y="624"/>
                    <a:pt x="2451" y="654"/>
                    <a:pt x="2444" y="680"/>
                  </a:cubicBezTo>
                  <a:cubicBezTo>
                    <a:pt x="2451" y="653"/>
                    <a:pt x="2458" y="626"/>
                    <a:pt x="2457" y="596"/>
                  </a:cubicBezTo>
                  <a:close/>
                  <a:moveTo>
                    <a:pt x="2082" y="1367"/>
                  </a:moveTo>
                  <a:cubicBezTo>
                    <a:pt x="2030" y="1444"/>
                    <a:pt x="1977" y="1520"/>
                    <a:pt x="1921" y="1595"/>
                  </a:cubicBezTo>
                  <a:lnTo>
                    <a:pt x="1921" y="1595"/>
                  </a:lnTo>
                  <a:cubicBezTo>
                    <a:pt x="1979" y="1522"/>
                    <a:pt x="2033" y="1446"/>
                    <a:pt x="2082" y="1367"/>
                  </a:cubicBezTo>
                  <a:close/>
                  <a:moveTo>
                    <a:pt x="985" y="1"/>
                  </a:moveTo>
                  <a:cubicBezTo>
                    <a:pt x="964" y="1"/>
                    <a:pt x="942" y="1"/>
                    <a:pt x="920" y="2"/>
                  </a:cubicBezTo>
                  <a:cubicBezTo>
                    <a:pt x="837" y="2"/>
                    <a:pt x="772" y="11"/>
                    <a:pt x="688" y="29"/>
                  </a:cubicBezTo>
                  <a:cubicBezTo>
                    <a:pt x="605" y="39"/>
                    <a:pt x="540" y="48"/>
                    <a:pt x="465" y="76"/>
                  </a:cubicBezTo>
                  <a:cubicBezTo>
                    <a:pt x="363" y="122"/>
                    <a:pt x="289" y="141"/>
                    <a:pt x="224" y="187"/>
                  </a:cubicBezTo>
                  <a:cubicBezTo>
                    <a:pt x="149" y="234"/>
                    <a:pt x="94" y="290"/>
                    <a:pt x="56" y="364"/>
                  </a:cubicBezTo>
                  <a:cubicBezTo>
                    <a:pt x="29" y="429"/>
                    <a:pt x="1" y="513"/>
                    <a:pt x="1" y="596"/>
                  </a:cubicBezTo>
                  <a:cubicBezTo>
                    <a:pt x="1" y="680"/>
                    <a:pt x="47" y="754"/>
                    <a:pt x="103" y="819"/>
                  </a:cubicBezTo>
                  <a:cubicBezTo>
                    <a:pt x="168" y="875"/>
                    <a:pt x="242" y="903"/>
                    <a:pt x="326" y="921"/>
                  </a:cubicBezTo>
                  <a:cubicBezTo>
                    <a:pt x="363" y="931"/>
                    <a:pt x="400" y="931"/>
                    <a:pt x="447" y="940"/>
                  </a:cubicBezTo>
                  <a:cubicBezTo>
                    <a:pt x="419" y="959"/>
                    <a:pt x="382" y="977"/>
                    <a:pt x="363" y="986"/>
                  </a:cubicBezTo>
                  <a:cubicBezTo>
                    <a:pt x="307" y="1033"/>
                    <a:pt x="242" y="1079"/>
                    <a:pt x="196" y="1135"/>
                  </a:cubicBezTo>
                  <a:cubicBezTo>
                    <a:pt x="149" y="1209"/>
                    <a:pt x="131" y="1284"/>
                    <a:pt x="121" y="1358"/>
                  </a:cubicBezTo>
                  <a:cubicBezTo>
                    <a:pt x="121" y="1442"/>
                    <a:pt x="140" y="1525"/>
                    <a:pt x="196" y="1581"/>
                  </a:cubicBezTo>
                  <a:cubicBezTo>
                    <a:pt x="261" y="1637"/>
                    <a:pt x="335" y="1674"/>
                    <a:pt x="419" y="1674"/>
                  </a:cubicBezTo>
                  <a:cubicBezTo>
                    <a:pt x="438" y="1676"/>
                    <a:pt x="457" y="1677"/>
                    <a:pt x="475" y="1677"/>
                  </a:cubicBezTo>
                  <a:cubicBezTo>
                    <a:pt x="534" y="1677"/>
                    <a:pt x="585" y="1665"/>
                    <a:pt x="642" y="1637"/>
                  </a:cubicBezTo>
                  <a:cubicBezTo>
                    <a:pt x="744" y="1600"/>
                    <a:pt x="846" y="1553"/>
                    <a:pt x="939" y="1525"/>
                  </a:cubicBezTo>
                  <a:lnTo>
                    <a:pt x="939" y="1525"/>
                  </a:lnTo>
                  <a:cubicBezTo>
                    <a:pt x="883" y="1600"/>
                    <a:pt x="828" y="1693"/>
                    <a:pt x="790" y="1785"/>
                  </a:cubicBezTo>
                  <a:cubicBezTo>
                    <a:pt x="772" y="1860"/>
                    <a:pt x="772" y="1925"/>
                    <a:pt x="781" y="1999"/>
                  </a:cubicBezTo>
                  <a:cubicBezTo>
                    <a:pt x="790" y="2064"/>
                    <a:pt x="818" y="2138"/>
                    <a:pt x="874" y="2185"/>
                  </a:cubicBezTo>
                  <a:cubicBezTo>
                    <a:pt x="920" y="2231"/>
                    <a:pt x="985" y="2269"/>
                    <a:pt x="1060" y="2269"/>
                  </a:cubicBezTo>
                  <a:cubicBezTo>
                    <a:pt x="1125" y="2269"/>
                    <a:pt x="1199" y="2250"/>
                    <a:pt x="1255" y="2222"/>
                  </a:cubicBezTo>
                  <a:cubicBezTo>
                    <a:pt x="1385" y="2157"/>
                    <a:pt x="1487" y="2083"/>
                    <a:pt x="1580" y="1990"/>
                  </a:cubicBezTo>
                  <a:cubicBezTo>
                    <a:pt x="1702" y="1868"/>
                    <a:pt x="1815" y="1735"/>
                    <a:pt x="1921" y="1595"/>
                  </a:cubicBezTo>
                  <a:lnTo>
                    <a:pt x="1921" y="1595"/>
                  </a:lnTo>
                  <a:cubicBezTo>
                    <a:pt x="1815" y="1728"/>
                    <a:pt x="1697" y="1854"/>
                    <a:pt x="1571" y="1981"/>
                  </a:cubicBezTo>
                  <a:cubicBezTo>
                    <a:pt x="1478" y="2064"/>
                    <a:pt x="1376" y="2148"/>
                    <a:pt x="1255" y="2194"/>
                  </a:cubicBezTo>
                  <a:cubicBezTo>
                    <a:pt x="1199" y="2222"/>
                    <a:pt x="1125" y="2231"/>
                    <a:pt x="1069" y="2231"/>
                  </a:cubicBezTo>
                  <a:cubicBezTo>
                    <a:pt x="1013" y="2222"/>
                    <a:pt x="958" y="2194"/>
                    <a:pt x="911" y="2148"/>
                  </a:cubicBezTo>
                  <a:cubicBezTo>
                    <a:pt x="855" y="2101"/>
                    <a:pt x="837" y="2046"/>
                    <a:pt x="837" y="1990"/>
                  </a:cubicBezTo>
                  <a:cubicBezTo>
                    <a:pt x="828" y="1925"/>
                    <a:pt x="837" y="1860"/>
                    <a:pt x="865" y="1804"/>
                  </a:cubicBezTo>
                  <a:cubicBezTo>
                    <a:pt x="893" y="1683"/>
                    <a:pt x="976" y="1581"/>
                    <a:pt x="1069" y="1479"/>
                  </a:cubicBezTo>
                  <a:lnTo>
                    <a:pt x="1125" y="1405"/>
                  </a:lnTo>
                  <a:lnTo>
                    <a:pt x="1051" y="1414"/>
                  </a:lnTo>
                  <a:cubicBezTo>
                    <a:pt x="893" y="1442"/>
                    <a:pt x="772" y="1507"/>
                    <a:pt x="642" y="1553"/>
                  </a:cubicBezTo>
                  <a:cubicBezTo>
                    <a:pt x="600" y="1574"/>
                    <a:pt x="548" y="1585"/>
                    <a:pt x="497" y="1585"/>
                  </a:cubicBezTo>
                  <a:cubicBezTo>
                    <a:pt x="480" y="1585"/>
                    <a:pt x="463" y="1583"/>
                    <a:pt x="447" y="1581"/>
                  </a:cubicBezTo>
                  <a:cubicBezTo>
                    <a:pt x="382" y="1581"/>
                    <a:pt x="317" y="1553"/>
                    <a:pt x="279" y="1516"/>
                  </a:cubicBezTo>
                  <a:cubicBezTo>
                    <a:pt x="233" y="1470"/>
                    <a:pt x="224" y="1405"/>
                    <a:pt x="224" y="1349"/>
                  </a:cubicBezTo>
                  <a:cubicBezTo>
                    <a:pt x="224" y="1293"/>
                    <a:pt x="242" y="1219"/>
                    <a:pt x="279" y="1172"/>
                  </a:cubicBezTo>
                  <a:cubicBezTo>
                    <a:pt x="344" y="1070"/>
                    <a:pt x="474" y="1005"/>
                    <a:pt x="605" y="931"/>
                  </a:cubicBezTo>
                  <a:lnTo>
                    <a:pt x="716" y="875"/>
                  </a:lnTo>
                  <a:lnTo>
                    <a:pt x="595" y="856"/>
                  </a:lnTo>
                  <a:cubicBezTo>
                    <a:pt x="521" y="847"/>
                    <a:pt x="447" y="847"/>
                    <a:pt x="372" y="828"/>
                  </a:cubicBezTo>
                  <a:cubicBezTo>
                    <a:pt x="307" y="819"/>
                    <a:pt x="233" y="782"/>
                    <a:pt x="186" y="736"/>
                  </a:cubicBezTo>
                  <a:cubicBezTo>
                    <a:pt x="140" y="689"/>
                    <a:pt x="103" y="633"/>
                    <a:pt x="94" y="559"/>
                  </a:cubicBezTo>
                  <a:cubicBezTo>
                    <a:pt x="84" y="494"/>
                    <a:pt x="103" y="420"/>
                    <a:pt x="140" y="364"/>
                  </a:cubicBezTo>
                  <a:cubicBezTo>
                    <a:pt x="177" y="308"/>
                    <a:pt x="224" y="243"/>
                    <a:pt x="279" y="197"/>
                  </a:cubicBezTo>
                  <a:cubicBezTo>
                    <a:pt x="335" y="150"/>
                    <a:pt x="409" y="132"/>
                    <a:pt x="474" y="104"/>
                  </a:cubicBezTo>
                  <a:cubicBezTo>
                    <a:pt x="549" y="85"/>
                    <a:pt x="614" y="76"/>
                    <a:pt x="697" y="57"/>
                  </a:cubicBezTo>
                  <a:cubicBezTo>
                    <a:pt x="772" y="48"/>
                    <a:pt x="846" y="39"/>
                    <a:pt x="920" y="39"/>
                  </a:cubicBezTo>
                  <a:cubicBezTo>
                    <a:pt x="978" y="33"/>
                    <a:pt x="1037" y="31"/>
                    <a:pt x="1095" y="31"/>
                  </a:cubicBezTo>
                  <a:cubicBezTo>
                    <a:pt x="1336" y="31"/>
                    <a:pt x="1580" y="75"/>
                    <a:pt x="1812" y="150"/>
                  </a:cubicBezTo>
                  <a:cubicBezTo>
                    <a:pt x="1952" y="197"/>
                    <a:pt x="2100" y="262"/>
                    <a:pt x="2230" y="317"/>
                  </a:cubicBezTo>
                  <a:cubicBezTo>
                    <a:pt x="2091" y="243"/>
                    <a:pt x="1952" y="187"/>
                    <a:pt x="1812" y="141"/>
                  </a:cubicBezTo>
                  <a:cubicBezTo>
                    <a:pt x="1545" y="55"/>
                    <a:pt x="1262" y="1"/>
                    <a:pt x="9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50"/>
            <p:cNvSpPr/>
            <p:nvPr/>
          </p:nvSpPr>
          <p:spPr>
            <a:xfrm>
              <a:off x="4533975" y="3456525"/>
              <a:ext cx="34625" cy="23250"/>
            </a:xfrm>
            <a:custGeom>
              <a:rect b="b" l="l" r="r" t="t"/>
              <a:pathLst>
                <a:path extrusionOk="0" h="930" w="1385">
                  <a:moveTo>
                    <a:pt x="1385" y="0"/>
                  </a:moveTo>
                  <a:cubicBezTo>
                    <a:pt x="1255" y="46"/>
                    <a:pt x="1125" y="130"/>
                    <a:pt x="1013" y="195"/>
                  </a:cubicBezTo>
                  <a:cubicBezTo>
                    <a:pt x="893" y="269"/>
                    <a:pt x="781" y="344"/>
                    <a:pt x="660" y="427"/>
                  </a:cubicBezTo>
                  <a:cubicBezTo>
                    <a:pt x="549" y="511"/>
                    <a:pt x="447" y="595"/>
                    <a:pt x="326" y="678"/>
                  </a:cubicBezTo>
                  <a:cubicBezTo>
                    <a:pt x="224" y="753"/>
                    <a:pt x="103" y="836"/>
                    <a:pt x="1" y="929"/>
                  </a:cubicBezTo>
                  <a:cubicBezTo>
                    <a:pt x="121" y="846"/>
                    <a:pt x="233" y="780"/>
                    <a:pt x="326" y="706"/>
                  </a:cubicBezTo>
                  <a:lnTo>
                    <a:pt x="679" y="465"/>
                  </a:lnTo>
                  <a:lnTo>
                    <a:pt x="1023" y="223"/>
                  </a:lnTo>
                  <a:cubicBezTo>
                    <a:pt x="1078" y="186"/>
                    <a:pt x="1143" y="139"/>
                    <a:pt x="1199" y="102"/>
                  </a:cubicBezTo>
                  <a:cubicBezTo>
                    <a:pt x="1255" y="65"/>
                    <a:pt x="1329" y="37"/>
                    <a:pt x="13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50"/>
            <p:cNvSpPr/>
            <p:nvPr/>
          </p:nvSpPr>
          <p:spPr>
            <a:xfrm>
              <a:off x="4523050" y="3454900"/>
              <a:ext cx="45325" cy="10700"/>
            </a:xfrm>
            <a:custGeom>
              <a:rect b="b" l="l" r="r" t="t"/>
              <a:pathLst>
                <a:path extrusionOk="0" h="428" w="1813">
                  <a:moveTo>
                    <a:pt x="1813" y="0"/>
                  </a:moveTo>
                  <a:cubicBezTo>
                    <a:pt x="1738" y="19"/>
                    <a:pt x="1673" y="46"/>
                    <a:pt x="1590" y="56"/>
                  </a:cubicBezTo>
                  <a:cubicBezTo>
                    <a:pt x="1506" y="65"/>
                    <a:pt x="1441" y="93"/>
                    <a:pt x="1357" y="102"/>
                  </a:cubicBezTo>
                  <a:lnTo>
                    <a:pt x="902" y="204"/>
                  </a:lnTo>
                  <a:lnTo>
                    <a:pt x="447" y="307"/>
                  </a:lnTo>
                  <a:cubicBezTo>
                    <a:pt x="298" y="344"/>
                    <a:pt x="150" y="390"/>
                    <a:pt x="1" y="427"/>
                  </a:cubicBezTo>
                  <a:cubicBezTo>
                    <a:pt x="150" y="400"/>
                    <a:pt x="298" y="372"/>
                    <a:pt x="466" y="334"/>
                  </a:cubicBezTo>
                  <a:cubicBezTo>
                    <a:pt x="614" y="307"/>
                    <a:pt x="763" y="279"/>
                    <a:pt x="911" y="242"/>
                  </a:cubicBezTo>
                  <a:lnTo>
                    <a:pt x="1367" y="139"/>
                  </a:lnTo>
                  <a:cubicBezTo>
                    <a:pt x="1515" y="93"/>
                    <a:pt x="1673" y="56"/>
                    <a:pt x="181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50"/>
            <p:cNvSpPr/>
            <p:nvPr/>
          </p:nvSpPr>
          <p:spPr>
            <a:xfrm>
              <a:off x="4545600" y="3462550"/>
              <a:ext cx="10225" cy="6525"/>
            </a:xfrm>
            <a:custGeom>
              <a:rect b="b" l="l" r="r" t="t"/>
              <a:pathLst>
                <a:path extrusionOk="0" h="261" w="409">
                  <a:moveTo>
                    <a:pt x="409" y="1"/>
                  </a:moveTo>
                  <a:cubicBezTo>
                    <a:pt x="363" y="19"/>
                    <a:pt x="325" y="28"/>
                    <a:pt x="288" y="47"/>
                  </a:cubicBezTo>
                  <a:cubicBezTo>
                    <a:pt x="251" y="66"/>
                    <a:pt x="223" y="84"/>
                    <a:pt x="186" y="112"/>
                  </a:cubicBezTo>
                  <a:cubicBezTo>
                    <a:pt x="121" y="159"/>
                    <a:pt x="56" y="205"/>
                    <a:pt x="0" y="261"/>
                  </a:cubicBezTo>
                  <a:cubicBezTo>
                    <a:pt x="75" y="224"/>
                    <a:pt x="140" y="186"/>
                    <a:pt x="223" y="140"/>
                  </a:cubicBezTo>
                  <a:cubicBezTo>
                    <a:pt x="242" y="121"/>
                    <a:pt x="279" y="94"/>
                    <a:pt x="316" y="75"/>
                  </a:cubicBezTo>
                  <a:cubicBezTo>
                    <a:pt x="353" y="47"/>
                    <a:pt x="372" y="28"/>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50"/>
            <p:cNvSpPr/>
            <p:nvPr/>
          </p:nvSpPr>
          <p:spPr>
            <a:xfrm>
              <a:off x="4541175" y="3466500"/>
              <a:ext cx="5600" cy="4675"/>
            </a:xfrm>
            <a:custGeom>
              <a:rect b="b" l="l" r="r" t="t"/>
              <a:pathLst>
                <a:path extrusionOk="0" h="187" w="224">
                  <a:moveTo>
                    <a:pt x="224" y="1"/>
                  </a:moveTo>
                  <a:cubicBezTo>
                    <a:pt x="205" y="1"/>
                    <a:pt x="177" y="10"/>
                    <a:pt x="159" y="19"/>
                  </a:cubicBezTo>
                  <a:cubicBezTo>
                    <a:pt x="131" y="28"/>
                    <a:pt x="121" y="56"/>
                    <a:pt x="94" y="66"/>
                  </a:cubicBezTo>
                  <a:cubicBezTo>
                    <a:pt x="66" y="103"/>
                    <a:pt x="29" y="140"/>
                    <a:pt x="1" y="186"/>
                  </a:cubicBezTo>
                  <a:cubicBezTo>
                    <a:pt x="47" y="158"/>
                    <a:pt x="94" y="121"/>
                    <a:pt x="131" y="93"/>
                  </a:cubicBezTo>
                  <a:cubicBezTo>
                    <a:pt x="140" y="75"/>
                    <a:pt x="168" y="66"/>
                    <a:pt x="177" y="47"/>
                  </a:cubicBezTo>
                  <a:cubicBezTo>
                    <a:pt x="186" y="28"/>
                    <a:pt x="196" y="10"/>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50"/>
            <p:cNvSpPr/>
            <p:nvPr/>
          </p:nvSpPr>
          <p:spPr>
            <a:xfrm>
              <a:off x="4538850" y="3462550"/>
              <a:ext cx="10025" cy="5375"/>
            </a:xfrm>
            <a:custGeom>
              <a:rect b="b" l="l" r="r" t="t"/>
              <a:pathLst>
                <a:path extrusionOk="0" h="215" w="401">
                  <a:moveTo>
                    <a:pt x="400" y="1"/>
                  </a:moveTo>
                  <a:lnTo>
                    <a:pt x="298" y="38"/>
                  </a:lnTo>
                  <a:cubicBezTo>
                    <a:pt x="261" y="47"/>
                    <a:pt x="224" y="75"/>
                    <a:pt x="187" y="84"/>
                  </a:cubicBezTo>
                  <a:cubicBezTo>
                    <a:pt x="122" y="121"/>
                    <a:pt x="66" y="168"/>
                    <a:pt x="1" y="214"/>
                  </a:cubicBezTo>
                  <a:cubicBezTo>
                    <a:pt x="84" y="205"/>
                    <a:pt x="159" y="168"/>
                    <a:pt x="205" y="121"/>
                  </a:cubicBezTo>
                  <a:cubicBezTo>
                    <a:pt x="270" y="84"/>
                    <a:pt x="345" y="47"/>
                    <a:pt x="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50"/>
            <p:cNvSpPr/>
            <p:nvPr/>
          </p:nvSpPr>
          <p:spPr>
            <a:xfrm>
              <a:off x="4552550" y="3459525"/>
              <a:ext cx="6775" cy="1900"/>
            </a:xfrm>
            <a:custGeom>
              <a:rect b="b" l="l" r="r" t="t"/>
              <a:pathLst>
                <a:path extrusionOk="0" h="76" w="271">
                  <a:moveTo>
                    <a:pt x="270" y="1"/>
                  </a:moveTo>
                  <a:cubicBezTo>
                    <a:pt x="224" y="1"/>
                    <a:pt x="177" y="10"/>
                    <a:pt x="131" y="19"/>
                  </a:cubicBezTo>
                  <a:cubicBezTo>
                    <a:pt x="85" y="29"/>
                    <a:pt x="38" y="47"/>
                    <a:pt x="1" y="75"/>
                  </a:cubicBezTo>
                  <a:cubicBezTo>
                    <a:pt x="57" y="75"/>
                    <a:pt x="103" y="66"/>
                    <a:pt x="140" y="57"/>
                  </a:cubicBezTo>
                  <a:cubicBezTo>
                    <a:pt x="187" y="47"/>
                    <a:pt x="233" y="29"/>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50"/>
            <p:cNvSpPr/>
            <p:nvPr/>
          </p:nvSpPr>
          <p:spPr>
            <a:xfrm>
              <a:off x="4516100" y="3468825"/>
              <a:ext cx="8150" cy="6300"/>
            </a:xfrm>
            <a:custGeom>
              <a:rect b="b" l="l" r="r" t="t"/>
              <a:pathLst>
                <a:path extrusionOk="0" h="252" w="326">
                  <a:moveTo>
                    <a:pt x="325" y="0"/>
                  </a:moveTo>
                  <a:lnTo>
                    <a:pt x="325" y="0"/>
                  </a:lnTo>
                  <a:cubicBezTo>
                    <a:pt x="288" y="10"/>
                    <a:pt x="260" y="19"/>
                    <a:pt x="233" y="47"/>
                  </a:cubicBezTo>
                  <a:cubicBezTo>
                    <a:pt x="205" y="56"/>
                    <a:pt x="167" y="75"/>
                    <a:pt x="149" y="103"/>
                  </a:cubicBezTo>
                  <a:cubicBezTo>
                    <a:pt x="93" y="149"/>
                    <a:pt x="47" y="196"/>
                    <a:pt x="0" y="251"/>
                  </a:cubicBezTo>
                  <a:cubicBezTo>
                    <a:pt x="65" y="214"/>
                    <a:pt x="112" y="168"/>
                    <a:pt x="158" y="140"/>
                  </a:cubicBezTo>
                  <a:cubicBezTo>
                    <a:pt x="195" y="112"/>
                    <a:pt x="214" y="93"/>
                    <a:pt x="242" y="65"/>
                  </a:cubicBezTo>
                  <a:cubicBezTo>
                    <a:pt x="260" y="47"/>
                    <a:pt x="298" y="19"/>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50"/>
            <p:cNvSpPr/>
            <p:nvPr/>
          </p:nvSpPr>
          <p:spPr>
            <a:xfrm>
              <a:off x="4522600" y="3467900"/>
              <a:ext cx="5825" cy="3975"/>
            </a:xfrm>
            <a:custGeom>
              <a:rect b="b" l="l" r="r" t="t"/>
              <a:pathLst>
                <a:path extrusionOk="0" h="159" w="233">
                  <a:moveTo>
                    <a:pt x="233" y="0"/>
                  </a:moveTo>
                  <a:cubicBezTo>
                    <a:pt x="214" y="0"/>
                    <a:pt x="186" y="10"/>
                    <a:pt x="168" y="19"/>
                  </a:cubicBezTo>
                  <a:cubicBezTo>
                    <a:pt x="140" y="19"/>
                    <a:pt x="130" y="47"/>
                    <a:pt x="112" y="56"/>
                  </a:cubicBezTo>
                  <a:cubicBezTo>
                    <a:pt x="84" y="65"/>
                    <a:pt x="65" y="75"/>
                    <a:pt x="47" y="102"/>
                  </a:cubicBezTo>
                  <a:cubicBezTo>
                    <a:pt x="28" y="112"/>
                    <a:pt x="19" y="140"/>
                    <a:pt x="0" y="158"/>
                  </a:cubicBezTo>
                  <a:cubicBezTo>
                    <a:pt x="47" y="149"/>
                    <a:pt x="84" y="112"/>
                    <a:pt x="130" y="93"/>
                  </a:cubicBezTo>
                  <a:cubicBezTo>
                    <a:pt x="168" y="56"/>
                    <a:pt x="205" y="37"/>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50"/>
            <p:cNvSpPr/>
            <p:nvPr/>
          </p:nvSpPr>
          <p:spPr>
            <a:xfrm>
              <a:off x="4517250" y="3474875"/>
              <a:ext cx="2825" cy="2800"/>
            </a:xfrm>
            <a:custGeom>
              <a:rect b="b" l="l" r="r" t="t"/>
              <a:pathLst>
                <a:path extrusionOk="0" h="112" w="113">
                  <a:moveTo>
                    <a:pt x="112" y="0"/>
                  </a:moveTo>
                  <a:cubicBezTo>
                    <a:pt x="75" y="0"/>
                    <a:pt x="56" y="9"/>
                    <a:pt x="29" y="37"/>
                  </a:cubicBezTo>
                  <a:cubicBezTo>
                    <a:pt x="19" y="46"/>
                    <a:pt x="19" y="56"/>
                    <a:pt x="10" y="65"/>
                  </a:cubicBezTo>
                  <a:cubicBezTo>
                    <a:pt x="1" y="84"/>
                    <a:pt x="1" y="102"/>
                    <a:pt x="1" y="112"/>
                  </a:cubicBezTo>
                  <a:cubicBezTo>
                    <a:pt x="19" y="102"/>
                    <a:pt x="47" y="84"/>
                    <a:pt x="66" y="65"/>
                  </a:cubicBezTo>
                  <a:cubicBezTo>
                    <a:pt x="75" y="56"/>
                    <a:pt x="75" y="46"/>
                    <a:pt x="94" y="37"/>
                  </a:cubicBezTo>
                  <a:cubicBezTo>
                    <a:pt x="103" y="19"/>
                    <a:pt x="103" y="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50"/>
            <p:cNvSpPr/>
            <p:nvPr/>
          </p:nvSpPr>
          <p:spPr>
            <a:xfrm>
              <a:off x="4512600" y="3448625"/>
              <a:ext cx="6300" cy="6975"/>
            </a:xfrm>
            <a:custGeom>
              <a:rect b="b" l="l" r="r" t="t"/>
              <a:pathLst>
                <a:path extrusionOk="0" h="279" w="252">
                  <a:moveTo>
                    <a:pt x="251" y="1"/>
                  </a:moveTo>
                  <a:cubicBezTo>
                    <a:pt x="242" y="19"/>
                    <a:pt x="214" y="19"/>
                    <a:pt x="205" y="19"/>
                  </a:cubicBezTo>
                  <a:cubicBezTo>
                    <a:pt x="196" y="19"/>
                    <a:pt x="168" y="28"/>
                    <a:pt x="159" y="28"/>
                  </a:cubicBezTo>
                  <a:cubicBezTo>
                    <a:pt x="122" y="37"/>
                    <a:pt x="94" y="65"/>
                    <a:pt x="66" y="84"/>
                  </a:cubicBezTo>
                  <a:cubicBezTo>
                    <a:pt x="47" y="112"/>
                    <a:pt x="19" y="140"/>
                    <a:pt x="10" y="177"/>
                  </a:cubicBezTo>
                  <a:cubicBezTo>
                    <a:pt x="1" y="214"/>
                    <a:pt x="1" y="251"/>
                    <a:pt x="10" y="279"/>
                  </a:cubicBezTo>
                  <a:cubicBezTo>
                    <a:pt x="19" y="223"/>
                    <a:pt x="57" y="167"/>
                    <a:pt x="75" y="112"/>
                  </a:cubicBezTo>
                  <a:cubicBezTo>
                    <a:pt x="103" y="84"/>
                    <a:pt x="140" y="74"/>
                    <a:pt x="159" y="47"/>
                  </a:cubicBezTo>
                  <a:cubicBezTo>
                    <a:pt x="187" y="37"/>
                    <a:pt x="196" y="37"/>
                    <a:pt x="205" y="28"/>
                  </a:cubicBezTo>
                  <a:cubicBezTo>
                    <a:pt x="214" y="19"/>
                    <a:pt x="242" y="19"/>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50"/>
            <p:cNvSpPr/>
            <p:nvPr/>
          </p:nvSpPr>
          <p:spPr>
            <a:xfrm>
              <a:off x="4516800" y="3448525"/>
              <a:ext cx="8850" cy="3125"/>
            </a:xfrm>
            <a:custGeom>
              <a:rect b="b" l="l" r="r" t="t"/>
              <a:pathLst>
                <a:path extrusionOk="0" h="125" w="354">
                  <a:moveTo>
                    <a:pt x="325" y="0"/>
                  </a:moveTo>
                  <a:cubicBezTo>
                    <a:pt x="306" y="0"/>
                    <a:pt x="285" y="4"/>
                    <a:pt x="260" y="4"/>
                  </a:cubicBezTo>
                  <a:cubicBezTo>
                    <a:pt x="223" y="4"/>
                    <a:pt x="205" y="23"/>
                    <a:pt x="167" y="32"/>
                  </a:cubicBezTo>
                  <a:cubicBezTo>
                    <a:pt x="112" y="51"/>
                    <a:pt x="47" y="88"/>
                    <a:pt x="0" y="125"/>
                  </a:cubicBezTo>
                  <a:cubicBezTo>
                    <a:pt x="28" y="125"/>
                    <a:pt x="65" y="116"/>
                    <a:pt x="93" y="97"/>
                  </a:cubicBezTo>
                  <a:cubicBezTo>
                    <a:pt x="121" y="88"/>
                    <a:pt x="158" y="78"/>
                    <a:pt x="177" y="69"/>
                  </a:cubicBezTo>
                  <a:lnTo>
                    <a:pt x="260" y="32"/>
                  </a:lnTo>
                  <a:cubicBezTo>
                    <a:pt x="297" y="23"/>
                    <a:pt x="316" y="23"/>
                    <a:pt x="353" y="4"/>
                  </a:cubicBezTo>
                  <a:cubicBezTo>
                    <a:pt x="344" y="1"/>
                    <a:pt x="335" y="0"/>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50"/>
            <p:cNvSpPr/>
            <p:nvPr/>
          </p:nvSpPr>
          <p:spPr>
            <a:xfrm>
              <a:off x="4521425" y="3446050"/>
              <a:ext cx="8175" cy="1200"/>
            </a:xfrm>
            <a:custGeom>
              <a:rect b="b" l="l" r="r" t="t"/>
              <a:pathLst>
                <a:path extrusionOk="0" h="48" w="327">
                  <a:moveTo>
                    <a:pt x="168" y="1"/>
                  </a:moveTo>
                  <a:cubicBezTo>
                    <a:pt x="140" y="1"/>
                    <a:pt x="112" y="1"/>
                    <a:pt x="85" y="10"/>
                  </a:cubicBezTo>
                  <a:cubicBezTo>
                    <a:pt x="47" y="20"/>
                    <a:pt x="29" y="38"/>
                    <a:pt x="1" y="47"/>
                  </a:cubicBezTo>
                  <a:cubicBezTo>
                    <a:pt x="44" y="47"/>
                    <a:pt x="84" y="43"/>
                    <a:pt x="119" y="43"/>
                  </a:cubicBezTo>
                  <a:cubicBezTo>
                    <a:pt x="136" y="43"/>
                    <a:pt x="153" y="44"/>
                    <a:pt x="168" y="47"/>
                  </a:cubicBezTo>
                  <a:cubicBezTo>
                    <a:pt x="224" y="38"/>
                    <a:pt x="270" y="29"/>
                    <a:pt x="326" y="29"/>
                  </a:cubicBezTo>
                  <a:cubicBezTo>
                    <a:pt x="308" y="10"/>
                    <a:pt x="270" y="1"/>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50"/>
            <p:cNvSpPr/>
            <p:nvPr/>
          </p:nvSpPr>
          <p:spPr>
            <a:xfrm>
              <a:off x="4517475" y="3451200"/>
              <a:ext cx="5150" cy="2550"/>
            </a:xfrm>
            <a:custGeom>
              <a:rect b="b" l="l" r="r" t="t"/>
              <a:pathLst>
                <a:path extrusionOk="0" h="102" w="206">
                  <a:moveTo>
                    <a:pt x="175" y="1"/>
                  </a:moveTo>
                  <a:cubicBezTo>
                    <a:pt x="150" y="1"/>
                    <a:pt x="120" y="12"/>
                    <a:pt x="94" y="18"/>
                  </a:cubicBezTo>
                  <a:cubicBezTo>
                    <a:pt x="85" y="27"/>
                    <a:pt x="57" y="37"/>
                    <a:pt x="47" y="55"/>
                  </a:cubicBezTo>
                  <a:cubicBezTo>
                    <a:pt x="20" y="64"/>
                    <a:pt x="10" y="74"/>
                    <a:pt x="1" y="102"/>
                  </a:cubicBezTo>
                  <a:cubicBezTo>
                    <a:pt x="38" y="83"/>
                    <a:pt x="66" y="74"/>
                    <a:pt x="103" y="55"/>
                  </a:cubicBezTo>
                  <a:cubicBezTo>
                    <a:pt x="140" y="37"/>
                    <a:pt x="178" y="27"/>
                    <a:pt x="205" y="9"/>
                  </a:cubicBezTo>
                  <a:cubicBezTo>
                    <a:pt x="197" y="3"/>
                    <a:pt x="186" y="1"/>
                    <a:pt x="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50"/>
            <p:cNvSpPr/>
            <p:nvPr/>
          </p:nvSpPr>
          <p:spPr>
            <a:xfrm>
              <a:off x="4556975" y="3449550"/>
              <a:ext cx="7450" cy="3725"/>
            </a:xfrm>
            <a:custGeom>
              <a:rect b="b" l="l" r="r" t="t"/>
              <a:pathLst>
                <a:path extrusionOk="0" h="149" w="298">
                  <a:moveTo>
                    <a:pt x="0" y="0"/>
                  </a:moveTo>
                  <a:cubicBezTo>
                    <a:pt x="56" y="37"/>
                    <a:pt x="103" y="56"/>
                    <a:pt x="149" y="84"/>
                  </a:cubicBezTo>
                  <a:cubicBezTo>
                    <a:pt x="196" y="103"/>
                    <a:pt x="242" y="130"/>
                    <a:pt x="298" y="149"/>
                  </a:cubicBezTo>
                  <a:lnTo>
                    <a:pt x="242" y="93"/>
                  </a:lnTo>
                  <a:cubicBezTo>
                    <a:pt x="223" y="84"/>
                    <a:pt x="196" y="56"/>
                    <a:pt x="177" y="47"/>
                  </a:cubicBezTo>
                  <a:cubicBezTo>
                    <a:pt x="112" y="10"/>
                    <a:pt x="56"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50"/>
            <p:cNvSpPr/>
            <p:nvPr/>
          </p:nvSpPr>
          <p:spPr>
            <a:xfrm>
              <a:off x="4554875" y="3451200"/>
              <a:ext cx="5850" cy="2550"/>
            </a:xfrm>
            <a:custGeom>
              <a:rect b="b" l="l" r="r" t="t"/>
              <a:pathLst>
                <a:path extrusionOk="0" h="102" w="234">
                  <a:moveTo>
                    <a:pt x="44" y="1"/>
                  </a:moveTo>
                  <a:cubicBezTo>
                    <a:pt x="30" y="1"/>
                    <a:pt x="15" y="3"/>
                    <a:pt x="1" y="9"/>
                  </a:cubicBezTo>
                  <a:cubicBezTo>
                    <a:pt x="10" y="18"/>
                    <a:pt x="38" y="18"/>
                    <a:pt x="57" y="27"/>
                  </a:cubicBezTo>
                  <a:cubicBezTo>
                    <a:pt x="84" y="37"/>
                    <a:pt x="94" y="37"/>
                    <a:pt x="122" y="55"/>
                  </a:cubicBezTo>
                  <a:cubicBezTo>
                    <a:pt x="149" y="74"/>
                    <a:pt x="187" y="83"/>
                    <a:pt x="233" y="102"/>
                  </a:cubicBezTo>
                  <a:cubicBezTo>
                    <a:pt x="233" y="74"/>
                    <a:pt x="215" y="64"/>
                    <a:pt x="196" y="46"/>
                  </a:cubicBezTo>
                  <a:cubicBezTo>
                    <a:pt x="187" y="27"/>
                    <a:pt x="168" y="27"/>
                    <a:pt x="140" y="18"/>
                  </a:cubicBezTo>
                  <a:cubicBezTo>
                    <a:pt x="108" y="12"/>
                    <a:pt x="76" y="1"/>
                    <a:pt x="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50"/>
            <p:cNvSpPr/>
            <p:nvPr/>
          </p:nvSpPr>
          <p:spPr>
            <a:xfrm>
              <a:off x="4551175" y="3454200"/>
              <a:ext cx="6300" cy="1350"/>
            </a:xfrm>
            <a:custGeom>
              <a:rect b="b" l="l" r="r" t="t"/>
              <a:pathLst>
                <a:path extrusionOk="0" h="54" w="252">
                  <a:moveTo>
                    <a:pt x="130" y="0"/>
                  </a:moveTo>
                  <a:cubicBezTo>
                    <a:pt x="102" y="0"/>
                    <a:pt x="84" y="0"/>
                    <a:pt x="56" y="9"/>
                  </a:cubicBezTo>
                  <a:cubicBezTo>
                    <a:pt x="37" y="19"/>
                    <a:pt x="19" y="37"/>
                    <a:pt x="0" y="47"/>
                  </a:cubicBezTo>
                  <a:cubicBezTo>
                    <a:pt x="23" y="51"/>
                    <a:pt x="44" y="54"/>
                    <a:pt x="65" y="54"/>
                  </a:cubicBezTo>
                  <a:cubicBezTo>
                    <a:pt x="86" y="54"/>
                    <a:pt x="107" y="51"/>
                    <a:pt x="130" y="47"/>
                  </a:cubicBezTo>
                  <a:cubicBezTo>
                    <a:pt x="177" y="47"/>
                    <a:pt x="205" y="37"/>
                    <a:pt x="251" y="9"/>
                  </a:cubicBezTo>
                  <a:cubicBezTo>
                    <a:pt x="205" y="9"/>
                    <a:pt x="158" y="9"/>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50"/>
            <p:cNvSpPr/>
            <p:nvPr/>
          </p:nvSpPr>
          <p:spPr>
            <a:xfrm>
              <a:off x="4548600" y="3451875"/>
              <a:ext cx="5850" cy="1175"/>
            </a:xfrm>
            <a:custGeom>
              <a:rect b="b" l="l" r="r" t="t"/>
              <a:pathLst>
                <a:path extrusionOk="0" h="47" w="234">
                  <a:moveTo>
                    <a:pt x="112" y="0"/>
                  </a:moveTo>
                  <a:cubicBezTo>
                    <a:pt x="75" y="0"/>
                    <a:pt x="29" y="0"/>
                    <a:pt x="1" y="10"/>
                  </a:cubicBezTo>
                  <a:cubicBezTo>
                    <a:pt x="47" y="37"/>
                    <a:pt x="75" y="47"/>
                    <a:pt x="112" y="47"/>
                  </a:cubicBezTo>
                  <a:cubicBezTo>
                    <a:pt x="150" y="47"/>
                    <a:pt x="196" y="47"/>
                    <a:pt x="233" y="37"/>
                  </a:cubicBezTo>
                  <a:cubicBezTo>
                    <a:pt x="196" y="10"/>
                    <a:pt x="150" y="1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50"/>
            <p:cNvSpPr/>
            <p:nvPr/>
          </p:nvSpPr>
          <p:spPr>
            <a:xfrm>
              <a:off x="4546300" y="3447975"/>
              <a:ext cx="7450" cy="1300"/>
            </a:xfrm>
            <a:custGeom>
              <a:rect b="b" l="l" r="r" t="t"/>
              <a:pathLst>
                <a:path extrusionOk="0" h="52" w="298">
                  <a:moveTo>
                    <a:pt x="74" y="1"/>
                  </a:moveTo>
                  <a:cubicBezTo>
                    <a:pt x="49" y="1"/>
                    <a:pt x="23" y="3"/>
                    <a:pt x="0" y="8"/>
                  </a:cubicBezTo>
                  <a:cubicBezTo>
                    <a:pt x="47" y="26"/>
                    <a:pt x="102" y="26"/>
                    <a:pt x="149" y="45"/>
                  </a:cubicBezTo>
                  <a:cubicBezTo>
                    <a:pt x="172" y="49"/>
                    <a:pt x="197" y="52"/>
                    <a:pt x="223" y="52"/>
                  </a:cubicBezTo>
                  <a:cubicBezTo>
                    <a:pt x="249" y="52"/>
                    <a:pt x="274" y="49"/>
                    <a:pt x="297" y="45"/>
                  </a:cubicBezTo>
                  <a:cubicBezTo>
                    <a:pt x="251" y="17"/>
                    <a:pt x="204" y="8"/>
                    <a:pt x="149" y="8"/>
                  </a:cubicBezTo>
                  <a:cubicBezTo>
                    <a:pt x="125" y="3"/>
                    <a:pt x="100"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50"/>
            <p:cNvSpPr/>
            <p:nvPr/>
          </p:nvSpPr>
          <p:spPr>
            <a:xfrm>
              <a:off x="4535375" y="3494375"/>
              <a:ext cx="8850" cy="3500"/>
            </a:xfrm>
            <a:custGeom>
              <a:rect b="b" l="l" r="r" t="t"/>
              <a:pathLst>
                <a:path extrusionOk="0" h="140" w="354">
                  <a:moveTo>
                    <a:pt x="353" y="0"/>
                  </a:moveTo>
                  <a:lnTo>
                    <a:pt x="353" y="0"/>
                  </a:lnTo>
                  <a:cubicBezTo>
                    <a:pt x="326" y="19"/>
                    <a:pt x="298" y="28"/>
                    <a:pt x="270" y="47"/>
                  </a:cubicBezTo>
                  <a:cubicBezTo>
                    <a:pt x="242" y="56"/>
                    <a:pt x="223" y="65"/>
                    <a:pt x="186" y="75"/>
                  </a:cubicBezTo>
                  <a:cubicBezTo>
                    <a:pt x="130" y="103"/>
                    <a:pt x="65" y="112"/>
                    <a:pt x="0" y="140"/>
                  </a:cubicBezTo>
                  <a:lnTo>
                    <a:pt x="93" y="140"/>
                  </a:lnTo>
                  <a:cubicBezTo>
                    <a:pt x="130" y="140"/>
                    <a:pt x="158" y="121"/>
                    <a:pt x="186" y="112"/>
                  </a:cubicBezTo>
                  <a:cubicBezTo>
                    <a:pt x="261" y="93"/>
                    <a:pt x="316" y="56"/>
                    <a:pt x="35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50"/>
            <p:cNvSpPr/>
            <p:nvPr/>
          </p:nvSpPr>
          <p:spPr>
            <a:xfrm>
              <a:off x="4538400" y="3491125"/>
              <a:ext cx="6975" cy="3975"/>
            </a:xfrm>
            <a:custGeom>
              <a:rect b="b" l="l" r="r" t="t"/>
              <a:pathLst>
                <a:path extrusionOk="0" h="159" w="279">
                  <a:moveTo>
                    <a:pt x="279" y="0"/>
                  </a:moveTo>
                  <a:lnTo>
                    <a:pt x="205" y="47"/>
                  </a:lnTo>
                  <a:lnTo>
                    <a:pt x="140" y="75"/>
                  </a:lnTo>
                  <a:cubicBezTo>
                    <a:pt x="93" y="103"/>
                    <a:pt x="47" y="130"/>
                    <a:pt x="0" y="158"/>
                  </a:cubicBezTo>
                  <a:cubicBezTo>
                    <a:pt x="19" y="158"/>
                    <a:pt x="56" y="158"/>
                    <a:pt x="75" y="149"/>
                  </a:cubicBezTo>
                  <a:cubicBezTo>
                    <a:pt x="112" y="140"/>
                    <a:pt x="140" y="130"/>
                    <a:pt x="158" y="112"/>
                  </a:cubicBezTo>
                  <a:cubicBezTo>
                    <a:pt x="205" y="93"/>
                    <a:pt x="251" y="56"/>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50"/>
            <p:cNvSpPr/>
            <p:nvPr/>
          </p:nvSpPr>
          <p:spPr>
            <a:xfrm>
              <a:off x="4541175" y="3486250"/>
              <a:ext cx="6775" cy="5125"/>
            </a:xfrm>
            <a:custGeom>
              <a:rect b="b" l="l" r="r" t="t"/>
              <a:pathLst>
                <a:path extrusionOk="0" h="205" w="271">
                  <a:moveTo>
                    <a:pt x="270" y="0"/>
                  </a:moveTo>
                  <a:lnTo>
                    <a:pt x="196" y="47"/>
                  </a:lnTo>
                  <a:cubicBezTo>
                    <a:pt x="177" y="56"/>
                    <a:pt x="159" y="75"/>
                    <a:pt x="131" y="93"/>
                  </a:cubicBezTo>
                  <a:cubicBezTo>
                    <a:pt x="84" y="121"/>
                    <a:pt x="38" y="158"/>
                    <a:pt x="1" y="205"/>
                  </a:cubicBezTo>
                  <a:cubicBezTo>
                    <a:pt x="66" y="186"/>
                    <a:pt x="121" y="149"/>
                    <a:pt x="149" y="121"/>
                  </a:cubicBezTo>
                  <a:cubicBezTo>
                    <a:pt x="177" y="112"/>
                    <a:pt x="196" y="93"/>
                    <a:pt x="224" y="65"/>
                  </a:cubicBezTo>
                  <a:cubicBezTo>
                    <a:pt x="233" y="56"/>
                    <a:pt x="261" y="19"/>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50"/>
            <p:cNvSpPr/>
            <p:nvPr/>
          </p:nvSpPr>
          <p:spPr>
            <a:xfrm>
              <a:off x="4548600" y="3482525"/>
              <a:ext cx="5375" cy="7225"/>
            </a:xfrm>
            <a:custGeom>
              <a:rect b="b" l="l" r="r" t="t"/>
              <a:pathLst>
                <a:path extrusionOk="0" h="289" w="215">
                  <a:moveTo>
                    <a:pt x="215" y="1"/>
                  </a:moveTo>
                  <a:lnTo>
                    <a:pt x="159" y="75"/>
                  </a:lnTo>
                  <a:cubicBezTo>
                    <a:pt x="140" y="103"/>
                    <a:pt x="122" y="121"/>
                    <a:pt x="103" y="149"/>
                  </a:cubicBezTo>
                  <a:cubicBezTo>
                    <a:pt x="66" y="177"/>
                    <a:pt x="29" y="224"/>
                    <a:pt x="1" y="289"/>
                  </a:cubicBezTo>
                  <a:cubicBezTo>
                    <a:pt x="57" y="251"/>
                    <a:pt x="94" y="214"/>
                    <a:pt x="122" y="159"/>
                  </a:cubicBezTo>
                  <a:cubicBezTo>
                    <a:pt x="150" y="131"/>
                    <a:pt x="168" y="112"/>
                    <a:pt x="187" y="84"/>
                  </a:cubicBezTo>
                  <a:cubicBezTo>
                    <a:pt x="196" y="66"/>
                    <a:pt x="215" y="38"/>
                    <a:pt x="21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50"/>
            <p:cNvSpPr/>
            <p:nvPr/>
          </p:nvSpPr>
          <p:spPr>
            <a:xfrm>
              <a:off x="4551175" y="3476950"/>
              <a:ext cx="6525" cy="6075"/>
            </a:xfrm>
            <a:custGeom>
              <a:rect b="b" l="l" r="r" t="t"/>
              <a:pathLst>
                <a:path extrusionOk="0" h="243" w="261">
                  <a:moveTo>
                    <a:pt x="260" y="1"/>
                  </a:moveTo>
                  <a:cubicBezTo>
                    <a:pt x="242" y="19"/>
                    <a:pt x="223" y="29"/>
                    <a:pt x="195" y="56"/>
                  </a:cubicBezTo>
                  <a:lnTo>
                    <a:pt x="130" y="112"/>
                  </a:lnTo>
                  <a:cubicBezTo>
                    <a:pt x="84" y="149"/>
                    <a:pt x="37" y="196"/>
                    <a:pt x="0" y="242"/>
                  </a:cubicBezTo>
                  <a:cubicBezTo>
                    <a:pt x="56" y="214"/>
                    <a:pt x="112" y="186"/>
                    <a:pt x="149" y="149"/>
                  </a:cubicBezTo>
                  <a:lnTo>
                    <a:pt x="214" y="75"/>
                  </a:lnTo>
                  <a:cubicBezTo>
                    <a:pt x="242" y="56"/>
                    <a:pt x="260" y="29"/>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50"/>
            <p:cNvSpPr/>
            <p:nvPr/>
          </p:nvSpPr>
          <p:spPr>
            <a:xfrm>
              <a:off x="4530500" y="3474175"/>
              <a:ext cx="3500" cy="2100"/>
            </a:xfrm>
            <a:custGeom>
              <a:rect b="b" l="l" r="r" t="t"/>
              <a:pathLst>
                <a:path extrusionOk="0" h="84" w="140">
                  <a:moveTo>
                    <a:pt x="140" y="0"/>
                  </a:moveTo>
                  <a:cubicBezTo>
                    <a:pt x="102" y="0"/>
                    <a:pt x="84" y="19"/>
                    <a:pt x="56" y="28"/>
                  </a:cubicBezTo>
                  <a:cubicBezTo>
                    <a:pt x="37" y="37"/>
                    <a:pt x="10" y="56"/>
                    <a:pt x="0" y="84"/>
                  </a:cubicBezTo>
                  <a:cubicBezTo>
                    <a:pt x="37" y="84"/>
                    <a:pt x="56" y="74"/>
                    <a:pt x="84" y="56"/>
                  </a:cubicBezTo>
                  <a:cubicBezTo>
                    <a:pt x="102" y="47"/>
                    <a:pt x="13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50"/>
            <p:cNvSpPr/>
            <p:nvPr/>
          </p:nvSpPr>
          <p:spPr>
            <a:xfrm>
              <a:off x="4527000" y="3474175"/>
              <a:ext cx="3525" cy="2100"/>
            </a:xfrm>
            <a:custGeom>
              <a:rect b="b" l="l" r="r" t="t"/>
              <a:pathLst>
                <a:path extrusionOk="0" h="84" w="141">
                  <a:moveTo>
                    <a:pt x="140" y="0"/>
                  </a:moveTo>
                  <a:cubicBezTo>
                    <a:pt x="103" y="0"/>
                    <a:pt x="85" y="19"/>
                    <a:pt x="57" y="28"/>
                  </a:cubicBezTo>
                  <a:cubicBezTo>
                    <a:pt x="38" y="37"/>
                    <a:pt x="10" y="56"/>
                    <a:pt x="1" y="84"/>
                  </a:cubicBezTo>
                  <a:cubicBezTo>
                    <a:pt x="29" y="84"/>
                    <a:pt x="57" y="84"/>
                    <a:pt x="85" y="56"/>
                  </a:cubicBezTo>
                  <a:cubicBezTo>
                    <a:pt x="103" y="47"/>
                    <a:pt x="131"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50"/>
            <p:cNvSpPr/>
            <p:nvPr/>
          </p:nvSpPr>
          <p:spPr>
            <a:xfrm>
              <a:off x="4559750" y="3468825"/>
              <a:ext cx="3525" cy="4900"/>
            </a:xfrm>
            <a:custGeom>
              <a:rect b="b" l="l" r="r" t="t"/>
              <a:pathLst>
                <a:path extrusionOk="0" h="196" w="141">
                  <a:moveTo>
                    <a:pt x="140" y="0"/>
                  </a:moveTo>
                  <a:lnTo>
                    <a:pt x="140" y="0"/>
                  </a:lnTo>
                  <a:cubicBezTo>
                    <a:pt x="112" y="28"/>
                    <a:pt x="85" y="56"/>
                    <a:pt x="66" y="93"/>
                  </a:cubicBezTo>
                  <a:cubicBezTo>
                    <a:pt x="38" y="121"/>
                    <a:pt x="20" y="149"/>
                    <a:pt x="1" y="196"/>
                  </a:cubicBezTo>
                  <a:cubicBezTo>
                    <a:pt x="38" y="168"/>
                    <a:pt x="66" y="149"/>
                    <a:pt x="85" y="112"/>
                  </a:cubicBezTo>
                  <a:cubicBezTo>
                    <a:pt x="94" y="93"/>
                    <a:pt x="112" y="75"/>
                    <a:pt x="122" y="56"/>
                  </a:cubicBezTo>
                  <a:cubicBezTo>
                    <a:pt x="131" y="47"/>
                    <a:pt x="140" y="19"/>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50"/>
            <p:cNvSpPr/>
            <p:nvPr/>
          </p:nvSpPr>
          <p:spPr>
            <a:xfrm>
              <a:off x="4444550" y="3416475"/>
              <a:ext cx="62750" cy="56000"/>
            </a:xfrm>
            <a:custGeom>
              <a:rect b="b" l="l" r="r" t="t"/>
              <a:pathLst>
                <a:path extrusionOk="0" h="2240" w="2510">
                  <a:moveTo>
                    <a:pt x="999" y="0"/>
                  </a:moveTo>
                  <a:cubicBezTo>
                    <a:pt x="876" y="0"/>
                    <a:pt x="754" y="10"/>
                    <a:pt x="632" y="32"/>
                  </a:cubicBezTo>
                  <a:cubicBezTo>
                    <a:pt x="465" y="69"/>
                    <a:pt x="289" y="116"/>
                    <a:pt x="177" y="236"/>
                  </a:cubicBezTo>
                  <a:cubicBezTo>
                    <a:pt x="47" y="348"/>
                    <a:pt x="1" y="543"/>
                    <a:pt x="84" y="682"/>
                  </a:cubicBezTo>
                  <a:cubicBezTo>
                    <a:pt x="177" y="840"/>
                    <a:pt x="382" y="868"/>
                    <a:pt x="567" y="887"/>
                  </a:cubicBezTo>
                  <a:cubicBezTo>
                    <a:pt x="456" y="942"/>
                    <a:pt x="326" y="1007"/>
                    <a:pt x="242" y="1128"/>
                  </a:cubicBezTo>
                  <a:cubicBezTo>
                    <a:pt x="168" y="1230"/>
                    <a:pt x="131" y="1407"/>
                    <a:pt x="224" y="1509"/>
                  </a:cubicBezTo>
                  <a:cubicBezTo>
                    <a:pt x="285" y="1577"/>
                    <a:pt x="383" y="1608"/>
                    <a:pt x="482" y="1608"/>
                  </a:cubicBezTo>
                  <a:cubicBezTo>
                    <a:pt x="533" y="1608"/>
                    <a:pt x="585" y="1599"/>
                    <a:pt x="632" y="1583"/>
                  </a:cubicBezTo>
                  <a:cubicBezTo>
                    <a:pt x="772" y="1546"/>
                    <a:pt x="893" y="1463"/>
                    <a:pt x="1032" y="1435"/>
                  </a:cubicBezTo>
                  <a:lnTo>
                    <a:pt x="1032" y="1435"/>
                  </a:lnTo>
                  <a:cubicBezTo>
                    <a:pt x="958" y="1556"/>
                    <a:pt x="865" y="1658"/>
                    <a:pt x="828" y="1797"/>
                  </a:cubicBezTo>
                  <a:cubicBezTo>
                    <a:pt x="790" y="1937"/>
                    <a:pt x="818" y="2104"/>
                    <a:pt x="930" y="2178"/>
                  </a:cubicBezTo>
                  <a:cubicBezTo>
                    <a:pt x="981" y="2222"/>
                    <a:pt x="1040" y="2240"/>
                    <a:pt x="1100" y="2240"/>
                  </a:cubicBezTo>
                  <a:cubicBezTo>
                    <a:pt x="1246" y="2240"/>
                    <a:pt x="1406" y="2135"/>
                    <a:pt x="1524" y="2029"/>
                  </a:cubicBezTo>
                  <a:cubicBezTo>
                    <a:pt x="1933" y="1648"/>
                    <a:pt x="2240" y="1175"/>
                    <a:pt x="2426" y="654"/>
                  </a:cubicBezTo>
                  <a:cubicBezTo>
                    <a:pt x="2509" y="487"/>
                    <a:pt x="2305" y="338"/>
                    <a:pt x="2184" y="273"/>
                  </a:cubicBezTo>
                  <a:cubicBezTo>
                    <a:pt x="1813" y="109"/>
                    <a:pt x="1404" y="0"/>
                    <a:pt x="9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50"/>
            <p:cNvSpPr/>
            <p:nvPr/>
          </p:nvSpPr>
          <p:spPr>
            <a:xfrm>
              <a:off x="4444775" y="3415600"/>
              <a:ext cx="61450" cy="56500"/>
            </a:xfrm>
            <a:custGeom>
              <a:rect b="b" l="l" r="r" t="t"/>
              <a:pathLst>
                <a:path extrusionOk="0" h="2260" w="2458">
                  <a:moveTo>
                    <a:pt x="2215" y="309"/>
                  </a:moveTo>
                  <a:cubicBezTo>
                    <a:pt x="2220" y="312"/>
                    <a:pt x="2226" y="315"/>
                    <a:pt x="2231" y="318"/>
                  </a:cubicBezTo>
                  <a:cubicBezTo>
                    <a:pt x="2226" y="315"/>
                    <a:pt x="2220" y="312"/>
                    <a:pt x="2215" y="309"/>
                  </a:cubicBezTo>
                  <a:close/>
                  <a:moveTo>
                    <a:pt x="2407" y="457"/>
                  </a:moveTo>
                  <a:lnTo>
                    <a:pt x="2407" y="457"/>
                  </a:lnTo>
                  <a:cubicBezTo>
                    <a:pt x="2435" y="485"/>
                    <a:pt x="2444" y="522"/>
                    <a:pt x="2454" y="559"/>
                  </a:cubicBezTo>
                  <a:cubicBezTo>
                    <a:pt x="2454" y="522"/>
                    <a:pt x="2435" y="485"/>
                    <a:pt x="2407" y="457"/>
                  </a:cubicBezTo>
                  <a:close/>
                  <a:moveTo>
                    <a:pt x="2454" y="559"/>
                  </a:moveTo>
                  <a:cubicBezTo>
                    <a:pt x="2456" y="572"/>
                    <a:pt x="2457" y="584"/>
                    <a:pt x="2458" y="596"/>
                  </a:cubicBezTo>
                  <a:lnTo>
                    <a:pt x="2458" y="596"/>
                  </a:lnTo>
                  <a:cubicBezTo>
                    <a:pt x="2458" y="583"/>
                    <a:pt x="2457" y="571"/>
                    <a:pt x="2454" y="559"/>
                  </a:cubicBezTo>
                  <a:close/>
                  <a:moveTo>
                    <a:pt x="2458" y="596"/>
                  </a:moveTo>
                  <a:lnTo>
                    <a:pt x="2458" y="596"/>
                  </a:lnTo>
                  <a:cubicBezTo>
                    <a:pt x="2457" y="623"/>
                    <a:pt x="2451" y="652"/>
                    <a:pt x="2444" y="671"/>
                  </a:cubicBezTo>
                  <a:cubicBezTo>
                    <a:pt x="2451" y="651"/>
                    <a:pt x="2458" y="626"/>
                    <a:pt x="2458" y="596"/>
                  </a:cubicBezTo>
                  <a:close/>
                  <a:moveTo>
                    <a:pt x="2082" y="1368"/>
                  </a:moveTo>
                  <a:cubicBezTo>
                    <a:pt x="2018" y="1464"/>
                    <a:pt x="1949" y="1558"/>
                    <a:pt x="1878" y="1648"/>
                  </a:cubicBezTo>
                  <a:lnTo>
                    <a:pt x="1878" y="1648"/>
                  </a:lnTo>
                  <a:cubicBezTo>
                    <a:pt x="1952" y="1559"/>
                    <a:pt x="2021" y="1466"/>
                    <a:pt x="2082" y="1368"/>
                  </a:cubicBezTo>
                  <a:close/>
                  <a:moveTo>
                    <a:pt x="987" y="1"/>
                  </a:moveTo>
                  <a:cubicBezTo>
                    <a:pt x="965" y="1"/>
                    <a:pt x="943" y="1"/>
                    <a:pt x="921" y="2"/>
                  </a:cubicBezTo>
                  <a:cubicBezTo>
                    <a:pt x="837" y="2"/>
                    <a:pt x="772" y="11"/>
                    <a:pt x="688" y="20"/>
                  </a:cubicBezTo>
                  <a:cubicBezTo>
                    <a:pt x="605" y="39"/>
                    <a:pt x="540" y="48"/>
                    <a:pt x="465" y="67"/>
                  </a:cubicBezTo>
                  <a:cubicBezTo>
                    <a:pt x="363" y="113"/>
                    <a:pt x="298" y="141"/>
                    <a:pt x="224" y="188"/>
                  </a:cubicBezTo>
                  <a:cubicBezTo>
                    <a:pt x="159" y="234"/>
                    <a:pt x="94" y="290"/>
                    <a:pt x="66" y="364"/>
                  </a:cubicBezTo>
                  <a:cubicBezTo>
                    <a:pt x="29" y="429"/>
                    <a:pt x="1" y="513"/>
                    <a:pt x="1" y="596"/>
                  </a:cubicBezTo>
                  <a:cubicBezTo>
                    <a:pt x="1" y="671"/>
                    <a:pt x="47" y="754"/>
                    <a:pt x="112" y="810"/>
                  </a:cubicBezTo>
                  <a:cubicBezTo>
                    <a:pt x="168" y="875"/>
                    <a:pt x="252" y="903"/>
                    <a:pt x="326" y="922"/>
                  </a:cubicBezTo>
                  <a:cubicBezTo>
                    <a:pt x="363" y="931"/>
                    <a:pt x="400" y="931"/>
                    <a:pt x="447" y="940"/>
                  </a:cubicBezTo>
                  <a:cubicBezTo>
                    <a:pt x="419" y="950"/>
                    <a:pt x="391" y="977"/>
                    <a:pt x="363" y="987"/>
                  </a:cubicBezTo>
                  <a:cubicBezTo>
                    <a:pt x="308" y="1033"/>
                    <a:pt x="252" y="1080"/>
                    <a:pt x="205" y="1135"/>
                  </a:cubicBezTo>
                  <a:cubicBezTo>
                    <a:pt x="150" y="1210"/>
                    <a:pt x="131" y="1275"/>
                    <a:pt x="122" y="1358"/>
                  </a:cubicBezTo>
                  <a:cubicBezTo>
                    <a:pt x="122" y="1442"/>
                    <a:pt x="140" y="1516"/>
                    <a:pt x="205" y="1581"/>
                  </a:cubicBezTo>
                  <a:cubicBezTo>
                    <a:pt x="261" y="1637"/>
                    <a:pt x="345" y="1674"/>
                    <a:pt x="419" y="1674"/>
                  </a:cubicBezTo>
                  <a:cubicBezTo>
                    <a:pt x="439" y="1676"/>
                    <a:pt x="458" y="1678"/>
                    <a:pt x="477" y="1678"/>
                  </a:cubicBezTo>
                  <a:cubicBezTo>
                    <a:pt x="537" y="1678"/>
                    <a:pt x="592" y="1665"/>
                    <a:pt x="642" y="1637"/>
                  </a:cubicBezTo>
                  <a:cubicBezTo>
                    <a:pt x="744" y="1600"/>
                    <a:pt x="856" y="1553"/>
                    <a:pt x="949" y="1516"/>
                  </a:cubicBezTo>
                  <a:lnTo>
                    <a:pt x="949" y="1516"/>
                  </a:lnTo>
                  <a:cubicBezTo>
                    <a:pt x="884" y="1600"/>
                    <a:pt x="828" y="1693"/>
                    <a:pt x="791" y="1786"/>
                  </a:cubicBezTo>
                  <a:cubicBezTo>
                    <a:pt x="772" y="1860"/>
                    <a:pt x="772" y="1925"/>
                    <a:pt x="781" y="1999"/>
                  </a:cubicBezTo>
                  <a:cubicBezTo>
                    <a:pt x="791" y="2064"/>
                    <a:pt x="819" y="2139"/>
                    <a:pt x="874" y="2185"/>
                  </a:cubicBezTo>
                  <a:cubicBezTo>
                    <a:pt x="921" y="2232"/>
                    <a:pt x="995" y="2260"/>
                    <a:pt x="1060" y="2260"/>
                  </a:cubicBezTo>
                  <a:cubicBezTo>
                    <a:pt x="1134" y="2260"/>
                    <a:pt x="1199" y="2250"/>
                    <a:pt x="1255" y="2213"/>
                  </a:cubicBezTo>
                  <a:cubicBezTo>
                    <a:pt x="1385" y="2157"/>
                    <a:pt x="1487" y="2074"/>
                    <a:pt x="1580" y="1981"/>
                  </a:cubicBezTo>
                  <a:cubicBezTo>
                    <a:pt x="1685" y="1876"/>
                    <a:pt x="1785" y="1765"/>
                    <a:pt x="1878" y="1648"/>
                  </a:cubicBezTo>
                  <a:lnTo>
                    <a:pt x="1878" y="1648"/>
                  </a:lnTo>
                  <a:cubicBezTo>
                    <a:pt x="1784" y="1761"/>
                    <a:pt x="1680" y="1868"/>
                    <a:pt x="1571" y="1972"/>
                  </a:cubicBezTo>
                  <a:cubicBezTo>
                    <a:pt x="1478" y="2064"/>
                    <a:pt x="1376" y="2148"/>
                    <a:pt x="1255" y="2194"/>
                  </a:cubicBezTo>
                  <a:cubicBezTo>
                    <a:pt x="1199" y="2222"/>
                    <a:pt x="1134" y="2232"/>
                    <a:pt x="1069" y="2232"/>
                  </a:cubicBezTo>
                  <a:cubicBezTo>
                    <a:pt x="1014" y="2213"/>
                    <a:pt x="958" y="2194"/>
                    <a:pt x="911" y="2148"/>
                  </a:cubicBezTo>
                  <a:cubicBezTo>
                    <a:pt x="865" y="2102"/>
                    <a:pt x="837" y="2046"/>
                    <a:pt x="837" y="1981"/>
                  </a:cubicBezTo>
                  <a:cubicBezTo>
                    <a:pt x="828" y="1925"/>
                    <a:pt x="837" y="1860"/>
                    <a:pt x="865" y="1795"/>
                  </a:cubicBezTo>
                  <a:cubicBezTo>
                    <a:pt x="902" y="1683"/>
                    <a:pt x="976" y="1581"/>
                    <a:pt x="1069" y="1470"/>
                  </a:cubicBezTo>
                  <a:lnTo>
                    <a:pt x="1134" y="1405"/>
                  </a:lnTo>
                  <a:lnTo>
                    <a:pt x="1051" y="1414"/>
                  </a:lnTo>
                  <a:cubicBezTo>
                    <a:pt x="902" y="1442"/>
                    <a:pt x="772" y="1507"/>
                    <a:pt x="642" y="1553"/>
                  </a:cubicBezTo>
                  <a:cubicBezTo>
                    <a:pt x="600" y="1574"/>
                    <a:pt x="548" y="1585"/>
                    <a:pt x="497" y="1585"/>
                  </a:cubicBezTo>
                  <a:cubicBezTo>
                    <a:pt x="480" y="1585"/>
                    <a:pt x="463" y="1584"/>
                    <a:pt x="447" y="1581"/>
                  </a:cubicBezTo>
                  <a:cubicBezTo>
                    <a:pt x="382" y="1581"/>
                    <a:pt x="317" y="1553"/>
                    <a:pt x="280" y="1507"/>
                  </a:cubicBezTo>
                  <a:cubicBezTo>
                    <a:pt x="233" y="1461"/>
                    <a:pt x="224" y="1405"/>
                    <a:pt x="224" y="1349"/>
                  </a:cubicBezTo>
                  <a:cubicBezTo>
                    <a:pt x="224" y="1293"/>
                    <a:pt x="243" y="1219"/>
                    <a:pt x="280" y="1173"/>
                  </a:cubicBezTo>
                  <a:cubicBezTo>
                    <a:pt x="354" y="1070"/>
                    <a:pt x="475" y="996"/>
                    <a:pt x="605" y="931"/>
                  </a:cubicBezTo>
                  <a:lnTo>
                    <a:pt x="726" y="875"/>
                  </a:lnTo>
                  <a:lnTo>
                    <a:pt x="596" y="857"/>
                  </a:lnTo>
                  <a:cubicBezTo>
                    <a:pt x="531" y="847"/>
                    <a:pt x="447" y="847"/>
                    <a:pt x="373" y="829"/>
                  </a:cubicBezTo>
                  <a:cubicBezTo>
                    <a:pt x="308" y="810"/>
                    <a:pt x="233" y="782"/>
                    <a:pt x="187" y="736"/>
                  </a:cubicBezTo>
                  <a:cubicBezTo>
                    <a:pt x="140" y="689"/>
                    <a:pt x="103" y="624"/>
                    <a:pt x="94" y="559"/>
                  </a:cubicBezTo>
                  <a:cubicBezTo>
                    <a:pt x="85" y="485"/>
                    <a:pt x="103" y="420"/>
                    <a:pt x="140" y="364"/>
                  </a:cubicBezTo>
                  <a:cubicBezTo>
                    <a:pt x="177" y="299"/>
                    <a:pt x="224" y="243"/>
                    <a:pt x="280" y="197"/>
                  </a:cubicBezTo>
                  <a:cubicBezTo>
                    <a:pt x="345" y="151"/>
                    <a:pt x="410" y="132"/>
                    <a:pt x="484" y="104"/>
                  </a:cubicBezTo>
                  <a:cubicBezTo>
                    <a:pt x="549" y="85"/>
                    <a:pt x="623" y="67"/>
                    <a:pt x="698" y="58"/>
                  </a:cubicBezTo>
                  <a:cubicBezTo>
                    <a:pt x="772" y="48"/>
                    <a:pt x="856" y="39"/>
                    <a:pt x="921" y="39"/>
                  </a:cubicBezTo>
                  <a:cubicBezTo>
                    <a:pt x="980" y="34"/>
                    <a:pt x="1040" y="31"/>
                    <a:pt x="1099" y="31"/>
                  </a:cubicBezTo>
                  <a:cubicBezTo>
                    <a:pt x="1343" y="31"/>
                    <a:pt x="1581" y="76"/>
                    <a:pt x="1813" y="151"/>
                  </a:cubicBezTo>
                  <a:cubicBezTo>
                    <a:pt x="1946" y="195"/>
                    <a:pt x="2096" y="248"/>
                    <a:pt x="2215" y="309"/>
                  </a:cubicBezTo>
                  <a:lnTo>
                    <a:pt x="2215" y="309"/>
                  </a:lnTo>
                  <a:cubicBezTo>
                    <a:pt x="2081" y="239"/>
                    <a:pt x="1947" y="186"/>
                    <a:pt x="1813" y="141"/>
                  </a:cubicBezTo>
                  <a:cubicBezTo>
                    <a:pt x="1546" y="55"/>
                    <a:pt x="1270" y="1"/>
                    <a:pt x="9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50"/>
            <p:cNvSpPr/>
            <p:nvPr/>
          </p:nvSpPr>
          <p:spPr>
            <a:xfrm>
              <a:off x="4470325" y="3429575"/>
              <a:ext cx="34650" cy="23250"/>
            </a:xfrm>
            <a:custGeom>
              <a:rect b="b" l="l" r="r" t="t"/>
              <a:pathLst>
                <a:path extrusionOk="0" h="930" w="1386">
                  <a:moveTo>
                    <a:pt x="1385" y="0"/>
                  </a:moveTo>
                  <a:lnTo>
                    <a:pt x="1385" y="0"/>
                  </a:lnTo>
                  <a:cubicBezTo>
                    <a:pt x="1255" y="47"/>
                    <a:pt x="1134" y="130"/>
                    <a:pt x="1014" y="195"/>
                  </a:cubicBezTo>
                  <a:cubicBezTo>
                    <a:pt x="902" y="270"/>
                    <a:pt x="781" y="344"/>
                    <a:pt x="670" y="428"/>
                  </a:cubicBezTo>
                  <a:cubicBezTo>
                    <a:pt x="549" y="511"/>
                    <a:pt x="447" y="595"/>
                    <a:pt x="326" y="669"/>
                  </a:cubicBezTo>
                  <a:cubicBezTo>
                    <a:pt x="224" y="753"/>
                    <a:pt x="112" y="836"/>
                    <a:pt x="1" y="929"/>
                  </a:cubicBezTo>
                  <a:cubicBezTo>
                    <a:pt x="122" y="846"/>
                    <a:pt x="233" y="781"/>
                    <a:pt x="326" y="706"/>
                  </a:cubicBezTo>
                  <a:lnTo>
                    <a:pt x="679" y="465"/>
                  </a:lnTo>
                  <a:lnTo>
                    <a:pt x="1023" y="214"/>
                  </a:lnTo>
                  <a:cubicBezTo>
                    <a:pt x="1088" y="186"/>
                    <a:pt x="1144" y="140"/>
                    <a:pt x="1199" y="103"/>
                  </a:cubicBezTo>
                  <a:cubicBezTo>
                    <a:pt x="1255" y="65"/>
                    <a:pt x="1330" y="28"/>
                    <a:pt x="13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50"/>
            <p:cNvSpPr/>
            <p:nvPr/>
          </p:nvSpPr>
          <p:spPr>
            <a:xfrm>
              <a:off x="4459425" y="3427700"/>
              <a:ext cx="45300" cy="10950"/>
            </a:xfrm>
            <a:custGeom>
              <a:rect b="b" l="l" r="r" t="t"/>
              <a:pathLst>
                <a:path extrusionOk="0" h="438" w="1812">
                  <a:moveTo>
                    <a:pt x="1812" y="1"/>
                  </a:moveTo>
                  <a:lnTo>
                    <a:pt x="1812" y="1"/>
                  </a:lnTo>
                  <a:cubicBezTo>
                    <a:pt x="1738" y="29"/>
                    <a:pt x="1673" y="47"/>
                    <a:pt x="1589" y="66"/>
                  </a:cubicBezTo>
                  <a:cubicBezTo>
                    <a:pt x="1505" y="75"/>
                    <a:pt x="1440" y="94"/>
                    <a:pt x="1357" y="112"/>
                  </a:cubicBezTo>
                  <a:lnTo>
                    <a:pt x="901" y="215"/>
                  </a:lnTo>
                  <a:lnTo>
                    <a:pt x="456" y="317"/>
                  </a:lnTo>
                  <a:cubicBezTo>
                    <a:pt x="298" y="354"/>
                    <a:pt x="149" y="400"/>
                    <a:pt x="0" y="438"/>
                  </a:cubicBezTo>
                  <a:cubicBezTo>
                    <a:pt x="149" y="410"/>
                    <a:pt x="316" y="373"/>
                    <a:pt x="465" y="345"/>
                  </a:cubicBezTo>
                  <a:cubicBezTo>
                    <a:pt x="613" y="317"/>
                    <a:pt x="762" y="280"/>
                    <a:pt x="920" y="252"/>
                  </a:cubicBezTo>
                  <a:lnTo>
                    <a:pt x="1366" y="140"/>
                  </a:lnTo>
                  <a:cubicBezTo>
                    <a:pt x="1524" y="94"/>
                    <a:pt x="1673" y="66"/>
                    <a:pt x="18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50"/>
            <p:cNvSpPr/>
            <p:nvPr/>
          </p:nvSpPr>
          <p:spPr>
            <a:xfrm>
              <a:off x="4481950" y="3435600"/>
              <a:ext cx="10250" cy="6525"/>
            </a:xfrm>
            <a:custGeom>
              <a:rect b="b" l="l" r="r" t="t"/>
              <a:pathLst>
                <a:path extrusionOk="0" h="261" w="410">
                  <a:moveTo>
                    <a:pt x="409" y="1"/>
                  </a:moveTo>
                  <a:lnTo>
                    <a:pt x="409" y="1"/>
                  </a:lnTo>
                  <a:cubicBezTo>
                    <a:pt x="363" y="10"/>
                    <a:pt x="326" y="29"/>
                    <a:pt x="298" y="47"/>
                  </a:cubicBezTo>
                  <a:cubicBezTo>
                    <a:pt x="261" y="57"/>
                    <a:pt x="223" y="84"/>
                    <a:pt x="186" y="103"/>
                  </a:cubicBezTo>
                  <a:cubicBezTo>
                    <a:pt x="121" y="150"/>
                    <a:pt x="66" y="196"/>
                    <a:pt x="0" y="261"/>
                  </a:cubicBezTo>
                  <a:cubicBezTo>
                    <a:pt x="75" y="224"/>
                    <a:pt x="140" y="187"/>
                    <a:pt x="223" y="140"/>
                  </a:cubicBezTo>
                  <a:cubicBezTo>
                    <a:pt x="251" y="122"/>
                    <a:pt x="279" y="94"/>
                    <a:pt x="316" y="75"/>
                  </a:cubicBezTo>
                  <a:cubicBezTo>
                    <a:pt x="354" y="47"/>
                    <a:pt x="372" y="29"/>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50"/>
            <p:cNvSpPr/>
            <p:nvPr/>
          </p:nvSpPr>
          <p:spPr>
            <a:xfrm>
              <a:off x="4478000" y="3439325"/>
              <a:ext cx="5375" cy="4675"/>
            </a:xfrm>
            <a:custGeom>
              <a:rect b="b" l="l" r="r" t="t"/>
              <a:pathLst>
                <a:path extrusionOk="0" h="187" w="215">
                  <a:moveTo>
                    <a:pt x="214" y="1"/>
                  </a:moveTo>
                  <a:cubicBezTo>
                    <a:pt x="196" y="1"/>
                    <a:pt x="177" y="19"/>
                    <a:pt x="149" y="28"/>
                  </a:cubicBezTo>
                  <a:cubicBezTo>
                    <a:pt x="131" y="38"/>
                    <a:pt x="112" y="66"/>
                    <a:pt x="93" y="75"/>
                  </a:cubicBezTo>
                  <a:cubicBezTo>
                    <a:pt x="56" y="112"/>
                    <a:pt x="19" y="140"/>
                    <a:pt x="1" y="186"/>
                  </a:cubicBezTo>
                  <a:cubicBezTo>
                    <a:pt x="38" y="168"/>
                    <a:pt x="84" y="131"/>
                    <a:pt x="121" y="112"/>
                  </a:cubicBezTo>
                  <a:cubicBezTo>
                    <a:pt x="140" y="93"/>
                    <a:pt x="158" y="84"/>
                    <a:pt x="168" y="66"/>
                  </a:cubicBezTo>
                  <a:cubicBezTo>
                    <a:pt x="186" y="38"/>
                    <a:pt x="196" y="1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50"/>
            <p:cNvSpPr/>
            <p:nvPr/>
          </p:nvSpPr>
          <p:spPr>
            <a:xfrm>
              <a:off x="4475675" y="3435600"/>
              <a:ext cx="9775" cy="5375"/>
            </a:xfrm>
            <a:custGeom>
              <a:rect b="b" l="l" r="r" t="t"/>
              <a:pathLst>
                <a:path extrusionOk="0" h="215" w="391">
                  <a:moveTo>
                    <a:pt x="391" y="1"/>
                  </a:moveTo>
                  <a:lnTo>
                    <a:pt x="289" y="38"/>
                  </a:lnTo>
                  <a:cubicBezTo>
                    <a:pt x="251" y="47"/>
                    <a:pt x="224" y="75"/>
                    <a:pt x="186" y="84"/>
                  </a:cubicBezTo>
                  <a:cubicBezTo>
                    <a:pt x="112" y="122"/>
                    <a:pt x="56" y="168"/>
                    <a:pt x="1" y="215"/>
                  </a:cubicBezTo>
                  <a:cubicBezTo>
                    <a:pt x="66" y="187"/>
                    <a:pt x="140" y="168"/>
                    <a:pt x="196" y="122"/>
                  </a:cubicBezTo>
                  <a:cubicBezTo>
                    <a:pt x="270" y="84"/>
                    <a:pt x="335" y="47"/>
                    <a:pt x="3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50"/>
            <p:cNvSpPr/>
            <p:nvPr/>
          </p:nvSpPr>
          <p:spPr>
            <a:xfrm>
              <a:off x="4489375" y="3432350"/>
              <a:ext cx="6525" cy="2125"/>
            </a:xfrm>
            <a:custGeom>
              <a:rect b="b" l="l" r="r" t="t"/>
              <a:pathLst>
                <a:path extrusionOk="0" h="85" w="261">
                  <a:moveTo>
                    <a:pt x="261" y="1"/>
                  </a:moveTo>
                  <a:cubicBezTo>
                    <a:pt x="214" y="1"/>
                    <a:pt x="168" y="19"/>
                    <a:pt x="122" y="29"/>
                  </a:cubicBezTo>
                  <a:cubicBezTo>
                    <a:pt x="75" y="38"/>
                    <a:pt x="29" y="47"/>
                    <a:pt x="1" y="84"/>
                  </a:cubicBezTo>
                  <a:cubicBezTo>
                    <a:pt x="47" y="84"/>
                    <a:pt x="94" y="75"/>
                    <a:pt x="140" y="66"/>
                  </a:cubicBezTo>
                  <a:cubicBezTo>
                    <a:pt x="187" y="47"/>
                    <a:pt x="233"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50"/>
            <p:cNvSpPr/>
            <p:nvPr/>
          </p:nvSpPr>
          <p:spPr>
            <a:xfrm>
              <a:off x="4452450" y="3441650"/>
              <a:ext cx="8150" cy="6525"/>
            </a:xfrm>
            <a:custGeom>
              <a:rect b="b" l="l" r="r" t="t"/>
              <a:pathLst>
                <a:path extrusionOk="0" h="261" w="326">
                  <a:moveTo>
                    <a:pt x="326" y="0"/>
                  </a:moveTo>
                  <a:cubicBezTo>
                    <a:pt x="289" y="19"/>
                    <a:pt x="270" y="28"/>
                    <a:pt x="233" y="47"/>
                  </a:cubicBezTo>
                  <a:cubicBezTo>
                    <a:pt x="205" y="65"/>
                    <a:pt x="177" y="84"/>
                    <a:pt x="149" y="112"/>
                  </a:cubicBezTo>
                  <a:cubicBezTo>
                    <a:pt x="93" y="158"/>
                    <a:pt x="47" y="205"/>
                    <a:pt x="1" y="261"/>
                  </a:cubicBezTo>
                  <a:cubicBezTo>
                    <a:pt x="66" y="223"/>
                    <a:pt x="131" y="177"/>
                    <a:pt x="158" y="140"/>
                  </a:cubicBezTo>
                  <a:cubicBezTo>
                    <a:pt x="196" y="121"/>
                    <a:pt x="224" y="93"/>
                    <a:pt x="242" y="75"/>
                  </a:cubicBezTo>
                  <a:cubicBezTo>
                    <a:pt x="270" y="47"/>
                    <a:pt x="298" y="28"/>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50"/>
            <p:cNvSpPr/>
            <p:nvPr/>
          </p:nvSpPr>
          <p:spPr>
            <a:xfrm>
              <a:off x="4459175" y="3440950"/>
              <a:ext cx="5850" cy="3975"/>
            </a:xfrm>
            <a:custGeom>
              <a:rect b="b" l="l" r="r" t="t"/>
              <a:pathLst>
                <a:path extrusionOk="0" h="159" w="234">
                  <a:moveTo>
                    <a:pt x="233" y="1"/>
                  </a:moveTo>
                  <a:cubicBezTo>
                    <a:pt x="205" y="1"/>
                    <a:pt x="187" y="10"/>
                    <a:pt x="159" y="19"/>
                  </a:cubicBezTo>
                  <a:cubicBezTo>
                    <a:pt x="140" y="19"/>
                    <a:pt x="122" y="47"/>
                    <a:pt x="103" y="56"/>
                  </a:cubicBezTo>
                  <a:cubicBezTo>
                    <a:pt x="75" y="66"/>
                    <a:pt x="57" y="75"/>
                    <a:pt x="47" y="103"/>
                  </a:cubicBezTo>
                  <a:cubicBezTo>
                    <a:pt x="20" y="112"/>
                    <a:pt x="10" y="140"/>
                    <a:pt x="1" y="159"/>
                  </a:cubicBezTo>
                  <a:cubicBezTo>
                    <a:pt x="47" y="140"/>
                    <a:pt x="75" y="112"/>
                    <a:pt x="122" y="93"/>
                  </a:cubicBezTo>
                  <a:cubicBezTo>
                    <a:pt x="159" y="56"/>
                    <a:pt x="196" y="28"/>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50"/>
            <p:cNvSpPr/>
            <p:nvPr/>
          </p:nvSpPr>
          <p:spPr>
            <a:xfrm>
              <a:off x="4453625" y="3447925"/>
              <a:ext cx="2800" cy="2800"/>
            </a:xfrm>
            <a:custGeom>
              <a:rect b="b" l="l" r="r" t="t"/>
              <a:pathLst>
                <a:path extrusionOk="0" h="112" w="112">
                  <a:moveTo>
                    <a:pt x="111" y="0"/>
                  </a:moveTo>
                  <a:cubicBezTo>
                    <a:pt x="84" y="0"/>
                    <a:pt x="56" y="10"/>
                    <a:pt x="37" y="28"/>
                  </a:cubicBezTo>
                  <a:cubicBezTo>
                    <a:pt x="19" y="47"/>
                    <a:pt x="19" y="56"/>
                    <a:pt x="9" y="65"/>
                  </a:cubicBezTo>
                  <a:cubicBezTo>
                    <a:pt x="0" y="75"/>
                    <a:pt x="0" y="102"/>
                    <a:pt x="0" y="112"/>
                  </a:cubicBezTo>
                  <a:cubicBezTo>
                    <a:pt x="19" y="93"/>
                    <a:pt x="46" y="75"/>
                    <a:pt x="65" y="65"/>
                  </a:cubicBezTo>
                  <a:cubicBezTo>
                    <a:pt x="84" y="56"/>
                    <a:pt x="84" y="47"/>
                    <a:pt x="93" y="28"/>
                  </a:cubicBezTo>
                  <a:cubicBezTo>
                    <a:pt x="102" y="19"/>
                    <a:pt x="102" y="10"/>
                    <a:pt x="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50"/>
            <p:cNvSpPr/>
            <p:nvPr/>
          </p:nvSpPr>
          <p:spPr>
            <a:xfrm>
              <a:off x="4448975" y="3421675"/>
              <a:ext cx="6275" cy="7000"/>
            </a:xfrm>
            <a:custGeom>
              <a:rect b="b" l="l" r="r" t="t"/>
              <a:pathLst>
                <a:path extrusionOk="0" h="280" w="251">
                  <a:moveTo>
                    <a:pt x="251" y="1"/>
                  </a:moveTo>
                  <a:lnTo>
                    <a:pt x="251" y="1"/>
                  </a:lnTo>
                  <a:cubicBezTo>
                    <a:pt x="241" y="10"/>
                    <a:pt x="223" y="10"/>
                    <a:pt x="205" y="10"/>
                  </a:cubicBezTo>
                  <a:cubicBezTo>
                    <a:pt x="195" y="10"/>
                    <a:pt x="177" y="28"/>
                    <a:pt x="158" y="28"/>
                  </a:cubicBezTo>
                  <a:cubicBezTo>
                    <a:pt x="130" y="38"/>
                    <a:pt x="93" y="56"/>
                    <a:pt x="65" y="84"/>
                  </a:cubicBezTo>
                  <a:cubicBezTo>
                    <a:pt x="47" y="103"/>
                    <a:pt x="19" y="140"/>
                    <a:pt x="9" y="177"/>
                  </a:cubicBezTo>
                  <a:cubicBezTo>
                    <a:pt x="0" y="214"/>
                    <a:pt x="0" y="242"/>
                    <a:pt x="9" y="279"/>
                  </a:cubicBezTo>
                  <a:cubicBezTo>
                    <a:pt x="19" y="214"/>
                    <a:pt x="56" y="168"/>
                    <a:pt x="84" y="103"/>
                  </a:cubicBezTo>
                  <a:cubicBezTo>
                    <a:pt x="102" y="84"/>
                    <a:pt x="140" y="75"/>
                    <a:pt x="158" y="47"/>
                  </a:cubicBezTo>
                  <a:cubicBezTo>
                    <a:pt x="186" y="38"/>
                    <a:pt x="195" y="38"/>
                    <a:pt x="205" y="28"/>
                  </a:cubicBezTo>
                  <a:cubicBezTo>
                    <a:pt x="223" y="10"/>
                    <a:pt x="241" y="10"/>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50"/>
            <p:cNvSpPr/>
            <p:nvPr/>
          </p:nvSpPr>
          <p:spPr>
            <a:xfrm>
              <a:off x="4453375" y="3421575"/>
              <a:ext cx="8625" cy="3150"/>
            </a:xfrm>
            <a:custGeom>
              <a:rect b="b" l="l" r="r" t="t"/>
              <a:pathLst>
                <a:path extrusionOk="0" h="126" w="345">
                  <a:moveTo>
                    <a:pt x="320" y="0"/>
                  </a:moveTo>
                  <a:cubicBezTo>
                    <a:pt x="301" y="0"/>
                    <a:pt x="276" y="4"/>
                    <a:pt x="252" y="4"/>
                  </a:cubicBezTo>
                  <a:cubicBezTo>
                    <a:pt x="214" y="4"/>
                    <a:pt x="196" y="14"/>
                    <a:pt x="159" y="32"/>
                  </a:cubicBezTo>
                  <a:cubicBezTo>
                    <a:pt x="103" y="51"/>
                    <a:pt x="47" y="88"/>
                    <a:pt x="1" y="125"/>
                  </a:cubicBezTo>
                  <a:cubicBezTo>
                    <a:pt x="29" y="125"/>
                    <a:pt x="56" y="107"/>
                    <a:pt x="94" y="97"/>
                  </a:cubicBezTo>
                  <a:cubicBezTo>
                    <a:pt x="112" y="88"/>
                    <a:pt x="149" y="79"/>
                    <a:pt x="168" y="60"/>
                  </a:cubicBezTo>
                  <a:lnTo>
                    <a:pt x="252" y="32"/>
                  </a:lnTo>
                  <a:cubicBezTo>
                    <a:pt x="289" y="14"/>
                    <a:pt x="307" y="14"/>
                    <a:pt x="344" y="4"/>
                  </a:cubicBezTo>
                  <a:cubicBezTo>
                    <a:pt x="338" y="1"/>
                    <a:pt x="330" y="0"/>
                    <a:pt x="32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50"/>
            <p:cNvSpPr/>
            <p:nvPr/>
          </p:nvSpPr>
          <p:spPr>
            <a:xfrm>
              <a:off x="4458250" y="3418875"/>
              <a:ext cx="8150" cy="1300"/>
            </a:xfrm>
            <a:custGeom>
              <a:rect b="b" l="l" r="r" t="t"/>
              <a:pathLst>
                <a:path extrusionOk="0" h="52" w="326">
                  <a:moveTo>
                    <a:pt x="159" y="1"/>
                  </a:moveTo>
                  <a:cubicBezTo>
                    <a:pt x="140" y="1"/>
                    <a:pt x="103" y="1"/>
                    <a:pt x="84" y="10"/>
                  </a:cubicBezTo>
                  <a:cubicBezTo>
                    <a:pt x="47" y="20"/>
                    <a:pt x="19" y="29"/>
                    <a:pt x="1" y="47"/>
                  </a:cubicBezTo>
                  <a:cubicBezTo>
                    <a:pt x="16" y="50"/>
                    <a:pt x="33" y="52"/>
                    <a:pt x="50" y="52"/>
                  </a:cubicBezTo>
                  <a:cubicBezTo>
                    <a:pt x="84" y="52"/>
                    <a:pt x="122" y="47"/>
                    <a:pt x="159" y="47"/>
                  </a:cubicBezTo>
                  <a:cubicBezTo>
                    <a:pt x="224" y="29"/>
                    <a:pt x="270" y="20"/>
                    <a:pt x="326" y="20"/>
                  </a:cubicBezTo>
                  <a:cubicBezTo>
                    <a:pt x="298" y="10"/>
                    <a:pt x="270" y="1"/>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50"/>
            <p:cNvSpPr/>
            <p:nvPr/>
          </p:nvSpPr>
          <p:spPr>
            <a:xfrm>
              <a:off x="4453850" y="3423900"/>
              <a:ext cx="5350" cy="2450"/>
            </a:xfrm>
            <a:custGeom>
              <a:rect b="b" l="l" r="r" t="t"/>
              <a:pathLst>
                <a:path extrusionOk="0" h="98" w="214">
                  <a:moveTo>
                    <a:pt x="179" y="0"/>
                  </a:moveTo>
                  <a:cubicBezTo>
                    <a:pt x="150" y="0"/>
                    <a:pt x="119" y="7"/>
                    <a:pt x="93" y="14"/>
                  </a:cubicBezTo>
                  <a:cubicBezTo>
                    <a:pt x="84" y="32"/>
                    <a:pt x="56" y="41"/>
                    <a:pt x="47" y="51"/>
                  </a:cubicBezTo>
                  <a:cubicBezTo>
                    <a:pt x="28" y="60"/>
                    <a:pt x="10" y="79"/>
                    <a:pt x="0" y="97"/>
                  </a:cubicBezTo>
                  <a:cubicBezTo>
                    <a:pt x="47" y="97"/>
                    <a:pt x="75" y="79"/>
                    <a:pt x="102" y="51"/>
                  </a:cubicBezTo>
                  <a:cubicBezTo>
                    <a:pt x="140" y="41"/>
                    <a:pt x="177" y="32"/>
                    <a:pt x="214" y="4"/>
                  </a:cubicBezTo>
                  <a:cubicBezTo>
                    <a:pt x="203" y="2"/>
                    <a:pt x="191" y="0"/>
                    <a:pt x="1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50"/>
            <p:cNvSpPr/>
            <p:nvPr/>
          </p:nvSpPr>
          <p:spPr>
            <a:xfrm>
              <a:off x="4493325" y="3422600"/>
              <a:ext cx="7700" cy="3750"/>
            </a:xfrm>
            <a:custGeom>
              <a:rect b="b" l="l" r="r" t="t"/>
              <a:pathLst>
                <a:path extrusionOk="0" h="150" w="308">
                  <a:moveTo>
                    <a:pt x="1" y="1"/>
                  </a:moveTo>
                  <a:cubicBezTo>
                    <a:pt x="56" y="38"/>
                    <a:pt x="103" y="56"/>
                    <a:pt x="149" y="84"/>
                  </a:cubicBezTo>
                  <a:cubicBezTo>
                    <a:pt x="196" y="103"/>
                    <a:pt x="242" y="131"/>
                    <a:pt x="307" y="149"/>
                  </a:cubicBezTo>
                  <a:lnTo>
                    <a:pt x="242" y="93"/>
                  </a:lnTo>
                  <a:cubicBezTo>
                    <a:pt x="224" y="75"/>
                    <a:pt x="196" y="56"/>
                    <a:pt x="177" y="47"/>
                  </a:cubicBezTo>
                  <a:cubicBezTo>
                    <a:pt x="122" y="10"/>
                    <a:pt x="56"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50"/>
            <p:cNvSpPr/>
            <p:nvPr/>
          </p:nvSpPr>
          <p:spPr>
            <a:xfrm>
              <a:off x="4491700" y="3424125"/>
              <a:ext cx="5825" cy="2450"/>
            </a:xfrm>
            <a:custGeom>
              <a:rect b="b" l="l" r="r" t="t"/>
              <a:pathLst>
                <a:path extrusionOk="0" h="98" w="233">
                  <a:moveTo>
                    <a:pt x="38" y="1"/>
                  </a:moveTo>
                  <a:cubicBezTo>
                    <a:pt x="26" y="1"/>
                    <a:pt x="13" y="2"/>
                    <a:pt x="1" y="5"/>
                  </a:cubicBezTo>
                  <a:cubicBezTo>
                    <a:pt x="10" y="23"/>
                    <a:pt x="29" y="23"/>
                    <a:pt x="56" y="32"/>
                  </a:cubicBezTo>
                  <a:cubicBezTo>
                    <a:pt x="75" y="42"/>
                    <a:pt x="94" y="42"/>
                    <a:pt x="112" y="51"/>
                  </a:cubicBezTo>
                  <a:cubicBezTo>
                    <a:pt x="149" y="79"/>
                    <a:pt x="187" y="88"/>
                    <a:pt x="233" y="98"/>
                  </a:cubicBezTo>
                  <a:cubicBezTo>
                    <a:pt x="214" y="79"/>
                    <a:pt x="196" y="70"/>
                    <a:pt x="196" y="51"/>
                  </a:cubicBezTo>
                  <a:cubicBezTo>
                    <a:pt x="187" y="32"/>
                    <a:pt x="159" y="32"/>
                    <a:pt x="140" y="23"/>
                  </a:cubicBezTo>
                  <a:cubicBezTo>
                    <a:pt x="106" y="10"/>
                    <a:pt x="72" y="1"/>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50"/>
            <p:cNvSpPr/>
            <p:nvPr/>
          </p:nvSpPr>
          <p:spPr>
            <a:xfrm>
              <a:off x="4487525" y="3427250"/>
              <a:ext cx="6525" cy="1350"/>
            </a:xfrm>
            <a:custGeom>
              <a:rect b="b" l="l" r="r" t="t"/>
              <a:pathLst>
                <a:path extrusionOk="0" h="54" w="261">
                  <a:moveTo>
                    <a:pt x="131" y="0"/>
                  </a:moveTo>
                  <a:cubicBezTo>
                    <a:pt x="103" y="0"/>
                    <a:pt x="84" y="0"/>
                    <a:pt x="56" y="10"/>
                  </a:cubicBezTo>
                  <a:cubicBezTo>
                    <a:pt x="38" y="19"/>
                    <a:pt x="28" y="38"/>
                    <a:pt x="0" y="47"/>
                  </a:cubicBezTo>
                  <a:cubicBezTo>
                    <a:pt x="24" y="52"/>
                    <a:pt x="45" y="54"/>
                    <a:pt x="66" y="54"/>
                  </a:cubicBezTo>
                  <a:cubicBezTo>
                    <a:pt x="86" y="54"/>
                    <a:pt x="107" y="52"/>
                    <a:pt x="131" y="47"/>
                  </a:cubicBezTo>
                  <a:cubicBezTo>
                    <a:pt x="177" y="47"/>
                    <a:pt x="214" y="38"/>
                    <a:pt x="261" y="10"/>
                  </a:cubicBezTo>
                  <a:cubicBezTo>
                    <a:pt x="214" y="10"/>
                    <a:pt x="177" y="10"/>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50"/>
            <p:cNvSpPr/>
            <p:nvPr/>
          </p:nvSpPr>
          <p:spPr>
            <a:xfrm>
              <a:off x="4484975" y="3424925"/>
              <a:ext cx="5825" cy="1175"/>
            </a:xfrm>
            <a:custGeom>
              <a:rect b="b" l="l" r="r" t="t"/>
              <a:pathLst>
                <a:path extrusionOk="0" h="47" w="233">
                  <a:moveTo>
                    <a:pt x="112" y="0"/>
                  </a:moveTo>
                  <a:cubicBezTo>
                    <a:pt x="84" y="0"/>
                    <a:pt x="37" y="0"/>
                    <a:pt x="0" y="10"/>
                  </a:cubicBezTo>
                  <a:cubicBezTo>
                    <a:pt x="47" y="38"/>
                    <a:pt x="84" y="47"/>
                    <a:pt x="112" y="47"/>
                  </a:cubicBezTo>
                  <a:cubicBezTo>
                    <a:pt x="149" y="47"/>
                    <a:pt x="195" y="47"/>
                    <a:pt x="233" y="38"/>
                  </a:cubicBezTo>
                  <a:cubicBezTo>
                    <a:pt x="195" y="10"/>
                    <a:pt x="158" y="10"/>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50"/>
            <p:cNvSpPr/>
            <p:nvPr/>
          </p:nvSpPr>
          <p:spPr>
            <a:xfrm>
              <a:off x="4482875" y="3420850"/>
              <a:ext cx="7700" cy="1425"/>
            </a:xfrm>
            <a:custGeom>
              <a:rect b="b" l="l" r="r" t="t"/>
              <a:pathLst>
                <a:path extrusionOk="0" h="57" w="308">
                  <a:moveTo>
                    <a:pt x="75" y="1"/>
                  </a:moveTo>
                  <a:cubicBezTo>
                    <a:pt x="49" y="1"/>
                    <a:pt x="24" y="6"/>
                    <a:pt x="1" y="15"/>
                  </a:cubicBezTo>
                  <a:cubicBezTo>
                    <a:pt x="47" y="33"/>
                    <a:pt x="103" y="33"/>
                    <a:pt x="149" y="43"/>
                  </a:cubicBezTo>
                  <a:cubicBezTo>
                    <a:pt x="173" y="52"/>
                    <a:pt x="198" y="57"/>
                    <a:pt x="225" y="57"/>
                  </a:cubicBezTo>
                  <a:cubicBezTo>
                    <a:pt x="252" y="57"/>
                    <a:pt x="279" y="52"/>
                    <a:pt x="307" y="43"/>
                  </a:cubicBezTo>
                  <a:cubicBezTo>
                    <a:pt x="242" y="24"/>
                    <a:pt x="196" y="15"/>
                    <a:pt x="149" y="15"/>
                  </a:cubicBezTo>
                  <a:cubicBezTo>
                    <a:pt x="126" y="6"/>
                    <a:pt x="101"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50"/>
            <p:cNvSpPr/>
            <p:nvPr/>
          </p:nvSpPr>
          <p:spPr>
            <a:xfrm>
              <a:off x="4471950" y="3467200"/>
              <a:ext cx="8625" cy="3500"/>
            </a:xfrm>
            <a:custGeom>
              <a:rect b="b" l="l" r="r" t="t"/>
              <a:pathLst>
                <a:path extrusionOk="0" h="140" w="345">
                  <a:moveTo>
                    <a:pt x="345" y="0"/>
                  </a:moveTo>
                  <a:cubicBezTo>
                    <a:pt x="326" y="28"/>
                    <a:pt x="289" y="38"/>
                    <a:pt x="261" y="47"/>
                  </a:cubicBezTo>
                  <a:cubicBezTo>
                    <a:pt x="243" y="65"/>
                    <a:pt x="215" y="75"/>
                    <a:pt x="187" y="84"/>
                  </a:cubicBezTo>
                  <a:cubicBezTo>
                    <a:pt x="122" y="112"/>
                    <a:pt x="57" y="121"/>
                    <a:pt x="1" y="140"/>
                  </a:cubicBezTo>
                  <a:lnTo>
                    <a:pt x="94" y="140"/>
                  </a:lnTo>
                  <a:cubicBezTo>
                    <a:pt x="122" y="140"/>
                    <a:pt x="150" y="130"/>
                    <a:pt x="187" y="121"/>
                  </a:cubicBezTo>
                  <a:cubicBezTo>
                    <a:pt x="252" y="93"/>
                    <a:pt x="308" y="65"/>
                    <a:pt x="34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50"/>
            <p:cNvSpPr/>
            <p:nvPr/>
          </p:nvSpPr>
          <p:spPr>
            <a:xfrm>
              <a:off x="4474750" y="3464175"/>
              <a:ext cx="7000" cy="3975"/>
            </a:xfrm>
            <a:custGeom>
              <a:rect b="b" l="l" r="r" t="t"/>
              <a:pathLst>
                <a:path extrusionOk="0" h="159" w="280">
                  <a:moveTo>
                    <a:pt x="279" y="1"/>
                  </a:moveTo>
                  <a:lnTo>
                    <a:pt x="214" y="47"/>
                  </a:lnTo>
                  <a:lnTo>
                    <a:pt x="140" y="75"/>
                  </a:lnTo>
                  <a:cubicBezTo>
                    <a:pt x="93" y="103"/>
                    <a:pt x="47" y="121"/>
                    <a:pt x="0" y="159"/>
                  </a:cubicBezTo>
                  <a:cubicBezTo>
                    <a:pt x="38" y="159"/>
                    <a:pt x="56" y="159"/>
                    <a:pt x="84" y="149"/>
                  </a:cubicBezTo>
                  <a:cubicBezTo>
                    <a:pt x="112" y="140"/>
                    <a:pt x="140" y="121"/>
                    <a:pt x="168" y="112"/>
                  </a:cubicBezTo>
                  <a:cubicBezTo>
                    <a:pt x="214" y="94"/>
                    <a:pt x="261" y="56"/>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50"/>
            <p:cNvSpPr/>
            <p:nvPr/>
          </p:nvSpPr>
          <p:spPr>
            <a:xfrm>
              <a:off x="4478000" y="3458825"/>
              <a:ext cx="6525" cy="5375"/>
            </a:xfrm>
            <a:custGeom>
              <a:rect b="b" l="l" r="r" t="t"/>
              <a:pathLst>
                <a:path extrusionOk="0" h="215" w="261">
                  <a:moveTo>
                    <a:pt x="261" y="1"/>
                  </a:moveTo>
                  <a:lnTo>
                    <a:pt x="196" y="47"/>
                  </a:lnTo>
                  <a:cubicBezTo>
                    <a:pt x="177" y="57"/>
                    <a:pt x="149" y="85"/>
                    <a:pt x="131" y="94"/>
                  </a:cubicBezTo>
                  <a:cubicBezTo>
                    <a:pt x="84" y="131"/>
                    <a:pt x="38" y="168"/>
                    <a:pt x="1" y="215"/>
                  </a:cubicBezTo>
                  <a:cubicBezTo>
                    <a:pt x="56" y="196"/>
                    <a:pt x="103" y="168"/>
                    <a:pt x="149" y="131"/>
                  </a:cubicBezTo>
                  <a:cubicBezTo>
                    <a:pt x="168" y="122"/>
                    <a:pt x="196" y="94"/>
                    <a:pt x="214" y="75"/>
                  </a:cubicBezTo>
                  <a:cubicBezTo>
                    <a:pt x="233" y="57"/>
                    <a:pt x="251" y="29"/>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50"/>
            <p:cNvSpPr/>
            <p:nvPr/>
          </p:nvSpPr>
          <p:spPr>
            <a:xfrm>
              <a:off x="4484975" y="3455575"/>
              <a:ext cx="5600" cy="7000"/>
            </a:xfrm>
            <a:custGeom>
              <a:rect b="b" l="l" r="r" t="t"/>
              <a:pathLst>
                <a:path extrusionOk="0" h="280" w="224">
                  <a:moveTo>
                    <a:pt x="223" y="1"/>
                  </a:moveTo>
                  <a:lnTo>
                    <a:pt x="158" y="75"/>
                  </a:lnTo>
                  <a:cubicBezTo>
                    <a:pt x="140" y="94"/>
                    <a:pt x="130" y="122"/>
                    <a:pt x="102" y="140"/>
                  </a:cubicBezTo>
                  <a:cubicBezTo>
                    <a:pt x="65" y="177"/>
                    <a:pt x="37" y="224"/>
                    <a:pt x="0" y="280"/>
                  </a:cubicBezTo>
                  <a:cubicBezTo>
                    <a:pt x="56" y="252"/>
                    <a:pt x="93" y="215"/>
                    <a:pt x="130" y="159"/>
                  </a:cubicBezTo>
                  <a:cubicBezTo>
                    <a:pt x="149" y="131"/>
                    <a:pt x="177" y="112"/>
                    <a:pt x="186" y="84"/>
                  </a:cubicBezTo>
                  <a:cubicBezTo>
                    <a:pt x="195" y="66"/>
                    <a:pt x="223" y="38"/>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50"/>
            <p:cNvSpPr/>
            <p:nvPr/>
          </p:nvSpPr>
          <p:spPr>
            <a:xfrm>
              <a:off x="4487525" y="3449775"/>
              <a:ext cx="6750" cy="6300"/>
            </a:xfrm>
            <a:custGeom>
              <a:rect b="b" l="l" r="r" t="t"/>
              <a:pathLst>
                <a:path extrusionOk="0" h="252" w="270">
                  <a:moveTo>
                    <a:pt x="270" y="1"/>
                  </a:moveTo>
                  <a:cubicBezTo>
                    <a:pt x="242" y="28"/>
                    <a:pt x="223" y="38"/>
                    <a:pt x="196" y="66"/>
                  </a:cubicBezTo>
                  <a:lnTo>
                    <a:pt x="131" y="121"/>
                  </a:lnTo>
                  <a:cubicBezTo>
                    <a:pt x="84" y="159"/>
                    <a:pt x="38" y="205"/>
                    <a:pt x="0" y="251"/>
                  </a:cubicBezTo>
                  <a:cubicBezTo>
                    <a:pt x="56" y="224"/>
                    <a:pt x="121" y="186"/>
                    <a:pt x="149" y="159"/>
                  </a:cubicBezTo>
                  <a:lnTo>
                    <a:pt x="223" y="84"/>
                  </a:lnTo>
                  <a:cubicBezTo>
                    <a:pt x="242" y="66"/>
                    <a:pt x="270"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50"/>
            <p:cNvSpPr/>
            <p:nvPr/>
          </p:nvSpPr>
          <p:spPr>
            <a:xfrm>
              <a:off x="4466850" y="3447000"/>
              <a:ext cx="3500" cy="2200"/>
            </a:xfrm>
            <a:custGeom>
              <a:rect b="b" l="l" r="r" t="t"/>
              <a:pathLst>
                <a:path extrusionOk="0" h="88" w="140">
                  <a:moveTo>
                    <a:pt x="140" y="0"/>
                  </a:moveTo>
                  <a:cubicBezTo>
                    <a:pt x="112" y="0"/>
                    <a:pt x="84" y="9"/>
                    <a:pt x="66" y="19"/>
                  </a:cubicBezTo>
                  <a:cubicBezTo>
                    <a:pt x="38" y="37"/>
                    <a:pt x="19" y="56"/>
                    <a:pt x="1" y="84"/>
                  </a:cubicBezTo>
                  <a:cubicBezTo>
                    <a:pt x="10" y="86"/>
                    <a:pt x="19" y="87"/>
                    <a:pt x="27" y="87"/>
                  </a:cubicBezTo>
                  <a:cubicBezTo>
                    <a:pt x="51" y="87"/>
                    <a:pt x="70" y="77"/>
                    <a:pt x="84" y="56"/>
                  </a:cubicBezTo>
                  <a:cubicBezTo>
                    <a:pt x="112" y="47"/>
                    <a:pt x="131" y="19"/>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50"/>
            <p:cNvSpPr/>
            <p:nvPr/>
          </p:nvSpPr>
          <p:spPr>
            <a:xfrm>
              <a:off x="4463375" y="3447225"/>
              <a:ext cx="3500" cy="2125"/>
            </a:xfrm>
            <a:custGeom>
              <a:rect b="b" l="l" r="r" t="t"/>
              <a:pathLst>
                <a:path extrusionOk="0" h="85" w="140">
                  <a:moveTo>
                    <a:pt x="140" y="0"/>
                  </a:moveTo>
                  <a:cubicBezTo>
                    <a:pt x="112" y="0"/>
                    <a:pt x="84" y="10"/>
                    <a:pt x="65" y="28"/>
                  </a:cubicBezTo>
                  <a:cubicBezTo>
                    <a:pt x="37" y="38"/>
                    <a:pt x="19" y="56"/>
                    <a:pt x="0" y="84"/>
                  </a:cubicBezTo>
                  <a:cubicBezTo>
                    <a:pt x="28" y="84"/>
                    <a:pt x="65" y="75"/>
                    <a:pt x="84" y="56"/>
                  </a:cubicBezTo>
                  <a:cubicBezTo>
                    <a:pt x="112" y="47"/>
                    <a:pt x="13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50"/>
            <p:cNvSpPr/>
            <p:nvPr/>
          </p:nvSpPr>
          <p:spPr>
            <a:xfrm>
              <a:off x="4496350" y="3441650"/>
              <a:ext cx="3500" cy="5125"/>
            </a:xfrm>
            <a:custGeom>
              <a:rect b="b" l="l" r="r" t="t"/>
              <a:pathLst>
                <a:path extrusionOk="0" h="205" w="140">
                  <a:moveTo>
                    <a:pt x="140" y="0"/>
                  </a:moveTo>
                  <a:lnTo>
                    <a:pt x="140" y="0"/>
                  </a:lnTo>
                  <a:cubicBezTo>
                    <a:pt x="103" y="38"/>
                    <a:pt x="75" y="65"/>
                    <a:pt x="56" y="93"/>
                  </a:cubicBezTo>
                  <a:cubicBezTo>
                    <a:pt x="28" y="131"/>
                    <a:pt x="10" y="158"/>
                    <a:pt x="1" y="205"/>
                  </a:cubicBezTo>
                  <a:cubicBezTo>
                    <a:pt x="28" y="177"/>
                    <a:pt x="66" y="158"/>
                    <a:pt x="75" y="121"/>
                  </a:cubicBezTo>
                  <a:cubicBezTo>
                    <a:pt x="93" y="93"/>
                    <a:pt x="103" y="84"/>
                    <a:pt x="112" y="65"/>
                  </a:cubicBezTo>
                  <a:cubicBezTo>
                    <a:pt x="121" y="47"/>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50"/>
            <p:cNvSpPr/>
            <p:nvPr/>
          </p:nvSpPr>
          <p:spPr>
            <a:xfrm>
              <a:off x="4525850" y="2826750"/>
              <a:ext cx="59025" cy="58450"/>
            </a:xfrm>
            <a:custGeom>
              <a:rect b="b" l="l" r="r" t="t"/>
              <a:pathLst>
                <a:path extrusionOk="0" h="2338" w="2361">
                  <a:moveTo>
                    <a:pt x="1555" y="1"/>
                  </a:moveTo>
                  <a:cubicBezTo>
                    <a:pt x="1464" y="1"/>
                    <a:pt x="1376" y="31"/>
                    <a:pt x="1310" y="97"/>
                  </a:cubicBezTo>
                  <a:cubicBezTo>
                    <a:pt x="1190" y="236"/>
                    <a:pt x="1208" y="440"/>
                    <a:pt x="1245" y="617"/>
                  </a:cubicBezTo>
                  <a:cubicBezTo>
                    <a:pt x="1153" y="515"/>
                    <a:pt x="1050" y="403"/>
                    <a:pt x="920" y="357"/>
                  </a:cubicBezTo>
                  <a:cubicBezTo>
                    <a:pt x="877" y="338"/>
                    <a:pt x="830" y="329"/>
                    <a:pt x="785" y="329"/>
                  </a:cubicBezTo>
                  <a:cubicBezTo>
                    <a:pt x="693" y="329"/>
                    <a:pt x="604" y="366"/>
                    <a:pt x="549" y="440"/>
                  </a:cubicBezTo>
                  <a:cubicBezTo>
                    <a:pt x="465" y="561"/>
                    <a:pt x="511" y="719"/>
                    <a:pt x="586" y="849"/>
                  </a:cubicBezTo>
                  <a:cubicBezTo>
                    <a:pt x="651" y="979"/>
                    <a:pt x="772" y="1081"/>
                    <a:pt x="827" y="1211"/>
                  </a:cubicBezTo>
                  <a:cubicBezTo>
                    <a:pt x="688" y="1165"/>
                    <a:pt x="558" y="1109"/>
                    <a:pt x="419" y="1109"/>
                  </a:cubicBezTo>
                  <a:cubicBezTo>
                    <a:pt x="279" y="1109"/>
                    <a:pt x="131" y="1174"/>
                    <a:pt x="84" y="1304"/>
                  </a:cubicBezTo>
                  <a:cubicBezTo>
                    <a:pt x="0" y="1509"/>
                    <a:pt x="214" y="1722"/>
                    <a:pt x="400" y="1834"/>
                  </a:cubicBezTo>
                  <a:cubicBezTo>
                    <a:pt x="865" y="2131"/>
                    <a:pt x="1403" y="2298"/>
                    <a:pt x="1961" y="2336"/>
                  </a:cubicBezTo>
                  <a:cubicBezTo>
                    <a:pt x="1971" y="2337"/>
                    <a:pt x="1981" y="2338"/>
                    <a:pt x="1991" y="2338"/>
                  </a:cubicBezTo>
                  <a:cubicBezTo>
                    <a:pt x="2157" y="2338"/>
                    <a:pt x="2242" y="2124"/>
                    <a:pt x="2277" y="2010"/>
                  </a:cubicBezTo>
                  <a:cubicBezTo>
                    <a:pt x="2360" y="1472"/>
                    <a:pt x="2323" y="923"/>
                    <a:pt x="2091" y="440"/>
                  </a:cubicBezTo>
                  <a:cubicBezTo>
                    <a:pt x="2007" y="292"/>
                    <a:pt x="1914" y="143"/>
                    <a:pt x="1775" y="59"/>
                  </a:cubicBezTo>
                  <a:cubicBezTo>
                    <a:pt x="1708" y="21"/>
                    <a:pt x="1630" y="1"/>
                    <a:pt x="155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50"/>
            <p:cNvSpPr/>
            <p:nvPr/>
          </p:nvSpPr>
          <p:spPr>
            <a:xfrm>
              <a:off x="4526550" y="2825400"/>
              <a:ext cx="57150" cy="59750"/>
            </a:xfrm>
            <a:custGeom>
              <a:rect b="b" l="l" r="r" t="t"/>
              <a:pathLst>
                <a:path extrusionOk="0" h="2390" w="2286">
                  <a:moveTo>
                    <a:pt x="2119" y="2287"/>
                  </a:moveTo>
                  <a:cubicBezTo>
                    <a:pt x="2100" y="2306"/>
                    <a:pt x="2072" y="2343"/>
                    <a:pt x="2044" y="2352"/>
                  </a:cubicBezTo>
                  <a:cubicBezTo>
                    <a:pt x="2072" y="2343"/>
                    <a:pt x="2100" y="2315"/>
                    <a:pt x="2119" y="2287"/>
                  </a:cubicBezTo>
                  <a:close/>
                  <a:moveTo>
                    <a:pt x="2044" y="2352"/>
                  </a:moveTo>
                  <a:cubicBezTo>
                    <a:pt x="2007" y="2371"/>
                    <a:pt x="1961" y="2371"/>
                    <a:pt x="1924" y="2371"/>
                  </a:cubicBezTo>
                  <a:cubicBezTo>
                    <a:pt x="1936" y="2374"/>
                    <a:pt x="1948" y="2375"/>
                    <a:pt x="1959" y="2375"/>
                  </a:cubicBezTo>
                  <a:cubicBezTo>
                    <a:pt x="1990" y="2375"/>
                    <a:pt x="2017" y="2366"/>
                    <a:pt x="2044" y="2352"/>
                  </a:cubicBezTo>
                  <a:close/>
                  <a:moveTo>
                    <a:pt x="1510" y="1"/>
                  </a:moveTo>
                  <a:cubicBezTo>
                    <a:pt x="1465" y="1"/>
                    <a:pt x="1420" y="10"/>
                    <a:pt x="1375" y="30"/>
                  </a:cubicBezTo>
                  <a:cubicBezTo>
                    <a:pt x="1301" y="58"/>
                    <a:pt x="1227" y="113"/>
                    <a:pt x="1190" y="197"/>
                  </a:cubicBezTo>
                  <a:cubicBezTo>
                    <a:pt x="1162" y="262"/>
                    <a:pt x="1143" y="355"/>
                    <a:pt x="1143" y="429"/>
                  </a:cubicBezTo>
                  <a:cubicBezTo>
                    <a:pt x="1143" y="457"/>
                    <a:pt x="1143" y="513"/>
                    <a:pt x="1162" y="541"/>
                  </a:cubicBezTo>
                  <a:lnTo>
                    <a:pt x="1087" y="476"/>
                  </a:lnTo>
                  <a:cubicBezTo>
                    <a:pt x="1032" y="429"/>
                    <a:pt x="976" y="383"/>
                    <a:pt x="892" y="355"/>
                  </a:cubicBezTo>
                  <a:cubicBezTo>
                    <a:pt x="846" y="343"/>
                    <a:pt x="800" y="336"/>
                    <a:pt x="752" y="336"/>
                  </a:cubicBezTo>
                  <a:cubicBezTo>
                    <a:pt x="723" y="336"/>
                    <a:pt x="692" y="339"/>
                    <a:pt x="660" y="346"/>
                  </a:cubicBezTo>
                  <a:cubicBezTo>
                    <a:pt x="576" y="355"/>
                    <a:pt x="511" y="411"/>
                    <a:pt x="465" y="485"/>
                  </a:cubicBezTo>
                  <a:cubicBezTo>
                    <a:pt x="418" y="559"/>
                    <a:pt x="418" y="643"/>
                    <a:pt x="428" y="717"/>
                  </a:cubicBezTo>
                  <a:cubicBezTo>
                    <a:pt x="437" y="801"/>
                    <a:pt x="474" y="866"/>
                    <a:pt x="521" y="922"/>
                  </a:cubicBezTo>
                  <a:cubicBezTo>
                    <a:pt x="576" y="1015"/>
                    <a:pt x="660" y="1098"/>
                    <a:pt x="716" y="1182"/>
                  </a:cubicBezTo>
                  <a:cubicBezTo>
                    <a:pt x="623" y="1145"/>
                    <a:pt x="521" y="1107"/>
                    <a:pt x="418" y="1107"/>
                  </a:cubicBezTo>
                  <a:cubicBezTo>
                    <a:pt x="344" y="1107"/>
                    <a:pt x="279" y="1126"/>
                    <a:pt x="205" y="1154"/>
                  </a:cubicBezTo>
                  <a:cubicBezTo>
                    <a:pt x="149" y="1191"/>
                    <a:pt x="75" y="1228"/>
                    <a:pt x="47" y="1293"/>
                  </a:cubicBezTo>
                  <a:cubicBezTo>
                    <a:pt x="10" y="1358"/>
                    <a:pt x="0" y="1442"/>
                    <a:pt x="10" y="1507"/>
                  </a:cubicBezTo>
                  <a:cubicBezTo>
                    <a:pt x="19" y="1572"/>
                    <a:pt x="56" y="1637"/>
                    <a:pt x="103" y="1693"/>
                  </a:cubicBezTo>
                  <a:cubicBezTo>
                    <a:pt x="186" y="1795"/>
                    <a:pt x="298" y="1879"/>
                    <a:pt x="418" y="1934"/>
                  </a:cubicBezTo>
                  <a:cubicBezTo>
                    <a:pt x="651" y="2064"/>
                    <a:pt x="892" y="2167"/>
                    <a:pt x="1143" y="2250"/>
                  </a:cubicBezTo>
                  <a:cubicBezTo>
                    <a:pt x="1403" y="2325"/>
                    <a:pt x="1654" y="2380"/>
                    <a:pt x="1924" y="2390"/>
                  </a:cubicBezTo>
                  <a:cubicBezTo>
                    <a:pt x="1654" y="2371"/>
                    <a:pt x="1403" y="2325"/>
                    <a:pt x="1143" y="2241"/>
                  </a:cubicBezTo>
                  <a:cubicBezTo>
                    <a:pt x="892" y="2157"/>
                    <a:pt x="660" y="2055"/>
                    <a:pt x="428" y="1916"/>
                  </a:cubicBezTo>
                  <a:cubicBezTo>
                    <a:pt x="307" y="1841"/>
                    <a:pt x="205" y="1776"/>
                    <a:pt x="121" y="1674"/>
                  </a:cubicBezTo>
                  <a:cubicBezTo>
                    <a:pt x="93" y="1628"/>
                    <a:pt x="56" y="1563"/>
                    <a:pt x="47" y="1498"/>
                  </a:cubicBezTo>
                  <a:cubicBezTo>
                    <a:pt x="28" y="1442"/>
                    <a:pt x="47" y="1368"/>
                    <a:pt x="75" y="1321"/>
                  </a:cubicBezTo>
                  <a:cubicBezTo>
                    <a:pt x="112" y="1275"/>
                    <a:pt x="158" y="1228"/>
                    <a:pt x="214" y="1210"/>
                  </a:cubicBezTo>
                  <a:cubicBezTo>
                    <a:pt x="279" y="1182"/>
                    <a:pt x="335" y="1173"/>
                    <a:pt x="400" y="1173"/>
                  </a:cubicBezTo>
                  <a:cubicBezTo>
                    <a:pt x="530" y="1182"/>
                    <a:pt x="651" y="1228"/>
                    <a:pt x="771" y="1275"/>
                  </a:cubicBezTo>
                  <a:lnTo>
                    <a:pt x="855" y="1312"/>
                  </a:lnTo>
                  <a:lnTo>
                    <a:pt x="855" y="1312"/>
                  </a:lnTo>
                  <a:lnTo>
                    <a:pt x="818" y="1228"/>
                  </a:lnTo>
                  <a:cubicBezTo>
                    <a:pt x="762" y="1089"/>
                    <a:pt x="660" y="987"/>
                    <a:pt x="576" y="866"/>
                  </a:cubicBezTo>
                  <a:cubicBezTo>
                    <a:pt x="539" y="810"/>
                    <a:pt x="521" y="754"/>
                    <a:pt x="511" y="680"/>
                  </a:cubicBezTo>
                  <a:cubicBezTo>
                    <a:pt x="493" y="624"/>
                    <a:pt x="493" y="559"/>
                    <a:pt x="530" y="513"/>
                  </a:cubicBezTo>
                  <a:cubicBezTo>
                    <a:pt x="567" y="466"/>
                    <a:pt x="614" y="429"/>
                    <a:pt x="669" y="420"/>
                  </a:cubicBezTo>
                  <a:cubicBezTo>
                    <a:pt x="694" y="412"/>
                    <a:pt x="723" y="407"/>
                    <a:pt x="752" y="407"/>
                  </a:cubicBezTo>
                  <a:cubicBezTo>
                    <a:pt x="788" y="407"/>
                    <a:pt x="824" y="414"/>
                    <a:pt x="855" y="429"/>
                  </a:cubicBezTo>
                  <a:cubicBezTo>
                    <a:pt x="985" y="476"/>
                    <a:pt x="1078" y="569"/>
                    <a:pt x="1180" y="671"/>
                  </a:cubicBezTo>
                  <a:lnTo>
                    <a:pt x="1273" y="764"/>
                  </a:lnTo>
                  <a:lnTo>
                    <a:pt x="1255" y="634"/>
                  </a:lnTo>
                  <a:cubicBezTo>
                    <a:pt x="1236" y="569"/>
                    <a:pt x="1227" y="485"/>
                    <a:pt x="1227" y="420"/>
                  </a:cubicBezTo>
                  <a:cubicBezTo>
                    <a:pt x="1227" y="346"/>
                    <a:pt x="1236" y="281"/>
                    <a:pt x="1264" y="206"/>
                  </a:cubicBezTo>
                  <a:cubicBezTo>
                    <a:pt x="1282" y="151"/>
                    <a:pt x="1348" y="104"/>
                    <a:pt x="1403" y="76"/>
                  </a:cubicBezTo>
                  <a:cubicBezTo>
                    <a:pt x="1441" y="65"/>
                    <a:pt x="1483" y="61"/>
                    <a:pt x="1523" y="61"/>
                  </a:cubicBezTo>
                  <a:cubicBezTo>
                    <a:pt x="1552" y="61"/>
                    <a:pt x="1581" y="63"/>
                    <a:pt x="1608" y="67"/>
                  </a:cubicBezTo>
                  <a:cubicBezTo>
                    <a:pt x="1682" y="76"/>
                    <a:pt x="1747" y="113"/>
                    <a:pt x="1793" y="160"/>
                  </a:cubicBezTo>
                  <a:cubicBezTo>
                    <a:pt x="1859" y="206"/>
                    <a:pt x="1905" y="262"/>
                    <a:pt x="1951" y="327"/>
                  </a:cubicBezTo>
                  <a:cubicBezTo>
                    <a:pt x="1998" y="383"/>
                    <a:pt x="2026" y="448"/>
                    <a:pt x="2054" y="522"/>
                  </a:cubicBezTo>
                  <a:cubicBezTo>
                    <a:pt x="2091" y="587"/>
                    <a:pt x="2109" y="662"/>
                    <a:pt x="2137" y="727"/>
                  </a:cubicBezTo>
                  <a:cubicBezTo>
                    <a:pt x="2239" y="1024"/>
                    <a:pt x="2277" y="1321"/>
                    <a:pt x="2258" y="1628"/>
                  </a:cubicBezTo>
                  <a:cubicBezTo>
                    <a:pt x="2258" y="1776"/>
                    <a:pt x="2239" y="1925"/>
                    <a:pt x="2212" y="2074"/>
                  </a:cubicBezTo>
                  <a:cubicBezTo>
                    <a:pt x="2239" y="1925"/>
                    <a:pt x="2258" y="1776"/>
                    <a:pt x="2277" y="1628"/>
                  </a:cubicBezTo>
                  <a:cubicBezTo>
                    <a:pt x="2286" y="1321"/>
                    <a:pt x="2258" y="1005"/>
                    <a:pt x="2165" y="717"/>
                  </a:cubicBezTo>
                  <a:cubicBezTo>
                    <a:pt x="2147" y="652"/>
                    <a:pt x="2119" y="578"/>
                    <a:pt x="2081" y="513"/>
                  </a:cubicBezTo>
                  <a:lnTo>
                    <a:pt x="1979" y="299"/>
                  </a:lnTo>
                  <a:cubicBezTo>
                    <a:pt x="1951" y="253"/>
                    <a:pt x="1905" y="197"/>
                    <a:pt x="1831" y="132"/>
                  </a:cubicBezTo>
                  <a:cubicBezTo>
                    <a:pt x="1775" y="95"/>
                    <a:pt x="1701" y="48"/>
                    <a:pt x="1626" y="20"/>
                  </a:cubicBezTo>
                  <a:cubicBezTo>
                    <a:pt x="1587" y="8"/>
                    <a:pt x="1549" y="1"/>
                    <a:pt x="15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50"/>
            <p:cNvSpPr/>
            <p:nvPr/>
          </p:nvSpPr>
          <p:spPr>
            <a:xfrm>
              <a:off x="4546525" y="2857025"/>
              <a:ext cx="31600" cy="27200"/>
            </a:xfrm>
            <a:custGeom>
              <a:rect b="b" l="l" r="r" t="t"/>
              <a:pathLst>
                <a:path extrusionOk="0" h="1088" w="1264">
                  <a:moveTo>
                    <a:pt x="0" y="0"/>
                  </a:moveTo>
                  <a:lnTo>
                    <a:pt x="0" y="0"/>
                  </a:lnTo>
                  <a:cubicBezTo>
                    <a:pt x="103" y="93"/>
                    <a:pt x="205" y="177"/>
                    <a:pt x="298" y="270"/>
                  </a:cubicBezTo>
                  <a:lnTo>
                    <a:pt x="623" y="530"/>
                  </a:lnTo>
                  <a:lnTo>
                    <a:pt x="948" y="799"/>
                  </a:lnTo>
                  <a:cubicBezTo>
                    <a:pt x="1013" y="846"/>
                    <a:pt x="1069" y="892"/>
                    <a:pt x="1115" y="939"/>
                  </a:cubicBezTo>
                  <a:cubicBezTo>
                    <a:pt x="1171" y="985"/>
                    <a:pt x="1217" y="1041"/>
                    <a:pt x="1264" y="1087"/>
                  </a:cubicBezTo>
                  <a:cubicBezTo>
                    <a:pt x="1180" y="985"/>
                    <a:pt x="1078" y="883"/>
                    <a:pt x="976" y="790"/>
                  </a:cubicBezTo>
                  <a:lnTo>
                    <a:pt x="660" y="511"/>
                  </a:lnTo>
                  <a:cubicBezTo>
                    <a:pt x="558" y="419"/>
                    <a:pt x="456" y="326"/>
                    <a:pt x="335" y="242"/>
                  </a:cubicBezTo>
                  <a:cubicBezTo>
                    <a:pt x="233" y="158"/>
                    <a:pt x="112"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50"/>
            <p:cNvSpPr/>
            <p:nvPr/>
          </p:nvSpPr>
          <p:spPr>
            <a:xfrm>
              <a:off x="4557200" y="2842400"/>
              <a:ext cx="22325" cy="40650"/>
            </a:xfrm>
            <a:custGeom>
              <a:rect b="b" l="l" r="r" t="t"/>
              <a:pathLst>
                <a:path extrusionOk="0" h="1626" w="893">
                  <a:moveTo>
                    <a:pt x="1" y="0"/>
                  </a:moveTo>
                  <a:cubicBezTo>
                    <a:pt x="75" y="139"/>
                    <a:pt x="140" y="279"/>
                    <a:pt x="187" y="409"/>
                  </a:cubicBezTo>
                  <a:cubicBezTo>
                    <a:pt x="261" y="548"/>
                    <a:pt x="335" y="688"/>
                    <a:pt x="410" y="827"/>
                  </a:cubicBezTo>
                  <a:cubicBezTo>
                    <a:pt x="493" y="966"/>
                    <a:pt x="558" y="1096"/>
                    <a:pt x="642" y="1236"/>
                  </a:cubicBezTo>
                  <a:cubicBezTo>
                    <a:pt x="718" y="1362"/>
                    <a:pt x="786" y="1481"/>
                    <a:pt x="867" y="1592"/>
                  </a:cubicBezTo>
                  <a:lnTo>
                    <a:pt x="867" y="1592"/>
                  </a:lnTo>
                  <a:cubicBezTo>
                    <a:pt x="835" y="1545"/>
                    <a:pt x="811" y="1491"/>
                    <a:pt x="781" y="1431"/>
                  </a:cubicBezTo>
                  <a:lnTo>
                    <a:pt x="679" y="1226"/>
                  </a:lnTo>
                  <a:lnTo>
                    <a:pt x="456" y="818"/>
                  </a:lnTo>
                  <a:lnTo>
                    <a:pt x="233" y="409"/>
                  </a:lnTo>
                  <a:cubicBezTo>
                    <a:pt x="149" y="270"/>
                    <a:pt x="84" y="139"/>
                    <a:pt x="1" y="0"/>
                  </a:cubicBezTo>
                  <a:close/>
                  <a:moveTo>
                    <a:pt x="867" y="1592"/>
                  </a:moveTo>
                  <a:cubicBezTo>
                    <a:pt x="875" y="1604"/>
                    <a:pt x="884" y="1615"/>
                    <a:pt x="893" y="1626"/>
                  </a:cubicBezTo>
                  <a:cubicBezTo>
                    <a:pt x="884" y="1615"/>
                    <a:pt x="876" y="1604"/>
                    <a:pt x="867" y="159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50"/>
            <p:cNvSpPr/>
            <p:nvPr/>
          </p:nvSpPr>
          <p:spPr>
            <a:xfrm>
              <a:off x="4559750" y="2865150"/>
              <a:ext cx="9325" cy="7925"/>
            </a:xfrm>
            <a:custGeom>
              <a:rect b="b" l="l" r="r" t="t"/>
              <a:pathLst>
                <a:path extrusionOk="0" h="317" w="373">
                  <a:moveTo>
                    <a:pt x="1" y="1"/>
                  </a:moveTo>
                  <a:cubicBezTo>
                    <a:pt x="66" y="66"/>
                    <a:pt x="122" y="112"/>
                    <a:pt x="187" y="168"/>
                  </a:cubicBezTo>
                  <a:cubicBezTo>
                    <a:pt x="224" y="196"/>
                    <a:pt x="252" y="214"/>
                    <a:pt x="280" y="242"/>
                  </a:cubicBezTo>
                  <a:cubicBezTo>
                    <a:pt x="308" y="270"/>
                    <a:pt x="345" y="289"/>
                    <a:pt x="373" y="316"/>
                  </a:cubicBezTo>
                  <a:cubicBezTo>
                    <a:pt x="354" y="279"/>
                    <a:pt x="317" y="242"/>
                    <a:pt x="298" y="224"/>
                  </a:cubicBezTo>
                  <a:cubicBezTo>
                    <a:pt x="261" y="196"/>
                    <a:pt x="233" y="159"/>
                    <a:pt x="205" y="140"/>
                  </a:cubicBezTo>
                  <a:cubicBezTo>
                    <a:pt x="140" y="84"/>
                    <a:pt x="75"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50"/>
            <p:cNvSpPr/>
            <p:nvPr/>
          </p:nvSpPr>
          <p:spPr>
            <a:xfrm>
              <a:off x="4556975" y="2861675"/>
              <a:ext cx="6050" cy="3975"/>
            </a:xfrm>
            <a:custGeom>
              <a:rect b="b" l="l" r="r" t="t"/>
              <a:pathLst>
                <a:path extrusionOk="0" h="159" w="242">
                  <a:moveTo>
                    <a:pt x="0" y="0"/>
                  </a:moveTo>
                  <a:lnTo>
                    <a:pt x="0" y="0"/>
                  </a:lnTo>
                  <a:cubicBezTo>
                    <a:pt x="38" y="37"/>
                    <a:pt x="84" y="65"/>
                    <a:pt x="112" y="93"/>
                  </a:cubicBezTo>
                  <a:cubicBezTo>
                    <a:pt x="131" y="102"/>
                    <a:pt x="149" y="112"/>
                    <a:pt x="177" y="130"/>
                  </a:cubicBezTo>
                  <a:lnTo>
                    <a:pt x="242" y="158"/>
                  </a:lnTo>
                  <a:cubicBezTo>
                    <a:pt x="233" y="140"/>
                    <a:pt x="223" y="112"/>
                    <a:pt x="196" y="102"/>
                  </a:cubicBezTo>
                  <a:cubicBezTo>
                    <a:pt x="186" y="84"/>
                    <a:pt x="158" y="65"/>
                    <a:pt x="140" y="56"/>
                  </a:cubicBezTo>
                  <a:cubicBezTo>
                    <a:pt x="93" y="37"/>
                    <a:pt x="47"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50"/>
            <p:cNvSpPr/>
            <p:nvPr/>
          </p:nvSpPr>
          <p:spPr>
            <a:xfrm>
              <a:off x="4559300" y="2858650"/>
              <a:ext cx="7225" cy="8150"/>
            </a:xfrm>
            <a:custGeom>
              <a:rect b="b" l="l" r="r" t="t"/>
              <a:pathLst>
                <a:path extrusionOk="0" h="326" w="289">
                  <a:moveTo>
                    <a:pt x="0" y="0"/>
                  </a:moveTo>
                  <a:cubicBezTo>
                    <a:pt x="38" y="65"/>
                    <a:pt x="93" y="121"/>
                    <a:pt x="130" y="177"/>
                  </a:cubicBezTo>
                  <a:cubicBezTo>
                    <a:pt x="177" y="223"/>
                    <a:pt x="233" y="279"/>
                    <a:pt x="288" y="326"/>
                  </a:cubicBezTo>
                  <a:cubicBezTo>
                    <a:pt x="279" y="298"/>
                    <a:pt x="251" y="270"/>
                    <a:pt x="233" y="233"/>
                  </a:cubicBezTo>
                  <a:cubicBezTo>
                    <a:pt x="205" y="214"/>
                    <a:pt x="186" y="177"/>
                    <a:pt x="158" y="158"/>
                  </a:cubicBezTo>
                  <a:cubicBezTo>
                    <a:pt x="112" y="93"/>
                    <a:pt x="56"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50"/>
            <p:cNvSpPr/>
            <p:nvPr/>
          </p:nvSpPr>
          <p:spPr>
            <a:xfrm>
              <a:off x="4569050" y="2870025"/>
              <a:ext cx="3975" cy="5825"/>
            </a:xfrm>
            <a:custGeom>
              <a:rect b="b" l="l" r="r" t="t"/>
              <a:pathLst>
                <a:path extrusionOk="0" h="233" w="159">
                  <a:moveTo>
                    <a:pt x="1" y="1"/>
                  </a:moveTo>
                  <a:lnTo>
                    <a:pt x="1" y="1"/>
                  </a:lnTo>
                  <a:cubicBezTo>
                    <a:pt x="19" y="47"/>
                    <a:pt x="38" y="94"/>
                    <a:pt x="66" y="131"/>
                  </a:cubicBezTo>
                  <a:cubicBezTo>
                    <a:pt x="84" y="168"/>
                    <a:pt x="121" y="196"/>
                    <a:pt x="159" y="233"/>
                  </a:cubicBezTo>
                  <a:cubicBezTo>
                    <a:pt x="140" y="187"/>
                    <a:pt x="121" y="140"/>
                    <a:pt x="93" y="103"/>
                  </a:cubicBezTo>
                  <a:cubicBezTo>
                    <a:pt x="75" y="75"/>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50"/>
            <p:cNvSpPr/>
            <p:nvPr/>
          </p:nvSpPr>
          <p:spPr>
            <a:xfrm>
              <a:off x="4546300" y="2838450"/>
              <a:ext cx="8375" cy="6300"/>
            </a:xfrm>
            <a:custGeom>
              <a:rect b="b" l="l" r="r" t="t"/>
              <a:pathLst>
                <a:path extrusionOk="0" h="252" w="335">
                  <a:moveTo>
                    <a:pt x="0" y="0"/>
                  </a:moveTo>
                  <a:lnTo>
                    <a:pt x="0" y="0"/>
                  </a:lnTo>
                  <a:cubicBezTo>
                    <a:pt x="56" y="47"/>
                    <a:pt x="102" y="93"/>
                    <a:pt x="167" y="140"/>
                  </a:cubicBezTo>
                  <a:cubicBezTo>
                    <a:pt x="195" y="158"/>
                    <a:pt x="214" y="177"/>
                    <a:pt x="251" y="195"/>
                  </a:cubicBezTo>
                  <a:cubicBezTo>
                    <a:pt x="270" y="223"/>
                    <a:pt x="307" y="232"/>
                    <a:pt x="335" y="251"/>
                  </a:cubicBezTo>
                  <a:cubicBezTo>
                    <a:pt x="307" y="223"/>
                    <a:pt x="288" y="195"/>
                    <a:pt x="260" y="177"/>
                  </a:cubicBezTo>
                  <a:cubicBezTo>
                    <a:pt x="242" y="149"/>
                    <a:pt x="204" y="130"/>
                    <a:pt x="186" y="102"/>
                  </a:cubicBezTo>
                  <a:cubicBezTo>
                    <a:pt x="121" y="56"/>
                    <a:pt x="65"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50"/>
            <p:cNvSpPr/>
            <p:nvPr/>
          </p:nvSpPr>
          <p:spPr>
            <a:xfrm>
              <a:off x="4550925" y="2844025"/>
              <a:ext cx="5375" cy="4200"/>
            </a:xfrm>
            <a:custGeom>
              <a:rect b="b" l="l" r="r" t="t"/>
              <a:pathLst>
                <a:path extrusionOk="0" h="168" w="215">
                  <a:moveTo>
                    <a:pt x="1" y="0"/>
                  </a:moveTo>
                  <a:cubicBezTo>
                    <a:pt x="29" y="28"/>
                    <a:pt x="66" y="65"/>
                    <a:pt x="103" y="84"/>
                  </a:cubicBezTo>
                  <a:cubicBezTo>
                    <a:pt x="140" y="112"/>
                    <a:pt x="168" y="149"/>
                    <a:pt x="215" y="167"/>
                  </a:cubicBezTo>
                  <a:cubicBezTo>
                    <a:pt x="215" y="130"/>
                    <a:pt x="196" y="121"/>
                    <a:pt x="187" y="102"/>
                  </a:cubicBezTo>
                  <a:cubicBezTo>
                    <a:pt x="159" y="84"/>
                    <a:pt x="150" y="65"/>
                    <a:pt x="122" y="56"/>
                  </a:cubicBezTo>
                  <a:cubicBezTo>
                    <a:pt x="112" y="47"/>
                    <a:pt x="94" y="28"/>
                    <a:pt x="66" y="19"/>
                  </a:cubicBezTo>
                  <a:cubicBezTo>
                    <a:pt x="47" y="9"/>
                    <a:pt x="19"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50"/>
            <p:cNvSpPr/>
            <p:nvPr/>
          </p:nvSpPr>
          <p:spPr>
            <a:xfrm>
              <a:off x="4543975" y="2840075"/>
              <a:ext cx="3725" cy="1875"/>
            </a:xfrm>
            <a:custGeom>
              <a:rect b="b" l="l" r="r" t="t"/>
              <a:pathLst>
                <a:path extrusionOk="0" h="75" w="149">
                  <a:moveTo>
                    <a:pt x="0" y="0"/>
                  </a:moveTo>
                  <a:cubicBezTo>
                    <a:pt x="19" y="28"/>
                    <a:pt x="47" y="37"/>
                    <a:pt x="65" y="47"/>
                  </a:cubicBezTo>
                  <a:cubicBezTo>
                    <a:pt x="74" y="47"/>
                    <a:pt x="93" y="65"/>
                    <a:pt x="102" y="65"/>
                  </a:cubicBezTo>
                  <a:cubicBezTo>
                    <a:pt x="112" y="65"/>
                    <a:pt x="140" y="75"/>
                    <a:pt x="149" y="75"/>
                  </a:cubicBezTo>
                  <a:cubicBezTo>
                    <a:pt x="140" y="47"/>
                    <a:pt x="112" y="28"/>
                    <a:pt x="93" y="19"/>
                  </a:cubicBezTo>
                  <a:cubicBezTo>
                    <a:pt x="65" y="19"/>
                    <a:pt x="56" y="0"/>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50"/>
            <p:cNvSpPr/>
            <p:nvPr/>
          </p:nvSpPr>
          <p:spPr>
            <a:xfrm>
              <a:off x="4563950" y="2829375"/>
              <a:ext cx="8375" cy="4900"/>
            </a:xfrm>
            <a:custGeom>
              <a:rect b="b" l="l" r="r" t="t"/>
              <a:pathLst>
                <a:path extrusionOk="0" h="196" w="335">
                  <a:moveTo>
                    <a:pt x="102" y="1"/>
                  </a:moveTo>
                  <a:cubicBezTo>
                    <a:pt x="65" y="1"/>
                    <a:pt x="19" y="1"/>
                    <a:pt x="0" y="29"/>
                  </a:cubicBezTo>
                  <a:cubicBezTo>
                    <a:pt x="14" y="25"/>
                    <a:pt x="29" y="23"/>
                    <a:pt x="43" y="23"/>
                  </a:cubicBezTo>
                  <a:cubicBezTo>
                    <a:pt x="94" y="23"/>
                    <a:pt x="145" y="46"/>
                    <a:pt x="195" y="75"/>
                  </a:cubicBezTo>
                  <a:cubicBezTo>
                    <a:pt x="223" y="84"/>
                    <a:pt x="242" y="103"/>
                    <a:pt x="270" y="131"/>
                  </a:cubicBezTo>
                  <a:lnTo>
                    <a:pt x="297" y="168"/>
                  </a:lnTo>
                  <a:lnTo>
                    <a:pt x="335" y="196"/>
                  </a:lnTo>
                  <a:cubicBezTo>
                    <a:pt x="325" y="187"/>
                    <a:pt x="325" y="168"/>
                    <a:pt x="316" y="149"/>
                  </a:cubicBezTo>
                  <a:cubicBezTo>
                    <a:pt x="316" y="140"/>
                    <a:pt x="297" y="122"/>
                    <a:pt x="288" y="103"/>
                  </a:cubicBezTo>
                  <a:cubicBezTo>
                    <a:pt x="270" y="84"/>
                    <a:pt x="242" y="57"/>
                    <a:pt x="205" y="38"/>
                  </a:cubicBezTo>
                  <a:cubicBezTo>
                    <a:pt x="177" y="10"/>
                    <a:pt x="140" y="1"/>
                    <a:pt x="1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50"/>
            <p:cNvSpPr/>
            <p:nvPr/>
          </p:nvSpPr>
          <p:spPr>
            <a:xfrm>
              <a:off x="4568825" y="2832875"/>
              <a:ext cx="4900" cy="7675"/>
            </a:xfrm>
            <a:custGeom>
              <a:rect b="b" l="l" r="r" t="t"/>
              <a:pathLst>
                <a:path extrusionOk="0" h="307" w="196">
                  <a:moveTo>
                    <a:pt x="0" y="0"/>
                  </a:moveTo>
                  <a:lnTo>
                    <a:pt x="0" y="0"/>
                  </a:lnTo>
                  <a:cubicBezTo>
                    <a:pt x="10" y="28"/>
                    <a:pt x="37" y="56"/>
                    <a:pt x="47" y="84"/>
                  </a:cubicBezTo>
                  <a:cubicBezTo>
                    <a:pt x="56" y="102"/>
                    <a:pt x="84" y="130"/>
                    <a:pt x="93" y="149"/>
                  </a:cubicBezTo>
                  <a:lnTo>
                    <a:pt x="149" y="223"/>
                  </a:lnTo>
                  <a:cubicBezTo>
                    <a:pt x="168" y="260"/>
                    <a:pt x="186" y="279"/>
                    <a:pt x="195" y="307"/>
                  </a:cubicBezTo>
                  <a:cubicBezTo>
                    <a:pt x="195" y="270"/>
                    <a:pt x="186" y="232"/>
                    <a:pt x="177" y="214"/>
                  </a:cubicBezTo>
                  <a:cubicBezTo>
                    <a:pt x="158" y="186"/>
                    <a:pt x="149" y="149"/>
                    <a:pt x="130" y="130"/>
                  </a:cubicBezTo>
                  <a:cubicBezTo>
                    <a:pt x="93" y="84"/>
                    <a:pt x="4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50"/>
            <p:cNvSpPr/>
            <p:nvPr/>
          </p:nvSpPr>
          <p:spPr>
            <a:xfrm>
              <a:off x="4574625" y="2836350"/>
              <a:ext cx="3275" cy="7700"/>
            </a:xfrm>
            <a:custGeom>
              <a:rect b="b" l="l" r="r" t="t"/>
              <a:pathLst>
                <a:path extrusionOk="0" h="308" w="131">
                  <a:moveTo>
                    <a:pt x="1" y="1"/>
                  </a:moveTo>
                  <a:cubicBezTo>
                    <a:pt x="10" y="47"/>
                    <a:pt x="38" y="103"/>
                    <a:pt x="56" y="149"/>
                  </a:cubicBezTo>
                  <a:cubicBezTo>
                    <a:pt x="66" y="196"/>
                    <a:pt x="93" y="242"/>
                    <a:pt x="121" y="307"/>
                  </a:cubicBezTo>
                  <a:cubicBezTo>
                    <a:pt x="131" y="279"/>
                    <a:pt x="121" y="242"/>
                    <a:pt x="121" y="224"/>
                  </a:cubicBezTo>
                  <a:cubicBezTo>
                    <a:pt x="121" y="196"/>
                    <a:pt x="103" y="168"/>
                    <a:pt x="93" y="140"/>
                  </a:cubicBezTo>
                  <a:lnTo>
                    <a:pt x="56" y="75"/>
                  </a:lnTo>
                  <a:cubicBezTo>
                    <a:pt x="38" y="47"/>
                    <a:pt x="28" y="2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50"/>
            <p:cNvSpPr/>
            <p:nvPr/>
          </p:nvSpPr>
          <p:spPr>
            <a:xfrm>
              <a:off x="4567425" y="2834025"/>
              <a:ext cx="3750" cy="4675"/>
            </a:xfrm>
            <a:custGeom>
              <a:rect b="b" l="l" r="r" t="t"/>
              <a:pathLst>
                <a:path extrusionOk="0" h="187" w="150">
                  <a:moveTo>
                    <a:pt x="1" y="1"/>
                  </a:moveTo>
                  <a:cubicBezTo>
                    <a:pt x="19" y="38"/>
                    <a:pt x="47" y="56"/>
                    <a:pt x="84" y="103"/>
                  </a:cubicBezTo>
                  <a:cubicBezTo>
                    <a:pt x="103" y="131"/>
                    <a:pt x="112" y="168"/>
                    <a:pt x="149" y="186"/>
                  </a:cubicBezTo>
                  <a:cubicBezTo>
                    <a:pt x="149" y="140"/>
                    <a:pt x="131" y="103"/>
                    <a:pt x="103" y="75"/>
                  </a:cubicBezTo>
                  <a:cubicBezTo>
                    <a:pt x="93" y="47"/>
                    <a:pt x="66" y="38"/>
                    <a:pt x="56" y="29"/>
                  </a:cubicBezTo>
                  <a:cubicBezTo>
                    <a:pt x="38" y="10"/>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50"/>
            <p:cNvSpPr/>
            <p:nvPr/>
          </p:nvSpPr>
          <p:spPr>
            <a:xfrm>
              <a:off x="4580200" y="2870950"/>
              <a:ext cx="2125" cy="8175"/>
            </a:xfrm>
            <a:custGeom>
              <a:rect b="b" l="l" r="r" t="t"/>
              <a:pathLst>
                <a:path extrusionOk="0" h="327" w="85">
                  <a:moveTo>
                    <a:pt x="56" y="1"/>
                  </a:moveTo>
                  <a:cubicBezTo>
                    <a:pt x="47" y="57"/>
                    <a:pt x="38" y="103"/>
                    <a:pt x="19" y="159"/>
                  </a:cubicBezTo>
                  <a:cubicBezTo>
                    <a:pt x="19" y="205"/>
                    <a:pt x="1" y="270"/>
                    <a:pt x="1" y="326"/>
                  </a:cubicBezTo>
                  <a:cubicBezTo>
                    <a:pt x="10" y="298"/>
                    <a:pt x="19" y="280"/>
                    <a:pt x="47" y="252"/>
                  </a:cubicBezTo>
                  <a:cubicBezTo>
                    <a:pt x="56" y="233"/>
                    <a:pt x="56" y="196"/>
                    <a:pt x="66" y="177"/>
                  </a:cubicBezTo>
                  <a:cubicBezTo>
                    <a:pt x="84" y="112"/>
                    <a:pt x="84" y="57"/>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50"/>
            <p:cNvSpPr/>
            <p:nvPr/>
          </p:nvSpPr>
          <p:spPr>
            <a:xfrm>
              <a:off x="4579050" y="2869325"/>
              <a:ext cx="1175" cy="6525"/>
            </a:xfrm>
            <a:custGeom>
              <a:rect b="b" l="l" r="r" t="t"/>
              <a:pathLst>
                <a:path extrusionOk="0" h="261" w="47">
                  <a:moveTo>
                    <a:pt x="19" y="1"/>
                  </a:moveTo>
                  <a:cubicBezTo>
                    <a:pt x="9" y="29"/>
                    <a:pt x="9" y="47"/>
                    <a:pt x="9" y="75"/>
                  </a:cubicBezTo>
                  <a:lnTo>
                    <a:pt x="9" y="131"/>
                  </a:lnTo>
                  <a:cubicBezTo>
                    <a:pt x="0" y="177"/>
                    <a:pt x="0" y="215"/>
                    <a:pt x="0" y="261"/>
                  </a:cubicBezTo>
                  <a:cubicBezTo>
                    <a:pt x="9" y="233"/>
                    <a:pt x="19" y="215"/>
                    <a:pt x="37" y="205"/>
                  </a:cubicBezTo>
                  <a:cubicBezTo>
                    <a:pt x="47" y="177"/>
                    <a:pt x="47" y="159"/>
                    <a:pt x="47" y="131"/>
                  </a:cubicBezTo>
                  <a:cubicBezTo>
                    <a:pt x="47" y="84"/>
                    <a:pt x="47"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50"/>
            <p:cNvSpPr/>
            <p:nvPr/>
          </p:nvSpPr>
          <p:spPr>
            <a:xfrm>
              <a:off x="4574400" y="2866775"/>
              <a:ext cx="2575" cy="6300"/>
            </a:xfrm>
            <a:custGeom>
              <a:rect b="b" l="l" r="r" t="t"/>
              <a:pathLst>
                <a:path extrusionOk="0" h="252" w="103">
                  <a:moveTo>
                    <a:pt x="0" y="1"/>
                  </a:moveTo>
                  <a:cubicBezTo>
                    <a:pt x="0" y="47"/>
                    <a:pt x="10" y="94"/>
                    <a:pt x="37" y="131"/>
                  </a:cubicBezTo>
                  <a:cubicBezTo>
                    <a:pt x="47" y="177"/>
                    <a:pt x="65" y="214"/>
                    <a:pt x="102" y="251"/>
                  </a:cubicBezTo>
                  <a:cubicBezTo>
                    <a:pt x="102" y="205"/>
                    <a:pt x="93" y="159"/>
                    <a:pt x="84" y="103"/>
                  </a:cubicBezTo>
                  <a:cubicBezTo>
                    <a:pt x="65" y="84"/>
                    <a:pt x="56" y="75"/>
                    <a:pt x="47" y="47"/>
                  </a:cubicBezTo>
                  <a:cubicBezTo>
                    <a:pt x="37"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50"/>
            <p:cNvSpPr/>
            <p:nvPr/>
          </p:nvSpPr>
          <p:spPr>
            <a:xfrm>
              <a:off x="4576725" y="2863750"/>
              <a:ext cx="1400" cy="5375"/>
            </a:xfrm>
            <a:custGeom>
              <a:rect b="b" l="l" r="r" t="t"/>
              <a:pathLst>
                <a:path extrusionOk="0" h="215" w="56">
                  <a:moveTo>
                    <a:pt x="9" y="1"/>
                  </a:moveTo>
                  <a:cubicBezTo>
                    <a:pt x="0" y="29"/>
                    <a:pt x="9" y="75"/>
                    <a:pt x="9" y="112"/>
                  </a:cubicBezTo>
                  <a:cubicBezTo>
                    <a:pt x="9" y="150"/>
                    <a:pt x="19" y="187"/>
                    <a:pt x="47" y="215"/>
                  </a:cubicBezTo>
                  <a:cubicBezTo>
                    <a:pt x="56" y="187"/>
                    <a:pt x="56" y="140"/>
                    <a:pt x="47" y="103"/>
                  </a:cubicBezTo>
                  <a:cubicBezTo>
                    <a:pt x="47" y="66"/>
                    <a:pt x="37" y="2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50"/>
            <p:cNvSpPr/>
            <p:nvPr/>
          </p:nvSpPr>
          <p:spPr>
            <a:xfrm>
              <a:off x="4580200" y="2860275"/>
              <a:ext cx="1650" cy="7450"/>
            </a:xfrm>
            <a:custGeom>
              <a:rect b="b" l="l" r="r" t="t"/>
              <a:pathLst>
                <a:path extrusionOk="0" h="298" w="66">
                  <a:moveTo>
                    <a:pt x="10" y="0"/>
                  </a:moveTo>
                  <a:cubicBezTo>
                    <a:pt x="1" y="47"/>
                    <a:pt x="1" y="103"/>
                    <a:pt x="10" y="149"/>
                  </a:cubicBezTo>
                  <a:cubicBezTo>
                    <a:pt x="19" y="205"/>
                    <a:pt x="38" y="251"/>
                    <a:pt x="56" y="298"/>
                  </a:cubicBezTo>
                  <a:cubicBezTo>
                    <a:pt x="66" y="251"/>
                    <a:pt x="56" y="196"/>
                    <a:pt x="56" y="149"/>
                  </a:cubicBezTo>
                  <a:cubicBezTo>
                    <a:pt x="47" y="93"/>
                    <a:pt x="38"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50"/>
            <p:cNvSpPr/>
            <p:nvPr/>
          </p:nvSpPr>
          <p:spPr>
            <a:xfrm>
              <a:off x="4529575" y="2863050"/>
              <a:ext cx="5825" cy="7700"/>
            </a:xfrm>
            <a:custGeom>
              <a:rect b="b" l="l" r="r" t="t"/>
              <a:pathLst>
                <a:path extrusionOk="0" h="308" w="233">
                  <a:moveTo>
                    <a:pt x="0" y="1"/>
                  </a:moveTo>
                  <a:cubicBezTo>
                    <a:pt x="0" y="38"/>
                    <a:pt x="19" y="75"/>
                    <a:pt x="37" y="103"/>
                  </a:cubicBezTo>
                  <a:cubicBezTo>
                    <a:pt x="47" y="131"/>
                    <a:pt x="65" y="168"/>
                    <a:pt x="84" y="187"/>
                  </a:cubicBezTo>
                  <a:cubicBezTo>
                    <a:pt x="121" y="233"/>
                    <a:pt x="167" y="280"/>
                    <a:pt x="232" y="308"/>
                  </a:cubicBezTo>
                  <a:lnTo>
                    <a:pt x="167" y="233"/>
                  </a:lnTo>
                  <a:cubicBezTo>
                    <a:pt x="139" y="215"/>
                    <a:pt x="130" y="187"/>
                    <a:pt x="112" y="168"/>
                  </a:cubicBezTo>
                  <a:cubicBezTo>
                    <a:pt x="74" y="103"/>
                    <a:pt x="37"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50"/>
            <p:cNvSpPr/>
            <p:nvPr/>
          </p:nvSpPr>
          <p:spPr>
            <a:xfrm>
              <a:off x="4532825" y="2865150"/>
              <a:ext cx="5825" cy="5825"/>
            </a:xfrm>
            <a:custGeom>
              <a:rect b="b" l="l" r="r" t="t"/>
              <a:pathLst>
                <a:path extrusionOk="0" h="233" w="233">
                  <a:moveTo>
                    <a:pt x="0" y="1"/>
                  </a:moveTo>
                  <a:lnTo>
                    <a:pt x="0" y="1"/>
                  </a:lnTo>
                  <a:cubicBezTo>
                    <a:pt x="9" y="38"/>
                    <a:pt x="28" y="56"/>
                    <a:pt x="28" y="75"/>
                  </a:cubicBezTo>
                  <a:cubicBezTo>
                    <a:pt x="47" y="103"/>
                    <a:pt x="56" y="121"/>
                    <a:pt x="84" y="149"/>
                  </a:cubicBezTo>
                  <a:cubicBezTo>
                    <a:pt x="130" y="186"/>
                    <a:pt x="177" y="214"/>
                    <a:pt x="232" y="233"/>
                  </a:cubicBezTo>
                  <a:lnTo>
                    <a:pt x="177" y="168"/>
                  </a:lnTo>
                  <a:lnTo>
                    <a:pt x="121" y="112"/>
                  </a:lnTo>
                  <a:cubicBezTo>
                    <a:pt x="84" y="84"/>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50"/>
            <p:cNvSpPr/>
            <p:nvPr/>
          </p:nvSpPr>
          <p:spPr>
            <a:xfrm>
              <a:off x="4537475" y="2867250"/>
              <a:ext cx="7225" cy="5125"/>
            </a:xfrm>
            <a:custGeom>
              <a:rect b="b" l="l" r="r" t="t"/>
              <a:pathLst>
                <a:path extrusionOk="0" h="205" w="289">
                  <a:moveTo>
                    <a:pt x="0" y="0"/>
                  </a:moveTo>
                  <a:cubicBezTo>
                    <a:pt x="37" y="47"/>
                    <a:pt x="74" y="84"/>
                    <a:pt x="139" y="130"/>
                  </a:cubicBezTo>
                  <a:cubicBezTo>
                    <a:pt x="158" y="149"/>
                    <a:pt x="186" y="167"/>
                    <a:pt x="204" y="177"/>
                  </a:cubicBezTo>
                  <a:cubicBezTo>
                    <a:pt x="232" y="195"/>
                    <a:pt x="251" y="205"/>
                    <a:pt x="288" y="205"/>
                  </a:cubicBezTo>
                  <a:lnTo>
                    <a:pt x="223" y="149"/>
                  </a:lnTo>
                  <a:cubicBezTo>
                    <a:pt x="195" y="121"/>
                    <a:pt x="177" y="112"/>
                    <a:pt x="149" y="84"/>
                  </a:cubicBezTo>
                  <a:cubicBezTo>
                    <a:pt x="102" y="56"/>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50"/>
            <p:cNvSpPr/>
            <p:nvPr/>
          </p:nvSpPr>
          <p:spPr>
            <a:xfrm>
              <a:off x="4540950" y="2873525"/>
              <a:ext cx="8150" cy="3500"/>
            </a:xfrm>
            <a:custGeom>
              <a:rect b="b" l="l" r="r" t="t"/>
              <a:pathLst>
                <a:path extrusionOk="0" h="140" w="326">
                  <a:moveTo>
                    <a:pt x="0" y="0"/>
                  </a:moveTo>
                  <a:lnTo>
                    <a:pt x="0" y="0"/>
                  </a:lnTo>
                  <a:cubicBezTo>
                    <a:pt x="38" y="47"/>
                    <a:pt x="93" y="65"/>
                    <a:pt x="149" y="93"/>
                  </a:cubicBezTo>
                  <a:cubicBezTo>
                    <a:pt x="177" y="102"/>
                    <a:pt x="195" y="112"/>
                    <a:pt x="233" y="130"/>
                  </a:cubicBezTo>
                  <a:cubicBezTo>
                    <a:pt x="270" y="139"/>
                    <a:pt x="288" y="139"/>
                    <a:pt x="326" y="139"/>
                  </a:cubicBezTo>
                  <a:lnTo>
                    <a:pt x="242" y="93"/>
                  </a:lnTo>
                  <a:cubicBezTo>
                    <a:pt x="223" y="84"/>
                    <a:pt x="186" y="74"/>
                    <a:pt x="168" y="56"/>
                  </a:cubicBezTo>
                  <a:cubicBezTo>
                    <a:pt x="121" y="37"/>
                    <a:pt x="56"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50"/>
            <p:cNvSpPr/>
            <p:nvPr/>
          </p:nvSpPr>
          <p:spPr>
            <a:xfrm>
              <a:off x="4548150" y="2874200"/>
              <a:ext cx="7925" cy="4450"/>
            </a:xfrm>
            <a:custGeom>
              <a:rect b="b" l="l" r="r" t="t"/>
              <a:pathLst>
                <a:path extrusionOk="0" h="178" w="317">
                  <a:moveTo>
                    <a:pt x="0" y="1"/>
                  </a:moveTo>
                  <a:cubicBezTo>
                    <a:pt x="38" y="57"/>
                    <a:pt x="84" y="94"/>
                    <a:pt x="140" y="112"/>
                  </a:cubicBezTo>
                  <a:cubicBezTo>
                    <a:pt x="168" y="131"/>
                    <a:pt x="186" y="150"/>
                    <a:pt x="223" y="159"/>
                  </a:cubicBezTo>
                  <a:cubicBezTo>
                    <a:pt x="251" y="168"/>
                    <a:pt x="279" y="177"/>
                    <a:pt x="316" y="177"/>
                  </a:cubicBezTo>
                  <a:cubicBezTo>
                    <a:pt x="279" y="168"/>
                    <a:pt x="261" y="150"/>
                    <a:pt x="233" y="131"/>
                  </a:cubicBezTo>
                  <a:lnTo>
                    <a:pt x="168" y="85"/>
                  </a:lnTo>
                  <a:cubicBezTo>
                    <a:pt x="112" y="57"/>
                    <a:pt x="65"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50"/>
            <p:cNvSpPr/>
            <p:nvPr/>
          </p:nvSpPr>
          <p:spPr>
            <a:xfrm>
              <a:off x="4549075" y="2852600"/>
              <a:ext cx="3050" cy="3050"/>
            </a:xfrm>
            <a:custGeom>
              <a:rect b="b" l="l" r="r" t="t"/>
              <a:pathLst>
                <a:path extrusionOk="0" h="122" w="122">
                  <a:moveTo>
                    <a:pt x="1" y="1"/>
                  </a:moveTo>
                  <a:cubicBezTo>
                    <a:pt x="1" y="29"/>
                    <a:pt x="28" y="47"/>
                    <a:pt x="47" y="75"/>
                  </a:cubicBezTo>
                  <a:cubicBezTo>
                    <a:pt x="75" y="94"/>
                    <a:pt x="84" y="103"/>
                    <a:pt x="121" y="122"/>
                  </a:cubicBezTo>
                  <a:cubicBezTo>
                    <a:pt x="103" y="94"/>
                    <a:pt x="93" y="75"/>
                    <a:pt x="75" y="47"/>
                  </a:cubicBezTo>
                  <a:cubicBezTo>
                    <a:pt x="47" y="29"/>
                    <a:pt x="38"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50"/>
            <p:cNvSpPr/>
            <p:nvPr/>
          </p:nvSpPr>
          <p:spPr>
            <a:xfrm>
              <a:off x="4547925" y="2849125"/>
              <a:ext cx="3025" cy="2825"/>
            </a:xfrm>
            <a:custGeom>
              <a:rect b="b" l="l" r="r" t="t"/>
              <a:pathLst>
                <a:path extrusionOk="0" h="113" w="121">
                  <a:moveTo>
                    <a:pt x="0" y="1"/>
                  </a:moveTo>
                  <a:cubicBezTo>
                    <a:pt x="0" y="38"/>
                    <a:pt x="28" y="56"/>
                    <a:pt x="47" y="75"/>
                  </a:cubicBezTo>
                  <a:cubicBezTo>
                    <a:pt x="56" y="93"/>
                    <a:pt x="84" y="103"/>
                    <a:pt x="121" y="112"/>
                  </a:cubicBezTo>
                  <a:cubicBezTo>
                    <a:pt x="102" y="84"/>
                    <a:pt x="93" y="75"/>
                    <a:pt x="74" y="47"/>
                  </a:cubicBezTo>
                  <a:cubicBezTo>
                    <a:pt x="56" y="28"/>
                    <a:pt x="3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50"/>
            <p:cNvSpPr/>
            <p:nvPr/>
          </p:nvSpPr>
          <p:spPr>
            <a:xfrm>
              <a:off x="4559300" y="2880250"/>
              <a:ext cx="5600" cy="2125"/>
            </a:xfrm>
            <a:custGeom>
              <a:rect b="b" l="l" r="r" t="t"/>
              <a:pathLst>
                <a:path extrusionOk="0" h="85" w="224">
                  <a:moveTo>
                    <a:pt x="0" y="1"/>
                  </a:moveTo>
                  <a:lnTo>
                    <a:pt x="103" y="66"/>
                  </a:lnTo>
                  <a:cubicBezTo>
                    <a:pt x="130" y="66"/>
                    <a:pt x="140" y="84"/>
                    <a:pt x="158" y="84"/>
                  </a:cubicBezTo>
                  <a:lnTo>
                    <a:pt x="223" y="84"/>
                  </a:lnTo>
                  <a:cubicBezTo>
                    <a:pt x="186" y="56"/>
                    <a:pt x="149" y="38"/>
                    <a:pt x="112" y="19"/>
                  </a:cubicBezTo>
                  <a:cubicBezTo>
                    <a:pt x="84"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50"/>
            <p:cNvSpPr/>
            <p:nvPr/>
          </p:nvSpPr>
          <p:spPr>
            <a:xfrm>
              <a:off x="4765325" y="2945375"/>
              <a:ext cx="58550" cy="56625"/>
            </a:xfrm>
            <a:custGeom>
              <a:rect b="b" l="l" r="r" t="t"/>
              <a:pathLst>
                <a:path extrusionOk="0" h="2265" w="2342">
                  <a:moveTo>
                    <a:pt x="759" y="0"/>
                  </a:moveTo>
                  <a:cubicBezTo>
                    <a:pt x="564" y="0"/>
                    <a:pt x="410" y="201"/>
                    <a:pt x="326" y="387"/>
                  </a:cubicBezTo>
                  <a:cubicBezTo>
                    <a:pt x="93" y="898"/>
                    <a:pt x="0" y="1456"/>
                    <a:pt x="38" y="2013"/>
                  </a:cubicBezTo>
                  <a:cubicBezTo>
                    <a:pt x="38" y="2199"/>
                    <a:pt x="279" y="2264"/>
                    <a:pt x="409" y="2264"/>
                  </a:cubicBezTo>
                  <a:cubicBezTo>
                    <a:pt x="431" y="2264"/>
                    <a:pt x="453" y="2264"/>
                    <a:pt x="475" y="2264"/>
                  </a:cubicBezTo>
                  <a:cubicBezTo>
                    <a:pt x="992" y="2264"/>
                    <a:pt x="1505" y="2158"/>
                    <a:pt x="1933" y="1864"/>
                  </a:cubicBezTo>
                  <a:cubicBezTo>
                    <a:pt x="2072" y="1771"/>
                    <a:pt x="2212" y="1660"/>
                    <a:pt x="2267" y="1502"/>
                  </a:cubicBezTo>
                  <a:cubicBezTo>
                    <a:pt x="2342" y="1353"/>
                    <a:pt x="2314" y="1149"/>
                    <a:pt x="2174" y="1056"/>
                  </a:cubicBezTo>
                  <a:cubicBezTo>
                    <a:pt x="2115" y="1004"/>
                    <a:pt x="2043" y="985"/>
                    <a:pt x="1966" y="985"/>
                  </a:cubicBezTo>
                  <a:cubicBezTo>
                    <a:pt x="1865" y="985"/>
                    <a:pt x="1755" y="1019"/>
                    <a:pt x="1654" y="1056"/>
                  </a:cubicBezTo>
                  <a:cubicBezTo>
                    <a:pt x="1747" y="935"/>
                    <a:pt x="1840" y="833"/>
                    <a:pt x="1859" y="694"/>
                  </a:cubicBezTo>
                  <a:cubicBezTo>
                    <a:pt x="1886" y="554"/>
                    <a:pt x="1849" y="387"/>
                    <a:pt x="1719" y="331"/>
                  </a:cubicBezTo>
                  <a:cubicBezTo>
                    <a:pt x="1683" y="313"/>
                    <a:pt x="1645" y="305"/>
                    <a:pt x="1606" y="305"/>
                  </a:cubicBezTo>
                  <a:cubicBezTo>
                    <a:pt x="1508" y="305"/>
                    <a:pt x="1409" y="358"/>
                    <a:pt x="1329" y="424"/>
                  </a:cubicBezTo>
                  <a:cubicBezTo>
                    <a:pt x="1208" y="517"/>
                    <a:pt x="1125" y="638"/>
                    <a:pt x="1004" y="712"/>
                  </a:cubicBezTo>
                  <a:cubicBezTo>
                    <a:pt x="1050" y="592"/>
                    <a:pt x="1087" y="452"/>
                    <a:pt x="1060" y="313"/>
                  </a:cubicBezTo>
                  <a:cubicBezTo>
                    <a:pt x="1041" y="183"/>
                    <a:pt x="957" y="43"/>
                    <a:pt x="818" y="6"/>
                  </a:cubicBezTo>
                  <a:cubicBezTo>
                    <a:pt x="798" y="2"/>
                    <a:pt x="778" y="0"/>
                    <a:pt x="75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50"/>
            <p:cNvSpPr/>
            <p:nvPr/>
          </p:nvSpPr>
          <p:spPr>
            <a:xfrm>
              <a:off x="4765325" y="2945000"/>
              <a:ext cx="58775" cy="57225"/>
            </a:xfrm>
            <a:custGeom>
              <a:rect b="b" l="l" r="r" t="t"/>
              <a:pathLst>
                <a:path extrusionOk="0" h="2289" w="2351">
                  <a:moveTo>
                    <a:pt x="10" y="2057"/>
                  </a:moveTo>
                  <a:cubicBezTo>
                    <a:pt x="10" y="2094"/>
                    <a:pt x="28" y="2140"/>
                    <a:pt x="47" y="2158"/>
                  </a:cubicBezTo>
                  <a:cubicBezTo>
                    <a:pt x="28" y="2121"/>
                    <a:pt x="10" y="2093"/>
                    <a:pt x="10" y="2057"/>
                  </a:cubicBezTo>
                  <a:close/>
                  <a:moveTo>
                    <a:pt x="47" y="2158"/>
                  </a:moveTo>
                  <a:cubicBezTo>
                    <a:pt x="75" y="2195"/>
                    <a:pt x="93" y="2214"/>
                    <a:pt x="130" y="2232"/>
                  </a:cubicBezTo>
                  <a:cubicBezTo>
                    <a:pt x="93" y="2205"/>
                    <a:pt x="75" y="2186"/>
                    <a:pt x="47" y="2158"/>
                  </a:cubicBezTo>
                  <a:close/>
                  <a:moveTo>
                    <a:pt x="748" y="0"/>
                  </a:moveTo>
                  <a:cubicBezTo>
                    <a:pt x="713" y="0"/>
                    <a:pt x="679" y="7"/>
                    <a:pt x="641" y="21"/>
                  </a:cubicBezTo>
                  <a:cubicBezTo>
                    <a:pt x="576" y="40"/>
                    <a:pt x="530" y="86"/>
                    <a:pt x="465" y="133"/>
                  </a:cubicBezTo>
                  <a:cubicBezTo>
                    <a:pt x="372" y="244"/>
                    <a:pt x="316" y="356"/>
                    <a:pt x="270" y="486"/>
                  </a:cubicBezTo>
                  <a:cubicBezTo>
                    <a:pt x="177" y="727"/>
                    <a:pt x="93" y="987"/>
                    <a:pt x="65" y="1248"/>
                  </a:cubicBezTo>
                  <a:cubicBezTo>
                    <a:pt x="28" y="1508"/>
                    <a:pt x="0" y="1777"/>
                    <a:pt x="28" y="2037"/>
                  </a:cubicBezTo>
                  <a:cubicBezTo>
                    <a:pt x="19" y="1777"/>
                    <a:pt x="28" y="1517"/>
                    <a:pt x="75" y="1248"/>
                  </a:cubicBezTo>
                  <a:cubicBezTo>
                    <a:pt x="121" y="997"/>
                    <a:pt x="186" y="746"/>
                    <a:pt x="307" y="495"/>
                  </a:cubicBezTo>
                  <a:cubicBezTo>
                    <a:pt x="353" y="384"/>
                    <a:pt x="418" y="263"/>
                    <a:pt x="511" y="170"/>
                  </a:cubicBezTo>
                  <a:cubicBezTo>
                    <a:pt x="558" y="123"/>
                    <a:pt x="604" y="86"/>
                    <a:pt x="669" y="68"/>
                  </a:cubicBezTo>
                  <a:cubicBezTo>
                    <a:pt x="690" y="57"/>
                    <a:pt x="712" y="53"/>
                    <a:pt x="733" y="53"/>
                  </a:cubicBezTo>
                  <a:cubicBezTo>
                    <a:pt x="770" y="53"/>
                    <a:pt x="807" y="65"/>
                    <a:pt x="837" y="77"/>
                  </a:cubicBezTo>
                  <a:cubicBezTo>
                    <a:pt x="902" y="105"/>
                    <a:pt x="948" y="151"/>
                    <a:pt x="967" y="207"/>
                  </a:cubicBezTo>
                  <a:cubicBezTo>
                    <a:pt x="1004" y="263"/>
                    <a:pt x="1013" y="328"/>
                    <a:pt x="1022" y="384"/>
                  </a:cubicBezTo>
                  <a:cubicBezTo>
                    <a:pt x="1041" y="514"/>
                    <a:pt x="1004" y="634"/>
                    <a:pt x="967" y="764"/>
                  </a:cubicBezTo>
                  <a:lnTo>
                    <a:pt x="948" y="848"/>
                  </a:lnTo>
                  <a:lnTo>
                    <a:pt x="1013" y="802"/>
                  </a:lnTo>
                  <a:cubicBezTo>
                    <a:pt x="1143" y="718"/>
                    <a:pt x="1236" y="607"/>
                    <a:pt x="1329" y="514"/>
                  </a:cubicBezTo>
                  <a:cubicBezTo>
                    <a:pt x="1375" y="467"/>
                    <a:pt x="1431" y="430"/>
                    <a:pt x="1505" y="421"/>
                  </a:cubicBezTo>
                  <a:cubicBezTo>
                    <a:pt x="1533" y="407"/>
                    <a:pt x="1564" y="400"/>
                    <a:pt x="1593" y="400"/>
                  </a:cubicBezTo>
                  <a:cubicBezTo>
                    <a:pt x="1622" y="400"/>
                    <a:pt x="1649" y="407"/>
                    <a:pt x="1673" y="421"/>
                  </a:cubicBezTo>
                  <a:cubicBezTo>
                    <a:pt x="1738" y="439"/>
                    <a:pt x="1766" y="486"/>
                    <a:pt x="1793" y="542"/>
                  </a:cubicBezTo>
                  <a:cubicBezTo>
                    <a:pt x="1812" y="607"/>
                    <a:pt x="1812" y="672"/>
                    <a:pt x="1803" y="727"/>
                  </a:cubicBezTo>
                  <a:cubicBezTo>
                    <a:pt x="1784" y="857"/>
                    <a:pt x="1691" y="978"/>
                    <a:pt x="1608" y="1080"/>
                  </a:cubicBezTo>
                  <a:lnTo>
                    <a:pt x="1524" y="1183"/>
                  </a:lnTo>
                  <a:lnTo>
                    <a:pt x="1654" y="1136"/>
                  </a:lnTo>
                  <a:cubicBezTo>
                    <a:pt x="1719" y="1118"/>
                    <a:pt x="1793" y="1090"/>
                    <a:pt x="1859" y="1080"/>
                  </a:cubicBezTo>
                  <a:cubicBezTo>
                    <a:pt x="1889" y="1077"/>
                    <a:pt x="1919" y="1074"/>
                    <a:pt x="1947" y="1074"/>
                  </a:cubicBezTo>
                  <a:cubicBezTo>
                    <a:pt x="1988" y="1074"/>
                    <a:pt x="2029" y="1079"/>
                    <a:pt x="2072" y="1090"/>
                  </a:cubicBezTo>
                  <a:cubicBezTo>
                    <a:pt x="2137" y="1118"/>
                    <a:pt x="2184" y="1164"/>
                    <a:pt x="2221" y="1220"/>
                  </a:cubicBezTo>
                  <a:cubicBezTo>
                    <a:pt x="2258" y="1275"/>
                    <a:pt x="2267" y="1350"/>
                    <a:pt x="2258" y="1415"/>
                  </a:cubicBezTo>
                  <a:cubicBezTo>
                    <a:pt x="2258" y="1489"/>
                    <a:pt x="2221" y="1554"/>
                    <a:pt x="2184" y="1610"/>
                  </a:cubicBezTo>
                  <a:cubicBezTo>
                    <a:pt x="2147" y="1675"/>
                    <a:pt x="2091" y="1731"/>
                    <a:pt x="2044" y="1777"/>
                  </a:cubicBezTo>
                  <a:lnTo>
                    <a:pt x="1868" y="1917"/>
                  </a:lnTo>
                  <a:cubicBezTo>
                    <a:pt x="1812" y="1963"/>
                    <a:pt x="1747" y="2000"/>
                    <a:pt x="1673" y="2028"/>
                  </a:cubicBezTo>
                  <a:cubicBezTo>
                    <a:pt x="1403" y="2167"/>
                    <a:pt x="1106" y="2251"/>
                    <a:pt x="799" y="2279"/>
                  </a:cubicBezTo>
                  <a:cubicBezTo>
                    <a:pt x="1106" y="2251"/>
                    <a:pt x="1403" y="2186"/>
                    <a:pt x="1682" y="2047"/>
                  </a:cubicBezTo>
                  <a:cubicBezTo>
                    <a:pt x="1756" y="2009"/>
                    <a:pt x="1821" y="1972"/>
                    <a:pt x="1886" y="1935"/>
                  </a:cubicBezTo>
                  <a:cubicBezTo>
                    <a:pt x="1951" y="1907"/>
                    <a:pt x="2007" y="1861"/>
                    <a:pt x="2072" y="1814"/>
                  </a:cubicBezTo>
                  <a:cubicBezTo>
                    <a:pt x="2156" y="1749"/>
                    <a:pt x="2212" y="1694"/>
                    <a:pt x="2258" y="1629"/>
                  </a:cubicBezTo>
                  <a:cubicBezTo>
                    <a:pt x="2304" y="1554"/>
                    <a:pt x="2323" y="1480"/>
                    <a:pt x="2342" y="1406"/>
                  </a:cubicBezTo>
                  <a:cubicBezTo>
                    <a:pt x="2351" y="1322"/>
                    <a:pt x="2342" y="1238"/>
                    <a:pt x="2295" y="1164"/>
                  </a:cubicBezTo>
                  <a:cubicBezTo>
                    <a:pt x="2258" y="1090"/>
                    <a:pt x="2184" y="1015"/>
                    <a:pt x="2109" y="997"/>
                  </a:cubicBezTo>
                  <a:cubicBezTo>
                    <a:pt x="2060" y="986"/>
                    <a:pt x="2011" y="981"/>
                    <a:pt x="1962" y="981"/>
                  </a:cubicBezTo>
                  <a:cubicBezTo>
                    <a:pt x="1928" y="981"/>
                    <a:pt x="1893" y="984"/>
                    <a:pt x="1859" y="987"/>
                  </a:cubicBezTo>
                  <a:cubicBezTo>
                    <a:pt x="1831" y="987"/>
                    <a:pt x="1793" y="997"/>
                    <a:pt x="1747" y="1006"/>
                  </a:cubicBezTo>
                  <a:cubicBezTo>
                    <a:pt x="1766" y="987"/>
                    <a:pt x="1784" y="960"/>
                    <a:pt x="1803" y="932"/>
                  </a:cubicBezTo>
                  <a:cubicBezTo>
                    <a:pt x="1840" y="867"/>
                    <a:pt x="1877" y="802"/>
                    <a:pt x="1896" y="718"/>
                  </a:cubicBezTo>
                  <a:cubicBezTo>
                    <a:pt x="1905" y="634"/>
                    <a:pt x="1905" y="569"/>
                    <a:pt x="1886" y="486"/>
                  </a:cubicBezTo>
                  <a:cubicBezTo>
                    <a:pt x="1859" y="421"/>
                    <a:pt x="1803" y="346"/>
                    <a:pt x="1719" y="309"/>
                  </a:cubicBezTo>
                  <a:cubicBezTo>
                    <a:pt x="1686" y="297"/>
                    <a:pt x="1650" y="292"/>
                    <a:pt x="1615" y="292"/>
                  </a:cubicBezTo>
                  <a:cubicBezTo>
                    <a:pt x="1571" y="292"/>
                    <a:pt x="1528" y="299"/>
                    <a:pt x="1487" y="309"/>
                  </a:cubicBezTo>
                  <a:cubicBezTo>
                    <a:pt x="1422" y="337"/>
                    <a:pt x="1348" y="384"/>
                    <a:pt x="1292" y="430"/>
                  </a:cubicBezTo>
                  <a:cubicBezTo>
                    <a:pt x="1208" y="495"/>
                    <a:pt x="1143" y="588"/>
                    <a:pt x="1060" y="662"/>
                  </a:cubicBezTo>
                  <a:cubicBezTo>
                    <a:pt x="1087" y="560"/>
                    <a:pt x="1097" y="467"/>
                    <a:pt x="1087" y="356"/>
                  </a:cubicBezTo>
                  <a:cubicBezTo>
                    <a:pt x="1069" y="291"/>
                    <a:pt x="1050" y="216"/>
                    <a:pt x="1013" y="161"/>
                  </a:cubicBezTo>
                  <a:cubicBezTo>
                    <a:pt x="976" y="105"/>
                    <a:pt x="920" y="40"/>
                    <a:pt x="855" y="21"/>
                  </a:cubicBezTo>
                  <a:cubicBezTo>
                    <a:pt x="818" y="7"/>
                    <a:pt x="783" y="0"/>
                    <a:pt x="748" y="0"/>
                  </a:cubicBezTo>
                  <a:close/>
                  <a:moveTo>
                    <a:pt x="131" y="2232"/>
                  </a:moveTo>
                  <a:lnTo>
                    <a:pt x="131" y="2232"/>
                  </a:lnTo>
                  <a:cubicBezTo>
                    <a:pt x="196" y="2260"/>
                    <a:pt x="270" y="2288"/>
                    <a:pt x="353" y="2288"/>
                  </a:cubicBezTo>
                  <a:cubicBezTo>
                    <a:pt x="279" y="2279"/>
                    <a:pt x="196" y="2260"/>
                    <a:pt x="131" y="223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50"/>
            <p:cNvSpPr/>
            <p:nvPr/>
          </p:nvSpPr>
          <p:spPr>
            <a:xfrm>
              <a:off x="4767400" y="2963875"/>
              <a:ext cx="23025" cy="35100"/>
            </a:xfrm>
            <a:custGeom>
              <a:rect b="b" l="l" r="r" t="t"/>
              <a:pathLst>
                <a:path extrusionOk="0" h="1404" w="921">
                  <a:moveTo>
                    <a:pt x="921" y="0"/>
                  </a:moveTo>
                  <a:cubicBezTo>
                    <a:pt x="846" y="112"/>
                    <a:pt x="772" y="232"/>
                    <a:pt x="688" y="335"/>
                  </a:cubicBezTo>
                  <a:lnTo>
                    <a:pt x="466" y="697"/>
                  </a:lnTo>
                  <a:lnTo>
                    <a:pt x="243" y="1059"/>
                  </a:lnTo>
                  <a:cubicBezTo>
                    <a:pt x="215" y="1115"/>
                    <a:pt x="168" y="1171"/>
                    <a:pt x="131" y="1227"/>
                  </a:cubicBezTo>
                  <a:cubicBezTo>
                    <a:pt x="85" y="1292"/>
                    <a:pt x="47" y="1347"/>
                    <a:pt x="1" y="1403"/>
                  </a:cubicBezTo>
                  <a:cubicBezTo>
                    <a:pt x="103" y="1310"/>
                    <a:pt x="187" y="1199"/>
                    <a:pt x="270" y="1078"/>
                  </a:cubicBezTo>
                  <a:cubicBezTo>
                    <a:pt x="354" y="966"/>
                    <a:pt x="428" y="846"/>
                    <a:pt x="503" y="734"/>
                  </a:cubicBezTo>
                  <a:cubicBezTo>
                    <a:pt x="586" y="613"/>
                    <a:pt x="651" y="502"/>
                    <a:pt x="726" y="372"/>
                  </a:cubicBezTo>
                  <a:cubicBezTo>
                    <a:pt x="791" y="242"/>
                    <a:pt x="865" y="130"/>
                    <a:pt x="9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50"/>
            <p:cNvSpPr/>
            <p:nvPr/>
          </p:nvSpPr>
          <p:spPr>
            <a:xfrm>
              <a:off x="4768800" y="2972450"/>
              <a:ext cx="37650" cy="27675"/>
            </a:xfrm>
            <a:custGeom>
              <a:rect b="b" l="l" r="r" t="t"/>
              <a:pathLst>
                <a:path extrusionOk="0" h="1107" w="1506">
                  <a:moveTo>
                    <a:pt x="1506" y="1"/>
                  </a:moveTo>
                  <a:lnTo>
                    <a:pt x="1506" y="1"/>
                  </a:lnTo>
                  <a:cubicBezTo>
                    <a:pt x="1366" y="85"/>
                    <a:pt x="1236" y="177"/>
                    <a:pt x="1116" y="261"/>
                  </a:cubicBezTo>
                  <a:cubicBezTo>
                    <a:pt x="995" y="345"/>
                    <a:pt x="865" y="438"/>
                    <a:pt x="735" y="531"/>
                  </a:cubicBezTo>
                  <a:cubicBezTo>
                    <a:pt x="605" y="614"/>
                    <a:pt x="493" y="716"/>
                    <a:pt x="363" y="809"/>
                  </a:cubicBezTo>
                  <a:cubicBezTo>
                    <a:pt x="233" y="902"/>
                    <a:pt x="112" y="995"/>
                    <a:pt x="1" y="1107"/>
                  </a:cubicBezTo>
                  <a:cubicBezTo>
                    <a:pt x="66" y="1060"/>
                    <a:pt x="131" y="1014"/>
                    <a:pt x="187" y="967"/>
                  </a:cubicBezTo>
                  <a:cubicBezTo>
                    <a:pt x="252" y="921"/>
                    <a:pt x="317" y="874"/>
                    <a:pt x="372" y="828"/>
                  </a:cubicBezTo>
                  <a:lnTo>
                    <a:pt x="763" y="558"/>
                  </a:lnTo>
                  <a:lnTo>
                    <a:pt x="1134" y="280"/>
                  </a:lnTo>
                  <a:cubicBezTo>
                    <a:pt x="1255" y="187"/>
                    <a:pt x="1376" y="94"/>
                    <a:pt x="15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50"/>
            <p:cNvSpPr/>
            <p:nvPr/>
          </p:nvSpPr>
          <p:spPr>
            <a:xfrm>
              <a:off x="4777625" y="2978025"/>
              <a:ext cx="6300" cy="9800"/>
            </a:xfrm>
            <a:custGeom>
              <a:rect b="b" l="l" r="r" t="t"/>
              <a:pathLst>
                <a:path extrusionOk="0" h="392" w="252">
                  <a:moveTo>
                    <a:pt x="252" y="1"/>
                  </a:moveTo>
                  <a:lnTo>
                    <a:pt x="252" y="1"/>
                  </a:lnTo>
                  <a:cubicBezTo>
                    <a:pt x="205" y="75"/>
                    <a:pt x="159" y="131"/>
                    <a:pt x="112" y="187"/>
                  </a:cubicBezTo>
                  <a:cubicBezTo>
                    <a:pt x="94" y="224"/>
                    <a:pt x="84" y="261"/>
                    <a:pt x="57" y="289"/>
                  </a:cubicBezTo>
                  <a:cubicBezTo>
                    <a:pt x="38" y="326"/>
                    <a:pt x="19" y="363"/>
                    <a:pt x="1" y="391"/>
                  </a:cubicBezTo>
                  <a:cubicBezTo>
                    <a:pt x="38" y="363"/>
                    <a:pt x="57" y="335"/>
                    <a:pt x="84" y="308"/>
                  </a:cubicBezTo>
                  <a:cubicBezTo>
                    <a:pt x="103" y="280"/>
                    <a:pt x="131" y="243"/>
                    <a:pt x="149" y="215"/>
                  </a:cubicBezTo>
                  <a:cubicBezTo>
                    <a:pt x="187" y="150"/>
                    <a:pt x="233" y="85"/>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50"/>
            <p:cNvSpPr/>
            <p:nvPr/>
          </p:nvSpPr>
          <p:spPr>
            <a:xfrm>
              <a:off x="4783900" y="2974775"/>
              <a:ext cx="3275" cy="7000"/>
            </a:xfrm>
            <a:custGeom>
              <a:rect b="b" l="l" r="r" t="t"/>
              <a:pathLst>
                <a:path extrusionOk="0" h="280" w="131">
                  <a:moveTo>
                    <a:pt x="131" y="1"/>
                  </a:moveTo>
                  <a:lnTo>
                    <a:pt x="131" y="1"/>
                  </a:lnTo>
                  <a:cubicBezTo>
                    <a:pt x="94" y="38"/>
                    <a:pt x="75" y="84"/>
                    <a:pt x="47" y="140"/>
                  </a:cubicBezTo>
                  <a:cubicBezTo>
                    <a:pt x="47" y="168"/>
                    <a:pt x="38" y="187"/>
                    <a:pt x="28" y="215"/>
                  </a:cubicBezTo>
                  <a:cubicBezTo>
                    <a:pt x="28" y="233"/>
                    <a:pt x="19" y="261"/>
                    <a:pt x="1" y="280"/>
                  </a:cubicBezTo>
                  <a:cubicBezTo>
                    <a:pt x="28" y="270"/>
                    <a:pt x="47" y="252"/>
                    <a:pt x="66" y="224"/>
                  </a:cubicBezTo>
                  <a:lnTo>
                    <a:pt x="94" y="159"/>
                  </a:lnTo>
                  <a:cubicBezTo>
                    <a:pt x="121" y="112"/>
                    <a:pt x="131" y="47"/>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50"/>
            <p:cNvSpPr/>
            <p:nvPr/>
          </p:nvSpPr>
          <p:spPr>
            <a:xfrm>
              <a:off x="4783200" y="2976650"/>
              <a:ext cx="7225" cy="8375"/>
            </a:xfrm>
            <a:custGeom>
              <a:rect b="b" l="l" r="r" t="t"/>
              <a:pathLst>
                <a:path extrusionOk="0" h="335" w="289">
                  <a:moveTo>
                    <a:pt x="289" y="0"/>
                  </a:moveTo>
                  <a:lnTo>
                    <a:pt x="289" y="0"/>
                  </a:lnTo>
                  <a:cubicBezTo>
                    <a:pt x="233" y="47"/>
                    <a:pt x="187" y="102"/>
                    <a:pt x="122" y="149"/>
                  </a:cubicBezTo>
                  <a:cubicBezTo>
                    <a:pt x="75" y="205"/>
                    <a:pt x="47" y="279"/>
                    <a:pt x="1" y="335"/>
                  </a:cubicBezTo>
                  <a:cubicBezTo>
                    <a:pt x="29" y="316"/>
                    <a:pt x="66" y="288"/>
                    <a:pt x="94" y="270"/>
                  </a:cubicBezTo>
                  <a:cubicBezTo>
                    <a:pt x="112" y="242"/>
                    <a:pt x="140" y="205"/>
                    <a:pt x="159" y="186"/>
                  </a:cubicBezTo>
                  <a:cubicBezTo>
                    <a:pt x="205" y="130"/>
                    <a:pt x="252" y="65"/>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50"/>
            <p:cNvSpPr/>
            <p:nvPr/>
          </p:nvSpPr>
          <p:spPr>
            <a:xfrm>
              <a:off x="4775300" y="2988025"/>
              <a:ext cx="5150" cy="4675"/>
            </a:xfrm>
            <a:custGeom>
              <a:rect b="b" l="l" r="r" t="t"/>
              <a:pathLst>
                <a:path extrusionOk="0" h="187" w="206">
                  <a:moveTo>
                    <a:pt x="205" y="0"/>
                  </a:moveTo>
                  <a:lnTo>
                    <a:pt x="205" y="0"/>
                  </a:lnTo>
                  <a:cubicBezTo>
                    <a:pt x="159" y="19"/>
                    <a:pt x="131" y="47"/>
                    <a:pt x="94" y="75"/>
                  </a:cubicBezTo>
                  <a:cubicBezTo>
                    <a:pt x="57" y="103"/>
                    <a:pt x="19" y="140"/>
                    <a:pt x="1" y="186"/>
                  </a:cubicBezTo>
                  <a:cubicBezTo>
                    <a:pt x="47" y="158"/>
                    <a:pt x="84" y="140"/>
                    <a:pt x="112" y="103"/>
                  </a:cubicBezTo>
                  <a:cubicBezTo>
                    <a:pt x="150" y="75"/>
                    <a:pt x="187"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50"/>
            <p:cNvSpPr/>
            <p:nvPr/>
          </p:nvSpPr>
          <p:spPr>
            <a:xfrm>
              <a:off x="4803650" y="2960850"/>
              <a:ext cx="5125" cy="9325"/>
            </a:xfrm>
            <a:custGeom>
              <a:rect b="b" l="l" r="r" t="t"/>
              <a:pathLst>
                <a:path extrusionOk="0" h="373" w="205">
                  <a:moveTo>
                    <a:pt x="205" y="0"/>
                  </a:moveTo>
                  <a:lnTo>
                    <a:pt x="205" y="0"/>
                  </a:lnTo>
                  <a:cubicBezTo>
                    <a:pt x="168" y="65"/>
                    <a:pt x="130" y="130"/>
                    <a:pt x="93" y="186"/>
                  </a:cubicBezTo>
                  <a:cubicBezTo>
                    <a:pt x="84" y="223"/>
                    <a:pt x="65" y="251"/>
                    <a:pt x="47" y="279"/>
                  </a:cubicBezTo>
                  <a:cubicBezTo>
                    <a:pt x="38" y="316"/>
                    <a:pt x="19" y="344"/>
                    <a:pt x="0" y="372"/>
                  </a:cubicBezTo>
                  <a:cubicBezTo>
                    <a:pt x="28" y="353"/>
                    <a:pt x="47" y="316"/>
                    <a:pt x="75" y="298"/>
                  </a:cubicBezTo>
                  <a:cubicBezTo>
                    <a:pt x="93" y="261"/>
                    <a:pt x="121" y="233"/>
                    <a:pt x="130" y="205"/>
                  </a:cubicBezTo>
                  <a:cubicBezTo>
                    <a:pt x="158" y="140"/>
                    <a:pt x="186" y="7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50"/>
            <p:cNvSpPr/>
            <p:nvPr/>
          </p:nvSpPr>
          <p:spPr>
            <a:xfrm>
              <a:off x="4800625" y="2966425"/>
              <a:ext cx="3500" cy="6050"/>
            </a:xfrm>
            <a:custGeom>
              <a:rect b="b" l="l" r="r" t="t"/>
              <a:pathLst>
                <a:path extrusionOk="0" h="242" w="140">
                  <a:moveTo>
                    <a:pt x="140" y="0"/>
                  </a:moveTo>
                  <a:cubicBezTo>
                    <a:pt x="103" y="38"/>
                    <a:pt x="75" y="84"/>
                    <a:pt x="66" y="121"/>
                  </a:cubicBezTo>
                  <a:cubicBezTo>
                    <a:pt x="47" y="168"/>
                    <a:pt x="19" y="196"/>
                    <a:pt x="1" y="242"/>
                  </a:cubicBezTo>
                  <a:cubicBezTo>
                    <a:pt x="19" y="233"/>
                    <a:pt x="47" y="223"/>
                    <a:pt x="56" y="196"/>
                  </a:cubicBezTo>
                  <a:cubicBezTo>
                    <a:pt x="75" y="186"/>
                    <a:pt x="93" y="168"/>
                    <a:pt x="103" y="140"/>
                  </a:cubicBezTo>
                  <a:cubicBezTo>
                    <a:pt x="112" y="121"/>
                    <a:pt x="112" y="93"/>
                    <a:pt x="121" y="75"/>
                  </a:cubicBezTo>
                  <a:cubicBezTo>
                    <a:pt x="121" y="47"/>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50"/>
            <p:cNvSpPr/>
            <p:nvPr/>
          </p:nvSpPr>
          <p:spPr>
            <a:xfrm>
              <a:off x="4805500" y="2959000"/>
              <a:ext cx="1650" cy="3975"/>
            </a:xfrm>
            <a:custGeom>
              <a:rect b="b" l="l" r="r" t="t"/>
              <a:pathLst>
                <a:path extrusionOk="0" h="159" w="66">
                  <a:moveTo>
                    <a:pt x="56" y="0"/>
                  </a:moveTo>
                  <a:cubicBezTo>
                    <a:pt x="38" y="28"/>
                    <a:pt x="19" y="56"/>
                    <a:pt x="19" y="74"/>
                  </a:cubicBezTo>
                  <a:cubicBezTo>
                    <a:pt x="19" y="93"/>
                    <a:pt x="10" y="102"/>
                    <a:pt x="10" y="112"/>
                  </a:cubicBezTo>
                  <a:cubicBezTo>
                    <a:pt x="1" y="121"/>
                    <a:pt x="1" y="149"/>
                    <a:pt x="1" y="158"/>
                  </a:cubicBezTo>
                  <a:cubicBezTo>
                    <a:pt x="38" y="149"/>
                    <a:pt x="47" y="112"/>
                    <a:pt x="56" y="93"/>
                  </a:cubicBezTo>
                  <a:cubicBezTo>
                    <a:pt x="66" y="74"/>
                    <a:pt x="66" y="56"/>
                    <a:pt x="66" y="47"/>
                  </a:cubicBezTo>
                  <a:cubicBezTo>
                    <a:pt x="66" y="28"/>
                    <a:pt x="66" y="9"/>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50"/>
            <p:cNvSpPr/>
            <p:nvPr/>
          </p:nvSpPr>
          <p:spPr>
            <a:xfrm>
              <a:off x="4816200" y="2977575"/>
              <a:ext cx="4200" cy="8375"/>
            </a:xfrm>
            <a:custGeom>
              <a:rect b="b" l="l" r="r" t="t"/>
              <a:pathLst>
                <a:path extrusionOk="0" h="335" w="168">
                  <a:moveTo>
                    <a:pt x="130" y="0"/>
                  </a:moveTo>
                  <a:lnTo>
                    <a:pt x="130" y="0"/>
                  </a:lnTo>
                  <a:cubicBezTo>
                    <a:pt x="149" y="65"/>
                    <a:pt x="139" y="121"/>
                    <a:pt x="121" y="186"/>
                  </a:cubicBezTo>
                  <a:cubicBezTo>
                    <a:pt x="102" y="205"/>
                    <a:pt x="93" y="242"/>
                    <a:pt x="74" y="261"/>
                  </a:cubicBezTo>
                  <a:lnTo>
                    <a:pt x="37" y="298"/>
                  </a:lnTo>
                  <a:lnTo>
                    <a:pt x="0" y="335"/>
                  </a:lnTo>
                  <a:cubicBezTo>
                    <a:pt x="9" y="335"/>
                    <a:pt x="37" y="326"/>
                    <a:pt x="47" y="307"/>
                  </a:cubicBezTo>
                  <a:lnTo>
                    <a:pt x="84" y="279"/>
                  </a:lnTo>
                  <a:cubicBezTo>
                    <a:pt x="102" y="251"/>
                    <a:pt x="130" y="223"/>
                    <a:pt x="139" y="195"/>
                  </a:cubicBezTo>
                  <a:cubicBezTo>
                    <a:pt x="167" y="158"/>
                    <a:pt x="167" y="121"/>
                    <a:pt x="167" y="93"/>
                  </a:cubicBezTo>
                  <a:cubicBezTo>
                    <a:pt x="167" y="56"/>
                    <a:pt x="149" y="19"/>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50"/>
            <p:cNvSpPr/>
            <p:nvPr/>
          </p:nvSpPr>
          <p:spPr>
            <a:xfrm>
              <a:off x="4810375" y="2982675"/>
              <a:ext cx="7000" cy="6075"/>
            </a:xfrm>
            <a:custGeom>
              <a:rect b="b" l="l" r="r" t="t"/>
              <a:pathLst>
                <a:path extrusionOk="0" h="243" w="280">
                  <a:moveTo>
                    <a:pt x="279" y="1"/>
                  </a:moveTo>
                  <a:cubicBezTo>
                    <a:pt x="261" y="29"/>
                    <a:pt x="233" y="38"/>
                    <a:pt x="214" y="66"/>
                  </a:cubicBezTo>
                  <a:cubicBezTo>
                    <a:pt x="187" y="84"/>
                    <a:pt x="168" y="103"/>
                    <a:pt x="140" y="131"/>
                  </a:cubicBezTo>
                  <a:lnTo>
                    <a:pt x="75" y="187"/>
                  </a:lnTo>
                  <a:cubicBezTo>
                    <a:pt x="47" y="205"/>
                    <a:pt x="29" y="224"/>
                    <a:pt x="1" y="242"/>
                  </a:cubicBezTo>
                  <a:cubicBezTo>
                    <a:pt x="38" y="242"/>
                    <a:pt x="75" y="224"/>
                    <a:pt x="94" y="205"/>
                  </a:cubicBezTo>
                  <a:cubicBezTo>
                    <a:pt x="122" y="196"/>
                    <a:pt x="140" y="177"/>
                    <a:pt x="168" y="149"/>
                  </a:cubicBezTo>
                  <a:cubicBezTo>
                    <a:pt x="214" y="103"/>
                    <a:pt x="242" y="57"/>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50"/>
            <p:cNvSpPr/>
            <p:nvPr/>
          </p:nvSpPr>
          <p:spPr>
            <a:xfrm>
              <a:off x="4807600" y="2988725"/>
              <a:ext cx="7225" cy="3975"/>
            </a:xfrm>
            <a:custGeom>
              <a:rect b="b" l="l" r="r" t="t"/>
              <a:pathLst>
                <a:path extrusionOk="0" h="159" w="289">
                  <a:moveTo>
                    <a:pt x="288" y="0"/>
                  </a:moveTo>
                  <a:cubicBezTo>
                    <a:pt x="233" y="28"/>
                    <a:pt x="186" y="47"/>
                    <a:pt x="140" y="75"/>
                  </a:cubicBezTo>
                  <a:cubicBezTo>
                    <a:pt x="93" y="93"/>
                    <a:pt x="47" y="130"/>
                    <a:pt x="0" y="158"/>
                  </a:cubicBezTo>
                  <a:cubicBezTo>
                    <a:pt x="19" y="158"/>
                    <a:pt x="56" y="158"/>
                    <a:pt x="75" y="140"/>
                  </a:cubicBezTo>
                  <a:cubicBezTo>
                    <a:pt x="112" y="130"/>
                    <a:pt x="140" y="121"/>
                    <a:pt x="158" y="112"/>
                  </a:cubicBezTo>
                  <a:cubicBezTo>
                    <a:pt x="186" y="93"/>
                    <a:pt x="205" y="84"/>
                    <a:pt x="233" y="65"/>
                  </a:cubicBezTo>
                  <a:cubicBezTo>
                    <a:pt x="251" y="47"/>
                    <a:pt x="279" y="28"/>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50"/>
            <p:cNvSpPr/>
            <p:nvPr/>
          </p:nvSpPr>
          <p:spPr>
            <a:xfrm>
              <a:off x="4812250" y="2981525"/>
              <a:ext cx="3975" cy="4200"/>
            </a:xfrm>
            <a:custGeom>
              <a:rect b="b" l="l" r="r" t="t"/>
              <a:pathLst>
                <a:path extrusionOk="0" h="168" w="159">
                  <a:moveTo>
                    <a:pt x="158" y="0"/>
                  </a:moveTo>
                  <a:lnTo>
                    <a:pt x="158" y="0"/>
                  </a:lnTo>
                  <a:cubicBezTo>
                    <a:pt x="121" y="28"/>
                    <a:pt x="93" y="47"/>
                    <a:pt x="74" y="84"/>
                  </a:cubicBezTo>
                  <a:cubicBezTo>
                    <a:pt x="47" y="103"/>
                    <a:pt x="19" y="130"/>
                    <a:pt x="0" y="168"/>
                  </a:cubicBezTo>
                  <a:cubicBezTo>
                    <a:pt x="47" y="149"/>
                    <a:pt x="74" y="130"/>
                    <a:pt x="102" y="103"/>
                  </a:cubicBezTo>
                  <a:cubicBezTo>
                    <a:pt x="112" y="93"/>
                    <a:pt x="121" y="84"/>
                    <a:pt x="139" y="56"/>
                  </a:cubicBezTo>
                  <a:cubicBezTo>
                    <a:pt x="149" y="37"/>
                    <a:pt x="158"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50"/>
            <p:cNvSpPr/>
            <p:nvPr/>
          </p:nvSpPr>
          <p:spPr>
            <a:xfrm>
              <a:off x="4772975" y="3000100"/>
              <a:ext cx="8625" cy="1425"/>
            </a:xfrm>
            <a:custGeom>
              <a:rect b="b" l="l" r="r" t="t"/>
              <a:pathLst>
                <a:path extrusionOk="0" h="57" w="345">
                  <a:moveTo>
                    <a:pt x="1" y="1"/>
                  </a:moveTo>
                  <a:cubicBezTo>
                    <a:pt x="20" y="10"/>
                    <a:pt x="57" y="28"/>
                    <a:pt x="94" y="47"/>
                  </a:cubicBezTo>
                  <a:cubicBezTo>
                    <a:pt x="112" y="47"/>
                    <a:pt x="140" y="56"/>
                    <a:pt x="177" y="56"/>
                  </a:cubicBezTo>
                  <a:cubicBezTo>
                    <a:pt x="233" y="56"/>
                    <a:pt x="289" y="47"/>
                    <a:pt x="345" y="28"/>
                  </a:cubicBezTo>
                  <a:cubicBezTo>
                    <a:pt x="280" y="28"/>
                    <a:pt x="233" y="10"/>
                    <a:pt x="177" y="10"/>
                  </a:cubicBezTo>
                  <a:cubicBezTo>
                    <a:pt x="112" y="1"/>
                    <a:pt x="5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50"/>
            <p:cNvSpPr/>
            <p:nvPr/>
          </p:nvSpPr>
          <p:spPr>
            <a:xfrm>
              <a:off x="4776250" y="2998000"/>
              <a:ext cx="6275" cy="1200"/>
            </a:xfrm>
            <a:custGeom>
              <a:rect b="b" l="l" r="r" t="t"/>
              <a:pathLst>
                <a:path extrusionOk="0" h="48" w="251">
                  <a:moveTo>
                    <a:pt x="121" y="1"/>
                  </a:moveTo>
                  <a:cubicBezTo>
                    <a:pt x="74" y="20"/>
                    <a:pt x="46" y="20"/>
                    <a:pt x="0" y="20"/>
                  </a:cubicBezTo>
                  <a:cubicBezTo>
                    <a:pt x="9" y="29"/>
                    <a:pt x="28" y="38"/>
                    <a:pt x="56" y="47"/>
                  </a:cubicBezTo>
                  <a:lnTo>
                    <a:pt x="121" y="47"/>
                  </a:lnTo>
                  <a:cubicBezTo>
                    <a:pt x="167" y="38"/>
                    <a:pt x="214" y="29"/>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50"/>
            <p:cNvSpPr/>
            <p:nvPr/>
          </p:nvSpPr>
          <p:spPr>
            <a:xfrm>
              <a:off x="4778800" y="2992675"/>
              <a:ext cx="5600" cy="3500"/>
            </a:xfrm>
            <a:custGeom>
              <a:rect b="b" l="l" r="r" t="t"/>
              <a:pathLst>
                <a:path extrusionOk="0" h="140" w="224">
                  <a:moveTo>
                    <a:pt x="223" y="0"/>
                  </a:moveTo>
                  <a:lnTo>
                    <a:pt x="223" y="0"/>
                  </a:lnTo>
                  <a:cubicBezTo>
                    <a:pt x="186" y="10"/>
                    <a:pt x="140" y="28"/>
                    <a:pt x="102" y="56"/>
                  </a:cubicBezTo>
                  <a:cubicBezTo>
                    <a:pt x="65" y="75"/>
                    <a:pt x="37" y="102"/>
                    <a:pt x="0" y="140"/>
                  </a:cubicBezTo>
                  <a:cubicBezTo>
                    <a:pt x="47" y="140"/>
                    <a:pt x="84" y="112"/>
                    <a:pt x="112" y="75"/>
                  </a:cubicBezTo>
                  <a:cubicBezTo>
                    <a:pt x="140" y="65"/>
                    <a:pt x="158" y="56"/>
                    <a:pt x="177" y="37"/>
                  </a:cubicBezTo>
                  <a:cubicBezTo>
                    <a:pt x="195" y="28"/>
                    <a:pt x="205"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50"/>
            <p:cNvSpPr/>
            <p:nvPr/>
          </p:nvSpPr>
          <p:spPr>
            <a:xfrm>
              <a:off x="4782500" y="2994800"/>
              <a:ext cx="5600" cy="1850"/>
            </a:xfrm>
            <a:custGeom>
              <a:rect b="b" l="l" r="r" t="t"/>
              <a:pathLst>
                <a:path extrusionOk="0" h="74" w="224">
                  <a:moveTo>
                    <a:pt x="183" y="0"/>
                  </a:moveTo>
                  <a:cubicBezTo>
                    <a:pt x="154" y="0"/>
                    <a:pt x="129" y="11"/>
                    <a:pt x="103" y="17"/>
                  </a:cubicBezTo>
                  <a:cubicBezTo>
                    <a:pt x="75" y="27"/>
                    <a:pt x="38" y="55"/>
                    <a:pt x="1" y="73"/>
                  </a:cubicBezTo>
                  <a:cubicBezTo>
                    <a:pt x="38" y="73"/>
                    <a:pt x="84" y="64"/>
                    <a:pt x="122" y="64"/>
                  </a:cubicBezTo>
                  <a:cubicBezTo>
                    <a:pt x="150" y="55"/>
                    <a:pt x="187" y="27"/>
                    <a:pt x="224" y="8"/>
                  </a:cubicBezTo>
                  <a:cubicBezTo>
                    <a:pt x="209" y="2"/>
                    <a:pt x="196" y="0"/>
                    <a:pt x="1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50"/>
            <p:cNvSpPr/>
            <p:nvPr/>
          </p:nvSpPr>
          <p:spPr>
            <a:xfrm>
              <a:off x="4784600" y="2998000"/>
              <a:ext cx="7225" cy="2125"/>
            </a:xfrm>
            <a:custGeom>
              <a:rect b="b" l="l" r="r" t="t"/>
              <a:pathLst>
                <a:path extrusionOk="0" h="85" w="289">
                  <a:moveTo>
                    <a:pt x="289" y="1"/>
                  </a:moveTo>
                  <a:cubicBezTo>
                    <a:pt x="233" y="1"/>
                    <a:pt x="186" y="20"/>
                    <a:pt x="140" y="29"/>
                  </a:cubicBezTo>
                  <a:cubicBezTo>
                    <a:pt x="93" y="38"/>
                    <a:pt x="47" y="57"/>
                    <a:pt x="0" y="85"/>
                  </a:cubicBezTo>
                  <a:cubicBezTo>
                    <a:pt x="47" y="85"/>
                    <a:pt x="93" y="75"/>
                    <a:pt x="149" y="57"/>
                  </a:cubicBezTo>
                  <a:cubicBezTo>
                    <a:pt x="196" y="47"/>
                    <a:pt x="242" y="38"/>
                    <a:pt x="2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50"/>
            <p:cNvSpPr/>
            <p:nvPr/>
          </p:nvSpPr>
          <p:spPr>
            <a:xfrm>
              <a:off x="4775550" y="2947850"/>
              <a:ext cx="6750" cy="6750"/>
            </a:xfrm>
            <a:custGeom>
              <a:rect b="b" l="l" r="r" t="t"/>
              <a:pathLst>
                <a:path extrusionOk="0" h="270" w="270">
                  <a:moveTo>
                    <a:pt x="270" y="0"/>
                  </a:moveTo>
                  <a:lnTo>
                    <a:pt x="270" y="0"/>
                  </a:lnTo>
                  <a:cubicBezTo>
                    <a:pt x="232" y="9"/>
                    <a:pt x="195" y="28"/>
                    <a:pt x="177" y="37"/>
                  </a:cubicBezTo>
                  <a:cubicBezTo>
                    <a:pt x="140" y="47"/>
                    <a:pt x="121" y="74"/>
                    <a:pt x="93" y="93"/>
                  </a:cubicBezTo>
                  <a:cubicBezTo>
                    <a:pt x="47" y="139"/>
                    <a:pt x="9" y="195"/>
                    <a:pt x="0" y="270"/>
                  </a:cubicBezTo>
                  <a:cubicBezTo>
                    <a:pt x="28" y="242"/>
                    <a:pt x="37" y="223"/>
                    <a:pt x="56" y="195"/>
                  </a:cubicBezTo>
                  <a:lnTo>
                    <a:pt x="130" y="130"/>
                  </a:lnTo>
                  <a:cubicBezTo>
                    <a:pt x="177" y="84"/>
                    <a:pt x="223" y="47"/>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50"/>
            <p:cNvSpPr/>
            <p:nvPr/>
          </p:nvSpPr>
          <p:spPr>
            <a:xfrm>
              <a:off x="4775775" y="2951325"/>
              <a:ext cx="4675" cy="6750"/>
            </a:xfrm>
            <a:custGeom>
              <a:rect b="b" l="l" r="r" t="t"/>
              <a:pathLst>
                <a:path extrusionOk="0" h="270" w="187">
                  <a:moveTo>
                    <a:pt x="186" y="0"/>
                  </a:moveTo>
                  <a:lnTo>
                    <a:pt x="186" y="0"/>
                  </a:lnTo>
                  <a:cubicBezTo>
                    <a:pt x="158" y="10"/>
                    <a:pt x="131" y="28"/>
                    <a:pt x="121" y="56"/>
                  </a:cubicBezTo>
                  <a:cubicBezTo>
                    <a:pt x="93" y="75"/>
                    <a:pt x="84" y="93"/>
                    <a:pt x="65" y="121"/>
                  </a:cubicBezTo>
                  <a:cubicBezTo>
                    <a:pt x="28" y="149"/>
                    <a:pt x="0" y="214"/>
                    <a:pt x="0" y="270"/>
                  </a:cubicBezTo>
                  <a:lnTo>
                    <a:pt x="47" y="196"/>
                  </a:lnTo>
                  <a:cubicBezTo>
                    <a:pt x="65" y="177"/>
                    <a:pt x="84" y="149"/>
                    <a:pt x="93" y="131"/>
                  </a:cubicBezTo>
                  <a:cubicBezTo>
                    <a:pt x="121" y="93"/>
                    <a:pt x="15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50"/>
            <p:cNvSpPr/>
            <p:nvPr/>
          </p:nvSpPr>
          <p:spPr>
            <a:xfrm>
              <a:off x="4775075" y="2956200"/>
              <a:ext cx="3975" cy="7700"/>
            </a:xfrm>
            <a:custGeom>
              <a:rect b="b" l="l" r="r" t="t"/>
              <a:pathLst>
                <a:path extrusionOk="0" h="308" w="159">
                  <a:moveTo>
                    <a:pt x="159" y="1"/>
                  </a:moveTo>
                  <a:lnTo>
                    <a:pt x="159" y="1"/>
                  </a:lnTo>
                  <a:cubicBezTo>
                    <a:pt x="121" y="38"/>
                    <a:pt x="93" y="84"/>
                    <a:pt x="38" y="131"/>
                  </a:cubicBezTo>
                  <a:cubicBezTo>
                    <a:pt x="28" y="159"/>
                    <a:pt x="19" y="186"/>
                    <a:pt x="10" y="214"/>
                  </a:cubicBezTo>
                  <a:cubicBezTo>
                    <a:pt x="10" y="251"/>
                    <a:pt x="1" y="270"/>
                    <a:pt x="1" y="307"/>
                  </a:cubicBezTo>
                  <a:lnTo>
                    <a:pt x="47" y="233"/>
                  </a:lnTo>
                  <a:cubicBezTo>
                    <a:pt x="66" y="214"/>
                    <a:pt x="75" y="186"/>
                    <a:pt x="93" y="168"/>
                  </a:cubicBezTo>
                  <a:cubicBezTo>
                    <a:pt x="112" y="112"/>
                    <a:pt x="140" y="66"/>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50"/>
            <p:cNvSpPr/>
            <p:nvPr/>
          </p:nvSpPr>
          <p:spPr>
            <a:xfrm>
              <a:off x="4770675" y="2960375"/>
              <a:ext cx="2575" cy="8400"/>
            </a:xfrm>
            <a:custGeom>
              <a:rect b="b" l="l" r="r" t="t"/>
              <a:pathLst>
                <a:path extrusionOk="0" h="336" w="103">
                  <a:moveTo>
                    <a:pt x="102" y="1"/>
                  </a:moveTo>
                  <a:lnTo>
                    <a:pt x="102" y="1"/>
                  </a:lnTo>
                  <a:cubicBezTo>
                    <a:pt x="65" y="47"/>
                    <a:pt x="47" y="103"/>
                    <a:pt x="37" y="149"/>
                  </a:cubicBezTo>
                  <a:cubicBezTo>
                    <a:pt x="19" y="187"/>
                    <a:pt x="9" y="205"/>
                    <a:pt x="9" y="242"/>
                  </a:cubicBezTo>
                  <a:cubicBezTo>
                    <a:pt x="9" y="280"/>
                    <a:pt x="0" y="298"/>
                    <a:pt x="9" y="335"/>
                  </a:cubicBezTo>
                  <a:lnTo>
                    <a:pt x="47" y="252"/>
                  </a:lnTo>
                  <a:cubicBezTo>
                    <a:pt x="47" y="233"/>
                    <a:pt x="56" y="196"/>
                    <a:pt x="65" y="177"/>
                  </a:cubicBezTo>
                  <a:lnTo>
                    <a:pt x="102"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50"/>
            <p:cNvSpPr/>
            <p:nvPr/>
          </p:nvSpPr>
          <p:spPr>
            <a:xfrm>
              <a:off x="4769725" y="2967575"/>
              <a:ext cx="3750" cy="8400"/>
            </a:xfrm>
            <a:custGeom>
              <a:rect b="b" l="l" r="r" t="t"/>
              <a:pathLst>
                <a:path extrusionOk="0" h="336" w="150">
                  <a:moveTo>
                    <a:pt x="150" y="1"/>
                  </a:moveTo>
                  <a:cubicBezTo>
                    <a:pt x="103" y="47"/>
                    <a:pt x="75" y="103"/>
                    <a:pt x="57" y="150"/>
                  </a:cubicBezTo>
                  <a:cubicBezTo>
                    <a:pt x="47" y="187"/>
                    <a:pt x="38" y="215"/>
                    <a:pt x="29" y="242"/>
                  </a:cubicBezTo>
                  <a:cubicBezTo>
                    <a:pt x="10" y="270"/>
                    <a:pt x="1" y="307"/>
                    <a:pt x="10" y="335"/>
                  </a:cubicBezTo>
                  <a:cubicBezTo>
                    <a:pt x="29" y="317"/>
                    <a:pt x="38" y="280"/>
                    <a:pt x="47" y="261"/>
                  </a:cubicBezTo>
                  <a:lnTo>
                    <a:pt x="85" y="177"/>
                  </a:lnTo>
                  <a:lnTo>
                    <a:pt x="150"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50"/>
            <p:cNvSpPr/>
            <p:nvPr/>
          </p:nvSpPr>
          <p:spPr>
            <a:xfrm>
              <a:off x="4792725" y="2965950"/>
              <a:ext cx="2575" cy="3050"/>
            </a:xfrm>
            <a:custGeom>
              <a:rect b="b" l="l" r="r" t="t"/>
              <a:pathLst>
                <a:path extrusionOk="0" h="122" w="103">
                  <a:moveTo>
                    <a:pt x="103" y="1"/>
                  </a:moveTo>
                  <a:cubicBezTo>
                    <a:pt x="66" y="1"/>
                    <a:pt x="47" y="19"/>
                    <a:pt x="38" y="47"/>
                  </a:cubicBezTo>
                  <a:cubicBezTo>
                    <a:pt x="19" y="66"/>
                    <a:pt x="1" y="94"/>
                    <a:pt x="1" y="122"/>
                  </a:cubicBezTo>
                  <a:cubicBezTo>
                    <a:pt x="38" y="112"/>
                    <a:pt x="56" y="103"/>
                    <a:pt x="66" y="75"/>
                  </a:cubicBezTo>
                  <a:cubicBezTo>
                    <a:pt x="84" y="57"/>
                    <a:pt x="103" y="29"/>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50"/>
            <p:cNvSpPr/>
            <p:nvPr/>
          </p:nvSpPr>
          <p:spPr>
            <a:xfrm>
              <a:off x="4795525" y="2964100"/>
              <a:ext cx="2800" cy="3500"/>
            </a:xfrm>
            <a:custGeom>
              <a:rect b="b" l="l" r="r" t="t"/>
              <a:pathLst>
                <a:path extrusionOk="0" h="140" w="112">
                  <a:moveTo>
                    <a:pt x="112" y="0"/>
                  </a:moveTo>
                  <a:cubicBezTo>
                    <a:pt x="84" y="10"/>
                    <a:pt x="65" y="38"/>
                    <a:pt x="37" y="56"/>
                  </a:cubicBezTo>
                  <a:cubicBezTo>
                    <a:pt x="19" y="84"/>
                    <a:pt x="0" y="103"/>
                    <a:pt x="0" y="140"/>
                  </a:cubicBezTo>
                  <a:cubicBezTo>
                    <a:pt x="37" y="131"/>
                    <a:pt x="65" y="103"/>
                    <a:pt x="74" y="84"/>
                  </a:cubicBezTo>
                  <a:cubicBezTo>
                    <a:pt x="93" y="56"/>
                    <a:pt x="112" y="38"/>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50"/>
            <p:cNvSpPr/>
            <p:nvPr/>
          </p:nvSpPr>
          <p:spPr>
            <a:xfrm>
              <a:off x="4767650" y="2979425"/>
              <a:ext cx="1650" cy="5825"/>
            </a:xfrm>
            <a:custGeom>
              <a:rect b="b" l="l" r="r" t="t"/>
              <a:pathLst>
                <a:path extrusionOk="0" h="233" w="66">
                  <a:moveTo>
                    <a:pt x="65" y="1"/>
                  </a:moveTo>
                  <a:cubicBezTo>
                    <a:pt x="37" y="38"/>
                    <a:pt x="28" y="75"/>
                    <a:pt x="19" y="121"/>
                  </a:cubicBezTo>
                  <a:cubicBezTo>
                    <a:pt x="0" y="131"/>
                    <a:pt x="0" y="159"/>
                    <a:pt x="0" y="177"/>
                  </a:cubicBezTo>
                  <a:cubicBezTo>
                    <a:pt x="0" y="187"/>
                    <a:pt x="0" y="214"/>
                    <a:pt x="19" y="233"/>
                  </a:cubicBezTo>
                  <a:cubicBezTo>
                    <a:pt x="28" y="205"/>
                    <a:pt x="37" y="159"/>
                    <a:pt x="47" y="121"/>
                  </a:cubicBezTo>
                  <a:cubicBezTo>
                    <a:pt x="65" y="84"/>
                    <a:pt x="65"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50"/>
            <p:cNvSpPr/>
            <p:nvPr/>
          </p:nvSpPr>
          <p:spPr>
            <a:xfrm>
              <a:off x="4704700" y="2968875"/>
              <a:ext cx="58800" cy="59850"/>
            </a:xfrm>
            <a:custGeom>
              <a:rect b="b" l="l" r="r" t="t"/>
              <a:pathLst>
                <a:path extrusionOk="0" h="2394" w="2352">
                  <a:moveTo>
                    <a:pt x="1877" y="1"/>
                  </a:moveTo>
                  <a:cubicBezTo>
                    <a:pt x="1839" y="1"/>
                    <a:pt x="1801" y="8"/>
                    <a:pt x="1766" y="23"/>
                  </a:cubicBezTo>
                  <a:cubicBezTo>
                    <a:pt x="1608" y="88"/>
                    <a:pt x="1543" y="302"/>
                    <a:pt x="1496" y="469"/>
                  </a:cubicBezTo>
                  <a:cubicBezTo>
                    <a:pt x="1450" y="348"/>
                    <a:pt x="1394" y="209"/>
                    <a:pt x="1301" y="116"/>
                  </a:cubicBezTo>
                  <a:cubicBezTo>
                    <a:pt x="1232" y="53"/>
                    <a:pt x="1133" y="11"/>
                    <a:pt x="1041" y="11"/>
                  </a:cubicBezTo>
                  <a:cubicBezTo>
                    <a:pt x="998" y="11"/>
                    <a:pt x="956" y="21"/>
                    <a:pt x="920" y="42"/>
                  </a:cubicBezTo>
                  <a:cubicBezTo>
                    <a:pt x="799" y="116"/>
                    <a:pt x="772" y="283"/>
                    <a:pt x="790" y="423"/>
                  </a:cubicBezTo>
                  <a:cubicBezTo>
                    <a:pt x="818" y="581"/>
                    <a:pt x="874" y="720"/>
                    <a:pt x="874" y="859"/>
                  </a:cubicBezTo>
                  <a:cubicBezTo>
                    <a:pt x="781" y="766"/>
                    <a:pt x="679" y="655"/>
                    <a:pt x="549" y="599"/>
                  </a:cubicBezTo>
                  <a:cubicBezTo>
                    <a:pt x="493" y="576"/>
                    <a:pt x="430" y="562"/>
                    <a:pt x="368" y="562"/>
                  </a:cubicBezTo>
                  <a:cubicBezTo>
                    <a:pt x="284" y="562"/>
                    <a:pt x="203" y="587"/>
                    <a:pt x="149" y="646"/>
                  </a:cubicBezTo>
                  <a:cubicBezTo>
                    <a:pt x="0" y="813"/>
                    <a:pt x="93" y="1073"/>
                    <a:pt x="223" y="1259"/>
                  </a:cubicBezTo>
                  <a:cubicBezTo>
                    <a:pt x="539" y="1723"/>
                    <a:pt x="967" y="2114"/>
                    <a:pt x="1450" y="2364"/>
                  </a:cubicBezTo>
                  <a:cubicBezTo>
                    <a:pt x="1483" y="2385"/>
                    <a:pt x="1517" y="2394"/>
                    <a:pt x="1551" y="2394"/>
                  </a:cubicBezTo>
                  <a:cubicBezTo>
                    <a:pt x="1683" y="2394"/>
                    <a:pt x="1807" y="2253"/>
                    <a:pt x="1859" y="2141"/>
                  </a:cubicBezTo>
                  <a:cubicBezTo>
                    <a:pt x="2147" y="1705"/>
                    <a:pt x="2351" y="1185"/>
                    <a:pt x="2323" y="646"/>
                  </a:cubicBezTo>
                  <a:cubicBezTo>
                    <a:pt x="2323" y="469"/>
                    <a:pt x="2286" y="311"/>
                    <a:pt x="2193" y="172"/>
                  </a:cubicBezTo>
                  <a:cubicBezTo>
                    <a:pt x="2122" y="73"/>
                    <a:pt x="1998" y="1"/>
                    <a:pt x="187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50"/>
            <p:cNvSpPr/>
            <p:nvPr/>
          </p:nvSpPr>
          <p:spPr>
            <a:xfrm>
              <a:off x="4706100" y="2968100"/>
              <a:ext cx="57625" cy="59425"/>
            </a:xfrm>
            <a:custGeom>
              <a:rect b="b" l="l" r="r" t="t"/>
              <a:pathLst>
                <a:path extrusionOk="0" h="2377" w="2305">
                  <a:moveTo>
                    <a:pt x="2025" y="1792"/>
                  </a:moveTo>
                  <a:lnTo>
                    <a:pt x="2025" y="1792"/>
                  </a:lnTo>
                  <a:cubicBezTo>
                    <a:pt x="1951" y="1931"/>
                    <a:pt x="1877" y="2061"/>
                    <a:pt x="1793" y="2191"/>
                  </a:cubicBezTo>
                  <a:cubicBezTo>
                    <a:pt x="1886" y="2061"/>
                    <a:pt x="1951" y="1931"/>
                    <a:pt x="2025" y="1792"/>
                  </a:cubicBezTo>
                  <a:close/>
                  <a:moveTo>
                    <a:pt x="1793" y="2191"/>
                  </a:moveTo>
                  <a:cubicBezTo>
                    <a:pt x="1747" y="2247"/>
                    <a:pt x="1691" y="2303"/>
                    <a:pt x="1626" y="2340"/>
                  </a:cubicBezTo>
                  <a:cubicBezTo>
                    <a:pt x="1700" y="2303"/>
                    <a:pt x="1747" y="2247"/>
                    <a:pt x="1793" y="2191"/>
                  </a:cubicBezTo>
                  <a:close/>
                  <a:moveTo>
                    <a:pt x="1009" y="1"/>
                  </a:moveTo>
                  <a:cubicBezTo>
                    <a:pt x="952" y="1"/>
                    <a:pt x="891" y="20"/>
                    <a:pt x="836" y="54"/>
                  </a:cubicBezTo>
                  <a:cubicBezTo>
                    <a:pt x="771" y="101"/>
                    <a:pt x="734" y="175"/>
                    <a:pt x="716" y="249"/>
                  </a:cubicBezTo>
                  <a:cubicBezTo>
                    <a:pt x="697" y="314"/>
                    <a:pt x="697" y="398"/>
                    <a:pt x="716" y="472"/>
                  </a:cubicBezTo>
                  <a:cubicBezTo>
                    <a:pt x="734" y="584"/>
                    <a:pt x="771" y="677"/>
                    <a:pt x="781" y="779"/>
                  </a:cubicBezTo>
                  <a:cubicBezTo>
                    <a:pt x="716" y="714"/>
                    <a:pt x="632" y="640"/>
                    <a:pt x="539" y="593"/>
                  </a:cubicBezTo>
                  <a:cubicBezTo>
                    <a:pt x="483" y="565"/>
                    <a:pt x="409" y="547"/>
                    <a:pt x="325" y="547"/>
                  </a:cubicBezTo>
                  <a:cubicBezTo>
                    <a:pt x="260" y="547"/>
                    <a:pt x="186" y="574"/>
                    <a:pt x="130" y="612"/>
                  </a:cubicBezTo>
                  <a:cubicBezTo>
                    <a:pt x="75" y="658"/>
                    <a:pt x="37" y="714"/>
                    <a:pt x="19" y="779"/>
                  </a:cubicBezTo>
                  <a:cubicBezTo>
                    <a:pt x="0" y="853"/>
                    <a:pt x="0" y="918"/>
                    <a:pt x="28" y="993"/>
                  </a:cubicBezTo>
                  <a:cubicBezTo>
                    <a:pt x="65" y="1123"/>
                    <a:pt x="130" y="1234"/>
                    <a:pt x="214" y="1336"/>
                  </a:cubicBezTo>
                  <a:cubicBezTo>
                    <a:pt x="372" y="1550"/>
                    <a:pt x="548" y="1745"/>
                    <a:pt x="743" y="1922"/>
                  </a:cubicBezTo>
                  <a:cubicBezTo>
                    <a:pt x="948" y="2098"/>
                    <a:pt x="1162" y="2247"/>
                    <a:pt x="1394" y="2358"/>
                  </a:cubicBezTo>
                  <a:cubicBezTo>
                    <a:pt x="1162" y="2238"/>
                    <a:pt x="939" y="2080"/>
                    <a:pt x="743" y="1912"/>
                  </a:cubicBezTo>
                  <a:cubicBezTo>
                    <a:pt x="548" y="1736"/>
                    <a:pt x="372" y="1541"/>
                    <a:pt x="223" y="1318"/>
                  </a:cubicBezTo>
                  <a:cubicBezTo>
                    <a:pt x="140" y="1216"/>
                    <a:pt x="84" y="1095"/>
                    <a:pt x="47" y="965"/>
                  </a:cubicBezTo>
                  <a:cubicBezTo>
                    <a:pt x="37" y="909"/>
                    <a:pt x="28" y="844"/>
                    <a:pt x="47" y="779"/>
                  </a:cubicBezTo>
                  <a:cubicBezTo>
                    <a:pt x="65" y="723"/>
                    <a:pt x="93" y="667"/>
                    <a:pt x="158" y="630"/>
                  </a:cubicBezTo>
                  <a:cubicBezTo>
                    <a:pt x="205" y="593"/>
                    <a:pt x="270" y="584"/>
                    <a:pt x="325" y="584"/>
                  </a:cubicBezTo>
                  <a:cubicBezTo>
                    <a:pt x="390" y="584"/>
                    <a:pt x="455" y="593"/>
                    <a:pt x="502" y="630"/>
                  </a:cubicBezTo>
                  <a:cubicBezTo>
                    <a:pt x="623" y="686"/>
                    <a:pt x="697" y="779"/>
                    <a:pt x="790" y="872"/>
                  </a:cubicBezTo>
                  <a:lnTo>
                    <a:pt x="855" y="946"/>
                  </a:lnTo>
                  <a:lnTo>
                    <a:pt x="855" y="853"/>
                  </a:lnTo>
                  <a:cubicBezTo>
                    <a:pt x="855" y="705"/>
                    <a:pt x="790" y="565"/>
                    <a:pt x="781" y="435"/>
                  </a:cubicBezTo>
                  <a:cubicBezTo>
                    <a:pt x="771" y="361"/>
                    <a:pt x="771" y="305"/>
                    <a:pt x="781" y="240"/>
                  </a:cubicBezTo>
                  <a:cubicBezTo>
                    <a:pt x="790" y="175"/>
                    <a:pt x="827" y="119"/>
                    <a:pt x="874" y="82"/>
                  </a:cubicBezTo>
                  <a:cubicBezTo>
                    <a:pt x="907" y="62"/>
                    <a:pt x="955" y="47"/>
                    <a:pt x="1000" y="47"/>
                  </a:cubicBezTo>
                  <a:cubicBezTo>
                    <a:pt x="1017" y="47"/>
                    <a:pt x="1034" y="49"/>
                    <a:pt x="1050" y="54"/>
                  </a:cubicBezTo>
                  <a:cubicBezTo>
                    <a:pt x="1106" y="63"/>
                    <a:pt x="1162" y="101"/>
                    <a:pt x="1208" y="129"/>
                  </a:cubicBezTo>
                  <a:cubicBezTo>
                    <a:pt x="1301" y="221"/>
                    <a:pt x="1366" y="351"/>
                    <a:pt x="1412" y="482"/>
                  </a:cubicBezTo>
                  <a:lnTo>
                    <a:pt x="1459" y="612"/>
                  </a:lnTo>
                  <a:lnTo>
                    <a:pt x="1487" y="482"/>
                  </a:lnTo>
                  <a:cubicBezTo>
                    <a:pt x="1505" y="407"/>
                    <a:pt x="1524" y="342"/>
                    <a:pt x="1552" y="268"/>
                  </a:cubicBezTo>
                  <a:cubicBezTo>
                    <a:pt x="1570" y="203"/>
                    <a:pt x="1617" y="147"/>
                    <a:pt x="1663" y="101"/>
                  </a:cubicBezTo>
                  <a:cubicBezTo>
                    <a:pt x="1704" y="60"/>
                    <a:pt x="1765" y="34"/>
                    <a:pt x="1823" y="34"/>
                  </a:cubicBezTo>
                  <a:cubicBezTo>
                    <a:pt x="1832" y="34"/>
                    <a:pt x="1841" y="34"/>
                    <a:pt x="1849" y="36"/>
                  </a:cubicBezTo>
                  <a:cubicBezTo>
                    <a:pt x="1923" y="36"/>
                    <a:pt x="1988" y="73"/>
                    <a:pt x="2044" y="110"/>
                  </a:cubicBezTo>
                  <a:cubicBezTo>
                    <a:pt x="2109" y="156"/>
                    <a:pt x="2156" y="212"/>
                    <a:pt x="2184" y="268"/>
                  </a:cubicBezTo>
                  <a:cubicBezTo>
                    <a:pt x="2221" y="342"/>
                    <a:pt x="2249" y="407"/>
                    <a:pt x="2258" y="482"/>
                  </a:cubicBezTo>
                  <a:cubicBezTo>
                    <a:pt x="2267" y="547"/>
                    <a:pt x="2276" y="630"/>
                    <a:pt x="2276" y="705"/>
                  </a:cubicBezTo>
                  <a:cubicBezTo>
                    <a:pt x="2276" y="770"/>
                    <a:pt x="2276" y="853"/>
                    <a:pt x="2267" y="918"/>
                  </a:cubicBezTo>
                  <a:cubicBezTo>
                    <a:pt x="2249" y="1225"/>
                    <a:pt x="2156" y="1513"/>
                    <a:pt x="2026" y="1792"/>
                  </a:cubicBezTo>
                  <a:cubicBezTo>
                    <a:pt x="2165" y="1522"/>
                    <a:pt x="2258" y="1225"/>
                    <a:pt x="2295" y="918"/>
                  </a:cubicBezTo>
                  <a:cubicBezTo>
                    <a:pt x="2304" y="844"/>
                    <a:pt x="2304" y="770"/>
                    <a:pt x="2304" y="686"/>
                  </a:cubicBezTo>
                  <a:cubicBezTo>
                    <a:pt x="2304" y="612"/>
                    <a:pt x="2304" y="537"/>
                    <a:pt x="2295" y="454"/>
                  </a:cubicBezTo>
                  <a:cubicBezTo>
                    <a:pt x="2267" y="444"/>
                    <a:pt x="2258" y="379"/>
                    <a:pt x="2221" y="296"/>
                  </a:cubicBezTo>
                  <a:cubicBezTo>
                    <a:pt x="2184" y="221"/>
                    <a:pt x="2137" y="156"/>
                    <a:pt x="2072" y="110"/>
                  </a:cubicBezTo>
                  <a:cubicBezTo>
                    <a:pt x="2016" y="63"/>
                    <a:pt x="1933" y="26"/>
                    <a:pt x="1849" y="17"/>
                  </a:cubicBezTo>
                  <a:cubicBezTo>
                    <a:pt x="1838" y="16"/>
                    <a:pt x="1827" y="15"/>
                    <a:pt x="1816" y="15"/>
                  </a:cubicBezTo>
                  <a:cubicBezTo>
                    <a:pt x="1742" y="15"/>
                    <a:pt x="1665" y="42"/>
                    <a:pt x="1617" y="82"/>
                  </a:cubicBezTo>
                  <a:cubicBezTo>
                    <a:pt x="1552" y="147"/>
                    <a:pt x="1515" y="212"/>
                    <a:pt x="1477" y="286"/>
                  </a:cubicBezTo>
                  <a:lnTo>
                    <a:pt x="1440" y="389"/>
                  </a:lnTo>
                  <a:cubicBezTo>
                    <a:pt x="1431" y="351"/>
                    <a:pt x="1422" y="333"/>
                    <a:pt x="1412" y="296"/>
                  </a:cubicBezTo>
                  <a:cubicBezTo>
                    <a:pt x="1375" y="221"/>
                    <a:pt x="1338" y="166"/>
                    <a:pt x="1282" y="110"/>
                  </a:cubicBezTo>
                  <a:cubicBezTo>
                    <a:pt x="1227" y="54"/>
                    <a:pt x="1152" y="17"/>
                    <a:pt x="1069" y="8"/>
                  </a:cubicBezTo>
                  <a:cubicBezTo>
                    <a:pt x="1049" y="3"/>
                    <a:pt x="1030" y="1"/>
                    <a:pt x="1009" y="1"/>
                  </a:cubicBezTo>
                  <a:close/>
                  <a:moveTo>
                    <a:pt x="1422" y="2340"/>
                  </a:moveTo>
                  <a:lnTo>
                    <a:pt x="1422" y="2340"/>
                  </a:lnTo>
                  <a:cubicBezTo>
                    <a:pt x="1440" y="2358"/>
                    <a:pt x="1487" y="2377"/>
                    <a:pt x="1524" y="2377"/>
                  </a:cubicBezTo>
                  <a:cubicBezTo>
                    <a:pt x="1487" y="2377"/>
                    <a:pt x="1459" y="2358"/>
                    <a:pt x="1422" y="234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50"/>
            <p:cNvSpPr/>
            <p:nvPr/>
          </p:nvSpPr>
          <p:spPr>
            <a:xfrm>
              <a:off x="4726525" y="2990575"/>
              <a:ext cx="17925" cy="37650"/>
            </a:xfrm>
            <a:custGeom>
              <a:rect b="b" l="l" r="r" t="t"/>
              <a:pathLst>
                <a:path extrusionOk="0" h="1506" w="717">
                  <a:moveTo>
                    <a:pt x="1" y="1"/>
                  </a:moveTo>
                  <a:lnTo>
                    <a:pt x="1" y="1"/>
                  </a:lnTo>
                  <a:cubicBezTo>
                    <a:pt x="57" y="131"/>
                    <a:pt x="112" y="251"/>
                    <a:pt x="177" y="363"/>
                  </a:cubicBezTo>
                  <a:lnTo>
                    <a:pt x="363" y="744"/>
                  </a:lnTo>
                  <a:lnTo>
                    <a:pt x="549" y="1125"/>
                  </a:lnTo>
                  <a:cubicBezTo>
                    <a:pt x="577" y="1181"/>
                    <a:pt x="614" y="1246"/>
                    <a:pt x="642" y="1311"/>
                  </a:cubicBezTo>
                  <a:cubicBezTo>
                    <a:pt x="670" y="1385"/>
                    <a:pt x="698" y="1441"/>
                    <a:pt x="716" y="1506"/>
                  </a:cubicBezTo>
                  <a:cubicBezTo>
                    <a:pt x="688" y="1366"/>
                    <a:pt x="642" y="1246"/>
                    <a:pt x="577" y="1116"/>
                  </a:cubicBezTo>
                  <a:cubicBezTo>
                    <a:pt x="530" y="985"/>
                    <a:pt x="465" y="855"/>
                    <a:pt x="410" y="735"/>
                  </a:cubicBezTo>
                  <a:cubicBezTo>
                    <a:pt x="335" y="605"/>
                    <a:pt x="280" y="484"/>
                    <a:pt x="205" y="363"/>
                  </a:cubicBezTo>
                  <a:cubicBezTo>
                    <a:pt x="140" y="242"/>
                    <a:pt x="66"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50"/>
            <p:cNvSpPr/>
            <p:nvPr/>
          </p:nvSpPr>
          <p:spPr>
            <a:xfrm>
              <a:off x="4742100" y="2981750"/>
              <a:ext cx="3975" cy="46475"/>
            </a:xfrm>
            <a:custGeom>
              <a:rect b="b" l="l" r="r" t="t"/>
              <a:pathLst>
                <a:path extrusionOk="0" h="1859" w="159">
                  <a:moveTo>
                    <a:pt x="0" y="1"/>
                  </a:moveTo>
                  <a:cubicBezTo>
                    <a:pt x="0" y="159"/>
                    <a:pt x="19" y="316"/>
                    <a:pt x="19" y="465"/>
                  </a:cubicBezTo>
                  <a:cubicBezTo>
                    <a:pt x="19" y="623"/>
                    <a:pt x="28" y="781"/>
                    <a:pt x="37" y="930"/>
                  </a:cubicBezTo>
                  <a:cubicBezTo>
                    <a:pt x="47" y="1088"/>
                    <a:pt x="75" y="1246"/>
                    <a:pt x="84" y="1394"/>
                  </a:cubicBezTo>
                  <a:cubicBezTo>
                    <a:pt x="93" y="1561"/>
                    <a:pt x="121" y="1710"/>
                    <a:pt x="158" y="1859"/>
                  </a:cubicBezTo>
                  <a:cubicBezTo>
                    <a:pt x="140" y="1784"/>
                    <a:pt x="130" y="1710"/>
                    <a:pt x="130" y="1626"/>
                  </a:cubicBezTo>
                  <a:cubicBezTo>
                    <a:pt x="130" y="1552"/>
                    <a:pt x="121" y="1478"/>
                    <a:pt x="121" y="1394"/>
                  </a:cubicBezTo>
                  <a:lnTo>
                    <a:pt x="84" y="930"/>
                  </a:lnTo>
                  <a:lnTo>
                    <a:pt x="47" y="465"/>
                  </a:lnTo>
                  <a:cubicBezTo>
                    <a:pt x="37" y="316"/>
                    <a:pt x="28"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50"/>
            <p:cNvSpPr/>
            <p:nvPr/>
          </p:nvSpPr>
          <p:spPr>
            <a:xfrm>
              <a:off x="4735125" y="3003575"/>
              <a:ext cx="5375" cy="11175"/>
            </a:xfrm>
            <a:custGeom>
              <a:rect b="b" l="l" r="r" t="t"/>
              <a:pathLst>
                <a:path extrusionOk="0" h="447" w="215">
                  <a:moveTo>
                    <a:pt x="1" y="1"/>
                  </a:moveTo>
                  <a:lnTo>
                    <a:pt x="1" y="1"/>
                  </a:lnTo>
                  <a:cubicBezTo>
                    <a:pt x="28" y="85"/>
                    <a:pt x="66" y="150"/>
                    <a:pt x="93" y="233"/>
                  </a:cubicBezTo>
                  <a:cubicBezTo>
                    <a:pt x="121" y="270"/>
                    <a:pt x="131" y="308"/>
                    <a:pt x="158" y="335"/>
                  </a:cubicBezTo>
                  <a:cubicBezTo>
                    <a:pt x="168" y="373"/>
                    <a:pt x="186" y="410"/>
                    <a:pt x="214" y="447"/>
                  </a:cubicBezTo>
                  <a:cubicBezTo>
                    <a:pt x="205" y="410"/>
                    <a:pt x="186" y="363"/>
                    <a:pt x="177" y="326"/>
                  </a:cubicBezTo>
                  <a:cubicBezTo>
                    <a:pt x="168" y="280"/>
                    <a:pt x="140" y="242"/>
                    <a:pt x="131" y="215"/>
                  </a:cubicBezTo>
                  <a:cubicBezTo>
                    <a:pt x="93" y="140"/>
                    <a:pt x="47"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50"/>
            <p:cNvSpPr/>
            <p:nvPr/>
          </p:nvSpPr>
          <p:spPr>
            <a:xfrm>
              <a:off x="4733975" y="2999175"/>
              <a:ext cx="4200" cy="6300"/>
            </a:xfrm>
            <a:custGeom>
              <a:rect b="b" l="l" r="r" t="t"/>
              <a:pathLst>
                <a:path extrusionOk="0" h="252" w="168">
                  <a:moveTo>
                    <a:pt x="0" y="0"/>
                  </a:moveTo>
                  <a:lnTo>
                    <a:pt x="0" y="0"/>
                  </a:lnTo>
                  <a:cubicBezTo>
                    <a:pt x="28" y="47"/>
                    <a:pt x="47" y="84"/>
                    <a:pt x="56" y="130"/>
                  </a:cubicBezTo>
                  <a:cubicBezTo>
                    <a:pt x="84" y="158"/>
                    <a:pt x="93" y="168"/>
                    <a:pt x="112" y="186"/>
                  </a:cubicBezTo>
                  <a:cubicBezTo>
                    <a:pt x="121" y="214"/>
                    <a:pt x="139" y="223"/>
                    <a:pt x="158" y="251"/>
                  </a:cubicBezTo>
                  <a:cubicBezTo>
                    <a:pt x="167" y="223"/>
                    <a:pt x="158" y="205"/>
                    <a:pt x="139" y="177"/>
                  </a:cubicBezTo>
                  <a:lnTo>
                    <a:pt x="112" y="112"/>
                  </a:lnTo>
                  <a:cubicBezTo>
                    <a:pt x="84" y="7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50"/>
            <p:cNvSpPr/>
            <p:nvPr/>
          </p:nvSpPr>
          <p:spPr>
            <a:xfrm>
              <a:off x="4737225" y="2997325"/>
              <a:ext cx="3500" cy="10700"/>
            </a:xfrm>
            <a:custGeom>
              <a:rect b="b" l="l" r="r" t="t"/>
              <a:pathLst>
                <a:path extrusionOk="0" h="428" w="140">
                  <a:moveTo>
                    <a:pt x="0" y="0"/>
                  </a:moveTo>
                  <a:lnTo>
                    <a:pt x="0" y="0"/>
                  </a:lnTo>
                  <a:cubicBezTo>
                    <a:pt x="9" y="74"/>
                    <a:pt x="37" y="149"/>
                    <a:pt x="56" y="214"/>
                  </a:cubicBezTo>
                  <a:cubicBezTo>
                    <a:pt x="84" y="288"/>
                    <a:pt x="102" y="353"/>
                    <a:pt x="140" y="427"/>
                  </a:cubicBezTo>
                  <a:cubicBezTo>
                    <a:pt x="140" y="381"/>
                    <a:pt x="140" y="344"/>
                    <a:pt x="130" y="307"/>
                  </a:cubicBezTo>
                  <a:lnTo>
                    <a:pt x="93" y="204"/>
                  </a:lnTo>
                  <a:cubicBezTo>
                    <a:pt x="65" y="121"/>
                    <a:pt x="37"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50"/>
            <p:cNvSpPr/>
            <p:nvPr/>
          </p:nvSpPr>
          <p:spPr>
            <a:xfrm>
              <a:off x="4741625" y="3011725"/>
              <a:ext cx="1650" cy="6975"/>
            </a:xfrm>
            <a:custGeom>
              <a:rect b="b" l="l" r="r" t="t"/>
              <a:pathLst>
                <a:path extrusionOk="0" h="279" w="66">
                  <a:moveTo>
                    <a:pt x="10" y="0"/>
                  </a:moveTo>
                  <a:cubicBezTo>
                    <a:pt x="1" y="47"/>
                    <a:pt x="1" y="102"/>
                    <a:pt x="10" y="139"/>
                  </a:cubicBezTo>
                  <a:cubicBezTo>
                    <a:pt x="19" y="186"/>
                    <a:pt x="38" y="232"/>
                    <a:pt x="56" y="279"/>
                  </a:cubicBezTo>
                  <a:cubicBezTo>
                    <a:pt x="66" y="232"/>
                    <a:pt x="66" y="186"/>
                    <a:pt x="56" y="139"/>
                  </a:cubicBezTo>
                  <a:cubicBezTo>
                    <a:pt x="47" y="93"/>
                    <a:pt x="38"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50"/>
            <p:cNvSpPr/>
            <p:nvPr/>
          </p:nvSpPr>
          <p:spPr>
            <a:xfrm>
              <a:off x="4733725" y="2973625"/>
              <a:ext cx="4900" cy="9075"/>
            </a:xfrm>
            <a:custGeom>
              <a:rect b="b" l="l" r="r" t="t"/>
              <a:pathLst>
                <a:path extrusionOk="0" h="363" w="196">
                  <a:moveTo>
                    <a:pt x="1" y="0"/>
                  </a:moveTo>
                  <a:cubicBezTo>
                    <a:pt x="29" y="65"/>
                    <a:pt x="57" y="130"/>
                    <a:pt x="84" y="177"/>
                  </a:cubicBezTo>
                  <a:cubicBezTo>
                    <a:pt x="103" y="214"/>
                    <a:pt x="122" y="251"/>
                    <a:pt x="140" y="270"/>
                  </a:cubicBezTo>
                  <a:cubicBezTo>
                    <a:pt x="168" y="307"/>
                    <a:pt x="177" y="326"/>
                    <a:pt x="196" y="363"/>
                  </a:cubicBezTo>
                  <a:cubicBezTo>
                    <a:pt x="196" y="326"/>
                    <a:pt x="187" y="298"/>
                    <a:pt x="177" y="261"/>
                  </a:cubicBezTo>
                  <a:cubicBezTo>
                    <a:pt x="168" y="223"/>
                    <a:pt x="149" y="205"/>
                    <a:pt x="131" y="168"/>
                  </a:cubicBezTo>
                  <a:cubicBezTo>
                    <a:pt x="94" y="112"/>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50"/>
            <p:cNvSpPr/>
            <p:nvPr/>
          </p:nvSpPr>
          <p:spPr>
            <a:xfrm>
              <a:off x="4735825" y="2980600"/>
              <a:ext cx="3750" cy="6275"/>
            </a:xfrm>
            <a:custGeom>
              <a:rect b="b" l="l" r="r" t="t"/>
              <a:pathLst>
                <a:path extrusionOk="0" h="251" w="150">
                  <a:moveTo>
                    <a:pt x="0" y="0"/>
                  </a:moveTo>
                  <a:lnTo>
                    <a:pt x="0" y="0"/>
                  </a:lnTo>
                  <a:cubicBezTo>
                    <a:pt x="10" y="47"/>
                    <a:pt x="38" y="84"/>
                    <a:pt x="84" y="130"/>
                  </a:cubicBezTo>
                  <a:cubicBezTo>
                    <a:pt x="103" y="167"/>
                    <a:pt x="121" y="205"/>
                    <a:pt x="149" y="251"/>
                  </a:cubicBezTo>
                  <a:cubicBezTo>
                    <a:pt x="149" y="223"/>
                    <a:pt x="149" y="205"/>
                    <a:pt x="140" y="177"/>
                  </a:cubicBezTo>
                  <a:lnTo>
                    <a:pt x="103" y="112"/>
                  </a:lnTo>
                  <a:cubicBezTo>
                    <a:pt x="93" y="84"/>
                    <a:pt x="65" y="74"/>
                    <a:pt x="56" y="47"/>
                  </a:cubicBezTo>
                  <a:cubicBezTo>
                    <a:pt x="38" y="37"/>
                    <a:pt x="19"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50"/>
            <p:cNvSpPr/>
            <p:nvPr/>
          </p:nvSpPr>
          <p:spPr>
            <a:xfrm>
              <a:off x="4730950" y="2974325"/>
              <a:ext cx="2800" cy="3275"/>
            </a:xfrm>
            <a:custGeom>
              <a:rect b="b" l="l" r="r" t="t"/>
              <a:pathLst>
                <a:path extrusionOk="0" h="131" w="112">
                  <a:moveTo>
                    <a:pt x="0" y="0"/>
                  </a:moveTo>
                  <a:cubicBezTo>
                    <a:pt x="10" y="19"/>
                    <a:pt x="28" y="47"/>
                    <a:pt x="47" y="65"/>
                  </a:cubicBezTo>
                  <a:cubicBezTo>
                    <a:pt x="47" y="75"/>
                    <a:pt x="56" y="93"/>
                    <a:pt x="65" y="102"/>
                  </a:cubicBezTo>
                  <a:cubicBezTo>
                    <a:pt x="75" y="102"/>
                    <a:pt x="93" y="112"/>
                    <a:pt x="103" y="130"/>
                  </a:cubicBezTo>
                  <a:cubicBezTo>
                    <a:pt x="112" y="93"/>
                    <a:pt x="103" y="65"/>
                    <a:pt x="75" y="47"/>
                  </a:cubicBezTo>
                  <a:lnTo>
                    <a:pt x="47" y="10"/>
                  </a:lnTo>
                  <a:cubicBezTo>
                    <a:pt x="28" y="10"/>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50"/>
            <p:cNvSpPr/>
            <p:nvPr/>
          </p:nvSpPr>
          <p:spPr>
            <a:xfrm>
              <a:off x="4753250" y="2973050"/>
              <a:ext cx="6050" cy="6875"/>
            </a:xfrm>
            <a:custGeom>
              <a:rect b="b" l="l" r="r" t="t"/>
              <a:pathLst>
                <a:path extrusionOk="0" h="275" w="242">
                  <a:moveTo>
                    <a:pt x="31" y="1"/>
                  </a:moveTo>
                  <a:cubicBezTo>
                    <a:pt x="21" y="1"/>
                    <a:pt x="11" y="2"/>
                    <a:pt x="0" y="5"/>
                  </a:cubicBezTo>
                  <a:cubicBezTo>
                    <a:pt x="65" y="23"/>
                    <a:pt x="112" y="61"/>
                    <a:pt x="149" y="98"/>
                  </a:cubicBezTo>
                  <a:cubicBezTo>
                    <a:pt x="177" y="116"/>
                    <a:pt x="186" y="144"/>
                    <a:pt x="195" y="181"/>
                  </a:cubicBezTo>
                  <a:cubicBezTo>
                    <a:pt x="205" y="191"/>
                    <a:pt x="205" y="209"/>
                    <a:pt x="223" y="228"/>
                  </a:cubicBezTo>
                  <a:cubicBezTo>
                    <a:pt x="233" y="237"/>
                    <a:pt x="233" y="256"/>
                    <a:pt x="242" y="274"/>
                  </a:cubicBezTo>
                  <a:lnTo>
                    <a:pt x="242" y="228"/>
                  </a:lnTo>
                  <a:cubicBezTo>
                    <a:pt x="233" y="209"/>
                    <a:pt x="233" y="191"/>
                    <a:pt x="233" y="181"/>
                  </a:cubicBezTo>
                  <a:cubicBezTo>
                    <a:pt x="223" y="144"/>
                    <a:pt x="205" y="116"/>
                    <a:pt x="186" y="88"/>
                  </a:cubicBezTo>
                  <a:cubicBezTo>
                    <a:pt x="158" y="61"/>
                    <a:pt x="140" y="23"/>
                    <a:pt x="102" y="14"/>
                  </a:cubicBezTo>
                  <a:cubicBezTo>
                    <a:pt x="76" y="8"/>
                    <a:pt x="55" y="1"/>
                    <a:pt x="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50"/>
            <p:cNvSpPr/>
            <p:nvPr/>
          </p:nvSpPr>
          <p:spPr>
            <a:xfrm>
              <a:off x="4756725" y="2977800"/>
              <a:ext cx="1875" cy="9075"/>
            </a:xfrm>
            <a:custGeom>
              <a:rect b="b" l="l" r="r" t="t"/>
              <a:pathLst>
                <a:path extrusionOk="0" h="363" w="75">
                  <a:moveTo>
                    <a:pt x="1" y="1"/>
                  </a:moveTo>
                  <a:cubicBezTo>
                    <a:pt x="1" y="38"/>
                    <a:pt x="10" y="56"/>
                    <a:pt x="10" y="84"/>
                  </a:cubicBezTo>
                  <a:cubicBezTo>
                    <a:pt x="10" y="112"/>
                    <a:pt x="19" y="140"/>
                    <a:pt x="19" y="177"/>
                  </a:cubicBezTo>
                  <a:lnTo>
                    <a:pt x="47" y="270"/>
                  </a:lnTo>
                  <a:cubicBezTo>
                    <a:pt x="47" y="298"/>
                    <a:pt x="56" y="326"/>
                    <a:pt x="56" y="363"/>
                  </a:cubicBezTo>
                  <a:cubicBezTo>
                    <a:pt x="75" y="335"/>
                    <a:pt x="75" y="298"/>
                    <a:pt x="75" y="270"/>
                  </a:cubicBezTo>
                  <a:cubicBezTo>
                    <a:pt x="75" y="233"/>
                    <a:pt x="66" y="205"/>
                    <a:pt x="66" y="177"/>
                  </a:cubicBezTo>
                  <a:cubicBezTo>
                    <a:pt x="47" y="112"/>
                    <a:pt x="38"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50"/>
            <p:cNvSpPr/>
            <p:nvPr/>
          </p:nvSpPr>
          <p:spPr>
            <a:xfrm>
              <a:off x="4759975" y="2983375"/>
              <a:ext cx="1200" cy="8150"/>
            </a:xfrm>
            <a:custGeom>
              <a:rect b="b" l="l" r="r" t="t"/>
              <a:pathLst>
                <a:path extrusionOk="0" h="326" w="48">
                  <a:moveTo>
                    <a:pt x="19" y="1"/>
                  </a:moveTo>
                  <a:cubicBezTo>
                    <a:pt x="10" y="47"/>
                    <a:pt x="10" y="103"/>
                    <a:pt x="1" y="159"/>
                  </a:cubicBezTo>
                  <a:lnTo>
                    <a:pt x="1" y="326"/>
                  </a:lnTo>
                  <a:cubicBezTo>
                    <a:pt x="19" y="298"/>
                    <a:pt x="19" y="261"/>
                    <a:pt x="29" y="242"/>
                  </a:cubicBezTo>
                  <a:cubicBezTo>
                    <a:pt x="47" y="214"/>
                    <a:pt x="47" y="186"/>
                    <a:pt x="47" y="159"/>
                  </a:cubicBezTo>
                  <a:lnTo>
                    <a:pt x="47" y="75"/>
                  </a:lnTo>
                  <a:cubicBezTo>
                    <a:pt x="29" y="56"/>
                    <a:pt x="29"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50"/>
            <p:cNvSpPr/>
            <p:nvPr/>
          </p:nvSpPr>
          <p:spPr>
            <a:xfrm>
              <a:off x="4754875" y="2978025"/>
              <a:ext cx="1875" cy="5600"/>
            </a:xfrm>
            <a:custGeom>
              <a:rect b="b" l="l" r="r" t="t"/>
              <a:pathLst>
                <a:path extrusionOk="0" h="224" w="75">
                  <a:moveTo>
                    <a:pt x="0" y="1"/>
                  </a:moveTo>
                  <a:cubicBezTo>
                    <a:pt x="0" y="47"/>
                    <a:pt x="19" y="85"/>
                    <a:pt x="19" y="122"/>
                  </a:cubicBezTo>
                  <a:lnTo>
                    <a:pt x="47" y="224"/>
                  </a:lnTo>
                  <a:cubicBezTo>
                    <a:pt x="75" y="187"/>
                    <a:pt x="75" y="140"/>
                    <a:pt x="65" y="103"/>
                  </a:cubicBezTo>
                  <a:cubicBezTo>
                    <a:pt x="47" y="85"/>
                    <a:pt x="47" y="75"/>
                    <a:pt x="37" y="47"/>
                  </a:cubicBezTo>
                  <a:cubicBezTo>
                    <a:pt x="28" y="38"/>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50"/>
            <p:cNvSpPr/>
            <p:nvPr/>
          </p:nvSpPr>
          <p:spPr>
            <a:xfrm>
              <a:off x="4747900" y="3017525"/>
              <a:ext cx="4675" cy="7000"/>
            </a:xfrm>
            <a:custGeom>
              <a:rect b="b" l="l" r="r" t="t"/>
              <a:pathLst>
                <a:path extrusionOk="0" h="280" w="187">
                  <a:moveTo>
                    <a:pt x="186" y="0"/>
                  </a:moveTo>
                  <a:lnTo>
                    <a:pt x="186" y="0"/>
                  </a:lnTo>
                  <a:cubicBezTo>
                    <a:pt x="168" y="47"/>
                    <a:pt x="131" y="93"/>
                    <a:pt x="93" y="140"/>
                  </a:cubicBezTo>
                  <a:cubicBezTo>
                    <a:pt x="66" y="186"/>
                    <a:pt x="28" y="233"/>
                    <a:pt x="1" y="279"/>
                  </a:cubicBezTo>
                  <a:cubicBezTo>
                    <a:pt x="38" y="270"/>
                    <a:pt x="47" y="242"/>
                    <a:pt x="66" y="233"/>
                  </a:cubicBezTo>
                  <a:cubicBezTo>
                    <a:pt x="84" y="205"/>
                    <a:pt x="93" y="186"/>
                    <a:pt x="121" y="168"/>
                  </a:cubicBezTo>
                  <a:cubicBezTo>
                    <a:pt x="158" y="121"/>
                    <a:pt x="186"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50"/>
            <p:cNvSpPr/>
            <p:nvPr/>
          </p:nvSpPr>
          <p:spPr>
            <a:xfrm>
              <a:off x="4748375" y="3015200"/>
              <a:ext cx="3025" cy="5825"/>
            </a:xfrm>
            <a:custGeom>
              <a:rect b="b" l="l" r="r" t="t"/>
              <a:pathLst>
                <a:path extrusionOk="0" h="233" w="121">
                  <a:moveTo>
                    <a:pt x="121" y="0"/>
                  </a:moveTo>
                  <a:lnTo>
                    <a:pt x="121" y="0"/>
                  </a:lnTo>
                  <a:cubicBezTo>
                    <a:pt x="112" y="28"/>
                    <a:pt x="102" y="38"/>
                    <a:pt x="93" y="56"/>
                  </a:cubicBezTo>
                  <a:cubicBezTo>
                    <a:pt x="74" y="84"/>
                    <a:pt x="65" y="93"/>
                    <a:pt x="56" y="121"/>
                  </a:cubicBezTo>
                  <a:cubicBezTo>
                    <a:pt x="28" y="149"/>
                    <a:pt x="19" y="196"/>
                    <a:pt x="0" y="233"/>
                  </a:cubicBezTo>
                  <a:cubicBezTo>
                    <a:pt x="19" y="223"/>
                    <a:pt x="47" y="214"/>
                    <a:pt x="56" y="186"/>
                  </a:cubicBezTo>
                  <a:cubicBezTo>
                    <a:pt x="65" y="168"/>
                    <a:pt x="74" y="149"/>
                    <a:pt x="93" y="131"/>
                  </a:cubicBezTo>
                  <a:cubicBezTo>
                    <a:pt x="112" y="93"/>
                    <a:pt x="121" y="47"/>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50"/>
            <p:cNvSpPr/>
            <p:nvPr/>
          </p:nvSpPr>
          <p:spPr>
            <a:xfrm>
              <a:off x="4747425" y="3011025"/>
              <a:ext cx="975" cy="6525"/>
            </a:xfrm>
            <a:custGeom>
              <a:rect b="b" l="l" r="r" t="t"/>
              <a:pathLst>
                <a:path extrusionOk="0" h="261" w="39">
                  <a:moveTo>
                    <a:pt x="10" y="0"/>
                  </a:moveTo>
                  <a:cubicBezTo>
                    <a:pt x="1" y="47"/>
                    <a:pt x="1" y="84"/>
                    <a:pt x="1" y="130"/>
                  </a:cubicBezTo>
                  <a:cubicBezTo>
                    <a:pt x="1" y="167"/>
                    <a:pt x="10" y="214"/>
                    <a:pt x="20" y="260"/>
                  </a:cubicBezTo>
                  <a:cubicBezTo>
                    <a:pt x="38" y="214"/>
                    <a:pt x="38" y="177"/>
                    <a:pt x="38" y="149"/>
                  </a:cubicBezTo>
                  <a:lnTo>
                    <a:pt x="38" y="75"/>
                  </a:lnTo>
                  <a:cubicBezTo>
                    <a:pt x="20" y="47"/>
                    <a:pt x="20"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50"/>
            <p:cNvSpPr/>
            <p:nvPr/>
          </p:nvSpPr>
          <p:spPr>
            <a:xfrm>
              <a:off x="4749750" y="3009150"/>
              <a:ext cx="2125" cy="5600"/>
            </a:xfrm>
            <a:custGeom>
              <a:rect b="b" l="l" r="r" t="t"/>
              <a:pathLst>
                <a:path extrusionOk="0" h="224" w="85">
                  <a:moveTo>
                    <a:pt x="66" y="1"/>
                  </a:moveTo>
                  <a:cubicBezTo>
                    <a:pt x="47" y="38"/>
                    <a:pt x="29" y="66"/>
                    <a:pt x="19" y="103"/>
                  </a:cubicBezTo>
                  <a:cubicBezTo>
                    <a:pt x="10" y="140"/>
                    <a:pt x="1" y="177"/>
                    <a:pt x="10" y="224"/>
                  </a:cubicBezTo>
                  <a:cubicBezTo>
                    <a:pt x="47" y="187"/>
                    <a:pt x="57" y="150"/>
                    <a:pt x="57" y="112"/>
                  </a:cubicBezTo>
                  <a:cubicBezTo>
                    <a:pt x="66" y="85"/>
                    <a:pt x="84" y="38"/>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50"/>
            <p:cNvSpPr/>
            <p:nvPr/>
          </p:nvSpPr>
          <p:spPr>
            <a:xfrm>
              <a:off x="4754175" y="3007775"/>
              <a:ext cx="1875" cy="7225"/>
            </a:xfrm>
            <a:custGeom>
              <a:rect b="b" l="l" r="r" t="t"/>
              <a:pathLst>
                <a:path extrusionOk="0" h="289" w="75">
                  <a:moveTo>
                    <a:pt x="75" y="0"/>
                  </a:moveTo>
                  <a:cubicBezTo>
                    <a:pt x="56" y="47"/>
                    <a:pt x="28" y="93"/>
                    <a:pt x="19" y="140"/>
                  </a:cubicBezTo>
                  <a:cubicBezTo>
                    <a:pt x="10" y="186"/>
                    <a:pt x="0" y="232"/>
                    <a:pt x="0" y="288"/>
                  </a:cubicBezTo>
                  <a:cubicBezTo>
                    <a:pt x="19" y="242"/>
                    <a:pt x="47" y="195"/>
                    <a:pt x="56" y="149"/>
                  </a:cubicBezTo>
                  <a:cubicBezTo>
                    <a:pt x="65" y="102"/>
                    <a:pt x="75"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50"/>
            <p:cNvSpPr/>
            <p:nvPr/>
          </p:nvSpPr>
          <p:spPr>
            <a:xfrm>
              <a:off x="4708175" y="2989425"/>
              <a:ext cx="2575" cy="9300"/>
            </a:xfrm>
            <a:custGeom>
              <a:rect b="b" l="l" r="r" t="t"/>
              <a:pathLst>
                <a:path extrusionOk="0" h="372" w="103">
                  <a:moveTo>
                    <a:pt x="10" y="0"/>
                  </a:moveTo>
                  <a:cubicBezTo>
                    <a:pt x="1" y="37"/>
                    <a:pt x="1" y="56"/>
                    <a:pt x="1" y="93"/>
                  </a:cubicBezTo>
                  <a:cubicBezTo>
                    <a:pt x="1" y="130"/>
                    <a:pt x="1" y="158"/>
                    <a:pt x="10" y="195"/>
                  </a:cubicBezTo>
                  <a:cubicBezTo>
                    <a:pt x="29" y="270"/>
                    <a:pt x="57" y="325"/>
                    <a:pt x="103" y="372"/>
                  </a:cubicBezTo>
                  <a:cubicBezTo>
                    <a:pt x="94" y="335"/>
                    <a:pt x="84" y="316"/>
                    <a:pt x="75" y="279"/>
                  </a:cubicBezTo>
                  <a:cubicBezTo>
                    <a:pt x="57" y="242"/>
                    <a:pt x="57" y="223"/>
                    <a:pt x="47" y="186"/>
                  </a:cubicBezTo>
                  <a:cubicBezTo>
                    <a:pt x="38" y="130"/>
                    <a:pt x="29"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50"/>
            <p:cNvSpPr/>
            <p:nvPr/>
          </p:nvSpPr>
          <p:spPr>
            <a:xfrm>
              <a:off x="4710500" y="2992675"/>
              <a:ext cx="3275" cy="7225"/>
            </a:xfrm>
            <a:custGeom>
              <a:rect b="b" l="l" r="r" t="t"/>
              <a:pathLst>
                <a:path extrusionOk="0" h="289" w="131">
                  <a:moveTo>
                    <a:pt x="1" y="0"/>
                  </a:moveTo>
                  <a:lnTo>
                    <a:pt x="1" y="65"/>
                  </a:lnTo>
                  <a:cubicBezTo>
                    <a:pt x="10" y="93"/>
                    <a:pt x="10" y="121"/>
                    <a:pt x="29" y="149"/>
                  </a:cubicBezTo>
                  <a:cubicBezTo>
                    <a:pt x="47" y="205"/>
                    <a:pt x="84" y="251"/>
                    <a:pt x="131" y="288"/>
                  </a:cubicBezTo>
                  <a:lnTo>
                    <a:pt x="94" y="214"/>
                  </a:lnTo>
                  <a:lnTo>
                    <a:pt x="56" y="149"/>
                  </a:lnTo>
                  <a:cubicBezTo>
                    <a:pt x="47" y="102"/>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50"/>
            <p:cNvSpPr/>
            <p:nvPr/>
          </p:nvSpPr>
          <p:spPr>
            <a:xfrm>
              <a:off x="4714000" y="2996150"/>
              <a:ext cx="3975" cy="7700"/>
            </a:xfrm>
            <a:custGeom>
              <a:rect b="b" l="l" r="r" t="t"/>
              <a:pathLst>
                <a:path extrusionOk="0" h="308" w="159">
                  <a:moveTo>
                    <a:pt x="0" y="1"/>
                  </a:moveTo>
                  <a:lnTo>
                    <a:pt x="0" y="1"/>
                  </a:lnTo>
                  <a:cubicBezTo>
                    <a:pt x="9" y="66"/>
                    <a:pt x="37" y="112"/>
                    <a:pt x="47" y="186"/>
                  </a:cubicBezTo>
                  <a:cubicBezTo>
                    <a:pt x="56" y="205"/>
                    <a:pt x="65" y="233"/>
                    <a:pt x="93" y="251"/>
                  </a:cubicBezTo>
                  <a:cubicBezTo>
                    <a:pt x="112" y="279"/>
                    <a:pt x="139" y="298"/>
                    <a:pt x="158" y="307"/>
                  </a:cubicBezTo>
                  <a:lnTo>
                    <a:pt x="130" y="233"/>
                  </a:lnTo>
                  <a:cubicBezTo>
                    <a:pt x="121" y="196"/>
                    <a:pt x="102" y="168"/>
                    <a:pt x="93" y="149"/>
                  </a:cubicBezTo>
                  <a:cubicBezTo>
                    <a:pt x="65" y="94"/>
                    <a:pt x="3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50"/>
            <p:cNvSpPr/>
            <p:nvPr/>
          </p:nvSpPr>
          <p:spPr>
            <a:xfrm>
              <a:off x="4714675" y="3003575"/>
              <a:ext cx="6075" cy="6775"/>
            </a:xfrm>
            <a:custGeom>
              <a:rect b="b" l="l" r="r" t="t"/>
              <a:pathLst>
                <a:path extrusionOk="0" h="271" w="243">
                  <a:moveTo>
                    <a:pt x="1" y="1"/>
                  </a:moveTo>
                  <a:lnTo>
                    <a:pt x="1" y="1"/>
                  </a:lnTo>
                  <a:cubicBezTo>
                    <a:pt x="20" y="57"/>
                    <a:pt x="57" y="103"/>
                    <a:pt x="94" y="168"/>
                  </a:cubicBezTo>
                  <a:cubicBezTo>
                    <a:pt x="112" y="177"/>
                    <a:pt x="131" y="196"/>
                    <a:pt x="159" y="224"/>
                  </a:cubicBezTo>
                  <a:cubicBezTo>
                    <a:pt x="187" y="242"/>
                    <a:pt x="205" y="261"/>
                    <a:pt x="243" y="270"/>
                  </a:cubicBezTo>
                  <a:lnTo>
                    <a:pt x="187" y="196"/>
                  </a:lnTo>
                  <a:cubicBezTo>
                    <a:pt x="159" y="177"/>
                    <a:pt x="150" y="150"/>
                    <a:pt x="122" y="131"/>
                  </a:cubicBezTo>
                  <a:cubicBezTo>
                    <a:pt x="94" y="85"/>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50"/>
            <p:cNvSpPr/>
            <p:nvPr/>
          </p:nvSpPr>
          <p:spPr>
            <a:xfrm>
              <a:off x="4720950" y="3007075"/>
              <a:ext cx="4900" cy="7675"/>
            </a:xfrm>
            <a:custGeom>
              <a:rect b="b" l="l" r="r" t="t"/>
              <a:pathLst>
                <a:path extrusionOk="0" h="307" w="196">
                  <a:moveTo>
                    <a:pt x="1" y="0"/>
                  </a:moveTo>
                  <a:lnTo>
                    <a:pt x="1" y="0"/>
                  </a:lnTo>
                  <a:cubicBezTo>
                    <a:pt x="10" y="56"/>
                    <a:pt x="38" y="121"/>
                    <a:pt x="57" y="177"/>
                  </a:cubicBezTo>
                  <a:cubicBezTo>
                    <a:pt x="84" y="195"/>
                    <a:pt x="94" y="223"/>
                    <a:pt x="122" y="242"/>
                  </a:cubicBezTo>
                  <a:cubicBezTo>
                    <a:pt x="140" y="270"/>
                    <a:pt x="168" y="288"/>
                    <a:pt x="196" y="307"/>
                  </a:cubicBezTo>
                  <a:cubicBezTo>
                    <a:pt x="187" y="279"/>
                    <a:pt x="168" y="260"/>
                    <a:pt x="149" y="233"/>
                  </a:cubicBezTo>
                  <a:lnTo>
                    <a:pt x="103" y="149"/>
                  </a:lnTo>
                  <a:cubicBezTo>
                    <a:pt x="75"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50"/>
            <p:cNvSpPr/>
            <p:nvPr/>
          </p:nvSpPr>
          <p:spPr>
            <a:xfrm>
              <a:off x="4730250" y="2987550"/>
              <a:ext cx="1875" cy="3975"/>
            </a:xfrm>
            <a:custGeom>
              <a:rect b="b" l="l" r="r" t="t"/>
              <a:pathLst>
                <a:path extrusionOk="0" h="159" w="75">
                  <a:moveTo>
                    <a:pt x="10" y="1"/>
                  </a:moveTo>
                  <a:lnTo>
                    <a:pt x="10" y="1"/>
                  </a:lnTo>
                  <a:cubicBezTo>
                    <a:pt x="0" y="38"/>
                    <a:pt x="10" y="66"/>
                    <a:pt x="28" y="84"/>
                  </a:cubicBezTo>
                  <a:cubicBezTo>
                    <a:pt x="38" y="112"/>
                    <a:pt x="47" y="131"/>
                    <a:pt x="75" y="159"/>
                  </a:cubicBezTo>
                  <a:cubicBezTo>
                    <a:pt x="75" y="122"/>
                    <a:pt x="75" y="94"/>
                    <a:pt x="56" y="75"/>
                  </a:cubicBezTo>
                  <a:cubicBezTo>
                    <a:pt x="47" y="47"/>
                    <a:pt x="38"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50"/>
            <p:cNvSpPr/>
            <p:nvPr/>
          </p:nvSpPr>
          <p:spPr>
            <a:xfrm>
              <a:off x="4730475" y="2984075"/>
              <a:ext cx="1900" cy="3975"/>
            </a:xfrm>
            <a:custGeom>
              <a:rect b="b" l="l" r="r" t="t"/>
              <a:pathLst>
                <a:path extrusionOk="0" h="159" w="76">
                  <a:moveTo>
                    <a:pt x="19" y="1"/>
                  </a:moveTo>
                  <a:cubicBezTo>
                    <a:pt x="1" y="28"/>
                    <a:pt x="19" y="66"/>
                    <a:pt x="29" y="84"/>
                  </a:cubicBezTo>
                  <a:cubicBezTo>
                    <a:pt x="38" y="112"/>
                    <a:pt x="47" y="131"/>
                    <a:pt x="75" y="158"/>
                  </a:cubicBezTo>
                  <a:cubicBezTo>
                    <a:pt x="75" y="121"/>
                    <a:pt x="75" y="93"/>
                    <a:pt x="66" y="75"/>
                  </a:cubicBezTo>
                  <a:cubicBezTo>
                    <a:pt x="47" y="47"/>
                    <a:pt x="38" y="2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50"/>
            <p:cNvSpPr/>
            <p:nvPr/>
          </p:nvSpPr>
          <p:spPr>
            <a:xfrm>
              <a:off x="4728625" y="3017050"/>
              <a:ext cx="4200" cy="3975"/>
            </a:xfrm>
            <a:custGeom>
              <a:rect b="b" l="l" r="r" t="t"/>
              <a:pathLst>
                <a:path extrusionOk="0" h="159" w="168">
                  <a:moveTo>
                    <a:pt x="0" y="1"/>
                  </a:moveTo>
                  <a:lnTo>
                    <a:pt x="0" y="1"/>
                  </a:lnTo>
                  <a:cubicBezTo>
                    <a:pt x="19" y="47"/>
                    <a:pt x="47" y="66"/>
                    <a:pt x="65" y="103"/>
                  </a:cubicBezTo>
                  <a:cubicBezTo>
                    <a:pt x="75" y="112"/>
                    <a:pt x="103" y="122"/>
                    <a:pt x="112" y="140"/>
                  </a:cubicBezTo>
                  <a:cubicBezTo>
                    <a:pt x="140" y="149"/>
                    <a:pt x="149" y="159"/>
                    <a:pt x="168" y="159"/>
                  </a:cubicBezTo>
                  <a:cubicBezTo>
                    <a:pt x="149" y="122"/>
                    <a:pt x="112" y="94"/>
                    <a:pt x="93" y="66"/>
                  </a:cubicBezTo>
                  <a:cubicBezTo>
                    <a:pt x="65" y="4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50"/>
            <p:cNvSpPr/>
            <p:nvPr/>
          </p:nvSpPr>
          <p:spPr>
            <a:xfrm>
              <a:off x="4633400" y="2973800"/>
              <a:ext cx="58550" cy="58400"/>
            </a:xfrm>
            <a:custGeom>
              <a:rect b="b" l="l" r="r" t="t"/>
              <a:pathLst>
                <a:path extrusionOk="0" h="2336" w="2342">
                  <a:moveTo>
                    <a:pt x="1522" y="1"/>
                  </a:moveTo>
                  <a:cubicBezTo>
                    <a:pt x="1430" y="1"/>
                    <a:pt x="1340" y="33"/>
                    <a:pt x="1273" y="105"/>
                  </a:cubicBezTo>
                  <a:cubicBezTo>
                    <a:pt x="1143" y="244"/>
                    <a:pt x="1180" y="449"/>
                    <a:pt x="1217" y="625"/>
                  </a:cubicBezTo>
                  <a:cubicBezTo>
                    <a:pt x="1124" y="532"/>
                    <a:pt x="1022" y="430"/>
                    <a:pt x="892" y="384"/>
                  </a:cubicBezTo>
                  <a:cubicBezTo>
                    <a:pt x="849" y="365"/>
                    <a:pt x="804" y="356"/>
                    <a:pt x="759" y="356"/>
                  </a:cubicBezTo>
                  <a:cubicBezTo>
                    <a:pt x="667" y="356"/>
                    <a:pt x="577" y="395"/>
                    <a:pt x="520" y="477"/>
                  </a:cubicBezTo>
                  <a:cubicBezTo>
                    <a:pt x="437" y="588"/>
                    <a:pt x="483" y="765"/>
                    <a:pt x="567" y="876"/>
                  </a:cubicBezTo>
                  <a:cubicBezTo>
                    <a:pt x="651" y="997"/>
                    <a:pt x="762" y="1099"/>
                    <a:pt x="818" y="1229"/>
                  </a:cubicBezTo>
                  <a:cubicBezTo>
                    <a:pt x="697" y="1173"/>
                    <a:pt x="558" y="1127"/>
                    <a:pt x="418" y="1127"/>
                  </a:cubicBezTo>
                  <a:cubicBezTo>
                    <a:pt x="279" y="1127"/>
                    <a:pt x="121" y="1201"/>
                    <a:pt x="74" y="1331"/>
                  </a:cubicBezTo>
                  <a:cubicBezTo>
                    <a:pt x="0" y="1536"/>
                    <a:pt x="205" y="1740"/>
                    <a:pt x="390" y="1852"/>
                  </a:cubicBezTo>
                  <a:cubicBezTo>
                    <a:pt x="864" y="2130"/>
                    <a:pt x="1412" y="2307"/>
                    <a:pt x="1970" y="2335"/>
                  </a:cubicBezTo>
                  <a:cubicBezTo>
                    <a:pt x="1977" y="2335"/>
                    <a:pt x="1984" y="2336"/>
                    <a:pt x="1992" y="2336"/>
                  </a:cubicBezTo>
                  <a:cubicBezTo>
                    <a:pt x="2171" y="2336"/>
                    <a:pt x="2249" y="2116"/>
                    <a:pt x="2258" y="1982"/>
                  </a:cubicBezTo>
                  <a:cubicBezTo>
                    <a:pt x="2341" y="1461"/>
                    <a:pt x="2295" y="904"/>
                    <a:pt x="2053" y="430"/>
                  </a:cubicBezTo>
                  <a:cubicBezTo>
                    <a:pt x="1979" y="272"/>
                    <a:pt x="1877" y="133"/>
                    <a:pt x="1738" y="58"/>
                  </a:cubicBezTo>
                  <a:cubicBezTo>
                    <a:pt x="1671" y="21"/>
                    <a:pt x="1596" y="1"/>
                    <a:pt x="152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50"/>
            <p:cNvSpPr/>
            <p:nvPr/>
          </p:nvSpPr>
          <p:spPr>
            <a:xfrm>
              <a:off x="4634100" y="2973125"/>
              <a:ext cx="58550" cy="60225"/>
            </a:xfrm>
            <a:custGeom>
              <a:rect b="b" l="l" r="r" t="t"/>
              <a:pathLst>
                <a:path extrusionOk="0" h="2409" w="2342">
                  <a:moveTo>
                    <a:pt x="1502" y="1"/>
                  </a:moveTo>
                  <a:cubicBezTo>
                    <a:pt x="1451" y="1"/>
                    <a:pt x="1399" y="9"/>
                    <a:pt x="1347" y="20"/>
                  </a:cubicBezTo>
                  <a:cubicBezTo>
                    <a:pt x="1273" y="48"/>
                    <a:pt x="1199" y="113"/>
                    <a:pt x="1161" y="188"/>
                  </a:cubicBezTo>
                  <a:cubicBezTo>
                    <a:pt x="1134" y="271"/>
                    <a:pt x="1115" y="346"/>
                    <a:pt x="1115" y="429"/>
                  </a:cubicBezTo>
                  <a:cubicBezTo>
                    <a:pt x="1115" y="466"/>
                    <a:pt x="1115" y="513"/>
                    <a:pt x="1134" y="550"/>
                  </a:cubicBezTo>
                  <a:cubicBezTo>
                    <a:pt x="1106" y="522"/>
                    <a:pt x="1087" y="504"/>
                    <a:pt x="1059" y="485"/>
                  </a:cubicBezTo>
                  <a:cubicBezTo>
                    <a:pt x="1003" y="439"/>
                    <a:pt x="948" y="411"/>
                    <a:pt x="864" y="373"/>
                  </a:cubicBezTo>
                  <a:cubicBezTo>
                    <a:pt x="821" y="357"/>
                    <a:pt x="778" y="347"/>
                    <a:pt x="733" y="347"/>
                  </a:cubicBezTo>
                  <a:cubicBezTo>
                    <a:pt x="700" y="347"/>
                    <a:pt x="667" y="353"/>
                    <a:pt x="632" y="364"/>
                  </a:cubicBezTo>
                  <a:cubicBezTo>
                    <a:pt x="548" y="383"/>
                    <a:pt x="483" y="429"/>
                    <a:pt x="446" y="504"/>
                  </a:cubicBezTo>
                  <a:cubicBezTo>
                    <a:pt x="400" y="569"/>
                    <a:pt x="400" y="661"/>
                    <a:pt x="418" y="736"/>
                  </a:cubicBezTo>
                  <a:cubicBezTo>
                    <a:pt x="437" y="801"/>
                    <a:pt x="465" y="875"/>
                    <a:pt x="511" y="940"/>
                  </a:cubicBezTo>
                  <a:cubicBezTo>
                    <a:pt x="585" y="1033"/>
                    <a:pt x="650" y="1117"/>
                    <a:pt x="715" y="1200"/>
                  </a:cubicBezTo>
                  <a:cubicBezTo>
                    <a:pt x="623" y="1163"/>
                    <a:pt x="511" y="1135"/>
                    <a:pt x="409" y="1135"/>
                  </a:cubicBezTo>
                  <a:cubicBezTo>
                    <a:pt x="344" y="1135"/>
                    <a:pt x="269" y="1154"/>
                    <a:pt x="204" y="1182"/>
                  </a:cubicBezTo>
                  <a:cubicBezTo>
                    <a:pt x="139" y="1219"/>
                    <a:pt x="84" y="1265"/>
                    <a:pt x="46" y="1321"/>
                  </a:cubicBezTo>
                  <a:cubicBezTo>
                    <a:pt x="19" y="1386"/>
                    <a:pt x="0" y="1460"/>
                    <a:pt x="28" y="1535"/>
                  </a:cubicBezTo>
                  <a:cubicBezTo>
                    <a:pt x="37" y="1600"/>
                    <a:pt x="84" y="1665"/>
                    <a:pt x="121" y="1721"/>
                  </a:cubicBezTo>
                  <a:cubicBezTo>
                    <a:pt x="214" y="1823"/>
                    <a:pt x="316" y="1897"/>
                    <a:pt x="437" y="1962"/>
                  </a:cubicBezTo>
                  <a:cubicBezTo>
                    <a:pt x="669" y="2092"/>
                    <a:pt x="911" y="2185"/>
                    <a:pt x="1161" y="2269"/>
                  </a:cubicBezTo>
                  <a:cubicBezTo>
                    <a:pt x="1422" y="2334"/>
                    <a:pt x="1672" y="2380"/>
                    <a:pt x="1942" y="2390"/>
                  </a:cubicBezTo>
                  <a:cubicBezTo>
                    <a:pt x="1672" y="2380"/>
                    <a:pt x="1422" y="2334"/>
                    <a:pt x="1161" y="2250"/>
                  </a:cubicBezTo>
                  <a:cubicBezTo>
                    <a:pt x="911" y="2185"/>
                    <a:pt x="669" y="2064"/>
                    <a:pt x="446" y="1944"/>
                  </a:cubicBezTo>
                  <a:cubicBezTo>
                    <a:pt x="325" y="1869"/>
                    <a:pt x="223" y="1804"/>
                    <a:pt x="139" y="1693"/>
                  </a:cubicBezTo>
                  <a:cubicBezTo>
                    <a:pt x="112" y="1646"/>
                    <a:pt x="74" y="1591"/>
                    <a:pt x="65" y="1535"/>
                  </a:cubicBezTo>
                  <a:cubicBezTo>
                    <a:pt x="46" y="1479"/>
                    <a:pt x="65" y="1405"/>
                    <a:pt x="84" y="1358"/>
                  </a:cubicBezTo>
                  <a:cubicBezTo>
                    <a:pt x="121" y="1312"/>
                    <a:pt x="167" y="1265"/>
                    <a:pt x="223" y="1247"/>
                  </a:cubicBezTo>
                  <a:cubicBezTo>
                    <a:pt x="279" y="1219"/>
                    <a:pt x="344" y="1210"/>
                    <a:pt x="409" y="1210"/>
                  </a:cubicBezTo>
                  <a:cubicBezTo>
                    <a:pt x="539" y="1210"/>
                    <a:pt x="650" y="1265"/>
                    <a:pt x="780" y="1312"/>
                  </a:cubicBezTo>
                  <a:lnTo>
                    <a:pt x="864" y="1349"/>
                  </a:lnTo>
                  <a:lnTo>
                    <a:pt x="864" y="1349"/>
                  </a:lnTo>
                  <a:lnTo>
                    <a:pt x="827" y="1265"/>
                  </a:lnTo>
                  <a:cubicBezTo>
                    <a:pt x="771" y="1126"/>
                    <a:pt x="650" y="1033"/>
                    <a:pt x="585" y="922"/>
                  </a:cubicBezTo>
                  <a:cubicBezTo>
                    <a:pt x="548" y="857"/>
                    <a:pt x="511" y="801"/>
                    <a:pt x="502" y="745"/>
                  </a:cubicBezTo>
                  <a:cubicBezTo>
                    <a:pt x="492" y="689"/>
                    <a:pt x="492" y="615"/>
                    <a:pt x="530" y="569"/>
                  </a:cubicBezTo>
                  <a:cubicBezTo>
                    <a:pt x="548" y="522"/>
                    <a:pt x="604" y="485"/>
                    <a:pt x="669" y="466"/>
                  </a:cubicBezTo>
                  <a:cubicBezTo>
                    <a:pt x="692" y="463"/>
                    <a:pt x="717" y="460"/>
                    <a:pt x="742" y="460"/>
                  </a:cubicBezTo>
                  <a:cubicBezTo>
                    <a:pt x="779" y="460"/>
                    <a:pt x="817" y="465"/>
                    <a:pt x="855" y="476"/>
                  </a:cubicBezTo>
                  <a:cubicBezTo>
                    <a:pt x="976" y="522"/>
                    <a:pt x="1068" y="615"/>
                    <a:pt x="1180" y="708"/>
                  </a:cubicBezTo>
                  <a:lnTo>
                    <a:pt x="1273" y="801"/>
                  </a:lnTo>
                  <a:lnTo>
                    <a:pt x="1245" y="671"/>
                  </a:lnTo>
                  <a:cubicBezTo>
                    <a:pt x="1236" y="606"/>
                    <a:pt x="1208" y="522"/>
                    <a:pt x="1208" y="457"/>
                  </a:cubicBezTo>
                  <a:cubicBezTo>
                    <a:pt x="1208" y="383"/>
                    <a:pt x="1208" y="318"/>
                    <a:pt x="1245" y="243"/>
                  </a:cubicBezTo>
                  <a:cubicBezTo>
                    <a:pt x="1273" y="188"/>
                    <a:pt x="1329" y="132"/>
                    <a:pt x="1384" y="104"/>
                  </a:cubicBezTo>
                  <a:cubicBezTo>
                    <a:pt x="1420" y="92"/>
                    <a:pt x="1466" y="81"/>
                    <a:pt x="1514" y="81"/>
                  </a:cubicBezTo>
                  <a:cubicBezTo>
                    <a:pt x="1542" y="81"/>
                    <a:pt x="1571" y="84"/>
                    <a:pt x="1598" y="95"/>
                  </a:cubicBezTo>
                  <a:cubicBezTo>
                    <a:pt x="1663" y="104"/>
                    <a:pt x="1737" y="141"/>
                    <a:pt x="1793" y="188"/>
                  </a:cubicBezTo>
                  <a:cubicBezTo>
                    <a:pt x="1849" y="234"/>
                    <a:pt x="1895" y="290"/>
                    <a:pt x="1942" y="346"/>
                  </a:cubicBezTo>
                  <a:cubicBezTo>
                    <a:pt x="1988" y="401"/>
                    <a:pt x="2025" y="476"/>
                    <a:pt x="2063" y="550"/>
                  </a:cubicBezTo>
                  <a:cubicBezTo>
                    <a:pt x="2090" y="615"/>
                    <a:pt x="2118" y="689"/>
                    <a:pt x="2155" y="754"/>
                  </a:cubicBezTo>
                  <a:cubicBezTo>
                    <a:pt x="2258" y="1033"/>
                    <a:pt x="2304" y="1349"/>
                    <a:pt x="2295" y="1646"/>
                  </a:cubicBezTo>
                  <a:cubicBezTo>
                    <a:pt x="2295" y="1795"/>
                    <a:pt x="2276" y="1953"/>
                    <a:pt x="2258" y="2102"/>
                  </a:cubicBezTo>
                  <a:cubicBezTo>
                    <a:pt x="2248" y="2176"/>
                    <a:pt x="2211" y="2250"/>
                    <a:pt x="2174" y="2306"/>
                  </a:cubicBezTo>
                  <a:cubicBezTo>
                    <a:pt x="2155" y="2343"/>
                    <a:pt x="2128" y="2371"/>
                    <a:pt x="2090" y="2380"/>
                  </a:cubicBezTo>
                  <a:cubicBezTo>
                    <a:pt x="2063" y="2408"/>
                    <a:pt x="2025" y="2408"/>
                    <a:pt x="1988" y="2408"/>
                  </a:cubicBezTo>
                  <a:cubicBezTo>
                    <a:pt x="2025" y="2408"/>
                    <a:pt x="2072" y="2408"/>
                    <a:pt x="2109" y="2380"/>
                  </a:cubicBezTo>
                  <a:cubicBezTo>
                    <a:pt x="2137" y="2371"/>
                    <a:pt x="2165" y="2334"/>
                    <a:pt x="2183" y="2306"/>
                  </a:cubicBezTo>
                  <a:cubicBezTo>
                    <a:pt x="2230" y="2250"/>
                    <a:pt x="2258" y="2167"/>
                    <a:pt x="2276" y="2102"/>
                  </a:cubicBezTo>
                  <a:cubicBezTo>
                    <a:pt x="2304" y="1953"/>
                    <a:pt x="2323" y="1795"/>
                    <a:pt x="2323" y="1646"/>
                  </a:cubicBezTo>
                  <a:cubicBezTo>
                    <a:pt x="2341" y="1349"/>
                    <a:pt x="2304" y="1033"/>
                    <a:pt x="2202" y="745"/>
                  </a:cubicBezTo>
                  <a:cubicBezTo>
                    <a:pt x="2174" y="671"/>
                    <a:pt x="2155" y="606"/>
                    <a:pt x="2118" y="531"/>
                  </a:cubicBezTo>
                  <a:cubicBezTo>
                    <a:pt x="2081" y="466"/>
                    <a:pt x="2044" y="392"/>
                    <a:pt x="2016" y="336"/>
                  </a:cubicBezTo>
                  <a:cubicBezTo>
                    <a:pt x="1923" y="225"/>
                    <a:pt x="1877" y="160"/>
                    <a:pt x="1802" y="113"/>
                  </a:cubicBezTo>
                  <a:cubicBezTo>
                    <a:pt x="1747" y="67"/>
                    <a:pt x="1672" y="20"/>
                    <a:pt x="1598" y="11"/>
                  </a:cubicBezTo>
                  <a:cubicBezTo>
                    <a:pt x="1566" y="4"/>
                    <a:pt x="1534" y="1"/>
                    <a:pt x="15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50"/>
            <p:cNvSpPr/>
            <p:nvPr/>
          </p:nvSpPr>
          <p:spPr>
            <a:xfrm>
              <a:off x="4653825" y="3004525"/>
              <a:ext cx="32550" cy="26725"/>
            </a:xfrm>
            <a:custGeom>
              <a:rect b="b" l="l" r="r" t="t"/>
              <a:pathLst>
                <a:path extrusionOk="0" h="1069" w="1302">
                  <a:moveTo>
                    <a:pt x="1" y="0"/>
                  </a:moveTo>
                  <a:cubicBezTo>
                    <a:pt x="112" y="84"/>
                    <a:pt x="214" y="177"/>
                    <a:pt x="345" y="251"/>
                  </a:cubicBezTo>
                  <a:lnTo>
                    <a:pt x="670" y="520"/>
                  </a:lnTo>
                  <a:lnTo>
                    <a:pt x="995" y="790"/>
                  </a:lnTo>
                  <a:cubicBezTo>
                    <a:pt x="1051" y="836"/>
                    <a:pt x="1097" y="883"/>
                    <a:pt x="1153" y="929"/>
                  </a:cubicBezTo>
                  <a:cubicBezTo>
                    <a:pt x="1199" y="976"/>
                    <a:pt x="1255" y="1022"/>
                    <a:pt x="1301" y="1069"/>
                  </a:cubicBezTo>
                  <a:cubicBezTo>
                    <a:pt x="1227" y="948"/>
                    <a:pt x="1116" y="855"/>
                    <a:pt x="1013" y="762"/>
                  </a:cubicBezTo>
                  <a:cubicBezTo>
                    <a:pt x="911" y="669"/>
                    <a:pt x="790" y="595"/>
                    <a:pt x="688" y="502"/>
                  </a:cubicBezTo>
                  <a:cubicBezTo>
                    <a:pt x="577" y="418"/>
                    <a:pt x="465" y="325"/>
                    <a:pt x="354" y="242"/>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50"/>
            <p:cNvSpPr/>
            <p:nvPr/>
          </p:nvSpPr>
          <p:spPr>
            <a:xfrm>
              <a:off x="4664275" y="2989650"/>
              <a:ext cx="23025" cy="40675"/>
            </a:xfrm>
            <a:custGeom>
              <a:rect b="b" l="l" r="r" t="t"/>
              <a:pathLst>
                <a:path extrusionOk="0" h="1627" w="921">
                  <a:moveTo>
                    <a:pt x="1" y="0"/>
                  </a:moveTo>
                  <a:cubicBezTo>
                    <a:pt x="75" y="140"/>
                    <a:pt x="140" y="279"/>
                    <a:pt x="215" y="428"/>
                  </a:cubicBezTo>
                  <a:cubicBezTo>
                    <a:pt x="280" y="567"/>
                    <a:pt x="363" y="697"/>
                    <a:pt x="437" y="837"/>
                  </a:cubicBezTo>
                  <a:cubicBezTo>
                    <a:pt x="503" y="976"/>
                    <a:pt x="586" y="1115"/>
                    <a:pt x="670" y="1245"/>
                  </a:cubicBezTo>
                  <a:cubicBezTo>
                    <a:pt x="744" y="1376"/>
                    <a:pt x="828" y="1496"/>
                    <a:pt x="921" y="1626"/>
                  </a:cubicBezTo>
                  <a:cubicBezTo>
                    <a:pt x="883" y="1571"/>
                    <a:pt x="837" y="1496"/>
                    <a:pt x="809" y="1431"/>
                  </a:cubicBezTo>
                  <a:cubicBezTo>
                    <a:pt x="763" y="1357"/>
                    <a:pt x="726" y="1292"/>
                    <a:pt x="688" y="1218"/>
                  </a:cubicBezTo>
                  <a:lnTo>
                    <a:pt x="465" y="818"/>
                  </a:lnTo>
                  <a:lnTo>
                    <a:pt x="233" y="409"/>
                  </a:lnTo>
                  <a:cubicBezTo>
                    <a:pt x="168" y="270"/>
                    <a:pt x="84" y="13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50"/>
            <p:cNvSpPr/>
            <p:nvPr/>
          </p:nvSpPr>
          <p:spPr>
            <a:xfrm>
              <a:off x="4667300" y="3012400"/>
              <a:ext cx="9325" cy="7475"/>
            </a:xfrm>
            <a:custGeom>
              <a:rect b="b" l="l" r="r" t="t"/>
              <a:pathLst>
                <a:path extrusionOk="0" h="299" w="373">
                  <a:moveTo>
                    <a:pt x="1" y="1"/>
                  </a:moveTo>
                  <a:lnTo>
                    <a:pt x="1" y="1"/>
                  </a:lnTo>
                  <a:cubicBezTo>
                    <a:pt x="56" y="66"/>
                    <a:pt x="112" y="112"/>
                    <a:pt x="186" y="159"/>
                  </a:cubicBezTo>
                  <a:cubicBezTo>
                    <a:pt x="224" y="187"/>
                    <a:pt x="242" y="205"/>
                    <a:pt x="279" y="233"/>
                  </a:cubicBezTo>
                  <a:cubicBezTo>
                    <a:pt x="298" y="252"/>
                    <a:pt x="335" y="280"/>
                    <a:pt x="372" y="298"/>
                  </a:cubicBezTo>
                  <a:cubicBezTo>
                    <a:pt x="344" y="261"/>
                    <a:pt x="316" y="233"/>
                    <a:pt x="289" y="205"/>
                  </a:cubicBezTo>
                  <a:cubicBezTo>
                    <a:pt x="251" y="168"/>
                    <a:pt x="233" y="150"/>
                    <a:pt x="196" y="122"/>
                  </a:cubicBezTo>
                  <a:cubicBezTo>
                    <a:pt x="140" y="75"/>
                    <a:pt x="66"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50"/>
            <p:cNvSpPr/>
            <p:nvPr/>
          </p:nvSpPr>
          <p:spPr>
            <a:xfrm>
              <a:off x="4664275" y="3008925"/>
              <a:ext cx="6300" cy="3975"/>
            </a:xfrm>
            <a:custGeom>
              <a:rect b="b" l="l" r="r" t="t"/>
              <a:pathLst>
                <a:path extrusionOk="0" h="159" w="252">
                  <a:moveTo>
                    <a:pt x="1" y="1"/>
                  </a:moveTo>
                  <a:cubicBezTo>
                    <a:pt x="38" y="47"/>
                    <a:pt x="84" y="66"/>
                    <a:pt x="122" y="94"/>
                  </a:cubicBezTo>
                  <a:cubicBezTo>
                    <a:pt x="131" y="103"/>
                    <a:pt x="159" y="112"/>
                    <a:pt x="177" y="121"/>
                  </a:cubicBezTo>
                  <a:lnTo>
                    <a:pt x="252" y="159"/>
                  </a:lnTo>
                  <a:cubicBezTo>
                    <a:pt x="233" y="131"/>
                    <a:pt x="224" y="112"/>
                    <a:pt x="205" y="103"/>
                  </a:cubicBezTo>
                  <a:cubicBezTo>
                    <a:pt x="187" y="75"/>
                    <a:pt x="168" y="66"/>
                    <a:pt x="140" y="56"/>
                  </a:cubicBezTo>
                  <a:cubicBezTo>
                    <a:pt x="94" y="19"/>
                    <a:pt x="47"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50"/>
            <p:cNvSpPr/>
            <p:nvPr/>
          </p:nvSpPr>
          <p:spPr>
            <a:xfrm>
              <a:off x="4666600" y="3005900"/>
              <a:ext cx="7700" cy="8175"/>
            </a:xfrm>
            <a:custGeom>
              <a:rect b="b" l="l" r="r" t="t"/>
              <a:pathLst>
                <a:path extrusionOk="0" h="327" w="308">
                  <a:moveTo>
                    <a:pt x="1" y="1"/>
                  </a:moveTo>
                  <a:lnTo>
                    <a:pt x="1" y="1"/>
                  </a:lnTo>
                  <a:cubicBezTo>
                    <a:pt x="38" y="57"/>
                    <a:pt x="84" y="122"/>
                    <a:pt x="140" y="177"/>
                  </a:cubicBezTo>
                  <a:cubicBezTo>
                    <a:pt x="187" y="233"/>
                    <a:pt x="252" y="280"/>
                    <a:pt x="307" y="326"/>
                  </a:cubicBezTo>
                  <a:cubicBezTo>
                    <a:pt x="298" y="289"/>
                    <a:pt x="270" y="270"/>
                    <a:pt x="252" y="233"/>
                  </a:cubicBezTo>
                  <a:cubicBezTo>
                    <a:pt x="224" y="205"/>
                    <a:pt x="205" y="177"/>
                    <a:pt x="177" y="149"/>
                  </a:cubicBezTo>
                  <a:cubicBezTo>
                    <a:pt x="122" y="94"/>
                    <a:pt x="66"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50"/>
            <p:cNvSpPr/>
            <p:nvPr/>
          </p:nvSpPr>
          <p:spPr>
            <a:xfrm>
              <a:off x="4676600" y="3017300"/>
              <a:ext cx="3975" cy="5825"/>
            </a:xfrm>
            <a:custGeom>
              <a:rect b="b" l="l" r="r" t="t"/>
              <a:pathLst>
                <a:path extrusionOk="0" h="233" w="159">
                  <a:moveTo>
                    <a:pt x="0" y="0"/>
                  </a:moveTo>
                  <a:lnTo>
                    <a:pt x="0" y="0"/>
                  </a:lnTo>
                  <a:cubicBezTo>
                    <a:pt x="19" y="47"/>
                    <a:pt x="47" y="84"/>
                    <a:pt x="65" y="130"/>
                  </a:cubicBezTo>
                  <a:cubicBezTo>
                    <a:pt x="93" y="158"/>
                    <a:pt x="130" y="195"/>
                    <a:pt x="158" y="232"/>
                  </a:cubicBezTo>
                  <a:cubicBezTo>
                    <a:pt x="140" y="186"/>
                    <a:pt x="112" y="139"/>
                    <a:pt x="93" y="102"/>
                  </a:cubicBezTo>
                  <a:cubicBezTo>
                    <a:pt x="65" y="65"/>
                    <a:pt x="37"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50"/>
            <p:cNvSpPr/>
            <p:nvPr/>
          </p:nvSpPr>
          <p:spPr>
            <a:xfrm>
              <a:off x="4653375" y="2985925"/>
              <a:ext cx="8375" cy="6075"/>
            </a:xfrm>
            <a:custGeom>
              <a:rect b="b" l="l" r="r" t="t"/>
              <a:pathLst>
                <a:path extrusionOk="0" h="243" w="335">
                  <a:moveTo>
                    <a:pt x="0" y="1"/>
                  </a:moveTo>
                  <a:cubicBezTo>
                    <a:pt x="47" y="47"/>
                    <a:pt x="102" y="94"/>
                    <a:pt x="158" y="131"/>
                  </a:cubicBezTo>
                  <a:cubicBezTo>
                    <a:pt x="186" y="149"/>
                    <a:pt x="205" y="159"/>
                    <a:pt x="242" y="187"/>
                  </a:cubicBezTo>
                  <a:cubicBezTo>
                    <a:pt x="279" y="205"/>
                    <a:pt x="316" y="224"/>
                    <a:pt x="335" y="242"/>
                  </a:cubicBezTo>
                  <a:cubicBezTo>
                    <a:pt x="316" y="205"/>
                    <a:pt x="288" y="187"/>
                    <a:pt x="270" y="159"/>
                  </a:cubicBezTo>
                  <a:cubicBezTo>
                    <a:pt x="242" y="140"/>
                    <a:pt x="205" y="112"/>
                    <a:pt x="186" y="94"/>
                  </a:cubicBezTo>
                  <a:cubicBezTo>
                    <a:pt x="130" y="57"/>
                    <a:pt x="6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50"/>
            <p:cNvSpPr/>
            <p:nvPr/>
          </p:nvSpPr>
          <p:spPr>
            <a:xfrm>
              <a:off x="4658000" y="2991500"/>
              <a:ext cx="5375" cy="3975"/>
            </a:xfrm>
            <a:custGeom>
              <a:rect b="b" l="l" r="r" t="t"/>
              <a:pathLst>
                <a:path extrusionOk="0" h="159" w="215">
                  <a:moveTo>
                    <a:pt x="1" y="1"/>
                  </a:moveTo>
                  <a:cubicBezTo>
                    <a:pt x="38" y="29"/>
                    <a:pt x="66" y="57"/>
                    <a:pt x="103" y="75"/>
                  </a:cubicBezTo>
                  <a:cubicBezTo>
                    <a:pt x="140" y="112"/>
                    <a:pt x="168" y="131"/>
                    <a:pt x="215" y="159"/>
                  </a:cubicBezTo>
                  <a:cubicBezTo>
                    <a:pt x="215" y="131"/>
                    <a:pt x="196" y="122"/>
                    <a:pt x="187" y="103"/>
                  </a:cubicBezTo>
                  <a:cubicBezTo>
                    <a:pt x="159" y="84"/>
                    <a:pt x="150" y="66"/>
                    <a:pt x="131" y="57"/>
                  </a:cubicBezTo>
                  <a:cubicBezTo>
                    <a:pt x="112" y="47"/>
                    <a:pt x="94" y="29"/>
                    <a:pt x="66" y="19"/>
                  </a:cubicBezTo>
                  <a:cubicBezTo>
                    <a:pt x="47" y="10"/>
                    <a:pt x="20"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50"/>
            <p:cNvSpPr/>
            <p:nvPr/>
          </p:nvSpPr>
          <p:spPr>
            <a:xfrm>
              <a:off x="4651050" y="2987450"/>
              <a:ext cx="3725" cy="2000"/>
            </a:xfrm>
            <a:custGeom>
              <a:rect b="b" l="l" r="r" t="t"/>
              <a:pathLst>
                <a:path extrusionOk="0" h="80" w="149">
                  <a:moveTo>
                    <a:pt x="33" y="1"/>
                  </a:moveTo>
                  <a:cubicBezTo>
                    <a:pt x="21" y="1"/>
                    <a:pt x="6" y="5"/>
                    <a:pt x="0" y="5"/>
                  </a:cubicBezTo>
                  <a:cubicBezTo>
                    <a:pt x="19" y="33"/>
                    <a:pt x="47" y="42"/>
                    <a:pt x="65" y="51"/>
                  </a:cubicBezTo>
                  <a:cubicBezTo>
                    <a:pt x="84" y="51"/>
                    <a:pt x="93" y="70"/>
                    <a:pt x="102" y="70"/>
                  </a:cubicBezTo>
                  <a:cubicBezTo>
                    <a:pt x="112" y="70"/>
                    <a:pt x="140" y="79"/>
                    <a:pt x="149" y="79"/>
                  </a:cubicBezTo>
                  <a:cubicBezTo>
                    <a:pt x="140" y="51"/>
                    <a:pt x="112" y="33"/>
                    <a:pt x="93" y="23"/>
                  </a:cubicBezTo>
                  <a:cubicBezTo>
                    <a:pt x="65" y="23"/>
                    <a:pt x="56" y="5"/>
                    <a:pt x="47" y="5"/>
                  </a:cubicBezTo>
                  <a:cubicBezTo>
                    <a:pt x="44" y="2"/>
                    <a:pt x="38" y="1"/>
                    <a:pt x="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50"/>
            <p:cNvSpPr/>
            <p:nvPr/>
          </p:nvSpPr>
          <p:spPr>
            <a:xfrm>
              <a:off x="4670775" y="2976550"/>
              <a:ext cx="8400" cy="5000"/>
            </a:xfrm>
            <a:custGeom>
              <a:rect b="b" l="l" r="r" t="t"/>
              <a:pathLst>
                <a:path extrusionOk="0" h="200" w="336">
                  <a:moveTo>
                    <a:pt x="72" y="1"/>
                  </a:moveTo>
                  <a:cubicBezTo>
                    <a:pt x="43" y="1"/>
                    <a:pt x="15" y="9"/>
                    <a:pt x="1" y="23"/>
                  </a:cubicBezTo>
                  <a:cubicBezTo>
                    <a:pt x="10" y="22"/>
                    <a:pt x="18" y="21"/>
                    <a:pt x="27" y="21"/>
                  </a:cubicBezTo>
                  <a:cubicBezTo>
                    <a:pt x="83" y="21"/>
                    <a:pt x="139" y="45"/>
                    <a:pt x="187" y="69"/>
                  </a:cubicBezTo>
                  <a:cubicBezTo>
                    <a:pt x="224" y="88"/>
                    <a:pt x="243" y="106"/>
                    <a:pt x="270" y="134"/>
                  </a:cubicBezTo>
                  <a:lnTo>
                    <a:pt x="298" y="162"/>
                  </a:lnTo>
                  <a:lnTo>
                    <a:pt x="335" y="199"/>
                  </a:lnTo>
                  <a:cubicBezTo>
                    <a:pt x="326" y="190"/>
                    <a:pt x="326" y="162"/>
                    <a:pt x="317" y="153"/>
                  </a:cubicBezTo>
                  <a:cubicBezTo>
                    <a:pt x="317" y="134"/>
                    <a:pt x="298" y="116"/>
                    <a:pt x="289" y="106"/>
                  </a:cubicBezTo>
                  <a:cubicBezTo>
                    <a:pt x="270" y="79"/>
                    <a:pt x="243" y="60"/>
                    <a:pt x="205" y="32"/>
                  </a:cubicBezTo>
                  <a:cubicBezTo>
                    <a:pt x="177" y="13"/>
                    <a:pt x="140" y="4"/>
                    <a:pt x="103" y="4"/>
                  </a:cubicBezTo>
                  <a:cubicBezTo>
                    <a:pt x="93" y="2"/>
                    <a:pt x="83"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50"/>
            <p:cNvSpPr/>
            <p:nvPr/>
          </p:nvSpPr>
          <p:spPr>
            <a:xfrm>
              <a:off x="4675675" y="2979900"/>
              <a:ext cx="4900" cy="7450"/>
            </a:xfrm>
            <a:custGeom>
              <a:rect b="b" l="l" r="r" t="t"/>
              <a:pathLst>
                <a:path extrusionOk="0" h="298" w="196">
                  <a:moveTo>
                    <a:pt x="0" y="0"/>
                  </a:moveTo>
                  <a:cubicBezTo>
                    <a:pt x="28" y="28"/>
                    <a:pt x="37" y="56"/>
                    <a:pt x="37" y="75"/>
                  </a:cubicBezTo>
                  <a:cubicBezTo>
                    <a:pt x="56" y="102"/>
                    <a:pt x="74" y="121"/>
                    <a:pt x="93" y="149"/>
                  </a:cubicBezTo>
                  <a:lnTo>
                    <a:pt x="149" y="214"/>
                  </a:lnTo>
                  <a:cubicBezTo>
                    <a:pt x="167" y="251"/>
                    <a:pt x="186" y="279"/>
                    <a:pt x="195" y="298"/>
                  </a:cubicBezTo>
                  <a:cubicBezTo>
                    <a:pt x="195" y="260"/>
                    <a:pt x="186" y="233"/>
                    <a:pt x="177" y="205"/>
                  </a:cubicBezTo>
                  <a:cubicBezTo>
                    <a:pt x="167" y="168"/>
                    <a:pt x="149" y="149"/>
                    <a:pt x="130" y="121"/>
                  </a:cubicBezTo>
                  <a:cubicBezTo>
                    <a:pt x="93" y="7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50"/>
            <p:cNvSpPr/>
            <p:nvPr/>
          </p:nvSpPr>
          <p:spPr>
            <a:xfrm>
              <a:off x="4681475" y="2983375"/>
              <a:ext cx="3275" cy="7450"/>
            </a:xfrm>
            <a:custGeom>
              <a:rect b="b" l="l" r="r" t="t"/>
              <a:pathLst>
                <a:path extrusionOk="0" h="298" w="131">
                  <a:moveTo>
                    <a:pt x="0" y="1"/>
                  </a:moveTo>
                  <a:lnTo>
                    <a:pt x="0" y="1"/>
                  </a:lnTo>
                  <a:cubicBezTo>
                    <a:pt x="28" y="56"/>
                    <a:pt x="38" y="103"/>
                    <a:pt x="47" y="149"/>
                  </a:cubicBezTo>
                  <a:cubicBezTo>
                    <a:pt x="75" y="196"/>
                    <a:pt x="93" y="242"/>
                    <a:pt x="121" y="298"/>
                  </a:cubicBezTo>
                  <a:cubicBezTo>
                    <a:pt x="130" y="279"/>
                    <a:pt x="121" y="242"/>
                    <a:pt x="121" y="214"/>
                  </a:cubicBezTo>
                  <a:cubicBezTo>
                    <a:pt x="121" y="196"/>
                    <a:pt x="103" y="159"/>
                    <a:pt x="93" y="140"/>
                  </a:cubicBezTo>
                  <a:lnTo>
                    <a:pt x="56" y="66"/>
                  </a:lnTo>
                  <a:cubicBezTo>
                    <a:pt x="38" y="47"/>
                    <a:pt x="28"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50"/>
            <p:cNvSpPr/>
            <p:nvPr/>
          </p:nvSpPr>
          <p:spPr>
            <a:xfrm>
              <a:off x="4674275" y="2981050"/>
              <a:ext cx="3725" cy="4675"/>
            </a:xfrm>
            <a:custGeom>
              <a:rect b="b" l="l" r="r" t="t"/>
              <a:pathLst>
                <a:path extrusionOk="0" h="187" w="149">
                  <a:moveTo>
                    <a:pt x="0" y="1"/>
                  </a:moveTo>
                  <a:lnTo>
                    <a:pt x="65" y="103"/>
                  </a:lnTo>
                  <a:cubicBezTo>
                    <a:pt x="93" y="122"/>
                    <a:pt x="112" y="159"/>
                    <a:pt x="149" y="187"/>
                  </a:cubicBezTo>
                  <a:cubicBezTo>
                    <a:pt x="149" y="140"/>
                    <a:pt x="130" y="103"/>
                    <a:pt x="103" y="66"/>
                  </a:cubicBezTo>
                  <a:cubicBezTo>
                    <a:pt x="93" y="47"/>
                    <a:pt x="65" y="29"/>
                    <a:pt x="56" y="19"/>
                  </a:cubicBezTo>
                  <a:cubicBezTo>
                    <a:pt x="37" y="10"/>
                    <a:pt x="19"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50"/>
            <p:cNvSpPr/>
            <p:nvPr/>
          </p:nvSpPr>
          <p:spPr>
            <a:xfrm>
              <a:off x="4687975" y="3017525"/>
              <a:ext cx="1875" cy="8375"/>
            </a:xfrm>
            <a:custGeom>
              <a:rect b="b" l="l" r="r" t="t"/>
              <a:pathLst>
                <a:path extrusionOk="0" h="335" w="75">
                  <a:moveTo>
                    <a:pt x="56" y="0"/>
                  </a:moveTo>
                  <a:cubicBezTo>
                    <a:pt x="47" y="56"/>
                    <a:pt x="28" y="103"/>
                    <a:pt x="19" y="168"/>
                  </a:cubicBezTo>
                  <a:cubicBezTo>
                    <a:pt x="10" y="223"/>
                    <a:pt x="0" y="279"/>
                    <a:pt x="0" y="335"/>
                  </a:cubicBezTo>
                  <a:cubicBezTo>
                    <a:pt x="10" y="316"/>
                    <a:pt x="19" y="288"/>
                    <a:pt x="38" y="261"/>
                  </a:cubicBezTo>
                  <a:cubicBezTo>
                    <a:pt x="56" y="233"/>
                    <a:pt x="56" y="195"/>
                    <a:pt x="66" y="177"/>
                  </a:cubicBezTo>
                  <a:cubicBezTo>
                    <a:pt x="75" y="121"/>
                    <a:pt x="75" y="56"/>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50"/>
            <p:cNvSpPr/>
            <p:nvPr/>
          </p:nvSpPr>
          <p:spPr>
            <a:xfrm>
              <a:off x="4686350" y="3016350"/>
              <a:ext cx="1425" cy="6550"/>
            </a:xfrm>
            <a:custGeom>
              <a:rect b="b" l="l" r="r" t="t"/>
              <a:pathLst>
                <a:path extrusionOk="0" h="262" w="57">
                  <a:moveTo>
                    <a:pt x="28" y="1"/>
                  </a:moveTo>
                  <a:cubicBezTo>
                    <a:pt x="10" y="29"/>
                    <a:pt x="10" y="47"/>
                    <a:pt x="10" y="75"/>
                  </a:cubicBezTo>
                  <a:lnTo>
                    <a:pt x="10" y="131"/>
                  </a:lnTo>
                  <a:cubicBezTo>
                    <a:pt x="0" y="177"/>
                    <a:pt x="0" y="215"/>
                    <a:pt x="0" y="261"/>
                  </a:cubicBezTo>
                  <a:cubicBezTo>
                    <a:pt x="28" y="233"/>
                    <a:pt x="38" y="224"/>
                    <a:pt x="38" y="196"/>
                  </a:cubicBezTo>
                  <a:cubicBezTo>
                    <a:pt x="47" y="177"/>
                    <a:pt x="47" y="150"/>
                    <a:pt x="47" y="131"/>
                  </a:cubicBezTo>
                  <a:cubicBezTo>
                    <a:pt x="56" y="85"/>
                    <a:pt x="47" y="4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50"/>
            <p:cNvSpPr/>
            <p:nvPr/>
          </p:nvSpPr>
          <p:spPr>
            <a:xfrm>
              <a:off x="4681700" y="3013800"/>
              <a:ext cx="3050" cy="6075"/>
            </a:xfrm>
            <a:custGeom>
              <a:rect b="b" l="l" r="r" t="t"/>
              <a:pathLst>
                <a:path extrusionOk="0" h="243" w="122">
                  <a:moveTo>
                    <a:pt x="1" y="1"/>
                  </a:moveTo>
                  <a:lnTo>
                    <a:pt x="1" y="1"/>
                  </a:lnTo>
                  <a:cubicBezTo>
                    <a:pt x="19" y="47"/>
                    <a:pt x="29" y="94"/>
                    <a:pt x="47" y="131"/>
                  </a:cubicBezTo>
                  <a:cubicBezTo>
                    <a:pt x="66" y="177"/>
                    <a:pt x="84" y="205"/>
                    <a:pt x="121" y="242"/>
                  </a:cubicBezTo>
                  <a:lnTo>
                    <a:pt x="84" y="103"/>
                  </a:lnTo>
                  <a:cubicBezTo>
                    <a:pt x="75" y="84"/>
                    <a:pt x="66" y="66"/>
                    <a:pt x="47" y="47"/>
                  </a:cubicBezTo>
                  <a:cubicBezTo>
                    <a:pt x="38"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50"/>
            <p:cNvSpPr/>
            <p:nvPr/>
          </p:nvSpPr>
          <p:spPr>
            <a:xfrm>
              <a:off x="4684025" y="3010550"/>
              <a:ext cx="1650" cy="5600"/>
            </a:xfrm>
            <a:custGeom>
              <a:rect b="b" l="l" r="r" t="t"/>
              <a:pathLst>
                <a:path extrusionOk="0" h="224" w="66">
                  <a:moveTo>
                    <a:pt x="19" y="1"/>
                  </a:moveTo>
                  <a:cubicBezTo>
                    <a:pt x="1" y="47"/>
                    <a:pt x="1" y="84"/>
                    <a:pt x="19" y="121"/>
                  </a:cubicBezTo>
                  <a:cubicBezTo>
                    <a:pt x="28" y="149"/>
                    <a:pt x="38" y="186"/>
                    <a:pt x="66" y="224"/>
                  </a:cubicBezTo>
                  <a:lnTo>
                    <a:pt x="66" y="103"/>
                  </a:lnTo>
                  <a:cubicBezTo>
                    <a:pt x="47" y="75"/>
                    <a:pt x="38" y="38"/>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50"/>
            <p:cNvSpPr/>
            <p:nvPr/>
          </p:nvSpPr>
          <p:spPr>
            <a:xfrm>
              <a:off x="4687500" y="3007300"/>
              <a:ext cx="1900" cy="7450"/>
            </a:xfrm>
            <a:custGeom>
              <a:rect b="b" l="l" r="r" t="t"/>
              <a:pathLst>
                <a:path extrusionOk="0" h="298" w="76">
                  <a:moveTo>
                    <a:pt x="19" y="1"/>
                  </a:moveTo>
                  <a:cubicBezTo>
                    <a:pt x="1" y="47"/>
                    <a:pt x="1" y="112"/>
                    <a:pt x="19" y="149"/>
                  </a:cubicBezTo>
                  <a:cubicBezTo>
                    <a:pt x="29" y="205"/>
                    <a:pt x="38" y="251"/>
                    <a:pt x="66" y="298"/>
                  </a:cubicBezTo>
                  <a:cubicBezTo>
                    <a:pt x="75" y="251"/>
                    <a:pt x="66" y="186"/>
                    <a:pt x="66" y="140"/>
                  </a:cubicBezTo>
                  <a:cubicBezTo>
                    <a:pt x="47" y="93"/>
                    <a:pt x="38" y="4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50"/>
            <p:cNvSpPr/>
            <p:nvPr/>
          </p:nvSpPr>
          <p:spPr>
            <a:xfrm>
              <a:off x="4637100" y="3010775"/>
              <a:ext cx="6075" cy="7475"/>
            </a:xfrm>
            <a:custGeom>
              <a:rect b="b" l="l" r="r" t="t"/>
              <a:pathLst>
                <a:path extrusionOk="0" h="299" w="243">
                  <a:moveTo>
                    <a:pt x="1" y="1"/>
                  </a:moveTo>
                  <a:cubicBezTo>
                    <a:pt x="1" y="38"/>
                    <a:pt x="10" y="66"/>
                    <a:pt x="29" y="94"/>
                  </a:cubicBezTo>
                  <a:cubicBezTo>
                    <a:pt x="47" y="122"/>
                    <a:pt x="57" y="159"/>
                    <a:pt x="75" y="177"/>
                  </a:cubicBezTo>
                  <a:cubicBezTo>
                    <a:pt x="122" y="224"/>
                    <a:pt x="177" y="270"/>
                    <a:pt x="242" y="298"/>
                  </a:cubicBezTo>
                  <a:lnTo>
                    <a:pt x="177" y="224"/>
                  </a:lnTo>
                  <a:cubicBezTo>
                    <a:pt x="149" y="205"/>
                    <a:pt x="140" y="177"/>
                    <a:pt x="112" y="159"/>
                  </a:cubicBezTo>
                  <a:cubicBezTo>
                    <a:pt x="66" y="112"/>
                    <a:pt x="38"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50"/>
            <p:cNvSpPr/>
            <p:nvPr/>
          </p:nvSpPr>
          <p:spPr>
            <a:xfrm>
              <a:off x="4640350" y="3012875"/>
              <a:ext cx="5850" cy="5825"/>
            </a:xfrm>
            <a:custGeom>
              <a:rect b="b" l="l" r="r" t="t"/>
              <a:pathLst>
                <a:path extrusionOk="0" h="233" w="234">
                  <a:moveTo>
                    <a:pt x="1" y="1"/>
                  </a:moveTo>
                  <a:cubicBezTo>
                    <a:pt x="10" y="28"/>
                    <a:pt x="19" y="56"/>
                    <a:pt x="19" y="84"/>
                  </a:cubicBezTo>
                  <a:cubicBezTo>
                    <a:pt x="47" y="103"/>
                    <a:pt x="57" y="131"/>
                    <a:pt x="75" y="149"/>
                  </a:cubicBezTo>
                  <a:cubicBezTo>
                    <a:pt x="122" y="186"/>
                    <a:pt x="168" y="224"/>
                    <a:pt x="233" y="233"/>
                  </a:cubicBezTo>
                  <a:lnTo>
                    <a:pt x="168" y="177"/>
                  </a:lnTo>
                  <a:lnTo>
                    <a:pt x="112" y="121"/>
                  </a:lnTo>
                  <a:cubicBezTo>
                    <a:pt x="75" y="75"/>
                    <a:pt x="47"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50"/>
            <p:cNvSpPr/>
            <p:nvPr/>
          </p:nvSpPr>
          <p:spPr>
            <a:xfrm>
              <a:off x="4645000" y="3014725"/>
              <a:ext cx="7225" cy="4900"/>
            </a:xfrm>
            <a:custGeom>
              <a:rect b="b" l="l" r="r" t="t"/>
              <a:pathLst>
                <a:path extrusionOk="0" h="196" w="289">
                  <a:moveTo>
                    <a:pt x="1" y="1"/>
                  </a:moveTo>
                  <a:lnTo>
                    <a:pt x="1" y="1"/>
                  </a:lnTo>
                  <a:cubicBezTo>
                    <a:pt x="29" y="57"/>
                    <a:pt x="75" y="94"/>
                    <a:pt x="121" y="122"/>
                  </a:cubicBezTo>
                  <a:cubicBezTo>
                    <a:pt x="159" y="150"/>
                    <a:pt x="177" y="159"/>
                    <a:pt x="205" y="168"/>
                  </a:cubicBezTo>
                  <a:cubicBezTo>
                    <a:pt x="224" y="177"/>
                    <a:pt x="252" y="196"/>
                    <a:pt x="289" y="196"/>
                  </a:cubicBezTo>
                  <a:lnTo>
                    <a:pt x="214" y="131"/>
                  </a:lnTo>
                  <a:cubicBezTo>
                    <a:pt x="196" y="122"/>
                    <a:pt x="168" y="103"/>
                    <a:pt x="149" y="85"/>
                  </a:cubicBezTo>
                  <a:cubicBezTo>
                    <a:pt x="103" y="57"/>
                    <a:pt x="56"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50"/>
            <p:cNvSpPr/>
            <p:nvPr/>
          </p:nvSpPr>
          <p:spPr>
            <a:xfrm>
              <a:off x="4648500" y="3021000"/>
              <a:ext cx="8375" cy="3275"/>
            </a:xfrm>
            <a:custGeom>
              <a:rect b="b" l="l" r="r" t="t"/>
              <a:pathLst>
                <a:path extrusionOk="0" h="131" w="335">
                  <a:moveTo>
                    <a:pt x="0" y="1"/>
                  </a:moveTo>
                  <a:lnTo>
                    <a:pt x="0" y="1"/>
                  </a:lnTo>
                  <a:cubicBezTo>
                    <a:pt x="47" y="47"/>
                    <a:pt x="93" y="75"/>
                    <a:pt x="158" y="84"/>
                  </a:cubicBezTo>
                  <a:cubicBezTo>
                    <a:pt x="186" y="94"/>
                    <a:pt x="204" y="103"/>
                    <a:pt x="242" y="112"/>
                  </a:cubicBezTo>
                  <a:cubicBezTo>
                    <a:pt x="279" y="131"/>
                    <a:pt x="297" y="131"/>
                    <a:pt x="335" y="131"/>
                  </a:cubicBezTo>
                  <a:lnTo>
                    <a:pt x="251" y="94"/>
                  </a:lnTo>
                  <a:cubicBezTo>
                    <a:pt x="232" y="84"/>
                    <a:pt x="195" y="75"/>
                    <a:pt x="167" y="56"/>
                  </a:cubicBezTo>
                  <a:cubicBezTo>
                    <a:pt x="112" y="38"/>
                    <a:pt x="56"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50"/>
            <p:cNvSpPr/>
            <p:nvPr/>
          </p:nvSpPr>
          <p:spPr>
            <a:xfrm>
              <a:off x="4655700" y="3021700"/>
              <a:ext cx="8150" cy="4675"/>
            </a:xfrm>
            <a:custGeom>
              <a:rect b="b" l="l" r="r" t="t"/>
              <a:pathLst>
                <a:path extrusionOk="0" h="187" w="326">
                  <a:moveTo>
                    <a:pt x="0" y="1"/>
                  </a:moveTo>
                  <a:lnTo>
                    <a:pt x="0" y="1"/>
                  </a:lnTo>
                  <a:cubicBezTo>
                    <a:pt x="37" y="56"/>
                    <a:pt x="93" y="94"/>
                    <a:pt x="149" y="112"/>
                  </a:cubicBezTo>
                  <a:cubicBezTo>
                    <a:pt x="177" y="131"/>
                    <a:pt x="195" y="149"/>
                    <a:pt x="232" y="159"/>
                  </a:cubicBezTo>
                  <a:cubicBezTo>
                    <a:pt x="251" y="168"/>
                    <a:pt x="288" y="186"/>
                    <a:pt x="325" y="186"/>
                  </a:cubicBezTo>
                  <a:cubicBezTo>
                    <a:pt x="288" y="168"/>
                    <a:pt x="270" y="149"/>
                    <a:pt x="242" y="140"/>
                  </a:cubicBezTo>
                  <a:lnTo>
                    <a:pt x="158" y="94"/>
                  </a:lnTo>
                  <a:cubicBezTo>
                    <a:pt x="102" y="56"/>
                    <a:pt x="56"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50"/>
            <p:cNvSpPr/>
            <p:nvPr/>
          </p:nvSpPr>
          <p:spPr>
            <a:xfrm>
              <a:off x="4656150" y="2999875"/>
              <a:ext cx="3050" cy="2800"/>
            </a:xfrm>
            <a:custGeom>
              <a:rect b="b" l="l" r="r" t="t"/>
              <a:pathLst>
                <a:path extrusionOk="0" h="112" w="122">
                  <a:moveTo>
                    <a:pt x="1" y="0"/>
                  </a:moveTo>
                  <a:lnTo>
                    <a:pt x="1" y="0"/>
                  </a:lnTo>
                  <a:cubicBezTo>
                    <a:pt x="19" y="37"/>
                    <a:pt x="29" y="56"/>
                    <a:pt x="47" y="65"/>
                  </a:cubicBezTo>
                  <a:cubicBezTo>
                    <a:pt x="75" y="93"/>
                    <a:pt x="84" y="102"/>
                    <a:pt x="121" y="112"/>
                  </a:cubicBezTo>
                  <a:cubicBezTo>
                    <a:pt x="112" y="93"/>
                    <a:pt x="94" y="65"/>
                    <a:pt x="75" y="47"/>
                  </a:cubicBezTo>
                  <a:cubicBezTo>
                    <a:pt x="47" y="19"/>
                    <a:pt x="38"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50"/>
            <p:cNvSpPr/>
            <p:nvPr/>
          </p:nvSpPr>
          <p:spPr>
            <a:xfrm>
              <a:off x="4655000" y="2996625"/>
              <a:ext cx="3025" cy="3025"/>
            </a:xfrm>
            <a:custGeom>
              <a:rect b="b" l="l" r="r" t="t"/>
              <a:pathLst>
                <a:path extrusionOk="0" h="121" w="121">
                  <a:moveTo>
                    <a:pt x="0" y="0"/>
                  </a:moveTo>
                  <a:lnTo>
                    <a:pt x="0" y="0"/>
                  </a:lnTo>
                  <a:cubicBezTo>
                    <a:pt x="19" y="37"/>
                    <a:pt x="28" y="47"/>
                    <a:pt x="47" y="75"/>
                  </a:cubicBezTo>
                  <a:cubicBezTo>
                    <a:pt x="65" y="93"/>
                    <a:pt x="84" y="102"/>
                    <a:pt x="121" y="121"/>
                  </a:cubicBezTo>
                  <a:cubicBezTo>
                    <a:pt x="102" y="84"/>
                    <a:pt x="93" y="75"/>
                    <a:pt x="75" y="47"/>
                  </a:cubicBezTo>
                  <a:cubicBezTo>
                    <a:pt x="65" y="28"/>
                    <a:pt x="3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50"/>
            <p:cNvSpPr/>
            <p:nvPr/>
          </p:nvSpPr>
          <p:spPr>
            <a:xfrm>
              <a:off x="4667075" y="3027500"/>
              <a:ext cx="5350" cy="1900"/>
            </a:xfrm>
            <a:custGeom>
              <a:rect b="b" l="l" r="r" t="t"/>
              <a:pathLst>
                <a:path extrusionOk="0" h="76" w="214">
                  <a:moveTo>
                    <a:pt x="0" y="1"/>
                  </a:moveTo>
                  <a:lnTo>
                    <a:pt x="103" y="66"/>
                  </a:lnTo>
                  <a:cubicBezTo>
                    <a:pt x="121" y="66"/>
                    <a:pt x="140" y="75"/>
                    <a:pt x="158" y="75"/>
                  </a:cubicBezTo>
                  <a:lnTo>
                    <a:pt x="214" y="75"/>
                  </a:lnTo>
                  <a:cubicBezTo>
                    <a:pt x="186" y="57"/>
                    <a:pt x="149" y="29"/>
                    <a:pt x="112" y="19"/>
                  </a:cubicBezTo>
                  <a:cubicBezTo>
                    <a:pt x="75" y="10"/>
                    <a:pt x="4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50"/>
            <p:cNvSpPr/>
            <p:nvPr/>
          </p:nvSpPr>
          <p:spPr>
            <a:xfrm>
              <a:off x="4605525" y="2935300"/>
              <a:ext cx="56925" cy="57600"/>
            </a:xfrm>
            <a:custGeom>
              <a:rect b="b" l="l" r="r" t="t"/>
              <a:pathLst>
                <a:path extrusionOk="0" h="2304" w="2277">
                  <a:moveTo>
                    <a:pt x="493" y="0"/>
                  </a:moveTo>
                  <a:cubicBezTo>
                    <a:pt x="279" y="0"/>
                    <a:pt x="149" y="261"/>
                    <a:pt x="102" y="474"/>
                  </a:cubicBezTo>
                  <a:cubicBezTo>
                    <a:pt x="0" y="1022"/>
                    <a:pt x="19" y="1598"/>
                    <a:pt x="167" y="2128"/>
                  </a:cubicBezTo>
                  <a:cubicBezTo>
                    <a:pt x="203" y="2269"/>
                    <a:pt x="356" y="2303"/>
                    <a:pt x="489" y="2303"/>
                  </a:cubicBezTo>
                  <a:cubicBezTo>
                    <a:pt x="531" y="2303"/>
                    <a:pt x="571" y="2300"/>
                    <a:pt x="604" y="2295"/>
                  </a:cubicBezTo>
                  <a:cubicBezTo>
                    <a:pt x="1124" y="2184"/>
                    <a:pt x="1635" y="1961"/>
                    <a:pt x="2007" y="1580"/>
                  </a:cubicBezTo>
                  <a:cubicBezTo>
                    <a:pt x="2109" y="1468"/>
                    <a:pt x="2211" y="1329"/>
                    <a:pt x="2249" y="1162"/>
                  </a:cubicBezTo>
                  <a:cubicBezTo>
                    <a:pt x="2277" y="1004"/>
                    <a:pt x="2202" y="818"/>
                    <a:pt x="2054" y="744"/>
                  </a:cubicBezTo>
                  <a:cubicBezTo>
                    <a:pt x="2015" y="729"/>
                    <a:pt x="1974" y="722"/>
                    <a:pt x="1933" y="722"/>
                  </a:cubicBezTo>
                  <a:cubicBezTo>
                    <a:pt x="1798" y="722"/>
                    <a:pt x="1657" y="793"/>
                    <a:pt x="1543" y="864"/>
                  </a:cubicBezTo>
                  <a:cubicBezTo>
                    <a:pt x="1608" y="734"/>
                    <a:pt x="1673" y="604"/>
                    <a:pt x="1673" y="465"/>
                  </a:cubicBezTo>
                  <a:cubicBezTo>
                    <a:pt x="1673" y="326"/>
                    <a:pt x="1589" y="177"/>
                    <a:pt x="1459" y="140"/>
                  </a:cubicBezTo>
                  <a:cubicBezTo>
                    <a:pt x="1441" y="136"/>
                    <a:pt x="1422" y="134"/>
                    <a:pt x="1404" y="134"/>
                  </a:cubicBezTo>
                  <a:cubicBezTo>
                    <a:pt x="1284" y="134"/>
                    <a:pt x="1168" y="211"/>
                    <a:pt x="1087" y="316"/>
                  </a:cubicBezTo>
                  <a:cubicBezTo>
                    <a:pt x="994" y="419"/>
                    <a:pt x="939" y="558"/>
                    <a:pt x="836" y="660"/>
                  </a:cubicBezTo>
                  <a:cubicBezTo>
                    <a:pt x="846" y="521"/>
                    <a:pt x="846" y="372"/>
                    <a:pt x="799" y="242"/>
                  </a:cubicBezTo>
                  <a:cubicBezTo>
                    <a:pt x="753" y="121"/>
                    <a:pt x="632" y="0"/>
                    <a:pt x="49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50"/>
            <p:cNvSpPr/>
            <p:nvPr/>
          </p:nvSpPr>
          <p:spPr>
            <a:xfrm>
              <a:off x="4605750" y="2934650"/>
              <a:ext cx="57175" cy="58500"/>
            </a:xfrm>
            <a:custGeom>
              <a:rect b="b" l="l" r="r" t="t"/>
              <a:pathLst>
                <a:path extrusionOk="0" h="2340" w="2287">
                  <a:moveTo>
                    <a:pt x="158" y="2173"/>
                  </a:moveTo>
                  <a:lnTo>
                    <a:pt x="158" y="2173"/>
                  </a:lnTo>
                  <a:cubicBezTo>
                    <a:pt x="168" y="2210"/>
                    <a:pt x="186" y="2247"/>
                    <a:pt x="214" y="2266"/>
                  </a:cubicBezTo>
                  <a:cubicBezTo>
                    <a:pt x="196" y="2247"/>
                    <a:pt x="168" y="2210"/>
                    <a:pt x="158" y="2173"/>
                  </a:cubicBezTo>
                  <a:close/>
                  <a:moveTo>
                    <a:pt x="214" y="2266"/>
                  </a:moveTo>
                  <a:lnTo>
                    <a:pt x="214" y="2266"/>
                  </a:lnTo>
                  <a:cubicBezTo>
                    <a:pt x="242" y="2303"/>
                    <a:pt x="279" y="2312"/>
                    <a:pt x="307" y="2331"/>
                  </a:cubicBezTo>
                  <a:cubicBezTo>
                    <a:pt x="279" y="2312"/>
                    <a:pt x="242" y="2293"/>
                    <a:pt x="214" y="2266"/>
                  </a:cubicBezTo>
                  <a:close/>
                  <a:moveTo>
                    <a:pt x="478" y="1"/>
                  </a:moveTo>
                  <a:cubicBezTo>
                    <a:pt x="427" y="1"/>
                    <a:pt x="374" y="20"/>
                    <a:pt x="326" y="54"/>
                  </a:cubicBezTo>
                  <a:cubicBezTo>
                    <a:pt x="270" y="82"/>
                    <a:pt x="214" y="147"/>
                    <a:pt x="186" y="203"/>
                  </a:cubicBezTo>
                  <a:cubicBezTo>
                    <a:pt x="112" y="314"/>
                    <a:pt x="75" y="445"/>
                    <a:pt x="56" y="584"/>
                  </a:cubicBezTo>
                  <a:cubicBezTo>
                    <a:pt x="10" y="844"/>
                    <a:pt x="1" y="1104"/>
                    <a:pt x="10" y="1374"/>
                  </a:cubicBezTo>
                  <a:cubicBezTo>
                    <a:pt x="19" y="1643"/>
                    <a:pt x="66" y="1894"/>
                    <a:pt x="149" y="2154"/>
                  </a:cubicBezTo>
                  <a:cubicBezTo>
                    <a:pt x="84" y="1894"/>
                    <a:pt x="38" y="1643"/>
                    <a:pt x="19" y="1374"/>
                  </a:cubicBezTo>
                  <a:cubicBezTo>
                    <a:pt x="10" y="1104"/>
                    <a:pt x="38" y="853"/>
                    <a:pt x="84" y="584"/>
                  </a:cubicBezTo>
                  <a:cubicBezTo>
                    <a:pt x="103" y="454"/>
                    <a:pt x="140" y="333"/>
                    <a:pt x="205" y="222"/>
                  </a:cubicBezTo>
                  <a:cubicBezTo>
                    <a:pt x="242" y="166"/>
                    <a:pt x="289" y="119"/>
                    <a:pt x="335" y="82"/>
                  </a:cubicBezTo>
                  <a:cubicBezTo>
                    <a:pt x="375" y="62"/>
                    <a:pt x="415" y="47"/>
                    <a:pt x="459" y="47"/>
                  </a:cubicBezTo>
                  <a:cubicBezTo>
                    <a:pt x="476" y="47"/>
                    <a:pt x="493" y="49"/>
                    <a:pt x="512" y="54"/>
                  </a:cubicBezTo>
                  <a:cubicBezTo>
                    <a:pt x="567" y="64"/>
                    <a:pt x="623" y="101"/>
                    <a:pt x="660" y="147"/>
                  </a:cubicBezTo>
                  <a:cubicBezTo>
                    <a:pt x="707" y="194"/>
                    <a:pt x="725" y="249"/>
                    <a:pt x="753" y="305"/>
                  </a:cubicBezTo>
                  <a:cubicBezTo>
                    <a:pt x="790" y="426"/>
                    <a:pt x="790" y="565"/>
                    <a:pt x="772" y="686"/>
                  </a:cubicBezTo>
                  <a:lnTo>
                    <a:pt x="772" y="779"/>
                  </a:lnTo>
                  <a:lnTo>
                    <a:pt x="837" y="723"/>
                  </a:lnTo>
                  <a:cubicBezTo>
                    <a:pt x="939" y="621"/>
                    <a:pt x="995" y="482"/>
                    <a:pt x="1088" y="379"/>
                  </a:cubicBezTo>
                  <a:cubicBezTo>
                    <a:pt x="1125" y="314"/>
                    <a:pt x="1180" y="268"/>
                    <a:pt x="1227" y="249"/>
                  </a:cubicBezTo>
                  <a:cubicBezTo>
                    <a:pt x="1277" y="221"/>
                    <a:pt x="1321" y="209"/>
                    <a:pt x="1364" y="209"/>
                  </a:cubicBezTo>
                  <a:cubicBezTo>
                    <a:pt x="1377" y="209"/>
                    <a:pt x="1390" y="210"/>
                    <a:pt x="1403" y="212"/>
                  </a:cubicBezTo>
                  <a:cubicBezTo>
                    <a:pt x="1459" y="222"/>
                    <a:pt x="1506" y="259"/>
                    <a:pt x="1543" y="314"/>
                  </a:cubicBezTo>
                  <a:cubicBezTo>
                    <a:pt x="1580" y="361"/>
                    <a:pt x="1599" y="435"/>
                    <a:pt x="1599" y="491"/>
                  </a:cubicBezTo>
                  <a:cubicBezTo>
                    <a:pt x="1599" y="621"/>
                    <a:pt x="1543" y="751"/>
                    <a:pt x="1487" y="872"/>
                  </a:cubicBezTo>
                  <a:lnTo>
                    <a:pt x="1431" y="993"/>
                  </a:lnTo>
                  <a:lnTo>
                    <a:pt x="1431" y="993"/>
                  </a:lnTo>
                  <a:lnTo>
                    <a:pt x="1543" y="918"/>
                  </a:lnTo>
                  <a:cubicBezTo>
                    <a:pt x="1608" y="890"/>
                    <a:pt x="1673" y="844"/>
                    <a:pt x="1738" y="816"/>
                  </a:cubicBezTo>
                  <a:cubicBezTo>
                    <a:pt x="1802" y="800"/>
                    <a:pt x="1859" y="777"/>
                    <a:pt x="1922" y="777"/>
                  </a:cubicBezTo>
                  <a:cubicBezTo>
                    <a:pt x="1931" y="777"/>
                    <a:pt x="1941" y="778"/>
                    <a:pt x="1952" y="779"/>
                  </a:cubicBezTo>
                  <a:cubicBezTo>
                    <a:pt x="2017" y="798"/>
                    <a:pt x="2072" y="816"/>
                    <a:pt x="2128" y="872"/>
                  </a:cubicBezTo>
                  <a:cubicBezTo>
                    <a:pt x="2175" y="918"/>
                    <a:pt x="2193" y="993"/>
                    <a:pt x="2202" y="1058"/>
                  </a:cubicBezTo>
                  <a:cubicBezTo>
                    <a:pt x="2221" y="1132"/>
                    <a:pt x="2202" y="1197"/>
                    <a:pt x="2184" y="1271"/>
                  </a:cubicBezTo>
                  <a:cubicBezTo>
                    <a:pt x="2156" y="1336"/>
                    <a:pt x="2128" y="1401"/>
                    <a:pt x="2072" y="1467"/>
                  </a:cubicBezTo>
                  <a:cubicBezTo>
                    <a:pt x="2026" y="1522"/>
                    <a:pt x="1989" y="1587"/>
                    <a:pt x="1924" y="1643"/>
                  </a:cubicBezTo>
                  <a:cubicBezTo>
                    <a:pt x="1877" y="1699"/>
                    <a:pt x="1822" y="1745"/>
                    <a:pt x="1766" y="1792"/>
                  </a:cubicBezTo>
                  <a:cubicBezTo>
                    <a:pt x="1534" y="1978"/>
                    <a:pt x="1255" y="2126"/>
                    <a:pt x="976" y="2219"/>
                  </a:cubicBezTo>
                  <a:cubicBezTo>
                    <a:pt x="837" y="2266"/>
                    <a:pt x="679" y="2303"/>
                    <a:pt x="530" y="2340"/>
                  </a:cubicBezTo>
                  <a:cubicBezTo>
                    <a:pt x="679" y="2312"/>
                    <a:pt x="837" y="2284"/>
                    <a:pt x="976" y="2238"/>
                  </a:cubicBezTo>
                  <a:cubicBezTo>
                    <a:pt x="1264" y="2145"/>
                    <a:pt x="1543" y="2015"/>
                    <a:pt x="1784" y="1829"/>
                  </a:cubicBezTo>
                  <a:cubicBezTo>
                    <a:pt x="1840" y="1782"/>
                    <a:pt x="1905" y="1736"/>
                    <a:pt x="1961" y="1680"/>
                  </a:cubicBezTo>
                  <a:cubicBezTo>
                    <a:pt x="2017" y="1615"/>
                    <a:pt x="2063" y="1569"/>
                    <a:pt x="2110" y="1504"/>
                  </a:cubicBezTo>
                  <a:cubicBezTo>
                    <a:pt x="2175" y="1439"/>
                    <a:pt x="2221" y="1364"/>
                    <a:pt x="2240" y="1281"/>
                  </a:cubicBezTo>
                  <a:cubicBezTo>
                    <a:pt x="2268" y="1216"/>
                    <a:pt x="2286" y="1132"/>
                    <a:pt x="2277" y="1048"/>
                  </a:cubicBezTo>
                  <a:cubicBezTo>
                    <a:pt x="2268" y="965"/>
                    <a:pt x="2240" y="890"/>
                    <a:pt x="2184" y="835"/>
                  </a:cubicBezTo>
                  <a:cubicBezTo>
                    <a:pt x="2137" y="760"/>
                    <a:pt x="2054" y="723"/>
                    <a:pt x="1961" y="714"/>
                  </a:cubicBezTo>
                  <a:cubicBezTo>
                    <a:pt x="1946" y="712"/>
                    <a:pt x="1931" y="712"/>
                    <a:pt x="1917" y="712"/>
                  </a:cubicBezTo>
                  <a:cubicBezTo>
                    <a:pt x="1848" y="712"/>
                    <a:pt x="1781" y="728"/>
                    <a:pt x="1719" y="751"/>
                  </a:cubicBezTo>
                  <a:cubicBezTo>
                    <a:pt x="1682" y="760"/>
                    <a:pt x="1645" y="779"/>
                    <a:pt x="1608" y="798"/>
                  </a:cubicBezTo>
                  <a:cubicBezTo>
                    <a:pt x="1626" y="760"/>
                    <a:pt x="1636" y="733"/>
                    <a:pt x="1645" y="705"/>
                  </a:cubicBezTo>
                  <a:cubicBezTo>
                    <a:pt x="1673" y="630"/>
                    <a:pt x="1691" y="565"/>
                    <a:pt x="1691" y="482"/>
                  </a:cubicBezTo>
                  <a:cubicBezTo>
                    <a:pt x="1691" y="398"/>
                    <a:pt x="1673" y="333"/>
                    <a:pt x="1626" y="259"/>
                  </a:cubicBezTo>
                  <a:cubicBezTo>
                    <a:pt x="1580" y="194"/>
                    <a:pt x="1506" y="147"/>
                    <a:pt x="1431" y="119"/>
                  </a:cubicBezTo>
                  <a:cubicBezTo>
                    <a:pt x="1420" y="118"/>
                    <a:pt x="1409" y="118"/>
                    <a:pt x="1398" y="118"/>
                  </a:cubicBezTo>
                  <a:cubicBezTo>
                    <a:pt x="1326" y="118"/>
                    <a:pt x="1255" y="142"/>
                    <a:pt x="1199" y="166"/>
                  </a:cubicBezTo>
                  <a:cubicBezTo>
                    <a:pt x="1125" y="203"/>
                    <a:pt x="1078" y="259"/>
                    <a:pt x="1032" y="314"/>
                  </a:cubicBezTo>
                  <a:cubicBezTo>
                    <a:pt x="967" y="407"/>
                    <a:pt x="911" y="500"/>
                    <a:pt x="855" y="584"/>
                  </a:cubicBezTo>
                  <a:cubicBezTo>
                    <a:pt x="855" y="482"/>
                    <a:pt x="855" y="379"/>
                    <a:pt x="827" y="287"/>
                  </a:cubicBezTo>
                  <a:cubicBezTo>
                    <a:pt x="800" y="212"/>
                    <a:pt x="762" y="157"/>
                    <a:pt x="716" y="110"/>
                  </a:cubicBezTo>
                  <a:cubicBezTo>
                    <a:pt x="669" y="64"/>
                    <a:pt x="604" y="17"/>
                    <a:pt x="530" y="8"/>
                  </a:cubicBezTo>
                  <a:cubicBezTo>
                    <a:pt x="513" y="3"/>
                    <a:pt x="496" y="1"/>
                    <a:pt x="4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50"/>
            <p:cNvSpPr/>
            <p:nvPr/>
          </p:nvSpPr>
          <p:spPr>
            <a:xfrm>
              <a:off x="4612025" y="2952250"/>
              <a:ext cx="14650" cy="39275"/>
            </a:xfrm>
            <a:custGeom>
              <a:rect b="b" l="l" r="r" t="t"/>
              <a:pathLst>
                <a:path extrusionOk="0" h="1571" w="586">
                  <a:moveTo>
                    <a:pt x="586" y="1"/>
                  </a:moveTo>
                  <a:lnTo>
                    <a:pt x="446" y="382"/>
                  </a:lnTo>
                  <a:lnTo>
                    <a:pt x="307" y="772"/>
                  </a:lnTo>
                  <a:lnTo>
                    <a:pt x="168" y="1171"/>
                  </a:lnTo>
                  <a:cubicBezTo>
                    <a:pt x="130" y="1236"/>
                    <a:pt x="112" y="1301"/>
                    <a:pt x="84" y="1366"/>
                  </a:cubicBezTo>
                  <a:cubicBezTo>
                    <a:pt x="65" y="1441"/>
                    <a:pt x="38" y="1506"/>
                    <a:pt x="0" y="1571"/>
                  </a:cubicBezTo>
                  <a:cubicBezTo>
                    <a:pt x="75" y="1450"/>
                    <a:pt x="130" y="1320"/>
                    <a:pt x="186" y="1190"/>
                  </a:cubicBezTo>
                  <a:cubicBezTo>
                    <a:pt x="251" y="1069"/>
                    <a:pt x="298" y="930"/>
                    <a:pt x="344" y="800"/>
                  </a:cubicBezTo>
                  <a:cubicBezTo>
                    <a:pt x="391" y="670"/>
                    <a:pt x="418" y="549"/>
                    <a:pt x="465" y="409"/>
                  </a:cubicBezTo>
                  <a:cubicBezTo>
                    <a:pt x="511" y="261"/>
                    <a:pt x="549" y="140"/>
                    <a:pt x="5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50"/>
            <p:cNvSpPr/>
            <p:nvPr/>
          </p:nvSpPr>
          <p:spPr>
            <a:xfrm>
              <a:off x="4613650" y="2957375"/>
              <a:ext cx="30450" cy="35325"/>
            </a:xfrm>
            <a:custGeom>
              <a:rect b="b" l="l" r="r" t="t"/>
              <a:pathLst>
                <a:path extrusionOk="0" h="1413" w="1218">
                  <a:moveTo>
                    <a:pt x="1218" y="0"/>
                  </a:moveTo>
                  <a:cubicBezTo>
                    <a:pt x="1097" y="112"/>
                    <a:pt x="995" y="223"/>
                    <a:pt x="892" y="344"/>
                  </a:cubicBezTo>
                  <a:lnTo>
                    <a:pt x="576" y="688"/>
                  </a:lnTo>
                  <a:cubicBezTo>
                    <a:pt x="474" y="808"/>
                    <a:pt x="381" y="920"/>
                    <a:pt x="279" y="1041"/>
                  </a:cubicBezTo>
                  <a:cubicBezTo>
                    <a:pt x="186" y="1152"/>
                    <a:pt x="75" y="1282"/>
                    <a:pt x="0" y="1412"/>
                  </a:cubicBezTo>
                  <a:cubicBezTo>
                    <a:pt x="47" y="1347"/>
                    <a:pt x="103" y="1291"/>
                    <a:pt x="149" y="1236"/>
                  </a:cubicBezTo>
                  <a:cubicBezTo>
                    <a:pt x="196" y="1180"/>
                    <a:pt x="251" y="1115"/>
                    <a:pt x="298" y="1059"/>
                  </a:cubicBezTo>
                  <a:lnTo>
                    <a:pt x="614" y="715"/>
                  </a:lnTo>
                  <a:lnTo>
                    <a:pt x="911" y="362"/>
                  </a:lnTo>
                  <a:cubicBezTo>
                    <a:pt x="1022" y="251"/>
                    <a:pt x="1125" y="121"/>
                    <a:pt x="12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50"/>
            <p:cNvSpPr/>
            <p:nvPr/>
          </p:nvSpPr>
          <p:spPr>
            <a:xfrm>
              <a:off x="4619450" y="2967575"/>
              <a:ext cx="3975" cy="11425"/>
            </a:xfrm>
            <a:custGeom>
              <a:rect b="b" l="l" r="r" t="t"/>
              <a:pathLst>
                <a:path extrusionOk="0" h="457" w="159">
                  <a:moveTo>
                    <a:pt x="159" y="1"/>
                  </a:moveTo>
                  <a:lnTo>
                    <a:pt x="159" y="1"/>
                  </a:lnTo>
                  <a:cubicBezTo>
                    <a:pt x="121" y="75"/>
                    <a:pt x="94" y="140"/>
                    <a:pt x="66" y="224"/>
                  </a:cubicBezTo>
                  <a:cubicBezTo>
                    <a:pt x="56" y="261"/>
                    <a:pt x="47" y="307"/>
                    <a:pt x="29" y="335"/>
                  </a:cubicBezTo>
                  <a:cubicBezTo>
                    <a:pt x="19" y="372"/>
                    <a:pt x="10" y="419"/>
                    <a:pt x="1" y="456"/>
                  </a:cubicBezTo>
                  <a:cubicBezTo>
                    <a:pt x="19" y="419"/>
                    <a:pt x="29" y="382"/>
                    <a:pt x="56" y="354"/>
                  </a:cubicBezTo>
                  <a:cubicBezTo>
                    <a:pt x="75" y="307"/>
                    <a:pt x="94" y="270"/>
                    <a:pt x="103" y="233"/>
                  </a:cubicBezTo>
                  <a:cubicBezTo>
                    <a:pt x="121" y="168"/>
                    <a:pt x="149" y="84"/>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50"/>
            <p:cNvSpPr/>
            <p:nvPr/>
          </p:nvSpPr>
          <p:spPr>
            <a:xfrm>
              <a:off x="4624100" y="2963625"/>
              <a:ext cx="1875" cy="7225"/>
            </a:xfrm>
            <a:custGeom>
              <a:rect b="b" l="l" r="r" t="t"/>
              <a:pathLst>
                <a:path extrusionOk="0" h="289" w="75">
                  <a:moveTo>
                    <a:pt x="66" y="1"/>
                  </a:moveTo>
                  <a:cubicBezTo>
                    <a:pt x="47" y="47"/>
                    <a:pt x="28" y="94"/>
                    <a:pt x="19" y="150"/>
                  </a:cubicBezTo>
                  <a:cubicBezTo>
                    <a:pt x="19" y="168"/>
                    <a:pt x="10" y="196"/>
                    <a:pt x="10" y="215"/>
                  </a:cubicBezTo>
                  <a:cubicBezTo>
                    <a:pt x="10" y="242"/>
                    <a:pt x="1" y="261"/>
                    <a:pt x="1" y="289"/>
                  </a:cubicBezTo>
                  <a:cubicBezTo>
                    <a:pt x="19" y="261"/>
                    <a:pt x="28" y="242"/>
                    <a:pt x="47" y="215"/>
                  </a:cubicBezTo>
                  <a:cubicBezTo>
                    <a:pt x="56" y="196"/>
                    <a:pt x="66" y="168"/>
                    <a:pt x="66" y="150"/>
                  </a:cubicBezTo>
                  <a:cubicBezTo>
                    <a:pt x="66" y="103"/>
                    <a:pt x="75" y="47"/>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50"/>
            <p:cNvSpPr/>
            <p:nvPr/>
          </p:nvSpPr>
          <p:spPr>
            <a:xfrm>
              <a:off x="4624100" y="2964800"/>
              <a:ext cx="5125" cy="9775"/>
            </a:xfrm>
            <a:custGeom>
              <a:rect b="b" l="l" r="r" t="t"/>
              <a:pathLst>
                <a:path extrusionOk="0" h="391" w="205">
                  <a:moveTo>
                    <a:pt x="205" y="0"/>
                  </a:moveTo>
                  <a:cubicBezTo>
                    <a:pt x="158" y="56"/>
                    <a:pt x="121" y="121"/>
                    <a:pt x="93" y="186"/>
                  </a:cubicBezTo>
                  <a:cubicBezTo>
                    <a:pt x="56" y="251"/>
                    <a:pt x="19" y="316"/>
                    <a:pt x="1" y="391"/>
                  </a:cubicBezTo>
                  <a:cubicBezTo>
                    <a:pt x="19" y="353"/>
                    <a:pt x="47" y="335"/>
                    <a:pt x="66" y="298"/>
                  </a:cubicBezTo>
                  <a:cubicBezTo>
                    <a:pt x="93" y="279"/>
                    <a:pt x="112" y="242"/>
                    <a:pt x="121" y="205"/>
                  </a:cubicBezTo>
                  <a:cubicBezTo>
                    <a:pt x="158" y="140"/>
                    <a:pt x="186" y="65"/>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50"/>
            <p:cNvSpPr/>
            <p:nvPr/>
          </p:nvSpPr>
          <p:spPr>
            <a:xfrm>
              <a:off x="4617600" y="2978025"/>
              <a:ext cx="4425" cy="5850"/>
            </a:xfrm>
            <a:custGeom>
              <a:rect b="b" l="l" r="r" t="t"/>
              <a:pathLst>
                <a:path extrusionOk="0" h="234" w="177">
                  <a:moveTo>
                    <a:pt x="177" y="1"/>
                  </a:moveTo>
                  <a:lnTo>
                    <a:pt x="177" y="1"/>
                  </a:lnTo>
                  <a:cubicBezTo>
                    <a:pt x="140" y="29"/>
                    <a:pt x="103" y="57"/>
                    <a:pt x="75" y="103"/>
                  </a:cubicBezTo>
                  <a:cubicBezTo>
                    <a:pt x="38" y="140"/>
                    <a:pt x="10" y="187"/>
                    <a:pt x="0" y="233"/>
                  </a:cubicBezTo>
                  <a:cubicBezTo>
                    <a:pt x="47" y="196"/>
                    <a:pt x="84" y="168"/>
                    <a:pt x="103" y="131"/>
                  </a:cubicBezTo>
                  <a:cubicBezTo>
                    <a:pt x="140" y="94"/>
                    <a:pt x="168" y="47"/>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50"/>
            <p:cNvSpPr/>
            <p:nvPr/>
          </p:nvSpPr>
          <p:spPr>
            <a:xfrm>
              <a:off x="4640825" y="2945525"/>
              <a:ext cx="3275" cy="10250"/>
            </a:xfrm>
            <a:custGeom>
              <a:rect b="b" l="l" r="r" t="t"/>
              <a:pathLst>
                <a:path extrusionOk="0" h="410" w="131">
                  <a:moveTo>
                    <a:pt x="131" y="0"/>
                  </a:moveTo>
                  <a:lnTo>
                    <a:pt x="131" y="0"/>
                  </a:lnTo>
                  <a:cubicBezTo>
                    <a:pt x="93" y="75"/>
                    <a:pt x="75" y="130"/>
                    <a:pt x="47" y="195"/>
                  </a:cubicBezTo>
                  <a:cubicBezTo>
                    <a:pt x="38" y="232"/>
                    <a:pt x="38" y="270"/>
                    <a:pt x="28" y="298"/>
                  </a:cubicBezTo>
                  <a:cubicBezTo>
                    <a:pt x="10" y="335"/>
                    <a:pt x="10" y="372"/>
                    <a:pt x="0" y="409"/>
                  </a:cubicBezTo>
                  <a:cubicBezTo>
                    <a:pt x="28" y="381"/>
                    <a:pt x="47" y="344"/>
                    <a:pt x="56" y="316"/>
                  </a:cubicBezTo>
                  <a:lnTo>
                    <a:pt x="93" y="205"/>
                  </a:lnTo>
                  <a:cubicBezTo>
                    <a:pt x="121" y="140"/>
                    <a:pt x="131" y="75"/>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50"/>
            <p:cNvSpPr/>
            <p:nvPr/>
          </p:nvSpPr>
          <p:spPr>
            <a:xfrm>
              <a:off x="4638275" y="2952025"/>
              <a:ext cx="2100" cy="6525"/>
            </a:xfrm>
            <a:custGeom>
              <a:rect b="b" l="l" r="r" t="t"/>
              <a:pathLst>
                <a:path extrusionOk="0" h="261" w="84">
                  <a:moveTo>
                    <a:pt x="84" y="0"/>
                  </a:moveTo>
                  <a:cubicBezTo>
                    <a:pt x="56" y="28"/>
                    <a:pt x="47" y="75"/>
                    <a:pt x="37" y="121"/>
                  </a:cubicBezTo>
                  <a:lnTo>
                    <a:pt x="0" y="261"/>
                  </a:lnTo>
                  <a:cubicBezTo>
                    <a:pt x="19" y="251"/>
                    <a:pt x="37" y="233"/>
                    <a:pt x="47" y="205"/>
                  </a:cubicBezTo>
                  <a:cubicBezTo>
                    <a:pt x="56" y="186"/>
                    <a:pt x="56" y="158"/>
                    <a:pt x="65" y="140"/>
                  </a:cubicBezTo>
                  <a:cubicBezTo>
                    <a:pt x="65" y="112"/>
                    <a:pt x="84" y="93"/>
                    <a:pt x="84" y="65"/>
                  </a:cubicBezTo>
                  <a:lnTo>
                    <a:pt x="8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50"/>
            <p:cNvSpPr/>
            <p:nvPr/>
          </p:nvSpPr>
          <p:spPr>
            <a:xfrm>
              <a:off x="4641050" y="2943900"/>
              <a:ext cx="950" cy="4200"/>
            </a:xfrm>
            <a:custGeom>
              <a:rect b="b" l="l" r="r" t="t"/>
              <a:pathLst>
                <a:path extrusionOk="0" h="168" w="38">
                  <a:moveTo>
                    <a:pt x="19" y="0"/>
                  </a:moveTo>
                  <a:cubicBezTo>
                    <a:pt x="1" y="28"/>
                    <a:pt x="1" y="56"/>
                    <a:pt x="1" y="93"/>
                  </a:cubicBezTo>
                  <a:lnTo>
                    <a:pt x="1" y="121"/>
                  </a:lnTo>
                  <a:lnTo>
                    <a:pt x="1" y="167"/>
                  </a:lnTo>
                  <a:cubicBezTo>
                    <a:pt x="29" y="149"/>
                    <a:pt x="38" y="112"/>
                    <a:pt x="38" y="84"/>
                  </a:cubicBezTo>
                  <a:lnTo>
                    <a:pt x="38" y="37"/>
                  </a:lnTo>
                  <a:cubicBezTo>
                    <a:pt x="29" y="19"/>
                    <a:pt x="29" y="9"/>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50"/>
            <p:cNvSpPr/>
            <p:nvPr/>
          </p:nvSpPr>
          <p:spPr>
            <a:xfrm>
              <a:off x="4656150" y="2959225"/>
              <a:ext cx="3275" cy="9075"/>
            </a:xfrm>
            <a:custGeom>
              <a:rect b="b" l="l" r="r" t="t"/>
              <a:pathLst>
                <a:path extrusionOk="0" h="363" w="131">
                  <a:moveTo>
                    <a:pt x="66" y="0"/>
                  </a:moveTo>
                  <a:cubicBezTo>
                    <a:pt x="94" y="56"/>
                    <a:pt x="112" y="130"/>
                    <a:pt x="84" y="177"/>
                  </a:cubicBezTo>
                  <a:cubicBezTo>
                    <a:pt x="75" y="205"/>
                    <a:pt x="66" y="233"/>
                    <a:pt x="47" y="270"/>
                  </a:cubicBezTo>
                  <a:cubicBezTo>
                    <a:pt x="38" y="279"/>
                    <a:pt x="38" y="298"/>
                    <a:pt x="29" y="316"/>
                  </a:cubicBezTo>
                  <a:cubicBezTo>
                    <a:pt x="19" y="326"/>
                    <a:pt x="19" y="344"/>
                    <a:pt x="1" y="363"/>
                  </a:cubicBezTo>
                  <a:lnTo>
                    <a:pt x="38" y="326"/>
                  </a:lnTo>
                  <a:cubicBezTo>
                    <a:pt x="47" y="298"/>
                    <a:pt x="66" y="288"/>
                    <a:pt x="75" y="279"/>
                  </a:cubicBezTo>
                  <a:cubicBezTo>
                    <a:pt x="94" y="251"/>
                    <a:pt x="112" y="223"/>
                    <a:pt x="121" y="186"/>
                  </a:cubicBezTo>
                  <a:cubicBezTo>
                    <a:pt x="131" y="149"/>
                    <a:pt x="131" y="112"/>
                    <a:pt x="121" y="84"/>
                  </a:cubicBezTo>
                  <a:cubicBezTo>
                    <a:pt x="112" y="47"/>
                    <a:pt x="94" y="1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50"/>
            <p:cNvSpPr/>
            <p:nvPr/>
          </p:nvSpPr>
          <p:spPr>
            <a:xfrm>
              <a:off x="4651275" y="2965025"/>
              <a:ext cx="5600" cy="7225"/>
            </a:xfrm>
            <a:custGeom>
              <a:rect b="b" l="l" r="r" t="t"/>
              <a:pathLst>
                <a:path extrusionOk="0" h="289" w="224">
                  <a:moveTo>
                    <a:pt x="224" y="1"/>
                  </a:moveTo>
                  <a:lnTo>
                    <a:pt x="224" y="1"/>
                  </a:lnTo>
                  <a:cubicBezTo>
                    <a:pt x="196" y="19"/>
                    <a:pt x="186" y="47"/>
                    <a:pt x="168" y="84"/>
                  </a:cubicBezTo>
                  <a:cubicBezTo>
                    <a:pt x="140" y="103"/>
                    <a:pt x="131" y="131"/>
                    <a:pt x="103" y="149"/>
                  </a:cubicBezTo>
                  <a:lnTo>
                    <a:pt x="56" y="224"/>
                  </a:lnTo>
                  <a:cubicBezTo>
                    <a:pt x="38" y="242"/>
                    <a:pt x="28" y="270"/>
                    <a:pt x="1" y="289"/>
                  </a:cubicBezTo>
                  <a:cubicBezTo>
                    <a:pt x="38" y="279"/>
                    <a:pt x="56" y="252"/>
                    <a:pt x="84" y="233"/>
                  </a:cubicBezTo>
                  <a:cubicBezTo>
                    <a:pt x="103" y="205"/>
                    <a:pt x="121" y="186"/>
                    <a:pt x="140" y="159"/>
                  </a:cubicBezTo>
                  <a:cubicBezTo>
                    <a:pt x="177" y="112"/>
                    <a:pt x="196" y="56"/>
                    <a:pt x="2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50"/>
            <p:cNvSpPr/>
            <p:nvPr/>
          </p:nvSpPr>
          <p:spPr>
            <a:xfrm>
              <a:off x="4649175" y="2971300"/>
              <a:ext cx="6550" cy="5375"/>
            </a:xfrm>
            <a:custGeom>
              <a:rect b="b" l="l" r="r" t="t"/>
              <a:pathLst>
                <a:path extrusionOk="0" h="215" w="262">
                  <a:moveTo>
                    <a:pt x="261" y="1"/>
                  </a:moveTo>
                  <a:cubicBezTo>
                    <a:pt x="215" y="38"/>
                    <a:pt x="177" y="75"/>
                    <a:pt x="122" y="93"/>
                  </a:cubicBezTo>
                  <a:cubicBezTo>
                    <a:pt x="85" y="140"/>
                    <a:pt x="47" y="177"/>
                    <a:pt x="1" y="214"/>
                  </a:cubicBezTo>
                  <a:cubicBezTo>
                    <a:pt x="38" y="205"/>
                    <a:pt x="66" y="186"/>
                    <a:pt x="85" y="177"/>
                  </a:cubicBezTo>
                  <a:cubicBezTo>
                    <a:pt x="103" y="168"/>
                    <a:pt x="131" y="158"/>
                    <a:pt x="159" y="131"/>
                  </a:cubicBezTo>
                  <a:cubicBezTo>
                    <a:pt x="177" y="121"/>
                    <a:pt x="205" y="93"/>
                    <a:pt x="215" y="75"/>
                  </a:cubicBezTo>
                  <a:cubicBezTo>
                    <a:pt x="233" y="47"/>
                    <a:pt x="252" y="2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50"/>
            <p:cNvSpPr/>
            <p:nvPr/>
          </p:nvSpPr>
          <p:spPr>
            <a:xfrm>
              <a:off x="4652200" y="2963875"/>
              <a:ext cx="3275" cy="4900"/>
            </a:xfrm>
            <a:custGeom>
              <a:rect b="b" l="l" r="r" t="t"/>
              <a:pathLst>
                <a:path extrusionOk="0" h="196" w="131">
                  <a:moveTo>
                    <a:pt x="131" y="0"/>
                  </a:moveTo>
                  <a:lnTo>
                    <a:pt x="131" y="0"/>
                  </a:lnTo>
                  <a:cubicBezTo>
                    <a:pt x="103" y="37"/>
                    <a:pt x="84" y="56"/>
                    <a:pt x="56" y="93"/>
                  </a:cubicBezTo>
                  <a:cubicBezTo>
                    <a:pt x="38" y="130"/>
                    <a:pt x="10" y="158"/>
                    <a:pt x="1" y="195"/>
                  </a:cubicBezTo>
                  <a:cubicBezTo>
                    <a:pt x="47" y="177"/>
                    <a:pt x="66" y="149"/>
                    <a:pt x="94" y="112"/>
                  </a:cubicBezTo>
                  <a:cubicBezTo>
                    <a:pt x="103" y="93"/>
                    <a:pt x="103" y="84"/>
                    <a:pt x="112" y="56"/>
                  </a:cubicBezTo>
                  <a:cubicBezTo>
                    <a:pt x="131" y="47"/>
                    <a:pt x="131" y="1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50"/>
            <p:cNvSpPr/>
            <p:nvPr/>
          </p:nvSpPr>
          <p:spPr>
            <a:xfrm>
              <a:off x="4617375" y="2989875"/>
              <a:ext cx="8150" cy="1900"/>
            </a:xfrm>
            <a:custGeom>
              <a:rect b="b" l="l" r="r" t="t"/>
              <a:pathLst>
                <a:path extrusionOk="0" h="76" w="326">
                  <a:moveTo>
                    <a:pt x="325" y="1"/>
                  </a:moveTo>
                  <a:lnTo>
                    <a:pt x="325" y="1"/>
                  </a:lnTo>
                  <a:cubicBezTo>
                    <a:pt x="270" y="19"/>
                    <a:pt x="223" y="19"/>
                    <a:pt x="158" y="29"/>
                  </a:cubicBezTo>
                  <a:cubicBezTo>
                    <a:pt x="112" y="38"/>
                    <a:pt x="56" y="47"/>
                    <a:pt x="0" y="66"/>
                  </a:cubicBezTo>
                  <a:cubicBezTo>
                    <a:pt x="19" y="66"/>
                    <a:pt x="56" y="75"/>
                    <a:pt x="84" y="75"/>
                  </a:cubicBezTo>
                  <a:lnTo>
                    <a:pt x="158" y="75"/>
                  </a:lnTo>
                  <a:cubicBezTo>
                    <a:pt x="223" y="66"/>
                    <a:pt x="279" y="38"/>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50"/>
            <p:cNvSpPr/>
            <p:nvPr/>
          </p:nvSpPr>
          <p:spPr>
            <a:xfrm>
              <a:off x="4619925" y="2987325"/>
              <a:ext cx="6525" cy="2125"/>
            </a:xfrm>
            <a:custGeom>
              <a:rect b="b" l="l" r="r" t="t"/>
              <a:pathLst>
                <a:path extrusionOk="0" h="85" w="261">
                  <a:moveTo>
                    <a:pt x="260" y="1"/>
                  </a:moveTo>
                  <a:cubicBezTo>
                    <a:pt x="233" y="1"/>
                    <a:pt x="214" y="10"/>
                    <a:pt x="186" y="10"/>
                  </a:cubicBezTo>
                  <a:cubicBezTo>
                    <a:pt x="168" y="28"/>
                    <a:pt x="149" y="38"/>
                    <a:pt x="130" y="38"/>
                  </a:cubicBezTo>
                  <a:cubicBezTo>
                    <a:pt x="84" y="47"/>
                    <a:pt x="47" y="56"/>
                    <a:pt x="0" y="75"/>
                  </a:cubicBezTo>
                  <a:cubicBezTo>
                    <a:pt x="28" y="84"/>
                    <a:pt x="47" y="84"/>
                    <a:pt x="75" y="84"/>
                  </a:cubicBezTo>
                  <a:cubicBezTo>
                    <a:pt x="93" y="84"/>
                    <a:pt x="112" y="84"/>
                    <a:pt x="140" y="75"/>
                  </a:cubicBezTo>
                  <a:cubicBezTo>
                    <a:pt x="186" y="56"/>
                    <a:pt x="223" y="38"/>
                    <a:pt x="2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50"/>
            <p:cNvSpPr/>
            <p:nvPr/>
          </p:nvSpPr>
          <p:spPr>
            <a:xfrm>
              <a:off x="4622250" y="2981525"/>
              <a:ext cx="4650" cy="4675"/>
            </a:xfrm>
            <a:custGeom>
              <a:rect b="b" l="l" r="r" t="t"/>
              <a:pathLst>
                <a:path extrusionOk="0" h="187" w="186">
                  <a:moveTo>
                    <a:pt x="186" y="0"/>
                  </a:moveTo>
                  <a:lnTo>
                    <a:pt x="186" y="0"/>
                  </a:lnTo>
                  <a:cubicBezTo>
                    <a:pt x="149" y="28"/>
                    <a:pt x="121" y="47"/>
                    <a:pt x="84" y="84"/>
                  </a:cubicBezTo>
                  <a:cubicBezTo>
                    <a:pt x="47" y="121"/>
                    <a:pt x="28" y="140"/>
                    <a:pt x="0" y="186"/>
                  </a:cubicBezTo>
                  <a:cubicBezTo>
                    <a:pt x="37" y="177"/>
                    <a:pt x="75" y="140"/>
                    <a:pt x="102" y="103"/>
                  </a:cubicBezTo>
                  <a:cubicBezTo>
                    <a:pt x="130" y="93"/>
                    <a:pt x="140" y="84"/>
                    <a:pt x="149" y="56"/>
                  </a:cubicBezTo>
                  <a:cubicBezTo>
                    <a:pt x="167" y="47"/>
                    <a:pt x="177" y="28"/>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50"/>
            <p:cNvSpPr/>
            <p:nvPr/>
          </p:nvSpPr>
          <p:spPr>
            <a:xfrm>
              <a:off x="4625725" y="2983375"/>
              <a:ext cx="4900" cy="2575"/>
            </a:xfrm>
            <a:custGeom>
              <a:rect b="b" l="l" r="r" t="t"/>
              <a:pathLst>
                <a:path extrusionOk="0" h="103" w="196">
                  <a:moveTo>
                    <a:pt x="196" y="1"/>
                  </a:moveTo>
                  <a:cubicBezTo>
                    <a:pt x="168" y="1"/>
                    <a:pt x="131" y="10"/>
                    <a:pt x="93" y="29"/>
                  </a:cubicBezTo>
                  <a:cubicBezTo>
                    <a:pt x="56" y="47"/>
                    <a:pt x="28" y="66"/>
                    <a:pt x="1" y="103"/>
                  </a:cubicBezTo>
                  <a:cubicBezTo>
                    <a:pt x="47" y="94"/>
                    <a:pt x="84" y="75"/>
                    <a:pt x="103" y="66"/>
                  </a:cubicBezTo>
                  <a:cubicBezTo>
                    <a:pt x="140" y="56"/>
                    <a:pt x="177" y="29"/>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50"/>
            <p:cNvSpPr/>
            <p:nvPr/>
          </p:nvSpPr>
          <p:spPr>
            <a:xfrm>
              <a:off x="4628275" y="2985000"/>
              <a:ext cx="6775" cy="3750"/>
            </a:xfrm>
            <a:custGeom>
              <a:rect b="b" l="l" r="r" t="t"/>
              <a:pathLst>
                <a:path extrusionOk="0" h="150" w="271">
                  <a:moveTo>
                    <a:pt x="270" y="1"/>
                  </a:moveTo>
                  <a:lnTo>
                    <a:pt x="270" y="1"/>
                  </a:lnTo>
                  <a:cubicBezTo>
                    <a:pt x="224" y="10"/>
                    <a:pt x="177" y="38"/>
                    <a:pt x="131" y="56"/>
                  </a:cubicBezTo>
                  <a:cubicBezTo>
                    <a:pt x="84" y="84"/>
                    <a:pt x="38" y="121"/>
                    <a:pt x="1" y="149"/>
                  </a:cubicBezTo>
                  <a:cubicBezTo>
                    <a:pt x="66" y="140"/>
                    <a:pt x="112" y="121"/>
                    <a:pt x="140" y="94"/>
                  </a:cubicBezTo>
                  <a:cubicBezTo>
                    <a:pt x="187" y="75"/>
                    <a:pt x="233" y="38"/>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50"/>
            <p:cNvSpPr/>
            <p:nvPr/>
          </p:nvSpPr>
          <p:spPr>
            <a:xfrm>
              <a:off x="4609700" y="2938325"/>
              <a:ext cx="5375" cy="7925"/>
            </a:xfrm>
            <a:custGeom>
              <a:rect b="b" l="l" r="r" t="t"/>
              <a:pathLst>
                <a:path extrusionOk="0" h="317" w="215">
                  <a:moveTo>
                    <a:pt x="214" y="0"/>
                  </a:moveTo>
                  <a:lnTo>
                    <a:pt x="214" y="0"/>
                  </a:lnTo>
                  <a:cubicBezTo>
                    <a:pt x="186" y="19"/>
                    <a:pt x="158" y="28"/>
                    <a:pt x="131" y="47"/>
                  </a:cubicBezTo>
                  <a:cubicBezTo>
                    <a:pt x="93" y="65"/>
                    <a:pt x="84" y="102"/>
                    <a:pt x="56" y="130"/>
                  </a:cubicBezTo>
                  <a:cubicBezTo>
                    <a:pt x="28" y="186"/>
                    <a:pt x="0" y="242"/>
                    <a:pt x="0" y="316"/>
                  </a:cubicBezTo>
                  <a:cubicBezTo>
                    <a:pt x="28" y="288"/>
                    <a:pt x="38" y="251"/>
                    <a:pt x="47" y="232"/>
                  </a:cubicBezTo>
                  <a:cubicBezTo>
                    <a:pt x="66" y="205"/>
                    <a:pt x="75" y="177"/>
                    <a:pt x="93" y="149"/>
                  </a:cubicBezTo>
                  <a:cubicBezTo>
                    <a:pt x="131" y="102"/>
                    <a:pt x="177" y="56"/>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50"/>
            <p:cNvSpPr/>
            <p:nvPr/>
          </p:nvSpPr>
          <p:spPr>
            <a:xfrm>
              <a:off x="4610400" y="2942025"/>
              <a:ext cx="3725" cy="7700"/>
            </a:xfrm>
            <a:custGeom>
              <a:rect b="b" l="l" r="r" t="t"/>
              <a:pathLst>
                <a:path extrusionOk="0" h="308" w="149">
                  <a:moveTo>
                    <a:pt x="149" y="1"/>
                  </a:moveTo>
                  <a:lnTo>
                    <a:pt x="84" y="75"/>
                  </a:lnTo>
                  <a:cubicBezTo>
                    <a:pt x="56" y="94"/>
                    <a:pt x="47" y="112"/>
                    <a:pt x="38" y="140"/>
                  </a:cubicBezTo>
                  <a:cubicBezTo>
                    <a:pt x="10" y="187"/>
                    <a:pt x="0" y="242"/>
                    <a:pt x="10" y="307"/>
                  </a:cubicBezTo>
                  <a:lnTo>
                    <a:pt x="47" y="224"/>
                  </a:lnTo>
                  <a:lnTo>
                    <a:pt x="84" y="150"/>
                  </a:lnTo>
                  <a:cubicBezTo>
                    <a:pt x="103" y="103"/>
                    <a:pt x="130" y="5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50"/>
            <p:cNvSpPr/>
            <p:nvPr/>
          </p:nvSpPr>
          <p:spPr>
            <a:xfrm>
              <a:off x="4611550" y="2946900"/>
              <a:ext cx="2350" cy="8625"/>
            </a:xfrm>
            <a:custGeom>
              <a:rect b="b" l="l" r="r" t="t"/>
              <a:pathLst>
                <a:path extrusionOk="0" h="345" w="94">
                  <a:moveTo>
                    <a:pt x="94" y="1"/>
                  </a:moveTo>
                  <a:lnTo>
                    <a:pt x="94" y="1"/>
                  </a:lnTo>
                  <a:cubicBezTo>
                    <a:pt x="57" y="66"/>
                    <a:pt x="38" y="112"/>
                    <a:pt x="38" y="168"/>
                  </a:cubicBezTo>
                  <a:cubicBezTo>
                    <a:pt x="19" y="187"/>
                    <a:pt x="10" y="215"/>
                    <a:pt x="10" y="252"/>
                  </a:cubicBezTo>
                  <a:cubicBezTo>
                    <a:pt x="1" y="280"/>
                    <a:pt x="1" y="308"/>
                    <a:pt x="10" y="345"/>
                  </a:cubicBezTo>
                  <a:lnTo>
                    <a:pt x="38" y="261"/>
                  </a:lnTo>
                  <a:cubicBezTo>
                    <a:pt x="47" y="233"/>
                    <a:pt x="47" y="205"/>
                    <a:pt x="57" y="177"/>
                  </a:cubicBezTo>
                  <a:lnTo>
                    <a:pt x="9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50"/>
            <p:cNvSpPr/>
            <p:nvPr/>
          </p:nvSpPr>
          <p:spPr>
            <a:xfrm>
              <a:off x="4607850" y="2952475"/>
              <a:ext cx="1400" cy="9100"/>
            </a:xfrm>
            <a:custGeom>
              <a:rect b="b" l="l" r="r" t="t"/>
              <a:pathLst>
                <a:path extrusionOk="0" h="364" w="56">
                  <a:moveTo>
                    <a:pt x="47" y="1"/>
                  </a:moveTo>
                  <a:cubicBezTo>
                    <a:pt x="19" y="57"/>
                    <a:pt x="9" y="122"/>
                    <a:pt x="0" y="177"/>
                  </a:cubicBezTo>
                  <a:lnTo>
                    <a:pt x="0" y="270"/>
                  </a:lnTo>
                  <a:cubicBezTo>
                    <a:pt x="0" y="298"/>
                    <a:pt x="9" y="335"/>
                    <a:pt x="19" y="363"/>
                  </a:cubicBezTo>
                  <a:lnTo>
                    <a:pt x="28" y="270"/>
                  </a:lnTo>
                  <a:cubicBezTo>
                    <a:pt x="47" y="233"/>
                    <a:pt x="47" y="215"/>
                    <a:pt x="47" y="177"/>
                  </a:cubicBezTo>
                  <a:cubicBezTo>
                    <a:pt x="47" y="122"/>
                    <a:pt x="56" y="5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50"/>
            <p:cNvSpPr/>
            <p:nvPr/>
          </p:nvSpPr>
          <p:spPr>
            <a:xfrm>
              <a:off x="4609000" y="2959450"/>
              <a:ext cx="1875" cy="9325"/>
            </a:xfrm>
            <a:custGeom>
              <a:rect b="b" l="l" r="r" t="t"/>
              <a:pathLst>
                <a:path extrusionOk="0" h="373" w="75">
                  <a:moveTo>
                    <a:pt x="75" y="1"/>
                  </a:moveTo>
                  <a:lnTo>
                    <a:pt x="75" y="1"/>
                  </a:lnTo>
                  <a:cubicBezTo>
                    <a:pt x="47" y="56"/>
                    <a:pt x="19" y="121"/>
                    <a:pt x="10" y="186"/>
                  </a:cubicBezTo>
                  <a:cubicBezTo>
                    <a:pt x="10" y="224"/>
                    <a:pt x="1" y="242"/>
                    <a:pt x="1" y="279"/>
                  </a:cubicBezTo>
                  <a:cubicBezTo>
                    <a:pt x="1" y="317"/>
                    <a:pt x="1" y="344"/>
                    <a:pt x="10" y="372"/>
                  </a:cubicBezTo>
                  <a:cubicBezTo>
                    <a:pt x="10" y="335"/>
                    <a:pt x="10" y="317"/>
                    <a:pt x="19" y="279"/>
                  </a:cubicBezTo>
                  <a:lnTo>
                    <a:pt x="47" y="186"/>
                  </a:lnTo>
                  <a:cubicBezTo>
                    <a:pt x="56" y="131"/>
                    <a:pt x="75" y="56"/>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50"/>
            <p:cNvSpPr/>
            <p:nvPr/>
          </p:nvSpPr>
          <p:spPr>
            <a:xfrm>
              <a:off x="4629450" y="2953175"/>
              <a:ext cx="2100" cy="3525"/>
            </a:xfrm>
            <a:custGeom>
              <a:rect b="b" l="l" r="r" t="t"/>
              <a:pathLst>
                <a:path extrusionOk="0" h="141" w="84">
                  <a:moveTo>
                    <a:pt x="84" y="1"/>
                  </a:moveTo>
                  <a:lnTo>
                    <a:pt x="84" y="1"/>
                  </a:lnTo>
                  <a:cubicBezTo>
                    <a:pt x="65" y="10"/>
                    <a:pt x="47" y="29"/>
                    <a:pt x="28" y="57"/>
                  </a:cubicBezTo>
                  <a:cubicBezTo>
                    <a:pt x="19" y="75"/>
                    <a:pt x="0" y="103"/>
                    <a:pt x="0" y="140"/>
                  </a:cubicBezTo>
                  <a:cubicBezTo>
                    <a:pt x="37" y="122"/>
                    <a:pt x="47" y="103"/>
                    <a:pt x="65" y="75"/>
                  </a:cubicBezTo>
                  <a:cubicBezTo>
                    <a:pt x="75" y="57"/>
                    <a:pt x="84" y="29"/>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50"/>
            <p:cNvSpPr/>
            <p:nvPr/>
          </p:nvSpPr>
          <p:spPr>
            <a:xfrm>
              <a:off x="4632925" y="2950625"/>
              <a:ext cx="1650" cy="3975"/>
            </a:xfrm>
            <a:custGeom>
              <a:rect b="b" l="l" r="r" t="t"/>
              <a:pathLst>
                <a:path extrusionOk="0" h="159" w="66">
                  <a:moveTo>
                    <a:pt x="66" y="1"/>
                  </a:moveTo>
                  <a:cubicBezTo>
                    <a:pt x="28" y="19"/>
                    <a:pt x="19" y="38"/>
                    <a:pt x="19" y="75"/>
                  </a:cubicBezTo>
                  <a:cubicBezTo>
                    <a:pt x="1" y="103"/>
                    <a:pt x="1" y="121"/>
                    <a:pt x="1" y="159"/>
                  </a:cubicBezTo>
                  <a:cubicBezTo>
                    <a:pt x="28" y="131"/>
                    <a:pt x="38" y="112"/>
                    <a:pt x="47" y="84"/>
                  </a:cubicBezTo>
                  <a:cubicBezTo>
                    <a:pt x="66" y="66"/>
                    <a:pt x="66" y="38"/>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50"/>
            <p:cNvSpPr/>
            <p:nvPr/>
          </p:nvSpPr>
          <p:spPr>
            <a:xfrm>
              <a:off x="4608550" y="2972000"/>
              <a:ext cx="950" cy="5825"/>
            </a:xfrm>
            <a:custGeom>
              <a:rect b="b" l="l" r="r" t="t"/>
              <a:pathLst>
                <a:path extrusionOk="0" h="233" w="38">
                  <a:moveTo>
                    <a:pt x="28" y="0"/>
                  </a:moveTo>
                  <a:cubicBezTo>
                    <a:pt x="0" y="47"/>
                    <a:pt x="0" y="84"/>
                    <a:pt x="0" y="112"/>
                  </a:cubicBezTo>
                  <a:lnTo>
                    <a:pt x="0" y="177"/>
                  </a:lnTo>
                  <a:cubicBezTo>
                    <a:pt x="19" y="195"/>
                    <a:pt x="19" y="205"/>
                    <a:pt x="28" y="233"/>
                  </a:cubicBezTo>
                  <a:cubicBezTo>
                    <a:pt x="37" y="195"/>
                    <a:pt x="37" y="149"/>
                    <a:pt x="37" y="112"/>
                  </a:cubicBezTo>
                  <a:cubicBezTo>
                    <a:pt x="37" y="84"/>
                    <a:pt x="37"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50"/>
            <p:cNvSpPr/>
            <p:nvPr/>
          </p:nvSpPr>
          <p:spPr>
            <a:xfrm>
              <a:off x="4690750" y="3083275"/>
              <a:ext cx="58800" cy="60000"/>
            </a:xfrm>
            <a:custGeom>
              <a:rect b="b" l="l" r="r" t="t"/>
              <a:pathLst>
                <a:path extrusionOk="0" h="2400" w="2352">
                  <a:moveTo>
                    <a:pt x="1867" y="1"/>
                  </a:moveTo>
                  <a:cubicBezTo>
                    <a:pt x="1833" y="1"/>
                    <a:pt x="1799" y="6"/>
                    <a:pt x="1766" y="18"/>
                  </a:cubicBezTo>
                  <a:cubicBezTo>
                    <a:pt x="1608" y="93"/>
                    <a:pt x="1543" y="297"/>
                    <a:pt x="1497" y="474"/>
                  </a:cubicBezTo>
                  <a:cubicBezTo>
                    <a:pt x="1450" y="343"/>
                    <a:pt x="1395" y="204"/>
                    <a:pt x="1302" y="111"/>
                  </a:cubicBezTo>
                  <a:cubicBezTo>
                    <a:pt x="1235" y="50"/>
                    <a:pt x="1140" y="9"/>
                    <a:pt x="1051" y="9"/>
                  </a:cubicBezTo>
                  <a:cubicBezTo>
                    <a:pt x="1004" y="9"/>
                    <a:pt x="959" y="21"/>
                    <a:pt x="921" y="46"/>
                  </a:cubicBezTo>
                  <a:cubicBezTo>
                    <a:pt x="800" y="111"/>
                    <a:pt x="772" y="288"/>
                    <a:pt x="791" y="427"/>
                  </a:cubicBezTo>
                  <a:cubicBezTo>
                    <a:pt x="819" y="576"/>
                    <a:pt x="874" y="715"/>
                    <a:pt x="874" y="854"/>
                  </a:cubicBezTo>
                  <a:cubicBezTo>
                    <a:pt x="781" y="762"/>
                    <a:pt x="679" y="659"/>
                    <a:pt x="549" y="604"/>
                  </a:cubicBezTo>
                  <a:cubicBezTo>
                    <a:pt x="493" y="575"/>
                    <a:pt x="428" y="559"/>
                    <a:pt x="365" y="559"/>
                  </a:cubicBezTo>
                  <a:cubicBezTo>
                    <a:pt x="282" y="559"/>
                    <a:pt x="202" y="587"/>
                    <a:pt x="150" y="650"/>
                  </a:cubicBezTo>
                  <a:cubicBezTo>
                    <a:pt x="1" y="808"/>
                    <a:pt x="94" y="1077"/>
                    <a:pt x="224" y="1263"/>
                  </a:cubicBezTo>
                  <a:cubicBezTo>
                    <a:pt x="531" y="1728"/>
                    <a:pt x="967" y="2109"/>
                    <a:pt x="1450" y="2369"/>
                  </a:cubicBezTo>
                  <a:cubicBezTo>
                    <a:pt x="1485" y="2390"/>
                    <a:pt x="1520" y="2399"/>
                    <a:pt x="1554" y="2399"/>
                  </a:cubicBezTo>
                  <a:cubicBezTo>
                    <a:pt x="1686" y="2399"/>
                    <a:pt x="1808" y="2264"/>
                    <a:pt x="1859" y="2146"/>
                  </a:cubicBezTo>
                  <a:cubicBezTo>
                    <a:pt x="2147" y="1700"/>
                    <a:pt x="2352" y="1180"/>
                    <a:pt x="2324" y="650"/>
                  </a:cubicBezTo>
                  <a:cubicBezTo>
                    <a:pt x="2324" y="474"/>
                    <a:pt x="2287" y="306"/>
                    <a:pt x="2194" y="167"/>
                  </a:cubicBezTo>
                  <a:cubicBezTo>
                    <a:pt x="2121" y="72"/>
                    <a:pt x="1991" y="1"/>
                    <a:pt x="186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50"/>
            <p:cNvSpPr/>
            <p:nvPr/>
          </p:nvSpPr>
          <p:spPr>
            <a:xfrm>
              <a:off x="4692150" y="3082700"/>
              <a:ext cx="57625" cy="59350"/>
            </a:xfrm>
            <a:custGeom>
              <a:rect b="b" l="l" r="r" t="t"/>
              <a:pathLst>
                <a:path extrusionOk="0" h="2374" w="2305">
                  <a:moveTo>
                    <a:pt x="2026" y="1798"/>
                  </a:moveTo>
                  <a:lnTo>
                    <a:pt x="2026" y="1798"/>
                  </a:lnTo>
                  <a:cubicBezTo>
                    <a:pt x="1952" y="1937"/>
                    <a:pt x="1877" y="2067"/>
                    <a:pt x="1794" y="2187"/>
                  </a:cubicBezTo>
                  <a:cubicBezTo>
                    <a:pt x="1887" y="2067"/>
                    <a:pt x="1952" y="1937"/>
                    <a:pt x="2026" y="1798"/>
                  </a:cubicBezTo>
                  <a:close/>
                  <a:moveTo>
                    <a:pt x="1794" y="2188"/>
                  </a:moveTo>
                  <a:lnTo>
                    <a:pt x="1794" y="2188"/>
                  </a:lnTo>
                  <a:cubicBezTo>
                    <a:pt x="1747" y="2253"/>
                    <a:pt x="1692" y="2308"/>
                    <a:pt x="1627" y="2345"/>
                  </a:cubicBezTo>
                  <a:cubicBezTo>
                    <a:pt x="1701" y="2308"/>
                    <a:pt x="1747" y="2253"/>
                    <a:pt x="1794" y="2188"/>
                  </a:cubicBezTo>
                  <a:close/>
                  <a:moveTo>
                    <a:pt x="1018" y="1"/>
                  </a:moveTo>
                  <a:cubicBezTo>
                    <a:pt x="958" y="1"/>
                    <a:pt x="895" y="15"/>
                    <a:pt x="837" y="51"/>
                  </a:cubicBezTo>
                  <a:cubicBezTo>
                    <a:pt x="772" y="97"/>
                    <a:pt x="735" y="181"/>
                    <a:pt x="716" y="255"/>
                  </a:cubicBezTo>
                  <a:cubicBezTo>
                    <a:pt x="698" y="320"/>
                    <a:pt x="698" y="404"/>
                    <a:pt x="716" y="469"/>
                  </a:cubicBezTo>
                  <a:cubicBezTo>
                    <a:pt x="735" y="589"/>
                    <a:pt x="772" y="682"/>
                    <a:pt x="781" y="785"/>
                  </a:cubicBezTo>
                  <a:cubicBezTo>
                    <a:pt x="716" y="719"/>
                    <a:pt x="633" y="645"/>
                    <a:pt x="540" y="599"/>
                  </a:cubicBezTo>
                  <a:cubicBezTo>
                    <a:pt x="484" y="562"/>
                    <a:pt x="410" y="552"/>
                    <a:pt x="326" y="552"/>
                  </a:cubicBezTo>
                  <a:cubicBezTo>
                    <a:pt x="261" y="552"/>
                    <a:pt x="187" y="580"/>
                    <a:pt x="131" y="608"/>
                  </a:cubicBezTo>
                  <a:cubicBezTo>
                    <a:pt x="75" y="654"/>
                    <a:pt x="38" y="719"/>
                    <a:pt x="19" y="785"/>
                  </a:cubicBezTo>
                  <a:cubicBezTo>
                    <a:pt x="1" y="859"/>
                    <a:pt x="1" y="924"/>
                    <a:pt x="29" y="998"/>
                  </a:cubicBezTo>
                  <a:cubicBezTo>
                    <a:pt x="66" y="1119"/>
                    <a:pt x="131" y="1240"/>
                    <a:pt x="214" y="1342"/>
                  </a:cubicBezTo>
                  <a:cubicBezTo>
                    <a:pt x="372" y="1556"/>
                    <a:pt x="549" y="1751"/>
                    <a:pt x="744" y="1927"/>
                  </a:cubicBezTo>
                  <a:cubicBezTo>
                    <a:pt x="948" y="2095"/>
                    <a:pt x="1162" y="2252"/>
                    <a:pt x="1394" y="2364"/>
                  </a:cubicBezTo>
                  <a:cubicBezTo>
                    <a:pt x="1162" y="2234"/>
                    <a:pt x="939" y="2085"/>
                    <a:pt x="744" y="1909"/>
                  </a:cubicBezTo>
                  <a:cubicBezTo>
                    <a:pt x="549" y="1741"/>
                    <a:pt x="372" y="1537"/>
                    <a:pt x="224" y="1323"/>
                  </a:cubicBezTo>
                  <a:cubicBezTo>
                    <a:pt x="140" y="1212"/>
                    <a:pt x="84" y="1100"/>
                    <a:pt x="47" y="970"/>
                  </a:cubicBezTo>
                  <a:cubicBezTo>
                    <a:pt x="38" y="915"/>
                    <a:pt x="29" y="840"/>
                    <a:pt x="47" y="785"/>
                  </a:cubicBezTo>
                  <a:cubicBezTo>
                    <a:pt x="66" y="729"/>
                    <a:pt x="94" y="673"/>
                    <a:pt x="159" y="636"/>
                  </a:cubicBezTo>
                  <a:cubicBezTo>
                    <a:pt x="205" y="599"/>
                    <a:pt x="270" y="589"/>
                    <a:pt x="326" y="589"/>
                  </a:cubicBezTo>
                  <a:cubicBezTo>
                    <a:pt x="391" y="589"/>
                    <a:pt x="456" y="599"/>
                    <a:pt x="502" y="636"/>
                  </a:cubicBezTo>
                  <a:cubicBezTo>
                    <a:pt x="623" y="692"/>
                    <a:pt x="698" y="785"/>
                    <a:pt x="790" y="877"/>
                  </a:cubicBezTo>
                  <a:lnTo>
                    <a:pt x="855" y="952"/>
                  </a:lnTo>
                  <a:lnTo>
                    <a:pt x="855" y="859"/>
                  </a:lnTo>
                  <a:cubicBezTo>
                    <a:pt x="855" y="701"/>
                    <a:pt x="790" y="562"/>
                    <a:pt x="781" y="441"/>
                  </a:cubicBezTo>
                  <a:cubicBezTo>
                    <a:pt x="772" y="366"/>
                    <a:pt x="772" y="311"/>
                    <a:pt x="781" y="236"/>
                  </a:cubicBezTo>
                  <a:cubicBezTo>
                    <a:pt x="790" y="181"/>
                    <a:pt x="828" y="125"/>
                    <a:pt x="874" y="88"/>
                  </a:cubicBezTo>
                  <a:cubicBezTo>
                    <a:pt x="910" y="59"/>
                    <a:pt x="961" y="47"/>
                    <a:pt x="1009" y="47"/>
                  </a:cubicBezTo>
                  <a:cubicBezTo>
                    <a:pt x="1023" y="47"/>
                    <a:pt x="1037" y="48"/>
                    <a:pt x="1051" y="51"/>
                  </a:cubicBezTo>
                  <a:cubicBezTo>
                    <a:pt x="1106" y="69"/>
                    <a:pt x="1162" y="97"/>
                    <a:pt x="1209" y="134"/>
                  </a:cubicBezTo>
                  <a:cubicBezTo>
                    <a:pt x="1301" y="227"/>
                    <a:pt x="1366" y="357"/>
                    <a:pt x="1413" y="487"/>
                  </a:cubicBezTo>
                  <a:lnTo>
                    <a:pt x="1459" y="608"/>
                  </a:lnTo>
                  <a:lnTo>
                    <a:pt x="1487" y="487"/>
                  </a:lnTo>
                  <a:cubicBezTo>
                    <a:pt x="1506" y="413"/>
                    <a:pt x="1524" y="348"/>
                    <a:pt x="1552" y="274"/>
                  </a:cubicBezTo>
                  <a:cubicBezTo>
                    <a:pt x="1571" y="209"/>
                    <a:pt x="1617" y="143"/>
                    <a:pt x="1664" y="97"/>
                  </a:cubicBezTo>
                  <a:cubicBezTo>
                    <a:pt x="1703" y="58"/>
                    <a:pt x="1761" y="39"/>
                    <a:pt x="1816" y="39"/>
                  </a:cubicBezTo>
                  <a:cubicBezTo>
                    <a:pt x="1828" y="39"/>
                    <a:pt x="1839" y="40"/>
                    <a:pt x="1850" y="41"/>
                  </a:cubicBezTo>
                  <a:cubicBezTo>
                    <a:pt x="1924" y="41"/>
                    <a:pt x="1989" y="78"/>
                    <a:pt x="2045" y="116"/>
                  </a:cubicBezTo>
                  <a:cubicBezTo>
                    <a:pt x="2110" y="162"/>
                    <a:pt x="2156" y="218"/>
                    <a:pt x="2184" y="274"/>
                  </a:cubicBezTo>
                  <a:cubicBezTo>
                    <a:pt x="2221" y="348"/>
                    <a:pt x="2249" y="413"/>
                    <a:pt x="2258" y="487"/>
                  </a:cubicBezTo>
                  <a:cubicBezTo>
                    <a:pt x="2268" y="552"/>
                    <a:pt x="2277" y="636"/>
                    <a:pt x="2277" y="701"/>
                  </a:cubicBezTo>
                  <a:cubicBezTo>
                    <a:pt x="2277" y="775"/>
                    <a:pt x="2277" y="859"/>
                    <a:pt x="2268" y="924"/>
                  </a:cubicBezTo>
                  <a:cubicBezTo>
                    <a:pt x="2249" y="1230"/>
                    <a:pt x="2156" y="1519"/>
                    <a:pt x="2026" y="1797"/>
                  </a:cubicBezTo>
                  <a:cubicBezTo>
                    <a:pt x="2166" y="1528"/>
                    <a:pt x="2258" y="1230"/>
                    <a:pt x="2296" y="924"/>
                  </a:cubicBezTo>
                  <a:cubicBezTo>
                    <a:pt x="2305" y="840"/>
                    <a:pt x="2305" y="775"/>
                    <a:pt x="2305" y="692"/>
                  </a:cubicBezTo>
                  <a:cubicBezTo>
                    <a:pt x="2305" y="608"/>
                    <a:pt x="2305" y="543"/>
                    <a:pt x="2296" y="459"/>
                  </a:cubicBezTo>
                  <a:cubicBezTo>
                    <a:pt x="2268" y="450"/>
                    <a:pt x="2249" y="366"/>
                    <a:pt x="2221" y="301"/>
                  </a:cubicBezTo>
                  <a:cubicBezTo>
                    <a:pt x="2184" y="227"/>
                    <a:pt x="2138" y="153"/>
                    <a:pt x="2073" y="116"/>
                  </a:cubicBezTo>
                  <a:cubicBezTo>
                    <a:pt x="2017" y="69"/>
                    <a:pt x="1933" y="32"/>
                    <a:pt x="1850" y="23"/>
                  </a:cubicBezTo>
                  <a:cubicBezTo>
                    <a:pt x="1835" y="19"/>
                    <a:pt x="1819" y="18"/>
                    <a:pt x="1804" y="18"/>
                  </a:cubicBezTo>
                  <a:cubicBezTo>
                    <a:pt x="1734" y="18"/>
                    <a:pt x="1663" y="50"/>
                    <a:pt x="1617" y="88"/>
                  </a:cubicBezTo>
                  <a:cubicBezTo>
                    <a:pt x="1552" y="143"/>
                    <a:pt x="1515" y="218"/>
                    <a:pt x="1478" y="283"/>
                  </a:cubicBezTo>
                  <a:lnTo>
                    <a:pt x="1441" y="394"/>
                  </a:lnTo>
                  <a:cubicBezTo>
                    <a:pt x="1432" y="357"/>
                    <a:pt x="1422" y="329"/>
                    <a:pt x="1413" y="301"/>
                  </a:cubicBezTo>
                  <a:cubicBezTo>
                    <a:pt x="1376" y="227"/>
                    <a:pt x="1339" y="171"/>
                    <a:pt x="1283" y="116"/>
                  </a:cubicBezTo>
                  <a:cubicBezTo>
                    <a:pt x="1227" y="51"/>
                    <a:pt x="1153" y="23"/>
                    <a:pt x="1069" y="4"/>
                  </a:cubicBezTo>
                  <a:cubicBezTo>
                    <a:pt x="1052" y="2"/>
                    <a:pt x="1035" y="1"/>
                    <a:pt x="1018" y="1"/>
                  </a:cubicBezTo>
                  <a:close/>
                  <a:moveTo>
                    <a:pt x="1422" y="2345"/>
                  </a:moveTo>
                  <a:lnTo>
                    <a:pt x="1422" y="2345"/>
                  </a:lnTo>
                  <a:cubicBezTo>
                    <a:pt x="1441" y="2364"/>
                    <a:pt x="1487" y="2373"/>
                    <a:pt x="1524" y="2373"/>
                  </a:cubicBezTo>
                  <a:cubicBezTo>
                    <a:pt x="1487" y="2373"/>
                    <a:pt x="1459" y="2364"/>
                    <a:pt x="1422" y="234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50"/>
            <p:cNvSpPr/>
            <p:nvPr/>
          </p:nvSpPr>
          <p:spPr>
            <a:xfrm>
              <a:off x="4712600" y="3104850"/>
              <a:ext cx="17900" cy="37900"/>
            </a:xfrm>
            <a:custGeom>
              <a:rect b="b" l="l" r="r" t="t"/>
              <a:pathLst>
                <a:path extrusionOk="0" h="1516" w="716">
                  <a:moveTo>
                    <a:pt x="0" y="1"/>
                  </a:moveTo>
                  <a:lnTo>
                    <a:pt x="0" y="1"/>
                  </a:lnTo>
                  <a:cubicBezTo>
                    <a:pt x="56" y="131"/>
                    <a:pt x="112" y="261"/>
                    <a:pt x="177" y="363"/>
                  </a:cubicBezTo>
                  <a:lnTo>
                    <a:pt x="363" y="744"/>
                  </a:lnTo>
                  <a:lnTo>
                    <a:pt x="548" y="1125"/>
                  </a:lnTo>
                  <a:cubicBezTo>
                    <a:pt x="576" y="1190"/>
                    <a:pt x="614" y="1246"/>
                    <a:pt x="641" y="1320"/>
                  </a:cubicBezTo>
                  <a:cubicBezTo>
                    <a:pt x="669" y="1385"/>
                    <a:pt x="697" y="1441"/>
                    <a:pt x="716" y="1515"/>
                  </a:cubicBezTo>
                  <a:cubicBezTo>
                    <a:pt x="688" y="1376"/>
                    <a:pt x="641" y="1246"/>
                    <a:pt x="576" y="1116"/>
                  </a:cubicBezTo>
                  <a:cubicBezTo>
                    <a:pt x="530" y="995"/>
                    <a:pt x="465" y="865"/>
                    <a:pt x="409" y="735"/>
                  </a:cubicBezTo>
                  <a:cubicBezTo>
                    <a:pt x="335" y="605"/>
                    <a:pt x="279" y="493"/>
                    <a:pt x="205" y="363"/>
                  </a:cubicBezTo>
                  <a:cubicBezTo>
                    <a:pt x="140" y="252"/>
                    <a:pt x="65"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50"/>
            <p:cNvSpPr/>
            <p:nvPr/>
          </p:nvSpPr>
          <p:spPr>
            <a:xfrm>
              <a:off x="4728150" y="3096250"/>
              <a:ext cx="3975" cy="46500"/>
            </a:xfrm>
            <a:custGeom>
              <a:rect b="b" l="l" r="r" t="t"/>
              <a:pathLst>
                <a:path extrusionOk="0" h="1860" w="159">
                  <a:moveTo>
                    <a:pt x="1" y="1"/>
                  </a:moveTo>
                  <a:cubicBezTo>
                    <a:pt x="1" y="159"/>
                    <a:pt x="19" y="317"/>
                    <a:pt x="19" y="466"/>
                  </a:cubicBezTo>
                  <a:cubicBezTo>
                    <a:pt x="19" y="614"/>
                    <a:pt x="29" y="781"/>
                    <a:pt x="38" y="930"/>
                  </a:cubicBezTo>
                  <a:cubicBezTo>
                    <a:pt x="47" y="1079"/>
                    <a:pt x="75" y="1246"/>
                    <a:pt x="84" y="1395"/>
                  </a:cubicBezTo>
                  <a:cubicBezTo>
                    <a:pt x="94" y="1553"/>
                    <a:pt x="122" y="1710"/>
                    <a:pt x="159" y="1859"/>
                  </a:cubicBezTo>
                  <a:cubicBezTo>
                    <a:pt x="140" y="1776"/>
                    <a:pt x="131" y="1710"/>
                    <a:pt x="131" y="1627"/>
                  </a:cubicBezTo>
                  <a:cubicBezTo>
                    <a:pt x="131" y="1543"/>
                    <a:pt x="122" y="1478"/>
                    <a:pt x="122" y="1395"/>
                  </a:cubicBezTo>
                  <a:lnTo>
                    <a:pt x="84" y="930"/>
                  </a:lnTo>
                  <a:lnTo>
                    <a:pt x="47" y="466"/>
                  </a:lnTo>
                  <a:cubicBezTo>
                    <a:pt x="38" y="317"/>
                    <a:pt x="29" y="15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50"/>
            <p:cNvSpPr/>
            <p:nvPr/>
          </p:nvSpPr>
          <p:spPr>
            <a:xfrm>
              <a:off x="4721200" y="3118100"/>
              <a:ext cx="5350" cy="10925"/>
            </a:xfrm>
            <a:custGeom>
              <a:rect b="b" l="l" r="r" t="t"/>
              <a:pathLst>
                <a:path extrusionOk="0" h="437" w="214">
                  <a:moveTo>
                    <a:pt x="0" y="0"/>
                  </a:moveTo>
                  <a:lnTo>
                    <a:pt x="0" y="0"/>
                  </a:lnTo>
                  <a:cubicBezTo>
                    <a:pt x="28" y="75"/>
                    <a:pt x="65" y="149"/>
                    <a:pt x="93" y="233"/>
                  </a:cubicBezTo>
                  <a:cubicBezTo>
                    <a:pt x="121" y="260"/>
                    <a:pt x="130" y="298"/>
                    <a:pt x="158" y="335"/>
                  </a:cubicBezTo>
                  <a:cubicBezTo>
                    <a:pt x="167" y="363"/>
                    <a:pt x="186" y="400"/>
                    <a:pt x="214" y="437"/>
                  </a:cubicBezTo>
                  <a:cubicBezTo>
                    <a:pt x="204" y="400"/>
                    <a:pt x="186" y="353"/>
                    <a:pt x="177" y="325"/>
                  </a:cubicBezTo>
                  <a:cubicBezTo>
                    <a:pt x="167" y="279"/>
                    <a:pt x="139" y="242"/>
                    <a:pt x="130" y="205"/>
                  </a:cubicBezTo>
                  <a:cubicBezTo>
                    <a:pt x="93" y="140"/>
                    <a:pt x="4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50"/>
            <p:cNvSpPr/>
            <p:nvPr/>
          </p:nvSpPr>
          <p:spPr>
            <a:xfrm>
              <a:off x="4720025" y="3113675"/>
              <a:ext cx="4200" cy="6075"/>
            </a:xfrm>
            <a:custGeom>
              <a:rect b="b" l="l" r="r" t="t"/>
              <a:pathLst>
                <a:path extrusionOk="0" h="243" w="168">
                  <a:moveTo>
                    <a:pt x="1" y="1"/>
                  </a:moveTo>
                  <a:lnTo>
                    <a:pt x="1" y="1"/>
                  </a:lnTo>
                  <a:cubicBezTo>
                    <a:pt x="19" y="47"/>
                    <a:pt x="47" y="94"/>
                    <a:pt x="56" y="131"/>
                  </a:cubicBezTo>
                  <a:cubicBezTo>
                    <a:pt x="75" y="149"/>
                    <a:pt x="94" y="159"/>
                    <a:pt x="112" y="187"/>
                  </a:cubicBezTo>
                  <a:cubicBezTo>
                    <a:pt x="121" y="205"/>
                    <a:pt x="140" y="224"/>
                    <a:pt x="159" y="242"/>
                  </a:cubicBezTo>
                  <a:cubicBezTo>
                    <a:pt x="168" y="224"/>
                    <a:pt x="159" y="196"/>
                    <a:pt x="140" y="177"/>
                  </a:cubicBezTo>
                  <a:lnTo>
                    <a:pt x="112" y="103"/>
                  </a:lnTo>
                  <a:cubicBezTo>
                    <a:pt x="84" y="66"/>
                    <a:pt x="4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50"/>
            <p:cNvSpPr/>
            <p:nvPr/>
          </p:nvSpPr>
          <p:spPr>
            <a:xfrm>
              <a:off x="4723275" y="3111825"/>
              <a:ext cx="3525" cy="10700"/>
            </a:xfrm>
            <a:custGeom>
              <a:rect b="b" l="l" r="r" t="t"/>
              <a:pathLst>
                <a:path extrusionOk="0" h="428" w="141">
                  <a:moveTo>
                    <a:pt x="1" y="0"/>
                  </a:moveTo>
                  <a:lnTo>
                    <a:pt x="1" y="0"/>
                  </a:lnTo>
                  <a:cubicBezTo>
                    <a:pt x="10" y="75"/>
                    <a:pt x="38" y="140"/>
                    <a:pt x="56" y="223"/>
                  </a:cubicBezTo>
                  <a:cubicBezTo>
                    <a:pt x="84" y="288"/>
                    <a:pt x="103" y="363"/>
                    <a:pt x="140" y="428"/>
                  </a:cubicBezTo>
                  <a:cubicBezTo>
                    <a:pt x="140" y="381"/>
                    <a:pt x="140" y="354"/>
                    <a:pt x="131" y="316"/>
                  </a:cubicBezTo>
                  <a:lnTo>
                    <a:pt x="94" y="214"/>
                  </a:lnTo>
                  <a:cubicBezTo>
                    <a:pt x="75" y="131"/>
                    <a:pt x="38"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50"/>
            <p:cNvSpPr/>
            <p:nvPr/>
          </p:nvSpPr>
          <p:spPr>
            <a:xfrm>
              <a:off x="4727700" y="3126450"/>
              <a:ext cx="1650" cy="7000"/>
            </a:xfrm>
            <a:custGeom>
              <a:rect b="b" l="l" r="r" t="t"/>
              <a:pathLst>
                <a:path extrusionOk="0" h="280" w="66">
                  <a:moveTo>
                    <a:pt x="10" y="1"/>
                  </a:moveTo>
                  <a:cubicBezTo>
                    <a:pt x="0" y="47"/>
                    <a:pt x="0" y="94"/>
                    <a:pt x="10" y="140"/>
                  </a:cubicBezTo>
                  <a:cubicBezTo>
                    <a:pt x="19" y="187"/>
                    <a:pt x="37" y="233"/>
                    <a:pt x="56" y="280"/>
                  </a:cubicBezTo>
                  <a:cubicBezTo>
                    <a:pt x="65" y="233"/>
                    <a:pt x="65" y="187"/>
                    <a:pt x="56" y="140"/>
                  </a:cubicBezTo>
                  <a:cubicBezTo>
                    <a:pt x="47" y="94"/>
                    <a:pt x="37"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50"/>
            <p:cNvSpPr/>
            <p:nvPr/>
          </p:nvSpPr>
          <p:spPr>
            <a:xfrm>
              <a:off x="4719800" y="3088125"/>
              <a:ext cx="4900" cy="9100"/>
            </a:xfrm>
            <a:custGeom>
              <a:rect b="b" l="l" r="r" t="t"/>
              <a:pathLst>
                <a:path extrusionOk="0" h="364" w="196">
                  <a:moveTo>
                    <a:pt x="0" y="1"/>
                  </a:moveTo>
                  <a:lnTo>
                    <a:pt x="0" y="1"/>
                  </a:lnTo>
                  <a:cubicBezTo>
                    <a:pt x="28" y="66"/>
                    <a:pt x="56" y="131"/>
                    <a:pt x="84" y="177"/>
                  </a:cubicBezTo>
                  <a:cubicBezTo>
                    <a:pt x="103" y="205"/>
                    <a:pt x="121" y="242"/>
                    <a:pt x="140" y="270"/>
                  </a:cubicBezTo>
                  <a:cubicBezTo>
                    <a:pt x="168" y="298"/>
                    <a:pt x="177" y="326"/>
                    <a:pt x="195" y="363"/>
                  </a:cubicBezTo>
                  <a:cubicBezTo>
                    <a:pt x="195" y="326"/>
                    <a:pt x="186" y="289"/>
                    <a:pt x="177" y="252"/>
                  </a:cubicBezTo>
                  <a:cubicBezTo>
                    <a:pt x="158" y="224"/>
                    <a:pt x="149" y="196"/>
                    <a:pt x="130" y="159"/>
                  </a:cubicBezTo>
                  <a:cubicBezTo>
                    <a:pt x="93" y="103"/>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50"/>
            <p:cNvSpPr/>
            <p:nvPr/>
          </p:nvSpPr>
          <p:spPr>
            <a:xfrm>
              <a:off x="4721875" y="3095100"/>
              <a:ext cx="3750" cy="6075"/>
            </a:xfrm>
            <a:custGeom>
              <a:rect b="b" l="l" r="r" t="t"/>
              <a:pathLst>
                <a:path extrusionOk="0" h="243" w="150">
                  <a:moveTo>
                    <a:pt x="1" y="1"/>
                  </a:moveTo>
                  <a:cubicBezTo>
                    <a:pt x="10" y="47"/>
                    <a:pt x="38" y="93"/>
                    <a:pt x="85" y="131"/>
                  </a:cubicBezTo>
                  <a:cubicBezTo>
                    <a:pt x="103" y="158"/>
                    <a:pt x="131" y="196"/>
                    <a:pt x="150" y="242"/>
                  </a:cubicBezTo>
                  <a:cubicBezTo>
                    <a:pt x="150" y="223"/>
                    <a:pt x="150" y="196"/>
                    <a:pt x="140" y="177"/>
                  </a:cubicBezTo>
                  <a:lnTo>
                    <a:pt x="103" y="103"/>
                  </a:lnTo>
                  <a:cubicBezTo>
                    <a:pt x="94" y="84"/>
                    <a:pt x="66" y="66"/>
                    <a:pt x="57" y="47"/>
                  </a:cubicBezTo>
                  <a:cubicBezTo>
                    <a:pt x="38" y="38"/>
                    <a:pt x="2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50"/>
            <p:cNvSpPr/>
            <p:nvPr/>
          </p:nvSpPr>
          <p:spPr>
            <a:xfrm>
              <a:off x="4717000" y="3088600"/>
              <a:ext cx="2825" cy="3275"/>
            </a:xfrm>
            <a:custGeom>
              <a:rect b="b" l="l" r="r" t="t"/>
              <a:pathLst>
                <a:path extrusionOk="0" h="131" w="113">
                  <a:moveTo>
                    <a:pt x="1" y="0"/>
                  </a:moveTo>
                  <a:cubicBezTo>
                    <a:pt x="10" y="28"/>
                    <a:pt x="29" y="47"/>
                    <a:pt x="47" y="75"/>
                  </a:cubicBezTo>
                  <a:cubicBezTo>
                    <a:pt x="47" y="84"/>
                    <a:pt x="57" y="93"/>
                    <a:pt x="66" y="112"/>
                  </a:cubicBezTo>
                  <a:cubicBezTo>
                    <a:pt x="75" y="112"/>
                    <a:pt x="94" y="121"/>
                    <a:pt x="103" y="130"/>
                  </a:cubicBezTo>
                  <a:cubicBezTo>
                    <a:pt x="112" y="93"/>
                    <a:pt x="103" y="75"/>
                    <a:pt x="75" y="47"/>
                  </a:cubicBezTo>
                  <a:lnTo>
                    <a:pt x="47" y="19"/>
                  </a:lnTo>
                  <a:cubicBezTo>
                    <a:pt x="29" y="1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50"/>
            <p:cNvSpPr/>
            <p:nvPr/>
          </p:nvSpPr>
          <p:spPr>
            <a:xfrm>
              <a:off x="4739300" y="3087350"/>
              <a:ext cx="6075" cy="6850"/>
            </a:xfrm>
            <a:custGeom>
              <a:rect b="b" l="l" r="r" t="t"/>
              <a:pathLst>
                <a:path extrusionOk="0" h="274" w="243">
                  <a:moveTo>
                    <a:pt x="29" y="0"/>
                  </a:moveTo>
                  <a:cubicBezTo>
                    <a:pt x="20" y="0"/>
                    <a:pt x="11" y="1"/>
                    <a:pt x="1" y="4"/>
                  </a:cubicBezTo>
                  <a:cubicBezTo>
                    <a:pt x="66" y="32"/>
                    <a:pt x="112" y="78"/>
                    <a:pt x="149" y="97"/>
                  </a:cubicBezTo>
                  <a:cubicBezTo>
                    <a:pt x="177" y="125"/>
                    <a:pt x="187" y="143"/>
                    <a:pt x="196" y="180"/>
                  </a:cubicBezTo>
                  <a:cubicBezTo>
                    <a:pt x="205" y="190"/>
                    <a:pt x="205" y="218"/>
                    <a:pt x="224" y="227"/>
                  </a:cubicBezTo>
                  <a:cubicBezTo>
                    <a:pt x="233" y="236"/>
                    <a:pt x="233" y="264"/>
                    <a:pt x="242" y="273"/>
                  </a:cubicBezTo>
                  <a:lnTo>
                    <a:pt x="242" y="227"/>
                  </a:lnTo>
                  <a:cubicBezTo>
                    <a:pt x="233" y="218"/>
                    <a:pt x="233" y="190"/>
                    <a:pt x="233" y="180"/>
                  </a:cubicBezTo>
                  <a:cubicBezTo>
                    <a:pt x="224" y="143"/>
                    <a:pt x="205" y="125"/>
                    <a:pt x="187" y="88"/>
                  </a:cubicBezTo>
                  <a:cubicBezTo>
                    <a:pt x="159" y="69"/>
                    <a:pt x="140" y="32"/>
                    <a:pt x="103" y="23"/>
                  </a:cubicBezTo>
                  <a:cubicBezTo>
                    <a:pt x="76" y="9"/>
                    <a:pt x="54" y="0"/>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50"/>
            <p:cNvSpPr/>
            <p:nvPr/>
          </p:nvSpPr>
          <p:spPr>
            <a:xfrm>
              <a:off x="4742800" y="3092075"/>
              <a:ext cx="1875" cy="9100"/>
            </a:xfrm>
            <a:custGeom>
              <a:rect b="b" l="l" r="r" t="t"/>
              <a:pathLst>
                <a:path extrusionOk="0" h="364" w="75">
                  <a:moveTo>
                    <a:pt x="0" y="1"/>
                  </a:moveTo>
                  <a:cubicBezTo>
                    <a:pt x="0" y="38"/>
                    <a:pt x="0" y="75"/>
                    <a:pt x="9" y="84"/>
                  </a:cubicBezTo>
                  <a:cubicBezTo>
                    <a:pt x="9" y="122"/>
                    <a:pt x="19" y="140"/>
                    <a:pt x="19" y="177"/>
                  </a:cubicBezTo>
                  <a:lnTo>
                    <a:pt x="47" y="270"/>
                  </a:lnTo>
                  <a:cubicBezTo>
                    <a:pt x="47" y="307"/>
                    <a:pt x="56" y="326"/>
                    <a:pt x="56" y="363"/>
                  </a:cubicBezTo>
                  <a:cubicBezTo>
                    <a:pt x="74" y="344"/>
                    <a:pt x="74" y="307"/>
                    <a:pt x="74" y="270"/>
                  </a:cubicBezTo>
                  <a:cubicBezTo>
                    <a:pt x="74" y="233"/>
                    <a:pt x="65" y="214"/>
                    <a:pt x="65" y="177"/>
                  </a:cubicBezTo>
                  <a:cubicBezTo>
                    <a:pt x="47" y="122"/>
                    <a:pt x="3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50"/>
            <p:cNvSpPr/>
            <p:nvPr/>
          </p:nvSpPr>
          <p:spPr>
            <a:xfrm>
              <a:off x="4746050" y="3097650"/>
              <a:ext cx="1175" cy="8150"/>
            </a:xfrm>
            <a:custGeom>
              <a:rect b="b" l="l" r="r" t="t"/>
              <a:pathLst>
                <a:path extrusionOk="0" h="326" w="47">
                  <a:moveTo>
                    <a:pt x="19" y="1"/>
                  </a:moveTo>
                  <a:cubicBezTo>
                    <a:pt x="10" y="56"/>
                    <a:pt x="10" y="121"/>
                    <a:pt x="0" y="168"/>
                  </a:cubicBezTo>
                  <a:lnTo>
                    <a:pt x="0" y="326"/>
                  </a:lnTo>
                  <a:cubicBezTo>
                    <a:pt x="19" y="307"/>
                    <a:pt x="19" y="270"/>
                    <a:pt x="28" y="242"/>
                  </a:cubicBezTo>
                  <a:cubicBezTo>
                    <a:pt x="47" y="224"/>
                    <a:pt x="47" y="187"/>
                    <a:pt x="47" y="168"/>
                  </a:cubicBezTo>
                  <a:lnTo>
                    <a:pt x="47" y="84"/>
                  </a:lnTo>
                  <a:cubicBezTo>
                    <a:pt x="28" y="56"/>
                    <a:pt x="28" y="2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50"/>
            <p:cNvSpPr/>
            <p:nvPr/>
          </p:nvSpPr>
          <p:spPr>
            <a:xfrm>
              <a:off x="4740925" y="3092550"/>
              <a:ext cx="1900" cy="5350"/>
            </a:xfrm>
            <a:custGeom>
              <a:rect b="b" l="l" r="r" t="t"/>
              <a:pathLst>
                <a:path extrusionOk="0" h="214" w="76">
                  <a:moveTo>
                    <a:pt x="1" y="0"/>
                  </a:moveTo>
                  <a:cubicBezTo>
                    <a:pt x="1" y="47"/>
                    <a:pt x="19" y="75"/>
                    <a:pt x="19" y="112"/>
                  </a:cubicBezTo>
                  <a:lnTo>
                    <a:pt x="47" y="214"/>
                  </a:lnTo>
                  <a:cubicBezTo>
                    <a:pt x="75" y="186"/>
                    <a:pt x="75" y="140"/>
                    <a:pt x="66" y="103"/>
                  </a:cubicBezTo>
                  <a:cubicBezTo>
                    <a:pt x="47" y="75"/>
                    <a:pt x="47" y="65"/>
                    <a:pt x="38" y="47"/>
                  </a:cubicBezTo>
                  <a:cubicBezTo>
                    <a:pt x="29" y="28"/>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50"/>
            <p:cNvSpPr/>
            <p:nvPr/>
          </p:nvSpPr>
          <p:spPr>
            <a:xfrm>
              <a:off x="4733975" y="3132275"/>
              <a:ext cx="4650" cy="6975"/>
            </a:xfrm>
            <a:custGeom>
              <a:rect b="b" l="l" r="r" t="t"/>
              <a:pathLst>
                <a:path extrusionOk="0" h="279" w="186">
                  <a:moveTo>
                    <a:pt x="186" y="0"/>
                  </a:moveTo>
                  <a:cubicBezTo>
                    <a:pt x="167" y="47"/>
                    <a:pt x="130" y="93"/>
                    <a:pt x="93" y="139"/>
                  </a:cubicBezTo>
                  <a:cubicBezTo>
                    <a:pt x="65" y="186"/>
                    <a:pt x="28" y="232"/>
                    <a:pt x="0" y="279"/>
                  </a:cubicBezTo>
                  <a:cubicBezTo>
                    <a:pt x="28" y="251"/>
                    <a:pt x="47" y="242"/>
                    <a:pt x="65" y="232"/>
                  </a:cubicBezTo>
                  <a:cubicBezTo>
                    <a:pt x="84" y="204"/>
                    <a:pt x="93" y="186"/>
                    <a:pt x="121" y="158"/>
                  </a:cubicBezTo>
                  <a:cubicBezTo>
                    <a:pt x="158" y="112"/>
                    <a:pt x="186"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50"/>
            <p:cNvSpPr/>
            <p:nvPr/>
          </p:nvSpPr>
          <p:spPr>
            <a:xfrm>
              <a:off x="4734425" y="3129700"/>
              <a:ext cx="3050" cy="5850"/>
            </a:xfrm>
            <a:custGeom>
              <a:rect b="b" l="l" r="r" t="t"/>
              <a:pathLst>
                <a:path extrusionOk="0" h="234" w="122">
                  <a:moveTo>
                    <a:pt x="121" y="1"/>
                  </a:moveTo>
                  <a:cubicBezTo>
                    <a:pt x="112" y="19"/>
                    <a:pt x="103" y="29"/>
                    <a:pt x="94" y="57"/>
                  </a:cubicBezTo>
                  <a:cubicBezTo>
                    <a:pt x="75" y="75"/>
                    <a:pt x="66" y="94"/>
                    <a:pt x="56" y="112"/>
                  </a:cubicBezTo>
                  <a:cubicBezTo>
                    <a:pt x="29" y="150"/>
                    <a:pt x="19" y="196"/>
                    <a:pt x="1" y="233"/>
                  </a:cubicBezTo>
                  <a:cubicBezTo>
                    <a:pt x="19" y="233"/>
                    <a:pt x="47" y="205"/>
                    <a:pt x="56" y="187"/>
                  </a:cubicBezTo>
                  <a:cubicBezTo>
                    <a:pt x="66" y="159"/>
                    <a:pt x="75" y="150"/>
                    <a:pt x="94" y="122"/>
                  </a:cubicBezTo>
                  <a:cubicBezTo>
                    <a:pt x="112" y="94"/>
                    <a:pt x="121" y="47"/>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50"/>
            <p:cNvSpPr/>
            <p:nvPr/>
          </p:nvSpPr>
          <p:spPr>
            <a:xfrm>
              <a:off x="4733275" y="3125750"/>
              <a:ext cx="1175" cy="6550"/>
            </a:xfrm>
            <a:custGeom>
              <a:rect b="b" l="l" r="r" t="t"/>
              <a:pathLst>
                <a:path extrusionOk="0" h="262" w="47">
                  <a:moveTo>
                    <a:pt x="10" y="1"/>
                  </a:moveTo>
                  <a:cubicBezTo>
                    <a:pt x="0" y="47"/>
                    <a:pt x="0" y="85"/>
                    <a:pt x="0" y="131"/>
                  </a:cubicBezTo>
                  <a:cubicBezTo>
                    <a:pt x="0" y="168"/>
                    <a:pt x="10" y="215"/>
                    <a:pt x="19" y="261"/>
                  </a:cubicBezTo>
                  <a:cubicBezTo>
                    <a:pt x="47" y="215"/>
                    <a:pt x="47" y="168"/>
                    <a:pt x="28" y="140"/>
                  </a:cubicBezTo>
                  <a:lnTo>
                    <a:pt x="28" y="75"/>
                  </a:lnTo>
                  <a:cubicBezTo>
                    <a:pt x="19" y="47"/>
                    <a:pt x="19" y="2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50"/>
            <p:cNvSpPr/>
            <p:nvPr/>
          </p:nvSpPr>
          <p:spPr>
            <a:xfrm>
              <a:off x="4735825" y="3123425"/>
              <a:ext cx="2125" cy="5600"/>
            </a:xfrm>
            <a:custGeom>
              <a:rect b="b" l="l" r="r" t="t"/>
              <a:pathLst>
                <a:path extrusionOk="0" h="224" w="85">
                  <a:moveTo>
                    <a:pt x="65" y="1"/>
                  </a:moveTo>
                  <a:lnTo>
                    <a:pt x="65" y="1"/>
                  </a:lnTo>
                  <a:cubicBezTo>
                    <a:pt x="47" y="38"/>
                    <a:pt x="38" y="75"/>
                    <a:pt x="19" y="112"/>
                  </a:cubicBezTo>
                  <a:cubicBezTo>
                    <a:pt x="10" y="140"/>
                    <a:pt x="0" y="178"/>
                    <a:pt x="10" y="224"/>
                  </a:cubicBezTo>
                  <a:cubicBezTo>
                    <a:pt x="38" y="187"/>
                    <a:pt x="56" y="159"/>
                    <a:pt x="56" y="122"/>
                  </a:cubicBezTo>
                  <a:cubicBezTo>
                    <a:pt x="65" y="85"/>
                    <a:pt x="84"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50"/>
            <p:cNvSpPr/>
            <p:nvPr/>
          </p:nvSpPr>
          <p:spPr>
            <a:xfrm>
              <a:off x="4740225" y="3122050"/>
              <a:ext cx="1900" cy="7225"/>
            </a:xfrm>
            <a:custGeom>
              <a:rect b="b" l="l" r="r" t="t"/>
              <a:pathLst>
                <a:path extrusionOk="0" h="289" w="76">
                  <a:moveTo>
                    <a:pt x="75" y="0"/>
                  </a:moveTo>
                  <a:cubicBezTo>
                    <a:pt x="57" y="47"/>
                    <a:pt x="29" y="93"/>
                    <a:pt x="20" y="140"/>
                  </a:cubicBezTo>
                  <a:cubicBezTo>
                    <a:pt x="10" y="186"/>
                    <a:pt x="1" y="233"/>
                    <a:pt x="1" y="288"/>
                  </a:cubicBezTo>
                  <a:cubicBezTo>
                    <a:pt x="20" y="242"/>
                    <a:pt x="47" y="195"/>
                    <a:pt x="57" y="149"/>
                  </a:cubicBezTo>
                  <a:cubicBezTo>
                    <a:pt x="66" y="102"/>
                    <a:pt x="75" y="56"/>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50"/>
            <p:cNvSpPr/>
            <p:nvPr/>
          </p:nvSpPr>
          <p:spPr>
            <a:xfrm>
              <a:off x="4694250" y="3103700"/>
              <a:ext cx="2575" cy="9300"/>
            </a:xfrm>
            <a:custGeom>
              <a:rect b="b" l="l" r="r" t="t"/>
              <a:pathLst>
                <a:path extrusionOk="0" h="372" w="103">
                  <a:moveTo>
                    <a:pt x="10" y="0"/>
                  </a:moveTo>
                  <a:cubicBezTo>
                    <a:pt x="0" y="37"/>
                    <a:pt x="0" y="75"/>
                    <a:pt x="0" y="93"/>
                  </a:cubicBezTo>
                  <a:cubicBezTo>
                    <a:pt x="0" y="130"/>
                    <a:pt x="0" y="168"/>
                    <a:pt x="10" y="205"/>
                  </a:cubicBezTo>
                  <a:cubicBezTo>
                    <a:pt x="28" y="270"/>
                    <a:pt x="56" y="325"/>
                    <a:pt x="103" y="372"/>
                  </a:cubicBezTo>
                  <a:cubicBezTo>
                    <a:pt x="93" y="344"/>
                    <a:pt x="84" y="316"/>
                    <a:pt x="75" y="279"/>
                  </a:cubicBezTo>
                  <a:cubicBezTo>
                    <a:pt x="56" y="251"/>
                    <a:pt x="56" y="223"/>
                    <a:pt x="47" y="186"/>
                  </a:cubicBezTo>
                  <a:cubicBezTo>
                    <a:pt x="38" y="130"/>
                    <a:pt x="28"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50"/>
            <p:cNvSpPr/>
            <p:nvPr/>
          </p:nvSpPr>
          <p:spPr>
            <a:xfrm>
              <a:off x="4696575" y="3107175"/>
              <a:ext cx="3275" cy="7450"/>
            </a:xfrm>
            <a:custGeom>
              <a:rect b="b" l="l" r="r" t="t"/>
              <a:pathLst>
                <a:path extrusionOk="0" h="298" w="131">
                  <a:moveTo>
                    <a:pt x="0" y="1"/>
                  </a:moveTo>
                  <a:lnTo>
                    <a:pt x="0" y="75"/>
                  </a:lnTo>
                  <a:cubicBezTo>
                    <a:pt x="10" y="94"/>
                    <a:pt x="10" y="131"/>
                    <a:pt x="19" y="159"/>
                  </a:cubicBezTo>
                  <a:cubicBezTo>
                    <a:pt x="47" y="214"/>
                    <a:pt x="84" y="261"/>
                    <a:pt x="130" y="298"/>
                  </a:cubicBezTo>
                  <a:lnTo>
                    <a:pt x="93" y="224"/>
                  </a:lnTo>
                  <a:lnTo>
                    <a:pt x="56" y="159"/>
                  </a:lnTo>
                  <a:cubicBezTo>
                    <a:pt x="47" y="112"/>
                    <a:pt x="28"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50"/>
            <p:cNvSpPr/>
            <p:nvPr/>
          </p:nvSpPr>
          <p:spPr>
            <a:xfrm>
              <a:off x="4700050" y="3110675"/>
              <a:ext cx="3975" cy="7900"/>
            </a:xfrm>
            <a:custGeom>
              <a:rect b="b" l="l" r="r" t="t"/>
              <a:pathLst>
                <a:path extrusionOk="0" h="316" w="159">
                  <a:moveTo>
                    <a:pt x="1" y="0"/>
                  </a:moveTo>
                  <a:lnTo>
                    <a:pt x="1" y="0"/>
                  </a:lnTo>
                  <a:cubicBezTo>
                    <a:pt x="10" y="65"/>
                    <a:pt x="38" y="121"/>
                    <a:pt x="47" y="186"/>
                  </a:cubicBezTo>
                  <a:cubicBezTo>
                    <a:pt x="56" y="214"/>
                    <a:pt x="75" y="232"/>
                    <a:pt x="94" y="260"/>
                  </a:cubicBezTo>
                  <a:cubicBezTo>
                    <a:pt x="112" y="279"/>
                    <a:pt x="140" y="307"/>
                    <a:pt x="159" y="316"/>
                  </a:cubicBezTo>
                  <a:lnTo>
                    <a:pt x="131" y="232"/>
                  </a:lnTo>
                  <a:cubicBezTo>
                    <a:pt x="121" y="195"/>
                    <a:pt x="103" y="177"/>
                    <a:pt x="94" y="158"/>
                  </a:cubicBezTo>
                  <a:cubicBezTo>
                    <a:pt x="75" y="93"/>
                    <a:pt x="38" y="4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50"/>
            <p:cNvSpPr/>
            <p:nvPr/>
          </p:nvSpPr>
          <p:spPr>
            <a:xfrm>
              <a:off x="4700750" y="3118100"/>
              <a:ext cx="6075" cy="6525"/>
            </a:xfrm>
            <a:custGeom>
              <a:rect b="b" l="l" r="r" t="t"/>
              <a:pathLst>
                <a:path extrusionOk="0" h="261" w="243">
                  <a:moveTo>
                    <a:pt x="0" y="0"/>
                  </a:moveTo>
                  <a:cubicBezTo>
                    <a:pt x="19" y="56"/>
                    <a:pt x="56" y="103"/>
                    <a:pt x="93" y="158"/>
                  </a:cubicBezTo>
                  <a:cubicBezTo>
                    <a:pt x="112" y="168"/>
                    <a:pt x="131" y="195"/>
                    <a:pt x="158" y="214"/>
                  </a:cubicBezTo>
                  <a:cubicBezTo>
                    <a:pt x="186" y="242"/>
                    <a:pt x="205" y="251"/>
                    <a:pt x="242" y="260"/>
                  </a:cubicBezTo>
                  <a:lnTo>
                    <a:pt x="186" y="195"/>
                  </a:lnTo>
                  <a:cubicBezTo>
                    <a:pt x="158" y="168"/>
                    <a:pt x="149" y="149"/>
                    <a:pt x="121" y="121"/>
                  </a:cubicBezTo>
                  <a:cubicBezTo>
                    <a:pt x="93" y="75"/>
                    <a:pt x="47"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50"/>
            <p:cNvSpPr/>
            <p:nvPr/>
          </p:nvSpPr>
          <p:spPr>
            <a:xfrm>
              <a:off x="4706800" y="3121575"/>
              <a:ext cx="4900" cy="7450"/>
            </a:xfrm>
            <a:custGeom>
              <a:rect b="b" l="l" r="r" t="t"/>
              <a:pathLst>
                <a:path extrusionOk="0" h="298" w="196">
                  <a:moveTo>
                    <a:pt x="0" y="1"/>
                  </a:moveTo>
                  <a:cubicBezTo>
                    <a:pt x="19" y="66"/>
                    <a:pt x="47" y="112"/>
                    <a:pt x="56" y="168"/>
                  </a:cubicBezTo>
                  <a:cubicBezTo>
                    <a:pt x="84" y="196"/>
                    <a:pt x="93" y="214"/>
                    <a:pt x="112" y="242"/>
                  </a:cubicBezTo>
                  <a:cubicBezTo>
                    <a:pt x="139" y="261"/>
                    <a:pt x="158" y="289"/>
                    <a:pt x="195" y="298"/>
                  </a:cubicBezTo>
                  <a:cubicBezTo>
                    <a:pt x="186" y="279"/>
                    <a:pt x="158" y="252"/>
                    <a:pt x="149" y="233"/>
                  </a:cubicBezTo>
                  <a:lnTo>
                    <a:pt x="102" y="149"/>
                  </a:ln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50"/>
            <p:cNvSpPr/>
            <p:nvPr/>
          </p:nvSpPr>
          <p:spPr>
            <a:xfrm>
              <a:off x="4716300" y="3102075"/>
              <a:ext cx="1900" cy="3725"/>
            </a:xfrm>
            <a:custGeom>
              <a:rect b="b" l="l" r="r" t="t"/>
              <a:pathLst>
                <a:path extrusionOk="0" h="149" w="76">
                  <a:moveTo>
                    <a:pt x="10" y="0"/>
                  </a:moveTo>
                  <a:lnTo>
                    <a:pt x="10" y="0"/>
                  </a:lnTo>
                  <a:cubicBezTo>
                    <a:pt x="1" y="37"/>
                    <a:pt x="10" y="56"/>
                    <a:pt x="29" y="84"/>
                  </a:cubicBezTo>
                  <a:cubicBezTo>
                    <a:pt x="38" y="102"/>
                    <a:pt x="47" y="130"/>
                    <a:pt x="75" y="149"/>
                  </a:cubicBezTo>
                  <a:cubicBezTo>
                    <a:pt x="75" y="112"/>
                    <a:pt x="75" y="93"/>
                    <a:pt x="57" y="65"/>
                  </a:cubicBezTo>
                  <a:cubicBezTo>
                    <a:pt x="47" y="47"/>
                    <a:pt x="38"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50"/>
            <p:cNvSpPr/>
            <p:nvPr/>
          </p:nvSpPr>
          <p:spPr>
            <a:xfrm>
              <a:off x="4716550" y="3098575"/>
              <a:ext cx="1875" cy="3750"/>
            </a:xfrm>
            <a:custGeom>
              <a:rect b="b" l="l" r="r" t="t"/>
              <a:pathLst>
                <a:path extrusionOk="0" h="150" w="75">
                  <a:moveTo>
                    <a:pt x="19" y="1"/>
                  </a:moveTo>
                  <a:cubicBezTo>
                    <a:pt x="0" y="38"/>
                    <a:pt x="19" y="57"/>
                    <a:pt x="28" y="84"/>
                  </a:cubicBezTo>
                  <a:cubicBezTo>
                    <a:pt x="37" y="103"/>
                    <a:pt x="47" y="131"/>
                    <a:pt x="75" y="150"/>
                  </a:cubicBezTo>
                  <a:cubicBezTo>
                    <a:pt x="75" y="112"/>
                    <a:pt x="75" y="94"/>
                    <a:pt x="65" y="66"/>
                  </a:cubicBezTo>
                  <a:cubicBezTo>
                    <a:pt x="47" y="4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50"/>
            <p:cNvSpPr/>
            <p:nvPr/>
          </p:nvSpPr>
          <p:spPr>
            <a:xfrm>
              <a:off x="4714675" y="3131325"/>
              <a:ext cx="4225" cy="4225"/>
            </a:xfrm>
            <a:custGeom>
              <a:rect b="b" l="l" r="r" t="t"/>
              <a:pathLst>
                <a:path extrusionOk="0" h="169" w="169">
                  <a:moveTo>
                    <a:pt x="1" y="1"/>
                  </a:moveTo>
                  <a:lnTo>
                    <a:pt x="1" y="1"/>
                  </a:lnTo>
                  <a:cubicBezTo>
                    <a:pt x="20" y="47"/>
                    <a:pt x="47" y="85"/>
                    <a:pt x="66" y="103"/>
                  </a:cubicBezTo>
                  <a:cubicBezTo>
                    <a:pt x="75" y="112"/>
                    <a:pt x="103" y="131"/>
                    <a:pt x="112" y="140"/>
                  </a:cubicBezTo>
                  <a:cubicBezTo>
                    <a:pt x="140" y="150"/>
                    <a:pt x="150" y="168"/>
                    <a:pt x="168" y="168"/>
                  </a:cubicBezTo>
                  <a:cubicBezTo>
                    <a:pt x="150" y="131"/>
                    <a:pt x="112" y="94"/>
                    <a:pt x="94" y="75"/>
                  </a:cubicBezTo>
                  <a:cubicBezTo>
                    <a:pt x="66" y="47"/>
                    <a:pt x="29"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50"/>
            <p:cNvSpPr/>
            <p:nvPr/>
          </p:nvSpPr>
          <p:spPr>
            <a:xfrm>
              <a:off x="4719575" y="3027525"/>
              <a:ext cx="58550" cy="60000"/>
            </a:xfrm>
            <a:custGeom>
              <a:rect b="b" l="l" r="r" t="t"/>
              <a:pathLst>
                <a:path extrusionOk="0" h="2400" w="2342">
                  <a:moveTo>
                    <a:pt x="1866" y="1"/>
                  </a:moveTo>
                  <a:cubicBezTo>
                    <a:pt x="1832" y="1"/>
                    <a:pt x="1798" y="6"/>
                    <a:pt x="1765" y="18"/>
                  </a:cubicBezTo>
                  <a:cubicBezTo>
                    <a:pt x="1598" y="93"/>
                    <a:pt x="1542" y="297"/>
                    <a:pt x="1496" y="474"/>
                  </a:cubicBezTo>
                  <a:cubicBezTo>
                    <a:pt x="1449" y="344"/>
                    <a:pt x="1394" y="204"/>
                    <a:pt x="1301" y="111"/>
                  </a:cubicBezTo>
                  <a:cubicBezTo>
                    <a:pt x="1234" y="50"/>
                    <a:pt x="1139" y="9"/>
                    <a:pt x="1050" y="9"/>
                  </a:cubicBezTo>
                  <a:cubicBezTo>
                    <a:pt x="1003" y="9"/>
                    <a:pt x="958" y="21"/>
                    <a:pt x="920" y="46"/>
                  </a:cubicBezTo>
                  <a:cubicBezTo>
                    <a:pt x="799" y="111"/>
                    <a:pt x="762" y="288"/>
                    <a:pt x="790" y="427"/>
                  </a:cubicBezTo>
                  <a:cubicBezTo>
                    <a:pt x="808" y="576"/>
                    <a:pt x="873" y="715"/>
                    <a:pt x="873" y="855"/>
                  </a:cubicBezTo>
                  <a:cubicBezTo>
                    <a:pt x="780" y="762"/>
                    <a:pt x="669" y="660"/>
                    <a:pt x="548" y="604"/>
                  </a:cubicBezTo>
                  <a:cubicBezTo>
                    <a:pt x="492" y="576"/>
                    <a:pt x="427" y="560"/>
                    <a:pt x="364" y="560"/>
                  </a:cubicBezTo>
                  <a:cubicBezTo>
                    <a:pt x="281" y="560"/>
                    <a:pt x="201" y="587"/>
                    <a:pt x="149" y="650"/>
                  </a:cubicBezTo>
                  <a:cubicBezTo>
                    <a:pt x="0" y="808"/>
                    <a:pt x="93" y="1078"/>
                    <a:pt x="223" y="1263"/>
                  </a:cubicBezTo>
                  <a:cubicBezTo>
                    <a:pt x="530" y="1728"/>
                    <a:pt x="966" y="2109"/>
                    <a:pt x="1449" y="2369"/>
                  </a:cubicBezTo>
                  <a:cubicBezTo>
                    <a:pt x="1484" y="2390"/>
                    <a:pt x="1519" y="2399"/>
                    <a:pt x="1552" y="2399"/>
                  </a:cubicBezTo>
                  <a:cubicBezTo>
                    <a:pt x="1682" y="2399"/>
                    <a:pt x="1799" y="2264"/>
                    <a:pt x="1858" y="2146"/>
                  </a:cubicBezTo>
                  <a:cubicBezTo>
                    <a:pt x="2146" y="1700"/>
                    <a:pt x="2341" y="1180"/>
                    <a:pt x="2323" y="650"/>
                  </a:cubicBezTo>
                  <a:cubicBezTo>
                    <a:pt x="2323" y="474"/>
                    <a:pt x="2286" y="306"/>
                    <a:pt x="2193" y="167"/>
                  </a:cubicBezTo>
                  <a:cubicBezTo>
                    <a:pt x="2120" y="73"/>
                    <a:pt x="1990" y="1"/>
                    <a:pt x="186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50"/>
            <p:cNvSpPr/>
            <p:nvPr/>
          </p:nvSpPr>
          <p:spPr>
            <a:xfrm>
              <a:off x="4720950" y="3026975"/>
              <a:ext cx="57625" cy="59325"/>
            </a:xfrm>
            <a:custGeom>
              <a:rect b="b" l="l" r="r" t="t"/>
              <a:pathLst>
                <a:path extrusionOk="0" h="2373" w="2305">
                  <a:moveTo>
                    <a:pt x="2026" y="1797"/>
                  </a:moveTo>
                  <a:lnTo>
                    <a:pt x="2026" y="1797"/>
                  </a:lnTo>
                  <a:cubicBezTo>
                    <a:pt x="1952" y="1936"/>
                    <a:pt x="1868" y="2066"/>
                    <a:pt x="1794" y="2187"/>
                  </a:cubicBezTo>
                  <a:cubicBezTo>
                    <a:pt x="1887" y="2066"/>
                    <a:pt x="1952" y="1936"/>
                    <a:pt x="2026" y="1797"/>
                  </a:cubicBezTo>
                  <a:close/>
                  <a:moveTo>
                    <a:pt x="1794" y="2187"/>
                  </a:moveTo>
                  <a:cubicBezTo>
                    <a:pt x="1747" y="2252"/>
                    <a:pt x="1682" y="2307"/>
                    <a:pt x="1627" y="2345"/>
                  </a:cubicBezTo>
                  <a:cubicBezTo>
                    <a:pt x="1701" y="2307"/>
                    <a:pt x="1747" y="2252"/>
                    <a:pt x="1794" y="2187"/>
                  </a:cubicBezTo>
                  <a:close/>
                  <a:moveTo>
                    <a:pt x="1014" y="0"/>
                  </a:moveTo>
                  <a:cubicBezTo>
                    <a:pt x="952" y="0"/>
                    <a:pt x="895" y="14"/>
                    <a:pt x="837" y="50"/>
                  </a:cubicBezTo>
                  <a:cubicBezTo>
                    <a:pt x="772" y="96"/>
                    <a:pt x="735" y="180"/>
                    <a:pt x="707" y="254"/>
                  </a:cubicBezTo>
                  <a:cubicBezTo>
                    <a:pt x="698" y="319"/>
                    <a:pt x="698" y="403"/>
                    <a:pt x="707" y="468"/>
                  </a:cubicBezTo>
                  <a:cubicBezTo>
                    <a:pt x="735" y="589"/>
                    <a:pt x="772" y="682"/>
                    <a:pt x="781" y="784"/>
                  </a:cubicBezTo>
                  <a:cubicBezTo>
                    <a:pt x="707" y="719"/>
                    <a:pt x="633" y="644"/>
                    <a:pt x="540" y="598"/>
                  </a:cubicBezTo>
                  <a:cubicBezTo>
                    <a:pt x="475" y="561"/>
                    <a:pt x="410" y="551"/>
                    <a:pt x="326" y="551"/>
                  </a:cubicBezTo>
                  <a:cubicBezTo>
                    <a:pt x="261" y="551"/>
                    <a:pt x="187" y="579"/>
                    <a:pt x="131" y="607"/>
                  </a:cubicBezTo>
                  <a:cubicBezTo>
                    <a:pt x="75" y="654"/>
                    <a:pt x="38" y="719"/>
                    <a:pt x="10" y="784"/>
                  </a:cubicBezTo>
                  <a:cubicBezTo>
                    <a:pt x="1" y="858"/>
                    <a:pt x="1" y="923"/>
                    <a:pt x="29" y="997"/>
                  </a:cubicBezTo>
                  <a:cubicBezTo>
                    <a:pt x="57" y="1118"/>
                    <a:pt x="131" y="1239"/>
                    <a:pt x="214" y="1341"/>
                  </a:cubicBezTo>
                  <a:cubicBezTo>
                    <a:pt x="372" y="1555"/>
                    <a:pt x="549" y="1750"/>
                    <a:pt x="744" y="1927"/>
                  </a:cubicBezTo>
                  <a:cubicBezTo>
                    <a:pt x="939" y="2094"/>
                    <a:pt x="1162" y="2252"/>
                    <a:pt x="1394" y="2363"/>
                  </a:cubicBezTo>
                  <a:cubicBezTo>
                    <a:pt x="1162" y="2233"/>
                    <a:pt x="939" y="2084"/>
                    <a:pt x="744" y="1908"/>
                  </a:cubicBezTo>
                  <a:cubicBezTo>
                    <a:pt x="549" y="1741"/>
                    <a:pt x="372" y="1536"/>
                    <a:pt x="224" y="1323"/>
                  </a:cubicBezTo>
                  <a:cubicBezTo>
                    <a:pt x="140" y="1211"/>
                    <a:pt x="84" y="1100"/>
                    <a:pt x="47" y="970"/>
                  </a:cubicBezTo>
                  <a:cubicBezTo>
                    <a:pt x="38" y="914"/>
                    <a:pt x="19" y="839"/>
                    <a:pt x="47" y="784"/>
                  </a:cubicBezTo>
                  <a:cubicBezTo>
                    <a:pt x="57" y="728"/>
                    <a:pt x="94" y="672"/>
                    <a:pt x="149" y="635"/>
                  </a:cubicBezTo>
                  <a:cubicBezTo>
                    <a:pt x="196" y="598"/>
                    <a:pt x="270" y="589"/>
                    <a:pt x="326" y="589"/>
                  </a:cubicBezTo>
                  <a:cubicBezTo>
                    <a:pt x="382" y="589"/>
                    <a:pt x="456" y="598"/>
                    <a:pt x="503" y="635"/>
                  </a:cubicBezTo>
                  <a:cubicBezTo>
                    <a:pt x="614" y="691"/>
                    <a:pt x="698" y="784"/>
                    <a:pt x="791" y="877"/>
                  </a:cubicBezTo>
                  <a:lnTo>
                    <a:pt x="846" y="951"/>
                  </a:lnTo>
                  <a:lnTo>
                    <a:pt x="846" y="858"/>
                  </a:lnTo>
                  <a:cubicBezTo>
                    <a:pt x="846" y="700"/>
                    <a:pt x="791" y="561"/>
                    <a:pt x="781" y="440"/>
                  </a:cubicBezTo>
                  <a:cubicBezTo>
                    <a:pt x="772" y="366"/>
                    <a:pt x="772" y="310"/>
                    <a:pt x="781" y="236"/>
                  </a:cubicBezTo>
                  <a:cubicBezTo>
                    <a:pt x="791" y="180"/>
                    <a:pt x="828" y="124"/>
                    <a:pt x="874" y="87"/>
                  </a:cubicBezTo>
                  <a:cubicBezTo>
                    <a:pt x="910" y="59"/>
                    <a:pt x="956" y="46"/>
                    <a:pt x="1005" y="46"/>
                  </a:cubicBezTo>
                  <a:cubicBezTo>
                    <a:pt x="1020" y="46"/>
                    <a:pt x="1035" y="48"/>
                    <a:pt x="1051" y="50"/>
                  </a:cubicBezTo>
                  <a:cubicBezTo>
                    <a:pt x="1106" y="68"/>
                    <a:pt x="1162" y="96"/>
                    <a:pt x="1209" y="133"/>
                  </a:cubicBezTo>
                  <a:cubicBezTo>
                    <a:pt x="1302" y="226"/>
                    <a:pt x="1357" y="356"/>
                    <a:pt x="1404" y="486"/>
                  </a:cubicBezTo>
                  <a:lnTo>
                    <a:pt x="1450" y="607"/>
                  </a:lnTo>
                  <a:lnTo>
                    <a:pt x="1487" y="486"/>
                  </a:lnTo>
                  <a:cubicBezTo>
                    <a:pt x="1497" y="412"/>
                    <a:pt x="1525" y="347"/>
                    <a:pt x="1543" y="273"/>
                  </a:cubicBezTo>
                  <a:cubicBezTo>
                    <a:pt x="1571" y="208"/>
                    <a:pt x="1617" y="143"/>
                    <a:pt x="1664" y="96"/>
                  </a:cubicBezTo>
                  <a:cubicBezTo>
                    <a:pt x="1703" y="58"/>
                    <a:pt x="1754" y="38"/>
                    <a:pt x="1813" y="38"/>
                  </a:cubicBezTo>
                  <a:cubicBezTo>
                    <a:pt x="1825" y="38"/>
                    <a:pt x="1837" y="39"/>
                    <a:pt x="1850" y="40"/>
                  </a:cubicBezTo>
                  <a:cubicBezTo>
                    <a:pt x="1915" y="40"/>
                    <a:pt x="1989" y="78"/>
                    <a:pt x="2045" y="115"/>
                  </a:cubicBezTo>
                  <a:cubicBezTo>
                    <a:pt x="2101" y="161"/>
                    <a:pt x="2147" y="217"/>
                    <a:pt x="2184" y="273"/>
                  </a:cubicBezTo>
                  <a:cubicBezTo>
                    <a:pt x="2221" y="347"/>
                    <a:pt x="2240" y="412"/>
                    <a:pt x="2258" y="486"/>
                  </a:cubicBezTo>
                  <a:cubicBezTo>
                    <a:pt x="2268" y="551"/>
                    <a:pt x="2277" y="635"/>
                    <a:pt x="2277" y="700"/>
                  </a:cubicBezTo>
                  <a:cubicBezTo>
                    <a:pt x="2277" y="774"/>
                    <a:pt x="2277" y="858"/>
                    <a:pt x="2268" y="923"/>
                  </a:cubicBezTo>
                  <a:cubicBezTo>
                    <a:pt x="2240" y="1230"/>
                    <a:pt x="2147" y="1518"/>
                    <a:pt x="2026" y="1796"/>
                  </a:cubicBezTo>
                  <a:cubicBezTo>
                    <a:pt x="2166" y="1527"/>
                    <a:pt x="2258" y="1230"/>
                    <a:pt x="2286" y="923"/>
                  </a:cubicBezTo>
                  <a:cubicBezTo>
                    <a:pt x="2305" y="839"/>
                    <a:pt x="2305" y="774"/>
                    <a:pt x="2305" y="691"/>
                  </a:cubicBezTo>
                  <a:cubicBezTo>
                    <a:pt x="2305" y="607"/>
                    <a:pt x="2305" y="542"/>
                    <a:pt x="2286" y="459"/>
                  </a:cubicBezTo>
                  <a:cubicBezTo>
                    <a:pt x="2268" y="449"/>
                    <a:pt x="2240" y="366"/>
                    <a:pt x="2221" y="301"/>
                  </a:cubicBezTo>
                  <a:cubicBezTo>
                    <a:pt x="2184" y="226"/>
                    <a:pt x="2138" y="161"/>
                    <a:pt x="2073" y="115"/>
                  </a:cubicBezTo>
                  <a:cubicBezTo>
                    <a:pt x="2008" y="68"/>
                    <a:pt x="1933" y="31"/>
                    <a:pt x="1850" y="22"/>
                  </a:cubicBezTo>
                  <a:cubicBezTo>
                    <a:pt x="1835" y="19"/>
                    <a:pt x="1819" y="17"/>
                    <a:pt x="1804" y="17"/>
                  </a:cubicBezTo>
                  <a:cubicBezTo>
                    <a:pt x="1734" y="17"/>
                    <a:pt x="1663" y="49"/>
                    <a:pt x="1617" y="87"/>
                  </a:cubicBezTo>
                  <a:cubicBezTo>
                    <a:pt x="1543" y="143"/>
                    <a:pt x="1506" y="217"/>
                    <a:pt x="1478" y="282"/>
                  </a:cubicBezTo>
                  <a:lnTo>
                    <a:pt x="1441" y="394"/>
                  </a:lnTo>
                  <a:cubicBezTo>
                    <a:pt x="1432" y="356"/>
                    <a:pt x="1413" y="328"/>
                    <a:pt x="1404" y="301"/>
                  </a:cubicBezTo>
                  <a:cubicBezTo>
                    <a:pt x="1376" y="226"/>
                    <a:pt x="1339" y="171"/>
                    <a:pt x="1283" y="115"/>
                  </a:cubicBezTo>
                  <a:cubicBezTo>
                    <a:pt x="1218" y="50"/>
                    <a:pt x="1153" y="22"/>
                    <a:pt x="1069" y="3"/>
                  </a:cubicBezTo>
                  <a:cubicBezTo>
                    <a:pt x="1050" y="1"/>
                    <a:pt x="1032" y="0"/>
                    <a:pt x="1014" y="0"/>
                  </a:cubicBezTo>
                  <a:close/>
                  <a:moveTo>
                    <a:pt x="1422" y="2345"/>
                  </a:moveTo>
                  <a:cubicBezTo>
                    <a:pt x="1441" y="2363"/>
                    <a:pt x="1487" y="2372"/>
                    <a:pt x="1525" y="2372"/>
                  </a:cubicBezTo>
                  <a:cubicBezTo>
                    <a:pt x="1487" y="2372"/>
                    <a:pt x="1450" y="2363"/>
                    <a:pt x="1422" y="234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50"/>
            <p:cNvSpPr/>
            <p:nvPr/>
          </p:nvSpPr>
          <p:spPr>
            <a:xfrm>
              <a:off x="4741400" y="3049575"/>
              <a:ext cx="17900" cy="37650"/>
            </a:xfrm>
            <a:custGeom>
              <a:rect b="b" l="l" r="r" t="t"/>
              <a:pathLst>
                <a:path extrusionOk="0" h="1506" w="716">
                  <a:moveTo>
                    <a:pt x="0" y="1"/>
                  </a:moveTo>
                  <a:cubicBezTo>
                    <a:pt x="56" y="121"/>
                    <a:pt x="112" y="242"/>
                    <a:pt x="168" y="354"/>
                  </a:cubicBezTo>
                  <a:lnTo>
                    <a:pt x="353" y="744"/>
                  </a:lnTo>
                  <a:lnTo>
                    <a:pt x="539" y="1125"/>
                  </a:lnTo>
                  <a:cubicBezTo>
                    <a:pt x="576" y="1180"/>
                    <a:pt x="614" y="1236"/>
                    <a:pt x="632" y="1311"/>
                  </a:cubicBezTo>
                  <a:cubicBezTo>
                    <a:pt x="669" y="1376"/>
                    <a:pt x="697" y="1441"/>
                    <a:pt x="716" y="1506"/>
                  </a:cubicBezTo>
                  <a:cubicBezTo>
                    <a:pt x="679" y="1366"/>
                    <a:pt x="632" y="1236"/>
                    <a:pt x="576" y="1115"/>
                  </a:cubicBezTo>
                  <a:cubicBezTo>
                    <a:pt x="530" y="985"/>
                    <a:pt x="465" y="855"/>
                    <a:pt x="400" y="725"/>
                  </a:cubicBezTo>
                  <a:cubicBezTo>
                    <a:pt x="335" y="604"/>
                    <a:pt x="279" y="484"/>
                    <a:pt x="205" y="354"/>
                  </a:cubicBezTo>
                  <a:cubicBezTo>
                    <a:pt x="140" y="242"/>
                    <a:pt x="65" y="11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50"/>
            <p:cNvSpPr/>
            <p:nvPr/>
          </p:nvSpPr>
          <p:spPr>
            <a:xfrm>
              <a:off x="4756950" y="3040525"/>
              <a:ext cx="3750" cy="46475"/>
            </a:xfrm>
            <a:custGeom>
              <a:rect b="b" l="l" r="r" t="t"/>
              <a:pathLst>
                <a:path extrusionOk="0" h="1859" w="150">
                  <a:moveTo>
                    <a:pt x="1" y="0"/>
                  </a:moveTo>
                  <a:cubicBezTo>
                    <a:pt x="1" y="158"/>
                    <a:pt x="10" y="316"/>
                    <a:pt x="10" y="465"/>
                  </a:cubicBezTo>
                  <a:cubicBezTo>
                    <a:pt x="10" y="613"/>
                    <a:pt x="29" y="781"/>
                    <a:pt x="38" y="929"/>
                  </a:cubicBezTo>
                  <a:cubicBezTo>
                    <a:pt x="47" y="1078"/>
                    <a:pt x="75" y="1245"/>
                    <a:pt x="85" y="1394"/>
                  </a:cubicBezTo>
                  <a:cubicBezTo>
                    <a:pt x="94" y="1552"/>
                    <a:pt x="122" y="1710"/>
                    <a:pt x="150" y="1858"/>
                  </a:cubicBezTo>
                  <a:cubicBezTo>
                    <a:pt x="140" y="1775"/>
                    <a:pt x="131" y="1710"/>
                    <a:pt x="131" y="1626"/>
                  </a:cubicBezTo>
                  <a:cubicBezTo>
                    <a:pt x="131" y="1542"/>
                    <a:pt x="122" y="1477"/>
                    <a:pt x="122" y="1394"/>
                  </a:cubicBezTo>
                  <a:lnTo>
                    <a:pt x="85" y="929"/>
                  </a:lnTo>
                  <a:lnTo>
                    <a:pt x="47" y="465"/>
                  </a:lnTo>
                  <a:cubicBezTo>
                    <a:pt x="38" y="316"/>
                    <a:pt x="29" y="149"/>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50"/>
            <p:cNvSpPr/>
            <p:nvPr/>
          </p:nvSpPr>
          <p:spPr>
            <a:xfrm>
              <a:off x="4750000" y="3062350"/>
              <a:ext cx="5350" cy="10950"/>
            </a:xfrm>
            <a:custGeom>
              <a:rect b="b" l="l" r="r" t="t"/>
              <a:pathLst>
                <a:path extrusionOk="0" h="438" w="214">
                  <a:moveTo>
                    <a:pt x="0" y="1"/>
                  </a:moveTo>
                  <a:lnTo>
                    <a:pt x="0" y="1"/>
                  </a:lnTo>
                  <a:cubicBezTo>
                    <a:pt x="28" y="75"/>
                    <a:pt x="56" y="149"/>
                    <a:pt x="93" y="233"/>
                  </a:cubicBezTo>
                  <a:cubicBezTo>
                    <a:pt x="121" y="261"/>
                    <a:pt x="130" y="298"/>
                    <a:pt x="149" y="335"/>
                  </a:cubicBezTo>
                  <a:cubicBezTo>
                    <a:pt x="167" y="372"/>
                    <a:pt x="186" y="400"/>
                    <a:pt x="214" y="437"/>
                  </a:cubicBezTo>
                  <a:cubicBezTo>
                    <a:pt x="195" y="400"/>
                    <a:pt x="186" y="354"/>
                    <a:pt x="177" y="326"/>
                  </a:cubicBezTo>
                  <a:cubicBezTo>
                    <a:pt x="167" y="279"/>
                    <a:pt x="140" y="242"/>
                    <a:pt x="130" y="205"/>
                  </a:cubicBezTo>
                  <a:cubicBezTo>
                    <a:pt x="93" y="140"/>
                    <a:pt x="47"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50"/>
            <p:cNvSpPr/>
            <p:nvPr/>
          </p:nvSpPr>
          <p:spPr>
            <a:xfrm>
              <a:off x="4748825" y="3057925"/>
              <a:ext cx="4200" cy="6075"/>
            </a:xfrm>
            <a:custGeom>
              <a:rect b="b" l="l" r="r" t="t"/>
              <a:pathLst>
                <a:path extrusionOk="0" h="243" w="168">
                  <a:moveTo>
                    <a:pt x="1" y="1"/>
                  </a:moveTo>
                  <a:cubicBezTo>
                    <a:pt x="10" y="47"/>
                    <a:pt x="47" y="94"/>
                    <a:pt x="56" y="131"/>
                  </a:cubicBezTo>
                  <a:cubicBezTo>
                    <a:pt x="66" y="150"/>
                    <a:pt x="94" y="159"/>
                    <a:pt x="103" y="187"/>
                  </a:cubicBezTo>
                  <a:cubicBezTo>
                    <a:pt x="121" y="205"/>
                    <a:pt x="140" y="224"/>
                    <a:pt x="149" y="243"/>
                  </a:cubicBezTo>
                  <a:cubicBezTo>
                    <a:pt x="168" y="224"/>
                    <a:pt x="149" y="196"/>
                    <a:pt x="140" y="178"/>
                  </a:cubicBezTo>
                  <a:lnTo>
                    <a:pt x="103" y="103"/>
                  </a:lnTo>
                  <a:cubicBezTo>
                    <a:pt x="84" y="66"/>
                    <a:pt x="47" y="2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50"/>
            <p:cNvSpPr/>
            <p:nvPr/>
          </p:nvSpPr>
          <p:spPr>
            <a:xfrm>
              <a:off x="4752075" y="3056075"/>
              <a:ext cx="3525" cy="10950"/>
            </a:xfrm>
            <a:custGeom>
              <a:rect b="b" l="l" r="r" t="t"/>
              <a:pathLst>
                <a:path extrusionOk="0" h="438" w="141">
                  <a:moveTo>
                    <a:pt x="1" y="1"/>
                  </a:moveTo>
                  <a:lnTo>
                    <a:pt x="1" y="1"/>
                  </a:lnTo>
                  <a:cubicBezTo>
                    <a:pt x="10" y="75"/>
                    <a:pt x="38" y="140"/>
                    <a:pt x="57" y="224"/>
                  </a:cubicBezTo>
                  <a:cubicBezTo>
                    <a:pt x="84" y="289"/>
                    <a:pt x="103" y="363"/>
                    <a:pt x="140" y="437"/>
                  </a:cubicBezTo>
                  <a:cubicBezTo>
                    <a:pt x="140" y="391"/>
                    <a:pt x="140" y="354"/>
                    <a:pt x="131" y="317"/>
                  </a:cubicBezTo>
                  <a:lnTo>
                    <a:pt x="94" y="214"/>
                  </a:lnTo>
                  <a:cubicBezTo>
                    <a:pt x="66" y="131"/>
                    <a:pt x="38"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50"/>
            <p:cNvSpPr/>
            <p:nvPr/>
          </p:nvSpPr>
          <p:spPr>
            <a:xfrm>
              <a:off x="4756500" y="3070700"/>
              <a:ext cx="1650" cy="7000"/>
            </a:xfrm>
            <a:custGeom>
              <a:rect b="b" l="l" r="r" t="t"/>
              <a:pathLst>
                <a:path extrusionOk="0" h="280" w="66">
                  <a:moveTo>
                    <a:pt x="10" y="1"/>
                  </a:moveTo>
                  <a:cubicBezTo>
                    <a:pt x="0" y="47"/>
                    <a:pt x="0" y="94"/>
                    <a:pt x="10" y="140"/>
                  </a:cubicBezTo>
                  <a:cubicBezTo>
                    <a:pt x="19" y="187"/>
                    <a:pt x="28" y="233"/>
                    <a:pt x="56" y="280"/>
                  </a:cubicBezTo>
                  <a:cubicBezTo>
                    <a:pt x="65" y="233"/>
                    <a:pt x="65" y="187"/>
                    <a:pt x="56" y="140"/>
                  </a:cubicBezTo>
                  <a:cubicBezTo>
                    <a:pt x="47" y="94"/>
                    <a:pt x="2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50"/>
            <p:cNvSpPr/>
            <p:nvPr/>
          </p:nvSpPr>
          <p:spPr>
            <a:xfrm>
              <a:off x="4748600" y="3032375"/>
              <a:ext cx="4900" cy="8875"/>
            </a:xfrm>
            <a:custGeom>
              <a:rect b="b" l="l" r="r" t="t"/>
              <a:pathLst>
                <a:path extrusionOk="0" h="355" w="196">
                  <a:moveTo>
                    <a:pt x="0" y="1"/>
                  </a:moveTo>
                  <a:lnTo>
                    <a:pt x="0" y="1"/>
                  </a:lnTo>
                  <a:cubicBezTo>
                    <a:pt x="19" y="66"/>
                    <a:pt x="56" y="131"/>
                    <a:pt x="84" y="178"/>
                  </a:cubicBezTo>
                  <a:cubicBezTo>
                    <a:pt x="103" y="205"/>
                    <a:pt x="112" y="243"/>
                    <a:pt x="140" y="270"/>
                  </a:cubicBezTo>
                  <a:cubicBezTo>
                    <a:pt x="158" y="298"/>
                    <a:pt x="177" y="326"/>
                    <a:pt x="196" y="354"/>
                  </a:cubicBezTo>
                  <a:cubicBezTo>
                    <a:pt x="196" y="326"/>
                    <a:pt x="186" y="289"/>
                    <a:pt x="177" y="252"/>
                  </a:cubicBezTo>
                  <a:cubicBezTo>
                    <a:pt x="158" y="224"/>
                    <a:pt x="149" y="196"/>
                    <a:pt x="130" y="159"/>
                  </a:cubicBezTo>
                  <a:cubicBezTo>
                    <a:pt x="93" y="103"/>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50"/>
            <p:cNvSpPr/>
            <p:nvPr/>
          </p:nvSpPr>
          <p:spPr>
            <a:xfrm>
              <a:off x="4750700" y="3039350"/>
              <a:ext cx="3725" cy="6075"/>
            </a:xfrm>
            <a:custGeom>
              <a:rect b="b" l="l" r="r" t="t"/>
              <a:pathLst>
                <a:path extrusionOk="0" h="243" w="149">
                  <a:moveTo>
                    <a:pt x="0" y="1"/>
                  </a:moveTo>
                  <a:lnTo>
                    <a:pt x="0" y="1"/>
                  </a:lnTo>
                  <a:cubicBezTo>
                    <a:pt x="9" y="47"/>
                    <a:pt x="28" y="94"/>
                    <a:pt x="74" y="131"/>
                  </a:cubicBezTo>
                  <a:cubicBezTo>
                    <a:pt x="102" y="159"/>
                    <a:pt x="121" y="196"/>
                    <a:pt x="149" y="242"/>
                  </a:cubicBezTo>
                  <a:cubicBezTo>
                    <a:pt x="149" y="224"/>
                    <a:pt x="149" y="196"/>
                    <a:pt x="139" y="177"/>
                  </a:cubicBezTo>
                  <a:lnTo>
                    <a:pt x="102" y="103"/>
                  </a:lnTo>
                  <a:cubicBezTo>
                    <a:pt x="93" y="75"/>
                    <a:pt x="65" y="66"/>
                    <a:pt x="56" y="47"/>
                  </a:cubicBezTo>
                  <a:cubicBezTo>
                    <a:pt x="28" y="29"/>
                    <a:pt x="19"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50"/>
            <p:cNvSpPr/>
            <p:nvPr/>
          </p:nvSpPr>
          <p:spPr>
            <a:xfrm>
              <a:off x="4745575" y="3032850"/>
              <a:ext cx="3050" cy="3275"/>
            </a:xfrm>
            <a:custGeom>
              <a:rect b="b" l="l" r="r" t="t"/>
              <a:pathLst>
                <a:path extrusionOk="0" h="131" w="122">
                  <a:moveTo>
                    <a:pt x="1" y="1"/>
                  </a:moveTo>
                  <a:cubicBezTo>
                    <a:pt x="19" y="28"/>
                    <a:pt x="38" y="47"/>
                    <a:pt x="47" y="75"/>
                  </a:cubicBezTo>
                  <a:cubicBezTo>
                    <a:pt x="47" y="84"/>
                    <a:pt x="66" y="93"/>
                    <a:pt x="75" y="112"/>
                  </a:cubicBezTo>
                  <a:cubicBezTo>
                    <a:pt x="84" y="112"/>
                    <a:pt x="94" y="121"/>
                    <a:pt x="112" y="131"/>
                  </a:cubicBezTo>
                  <a:cubicBezTo>
                    <a:pt x="121" y="93"/>
                    <a:pt x="112" y="75"/>
                    <a:pt x="84" y="47"/>
                  </a:cubicBezTo>
                  <a:lnTo>
                    <a:pt x="47" y="19"/>
                  </a:lnTo>
                  <a:cubicBezTo>
                    <a:pt x="38" y="19"/>
                    <a:pt x="1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50"/>
            <p:cNvSpPr/>
            <p:nvPr/>
          </p:nvSpPr>
          <p:spPr>
            <a:xfrm>
              <a:off x="4768100" y="3031950"/>
              <a:ext cx="6075" cy="6725"/>
            </a:xfrm>
            <a:custGeom>
              <a:rect b="b" l="l" r="r" t="t"/>
              <a:pathLst>
                <a:path extrusionOk="0" h="269" w="243">
                  <a:moveTo>
                    <a:pt x="29" y="1"/>
                  </a:moveTo>
                  <a:cubicBezTo>
                    <a:pt x="19" y="1"/>
                    <a:pt x="9" y="3"/>
                    <a:pt x="1" y="9"/>
                  </a:cubicBezTo>
                  <a:cubicBezTo>
                    <a:pt x="66" y="18"/>
                    <a:pt x="112" y="64"/>
                    <a:pt x="150" y="92"/>
                  </a:cubicBezTo>
                  <a:cubicBezTo>
                    <a:pt x="168" y="120"/>
                    <a:pt x="187" y="148"/>
                    <a:pt x="196" y="176"/>
                  </a:cubicBezTo>
                  <a:cubicBezTo>
                    <a:pt x="205" y="195"/>
                    <a:pt x="205" y="213"/>
                    <a:pt x="215" y="222"/>
                  </a:cubicBezTo>
                  <a:cubicBezTo>
                    <a:pt x="233" y="241"/>
                    <a:pt x="233" y="260"/>
                    <a:pt x="242" y="269"/>
                  </a:cubicBezTo>
                  <a:lnTo>
                    <a:pt x="242" y="222"/>
                  </a:lnTo>
                  <a:cubicBezTo>
                    <a:pt x="233" y="213"/>
                    <a:pt x="233" y="195"/>
                    <a:pt x="233" y="176"/>
                  </a:cubicBezTo>
                  <a:cubicBezTo>
                    <a:pt x="215" y="148"/>
                    <a:pt x="205" y="120"/>
                    <a:pt x="187" y="83"/>
                  </a:cubicBezTo>
                  <a:cubicBezTo>
                    <a:pt x="159" y="64"/>
                    <a:pt x="140" y="27"/>
                    <a:pt x="103" y="18"/>
                  </a:cubicBezTo>
                  <a:cubicBezTo>
                    <a:pt x="77" y="12"/>
                    <a:pt x="52"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50"/>
            <p:cNvSpPr/>
            <p:nvPr/>
          </p:nvSpPr>
          <p:spPr>
            <a:xfrm>
              <a:off x="4771600" y="3036325"/>
              <a:ext cx="1875" cy="9100"/>
            </a:xfrm>
            <a:custGeom>
              <a:rect b="b" l="l" r="r" t="t"/>
              <a:pathLst>
                <a:path extrusionOk="0" h="364" w="75">
                  <a:moveTo>
                    <a:pt x="0" y="1"/>
                  </a:moveTo>
                  <a:cubicBezTo>
                    <a:pt x="0" y="38"/>
                    <a:pt x="0" y="75"/>
                    <a:pt x="10" y="85"/>
                  </a:cubicBezTo>
                  <a:cubicBezTo>
                    <a:pt x="10" y="122"/>
                    <a:pt x="19" y="140"/>
                    <a:pt x="19" y="177"/>
                  </a:cubicBezTo>
                  <a:lnTo>
                    <a:pt x="47" y="270"/>
                  </a:lnTo>
                  <a:cubicBezTo>
                    <a:pt x="47" y="308"/>
                    <a:pt x="56" y="326"/>
                    <a:pt x="56" y="363"/>
                  </a:cubicBezTo>
                  <a:cubicBezTo>
                    <a:pt x="75" y="345"/>
                    <a:pt x="75" y="308"/>
                    <a:pt x="75" y="270"/>
                  </a:cubicBezTo>
                  <a:cubicBezTo>
                    <a:pt x="75" y="233"/>
                    <a:pt x="65" y="215"/>
                    <a:pt x="65" y="177"/>
                  </a:cubicBezTo>
                  <a:cubicBezTo>
                    <a:pt x="47" y="122"/>
                    <a:pt x="28"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50"/>
            <p:cNvSpPr/>
            <p:nvPr/>
          </p:nvSpPr>
          <p:spPr>
            <a:xfrm>
              <a:off x="4774600" y="3041900"/>
              <a:ext cx="1200" cy="8175"/>
            </a:xfrm>
            <a:custGeom>
              <a:rect b="b" l="l" r="r" t="t"/>
              <a:pathLst>
                <a:path extrusionOk="0" h="327" w="48">
                  <a:moveTo>
                    <a:pt x="29" y="1"/>
                  </a:moveTo>
                  <a:cubicBezTo>
                    <a:pt x="20" y="57"/>
                    <a:pt x="20" y="122"/>
                    <a:pt x="1" y="168"/>
                  </a:cubicBezTo>
                  <a:lnTo>
                    <a:pt x="1" y="326"/>
                  </a:lnTo>
                  <a:cubicBezTo>
                    <a:pt x="29" y="308"/>
                    <a:pt x="29" y="270"/>
                    <a:pt x="38" y="242"/>
                  </a:cubicBezTo>
                  <a:cubicBezTo>
                    <a:pt x="47" y="224"/>
                    <a:pt x="47" y="187"/>
                    <a:pt x="47" y="168"/>
                  </a:cubicBezTo>
                  <a:lnTo>
                    <a:pt x="47" y="85"/>
                  </a:lnTo>
                  <a:cubicBezTo>
                    <a:pt x="38" y="57"/>
                    <a:pt x="38" y="29"/>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50"/>
            <p:cNvSpPr/>
            <p:nvPr/>
          </p:nvSpPr>
          <p:spPr>
            <a:xfrm>
              <a:off x="4769725" y="3037025"/>
              <a:ext cx="1900" cy="5600"/>
            </a:xfrm>
            <a:custGeom>
              <a:rect b="b" l="l" r="r" t="t"/>
              <a:pathLst>
                <a:path extrusionOk="0" h="224" w="76">
                  <a:moveTo>
                    <a:pt x="1" y="1"/>
                  </a:moveTo>
                  <a:cubicBezTo>
                    <a:pt x="1" y="38"/>
                    <a:pt x="10" y="66"/>
                    <a:pt x="10" y="112"/>
                  </a:cubicBezTo>
                  <a:lnTo>
                    <a:pt x="47" y="224"/>
                  </a:lnTo>
                  <a:cubicBezTo>
                    <a:pt x="75" y="187"/>
                    <a:pt x="75" y="140"/>
                    <a:pt x="57" y="103"/>
                  </a:cubicBezTo>
                  <a:cubicBezTo>
                    <a:pt x="47" y="84"/>
                    <a:pt x="47" y="66"/>
                    <a:pt x="38" y="47"/>
                  </a:cubicBezTo>
                  <a:cubicBezTo>
                    <a:pt x="29" y="38"/>
                    <a:pt x="10"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50"/>
            <p:cNvSpPr/>
            <p:nvPr/>
          </p:nvSpPr>
          <p:spPr>
            <a:xfrm>
              <a:off x="4762775" y="3076525"/>
              <a:ext cx="4650" cy="6975"/>
            </a:xfrm>
            <a:custGeom>
              <a:rect b="b" l="l" r="r" t="t"/>
              <a:pathLst>
                <a:path extrusionOk="0" h="279" w="186">
                  <a:moveTo>
                    <a:pt x="186" y="0"/>
                  </a:moveTo>
                  <a:lnTo>
                    <a:pt x="186" y="0"/>
                  </a:lnTo>
                  <a:cubicBezTo>
                    <a:pt x="167" y="47"/>
                    <a:pt x="130" y="93"/>
                    <a:pt x="93" y="140"/>
                  </a:cubicBezTo>
                  <a:cubicBezTo>
                    <a:pt x="56" y="186"/>
                    <a:pt x="28" y="233"/>
                    <a:pt x="0" y="279"/>
                  </a:cubicBezTo>
                  <a:cubicBezTo>
                    <a:pt x="28" y="251"/>
                    <a:pt x="47" y="242"/>
                    <a:pt x="56" y="233"/>
                  </a:cubicBezTo>
                  <a:cubicBezTo>
                    <a:pt x="84" y="205"/>
                    <a:pt x="93" y="186"/>
                    <a:pt x="121" y="158"/>
                  </a:cubicBezTo>
                  <a:cubicBezTo>
                    <a:pt x="149" y="112"/>
                    <a:pt x="186" y="56"/>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50"/>
            <p:cNvSpPr/>
            <p:nvPr/>
          </p:nvSpPr>
          <p:spPr>
            <a:xfrm>
              <a:off x="4763000" y="3073975"/>
              <a:ext cx="3275" cy="5825"/>
            </a:xfrm>
            <a:custGeom>
              <a:rect b="b" l="l" r="r" t="t"/>
              <a:pathLst>
                <a:path extrusionOk="0" h="233" w="131">
                  <a:moveTo>
                    <a:pt x="131" y="0"/>
                  </a:moveTo>
                  <a:lnTo>
                    <a:pt x="131" y="0"/>
                  </a:lnTo>
                  <a:cubicBezTo>
                    <a:pt x="121" y="19"/>
                    <a:pt x="112" y="28"/>
                    <a:pt x="93" y="56"/>
                  </a:cubicBezTo>
                  <a:cubicBezTo>
                    <a:pt x="84" y="74"/>
                    <a:pt x="75" y="93"/>
                    <a:pt x="65" y="112"/>
                  </a:cubicBezTo>
                  <a:cubicBezTo>
                    <a:pt x="38" y="149"/>
                    <a:pt x="28" y="195"/>
                    <a:pt x="0" y="232"/>
                  </a:cubicBezTo>
                  <a:cubicBezTo>
                    <a:pt x="28" y="232"/>
                    <a:pt x="47" y="204"/>
                    <a:pt x="65" y="186"/>
                  </a:cubicBezTo>
                  <a:cubicBezTo>
                    <a:pt x="75" y="158"/>
                    <a:pt x="84" y="149"/>
                    <a:pt x="93" y="121"/>
                  </a:cubicBezTo>
                  <a:cubicBezTo>
                    <a:pt x="121" y="93"/>
                    <a:pt x="131" y="47"/>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50"/>
            <p:cNvSpPr/>
            <p:nvPr/>
          </p:nvSpPr>
          <p:spPr>
            <a:xfrm>
              <a:off x="4761825" y="3070025"/>
              <a:ext cx="1200" cy="6525"/>
            </a:xfrm>
            <a:custGeom>
              <a:rect b="b" l="l" r="r" t="t"/>
              <a:pathLst>
                <a:path extrusionOk="0" h="261" w="48">
                  <a:moveTo>
                    <a:pt x="10" y="0"/>
                  </a:moveTo>
                  <a:cubicBezTo>
                    <a:pt x="1" y="47"/>
                    <a:pt x="1" y="84"/>
                    <a:pt x="1" y="130"/>
                  </a:cubicBezTo>
                  <a:cubicBezTo>
                    <a:pt x="1" y="167"/>
                    <a:pt x="20" y="214"/>
                    <a:pt x="29" y="260"/>
                  </a:cubicBezTo>
                  <a:cubicBezTo>
                    <a:pt x="47" y="214"/>
                    <a:pt x="47" y="167"/>
                    <a:pt x="38" y="139"/>
                  </a:cubicBezTo>
                  <a:lnTo>
                    <a:pt x="38" y="74"/>
                  </a:lnTo>
                  <a:cubicBezTo>
                    <a:pt x="29" y="47"/>
                    <a:pt x="29"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50"/>
            <p:cNvSpPr/>
            <p:nvPr/>
          </p:nvSpPr>
          <p:spPr>
            <a:xfrm>
              <a:off x="4764625" y="3067700"/>
              <a:ext cx="1875" cy="5600"/>
            </a:xfrm>
            <a:custGeom>
              <a:rect b="b" l="l" r="r" t="t"/>
              <a:pathLst>
                <a:path extrusionOk="0" h="224" w="75">
                  <a:moveTo>
                    <a:pt x="66" y="0"/>
                  </a:moveTo>
                  <a:cubicBezTo>
                    <a:pt x="47" y="37"/>
                    <a:pt x="28" y="75"/>
                    <a:pt x="19" y="112"/>
                  </a:cubicBezTo>
                  <a:cubicBezTo>
                    <a:pt x="10" y="140"/>
                    <a:pt x="0" y="177"/>
                    <a:pt x="10" y="223"/>
                  </a:cubicBezTo>
                  <a:cubicBezTo>
                    <a:pt x="47" y="205"/>
                    <a:pt x="56" y="158"/>
                    <a:pt x="56" y="121"/>
                  </a:cubicBezTo>
                  <a:cubicBezTo>
                    <a:pt x="66" y="84"/>
                    <a:pt x="75" y="37"/>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50"/>
            <p:cNvSpPr/>
            <p:nvPr/>
          </p:nvSpPr>
          <p:spPr>
            <a:xfrm>
              <a:off x="4768800" y="3066300"/>
              <a:ext cx="2125" cy="7225"/>
            </a:xfrm>
            <a:custGeom>
              <a:rect b="b" l="l" r="r" t="t"/>
              <a:pathLst>
                <a:path extrusionOk="0" h="289" w="85">
                  <a:moveTo>
                    <a:pt x="84" y="0"/>
                  </a:moveTo>
                  <a:cubicBezTo>
                    <a:pt x="66" y="47"/>
                    <a:pt x="38" y="93"/>
                    <a:pt x="29" y="140"/>
                  </a:cubicBezTo>
                  <a:cubicBezTo>
                    <a:pt x="19" y="186"/>
                    <a:pt x="1" y="233"/>
                    <a:pt x="1" y="288"/>
                  </a:cubicBezTo>
                  <a:cubicBezTo>
                    <a:pt x="29" y="242"/>
                    <a:pt x="47" y="196"/>
                    <a:pt x="66" y="149"/>
                  </a:cubicBezTo>
                  <a:cubicBezTo>
                    <a:pt x="75" y="103"/>
                    <a:pt x="8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50"/>
            <p:cNvSpPr/>
            <p:nvPr/>
          </p:nvSpPr>
          <p:spPr>
            <a:xfrm>
              <a:off x="4723050" y="3047950"/>
              <a:ext cx="2575" cy="9325"/>
            </a:xfrm>
            <a:custGeom>
              <a:rect b="b" l="l" r="r" t="t"/>
              <a:pathLst>
                <a:path extrusionOk="0" h="373" w="103">
                  <a:moveTo>
                    <a:pt x="10" y="0"/>
                  </a:moveTo>
                  <a:cubicBezTo>
                    <a:pt x="0" y="38"/>
                    <a:pt x="0" y="75"/>
                    <a:pt x="0" y="93"/>
                  </a:cubicBezTo>
                  <a:cubicBezTo>
                    <a:pt x="0" y="131"/>
                    <a:pt x="0" y="168"/>
                    <a:pt x="10" y="196"/>
                  </a:cubicBezTo>
                  <a:cubicBezTo>
                    <a:pt x="19" y="270"/>
                    <a:pt x="56" y="326"/>
                    <a:pt x="103" y="372"/>
                  </a:cubicBezTo>
                  <a:cubicBezTo>
                    <a:pt x="93" y="344"/>
                    <a:pt x="84" y="316"/>
                    <a:pt x="65" y="279"/>
                  </a:cubicBezTo>
                  <a:cubicBezTo>
                    <a:pt x="56" y="251"/>
                    <a:pt x="56" y="223"/>
                    <a:pt x="47" y="186"/>
                  </a:cubicBezTo>
                  <a:cubicBezTo>
                    <a:pt x="38" y="131"/>
                    <a:pt x="19" y="7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50"/>
            <p:cNvSpPr/>
            <p:nvPr/>
          </p:nvSpPr>
          <p:spPr>
            <a:xfrm>
              <a:off x="4725375" y="3051425"/>
              <a:ext cx="3275" cy="7475"/>
            </a:xfrm>
            <a:custGeom>
              <a:rect b="b" l="l" r="r" t="t"/>
              <a:pathLst>
                <a:path extrusionOk="0" h="299" w="131">
                  <a:moveTo>
                    <a:pt x="0" y="1"/>
                  </a:moveTo>
                  <a:lnTo>
                    <a:pt x="0" y="75"/>
                  </a:lnTo>
                  <a:cubicBezTo>
                    <a:pt x="10" y="94"/>
                    <a:pt x="10" y="131"/>
                    <a:pt x="19" y="159"/>
                  </a:cubicBezTo>
                  <a:cubicBezTo>
                    <a:pt x="47" y="215"/>
                    <a:pt x="75" y="261"/>
                    <a:pt x="130" y="298"/>
                  </a:cubicBezTo>
                  <a:lnTo>
                    <a:pt x="93" y="224"/>
                  </a:lnTo>
                  <a:lnTo>
                    <a:pt x="56" y="159"/>
                  </a:lnTo>
                  <a:cubicBezTo>
                    <a:pt x="47" y="112"/>
                    <a:pt x="19"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50"/>
            <p:cNvSpPr/>
            <p:nvPr/>
          </p:nvSpPr>
          <p:spPr>
            <a:xfrm>
              <a:off x="4728850" y="3054925"/>
              <a:ext cx="3975" cy="7925"/>
            </a:xfrm>
            <a:custGeom>
              <a:rect b="b" l="l" r="r" t="t"/>
              <a:pathLst>
                <a:path extrusionOk="0" h="317" w="159">
                  <a:moveTo>
                    <a:pt x="1" y="0"/>
                  </a:moveTo>
                  <a:lnTo>
                    <a:pt x="1" y="0"/>
                  </a:lnTo>
                  <a:cubicBezTo>
                    <a:pt x="10" y="65"/>
                    <a:pt x="38" y="121"/>
                    <a:pt x="47" y="186"/>
                  </a:cubicBezTo>
                  <a:cubicBezTo>
                    <a:pt x="56" y="214"/>
                    <a:pt x="66" y="232"/>
                    <a:pt x="94" y="260"/>
                  </a:cubicBezTo>
                  <a:cubicBezTo>
                    <a:pt x="112" y="279"/>
                    <a:pt x="140" y="307"/>
                    <a:pt x="159" y="316"/>
                  </a:cubicBezTo>
                  <a:lnTo>
                    <a:pt x="131" y="232"/>
                  </a:lnTo>
                  <a:cubicBezTo>
                    <a:pt x="112" y="205"/>
                    <a:pt x="103" y="177"/>
                    <a:pt x="94" y="158"/>
                  </a:cubicBezTo>
                  <a:cubicBezTo>
                    <a:pt x="66" y="9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50"/>
            <p:cNvSpPr/>
            <p:nvPr/>
          </p:nvSpPr>
          <p:spPr>
            <a:xfrm>
              <a:off x="4729325" y="3062350"/>
              <a:ext cx="6300" cy="6525"/>
            </a:xfrm>
            <a:custGeom>
              <a:rect b="b" l="l" r="r" t="t"/>
              <a:pathLst>
                <a:path extrusionOk="0" h="261" w="252">
                  <a:moveTo>
                    <a:pt x="0" y="1"/>
                  </a:moveTo>
                  <a:lnTo>
                    <a:pt x="0" y="1"/>
                  </a:lnTo>
                  <a:cubicBezTo>
                    <a:pt x="28" y="56"/>
                    <a:pt x="65" y="103"/>
                    <a:pt x="93" y="158"/>
                  </a:cubicBezTo>
                  <a:cubicBezTo>
                    <a:pt x="121" y="168"/>
                    <a:pt x="140" y="196"/>
                    <a:pt x="168" y="214"/>
                  </a:cubicBezTo>
                  <a:cubicBezTo>
                    <a:pt x="186" y="242"/>
                    <a:pt x="214" y="251"/>
                    <a:pt x="251" y="261"/>
                  </a:cubicBezTo>
                  <a:lnTo>
                    <a:pt x="186" y="196"/>
                  </a:lnTo>
                  <a:cubicBezTo>
                    <a:pt x="168" y="168"/>
                    <a:pt x="158" y="149"/>
                    <a:pt x="130" y="121"/>
                  </a:cubicBezTo>
                  <a:cubicBezTo>
                    <a:pt x="93" y="75"/>
                    <a:pt x="47"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50"/>
            <p:cNvSpPr/>
            <p:nvPr/>
          </p:nvSpPr>
          <p:spPr>
            <a:xfrm>
              <a:off x="4735600" y="3065825"/>
              <a:ext cx="4900" cy="7475"/>
            </a:xfrm>
            <a:custGeom>
              <a:rect b="b" l="l" r="r" t="t"/>
              <a:pathLst>
                <a:path extrusionOk="0" h="299" w="196">
                  <a:moveTo>
                    <a:pt x="0" y="1"/>
                  </a:moveTo>
                  <a:cubicBezTo>
                    <a:pt x="19" y="66"/>
                    <a:pt x="47" y="122"/>
                    <a:pt x="56" y="168"/>
                  </a:cubicBezTo>
                  <a:cubicBezTo>
                    <a:pt x="74" y="196"/>
                    <a:pt x="93" y="215"/>
                    <a:pt x="112" y="242"/>
                  </a:cubicBezTo>
                  <a:cubicBezTo>
                    <a:pt x="139" y="261"/>
                    <a:pt x="158" y="289"/>
                    <a:pt x="195" y="298"/>
                  </a:cubicBezTo>
                  <a:cubicBezTo>
                    <a:pt x="186" y="280"/>
                    <a:pt x="158" y="252"/>
                    <a:pt x="149" y="233"/>
                  </a:cubicBezTo>
                  <a:lnTo>
                    <a:pt x="102" y="150"/>
                  </a:lnTo>
                  <a:cubicBezTo>
                    <a:pt x="65" y="94"/>
                    <a:pt x="47"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50"/>
            <p:cNvSpPr/>
            <p:nvPr/>
          </p:nvSpPr>
          <p:spPr>
            <a:xfrm>
              <a:off x="4745125" y="3046325"/>
              <a:ext cx="1650" cy="3750"/>
            </a:xfrm>
            <a:custGeom>
              <a:rect b="b" l="l" r="r" t="t"/>
              <a:pathLst>
                <a:path extrusionOk="0" h="150" w="66">
                  <a:moveTo>
                    <a:pt x="9" y="0"/>
                  </a:moveTo>
                  <a:cubicBezTo>
                    <a:pt x="0" y="38"/>
                    <a:pt x="9" y="56"/>
                    <a:pt x="19" y="84"/>
                  </a:cubicBezTo>
                  <a:cubicBezTo>
                    <a:pt x="37" y="103"/>
                    <a:pt x="47" y="131"/>
                    <a:pt x="65" y="149"/>
                  </a:cubicBezTo>
                  <a:cubicBezTo>
                    <a:pt x="65" y="112"/>
                    <a:pt x="65" y="93"/>
                    <a:pt x="56" y="65"/>
                  </a:cubicBezTo>
                  <a:cubicBezTo>
                    <a:pt x="47" y="47"/>
                    <a:pt x="37" y="19"/>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50"/>
            <p:cNvSpPr/>
            <p:nvPr/>
          </p:nvSpPr>
          <p:spPr>
            <a:xfrm>
              <a:off x="4745350" y="3042850"/>
              <a:ext cx="1875" cy="3725"/>
            </a:xfrm>
            <a:custGeom>
              <a:rect b="b" l="l" r="r" t="t"/>
              <a:pathLst>
                <a:path extrusionOk="0" h="149" w="75">
                  <a:moveTo>
                    <a:pt x="10" y="0"/>
                  </a:moveTo>
                  <a:lnTo>
                    <a:pt x="10" y="0"/>
                  </a:lnTo>
                  <a:cubicBezTo>
                    <a:pt x="0" y="37"/>
                    <a:pt x="10" y="56"/>
                    <a:pt x="28" y="84"/>
                  </a:cubicBezTo>
                  <a:cubicBezTo>
                    <a:pt x="38" y="102"/>
                    <a:pt x="47" y="130"/>
                    <a:pt x="75" y="149"/>
                  </a:cubicBezTo>
                  <a:cubicBezTo>
                    <a:pt x="75" y="112"/>
                    <a:pt x="75" y="93"/>
                    <a:pt x="56" y="65"/>
                  </a:cubicBezTo>
                  <a:cubicBezTo>
                    <a:pt x="47" y="47"/>
                    <a:pt x="38"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50"/>
            <p:cNvSpPr/>
            <p:nvPr/>
          </p:nvSpPr>
          <p:spPr>
            <a:xfrm>
              <a:off x="4743250" y="3075600"/>
              <a:ext cx="4450" cy="4200"/>
            </a:xfrm>
            <a:custGeom>
              <a:rect b="b" l="l" r="r" t="t"/>
              <a:pathLst>
                <a:path extrusionOk="0" h="168" w="178">
                  <a:moveTo>
                    <a:pt x="1" y="0"/>
                  </a:moveTo>
                  <a:lnTo>
                    <a:pt x="1" y="0"/>
                  </a:lnTo>
                  <a:cubicBezTo>
                    <a:pt x="29" y="47"/>
                    <a:pt x="47" y="84"/>
                    <a:pt x="75" y="102"/>
                  </a:cubicBezTo>
                  <a:cubicBezTo>
                    <a:pt x="84" y="112"/>
                    <a:pt x="112" y="130"/>
                    <a:pt x="122" y="139"/>
                  </a:cubicBezTo>
                  <a:cubicBezTo>
                    <a:pt x="140" y="149"/>
                    <a:pt x="159" y="167"/>
                    <a:pt x="177" y="167"/>
                  </a:cubicBezTo>
                  <a:cubicBezTo>
                    <a:pt x="159" y="130"/>
                    <a:pt x="122" y="93"/>
                    <a:pt x="94" y="74"/>
                  </a:cubicBezTo>
                  <a:cubicBezTo>
                    <a:pt x="75" y="47"/>
                    <a:pt x="38" y="28"/>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50"/>
            <p:cNvSpPr/>
            <p:nvPr/>
          </p:nvSpPr>
          <p:spPr>
            <a:xfrm>
              <a:off x="4821075" y="2944425"/>
              <a:ext cx="58550" cy="56650"/>
            </a:xfrm>
            <a:custGeom>
              <a:rect b="b" l="l" r="r" t="t"/>
              <a:pathLst>
                <a:path extrusionOk="0" h="2266" w="2342">
                  <a:moveTo>
                    <a:pt x="758" y="1"/>
                  </a:moveTo>
                  <a:cubicBezTo>
                    <a:pt x="564" y="1"/>
                    <a:pt x="410" y="203"/>
                    <a:pt x="325" y="397"/>
                  </a:cubicBezTo>
                  <a:cubicBezTo>
                    <a:pt x="93" y="908"/>
                    <a:pt x="0" y="1466"/>
                    <a:pt x="37" y="2023"/>
                  </a:cubicBezTo>
                  <a:cubicBezTo>
                    <a:pt x="37" y="2209"/>
                    <a:pt x="279" y="2265"/>
                    <a:pt x="409" y="2265"/>
                  </a:cubicBezTo>
                  <a:cubicBezTo>
                    <a:pt x="431" y="2265"/>
                    <a:pt x="453" y="2265"/>
                    <a:pt x="475" y="2265"/>
                  </a:cubicBezTo>
                  <a:cubicBezTo>
                    <a:pt x="992" y="2265"/>
                    <a:pt x="1505" y="2159"/>
                    <a:pt x="1933" y="1865"/>
                  </a:cubicBezTo>
                  <a:cubicBezTo>
                    <a:pt x="2072" y="1772"/>
                    <a:pt x="2211" y="1661"/>
                    <a:pt x="2267" y="1512"/>
                  </a:cubicBezTo>
                  <a:cubicBezTo>
                    <a:pt x="2341" y="1354"/>
                    <a:pt x="2314" y="1150"/>
                    <a:pt x="2174" y="1057"/>
                  </a:cubicBezTo>
                  <a:cubicBezTo>
                    <a:pt x="2116" y="1007"/>
                    <a:pt x="2047" y="989"/>
                    <a:pt x="1973" y="989"/>
                  </a:cubicBezTo>
                  <a:cubicBezTo>
                    <a:pt x="1870" y="989"/>
                    <a:pt x="1757" y="1024"/>
                    <a:pt x="1654" y="1057"/>
                  </a:cubicBezTo>
                  <a:cubicBezTo>
                    <a:pt x="1747" y="936"/>
                    <a:pt x="1830" y="834"/>
                    <a:pt x="1858" y="695"/>
                  </a:cubicBezTo>
                  <a:cubicBezTo>
                    <a:pt x="1886" y="555"/>
                    <a:pt x="1849" y="397"/>
                    <a:pt x="1719" y="332"/>
                  </a:cubicBezTo>
                  <a:cubicBezTo>
                    <a:pt x="1682" y="314"/>
                    <a:pt x="1644" y="306"/>
                    <a:pt x="1606" y="306"/>
                  </a:cubicBezTo>
                  <a:cubicBezTo>
                    <a:pt x="1508" y="306"/>
                    <a:pt x="1409" y="358"/>
                    <a:pt x="1329" y="425"/>
                  </a:cubicBezTo>
                  <a:cubicBezTo>
                    <a:pt x="1208" y="518"/>
                    <a:pt x="1124" y="639"/>
                    <a:pt x="1004" y="722"/>
                  </a:cubicBezTo>
                  <a:cubicBezTo>
                    <a:pt x="1050" y="592"/>
                    <a:pt x="1087" y="453"/>
                    <a:pt x="1059" y="314"/>
                  </a:cubicBezTo>
                  <a:cubicBezTo>
                    <a:pt x="1041" y="184"/>
                    <a:pt x="957" y="44"/>
                    <a:pt x="818" y="7"/>
                  </a:cubicBezTo>
                  <a:cubicBezTo>
                    <a:pt x="798" y="3"/>
                    <a:pt x="778" y="1"/>
                    <a:pt x="758"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50"/>
            <p:cNvSpPr/>
            <p:nvPr/>
          </p:nvSpPr>
          <p:spPr>
            <a:xfrm>
              <a:off x="4821075" y="2944250"/>
              <a:ext cx="58775" cy="57050"/>
            </a:xfrm>
            <a:custGeom>
              <a:rect b="b" l="l" r="r" t="t"/>
              <a:pathLst>
                <a:path extrusionOk="0" h="2282" w="2351">
                  <a:moveTo>
                    <a:pt x="9" y="2050"/>
                  </a:moveTo>
                  <a:cubicBezTo>
                    <a:pt x="10" y="2087"/>
                    <a:pt x="28" y="2133"/>
                    <a:pt x="47" y="2151"/>
                  </a:cubicBezTo>
                  <a:cubicBezTo>
                    <a:pt x="28" y="2123"/>
                    <a:pt x="10" y="2087"/>
                    <a:pt x="9" y="2050"/>
                  </a:cubicBezTo>
                  <a:close/>
                  <a:moveTo>
                    <a:pt x="47" y="2151"/>
                  </a:moveTo>
                  <a:lnTo>
                    <a:pt x="47" y="2151"/>
                  </a:lnTo>
                  <a:cubicBezTo>
                    <a:pt x="74" y="2188"/>
                    <a:pt x="93" y="2216"/>
                    <a:pt x="130" y="2225"/>
                  </a:cubicBezTo>
                  <a:cubicBezTo>
                    <a:pt x="93" y="2197"/>
                    <a:pt x="74" y="2179"/>
                    <a:pt x="47" y="2151"/>
                  </a:cubicBezTo>
                  <a:close/>
                  <a:moveTo>
                    <a:pt x="748" y="0"/>
                  </a:moveTo>
                  <a:cubicBezTo>
                    <a:pt x="713" y="0"/>
                    <a:pt x="678" y="5"/>
                    <a:pt x="641" y="14"/>
                  </a:cubicBezTo>
                  <a:cubicBezTo>
                    <a:pt x="576" y="42"/>
                    <a:pt x="530" y="88"/>
                    <a:pt x="465" y="135"/>
                  </a:cubicBezTo>
                  <a:cubicBezTo>
                    <a:pt x="372" y="237"/>
                    <a:pt x="316" y="349"/>
                    <a:pt x="270" y="479"/>
                  </a:cubicBezTo>
                  <a:cubicBezTo>
                    <a:pt x="177" y="729"/>
                    <a:pt x="93" y="980"/>
                    <a:pt x="65" y="1250"/>
                  </a:cubicBezTo>
                  <a:cubicBezTo>
                    <a:pt x="28" y="1501"/>
                    <a:pt x="0" y="1770"/>
                    <a:pt x="28" y="2039"/>
                  </a:cubicBezTo>
                  <a:cubicBezTo>
                    <a:pt x="19" y="1770"/>
                    <a:pt x="28" y="1510"/>
                    <a:pt x="74" y="1250"/>
                  </a:cubicBezTo>
                  <a:cubicBezTo>
                    <a:pt x="121" y="990"/>
                    <a:pt x="186" y="739"/>
                    <a:pt x="307" y="497"/>
                  </a:cubicBezTo>
                  <a:cubicBezTo>
                    <a:pt x="353" y="376"/>
                    <a:pt x="418" y="256"/>
                    <a:pt x="511" y="172"/>
                  </a:cubicBezTo>
                  <a:cubicBezTo>
                    <a:pt x="558" y="126"/>
                    <a:pt x="604" y="88"/>
                    <a:pt x="669" y="61"/>
                  </a:cubicBezTo>
                  <a:cubicBezTo>
                    <a:pt x="689" y="54"/>
                    <a:pt x="710" y="51"/>
                    <a:pt x="731" y="51"/>
                  </a:cubicBezTo>
                  <a:cubicBezTo>
                    <a:pt x="769" y="51"/>
                    <a:pt x="806" y="61"/>
                    <a:pt x="836" y="79"/>
                  </a:cubicBezTo>
                  <a:cubicBezTo>
                    <a:pt x="901" y="98"/>
                    <a:pt x="948" y="144"/>
                    <a:pt x="966" y="200"/>
                  </a:cubicBezTo>
                  <a:cubicBezTo>
                    <a:pt x="1004" y="265"/>
                    <a:pt x="1013" y="321"/>
                    <a:pt x="1022" y="376"/>
                  </a:cubicBezTo>
                  <a:cubicBezTo>
                    <a:pt x="1041" y="506"/>
                    <a:pt x="1004" y="637"/>
                    <a:pt x="966" y="757"/>
                  </a:cubicBezTo>
                  <a:lnTo>
                    <a:pt x="948" y="841"/>
                  </a:lnTo>
                  <a:lnTo>
                    <a:pt x="1013" y="794"/>
                  </a:lnTo>
                  <a:cubicBezTo>
                    <a:pt x="1143" y="711"/>
                    <a:pt x="1236" y="599"/>
                    <a:pt x="1329" y="506"/>
                  </a:cubicBezTo>
                  <a:cubicBezTo>
                    <a:pt x="1375" y="460"/>
                    <a:pt x="1431" y="423"/>
                    <a:pt x="1505" y="414"/>
                  </a:cubicBezTo>
                  <a:cubicBezTo>
                    <a:pt x="1533" y="400"/>
                    <a:pt x="1563" y="393"/>
                    <a:pt x="1592" y="393"/>
                  </a:cubicBezTo>
                  <a:cubicBezTo>
                    <a:pt x="1621" y="393"/>
                    <a:pt x="1649" y="400"/>
                    <a:pt x="1673" y="414"/>
                  </a:cubicBezTo>
                  <a:cubicBezTo>
                    <a:pt x="1738" y="432"/>
                    <a:pt x="1765" y="479"/>
                    <a:pt x="1793" y="544"/>
                  </a:cubicBezTo>
                  <a:cubicBezTo>
                    <a:pt x="1812" y="599"/>
                    <a:pt x="1812" y="664"/>
                    <a:pt x="1803" y="729"/>
                  </a:cubicBezTo>
                  <a:cubicBezTo>
                    <a:pt x="1784" y="850"/>
                    <a:pt x="1691" y="971"/>
                    <a:pt x="1607" y="1073"/>
                  </a:cubicBezTo>
                  <a:lnTo>
                    <a:pt x="1524" y="1175"/>
                  </a:lnTo>
                  <a:lnTo>
                    <a:pt x="1654" y="1129"/>
                  </a:lnTo>
                  <a:cubicBezTo>
                    <a:pt x="1719" y="1110"/>
                    <a:pt x="1793" y="1083"/>
                    <a:pt x="1858" y="1073"/>
                  </a:cubicBezTo>
                  <a:cubicBezTo>
                    <a:pt x="1889" y="1069"/>
                    <a:pt x="1918" y="1067"/>
                    <a:pt x="1947" y="1067"/>
                  </a:cubicBezTo>
                  <a:cubicBezTo>
                    <a:pt x="1988" y="1067"/>
                    <a:pt x="2028" y="1072"/>
                    <a:pt x="2072" y="1083"/>
                  </a:cubicBezTo>
                  <a:cubicBezTo>
                    <a:pt x="2137" y="1110"/>
                    <a:pt x="2184" y="1157"/>
                    <a:pt x="2221" y="1213"/>
                  </a:cubicBezTo>
                  <a:cubicBezTo>
                    <a:pt x="2258" y="1268"/>
                    <a:pt x="2267" y="1343"/>
                    <a:pt x="2258" y="1408"/>
                  </a:cubicBezTo>
                  <a:cubicBezTo>
                    <a:pt x="2258" y="1482"/>
                    <a:pt x="2221" y="1547"/>
                    <a:pt x="2184" y="1612"/>
                  </a:cubicBezTo>
                  <a:cubicBezTo>
                    <a:pt x="2146" y="1668"/>
                    <a:pt x="2091" y="1724"/>
                    <a:pt x="2044" y="1770"/>
                  </a:cubicBezTo>
                  <a:lnTo>
                    <a:pt x="1868" y="1909"/>
                  </a:lnTo>
                  <a:cubicBezTo>
                    <a:pt x="1812" y="1956"/>
                    <a:pt x="1747" y="1993"/>
                    <a:pt x="1673" y="2030"/>
                  </a:cubicBezTo>
                  <a:cubicBezTo>
                    <a:pt x="1403" y="2170"/>
                    <a:pt x="1106" y="2244"/>
                    <a:pt x="799" y="2272"/>
                  </a:cubicBezTo>
                  <a:cubicBezTo>
                    <a:pt x="1106" y="2244"/>
                    <a:pt x="1403" y="2179"/>
                    <a:pt x="1682" y="2039"/>
                  </a:cubicBezTo>
                  <a:cubicBezTo>
                    <a:pt x="1756" y="2002"/>
                    <a:pt x="1821" y="1965"/>
                    <a:pt x="1886" y="1937"/>
                  </a:cubicBezTo>
                  <a:cubicBezTo>
                    <a:pt x="1951" y="1900"/>
                    <a:pt x="2007" y="1854"/>
                    <a:pt x="2072" y="1807"/>
                  </a:cubicBezTo>
                  <a:cubicBezTo>
                    <a:pt x="2156" y="1751"/>
                    <a:pt x="2211" y="1686"/>
                    <a:pt x="2258" y="1621"/>
                  </a:cubicBezTo>
                  <a:cubicBezTo>
                    <a:pt x="2304" y="1547"/>
                    <a:pt x="2323" y="1482"/>
                    <a:pt x="2341" y="1398"/>
                  </a:cubicBezTo>
                  <a:cubicBezTo>
                    <a:pt x="2351" y="1315"/>
                    <a:pt x="2341" y="1240"/>
                    <a:pt x="2295" y="1157"/>
                  </a:cubicBezTo>
                  <a:cubicBezTo>
                    <a:pt x="2258" y="1083"/>
                    <a:pt x="2184" y="1017"/>
                    <a:pt x="2109" y="990"/>
                  </a:cubicBezTo>
                  <a:cubicBezTo>
                    <a:pt x="2060" y="979"/>
                    <a:pt x="2011" y="974"/>
                    <a:pt x="1962" y="974"/>
                  </a:cubicBezTo>
                  <a:cubicBezTo>
                    <a:pt x="1928" y="974"/>
                    <a:pt x="1893" y="976"/>
                    <a:pt x="1858" y="980"/>
                  </a:cubicBezTo>
                  <a:cubicBezTo>
                    <a:pt x="1830" y="980"/>
                    <a:pt x="1793" y="990"/>
                    <a:pt x="1747" y="1008"/>
                  </a:cubicBezTo>
                  <a:cubicBezTo>
                    <a:pt x="1765" y="980"/>
                    <a:pt x="1784" y="962"/>
                    <a:pt x="1803" y="925"/>
                  </a:cubicBezTo>
                  <a:cubicBezTo>
                    <a:pt x="1840" y="869"/>
                    <a:pt x="1877" y="794"/>
                    <a:pt x="1896" y="711"/>
                  </a:cubicBezTo>
                  <a:cubicBezTo>
                    <a:pt x="1905" y="637"/>
                    <a:pt x="1905" y="562"/>
                    <a:pt x="1886" y="479"/>
                  </a:cubicBezTo>
                  <a:cubicBezTo>
                    <a:pt x="1858" y="414"/>
                    <a:pt x="1803" y="339"/>
                    <a:pt x="1719" y="311"/>
                  </a:cubicBezTo>
                  <a:cubicBezTo>
                    <a:pt x="1684" y="294"/>
                    <a:pt x="1648" y="287"/>
                    <a:pt x="1611" y="287"/>
                  </a:cubicBezTo>
                  <a:cubicBezTo>
                    <a:pt x="1569" y="287"/>
                    <a:pt x="1526" y="296"/>
                    <a:pt x="1487" y="311"/>
                  </a:cubicBezTo>
                  <a:cubicBezTo>
                    <a:pt x="1422" y="330"/>
                    <a:pt x="1347" y="376"/>
                    <a:pt x="1292" y="423"/>
                  </a:cubicBezTo>
                  <a:cubicBezTo>
                    <a:pt x="1208" y="497"/>
                    <a:pt x="1143" y="590"/>
                    <a:pt x="1059" y="655"/>
                  </a:cubicBezTo>
                  <a:cubicBezTo>
                    <a:pt x="1087" y="553"/>
                    <a:pt x="1096" y="460"/>
                    <a:pt x="1087" y="358"/>
                  </a:cubicBezTo>
                  <a:cubicBezTo>
                    <a:pt x="1069" y="283"/>
                    <a:pt x="1050" y="218"/>
                    <a:pt x="1013" y="153"/>
                  </a:cubicBezTo>
                  <a:cubicBezTo>
                    <a:pt x="976" y="98"/>
                    <a:pt x="920" y="42"/>
                    <a:pt x="855" y="14"/>
                  </a:cubicBezTo>
                  <a:cubicBezTo>
                    <a:pt x="818" y="5"/>
                    <a:pt x="783" y="0"/>
                    <a:pt x="748" y="0"/>
                  </a:cubicBezTo>
                  <a:close/>
                  <a:moveTo>
                    <a:pt x="130" y="2225"/>
                  </a:moveTo>
                  <a:lnTo>
                    <a:pt x="130" y="2225"/>
                  </a:lnTo>
                  <a:cubicBezTo>
                    <a:pt x="195" y="2262"/>
                    <a:pt x="270" y="2281"/>
                    <a:pt x="353" y="2281"/>
                  </a:cubicBezTo>
                  <a:cubicBezTo>
                    <a:pt x="279" y="2272"/>
                    <a:pt x="195" y="2262"/>
                    <a:pt x="130" y="2225"/>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50"/>
            <p:cNvSpPr/>
            <p:nvPr/>
          </p:nvSpPr>
          <p:spPr>
            <a:xfrm>
              <a:off x="4823150" y="2962700"/>
              <a:ext cx="23025" cy="35100"/>
            </a:xfrm>
            <a:custGeom>
              <a:rect b="b" l="l" r="r" t="t"/>
              <a:pathLst>
                <a:path extrusionOk="0" h="1404" w="921">
                  <a:moveTo>
                    <a:pt x="921" y="1"/>
                  </a:moveTo>
                  <a:cubicBezTo>
                    <a:pt x="846" y="131"/>
                    <a:pt x="772" y="242"/>
                    <a:pt x="688" y="335"/>
                  </a:cubicBezTo>
                  <a:lnTo>
                    <a:pt x="465" y="698"/>
                  </a:lnTo>
                  <a:lnTo>
                    <a:pt x="242" y="1060"/>
                  </a:lnTo>
                  <a:cubicBezTo>
                    <a:pt x="205" y="1116"/>
                    <a:pt x="159" y="1171"/>
                    <a:pt x="131" y="1227"/>
                  </a:cubicBezTo>
                  <a:cubicBezTo>
                    <a:pt x="84" y="1292"/>
                    <a:pt x="47" y="1348"/>
                    <a:pt x="1" y="1404"/>
                  </a:cubicBezTo>
                  <a:cubicBezTo>
                    <a:pt x="103" y="1311"/>
                    <a:pt x="187" y="1199"/>
                    <a:pt x="270" y="1078"/>
                  </a:cubicBezTo>
                  <a:cubicBezTo>
                    <a:pt x="345" y="967"/>
                    <a:pt x="428" y="846"/>
                    <a:pt x="502" y="735"/>
                  </a:cubicBezTo>
                  <a:cubicBezTo>
                    <a:pt x="577" y="614"/>
                    <a:pt x="651" y="502"/>
                    <a:pt x="725" y="372"/>
                  </a:cubicBezTo>
                  <a:cubicBezTo>
                    <a:pt x="791" y="242"/>
                    <a:pt x="865" y="131"/>
                    <a:pt x="9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50"/>
            <p:cNvSpPr/>
            <p:nvPr/>
          </p:nvSpPr>
          <p:spPr>
            <a:xfrm>
              <a:off x="4824550" y="2971775"/>
              <a:ext cx="37650" cy="27425"/>
            </a:xfrm>
            <a:custGeom>
              <a:rect b="b" l="l" r="r" t="t"/>
              <a:pathLst>
                <a:path extrusionOk="0" h="1097" w="1506">
                  <a:moveTo>
                    <a:pt x="1506" y="0"/>
                  </a:moveTo>
                  <a:cubicBezTo>
                    <a:pt x="1366" y="74"/>
                    <a:pt x="1236" y="158"/>
                    <a:pt x="1115" y="251"/>
                  </a:cubicBezTo>
                  <a:cubicBezTo>
                    <a:pt x="995" y="335"/>
                    <a:pt x="865" y="427"/>
                    <a:pt x="735" y="520"/>
                  </a:cubicBezTo>
                  <a:cubicBezTo>
                    <a:pt x="604" y="613"/>
                    <a:pt x="493" y="706"/>
                    <a:pt x="363" y="799"/>
                  </a:cubicBezTo>
                  <a:cubicBezTo>
                    <a:pt x="233" y="892"/>
                    <a:pt x="112" y="985"/>
                    <a:pt x="1" y="1096"/>
                  </a:cubicBezTo>
                  <a:cubicBezTo>
                    <a:pt x="66" y="1050"/>
                    <a:pt x="131" y="1003"/>
                    <a:pt x="186" y="957"/>
                  </a:cubicBezTo>
                  <a:cubicBezTo>
                    <a:pt x="251" y="911"/>
                    <a:pt x="316" y="864"/>
                    <a:pt x="372" y="818"/>
                  </a:cubicBezTo>
                  <a:lnTo>
                    <a:pt x="753" y="558"/>
                  </a:lnTo>
                  <a:lnTo>
                    <a:pt x="1134" y="279"/>
                  </a:lnTo>
                  <a:cubicBezTo>
                    <a:pt x="1255" y="186"/>
                    <a:pt x="1376" y="93"/>
                    <a:pt x="15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50"/>
            <p:cNvSpPr/>
            <p:nvPr/>
          </p:nvSpPr>
          <p:spPr>
            <a:xfrm>
              <a:off x="4833375" y="2977100"/>
              <a:ext cx="6300" cy="10025"/>
            </a:xfrm>
            <a:custGeom>
              <a:rect b="b" l="l" r="r" t="t"/>
              <a:pathLst>
                <a:path extrusionOk="0" h="401" w="252">
                  <a:moveTo>
                    <a:pt x="251" y="1"/>
                  </a:moveTo>
                  <a:lnTo>
                    <a:pt x="251" y="1"/>
                  </a:lnTo>
                  <a:cubicBezTo>
                    <a:pt x="205" y="66"/>
                    <a:pt x="159" y="131"/>
                    <a:pt x="112" y="187"/>
                  </a:cubicBezTo>
                  <a:cubicBezTo>
                    <a:pt x="93" y="224"/>
                    <a:pt x="84" y="261"/>
                    <a:pt x="56" y="289"/>
                  </a:cubicBezTo>
                  <a:cubicBezTo>
                    <a:pt x="38" y="326"/>
                    <a:pt x="19" y="363"/>
                    <a:pt x="1" y="400"/>
                  </a:cubicBezTo>
                  <a:cubicBezTo>
                    <a:pt x="38" y="363"/>
                    <a:pt x="56" y="335"/>
                    <a:pt x="84" y="307"/>
                  </a:cubicBezTo>
                  <a:cubicBezTo>
                    <a:pt x="103" y="280"/>
                    <a:pt x="131" y="242"/>
                    <a:pt x="149" y="214"/>
                  </a:cubicBezTo>
                  <a:cubicBezTo>
                    <a:pt x="186" y="159"/>
                    <a:pt x="233" y="84"/>
                    <a:pt x="2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50"/>
            <p:cNvSpPr/>
            <p:nvPr/>
          </p:nvSpPr>
          <p:spPr>
            <a:xfrm>
              <a:off x="4839650" y="2973625"/>
              <a:ext cx="3275" cy="7000"/>
            </a:xfrm>
            <a:custGeom>
              <a:rect b="b" l="l" r="r" t="t"/>
              <a:pathLst>
                <a:path extrusionOk="0" h="280" w="131">
                  <a:moveTo>
                    <a:pt x="131" y="0"/>
                  </a:moveTo>
                  <a:cubicBezTo>
                    <a:pt x="93" y="47"/>
                    <a:pt x="75" y="93"/>
                    <a:pt x="47" y="140"/>
                  </a:cubicBezTo>
                  <a:cubicBezTo>
                    <a:pt x="47" y="168"/>
                    <a:pt x="38" y="186"/>
                    <a:pt x="28" y="214"/>
                  </a:cubicBezTo>
                  <a:cubicBezTo>
                    <a:pt x="28" y="233"/>
                    <a:pt x="19" y="261"/>
                    <a:pt x="0" y="279"/>
                  </a:cubicBezTo>
                  <a:cubicBezTo>
                    <a:pt x="28" y="270"/>
                    <a:pt x="47" y="251"/>
                    <a:pt x="65" y="223"/>
                  </a:cubicBezTo>
                  <a:lnTo>
                    <a:pt x="93" y="158"/>
                  </a:lnTo>
                  <a:cubicBezTo>
                    <a:pt x="121" y="112"/>
                    <a:pt x="131" y="47"/>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50"/>
            <p:cNvSpPr/>
            <p:nvPr/>
          </p:nvSpPr>
          <p:spPr>
            <a:xfrm>
              <a:off x="4838950" y="2975725"/>
              <a:ext cx="7225" cy="8375"/>
            </a:xfrm>
            <a:custGeom>
              <a:rect b="b" l="l" r="r" t="t"/>
              <a:pathLst>
                <a:path extrusionOk="0" h="335" w="289">
                  <a:moveTo>
                    <a:pt x="289" y="0"/>
                  </a:moveTo>
                  <a:lnTo>
                    <a:pt x="289" y="0"/>
                  </a:lnTo>
                  <a:cubicBezTo>
                    <a:pt x="233" y="46"/>
                    <a:pt x="186" y="102"/>
                    <a:pt x="121" y="149"/>
                  </a:cubicBezTo>
                  <a:cubicBezTo>
                    <a:pt x="75" y="214"/>
                    <a:pt x="47" y="279"/>
                    <a:pt x="1" y="335"/>
                  </a:cubicBezTo>
                  <a:cubicBezTo>
                    <a:pt x="28" y="316"/>
                    <a:pt x="66" y="288"/>
                    <a:pt x="93" y="269"/>
                  </a:cubicBezTo>
                  <a:cubicBezTo>
                    <a:pt x="112" y="242"/>
                    <a:pt x="140" y="214"/>
                    <a:pt x="159" y="186"/>
                  </a:cubicBezTo>
                  <a:cubicBezTo>
                    <a:pt x="205" y="130"/>
                    <a:pt x="251" y="74"/>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50"/>
            <p:cNvSpPr/>
            <p:nvPr/>
          </p:nvSpPr>
          <p:spPr>
            <a:xfrm>
              <a:off x="4831050" y="2987100"/>
              <a:ext cx="5150" cy="4675"/>
            </a:xfrm>
            <a:custGeom>
              <a:rect b="b" l="l" r="r" t="t"/>
              <a:pathLst>
                <a:path extrusionOk="0" h="187" w="206">
                  <a:moveTo>
                    <a:pt x="205" y="0"/>
                  </a:moveTo>
                  <a:lnTo>
                    <a:pt x="205" y="0"/>
                  </a:lnTo>
                  <a:cubicBezTo>
                    <a:pt x="159" y="19"/>
                    <a:pt x="131" y="47"/>
                    <a:pt x="94" y="84"/>
                  </a:cubicBezTo>
                  <a:cubicBezTo>
                    <a:pt x="56" y="102"/>
                    <a:pt x="19" y="140"/>
                    <a:pt x="1" y="186"/>
                  </a:cubicBezTo>
                  <a:cubicBezTo>
                    <a:pt x="47" y="158"/>
                    <a:pt x="84" y="140"/>
                    <a:pt x="112" y="102"/>
                  </a:cubicBezTo>
                  <a:cubicBezTo>
                    <a:pt x="149" y="84"/>
                    <a:pt x="186" y="47"/>
                    <a:pt x="2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50"/>
            <p:cNvSpPr/>
            <p:nvPr/>
          </p:nvSpPr>
          <p:spPr>
            <a:xfrm>
              <a:off x="4859400" y="2960150"/>
              <a:ext cx="5125" cy="9325"/>
            </a:xfrm>
            <a:custGeom>
              <a:rect b="b" l="l" r="r" t="t"/>
              <a:pathLst>
                <a:path extrusionOk="0" h="373" w="205">
                  <a:moveTo>
                    <a:pt x="205" y="1"/>
                  </a:moveTo>
                  <a:cubicBezTo>
                    <a:pt x="167" y="56"/>
                    <a:pt x="130" y="112"/>
                    <a:pt x="93" y="186"/>
                  </a:cubicBezTo>
                  <a:cubicBezTo>
                    <a:pt x="84" y="214"/>
                    <a:pt x="65" y="242"/>
                    <a:pt x="47" y="279"/>
                  </a:cubicBezTo>
                  <a:cubicBezTo>
                    <a:pt x="37" y="307"/>
                    <a:pt x="19" y="335"/>
                    <a:pt x="0" y="372"/>
                  </a:cubicBezTo>
                  <a:cubicBezTo>
                    <a:pt x="28" y="344"/>
                    <a:pt x="47" y="307"/>
                    <a:pt x="74" y="289"/>
                  </a:cubicBezTo>
                  <a:cubicBezTo>
                    <a:pt x="93" y="251"/>
                    <a:pt x="121" y="233"/>
                    <a:pt x="130" y="196"/>
                  </a:cubicBezTo>
                  <a:cubicBezTo>
                    <a:pt x="158" y="140"/>
                    <a:pt x="186" y="66"/>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50"/>
            <p:cNvSpPr/>
            <p:nvPr/>
          </p:nvSpPr>
          <p:spPr>
            <a:xfrm>
              <a:off x="4855900" y="2965500"/>
              <a:ext cx="3525" cy="6300"/>
            </a:xfrm>
            <a:custGeom>
              <a:rect b="b" l="l" r="r" t="t"/>
              <a:pathLst>
                <a:path extrusionOk="0" h="252" w="141">
                  <a:moveTo>
                    <a:pt x="140" y="0"/>
                  </a:moveTo>
                  <a:lnTo>
                    <a:pt x="140" y="0"/>
                  </a:lnTo>
                  <a:cubicBezTo>
                    <a:pt x="122" y="37"/>
                    <a:pt x="94" y="84"/>
                    <a:pt x="75" y="121"/>
                  </a:cubicBezTo>
                  <a:cubicBezTo>
                    <a:pt x="47" y="167"/>
                    <a:pt x="29" y="205"/>
                    <a:pt x="1" y="251"/>
                  </a:cubicBezTo>
                  <a:cubicBezTo>
                    <a:pt x="29" y="233"/>
                    <a:pt x="47" y="223"/>
                    <a:pt x="66" y="205"/>
                  </a:cubicBezTo>
                  <a:cubicBezTo>
                    <a:pt x="84" y="186"/>
                    <a:pt x="94" y="167"/>
                    <a:pt x="112" y="140"/>
                  </a:cubicBezTo>
                  <a:cubicBezTo>
                    <a:pt x="122" y="121"/>
                    <a:pt x="122" y="93"/>
                    <a:pt x="131" y="75"/>
                  </a:cubicBezTo>
                  <a:cubicBezTo>
                    <a:pt x="131" y="47"/>
                    <a:pt x="140" y="28"/>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50"/>
            <p:cNvSpPr/>
            <p:nvPr/>
          </p:nvSpPr>
          <p:spPr>
            <a:xfrm>
              <a:off x="4861250" y="2958050"/>
              <a:ext cx="1650" cy="3975"/>
            </a:xfrm>
            <a:custGeom>
              <a:rect b="b" l="l" r="r" t="t"/>
              <a:pathLst>
                <a:path extrusionOk="0" h="159" w="66">
                  <a:moveTo>
                    <a:pt x="56" y="1"/>
                  </a:moveTo>
                  <a:cubicBezTo>
                    <a:pt x="38" y="20"/>
                    <a:pt x="19" y="47"/>
                    <a:pt x="19" y="85"/>
                  </a:cubicBezTo>
                  <a:cubicBezTo>
                    <a:pt x="19" y="94"/>
                    <a:pt x="10" y="103"/>
                    <a:pt x="10" y="112"/>
                  </a:cubicBezTo>
                  <a:cubicBezTo>
                    <a:pt x="0" y="131"/>
                    <a:pt x="0" y="150"/>
                    <a:pt x="0" y="159"/>
                  </a:cubicBezTo>
                  <a:cubicBezTo>
                    <a:pt x="38" y="150"/>
                    <a:pt x="47" y="112"/>
                    <a:pt x="56" y="94"/>
                  </a:cubicBezTo>
                  <a:cubicBezTo>
                    <a:pt x="66" y="75"/>
                    <a:pt x="66" y="57"/>
                    <a:pt x="66" y="47"/>
                  </a:cubicBezTo>
                  <a:cubicBezTo>
                    <a:pt x="66" y="29"/>
                    <a:pt x="66" y="10"/>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50"/>
            <p:cNvSpPr/>
            <p:nvPr/>
          </p:nvSpPr>
          <p:spPr>
            <a:xfrm>
              <a:off x="4871925" y="2976650"/>
              <a:ext cx="4225" cy="8375"/>
            </a:xfrm>
            <a:custGeom>
              <a:rect b="b" l="l" r="r" t="t"/>
              <a:pathLst>
                <a:path extrusionOk="0" h="335" w="169">
                  <a:moveTo>
                    <a:pt x="131" y="0"/>
                  </a:moveTo>
                  <a:lnTo>
                    <a:pt x="131" y="0"/>
                  </a:lnTo>
                  <a:cubicBezTo>
                    <a:pt x="150" y="56"/>
                    <a:pt x="140" y="130"/>
                    <a:pt x="112" y="186"/>
                  </a:cubicBezTo>
                  <a:cubicBezTo>
                    <a:pt x="103" y="205"/>
                    <a:pt x="94" y="242"/>
                    <a:pt x="66" y="270"/>
                  </a:cubicBezTo>
                  <a:lnTo>
                    <a:pt x="38" y="298"/>
                  </a:lnTo>
                  <a:lnTo>
                    <a:pt x="1" y="335"/>
                  </a:lnTo>
                  <a:cubicBezTo>
                    <a:pt x="10" y="335"/>
                    <a:pt x="38" y="325"/>
                    <a:pt x="47" y="316"/>
                  </a:cubicBezTo>
                  <a:lnTo>
                    <a:pt x="84" y="279"/>
                  </a:lnTo>
                  <a:cubicBezTo>
                    <a:pt x="103" y="251"/>
                    <a:pt x="131" y="232"/>
                    <a:pt x="140" y="195"/>
                  </a:cubicBezTo>
                  <a:cubicBezTo>
                    <a:pt x="168" y="158"/>
                    <a:pt x="168" y="130"/>
                    <a:pt x="168" y="93"/>
                  </a:cubicBezTo>
                  <a:cubicBezTo>
                    <a:pt x="168" y="56"/>
                    <a:pt x="150" y="19"/>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50"/>
            <p:cNvSpPr/>
            <p:nvPr/>
          </p:nvSpPr>
          <p:spPr>
            <a:xfrm>
              <a:off x="4866125" y="2981750"/>
              <a:ext cx="7000" cy="6075"/>
            </a:xfrm>
            <a:custGeom>
              <a:rect b="b" l="l" r="r" t="t"/>
              <a:pathLst>
                <a:path extrusionOk="0" h="243" w="280">
                  <a:moveTo>
                    <a:pt x="279" y="1"/>
                  </a:moveTo>
                  <a:cubicBezTo>
                    <a:pt x="242" y="19"/>
                    <a:pt x="224" y="38"/>
                    <a:pt x="214" y="75"/>
                  </a:cubicBezTo>
                  <a:cubicBezTo>
                    <a:pt x="186" y="84"/>
                    <a:pt x="168" y="103"/>
                    <a:pt x="140" y="131"/>
                  </a:cubicBezTo>
                  <a:lnTo>
                    <a:pt x="75" y="186"/>
                  </a:lnTo>
                  <a:cubicBezTo>
                    <a:pt x="47" y="214"/>
                    <a:pt x="28" y="224"/>
                    <a:pt x="1" y="242"/>
                  </a:cubicBezTo>
                  <a:cubicBezTo>
                    <a:pt x="38" y="242"/>
                    <a:pt x="75" y="224"/>
                    <a:pt x="94" y="214"/>
                  </a:cubicBezTo>
                  <a:cubicBezTo>
                    <a:pt x="121" y="205"/>
                    <a:pt x="140" y="177"/>
                    <a:pt x="168" y="159"/>
                  </a:cubicBezTo>
                  <a:cubicBezTo>
                    <a:pt x="214" y="112"/>
                    <a:pt x="242" y="66"/>
                    <a:pt x="2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50"/>
            <p:cNvSpPr/>
            <p:nvPr/>
          </p:nvSpPr>
          <p:spPr>
            <a:xfrm>
              <a:off x="4863350" y="2988025"/>
              <a:ext cx="7225" cy="3750"/>
            </a:xfrm>
            <a:custGeom>
              <a:rect b="b" l="l" r="r" t="t"/>
              <a:pathLst>
                <a:path extrusionOk="0" h="150" w="289">
                  <a:moveTo>
                    <a:pt x="288" y="0"/>
                  </a:moveTo>
                  <a:lnTo>
                    <a:pt x="288" y="0"/>
                  </a:lnTo>
                  <a:cubicBezTo>
                    <a:pt x="232" y="19"/>
                    <a:pt x="186" y="47"/>
                    <a:pt x="139" y="65"/>
                  </a:cubicBezTo>
                  <a:cubicBezTo>
                    <a:pt x="93" y="93"/>
                    <a:pt x="47" y="121"/>
                    <a:pt x="0" y="149"/>
                  </a:cubicBezTo>
                  <a:cubicBezTo>
                    <a:pt x="19" y="149"/>
                    <a:pt x="56" y="149"/>
                    <a:pt x="74" y="140"/>
                  </a:cubicBezTo>
                  <a:cubicBezTo>
                    <a:pt x="112" y="121"/>
                    <a:pt x="139" y="112"/>
                    <a:pt x="158" y="103"/>
                  </a:cubicBezTo>
                  <a:cubicBezTo>
                    <a:pt x="186" y="93"/>
                    <a:pt x="205" y="75"/>
                    <a:pt x="232" y="56"/>
                  </a:cubicBezTo>
                  <a:cubicBezTo>
                    <a:pt x="251" y="47"/>
                    <a:pt x="279" y="19"/>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50"/>
            <p:cNvSpPr/>
            <p:nvPr/>
          </p:nvSpPr>
          <p:spPr>
            <a:xfrm>
              <a:off x="4867525" y="2980350"/>
              <a:ext cx="4200" cy="4225"/>
            </a:xfrm>
            <a:custGeom>
              <a:rect b="b" l="l" r="r" t="t"/>
              <a:pathLst>
                <a:path extrusionOk="0" h="169" w="168">
                  <a:moveTo>
                    <a:pt x="168" y="1"/>
                  </a:moveTo>
                  <a:lnTo>
                    <a:pt x="84" y="84"/>
                  </a:lnTo>
                  <a:cubicBezTo>
                    <a:pt x="47" y="103"/>
                    <a:pt x="28" y="131"/>
                    <a:pt x="0" y="168"/>
                  </a:cubicBezTo>
                  <a:cubicBezTo>
                    <a:pt x="47" y="150"/>
                    <a:pt x="84" y="131"/>
                    <a:pt x="112" y="103"/>
                  </a:cubicBezTo>
                  <a:cubicBezTo>
                    <a:pt x="121" y="94"/>
                    <a:pt x="130" y="84"/>
                    <a:pt x="140" y="57"/>
                  </a:cubicBezTo>
                  <a:cubicBezTo>
                    <a:pt x="158" y="38"/>
                    <a:pt x="168" y="29"/>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50"/>
            <p:cNvSpPr/>
            <p:nvPr/>
          </p:nvSpPr>
          <p:spPr>
            <a:xfrm>
              <a:off x="4828725" y="2998950"/>
              <a:ext cx="8625" cy="1400"/>
            </a:xfrm>
            <a:custGeom>
              <a:rect b="b" l="l" r="r" t="t"/>
              <a:pathLst>
                <a:path extrusionOk="0" h="56" w="345">
                  <a:moveTo>
                    <a:pt x="1" y="0"/>
                  </a:moveTo>
                  <a:cubicBezTo>
                    <a:pt x="19" y="28"/>
                    <a:pt x="57" y="28"/>
                    <a:pt x="94" y="47"/>
                  </a:cubicBezTo>
                  <a:cubicBezTo>
                    <a:pt x="112" y="47"/>
                    <a:pt x="140" y="56"/>
                    <a:pt x="177" y="56"/>
                  </a:cubicBezTo>
                  <a:cubicBezTo>
                    <a:pt x="233" y="56"/>
                    <a:pt x="289" y="47"/>
                    <a:pt x="345" y="28"/>
                  </a:cubicBezTo>
                  <a:cubicBezTo>
                    <a:pt x="279" y="28"/>
                    <a:pt x="233" y="9"/>
                    <a:pt x="177" y="9"/>
                  </a:cubicBezTo>
                  <a:cubicBezTo>
                    <a:pt x="112" y="0"/>
                    <a:pt x="57"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50"/>
            <p:cNvSpPr/>
            <p:nvPr/>
          </p:nvSpPr>
          <p:spPr>
            <a:xfrm>
              <a:off x="4831975" y="2997325"/>
              <a:ext cx="6300" cy="1175"/>
            </a:xfrm>
            <a:custGeom>
              <a:rect b="b" l="l" r="r" t="t"/>
              <a:pathLst>
                <a:path extrusionOk="0" h="47" w="252">
                  <a:moveTo>
                    <a:pt x="122" y="0"/>
                  </a:moveTo>
                  <a:cubicBezTo>
                    <a:pt x="75" y="9"/>
                    <a:pt x="47" y="9"/>
                    <a:pt x="1" y="9"/>
                  </a:cubicBezTo>
                  <a:cubicBezTo>
                    <a:pt x="10" y="19"/>
                    <a:pt x="29" y="28"/>
                    <a:pt x="57" y="47"/>
                  </a:cubicBezTo>
                  <a:lnTo>
                    <a:pt x="122" y="47"/>
                  </a:lnTo>
                  <a:cubicBezTo>
                    <a:pt x="168" y="28"/>
                    <a:pt x="215" y="19"/>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50"/>
            <p:cNvSpPr/>
            <p:nvPr/>
          </p:nvSpPr>
          <p:spPr>
            <a:xfrm>
              <a:off x="4834550" y="2991750"/>
              <a:ext cx="5600" cy="3500"/>
            </a:xfrm>
            <a:custGeom>
              <a:rect b="b" l="l" r="r" t="t"/>
              <a:pathLst>
                <a:path extrusionOk="0" h="140" w="224">
                  <a:moveTo>
                    <a:pt x="223" y="0"/>
                  </a:moveTo>
                  <a:cubicBezTo>
                    <a:pt x="186" y="9"/>
                    <a:pt x="139" y="37"/>
                    <a:pt x="102" y="56"/>
                  </a:cubicBezTo>
                  <a:cubicBezTo>
                    <a:pt x="65" y="84"/>
                    <a:pt x="37" y="102"/>
                    <a:pt x="0" y="139"/>
                  </a:cubicBezTo>
                  <a:cubicBezTo>
                    <a:pt x="46" y="130"/>
                    <a:pt x="84" y="112"/>
                    <a:pt x="112" y="74"/>
                  </a:cubicBezTo>
                  <a:cubicBezTo>
                    <a:pt x="139" y="65"/>
                    <a:pt x="158" y="56"/>
                    <a:pt x="177" y="47"/>
                  </a:cubicBezTo>
                  <a:cubicBezTo>
                    <a:pt x="195" y="37"/>
                    <a:pt x="204" y="19"/>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50"/>
            <p:cNvSpPr/>
            <p:nvPr/>
          </p:nvSpPr>
          <p:spPr>
            <a:xfrm>
              <a:off x="4838250" y="2993625"/>
              <a:ext cx="5600" cy="1950"/>
            </a:xfrm>
            <a:custGeom>
              <a:rect b="b" l="l" r="r" t="t"/>
              <a:pathLst>
                <a:path extrusionOk="0" h="78" w="224">
                  <a:moveTo>
                    <a:pt x="183" y="1"/>
                  </a:moveTo>
                  <a:cubicBezTo>
                    <a:pt x="154" y="1"/>
                    <a:pt x="129" y="12"/>
                    <a:pt x="103" y="18"/>
                  </a:cubicBezTo>
                  <a:cubicBezTo>
                    <a:pt x="75" y="27"/>
                    <a:pt x="38" y="55"/>
                    <a:pt x="1" y="74"/>
                  </a:cubicBezTo>
                  <a:cubicBezTo>
                    <a:pt x="12" y="76"/>
                    <a:pt x="23" y="78"/>
                    <a:pt x="35" y="78"/>
                  </a:cubicBezTo>
                  <a:cubicBezTo>
                    <a:pt x="64" y="78"/>
                    <a:pt x="95" y="71"/>
                    <a:pt x="121" y="64"/>
                  </a:cubicBezTo>
                  <a:cubicBezTo>
                    <a:pt x="149" y="55"/>
                    <a:pt x="187" y="27"/>
                    <a:pt x="224" y="9"/>
                  </a:cubicBezTo>
                  <a:cubicBezTo>
                    <a:pt x="209" y="3"/>
                    <a:pt x="196" y="1"/>
                    <a:pt x="18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50"/>
            <p:cNvSpPr/>
            <p:nvPr/>
          </p:nvSpPr>
          <p:spPr>
            <a:xfrm>
              <a:off x="4840125" y="2996850"/>
              <a:ext cx="7225" cy="2125"/>
            </a:xfrm>
            <a:custGeom>
              <a:rect b="b" l="l" r="r" t="t"/>
              <a:pathLst>
                <a:path extrusionOk="0" h="85" w="289">
                  <a:moveTo>
                    <a:pt x="288" y="0"/>
                  </a:moveTo>
                  <a:cubicBezTo>
                    <a:pt x="232" y="0"/>
                    <a:pt x="186" y="19"/>
                    <a:pt x="139" y="28"/>
                  </a:cubicBezTo>
                  <a:cubicBezTo>
                    <a:pt x="93" y="38"/>
                    <a:pt x="46" y="66"/>
                    <a:pt x="0" y="84"/>
                  </a:cubicBezTo>
                  <a:cubicBezTo>
                    <a:pt x="56" y="84"/>
                    <a:pt x="102" y="84"/>
                    <a:pt x="149" y="66"/>
                  </a:cubicBezTo>
                  <a:cubicBezTo>
                    <a:pt x="195" y="47"/>
                    <a:pt x="242" y="38"/>
                    <a:pt x="2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50"/>
            <p:cNvSpPr/>
            <p:nvPr/>
          </p:nvSpPr>
          <p:spPr>
            <a:xfrm>
              <a:off x="4831275" y="2946900"/>
              <a:ext cx="6775" cy="6775"/>
            </a:xfrm>
            <a:custGeom>
              <a:rect b="b" l="l" r="r" t="t"/>
              <a:pathLst>
                <a:path extrusionOk="0" h="271" w="271">
                  <a:moveTo>
                    <a:pt x="270" y="1"/>
                  </a:moveTo>
                  <a:cubicBezTo>
                    <a:pt x="233" y="1"/>
                    <a:pt x="196" y="29"/>
                    <a:pt x="177" y="38"/>
                  </a:cubicBezTo>
                  <a:cubicBezTo>
                    <a:pt x="140" y="47"/>
                    <a:pt x="122" y="75"/>
                    <a:pt x="94" y="94"/>
                  </a:cubicBezTo>
                  <a:cubicBezTo>
                    <a:pt x="47" y="140"/>
                    <a:pt x="10" y="205"/>
                    <a:pt x="1" y="270"/>
                  </a:cubicBezTo>
                  <a:cubicBezTo>
                    <a:pt x="29" y="252"/>
                    <a:pt x="38" y="224"/>
                    <a:pt x="57" y="205"/>
                  </a:cubicBezTo>
                  <a:lnTo>
                    <a:pt x="131" y="131"/>
                  </a:lnTo>
                  <a:cubicBezTo>
                    <a:pt x="177" y="85"/>
                    <a:pt x="224"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50"/>
            <p:cNvSpPr/>
            <p:nvPr/>
          </p:nvSpPr>
          <p:spPr>
            <a:xfrm>
              <a:off x="4831525" y="2950400"/>
              <a:ext cx="4675" cy="6750"/>
            </a:xfrm>
            <a:custGeom>
              <a:rect b="b" l="l" r="r" t="t"/>
              <a:pathLst>
                <a:path extrusionOk="0" h="270" w="187">
                  <a:moveTo>
                    <a:pt x="186" y="0"/>
                  </a:moveTo>
                  <a:lnTo>
                    <a:pt x="186" y="0"/>
                  </a:lnTo>
                  <a:cubicBezTo>
                    <a:pt x="158" y="10"/>
                    <a:pt x="130" y="28"/>
                    <a:pt x="121" y="65"/>
                  </a:cubicBezTo>
                  <a:cubicBezTo>
                    <a:pt x="93" y="75"/>
                    <a:pt x="84" y="93"/>
                    <a:pt x="65" y="121"/>
                  </a:cubicBezTo>
                  <a:cubicBezTo>
                    <a:pt x="28" y="158"/>
                    <a:pt x="0" y="214"/>
                    <a:pt x="0" y="270"/>
                  </a:cubicBezTo>
                  <a:lnTo>
                    <a:pt x="47" y="205"/>
                  </a:lnTo>
                  <a:cubicBezTo>
                    <a:pt x="65" y="177"/>
                    <a:pt x="84" y="158"/>
                    <a:pt x="93" y="130"/>
                  </a:cubicBezTo>
                  <a:cubicBezTo>
                    <a:pt x="121" y="93"/>
                    <a:pt x="158"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50"/>
            <p:cNvSpPr/>
            <p:nvPr/>
          </p:nvSpPr>
          <p:spPr>
            <a:xfrm>
              <a:off x="4830825" y="2955050"/>
              <a:ext cx="3975" cy="7675"/>
            </a:xfrm>
            <a:custGeom>
              <a:rect b="b" l="l" r="r" t="t"/>
              <a:pathLst>
                <a:path extrusionOk="0" h="307" w="159">
                  <a:moveTo>
                    <a:pt x="158" y="0"/>
                  </a:moveTo>
                  <a:cubicBezTo>
                    <a:pt x="112" y="47"/>
                    <a:pt x="75" y="93"/>
                    <a:pt x="38" y="130"/>
                  </a:cubicBezTo>
                  <a:cubicBezTo>
                    <a:pt x="28" y="158"/>
                    <a:pt x="19" y="186"/>
                    <a:pt x="10" y="214"/>
                  </a:cubicBezTo>
                  <a:cubicBezTo>
                    <a:pt x="10" y="251"/>
                    <a:pt x="0" y="270"/>
                    <a:pt x="0" y="307"/>
                  </a:cubicBezTo>
                  <a:lnTo>
                    <a:pt x="47" y="232"/>
                  </a:lnTo>
                  <a:cubicBezTo>
                    <a:pt x="65" y="214"/>
                    <a:pt x="75" y="186"/>
                    <a:pt x="93" y="167"/>
                  </a:cubicBezTo>
                  <a:cubicBezTo>
                    <a:pt x="112" y="112"/>
                    <a:pt x="140" y="65"/>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50"/>
            <p:cNvSpPr/>
            <p:nvPr/>
          </p:nvSpPr>
          <p:spPr>
            <a:xfrm>
              <a:off x="4826400" y="2959450"/>
              <a:ext cx="2600" cy="8400"/>
            </a:xfrm>
            <a:custGeom>
              <a:rect b="b" l="l" r="r" t="t"/>
              <a:pathLst>
                <a:path extrusionOk="0" h="336" w="104">
                  <a:moveTo>
                    <a:pt x="103" y="1"/>
                  </a:moveTo>
                  <a:cubicBezTo>
                    <a:pt x="66" y="47"/>
                    <a:pt x="47" y="103"/>
                    <a:pt x="38" y="149"/>
                  </a:cubicBezTo>
                  <a:cubicBezTo>
                    <a:pt x="19" y="186"/>
                    <a:pt x="10" y="214"/>
                    <a:pt x="10" y="242"/>
                  </a:cubicBezTo>
                  <a:cubicBezTo>
                    <a:pt x="10" y="279"/>
                    <a:pt x="1" y="307"/>
                    <a:pt x="10" y="335"/>
                  </a:cubicBezTo>
                  <a:lnTo>
                    <a:pt x="47" y="261"/>
                  </a:lnTo>
                  <a:cubicBezTo>
                    <a:pt x="47" y="233"/>
                    <a:pt x="57" y="196"/>
                    <a:pt x="66" y="177"/>
                  </a:cubicBezTo>
                  <a:lnTo>
                    <a:pt x="103"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50"/>
            <p:cNvSpPr/>
            <p:nvPr/>
          </p:nvSpPr>
          <p:spPr>
            <a:xfrm>
              <a:off x="4825475" y="2966650"/>
              <a:ext cx="3750" cy="8625"/>
            </a:xfrm>
            <a:custGeom>
              <a:rect b="b" l="l" r="r" t="t"/>
              <a:pathLst>
                <a:path extrusionOk="0" h="345" w="150">
                  <a:moveTo>
                    <a:pt x="149" y="1"/>
                  </a:moveTo>
                  <a:lnTo>
                    <a:pt x="149" y="1"/>
                  </a:lnTo>
                  <a:cubicBezTo>
                    <a:pt x="103" y="47"/>
                    <a:pt x="75" y="94"/>
                    <a:pt x="56" y="159"/>
                  </a:cubicBezTo>
                  <a:cubicBezTo>
                    <a:pt x="47" y="187"/>
                    <a:pt x="38" y="214"/>
                    <a:pt x="29" y="252"/>
                  </a:cubicBezTo>
                  <a:cubicBezTo>
                    <a:pt x="10" y="270"/>
                    <a:pt x="1" y="307"/>
                    <a:pt x="10" y="344"/>
                  </a:cubicBezTo>
                  <a:cubicBezTo>
                    <a:pt x="29" y="317"/>
                    <a:pt x="38" y="279"/>
                    <a:pt x="47" y="261"/>
                  </a:cubicBezTo>
                  <a:lnTo>
                    <a:pt x="84" y="177"/>
                  </a:lnTo>
                  <a:lnTo>
                    <a:pt x="149"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50"/>
            <p:cNvSpPr/>
            <p:nvPr/>
          </p:nvSpPr>
          <p:spPr>
            <a:xfrm>
              <a:off x="4848250" y="2964800"/>
              <a:ext cx="2575" cy="3050"/>
            </a:xfrm>
            <a:custGeom>
              <a:rect b="b" l="l" r="r" t="t"/>
              <a:pathLst>
                <a:path extrusionOk="0" h="122" w="103">
                  <a:moveTo>
                    <a:pt x="102" y="0"/>
                  </a:moveTo>
                  <a:cubicBezTo>
                    <a:pt x="75" y="10"/>
                    <a:pt x="56" y="28"/>
                    <a:pt x="28" y="47"/>
                  </a:cubicBezTo>
                  <a:cubicBezTo>
                    <a:pt x="19" y="65"/>
                    <a:pt x="0" y="93"/>
                    <a:pt x="0" y="121"/>
                  </a:cubicBezTo>
                  <a:cubicBezTo>
                    <a:pt x="28" y="112"/>
                    <a:pt x="56" y="103"/>
                    <a:pt x="65" y="75"/>
                  </a:cubicBezTo>
                  <a:cubicBezTo>
                    <a:pt x="75" y="56"/>
                    <a:pt x="102" y="28"/>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50"/>
            <p:cNvSpPr/>
            <p:nvPr/>
          </p:nvSpPr>
          <p:spPr>
            <a:xfrm>
              <a:off x="4851250" y="2963175"/>
              <a:ext cx="2825" cy="3500"/>
            </a:xfrm>
            <a:custGeom>
              <a:rect b="b" l="l" r="r" t="t"/>
              <a:pathLst>
                <a:path extrusionOk="0" h="140" w="113">
                  <a:moveTo>
                    <a:pt x="112" y="0"/>
                  </a:moveTo>
                  <a:cubicBezTo>
                    <a:pt x="85" y="19"/>
                    <a:pt x="66" y="28"/>
                    <a:pt x="38" y="65"/>
                  </a:cubicBezTo>
                  <a:cubicBezTo>
                    <a:pt x="20" y="84"/>
                    <a:pt x="1" y="112"/>
                    <a:pt x="1" y="140"/>
                  </a:cubicBezTo>
                  <a:cubicBezTo>
                    <a:pt x="38" y="130"/>
                    <a:pt x="66" y="112"/>
                    <a:pt x="75" y="84"/>
                  </a:cubicBezTo>
                  <a:cubicBezTo>
                    <a:pt x="94" y="65"/>
                    <a:pt x="112" y="37"/>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50"/>
            <p:cNvSpPr/>
            <p:nvPr/>
          </p:nvSpPr>
          <p:spPr>
            <a:xfrm>
              <a:off x="4823400" y="2978725"/>
              <a:ext cx="1650" cy="5850"/>
            </a:xfrm>
            <a:custGeom>
              <a:rect b="b" l="l" r="r" t="t"/>
              <a:pathLst>
                <a:path extrusionOk="0" h="234" w="66">
                  <a:moveTo>
                    <a:pt x="65" y="1"/>
                  </a:moveTo>
                  <a:lnTo>
                    <a:pt x="65" y="1"/>
                  </a:lnTo>
                  <a:cubicBezTo>
                    <a:pt x="37" y="29"/>
                    <a:pt x="28" y="66"/>
                    <a:pt x="19" y="112"/>
                  </a:cubicBezTo>
                  <a:cubicBezTo>
                    <a:pt x="0" y="122"/>
                    <a:pt x="0" y="149"/>
                    <a:pt x="0" y="168"/>
                  </a:cubicBezTo>
                  <a:cubicBezTo>
                    <a:pt x="0" y="187"/>
                    <a:pt x="0" y="205"/>
                    <a:pt x="19" y="233"/>
                  </a:cubicBezTo>
                  <a:cubicBezTo>
                    <a:pt x="28" y="196"/>
                    <a:pt x="37" y="149"/>
                    <a:pt x="47" y="112"/>
                  </a:cubicBezTo>
                  <a:cubicBezTo>
                    <a:pt x="65" y="75"/>
                    <a:pt x="65" y="47"/>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50"/>
            <p:cNvSpPr/>
            <p:nvPr/>
          </p:nvSpPr>
          <p:spPr>
            <a:xfrm>
              <a:off x="4722350" y="3146475"/>
              <a:ext cx="61575" cy="55675"/>
            </a:xfrm>
            <a:custGeom>
              <a:rect b="b" l="l" r="r" t="t"/>
              <a:pathLst>
                <a:path extrusionOk="0" h="2227" w="2463">
                  <a:moveTo>
                    <a:pt x="1165" y="0"/>
                  </a:moveTo>
                  <a:cubicBezTo>
                    <a:pt x="1003" y="0"/>
                    <a:pt x="837" y="136"/>
                    <a:pt x="725" y="278"/>
                  </a:cubicBezTo>
                  <a:cubicBezTo>
                    <a:pt x="372" y="723"/>
                    <a:pt x="140" y="1244"/>
                    <a:pt x="47" y="1792"/>
                  </a:cubicBezTo>
                  <a:cubicBezTo>
                    <a:pt x="1" y="1978"/>
                    <a:pt x="224" y="2080"/>
                    <a:pt x="363" y="2117"/>
                  </a:cubicBezTo>
                  <a:cubicBezTo>
                    <a:pt x="631" y="2184"/>
                    <a:pt x="908" y="2226"/>
                    <a:pt x="1183" y="2226"/>
                  </a:cubicBezTo>
                  <a:cubicBezTo>
                    <a:pt x="1442" y="2226"/>
                    <a:pt x="1699" y="2189"/>
                    <a:pt x="1942" y="2099"/>
                  </a:cubicBezTo>
                  <a:cubicBezTo>
                    <a:pt x="2091" y="2043"/>
                    <a:pt x="2258" y="1978"/>
                    <a:pt x="2351" y="1838"/>
                  </a:cubicBezTo>
                  <a:cubicBezTo>
                    <a:pt x="2444" y="1699"/>
                    <a:pt x="2463" y="1495"/>
                    <a:pt x="2360" y="1374"/>
                  </a:cubicBezTo>
                  <a:cubicBezTo>
                    <a:pt x="2277" y="1269"/>
                    <a:pt x="2136" y="1248"/>
                    <a:pt x="1992" y="1248"/>
                  </a:cubicBezTo>
                  <a:cubicBezTo>
                    <a:pt x="1944" y="1248"/>
                    <a:pt x="1896" y="1251"/>
                    <a:pt x="1849" y="1253"/>
                  </a:cubicBezTo>
                  <a:cubicBezTo>
                    <a:pt x="1952" y="1160"/>
                    <a:pt x="2072" y="1077"/>
                    <a:pt x="2128" y="956"/>
                  </a:cubicBezTo>
                  <a:cubicBezTo>
                    <a:pt x="2184" y="826"/>
                    <a:pt x="2184" y="658"/>
                    <a:pt x="2082" y="566"/>
                  </a:cubicBezTo>
                  <a:cubicBezTo>
                    <a:pt x="2033" y="517"/>
                    <a:pt x="1968" y="498"/>
                    <a:pt x="1900" y="498"/>
                  </a:cubicBezTo>
                  <a:cubicBezTo>
                    <a:pt x="1823" y="498"/>
                    <a:pt x="1741" y="522"/>
                    <a:pt x="1673" y="556"/>
                  </a:cubicBezTo>
                  <a:cubicBezTo>
                    <a:pt x="1552" y="621"/>
                    <a:pt x="1431" y="723"/>
                    <a:pt x="1292" y="770"/>
                  </a:cubicBezTo>
                  <a:cubicBezTo>
                    <a:pt x="1366" y="649"/>
                    <a:pt x="1431" y="519"/>
                    <a:pt x="1441" y="380"/>
                  </a:cubicBezTo>
                  <a:cubicBezTo>
                    <a:pt x="1459" y="240"/>
                    <a:pt x="1413" y="82"/>
                    <a:pt x="1283" y="27"/>
                  </a:cubicBezTo>
                  <a:cubicBezTo>
                    <a:pt x="1244" y="8"/>
                    <a:pt x="1205" y="0"/>
                    <a:pt x="116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50"/>
            <p:cNvSpPr/>
            <p:nvPr/>
          </p:nvSpPr>
          <p:spPr>
            <a:xfrm>
              <a:off x="4723325" y="3145725"/>
              <a:ext cx="61075" cy="57325"/>
            </a:xfrm>
            <a:custGeom>
              <a:rect b="b" l="l" r="r" t="t"/>
              <a:pathLst>
                <a:path extrusionOk="0" h="2293" w="2443">
                  <a:moveTo>
                    <a:pt x="8" y="1831"/>
                  </a:moveTo>
                  <a:cubicBezTo>
                    <a:pt x="3" y="1846"/>
                    <a:pt x="1" y="1866"/>
                    <a:pt x="1" y="1887"/>
                  </a:cubicBezTo>
                  <a:lnTo>
                    <a:pt x="1" y="1887"/>
                  </a:lnTo>
                  <a:cubicBezTo>
                    <a:pt x="1" y="1871"/>
                    <a:pt x="4" y="1853"/>
                    <a:pt x="8" y="1831"/>
                  </a:cubicBezTo>
                  <a:close/>
                  <a:moveTo>
                    <a:pt x="1" y="1887"/>
                  </a:moveTo>
                  <a:lnTo>
                    <a:pt x="1" y="1887"/>
                  </a:lnTo>
                  <a:cubicBezTo>
                    <a:pt x="1" y="1906"/>
                    <a:pt x="3" y="1923"/>
                    <a:pt x="8" y="1943"/>
                  </a:cubicBezTo>
                  <a:cubicBezTo>
                    <a:pt x="4" y="1925"/>
                    <a:pt x="1" y="1906"/>
                    <a:pt x="1" y="1887"/>
                  </a:cubicBezTo>
                  <a:close/>
                  <a:moveTo>
                    <a:pt x="268" y="2156"/>
                  </a:moveTo>
                  <a:lnTo>
                    <a:pt x="268" y="2156"/>
                  </a:lnTo>
                  <a:cubicBezTo>
                    <a:pt x="296" y="2166"/>
                    <a:pt x="325" y="2174"/>
                    <a:pt x="353" y="2181"/>
                  </a:cubicBezTo>
                  <a:lnTo>
                    <a:pt x="353" y="2181"/>
                  </a:lnTo>
                  <a:cubicBezTo>
                    <a:pt x="325" y="2174"/>
                    <a:pt x="297" y="2165"/>
                    <a:pt x="268" y="2156"/>
                  </a:cubicBezTo>
                  <a:close/>
                  <a:moveTo>
                    <a:pt x="1104" y="1"/>
                  </a:moveTo>
                  <a:cubicBezTo>
                    <a:pt x="1030" y="19"/>
                    <a:pt x="965" y="38"/>
                    <a:pt x="919" y="75"/>
                  </a:cubicBezTo>
                  <a:cubicBezTo>
                    <a:pt x="798" y="150"/>
                    <a:pt x="714" y="252"/>
                    <a:pt x="640" y="363"/>
                  </a:cubicBezTo>
                  <a:cubicBezTo>
                    <a:pt x="482" y="586"/>
                    <a:pt x="361" y="819"/>
                    <a:pt x="250" y="1051"/>
                  </a:cubicBezTo>
                  <a:cubicBezTo>
                    <a:pt x="147" y="1292"/>
                    <a:pt x="82" y="1552"/>
                    <a:pt x="36" y="1803"/>
                  </a:cubicBezTo>
                  <a:cubicBezTo>
                    <a:pt x="82" y="1552"/>
                    <a:pt x="157" y="1292"/>
                    <a:pt x="268" y="1051"/>
                  </a:cubicBezTo>
                  <a:cubicBezTo>
                    <a:pt x="370" y="809"/>
                    <a:pt x="510" y="586"/>
                    <a:pt x="658" y="382"/>
                  </a:cubicBezTo>
                  <a:cubicBezTo>
                    <a:pt x="742" y="270"/>
                    <a:pt x="826" y="168"/>
                    <a:pt x="937" y="112"/>
                  </a:cubicBezTo>
                  <a:cubicBezTo>
                    <a:pt x="1002" y="75"/>
                    <a:pt x="1058" y="57"/>
                    <a:pt x="1114" y="57"/>
                  </a:cubicBezTo>
                  <a:cubicBezTo>
                    <a:pt x="1169" y="57"/>
                    <a:pt x="1244" y="66"/>
                    <a:pt x="1290" y="103"/>
                  </a:cubicBezTo>
                  <a:cubicBezTo>
                    <a:pt x="1337" y="131"/>
                    <a:pt x="1374" y="187"/>
                    <a:pt x="1383" y="252"/>
                  </a:cubicBezTo>
                  <a:cubicBezTo>
                    <a:pt x="1402" y="308"/>
                    <a:pt x="1402" y="382"/>
                    <a:pt x="1392" y="438"/>
                  </a:cubicBezTo>
                  <a:cubicBezTo>
                    <a:pt x="1364" y="568"/>
                    <a:pt x="1309" y="679"/>
                    <a:pt x="1244" y="781"/>
                  </a:cubicBezTo>
                  <a:lnTo>
                    <a:pt x="1197" y="865"/>
                  </a:lnTo>
                  <a:lnTo>
                    <a:pt x="1272" y="846"/>
                  </a:lnTo>
                  <a:cubicBezTo>
                    <a:pt x="1411" y="800"/>
                    <a:pt x="1532" y="698"/>
                    <a:pt x="1662" y="642"/>
                  </a:cubicBezTo>
                  <a:cubicBezTo>
                    <a:pt x="1718" y="614"/>
                    <a:pt x="1783" y="596"/>
                    <a:pt x="1848" y="586"/>
                  </a:cubicBezTo>
                  <a:cubicBezTo>
                    <a:pt x="1903" y="586"/>
                    <a:pt x="1968" y="596"/>
                    <a:pt x="2015" y="633"/>
                  </a:cubicBezTo>
                  <a:cubicBezTo>
                    <a:pt x="2061" y="670"/>
                    <a:pt x="2098" y="726"/>
                    <a:pt x="2098" y="781"/>
                  </a:cubicBezTo>
                  <a:cubicBezTo>
                    <a:pt x="2108" y="837"/>
                    <a:pt x="2098" y="911"/>
                    <a:pt x="2061" y="967"/>
                  </a:cubicBezTo>
                  <a:cubicBezTo>
                    <a:pt x="2006" y="1088"/>
                    <a:pt x="1903" y="1181"/>
                    <a:pt x="1783" y="1255"/>
                  </a:cubicBezTo>
                  <a:lnTo>
                    <a:pt x="1680" y="1339"/>
                  </a:lnTo>
                  <a:lnTo>
                    <a:pt x="1810" y="1330"/>
                  </a:lnTo>
                  <a:cubicBezTo>
                    <a:pt x="1843" y="1325"/>
                    <a:pt x="1880" y="1323"/>
                    <a:pt x="1918" y="1323"/>
                  </a:cubicBezTo>
                  <a:cubicBezTo>
                    <a:pt x="1957" y="1323"/>
                    <a:pt x="1996" y="1325"/>
                    <a:pt x="2033" y="1330"/>
                  </a:cubicBezTo>
                  <a:cubicBezTo>
                    <a:pt x="2098" y="1330"/>
                    <a:pt x="2173" y="1348"/>
                    <a:pt x="2229" y="1385"/>
                  </a:cubicBezTo>
                  <a:cubicBezTo>
                    <a:pt x="2284" y="1422"/>
                    <a:pt x="2331" y="1478"/>
                    <a:pt x="2340" y="1552"/>
                  </a:cubicBezTo>
                  <a:cubicBezTo>
                    <a:pt x="2359" y="1618"/>
                    <a:pt x="2359" y="1692"/>
                    <a:pt x="2331" y="1757"/>
                  </a:cubicBezTo>
                  <a:cubicBezTo>
                    <a:pt x="2312" y="1831"/>
                    <a:pt x="2275" y="1887"/>
                    <a:pt x="2219" y="1933"/>
                  </a:cubicBezTo>
                  <a:cubicBezTo>
                    <a:pt x="2173" y="1980"/>
                    <a:pt x="2098" y="2026"/>
                    <a:pt x="2043" y="2063"/>
                  </a:cubicBezTo>
                  <a:cubicBezTo>
                    <a:pt x="1968" y="2091"/>
                    <a:pt x="1903" y="2119"/>
                    <a:pt x="1829" y="2156"/>
                  </a:cubicBezTo>
                  <a:cubicBezTo>
                    <a:pt x="1764" y="2175"/>
                    <a:pt x="1690" y="2203"/>
                    <a:pt x="1615" y="2212"/>
                  </a:cubicBezTo>
                  <a:cubicBezTo>
                    <a:pt x="1436" y="2251"/>
                    <a:pt x="1253" y="2267"/>
                    <a:pt x="1068" y="2267"/>
                  </a:cubicBezTo>
                  <a:cubicBezTo>
                    <a:pt x="947" y="2267"/>
                    <a:pt x="826" y="2260"/>
                    <a:pt x="705" y="2249"/>
                  </a:cubicBezTo>
                  <a:cubicBezTo>
                    <a:pt x="586" y="2227"/>
                    <a:pt x="467" y="2211"/>
                    <a:pt x="353" y="2181"/>
                  </a:cubicBezTo>
                  <a:lnTo>
                    <a:pt x="353" y="2181"/>
                  </a:lnTo>
                  <a:cubicBezTo>
                    <a:pt x="471" y="2214"/>
                    <a:pt x="585" y="2236"/>
                    <a:pt x="705" y="2259"/>
                  </a:cubicBezTo>
                  <a:cubicBezTo>
                    <a:pt x="851" y="2281"/>
                    <a:pt x="995" y="2292"/>
                    <a:pt x="1139" y="2292"/>
                  </a:cubicBezTo>
                  <a:cubicBezTo>
                    <a:pt x="1297" y="2292"/>
                    <a:pt x="1455" y="2278"/>
                    <a:pt x="1615" y="2249"/>
                  </a:cubicBezTo>
                  <a:cubicBezTo>
                    <a:pt x="1680" y="2231"/>
                    <a:pt x="1764" y="2212"/>
                    <a:pt x="1829" y="2184"/>
                  </a:cubicBezTo>
                  <a:cubicBezTo>
                    <a:pt x="1903" y="2166"/>
                    <a:pt x="1968" y="2138"/>
                    <a:pt x="2043" y="2110"/>
                  </a:cubicBezTo>
                  <a:cubicBezTo>
                    <a:pt x="2136" y="2054"/>
                    <a:pt x="2210" y="2008"/>
                    <a:pt x="2266" y="1961"/>
                  </a:cubicBezTo>
                  <a:cubicBezTo>
                    <a:pt x="2321" y="1896"/>
                    <a:pt x="2368" y="1841"/>
                    <a:pt x="2405" y="1757"/>
                  </a:cubicBezTo>
                  <a:cubicBezTo>
                    <a:pt x="2424" y="1673"/>
                    <a:pt x="2442" y="1599"/>
                    <a:pt x="2424" y="1515"/>
                  </a:cubicBezTo>
                  <a:cubicBezTo>
                    <a:pt x="2405" y="1432"/>
                    <a:pt x="2359" y="1348"/>
                    <a:pt x="2284" y="1320"/>
                  </a:cubicBezTo>
                  <a:cubicBezTo>
                    <a:pt x="2219" y="1274"/>
                    <a:pt x="2136" y="1246"/>
                    <a:pt x="2052" y="1246"/>
                  </a:cubicBezTo>
                  <a:lnTo>
                    <a:pt x="1941" y="1246"/>
                  </a:lnTo>
                  <a:lnTo>
                    <a:pt x="2006" y="1181"/>
                  </a:lnTo>
                  <a:cubicBezTo>
                    <a:pt x="2071" y="1134"/>
                    <a:pt x="2117" y="1069"/>
                    <a:pt x="2145" y="1004"/>
                  </a:cubicBezTo>
                  <a:cubicBezTo>
                    <a:pt x="2182" y="930"/>
                    <a:pt x="2191" y="856"/>
                    <a:pt x="2182" y="772"/>
                  </a:cubicBezTo>
                  <a:cubicBezTo>
                    <a:pt x="2173" y="688"/>
                    <a:pt x="2136" y="605"/>
                    <a:pt x="2071" y="558"/>
                  </a:cubicBezTo>
                  <a:cubicBezTo>
                    <a:pt x="1996" y="512"/>
                    <a:pt x="1913" y="503"/>
                    <a:pt x="1838" y="503"/>
                  </a:cubicBezTo>
                  <a:cubicBezTo>
                    <a:pt x="1755" y="512"/>
                    <a:pt x="1680" y="540"/>
                    <a:pt x="1615" y="577"/>
                  </a:cubicBezTo>
                  <a:cubicBezTo>
                    <a:pt x="1504" y="633"/>
                    <a:pt x="1430" y="688"/>
                    <a:pt x="1337" y="735"/>
                  </a:cubicBezTo>
                  <a:cubicBezTo>
                    <a:pt x="1383" y="642"/>
                    <a:pt x="1411" y="549"/>
                    <a:pt x="1439" y="447"/>
                  </a:cubicBezTo>
                  <a:cubicBezTo>
                    <a:pt x="1448" y="373"/>
                    <a:pt x="1439" y="308"/>
                    <a:pt x="1411" y="233"/>
                  </a:cubicBezTo>
                  <a:cubicBezTo>
                    <a:pt x="1392" y="168"/>
                    <a:pt x="1355" y="112"/>
                    <a:pt x="1299" y="66"/>
                  </a:cubicBezTo>
                  <a:cubicBezTo>
                    <a:pt x="1244" y="19"/>
                    <a:pt x="1169" y="1"/>
                    <a:pt x="110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50"/>
            <p:cNvSpPr/>
            <p:nvPr/>
          </p:nvSpPr>
          <p:spPr>
            <a:xfrm>
              <a:off x="4723750" y="3165950"/>
              <a:ext cx="30900" cy="29050"/>
            </a:xfrm>
            <a:custGeom>
              <a:rect b="b" l="l" r="r" t="t"/>
              <a:pathLst>
                <a:path extrusionOk="0" h="1162" w="1236">
                  <a:moveTo>
                    <a:pt x="1236" y="0"/>
                  </a:moveTo>
                  <a:cubicBezTo>
                    <a:pt x="1143" y="93"/>
                    <a:pt x="1041" y="186"/>
                    <a:pt x="920" y="298"/>
                  </a:cubicBezTo>
                  <a:lnTo>
                    <a:pt x="623" y="595"/>
                  </a:lnTo>
                  <a:lnTo>
                    <a:pt x="316" y="883"/>
                  </a:lnTo>
                  <a:cubicBezTo>
                    <a:pt x="270" y="929"/>
                    <a:pt x="223" y="976"/>
                    <a:pt x="168" y="1022"/>
                  </a:cubicBezTo>
                  <a:cubicBezTo>
                    <a:pt x="112" y="1078"/>
                    <a:pt x="65" y="1115"/>
                    <a:pt x="0" y="1162"/>
                  </a:cubicBezTo>
                  <a:cubicBezTo>
                    <a:pt x="130" y="1087"/>
                    <a:pt x="233" y="994"/>
                    <a:pt x="344" y="901"/>
                  </a:cubicBezTo>
                  <a:cubicBezTo>
                    <a:pt x="446" y="809"/>
                    <a:pt x="548" y="706"/>
                    <a:pt x="660" y="613"/>
                  </a:cubicBezTo>
                  <a:cubicBezTo>
                    <a:pt x="762" y="511"/>
                    <a:pt x="864" y="418"/>
                    <a:pt x="957" y="316"/>
                  </a:cubicBezTo>
                  <a:lnTo>
                    <a:pt x="1236"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50"/>
            <p:cNvSpPr/>
            <p:nvPr/>
          </p:nvSpPr>
          <p:spPr>
            <a:xfrm>
              <a:off x="4725150" y="3178025"/>
              <a:ext cx="42975" cy="18150"/>
            </a:xfrm>
            <a:custGeom>
              <a:rect b="b" l="l" r="r" t="t"/>
              <a:pathLst>
                <a:path extrusionOk="0" h="726" w="1719">
                  <a:moveTo>
                    <a:pt x="1719" y="0"/>
                  </a:moveTo>
                  <a:lnTo>
                    <a:pt x="1719" y="0"/>
                  </a:lnTo>
                  <a:cubicBezTo>
                    <a:pt x="1561" y="47"/>
                    <a:pt x="1422" y="112"/>
                    <a:pt x="1273" y="158"/>
                  </a:cubicBezTo>
                  <a:cubicBezTo>
                    <a:pt x="1134" y="214"/>
                    <a:pt x="985" y="270"/>
                    <a:pt x="846" y="326"/>
                  </a:cubicBezTo>
                  <a:cubicBezTo>
                    <a:pt x="706" y="391"/>
                    <a:pt x="548" y="456"/>
                    <a:pt x="409" y="511"/>
                  </a:cubicBezTo>
                  <a:cubicBezTo>
                    <a:pt x="279" y="586"/>
                    <a:pt x="121" y="641"/>
                    <a:pt x="0" y="725"/>
                  </a:cubicBezTo>
                  <a:cubicBezTo>
                    <a:pt x="65" y="688"/>
                    <a:pt x="139" y="651"/>
                    <a:pt x="204" y="632"/>
                  </a:cubicBezTo>
                  <a:cubicBezTo>
                    <a:pt x="288" y="595"/>
                    <a:pt x="353" y="558"/>
                    <a:pt x="427" y="539"/>
                  </a:cubicBezTo>
                  <a:lnTo>
                    <a:pt x="855" y="363"/>
                  </a:lnTo>
                  <a:lnTo>
                    <a:pt x="1282" y="186"/>
                  </a:lnTo>
                  <a:cubicBezTo>
                    <a:pt x="1422" y="130"/>
                    <a:pt x="1579" y="75"/>
                    <a:pt x="17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50"/>
            <p:cNvSpPr/>
            <p:nvPr/>
          </p:nvSpPr>
          <p:spPr>
            <a:xfrm>
              <a:off x="4736050" y="3178025"/>
              <a:ext cx="9100" cy="8625"/>
            </a:xfrm>
            <a:custGeom>
              <a:rect b="b" l="l" r="r" t="t"/>
              <a:pathLst>
                <a:path extrusionOk="0" h="345" w="364">
                  <a:moveTo>
                    <a:pt x="363" y="0"/>
                  </a:moveTo>
                  <a:cubicBezTo>
                    <a:pt x="289" y="47"/>
                    <a:pt x="233" y="112"/>
                    <a:pt x="168" y="168"/>
                  </a:cubicBezTo>
                  <a:cubicBezTo>
                    <a:pt x="140" y="186"/>
                    <a:pt x="103" y="214"/>
                    <a:pt x="84" y="251"/>
                  </a:cubicBezTo>
                  <a:cubicBezTo>
                    <a:pt x="56" y="279"/>
                    <a:pt x="29" y="307"/>
                    <a:pt x="1" y="344"/>
                  </a:cubicBezTo>
                  <a:lnTo>
                    <a:pt x="103" y="270"/>
                  </a:lnTo>
                  <a:cubicBezTo>
                    <a:pt x="140" y="251"/>
                    <a:pt x="168" y="214"/>
                    <a:pt x="196" y="186"/>
                  </a:cubicBezTo>
                  <a:cubicBezTo>
                    <a:pt x="261" y="130"/>
                    <a:pt x="317" y="75"/>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50"/>
            <p:cNvSpPr/>
            <p:nvPr/>
          </p:nvSpPr>
          <p:spPr>
            <a:xfrm>
              <a:off x="4744175" y="3175700"/>
              <a:ext cx="4675" cy="5600"/>
            </a:xfrm>
            <a:custGeom>
              <a:rect b="b" l="l" r="r" t="t"/>
              <a:pathLst>
                <a:path extrusionOk="0" h="224" w="187">
                  <a:moveTo>
                    <a:pt x="187" y="0"/>
                  </a:moveTo>
                  <a:cubicBezTo>
                    <a:pt x="150" y="28"/>
                    <a:pt x="122" y="75"/>
                    <a:pt x="94" y="112"/>
                  </a:cubicBezTo>
                  <a:cubicBezTo>
                    <a:pt x="75" y="131"/>
                    <a:pt x="57" y="140"/>
                    <a:pt x="47" y="168"/>
                  </a:cubicBezTo>
                  <a:cubicBezTo>
                    <a:pt x="29" y="186"/>
                    <a:pt x="10" y="196"/>
                    <a:pt x="1" y="223"/>
                  </a:cubicBezTo>
                  <a:cubicBezTo>
                    <a:pt x="38" y="223"/>
                    <a:pt x="47" y="205"/>
                    <a:pt x="75" y="186"/>
                  </a:cubicBezTo>
                  <a:cubicBezTo>
                    <a:pt x="85" y="168"/>
                    <a:pt x="103" y="158"/>
                    <a:pt x="122" y="131"/>
                  </a:cubicBezTo>
                  <a:cubicBezTo>
                    <a:pt x="150" y="93"/>
                    <a:pt x="177" y="47"/>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50"/>
            <p:cNvSpPr/>
            <p:nvPr/>
          </p:nvSpPr>
          <p:spPr>
            <a:xfrm>
              <a:off x="4742800" y="3178475"/>
              <a:ext cx="9075" cy="6300"/>
            </a:xfrm>
            <a:custGeom>
              <a:rect b="b" l="l" r="r" t="t"/>
              <a:pathLst>
                <a:path extrusionOk="0" h="252" w="363">
                  <a:moveTo>
                    <a:pt x="362" y="1"/>
                  </a:moveTo>
                  <a:cubicBezTo>
                    <a:pt x="288" y="20"/>
                    <a:pt x="232" y="66"/>
                    <a:pt x="167" y="112"/>
                  </a:cubicBezTo>
                  <a:cubicBezTo>
                    <a:pt x="112" y="150"/>
                    <a:pt x="56" y="205"/>
                    <a:pt x="0" y="252"/>
                  </a:cubicBezTo>
                  <a:cubicBezTo>
                    <a:pt x="37" y="242"/>
                    <a:pt x="65" y="233"/>
                    <a:pt x="102" y="205"/>
                  </a:cubicBezTo>
                  <a:cubicBezTo>
                    <a:pt x="140" y="196"/>
                    <a:pt x="158" y="168"/>
                    <a:pt x="195" y="150"/>
                  </a:cubicBezTo>
                  <a:cubicBezTo>
                    <a:pt x="251" y="103"/>
                    <a:pt x="307" y="57"/>
                    <a:pt x="3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50"/>
            <p:cNvSpPr/>
            <p:nvPr/>
          </p:nvSpPr>
          <p:spPr>
            <a:xfrm>
              <a:off x="4732800" y="3187075"/>
              <a:ext cx="6525" cy="3275"/>
            </a:xfrm>
            <a:custGeom>
              <a:rect b="b" l="l" r="r" t="t"/>
              <a:pathLst>
                <a:path extrusionOk="0" h="131" w="261">
                  <a:moveTo>
                    <a:pt x="261" y="1"/>
                  </a:moveTo>
                  <a:cubicBezTo>
                    <a:pt x="214" y="1"/>
                    <a:pt x="168" y="29"/>
                    <a:pt x="121" y="47"/>
                  </a:cubicBezTo>
                  <a:cubicBezTo>
                    <a:pt x="75" y="75"/>
                    <a:pt x="38" y="94"/>
                    <a:pt x="1" y="131"/>
                  </a:cubicBezTo>
                  <a:cubicBezTo>
                    <a:pt x="66" y="121"/>
                    <a:pt x="94" y="103"/>
                    <a:pt x="140" y="84"/>
                  </a:cubicBezTo>
                  <a:cubicBezTo>
                    <a:pt x="186" y="56"/>
                    <a:pt x="224" y="38"/>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50"/>
            <p:cNvSpPr/>
            <p:nvPr/>
          </p:nvSpPr>
          <p:spPr>
            <a:xfrm>
              <a:off x="4766250" y="3167575"/>
              <a:ext cx="7000" cy="7675"/>
            </a:xfrm>
            <a:custGeom>
              <a:rect b="b" l="l" r="r" t="t"/>
              <a:pathLst>
                <a:path extrusionOk="0" h="307" w="280">
                  <a:moveTo>
                    <a:pt x="279" y="0"/>
                  </a:moveTo>
                  <a:lnTo>
                    <a:pt x="279" y="0"/>
                  </a:lnTo>
                  <a:cubicBezTo>
                    <a:pt x="224" y="37"/>
                    <a:pt x="177" y="93"/>
                    <a:pt x="140" y="140"/>
                  </a:cubicBezTo>
                  <a:cubicBezTo>
                    <a:pt x="121" y="167"/>
                    <a:pt x="93" y="205"/>
                    <a:pt x="75" y="223"/>
                  </a:cubicBezTo>
                  <a:cubicBezTo>
                    <a:pt x="47" y="251"/>
                    <a:pt x="28" y="279"/>
                    <a:pt x="1" y="307"/>
                  </a:cubicBezTo>
                  <a:cubicBezTo>
                    <a:pt x="38" y="298"/>
                    <a:pt x="75" y="270"/>
                    <a:pt x="93" y="251"/>
                  </a:cubicBezTo>
                  <a:lnTo>
                    <a:pt x="168" y="177"/>
                  </a:lnTo>
                  <a:cubicBezTo>
                    <a:pt x="214" y="121"/>
                    <a:pt x="242" y="75"/>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50"/>
            <p:cNvSpPr/>
            <p:nvPr/>
          </p:nvSpPr>
          <p:spPr>
            <a:xfrm>
              <a:off x="4761825" y="3171750"/>
              <a:ext cx="5375" cy="5125"/>
            </a:xfrm>
            <a:custGeom>
              <a:rect b="b" l="l" r="r" t="t"/>
              <a:pathLst>
                <a:path extrusionOk="0" h="205" w="215">
                  <a:moveTo>
                    <a:pt x="215" y="0"/>
                  </a:moveTo>
                  <a:lnTo>
                    <a:pt x="215" y="0"/>
                  </a:lnTo>
                  <a:cubicBezTo>
                    <a:pt x="178" y="19"/>
                    <a:pt x="140" y="56"/>
                    <a:pt x="94" y="103"/>
                  </a:cubicBezTo>
                  <a:cubicBezTo>
                    <a:pt x="66" y="140"/>
                    <a:pt x="38" y="177"/>
                    <a:pt x="1" y="205"/>
                  </a:cubicBezTo>
                  <a:lnTo>
                    <a:pt x="75" y="177"/>
                  </a:lnTo>
                  <a:cubicBezTo>
                    <a:pt x="94" y="158"/>
                    <a:pt x="122" y="149"/>
                    <a:pt x="131" y="131"/>
                  </a:cubicBezTo>
                  <a:cubicBezTo>
                    <a:pt x="159" y="103"/>
                    <a:pt x="168" y="93"/>
                    <a:pt x="178" y="66"/>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50"/>
            <p:cNvSpPr/>
            <p:nvPr/>
          </p:nvSpPr>
          <p:spPr>
            <a:xfrm>
              <a:off x="4769500" y="3165025"/>
              <a:ext cx="2350" cy="3275"/>
            </a:xfrm>
            <a:custGeom>
              <a:rect b="b" l="l" r="r" t="t"/>
              <a:pathLst>
                <a:path extrusionOk="0" h="131" w="94">
                  <a:moveTo>
                    <a:pt x="94" y="0"/>
                  </a:moveTo>
                  <a:cubicBezTo>
                    <a:pt x="66" y="28"/>
                    <a:pt x="56" y="47"/>
                    <a:pt x="38" y="56"/>
                  </a:cubicBezTo>
                  <a:cubicBezTo>
                    <a:pt x="19" y="74"/>
                    <a:pt x="19" y="84"/>
                    <a:pt x="10" y="93"/>
                  </a:cubicBezTo>
                  <a:cubicBezTo>
                    <a:pt x="10" y="102"/>
                    <a:pt x="1" y="112"/>
                    <a:pt x="1" y="130"/>
                  </a:cubicBezTo>
                  <a:cubicBezTo>
                    <a:pt x="38" y="130"/>
                    <a:pt x="56" y="102"/>
                    <a:pt x="66" y="84"/>
                  </a:cubicBezTo>
                  <a:cubicBezTo>
                    <a:pt x="84" y="74"/>
                    <a:pt x="94" y="56"/>
                    <a:pt x="94" y="47"/>
                  </a:cubicBezTo>
                  <a:lnTo>
                    <a:pt x="94"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50"/>
            <p:cNvSpPr/>
            <p:nvPr/>
          </p:nvSpPr>
          <p:spPr>
            <a:xfrm>
              <a:off x="4774375" y="3185925"/>
              <a:ext cx="5825" cy="7675"/>
            </a:xfrm>
            <a:custGeom>
              <a:rect b="b" l="l" r="r" t="t"/>
              <a:pathLst>
                <a:path extrusionOk="0" h="307" w="233">
                  <a:moveTo>
                    <a:pt x="214" y="0"/>
                  </a:moveTo>
                  <a:cubicBezTo>
                    <a:pt x="214" y="75"/>
                    <a:pt x="187" y="130"/>
                    <a:pt x="140" y="167"/>
                  </a:cubicBezTo>
                  <a:lnTo>
                    <a:pt x="66" y="233"/>
                  </a:lnTo>
                  <a:lnTo>
                    <a:pt x="38" y="270"/>
                  </a:lnTo>
                  <a:lnTo>
                    <a:pt x="1" y="307"/>
                  </a:lnTo>
                  <a:cubicBezTo>
                    <a:pt x="10" y="307"/>
                    <a:pt x="38" y="288"/>
                    <a:pt x="47" y="288"/>
                  </a:cubicBezTo>
                  <a:cubicBezTo>
                    <a:pt x="56" y="279"/>
                    <a:pt x="84" y="279"/>
                    <a:pt x="94" y="270"/>
                  </a:cubicBezTo>
                  <a:cubicBezTo>
                    <a:pt x="131" y="242"/>
                    <a:pt x="149" y="223"/>
                    <a:pt x="177" y="195"/>
                  </a:cubicBezTo>
                  <a:cubicBezTo>
                    <a:pt x="196" y="177"/>
                    <a:pt x="224" y="140"/>
                    <a:pt x="224" y="102"/>
                  </a:cubicBezTo>
                  <a:cubicBezTo>
                    <a:pt x="233" y="75"/>
                    <a:pt x="233" y="37"/>
                    <a:pt x="2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50"/>
            <p:cNvSpPr/>
            <p:nvPr/>
          </p:nvSpPr>
          <p:spPr>
            <a:xfrm>
              <a:off x="4768350" y="3190575"/>
              <a:ext cx="8150" cy="4200"/>
            </a:xfrm>
            <a:custGeom>
              <a:rect b="b" l="l" r="r" t="t"/>
              <a:pathLst>
                <a:path extrusionOk="0" h="168" w="326">
                  <a:moveTo>
                    <a:pt x="325" y="0"/>
                  </a:moveTo>
                  <a:cubicBezTo>
                    <a:pt x="288" y="9"/>
                    <a:pt x="270" y="28"/>
                    <a:pt x="242" y="28"/>
                  </a:cubicBezTo>
                  <a:cubicBezTo>
                    <a:pt x="223" y="37"/>
                    <a:pt x="186" y="56"/>
                    <a:pt x="158" y="74"/>
                  </a:cubicBezTo>
                  <a:lnTo>
                    <a:pt x="84" y="121"/>
                  </a:lnTo>
                  <a:cubicBezTo>
                    <a:pt x="56" y="139"/>
                    <a:pt x="37" y="149"/>
                    <a:pt x="0" y="167"/>
                  </a:cubicBezTo>
                  <a:cubicBezTo>
                    <a:pt x="37" y="167"/>
                    <a:pt x="56" y="167"/>
                    <a:pt x="93" y="149"/>
                  </a:cubicBezTo>
                  <a:cubicBezTo>
                    <a:pt x="112" y="139"/>
                    <a:pt x="149" y="130"/>
                    <a:pt x="177" y="121"/>
                  </a:cubicBezTo>
                  <a:cubicBezTo>
                    <a:pt x="232" y="84"/>
                    <a:pt x="279" y="47"/>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50"/>
            <p:cNvSpPr/>
            <p:nvPr/>
          </p:nvSpPr>
          <p:spPr>
            <a:xfrm>
              <a:off x="4764625" y="3196150"/>
              <a:ext cx="7700" cy="2325"/>
            </a:xfrm>
            <a:custGeom>
              <a:rect b="b" l="l" r="r" t="t"/>
              <a:pathLst>
                <a:path extrusionOk="0" h="93" w="308">
                  <a:moveTo>
                    <a:pt x="307" y="0"/>
                  </a:moveTo>
                  <a:cubicBezTo>
                    <a:pt x="251" y="0"/>
                    <a:pt x="196" y="19"/>
                    <a:pt x="158" y="28"/>
                  </a:cubicBezTo>
                  <a:cubicBezTo>
                    <a:pt x="103" y="46"/>
                    <a:pt x="56" y="65"/>
                    <a:pt x="0" y="74"/>
                  </a:cubicBezTo>
                  <a:cubicBezTo>
                    <a:pt x="19" y="93"/>
                    <a:pt x="56" y="93"/>
                    <a:pt x="75" y="93"/>
                  </a:cubicBezTo>
                  <a:cubicBezTo>
                    <a:pt x="103" y="93"/>
                    <a:pt x="140" y="93"/>
                    <a:pt x="158" y="74"/>
                  </a:cubicBezTo>
                  <a:cubicBezTo>
                    <a:pt x="196" y="65"/>
                    <a:pt x="214" y="56"/>
                    <a:pt x="242" y="46"/>
                  </a:cubicBezTo>
                  <a:cubicBezTo>
                    <a:pt x="261" y="28"/>
                    <a:pt x="289" y="19"/>
                    <a:pt x="30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50"/>
            <p:cNvSpPr/>
            <p:nvPr/>
          </p:nvSpPr>
          <p:spPr>
            <a:xfrm>
              <a:off x="4770425" y="3189175"/>
              <a:ext cx="4900" cy="2800"/>
            </a:xfrm>
            <a:custGeom>
              <a:rect b="b" l="l" r="r" t="t"/>
              <a:pathLst>
                <a:path extrusionOk="0" h="112" w="196">
                  <a:moveTo>
                    <a:pt x="196" y="0"/>
                  </a:moveTo>
                  <a:lnTo>
                    <a:pt x="196" y="0"/>
                  </a:lnTo>
                  <a:cubicBezTo>
                    <a:pt x="159" y="10"/>
                    <a:pt x="122" y="37"/>
                    <a:pt x="94" y="47"/>
                  </a:cubicBezTo>
                  <a:cubicBezTo>
                    <a:pt x="57" y="65"/>
                    <a:pt x="29" y="93"/>
                    <a:pt x="1" y="112"/>
                  </a:cubicBezTo>
                  <a:cubicBezTo>
                    <a:pt x="47" y="112"/>
                    <a:pt x="75" y="103"/>
                    <a:pt x="112" y="75"/>
                  </a:cubicBezTo>
                  <a:cubicBezTo>
                    <a:pt x="122" y="65"/>
                    <a:pt x="149" y="56"/>
                    <a:pt x="159" y="47"/>
                  </a:cubicBezTo>
                  <a:cubicBezTo>
                    <a:pt x="168" y="37"/>
                    <a:pt x="187" y="19"/>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50"/>
            <p:cNvSpPr/>
            <p:nvPr/>
          </p:nvSpPr>
          <p:spPr>
            <a:xfrm>
              <a:off x="4729075" y="3196600"/>
              <a:ext cx="8175" cy="2550"/>
            </a:xfrm>
            <a:custGeom>
              <a:rect b="b" l="l" r="r" t="t"/>
              <a:pathLst>
                <a:path extrusionOk="0" h="102" w="327">
                  <a:moveTo>
                    <a:pt x="1" y="1"/>
                  </a:moveTo>
                  <a:cubicBezTo>
                    <a:pt x="29" y="28"/>
                    <a:pt x="47" y="47"/>
                    <a:pt x="75" y="47"/>
                  </a:cubicBezTo>
                  <a:cubicBezTo>
                    <a:pt x="94" y="56"/>
                    <a:pt x="131" y="75"/>
                    <a:pt x="150" y="84"/>
                  </a:cubicBezTo>
                  <a:cubicBezTo>
                    <a:pt x="195" y="91"/>
                    <a:pt x="235" y="101"/>
                    <a:pt x="274" y="101"/>
                  </a:cubicBezTo>
                  <a:cubicBezTo>
                    <a:pt x="292" y="101"/>
                    <a:pt x="309" y="99"/>
                    <a:pt x="326" y="94"/>
                  </a:cubicBezTo>
                  <a:cubicBezTo>
                    <a:pt x="270" y="84"/>
                    <a:pt x="224" y="75"/>
                    <a:pt x="168" y="47"/>
                  </a:cubicBezTo>
                  <a:cubicBezTo>
                    <a:pt x="122" y="38"/>
                    <a:pt x="57"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50"/>
            <p:cNvSpPr/>
            <p:nvPr/>
          </p:nvSpPr>
          <p:spPr>
            <a:xfrm>
              <a:off x="4732575" y="3196150"/>
              <a:ext cx="6300" cy="1500"/>
            </a:xfrm>
            <a:custGeom>
              <a:rect b="b" l="l" r="r" t="t"/>
              <a:pathLst>
                <a:path extrusionOk="0" h="60" w="252">
                  <a:moveTo>
                    <a:pt x="0" y="0"/>
                  </a:moveTo>
                  <a:lnTo>
                    <a:pt x="0" y="0"/>
                  </a:lnTo>
                  <a:cubicBezTo>
                    <a:pt x="10" y="9"/>
                    <a:pt x="38" y="19"/>
                    <a:pt x="47" y="37"/>
                  </a:cubicBezTo>
                  <a:cubicBezTo>
                    <a:pt x="65" y="46"/>
                    <a:pt x="93" y="56"/>
                    <a:pt x="112" y="56"/>
                  </a:cubicBezTo>
                  <a:cubicBezTo>
                    <a:pt x="128" y="58"/>
                    <a:pt x="143" y="60"/>
                    <a:pt x="157" y="60"/>
                  </a:cubicBezTo>
                  <a:cubicBezTo>
                    <a:pt x="190" y="60"/>
                    <a:pt x="218" y="53"/>
                    <a:pt x="251" y="46"/>
                  </a:cubicBezTo>
                  <a:cubicBezTo>
                    <a:pt x="233" y="46"/>
                    <a:pt x="214" y="37"/>
                    <a:pt x="186" y="37"/>
                  </a:cubicBezTo>
                  <a:cubicBezTo>
                    <a:pt x="177" y="37"/>
                    <a:pt x="149" y="19"/>
                    <a:pt x="130" y="19"/>
                  </a:cubicBezTo>
                  <a:cubicBezTo>
                    <a:pt x="84" y="9"/>
                    <a:pt x="47" y="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50"/>
            <p:cNvSpPr/>
            <p:nvPr/>
          </p:nvSpPr>
          <p:spPr>
            <a:xfrm>
              <a:off x="4735600" y="3192425"/>
              <a:ext cx="6050" cy="2075"/>
            </a:xfrm>
            <a:custGeom>
              <a:rect b="b" l="l" r="r" t="t"/>
              <a:pathLst>
                <a:path extrusionOk="0" h="83" w="242">
                  <a:moveTo>
                    <a:pt x="242" y="0"/>
                  </a:moveTo>
                  <a:cubicBezTo>
                    <a:pt x="195" y="0"/>
                    <a:pt x="158" y="10"/>
                    <a:pt x="112" y="19"/>
                  </a:cubicBezTo>
                  <a:cubicBezTo>
                    <a:pt x="74" y="28"/>
                    <a:pt x="28" y="56"/>
                    <a:pt x="0" y="75"/>
                  </a:cubicBezTo>
                  <a:cubicBezTo>
                    <a:pt x="14" y="80"/>
                    <a:pt x="27" y="82"/>
                    <a:pt x="40" y="82"/>
                  </a:cubicBezTo>
                  <a:cubicBezTo>
                    <a:pt x="72" y="82"/>
                    <a:pt x="101" y="69"/>
                    <a:pt x="121" y="56"/>
                  </a:cubicBezTo>
                  <a:cubicBezTo>
                    <a:pt x="149" y="56"/>
                    <a:pt x="158" y="47"/>
                    <a:pt x="186" y="28"/>
                  </a:cubicBezTo>
                  <a:cubicBezTo>
                    <a:pt x="205" y="19"/>
                    <a:pt x="232" y="10"/>
                    <a:pt x="2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50"/>
            <p:cNvSpPr/>
            <p:nvPr/>
          </p:nvSpPr>
          <p:spPr>
            <a:xfrm>
              <a:off x="4739300" y="3195200"/>
              <a:ext cx="5850" cy="975"/>
            </a:xfrm>
            <a:custGeom>
              <a:rect b="b" l="l" r="r" t="t"/>
              <a:pathLst>
                <a:path extrusionOk="0" h="39" w="234">
                  <a:moveTo>
                    <a:pt x="112" y="1"/>
                  </a:moveTo>
                  <a:cubicBezTo>
                    <a:pt x="66" y="1"/>
                    <a:pt x="38" y="1"/>
                    <a:pt x="1" y="29"/>
                  </a:cubicBezTo>
                  <a:cubicBezTo>
                    <a:pt x="38" y="38"/>
                    <a:pt x="66" y="38"/>
                    <a:pt x="112" y="38"/>
                  </a:cubicBezTo>
                  <a:cubicBezTo>
                    <a:pt x="159" y="38"/>
                    <a:pt x="196" y="38"/>
                    <a:pt x="233" y="10"/>
                  </a:cubicBezTo>
                  <a:cubicBezTo>
                    <a:pt x="196" y="1"/>
                    <a:pt x="149" y="1"/>
                    <a:pt x="1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50"/>
            <p:cNvSpPr/>
            <p:nvPr/>
          </p:nvSpPr>
          <p:spPr>
            <a:xfrm>
              <a:off x="4740225" y="3198925"/>
              <a:ext cx="7475" cy="950"/>
            </a:xfrm>
            <a:custGeom>
              <a:rect b="b" l="l" r="r" t="t"/>
              <a:pathLst>
                <a:path extrusionOk="0" h="38" w="299">
                  <a:moveTo>
                    <a:pt x="150" y="1"/>
                  </a:moveTo>
                  <a:cubicBezTo>
                    <a:pt x="103" y="1"/>
                    <a:pt x="47" y="1"/>
                    <a:pt x="1" y="28"/>
                  </a:cubicBezTo>
                  <a:cubicBezTo>
                    <a:pt x="57" y="38"/>
                    <a:pt x="103" y="38"/>
                    <a:pt x="150" y="38"/>
                  </a:cubicBezTo>
                  <a:cubicBezTo>
                    <a:pt x="196" y="38"/>
                    <a:pt x="252" y="38"/>
                    <a:pt x="298" y="19"/>
                  </a:cubicBezTo>
                  <a:cubicBezTo>
                    <a:pt x="252" y="1"/>
                    <a:pt x="196" y="1"/>
                    <a:pt x="15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50"/>
            <p:cNvSpPr/>
            <p:nvPr/>
          </p:nvSpPr>
          <p:spPr>
            <a:xfrm>
              <a:off x="4742100" y="3148525"/>
              <a:ext cx="8625" cy="4900"/>
            </a:xfrm>
            <a:custGeom>
              <a:rect b="b" l="l" r="r" t="t"/>
              <a:pathLst>
                <a:path extrusionOk="0" h="196" w="345">
                  <a:moveTo>
                    <a:pt x="344" y="0"/>
                  </a:moveTo>
                  <a:cubicBezTo>
                    <a:pt x="307" y="0"/>
                    <a:pt x="270" y="0"/>
                    <a:pt x="233" y="19"/>
                  </a:cubicBezTo>
                  <a:cubicBezTo>
                    <a:pt x="205" y="19"/>
                    <a:pt x="177" y="47"/>
                    <a:pt x="140" y="56"/>
                  </a:cubicBezTo>
                  <a:cubicBezTo>
                    <a:pt x="84" y="93"/>
                    <a:pt x="28" y="140"/>
                    <a:pt x="0" y="196"/>
                  </a:cubicBezTo>
                  <a:cubicBezTo>
                    <a:pt x="37" y="168"/>
                    <a:pt x="65" y="158"/>
                    <a:pt x="84" y="140"/>
                  </a:cubicBezTo>
                  <a:cubicBezTo>
                    <a:pt x="112" y="121"/>
                    <a:pt x="140" y="103"/>
                    <a:pt x="168" y="93"/>
                  </a:cubicBezTo>
                  <a:cubicBezTo>
                    <a:pt x="223" y="56"/>
                    <a:pt x="279" y="38"/>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50"/>
            <p:cNvSpPr/>
            <p:nvPr/>
          </p:nvSpPr>
          <p:spPr>
            <a:xfrm>
              <a:off x="4741850" y="3151300"/>
              <a:ext cx="6075" cy="5375"/>
            </a:xfrm>
            <a:custGeom>
              <a:rect b="b" l="l" r="r" t="t"/>
              <a:pathLst>
                <a:path extrusionOk="0" h="215" w="243">
                  <a:moveTo>
                    <a:pt x="243" y="1"/>
                  </a:moveTo>
                  <a:cubicBezTo>
                    <a:pt x="215" y="1"/>
                    <a:pt x="187" y="19"/>
                    <a:pt x="168" y="29"/>
                  </a:cubicBezTo>
                  <a:cubicBezTo>
                    <a:pt x="140" y="38"/>
                    <a:pt x="122" y="57"/>
                    <a:pt x="94" y="75"/>
                  </a:cubicBezTo>
                  <a:cubicBezTo>
                    <a:pt x="57" y="112"/>
                    <a:pt x="10" y="159"/>
                    <a:pt x="1" y="215"/>
                  </a:cubicBezTo>
                  <a:lnTo>
                    <a:pt x="57" y="159"/>
                  </a:lnTo>
                  <a:cubicBezTo>
                    <a:pt x="75" y="140"/>
                    <a:pt x="94" y="122"/>
                    <a:pt x="122" y="112"/>
                  </a:cubicBezTo>
                  <a:cubicBezTo>
                    <a:pt x="168" y="75"/>
                    <a:pt x="196" y="38"/>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50"/>
            <p:cNvSpPr/>
            <p:nvPr/>
          </p:nvSpPr>
          <p:spPr>
            <a:xfrm>
              <a:off x="4740225" y="3155725"/>
              <a:ext cx="5375" cy="6525"/>
            </a:xfrm>
            <a:custGeom>
              <a:rect b="b" l="l" r="r" t="t"/>
              <a:pathLst>
                <a:path extrusionOk="0" h="261" w="215">
                  <a:moveTo>
                    <a:pt x="215" y="0"/>
                  </a:moveTo>
                  <a:lnTo>
                    <a:pt x="215" y="0"/>
                  </a:lnTo>
                  <a:cubicBezTo>
                    <a:pt x="159" y="28"/>
                    <a:pt x="112" y="56"/>
                    <a:pt x="94" y="103"/>
                  </a:cubicBezTo>
                  <a:cubicBezTo>
                    <a:pt x="66" y="130"/>
                    <a:pt x="38" y="149"/>
                    <a:pt x="29" y="177"/>
                  </a:cubicBezTo>
                  <a:cubicBezTo>
                    <a:pt x="20" y="196"/>
                    <a:pt x="10" y="223"/>
                    <a:pt x="1" y="261"/>
                  </a:cubicBezTo>
                  <a:lnTo>
                    <a:pt x="57" y="196"/>
                  </a:lnTo>
                  <a:cubicBezTo>
                    <a:pt x="75" y="186"/>
                    <a:pt x="94" y="168"/>
                    <a:pt x="112" y="140"/>
                  </a:cubicBezTo>
                  <a:lnTo>
                    <a:pt x="21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50"/>
            <p:cNvSpPr/>
            <p:nvPr/>
          </p:nvSpPr>
          <p:spPr>
            <a:xfrm>
              <a:off x="4734200" y="3158275"/>
              <a:ext cx="4425" cy="7700"/>
            </a:xfrm>
            <a:custGeom>
              <a:rect b="b" l="l" r="r" t="t"/>
              <a:pathLst>
                <a:path extrusionOk="0" h="308" w="177">
                  <a:moveTo>
                    <a:pt x="177" y="1"/>
                  </a:moveTo>
                  <a:lnTo>
                    <a:pt x="177" y="1"/>
                  </a:lnTo>
                  <a:cubicBezTo>
                    <a:pt x="130" y="47"/>
                    <a:pt x="103" y="94"/>
                    <a:pt x="75" y="131"/>
                  </a:cubicBezTo>
                  <a:cubicBezTo>
                    <a:pt x="47" y="159"/>
                    <a:pt x="38" y="186"/>
                    <a:pt x="28" y="214"/>
                  </a:cubicBezTo>
                  <a:cubicBezTo>
                    <a:pt x="19" y="251"/>
                    <a:pt x="0" y="270"/>
                    <a:pt x="0" y="307"/>
                  </a:cubicBezTo>
                  <a:lnTo>
                    <a:pt x="47" y="233"/>
                  </a:lnTo>
                  <a:cubicBezTo>
                    <a:pt x="65" y="214"/>
                    <a:pt x="84" y="186"/>
                    <a:pt x="103" y="168"/>
                  </a:cubicBezTo>
                  <a:cubicBezTo>
                    <a:pt x="130" y="112"/>
                    <a:pt x="158" y="66"/>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50"/>
            <p:cNvSpPr/>
            <p:nvPr/>
          </p:nvSpPr>
          <p:spPr>
            <a:xfrm>
              <a:off x="4731650" y="3165700"/>
              <a:ext cx="5600" cy="7225"/>
            </a:xfrm>
            <a:custGeom>
              <a:rect b="b" l="l" r="r" t="t"/>
              <a:pathLst>
                <a:path extrusionOk="0" h="289" w="224">
                  <a:moveTo>
                    <a:pt x="223" y="1"/>
                  </a:moveTo>
                  <a:lnTo>
                    <a:pt x="223" y="1"/>
                  </a:lnTo>
                  <a:cubicBezTo>
                    <a:pt x="177" y="29"/>
                    <a:pt x="130" y="66"/>
                    <a:pt x="84" y="112"/>
                  </a:cubicBezTo>
                  <a:cubicBezTo>
                    <a:pt x="56" y="140"/>
                    <a:pt x="37" y="168"/>
                    <a:pt x="28" y="196"/>
                  </a:cubicBezTo>
                  <a:cubicBezTo>
                    <a:pt x="9" y="233"/>
                    <a:pt x="0" y="252"/>
                    <a:pt x="0" y="289"/>
                  </a:cubicBezTo>
                  <a:cubicBezTo>
                    <a:pt x="28" y="261"/>
                    <a:pt x="37" y="242"/>
                    <a:pt x="56" y="215"/>
                  </a:cubicBezTo>
                  <a:lnTo>
                    <a:pt x="121" y="150"/>
                  </a:lnTo>
                  <a:cubicBezTo>
                    <a:pt x="158" y="103"/>
                    <a:pt x="186" y="57"/>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50"/>
            <p:cNvSpPr/>
            <p:nvPr/>
          </p:nvSpPr>
          <p:spPr>
            <a:xfrm>
              <a:off x="4755575" y="3168725"/>
              <a:ext cx="3275" cy="2825"/>
            </a:xfrm>
            <a:custGeom>
              <a:rect b="b" l="l" r="r" t="t"/>
              <a:pathLst>
                <a:path extrusionOk="0" h="113" w="131">
                  <a:moveTo>
                    <a:pt x="130" y="1"/>
                  </a:moveTo>
                  <a:cubicBezTo>
                    <a:pt x="102" y="1"/>
                    <a:pt x="84" y="19"/>
                    <a:pt x="47" y="38"/>
                  </a:cubicBezTo>
                  <a:cubicBezTo>
                    <a:pt x="28" y="66"/>
                    <a:pt x="9" y="75"/>
                    <a:pt x="0" y="112"/>
                  </a:cubicBezTo>
                  <a:cubicBezTo>
                    <a:pt x="28" y="112"/>
                    <a:pt x="56" y="84"/>
                    <a:pt x="84" y="75"/>
                  </a:cubicBezTo>
                  <a:cubicBezTo>
                    <a:pt x="93" y="47"/>
                    <a:pt x="112" y="29"/>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50"/>
            <p:cNvSpPr/>
            <p:nvPr/>
          </p:nvSpPr>
          <p:spPr>
            <a:xfrm>
              <a:off x="4759275" y="3168025"/>
              <a:ext cx="3050" cy="2600"/>
            </a:xfrm>
            <a:custGeom>
              <a:rect b="b" l="l" r="r" t="t"/>
              <a:pathLst>
                <a:path extrusionOk="0" h="104" w="122">
                  <a:moveTo>
                    <a:pt x="122" y="1"/>
                  </a:moveTo>
                  <a:lnTo>
                    <a:pt x="47" y="29"/>
                  </a:lnTo>
                  <a:cubicBezTo>
                    <a:pt x="29" y="57"/>
                    <a:pt x="10" y="66"/>
                    <a:pt x="1" y="103"/>
                  </a:cubicBezTo>
                  <a:cubicBezTo>
                    <a:pt x="29" y="103"/>
                    <a:pt x="47" y="75"/>
                    <a:pt x="75" y="66"/>
                  </a:cubicBezTo>
                  <a:cubicBezTo>
                    <a:pt x="84" y="47"/>
                    <a:pt x="103" y="29"/>
                    <a:pt x="1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50"/>
            <p:cNvSpPr/>
            <p:nvPr/>
          </p:nvSpPr>
          <p:spPr>
            <a:xfrm>
              <a:off x="4727700" y="3176175"/>
              <a:ext cx="2575" cy="5350"/>
            </a:xfrm>
            <a:custGeom>
              <a:rect b="b" l="l" r="r" t="t"/>
              <a:pathLst>
                <a:path extrusionOk="0" h="214" w="103">
                  <a:moveTo>
                    <a:pt x="102" y="0"/>
                  </a:moveTo>
                  <a:cubicBezTo>
                    <a:pt x="65" y="19"/>
                    <a:pt x="47" y="56"/>
                    <a:pt x="37" y="102"/>
                  </a:cubicBezTo>
                  <a:cubicBezTo>
                    <a:pt x="19" y="121"/>
                    <a:pt x="10" y="130"/>
                    <a:pt x="10" y="158"/>
                  </a:cubicBezTo>
                  <a:cubicBezTo>
                    <a:pt x="0" y="167"/>
                    <a:pt x="0" y="195"/>
                    <a:pt x="0" y="214"/>
                  </a:cubicBezTo>
                  <a:cubicBezTo>
                    <a:pt x="37" y="186"/>
                    <a:pt x="47" y="149"/>
                    <a:pt x="65" y="112"/>
                  </a:cubicBezTo>
                  <a:cubicBezTo>
                    <a:pt x="84" y="74"/>
                    <a:pt x="93" y="46"/>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50"/>
            <p:cNvSpPr/>
            <p:nvPr/>
          </p:nvSpPr>
          <p:spPr>
            <a:xfrm>
              <a:off x="4795975" y="3151200"/>
              <a:ext cx="58575" cy="60950"/>
            </a:xfrm>
            <a:custGeom>
              <a:rect b="b" l="l" r="r" t="t"/>
              <a:pathLst>
                <a:path extrusionOk="0" h="2438" w="2343">
                  <a:moveTo>
                    <a:pt x="1153" y="0"/>
                  </a:moveTo>
                  <a:cubicBezTo>
                    <a:pt x="1138" y="0"/>
                    <a:pt x="1122" y="2"/>
                    <a:pt x="1106" y="5"/>
                  </a:cubicBezTo>
                  <a:cubicBezTo>
                    <a:pt x="967" y="42"/>
                    <a:pt x="893" y="191"/>
                    <a:pt x="865" y="330"/>
                  </a:cubicBezTo>
                  <a:cubicBezTo>
                    <a:pt x="846" y="469"/>
                    <a:pt x="856" y="627"/>
                    <a:pt x="809" y="767"/>
                  </a:cubicBezTo>
                  <a:cubicBezTo>
                    <a:pt x="735" y="637"/>
                    <a:pt x="679" y="507"/>
                    <a:pt x="577" y="414"/>
                  </a:cubicBezTo>
                  <a:cubicBezTo>
                    <a:pt x="510" y="353"/>
                    <a:pt x="419" y="312"/>
                    <a:pt x="330" y="312"/>
                  </a:cubicBezTo>
                  <a:cubicBezTo>
                    <a:pt x="283" y="312"/>
                    <a:pt x="237" y="323"/>
                    <a:pt x="196" y="349"/>
                  </a:cubicBezTo>
                  <a:cubicBezTo>
                    <a:pt x="1" y="451"/>
                    <a:pt x="10" y="739"/>
                    <a:pt x="66" y="953"/>
                  </a:cubicBezTo>
                  <a:cubicBezTo>
                    <a:pt x="233" y="1473"/>
                    <a:pt x="521" y="1975"/>
                    <a:pt x="902" y="2365"/>
                  </a:cubicBezTo>
                  <a:cubicBezTo>
                    <a:pt x="948" y="2417"/>
                    <a:pt x="1005" y="2437"/>
                    <a:pt x="1065" y="2437"/>
                  </a:cubicBezTo>
                  <a:cubicBezTo>
                    <a:pt x="1175" y="2437"/>
                    <a:pt x="1294" y="2369"/>
                    <a:pt x="1367" y="2309"/>
                  </a:cubicBezTo>
                  <a:cubicBezTo>
                    <a:pt x="1785" y="1975"/>
                    <a:pt x="2128" y="1529"/>
                    <a:pt x="2277" y="1018"/>
                  </a:cubicBezTo>
                  <a:cubicBezTo>
                    <a:pt x="2323" y="860"/>
                    <a:pt x="2342" y="692"/>
                    <a:pt x="2296" y="534"/>
                  </a:cubicBezTo>
                  <a:cubicBezTo>
                    <a:pt x="2243" y="378"/>
                    <a:pt x="2110" y="254"/>
                    <a:pt x="1956" y="254"/>
                  </a:cubicBezTo>
                  <a:cubicBezTo>
                    <a:pt x="1945" y="254"/>
                    <a:pt x="1935" y="255"/>
                    <a:pt x="1924" y="256"/>
                  </a:cubicBezTo>
                  <a:cubicBezTo>
                    <a:pt x="1738" y="274"/>
                    <a:pt x="1617" y="451"/>
                    <a:pt x="1524" y="600"/>
                  </a:cubicBezTo>
                  <a:cubicBezTo>
                    <a:pt x="1515" y="460"/>
                    <a:pt x="1506" y="321"/>
                    <a:pt x="1450" y="191"/>
                  </a:cubicBezTo>
                  <a:cubicBezTo>
                    <a:pt x="1384" y="92"/>
                    <a:pt x="1274" y="0"/>
                    <a:pt x="115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50"/>
            <p:cNvSpPr/>
            <p:nvPr/>
          </p:nvSpPr>
          <p:spPr>
            <a:xfrm>
              <a:off x="4796675" y="3150975"/>
              <a:ext cx="58100" cy="61675"/>
            </a:xfrm>
            <a:custGeom>
              <a:rect b="b" l="l" r="r" t="t"/>
              <a:pathLst>
                <a:path extrusionOk="0" h="2467" w="2324">
                  <a:moveTo>
                    <a:pt x="1131" y="0"/>
                  </a:moveTo>
                  <a:cubicBezTo>
                    <a:pt x="1105" y="0"/>
                    <a:pt x="1078" y="5"/>
                    <a:pt x="1050" y="14"/>
                  </a:cubicBezTo>
                  <a:cubicBezTo>
                    <a:pt x="967" y="42"/>
                    <a:pt x="911" y="98"/>
                    <a:pt x="874" y="172"/>
                  </a:cubicBezTo>
                  <a:cubicBezTo>
                    <a:pt x="837" y="237"/>
                    <a:pt x="818" y="311"/>
                    <a:pt x="809" y="376"/>
                  </a:cubicBezTo>
                  <a:cubicBezTo>
                    <a:pt x="790" y="497"/>
                    <a:pt x="790" y="599"/>
                    <a:pt x="781" y="701"/>
                  </a:cubicBezTo>
                  <a:cubicBezTo>
                    <a:pt x="735" y="609"/>
                    <a:pt x="679" y="525"/>
                    <a:pt x="605" y="441"/>
                  </a:cubicBezTo>
                  <a:cubicBezTo>
                    <a:pt x="558" y="404"/>
                    <a:pt x="493" y="367"/>
                    <a:pt x="437" y="339"/>
                  </a:cubicBezTo>
                  <a:cubicBezTo>
                    <a:pt x="400" y="330"/>
                    <a:pt x="365" y="325"/>
                    <a:pt x="330" y="325"/>
                  </a:cubicBezTo>
                  <a:cubicBezTo>
                    <a:pt x="296" y="325"/>
                    <a:pt x="261" y="330"/>
                    <a:pt x="224" y="339"/>
                  </a:cubicBezTo>
                  <a:cubicBezTo>
                    <a:pt x="159" y="367"/>
                    <a:pt x="94" y="413"/>
                    <a:pt x="66" y="469"/>
                  </a:cubicBezTo>
                  <a:cubicBezTo>
                    <a:pt x="28" y="525"/>
                    <a:pt x="19" y="599"/>
                    <a:pt x="19" y="664"/>
                  </a:cubicBezTo>
                  <a:cubicBezTo>
                    <a:pt x="1" y="804"/>
                    <a:pt x="38" y="934"/>
                    <a:pt x="84" y="1064"/>
                  </a:cubicBezTo>
                  <a:cubicBezTo>
                    <a:pt x="168" y="1315"/>
                    <a:pt x="279" y="1547"/>
                    <a:pt x="419" y="1779"/>
                  </a:cubicBezTo>
                  <a:cubicBezTo>
                    <a:pt x="471" y="1863"/>
                    <a:pt x="527" y="1945"/>
                    <a:pt x="587" y="2025"/>
                  </a:cubicBezTo>
                  <a:lnTo>
                    <a:pt x="587" y="2025"/>
                  </a:lnTo>
                  <a:cubicBezTo>
                    <a:pt x="532" y="1946"/>
                    <a:pt x="481" y="1864"/>
                    <a:pt x="437" y="1779"/>
                  </a:cubicBezTo>
                  <a:cubicBezTo>
                    <a:pt x="298" y="1565"/>
                    <a:pt x="186" y="1315"/>
                    <a:pt x="121" y="1064"/>
                  </a:cubicBezTo>
                  <a:cubicBezTo>
                    <a:pt x="84" y="934"/>
                    <a:pt x="47" y="804"/>
                    <a:pt x="66" y="683"/>
                  </a:cubicBezTo>
                  <a:cubicBezTo>
                    <a:pt x="66" y="618"/>
                    <a:pt x="84" y="553"/>
                    <a:pt x="112" y="506"/>
                  </a:cubicBezTo>
                  <a:cubicBezTo>
                    <a:pt x="140" y="460"/>
                    <a:pt x="186" y="413"/>
                    <a:pt x="251" y="404"/>
                  </a:cubicBezTo>
                  <a:cubicBezTo>
                    <a:pt x="277" y="396"/>
                    <a:pt x="302" y="391"/>
                    <a:pt x="327" y="391"/>
                  </a:cubicBezTo>
                  <a:cubicBezTo>
                    <a:pt x="357" y="391"/>
                    <a:pt x="388" y="398"/>
                    <a:pt x="419" y="413"/>
                  </a:cubicBezTo>
                  <a:cubicBezTo>
                    <a:pt x="484" y="432"/>
                    <a:pt x="539" y="469"/>
                    <a:pt x="577" y="506"/>
                  </a:cubicBezTo>
                  <a:cubicBezTo>
                    <a:pt x="670" y="599"/>
                    <a:pt x="716" y="711"/>
                    <a:pt x="772" y="831"/>
                  </a:cubicBezTo>
                  <a:lnTo>
                    <a:pt x="809" y="915"/>
                  </a:lnTo>
                  <a:lnTo>
                    <a:pt x="828" y="831"/>
                  </a:lnTo>
                  <a:cubicBezTo>
                    <a:pt x="874" y="692"/>
                    <a:pt x="865" y="543"/>
                    <a:pt x="883" y="404"/>
                  </a:cubicBezTo>
                  <a:cubicBezTo>
                    <a:pt x="902" y="330"/>
                    <a:pt x="920" y="274"/>
                    <a:pt x="958" y="209"/>
                  </a:cubicBezTo>
                  <a:cubicBezTo>
                    <a:pt x="995" y="153"/>
                    <a:pt x="1041" y="107"/>
                    <a:pt x="1097" y="98"/>
                  </a:cubicBezTo>
                  <a:cubicBezTo>
                    <a:pt x="1116" y="88"/>
                    <a:pt x="1134" y="84"/>
                    <a:pt x="1153" y="84"/>
                  </a:cubicBezTo>
                  <a:cubicBezTo>
                    <a:pt x="1191" y="84"/>
                    <a:pt x="1230" y="101"/>
                    <a:pt x="1273" y="125"/>
                  </a:cubicBezTo>
                  <a:cubicBezTo>
                    <a:pt x="1329" y="153"/>
                    <a:pt x="1376" y="200"/>
                    <a:pt x="1394" y="246"/>
                  </a:cubicBezTo>
                  <a:cubicBezTo>
                    <a:pt x="1459" y="367"/>
                    <a:pt x="1469" y="506"/>
                    <a:pt x="1478" y="646"/>
                  </a:cubicBezTo>
                  <a:lnTo>
                    <a:pt x="1478" y="776"/>
                  </a:lnTo>
                  <a:lnTo>
                    <a:pt x="1552" y="655"/>
                  </a:lnTo>
                  <a:cubicBezTo>
                    <a:pt x="1580" y="590"/>
                    <a:pt x="1627" y="525"/>
                    <a:pt x="1673" y="469"/>
                  </a:cubicBezTo>
                  <a:cubicBezTo>
                    <a:pt x="1719" y="413"/>
                    <a:pt x="1784" y="367"/>
                    <a:pt x="1840" y="339"/>
                  </a:cubicBezTo>
                  <a:cubicBezTo>
                    <a:pt x="1868" y="330"/>
                    <a:pt x="1901" y="325"/>
                    <a:pt x="1934" y="325"/>
                  </a:cubicBezTo>
                  <a:cubicBezTo>
                    <a:pt x="1968" y="325"/>
                    <a:pt x="2003" y="330"/>
                    <a:pt x="2035" y="339"/>
                  </a:cubicBezTo>
                  <a:cubicBezTo>
                    <a:pt x="2110" y="367"/>
                    <a:pt x="2156" y="413"/>
                    <a:pt x="2203" y="469"/>
                  </a:cubicBezTo>
                  <a:cubicBezTo>
                    <a:pt x="2249" y="525"/>
                    <a:pt x="2268" y="599"/>
                    <a:pt x="2277" y="664"/>
                  </a:cubicBezTo>
                  <a:cubicBezTo>
                    <a:pt x="2295" y="739"/>
                    <a:pt x="2295" y="822"/>
                    <a:pt x="2277" y="887"/>
                  </a:cubicBezTo>
                  <a:cubicBezTo>
                    <a:pt x="2268" y="962"/>
                    <a:pt x="2258" y="1036"/>
                    <a:pt x="2230" y="1110"/>
                  </a:cubicBezTo>
                  <a:lnTo>
                    <a:pt x="2165" y="1315"/>
                  </a:lnTo>
                  <a:cubicBezTo>
                    <a:pt x="2045" y="1593"/>
                    <a:pt x="1877" y="1853"/>
                    <a:pt x="1664" y="2067"/>
                  </a:cubicBezTo>
                  <a:cubicBezTo>
                    <a:pt x="1877" y="1853"/>
                    <a:pt x="2063" y="1603"/>
                    <a:pt x="2184" y="1333"/>
                  </a:cubicBezTo>
                  <a:cubicBezTo>
                    <a:pt x="2221" y="1259"/>
                    <a:pt x="2249" y="1185"/>
                    <a:pt x="2268" y="1120"/>
                  </a:cubicBezTo>
                  <a:cubicBezTo>
                    <a:pt x="2295" y="1054"/>
                    <a:pt x="2314" y="971"/>
                    <a:pt x="2323" y="897"/>
                  </a:cubicBezTo>
                  <a:cubicBezTo>
                    <a:pt x="2305" y="785"/>
                    <a:pt x="2314" y="701"/>
                    <a:pt x="2305" y="636"/>
                  </a:cubicBezTo>
                  <a:cubicBezTo>
                    <a:pt x="2295" y="553"/>
                    <a:pt x="2268" y="469"/>
                    <a:pt x="2221" y="413"/>
                  </a:cubicBezTo>
                  <a:cubicBezTo>
                    <a:pt x="2175" y="339"/>
                    <a:pt x="2119" y="283"/>
                    <a:pt x="2035" y="265"/>
                  </a:cubicBezTo>
                  <a:cubicBezTo>
                    <a:pt x="1994" y="246"/>
                    <a:pt x="1949" y="237"/>
                    <a:pt x="1908" y="237"/>
                  </a:cubicBezTo>
                  <a:cubicBezTo>
                    <a:pt x="1866" y="237"/>
                    <a:pt x="1826" y="246"/>
                    <a:pt x="1794" y="265"/>
                  </a:cubicBezTo>
                  <a:cubicBezTo>
                    <a:pt x="1710" y="293"/>
                    <a:pt x="1654" y="339"/>
                    <a:pt x="1599" y="413"/>
                  </a:cubicBezTo>
                  <a:cubicBezTo>
                    <a:pt x="1571" y="432"/>
                    <a:pt x="1552" y="469"/>
                    <a:pt x="1524" y="506"/>
                  </a:cubicBezTo>
                  <a:cubicBezTo>
                    <a:pt x="1524" y="469"/>
                    <a:pt x="1524" y="432"/>
                    <a:pt x="1515" y="413"/>
                  </a:cubicBezTo>
                  <a:cubicBezTo>
                    <a:pt x="1506" y="339"/>
                    <a:pt x="1478" y="265"/>
                    <a:pt x="1441" y="200"/>
                  </a:cubicBezTo>
                  <a:cubicBezTo>
                    <a:pt x="1413" y="135"/>
                    <a:pt x="1348" y="79"/>
                    <a:pt x="1283" y="42"/>
                  </a:cubicBezTo>
                  <a:cubicBezTo>
                    <a:pt x="1233" y="17"/>
                    <a:pt x="1184" y="0"/>
                    <a:pt x="1131" y="0"/>
                  </a:cubicBezTo>
                  <a:close/>
                  <a:moveTo>
                    <a:pt x="587" y="2025"/>
                  </a:moveTo>
                  <a:cubicBezTo>
                    <a:pt x="682" y="2164"/>
                    <a:pt x="793" y="2293"/>
                    <a:pt x="911" y="2411"/>
                  </a:cubicBezTo>
                  <a:cubicBezTo>
                    <a:pt x="795" y="2289"/>
                    <a:pt x="686" y="2160"/>
                    <a:pt x="587" y="2025"/>
                  </a:cubicBezTo>
                  <a:close/>
                  <a:moveTo>
                    <a:pt x="1329" y="2374"/>
                  </a:moveTo>
                  <a:lnTo>
                    <a:pt x="1329" y="2374"/>
                  </a:lnTo>
                  <a:cubicBezTo>
                    <a:pt x="1255" y="2420"/>
                    <a:pt x="1190" y="2457"/>
                    <a:pt x="1116" y="2467"/>
                  </a:cubicBezTo>
                  <a:cubicBezTo>
                    <a:pt x="1199" y="2457"/>
                    <a:pt x="1273" y="2420"/>
                    <a:pt x="1329" y="2374"/>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50"/>
            <p:cNvSpPr/>
            <p:nvPr/>
          </p:nvSpPr>
          <p:spPr>
            <a:xfrm>
              <a:off x="4816200" y="3170350"/>
              <a:ext cx="5825" cy="41375"/>
            </a:xfrm>
            <a:custGeom>
              <a:rect b="b" l="l" r="r" t="t"/>
              <a:pathLst>
                <a:path extrusionOk="0" h="1655" w="233">
                  <a:moveTo>
                    <a:pt x="0" y="1"/>
                  </a:moveTo>
                  <a:lnTo>
                    <a:pt x="0" y="1"/>
                  </a:lnTo>
                  <a:cubicBezTo>
                    <a:pt x="9" y="140"/>
                    <a:pt x="37" y="279"/>
                    <a:pt x="74" y="400"/>
                  </a:cubicBezTo>
                  <a:lnTo>
                    <a:pt x="130" y="818"/>
                  </a:lnTo>
                  <a:lnTo>
                    <a:pt x="186" y="1236"/>
                  </a:lnTo>
                  <a:cubicBezTo>
                    <a:pt x="195" y="1311"/>
                    <a:pt x="195" y="1376"/>
                    <a:pt x="214" y="1450"/>
                  </a:cubicBezTo>
                  <a:cubicBezTo>
                    <a:pt x="214" y="1515"/>
                    <a:pt x="223" y="1589"/>
                    <a:pt x="223" y="1655"/>
                  </a:cubicBezTo>
                  <a:cubicBezTo>
                    <a:pt x="232" y="1515"/>
                    <a:pt x="223" y="1376"/>
                    <a:pt x="214" y="1236"/>
                  </a:cubicBezTo>
                  <a:cubicBezTo>
                    <a:pt x="195" y="1097"/>
                    <a:pt x="186" y="958"/>
                    <a:pt x="158" y="818"/>
                  </a:cubicBezTo>
                  <a:lnTo>
                    <a:pt x="93" y="400"/>
                  </a:lnTo>
                  <a:cubicBezTo>
                    <a:pt x="56" y="279"/>
                    <a:pt x="37" y="14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50"/>
            <p:cNvSpPr/>
            <p:nvPr/>
          </p:nvSpPr>
          <p:spPr>
            <a:xfrm>
              <a:off x="4823400" y="3166875"/>
              <a:ext cx="10475" cy="45550"/>
            </a:xfrm>
            <a:custGeom>
              <a:rect b="b" l="l" r="r" t="t"/>
              <a:pathLst>
                <a:path extrusionOk="0" h="1822" w="419">
                  <a:moveTo>
                    <a:pt x="418" y="0"/>
                  </a:moveTo>
                  <a:cubicBezTo>
                    <a:pt x="372" y="149"/>
                    <a:pt x="325" y="298"/>
                    <a:pt x="297" y="446"/>
                  </a:cubicBezTo>
                  <a:cubicBezTo>
                    <a:pt x="251" y="604"/>
                    <a:pt x="214" y="753"/>
                    <a:pt x="177" y="902"/>
                  </a:cubicBezTo>
                  <a:lnTo>
                    <a:pt x="74" y="1357"/>
                  </a:lnTo>
                  <a:cubicBezTo>
                    <a:pt x="47" y="1505"/>
                    <a:pt x="19" y="1673"/>
                    <a:pt x="0" y="1821"/>
                  </a:cubicBezTo>
                  <a:cubicBezTo>
                    <a:pt x="19" y="1738"/>
                    <a:pt x="28" y="1654"/>
                    <a:pt x="47" y="1589"/>
                  </a:cubicBezTo>
                  <a:cubicBezTo>
                    <a:pt x="74" y="1505"/>
                    <a:pt x="84" y="1422"/>
                    <a:pt x="112" y="1357"/>
                  </a:cubicBezTo>
                  <a:lnTo>
                    <a:pt x="223" y="902"/>
                  </a:lnTo>
                  <a:lnTo>
                    <a:pt x="325" y="446"/>
                  </a:lnTo>
                  <a:cubicBezTo>
                    <a:pt x="353" y="298"/>
                    <a:pt x="390" y="149"/>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50"/>
            <p:cNvSpPr/>
            <p:nvPr/>
          </p:nvSpPr>
          <p:spPr>
            <a:xfrm>
              <a:off x="4820600" y="3185450"/>
              <a:ext cx="1650" cy="11650"/>
            </a:xfrm>
            <a:custGeom>
              <a:rect b="b" l="l" r="r" t="t"/>
              <a:pathLst>
                <a:path extrusionOk="0" h="466" w="66">
                  <a:moveTo>
                    <a:pt x="1" y="1"/>
                  </a:moveTo>
                  <a:cubicBezTo>
                    <a:pt x="1" y="75"/>
                    <a:pt x="10" y="159"/>
                    <a:pt x="10" y="233"/>
                  </a:cubicBezTo>
                  <a:cubicBezTo>
                    <a:pt x="19" y="261"/>
                    <a:pt x="19" y="307"/>
                    <a:pt x="38" y="344"/>
                  </a:cubicBezTo>
                  <a:cubicBezTo>
                    <a:pt x="38" y="382"/>
                    <a:pt x="47" y="428"/>
                    <a:pt x="56" y="465"/>
                  </a:cubicBezTo>
                  <a:cubicBezTo>
                    <a:pt x="66" y="428"/>
                    <a:pt x="66" y="382"/>
                    <a:pt x="66" y="344"/>
                  </a:cubicBezTo>
                  <a:cubicBezTo>
                    <a:pt x="66" y="307"/>
                    <a:pt x="56" y="261"/>
                    <a:pt x="56" y="233"/>
                  </a:cubicBezTo>
                  <a:cubicBezTo>
                    <a:pt x="47" y="149"/>
                    <a:pt x="19" y="7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50"/>
            <p:cNvSpPr/>
            <p:nvPr/>
          </p:nvSpPr>
          <p:spPr>
            <a:xfrm>
              <a:off x="4820825" y="3180800"/>
              <a:ext cx="2125" cy="7225"/>
            </a:xfrm>
            <a:custGeom>
              <a:rect b="b" l="l" r="r" t="t"/>
              <a:pathLst>
                <a:path extrusionOk="0" h="289" w="85">
                  <a:moveTo>
                    <a:pt x="1" y="1"/>
                  </a:moveTo>
                  <a:cubicBezTo>
                    <a:pt x="1" y="57"/>
                    <a:pt x="10" y="103"/>
                    <a:pt x="29" y="149"/>
                  </a:cubicBezTo>
                  <a:cubicBezTo>
                    <a:pt x="38" y="168"/>
                    <a:pt x="38" y="196"/>
                    <a:pt x="47" y="215"/>
                  </a:cubicBezTo>
                  <a:cubicBezTo>
                    <a:pt x="57" y="242"/>
                    <a:pt x="57" y="261"/>
                    <a:pt x="75" y="289"/>
                  </a:cubicBezTo>
                  <a:cubicBezTo>
                    <a:pt x="84" y="252"/>
                    <a:pt x="84" y="233"/>
                    <a:pt x="84" y="205"/>
                  </a:cubicBezTo>
                  <a:cubicBezTo>
                    <a:pt x="84" y="187"/>
                    <a:pt x="84" y="159"/>
                    <a:pt x="75" y="140"/>
                  </a:cubicBezTo>
                  <a:cubicBezTo>
                    <a:pt x="47" y="75"/>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50"/>
            <p:cNvSpPr/>
            <p:nvPr/>
          </p:nvSpPr>
          <p:spPr>
            <a:xfrm>
              <a:off x="4824075" y="3180100"/>
              <a:ext cx="1200" cy="11425"/>
            </a:xfrm>
            <a:custGeom>
              <a:rect b="b" l="l" r="r" t="t"/>
              <a:pathLst>
                <a:path extrusionOk="0" h="457" w="48">
                  <a:moveTo>
                    <a:pt x="20" y="1"/>
                  </a:moveTo>
                  <a:cubicBezTo>
                    <a:pt x="1" y="75"/>
                    <a:pt x="1" y="150"/>
                    <a:pt x="1" y="233"/>
                  </a:cubicBezTo>
                  <a:cubicBezTo>
                    <a:pt x="10" y="308"/>
                    <a:pt x="10" y="382"/>
                    <a:pt x="20" y="456"/>
                  </a:cubicBezTo>
                  <a:cubicBezTo>
                    <a:pt x="38" y="410"/>
                    <a:pt x="47" y="373"/>
                    <a:pt x="47" y="335"/>
                  </a:cubicBezTo>
                  <a:lnTo>
                    <a:pt x="47" y="224"/>
                  </a:lnTo>
                  <a:cubicBezTo>
                    <a:pt x="47" y="150"/>
                    <a:pt x="47" y="75"/>
                    <a:pt x="2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50"/>
            <p:cNvSpPr/>
            <p:nvPr/>
          </p:nvSpPr>
          <p:spPr>
            <a:xfrm>
              <a:off x="4823150" y="3195200"/>
              <a:ext cx="1425" cy="7000"/>
            </a:xfrm>
            <a:custGeom>
              <a:rect b="b" l="l" r="r" t="t"/>
              <a:pathLst>
                <a:path extrusionOk="0" h="280" w="57">
                  <a:moveTo>
                    <a:pt x="47" y="1"/>
                  </a:moveTo>
                  <a:cubicBezTo>
                    <a:pt x="29" y="47"/>
                    <a:pt x="10" y="94"/>
                    <a:pt x="10" y="140"/>
                  </a:cubicBezTo>
                  <a:cubicBezTo>
                    <a:pt x="1" y="187"/>
                    <a:pt x="1" y="233"/>
                    <a:pt x="10" y="280"/>
                  </a:cubicBezTo>
                  <a:cubicBezTo>
                    <a:pt x="38" y="233"/>
                    <a:pt x="38" y="187"/>
                    <a:pt x="47" y="140"/>
                  </a:cubicBezTo>
                  <a:cubicBezTo>
                    <a:pt x="57" y="94"/>
                    <a:pt x="57" y="4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50"/>
            <p:cNvSpPr/>
            <p:nvPr/>
          </p:nvSpPr>
          <p:spPr>
            <a:xfrm>
              <a:off x="4828500" y="3156425"/>
              <a:ext cx="1875" cy="10000"/>
            </a:xfrm>
            <a:custGeom>
              <a:rect b="b" l="l" r="r" t="t"/>
              <a:pathLst>
                <a:path extrusionOk="0" h="400" w="75">
                  <a:moveTo>
                    <a:pt x="0" y="0"/>
                  </a:moveTo>
                  <a:cubicBezTo>
                    <a:pt x="0" y="65"/>
                    <a:pt x="10" y="140"/>
                    <a:pt x="28" y="195"/>
                  </a:cubicBezTo>
                  <a:cubicBezTo>
                    <a:pt x="28" y="233"/>
                    <a:pt x="47" y="260"/>
                    <a:pt x="56" y="298"/>
                  </a:cubicBezTo>
                  <a:cubicBezTo>
                    <a:pt x="56" y="335"/>
                    <a:pt x="66" y="372"/>
                    <a:pt x="75" y="400"/>
                  </a:cubicBezTo>
                  <a:lnTo>
                    <a:pt x="75" y="298"/>
                  </a:lnTo>
                  <a:cubicBezTo>
                    <a:pt x="75" y="260"/>
                    <a:pt x="75" y="233"/>
                    <a:pt x="66" y="195"/>
                  </a:cubicBezTo>
                  <a:cubicBezTo>
                    <a:pt x="56" y="121"/>
                    <a:pt x="28"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50"/>
            <p:cNvSpPr/>
            <p:nvPr/>
          </p:nvSpPr>
          <p:spPr>
            <a:xfrm>
              <a:off x="4828025" y="3163625"/>
              <a:ext cx="1900" cy="7000"/>
            </a:xfrm>
            <a:custGeom>
              <a:rect b="b" l="l" r="r" t="t"/>
              <a:pathLst>
                <a:path extrusionOk="0" h="280" w="76">
                  <a:moveTo>
                    <a:pt x="1" y="0"/>
                  </a:moveTo>
                  <a:cubicBezTo>
                    <a:pt x="1" y="47"/>
                    <a:pt x="19" y="93"/>
                    <a:pt x="29" y="140"/>
                  </a:cubicBezTo>
                  <a:lnTo>
                    <a:pt x="66" y="279"/>
                  </a:lnTo>
                  <a:cubicBezTo>
                    <a:pt x="75" y="251"/>
                    <a:pt x="75" y="233"/>
                    <a:pt x="75" y="205"/>
                  </a:cubicBezTo>
                  <a:cubicBezTo>
                    <a:pt x="75" y="186"/>
                    <a:pt x="66" y="158"/>
                    <a:pt x="66" y="140"/>
                  </a:cubicBezTo>
                  <a:cubicBezTo>
                    <a:pt x="47" y="112"/>
                    <a:pt x="47" y="93"/>
                    <a:pt x="38" y="65"/>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50"/>
            <p:cNvSpPr/>
            <p:nvPr/>
          </p:nvSpPr>
          <p:spPr>
            <a:xfrm>
              <a:off x="4825475" y="3155950"/>
              <a:ext cx="1900" cy="3975"/>
            </a:xfrm>
            <a:custGeom>
              <a:rect b="b" l="l" r="r" t="t"/>
              <a:pathLst>
                <a:path extrusionOk="0" h="159" w="76">
                  <a:moveTo>
                    <a:pt x="1" y="1"/>
                  </a:moveTo>
                  <a:cubicBezTo>
                    <a:pt x="1" y="38"/>
                    <a:pt x="10" y="66"/>
                    <a:pt x="29" y="84"/>
                  </a:cubicBezTo>
                  <a:cubicBezTo>
                    <a:pt x="29" y="94"/>
                    <a:pt x="29" y="112"/>
                    <a:pt x="38" y="121"/>
                  </a:cubicBezTo>
                  <a:cubicBezTo>
                    <a:pt x="47" y="131"/>
                    <a:pt x="47" y="140"/>
                    <a:pt x="56" y="159"/>
                  </a:cubicBezTo>
                  <a:cubicBezTo>
                    <a:pt x="75" y="121"/>
                    <a:pt x="75" y="84"/>
                    <a:pt x="56" y="66"/>
                  </a:cubicBezTo>
                  <a:cubicBezTo>
                    <a:pt x="47" y="47"/>
                    <a:pt x="47" y="38"/>
                    <a:pt x="38" y="29"/>
                  </a:cubicBezTo>
                  <a:cubicBezTo>
                    <a:pt x="29" y="19"/>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50"/>
            <p:cNvSpPr/>
            <p:nvPr/>
          </p:nvSpPr>
          <p:spPr>
            <a:xfrm>
              <a:off x="4847075" y="3161750"/>
              <a:ext cx="3975" cy="8400"/>
            </a:xfrm>
            <a:custGeom>
              <a:rect b="b" l="l" r="r" t="t"/>
              <a:pathLst>
                <a:path extrusionOk="0" h="336" w="159">
                  <a:moveTo>
                    <a:pt x="1" y="1"/>
                  </a:moveTo>
                  <a:cubicBezTo>
                    <a:pt x="56" y="38"/>
                    <a:pt x="94" y="94"/>
                    <a:pt x="122" y="159"/>
                  </a:cubicBezTo>
                  <a:cubicBezTo>
                    <a:pt x="122" y="178"/>
                    <a:pt x="140" y="215"/>
                    <a:pt x="140" y="243"/>
                  </a:cubicBezTo>
                  <a:lnTo>
                    <a:pt x="140" y="289"/>
                  </a:lnTo>
                  <a:lnTo>
                    <a:pt x="140" y="335"/>
                  </a:lnTo>
                  <a:cubicBezTo>
                    <a:pt x="140" y="326"/>
                    <a:pt x="149" y="308"/>
                    <a:pt x="149" y="289"/>
                  </a:cubicBezTo>
                  <a:cubicBezTo>
                    <a:pt x="159" y="280"/>
                    <a:pt x="159" y="261"/>
                    <a:pt x="159" y="243"/>
                  </a:cubicBezTo>
                  <a:cubicBezTo>
                    <a:pt x="159" y="215"/>
                    <a:pt x="159" y="178"/>
                    <a:pt x="149" y="140"/>
                  </a:cubicBezTo>
                  <a:cubicBezTo>
                    <a:pt x="140" y="112"/>
                    <a:pt x="112" y="75"/>
                    <a:pt x="94" y="47"/>
                  </a:cubicBezTo>
                  <a:cubicBezTo>
                    <a:pt x="66" y="29"/>
                    <a:pt x="29"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50"/>
            <p:cNvSpPr/>
            <p:nvPr/>
          </p:nvSpPr>
          <p:spPr>
            <a:xfrm>
              <a:off x="4847550" y="3167325"/>
              <a:ext cx="1650" cy="9100"/>
            </a:xfrm>
            <a:custGeom>
              <a:rect b="b" l="l" r="r" t="t"/>
              <a:pathLst>
                <a:path extrusionOk="0" h="364" w="66">
                  <a:moveTo>
                    <a:pt x="56" y="1"/>
                  </a:moveTo>
                  <a:cubicBezTo>
                    <a:pt x="47" y="29"/>
                    <a:pt x="37" y="57"/>
                    <a:pt x="37" y="85"/>
                  </a:cubicBezTo>
                  <a:cubicBezTo>
                    <a:pt x="37" y="122"/>
                    <a:pt x="19" y="140"/>
                    <a:pt x="19" y="177"/>
                  </a:cubicBezTo>
                  <a:lnTo>
                    <a:pt x="10" y="270"/>
                  </a:lnTo>
                  <a:cubicBezTo>
                    <a:pt x="10" y="308"/>
                    <a:pt x="10" y="326"/>
                    <a:pt x="0" y="363"/>
                  </a:cubicBezTo>
                  <a:cubicBezTo>
                    <a:pt x="19" y="335"/>
                    <a:pt x="37" y="317"/>
                    <a:pt x="47" y="280"/>
                  </a:cubicBezTo>
                  <a:cubicBezTo>
                    <a:pt x="56" y="243"/>
                    <a:pt x="65" y="224"/>
                    <a:pt x="65" y="187"/>
                  </a:cubicBezTo>
                  <a:cubicBezTo>
                    <a:pt x="65" y="131"/>
                    <a:pt x="65" y="57"/>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50"/>
            <p:cNvSpPr/>
            <p:nvPr/>
          </p:nvSpPr>
          <p:spPr>
            <a:xfrm>
              <a:off x="4848250" y="3173850"/>
              <a:ext cx="2800" cy="7675"/>
            </a:xfrm>
            <a:custGeom>
              <a:rect b="b" l="l" r="r" t="t"/>
              <a:pathLst>
                <a:path extrusionOk="0" h="307" w="112">
                  <a:moveTo>
                    <a:pt x="112" y="0"/>
                  </a:moveTo>
                  <a:cubicBezTo>
                    <a:pt x="75" y="47"/>
                    <a:pt x="65" y="93"/>
                    <a:pt x="56" y="158"/>
                  </a:cubicBezTo>
                  <a:cubicBezTo>
                    <a:pt x="28" y="205"/>
                    <a:pt x="19" y="251"/>
                    <a:pt x="0" y="307"/>
                  </a:cubicBezTo>
                  <a:cubicBezTo>
                    <a:pt x="19" y="288"/>
                    <a:pt x="47" y="260"/>
                    <a:pt x="56" y="242"/>
                  </a:cubicBezTo>
                  <a:cubicBezTo>
                    <a:pt x="65" y="214"/>
                    <a:pt x="75" y="186"/>
                    <a:pt x="93" y="158"/>
                  </a:cubicBezTo>
                  <a:cubicBezTo>
                    <a:pt x="102" y="139"/>
                    <a:pt x="112" y="102"/>
                    <a:pt x="112" y="74"/>
                  </a:cubicBezTo>
                  <a:lnTo>
                    <a:pt x="112"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50"/>
            <p:cNvSpPr/>
            <p:nvPr/>
          </p:nvSpPr>
          <p:spPr>
            <a:xfrm>
              <a:off x="4846375" y="3167100"/>
              <a:ext cx="1200" cy="5825"/>
            </a:xfrm>
            <a:custGeom>
              <a:rect b="b" l="l" r="r" t="t"/>
              <a:pathLst>
                <a:path extrusionOk="0" h="233" w="48">
                  <a:moveTo>
                    <a:pt x="29" y="1"/>
                  </a:moveTo>
                  <a:cubicBezTo>
                    <a:pt x="10" y="38"/>
                    <a:pt x="10" y="84"/>
                    <a:pt x="1" y="112"/>
                  </a:cubicBezTo>
                  <a:lnTo>
                    <a:pt x="1" y="233"/>
                  </a:lnTo>
                  <a:cubicBezTo>
                    <a:pt x="38" y="196"/>
                    <a:pt x="47" y="149"/>
                    <a:pt x="47" y="112"/>
                  </a:cubicBezTo>
                  <a:lnTo>
                    <a:pt x="47" y="56"/>
                  </a:lnTo>
                  <a:cubicBezTo>
                    <a:pt x="47" y="29"/>
                    <a:pt x="38" y="19"/>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50"/>
            <p:cNvSpPr/>
            <p:nvPr/>
          </p:nvSpPr>
          <p:spPr>
            <a:xfrm>
              <a:off x="4826400" y="3204025"/>
              <a:ext cx="6775" cy="5150"/>
            </a:xfrm>
            <a:custGeom>
              <a:rect b="b" l="l" r="r" t="t"/>
              <a:pathLst>
                <a:path extrusionOk="0" h="206" w="271">
                  <a:moveTo>
                    <a:pt x="270" y="1"/>
                  </a:moveTo>
                  <a:lnTo>
                    <a:pt x="131" y="103"/>
                  </a:lnTo>
                  <a:cubicBezTo>
                    <a:pt x="94" y="140"/>
                    <a:pt x="47" y="168"/>
                    <a:pt x="1" y="205"/>
                  </a:cubicBezTo>
                  <a:cubicBezTo>
                    <a:pt x="38" y="205"/>
                    <a:pt x="57" y="196"/>
                    <a:pt x="84" y="187"/>
                  </a:cubicBezTo>
                  <a:cubicBezTo>
                    <a:pt x="103" y="168"/>
                    <a:pt x="131" y="150"/>
                    <a:pt x="150" y="140"/>
                  </a:cubicBezTo>
                  <a:cubicBezTo>
                    <a:pt x="196" y="103"/>
                    <a:pt x="242" y="5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50"/>
            <p:cNvSpPr/>
            <p:nvPr/>
          </p:nvSpPr>
          <p:spPr>
            <a:xfrm>
              <a:off x="4827800" y="3201250"/>
              <a:ext cx="4675" cy="4675"/>
            </a:xfrm>
            <a:custGeom>
              <a:rect b="b" l="l" r="r" t="t"/>
              <a:pathLst>
                <a:path extrusionOk="0" h="187" w="187">
                  <a:moveTo>
                    <a:pt x="186" y="0"/>
                  </a:moveTo>
                  <a:lnTo>
                    <a:pt x="140" y="47"/>
                  </a:lnTo>
                  <a:lnTo>
                    <a:pt x="94" y="93"/>
                  </a:lnTo>
                  <a:lnTo>
                    <a:pt x="1" y="186"/>
                  </a:lnTo>
                  <a:cubicBezTo>
                    <a:pt x="28" y="186"/>
                    <a:pt x="47" y="177"/>
                    <a:pt x="56" y="168"/>
                  </a:cubicBezTo>
                  <a:cubicBezTo>
                    <a:pt x="84" y="158"/>
                    <a:pt x="103" y="130"/>
                    <a:pt x="121" y="121"/>
                  </a:cubicBezTo>
                  <a:cubicBezTo>
                    <a:pt x="149" y="84"/>
                    <a:pt x="177" y="47"/>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50"/>
            <p:cNvSpPr/>
            <p:nvPr/>
          </p:nvSpPr>
          <p:spPr>
            <a:xfrm>
              <a:off x="4828500" y="3196375"/>
              <a:ext cx="1875" cy="6050"/>
            </a:xfrm>
            <a:custGeom>
              <a:rect b="b" l="l" r="r" t="t"/>
              <a:pathLst>
                <a:path extrusionOk="0" h="242" w="75">
                  <a:moveTo>
                    <a:pt x="75" y="0"/>
                  </a:moveTo>
                  <a:cubicBezTo>
                    <a:pt x="56" y="37"/>
                    <a:pt x="28" y="75"/>
                    <a:pt x="19" y="121"/>
                  </a:cubicBezTo>
                  <a:cubicBezTo>
                    <a:pt x="10" y="149"/>
                    <a:pt x="0" y="195"/>
                    <a:pt x="0" y="242"/>
                  </a:cubicBezTo>
                  <a:cubicBezTo>
                    <a:pt x="19" y="214"/>
                    <a:pt x="47" y="168"/>
                    <a:pt x="66" y="140"/>
                  </a:cubicBezTo>
                  <a:cubicBezTo>
                    <a:pt x="66" y="121"/>
                    <a:pt x="75" y="93"/>
                    <a:pt x="75" y="75"/>
                  </a:cubicBezTo>
                  <a:lnTo>
                    <a:pt x="7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50"/>
            <p:cNvSpPr/>
            <p:nvPr/>
          </p:nvSpPr>
          <p:spPr>
            <a:xfrm>
              <a:off x="4831275" y="3195900"/>
              <a:ext cx="3300" cy="4675"/>
            </a:xfrm>
            <a:custGeom>
              <a:rect b="b" l="l" r="r" t="t"/>
              <a:pathLst>
                <a:path extrusionOk="0" h="187" w="132">
                  <a:moveTo>
                    <a:pt x="131" y="1"/>
                  </a:moveTo>
                  <a:cubicBezTo>
                    <a:pt x="94" y="19"/>
                    <a:pt x="75" y="47"/>
                    <a:pt x="47" y="75"/>
                  </a:cubicBezTo>
                  <a:cubicBezTo>
                    <a:pt x="29" y="112"/>
                    <a:pt x="10" y="140"/>
                    <a:pt x="1" y="187"/>
                  </a:cubicBezTo>
                  <a:cubicBezTo>
                    <a:pt x="38" y="159"/>
                    <a:pt x="57" y="122"/>
                    <a:pt x="85" y="103"/>
                  </a:cubicBezTo>
                  <a:cubicBezTo>
                    <a:pt x="103" y="66"/>
                    <a:pt x="122" y="29"/>
                    <a:pt x="1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50"/>
            <p:cNvSpPr/>
            <p:nvPr/>
          </p:nvSpPr>
          <p:spPr>
            <a:xfrm>
              <a:off x="4835000" y="3195450"/>
              <a:ext cx="4450" cy="6525"/>
            </a:xfrm>
            <a:custGeom>
              <a:rect b="b" l="l" r="r" t="t"/>
              <a:pathLst>
                <a:path extrusionOk="0" h="261" w="178">
                  <a:moveTo>
                    <a:pt x="177" y="0"/>
                  </a:moveTo>
                  <a:lnTo>
                    <a:pt x="177" y="0"/>
                  </a:lnTo>
                  <a:cubicBezTo>
                    <a:pt x="131" y="37"/>
                    <a:pt x="94" y="74"/>
                    <a:pt x="75" y="121"/>
                  </a:cubicBezTo>
                  <a:cubicBezTo>
                    <a:pt x="38" y="167"/>
                    <a:pt x="19" y="214"/>
                    <a:pt x="1" y="260"/>
                  </a:cubicBezTo>
                  <a:cubicBezTo>
                    <a:pt x="47" y="223"/>
                    <a:pt x="75" y="177"/>
                    <a:pt x="112" y="140"/>
                  </a:cubicBezTo>
                  <a:cubicBezTo>
                    <a:pt x="140" y="93"/>
                    <a:pt x="168" y="47"/>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50"/>
            <p:cNvSpPr/>
            <p:nvPr/>
          </p:nvSpPr>
          <p:spPr>
            <a:xfrm>
              <a:off x="4797600" y="3163625"/>
              <a:ext cx="1900" cy="9300"/>
            </a:xfrm>
            <a:custGeom>
              <a:rect b="b" l="l" r="r" t="t"/>
              <a:pathLst>
                <a:path extrusionOk="0" h="372" w="76">
                  <a:moveTo>
                    <a:pt x="75" y="0"/>
                  </a:moveTo>
                  <a:lnTo>
                    <a:pt x="75" y="0"/>
                  </a:lnTo>
                  <a:cubicBezTo>
                    <a:pt x="57" y="19"/>
                    <a:pt x="47" y="56"/>
                    <a:pt x="38" y="84"/>
                  </a:cubicBezTo>
                  <a:cubicBezTo>
                    <a:pt x="29" y="103"/>
                    <a:pt x="10" y="140"/>
                    <a:pt x="10" y="168"/>
                  </a:cubicBezTo>
                  <a:cubicBezTo>
                    <a:pt x="1" y="242"/>
                    <a:pt x="10" y="316"/>
                    <a:pt x="47" y="372"/>
                  </a:cubicBezTo>
                  <a:lnTo>
                    <a:pt x="47" y="279"/>
                  </a:lnTo>
                  <a:lnTo>
                    <a:pt x="47" y="186"/>
                  </a:lnTo>
                  <a:cubicBezTo>
                    <a:pt x="47" y="130"/>
                    <a:pt x="57" y="65"/>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50"/>
            <p:cNvSpPr/>
            <p:nvPr/>
          </p:nvSpPr>
          <p:spPr>
            <a:xfrm>
              <a:off x="4799700" y="3167325"/>
              <a:ext cx="1425" cy="8175"/>
            </a:xfrm>
            <a:custGeom>
              <a:rect b="b" l="l" r="r" t="t"/>
              <a:pathLst>
                <a:path extrusionOk="0" h="327" w="57">
                  <a:moveTo>
                    <a:pt x="38" y="1"/>
                  </a:moveTo>
                  <a:cubicBezTo>
                    <a:pt x="10" y="29"/>
                    <a:pt x="10" y="57"/>
                    <a:pt x="0" y="85"/>
                  </a:cubicBezTo>
                  <a:lnTo>
                    <a:pt x="0" y="168"/>
                  </a:lnTo>
                  <a:cubicBezTo>
                    <a:pt x="10" y="224"/>
                    <a:pt x="19" y="280"/>
                    <a:pt x="56" y="326"/>
                  </a:cubicBezTo>
                  <a:lnTo>
                    <a:pt x="47" y="243"/>
                  </a:lnTo>
                  <a:lnTo>
                    <a:pt x="47" y="168"/>
                  </a:lnTo>
                  <a:cubicBezTo>
                    <a:pt x="47" y="103"/>
                    <a:pt x="47" y="5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50"/>
            <p:cNvSpPr/>
            <p:nvPr/>
          </p:nvSpPr>
          <p:spPr>
            <a:xfrm>
              <a:off x="4802250" y="3171750"/>
              <a:ext cx="2125" cy="8150"/>
            </a:xfrm>
            <a:custGeom>
              <a:rect b="b" l="l" r="r" t="t"/>
              <a:pathLst>
                <a:path extrusionOk="0" h="326" w="85">
                  <a:moveTo>
                    <a:pt x="10" y="0"/>
                  </a:moveTo>
                  <a:cubicBezTo>
                    <a:pt x="1" y="66"/>
                    <a:pt x="10" y="131"/>
                    <a:pt x="10" y="158"/>
                  </a:cubicBezTo>
                  <a:cubicBezTo>
                    <a:pt x="10" y="186"/>
                    <a:pt x="19" y="223"/>
                    <a:pt x="38" y="242"/>
                  </a:cubicBezTo>
                  <a:cubicBezTo>
                    <a:pt x="47" y="279"/>
                    <a:pt x="56" y="298"/>
                    <a:pt x="84" y="326"/>
                  </a:cubicBezTo>
                  <a:lnTo>
                    <a:pt x="75" y="242"/>
                  </a:lnTo>
                  <a:cubicBezTo>
                    <a:pt x="75" y="223"/>
                    <a:pt x="56" y="186"/>
                    <a:pt x="56" y="158"/>
                  </a:cubicBezTo>
                  <a:cubicBezTo>
                    <a:pt x="47" y="112"/>
                    <a:pt x="38"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50"/>
            <p:cNvSpPr/>
            <p:nvPr/>
          </p:nvSpPr>
          <p:spPr>
            <a:xfrm>
              <a:off x="4800850" y="3178950"/>
              <a:ext cx="3750" cy="8150"/>
            </a:xfrm>
            <a:custGeom>
              <a:rect b="b" l="l" r="r" t="t"/>
              <a:pathLst>
                <a:path extrusionOk="0" h="326" w="150">
                  <a:moveTo>
                    <a:pt x="1" y="1"/>
                  </a:moveTo>
                  <a:lnTo>
                    <a:pt x="1" y="1"/>
                  </a:lnTo>
                  <a:cubicBezTo>
                    <a:pt x="10" y="56"/>
                    <a:pt x="19" y="121"/>
                    <a:pt x="47" y="177"/>
                  </a:cubicBezTo>
                  <a:cubicBezTo>
                    <a:pt x="57" y="196"/>
                    <a:pt x="84" y="233"/>
                    <a:pt x="94" y="261"/>
                  </a:cubicBezTo>
                  <a:cubicBezTo>
                    <a:pt x="103" y="279"/>
                    <a:pt x="131" y="307"/>
                    <a:pt x="150" y="326"/>
                  </a:cubicBezTo>
                  <a:lnTo>
                    <a:pt x="112" y="242"/>
                  </a:lnTo>
                  <a:cubicBezTo>
                    <a:pt x="103" y="223"/>
                    <a:pt x="94" y="186"/>
                    <a:pt x="84" y="168"/>
                  </a:cubicBezTo>
                  <a:cubicBezTo>
                    <a:pt x="57" y="103"/>
                    <a:pt x="38"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50"/>
            <p:cNvSpPr/>
            <p:nvPr/>
          </p:nvSpPr>
          <p:spPr>
            <a:xfrm>
              <a:off x="4805725" y="3184300"/>
              <a:ext cx="2600" cy="8600"/>
            </a:xfrm>
            <a:custGeom>
              <a:rect b="b" l="l" r="r" t="t"/>
              <a:pathLst>
                <a:path extrusionOk="0" h="344" w="104">
                  <a:moveTo>
                    <a:pt x="1" y="0"/>
                  </a:moveTo>
                  <a:cubicBezTo>
                    <a:pt x="1" y="65"/>
                    <a:pt x="1" y="121"/>
                    <a:pt x="10" y="167"/>
                  </a:cubicBezTo>
                  <a:cubicBezTo>
                    <a:pt x="29" y="205"/>
                    <a:pt x="38" y="242"/>
                    <a:pt x="47" y="260"/>
                  </a:cubicBezTo>
                  <a:cubicBezTo>
                    <a:pt x="57" y="298"/>
                    <a:pt x="85" y="325"/>
                    <a:pt x="103" y="344"/>
                  </a:cubicBezTo>
                  <a:cubicBezTo>
                    <a:pt x="94" y="325"/>
                    <a:pt x="94" y="298"/>
                    <a:pt x="85" y="260"/>
                  </a:cubicBezTo>
                  <a:lnTo>
                    <a:pt x="57" y="167"/>
                  </a:lnTo>
                  <a:cubicBezTo>
                    <a:pt x="47" y="112"/>
                    <a:pt x="29" y="56"/>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50"/>
            <p:cNvSpPr/>
            <p:nvPr/>
          </p:nvSpPr>
          <p:spPr>
            <a:xfrm>
              <a:off x="4820375" y="3168725"/>
              <a:ext cx="1175" cy="4200"/>
            </a:xfrm>
            <a:custGeom>
              <a:rect b="b" l="l" r="r" t="t"/>
              <a:pathLst>
                <a:path extrusionOk="0" h="168" w="47">
                  <a:moveTo>
                    <a:pt x="19" y="1"/>
                  </a:moveTo>
                  <a:cubicBezTo>
                    <a:pt x="10" y="29"/>
                    <a:pt x="10" y="47"/>
                    <a:pt x="0" y="84"/>
                  </a:cubicBezTo>
                  <a:cubicBezTo>
                    <a:pt x="0" y="112"/>
                    <a:pt x="10" y="140"/>
                    <a:pt x="19" y="168"/>
                  </a:cubicBezTo>
                  <a:cubicBezTo>
                    <a:pt x="47" y="140"/>
                    <a:pt x="47" y="112"/>
                    <a:pt x="47" y="84"/>
                  </a:cubicBezTo>
                  <a:cubicBezTo>
                    <a:pt x="47" y="66"/>
                    <a:pt x="28" y="2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50"/>
            <p:cNvSpPr/>
            <p:nvPr/>
          </p:nvSpPr>
          <p:spPr>
            <a:xfrm>
              <a:off x="4822000" y="3165250"/>
              <a:ext cx="950" cy="4200"/>
            </a:xfrm>
            <a:custGeom>
              <a:rect b="b" l="l" r="r" t="t"/>
              <a:pathLst>
                <a:path extrusionOk="0" h="168" w="38">
                  <a:moveTo>
                    <a:pt x="10" y="0"/>
                  </a:moveTo>
                  <a:cubicBezTo>
                    <a:pt x="0" y="38"/>
                    <a:pt x="0" y="65"/>
                    <a:pt x="0" y="84"/>
                  </a:cubicBezTo>
                  <a:cubicBezTo>
                    <a:pt x="0" y="112"/>
                    <a:pt x="0" y="140"/>
                    <a:pt x="28" y="168"/>
                  </a:cubicBezTo>
                  <a:cubicBezTo>
                    <a:pt x="37" y="140"/>
                    <a:pt x="37" y="112"/>
                    <a:pt x="37" y="84"/>
                  </a:cubicBezTo>
                  <a:cubicBezTo>
                    <a:pt x="37" y="65"/>
                    <a:pt x="37" y="28"/>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50"/>
            <p:cNvSpPr/>
            <p:nvPr/>
          </p:nvSpPr>
          <p:spPr>
            <a:xfrm>
              <a:off x="4810150" y="3196150"/>
              <a:ext cx="2800" cy="5575"/>
            </a:xfrm>
            <a:custGeom>
              <a:rect b="b" l="l" r="r" t="t"/>
              <a:pathLst>
                <a:path extrusionOk="0" h="223" w="112">
                  <a:moveTo>
                    <a:pt x="0" y="0"/>
                  </a:moveTo>
                  <a:lnTo>
                    <a:pt x="0" y="0"/>
                  </a:lnTo>
                  <a:cubicBezTo>
                    <a:pt x="10" y="46"/>
                    <a:pt x="19" y="84"/>
                    <a:pt x="38" y="130"/>
                  </a:cubicBezTo>
                  <a:cubicBezTo>
                    <a:pt x="47" y="139"/>
                    <a:pt x="56" y="158"/>
                    <a:pt x="66" y="177"/>
                  </a:cubicBezTo>
                  <a:cubicBezTo>
                    <a:pt x="84" y="195"/>
                    <a:pt x="93" y="204"/>
                    <a:pt x="112" y="223"/>
                  </a:cubicBezTo>
                  <a:cubicBezTo>
                    <a:pt x="103" y="177"/>
                    <a:pt x="93" y="139"/>
                    <a:pt x="66" y="102"/>
                  </a:cubicBezTo>
                  <a:cubicBezTo>
                    <a:pt x="47" y="65"/>
                    <a:pt x="3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50"/>
            <p:cNvSpPr/>
            <p:nvPr/>
          </p:nvSpPr>
          <p:spPr>
            <a:xfrm>
              <a:off x="4881925" y="3257175"/>
              <a:ext cx="58325" cy="60350"/>
            </a:xfrm>
            <a:custGeom>
              <a:rect b="b" l="l" r="r" t="t"/>
              <a:pathLst>
                <a:path extrusionOk="0" h="2414" w="2333">
                  <a:moveTo>
                    <a:pt x="1102" y="1"/>
                  </a:moveTo>
                  <a:cubicBezTo>
                    <a:pt x="1069" y="1"/>
                    <a:pt x="1036" y="7"/>
                    <a:pt x="1004" y="21"/>
                  </a:cubicBezTo>
                  <a:cubicBezTo>
                    <a:pt x="864" y="68"/>
                    <a:pt x="818" y="244"/>
                    <a:pt x="818" y="383"/>
                  </a:cubicBezTo>
                  <a:cubicBezTo>
                    <a:pt x="818" y="523"/>
                    <a:pt x="864" y="671"/>
                    <a:pt x="846" y="811"/>
                  </a:cubicBezTo>
                  <a:cubicBezTo>
                    <a:pt x="762" y="690"/>
                    <a:pt x="679" y="579"/>
                    <a:pt x="567" y="504"/>
                  </a:cubicBezTo>
                  <a:cubicBezTo>
                    <a:pt x="501" y="464"/>
                    <a:pt x="425" y="440"/>
                    <a:pt x="349" y="440"/>
                  </a:cubicBezTo>
                  <a:cubicBezTo>
                    <a:pt x="286" y="440"/>
                    <a:pt x="223" y="457"/>
                    <a:pt x="168" y="495"/>
                  </a:cubicBezTo>
                  <a:cubicBezTo>
                    <a:pt x="0" y="634"/>
                    <a:pt x="65" y="913"/>
                    <a:pt x="158" y="1108"/>
                  </a:cubicBezTo>
                  <a:cubicBezTo>
                    <a:pt x="400" y="1610"/>
                    <a:pt x="772" y="2037"/>
                    <a:pt x="1227" y="2362"/>
                  </a:cubicBezTo>
                  <a:cubicBezTo>
                    <a:pt x="1268" y="2399"/>
                    <a:pt x="1315" y="2413"/>
                    <a:pt x="1361" y="2413"/>
                  </a:cubicBezTo>
                  <a:cubicBezTo>
                    <a:pt x="1478" y="2413"/>
                    <a:pt x="1595" y="2318"/>
                    <a:pt x="1636" y="2251"/>
                  </a:cubicBezTo>
                  <a:cubicBezTo>
                    <a:pt x="1998" y="1842"/>
                    <a:pt x="2249" y="1359"/>
                    <a:pt x="2305" y="820"/>
                  </a:cubicBezTo>
                  <a:cubicBezTo>
                    <a:pt x="2332" y="662"/>
                    <a:pt x="2332" y="486"/>
                    <a:pt x="2249" y="337"/>
                  </a:cubicBezTo>
                  <a:cubicBezTo>
                    <a:pt x="2193" y="218"/>
                    <a:pt x="2057" y="113"/>
                    <a:pt x="1915" y="113"/>
                  </a:cubicBezTo>
                  <a:cubicBezTo>
                    <a:pt x="1890" y="113"/>
                    <a:pt x="1865" y="116"/>
                    <a:pt x="1840" y="123"/>
                  </a:cubicBezTo>
                  <a:cubicBezTo>
                    <a:pt x="1654" y="170"/>
                    <a:pt x="1571" y="356"/>
                    <a:pt x="1505" y="532"/>
                  </a:cubicBezTo>
                  <a:cubicBezTo>
                    <a:pt x="1478" y="402"/>
                    <a:pt x="1450" y="253"/>
                    <a:pt x="1366" y="151"/>
                  </a:cubicBezTo>
                  <a:cubicBezTo>
                    <a:pt x="1303" y="60"/>
                    <a:pt x="1203" y="1"/>
                    <a:pt x="110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50"/>
            <p:cNvSpPr/>
            <p:nvPr/>
          </p:nvSpPr>
          <p:spPr>
            <a:xfrm>
              <a:off x="4883075" y="3255750"/>
              <a:ext cx="58100" cy="62100"/>
            </a:xfrm>
            <a:custGeom>
              <a:rect b="b" l="l" r="r" t="t"/>
              <a:pathLst>
                <a:path extrusionOk="0" h="2484" w="2324">
                  <a:moveTo>
                    <a:pt x="1089" y="1"/>
                  </a:moveTo>
                  <a:cubicBezTo>
                    <a:pt x="1042" y="1"/>
                    <a:pt x="992" y="10"/>
                    <a:pt x="948" y="32"/>
                  </a:cubicBezTo>
                  <a:cubicBezTo>
                    <a:pt x="883" y="60"/>
                    <a:pt x="818" y="134"/>
                    <a:pt x="800" y="217"/>
                  </a:cubicBezTo>
                  <a:cubicBezTo>
                    <a:pt x="772" y="282"/>
                    <a:pt x="763" y="366"/>
                    <a:pt x="763" y="431"/>
                  </a:cubicBezTo>
                  <a:cubicBezTo>
                    <a:pt x="763" y="552"/>
                    <a:pt x="791" y="654"/>
                    <a:pt x="791" y="756"/>
                  </a:cubicBezTo>
                  <a:cubicBezTo>
                    <a:pt x="726" y="682"/>
                    <a:pt x="660" y="598"/>
                    <a:pt x="568" y="543"/>
                  </a:cubicBezTo>
                  <a:cubicBezTo>
                    <a:pt x="512" y="505"/>
                    <a:pt x="437" y="468"/>
                    <a:pt x="372" y="468"/>
                  </a:cubicBezTo>
                  <a:cubicBezTo>
                    <a:pt x="355" y="466"/>
                    <a:pt x="338" y="465"/>
                    <a:pt x="321" y="465"/>
                  </a:cubicBezTo>
                  <a:cubicBezTo>
                    <a:pt x="267" y="465"/>
                    <a:pt x="216" y="477"/>
                    <a:pt x="159" y="505"/>
                  </a:cubicBezTo>
                  <a:cubicBezTo>
                    <a:pt x="103" y="543"/>
                    <a:pt x="47" y="598"/>
                    <a:pt x="19" y="663"/>
                  </a:cubicBezTo>
                  <a:cubicBezTo>
                    <a:pt x="1" y="738"/>
                    <a:pt x="1" y="803"/>
                    <a:pt x="10" y="877"/>
                  </a:cubicBezTo>
                  <a:cubicBezTo>
                    <a:pt x="19" y="1016"/>
                    <a:pt x="75" y="1128"/>
                    <a:pt x="149" y="1249"/>
                  </a:cubicBezTo>
                  <a:cubicBezTo>
                    <a:pt x="280" y="1481"/>
                    <a:pt x="428" y="1704"/>
                    <a:pt x="605" y="1899"/>
                  </a:cubicBezTo>
                  <a:cubicBezTo>
                    <a:pt x="428" y="1704"/>
                    <a:pt x="289" y="1481"/>
                    <a:pt x="159" y="1249"/>
                  </a:cubicBezTo>
                  <a:cubicBezTo>
                    <a:pt x="103" y="1128"/>
                    <a:pt x="47" y="1007"/>
                    <a:pt x="29" y="877"/>
                  </a:cubicBezTo>
                  <a:cubicBezTo>
                    <a:pt x="29" y="821"/>
                    <a:pt x="29" y="747"/>
                    <a:pt x="57" y="691"/>
                  </a:cubicBezTo>
                  <a:cubicBezTo>
                    <a:pt x="75" y="636"/>
                    <a:pt x="122" y="589"/>
                    <a:pt x="168" y="561"/>
                  </a:cubicBezTo>
                  <a:cubicBezTo>
                    <a:pt x="214" y="548"/>
                    <a:pt x="255" y="535"/>
                    <a:pt x="295" y="535"/>
                  </a:cubicBezTo>
                  <a:cubicBezTo>
                    <a:pt x="312" y="535"/>
                    <a:pt x="328" y="537"/>
                    <a:pt x="345" y="543"/>
                  </a:cubicBezTo>
                  <a:cubicBezTo>
                    <a:pt x="400" y="552"/>
                    <a:pt x="465" y="571"/>
                    <a:pt x="521" y="608"/>
                  </a:cubicBezTo>
                  <a:cubicBezTo>
                    <a:pt x="623" y="682"/>
                    <a:pt x="698" y="784"/>
                    <a:pt x="772" y="896"/>
                  </a:cubicBezTo>
                  <a:lnTo>
                    <a:pt x="818" y="970"/>
                  </a:lnTo>
                  <a:lnTo>
                    <a:pt x="837" y="886"/>
                  </a:lnTo>
                  <a:cubicBezTo>
                    <a:pt x="856" y="738"/>
                    <a:pt x="818" y="598"/>
                    <a:pt x="818" y="459"/>
                  </a:cubicBezTo>
                  <a:cubicBezTo>
                    <a:pt x="818" y="385"/>
                    <a:pt x="837" y="329"/>
                    <a:pt x="856" y="264"/>
                  </a:cubicBezTo>
                  <a:cubicBezTo>
                    <a:pt x="883" y="199"/>
                    <a:pt x="911" y="143"/>
                    <a:pt x="976" y="125"/>
                  </a:cubicBezTo>
                  <a:cubicBezTo>
                    <a:pt x="1006" y="107"/>
                    <a:pt x="1043" y="100"/>
                    <a:pt x="1080" y="100"/>
                  </a:cubicBezTo>
                  <a:cubicBezTo>
                    <a:pt x="1102" y="100"/>
                    <a:pt x="1123" y="103"/>
                    <a:pt x="1144" y="106"/>
                  </a:cubicBezTo>
                  <a:cubicBezTo>
                    <a:pt x="1209" y="134"/>
                    <a:pt x="1264" y="171"/>
                    <a:pt x="1302" y="217"/>
                  </a:cubicBezTo>
                  <a:cubicBezTo>
                    <a:pt x="1376" y="320"/>
                    <a:pt x="1413" y="459"/>
                    <a:pt x="1441" y="589"/>
                  </a:cubicBezTo>
                  <a:lnTo>
                    <a:pt x="1459" y="710"/>
                  </a:lnTo>
                  <a:lnTo>
                    <a:pt x="1506" y="598"/>
                  </a:lnTo>
                  <a:cubicBezTo>
                    <a:pt x="1534" y="524"/>
                    <a:pt x="1562" y="459"/>
                    <a:pt x="1599" y="403"/>
                  </a:cubicBezTo>
                  <a:cubicBezTo>
                    <a:pt x="1636" y="338"/>
                    <a:pt x="1682" y="282"/>
                    <a:pt x="1738" y="245"/>
                  </a:cubicBezTo>
                  <a:cubicBezTo>
                    <a:pt x="1778" y="225"/>
                    <a:pt x="1828" y="210"/>
                    <a:pt x="1877" y="210"/>
                  </a:cubicBezTo>
                  <a:cubicBezTo>
                    <a:pt x="1896" y="210"/>
                    <a:pt x="1915" y="212"/>
                    <a:pt x="1933" y="217"/>
                  </a:cubicBezTo>
                  <a:cubicBezTo>
                    <a:pt x="2008" y="227"/>
                    <a:pt x="2063" y="264"/>
                    <a:pt x="2119" y="310"/>
                  </a:cubicBezTo>
                  <a:cubicBezTo>
                    <a:pt x="2166" y="357"/>
                    <a:pt x="2212" y="422"/>
                    <a:pt x="2240" y="496"/>
                  </a:cubicBezTo>
                  <a:cubicBezTo>
                    <a:pt x="2259" y="561"/>
                    <a:pt x="2277" y="636"/>
                    <a:pt x="2277" y="710"/>
                  </a:cubicBezTo>
                  <a:cubicBezTo>
                    <a:pt x="2277" y="784"/>
                    <a:pt x="2277" y="868"/>
                    <a:pt x="2259" y="933"/>
                  </a:cubicBezTo>
                  <a:cubicBezTo>
                    <a:pt x="2249" y="1007"/>
                    <a:pt x="2240" y="1082"/>
                    <a:pt x="2231" y="1156"/>
                  </a:cubicBezTo>
                  <a:cubicBezTo>
                    <a:pt x="2156" y="1444"/>
                    <a:pt x="2026" y="1723"/>
                    <a:pt x="1868" y="1983"/>
                  </a:cubicBezTo>
                  <a:cubicBezTo>
                    <a:pt x="2045" y="1723"/>
                    <a:pt x="2184" y="1453"/>
                    <a:pt x="2249" y="1156"/>
                  </a:cubicBezTo>
                  <a:cubicBezTo>
                    <a:pt x="2277" y="1082"/>
                    <a:pt x="2286" y="1007"/>
                    <a:pt x="2296" y="933"/>
                  </a:cubicBezTo>
                  <a:cubicBezTo>
                    <a:pt x="2305" y="849"/>
                    <a:pt x="2324" y="784"/>
                    <a:pt x="2324" y="701"/>
                  </a:cubicBezTo>
                  <a:cubicBezTo>
                    <a:pt x="2324" y="608"/>
                    <a:pt x="2305" y="533"/>
                    <a:pt x="2286" y="459"/>
                  </a:cubicBezTo>
                  <a:cubicBezTo>
                    <a:pt x="2259" y="394"/>
                    <a:pt x="2231" y="310"/>
                    <a:pt x="2166" y="255"/>
                  </a:cubicBezTo>
                  <a:cubicBezTo>
                    <a:pt x="2110" y="190"/>
                    <a:pt x="2045" y="143"/>
                    <a:pt x="1961" y="134"/>
                  </a:cubicBezTo>
                  <a:cubicBezTo>
                    <a:pt x="1939" y="129"/>
                    <a:pt x="1916" y="127"/>
                    <a:pt x="1893" y="127"/>
                  </a:cubicBezTo>
                  <a:cubicBezTo>
                    <a:pt x="1830" y="127"/>
                    <a:pt x="1767" y="144"/>
                    <a:pt x="1720" y="171"/>
                  </a:cubicBezTo>
                  <a:cubicBezTo>
                    <a:pt x="1645" y="217"/>
                    <a:pt x="1590" y="273"/>
                    <a:pt x="1552" y="348"/>
                  </a:cubicBezTo>
                  <a:cubicBezTo>
                    <a:pt x="1534" y="375"/>
                    <a:pt x="1515" y="413"/>
                    <a:pt x="1497" y="450"/>
                  </a:cubicBezTo>
                  <a:cubicBezTo>
                    <a:pt x="1487" y="413"/>
                    <a:pt x="1487" y="394"/>
                    <a:pt x="1469" y="357"/>
                  </a:cubicBezTo>
                  <a:cubicBezTo>
                    <a:pt x="1450" y="282"/>
                    <a:pt x="1413" y="217"/>
                    <a:pt x="1367" y="162"/>
                  </a:cubicBezTo>
                  <a:cubicBezTo>
                    <a:pt x="1320" y="97"/>
                    <a:pt x="1255" y="50"/>
                    <a:pt x="1181" y="13"/>
                  </a:cubicBezTo>
                  <a:cubicBezTo>
                    <a:pt x="1154" y="5"/>
                    <a:pt x="1122" y="1"/>
                    <a:pt x="1089" y="1"/>
                  </a:cubicBezTo>
                  <a:close/>
                  <a:moveTo>
                    <a:pt x="605" y="1900"/>
                  </a:moveTo>
                  <a:lnTo>
                    <a:pt x="605" y="1900"/>
                  </a:lnTo>
                  <a:cubicBezTo>
                    <a:pt x="772" y="2095"/>
                    <a:pt x="977" y="2280"/>
                    <a:pt x="1181" y="2429"/>
                  </a:cubicBezTo>
                  <a:cubicBezTo>
                    <a:pt x="977" y="2271"/>
                    <a:pt x="772" y="2095"/>
                    <a:pt x="605" y="1900"/>
                  </a:cubicBezTo>
                  <a:close/>
                  <a:moveTo>
                    <a:pt x="1404" y="2466"/>
                  </a:moveTo>
                  <a:cubicBezTo>
                    <a:pt x="1367" y="2475"/>
                    <a:pt x="1320" y="2475"/>
                    <a:pt x="1283" y="2475"/>
                  </a:cubicBezTo>
                  <a:cubicBezTo>
                    <a:pt x="1297" y="2481"/>
                    <a:pt x="1311" y="2483"/>
                    <a:pt x="1324" y="2483"/>
                  </a:cubicBezTo>
                  <a:cubicBezTo>
                    <a:pt x="1352" y="2483"/>
                    <a:pt x="1378" y="2472"/>
                    <a:pt x="1404"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50"/>
            <p:cNvSpPr/>
            <p:nvPr/>
          </p:nvSpPr>
          <p:spPr>
            <a:xfrm>
              <a:off x="4903300" y="3277425"/>
              <a:ext cx="12800" cy="40450"/>
            </a:xfrm>
            <a:custGeom>
              <a:rect b="b" l="l" r="r" t="t"/>
              <a:pathLst>
                <a:path extrusionOk="0" h="1618" w="512">
                  <a:moveTo>
                    <a:pt x="0" y="1"/>
                  </a:moveTo>
                  <a:cubicBezTo>
                    <a:pt x="47" y="131"/>
                    <a:pt x="84" y="270"/>
                    <a:pt x="149" y="419"/>
                  </a:cubicBezTo>
                  <a:lnTo>
                    <a:pt x="279" y="809"/>
                  </a:lnTo>
                  <a:lnTo>
                    <a:pt x="409" y="1209"/>
                  </a:lnTo>
                  <a:cubicBezTo>
                    <a:pt x="428" y="1264"/>
                    <a:pt x="446" y="1339"/>
                    <a:pt x="465" y="1404"/>
                  </a:cubicBezTo>
                  <a:cubicBezTo>
                    <a:pt x="474" y="1469"/>
                    <a:pt x="502" y="1543"/>
                    <a:pt x="511" y="1617"/>
                  </a:cubicBezTo>
                  <a:cubicBezTo>
                    <a:pt x="502" y="1469"/>
                    <a:pt x="465" y="1339"/>
                    <a:pt x="428" y="1190"/>
                  </a:cubicBezTo>
                  <a:cubicBezTo>
                    <a:pt x="381" y="1051"/>
                    <a:pt x="353" y="930"/>
                    <a:pt x="307" y="791"/>
                  </a:cubicBezTo>
                  <a:cubicBezTo>
                    <a:pt x="260" y="660"/>
                    <a:pt x="214" y="521"/>
                    <a:pt x="167" y="391"/>
                  </a:cubicBezTo>
                  <a:cubicBezTo>
                    <a:pt x="102" y="252"/>
                    <a:pt x="56"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50"/>
            <p:cNvSpPr/>
            <p:nvPr/>
          </p:nvSpPr>
          <p:spPr>
            <a:xfrm>
              <a:off x="4917225" y="3270700"/>
              <a:ext cx="3050" cy="46475"/>
            </a:xfrm>
            <a:custGeom>
              <a:rect b="b" l="l" r="r" t="t"/>
              <a:pathLst>
                <a:path extrusionOk="0" h="1859" w="122">
                  <a:moveTo>
                    <a:pt x="121" y="0"/>
                  </a:moveTo>
                  <a:lnTo>
                    <a:pt x="121" y="0"/>
                  </a:lnTo>
                  <a:cubicBezTo>
                    <a:pt x="93" y="149"/>
                    <a:pt x="84" y="316"/>
                    <a:pt x="56" y="465"/>
                  </a:cubicBezTo>
                  <a:cubicBezTo>
                    <a:pt x="47" y="614"/>
                    <a:pt x="38" y="781"/>
                    <a:pt x="28" y="929"/>
                  </a:cubicBezTo>
                  <a:cubicBezTo>
                    <a:pt x="10" y="1078"/>
                    <a:pt x="1" y="1245"/>
                    <a:pt x="1" y="1394"/>
                  </a:cubicBezTo>
                  <a:cubicBezTo>
                    <a:pt x="1" y="1543"/>
                    <a:pt x="1" y="1710"/>
                    <a:pt x="10" y="1859"/>
                  </a:cubicBezTo>
                  <a:cubicBezTo>
                    <a:pt x="10" y="1775"/>
                    <a:pt x="28" y="1710"/>
                    <a:pt x="28" y="1626"/>
                  </a:cubicBezTo>
                  <a:cubicBezTo>
                    <a:pt x="28" y="1543"/>
                    <a:pt x="38" y="1478"/>
                    <a:pt x="38" y="1394"/>
                  </a:cubicBezTo>
                  <a:lnTo>
                    <a:pt x="66" y="929"/>
                  </a:lnTo>
                  <a:lnTo>
                    <a:pt x="93" y="465"/>
                  </a:lnTo>
                  <a:cubicBezTo>
                    <a:pt x="103" y="316"/>
                    <a:pt x="121" y="14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50"/>
            <p:cNvSpPr/>
            <p:nvPr/>
          </p:nvSpPr>
          <p:spPr>
            <a:xfrm>
              <a:off x="4910250" y="3291375"/>
              <a:ext cx="3525" cy="11400"/>
            </a:xfrm>
            <a:custGeom>
              <a:rect b="b" l="l" r="r" t="t"/>
              <a:pathLst>
                <a:path extrusionOk="0" h="456" w="141">
                  <a:moveTo>
                    <a:pt x="1" y="0"/>
                  </a:moveTo>
                  <a:cubicBezTo>
                    <a:pt x="10" y="84"/>
                    <a:pt x="38" y="158"/>
                    <a:pt x="57" y="223"/>
                  </a:cubicBezTo>
                  <a:cubicBezTo>
                    <a:pt x="66" y="270"/>
                    <a:pt x="84" y="298"/>
                    <a:pt x="94" y="335"/>
                  </a:cubicBezTo>
                  <a:cubicBezTo>
                    <a:pt x="103" y="381"/>
                    <a:pt x="131" y="418"/>
                    <a:pt x="140" y="456"/>
                  </a:cubicBezTo>
                  <a:cubicBezTo>
                    <a:pt x="140" y="418"/>
                    <a:pt x="140" y="372"/>
                    <a:pt x="131" y="335"/>
                  </a:cubicBezTo>
                  <a:cubicBezTo>
                    <a:pt x="122" y="298"/>
                    <a:pt x="103" y="251"/>
                    <a:pt x="94" y="223"/>
                  </a:cubicBezTo>
                  <a:cubicBezTo>
                    <a:pt x="75" y="140"/>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50"/>
            <p:cNvSpPr/>
            <p:nvPr/>
          </p:nvSpPr>
          <p:spPr>
            <a:xfrm>
              <a:off x="4909800" y="3286950"/>
              <a:ext cx="3050" cy="6775"/>
            </a:xfrm>
            <a:custGeom>
              <a:rect b="b" l="l" r="r" t="t"/>
              <a:pathLst>
                <a:path extrusionOk="0" h="271" w="122">
                  <a:moveTo>
                    <a:pt x="0" y="1"/>
                  </a:moveTo>
                  <a:lnTo>
                    <a:pt x="0" y="1"/>
                  </a:lnTo>
                  <a:cubicBezTo>
                    <a:pt x="10" y="47"/>
                    <a:pt x="28" y="94"/>
                    <a:pt x="56" y="131"/>
                  </a:cubicBezTo>
                  <a:lnTo>
                    <a:pt x="93" y="196"/>
                  </a:lnTo>
                  <a:lnTo>
                    <a:pt x="121" y="270"/>
                  </a:lnTo>
                  <a:cubicBezTo>
                    <a:pt x="121" y="233"/>
                    <a:pt x="121" y="214"/>
                    <a:pt x="112" y="187"/>
                  </a:cubicBezTo>
                  <a:cubicBezTo>
                    <a:pt x="112" y="168"/>
                    <a:pt x="102" y="140"/>
                    <a:pt x="93" y="122"/>
                  </a:cubicBezTo>
                  <a:cubicBezTo>
                    <a:pt x="65" y="84"/>
                    <a:pt x="28" y="3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50"/>
            <p:cNvSpPr/>
            <p:nvPr/>
          </p:nvSpPr>
          <p:spPr>
            <a:xfrm>
              <a:off x="4913275" y="3285550"/>
              <a:ext cx="1875" cy="10950"/>
            </a:xfrm>
            <a:custGeom>
              <a:rect b="b" l="l" r="r" t="t"/>
              <a:pathLst>
                <a:path extrusionOk="0" h="438" w="75">
                  <a:moveTo>
                    <a:pt x="1" y="1"/>
                  </a:moveTo>
                  <a:cubicBezTo>
                    <a:pt x="1" y="66"/>
                    <a:pt x="10" y="150"/>
                    <a:pt x="19" y="224"/>
                  </a:cubicBezTo>
                  <a:cubicBezTo>
                    <a:pt x="29" y="298"/>
                    <a:pt x="56" y="373"/>
                    <a:pt x="75" y="438"/>
                  </a:cubicBezTo>
                  <a:lnTo>
                    <a:pt x="75" y="326"/>
                  </a:lnTo>
                  <a:cubicBezTo>
                    <a:pt x="75" y="280"/>
                    <a:pt x="75" y="243"/>
                    <a:pt x="66" y="205"/>
                  </a:cubicBezTo>
                  <a:cubicBezTo>
                    <a:pt x="47" y="140"/>
                    <a:pt x="29"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50"/>
            <p:cNvSpPr/>
            <p:nvPr/>
          </p:nvSpPr>
          <p:spPr>
            <a:xfrm>
              <a:off x="4915125" y="3300425"/>
              <a:ext cx="1200" cy="7000"/>
            </a:xfrm>
            <a:custGeom>
              <a:rect b="b" l="l" r="r" t="t"/>
              <a:pathLst>
                <a:path extrusionOk="0" h="280" w="48">
                  <a:moveTo>
                    <a:pt x="29" y="1"/>
                  </a:moveTo>
                  <a:cubicBezTo>
                    <a:pt x="1" y="47"/>
                    <a:pt x="1" y="103"/>
                    <a:pt x="20" y="140"/>
                  </a:cubicBezTo>
                  <a:cubicBezTo>
                    <a:pt x="20" y="186"/>
                    <a:pt x="20" y="233"/>
                    <a:pt x="38" y="279"/>
                  </a:cubicBezTo>
                  <a:cubicBezTo>
                    <a:pt x="47" y="233"/>
                    <a:pt x="47" y="186"/>
                    <a:pt x="47" y="140"/>
                  </a:cubicBezTo>
                  <a:cubicBezTo>
                    <a:pt x="47" y="94"/>
                    <a:pt x="47" y="4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50"/>
            <p:cNvSpPr/>
            <p:nvPr/>
          </p:nvSpPr>
          <p:spPr>
            <a:xfrm>
              <a:off x="4912825" y="3261400"/>
              <a:ext cx="3950" cy="10025"/>
            </a:xfrm>
            <a:custGeom>
              <a:rect b="b" l="l" r="r" t="t"/>
              <a:pathLst>
                <a:path extrusionOk="0" h="401" w="158">
                  <a:moveTo>
                    <a:pt x="0" y="1"/>
                  </a:moveTo>
                  <a:cubicBezTo>
                    <a:pt x="28" y="75"/>
                    <a:pt x="47" y="140"/>
                    <a:pt x="56" y="214"/>
                  </a:cubicBezTo>
                  <a:cubicBezTo>
                    <a:pt x="84" y="242"/>
                    <a:pt x="93" y="270"/>
                    <a:pt x="102" y="307"/>
                  </a:cubicBezTo>
                  <a:cubicBezTo>
                    <a:pt x="130" y="335"/>
                    <a:pt x="139" y="363"/>
                    <a:pt x="158" y="400"/>
                  </a:cubicBezTo>
                  <a:cubicBezTo>
                    <a:pt x="158" y="363"/>
                    <a:pt x="158" y="326"/>
                    <a:pt x="139" y="289"/>
                  </a:cubicBezTo>
                  <a:lnTo>
                    <a:pt x="112" y="187"/>
                  </a:lnTo>
                  <a:cubicBezTo>
                    <a:pt x="84" y="122"/>
                    <a:pt x="47"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50"/>
            <p:cNvSpPr/>
            <p:nvPr/>
          </p:nvSpPr>
          <p:spPr>
            <a:xfrm>
              <a:off x="4913975" y="3268600"/>
              <a:ext cx="3050" cy="6775"/>
            </a:xfrm>
            <a:custGeom>
              <a:rect b="b" l="l" r="r" t="t"/>
              <a:pathLst>
                <a:path extrusionOk="0" h="271" w="122">
                  <a:moveTo>
                    <a:pt x="1" y="1"/>
                  </a:moveTo>
                  <a:cubicBezTo>
                    <a:pt x="1" y="47"/>
                    <a:pt x="28" y="94"/>
                    <a:pt x="47" y="140"/>
                  </a:cubicBezTo>
                  <a:cubicBezTo>
                    <a:pt x="75" y="187"/>
                    <a:pt x="84" y="224"/>
                    <a:pt x="112" y="270"/>
                  </a:cubicBezTo>
                  <a:cubicBezTo>
                    <a:pt x="121" y="252"/>
                    <a:pt x="112" y="224"/>
                    <a:pt x="112" y="205"/>
                  </a:cubicBezTo>
                  <a:cubicBezTo>
                    <a:pt x="93" y="177"/>
                    <a:pt x="93" y="159"/>
                    <a:pt x="84" y="131"/>
                  </a:cubicBezTo>
                  <a:lnTo>
                    <a:pt x="47" y="66"/>
                  </a:lnTo>
                  <a:cubicBezTo>
                    <a:pt x="38" y="38"/>
                    <a:pt x="28"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50"/>
            <p:cNvSpPr/>
            <p:nvPr/>
          </p:nvSpPr>
          <p:spPr>
            <a:xfrm>
              <a:off x="4910025" y="3261650"/>
              <a:ext cx="2125" cy="3500"/>
            </a:xfrm>
            <a:custGeom>
              <a:rect b="b" l="l" r="r" t="t"/>
              <a:pathLst>
                <a:path extrusionOk="0" h="140" w="85">
                  <a:moveTo>
                    <a:pt x="1" y="0"/>
                  </a:moveTo>
                  <a:cubicBezTo>
                    <a:pt x="10" y="28"/>
                    <a:pt x="19" y="46"/>
                    <a:pt x="10" y="74"/>
                  </a:cubicBezTo>
                  <a:cubicBezTo>
                    <a:pt x="19" y="84"/>
                    <a:pt x="19" y="93"/>
                    <a:pt x="38" y="112"/>
                  </a:cubicBezTo>
                  <a:lnTo>
                    <a:pt x="66" y="139"/>
                  </a:lnTo>
                  <a:cubicBezTo>
                    <a:pt x="84" y="121"/>
                    <a:pt x="66" y="84"/>
                    <a:pt x="56" y="65"/>
                  </a:cubicBezTo>
                  <a:cubicBezTo>
                    <a:pt x="56" y="46"/>
                    <a:pt x="47" y="37"/>
                    <a:pt x="38" y="28"/>
                  </a:cubicBezTo>
                  <a:cubicBezTo>
                    <a:pt x="19" y="19"/>
                    <a:pt x="10" y="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50"/>
            <p:cNvSpPr/>
            <p:nvPr/>
          </p:nvSpPr>
          <p:spPr>
            <a:xfrm>
              <a:off x="4932325" y="3263725"/>
              <a:ext cx="4900" cy="7925"/>
            </a:xfrm>
            <a:custGeom>
              <a:rect b="b" l="l" r="r" t="t"/>
              <a:pathLst>
                <a:path extrusionOk="0" h="317" w="196">
                  <a:moveTo>
                    <a:pt x="0" y="1"/>
                  </a:moveTo>
                  <a:cubicBezTo>
                    <a:pt x="56" y="29"/>
                    <a:pt x="103" y="75"/>
                    <a:pt x="131" y="131"/>
                  </a:cubicBezTo>
                  <a:cubicBezTo>
                    <a:pt x="140" y="168"/>
                    <a:pt x="149" y="186"/>
                    <a:pt x="168" y="224"/>
                  </a:cubicBezTo>
                  <a:cubicBezTo>
                    <a:pt x="168" y="233"/>
                    <a:pt x="177" y="261"/>
                    <a:pt x="177" y="270"/>
                  </a:cubicBezTo>
                  <a:cubicBezTo>
                    <a:pt x="177" y="279"/>
                    <a:pt x="186" y="307"/>
                    <a:pt x="186" y="317"/>
                  </a:cubicBezTo>
                  <a:cubicBezTo>
                    <a:pt x="196" y="307"/>
                    <a:pt x="196" y="279"/>
                    <a:pt x="196" y="270"/>
                  </a:cubicBezTo>
                  <a:lnTo>
                    <a:pt x="196" y="224"/>
                  </a:lnTo>
                  <a:cubicBezTo>
                    <a:pt x="196" y="186"/>
                    <a:pt x="186" y="149"/>
                    <a:pt x="177" y="121"/>
                  </a:cubicBezTo>
                  <a:cubicBezTo>
                    <a:pt x="168" y="84"/>
                    <a:pt x="140" y="56"/>
                    <a:pt x="103" y="38"/>
                  </a:cubicBezTo>
                  <a:cubicBezTo>
                    <a:pt x="75" y="10"/>
                    <a:pt x="3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50"/>
            <p:cNvSpPr/>
            <p:nvPr/>
          </p:nvSpPr>
          <p:spPr>
            <a:xfrm>
              <a:off x="4934875" y="3268600"/>
              <a:ext cx="1200" cy="9325"/>
            </a:xfrm>
            <a:custGeom>
              <a:rect b="b" l="l" r="r" t="t"/>
              <a:pathLst>
                <a:path extrusionOk="0" h="373" w="48">
                  <a:moveTo>
                    <a:pt x="19" y="1"/>
                  </a:moveTo>
                  <a:cubicBezTo>
                    <a:pt x="1" y="38"/>
                    <a:pt x="1" y="66"/>
                    <a:pt x="1" y="94"/>
                  </a:cubicBezTo>
                  <a:lnTo>
                    <a:pt x="1" y="187"/>
                  </a:lnTo>
                  <a:lnTo>
                    <a:pt x="19" y="279"/>
                  </a:lnTo>
                  <a:lnTo>
                    <a:pt x="19" y="372"/>
                  </a:lnTo>
                  <a:cubicBezTo>
                    <a:pt x="38" y="345"/>
                    <a:pt x="47" y="317"/>
                    <a:pt x="47" y="279"/>
                  </a:cubicBezTo>
                  <a:lnTo>
                    <a:pt x="47" y="187"/>
                  </a:lnTo>
                  <a:cubicBezTo>
                    <a:pt x="47" y="122"/>
                    <a:pt x="38"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50"/>
            <p:cNvSpPr/>
            <p:nvPr/>
          </p:nvSpPr>
          <p:spPr>
            <a:xfrm>
              <a:off x="4936275" y="3274875"/>
              <a:ext cx="2125" cy="7700"/>
            </a:xfrm>
            <a:custGeom>
              <a:rect b="b" l="l" r="r" t="t"/>
              <a:pathLst>
                <a:path extrusionOk="0" h="308" w="85">
                  <a:moveTo>
                    <a:pt x="75" y="1"/>
                  </a:moveTo>
                  <a:cubicBezTo>
                    <a:pt x="56" y="47"/>
                    <a:pt x="56" y="103"/>
                    <a:pt x="28" y="149"/>
                  </a:cubicBezTo>
                  <a:cubicBezTo>
                    <a:pt x="28" y="205"/>
                    <a:pt x="19" y="251"/>
                    <a:pt x="0" y="307"/>
                  </a:cubicBezTo>
                  <a:cubicBezTo>
                    <a:pt x="28" y="298"/>
                    <a:pt x="38" y="261"/>
                    <a:pt x="56" y="242"/>
                  </a:cubicBezTo>
                  <a:cubicBezTo>
                    <a:pt x="65" y="214"/>
                    <a:pt x="75" y="186"/>
                    <a:pt x="75" y="159"/>
                  </a:cubicBezTo>
                  <a:cubicBezTo>
                    <a:pt x="84" y="140"/>
                    <a:pt x="84" y="103"/>
                    <a:pt x="84" y="75"/>
                  </a:cubicBezTo>
                  <a:cubicBezTo>
                    <a:pt x="84" y="56"/>
                    <a:pt x="84"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50"/>
            <p:cNvSpPr/>
            <p:nvPr/>
          </p:nvSpPr>
          <p:spPr>
            <a:xfrm>
              <a:off x="4933250" y="3268600"/>
              <a:ext cx="1200" cy="5850"/>
            </a:xfrm>
            <a:custGeom>
              <a:rect b="b" l="l" r="r" t="t"/>
              <a:pathLst>
                <a:path extrusionOk="0" h="234" w="48">
                  <a:moveTo>
                    <a:pt x="1" y="1"/>
                  </a:moveTo>
                  <a:lnTo>
                    <a:pt x="1" y="122"/>
                  </a:lnTo>
                  <a:cubicBezTo>
                    <a:pt x="10" y="149"/>
                    <a:pt x="10" y="205"/>
                    <a:pt x="19" y="233"/>
                  </a:cubicBezTo>
                  <a:cubicBezTo>
                    <a:pt x="47" y="205"/>
                    <a:pt x="47" y="149"/>
                    <a:pt x="47" y="122"/>
                  </a:cubicBezTo>
                  <a:cubicBezTo>
                    <a:pt x="47" y="94"/>
                    <a:pt x="47" y="84"/>
                    <a:pt x="38" y="66"/>
                  </a:cubicBezTo>
                  <a:cubicBezTo>
                    <a:pt x="19" y="38"/>
                    <a:pt x="10" y="1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50"/>
            <p:cNvSpPr/>
            <p:nvPr/>
          </p:nvSpPr>
          <p:spPr>
            <a:xfrm>
              <a:off x="4920250" y="3307625"/>
              <a:ext cx="5825" cy="6300"/>
            </a:xfrm>
            <a:custGeom>
              <a:rect b="b" l="l" r="r" t="t"/>
              <a:pathLst>
                <a:path extrusionOk="0" h="252" w="233">
                  <a:moveTo>
                    <a:pt x="233" y="1"/>
                  </a:moveTo>
                  <a:cubicBezTo>
                    <a:pt x="195" y="47"/>
                    <a:pt x="149" y="94"/>
                    <a:pt x="112" y="131"/>
                  </a:cubicBezTo>
                  <a:cubicBezTo>
                    <a:pt x="65" y="177"/>
                    <a:pt x="28" y="205"/>
                    <a:pt x="0" y="251"/>
                  </a:cubicBezTo>
                  <a:cubicBezTo>
                    <a:pt x="19" y="242"/>
                    <a:pt x="47" y="233"/>
                    <a:pt x="75" y="205"/>
                  </a:cubicBezTo>
                  <a:cubicBezTo>
                    <a:pt x="103" y="186"/>
                    <a:pt x="121" y="177"/>
                    <a:pt x="149" y="149"/>
                  </a:cubicBezTo>
                  <a:cubicBezTo>
                    <a:pt x="177" y="103"/>
                    <a:pt x="214" y="5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50"/>
            <p:cNvSpPr/>
            <p:nvPr/>
          </p:nvSpPr>
          <p:spPr>
            <a:xfrm>
              <a:off x="4920700" y="3305550"/>
              <a:ext cx="3750" cy="4900"/>
            </a:xfrm>
            <a:custGeom>
              <a:rect b="b" l="l" r="r" t="t"/>
              <a:pathLst>
                <a:path extrusionOk="0" h="196" w="150">
                  <a:moveTo>
                    <a:pt x="150" y="0"/>
                  </a:moveTo>
                  <a:cubicBezTo>
                    <a:pt x="131" y="9"/>
                    <a:pt x="112" y="37"/>
                    <a:pt x="103" y="46"/>
                  </a:cubicBezTo>
                  <a:cubicBezTo>
                    <a:pt x="94" y="56"/>
                    <a:pt x="85" y="84"/>
                    <a:pt x="75" y="93"/>
                  </a:cubicBezTo>
                  <a:lnTo>
                    <a:pt x="1" y="195"/>
                  </a:lnTo>
                  <a:cubicBezTo>
                    <a:pt x="29" y="186"/>
                    <a:pt x="47" y="177"/>
                    <a:pt x="57" y="177"/>
                  </a:cubicBezTo>
                  <a:cubicBezTo>
                    <a:pt x="85" y="167"/>
                    <a:pt x="94" y="149"/>
                    <a:pt x="103" y="130"/>
                  </a:cubicBezTo>
                  <a:cubicBezTo>
                    <a:pt x="131" y="93"/>
                    <a:pt x="150" y="46"/>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50"/>
            <p:cNvSpPr/>
            <p:nvPr/>
          </p:nvSpPr>
          <p:spPr>
            <a:xfrm>
              <a:off x="4920475" y="3300650"/>
              <a:ext cx="1425" cy="6300"/>
            </a:xfrm>
            <a:custGeom>
              <a:rect b="b" l="l" r="r" t="t"/>
              <a:pathLst>
                <a:path extrusionOk="0" h="252" w="57">
                  <a:moveTo>
                    <a:pt x="47" y="1"/>
                  </a:moveTo>
                  <a:cubicBezTo>
                    <a:pt x="19" y="47"/>
                    <a:pt x="10" y="85"/>
                    <a:pt x="10" y="131"/>
                  </a:cubicBezTo>
                  <a:cubicBezTo>
                    <a:pt x="1" y="159"/>
                    <a:pt x="1" y="205"/>
                    <a:pt x="10" y="252"/>
                  </a:cubicBezTo>
                  <a:cubicBezTo>
                    <a:pt x="38" y="205"/>
                    <a:pt x="47" y="177"/>
                    <a:pt x="56" y="140"/>
                  </a:cubicBezTo>
                  <a:lnTo>
                    <a:pt x="56" y="66"/>
                  </a:lnTo>
                  <a:cubicBezTo>
                    <a:pt x="56" y="47"/>
                    <a:pt x="56"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50"/>
            <p:cNvSpPr/>
            <p:nvPr/>
          </p:nvSpPr>
          <p:spPr>
            <a:xfrm>
              <a:off x="4923725" y="3299275"/>
              <a:ext cx="1900" cy="5125"/>
            </a:xfrm>
            <a:custGeom>
              <a:rect b="b" l="l" r="r" t="t"/>
              <a:pathLst>
                <a:path extrusionOk="0" h="205" w="76">
                  <a:moveTo>
                    <a:pt x="75" y="0"/>
                  </a:moveTo>
                  <a:lnTo>
                    <a:pt x="75" y="0"/>
                  </a:lnTo>
                  <a:cubicBezTo>
                    <a:pt x="56" y="19"/>
                    <a:pt x="29" y="56"/>
                    <a:pt x="19" y="93"/>
                  </a:cubicBezTo>
                  <a:cubicBezTo>
                    <a:pt x="10" y="121"/>
                    <a:pt x="1" y="158"/>
                    <a:pt x="1" y="205"/>
                  </a:cubicBezTo>
                  <a:cubicBezTo>
                    <a:pt x="19" y="167"/>
                    <a:pt x="47" y="140"/>
                    <a:pt x="56" y="112"/>
                  </a:cubicBezTo>
                  <a:cubicBezTo>
                    <a:pt x="66" y="74"/>
                    <a:pt x="75"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50"/>
            <p:cNvSpPr/>
            <p:nvPr/>
          </p:nvSpPr>
          <p:spPr>
            <a:xfrm>
              <a:off x="4927450" y="3298100"/>
              <a:ext cx="3275" cy="7000"/>
            </a:xfrm>
            <a:custGeom>
              <a:rect b="b" l="l" r="r" t="t"/>
              <a:pathLst>
                <a:path extrusionOk="0" h="280" w="131">
                  <a:moveTo>
                    <a:pt x="130" y="1"/>
                  </a:moveTo>
                  <a:lnTo>
                    <a:pt x="130" y="1"/>
                  </a:lnTo>
                  <a:cubicBezTo>
                    <a:pt x="93" y="29"/>
                    <a:pt x="65" y="75"/>
                    <a:pt x="47" y="121"/>
                  </a:cubicBezTo>
                  <a:cubicBezTo>
                    <a:pt x="19" y="168"/>
                    <a:pt x="0" y="233"/>
                    <a:pt x="0" y="279"/>
                  </a:cubicBezTo>
                  <a:cubicBezTo>
                    <a:pt x="38" y="242"/>
                    <a:pt x="56" y="196"/>
                    <a:pt x="84" y="149"/>
                  </a:cubicBezTo>
                  <a:cubicBezTo>
                    <a:pt x="103" y="103"/>
                    <a:pt x="130" y="56"/>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50"/>
            <p:cNvSpPr/>
            <p:nvPr/>
          </p:nvSpPr>
          <p:spPr>
            <a:xfrm>
              <a:off x="4885400" y="3273725"/>
              <a:ext cx="1650" cy="9550"/>
            </a:xfrm>
            <a:custGeom>
              <a:rect b="b" l="l" r="r" t="t"/>
              <a:pathLst>
                <a:path extrusionOk="0" h="382" w="66">
                  <a:moveTo>
                    <a:pt x="19" y="0"/>
                  </a:moveTo>
                  <a:cubicBezTo>
                    <a:pt x="1" y="28"/>
                    <a:pt x="1" y="56"/>
                    <a:pt x="1" y="93"/>
                  </a:cubicBezTo>
                  <a:lnTo>
                    <a:pt x="1" y="195"/>
                  </a:lnTo>
                  <a:cubicBezTo>
                    <a:pt x="1" y="260"/>
                    <a:pt x="19" y="335"/>
                    <a:pt x="66" y="381"/>
                  </a:cubicBezTo>
                  <a:cubicBezTo>
                    <a:pt x="56" y="344"/>
                    <a:pt x="38" y="325"/>
                    <a:pt x="38" y="288"/>
                  </a:cubicBezTo>
                  <a:cubicBezTo>
                    <a:pt x="38" y="251"/>
                    <a:pt x="29" y="232"/>
                    <a:pt x="29" y="195"/>
                  </a:cubicBezTo>
                  <a:cubicBezTo>
                    <a:pt x="19" y="121"/>
                    <a:pt x="19"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50"/>
            <p:cNvSpPr/>
            <p:nvPr/>
          </p:nvSpPr>
          <p:spPr>
            <a:xfrm>
              <a:off x="4887025" y="3277200"/>
              <a:ext cx="2350" cy="8150"/>
            </a:xfrm>
            <a:custGeom>
              <a:rect b="b" l="l" r="r" t="t"/>
              <a:pathLst>
                <a:path extrusionOk="0" h="326" w="94">
                  <a:moveTo>
                    <a:pt x="10" y="1"/>
                  </a:moveTo>
                  <a:cubicBezTo>
                    <a:pt x="1" y="28"/>
                    <a:pt x="1" y="56"/>
                    <a:pt x="1" y="93"/>
                  </a:cubicBezTo>
                  <a:cubicBezTo>
                    <a:pt x="1" y="112"/>
                    <a:pt x="10" y="149"/>
                    <a:pt x="10" y="168"/>
                  </a:cubicBezTo>
                  <a:cubicBezTo>
                    <a:pt x="29" y="233"/>
                    <a:pt x="47" y="289"/>
                    <a:pt x="94" y="326"/>
                  </a:cubicBezTo>
                  <a:lnTo>
                    <a:pt x="75" y="242"/>
                  </a:lnTo>
                  <a:cubicBezTo>
                    <a:pt x="57" y="205"/>
                    <a:pt x="47" y="186"/>
                    <a:pt x="47" y="158"/>
                  </a:cubicBezTo>
                  <a:cubicBezTo>
                    <a:pt x="38" y="103"/>
                    <a:pt x="29"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50"/>
            <p:cNvSpPr/>
            <p:nvPr/>
          </p:nvSpPr>
          <p:spPr>
            <a:xfrm>
              <a:off x="4890275" y="3281150"/>
              <a:ext cx="3525" cy="8150"/>
            </a:xfrm>
            <a:custGeom>
              <a:rect b="b" l="l" r="r" t="t"/>
              <a:pathLst>
                <a:path extrusionOk="0" h="326" w="141">
                  <a:moveTo>
                    <a:pt x="1" y="0"/>
                  </a:moveTo>
                  <a:cubicBezTo>
                    <a:pt x="1" y="56"/>
                    <a:pt x="10" y="121"/>
                    <a:pt x="47" y="177"/>
                  </a:cubicBezTo>
                  <a:cubicBezTo>
                    <a:pt x="57" y="214"/>
                    <a:pt x="66" y="233"/>
                    <a:pt x="75" y="261"/>
                  </a:cubicBezTo>
                  <a:cubicBezTo>
                    <a:pt x="94" y="279"/>
                    <a:pt x="112" y="307"/>
                    <a:pt x="140" y="326"/>
                  </a:cubicBezTo>
                  <a:lnTo>
                    <a:pt x="103" y="242"/>
                  </a:lnTo>
                  <a:cubicBezTo>
                    <a:pt x="94" y="223"/>
                    <a:pt x="75" y="186"/>
                    <a:pt x="66" y="168"/>
                  </a:cubicBezTo>
                  <a:cubicBezTo>
                    <a:pt x="57" y="10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50"/>
            <p:cNvSpPr/>
            <p:nvPr/>
          </p:nvSpPr>
          <p:spPr>
            <a:xfrm>
              <a:off x="4889575" y="3288350"/>
              <a:ext cx="5150" cy="7450"/>
            </a:xfrm>
            <a:custGeom>
              <a:rect b="b" l="l" r="r" t="t"/>
              <a:pathLst>
                <a:path extrusionOk="0" h="298" w="206">
                  <a:moveTo>
                    <a:pt x="1" y="0"/>
                  </a:moveTo>
                  <a:lnTo>
                    <a:pt x="1" y="0"/>
                  </a:lnTo>
                  <a:cubicBezTo>
                    <a:pt x="29" y="66"/>
                    <a:pt x="47" y="121"/>
                    <a:pt x="75" y="168"/>
                  </a:cubicBezTo>
                  <a:cubicBezTo>
                    <a:pt x="94" y="186"/>
                    <a:pt x="112" y="214"/>
                    <a:pt x="131" y="233"/>
                  </a:cubicBezTo>
                  <a:cubicBezTo>
                    <a:pt x="159" y="261"/>
                    <a:pt x="177" y="279"/>
                    <a:pt x="205" y="298"/>
                  </a:cubicBezTo>
                  <a:lnTo>
                    <a:pt x="159" y="214"/>
                  </a:lnTo>
                  <a:cubicBezTo>
                    <a:pt x="140" y="186"/>
                    <a:pt x="122" y="168"/>
                    <a:pt x="112" y="140"/>
                  </a:cubicBezTo>
                  <a:cubicBezTo>
                    <a:pt x="85"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50"/>
            <p:cNvSpPr/>
            <p:nvPr/>
          </p:nvSpPr>
          <p:spPr>
            <a:xfrm>
              <a:off x="4895400" y="3292775"/>
              <a:ext cx="4200" cy="8150"/>
            </a:xfrm>
            <a:custGeom>
              <a:rect b="b" l="l" r="r" t="t"/>
              <a:pathLst>
                <a:path extrusionOk="0" h="326" w="168">
                  <a:moveTo>
                    <a:pt x="0" y="0"/>
                  </a:moveTo>
                  <a:lnTo>
                    <a:pt x="0" y="0"/>
                  </a:lnTo>
                  <a:cubicBezTo>
                    <a:pt x="19" y="74"/>
                    <a:pt x="28" y="130"/>
                    <a:pt x="47" y="177"/>
                  </a:cubicBezTo>
                  <a:cubicBezTo>
                    <a:pt x="65" y="195"/>
                    <a:pt x="75" y="232"/>
                    <a:pt x="93" y="260"/>
                  </a:cubicBezTo>
                  <a:cubicBezTo>
                    <a:pt x="121" y="288"/>
                    <a:pt x="130" y="316"/>
                    <a:pt x="167" y="325"/>
                  </a:cubicBezTo>
                  <a:cubicBezTo>
                    <a:pt x="140" y="307"/>
                    <a:pt x="130" y="269"/>
                    <a:pt x="121" y="242"/>
                  </a:cubicBezTo>
                  <a:lnTo>
                    <a:pt x="84" y="167"/>
                  </a:lnTo>
                  <a:cubicBezTo>
                    <a:pt x="65" y="102"/>
                    <a:pt x="3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50"/>
            <p:cNvSpPr/>
            <p:nvPr/>
          </p:nvSpPr>
          <p:spPr>
            <a:xfrm>
              <a:off x="4907700" y="3275100"/>
              <a:ext cx="1425" cy="3750"/>
            </a:xfrm>
            <a:custGeom>
              <a:rect b="b" l="l" r="r" t="t"/>
              <a:pathLst>
                <a:path extrusionOk="0" h="150" w="57">
                  <a:moveTo>
                    <a:pt x="10" y="1"/>
                  </a:moveTo>
                  <a:cubicBezTo>
                    <a:pt x="1" y="19"/>
                    <a:pt x="1" y="47"/>
                    <a:pt x="10" y="85"/>
                  </a:cubicBezTo>
                  <a:cubicBezTo>
                    <a:pt x="10" y="103"/>
                    <a:pt x="19" y="131"/>
                    <a:pt x="47" y="150"/>
                  </a:cubicBezTo>
                  <a:cubicBezTo>
                    <a:pt x="56" y="131"/>
                    <a:pt x="47" y="94"/>
                    <a:pt x="47" y="66"/>
                  </a:cubicBezTo>
                  <a:cubicBezTo>
                    <a:pt x="47" y="47"/>
                    <a:pt x="38"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50"/>
            <p:cNvSpPr/>
            <p:nvPr/>
          </p:nvSpPr>
          <p:spPr>
            <a:xfrm>
              <a:off x="4908175" y="3271625"/>
              <a:ext cx="1400" cy="3750"/>
            </a:xfrm>
            <a:custGeom>
              <a:rect b="b" l="l" r="r" t="t"/>
              <a:pathLst>
                <a:path extrusionOk="0" h="150" w="56">
                  <a:moveTo>
                    <a:pt x="19" y="1"/>
                  </a:moveTo>
                  <a:cubicBezTo>
                    <a:pt x="0" y="19"/>
                    <a:pt x="19" y="56"/>
                    <a:pt x="19" y="84"/>
                  </a:cubicBezTo>
                  <a:cubicBezTo>
                    <a:pt x="19" y="103"/>
                    <a:pt x="28" y="131"/>
                    <a:pt x="47" y="149"/>
                  </a:cubicBezTo>
                  <a:cubicBezTo>
                    <a:pt x="56" y="131"/>
                    <a:pt x="56" y="93"/>
                    <a:pt x="47" y="66"/>
                  </a:cubicBezTo>
                  <a:cubicBezTo>
                    <a:pt x="47" y="4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50"/>
            <p:cNvSpPr/>
            <p:nvPr/>
          </p:nvSpPr>
          <p:spPr>
            <a:xfrm>
              <a:off x="4901900" y="3303900"/>
              <a:ext cx="3500" cy="4675"/>
            </a:xfrm>
            <a:custGeom>
              <a:rect b="b" l="l" r="r" t="t"/>
              <a:pathLst>
                <a:path extrusionOk="0" h="187" w="140">
                  <a:moveTo>
                    <a:pt x="0" y="1"/>
                  </a:moveTo>
                  <a:lnTo>
                    <a:pt x="0" y="1"/>
                  </a:lnTo>
                  <a:cubicBezTo>
                    <a:pt x="10" y="29"/>
                    <a:pt x="38" y="66"/>
                    <a:pt x="38" y="103"/>
                  </a:cubicBezTo>
                  <a:cubicBezTo>
                    <a:pt x="56" y="112"/>
                    <a:pt x="65" y="140"/>
                    <a:pt x="84" y="150"/>
                  </a:cubicBezTo>
                  <a:cubicBezTo>
                    <a:pt x="103" y="159"/>
                    <a:pt x="112" y="168"/>
                    <a:pt x="140" y="187"/>
                  </a:cubicBezTo>
                  <a:cubicBezTo>
                    <a:pt x="130" y="150"/>
                    <a:pt x="103" y="112"/>
                    <a:pt x="84" y="75"/>
                  </a:cubicBezTo>
                  <a:cubicBezTo>
                    <a:pt x="56" y="57"/>
                    <a:pt x="3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50"/>
            <p:cNvSpPr/>
            <p:nvPr/>
          </p:nvSpPr>
          <p:spPr>
            <a:xfrm>
              <a:off x="4819900" y="3334650"/>
              <a:ext cx="58550" cy="60450"/>
            </a:xfrm>
            <a:custGeom>
              <a:rect b="b" l="l" r="r" t="t"/>
              <a:pathLst>
                <a:path extrusionOk="0" h="2418" w="2342">
                  <a:moveTo>
                    <a:pt x="1116" y="1"/>
                  </a:moveTo>
                  <a:cubicBezTo>
                    <a:pt x="1082" y="1"/>
                    <a:pt x="1047" y="8"/>
                    <a:pt x="1013" y="25"/>
                  </a:cubicBezTo>
                  <a:cubicBezTo>
                    <a:pt x="874" y="72"/>
                    <a:pt x="828" y="239"/>
                    <a:pt x="828" y="378"/>
                  </a:cubicBezTo>
                  <a:cubicBezTo>
                    <a:pt x="828" y="518"/>
                    <a:pt x="874" y="676"/>
                    <a:pt x="855" y="815"/>
                  </a:cubicBezTo>
                  <a:cubicBezTo>
                    <a:pt x="772" y="694"/>
                    <a:pt x="688" y="583"/>
                    <a:pt x="577" y="508"/>
                  </a:cubicBezTo>
                  <a:cubicBezTo>
                    <a:pt x="513" y="464"/>
                    <a:pt x="439" y="441"/>
                    <a:pt x="365" y="441"/>
                  </a:cubicBezTo>
                  <a:cubicBezTo>
                    <a:pt x="300" y="441"/>
                    <a:pt x="234" y="460"/>
                    <a:pt x="177" y="499"/>
                  </a:cubicBezTo>
                  <a:cubicBezTo>
                    <a:pt x="1" y="638"/>
                    <a:pt x="75" y="917"/>
                    <a:pt x="168" y="1112"/>
                  </a:cubicBezTo>
                  <a:cubicBezTo>
                    <a:pt x="410" y="1614"/>
                    <a:pt x="781" y="2041"/>
                    <a:pt x="1236" y="2367"/>
                  </a:cubicBezTo>
                  <a:cubicBezTo>
                    <a:pt x="1278" y="2403"/>
                    <a:pt x="1323" y="2418"/>
                    <a:pt x="1369" y="2418"/>
                  </a:cubicBezTo>
                  <a:cubicBezTo>
                    <a:pt x="1484" y="2418"/>
                    <a:pt x="1598" y="2322"/>
                    <a:pt x="1645" y="2255"/>
                  </a:cubicBezTo>
                  <a:cubicBezTo>
                    <a:pt x="1998" y="1846"/>
                    <a:pt x="2258" y="1354"/>
                    <a:pt x="2314" y="824"/>
                  </a:cubicBezTo>
                  <a:cubicBezTo>
                    <a:pt x="2342" y="657"/>
                    <a:pt x="2342" y="490"/>
                    <a:pt x="2258" y="332"/>
                  </a:cubicBezTo>
                  <a:cubicBezTo>
                    <a:pt x="2196" y="214"/>
                    <a:pt x="2067" y="117"/>
                    <a:pt x="1928" y="117"/>
                  </a:cubicBezTo>
                  <a:cubicBezTo>
                    <a:pt x="1902" y="117"/>
                    <a:pt x="1876" y="120"/>
                    <a:pt x="1850" y="127"/>
                  </a:cubicBezTo>
                  <a:cubicBezTo>
                    <a:pt x="1664" y="174"/>
                    <a:pt x="1580" y="360"/>
                    <a:pt x="1515" y="536"/>
                  </a:cubicBezTo>
                  <a:cubicBezTo>
                    <a:pt x="1487" y="406"/>
                    <a:pt x="1459" y="258"/>
                    <a:pt x="1376" y="146"/>
                  </a:cubicBezTo>
                  <a:cubicBezTo>
                    <a:pt x="1314" y="63"/>
                    <a:pt x="1216" y="1"/>
                    <a:pt x="111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50"/>
            <p:cNvSpPr/>
            <p:nvPr/>
          </p:nvSpPr>
          <p:spPr>
            <a:xfrm>
              <a:off x="4821075" y="3333325"/>
              <a:ext cx="58075" cy="62000"/>
            </a:xfrm>
            <a:custGeom>
              <a:rect b="b" l="l" r="r" t="t"/>
              <a:pathLst>
                <a:path extrusionOk="0" h="2480" w="2323">
                  <a:moveTo>
                    <a:pt x="1091" y="1"/>
                  </a:moveTo>
                  <a:cubicBezTo>
                    <a:pt x="1043" y="1"/>
                    <a:pt x="995" y="10"/>
                    <a:pt x="957" y="32"/>
                  </a:cubicBezTo>
                  <a:cubicBezTo>
                    <a:pt x="883" y="60"/>
                    <a:pt x="827" y="134"/>
                    <a:pt x="808" y="218"/>
                  </a:cubicBezTo>
                  <a:cubicBezTo>
                    <a:pt x="781" y="283"/>
                    <a:pt x="771" y="366"/>
                    <a:pt x="771" y="431"/>
                  </a:cubicBezTo>
                  <a:cubicBezTo>
                    <a:pt x="771" y="552"/>
                    <a:pt x="790" y="654"/>
                    <a:pt x="790" y="756"/>
                  </a:cubicBezTo>
                  <a:cubicBezTo>
                    <a:pt x="734" y="673"/>
                    <a:pt x="669" y="599"/>
                    <a:pt x="576" y="543"/>
                  </a:cubicBezTo>
                  <a:cubicBezTo>
                    <a:pt x="511" y="506"/>
                    <a:pt x="446" y="468"/>
                    <a:pt x="372" y="468"/>
                  </a:cubicBezTo>
                  <a:cubicBezTo>
                    <a:pt x="356" y="466"/>
                    <a:pt x="341" y="465"/>
                    <a:pt x="324" y="465"/>
                  </a:cubicBezTo>
                  <a:cubicBezTo>
                    <a:pt x="272" y="465"/>
                    <a:pt x="217" y="477"/>
                    <a:pt x="167" y="506"/>
                  </a:cubicBezTo>
                  <a:cubicBezTo>
                    <a:pt x="112" y="533"/>
                    <a:pt x="47" y="599"/>
                    <a:pt x="28" y="664"/>
                  </a:cubicBezTo>
                  <a:cubicBezTo>
                    <a:pt x="0" y="738"/>
                    <a:pt x="0" y="803"/>
                    <a:pt x="19" y="877"/>
                  </a:cubicBezTo>
                  <a:cubicBezTo>
                    <a:pt x="28" y="1017"/>
                    <a:pt x="84" y="1128"/>
                    <a:pt x="158" y="1249"/>
                  </a:cubicBezTo>
                  <a:cubicBezTo>
                    <a:pt x="279" y="1481"/>
                    <a:pt x="437" y="1695"/>
                    <a:pt x="604" y="1899"/>
                  </a:cubicBezTo>
                  <a:cubicBezTo>
                    <a:pt x="437" y="1695"/>
                    <a:pt x="297" y="1481"/>
                    <a:pt x="167" y="1249"/>
                  </a:cubicBezTo>
                  <a:cubicBezTo>
                    <a:pt x="112" y="1128"/>
                    <a:pt x="47" y="998"/>
                    <a:pt x="37" y="877"/>
                  </a:cubicBezTo>
                  <a:cubicBezTo>
                    <a:pt x="37" y="812"/>
                    <a:pt x="37" y="747"/>
                    <a:pt x="65" y="691"/>
                  </a:cubicBezTo>
                  <a:cubicBezTo>
                    <a:pt x="84" y="626"/>
                    <a:pt x="130" y="580"/>
                    <a:pt x="177" y="561"/>
                  </a:cubicBezTo>
                  <a:cubicBezTo>
                    <a:pt x="219" y="540"/>
                    <a:pt x="266" y="530"/>
                    <a:pt x="310" y="530"/>
                  </a:cubicBezTo>
                  <a:cubicBezTo>
                    <a:pt x="325" y="530"/>
                    <a:pt x="339" y="531"/>
                    <a:pt x="353" y="533"/>
                  </a:cubicBezTo>
                  <a:cubicBezTo>
                    <a:pt x="409" y="552"/>
                    <a:pt x="465" y="571"/>
                    <a:pt x="530" y="608"/>
                  </a:cubicBezTo>
                  <a:cubicBezTo>
                    <a:pt x="632" y="673"/>
                    <a:pt x="697" y="784"/>
                    <a:pt x="781" y="896"/>
                  </a:cubicBezTo>
                  <a:lnTo>
                    <a:pt x="827" y="970"/>
                  </a:lnTo>
                  <a:lnTo>
                    <a:pt x="836" y="887"/>
                  </a:lnTo>
                  <a:cubicBezTo>
                    <a:pt x="864" y="738"/>
                    <a:pt x="827" y="599"/>
                    <a:pt x="827" y="459"/>
                  </a:cubicBezTo>
                  <a:cubicBezTo>
                    <a:pt x="827" y="385"/>
                    <a:pt x="836" y="329"/>
                    <a:pt x="864" y="255"/>
                  </a:cubicBezTo>
                  <a:cubicBezTo>
                    <a:pt x="883" y="199"/>
                    <a:pt x="920" y="143"/>
                    <a:pt x="976" y="115"/>
                  </a:cubicBezTo>
                  <a:cubicBezTo>
                    <a:pt x="1003" y="105"/>
                    <a:pt x="1040" y="100"/>
                    <a:pt x="1077" y="100"/>
                  </a:cubicBezTo>
                  <a:cubicBezTo>
                    <a:pt x="1103" y="100"/>
                    <a:pt x="1129" y="102"/>
                    <a:pt x="1152" y="106"/>
                  </a:cubicBezTo>
                  <a:cubicBezTo>
                    <a:pt x="1208" y="134"/>
                    <a:pt x="1273" y="162"/>
                    <a:pt x="1301" y="208"/>
                  </a:cubicBezTo>
                  <a:cubicBezTo>
                    <a:pt x="1385" y="320"/>
                    <a:pt x="1422" y="459"/>
                    <a:pt x="1440" y="580"/>
                  </a:cubicBezTo>
                  <a:lnTo>
                    <a:pt x="1468" y="710"/>
                  </a:lnTo>
                  <a:lnTo>
                    <a:pt x="1515" y="599"/>
                  </a:lnTo>
                  <a:cubicBezTo>
                    <a:pt x="1533" y="524"/>
                    <a:pt x="1570" y="459"/>
                    <a:pt x="1607" y="394"/>
                  </a:cubicBezTo>
                  <a:cubicBezTo>
                    <a:pt x="1645" y="338"/>
                    <a:pt x="1691" y="283"/>
                    <a:pt x="1747" y="245"/>
                  </a:cubicBezTo>
                  <a:cubicBezTo>
                    <a:pt x="1789" y="217"/>
                    <a:pt x="1843" y="205"/>
                    <a:pt x="1895" y="205"/>
                  </a:cubicBezTo>
                  <a:cubicBezTo>
                    <a:pt x="1911" y="205"/>
                    <a:pt x="1927" y="206"/>
                    <a:pt x="1942" y="208"/>
                  </a:cubicBezTo>
                  <a:cubicBezTo>
                    <a:pt x="2016" y="227"/>
                    <a:pt x="2072" y="255"/>
                    <a:pt x="2128" y="301"/>
                  </a:cubicBezTo>
                  <a:cubicBezTo>
                    <a:pt x="2174" y="348"/>
                    <a:pt x="2221" y="422"/>
                    <a:pt x="2249" y="487"/>
                  </a:cubicBezTo>
                  <a:cubicBezTo>
                    <a:pt x="2267" y="561"/>
                    <a:pt x="2276" y="626"/>
                    <a:pt x="2276" y="710"/>
                  </a:cubicBezTo>
                  <a:cubicBezTo>
                    <a:pt x="2276" y="784"/>
                    <a:pt x="2276" y="859"/>
                    <a:pt x="2267" y="933"/>
                  </a:cubicBezTo>
                  <a:cubicBezTo>
                    <a:pt x="2258" y="998"/>
                    <a:pt x="2249" y="1082"/>
                    <a:pt x="2230" y="1156"/>
                  </a:cubicBezTo>
                  <a:cubicBezTo>
                    <a:pt x="2165" y="1444"/>
                    <a:pt x="2035" y="1723"/>
                    <a:pt x="1877" y="1974"/>
                  </a:cubicBezTo>
                  <a:cubicBezTo>
                    <a:pt x="2044" y="1723"/>
                    <a:pt x="2184" y="1453"/>
                    <a:pt x="2258" y="1156"/>
                  </a:cubicBezTo>
                  <a:cubicBezTo>
                    <a:pt x="2276" y="1082"/>
                    <a:pt x="2295" y="998"/>
                    <a:pt x="2304" y="933"/>
                  </a:cubicBezTo>
                  <a:cubicBezTo>
                    <a:pt x="2314" y="849"/>
                    <a:pt x="2323" y="784"/>
                    <a:pt x="2323" y="701"/>
                  </a:cubicBezTo>
                  <a:cubicBezTo>
                    <a:pt x="2323" y="608"/>
                    <a:pt x="2314" y="524"/>
                    <a:pt x="2295" y="459"/>
                  </a:cubicBezTo>
                  <a:cubicBezTo>
                    <a:pt x="2267" y="385"/>
                    <a:pt x="2230" y="311"/>
                    <a:pt x="2174" y="245"/>
                  </a:cubicBezTo>
                  <a:cubicBezTo>
                    <a:pt x="2118" y="190"/>
                    <a:pt x="2044" y="143"/>
                    <a:pt x="1970" y="134"/>
                  </a:cubicBezTo>
                  <a:cubicBezTo>
                    <a:pt x="1946" y="126"/>
                    <a:pt x="1922" y="123"/>
                    <a:pt x="1897" y="123"/>
                  </a:cubicBezTo>
                  <a:cubicBezTo>
                    <a:pt x="1835" y="123"/>
                    <a:pt x="1772" y="145"/>
                    <a:pt x="1719" y="171"/>
                  </a:cubicBezTo>
                  <a:cubicBezTo>
                    <a:pt x="1654" y="218"/>
                    <a:pt x="1598" y="273"/>
                    <a:pt x="1561" y="338"/>
                  </a:cubicBezTo>
                  <a:cubicBezTo>
                    <a:pt x="1533" y="376"/>
                    <a:pt x="1524" y="413"/>
                    <a:pt x="1505" y="450"/>
                  </a:cubicBezTo>
                  <a:cubicBezTo>
                    <a:pt x="1487" y="413"/>
                    <a:pt x="1487" y="385"/>
                    <a:pt x="1477" y="357"/>
                  </a:cubicBezTo>
                  <a:cubicBezTo>
                    <a:pt x="1459" y="283"/>
                    <a:pt x="1422" y="218"/>
                    <a:pt x="1375" y="153"/>
                  </a:cubicBezTo>
                  <a:cubicBezTo>
                    <a:pt x="1329" y="97"/>
                    <a:pt x="1254" y="50"/>
                    <a:pt x="1189" y="13"/>
                  </a:cubicBezTo>
                  <a:cubicBezTo>
                    <a:pt x="1159" y="6"/>
                    <a:pt x="1125" y="1"/>
                    <a:pt x="1091" y="1"/>
                  </a:cubicBezTo>
                  <a:close/>
                  <a:moveTo>
                    <a:pt x="605" y="1900"/>
                  </a:moveTo>
                  <a:lnTo>
                    <a:pt x="605" y="1900"/>
                  </a:lnTo>
                  <a:cubicBezTo>
                    <a:pt x="781" y="2095"/>
                    <a:pt x="976" y="2280"/>
                    <a:pt x="1189" y="2429"/>
                  </a:cubicBezTo>
                  <a:cubicBezTo>
                    <a:pt x="976" y="2271"/>
                    <a:pt x="781" y="2095"/>
                    <a:pt x="605" y="1900"/>
                  </a:cubicBezTo>
                  <a:close/>
                  <a:moveTo>
                    <a:pt x="1412" y="2466"/>
                  </a:moveTo>
                  <a:lnTo>
                    <a:pt x="1412" y="2466"/>
                  </a:lnTo>
                  <a:cubicBezTo>
                    <a:pt x="1375" y="2475"/>
                    <a:pt x="1329" y="2475"/>
                    <a:pt x="1292" y="2475"/>
                  </a:cubicBezTo>
                  <a:cubicBezTo>
                    <a:pt x="1305" y="2478"/>
                    <a:pt x="1318" y="2479"/>
                    <a:pt x="1330" y="2479"/>
                  </a:cubicBezTo>
                  <a:cubicBezTo>
                    <a:pt x="1360" y="2479"/>
                    <a:pt x="1386" y="2473"/>
                    <a:pt x="1412"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50"/>
            <p:cNvSpPr/>
            <p:nvPr/>
          </p:nvSpPr>
          <p:spPr>
            <a:xfrm>
              <a:off x="4841750" y="3355000"/>
              <a:ext cx="12800" cy="40225"/>
            </a:xfrm>
            <a:custGeom>
              <a:rect b="b" l="l" r="r" t="t"/>
              <a:pathLst>
                <a:path extrusionOk="0" h="1609" w="512">
                  <a:moveTo>
                    <a:pt x="0" y="1"/>
                  </a:moveTo>
                  <a:lnTo>
                    <a:pt x="0" y="1"/>
                  </a:lnTo>
                  <a:cubicBezTo>
                    <a:pt x="37" y="122"/>
                    <a:pt x="84" y="261"/>
                    <a:pt x="149" y="419"/>
                  </a:cubicBezTo>
                  <a:lnTo>
                    <a:pt x="279" y="809"/>
                  </a:lnTo>
                  <a:lnTo>
                    <a:pt x="409" y="1209"/>
                  </a:lnTo>
                  <a:cubicBezTo>
                    <a:pt x="427" y="1265"/>
                    <a:pt x="446" y="1330"/>
                    <a:pt x="465" y="1404"/>
                  </a:cubicBezTo>
                  <a:cubicBezTo>
                    <a:pt x="474" y="1469"/>
                    <a:pt x="502" y="1543"/>
                    <a:pt x="511" y="1608"/>
                  </a:cubicBezTo>
                  <a:cubicBezTo>
                    <a:pt x="502" y="1469"/>
                    <a:pt x="465" y="1330"/>
                    <a:pt x="427" y="1190"/>
                  </a:cubicBezTo>
                  <a:cubicBezTo>
                    <a:pt x="381" y="1051"/>
                    <a:pt x="353" y="930"/>
                    <a:pt x="307" y="791"/>
                  </a:cubicBezTo>
                  <a:cubicBezTo>
                    <a:pt x="260" y="661"/>
                    <a:pt x="214" y="521"/>
                    <a:pt x="167" y="391"/>
                  </a:cubicBezTo>
                  <a:cubicBezTo>
                    <a:pt x="102" y="252"/>
                    <a:pt x="56"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50"/>
            <p:cNvSpPr/>
            <p:nvPr/>
          </p:nvSpPr>
          <p:spPr>
            <a:xfrm>
              <a:off x="4855675" y="3348275"/>
              <a:ext cx="3050" cy="46475"/>
            </a:xfrm>
            <a:custGeom>
              <a:rect b="b" l="l" r="r" t="t"/>
              <a:pathLst>
                <a:path extrusionOk="0" h="1859" w="122">
                  <a:moveTo>
                    <a:pt x="121" y="1"/>
                  </a:moveTo>
                  <a:lnTo>
                    <a:pt x="121" y="1"/>
                  </a:lnTo>
                  <a:cubicBezTo>
                    <a:pt x="93" y="149"/>
                    <a:pt x="75" y="316"/>
                    <a:pt x="56" y="465"/>
                  </a:cubicBezTo>
                  <a:cubicBezTo>
                    <a:pt x="47" y="614"/>
                    <a:pt x="38" y="781"/>
                    <a:pt x="28" y="930"/>
                  </a:cubicBezTo>
                  <a:cubicBezTo>
                    <a:pt x="10" y="1078"/>
                    <a:pt x="1" y="1245"/>
                    <a:pt x="1" y="1394"/>
                  </a:cubicBezTo>
                  <a:cubicBezTo>
                    <a:pt x="1" y="1543"/>
                    <a:pt x="1" y="1710"/>
                    <a:pt x="10" y="1859"/>
                  </a:cubicBezTo>
                  <a:cubicBezTo>
                    <a:pt x="10" y="1775"/>
                    <a:pt x="28" y="1710"/>
                    <a:pt x="28" y="1626"/>
                  </a:cubicBezTo>
                  <a:cubicBezTo>
                    <a:pt x="28" y="1543"/>
                    <a:pt x="38" y="1478"/>
                    <a:pt x="38" y="1394"/>
                  </a:cubicBezTo>
                  <a:lnTo>
                    <a:pt x="75" y="930"/>
                  </a:lnTo>
                  <a:lnTo>
                    <a:pt x="93" y="465"/>
                  </a:lnTo>
                  <a:cubicBezTo>
                    <a:pt x="103" y="316"/>
                    <a:pt x="121" y="149"/>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50"/>
            <p:cNvSpPr/>
            <p:nvPr/>
          </p:nvSpPr>
          <p:spPr>
            <a:xfrm>
              <a:off x="4848700" y="3368950"/>
              <a:ext cx="3525" cy="11175"/>
            </a:xfrm>
            <a:custGeom>
              <a:rect b="b" l="l" r="r" t="t"/>
              <a:pathLst>
                <a:path extrusionOk="0" h="447" w="141">
                  <a:moveTo>
                    <a:pt x="1" y="0"/>
                  </a:moveTo>
                  <a:lnTo>
                    <a:pt x="1" y="0"/>
                  </a:lnTo>
                  <a:cubicBezTo>
                    <a:pt x="10" y="75"/>
                    <a:pt x="38" y="158"/>
                    <a:pt x="57" y="214"/>
                  </a:cubicBezTo>
                  <a:cubicBezTo>
                    <a:pt x="66" y="261"/>
                    <a:pt x="84" y="298"/>
                    <a:pt x="94" y="335"/>
                  </a:cubicBezTo>
                  <a:cubicBezTo>
                    <a:pt x="103" y="381"/>
                    <a:pt x="131" y="418"/>
                    <a:pt x="140" y="446"/>
                  </a:cubicBezTo>
                  <a:cubicBezTo>
                    <a:pt x="140" y="418"/>
                    <a:pt x="140" y="363"/>
                    <a:pt x="131" y="335"/>
                  </a:cubicBezTo>
                  <a:cubicBezTo>
                    <a:pt x="122" y="298"/>
                    <a:pt x="103" y="251"/>
                    <a:pt x="94" y="214"/>
                  </a:cubicBezTo>
                  <a:cubicBezTo>
                    <a:pt x="75" y="140"/>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50"/>
            <p:cNvSpPr/>
            <p:nvPr/>
          </p:nvSpPr>
          <p:spPr>
            <a:xfrm>
              <a:off x="4847775" y="3364525"/>
              <a:ext cx="3275" cy="6775"/>
            </a:xfrm>
            <a:custGeom>
              <a:rect b="b" l="l" r="r" t="t"/>
              <a:pathLst>
                <a:path extrusionOk="0" h="271" w="131">
                  <a:moveTo>
                    <a:pt x="1" y="1"/>
                  </a:moveTo>
                  <a:lnTo>
                    <a:pt x="1" y="1"/>
                  </a:lnTo>
                  <a:cubicBezTo>
                    <a:pt x="19" y="47"/>
                    <a:pt x="38" y="94"/>
                    <a:pt x="66" y="131"/>
                  </a:cubicBezTo>
                  <a:lnTo>
                    <a:pt x="94" y="196"/>
                  </a:lnTo>
                  <a:lnTo>
                    <a:pt x="131" y="270"/>
                  </a:lnTo>
                  <a:cubicBezTo>
                    <a:pt x="131" y="233"/>
                    <a:pt x="131" y="205"/>
                    <a:pt x="121" y="187"/>
                  </a:cubicBezTo>
                  <a:cubicBezTo>
                    <a:pt x="121" y="159"/>
                    <a:pt x="112" y="140"/>
                    <a:pt x="94" y="112"/>
                  </a:cubicBezTo>
                  <a:cubicBezTo>
                    <a:pt x="75" y="84"/>
                    <a:pt x="38"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50"/>
            <p:cNvSpPr/>
            <p:nvPr/>
          </p:nvSpPr>
          <p:spPr>
            <a:xfrm>
              <a:off x="4851725" y="3363150"/>
              <a:ext cx="1875" cy="10925"/>
            </a:xfrm>
            <a:custGeom>
              <a:rect b="b" l="l" r="r" t="t"/>
              <a:pathLst>
                <a:path extrusionOk="0" h="437" w="75">
                  <a:moveTo>
                    <a:pt x="1" y="0"/>
                  </a:moveTo>
                  <a:cubicBezTo>
                    <a:pt x="1" y="65"/>
                    <a:pt x="10" y="149"/>
                    <a:pt x="19" y="214"/>
                  </a:cubicBezTo>
                  <a:cubicBezTo>
                    <a:pt x="28" y="297"/>
                    <a:pt x="56" y="362"/>
                    <a:pt x="75" y="437"/>
                  </a:cubicBezTo>
                  <a:lnTo>
                    <a:pt x="75" y="316"/>
                  </a:lnTo>
                  <a:cubicBezTo>
                    <a:pt x="75" y="279"/>
                    <a:pt x="75" y="242"/>
                    <a:pt x="66" y="205"/>
                  </a:cubicBezTo>
                  <a:cubicBezTo>
                    <a:pt x="47" y="139"/>
                    <a:pt x="28"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50"/>
            <p:cNvSpPr/>
            <p:nvPr/>
          </p:nvSpPr>
          <p:spPr>
            <a:xfrm>
              <a:off x="4853575" y="3377775"/>
              <a:ext cx="975" cy="7000"/>
            </a:xfrm>
            <a:custGeom>
              <a:rect b="b" l="l" r="r" t="t"/>
              <a:pathLst>
                <a:path extrusionOk="0" h="280" w="39">
                  <a:moveTo>
                    <a:pt x="19" y="0"/>
                  </a:moveTo>
                  <a:cubicBezTo>
                    <a:pt x="1" y="47"/>
                    <a:pt x="1" y="112"/>
                    <a:pt x="1" y="140"/>
                  </a:cubicBezTo>
                  <a:cubicBezTo>
                    <a:pt x="1" y="186"/>
                    <a:pt x="1" y="233"/>
                    <a:pt x="29" y="279"/>
                  </a:cubicBezTo>
                  <a:cubicBezTo>
                    <a:pt x="38" y="233"/>
                    <a:pt x="38" y="186"/>
                    <a:pt x="38" y="140"/>
                  </a:cubicBezTo>
                  <a:cubicBezTo>
                    <a:pt x="38" y="93"/>
                    <a:pt x="38" y="47"/>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50"/>
            <p:cNvSpPr/>
            <p:nvPr/>
          </p:nvSpPr>
          <p:spPr>
            <a:xfrm>
              <a:off x="4851250" y="3338975"/>
              <a:ext cx="3975" cy="9800"/>
            </a:xfrm>
            <a:custGeom>
              <a:rect b="b" l="l" r="r" t="t"/>
              <a:pathLst>
                <a:path extrusionOk="0" h="392" w="159">
                  <a:moveTo>
                    <a:pt x="1" y="1"/>
                  </a:moveTo>
                  <a:lnTo>
                    <a:pt x="1" y="1"/>
                  </a:lnTo>
                  <a:cubicBezTo>
                    <a:pt x="20" y="66"/>
                    <a:pt x="38" y="140"/>
                    <a:pt x="66" y="205"/>
                  </a:cubicBezTo>
                  <a:cubicBezTo>
                    <a:pt x="85" y="242"/>
                    <a:pt x="94" y="270"/>
                    <a:pt x="112" y="298"/>
                  </a:cubicBezTo>
                  <a:cubicBezTo>
                    <a:pt x="131" y="335"/>
                    <a:pt x="140" y="363"/>
                    <a:pt x="159" y="391"/>
                  </a:cubicBezTo>
                  <a:cubicBezTo>
                    <a:pt x="159" y="363"/>
                    <a:pt x="159" y="326"/>
                    <a:pt x="140" y="289"/>
                  </a:cubicBezTo>
                  <a:lnTo>
                    <a:pt x="112" y="187"/>
                  </a:lnTo>
                  <a:cubicBezTo>
                    <a:pt x="85" y="112"/>
                    <a:pt x="47" y="5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50"/>
            <p:cNvSpPr/>
            <p:nvPr/>
          </p:nvSpPr>
          <p:spPr>
            <a:xfrm>
              <a:off x="4852200" y="3346175"/>
              <a:ext cx="3025" cy="6775"/>
            </a:xfrm>
            <a:custGeom>
              <a:rect b="b" l="l" r="r" t="t"/>
              <a:pathLst>
                <a:path extrusionOk="0" h="271" w="121">
                  <a:moveTo>
                    <a:pt x="0" y="1"/>
                  </a:moveTo>
                  <a:cubicBezTo>
                    <a:pt x="9" y="47"/>
                    <a:pt x="28" y="94"/>
                    <a:pt x="47" y="140"/>
                  </a:cubicBezTo>
                  <a:cubicBezTo>
                    <a:pt x="74" y="187"/>
                    <a:pt x="84" y="224"/>
                    <a:pt x="102" y="270"/>
                  </a:cubicBezTo>
                  <a:cubicBezTo>
                    <a:pt x="121" y="242"/>
                    <a:pt x="102" y="224"/>
                    <a:pt x="102" y="196"/>
                  </a:cubicBezTo>
                  <a:cubicBezTo>
                    <a:pt x="93" y="177"/>
                    <a:pt x="93" y="150"/>
                    <a:pt x="84" y="131"/>
                  </a:cubicBezTo>
                  <a:lnTo>
                    <a:pt x="47" y="57"/>
                  </a:lnTo>
                  <a:cubicBezTo>
                    <a:pt x="37" y="38"/>
                    <a:pt x="28"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50"/>
            <p:cNvSpPr/>
            <p:nvPr/>
          </p:nvSpPr>
          <p:spPr>
            <a:xfrm>
              <a:off x="4848475" y="3339225"/>
              <a:ext cx="2125" cy="3500"/>
            </a:xfrm>
            <a:custGeom>
              <a:rect b="b" l="l" r="r" t="t"/>
              <a:pathLst>
                <a:path extrusionOk="0" h="140" w="85">
                  <a:moveTo>
                    <a:pt x="0" y="0"/>
                  </a:moveTo>
                  <a:cubicBezTo>
                    <a:pt x="0" y="28"/>
                    <a:pt x="10" y="47"/>
                    <a:pt x="10" y="75"/>
                  </a:cubicBezTo>
                  <a:cubicBezTo>
                    <a:pt x="19" y="84"/>
                    <a:pt x="19" y="93"/>
                    <a:pt x="38" y="102"/>
                  </a:cubicBezTo>
                  <a:lnTo>
                    <a:pt x="66" y="140"/>
                  </a:lnTo>
                  <a:cubicBezTo>
                    <a:pt x="84" y="121"/>
                    <a:pt x="66" y="84"/>
                    <a:pt x="56" y="56"/>
                  </a:cubicBezTo>
                  <a:cubicBezTo>
                    <a:pt x="56" y="47"/>
                    <a:pt x="47" y="37"/>
                    <a:pt x="38" y="28"/>
                  </a:cubicBezTo>
                  <a:cubicBezTo>
                    <a:pt x="19" y="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50"/>
            <p:cNvSpPr/>
            <p:nvPr/>
          </p:nvSpPr>
          <p:spPr>
            <a:xfrm>
              <a:off x="4870550" y="3341300"/>
              <a:ext cx="4900" cy="7700"/>
            </a:xfrm>
            <a:custGeom>
              <a:rect b="b" l="l" r="r" t="t"/>
              <a:pathLst>
                <a:path extrusionOk="0" h="308" w="196">
                  <a:moveTo>
                    <a:pt x="0" y="1"/>
                  </a:moveTo>
                  <a:cubicBezTo>
                    <a:pt x="65" y="19"/>
                    <a:pt x="112" y="66"/>
                    <a:pt x="130" y="131"/>
                  </a:cubicBezTo>
                  <a:cubicBezTo>
                    <a:pt x="139" y="159"/>
                    <a:pt x="149" y="187"/>
                    <a:pt x="158" y="224"/>
                  </a:cubicBezTo>
                  <a:cubicBezTo>
                    <a:pt x="158" y="233"/>
                    <a:pt x="177" y="252"/>
                    <a:pt x="177" y="261"/>
                  </a:cubicBezTo>
                  <a:cubicBezTo>
                    <a:pt x="177" y="280"/>
                    <a:pt x="186" y="298"/>
                    <a:pt x="186" y="307"/>
                  </a:cubicBezTo>
                  <a:cubicBezTo>
                    <a:pt x="195" y="298"/>
                    <a:pt x="195" y="280"/>
                    <a:pt x="195" y="261"/>
                  </a:cubicBezTo>
                  <a:lnTo>
                    <a:pt x="195" y="224"/>
                  </a:lnTo>
                  <a:cubicBezTo>
                    <a:pt x="195" y="187"/>
                    <a:pt x="186" y="149"/>
                    <a:pt x="177" y="112"/>
                  </a:cubicBezTo>
                  <a:cubicBezTo>
                    <a:pt x="158" y="75"/>
                    <a:pt x="139" y="57"/>
                    <a:pt x="102" y="29"/>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50"/>
            <p:cNvSpPr/>
            <p:nvPr/>
          </p:nvSpPr>
          <p:spPr>
            <a:xfrm>
              <a:off x="4873100" y="3346175"/>
              <a:ext cx="1175" cy="9325"/>
            </a:xfrm>
            <a:custGeom>
              <a:rect b="b" l="l" r="r" t="t"/>
              <a:pathLst>
                <a:path extrusionOk="0" h="373" w="47">
                  <a:moveTo>
                    <a:pt x="10" y="1"/>
                  </a:moveTo>
                  <a:cubicBezTo>
                    <a:pt x="10" y="38"/>
                    <a:pt x="10" y="57"/>
                    <a:pt x="0" y="94"/>
                  </a:cubicBezTo>
                  <a:lnTo>
                    <a:pt x="0" y="187"/>
                  </a:lnTo>
                  <a:lnTo>
                    <a:pt x="10" y="280"/>
                  </a:lnTo>
                  <a:lnTo>
                    <a:pt x="10" y="373"/>
                  </a:lnTo>
                  <a:cubicBezTo>
                    <a:pt x="37" y="335"/>
                    <a:pt x="47" y="317"/>
                    <a:pt x="47" y="280"/>
                  </a:cubicBezTo>
                  <a:lnTo>
                    <a:pt x="47" y="187"/>
                  </a:lnTo>
                  <a:cubicBezTo>
                    <a:pt x="47" y="122"/>
                    <a:pt x="37"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50"/>
            <p:cNvSpPr/>
            <p:nvPr/>
          </p:nvSpPr>
          <p:spPr>
            <a:xfrm>
              <a:off x="4874500" y="3352000"/>
              <a:ext cx="2100" cy="7925"/>
            </a:xfrm>
            <a:custGeom>
              <a:rect b="b" l="l" r="r" t="t"/>
              <a:pathLst>
                <a:path extrusionOk="0" h="317" w="84">
                  <a:moveTo>
                    <a:pt x="74" y="0"/>
                  </a:moveTo>
                  <a:cubicBezTo>
                    <a:pt x="65" y="56"/>
                    <a:pt x="47" y="121"/>
                    <a:pt x="28" y="149"/>
                  </a:cubicBezTo>
                  <a:cubicBezTo>
                    <a:pt x="28" y="214"/>
                    <a:pt x="9" y="260"/>
                    <a:pt x="0" y="316"/>
                  </a:cubicBezTo>
                  <a:cubicBezTo>
                    <a:pt x="28" y="307"/>
                    <a:pt x="37" y="270"/>
                    <a:pt x="47" y="242"/>
                  </a:cubicBezTo>
                  <a:cubicBezTo>
                    <a:pt x="65" y="223"/>
                    <a:pt x="74" y="186"/>
                    <a:pt x="74" y="167"/>
                  </a:cubicBezTo>
                  <a:cubicBezTo>
                    <a:pt x="84" y="140"/>
                    <a:pt x="84" y="102"/>
                    <a:pt x="84" y="84"/>
                  </a:cubicBezTo>
                  <a:cubicBezTo>
                    <a:pt x="84" y="56"/>
                    <a:pt x="84" y="28"/>
                    <a:pt x="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50"/>
            <p:cNvSpPr/>
            <p:nvPr/>
          </p:nvSpPr>
          <p:spPr>
            <a:xfrm>
              <a:off x="4871225" y="3346175"/>
              <a:ext cx="1200" cy="5850"/>
            </a:xfrm>
            <a:custGeom>
              <a:rect b="b" l="l" r="r" t="t"/>
              <a:pathLst>
                <a:path extrusionOk="0" h="234" w="48">
                  <a:moveTo>
                    <a:pt x="10" y="1"/>
                  </a:moveTo>
                  <a:cubicBezTo>
                    <a:pt x="10" y="47"/>
                    <a:pt x="20" y="85"/>
                    <a:pt x="1" y="122"/>
                  </a:cubicBezTo>
                  <a:cubicBezTo>
                    <a:pt x="20" y="150"/>
                    <a:pt x="20" y="196"/>
                    <a:pt x="29" y="233"/>
                  </a:cubicBezTo>
                  <a:cubicBezTo>
                    <a:pt x="47" y="196"/>
                    <a:pt x="47" y="150"/>
                    <a:pt x="47" y="122"/>
                  </a:cubicBezTo>
                  <a:cubicBezTo>
                    <a:pt x="47" y="94"/>
                    <a:pt x="47" y="85"/>
                    <a:pt x="38" y="57"/>
                  </a:cubicBezTo>
                  <a:cubicBezTo>
                    <a:pt x="29" y="38"/>
                    <a:pt x="20" y="10"/>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50"/>
            <p:cNvSpPr/>
            <p:nvPr/>
          </p:nvSpPr>
          <p:spPr>
            <a:xfrm>
              <a:off x="4858225" y="3385200"/>
              <a:ext cx="5825" cy="6300"/>
            </a:xfrm>
            <a:custGeom>
              <a:rect b="b" l="l" r="r" t="t"/>
              <a:pathLst>
                <a:path extrusionOk="0" h="252" w="233">
                  <a:moveTo>
                    <a:pt x="233" y="1"/>
                  </a:moveTo>
                  <a:lnTo>
                    <a:pt x="233" y="1"/>
                  </a:lnTo>
                  <a:cubicBezTo>
                    <a:pt x="205" y="47"/>
                    <a:pt x="159" y="94"/>
                    <a:pt x="121" y="122"/>
                  </a:cubicBezTo>
                  <a:cubicBezTo>
                    <a:pt x="75" y="168"/>
                    <a:pt x="38" y="205"/>
                    <a:pt x="1" y="252"/>
                  </a:cubicBezTo>
                  <a:cubicBezTo>
                    <a:pt x="38" y="242"/>
                    <a:pt x="66" y="233"/>
                    <a:pt x="84" y="205"/>
                  </a:cubicBezTo>
                  <a:cubicBezTo>
                    <a:pt x="103" y="177"/>
                    <a:pt x="131" y="168"/>
                    <a:pt x="159" y="149"/>
                  </a:cubicBezTo>
                  <a:cubicBezTo>
                    <a:pt x="187" y="103"/>
                    <a:pt x="224" y="57"/>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50"/>
            <p:cNvSpPr/>
            <p:nvPr/>
          </p:nvSpPr>
          <p:spPr>
            <a:xfrm>
              <a:off x="4859150" y="3383125"/>
              <a:ext cx="3750" cy="4900"/>
            </a:xfrm>
            <a:custGeom>
              <a:rect b="b" l="l" r="r" t="t"/>
              <a:pathLst>
                <a:path extrusionOk="0" h="196" w="150">
                  <a:moveTo>
                    <a:pt x="150" y="0"/>
                  </a:moveTo>
                  <a:cubicBezTo>
                    <a:pt x="131" y="9"/>
                    <a:pt x="112" y="37"/>
                    <a:pt x="103" y="47"/>
                  </a:cubicBezTo>
                  <a:cubicBezTo>
                    <a:pt x="94" y="56"/>
                    <a:pt x="84" y="84"/>
                    <a:pt x="66" y="93"/>
                  </a:cubicBezTo>
                  <a:lnTo>
                    <a:pt x="1" y="195"/>
                  </a:lnTo>
                  <a:cubicBezTo>
                    <a:pt x="29" y="186"/>
                    <a:pt x="47" y="177"/>
                    <a:pt x="57" y="177"/>
                  </a:cubicBezTo>
                  <a:cubicBezTo>
                    <a:pt x="84" y="158"/>
                    <a:pt x="94" y="149"/>
                    <a:pt x="103" y="130"/>
                  </a:cubicBezTo>
                  <a:cubicBezTo>
                    <a:pt x="131" y="93"/>
                    <a:pt x="150" y="47"/>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50"/>
            <p:cNvSpPr/>
            <p:nvPr/>
          </p:nvSpPr>
          <p:spPr>
            <a:xfrm>
              <a:off x="4858925" y="3378250"/>
              <a:ext cx="1425" cy="6275"/>
            </a:xfrm>
            <a:custGeom>
              <a:rect b="b" l="l" r="r" t="t"/>
              <a:pathLst>
                <a:path extrusionOk="0" h="251" w="57">
                  <a:moveTo>
                    <a:pt x="47" y="0"/>
                  </a:moveTo>
                  <a:cubicBezTo>
                    <a:pt x="19" y="46"/>
                    <a:pt x="10" y="74"/>
                    <a:pt x="10" y="121"/>
                  </a:cubicBezTo>
                  <a:cubicBezTo>
                    <a:pt x="1" y="158"/>
                    <a:pt x="1" y="204"/>
                    <a:pt x="10" y="251"/>
                  </a:cubicBezTo>
                  <a:cubicBezTo>
                    <a:pt x="38" y="204"/>
                    <a:pt x="47" y="167"/>
                    <a:pt x="56" y="139"/>
                  </a:cubicBezTo>
                  <a:lnTo>
                    <a:pt x="56" y="65"/>
                  </a:lnTo>
                  <a:cubicBezTo>
                    <a:pt x="56" y="46"/>
                    <a:pt x="56" y="19"/>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50"/>
            <p:cNvSpPr/>
            <p:nvPr/>
          </p:nvSpPr>
          <p:spPr>
            <a:xfrm>
              <a:off x="4861725" y="3376625"/>
              <a:ext cx="2100" cy="5350"/>
            </a:xfrm>
            <a:custGeom>
              <a:rect b="b" l="l" r="r" t="t"/>
              <a:pathLst>
                <a:path extrusionOk="0" h="214" w="84">
                  <a:moveTo>
                    <a:pt x="84" y="0"/>
                  </a:moveTo>
                  <a:lnTo>
                    <a:pt x="84" y="0"/>
                  </a:lnTo>
                  <a:cubicBezTo>
                    <a:pt x="65" y="28"/>
                    <a:pt x="37" y="65"/>
                    <a:pt x="28" y="93"/>
                  </a:cubicBezTo>
                  <a:cubicBezTo>
                    <a:pt x="19" y="130"/>
                    <a:pt x="0" y="167"/>
                    <a:pt x="0" y="214"/>
                  </a:cubicBezTo>
                  <a:cubicBezTo>
                    <a:pt x="37" y="177"/>
                    <a:pt x="47" y="139"/>
                    <a:pt x="65" y="121"/>
                  </a:cubicBezTo>
                  <a:cubicBezTo>
                    <a:pt x="74" y="84"/>
                    <a:pt x="84" y="4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50"/>
            <p:cNvSpPr/>
            <p:nvPr/>
          </p:nvSpPr>
          <p:spPr>
            <a:xfrm>
              <a:off x="4865675" y="3375450"/>
              <a:ext cx="3025" cy="7000"/>
            </a:xfrm>
            <a:custGeom>
              <a:rect b="b" l="l" r="r" t="t"/>
              <a:pathLst>
                <a:path extrusionOk="0" h="280" w="121">
                  <a:moveTo>
                    <a:pt x="121" y="1"/>
                  </a:moveTo>
                  <a:lnTo>
                    <a:pt x="121" y="1"/>
                  </a:lnTo>
                  <a:cubicBezTo>
                    <a:pt x="93" y="38"/>
                    <a:pt x="65" y="84"/>
                    <a:pt x="46" y="131"/>
                  </a:cubicBezTo>
                  <a:cubicBezTo>
                    <a:pt x="19" y="177"/>
                    <a:pt x="0" y="233"/>
                    <a:pt x="0" y="279"/>
                  </a:cubicBezTo>
                  <a:cubicBezTo>
                    <a:pt x="28" y="251"/>
                    <a:pt x="56" y="205"/>
                    <a:pt x="74" y="158"/>
                  </a:cubicBezTo>
                  <a:cubicBezTo>
                    <a:pt x="102" y="112"/>
                    <a:pt x="121" y="66"/>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50"/>
            <p:cNvSpPr/>
            <p:nvPr/>
          </p:nvSpPr>
          <p:spPr>
            <a:xfrm>
              <a:off x="4823400" y="3351075"/>
              <a:ext cx="1875" cy="9775"/>
            </a:xfrm>
            <a:custGeom>
              <a:rect b="b" l="l" r="r" t="t"/>
              <a:pathLst>
                <a:path extrusionOk="0" h="391" w="75">
                  <a:moveTo>
                    <a:pt x="28" y="0"/>
                  </a:moveTo>
                  <a:cubicBezTo>
                    <a:pt x="19" y="37"/>
                    <a:pt x="0" y="65"/>
                    <a:pt x="0" y="93"/>
                  </a:cubicBezTo>
                  <a:lnTo>
                    <a:pt x="0" y="204"/>
                  </a:lnTo>
                  <a:cubicBezTo>
                    <a:pt x="0" y="269"/>
                    <a:pt x="28" y="344"/>
                    <a:pt x="74" y="390"/>
                  </a:cubicBezTo>
                  <a:cubicBezTo>
                    <a:pt x="56" y="353"/>
                    <a:pt x="47" y="325"/>
                    <a:pt x="47" y="297"/>
                  </a:cubicBezTo>
                  <a:cubicBezTo>
                    <a:pt x="47" y="260"/>
                    <a:pt x="37" y="232"/>
                    <a:pt x="37" y="204"/>
                  </a:cubicBezTo>
                  <a:cubicBezTo>
                    <a:pt x="28" y="130"/>
                    <a:pt x="28" y="74"/>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50"/>
            <p:cNvSpPr/>
            <p:nvPr/>
          </p:nvSpPr>
          <p:spPr>
            <a:xfrm>
              <a:off x="4825250" y="3354550"/>
              <a:ext cx="2350" cy="8150"/>
            </a:xfrm>
            <a:custGeom>
              <a:rect b="b" l="l" r="r" t="t"/>
              <a:pathLst>
                <a:path extrusionOk="0" h="326" w="94">
                  <a:moveTo>
                    <a:pt x="10" y="0"/>
                  </a:moveTo>
                  <a:cubicBezTo>
                    <a:pt x="10" y="28"/>
                    <a:pt x="10" y="65"/>
                    <a:pt x="0" y="93"/>
                  </a:cubicBezTo>
                  <a:cubicBezTo>
                    <a:pt x="0" y="121"/>
                    <a:pt x="10" y="158"/>
                    <a:pt x="10" y="177"/>
                  </a:cubicBezTo>
                  <a:cubicBezTo>
                    <a:pt x="19" y="233"/>
                    <a:pt x="47" y="298"/>
                    <a:pt x="93" y="326"/>
                  </a:cubicBezTo>
                  <a:lnTo>
                    <a:pt x="65" y="251"/>
                  </a:lnTo>
                  <a:cubicBezTo>
                    <a:pt x="56" y="214"/>
                    <a:pt x="47" y="186"/>
                    <a:pt x="47" y="168"/>
                  </a:cubicBezTo>
                  <a:cubicBezTo>
                    <a:pt x="38" y="112"/>
                    <a:pt x="19" y="65"/>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50"/>
            <p:cNvSpPr/>
            <p:nvPr/>
          </p:nvSpPr>
          <p:spPr>
            <a:xfrm>
              <a:off x="4828500" y="3358725"/>
              <a:ext cx="3275" cy="8150"/>
            </a:xfrm>
            <a:custGeom>
              <a:rect b="b" l="l" r="r" t="t"/>
              <a:pathLst>
                <a:path extrusionOk="0" h="326" w="131">
                  <a:moveTo>
                    <a:pt x="0" y="1"/>
                  </a:moveTo>
                  <a:lnTo>
                    <a:pt x="0" y="1"/>
                  </a:lnTo>
                  <a:cubicBezTo>
                    <a:pt x="10" y="56"/>
                    <a:pt x="19" y="112"/>
                    <a:pt x="47" y="177"/>
                  </a:cubicBezTo>
                  <a:cubicBezTo>
                    <a:pt x="56" y="196"/>
                    <a:pt x="66" y="233"/>
                    <a:pt x="75" y="251"/>
                  </a:cubicBezTo>
                  <a:cubicBezTo>
                    <a:pt x="84" y="279"/>
                    <a:pt x="112" y="298"/>
                    <a:pt x="131" y="326"/>
                  </a:cubicBezTo>
                  <a:lnTo>
                    <a:pt x="103" y="242"/>
                  </a:lnTo>
                  <a:cubicBezTo>
                    <a:pt x="93" y="224"/>
                    <a:pt x="75" y="186"/>
                    <a:pt x="66" y="159"/>
                  </a:cubicBezTo>
                  <a:cubicBezTo>
                    <a:pt x="56" y="103"/>
                    <a:pt x="28"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50"/>
            <p:cNvSpPr/>
            <p:nvPr/>
          </p:nvSpPr>
          <p:spPr>
            <a:xfrm>
              <a:off x="4828025" y="3365925"/>
              <a:ext cx="5150" cy="7225"/>
            </a:xfrm>
            <a:custGeom>
              <a:rect b="b" l="l" r="r" t="t"/>
              <a:pathLst>
                <a:path extrusionOk="0" h="289" w="206">
                  <a:moveTo>
                    <a:pt x="1" y="1"/>
                  </a:moveTo>
                  <a:lnTo>
                    <a:pt x="1" y="1"/>
                  </a:lnTo>
                  <a:cubicBezTo>
                    <a:pt x="19" y="56"/>
                    <a:pt x="38" y="121"/>
                    <a:pt x="75" y="168"/>
                  </a:cubicBezTo>
                  <a:cubicBezTo>
                    <a:pt x="94" y="186"/>
                    <a:pt x="112" y="214"/>
                    <a:pt x="131" y="233"/>
                  </a:cubicBezTo>
                  <a:cubicBezTo>
                    <a:pt x="159" y="261"/>
                    <a:pt x="177" y="279"/>
                    <a:pt x="205" y="289"/>
                  </a:cubicBezTo>
                  <a:lnTo>
                    <a:pt x="159" y="214"/>
                  </a:lnTo>
                  <a:cubicBezTo>
                    <a:pt x="140" y="186"/>
                    <a:pt x="122" y="168"/>
                    <a:pt x="112" y="140"/>
                  </a:cubicBezTo>
                  <a:cubicBezTo>
                    <a:pt x="85" y="94"/>
                    <a:pt x="47"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50"/>
            <p:cNvSpPr/>
            <p:nvPr/>
          </p:nvSpPr>
          <p:spPr>
            <a:xfrm>
              <a:off x="4833850" y="3370350"/>
              <a:ext cx="4200" cy="8150"/>
            </a:xfrm>
            <a:custGeom>
              <a:rect b="b" l="l" r="r" t="t"/>
              <a:pathLst>
                <a:path extrusionOk="0" h="326" w="168">
                  <a:moveTo>
                    <a:pt x="0" y="0"/>
                  </a:moveTo>
                  <a:cubicBezTo>
                    <a:pt x="0" y="65"/>
                    <a:pt x="28" y="130"/>
                    <a:pt x="47" y="177"/>
                  </a:cubicBezTo>
                  <a:cubicBezTo>
                    <a:pt x="65" y="195"/>
                    <a:pt x="74" y="232"/>
                    <a:pt x="93" y="251"/>
                  </a:cubicBezTo>
                  <a:cubicBezTo>
                    <a:pt x="121" y="288"/>
                    <a:pt x="130" y="316"/>
                    <a:pt x="167" y="325"/>
                  </a:cubicBezTo>
                  <a:cubicBezTo>
                    <a:pt x="140" y="297"/>
                    <a:pt x="130" y="270"/>
                    <a:pt x="121" y="242"/>
                  </a:cubicBezTo>
                  <a:lnTo>
                    <a:pt x="84" y="158"/>
                  </a:lnTo>
                  <a:cubicBezTo>
                    <a:pt x="65" y="102"/>
                    <a:pt x="37"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50"/>
            <p:cNvSpPr/>
            <p:nvPr/>
          </p:nvSpPr>
          <p:spPr>
            <a:xfrm>
              <a:off x="4845925" y="3352700"/>
              <a:ext cx="1425" cy="3725"/>
            </a:xfrm>
            <a:custGeom>
              <a:rect b="b" l="l" r="r" t="t"/>
              <a:pathLst>
                <a:path extrusionOk="0" h="149" w="57">
                  <a:moveTo>
                    <a:pt x="10" y="0"/>
                  </a:moveTo>
                  <a:cubicBezTo>
                    <a:pt x="0" y="19"/>
                    <a:pt x="0" y="47"/>
                    <a:pt x="10" y="74"/>
                  </a:cubicBezTo>
                  <a:cubicBezTo>
                    <a:pt x="10" y="102"/>
                    <a:pt x="19" y="121"/>
                    <a:pt x="47" y="149"/>
                  </a:cubicBezTo>
                  <a:cubicBezTo>
                    <a:pt x="56" y="121"/>
                    <a:pt x="47" y="93"/>
                    <a:pt x="47" y="65"/>
                  </a:cubicBezTo>
                  <a:cubicBezTo>
                    <a:pt x="47" y="47"/>
                    <a:pt x="28" y="19"/>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50"/>
            <p:cNvSpPr/>
            <p:nvPr/>
          </p:nvSpPr>
          <p:spPr>
            <a:xfrm>
              <a:off x="4846625" y="3349200"/>
              <a:ext cx="1650" cy="3750"/>
            </a:xfrm>
            <a:custGeom>
              <a:rect b="b" l="l" r="r" t="t"/>
              <a:pathLst>
                <a:path extrusionOk="0" h="150" w="66">
                  <a:moveTo>
                    <a:pt x="19" y="1"/>
                  </a:moveTo>
                  <a:cubicBezTo>
                    <a:pt x="0" y="19"/>
                    <a:pt x="0" y="47"/>
                    <a:pt x="19" y="75"/>
                  </a:cubicBezTo>
                  <a:cubicBezTo>
                    <a:pt x="19" y="103"/>
                    <a:pt x="28" y="121"/>
                    <a:pt x="47" y="149"/>
                  </a:cubicBezTo>
                  <a:cubicBezTo>
                    <a:pt x="65" y="121"/>
                    <a:pt x="65" y="94"/>
                    <a:pt x="47" y="66"/>
                  </a:cubicBezTo>
                  <a:cubicBezTo>
                    <a:pt x="47" y="47"/>
                    <a:pt x="37" y="19"/>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50"/>
            <p:cNvSpPr/>
            <p:nvPr/>
          </p:nvSpPr>
          <p:spPr>
            <a:xfrm>
              <a:off x="4840350" y="3381250"/>
              <a:ext cx="3500" cy="4675"/>
            </a:xfrm>
            <a:custGeom>
              <a:rect b="b" l="l" r="r" t="t"/>
              <a:pathLst>
                <a:path extrusionOk="0" h="187" w="140">
                  <a:moveTo>
                    <a:pt x="0" y="1"/>
                  </a:moveTo>
                  <a:lnTo>
                    <a:pt x="37" y="112"/>
                  </a:lnTo>
                  <a:cubicBezTo>
                    <a:pt x="56" y="122"/>
                    <a:pt x="65" y="140"/>
                    <a:pt x="84" y="159"/>
                  </a:cubicBezTo>
                  <a:cubicBezTo>
                    <a:pt x="103" y="168"/>
                    <a:pt x="112" y="177"/>
                    <a:pt x="140" y="187"/>
                  </a:cubicBezTo>
                  <a:cubicBezTo>
                    <a:pt x="130" y="159"/>
                    <a:pt x="103" y="122"/>
                    <a:pt x="84" y="84"/>
                  </a:cubicBez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50"/>
            <p:cNvSpPr/>
            <p:nvPr/>
          </p:nvSpPr>
          <p:spPr>
            <a:xfrm>
              <a:off x="4776925" y="3384925"/>
              <a:ext cx="58575" cy="60350"/>
            </a:xfrm>
            <a:custGeom>
              <a:rect b="b" l="l" r="r" t="t"/>
              <a:pathLst>
                <a:path extrusionOk="0" h="2414" w="2343">
                  <a:moveTo>
                    <a:pt x="1112" y="1"/>
                  </a:moveTo>
                  <a:cubicBezTo>
                    <a:pt x="1079" y="1"/>
                    <a:pt x="1046" y="7"/>
                    <a:pt x="1014" y="21"/>
                  </a:cubicBezTo>
                  <a:cubicBezTo>
                    <a:pt x="874" y="68"/>
                    <a:pt x="828" y="244"/>
                    <a:pt x="828" y="383"/>
                  </a:cubicBezTo>
                  <a:cubicBezTo>
                    <a:pt x="828" y="523"/>
                    <a:pt x="874" y="671"/>
                    <a:pt x="856" y="811"/>
                  </a:cubicBezTo>
                  <a:cubicBezTo>
                    <a:pt x="772" y="690"/>
                    <a:pt x="688" y="579"/>
                    <a:pt x="577" y="504"/>
                  </a:cubicBezTo>
                  <a:cubicBezTo>
                    <a:pt x="511" y="464"/>
                    <a:pt x="435" y="440"/>
                    <a:pt x="359" y="440"/>
                  </a:cubicBezTo>
                  <a:cubicBezTo>
                    <a:pt x="295" y="440"/>
                    <a:pt x="233" y="457"/>
                    <a:pt x="177" y="495"/>
                  </a:cubicBezTo>
                  <a:cubicBezTo>
                    <a:pt x="1" y="634"/>
                    <a:pt x="75" y="913"/>
                    <a:pt x="168" y="1108"/>
                  </a:cubicBezTo>
                  <a:cubicBezTo>
                    <a:pt x="410" y="1610"/>
                    <a:pt x="781" y="2037"/>
                    <a:pt x="1237" y="2362"/>
                  </a:cubicBezTo>
                  <a:cubicBezTo>
                    <a:pt x="1276" y="2399"/>
                    <a:pt x="1319" y="2413"/>
                    <a:pt x="1363" y="2413"/>
                  </a:cubicBezTo>
                  <a:cubicBezTo>
                    <a:pt x="1476" y="2413"/>
                    <a:pt x="1592" y="2318"/>
                    <a:pt x="1645" y="2251"/>
                  </a:cubicBezTo>
                  <a:cubicBezTo>
                    <a:pt x="1998" y="1842"/>
                    <a:pt x="2259" y="1359"/>
                    <a:pt x="2314" y="820"/>
                  </a:cubicBezTo>
                  <a:cubicBezTo>
                    <a:pt x="2342" y="662"/>
                    <a:pt x="2342" y="486"/>
                    <a:pt x="2259" y="337"/>
                  </a:cubicBezTo>
                  <a:cubicBezTo>
                    <a:pt x="2195" y="218"/>
                    <a:pt x="2065" y="113"/>
                    <a:pt x="1924" y="113"/>
                  </a:cubicBezTo>
                  <a:cubicBezTo>
                    <a:pt x="1900" y="113"/>
                    <a:pt x="1875" y="116"/>
                    <a:pt x="1850" y="123"/>
                  </a:cubicBezTo>
                  <a:cubicBezTo>
                    <a:pt x="1664" y="170"/>
                    <a:pt x="1580" y="356"/>
                    <a:pt x="1515" y="532"/>
                  </a:cubicBezTo>
                  <a:cubicBezTo>
                    <a:pt x="1487" y="402"/>
                    <a:pt x="1460" y="253"/>
                    <a:pt x="1376" y="151"/>
                  </a:cubicBezTo>
                  <a:cubicBezTo>
                    <a:pt x="1313" y="60"/>
                    <a:pt x="1213" y="1"/>
                    <a:pt x="111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50"/>
            <p:cNvSpPr/>
            <p:nvPr/>
          </p:nvSpPr>
          <p:spPr>
            <a:xfrm>
              <a:off x="4778100" y="3383500"/>
              <a:ext cx="58100" cy="62100"/>
            </a:xfrm>
            <a:custGeom>
              <a:rect b="b" l="l" r="r" t="t"/>
              <a:pathLst>
                <a:path extrusionOk="0" h="2484" w="2324">
                  <a:moveTo>
                    <a:pt x="1091" y="1"/>
                  </a:moveTo>
                  <a:cubicBezTo>
                    <a:pt x="1043" y="1"/>
                    <a:pt x="995" y="10"/>
                    <a:pt x="957" y="32"/>
                  </a:cubicBezTo>
                  <a:cubicBezTo>
                    <a:pt x="883" y="59"/>
                    <a:pt x="827" y="134"/>
                    <a:pt x="809" y="217"/>
                  </a:cubicBezTo>
                  <a:cubicBezTo>
                    <a:pt x="781" y="282"/>
                    <a:pt x="771" y="366"/>
                    <a:pt x="771" y="431"/>
                  </a:cubicBezTo>
                  <a:cubicBezTo>
                    <a:pt x="771" y="552"/>
                    <a:pt x="790" y="654"/>
                    <a:pt x="790" y="756"/>
                  </a:cubicBezTo>
                  <a:cubicBezTo>
                    <a:pt x="734" y="682"/>
                    <a:pt x="669" y="598"/>
                    <a:pt x="576" y="543"/>
                  </a:cubicBezTo>
                  <a:cubicBezTo>
                    <a:pt x="511" y="505"/>
                    <a:pt x="446" y="468"/>
                    <a:pt x="372" y="468"/>
                  </a:cubicBezTo>
                  <a:cubicBezTo>
                    <a:pt x="357" y="466"/>
                    <a:pt x="341" y="465"/>
                    <a:pt x="325" y="465"/>
                  </a:cubicBezTo>
                  <a:cubicBezTo>
                    <a:pt x="272" y="465"/>
                    <a:pt x="217" y="477"/>
                    <a:pt x="168" y="505"/>
                  </a:cubicBezTo>
                  <a:cubicBezTo>
                    <a:pt x="112" y="543"/>
                    <a:pt x="47" y="598"/>
                    <a:pt x="28" y="663"/>
                  </a:cubicBezTo>
                  <a:cubicBezTo>
                    <a:pt x="0" y="738"/>
                    <a:pt x="0" y="803"/>
                    <a:pt x="19" y="877"/>
                  </a:cubicBezTo>
                  <a:cubicBezTo>
                    <a:pt x="28" y="1016"/>
                    <a:pt x="84" y="1128"/>
                    <a:pt x="158" y="1249"/>
                  </a:cubicBezTo>
                  <a:cubicBezTo>
                    <a:pt x="279" y="1481"/>
                    <a:pt x="437" y="1704"/>
                    <a:pt x="604" y="1899"/>
                  </a:cubicBezTo>
                  <a:cubicBezTo>
                    <a:pt x="437" y="1704"/>
                    <a:pt x="298" y="1481"/>
                    <a:pt x="168" y="1249"/>
                  </a:cubicBezTo>
                  <a:cubicBezTo>
                    <a:pt x="112" y="1128"/>
                    <a:pt x="47" y="1007"/>
                    <a:pt x="38" y="877"/>
                  </a:cubicBezTo>
                  <a:cubicBezTo>
                    <a:pt x="38" y="821"/>
                    <a:pt x="38" y="747"/>
                    <a:pt x="65" y="691"/>
                  </a:cubicBezTo>
                  <a:cubicBezTo>
                    <a:pt x="84" y="636"/>
                    <a:pt x="130" y="589"/>
                    <a:pt x="177" y="561"/>
                  </a:cubicBezTo>
                  <a:cubicBezTo>
                    <a:pt x="216" y="548"/>
                    <a:pt x="260" y="535"/>
                    <a:pt x="303" y="535"/>
                  </a:cubicBezTo>
                  <a:cubicBezTo>
                    <a:pt x="320" y="535"/>
                    <a:pt x="337" y="537"/>
                    <a:pt x="353" y="543"/>
                  </a:cubicBezTo>
                  <a:cubicBezTo>
                    <a:pt x="409" y="552"/>
                    <a:pt x="465" y="570"/>
                    <a:pt x="530" y="608"/>
                  </a:cubicBezTo>
                  <a:cubicBezTo>
                    <a:pt x="632" y="682"/>
                    <a:pt x="697" y="784"/>
                    <a:pt x="781" y="896"/>
                  </a:cubicBezTo>
                  <a:lnTo>
                    <a:pt x="827" y="970"/>
                  </a:lnTo>
                  <a:lnTo>
                    <a:pt x="837" y="886"/>
                  </a:lnTo>
                  <a:cubicBezTo>
                    <a:pt x="864" y="738"/>
                    <a:pt x="827" y="598"/>
                    <a:pt x="827" y="459"/>
                  </a:cubicBezTo>
                  <a:cubicBezTo>
                    <a:pt x="827" y="385"/>
                    <a:pt x="837" y="329"/>
                    <a:pt x="864" y="264"/>
                  </a:cubicBezTo>
                  <a:cubicBezTo>
                    <a:pt x="883" y="199"/>
                    <a:pt x="920" y="143"/>
                    <a:pt x="976" y="125"/>
                  </a:cubicBezTo>
                  <a:cubicBezTo>
                    <a:pt x="1005" y="107"/>
                    <a:pt x="1046" y="100"/>
                    <a:pt x="1086" y="100"/>
                  </a:cubicBezTo>
                  <a:cubicBezTo>
                    <a:pt x="1109" y="100"/>
                    <a:pt x="1132" y="103"/>
                    <a:pt x="1152" y="106"/>
                  </a:cubicBezTo>
                  <a:cubicBezTo>
                    <a:pt x="1208" y="134"/>
                    <a:pt x="1273" y="171"/>
                    <a:pt x="1301" y="217"/>
                  </a:cubicBezTo>
                  <a:cubicBezTo>
                    <a:pt x="1385" y="320"/>
                    <a:pt x="1422" y="459"/>
                    <a:pt x="1440" y="589"/>
                  </a:cubicBezTo>
                  <a:lnTo>
                    <a:pt x="1468" y="710"/>
                  </a:lnTo>
                  <a:lnTo>
                    <a:pt x="1515" y="598"/>
                  </a:lnTo>
                  <a:cubicBezTo>
                    <a:pt x="1533" y="524"/>
                    <a:pt x="1571" y="459"/>
                    <a:pt x="1608" y="403"/>
                  </a:cubicBezTo>
                  <a:cubicBezTo>
                    <a:pt x="1645" y="338"/>
                    <a:pt x="1691" y="282"/>
                    <a:pt x="1747" y="245"/>
                  </a:cubicBezTo>
                  <a:cubicBezTo>
                    <a:pt x="1787" y="225"/>
                    <a:pt x="1837" y="210"/>
                    <a:pt x="1886" y="210"/>
                  </a:cubicBezTo>
                  <a:cubicBezTo>
                    <a:pt x="1905" y="210"/>
                    <a:pt x="1924" y="212"/>
                    <a:pt x="1942" y="217"/>
                  </a:cubicBezTo>
                  <a:cubicBezTo>
                    <a:pt x="2016" y="227"/>
                    <a:pt x="2072" y="264"/>
                    <a:pt x="2128" y="310"/>
                  </a:cubicBezTo>
                  <a:cubicBezTo>
                    <a:pt x="2174" y="357"/>
                    <a:pt x="2221" y="422"/>
                    <a:pt x="2249" y="496"/>
                  </a:cubicBezTo>
                  <a:cubicBezTo>
                    <a:pt x="2267" y="561"/>
                    <a:pt x="2277" y="636"/>
                    <a:pt x="2277" y="710"/>
                  </a:cubicBezTo>
                  <a:cubicBezTo>
                    <a:pt x="2277" y="784"/>
                    <a:pt x="2277" y="868"/>
                    <a:pt x="2267" y="933"/>
                  </a:cubicBezTo>
                  <a:cubicBezTo>
                    <a:pt x="2258" y="1007"/>
                    <a:pt x="2249" y="1081"/>
                    <a:pt x="2230" y="1156"/>
                  </a:cubicBezTo>
                  <a:cubicBezTo>
                    <a:pt x="2165" y="1444"/>
                    <a:pt x="2035" y="1723"/>
                    <a:pt x="1877" y="1983"/>
                  </a:cubicBezTo>
                  <a:cubicBezTo>
                    <a:pt x="2044" y="1723"/>
                    <a:pt x="2184" y="1453"/>
                    <a:pt x="2258" y="1156"/>
                  </a:cubicBezTo>
                  <a:cubicBezTo>
                    <a:pt x="2277" y="1081"/>
                    <a:pt x="2295" y="1007"/>
                    <a:pt x="2304" y="933"/>
                  </a:cubicBezTo>
                  <a:cubicBezTo>
                    <a:pt x="2314" y="849"/>
                    <a:pt x="2323" y="784"/>
                    <a:pt x="2323" y="701"/>
                  </a:cubicBezTo>
                  <a:cubicBezTo>
                    <a:pt x="2323" y="608"/>
                    <a:pt x="2314" y="543"/>
                    <a:pt x="2295" y="459"/>
                  </a:cubicBezTo>
                  <a:cubicBezTo>
                    <a:pt x="2267" y="394"/>
                    <a:pt x="2230" y="310"/>
                    <a:pt x="2174" y="255"/>
                  </a:cubicBezTo>
                  <a:cubicBezTo>
                    <a:pt x="2119" y="190"/>
                    <a:pt x="2044" y="143"/>
                    <a:pt x="1970" y="134"/>
                  </a:cubicBezTo>
                  <a:cubicBezTo>
                    <a:pt x="1948" y="129"/>
                    <a:pt x="1925" y="127"/>
                    <a:pt x="1901" y="127"/>
                  </a:cubicBezTo>
                  <a:cubicBezTo>
                    <a:pt x="1838" y="127"/>
                    <a:pt x="1774" y="144"/>
                    <a:pt x="1719" y="171"/>
                  </a:cubicBezTo>
                  <a:cubicBezTo>
                    <a:pt x="1654" y="217"/>
                    <a:pt x="1598" y="273"/>
                    <a:pt x="1561" y="347"/>
                  </a:cubicBezTo>
                  <a:cubicBezTo>
                    <a:pt x="1533" y="375"/>
                    <a:pt x="1524" y="413"/>
                    <a:pt x="1505" y="450"/>
                  </a:cubicBezTo>
                  <a:cubicBezTo>
                    <a:pt x="1487" y="413"/>
                    <a:pt x="1487" y="394"/>
                    <a:pt x="1478" y="357"/>
                  </a:cubicBezTo>
                  <a:cubicBezTo>
                    <a:pt x="1459" y="282"/>
                    <a:pt x="1422" y="217"/>
                    <a:pt x="1375" y="162"/>
                  </a:cubicBezTo>
                  <a:cubicBezTo>
                    <a:pt x="1329" y="97"/>
                    <a:pt x="1255" y="50"/>
                    <a:pt x="1190" y="13"/>
                  </a:cubicBezTo>
                  <a:cubicBezTo>
                    <a:pt x="1159" y="5"/>
                    <a:pt x="1125" y="1"/>
                    <a:pt x="1091" y="1"/>
                  </a:cubicBezTo>
                  <a:close/>
                  <a:moveTo>
                    <a:pt x="605" y="1900"/>
                  </a:moveTo>
                  <a:cubicBezTo>
                    <a:pt x="781" y="2094"/>
                    <a:pt x="976" y="2280"/>
                    <a:pt x="1190" y="2429"/>
                  </a:cubicBezTo>
                  <a:cubicBezTo>
                    <a:pt x="976" y="2271"/>
                    <a:pt x="781" y="2094"/>
                    <a:pt x="605" y="1900"/>
                  </a:cubicBezTo>
                  <a:close/>
                  <a:moveTo>
                    <a:pt x="1413" y="2466"/>
                  </a:moveTo>
                  <a:cubicBezTo>
                    <a:pt x="1375" y="2475"/>
                    <a:pt x="1329" y="2475"/>
                    <a:pt x="1292" y="2475"/>
                  </a:cubicBezTo>
                  <a:cubicBezTo>
                    <a:pt x="1306" y="2481"/>
                    <a:pt x="1320" y="2483"/>
                    <a:pt x="1333" y="2483"/>
                  </a:cubicBezTo>
                  <a:cubicBezTo>
                    <a:pt x="1361" y="2483"/>
                    <a:pt x="1387" y="2472"/>
                    <a:pt x="1413"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50"/>
            <p:cNvSpPr/>
            <p:nvPr/>
          </p:nvSpPr>
          <p:spPr>
            <a:xfrm>
              <a:off x="4798525" y="3405175"/>
              <a:ext cx="12800" cy="40450"/>
            </a:xfrm>
            <a:custGeom>
              <a:rect b="b" l="l" r="r" t="t"/>
              <a:pathLst>
                <a:path extrusionOk="0" h="1618" w="512">
                  <a:moveTo>
                    <a:pt x="1" y="1"/>
                  </a:moveTo>
                  <a:lnTo>
                    <a:pt x="1" y="1"/>
                  </a:lnTo>
                  <a:cubicBezTo>
                    <a:pt x="47" y="131"/>
                    <a:pt x="85" y="270"/>
                    <a:pt x="150" y="419"/>
                  </a:cubicBezTo>
                  <a:lnTo>
                    <a:pt x="280" y="809"/>
                  </a:lnTo>
                  <a:lnTo>
                    <a:pt x="410" y="1209"/>
                  </a:lnTo>
                  <a:cubicBezTo>
                    <a:pt x="428" y="1264"/>
                    <a:pt x="438" y="1339"/>
                    <a:pt x="465" y="1404"/>
                  </a:cubicBezTo>
                  <a:cubicBezTo>
                    <a:pt x="475" y="1469"/>
                    <a:pt x="503" y="1543"/>
                    <a:pt x="512" y="1617"/>
                  </a:cubicBezTo>
                  <a:cubicBezTo>
                    <a:pt x="503" y="1469"/>
                    <a:pt x="465" y="1339"/>
                    <a:pt x="428" y="1190"/>
                  </a:cubicBezTo>
                  <a:cubicBezTo>
                    <a:pt x="382" y="1051"/>
                    <a:pt x="345" y="930"/>
                    <a:pt x="298" y="790"/>
                  </a:cubicBezTo>
                  <a:cubicBezTo>
                    <a:pt x="252" y="660"/>
                    <a:pt x="205" y="521"/>
                    <a:pt x="159" y="391"/>
                  </a:cubicBezTo>
                  <a:cubicBezTo>
                    <a:pt x="103" y="252"/>
                    <a:pt x="57"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50"/>
            <p:cNvSpPr/>
            <p:nvPr/>
          </p:nvSpPr>
          <p:spPr>
            <a:xfrm>
              <a:off x="4812475" y="3398450"/>
              <a:ext cx="2800" cy="46475"/>
            </a:xfrm>
            <a:custGeom>
              <a:rect b="b" l="l" r="r" t="t"/>
              <a:pathLst>
                <a:path extrusionOk="0" h="1859" w="112">
                  <a:moveTo>
                    <a:pt x="112" y="0"/>
                  </a:moveTo>
                  <a:lnTo>
                    <a:pt x="112" y="0"/>
                  </a:lnTo>
                  <a:cubicBezTo>
                    <a:pt x="93" y="168"/>
                    <a:pt x="84" y="316"/>
                    <a:pt x="56" y="465"/>
                  </a:cubicBezTo>
                  <a:cubicBezTo>
                    <a:pt x="47" y="614"/>
                    <a:pt x="38" y="781"/>
                    <a:pt x="19" y="929"/>
                  </a:cubicBezTo>
                  <a:cubicBezTo>
                    <a:pt x="10" y="1078"/>
                    <a:pt x="0" y="1245"/>
                    <a:pt x="0" y="1394"/>
                  </a:cubicBezTo>
                  <a:cubicBezTo>
                    <a:pt x="0" y="1543"/>
                    <a:pt x="0" y="1710"/>
                    <a:pt x="10" y="1859"/>
                  </a:cubicBezTo>
                  <a:cubicBezTo>
                    <a:pt x="10" y="1775"/>
                    <a:pt x="19" y="1710"/>
                    <a:pt x="19" y="1626"/>
                  </a:cubicBezTo>
                  <a:cubicBezTo>
                    <a:pt x="19" y="1543"/>
                    <a:pt x="38" y="1478"/>
                    <a:pt x="38" y="1394"/>
                  </a:cubicBezTo>
                  <a:lnTo>
                    <a:pt x="65" y="929"/>
                  </a:lnTo>
                  <a:lnTo>
                    <a:pt x="93" y="465"/>
                  </a:lnTo>
                  <a:cubicBezTo>
                    <a:pt x="103" y="316"/>
                    <a:pt x="112" y="14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50"/>
            <p:cNvSpPr/>
            <p:nvPr/>
          </p:nvSpPr>
          <p:spPr>
            <a:xfrm>
              <a:off x="4805500" y="3419125"/>
              <a:ext cx="3525" cy="11400"/>
            </a:xfrm>
            <a:custGeom>
              <a:rect b="b" l="l" r="r" t="t"/>
              <a:pathLst>
                <a:path extrusionOk="0" h="456" w="141">
                  <a:moveTo>
                    <a:pt x="1" y="0"/>
                  </a:moveTo>
                  <a:cubicBezTo>
                    <a:pt x="10" y="84"/>
                    <a:pt x="38" y="158"/>
                    <a:pt x="56" y="223"/>
                  </a:cubicBezTo>
                  <a:cubicBezTo>
                    <a:pt x="66" y="270"/>
                    <a:pt x="75" y="298"/>
                    <a:pt x="94" y="335"/>
                  </a:cubicBezTo>
                  <a:cubicBezTo>
                    <a:pt x="103" y="381"/>
                    <a:pt x="121" y="418"/>
                    <a:pt x="140" y="455"/>
                  </a:cubicBezTo>
                  <a:cubicBezTo>
                    <a:pt x="140" y="418"/>
                    <a:pt x="140" y="372"/>
                    <a:pt x="121" y="335"/>
                  </a:cubicBezTo>
                  <a:cubicBezTo>
                    <a:pt x="112" y="298"/>
                    <a:pt x="103" y="251"/>
                    <a:pt x="94" y="223"/>
                  </a:cubicBezTo>
                  <a:cubicBezTo>
                    <a:pt x="66" y="140"/>
                    <a:pt x="47" y="6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50"/>
            <p:cNvSpPr/>
            <p:nvPr/>
          </p:nvSpPr>
          <p:spPr>
            <a:xfrm>
              <a:off x="4804800" y="3414700"/>
              <a:ext cx="3275" cy="6775"/>
            </a:xfrm>
            <a:custGeom>
              <a:rect b="b" l="l" r="r" t="t"/>
              <a:pathLst>
                <a:path extrusionOk="0" h="271" w="131">
                  <a:moveTo>
                    <a:pt x="1" y="1"/>
                  </a:moveTo>
                  <a:cubicBezTo>
                    <a:pt x="19" y="47"/>
                    <a:pt x="38" y="94"/>
                    <a:pt x="66" y="131"/>
                  </a:cubicBezTo>
                  <a:lnTo>
                    <a:pt x="94" y="196"/>
                  </a:lnTo>
                  <a:lnTo>
                    <a:pt x="131" y="270"/>
                  </a:lnTo>
                  <a:cubicBezTo>
                    <a:pt x="131" y="233"/>
                    <a:pt x="131" y="214"/>
                    <a:pt x="122" y="187"/>
                  </a:cubicBezTo>
                  <a:cubicBezTo>
                    <a:pt x="122" y="168"/>
                    <a:pt x="112" y="140"/>
                    <a:pt x="94" y="121"/>
                  </a:cubicBezTo>
                  <a:cubicBezTo>
                    <a:pt x="75"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50"/>
            <p:cNvSpPr/>
            <p:nvPr/>
          </p:nvSpPr>
          <p:spPr>
            <a:xfrm>
              <a:off x="4808300" y="3413300"/>
              <a:ext cx="2100" cy="10950"/>
            </a:xfrm>
            <a:custGeom>
              <a:rect b="b" l="l" r="r" t="t"/>
              <a:pathLst>
                <a:path extrusionOk="0" h="438" w="84">
                  <a:moveTo>
                    <a:pt x="0" y="1"/>
                  </a:moveTo>
                  <a:cubicBezTo>
                    <a:pt x="0" y="85"/>
                    <a:pt x="19" y="150"/>
                    <a:pt x="28" y="224"/>
                  </a:cubicBezTo>
                  <a:cubicBezTo>
                    <a:pt x="37" y="298"/>
                    <a:pt x="56" y="373"/>
                    <a:pt x="84" y="438"/>
                  </a:cubicBezTo>
                  <a:lnTo>
                    <a:pt x="84" y="326"/>
                  </a:lnTo>
                  <a:cubicBezTo>
                    <a:pt x="84" y="280"/>
                    <a:pt x="84" y="243"/>
                    <a:pt x="74" y="205"/>
                  </a:cubicBezTo>
                  <a:cubicBezTo>
                    <a:pt x="47" y="140"/>
                    <a:pt x="37"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50"/>
            <p:cNvSpPr/>
            <p:nvPr/>
          </p:nvSpPr>
          <p:spPr>
            <a:xfrm>
              <a:off x="4810375" y="3428175"/>
              <a:ext cx="950" cy="7000"/>
            </a:xfrm>
            <a:custGeom>
              <a:rect b="b" l="l" r="r" t="t"/>
              <a:pathLst>
                <a:path extrusionOk="0" h="280" w="38">
                  <a:moveTo>
                    <a:pt x="10" y="1"/>
                  </a:moveTo>
                  <a:cubicBezTo>
                    <a:pt x="1" y="56"/>
                    <a:pt x="1" y="103"/>
                    <a:pt x="1" y="140"/>
                  </a:cubicBezTo>
                  <a:cubicBezTo>
                    <a:pt x="1" y="186"/>
                    <a:pt x="1" y="233"/>
                    <a:pt x="29" y="279"/>
                  </a:cubicBezTo>
                  <a:cubicBezTo>
                    <a:pt x="38" y="233"/>
                    <a:pt x="38" y="186"/>
                    <a:pt x="38" y="140"/>
                  </a:cubicBezTo>
                  <a:cubicBezTo>
                    <a:pt x="38" y="93"/>
                    <a:pt x="38"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50"/>
            <p:cNvSpPr/>
            <p:nvPr/>
          </p:nvSpPr>
          <p:spPr>
            <a:xfrm>
              <a:off x="4808050" y="3389150"/>
              <a:ext cx="3750" cy="10025"/>
            </a:xfrm>
            <a:custGeom>
              <a:rect b="b" l="l" r="r" t="t"/>
              <a:pathLst>
                <a:path extrusionOk="0" h="401" w="150">
                  <a:moveTo>
                    <a:pt x="1" y="1"/>
                  </a:moveTo>
                  <a:lnTo>
                    <a:pt x="1" y="1"/>
                  </a:lnTo>
                  <a:cubicBezTo>
                    <a:pt x="10" y="75"/>
                    <a:pt x="47" y="140"/>
                    <a:pt x="57" y="214"/>
                  </a:cubicBezTo>
                  <a:cubicBezTo>
                    <a:pt x="84" y="242"/>
                    <a:pt x="94" y="270"/>
                    <a:pt x="103" y="307"/>
                  </a:cubicBezTo>
                  <a:cubicBezTo>
                    <a:pt x="131" y="335"/>
                    <a:pt x="140" y="363"/>
                    <a:pt x="150" y="400"/>
                  </a:cubicBezTo>
                  <a:cubicBezTo>
                    <a:pt x="150" y="363"/>
                    <a:pt x="150" y="326"/>
                    <a:pt x="140" y="289"/>
                  </a:cubicBezTo>
                  <a:lnTo>
                    <a:pt x="103" y="187"/>
                  </a:lnTo>
                  <a:cubicBezTo>
                    <a:pt x="84" y="121"/>
                    <a:pt x="47" y="5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50"/>
            <p:cNvSpPr/>
            <p:nvPr/>
          </p:nvSpPr>
          <p:spPr>
            <a:xfrm>
              <a:off x="4809000" y="3396350"/>
              <a:ext cx="2800" cy="6775"/>
            </a:xfrm>
            <a:custGeom>
              <a:rect b="b" l="l" r="r" t="t"/>
              <a:pathLst>
                <a:path extrusionOk="0" h="271" w="112">
                  <a:moveTo>
                    <a:pt x="0" y="1"/>
                  </a:moveTo>
                  <a:lnTo>
                    <a:pt x="0" y="1"/>
                  </a:lnTo>
                  <a:cubicBezTo>
                    <a:pt x="9" y="47"/>
                    <a:pt x="37" y="94"/>
                    <a:pt x="46" y="140"/>
                  </a:cubicBezTo>
                  <a:cubicBezTo>
                    <a:pt x="65" y="187"/>
                    <a:pt x="84" y="224"/>
                    <a:pt x="102" y="270"/>
                  </a:cubicBezTo>
                  <a:cubicBezTo>
                    <a:pt x="112" y="252"/>
                    <a:pt x="102" y="224"/>
                    <a:pt x="102" y="205"/>
                  </a:cubicBezTo>
                  <a:cubicBezTo>
                    <a:pt x="93" y="177"/>
                    <a:pt x="93" y="159"/>
                    <a:pt x="84" y="131"/>
                  </a:cubicBezTo>
                  <a:lnTo>
                    <a:pt x="46" y="66"/>
                  </a:lnTo>
                  <a:cubicBezTo>
                    <a:pt x="37" y="38"/>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50"/>
            <p:cNvSpPr/>
            <p:nvPr/>
          </p:nvSpPr>
          <p:spPr>
            <a:xfrm>
              <a:off x="4805275" y="3389375"/>
              <a:ext cx="1875" cy="3525"/>
            </a:xfrm>
            <a:custGeom>
              <a:rect b="b" l="l" r="r" t="t"/>
              <a:pathLst>
                <a:path extrusionOk="0" h="141" w="75">
                  <a:moveTo>
                    <a:pt x="0" y="1"/>
                  </a:moveTo>
                  <a:cubicBezTo>
                    <a:pt x="10" y="29"/>
                    <a:pt x="19" y="47"/>
                    <a:pt x="10" y="75"/>
                  </a:cubicBezTo>
                  <a:cubicBezTo>
                    <a:pt x="19" y="85"/>
                    <a:pt x="19" y="94"/>
                    <a:pt x="28" y="112"/>
                  </a:cubicBezTo>
                  <a:lnTo>
                    <a:pt x="65" y="140"/>
                  </a:lnTo>
                  <a:cubicBezTo>
                    <a:pt x="75" y="122"/>
                    <a:pt x="65" y="85"/>
                    <a:pt x="56" y="66"/>
                  </a:cubicBezTo>
                  <a:cubicBezTo>
                    <a:pt x="56" y="47"/>
                    <a:pt x="47" y="38"/>
                    <a:pt x="28" y="29"/>
                  </a:cubicBezTo>
                  <a:cubicBezTo>
                    <a:pt x="19" y="20"/>
                    <a:pt x="10"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50"/>
            <p:cNvSpPr/>
            <p:nvPr/>
          </p:nvSpPr>
          <p:spPr>
            <a:xfrm>
              <a:off x="4827575" y="3391475"/>
              <a:ext cx="4900" cy="7925"/>
            </a:xfrm>
            <a:custGeom>
              <a:rect b="b" l="l" r="r" t="t"/>
              <a:pathLst>
                <a:path extrusionOk="0" h="317" w="196">
                  <a:moveTo>
                    <a:pt x="0" y="1"/>
                  </a:moveTo>
                  <a:cubicBezTo>
                    <a:pt x="56" y="28"/>
                    <a:pt x="103" y="75"/>
                    <a:pt x="130" y="131"/>
                  </a:cubicBezTo>
                  <a:cubicBezTo>
                    <a:pt x="140" y="168"/>
                    <a:pt x="149" y="186"/>
                    <a:pt x="158" y="224"/>
                  </a:cubicBezTo>
                  <a:cubicBezTo>
                    <a:pt x="158" y="233"/>
                    <a:pt x="177" y="261"/>
                    <a:pt x="177" y="270"/>
                  </a:cubicBezTo>
                  <a:cubicBezTo>
                    <a:pt x="177" y="279"/>
                    <a:pt x="186" y="307"/>
                    <a:pt x="186" y="317"/>
                  </a:cubicBezTo>
                  <a:cubicBezTo>
                    <a:pt x="195" y="307"/>
                    <a:pt x="195" y="279"/>
                    <a:pt x="195" y="270"/>
                  </a:cubicBezTo>
                  <a:lnTo>
                    <a:pt x="195" y="224"/>
                  </a:lnTo>
                  <a:cubicBezTo>
                    <a:pt x="195" y="186"/>
                    <a:pt x="186" y="149"/>
                    <a:pt x="177" y="121"/>
                  </a:cubicBezTo>
                  <a:cubicBezTo>
                    <a:pt x="158" y="84"/>
                    <a:pt x="140" y="56"/>
                    <a:pt x="103" y="38"/>
                  </a:cubicBez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50"/>
            <p:cNvSpPr/>
            <p:nvPr/>
          </p:nvSpPr>
          <p:spPr>
            <a:xfrm>
              <a:off x="4830125" y="3396350"/>
              <a:ext cx="1175" cy="9325"/>
            </a:xfrm>
            <a:custGeom>
              <a:rect b="b" l="l" r="r" t="t"/>
              <a:pathLst>
                <a:path extrusionOk="0" h="373" w="47">
                  <a:moveTo>
                    <a:pt x="10" y="1"/>
                  </a:moveTo>
                  <a:cubicBezTo>
                    <a:pt x="1" y="38"/>
                    <a:pt x="1" y="75"/>
                    <a:pt x="1" y="94"/>
                  </a:cubicBezTo>
                  <a:lnTo>
                    <a:pt x="1" y="187"/>
                  </a:lnTo>
                  <a:lnTo>
                    <a:pt x="10" y="279"/>
                  </a:lnTo>
                  <a:lnTo>
                    <a:pt x="10" y="372"/>
                  </a:lnTo>
                  <a:cubicBezTo>
                    <a:pt x="38" y="344"/>
                    <a:pt x="47" y="317"/>
                    <a:pt x="47" y="279"/>
                  </a:cubicBezTo>
                  <a:lnTo>
                    <a:pt x="47" y="187"/>
                  </a:lnTo>
                  <a:cubicBezTo>
                    <a:pt x="47" y="122"/>
                    <a:pt x="38" y="6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50"/>
            <p:cNvSpPr/>
            <p:nvPr/>
          </p:nvSpPr>
          <p:spPr>
            <a:xfrm>
              <a:off x="4831525" y="3402625"/>
              <a:ext cx="2100" cy="7700"/>
            </a:xfrm>
            <a:custGeom>
              <a:rect b="b" l="l" r="r" t="t"/>
              <a:pathLst>
                <a:path extrusionOk="0" h="308" w="84">
                  <a:moveTo>
                    <a:pt x="75" y="1"/>
                  </a:moveTo>
                  <a:cubicBezTo>
                    <a:pt x="47" y="47"/>
                    <a:pt x="47" y="103"/>
                    <a:pt x="28" y="149"/>
                  </a:cubicBezTo>
                  <a:cubicBezTo>
                    <a:pt x="28" y="205"/>
                    <a:pt x="10" y="251"/>
                    <a:pt x="0" y="307"/>
                  </a:cubicBezTo>
                  <a:cubicBezTo>
                    <a:pt x="28" y="298"/>
                    <a:pt x="37" y="261"/>
                    <a:pt x="47" y="242"/>
                  </a:cubicBezTo>
                  <a:cubicBezTo>
                    <a:pt x="65" y="214"/>
                    <a:pt x="75" y="186"/>
                    <a:pt x="75" y="159"/>
                  </a:cubicBezTo>
                  <a:cubicBezTo>
                    <a:pt x="84" y="140"/>
                    <a:pt x="84" y="103"/>
                    <a:pt x="84" y="75"/>
                  </a:cubicBezTo>
                  <a:cubicBezTo>
                    <a:pt x="84" y="56"/>
                    <a:pt x="84" y="19"/>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50"/>
            <p:cNvSpPr/>
            <p:nvPr/>
          </p:nvSpPr>
          <p:spPr>
            <a:xfrm>
              <a:off x="4828275" y="3396825"/>
              <a:ext cx="1400" cy="5825"/>
            </a:xfrm>
            <a:custGeom>
              <a:rect b="b" l="l" r="r" t="t"/>
              <a:pathLst>
                <a:path extrusionOk="0" h="233" w="56">
                  <a:moveTo>
                    <a:pt x="9" y="0"/>
                  </a:moveTo>
                  <a:lnTo>
                    <a:pt x="0" y="112"/>
                  </a:lnTo>
                  <a:cubicBezTo>
                    <a:pt x="19" y="149"/>
                    <a:pt x="19" y="195"/>
                    <a:pt x="28" y="233"/>
                  </a:cubicBezTo>
                  <a:cubicBezTo>
                    <a:pt x="56" y="195"/>
                    <a:pt x="56" y="149"/>
                    <a:pt x="56" y="112"/>
                  </a:cubicBezTo>
                  <a:cubicBezTo>
                    <a:pt x="56" y="93"/>
                    <a:pt x="56" y="75"/>
                    <a:pt x="37" y="56"/>
                  </a:cubicBezTo>
                  <a:cubicBezTo>
                    <a:pt x="28" y="28"/>
                    <a:pt x="19" y="10"/>
                    <a:pt x="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50"/>
            <p:cNvSpPr/>
            <p:nvPr/>
          </p:nvSpPr>
          <p:spPr>
            <a:xfrm>
              <a:off x="4815250" y="3435375"/>
              <a:ext cx="5850" cy="6300"/>
            </a:xfrm>
            <a:custGeom>
              <a:rect b="b" l="l" r="r" t="t"/>
              <a:pathLst>
                <a:path extrusionOk="0" h="252" w="234">
                  <a:moveTo>
                    <a:pt x="233" y="1"/>
                  </a:moveTo>
                  <a:lnTo>
                    <a:pt x="233" y="1"/>
                  </a:lnTo>
                  <a:cubicBezTo>
                    <a:pt x="205" y="47"/>
                    <a:pt x="159" y="93"/>
                    <a:pt x="122" y="131"/>
                  </a:cubicBezTo>
                  <a:cubicBezTo>
                    <a:pt x="75" y="177"/>
                    <a:pt x="38" y="205"/>
                    <a:pt x="1" y="251"/>
                  </a:cubicBezTo>
                  <a:cubicBezTo>
                    <a:pt x="29" y="242"/>
                    <a:pt x="47" y="233"/>
                    <a:pt x="85" y="205"/>
                  </a:cubicBezTo>
                  <a:cubicBezTo>
                    <a:pt x="112" y="186"/>
                    <a:pt x="131" y="177"/>
                    <a:pt x="159" y="149"/>
                  </a:cubicBezTo>
                  <a:cubicBezTo>
                    <a:pt x="187" y="103"/>
                    <a:pt x="224" y="56"/>
                    <a:pt x="2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50"/>
            <p:cNvSpPr/>
            <p:nvPr/>
          </p:nvSpPr>
          <p:spPr>
            <a:xfrm>
              <a:off x="4815950" y="3433275"/>
              <a:ext cx="3750" cy="4925"/>
            </a:xfrm>
            <a:custGeom>
              <a:rect b="b" l="l" r="r" t="t"/>
              <a:pathLst>
                <a:path extrusionOk="0" h="197" w="150">
                  <a:moveTo>
                    <a:pt x="149" y="1"/>
                  </a:moveTo>
                  <a:lnTo>
                    <a:pt x="149" y="1"/>
                  </a:lnTo>
                  <a:cubicBezTo>
                    <a:pt x="131" y="10"/>
                    <a:pt x="112" y="38"/>
                    <a:pt x="103" y="47"/>
                  </a:cubicBezTo>
                  <a:cubicBezTo>
                    <a:pt x="94" y="57"/>
                    <a:pt x="84" y="85"/>
                    <a:pt x="66" y="94"/>
                  </a:cubicBezTo>
                  <a:lnTo>
                    <a:pt x="1" y="196"/>
                  </a:lnTo>
                  <a:cubicBezTo>
                    <a:pt x="19" y="196"/>
                    <a:pt x="47" y="177"/>
                    <a:pt x="57" y="177"/>
                  </a:cubicBezTo>
                  <a:cubicBezTo>
                    <a:pt x="84" y="168"/>
                    <a:pt x="94" y="150"/>
                    <a:pt x="103" y="131"/>
                  </a:cubicBezTo>
                  <a:cubicBezTo>
                    <a:pt x="131" y="94"/>
                    <a:pt x="149"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50"/>
            <p:cNvSpPr/>
            <p:nvPr/>
          </p:nvSpPr>
          <p:spPr>
            <a:xfrm>
              <a:off x="4815725" y="3428400"/>
              <a:ext cx="1425" cy="6300"/>
            </a:xfrm>
            <a:custGeom>
              <a:rect b="b" l="l" r="r" t="t"/>
              <a:pathLst>
                <a:path extrusionOk="0" h="252" w="57">
                  <a:moveTo>
                    <a:pt x="47" y="1"/>
                  </a:moveTo>
                  <a:cubicBezTo>
                    <a:pt x="19" y="47"/>
                    <a:pt x="10" y="84"/>
                    <a:pt x="10" y="131"/>
                  </a:cubicBezTo>
                  <a:cubicBezTo>
                    <a:pt x="0" y="159"/>
                    <a:pt x="0" y="205"/>
                    <a:pt x="10" y="252"/>
                  </a:cubicBezTo>
                  <a:cubicBezTo>
                    <a:pt x="28" y="224"/>
                    <a:pt x="47" y="177"/>
                    <a:pt x="56" y="140"/>
                  </a:cubicBezTo>
                  <a:lnTo>
                    <a:pt x="56" y="66"/>
                  </a:lnTo>
                  <a:cubicBezTo>
                    <a:pt x="56" y="47"/>
                    <a:pt x="56"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50"/>
            <p:cNvSpPr/>
            <p:nvPr/>
          </p:nvSpPr>
          <p:spPr>
            <a:xfrm>
              <a:off x="4818750" y="3427025"/>
              <a:ext cx="2100" cy="5125"/>
            </a:xfrm>
            <a:custGeom>
              <a:rect b="b" l="l" r="r" t="t"/>
              <a:pathLst>
                <a:path extrusionOk="0" h="205" w="84">
                  <a:moveTo>
                    <a:pt x="84" y="0"/>
                  </a:moveTo>
                  <a:lnTo>
                    <a:pt x="84" y="0"/>
                  </a:lnTo>
                  <a:cubicBezTo>
                    <a:pt x="65" y="19"/>
                    <a:pt x="37" y="56"/>
                    <a:pt x="28" y="93"/>
                  </a:cubicBezTo>
                  <a:cubicBezTo>
                    <a:pt x="19" y="121"/>
                    <a:pt x="0" y="158"/>
                    <a:pt x="0" y="205"/>
                  </a:cubicBezTo>
                  <a:cubicBezTo>
                    <a:pt x="28" y="167"/>
                    <a:pt x="47" y="149"/>
                    <a:pt x="65" y="112"/>
                  </a:cubicBezTo>
                  <a:cubicBezTo>
                    <a:pt x="75" y="74"/>
                    <a:pt x="84" y="47"/>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50"/>
            <p:cNvSpPr/>
            <p:nvPr/>
          </p:nvSpPr>
          <p:spPr>
            <a:xfrm>
              <a:off x="4822700" y="3425850"/>
              <a:ext cx="3025" cy="7000"/>
            </a:xfrm>
            <a:custGeom>
              <a:rect b="b" l="l" r="r" t="t"/>
              <a:pathLst>
                <a:path extrusionOk="0" h="280" w="121">
                  <a:moveTo>
                    <a:pt x="121" y="1"/>
                  </a:moveTo>
                  <a:lnTo>
                    <a:pt x="121" y="1"/>
                  </a:lnTo>
                  <a:cubicBezTo>
                    <a:pt x="93" y="29"/>
                    <a:pt x="65" y="75"/>
                    <a:pt x="47" y="121"/>
                  </a:cubicBezTo>
                  <a:cubicBezTo>
                    <a:pt x="19" y="168"/>
                    <a:pt x="0" y="233"/>
                    <a:pt x="0" y="279"/>
                  </a:cubicBezTo>
                  <a:cubicBezTo>
                    <a:pt x="28" y="242"/>
                    <a:pt x="56" y="196"/>
                    <a:pt x="75" y="149"/>
                  </a:cubicBezTo>
                  <a:cubicBezTo>
                    <a:pt x="102" y="103"/>
                    <a:pt x="121" y="56"/>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50"/>
            <p:cNvSpPr/>
            <p:nvPr/>
          </p:nvSpPr>
          <p:spPr>
            <a:xfrm>
              <a:off x="4780425" y="3401475"/>
              <a:ext cx="1875" cy="9550"/>
            </a:xfrm>
            <a:custGeom>
              <a:rect b="b" l="l" r="r" t="t"/>
              <a:pathLst>
                <a:path extrusionOk="0" h="382" w="75">
                  <a:moveTo>
                    <a:pt x="28" y="0"/>
                  </a:moveTo>
                  <a:cubicBezTo>
                    <a:pt x="0" y="28"/>
                    <a:pt x="0" y="56"/>
                    <a:pt x="0" y="93"/>
                  </a:cubicBezTo>
                  <a:lnTo>
                    <a:pt x="0" y="195"/>
                  </a:lnTo>
                  <a:cubicBezTo>
                    <a:pt x="0" y="260"/>
                    <a:pt x="28" y="335"/>
                    <a:pt x="75" y="381"/>
                  </a:cubicBezTo>
                  <a:cubicBezTo>
                    <a:pt x="56" y="344"/>
                    <a:pt x="47" y="325"/>
                    <a:pt x="47" y="288"/>
                  </a:cubicBezTo>
                  <a:cubicBezTo>
                    <a:pt x="47" y="251"/>
                    <a:pt x="37" y="232"/>
                    <a:pt x="37" y="195"/>
                  </a:cubicBezTo>
                  <a:cubicBezTo>
                    <a:pt x="28" y="121"/>
                    <a:pt x="28" y="6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50"/>
            <p:cNvSpPr/>
            <p:nvPr/>
          </p:nvSpPr>
          <p:spPr>
            <a:xfrm>
              <a:off x="4782275" y="3404950"/>
              <a:ext cx="2350" cy="8150"/>
            </a:xfrm>
            <a:custGeom>
              <a:rect b="b" l="l" r="r" t="t"/>
              <a:pathLst>
                <a:path extrusionOk="0" h="326" w="94">
                  <a:moveTo>
                    <a:pt x="10" y="0"/>
                  </a:moveTo>
                  <a:cubicBezTo>
                    <a:pt x="1" y="28"/>
                    <a:pt x="1" y="56"/>
                    <a:pt x="1" y="93"/>
                  </a:cubicBezTo>
                  <a:cubicBezTo>
                    <a:pt x="1" y="112"/>
                    <a:pt x="10" y="149"/>
                    <a:pt x="10" y="168"/>
                  </a:cubicBezTo>
                  <a:cubicBezTo>
                    <a:pt x="19" y="233"/>
                    <a:pt x="47" y="288"/>
                    <a:pt x="93" y="326"/>
                  </a:cubicBezTo>
                  <a:lnTo>
                    <a:pt x="66" y="242"/>
                  </a:lnTo>
                  <a:cubicBezTo>
                    <a:pt x="56" y="205"/>
                    <a:pt x="47" y="186"/>
                    <a:pt x="47" y="158"/>
                  </a:cubicBezTo>
                  <a:cubicBezTo>
                    <a:pt x="38" y="103"/>
                    <a:pt x="19"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50"/>
            <p:cNvSpPr/>
            <p:nvPr/>
          </p:nvSpPr>
          <p:spPr>
            <a:xfrm>
              <a:off x="4785525" y="3408900"/>
              <a:ext cx="3525" cy="8150"/>
            </a:xfrm>
            <a:custGeom>
              <a:rect b="b" l="l" r="r" t="t"/>
              <a:pathLst>
                <a:path extrusionOk="0" h="326" w="141">
                  <a:moveTo>
                    <a:pt x="1" y="0"/>
                  </a:moveTo>
                  <a:cubicBezTo>
                    <a:pt x="1" y="56"/>
                    <a:pt x="10" y="121"/>
                    <a:pt x="47" y="177"/>
                  </a:cubicBezTo>
                  <a:cubicBezTo>
                    <a:pt x="56" y="214"/>
                    <a:pt x="66" y="233"/>
                    <a:pt x="75" y="261"/>
                  </a:cubicBezTo>
                  <a:cubicBezTo>
                    <a:pt x="84" y="279"/>
                    <a:pt x="112" y="307"/>
                    <a:pt x="140" y="326"/>
                  </a:cubicBezTo>
                  <a:lnTo>
                    <a:pt x="103" y="242"/>
                  </a:lnTo>
                  <a:cubicBezTo>
                    <a:pt x="94" y="223"/>
                    <a:pt x="75" y="186"/>
                    <a:pt x="66" y="168"/>
                  </a:cubicBezTo>
                  <a:cubicBezTo>
                    <a:pt x="56" y="103"/>
                    <a:pt x="29"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50"/>
            <p:cNvSpPr/>
            <p:nvPr/>
          </p:nvSpPr>
          <p:spPr>
            <a:xfrm>
              <a:off x="4784825" y="3416100"/>
              <a:ext cx="4900" cy="7450"/>
            </a:xfrm>
            <a:custGeom>
              <a:rect b="b" l="l" r="r" t="t"/>
              <a:pathLst>
                <a:path extrusionOk="0" h="298" w="196">
                  <a:moveTo>
                    <a:pt x="1" y="0"/>
                  </a:moveTo>
                  <a:cubicBezTo>
                    <a:pt x="29" y="65"/>
                    <a:pt x="47" y="121"/>
                    <a:pt x="75" y="168"/>
                  </a:cubicBezTo>
                  <a:cubicBezTo>
                    <a:pt x="94" y="186"/>
                    <a:pt x="103" y="214"/>
                    <a:pt x="131" y="233"/>
                  </a:cubicBezTo>
                  <a:cubicBezTo>
                    <a:pt x="149" y="261"/>
                    <a:pt x="177" y="279"/>
                    <a:pt x="196" y="298"/>
                  </a:cubicBezTo>
                  <a:lnTo>
                    <a:pt x="149" y="214"/>
                  </a:lnTo>
                  <a:cubicBezTo>
                    <a:pt x="140" y="186"/>
                    <a:pt x="122" y="168"/>
                    <a:pt x="103" y="140"/>
                  </a:cubicBezTo>
                  <a:cubicBezTo>
                    <a:pt x="84"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50"/>
            <p:cNvSpPr/>
            <p:nvPr/>
          </p:nvSpPr>
          <p:spPr>
            <a:xfrm>
              <a:off x="4790650" y="3420500"/>
              <a:ext cx="4200" cy="8175"/>
            </a:xfrm>
            <a:custGeom>
              <a:rect b="b" l="l" r="r" t="t"/>
              <a:pathLst>
                <a:path extrusionOk="0" h="327" w="168">
                  <a:moveTo>
                    <a:pt x="0" y="1"/>
                  </a:moveTo>
                  <a:cubicBezTo>
                    <a:pt x="9" y="75"/>
                    <a:pt x="28" y="131"/>
                    <a:pt x="47" y="177"/>
                  </a:cubicBezTo>
                  <a:cubicBezTo>
                    <a:pt x="56" y="196"/>
                    <a:pt x="74" y="233"/>
                    <a:pt x="93" y="261"/>
                  </a:cubicBezTo>
                  <a:cubicBezTo>
                    <a:pt x="121" y="289"/>
                    <a:pt x="130" y="317"/>
                    <a:pt x="167" y="326"/>
                  </a:cubicBezTo>
                  <a:cubicBezTo>
                    <a:pt x="139" y="308"/>
                    <a:pt x="130" y="270"/>
                    <a:pt x="121" y="243"/>
                  </a:cubicBezTo>
                  <a:lnTo>
                    <a:pt x="84" y="168"/>
                  </a:lnTo>
                  <a:cubicBezTo>
                    <a:pt x="56" y="103"/>
                    <a:pt x="37"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50"/>
            <p:cNvSpPr/>
            <p:nvPr/>
          </p:nvSpPr>
          <p:spPr>
            <a:xfrm>
              <a:off x="4802950" y="3402850"/>
              <a:ext cx="1175" cy="3750"/>
            </a:xfrm>
            <a:custGeom>
              <a:rect b="b" l="l" r="r" t="t"/>
              <a:pathLst>
                <a:path extrusionOk="0" h="150" w="47">
                  <a:moveTo>
                    <a:pt x="0" y="1"/>
                  </a:moveTo>
                  <a:lnTo>
                    <a:pt x="0" y="84"/>
                  </a:lnTo>
                  <a:cubicBezTo>
                    <a:pt x="0" y="103"/>
                    <a:pt x="10" y="131"/>
                    <a:pt x="28" y="150"/>
                  </a:cubicBezTo>
                  <a:cubicBezTo>
                    <a:pt x="47" y="131"/>
                    <a:pt x="28" y="94"/>
                    <a:pt x="28" y="66"/>
                  </a:cubicBezTo>
                  <a:cubicBezTo>
                    <a:pt x="28" y="47"/>
                    <a:pt x="19"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50"/>
            <p:cNvSpPr/>
            <p:nvPr/>
          </p:nvSpPr>
          <p:spPr>
            <a:xfrm>
              <a:off x="4803425" y="3399375"/>
              <a:ext cx="1400" cy="3750"/>
            </a:xfrm>
            <a:custGeom>
              <a:rect b="b" l="l" r="r" t="t"/>
              <a:pathLst>
                <a:path extrusionOk="0" h="150" w="56">
                  <a:moveTo>
                    <a:pt x="9" y="1"/>
                  </a:moveTo>
                  <a:cubicBezTo>
                    <a:pt x="0" y="19"/>
                    <a:pt x="9" y="56"/>
                    <a:pt x="9" y="84"/>
                  </a:cubicBezTo>
                  <a:cubicBezTo>
                    <a:pt x="9" y="103"/>
                    <a:pt x="28" y="131"/>
                    <a:pt x="47" y="149"/>
                  </a:cubicBezTo>
                  <a:cubicBezTo>
                    <a:pt x="56" y="131"/>
                    <a:pt x="56" y="93"/>
                    <a:pt x="47" y="66"/>
                  </a:cubicBezTo>
                  <a:cubicBezTo>
                    <a:pt x="47" y="47"/>
                    <a:pt x="37" y="1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50"/>
            <p:cNvSpPr/>
            <p:nvPr/>
          </p:nvSpPr>
          <p:spPr>
            <a:xfrm>
              <a:off x="4797150" y="3431650"/>
              <a:ext cx="3500" cy="4675"/>
            </a:xfrm>
            <a:custGeom>
              <a:rect b="b" l="l" r="r" t="t"/>
              <a:pathLst>
                <a:path extrusionOk="0" h="187" w="140">
                  <a:moveTo>
                    <a:pt x="0" y="1"/>
                  </a:moveTo>
                  <a:cubicBezTo>
                    <a:pt x="9" y="47"/>
                    <a:pt x="28" y="75"/>
                    <a:pt x="28" y="103"/>
                  </a:cubicBezTo>
                  <a:cubicBezTo>
                    <a:pt x="56" y="112"/>
                    <a:pt x="65" y="140"/>
                    <a:pt x="75" y="150"/>
                  </a:cubicBezTo>
                  <a:cubicBezTo>
                    <a:pt x="102" y="159"/>
                    <a:pt x="112" y="168"/>
                    <a:pt x="140" y="187"/>
                  </a:cubicBezTo>
                  <a:cubicBezTo>
                    <a:pt x="121" y="150"/>
                    <a:pt x="102" y="112"/>
                    <a:pt x="75" y="75"/>
                  </a:cubicBezTo>
                  <a:cubicBezTo>
                    <a:pt x="56" y="57"/>
                    <a:pt x="28" y="2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50"/>
            <p:cNvSpPr/>
            <p:nvPr/>
          </p:nvSpPr>
          <p:spPr>
            <a:xfrm>
              <a:off x="4742800" y="3497150"/>
              <a:ext cx="59700" cy="56500"/>
            </a:xfrm>
            <a:custGeom>
              <a:rect b="b" l="l" r="r" t="t"/>
              <a:pathLst>
                <a:path extrusionOk="0" h="2260" w="2388">
                  <a:moveTo>
                    <a:pt x="1765" y="1"/>
                  </a:moveTo>
                  <a:cubicBezTo>
                    <a:pt x="1217" y="10"/>
                    <a:pt x="660" y="150"/>
                    <a:pt x="177" y="419"/>
                  </a:cubicBezTo>
                  <a:cubicBezTo>
                    <a:pt x="0" y="493"/>
                    <a:pt x="56" y="735"/>
                    <a:pt x="102" y="884"/>
                  </a:cubicBezTo>
                  <a:cubicBezTo>
                    <a:pt x="325" y="1376"/>
                    <a:pt x="651" y="1822"/>
                    <a:pt x="1106" y="2101"/>
                  </a:cubicBezTo>
                  <a:cubicBezTo>
                    <a:pt x="1238" y="2180"/>
                    <a:pt x="1387" y="2259"/>
                    <a:pt x="1545" y="2259"/>
                  </a:cubicBezTo>
                  <a:cubicBezTo>
                    <a:pt x="1553" y="2259"/>
                    <a:pt x="1562" y="2259"/>
                    <a:pt x="1570" y="2259"/>
                  </a:cubicBezTo>
                  <a:cubicBezTo>
                    <a:pt x="1738" y="2240"/>
                    <a:pt x="1905" y="2138"/>
                    <a:pt x="1942" y="1980"/>
                  </a:cubicBezTo>
                  <a:cubicBezTo>
                    <a:pt x="1970" y="1803"/>
                    <a:pt x="1849" y="1627"/>
                    <a:pt x="1719" y="1497"/>
                  </a:cubicBezTo>
                  <a:lnTo>
                    <a:pt x="1719" y="1497"/>
                  </a:lnTo>
                  <a:cubicBezTo>
                    <a:pt x="1812" y="1523"/>
                    <a:pt x="1910" y="1545"/>
                    <a:pt x="2009" y="1545"/>
                  </a:cubicBezTo>
                  <a:cubicBezTo>
                    <a:pt x="2049" y="1545"/>
                    <a:pt x="2088" y="1542"/>
                    <a:pt x="2128" y="1534"/>
                  </a:cubicBezTo>
                  <a:cubicBezTo>
                    <a:pt x="2249" y="1497"/>
                    <a:pt x="2379" y="1395"/>
                    <a:pt x="2388" y="1255"/>
                  </a:cubicBezTo>
                  <a:cubicBezTo>
                    <a:pt x="2388" y="1107"/>
                    <a:pt x="2267" y="986"/>
                    <a:pt x="2137" y="930"/>
                  </a:cubicBezTo>
                  <a:cubicBezTo>
                    <a:pt x="2007" y="865"/>
                    <a:pt x="1858" y="837"/>
                    <a:pt x="1738" y="753"/>
                  </a:cubicBezTo>
                  <a:cubicBezTo>
                    <a:pt x="1877" y="735"/>
                    <a:pt x="2016" y="707"/>
                    <a:pt x="2137" y="633"/>
                  </a:cubicBezTo>
                  <a:cubicBezTo>
                    <a:pt x="2249" y="558"/>
                    <a:pt x="2332" y="419"/>
                    <a:pt x="2314" y="280"/>
                  </a:cubicBezTo>
                  <a:cubicBezTo>
                    <a:pt x="2267" y="57"/>
                    <a:pt x="1988" y="1"/>
                    <a:pt x="1765"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50"/>
            <p:cNvSpPr/>
            <p:nvPr/>
          </p:nvSpPr>
          <p:spPr>
            <a:xfrm>
              <a:off x="4744725" y="3496800"/>
              <a:ext cx="58475" cy="56950"/>
            </a:xfrm>
            <a:custGeom>
              <a:rect b="b" l="l" r="r" t="t"/>
              <a:pathLst>
                <a:path extrusionOk="0" h="2278" w="2339">
                  <a:moveTo>
                    <a:pt x="118" y="470"/>
                  </a:moveTo>
                  <a:lnTo>
                    <a:pt x="118" y="470"/>
                  </a:lnTo>
                  <a:cubicBezTo>
                    <a:pt x="95" y="476"/>
                    <a:pt x="79" y="489"/>
                    <a:pt x="63" y="505"/>
                  </a:cubicBezTo>
                  <a:lnTo>
                    <a:pt x="63" y="505"/>
                  </a:lnTo>
                  <a:cubicBezTo>
                    <a:pt x="79" y="490"/>
                    <a:pt x="97" y="476"/>
                    <a:pt x="118" y="470"/>
                  </a:cubicBezTo>
                  <a:close/>
                  <a:moveTo>
                    <a:pt x="63" y="505"/>
                  </a:moveTo>
                  <a:lnTo>
                    <a:pt x="63" y="505"/>
                  </a:lnTo>
                  <a:cubicBezTo>
                    <a:pt x="52" y="516"/>
                    <a:pt x="43" y="527"/>
                    <a:pt x="35" y="535"/>
                  </a:cubicBezTo>
                  <a:lnTo>
                    <a:pt x="35" y="535"/>
                  </a:lnTo>
                  <a:cubicBezTo>
                    <a:pt x="45" y="525"/>
                    <a:pt x="54" y="514"/>
                    <a:pt x="63" y="505"/>
                  </a:cubicBezTo>
                  <a:close/>
                  <a:moveTo>
                    <a:pt x="7" y="647"/>
                  </a:moveTo>
                  <a:cubicBezTo>
                    <a:pt x="2" y="662"/>
                    <a:pt x="0" y="679"/>
                    <a:pt x="1" y="696"/>
                  </a:cubicBezTo>
                  <a:lnTo>
                    <a:pt x="1" y="696"/>
                  </a:lnTo>
                  <a:cubicBezTo>
                    <a:pt x="1" y="680"/>
                    <a:pt x="3" y="663"/>
                    <a:pt x="7" y="647"/>
                  </a:cubicBezTo>
                  <a:close/>
                  <a:moveTo>
                    <a:pt x="1" y="696"/>
                  </a:moveTo>
                  <a:lnTo>
                    <a:pt x="1" y="696"/>
                  </a:lnTo>
                  <a:cubicBezTo>
                    <a:pt x="0" y="754"/>
                    <a:pt x="20" y="810"/>
                    <a:pt x="35" y="860"/>
                  </a:cubicBezTo>
                  <a:cubicBezTo>
                    <a:pt x="21" y="811"/>
                    <a:pt x="1" y="751"/>
                    <a:pt x="1" y="696"/>
                  </a:cubicBezTo>
                  <a:close/>
                  <a:moveTo>
                    <a:pt x="35" y="860"/>
                  </a:moveTo>
                  <a:lnTo>
                    <a:pt x="35" y="860"/>
                  </a:lnTo>
                  <a:cubicBezTo>
                    <a:pt x="81" y="1000"/>
                    <a:pt x="155" y="1139"/>
                    <a:pt x="239" y="1269"/>
                  </a:cubicBezTo>
                  <a:cubicBezTo>
                    <a:pt x="165" y="1139"/>
                    <a:pt x="100" y="1000"/>
                    <a:pt x="35" y="860"/>
                  </a:cubicBezTo>
                  <a:close/>
                  <a:moveTo>
                    <a:pt x="1727" y="1"/>
                  </a:moveTo>
                  <a:cubicBezTo>
                    <a:pt x="1686" y="1"/>
                    <a:pt x="1645" y="3"/>
                    <a:pt x="1605" y="6"/>
                  </a:cubicBezTo>
                  <a:cubicBezTo>
                    <a:pt x="1335" y="15"/>
                    <a:pt x="1085" y="61"/>
                    <a:pt x="824" y="136"/>
                  </a:cubicBezTo>
                  <a:cubicBezTo>
                    <a:pt x="574" y="201"/>
                    <a:pt x="332" y="303"/>
                    <a:pt x="100" y="433"/>
                  </a:cubicBezTo>
                  <a:cubicBezTo>
                    <a:pt x="332" y="303"/>
                    <a:pt x="574" y="210"/>
                    <a:pt x="824" y="145"/>
                  </a:cubicBezTo>
                  <a:cubicBezTo>
                    <a:pt x="1085" y="71"/>
                    <a:pt x="1354" y="43"/>
                    <a:pt x="1605" y="43"/>
                  </a:cubicBezTo>
                  <a:cubicBezTo>
                    <a:pt x="1735" y="43"/>
                    <a:pt x="1874" y="43"/>
                    <a:pt x="1986" y="89"/>
                  </a:cubicBezTo>
                  <a:cubicBezTo>
                    <a:pt x="2051" y="108"/>
                    <a:pt x="2106" y="145"/>
                    <a:pt x="2153" y="191"/>
                  </a:cubicBezTo>
                  <a:cubicBezTo>
                    <a:pt x="2199" y="238"/>
                    <a:pt x="2218" y="294"/>
                    <a:pt x="2218" y="349"/>
                  </a:cubicBezTo>
                  <a:cubicBezTo>
                    <a:pt x="2218" y="414"/>
                    <a:pt x="2199" y="470"/>
                    <a:pt x="2162" y="526"/>
                  </a:cubicBezTo>
                  <a:cubicBezTo>
                    <a:pt x="2125" y="572"/>
                    <a:pt x="2079" y="619"/>
                    <a:pt x="2023" y="656"/>
                  </a:cubicBezTo>
                  <a:cubicBezTo>
                    <a:pt x="1921" y="712"/>
                    <a:pt x="1781" y="740"/>
                    <a:pt x="1651" y="758"/>
                  </a:cubicBezTo>
                  <a:lnTo>
                    <a:pt x="1568" y="767"/>
                  </a:lnTo>
                  <a:lnTo>
                    <a:pt x="1642" y="814"/>
                  </a:lnTo>
                  <a:cubicBezTo>
                    <a:pt x="1772" y="898"/>
                    <a:pt x="1911" y="935"/>
                    <a:pt x="2032" y="990"/>
                  </a:cubicBezTo>
                  <a:cubicBezTo>
                    <a:pt x="2097" y="1018"/>
                    <a:pt x="2153" y="1065"/>
                    <a:pt x="2199" y="1111"/>
                  </a:cubicBezTo>
                  <a:cubicBezTo>
                    <a:pt x="2246" y="1158"/>
                    <a:pt x="2264" y="1213"/>
                    <a:pt x="2283" y="1269"/>
                  </a:cubicBezTo>
                  <a:cubicBezTo>
                    <a:pt x="2283" y="1325"/>
                    <a:pt x="2255" y="1390"/>
                    <a:pt x="2209" y="1436"/>
                  </a:cubicBezTo>
                  <a:cubicBezTo>
                    <a:pt x="2162" y="1474"/>
                    <a:pt x="2106" y="1511"/>
                    <a:pt x="2051" y="1520"/>
                  </a:cubicBezTo>
                  <a:cubicBezTo>
                    <a:pt x="2012" y="1531"/>
                    <a:pt x="1972" y="1536"/>
                    <a:pt x="1931" y="1536"/>
                  </a:cubicBezTo>
                  <a:cubicBezTo>
                    <a:pt x="1838" y="1536"/>
                    <a:pt x="1742" y="1512"/>
                    <a:pt x="1651" y="1492"/>
                  </a:cubicBezTo>
                  <a:lnTo>
                    <a:pt x="1521" y="1455"/>
                  </a:lnTo>
                  <a:lnTo>
                    <a:pt x="1614" y="1548"/>
                  </a:lnTo>
                  <a:cubicBezTo>
                    <a:pt x="1661" y="1604"/>
                    <a:pt x="1726" y="1650"/>
                    <a:pt x="1753" y="1724"/>
                  </a:cubicBezTo>
                  <a:cubicBezTo>
                    <a:pt x="1800" y="1780"/>
                    <a:pt x="1828" y="1855"/>
                    <a:pt x="1837" y="1920"/>
                  </a:cubicBezTo>
                  <a:cubicBezTo>
                    <a:pt x="1846" y="1994"/>
                    <a:pt x="1828" y="2059"/>
                    <a:pt x="1791" y="2105"/>
                  </a:cubicBezTo>
                  <a:cubicBezTo>
                    <a:pt x="1744" y="2161"/>
                    <a:pt x="1688" y="2198"/>
                    <a:pt x="1633" y="2226"/>
                  </a:cubicBezTo>
                  <a:cubicBezTo>
                    <a:pt x="1578" y="2240"/>
                    <a:pt x="1529" y="2248"/>
                    <a:pt x="1477" y="2248"/>
                  </a:cubicBezTo>
                  <a:cubicBezTo>
                    <a:pt x="1458" y="2248"/>
                    <a:pt x="1439" y="2247"/>
                    <a:pt x="1419" y="2245"/>
                  </a:cubicBezTo>
                  <a:cubicBezTo>
                    <a:pt x="1354" y="2235"/>
                    <a:pt x="1280" y="2208"/>
                    <a:pt x="1215" y="2189"/>
                  </a:cubicBezTo>
                  <a:cubicBezTo>
                    <a:pt x="1140" y="2152"/>
                    <a:pt x="1075" y="2115"/>
                    <a:pt x="1010" y="2087"/>
                  </a:cubicBezTo>
                  <a:cubicBezTo>
                    <a:pt x="945" y="2050"/>
                    <a:pt x="889" y="2003"/>
                    <a:pt x="824" y="1957"/>
                  </a:cubicBezTo>
                  <a:cubicBezTo>
                    <a:pt x="592" y="1771"/>
                    <a:pt x="397" y="1529"/>
                    <a:pt x="239" y="1269"/>
                  </a:cubicBezTo>
                  <a:lnTo>
                    <a:pt x="239" y="1269"/>
                  </a:lnTo>
                  <a:cubicBezTo>
                    <a:pt x="388" y="1539"/>
                    <a:pt x="574" y="1780"/>
                    <a:pt x="806" y="1975"/>
                  </a:cubicBezTo>
                  <a:cubicBezTo>
                    <a:pt x="862" y="2022"/>
                    <a:pt x="917" y="2068"/>
                    <a:pt x="992" y="2115"/>
                  </a:cubicBezTo>
                  <a:cubicBezTo>
                    <a:pt x="1047" y="2161"/>
                    <a:pt x="1122" y="2198"/>
                    <a:pt x="1187" y="2235"/>
                  </a:cubicBezTo>
                  <a:cubicBezTo>
                    <a:pt x="1233" y="2235"/>
                    <a:pt x="1317" y="2254"/>
                    <a:pt x="1400" y="2273"/>
                  </a:cubicBezTo>
                  <a:cubicBezTo>
                    <a:pt x="1425" y="2276"/>
                    <a:pt x="1451" y="2278"/>
                    <a:pt x="1477" y="2278"/>
                  </a:cubicBezTo>
                  <a:cubicBezTo>
                    <a:pt x="1529" y="2278"/>
                    <a:pt x="1583" y="2270"/>
                    <a:pt x="1633" y="2245"/>
                  </a:cubicBezTo>
                  <a:cubicBezTo>
                    <a:pt x="1707" y="2217"/>
                    <a:pt x="1781" y="2170"/>
                    <a:pt x="1828" y="2105"/>
                  </a:cubicBezTo>
                  <a:cubicBezTo>
                    <a:pt x="1884" y="2031"/>
                    <a:pt x="1911" y="1957"/>
                    <a:pt x="1893" y="1873"/>
                  </a:cubicBezTo>
                  <a:cubicBezTo>
                    <a:pt x="1884" y="1789"/>
                    <a:pt x="1846" y="1706"/>
                    <a:pt x="1800" y="1650"/>
                  </a:cubicBezTo>
                  <a:cubicBezTo>
                    <a:pt x="1781" y="1622"/>
                    <a:pt x="1753" y="1594"/>
                    <a:pt x="1735" y="1557"/>
                  </a:cubicBezTo>
                  <a:lnTo>
                    <a:pt x="1735" y="1557"/>
                  </a:lnTo>
                  <a:cubicBezTo>
                    <a:pt x="1772" y="1576"/>
                    <a:pt x="1791" y="1576"/>
                    <a:pt x="1828" y="1576"/>
                  </a:cubicBezTo>
                  <a:cubicBezTo>
                    <a:pt x="1852" y="1579"/>
                    <a:pt x="1878" y="1581"/>
                    <a:pt x="1905" y="1581"/>
                  </a:cubicBezTo>
                  <a:cubicBezTo>
                    <a:pt x="1953" y="1581"/>
                    <a:pt x="2004" y="1575"/>
                    <a:pt x="2051" y="1557"/>
                  </a:cubicBezTo>
                  <a:cubicBezTo>
                    <a:pt x="2125" y="1539"/>
                    <a:pt x="2199" y="1501"/>
                    <a:pt x="2246" y="1446"/>
                  </a:cubicBezTo>
                  <a:cubicBezTo>
                    <a:pt x="2302" y="1390"/>
                    <a:pt x="2339" y="1306"/>
                    <a:pt x="2339" y="1223"/>
                  </a:cubicBezTo>
                  <a:cubicBezTo>
                    <a:pt x="2339" y="1139"/>
                    <a:pt x="2292" y="1065"/>
                    <a:pt x="2246" y="1018"/>
                  </a:cubicBezTo>
                  <a:cubicBezTo>
                    <a:pt x="2190" y="953"/>
                    <a:pt x="2125" y="925"/>
                    <a:pt x="2060" y="888"/>
                  </a:cubicBezTo>
                  <a:cubicBezTo>
                    <a:pt x="1958" y="842"/>
                    <a:pt x="1846" y="814"/>
                    <a:pt x="1753" y="767"/>
                  </a:cubicBezTo>
                  <a:cubicBezTo>
                    <a:pt x="1865" y="749"/>
                    <a:pt x="1958" y="721"/>
                    <a:pt x="2051" y="665"/>
                  </a:cubicBezTo>
                  <a:cubicBezTo>
                    <a:pt x="2106" y="628"/>
                    <a:pt x="2162" y="582"/>
                    <a:pt x="2199" y="526"/>
                  </a:cubicBezTo>
                  <a:cubicBezTo>
                    <a:pt x="2237" y="470"/>
                    <a:pt x="2255" y="396"/>
                    <a:pt x="2255" y="331"/>
                  </a:cubicBezTo>
                  <a:cubicBezTo>
                    <a:pt x="2255" y="257"/>
                    <a:pt x="2218" y="191"/>
                    <a:pt x="2172" y="145"/>
                  </a:cubicBezTo>
                  <a:cubicBezTo>
                    <a:pt x="2125" y="99"/>
                    <a:pt x="2060" y="61"/>
                    <a:pt x="2004" y="43"/>
                  </a:cubicBezTo>
                  <a:cubicBezTo>
                    <a:pt x="1914" y="11"/>
                    <a:pt x="1820" y="1"/>
                    <a:pt x="17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50"/>
            <p:cNvSpPr/>
            <p:nvPr/>
          </p:nvSpPr>
          <p:spPr>
            <a:xfrm>
              <a:off x="4744875" y="3509925"/>
              <a:ext cx="41375" cy="6075"/>
            </a:xfrm>
            <a:custGeom>
              <a:rect b="b" l="l" r="r" t="t"/>
              <a:pathLst>
                <a:path extrusionOk="0" h="243" w="1655">
                  <a:moveTo>
                    <a:pt x="1" y="1"/>
                  </a:moveTo>
                  <a:cubicBezTo>
                    <a:pt x="122" y="47"/>
                    <a:pt x="261" y="85"/>
                    <a:pt x="400" y="103"/>
                  </a:cubicBezTo>
                  <a:cubicBezTo>
                    <a:pt x="540" y="140"/>
                    <a:pt x="679" y="150"/>
                    <a:pt x="818" y="177"/>
                  </a:cubicBezTo>
                  <a:cubicBezTo>
                    <a:pt x="958" y="196"/>
                    <a:pt x="1097" y="215"/>
                    <a:pt x="1236" y="224"/>
                  </a:cubicBezTo>
                  <a:cubicBezTo>
                    <a:pt x="1376" y="233"/>
                    <a:pt x="1515" y="242"/>
                    <a:pt x="1655" y="242"/>
                  </a:cubicBezTo>
                  <a:cubicBezTo>
                    <a:pt x="1515" y="224"/>
                    <a:pt x="1376" y="215"/>
                    <a:pt x="1255" y="196"/>
                  </a:cubicBezTo>
                  <a:lnTo>
                    <a:pt x="837" y="140"/>
                  </a:lnTo>
                  <a:lnTo>
                    <a:pt x="419" y="85"/>
                  </a:lnTo>
                  <a:lnTo>
                    <a:pt x="205" y="47"/>
                  </a:lnTo>
                  <a:cubicBezTo>
                    <a:pt x="140" y="38"/>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50"/>
            <p:cNvSpPr/>
            <p:nvPr/>
          </p:nvSpPr>
          <p:spPr>
            <a:xfrm>
              <a:off x="4744175" y="3511800"/>
              <a:ext cx="40675" cy="22325"/>
            </a:xfrm>
            <a:custGeom>
              <a:rect b="b" l="l" r="r" t="t"/>
              <a:pathLst>
                <a:path extrusionOk="0" h="893" w="1627">
                  <a:moveTo>
                    <a:pt x="1" y="0"/>
                  </a:moveTo>
                  <a:cubicBezTo>
                    <a:pt x="31" y="12"/>
                    <a:pt x="61" y="23"/>
                    <a:pt x="91" y="36"/>
                  </a:cubicBezTo>
                  <a:lnTo>
                    <a:pt x="91" y="36"/>
                  </a:lnTo>
                  <a:cubicBezTo>
                    <a:pt x="62" y="21"/>
                    <a:pt x="32" y="8"/>
                    <a:pt x="1" y="0"/>
                  </a:cubicBezTo>
                  <a:close/>
                  <a:moveTo>
                    <a:pt x="91" y="36"/>
                  </a:moveTo>
                  <a:cubicBezTo>
                    <a:pt x="131" y="56"/>
                    <a:pt x="171" y="81"/>
                    <a:pt x="215" y="102"/>
                  </a:cubicBezTo>
                  <a:cubicBezTo>
                    <a:pt x="270" y="140"/>
                    <a:pt x="335" y="186"/>
                    <a:pt x="410" y="214"/>
                  </a:cubicBezTo>
                  <a:lnTo>
                    <a:pt x="818" y="446"/>
                  </a:lnTo>
                  <a:lnTo>
                    <a:pt x="1218" y="669"/>
                  </a:lnTo>
                  <a:cubicBezTo>
                    <a:pt x="1348" y="753"/>
                    <a:pt x="1487" y="818"/>
                    <a:pt x="1627" y="892"/>
                  </a:cubicBezTo>
                  <a:cubicBezTo>
                    <a:pt x="1497" y="809"/>
                    <a:pt x="1376" y="725"/>
                    <a:pt x="1237" y="651"/>
                  </a:cubicBezTo>
                  <a:cubicBezTo>
                    <a:pt x="1097" y="567"/>
                    <a:pt x="967" y="493"/>
                    <a:pt x="828" y="418"/>
                  </a:cubicBezTo>
                  <a:cubicBezTo>
                    <a:pt x="698" y="344"/>
                    <a:pt x="558" y="260"/>
                    <a:pt x="419" y="195"/>
                  </a:cubicBezTo>
                  <a:cubicBezTo>
                    <a:pt x="315" y="136"/>
                    <a:pt x="206" y="83"/>
                    <a:pt x="91" y="3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50"/>
            <p:cNvSpPr/>
            <p:nvPr/>
          </p:nvSpPr>
          <p:spPr>
            <a:xfrm>
              <a:off x="4758825" y="3514575"/>
              <a:ext cx="11875" cy="1975"/>
            </a:xfrm>
            <a:custGeom>
              <a:rect b="b" l="l" r="r" t="t"/>
              <a:pathLst>
                <a:path extrusionOk="0" h="79" w="475">
                  <a:moveTo>
                    <a:pt x="0" y="1"/>
                  </a:moveTo>
                  <a:cubicBezTo>
                    <a:pt x="28" y="10"/>
                    <a:pt x="75" y="29"/>
                    <a:pt x="112" y="38"/>
                  </a:cubicBezTo>
                  <a:cubicBezTo>
                    <a:pt x="149" y="47"/>
                    <a:pt x="195" y="56"/>
                    <a:pt x="232" y="56"/>
                  </a:cubicBezTo>
                  <a:cubicBezTo>
                    <a:pt x="287" y="70"/>
                    <a:pt x="346" y="79"/>
                    <a:pt x="407" y="79"/>
                  </a:cubicBezTo>
                  <a:cubicBezTo>
                    <a:pt x="429" y="79"/>
                    <a:pt x="452" y="78"/>
                    <a:pt x="474" y="75"/>
                  </a:cubicBezTo>
                  <a:cubicBezTo>
                    <a:pt x="390" y="47"/>
                    <a:pt x="307" y="38"/>
                    <a:pt x="232" y="29"/>
                  </a:cubicBezTo>
                  <a:cubicBezTo>
                    <a:pt x="195" y="29"/>
                    <a:pt x="149" y="10"/>
                    <a:pt x="112" y="10"/>
                  </a:cubicBezTo>
                  <a:cubicBezTo>
                    <a:pt x="75" y="1"/>
                    <a:pt x="2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50"/>
            <p:cNvSpPr/>
            <p:nvPr/>
          </p:nvSpPr>
          <p:spPr>
            <a:xfrm>
              <a:off x="4767650" y="3517475"/>
              <a:ext cx="7450" cy="850"/>
            </a:xfrm>
            <a:custGeom>
              <a:rect b="b" l="l" r="r" t="t"/>
              <a:pathLst>
                <a:path extrusionOk="0" h="34" w="298">
                  <a:moveTo>
                    <a:pt x="201" y="0"/>
                  </a:moveTo>
                  <a:cubicBezTo>
                    <a:pt x="179" y="0"/>
                    <a:pt x="158" y="4"/>
                    <a:pt x="140" y="15"/>
                  </a:cubicBezTo>
                  <a:lnTo>
                    <a:pt x="0" y="15"/>
                  </a:lnTo>
                  <a:cubicBezTo>
                    <a:pt x="28" y="24"/>
                    <a:pt x="47" y="33"/>
                    <a:pt x="75" y="33"/>
                  </a:cubicBezTo>
                  <a:lnTo>
                    <a:pt x="140" y="33"/>
                  </a:lnTo>
                  <a:cubicBezTo>
                    <a:pt x="205" y="33"/>
                    <a:pt x="242" y="33"/>
                    <a:pt x="298" y="15"/>
                  </a:cubicBezTo>
                  <a:cubicBezTo>
                    <a:pt x="269" y="9"/>
                    <a:pt x="234" y="0"/>
                    <a:pt x="2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50"/>
            <p:cNvSpPr/>
            <p:nvPr/>
          </p:nvSpPr>
          <p:spPr>
            <a:xfrm>
              <a:off x="4763925" y="3518750"/>
              <a:ext cx="10700" cy="2825"/>
            </a:xfrm>
            <a:custGeom>
              <a:rect b="b" l="l" r="r" t="t"/>
              <a:pathLst>
                <a:path extrusionOk="0" h="113" w="428">
                  <a:moveTo>
                    <a:pt x="1" y="1"/>
                  </a:moveTo>
                  <a:lnTo>
                    <a:pt x="1" y="1"/>
                  </a:lnTo>
                  <a:cubicBezTo>
                    <a:pt x="38" y="20"/>
                    <a:pt x="75" y="29"/>
                    <a:pt x="103" y="47"/>
                  </a:cubicBezTo>
                  <a:lnTo>
                    <a:pt x="214" y="75"/>
                  </a:lnTo>
                  <a:cubicBezTo>
                    <a:pt x="279" y="103"/>
                    <a:pt x="354" y="112"/>
                    <a:pt x="428" y="112"/>
                  </a:cubicBezTo>
                  <a:cubicBezTo>
                    <a:pt x="363" y="75"/>
                    <a:pt x="289" y="57"/>
                    <a:pt x="224" y="47"/>
                  </a:cubicBezTo>
                  <a:cubicBezTo>
                    <a:pt x="149" y="20"/>
                    <a:pt x="66"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50"/>
            <p:cNvSpPr/>
            <p:nvPr/>
          </p:nvSpPr>
          <p:spPr>
            <a:xfrm>
              <a:off x="4753700" y="3514575"/>
              <a:ext cx="6525" cy="2575"/>
            </a:xfrm>
            <a:custGeom>
              <a:rect b="b" l="l" r="r" t="t"/>
              <a:pathLst>
                <a:path extrusionOk="0" h="103" w="261">
                  <a:moveTo>
                    <a:pt x="1" y="1"/>
                  </a:moveTo>
                  <a:cubicBezTo>
                    <a:pt x="38" y="29"/>
                    <a:pt x="75" y="47"/>
                    <a:pt x="122" y="75"/>
                  </a:cubicBezTo>
                  <a:cubicBezTo>
                    <a:pt x="168" y="84"/>
                    <a:pt x="215" y="103"/>
                    <a:pt x="261" y="103"/>
                  </a:cubicBezTo>
                  <a:cubicBezTo>
                    <a:pt x="224" y="75"/>
                    <a:pt x="177" y="47"/>
                    <a:pt x="140" y="38"/>
                  </a:cubicBezTo>
                  <a:cubicBezTo>
                    <a:pt x="94" y="29"/>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50"/>
            <p:cNvSpPr/>
            <p:nvPr/>
          </p:nvSpPr>
          <p:spPr>
            <a:xfrm>
              <a:off x="4786000" y="3530600"/>
              <a:ext cx="10475" cy="1300"/>
            </a:xfrm>
            <a:custGeom>
              <a:rect b="b" l="l" r="r" t="t"/>
              <a:pathLst>
                <a:path extrusionOk="0" h="52" w="419">
                  <a:moveTo>
                    <a:pt x="0" y="1"/>
                  </a:moveTo>
                  <a:cubicBezTo>
                    <a:pt x="37" y="19"/>
                    <a:pt x="75" y="19"/>
                    <a:pt x="102" y="38"/>
                  </a:cubicBezTo>
                  <a:cubicBezTo>
                    <a:pt x="140" y="47"/>
                    <a:pt x="177" y="47"/>
                    <a:pt x="214" y="47"/>
                  </a:cubicBezTo>
                  <a:cubicBezTo>
                    <a:pt x="233" y="50"/>
                    <a:pt x="253" y="51"/>
                    <a:pt x="273" y="51"/>
                  </a:cubicBezTo>
                  <a:cubicBezTo>
                    <a:pt x="322" y="51"/>
                    <a:pt x="372" y="45"/>
                    <a:pt x="418" y="38"/>
                  </a:cubicBezTo>
                  <a:cubicBezTo>
                    <a:pt x="353" y="19"/>
                    <a:pt x="279" y="1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50"/>
            <p:cNvSpPr/>
            <p:nvPr/>
          </p:nvSpPr>
          <p:spPr>
            <a:xfrm>
              <a:off x="4782500" y="3528525"/>
              <a:ext cx="7000" cy="1175"/>
            </a:xfrm>
            <a:custGeom>
              <a:rect b="b" l="l" r="r" t="t"/>
              <a:pathLst>
                <a:path extrusionOk="0" h="47" w="280">
                  <a:moveTo>
                    <a:pt x="1" y="0"/>
                  </a:moveTo>
                  <a:cubicBezTo>
                    <a:pt x="29" y="28"/>
                    <a:pt x="47" y="28"/>
                    <a:pt x="75" y="37"/>
                  </a:cubicBezTo>
                  <a:cubicBezTo>
                    <a:pt x="94" y="47"/>
                    <a:pt x="122" y="47"/>
                    <a:pt x="140" y="47"/>
                  </a:cubicBezTo>
                  <a:lnTo>
                    <a:pt x="215" y="47"/>
                  </a:lnTo>
                  <a:cubicBezTo>
                    <a:pt x="233" y="47"/>
                    <a:pt x="261" y="47"/>
                    <a:pt x="280" y="37"/>
                  </a:cubicBezTo>
                  <a:lnTo>
                    <a:pt x="140"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50"/>
            <p:cNvSpPr/>
            <p:nvPr/>
          </p:nvSpPr>
          <p:spPr>
            <a:xfrm>
              <a:off x="4793650" y="3528750"/>
              <a:ext cx="3975" cy="950"/>
            </a:xfrm>
            <a:custGeom>
              <a:rect b="b" l="l" r="r" t="t"/>
              <a:pathLst>
                <a:path extrusionOk="0" h="38" w="159">
                  <a:moveTo>
                    <a:pt x="47" y="0"/>
                  </a:moveTo>
                  <a:cubicBezTo>
                    <a:pt x="19" y="0"/>
                    <a:pt x="10" y="0"/>
                    <a:pt x="1" y="19"/>
                  </a:cubicBezTo>
                  <a:cubicBezTo>
                    <a:pt x="19" y="38"/>
                    <a:pt x="57" y="38"/>
                    <a:pt x="75" y="38"/>
                  </a:cubicBezTo>
                  <a:cubicBezTo>
                    <a:pt x="103" y="38"/>
                    <a:pt x="112" y="38"/>
                    <a:pt x="122" y="28"/>
                  </a:cubicBezTo>
                  <a:cubicBezTo>
                    <a:pt x="140" y="28"/>
                    <a:pt x="149" y="19"/>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50"/>
            <p:cNvSpPr/>
            <p:nvPr/>
          </p:nvSpPr>
          <p:spPr>
            <a:xfrm>
              <a:off x="4776700" y="3548025"/>
              <a:ext cx="9325" cy="2575"/>
            </a:xfrm>
            <a:custGeom>
              <a:rect b="b" l="l" r="r" t="t"/>
              <a:pathLst>
                <a:path extrusionOk="0" h="103" w="373">
                  <a:moveTo>
                    <a:pt x="372" y="1"/>
                  </a:moveTo>
                  <a:cubicBezTo>
                    <a:pt x="334" y="39"/>
                    <a:pt x="282" y="59"/>
                    <a:pt x="223" y="59"/>
                  </a:cubicBezTo>
                  <a:cubicBezTo>
                    <a:pt x="211" y="59"/>
                    <a:pt x="199" y="58"/>
                    <a:pt x="186" y="56"/>
                  </a:cubicBezTo>
                  <a:cubicBezTo>
                    <a:pt x="149" y="56"/>
                    <a:pt x="131" y="47"/>
                    <a:pt x="94" y="47"/>
                  </a:cubicBezTo>
                  <a:cubicBezTo>
                    <a:pt x="84" y="47"/>
                    <a:pt x="56" y="38"/>
                    <a:pt x="47" y="38"/>
                  </a:cubicBezTo>
                  <a:cubicBezTo>
                    <a:pt x="38" y="38"/>
                    <a:pt x="10" y="19"/>
                    <a:pt x="1" y="19"/>
                  </a:cubicBezTo>
                  <a:cubicBezTo>
                    <a:pt x="28" y="38"/>
                    <a:pt x="38" y="47"/>
                    <a:pt x="47" y="56"/>
                  </a:cubicBezTo>
                  <a:cubicBezTo>
                    <a:pt x="56" y="66"/>
                    <a:pt x="84" y="66"/>
                    <a:pt x="94" y="84"/>
                  </a:cubicBezTo>
                  <a:cubicBezTo>
                    <a:pt x="131" y="94"/>
                    <a:pt x="168" y="103"/>
                    <a:pt x="196" y="103"/>
                  </a:cubicBezTo>
                  <a:cubicBezTo>
                    <a:pt x="233" y="103"/>
                    <a:pt x="270" y="103"/>
                    <a:pt x="307" y="84"/>
                  </a:cubicBezTo>
                  <a:cubicBezTo>
                    <a:pt x="335" y="56"/>
                    <a:pt x="363" y="38"/>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50"/>
            <p:cNvSpPr/>
            <p:nvPr/>
          </p:nvSpPr>
          <p:spPr>
            <a:xfrm>
              <a:off x="4771825" y="3544550"/>
              <a:ext cx="8375" cy="3975"/>
            </a:xfrm>
            <a:custGeom>
              <a:rect b="b" l="l" r="r" t="t"/>
              <a:pathLst>
                <a:path extrusionOk="0" h="159" w="335">
                  <a:moveTo>
                    <a:pt x="1" y="0"/>
                  </a:moveTo>
                  <a:lnTo>
                    <a:pt x="1" y="0"/>
                  </a:lnTo>
                  <a:cubicBezTo>
                    <a:pt x="19" y="37"/>
                    <a:pt x="47" y="56"/>
                    <a:pt x="66" y="65"/>
                  </a:cubicBezTo>
                  <a:cubicBezTo>
                    <a:pt x="93" y="93"/>
                    <a:pt x="131" y="102"/>
                    <a:pt x="149" y="112"/>
                  </a:cubicBezTo>
                  <a:cubicBezTo>
                    <a:pt x="205" y="140"/>
                    <a:pt x="279" y="158"/>
                    <a:pt x="335" y="158"/>
                  </a:cubicBezTo>
                  <a:cubicBezTo>
                    <a:pt x="316" y="140"/>
                    <a:pt x="289" y="130"/>
                    <a:pt x="242" y="102"/>
                  </a:cubicBezTo>
                  <a:cubicBezTo>
                    <a:pt x="223" y="93"/>
                    <a:pt x="186" y="84"/>
                    <a:pt x="158" y="65"/>
                  </a:cubicBezTo>
                  <a:lnTo>
                    <a:pt x="84" y="37"/>
                  </a:lnTo>
                  <a:cubicBezTo>
                    <a:pt x="56" y="19"/>
                    <a:pt x="19"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50"/>
            <p:cNvSpPr/>
            <p:nvPr/>
          </p:nvSpPr>
          <p:spPr>
            <a:xfrm>
              <a:off x="4767175" y="3543625"/>
              <a:ext cx="6775" cy="4900"/>
            </a:xfrm>
            <a:custGeom>
              <a:rect b="b" l="l" r="r" t="t"/>
              <a:pathLst>
                <a:path extrusionOk="0" h="196" w="271">
                  <a:moveTo>
                    <a:pt x="1" y="0"/>
                  </a:moveTo>
                  <a:cubicBezTo>
                    <a:pt x="10" y="28"/>
                    <a:pt x="19" y="47"/>
                    <a:pt x="47" y="74"/>
                  </a:cubicBezTo>
                  <a:cubicBezTo>
                    <a:pt x="66" y="93"/>
                    <a:pt x="94" y="121"/>
                    <a:pt x="112" y="130"/>
                  </a:cubicBezTo>
                  <a:cubicBezTo>
                    <a:pt x="140" y="149"/>
                    <a:pt x="159" y="167"/>
                    <a:pt x="187" y="177"/>
                  </a:cubicBezTo>
                  <a:cubicBezTo>
                    <a:pt x="205" y="186"/>
                    <a:pt x="242" y="186"/>
                    <a:pt x="270" y="195"/>
                  </a:cubicBezTo>
                  <a:cubicBezTo>
                    <a:pt x="224" y="167"/>
                    <a:pt x="177" y="130"/>
                    <a:pt x="140" y="93"/>
                  </a:cubicBezTo>
                  <a:cubicBezTo>
                    <a:pt x="94" y="56"/>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50"/>
            <p:cNvSpPr/>
            <p:nvPr/>
          </p:nvSpPr>
          <p:spPr>
            <a:xfrm>
              <a:off x="4775775" y="3544775"/>
              <a:ext cx="5375" cy="2300"/>
            </a:xfrm>
            <a:custGeom>
              <a:rect b="b" l="l" r="r" t="t"/>
              <a:pathLst>
                <a:path extrusionOk="0" h="92" w="215">
                  <a:moveTo>
                    <a:pt x="0" y="1"/>
                  </a:moveTo>
                  <a:lnTo>
                    <a:pt x="0" y="1"/>
                  </a:lnTo>
                  <a:cubicBezTo>
                    <a:pt x="28" y="38"/>
                    <a:pt x="65" y="56"/>
                    <a:pt x="93" y="75"/>
                  </a:cubicBezTo>
                  <a:cubicBezTo>
                    <a:pt x="121" y="75"/>
                    <a:pt x="131" y="84"/>
                    <a:pt x="158" y="84"/>
                  </a:cubicBezTo>
                  <a:cubicBezTo>
                    <a:pt x="163" y="89"/>
                    <a:pt x="170" y="91"/>
                    <a:pt x="179" y="91"/>
                  </a:cubicBezTo>
                  <a:cubicBezTo>
                    <a:pt x="189" y="91"/>
                    <a:pt x="200" y="89"/>
                    <a:pt x="214" y="84"/>
                  </a:cubicBezTo>
                  <a:cubicBezTo>
                    <a:pt x="177" y="56"/>
                    <a:pt x="140" y="47"/>
                    <a:pt x="112" y="38"/>
                  </a:cubicBezTo>
                  <a:cubicBezTo>
                    <a:pt x="75" y="28"/>
                    <a:pt x="47"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50"/>
            <p:cNvSpPr/>
            <p:nvPr/>
          </p:nvSpPr>
          <p:spPr>
            <a:xfrm>
              <a:off x="4746050" y="3515500"/>
              <a:ext cx="3025" cy="8175"/>
            </a:xfrm>
            <a:custGeom>
              <a:rect b="b" l="l" r="r" t="t"/>
              <a:pathLst>
                <a:path extrusionOk="0" h="327" w="121">
                  <a:moveTo>
                    <a:pt x="0" y="1"/>
                  </a:moveTo>
                  <a:cubicBezTo>
                    <a:pt x="0" y="19"/>
                    <a:pt x="0" y="57"/>
                    <a:pt x="10" y="103"/>
                  </a:cubicBezTo>
                  <a:cubicBezTo>
                    <a:pt x="10" y="122"/>
                    <a:pt x="19" y="159"/>
                    <a:pt x="28" y="187"/>
                  </a:cubicBezTo>
                  <a:cubicBezTo>
                    <a:pt x="37" y="233"/>
                    <a:pt x="75" y="289"/>
                    <a:pt x="121" y="326"/>
                  </a:cubicBezTo>
                  <a:cubicBezTo>
                    <a:pt x="102" y="261"/>
                    <a:pt x="93" y="224"/>
                    <a:pt x="65" y="159"/>
                  </a:cubicBezTo>
                  <a:cubicBezTo>
                    <a:pt x="47" y="103"/>
                    <a:pt x="19" y="5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50"/>
            <p:cNvSpPr/>
            <p:nvPr/>
          </p:nvSpPr>
          <p:spPr>
            <a:xfrm>
              <a:off x="4748825" y="3517600"/>
              <a:ext cx="3050" cy="5825"/>
            </a:xfrm>
            <a:custGeom>
              <a:rect b="b" l="l" r="r" t="t"/>
              <a:pathLst>
                <a:path extrusionOk="0" h="233" w="122">
                  <a:moveTo>
                    <a:pt x="1" y="1"/>
                  </a:moveTo>
                  <a:lnTo>
                    <a:pt x="1" y="75"/>
                  </a:lnTo>
                  <a:cubicBezTo>
                    <a:pt x="1" y="93"/>
                    <a:pt x="10" y="112"/>
                    <a:pt x="29" y="140"/>
                  </a:cubicBezTo>
                  <a:cubicBezTo>
                    <a:pt x="47" y="168"/>
                    <a:pt x="84" y="205"/>
                    <a:pt x="121" y="233"/>
                  </a:cubicBezTo>
                  <a:cubicBezTo>
                    <a:pt x="121" y="205"/>
                    <a:pt x="103" y="196"/>
                    <a:pt x="94" y="168"/>
                  </a:cubicBezTo>
                  <a:cubicBezTo>
                    <a:pt x="84" y="149"/>
                    <a:pt x="66" y="140"/>
                    <a:pt x="56" y="112"/>
                  </a:cubicBezTo>
                  <a:cubicBezTo>
                    <a:pt x="47" y="75"/>
                    <a:pt x="29"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50"/>
            <p:cNvSpPr/>
            <p:nvPr/>
          </p:nvSpPr>
          <p:spPr>
            <a:xfrm>
              <a:off x="4752075" y="3519000"/>
              <a:ext cx="5600" cy="3500"/>
            </a:xfrm>
            <a:custGeom>
              <a:rect b="b" l="l" r="r" t="t"/>
              <a:pathLst>
                <a:path extrusionOk="0" h="140" w="224">
                  <a:moveTo>
                    <a:pt x="1" y="0"/>
                  </a:moveTo>
                  <a:lnTo>
                    <a:pt x="1" y="0"/>
                  </a:lnTo>
                  <a:cubicBezTo>
                    <a:pt x="19" y="37"/>
                    <a:pt x="57" y="65"/>
                    <a:pt x="94" y="84"/>
                  </a:cubicBezTo>
                  <a:cubicBezTo>
                    <a:pt x="112" y="93"/>
                    <a:pt x="131" y="102"/>
                    <a:pt x="149" y="112"/>
                  </a:cubicBezTo>
                  <a:cubicBezTo>
                    <a:pt x="177" y="130"/>
                    <a:pt x="196" y="140"/>
                    <a:pt x="224" y="140"/>
                  </a:cubicBezTo>
                  <a:cubicBezTo>
                    <a:pt x="187" y="102"/>
                    <a:pt x="149" y="84"/>
                    <a:pt x="112" y="56"/>
                  </a:cubicBezTo>
                  <a:cubicBezTo>
                    <a:pt x="84" y="37"/>
                    <a:pt x="47" y="1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50"/>
            <p:cNvSpPr/>
            <p:nvPr/>
          </p:nvSpPr>
          <p:spPr>
            <a:xfrm>
              <a:off x="4753250" y="3522475"/>
              <a:ext cx="3725" cy="3975"/>
            </a:xfrm>
            <a:custGeom>
              <a:rect b="b" l="l" r="r" t="t"/>
              <a:pathLst>
                <a:path extrusionOk="0" h="159" w="149">
                  <a:moveTo>
                    <a:pt x="0" y="1"/>
                  </a:moveTo>
                  <a:lnTo>
                    <a:pt x="0" y="1"/>
                  </a:lnTo>
                  <a:cubicBezTo>
                    <a:pt x="10" y="47"/>
                    <a:pt x="37" y="66"/>
                    <a:pt x="56" y="94"/>
                  </a:cubicBezTo>
                  <a:cubicBezTo>
                    <a:pt x="84" y="112"/>
                    <a:pt x="112" y="149"/>
                    <a:pt x="149" y="159"/>
                  </a:cubicBezTo>
                  <a:cubicBezTo>
                    <a:pt x="140" y="131"/>
                    <a:pt x="112" y="94"/>
                    <a:pt x="93" y="66"/>
                  </a:cubicBezTo>
                  <a:cubicBezTo>
                    <a:pt x="65" y="47"/>
                    <a:pt x="3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50"/>
            <p:cNvSpPr/>
            <p:nvPr/>
          </p:nvSpPr>
          <p:spPr>
            <a:xfrm>
              <a:off x="4750925" y="3525725"/>
              <a:ext cx="4900" cy="5825"/>
            </a:xfrm>
            <a:custGeom>
              <a:rect b="b" l="l" r="r" t="t"/>
              <a:pathLst>
                <a:path extrusionOk="0" h="233" w="196">
                  <a:moveTo>
                    <a:pt x="0" y="1"/>
                  </a:moveTo>
                  <a:lnTo>
                    <a:pt x="0" y="1"/>
                  </a:lnTo>
                  <a:cubicBezTo>
                    <a:pt x="19" y="56"/>
                    <a:pt x="47" y="94"/>
                    <a:pt x="84" y="121"/>
                  </a:cubicBezTo>
                  <a:cubicBezTo>
                    <a:pt x="112" y="168"/>
                    <a:pt x="149" y="205"/>
                    <a:pt x="195" y="233"/>
                  </a:cubicBezTo>
                  <a:cubicBezTo>
                    <a:pt x="177" y="187"/>
                    <a:pt x="149" y="131"/>
                    <a:pt x="112" y="103"/>
                  </a:cubicBezTo>
                  <a:cubicBezTo>
                    <a:pt x="84" y="56"/>
                    <a:pt x="47"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50"/>
            <p:cNvSpPr/>
            <p:nvPr/>
          </p:nvSpPr>
          <p:spPr>
            <a:xfrm>
              <a:off x="4788325" y="3498325"/>
              <a:ext cx="9075" cy="3500"/>
            </a:xfrm>
            <a:custGeom>
              <a:rect b="b" l="l" r="r" t="t"/>
              <a:pathLst>
                <a:path extrusionOk="0" h="140" w="363">
                  <a:moveTo>
                    <a:pt x="76" y="0"/>
                  </a:moveTo>
                  <a:cubicBezTo>
                    <a:pt x="52" y="0"/>
                    <a:pt x="26" y="3"/>
                    <a:pt x="0" y="10"/>
                  </a:cubicBezTo>
                  <a:cubicBezTo>
                    <a:pt x="37" y="28"/>
                    <a:pt x="56" y="28"/>
                    <a:pt x="93" y="38"/>
                  </a:cubicBezTo>
                  <a:cubicBezTo>
                    <a:pt x="130" y="47"/>
                    <a:pt x="149" y="56"/>
                    <a:pt x="186" y="75"/>
                  </a:cubicBezTo>
                  <a:cubicBezTo>
                    <a:pt x="242" y="84"/>
                    <a:pt x="307" y="121"/>
                    <a:pt x="362" y="140"/>
                  </a:cubicBezTo>
                  <a:lnTo>
                    <a:pt x="288" y="75"/>
                  </a:lnTo>
                  <a:cubicBezTo>
                    <a:pt x="260" y="47"/>
                    <a:pt x="232" y="38"/>
                    <a:pt x="195" y="28"/>
                  </a:cubicBezTo>
                  <a:cubicBezTo>
                    <a:pt x="159" y="10"/>
                    <a:pt x="119"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50"/>
            <p:cNvSpPr/>
            <p:nvPr/>
          </p:nvSpPr>
          <p:spPr>
            <a:xfrm>
              <a:off x="4785075" y="3499850"/>
              <a:ext cx="8150" cy="1975"/>
            </a:xfrm>
            <a:custGeom>
              <a:rect b="b" l="l" r="r" t="t"/>
              <a:pathLst>
                <a:path extrusionOk="0" h="79" w="326">
                  <a:moveTo>
                    <a:pt x="99" y="1"/>
                  </a:moveTo>
                  <a:cubicBezTo>
                    <a:pt x="69" y="1"/>
                    <a:pt x="36" y="8"/>
                    <a:pt x="0" y="23"/>
                  </a:cubicBezTo>
                  <a:lnTo>
                    <a:pt x="84" y="32"/>
                  </a:lnTo>
                  <a:cubicBezTo>
                    <a:pt x="121" y="32"/>
                    <a:pt x="139" y="32"/>
                    <a:pt x="167" y="42"/>
                  </a:cubicBezTo>
                  <a:cubicBezTo>
                    <a:pt x="223" y="60"/>
                    <a:pt x="270" y="69"/>
                    <a:pt x="325" y="79"/>
                  </a:cubicBezTo>
                  <a:cubicBezTo>
                    <a:pt x="316" y="60"/>
                    <a:pt x="297" y="42"/>
                    <a:pt x="251" y="32"/>
                  </a:cubicBezTo>
                  <a:cubicBezTo>
                    <a:pt x="223" y="23"/>
                    <a:pt x="186" y="23"/>
                    <a:pt x="167" y="14"/>
                  </a:cubicBezTo>
                  <a:cubicBezTo>
                    <a:pt x="146" y="5"/>
                    <a:pt x="124" y="1"/>
                    <a:pt x="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50"/>
            <p:cNvSpPr/>
            <p:nvPr/>
          </p:nvSpPr>
          <p:spPr>
            <a:xfrm>
              <a:off x="4780175" y="3501575"/>
              <a:ext cx="8400" cy="1300"/>
            </a:xfrm>
            <a:custGeom>
              <a:rect b="b" l="l" r="r" t="t"/>
              <a:pathLst>
                <a:path extrusionOk="0" h="52" w="336">
                  <a:moveTo>
                    <a:pt x="85" y="0"/>
                  </a:moveTo>
                  <a:cubicBezTo>
                    <a:pt x="57" y="0"/>
                    <a:pt x="29" y="10"/>
                    <a:pt x="1" y="19"/>
                  </a:cubicBezTo>
                  <a:lnTo>
                    <a:pt x="85" y="38"/>
                  </a:lnTo>
                  <a:cubicBezTo>
                    <a:pt x="103" y="47"/>
                    <a:pt x="140" y="47"/>
                    <a:pt x="168" y="47"/>
                  </a:cubicBezTo>
                  <a:cubicBezTo>
                    <a:pt x="205" y="47"/>
                    <a:pt x="243" y="51"/>
                    <a:pt x="280" y="51"/>
                  </a:cubicBezTo>
                  <a:cubicBezTo>
                    <a:pt x="298" y="51"/>
                    <a:pt x="317" y="50"/>
                    <a:pt x="335" y="47"/>
                  </a:cubicBezTo>
                  <a:cubicBezTo>
                    <a:pt x="280" y="19"/>
                    <a:pt x="224" y="10"/>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50"/>
            <p:cNvSpPr/>
            <p:nvPr/>
          </p:nvSpPr>
          <p:spPr>
            <a:xfrm>
              <a:off x="4773225" y="3498675"/>
              <a:ext cx="9075" cy="1750"/>
            </a:xfrm>
            <a:custGeom>
              <a:rect b="b" l="l" r="r" t="t"/>
              <a:pathLst>
                <a:path extrusionOk="0" h="70" w="363">
                  <a:moveTo>
                    <a:pt x="270" y="0"/>
                  </a:moveTo>
                  <a:cubicBezTo>
                    <a:pt x="237" y="0"/>
                    <a:pt x="205" y="5"/>
                    <a:pt x="177" y="14"/>
                  </a:cubicBezTo>
                  <a:cubicBezTo>
                    <a:pt x="140" y="24"/>
                    <a:pt x="121" y="24"/>
                    <a:pt x="84" y="33"/>
                  </a:cubicBezTo>
                  <a:cubicBezTo>
                    <a:pt x="56" y="33"/>
                    <a:pt x="28" y="42"/>
                    <a:pt x="0" y="70"/>
                  </a:cubicBezTo>
                  <a:lnTo>
                    <a:pt x="93" y="61"/>
                  </a:lnTo>
                  <a:cubicBezTo>
                    <a:pt x="130" y="61"/>
                    <a:pt x="149" y="42"/>
                    <a:pt x="186" y="42"/>
                  </a:cubicBezTo>
                  <a:cubicBezTo>
                    <a:pt x="242" y="42"/>
                    <a:pt x="307" y="33"/>
                    <a:pt x="363" y="14"/>
                  </a:cubicBezTo>
                  <a:cubicBezTo>
                    <a:pt x="335" y="5"/>
                    <a:pt x="302"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50"/>
            <p:cNvSpPr/>
            <p:nvPr/>
          </p:nvSpPr>
          <p:spPr>
            <a:xfrm>
              <a:off x="4766250" y="3501575"/>
              <a:ext cx="9325" cy="1175"/>
            </a:xfrm>
            <a:custGeom>
              <a:rect b="b" l="l" r="r" t="t"/>
              <a:pathLst>
                <a:path extrusionOk="0" h="47" w="373">
                  <a:moveTo>
                    <a:pt x="186" y="0"/>
                  </a:moveTo>
                  <a:cubicBezTo>
                    <a:pt x="149" y="0"/>
                    <a:pt x="131" y="10"/>
                    <a:pt x="93" y="10"/>
                  </a:cubicBezTo>
                  <a:cubicBezTo>
                    <a:pt x="56" y="19"/>
                    <a:pt x="28" y="19"/>
                    <a:pt x="1" y="47"/>
                  </a:cubicBezTo>
                  <a:lnTo>
                    <a:pt x="186" y="47"/>
                  </a:lnTo>
                  <a:cubicBezTo>
                    <a:pt x="242" y="47"/>
                    <a:pt x="316" y="47"/>
                    <a:pt x="372" y="38"/>
                  </a:cubicBezTo>
                  <a:cubicBezTo>
                    <a:pt x="316" y="10"/>
                    <a:pt x="261"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50"/>
            <p:cNvSpPr/>
            <p:nvPr/>
          </p:nvSpPr>
          <p:spPr>
            <a:xfrm>
              <a:off x="4782750" y="3520225"/>
              <a:ext cx="3975" cy="1300"/>
            </a:xfrm>
            <a:custGeom>
              <a:rect b="b" l="l" r="r" t="t"/>
              <a:pathLst>
                <a:path extrusionOk="0" h="52" w="159">
                  <a:moveTo>
                    <a:pt x="49" y="0"/>
                  </a:moveTo>
                  <a:cubicBezTo>
                    <a:pt x="35" y="0"/>
                    <a:pt x="19" y="2"/>
                    <a:pt x="0" y="7"/>
                  </a:cubicBezTo>
                  <a:cubicBezTo>
                    <a:pt x="28" y="35"/>
                    <a:pt x="47" y="35"/>
                    <a:pt x="74" y="44"/>
                  </a:cubicBezTo>
                  <a:cubicBezTo>
                    <a:pt x="84" y="49"/>
                    <a:pt x="95" y="51"/>
                    <a:pt x="109" y="51"/>
                  </a:cubicBezTo>
                  <a:cubicBezTo>
                    <a:pt x="123" y="51"/>
                    <a:pt x="140" y="49"/>
                    <a:pt x="158" y="44"/>
                  </a:cubicBezTo>
                  <a:cubicBezTo>
                    <a:pt x="130" y="16"/>
                    <a:pt x="112" y="7"/>
                    <a:pt x="84" y="7"/>
                  </a:cubicBezTo>
                  <a:cubicBezTo>
                    <a:pt x="74" y="2"/>
                    <a:pt x="63" y="0"/>
                    <a:pt x="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50"/>
            <p:cNvSpPr/>
            <p:nvPr/>
          </p:nvSpPr>
          <p:spPr>
            <a:xfrm>
              <a:off x="4785075" y="3522300"/>
              <a:ext cx="4200" cy="1300"/>
            </a:xfrm>
            <a:custGeom>
              <a:rect b="b" l="l" r="r" t="t"/>
              <a:pathLst>
                <a:path extrusionOk="0" h="52" w="168">
                  <a:moveTo>
                    <a:pt x="49" y="1"/>
                  </a:moveTo>
                  <a:cubicBezTo>
                    <a:pt x="35" y="1"/>
                    <a:pt x="19" y="3"/>
                    <a:pt x="0" y="8"/>
                  </a:cubicBezTo>
                  <a:cubicBezTo>
                    <a:pt x="28" y="26"/>
                    <a:pt x="65" y="26"/>
                    <a:pt x="84" y="45"/>
                  </a:cubicBezTo>
                  <a:cubicBezTo>
                    <a:pt x="98" y="49"/>
                    <a:pt x="109" y="52"/>
                    <a:pt x="122" y="52"/>
                  </a:cubicBezTo>
                  <a:cubicBezTo>
                    <a:pt x="135" y="52"/>
                    <a:pt x="149" y="49"/>
                    <a:pt x="167" y="45"/>
                  </a:cubicBezTo>
                  <a:cubicBezTo>
                    <a:pt x="139" y="17"/>
                    <a:pt x="121" y="8"/>
                    <a:pt x="84" y="8"/>
                  </a:cubicBezTo>
                  <a:cubicBezTo>
                    <a:pt x="74" y="3"/>
                    <a:pt x="63" y="1"/>
                    <a:pt x="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50"/>
            <p:cNvSpPr/>
            <p:nvPr/>
          </p:nvSpPr>
          <p:spPr>
            <a:xfrm>
              <a:off x="4757200" y="3503100"/>
              <a:ext cx="5825" cy="1750"/>
            </a:xfrm>
            <a:custGeom>
              <a:rect b="b" l="l" r="r" t="t"/>
              <a:pathLst>
                <a:path extrusionOk="0" h="70" w="233">
                  <a:moveTo>
                    <a:pt x="191" y="0"/>
                  </a:moveTo>
                  <a:cubicBezTo>
                    <a:pt x="166" y="0"/>
                    <a:pt x="146" y="5"/>
                    <a:pt x="121" y="5"/>
                  </a:cubicBezTo>
                  <a:cubicBezTo>
                    <a:pt x="93" y="23"/>
                    <a:pt x="84" y="23"/>
                    <a:pt x="65" y="32"/>
                  </a:cubicBezTo>
                  <a:cubicBezTo>
                    <a:pt x="37" y="42"/>
                    <a:pt x="19" y="51"/>
                    <a:pt x="0" y="70"/>
                  </a:cubicBezTo>
                  <a:cubicBezTo>
                    <a:pt x="37" y="70"/>
                    <a:pt x="84" y="70"/>
                    <a:pt x="121" y="51"/>
                  </a:cubicBezTo>
                  <a:cubicBezTo>
                    <a:pt x="158" y="42"/>
                    <a:pt x="205" y="32"/>
                    <a:pt x="232" y="5"/>
                  </a:cubicBezTo>
                  <a:cubicBezTo>
                    <a:pt x="217" y="1"/>
                    <a:pt x="204" y="0"/>
                    <a:pt x="1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50"/>
            <p:cNvSpPr/>
            <p:nvPr/>
          </p:nvSpPr>
          <p:spPr>
            <a:xfrm>
              <a:off x="4694025" y="3451950"/>
              <a:ext cx="58325" cy="60450"/>
            </a:xfrm>
            <a:custGeom>
              <a:rect b="b" l="l" r="r" t="t"/>
              <a:pathLst>
                <a:path extrusionOk="0" h="2418" w="2333">
                  <a:moveTo>
                    <a:pt x="1111" y="1"/>
                  </a:moveTo>
                  <a:cubicBezTo>
                    <a:pt x="1077" y="1"/>
                    <a:pt x="1044" y="8"/>
                    <a:pt x="1013" y="25"/>
                  </a:cubicBezTo>
                  <a:cubicBezTo>
                    <a:pt x="873" y="72"/>
                    <a:pt x="827" y="239"/>
                    <a:pt x="827" y="378"/>
                  </a:cubicBezTo>
                  <a:cubicBezTo>
                    <a:pt x="827" y="518"/>
                    <a:pt x="873" y="675"/>
                    <a:pt x="846" y="815"/>
                  </a:cubicBezTo>
                  <a:cubicBezTo>
                    <a:pt x="762" y="694"/>
                    <a:pt x="688" y="592"/>
                    <a:pt x="567" y="508"/>
                  </a:cubicBezTo>
                  <a:cubicBezTo>
                    <a:pt x="508" y="464"/>
                    <a:pt x="434" y="441"/>
                    <a:pt x="359" y="441"/>
                  </a:cubicBezTo>
                  <a:cubicBezTo>
                    <a:pt x="292" y="441"/>
                    <a:pt x="224" y="459"/>
                    <a:pt x="167" y="499"/>
                  </a:cubicBezTo>
                  <a:cubicBezTo>
                    <a:pt x="0" y="638"/>
                    <a:pt x="65" y="917"/>
                    <a:pt x="158" y="1112"/>
                  </a:cubicBezTo>
                  <a:cubicBezTo>
                    <a:pt x="409" y="1614"/>
                    <a:pt x="780" y="2041"/>
                    <a:pt x="1226" y="2366"/>
                  </a:cubicBezTo>
                  <a:cubicBezTo>
                    <a:pt x="1266" y="2403"/>
                    <a:pt x="1310" y="2417"/>
                    <a:pt x="1355" y="2417"/>
                  </a:cubicBezTo>
                  <a:cubicBezTo>
                    <a:pt x="1470" y="2417"/>
                    <a:pt x="1588" y="2322"/>
                    <a:pt x="1635" y="2255"/>
                  </a:cubicBezTo>
                  <a:cubicBezTo>
                    <a:pt x="1998" y="1846"/>
                    <a:pt x="2248" y="1354"/>
                    <a:pt x="2313" y="824"/>
                  </a:cubicBezTo>
                  <a:cubicBezTo>
                    <a:pt x="2332" y="657"/>
                    <a:pt x="2332" y="480"/>
                    <a:pt x="2248" y="332"/>
                  </a:cubicBezTo>
                  <a:cubicBezTo>
                    <a:pt x="2194" y="214"/>
                    <a:pt x="2060" y="117"/>
                    <a:pt x="1924" y="117"/>
                  </a:cubicBezTo>
                  <a:cubicBezTo>
                    <a:pt x="1899" y="117"/>
                    <a:pt x="1874" y="120"/>
                    <a:pt x="1849" y="127"/>
                  </a:cubicBezTo>
                  <a:cubicBezTo>
                    <a:pt x="1654" y="174"/>
                    <a:pt x="1580" y="360"/>
                    <a:pt x="1505" y="536"/>
                  </a:cubicBezTo>
                  <a:cubicBezTo>
                    <a:pt x="1487" y="406"/>
                    <a:pt x="1449" y="257"/>
                    <a:pt x="1366" y="146"/>
                  </a:cubicBezTo>
                  <a:cubicBezTo>
                    <a:pt x="1311" y="63"/>
                    <a:pt x="1209" y="1"/>
                    <a:pt x="1111"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50"/>
            <p:cNvSpPr/>
            <p:nvPr/>
          </p:nvSpPr>
          <p:spPr>
            <a:xfrm>
              <a:off x="4695175" y="3450625"/>
              <a:ext cx="58100" cy="61975"/>
            </a:xfrm>
            <a:custGeom>
              <a:rect b="b" l="l" r="r" t="t"/>
              <a:pathLst>
                <a:path extrusionOk="0" h="2479" w="2324">
                  <a:moveTo>
                    <a:pt x="1089" y="1"/>
                  </a:moveTo>
                  <a:cubicBezTo>
                    <a:pt x="1042" y="1"/>
                    <a:pt x="992" y="10"/>
                    <a:pt x="948" y="32"/>
                  </a:cubicBezTo>
                  <a:cubicBezTo>
                    <a:pt x="883" y="60"/>
                    <a:pt x="827" y="134"/>
                    <a:pt x="800" y="217"/>
                  </a:cubicBezTo>
                  <a:cubicBezTo>
                    <a:pt x="781" y="282"/>
                    <a:pt x="762" y="366"/>
                    <a:pt x="762" y="431"/>
                  </a:cubicBezTo>
                  <a:cubicBezTo>
                    <a:pt x="762" y="552"/>
                    <a:pt x="790" y="654"/>
                    <a:pt x="790" y="756"/>
                  </a:cubicBezTo>
                  <a:cubicBezTo>
                    <a:pt x="734" y="673"/>
                    <a:pt x="660" y="598"/>
                    <a:pt x="567" y="533"/>
                  </a:cubicBezTo>
                  <a:cubicBezTo>
                    <a:pt x="512" y="505"/>
                    <a:pt x="437" y="468"/>
                    <a:pt x="372" y="468"/>
                  </a:cubicBezTo>
                  <a:cubicBezTo>
                    <a:pt x="355" y="466"/>
                    <a:pt x="338" y="465"/>
                    <a:pt x="321" y="465"/>
                  </a:cubicBezTo>
                  <a:cubicBezTo>
                    <a:pt x="267" y="465"/>
                    <a:pt x="215" y="477"/>
                    <a:pt x="158" y="505"/>
                  </a:cubicBezTo>
                  <a:cubicBezTo>
                    <a:pt x="103" y="533"/>
                    <a:pt x="47" y="598"/>
                    <a:pt x="19" y="663"/>
                  </a:cubicBezTo>
                  <a:cubicBezTo>
                    <a:pt x="1" y="738"/>
                    <a:pt x="1" y="803"/>
                    <a:pt x="10" y="877"/>
                  </a:cubicBezTo>
                  <a:cubicBezTo>
                    <a:pt x="19" y="1016"/>
                    <a:pt x="84" y="1128"/>
                    <a:pt x="149" y="1249"/>
                  </a:cubicBezTo>
                  <a:cubicBezTo>
                    <a:pt x="279" y="1481"/>
                    <a:pt x="428" y="1695"/>
                    <a:pt x="604" y="1899"/>
                  </a:cubicBezTo>
                  <a:cubicBezTo>
                    <a:pt x="428" y="1695"/>
                    <a:pt x="289" y="1481"/>
                    <a:pt x="158" y="1249"/>
                  </a:cubicBezTo>
                  <a:cubicBezTo>
                    <a:pt x="103" y="1128"/>
                    <a:pt x="47" y="998"/>
                    <a:pt x="38" y="877"/>
                  </a:cubicBezTo>
                  <a:cubicBezTo>
                    <a:pt x="38" y="812"/>
                    <a:pt x="38" y="747"/>
                    <a:pt x="56" y="691"/>
                  </a:cubicBezTo>
                  <a:cubicBezTo>
                    <a:pt x="84" y="626"/>
                    <a:pt x="131" y="580"/>
                    <a:pt x="177" y="561"/>
                  </a:cubicBezTo>
                  <a:cubicBezTo>
                    <a:pt x="219" y="540"/>
                    <a:pt x="261" y="530"/>
                    <a:pt x="302" y="530"/>
                  </a:cubicBezTo>
                  <a:cubicBezTo>
                    <a:pt x="316" y="530"/>
                    <a:pt x="330" y="531"/>
                    <a:pt x="344" y="533"/>
                  </a:cubicBezTo>
                  <a:cubicBezTo>
                    <a:pt x="409" y="552"/>
                    <a:pt x="465" y="571"/>
                    <a:pt x="521" y="608"/>
                  </a:cubicBezTo>
                  <a:cubicBezTo>
                    <a:pt x="623" y="673"/>
                    <a:pt x="697" y="784"/>
                    <a:pt x="781" y="896"/>
                  </a:cubicBezTo>
                  <a:lnTo>
                    <a:pt x="827" y="970"/>
                  </a:lnTo>
                  <a:lnTo>
                    <a:pt x="837" y="886"/>
                  </a:lnTo>
                  <a:cubicBezTo>
                    <a:pt x="855" y="738"/>
                    <a:pt x="827" y="598"/>
                    <a:pt x="827" y="459"/>
                  </a:cubicBezTo>
                  <a:cubicBezTo>
                    <a:pt x="827" y="385"/>
                    <a:pt x="837" y="329"/>
                    <a:pt x="855" y="255"/>
                  </a:cubicBezTo>
                  <a:cubicBezTo>
                    <a:pt x="883" y="199"/>
                    <a:pt x="920" y="143"/>
                    <a:pt x="976" y="115"/>
                  </a:cubicBezTo>
                  <a:cubicBezTo>
                    <a:pt x="1003" y="104"/>
                    <a:pt x="1037" y="100"/>
                    <a:pt x="1073" y="100"/>
                  </a:cubicBezTo>
                  <a:cubicBezTo>
                    <a:pt x="1099" y="100"/>
                    <a:pt x="1126" y="102"/>
                    <a:pt x="1153" y="106"/>
                  </a:cubicBezTo>
                  <a:cubicBezTo>
                    <a:pt x="1208" y="134"/>
                    <a:pt x="1264" y="162"/>
                    <a:pt x="1301" y="208"/>
                  </a:cubicBezTo>
                  <a:cubicBezTo>
                    <a:pt x="1385" y="320"/>
                    <a:pt x="1413" y="459"/>
                    <a:pt x="1441" y="580"/>
                  </a:cubicBezTo>
                  <a:lnTo>
                    <a:pt x="1459" y="710"/>
                  </a:lnTo>
                  <a:lnTo>
                    <a:pt x="1506" y="598"/>
                  </a:lnTo>
                  <a:cubicBezTo>
                    <a:pt x="1534" y="524"/>
                    <a:pt x="1571" y="459"/>
                    <a:pt x="1599" y="394"/>
                  </a:cubicBezTo>
                  <a:cubicBezTo>
                    <a:pt x="1636" y="338"/>
                    <a:pt x="1682" y="282"/>
                    <a:pt x="1738" y="245"/>
                  </a:cubicBezTo>
                  <a:cubicBezTo>
                    <a:pt x="1788" y="217"/>
                    <a:pt x="1837" y="205"/>
                    <a:pt x="1891" y="205"/>
                  </a:cubicBezTo>
                  <a:cubicBezTo>
                    <a:pt x="1908" y="205"/>
                    <a:pt x="1925" y="206"/>
                    <a:pt x="1942" y="208"/>
                  </a:cubicBezTo>
                  <a:cubicBezTo>
                    <a:pt x="2007" y="227"/>
                    <a:pt x="2063" y="255"/>
                    <a:pt x="2128" y="301"/>
                  </a:cubicBezTo>
                  <a:cubicBezTo>
                    <a:pt x="2175" y="348"/>
                    <a:pt x="2221" y="422"/>
                    <a:pt x="2240" y="487"/>
                  </a:cubicBezTo>
                  <a:cubicBezTo>
                    <a:pt x="2267" y="561"/>
                    <a:pt x="2277" y="626"/>
                    <a:pt x="2277" y="710"/>
                  </a:cubicBezTo>
                  <a:cubicBezTo>
                    <a:pt x="2277" y="784"/>
                    <a:pt x="2277" y="859"/>
                    <a:pt x="2267" y="933"/>
                  </a:cubicBezTo>
                  <a:cubicBezTo>
                    <a:pt x="2249" y="998"/>
                    <a:pt x="2240" y="1082"/>
                    <a:pt x="2230" y="1156"/>
                  </a:cubicBezTo>
                  <a:cubicBezTo>
                    <a:pt x="2156" y="1444"/>
                    <a:pt x="2035" y="1723"/>
                    <a:pt x="1868" y="1973"/>
                  </a:cubicBezTo>
                  <a:cubicBezTo>
                    <a:pt x="2045" y="1723"/>
                    <a:pt x="2184" y="1453"/>
                    <a:pt x="2249" y="1156"/>
                  </a:cubicBezTo>
                  <a:cubicBezTo>
                    <a:pt x="2277" y="1082"/>
                    <a:pt x="2286" y="998"/>
                    <a:pt x="2295" y="933"/>
                  </a:cubicBezTo>
                  <a:cubicBezTo>
                    <a:pt x="2314" y="849"/>
                    <a:pt x="2323" y="784"/>
                    <a:pt x="2323" y="701"/>
                  </a:cubicBezTo>
                  <a:cubicBezTo>
                    <a:pt x="2314" y="617"/>
                    <a:pt x="2314" y="543"/>
                    <a:pt x="2286" y="459"/>
                  </a:cubicBezTo>
                  <a:cubicBezTo>
                    <a:pt x="2267" y="385"/>
                    <a:pt x="2230" y="310"/>
                    <a:pt x="2175" y="245"/>
                  </a:cubicBezTo>
                  <a:cubicBezTo>
                    <a:pt x="2110" y="190"/>
                    <a:pt x="2045" y="143"/>
                    <a:pt x="1961" y="134"/>
                  </a:cubicBezTo>
                  <a:cubicBezTo>
                    <a:pt x="1937" y="126"/>
                    <a:pt x="1913" y="123"/>
                    <a:pt x="1888" y="123"/>
                  </a:cubicBezTo>
                  <a:cubicBezTo>
                    <a:pt x="1827" y="123"/>
                    <a:pt x="1766" y="144"/>
                    <a:pt x="1719" y="171"/>
                  </a:cubicBezTo>
                  <a:cubicBezTo>
                    <a:pt x="1645" y="217"/>
                    <a:pt x="1589" y="273"/>
                    <a:pt x="1552" y="338"/>
                  </a:cubicBezTo>
                  <a:cubicBezTo>
                    <a:pt x="1534" y="375"/>
                    <a:pt x="1524" y="413"/>
                    <a:pt x="1496" y="450"/>
                  </a:cubicBezTo>
                  <a:cubicBezTo>
                    <a:pt x="1487" y="413"/>
                    <a:pt x="1487" y="385"/>
                    <a:pt x="1478" y="357"/>
                  </a:cubicBezTo>
                  <a:cubicBezTo>
                    <a:pt x="1450" y="282"/>
                    <a:pt x="1413" y="217"/>
                    <a:pt x="1366" y="152"/>
                  </a:cubicBezTo>
                  <a:cubicBezTo>
                    <a:pt x="1320" y="97"/>
                    <a:pt x="1255" y="50"/>
                    <a:pt x="1180" y="13"/>
                  </a:cubicBezTo>
                  <a:cubicBezTo>
                    <a:pt x="1154" y="5"/>
                    <a:pt x="1122" y="1"/>
                    <a:pt x="1089" y="1"/>
                  </a:cubicBezTo>
                  <a:close/>
                  <a:moveTo>
                    <a:pt x="605" y="1900"/>
                  </a:moveTo>
                  <a:lnTo>
                    <a:pt x="605" y="1900"/>
                  </a:lnTo>
                  <a:cubicBezTo>
                    <a:pt x="781" y="2095"/>
                    <a:pt x="976" y="2280"/>
                    <a:pt x="1180" y="2429"/>
                  </a:cubicBezTo>
                  <a:cubicBezTo>
                    <a:pt x="976" y="2271"/>
                    <a:pt x="781" y="2095"/>
                    <a:pt x="605" y="1900"/>
                  </a:cubicBezTo>
                  <a:close/>
                  <a:moveTo>
                    <a:pt x="1403" y="2466"/>
                  </a:moveTo>
                  <a:lnTo>
                    <a:pt x="1403" y="2466"/>
                  </a:lnTo>
                  <a:cubicBezTo>
                    <a:pt x="1366" y="2475"/>
                    <a:pt x="1320" y="2475"/>
                    <a:pt x="1292" y="2475"/>
                  </a:cubicBezTo>
                  <a:cubicBezTo>
                    <a:pt x="1306" y="2478"/>
                    <a:pt x="1318" y="2479"/>
                    <a:pt x="1329" y="2479"/>
                  </a:cubicBezTo>
                  <a:cubicBezTo>
                    <a:pt x="1356" y="2479"/>
                    <a:pt x="1377" y="2472"/>
                    <a:pt x="1403" y="2466"/>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50"/>
            <p:cNvSpPr/>
            <p:nvPr/>
          </p:nvSpPr>
          <p:spPr>
            <a:xfrm>
              <a:off x="4715375" y="3472300"/>
              <a:ext cx="12800" cy="40225"/>
            </a:xfrm>
            <a:custGeom>
              <a:rect b="b" l="l" r="r" t="t"/>
              <a:pathLst>
                <a:path extrusionOk="0" h="1609" w="512">
                  <a:moveTo>
                    <a:pt x="1" y="1"/>
                  </a:moveTo>
                  <a:cubicBezTo>
                    <a:pt x="38" y="122"/>
                    <a:pt x="84" y="261"/>
                    <a:pt x="159" y="419"/>
                  </a:cubicBezTo>
                  <a:lnTo>
                    <a:pt x="280" y="809"/>
                  </a:lnTo>
                  <a:lnTo>
                    <a:pt x="410" y="1209"/>
                  </a:lnTo>
                  <a:cubicBezTo>
                    <a:pt x="437" y="1264"/>
                    <a:pt x="447" y="1329"/>
                    <a:pt x="465" y="1404"/>
                  </a:cubicBezTo>
                  <a:cubicBezTo>
                    <a:pt x="484" y="1469"/>
                    <a:pt x="503" y="1543"/>
                    <a:pt x="512" y="1608"/>
                  </a:cubicBezTo>
                  <a:cubicBezTo>
                    <a:pt x="503" y="1469"/>
                    <a:pt x="465" y="1329"/>
                    <a:pt x="437" y="1190"/>
                  </a:cubicBezTo>
                  <a:cubicBezTo>
                    <a:pt x="391" y="1051"/>
                    <a:pt x="354" y="930"/>
                    <a:pt x="307" y="791"/>
                  </a:cubicBezTo>
                  <a:cubicBezTo>
                    <a:pt x="261" y="660"/>
                    <a:pt x="215" y="521"/>
                    <a:pt x="168" y="391"/>
                  </a:cubicBezTo>
                  <a:cubicBezTo>
                    <a:pt x="112" y="252"/>
                    <a:pt x="66" y="12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50"/>
            <p:cNvSpPr/>
            <p:nvPr/>
          </p:nvSpPr>
          <p:spPr>
            <a:xfrm>
              <a:off x="4729325" y="3465575"/>
              <a:ext cx="3050" cy="46475"/>
            </a:xfrm>
            <a:custGeom>
              <a:rect b="b" l="l" r="r" t="t"/>
              <a:pathLst>
                <a:path extrusionOk="0" h="1859" w="122">
                  <a:moveTo>
                    <a:pt x="121" y="0"/>
                  </a:moveTo>
                  <a:cubicBezTo>
                    <a:pt x="93" y="158"/>
                    <a:pt x="84" y="316"/>
                    <a:pt x="65" y="465"/>
                  </a:cubicBezTo>
                  <a:cubicBezTo>
                    <a:pt x="47" y="614"/>
                    <a:pt x="37" y="781"/>
                    <a:pt x="28" y="929"/>
                  </a:cubicBezTo>
                  <a:cubicBezTo>
                    <a:pt x="19" y="1078"/>
                    <a:pt x="0" y="1245"/>
                    <a:pt x="0" y="1394"/>
                  </a:cubicBezTo>
                  <a:cubicBezTo>
                    <a:pt x="0" y="1543"/>
                    <a:pt x="0" y="1710"/>
                    <a:pt x="19" y="1859"/>
                  </a:cubicBezTo>
                  <a:cubicBezTo>
                    <a:pt x="19" y="1775"/>
                    <a:pt x="28" y="1710"/>
                    <a:pt x="28" y="1626"/>
                  </a:cubicBezTo>
                  <a:cubicBezTo>
                    <a:pt x="28" y="1543"/>
                    <a:pt x="37" y="1478"/>
                    <a:pt x="37" y="1394"/>
                  </a:cubicBezTo>
                  <a:lnTo>
                    <a:pt x="75" y="929"/>
                  </a:lnTo>
                  <a:lnTo>
                    <a:pt x="93" y="465"/>
                  </a:lnTo>
                  <a:cubicBezTo>
                    <a:pt x="112" y="316"/>
                    <a:pt x="121" y="14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50"/>
            <p:cNvSpPr/>
            <p:nvPr/>
          </p:nvSpPr>
          <p:spPr>
            <a:xfrm>
              <a:off x="4722350" y="3486475"/>
              <a:ext cx="3500" cy="11400"/>
            </a:xfrm>
            <a:custGeom>
              <a:rect b="b" l="l" r="r" t="t"/>
              <a:pathLst>
                <a:path extrusionOk="0" h="456" w="140">
                  <a:moveTo>
                    <a:pt x="1" y="1"/>
                  </a:moveTo>
                  <a:lnTo>
                    <a:pt x="1" y="1"/>
                  </a:lnTo>
                  <a:cubicBezTo>
                    <a:pt x="19" y="66"/>
                    <a:pt x="38" y="149"/>
                    <a:pt x="56" y="224"/>
                  </a:cubicBezTo>
                  <a:cubicBezTo>
                    <a:pt x="75" y="261"/>
                    <a:pt x="84" y="298"/>
                    <a:pt x="93" y="335"/>
                  </a:cubicBezTo>
                  <a:cubicBezTo>
                    <a:pt x="112" y="381"/>
                    <a:pt x="131" y="419"/>
                    <a:pt x="140" y="456"/>
                  </a:cubicBezTo>
                  <a:cubicBezTo>
                    <a:pt x="140" y="419"/>
                    <a:pt x="140" y="372"/>
                    <a:pt x="131" y="335"/>
                  </a:cubicBezTo>
                  <a:cubicBezTo>
                    <a:pt x="121" y="298"/>
                    <a:pt x="112" y="251"/>
                    <a:pt x="93" y="224"/>
                  </a:cubicBezTo>
                  <a:cubicBezTo>
                    <a:pt x="75" y="140"/>
                    <a:pt x="47"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50"/>
            <p:cNvSpPr/>
            <p:nvPr/>
          </p:nvSpPr>
          <p:spPr>
            <a:xfrm>
              <a:off x="4721875" y="3481825"/>
              <a:ext cx="3300" cy="6775"/>
            </a:xfrm>
            <a:custGeom>
              <a:rect b="b" l="l" r="r" t="t"/>
              <a:pathLst>
                <a:path extrusionOk="0" h="271" w="132">
                  <a:moveTo>
                    <a:pt x="1" y="1"/>
                  </a:moveTo>
                  <a:cubicBezTo>
                    <a:pt x="10" y="47"/>
                    <a:pt x="20" y="94"/>
                    <a:pt x="57" y="131"/>
                  </a:cubicBezTo>
                  <a:lnTo>
                    <a:pt x="94" y="196"/>
                  </a:lnTo>
                  <a:lnTo>
                    <a:pt x="131" y="270"/>
                  </a:lnTo>
                  <a:cubicBezTo>
                    <a:pt x="131" y="233"/>
                    <a:pt x="131" y="205"/>
                    <a:pt x="112" y="187"/>
                  </a:cubicBezTo>
                  <a:cubicBezTo>
                    <a:pt x="112" y="159"/>
                    <a:pt x="103" y="140"/>
                    <a:pt x="94" y="112"/>
                  </a:cubicBezTo>
                  <a:cubicBezTo>
                    <a:pt x="66" y="84"/>
                    <a:pt x="38" y="3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50"/>
            <p:cNvSpPr/>
            <p:nvPr/>
          </p:nvSpPr>
          <p:spPr>
            <a:xfrm>
              <a:off x="4725375" y="3480450"/>
              <a:ext cx="1875" cy="10925"/>
            </a:xfrm>
            <a:custGeom>
              <a:rect b="b" l="l" r="r" t="t"/>
              <a:pathLst>
                <a:path extrusionOk="0" h="437" w="75">
                  <a:moveTo>
                    <a:pt x="0" y="0"/>
                  </a:moveTo>
                  <a:cubicBezTo>
                    <a:pt x="0" y="74"/>
                    <a:pt x="10" y="149"/>
                    <a:pt x="19" y="214"/>
                  </a:cubicBezTo>
                  <a:cubicBezTo>
                    <a:pt x="28" y="297"/>
                    <a:pt x="56" y="372"/>
                    <a:pt x="75" y="437"/>
                  </a:cubicBezTo>
                  <a:lnTo>
                    <a:pt x="75" y="325"/>
                  </a:lnTo>
                  <a:cubicBezTo>
                    <a:pt x="75" y="279"/>
                    <a:pt x="75" y="242"/>
                    <a:pt x="65" y="204"/>
                  </a:cubicBezTo>
                  <a:cubicBezTo>
                    <a:pt x="47" y="139"/>
                    <a:pt x="37"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50"/>
            <p:cNvSpPr/>
            <p:nvPr/>
          </p:nvSpPr>
          <p:spPr>
            <a:xfrm>
              <a:off x="4727450" y="3495525"/>
              <a:ext cx="725" cy="7000"/>
            </a:xfrm>
            <a:custGeom>
              <a:rect b="b" l="l" r="r" t="t"/>
              <a:pathLst>
                <a:path extrusionOk="0" h="280" w="29">
                  <a:moveTo>
                    <a:pt x="10" y="1"/>
                  </a:moveTo>
                  <a:cubicBezTo>
                    <a:pt x="1" y="47"/>
                    <a:pt x="1" y="94"/>
                    <a:pt x="1" y="140"/>
                  </a:cubicBezTo>
                  <a:cubicBezTo>
                    <a:pt x="1" y="187"/>
                    <a:pt x="1" y="233"/>
                    <a:pt x="20" y="280"/>
                  </a:cubicBezTo>
                  <a:cubicBezTo>
                    <a:pt x="29" y="233"/>
                    <a:pt x="29" y="187"/>
                    <a:pt x="29" y="140"/>
                  </a:cubicBezTo>
                  <a:cubicBezTo>
                    <a:pt x="29" y="94"/>
                    <a:pt x="29" y="4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50"/>
            <p:cNvSpPr/>
            <p:nvPr/>
          </p:nvSpPr>
          <p:spPr>
            <a:xfrm>
              <a:off x="4725150" y="3456275"/>
              <a:ext cx="3725" cy="9775"/>
            </a:xfrm>
            <a:custGeom>
              <a:rect b="b" l="l" r="r" t="t"/>
              <a:pathLst>
                <a:path extrusionOk="0" h="391" w="149">
                  <a:moveTo>
                    <a:pt x="0" y="1"/>
                  </a:moveTo>
                  <a:lnTo>
                    <a:pt x="0" y="1"/>
                  </a:lnTo>
                  <a:cubicBezTo>
                    <a:pt x="9" y="66"/>
                    <a:pt x="28" y="140"/>
                    <a:pt x="56" y="205"/>
                  </a:cubicBezTo>
                  <a:cubicBezTo>
                    <a:pt x="74" y="242"/>
                    <a:pt x="93" y="270"/>
                    <a:pt x="102" y="298"/>
                  </a:cubicBezTo>
                  <a:cubicBezTo>
                    <a:pt x="121" y="335"/>
                    <a:pt x="139" y="363"/>
                    <a:pt x="149" y="391"/>
                  </a:cubicBezTo>
                  <a:cubicBezTo>
                    <a:pt x="149" y="363"/>
                    <a:pt x="149" y="326"/>
                    <a:pt x="139" y="289"/>
                  </a:cubicBezTo>
                  <a:lnTo>
                    <a:pt x="102" y="187"/>
                  </a:lnTo>
                  <a:cubicBezTo>
                    <a:pt x="74" y="112"/>
                    <a:pt x="46" y="5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50"/>
            <p:cNvSpPr/>
            <p:nvPr/>
          </p:nvSpPr>
          <p:spPr>
            <a:xfrm>
              <a:off x="4725825" y="3463475"/>
              <a:ext cx="3050" cy="6775"/>
            </a:xfrm>
            <a:custGeom>
              <a:rect b="b" l="l" r="r" t="t"/>
              <a:pathLst>
                <a:path extrusionOk="0" h="271" w="122">
                  <a:moveTo>
                    <a:pt x="1" y="1"/>
                  </a:moveTo>
                  <a:lnTo>
                    <a:pt x="1" y="1"/>
                  </a:lnTo>
                  <a:cubicBezTo>
                    <a:pt x="19" y="47"/>
                    <a:pt x="29" y="94"/>
                    <a:pt x="47" y="140"/>
                  </a:cubicBezTo>
                  <a:cubicBezTo>
                    <a:pt x="75" y="187"/>
                    <a:pt x="85" y="224"/>
                    <a:pt x="112" y="270"/>
                  </a:cubicBezTo>
                  <a:cubicBezTo>
                    <a:pt x="122" y="242"/>
                    <a:pt x="112" y="224"/>
                    <a:pt x="112" y="196"/>
                  </a:cubicBezTo>
                  <a:cubicBezTo>
                    <a:pt x="94" y="177"/>
                    <a:pt x="94" y="149"/>
                    <a:pt x="85" y="131"/>
                  </a:cubicBezTo>
                  <a:lnTo>
                    <a:pt x="47" y="57"/>
                  </a:lnTo>
                  <a:cubicBezTo>
                    <a:pt x="38" y="38"/>
                    <a:pt x="29"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50"/>
            <p:cNvSpPr/>
            <p:nvPr/>
          </p:nvSpPr>
          <p:spPr>
            <a:xfrm>
              <a:off x="4722125" y="3456525"/>
              <a:ext cx="2100" cy="3500"/>
            </a:xfrm>
            <a:custGeom>
              <a:rect b="b" l="l" r="r" t="t"/>
              <a:pathLst>
                <a:path extrusionOk="0" h="140" w="84">
                  <a:moveTo>
                    <a:pt x="0" y="0"/>
                  </a:moveTo>
                  <a:cubicBezTo>
                    <a:pt x="10" y="37"/>
                    <a:pt x="28" y="56"/>
                    <a:pt x="10" y="74"/>
                  </a:cubicBezTo>
                  <a:cubicBezTo>
                    <a:pt x="28" y="84"/>
                    <a:pt x="28" y="93"/>
                    <a:pt x="37" y="102"/>
                  </a:cubicBezTo>
                  <a:lnTo>
                    <a:pt x="75" y="139"/>
                  </a:lnTo>
                  <a:cubicBezTo>
                    <a:pt x="84" y="121"/>
                    <a:pt x="75" y="84"/>
                    <a:pt x="56" y="56"/>
                  </a:cubicBezTo>
                  <a:cubicBezTo>
                    <a:pt x="56" y="46"/>
                    <a:pt x="47" y="37"/>
                    <a:pt x="37" y="28"/>
                  </a:cubicBezTo>
                  <a:cubicBezTo>
                    <a:pt x="28" y="9"/>
                    <a:pt x="10"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50"/>
            <p:cNvSpPr/>
            <p:nvPr/>
          </p:nvSpPr>
          <p:spPr>
            <a:xfrm>
              <a:off x="4744425" y="3458600"/>
              <a:ext cx="5125" cy="7925"/>
            </a:xfrm>
            <a:custGeom>
              <a:rect b="b" l="l" r="r" t="t"/>
              <a:pathLst>
                <a:path extrusionOk="0" h="317" w="205">
                  <a:moveTo>
                    <a:pt x="0" y="1"/>
                  </a:moveTo>
                  <a:cubicBezTo>
                    <a:pt x="65" y="38"/>
                    <a:pt x="112" y="84"/>
                    <a:pt x="130" y="131"/>
                  </a:cubicBezTo>
                  <a:cubicBezTo>
                    <a:pt x="140" y="159"/>
                    <a:pt x="158" y="186"/>
                    <a:pt x="167" y="224"/>
                  </a:cubicBezTo>
                  <a:cubicBezTo>
                    <a:pt x="167" y="233"/>
                    <a:pt x="177" y="252"/>
                    <a:pt x="177" y="270"/>
                  </a:cubicBezTo>
                  <a:cubicBezTo>
                    <a:pt x="177" y="279"/>
                    <a:pt x="186" y="298"/>
                    <a:pt x="186" y="317"/>
                  </a:cubicBezTo>
                  <a:cubicBezTo>
                    <a:pt x="205" y="298"/>
                    <a:pt x="205" y="279"/>
                    <a:pt x="205" y="270"/>
                  </a:cubicBezTo>
                  <a:lnTo>
                    <a:pt x="205" y="224"/>
                  </a:lnTo>
                  <a:cubicBezTo>
                    <a:pt x="205" y="186"/>
                    <a:pt x="186" y="149"/>
                    <a:pt x="177" y="112"/>
                  </a:cubicBezTo>
                  <a:cubicBezTo>
                    <a:pt x="167" y="84"/>
                    <a:pt x="140" y="56"/>
                    <a:pt x="112" y="38"/>
                  </a:cubicBezTo>
                  <a:cubicBezTo>
                    <a:pt x="7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50"/>
            <p:cNvSpPr/>
            <p:nvPr/>
          </p:nvSpPr>
          <p:spPr>
            <a:xfrm>
              <a:off x="4746750" y="3463475"/>
              <a:ext cx="1175" cy="9325"/>
            </a:xfrm>
            <a:custGeom>
              <a:rect b="b" l="l" r="r" t="t"/>
              <a:pathLst>
                <a:path extrusionOk="0" h="373" w="47">
                  <a:moveTo>
                    <a:pt x="19" y="1"/>
                  </a:moveTo>
                  <a:cubicBezTo>
                    <a:pt x="19" y="38"/>
                    <a:pt x="19" y="75"/>
                    <a:pt x="0" y="94"/>
                  </a:cubicBezTo>
                  <a:lnTo>
                    <a:pt x="0" y="187"/>
                  </a:lnTo>
                  <a:lnTo>
                    <a:pt x="19" y="279"/>
                  </a:lnTo>
                  <a:lnTo>
                    <a:pt x="19" y="372"/>
                  </a:lnTo>
                  <a:cubicBezTo>
                    <a:pt x="37" y="335"/>
                    <a:pt x="47" y="317"/>
                    <a:pt x="47" y="279"/>
                  </a:cubicBezTo>
                  <a:lnTo>
                    <a:pt x="47" y="187"/>
                  </a:lnTo>
                  <a:cubicBezTo>
                    <a:pt x="47" y="122"/>
                    <a:pt x="37"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50"/>
            <p:cNvSpPr/>
            <p:nvPr/>
          </p:nvSpPr>
          <p:spPr>
            <a:xfrm>
              <a:off x="4748600" y="3469525"/>
              <a:ext cx="1875" cy="7925"/>
            </a:xfrm>
            <a:custGeom>
              <a:rect b="b" l="l" r="r" t="t"/>
              <a:pathLst>
                <a:path extrusionOk="0" h="317" w="75">
                  <a:moveTo>
                    <a:pt x="65" y="0"/>
                  </a:moveTo>
                  <a:cubicBezTo>
                    <a:pt x="47" y="47"/>
                    <a:pt x="38" y="112"/>
                    <a:pt x="19" y="158"/>
                  </a:cubicBezTo>
                  <a:cubicBezTo>
                    <a:pt x="19" y="214"/>
                    <a:pt x="10" y="260"/>
                    <a:pt x="0" y="316"/>
                  </a:cubicBezTo>
                  <a:cubicBezTo>
                    <a:pt x="19" y="307"/>
                    <a:pt x="38" y="270"/>
                    <a:pt x="47" y="251"/>
                  </a:cubicBezTo>
                  <a:cubicBezTo>
                    <a:pt x="56" y="223"/>
                    <a:pt x="65" y="186"/>
                    <a:pt x="65" y="168"/>
                  </a:cubicBezTo>
                  <a:cubicBezTo>
                    <a:pt x="75" y="140"/>
                    <a:pt x="75" y="112"/>
                    <a:pt x="75" y="84"/>
                  </a:cubicBezTo>
                  <a:cubicBezTo>
                    <a:pt x="75" y="65"/>
                    <a:pt x="75" y="28"/>
                    <a:pt x="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50"/>
            <p:cNvSpPr/>
            <p:nvPr/>
          </p:nvSpPr>
          <p:spPr>
            <a:xfrm>
              <a:off x="4745350" y="3463725"/>
              <a:ext cx="1175" cy="5825"/>
            </a:xfrm>
            <a:custGeom>
              <a:rect b="b" l="l" r="r" t="t"/>
              <a:pathLst>
                <a:path extrusionOk="0" h="233" w="47">
                  <a:moveTo>
                    <a:pt x="0" y="0"/>
                  </a:moveTo>
                  <a:lnTo>
                    <a:pt x="0" y="121"/>
                  </a:lnTo>
                  <a:cubicBezTo>
                    <a:pt x="10" y="158"/>
                    <a:pt x="10" y="204"/>
                    <a:pt x="28" y="232"/>
                  </a:cubicBezTo>
                  <a:cubicBezTo>
                    <a:pt x="47" y="204"/>
                    <a:pt x="47" y="158"/>
                    <a:pt x="47" y="121"/>
                  </a:cubicBezTo>
                  <a:cubicBezTo>
                    <a:pt x="47" y="93"/>
                    <a:pt x="47" y="84"/>
                    <a:pt x="38" y="65"/>
                  </a:cubicBezTo>
                  <a:cubicBezTo>
                    <a:pt x="28" y="37"/>
                    <a:pt x="10"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50"/>
            <p:cNvSpPr/>
            <p:nvPr/>
          </p:nvSpPr>
          <p:spPr>
            <a:xfrm>
              <a:off x="4732350" y="3502500"/>
              <a:ext cx="5825" cy="6300"/>
            </a:xfrm>
            <a:custGeom>
              <a:rect b="b" l="l" r="r" t="t"/>
              <a:pathLst>
                <a:path extrusionOk="0" h="252" w="233">
                  <a:moveTo>
                    <a:pt x="232" y="1"/>
                  </a:moveTo>
                  <a:lnTo>
                    <a:pt x="232" y="1"/>
                  </a:lnTo>
                  <a:cubicBezTo>
                    <a:pt x="195" y="47"/>
                    <a:pt x="149" y="94"/>
                    <a:pt x="112" y="121"/>
                  </a:cubicBezTo>
                  <a:cubicBezTo>
                    <a:pt x="65" y="168"/>
                    <a:pt x="37" y="205"/>
                    <a:pt x="0" y="251"/>
                  </a:cubicBezTo>
                  <a:cubicBezTo>
                    <a:pt x="19" y="242"/>
                    <a:pt x="47" y="233"/>
                    <a:pt x="84" y="205"/>
                  </a:cubicBezTo>
                  <a:cubicBezTo>
                    <a:pt x="102" y="177"/>
                    <a:pt x="130" y="168"/>
                    <a:pt x="149" y="149"/>
                  </a:cubicBezTo>
                  <a:cubicBezTo>
                    <a:pt x="186" y="103"/>
                    <a:pt x="223" y="56"/>
                    <a:pt x="2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50"/>
            <p:cNvSpPr/>
            <p:nvPr/>
          </p:nvSpPr>
          <p:spPr>
            <a:xfrm>
              <a:off x="4732800" y="3500425"/>
              <a:ext cx="3975" cy="4900"/>
            </a:xfrm>
            <a:custGeom>
              <a:rect b="b" l="l" r="r" t="t"/>
              <a:pathLst>
                <a:path extrusionOk="0" h="196" w="159">
                  <a:moveTo>
                    <a:pt x="159" y="0"/>
                  </a:moveTo>
                  <a:cubicBezTo>
                    <a:pt x="131" y="9"/>
                    <a:pt x="121" y="37"/>
                    <a:pt x="103" y="46"/>
                  </a:cubicBezTo>
                  <a:cubicBezTo>
                    <a:pt x="94" y="56"/>
                    <a:pt x="84" y="84"/>
                    <a:pt x="75" y="93"/>
                  </a:cubicBezTo>
                  <a:lnTo>
                    <a:pt x="1" y="195"/>
                  </a:lnTo>
                  <a:cubicBezTo>
                    <a:pt x="29" y="195"/>
                    <a:pt x="47" y="186"/>
                    <a:pt x="56" y="177"/>
                  </a:cubicBezTo>
                  <a:cubicBezTo>
                    <a:pt x="84" y="158"/>
                    <a:pt x="94" y="149"/>
                    <a:pt x="103" y="130"/>
                  </a:cubicBezTo>
                  <a:cubicBezTo>
                    <a:pt x="131" y="93"/>
                    <a:pt x="159" y="46"/>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50"/>
            <p:cNvSpPr/>
            <p:nvPr/>
          </p:nvSpPr>
          <p:spPr>
            <a:xfrm>
              <a:off x="4732575" y="3495525"/>
              <a:ext cx="1425" cy="6300"/>
            </a:xfrm>
            <a:custGeom>
              <a:rect b="b" l="l" r="r" t="t"/>
              <a:pathLst>
                <a:path extrusionOk="0" h="252" w="57">
                  <a:moveTo>
                    <a:pt x="47" y="1"/>
                  </a:moveTo>
                  <a:cubicBezTo>
                    <a:pt x="19" y="47"/>
                    <a:pt x="10" y="75"/>
                    <a:pt x="10" y="122"/>
                  </a:cubicBezTo>
                  <a:cubicBezTo>
                    <a:pt x="0" y="159"/>
                    <a:pt x="0" y="205"/>
                    <a:pt x="10" y="252"/>
                  </a:cubicBezTo>
                  <a:cubicBezTo>
                    <a:pt x="38" y="215"/>
                    <a:pt x="47" y="168"/>
                    <a:pt x="56" y="140"/>
                  </a:cubicBezTo>
                  <a:lnTo>
                    <a:pt x="56" y="66"/>
                  </a:lnTo>
                  <a:cubicBezTo>
                    <a:pt x="56" y="47"/>
                    <a:pt x="56" y="1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50"/>
            <p:cNvSpPr/>
            <p:nvPr/>
          </p:nvSpPr>
          <p:spPr>
            <a:xfrm>
              <a:off x="4735600" y="3493900"/>
              <a:ext cx="1875" cy="5375"/>
            </a:xfrm>
            <a:custGeom>
              <a:rect b="b" l="l" r="r" t="t"/>
              <a:pathLst>
                <a:path extrusionOk="0" h="215" w="75">
                  <a:moveTo>
                    <a:pt x="74" y="1"/>
                  </a:moveTo>
                  <a:cubicBezTo>
                    <a:pt x="56" y="29"/>
                    <a:pt x="28" y="66"/>
                    <a:pt x="19" y="94"/>
                  </a:cubicBezTo>
                  <a:cubicBezTo>
                    <a:pt x="9" y="131"/>
                    <a:pt x="0" y="168"/>
                    <a:pt x="0" y="215"/>
                  </a:cubicBezTo>
                  <a:cubicBezTo>
                    <a:pt x="28" y="187"/>
                    <a:pt x="47" y="159"/>
                    <a:pt x="56" y="122"/>
                  </a:cubicBezTo>
                  <a:cubicBezTo>
                    <a:pt x="65" y="84"/>
                    <a:pt x="74" y="47"/>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50"/>
            <p:cNvSpPr/>
            <p:nvPr/>
          </p:nvSpPr>
          <p:spPr>
            <a:xfrm>
              <a:off x="4739550" y="3493200"/>
              <a:ext cx="3275" cy="7000"/>
            </a:xfrm>
            <a:custGeom>
              <a:rect b="b" l="l" r="r" t="t"/>
              <a:pathLst>
                <a:path extrusionOk="0" h="280" w="131">
                  <a:moveTo>
                    <a:pt x="130" y="1"/>
                  </a:moveTo>
                  <a:lnTo>
                    <a:pt x="130" y="1"/>
                  </a:lnTo>
                  <a:cubicBezTo>
                    <a:pt x="93" y="29"/>
                    <a:pt x="74" y="75"/>
                    <a:pt x="47" y="122"/>
                  </a:cubicBezTo>
                  <a:cubicBezTo>
                    <a:pt x="28" y="168"/>
                    <a:pt x="0" y="233"/>
                    <a:pt x="0" y="280"/>
                  </a:cubicBezTo>
                  <a:cubicBezTo>
                    <a:pt x="37" y="233"/>
                    <a:pt x="56" y="187"/>
                    <a:pt x="84" y="150"/>
                  </a:cubicBezTo>
                  <a:cubicBezTo>
                    <a:pt x="102" y="103"/>
                    <a:pt x="130" y="57"/>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50"/>
            <p:cNvSpPr/>
            <p:nvPr/>
          </p:nvSpPr>
          <p:spPr>
            <a:xfrm>
              <a:off x="4697275" y="3468350"/>
              <a:ext cx="1650" cy="9800"/>
            </a:xfrm>
            <a:custGeom>
              <a:rect b="b" l="l" r="r" t="t"/>
              <a:pathLst>
                <a:path extrusionOk="0" h="392" w="66">
                  <a:moveTo>
                    <a:pt x="19" y="1"/>
                  </a:moveTo>
                  <a:cubicBezTo>
                    <a:pt x="9" y="38"/>
                    <a:pt x="0" y="75"/>
                    <a:pt x="0" y="94"/>
                  </a:cubicBezTo>
                  <a:lnTo>
                    <a:pt x="0" y="205"/>
                  </a:lnTo>
                  <a:cubicBezTo>
                    <a:pt x="0" y="270"/>
                    <a:pt x="19" y="345"/>
                    <a:pt x="65" y="391"/>
                  </a:cubicBezTo>
                  <a:cubicBezTo>
                    <a:pt x="56" y="354"/>
                    <a:pt x="37" y="326"/>
                    <a:pt x="37" y="298"/>
                  </a:cubicBezTo>
                  <a:cubicBezTo>
                    <a:pt x="37" y="261"/>
                    <a:pt x="28" y="233"/>
                    <a:pt x="28" y="205"/>
                  </a:cubicBezTo>
                  <a:cubicBezTo>
                    <a:pt x="19" y="131"/>
                    <a:pt x="19" y="75"/>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50"/>
            <p:cNvSpPr/>
            <p:nvPr/>
          </p:nvSpPr>
          <p:spPr>
            <a:xfrm>
              <a:off x="4699125" y="3471850"/>
              <a:ext cx="2350" cy="8150"/>
            </a:xfrm>
            <a:custGeom>
              <a:rect b="b" l="l" r="r" t="t"/>
              <a:pathLst>
                <a:path extrusionOk="0" h="326" w="94">
                  <a:moveTo>
                    <a:pt x="19" y="0"/>
                  </a:moveTo>
                  <a:cubicBezTo>
                    <a:pt x="0" y="37"/>
                    <a:pt x="0" y="65"/>
                    <a:pt x="0" y="93"/>
                  </a:cubicBezTo>
                  <a:cubicBezTo>
                    <a:pt x="0" y="121"/>
                    <a:pt x="19" y="158"/>
                    <a:pt x="19" y="177"/>
                  </a:cubicBezTo>
                  <a:cubicBezTo>
                    <a:pt x="28" y="233"/>
                    <a:pt x="47" y="298"/>
                    <a:pt x="93" y="325"/>
                  </a:cubicBezTo>
                  <a:lnTo>
                    <a:pt x="75" y="251"/>
                  </a:lnTo>
                  <a:cubicBezTo>
                    <a:pt x="56" y="214"/>
                    <a:pt x="47" y="186"/>
                    <a:pt x="47" y="167"/>
                  </a:cubicBezTo>
                  <a:cubicBezTo>
                    <a:pt x="38" y="112"/>
                    <a:pt x="28"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50"/>
            <p:cNvSpPr/>
            <p:nvPr/>
          </p:nvSpPr>
          <p:spPr>
            <a:xfrm>
              <a:off x="4702375" y="3476025"/>
              <a:ext cx="3500" cy="8150"/>
            </a:xfrm>
            <a:custGeom>
              <a:rect b="b" l="l" r="r" t="t"/>
              <a:pathLst>
                <a:path extrusionOk="0" h="326" w="140">
                  <a:moveTo>
                    <a:pt x="1" y="0"/>
                  </a:moveTo>
                  <a:cubicBezTo>
                    <a:pt x="1" y="56"/>
                    <a:pt x="10" y="112"/>
                    <a:pt x="47" y="177"/>
                  </a:cubicBezTo>
                  <a:cubicBezTo>
                    <a:pt x="56" y="196"/>
                    <a:pt x="66" y="233"/>
                    <a:pt x="84" y="251"/>
                  </a:cubicBezTo>
                  <a:cubicBezTo>
                    <a:pt x="93" y="279"/>
                    <a:pt x="112" y="298"/>
                    <a:pt x="140" y="326"/>
                  </a:cubicBezTo>
                  <a:lnTo>
                    <a:pt x="103" y="242"/>
                  </a:lnTo>
                  <a:cubicBezTo>
                    <a:pt x="93" y="223"/>
                    <a:pt x="84" y="186"/>
                    <a:pt x="66" y="158"/>
                  </a:cubicBezTo>
                  <a:cubicBezTo>
                    <a:pt x="56" y="103"/>
                    <a:pt x="38"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50"/>
            <p:cNvSpPr/>
            <p:nvPr/>
          </p:nvSpPr>
          <p:spPr>
            <a:xfrm>
              <a:off x="4701900" y="3483225"/>
              <a:ext cx="4925" cy="7225"/>
            </a:xfrm>
            <a:custGeom>
              <a:rect b="b" l="l" r="r" t="t"/>
              <a:pathLst>
                <a:path extrusionOk="0" h="289" w="197">
                  <a:moveTo>
                    <a:pt x="1" y="0"/>
                  </a:moveTo>
                  <a:lnTo>
                    <a:pt x="1" y="0"/>
                  </a:lnTo>
                  <a:cubicBezTo>
                    <a:pt x="10" y="75"/>
                    <a:pt x="47" y="121"/>
                    <a:pt x="66" y="168"/>
                  </a:cubicBezTo>
                  <a:cubicBezTo>
                    <a:pt x="94" y="186"/>
                    <a:pt x="103" y="214"/>
                    <a:pt x="122" y="233"/>
                  </a:cubicBezTo>
                  <a:cubicBezTo>
                    <a:pt x="150" y="261"/>
                    <a:pt x="168" y="279"/>
                    <a:pt x="196" y="289"/>
                  </a:cubicBezTo>
                  <a:lnTo>
                    <a:pt x="150" y="214"/>
                  </a:lnTo>
                  <a:cubicBezTo>
                    <a:pt x="140" y="186"/>
                    <a:pt x="112" y="168"/>
                    <a:pt x="103" y="140"/>
                  </a:cubicBezTo>
                  <a:cubicBezTo>
                    <a:pt x="75" y="93"/>
                    <a:pt x="47"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50"/>
            <p:cNvSpPr/>
            <p:nvPr/>
          </p:nvSpPr>
          <p:spPr>
            <a:xfrm>
              <a:off x="4707725" y="3487875"/>
              <a:ext cx="3975" cy="8150"/>
            </a:xfrm>
            <a:custGeom>
              <a:rect b="b" l="l" r="r" t="t"/>
              <a:pathLst>
                <a:path extrusionOk="0" h="326" w="159">
                  <a:moveTo>
                    <a:pt x="0" y="0"/>
                  </a:moveTo>
                  <a:cubicBezTo>
                    <a:pt x="0" y="56"/>
                    <a:pt x="19" y="121"/>
                    <a:pt x="47" y="177"/>
                  </a:cubicBezTo>
                  <a:cubicBezTo>
                    <a:pt x="56" y="195"/>
                    <a:pt x="65" y="233"/>
                    <a:pt x="93" y="260"/>
                  </a:cubicBezTo>
                  <a:cubicBezTo>
                    <a:pt x="112" y="288"/>
                    <a:pt x="121" y="316"/>
                    <a:pt x="158" y="325"/>
                  </a:cubicBezTo>
                  <a:cubicBezTo>
                    <a:pt x="140" y="307"/>
                    <a:pt x="121" y="270"/>
                    <a:pt x="112" y="242"/>
                  </a:cubicBezTo>
                  <a:lnTo>
                    <a:pt x="75" y="168"/>
                  </a:lnTo>
                  <a:cubicBezTo>
                    <a:pt x="56" y="103"/>
                    <a:pt x="28"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50"/>
            <p:cNvSpPr/>
            <p:nvPr/>
          </p:nvSpPr>
          <p:spPr>
            <a:xfrm>
              <a:off x="4719575" y="3469975"/>
              <a:ext cx="1400" cy="3750"/>
            </a:xfrm>
            <a:custGeom>
              <a:rect b="b" l="l" r="r" t="t"/>
              <a:pathLst>
                <a:path extrusionOk="0" h="150" w="56">
                  <a:moveTo>
                    <a:pt x="9" y="1"/>
                  </a:moveTo>
                  <a:cubicBezTo>
                    <a:pt x="0" y="19"/>
                    <a:pt x="0" y="57"/>
                    <a:pt x="9" y="75"/>
                  </a:cubicBezTo>
                  <a:cubicBezTo>
                    <a:pt x="9" y="103"/>
                    <a:pt x="19" y="122"/>
                    <a:pt x="47" y="150"/>
                  </a:cubicBezTo>
                  <a:cubicBezTo>
                    <a:pt x="56" y="122"/>
                    <a:pt x="47" y="94"/>
                    <a:pt x="47" y="66"/>
                  </a:cubicBezTo>
                  <a:cubicBezTo>
                    <a:pt x="47" y="47"/>
                    <a:pt x="37" y="19"/>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50"/>
            <p:cNvSpPr/>
            <p:nvPr/>
          </p:nvSpPr>
          <p:spPr>
            <a:xfrm>
              <a:off x="4720500" y="3466500"/>
              <a:ext cx="1400" cy="3750"/>
            </a:xfrm>
            <a:custGeom>
              <a:rect b="b" l="l" r="r" t="t"/>
              <a:pathLst>
                <a:path extrusionOk="0" h="150" w="56">
                  <a:moveTo>
                    <a:pt x="10" y="1"/>
                  </a:moveTo>
                  <a:cubicBezTo>
                    <a:pt x="0" y="19"/>
                    <a:pt x="0" y="56"/>
                    <a:pt x="10" y="75"/>
                  </a:cubicBezTo>
                  <a:cubicBezTo>
                    <a:pt x="10" y="103"/>
                    <a:pt x="19" y="121"/>
                    <a:pt x="47" y="149"/>
                  </a:cubicBezTo>
                  <a:cubicBezTo>
                    <a:pt x="56" y="121"/>
                    <a:pt x="56" y="93"/>
                    <a:pt x="47" y="66"/>
                  </a:cubicBezTo>
                  <a:cubicBezTo>
                    <a:pt x="47" y="47"/>
                    <a:pt x="28" y="19"/>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50"/>
            <p:cNvSpPr/>
            <p:nvPr/>
          </p:nvSpPr>
          <p:spPr>
            <a:xfrm>
              <a:off x="4714000" y="3498550"/>
              <a:ext cx="3500" cy="4675"/>
            </a:xfrm>
            <a:custGeom>
              <a:rect b="b" l="l" r="r" t="t"/>
              <a:pathLst>
                <a:path extrusionOk="0" h="187" w="140">
                  <a:moveTo>
                    <a:pt x="0" y="1"/>
                  </a:moveTo>
                  <a:cubicBezTo>
                    <a:pt x="9" y="47"/>
                    <a:pt x="37" y="84"/>
                    <a:pt x="37" y="112"/>
                  </a:cubicBezTo>
                  <a:cubicBezTo>
                    <a:pt x="56" y="121"/>
                    <a:pt x="74" y="140"/>
                    <a:pt x="84" y="159"/>
                  </a:cubicBezTo>
                  <a:cubicBezTo>
                    <a:pt x="102" y="168"/>
                    <a:pt x="121" y="177"/>
                    <a:pt x="139" y="187"/>
                  </a:cubicBezTo>
                  <a:cubicBezTo>
                    <a:pt x="130" y="159"/>
                    <a:pt x="102" y="121"/>
                    <a:pt x="84" y="84"/>
                  </a:cubicBezTo>
                  <a:cubicBezTo>
                    <a:pt x="56" y="66"/>
                    <a:pt x="37"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50"/>
            <p:cNvSpPr/>
            <p:nvPr/>
          </p:nvSpPr>
          <p:spPr>
            <a:xfrm>
              <a:off x="4948825" y="3226325"/>
              <a:ext cx="56450" cy="56350"/>
            </a:xfrm>
            <a:custGeom>
              <a:rect b="b" l="l" r="r" t="t"/>
              <a:pathLst>
                <a:path extrusionOk="0" h="2254" w="2258">
                  <a:moveTo>
                    <a:pt x="686" y="1"/>
                  </a:moveTo>
                  <a:cubicBezTo>
                    <a:pt x="487" y="1"/>
                    <a:pt x="342" y="246"/>
                    <a:pt x="260" y="456"/>
                  </a:cubicBezTo>
                  <a:cubicBezTo>
                    <a:pt x="74" y="986"/>
                    <a:pt x="0" y="1552"/>
                    <a:pt x="74" y="2082"/>
                  </a:cubicBezTo>
                  <a:cubicBezTo>
                    <a:pt x="74" y="2216"/>
                    <a:pt x="200" y="2253"/>
                    <a:pt x="322" y="2253"/>
                  </a:cubicBezTo>
                  <a:cubicBezTo>
                    <a:pt x="370" y="2253"/>
                    <a:pt x="416" y="2248"/>
                    <a:pt x="455" y="2240"/>
                  </a:cubicBezTo>
                  <a:cubicBezTo>
                    <a:pt x="966" y="2156"/>
                    <a:pt x="1487" y="1952"/>
                    <a:pt x="1895" y="1580"/>
                  </a:cubicBezTo>
                  <a:cubicBezTo>
                    <a:pt x="2026" y="1459"/>
                    <a:pt x="2137" y="1339"/>
                    <a:pt x="2193" y="1171"/>
                  </a:cubicBezTo>
                  <a:cubicBezTo>
                    <a:pt x="2258" y="1014"/>
                    <a:pt x="2221" y="828"/>
                    <a:pt x="2081" y="753"/>
                  </a:cubicBezTo>
                  <a:cubicBezTo>
                    <a:pt x="2045" y="736"/>
                    <a:pt x="2004" y="729"/>
                    <a:pt x="1961" y="729"/>
                  </a:cubicBezTo>
                  <a:cubicBezTo>
                    <a:pt x="1841" y="729"/>
                    <a:pt x="1703" y="787"/>
                    <a:pt x="1580" y="856"/>
                  </a:cubicBezTo>
                  <a:cubicBezTo>
                    <a:pt x="1654" y="744"/>
                    <a:pt x="1728" y="614"/>
                    <a:pt x="1756" y="475"/>
                  </a:cubicBezTo>
                  <a:cubicBezTo>
                    <a:pt x="1775" y="335"/>
                    <a:pt x="1719" y="187"/>
                    <a:pt x="1607" y="149"/>
                  </a:cubicBezTo>
                  <a:cubicBezTo>
                    <a:pt x="1584" y="141"/>
                    <a:pt x="1560" y="137"/>
                    <a:pt x="1536" y="137"/>
                  </a:cubicBezTo>
                  <a:cubicBezTo>
                    <a:pt x="1425" y="137"/>
                    <a:pt x="1309" y="218"/>
                    <a:pt x="1217" y="317"/>
                  </a:cubicBezTo>
                  <a:cubicBezTo>
                    <a:pt x="1115" y="428"/>
                    <a:pt x="1050" y="568"/>
                    <a:pt x="929" y="660"/>
                  </a:cubicBezTo>
                  <a:cubicBezTo>
                    <a:pt x="957" y="521"/>
                    <a:pt x="976" y="382"/>
                    <a:pt x="957" y="252"/>
                  </a:cubicBezTo>
                  <a:cubicBezTo>
                    <a:pt x="920" y="112"/>
                    <a:pt x="827" y="1"/>
                    <a:pt x="697" y="1"/>
                  </a:cubicBezTo>
                  <a:cubicBezTo>
                    <a:pt x="693" y="1"/>
                    <a:pt x="690" y="1"/>
                    <a:pt x="68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50"/>
            <p:cNvSpPr/>
            <p:nvPr/>
          </p:nvSpPr>
          <p:spPr>
            <a:xfrm>
              <a:off x="4950200" y="3225775"/>
              <a:ext cx="54850" cy="57350"/>
            </a:xfrm>
            <a:custGeom>
              <a:rect b="b" l="l" r="r" t="t"/>
              <a:pathLst>
                <a:path extrusionOk="0" h="2294" w="2194">
                  <a:moveTo>
                    <a:pt x="665" y="1"/>
                  </a:moveTo>
                  <a:cubicBezTo>
                    <a:pt x="611" y="1"/>
                    <a:pt x="562" y="13"/>
                    <a:pt x="512" y="41"/>
                  </a:cubicBezTo>
                  <a:cubicBezTo>
                    <a:pt x="456" y="79"/>
                    <a:pt x="400" y="134"/>
                    <a:pt x="363" y="181"/>
                  </a:cubicBezTo>
                  <a:cubicBezTo>
                    <a:pt x="280" y="302"/>
                    <a:pt x="224" y="432"/>
                    <a:pt x="187" y="552"/>
                  </a:cubicBezTo>
                  <a:cubicBezTo>
                    <a:pt x="112" y="813"/>
                    <a:pt x="47" y="1082"/>
                    <a:pt x="29" y="1333"/>
                  </a:cubicBezTo>
                  <a:cubicBezTo>
                    <a:pt x="1" y="1593"/>
                    <a:pt x="1" y="1853"/>
                    <a:pt x="38" y="2104"/>
                  </a:cubicBezTo>
                  <a:cubicBezTo>
                    <a:pt x="1" y="1844"/>
                    <a:pt x="1" y="1593"/>
                    <a:pt x="38" y="1333"/>
                  </a:cubicBezTo>
                  <a:cubicBezTo>
                    <a:pt x="66" y="1082"/>
                    <a:pt x="131" y="813"/>
                    <a:pt x="215" y="571"/>
                  </a:cubicBezTo>
                  <a:cubicBezTo>
                    <a:pt x="261" y="441"/>
                    <a:pt x="307" y="311"/>
                    <a:pt x="391" y="209"/>
                  </a:cubicBezTo>
                  <a:cubicBezTo>
                    <a:pt x="438" y="162"/>
                    <a:pt x="484" y="106"/>
                    <a:pt x="530" y="79"/>
                  </a:cubicBezTo>
                  <a:cubicBezTo>
                    <a:pt x="572" y="58"/>
                    <a:pt x="614" y="47"/>
                    <a:pt x="656" y="47"/>
                  </a:cubicBezTo>
                  <a:cubicBezTo>
                    <a:pt x="670" y="47"/>
                    <a:pt x="684" y="48"/>
                    <a:pt x="698" y="51"/>
                  </a:cubicBezTo>
                  <a:cubicBezTo>
                    <a:pt x="763" y="69"/>
                    <a:pt x="809" y="97"/>
                    <a:pt x="828" y="144"/>
                  </a:cubicBezTo>
                  <a:cubicBezTo>
                    <a:pt x="865" y="190"/>
                    <a:pt x="884" y="255"/>
                    <a:pt x="884" y="311"/>
                  </a:cubicBezTo>
                  <a:cubicBezTo>
                    <a:pt x="902" y="422"/>
                    <a:pt x="874" y="552"/>
                    <a:pt x="856" y="682"/>
                  </a:cubicBezTo>
                  <a:lnTo>
                    <a:pt x="828" y="766"/>
                  </a:lnTo>
                  <a:lnTo>
                    <a:pt x="902" y="701"/>
                  </a:lnTo>
                  <a:cubicBezTo>
                    <a:pt x="1014" y="599"/>
                    <a:pt x="1097" y="469"/>
                    <a:pt x="1190" y="367"/>
                  </a:cubicBezTo>
                  <a:cubicBezTo>
                    <a:pt x="1237" y="320"/>
                    <a:pt x="1292" y="274"/>
                    <a:pt x="1339" y="237"/>
                  </a:cubicBezTo>
                  <a:cubicBezTo>
                    <a:pt x="1381" y="216"/>
                    <a:pt x="1428" y="205"/>
                    <a:pt x="1472" y="205"/>
                  </a:cubicBezTo>
                  <a:cubicBezTo>
                    <a:pt x="1487" y="205"/>
                    <a:pt x="1501" y="206"/>
                    <a:pt x="1515" y="209"/>
                  </a:cubicBezTo>
                  <a:cubicBezTo>
                    <a:pt x="1571" y="218"/>
                    <a:pt x="1608" y="255"/>
                    <a:pt x="1627" y="311"/>
                  </a:cubicBezTo>
                  <a:cubicBezTo>
                    <a:pt x="1655" y="357"/>
                    <a:pt x="1664" y="432"/>
                    <a:pt x="1655" y="487"/>
                  </a:cubicBezTo>
                  <a:cubicBezTo>
                    <a:pt x="1627" y="617"/>
                    <a:pt x="1562" y="738"/>
                    <a:pt x="1478" y="859"/>
                  </a:cubicBezTo>
                  <a:lnTo>
                    <a:pt x="1413" y="970"/>
                  </a:lnTo>
                  <a:lnTo>
                    <a:pt x="1413" y="970"/>
                  </a:lnTo>
                  <a:lnTo>
                    <a:pt x="1525" y="915"/>
                  </a:lnTo>
                  <a:cubicBezTo>
                    <a:pt x="1599" y="878"/>
                    <a:pt x="1664" y="850"/>
                    <a:pt x="1720" y="822"/>
                  </a:cubicBezTo>
                  <a:cubicBezTo>
                    <a:pt x="1794" y="803"/>
                    <a:pt x="1859" y="785"/>
                    <a:pt x="1924" y="785"/>
                  </a:cubicBezTo>
                  <a:cubicBezTo>
                    <a:pt x="1980" y="803"/>
                    <a:pt x="2036" y="831"/>
                    <a:pt x="2073" y="878"/>
                  </a:cubicBezTo>
                  <a:cubicBezTo>
                    <a:pt x="2110" y="924"/>
                    <a:pt x="2119" y="998"/>
                    <a:pt x="2119" y="1063"/>
                  </a:cubicBezTo>
                  <a:cubicBezTo>
                    <a:pt x="2119" y="1138"/>
                    <a:pt x="2091" y="1203"/>
                    <a:pt x="2063" y="1277"/>
                  </a:cubicBezTo>
                  <a:cubicBezTo>
                    <a:pt x="2026" y="1342"/>
                    <a:pt x="1980" y="1407"/>
                    <a:pt x="1933" y="1463"/>
                  </a:cubicBezTo>
                  <a:cubicBezTo>
                    <a:pt x="1887" y="1519"/>
                    <a:pt x="1831" y="1574"/>
                    <a:pt x="1766" y="1621"/>
                  </a:cubicBezTo>
                  <a:cubicBezTo>
                    <a:pt x="1710" y="1667"/>
                    <a:pt x="1655" y="1732"/>
                    <a:pt x="1580" y="1779"/>
                  </a:cubicBezTo>
                  <a:cubicBezTo>
                    <a:pt x="1329" y="1965"/>
                    <a:pt x="1051" y="2085"/>
                    <a:pt x="772" y="2178"/>
                  </a:cubicBezTo>
                  <a:cubicBezTo>
                    <a:pt x="633" y="2225"/>
                    <a:pt x="484" y="2262"/>
                    <a:pt x="345" y="2290"/>
                  </a:cubicBezTo>
                  <a:cubicBezTo>
                    <a:pt x="493" y="2262"/>
                    <a:pt x="633" y="2225"/>
                    <a:pt x="781" y="2197"/>
                  </a:cubicBezTo>
                  <a:cubicBezTo>
                    <a:pt x="1069" y="2113"/>
                    <a:pt x="1348" y="1983"/>
                    <a:pt x="1618" y="1807"/>
                  </a:cubicBezTo>
                  <a:cubicBezTo>
                    <a:pt x="1692" y="1760"/>
                    <a:pt x="1748" y="1714"/>
                    <a:pt x="1803" y="1667"/>
                  </a:cubicBezTo>
                  <a:cubicBezTo>
                    <a:pt x="1859" y="1621"/>
                    <a:pt x="1924" y="1565"/>
                    <a:pt x="1980" y="1509"/>
                  </a:cubicBezTo>
                  <a:cubicBezTo>
                    <a:pt x="2026" y="1426"/>
                    <a:pt x="2082" y="1361"/>
                    <a:pt x="2119" y="1286"/>
                  </a:cubicBezTo>
                  <a:cubicBezTo>
                    <a:pt x="2156" y="1221"/>
                    <a:pt x="2194" y="1138"/>
                    <a:pt x="2194" y="1054"/>
                  </a:cubicBezTo>
                  <a:cubicBezTo>
                    <a:pt x="2194" y="970"/>
                    <a:pt x="2175" y="896"/>
                    <a:pt x="2147" y="831"/>
                  </a:cubicBezTo>
                  <a:cubicBezTo>
                    <a:pt x="2110" y="766"/>
                    <a:pt x="2036" y="720"/>
                    <a:pt x="1961" y="720"/>
                  </a:cubicBezTo>
                  <a:cubicBezTo>
                    <a:pt x="1942" y="717"/>
                    <a:pt x="1922" y="716"/>
                    <a:pt x="1902" y="716"/>
                  </a:cubicBezTo>
                  <a:cubicBezTo>
                    <a:pt x="1839" y="716"/>
                    <a:pt x="1779" y="728"/>
                    <a:pt x="1729" y="757"/>
                  </a:cubicBezTo>
                  <a:cubicBezTo>
                    <a:pt x="1692" y="766"/>
                    <a:pt x="1655" y="775"/>
                    <a:pt x="1618" y="803"/>
                  </a:cubicBezTo>
                  <a:cubicBezTo>
                    <a:pt x="1627" y="775"/>
                    <a:pt x="1655" y="738"/>
                    <a:pt x="1664" y="710"/>
                  </a:cubicBezTo>
                  <a:cubicBezTo>
                    <a:pt x="1701" y="636"/>
                    <a:pt x="1729" y="571"/>
                    <a:pt x="1738" y="487"/>
                  </a:cubicBezTo>
                  <a:cubicBezTo>
                    <a:pt x="1748" y="404"/>
                    <a:pt x="1738" y="339"/>
                    <a:pt x="1710" y="264"/>
                  </a:cubicBezTo>
                  <a:cubicBezTo>
                    <a:pt x="1683" y="199"/>
                    <a:pt x="1618" y="134"/>
                    <a:pt x="1552" y="125"/>
                  </a:cubicBezTo>
                  <a:cubicBezTo>
                    <a:pt x="1538" y="123"/>
                    <a:pt x="1524" y="123"/>
                    <a:pt x="1510" y="123"/>
                  </a:cubicBezTo>
                  <a:cubicBezTo>
                    <a:pt x="1441" y="123"/>
                    <a:pt x="1376" y="141"/>
                    <a:pt x="1329" y="171"/>
                  </a:cubicBezTo>
                  <a:cubicBezTo>
                    <a:pt x="1255" y="209"/>
                    <a:pt x="1199" y="264"/>
                    <a:pt x="1153" y="320"/>
                  </a:cubicBezTo>
                  <a:cubicBezTo>
                    <a:pt x="1069" y="413"/>
                    <a:pt x="1014" y="506"/>
                    <a:pt x="949" y="590"/>
                  </a:cubicBezTo>
                  <a:cubicBezTo>
                    <a:pt x="958" y="487"/>
                    <a:pt x="967" y="394"/>
                    <a:pt x="958" y="283"/>
                  </a:cubicBezTo>
                  <a:cubicBezTo>
                    <a:pt x="949" y="218"/>
                    <a:pt x="921" y="162"/>
                    <a:pt x="874" y="116"/>
                  </a:cubicBezTo>
                  <a:cubicBezTo>
                    <a:pt x="837" y="69"/>
                    <a:pt x="781" y="23"/>
                    <a:pt x="716" y="4"/>
                  </a:cubicBezTo>
                  <a:cubicBezTo>
                    <a:pt x="699" y="2"/>
                    <a:pt x="682" y="1"/>
                    <a:pt x="665" y="1"/>
                  </a:cubicBezTo>
                  <a:close/>
                  <a:moveTo>
                    <a:pt x="131" y="2262"/>
                  </a:moveTo>
                  <a:cubicBezTo>
                    <a:pt x="173" y="2283"/>
                    <a:pt x="230" y="2293"/>
                    <a:pt x="288" y="2293"/>
                  </a:cubicBezTo>
                  <a:cubicBezTo>
                    <a:pt x="307" y="2293"/>
                    <a:pt x="326" y="2292"/>
                    <a:pt x="345" y="2290"/>
                  </a:cubicBezTo>
                  <a:cubicBezTo>
                    <a:pt x="270" y="2290"/>
                    <a:pt x="205" y="2290"/>
                    <a:pt x="131" y="2262"/>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50"/>
            <p:cNvSpPr/>
            <p:nvPr/>
          </p:nvSpPr>
          <p:spPr>
            <a:xfrm>
              <a:off x="4952075" y="3242600"/>
              <a:ext cx="20000" cy="38575"/>
            </a:xfrm>
            <a:custGeom>
              <a:rect b="b" l="l" r="r" t="t"/>
              <a:pathLst>
                <a:path extrusionOk="0" h="1543" w="800">
                  <a:moveTo>
                    <a:pt x="799" y="0"/>
                  </a:moveTo>
                  <a:cubicBezTo>
                    <a:pt x="734" y="130"/>
                    <a:pt x="660" y="251"/>
                    <a:pt x="604" y="409"/>
                  </a:cubicBezTo>
                  <a:lnTo>
                    <a:pt x="409" y="790"/>
                  </a:lnTo>
                  <a:lnTo>
                    <a:pt x="214" y="1171"/>
                  </a:lnTo>
                  <a:cubicBezTo>
                    <a:pt x="177" y="1227"/>
                    <a:pt x="140" y="1301"/>
                    <a:pt x="102" y="1357"/>
                  </a:cubicBezTo>
                  <a:cubicBezTo>
                    <a:pt x="84" y="1412"/>
                    <a:pt x="37" y="1487"/>
                    <a:pt x="0" y="1542"/>
                  </a:cubicBezTo>
                  <a:cubicBezTo>
                    <a:pt x="84" y="1422"/>
                    <a:pt x="167" y="1301"/>
                    <a:pt x="232" y="1171"/>
                  </a:cubicBezTo>
                  <a:cubicBezTo>
                    <a:pt x="316" y="1041"/>
                    <a:pt x="372" y="920"/>
                    <a:pt x="446" y="790"/>
                  </a:cubicBezTo>
                  <a:cubicBezTo>
                    <a:pt x="502" y="660"/>
                    <a:pt x="567" y="520"/>
                    <a:pt x="632" y="390"/>
                  </a:cubicBezTo>
                  <a:cubicBezTo>
                    <a:pt x="688" y="260"/>
                    <a:pt x="743" y="130"/>
                    <a:pt x="7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50"/>
            <p:cNvSpPr/>
            <p:nvPr/>
          </p:nvSpPr>
          <p:spPr>
            <a:xfrm>
              <a:off x="4953000" y="3248175"/>
              <a:ext cx="34625" cy="33925"/>
            </a:xfrm>
            <a:custGeom>
              <a:rect b="b" l="l" r="r" t="t"/>
              <a:pathLst>
                <a:path extrusionOk="0" h="1357" w="1385">
                  <a:moveTo>
                    <a:pt x="1385" y="0"/>
                  </a:moveTo>
                  <a:cubicBezTo>
                    <a:pt x="1264" y="102"/>
                    <a:pt x="1152" y="214"/>
                    <a:pt x="1022" y="325"/>
                  </a:cubicBezTo>
                  <a:cubicBezTo>
                    <a:pt x="902" y="437"/>
                    <a:pt x="790" y="539"/>
                    <a:pt x="669" y="660"/>
                  </a:cubicBezTo>
                  <a:cubicBezTo>
                    <a:pt x="558" y="762"/>
                    <a:pt x="437" y="883"/>
                    <a:pt x="326" y="994"/>
                  </a:cubicBezTo>
                  <a:cubicBezTo>
                    <a:pt x="205" y="1115"/>
                    <a:pt x="103" y="1227"/>
                    <a:pt x="0" y="1357"/>
                  </a:cubicBezTo>
                  <a:lnTo>
                    <a:pt x="177" y="1180"/>
                  </a:lnTo>
                  <a:cubicBezTo>
                    <a:pt x="233" y="1134"/>
                    <a:pt x="288" y="1078"/>
                    <a:pt x="344" y="1022"/>
                  </a:cubicBezTo>
                  <a:lnTo>
                    <a:pt x="697" y="678"/>
                  </a:lnTo>
                  <a:lnTo>
                    <a:pt x="1041" y="344"/>
                  </a:lnTo>
                  <a:cubicBezTo>
                    <a:pt x="1162" y="232"/>
                    <a:pt x="1264" y="112"/>
                    <a:pt x="13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50"/>
            <p:cNvSpPr/>
            <p:nvPr/>
          </p:nvSpPr>
          <p:spPr>
            <a:xfrm>
              <a:off x="4961125" y="3257700"/>
              <a:ext cx="5600" cy="10925"/>
            </a:xfrm>
            <a:custGeom>
              <a:rect b="b" l="l" r="r" t="t"/>
              <a:pathLst>
                <a:path extrusionOk="0" h="437" w="224">
                  <a:moveTo>
                    <a:pt x="224" y="0"/>
                  </a:moveTo>
                  <a:cubicBezTo>
                    <a:pt x="177" y="65"/>
                    <a:pt x="131" y="139"/>
                    <a:pt x="103" y="204"/>
                  </a:cubicBezTo>
                  <a:cubicBezTo>
                    <a:pt x="84" y="251"/>
                    <a:pt x="56" y="288"/>
                    <a:pt x="47" y="325"/>
                  </a:cubicBezTo>
                  <a:cubicBezTo>
                    <a:pt x="38" y="353"/>
                    <a:pt x="10" y="409"/>
                    <a:pt x="1" y="437"/>
                  </a:cubicBezTo>
                  <a:lnTo>
                    <a:pt x="66" y="335"/>
                  </a:lnTo>
                  <a:cubicBezTo>
                    <a:pt x="93" y="297"/>
                    <a:pt x="103" y="270"/>
                    <a:pt x="131" y="232"/>
                  </a:cubicBezTo>
                  <a:cubicBezTo>
                    <a:pt x="159" y="149"/>
                    <a:pt x="196" y="84"/>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50"/>
            <p:cNvSpPr/>
            <p:nvPr/>
          </p:nvSpPr>
          <p:spPr>
            <a:xfrm>
              <a:off x="4966925" y="3253975"/>
              <a:ext cx="2600" cy="7000"/>
            </a:xfrm>
            <a:custGeom>
              <a:rect b="b" l="l" r="r" t="t"/>
              <a:pathLst>
                <a:path extrusionOk="0" h="280" w="104">
                  <a:moveTo>
                    <a:pt x="103" y="0"/>
                  </a:moveTo>
                  <a:lnTo>
                    <a:pt x="103" y="0"/>
                  </a:lnTo>
                  <a:cubicBezTo>
                    <a:pt x="66" y="47"/>
                    <a:pt x="57" y="93"/>
                    <a:pt x="47" y="140"/>
                  </a:cubicBezTo>
                  <a:cubicBezTo>
                    <a:pt x="29" y="158"/>
                    <a:pt x="29" y="186"/>
                    <a:pt x="19" y="205"/>
                  </a:cubicBezTo>
                  <a:cubicBezTo>
                    <a:pt x="10" y="233"/>
                    <a:pt x="10" y="251"/>
                    <a:pt x="1" y="279"/>
                  </a:cubicBezTo>
                  <a:cubicBezTo>
                    <a:pt x="19" y="261"/>
                    <a:pt x="38" y="242"/>
                    <a:pt x="47" y="214"/>
                  </a:cubicBezTo>
                  <a:lnTo>
                    <a:pt x="84" y="149"/>
                  </a:lnTo>
                  <a:cubicBezTo>
                    <a:pt x="94" y="103"/>
                    <a:pt x="103" y="47"/>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50"/>
            <p:cNvSpPr/>
            <p:nvPr/>
          </p:nvSpPr>
          <p:spPr>
            <a:xfrm>
              <a:off x="4966225" y="3255125"/>
              <a:ext cx="6550" cy="9550"/>
            </a:xfrm>
            <a:custGeom>
              <a:rect b="b" l="l" r="r" t="t"/>
              <a:pathLst>
                <a:path extrusionOk="0" h="382" w="262">
                  <a:moveTo>
                    <a:pt x="261" y="1"/>
                  </a:moveTo>
                  <a:lnTo>
                    <a:pt x="261" y="1"/>
                  </a:lnTo>
                  <a:cubicBezTo>
                    <a:pt x="205" y="57"/>
                    <a:pt x="168" y="112"/>
                    <a:pt x="122" y="187"/>
                  </a:cubicBezTo>
                  <a:cubicBezTo>
                    <a:pt x="75" y="242"/>
                    <a:pt x="38" y="307"/>
                    <a:pt x="1" y="382"/>
                  </a:cubicBezTo>
                  <a:cubicBezTo>
                    <a:pt x="38" y="354"/>
                    <a:pt x="66" y="335"/>
                    <a:pt x="85" y="298"/>
                  </a:cubicBezTo>
                  <a:cubicBezTo>
                    <a:pt x="112" y="261"/>
                    <a:pt x="131" y="242"/>
                    <a:pt x="159" y="205"/>
                  </a:cubicBezTo>
                  <a:cubicBezTo>
                    <a:pt x="187" y="140"/>
                    <a:pt x="233" y="66"/>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50"/>
            <p:cNvSpPr/>
            <p:nvPr/>
          </p:nvSpPr>
          <p:spPr>
            <a:xfrm>
              <a:off x="4959025" y="3268150"/>
              <a:ext cx="4675" cy="5600"/>
            </a:xfrm>
            <a:custGeom>
              <a:rect b="b" l="l" r="r" t="t"/>
              <a:pathLst>
                <a:path extrusionOk="0" h="224" w="187">
                  <a:moveTo>
                    <a:pt x="187" y="0"/>
                  </a:moveTo>
                  <a:lnTo>
                    <a:pt x="187" y="0"/>
                  </a:lnTo>
                  <a:cubicBezTo>
                    <a:pt x="150" y="19"/>
                    <a:pt x="122" y="56"/>
                    <a:pt x="85" y="93"/>
                  </a:cubicBezTo>
                  <a:cubicBezTo>
                    <a:pt x="47" y="140"/>
                    <a:pt x="20" y="177"/>
                    <a:pt x="1" y="223"/>
                  </a:cubicBezTo>
                  <a:cubicBezTo>
                    <a:pt x="38" y="195"/>
                    <a:pt x="75" y="158"/>
                    <a:pt x="103" y="130"/>
                  </a:cubicBezTo>
                  <a:cubicBezTo>
                    <a:pt x="140" y="84"/>
                    <a:pt x="168" y="47"/>
                    <a:pt x="1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50"/>
            <p:cNvSpPr/>
            <p:nvPr/>
          </p:nvSpPr>
          <p:spPr>
            <a:xfrm>
              <a:off x="4985275" y="3236550"/>
              <a:ext cx="4225" cy="9775"/>
            </a:xfrm>
            <a:custGeom>
              <a:rect b="b" l="l" r="r" t="t"/>
              <a:pathLst>
                <a:path extrusionOk="0" h="391" w="169">
                  <a:moveTo>
                    <a:pt x="168" y="1"/>
                  </a:moveTo>
                  <a:lnTo>
                    <a:pt x="168" y="1"/>
                  </a:lnTo>
                  <a:cubicBezTo>
                    <a:pt x="122" y="66"/>
                    <a:pt x="103" y="121"/>
                    <a:pt x="66" y="196"/>
                  </a:cubicBezTo>
                  <a:cubicBezTo>
                    <a:pt x="57" y="214"/>
                    <a:pt x="47" y="251"/>
                    <a:pt x="29" y="289"/>
                  </a:cubicBezTo>
                  <a:lnTo>
                    <a:pt x="1" y="391"/>
                  </a:lnTo>
                  <a:cubicBezTo>
                    <a:pt x="29" y="354"/>
                    <a:pt x="47" y="335"/>
                    <a:pt x="66" y="298"/>
                  </a:cubicBezTo>
                  <a:cubicBezTo>
                    <a:pt x="75" y="279"/>
                    <a:pt x="103" y="242"/>
                    <a:pt x="112" y="205"/>
                  </a:cubicBezTo>
                  <a:cubicBezTo>
                    <a:pt x="140" y="140"/>
                    <a:pt x="159" y="66"/>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50"/>
            <p:cNvSpPr/>
            <p:nvPr/>
          </p:nvSpPr>
          <p:spPr>
            <a:xfrm>
              <a:off x="4981800" y="3242600"/>
              <a:ext cx="3050" cy="6750"/>
            </a:xfrm>
            <a:custGeom>
              <a:rect b="b" l="l" r="r" t="t"/>
              <a:pathLst>
                <a:path extrusionOk="0" h="270" w="122">
                  <a:moveTo>
                    <a:pt x="121" y="0"/>
                  </a:moveTo>
                  <a:lnTo>
                    <a:pt x="121" y="0"/>
                  </a:lnTo>
                  <a:cubicBezTo>
                    <a:pt x="103" y="47"/>
                    <a:pt x="75" y="93"/>
                    <a:pt x="56" y="130"/>
                  </a:cubicBezTo>
                  <a:cubicBezTo>
                    <a:pt x="28" y="177"/>
                    <a:pt x="19" y="223"/>
                    <a:pt x="0" y="270"/>
                  </a:cubicBezTo>
                  <a:cubicBezTo>
                    <a:pt x="19" y="251"/>
                    <a:pt x="47" y="232"/>
                    <a:pt x="56" y="205"/>
                  </a:cubicBezTo>
                  <a:lnTo>
                    <a:pt x="93" y="140"/>
                  </a:lnTo>
                  <a:cubicBezTo>
                    <a:pt x="103" y="112"/>
                    <a:pt x="112" y="93"/>
                    <a:pt x="112" y="65"/>
                  </a:cubicBezTo>
                  <a:cubicBezTo>
                    <a:pt x="121" y="47"/>
                    <a:pt x="121" y="19"/>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50"/>
            <p:cNvSpPr/>
            <p:nvPr/>
          </p:nvSpPr>
          <p:spPr>
            <a:xfrm>
              <a:off x="4986675" y="3234925"/>
              <a:ext cx="1175" cy="4450"/>
            </a:xfrm>
            <a:custGeom>
              <a:rect b="b" l="l" r="r" t="t"/>
              <a:pathLst>
                <a:path extrusionOk="0" h="178" w="47">
                  <a:moveTo>
                    <a:pt x="38" y="1"/>
                  </a:moveTo>
                  <a:cubicBezTo>
                    <a:pt x="10" y="28"/>
                    <a:pt x="10" y="47"/>
                    <a:pt x="10" y="94"/>
                  </a:cubicBezTo>
                  <a:cubicBezTo>
                    <a:pt x="1" y="112"/>
                    <a:pt x="1" y="121"/>
                    <a:pt x="1" y="131"/>
                  </a:cubicBezTo>
                  <a:lnTo>
                    <a:pt x="1" y="177"/>
                  </a:lnTo>
                  <a:cubicBezTo>
                    <a:pt x="19" y="159"/>
                    <a:pt x="38" y="121"/>
                    <a:pt x="47" y="94"/>
                  </a:cubicBezTo>
                  <a:lnTo>
                    <a:pt x="47" y="47"/>
                  </a:lnTo>
                  <a:cubicBezTo>
                    <a:pt x="47" y="28"/>
                    <a:pt x="47" y="19"/>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50"/>
            <p:cNvSpPr/>
            <p:nvPr/>
          </p:nvSpPr>
          <p:spPr>
            <a:xfrm>
              <a:off x="4989925" y="3262325"/>
              <a:ext cx="6525" cy="4925"/>
            </a:xfrm>
            <a:custGeom>
              <a:rect b="b" l="l" r="r" t="t"/>
              <a:pathLst>
                <a:path extrusionOk="0" h="197" w="261">
                  <a:moveTo>
                    <a:pt x="261" y="1"/>
                  </a:moveTo>
                  <a:lnTo>
                    <a:pt x="261" y="1"/>
                  </a:lnTo>
                  <a:cubicBezTo>
                    <a:pt x="214" y="38"/>
                    <a:pt x="168" y="66"/>
                    <a:pt x="121" y="94"/>
                  </a:cubicBezTo>
                  <a:cubicBezTo>
                    <a:pt x="94" y="131"/>
                    <a:pt x="47" y="159"/>
                    <a:pt x="1" y="196"/>
                  </a:cubicBezTo>
                  <a:cubicBezTo>
                    <a:pt x="19" y="196"/>
                    <a:pt x="56" y="187"/>
                    <a:pt x="75" y="177"/>
                  </a:cubicBezTo>
                  <a:cubicBezTo>
                    <a:pt x="103" y="159"/>
                    <a:pt x="121" y="150"/>
                    <a:pt x="149" y="131"/>
                  </a:cubicBezTo>
                  <a:lnTo>
                    <a:pt x="205" y="66"/>
                  </a:lnTo>
                  <a:cubicBezTo>
                    <a:pt x="233" y="47"/>
                    <a:pt x="251" y="19"/>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50"/>
            <p:cNvSpPr/>
            <p:nvPr/>
          </p:nvSpPr>
          <p:spPr>
            <a:xfrm>
              <a:off x="4956950" y="3279750"/>
              <a:ext cx="8150" cy="1525"/>
            </a:xfrm>
            <a:custGeom>
              <a:rect b="b" l="l" r="r" t="t"/>
              <a:pathLst>
                <a:path extrusionOk="0" h="61" w="326">
                  <a:moveTo>
                    <a:pt x="326" y="1"/>
                  </a:moveTo>
                  <a:lnTo>
                    <a:pt x="326" y="1"/>
                  </a:lnTo>
                  <a:cubicBezTo>
                    <a:pt x="270" y="10"/>
                    <a:pt x="223" y="10"/>
                    <a:pt x="168" y="19"/>
                  </a:cubicBezTo>
                  <a:cubicBezTo>
                    <a:pt x="112" y="19"/>
                    <a:pt x="65" y="38"/>
                    <a:pt x="0" y="47"/>
                  </a:cubicBezTo>
                  <a:cubicBezTo>
                    <a:pt x="27" y="54"/>
                    <a:pt x="48" y="60"/>
                    <a:pt x="65" y="60"/>
                  </a:cubicBezTo>
                  <a:cubicBezTo>
                    <a:pt x="72" y="60"/>
                    <a:pt x="78" y="59"/>
                    <a:pt x="84" y="56"/>
                  </a:cubicBezTo>
                  <a:lnTo>
                    <a:pt x="168" y="56"/>
                  </a:lnTo>
                  <a:cubicBezTo>
                    <a:pt x="223" y="56"/>
                    <a:pt x="279" y="29"/>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50"/>
            <p:cNvSpPr/>
            <p:nvPr/>
          </p:nvSpPr>
          <p:spPr>
            <a:xfrm>
              <a:off x="4960200" y="3277425"/>
              <a:ext cx="6525" cy="2125"/>
            </a:xfrm>
            <a:custGeom>
              <a:rect b="b" l="l" r="r" t="t"/>
              <a:pathLst>
                <a:path extrusionOk="0" h="85" w="261">
                  <a:moveTo>
                    <a:pt x="261" y="1"/>
                  </a:moveTo>
                  <a:cubicBezTo>
                    <a:pt x="233" y="1"/>
                    <a:pt x="214" y="10"/>
                    <a:pt x="186" y="10"/>
                  </a:cubicBezTo>
                  <a:cubicBezTo>
                    <a:pt x="168" y="10"/>
                    <a:pt x="149" y="19"/>
                    <a:pt x="130" y="19"/>
                  </a:cubicBezTo>
                  <a:cubicBezTo>
                    <a:pt x="84" y="29"/>
                    <a:pt x="47" y="47"/>
                    <a:pt x="0" y="57"/>
                  </a:cubicBezTo>
                  <a:cubicBezTo>
                    <a:pt x="10" y="66"/>
                    <a:pt x="38" y="66"/>
                    <a:pt x="75" y="84"/>
                  </a:cubicBezTo>
                  <a:cubicBezTo>
                    <a:pt x="93" y="84"/>
                    <a:pt x="121" y="66"/>
                    <a:pt x="140" y="66"/>
                  </a:cubicBezTo>
                  <a:cubicBezTo>
                    <a:pt x="177" y="57"/>
                    <a:pt x="223" y="29"/>
                    <a:pt x="2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50"/>
            <p:cNvSpPr/>
            <p:nvPr/>
          </p:nvSpPr>
          <p:spPr>
            <a:xfrm>
              <a:off x="4962525" y="3271625"/>
              <a:ext cx="5350" cy="4675"/>
            </a:xfrm>
            <a:custGeom>
              <a:rect b="b" l="l" r="r" t="t"/>
              <a:pathLst>
                <a:path extrusionOk="0" h="187" w="214">
                  <a:moveTo>
                    <a:pt x="214" y="1"/>
                  </a:moveTo>
                  <a:lnTo>
                    <a:pt x="214" y="1"/>
                  </a:lnTo>
                  <a:cubicBezTo>
                    <a:pt x="168" y="19"/>
                    <a:pt x="130" y="47"/>
                    <a:pt x="93" y="84"/>
                  </a:cubicBezTo>
                  <a:cubicBezTo>
                    <a:pt x="56" y="112"/>
                    <a:pt x="28" y="140"/>
                    <a:pt x="0" y="186"/>
                  </a:cubicBezTo>
                  <a:cubicBezTo>
                    <a:pt x="47" y="158"/>
                    <a:pt x="84" y="140"/>
                    <a:pt x="130" y="103"/>
                  </a:cubicBezTo>
                  <a:cubicBezTo>
                    <a:pt x="140" y="93"/>
                    <a:pt x="168" y="84"/>
                    <a:pt x="177" y="56"/>
                  </a:cubicBezTo>
                  <a:cubicBezTo>
                    <a:pt x="186" y="47"/>
                    <a:pt x="195" y="19"/>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50"/>
            <p:cNvSpPr/>
            <p:nvPr/>
          </p:nvSpPr>
          <p:spPr>
            <a:xfrm>
              <a:off x="4966000" y="3273250"/>
              <a:ext cx="4900" cy="2825"/>
            </a:xfrm>
            <a:custGeom>
              <a:rect b="b" l="l" r="r" t="t"/>
              <a:pathLst>
                <a:path extrusionOk="0" h="113" w="196">
                  <a:moveTo>
                    <a:pt x="196" y="1"/>
                  </a:moveTo>
                  <a:cubicBezTo>
                    <a:pt x="168" y="1"/>
                    <a:pt x="131" y="28"/>
                    <a:pt x="94" y="38"/>
                  </a:cubicBezTo>
                  <a:cubicBezTo>
                    <a:pt x="56" y="47"/>
                    <a:pt x="38" y="75"/>
                    <a:pt x="1" y="112"/>
                  </a:cubicBezTo>
                  <a:cubicBezTo>
                    <a:pt x="47" y="93"/>
                    <a:pt x="84" y="84"/>
                    <a:pt x="103" y="75"/>
                  </a:cubicBezTo>
                  <a:cubicBezTo>
                    <a:pt x="140" y="66"/>
                    <a:pt x="177" y="38"/>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50"/>
            <p:cNvSpPr/>
            <p:nvPr/>
          </p:nvSpPr>
          <p:spPr>
            <a:xfrm>
              <a:off x="4968100" y="3275575"/>
              <a:ext cx="6750" cy="3275"/>
            </a:xfrm>
            <a:custGeom>
              <a:rect b="b" l="l" r="r" t="t"/>
              <a:pathLst>
                <a:path extrusionOk="0" h="131" w="270">
                  <a:moveTo>
                    <a:pt x="270" y="0"/>
                  </a:moveTo>
                  <a:cubicBezTo>
                    <a:pt x="214" y="0"/>
                    <a:pt x="177" y="28"/>
                    <a:pt x="121" y="47"/>
                  </a:cubicBezTo>
                  <a:cubicBezTo>
                    <a:pt x="84" y="75"/>
                    <a:pt x="37" y="93"/>
                    <a:pt x="0" y="131"/>
                  </a:cubicBezTo>
                  <a:cubicBezTo>
                    <a:pt x="56" y="121"/>
                    <a:pt x="102" y="112"/>
                    <a:pt x="140" y="84"/>
                  </a:cubicBezTo>
                  <a:cubicBezTo>
                    <a:pt x="186" y="66"/>
                    <a:pt x="214" y="38"/>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50"/>
            <p:cNvSpPr/>
            <p:nvPr/>
          </p:nvSpPr>
          <p:spPr>
            <a:xfrm>
              <a:off x="4956950" y="3228900"/>
              <a:ext cx="6300" cy="7900"/>
            </a:xfrm>
            <a:custGeom>
              <a:rect b="b" l="l" r="r" t="t"/>
              <a:pathLst>
                <a:path extrusionOk="0" h="316" w="252">
                  <a:moveTo>
                    <a:pt x="251" y="0"/>
                  </a:moveTo>
                  <a:lnTo>
                    <a:pt x="251" y="0"/>
                  </a:lnTo>
                  <a:cubicBezTo>
                    <a:pt x="214" y="9"/>
                    <a:pt x="186" y="37"/>
                    <a:pt x="158" y="56"/>
                  </a:cubicBezTo>
                  <a:lnTo>
                    <a:pt x="84" y="130"/>
                  </a:lnTo>
                  <a:cubicBezTo>
                    <a:pt x="47" y="186"/>
                    <a:pt x="19" y="242"/>
                    <a:pt x="0" y="316"/>
                  </a:cubicBezTo>
                  <a:cubicBezTo>
                    <a:pt x="28" y="288"/>
                    <a:pt x="37" y="260"/>
                    <a:pt x="65" y="232"/>
                  </a:cubicBezTo>
                  <a:cubicBezTo>
                    <a:pt x="84" y="195"/>
                    <a:pt x="93" y="177"/>
                    <a:pt x="121" y="149"/>
                  </a:cubicBezTo>
                  <a:cubicBezTo>
                    <a:pt x="158" y="102"/>
                    <a:pt x="205" y="56"/>
                    <a:pt x="2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50"/>
            <p:cNvSpPr/>
            <p:nvPr/>
          </p:nvSpPr>
          <p:spPr>
            <a:xfrm>
              <a:off x="4957400" y="3232375"/>
              <a:ext cx="4225" cy="7225"/>
            </a:xfrm>
            <a:custGeom>
              <a:rect b="b" l="l" r="r" t="t"/>
              <a:pathLst>
                <a:path extrusionOk="0" h="289" w="169">
                  <a:moveTo>
                    <a:pt x="168" y="0"/>
                  </a:moveTo>
                  <a:cubicBezTo>
                    <a:pt x="150" y="28"/>
                    <a:pt x="122" y="38"/>
                    <a:pt x="103" y="56"/>
                  </a:cubicBezTo>
                  <a:cubicBezTo>
                    <a:pt x="75" y="84"/>
                    <a:pt x="57" y="103"/>
                    <a:pt x="47" y="130"/>
                  </a:cubicBezTo>
                  <a:cubicBezTo>
                    <a:pt x="19" y="177"/>
                    <a:pt x="1" y="233"/>
                    <a:pt x="1" y="288"/>
                  </a:cubicBezTo>
                  <a:lnTo>
                    <a:pt x="47" y="223"/>
                  </a:lnTo>
                  <a:cubicBezTo>
                    <a:pt x="66" y="196"/>
                    <a:pt x="75" y="177"/>
                    <a:pt x="94" y="149"/>
                  </a:cubicBezTo>
                  <a:cubicBezTo>
                    <a:pt x="112" y="93"/>
                    <a:pt x="150" y="47"/>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50"/>
            <p:cNvSpPr/>
            <p:nvPr/>
          </p:nvSpPr>
          <p:spPr>
            <a:xfrm>
              <a:off x="4957650" y="3237250"/>
              <a:ext cx="3275" cy="8150"/>
            </a:xfrm>
            <a:custGeom>
              <a:rect b="b" l="l" r="r" t="t"/>
              <a:pathLst>
                <a:path extrusionOk="0" h="326" w="131">
                  <a:moveTo>
                    <a:pt x="130" y="1"/>
                  </a:moveTo>
                  <a:cubicBezTo>
                    <a:pt x="84" y="47"/>
                    <a:pt x="56" y="112"/>
                    <a:pt x="47" y="158"/>
                  </a:cubicBezTo>
                  <a:cubicBezTo>
                    <a:pt x="37" y="177"/>
                    <a:pt x="19" y="205"/>
                    <a:pt x="9" y="233"/>
                  </a:cubicBezTo>
                  <a:cubicBezTo>
                    <a:pt x="0" y="270"/>
                    <a:pt x="0" y="298"/>
                    <a:pt x="0" y="326"/>
                  </a:cubicBezTo>
                  <a:lnTo>
                    <a:pt x="37" y="251"/>
                  </a:lnTo>
                  <a:cubicBezTo>
                    <a:pt x="47" y="223"/>
                    <a:pt x="56" y="186"/>
                    <a:pt x="65" y="168"/>
                  </a:cubicBezTo>
                  <a:cubicBezTo>
                    <a:pt x="93" y="121"/>
                    <a:pt x="112" y="66"/>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50"/>
            <p:cNvSpPr/>
            <p:nvPr/>
          </p:nvSpPr>
          <p:spPr>
            <a:xfrm>
              <a:off x="4953225" y="3242600"/>
              <a:ext cx="2125" cy="8375"/>
            </a:xfrm>
            <a:custGeom>
              <a:rect b="b" l="l" r="r" t="t"/>
              <a:pathLst>
                <a:path extrusionOk="0" h="335" w="85">
                  <a:moveTo>
                    <a:pt x="84" y="0"/>
                  </a:moveTo>
                  <a:lnTo>
                    <a:pt x="84" y="0"/>
                  </a:lnTo>
                  <a:cubicBezTo>
                    <a:pt x="47" y="56"/>
                    <a:pt x="38" y="112"/>
                    <a:pt x="19" y="149"/>
                  </a:cubicBezTo>
                  <a:cubicBezTo>
                    <a:pt x="19" y="186"/>
                    <a:pt x="10" y="205"/>
                    <a:pt x="10" y="242"/>
                  </a:cubicBezTo>
                  <a:cubicBezTo>
                    <a:pt x="1" y="279"/>
                    <a:pt x="1" y="316"/>
                    <a:pt x="10" y="335"/>
                  </a:cubicBezTo>
                  <a:lnTo>
                    <a:pt x="38" y="251"/>
                  </a:lnTo>
                  <a:cubicBezTo>
                    <a:pt x="47" y="232"/>
                    <a:pt x="47" y="195"/>
                    <a:pt x="56" y="177"/>
                  </a:cubicBezTo>
                  <a:cubicBezTo>
                    <a:pt x="75" y="112"/>
                    <a:pt x="84" y="56"/>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50"/>
            <p:cNvSpPr/>
            <p:nvPr/>
          </p:nvSpPr>
          <p:spPr>
            <a:xfrm>
              <a:off x="4952300" y="3249550"/>
              <a:ext cx="3500" cy="8625"/>
            </a:xfrm>
            <a:custGeom>
              <a:rect b="b" l="l" r="r" t="t"/>
              <a:pathLst>
                <a:path extrusionOk="0" h="345" w="140">
                  <a:moveTo>
                    <a:pt x="140" y="1"/>
                  </a:moveTo>
                  <a:lnTo>
                    <a:pt x="140" y="1"/>
                  </a:lnTo>
                  <a:cubicBezTo>
                    <a:pt x="112" y="57"/>
                    <a:pt x="75" y="112"/>
                    <a:pt x="38" y="159"/>
                  </a:cubicBezTo>
                  <a:cubicBezTo>
                    <a:pt x="28" y="196"/>
                    <a:pt x="28" y="224"/>
                    <a:pt x="19" y="252"/>
                  </a:cubicBezTo>
                  <a:cubicBezTo>
                    <a:pt x="19" y="289"/>
                    <a:pt x="1" y="326"/>
                    <a:pt x="19" y="345"/>
                  </a:cubicBezTo>
                  <a:cubicBezTo>
                    <a:pt x="28" y="317"/>
                    <a:pt x="38" y="280"/>
                    <a:pt x="47" y="252"/>
                  </a:cubicBezTo>
                  <a:lnTo>
                    <a:pt x="84" y="177"/>
                  </a:lnTo>
                  <a:cubicBezTo>
                    <a:pt x="112" y="112"/>
                    <a:pt x="131" y="57"/>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50"/>
            <p:cNvSpPr/>
            <p:nvPr/>
          </p:nvSpPr>
          <p:spPr>
            <a:xfrm>
              <a:off x="4974125" y="3243750"/>
              <a:ext cx="2350" cy="3525"/>
            </a:xfrm>
            <a:custGeom>
              <a:rect b="b" l="l" r="r" t="t"/>
              <a:pathLst>
                <a:path extrusionOk="0" h="141" w="94">
                  <a:moveTo>
                    <a:pt x="94" y="1"/>
                  </a:moveTo>
                  <a:lnTo>
                    <a:pt x="94" y="1"/>
                  </a:lnTo>
                  <a:cubicBezTo>
                    <a:pt x="75" y="10"/>
                    <a:pt x="57" y="38"/>
                    <a:pt x="38" y="56"/>
                  </a:cubicBezTo>
                  <a:cubicBezTo>
                    <a:pt x="10" y="84"/>
                    <a:pt x="1" y="103"/>
                    <a:pt x="1" y="140"/>
                  </a:cubicBezTo>
                  <a:cubicBezTo>
                    <a:pt x="29" y="131"/>
                    <a:pt x="47" y="103"/>
                    <a:pt x="57" y="84"/>
                  </a:cubicBezTo>
                  <a:cubicBezTo>
                    <a:pt x="84" y="56"/>
                    <a:pt x="94"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50"/>
            <p:cNvSpPr/>
            <p:nvPr/>
          </p:nvSpPr>
          <p:spPr>
            <a:xfrm>
              <a:off x="4977625" y="3241425"/>
              <a:ext cx="2100" cy="3750"/>
            </a:xfrm>
            <a:custGeom>
              <a:rect b="b" l="l" r="r" t="t"/>
              <a:pathLst>
                <a:path extrusionOk="0" h="150" w="84">
                  <a:moveTo>
                    <a:pt x="84" y="1"/>
                  </a:moveTo>
                  <a:lnTo>
                    <a:pt x="84" y="1"/>
                  </a:lnTo>
                  <a:cubicBezTo>
                    <a:pt x="47" y="19"/>
                    <a:pt x="37" y="47"/>
                    <a:pt x="28" y="66"/>
                  </a:cubicBezTo>
                  <a:cubicBezTo>
                    <a:pt x="10" y="94"/>
                    <a:pt x="0" y="112"/>
                    <a:pt x="0" y="149"/>
                  </a:cubicBezTo>
                  <a:cubicBezTo>
                    <a:pt x="28" y="131"/>
                    <a:pt x="47" y="103"/>
                    <a:pt x="56" y="84"/>
                  </a:cubicBezTo>
                  <a:cubicBezTo>
                    <a:pt x="75" y="56"/>
                    <a:pt x="84"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50"/>
            <p:cNvSpPr/>
            <p:nvPr/>
          </p:nvSpPr>
          <p:spPr>
            <a:xfrm>
              <a:off x="4951150" y="3262100"/>
              <a:ext cx="1650" cy="5825"/>
            </a:xfrm>
            <a:custGeom>
              <a:rect b="b" l="l" r="r" t="t"/>
              <a:pathLst>
                <a:path extrusionOk="0" h="233" w="66">
                  <a:moveTo>
                    <a:pt x="47" y="1"/>
                  </a:moveTo>
                  <a:cubicBezTo>
                    <a:pt x="28" y="28"/>
                    <a:pt x="19" y="66"/>
                    <a:pt x="0" y="112"/>
                  </a:cubicBezTo>
                  <a:lnTo>
                    <a:pt x="0" y="168"/>
                  </a:lnTo>
                  <a:cubicBezTo>
                    <a:pt x="0" y="196"/>
                    <a:pt x="0" y="205"/>
                    <a:pt x="19" y="233"/>
                  </a:cubicBezTo>
                  <a:cubicBezTo>
                    <a:pt x="37" y="196"/>
                    <a:pt x="37" y="149"/>
                    <a:pt x="47" y="112"/>
                  </a:cubicBezTo>
                  <a:cubicBezTo>
                    <a:pt x="47" y="75"/>
                    <a:pt x="65" y="4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50"/>
            <p:cNvSpPr/>
            <p:nvPr/>
          </p:nvSpPr>
          <p:spPr>
            <a:xfrm>
              <a:off x="4882375" y="3347475"/>
              <a:ext cx="66475" cy="51175"/>
            </a:xfrm>
            <a:custGeom>
              <a:rect b="b" l="l" r="r" t="t"/>
              <a:pathLst>
                <a:path extrusionOk="0" h="2047" w="2659">
                  <a:moveTo>
                    <a:pt x="1862" y="0"/>
                  </a:moveTo>
                  <a:cubicBezTo>
                    <a:pt x="1756" y="0"/>
                    <a:pt x="1643" y="22"/>
                    <a:pt x="1543" y="51"/>
                  </a:cubicBezTo>
                  <a:cubicBezTo>
                    <a:pt x="1014" y="228"/>
                    <a:pt x="521" y="516"/>
                    <a:pt x="140" y="887"/>
                  </a:cubicBezTo>
                  <a:cubicBezTo>
                    <a:pt x="1" y="1008"/>
                    <a:pt x="131" y="1194"/>
                    <a:pt x="270" y="1277"/>
                  </a:cubicBezTo>
                  <a:cubicBezTo>
                    <a:pt x="651" y="1631"/>
                    <a:pt x="1125" y="1909"/>
                    <a:pt x="1673" y="2021"/>
                  </a:cubicBezTo>
                  <a:cubicBezTo>
                    <a:pt x="1762" y="2035"/>
                    <a:pt x="1852" y="2046"/>
                    <a:pt x="1939" y="2046"/>
                  </a:cubicBezTo>
                  <a:cubicBezTo>
                    <a:pt x="2026" y="2046"/>
                    <a:pt x="2110" y="2035"/>
                    <a:pt x="2184" y="2002"/>
                  </a:cubicBezTo>
                  <a:cubicBezTo>
                    <a:pt x="2333" y="1946"/>
                    <a:pt x="2463" y="1807"/>
                    <a:pt x="2435" y="1658"/>
                  </a:cubicBezTo>
                  <a:cubicBezTo>
                    <a:pt x="2407" y="1491"/>
                    <a:pt x="2221" y="1389"/>
                    <a:pt x="2045" y="1324"/>
                  </a:cubicBezTo>
                  <a:cubicBezTo>
                    <a:pt x="2184" y="1305"/>
                    <a:pt x="2333" y="1296"/>
                    <a:pt x="2454" y="1231"/>
                  </a:cubicBezTo>
                  <a:cubicBezTo>
                    <a:pt x="2565" y="1166"/>
                    <a:pt x="2658" y="1027"/>
                    <a:pt x="2612" y="915"/>
                  </a:cubicBezTo>
                  <a:cubicBezTo>
                    <a:pt x="2565" y="785"/>
                    <a:pt x="2407" y="729"/>
                    <a:pt x="2249" y="720"/>
                  </a:cubicBezTo>
                  <a:cubicBezTo>
                    <a:pt x="2200" y="714"/>
                    <a:pt x="2150" y="713"/>
                    <a:pt x="2101" y="713"/>
                  </a:cubicBezTo>
                  <a:cubicBezTo>
                    <a:pt x="2076" y="713"/>
                    <a:pt x="2051" y="713"/>
                    <a:pt x="2026" y="713"/>
                  </a:cubicBezTo>
                  <a:cubicBezTo>
                    <a:pt x="1952" y="713"/>
                    <a:pt x="1878" y="711"/>
                    <a:pt x="1803" y="692"/>
                  </a:cubicBezTo>
                  <a:cubicBezTo>
                    <a:pt x="1915" y="636"/>
                    <a:pt x="2054" y="581"/>
                    <a:pt x="2138" y="469"/>
                  </a:cubicBezTo>
                  <a:cubicBezTo>
                    <a:pt x="2231" y="376"/>
                    <a:pt x="2268" y="228"/>
                    <a:pt x="2184" y="125"/>
                  </a:cubicBezTo>
                  <a:cubicBezTo>
                    <a:pt x="2113" y="33"/>
                    <a:pt x="1993" y="0"/>
                    <a:pt x="186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50"/>
            <p:cNvSpPr/>
            <p:nvPr/>
          </p:nvSpPr>
          <p:spPr>
            <a:xfrm>
              <a:off x="4883775" y="3347350"/>
              <a:ext cx="66000" cy="52275"/>
            </a:xfrm>
            <a:custGeom>
              <a:rect b="b" l="l" r="r" t="t"/>
              <a:pathLst>
                <a:path extrusionOk="0" h="2091" w="2640">
                  <a:moveTo>
                    <a:pt x="898" y="314"/>
                  </a:moveTo>
                  <a:cubicBezTo>
                    <a:pt x="830" y="349"/>
                    <a:pt x="763" y="387"/>
                    <a:pt x="698" y="428"/>
                  </a:cubicBezTo>
                  <a:cubicBezTo>
                    <a:pt x="764" y="388"/>
                    <a:pt x="831" y="350"/>
                    <a:pt x="898" y="314"/>
                  </a:cubicBezTo>
                  <a:close/>
                  <a:moveTo>
                    <a:pt x="697" y="428"/>
                  </a:moveTo>
                  <a:lnTo>
                    <a:pt x="697" y="428"/>
                  </a:lnTo>
                  <a:cubicBezTo>
                    <a:pt x="483" y="567"/>
                    <a:pt x="270" y="734"/>
                    <a:pt x="94" y="911"/>
                  </a:cubicBezTo>
                  <a:cubicBezTo>
                    <a:pt x="279" y="734"/>
                    <a:pt x="483" y="567"/>
                    <a:pt x="697" y="428"/>
                  </a:cubicBezTo>
                  <a:close/>
                  <a:moveTo>
                    <a:pt x="75" y="892"/>
                  </a:moveTo>
                  <a:cubicBezTo>
                    <a:pt x="38" y="920"/>
                    <a:pt x="29" y="957"/>
                    <a:pt x="19" y="985"/>
                  </a:cubicBezTo>
                  <a:cubicBezTo>
                    <a:pt x="29" y="957"/>
                    <a:pt x="47" y="920"/>
                    <a:pt x="75" y="892"/>
                  </a:cubicBezTo>
                  <a:close/>
                  <a:moveTo>
                    <a:pt x="19" y="985"/>
                  </a:moveTo>
                  <a:cubicBezTo>
                    <a:pt x="1" y="1022"/>
                    <a:pt x="19" y="1060"/>
                    <a:pt x="29" y="1097"/>
                  </a:cubicBezTo>
                  <a:cubicBezTo>
                    <a:pt x="19" y="1060"/>
                    <a:pt x="19" y="1022"/>
                    <a:pt x="19" y="985"/>
                  </a:cubicBezTo>
                  <a:close/>
                  <a:moveTo>
                    <a:pt x="1831" y="0"/>
                  </a:moveTo>
                  <a:cubicBezTo>
                    <a:pt x="1692" y="0"/>
                    <a:pt x="1552" y="38"/>
                    <a:pt x="1422" y="84"/>
                  </a:cubicBezTo>
                  <a:cubicBezTo>
                    <a:pt x="1237" y="150"/>
                    <a:pt x="1065" y="226"/>
                    <a:pt x="898" y="314"/>
                  </a:cubicBezTo>
                  <a:lnTo>
                    <a:pt x="898" y="314"/>
                  </a:lnTo>
                  <a:cubicBezTo>
                    <a:pt x="1064" y="230"/>
                    <a:pt x="1238" y="162"/>
                    <a:pt x="1422" y="103"/>
                  </a:cubicBezTo>
                  <a:cubicBezTo>
                    <a:pt x="1535" y="62"/>
                    <a:pt x="1642" y="36"/>
                    <a:pt x="1759" y="36"/>
                  </a:cubicBezTo>
                  <a:cubicBezTo>
                    <a:pt x="1777" y="36"/>
                    <a:pt x="1794" y="36"/>
                    <a:pt x="1812" y="38"/>
                  </a:cubicBezTo>
                  <a:cubicBezTo>
                    <a:pt x="1887" y="38"/>
                    <a:pt x="1942" y="47"/>
                    <a:pt x="1998" y="75"/>
                  </a:cubicBezTo>
                  <a:cubicBezTo>
                    <a:pt x="2063" y="93"/>
                    <a:pt x="2110" y="140"/>
                    <a:pt x="2128" y="186"/>
                  </a:cubicBezTo>
                  <a:cubicBezTo>
                    <a:pt x="2156" y="233"/>
                    <a:pt x="2156" y="288"/>
                    <a:pt x="2138" y="353"/>
                  </a:cubicBezTo>
                  <a:cubicBezTo>
                    <a:pt x="2128" y="409"/>
                    <a:pt x="2091" y="456"/>
                    <a:pt x="2045" y="502"/>
                  </a:cubicBezTo>
                  <a:cubicBezTo>
                    <a:pt x="1970" y="586"/>
                    <a:pt x="1850" y="641"/>
                    <a:pt x="1720" y="697"/>
                  </a:cubicBezTo>
                  <a:lnTo>
                    <a:pt x="1645" y="734"/>
                  </a:lnTo>
                  <a:lnTo>
                    <a:pt x="1738" y="753"/>
                  </a:lnTo>
                  <a:cubicBezTo>
                    <a:pt x="1837" y="778"/>
                    <a:pt x="1936" y="778"/>
                    <a:pt x="2033" y="778"/>
                  </a:cubicBezTo>
                  <a:lnTo>
                    <a:pt x="2033" y="778"/>
                  </a:lnTo>
                  <a:cubicBezTo>
                    <a:pt x="2081" y="778"/>
                    <a:pt x="2128" y="778"/>
                    <a:pt x="2175" y="781"/>
                  </a:cubicBezTo>
                  <a:cubicBezTo>
                    <a:pt x="2249" y="781"/>
                    <a:pt x="2314" y="799"/>
                    <a:pt x="2370" y="827"/>
                  </a:cubicBezTo>
                  <a:cubicBezTo>
                    <a:pt x="2435" y="846"/>
                    <a:pt x="2481" y="892"/>
                    <a:pt x="2500" y="939"/>
                  </a:cubicBezTo>
                  <a:cubicBezTo>
                    <a:pt x="2528" y="985"/>
                    <a:pt x="2528" y="1050"/>
                    <a:pt x="2491" y="1106"/>
                  </a:cubicBezTo>
                  <a:cubicBezTo>
                    <a:pt x="2463" y="1152"/>
                    <a:pt x="2416" y="1199"/>
                    <a:pt x="2361" y="1236"/>
                  </a:cubicBezTo>
                  <a:cubicBezTo>
                    <a:pt x="2249" y="1292"/>
                    <a:pt x="2110" y="1310"/>
                    <a:pt x="1952" y="1329"/>
                  </a:cubicBezTo>
                  <a:lnTo>
                    <a:pt x="1812" y="1338"/>
                  </a:lnTo>
                  <a:lnTo>
                    <a:pt x="1933" y="1394"/>
                  </a:lnTo>
                  <a:cubicBezTo>
                    <a:pt x="1998" y="1431"/>
                    <a:pt x="2073" y="1450"/>
                    <a:pt x="2128" y="1496"/>
                  </a:cubicBezTo>
                  <a:cubicBezTo>
                    <a:pt x="2184" y="1533"/>
                    <a:pt x="2249" y="1580"/>
                    <a:pt x="2277" y="1636"/>
                  </a:cubicBezTo>
                  <a:cubicBezTo>
                    <a:pt x="2314" y="1701"/>
                    <a:pt x="2314" y="1756"/>
                    <a:pt x="2305" y="1812"/>
                  </a:cubicBezTo>
                  <a:cubicBezTo>
                    <a:pt x="2277" y="1868"/>
                    <a:pt x="2249" y="1933"/>
                    <a:pt x="2184" y="1961"/>
                  </a:cubicBezTo>
                  <a:cubicBezTo>
                    <a:pt x="2128" y="2007"/>
                    <a:pt x="2063" y="2035"/>
                    <a:pt x="1989" y="2044"/>
                  </a:cubicBezTo>
                  <a:cubicBezTo>
                    <a:pt x="1924" y="2054"/>
                    <a:pt x="1840" y="2054"/>
                    <a:pt x="1757" y="2054"/>
                  </a:cubicBezTo>
                  <a:cubicBezTo>
                    <a:pt x="1673" y="2054"/>
                    <a:pt x="1608" y="2044"/>
                    <a:pt x="1524" y="2026"/>
                  </a:cubicBezTo>
                  <a:cubicBezTo>
                    <a:pt x="1441" y="2007"/>
                    <a:pt x="1376" y="1989"/>
                    <a:pt x="1301" y="1961"/>
                  </a:cubicBezTo>
                  <a:cubicBezTo>
                    <a:pt x="1004" y="1868"/>
                    <a:pt x="735" y="1728"/>
                    <a:pt x="493" y="1561"/>
                  </a:cubicBezTo>
                  <a:cubicBezTo>
                    <a:pt x="372" y="1468"/>
                    <a:pt x="252" y="1375"/>
                    <a:pt x="140" y="1264"/>
                  </a:cubicBezTo>
                  <a:cubicBezTo>
                    <a:pt x="94" y="1208"/>
                    <a:pt x="47" y="1152"/>
                    <a:pt x="29" y="1097"/>
                  </a:cubicBezTo>
                  <a:lnTo>
                    <a:pt x="29" y="1097"/>
                  </a:lnTo>
                  <a:cubicBezTo>
                    <a:pt x="47" y="1162"/>
                    <a:pt x="94" y="1217"/>
                    <a:pt x="140" y="1282"/>
                  </a:cubicBezTo>
                  <a:cubicBezTo>
                    <a:pt x="252" y="1385"/>
                    <a:pt x="363" y="1478"/>
                    <a:pt x="484" y="1571"/>
                  </a:cubicBezTo>
                  <a:cubicBezTo>
                    <a:pt x="725" y="1747"/>
                    <a:pt x="995" y="1896"/>
                    <a:pt x="1292" y="1998"/>
                  </a:cubicBezTo>
                  <a:cubicBezTo>
                    <a:pt x="1366" y="2026"/>
                    <a:pt x="1441" y="2044"/>
                    <a:pt x="1524" y="2054"/>
                  </a:cubicBezTo>
                  <a:cubicBezTo>
                    <a:pt x="1608" y="2082"/>
                    <a:pt x="1673" y="2091"/>
                    <a:pt x="1757" y="2091"/>
                  </a:cubicBezTo>
                  <a:cubicBezTo>
                    <a:pt x="1840" y="2082"/>
                    <a:pt x="1924" y="2082"/>
                    <a:pt x="1998" y="2072"/>
                  </a:cubicBezTo>
                  <a:cubicBezTo>
                    <a:pt x="2082" y="2054"/>
                    <a:pt x="2165" y="2026"/>
                    <a:pt x="2221" y="1979"/>
                  </a:cubicBezTo>
                  <a:cubicBezTo>
                    <a:pt x="2296" y="1933"/>
                    <a:pt x="2342" y="1868"/>
                    <a:pt x="2370" y="1803"/>
                  </a:cubicBezTo>
                  <a:cubicBezTo>
                    <a:pt x="2398" y="1728"/>
                    <a:pt x="2398" y="1654"/>
                    <a:pt x="2361" y="1580"/>
                  </a:cubicBezTo>
                  <a:cubicBezTo>
                    <a:pt x="2323" y="1515"/>
                    <a:pt x="2258" y="1450"/>
                    <a:pt x="2203" y="1422"/>
                  </a:cubicBezTo>
                  <a:cubicBezTo>
                    <a:pt x="2165" y="1394"/>
                    <a:pt x="2128" y="1385"/>
                    <a:pt x="2110" y="1357"/>
                  </a:cubicBezTo>
                  <a:cubicBezTo>
                    <a:pt x="2138" y="1357"/>
                    <a:pt x="2175" y="1348"/>
                    <a:pt x="2212" y="1348"/>
                  </a:cubicBezTo>
                  <a:cubicBezTo>
                    <a:pt x="2277" y="1338"/>
                    <a:pt x="2361" y="1310"/>
                    <a:pt x="2435" y="1282"/>
                  </a:cubicBezTo>
                  <a:cubicBezTo>
                    <a:pt x="2500" y="1245"/>
                    <a:pt x="2556" y="1190"/>
                    <a:pt x="2593" y="1125"/>
                  </a:cubicBezTo>
                  <a:cubicBezTo>
                    <a:pt x="2630" y="1060"/>
                    <a:pt x="2639" y="985"/>
                    <a:pt x="2602" y="920"/>
                  </a:cubicBezTo>
                  <a:cubicBezTo>
                    <a:pt x="2574" y="846"/>
                    <a:pt x="2500" y="799"/>
                    <a:pt x="2435" y="771"/>
                  </a:cubicBezTo>
                  <a:cubicBezTo>
                    <a:pt x="2361" y="734"/>
                    <a:pt x="2277" y="725"/>
                    <a:pt x="2203" y="706"/>
                  </a:cubicBezTo>
                  <a:cubicBezTo>
                    <a:pt x="2162" y="703"/>
                    <a:pt x="2123" y="702"/>
                    <a:pt x="2085" y="702"/>
                  </a:cubicBezTo>
                  <a:cubicBezTo>
                    <a:pt x="2008" y="702"/>
                    <a:pt x="1933" y="706"/>
                    <a:pt x="1859" y="706"/>
                  </a:cubicBezTo>
                  <a:cubicBezTo>
                    <a:pt x="1952" y="660"/>
                    <a:pt x="2035" y="604"/>
                    <a:pt x="2110" y="539"/>
                  </a:cubicBezTo>
                  <a:cubicBezTo>
                    <a:pt x="2156" y="493"/>
                    <a:pt x="2184" y="428"/>
                    <a:pt x="2203" y="363"/>
                  </a:cubicBezTo>
                  <a:cubicBezTo>
                    <a:pt x="2212" y="307"/>
                    <a:pt x="2212" y="233"/>
                    <a:pt x="2184" y="177"/>
                  </a:cubicBezTo>
                  <a:cubicBezTo>
                    <a:pt x="2165" y="121"/>
                    <a:pt x="2110" y="75"/>
                    <a:pt x="2035" y="38"/>
                  </a:cubicBezTo>
                  <a:cubicBezTo>
                    <a:pt x="1970" y="10"/>
                    <a:pt x="1896" y="0"/>
                    <a:pt x="18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50"/>
            <p:cNvSpPr/>
            <p:nvPr/>
          </p:nvSpPr>
          <p:spPr>
            <a:xfrm>
              <a:off x="4884250" y="3365000"/>
              <a:ext cx="43000" cy="7700"/>
            </a:xfrm>
            <a:custGeom>
              <a:rect b="b" l="l" r="r" t="t"/>
              <a:pathLst>
                <a:path extrusionOk="0" h="308" w="1720">
                  <a:moveTo>
                    <a:pt x="1719" y="0"/>
                  </a:moveTo>
                  <a:lnTo>
                    <a:pt x="1719" y="0"/>
                  </a:lnTo>
                  <a:cubicBezTo>
                    <a:pt x="1580" y="28"/>
                    <a:pt x="1422" y="47"/>
                    <a:pt x="1282" y="84"/>
                  </a:cubicBezTo>
                  <a:lnTo>
                    <a:pt x="855" y="168"/>
                  </a:lnTo>
                  <a:lnTo>
                    <a:pt x="428" y="242"/>
                  </a:lnTo>
                  <a:lnTo>
                    <a:pt x="214" y="279"/>
                  </a:lnTo>
                  <a:cubicBezTo>
                    <a:pt x="140" y="288"/>
                    <a:pt x="65" y="288"/>
                    <a:pt x="0" y="307"/>
                  </a:cubicBezTo>
                  <a:cubicBezTo>
                    <a:pt x="149" y="307"/>
                    <a:pt x="298" y="298"/>
                    <a:pt x="437" y="270"/>
                  </a:cubicBezTo>
                  <a:cubicBezTo>
                    <a:pt x="576" y="242"/>
                    <a:pt x="725" y="223"/>
                    <a:pt x="864" y="205"/>
                  </a:cubicBezTo>
                  <a:cubicBezTo>
                    <a:pt x="1022" y="168"/>
                    <a:pt x="1162" y="140"/>
                    <a:pt x="1301" y="112"/>
                  </a:cubicBezTo>
                  <a:lnTo>
                    <a:pt x="17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50"/>
            <p:cNvSpPr/>
            <p:nvPr/>
          </p:nvSpPr>
          <p:spPr>
            <a:xfrm>
              <a:off x="4884250" y="3374050"/>
              <a:ext cx="47875" cy="6775"/>
            </a:xfrm>
            <a:custGeom>
              <a:rect b="b" l="l" r="r" t="t"/>
              <a:pathLst>
                <a:path extrusionOk="0" h="271" w="1915">
                  <a:moveTo>
                    <a:pt x="0" y="1"/>
                  </a:moveTo>
                  <a:lnTo>
                    <a:pt x="242" y="38"/>
                  </a:lnTo>
                  <a:lnTo>
                    <a:pt x="483" y="75"/>
                  </a:lnTo>
                  <a:lnTo>
                    <a:pt x="957" y="140"/>
                  </a:lnTo>
                  <a:lnTo>
                    <a:pt x="1440" y="214"/>
                  </a:lnTo>
                  <a:cubicBezTo>
                    <a:pt x="1589" y="233"/>
                    <a:pt x="1747" y="242"/>
                    <a:pt x="1914" y="270"/>
                  </a:cubicBezTo>
                  <a:cubicBezTo>
                    <a:pt x="1766" y="233"/>
                    <a:pt x="1598" y="214"/>
                    <a:pt x="1440" y="187"/>
                  </a:cubicBezTo>
                  <a:cubicBezTo>
                    <a:pt x="1273" y="149"/>
                    <a:pt x="1124" y="131"/>
                    <a:pt x="957" y="103"/>
                  </a:cubicBezTo>
                  <a:cubicBezTo>
                    <a:pt x="809" y="84"/>
                    <a:pt x="651" y="57"/>
                    <a:pt x="483" y="38"/>
                  </a:cubicBezTo>
                  <a:cubicBezTo>
                    <a:pt x="325" y="29"/>
                    <a:pt x="158"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50"/>
            <p:cNvSpPr/>
            <p:nvPr/>
          </p:nvSpPr>
          <p:spPr>
            <a:xfrm>
              <a:off x="4899575" y="3370100"/>
              <a:ext cx="12100" cy="2450"/>
            </a:xfrm>
            <a:custGeom>
              <a:rect b="b" l="l" r="r" t="t"/>
              <a:pathLst>
                <a:path extrusionOk="0" h="98" w="484">
                  <a:moveTo>
                    <a:pt x="484" y="1"/>
                  </a:moveTo>
                  <a:cubicBezTo>
                    <a:pt x="409" y="1"/>
                    <a:pt x="326" y="10"/>
                    <a:pt x="233" y="29"/>
                  </a:cubicBezTo>
                  <a:cubicBezTo>
                    <a:pt x="196" y="29"/>
                    <a:pt x="149" y="47"/>
                    <a:pt x="112" y="57"/>
                  </a:cubicBezTo>
                  <a:cubicBezTo>
                    <a:pt x="84" y="66"/>
                    <a:pt x="38" y="75"/>
                    <a:pt x="0" y="94"/>
                  </a:cubicBezTo>
                  <a:cubicBezTo>
                    <a:pt x="16" y="97"/>
                    <a:pt x="30" y="98"/>
                    <a:pt x="45" y="98"/>
                  </a:cubicBezTo>
                  <a:cubicBezTo>
                    <a:pt x="73" y="98"/>
                    <a:pt x="100" y="94"/>
                    <a:pt x="131" y="94"/>
                  </a:cubicBezTo>
                  <a:cubicBezTo>
                    <a:pt x="177" y="75"/>
                    <a:pt x="205" y="75"/>
                    <a:pt x="251" y="66"/>
                  </a:cubicBezTo>
                  <a:cubicBezTo>
                    <a:pt x="335" y="47"/>
                    <a:pt x="409" y="29"/>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50"/>
            <p:cNvSpPr/>
            <p:nvPr/>
          </p:nvSpPr>
          <p:spPr>
            <a:xfrm>
              <a:off x="4909800" y="3369650"/>
              <a:ext cx="6975" cy="2550"/>
            </a:xfrm>
            <a:custGeom>
              <a:rect b="b" l="l" r="r" t="t"/>
              <a:pathLst>
                <a:path extrusionOk="0" h="102" w="279">
                  <a:moveTo>
                    <a:pt x="279" y="0"/>
                  </a:moveTo>
                  <a:lnTo>
                    <a:pt x="279" y="0"/>
                  </a:lnTo>
                  <a:cubicBezTo>
                    <a:pt x="214" y="19"/>
                    <a:pt x="168" y="28"/>
                    <a:pt x="140" y="47"/>
                  </a:cubicBezTo>
                  <a:cubicBezTo>
                    <a:pt x="112" y="65"/>
                    <a:pt x="93" y="65"/>
                    <a:pt x="65" y="75"/>
                  </a:cubicBezTo>
                  <a:cubicBezTo>
                    <a:pt x="47" y="84"/>
                    <a:pt x="19" y="84"/>
                    <a:pt x="0" y="93"/>
                  </a:cubicBezTo>
                  <a:cubicBezTo>
                    <a:pt x="6" y="99"/>
                    <a:pt x="15" y="101"/>
                    <a:pt x="24" y="101"/>
                  </a:cubicBezTo>
                  <a:cubicBezTo>
                    <a:pt x="42" y="101"/>
                    <a:pt x="62" y="93"/>
                    <a:pt x="75" y="93"/>
                  </a:cubicBezTo>
                  <a:cubicBezTo>
                    <a:pt x="102" y="84"/>
                    <a:pt x="121" y="84"/>
                    <a:pt x="149" y="75"/>
                  </a:cubicBezTo>
                  <a:cubicBezTo>
                    <a:pt x="195" y="47"/>
                    <a:pt x="242" y="37"/>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50"/>
            <p:cNvSpPr/>
            <p:nvPr/>
          </p:nvSpPr>
          <p:spPr>
            <a:xfrm>
              <a:off x="4905850" y="3372900"/>
              <a:ext cx="11625" cy="1175"/>
            </a:xfrm>
            <a:custGeom>
              <a:rect b="b" l="l" r="r" t="t"/>
              <a:pathLst>
                <a:path extrusionOk="0" h="47" w="465">
                  <a:moveTo>
                    <a:pt x="233" y="0"/>
                  </a:moveTo>
                  <a:cubicBezTo>
                    <a:pt x="158" y="10"/>
                    <a:pt x="84" y="19"/>
                    <a:pt x="0" y="38"/>
                  </a:cubicBezTo>
                  <a:cubicBezTo>
                    <a:pt x="37" y="47"/>
                    <a:pt x="84" y="47"/>
                    <a:pt x="121" y="47"/>
                  </a:cubicBezTo>
                  <a:lnTo>
                    <a:pt x="233" y="47"/>
                  </a:lnTo>
                  <a:cubicBezTo>
                    <a:pt x="316" y="47"/>
                    <a:pt x="400" y="38"/>
                    <a:pt x="465" y="10"/>
                  </a:cubicBezTo>
                  <a:cubicBezTo>
                    <a:pt x="400" y="0"/>
                    <a:pt x="316" y="0"/>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50"/>
            <p:cNvSpPr/>
            <p:nvPr/>
          </p:nvSpPr>
          <p:spPr>
            <a:xfrm>
              <a:off x="4894700" y="3373125"/>
              <a:ext cx="7225" cy="950"/>
            </a:xfrm>
            <a:custGeom>
              <a:rect b="b" l="l" r="r" t="t"/>
              <a:pathLst>
                <a:path extrusionOk="0" h="38" w="289">
                  <a:moveTo>
                    <a:pt x="149" y="1"/>
                  </a:moveTo>
                  <a:cubicBezTo>
                    <a:pt x="93" y="1"/>
                    <a:pt x="47" y="1"/>
                    <a:pt x="0" y="19"/>
                  </a:cubicBezTo>
                  <a:cubicBezTo>
                    <a:pt x="47" y="29"/>
                    <a:pt x="93" y="38"/>
                    <a:pt x="140" y="38"/>
                  </a:cubicBezTo>
                  <a:cubicBezTo>
                    <a:pt x="195" y="38"/>
                    <a:pt x="242" y="38"/>
                    <a:pt x="288" y="29"/>
                  </a:cubicBezTo>
                  <a:cubicBezTo>
                    <a:pt x="242" y="19"/>
                    <a:pt x="195" y="1"/>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50"/>
            <p:cNvSpPr/>
            <p:nvPr/>
          </p:nvSpPr>
          <p:spPr>
            <a:xfrm>
              <a:off x="4932100" y="3375225"/>
              <a:ext cx="10475" cy="2775"/>
            </a:xfrm>
            <a:custGeom>
              <a:rect b="b" l="l" r="r" t="t"/>
              <a:pathLst>
                <a:path extrusionOk="0" h="111" w="419">
                  <a:moveTo>
                    <a:pt x="418" y="0"/>
                  </a:moveTo>
                  <a:cubicBezTo>
                    <a:pt x="344" y="0"/>
                    <a:pt x="279" y="28"/>
                    <a:pt x="205" y="37"/>
                  </a:cubicBezTo>
                  <a:lnTo>
                    <a:pt x="102" y="75"/>
                  </a:lnTo>
                  <a:lnTo>
                    <a:pt x="0" y="102"/>
                  </a:lnTo>
                  <a:cubicBezTo>
                    <a:pt x="16" y="109"/>
                    <a:pt x="30" y="111"/>
                    <a:pt x="44" y="111"/>
                  </a:cubicBezTo>
                  <a:cubicBezTo>
                    <a:pt x="70" y="111"/>
                    <a:pt x="93" y="102"/>
                    <a:pt x="112" y="102"/>
                  </a:cubicBezTo>
                  <a:cubicBezTo>
                    <a:pt x="149" y="93"/>
                    <a:pt x="186" y="93"/>
                    <a:pt x="223" y="84"/>
                  </a:cubicBezTo>
                  <a:cubicBezTo>
                    <a:pt x="288" y="56"/>
                    <a:pt x="363" y="37"/>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50"/>
            <p:cNvSpPr/>
            <p:nvPr/>
          </p:nvSpPr>
          <p:spPr>
            <a:xfrm>
              <a:off x="4927675" y="3375225"/>
              <a:ext cx="7225" cy="1875"/>
            </a:xfrm>
            <a:custGeom>
              <a:rect b="b" l="l" r="r" t="t"/>
              <a:pathLst>
                <a:path extrusionOk="0" h="75" w="289">
                  <a:moveTo>
                    <a:pt x="289" y="0"/>
                  </a:moveTo>
                  <a:lnTo>
                    <a:pt x="289" y="0"/>
                  </a:lnTo>
                  <a:cubicBezTo>
                    <a:pt x="233" y="10"/>
                    <a:pt x="186" y="28"/>
                    <a:pt x="140" y="28"/>
                  </a:cubicBezTo>
                  <a:lnTo>
                    <a:pt x="1" y="56"/>
                  </a:lnTo>
                  <a:cubicBezTo>
                    <a:pt x="29" y="75"/>
                    <a:pt x="56" y="75"/>
                    <a:pt x="84" y="75"/>
                  </a:cubicBezTo>
                  <a:cubicBezTo>
                    <a:pt x="103" y="75"/>
                    <a:pt x="131" y="56"/>
                    <a:pt x="149" y="56"/>
                  </a:cubicBezTo>
                  <a:cubicBezTo>
                    <a:pt x="177" y="56"/>
                    <a:pt x="196" y="47"/>
                    <a:pt x="224" y="37"/>
                  </a:cubicBezTo>
                  <a:lnTo>
                    <a:pt x="28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50"/>
            <p:cNvSpPr/>
            <p:nvPr/>
          </p:nvSpPr>
          <p:spPr>
            <a:xfrm>
              <a:off x="4938825" y="3372675"/>
              <a:ext cx="3750" cy="1650"/>
            </a:xfrm>
            <a:custGeom>
              <a:rect b="b" l="l" r="r" t="t"/>
              <a:pathLst>
                <a:path extrusionOk="0" h="66" w="150">
                  <a:moveTo>
                    <a:pt x="149" y="0"/>
                  </a:moveTo>
                  <a:cubicBezTo>
                    <a:pt x="121" y="0"/>
                    <a:pt x="94" y="9"/>
                    <a:pt x="66" y="37"/>
                  </a:cubicBezTo>
                  <a:cubicBezTo>
                    <a:pt x="56" y="37"/>
                    <a:pt x="47" y="37"/>
                    <a:pt x="29" y="47"/>
                  </a:cubicBezTo>
                  <a:cubicBezTo>
                    <a:pt x="19" y="56"/>
                    <a:pt x="10" y="56"/>
                    <a:pt x="1" y="65"/>
                  </a:cubicBezTo>
                  <a:cubicBezTo>
                    <a:pt x="29" y="65"/>
                    <a:pt x="66" y="65"/>
                    <a:pt x="94" y="56"/>
                  </a:cubicBezTo>
                  <a:cubicBezTo>
                    <a:pt x="103" y="47"/>
                    <a:pt x="112" y="47"/>
                    <a:pt x="121" y="37"/>
                  </a:cubicBezTo>
                  <a:cubicBezTo>
                    <a:pt x="140" y="19"/>
                    <a:pt x="149" y="9"/>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50"/>
            <p:cNvSpPr/>
            <p:nvPr/>
          </p:nvSpPr>
          <p:spPr>
            <a:xfrm>
              <a:off x="4929300" y="3392400"/>
              <a:ext cx="8850" cy="3750"/>
            </a:xfrm>
            <a:custGeom>
              <a:rect b="b" l="l" r="r" t="t"/>
              <a:pathLst>
                <a:path extrusionOk="0" h="150" w="354">
                  <a:moveTo>
                    <a:pt x="354" y="1"/>
                  </a:moveTo>
                  <a:cubicBezTo>
                    <a:pt x="317" y="57"/>
                    <a:pt x="270" y="84"/>
                    <a:pt x="205" y="112"/>
                  </a:cubicBezTo>
                  <a:cubicBezTo>
                    <a:pt x="177" y="131"/>
                    <a:pt x="140" y="140"/>
                    <a:pt x="112" y="140"/>
                  </a:cubicBezTo>
                  <a:lnTo>
                    <a:pt x="1" y="140"/>
                  </a:lnTo>
                  <a:cubicBezTo>
                    <a:pt x="19" y="140"/>
                    <a:pt x="29" y="149"/>
                    <a:pt x="47" y="149"/>
                  </a:cubicBezTo>
                  <a:lnTo>
                    <a:pt x="112" y="149"/>
                  </a:lnTo>
                  <a:cubicBezTo>
                    <a:pt x="149" y="149"/>
                    <a:pt x="177" y="149"/>
                    <a:pt x="214" y="140"/>
                  </a:cubicBezTo>
                  <a:cubicBezTo>
                    <a:pt x="252" y="131"/>
                    <a:pt x="279" y="103"/>
                    <a:pt x="307" y="84"/>
                  </a:cubicBezTo>
                  <a:cubicBezTo>
                    <a:pt x="344" y="57"/>
                    <a:pt x="354" y="38"/>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50"/>
            <p:cNvSpPr/>
            <p:nvPr/>
          </p:nvSpPr>
          <p:spPr>
            <a:xfrm>
              <a:off x="4923275" y="3393800"/>
              <a:ext cx="9775" cy="1175"/>
            </a:xfrm>
            <a:custGeom>
              <a:rect b="b" l="l" r="r" t="t"/>
              <a:pathLst>
                <a:path extrusionOk="0" h="47" w="391">
                  <a:moveTo>
                    <a:pt x="0" y="1"/>
                  </a:moveTo>
                  <a:cubicBezTo>
                    <a:pt x="28" y="28"/>
                    <a:pt x="65" y="28"/>
                    <a:pt x="93" y="38"/>
                  </a:cubicBezTo>
                  <a:cubicBezTo>
                    <a:pt x="121" y="47"/>
                    <a:pt x="158" y="47"/>
                    <a:pt x="186" y="47"/>
                  </a:cubicBezTo>
                  <a:cubicBezTo>
                    <a:pt x="260" y="47"/>
                    <a:pt x="325" y="38"/>
                    <a:pt x="390" y="28"/>
                  </a:cubicBezTo>
                  <a:cubicBezTo>
                    <a:pt x="353" y="10"/>
                    <a:pt x="316" y="10"/>
                    <a:pt x="279" y="10"/>
                  </a:cubicBezTo>
                  <a:lnTo>
                    <a:pt x="93" y="10"/>
                  </a:lnTo>
                  <a:cubicBezTo>
                    <a:pt x="65" y="10"/>
                    <a:pt x="37"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50"/>
            <p:cNvSpPr/>
            <p:nvPr/>
          </p:nvSpPr>
          <p:spPr>
            <a:xfrm>
              <a:off x="4918400" y="3394275"/>
              <a:ext cx="8150" cy="2100"/>
            </a:xfrm>
            <a:custGeom>
              <a:rect b="b" l="l" r="r" t="t"/>
              <a:pathLst>
                <a:path extrusionOk="0" h="84" w="326">
                  <a:moveTo>
                    <a:pt x="0" y="0"/>
                  </a:moveTo>
                  <a:lnTo>
                    <a:pt x="0" y="0"/>
                  </a:lnTo>
                  <a:cubicBezTo>
                    <a:pt x="9" y="28"/>
                    <a:pt x="46" y="37"/>
                    <a:pt x="74" y="47"/>
                  </a:cubicBezTo>
                  <a:cubicBezTo>
                    <a:pt x="93" y="65"/>
                    <a:pt x="130" y="65"/>
                    <a:pt x="149" y="74"/>
                  </a:cubicBezTo>
                  <a:cubicBezTo>
                    <a:pt x="177" y="74"/>
                    <a:pt x="195" y="84"/>
                    <a:pt x="232" y="84"/>
                  </a:cubicBezTo>
                  <a:lnTo>
                    <a:pt x="325" y="84"/>
                  </a:lnTo>
                  <a:cubicBezTo>
                    <a:pt x="269" y="65"/>
                    <a:pt x="214" y="56"/>
                    <a:pt x="167" y="37"/>
                  </a:cubicBezTo>
                  <a:cubicBezTo>
                    <a:pt x="102" y="28"/>
                    <a:pt x="56" y="1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50"/>
            <p:cNvSpPr/>
            <p:nvPr/>
          </p:nvSpPr>
          <p:spPr>
            <a:xfrm>
              <a:off x="4927225" y="3392475"/>
              <a:ext cx="5825" cy="1125"/>
            </a:xfrm>
            <a:custGeom>
              <a:rect b="b" l="l" r="r" t="t"/>
              <a:pathLst>
                <a:path extrusionOk="0" h="45" w="233">
                  <a:moveTo>
                    <a:pt x="168" y="0"/>
                  </a:moveTo>
                  <a:cubicBezTo>
                    <a:pt x="149" y="0"/>
                    <a:pt x="130" y="2"/>
                    <a:pt x="112" y="7"/>
                  </a:cubicBezTo>
                  <a:lnTo>
                    <a:pt x="0" y="7"/>
                  </a:lnTo>
                  <a:cubicBezTo>
                    <a:pt x="28" y="35"/>
                    <a:pt x="65" y="44"/>
                    <a:pt x="112" y="44"/>
                  </a:cubicBezTo>
                  <a:cubicBezTo>
                    <a:pt x="121" y="44"/>
                    <a:pt x="149" y="35"/>
                    <a:pt x="167" y="35"/>
                  </a:cubicBezTo>
                  <a:cubicBezTo>
                    <a:pt x="195" y="35"/>
                    <a:pt x="214" y="16"/>
                    <a:pt x="232" y="7"/>
                  </a:cubicBezTo>
                  <a:cubicBezTo>
                    <a:pt x="209" y="2"/>
                    <a:pt x="188" y="0"/>
                    <a:pt x="16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50"/>
            <p:cNvSpPr/>
            <p:nvPr/>
          </p:nvSpPr>
          <p:spPr>
            <a:xfrm>
              <a:off x="4887725" y="3376625"/>
              <a:ext cx="5825" cy="5825"/>
            </a:xfrm>
            <a:custGeom>
              <a:rect b="b" l="l" r="r" t="t"/>
              <a:pathLst>
                <a:path extrusionOk="0" h="233" w="233">
                  <a:moveTo>
                    <a:pt x="1" y="0"/>
                  </a:moveTo>
                  <a:lnTo>
                    <a:pt x="1" y="0"/>
                  </a:lnTo>
                  <a:cubicBezTo>
                    <a:pt x="10" y="28"/>
                    <a:pt x="19" y="46"/>
                    <a:pt x="19" y="74"/>
                  </a:cubicBezTo>
                  <a:cubicBezTo>
                    <a:pt x="47" y="93"/>
                    <a:pt x="56" y="121"/>
                    <a:pt x="75" y="139"/>
                  </a:cubicBezTo>
                  <a:cubicBezTo>
                    <a:pt x="121" y="177"/>
                    <a:pt x="168" y="223"/>
                    <a:pt x="233" y="232"/>
                  </a:cubicBezTo>
                  <a:cubicBezTo>
                    <a:pt x="186" y="204"/>
                    <a:pt x="149" y="158"/>
                    <a:pt x="112" y="121"/>
                  </a:cubicBezTo>
                  <a:cubicBezTo>
                    <a:pt x="75" y="84"/>
                    <a:pt x="47" y="3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50"/>
            <p:cNvSpPr/>
            <p:nvPr/>
          </p:nvSpPr>
          <p:spPr>
            <a:xfrm>
              <a:off x="4891225" y="3377550"/>
              <a:ext cx="4900" cy="4200"/>
            </a:xfrm>
            <a:custGeom>
              <a:rect b="b" l="l" r="r" t="t"/>
              <a:pathLst>
                <a:path extrusionOk="0" h="168" w="196">
                  <a:moveTo>
                    <a:pt x="0" y="0"/>
                  </a:moveTo>
                  <a:cubicBezTo>
                    <a:pt x="0" y="28"/>
                    <a:pt x="9" y="47"/>
                    <a:pt x="19" y="56"/>
                  </a:cubicBezTo>
                  <a:cubicBezTo>
                    <a:pt x="28" y="84"/>
                    <a:pt x="46" y="93"/>
                    <a:pt x="65" y="102"/>
                  </a:cubicBezTo>
                  <a:cubicBezTo>
                    <a:pt x="102" y="140"/>
                    <a:pt x="149" y="149"/>
                    <a:pt x="195" y="167"/>
                  </a:cubicBezTo>
                  <a:cubicBezTo>
                    <a:pt x="186" y="140"/>
                    <a:pt x="158" y="130"/>
                    <a:pt x="149" y="121"/>
                  </a:cubicBezTo>
                  <a:cubicBezTo>
                    <a:pt x="139" y="102"/>
                    <a:pt x="111" y="93"/>
                    <a:pt x="102" y="84"/>
                  </a:cubicBezTo>
                  <a:cubicBezTo>
                    <a:pt x="65" y="47"/>
                    <a:pt x="28"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50"/>
            <p:cNvSpPr/>
            <p:nvPr/>
          </p:nvSpPr>
          <p:spPr>
            <a:xfrm>
              <a:off x="4894700" y="3377775"/>
              <a:ext cx="6525" cy="1650"/>
            </a:xfrm>
            <a:custGeom>
              <a:rect b="b" l="l" r="r" t="t"/>
              <a:pathLst>
                <a:path extrusionOk="0" h="66" w="261">
                  <a:moveTo>
                    <a:pt x="0" y="0"/>
                  </a:moveTo>
                  <a:cubicBezTo>
                    <a:pt x="47" y="28"/>
                    <a:pt x="75" y="38"/>
                    <a:pt x="121" y="47"/>
                  </a:cubicBezTo>
                  <a:cubicBezTo>
                    <a:pt x="149" y="65"/>
                    <a:pt x="168" y="65"/>
                    <a:pt x="195" y="65"/>
                  </a:cubicBezTo>
                  <a:lnTo>
                    <a:pt x="261" y="65"/>
                  </a:lnTo>
                  <a:cubicBezTo>
                    <a:pt x="214" y="38"/>
                    <a:pt x="186" y="28"/>
                    <a:pt x="140" y="19"/>
                  </a:cubicBezTo>
                  <a:cubicBezTo>
                    <a:pt x="93" y="0"/>
                    <a:pt x="47" y="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50"/>
            <p:cNvSpPr/>
            <p:nvPr/>
          </p:nvSpPr>
          <p:spPr>
            <a:xfrm>
              <a:off x="4897250" y="3380550"/>
              <a:ext cx="5125" cy="2600"/>
            </a:xfrm>
            <a:custGeom>
              <a:rect b="b" l="l" r="r" t="t"/>
              <a:pathLst>
                <a:path extrusionOk="0" h="104" w="205">
                  <a:moveTo>
                    <a:pt x="1" y="1"/>
                  </a:moveTo>
                  <a:cubicBezTo>
                    <a:pt x="19" y="29"/>
                    <a:pt x="56" y="47"/>
                    <a:pt x="93" y="66"/>
                  </a:cubicBezTo>
                  <a:cubicBezTo>
                    <a:pt x="131" y="85"/>
                    <a:pt x="159" y="103"/>
                    <a:pt x="205" y="103"/>
                  </a:cubicBezTo>
                  <a:cubicBezTo>
                    <a:pt x="186" y="66"/>
                    <a:pt x="149" y="47"/>
                    <a:pt x="112" y="29"/>
                  </a:cubicBezTo>
                  <a:cubicBezTo>
                    <a:pt x="84" y="10"/>
                    <a:pt x="4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50"/>
            <p:cNvSpPr/>
            <p:nvPr/>
          </p:nvSpPr>
          <p:spPr>
            <a:xfrm>
              <a:off x="4896100" y="3384050"/>
              <a:ext cx="6975" cy="3050"/>
            </a:xfrm>
            <a:custGeom>
              <a:rect b="b" l="l" r="r" t="t"/>
              <a:pathLst>
                <a:path extrusionOk="0" h="122" w="279">
                  <a:moveTo>
                    <a:pt x="0" y="0"/>
                  </a:moveTo>
                  <a:cubicBezTo>
                    <a:pt x="37" y="28"/>
                    <a:pt x="84" y="56"/>
                    <a:pt x="130" y="75"/>
                  </a:cubicBezTo>
                  <a:cubicBezTo>
                    <a:pt x="167" y="93"/>
                    <a:pt x="214" y="112"/>
                    <a:pt x="279" y="121"/>
                  </a:cubicBezTo>
                  <a:cubicBezTo>
                    <a:pt x="242" y="93"/>
                    <a:pt x="195" y="65"/>
                    <a:pt x="149" y="47"/>
                  </a:cubicBezTo>
                  <a:cubicBezTo>
                    <a:pt x="102" y="28"/>
                    <a:pt x="56" y="1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50"/>
            <p:cNvSpPr/>
            <p:nvPr/>
          </p:nvSpPr>
          <p:spPr>
            <a:xfrm>
              <a:off x="4922800" y="3348500"/>
              <a:ext cx="9775" cy="1200"/>
            </a:xfrm>
            <a:custGeom>
              <a:rect b="b" l="l" r="r" t="t"/>
              <a:pathLst>
                <a:path extrusionOk="0" h="48" w="391">
                  <a:moveTo>
                    <a:pt x="196" y="1"/>
                  </a:moveTo>
                  <a:cubicBezTo>
                    <a:pt x="131" y="1"/>
                    <a:pt x="56" y="10"/>
                    <a:pt x="1" y="47"/>
                  </a:cubicBezTo>
                  <a:cubicBezTo>
                    <a:pt x="38" y="38"/>
                    <a:pt x="66" y="38"/>
                    <a:pt x="103" y="38"/>
                  </a:cubicBezTo>
                  <a:lnTo>
                    <a:pt x="196" y="38"/>
                  </a:lnTo>
                  <a:cubicBezTo>
                    <a:pt x="251" y="38"/>
                    <a:pt x="326" y="47"/>
                    <a:pt x="391" y="47"/>
                  </a:cubicBezTo>
                  <a:cubicBezTo>
                    <a:pt x="363" y="29"/>
                    <a:pt x="335" y="10"/>
                    <a:pt x="298" y="10"/>
                  </a:cubicBezTo>
                  <a:cubicBezTo>
                    <a:pt x="270" y="1"/>
                    <a:pt x="233" y="1"/>
                    <a:pt x="1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50"/>
            <p:cNvSpPr/>
            <p:nvPr/>
          </p:nvSpPr>
          <p:spPr>
            <a:xfrm>
              <a:off x="4920700" y="3350375"/>
              <a:ext cx="8175" cy="1400"/>
            </a:xfrm>
            <a:custGeom>
              <a:rect b="b" l="l" r="r" t="t"/>
              <a:pathLst>
                <a:path extrusionOk="0" h="56" w="327">
                  <a:moveTo>
                    <a:pt x="159" y="0"/>
                  </a:moveTo>
                  <a:cubicBezTo>
                    <a:pt x="103" y="9"/>
                    <a:pt x="47" y="19"/>
                    <a:pt x="1" y="56"/>
                  </a:cubicBezTo>
                  <a:lnTo>
                    <a:pt x="85" y="47"/>
                  </a:lnTo>
                  <a:cubicBezTo>
                    <a:pt x="103" y="47"/>
                    <a:pt x="140" y="28"/>
                    <a:pt x="159" y="28"/>
                  </a:cubicBezTo>
                  <a:cubicBezTo>
                    <a:pt x="215" y="19"/>
                    <a:pt x="270" y="19"/>
                    <a:pt x="326" y="9"/>
                  </a:cubicBezTo>
                  <a:cubicBezTo>
                    <a:pt x="289" y="0"/>
                    <a:pt x="270" y="0"/>
                    <a:pt x="2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50"/>
            <p:cNvSpPr/>
            <p:nvPr/>
          </p:nvSpPr>
          <p:spPr>
            <a:xfrm>
              <a:off x="4915825" y="3352825"/>
              <a:ext cx="8625" cy="2675"/>
            </a:xfrm>
            <a:custGeom>
              <a:rect b="b" l="l" r="r" t="t"/>
              <a:pathLst>
                <a:path extrusionOk="0" h="107" w="345">
                  <a:moveTo>
                    <a:pt x="300" y="1"/>
                  </a:moveTo>
                  <a:cubicBezTo>
                    <a:pt x="253" y="1"/>
                    <a:pt x="208" y="13"/>
                    <a:pt x="159" y="42"/>
                  </a:cubicBezTo>
                  <a:cubicBezTo>
                    <a:pt x="140" y="42"/>
                    <a:pt x="103" y="51"/>
                    <a:pt x="84" y="60"/>
                  </a:cubicBezTo>
                  <a:cubicBezTo>
                    <a:pt x="47" y="69"/>
                    <a:pt x="19" y="88"/>
                    <a:pt x="1" y="107"/>
                  </a:cubicBezTo>
                  <a:lnTo>
                    <a:pt x="94" y="88"/>
                  </a:lnTo>
                  <a:cubicBezTo>
                    <a:pt x="112" y="69"/>
                    <a:pt x="149" y="69"/>
                    <a:pt x="177" y="60"/>
                  </a:cubicBezTo>
                  <a:cubicBezTo>
                    <a:pt x="233" y="32"/>
                    <a:pt x="289" y="23"/>
                    <a:pt x="345" y="4"/>
                  </a:cubicBezTo>
                  <a:cubicBezTo>
                    <a:pt x="329" y="2"/>
                    <a:pt x="314" y="1"/>
                    <a:pt x="3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50"/>
            <p:cNvSpPr/>
            <p:nvPr/>
          </p:nvSpPr>
          <p:spPr>
            <a:xfrm>
              <a:off x="4908875" y="3351750"/>
              <a:ext cx="8150" cy="3750"/>
            </a:xfrm>
            <a:custGeom>
              <a:rect b="b" l="l" r="r" t="t"/>
              <a:pathLst>
                <a:path extrusionOk="0" h="150" w="326">
                  <a:moveTo>
                    <a:pt x="325" y="1"/>
                  </a:moveTo>
                  <a:lnTo>
                    <a:pt x="325" y="1"/>
                  </a:lnTo>
                  <a:cubicBezTo>
                    <a:pt x="251" y="10"/>
                    <a:pt x="195" y="19"/>
                    <a:pt x="149" y="47"/>
                  </a:cubicBezTo>
                  <a:cubicBezTo>
                    <a:pt x="112" y="57"/>
                    <a:pt x="93" y="75"/>
                    <a:pt x="65" y="94"/>
                  </a:cubicBezTo>
                  <a:cubicBezTo>
                    <a:pt x="47" y="103"/>
                    <a:pt x="9" y="122"/>
                    <a:pt x="0" y="150"/>
                  </a:cubicBezTo>
                  <a:lnTo>
                    <a:pt x="84" y="112"/>
                  </a:lnTo>
                  <a:cubicBezTo>
                    <a:pt x="102" y="103"/>
                    <a:pt x="139" y="94"/>
                    <a:pt x="158" y="85"/>
                  </a:cubicBezTo>
                  <a:cubicBezTo>
                    <a:pt x="223" y="57"/>
                    <a:pt x="279" y="38"/>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50"/>
            <p:cNvSpPr/>
            <p:nvPr/>
          </p:nvSpPr>
          <p:spPr>
            <a:xfrm>
              <a:off x="4902825" y="3356400"/>
              <a:ext cx="8850" cy="2825"/>
            </a:xfrm>
            <a:custGeom>
              <a:rect b="b" l="l" r="r" t="t"/>
              <a:pathLst>
                <a:path extrusionOk="0" h="113" w="354">
                  <a:moveTo>
                    <a:pt x="354" y="1"/>
                  </a:moveTo>
                  <a:cubicBezTo>
                    <a:pt x="289" y="1"/>
                    <a:pt x="233" y="10"/>
                    <a:pt x="158" y="19"/>
                  </a:cubicBezTo>
                  <a:cubicBezTo>
                    <a:pt x="121" y="38"/>
                    <a:pt x="93" y="47"/>
                    <a:pt x="66" y="56"/>
                  </a:cubicBezTo>
                  <a:cubicBezTo>
                    <a:pt x="47" y="66"/>
                    <a:pt x="10" y="94"/>
                    <a:pt x="1" y="112"/>
                  </a:cubicBezTo>
                  <a:cubicBezTo>
                    <a:pt x="28" y="94"/>
                    <a:pt x="56" y="94"/>
                    <a:pt x="93" y="84"/>
                  </a:cubicBezTo>
                  <a:lnTo>
                    <a:pt x="186" y="56"/>
                  </a:lnTo>
                  <a:cubicBezTo>
                    <a:pt x="242" y="47"/>
                    <a:pt x="298" y="19"/>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50"/>
            <p:cNvSpPr/>
            <p:nvPr/>
          </p:nvSpPr>
          <p:spPr>
            <a:xfrm>
              <a:off x="4925125" y="3368950"/>
              <a:ext cx="3975" cy="725"/>
            </a:xfrm>
            <a:custGeom>
              <a:rect b="b" l="l" r="r" t="t"/>
              <a:pathLst>
                <a:path extrusionOk="0" h="29" w="159">
                  <a:moveTo>
                    <a:pt x="84" y="0"/>
                  </a:moveTo>
                  <a:cubicBezTo>
                    <a:pt x="56" y="0"/>
                    <a:pt x="19" y="10"/>
                    <a:pt x="0" y="19"/>
                  </a:cubicBezTo>
                  <a:cubicBezTo>
                    <a:pt x="19" y="28"/>
                    <a:pt x="56" y="28"/>
                    <a:pt x="84" y="28"/>
                  </a:cubicBezTo>
                  <a:cubicBezTo>
                    <a:pt x="103" y="28"/>
                    <a:pt x="140" y="19"/>
                    <a:pt x="158" y="10"/>
                  </a:cubicBezTo>
                  <a:cubicBezTo>
                    <a:pt x="131" y="0"/>
                    <a:pt x="103" y="0"/>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50"/>
            <p:cNvSpPr/>
            <p:nvPr/>
          </p:nvSpPr>
          <p:spPr>
            <a:xfrm>
              <a:off x="4928600" y="3370100"/>
              <a:ext cx="3975" cy="725"/>
            </a:xfrm>
            <a:custGeom>
              <a:rect b="b" l="l" r="r" t="t"/>
              <a:pathLst>
                <a:path extrusionOk="0" h="29" w="159">
                  <a:moveTo>
                    <a:pt x="84" y="1"/>
                  </a:moveTo>
                  <a:cubicBezTo>
                    <a:pt x="57" y="1"/>
                    <a:pt x="19" y="1"/>
                    <a:pt x="1" y="19"/>
                  </a:cubicBezTo>
                  <a:cubicBezTo>
                    <a:pt x="19" y="29"/>
                    <a:pt x="57" y="29"/>
                    <a:pt x="84" y="29"/>
                  </a:cubicBezTo>
                  <a:cubicBezTo>
                    <a:pt x="103" y="29"/>
                    <a:pt x="140" y="29"/>
                    <a:pt x="159" y="10"/>
                  </a:cubicBezTo>
                  <a:cubicBezTo>
                    <a:pt x="131" y="1"/>
                    <a:pt x="10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50"/>
            <p:cNvSpPr/>
            <p:nvPr/>
          </p:nvSpPr>
          <p:spPr>
            <a:xfrm>
              <a:off x="4894700" y="3361275"/>
              <a:ext cx="5125" cy="3050"/>
            </a:xfrm>
            <a:custGeom>
              <a:rect b="b" l="l" r="r" t="t"/>
              <a:pathLst>
                <a:path extrusionOk="0" h="122" w="205">
                  <a:moveTo>
                    <a:pt x="205" y="1"/>
                  </a:moveTo>
                  <a:cubicBezTo>
                    <a:pt x="158" y="1"/>
                    <a:pt x="121" y="10"/>
                    <a:pt x="75" y="38"/>
                  </a:cubicBezTo>
                  <a:cubicBezTo>
                    <a:pt x="65" y="47"/>
                    <a:pt x="38" y="57"/>
                    <a:pt x="28" y="75"/>
                  </a:cubicBezTo>
                  <a:cubicBezTo>
                    <a:pt x="19" y="84"/>
                    <a:pt x="10" y="94"/>
                    <a:pt x="0" y="122"/>
                  </a:cubicBezTo>
                  <a:cubicBezTo>
                    <a:pt x="47" y="103"/>
                    <a:pt x="75" y="94"/>
                    <a:pt x="112" y="75"/>
                  </a:cubicBezTo>
                  <a:cubicBezTo>
                    <a:pt x="149" y="47"/>
                    <a:pt x="186" y="38"/>
                    <a:pt x="20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50"/>
            <p:cNvSpPr/>
            <p:nvPr/>
          </p:nvSpPr>
          <p:spPr>
            <a:xfrm>
              <a:off x="4420400" y="3685525"/>
              <a:ext cx="486625" cy="494300"/>
            </a:xfrm>
            <a:custGeom>
              <a:rect b="b" l="l" r="r" t="t"/>
              <a:pathLst>
                <a:path extrusionOk="0" h="19772" w="19465">
                  <a:moveTo>
                    <a:pt x="19465" y="1"/>
                  </a:moveTo>
                  <a:lnTo>
                    <a:pt x="0" y="112"/>
                  </a:lnTo>
                  <a:lnTo>
                    <a:pt x="3670" y="18638"/>
                  </a:lnTo>
                  <a:cubicBezTo>
                    <a:pt x="3847" y="19270"/>
                    <a:pt x="6727" y="19772"/>
                    <a:pt x="10258" y="19772"/>
                  </a:cubicBezTo>
                  <a:cubicBezTo>
                    <a:pt x="13890" y="19772"/>
                    <a:pt x="16854" y="19233"/>
                    <a:pt x="16854" y="18582"/>
                  </a:cubicBezTo>
                  <a:cubicBezTo>
                    <a:pt x="16854" y="18536"/>
                    <a:pt x="16845" y="18499"/>
                    <a:pt x="16817" y="18462"/>
                  </a:cubicBezTo>
                  <a:lnTo>
                    <a:pt x="19465"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50"/>
            <p:cNvSpPr/>
            <p:nvPr/>
          </p:nvSpPr>
          <p:spPr>
            <a:xfrm>
              <a:off x="4416225" y="3682750"/>
              <a:ext cx="494900" cy="499775"/>
            </a:xfrm>
            <a:custGeom>
              <a:rect b="b" l="l" r="r" t="t"/>
              <a:pathLst>
                <a:path extrusionOk="0" h="19991" w="19796">
                  <a:moveTo>
                    <a:pt x="19444" y="205"/>
                  </a:moveTo>
                  <a:cubicBezTo>
                    <a:pt x="18965" y="3525"/>
                    <a:pt x="18495" y="6826"/>
                    <a:pt x="18006" y="10146"/>
                  </a:cubicBezTo>
                  <a:cubicBezTo>
                    <a:pt x="17709" y="12273"/>
                    <a:pt x="17393" y="14401"/>
                    <a:pt x="17086" y="16510"/>
                  </a:cubicBezTo>
                  <a:cubicBezTo>
                    <a:pt x="17012" y="17095"/>
                    <a:pt x="16928" y="17671"/>
                    <a:pt x="16835" y="18257"/>
                  </a:cubicBezTo>
                  <a:cubicBezTo>
                    <a:pt x="16826" y="18359"/>
                    <a:pt x="16789" y="18461"/>
                    <a:pt x="16789" y="18554"/>
                  </a:cubicBezTo>
                  <a:cubicBezTo>
                    <a:pt x="16779" y="18740"/>
                    <a:pt x="16835" y="18777"/>
                    <a:pt x="16687" y="18907"/>
                  </a:cubicBezTo>
                  <a:cubicBezTo>
                    <a:pt x="16482" y="19065"/>
                    <a:pt x="16185" y="19149"/>
                    <a:pt x="15943" y="19204"/>
                  </a:cubicBezTo>
                  <a:cubicBezTo>
                    <a:pt x="14359" y="19659"/>
                    <a:pt x="12635" y="19772"/>
                    <a:pt x="10956" y="19772"/>
                  </a:cubicBezTo>
                  <a:cubicBezTo>
                    <a:pt x="10301" y="19772"/>
                    <a:pt x="9652" y="19755"/>
                    <a:pt x="9022" y="19734"/>
                  </a:cubicBezTo>
                  <a:cubicBezTo>
                    <a:pt x="7925" y="19678"/>
                    <a:pt x="6838" y="19604"/>
                    <a:pt x="5770" y="19409"/>
                  </a:cubicBezTo>
                  <a:cubicBezTo>
                    <a:pt x="5352" y="19325"/>
                    <a:pt x="4153" y="19195"/>
                    <a:pt x="3977" y="18693"/>
                  </a:cubicBezTo>
                  <a:cubicBezTo>
                    <a:pt x="3568" y="16622"/>
                    <a:pt x="3150" y="14531"/>
                    <a:pt x="2750" y="12450"/>
                  </a:cubicBezTo>
                  <a:cubicBezTo>
                    <a:pt x="2081" y="9124"/>
                    <a:pt x="1431" y="5798"/>
                    <a:pt x="771" y="2472"/>
                  </a:cubicBezTo>
                  <a:cubicBezTo>
                    <a:pt x="633" y="1761"/>
                    <a:pt x="494" y="1042"/>
                    <a:pt x="348" y="315"/>
                  </a:cubicBezTo>
                  <a:lnTo>
                    <a:pt x="348" y="315"/>
                  </a:lnTo>
                  <a:lnTo>
                    <a:pt x="6699" y="279"/>
                  </a:lnTo>
                  <a:cubicBezTo>
                    <a:pt x="10202" y="251"/>
                    <a:pt x="13695" y="242"/>
                    <a:pt x="17207" y="223"/>
                  </a:cubicBezTo>
                  <a:cubicBezTo>
                    <a:pt x="17950" y="223"/>
                    <a:pt x="18694" y="207"/>
                    <a:pt x="19444" y="205"/>
                  </a:cubicBezTo>
                  <a:close/>
                  <a:moveTo>
                    <a:pt x="19650" y="0"/>
                  </a:moveTo>
                  <a:lnTo>
                    <a:pt x="13100" y="37"/>
                  </a:lnTo>
                  <a:cubicBezTo>
                    <a:pt x="9588" y="56"/>
                    <a:pt x="6095" y="65"/>
                    <a:pt x="2583" y="93"/>
                  </a:cubicBezTo>
                  <a:cubicBezTo>
                    <a:pt x="1784" y="93"/>
                    <a:pt x="985" y="103"/>
                    <a:pt x="186" y="103"/>
                  </a:cubicBezTo>
                  <a:cubicBezTo>
                    <a:pt x="112" y="103"/>
                    <a:pt x="0" y="158"/>
                    <a:pt x="9" y="251"/>
                  </a:cubicBezTo>
                  <a:cubicBezTo>
                    <a:pt x="418" y="2332"/>
                    <a:pt x="827" y="4423"/>
                    <a:pt x="1236" y="6504"/>
                  </a:cubicBezTo>
                  <a:cubicBezTo>
                    <a:pt x="1905" y="9821"/>
                    <a:pt x="2546" y="13156"/>
                    <a:pt x="3215" y="16482"/>
                  </a:cubicBezTo>
                  <a:cubicBezTo>
                    <a:pt x="3363" y="17244"/>
                    <a:pt x="3512" y="18015"/>
                    <a:pt x="3670" y="18786"/>
                  </a:cubicBezTo>
                  <a:cubicBezTo>
                    <a:pt x="3670" y="18786"/>
                    <a:pt x="3670" y="18786"/>
                    <a:pt x="3670" y="18786"/>
                  </a:cubicBezTo>
                  <a:lnTo>
                    <a:pt x="3670" y="18786"/>
                  </a:lnTo>
                  <a:cubicBezTo>
                    <a:pt x="3672" y="18798"/>
                    <a:pt x="3676" y="18807"/>
                    <a:pt x="3681" y="18815"/>
                  </a:cubicBezTo>
                  <a:lnTo>
                    <a:pt x="3681" y="18815"/>
                  </a:lnTo>
                  <a:cubicBezTo>
                    <a:pt x="3819" y="19148"/>
                    <a:pt x="4302" y="19291"/>
                    <a:pt x="4618" y="19381"/>
                  </a:cubicBezTo>
                  <a:cubicBezTo>
                    <a:pt x="5407" y="19623"/>
                    <a:pt x="6244" y="19743"/>
                    <a:pt x="7061" y="19818"/>
                  </a:cubicBezTo>
                  <a:cubicBezTo>
                    <a:pt x="8170" y="19933"/>
                    <a:pt x="9290" y="19991"/>
                    <a:pt x="10410" y="19991"/>
                  </a:cubicBezTo>
                  <a:cubicBezTo>
                    <a:pt x="11552" y="19991"/>
                    <a:pt x="12694" y="19930"/>
                    <a:pt x="13825" y="19808"/>
                  </a:cubicBezTo>
                  <a:cubicBezTo>
                    <a:pt x="14605" y="19734"/>
                    <a:pt x="15404" y="19613"/>
                    <a:pt x="16148" y="19381"/>
                  </a:cubicBezTo>
                  <a:cubicBezTo>
                    <a:pt x="16445" y="19288"/>
                    <a:pt x="17002" y="19139"/>
                    <a:pt x="17114" y="18805"/>
                  </a:cubicBezTo>
                  <a:cubicBezTo>
                    <a:pt x="17160" y="18684"/>
                    <a:pt x="17123" y="18536"/>
                    <a:pt x="17123" y="18396"/>
                  </a:cubicBezTo>
                  <a:cubicBezTo>
                    <a:pt x="17133" y="18182"/>
                    <a:pt x="17179" y="17978"/>
                    <a:pt x="17216" y="17783"/>
                  </a:cubicBezTo>
                  <a:cubicBezTo>
                    <a:pt x="17857" y="13333"/>
                    <a:pt x="18508" y="8892"/>
                    <a:pt x="19149" y="4451"/>
                  </a:cubicBezTo>
                  <a:cubicBezTo>
                    <a:pt x="19352" y="3001"/>
                    <a:pt x="19564" y="1561"/>
                    <a:pt x="19767" y="130"/>
                  </a:cubicBezTo>
                  <a:lnTo>
                    <a:pt x="19767" y="130"/>
                  </a:lnTo>
                  <a:cubicBezTo>
                    <a:pt x="19795" y="72"/>
                    <a:pt x="19766" y="0"/>
                    <a:pt x="196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50"/>
            <p:cNvSpPr/>
            <p:nvPr/>
          </p:nvSpPr>
          <p:spPr>
            <a:xfrm>
              <a:off x="4420400" y="3605550"/>
              <a:ext cx="486625" cy="87675"/>
            </a:xfrm>
            <a:custGeom>
              <a:rect b="b" l="l" r="r" t="t"/>
              <a:pathLst>
                <a:path extrusionOk="0" h="3507" w="19465">
                  <a:moveTo>
                    <a:pt x="11180" y="1"/>
                  </a:moveTo>
                  <a:cubicBezTo>
                    <a:pt x="10100" y="1"/>
                    <a:pt x="9020" y="354"/>
                    <a:pt x="8093" y="1063"/>
                  </a:cubicBezTo>
                  <a:cubicBezTo>
                    <a:pt x="7786" y="1295"/>
                    <a:pt x="7489" y="1574"/>
                    <a:pt x="7145" y="1713"/>
                  </a:cubicBezTo>
                  <a:cubicBezTo>
                    <a:pt x="6935" y="1803"/>
                    <a:pt x="6720" y="1839"/>
                    <a:pt x="6503" y="1839"/>
                  </a:cubicBezTo>
                  <a:cubicBezTo>
                    <a:pt x="6003" y="1839"/>
                    <a:pt x="5492" y="1649"/>
                    <a:pt x="4999" y="1500"/>
                  </a:cubicBezTo>
                  <a:cubicBezTo>
                    <a:pt x="4409" y="1311"/>
                    <a:pt x="3801" y="1182"/>
                    <a:pt x="3197" y="1182"/>
                  </a:cubicBezTo>
                  <a:cubicBezTo>
                    <a:pt x="2850" y="1182"/>
                    <a:pt x="2504" y="1225"/>
                    <a:pt x="2165" y="1323"/>
                  </a:cubicBezTo>
                  <a:cubicBezTo>
                    <a:pt x="1236" y="1602"/>
                    <a:pt x="353" y="2364"/>
                    <a:pt x="0" y="3506"/>
                  </a:cubicBezTo>
                  <a:lnTo>
                    <a:pt x="19465" y="3413"/>
                  </a:lnTo>
                  <a:cubicBezTo>
                    <a:pt x="19372" y="2147"/>
                    <a:pt x="18394" y="1157"/>
                    <a:pt x="17426" y="1157"/>
                  </a:cubicBezTo>
                  <a:cubicBezTo>
                    <a:pt x="17230" y="1157"/>
                    <a:pt x="17033" y="1198"/>
                    <a:pt x="16845" y="1286"/>
                  </a:cubicBezTo>
                  <a:cubicBezTo>
                    <a:pt x="16445" y="1472"/>
                    <a:pt x="16074" y="1834"/>
                    <a:pt x="15656" y="1843"/>
                  </a:cubicBezTo>
                  <a:cubicBezTo>
                    <a:pt x="15640" y="1844"/>
                    <a:pt x="15625" y="1845"/>
                    <a:pt x="15609" y="1845"/>
                  </a:cubicBezTo>
                  <a:cubicBezTo>
                    <a:pt x="15164" y="1845"/>
                    <a:pt x="14778" y="1461"/>
                    <a:pt x="14392" y="1156"/>
                  </a:cubicBezTo>
                  <a:cubicBezTo>
                    <a:pt x="13438" y="387"/>
                    <a:pt x="12309" y="1"/>
                    <a:pt x="1118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50"/>
            <p:cNvSpPr/>
            <p:nvPr/>
          </p:nvSpPr>
          <p:spPr>
            <a:xfrm>
              <a:off x="4415300" y="3602525"/>
              <a:ext cx="496375" cy="93950"/>
            </a:xfrm>
            <a:custGeom>
              <a:rect b="b" l="l" r="r" t="t"/>
              <a:pathLst>
                <a:path extrusionOk="0" h="3758" w="19855">
                  <a:moveTo>
                    <a:pt x="11445" y="251"/>
                  </a:moveTo>
                  <a:cubicBezTo>
                    <a:pt x="12053" y="251"/>
                    <a:pt x="12663" y="369"/>
                    <a:pt x="13240" y="608"/>
                  </a:cubicBezTo>
                  <a:cubicBezTo>
                    <a:pt x="14039" y="933"/>
                    <a:pt x="14689" y="1741"/>
                    <a:pt x="15488" y="2020"/>
                  </a:cubicBezTo>
                  <a:cubicBezTo>
                    <a:pt x="15603" y="2060"/>
                    <a:pt x="15712" y="2078"/>
                    <a:pt x="15817" y="2078"/>
                  </a:cubicBezTo>
                  <a:cubicBezTo>
                    <a:pt x="16391" y="2078"/>
                    <a:pt x="16841" y="1560"/>
                    <a:pt x="17430" y="1435"/>
                  </a:cubicBezTo>
                  <a:cubicBezTo>
                    <a:pt x="17522" y="1414"/>
                    <a:pt x="17613" y="1404"/>
                    <a:pt x="17703" y="1404"/>
                  </a:cubicBezTo>
                  <a:cubicBezTo>
                    <a:pt x="18573" y="1404"/>
                    <a:pt x="19332" y="2316"/>
                    <a:pt x="19490" y="3414"/>
                  </a:cubicBezTo>
                  <a:lnTo>
                    <a:pt x="19490" y="3414"/>
                  </a:lnTo>
                  <a:cubicBezTo>
                    <a:pt x="18733" y="3416"/>
                    <a:pt x="17983" y="3432"/>
                    <a:pt x="17216" y="3432"/>
                  </a:cubicBezTo>
                  <a:cubicBezTo>
                    <a:pt x="11630" y="3451"/>
                    <a:pt x="6036" y="3487"/>
                    <a:pt x="450" y="3506"/>
                  </a:cubicBezTo>
                  <a:lnTo>
                    <a:pt x="450" y="3506"/>
                  </a:lnTo>
                  <a:cubicBezTo>
                    <a:pt x="853" y="2489"/>
                    <a:pt x="1612" y="1837"/>
                    <a:pt x="2471" y="1574"/>
                  </a:cubicBezTo>
                  <a:cubicBezTo>
                    <a:pt x="2780" y="1477"/>
                    <a:pt x="3086" y="1438"/>
                    <a:pt x="3390" y="1438"/>
                  </a:cubicBezTo>
                  <a:cubicBezTo>
                    <a:pt x="4250" y="1438"/>
                    <a:pt x="5098" y="1752"/>
                    <a:pt x="5955" y="1964"/>
                  </a:cubicBezTo>
                  <a:cubicBezTo>
                    <a:pt x="6208" y="2031"/>
                    <a:pt x="6455" y="2069"/>
                    <a:pt x="6697" y="2069"/>
                  </a:cubicBezTo>
                  <a:cubicBezTo>
                    <a:pt x="7131" y="2069"/>
                    <a:pt x="7551" y="1947"/>
                    <a:pt x="7962" y="1648"/>
                  </a:cubicBezTo>
                  <a:cubicBezTo>
                    <a:pt x="8752" y="1082"/>
                    <a:pt x="9458" y="580"/>
                    <a:pt x="10369" y="376"/>
                  </a:cubicBezTo>
                  <a:cubicBezTo>
                    <a:pt x="10722" y="292"/>
                    <a:pt x="11083" y="251"/>
                    <a:pt x="11445" y="251"/>
                  </a:cubicBezTo>
                  <a:close/>
                  <a:moveTo>
                    <a:pt x="11322" y="0"/>
                  </a:moveTo>
                  <a:cubicBezTo>
                    <a:pt x="10405" y="0"/>
                    <a:pt x="9486" y="242"/>
                    <a:pt x="8659" y="747"/>
                  </a:cubicBezTo>
                  <a:cubicBezTo>
                    <a:pt x="8297" y="952"/>
                    <a:pt x="7972" y="1240"/>
                    <a:pt x="7628" y="1491"/>
                  </a:cubicBezTo>
                  <a:cubicBezTo>
                    <a:pt x="7291" y="1720"/>
                    <a:pt x="6948" y="1809"/>
                    <a:pt x="6599" y="1809"/>
                  </a:cubicBezTo>
                  <a:cubicBezTo>
                    <a:pt x="6341" y="1809"/>
                    <a:pt x="6080" y="1761"/>
                    <a:pt x="5816" y="1686"/>
                  </a:cubicBezTo>
                  <a:cubicBezTo>
                    <a:pt x="5017" y="1453"/>
                    <a:pt x="4237" y="1184"/>
                    <a:pt x="3400" y="1175"/>
                  </a:cubicBezTo>
                  <a:cubicBezTo>
                    <a:pt x="3392" y="1175"/>
                    <a:pt x="3383" y="1175"/>
                    <a:pt x="3374" y="1175"/>
                  </a:cubicBezTo>
                  <a:cubicBezTo>
                    <a:pt x="2026" y="1175"/>
                    <a:pt x="619" y="1882"/>
                    <a:pt x="46" y="3572"/>
                  </a:cubicBezTo>
                  <a:cubicBezTo>
                    <a:pt x="0" y="3692"/>
                    <a:pt x="232" y="3757"/>
                    <a:pt x="279" y="3757"/>
                  </a:cubicBezTo>
                  <a:cubicBezTo>
                    <a:pt x="1078" y="3757"/>
                    <a:pt x="1867" y="3739"/>
                    <a:pt x="2666" y="3739"/>
                  </a:cubicBezTo>
                  <a:cubicBezTo>
                    <a:pt x="8362" y="3720"/>
                    <a:pt x="14048" y="3683"/>
                    <a:pt x="19743" y="3665"/>
                  </a:cubicBezTo>
                  <a:cubicBezTo>
                    <a:pt x="19817" y="3665"/>
                    <a:pt x="19844" y="3639"/>
                    <a:pt x="19842" y="3605"/>
                  </a:cubicBezTo>
                  <a:lnTo>
                    <a:pt x="19842" y="3605"/>
                  </a:lnTo>
                  <a:cubicBezTo>
                    <a:pt x="19850" y="3591"/>
                    <a:pt x="19855" y="3574"/>
                    <a:pt x="19855" y="3553"/>
                  </a:cubicBezTo>
                  <a:cubicBezTo>
                    <a:pt x="19710" y="2179"/>
                    <a:pt x="18668" y="1146"/>
                    <a:pt x="17618" y="1146"/>
                  </a:cubicBezTo>
                  <a:cubicBezTo>
                    <a:pt x="17518" y="1146"/>
                    <a:pt x="17418" y="1155"/>
                    <a:pt x="17318" y="1175"/>
                  </a:cubicBezTo>
                  <a:cubicBezTo>
                    <a:pt x="16956" y="1230"/>
                    <a:pt x="16659" y="1463"/>
                    <a:pt x="16343" y="1639"/>
                  </a:cubicBezTo>
                  <a:cubicBezTo>
                    <a:pt x="16156" y="1738"/>
                    <a:pt x="15986" y="1781"/>
                    <a:pt x="15826" y="1781"/>
                  </a:cubicBezTo>
                  <a:cubicBezTo>
                    <a:pt x="15460" y="1781"/>
                    <a:pt x="15143" y="1558"/>
                    <a:pt x="14782" y="1268"/>
                  </a:cubicBezTo>
                  <a:cubicBezTo>
                    <a:pt x="14150" y="766"/>
                    <a:pt x="13481" y="403"/>
                    <a:pt x="12756" y="199"/>
                  </a:cubicBezTo>
                  <a:cubicBezTo>
                    <a:pt x="12288" y="68"/>
                    <a:pt x="11805" y="0"/>
                    <a:pt x="1132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50"/>
            <p:cNvSpPr/>
            <p:nvPr/>
          </p:nvSpPr>
          <p:spPr>
            <a:xfrm>
              <a:off x="4490775" y="3654875"/>
              <a:ext cx="14200" cy="7000"/>
            </a:xfrm>
            <a:custGeom>
              <a:rect b="b" l="l" r="r" t="t"/>
              <a:pathLst>
                <a:path extrusionOk="0" h="280" w="568">
                  <a:moveTo>
                    <a:pt x="344" y="0"/>
                  </a:moveTo>
                  <a:cubicBezTo>
                    <a:pt x="205" y="0"/>
                    <a:pt x="1" y="279"/>
                    <a:pt x="224" y="279"/>
                  </a:cubicBezTo>
                  <a:cubicBezTo>
                    <a:pt x="363" y="279"/>
                    <a:pt x="567" y="0"/>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50"/>
            <p:cNvSpPr/>
            <p:nvPr/>
          </p:nvSpPr>
          <p:spPr>
            <a:xfrm>
              <a:off x="4512850" y="3669050"/>
              <a:ext cx="15125" cy="4900"/>
            </a:xfrm>
            <a:custGeom>
              <a:rect b="b" l="l" r="r" t="t"/>
              <a:pathLst>
                <a:path extrusionOk="0" h="196" w="605">
                  <a:moveTo>
                    <a:pt x="372" y="0"/>
                  </a:moveTo>
                  <a:cubicBezTo>
                    <a:pt x="279" y="0"/>
                    <a:pt x="0" y="195"/>
                    <a:pt x="232" y="195"/>
                  </a:cubicBezTo>
                  <a:cubicBezTo>
                    <a:pt x="335" y="195"/>
                    <a:pt x="604"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50"/>
            <p:cNvSpPr/>
            <p:nvPr/>
          </p:nvSpPr>
          <p:spPr>
            <a:xfrm>
              <a:off x="4524450" y="3654175"/>
              <a:ext cx="12100" cy="8150"/>
            </a:xfrm>
            <a:custGeom>
              <a:rect b="b" l="l" r="r" t="t"/>
              <a:pathLst>
                <a:path extrusionOk="0" h="326" w="484">
                  <a:moveTo>
                    <a:pt x="252" y="1"/>
                  </a:moveTo>
                  <a:cubicBezTo>
                    <a:pt x="66" y="1"/>
                    <a:pt x="1" y="326"/>
                    <a:pt x="233" y="326"/>
                  </a:cubicBezTo>
                  <a:cubicBezTo>
                    <a:pt x="428" y="326"/>
                    <a:pt x="484" y="1"/>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50"/>
            <p:cNvSpPr/>
            <p:nvPr/>
          </p:nvSpPr>
          <p:spPr>
            <a:xfrm>
              <a:off x="4486600" y="3667875"/>
              <a:ext cx="14425" cy="7225"/>
            </a:xfrm>
            <a:custGeom>
              <a:rect b="b" l="l" r="r" t="t"/>
              <a:pathLst>
                <a:path extrusionOk="0" h="289" w="577">
                  <a:moveTo>
                    <a:pt x="353" y="1"/>
                  </a:moveTo>
                  <a:cubicBezTo>
                    <a:pt x="205" y="1"/>
                    <a:pt x="0" y="289"/>
                    <a:pt x="223" y="289"/>
                  </a:cubicBezTo>
                  <a:cubicBezTo>
                    <a:pt x="372" y="289"/>
                    <a:pt x="576" y="1"/>
                    <a:pt x="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50"/>
            <p:cNvSpPr/>
            <p:nvPr/>
          </p:nvSpPr>
          <p:spPr>
            <a:xfrm>
              <a:off x="4667300" y="3646750"/>
              <a:ext cx="12575" cy="7450"/>
            </a:xfrm>
            <a:custGeom>
              <a:rect b="b" l="l" r="r" t="t"/>
              <a:pathLst>
                <a:path extrusionOk="0" h="298" w="503">
                  <a:moveTo>
                    <a:pt x="270" y="0"/>
                  </a:moveTo>
                  <a:cubicBezTo>
                    <a:pt x="66" y="0"/>
                    <a:pt x="1" y="298"/>
                    <a:pt x="233" y="298"/>
                  </a:cubicBezTo>
                  <a:cubicBezTo>
                    <a:pt x="419" y="298"/>
                    <a:pt x="502" y="0"/>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50"/>
            <p:cNvSpPr/>
            <p:nvPr/>
          </p:nvSpPr>
          <p:spPr>
            <a:xfrm>
              <a:off x="4672175" y="3628625"/>
              <a:ext cx="14900" cy="6300"/>
            </a:xfrm>
            <a:custGeom>
              <a:rect b="b" l="l" r="r" t="t"/>
              <a:pathLst>
                <a:path extrusionOk="0" h="252" w="596">
                  <a:moveTo>
                    <a:pt x="363" y="1"/>
                  </a:moveTo>
                  <a:cubicBezTo>
                    <a:pt x="233" y="1"/>
                    <a:pt x="1" y="251"/>
                    <a:pt x="233" y="251"/>
                  </a:cubicBezTo>
                  <a:cubicBezTo>
                    <a:pt x="363" y="251"/>
                    <a:pt x="595"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50"/>
            <p:cNvSpPr/>
            <p:nvPr/>
          </p:nvSpPr>
          <p:spPr>
            <a:xfrm>
              <a:off x="4696575" y="3637225"/>
              <a:ext cx="14875" cy="5125"/>
            </a:xfrm>
            <a:custGeom>
              <a:rect b="b" l="l" r="r" t="t"/>
              <a:pathLst>
                <a:path extrusionOk="0" h="205" w="595">
                  <a:moveTo>
                    <a:pt x="372" y="0"/>
                  </a:moveTo>
                  <a:cubicBezTo>
                    <a:pt x="260" y="0"/>
                    <a:pt x="0" y="205"/>
                    <a:pt x="233" y="205"/>
                  </a:cubicBezTo>
                  <a:cubicBezTo>
                    <a:pt x="335" y="205"/>
                    <a:pt x="595" y="0"/>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50"/>
            <p:cNvSpPr/>
            <p:nvPr/>
          </p:nvSpPr>
          <p:spPr>
            <a:xfrm>
              <a:off x="4704925" y="3655100"/>
              <a:ext cx="14675" cy="6525"/>
            </a:xfrm>
            <a:custGeom>
              <a:rect b="b" l="l" r="r" t="t"/>
              <a:pathLst>
                <a:path extrusionOk="0" h="261" w="587">
                  <a:moveTo>
                    <a:pt x="354" y="1"/>
                  </a:moveTo>
                  <a:cubicBezTo>
                    <a:pt x="224" y="1"/>
                    <a:pt x="1" y="261"/>
                    <a:pt x="224" y="261"/>
                  </a:cubicBezTo>
                  <a:cubicBezTo>
                    <a:pt x="354" y="261"/>
                    <a:pt x="586" y="1"/>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50"/>
            <p:cNvSpPr/>
            <p:nvPr/>
          </p:nvSpPr>
          <p:spPr>
            <a:xfrm>
              <a:off x="4727450" y="3644875"/>
              <a:ext cx="14425" cy="5375"/>
            </a:xfrm>
            <a:custGeom>
              <a:rect b="b" l="l" r="r" t="t"/>
              <a:pathLst>
                <a:path extrusionOk="0" h="215" w="577">
                  <a:moveTo>
                    <a:pt x="354" y="1"/>
                  </a:moveTo>
                  <a:cubicBezTo>
                    <a:pt x="252" y="19"/>
                    <a:pt x="1" y="215"/>
                    <a:pt x="215" y="215"/>
                  </a:cubicBezTo>
                  <a:cubicBezTo>
                    <a:pt x="326" y="215"/>
                    <a:pt x="577" y="1"/>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50"/>
            <p:cNvSpPr/>
            <p:nvPr/>
          </p:nvSpPr>
          <p:spPr>
            <a:xfrm>
              <a:off x="4640825" y="3649300"/>
              <a:ext cx="12325" cy="7700"/>
            </a:xfrm>
            <a:custGeom>
              <a:rect b="b" l="l" r="r" t="t"/>
              <a:pathLst>
                <a:path extrusionOk="0" h="308" w="493">
                  <a:moveTo>
                    <a:pt x="261" y="0"/>
                  </a:moveTo>
                  <a:cubicBezTo>
                    <a:pt x="75" y="0"/>
                    <a:pt x="0" y="307"/>
                    <a:pt x="223" y="307"/>
                  </a:cubicBezTo>
                  <a:cubicBezTo>
                    <a:pt x="409" y="307"/>
                    <a:pt x="493"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50"/>
            <p:cNvSpPr/>
            <p:nvPr/>
          </p:nvSpPr>
          <p:spPr>
            <a:xfrm>
              <a:off x="4753700" y="3647900"/>
              <a:ext cx="14900" cy="4900"/>
            </a:xfrm>
            <a:custGeom>
              <a:rect b="b" l="l" r="r" t="t"/>
              <a:pathLst>
                <a:path extrusionOk="0" h="196" w="596">
                  <a:moveTo>
                    <a:pt x="363" y="1"/>
                  </a:moveTo>
                  <a:cubicBezTo>
                    <a:pt x="270" y="1"/>
                    <a:pt x="1" y="196"/>
                    <a:pt x="224" y="196"/>
                  </a:cubicBezTo>
                  <a:cubicBezTo>
                    <a:pt x="326" y="196"/>
                    <a:pt x="595" y="1"/>
                    <a:pt x="3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50"/>
            <p:cNvSpPr/>
            <p:nvPr/>
          </p:nvSpPr>
          <p:spPr>
            <a:xfrm>
              <a:off x="4845450" y="3663925"/>
              <a:ext cx="15125" cy="4900"/>
            </a:xfrm>
            <a:custGeom>
              <a:rect b="b" l="l" r="r" t="t"/>
              <a:pathLst>
                <a:path extrusionOk="0" h="196" w="605">
                  <a:moveTo>
                    <a:pt x="372" y="1"/>
                  </a:moveTo>
                  <a:cubicBezTo>
                    <a:pt x="270" y="1"/>
                    <a:pt x="1" y="196"/>
                    <a:pt x="233" y="196"/>
                  </a:cubicBezTo>
                  <a:cubicBezTo>
                    <a:pt x="344" y="196"/>
                    <a:pt x="605" y="1"/>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50"/>
            <p:cNvSpPr/>
            <p:nvPr/>
          </p:nvSpPr>
          <p:spPr>
            <a:xfrm>
              <a:off x="4866125" y="3651850"/>
              <a:ext cx="14650" cy="7700"/>
            </a:xfrm>
            <a:custGeom>
              <a:rect b="b" l="l" r="r" t="t"/>
              <a:pathLst>
                <a:path extrusionOk="0" h="308" w="586">
                  <a:moveTo>
                    <a:pt x="354" y="1"/>
                  </a:moveTo>
                  <a:cubicBezTo>
                    <a:pt x="196" y="1"/>
                    <a:pt x="1" y="307"/>
                    <a:pt x="233" y="307"/>
                  </a:cubicBezTo>
                  <a:cubicBezTo>
                    <a:pt x="382" y="307"/>
                    <a:pt x="586" y="1"/>
                    <a:pt x="35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50"/>
            <p:cNvSpPr/>
            <p:nvPr/>
          </p:nvSpPr>
          <p:spPr>
            <a:xfrm>
              <a:off x="4455000" y="3711075"/>
              <a:ext cx="25825" cy="151700"/>
            </a:xfrm>
            <a:custGeom>
              <a:rect b="b" l="l" r="r" t="t"/>
              <a:pathLst>
                <a:path extrusionOk="0" h="6068" w="1033">
                  <a:moveTo>
                    <a:pt x="1" y="1"/>
                  </a:moveTo>
                  <a:cubicBezTo>
                    <a:pt x="29" y="512"/>
                    <a:pt x="75" y="1023"/>
                    <a:pt x="131" y="1562"/>
                  </a:cubicBezTo>
                  <a:cubicBezTo>
                    <a:pt x="187" y="2073"/>
                    <a:pt x="261" y="2574"/>
                    <a:pt x="335" y="3085"/>
                  </a:cubicBezTo>
                  <a:cubicBezTo>
                    <a:pt x="428" y="3596"/>
                    <a:pt x="521" y="4089"/>
                    <a:pt x="633" y="4590"/>
                  </a:cubicBezTo>
                  <a:cubicBezTo>
                    <a:pt x="679" y="4832"/>
                    <a:pt x="744" y="5092"/>
                    <a:pt x="800" y="5334"/>
                  </a:cubicBezTo>
                  <a:cubicBezTo>
                    <a:pt x="874" y="5575"/>
                    <a:pt x="930" y="5835"/>
                    <a:pt x="1032" y="6068"/>
                  </a:cubicBezTo>
                  <a:cubicBezTo>
                    <a:pt x="986" y="5808"/>
                    <a:pt x="967" y="5557"/>
                    <a:pt x="939" y="5297"/>
                  </a:cubicBezTo>
                  <a:cubicBezTo>
                    <a:pt x="911" y="5046"/>
                    <a:pt x="883" y="4786"/>
                    <a:pt x="846" y="4535"/>
                  </a:cubicBezTo>
                  <a:cubicBezTo>
                    <a:pt x="781" y="4024"/>
                    <a:pt x="707" y="3513"/>
                    <a:pt x="633" y="3011"/>
                  </a:cubicBezTo>
                  <a:cubicBezTo>
                    <a:pt x="540" y="2500"/>
                    <a:pt x="456" y="1998"/>
                    <a:pt x="354" y="1506"/>
                  </a:cubicBezTo>
                  <a:cubicBezTo>
                    <a:pt x="261" y="1004"/>
                    <a:pt x="140" y="50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50"/>
            <p:cNvSpPr/>
            <p:nvPr/>
          </p:nvSpPr>
          <p:spPr>
            <a:xfrm>
              <a:off x="4465700" y="3693650"/>
              <a:ext cx="10225" cy="76675"/>
            </a:xfrm>
            <a:custGeom>
              <a:rect b="b" l="l" r="r" t="t"/>
              <a:pathLst>
                <a:path extrusionOk="0" h="3067" w="409">
                  <a:moveTo>
                    <a:pt x="65" y="1"/>
                  </a:moveTo>
                  <a:cubicBezTo>
                    <a:pt x="28" y="261"/>
                    <a:pt x="19" y="531"/>
                    <a:pt x="0" y="772"/>
                  </a:cubicBezTo>
                  <a:cubicBezTo>
                    <a:pt x="0" y="1042"/>
                    <a:pt x="19" y="1292"/>
                    <a:pt x="37" y="1553"/>
                  </a:cubicBezTo>
                  <a:cubicBezTo>
                    <a:pt x="65" y="1803"/>
                    <a:pt x="112" y="2064"/>
                    <a:pt x="158" y="2314"/>
                  </a:cubicBezTo>
                  <a:cubicBezTo>
                    <a:pt x="214" y="2575"/>
                    <a:pt x="260" y="2825"/>
                    <a:pt x="390" y="3067"/>
                  </a:cubicBezTo>
                  <a:cubicBezTo>
                    <a:pt x="400" y="2807"/>
                    <a:pt x="409" y="2547"/>
                    <a:pt x="400" y="2296"/>
                  </a:cubicBezTo>
                  <a:cubicBezTo>
                    <a:pt x="390" y="2036"/>
                    <a:pt x="372" y="1785"/>
                    <a:pt x="353" y="1525"/>
                  </a:cubicBezTo>
                  <a:cubicBezTo>
                    <a:pt x="325" y="1274"/>
                    <a:pt x="297" y="1014"/>
                    <a:pt x="242" y="763"/>
                  </a:cubicBezTo>
                  <a:cubicBezTo>
                    <a:pt x="205" y="512"/>
                    <a:pt x="139" y="26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50"/>
            <p:cNvSpPr/>
            <p:nvPr/>
          </p:nvSpPr>
          <p:spPr>
            <a:xfrm>
              <a:off x="4444775" y="3724775"/>
              <a:ext cx="12350" cy="55550"/>
            </a:xfrm>
            <a:custGeom>
              <a:rect b="b" l="l" r="r" t="t"/>
              <a:pathLst>
                <a:path extrusionOk="0" h="2222" w="494">
                  <a:moveTo>
                    <a:pt x="38" y="1"/>
                  </a:moveTo>
                  <a:cubicBezTo>
                    <a:pt x="1" y="196"/>
                    <a:pt x="20" y="382"/>
                    <a:pt x="29" y="586"/>
                  </a:cubicBezTo>
                  <a:cubicBezTo>
                    <a:pt x="47" y="763"/>
                    <a:pt x="75" y="949"/>
                    <a:pt x="112" y="1144"/>
                  </a:cubicBezTo>
                  <a:cubicBezTo>
                    <a:pt x="140" y="1330"/>
                    <a:pt x="187" y="1497"/>
                    <a:pt x="252" y="1683"/>
                  </a:cubicBezTo>
                  <a:cubicBezTo>
                    <a:pt x="308" y="1868"/>
                    <a:pt x="373" y="2045"/>
                    <a:pt x="465" y="2221"/>
                  </a:cubicBezTo>
                  <a:cubicBezTo>
                    <a:pt x="493" y="2026"/>
                    <a:pt x="493" y="1822"/>
                    <a:pt x="484" y="1636"/>
                  </a:cubicBezTo>
                  <a:cubicBezTo>
                    <a:pt x="456" y="1450"/>
                    <a:pt x="438" y="1265"/>
                    <a:pt x="400" y="1079"/>
                  </a:cubicBezTo>
                  <a:cubicBezTo>
                    <a:pt x="363" y="893"/>
                    <a:pt x="317" y="726"/>
                    <a:pt x="261" y="540"/>
                  </a:cubicBezTo>
                  <a:cubicBezTo>
                    <a:pt x="205" y="354"/>
                    <a:pt x="131" y="17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50"/>
            <p:cNvSpPr/>
            <p:nvPr/>
          </p:nvSpPr>
          <p:spPr>
            <a:xfrm>
              <a:off x="4481725" y="3746375"/>
              <a:ext cx="15125" cy="93175"/>
            </a:xfrm>
            <a:custGeom>
              <a:rect b="b" l="l" r="r" t="t"/>
              <a:pathLst>
                <a:path extrusionOk="0" h="3727" w="605">
                  <a:moveTo>
                    <a:pt x="9" y="1"/>
                  </a:moveTo>
                  <a:lnTo>
                    <a:pt x="9" y="1"/>
                  </a:lnTo>
                  <a:cubicBezTo>
                    <a:pt x="0" y="326"/>
                    <a:pt x="9" y="633"/>
                    <a:pt x="28" y="949"/>
                  </a:cubicBezTo>
                  <a:cubicBezTo>
                    <a:pt x="56" y="1265"/>
                    <a:pt x="93" y="1580"/>
                    <a:pt x="140" y="1887"/>
                  </a:cubicBezTo>
                  <a:cubicBezTo>
                    <a:pt x="195" y="2203"/>
                    <a:pt x="260" y="2519"/>
                    <a:pt x="325" y="2816"/>
                  </a:cubicBezTo>
                  <a:cubicBezTo>
                    <a:pt x="400" y="3123"/>
                    <a:pt x="474" y="3420"/>
                    <a:pt x="604" y="3727"/>
                  </a:cubicBezTo>
                  <a:cubicBezTo>
                    <a:pt x="604" y="3086"/>
                    <a:pt x="539" y="2472"/>
                    <a:pt x="446" y="1841"/>
                  </a:cubicBezTo>
                  <a:cubicBezTo>
                    <a:pt x="400" y="1525"/>
                    <a:pt x="335" y="1218"/>
                    <a:pt x="270" y="911"/>
                  </a:cubicBezTo>
                  <a:cubicBezTo>
                    <a:pt x="195" y="605"/>
                    <a:pt x="121" y="298"/>
                    <a:pt x="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50"/>
            <p:cNvSpPr/>
            <p:nvPr/>
          </p:nvSpPr>
          <p:spPr>
            <a:xfrm>
              <a:off x="4507500" y="3819100"/>
              <a:ext cx="10250" cy="44850"/>
            </a:xfrm>
            <a:custGeom>
              <a:rect b="b" l="l" r="r" t="t"/>
              <a:pathLst>
                <a:path extrusionOk="0" h="1794" w="410">
                  <a:moveTo>
                    <a:pt x="66" y="0"/>
                  </a:moveTo>
                  <a:cubicBezTo>
                    <a:pt x="28" y="167"/>
                    <a:pt x="19" y="316"/>
                    <a:pt x="0" y="483"/>
                  </a:cubicBezTo>
                  <a:cubicBezTo>
                    <a:pt x="0" y="632"/>
                    <a:pt x="19" y="780"/>
                    <a:pt x="38" y="929"/>
                  </a:cubicBezTo>
                  <a:cubicBezTo>
                    <a:pt x="75" y="1087"/>
                    <a:pt x="112" y="1226"/>
                    <a:pt x="158" y="1375"/>
                  </a:cubicBezTo>
                  <a:cubicBezTo>
                    <a:pt x="214" y="1514"/>
                    <a:pt x="270" y="1672"/>
                    <a:pt x="391" y="1793"/>
                  </a:cubicBezTo>
                  <a:cubicBezTo>
                    <a:pt x="400" y="1626"/>
                    <a:pt x="409" y="1477"/>
                    <a:pt x="400" y="1329"/>
                  </a:cubicBezTo>
                  <a:cubicBezTo>
                    <a:pt x="391" y="1180"/>
                    <a:pt x="372" y="1022"/>
                    <a:pt x="354" y="873"/>
                  </a:cubicBezTo>
                  <a:cubicBezTo>
                    <a:pt x="326" y="725"/>
                    <a:pt x="298" y="585"/>
                    <a:pt x="251" y="437"/>
                  </a:cubicBezTo>
                  <a:cubicBezTo>
                    <a:pt x="205" y="297"/>
                    <a:pt x="140" y="13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50"/>
            <p:cNvSpPr/>
            <p:nvPr/>
          </p:nvSpPr>
          <p:spPr>
            <a:xfrm>
              <a:off x="4496575" y="3712700"/>
              <a:ext cx="9100" cy="62050"/>
            </a:xfrm>
            <a:custGeom>
              <a:rect b="b" l="l" r="r" t="t"/>
              <a:pathLst>
                <a:path extrusionOk="0" h="2482" w="364">
                  <a:moveTo>
                    <a:pt x="66" y="1"/>
                  </a:moveTo>
                  <a:cubicBezTo>
                    <a:pt x="19" y="205"/>
                    <a:pt x="1" y="419"/>
                    <a:pt x="10" y="623"/>
                  </a:cubicBezTo>
                  <a:cubicBezTo>
                    <a:pt x="10" y="828"/>
                    <a:pt x="10" y="1041"/>
                    <a:pt x="38" y="1246"/>
                  </a:cubicBezTo>
                  <a:cubicBezTo>
                    <a:pt x="47" y="1459"/>
                    <a:pt x="84" y="1664"/>
                    <a:pt x="131" y="1878"/>
                  </a:cubicBezTo>
                  <a:cubicBezTo>
                    <a:pt x="177" y="2091"/>
                    <a:pt x="224" y="2296"/>
                    <a:pt x="345" y="2481"/>
                  </a:cubicBezTo>
                  <a:cubicBezTo>
                    <a:pt x="345" y="2277"/>
                    <a:pt x="363" y="2063"/>
                    <a:pt x="363" y="1859"/>
                  </a:cubicBezTo>
                  <a:cubicBezTo>
                    <a:pt x="345" y="1645"/>
                    <a:pt x="345" y="1432"/>
                    <a:pt x="326" y="1227"/>
                  </a:cubicBezTo>
                  <a:cubicBezTo>
                    <a:pt x="298" y="1023"/>
                    <a:pt x="270" y="818"/>
                    <a:pt x="233" y="614"/>
                  </a:cubicBezTo>
                  <a:cubicBezTo>
                    <a:pt x="196" y="400"/>
                    <a:pt x="149" y="205"/>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50"/>
            <p:cNvSpPr/>
            <p:nvPr/>
          </p:nvSpPr>
          <p:spPr>
            <a:xfrm>
              <a:off x="4511925" y="3696450"/>
              <a:ext cx="17425" cy="115700"/>
            </a:xfrm>
            <a:custGeom>
              <a:rect b="b" l="l" r="r" t="t"/>
              <a:pathLst>
                <a:path extrusionOk="0" h="4628" w="697">
                  <a:moveTo>
                    <a:pt x="46" y="0"/>
                  </a:moveTo>
                  <a:cubicBezTo>
                    <a:pt x="9" y="391"/>
                    <a:pt x="0" y="790"/>
                    <a:pt x="9" y="1171"/>
                  </a:cubicBezTo>
                  <a:cubicBezTo>
                    <a:pt x="28" y="1561"/>
                    <a:pt x="46" y="1952"/>
                    <a:pt x="93" y="2342"/>
                  </a:cubicBezTo>
                  <a:cubicBezTo>
                    <a:pt x="149" y="2741"/>
                    <a:pt x="195" y="3131"/>
                    <a:pt x="288" y="3512"/>
                  </a:cubicBezTo>
                  <a:cubicBezTo>
                    <a:pt x="334" y="3698"/>
                    <a:pt x="400" y="3903"/>
                    <a:pt x="455" y="4088"/>
                  </a:cubicBezTo>
                  <a:cubicBezTo>
                    <a:pt x="511" y="4274"/>
                    <a:pt x="595" y="4469"/>
                    <a:pt x="697" y="4627"/>
                  </a:cubicBezTo>
                  <a:cubicBezTo>
                    <a:pt x="604" y="4246"/>
                    <a:pt x="567" y="3865"/>
                    <a:pt x="520" y="3485"/>
                  </a:cubicBezTo>
                  <a:lnTo>
                    <a:pt x="400" y="2323"/>
                  </a:lnTo>
                  <a:cubicBezTo>
                    <a:pt x="353" y="1933"/>
                    <a:pt x="307" y="1543"/>
                    <a:pt x="242" y="1162"/>
                  </a:cubicBezTo>
                  <a:cubicBezTo>
                    <a:pt x="195" y="772"/>
                    <a:pt x="130" y="381"/>
                    <a:pt x="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50"/>
            <p:cNvSpPr/>
            <p:nvPr/>
          </p:nvSpPr>
          <p:spPr>
            <a:xfrm>
              <a:off x="4796900" y="3736625"/>
              <a:ext cx="10025" cy="77150"/>
            </a:xfrm>
            <a:custGeom>
              <a:rect b="b" l="l" r="r" t="t"/>
              <a:pathLst>
                <a:path extrusionOk="0" h="3086" w="401">
                  <a:moveTo>
                    <a:pt x="38" y="1"/>
                  </a:moveTo>
                  <a:cubicBezTo>
                    <a:pt x="19" y="270"/>
                    <a:pt x="10" y="530"/>
                    <a:pt x="1" y="781"/>
                  </a:cubicBezTo>
                  <a:cubicBezTo>
                    <a:pt x="1" y="1041"/>
                    <a:pt x="29" y="1292"/>
                    <a:pt x="47" y="1552"/>
                  </a:cubicBezTo>
                  <a:cubicBezTo>
                    <a:pt x="75" y="1803"/>
                    <a:pt x="122" y="2063"/>
                    <a:pt x="159" y="2314"/>
                  </a:cubicBezTo>
                  <a:lnTo>
                    <a:pt x="298" y="3085"/>
                  </a:lnTo>
                  <a:cubicBezTo>
                    <a:pt x="382" y="2825"/>
                    <a:pt x="400" y="2556"/>
                    <a:pt x="400" y="2305"/>
                  </a:cubicBezTo>
                  <a:cubicBezTo>
                    <a:pt x="400" y="2035"/>
                    <a:pt x="391" y="1785"/>
                    <a:pt x="363" y="1524"/>
                  </a:cubicBezTo>
                  <a:cubicBezTo>
                    <a:pt x="345" y="1274"/>
                    <a:pt x="308" y="1013"/>
                    <a:pt x="252" y="763"/>
                  </a:cubicBezTo>
                  <a:cubicBezTo>
                    <a:pt x="205" y="502"/>
                    <a:pt x="131" y="252"/>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50"/>
            <p:cNvSpPr/>
            <p:nvPr/>
          </p:nvSpPr>
          <p:spPr>
            <a:xfrm>
              <a:off x="4813400" y="3771925"/>
              <a:ext cx="8150" cy="64600"/>
            </a:xfrm>
            <a:custGeom>
              <a:rect b="b" l="l" r="r" t="t"/>
              <a:pathLst>
                <a:path extrusionOk="0" h="2584" w="326">
                  <a:moveTo>
                    <a:pt x="75" y="1"/>
                  </a:moveTo>
                  <a:cubicBezTo>
                    <a:pt x="28" y="215"/>
                    <a:pt x="19" y="438"/>
                    <a:pt x="10" y="651"/>
                  </a:cubicBezTo>
                  <a:cubicBezTo>
                    <a:pt x="1" y="865"/>
                    <a:pt x="1" y="1088"/>
                    <a:pt x="10" y="1302"/>
                  </a:cubicBezTo>
                  <a:cubicBezTo>
                    <a:pt x="19" y="1506"/>
                    <a:pt x="28" y="1729"/>
                    <a:pt x="56" y="1933"/>
                  </a:cubicBezTo>
                  <a:cubicBezTo>
                    <a:pt x="75" y="2156"/>
                    <a:pt x="103" y="2370"/>
                    <a:pt x="140" y="2584"/>
                  </a:cubicBezTo>
                  <a:cubicBezTo>
                    <a:pt x="233" y="2379"/>
                    <a:pt x="261" y="2156"/>
                    <a:pt x="289" y="1933"/>
                  </a:cubicBezTo>
                  <a:cubicBezTo>
                    <a:pt x="307" y="1729"/>
                    <a:pt x="326" y="1506"/>
                    <a:pt x="307" y="1283"/>
                  </a:cubicBezTo>
                  <a:cubicBezTo>
                    <a:pt x="298" y="1069"/>
                    <a:pt x="279" y="856"/>
                    <a:pt x="242" y="633"/>
                  </a:cubicBezTo>
                  <a:cubicBezTo>
                    <a:pt x="205" y="428"/>
                    <a:pt x="159" y="205"/>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50"/>
            <p:cNvSpPr/>
            <p:nvPr/>
          </p:nvSpPr>
          <p:spPr>
            <a:xfrm>
              <a:off x="4792025" y="3793550"/>
              <a:ext cx="7700" cy="40650"/>
            </a:xfrm>
            <a:custGeom>
              <a:rect b="b" l="l" r="r" t="t"/>
              <a:pathLst>
                <a:path extrusionOk="0" h="1626" w="308">
                  <a:moveTo>
                    <a:pt x="131" y="0"/>
                  </a:moveTo>
                  <a:cubicBezTo>
                    <a:pt x="94" y="139"/>
                    <a:pt x="47" y="269"/>
                    <a:pt x="38" y="409"/>
                  </a:cubicBezTo>
                  <a:cubicBezTo>
                    <a:pt x="19" y="548"/>
                    <a:pt x="1" y="678"/>
                    <a:pt x="1" y="818"/>
                  </a:cubicBezTo>
                  <a:cubicBezTo>
                    <a:pt x="1" y="957"/>
                    <a:pt x="19" y="1087"/>
                    <a:pt x="38" y="1226"/>
                  </a:cubicBezTo>
                  <a:cubicBezTo>
                    <a:pt x="66" y="1366"/>
                    <a:pt x="94" y="1505"/>
                    <a:pt x="177" y="1626"/>
                  </a:cubicBezTo>
                  <a:cubicBezTo>
                    <a:pt x="224" y="1487"/>
                    <a:pt x="252" y="1366"/>
                    <a:pt x="270" y="1226"/>
                  </a:cubicBezTo>
                  <a:cubicBezTo>
                    <a:pt x="298" y="1087"/>
                    <a:pt x="307" y="957"/>
                    <a:pt x="307" y="818"/>
                  </a:cubicBezTo>
                  <a:cubicBezTo>
                    <a:pt x="307" y="678"/>
                    <a:pt x="298" y="548"/>
                    <a:pt x="270" y="409"/>
                  </a:cubicBezTo>
                  <a:cubicBezTo>
                    <a:pt x="252" y="269"/>
                    <a:pt x="224" y="130"/>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50"/>
            <p:cNvSpPr/>
            <p:nvPr/>
          </p:nvSpPr>
          <p:spPr>
            <a:xfrm>
              <a:off x="4479400" y="3902700"/>
              <a:ext cx="98725" cy="13275"/>
            </a:xfrm>
            <a:custGeom>
              <a:rect b="b" l="l" r="r" t="t"/>
              <a:pathLst>
                <a:path extrusionOk="0" h="531" w="3949">
                  <a:moveTo>
                    <a:pt x="0" y="1"/>
                  </a:moveTo>
                  <a:cubicBezTo>
                    <a:pt x="316" y="131"/>
                    <a:pt x="641" y="214"/>
                    <a:pt x="967" y="279"/>
                  </a:cubicBezTo>
                  <a:cubicBezTo>
                    <a:pt x="1292" y="354"/>
                    <a:pt x="1626" y="410"/>
                    <a:pt x="1951" y="456"/>
                  </a:cubicBezTo>
                  <a:cubicBezTo>
                    <a:pt x="2277" y="502"/>
                    <a:pt x="2611" y="530"/>
                    <a:pt x="2955" y="530"/>
                  </a:cubicBezTo>
                  <a:cubicBezTo>
                    <a:pt x="3289" y="512"/>
                    <a:pt x="3633" y="502"/>
                    <a:pt x="3949" y="372"/>
                  </a:cubicBezTo>
                  <a:lnTo>
                    <a:pt x="3949" y="372"/>
                  </a:lnTo>
                  <a:cubicBezTo>
                    <a:pt x="3908" y="375"/>
                    <a:pt x="3868" y="376"/>
                    <a:pt x="3827" y="376"/>
                  </a:cubicBezTo>
                  <a:cubicBezTo>
                    <a:pt x="3535" y="376"/>
                    <a:pt x="3250" y="323"/>
                    <a:pt x="2964" y="298"/>
                  </a:cubicBezTo>
                  <a:lnTo>
                    <a:pt x="1989" y="168"/>
                  </a:lnTo>
                  <a:cubicBezTo>
                    <a:pt x="1663" y="131"/>
                    <a:pt x="1320" y="84"/>
                    <a:pt x="1004" y="66"/>
                  </a:cubicBezTo>
                  <a:cubicBezTo>
                    <a:pt x="679" y="29"/>
                    <a:pt x="33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50"/>
            <p:cNvSpPr/>
            <p:nvPr/>
          </p:nvSpPr>
          <p:spPr>
            <a:xfrm>
              <a:off x="4542800" y="3918025"/>
              <a:ext cx="53675" cy="7700"/>
            </a:xfrm>
            <a:custGeom>
              <a:rect b="b" l="l" r="r" t="t"/>
              <a:pathLst>
                <a:path extrusionOk="0" h="308" w="2147">
                  <a:moveTo>
                    <a:pt x="1078" y="1"/>
                  </a:moveTo>
                  <a:cubicBezTo>
                    <a:pt x="902" y="1"/>
                    <a:pt x="725" y="1"/>
                    <a:pt x="540" y="19"/>
                  </a:cubicBezTo>
                  <a:cubicBezTo>
                    <a:pt x="372" y="29"/>
                    <a:pt x="177" y="57"/>
                    <a:pt x="1" y="103"/>
                  </a:cubicBezTo>
                  <a:cubicBezTo>
                    <a:pt x="168" y="168"/>
                    <a:pt x="354" y="215"/>
                    <a:pt x="521" y="252"/>
                  </a:cubicBezTo>
                  <a:cubicBezTo>
                    <a:pt x="707" y="280"/>
                    <a:pt x="874" y="308"/>
                    <a:pt x="1060" y="308"/>
                  </a:cubicBezTo>
                  <a:cubicBezTo>
                    <a:pt x="1236" y="308"/>
                    <a:pt x="1422" y="298"/>
                    <a:pt x="1608" y="270"/>
                  </a:cubicBezTo>
                  <a:cubicBezTo>
                    <a:pt x="1794" y="233"/>
                    <a:pt x="1980" y="205"/>
                    <a:pt x="2147" y="85"/>
                  </a:cubicBezTo>
                  <a:cubicBezTo>
                    <a:pt x="1961" y="85"/>
                    <a:pt x="1785" y="47"/>
                    <a:pt x="1608" y="38"/>
                  </a:cubicBezTo>
                  <a:cubicBezTo>
                    <a:pt x="1431" y="29"/>
                    <a:pt x="1255" y="1"/>
                    <a:pt x="10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50"/>
            <p:cNvSpPr/>
            <p:nvPr/>
          </p:nvSpPr>
          <p:spPr>
            <a:xfrm>
              <a:off x="4514475" y="3915950"/>
              <a:ext cx="15125" cy="7450"/>
            </a:xfrm>
            <a:custGeom>
              <a:rect b="b" l="l" r="r" t="t"/>
              <a:pathLst>
                <a:path extrusionOk="0" h="298" w="605">
                  <a:moveTo>
                    <a:pt x="316" y="0"/>
                  </a:moveTo>
                  <a:cubicBezTo>
                    <a:pt x="270" y="0"/>
                    <a:pt x="214" y="0"/>
                    <a:pt x="167" y="19"/>
                  </a:cubicBezTo>
                  <a:cubicBezTo>
                    <a:pt x="112" y="37"/>
                    <a:pt x="65" y="65"/>
                    <a:pt x="0" y="121"/>
                  </a:cubicBezTo>
                  <a:cubicBezTo>
                    <a:pt x="47" y="195"/>
                    <a:pt x="93" y="233"/>
                    <a:pt x="140" y="251"/>
                  </a:cubicBezTo>
                  <a:cubicBezTo>
                    <a:pt x="205" y="270"/>
                    <a:pt x="251" y="298"/>
                    <a:pt x="298" y="298"/>
                  </a:cubicBezTo>
                  <a:cubicBezTo>
                    <a:pt x="344" y="298"/>
                    <a:pt x="400" y="298"/>
                    <a:pt x="446" y="270"/>
                  </a:cubicBezTo>
                  <a:cubicBezTo>
                    <a:pt x="502" y="251"/>
                    <a:pt x="548" y="233"/>
                    <a:pt x="604" y="168"/>
                  </a:cubicBezTo>
                  <a:cubicBezTo>
                    <a:pt x="558" y="112"/>
                    <a:pt x="511" y="65"/>
                    <a:pt x="465" y="37"/>
                  </a:cubicBezTo>
                  <a:cubicBezTo>
                    <a:pt x="409" y="19"/>
                    <a:pt x="363"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50"/>
            <p:cNvSpPr/>
            <p:nvPr/>
          </p:nvSpPr>
          <p:spPr>
            <a:xfrm>
              <a:off x="4589950" y="3929175"/>
              <a:ext cx="31150" cy="7475"/>
            </a:xfrm>
            <a:custGeom>
              <a:rect b="b" l="l" r="r" t="t"/>
              <a:pathLst>
                <a:path extrusionOk="0" h="299" w="1246">
                  <a:moveTo>
                    <a:pt x="633" y="1"/>
                  </a:moveTo>
                  <a:cubicBezTo>
                    <a:pt x="530" y="1"/>
                    <a:pt x="419" y="1"/>
                    <a:pt x="317" y="29"/>
                  </a:cubicBezTo>
                  <a:cubicBezTo>
                    <a:pt x="214" y="47"/>
                    <a:pt x="112" y="75"/>
                    <a:pt x="1" y="131"/>
                  </a:cubicBezTo>
                  <a:cubicBezTo>
                    <a:pt x="112" y="196"/>
                    <a:pt x="214" y="242"/>
                    <a:pt x="317" y="252"/>
                  </a:cubicBezTo>
                  <a:cubicBezTo>
                    <a:pt x="419" y="289"/>
                    <a:pt x="530" y="298"/>
                    <a:pt x="633" y="298"/>
                  </a:cubicBezTo>
                  <a:cubicBezTo>
                    <a:pt x="735" y="298"/>
                    <a:pt x="837" y="289"/>
                    <a:pt x="948" y="270"/>
                  </a:cubicBezTo>
                  <a:cubicBezTo>
                    <a:pt x="1051" y="242"/>
                    <a:pt x="1153" y="205"/>
                    <a:pt x="1246" y="131"/>
                  </a:cubicBezTo>
                  <a:cubicBezTo>
                    <a:pt x="1144" y="84"/>
                    <a:pt x="1041" y="57"/>
                    <a:pt x="930" y="38"/>
                  </a:cubicBezTo>
                  <a:cubicBezTo>
                    <a:pt x="837" y="10"/>
                    <a:pt x="735" y="1"/>
                    <a:pt x="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50"/>
            <p:cNvSpPr/>
            <p:nvPr/>
          </p:nvSpPr>
          <p:spPr>
            <a:xfrm>
              <a:off x="4747900" y="3946150"/>
              <a:ext cx="72950" cy="9625"/>
            </a:xfrm>
            <a:custGeom>
              <a:rect b="b" l="l" r="r" t="t"/>
              <a:pathLst>
                <a:path extrusionOk="0" h="385" w="2918">
                  <a:moveTo>
                    <a:pt x="2918" y="0"/>
                  </a:moveTo>
                  <a:lnTo>
                    <a:pt x="2918" y="0"/>
                  </a:lnTo>
                  <a:cubicBezTo>
                    <a:pt x="2797" y="5"/>
                    <a:pt x="2674" y="5"/>
                    <a:pt x="2551" y="5"/>
                  </a:cubicBezTo>
                  <a:cubicBezTo>
                    <a:pt x="2428" y="5"/>
                    <a:pt x="2305" y="5"/>
                    <a:pt x="2184" y="9"/>
                  </a:cubicBezTo>
                  <a:cubicBezTo>
                    <a:pt x="1942" y="19"/>
                    <a:pt x="1701" y="28"/>
                    <a:pt x="1459" y="56"/>
                  </a:cubicBezTo>
                  <a:cubicBezTo>
                    <a:pt x="1208" y="74"/>
                    <a:pt x="967" y="102"/>
                    <a:pt x="725" y="149"/>
                  </a:cubicBezTo>
                  <a:cubicBezTo>
                    <a:pt x="484" y="195"/>
                    <a:pt x="251" y="242"/>
                    <a:pt x="1" y="325"/>
                  </a:cubicBezTo>
                  <a:cubicBezTo>
                    <a:pt x="251" y="372"/>
                    <a:pt x="502" y="381"/>
                    <a:pt x="744" y="381"/>
                  </a:cubicBezTo>
                  <a:cubicBezTo>
                    <a:pt x="807" y="383"/>
                    <a:pt x="869" y="385"/>
                    <a:pt x="930" y="385"/>
                  </a:cubicBezTo>
                  <a:cubicBezTo>
                    <a:pt x="1115" y="385"/>
                    <a:pt x="1297" y="374"/>
                    <a:pt x="1478" y="353"/>
                  </a:cubicBezTo>
                  <a:cubicBezTo>
                    <a:pt x="1719" y="344"/>
                    <a:pt x="1970" y="297"/>
                    <a:pt x="2212" y="251"/>
                  </a:cubicBezTo>
                  <a:cubicBezTo>
                    <a:pt x="2323" y="232"/>
                    <a:pt x="2453" y="195"/>
                    <a:pt x="2574" y="158"/>
                  </a:cubicBezTo>
                  <a:cubicBezTo>
                    <a:pt x="2686" y="112"/>
                    <a:pt x="2816" y="74"/>
                    <a:pt x="29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50"/>
            <p:cNvSpPr/>
            <p:nvPr/>
          </p:nvSpPr>
          <p:spPr>
            <a:xfrm>
              <a:off x="4739775" y="3959875"/>
              <a:ext cx="32550" cy="8100"/>
            </a:xfrm>
            <a:custGeom>
              <a:rect b="b" l="l" r="r" t="t"/>
              <a:pathLst>
                <a:path extrusionOk="0" h="324" w="1302">
                  <a:moveTo>
                    <a:pt x="741" y="1"/>
                  </a:moveTo>
                  <a:cubicBezTo>
                    <a:pt x="707" y="1"/>
                    <a:pt x="673" y="3"/>
                    <a:pt x="641" y="9"/>
                  </a:cubicBezTo>
                  <a:cubicBezTo>
                    <a:pt x="530" y="18"/>
                    <a:pt x="418" y="36"/>
                    <a:pt x="316" y="64"/>
                  </a:cubicBezTo>
                  <a:cubicBezTo>
                    <a:pt x="214" y="101"/>
                    <a:pt x="112" y="129"/>
                    <a:pt x="0" y="204"/>
                  </a:cubicBezTo>
                  <a:cubicBezTo>
                    <a:pt x="121" y="259"/>
                    <a:pt x="223" y="287"/>
                    <a:pt x="344" y="306"/>
                  </a:cubicBezTo>
                  <a:cubicBezTo>
                    <a:pt x="415" y="312"/>
                    <a:pt x="490" y="323"/>
                    <a:pt x="566" y="323"/>
                  </a:cubicBezTo>
                  <a:cubicBezTo>
                    <a:pt x="600" y="323"/>
                    <a:pt x="635" y="321"/>
                    <a:pt x="669" y="315"/>
                  </a:cubicBezTo>
                  <a:cubicBezTo>
                    <a:pt x="772" y="306"/>
                    <a:pt x="883" y="297"/>
                    <a:pt x="994" y="259"/>
                  </a:cubicBezTo>
                  <a:cubicBezTo>
                    <a:pt x="1097" y="222"/>
                    <a:pt x="1208" y="176"/>
                    <a:pt x="1301" y="101"/>
                  </a:cubicBezTo>
                  <a:cubicBezTo>
                    <a:pt x="1190" y="55"/>
                    <a:pt x="1069" y="27"/>
                    <a:pt x="967" y="18"/>
                  </a:cubicBezTo>
                  <a:cubicBezTo>
                    <a:pt x="896" y="11"/>
                    <a:pt x="817" y="1"/>
                    <a:pt x="7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50"/>
            <p:cNvSpPr/>
            <p:nvPr/>
          </p:nvSpPr>
          <p:spPr>
            <a:xfrm>
              <a:off x="4803425" y="3953800"/>
              <a:ext cx="24400" cy="8625"/>
            </a:xfrm>
            <a:custGeom>
              <a:rect b="b" l="l" r="r" t="t"/>
              <a:pathLst>
                <a:path extrusionOk="0" h="345" w="976">
                  <a:moveTo>
                    <a:pt x="706" y="1"/>
                  </a:moveTo>
                  <a:cubicBezTo>
                    <a:pt x="613" y="1"/>
                    <a:pt x="539" y="1"/>
                    <a:pt x="455" y="29"/>
                  </a:cubicBezTo>
                  <a:cubicBezTo>
                    <a:pt x="372" y="38"/>
                    <a:pt x="307" y="75"/>
                    <a:pt x="223" y="112"/>
                  </a:cubicBezTo>
                  <a:cubicBezTo>
                    <a:pt x="139" y="159"/>
                    <a:pt x="74" y="205"/>
                    <a:pt x="0" y="279"/>
                  </a:cubicBezTo>
                  <a:cubicBezTo>
                    <a:pt x="93" y="326"/>
                    <a:pt x="177" y="344"/>
                    <a:pt x="279" y="344"/>
                  </a:cubicBezTo>
                  <a:cubicBezTo>
                    <a:pt x="362" y="344"/>
                    <a:pt x="446" y="344"/>
                    <a:pt x="520" y="317"/>
                  </a:cubicBezTo>
                  <a:cubicBezTo>
                    <a:pt x="604" y="307"/>
                    <a:pt x="678" y="270"/>
                    <a:pt x="753" y="233"/>
                  </a:cubicBezTo>
                  <a:cubicBezTo>
                    <a:pt x="836" y="187"/>
                    <a:pt x="911" y="140"/>
                    <a:pt x="976" y="66"/>
                  </a:cubicBezTo>
                  <a:cubicBezTo>
                    <a:pt x="883" y="29"/>
                    <a:pt x="790" y="1"/>
                    <a:pt x="70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50"/>
            <p:cNvSpPr/>
            <p:nvPr/>
          </p:nvSpPr>
          <p:spPr>
            <a:xfrm>
              <a:off x="4831275" y="3989800"/>
              <a:ext cx="8875" cy="48800"/>
            </a:xfrm>
            <a:custGeom>
              <a:rect b="b" l="l" r="r" t="t"/>
              <a:pathLst>
                <a:path extrusionOk="0" h="1952" w="355">
                  <a:moveTo>
                    <a:pt x="280" y="1"/>
                  </a:moveTo>
                  <a:cubicBezTo>
                    <a:pt x="196" y="159"/>
                    <a:pt x="150" y="317"/>
                    <a:pt x="103" y="484"/>
                  </a:cubicBezTo>
                  <a:cubicBezTo>
                    <a:pt x="75" y="642"/>
                    <a:pt x="47" y="809"/>
                    <a:pt x="29" y="967"/>
                  </a:cubicBezTo>
                  <a:cubicBezTo>
                    <a:pt x="1" y="1134"/>
                    <a:pt x="1" y="1292"/>
                    <a:pt x="1" y="1459"/>
                  </a:cubicBezTo>
                  <a:cubicBezTo>
                    <a:pt x="10" y="1617"/>
                    <a:pt x="20" y="1785"/>
                    <a:pt x="75" y="1952"/>
                  </a:cubicBezTo>
                  <a:cubicBezTo>
                    <a:pt x="150" y="1794"/>
                    <a:pt x="196" y="1645"/>
                    <a:pt x="243" y="1478"/>
                  </a:cubicBezTo>
                  <a:cubicBezTo>
                    <a:pt x="280" y="1320"/>
                    <a:pt x="308" y="1153"/>
                    <a:pt x="326" y="995"/>
                  </a:cubicBezTo>
                  <a:cubicBezTo>
                    <a:pt x="354" y="828"/>
                    <a:pt x="354" y="670"/>
                    <a:pt x="354" y="502"/>
                  </a:cubicBezTo>
                  <a:cubicBezTo>
                    <a:pt x="335" y="345"/>
                    <a:pt x="326" y="177"/>
                    <a:pt x="2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50"/>
            <p:cNvSpPr/>
            <p:nvPr/>
          </p:nvSpPr>
          <p:spPr>
            <a:xfrm>
              <a:off x="4812700" y="3995150"/>
              <a:ext cx="10475" cy="90600"/>
            </a:xfrm>
            <a:custGeom>
              <a:rect b="b" l="l" r="r" t="t"/>
              <a:pathLst>
                <a:path extrusionOk="0" h="3624" w="419">
                  <a:moveTo>
                    <a:pt x="372" y="0"/>
                  </a:moveTo>
                  <a:cubicBezTo>
                    <a:pt x="279" y="298"/>
                    <a:pt x="224" y="595"/>
                    <a:pt x="177" y="902"/>
                  </a:cubicBezTo>
                  <a:cubicBezTo>
                    <a:pt x="131" y="1199"/>
                    <a:pt x="84" y="1496"/>
                    <a:pt x="56" y="1803"/>
                  </a:cubicBezTo>
                  <a:cubicBezTo>
                    <a:pt x="38" y="2100"/>
                    <a:pt x="10" y="2407"/>
                    <a:pt x="10" y="2704"/>
                  </a:cubicBezTo>
                  <a:cubicBezTo>
                    <a:pt x="1" y="3011"/>
                    <a:pt x="10" y="3308"/>
                    <a:pt x="47" y="3624"/>
                  </a:cubicBezTo>
                  <a:cubicBezTo>
                    <a:pt x="140" y="3317"/>
                    <a:pt x="196" y="3029"/>
                    <a:pt x="242" y="2732"/>
                  </a:cubicBezTo>
                  <a:cubicBezTo>
                    <a:pt x="289" y="2425"/>
                    <a:pt x="335" y="2128"/>
                    <a:pt x="363" y="1821"/>
                  </a:cubicBezTo>
                  <a:cubicBezTo>
                    <a:pt x="382" y="1515"/>
                    <a:pt x="409" y="1218"/>
                    <a:pt x="409" y="920"/>
                  </a:cubicBezTo>
                  <a:cubicBezTo>
                    <a:pt x="419" y="614"/>
                    <a:pt x="409" y="298"/>
                    <a:pt x="3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50"/>
            <p:cNvSpPr/>
            <p:nvPr/>
          </p:nvSpPr>
          <p:spPr>
            <a:xfrm>
              <a:off x="4801800" y="3997925"/>
              <a:ext cx="8150" cy="29775"/>
            </a:xfrm>
            <a:custGeom>
              <a:rect b="b" l="l" r="r" t="t"/>
              <a:pathLst>
                <a:path extrusionOk="0" h="1191" w="326">
                  <a:moveTo>
                    <a:pt x="214" y="1"/>
                  </a:moveTo>
                  <a:cubicBezTo>
                    <a:pt x="149" y="94"/>
                    <a:pt x="102" y="187"/>
                    <a:pt x="65" y="298"/>
                  </a:cubicBezTo>
                  <a:cubicBezTo>
                    <a:pt x="28" y="391"/>
                    <a:pt x="19" y="484"/>
                    <a:pt x="9" y="586"/>
                  </a:cubicBezTo>
                  <a:cubicBezTo>
                    <a:pt x="0" y="688"/>
                    <a:pt x="0" y="781"/>
                    <a:pt x="9" y="884"/>
                  </a:cubicBezTo>
                  <a:cubicBezTo>
                    <a:pt x="19" y="976"/>
                    <a:pt x="46" y="1088"/>
                    <a:pt x="102" y="1190"/>
                  </a:cubicBezTo>
                  <a:cubicBezTo>
                    <a:pt x="186" y="1097"/>
                    <a:pt x="214" y="995"/>
                    <a:pt x="251" y="902"/>
                  </a:cubicBezTo>
                  <a:cubicBezTo>
                    <a:pt x="288" y="809"/>
                    <a:pt x="297" y="716"/>
                    <a:pt x="307" y="605"/>
                  </a:cubicBezTo>
                  <a:cubicBezTo>
                    <a:pt x="325" y="503"/>
                    <a:pt x="325" y="410"/>
                    <a:pt x="307" y="308"/>
                  </a:cubicBezTo>
                  <a:cubicBezTo>
                    <a:pt x="297" y="215"/>
                    <a:pt x="279" y="112"/>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50"/>
            <p:cNvSpPr/>
            <p:nvPr/>
          </p:nvSpPr>
          <p:spPr>
            <a:xfrm>
              <a:off x="4804350" y="4038350"/>
              <a:ext cx="8150" cy="25575"/>
            </a:xfrm>
            <a:custGeom>
              <a:rect b="b" l="l" r="r" t="t"/>
              <a:pathLst>
                <a:path extrusionOk="0" h="1023" w="326">
                  <a:moveTo>
                    <a:pt x="223" y="1"/>
                  </a:moveTo>
                  <a:cubicBezTo>
                    <a:pt x="149" y="84"/>
                    <a:pt x="102" y="168"/>
                    <a:pt x="65" y="242"/>
                  </a:cubicBezTo>
                  <a:cubicBezTo>
                    <a:pt x="37" y="326"/>
                    <a:pt x="19" y="419"/>
                    <a:pt x="10" y="502"/>
                  </a:cubicBezTo>
                  <a:cubicBezTo>
                    <a:pt x="0" y="586"/>
                    <a:pt x="0" y="660"/>
                    <a:pt x="10" y="753"/>
                  </a:cubicBezTo>
                  <a:cubicBezTo>
                    <a:pt x="19" y="837"/>
                    <a:pt x="47" y="930"/>
                    <a:pt x="102" y="1023"/>
                  </a:cubicBezTo>
                  <a:cubicBezTo>
                    <a:pt x="186" y="939"/>
                    <a:pt x="223" y="865"/>
                    <a:pt x="251" y="781"/>
                  </a:cubicBezTo>
                  <a:cubicBezTo>
                    <a:pt x="288" y="697"/>
                    <a:pt x="298" y="604"/>
                    <a:pt x="316" y="521"/>
                  </a:cubicBezTo>
                  <a:cubicBezTo>
                    <a:pt x="325" y="447"/>
                    <a:pt x="325" y="363"/>
                    <a:pt x="316" y="270"/>
                  </a:cubicBezTo>
                  <a:cubicBezTo>
                    <a:pt x="298" y="186"/>
                    <a:pt x="279" y="93"/>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50"/>
            <p:cNvSpPr/>
            <p:nvPr/>
          </p:nvSpPr>
          <p:spPr>
            <a:xfrm>
              <a:off x="4789250" y="4008850"/>
              <a:ext cx="8625" cy="52525"/>
            </a:xfrm>
            <a:custGeom>
              <a:rect b="b" l="l" r="r" t="t"/>
              <a:pathLst>
                <a:path extrusionOk="0" h="2101" w="345">
                  <a:moveTo>
                    <a:pt x="288" y="1"/>
                  </a:moveTo>
                  <a:cubicBezTo>
                    <a:pt x="195" y="159"/>
                    <a:pt x="149" y="335"/>
                    <a:pt x="112" y="512"/>
                  </a:cubicBezTo>
                  <a:cubicBezTo>
                    <a:pt x="65" y="679"/>
                    <a:pt x="47" y="855"/>
                    <a:pt x="19" y="1032"/>
                  </a:cubicBezTo>
                  <a:cubicBezTo>
                    <a:pt x="0" y="1208"/>
                    <a:pt x="0" y="1394"/>
                    <a:pt x="0" y="1561"/>
                  </a:cubicBezTo>
                  <a:cubicBezTo>
                    <a:pt x="10" y="1738"/>
                    <a:pt x="19" y="1924"/>
                    <a:pt x="84" y="2100"/>
                  </a:cubicBezTo>
                  <a:cubicBezTo>
                    <a:pt x="223" y="1766"/>
                    <a:pt x="288" y="1413"/>
                    <a:pt x="325" y="1069"/>
                  </a:cubicBezTo>
                  <a:cubicBezTo>
                    <a:pt x="335" y="883"/>
                    <a:pt x="344" y="707"/>
                    <a:pt x="344" y="530"/>
                  </a:cubicBezTo>
                  <a:cubicBezTo>
                    <a:pt x="344" y="354"/>
                    <a:pt x="335" y="186"/>
                    <a:pt x="2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50"/>
            <p:cNvSpPr/>
            <p:nvPr/>
          </p:nvSpPr>
          <p:spPr>
            <a:xfrm>
              <a:off x="4822700" y="4053225"/>
              <a:ext cx="12325" cy="63200"/>
            </a:xfrm>
            <a:custGeom>
              <a:rect b="b" l="l" r="r" t="t"/>
              <a:pathLst>
                <a:path extrusionOk="0" h="2528" w="493">
                  <a:moveTo>
                    <a:pt x="465" y="0"/>
                  </a:moveTo>
                  <a:cubicBezTo>
                    <a:pt x="372" y="205"/>
                    <a:pt x="298" y="409"/>
                    <a:pt x="242" y="613"/>
                  </a:cubicBezTo>
                  <a:cubicBezTo>
                    <a:pt x="186" y="827"/>
                    <a:pt x="140" y="1031"/>
                    <a:pt x="102" y="1245"/>
                  </a:cubicBezTo>
                  <a:cubicBezTo>
                    <a:pt x="28" y="1663"/>
                    <a:pt x="0" y="2091"/>
                    <a:pt x="19" y="2527"/>
                  </a:cubicBezTo>
                  <a:cubicBezTo>
                    <a:pt x="140" y="2332"/>
                    <a:pt x="205" y="2128"/>
                    <a:pt x="260" y="1914"/>
                  </a:cubicBezTo>
                  <a:cubicBezTo>
                    <a:pt x="325" y="1700"/>
                    <a:pt x="372" y="1496"/>
                    <a:pt x="400" y="1282"/>
                  </a:cubicBezTo>
                  <a:cubicBezTo>
                    <a:pt x="437" y="1078"/>
                    <a:pt x="465" y="874"/>
                    <a:pt x="474" y="651"/>
                  </a:cubicBezTo>
                  <a:cubicBezTo>
                    <a:pt x="483" y="437"/>
                    <a:pt x="493" y="223"/>
                    <a:pt x="4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50"/>
            <p:cNvSpPr/>
            <p:nvPr/>
          </p:nvSpPr>
          <p:spPr>
            <a:xfrm>
              <a:off x="4799000" y="4082725"/>
              <a:ext cx="8150" cy="33700"/>
            </a:xfrm>
            <a:custGeom>
              <a:rect b="b" l="l" r="r" t="t"/>
              <a:pathLst>
                <a:path extrusionOk="0" h="1348" w="326">
                  <a:moveTo>
                    <a:pt x="224" y="0"/>
                  </a:moveTo>
                  <a:cubicBezTo>
                    <a:pt x="140" y="121"/>
                    <a:pt x="112" y="223"/>
                    <a:pt x="75" y="325"/>
                  </a:cubicBezTo>
                  <a:cubicBezTo>
                    <a:pt x="38" y="446"/>
                    <a:pt x="28" y="548"/>
                    <a:pt x="19" y="669"/>
                  </a:cubicBezTo>
                  <a:cubicBezTo>
                    <a:pt x="1" y="771"/>
                    <a:pt x="1" y="883"/>
                    <a:pt x="19" y="1004"/>
                  </a:cubicBezTo>
                  <a:cubicBezTo>
                    <a:pt x="28" y="1115"/>
                    <a:pt x="47" y="1236"/>
                    <a:pt x="112" y="1347"/>
                  </a:cubicBezTo>
                  <a:cubicBezTo>
                    <a:pt x="186" y="1245"/>
                    <a:pt x="224" y="1143"/>
                    <a:pt x="261" y="1022"/>
                  </a:cubicBezTo>
                  <a:cubicBezTo>
                    <a:pt x="298" y="911"/>
                    <a:pt x="307" y="808"/>
                    <a:pt x="316" y="688"/>
                  </a:cubicBezTo>
                  <a:cubicBezTo>
                    <a:pt x="326" y="585"/>
                    <a:pt x="326" y="465"/>
                    <a:pt x="316" y="353"/>
                  </a:cubicBezTo>
                  <a:cubicBezTo>
                    <a:pt x="307" y="232"/>
                    <a:pt x="279" y="121"/>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50"/>
            <p:cNvSpPr/>
            <p:nvPr/>
          </p:nvSpPr>
          <p:spPr>
            <a:xfrm>
              <a:off x="4520975" y="4040450"/>
              <a:ext cx="17675" cy="106175"/>
            </a:xfrm>
            <a:custGeom>
              <a:rect b="b" l="l" r="r" t="t"/>
              <a:pathLst>
                <a:path extrusionOk="0" h="4247" w="707">
                  <a:moveTo>
                    <a:pt x="10" y="0"/>
                  </a:moveTo>
                  <a:cubicBezTo>
                    <a:pt x="0" y="372"/>
                    <a:pt x="19" y="734"/>
                    <a:pt x="47" y="1078"/>
                  </a:cubicBezTo>
                  <a:cubicBezTo>
                    <a:pt x="84" y="1440"/>
                    <a:pt x="130" y="1784"/>
                    <a:pt x="186" y="2146"/>
                  </a:cubicBezTo>
                  <a:cubicBezTo>
                    <a:pt x="242" y="2490"/>
                    <a:pt x="316" y="2852"/>
                    <a:pt x="391" y="3206"/>
                  </a:cubicBezTo>
                  <a:cubicBezTo>
                    <a:pt x="474" y="3549"/>
                    <a:pt x="567" y="3912"/>
                    <a:pt x="706" y="4246"/>
                  </a:cubicBezTo>
                  <a:cubicBezTo>
                    <a:pt x="688" y="3884"/>
                    <a:pt x="660" y="3531"/>
                    <a:pt x="623" y="3168"/>
                  </a:cubicBezTo>
                  <a:cubicBezTo>
                    <a:pt x="595" y="2806"/>
                    <a:pt x="549" y="2462"/>
                    <a:pt x="483" y="2100"/>
                  </a:cubicBezTo>
                  <a:cubicBezTo>
                    <a:pt x="428" y="1747"/>
                    <a:pt x="372" y="1394"/>
                    <a:pt x="288" y="1041"/>
                  </a:cubicBezTo>
                  <a:cubicBezTo>
                    <a:pt x="223" y="697"/>
                    <a:pt x="130" y="344"/>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50"/>
            <p:cNvSpPr/>
            <p:nvPr/>
          </p:nvSpPr>
          <p:spPr>
            <a:xfrm>
              <a:off x="4537000" y="4086200"/>
              <a:ext cx="11875" cy="59725"/>
            </a:xfrm>
            <a:custGeom>
              <a:rect b="b" l="l" r="r" t="t"/>
              <a:pathLst>
                <a:path extrusionOk="0" h="2389" w="475">
                  <a:moveTo>
                    <a:pt x="19" y="0"/>
                  </a:moveTo>
                  <a:cubicBezTo>
                    <a:pt x="0" y="214"/>
                    <a:pt x="0" y="419"/>
                    <a:pt x="10" y="623"/>
                  </a:cubicBezTo>
                  <a:cubicBezTo>
                    <a:pt x="19" y="827"/>
                    <a:pt x="47" y="1022"/>
                    <a:pt x="75" y="1227"/>
                  </a:cubicBezTo>
                  <a:cubicBezTo>
                    <a:pt x="112" y="1422"/>
                    <a:pt x="158" y="1617"/>
                    <a:pt x="214" y="1812"/>
                  </a:cubicBezTo>
                  <a:cubicBezTo>
                    <a:pt x="279" y="1998"/>
                    <a:pt x="344" y="2202"/>
                    <a:pt x="437" y="2388"/>
                  </a:cubicBezTo>
                  <a:cubicBezTo>
                    <a:pt x="474" y="2175"/>
                    <a:pt x="465" y="1970"/>
                    <a:pt x="446" y="1766"/>
                  </a:cubicBezTo>
                  <a:cubicBezTo>
                    <a:pt x="437" y="1561"/>
                    <a:pt x="419" y="1366"/>
                    <a:pt x="381" y="1162"/>
                  </a:cubicBezTo>
                  <a:cubicBezTo>
                    <a:pt x="344" y="967"/>
                    <a:pt x="298" y="772"/>
                    <a:pt x="242" y="577"/>
                  </a:cubicBezTo>
                  <a:cubicBezTo>
                    <a:pt x="186" y="391"/>
                    <a:pt x="112" y="18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50"/>
            <p:cNvSpPr/>
            <p:nvPr/>
          </p:nvSpPr>
          <p:spPr>
            <a:xfrm>
              <a:off x="4544200" y="4075525"/>
              <a:ext cx="8375" cy="26950"/>
            </a:xfrm>
            <a:custGeom>
              <a:rect b="b" l="l" r="r" t="t"/>
              <a:pathLst>
                <a:path extrusionOk="0" h="1078" w="335">
                  <a:moveTo>
                    <a:pt x="56" y="0"/>
                  </a:moveTo>
                  <a:cubicBezTo>
                    <a:pt x="10" y="102"/>
                    <a:pt x="0" y="195"/>
                    <a:pt x="0" y="288"/>
                  </a:cubicBezTo>
                  <a:cubicBezTo>
                    <a:pt x="0" y="381"/>
                    <a:pt x="0" y="474"/>
                    <a:pt x="19" y="567"/>
                  </a:cubicBezTo>
                  <a:cubicBezTo>
                    <a:pt x="38" y="660"/>
                    <a:pt x="65" y="753"/>
                    <a:pt x="103" y="836"/>
                  </a:cubicBezTo>
                  <a:cubicBezTo>
                    <a:pt x="149" y="920"/>
                    <a:pt x="196" y="1013"/>
                    <a:pt x="279" y="1078"/>
                  </a:cubicBezTo>
                  <a:cubicBezTo>
                    <a:pt x="316" y="976"/>
                    <a:pt x="335" y="873"/>
                    <a:pt x="335" y="781"/>
                  </a:cubicBezTo>
                  <a:cubicBezTo>
                    <a:pt x="335" y="688"/>
                    <a:pt x="335" y="595"/>
                    <a:pt x="316" y="502"/>
                  </a:cubicBezTo>
                  <a:cubicBezTo>
                    <a:pt x="298" y="418"/>
                    <a:pt x="270" y="325"/>
                    <a:pt x="233" y="242"/>
                  </a:cubicBezTo>
                  <a:cubicBezTo>
                    <a:pt x="186" y="167"/>
                    <a:pt x="140" y="84"/>
                    <a:pt x="5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50"/>
            <p:cNvSpPr/>
            <p:nvPr/>
          </p:nvSpPr>
          <p:spPr>
            <a:xfrm>
              <a:off x="4504950" y="4024425"/>
              <a:ext cx="8375" cy="36250"/>
            </a:xfrm>
            <a:custGeom>
              <a:rect b="b" l="l" r="r" t="t"/>
              <a:pathLst>
                <a:path extrusionOk="0" h="1450" w="335">
                  <a:moveTo>
                    <a:pt x="121" y="0"/>
                  </a:moveTo>
                  <a:cubicBezTo>
                    <a:pt x="47" y="112"/>
                    <a:pt x="28" y="242"/>
                    <a:pt x="10" y="372"/>
                  </a:cubicBezTo>
                  <a:cubicBezTo>
                    <a:pt x="0" y="502"/>
                    <a:pt x="0" y="632"/>
                    <a:pt x="10" y="753"/>
                  </a:cubicBezTo>
                  <a:cubicBezTo>
                    <a:pt x="19" y="883"/>
                    <a:pt x="56" y="1013"/>
                    <a:pt x="102" y="1124"/>
                  </a:cubicBezTo>
                  <a:cubicBezTo>
                    <a:pt x="158" y="1245"/>
                    <a:pt x="223" y="1366"/>
                    <a:pt x="335" y="1449"/>
                  </a:cubicBezTo>
                  <a:lnTo>
                    <a:pt x="335" y="1078"/>
                  </a:lnTo>
                  <a:cubicBezTo>
                    <a:pt x="335" y="966"/>
                    <a:pt x="325" y="836"/>
                    <a:pt x="316" y="725"/>
                  </a:cubicBezTo>
                  <a:cubicBezTo>
                    <a:pt x="288" y="604"/>
                    <a:pt x="279" y="474"/>
                    <a:pt x="242" y="362"/>
                  </a:cubicBezTo>
                  <a:cubicBezTo>
                    <a:pt x="223" y="242"/>
                    <a:pt x="186" y="13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50"/>
            <p:cNvSpPr/>
            <p:nvPr/>
          </p:nvSpPr>
          <p:spPr>
            <a:xfrm>
              <a:off x="4562550" y="4076900"/>
              <a:ext cx="8375" cy="62275"/>
            </a:xfrm>
            <a:custGeom>
              <a:rect b="b" l="l" r="r" t="t"/>
              <a:pathLst>
                <a:path extrusionOk="0" h="2491" w="335">
                  <a:moveTo>
                    <a:pt x="121" y="1"/>
                  </a:moveTo>
                  <a:cubicBezTo>
                    <a:pt x="75" y="215"/>
                    <a:pt x="56" y="419"/>
                    <a:pt x="19" y="633"/>
                  </a:cubicBezTo>
                  <a:cubicBezTo>
                    <a:pt x="0" y="837"/>
                    <a:pt x="0" y="1051"/>
                    <a:pt x="10" y="1255"/>
                  </a:cubicBezTo>
                  <a:cubicBezTo>
                    <a:pt x="19" y="1459"/>
                    <a:pt x="28" y="1664"/>
                    <a:pt x="65" y="1878"/>
                  </a:cubicBezTo>
                  <a:cubicBezTo>
                    <a:pt x="103" y="2082"/>
                    <a:pt x="149" y="2277"/>
                    <a:pt x="214" y="2491"/>
                  </a:cubicBezTo>
                  <a:cubicBezTo>
                    <a:pt x="279" y="2277"/>
                    <a:pt x="298" y="2073"/>
                    <a:pt x="307" y="1859"/>
                  </a:cubicBezTo>
                  <a:cubicBezTo>
                    <a:pt x="335" y="1655"/>
                    <a:pt x="335" y="1441"/>
                    <a:pt x="326" y="1237"/>
                  </a:cubicBezTo>
                  <a:cubicBezTo>
                    <a:pt x="307" y="1032"/>
                    <a:pt x="298" y="828"/>
                    <a:pt x="261" y="623"/>
                  </a:cubicBezTo>
                  <a:cubicBezTo>
                    <a:pt x="242" y="410"/>
                    <a:pt x="196" y="215"/>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50"/>
            <p:cNvSpPr/>
            <p:nvPr/>
          </p:nvSpPr>
          <p:spPr>
            <a:xfrm>
              <a:off x="4575325" y="4082250"/>
              <a:ext cx="8150" cy="34875"/>
            </a:xfrm>
            <a:custGeom>
              <a:rect b="b" l="l" r="r" t="t"/>
              <a:pathLst>
                <a:path extrusionOk="0" h="1395" w="326">
                  <a:moveTo>
                    <a:pt x="103" y="1"/>
                  </a:moveTo>
                  <a:cubicBezTo>
                    <a:pt x="56" y="121"/>
                    <a:pt x="28" y="242"/>
                    <a:pt x="10" y="354"/>
                  </a:cubicBezTo>
                  <a:cubicBezTo>
                    <a:pt x="0" y="474"/>
                    <a:pt x="0" y="586"/>
                    <a:pt x="10" y="707"/>
                  </a:cubicBezTo>
                  <a:cubicBezTo>
                    <a:pt x="19" y="818"/>
                    <a:pt x="28" y="939"/>
                    <a:pt x="65" y="1050"/>
                  </a:cubicBezTo>
                  <a:cubicBezTo>
                    <a:pt x="103" y="1162"/>
                    <a:pt x="149" y="1273"/>
                    <a:pt x="214" y="1394"/>
                  </a:cubicBezTo>
                  <a:cubicBezTo>
                    <a:pt x="279" y="1273"/>
                    <a:pt x="298" y="1153"/>
                    <a:pt x="307" y="1032"/>
                  </a:cubicBezTo>
                  <a:cubicBezTo>
                    <a:pt x="326" y="920"/>
                    <a:pt x="326" y="800"/>
                    <a:pt x="307" y="688"/>
                  </a:cubicBezTo>
                  <a:cubicBezTo>
                    <a:pt x="298" y="567"/>
                    <a:pt x="288" y="456"/>
                    <a:pt x="251" y="335"/>
                  </a:cubicBezTo>
                  <a:cubicBezTo>
                    <a:pt x="214" y="233"/>
                    <a:pt x="168" y="112"/>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50"/>
            <p:cNvSpPr/>
            <p:nvPr/>
          </p:nvSpPr>
          <p:spPr>
            <a:xfrm>
              <a:off x="4783450" y="3839525"/>
              <a:ext cx="7450" cy="25575"/>
            </a:xfrm>
            <a:custGeom>
              <a:rect b="b" l="l" r="r" t="t"/>
              <a:pathLst>
                <a:path extrusionOk="0" h="1023" w="298">
                  <a:moveTo>
                    <a:pt x="149" y="1"/>
                  </a:moveTo>
                  <a:cubicBezTo>
                    <a:pt x="84" y="84"/>
                    <a:pt x="56" y="159"/>
                    <a:pt x="37" y="251"/>
                  </a:cubicBezTo>
                  <a:cubicBezTo>
                    <a:pt x="9" y="335"/>
                    <a:pt x="0" y="428"/>
                    <a:pt x="0" y="512"/>
                  </a:cubicBezTo>
                  <a:cubicBezTo>
                    <a:pt x="0" y="595"/>
                    <a:pt x="9" y="688"/>
                    <a:pt x="37" y="762"/>
                  </a:cubicBezTo>
                  <a:cubicBezTo>
                    <a:pt x="56" y="846"/>
                    <a:pt x="93" y="939"/>
                    <a:pt x="149" y="1023"/>
                  </a:cubicBezTo>
                  <a:cubicBezTo>
                    <a:pt x="204" y="939"/>
                    <a:pt x="242" y="846"/>
                    <a:pt x="269" y="762"/>
                  </a:cubicBezTo>
                  <a:cubicBezTo>
                    <a:pt x="288" y="688"/>
                    <a:pt x="297" y="595"/>
                    <a:pt x="297" y="512"/>
                  </a:cubicBezTo>
                  <a:cubicBezTo>
                    <a:pt x="297" y="428"/>
                    <a:pt x="288" y="335"/>
                    <a:pt x="269" y="251"/>
                  </a:cubicBezTo>
                  <a:cubicBezTo>
                    <a:pt x="242" y="177"/>
                    <a:pt x="204" y="84"/>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50"/>
            <p:cNvSpPr/>
            <p:nvPr/>
          </p:nvSpPr>
          <p:spPr>
            <a:xfrm>
              <a:off x="4798775" y="3848825"/>
              <a:ext cx="7675" cy="24175"/>
            </a:xfrm>
            <a:custGeom>
              <a:rect b="b" l="l" r="r" t="t"/>
              <a:pathLst>
                <a:path extrusionOk="0" h="967" w="307">
                  <a:moveTo>
                    <a:pt x="130" y="0"/>
                  </a:moveTo>
                  <a:cubicBezTo>
                    <a:pt x="75" y="93"/>
                    <a:pt x="37" y="177"/>
                    <a:pt x="28" y="242"/>
                  </a:cubicBezTo>
                  <a:cubicBezTo>
                    <a:pt x="0" y="325"/>
                    <a:pt x="0" y="409"/>
                    <a:pt x="0" y="483"/>
                  </a:cubicBezTo>
                  <a:cubicBezTo>
                    <a:pt x="0" y="567"/>
                    <a:pt x="28" y="651"/>
                    <a:pt x="47" y="734"/>
                  </a:cubicBezTo>
                  <a:cubicBezTo>
                    <a:pt x="75" y="809"/>
                    <a:pt x="102" y="883"/>
                    <a:pt x="177" y="966"/>
                  </a:cubicBezTo>
                  <a:cubicBezTo>
                    <a:pt x="233" y="883"/>
                    <a:pt x="260" y="799"/>
                    <a:pt x="279" y="716"/>
                  </a:cubicBezTo>
                  <a:cubicBezTo>
                    <a:pt x="307" y="641"/>
                    <a:pt x="307" y="558"/>
                    <a:pt x="307" y="474"/>
                  </a:cubicBezTo>
                  <a:cubicBezTo>
                    <a:pt x="307" y="390"/>
                    <a:pt x="279" y="316"/>
                    <a:pt x="260" y="233"/>
                  </a:cubicBezTo>
                  <a:cubicBezTo>
                    <a:pt x="233" y="149"/>
                    <a:pt x="195" y="84"/>
                    <a:pt x="1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50"/>
            <p:cNvSpPr/>
            <p:nvPr/>
          </p:nvSpPr>
          <p:spPr>
            <a:xfrm>
              <a:off x="4670775" y="4095950"/>
              <a:ext cx="7475" cy="47175"/>
            </a:xfrm>
            <a:custGeom>
              <a:rect b="b" l="l" r="r" t="t"/>
              <a:pathLst>
                <a:path extrusionOk="0" h="1887" w="299">
                  <a:moveTo>
                    <a:pt x="177" y="1"/>
                  </a:moveTo>
                  <a:cubicBezTo>
                    <a:pt x="103" y="149"/>
                    <a:pt x="66" y="307"/>
                    <a:pt x="47" y="465"/>
                  </a:cubicBezTo>
                  <a:cubicBezTo>
                    <a:pt x="20" y="623"/>
                    <a:pt x="1" y="772"/>
                    <a:pt x="1" y="939"/>
                  </a:cubicBezTo>
                  <a:cubicBezTo>
                    <a:pt x="1" y="1097"/>
                    <a:pt x="1" y="1246"/>
                    <a:pt x="20" y="1413"/>
                  </a:cubicBezTo>
                  <a:cubicBezTo>
                    <a:pt x="47" y="1571"/>
                    <a:pt x="66" y="1729"/>
                    <a:pt x="131" y="1887"/>
                  </a:cubicBezTo>
                  <a:cubicBezTo>
                    <a:pt x="187" y="1738"/>
                    <a:pt x="233" y="1571"/>
                    <a:pt x="252" y="1422"/>
                  </a:cubicBezTo>
                  <a:cubicBezTo>
                    <a:pt x="280" y="1264"/>
                    <a:pt x="298" y="1116"/>
                    <a:pt x="298" y="948"/>
                  </a:cubicBezTo>
                  <a:cubicBezTo>
                    <a:pt x="298" y="790"/>
                    <a:pt x="298" y="632"/>
                    <a:pt x="280" y="475"/>
                  </a:cubicBezTo>
                  <a:cubicBezTo>
                    <a:pt x="252" y="307"/>
                    <a:pt x="233" y="159"/>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50"/>
            <p:cNvSpPr/>
            <p:nvPr/>
          </p:nvSpPr>
          <p:spPr>
            <a:xfrm>
              <a:off x="4679375" y="4072950"/>
              <a:ext cx="7700" cy="34875"/>
            </a:xfrm>
            <a:custGeom>
              <a:rect b="b" l="l" r="r" t="t"/>
              <a:pathLst>
                <a:path extrusionOk="0" h="1395" w="308">
                  <a:moveTo>
                    <a:pt x="159" y="1"/>
                  </a:moveTo>
                  <a:cubicBezTo>
                    <a:pt x="84" y="112"/>
                    <a:pt x="66" y="233"/>
                    <a:pt x="38" y="345"/>
                  </a:cubicBezTo>
                  <a:cubicBezTo>
                    <a:pt x="19" y="465"/>
                    <a:pt x="1" y="577"/>
                    <a:pt x="1" y="698"/>
                  </a:cubicBezTo>
                  <a:cubicBezTo>
                    <a:pt x="1" y="809"/>
                    <a:pt x="19" y="930"/>
                    <a:pt x="38" y="1041"/>
                  </a:cubicBezTo>
                  <a:cubicBezTo>
                    <a:pt x="66" y="1162"/>
                    <a:pt x="94" y="1274"/>
                    <a:pt x="159" y="1395"/>
                  </a:cubicBezTo>
                  <a:cubicBezTo>
                    <a:pt x="214" y="1274"/>
                    <a:pt x="252" y="1162"/>
                    <a:pt x="270" y="1041"/>
                  </a:cubicBezTo>
                  <a:cubicBezTo>
                    <a:pt x="298" y="930"/>
                    <a:pt x="307" y="809"/>
                    <a:pt x="307" y="698"/>
                  </a:cubicBezTo>
                  <a:cubicBezTo>
                    <a:pt x="307" y="577"/>
                    <a:pt x="298" y="465"/>
                    <a:pt x="270" y="345"/>
                  </a:cubicBezTo>
                  <a:cubicBezTo>
                    <a:pt x="252" y="233"/>
                    <a:pt x="214" y="112"/>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50"/>
            <p:cNvSpPr/>
            <p:nvPr/>
          </p:nvSpPr>
          <p:spPr>
            <a:xfrm>
              <a:off x="4661275" y="4076900"/>
              <a:ext cx="7450" cy="36275"/>
            </a:xfrm>
            <a:custGeom>
              <a:rect b="b" l="l" r="r" t="t"/>
              <a:pathLst>
                <a:path extrusionOk="0" h="1451" w="298">
                  <a:moveTo>
                    <a:pt x="167" y="1"/>
                  </a:moveTo>
                  <a:cubicBezTo>
                    <a:pt x="112" y="122"/>
                    <a:pt x="65" y="233"/>
                    <a:pt x="47" y="363"/>
                  </a:cubicBezTo>
                  <a:cubicBezTo>
                    <a:pt x="19" y="484"/>
                    <a:pt x="0" y="605"/>
                    <a:pt x="0" y="726"/>
                  </a:cubicBezTo>
                  <a:cubicBezTo>
                    <a:pt x="0" y="837"/>
                    <a:pt x="0" y="958"/>
                    <a:pt x="19" y="1079"/>
                  </a:cubicBezTo>
                  <a:cubicBezTo>
                    <a:pt x="47" y="1209"/>
                    <a:pt x="65" y="1329"/>
                    <a:pt x="121" y="1450"/>
                  </a:cubicBezTo>
                  <a:cubicBezTo>
                    <a:pt x="186" y="1339"/>
                    <a:pt x="232" y="1209"/>
                    <a:pt x="251" y="1097"/>
                  </a:cubicBezTo>
                  <a:cubicBezTo>
                    <a:pt x="279" y="976"/>
                    <a:pt x="297" y="856"/>
                    <a:pt x="297" y="735"/>
                  </a:cubicBezTo>
                  <a:cubicBezTo>
                    <a:pt x="297" y="623"/>
                    <a:pt x="297" y="503"/>
                    <a:pt x="279" y="372"/>
                  </a:cubicBezTo>
                  <a:cubicBezTo>
                    <a:pt x="251" y="252"/>
                    <a:pt x="232" y="13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50"/>
            <p:cNvSpPr/>
            <p:nvPr/>
          </p:nvSpPr>
          <p:spPr>
            <a:xfrm>
              <a:off x="4691000" y="4133575"/>
              <a:ext cx="7675" cy="20475"/>
            </a:xfrm>
            <a:custGeom>
              <a:rect b="b" l="l" r="r" t="t"/>
              <a:pathLst>
                <a:path extrusionOk="0" h="819" w="307">
                  <a:moveTo>
                    <a:pt x="177" y="1"/>
                  </a:moveTo>
                  <a:cubicBezTo>
                    <a:pt x="112" y="75"/>
                    <a:pt x="75" y="131"/>
                    <a:pt x="47" y="196"/>
                  </a:cubicBezTo>
                  <a:cubicBezTo>
                    <a:pt x="28" y="261"/>
                    <a:pt x="0" y="326"/>
                    <a:pt x="0" y="400"/>
                  </a:cubicBezTo>
                  <a:cubicBezTo>
                    <a:pt x="0" y="465"/>
                    <a:pt x="0" y="540"/>
                    <a:pt x="28" y="605"/>
                  </a:cubicBezTo>
                  <a:cubicBezTo>
                    <a:pt x="47" y="679"/>
                    <a:pt x="75" y="744"/>
                    <a:pt x="130" y="818"/>
                  </a:cubicBezTo>
                  <a:cubicBezTo>
                    <a:pt x="186" y="744"/>
                    <a:pt x="233" y="688"/>
                    <a:pt x="260" y="614"/>
                  </a:cubicBezTo>
                  <a:cubicBezTo>
                    <a:pt x="279" y="558"/>
                    <a:pt x="307" y="484"/>
                    <a:pt x="307" y="419"/>
                  </a:cubicBezTo>
                  <a:cubicBezTo>
                    <a:pt x="307" y="354"/>
                    <a:pt x="307" y="280"/>
                    <a:pt x="279" y="214"/>
                  </a:cubicBezTo>
                  <a:cubicBezTo>
                    <a:pt x="260" y="140"/>
                    <a:pt x="233" y="75"/>
                    <a:pt x="17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50"/>
            <p:cNvSpPr/>
            <p:nvPr/>
          </p:nvSpPr>
          <p:spPr>
            <a:xfrm>
              <a:off x="4856825" y="3694825"/>
              <a:ext cx="8850" cy="55525"/>
            </a:xfrm>
            <a:custGeom>
              <a:rect b="b" l="l" r="r" t="t"/>
              <a:pathLst>
                <a:path extrusionOk="0" h="2221" w="354">
                  <a:moveTo>
                    <a:pt x="289" y="0"/>
                  </a:moveTo>
                  <a:cubicBezTo>
                    <a:pt x="196" y="186"/>
                    <a:pt x="150" y="363"/>
                    <a:pt x="122" y="549"/>
                  </a:cubicBezTo>
                  <a:cubicBezTo>
                    <a:pt x="75" y="725"/>
                    <a:pt x="47" y="911"/>
                    <a:pt x="29" y="1097"/>
                  </a:cubicBezTo>
                  <a:cubicBezTo>
                    <a:pt x="1" y="1283"/>
                    <a:pt x="1" y="1468"/>
                    <a:pt x="1" y="1654"/>
                  </a:cubicBezTo>
                  <a:cubicBezTo>
                    <a:pt x="10" y="1840"/>
                    <a:pt x="29" y="2035"/>
                    <a:pt x="85" y="2221"/>
                  </a:cubicBezTo>
                  <a:cubicBezTo>
                    <a:pt x="224" y="1859"/>
                    <a:pt x="289" y="1506"/>
                    <a:pt x="326" y="1134"/>
                  </a:cubicBezTo>
                  <a:cubicBezTo>
                    <a:pt x="335" y="948"/>
                    <a:pt x="354" y="762"/>
                    <a:pt x="354" y="576"/>
                  </a:cubicBezTo>
                  <a:cubicBezTo>
                    <a:pt x="354" y="391"/>
                    <a:pt x="335" y="186"/>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50"/>
            <p:cNvSpPr/>
            <p:nvPr/>
          </p:nvSpPr>
          <p:spPr>
            <a:xfrm>
              <a:off x="4866825" y="3713875"/>
              <a:ext cx="9325" cy="52750"/>
            </a:xfrm>
            <a:custGeom>
              <a:rect b="b" l="l" r="r" t="t"/>
              <a:pathLst>
                <a:path extrusionOk="0" h="2110" w="373">
                  <a:moveTo>
                    <a:pt x="326" y="0"/>
                  </a:moveTo>
                  <a:cubicBezTo>
                    <a:pt x="242" y="168"/>
                    <a:pt x="186" y="344"/>
                    <a:pt x="140" y="511"/>
                  </a:cubicBezTo>
                  <a:cubicBezTo>
                    <a:pt x="93" y="679"/>
                    <a:pt x="56" y="855"/>
                    <a:pt x="28" y="1032"/>
                  </a:cubicBezTo>
                  <a:cubicBezTo>
                    <a:pt x="10" y="1208"/>
                    <a:pt x="0" y="1394"/>
                    <a:pt x="0" y="1561"/>
                  </a:cubicBezTo>
                  <a:cubicBezTo>
                    <a:pt x="0" y="1747"/>
                    <a:pt x="10" y="1923"/>
                    <a:pt x="47" y="2109"/>
                  </a:cubicBezTo>
                  <a:cubicBezTo>
                    <a:pt x="121" y="1951"/>
                    <a:pt x="186" y="1775"/>
                    <a:pt x="233" y="1598"/>
                  </a:cubicBezTo>
                  <a:cubicBezTo>
                    <a:pt x="279" y="1422"/>
                    <a:pt x="307" y="1255"/>
                    <a:pt x="335" y="1078"/>
                  </a:cubicBezTo>
                  <a:cubicBezTo>
                    <a:pt x="354" y="901"/>
                    <a:pt x="372" y="716"/>
                    <a:pt x="372" y="539"/>
                  </a:cubicBezTo>
                  <a:cubicBezTo>
                    <a:pt x="372" y="353"/>
                    <a:pt x="354" y="186"/>
                    <a:pt x="32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50"/>
            <p:cNvSpPr/>
            <p:nvPr/>
          </p:nvSpPr>
          <p:spPr>
            <a:xfrm>
              <a:off x="4846375" y="3696450"/>
              <a:ext cx="8175" cy="29525"/>
            </a:xfrm>
            <a:custGeom>
              <a:rect b="b" l="l" r="r" t="t"/>
              <a:pathLst>
                <a:path extrusionOk="0" h="1181" w="327">
                  <a:moveTo>
                    <a:pt x="224" y="0"/>
                  </a:moveTo>
                  <a:cubicBezTo>
                    <a:pt x="150" y="93"/>
                    <a:pt x="103" y="186"/>
                    <a:pt x="75" y="288"/>
                  </a:cubicBezTo>
                  <a:cubicBezTo>
                    <a:pt x="38" y="381"/>
                    <a:pt x="29" y="474"/>
                    <a:pt x="10" y="576"/>
                  </a:cubicBezTo>
                  <a:cubicBezTo>
                    <a:pt x="1" y="679"/>
                    <a:pt x="1" y="772"/>
                    <a:pt x="10" y="883"/>
                  </a:cubicBezTo>
                  <a:cubicBezTo>
                    <a:pt x="29" y="976"/>
                    <a:pt x="47" y="1078"/>
                    <a:pt x="103" y="1180"/>
                  </a:cubicBezTo>
                  <a:cubicBezTo>
                    <a:pt x="187" y="1087"/>
                    <a:pt x="224" y="985"/>
                    <a:pt x="261" y="892"/>
                  </a:cubicBezTo>
                  <a:cubicBezTo>
                    <a:pt x="289" y="799"/>
                    <a:pt x="307" y="707"/>
                    <a:pt x="317" y="604"/>
                  </a:cubicBezTo>
                  <a:cubicBezTo>
                    <a:pt x="326" y="493"/>
                    <a:pt x="326" y="400"/>
                    <a:pt x="317" y="298"/>
                  </a:cubicBezTo>
                  <a:cubicBezTo>
                    <a:pt x="307" y="205"/>
                    <a:pt x="280" y="103"/>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50"/>
            <p:cNvSpPr/>
            <p:nvPr/>
          </p:nvSpPr>
          <p:spPr>
            <a:xfrm>
              <a:off x="4853125" y="3767750"/>
              <a:ext cx="8150" cy="25575"/>
            </a:xfrm>
            <a:custGeom>
              <a:rect b="b" l="l" r="r" t="t"/>
              <a:pathLst>
                <a:path extrusionOk="0" h="1023" w="326">
                  <a:moveTo>
                    <a:pt x="223" y="1"/>
                  </a:moveTo>
                  <a:cubicBezTo>
                    <a:pt x="149" y="84"/>
                    <a:pt x="103" y="168"/>
                    <a:pt x="65" y="242"/>
                  </a:cubicBezTo>
                  <a:cubicBezTo>
                    <a:pt x="37" y="326"/>
                    <a:pt x="19" y="419"/>
                    <a:pt x="10" y="502"/>
                  </a:cubicBezTo>
                  <a:cubicBezTo>
                    <a:pt x="0" y="586"/>
                    <a:pt x="0" y="660"/>
                    <a:pt x="10" y="753"/>
                  </a:cubicBezTo>
                  <a:cubicBezTo>
                    <a:pt x="19" y="837"/>
                    <a:pt x="47" y="930"/>
                    <a:pt x="103" y="1023"/>
                  </a:cubicBezTo>
                  <a:cubicBezTo>
                    <a:pt x="186" y="939"/>
                    <a:pt x="223" y="865"/>
                    <a:pt x="251" y="781"/>
                  </a:cubicBezTo>
                  <a:cubicBezTo>
                    <a:pt x="288" y="698"/>
                    <a:pt x="298" y="605"/>
                    <a:pt x="316" y="521"/>
                  </a:cubicBezTo>
                  <a:cubicBezTo>
                    <a:pt x="325" y="447"/>
                    <a:pt x="325" y="363"/>
                    <a:pt x="316" y="270"/>
                  </a:cubicBezTo>
                  <a:cubicBezTo>
                    <a:pt x="298" y="187"/>
                    <a:pt x="279" y="94"/>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50"/>
            <p:cNvSpPr/>
            <p:nvPr/>
          </p:nvSpPr>
          <p:spPr>
            <a:xfrm>
              <a:off x="4454175" y="3880175"/>
              <a:ext cx="429200" cy="21825"/>
            </a:xfrm>
            <a:custGeom>
              <a:rect b="b" l="l" r="r" t="t"/>
              <a:pathLst>
                <a:path extrusionOk="0" h="873" w="17168">
                  <a:moveTo>
                    <a:pt x="341" y="0"/>
                  </a:moveTo>
                  <a:cubicBezTo>
                    <a:pt x="255" y="0"/>
                    <a:pt x="0" y="113"/>
                    <a:pt x="89" y="131"/>
                  </a:cubicBezTo>
                  <a:cubicBezTo>
                    <a:pt x="1901" y="465"/>
                    <a:pt x="3750" y="642"/>
                    <a:pt x="5590" y="753"/>
                  </a:cubicBezTo>
                  <a:cubicBezTo>
                    <a:pt x="6788" y="830"/>
                    <a:pt x="7994" y="873"/>
                    <a:pt x="9200" y="873"/>
                  </a:cubicBezTo>
                  <a:cubicBezTo>
                    <a:pt x="11792" y="873"/>
                    <a:pt x="14389" y="674"/>
                    <a:pt x="16925" y="186"/>
                  </a:cubicBezTo>
                  <a:cubicBezTo>
                    <a:pt x="17031" y="162"/>
                    <a:pt x="17167" y="50"/>
                    <a:pt x="17043" y="50"/>
                  </a:cubicBezTo>
                  <a:cubicBezTo>
                    <a:pt x="17027" y="50"/>
                    <a:pt x="17006" y="52"/>
                    <a:pt x="16980" y="56"/>
                  </a:cubicBezTo>
                  <a:cubicBezTo>
                    <a:pt x="14488" y="541"/>
                    <a:pt x="11945" y="735"/>
                    <a:pt x="9403" y="735"/>
                  </a:cubicBezTo>
                  <a:cubicBezTo>
                    <a:pt x="8145" y="735"/>
                    <a:pt x="6888" y="687"/>
                    <a:pt x="5636" y="604"/>
                  </a:cubicBezTo>
                  <a:cubicBezTo>
                    <a:pt x="3871" y="484"/>
                    <a:pt x="2087" y="316"/>
                    <a:pt x="350" y="1"/>
                  </a:cubicBezTo>
                  <a:cubicBezTo>
                    <a:pt x="347" y="0"/>
                    <a:pt x="344" y="0"/>
                    <a:pt x="3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50"/>
            <p:cNvSpPr/>
            <p:nvPr/>
          </p:nvSpPr>
          <p:spPr>
            <a:xfrm>
              <a:off x="4465000" y="3929175"/>
              <a:ext cx="412150" cy="18250"/>
            </a:xfrm>
            <a:custGeom>
              <a:rect b="b" l="l" r="r" t="t"/>
              <a:pathLst>
                <a:path extrusionOk="0" h="730" w="16486">
                  <a:moveTo>
                    <a:pt x="344" y="1"/>
                  </a:moveTo>
                  <a:cubicBezTo>
                    <a:pt x="260" y="1"/>
                    <a:pt x="0" y="122"/>
                    <a:pt x="75" y="131"/>
                  </a:cubicBezTo>
                  <a:cubicBezTo>
                    <a:pt x="1821" y="400"/>
                    <a:pt x="3596" y="540"/>
                    <a:pt x="5352" y="633"/>
                  </a:cubicBezTo>
                  <a:cubicBezTo>
                    <a:pt x="6508" y="695"/>
                    <a:pt x="7668" y="730"/>
                    <a:pt x="8827" y="730"/>
                  </a:cubicBezTo>
                  <a:cubicBezTo>
                    <a:pt x="11309" y="730"/>
                    <a:pt x="13790" y="570"/>
                    <a:pt x="16241" y="177"/>
                  </a:cubicBezTo>
                  <a:cubicBezTo>
                    <a:pt x="16356" y="153"/>
                    <a:pt x="16485" y="41"/>
                    <a:pt x="16366" y="41"/>
                  </a:cubicBezTo>
                  <a:cubicBezTo>
                    <a:pt x="16351" y="41"/>
                    <a:pt x="16331" y="43"/>
                    <a:pt x="16306" y="47"/>
                  </a:cubicBezTo>
                  <a:cubicBezTo>
                    <a:pt x="13908" y="437"/>
                    <a:pt x="11481" y="592"/>
                    <a:pt x="9058" y="592"/>
                  </a:cubicBezTo>
                  <a:cubicBezTo>
                    <a:pt x="7839" y="592"/>
                    <a:pt x="6621" y="552"/>
                    <a:pt x="5408" y="484"/>
                  </a:cubicBezTo>
                  <a:cubicBezTo>
                    <a:pt x="3717" y="400"/>
                    <a:pt x="2016" y="252"/>
                    <a:pt x="34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50"/>
            <p:cNvSpPr/>
            <p:nvPr/>
          </p:nvSpPr>
          <p:spPr>
            <a:xfrm>
              <a:off x="4472500" y="3966800"/>
              <a:ext cx="398600" cy="18300"/>
            </a:xfrm>
            <a:custGeom>
              <a:rect b="b" l="l" r="r" t="t"/>
              <a:pathLst>
                <a:path extrusionOk="0" h="732" w="15944">
                  <a:moveTo>
                    <a:pt x="325" y="1"/>
                  </a:moveTo>
                  <a:cubicBezTo>
                    <a:pt x="249" y="1"/>
                    <a:pt x="0" y="122"/>
                    <a:pt x="81" y="131"/>
                  </a:cubicBezTo>
                  <a:cubicBezTo>
                    <a:pt x="1763" y="400"/>
                    <a:pt x="3482" y="540"/>
                    <a:pt x="5182" y="633"/>
                  </a:cubicBezTo>
                  <a:cubicBezTo>
                    <a:pt x="6313" y="696"/>
                    <a:pt x="7448" y="732"/>
                    <a:pt x="8583" y="732"/>
                  </a:cubicBezTo>
                  <a:cubicBezTo>
                    <a:pt x="10964" y="732"/>
                    <a:pt x="13346" y="574"/>
                    <a:pt x="15699" y="178"/>
                  </a:cubicBezTo>
                  <a:cubicBezTo>
                    <a:pt x="15814" y="161"/>
                    <a:pt x="15943" y="50"/>
                    <a:pt x="15818" y="50"/>
                  </a:cubicBezTo>
                  <a:cubicBezTo>
                    <a:pt x="15802" y="50"/>
                    <a:pt x="15781" y="52"/>
                    <a:pt x="15755" y="57"/>
                  </a:cubicBezTo>
                  <a:cubicBezTo>
                    <a:pt x="13428" y="443"/>
                    <a:pt x="11067" y="595"/>
                    <a:pt x="8710" y="595"/>
                  </a:cubicBezTo>
                  <a:cubicBezTo>
                    <a:pt x="7547" y="595"/>
                    <a:pt x="6385" y="558"/>
                    <a:pt x="5228" y="493"/>
                  </a:cubicBezTo>
                  <a:cubicBezTo>
                    <a:pt x="3584" y="400"/>
                    <a:pt x="1949" y="261"/>
                    <a:pt x="332" y="1"/>
                  </a:cubicBezTo>
                  <a:cubicBezTo>
                    <a:pt x="330" y="1"/>
                    <a:pt x="327" y="1"/>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87" name="Shape 20387"/>
        <p:cNvGrpSpPr/>
        <p:nvPr/>
      </p:nvGrpSpPr>
      <p:grpSpPr>
        <a:xfrm>
          <a:off x="0" y="0"/>
          <a:ext cx="0" cy="0"/>
          <a:chOff x="0" y="0"/>
          <a:chExt cx="0" cy="0"/>
        </a:xfrm>
      </p:grpSpPr>
      <p:sp>
        <p:nvSpPr>
          <p:cNvPr id="20388" name="Google Shape;20388;p51"/>
          <p:cNvSpPr/>
          <p:nvPr/>
        </p:nvSpPr>
        <p:spPr>
          <a:xfrm>
            <a:off x="4907800" y="4106175"/>
            <a:ext cx="2900100" cy="25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51"/>
          <p:cNvSpPr txBox="1"/>
          <p:nvPr>
            <p:ph type="title"/>
          </p:nvPr>
        </p:nvSpPr>
        <p:spPr>
          <a:xfrm>
            <a:off x="720000" y="1942050"/>
            <a:ext cx="30543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App</a:t>
            </a:r>
            <a:endParaRPr/>
          </a:p>
        </p:txBody>
      </p:sp>
      <p:sp>
        <p:nvSpPr>
          <p:cNvPr id="20390" name="Google Shape;20390;p51"/>
          <p:cNvSpPr txBox="1"/>
          <p:nvPr>
            <p:ph idx="1" type="subTitle"/>
          </p:nvPr>
        </p:nvSpPr>
        <p:spPr>
          <a:xfrm>
            <a:off x="720000" y="2601450"/>
            <a:ext cx="3054300" cy="161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Compared to the website, the mobile application is </a:t>
            </a:r>
            <a:r>
              <a:rPr b="1" lang="en">
                <a:latin typeface="Inter"/>
                <a:ea typeface="Inter"/>
                <a:cs typeface="Inter"/>
                <a:sym typeface="Inter"/>
              </a:rPr>
              <a:t>easier to use </a:t>
            </a:r>
            <a:r>
              <a:rPr lang="en"/>
              <a:t>and creates a </a:t>
            </a:r>
            <a:r>
              <a:rPr b="1" lang="en">
                <a:latin typeface="Inter"/>
                <a:ea typeface="Inter"/>
                <a:cs typeface="Inter"/>
                <a:sym typeface="Inter"/>
              </a:rPr>
              <a:t>smoother experience</a:t>
            </a:r>
            <a:r>
              <a:rPr lang="en"/>
              <a:t> for the user.</a:t>
            </a:r>
            <a:endParaRPr/>
          </a:p>
        </p:txBody>
      </p:sp>
      <p:grpSp>
        <p:nvGrpSpPr>
          <p:cNvPr id="20391" name="Google Shape;20391;p51"/>
          <p:cNvGrpSpPr/>
          <p:nvPr/>
        </p:nvGrpSpPr>
        <p:grpSpPr>
          <a:xfrm>
            <a:off x="5226175" y="539500"/>
            <a:ext cx="2263200" cy="3679200"/>
            <a:chOff x="5226175" y="539500"/>
            <a:chExt cx="2263200" cy="3679200"/>
          </a:xfrm>
        </p:grpSpPr>
        <p:grpSp>
          <p:nvGrpSpPr>
            <p:cNvPr id="20392" name="Google Shape;20392;p51"/>
            <p:cNvGrpSpPr/>
            <p:nvPr/>
          </p:nvGrpSpPr>
          <p:grpSpPr>
            <a:xfrm>
              <a:off x="5226175" y="539500"/>
              <a:ext cx="2263200" cy="3679200"/>
              <a:chOff x="5226175" y="539500"/>
              <a:chExt cx="2263200" cy="3679200"/>
            </a:xfrm>
          </p:grpSpPr>
          <p:sp>
            <p:nvSpPr>
              <p:cNvPr id="20393" name="Google Shape;20393;p51"/>
              <p:cNvSpPr/>
              <p:nvPr/>
            </p:nvSpPr>
            <p:spPr>
              <a:xfrm>
                <a:off x="5226175" y="539500"/>
                <a:ext cx="2263200" cy="3679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94" name="Google Shape;20394;p51"/>
              <p:cNvGrpSpPr/>
              <p:nvPr/>
            </p:nvGrpSpPr>
            <p:grpSpPr>
              <a:xfrm>
                <a:off x="7357825" y="660829"/>
                <a:ext cx="44225" cy="241122"/>
                <a:chOff x="6166300" y="3709929"/>
                <a:chExt cx="44225" cy="241122"/>
              </a:xfrm>
            </p:grpSpPr>
            <p:sp>
              <p:nvSpPr>
                <p:cNvPr id="20395" name="Google Shape;20395;p51"/>
                <p:cNvSpPr/>
                <p:nvPr/>
              </p:nvSpPr>
              <p:spPr>
                <a:xfrm flipH="1" rot="-5400000">
                  <a:off x="6068314" y="3807915"/>
                  <a:ext cx="210597" cy="14625"/>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51"/>
                <p:cNvSpPr/>
                <p:nvPr/>
              </p:nvSpPr>
              <p:spPr>
                <a:xfrm flipH="1" rot="-5400000">
                  <a:off x="6097914" y="3838440"/>
                  <a:ext cx="210597" cy="14625"/>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97" name="Google Shape;20397;p51"/>
              <p:cNvSpPr/>
              <p:nvPr/>
            </p:nvSpPr>
            <p:spPr>
              <a:xfrm>
                <a:off x="5454925" y="629050"/>
                <a:ext cx="1805700" cy="1110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98" name="Google Shape;20398;p51"/>
              <p:cNvGrpSpPr/>
              <p:nvPr/>
            </p:nvGrpSpPr>
            <p:grpSpPr>
              <a:xfrm flipH="1">
                <a:off x="5307825" y="3902354"/>
                <a:ext cx="44225" cy="241122"/>
                <a:chOff x="6166300" y="3709929"/>
                <a:chExt cx="44225" cy="241122"/>
              </a:xfrm>
            </p:grpSpPr>
            <p:sp>
              <p:nvSpPr>
                <p:cNvPr id="20399" name="Google Shape;20399;p51"/>
                <p:cNvSpPr/>
                <p:nvPr/>
              </p:nvSpPr>
              <p:spPr>
                <a:xfrm flipH="1" rot="-5400000">
                  <a:off x="6068314" y="3807915"/>
                  <a:ext cx="210597" cy="14625"/>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51"/>
                <p:cNvSpPr/>
                <p:nvPr/>
              </p:nvSpPr>
              <p:spPr>
                <a:xfrm flipH="1" rot="-5400000">
                  <a:off x="6097914" y="3838440"/>
                  <a:ext cx="210597" cy="14625"/>
                </a:xfrm>
                <a:custGeom>
                  <a:rect b="b" l="l" r="r" t="t"/>
                  <a:pathLst>
                    <a:path extrusionOk="0" h="186" w="8688">
                      <a:moveTo>
                        <a:pt x="4349" y="0"/>
                      </a:moveTo>
                      <a:lnTo>
                        <a:pt x="2175" y="19"/>
                      </a:lnTo>
                      <a:cubicBezTo>
                        <a:pt x="1441" y="28"/>
                        <a:pt x="726" y="56"/>
                        <a:pt x="1" y="93"/>
                      </a:cubicBezTo>
                      <a:cubicBezTo>
                        <a:pt x="726" y="121"/>
                        <a:pt x="1441" y="149"/>
                        <a:pt x="2175" y="158"/>
                      </a:cubicBezTo>
                      <a:lnTo>
                        <a:pt x="4349" y="186"/>
                      </a:lnTo>
                      <a:lnTo>
                        <a:pt x="6523" y="158"/>
                      </a:lnTo>
                      <a:cubicBezTo>
                        <a:pt x="7248" y="149"/>
                        <a:pt x="7972" y="121"/>
                        <a:pt x="8688" y="93"/>
                      </a:cubicBezTo>
                      <a:cubicBezTo>
                        <a:pt x="7954" y="56"/>
                        <a:pt x="7238" y="28"/>
                        <a:pt x="6523" y="19"/>
                      </a:cubicBezTo>
                      <a:lnTo>
                        <a:pt x="434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401" name="Google Shape;20401;p51"/>
            <p:cNvSpPr/>
            <p:nvPr/>
          </p:nvSpPr>
          <p:spPr>
            <a:xfrm>
              <a:off x="6151075" y="3818775"/>
              <a:ext cx="413400" cy="236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0402" name="Google Shape;20402;p51"/>
          <p:cNvPicPr preferRelativeResize="0"/>
          <p:nvPr/>
        </p:nvPicPr>
        <p:blipFill rotWithShape="1">
          <a:blip r:embed="rId3">
            <a:alphaModFix/>
          </a:blip>
          <a:srcRect b="0" l="5901" r="3453" t="0"/>
          <a:stretch/>
        </p:blipFill>
        <p:spPr>
          <a:xfrm>
            <a:off x="5421663" y="888075"/>
            <a:ext cx="1872374" cy="2827075"/>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06" name="Shape 20406"/>
        <p:cNvGrpSpPr/>
        <p:nvPr/>
      </p:nvGrpSpPr>
      <p:grpSpPr>
        <a:xfrm>
          <a:off x="0" y="0"/>
          <a:ext cx="0" cy="0"/>
          <a:chOff x="0" y="0"/>
          <a:chExt cx="0" cy="0"/>
        </a:xfrm>
      </p:grpSpPr>
      <p:sp>
        <p:nvSpPr>
          <p:cNvPr id="20407" name="Google Shape;20407;p52"/>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Rationale / Data</a:t>
            </a:r>
            <a:endParaRPr/>
          </a:p>
        </p:txBody>
      </p:sp>
      <p:sp>
        <p:nvSpPr>
          <p:cNvPr id="20408" name="Google Shape;20408;p52"/>
          <p:cNvSpPr txBox="1"/>
          <p:nvPr>
            <p:ph idx="1" type="subTitle"/>
          </p:nvPr>
        </p:nvSpPr>
        <p:spPr>
          <a:xfrm>
            <a:off x="720000" y="1541950"/>
            <a:ext cx="4537200" cy="2456400"/>
          </a:xfrm>
          <a:prstGeom prst="rect">
            <a:avLst/>
          </a:prstGeom>
        </p:spPr>
        <p:txBody>
          <a:bodyPr anchorCtr="0" anchor="t" bIns="91425" lIns="285750" spcFirstLastPara="1" rIns="91425" wrap="square" tIns="91425">
            <a:noAutofit/>
          </a:bodyPr>
          <a:lstStyle/>
          <a:p>
            <a:pPr indent="0" lvl="0" marL="0" rtl="0" algn="l">
              <a:spcBef>
                <a:spcPts val="0"/>
              </a:spcBef>
              <a:spcAft>
                <a:spcPts val="0"/>
              </a:spcAft>
              <a:buNone/>
            </a:pPr>
            <a:r>
              <a:rPr lang="en"/>
              <a:t>97% of Americans aged 18-49 own a smartphone (</a:t>
            </a:r>
            <a:r>
              <a:rPr lang="en" u="sng">
                <a:solidFill>
                  <a:schemeClr val="accent2"/>
                </a:solidFill>
                <a:hlinkClick r:id="rId3">
                  <a:extLst>
                    <a:ext uri="{A12FA001-AC4F-418D-AE19-62706E023703}">
                      <ahyp:hlinkClr val="tx"/>
                    </a:ext>
                  </a:extLst>
                </a:hlinkClick>
              </a:rPr>
              <a:t>Pew Research Center</a:t>
            </a:r>
            <a:r>
              <a:rPr lang="en"/>
              <a:t>).</a:t>
            </a:r>
            <a:endParaRPr/>
          </a:p>
          <a:p>
            <a:pPr indent="-330200" lvl="0" marL="457200" rtl="0" algn="l">
              <a:spcBef>
                <a:spcPts val="0"/>
              </a:spcBef>
              <a:spcAft>
                <a:spcPts val="0"/>
              </a:spcAft>
              <a:buSzPts val="1600"/>
              <a:buChar char="●"/>
            </a:pPr>
            <a:r>
              <a:rPr lang="en"/>
              <a:t>Age 50-64: 87%</a:t>
            </a:r>
            <a:endParaRPr/>
          </a:p>
          <a:p>
            <a:pPr indent="-330200" lvl="0" marL="457200" rtl="0" algn="l">
              <a:spcBef>
                <a:spcPts val="0"/>
              </a:spcBef>
              <a:spcAft>
                <a:spcPts val="0"/>
              </a:spcAft>
              <a:buSzPts val="1600"/>
              <a:buChar char="●"/>
            </a:pPr>
            <a:r>
              <a:rPr lang="en"/>
              <a:t>Age 65+: 76%</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O</a:t>
            </a:r>
            <a:r>
              <a:rPr lang="en"/>
              <a:t>n average, </a:t>
            </a:r>
            <a:r>
              <a:rPr lang="en"/>
              <a:t>people</a:t>
            </a:r>
            <a:r>
              <a:rPr lang="en"/>
              <a:t> spend 4 hours, 11 minutes using mobile internet (</a:t>
            </a:r>
            <a:r>
              <a:rPr lang="en" u="sng">
                <a:solidFill>
                  <a:schemeClr val="accent2"/>
                </a:solidFill>
                <a:hlinkClick r:id="rId4">
                  <a:extLst>
                    <a:ext uri="{A12FA001-AC4F-418D-AE19-62706E023703}">
                      <ahyp:hlinkClr val="tx"/>
                    </a:ext>
                  </a:extLst>
                </a:hlinkClick>
              </a:rPr>
              <a:t>eMarketer</a:t>
            </a:r>
            <a:r>
              <a:rPr lang="en"/>
              <a:t>).</a:t>
            </a:r>
            <a:endParaRPr/>
          </a:p>
          <a:p>
            <a:pPr indent="-330200" lvl="0" marL="457200" rtl="0" algn="l">
              <a:spcBef>
                <a:spcPts val="0"/>
              </a:spcBef>
              <a:spcAft>
                <a:spcPts val="0"/>
              </a:spcAft>
              <a:buSzPts val="1600"/>
              <a:buChar char="●"/>
            </a:pPr>
            <a:r>
              <a:rPr lang="en"/>
              <a:t>3 hours 47 minutes </a:t>
            </a:r>
            <a:r>
              <a:rPr lang="en"/>
              <a:t>spent on apps</a:t>
            </a:r>
            <a:endParaRPr/>
          </a:p>
          <a:p>
            <a:pPr indent="-330200" lvl="0" marL="457200" rtl="0" algn="l">
              <a:spcBef>
                <a:spcPts val="0"/>
              </a:spcBef>
              <a:spcAft>
                <a:spcPts val="0"/>
              </a:spcAft>
              <a:buSzPts val="1600"/>
              <a:buChar char="●"/>
            </a:pPr>
            <a:r>
              <a:rPr lang="en"/>
              <a:t>23 minutes spent on browser</a:t>
            </a:r>
            <a:endParaRPr/>
          </a:p>
          <a:p>
            <a:pPr indent="0" lvl="0" marL="0" rtl="0" algn="l">
              <a:spcBef>
                <a:spcPts val="0"/>
              </a:spcBef>
              <a:spcAft>
                <a:spcPts val="0"/>
              </a:spcAft>
              <a:buNone/>
            </a:pPr>
            <a:r>
              <a:t/>
            </a:r>
            <a:endParaRPr/>
          </a:p>
        </p:txBody>
      </p:sp>
      <p:sp>
        <p:nvSpPr>
          <p:cNvPr id="20409" name="Google Shape;20409;p52"/>
          <p:cNvSpPr/>
          <p:nvPr/>
        </p:nvSpPr>
        <p:spPr>
          <a:xfrm>
            <a:off x="6675623" y="4476848"/>
            <a:ext cx="1405500" cy="28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10" name="Google Shape;20410;p52"/>
          <p:cNvGrpSpPr/>
          <p:nvPr/>
        </p:nvGrpSpPr>
        <p:grpSpPr>
          <a:xfrm>
            <a:off x="6506634" y="1210083"/>
            <a:ext cx="1405295" cy="3404546"/>
            <a:chOff x="5465350" y="2695450"/>
            <a:chExt cx="496325" cy="1202425"/>
          </a:xfrm>
        </p:grpSpPr>
        <p:sp>
          <p:nvSpPr>
            <p:cNvPr id="20411" name="Google Shape;20411;p52"/>
            <p:cNvSpPr/>
            <p:nvPr/>
          </p:nvSpPr>
          <p:spPr>
            <a:xfrm>
              <a:off x="5613000" y="3001525"/>
              <a:ext cx="188275" cy="573350"/>
            </a:xfrm>
            <a:custGeom>
              <a:rect b="b" l="l" r="r" t="t"/>
              <a:pathLst>
                <a:path extrusionOk="0" h="22934" w="7531">
                  <a:moveTo>
                    <a:pt x="5663" y="1"/>
                  </a:moveTo>
                  <a:cubicBezTo>
                    <a:pt x="5323" y="1"/>
                    <a:pt x="4935" y="122"/>
                    <a:pt x="4955" y="321"/>
                  </a:cubicBezTo>
                  <a:cubicBezTo>
                    <a:pt x="5535" y="5382"/>
                    <a:pt x="5832" y="10471"/>
                    <a:pt x="5818" y="15559"/>
                  </a:cubicBezTo>
                  <a:cubicBezTo>
                    <a:pt x="4706" y="12038"/>
                    <a:pt x="3187" y="8655"/>
                    <a:pt x="1296" y="5486"/>
                  </a:cubicBezTo>
                  <a:cubicBezTo>
                    <a:pt x="1218" y="5352"/>
                    <a:pt x="1024" y="5295"/>
                    <a:pt x="816" y="5295"/>
                  </a:cubicBezTo>
                  <a:cubicBezTo>
                    <a:pt x="431" y="5295"/>
                    <a:pt x="0" y="5491"/>
                    <a:pt x="170" y="5769"/>
                  </a:cubicBezTo>
                  <a:cubicBezTo>
                    <a:pt x="2759" y="10112"/>
                    <a:pt x="4637" y="14834"/>
                    <a:pt x="5735" y="19771"/>
                  </a:cubicBezTo>
                  <a:cubicBezTo>
                    <a:pt x="5735" y="19778"/>
                    <a:pt x="5742" y="19792"/>
                    <a:pt x="5742" y="19806"/>
                  </a:cubicBezTo>
                  <a:cubicBezTo>
                    <a:pt x="5735" y="20089"/>
                    <a:pt x="5728" y="20365"/>
                    <a:pt x="5708" y="20648"/>
                  </a:cubicBezTo>
                  <a:cubicBezTo>
                    <a:pt x="5604" y="20779"/>
                    <a:pt x="5618" y="20890"/>
                    <a:pt x="5694" y="20986"/>
                  </a:cubicBezTo>
                  <a:cubicBezTo>
                    <a:pt x="5666" y="21566"/>
                    <a:pt x="5639" y="22139"/>
                    <a:pt x="5604" y="22726"/>
                  </a:cubicBezTo>
                  <a:cubicBezTo>
                    <a:pt x="5598" y="22865"/>
                    <a:pt x="5828" y="22933"/>
                    <a:pt x="6088" y="22933"/>
                  </a:cubicBezTo>
                  <a:cubicBezTo>
                    <a:pt x="6413" y="22933"/>
                    <a:pt x="6783" y="22827"/>
                    <a:pt x="6799" y="22616"/>
                  </a:cubicBezTo>
                  <a:cubicBezTo>
                    <a:pt x="6833" y="22015"/>
                    <a:pt x="6854" y="21414"/>
                    <a:pt x="6881" y="20814"/>
                  </a:cubicBezTo>
                  <a:cubicBezTo>
                    <a:pt x="6902" y="20807"/>
                    <a:pt x="6909" y="20800"/>
                    <a:pt x="6916" y="20786"/>
                  </a:cubicBezTo>
                  <a:cubicBezTo>
                    <a:pt x="6916" y="20745"/>
                    <a:pt x="6909" y="20703"/>
                    <a:pt x="6909" y="20662"/>
                  </a:cubicBezTo>
                  <a:cubicBezTo>
                    <a:pt x="6847" y="17941"/>
                    <a:pt x="7164" y="15249"/>
                    <a:pt x="7420" y="12549"/>
                  </a:cubicBezTo>
                  <a:cubicBezTo>
                    <a:pt x="7461" y="12114"/>
                    <a:pt x="7496" y="11686"/>
                    <a:pt x="7530" y="11244"/>
                  </a:cubicBezTo>
                  <a:lnTo>
                    <a:pt x="7530" y="11244"/>
                  </a:lnTo>
                  <a:cubicBezTo>
                    <a:pt x="7351" y="11907"/>
                    <a:pt x="7164" y="12563"/>
                    <a:pt x="6992" y="13226"/>
                  </a:cubicBezTo>
                  <a:cubicBezTo>
                    <a:pt x="6923" y="8876"/>
                    <a:pt x="6640" y="4533"/>
                    <a:pt x="6150" y="211"/>
                  </a:cubicBezTo>
                  <a:cubicBezTo>
                    <a:pt x="6132" y="65"/>
                    <a:pt x="5910" y="1"/>
                    <a:pt x="566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52"/>
            <p:cNvSpPr/>
            <p:nvPr/>
          </p:nvSpPr>
          <p:spPr>
            <a:xfrm>
              <a:off x="5612825" y="3000125"/>
              <a:ext cx="190250" cy="575300"/>
            </a:xfrm>
            <a:custGeom>
              <a:rect b="b" l="l" r="r" t="t"/>
              <a:pathLst>
                <a:path extrusionOk="0" h="23012" w="7610">
                  <a:moveTo>
                    <a:pt x="5697" y="86"/>
                  </a:moveTo>
                  <a:cubicBezTo>
                    <a:pt x="5772" y="86"/>
                    <a:pt x="5846" y="94"/>
                    <a:pt x="5908" y="122"/>
                  </a:cubicBezTo>
                  <a:cubicBezTo>
                    <a:pt x="6163" y="225"/>
                    <a:pt x="6115" y="495"/>
                    <a:pt x="6136" y="743"/>
                  </a:cubicBezTo>
                  <a:cubicBezTo>
                    <a:pt x="6357" y="2656"/>
                    <a:pt x="6529" y="4575"/>
                    <a:pt x="6654" y="6502"/>
                  </a:cubicBezTo>
                  <a:cubicBezTo>
                    <a:pt x="6812" y="8759"/>
                    <a:pt x="6895" y="11024"/>
                    <a:pt x="6944" y="13282"/>
                  </a:cubicBezTo>
                  <a:cubicBezTo>
                    <a:pt x="6944" y="13310"/>
                    <a:pt x="6963" y="13321"/>
                    <a:pt x="6987" y="13321"/>
                  </a:cubicBezTo>
                  <a:cubicBezTo>
                    <a:pt x="7023" y="13321"/>
                    <a:pt x="7069" y="13297"/>
                    <a:pt x="7082" y="13268"/>
                  </a:cubicBezTo>
                  <a:cubicBezTo>
                    <a:pt x="7192" y="12840"/>
                    <a:pt x="7303" y="12426"/>
                    <a:pt x="7413" y="12004"/>
                  </a:cubicBezTo>
                  <a:lnTo>
                    <a:pt x="7413" y="12004"/>
                  </a:lnTo>
                  <a:cubicBezTo>
                    <a:pt x="7296" y="13392"/>
                    <a:pt x="7137" y="14787"/>
                    <a:pt x="7026" y="16182"/>
                  </a:cubicBezTo>
                  <a:cubicBezTo>
                    <a:pt x="6895" y="17708"/>
                    <a:pt x="6743" y="19296"/>
                    <a:pt x="6861" y="20835"/>
                  </a:cubicBezTo>
                  <a:cubicBezTo>
                    <a:pt x="6792" y="20939"/>
                    <a:pt x="6819" y="21146"/>
                    <a:pt x="6819" y="21236"/>
                  </a:cubicBezTo>
                  <a:cubicBezTo>
                    <a:pt x="6806" y="21533"/>
                    <a:pt x="6792" y="21836"/>
                    <a:pt x="6778" y="22140"/>
                  </a:cubicBezTo>
                  <a:cubicBezTo>
                    <a:pt x="6757" y="22423"/>
                    <a:pt x="6826" y="22741"/>
                    <a:pt x="6529" y="22879"/>
                  </a:cubicBezTo>
                  <a:cubicBezTo>
                    <a:pt x="6432" y="22928"/>
                    <a:pt x="6273" y="22960"/>
                    <a:pt x="6123" y="22960"/>
                  </a:cubicBezTo>
                  <a:cubicBezTo>
                    <a:pt x="6018" y="22960"/>
                    <a:pt x="5917" y="22944"/>
                    <a:pt x="5846" y="22907"/>
                  </a:cubicBezTo>
                  <a:cubicBezTo>
                    <a:pt x="5542" y="22762"/>
                    <a:pt x="5756" y="21615"/>
                    <a:pt x="5763" y="21291"/>
                  </a:cubicBezTo>
                  <a:cubicBezTo>
                    <a:pt x="5784" y="20828"/>
                    <a:pt x="5880" y="20310"/>
                    <a:pt x="5825" y="19848"/>
                  </a:cubicBezTo>
                  <a:cubicBezTo>
                    <a:pt x="5715" y="18874"/>
                    <a:pt x="5349" y="17859"/>
                    <a:pt x="5073" y="16913"/>
                  </a:cubicBezTo>
                  <a:cubicBezTo>
                    <a:pt x="4762" y="15857"/>
                    <a:pt x="4430" y="14801"/>
                    <a:pt x="4037" y="13765"/>
                  </a:cubicBezTo>
                  <a:cubicBezTo>
                    <a:pt x="3277" y="11687"/>
                    <a:pt x="2366" y="9664"/>
                    <a:pt x="1323" y="7717"/>
                  </a:cubicBezTo>
                  <a:cubicBezTo>
                    <a:pt x="1082" y="7268"/>
                    <a:pt x="833" y="6819"/>
                    <a:pt x="578" y="6377"/>
                  </a:cubicBezTo>
                  <a:cubicBezTo>
                    <a:pt x="467" y="6191"/>
                    <a:pt x="101" y="5777"/>
                    <a:pt x="260" y="5549"/>
                  </a:cubicBezTo>
                  <a:cubicBezTo>
                    <a:pt x="351" y="5427"/>
                    <a:pt x="552" y="5376"/>
                    <a:pt x="745" y="5376"/>
                  </a:cubicBezTo>
                  <a:cubicBezTo>
                    <a:pt x="890" y="5376"/>
                    <a:pt x="1030" y="5405"/>
                    <a:pt x="1116" y="5452"/>
                  </a:cubicBezTo>
                  <a:cubicBezTo>
                    <a:pt x="1303" y="5569"/>
                    <a:pt x="1392" y="5811"/>
                    <a:pt x="1503" y="5998"/>
                  </a:cubicBezTo>
                  <a:cubicBezTo>
                    <a:pt x="1648" y="6246"/>
                    <a:pt x="1786" y="6502"/>
                    <a:pt x="1938" y="6750"/>
                  </a:cubicBezTo>
                  <a:cubicBezTo>
                    <a:pt x="2249" y="7302"/>
                    <a:pt x="2539" y="7855"/>
                    <a:pt x="2822" y="8421"/>
                  </a:cubicBezTo>
                  <a:cubicBezTo>
                    <a:pt x="3995" y="10734"/>
                    <a:pt x="4976" y="13144"/>
                    <a:pt x="5756" y="15622"/>
                  </a:cubicBezTo>
                  <a:cubicBezTo>
                    <a:pt x="5764" y="15641"/>
                    <a:pt x="5787" y="15649"/>
                    <a:pt x="5811" y="15649"/>
                  </a:cubicBezTo>
                  <a:cubicBezTo>
                    <a:pt x="5850" y="15649"/>
                    <a:pt x="5894" y="15629"/>
                    <a:pt x="5894" y="15595"/>
                  </a:cubicBezTo>
                  <a:cubicBezTo>
                    <a:pt x="5894" y="11770"/>
                    <a:pt x="5742" y="7958"/>
                    <a:pt x="5411" y="4154"/>
                  </a:cubicBezTo>
                  <a:cubicBezTo>
                    <a:pt x="5328" y="3194"/>
                    <a:pt x="5238" y="2235"/>
                    <a:pt x="5135" y="1275"/>
                  </a:cubicBezTo>
                  <a:cubicBezTo>
                    <a:pt x="5114" y="1061"/>
                    <a:pt x="5066" y="847"/>
                    <a:pt x="5066" y="633"/>
                  </a:cubicBezTo>
                  <a:cubicBezTo>
                    <a:pt x="5059" y="253"/>
                    <a:pt x="5128" y="156"/>
                    <a:pt x="5480" y="101"/>
                  </a:cubicBezTo>
                  <a:cubicBezTo>
                    <a:pt x="5545" y="94"/>
                    <a:pt x="5621" y="86"/>
                    <a:pt x="5697" y="86"/>
                  </a:cubicBezTo>
                  <a:close/>
                  <a:moveTo>
                    <a:pt x="5735" y="0"/>
                  </a:moveTo>
                  <a:cubicBezTo>
                    <a:pt x="5565" y="0"/>
                    <a:pt x="5390" y="35"/>
                    <a:pt x="5273" y="74"/>
                  </a:cubicBezTo>
                  <a:cubicBezTo>
                    <a:pt x="4707" y="246"/>
                    <a:pt x="4948" y="736"/>
                    <a:pt x="4997" y="1227"/>
                  </a:cubicBezTo>
                  <a:cubicBezTo>
                    <a:pt x="5238" y="3443"/>
                    <a:pt x="5425" y="5680"/>
                    <a:pt x="5549" y="7910"/>
                  </a:cubicBezTo>
                  <a:cubicBezTo>
                    <a:pt x="5687" y="10327"/>
                    <a:pt x="5756" y="12750"/>
                    <a:pt x="5770" y="15174"/>
                  </a:cubicBezTo>
                  <a:cubicBezTo>
                    <a:pt x="4948" y="12688"/>
                    <a:pt x="3940" y="10265"/>
                    <a:pt x="2732" y="7931"/>
                  </a:cubicBezTo>
                  <a:cubicBezTo>
                    <a:pt x="2435" y="7365"/>
                    <a:pt x="2124" y="6805"/>
                    <a:pt x="1814" y="6253"/>
                  </a:cubicBezTo>
                  <a:cubicBezTo>
                    <a:pt x="1613" y="5915"/>
                    <a:pt x="1468" y="5404"/>
                    <a:pt x="1047" y="5307"/>
                  </a:cubicBezTo>
                  <a:cubicBezTo>
                    <a:pt x="991" y="5296"/>
                    <a:pt x="923" y="5289"/>
                    <a:pt x="851" y="5289"/>
                  </a:cubicBezTo>
                  <a:cubicBezTo>
                    <a:pt x="489" y="5289"/>
                    <a:pt x="0" y="5442"/>
                    <a:pt x="115" y="5839"/>
                  </a:cubicBezTo>
                  <a:cubicBezTo>
                    <a:pt x="191" y="6087"/>
                    <a:pt x="419" y="6357"/>
                    <a:pt x="543" y="6578"/>
                  </a:cubicBezTo>
                  <a:cubicBezTo>
                    <a:pt x="716" y="6874"/>
                    <a:pt x="881" y="7171"/>
                    <a:pt x="1047" y="7468"/>
                  </a:cubicBezTo>
                  <a:cubicBezTo>
                    <a:pt x="1399" y="8117"/>
                    <a:pt x="1738" y="8759"/>
                    <a:pt x="2055" y="9415"/>
                  </a:cubicBezTo>
                  <a:cubicBezTo>
                    <a:pt x="2649" y="10644"/>
                    <a:pt x="3194" y="11887"/>
                    <a:pt x="3678" y="13157"/>
                  </a:cubicBezTo>
                  <a:cubicBezTo>
                    <a:pt x="4161" y="14421"/>
                    <a:pt x="4596" y="15712"/>
                    <a:pt x="4976" y="17024"/>
                  </a:cubicBezTo>
                  <a:cubicBezTo>
                    <a:pt x="5148" y="17618"/>
                    <a:pt x="5307" y="18218"/>
                    <a:pt x="5459" y="18833"/>
                  </a:cubicBezTo>
                  <a:cubicBezTo>
                    <a:pt x="5535" y="19151"/>
                    <a:pt x="5652" y="19496"/>
                    <a:pt x="5687" y="19827"/>
                  </a:cubicBezTo>
                  <a:cubicBezTo>
                    <a:pt x="5735" y="20207"/>
                    <a:pt x="5583" y="20566"/>
                    <a:pt x="5604" y="20939"/>
                  </a:cubicBezTo>
                  <a:cubicBezTo>
                    <a:pt x="5611" y="21270"/>
                    <a:pt x="5639" y="21581"/>
                    <a:pt x="5618" y="21905"/>
                  </a:cubicBezTo>
                  <a:cubicBezTo>
                    <a:pt x="5611" y="22133"/>
                    <a:pt x="5494" y="22596"/>
                    <a:pt x="5577" y="22789"/>
                  </a:cubicBezTo>
                  <a:cubicBezTo>
                    <a:pt x="5662" y="22979"/>
                    <a:pt x="5857" y="23011"/>
                    <a:pt x="6054" y="23011"/>
                  </a:cubicBezTo>
                  <a:cubicBezTo>
                    <a:pt x="6079" y="23011"/>
                    <a:pt x="6104" y="23011"/>
                    <a:pt x="6129" y="23010"/>
                  </a:cubicBezTo>
                  <a:cubicBezTo>
                    <a:pt x="6357" y="23010"/>
                    <a:pt x="6709" y="22969"/>
                    <a:pt x="6854" y="22768"/>
                  </a:cubicBezTo>
                  <a:cubicBezTo>
                    <a:pt x="6978" y="22596"/>
                    <a:pt x="6923" y="22306"/>
                    <a:pt x="6930" y="22106"/>
                  </a:cubicBezTo>
                  <a:lnTo>
                    <a:pt x="6957" y="21560"/>
                  </a:lnTo>
                  <a:cubicBezTo>
                    <a:pt x="6964" y="21443"/>
                    <a:pt x="6916" y="20925"/>
                    <a:pt x="6999" y="20835"/>
                  </a:cubicBezTo>
                  <a:cubicBezTo>
                    <a:pt x="7020" y="20821"/>
                    <a:pt x="7020" y="20808"/>
                    <a:pt x="7013" y="20801"/>
                  </a:cubicBezTo>
                  <a:cubicBezTo>
                    <a:pt x="6861" y="19240"/>
                    <a:pt x="7033" y="17583"/>
                    <a:pt x="7171" y="16002"/>
                  </a:cubicBezTo>
                  <a:cubicBezTo>
                    <a:pt x="7310" y="14435"/>
                    <a:pt x="7482" y="12867"/>
                    <a:pt x="7606" y="11300"/>
                  </a:cubicBezTo>
                  <a:cubicBezTo>
                    <a:pt x="7609" y="11272"/>
                    <a:pt x="7589" y="11261"/>
                    <a:pt x="7564" y="11261"/>
                  </a:cubicBezTo>
                  <a:cubicBezTo>
                    <a:pt x="7527" y="11261"/>
                    <a:pt x="7477" y="11285"/>
                    <a:pt x="7468" y="11314"/>
                  </a:cubicBezTo>
                  <a:cubicBezTo>
                    <a:pt x="7330" y="11825"/>
                    <a:pt x="7192" y="12329"/>
                    <a:pt x="7061" y="12833"/>
                  </a:cubicBezTo>
                  <a:cubicBezTo>
                    <a:pt x="7020" y="10810"/>
                    <a:pt x="6944" y="8787"/>
                    <a:pt x="6812" y="6757"/>
                  </a:cubicBezTo>
                  <a:cubicBezTo>
                    <a:pt x="6743" y="5645"/>
                    <a:pt x="6654" y="4527"/>
                    <a:pt x="6550" y="3408"/>
                  </a:cubicBezTo>
                  <a:cubicBezTo>
                    <a:pt x="6502" y="2884"/>
                    <a:pt x="6460" y="2359"/>
                    <a:pt x="6398" y="1834"/>
                  </a:cubicBezTo>
                  <a:cubicBezTo>
                    <a:pt x="6371" y="1558"/>
                    <a:pt x="6336" y="1282"/>
                    <a:pt x="6308" y="992"/>
                  </a:cubicBezTo>
                  <a:cubicBezTo>
                    <a:pt x="6281" y="771"/>
                    <a:pt x="6329" y="398"/>
                    <a:pt x="6219" y="198"/>
                  </a:cubicBezTo>
                  <a:cubicBezTo>
                    <a:pt x="6129" y="49"/>
                    <a:pt x="5935" y="0"/>
                    <a:pt x="57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52"/>
            <p:cNvSpPr/>
            <p:nvPr/>
          </p:nvSpPr>
          <p:spPr>
            <a:xfrm>
              <a:off x="5762075" y="3073250"/>
              <a:ext cx="22625" cy="306225"/>
            </a:xfrm>
            <a:custGeom>
              <a:rect b="b" l="l" r="r" t="t"/>
              <a:pathLst>
                <a:path extrusionOk="0" h="12249" w="905">
                  <a:moveTo>
                    <a:pt x="131" y="0"/>
                  </a:moveTo>
                  <a:lnTo>
                    <a:pt x="0" y="14"/>
                  </a:lnTo>
                  <a:cubicBezTo>
                    <a:pt x="14" y="117"/>
                    <a:pt x="773" y="10868"/>
                    <a:pt x="635" y="12235"/>
                  </a:cubicBezTo>
                  <a:lnTo>
                    <a:pt x="766" y="12249"/>
                  </a:lnTo>
                  <a:cubicBezTo>
                    <a:pt x="905" y="10868"/>
                    <a:pt x="166" y="442"/>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52"/>
            <p:cNvSpPr/>
            <p:nvPr/>
          </p:nvSpPr>
          <p:spPr>
            <a:xfrm>
              <a:off x="5684225" y="3254300"/>
              <a:ext cx="25725" cy="61475"/>
            </a:xfrm>
            <a:custGeom>
              <a:rect b="b" l="l" r="r" t="t"/>
              <a:pathLst>
                <a:path extrusionOk="0" h="2459" w="1029">
                  <a:moveTo>
                    <a:pt x="124" y="1"/>
                  </a:moveTo>
                  <a:lnTo>
                    <a:pt x="0" y="56"/>
                  </a:lnTo>
                  <a:cubicBezTo>
                    <a:pt x="0" y="77"/>
                    <a:pt x="780" y="2072"/>
                    <a:pt x="898" y="2459"/>
                  </a:cubicBezTo>
                  <a:lnTo>
                    <a:pt x="1029" y="2417"/>
                  </a:lnTo>
                  <a:cubicBezTo>
                    <a:pt x="912" y="2024"/>
                    <a:pt x="159" y="91"/>
                    <a:pt x="1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52"/>
            <p:cNvSpPr/>
            <p:nvPr/>
          </p:nvSpPr>
          <p:spPr>
            <a:xfrm>
              <a:off x="5705625" y="3279500"/>
              <a:ext cx="25225" cy="77525"/>
            </a:xfrm>
            <a:custGeom>
              <a:rect b="b" l="l" r="r" t="t"/>
              <a:pathLst>
                <a:path extrusionOk="0" h="3101" w="1009">
                  <a:moveTo>
                    <a:pt x="132" y="1"/>
                  </a:moveTo>
                  <a:lnTo>
                    <a:pt x="0" y="35"/>
                  </a:lnTo>
                  <a:cubicBezTo>
                    <a:pt x="7" y="56"/>
                    <a:pt x="594" y="2121"/>
                    <a:pt x="891" y="3101"/>
                  </a:cubicBezTo>
                  <a:lnTo>
                    <a:pt x="1008" y="3066"/>
                  </a:lnTo>
                  <a:cubicBezTo>
                    <a:pt x="718" y="2093"/>
                    <a:pt x="138" y="22"/>
                    <a:pt x="1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52"/>
            <p:cNvSpPr/>
            <p:nvPr/>
          </p:nvSpPr>
          <p:spPr>
            <a:xfrm>
              <a:off x="5743600" y="3389475"/>
              <a:ext cx="10550" cy="39550"/>
            </a:xfrm>
            <a:custGeom>
              <a:rect b="b" l="l" r="r" t="t"/>
              <a:pathLst>
                <a:path extrusionOk="0" h="1582" w="422">
                  <a:moveTo>
                    <a:pt x="125" y="0"/>
                  </a:moveTo>
                  <a:lnTo>
                    <a:pt x="0" y="28"/>
                  </a:lnTo>
                  <a:lnTo>
                    <a:pt x="297" y="1581"/>
                  </a:lnTo>
                  <a:lnTo>
                    <a:pt x="421" y="1554"/>
                  </a:lnTo>
                  <a:lnTo>
                    <a:pt x="12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52"/>
            <p:cNvSpPr/>
            <p:nvPr/>
          </p:nvSpPr>
          <p:spPr>
            <a:xfrm>
              <a:off x="5760850" y="3411050"/>
              <a:ext cx="7275" cy="31600"/>
            </a:xfrm>
            <a:custGeom>
              <a:rect b="b" l="l" r="r" t="t"/>
              <a:pathLst>
                <a:path extrusionOk="0" h="1264" w="291">
                  <a:moveTo>
                    <a:pt x="125" y="0"/>
                  </a:moveTo>
                  <a:lnTo>
                    <a:pt x="1" y="14"/>
                  </a:lnTo>
                  <a:lnTo>
                    <a:pt x="160" y="1264"/>
                  </a:lnTo>
                  <a:lnTo>
                    <a:pt x="291" y="1250"/>
                  </a:lnTo>
                  <a:lnTo>
                    <a:pt x="12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52"/>
            <p:cNvSpPr/>
            <p:nvPr/>
          </p:nvSpPr>
          <p:spPr>
            <a:xfrm>
              <a:off x="5608100" y="3107650"/>
              <a:ext cx="117750" cy="175250"/>
            </a:xfrm>
            <a:custGeom>
              <a:rect b="b" l="l" r="r" t="t"/>
              <a:pathLst>
                <a:path extrusionOk="0" h="7010" w="4710">
                  <a:moveTo>
                    <a:pt x="1122" y="0"/>
                  </a:moveTo>
                  <a:cubicBezTo>
                    <a:pt x="1" y="0"/>
                    <a:pt x="399" y="3623"/>
                    <a:pt x="753" y="4679"/>
                  </a:cubicBezTo>
                  <a:cubicBezTo>
                    <a:pt x="753" y="4679"/>
                    <a:pt x="1848" y="7010"/>
                    <a:pt x="3107" y="7010"/>
                  </a:cubicBezTo>
                  <a:cubicBezTo>
                    <a:pt x="3190" y="7010"/>
                    <a:pt x="3273" y="7000"/>
                    <a:pt x="3356" y="6978"/>
                  </a:cubicBezTo>
                  <a:cubicBezTo>
                    <a:pt x="4709" y="6633"/>
                    <a:pt x="4019" y="2332"/>
                    <a:pt x="1934" y="433"/>
                  </a:cubicBezTo>
                  <a:cubicBezTo>
                    <a:pt x="1601" y="130"/>
                    <a:pt x="1334" y="0"/>
                    <a:pt x="112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52"/>
            <p:cNvSpPr/>
            <p:nvPr/>
          </p:nvSpPr>
          <p:spPr>
            <a:xfrm>
              <a:off x="5613100" y="3106075"/>
              <a:ext cx="101825" cy="178300"/>
            </a:xfrm>
            <a:custGeom>
              <a:rect b="b" l="l" r="r" t="t"/>
              <a:pathLst>
                <a:path extrusionOk="0" h="7132" w="4073">
                  <a:moveTo>
                    <a:pt x="920" y="162"/>
                  </a:moveTo>
                  <a:cubicBezTo>
                    <a:pt x="1098" y="162"/>
                    <a:pt x="1298" y="284"/>
                    <a:pt x="1499" y="448"/>
                  </a:cubicBezTo>
                  <a:cubicBezTo>
                    <a:pt x="2583" y="1338"/>
                    <a:pt x="3239" y="2781"/>
                    <a:pt x="3543" y="4128"/>
                  </a:cubicBezTo>
                  <a:cubicBezTo>
                    <a:pt x="3689" y="4720"/>
                    <a:pt x="4072" y="7017"/>
                    <a:pt x="2976" y="7017"/>
                  </a:cubicBezTo>
                  <a:cubicBezTo>
                    <a:pt x="2935" y="7017"/>
                    <a:pt x="2891" y="7014"/>
                    <a:pt x="2845" y="7007"/>
                  </a:cubicBezTo>
                  <a:cubicBezTo>
                    <a:pt x="1830" y="6862"/>
                    <a:pt x="1085" y="5543"/>
                    <a:pt x="691" y="4708"/>
                  </a:cubicBezTo>
                  <a:cubicBezTo>
                    <a:pt x="394" y="3824"/>
                    <a:pt x="311" y="2823"/>
                    <a:pt x="318" y="1898"/>
                  </a:cubicBezTo>
                  <a:cubicBezTo>
                    <a:pt x="318" y="1442"/>
                    <a:pt x="332" y="945"/>
                    <a:pt x="518" y="510"/>
                  </a:cubicBezTo>
                  <a:cubicBezTo>
                    <a:pt x="623" y="259"/>
                    <a:pt x="762" y="162"/>
                    <a:pt x="920" y="162"/>
                  </a:cubicBezTo>
                  <a:close/>
                  <a:moveTo>
                    <a:pt x="979" y="1"/>
                  </a:moveTo>
                  <a:cubicBezTo>
                    <a:pt x="908" y="1"/>
                    <a:pt x="834" y="11"/>
                    <a:pt x="760" y="33"/>
                  </a:cubicBezTo>
                  <a:cubicBezTo>
                    <a:pt x="387" y="151"/>
                    <a:pt x="235" y="503"/>
                    <a:pt x="152" y="855"/>
                  </a:cubicBezTo>
                  <a:cubicBezTo>
                    <a:pt x="1" y="1511"/>
                    <a:pt x="35" y="2229"/>
                    <a:pt x="83" y="2892"/>
                  </a:cubicBezTo>
                  <a:cubicBezTo>
                    <a:pt x="139" y="3533"/>
                    <a:pt x="221" y="4174"/>
                    <a:pt x="414" y="4774"/>
                  </a:cubicBezTo>
                  <a:lnTo>
                    <a:pt x="414" y="4774"/>
                  </a:lnTo>
                  <a:cubicBezTo>
                    <a:pt x="414" y="4775"/>
                    <a:pt x="414" y="4776"/>
                    <a:pt x="415" y="4777"/>
                  </a:cubicBezTo>
                  <a:cubicBezTo>
                    <a:pt x="415" y="4777"/>
                    <a:pt x="415" y="4777"/>
                    <a:pt x="415" y="4777"/>
                  </a:cubicBezTo>
                  <a:lnTo>
                    <a:pt x="415" y="4777"/>
                  </a:lnTo>
                  <a:cubicBezTo>
                    <a:pt x="415" y="4779"/>
                    <a:pt x="416" y="4781"/>
                    <a:pt x="418" y="4783"/>
                  </a:cubicBezTo>
                  <a:lnTo>
                    <a:pt x="418" y="4783"/>
                  </a:lnTo>
                  <a:cubicBezTo>
                    <a:pt x="839" y="5667"/>
                    <a:pt x="1625" y="7021"/>
                    <a:pt x="2700" y="7124"/>
                  </a:cubicBezTo>
                  <a:cubicBezTo>
                    <a:pt x="2751" y="7129"/>
                    <a:pt x="2799" y="7132"/>
                    <a:pt x="2846" y="7132"/>
                  </a:cubicBezTo>
                  <a:cubicBezTo>
                    <a:pt x="3913" y="7132"/>
                    <a:pt x="4037" y="5885"/>
                    <a:pt x="3971" y="5025"/>
                  </a:cubicBezTo>
                  <a:cubicBezTo>
                    <a:pt x="3839" y="3403"/>
                    <a:pt x="3121" y="1649"/>
                    <a:pt x="1941" y="517"/>
                  </a:cubicBezTo>
                  <a:cubicBezTo>
                    <a:pt x="1675" y="268"/>
                    <a:pt x="1346" y="1"/>
                    <a:pt x="9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52"/>
            <p:cNvSpPr/>
            <p:nvPr/>
          </p:nvSpPr>
          <p:spPr>
            <a:xfrm>
              <a:off x="5518175" y="3075050"/>
              <a:ext cx="172975" cy="224000"/>
            </a:xfrm>
            <a:custGeom>
              <a:rect b="b" l="l" r="r" t="t"/>
              <a:pathLst>
                <a:path extrusionOk="0" h="8960" w="6919">
                  <a:moveTo>
                    <a:pt x="3488" y="0"/>
                  </a:moveTo>
                  <a:cubicBezTo>
                    <a:pt x="3018" y="0"/>
                    <a:pt x="2543" y="135"/>
                    <a:pt x="2147" y="391"/>
                  </a:cubicBezTo>
                  <a:cubicBezTo>
                    <a:pt x="1360" y="888"/>
                    <a:pt x="891" y="1785"/>
                    <a:pt x="773" y="2711"/>
                  </a:cubicBezTo>
                  <a:cubicBezTo>
                    <a:pt x="697" y="3394"/>
                    <a:pt x="794" y="4071"/>
                    <a:pt x="801" y="4754"/>
                  </a:cubicBezTo>
                  <a:cubicBezTo>
                    <a:pt x="808" y="6190"/>
                    <a:pt x="407" y="7585"/>
                    <a:pt x="0" y="8959"/>
                  </a:cubicBezTo>
                  <a:cubicBezTo>
                    <a:pt x="1588" y="6984"/>
                    <a:pt x="4868" y="6833"/>
                    <a:pt x="6152" y="4644"/>
                  </a:cubicBezTo>
                  <a:cubicBezTo>
                    <a:pt x="6918" y="3339"/>
                    <a:pt x="6635" y="1495"/>
                    <a:pt x="5455" y="563"/>
                  </a:cubicBezTo>
                  <a:lnTo>
                    <a:pt x="4771" y="398"/>
                  </a:lnTo>
                  <a:cubicBezTo>
                    <a:pt x="4400" y="128"/>
                    <a:pt x="3946" y="0"/>
                    <a:pt x="348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52"/>
            <p:cNvSpPr/>
            <p:nvPr/>
          </p:nvSpPr>
          <p:spPr>
            <a:xfrm>
              <a:off x="5514575" y="3073675"/>
              <a:ext cx="176050" cy="226800"/>
            </a:xfrm>
            <a:custGeom>
              <a:rect b="b" l="l" r="r" t="t"/>
              <a:pathLst>
                <a:path extrusionOk="0" h="9072" w="7042">
                  <a:moveTo>
                    <a:pt x="3580" y="128"/>
                  </a:moveTo>
                  <a:cubicBezTo>
                    <a:pt x="3992" y="128"/>
                    <a:pt x="4407" y="246"/>
                    <a:pt x="4784" y="501"/>
                  </a:cubicBezTo>
                  <a:cubicBezTo>
                    <a:pt x="4792" y="506"/>
                    <a:pt x="4804" y="508"/>
                    <a:pt x="4817" y="508"/>
                  </a:cubicBezTo>
                  <a:cubicBezTo>
                    <a:pt x="4821" y="508"/>
                    <a:pt x="4825" y="507"/>
                    <a:pt x="4829" y="507"/>
                  </a:cubicBezTo>
                  <a:lnTo>
                    <a:pt x="4829" y="507"/>
                  </a:lnTo>
                  <a:cubicBezTo>
                    <a:pt x="5197" y="599"/>
                    <a:pt x="5473" y="645"/>
                    <a:pt x="5744" y="936"/>
                  </a:cubicBezTo>
                  <a:cubicBezTo>
                    <a:pt x="6151" y="1364"/>
                    <a:pt x="6420" y="1930"/>
                    <a:pt x="6524" y="2503"/>
                  </a:cubicBezTo>
                  <a:cubicBezTo>
                    <a:pt x="6745" y="3711"/>
                    <a:pt x="6289" y="4865"/>
                    <a:pt x="5371" y="5665"/>
                  </a:cubicBezTo>
                  <a:cubicBezTo>
                    <a:pt x="3895" y="6964"/>
                    <a:pt x="1796" y="7304"/>
                    <a:pt x="372" y="8658"/>
                  </a:cubicBezTo>
                  <a:lnTo>
                    <a:pt x="372" y="8658"/>
                  </a:lnTo>
                  <a:cubicBezTo>
                    <a:pt x="597" y="7882"/>
                    <a:pt x="819" y="7096"/>
                    <a:pt x="952" y="6294"/>
                  </a:cubicBezTo>
                  <a:cubicBezTo>
                    <a:pt x="1118" y="5327"/>
                    <a:pt x="1042" y="4395"/>
                    <a:pt x="1021" y="3421"/>
                  </a:cubicBezTo>
                  <a:cubicBezTo>
                    <a:pt x="1014" y="2586"/>
                    <a:pt x="1194" y="1758"/>
                    <a:pt x="1711" y="1081"/>
                  </a:cubicBezTo>
                  <a:cubicBezTo>
                    <a:pt x="2182" y="475"/>
                    <a:pt x="2876" y="128"/>
                    <a:pt x="3580" y="128"/>
                  </a:cubicBezTo>
                  <a:close/>
                  <a:moveTo>
                    <a:pt x="3710" y="1"/>
                  </a:moveTo>
                  <a:cubicBezTo>
                    <a:pt x="2584" y="1"/>
                    <a:pt x="1487" y="775"/>
                    <a:pt x="1035" y="1847"/>
                  </a:cubicBezTo>
                  <a:cubicBezTo>
                    <a:pt x="600" y="2876"/>
                    <a:pt x="828" y="3953"/>
                    <a:pt x="807" y="5037"/>
                  </a:cubicBezTo>
                  <a:cubicBezTo>
                    <a:pt x="779" y="6404"/>
                    <a:pt x="393" y="7737"/>
                    <a:pt x="6" y="9049"/>
                  </a:cubicBezTo>
                  <a:cubicBezTo>
                    <a:pt x="1" y="9065"/>
                    <a:pt x="14" y="9071"/>
                    <a:pt x="38" y="9071"/>
                  </a:cubicBezTo>
                  <a:cubicBezTo>
                    <a:pt x="105" y="9071"/>
                    <a:pt x="255" y="9019"/>
                    <a:pt x="275" y="8993"/>
                  </a:cubicBezTo>
                  <a:cubicBezTo>
                    <a:pt x="1780" y="7184"/>
                    <a:pt x="4439" y="7012"/>
                    <a:pt x="6006" y="5258"/>
                  </a:cubicBezTo>
                  <a:cubicBezTo>
                    <a:pt x="6772" y="4395"/>
                    <a:pt x="7042" y="3221"/>
                    <a:pt x="6717" y="2117"/>
                  </a:cubicBezTo>
                  <a:cubicBezTo>
                    <a:pt x="6565" y="1585"/>
                    <a:pt x="6282" y="1081"/>
                    <a:pt x="5868" y="701"/>
                  </a:cubicBezTo>
                  <a:cubicBezTo>
                    <a:pt x="5640" y="494"/>
                    <a:pt x="5322" y="466"/>
                    <a:pt x="5026" y="397"/>
                  </a:cubicBezTo>
                  <a:cubicBezTo>
                    <a:pt x="5025" y="397"/>
                    <a:pt x="5025" y="397"/>
                    <a:pt x="5025" y="397"/>
                  </a:cubicBezTo>
                  <a:lnTo>
                    <a:pt x="5025" y="397"/>
                  </a:lnTo>
                  <a:cubicBezTo>
                    <a:pt x="4608" y="123"/>
                    <a:pt x="4157" y="1"/>
                    <a:pt x="37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52"/>
            <p:cNvSpPr/>
            <p:nvPr/>
          </p:nvSpPr>
          <p:spPr>
            <a:xfrm>
              <a:off x="5580300" y="3122825"/>
              <a:ext cx="46800" cy="83350"/>
            </a:xfrm>
            <a:custGeom>
              <a:rect b="b" l="l" r="r" t="t"/>
              <a:pathLst>
                <a:path extrusionOk="0" h="3334" w="1872">
                  <a:moveTo>
                    <a:pt x="1437" y="0"/>
                  </a:moveTo>
                  <a:cubicBezTo>
                    <a:pt x="1349" y="0"/>
                    <a:pt x="1260" y="39"/>
                    <a:pt x="1202" y="102"/>
                  </a:cubicBezTo>
                  <a:cubicBezTo>
                    <a:pt x="1119" y="178"/>
                    <a:pt x="1071" y="282"/>
                    <a:pt x="1036" y="378"/>
                  </a:cubicBezTo>
                  <a:cubicBezTo>
                    <a:pt x="995" y="482"/>
                    <a:pt x="967" y="586"/>
                    <a:pt x="960" y="689"/>
                  </a:cubicBezTo>
                  <a:cubicBezTo>
                    <a:pt x="1016" y="489"/>
                    <a:pt x="1098" y="282"/>
                    <a:pt x="1237" y="171"/>
                  </a:cubicBezTo>
                  <a:cubicBezTo>
                    <a:pt x="1291" y="122"/>
                    <a:pt x="1356" y="97"/>
                    <a:pt x="1418" y="97"/>
                  </a:cubicBezTo>
                  <a:cubicBezTo>
                    <a:pt x="1444" y="97"/>
                    <a:pt x="1468" y="101"/>
                    <a:pt x="1492" y="109"/>
                  </a:cubicBezTo>
                  <a:cubicBezTo>
                    <a:pt x="1520" y="109"/>
                    <a:pt x="1533" y="123"/>
                    <a:pt x="1561" y="137"/>
                  </a:cubicBezTo>
                  <a:cubicBezTo>
                    <a:pt x="1589" y="144"/>
                    <a:pt x="1602" y="151"/>
                    <a:pt x="1623" y="171"/>
                  </a:cubicBezTo>
                  <a:cubicBezTo>
                    <a:pt x="1658" y="185"/>
                    <a:pt x="1672" y="226"/>
                    <a:pt x="1692" y="275"/>
                  </a:cubicBezTo>
                  <a:cubicBezTo>
                    <a:pt x="1754" y="447"/>
                    <a:pt x="1727" y="661"/>
                    <a:pt x="1692" y="862"/>
                  </a:cubicBezTo>
                  <a:cubicBezTo>
                    <a:pt x="1651" y="1055"/>
                    <a:pt x="1596" y="1255"/>
                    <a:pt x="1520" y="1449"/>
                  </a:cubicBezTo>
                  <a:cubicBezTo>
                    <a:pt x="1382" y="1835"/>
                    <a:pt x="1174" y="2208"/>
                    <a:pt x="933" y="2533"/>
                  </a:cubicBezTo>
                  <a:cubicBezTo>
                    <a:pt x="808" y="2698"/>
                    <a:pt x="670" y="2850"/>
                    <a:pt x="518" y="2988"/>
                  </a:cubicBezTo>
                  <a:cubicBezTo>
                    <a:pt x="360" y="3126"/>
                    <a:pt x="187" y="3244"/>
                    <a:pt x="1" y="3333"/>
                  </a:cubicBezTo>
                  <a:cubicBezTo>
                    <a:pt x="201" y="3264"/>
                    <a:pt x="380" y="3161"/>
                    <a:pt x="553" y="3037"/>
                  </a:cubicBezTo>
                  <a:cubicBezTo>
                    <a:pt x="726" y="2899"/>
                    <a:pt x="871" y="2747"/>
                    <a:pt x="1009" y="2588"/>
                  </a:cubicBezTo>
                  <a:cubicBezTo>
                    <a:pt x="1278" y="2263"/>
                    <a:pt x="1485" y="1884"/>
                    <a:pt x="1637" y="1490"/>
                  </a:cubicBezTo>
                  <a:cubicBezTo>
                    <a:pt x="1720" y="1290"/>
                    <a:pt x="1775" y="1083"/>
                    <a:pt x="1810" y="876"/>
                  </a:cubicBezTo>
                  <a:cubicBezTo>
                    <a:pt x="1844" y="668"/>
                    <a:pt x="1872" y="447"/>
                    <a:pt x="1789" y="226"/>
                  </a:cubicBezTo>
                  <a:cubicBezTo>
                    <a:pt x="1761" y="164"/>
                    <a:pt x="1727" y="116"/>
                    <a:pt x="1672" y="82"/>
                  </a:cubicBezTo>
                  <a:cubicBezTo>
                    <a:pt x="1651" y="54"/>
                    <a:pt x="1623" y="47"/>
                    <a:pt x="1596" y="40"/>
                  </a:cubicBezTo>
                  <a:cubicBezTo>
                    <a:pt x="1568" y="33"/>
                    <a:pt x="1547" y="12"/>
                    <a:pt x="1520" y="12"/>
                  </a:cubicBezTo>
                  <a:cubicBezTo>
                    <a:pt x="1493" y="4"/>
                    <a:pt x="1465" y="0"/>
                    <a:pt x="1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52"/>
            <p:cNvSpPr/>
            <p:nvPr/>
          </p:nvSpPr>
          <p:spPr>
            <a:xfrm>
              <a:off x="5588750" y="3168700"/>
              <a:ext cx="16600" cy="23675"/>
            </a:xfrm>
            <a:custGeom>
              <a:rect b="b" l="l" r="r" t="t"/>
              <a:pathLst>
                <a:path extrusionOk="0" h="947" w="664">
                  <a:moveTo>
                    <a:pt x="664" y="0"/>
                  </a:moveTo>
                  <a:cubicBezTo>
                    <a:pt x="636" y="42"/>
                    <a:pt x="622" y="97"/>
                    <a:pt x="595" y="138"/>
                  </a:cubicBezTo>
                  <a:cubicBezTo>
                    <a:pt x="567" y="180"/>
                    <a:pt x="540" y="221"/>
                    <a:pt x="526" y="270"/>
                  </a:cubicBezTo>
                  <a:cubicBezTo>
                    <a:pt x="470" y="352"/>
                    <a:pt x="429" y="442"/>
                    <a:pt x="381" y="518"/>
                  </a:cubicBezTo>
                  <a:cubicBezTo>
                    <a:pt x="332" y="594"/>
                    <a:pt x="277" y="670"/>
                    <a:pt x="215" y="753"/>
                  </a:cubicBezTo>
                  <a:cubicBezTo>
                    <a:pt x="153" y="822"/>
                    <a:pt x="84" y="891"/>
                    <a:pt x="1" y="946"/>
                  </a:cubicBezTo>
                  <a:cubicBezTo>
                    <a:pt x="105" y="939"/>
                    <a:pt x="194" y="891"/>
                    <a:pt x="284" y="836"/>
                  </a:cubicBezTo>
                  <a:cubicBezTo>
                    <a:pt x="367" y="767"/>
                    <a:pt x="429" y="677"/>
                    <a:pt x="491" y="594"/>
                  </a:cubicBezTo>
                  <a:cubicBezTo>
                    <a:pt x="553" y="504"/>
                    <a:pt x="588" y="401"/>
                    <a:pt x="622" y="311"/>
                  </a:cubicBezTo>
                  <a:cubicBezTo>
                    <a:pt x="636" y="256"/>
                    <a:pt x="643" y="207"/>
                    <a:pt x="657" y="152"/>
                  </a:cubicBezTo>
                  <a:cubicBezTo>
                    <a:pt x="657" y="104"/>
                    <a:pt x="664" y="49"/>
                    <a:pt x="6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52"/>
            <p:cNvSpPr/>
            <p:nvPr/>
          </p:nvSpPr>
          <p:spPr>
            <a:xfrm>
              <a:off x="5527825" y="3243775"/>
              <a:ext cx="26950" cy="40425"/>
            </a:xfrm>
            <a:custGeom>
              <a:rect b="b" l="l" r="r" t="t"/>
              <a:pathLst>
                <a:path extrusionOk="0" h="1617" w="1078">
                  <a:moveTo>
                    <a:pt x="1078" y="1"/>
                  </a:moveTo>
                  <a:lnTo>
                    <a:pt x="1078" y="1"/>
                  </a:lnTo>
                  <a:cubicBezTo>
                    <a:pt x="995" y="139"/>
                    <a:pt x="926" y="284"/>
                    <a:pt x="836" y="422"/>
                  </a:cubicBezTo>
                  <a:cubicBezTo>
                    <a:pt x="760" y="560"/>
                    <a:pt x="670" y="698"/>
                    <a:pt x="581" y="829"/>
                  </a:cubicBezTo>
                  <a:cubicBezTo>
                    <a:pt x="394" y="1098"/>
                    <a:pt x="201" y="1354"/>
                    <a:pt x="1" y="1616"/>
                  </a:cubicBezTo>
                  <a:cubicBezTo>
                    <a:pt x="139" y="1520"/>
                    <a:pt x="263" y="1409"/>
                    <a:pt x="380" y="1292"/>
                  </a:cubicBezTo>
                  <a:cubicBezTo>
                    <a:pt x="491" y="1174"/>
                    <a:pt x="594" y="1043"/>
                    <a:pt x="691" y="905"/>
                  </a:cubicBezTo>
                  <a:cubicBezTo>
                    <a:pt x="788" y="767"/>
                    <a:pt x="864" y="629"/>
                    <a:pt x="933" y="477"/>
                  </a:cubicBezTo>
                  <a:cubicBezTo>
                    <a:pt x="1002" y="318"/>
                    <a:pt x="1043" y="159"/>
                    <a:pt x="10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52"/>
            <p:cNvSpPr/>
            <p:nvPr/>
          </p:nvSpPr>
          <p:spPr>
            <a:xfrm>
              <a:off x="5538025" y="3232550"/>
              <a:ext cx="11925" cy="30575"/>
            </a:xfrm>
            <a:custGeom>
              <a:rect b="b" l="l" r="r" t="t"/>
              <a:pathLst>
                <a:path extrusionOk="0" h="1223" w="477">
                  <a:moveTo>
                    <a:pt x="449" y="1"/>
                  </a:moveTo>
                  <a:cubicBezTo>
                    <a:pt x="407" y="104"/>
                    <a:pt x="373" y="215"/>
                    <a:pt x="345" y="318"/>
                  </a:cubicBezTo>
                  <a:lnTo>
                    <a:pt x="256" y="636"/>
                  </a:lnTo>
                  <a:cubicBezTo>
                    <a:pt x="235" y="740"/>
                    <a:pt x="200" y="843"/>
                    <a:pt x="166" y="947"/>
                  </a:cubicBezTo>
                  <a:cubicBezTo>
                    <a:pt x="117" y="1043"/>
                    <a:pt x="76" y="1147"/>
                    <a:pt x="0" y="1223"/>
                  </a:cubicBezTo>
                  <a:cubicBezTo>
                    <a:pt x="111" y="1202"/>
                    <a:pt x="186" y="1085"/>
                    <a:pt x="256" y="988"/>
                  </a:cubicBezTo>
                  <a:cubicBezTo>
                    <a:pt x="318" y="885"/>
                    <a:pt x="352" y="781"/>
                    <a:pt x="387" y="671"/>
                  </a:cubicBezTo>
                  <a:cubicBezTo>
                    <a:pt x="449" y="457"/>
                    <a:pt x="476" y="222"/>
                    <a:pt x="4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52"/>
            <p:cNvSpPr/>
            <p:nvPr/>
          </p:nvSpPr>
          <p:spPr>
            <a:xfrm>
              <a:off x="5551125" y="3238600"/>
              <a:ext cx="42150" cy="26100"/>
            </a:xfrm>
            <a:custGeom>
              <a:rect b="b" l="l" r="r" t="t"/>
              <a:pathLst>
                <a:path extrusionOk="0" h="1044" w="1686">
                  <a:moveTo>
                    <a:pt x="1685" y="1"/>
                  </a:moveTo>
                  <a:lnTo>
                    <a:pt x="1685" y="1"/>
                  </a:lnTo>
                  <a:cubicBezTo>
                    <a:pt x="1354" y="70"/>
                    <a:pt x="1057" y="221"/>
                    <a:pt x="767" y="408"/>
                  </a:cubicBezTo>
                  <a:cubicBezTo>
                    <a:pt x="491" y="587"/>
                    <a:pt x="229" y="795"/>
                    <a:pt x="1" y="1043"/>
                  </a:cubicBezTo>
                  <a:cubicBezTo>
                    <a:pt x="298" y="870"/>
                    <a:pt x="560" y="691"/>
                    <a:pt x="843" y="525"/>
                  </a:cubicBezTo>
                  <a:lnTo>
                    <a:pt x="1264" y="256"/>
                  </a:lnTo>
                  <a:lnTo>
                    <a:pt x="168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52"/>
            <p:cNvSpPr/>
            <p:nvPr/>
          </p:nvSpPr>
          <p:spPr>
            <a:xfrm>
              <a:off x="5564600" y="3227725"/>
              <a:ext cx="29700" cy="17625"/>
            </a:xfrm>
            <a:custGeom>
              <a:rect b="b" l="l" r="r" t="t"/>
              <a:pathLst>
                <a:path extrusionOk="0" h="705" w="1188">
                  <a:moveTo>
                    <a:pt x="1188" y="1"/>
                  </a:moveTo>
                  <a:cubicBezTo>
                    <a:pt x="1071" y="1"/>
                    <a:pt x="946" y="21"/>
                    <a:pt x="836" y="56"/>
                  </a:cubicBezTo>
                  <a:cubicBezTo>
                    <a:pt x="725" y="90"/>
                    <a:pt x="608" y="139"/>
                    <a:pt x="504" y="201"/>
                  </a:cubicBezTo>
                  <a:cubicBezTo>
                    <a:pt x="401" y="263"/>
                    <a:pt x="304" y="332"/>
                    <a:pt x="221" y="415"/>
                  </a:cubicBezTo>
                  <a:cubicBezTo>
                    <a:pt x="132" y="505"/>
                    <a:pt x="56" y="601"/>
                    <a:pt x="0" y="705"/>
                  </a:cubicBezTo>
                  <a:cubicBezTo>
                    <a:pt x="187" y="567"/>
                    <a:pt x="380" y="429"/>
                    <a:pt x="567" y="311"/>
                  </a:cubicBezTo>
                  <a:cubicBezTo>
                    <a:pt x="670" y="256"/>
                    <a:pt x="767" y="201"/>
                    <a:pt x="870" y="152"/>
                  </a:cubicBezTo>
                  <a:cubicBezTo>
                    <a:pt x="974" y="97"/>
                    <a:pt x="1077" y="56"/>
                    <a:pt x="11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52"/>
            <p:cNvSpPr/>
            <p:nvPr/>
          </p:nvSpPr>
          <p:spPr>
            <a:xfrm>
              <a:off x="5604825" y="3201825"/>
              <a:ext cx="43175" cy="32650"/>
            </a:xfrm>
            <a:custGeom>
              <a:rect b="b" l="l" r="r" t="t"/>
              <a:pathLst>
                <a:path extrusionOk="0" h="1306" w="1727">
                  <a:moveTo>
                    <a:pt x="1726" y="1"/>
                  </a:moveTo>
                  <a:lnTo>
                    <a:pt x="1726" y="1"/>
                  </a:lnTo>
                  <a:cubicBezTo>
                    <a:pt x="1623" y="160"/>
                    <a:pt x="1519" y="312"/>
                    <a:pt x="1395" y="443"/>
                  </a:cubicBezTo>
                  <a:cubicBezTo>
                    <a:pt x="1264" y="574"/>
                    <a:pt x="1126" y="691"/>
                    <a:pt x="981" y="795"/>
                  </a:cubicBezTo>
                  <a:cubicBezTo>
                    <a:pt x="829" y="898"/>
                    <a:pt x="677" y="995"/>
                    <a:pt x="511" y="1085"/>
                  </a:cubicBezTo>
                  <a:cubicBezTo>
                    <a:pt x="345" y="1161"/>
                    <a:pt x="173" y="1237"/>
                    <a:pt x="0" y="1306"/>
                  </a:cubicBezTo>
                  <a:cubicBezTo>
                    <a:pt x="380" y="1271"/>
                    <a:pt x="746" y="1126"/>
                    <a:pt x="1056" y="912"/>
                  </a:cubicBezTo>
                  <a:cubicBezTo>
                    <a:pt x="1208" y="795"/>
                    <a:pt x="1346" y="664"/>
                    <a:pt x="1471" y="512"/>
                  </a:cubicBezTo>
                  <a:cubicBezTo>
                    <a:pt x="1588" y="360"/>
                    <a:pt x="1671" y="187"/>
                    <a:pt x="17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52"/>
            <p:cNvSpPr/>
            <p:nvPr/>
          </p:nvSpPr>
          <p:spPr>
            <a:xfrm>
              <a:off x="5603950" y="3194750"/>
              <a:ext cx="28500" cy="29550"/>
            </a:xfrm>
            <a:custGeom>
              <a:rect b="b" l="l" r="r" t="t"/>
              <a:pathLst>
                <a:path extrusionOk="0" h="1182" w="1140">
                  <a:moveTo>
                    <a:pt x="1140" y="1"/>
                  </a:moveTo>
                  <a:lnTo>
                    <a:pt x="1140" y="1"/>
                  </a:lnTo>
                  <a:cubicBezTo>
                    <a:pt x="1071" y="132"/>
                    <a:pt x="1016" y="249"/>
                    <a:pt x="933" y="367"/>
                  </a:cubicBezTo>
                  <a:cubicBezTo>
                    <a:pt x="857" y="477"/>
                    <a:pt x="767" y="581"/>
                    <a:pt x="670" y="677"/>
                  </a:cubicBezTo>
                  <a:cubicBezTo>
                    <a:pt x="470" y="864"/>
                    <a:pt x="242" y="1030"/>
                    <a:pt x="1" y="1181"/>
                  </a:cubicBezTo>
                  <a:cubicBezTo>
                    <a:pt x="152" y="1161"/>
                    <a:pt x="277" y="1099"/>
                    <a:pt x="408" y="1030"/>
                  </a:cubicBezTo>
                  <a:cubicBezTo>
                    <a:pt x="539" y="961"/>
                    <a:pt x="656" y="864"/>
                    <a:pt x="760" y="767"/>
                  </a:cubicBezTo>
                  <a:cubicBezTo>
                    <a:pt x="864" y="677"/>
                    <a:pt x="960" y="553"/>
                    <a:pt x="1029" y="422"/>
                  </a:cubicBezTo>
                  <a:cubicBezTo>
                    <a:pt x="1098" y="284"/>
                    <a:pt x="1133" y="146"/>
                    <a:pt x="1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52"/>
            <p:cNvSpPr/>
            <p:nvPr/>
          </p:nvSpPr>
          <p:spPr>
            <a:xfrm>
              <a:off x="5628800" y="3189575"/>
              <a:ext cx="15750" cy="27475"/>
            </a:xfrm>
            <a:custGeom>
              <a:rect b="b" l="l" r="r" t="t"/>
              <a:pathLst>
                <a:path extrusionOk="0" h="1099" w="630">
                  <a:moveTo>
                    <a:pt x="629" y="1"/>
                  </a:moveTo>
                  <a:lnTo>
                    <a:pt x="629" y="1"/>
                  </a:lnTo>
                  <a:cubicBezTo>
                    <a:pt x="581" y="97"/>
                    <a:pt x="539" y="187"/>
                    <a:pt x="484" y="284"/>
                  </a:cubicBezTo>
                  <a:cubicBezTo>
                    <a:pt x="436" y="380"/>
                    <a:pt x="387" y="463"/>
                    <a:pt x="339" y="560"/>
                  </a:cubicBezTo>
                  <a:cubicBezTo>
                    <a:pt x="236" y="746"/>
                    <a:pt x="132" y="919"/>
                    <a:pt x="1" y="1098"/>
                  </a:cubicBezTo>
                  <a:cubicBezTo>
                    <a:pt x="97" y="1043"/>
                    <a:pt x="180" y="967"/>
                    <a:pt x="270" y="898"/>
                  </a:cubicBezTo>
                  <a:cubicBezTo>
                    <a:pt x="346" y="822"/>
                    <a:pt x="408" y="726"/>
                    <a:pt x="457" y="629"/>
                  </a:cubicBezTo>
                  <a:cubicBezTo>
                    <a:pt x="560" y="429"/>
                    <a:pt x="629" y="215"/>
                    <a:pt x="6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52"/>
            <p:cNvSpPr/>
            <p:nvPr/>
          </p:nvSpPr>
          <p:spPr>
            <a:xfrm>
              <a:off x="5587900" y="3228250"/>
              <a:ext cx="19525" cy="7700"/>
            </a:xfrm>
            <a:custGeom>
              <a:rect b="b" l="l" r="r" t="t"/>
              <a:pathLst>
                <a:path extrusionOk="0" h="308" w="781">
                  <a:moveTo>
                    <a:pt x="781" y="0"/>
                  </a:moveTo>
                  <a:lnTo>
                    <a:pt x="574" y="49"/>
                  </a:lnTo>
                  <a:cubicBezTo>
                    <a:pt x="504" y="69"/>
                    <a:pt x="449" y="83"/>
                    <a:pt x="380" y="111"/>
                  </a:cubicBezTo>
                  <a:cubicBezTo>
                    <a:pt x="249" y="166"/>
                    <a:pt x="118" y="214"/>
                    <a:pt x="0" y="304"/>
                  </a:cubicBezTo>
                  <a:cubicBezTo>
                    <a:pt x="24" y="306"/>
                    <a:pt x="47" y="307"/>
                    <a:pt x="69" y="307"/>
                  </a:cubicBezTo>
                  <a:cubicBezTo>
                    <a:pt x="194" y="307"/>
                    <a:pt x="310" y="277"/>
                    <a:pt x="422" y="242"/>
                  </a:cubicBezTo>
                  <a:cubicBezTo>
                    <a:pt x="491" y="214"/>
                    <a:pt x="560" y="180"/>
                    <a:pt x="622" y="145"/>
                  </a:cubicBezTo>
                  <a:cubicBezTo>
                    <a:pt x="677" y="104"/>
                    <a:pt x="739" y="62"/>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52"/>
            <p:cNvSpPr/>
            <p:nvPr/>
          </p:nvSpPr>
          <p:spPr>
            <a:xfrm>
              <a:off x="5659525" y="3164725"/>
              <a:ext cx="13325" cy="29875"/>
            </a:xfrm>
            <a:custGeom>
              <a:rect b="b" l="l" r="r" t="t"/>
              <a:pathLst>
                <a:path extrusionOk="0" h="1195" w="533">
                  <a:moveTo>
                    <a:pt x="470" y="0"/>
                  </a:moveTo>
                  <a:cubicBezTo>
                    <a:pt x="457" y="118"/>
                    <a:pt x="450" y="228"/>
                    <a:pt x="422" y="332"/>
                  </a:cubicBezTo>
                  <a:cubicBezTo>
                    <a:pt x="394" y="435"/>
                    <a:pt x="367" y="539"/>
                    <a:pt x="325" y="636"/>
                  </a:cubicBezTo>
                  <a:cubicBezTo>
                    <a:pt x="256" y="829"/>
                    <a:pt x="132" y="1015"/>
                    <a:pt x="1" y="1195"/>
                  </a:cubicBezTo>
                  <a:cubicBezTo>
                    <a:pt x="104" y="1153"/>
                    <a:pt x="187" y="1071"/>
                    <a:pt x="270" y="988"/>
                  </a:cubicBezTo>
                  <a:cubicBezTo>
                    <a:pt x="353" y="891"/>
                    <a:pt x="408" y="794"/>
                    <a:pt x="457" y="684"/>
                  </a:cubicBezTo>
                  <a:cubicBezTo>
                    <a:pt x="498" y="573"/>
                    <a:pt x="526" y="463"/>
                    <a:pt x="526" y="339"/>
                  </a:cubicBezTo>
                  <a:cubicBezTo>
                    <a:pt x="532" y="228"/>
                    <a:pt x="505" y="104"/>
                    <a:pt x="4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52"/>
            <p:cNvSpPr/>
            <p:nvPr/>
          </p:nvSpPr>
          <p:spPr>
            <a:xfrm>
              <a:off x="5650550" y="3166975"/>
              <a:ext cx="10900" cy="25225"/>
            </a:xfrm>
            <a:custGeom>
              <a:rect b="b" l="l" r="r" t="t"/>
              <a:pathLst>
                <a:path extrusionOk="0" h="1009" w="436">
                  <a:moveTo>
                    <a:pt x="374" y="0"/>
                  </a:moveTo>
                  <a:cubicBezTo>
                    <a:pt x="346" y="97"/>
                    <a:pt x="332" y="187"/>
                    <a:pt x="311" y="276"/>
                  </a:cubicBezTo>
                  <a:cubicBezTo>
                    <a:pt x="298" y="359"/>
                    <a:pt x="270" y="449"/>
                    <a:pt x="242" y="532"/>
                  </a:cubicBezTo>
                  <a:cubicBezTo>
                    <a:pt x="187" y="698"/>
                    <a:pt x="118" y="856"/>
                    <a:pt x="1" y="1008"/>
                  </a:cubicBezTo>
                  <a:cubicBezTo>
                    <a:pt x="91" y="974"/>
                    <a:pt x="166" y="905"/>
                    <a:pt x="229" y="829"/>
                  </a:cubicBezTo>
                  <a:cubicBezTo>
                    <a:pt x="291" y="753"/>
                    <a:pt x="332" y="663"/>
                    <a:pt x="367" y="566"/>
                  </a:cubicBezTo>
                  <a:cubicBezTo>
                    <a:pt x="429" y="387"/>
                    <a:pt x="436" y="180"/>
                    <a:pt x="3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52"/>
            <p:cNvSpPr/>
            <p:nvPr/>
          </p:nvSpPr>
          <p:spPr>
            <a:xfrm>
              <a:off x="5594125" y="3158500"/>
              <a:ext cx="6925" cy="17300"/>
            </a:xfrm>
            <a:custGeom>
              <a:rect b="b" l="l" r="r" t="t"/>
              <a:pathLst>
                <a:path extrusionOk="0" h="692" w="277">
                  <a:moveTo>
                    <a:pt x="249" y="1"/>
                  </a:moveTo>
                  <a:lnTo>
                    <a:pt x="249" y="1"/>
                  </a:lnTo>
                  <a:cubicBezTo>
                    <a:pt x="173" y="111"/>
                    <a:pt x="138" y="229"/>
                    <a:pt x="104" y="339"/>
                  </a:cubicBezTo>
                  <a:cubicBezTo>
                    <a:pt x="83" y="401"/>
                    <a:pt x="69" y="450"/>
                    <a:pt x="48" y="512"/>
                  </a:cubicBezTo>
                  <a:lnTo>
                    <a:pt x="0" y="691"/>
                  </a:lnTo>
                  <a:cubicBezTo>
                    <a:pt x="69" y="664"/>
                    <a:pt x="110" y="608"/>
                    <a:pt x="145" y="553"/>
                  </a:cubicBezTo>
                  <a:cubicBezTo>
                    <a:pt x="180" y="505"/>
                    <a:pt x="207" y="443"/>
                    <a:pt x="221" y="381"/>
                  </a:cubicBezTo>
                  <a:cubicBezTo>
                    <a:pt x="255" y="263"/>
                    <a:pt x="276" y="132"/>
                    <a:pt x="2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52"/>
            <p:cNvSpPr/>
            <p:nvPr/>
          </p:nvSpPr>
          <p:spPr>
            <a:xfrm>
              <a:off x="5614125" y="3131575"/>
              <a:ext cx="7125" cy="18850"/>
            </a:xfrm>
            <a:custGeom>
              <a:rect b="b" l="l" r="r" t="t"/>
              <a:pathLst>
                <a:path extrusionOk="0" h="754" w="285">
                  <a:moveTo>
                    <a:pt x="1" y="1"/>
                  </a:moveTo>
                  <a:lnTo>
                    <a:pt x="1" y="1"/>
                  </a:lnTo>
                  <a:cubicBezTo>
                    <a:pt x="91" y="118"/>
                    <a:pt x="132" y="236"/>
                    <a:pt x="146" y="346"/>
                  </a:cubicBezTo>
                  <a:cubicBezTo>
                    <a:pt x="167" y="408"/>
                    <a:pt x="153" y="463"/>
                    <a:pt x="153" y="532"/>
                  </a:cubicBezTo>
                  <a:cubicBezTo>
                    <a:pt x="146" y="567"/>
                    <a:pt x="146" y="601"/>
                    <a:pt x="146" y="636"/>
                  </a:cubicBezTo>
                  <a:cubicBezTo>
                    <a:pt x="139" y="671"/>
                    <a:pt x="139" y="719"/>
                    <a:pt x="139" y="753"/>
                  </a:cubicBezTo>
                  <a:cubicBezTo>
                    <a:pt x="167" y="726"/>
                    <a:pt x="187" y="698"/>
                    <a:pt x="208" y="664"/>
                  </a:cubicBezTo>
                  <a:cubicBezTo>
                    <a:pt x="222" y="629"/>
                    <a:pt x="243" y="595"/>
                    <a:pt x="249" y="560"/>
                  </a:cubicBezTo>
                  <a:cubicBezTo>
                    <a:pt x="277" y="491"/>
                    <a:pt x="284" y="415"/>
                    <a:pt x="277" y="339"/>
                  </a:cubicBezTo>
                  <a:cubicBezTo>
                    <a:pt x="270" y="256"/>
                    <a:pt x="243" y="180"/>
                    <a:pt x="187" y="118"/>
                  </a:cubicBezTo>
                  <a:cubicBezTo>
                    <a:pt x="139" y="63"/>
                    <a:pt x="77" y="1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52"/>
            <p:cNvSpPr/>
            <p:nvPr/>
          </p:nvSpPr>
          <p:spPr>
            <a:xfrm>
              <a:off x="5642800" y="3227725"/>
              <a:ext cx="13475" cy="23325"/>
            </a:xfrm>
            <a:custGeom>
              <a:rect b="b" l="l" r="r" t="t"/>
              <a:pathLst>
                <a:path extrusionOk="0" h="933" w="539">
                  <a:moveTo>
                    <a:pt x="0" y="1"/>
                  </a:moveTo>
                  <a:cubicBezTo>
                    <a:pt x="0" y="97"/>
                    <a:pt x="21" y="187"/>
                    <a:pt x="48" y="277"/>
                  </a:cubicBezTo>
                  <a:cubicBezTo>
                    <a:pt x="69" y="366"/>
                    <a:pt x="104" y="449"/>
                    <a:pt x="152" y="539"/>
                  </a:cubicBezTo>
                  <a:cubicBezTo>
                    <a:pt x="193" y="622"/>
                    <a:pt x="242" y="705"/>
                    <a:pt x="304" y="774"/>
                  </a:cubicBezTo>
                  <a:cubicBezTo>
                    <a:pt x="366" y="843"/>
                    <a:pt x="442" y="912"/>
                    <a:pt x="539" y="933"/>
                  </a:cubicBezTo>
                  <a:cubicBezTo>
                    <a:pt x="476" y="864"/>
                    <a:pt x="435" y="788"/>
                    <a:pt x="394" y="712"/>
                  </a:cubicBezTo>
                  <a:cubicBezTo>
                    <a:pt x="345" y="629"/>
                    <a:pt x="311" y="553"/>
                    <a:pt x="269" y="477"/>
                  </a:cubicBezTo>
                  <a:cubicBezTo>
                    <a:pt x="193" y="325"/>
                    <a:pt x="117"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52"/>
            <p:cNvSpPr/>
            <p:nvPr/>
          </p:nvSpPr>
          <p:spPr>
            <a:xfrm>
              <a:off x="5648325" y="3221175"/>
              <a:ext cx="8125" cy="15725"/>
            </a:xfrm>
            <a:custGeom>
              <a:rect b="b" l="l" r="r" t="t"/>
              <a:pathLst>
                <a:path extrusionOk="0" h="629" w="325">
                  <a:moveTo>
                    <a:pt x="0" y="0"/>
                  </a:moveTo>
                  <a:cubicBezTo>
                    <a:pt x="0" y="124"/>
                    <a:pt x="48" y="228"/>
                    <a:pt x="104" y="345"/>
                  </a:cubicBezTo>
                  <a:cubicBezTo>
                    <a:pt x="159" y="449"/>
                    <a:pt x="221" y="553"/>
                    <a:pt x="325" y="628"/>
                  </a:cubicBezTo>
                  <a:cubicBezTo>
                    <a:pt x="318" y="497"/>
                    <a:pt x="276" y="387"/>
                    <a:pt x="221" y="283"/>
                  </a:cubicBezTo>
                  <a:cubicBezTo>
                    <a:pt x="159" y="180"/>
                    <a:pt x="104" y="7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52"/>
            <p:cNvSpPr/>
            <p:nvPr/>
          </p:nvSpPr>
          <p:spPr>
            <a:xfrm>
              <a:off x="5655225" y="3214600"/>
              <a:ext cx="8125" cy="15750"/>
            </a:xfrm>
            <a:custGeom>
              <a:rect b="b" l="l" r="r" t="t"/>
              <a:pathLst>
                <a:path extrusionOk="0" h="630" w="325">
                  <a:moveTo>
                    <a:pt x="0" y="1"/>
                  </a:moveTo>
                  <a:cubicBezTo>
                    <a:pt x="7" y="132"/>
                    <a:pt x="49" y="242"/>
                    <a:pt x="97" y="346"/>
                  </a:cubicBezTo>
                  <a:cubicBezTo>
                    <a:pt x="159" y="450"/>
                    <a:pt x="221" y="553"/>
                    <a:pt x="325" y="629"/>
                  </a:cubicBezTo>
                  <a:cubicBezTo>
                    <a:pt x="318" y="505"/>
                    <a:pt x="269" y="387"/>
                    <a:pt x="221" y="284"/>
                  </a:cubicBezTo>
                  <a:cubicBezTo>
                    <a:pt x="159" y="180"/>
                    <a:pt x="97" y="7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52"/>
            <p:cNvSpPr/>
            <p:nvPr/>
          </p:nvSpPr>
          <p:spPr>
            <a:xfrm>
              <a:off x="5662125" y="3208400"/>
              <a:ext cx="14000" cy="40075"/>
            </a:xfrm>
            <a:custGeom>
              <a:rect b="b" l="l" r="r" t="t"/>
              <a:pathLst>
                <a:path extrusionOk="0" h="1603" w="560">
                  <a:moveTo>
                    <a:pt x="0" y="0"/>
                  </a:moveTo>
                  <a:lnTo>
                    <a:pt x="0" y="0"/>
                  </a:lnTo>
                  <a:cubicBezTo>
                    <a:pt x="42" y="283"/>
                    <a:pt x="118" y="560"/>
                    <a:pt x="201" y="829"/>
                  </a:cubicBezTo>
                  <a:cubicBezTo>
                    <a:pt x="256" y="967"/>
                    <a:pt x="297" y="1098"/>
                    <a:pt x="359" y="1222"/>
                  </a:cubicBezTo>
                  <a:cubicBezTo>
                    <a:pt x="422" y="1354"/>
                    <a:pt x="470" y="1485"/>
                    <a:pt x="560" y="1602"/>
                  </a:cubicBezTo>
                  <a:cubicBezTo>
                    <a:pt x="498" y="1326"/>
                    <a:pt x="428" y="1050"/>
                    <a:pt x="332" y="787"/>
                  </a:cubicBezTo>
                  <a:cubicBezTo>
                    <a:pt x="242" y="518"/>
                    <a:pt x="138" y="24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52"/>
            <p:cNvSpPr/>
            <p:nvPr/>
          </p:nvSpPr>
          <p:spPr>
            <a:xfrm>
              <a:off x="5667650" y="3200100"/>
              <a:ext cx="13475" cy="29200"/>
            </a:xfrm>
            <a:custGeom>
              <a:rect b="b" l="l" r="r" t="t"/>
              <a:pathLst>
                <a:path extrusionOk="0" h="1168" w="539">
                  <a:moveTo>
                    <a:pt x="0" y="1"/>
                  </a:moveTo>
                  <a:lnTo>
                    <a:pt x="0" y="1"/>
                  </a:lnTo>
                  <a:cubicBezTo>
                    <a:pt x="42" y="222"/>
                    <a:pt x="132" y="415"/>
                    <a:pt x="214" y="608"/>
                  </a:cubicBezTo>
                  <a:cubicBezTo>
                    <a:pt x="311" y="809"/>
                    <a:pt x="408" y="988"/>
                    <a:pt x="539" y="1168"/>
                  </a:cubicBezTo>
                  <a:cubicBezTo>
                    <a:pt x="525" y="1057"/>
                    <a:pt x="491" y="954"/>
                    <a:pt x="456" y="850"/>
                  </a:cubicBezTo>
                  <a:cubicBezTo>
                    <a:pt x="422" y="753"/>
                    <a:pt x="380" y="650"/>
                    <a:pt x="339" y="553"/>
                  </a:cubicBezTo>
                  <a:cubicBezTo>
                    <a:pt x="242" y="360"/>
                    <a:pt x="138" y="17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52"/>
            <p:cNvSpPr/>
            <p:nvPr/>
          </p:nvSpPr>
          <p:spPr>
            <a:xfrm>
              <a:off x="5676275" y="3188375"/>
              <a:ext cx="13150" cy="30575"/>
            </a:xfrm>
            <a:custGeom>
              <a:rect b="b" l="l" r="r" t="t"/>
              <a:pathLst>
                <a:path extrusionOk="0" h="1223" w="526">
                  <a:moveTo>
                    <a:pt x="1" y="0"/>
                  </a:moveTo>
                  <a:cubicBezTo>
                    <a:pt x="56" y="221"/>
                    <a:pt x="132" y="428"/>
                    <a:pt x="215" y="629"/>
                  </a:cubicBezTo>
                  <a:cubicBezTo>
                    <a:pt x="311" y="836"/>
                    <a:pt x="415" y="1022"/>
                    <a:pt x="525" y="1222"/>
                  </a:cubicBezTo>
                  <a:cubicBezTo>
                    <a:pt x="518" y="1105"/>
                    <a:pt x="491" y="988"/>
                    <a:pt x="456" y="884"/>
                  </a:cubicBezTo>
                  <a:cubicBezTo>
                    <a:pt x="422" y="781"/>
                    <a:pt x="380" y="677"/>
                    <a:pt x="339" y="573"/>
                  </a:cubicBezTo>
                  <a:cubicBezTo>
                    <a:pt x="249" y="380"/>
                    <a:pt x="146" y="18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52"/>
            <p:cNvSpPr/>
            <p:nvPr/>
          </p:nvSpPr>
          <p:spPr>
            <a:xfrm>
              <a:off x="5682150" y="3174225"/>
              <a:ext cx="10900" cy="24700"/>
            </a:xfrm>
            <a:custGeom>
              <a:rect b="b" l="l" r="r" t="t"/>
              <a:pathLst>
                <a:path extrusionOk="0" h="988" w="436">
                  <a:moveTo>
                    <a:pt x="0" y="0"/>
                  </a:moveTo>
                  <a:lnTo>
                    <a:pt x="0" y="0"/>
                  </a:lnTo>
                  <a:cubicBezTo>
                    <a:pt x="14" y="90"/>
                    <a:pt x="42" y="173"/>
                    <a:pt x="76" y="269"/>
                  </a:cubicBezTo>
                  <a:cubicBezTo>
                    <a:pt x="104" y="345"/>
                    <a:pt x="145" y="435"/>
                    <a:pt x="180" y="511"/>
                  </a:cubicBezTo>
                  <a:cubicBezTo>
                    <a:pt x="256" y="677"/>
                    <a:pt x="339" y="822"/>
                    <a:pt x="428" y="988"/>
                  </a:cubicBezTo>
                  <a:cubicBezTo>
                    <a:pt x="435" y="891"/>
                    <a:pt x="421" y="794"/>
                    <a:pt x="394" y="711"/>
                  </a:cubicBezTo>
                  <a:cubicBezTo>
                    <a:pt x="373" y="615"/>
                    <a:pt x="339" y="539"/>
                    <a:pt x="304" y="449"/>
                  </a:cubicBezTo>
                  <a:cubicBezTo>
                    <a:pt x="221" y="290"/>
                    <a:pt x="131" y="1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52"/>
            <p:cNvSpPr/>
            <p:nvPr/>
          </p:nvSpPr>
          <p:spPr>
            <a:xfrm>
              <a:off x="5562525" y="3224275"/>
              <a:ext cx="11600" cy="11600"/>
            </a:xfrm>
            <a:custGeom>
              <a:rect b="b" l="l" r="r" t="t"/>
              <a:pathLst>
                <a:path extrusionOk="0" h="464" w="464">
                  <a:moveTo>
                    <a:pt x="463" y="0"/>
                  </a:moveTo>
                  <a:lnTo>
                    <a:pt x="463" y="0"/>
                  </a:lnTo>
                  <a:cubicBezTo>
                    <a:pt x="339" y="14"/>
                    <a:pt x="235" y="70"/>
                    <a:pt x="152" y="152"/>
                  </a:cubicBezTo>
                  <a:cubicBezTo>
                    <a:pt x="104" y="187"/>
                    <a:pt x="70" y="235"/>
                    <a:pt x="49" y="290"/>
                  </a:cubicBezTo>
                  <a:cubicBezTo>
                    <a:pt x="21" y="339"/>
                    <a:pt x="0" y="401"/>
                    <a:pt x="14" y="463"/>
                  </a:cubicBezTo>
                  <a:lnTo>
                    <a:pt x="242" y="242"/>
                  </a:lnTo>
                  <a:cubicBezTo>
                    <a:pt x="290" y="208"/>
                    <a:pt x="325" y="173"/>
                    <a:pt x="360" y="132"/>
                  </a:cubicBezTo>
                  <a:cubicBezTo>
                    <a:pt x="387" y="97"/>
                    <a:pt x="429" y="56"/>
                    <a:pt x="4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52"/>
            <p:cNvSpPr/>
            <p:nvPr/>
          </p:nvSpPr>
          <p:spPr>
            <a:xfrm>
              <a:off x="5602050" y="3117600"/>
              <a:ext cx="15725" cy="11250"/>
            </a:xfrm>
            <a:custGeom>
              <a:rect b="b" l="l" r="r" t="t"/>
              <a:pathLst>
                <a:path extrusionOk="0" h="450" w="629">
                  <a:moveTo>
                    <a:pt x="422" y="1"/>
                  </a:moveTo>
                  <a:cubicBezTo>
                    <a:pt x="346" y="1"/>
                    <a:pt x="256" y="21"/>
                    <a:pt x="201" y="70"/>
                  </a:cubicBezTo>
                  <a:cubicBezTo>
                    <a:pt x="139" y="118"/>
                    <a:pt x="90" y="173"/>
                    <a:pt x="56" y="242"/>
                  </a:cubicBezTo>
                  <a:cubicBezTo>
                    <a:pt x="28" y="297"/>
                    <a:pt x="1" y="366"/>
                    <a:pt x="1" y="449"/>
                  </a:cubicBezTo>
                  <a:cubicBezTo>
                    <a:pt x="97" y="332"/>
                    <a:pt x="180" y="242"/>
                    <a:pt x="277" y="173"/>
                  </a:cubicBezTo>
                  <a:cubicBezTo>
                    <a:pt x="318" y="139"/>
                    <a:pt x="373" y="118"/>
                    <a:pt x="429" y="104"/>
                  </a:cubicBezTo>
                  <a:cubicBezTo>
                    <a:pt x="491" y="83"/>
                    <a:pt x="553" y="90"/>
                    <a:pt x="629" y="83"/>
                  </a:cubicBezTo>
                  <a:cubicBezTo>
                    <a:pt x="567" y="35"/>
                    <a:pt x="498" y="1"/>
                    <a:pt x="4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52"/>
            <p:cNvSpPr/>
            <p:nvPr/>
          </p:nvSpPr>
          <p:spPr>
            <a:xfrm>
              <a:off x="5644850" y="3094300"/>
              <a:ext cx="26975" cy="54575"/>
            </a:xfrm>
            <a:custGeom>
              <a:rect b="b" l="l" r="r" t="t"/>
              <a:pathLst>
                <a:path extrusionOk="0" h="2183" w="1079">
                  <a:moveTo>
                    <a:pt x="1" y="0"/>
                  </a:moveTo>
                  <a:lnTo>
                    <a:pt x="1" y="0"/>
                  </a:lnTo>
                  <a:cubicBezTo>
                    <a:pt x="84" y="56"/>
                    <a:pt x="153" y="139"/>
                    <a:pt x="222" y="221"/>
                  </a:cubicBezTo>
                  <a:cubicBezTo>
                    <a:pt x="291" y="297"/>
                    <a:pt x="353" y="380"/>
                    <a:pt x="415" y="463"/>
                  </a:cubicBezTo>
                  <a:cubicBezTo>
                    <a:pt x="533" y="629"/>
                    <a:pt x="643" y="808"/>
                    <a:pt x="733" y="988"/>
                  </a:cubicBezTo>
                  <a:cubicBezTo>
                    <a:pt x="829" y="1181"/>
                    <a:pt x="899" y="1367"/>
                    <a:pt x="947" y="1568"/>
                  </a:cubicBezTo>
                  <a:cubicBezTo>
                    <a:pt x="1002" y="1768"/>
                    <a:pt x="1016" y="1968"/>
                    <a:pt x="1037" y="2182"/>
                  </a:cubicBezTo>
                  <a:cubicBezTo>
                    <a:pt x="1071" y="1975"/>
                    <a:pt x="1078" y="1761"/>
                    <a:pt x="1044" y="1540"/>
                  </a:cubicBezTo>
                  <a:cubicBezTo>
                    <a:pt x="1009" y="1326"/>
                    <a:pt x="940" y="1119"/>
                    <a:pt x="843" y="933"/>
                  </a:cubicBezTo>
                  <a:cubicBezTo>
                    <a:pt x="747" y="739"/>
                    <a:pt x="629" y="560"/>
                    <a:pt x="491" y="394"/>
                  </a:cubicBezTo>
                  <a:cubicBezTo>
                    <a:pt x="422" y="318"/>
                    <a:pt x="346" y="242"/>
                    <a:pt x="263" y="173"/>
                  </a:cubicBezTo>
                  <a:cubicBezTo>
                    <a:pt x="180" y="111"/>
                    <a:pt x="105" y="3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52"/>
            <p:cNvSpPr/>
            <p:nvPr/>
          </p:nvSpPr>
          <p:spPr>
            <a:xfrm>
              <a:off x="5662650" y="3139175"/>
              <a:ext cx="4325" cy="38000"/>
            </a:xfrm>
            <a:custGeom>
              <a:rect b="b" l="l" r="r" t="t"/>
              <a:pathLst>
                <a:path extrusionOk="0" h="1520" w="173">
                  <a:moveTo>
                    <a:pt x="7" y="1"/>
                  </a:moveTo>
                  <a:cubicBezTo>
                    <a:pt x="0" y="256"/>
                    <a:pt x="21" y="505"/>
                    <a:pt x="28" y="760"/>
                  </a:cubicBezTo>
                  <a:lnTo>
                    <a:pt x="62" y="1140"/>
                  </a:lnTo>
                  <a:cubicBezTo>
                    <a:pt x="69" y="1264"/>
                    <a:pt x="83" y="1388"/>
                    <a:pt x="83" y="1520"/>
                  </a:cubicBezTo>
                  <a:cubicBezTo>
                    <a:pt x="138" y="1395"/>
                    <a:pt x="159" y="1264"/>
                    <a:pt x="166" y="1140"/>
                  </a:cubicBezTo>
                  <a:cubicBezTo>
                    <a:pt x="173" y="1009"/>
                    <a:pt x="173" y="877"/>
                    <a:pt x="166" y="746"/>
                  </a:cubicBezTo>
                  <a:cubicBezTo>
                    <a:pt x="138" y="498"/>
                    <a:pt x="97" y="242"/>
                    <a:pt x="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52"/>
            <p:cNvSpPr/>
            <p:nvPr/>
          </p:nvSpPr>
          <p:spPr>
            <a:xfrm>
              <a:off x="5710675" y="2875300"/>
              <a:ext cx="132050" cy="253050"/>
            </a:xfrm>
            <a:custGeom>
              <a:rect b="b" l="l" r="r" t="t"/>
              <a:pathLst>
                <a:path extrusionOk="0" h="10122" w="5282">
                  <a:moveTo>
                    <a:pt x="2193" y="1"/>
                  </a:moveTo>
                  <a:cubicBezTo>
                    <a:pt x="823" y="1"/>
                    <a:pt x="1" y="4582"/>
                    <a:pt x="68" y="6054"/>
                  </a:cubicBezTo>
                  <a:cubicBezTo>
                    <a:pt x="68" y="6054"/>
                    <a:pt x="668" y="10045"/>
                    <a:pt x="2595" y="10121"/>
                  </a:cubicBezTo>
                  <a:cubicBezTo>
                    <a:pt x="2607" y="10121"/>
                    <a:pt x="2619" y="10121"/>
                    <a:pt x="2631" y="10121"/>
                  </a:cubicBezTo>
                  <a:cubicBezTo>
                    <a:pt x="4531" y="10121"/>
                    <a:pt x="5282" y="4231"/>
                    <a:pt x="3285" y="924"/>
                  </a:cubicBezTo>
                  <a:cubicBezTo>
                    <a:pt x="2892" y="272"/>
                    <a:pt x="2527" y="1"/>
                    <a:pt x="21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52"/>
            <p:cNvSpPr/>
            <p:nvPr/>
          </p:nvSpPr>
          <p:spPr>
            <a:xfrm>
              <a:off x="5708225" y="2873875"/>
              <a:ext cx="124475" cy="255600"/>
            </a:xfrm>
            <a:custGeom>
              <a:rect b="b" l="l" r="r" t="t"/>
              <a:pathLst>
                <a:path extrusionOk="0" h="10224" w="4979">
                  <a:moveTo>
                    <a:pt x="2252" y="130"/>
                  </a:moveTo>
                  <a:cubicBezTo>
                    <a:pt x="2714" y="130"/>
                    <a:pt x="3137" y="812"/>
                    <a:pt x="3342" y="1160"/>
                  </a:cubicBezTo>
                  <a:cubicBezTo>
                    <a:pt x="4329" y="2907"/>
                    <a:pt x="4598" y="5130"/>
                    <a:pt x="4357" y="7105"/>
                  </a:cubicBezTo>
                  <a:cubicBezTo>
                    <a:pt x="4244" y="8009"/>
                    <a:pt x="3771" y="10097"/>
                    <a:pt x="2717" y="10097"/>
                  </a:cubicBezTo>
                  <a:cubicBezTo>
                    <a:pt x="2476" y="10097"/>
                    <a:pt x="2204" y="9988"/>
                    <a:pt x="1899" y="9729"/>
                  </a:cubicBezTo>
                  <a:cubicBezTo>
                    <a:pt x="904" y="8893"/>
                    <a:pt x="504" y="7292"/>
                    <a:pt x="311" y="6063"/>
                  </a:cubicBezTo>
                  <a:cubicBezTo>
                    <a:pt x="309" y="6060"/>
                    <a:pt x="306" y="6058"/>
                    <a:pt x="303" y="6056"/>
                  </a:cubicBezTo>
                  <a:lnTo>
                    <a:pt x="303" y="6056"/>
                  </a:lnTo>
                  <a:cubicBezTo>
                    <a:pt x="258" y="4681"/>
                    <a:pt x="568" y="3218"/>
                    <a:pt x="1008" y="1920"/>
                  </a:cubicBezTo>
                  <a:cubicBezTo>
                    <a:pt x="1201" y="1361"/>
                    <a:pt x="1443" y="670"/>
                    <a:pt x="1906" y="270"/>
                  </a:cubicBezTo>
                  <a:cubicBezTo>
                    <a:pt x="2022" y="171"/>
                    <a:pt x="2138" y="130"/>
                    <a:pt x="2252" y="130"/>
                  </a:cubicBezTo>
                  <a:close/>
                  <a:moveTo>
                    <a:pt x="2366" y="0"/>
                  </a:moveTo>
                  <a:cubicBezTo>
                    <a:pt x="2357" y="0"/>
                    <a:pt x="2349" y="0"/>
                    <a:pt x="2341" y="0"/>
                  </a:cubicBezTo>
                  <a:cubicBezTo>
                    <a:pt x="1823" y="21"/>
                    <a:pt x="1464" y="435"/>
                    <a:pt x="1222" y="850"/>
                  </a:cubicBezTo>
                  <a:cubicBezTo>
                    <a:pt x="739" y="1685"/>
                    <a:pt x="497" y="2679"/>
                    <a:pt x="311" y="3618"/>
                  </a:cubicBezTo>
                  <a:cubicBezTo>
                    <a:pt x="138" y="4439"/>
                    <a:pt x="0" y="5301"/>
                    <a:pt x="27" y="6142"/>
                  </a:cubicBezTo>
                  <a:lnTo>
                    <a:pt x="27" y="6142"/>
                  </a:lnTo>
                  <a:cubicBezTo>
                    <a:pt x="27" y="6143"/>
                    <a:pt x="27" y="6144"/>
                    <a:pt x="28" y="6145"/>
                  </a:cubicBezTo>
                  <a:cubicBezTo>
                    <a:pt x="28" y="6145"/>
                    <a:pt x="28" y="6145"/>
                    <a:pt x="28" y="6145"/>
                  </a:cubicBezTo>
                  <a:lnTo>
                    <a:pt x="28" y="6145"/>
                  </a:lnTo>
                  <a:cubicBezTo>
                    <a:pt x="28" y="6147"/>
                    <a:pt x="28" y="6148"/>
                    <a:pt x="28" y="6149"/>
                  </a:cubicBezTo>
                  <a:lnTo>
                    <a:pt x="28" y="6149"/>
                  </a:lnTo>
                  <a:cubicBezTo>
                    <a:pt x="215" y="7412"/>
                    <a:pt x="650" y="9067"/>
                    <a:pt x="1691" y="9888"/>
                  </a:cubicBezTo>
                  <a:cubicBezTo>
                    <a:pt x="1970" y="10101"/>
                    <a:pt x="2305" y="10224"/>
                    <a:pt x="2639" y="10224"/>
                  </a:cubicBezTo>
                  <a:cubicBezTo>
                    <a:pt x="2868" y="10224"/>
                    <a:pt x="3097" y="10166"/>
                    <a:pt x="3307" y="10040"/>
                  </a:cubicBezTo>
                  <a:cubicBezTo>
                    <a:pt x="3956" y="9660"/>
                    <a:pt x="4239" y="8824"/>
                    <a:pt x="4419" y="8148"/>
                  </a:cubicBezTo>
                  <a:cubicBezTo>
                    <a:pt x="4978" y="5973"/>
                    <a:pt x="4764" y="3363"/>
                    <a:pt x="3749" y="1347"/>
                  </a:cubicBezTo>
                  <a:cubicBezTo>
                    <a:pt x="3483" y="828"/>
                    <a:pt x="3049" y="0"/>
                    <a:pt x="2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52"/>
            <p:cNvSpPr/>
            <p:nvPr/>
          </p:nvSpPr>
          <p:spPr>
            <a:xfrm>
              <a:off x="5730825" y="3036825"/>
              <a:ext cx="10025" cy="35925"/>
            </a:xfrm>
            <a:custGeom>
              <a:rect b="b" l="l" r="r" t="t"/>
              <a:pathLst>
                <a:path extrusionOk="0" h="1437" w="401">
                  <a:moveTo>
                    <a:pt x="42" y="0"/>
                  </a:moveTo>
                  <a:cubicBezTo>
                    <a:pt x="14" y="131"/>
                    <a:pt x="0" y="263"/>
                    <a:pt x="0" y="380"/>
                  </a:cubicBezTo>
                  <a:cubicBezTo>
                    <a:pt x="0" y="511"/>
                    <a:pt x="7" y="629"/>
                    <a:pt x="35" y="760"/>
                  </a:cubicBezTo>
                  <a:cubicBezTo>
                    <a:pt x="63" y="891"/>
                    <a:pt x="97" y="1008"/>
                    <a:pt x="159" y="1133"/>
                  </a:cubicBezTo>
                  <a:cubicBezTo>
                    <a:pt x="208" y="1243"/>
                    <a:pt x="290" y="1367"/>
                    <a:pt x="401" y="1436"/>
                  </a:cubicBezTo>
                  <a:cubicBezTo>
                    <a:pt x="339" y="1312"/>
                    <a:pt x="311" y="1202"/>
                    <a:pt x="290" y="1077"/>
                  </a:cubicBezTo>
                  <a:cubicBezTo>
                    <a:pt x="263" y="967"/>
                    <a:pt x="235" y="843"/>
                    <a:pt x="214" y="725"/>
                  </a:cubicBezTo>
                  <a:cubicBezTo>
                    <a:pt x="166" y="490"/>
                    <a:pt x="125" y="249"/>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52"/>
            <p:cNvSpPr/>
            <p:nvPr/>
          </p:nvSpPr>
          <p:spPr>
            <a:xfrm>
              <a:off x="5740500" y="3030425"/>
              <a:ext cx="6750" cy="23675"/>
            </a:xfrm>
            <a:custGeom>
              <a:rect b="b" l="l" r="r" t="t"/>
              <a:pathLst>
                <a:path extrusionOk="0" h="947" w="270">
                  <a:moveTo>
                    <a:pt x="48" y="1"/>
                  </a:moveTo>
                  <a:lnTo>
                    <a:pt x="48" y="1"/>
                  </a:lnTo>
                  <a:cubicBezTo>
                    <a:pt x="0" y="173"/>
                    <a:pt x="21" y="325"/>
                    <a:pt x="55" y="491"/>
                  </a:cubicBezTo>
                  <a:cubicBezTo>
                    <a:pt x="90" y="643"/>
                    <a:pt x="131" y="802"/>
                    <a:pt x="235" y="947"/>
                  </a:cubicBezTo>
                  <a:cubicBezTo>
                    <a:pt x="269" y="774"/>
                    <a:pt x="256" y="608"/>
                    <a:pt x="228" y="456"/>
                  </a:cubicBezTo>
                  <a:cubicBezTo>
                    <a:pt x="193" y="298"/>
                    <a:pt x="152" y="146"/>
                    <a:pt x="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52"/>
            <p:cNvSpPr/>
            <p:nvPr/>
          </p:nvSpPr>
          <p:spPr>
            <a:xfrm>
              <a:off x="5752225" y="3024575"/>
              <a:ext cx="6750" cy="23650"/>
            </a:xfrm>
            <a:custGeom>
              <a:rect b="b" l="l" r="r" t="t"/>
              <a:pathLst>
                <a:path extrusionOk="0" h="946" w="270">
                  <a:moveTo>
                    <a:pt x="42" y="0"/>
                  </a:moveTo>
                  <a:cubicBezTo>
                    <a:pt x="1" y="173"/>
                    <a:pt x="21" y="338"/>
                    <a:pt x="49" y="490"/>
                  </a:cubicBezTo>
                  <a:cubicBezTo>
                    <a:pt x="90" y="649"/>
                    <a:pt x="132" y="801"/>
                    <a:pt x="235" y="946"/>
                  </a:cubicBezTo>
                  <a:cubicBezTo>
                    <a:pt x="270" y="773"/>
                    <a:pt x="249" y="615"/>
                    <a:pt x="221" y="456"/>
                  </a:cubicBezTo>
                  <a:cubicBezTo>
                    <a:pt x="187" y="304"/>
                    <a:pt x="146" y="145"/>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52"/>
            <p:cNvSpPr/>
            <p:nvPr/>
          </p:nvSpPr>
          <p:spPr>
            <a:xfrm>
              <a:off x="5763450" y="3018875"/>
              <a:ext cx="5375" cy="58525"/>
            </a:xfrm>
            <a:custGeom>
              <a:rect b="b" l="l" r="r" t="t"/>
              <a:pathLst>
                <a:path extrusionOk="0" h="2341" w="215">
                  <a:moveTo>
                    <a:pt x="62" y="0"/>
                  </a:moveTo>
                  <a:cubicBezTo>
                    <a:pt x="0" y="401"/>
                    <a:pt x="0" y="787"/>
                    <a:pt x="14" y="1174"/>
                  </a:cubicBezTo>
                  <a:cubicBezTo>
                    <a:pt x="28" y="1374"/>
                    <a:pt x="35" y="1574"/>
                    <a:pt x="62" y="1761"/>
                  </a:cubicBezTo>
                  <a:cubicBezTo>
                    <a:pt x="83" y="1954"/>
                    <a:pt x="111" y="2154"/>
                    <a:pt x="173" y="2341"/>
                  </a:cubicBezTo>
                  <a:cubicBezTo>
                    <a:pt x="207" y="1947"/>
                    <a:pt x="214" y="1554"/>
                    <a:pt x="201" y="1167"/>
                  </a:cubicBezTo>
                  <a:cubicBezTo>
                    <a:pt x="173" y="780"/>
                    <a:pt x="145" y="394"/>
                    <a:pt x="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52"/>
            <p:cNvSpPr/>
            <p:nvPr/>
          </p:nvSpPr>
          <p:spPr>
            <a:xfrm>
              <a:off x="5774850" y="3010225"/>
              <a:ext cx="7600" cy="43700"/>
            </a:xfrm>
            <a:custGeom>
              <a:rect b="b" l="l" r="r" t="t"/>
              <a:pathLst>
                <a:path extrusionOk="0" h="1748" w="304">
                  <a:moveTo>
                    <a:pt x="28" y="1"/>
                  </a:moveTo>
                  <a:lnTo>
                    <a:pt x="28" y="1"/>
                  </a:lnTo>
                  <a:cubicBezTo>
                    <a:pt x="0" y="305"/>
                    <a:pt x="35" y="602"/>
                    <a:pt x="69" y="885"/>
                  </a:cubicBezTo>
                  <a:cubicBezTo>
                    <a:pt x="124" y="1175"/>
                    <a:pt x="186" y="1465"/>
                    <a:pt x="276" y="1748"/>
                  </a:cubicBezTo>
                  <a:cubicBezTo>
                    <a:pt x="304" y="1589"/>
                    <a:pt x="304" y="1444"/>
                    <a:pt x="297" y="1299"/>
                  </a:cubicBezTo>
                  <a:cubicBezTo>
                    <a:pt x="290" y="1154"/>
                    <a:pt x="269" y="1002"/>
                    <a:pt x="255" y="857"/>
                  </a:cubicBezTo>
                  <a:cubicBezTo>
                    <a:pt x="207" y="574"/>
                    <a:pt x="152" y="27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52"/>
            <p:cNvSpPr/>
            <p:nvPr/>
          </p:nvSpPr>
          <p:spPr>
            <a:xfrm>
              <a:off x="5791075" y="2997975"/>
              <a:ext cx="7100" cy="45600"/>
            </a:xfrm>
            <a:custGeom>
              <a:rect b="b" l="l" r="r" t="t"/>
              <a:pathLst>
                <a:path extrusionOk="0" h="1824" w="284">
                  <a:moveTo>
                    <a:pt x="28" y="1"/>
                  </a:moveTo>
                  <a:lnTo>
                    <a:pt x="28" y="1"/>
                  </a:lnTo>
                  <a:cubicBezTo>
                    <a:pt x="0" y="318"/>
                    <a:pt x="28" y="622"/>
                    <a:pt x="69" y="912"/>
                  </a:cubicBezTo>
                  <a:cubicBezTo>
                    <a:pt x="104" y="1223"/>
                    <a:pt x="173" y="1520"/>
                    <a:pt x="242" y="1824"/>
                  </a:cubicBezTo>
                  <a:cubicBezTo>
                    <a:pt x="283" y="1665"/>
                    <a:pt x="283" y="1513"/>
                    <a:pt x="283" y="1354"/>
                  </a:cubicBezTo>
                  <a:cubicBezTo>
                    <a:pt x="283" y="1202"/>
                    <a:pt x="269" y="1050"/>
                    <a:pt x="249" y="898"/>
                  </a:cubicBezTo>
                  <a:cubicBezTo>
                    <a:pt x="207" y="595"/>
                    <a:pt x="145" y="29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52"/>
            <p:cNvSpPr/>
            <p:nvPr/>
          </p:nvSpPr>
          <p:spPr>
            <a:xfrm>
              <a:off x="5804175" y="2981750"/>
              <a:ext cx="6925" cy="36275"/>
            </a:xfrm>
            <a:custGeom>
              <a:rect b="b" l="l" r="r" t="t"/>
              <a:pathLst>
                <a:path extrusionOk="0" h="1451" w="277">
                  <a:moveTo>
                    <a:pt x="22" y="1"/>
                  </a:moveTo>
                  <a:cubicBezTo>
                    <a:pt x="1" y="132"/>
                    <a:pt x="22" y="256"/>
                    <a:pt x="22" y="374"/>
                  </a:cubicBezTo>
                  <a:cubicBezTo>
                    <a:pt x="28" y="498"/>
                    <a:pt x="49" y="615"/>
                    <a:pt x="63" y="739"/>
                  </a:cubicBezTo>
                  <a:cubicBezTo>
                    <a:pt x="104" y="967"/>
                    <a:pt x="153" y="1202"/>
                    <a:pt x="208" y="1451"/>
                  </a:cubicBezTo>
                  <a:cubicBezTo>
                    <a:pt x="256" y="1333"/>
                    <a:pt x="270" y="1209"/>
                    <a:pt x="270" y="1085"/>
                  </a:cubicBezTo>
                  <a:cubicBezTo>
                    <a:pt x="277" y="960"/>
                    <a:pt x="263" y="829"/>
                    <a:pt x="242" y="712"/>
                  </a:cubicBezTo>
                  <a:cubicBezTo>
                    <a:pt x="208" y="470"/>
                    <a:pt x="132" y="229"/>
                    <a:pt x="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52"/>
            <p:cNvSpPr/>
            <p:nvPr/>
          </p:nvSpPr>
          <p:spPr>
            <a:xfrm>
              <a:off x="5628800" y="2802475"/>
              <a:ext cx="247550" cy="301675"/>
            </a:xfrm>
            <a:custGeom>
              <a:rect b="b" l="l" r="r" t="t"/>
              <a:pathLst>
                <a:path extrusionOk="0" h="12067" w="9902">
                  <a:moveTo>
                    <a:pt x="4632" y="1"/>
                  </a:moveTo>
                  <a:cubicBezTo>
                    <a:pt x="3942" y="1"/>
                    <a:pt x="3258" y="208"/>
                    <a:pt x="2721" y="640"/>
                  </a:cubicBezTo>
                  <a:lnTo>
                    <a:pt x="1817" y="916"/>
                  </a:lnTo>
                  <a:cubicBezTo>
                    <a:pt x="249" y="2290"/>
                    <a:pt x="1" y="4845"/>
                    <a:pt x="1140" y="6578"/>
                  </a:cubicBezTo>
                  <a:cubicBezTo>
                    <a:pt x="3066" y="9499"/>
                    <a:pt x="7568" y="9464"/>
                    <a:pt x="9902" y="12067"/>
                  </a:cubicBezTo>
                  <a:cubicBezTo>
                    <a:pt x="9246" y="10210"/>
                    <a:pt x="8583" y="8325"/>
                    <a:pt x="8493" y="6357"/>
                  </a:cubicBezTo>
                  <a:cubicBezTo>
                    <a:pt x="8452" y="5411"/>
                    <a:pt x="8535" y="4465"/>
                    <a:pt x="8383" y="3540"/>
                  </a:cubicBezTo>
                  <a:cubicBezTo>
                    <a:pt x="8169" y="2283"/>
                    <a:pt x="7444" y="1075"/>
                    <a:pt x="6325" y="440"/>
                  </a:cubicBezTo>
                  <a:cubicBezTo>
                    <a:pt x="5814" y="151"/>
                    <a:pt x="5221" y="1"/>
                    <a:pt x="463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52"/>
            <p:cNvSpPr/>
            <p:nvPr/>
          </p:nvSpPr>
          <p:spPr>
            <a:xfrm>
              <a:off x="5631750" y="2801150"/>
              <a:ext cx="248350" cy="304625"/>
            </a:xfrm>
            <a:custGeom>
              <a:rect b="b" l="l" r="r" t="t"/>
              <a:pathLst>
                <a:path extrusionOk="0" h="12185" w="9934">
                  <a:moveTo>
                    <a:pt x="4427" y="112"/>
                  </a:moveTo>
                  <a:cubicBezTo>
                    <a:pt x="5226" y="112"/>
                    <a:pt x="6033" y="423"/>
                    <a:pt x="6656" y="955"/>
                  </a:cubicBezTo>
                  <a:cubicBezTo>
                    <a:pt x="7574" y="1736"/>
                    <a:pt x="8065" y="2896"/>
                    <a:pt x="8189" y="4069"/>
                  </a:cubicBezTo>
                  <a:cubicBezTo>
                    <a:pt x="8320" y="5443"/>
                    <a:pt x="8189" y="6797"/>
                    <a:pt x="8451" y="8171"/>
                  </a:cubicBezTo>
                  <a:cubicBezTo>
                    <a:pt x="8686" y="9351"/>
                    <a:pt x="9066" y="10504"/>
                    <a:pt x="9459" y="11644"/>
                  </a:cubicBezTo>
                  <a:cubicBezTo>
                    <a:pt x="7864" y="10221"/>
                    <a:pt x="5683" y="9697"/>
                    <a:pt x="3791" y="8757"/>
                  </a:cubicBezTo>
                  <a:cubicBezTo>
                    <a:pt x="2776" y="8247"/>
                    <a:pt x="1788" y="7584"/>
                    <a:pt x="1153" y="6603"/>
                  </a:cubicBezTo>
                  <a:cubicBezTo>
                    <a:pt x="456" y="5547"/>
                    <a:pt x="269" y="4173"/>
                    <a:pt x="608" y="2958"/>
                  </a:cubicBezTo>
                  <a:cubicBezTo>
                    <a:pt x="787" y="2281"/>
                    <a:pt x="1139" y="1563"/>
                    <a:pt x="1671" y="1100"/>
                  </a:cubicBezTo>
                  <a:cubicBezTo>
                    <a:pt x="1920" y="886"/>
                    <a:pt x="2320" y="824"/>
                    <a:pt x="2645" y="721"/>
                  </a:cubicBezTo>
                  <a:cubicBezTo>
                    <a:pt x="2700" y="700"/>
                    <a:pt x="2721" y="686"/>
                    <a:pt x="2721" y="679"/>
                  </a:cubicBezTo>
                  <a:cubicBezTo>
                    <a:pt x="3230" y="288"/>
                    <a:pt x="3827" y="112"/>
                    <a:pt x="4427" y="112"/>
                  </a:cubicBezTo>
                  <a:close/>
                  <a:moveTo>
                    <a:pt x="4602" y="1"/>
                  </a:moveTo>
                  <a:cubicBezTo>
                    <a:pt x="3857" y="1"/>
                    <a:pt x="3116" y="232"/>
                    <a:pt x="2513" y="679"/>
                  </a:cubicBezTo>
                  <a:cubicBezTo>
                    <a:pt x="2230" y="762"/>
                    <a:pt x="1913" y="824"/>
                    <a:pt x="1650" y="942"/>
                  </a:cubicBezTo>
                  <a:cubicBezTo>
                    <a:pt x="1257" y="1135"/>
                    <a:pt x="925" y="1667"/>
                    <a:pt x="718" y="2046"/>
                  </a:cubicBezTo>
                  <a:cubicBezTo>
                    <a:pt x="104" y="3158"/>
                    <a:pt x="0" y="4553"/>
                    <a:pt x="428" y="5754"/>
                  </a:cubicBezTo>
                  <a:cubicBezTo>
                    <a:pt x="1271" y="8184"/>
                    <a:pt x="3956" y="9047"/>
                    <a:pt x="6104" y="9952"/>
                  </a:cubicBezTo>
                  <a:cubicBezTo>
                    <a:pt x="7402" y="10497"/>
                    <a:pt x="8686" y="11119"/>
                    <a:pt x="9653" y="12175"/>
                  </a:cubicBezTo>
                  <a:cubicBezTo>
                    <a:pt x="9659" y="12182"/>
                    <a:pt x="9673" y="12184"/>
                    <a:pt x="9691" y="12184"/>
                  </a:cubicBezTo>
                  <a:cubicBezTo>
                    <a:pt x="9771" y="12184"/>
                    <a:pt x="9933" y="12130"/>
                    <a:pt x="9922" y="12085"/>
                  </a:cubicBezTo>
                  <a:cubicBezTo>
                    <a:pt x="9356" y="10504"/>
                    <a:pt x="8797" y="8902"/>
                    <a:pt x="8589" y="7239"/>
                  </a:cubicBezTo>
                  <a:cubicBezTo>
                    <a:pt x="8389" y="5671"/>
                    <a:pt x="8727" y="4021"/>
                    <a:pt x="8106" y="2530"/>
                  </a:cubicBezTo>
                  <a:cubicBezTo>
                    <a:pt x="7630" y="1370"/>
                    <a:pt x="6684" y="389"/>
                    <a:pt x="5434" y="99"/>
                  </a:cubicBezTo>
                  <a:cubicBezTo>
                    <a:pt x="5161" y="33"/>
                    <a:pt x="4881" y="1"/>
                    <a:pt x="46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52"/>
            <p:cNvSpPr/>
            <p:nvPr/>
          </p:nvSpPr>
          <p:spPr>
            <a:xfrm>
              <a:off x="5714425" y="2868925"/>
              <a:ext cx="69575" cy="112000"/>
            </a:xfrm>
            <a:custGeom>
              <a:rect b="b" l="l" r="r" t="t"/>
              <a:pathLst>
                <a:path extrusionOk="0" h="4480" w="2783">
                  <a:moveTo>
                    <a:pt x="588" y="0"/>
                  </a:moveTo>
                  <a:cubicBezTo>
                    <a:pt x="546" y="0"/>
                    <a:pt x="503" y="6"/>
                    <a:pt x="463" y="19"/>
                  </a:cubicBezTo>
                  <a:cubicBezTo>
                    <a:pt x="415" y="26"/>
                    <a:pt x="380" y="47"/>
                    <a:pt x="346" y="60"/>
                  </a:cubicBezTo>
                  <a:cubicBezTo>
                    <a:pt x="311" y="81"/>
                    <a:pt x="277" y="95"/>
                    <a:pt x="242" y="122"/>
                  </a:cubicBezTo>
                  <a:cubicBezTo>
                    <a:pt x="173" y="178"/>
                    <a:pt x="132" y="254"/>
                    <a:pt x="104" y="330"/>
                  </a:cubicBezTo>
                  <a:cubicBezTo>
                    <a:pt x="0" y="633"/>
                    <a:pt x="63" y="944"/>
                    <a:pt x="118" y="1227"/>
                  </a:cubicBezTo>
                  <a:cubicBezTo>
                    <a:pt x="187" y="1510"/>
                    <a:pt x="277" y="1786"/>
                    <a:pt x="394" y="2063"/>
                  </a:cubicBezTo>
                  <a:cubicBezTo>
                    <a:pt x="636" y="2601"/>
                    <a:pt x="946" y="3098"/>
                    <a:pt x="1340" y="3533"/>
                  </a:cubicBezTo>
                  <a:cubicBezTo>
                    <a:pt x="1540" y="3747"/>
                    <a:pt x="1754" y="3948"/>
                    <a:pt x="1996" y="4113"/>
                  </a:cubicBezTo>
                  <a:cubicBezTo>
                    <a:pt x="2238" y="4272"/>
                    <a:pt x="2500" y="4410"/>
                    <a:pt x="2783" y="4479"/>
                  </a:cubicBezTo>
                  <a:cubicBezTo>
                    <a:pt x="2514" y="4369"/>
                    <a:pt x="2272" y="4224"/>
                    <a:pt x="2044" y="4044"/>
                  </a:cubicBezTo>
                  <a:cubicBezTo>
                    <a:pt x="1823" y="3858"/>
                    <a:pt x="1623" y="3664"/>
                    <a:pt x="1443" y="3444"/>
                  </a:cubicBezTo>
                  <a:cubicBezTo>
                    <a:pt x="1084" y="3009"/>
                    <a:pt x="781" y="2511"/>
                    <a:pt x="553" y="1994"/>
                  </a:cubicBezTo>
                  <a:cubicBezTo>
                    <a:pt x="442" y="1738"/>
                    <a:pt x="346" y="1469"/>
                    <a:pt x="277" y="1193"/>
                  </a:cubicBezTo>
                  <a:cubicBezTo>
                    <a:pt x="221" y="923"/>
                    <a:pt x="166" y="633"/>
                    <a:pt x="235" y="385"/>
                  </a:cubicBezTo>
                  <a:cubicBezTo>
                    <a:pt x="249" y="323"/>
                    <a:pt x="277" y="261"/>
                    <a:pt x="332" y="226"/>
                  </a:cubicBezTo>
                  <a:cubicBezTo>
                    <a:pt x="346" y="212"/>
                    <a:pt x="380" y="192"/>
                    <a:pt x="408" y="178"/>
                  </a:cubicBezTo>
                  <a:cubicBezTo>
                    <a:pt x="435" y="157"/>
                    <a:pt x="470" y="143"/>
                    <a:pt x="491" y="129"/>
                  </a:cubicBezTo>
                  <a:cubicBezTo>
                    <a:pt x="530" y="116"/>
                    <a:pt x="570" y="110"/>
                    <a:pt x="609" y="110"/>
                  </a:cubicBezTo>
                  <a:cubicBezTo>
                    <a:pt x="696" y="110"/>
                    <a:pt x="781" y="139"/>
                    <a:pt x="857" y="192"/>
                  </a:cubicBezTo>
                  <a:cubicBezTo>
                    <a:pt x="1064" y="357"/>
                    <a:pt x="1188" y="640"/>
                    <a:pt x="1278" y="910"/>
                  </a:cubicBezTo>
                  <a:cubicBezTo>
                    <a:pt x="1257" y="771"/>
                    <a:pt x="1209" y="627"/>
                    <a:pt x="1160" y="495"/>
                  </a:cubicBezTo>
                  <a:cubicBezTo>
                    <a:pt x="1098" y="364"/>
                    <a:pt x="1029" y="226"/>
                    <a:pt x="912" y="122"/>
                  </a:cubicBezTo>
                  <a:cubicBezTo>
                    <a:pt x="826" y="46"/>
                    <a:pt x="706" y="0"/>
                    <a:pt x="5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52"/>
            <p:cNvSpPr/>
            <p:nvPr/>
          </p:nvSpPr>
          <p:spPr>
            <a:xfrm>
              <a:off x="5747050" y="2930825"/>
              <a:ext cx="24700" cy="31800"/>
            </a:xfrm>
            <a:custGeom>
              <a:rect b="b" l="l" r="r" t="t"/>
              <a:pathLst>
                <a:path extrusionOk="0" h="1272" w="988">
                  <a:moveTo>
                    <a:pt x="0" y="1"/>
                  </a:moveTo>
                  <a:cubicBezTo>
                    <a:pt x="0" y="70"/>
                    <a:pt x="14" y="139"/>
                    <a:pt x="28" y="222"/>
                  </a:cubicBezTo>
                  <a:cubicBezTo>
                    <a:pt x="42" y="284"/>
                    <a:pt x="63" y="360"/>
                    <a:pt x="83" y="422"/>
                  </a:cubicBezTo>
                  <a:cubicBezTo>
                    <a:pt x="138" y="567"/>
                    <a:pt x="201" y="691"/>
                    <a:pt x="283" y="802"/>
                  </a:cubicBezTo>
                  <a:cubicBezTo>
                    <a:pt x="373" y="926"/>
                    <a:pt x="470" y="1030"/>
                    <a:pt x="587" y="1113"/>
                  </a:cubicBezTo>
                  <a:cubicBezTo>
                    <a:pt x="698" y="1202"/>
                    <a:pt x="836" y="1271"/>
                    <a:pt x="988" y="1271"/>
                  </a:cubicBezTo>
                  <a:cubicBezTo>
                    <a:pt x="863" y="1195"/>
                    <a:pt x="767" y="1106"/>
                    <a:pt x="677" y="1016"/>
                  </a:cubicBezTo>
                  <a:cubicBezTo>
                    <a:pt x="587" y="919"/>
                    <a:pt x="504" y="816"/>
                    <a:pt x="428" y="705"/>
                  </a:cubicBezTo>
                  <a:cubicBezTo>
                    <a:pt x="353" y="595"/>
                    <a:pt x="283" y="477"/>
                    <a:pt x="214" y="367"/>
                  </a:cubicBezTo>
                  <a:lnTo>
                    <a:pt x="111" y="187"/>
                  </a:lnTo>
                  <a:cubicBezTo>
                    <a:pt x="76" y="125"/>
                    <a:pt x="42" y="6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52"/>
            <p:cNvSpPr/>
            <p:nvPr/>
          </p:nvSpPr>
          <p:spPr>
            <a:xfrm>
              <a:off x="5821800" y="3030425"/>
              <a:ext cx="40050" cy="53875"/>
            </a:xfrm>
            <a:custGeom>
              <a:rect b="b" l="l" r="r" t="t"/>
              <a:pathLst>
                <a:path extrusionOk="0" h="2155" w="1602">
                  <a:moveTo>
                    <a:pt x="0" y="1"/>
                  </a:moveTo>
                  <a:lnTo>
                    <a:pt x="0" y="1"/>
                  </a:lnTo>
                  <a:cubicBezTo>
                    <a:pt x="48" y="222"/>
                    <a:pt x="124" y="436"/>
                    <a:pt x="242" y="636"/>
                  </a:cubicBezTo>
                  <a:cubicBezTo>
                    <a:pt x="345" y="843"/>
                    <a:pt x="463" y="1036"/>
                    <a:pt x="601" y="1216"/>
                  </a:cubicBezTo>
                  <a:cubicBezTo>
                    <a:pt x="739" y="1395"/>
                    <a:pt x="898" y="1568"/>
                    <a:pt x="1056" y="1727"/>
                  </a:cubicBezTo>
                  <a:cubicBezTo>
                    <a:pt x="1229" y="1886"/>
                    <a:pt x="1402" y="2038"/>
                    <a:pt x="1602" y="2155"/>
                  </a:cubicBezTo>
                  <a:cubicBezTo>
                    <a:pt x="1312" y="1810"/>
                    <a:pt x="1015" y="1471"/>
                    <a:pt x="746" y="1112"/>
                  </a:cubicBezTo>
                  <a:cubicBezTo>
                    <a:pt x="608" y="940"/>
                    <a:pt x="490" y="753"/>
                    <a:pt x="359" y="567"/>
                  </a:cubicBezTo>
                  <a:cubicBezTo>
                    <a:pt x="228" y="387"/>
                    <a:pt x="117" y="18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52"/>
            <p:cNvSpPr/>
            <p:nvPr/>
          </p:nvSpPr>
          <p:spPr>
            <a:xfrm>
              <a:off x="5828350" y="3015250"/>
              <a:ext cx="17975" cy="41275"/>
            </a:xfrm>
            <a:custGeom>
              <a:rect b="b" l="l" r="r" t="t"/>
              <a:pathLst>
                <a:path extrusionOk="0" h="1651" w="719">
                  <a:moveTo>
                    <a:pt x="21" y="0"/>
                  </a:moveTo>
                  <a:lnTo>
                    <a:pt x="21" y="0"/>
                  </a:lnTo>
                  <a:cubicBezTo>
                    <a:pt x="0" y="311"/>
                    <a:pt x="56" y="622"/>
                    <a:pt x="145" y="925"/>
                  </a:cubicBezTo>
                  <a:cubicBezTo>
                    <a:pt x="201" y="1070"/>
                    <a:pt x="263" y="1215"/>
                    <a:pt x="353" y="1353"/>
                  </a:cubicBezTo>
                  <a:cubicBezTo>
                    <a:pt x="442" y="1471"/>
                    <a:pt x="553" y="1609"/>
                    <a:pt x="718" y="1650"/>
                  </a:cubicBezTo>
                  <a:cubicBezTo>
                    <a:pt x="594" y="1547"/>
                    <a:pt x="546" y="1409"/>
                    <a:pt x="477" y="1277"/>
                  </a:cubicBezTo>
                  <a:cubicBezTo>
                    <a:pt x="415" y="1139"/>
                    <a:pt x="366" y="1001"/>
                    <a:pt x="318" y="863"/>
                  </a:cubicBezTo>
                  <a:lnTo>
                    <a:pt x="180" y="435"/>
                  </a:lnTo>
                  <a:cubicBezTo>
                    <a:pt x="132" y="283"/>
                    <a:pt x="90" y="138"/>
                    <a:pt x="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52"/>
            <p:cNvSpPr/>
            <p:nvPr/>
          </p:nvSpPr>
          <p:spPr>
            <a:xfrm>
              <a:off x="5768625" y="3026125"/>
              <a:ext cx="59750" cy="33150"/>
            </a:xfrm>
            <a:custGeom>
              <a:rect b="b" l="l" r="r" t="t"/>
              <a:pathLst>
                <a:path extrusionOk="0" h="1326" w="2390">
                  <a:moveTo>
                    <a:pt x="0" y="0"/>
                  </a:moveTo>
                  <a:lnTo>
                    <a:pt x="601" y="318"/>
                  </a:lnTo>
                  <a:lnTo>
                    <a:pt x="1202" y="656"/>
                  </a:lnTo>
                  <a:cubicBezTo>
                    <a:pt x="1589" y="884"/>
                    <a:pt x="1975" y="1112"/>
                    <a:pt x="2389" y="1326"/>
                  </a:cubicBezTo>
                  <a:cubicBezTo>
                    <a:pt x="2065" y="1001"/>
                    <a:pt x="1685" y="732"/>
                    <a:pt x="1285" y="497"/>
                  </a:cubicBezTo>
                  <a:cubicBezTo>
                    <a:pt x="891" y="276"/>
                    <a:pt x="456" y="7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52"/>
            <p:cNvSpPr/>
            <p:nvPr/>
          </p:nvSpPr>
          <p:spPr>
            <a:xfrm>
              <a:off x="5766200" y="3011425"/>
              <a:ext cx="42325" cy="21975"/>
            </a:xfrm>
            <a:custGeom>
              <a:rect b="b" l="l" r="r" t="t"/>
              <a:pathLst>
                <a:path extrusionOk="0" h="879" w="1693">
                  <a:moveTo>
                    <a:pt x="135" y="0"/>
                  </a:moveTo>
                  <a:cubicBezTo>
                    <a:pt x="90" y="0"/>
                    <a:pt x="45" y="3"/>
                    <a:pt x="1" y="8"/>
                  </a:cubicBezTo>
                  <a:cubicBezTo>
                    <a:pt x="160" y="77"/>
                    <a:pt x="305" y="119"/>
                    <a:pt x="450" y="188"/>
                  </a:cubicBezTo>
                  <a:cubicBezTo>
                    <a:pt x="595" y="250"/>
                    <a:pt x="740" y="319"/>
                    <a:pt x="871" y="395"/>
                  </a:cubicBezTo>
                  <a:cubicBezTo>
                    <a:pt x="1161" y="533"/>
                    <a:pt x="1416" y="706"/>
                    <a:pt x="1692" y="878"/>
                  </a:cubicBezTo>
                  <a:cubicBezTo>
                    <a:pt x="1610" y="740"/>
                    <a:pt x="1492" y="609"/>
                    <a:pt x="1368" y="505"/>
                  </a:cubicBezTo>
                  <a:cubicBezTo>
                    <a:pt x="1244" y="395"/>
                    <a:pt x="1106" y="312"/>
                    <a:pt x="961" y="229"/>
                  </a:cubicBezTo>
                  <a:cubicBezTo>
                    <a:pt x="816" y="153"/>
                    <a:pt x="657" y="91"/>
                    <a:pt x="491" y="50"/>
                  </a:cubicBezTo>
                  <a:cubicBezTo>
                    <a:pt x="380" y="19"/>
                    <a:pt x="258" y="0"/>
                    <a:pt x="1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52"/>
            <p:cNvSpPr/>
            <p:nvPr/>
          </p:nvSpPr>
          <p:spPr>
            <a:xfrm>
              <a:off x="5690425" y="2979675"/>
              <a:ext cx="62000" cy="42150"/>
            </a:xfrm>
            <a:custGeom>
              <a:rect b="b" l="l" r="r" t="t"/>
              <a:pathLst>
                <a:path extrusionOk="0" h="1686" w="2480">
                  <a:moveTo>
                    <a:pt x="1" y="1"/>
                  </a:moveTo>
                  <a:cubicBezTo>
                    <a:pt x="97" y="243"/>
                    <a:pt x="222" y="484"/>
                    <a:pt x="401" y="677"/>
                  </a:cubicBezTo>
                  <a:cubicBezTo>
                    <a:pt x="574" y="878"/>
                    <a:pt x="774" y="1057"/>
                    <a:pt x="995" y="1195"/>
                  </a:cubicBezTo>
                  <a:cubicBezTo>
                    <a:pt x="1444" y="1485"/>
                    <a:pt x="1962" y="1658"/>
                    <a:pt x="2479" y="1686"/>
                  </a:cubicBezTo>
                  <a:cubicBezTo>
                    <a:pt x="2231" y="1603"/>
                    <a:pt x="1996" y="1513"/>
                    <a:pt x="1761" y="1402"/>
                  </a:cubicBezTo>
                  <a:cubicBezTo>
                    <a:pt x="1534" y="1299"/>
                    <a:pt x="1306" y="1182"/>
                    <a:pt x="1099" y="1043"/>
                  </a:cubicBezTo>
                  <a:cubicBezTo>
                    <a:pt x="885" y="912"/>
                    <a:pt x="698" y="747"/>
                    <a:pt x="505" y="574"/>
                  </a:cubicBezTo>
                  <a:cubicBezTo>
                    <a:pt x="318" y="401"/>
                    <a:pt x="166" y="20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52"/>
            <p:cNvSpPr/>
            <p:nvPr/>
          </p:nvSpPr>
          <p:spPr>
            <a:xfrm>
              <a:off x="5711500" y="2969325"/>
              <a:ext cx="41275" cy="38350"/>
            </a:xfrm>
            <a:custGeom>
              <a:rect b="b" l="l" r="r" t="t"/>
              <a:pathLst>
                <a:path extrusionOk="0" h="1534" w="1651">
                  <a:moveTo>
                    <a:pt x="0" y="1"/>
                  </a:moveTo>
                  <a:cubicBezTo>
                    <a:pt x="14" y="194"/>
                    <a:pt x="83" y="394"/>
                    <a:pt x="186" y="567"/>
                  </a:cubicBezTo>
                  <a:cubicBezTo>
                    <a:pt x="290" y="739"/>
                    <a:pt x="428" y="898"/>
                    <a:pt x="580" y="1022"/>
                  </a:cubicBezTo>
                  <a:cubicBezTo>
                    <a:pt x="732" y="1154"/>
                    <a:pt x="898" y="1264"/>
                    <a:pt x="1077" y="1354"/>
                  </a:cubicBezTo>
                  <a:cubicBezTo>
                    <a:pt x="1271" y="1444"/>
                    <a:pt x="1457" y="1499"/>
                    <a:pt x="1650" y="1533"/>
                  </a:cubicBezTo>
                  <a:cubicBezTo>
                    <a:pt x="1312" y="1340"/>
                    <a:pt x="981" y="1126"/>
                    <a:pt x="697" y="891"/>
                  </a:cubicBezTo>
                  <a:cubicBezTo>
                    <a:pt x="552" y="767"/>
                    <a:pt x="421" y="629"/>
                    <a:pt x="304" y="484"/>
                  </a:cubicBezTo>
                  <a:cubicBezTo>
                    <a:pt x="180" y="332"/>
                    <a:pt x="83" y="17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52"/>
            <p:cNvSpPr/>
            <p:nvPr/>
          </p:nvSpPr>
          <p:spPr>
            <a:xfrm>
              <a:off x="5695100" y="2962600"/>
              <a:ext cx="23325" cy="36450"/>
            </a:xfrm>
            <a:custGeom>
              <a:rect b="b" l="l" r="r" t="t"/>
              <a:pathLst>
                <a:path extrusionOk="0" h="1458" w="933">
                  <a:moveTo>
                    <a:pt x="0" y="0"/>
                  </a:moveTo>
                  <a:cubicBezTo>
                    <a:pt x="14" y="304"/>
                    <a:pt x="131" y="587"/>
                    <a:pt x="283" y="850"/>
                  </a:cubicBezTo>
                  <a:cubicBezTo>
                    <a:pt x="359" y="974"/>
                    <a:pt x="456" y="1098"/>
                    <a:pt x="566" y="1202"/>
                  </a:cubicBezTo>
                  <a:cubicBezTo>
                    <a:pt x="663" y="1305"/>
                    <a:pt x="780" y="1402"/>
                    <a:pt x="932" y="1457"/>
                  </a:cubicBezTo>
                  <a:cubicBezTo>
                    <a:pt x="739" y="1222"/>
                    <a:pt x="587" y="995"/>
                    <a:pt x="442" y="753"/>
                  </a:cubicBezTo>
                  <a:cubicBezTo>
                    <a:pt x="359" y="629"/>
                    <a:pt x="290" y="511"/>
                    <a:pt x="221" y="380"/>
                  </a:cubicBezTo>
                  <a:cubicBezTo>
                    <a:pt x="152" y="249"/>
                    <a:pt x="83" y="13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52"/>
            <p:cNvSpPr/>
            <p:nvPr/>
          </p:nvSpPr>
          <p:spPr>
            <a:xfrm>
              <a:off x="5748425" y="3013350"/>
              <a:ext cx="27300" cy="9175"/>
            </a:xfrm>
            <a:custGeom>
              <a:rect b="b" l="l" r="r" t="t"/>
              <a:pathLst>
                <a:path extrusionOk="0" h="367" w="1092">
                  <a:moveTo>
                    <a:pt x="1" y="0"/>
                  </a:moveTo>
                  <a:cubicBezTo>
                    <a:pt x="56" y="83"/>
                    <a:pt x="153" y="138"/>
                    <a:pt x="242" y="187"/>
                  </a:cubicBezTo>
                  <a:cubicBezTo>
                    <a:pt x="325" y="235"/>
                    <a:pt x="422" y="269"/>
                    <a:pt x="518" y="304"/>
                  </a:cubicBezTo>
                  <a:cubicBezTo>
                    <a:pt x="647" y="339"/>
                    <a:pt x="783" y="366"/>
                    <a:pt x="924" y="366"/>
                  </a:cubicBezTo>
                  <a:cubicBezTo>
                    <a:pt x="979" y="366"/>
                    <a:pt x="1035" y="362"/>
                    <a:pt x="1092" y="352"/>
                  </a:cubicBezTo>
                  <a:cubicBezTo>
                    <a:pt x="919" y="242"/>
                    <a:pt x="739" y="180"/>
                    <a:pt x="560" y="118"/>
                  </a:cubicBezTo>
                  <a:cubicBezTo>
                    <a:pt x="463" y="97"/>
                    <a:pt x="380" y="69"/>
                    <a:pt x="284" y="49"/>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52"/>
            <p:cNvSpPr/>
            <p:nvPr/>
          </p:nvSpPr>
          <p:spPr>
            <a:xfrm>
              <a:off x="5654525" y="2930500"/>
              <a:ext cx="20050" cy="40050"/>
            </a:xfrm>
            <a:custGeom>
              <a:rect b="b" l="l" r="r" t="t"/>
              <a:pathLst>
                <a:path extrusionOk="0" h="1602" w="802">
                  <a:moveTo>
                    <a:pt x="70" y="0"/>
                  </a:moveTo>
                  <a:cubicBezTo>
                    <a:pt x="28" y="145"/>
                    <a:pt x="1" y="311"/>
                    <a:pt x="14" y="476"/>
                  </a:cubicBezTo>
                  <a:cubicBezTo>
                    <a:pt x="28" y="635"/>
                    <a:pt x="77" y="794"/>
                    <a:pt x="139" y="939"/>
                  </a:cubicBezTo>
                  <a:cubicBezTo>
                    <a:pt x="208" y="1084"/>
                    <a:pt x="291" y="1222"/>
                    <a:pt x="408" y="1340"/>
                  </a:cubicBezTo>
                  <a:cubicBezTo>
                    <a:pt x="525" y="1450"/>
                    <a:pt x="657" y="1547"/>
                    <a:pt x="802" y="1602"/>
                  </a:cubicBezTo>
                  <a:cubicBezTo>
                    <a:pt x="594" y="1374"/>
                    <a:pt x="422" y="1132"/>
                    <a:pt x="311" y="863"/>
                  </a:cubicBezTo>
                  <a:cubicBezTo>
                    <a:pt x="249" y="732"/>
                    <a:pt x="201" y="594"/>
                    <a:pt x="166" y="449"/>
                  </a:cubicBezTo>
                  <a:cubicBezTo>
                    <a:pt x="118" y="304"/>
                    <a:pt x="104" y="152"/>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52"/>
            <p:cNvSpPr/>
            <p:nvPr/>
          </p:nvSpPr>
          <p:spPr>
            <a:xfrm>
              <a:off x="5670400" y="2932900"/>
              <a:ext cx="16250" cy="33875"/>
            </a:xfrm>
            <a:custGeom>
              <a:rect b="b" l="l" r="r" t="t"/>
              <a:pathLst>
                <a:path extrusionOk="0" h="1355" w="650">
                  <a:moveTo>
                    <a:pt x="70" y="1"/>
                  </a:moveTo>
                  <a:lnTo>
                    <a:pt x="70" y="1"/>
                  </a:lnTo>
                  <a:cubicBezTo>
                    <a:pt x="1" y="256"/>
                    <a:pt x="28" y="532"/>
                    <a:pt x="125" y="781"/>
                  </a:cubicBezTo>
                  <a:cubicBezTo>
                    <a:pt x="173" y="905"/>
                    <a:pt x="242" y="1023"/>
                    <a:pt x="332" y="1126"/>
                  </a:cubicBezTo>
                  <a:cubicBezTo>
                    <a:pt x="408" y="1223"/>
                    <a:pt x="519" y="1313"/>
                    <a:pt x="650" y="1354"/>
                  </a:cubicBezTo>
                  <a:cubicBezTo>
                    <a:pt x="484" y="1147"/>
                    <a:pt x="374" y="940"/>
                    <a:pt x="291" y="712"/>
                  </a:cubicBezTo>
                  <a:cubicBezTo>
                    <a:pt x="242" y="601"/>
                    <a:pt x="201" y="491"/>
                    <a:pt x="173" y="367"/>
                  </a:cubicBezTo>
                  <a:cubicBezTo>
                    <a:pt x="139" y="249"/>
                    <a:pt x="118" y="125"/>
                    <a:pt x="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52"/>
            <p:cNvSpPr/>
            <p:nvPr/>
          </p:nvSpPr>
          <p:spPr>
            <a:xfrm>
              <a:off x="5752400" y="2916850"/>
              <a:ext cx="10725" cy="23325"/>
            </a:xfrm>
            <a:custGeom>
              <a:rect b="b" l="l" r="r" t="t"/>
              <a:pathLst>
                <a:path extrusionOk="0" h="933" w="429">
                  <a:moveTo>
                    <a:pt x="35" y="1"/>
                  </a:moveTo>
                  <a:lnTo>
                    <a:pt x="35" y="1"/>
                  </a:lnTo>
                  <a:cubicBezTo>
                    <a:pt x="0" y="180"/>
                    <a:pt x="35" y="353"/>
                    <a:pt x="97" y="525"/>
                  </a:cubicBezTo>
                  <a:cubicBezTo>
                    <a:pt x="132" y="608"/>
                    <a:pt x="166" y="691"/>
                    <a:pt x="214" y="760"/>
                  </a:cubicBezTo>
                  <a:cubicBezTo>
                    <a:pt x="270" y="829"/>
                    <a:pt x="339" y="905"/>
                    <a:pt x="429" y="933"/>
                  </a:cubicBezTo>
                  <a:cubicBezTo>
                    <a:pt x="387" y="850"/>
                    <a:pt x="373" y="767"/>
                    <a:pt x="339" y="691"/>
                  </a:cubicBezTo>
                  <a:lnTo>
                    <a:pt x="263" y="456"/>
                  </a:lnTo>
                  <a:cubicBezTo>
                    <a:pt x="208" y="304"/>
                    <a:pt x="139" y="146"/>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52"/>
            <p:cNvSpPr/>
            <p:nvPr/>
          </p:nvSpPr>
          <p:spPr>
            <a:xfrm>
              <a:off x="5723400" y="2880775"/>
              <a:ext cx="9000" cy="26425"/>
            </a:xfrm>
            <a:custGeom>
              <a:rect b="b" l="l" r="r" t="t"/>
              <a:pathLst>
                <a:path extrusionOk="0" h="1057" w="360">
                  <a:moveTo>
                    <a:pt x="360" y="1"/>
                  </a:moveTo>
                  <a:lnTo>
                    <a:pt x="360" y="1"/>
                  </a:lnTo>
                  <a:cubicBezTo>
                    <a:pt x="256" y="28"/>
                    <a:pt x="173" y="97"/>
                    <a:pt x="111" y="187"/>
                  </a:cubicBezTo>
                  <a:cubicBezTo>
                    <a:pt x="49" y="270"/>
                    <a:pt x="14" y="380"/>
                    <a:pt x="7" y="484"/>
                  </a:cubicBezTo>
                  <a:cubicBezTo>
                    <a:pt x="0" y="601"/>
                    <a:pt x="21" y="705"/>
                    <a:pt x="56" y="795"/>
                  </a:cubicBezTo>
                  <a:cubicBezTo>
                    <a:pt x="76" y="850"/>
                    <a:pt x="104" y="891"/>
                    <a:pt x="125" y="933"/>
                  </a:cubicBezTo>
                  <a:cubicBezTo>
                    <a:pt x="159" y="981"/>
                    <a:pt x="187" y="1022"/>
                    <a:pt x="221" y="1057"/>
                  </a:cubicBezTo>
                  <a:cubicBezTo>
                    <a:pt x="221" y="1002"/>
                    <a:pt x="215" y="953"/>
                    <a:pt x="208" y="912"/>
                  </a:cubicBezTo>
                  <a:cubicBezTo>
                    <a:pt x="208" y="857"/>
                    <a:pt x="194" y="815"/>
                    <a:pt x="187" y="774"/>
                  </a:cubicBezTo>
                  <a:cubicBezTo>
                    <a:pt x="180" y="677"/>
                    <a:pt x="173" y="587"/>
                    <a:pt x="180" y="505"/>
                  </a:cubicBezTo>
                  <a:cubicBezTo>
                    <a:pt x="194" y="332"/>
                    <a:pt x="249" y="173"/>
                    <a:pt x="3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52"/>
            <p:cNvSpPr/>
            <p:nvPr/>
          </p:nvSpPr>
          <p:spPr>
            <a:xfrm>
              <a:off x="5794350" y="3005050"/>
              <a:ext cx="16250" cy="15225"/>
            </a:xfrm>
            <a:custGeom>
              <a:rect b="b" l="l" r="r" t="t"/>
              <a:pathLst>
                <a:path extrusionOk="0" h="609" w="650">
                  <a:moveTo>
                    <a:pt x="0" y="1"/>
                  </a:moveTo>
                  <a:lnTo>
                    <a:pt x="0" y="1"/>
                  </a:lnTo>
                  <a:cubicBezTo>
                    <a:pt x="49" y="70"/>
                    <a:pt x="104" y="125"/>
                    <a:pt x="152" y="173"/>
                  </a:cubicBezTo>
                  <a:cubicBezTo>
                    <a:pt x="207" y="229"/>
                    <a:pt x="256" y="270"/>
                    <a:pt x="311" y="325"/>
                  </a:cubicBezTo>
                  <a:lnTo>
                    <a:pt x="635" y="608"/>
                  </a:lnTo>
                  <a:cubicBezTo>
                    <a:pt x="649" y="519"/>
                    <a:pt x="608" y="443"/>
                    <a:pt x="580" y="374"/>
                  </a:cubicBezTo>
                  <a:cubicBezTo>
                    <a:pt x="546" y="305"/>
                    <a:pt x="484" y="242"/>
                    <a:pt x="428" y="187"/>
                  </a:cubicBezTo>
                  <a:cubicBezTo>
                    <a:pt x="311" y="77"/>
                    <a:pt x="166" y="1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52"/>
            <p:cNvSpPr/>
            <p:nvPr/>
          </p:nvSpPr>
          <p:spPr>
            <a:xfrm>
              <a:off x="5726325" y="2861425"/>
              <a:ext cx="22475" cy="14725"/>
            </a:xfrm>
            <a:custGeom>
              <a:rect b="b" l="l" r="r" t="t"/>
              <a:pathLst>
                <a:path extrusionOk="0" h="589" w="899">
                  <a:moveTo>
                    <a:pt x="309" y="0"/>
                  </a:moveTo>
                  <a:cubicBezTo>
                    <a:pt x="298" y="0"/>
                    <a:pt x="288" y="1"/>
                    <a:pt x="277" y="1"/>
                  </a:cubicBezTo>
                  <a:cubicBezTo>
                    <a:pt x="167" y="8"/>
                    <a:pt x="70" y="63"/>
                    <a:pt x="1" y="132"/>
                  </a:cubicBezTo>
                  <a:cubicBezTo>
                    <a:pt x="60" y="132"/>
                    <a:pt x="115" y="128"/>
                    <a:pt x="165" y="128"/>
                  </a:cubicBezTo>
                  <a:cubicBezTo>
                    <a:pt x="203" y="128"/>
                    <a:pt x="238" y="131"/>
                    <a:pt x="270" y="139"/>
                  </a:cubicBezTo>
                  <a:cubicBezTo>
                    <a:pt x="346" y="153"/>
                    <a:pt x="422" y="181"/>
                    <a:pt x="491" y="222"/>
                  </a:cubicBezTo>
                  <a:cubicBezTo>
                    <a:pt x="629" y="319"/>
                    <a:pt x="753" y="450"/>
                    <a:pt x="898" y="588"/>
                  </a:cubicBezTo>
                  <a:cubicBezTo>
                    <a:pt x="898" y="485"/>
                    <a:pt x="857" y="388"/>
                    <a:pt x="802" y="305"/>
                  </a:cubicBezTo>
                  <a:cubicBezTo>
                    <a:pt x="753" y="215"/>
                    <a:pt x="684" y="139"/>
                    <a:pt x="588" y="77"/>
                  </a:cubicBezTo>
                  <a:cubicBezTo>
                    <a:pt x="501" y="28"/>
                    <a:pt x="403" y="0"/>
                    <a:pt x="3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52"/>
            <p:cNvSpPr/>
            <p:nvPr/>
          </p:nvSpPr>
          <p:spPr>
            <a:xfrm>
              <a:off x="5653675" y="2831575"/>
              <a:ext cx="33850" cy="76850"/>
            </a:xfrm>
            <a:custGeom>
              <a:rect b="b" l="l" r="r" t="t"/>
              <a:pathLst>
                <a:path extrusionOk="0" h="3074" w="1354">
                  <a:moveTo>
                    <a:pt x="1353" y="1"/>
                  </a:moveTo>
                  <a:lnTo>
                    <a:pt x="1353" y="1"/>
                  </a:lnTo>
                  <a:cubicBezTo>
                    <a:pt x="1215" y="56"/>
                    <a:pt x="1112" y="167"/>
                    <a:pt x="1001" y="263"/>
                  </a:cubicBezTo>
                  <a:cubicBezTo>
                    <a:pt x="898" y="367"/>
                    <a:pt x="794" y="470"/>
                    <a:pt x="704" y="588"/>
                  </a:cubicBezTo>
                  <a:cubicBezTo>
                    <a:pt x="525" y="822"/>
                    <a:pt x="380" y="1085"/>
                    <a:pt x="256" y="1347"/>
                  </a:cubicBezTo>
                  <a:cubicBezTo>
                    <a:pt x="145" y="1623"/>
                    <a:pt x="69" y="1906"/>
                    <a:pt x="35" y="2203"/>
                  </a:cubicBezTo>
                  <a:cubicBezTo>
                    <a:pt x="0" y="2493"/>
                    <a:pt x="35" y="2797"/>
                    <a:pt x="97" y="3073"/>
                  </a:cubicBezTo>
                  <a:cubicBezTo>
                    <a:pt x="97" y="2783"/>
                    <a:pt x="111" y="2493"/>
                    <a:pt x="173" y="2224"/>
                  </a:cubicBezTo>
                  <a:cubicBezTo>
                    <a:pt x="235" y="1941"/>
                    <a:pt x="311" y="1679"/>
                    <a:pt x="421" y="1416"/>
                  </a:cubicBezTo>
                  <a:cubicBezTo>
                    <a:pt x="532" y="1161"/>
                    <a:pt x="670" y="912"/>
                    <a:pt x="822" y="671"/>
                  </a:cubicBezTo>
                  <a:cubicBezTo>
                    <a:pt x="898" y="546"/>
                    <a:pt x="974" y="436"/>
                    <a:pt x="1063" y="312"/>
                  </a:cubicBezTo>
                  <a:cubicBezTo>
                    <a:pt x="1153" y="208"/>
                    <a:pt x="1243" y="91"/>
                    <a:pt x="1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52"/>
            <p:cNvSpPr/>
            <p:nvPr/>
          </p:nvSpPr>
          <p:spPr>
            <a:xfrm>
              <a:off x="5661775" y="2894575"/>
              <a:ext cx="4850" cy="52350"/>
            </a:xfrm>
            <a:custGeom>
              <a:rect b="b" l="l" r="r" t="t"/>
              <a:pathLst>
                <a:path extrusionOk="0" h="2094" w="194">
                  <a:moveTo>
                    <a:pt x="159" y="1"/>
                  </a:moveTo>
                  <a:cubicBezTo>
                    <a:pt x="56" y="346"/>
                    <a:pt x="14" y="691"/>
                    <a:pt x="1" y="1050"/>
                  </a:cubicBezTo>
                  <a:cubicBezTo>
                    <a:pt x="1" y="1223"/>
                    <a:pt x="1" y="1403"/>
                    <a:pt x="28" y="1575"/>
                  </a:cubicBezTo>
                  <a:cubicBezTo>
                    <a:pt x="56" y="1748"/>
                    <a:pt x="90" y="1927"/>
                    <a:pt x="173" y="2093"/>
                  </a:cubicBezTo>
                  <a:cubicBezTo>
                    <a:pt x="166" y="1913"/>
                    <a:pt x="166" y="1748"/>
                    <a:pt x="173" y="1568"/>
                  </a:cubicBezTo>
                  <a:lnTo>
                    <a:pt x="194" y="1050"/>
                  </a:lnTo>
                  <a:cubicBezTo>
                    <a:pt x="187" y="712"/>
                    <a:pt x="194" y="360"/>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52"/>
            <p:cNvSpPr/>
            <p:nvPr/>
          </p:nvSpPr>
          <p:spPr>
            <a:xfrm>
              <a:off x="5740825" y="2697475"/>
              <a:ext cx="180925" cy="236675"/>
            </a:xfrm>
            <a:custGeom>
              <a:rect b="b" l="l" r="r" t="t"/>
              <a:pathLst>
                <a:path extrusionOk="0" h="9467" w="7237">
                  <a:moveTo>
                    <a:pt x="5652" y="0"/>
                  </a:moveTo>
                  <a:cubicBezTo>
                    <a:pt x="5528" y="0"/>
                    <a:pt x="5354" y="42"/>
                    <a:pt x="5124" y="131"/>
                  </a:cubicBezTo>
                  <a:cubicBezTo>
                    <a:pt x="2130" y="1296"/>
                    <a:pt x="265" y="8404"/>
                    <a:pt x="27" y="9360"/>
                  </a:cubicBezTo>
                  <a:lnTo>
                    <a:pt x="27" y="9360"/>
                  </a:lnTo>
                  <a:cubicBezTo>
                    <a:pt x="715" y="6833"/>
                    <a:pt x="7236" y="0"/>
                    <a:pt x="5652" y="0"/>
                  </a:cubicBezTo>
                  <a:close/>
                  <a:moveTo>
                    <a:pt x="27" y="9360"/>
                  </a:moveTo>
                  <a:lnTo>
                    <a:pt x="27" y="9360"/>
                  </a:lnTo>
                  <a:cubicBezTo>
                    <a:pt x="17" y="9396"/>
                    <a:pt x="8" y="9432"/>
                    <a:pt x="1" y="9466"/>
                  </a:cubicBezTo>
                  <a:cubicBezTo>
                    <a:pt x="1" y="9466"/>
                    <a:pt x="10" y="9429"/>
                    <a:pt x="27" y="936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52"/>
            <p:cNvSpPr/>
            <p:nvPr/>
          </p:nvSpPr>
          <p:spPr>
            <a:xfrm>
              <a:off x="5738075" y="2695450"/>
              <a:ext cx="156750" cy="240675"/>
            </a:xfrm>
            <a:custGeom>
              <a:rect b="b" l="l" r="r" t="t"/>
              <a:pathLst>
                <a:path extrusionOk="0" h="9627" w="6270">
                  <a:moveTo>
                    <a:pt x="5715" y="145"/>
                  </a:moveTo>
                  <a:cubicBezTo>
                    <a:pt x="5753" y="145"/>
                    <a:pt x="5786" y="151"/>
                    <a:pt x="5814" y="164"/>
                  </a:cubicBezTo>
                  <a:cubicBezTo>
                    <a:pt x="5848" y="185"/>
                    <a:pt x="5862" y="212"/>
                    <a:pt x="5883" y="233"/>
                  </a:cubicBezTo>
                  <a:cubicBezTo>
                    <a:pt x="5911" y="267"/>
                    <a:pt x="5918" y="316"/>
                    <a:pt x="5918" y="357"/>
                  </a:cubicBezTo>
                  <a:cubicBezTo>
                    <a:pt x="5918" y="606"/>
                    <a:pt x="5662" y="992"/>
                    <a:pt x="5586" y="1124"/>
                  </a:cubicBezTo>
                  <a:cubicBezTo>
                    <a:pt x="4758" y="2567"/>
                    <a:pt x="3653" y="3858"/>
                    <a:pt x="2666" y="5197"/>
                  </a:cubicBezTo>
                  <a:cubicBezTo>
                    <a:pt x="2065" y="5998"/>
                    <a:pt x="1471" y="6806"/>
                    <a:pt x="939" y="7648"/>
                  </a:cubicBezTo>
                  <a:cubicBezTo>
                    <a:pt x="808" y="7855"/>
                    <a:pt x="670" y="8070"/>
                    <a:pt x="539" y="8290"/>
                  </a:cubicBezTo>
                  <a:cubicBezTo>
                    <a:pt x="746" y="7579"/>
                    <a:pt x="981" y="6889"/>
                    <a:pt x="1236" y="6198"/>
                  </a:cubicBezTo>
                  <a:cubicBezTo>
                    <a:pt x="1906" y="4403"/>
                    <a:pt x="2714" y="2435"/>
                    <a:pt x="4102" y="1075"/>
                  </a:cubicBezTo>
                  <a:cubicBezTo>
                    <a:pt x="4412" y="772"/>
                    <a:pt x="4771" y="495"/>
                    <a:pt x="5172" y="323"/>
                  </a:cubicBezTo>
                  <a:cubicBezTo>
                    <a:pt x="5280" y="271"/>
                    <a:pt x="5539" y="145"/>
                    <a:pt x="5715" y="145"/>
                  </a:cubicBezTo>
                  <a:close/>
                  <a:moveTo>
                    <a:pt x="5758" y="0"/>
                  </a:moveTo>
                  <a:cubicBezTo>
                    <a:pt x="5416" y="0"/>
                    <a:pt x="4956" y="258"/>
                    <a:pt x="4758" y="371"/>
                  </a:cubicBezTo>
                  <a:cubicBezTo>
                    <a:pt x="3087" y="1358"/>
                    <a:pt x="2134" y="3478"/>
                    <a:pt x="1430" y="5204"/>
                  </a:cubicBezTo>
                  <a:cubicBezTo>
                    <a:pt x="850" y="6613"/>
                    <a:pt x="359" y="8076"/>
                    <a:pt x="7" y="9568"/>
                  </a:cubicBezTo>
                  <a:cubicBezTo>
                    <a:pt x="0" y="9589"/>
                    <a:pt x="7" y="9609"/>
                    <a:pt x="21" y="9616"/>
                  </a:cubicBezTo>
                  <a:cubicBezTo>
                    <a:pt x="35" y="9623"/>
                    <a:pt x="54" y="9627"/>
                    <a:pt x="74" y="9627"/>
                  </a:cubicBezTo>
                  <a:cubicBezTo>
                    <a:pt x="131" y="9627"/>
                    <a:pt x="199" y="9598"/>
                    <a:pt x="214" y="9547"/>
                  </a:cubicBezTo>
                  <a:cubicBezTo>
                    <a:pt x="366" y="8857"/>
                    <a:pt x="781" y="8221"/>
                    <a:pt x="1160" y="7635"/>
                  </a:cubicBezTo>
                  <a:cubicBezTo>
                    <a:pt x="1706" y="6785"/>
                    <a:pt x="2300" y="5971"/>
                    <a:pt x="2893" y="5170"/>
                  </a:cubicBezTo>
                  <a:cubicBezTo>
                    <a:pt x="3915" y="3809"/>
                    <a:pt x="5096" y="2470"/>
                    <a:pt x="5890" y="951"/>
                  </a:cubicBezTo>
                  <a:cubicBezTo>
                    <a:pt x="5993" y="744"/>
                    <a:pt x="6270" y="267"/>
                    <a:pt x="6014" y="74"/>
                  </a:cubicBezTo>
                  <a:cubicBezTo>
                    <a:pt x="5945" y="22"/>
                    <a:pt x="5856" y="0"/>
                    <a:pt x="57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52"/>
            <p:cNvSpPr/>
            <p:nvPr/>
          </p:nvSpPr>
          <p:spPr>
            <a:xfrm>
              <a:off x="5865625" y="2712425"/>
              <a:ext cx="8825" cy="8075"/>
            </a:xfrm>
            <a:custGeom>
              <a:rect b="b" l="l" r="r" t="t"/>
              <a:pathLst>
                <a:path extrusionOk="0" h="323" w="353">
                  <a:moveTo>
                    <a:pt x="42" y="238"/>
                  </a:moveTo>
                  <a:lnTo>
                    <a:pt x="42" y="238"/>
                  </a:lnTo>
                  <a:cubicBezTo>
                    <a:pt x="48" y="253"/>
                    <a:pt x="58" y="265"/>
                    <a:pt x="71" y="275"/>
                  </a:cubicBezTo>
                  <a:lnTo>
                    <a:pt x="71" y="275"/>
                  </a:lnTo>
                  <a:cubicBezTo>
                    <a:pt x="59" y="264"/>
                    <a:pt x="50" y="251"/>
                    <a:pt x="42" y="238"/>
                  </a:cubicBezTo>
                  <a:close/>
                  <a:moveTo>
                    <a:pt x="178" y="0"/>
                  </a:moveTo>
                  <a:cubicBezTo>
                    <a:pt x="140" y="0"/>
                    <a:pt x="110" y="9"/>
                    <a:pt x="84" y="30"/>
                  </a:cubicBezTo>
                  <a:cubicBezTo>
                    <a:pt x="15" y="86"/>
                    <a:pt x="1" y="175"/>
                    <a:pt x="42" y="238"/>
                  </a:cubicBezTo>
                  <a:cubicBezTo>
                    <a:pt x="22" y="203"/>
                    <a:pt x="22" y="168"/>
                    <a:pt x="49" y="134"/>
                  </a:cubicBezTo>
                  <a:cubicBezTo>
                    <a:pt x="56" y="99"/>
                    <a:pt x="91" y="86"/>
                    <a:pt x="118" y="72"/>
                  </a:cubicBezTo>
                  <a:cubicBezTo>
                    <a:pt x="124" y="71"/>
                    <a:pt x="130" y="71"/>
                    <a:pt x="135" y="71"/>
                  </a:cubicBezTo>
                  <a:cubicBezTo>
                    <a:pt x="184" y="71"/>
                    <a:pt x="231" y="97"/>
                    <a:pt x="249" y="134"/>
                  </a:cubicBezTo>
                  <a:cubicBezTo>
                    <a:pt x="263" y="168"/>
                    <a:pt x="263" y="231"/>
                    <a:pt x="222" y="272"/>
                  </a:cubicBezTo>
                  <a:cubicBezTo>
                    <a:pt x="199" y="289"/>
                    <a:pt x="172" y="301"/>
                    <a:pt x="143" y="301"/>
                  </a:cubicBezTo>
                  <a:cubicBezTo>
                    <a:pt x="137" y="301"/>
                    <a:pt x="131" y="301"/>
                    <a:pt x="125" y="300"/>
                  </a:cubicBezTo>
                  <a:cubicBezTo>
                    <a:pt x="106" y="296"/>
                    <a:pt x="86" y="288"/>
                    <a:pt x="71" y="275"/>
                  </a:cubicBezTo>
                  <a:lnTo>
                    <a:pt x="71" y="275"/>
                  </a:lnTo>
                  <a:cubicBezTo>
                    <a:pt x="99" y="304"/>
                    <a:pt x="139" y="322"/>
                    <a:pt x="183" y="322"/>
                  </a:cubicBezTo>
                  <a:cubicBezTo>
                    <a:pt x="200" y="322"/>
                    <a:pt x="218" y="319"/>
                    <a:pt x="236" y="313"/>
                  </a:cubicBezTo>
                  <a:cubicBezTo>
                    <a:pt x="284" y="307"/>
                    <a:pt x="318" y="272"/>
                    <a:pt x="332" y="231"/>
                  </a:cubicBezTo>
                  <a:cubicBezTo>
                    <a:pt x="353" y="189"/>
                    <a:pt x="353" y="134"/>
                    <a:pt x="325" y="93"/>
                  </a:cubicBezTo>
                  <a:cubicBezTo>
                    <a:pt x="298" y="51"/>
                    <a:pt x="256" y="17"/>
                    <a:pt x="215" y="3"/>
                  </a:cubicBezTo>
                  <a:cubicBezTo>
                    <a:pt x="202" y="1"/>
                    <a:pt x="190" y="0"/>
                    <a:pt x="1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52"/>
            <p:cNvSpPr/>
            <p:nvPr/>
          </p:nvSpPr>
          <p:spPr>
            <a:xfrm>
              <a:off x="5848200" y="2720700"/>
              <a:ext cx="8650" cy="8050"/>
            </a:xfrm>
            <a:custGeom>
              <a:rect b="b" l="l" r="r" t="t"/>
              <a:pathLst>
                <a:path extrusionOk="0" h="322" w="346">
                  <a:moveTo>
                    <a:pt x="35" y="238"/>
                  </a:moveTo>
                  <a:lnTo>
                    <a:pt x="35" y="238"/>
                  </a:lnTo>
                  <a:cubicBezTo>
                    <a:pt x="37" y="242"/>
                    <a:pt x="40" y="245"/>
                    <a:pt x="42" y="249"/>
                  </a:cubicBezTo>
                  <a:lnTo>
                    <a:pt x="42" y="249"/>
                  </a:lnTo>
                  <a:cubicBezTo>
                    <a:pt x="40" y="245"/>
                    <a:pt x="37" y="242"/>
                    <a:pt x="35" y="238"/>
                  </a:cubicBezTo>
                  <a:close/>
                  <a:moveTo>
                    <a:pt x="175" y="1"/>
                  </a:moveTo>
                  <a:cubicBezTo>
                    <a:pt x="140" y="1"/>
                    <a:pt x="110" y="10"/>
                    <a:pt x="83" y="31"/>
                  </a:cubicBezTo>
                  <a:cubicBezTo>
                    <a:pt x="7" y="79"/>
                    <a:pt x="0" y="176"/>
                    <a:pt x="35" y="238"/>
                  </a:cubicBezTo>
                  <a:cubicBezTo>
                    <a:pt x="21" y="203"/>
                    <a:pt x="21" y="169"/>
                    <a:pt x="49" y="134"/>
                  </a:cubicBezTo>
                  <a:cubicBezTo>
                    <a:pt x="56" y="100"/>
                    <a:pt x="90" y="79"/>
                    <a:pt x="118" y="72"/>
                  </a:cubicBezTo>
                  <a:cubicBezTo>
                    <a:pt x="125" y="71"/>
                    <a:pt x="132" y="71"/>
                    <a:pt x="138" y="71"/>
                  </a:cubicBezTo>
                  <a:cubicBezTo>
                    <a:pt x="186" y="71"/>
                    <a:pt x="230" y="92"/>
                    <a:pt x="242" y="134"/>
                  </a:cubicBezTo>
                  <a:cubicBezTo>
                    <a:pt x="263" y="169"/>
                    <a:pt x="263" y="224"/>
                    <a:pt x="221" y="272"/>
                  </a:cubicBezTo>
                  <a:cubicBezTo>
                    <a:pt x="200" y="283"/>
                    <a:pt x="175" y="298"/>
                    <a:pt x="149" y="298"/>
                  </a:cubicBezTo>
                  <a:cubicBezTo>
                    <a:pt x="141" y="298"/>
                    <a:pt x="133" y="296"/>
                    <a:pt x="125" y="293"/>
                  </a:cubicBezTo>
                  <a:cubicBezTo>
                    <a:pt x="94" y="287"/>
                    <a:pt x="63" y="275"/>
                    <a:pt x="42" y="249"/>
                  </a:cubicBezTo>
                  <a:lnTo>
                    <a:pt x="42" y="249"/>
                  </a:lnTo>
                  <a:cubicBezTo>
                    <a:pt x="72" y="288"/>
                    <a:pt x="127" y="322"/>
                    <a:pt x="186" y="322"/>
                  </a:cubicBezTo>
                  <a:cubicBezTo>
                    <a:pt x="202" y="322"/>
                    <a:pt x="219" y="319"/>
                    <a:pt x="235" y="314"/>
                  </a:cubicBezTo>
                  <a:cubicBezTo>
                    <a:pt x="277" y="307"/>
                    <a:pt x="311" y="272"/>
                    <a:pt x="332" y="224"/>
                  </a:cubicBezTo>
                  <a:cubicBezTo>
                    <a:pt x="346" y="183"/>
                    <a:pt x="346" y="134"/>
                    <a:pt x="325" y="86"/>
                  </a:cubicBezTo>
                  <a:cubicBezTo>
                    <a:pt x="297" y="45"/>
                    <a:pt x="256" y="10"/>
                    <a:pt x="208" y="3"/>
                  </a:cubicBezTo>
                  <a:cubicBezTo>
                    <a:pt x="196" y="2"/>
                    <a:pt x="185" y="1"/>
                    <a:pt x="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52"/>
            <p:cNvSpPr/>
            <p:nvPr/>
          </p:nvSpPr>
          <p:spPr>
            <a:xfrm>
              <a:off x="5852225" y="2732775"/>
              <a:ext cx="8600" cy="8000"/>
            </a:xfrm>
            <a:custGeom>
              <a:rect b="b" l="l" r="r" t="t"/>
              <a:pathLst>
                <a:path extrusionOk="0" h="320" w="344">
                  <a:moveTo>
                    <a:pt x="24" y="219"/>
                  </a:moveTo>
                  <a:cubicBezTo>
                    <a:pt x="26" y="226"/>
                    <a:pt x="29" y="232"/>
                    <a:pt x="33" y="238"/>
                  </a:cubicBezTo>
                  <a:cubicBezTo>
                    <a:pt x="29" y="232"/>
                    <a:pt x="26" y="226"/>
                    <a:pt x="24" y="219"/>
                  </a:cubicBezTo>
                  <a:close/>
                  <a:moveTo>
                    <a:pt x="33" y="238"/>
                  </a:moveTo>
                  <a:cubicBezTo>
                    <a:pt x="39" y="255"/>
                    <a:pt x="51" y="267"/>
                    <a:pt x="65" y="275"/>
                  </a:cubicBezTo>
                  <a:lnTo>
                    <a:pt x="65" y="275"/>
                  </a:lnTo>
                  <a:cubicBezTo>
                    <a:pt x="52" y="264"/>
                    <a:pt x="41" y="252"/>
                    <a:pt x="33" y="238"/>
                  </a:cubicBezTo>
                  <a:close/>
                  <a:moveTo>
                    <a:pt x="168" y="1"/>
                  </a:moveTo>
                  <a:cubicBezTo>
                    <a:pt x="131" y="1"/>
                    <a:pt x="101" y="10"/>
                    <a:pt x="74" y="31"/>
                  </a:cubicBezTo>
                  <a:cubicBezTo>
                    <a:pt x="12" y="75"/>
                    <a:pt x="0" y="158"/>
                    <a:pt x="24" y="219"/>
                  </a:cubicBezTo>
                  <a:lnTo>
                    <a:pt x="24" y="219"/>
                  </a:lnTo>
                  <a:cubicBezTo>
                    <a:pt x="13" y="188"/>
                    <a:pt x="17" y="152"/>
                    <a:pt x="40" y="135"/>
                  </a:cubicBezTo>
                  <a:cubicBezTo>
                    <a:pt x="47" y="100"/>
                    <a:pt x="81" y="79"/>
                    <a:pt x="109" y="73"/>
                  </a:cubicBezTo>
                  <a:cubicBezTo>
                    <a:pt x="116" y="72"/>
                    <a:pt x="124" y="71"/>
                    <a:pt x="131" y="71"/>
                  </a:cubicBezTo>
                  <a:cubicBezTo>
                    <a:pt x="183" y="71"/>
                    <a:pt x="222" y="92"/>
                    <a:pt x="240" y="135"/>
                  </a:cubicBezTo>
                  <a:cubicBezTo>
                    <a:pt x="254" y="169"/>
                    <a:pt x="254" y="224"/>
                    <a:pt x="212" y="273"/>
                  </a:cubicBezTo>
                  <a:cubicBezTo>
                    <a:pt x="191" y="283"/>
                    <a:pt x="166" y="298"/>
                    <a:pt x="140" y="298"/>
                  </a:cubicBezTo>
                  <a:cubicBezTo>
                    <a:pt x="132" y="298"/>
                    <a:pt x="124" y="297"/>
                    <a:pt x="116" y="293"/>
                  </a:cubicBezTo>
                  <a:cubicBezTo>
                    <a:pt x="98" y="290"/>
                    <a:pt x="80" y="284"/>
                    <a:pt x="65" y="275"/>
                  </a:cubicBezTo>
                  <a:lnTo>
                    <a:pt x="65" y="275"/>
                  </a:lnTo>
                  <a:cubicBezTo>
                    <a:pt x="95" y="302"/>
                    <a:pt x="138" y="320"/>
                    <a:pt x="186" y="320"/>
                  </a:cubicBezTo>
                  <a:cubicBezTo>
                    <a:pt x="201" y="320"/>
                    <a:pt x="217" y="318"/>
                    <a:pt x="233" y="314"/>
                  </a:cubicBezTo>
                  <a:cubicBezTo>
                    <a:pt x="274" y="307"/>
                    <a:pt x="309" y="273"/>
                    <a:pt x="323" y="224"/>
                  </a:cubicBezTo>
                  <a:cubicBezTo>
                    <a:pt x="343" y="183"/>
                    <a:pt x="343" y="135"/>
                    <a:pt x="316" y="86"/>
                  </a:cubicBezTo>
                  <a:cubicBezTo>
                    <a:pt x="288" y="45"/>
                    <a:pt x="247" y="10"/>
                    <a:pt x="205" y="3"/>
                  </a:cubicBezTo>
                  <a:cubicBezTo>
                    <a:pt x="192" y="2"/>
                    <a:pt x="180"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52"/>
            <p:cNvSpPr/>
            <p:nvPr/>
          </p:nvSpPr>
          <p:spPr>
            <a:xfrm>
              <a:off x="5834400" y="2738150"/>
              <a:ext cx="8650" cy="8150"/>
            </a:xfrm>
            <a:custGeom>
              <a:rect b="b" l="l" r="r" t="t"/>
              <a:pathLst>
                <a:path extrusionOk="0" h="326" w="346">
                  <a:moveTo>
                    <a:pt x="174" y="0"/>
                  </a:moveTo>
                  <a:cubicBezTo>
                    <a:pt x="140" y="0"/>
                    <a:pt x="109" y="9"/>
                    <a:pt x="83" y="30"/>
                  </a:cubicBezTo>
                  <a:cubicBezTo>
                    <a:pt x="7" y="78"/>
                    <a:pt x="0" y="175"/>
                    <a:pt x="35" y="237"/>
                  </a:cubicBezTo>
                  <a:cubicBezTo>
                    <a:pt x="21" y="210"/>
                    <a:pt x="21" y="168"/>
                    <a:pt x="42" y="134"/>
                  </a:cubicBezTo>
                  <a:cubicBezTo>
                    <a:pt x="55" y="99"/>
                    <a:pt x="90" y="78"/>
                    <a:pt x="117" y="72"/>
                  </a:cubicBezTo>
                  <a:cubicBezTo>
                    <a:pt x="123" y="71"/>
                    <a:pt x="129" y="71"/>
                    <a:pt x="135" y="71"/>
                  </a:cubicBezTo>
                  <a:cubicBezTo>
                    <a:pt x="184" y="71"/>
                    <a:pt x="229" y="97"/>
                    <a:pt x="242" y="134"/>
                  </a:cubicBezTo>
                  <a:cubicBezTo>
                    <a:pt x="262" y="168"/>
                    <a:pt x="262" y="230"/>
                    <a:pt x="214" y="272"/>
                  </a:cubicBezTo>
                  <a:cubicBezTo>
                    <a:pt x="196" y="284"/>
                    <a:pt x="168" y="301"/>
                    <a:pt x="138" y="301"/>
                  </a:cubicBezTo>
                  <a:cubicBezTo>
                    <a:pt x="134" y="301"/>
                    <a:pt x="129" y="300"/>
                    <a:pt x="124" y="299"/>
                  </a:cubicBezTo>
                  <a:cubicBezTo>
                    <a:pt x="90" y="286"/>
                    <a:pt x="55" y="272"/>
                    <a:pt x="35" y="237"/>
                  </a:cubicBezTo>
                  <a:lnTo>
                    <a:pt x="35" y="237"/>
                  </a:lnTo>
                  <a:cubicBezTo>
                    <a:pt x="61" y="289"/>
                    <a:pt x="114" y="326"/>
                    <a:pt x="174" y="326"/>
                  </a:cubicBezTo>
                  <a:cubicBezTo>
                    <a:pt x="194" y="326"/>
                    <a:pt x="214" y="322"/>
                    <a:pt x="235" y="313"/>
                  </a:cubicBezTo>
                  <a:cubicBezTo>
                    <a:pt x="276" y="306"/>
                    <a:pt x="311" y="272"/>
                    <a:pt x="332" y="230"/>
                  </a:cubicBezTo>
                  <a:cubicBezTo>
                    <a:pt x="345" y="182"/>
                    <a:pt x="345" y="134"/>
                    <a:pt x="325" y="92"/>
                  </a:cubicBezTo>
                  <a:cubicBezTo>
                    <a:pt x="297" y="44"/>
                    <a:pt x="256" y="9"/>
                    <a:pt x="207" y="3"/>
                  </a:cubicBezTo>
                  <a:cubicBezTo>
                    <a:pt x="196" y="1"/>
                    <a:pt x="185" y="0"/>
                    <a:pt x="1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52"/>
            <p:cNvSpPr/>
            <p:nvPr/>
          </p:nvSpPr>
          <p:spPr>
            <a:xfrm>
              <a:off x="5831625" y="2764200"/>
              <a:ext cx="8650" cy="8075"/>
            </a:xfrm>
            <a:custGeom>
              <a:rect b="b" l="l" r="r" t="t"/>
              <a:pathLst>
                <a:path extrusionOk="0" h="323" w="346">
                  <a:moveTo>
                    <a:pt x="174" y="1"/>
                  </a:moveTo>
                  <a:cubicBezTo>
                    <a:pt x="137" y="1"/>
                    <a:pt x="103" y="10"/>
                    <a:pt x="77" y="31"/>
                  </a:cubicBezTo>
                  <a:cubicBezTo>
                    <a:pt x="8" y="86"/>
                    <a:pt x="1" y="176"/>
                    <a:pt x="35" y="238"/>
                  </a:cubicBezTo>
                  <a:cubicBezTo>
                    <a:pt x="21" y="203"/>
                    <a:pt x="21" y="169"/>
                    <a:pt x="42" y="134"/>
                  </a:cubicBezTo>
                  <a:cubicBezTo>
                    <a:pt x="56" y="100"/>
                    <a:pt x="90" y="86"/>
                    <a:pt x="111" y="72"/>
                  </a:cubicBezTo>
                  <a:cubicBezTo>
                    <a:pt x="117" y="71"/>
                    <a:pt x="124" y="71"/>
                    <a:pt x="130" y="71"/>
                  </a:cubicBezTo>
                  <a:cubicBezTo>
                    <a:pt x="184" y="71"/>
                    <a:pt x="230" y="97"/>
                    <a:pt x="242" y="134"/>
                  </a:cubicBezTo>
                  <a:cubicBezTo>
                    <a:pt x="263" y="169"/>
                    <a:pt x="263" y="231"/>
                    <a:pt x="215" y="272"/>
                  </a:cubicBezTo>
                  <a:cubicBezTo>
                    <a:pt x="198" y="289"/>
                    <a:pt x="171" y="302"/>
                    <a:pt x="143" y="302"/>
                  </a:cubicBezTo>
                  <a:cubicBezTo>
                    <a:pt x="137" y="302"/>
                    <a:pt x="131" y="301"/>
                    <a:pt x="125" y="300"/>
                  </a:cubicBezTo>
                  <a:cubicBezTo>
                    <a:pt x="90" y="293"/>
                    <a:pt x="56" y="272"/>
                    <a:pt x="35" y="238"/>
                  </a:cubicBezTo>
                  <a:lnTo>
                    <a:pt x="35" y="238"/>
                  </a:lnTo>
                  <a:cubicBezTo>
                    <a:pt x="62" y="287"/>
                    <a:pt x="115" y="323"/>
                    <a:pt x="179" y="323"/>
                  </a:cubicBezTo>
                  <a:cubicBezTo>
                    <a:pt x="197" y="323"/>
                    <a:pt x="216" y="320"/>
                    <a:pt x="235" y="314"/>
                  </a:cubicBezTo>
                  <a:cubicBezTo>
                    <a:pt x="277" y="307"/>
                    <a:pt x="311" y="272"/>
                    <a:pt x="332" y="231"/>
                  </a:cubicBezTo>
                  <a:cubicBezTo>
                    <a:pt x="346" y="190"/>
                    <a:pt x="346" y="134"/>
                    <a:pt x="318" y="93"/>
                  </a:cubicBezTo>
                  <a:cubicBezTo>
                    <a:pt x="298" y="51"/>
                    <a:pt x="249" y="17"/>
                    <a:pt x="208" y="3"/>
                  </a:cubicBezTo>
                  <a:cubicBezTo>
                    <a:pt x="196" y="1"/>
                    <a:pt x="185"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52"/>
            <p:cNvSpPr/>
            <p:nvPr/>
          </p:nvSpPr>
          <p:spPr>
            <a:xfrm>
              <a:off x="5814375" y="2765750"/>
              <a:ext cx="8650" cy="8075"/>
            </a:xfrm>
            <a:custGeom>
              <a:rect b="b" l="l" r="r" t="t"/>
              <a:pathLst>
                <a:path extrusionOk="0" h="323" w="346">
                  <a:moveTo>
                    <a:pt x="173" y="1"/>
                  </a:moveTo>
                  <a:cubicBezTo>
                    <a:pt x="137" y="1"/>
                    <a:pt x="102" y="10"/>
                    <a:pt x="76" y="31"/>
                  </a:cubicBezTo>
                  <a:cubicBezTo>
                    <a:pt x="7" y="79"/>
                    <a:pt x="0" y="176"/>
                    <a:pt x="35" y="238"/>
                  </a:cubicBezTo>
                  <a:cubicBezTo>
                    <a:pt x="28" y="203"/>
                    <a:pt x="21" y="169"/>
                    <a:pt x="42" y="134"/>
                  </a:cubicBezTo>
                  <a:cubicBezTo>
                    <a:pt x="55" y="100"/>
                    <a:pt x="90" y="79"/>
                    <a:pt x="111" y="72"/>
                  </a:cubicBezTo>
                  <a:cubicBezTo>
                    <a:pt x="117" y="72"/>
                    <a:pt x="123" y="71"/>
                    <a:pt x="130" y="71"/>
                  </a:cubicBezTo>
                  <a:cubicBezTo>
                    <a:pt x="184" y="71"/>
                    <a:pt x="229" y="97"/>
                    <a:pt x="242" y="134"/>
                  </a:cubicBezTo>
                  <a:cubicBezTo>
                    <a:pt x="263" y="169"/>
                    <a:pt x="263" y="231"/>
                    <a:pt x="214" y="273"/>
                  </a:cubicBezTo>
                  <a:cubicBezTo>
                    <a:pt x="196" y="284"/>
                    <a:pt x="168" y="302"/>
                    <a:pt x="139" y="302"/>
                  </a:cubicBezTo>
                  <a:cubicBezTo>
                    <a:pt x="134" y="302"/>
                    <a:pt x="129" y="301"/>
                    <a:pt x="124" y="300"/>
                  </a:cubicBezTo>
                  <a:cubicBezTo>
                    <a:pt x="90" y="286"/>
                    <a:pt x="55" y="273"/>
                    <a:pt x="35" y="238"/>
                  </a:cubicBezTo>
                  <a:lnTo>
                    <a:pt x="35" y="238"/>
                  </a:lnTo>
                  <a:cubicBezTo>
                    <a:pt x="62" y="287"/>
                    <a:pt x="118" y="323"/>
                    <a:pt x="182" y="323"/>
                  </a:cubicBezTo>
                  <a:cubicBezTo>
                    <a:pt x="199" y="323"/>
                    <a:pt x="217" y="320"/>
                    <a:pt x="235" y="314"/>
                  </a:cubicBezTo>
                  <a:cubicBezTo>
                    <a:pt x="276" y="307"/>
                    <a:pt x="311" y="273"/>
                    <a:pt x="332" y="231"/>
                  </a:cubicBezTo>
                  <a:cubicBezTo>
                    <a:pt x="345" y="183"/>
                    <a:pt x="345" y="134"/>
                    <a:pt x="318" y="93"/>
                  </a:cubicBezTo>
                  <a:cubicBezTo>
                    <a:pt x="297" y="45"/>
                    <a:pt x="249" y="10"/>
                    <a:pt x="207" y="3"/>
                  </a:cubicBezTo>
                  <a:cubicBezTo>
                    <a:pt x="196" y="2"/>
                    <a:pt x="184" y="1"/>
                    <a:pt x="1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52"/>
            <p:cNvSpPr/>
            <p:nvPr/>
          </p:nvSpPr>
          <p:spPr>
            <a:xfrm>
              <a:off x="5812650" y="2791225"/>
              <a:ext cx="8650" cy="8075"/>
            </a:xfrm>
            <a:custGeom>
              <a:rect b="b" l="l" r="r" t="t"/>
              <a:pathLst>
                <a:path extrusionOk="0" h="323" w="346">
                  <a:moveTo>
                    <a:pt x="35" y="234"/>
                  </a:moveTo>
                  <a:lnTo>
                    <a:pt x="35" y="234"/>
                  </a:lnTo>
                  <a:cubicBezTo>
                    <a:pt x="39" y="244"/>
                    <a:pt x="46" y="254"/>
                    <a:pt x="54" y="262"/>
                  </a:cubicBezTo>
                  <a:lnTo>
                    <a:pt x="54" y="262"/>
                  </a:lnTo>
                  <a:cubicBezTo>
                    <a:pt x="47" y="253"/>
                    <a:pt x="40" y="244"/>
                    <a:pt x="35" y="234"/>
                  </a:cubicBezTo>
                  <a:close/>
                  <a:moveTo>
                    <a:pt x="167" y="1"/>
                  </a:moveTo>
                  <a:cubicBezTo>
                    <a:pt x="133" y="1"/>
                    <a:pt x="101" y="12"/>
                    <a:pt x="76" y="27"/>
                  </a:cubicBezTo>
                  <a:cubicBezTo>
                    <a:pt x="7" y="82"/>
                    <a:pt x="0" y="179"/>
                    <a:pt x="35" y="234"/>
                  </a:cubicBezTo>
                  <a:cubicBezTo>
                    <a:pt x="21" y="199"/>
                    <a:pt x="21" y="158"/>
                    <a:pt x="42" y="130"/>
                  </a:cubicBezTo>
                  <a:cubicBezTo>
                    <a:pt x="55" y="96"/>
                    <a:pt x="90" y="82"/>
                    <a:pt x="111" y="75"/>
                  </a:cubicBezTo>
                  <a:cubicBezTo>
                    <a:pt x="122" y="73"/>
                    <a:pt x="132" y="72"/>
                    <a:pt x="143" y="72"/>
                  </a:cubicBezTo>
                  <a:cubicBezTo>
                    <a:pt x="191" y="72"/>
                    <a:pt x="230" y="96"/>
                    <a:pt x="242" y="130"/>
                  </a:cubicBezTo>
                  <a:cubicBezTo>
                    <a:pt x="262" y="165"/>
                    <a:pt x="262" y="227"/>
                    <a:pt x="214" y="268"/>
                  </a:cubicBezTo>
                  <a:cubicBezTo>
                    <a:pt x="197" y="286"/>
                    <a:pt x="171" y="298"/>
                    <a:pt x="143" y="298"/>
                  </a:cubicBezTo>
                  <a:cubicBezTo>
                    <a:pt x="137" y="298"/>
                    <a:pt x="131" y="297"/>
                    <a:pt x="124" y="296"/>
                  </a:cubicBezTo>
                  <a:cubicBezTo>
                    <a:pt x="100" y="291"/>
                    <a:pt x="73" y="280"/>
                    <a:pt x="54" y="262"/>
                  </a:cubicBezTo>
                  <a:lnTo>
                    <a:pt x="54" y="262"/>
                  </a:lnTo>
                  <a:cubicBezTo>
                    <a:pt x="85" y="298"/>
                    <a:pt x="133" y="322"/>
                    <a:pt x="189" y="322"/>
                  </a:cubicBezTo>
                  <a:cubicBezTo>
                    <a:pt x="204" y="322"/>
                    <a:pt x="219" y="320"/>
                    <a:pt x="235" y="317"/>
                  </a:cubicBezTo>
                  <a:cubicBezTo>
                    <a:pt x="276" y="303"/>
                    <a:pt x="311" y="268"/>
                    <a:pt x="332" y="227"/>
                  </a:cubicBezTo>
                  <a:cubicBezTo>
                    <a:pt x="345" y="186"/>
                    <a:pt x="345" y="130"/>
                    <a:pt x="318" y="89"/>
                  </a:cubicBezTo>
                  <a:cubicBezTo>
                    <a:pt x="297" y="48"/>
                    <a:pt x="249" y="13"/>
                    <a:pt x="207" y="6"/>
                  </a:cubicBezTo>
                  <a:cubicBezTo>
                    <a:pt x="194" y="2"/>
                    <a:pt x="180"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52"/>
            <p:cNvSpPr/>
            <p:nvPr/>
          </p:nvSpPr>
          <p:spPr>
            <a:xfrm>
              <a:off x="5796150" y="2796125"/>
              <a:ext cx="8575" cy="8075"/>
            </a:xfrm>
            <a:custGeom>
              <a:rect b="b" l="l" r="r" t="t"/>
              <a:pathLst>
                <a:path extrusionOk="0" h="323" w="343">
                  <a:moveTo>
                    <a:pt x="20" y="211"/>
                  </a:moveTo>
                  <a:lnTo>
                    <a:pt x="20" y="211"/>
                  </a:lnTo>
                  <a:cubicBezTo>
                    <a:pt x="22" y="220"/>
                    <a:pt x="26" y="229"/>
                    <a:pt x="32" y="238"/>
                  </a:cubicBezTo>
                  <a:cubicBezTo>
                    <a:pt x="27" y="229"/>
                    <a:pt x="23" y="220"/>
                    <a:pt x="20" y="211"/>
                  </a:cubicBezTo>
                  <a:close/>
                  <a:moveTo>
                    <a:pt x="32" y="238"/>
                  </a:moveTo>
                  <a:cubicBezTo>
                    <a:pt x="38" y="254"/>
                    <a:pt x="48" y="266"/>
                    <a:pt x="61" y="276"/>
                  </a:cubicBezTo>
                  <a:lnTo>
                    <a:pt x="61" y="276"/>
                  </a:lnTo>
                  <a:cubicBezTo>
                    <a:pt x="49" y="265"/>
                    <a:pt x="39" y="252"/>
                    <a:pt x="32" y="238"/>
                  </a:cubicBezTo>
                  <a:close/>
                  <a:moveTo>
                    <a:pt x="168" y="1"/>
                  </a:moveTo>
                  <a:cubicBezTo>
                    <a:pt x="130" y="1"/>
                    <a:pt x="100" y="10"/>
                    <a:pt x="73" y="31"/>
                  </a:cubicBezTo>
                  <a:cubicBezTo>
                    <a:pt x="14" y="79"/>
                    <a:pt x="0" y="152"/>
                    <a:pt x="20" y="211"/>
                  </a:cubicBezTo>
                  <a:lnTo>
                    <a:pt x="20" y="211"/>
                  </a:lnTo>
                  <a:cubicBezTo>
                    <a:pt x="13" y="185"/>
                    <a:pt x="18" y="160"/>
                    <a:pt x="39" y="135"/>
                  </a:cubicBezTo>
                  <a:cubicBezTo>
                    <a:pt x="46" y="100"/>
                    <a:pt x="80" y="86"/>
                    <a:pt x="108" y="72"/>
                  </a:cubicBezTo>
                  <a:cubicBezTo>
                    <a:pt x="114" y="72"/>
                    <a:pt x="120" y="71"/>
                    <a:pt x="127" y="71"/>
                  </a:cubicBezTo>
                  <a:cubicBezTo>
                    <a:pt x="180" y="71"/>
                    <a:pt x="220" y="97"/>
                    <a:pt x="239" y="135"/>
                  </a:cubicBezTo>
                  <a:cubicBezTo>
                    <a:pt x="253" y="169"/>
                    <a:pt x="253" y="231"/>
                    <a:pt x="211" y="273"/>
                  </a:cubicBezTo>
                  <a:cubicBezTo>
                    <a:pt x="189" y="290"/>
                    <a:pt x="161" y="302"/>
                    <a:pt x="133" y="302"/>
                  </a:cubicBezTo>
                  <a:cubicBezTo>
                    <a:pt x="127" y="302"/>
                    <a:pt x="121" y="302"/>
                    <a:pt x="115" y="300"/>
                  </a:cubicBezTo>
                  <a:cubicBezTo>
                    <a:pt x="95" y="296"/>
                    <a:pt x="76" y="288"/>
                    <a:pt x="61" y="276"/>
                  </a:cubicBezTo>
                  <a:lnTo>
                    <a:pt x="61" y="276"/>
                  </a:lnTo>
                  <a:cubicBezTo>
                    <a:pt x="90" y="304"/>
                    <a:pt x="130" y="323"/>
                    <a:pt x="176" y="323"/>
                  </a:cubicBezTo>
                  <a:cubicBezTo>
                    <a:pt x="194" y="323"/>
                    <a:pt x="213" y="320"/>
                    <a:pt x="232" y="314"/>
                  </a:cubicBezTo>
                  <a:cubicBezTo>
                    <a:pt x="273" y="307"/>
                    <a:pt x="308" y="273"/>
                    <a:pt x="322" y="231"/>
                  </a:cubicBezTo>
                  <a:cubicBezTo>
                    <a:pt x="343" y="190"/>
                    <a:pt x="343" y="135"/>
                    <a:pt x="315" y="93"/>
                  </a:cubicBezTo>
                  <a:cubicBezTo>
                    <a:pt x="287" y="52"/>
                    <a:pt x="246" y="17"/>
                    <a:pt x="204" y="3"/>
                  </a:cubicBezTo>
                  <a:cubicBezTo>
                    <a:pt x="191" y="2"/>
                    <a:pt x="179"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52"/>
            <p:cNvSpPr/>
            <p:nvPr/>
          </p:nvSpPr>
          <p:spPr>
            <a:xfrm>
              <a:off x="5781575" y="2821850"/>
              <a:ext cx="8650" cy="8175"/>
            </a:xfrm>
            <a:custGeom>
              <a:rect b="b" l="l" r="r" t="t"/>
              <a:pathLst>
                <a:path extrusionOk="0" h="327" w="346">
                  <a:moveTo>
                    <a:pt x="35" y="238"/>
                  </a:moveTo>
                  <a:cubicBezTo>
                    <a:pt x="38" y="245"/>
                    <a:pt x="41" y="251"/>
                    <a:pt x="45" y="256"/>
                  </a:cubicBezTo>
                  <a:lnTo>
                    <a:pt x="45" y="256"/>
                  </a:lnTo>
                  <a:cubicBezTo>
                    <a:pt x="41" y="250"/>
                    <a:pt x="38" y="244"/>
                    <a:pt x="35" y="238"/>
                  </a:cubicBezTo>
                  <a:close/>
                  <a:moveTo>
                    <a:pt x="173" y="1"/>
                  </a:moveTo>
                  <a:cubicBezTo>
                    <a:pt x="137" y="1"/>
                    <a:pt x="103" y="10"/>
                    <a:pt x="76" y="31"/>
                  </a:cubicBezTo>
                  <a:cubicBezTo>
                    <a:pt x="7" y="79"/>
                    <a:pt x="0" y="176"/>
                    <a:pt x="35" y="238"/>
                  </a:cubicBezTo>
                  <a:cubicBezTo>
                    <a:pt x="21" y="210"/>
                    <a:pt x="21" y="169"/>
                    <a:pt x="42" y="134"/>
                  </a:cubicBezTo>
                  <a:cubicBezTo>
                    <a:pt x="56" y="100"/>
                    <a:pt x="83" y="79"/>
                    <a:pt x="111" y="72"/>
                  </a:cubicBezTo>
                  <a:cubicBezTo>
                    <a:pt x="117" y="72"/>
                    <a:pt x="124" y="71"/>
                    <a:pt x="130" y="71"/>
                  </a:cubicBezTo>
                  <a:cubicBezTo>
                    <a:pt x="184" y="71"/>
                    <a:pt x="230" y="97"/>
                    <a:pt x="242" y="134"/>
                  </a:cubicBezTo>
                  <a:cubicBezTo>
                    <a:pt x="256" y="169"/>
                    <a:pt x="256" y="231"/>
                    <a:pt x="214" y="272"/>
                  </a:cubicBezTo>
                  <a:cubicBezTo>
                    <a:pt x="196" y="284"/>
                    <a:pt x="168" y="301"/>
                    <a:pt x="139" y="301"/>
                  </a:cubicBezTo>
                  <a:cubicBezTo>
                    <a:pt x="134" y="301"/>
                    <a:pt x="129" y="301"/>
                    <a:pt x="125" y="300"/>
                  </a:cubicBezTo>
                  <a:cubicBezTo>
                    <a:pt x="91" y="289"/>
                    <a:pt x="62" y="278"/>
                    <a:pt x="45" y="256"/>
                  </a:cubicBezTo>
                  <a:lnTo>
                    <a:pt x="45" y="256"/>
                  </a:lnTo>
                  <a:cubicBezTo>
                    <a:pt x="73" y="298"/>
                    <a:pt x="118" y="326"/>
                    <a:pt x="172" y="326"/>
                  </a:cubicBezTo>
                  <a:cubicBezTo>
                    <a:pt x="192" y="326"/>
                    <a:pt x="213" y="322"/>
                    <a:pt x="235" y="314"/>
                  </a:cubicBezTo>
                  <a:cubicBezTo>
                    <a:pt x="276" y="307"/>
                    <a:pt x="311" y="272"/>
                    <a:pt x="332" y="231"/>
                  </a:cubicBezTo>
                  <a:cubicBezTo>
                    <a:pt x="346" y="183"/>
                    <a:pt x="346" y="134"/>
                    <a:pt x="318" y="93"/>
                  </a:cubicBezTo>
                  <a:cubicBezTo>
                    <a:pt x="297" y="45"/>
                    <a:pt x="249" y="10"/>
                    <a:pt x="207" y="3"/>
                  </a:cubicBezTo>
                  <a:cubicBezTo>
                    <a:pt x="196" y="2"/>
                    <a:pt x="185" y="1"/>
                    <a:pt x="1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52"/>
            <p:cNvSpPr/>
            <p:nvPr/>
          </p:nvSpPr>
          <p:spPr>
            <a:xfrm>
              <a:off x="5533695" y="3464304"/>
              <a:ext cx="425150" cy="431725"/>
            </a:xfrm>
            <a:custGeom>
              <a:rect b="b" l="l" r="r" t="t"/>
              <a:pathLst>
                <a:path extrusionOk="0" h="17269" w="17006">
                  <a:moveTo>
                    <a:pt x="17006" y="1"/>
                  </a:moveTo>
                  <a:lnTo>
                    <a:pt x="0" y="84"/>
                  </a:lnTo>
                  <a:lnTo>
                    <a:pt x="3197" y="16282"/>
                  </a:lnTo>
                  <a:cubicBezTo>
                    <a:pt x="3356" y="16834"/>
                    <a:pt x="5869" y="17269"/>
                    <a:pt x="8948" y="17269"/>
                  </a:cubicBezTo>
                  <a:cubicBezTo>
                    <a:pt x="12131" y="17269"/>
                    <a:pt x="14707" y="16799"/>
                    <a:pt x="14707" y="16233"/>
                  </a:cubicBezTo>
                  <a:cubicBezTo>
                    <a:pt x="14707" y="16199"/>
                    <a:pt x="14693" y="16157"/>
                    <a:pt x="14672" y="16123"/>
                  </a:cubicBezTo>
                  <a:lnTo>
                    <a:pt x="17006"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52"/>
            <p:cNvSpPr/>
            <p:nvPr/>
          </p:nvSpPr>
          <p:spPr>
            <a:xfrm>
              <a:off x="5528700" y="3460900"/>
              <a:ext cx="432825" cy="436975"/>
            </a:xfrm>
            <a:custGeom>
              <a:rect b="b" l="l" r="r" t="t"/>
              <a:pathLst>
                <a:path extrusionOk="0" h="17479" w="17313">
                  <a:moveTo>
                    <a:pt x="17014" y="195"/>
                  </a:moveTo>
                  <a:lnTo>
                    <a:pt x="17014" y="195"/>
                  </a:lnTo>
                  <a:cubicBezTo>
                    <a:pt x="16597" y="3085"/>
                    <a:pt x="16180" y="5969"/>
                    <a:pt x="15763" y="8867"/>
                  </a:cubicBezTo>
                  <a:lnTo>
                    <a:pt x="14955" y="14432"/>
                  </a:lnTo>
                  <a:cubicBezTo>
                    <a:pt x="14879" y="14943"/>
                    <a:pt x="14810" y="15454"/>
                    <a:pt x="14734" y="15965"/>
                  </a:cubicBezTo>
                  <a:cubicBezTo>
                    <a:pt x="14728" y="16047"/>
                    <a:pt x="14700" y="16144"/>
                    <a:pt x="14700" y="16227"/>
                  </a:cubicBezTo>
                  <a:cubicBezTo>
                    <a:pt x="14693" y="16393"/>
                    <a:pt x="14734" y="16420"/>
                    <a:pt x="14603" y="16531"/>
                  </a:cubicBezTo>
                  <a:cubicBezTo>
                    <a:pt x="14431" y="16676"/>
                    <a:pt x="14161" y="16738"/>
                    <a:pt x="13954" y="16800"/>
                  </a:cubicBezTo>
                  <a:cubicBezTo>
                    <a:pt x="12614" y="17187"/>
                    <a:pt x="11147" y="17293"/>
                    <a:pt x="9713" y="17293"/>
                  </a:cubicBezTo>
                  <a:cubicBezTo>
                    <a:pt x="9101" y="17293"/>
                    <a:pt x="8494" y="17274"/>
                    <a:pt x="7906" y="17249"/>
                  </a:cubicBezTo>
                  <a:cubicBezTo>
                    <a:pt x="6960" y="17214"/>
                    <a:pt x="6000" y="17138"/>
                    <a:pt x="5068" y="16966"/>
                  </a:cubicBezTo>
                  <a:cubicBezTo>
                    <a:pt x="4695" y="16897"/>
                    <a:pt x="3660" y="16779"/>
                    <a:pt x="3494" y="16344"/>
                  </a:cubicBezTo>
                  <a:cubicBezTo>
                    <a:pt x="3135" y="14522"/>
                    <a:pt x="2776" y="12699"/>
                    <a:pt x="2417" y="10876"/>
                  </a:cubicBezTo>
                  <a:cubicBezTo>
                    <a:pt x="1837" y="7969"/>
                    <a:pt x="1271" y="5069"/>
                    <a:pt x="691" y="2163"/>
                  </a:cubicBezTo>
                  <a:cubicBezTo>
                    <a:pt x="568" y="1529"/>
                    <a:pt x="439" y="902"/>
                    <a:pt x="321" y="270"/>
                  </a:cubicBezTo>
                  <a:lnTo>
                    <a:pt x="321" y="270"/>
                  </a:lnTo>
                  <a:cubicBezTo>
                    <a:pt x="2175" y="263"/>
                    <a:pt x="4022" y="257"/>
                    <a:pt x="5876" y="243"/>
                  </a:cubicBezTo>
                  <a:cubicBezTo>
                    <a:pt x="8942" y="229"/>
                    <a:pt x="12000" y="209"/>
                    <a:pt x="15059" y="202"/>
                  </a:cubicBezTo>
                  <a:cubicBezTo>
                    <a:pt x="15715" y="202"/>
                    <a:pt x="16364" y="196"/>
                    <a:pt x="17014" y="195"/>
                  </a:cubicBezTo>
                  <a:close/>
                  <a:moveTo>
                    <a:pt x="17203" y="0"/>
                  </a:moveTo>
                  <a:cubicBezTo>
                    <a:pt x="17176" y="0"/>
                    <a:pt x="17146" y="6"/>
                    <a:pt x="17119" y="15"/>
                  </a:cubicBezTo>
                  <a:lnTo>
                    <a:pt x="17119" y="15"/>
                  </a:lnTo>
                  <a:cubicBezTo>
                    <a:pt x="15227" y="22"/>
                    <a:pt x="13341" y="29"/>
                    <a:pt x="11448" y="43"/>
                  </a:cubicBezTo>
                  <a:cubicBezTo>
                    <a:pt x="8382" y="57"/>
                    <a:pt x="5324" y="77"/>
                    <a:pt x="2258" y="84"/>
                  </a:cubicBezTo>
                  <a:cubicBezTo>
                    <a:pt x="1561" y="84"/>
                    <a:pt x="863" y="91"/>
                    <a:pt x="166" y="91"/>
                  </a:cubicBezTo>
                  <a:cubicBezTo>
                    <a:pt x="104" y="91"/>
                    <a:pt x="0" y="146"/>
                    <a:pt x="14" y="222"/>
                  </a:cubicBezTo>
                  <a:cubicBezTo>
                    <a:pt x="380" y="2045"/>
                    <a:pt x="732" y="3861"/>
                    <a:pt x="1098" y="5684"/>
                  </a:cubicBezTo>
                  <a:cubicBezTo>
                    <a:pt x="1671" y="8591"/>
                    <a:pt x="2244" y="11490"/>
                    <a:pt x="2824" y="14397"/>
                  </a:cubicBezTo>
                  <a:cubicBezTo>
                    <a:pt x="2948" y="15074"/>
                    <a:pt x="3087" y="15744"/>
                    <a:pt x="3218" y="16420"/>
                  </a:cubicBezTo>
                  <a:cubicBezTo>
                    <a:pt x="3218" y="16420"/>
                    <a:pt x="3218" y="16420"/>
                    <a:pt x="3218" y="16420"/>
                  </a:cubicBezTo>
                  <a:lnTo>
                    <a:pt x="3218" y="16420"/>
                  </a:lnTo>
                  <a:cubicBezTo>
                    <a:pt x="3219" y="16428"/>
                    <a:pt x="3222" y="16434"/>
                    <a:pt x="3226" y="16440"/>
                  </a:cubicBezTo>
                  <a:lnTo>
                    <a:pt x="3226" y="16440"/>
                  </a:lnTo>
                  <a:cubicBezTo>
                    <a:pt x="3354" y="16736"/>
                    <a:pt x="3776" y="16850"/>
                    <a:pt x="4046" y="16938"/>
                  </a:cubicBezTo>
                  <a:cubicBezTo>
                    <a:pt x="4737" y="17152"/>
                    <a:pt x="5469" y="17249"/>
                    <a:pt x="6180" y="17325"/>
                  </a:cubicBezTo>
                  <a:cubicBezTo>
                    <a:pt x="7144" y="17427"/>
                    <a:pt x="8119" y="17478"/>
                    <a:pt x="9093" y="17478"/>
                  </a:cubicBezTo>
                  <a:cubicBezTo>
                    <a:pt x="10099" y="17478"/>
                    <a:pt x="11104" y="17423"/>
                    <a:pt x="12097" y="17311"/>
                  </a:cubicBezTo>
                  <a:cubicBezTo>
                    <a:pt x="12780" y="17228"/>
                    <a:pt x="13478" y="17138"/>
                    <a:pt x="14134" y="16931"/>
                  </a:cubicBezTo>
                  <a:cubicBezTo>
                    <a:pt x="14396" y="16848"/>
                    <a:pt x="14879" y="16710"/>
                    <a:pt x="14983" y="16420"/>
                  </a:cubicBezTo>
                  <a:cubicBezTo>
                    <a:pt x="15018" y="16317"/>
                    <a:pt x="14990" y="16186"/>
                    <a:pt x="14990" y="16068"/>
                  </a:cubicBezTo>
                  <a:cubicBezTo>
                    <a:pt x="14997" y="15882"/>
                    <a:pt x="15045" y="15702"/>
                    <a:pt x="15066" y="15530"/>
                  </a:cubicBezTo>
                  <a:lnTo>
                    <a:pt x="16751" y="3882"/>
                  </a:lnTo>
                  <a:cubicBezTo>
                    <a:pt x="16930" y="2611"/>
                    <a:pt x="17116" y="1348"/>
                    <a:pt x="17303" y="84"/>
                  </a:cubicBezTo>
                  <a:cubicBezTo>
                    <a:pt x="17312" y="26"/>
                    <a:pt x="17262" y="0"/>
                    <a:pt x="172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52"/>
            <p:cNvSpPr/>
            <p:nvPr/>
          </p:nvSpPr>
          <p:spPr>
            <a:xfrm>
              <a:off x="5532675" y="3393950"/>
              <a:ext cx="425150" cy="76675"/>
            </a:xfrm>
            <a:custGeom>
              <a:rect b="b" l="l" r="r" t="t"/>
              <a:pathLst>
                <a:path extrusionOk="0" h="3067" w="17006">
                  <a:moveTo>
                    <a:pt x="9770" y="1"/>
                  </a:moveTo>
                  <a:cubicBezTo>
                    <a:pt x="8828" y="1"/>
                    <a:pt x="7887" y="308"/>
                    <a:pt x="7077" y="926"/>
                  </a:cubicBezTo>
                  <a:cubicBezTo>
                    <a:pt x="6808" y="1133"/>
                    <a:pt x="6539" y="1375"/>
                    <a:pt x="6249" y="1492"/>
                  </a:cubicBezTo>
                  <a:cubicBezTo>
                    <a:pt x="6066" y="1567"/>
                    <a:pt x="5879" y="1596"/>
                    <a:pt x="5689" y="1596"/>
                  </a:cubicBezTo>
                  <a:cubicBezTo>
                    <a:pt x="5249" y="1596"/>
                    <a:pt x="4798" y="1436"/>
                    <a:pt x="4364" y="1305"/>
                  </a:cubicBezTo>
                  <a:cubicBezTo>
                    <a:pt x="3850" y="1143"/>
                    <a:pt x="3316" y="1028"/>
                    <a:pt x="2787" y="1028"/>
                  </a:cubicBezTo>
                  <a:cubicBezTo>
                    <a:pt x="2483" y="1028"/>
                    <a:pt x="2181" y="1066"/>
                    <a:pt x="1885" y="1154"/>
                  </a:cubicBezTo>
                  <a:cubicBezTo>
                    <a:pt x="1077" y="1395"/>
                    <a:pt x="311" y="2072"/>
                    <a:pt x="0" y="3066"/>
                  </a:cubicBezTo>
                  <a:lnTo>
                    <a:pt x="17006" y="2976"/>
                  </a:lnTo>
                  <a:cubicBezTo>
                    <a:pt x="16931" y="1866"/>
                    <a:pt x="16075" y="1003"/>
                    <a:pt x="15229" y="1003"/>
                  </a:cubicBezTo>
                  <a:cubicBezTo>
                    <a:pt x="15055" y="1003"/>
                    <a:pt x="14880" y="1040"/>
                    <a:pt x="14714" y="1119"/>
                  </a:cubicBezTo>
                  <a:cubicBezTo>
                    <a:pt x="14368" y="1285"/>
                    <a:pt x="14051" y="1595"/>
                    <a:pt x="13678" y="1616"/>
                  </a:cubicBezTo>
                  <a:cubicBezTo>
                    <a:pt x="13670" y="1616"/>
                    <a:pt x="13662" y="1617"/>
                    <a:pt x="13654" y="1617"/>
                  </a:cubicBezTo>
                  <a:cubicBezTo>
                    <a:pt x="13257" y="1617"/>
                    <a:pt x="12912" y="1279"/>
                    <a:pt x="12573" y="1009"/>
                  </a:cubicBezTo>
                  <a:cubicBezTo>
                    <a:pt x="11740" y="338"/>
                    <a:pt x="10755" y="1"/>
                    <a:pt x="977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52"/>
            <p:cNvSpPr/>
            <p:nvPr/>
          </p:nvSpPr>
          <p:spPr>
            <a:xfrm>
              <a:off x="5528000" y="3391025"/>
              <a:ext cx="433675" cy="82175"/>
            </a:xfrm>
            <a:custGeom>
              <a:rect b="b" l="l" r="r" t="t"/>
              <a:pathLst>
                <a:path extrusionOk="0" h="3287" w="17347">
                  <a:moveTo>
                    <a:pt x="10000" y="218"/>
                  </a:moveTo>
                  <a:cubicBezTo>
                    <a:pt x="10533" y="218"/>
                    <a:pt x="11067" y="322"/>
                    <a:pt x="11573" y="532"/>
                  </a:cubicBezTo>
                  <a:cubicBezTo>
                    <a:pt x="12277" y="822"/>
                    <a:pt x="12843" y="1533"/>
                    <a:pt x="13547" y="1775"/>
                  </a:cubicBezTo>
                  <a:cubicBezTo>
                    <a:pt x="13644" y="1808"/>
                    <a:pt x="13737" y="1823"/>
                    <a:pt x="13826" y="1823"/>
                  </a:cubicBezTo>
                  <a:cubicBezTo>
                    <a:pt x="14327" y="1823"/>
                    <a:pt x="14723" y="1368"/>
                    <a:pt x="15239" y="1257"/>
                  </a:cubicBezTo>
                  <a:cubicBezTo>
                    <a:pt x="15319" y="1239"/>
                    <a:pt x="15398" y="1231"/>
                    <a:pt x="15476" y="1231"/>
                  </a:cubicBezTo>
                  <a:cubicBezTo>
                    <a:pt x="16236" y="1231"/>
                    <a:pt x="16903" y="2028"/>
                    <a:pt x="17038" y="2983"/>
                  </a:cubicBezTo>
                  <a:lnTo>
                    <a:pt x="17038" y="2983"/>
                  </a:lnTo>
                  <a:cubicBezTo>
                    <a:pt x="16381" y="2984"/>
                    <a:pt x="15714" y="2990"/>
                    <a:pt x="15052" y="2990"/>
                  </a:cubicBezTo>
                  <a:cubicBezTo>
                    <a:pt x="10164" y="3017"/>
                    <a:pt x="5283" y="3044"/>
                    <a:pt x="401" y="3065"/>
                  </a:cubicBezTo>
                  <a:lnTo>
                    <a:pt x="401" y="3065"/>
                  </a:lnTo>
                  <a:cubicBezTo>
                    <a:pt x="758" y="2180"/>
                    <a:pt x="1421" y="1615"/>
                    <a:pt x="2169" y="1374"/>
                  </a:cubicBezTo>
                  <a:cubicBezTo>
                    <a:pt x="2439" y="1289"/>
                    <a:pt x="2707" y="1255"/>
                    <a:pt x="2973" y="1255"/>
                  </a:cubicBezTo>
                  <a:cubicBezTo>
                    <a:pt x="3727" y="1255"/>
                    <a:pt x="4469" y="1531"/>
                    <a:pt x="5213" y="1719"/>
                  </a:cubicBezTo>
                  <a:cubicBezTo>
                    <a:pt x="5439" y="1776"/>
                    <a:pt x="5658" y="1809"/>
                    <a:pt x="5871" y="1809"/>
                  </a:cubicBezTo>
                  <a:cubicBezTo>
                    <a:pt x="6252" y="1809"/>
                    <a:pt x="6616" y="1704"/>
                    <a:pt x="6974" y="1443"/>
                  </a:cubicBezTo>
                  <a:cubicBezTo>
                    <a:pt x="7658" y="946"/>
                    <a:pt x="8286" y="504"/>
                    <a:pt x="9073" y="325"/>
                  </a:cubicBezTo>
                  <a:cubicBezTo>
                    <a:pt x="9378" y="253"/>
                    <a:pt x="9689" y="218"/>
                    <a:pt x="10000" y="218"/>
                  </a:cubicBezTo>
                  <a:close/>
                  <a:moveTo>
                    <a:pt x="9887" y="0"/>
                  </a:moveTo>
                  <a:cubicBezTo>
                    <a:pt x="9087" y="0"/>
                    <a:pt x="8289" y="215"/>
                    <a:pt x="7561" y="649"/>
                  </a:cubicBezTo>
                  <a:cubicBezTo>
                    <a:pt x="7250" y="843"/>
                    <a:pt x="6967" y="1098"/>
                    <a:pt x="6663" y="1305"/>
                  </a:cubicBezTo>
                  <a:cubicBezTo>
                    <a:pt x="6371" y="1511"/>
                    <a:pt x="6072" y="1590"/>
                    <a:pt x="5767" y="1590"/>
                  </a:cubicBezTo>
                  <a:cubicBezTo>
                    <a:pt x="5539" y="1590"/>
                    <a:pt x="5309" y="1546"/>
                    <a:pt x="5075" y="1478"/>
                  </a:cubicBezTo>
                  <a:cubicBezTo>
                    <a:pt x="4371" y="1284"/>
                    <a:pt x="3688" y="1043"/>
                    <a:pt x="2963" y="1029"/>
                  </a:cubicBezTo>
                  <a:cubicBezTo>
                    <a:pt x="2956" y="1029"/>
                    <a:pt x="2950" y="1029"/>
                    <a:pt x="2943" y="1029"/>
                  </a:cubicBezTo>
                  <a:cubicBezTo>
                    <a:pt x="1768" y="1029"/>
                    <a:pt x="543" y="1645"/>
                    <a:pt x="35" y="3121"/>
                  </a:cubicBezTo>
                  <a:cubicBezTo>
                    <a:pt x="1" y="3231"/>
                    <a:pt x="201" y="3287"/>
                    <a:pt x="242" y="3287"/>
                  </a:cubicBezTo>
                  <a:cubicBezTo>
                    <a:pt x="933" y="3287"/>
                    <a:pt x="1630" y="3273"/>
                    <a:pt x="2334" y="3273"/>
                  </a:cubicBezTo>
                  <a:cubicBezTo>
                    <a:pt x="7297" y="3252"/>
                    <a:pt x="12254" y="3225"/>
                    <a:pt x="17210" y="3197"/>
                  </a:cubicBezTo>
                  <a:lnTo>
                    <a:pt x="17210" y="3197"/>
                  </a:lnTo>
                  <a:cubicBezTo>
                    <a:pt x="17223" y="3199"/>
                    <a:pt x="17235" y="3200"/>
                    <a:pt x="17247" y="3200"/>
                  </a:cubicBezTo>
                  <a:cubicBezTo>
                    <a:pt x="17265" y="3200"/>
                    <a:pt x="17281" y="3198"/>
                    <a:pt x="17295" y="3193"/>
                  </a:cubicBezTo>
                  <a:lnTo>
                    <a:pt x="17295" y="3193"/>
                  </a:lnTo>
                  <a:cubicBezTo>
                    <a:pt x="17325" y="3186"/>
                    <a:pt x="17338" y="3172"/>
                    <a:pt x="17340" y="3153"/>
                  </a:cubicBezTo>
                  <a:lnTo>
                    <a:pt x="17340" y="3153"/>
                  </a:lnTo>
                  <a:cubicBezTo>
                    <a:pt x="17344" y="3142"/>
                    <a:pt x="17346" y="3129"/>
                    <a:pt x="17345" y="3114"/>
                  </a:cubicBezTo>
                  <a:cubicBezTo>
                    <a:pt x="17206" y="1901"/>
                    <a:pt x="16297" y="1005"/>
                    <a:pt x="15371" y="1005"/>
                  </a:cubicBezTo>
                  <a:cubicBezTo>
                    <a:pt x="15286" y="1005"/>
                    <a:pt x="15200" y="1013"/>
                    <a:pt x="15115" y="1029"/>
                  </a:cubicBezTo>
                  <a:cubicBezTo>
                    <a:pt x="14797" y="1084"/>
                    <a:pt x="14541" y="1284"/>
                    <a:pt x="14258" y="1436"/>
                  </a:cubicBezTo>
                  <a:cubicBezTo>
                    <a:pt x="14097" y="1527"/>
                    <a:pt x="13950" y="1567"/>
                    <a:pt x="13811" y="1567"/>
                  </a:cubicBezTo>
                  <a:cubicBezTo>
                    <a:pt x="13497" y="1567"/>
                    <a:pt x="13221" y="1367"/>
                    <a:pt x="12905" y="1119"/>
                  </a:cubicBezTo>
                  <a:cubicBezTo>
                    <a:pt x="12360" y="677"/>
                    <a:pt x="11773" y="359"/>
                    <a:pt x="11144" y="180"/>
                  </a:cubicBezTo>
                  <a:cubicBezTo>
                    <a:pt x="10732" y="60"/>
                    <a:pt x="10309" y="0"/>
                    <a:pt x="98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52"/>
            <p:cNvSpPr/>
            <p:nvPr/>
          </p:nvSpPr>
          <p:spPr>
            <a:xfrm>
              <a:off x="5593900" y="3436925"/>
              <a:ext cx="12675" cy="6075"/>
            </a:xfrm>
            <a:custGeom>
              <a:rect b="b" l="l" r="r" t="t"/>
              <a:pathLst>
                <a:path extrusionOk="0" h="243" w="507">
                  <a:moveTo>
                    <a:pt x="303" y="0"/>
                  </a:moveTo>
                  <a:cubicBezTo>
                    <a:pt x="179" y="0"/>
                    <a:pt x="0" y="242"/>
                    <a:pt x="195" y="242"/>
                  </a:cubicBezTo>
                  <a:cubicBezTo>
                    <a:pt x="320" y="242"/>
                    <a:pt x="506" y="1"/>
                    <a:pt x="313" y="1"/>
                  </a:cubicBezTo>
                  <a:cubicBezTo>
                    <a:pt x="310" y="0"/>
                    <a:pt x="306" y="0"/>
                    <a:pt x="3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52"/>
            <p:cNvSpPr/>
            <p:nvPr/>
          </p:nvSpPr>
          <p:spPr>
            <a:xfrm>
              <a:off x="5613450" y="3449350"/>
              <a:ext cx="12800" cy="4175"/>
            </a:xfrm>
            <a:custGeom>
              <a:rect b="b" l="l" r="r" t="t"/>
              <a:pathLst>
                <a:path extrusionOk="0" h="167" w="512">
                  <a:moveTo>
                    <a:pt x="325" y="1"/>
                  </a:moveTo>
                  <a:cubicBezTo>
                    <a:pt x="235" y="1"/>
                    <a:pt x="0" y="167"/>
                    <a:pt x="194" y="167"/>
                  </a:cubicBezTo>
                  <a:cubicBezTo>
                    <a:pt x="276" y="167"/>
                    <a:pt x="511" y="1"/>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52"/>
            <p:cNvSpPr/>
            <p:nvPr/>
          </p:nvSpPr>
          <p:spPr>
            <a:xfrm>
              <a:off x="5623450" y="3436250"/>
              <a:ext cx="10725" cy="7100"/>
            </a:xfrm>
            <a:custGeom>
              <a:rect b="b" l="l" r="r" t="t"/>
              <a:pathLst>
                <a:path extrusionOk="0" h="284" w="429">
                  <a:moveTo>
                    <a:pt x="236" y="0"/>
                  </a:moveTo>
                  <a:cubicBezTo>
                    <a:pt x="63" y="0"/>
                    <a:pt x="1" y="283"/>
                    <a:pt x="208" y="283"/>
                  </a:cubicBezTo>
                  <a:cubicBezTo>
                    <a:pt x="381" y="283"/>
                    <a:pt x="42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52"/>
            <p:cNvSpPr/>
            <p:nvPr/>
          </p:nvSpPr>
          <p:spPr>
            <a:xfrm>
              <a:off x="5590500" y="3448150"/>
              <a:ext cx="12450" cy="6400"/>
            </a:xfrm>
            <a:custGeom>
              <a:rect b="b" l="l" r="r" t="t"/>
              <a:pathLst>
                <a:path extrusionOk="0" h="256" w="498">
                  <a:moveTo>
                    <a:pt x="297" y="1"/>
                  </a:moveTo>
                  <a:cubicBezTo>
                    <a:pt x="173" y="1"/>
                    <a:pt x="0" y="256"/>
                    <a:pt x="193" y="256"/>
                  </a:cubicBezTo>
                  <a:cubicBezTo>
                    <a:pt x="325" y="256"/>
                    <a:pt x="497" y="1"/>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52"/>
            <p:cNvSpPr/>
            <p:nvPr/>
          </p:nvSpPr>
          <p:spPr>
            <a:xfrm>
              <a:off x="5748425" y="3429500"/>
              <a:ext cx="10725" cy="6775"/>
            </a:xfrm>
            <a:custGeom>
              <a:rect b="b" l="l" r="r" t="t"/>
              <a:pathLst>
                <a:path extrusionOk="0" h="271" w="429">
                  <a:moveTo>
                    <a:pt x="222" y="1"/>
                  </a:moveTo>
                  <a:cubicBezTo>
                    <a:pt x="56" y="1"/>
                    <a:pt x="1" y="270"/>
                    <a:pt x="194" y="270"/>
                  </a:cubicBezTo>
                  <a:cubicBezTo>
                    <a:pt x="360" y="270"/>
                    <a:pt x="429"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52"/>
            <p:cNvSpPr/>
            <p:nvPr/>
          </p:nvSpPr>
          <p:spPr>
            <a:xfrm>
              <a:off x="5752750" y="3413975"/>
              <a:ext cx="12625" cy="5375"/>
            </a:xfrm>
            <a:custGeom>
              <a:rect b="b" l="l" r="r" t="t"/>
              <a:pathLst>
                <a:path extrusionOk="0" h="215" w="505">
                  <a:moveTo>
                    <a:pt x="311" y="0"/>
                  </a:moveTo>
                  <a:cubicBezTo>
                    <a:pt x="194" y="0"/>
                    <a:pt x="0" y="215"/>
                    <a:pt x="194" y="215"/>
                  </a:cubicBezTo>
                  <a:cubicBezTo>
                    <a:pt x="311" y="215"/>
                    <a:pt x="504" y="0"/>
                    <a:pt x="3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52"/>
            <p:cNvSpPr/>
            <p:nvPr/>
          </p:nvSpPr>
          <p:spPr>
            <a:xfrm>
              <a:off x="5773975" y="3421400"/>
              <a:ext cx="12800" cy="4500"/>
            </a:xfrm>
            <a:custGeom>
              <a:rect b="b" l="l" r="r" t="t"/>
              <a:pathLst>
                <a:path extrusionOk="0" h="180" w="512">
                  <a:moveTo>
                    <a:pt x="311" y="0"/>
                  </a:moveTo>
                  <a:cubicBezTo>
                    <a:pt x="228" y="0"/>
                    <a:pt x="1" y="180"/>
                    <a:pt x="194" y="180"/>
                  </a:cubicBezTo>
                  <a:cubicBezTo>
                    <a:pt x="290" y="180"/>
                    <a:pt x="511" y="0"/>
                    <a:pt x="3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52"/>
            <p:cNvSpPr/>
            <p:nvPr/>
          </p:nvSpPr>
          <p:spPr>
            <a:xfrm>
              <a:off x="5781225" y="3437100"/>
              <a:ext cx="12625" cy="5550"/>
            </a:xfrm>
            <a:custGeom>
              <a:rect b="b" l="l" r="r" t="t"/>
              <a:pathLst>
                <a:path extrusionOk="0" h="222" w="505">
                  <a:moveTo>
                    <a:pt x="311" y="1"/>
                  </a:moveTo>
                  <a:cubicBezTo>
                    <a:pt x="194" y="1"/>
                    <a:pt x="0" y="222"/>
                    <a:pt x="194" y="222"/>
                  </a:cubicBezTo>
                  <a:cubicBezTo>
                    <a:pt x="311" y="222"/>
                    <a:pt x="505"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52"/>
            <p:cNvSpPr/>
            <p:nvPr/>
          </p:nvSpPr>
          <p:spPr>
            <a:xfrm>
              <a:off x="5800725" y="3428300"/>
              <a:ext cx="12800" cy="4525"/>
            </a:xfrm>
            <a:custGeom>
              <a:rect b="b" l="l" r="r" t="t"/>
              <a:pathLst>
                <a:path extrusionOk="0" h="181" w="512">
                  <a:moveTo>
                    <a:pt x="311" y="1"/>
                  </a:moveTo>
                  <a:cubicBezTo>
                    <a:pt x="229" y="1"/>
                    <a:pt x="1" y="180"/>
                    <a:pt x="194" y="180"/>
                  </a:cubicBezTo>
                  <a:cubicBezTo>
                    <a:pt x="291" y="180"/>
                    <a:pt x="512"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52"/>
            <p:cNvSpPr/>
            <p:nvPr/>
          </p:nvSpPr>
          <p:spPr>
            <a:xfrm>
              <a:off x="5725125" y="3431925"/>
              <a:ext cx="10725" cy="6750"/>
            </a:xfrm>
            <a:custGeom>
              <a:rect b="b" l="l" r="r" t="t"/>
              <a:pathLst>
                <a:path extrusionOk="0" h="270" w="429">
                  <a:moveTo>
                    <a:pt x="221" y="1"/>
                  </a:moveTo>
                  <a:cubicBezTo>
                    <a:pt x="70" y="1"/>
                    <a:pt x="1" y="270"/>
                    <a:pt x="194" y="270"/>
                  </a:cubicBezTo>
                  <a:cubicBezTo>
                    <a:pt x="360" y="270"/>
                    <a:pt x="429" y="1"/>
                    <a:pt x="2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52"/>
            <p:cNvSpPr/>
            <p:nvPr/>
          </p:nvSpPr>
          <p:spPr>
            <a:xfrm>
              <a:off x="5823850" y="3430900"/>
              <a:ext cx="12975" cy="4325"/>
            </a:xfrm>
            <a:custGeom>
              <a:rect b="b" l="l" r="r" t="t"/>
              <a:pathLst>
                <a:path extrusionOk="0" h="173" w="519">
                  <a:moveTo>
                    <a:pt x="319" y="0"/>
                  </a:moveTo>
                  <a:cubicBezTo>
                    <a:pt x="236" y="0"/>
                    <a:pt x="1" y="173"/>
                    <a:pt x="201" y="173"/>
                  </a:cubicBezTo>
                  <a:cubicBezTo>
                    <a:pt x="284" y="173"/>
                    <a:pt x="519" y="0"/>
                    <a:pt x="3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52"/>
            <p:cNvSpPr/>
            <p:nvPr/>
          </p:nvSpPr>
          <p:spPr>
            <a:xfrm>
              <a:off x="5904125" y="3444700"/>
              <a:ext cx="12975" cy="4350"/>
            </a:xfrm>
            <a:custGeom>
              <a:rect b="b" l="l" r="r" t="t"/>
              <a:pathLst>
                <a:path extrusionOk="0" h="174" w="519">
                  <a:moveTo>
                    <a:pt x="318" y="0"/>
                  </a:moveTo>
                  <a:cubicBezTo>
                    <a:pt x="235" y="0"/>
                    <a:pt x="1" y="173"/>
                    <a:pt x="201" y="173"/>
                  </a:cubicBezTo>
                  <a:cubicBezTo>
                    <a:pt x="284" y="173"/>
                    <a:pt x="518"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52"/>
            <p:cNvSpPr/>
            <p:nvPr/>
          </p:nvSpPr>
          <p:spPr>
            <a:xfrm>
              <a:off x="5922075" y="3434350"/>
              <a:ext cx="12450" cy="6400"/>
            </a:xfrm>
            <a:custGeom>
              <a:rect b="b" l="l" r="r" t="t"/>
              <a:pathLst>
                <a:path extrusionOk="0" h="256" w="498">
                  <a:moveTo>
                    <a:pt x="304" y="0"/>
                  </a:moveTo>
                  <a:cubicBezTo>
                    <a:pt x="180" y="0"/>
                    <a:pt x="1" y="256"/>
                    <a:pt x="201" y="256"/>
                  </a:cubicBezTo>
                  <a:cubicBezTo>
                    <a:pt x="325" y="256"/>
                    <a:pt x="498" y="0"/>
                    <a:pt x="3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52"/>
            <p:cNvSpPr/>
            <p:nvPr/>
          </p:nvSpPr>
          <p:spPr>
            <a:xfrm>
              <a:off x="5562875" y="3486125"/>
              <a:ext cx="22450" cy="132250"/>
            </a:xfrm>
            <a:custGeom>
              <a:rect b="b" l="l" r="r" t="t"/>
              <a:pathLst>
                <a:path extrusionOk="0" h="5290" w="898">
                  <a:moveTo>
                    <a:pt x="0" y="1"/>
                  </a:moveTo>
                  <a:lnTo>
                    <a:pt x="0" y="1"/>
                  </a:lnTo>
                  <a:cubicBezTo>
                    <a:pt x="14" y="449"/>
                    <a:pt x="56" y="898"/>
                    <a:pt x="104" y="1333"/>
                  </a:cubicBezTo>
                  <a:cubicBezTo>
                    <a:pt x="145" y="1782"/>
                    <a:pt x="214" y="2224"/>
                    <a:pt x="283" y="2666"/>
                  </a:cubicBezTo>
                  <a:cubicBezTo>
                    <a:pt x="359" y="3108"/>
                    <a:pt x="435" y="3543"/>
                    <a:pt x="532" y="3984"/>
                  </a:cubicBezTo>
                  <a:cubicBezTo>
                    <a:pt x="573" y="4212"/>
                    <a:pt x="636" y="4426"/>
                    <a:pt x="691" y="4640"/>
                  </a:cubicBezTo>
                  <a:cubicBezTo>
                    <a:pt x="746" y="4868"/>
                    <a:pt x="808" y="5082"/>
                    <a:pt x="898" y="5289"/>
                  </a:cubicBezTo>
                  <a:cubicBezTo>
                    <a:pt x="863" y="5075"/>
                    <a:pt x="843" y="4847"/>
                    <a:pt x="815" y="4627"/>
                  </a:cubicBezTo>
                  <a:cubicBezTo>
                    <a:pt x="794" y="4399"/>
                    <a:pt x="767" y="4185"/>
                    <a:pt x="739" y="3957"/>
                  </a:cubicBezTo>
                  <a:cubicBezTo>
                    <a:pt x="691" y="3508"/>
                    <a:pt x="622" y="3073"/>
                    <a:pt x="553" y="2631"/>
                  </a:cubicBezTo>
                  <a:cubicBezTo>
                    <a:pt x="470" y="2189"/>
                    <a:pt x="394" y="1747"/>
                    <a:pt x="311" y="1312"/>
                  </a:cubicBezTo>
                  <a:cubicBezTo>
                    <a:pt x="214" y="870"/>
                    <a:pt x="118" y="4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52"/>
            <p:cNvSpPr/>
            <p:nvPr/>
          </p:nvSpPr>
          <p:spPr>
            <a:xfrm>
              <a:off x="5572200" y="3470775"/>
              <a:ext cx="9000" cy="67325"/>
            </a:xfrm>
            <a:custGeom>
              <a:rect b="b" l="l" r="r" t="t"/>
              <a:pathLst>
                <a:path extrusionOk="0" h="2693" w="360">
                  <a:moveTo>
                    <a:pt x="55" y="0"/>
                  </a:moveTo>
                  <a:cubicBezTo>
                    <a:pt x="14" y="221"/>
                    <a:pt x="0" y="456"/>
                    <a:pt x="14" y="690"/>
                  </a:cubicBezTo>
                  <a:cubicBezTo>
                    <a:pt x="14" y="911"/>
                    <a:pt x="21" y="1139"/>
                    <a:pt x="48" y="1360"/>
                  </a:cubicBezTo>
                  <a:cubicBezTo>
                    <a:pt x="62" y="1588"/>
                    <a:pt x="97" y="1809"/>
                    <a:pt x="145" y="2037"/>
                  </a:cubicBezTo>
                  <a:cubicBezTo>
                    <a:pt x="187" y="2251"/>
                    <a:pt x="235" y="2486"/>
                    <a:pt x="338" y="2693"/>
                  </a:cubicBezTo>
                  <a:cubicBezTo>
                    <a:pt x="338" y="2458"/>
                    <a:pt x="359" y="2237"/>
                    <a:pt x="352" y="2009"/>
                  </a:cubicBezTo>
                  <a:cubicBezTo>
                    <a:pt x="352" y="1788"/>
                    <a:pt x="338" y="1560"/>
                    <a:pt x="318" y="1339"/>
                  </a:cubicBezTo>
                  <a:cubicBezTo>
                    <a:pt x="290" y="1112"/>
                    <a:pt x="263" y="891"/>
                    <a:pt x="221" y="663"/>
                  </a:cubicBezTo>
                  <a:cubicBezTo>
                    <a:pt x="180" y="442"/>
                    <a:pt x="124" y="221"/>
                    <a:pt x="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52"/>
            <p:cNvSpPr/>
            <p:nvPr/>
          </p:nvSpPr>
          <p:spPr>
            <a:xfrm>
              <a:off x="5554250" y="3497875"/>
              <a:ext cx="10550" cy="48350"/>
            </a:xfrm>
            <a:custGeom>
              <a:rect b="b" l="l" r="r" t="t"/>
              <a:pathLst>
                <a:path extrusionOk="0" h="1934" w="422">
                  <a:moveTo>
                    <a:pt x="14" y="0"/>
                  </a:moveTo>
                  <a:cubicBezTo>
                    <a:pt x="0" y="166"/>
                    <a:pt x="0" y="338"/>
                    <a:pt x="7" y="504"/>
                  </a:cubicBezTo>
                  <a:cubicBezTo>
                    <a:pt x="21" y="670"/>
                    <a:pt x="41" y="829"/>
                    <a:pt x="76" y="994"/>
                  </a:cubicBezTo>
                  <a:cubicBezTo>
                    <a:pt x="104" y="1153"/>
                    <a:pt x="145" y="1312"/>
                    <a:pt x="193" y="1471"/>
                  </a:cubicBezTo>
                  <a:cubicBezTo>
                    <a:pt x="249" y="1623"/>
                    <a:pt x="311" y="1788"/>
                    <a:pt x="394" y="1933"/>
                  </a:cubicBezTo>
                  <a:cubicBezTo>
                    <a:pt x="421" y="1761"/>
                    <a:pt x="414" y="1602"/>
                    <a:pt x="401" y="1436"/>
                  </a:cubicBezTo>
                  <a:cubicBezTo>
                    <a:pt x="387" y="1270"/>
                    <a:pt x="366" y="1105"/>
                    <a:pt x="331" y="946"/>
                  </a:cubicBezTo>
                  <a:cubicBezTo>
                    <a:pt x="311" y="787"/>
                    <a:pt x="262" y="621"/>
                    <a:pt x="214" y="470"/>
                  </a:cubicBezTo>
                  <a:cubicBezTo>
                    <a:pt x="159" y="311"/>
                    <a:pt x="104" y="152"/>
                    <a:pt x="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52"/>
            <p:cNvSpPr/>
            <p:nvPr/>
          </p:nvSpPr>
          <p:spPr>
            <a:xfrm>
              <a:off x="5586175" y="3516675"/>
              <a:ext cx="13325" cy="81675"/>
            </a:xfrm>
            <a:custGeom>
              <a:rect b="b" l="l" r="r" t="t"/>
              <a:pathLst>
                <a:path extrusionOk="0" h="3267" w="533">
                  <a:moveTo>
                    <a:pt x="14" y="1"/>
                  </a:moveTo>
                  <a:cubicBezTo>
                    <a:pt x="0" y="277"/>
                    <a:pt x="14" y="553"/>
                    <a:pt x="42" y="836"/>
                  </a:cubicBezTo>
                  <a:cubicBezTo>
                    <a:pt x="56" y="1112"/>
                    <a:pt x="90" y="1388"/>
                    <a:pt x="132" y="1658"/>
                  </a:cubicBezTo>
                  <a:cubicBezTo>
                    <a:pt x="180" y="1934"/>
                    <a:pt x="228" y="2203"/>
                    <a:pt x="290" y="2472"/>
                  </a:cubicBezTo>
                  <a:cubicBezTo>
                    <a:pt x="353" y="2735"/>
                    <a:pt x="422" y="3004"/>
                    <a:pt x="532" y="3266"/>
                  </a:cubicBezTo>
                  <a:cubicBezTo>
                    <a:pt x="532" y="2700"/>
                    <a:pt x="484" y="2162"/>
                    <a:pt x="394" y="1616"/>
                  </a:cubicBezTo>
                  <a:cubicBezTo>
                    <a:pt x="353" y="1340"/>
                    <a:pt x="297" y="1071"/>
                    <a:pt x="242" y="802"/>
                  </a:cubicBezTo>
                  <a:cubicBezTo>
                    <a:pt x="180" y="525"/>
                    <a:pt x="111" y="270"/>
                    <a:pt x="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52"/>
            <p:cNvSpPr/>
            <p:nvPr/>
          </p:nvSpPr>
          <p:spPr>
            <a:xfrm>
              <a:off x="5608950" y="3580375"/>
              <a:ext cx="8675" cy="39025"/>
            </a:xfrm>
            <a:custGeom>
              <a:rect b="b" l="l" r="r" t="t"/>
              <a:pathLst>
                <a:path extrusionOk="0" h="1561" w="347">
                  <a:moveTo>
                    <a:pt x="42" y="0"/>
                  </a:moveTo>
                  <a:cubicBezTo>
                    <a:pt x="8" y="138"/>
                    <a:pt x="1" y="277"/>
                    <a:pt x="1" y="415"/>
                  </a:cubicBezTo>
                  <a:cubicBezTo>
                    <a:pt x="1" y="546"/>
                    <a:pt x="22" y="684"/>
                    <a:pt x="35" y="808"/>
                  </a:cubicBezTo>
                  <a:cubicBezTo>
                    <a:pt x="49" y="939"/>
                    <a:pt x="84" y="1071"/>
                    <a:pt x="132" y="1202"/>
                  </a:cubicBezTo>
                  <a:cubicBezTo>
                    <a:pt x="180" y="1319"/>
                    <a:pt x="229" y="1457"/>
                    <a:pt x="332" y="1561"/>
                  </a:cubicBezTo>
                  <a:cubicBezTo>
                    <a:pt x="339" y="1416"/>
                    <a:pt x="346" y="1285"/>
                    <a:pt x="339" y="1153"/>
                  </a:cubicBezTo>
                  <a:cubicBezTo>
                    <a:pt x="332" y="1029"/>
                    <a:pt x="312" y="898"/>
                    <a:pt x="298" y="767"/>
                  </a:cubicBezTo>
                  <a:cubicBezTo>
                    <a:pt x="277" y="636"/>
                    <a:pt x="249" y="511"/>
                    <a:pt x="208" y="380"/>
                  </a:cubicBezTo>
                  <a:cubicBezTo>
                    <a:pt x="167" y="249"/>
                    <a:pt x="111" y="118"/>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52"/>
            <p:cNvSpPr/>
            <p:nvPr/>
          </p:nvSpPr>
          <p:spPr>
            <a:xfrm>
              <a:off x="5599125" y="3487150"/>
              <a:ext cx="7950" cy="54400"/>
            </a:xfrm>
            <a:custGeom>
              <a:rect b="b" l="l" r="r" t="t"/>
              <a:pathLst>
                <a:path extrusionOk="0" h="2176" w="318">
                  <a:moveTo>
                    <a:pt x="55" y="1"/>
                  </a:moveTo>
                  <a:cubicBezTo>
                    <a:pt x="21" y="187"/>
                    <a:pt x="7" y="374"/>
                    <a:pt x="7" y="553"/>
                  </a:cubicBezTo>
                  <a:cubicBezTo>
                    <a:pt x="0" y="740"/>
                    <a:pt x="7" y="926"/>
                    <a:pt x="21" y="1106"/>
                  </a:cubicBezTo>
                  <a:cubicBezTo>
                    <a:pt x="42" y="1285"/>
                    <a:pt x="69" y="1465"/>
                    <a:pt x="111" y="1644"/>
                  </a:cubicBezTo>
                  <a:cubicBezTo>
                    <a:pt x="152" y="1831"/>
                    <a:pt x="187" y="2010"/>
                    <a:pt x="297" y="2176"/>
                  </a:cubicBezTo>
                  <a:cubicBezTo>
                    <a:pt x="297" y="1983"/>
                    <a:pt x="318" y="1803"/>
                    <a:pt x="311" y="1623"/>
                  </a:cubicBezTo>
                  <a:cubicBezTo>
                    <a:pt x="311" y="1444"/>
                    <a:pt x="297" y="1258"/>
                    <a:pt x="283" y="1078"/>
                  </a:cubicBezTo>
                  <a:cubicBezTo>
                    <a:pt x="263" y="899"/>
                    <a:pt x="242" y="719"/>
                    <a:pt x="207" y="533"/>
                  </a:cubicBezTo>
                  <a:cubicBezTo>
                    <a:pt x="173" y="353"/>
                    <a:pt x="125" y="180"/>
                    <a:pt x="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52"/>
            <p:cNvSpPr/>
            <p:nvPr/>
          </p:nvSpPr>
          <p:spPr>
            <a:xfrm>
              <a:off x="5612575" y="3473175"/>
              <a:ext cx="15400" cy="101525"/>
            </a:xfrm>
            <a:custGeom>
              <a:rect b="b" l="l" r="r" t="t"/>
              <a:pathLst>
                <a:path extrusionOk="0" h="4061" w="616">
                  <a:moveTo>
                    <a:pt x="35" y="1"/>
                  </a:moveTo>
                  <a:cubicBezTo>
                    <a:pt x="15" y="346"/>
                    <a:pt x="1" y="691"/>
                    <a:pt x="28" y="1043"/>
                  </a:cubicBezTo>
                  <a:cubicBezTo>
                    <a:pt x="35" y="1388"/>
                    <a:pt x="63" y="1727"/>
                    <a:pt x="97" y="2072"/>
                  </a:cubicBezTo>
                  <a:cubicBezTo>
                    <a:pt x="132" y="2403"/>
                    <a:pt x="187" y="2749"/>
                    <a:pt x="263" y="3087"/>
                  </a:cubicBezTo>
                  <a:cubicBezTo>
                    <a:pt x="305" y="3253"/>
                    <a:pt x="346" y="3425"/>
                    <a:pt x="401" y="3584"/>
                  </a:cubicBezTo>
                  <a:cubicBezTo>
                    <a:pt x="450" y="3750"/>
                    <a:pt x="519" y="3916"/>
                    <a:pt x="615" y="4061"/>
                  </a:cubicBezTo>
                  <a:cubicBezTo>
                    <a:pt x="532" y="3722"/>
                    <a:pt x="505" y="3391"/>
                    <a:pt x="463" y="3052"/>
                  </a:cubicBezTo>
                  <a:lnTo>
                    <a:pt x="346" y="2031"/>
                  </a:lnTo>
                  <a:cubicBezTo>
                    <a:pt x="305" y="1699"/>
                    <a:pt x="270" y="1354"/>
                    <a:pt x="222" y="1016"/>
                  </a:cubicBezTo>
                  <a:cubicBezTo>
                    <a:pt x="167" y="670"/>
                    <a:pt x="118" y="332"/>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52"/>
            <p:cNvSpPr/>
            <p:nvPr/>
          </p:nvSpPr>
          <p:spPr>
            <a:xfrm>
              <a:off x="5861825" y="3508575"/>
              <a:ext cx="8850" cy="67150"/>
            </a:xfrm>
            <a:custGeom>
              <a:rect b="b" l="l" r="r" t="t"/>
              <a:pathLst>
                <a:path extrusionOk="0" h="2686" w="354">
                  <a:moveTo>
                    <a:pt x="29" y="0"/>
                  </a:moveTo>
                  <a:cubicBezTo>
                    <a:pt x="1" y="221"/>
                    <a:pt x="1" y="456"/>
                    <a:pt x="15" y="684"/>
                  </a:cubicBezTo>
                  <a:cubicBezTo>
                    <a:pt x="29" y="911"/>
                    <a:pt x="35" y="1132"/>
                    <a:pt x="63" y="1360"/>
                  </a:cubicBezTo>
                  <a:cubicBezTo>
                    <a:pt x="77" y="1581"/>
                    <a:pt x="111" y="1802"/>
                    <a:pt x="146" y="2023"/>
                  </a:cubicBezTo>
                  <a:cubicBezTo>
                    <a:pt x="180" y="2237"/>
                    <a:pt x="222" y="2465"/>
                    <a:pt x="270" y="2686"/>
                  </a:cubicBezTo>
                  <a:cubicBezTo>
                    <a:pt x="339" y="2465"/>
                    <a:pt x="346" y="2230"/>
                    <a:pt x="353" y="2009"/>
                  </a:cubicBezTo>
                  <a:cubicBezTo>
                    <a:pt x="353" y="1775"/>
                    <a:pt x="346" y="1554"/>
                    <a:pt x="319" y="1326"/>
                  </a:cubicBezTo>
                  <a:cubicBezTo>
                    <a:pt x="291" y="1105"/>
                    <a:pt x="256" y="877"/>
                    <a:pt x="215" y="656"/>
                  </a:cubicBezTo>
                  <a:cubicBezTo>
                    <a:pt x="167" y="435"/>
                    <a:pt x="111" y="214"/>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52"/>
            <p:cNvSpPr/>
            <p:nvPr/>
          </p:nvSpPr>
          <p:spPr>
            <a:xfrm>
              <a:off x="5875825" y="3539125"/>
              <a:ext cx="7100" cy="56800"/>
            </a:xfrm>
            <a:custGeom>
              <a:rect b="b" l="l" r="r" t="t"/>
              <a:pathLst>
                <a:path extrusionOk="0" h="2272" w="284">
                  <a:moveTo>
                    <a:pt x="83" y="0"/>
                  </a:moveTo>
                  <a:cubicBezTo>
                    <a:pt x="35" y="194"/>
                    <a:pt x="21" y="380"/>
                    <a:pt x="14" y="580"/>
                  </a:cubicBezTo>
                  <a:cubicBezTo>
                    <a:pt x="0" y="760"/>
                    <a:pt x="0" y="953"/>
                    <a:pt x="14" y="1139"/>
                  </a:cubicBezTo>
                  <a:cubicBezTo>
                    <a:pt x="21" y="1333"/>
                    <a:pt x="35" y="1512"/>
                    <a:pt x="55" y="1699"/>
                  </a:cubicBezTo>
                  <a:cubicBezTo>
                    <a:pt x="69" y="1892"/>
                    <a:pt x="97" y="2078"/>
                    <a:pt x="124" y="2272"/>
                  </a:cubicBezTo>
                  <a:cubicBezTo>
                    <a:pt x="207" y="2092"/>
                    <a:pt x="242" y="1892"/>
                    <a:pt x="263" y="1699"/>
                  </a:cubicBezTo>
                  <a:cubicBezTo>
                    <a:pt x="276" y="1512"/>
                    <a:pt x="283" y="1319"/>
                    <a:pt x="276" y="1133"/>
                  </a:cubicBezTo>
                  <a:cubicBezTo>
                    <a:pt x="269" y="939"/>
                    <a:pt x="256" y="753"/>
                    <a:pt x="221" y="559"/>
                  </a:cubicBezTo>
                  <a:cubicBezTo>
                    <a:pt x="193" y="373"/>
                    <a:pt x="152" y="18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52"/>
            <p:cNvSpPr/>
            <p:nvPr/>
          </p:nvSpPr>
          <p:spPr>
            <a:xfrm>
              <a:off x="5857350" y="3557925"/>
              <a:ext cx="6750" cy="35425"/>
            </a:xfrm>
            <a:custGeom>
              <a:rect b="b" l="l" r="r" t="t"/>
              <a:pathLst>
                <a:path extrusionOk="0" h="1417" w="270">
                  <a:moveTo>
                    <a:pt x="111" y="1"/>
                  </a:moveTo>
                  <a:cubicBezTo>
                    <a:pt x="76" y="118"/>
                    <a:pt x="42" y="242"/>
                    <a:pt x="28" y="353"/>
                  </a:cubicBezTo>
                  <a:cubicBezTo>
                    <a:pt x="7" y="477"/>
                    <a:pt x="0" y="588"/>
                    <a:pt x="0" y="705"/>
                  </a:cubicBezTo>
                  <a:cubicBezTo>
                    <a:pt x="0" y="822"/>
                    <a:pt x="7" y="940"/>
                    <a:pt x="35" y="1064"/>
                  </a:cubicBezTo>
                  <a:cubicBezTo>
                    <a:pt x="49" y="1181"/>
                    <a:pt x="83" y="1306"/>
                    <a:pt x="152" y="1416"/>
                  </a:cubicBezTo>
                  <a:cubicBezTo>
                    <a:pt x="201" y="1292"/>
                    <a:pt x="221" y="1181"/>
                    <a:pt x="242" y="1064"/>
                  </a:cubicBezTo>
                  <a:cubicBezTo>
                    <a:pt x="256" y="940"/>
                    <a:pt x="270" y="829"/>
                    <a:pt x="270" y="705"/>
                  </a:cubicBezTo>
                  <a:cubicBezTo>
                    <a:pt x="270" y="595"/>
                    <a:pt x="256" y="477"/>
                    <a:pt x="242" y="353"/>
                  </a:cubicBezTo>
                  <a:cubicBezTo>
                    <a:pt x="214" y="236"/>
                    <a:pt x="187" y="111"/>
                    <a:pt x="1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52"/>
            <p:cNvSpPr/>
            <p:nvPr/>
          </p:nvSpPr>
          <p:spPr>
            <a:xfrm>
              <a:off x="5584100" y="3653550"/>
              <a:ext cx="86150" cy="11425"/>
            </a:xfrm>
            <a:custGeom>
              <a:rect b="b" l="l" r="r" t="t"/>
              <a:pathLst>
                <a:path extrusionOk="0" h="457" w="3446">
                  <a:moveTo>
                    <a:pt x="1" y="1"/>
                  </a:moveTo>
                  <a:cubicBezTo>
                    <a:pt x="277" y="104"/>
                    <a:pt x="553" y="180"/>
                    <a:pt x="843" y="242"/>
                  </a:cubicBezTo>
                  <a:cubicBezTo>
                    <a:pt x="1126" y="312"/>
                    <a:pt x="1416" y="353"/>
                    <a:pt x="1706" y="394"/>
                  </a:cubicBezTo>
                  <a:cubicBezTo>
                    <a:pt x="1989" y="429"/>
                    <a:pt x="2279" y="457"/>
                    <a:pt x="2576" y="457"/>
                  </a:cubicBezTo>
                  <a:cubicBezTo>
                    <a:pt x="2866" y="457"/>
                    <a:pt x="3170" y="436"/>
                    <a:pt x="3446" y="325"/>
                  </a:cubicBezTo>
                  <a:cubicBezTo>
                    <a:pt x="3163" y="325"/>
                    <a:pt x="2880" y="284"/>
                    <a:pt x="2590" y="249"/>
                  </a:cubicBezTo>
                  <a:lnTo>
                    <a:pt x="1734" y="139"/>
                  </a:lnTo>
                  <a:cubicBezTo>
                    <a:pt x="1444" y="104"/>
                    <a:pt x="1161" y="70"/>
                    <a:pt x="871" y="42"/>
                  </a:cubicBezTo>
                  <a:cubicBezTo>
                    <a:pt x="587" y="15"/>
                    <a:pt x="29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52"/>
            <p:cNvSpPr/>
            <p:nvPr/>
          </p:nvSpPr>
          <p:spPr>
            <a:xfrm>
              <a:off x="5639675" y="3666850"/>
              <a:ext cx="47150" cy="6650"/>
            </a:xfrm>
            <a:custGeom>
              <a:rect b="b" l="l" r="r" t="t"/>
              <a:pathLst>
                <a:path extrusionOk="0" h="266" w="1886">
                  <a:moveTo>
                    <a:pt x="947" y="0"/>
                  </a:moveTo>
                  <a:cubicBezTo>
                    <a:pt x="781" y="0"/>
                    <a:pt x="629" y="0"/>
                    <a:pt x="470" y="7"/>
                  </a:cubicBezTo>
                  <a:cubicBezTo>
                    <a:pt x="318" y="21"/>
                    <a:pt x="160" y="35"/>
                    <a:pt x="1" y="76"/>
                  </a:cubicBezTo>
                  <a:cubicBezTo>
                    <a:pt x="146" y="145"/>
                    <a:pt x="298" y="194"/>
                    <a:pt x="463" y="208"/>
                  </a:cubicBezTo>
                  <a:cubicBezTo>
                    <a:pt x="622" y="235"/>
                    <a:pt x="781" y="249"/>
                    <a:pt x="940" y="263"/>
                  </a:cubicBezTo>
                  <a:cubicBezTo>
                    <a:pt x="979" y="264"/>
                    <a:pt x="1017" y="265"/>
                    <a:pt x="1055" y="265"/>
                  </a:cubicBezTo>
                  <a:cubicBezTo>
                    <a:pt x="1178" y="265"/>
                    <a:pt x="1297" y="256"/>
                    <a:pt x="1423" y="235"/>
                  </a:cubicBezTo>
                  <a:cubicBezTo>
                    <a:pt x="1575" y="208"/>
                    <a:pt x="1748" y="173"/>
                    <a:pt x="1886" y="70"/>
                  </a:cubicBezTo>
                  <a:cubicBezTo>
                    <a:pt x="1727" y="63"/>
                    <a:pt x="1568" y="42"/>
                    <a:pt x="1416" y="28"/>
                  </a:cubicBezTo>
                  <a:cubicBezTo>
                    <a:pt x="1257" y="21"/>
                    <a:pt x="1106" y="0"/>
                    <a:pt x="9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52"/>
            <p:cNvSpPr/>
            <p:nvPr/>
          </p:nvSpPr>
          <p:spPr>
            <a:xfrm>
              <a:off x="5614825" y="3664950"/>
              <a:ext cx="12975" cy="6750"/>
            </a:xfrm>
            <a:custGeom>
              <a:rect b="b" l="l" r="r" t="t"/>
              <a:pathLst>
                <a:path extrusionOk="0" h="270" w="519">
                  <a:moveTo>
                    <a:pt x="270" y="1"/>
                  </a:moveTo>
                  <a:cubicBezTo>
                    <a:pt x="221" y="1"/>
                    <a:pt x="180" y="1"/>
                    <a:pt x="139" y="14"/>
                  </a:cubicBezTo>
                  <a:cubicBezTo>
                    <a:pt x="97" y="35"/>
                    <a:pt x="49" y="63"/>
                    <a:pt x="1" y="111"/>
                  </a:cubicBezTo>
                  <a:cubicBezTo>
                    <a:pt x="35" y="166"/>
                    <a:pt x="77" y="201"/>
                    <a:pt x="118" y="221"/>
                  </a:cubicBezTo>
                  <a:cubicBezTo>
                    <a:pt x="166" y="249"/>
                    <a:pt x="208" y="270"/>
                    <a:pt x="249" y="270"/>
                  </a:cubicBezTo>
                  <a:cubicBezTo>
                    <a:pt x="291" y="270"/>
                    <a:pt x="339" y="270"/>
                    <a:pt x="380" y="249"/>
                  </a:cubicBezTo>
                  <a:cubicBezTo>
                    <a:pt x="422" y="228"/>
                    <a:pt x="463" y="208"/>
                    <a:pt x="518" y="152"/>
                  </a:cubicBezTo>
                  <a:cubicBezTo>
                    <a:pt x="484" y="104"/>
                    <a:pt x="442" y="70"/>
                    <a:pt x="394" y="42"/>
                  </a:cubicBezTo>
                  <a:cubicBezTo>
                    <a:pt x="353" y="14"/>
                    <a:pt x="311"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52"/>
            <p:cNvSpPr/>
            <p:nvPr/>
          </p:nvSpPr>
          <p:spPr>
            <a:xfrm>
              <a:off x="5680775" y="3676525"/>
              <a:ext cx="27275" cy="6750"/>
            </a:xfrm>
            <a:custGeom>
              <a:rect b="b" l="l" r="r" t="t"/>
              <a:pathLst>
                <a:path extrusionOk="0" h="270" w="1091">
                  <a:moveTo>
                    <a:pt x="546" y="0"/>
                  </a:moveTo>
                  <a:cubicBezTo>
                    <a:pt x="456" y="0"/>
                    <a:pt x="366" y="14"/>
                    <a:pt x="276" y="28"/>
                  </a:cubicBezTo>
                  <a:cubicBezTo>
                    <a:pt x="186" y="48"/>
                    <a:pt x="97" y="62"/>
                    <a:pt x="0" y="118"/>
                  </a:cubicBezTo>
                  <a:cubicBezTo>
                    <a:pt x="90" y="173"/>
                    <a:pt x="186" y="207"/>
                    <a:pt x="269" y="235"/>
                  </a:cubicBezTo>
                  <a:cubicBezTo>
                    <a:pt x="366" y="263"/>
                    <a:pt x="449" y="269"/>
                    <a:pt x="546" y="269"/>
                  </a:cubicBezTo>
                  <a:cubicBezTo>
                    <a:pt x="642" y="269"/>
                    <a:pt x="725" y="263"/>
                    <a:pt x="822" y="235"/>
                  </a:cubicBezTo>
                  <a:cubicBezTo>
                    <a:pt x="918" y="207"/>
                    <a:pt x="1001" y="187"/>
                    <a:pt x="1091" y="118"/>
                  </a:cubicBezTo>
                  <a:cubicBezTo>
                    <a:pt x="994" y="69"/>
                    <a:pt x="898" y="48"/>
                    <a:pt x="815" y="28"/>
                  </a:cubicBezTo>
                  <a:cubicBezTo>
                    <a:pt x="725" y="14"/>
                    <a:pt x="628"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52"/>
            <p:cNvSpPr/>
            <p:nvPr/>
          </p:nvSpPr>
          <p:spPr>
            <a:xfrm>
              <a:off x="5818850" y="3691200"/>
              <a:ext cx="63725" cy="8650"/>
            </a:xfrm>
            <a:custGeom>
              <a:rect b="b" l="l" r="r" t="t"/>
              <a:pathLst>
                <a:path extrusionOk="0" h="346" w="2549">
                  <a:moveTo>
                    <a:pt x="2548" y="0"/>
                  </a:moveTo>
                  <a:lnTo>
                    <a:pt x="2548" y="0"/>
                  </a:lnTo>
                  <a:cubicBezTo>
                    <a:pt x="2334" y="21"/>
                    <a:pt x="2127" y="14"/>
                    <a:pt x="1913" y="21"/>
                  </a:cubicBezTo>
                  <a:cubicBezTo>
                    <a:pt x="1692" y="21"/>
                    <a:pt x="1485" y="35"/>
                    <a:pt x="1271" y="55"/>
                  </a:cubicBezTo>
                  <a:cubicBezTo>
                    <a:pt x="1057" y="76"/>
                    <a:pt x="843" y="104"/>
                    <a:pt x="636" y="138"/>
                  </a:cubicBezTo>
                  <a:cubicBezTo>
                    <a:pt x="429" y="173"/>
                    <a:pt x="208" y="221"/>
                    <a:pt x="1" y="290"/>
                  </a:cubicBezTo>
                  <a:cubicBezTo>
                    <a:pt x="222" y="325"/>
                    <a:pt x="436" y="338"/>
                    <a:pt x="643" y="345"/>
                  </a:cubicBezTo>
                  <a:cubicBezTo>
                    <a:pt x="857" y="345"/>
                    <a:pt x="1071" y="338"/>
                    <a:pt x="1292" y="325"/>
                  </a:cubicBezTo>
                  <a:cubicBezTo>
                    <a:pt x="1506" y="304"/>
                    <a:pt x="1713" y="269"/>
                    <a:pt x="1927" y="228"/>
                  </a:cubicBezTo>
                  <a:cubicBezTo>
                    <a:pt x="2038" y="200"/>
                    <a:pt x="2141" y="173"/>
                    <a:pt x="2245" y="138"/>
                  </a:cubicBezTo>
                  <a:cubicBezTo>
                    <a:pt x="2348" y="104"/>
                    <a:pt x="2466" y="69"/>
                    <a:pt x="2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52"/>
            <p:cNvSpPr/>
            <p:nvPr/>
          </p:nvSpPr>
          <p:spPr>
            <a:xfrm>
              <a:off x="5811775" y="3703375"/>
              <a:ext cx="28325" cy="6975"/>
            </a:xfrm>
            <a:custGeom>
              <a:rect b="b" l="l" r="r" t="t"/>
              <a:pathLst>
                <a:path extrusionOk="0" h="279" w="1133">
                  <a:moveTo>
                    <a:pt x="680" y="1"/>
                  </a:moveTo>
                  <a:cubicBezTo>
                    <a:pt x="638" y="1"/>
                    <a:pt x="596" y="4"/>
                    <a:pt x="553" y="10"/>
                  </a:cubicBezTo>
                  <a:cubicBezTo>
                    <a:pt x="463" y="10"/>
                    <a:pt x="373" y="24"/>
                    <a:pt x="277" y="52"/>
                  </a:cubicBezTo>
                  <a:cubicBezTo>
                    <a:pt x="180" y="79"/>
                    <a:pt x="97" y="114"/>
                    <a:pt x="1" y="169"/>
                  </a:cubicBezTo>
                  <a:cubicBezTo>
                    <a:pt x="97" y="224"/>
                    <a:pt x="194" y="252"/>
                    <a:pt x="284" y="266"/>
                  </a:cubicBezTo>
                  <a:cubicBezTo>
                    <a:pt x="350" y="270"/>
                    <a:pt x="417" y="278"/>
                    <a:pt x="481" y="278"/>
                  </a:cubicBezTo>
                  <a:cubicBezTo>
                    <a:pt x="510" y="278"/>
                    <a:pt x="539" y="277"/>
                    <a:pt x="567" y="273"/>
                  </a:cubicBezTo>
                  <a:cubicBezTo>
                    <a:pt x="663" y="266"/>
                    <a:pt x="760" y="252"/>
                    <a:pt x="857" y="224"/>
                  </a:cubicBezTo>
                  <a:cubicBezTo>
                    <a:pt x="947" y="197"/>
                    <a:pt x="1043" y="162"/>
                    <a:pt x="1133" y="86"/>
                  </a:cubicBezTo>
                  <a:cubicBezTo>
                    <a:pt x="1029" y="52"/>
                    <a:pt x="933" y="24"/>
                    <a:pt x="836" y="17"/>
                  </a:cubicBezTo>
                  <a:cubicBezTo>
                    <a:pt x="783" y="6"/>
                    <a:pt x="732" y="1"/>
                    <a:pt x="6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52"/>
            <p:cNvSpPr/>
            <p:nvPr/>
          </p:nvSpPr>
          <p:spPr>
            <a:xfrm>
              <a:off x="5867175" y="3698025"/>
              <a:ext cx="21275" cy="7575"/>
            </a:xfrm>
            <a:custGeom>
              <a:rect b="b" l="l" r="r" t="t"/>
              <a:pathLst>
                <a:path extrusionOk="0" h="303" w="851">
                  <a:moveTo>
                    <a:pt x="563" y="1"/>
                  </a:moveTo>
                  <a:cubicBezTo>
                    <a:pt x="509" y="1"/>
                    <a:pt x="453" y="8"/>
                    <a:pt x="401" y="24"/>
                  </a:cubicBezTo>
                  <a:cubicBezTo>
                    <a:pt x="332" y="38"/>
                    <a:pt x="263" y="65"/>
                    <a:pt x="194" y="100"/>
                  </a:cubicBezTo>
                  <a:cubicBezTo>
                    <a:pt x="125" y="134"/>
                    <a:pt x="63" y="176"/>
                    <a:pt x="1" y="245"/>
                  </a:cubicBezTo>
                  <a:cubicBezTo>
                    <a:pt x="84" y="279"/>
                    <a:pt x="160" y="300"/>
                    <a:pt x="236" y="300"/>
                  </a:cubicBezTo>
                  <a:cubicBezTo>
                    <a:pt x="253" y="302"/>
                    <a:pt x="271" y="303"/>
                    <a:pt x="289" y="303"/>
                  </a:cubicBezTo>
                  <a:cubicBezTo>
                    <a:pt x="342" y="303"/>
                    <a:pt x="398" y="295"/>
                    <a:pt x="450" y="279"/>
                  </a:cubicBezTo>
                  <a:cubicBezTo>
                    <a:pt x="519" y="266"/>
                    <a:pt x="588" y="238"/>
                    <a:pt x="657" y="203"/>
                  </a:cubicBezTo>
                  <a:cubicBezTo>
                    <a:pt x="726" y="169"/>
                    <a:pt x="788" y="127"/>
                    <a:pt x="850" y="58"/>
                  </a:cubicBezTo>
                  <a:cubicBezTo>
                    <a:pt x="774" y="24"/>
                    <a:pt x="691" y="17"/>
                    <a:pt x="615" y="3"/>
                  </a:cubicBezTo>
                  <a:cubicBezTo>
                    <a:pt x="598" y="1"/>
                    <a:pt x="580" y="1"/>
                    <a:pt x="5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52"/>
            <p:cNvSpPr/>
            <p:nvPr/>
          </p:nvSpPr>
          <p:spPr>
            <a:xfrm>
              <a:off x="5891350" y="3729500"/>
              <a:ext cx="7625" cy="42675"/>
            </a:xfrm>
            <a:custGeom>
              <a:rect b="b" l="l" r="r" t="t"/>
              <a:pathLst>
                <a:path extrusionOk="0" h="1707" w="305">
                  <a:moveTo>
                    <a:pt x="256" y="1"/>
                  </a:moveTo>
                  <a:cubicBezTo>
                    <a:pt x="187" y="139"/>
                    <a:pt x="139" y="277"/>
                    <a:pt x="97" y="408"/>
                  </a:cubicBezTo>
                  <a:cubicBezTo>
                    <a:pt x="63" y="553"/>
                    <a:pt x="35" y="698"/>
                    <a:pt x="21" y="836"/>
                  </a:cubicBezTo>
                  <a:cubicBezTo>
                    <a:pt x="1" y="981"/>
                    <a:pt x="1" y="1119"/>
                    <a:pt x="1" y="1264"/>
                  </a:cubicBezTo>
                  <a:cubicBezTo>
                    <a:pt x="14" y="1409"/>
                    <a:pt x="21" y="1561"/>
                    <a:pt x="63" y="1706"/>
                  </a:cubicBezTo>
                  <a:cubicBezTo>
                    <a:pt x="132" y="1568"/>
                    <a:pt x="173" y="1430"/>
                    <a:pt x="208" y="1292"/>
                  </a:cubicBezTo>
                  <a:cubicBezTo>
                    <a:pt x="242" y="1154"/>
                    <a:pt x="270" y="1009"/>
                    <a:pt x="291" y="871"/>
                  </a:cubicBezTo>
                  <a:cubicBezTo>
                    <a:pt x="304" y="719"/>
                    <a:pt x="304" y="581"/>
                    <a:pt x="304" y="436"/>
                  </a:cubicBezTo>
                  <a:cubicBezTo>
                    <a:pt x="304" y="291"/>
                    <a:pt x="297" y="146"/>
                    <a:pt x="2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52"/>
            <p:cNvSpPr/>
            <p:nvPr/>
          </p:nvSpPr>
          <p:spPr>
            <a:xfrm>
              <a:off x="5875475" y="3734175"/>
              <a:ext cx="8825" cy="78900"/>
            </a:xfrm>
            <a:custGeom>
              <a:rect b="b" l="l" r="r" t="t"/>
              <a:pathLst>
                <a:path extrusionOk="0" h="3156" w="353">
                  <a:moveTo>
                    <a:pt x="318" y="0"/>
                  </a:moveTo>
                  <a:cubicBezTo>
                    <a:pt x="242" y="263"/>
                    <a:pt x="187" y="518"/>
                    <a:pt x="145" y="780"/>
                  </a:cubicBezTo>
                  <a:cubicBezTo>
                    <a:pt x="104" y="1036"/>
                    <a:pt x="69" y="1305"/>
                    <a:pt x="42" y="1561"/>
                  </a:cubicBezTo>
                  <a:cubicBezTo>
                    <a:pt x="14" y="1830"/>
                    <a:pt x="7" y="2092"/>
                    <a:pt x="0" y="2355"/>
                  </a:cubicBezTo>
                  <a:cubicBezTo>
                    <a:pt x="0" y="2624"/>
                    <a:pt x="0" y="2893"/>
                    <a:pt x="35" y="3156"/>
                  </a:cubicBezTo>
                  <a:cubicBezTo>
                    <a:pt x="111" y="2900"/>
                    <a:pt x="166" y="2638"/>
                    <a:pt x="207" y="2382"/>
                  </a:cubicBezTo>
                  <a:cubicBezTo>
                    <a:pt x="249" y="2120"/>
                    <a:pt x="283" y="1864"/>
                    <a:pt x="311" y="1595"/>
                  </a:cubicBezTo>
                  <a:cubicBezTo>
                    <a:pt x="339" y="1340"/>
                    <a:pt x="346" y="1070"/>
                    <a:pt x="352" y="801"/>
                  </a:cubicBezTo>
                  <a:cubicBezTo>
                    <a:pt x="352" y="539"/>
                    <a:pt x="352" y="269"/>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52"/>
            <p:cNvSpPr/>
            <p:nvPr/>
          </p:nvSpPr>
          <p:spPr>
            <a:xfrm>
              <a:off x="5865975" y="3736575"/>
              <a:ext cx="6750" cy="25925"/>
            </a:xfrm>
            <a:custGeom>
              <a:rect b="b" l="l" r="r" t="t"/>
              <a:pathLst>
                <a:path extrusionOk="0" h="1037" w="270">
                  <a:moveTo>
                    <a:pt x="180" y="1"/>
                  </a:moveTo>
                  <a:cubicBezTo>
                    <a:pt x="118" y="77"/>
                    <a:pt x="83" y="167"/>
                    <a:pt x="49" y="249"/>
                  </a:cubicBezTo>
                  <a:cubicBezTo>
                    <a:pt x="28" y="339"/>
                    <a:pt x="8" y="422"/>
                    <a:pt x="1" y="512"/>
                  </a:cubicBezTo>
                  <a:cubicBezTo>
                    <a:pt x="1" y="595"/>
                    <a:pt x="1" y="684"/>
                    <a:pt x="8" y="767"/>
                  </a:cubicBezTo>
                  <a:cubicBezTo>
                    <a:pt x="14" y="857"/>
                    <a:pt x="42" y="940"/>
                    <a:pt x="83" y="1037"/>
                  </a:cubicBezTo>
                  <a:cubicBezTo>
                    <a:pt x="153" y="954"/>
                    <a:pt x="187" y="871"/>
                    <a:pt x="215" y="781"/>
                  </a:cubicBezTo>
                  <a:cubicBezTo>
                    <a:pt x="242" y="698"/>
                    <a:pt x="256" y="608"/>
                    <a:pt x="270" y="526"/>
                  </a:cubicBezTo>
                  <a:cubicBezTo>
                    <a:pt x="270" y="436"/>
                    <a:pt x="270" y="353"/>
                    <a:pt x="256" y="263"/>
                  </a:cubicBezTo>
                  <a:cubicBezTo>
                    <a:pt x="249" y="180"/>
                    <a:pt x="222" y="91"/>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52"/>
            <p:cNvSpPr/>
            <p:nvPr/>
          </p:nvSpPr>
          <p:spPr>
            <a:xfrm>
              <a:off x="5868400" y="3771975"/>
              <a:ext cx="6575" cy="22450"/>
            </a:xfrm>
            <a:custGeom>
              <a:rect b="b" l="l" r="r" t="t"/>
              <a:pathLst>
                <a:path extrusionOk="0" h="898" w="263">
                  <a:moveTo>
                    <a:pt x="180" y="0"/>
                  </a:moveTo>
                  <a:cubicBezTo>
                    <a:pt x="118" y="69"/>
                    <a:pt x="83" y="138"/>
                    <a:pt x="49" y="214"/>
                  </a:cubicBezTo>
                  <a:cubicBezTo>
                    <a:pt x="21" y="290"/>
                    <a:pt x="7" y="359"/>
                    <a:pt x="0" y="435"/>
                  </a:cubicBezTo>
                  <a:cubicBezTo>
                    <a:pt x="0" y="504"/>
                    <a:pt x="0" y="587"/>
                    <a:pt x="7" y="663"/>
                  </a:cubicBezTo>
                  <a:cubicBezTo>
                    <a:pt x="14" y="739"/>
                    <a:pt x="42" y="815"/>
                    <a:pt x="83" y="898"/>
                  </a:cubicBezTo>
                  <a:cubicBezTo>
                    <a:pt x="152" y="829"/>
                    <a:pt x="187" y="746"/>
                    <a:pt x="214" y="677"/>
                  </a:cubicBezTo>
                  <a:cubicBezTo>
                    <a:pt x="235" y="601"/>
                    <a:pt x="256" y="532"/>
                    <a:pt x="263" y="456"/>
                  </a:cubicBezTo>
                  <a:cubicBezTo>
                    <a:pt x="263" y="387"/>
                    <a:pt x="263" y="311"/>
                    <a:pt x="256" y="235"/>
                  </a:cubicBezTo>
                  <a:cubicBezTo>
                    <a:pt x="249" y="152"/>
                    <a:pt x="221" y="76"/>
                    <a:pt x="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52"/>
            <p:cNvSpPr/>
            <p:nvPr/>
          </p:nvSpPr>
          <p:spPr>
            <a:xfrm>
              <a:off x="5854425" y="3746075"/>
              <a:ext cx="8125" cy="46125"/>
            </a:xfrm>
            <a:custGeom>
              <a:rect b="b" l="l" r="r" t="t"/>
              <a:pathLst>
                <a:path extrusionOk="0" h="1845" w="325">
                  <a:moveTo>
                    <a:pt x="269" y="1"/>
                  </a:moveTo>
                  <a:cubicBezTo>
                    <a:pt x="193" y="146"/>
                    <a:pt x="152" y="291"/>
                    <a:pt x="104" y="449"/>
                  </a:cubicBezTo>
                  <a:cubicBezTo>
                    <a:pt x="69" y="601"/>
                    <a:pt x="48" y="753"/>
                    <a:pt x="28" y="905"/>
                  </a:cubicBezTo>
                  <a:cubicBezTo>
                    <a:pt x="14" y="1064"/>
                    <a:pt x="0" y="1216"/>
                    <a:pt x="14" y="1375"/>
                  </a:cubicBezTo>
                  <a:cubicBezTo>
                    <a:pt x="21" y="1527"/>
                    <a:pt x="28" y="1692"/>
                    <a:pt x="83" y="1844"/>
                  </a:cubicBezTo>
                  <a:cubicBezTo>
                    <a:pt x="200" y="1547"/>
                    <a:pt x="262" y="1250"/>
                    <a:pt x="297" y="940"/>
                  </a:cubicBezTo>
                  <a:cubicBezTo>
                    <a:pt x="318" y="781"/>
                    <a:pt x="325" y="629"/>
                    <a:pt x="325" y="477"/>
                  </a:cubicBezTo>
                  <a:cubicBezTo>
                    <a:pt x="318" y="318"/>
                    <a:pt x="304" y="153"/>
                    <a:pt x="2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52"/>
            <p:cNvSpPr/>
            <p:nvPr/>
          </p:nvSpPr>
          <p:spPr>
            <a:xfrm>
              <a:off x="5884275" y="3784925"/>
              <a:ext cx="10550" cy="55425"/>
            </a:xfrm>
            <a:custGeom>
              <a:rect b="b" l="l" r="r" t="t"/>
              <a:pathLst>
                <a:path extrusionOk="0" h="2217" w="422">
                  <a:moveTo>
                    <a:pt x="401" y="0"/>
                  </a:moveTo>
                  <a:cubicBezTo>
                    <a:pt x="311" y="173"/>
                    <a:pt x="249" y="352"/>
                    <a:pt x="215" y="532"/>
                  </a:cubicBezTo>
                  <a:cubicBezTo>
                    <a:pt x="166" y="718"/>
                    <a:pt x="132" y="905"/>
                    <a:pt x="97" y="1084"/>
                  </a:cubicBezTo>
                  <a:cubicBezTo>
                    <a:pt x="35" y="1457"/>
                    <a:pt x="0" y="1830"/>
                    <a:pt x="28" y="2216"/>
                  </a:cubicBezTo>
                  <a:cubicBezTo>
                    <a:pt x="118" y="2044"/>
                    <a:pt x="180" y="1864"/>
                    <a:pt x="235" y="1685"/>
                  </a:cubicBezTo>
                  <a:cubicBezTo>
                    <a:pt x="284" y="1498"/>
                    <a:pt x="332" y="1312"/>
                    <a:pt x="353" y="1126"/>
                  </a:cubicBezTo>
                  <a:cubicBezTo>
                    <a:pt x="387" y="939"/>
                    <a:pt x="408" y="760"/>
                    <a:pt x="415" y="566"/>
                  </a:cubicBezTo>
                  <a:cubicBezTo>
                    <a:pt x="422" y="380"/>
                    <a:pt x="422" y="18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52"/>
            <p:cNvSpPr/>
            <p:nvPr/>
          </p:nvSpPr>
          <p:spPr>
            <a:xfrm>
              <a:off x="5863550" y="3810800"/>
              <a:ext cx="6775" cy="29550"/>
            </a:xfrm>
            <a:custGeom>
              <a:rect b="b" l="l" r="r" t="t"/>
              <a:pathLst>
                <a:path extrusionOk="0" h="1182" w="271">
                  <a:moveTo>
                    <a:pt x="180" y="1"/>
                  </a:moveTo>
                  <a:cubicBezTo>
                    <a:pt x="125" y="91"/>
                    <a:pt x="84" y="187"/>
                    <a:pt x="56" y="291"/>
                  </a:cubicBezTo>
                  <a:cubicBezTo>
                    <a:pt x="29" y="387"/>
                    <a:pt x="8" y="491"/>
                    <a:pt x="1" y="588"/>
                  </a:cubicBezTo>
                  <a:cubicBezTo>
                    <a:pt x="1" y="684"/>
                    <a:pt x="1" y="774"/>
                    <a:pt x="8" y="878"/>
                  </a:cubicBezTo>
                  <a:cubicBezTo>
                    <a:pt x="22" y="974"/>
                    <a:pt x="42" y="1078"/>
                    <a:pt x="91" y="1181"/>
                  </a:cubicBezTo>
                  <a:cubicBezTo>
                    <a:pt x="160" y="1085"/>
                    <a:pt x="194" y="995"/>
                    <a:pt x="215" y="898"/>
                  </a:cubicBezTo>
                  <a:cubicBezTo>
                    <a:pt x="243" y="802"/>
                    <a:pt x="263" y="698"/>
                    <a:pt x="270" y="601"/>
                  </a:cubicBezTo>
                  <a:cubicBezTo>
                    <a:pt x="270" y="498"/>
                    <a:pt x="270" y="408"/>
                    <a:pt x="263" y="305"/>
                  </a:cubicBezTo>
                  <a:cubicBezTo>
                    <a:pt x="250" y="201"/>
                    <a:pt x="229" y="104"/>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52"/>
            <p:cNvSpPr/>
            <p:nvPr/>
          </p:nvSpPr>
          <p:spPr>
            <a:xfrm>
              <a:off x="5620700" y="3773700"/>
              <a:ext cx="15200" cy="92875"/>
            </a:xfrm>
            <a:custGeom>
              <a:rect b="b" l="l" r="r" t="t"/>
              <a:pathLst>
                <a:path extrusionOk="0" h="3715" w="608">
                  <a:moveTo>
                    <a:pt x="0" y="0"/>
                  </a:moveTo>
                  <a:cubicBezTo>
                    <a:pt x="0" y="318"/>
                    <a:pt x="14" y="636"/>
                    <a:pt x="35" y="932"/>
                  </a:cubicBezTo>
                  <a:cubicBezTo>
                    <a:pt x="69" y="1250"/>
                    <a:pt x="111" y="1561"/>
                    <a:pt x="152" y="1871"/>
                  </a:cubicBezTo>
                  <a:cubicBezTo>
                    <a:pt x="207" y="2182"/>
                    <a:pt x="263" y="2493"/>
                    <a:pt x="332" y="2804"/>
                  </a:cubicBezTo>
                  <a:cubicBezTo>
                    <a:pt x="415" y="3114"/>
                    <a:pt x="491" y="3425"/>
                    <a:pt x="608" y="3715"/>
                  </a:cubicBezTo>
                  <a:cubicBezTo>
                    <a:pt x="594" y="3397"/>
                    <a:pt x="573" y="3080"/>
                    <a:pt x="539" y="2769"/>
                  </a:cubicBezTo>
                  <a:cubicBezTo>
                    <a:pt x="518" y="2458"/>
                    <a:pt x="463" y="2148"/>
                    <a:pt x="421" y="1837"/>
                  </a:cubicBezTo>
                  <a:cubicBezTo>
                    <a:pt x="366" y="1533"/>
                    <a:pt x="318" y="1222"/>
                    <a:pt x="249" y="912"/>
                  </a:cubicBezTo>
                  <a:cubicBezTo>
                    <a:pt x="180" y="608"/>
                    <a:pt x="97" y="30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52"/>
            <p:cNvSpPr/>
            <p:nvPr/>
          </p:nvSpPr>
          <p:spPr>
            <a:xfrm>
              <a:off x="5634150" y="3813750"/>
              <a:ext cx="10900" cy="52150"/>
            </a:xfrm>
            <a:custGeom>
              <a:rect b="b" l="l" r="r" t="t"/>
              <a:pathLst>
                <a:path extrusionOk="0" h="2086" w="436">
                  <a:moveTo>
                    <a:pt x="28" y="0"/>
                  </a:moveTo>
                  <a:cubicBezTo>
                    <a:pt x="1" y="187"/>
                    <a:pt x="15" y="366"/>
                    <a:pt x="22" y="539"/>
                  </a:cubicBezTo>
                  <a:cubicBezTo>
                    <a:pt x="35" y="718"/>
                    <a:pt x="56" y="891"/>
                    <a:pt x="91" y="1063"/>
                  </a:cubicBezTo>
                  <a:cubicBezTo>
                    <a:pt x="118" y="1243"/>
                    <a:pt x="160" y="1409"/>
                    <a:pt x="208" y="1581"/>
                  </a:cubicBezTo>
                  <a:cubicBezTo>
                    <a:pt x="263" y="1754"/>
                    <a:pt x="325" y="1920"/>
                    <a:pt x="408" y="2085"/>
                  </a:cubicBezTo>
                  <a:cubicBezTo>
                    <a:pt x="436" y="1899"/>
                    <a:pt x="429" y="1719"/>
                    <a:pt x="415" y="1547"/>
                  </a:cubicBezTo>
                  <a:cubicBezTo>
                    <a:pt x="401" y="1367"/>
                    <a:pt x="381" y="1195"/>
                    <a:pt x="346" y="1022"/>
                  </a:cubicBezTo>
                  <a:cubicBezTo>
                    <a:pt x="325" y="843"/>
                    <a:pt x="277" y="677"/>
                    <a:pt x="229" y="504"/>
                  </a:cubicBezTo>
                  <a:cubicBezTo>
                    <a:pt x="173" y="332"/>
                    <a:pt x="111" y="16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52"/>
            <p:cNvSpPr/>
            <p:nvPr/>
          </p:nvSpPr>
          <p:spPr>
            <a:xfrm>
              <a:off x="5640375" y="3804425"/>
              <a:ext cx="7975" cy="23675"/>
            </a:xfrm>
            <a:custGeom>
              <a:rect b="b" l="l" r="r" t="t"/>
              <a:pathLst>
                <a:path extrusionOk="0" h="947" w="319">
                  <a:moveTo>
                    <a:pt x="63" y="0"/>
                  </a:moveTo>
                  <a:cubicBezTo>
                    <a:pt x="21" y="90"/>
                    <a:pt x="14" y="173"/>
                    <a:pt x="14" y="256"/>
                  </a:cubicBezTo>
                  <a:cubicBezTo>
                    <a:pt x="0" y="332"/>
                    <a:pt x="14" y="415"/>
                    <a:pt x="28" y="497"/>
                  </a:cubicBezTo>
                  <a:cubicBezTo>
                    <a:pt x="49" y="573"/>
                    <a:pt x="76" y="649"/>
                    <a:pt x="111" y="725"/>
                  </a:cubicBezTo>
                  <a:cubicBezTo>
                    <a:pt x="139" y="808"/>
                    <a:pt x="187" y="877"/>
                    <a:pt x="256" y="946"/>
                  </a:cubicBezTo>
                  <a:cubicBezTo>
                    <a:pt x="290" y="850"/>
                    <a:pt x="297" y="774"/>
                    <a:pt x="304" y="684"/>
                  </a:cubicBezTo>
                  <a:cubicBezTo>
                    <a:pt x="318" y="601"/>
                    <a:pt x="304" y="518"/>
                    <a:pt x="290" y="442"/>
                  </a:cubicBezTo>
                  <a:cubicBezTo>
                    <a:pt x="270" y="366"/>
                    <a:pt x="249" y="297"/>
                    <a:pt x="208" y="221"/>
                  </a:cubicBezTo>
                  <a:cubicBezTo>
                    <a:pt x="180" y="138"/>
                    <a:pt x="132" y="69"/>
                    <a:pt x="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52"/>
            <p:cNvSpPr/>
            <p:nvPr/>
          </p:nvSpPr>
          <p:spPr>
            <a:xfrm>
              <a:off x="5606200" y="3759725"/>
              <a:ext cx="7275" cy="31600"/>
            </a:xfrm>
            <a:custGeom>
              <a:rect b="b" l="l" r="r" t="t"/>
              <a:pathLst>
                <a:path extrusionOk="0" h="1264" w="291">
                  <a:moveTo>
                    <a:pt x="111" y="0"/>
                  </a:moveTo>
                  <a:cubicBezTo>
                    <a:pt x="49" y="104"/>
                    <a:pt x="35" y="214"/>
                    <a:pt x="14" y="325"/>
                  </a:cubicBezTo>
                  <a:cubicBezTo>
                    <a:pt x="0" y="428"/>
                    <a:pt x="7" y="539"/>
                    <a:pt x="14" y="649"/>
                  </a:cubicBezTo>
                  <a:cubicBezTo>
                    <a:pt x="21" y="766"/>
                    <a:pt x="49" y="877"/>
                    <a:pt x="90" y="981"/>
                  </a:cubicBezTo>
                  <a:cubicBezTo>
                    <a:pt x="138" y="1084"/>
                    <a:pt x="194" y="1188"/>
                    <a:pt x="290" y="1264"/>
                  </a:cubicBezTo>
                  <a:lnTo>
                    <a:pt x="290" y="939"/>
                  </a:lnTo>
                  <a:cubicBezTo>
                    <a:pt x="290" y="836"/>
                    <a:pt x="283" y="732"/>
                    <a:pt x="277" y="628"/>
                  </a:cubicBezTo>
                  <a:cubicBezTo>
                    <a:pt x="270" y="525"/>
                    <a:pt x="249" y="421"/>
                    <a:pt x="221" y="318"/>
                  </a:cubicBezTo>
                  <a:cubicBezTo>
                    <a:pt x="194" y="214"/>
                    <a:pt x="159" y="104"/>
                    <a:pt x="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52"/>
            <p:cNvSpPr/>
            <p:nvPr/>
          </p:nvSpPr>
          <p:spPr>
            <a:xfrm>
              <a:off x="5657300" y="3805625"/>
              <a:ext cx="7100" cy="54050"/>
            </a:xfrm>
            <a:custGeom>
              <a:rect b="b" l="l" r="r" t="t"/>
              <a:pathLst>
                <a:path extrusionOk="0" h="2162" w="284">
                  <a:moveTo>
                    <a:pt x="97" y="1"/>
                  </a:moveTo>
                  <a:cubicBezTo>
                    <a:pt x="41" y="180"/>
                    <a:pt x="28" y="360"/>
                    <a:pt x="14" y="539"/>
                  </a:cubicBezTo>
                  <a:cubicBezTo>
                    <a:pt x="0" y="726"/>
                    <a:pt x="0" y="905"/>
                    <a:pt x="7" y="1085"/>
                  </a:cubicBezTo>
                  <a:cubicBezTo>
                    <a:pt x="14" y="1264"/>
                    <a:pt x="35" y="1451"/>
                    <a:pt x="62" y="1630"/>
                  </a:cubicBezTo>
                  <a:cubicBezTo>
                    <a:pt x="90" y="1810"/>
                    <a:pt x="131" y="1982"/>
                    <a:pt x="186" y="2162"/>
                  </a:cubicBezTo>
                  <a:cubicBezTo>
                    <a:pt x="235" y="1982"/>
                    <a:pt x="262" y="1803"/>
                    <a:pt x="269" y="1623"/>
                  </a:cubicBezTo>
                  <a:cubicBezTo>
                    <a:pt x="283" y="1444"/>
                    <a:pt x="283" y="1257"/>
                    <a:pt x="276" y="1078"/>
                  </a:cubicBezTo>
                  <a:cubicBezTo>
                    <a:pt x="269" y="898"/>
                    <a:pt x="249" y="712"/>
                    <a:pt x="221" y="532"/>
                  </a:cubicBezTo>
                  <a:cubicBezTo>
                    <a:pt x="186" y="353"/>
                    <a:pt x="152" y="180"/>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52"/>
            <p:cNvSpPr/>
            <p:nvPr/>
          </p:nvSpPr>
          <p:spPr>
            <a:xfrm>
              <a:off x="5667825" y="3810300"/>
              <a:ext cx="7100" cy="30750"/>
            </a:xfrm>
            <a:custGeom>
              <a:rect b="b" l="l" r="r" t="t"/>
              <a:pathLst>
                <a:path extrusionOk="0" h="1230" w="284">
                  <a:moveTo>
                    <a:pt x="97" y="0"/>
                  </a:moveTo>
                  <a:cubicBezTo>
                    <a:pt x="49" y="104"/>
                    <a:pt x="28" y="207"/>
                    <a:pt x="21" y="311"/>
                  </a:cubicBezTo>
                  <a:cubicBezTo>
                    <a:pt x="0" y="414"/>
                    <a:pt x="0" y="518"/>
                    <a:pt x="14" y="621"/>
                  </a:cubicBezTo>
                  <a:cubicBezTo>
                    <a:pt x="21" y="725"/>
                    <a:pt x="35" y="822"/>
                    <a:pt x="62" y="925"/>
                  </a:cubicBezTo>
                  <a:cubicBezTo>
                    <a:pt x="97" y="1029"/>
                    <a:pt x="131" y="1132"/>
                    <a:pt x="194" y="1229"/>
                  </a:cubicBezTo>
                  <a:cubicBezTo>
                    <a:pt x="235" y="1126"/>
                    <a:pt x="256" y="1022"/>
                    <a:pt x="270" y="918"/>
                  </a:cubicBezTo>
                  <a:cubicBezTo>
                    <a:pt x="283" y="815"/>
                    <a:pt x="283" y="711"/>
                    <a:pt x="276" y="608"/>
                  </a:cubicBezTo>
                  <a:cubicBezTo>
                    <a:pt x="270" y="504"/>
                    <a:pt x="256" y="407"/>
                    <a:pt x="228" y="304"/>
                  </a:cubicBezTo>
                  <a:cubicBezTo>
                    <a:pt x="194" y="200"/>
                    <a:pt x="159" y="97"/>
                    <a:pt x="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52"/>
            <p:cNvSpPr/>
            <p:nvPr/>
          </p:nvSpPr>
          <p:spPr>
            <a:xfrm>
              <a:off x="5849750" y="3597975"/>
              <a:ext cx="6575" cy="22475"/>
            </a:xfrm>
            <a:custGeom>
              <a:rect b="b" l="l" r="r" t="t"/>
              <a:pathLst>
                <a:path extrusionOk="0" h="899" w="263">
                  <a:moveTo>
                    <a:pt x="132" y="1"/>
                  </a:moveTo>
                  <a:cubicBezTo>
                    <a:pt x="77" y="83"/>
                    <a:pt x="42" y="153"/>
                    <a:pt x="28" y="228"/>
                  </a:cubicBezTo>
                  <a:cubicBezTo>
                    <a:pt x="7" y="304"/>
                    <a:pt x="1" y="373"/>
                    <a:pt x="1" y="449"/>
                  </a:cubicBezTo>
                  <a:cubicBezTo>
                    <a:pt x="1" y="532"/>
                    <a:pt x="7" y="601"/>
                    <a:pt x="28" y="677"/>
                  </a:cubicBezTo>
                  <a:cubicBezTo>
                    <a:pt x="42" y="753"/>
                    <a:pt x="77" y="822"/>
                    <a:pt x="132" y="898"/>
                  </a:cubicBezTo>
                  <a:cubicBezTo>
                    <a:pt x="180" y="822"/>
                    <a:pt x="215" y="753"/>
                    <a:pt x="235" y="677"/>
                  </a:cubicBezTo>
                  <a:cubicBezTo>
                    <a:pt x="249" y="601"/>
                    <a:pt x="263" y="532"/>
                    <a:pt x="263" y="449"/>
                  </a:cubicBezTo>
                  <a:cubicBezTo>
                    <a:pt x="263" y="373"/>
                    <a:pt x="249" y="304"/>
                    <a:pt x="235" y="228"/>
                  </a:cubicBezTo>
                  <a:cubicBezTo>
                    <a:pt x="215" y="153"/>
                    <a:pt x="180" y="83"/>
                    <a:pt x="1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52"/>
            <p:cNvSpPr/>
            <p:nvPr/>
          </p:nvSpPr>
          <p:spPr>
            <a:xfrm>
              <a:off x="5863225" y="3606275"/>
              <a:ext cx="6575" cy="21075"/>
            </a:xfrm>
            <a:custGeom>
              <a:rect b="b" l="l" r="r" t="t"/>
              <a:pathLst>
                <a:path extrusionOk="0" h="843" w="263">
                  <a:moveTo>
                    <a:pt x="111" y="0"/>
                  </a:moveTo>
                  <a:cubicBezTo>
                    <a:pt x="55" y="76"/>
                    <a:pt x="35" y="145"/>
                    <a:pt x="14" y="214"/>
                  </a:cubicBezTo>
                  <a:cubicBezTo>
                    <a:pt x="0" y="290"/>
                    <a:pt x="0" y="359"/>
                    <a:pt x="0" y="428"/>
                  </a:cubicBezTo>
                  <a:cubicBezTo>
                    <a:pt x="7" y="497"/>
                    <a:pt x="14" y="566"/>
                    <a:pt x="42" y="635"/>
                  </a:cubicBezTo>
                  <a:cubicBezTo>
                    <a:pt x="55" y="704"/>
                    <a:pt x="90" y="773"/>
                    <a:pt x="152" y="842"/>
                  </a:cubicBezTo>
                  <a:cubicBezTo>
                    <a:pt x="207" y="773"/>
                    <a:pt x="228" y="697"/>
                    <a:pt x="249" y="628"/>
                  </a:cubicBezTo>
                  <a:cubicBezTo>
                    <a:pt x="263" y="552"/>
                    <a:pt x="263" y="483"/>
                    <a:pt x="263" y="414"/>
                  </a:cubicBezTo>
                  <a:cubicBezTo>
                    <a:pt x="256" y="345"/>
                    <a:pt x="249" y="276"/>
                    <a:pt x="221" y="207"/>
                  </a:cubicBezTo>
                  <a:cubicBezTo>
                    <a:pt x="193" y="138"/>
                    <a:pt x="173" y="69"/>
                    <a:pt x="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52"/>
            <p:cNvSpPr/>
            <p:nvPr/>
          </p:nvSpPr>
          <p:spPr>
            <a:xfrm>
              <a:off x="5751200" y="3822200"/>
              <a:ext cx="6575" cy="41275"/>
            </a:xfrm>
            <a:custGeom>
              <a:rect b="b" l="l" r="r" t="t"/>
              <a:pathLst>
                <a:path extrusionOk="0" h="1651" w="263">
                  <a:moveTo>
                    <a:pt x="152" y="0"/>
                  </a:moveTo>
                  <a:cubicBezTo>
                    <a:pt x="104" y="132"/>
                    <a:pt x="69" y="270"/>
                    <a:pt x="42" y="408"/>
                  </a:cubicBezTo>
                  <a:cubicBezTo>
                    <a:pt x="14" y="546"/>
                    <a:pt x="0" y="684"/>
                    <a:pt x="0" y="822"/>
                  </a:cubicBezTo>
                  <a:cubicBezTo>
                    <a:pt x="0" y="960"/>
                    <a:pt x="0" y="1098"/>
                    <a:pt x="14" y="1236"/>
                  </a:cubicBezTo>
                  <a:cubicBezTo>
                    <a:pt x="35" y="1374"/>
                    <a:pt x="55" y="1513"/>
                    <a:pt x="111" y="1651"/>
                  </a:cubicBezTo>
                  <a:cubicBezTo>
                    <a:pt x="166" y="1519"/>
                    <a:pt x="193" y="1381"/>
                    <a:pt x="221" y="1243"/>
                  </a:cubicBezTo>
                  <a:cubicBezTo>
                    <a:pt x="249" y="1105"/>
                    <a:pt x="262" y="967"/>
                    <a:pt x="262" y="829"/>
                  </a:cubicBezTo>
                  <a:cubicBezTo>
                    <a:pt x="262" y="691"/>
                    <a:pt x="262" y="553"/>
                    <a:pt x="249" y="415"/>
                  </a:cubicBezTo>
                  <a:cubicBezTo>
                    <a:pt x="235" y="277"/>
                    <a:pt x="207" y="139"/>
                    <a:pt x="1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52"/>
            <p:cNvSpPr/>
            <p:nvPr/>
          </p:nvSpPr>
          <p:spPr>
            <a:xfrm>
              <a:off x="5758950" y="3802175"/>
              <a:ext cx="6425" cy="31100"/>
            </a:xfrm>
            <a:custGeom>
              <a:rect b="b" l="l" r="r" t="t"/>
              <a:pathLst>
                <a:path extrusionOk="0" h="1244" w="257">
                  <a:moveTo>
                    <a:pt x="125" y="1"/>
                  </a:moveTo>
                  <a:cubicBezTo>
                    <a:pt x="77" y="104"/>
                    <a:pt x="49" y="201"/>
                    <a:pt x="28" y="311"/>
                  </a:cubicBezTo>
                  <a:cubicBezTo>
                    <a:pt x="8" y="415"/>
                    <a:pt x="1" y="518"/>
                    <a:pt x="1" y="622"/>
                  </a:cubicBezTo>
                  <a:cubicBezTo>
                    <a:pt x="1" y="726"/>
                    <a:pt x="8" y="829"/>
                    <a:pt x="28" y="933"/>
                  </a:cubicBezTo>
                  <a:cubicBezTo>
                    <a:pt x="42" y="1036"/>
                    <a:pt x="77" y="1140"/>
                    <a:pt x="125" y="1243"/>
                  </a:cubicBezTo>
                  <a:cubicBezTo>
                    <a:pt x="180" y="1140"/>
                    <a:pt x="215" y="1036"/>
                    <a:pt x="229" y="933"/>
                  </a:cubicBezTo>
                  <a:cubicBezTo>
                    <a:pt x="249" y="829"/>
                    <a:pt x="256" y="726"/>
                    <a:pt x="256" y="622"/>
                  </a:cubicBezTo>
                  <a:cubicBezTo>
                    <a:pt x="256" y="518"/>
                    <a:pt x="249" y="415"/>
                    <a:pt x="229" y="311"/>
                  </a:cubicBezTo>
                  <a:cubicBezTo>
                    <a:pt x="215" y="208"/>
                    <a:pt x="180" y="104"/>
                    <a:pt x="1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52"/>
            <p:cNvSpPr/>
            <p:nvPr/>
          </p:nvSpPr>
          <p:spPr>
            <a:xfrm>
              <a:off x="5742900" y="3805625"/>
              <a:ext cx="6750" cy="31800"/>
            </a:xfrm>
            <a:custGeom>
              <a:rect b="b" l="l" r="r" t="t"/>
              <a:pathLst>
                <a:path extrusionOk="0" h="1272" w="270">
                  <a:moveTo>
                    <a:pt x="160" y="1"/>
                  </a:moveTo>
                  <a:cubicBezTo>
                    <a:pt x="97" y="104"/>
                    <a:pt x="70" y="208"/>
                    <a:pt x="42" y="311"/>
                  </a:cubicBezTo>
                  <a:cubicBezTo>
                    <a:pt x="21" y="415"/>
                    <a:pt x="1" y="525"/>
                    <a:pt x="1" y="629"/>
                  </a:cubicBezTo>
                  <a:cubicBezTo>
                    <a:pt x="1" y="733"/>
                    <a:pt x="1" y="843"/>
                    <a:pt x="21" y="947"/>
                  </a:cubicBezTo>
                  <a:cubicBezTo>
                    <a:pt x="35" y="1050"/>
                    <a:pt x="63" y="1154"/>
                    <a:pt x="111" y="1271"/>
                  </a:cubicBezTo>
                  <a:cubicBezTo>
                    <a:pt x="166" y="1168"/>
                    <a:pt x="201" y="1064"/>
                    <a:pt x="229" y="960"/>
                  </a:cubicBezTo>
                  <a:cubicBezTo>
                    <a:pt x="249" y="857"/>
                    <a:pt x="270" y="739"/>
                    <a:pt x="270" y="636"/>
                  </a:cubicBezTo>
                  <a:cubicBezTo>
                    <a:pt x="270" y="532"/>
                    <a:pt x="270" y="422"/>
                    <a:pt x="249" y="318"/>
                  </a:cubicBezTo>
                  <a:cubicBezTo>
                    <a:pt x="235" y="215"/>
                    <a:pt x="208" y="111"/>
                    <a:pt x="1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52"/>
            <p:cNvSpPr/>
            <p:nvPr/>
          </p:nvSpPr>
          <p:spPr>
            <a:xfrm>
              <a:off x="5768800" y="3855175"/>
              <a:ext cx="6750" cy="17800"/>
            </a:xfrm>
            <a:custGeom>
              <a:rect b="b" l="l" r="r" t="t"/>
              <a:pathLst>
                <a:path extrusionOk="0" h="712" w="270">
                  <a:moveTo>
                    <a:pt x="159" y="0"/>
                  </a:moveTo>
                  <a:cubicBezTo>
                    <a:pt x="104" y="55"/>
                    <a:pt x="69" y="118"/>
                    <a:pt x="42" y="173"/>
                  </a:cubicBezTo>
                  <a:cubicBezTo>
                    <a:pt x="21" y="228"/>
                    <a:pt x="0" y="283"/>
                    <a:pt x="0" y="345"/>
                  </a:cubicBezTo>
                  <a:cubicBezTo>
                    <a:pt x="0" y="408"/>
                    <a:pt x="0" y="470"/>
                    <a:pt x="21" y="525"/>
                  </a:cubicBezTo>
                  <a:cubicBezTo>
                    <a:pt x="35" y="587"/>
                    <a:pt x="63" y="649"/>
                    <a:pt x="111" y="711"/>
                  </a:cubicBezTo>
                  <a:cubicBezTo>
                    <a:pt x="166" y="649"/>
                    <a:pt x="201" y="594"/>
                    <a:pt x="228" y="539"/>
                  </a:cubicBezTo>
                  <a:cubicBezTo>
                    <a:pt x="249" y="484"/>
                    <a:pt x="270" y="421"/>
                    <a:pt x="270" y="366"/>
                  </a:cubicBezTo>
                  <a:cubicBezTo>
                    <a:pt x="270" y="304"/>
                    <a:pt x="270" y="242"/>
                    <a:pt x="249" y="180"/>
                  </a:cubicBezTo>
                  <a:cubicBezTo>
                    <a:pt x="235" y="125"/>
                    <a:pt x="208" y="62"/>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52"/>
            <p:cNvSpPr/>
            <p:nvPr/>
          </p:nvSpPr>
          <p:spPr>
            <a:xfrm>
              <a:off x="5913625" y="3471800"/>
              <a:ext cx="7950" cy="48350"/>
            </a:xfrm>
            <a:custGeom>
              <a:rect b="b" l="l" r="r" t="t"/>
              <a:pathLst>
                <a:path extrusionOk="0" h="1934" w="318">
                  <a:moveTo>
                    <a:pt x="270" y="0"/>
                  </a:moveTo>
                  <a:cubicBezTo>
                    <a:pt x="194" y="159"/>
                    <a:pt x="145" y="318"/>
                    <a:pt x="104" y="477"/>
                  </a:cubicBezTo>
                  <a:cubicBezTo>
                    <a:pt x="69" y="643"/>
                    <a:pt x="42" y="794"/>
                    <a:pt x="28" y="960"/>
                  </a:cubicBezTo>
                  <a:cubicBezTo>
                    <a:pt x="7" y="1112"/>
                    <a:pt x="0" y="1278"/>
                    <a:pt x="7" y="1443"/>
                  </a:cubicBezTo>
                  <a:cubicBezTo>
                    <a:pt x="21" y="1609"/>
                    <a:pt x="28" y="1768"/>
                    <a:pt x="76" y="1934"/>
                  </a:cubicBezTo>
                  <a:cubicBezTo>
                    <a:pt x="200" y="1616"/>
                    <a:pt x="256" y="1298"/>
                    <a:pt x="297" y="974"/>
                  </a:cubicBezTo>
                  <a:cubicBezTo>
                    <a:pt x="311" y="822"/>
                    <a:pt x="318" y="656"/>
                    <a:pt x="318" y="491"/>
                  </a:cubicBezTo>
                  <a:cubicBezTo>
                    <a:pt x="311" y="332"/>
                    <a:pt x="304" y="16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52"/>
            <p:cNvSpPr/>
            <p:nvPr/>
          </p:nvSpPr>
          <p:spPr>
            <a:xfrm>
              <a:off x="5922425" y="3488375"/>
              <a:ext cx="8300" cy="46275"/>
            </a:xfrm>
            <a:custGeom>
              <a:rect b="b" l="l" r="r" t="t"/>
              <a:pathLst>
                <a:path extrusionOk="0" h="1851" w="332">
                  <a:moveTo>
                    <a:pt x="290" y="0"/>
                  </a:moveTo>
                  <a:cubicBezTo>
                    <a:pt x="221" y="152"/>
                    <a:pt x="166" y="297"/>
                    <a:pt x="125" y="449"/>
                  </a:cubicBezTo>
                  <a:cubicBezTo>
                    <a:pt x="90" y="608"/>
                    <a:pt x="56" y="753"/>
                    <a:pt x="35" y="912"/>
                  </a:cubicBezTo>
                  <a:cubicBezTo>
                    <a:pt x="14" y="1064"/>
                    <a:pt x="0" y="1222"/>
                    <a:pt x="0" y="1374"/>
                  </a:cubicBezTo>
                  <a:cubicBezTo>
                    <a:pt x="0" y="1533"/>
                    <a:pt x="14" y="1685"/>
                    <a:pt x="49" y="1851"/>
                  </a:cubicBezTo>
                  <a:cubicBezTo>
                    <a:pt x="125" y="1706"/>
                    <a:pt x="166" y="1547"/>
                    <a:pt x="208" y="1402"/>
                  </a:cubicBezTo>
                  <a:cubicBezTo>
                    <a:pt x="242" y="1243"/>
                    <a:pt x="277" y="1098"/>
                    <a:pt x="297" y="946"/>
                  </a:cubicBezTo>
                  <a:cubicBezTo>
                    <a:pt x="325" y="787"/>
                    <a:pt x="332" y="635"/>
                    <a:pt x="332" y="477"/>
                  </a:cubicBezTo>
                  <a:cubicBezTo>
                    <a:pt x="332" y="325"/>
                    <a:pt x="325" y="166"/>
                    <a:pt x="2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52"/>
            <p:cNvSpPr/>
            <p:nvPr/>
          </p:nvSpPr>
          <p:spPr>
            <a:xfrm>
              <a:off x="5905000" y="3473175"/>
              <a:ext cx="6750" cy="25925"/>
            </a:xfrm>
            <a:custGeom>
              <a:rect b="b" l="l" r="r" t="t"/>
              <a:pathLst>
                <a:path extrusionOk="0" h="1037" w="270">
                  <a:moveTo>
                    <a:pt x="180" y="1"/>
                  </a:moveTo>
                  <a:cubicBezTo>
                    <a:pt x="124" y="77"/>
                    <a:pt x="90" y="159"/>
                    <a:pt x="55" y="249"/>
                  </a:cubicBezTo>
                  <a:cubicBezTo>
                    <a:pt x="28" y="332"/>
                    <a:pt x="7" y="422"/>
                    <a:pt x="0" y="505"/>
                  </a:cubicBezTo>
                  <a:cubicBezTo>
                    <a:pt x="0" y="594"/>
                    <a:pt x="0" y="677"/>
                    <a:pt x="7" y="767"/>
                  </a:cubicBezTo>
                  <a:cubicBezTo>
                    <a:pt x="21" y="850"/>
                    <a:pt x="41" y="940"/>
                    <a:pt x="90" y="1036"/>
                  </a:cubicBezTo>
                  <a:cubicBezTo>
                    <a:pt x="159" y="954"/>
                    <a:pt x="193" y="871"/>
                    <a:pt x="214" y="781"/>
                  </a:cubicBezTo>
                  <a:cubicBezTo>
                    <a:pt x="242" y="698"/>
                    <a:pt x="262" y="608"/>
                    <a:pt x="269" y="525"/>
                  </a:cubicBezTo>
                  <a:cubicBezTo>
                    <a:pt x="269" y="436"/>
                    <a:pt x="269" y="353"/>
                    <a:pt x="262" y="263"/>
                  </a:cubicBezTo>
                  <a:cubicBezTo>
                    <a:pt x="249" y="180"/>
                    <a:pt x="228" y="90"/>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52"/>
            <p:cNvSpPr/>
            <p:nvPr/>
          </p:nvSpPr>
          <p:spPr>
            <a:xfrm>
              <a:off x="5911025" y="3535500"/>
              <a:ext cx="6750" cy="22450"/>
            </a:xfrm>
            <a:custGeom>
              <a:rect b="b" l="l" r="r" t="t"/>
              <a:pathLst>
                <a:path extrusionOk="0" h="898" w="270">
                  <a:moveTo>
                    <a:pt x="180" y="0"/>
                  </a:moveTo>
                  <a:cubicBezTo>
                    <a:pt x="111" y="69"/>
                    <a:pt x="77" y="145"/>
                    <a:pt x="56" y="214"/>
                  </a:cubicBezTo>
                  <a:cubicBezTo>
                    <a:pt x="28" y="290"/>
                    <a:pt x="8" y="359"/>
                    <a:pt x="1" y="442"/>
                  </a:cubicBezTo>
                  <a:cubicBezTo>
                    <a:pt x="1" y="511"/>
                    <a:pt x="1" y="587"/>
                    <a:pt x="8" y="663"/>
                  </a:cubicBezTo>
                  <a:cubicBezTo>
                    <a:pt x="21" y="739"/>
                    <a:pt x="42" y="822"/>
                    <a:pt x="90" y="898"/>
                  </a:cubicBezTo>
                  <a:cubicBezTo>
                    <a:pt x="159" y="829"/>
                    <a:pt x="194" y="753"/>
                    <a:pt x="215" y="684"/>
                  </a:cubicBezTo>
                  <a:cubicBezTo>
                    <a:pt x="242" y="601"/>
                    <a:pt x="263" y="532"/>
                    <a:pt x="270" y="456"/>
                  </a:cubicBezTo>
                  <a:cubicBezTo>
                    <a:pt x="270" y="387"/>
                    <a:pt x="270" y="311"/>
                    <a:pt x="263" y="235"/>
                  </a:cubicBezTo>
                  <a:cubicBezTo>
                    <a:pt x="249" y="152"/>
                    <a:pt x="229" y="76"/>
                    <a:pt x="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52"/>
            <p:cNvSpPr/>
            <p:nvPr/>
          </p:nvSpPr>
          <p:spPr>
            <a:xfrm>
              <a:off x="5562225" y="3633525"/>
              <a:ext cx="374700" cy="19300"/>
            </a:xfrm>
            <a:custGeom>
              <a:rect b="b" l="l" r="r" t="t"/>
              <a:pathLst>
                <a:path extrusionOk="0" h="772" w="14988">
                  <a:moveTo>
                    <a:pt x="296" y="1"/>
                  </a:moveTo>
                  <a:cubicBezTo>
                    <a:pt x="214" y="1"/>
                    <a:pt x="1" y="112"/>
                    <a:pt x="75" y="118"/>
                  </a:cubicBezTo>
                  <a:cubicBezTo>
                    <a:pt x="1656" y="408"/>
                    <a:pt x="3271" y="560"/>
                    <a:pt x="4873" y="664"/>
                  </a:cubicBezTo>
                  <a:cubicBezTo>
                    <a:pt x="5935" y="732"/>
                    <a:pt x="7002" y="771"/>
                    <a:pt x="8068" y="771"/>
                  </a:cubicBezTo>
                  <a:cubicBezTo>
                    <a:pt x="10321" y="771"/>
                    <a:pt x="12574" y="598"/>
                    <a:pt x="14781" y="167"/>
                  </a:cubicBezTo>
                  <a:cubicBezTo>
                    <a:pt x="14877" y="155"/>
                    <a:pt x="14988" y="55"/>
                    <a:pt x="14896" y="55"/>
                  </a:cubicBezTo>
                  <a:cubicBezTo>
                    <a:pt x="14881" y="55"/>
                    <a:pt x="14862" y="57"/>
                    <a:pt x="14836" y="63"/>
                  </a:cubicBezTo>
                  <a:cubicBezTo>
                    <a:pt x="12650" y="484"/>
                    <a:pt x="10425" y="657"/>
                    <a:pt x="8201" y="657"/>
                  </a:cubicBezTo>
                  <a:cubicBezTo>
                    <a:pt x="7104" y="657"/>
                    <a:pt x="6007" y="615"/>
                    <a:pt x="4915" y="539"/>
                  </a:cubicBezTo>
                  <a:cubicBezTo>
                    <a:pt x="3375" y="436"/>
                    <a:pt x="1821" y="291"/>
                    <a:pt x="302" y="1"/>
                  </a:cubicBezTo>
                  <a:cubicBezTo>
                    <a:pt x="300" y="1"/>
                    <a:pt x="298" y="1"/>
                    <a:pt x="2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52"/>
            <p:cNvSpPr/>
            <p:nvPr/>
          </p:nvSpPr>
          <p:spPr>
            <a:xfrm>
              <a:off x="5571650" y="3676800"/>
              <a:ext cx="360150" cy="15750"/>
            </a:xfrm>
            <a:custGeom>
              <a:rect b="b" l="l" r="r" t="t"/>
              <a:pathLst>
                <a:path extrusionOk="0" h="630" w="14406">
                  <a:moveTo>
                    <a:pt x="276" y="0"/>
                  </a:moveTo>
                  <a:cubicBezTo>
                    <a:pt x="186" y="0"/>
                    <a:pt x="1" y="94"/>
                    <a:pt x="70" y="107"/>
                  </a:cubicBezTo>
                  <a:cubicBezTo>
                    <a:pt x="1596" y="334"/>
                    <a:pt x="3143" y="459"/>
                    <a:pt x="4676" y="541"/>
                  </a:cubicBezTo>
                  <a:cubicBezTo>
                    <a:pt x="5710" y="598"/>
                    <a:pt x="6748" y="630"/>
                    <a:pt x="7785" y="630"/>
                  </a:cubicBezTo>
                  <a:cubicBezTo>
                    <a:pt x="9932" y="630"/>
                    <a:pt x="12079" y="492"/>
                    <a:pt x="14197" y="148"/>
                  </a:cubicBezTo>
                  <a:cubicBezTo>
                    <a:pt x="14294" y="130"/>
                    <a:pt x="14406" y="38"/>
                    <a:pt x="14309" y="38"/>
                  </a:cubicBezTo>
                  <a:cubicBezTo>
                    <a:pt x="14294" y="38"/>
                    <a:pt x="14276" y="40"/>
                    <a:pt x="14252" y="44"/>
                  </a:cubicBezTo>
                  <a:cubicBezTo>
                    <a:pt x="12166" y="384"/>
                    <a:pt x="10049" y="519"/>
                    <a:pt x="7934" y="519"/>
                  </a:cubicBezTo>
                  <a:cubicBezTo>
                    <a:pt x="6864" y="519"/>
                    <a:pt x="5795" y="484"/>
                    <a:pt x="4731" y="424"/>
                  </a:cubicBezTo>
                  <a:cubicBezTo>
                    <a:pt x="3253" y="334"/>
                    <a:pt x="1762" y="224"/>
                    <a:pt x="298" y="3"/>
                  </a:cubicBezTo>
                  <a:cubicBezTo>
                    <a:pt x="292" y="1"/>
                    <a:pt x="284"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52"/>
            <p:cNvSpPr/>
            <p:nvPr/>
          </p:nvSpPr>
          <p:spPr>
            <a:xfrm>
              <a:off x="5577950" y="3709475"/>
              <a:ext cx="348500" cy="15875"/>
            </a:xfrm>
            <a:custGeom>
              <a:rect b="b" l="l" r="r" t="t"/>
              <a:pathLst>
                <a:path extrusionOk="0" h="635" w="13940">
                  <a:moveTo>
                    <a:pt x="295" y="1"/>
                  </a:moveTo>
                  <a:cubicBezTo>
                    <a:pt x="218" y="1"/>
                    <a:pt x="0" y="98"/>
                    <a:pt x="74" y="111"/>
                  </a:cubicBezTo>
                  <a:cubicBezTo>
                    <a:pt x="1552" y="339"/>
                    <a:pt x="3043" y="463"/>
                    <a:pt x="4534" y="546"/>
                  </a:cubicBezTo>
                  <a:cubicBezTo>
                    <a:pt x="5533" y="603"/>
                    <a:pt x="6535" y="635"/>
                    <a:pt x="7537" y="635"/>
                  </a:cubicBezTo>
                  <a:cubicBezTo>
                    <a:pt x="9612" y="635"/>
                    <a:pt x="11687" y="497"/>
                    <a:pt x="13731" y="153"/>
                  </a:cubicBezTo>
                  <a:cubicBezTo>
                    <a:pt x="13828" y="135"/>
                    <a:pt x="13940" y="43"/>
                    <a:pt x="13838" y="43"/>
                  </a:cubicBezTo>
                  <a:cubicBezTo>
                    <a:pt x="13823" y="43"/>
                    <a:pt x="13804" y="45"/>
                    <a:pt x="13779" y="49"/>
                  </a:cubicBezTo>
                  <a:cubicBezTo>
                    <a:pt x="11750" y="386"/>
                    <a:pt x="9693" y="522"/>
                    <a:pt x="7640" y="522"/>
                  </a:cubicBezTo>
                  <a:cubicBezTo>
                    <a:pt x="6619" y="522"/>
                    <a:pt x="5598" y="489"/>
                    <a:pt x="4583" y="429"/>
                  </a:cubicBezTo>
                  <a:cubicBezTo>
                    <a:pt x="3153" y="339"/>
                    <a:pt x="1717" y="229"/>
                    <a:pt x="302" y="1"/>
                  </a:cubicBezTo>
                  <a:cubicBezTo>
                    <a:pt x="300" y="1"/>
                    <a:pt x="297" y="1"/>
                    <a:pt x="2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52"/>
            <p:cNvSpPr/>
            <p:nvPr/>
          </p:nvSpPr>
          <p:spPr>
            <a:xfrm>
              <a:off x="5465350" y="3032475"/>
              <a:ext cx="152425" cy="130025"/>
            </a:xfrm>
            <a:custGeom>
              <a:rect b="b" l="l" r="r" t="t"/>
              <a:pathLst>
                <a:path extrusionOk="0" h="5201" w="6097">
                  <a:moveTo>
                    <a:pt x="1410" y="1"/>
                  </a:moveTo>
                  <a:cubicBezTo>
                    <a:pt x="0" y="1"/>
                    <a:pt x="5393" y="3659"/>
                    <a:pt x="6069" y="5133"/>
                  </a:cubicBezTo>
                  <a:lnTo>
                    <a:pt x="6069" y="5133"/>
                  </a:lnTo>
                  <a:cubicBezTo>
                    <a:pt x="5826" y="4561"/>
                    <a:pt x="4037" y="518"/>
                    <a:pt x="1747" y="43"/>
                  </a:cubicBezTo>
                  <a:cubicBezTo>
                    <a:pt x="1608" y="14"/>
                    <a:pt x="1496" y="1"/>
                    <a:pt x="1410" y="1"/>
                  </a:cubicBezTo>
                  <a:close/>
                  <a:moveTo>
                    <a:pt x="6069" y="5133"/>
                  </a:moveTo>
                  <a:cubicBezTo>
                    <a:pt x="6087" y="5177"/>
                    <a:pt x="6097" y="5201"/>
                    <a:pt x="6097" y="5201"/>
                  </a:cubicBezTo>
                  <a:cubicBezTo>
                    <a:pt x="6089" y="5179"/>
                    <a:pt x="6079" y="5156"/>
                    <a:pt x="6069" y="5133"/>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52"/>
            <p:cNvSpPr/>
            <p:nvPr/>
          </p:nvSpPr>
          <p:spPr>
            <a:xfrm>
              <a:off x="5489850" y="3031000"/>
              <a:ext cx="130175" cy="132275"/>
            </a:xfrm>
            <a:custGeom>
              <a:rect b="b" l="l" r="r" t="t"/>
              <a:pathLst>
                <a:path extrusionOk="0" h="5291" w="5207">
                  <a:moveTo>
                    <a:pt x="460" y="99"/>
                  </a:moveTo>
                  <a:cubicBezTo>
                    <a:pt x="586" y="99"/>
                    <a:pt x="747" y="144"/>
                    <a:pt x="822" y="164"/>
                  </a:cubicBezTo>
                  <a:cubicBezTo>
                    <a:pt x="1133" y="240"/>
                    <a:pt x="1409" y="378"/>
                    <a:pt x="1658" y="537"/>
                  </a:cubicBezTo>
                  <a:cubicBezTo>
                    <a:pt x="2769" y="1241"/>
                    <a:pt x="3487" y="2346"/>
                    <a:pt x="4081" y="3361"/>
                  </a:cubicBezTo>
                  <a:cubicBezTo>
                    <a:pt x="4309" y="3748"/>
                    <a:pt x="4523" y="4141"/>
                    <a:pt x="4723" y="4542"/>
                  </a:cubicBezTo>
                  <a:cubicBezTo>
                    <a:pt x="4620" y="4417"/>
                    <a:pt x="4502" y="4307"/>
                    <a:pt x="4392" y="4189"/>
                  </a:cubicBezTo>
                  <a:cubicBezTo>
                    <a:pt x="3943" y="3727"/>
                    <a:pt x="3460" y="3292"/>
                    <a:pt x="2970" y="2857"/>
                  </a:cubicBezTo>
                  <a:cubicBezTo>
                    <a:pt x="2155" y="2139"/>
                    <a:pt x="1257" y="1448"/>
                    <a:pt x="560" y="654"/>
                  </a:cubicBezTo>
                  <a:cubicBezTo>
                    <a:pt x="498" y="585"/>
                    <a:pt x="284" y="371"/>
                    <a:pt x="277" y="226"/>
                  </a:cubicBezTo>
                  <a:cubicBezTo>
                    <a:pt x="270" y="206"/>
                    <a:pt x="277" y="185"/>
                    <a:pt x="284" y="164"/>
                  </a:cubicBezTo>
                  <a:cubicBezTo>
                    <a:pt x="298" y="150"/>
                    <a:pt x="311" y="130"/>
                    <a:pt x="339" y="123"/>
                  </a:cubicBezTo>
                  <a:cubicBezTo>
                    <a:pt x="370" y="106"/>
                    <a:pt x="412" y="99"/>
                    <a:pt x="460" y="99"/>
                  </a:cubicBezTo>
                  <a:close/>
                  <a:moveTo>
                    <a:pt x="428" y="1"/>
                  </a:moveTo>
                  <a:cubicBezTo>
                    <a:pt x="326" y="1"/>
                    <a:pt x="236" y="19"/>
                    <a:pt x="173" y="68"/>
                  </a:cubicBezTo>
                  <a:cubicBezTo>
                    <a:pt x="1" y="206"/>
                    <a:pt x="235" y="468"/>
                    <a:pt x="332" y="585"/>
                  </a:cubicBezTo>
                  <a:cubicBezTo>
                    <a:pt x="1002" y="1428"/>
                    <a:pt x="1968" y="2132"/>
                    <a:pt x="2797" y="2864"/>
                  </a:cubicBezTo>
                  <a:cubicBezTo>
                    <a:pt x="3287" y="3299"/>
                    <a:pt x="3784" y="3741"/>
                    <a:pt x="4233" y="4196"/>
                  </a:cubicBezTo>
                  <a:cubicBezTo>
                    <a:pt x="4544" y="4514"/>
                    <a:pt x="4889" y="4859"/>
                    <a:pt x="5041" y="5253"/>
                  </a:cubicBezTo>
                  <a:cubicBezTo>
                    <a:pt x="5055" y="5276"/>
                    <a:pt x="5098" y="5290"/>
                    <a:pt x="5137" y="5290"/>
                  </a:cubicBezTo>
                  <a:cubicBezTo>
                    <a:pt x="5155" y="5290"/>
                    <a:pt x="5173" y="5287"/>
                    <a:pt x="5186" y="5280"/>
                  </a:cubicBezTo>
                  <a:cubicBezTo>
                    <a:pt x="5193" y="5273"/>
                    <a:pt x="5207" y="5267"/>
                    <a:pt x="5193" y="5246"/>
                  </a:cubicBezTo>
                  <a:cubicBezTo>
                    <a:pt x="4848" y="4390"/>
                    <a:pt x="4406" y="3561"/>
                    <a:pt x="3888" y="2767"/>
                  </a:cubicBezTo>
                  <a:cubicBezTo>
                    <a:pt x="3267" y="1801"/>
                    <a:pt x="2431" y="613"/>
                    <a:pt x="1126" y="157"/>
                  </a:cubicBezTo>
                  <a:cubicBezTo>
                    <a:pt x="984" y="108"/>
                    <a:pt x="673" y="1"/>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52"/>
            <p:cNvSpPr/>
            <p:nvPr/>
          </p:nvSpPr>
          <p:spPr>
            <a:xfrm>
              <a:off x="5506075" y="3040550"/>
              <a:ext cx="6275" cy="4775"/>
            </a:xfrm>
            <a:custGeom>
              <a:rect b="b" l="l" r="r" t="t"/>
              <a:pathLst>
                <a:path extrusionOk="0" h="191" w="251">
                  <a:moveTo>
                    <a:pt x="239" y="113"/>
                  </a:moveTo>
                  <a:cubicBezTo>
                    <a:pt x="238" y="115"/>
                    <a:pt x="238" y="116"/>
                    <a:pt x="237" y="118"/>
                  </a:cubicBezTo>
                  <a:lnTo>
                    <a:pt x="237" y="118"/>
                  </a:lnTo>
                  <a:cubicBezTo>
                    <a:pt x="238" y="117"/>
                    <a:pt x="239" y="115"/>
                    <a:pt x="239" y="113"/>
                  </a:cubicBezTo>
                  <a:close/>
                  <a:moveTo>
                    <a:pt x="143" y="0"/>
                  </a:moveTo>
                  <a:cubicBezTo>
                    <a:pt x="128" y="0"/>
                    <a:pt x="113" y="4"/>
                    <a:pt x="97" y="10"/>
                  </a:cubicBezTo>
                  <a:cubicBezTo>
                    <a:pt x="56" y="17"/>
                    <a:pt x="35" y="45"/>
                    <a:pt x="15" y="65"/>
                  </a:cubicBezTo>
                  <a:cubicBezTo>
                    <a:pt x="1" y="93"/>
                    <a:pt x="1" y="121"/>
                    <a:pt x="15" y="148"/>
                  </a:cubicBezTo>
                  <a:cubicBezTo>
                    <a:pt x="35" y="162"/>
                    <a:pt x="56" y="183"/>
                    <a:pt x="97" y="190"/>
                  </a:cubicBezTo>
                  <a:cubicBezTo>
                    <a:pt x="103" y="190"/>
                    <a:pt x="109" y="191"/>
                    <a:pt x="115" y="191"/>
                  </a:cubicBezTo>
                  <a:cubicBezTo>
                    <a:pt x="165" y="191"/>
                    <a:pt x="216" y="165"/>
                    <a:pt x="229" y="134"/>
                  </a:cubicBezTo>
                  <a:cubicBezTo>
                    <a:pt x="232" y="129"/>
                    <a:pt x="235" y="124"/>
                    <a:pt x="237" y="118"/>
                  </a:cubicBezTo>
                  <a:lnTo>
                    <a:pt x="237" y="118"/>
                  </a:lnTo>
                  <a:cubicBezTo>
                    <a:pt x="237" y="119"/>
                    <a:pt x="236" y="120"/>
                    <a:pt x="235" y="121"/>
                  </a:cubicBezTo>
                  <a:cubicBezTo>
                    <a:pt x="215" y="148"/>
                    <a:pt x="201" y="155"/>
                    <a:pt x="173" y="162"/>
                  </a:cubicBezTo>
                  <a:cubicBezTo>
                    <a:pt x="165" y="164"/>
                    <a:pt x="157" y="165"/>
                    <a:pt x="149" y="165"/>
                  </a:cubicBezTo>
                  <a:cubicBezTo>
                    <a:pt x="131" y="165"/>
                    <a:pt x="114" y="160"/>
                    <a:pt x="104" y="155"/>
                  </a:cubicBezTo>
                  <a:cubicBezTo>
                    <a:pt x="70" y="134"/>
                    <a:pt x="63" y="100"/>
                    <a:pt x="77" y="79"/>
                  </a:cubicBezTo>
                  <a:cubicBezTo>
                    <a:pt x="95" y="54"/>
                    <a:pt x="125" y="30"/>
                    <a:pt x="160" y="30"/>
                  </a:cubicBezTo>
                  <a:cubicBezTo>
                    <a:pt x="165" y="30"/>
                    <a:pt x="169" y="30"/>
                    <a:pt x="173" y="31"/>
                  </a:cubicBezTo>
                  <a:cubicBezTo>
                    <a:pt x="194" y="45"/>
                    <a:pt x="222" y="51"/>
                    <a:pt x="229" y="65"/>
                  </a:cubicBezTo>
                  <a:cubicBezTo>
                    <a:pt x="239" y="81"/>
                    <a:pt x="242" y="101"/>
                    <a:pt x="239" y="113"/>
                  </a:cubicBezTo>
                  <a:lnTo>
                    <a:pt x="239" y="113"/>
                  </a:lnTo>
                  <a:cubicBezTo>
                    <a:pt x="250" y="77"/>
                    <a:pt x="233" y="40"/>
                    <a:pt x="187" y="17"/>
                  </a:cubicBezTo>
                  <a:cubicBezTo>
                    <a:pt x="176" y="6"/>
                    <a:pt x="160" y="0"/>
                    <a:pt x="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52"/>
            <p:cNvSpPr/>
            <p:nvPr/>
          </p:nvSpPr>
          <p:spPr>
            <a:xfrm>
              <a:off x="5519375" y="3044000"/>
              <a:ext cx="6350" cy="4825"/>
            </a:xfrm>
            <a:custGeom>
              <a:rect b="b" l="l" r="r" t="t"/>
              <a:pathLst>
                <a:path extrusionOk="0" h="193" w="254">
                  <a:moveTo>
                    <a:pt x="247" y="92"/>
                  </a:moveTo>
                  <a:cubicBezTo>
                    <a:pt x="248" y="102"/>
                    <a:pt x="246" y="112"/>
                    <a:pt x="242" y="122"/>
                  </a:cubicBezTo>
                  <a:lnTo>
                    <a:pt x="242" y="122"/>
                  </a:lnTo>
                  <a:cubicBezTo>
                    <a:pt x="251" y="113"/>
                    <a:pt x="253" y="102"/>
                    <a:pt x="247" y="92"/>
                  </a:cubicBezTo>
                  <a:close/>
                  <a:moveTo>
                    <a:pt x="143" y="0"/>
                  </a:moveTo>
                  <a:cubicBezTo>
                    <a:pt x="128" y="0"/>
                    <a:pt x="113" y="4"/>
                    <a:pt x="97" y="10"/>
                  </a:cubicBezTo>
                  <a:cubicBezTo>
                    <a:pt x="62" y="17"/>
                    <a:pt x="35" y="45"/>
                    <a:pt x="21" y="65"/>
                  </a:cubicBezTo>
                  <a:cubicBezTo>
                    <a:pt x="0" y="93"/>
                    <a:pt x="0" y="121"/>
                    <a:pt x="21" y="148"/>
                  </a:cubicBezTo>
                  <a:cubicBezTo>
                    <a:pt x="35" y="162"/>
                    <a:pt x="62" y="183"/>
                    <a:pt x="97" y="190"/>
                  </a:cubicBezTo>
                  <a:cubicBezTo>
                    <a:pt x="108" y="192"/>
                    <a:pt x="118" y="193"/>
                    <a:pt x="128" y="193"/>
                  </a:cubicBezTo>
                  <a:cubicBezTo>
                    <a:pt x="180" y="193"/>
                    <a:pt x="218" y="164"/>
                    <a:pt x="235" y="134"/>
                  </a:cubicBezTo>
                  <a:cubicBezTo>
                    <a:pt x="238" y="130"/>
                    <a:pt x="240" y="126"/>
                    <a:pt x="242" y="122"/>
                  </a:cubicBezTo>
                  <a:lnTo>
                    <a:pt x="242" y="122"/>
                  </a:lnTo>
                  <a:cubicBezTo>
                    <a:pt x="240" y="124"/>
                    <a:pt x="238" y="126"/>
                    <a:pt x="235" y="127"/>
                  </a:cubicBezTo>
                  <a:cubicBezTo>
                    <a:pt x="221" y="155"/>
                    <a:pt x="201" y="162"/>
                    <a:pt x="173" y="169"/>
                  </a:cubicBezTo>
                  <a:cubicBezTo>
                    <a:pt x="167" y="173"/>
                    <a:pt x="159" y="175"/>
                    <a:pt x="152" y="175"/>
                  </a:cubicBezTo>
                  <a:cubicBezTo>
                    <a:pt x="136" y="175"/>
                    <a:pt x="118" y="167"/>
                    <a:pt x="104" y="162"/>
                  </a:cubicBezTo>
                  <a:cubicBezTo>
                    <a:pt x="69" y="148"/>
                    <a:pt x="62" y="114"/>
                    <a:pt x="83" y="86"/>
                  </a:cubicBezTo>
                  <a:cubicBezTo>
                    <a:pt x="94" y="64"/>
                    <a:pt x="120" y="41"/>
                    <a:pt x="151" y="41"/>
                  </a:cubicBezTo>
                  <a:cubicBezTo>
                    <a:pt x="158" y="41"/>
                    <a:pt x="165" y="42"/>
                    <a:pt x="173" y="45"/>
                  </a:cubicBezTo>
                  <a:cubicBezTo>
                    <a:pt x="201" y="52"/>
                    <a:pt x="228" y="58"/>
                    <a:pt x="235" y="79"/>
                  </a:cubicBezTo>
                  <a:cubicBezTo>
                    <a:pt x="241" y="83"/>
                    <a:pt x="245" y="87"/>
                    <a:pt x="247" y="92"/>
                  </a:cubicBezTo>
                  <a:lnTo>
                    <a:pt x="247" y="92"/>
                  </a:lnTo>
                  <a:cubicBezTo>
                    <a:pt x="247" y="61"/>
                    <a:pt x="226" y="31"/>
                    <a:pt x="194" y="17"/>
                  </a:cubicBezTo>
                  <a:cubicBezTo>
                    <a:pt x="178" y="6"/>
                    <a:pt x="161" y="0"/>
                    <a:pt x="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52"/>
            <p:cNvSpPr/>
            <p:nvPr/>
          </p:nvSpPr>
          <p:spPr>
            <a:xfrm>
              <a:off x="5517300" y="3051550"/>
              <a:ext cx="6400" cy="4825"/>
            </a:xfrm>
            <a:custGeom>
              <a:rect b="b" l="l" r="r" t="t"/>
              <a:pathLst>
                <a:path extrusionOk="0" h="193" w="256">
                  <a:moveTo>
                    <a:pt x="160" y="32"/>
                  </a:moveTo>
                  <a:cubicBezTo>
                    <a:pt x="164" y="32"/>
                    <a:pt x="169" y="32"/>
                    <a:pt x="173" y="33"/>
                  </a:cubicBezTo>
                  <a:cubicBezTo>
                    <a:pt x="201" y="40"/>
                    <a:pt x="221" y="53"/>
                    <a:pt x="235" y="67"/>
                  </a:cubicBezTo>
                  <a:cubicBezTo>
                    <a:pt x="242" y="88"/>
                    <a:pt x="249" y="109"/>
                    <a:pt x="235" y="122"/>
                  </a:cubicBezTo>
                  <a:cubicBezTo>
                    <a:pt x="215" y="143"/>
                    <a:pt x="201" y="157"/>
                    <a:pt x="173" y="164"/>
                  </a:cubicBezTo>
                  <a:cubicBezTo>
                    <a:pt x="165" y="166"/>
                    <a:pt x="157" y="167"/>
                    <a:pt x="149" y="167"/>
                  </a:cubicBezTo>
                  <a:cubicBezTo>
                    <a:pt x="131" y="167"/>
                    <a:pt x="114" y="162"/>
                    <a:pt x="104" y="157"/>
                  </a:cubicBezTo>
                  <a:cubicBezTo>
                    <a:pt x="70" y="136"/>
                    <a:pt x="63" y="102"/>
                    <a:pt x="76" y="74"/>
                  </a:cubicBezTo>
                  <a:cubicBezTo>
                    <a:pt x="95" y="56"/>
                    <a:pt x="124" y="32"/>
                    <a:pt x="160" y="32"/>
                  </a:cubicBezTo>
                  <a:close/>
                  <a:moveTo>
                    <a:pt x="134" y="1"/>
                  </a:moveTo>
                  <a:cubicBezTo>
                    <a:pt x="122" y="1"/>
                    <a:pt x="110" y="2"/>
                    <a:pt x="97" y="5"/>
                  </a:cubicBezTo>
                  <a:cubicBezTo>
                    <a:pt x="63" y="19"/>
                    <a:pt x="35" y="40"/>
                    <a:pt x="14" y="67"/>
                  </a:cubicBezTo>
                  <a:cubicBezTo>
                    <a:pt x="1" y="95"/>
                    <a:pt x="1" y="122"/>
                    <a:pt x="14" y="143"/>
                  </a:cubicBezTo>
                  <a:cubicBezTo>
                    <a:pt x="35" y="164"/>
                    <a:pt x="63" y="178"/>
                    <a:pt x="97" y="191"/>
                  </a:cubicBezTo>
                  <a:cubicBezTo>
                    <a:pt x="102" y="192"/>
                    <a:pt x="107" y="192"/>
                    <a:pt x="112" y="192"/>
                  </a:cubicBezTo>
                  <a:cubicBezTo>
                    <a:pt x="163" y="192"/>
                    <a:pt x="216" y="161"/>
                    <a:pt x="235" y="136"/>
                  </a:cubicBezTo>
                  <a:cubicBezTo>
                    <a:pt x="256" y="95"/>
                    <a:pt x="242" y="40"/>
                    <a:pt x="187" y="19"/>
                  </a:cubicBezTo>
                  <a:cubicBezTo>
                    <a:pt x="174" y="6"/>
                    <a:pt x="155" y="1"/>
                    <a:pt x="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52"/>
            <p:cNvSpPr/>
            <p:nvPr/>
          </p:nvSpPr>
          <p:spPr>
            <a:xfrm>
              <a:off x="5530600" y="3053500"/>
              <a:ext cx="6325" cy="4775"/>
            </a:xfrm>
            <a:custGeom>
              <a:rect b="b" l="l" r="r" t="t"/>
              <a:pathLst>
                <a:path extrusionOk="0" h="191" w="253">
                  <a:moveTo>
                    <a:pt x="245" y="79"/>
                  </a:moveTo>
                  <a:lnTo>
                    <a:pt x="245" y="79"/>
                  </a:lnTo>
                  <a:cubicBezTo>
                    <a:pt x="248" y="91"/>
                    <a:pt x="248" y="103"/>
                    <a:pt x="244" y="114"/>
                  </a:cubicBezTo>
                  <a:lnTo>
                    <a:pt x="244" y="114"/>
                  </a:lnTo>
                  <a:cubicBezTo>
                    <a:pt x="252" y="106"/>
                    <a:pt x="252" y="93"/>
                    <a:pt x="245" y="79"/>
                  </a:cubicBezTo>
                  <a:close/>
                  <a:moveTo>
                    <a:pt x="143" y="0"/>
                  </a:moveTo>
                  <a:cubicBezTo>
                    <a:pt x="128" y="0"/>
                    <a:pt x="112" y="4"/>
                    <a:pt x="97" y="10"/>
                  </a:cubicBezTo>
                  <a:cubicBezTo>
                    <a:pt x="62" y="17"/>
                    <a:pt x="35" y="44"/>
                    <a:pt x="21" y="65"/>
                  </a:cubicBezTo>
                  <a:cubicBezTo>
                    <a:pt x="0" y="93"/>
                    <a:pt x="0" y="120"/>
                    <a:pt x="21" y="148"/>
                  </a:cubicBezTo>
                  <a:cubicBezTo>
                    <a:pt x="35" y="162"/>
                    <a:pt x="62" y="182"/>
                    <a:pt x="97" y="189"/>
                  </a:cubicBezTo>
                  <a:cubicBezTo>
                    <a:pt x="104" y="190"/>
                    <a:pt x="111" y="190"/>
                    <a:pt x="118" y="190"/>
                  </a:cubicBezTo>
                  <a:cubicBezTo>
                    <a:pt x="177" y="190"/>
                    <a:pt x="223" y="165"/>
                    <a:pt x="235" y="134"/>
                  </a:cubicBezTo>
                  <a:cubicBezTo>
                    <a:pt x="239" y="128"/>
                    <a:pt x="242" y="121"/>
                    <a:pt x="244" y="114"/>
                  </a:cubicBezTo>
                  <a:lnTo>
                    <a:pt x="244" y="114"/>
                  </a:lnTo>
                  <a:cubicBezTo>
                    <a:pt x="242" y="117"/>
                    <a:pt x="239" y="119"/>
                    <a:pt x="235" y="120"/>
                  </a:cubicBezTo>
                  <a:cubicBezTo>
                    <a:pt x="221" y="148"/>
                    <a:pt x="200" y="155"/>
                    <a:pt x="173" y="162"/>
                  </a:cubicBezTo>
                  <a:cubicBezTo>
                    <a:pt x="167" y="164"/>
                    <a:pt x="160" y="165"/>
                    <a:pt x="153" y="165"/>
                  </a:cubicBezTo>
                  <a:cubicBezTo>
                    <a:pt x="136" y="165"/>
                    <a:pt x="118" y="160"/>
                    <a:pt x="104" y="155"/>
                  </a:cubicBezTo>
                  <a:cubicBezTo>
                    <a:pt x="69" y="134"/>
                    <a:pt x="62" y="100"/>
                    <a:pt x="83" y="79"/>
                  </a:cubicBezTo>
                  <a:cubicBezTo>
                    <a:pt x="95" y="54"/>
                    <a:pt x="124" y="30"/>
                    <a:pt x="160" y="30"/>
                  </a:cubicBezTo>
                  <a:cubicBezTo>
                    <a:pt x="164" y="30"/>
                    <a:pt x="168" y="30"/>
                    <a:pt x="173" y="31"/>
                  </a:cubicBezTo>
                  <a:cubicBezTo>
                    <a:pt x="200" y="44"/>
                    <a:pt x="228" y="51"/>
                    <a:pt x="235" y="65"/>
                  </a:cubicBezTo>
                  <a:cubicBezTo>
                    <a:pt x="239" y="70"/>
                    <a:pt x="243" y="74"/>
                    <a:pt x="245" y="79"/>
                  </a:cubicBezTo>
                  <a:lnTo>
                    <a:pt x="245" y="79"/>
                  </a:lnTo>
                  <a:cubicBezTo>
                    <a:pt x="240" y="55"/>
                    <a:pt x="221" y="33"/>
                    <a:pt x="193" y="17"/>
                  </a:cubicBezTo>
                  <a:cubicBezTo>
                    <a:pt x="178" y="5"/>
                    <a:pt x="161" y="0"/>
                    <a:pt x="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52"/>
            <p:cNvSpPr/>
            <p:nvPr/>
          </p:nvSpPr>
          <p:spPr>
            <a:xfrm>
              <a:off x="5534400" y="3068650"/>
              <a:ext cx="6400" cy="4775"/>
            </a:xfrm>
            <a:custGeom>
              <a:rect b="b" l="l" r="r" t="t"/>
              <a:pathLst>
                <a:path extrusionOk="0" h="191" w="256">
                  <a:moveTo>
                    <a:pt x="158" y="38"/>
                  </a:moveTo>
                  <a:cubicBezTo>
                    <a:pt x="162" y="38"/>
                    <a:pt x="167" y="38"/>
                    <a:pt x="173" y="39"/>
                  </a:cubicBezTo>
                  <a:cubicBezTo>
                    <a:pt x="193" y="46"/>
                    <a:pt x="221" y="60"/>
                    <a:pt x="228" y="74"/>
                  </a:cubicBezTo>
                  <a:cubicBezTo>
                    <a:pt x="242" y="94"/>
                    <a:pt x="242" y="108"/>
                    <a:pt x="228" y="129"/>
                  </a:cubicBezTo>
                  <a:cubicBezTo>
                    <a:pt x="214" y="150"/>
                    <a:pt x="193" y="163"/>
                    <a:pt x="173" y="170"/>
                  </a:cubicBezTo>
                  <a:cubicBezTo>
                    <a:pt x="165" y="172"/>
                    <a:pt x="156" y="173"/>
                    <a:pt x="149" y="173"/>
                  </a:cubicBezTo>
                  <a:cubicBezTo>
                    <a:pt x="130" y="173"/>
                    <a:pt x="113" y="168"/>
                    <a:pt x="104" y="163"/>
                  </a:cubicBezTo>
                  <a:cubicBezTo>
                    <a:pt x="69" y="143"/>
                    <a:pt x="55" y="108"/>
                    <a:pt x="76" y="81"/>
                  </a:cubicBezTo>
                  <a:cubicBezTo>
                    <a:pt x="88" y="62"/>
                    <a:pt x="117" y="38"/>
                    <a:pt x="158" y="38"/>
                  </a:cubicBezTo>
                  <a:close/>
                  <a:moveTo>
                    <a:pt x="132" y="0"/>
                  </a:moveTo>
                  <a:cubicBezTo>
                    <a:pt x="118" y="0"/>
                    <a:pt x="104" y="2"/>
                    <a:pt x="90" y="5"/>
                  </a:cubicBezTo>
                  <a:cubicBezTo>
                    <a:pt x="55" y="11"/>
                    <a:pt x="28" y="39"/>
                    <a:pt x="14" y="67"/>
                  </a:cubicBezTo>
                  <a:cubicBezTo>
                    <a:pt x="0" y="94"/>
                    <a:pt x="0" y="115"/>
                    <a:pt x="14" y="143"/>
                  </a:cubicBezTo>
                  <a:cubicBezTo>
                    <a:pt x="35" y="163"/>
                    <a:pt x="55" y="177"/>
                    <a:pt x="90" y="184"/>
                  </a:cubicBezTo>
                  <a:cubicBezTo>
                    <a:pt x="103" y="188"/>
                    <a:pt x="116" y="190"/>
                    <a:pt x="128" y="190"/>
                  </a:cubicBezTo>
                  <a:cubicBezTo>
                    <a:pt x="176" y="190"/>
                    <a:pt x="217" y="163"/>
                    <a:pt x="228" y="136"/>
                  </a:cubicBezTo>
                  <a:cubicBezTo>
                    <a:pt x="256" y="94"/>
                    <a:pt x="235" y="39"/>
                    <a:pt x="186" y="11"/>
                  </a:cubicBezTo>
                  <a:cubicBezTo>
                    <a:pt x="170" y="3"/>
                    <a:pt x="152" y="0"/>
                    <a:pt x="1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52"/>
            <p:cNvSpPr/>
            <p:nvPr/>
          </p:nvSpPr>
          <p:spPr>
            <a:xfrm>
              <a:off x="5547325" y="3068475"/>
              <a:ext cx="6425" cy="4650"/>
            </a:xfrm>
            <a:custGeom>
              <a:rect b="b" l="l" r="r" t="t"/>
              <a:pathLst>
                <a:path extrusionOk="0" h="186" w="257">
                  <a:moveTo>
                    <a:pt x="148" y="29"/>
                  </a:moveTo>
                  <a:cubicBezTo>
                    <a:pt x="156" y="29"/>
                    <a:pt x="165" y="30"/>
                    <a:pt x="174" y="32"/>
                  </a:cubicBezTo>
                  <a:cubicBezTo>
                    <a:pt x="194" y="39"/>
                    <a:pt x="222" y="46"/>
                    <a:pt x="229" y="67"/>
                  </a:cubicBezTo>
                  <a:cubicBezTo>
                    <a:pt x="243" y="81"/>
                    <a:pt x="243" y="108"/>
                    <a:pt x="229" y="115"/>
                  </a:cubicBezTo>
                  <a:cubicBezTo>
                    <a:pt x="215" y="143"/>
                    <a:pt x="194" y="150"/>
                    <a:pt x="174" y="157"/>
                  </a:cubicBezTo>
                  <a:cubicBezTo>
                    <a:pt x="165" y="161"/>
                    <a:pt x="156" y="162"/>
                    <a:pt x="148" y="162"/>
                  </a:cubicBezTo>
                  <a:cubicBezTo>
                    <a:pt x="130" y="162"/>
                    <a:pt x="114" y="154"/>
                    <a:pt x="104" y="150"/>
                  </a:cubicBezTo>
                  <a:cubicBezTo>
                    <a:pt x="70" y="136"/>
                    <a:pt x="56" y="101"/>
                    <a:pt x="77" y="74"/>
                  </a:cubicBezTo>
                  <a:cubicBezTo>
                    <a:pt x="88" y="51"/>
                    <a:pt x="113" y="29"/>
                    <a:pt x="148" y="29"/>
                  </a:cubicBezTo>
                  <a:close/>
                  <a:moveTo>
                    <a:pt x="133" y="0"/>
                  </a:moveTo>
                  <a:cubicBezTo>
                    <a:pt x="119" y="0"/>
                    <a:pt x="105" y="2"/>
                    <a:pt x="91" y="5"/>
                  </a:cubicBezTo>
                  <a:cubicBezTo>
                    <a:pt x="56" y="12"/>
                    <a:pt x="29" y="39"/>
                    <a:pt x="15" y="67"/>
                  </a:cubicBezTo>
                  <a:cubicBezTo>
                    <a:pt x="1" y="88"/>
                    <a:pt x="1" y="115"/>
                    <a:pt x="15" y="143"/>
                  </a:cubicBezTo>
                  <a:cubicBezTo>
                    <a:pt x="35" y="157"/>
                    <a:pt x="56" y="177"/>
                    <a:pt x="91" y="184"/>
                  </a:cubicBezTo>
                  <a:cubicBezTo>
                    <a:pt x="99" y="185"/>
                    <a:pt x="107" y="185"/>
                    <a:pt x="115" y="185"/>
                  </a:cubicBezTo>
                  <a:cubicBezTo>
                    <a:pt x="168" y="185"/>
                    <a:pt x="217" y="166"/>
                    <a:pt x="229" y="136"/>
                  </a:cubicBezTo>
                  <a:cubicBezTo>
                    <a:pt x="256" y="88"/>
                    <a:pt x="236" y="39"/>
                    <a:pt x="187" y="12"/>
                  </a:cubicBezTo>
                  <a:cubicBezTo>
                    <a:pt x="171" y="3"/>
                    <a:pt x="153" y="0"/>
                    <a:pt x="1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52"/>
            <p:cNvSpPr/>
            <p:nvPr/>
          </p:nvSpPr>
          <p:spPr>
            <a:xfrm>
              <a:off x="5550100" y="3083300"/>
              <a:ext cx="6400" cy="4725"/>
            </a:xfrm>
            <a:custGeom>
              <a:rect b="b" l="l" r="r" t="t"/>
              <a:pathLst>
                <a:path extrusionOk="0" h="189" w="256">
                  <a:moveTo>
                    <a:pt x="157" y="32"/>
                  </a:moveTo>
                  <a:cubicBezTo>
                    <a:pt x="162" y="32"/>
                    <a:pt x="168" y="32"/>
                    <a:pt x="173" y="33"/>
                  </a:cubicBezTo>
                  <a:cubicBezTo>
                    <a:pt x="194" y="40"/>
                    <a:pt x="221" y="47"/>
                    <a:pt x="235" y="68"/>
                  </a:cubicBezTo>
                  <a:cubicBezTo>
                    <a:pt x="242" y="81"/>
                    <a:pt x="242" y="109"/>
                    <a:pt x="235" y="116"/>
                  </a:cubicBezTo>
                  <a:cubicBezTo>
                    <a:pt x="214" y="144"/>
                    <a:pt x="201" y="150"/>
                    <a:pt x="173" y="164"/>
                  </a:cubicBezTo>
                  <a:cubicBezTo>
                    <a:pt x="166" y="166"/>
                    <a:pt x="158" y="167"/>
                    <a:pt x="151" y="167"/>
                  </a:cubicBezTo>
                  <a:cubicBezTo>
                    <a:pt x="132" y="167"/>
                    <a:pt x="114" y="161"/>
                    <a:pt x="104" y="150"/>
                  </a:cubicBezTo>
                  <a:cubicBezTo>
                    <a:pt x="69" y="137"/>
                    <a:pt x="63" y="102"/>
                    <a:pt x="76" y="74"/>
                  </a:cubicBezTo>
                  <a:cubicBezTo>
                    <a:pt x="94" y="50"/>
                    <a:pt x="123" y="32"/>
                    <a:pt x="157" y="32"/>
                  </a:cubicBezTo>
                  <a:close/>
                  <a:moveTo>
                    <a:pt x="139" y="1"/>
                  </a:moveTo>
                  <a:cubicBezTo>
                    <a:pt x="126" y="1"/>
                    <a:pt x="111" y="3"/>
                    <a:pt x="97" y="5"/>
                  </a:cubicBezTo>
                  <a:cubicBezTo>
                    <a:pt x="63" y="12"/>
                    <a:pt x="35" y="40"/>
                    <a:pt x="14" y="68"/>
                  </a:cubicBezTo>
                  <a:cubicBezTo>
                    <a:pt x="0" y="95"/>
                    <a:pt x="0" y="116"/>
                    <a:pt x="14" y="144"/>
                  </a:cubicBezTo>
                  <a:cubicBezTo>
                    <a:pt x="35" y="164"/>
                    <a:pt x="63" y="178"/>
                    <a:pt x="97" y="185"/>
                  </a:cubicBezTo>
                  <a:cubicBezTo>
                    <a:pt x="107" y="187"/>
                    <a:pt x="117" y="189"/>
                    <a:pt x="127" y="189"/>
                  </a:cubicBezTo>
                  <a:cubicBezTo>
                    <a:pt x="173" y="189"/>
                    <a:pt x="218" y="165"/>
                    <a:pt x="235" y="137"/>
                  </a:cubicBezTo>
                  <a:cubicBezTo>
                    <a:pt x="256" y="95"/>
                    <a:pt x="242" y="40"/>
                    <a:pt x="187" y="12"/>
                  </a:cubicBezTo>
                  <a:cubicBezTo>
                    <a:pt x="175" y="4"/>
                    <a:pt x="158" y="1"/>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52"/>
            <p:cNvSpPr/>
            <p:nvPr/>
          </p:nvSpPr>
          <p:spPr>
            <a:xfrm>
              <a:off x="5562525" y="3085025"/>
              <a:ext cx="6325" cy="4800"/>
            </a:xfrm>
            <a:custGeom>
              <a:rect b="b" l="l" r="r" t="t"/>
              <a:pathLst>
                <a:path extrusionOk="0" h="192" w="253">
                  <a:moveTo>
                    <a:pt x="245" y="78"/>
                  </a:moveTo>
                  <a:cubicBezTo>
                    <a:pt x="248" y="88"/>
                    <a:pt x="248" y="98"/>
                    <a:pt x="247" y="108"/>
                  </a:cubicBezTo>
                  <a:lnTo>
                    <a:pt x="247" y="108"/>
                  </a:lnTo>
                  <a:cubicBezTo>
                    <a:pt x="253" y="100"/>
                    <a:pt x="252" y="88"/>
                    <a:pt x="245" y="78"/>
                  </a:cubicBezTo>
                  <a:close/>
                  <a:moveTo>
                    <a:pt x="140" y="1"/>
                  </a:moveTo>
                  <a:cubicBezTo>
                    <a:pt x="126" y="1"/>
                    <a:pt x="111" y="3"/>
                    <a:pt x="97" y="5"/>
                  </a:cubicBezTo>
                  <a:cubicBezTo>
                    <a:pt x="63" y="12"/>
                    <a:pt x="35" y="40"/>
                    <a:pt x="21" y="68"/>
                  </a:cubicBezTo>
                  <a:cubicBezTo>
                    <a:pt x="0" y="95"/>
                    <a:pt x="0" y="116"/>
                    <a:pt x="21" y="144"/>
                  </a:cubicBezTo>
                  <a:cubicBezTo>
                    <a:pt x="35" y="164"/>
                    <a:pt x="63" y="178"/>
                    <a:pt x="97" y="185"/>
                  </a:cubicBezTo>
                  <a:cubicBezTo>
                    <a:pt x="112" y="189"/>
                    <a:pt x="125" y="191"/>
                    <a:pt x="138" y="191"/>
                  </a:cubicBezTo>
                  <a:cubicBezTo>
                    <a:pt x="185" y="191"/>
                    <a:pt x="219" y="164"/>
                    <a:pt x="235" y="137"/>
                  </a:cubicBezTo>
                  <a:cubicBezTo>
                    <a:pt x="241" y="128"/>
                    <a:pt x="245" y="118"/>
                    <a:pt x="247" y="108"/>
                  </a:cubicBezTo>
                  <a:lnTo>
                    <a:pt x="247" y="108"/>
                  </a:lnTo>
                  <a:cubicBezTo>
                    <a:pt x="244" y="111"/>
                    <a:pt x="240" y="114"/>
                    <a:pt x="235" y="116"/>
                  </a:cubicBezTo>
                  <a:cubicBezTo>
                    <a:pt x="221" y="144"/>
                    <a:pt x="201" y="150"/>
                    <a:pt x="173" y="164"/>
                  </a:cubicBezTo>
                  <a:cubicBezTo>
                    <a:pt x="168" y="166"/>
                    <a:pt x="162" y="167"/>
                    <a:pt x="155" y="167"/>
                  </a:cubicBezTo>
                  <a:cubicBezTo>
                    <a:pt x="138" y="167"/>
                    <a:pt x="119" y="161"/>
                    <a:pt x="104" y="150"/>
                  </a:cubicBezTo>
                  <a:cubicBezTo>
                    <a:pt x="70" y="137"/>
                    <a:pt x="63" y="102"/>
                    <a:pt x="83" y="75"/>
                  </a:cubicBezTo>
                  <a:cubicBezTo>
                    <a:pt x="95" y="51"/>
                    <a:pt x="123" y="32"/>
                    <a:pt x="157" y="32"/>
                  </a:cubicBezTo>
                  <a:cubicBezTo>
                    <a:pt x="162" y="32"/>
                    <a:pt x="168" y="32"/>
                    <a:pt x="173" y="33"/>
                  </a:cubicBezTo>
                  <a:cubicBezTo>
                    <a:pt x="201" y="40"/>
                    <a:pt x="228" y="47"/>
                    <a:pt x="235" y="68"/>
                  </a:cubicBezTo>
                  <a:cubicBezTo>
                    <a:pt x="240" y="70"/>
                    <a:pt x="243" y="74"/>
                    <a:pt x="245" y="78"/>
                  </a:cubicBezTo>
                  <a:lnTo>
                    <a:pt x="245" y="78"/>
                  </a:lnTo>
                  <a:cubicBezTo>
                    <a:pt x="239" y="52"/>
                    <a:pt x="221" y="28"/>
                    <a:pt x="194" y="12"/>
                  </a:cubicBezTo>
                  <a:cubicBezTo>
                    <a:pt x="178" y="4"/>
                    <a:pt x="159"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52"/>
            <p:cNvSpPr/>
            <p:nvPr/>
          </p:nvSpPr>
          <p:spPr>
            <a:xfrm>
              <a:off x="5574950" y="3099225"/>
              <a:ext cx="6150" cy="4800"/>
            </a:xfrm>
            <a:custGeom>
              <a:rect b="b" l="l" r="r" t="t"/>
              <a:pathLst>
                <a:path extrusionOk="0" h="192" w="246">
                  <a:moveTo>
                    <a:pt x="239" y="80"/>
                  </a:moveTo>
                  <a:lnTo>
                    <a:pt x="239" y="80"/>
                  </a:lnTo>
                  <a:cubicBezTo>
                    <a:pt x="242" y="91"/>
                    <a:pt x="242" y="103"/>
                    <a:pt x="238" y="115"/>
                  </a:cubicBezTo>
                  <a:lnTo>
                    <a:pt x="238" y="115"/>
                  </a:lnTo>
                  <a:cubicBezTo>
                    <a:pt x="246" y="107"/>
                    <a:pt x="246" y="93"/>
                    <a:pt x="239" y="80"/>
                  </a:cubicBezTo>
                  <a:close/>
                  <a:moveTo>
                    <a:pt x="136" y="1"/>
                  </a:moveTo>
                  <a:cubicBezTo>
                    <a:pt x="121" y="1"/>
                    <a:pt x="106" y="4"/>
                    <a:pt x="90" y="11"/>
                  </a:cubicBezTo>
                  <a:cubicBezTo>
                    <a:pt x="56" y="17"/>
                    <a:pt x="28" y="45"/>
                    <a:pt x="14" y="66"/>
                  </a:cubicBezTo>
                  <a:cubicBezTo>
                    <a:pt x="1" y="93"/>
                    <a:pt x="1" y="121"/>
                    <a:pt x="14" y="149"/>
                  </a:cubicBezTo>
                  <a:cubicBezTo>
                    <a:pt x="35" y="162"/>
                    <a:pt x="56" y="183"/>
                    <a:pt x="90" y="190"/>
                  </a:cubicBezTo>
                  <a:cubicBezTo>
                    <a:pt x="98" y="191"/>
                    <a:pt x="105" y="191"/>
                    <a:pt x="112" y="191"/>
                  </a:cubicBezTo>
                  <a:cubicBezTo>
                    <a:pt x="170" y="191"/>
                    <a:pt x="216" y="166"/>
                    <a:pt x="228" y="135"/>
                  </a:cubicBezTo>
                  <a:cubicBezTo>
                    <a:pt x="233" y="128"/>
                    <a:pt x="236" y="122"/>
                    <a:pt x="238" y="115"/>
                  </a:cubicBezTo>
                  <a:lnTo>
                    <a:pt x="238" y="115"/>
                  </a:lnTo>
                  <a:cubicBezTo>
                    <a:pt x="235" y="118"/>
                    <a:pt x="232" y="120"/>
                    <a:pt x="228" y="121"/>
                  </a:cubicBezTo>
                  <a:cubicBezTo>
                    <a:pt x="215" y="149"/>
                    <a:pt x="194" y="156"/>
                    <a:pt x="173" y="162"/>
                  </a:cubicBezTo>
                  <a:cubicBezTo>
                    <a:pt x="165" y="164"/>
                    <a:pt x="157" y="165"/>
                    <a:pt x="149" y="165"/>
                  </a:cubicBezTo>
                  <a:cubicBezTo>
                    <a:pt x="131" y="165"/>
                    <a:pt x="114" y="160"/>
                    <a:pt x="104" y="156"/>
                  </a:cubicBezTo>
                  <a:cubicBezTo>
                    <a:pt x="70" y="135"/>
                    <a:pt x="56" y="100"/>
                    <a:pt x="77" y="80"/>
                  </a:cubicBezTo>
                  <a:cubicBezTo>
                    <a:pt x="89" y="55"/>
                    <a:pt x="118" y="30"/>
                    <a:pt x="158" y="30"/>
                  </a:cubicBezTo>
                  <a:cubicBezTo>
                    <a:pt x="163" y="30"/>
                    <a:pt x="168" y="31"/>
                    <a:pt x="173" y="31"/>
                  </a:cubicBezTo>
                  <a:cubicBezTo>
                    <a:pt x="194" y="45"/>
                    <a:pt x="222" y="52"/>
                    <a:pt x="228" y="66"/>
                  </a:cubicBezTo>
                  <a:cubicBezTo>
                    <a:pt x="233" y="70"/>
                    <a:pt x="236" y="75"/>
                    <a:pt x="239" y="80"/>
                  </a:cubicBezTo>
                  <a:lnTo>
                    <a:pt x="239" y="80"/>
                  </a:lnTo>
                  <a:cubicBezTo>
                    <a:pt x="233" y="56"/>
                    <a:pt x="215" y="33"/>
                    <a:pt x="187" y="17"/>
                  </a:cubicBezTo>
                  <a:cubicBezTo>
                    <a:pt x="172" y="6"/>
                    <a:pt x="155" y="1"/>
                    <a:pt x="13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8" name="Google Shape;20558;p52"/>
          <p:cNvGrpSpPr/>
          <p:nvPr/>
        </p:nvGrpSpPr>
        <p:grpSpPr>
          <a:xfrm>
            <a:off x="5861321" y="3428771"/>
            <a:ext cx="1443114" cy="1436172"/>
            <a:chOff x="2346675" y="1781575"/>
            <a:chExt cx="649700" cy="646575"/>
          </a:xfrm>
        </p:grpSpPr>
        <p:sp>
          <p:nvSpPr>
            <p:cNvPr id="20559" name="Google Shape;20559;p52"/>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52"/>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52"/>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52"/>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52"/>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52"/>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52"/>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52"/>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52"/>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52"/>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52"/>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52"/>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52"/>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52"/>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52"/>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52"/>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52"/>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52"/>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52"/>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52"/>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52"/>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52"/>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52"/>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52"/>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52"/>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52"/>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52"/>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52"/>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52"/>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52"/>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52"/>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52"/>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52"/>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52"/>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52"/>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52"/>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52"/>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52"/>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52"/>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52"/>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52"/>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52"/>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52"/>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52"/>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52"/>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52"/>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52"/>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52"/>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52"/>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52"/>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52"/>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52"/>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52"/>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52"/>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52"/>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52"/>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52"/>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52"/>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52"/>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52"/>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52"/>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52"/>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52"/>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52"/>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52"/>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52"/>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52"/>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52"/>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52"/>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52"/>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52"/>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52"/>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52"/>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52"/>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52"/>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52"/>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52"/>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52"/>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52"/>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52"/>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52"/>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52"/>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52"/>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52"/>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52"/>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52"/>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52"/>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52"/>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52"/>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52"/>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52"/>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52"/>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52"/>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52"/>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52"/>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52"/>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52"/>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52"/>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52"/>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52"/>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52"/>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52"/>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52"/>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52"/>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52"/>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52"/>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52"/>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52"/>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52"/>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52"/>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52"/>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52"/>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52"/>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52"/>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52"/>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52"/>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52"/>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52"/>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52"/>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52"/>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52"/>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52"/>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52"/>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52"/>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52"/>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52"/>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52"/>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52"/>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52"/>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52"/>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52"/>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52"/>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52"/>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52"/>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52"/>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52"/>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52"/>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52"/>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52"/>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52"/>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52"/>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52"/>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52"/>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52"/>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52"/>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52"/>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52"/>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52"/>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52"/>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52"/>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52"/>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52"/>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52"/>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52"/>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52"/>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52"/>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52"/>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52"/>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52"/>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52"/>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52"/>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52"/>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52"/>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52"/>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52"/>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52"/>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52"/>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52"/>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52"/>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52"/>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52"/>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52"/>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52"/>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52"/>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52"/>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52"/>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52"/>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52"/>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52"/>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52"/>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52"/>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52"/>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52"/>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52"/>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52"/>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52"/>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52"/>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52"/>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52"/>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52"/>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52" name="Shape 20752"/>
        <p:cNvGrpSpPr/>
        <p:nvPr/>
      </p:nvGrpSpPr>
      <p:grpSpPr>
        <a:xfrm>
          <a:off x="0" y="0"/>
          <a:ext cx="0" cy="0"/>
          <a:chOff x="0" y="0"/>
          <a:chExt cx="0" cy="0"/>
        </a:xfrm>
      </p:grpSpPr>
      <p:sp>
        <p:nvSpPr>
          <p:cNvPr id="20753" name="Google Shape;20753;p53"/>
          <p:cNvSpPr txBox="1"/>
          <p:nvPr>
            <p:ph type="title"/>
          </p:nvPr>
        </p:nvSpPr>
        <p:spPr>
          <a:xfrm>
            <a:off x="5090325" y="3158200"/>
            <a:ext cx="3054300" cy="1259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Low-Fi Prototyping   &amp; Testing</a:t>
            </a:r>
            <a:endParaRPr/>
          </a:p>
        </p:txBody>
      </p:sp>
      <p:sp>
        <p:nvSpPr>
          <p:cNvPr id="20754" name="Google Shape;20754;p53"/>
          <p:cNvSpPr txBox="1"/>
          <p:nvPr/>
        </p:nvSpPr>
        <p:spPr>
          <a:xfrm>
            <a:off x="6907726" y="1774475"/>
            <a:ext cx="1236900" cy="84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7200">
                <a:solidFill>
                  <a:srgbClr val="78A3AA"/>
                </a:solidFill>
                <a:latin typeface="Elsie"/>
                <a:ea typeface="Elsie"/>
                <a:cs typeface="Elsie"/>
                <a:sym typeface="Elsie"/>
              </a:rPr>
              <a:t>02</a:t>
            </a:r>
            <a:endParaRPr b="1" sz="7200">
              <a:solidFill>
                <a:srgbClr val="78A3AA"/>
              </a:solidFill>
              <a:latin typeface="Elsie"/>
              <a:ea typeface="Elsie"/>
              <a:cs typeface="Elsie"/>
              <a:sym typeface="Elsie"/>
            </a:endParaRPr>
          </a:p>
        </p:txBody>
      </p:sp>
      <p:grpSp>
        <p:nvGrpSpPr>
          <p:cNvPr id="20755" name="Google Shape;20755;p53"/>
          <p:cNvGrpSpPr/>
          <p:nvPr/>
        </p:nvGrpSpPr>
        <p:grpSpPr>
          <a:xfrm flipH="1">
            <a:off x="5144500" y="2157863"/>
            <a:ext cx="444480" cy="554435"/>
            <a:chOff x="3498146" y="3265163"/>
            <a:chExt cx="444480" cy="554435"/>
          </a:xfrm>
        </p:grpSpPr>
        <p:sp>
          <p:nvSpPr>
            <p:cNvPr id="20756" name="Google Shape;20756;p53"/>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rgbClr val="78A3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53"/>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rgbClr val="78A3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53"/>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rgbClr val="78A3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0759" name="Google Shape;20759;p53"/>
          <p:cNvCxnSpPr/>
          <p:nvPr/>
        </p:nvCxnSpPr>
        <p:spPr>
          <a:xfrm>
            <a:off x="5647125" y="2343050"/>
            <a:ext cx="1260600" cy="0"/>
          </a:xfrm>
          <a:prstGeom prst="straightConnector1">
            <a:avLst/>
          </a:prstGeom>
          <a:noFill/>
          <a:ln cap="flat" cmpd="sng" w="19050">
            <a:solidFill>
              <a:srgbClr val="78A3AA"/>
            </a:solidFill>
            <a:prstDash val="solid"/>
            <a:round/>
            <a:headEnd len="med" w="med" type="none"/>
            <a:tailEnd len="med" w="med" type="none"/>
          </a:ln>
        </p:spPr>
      </p:cxnSp>
      <p:sp>
        <p:nvSpPr>
          <p:cNvPr id="20760" name="Google Shape;20760;p53"/>
          <p:cNvSpPr/>
          <p:nvPr/>
        </p:nvSpPr>
        <p:spPr>
          <a:xfrm>
            <a:off x="2122750" y="4107103"/>
            <a:ext cx="2000100" cy="31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1" name="Google Shape;20761;p53"/>
          <p:cNvGrpSpPr/>
          <p:nvPr/>
        </p:nvGrpSpPr>
        <p:grpSpPr>
          <a:xfrm>
            <a:off x="2194880" y="1287100"/>
            <a:ext cx="1856953" cy="3015201"/>
            <a:chOff x="6436875" y="3215175"/>
            <a:chExt cx="557125" cy="1012050"/>
          </a:xfrm>
        </p:grpSpPr>
        <p:sp>
          <p:nvSpPr>
            <p:cNvPr id="20762" name="Google Shape;20762;p53"/>
            <p:cNvSpPr/>
            <p:nvPr/>
          </p:nvSpPr>
          <p:spPr>
            <a:xfrm>
              <a:off x="6732425" y="3234700"/>
              <a:ext cx="214875" cy="570950"/>
            </a:xfrm>
            <a:custGeom>
              <a:rect b="b" l="l" r="r" t="t"/>
              <a:pathLst>
                <a:path extrusionOk="0" h="22838" w="8595">
                  <a:moveTo>
                    <a:pt x="4302" y="0"/>
                  </a:moveTo>
                  <a:cubicBezTo>
                    <a:pt x="1924" y="0"/>
                    <a:pt x="1" y="5110"/>
                    <a:pt x="1" y="11419"/>
                  </a:cubicBezTo>
                  <a:cubicBezTo>
                    <a:pt x="1" y="17718"/>
                    <a:pt x="1924" y="22837"/>
                    <a:pt x="4302" y="22837"/>
                  </a:cubicBezTo>
                  <a:cubicBezTo>
                    <a:pt x="6672" y="22837"/>
                    <a:pt x="8595" y="17718"/>
                    <a:pt x="8595" y="11419"/>
                  </a:cubicBezTo>
                  <a:cubicBezTo>
                    <a:pt x="8595" y="5110"/>
                    <a:pt x="6672" y="0"/>
                    <a:pt x="430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53"/>
            <p:cNvSpPr/>
            <p:nvPr/>
          </p:nvSpPr>
          <p:spPr>
            <a:xfrm>
              <a:off x="6721975" y="3232850"/>
              <a:ext cx="227875" cy="574675"/>
            </a:xfrm>
            <a:custGeom>
              <a:rect b="b" l="l" r="r" t="t"/>
              <a:pathLst>
                <a:path extrusionOk="0" h="22987" w="9115">
                  <a:moveTo>
                    <a:pt x="4696" y="155"/>
                  </a:moveTo>
                  <a:cubicBezTo>
                    <a:pt x="5023" y="155"/>
                    <a:pt x="5364" y="263"/>
                    <a:pt x="5715" y="502"/>
                  </a:cubicBezTo>
                  <a:cubicBezTo>
                    <a:pt x="8047" y="2100"/>
                    <a:pt x="8911" y="7461"/>
                    <a:pt x="8929" y="11539"/>
                  </a:cubicBezTo>
                  <a:cubicBezTo>
                    <a:pt x="8920" y="15386"/>
                    <a:pt x="8186" y="20142"/>
                    <a:pt x="6188" y="22140"/>
                  </a:cubicBezTo>
                  <a:cubicBezTo>
                    <a:pt x="5742" y="22587"/>
                    <a:pt x="5252" y="22810"/>
                    <a:pt x="4760" y="22810"/>
                  </a:cubicBezTo>
                  <a:cubicBezTo>
                    <a:pt x="4310" y="22810"/>
                    <a:pt x="3860" y="22624"/>
                    <a:pt x="3438" y="22252"/>
                  </a:cubicBezTo>
                  <a:cubicBezTo>
                    <a:pt x="2518" y="21443"/>
                    <a:pt x="1850" y="19947"/>
                    <a:pt x="1385" y="18331"/>
                  </a:cubicBezTo>
                  <a:cubicBezTo>
                    <a:pt x="307" y="14549"/>
                    <a:pt x="224" y="9700"/>
                    <a:pt x="1097" y="5751"/>
                  </a:cubicBezTo>
                  <a:cubicBezTo>
                    <a:pt x="1695" y="2992"/>
                    <a:pt x="3022" y="155"/>
                    <a:pt x="4696" y="155"/>
                  </a:cubicBezTo>
                  <a:close/>
                  <a:moveTo>
                    <a:pt x="4795" y="0"/>
                  </a:moveTo>
                  <a:cubicBezTo>
                    <a:pt x="3382" y="0"/>
                    <a:pt x="2104" y="1814"/>
                    <a:pt x="1376" y="4079"/>
                  </a:cubicBezTo>
                  <a:cubicBezTo>
                    <a:pt x="84" y="8074"/>
                    <a:pt x="1" y="13481"/>
                    <a:pt x="1013" y="17690"/>
                  </a:cubicBezTo>
                  <a:cubicBezTo>
                    <a:pt x="1683" y="20438"/>
                    <a:pt x="3033" y="22986"/>
                    <a:pt x="4702" y="22986"/>
                  </a:cubicBezTo>
                  <a:cubicBezTo>
                    <a:pt x="5002" y="22986"/>
                    <a:pt x="5312" y="22904"/>
                    <a:pt x="5631" y="22725"/>
                  </a:cubicBezTo>
                  <a:cubicBezTo>
                    <a:pt x="8158" y="21304"/>
                    <a:pt x="9106" y="15693"/>
                    <a:pt x="9115" y="11447"/>
                  </a:cubicBezTo>
                  <a:lnTo>
                    <a:pt x="9115" y="11447"/>
                  </a:lnTo>
                  <a:cubicBezTo>
                    <a:pt x="9115" y="11447"/>
                    <a:pt x="9115" y="11446"/>
                    <a:pt x="9115" y="11446"/>
                  </a:cubicBezTo>
                  <a:lnTo>
                    <a:pt x="9115" y="11446"/>
                  </a:lnTo>
                  <a:cubicBezTo>
                    <a:pt x="9115" y="11446"/>
                    <a:pt x="9115" y="11446"/>
                    <a:pt x="9115" y="11446"/>
                  </a:cubicBezTo>
                  <a:cubicBezTo>
                    <a:pt x="9106" y="7423"/>
                    <a:pt x="8297" y="2360"/>
                    <a:pt x="6095" y="530"/>
                  </a:cubicBezTo>
                  <a:cubicBezTo>
                    <a:pt x="5657" y="164"/>
                    <a:pt x="5220" y="0"/>
                    <a:pt x="479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53"/>
            <p:cNvSpPr/>
            <p:nvPr/>
          </p:nvSpPr>
          <p:spPr>
            <a:xfrm>
              <a:off x="6747750" y="3246450"/>
              <a:ext cx="62625" cy="537050"/>
            </a:xfrm>
            <a:custGeom>
              <a:rect b="b" l="l" r="r" t="t"/>
              <a:pathLst>
                <a:path extrusionOk="0" h="21482" w="2505">
                  <a:moveTo>
                    <a:pt x="2461" y="1"/>
                  </a:moveTo>
                  <a:cubicBezTo>
                    <a:pt x="2415" y="1"/>
                    <a:pt x="2338" y="30"/>
                    <a:pt x="2314" y="88"/>
                  </a:cubicBezTo>
                  <a:cubicBezTo>
                    <a:pt x="1868" y="1556"/>
                    <a:pt x="1553" y="3144"/>
                    <a:pt x="1274" y="4724"/>
                  </a:cubicBezTo>
                  <a:cubicBezTo>
                    <a:pt x="698" y="8004"/>
                    <a:pt x="400" y="11515"/>
                    <a:pt x="623" y="14953"/>
                  </a:cubicBezTo>
                  <a:cubicBezTo>
                    <a:pt x="772" y="17257"/>
                    <a:pt x="1181" y="19459"/>
                    <a:pt x="1831" y="21447"/>
                  </a:cubicBezTo>
                  <a:cubicBezTo>
                    <a:pt x="1838" y="21472"/>
                    <a:pt x="1856" y="21481"/>
                    <a:pt x="1877" y="21481"/>
                  </a:cubicBezTo>
                  <a:cubicBezTo>
                    <a:pt x="1938" y="21481"/>
                    <a:pt x="2031" y="21403"/>
                    <a:pt x="2017" y="21354"/>
                  </a:cubicBezTo>
                  <a:cubicBezTo>
                    <a:pt x="1" y="15334"/>
                    <a:pt x="596" y="7762"/>
                    <a:pt x="2082" y="1584"/>
                  </a:cubicBezTo>
                  <a:cubicBezTo>
                    <a:pt x="2212" y="1063"/>
                    <a:pt x="2333" y="534"/>
                    <a:pt x="2491" y="32"/>
                  </a:cubicBezTo>
                  <a:cubicBezTo>
                    <a:pt x="2505" y="11"/>
                    <a:pt x="2489" y="1"/>
                    <a:pt x="246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53"/>
            <p:cNvSpPr/>
            <p:nvPr/>
          </p:nvSpPr>
          <p:spPr>
            <a:xfrm>
              <a:off x="6837475" y="3232750"/>
              <a:ext cx="8100" cy="574450"/>
            </a:xfrm>
            <a:custGeom>
              <a:rect b="b" l="l" r="r" t="t"/>
              <a:pathLst>
                <a:path extrusionOk="0" h="22978" w="324">
                  <a:moveTo>
                    <a:pt x="160" y="1"/>
                  </a:moveTo>
                  <a:cubicBezTo>
                    <a:pt x="106" y="1"/>
                    <a:pt x="8" y="50"/>
                    <a:pt x="8" y="125"/>
                  </a:cubicBezTo>
                  <a:cubicBezTo>
                    <a:pt x="35" y="2531"/>
                    <a:pt x="63" y="4919"/>
                    <a:pt x="73" y="7325"/>
                  </a:cubicBezTo>
                  <a:cubicBezTo>
                    <a:pt x="110" y="11348"/>
                    <a:pt x="138" y="15362"/>
                    <a:pt x="110" y="19385"/>
                  </a:cubicBezTo>
                  <a:cubicBezTo>
                    <a:pt x="100" y="20156"/>
                    <a:pt x="100" y="20927"/>
                    <a:pt x="73" y="21707"/>
                  </a:cubicBezTo>
                  <a:cubicBezTo>
                    <a:pt x="63" y="22107"/>
                    <a:pt x="63" y="22544"/>
                    <a:pt x="8" y="22934"/>
                  </a:cubicBezTo>
                  <a:cubicBezTo>
                    <a:pt x="1" y="22964"/>
                    <a:pt x="20" y="22977"/>
                    <a:pt x="48" y="22977"/>
                  </a:cubicBezTo>
                  <a:cubicBezTo>
                    <a:pt x="98" y="22977"/>
                    <a:pt x="176" y="22937"/>
                    <a:pt x="193" y="22878"/>
                  </a:cubicBezTo>
                  <a:cubicBezTo>
                    <a:pt x="323" y="22005"/>
                    <a:pt x="286" y="20964"/>
                    <a:pt x="296" y="20063"/>
                  </a:cubicBezTo>
                  <a:cubicBezTo>
                    <a:pt x="314" y="18223"/>
                    <a:pt x="314" y="16365"/>
                    <a:pt x="305" y="14507"/>
                  </a:cubicBezTo>
                  <a:cubicBezTo>
                    <a:pt x="296" y="10558"/>
                    <a:pt x="258" y="6619"/>
                    <a:pt x="221" y="2670"/>
                  </a:cubicBezTo>
                  <a:lnTo>
                    <a:pt x="193" y="23"/>
                  </a:lnTo>
                  <a:cubicBezTo>
                    <a:pt x="193" y="7"/>
                    <a:pt x="180" y="1"/>
                    <a:pt x="16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53"/>
            <p:cNvSpPr/>
            <p:nvPr/>
          </p:nvSpPr>
          <p:spPr>
            <a:xfrm>
              <a:off x="6881575" y="3257150"/>
              <a:ext cx="34600" cy="512175"/>
            </a:xfrm>
            <a:custGeom>
              <a:rect b="b" l="l" r="r" t="t"/>
              <a:pathLst>
                <a:path extrusionOk="0" h="20487" w="1384">
                  <a:moveTo>
                    <a:pt x="128" y="0"/>
                  </a:moveTo>
                  <a:cubicBezTo>
                    <a:pt x="69" y="0"/>
                    <a:pt x="0" y="71"/>
                    <a:pt x="18" y="171"/>
                  </a:cubicBezTo>
                  <a:cubicBezTo>
                    <a:pt x="287" y="1927"/>
                    <a:pt x="483" y="3711"/>
                    <a:pt x="668" y="5504"/>
                  </a:cubicBezTo>
                  <a:cubicBezTo>
                    <a:pt x="1003" y="8848"/>
                    <a:pt x="1263" y="12305"/>
                    <a:pt x="1133" y="15724"/>
                  </a:cubicBezTo>
                  <a:cubicBezTo>
                    <a:pt x="1077" y="17312"/>
                    <a:pt x="919" y="18985"/>
                    <a:pt x="445" y="20350"/>
                  </a:cubicBezTo>
                  <a:cubicBezTo>
                    <a:pt x="415" y="20442"/>
                    <a:pt x="460" y="20486"/>
                    <a:pt x="512" y="20486"/>
                  </a:cubicBezTo>
                  <a:cubicBezTo>
                    <a:pt x="556" y="20486"/>
                    <a:pt x="605" y="20456"/>
                    <a:pt x="622" y="20397"/>
                  </a:cubicBezTo>
                  <a:cubicBezTo>
                    <a:pt x="1031" y="19226"/>
                    <a:pt x="1189" y="17833"/>
                    <a:pt x="1282" y="16476"/>
                  </a:cubicBezTo>
                  <a:cubicBezTo>
                    <a:pt x="1384" y="14767"/>
                    <a:pt x="1365" y="13039"/>
                    <a:pt x="1291" y="11320"/>
                  </a:cubicBezTo>
                  <a:cubicBezTo>
                    <a:pt x="1161" y="8189"/>
                    <a:pt x="864" y="5076"/>
                    <a:pt x="464" y="2001"/>
                  </a:cubicBezTo>
                  <a:cubicBezTo>
                    <a:pt x="390" y="1351"/>
                    <a:pt x="306" y="719"/>
                    <a:pt x="204" y="78"/>
                  </a:cubicBezTo>
                  <a:cubicBezTo>
                    <a:pt x="194" y="24"/>
                    <a:pt x="162" y="0"/>
                    <a:pt x="12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53"/>
            <p:cNvSpPr/>
            <p:nvPr/>
          </p:nvSpPr>
          <p:spPr>
            <a:xfrm>
              <a:off x="6761925" y="3426550"/>
              <a:ext cx="4900" cy="28600"/>
            </a:xfrm>
            <a:custGeom>
              <a:rect b="b" l="l" r="r" t="t"/>
              <a:pathLst>
                <a:path extrusionOk="0" h="1144" w="196">
                  <a:moveTo>
                    <a:pt x="140" y="1"/>
                  </a:moveTo>
                  <a:cubicBezTo>
                    <a:pt x="112" y="93"/>
                    <a:pt x="75" y="186"/>
                    <a:pt x="47" y="279"/>
                  </a:cubicBezTo>
                  <a:cubicBezTo>
                    <a:pt x="29" y="372"/>
                    <a:pt x="19" y="465"/>
                    <a:pt x="1" y="558"/>
                  </a:cubicBezTo>
                  <a:lnTo>
                    <a:pt x="1" y="855"/>
                  </a:lnTo>
                  <a:cubicBezTo>
                    <a:pt x="19" y="948"/>
                    <a:pt x="29" y="1050"/>
                    <a:pt x="47" y="1143"/>
                  </a:cubicBezTo>
                  <a:cubicBezTo>
                    <a:pt x="94" y="1050"/>
                    <a:pt x="121" y="957"/>
                    <a:pt x="140" y="865"/>
                  </a:cubicBezTo>
                  <a:cubicBezTo>
                    <a:pt x="168" y="772"/>
                    <a:pt x="177" y="679"/>
                    <a:pt x="196" y="586"/>
                  </a:cubicBezTo>
                  <a:lnTo>
                    <a:pt x="196" y="298"/>
                  </a:lnTo>
                  <a:cubicBezTo>
                    <a:pt x="177" y="205"/>
                    <a:pt x="168" y="93"/>
                    <a:pt x="14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53"/>
            <p:cNvSpPr/>
            <p:nvPr/>
          </p:nvSpPr>
          <p:spPr>
            <a:xfrm>
              <a:off x="6757050" y="3414700"/>
              <a:ext cx="4675" cy="21175"/>
            </a:xfrm>
            <a:custGeom>
              <a:rect b="b" l="l" r="r" t="t"/>
              <a:pathLst>
                <a:path extrusionOk="0" h="847" w="187">
                  <a:moveTo>
                    <a:pt x="159" y="1"/>
                  </a:moveTo>
                  <a:cubicBezTo>
                    <a:pt x="103" y="56"/>
                    <a:pt x="75" y="131"/>
                    <a:pt x="66" y="196"/>
                  </a:cubicBezTo>
                  <a:cubicBezTo>
                    <a:pt x="38" y="270"/>
                    <a:pt x="28" y="335"/>
                    <a:pt x="19" y="409"/>
                  </a:cubicBezTo>
                  <a:cubicBezTo>
                    <a:pt x="1" y="475"/>
                    <a:pt x="1" y="558"/>
                    <a:pt x="1" y="623"/>
                  </a:cubicBezTo>
                  <a:cubicBezTo>
                    <a:pt x="1" y="698"/>
                    <a:pt x="19" y="781"/>
                    <a:pt x="47" y="846"/>
                  </a:cubicBezTo>
                  <a:cubicBezTo>
                    <a:pt x="84" y="781"/>
                    <a:pt x="112" y="707"/>
                    <a:pt x="131" y="642"/>
                  </a:cubicBezTo>
                  <a:cubicBezTo>
                    <a:pt x="159" y="567"/>
                    <a:pt x="168" y="502"/>
                    <a:pt x="177" y="428"/>
                  </a:cubicBezTo>
                  <a:cubicBezTo>
                    <a:pt x="186" y="363"/>
                    <a:pt x="186" y="289"/>
                    <a:pt x="186" y="224"/>
                  </a:cubicBezTo>
                  <a:cubicBezTo>
                    <a:pt x="177" y="149"/>
                    <a:pt x="177" y="84"/>
                    <a:pt x="15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53"/>
            <p:cNvSpPr/>
            <p:nvPr/>
          </p:nvSpPr>
          <p:spPr>
            <a:xfrm>
              <a:off x="6765650" y="3397050"/>
              <a:ext cx="4200" cy="10475"/>
            </a:xfrm>
            <a:custGeom>
              <a:rect b="b" l="l" r="r" t="t"/>
              <a:pathLst>
                <a:path extrusionOk="0" h="419" w="168">
                  <a:moveTo>
                    <a:pt x="112" y="1"/>
                  </a:moveTo>
                  <a:cubicBezTo>
                    <a:pt x="75" y="38"/>
                    <a:pt x="47" y="56"/>
                    <a:pt x="28" y="103"/>
                  </a:cubicBezTo>
                  <a:cubicBezTo>
                    <a:pt x="10" y="140"/>
                    <a:pt x="0" y="177"/>
                    <a:pt x="0" y="205"/>
                  </a:cubicBezTo>
                  <a:cubicBezTo>
                    <a:pt x="0" y="242"/>
                    <a:pt x="0" y="279"/>
                    <a:pt x="10" y="316"/>
                  </a:cubicBezTo>
                  <a:cubicBezTo>
                    <a:pt x="10" y="344"/>
                    <a:pt x="28" y="382"/>
                    <a:pt x="65" y="419"/>
                  </a:cubicBezTo>
                  <a:cubicBezTo>
                    <a:pt x="103" y="382"/>
                    <a:pt x="121" y="344"/>
                    <a:pt x="140" y="316"/>
                  </a:cubicBezTo>
                  <a:cubicBezTo>
                    <a:pt x="149" y="289"/>
                    <a:pt x="158" y="251"/>
                    <a:pt x="158" y="224"/>
                  </a:cubicBezTo>
                  <a:cubicBezTo>
                    <a:pt x="168" y="186"/>
                    <a:pt x="168" y="149"/>
                    <a:pt x="158" y="112"/>
                  </a:cubicBezTo>
                  <a:cubicBezTo>
                    <a:pt x="149" y="84"/>
                    <a:pt x="130" y="47"/>
                    <a:pt x="11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53"/>
            <p:cNvSpPr/>
            <p:nvPr/>
          </p:nvSpPr>
          <p:spPr>
            <a:xfrm>
              <a:off x="6751025" y="3462325"/>
              <a:ext cx="4650" cy="25800"/>
            </a:xfrm>
            <a:custGeom>
              <a:rect b="b" l="l" r="r" t="t"/>
              <a:pathLst>
                <a:path extrusionOk="0" h="1032" w="186">
                  <a:moveTo>
                    <a:pt x="149" y="0"/>
                  </a:moveTo>
                  <a:cubicBezTo>
                    <a:pt x="102" y="84"/>
                    <a:pt x="84" y="177"/>
                    <a:pt x="56" y="260"/>
                  </a:cubicBezTo>
                  <a:cubicBezTo>
                    <a:pt x="37" y="335"/>
                    <a:pt x="19" y="428"/>
                    <a:pt x="9" y="511"/>
                  </a:cubicBezTo>
                  <a:cubicBezTo>
                    <a:pt x="0" y="595"/>
                    <a:pt x="0" y="679"/>
                    <a:pt x="0" y="771"/>
                  </a:cubicBezTo>
                  <a:cubicBezTo>
                    <a:pt x="0" y="864"/>
                    <a:pt x="9" y="939"/>
                    <a:pt x="37" y="1032"/>
                  </a:cubicBezTo>
                  <a:cubicBezTo>
                    <a:pt x="84" y="939"/>
                    <a:pt x="102" y="864"/>
                    <a:pt x="130" y="781"/>
                  </a:cubicBezTo>
                  <a:cubicBezTo>
                    <a:pt x="149" y="697"/>
                    <a:pt x="167" y="604"/>
                    <a:pt x="177" y="521"/>
                  </a:cubicBezTo>
                  <a:cubicBezTo>
                    <a:pt x="186" y="446"/>
                    <a:pt x="186" y="363"/>
                    <a:pt x="186" y="270"/>
                  </a:cubicBezTo>
                  <a:cubicBezTo>
                    <a:pt x="186" y="177"/>
                    <a:pt x="177" y="93"/>
                    <a:pt x="14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53"/>
            <p:cNvSpPr/>
            <p:nvPr/>
          </p:nvSpPr>
          <p:spPr>
            <a:xfrm>
              <a:off x="6755650" y="3484375"/>
              <a:ext cx="4675" cy="18625"/>
            </a:xfrm>
            <a:custGeom>
              <a:rect b="b" l="l" r="r" t="t"/>
              <a:pathLst>
                <a:path extrusionOk="0" h="745" w="187">
                  <a:moveTo>
                    <a:pt x="149" y="1"/>
                  </a:moveTo>
                  <a:cubicBezTo>
                    <a:pt x="103" y="57"/>
                    <a:pt x="84" y="122"/>
                    <a:pt x="47" y="177"/>
                  </a:cubicBezTo>
                  <a:cubicBezTo>
                    <a:pt x="29" y="233"/>
                    <a:pt x="10" y="308"/>
                    <a:pt x="1" y="363"/>
                  </a:cubicBezTo>
                  <a:lnTo>
                    <a:pt x="1" y="549"/>
                  </a:lnTo>
                  <a:cubicBezTo>
                    <a:pt x="1" y="614"/>
                    <a:pt x="10" y="679"/>
                    <a:pt x="47" y="744"/>
                  </a:cubicBezTo>
                  <a:cubicBezTo>
                    <a:pt x="84" y="688"/>
                    <a:pt x="103" y="633"/>
                    <a:pt x="131" y="568"/>
                  </a:cubicBezTo>
                  <a:cubicBezTo>
                    <a:pt x="149" y="503"/>
                    <a:pt x="168" y="447"/>
                    <a:pt x="177" y="382"/>
                  </a:cubicBezTo>
                  <a:cubicBezTo>
                    <a:pt x="187" y="326"/>
                    <a:pt x="187" y="261"/>
                    <a:pt x="187" y="196"/>
                  </a:cubicBezTo>
                  <a:cubicBezTo>
                    <a:pt x="187" y="131"/>
                    <a:pt x="177" y="75"/>
                    <a:pt x="14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53"/>
            <p:cNvSpPr/>
            <p:nvPr/>
          </p:nvSpPr>
          <p:spPr>
            <a:xfrm>
              <a:off x="6746125" y="3508550"/>
              <a:ext cx="4450" cy="20225"/>
            </a:xfrm>
            <a:custGeom>
              <a:rect b="b" l="l" r="r" t="t"/>
              <a:pathLst>
                <a:path extrusionOk="0" h="809" w="178">
                  <a:moveTo>
                    <a:pt x="94" y="0"/>
                  </a:moveTo>
                  <a:cubicBezTo>
                    <a:pt x="57" y="65"/>
                    <a:pt x="38" y="130"/>
                    <a:pt x="19" y="205"/>
                  </a:cubicBezTo>
                  <a:cubicBezTo>
                    <a:pt x="10" y="279"/>
                    <a:pt x="1" y="335"/>
                    <a:pt x="1" y="409"/>
                  </a:cubicBezTo>
                  <a:cubicBezTo>
                    <a:pt x="1" y="465"/>
                    <a:pt x="1" y="530"/>
                    <a:pt x="10" y="604"/>
                  </a:cubicBezTo>
                  <a:cubicBezTo>
                    <a:pt x="10" y="669"/>
                    <a:pt x="38" y="743"/>
                    <a:pt x="57" y="808"/>
                  </a:cubicBezTo>
                  <a:cubicBezTo>
                    <a:pt x="94" y="743"/>
                    <a:pt x="112" y="688"/>
                    <a:pt x="140" y="613"/>
                  </a:cubicBezTo>
                  <a:cubicBezTo>
                    <a:pt x="159" y="558"/>
                    <a:pt x="177" y="483"/>
                    <a:pt x="177" y="418"/>
                  </a:cubicBezTo>
                  <a:cubicBezTo>
                    <a:pt x="177" y="344"/>
                    <a:pt x="177" y="279"/>
                    <a:pt x="159" y="205"/>
                  </a:cubicBezTo>
                  <a:cubicBezTo>
                    <a:pt x="150" y="140"/>
                    <a:pt x="131" y="65"/>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53"/>
            <p:cNvSpPr/>
            <p:nvPr/>
          </p:nvSpPr>
          <p:spPr>
            <a:xfrm>
              <a:off x="6752400" y="3527600"/>
              <a:ext cx="4200" cy="11150"/>
            </a:xfrm>
            <a:custGeom>
              <a:rect b="b" l="l" r="r" t="t"/>
              <a:pathLst>
                <a:path extrusionOk="0" h="446" w="168">
                  <a:moveTo>
                    <a:pt x="94" y="0"/>
                  </a:moveTo>
                  <a:cubicBezTo>
                    <a:pt x="57" y="37"/>
                    <a:pt x="38" y="74"/>
                    <a:pt x="29" y="112"/>
                  </a:cubicBezTo>
                  <a:cubicBezTo>
                    <a:pt x="19" y="139"/>
                    <a:pt x="1" y="177"/>
                    <a:pt x="1" y="214"/>
                  </a:cubicBezTo>
                  <a:cubicBezTo>
                    <a:pt x="1" y="260"/>
                    <a:pt x="1" y="297"/>
                    <a:pt x="19" y="325"/>
                  </a:cubicBezTo>
                  <a:cubicBezTo>
                    <a:pt x="29" y="362"/>
                    <a:pt x="38" y="409"/>
                    <a:pt x="75" y="446"/>
                  </a:cubicBezTo>
                  <a:cubicBezTo>
                    <a:pt x="112" y="409"/>
                    <a:pt x="131" y="372"/>
                    <a:pt x="140" y="344"/>
                  </a:cubicBezTo>
                  <a:cubicBezTo>
                    <a:pt x="159" y="307"/>
                    <a:pt x="168" y="269"/>
                    <a:pt x="168" y="232"/>
                  </a:cubicBezTo>
                  <a:cubicBezTo>
                    <a:pt x="168" y="186"/>
                    <a:pt x="168" y="158"/>
                    <a:pt x="159" y="121"/>
                  </a:cubicBezTo>
                  <a:cubicBezTo>
                    <a:pt x="140" y="84"/>
                    <a:pt x="131" y="37"/>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53"/>
            <p:cNvSpPr/>
            <p:nvPr/>
          </p:nvSpPr>
          <p:spPr>
            <a:xfrm>
              <a:off x="6769125" y="3573575"/>
              <a:ext cx="4450" cy="19775"/>
            </a:xfrm>
            <a:custGeom>
              <a:rect b="b" l="l" r="r" t="t"/>
              <a:pathLst>
                <a:path extrusionOk="0" h="791" w="178">
                  <a:moveTo>
                    <a:pt x="84" y="1"/>
                  </a:moveTo>
                  <a:cubicBezTo>
                    <a:pt x="47" y="66"/>
                    <a:pt x="29" y="140"/>
                    <a:pt x="19" y="196"/>
                  </a:cubicBezTo>
                  <a:cubicBezTo>
                    <a:pt x="10" y="251"/>
                    <a:pt x="1" y="326"/>
                    <a:pt x="1" y="391"/>
                  </a:cubicBezTo>
                  <a:cubicBezTo>
                    <a:pt x="1" y="456"/>
                    <a:pt x="10" y="521"/>
                    <a:pt x="19" y="595"/>
                  </a:cubicBezTo>
                  <a:cubicBezTo>
                    <a:pt x="29" y="651"/>
                    <a:pt x="56" y="716"/>
                    <a:pt x="84" y="790"/>
                  </a:cubicBezTo>
                  <a:cubicBezTo>
                    <a:pt x="121" y="735"/>
                    <a:pt x="149" y="660"/>
                    <a:pt x="159" y="595"/>
                  </a:cubicBezTo>
                  <a:cubicBezTo>
                    <a:pt x="168" y="530"/>
                    <a:pt x="177" y="465"/>
                    <a:pt x="177" y="391"/>
                  </a:cubicBezTo>
                  <a:cubicBezTo>
                    <a:pt x="177" y="335"/>
                    <a:pt x="168" y="270"/>
                    <a:pt x="159" y="196"/>
                  </a:cubicBezTo>
                  <a:cubicBezTo>
                    <a:pt x="149" y="140"/>
                    <a:pt x="121" y="66"/>
                    <a:pt x="8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53"/>
            <p:cNvSpPr/>
            <p:nvPr/>
          </p:nvSpPr>
          <p:spPr>
            <a:xfrm>
              <a:off x="6774000" y="3540825"/>
              <a:ext cx="4675" cy="16050"/>
            </a:xfrm>
            <a:custGeom>
              <a:rect b="b" l="l" r="r" t="t"/>
              <a:pathLst>
                <a:path extrusionOk="0" h="642" w="187">
                  <a:moveTo>
                    <a:pt x="94" y="1"/>
                  </a:moveTo>
                  <a:cubicBezTo>
                    <a:pt x="57" y="47"/>
                    <a:pt x="38" y="103"/>
                    <a:pt x="19" y="159"/>
                  </a:cubicBezTo>
                  <a:cubicBezTo>
                    <a:pt x="10" y="214"/>
                    <a:pt x="1" y="261"/>
                    <a:pt x="1" y="326"/>
                  </a:cubicBezTo>
                  <a:cubicBezTo>
                    <a:pt x="1" y="382"/>
                    <a:pt x="10" y="428"/>
                    <a:pt x="19" y="484"/>
                  </a:cubicBezTo>
                  <a:cubicBezTo>
                    <a:pt x="38" y="539"/>
                    <a:pt x="57" y="586"/>
                    <a:pt x="94" y="642"/>
                  </a:cubicBezTo>
                  <a:cubicBezTo>
                    <a:pt x="122" y="586"/>
                    <a:pt x="149" y="539"/>
                    <a:pt x="159" y="484"/>
                  </a:cubicBezTo>
                  <a:cubicBezTo>
                    <a:pt x="177" y="428"/>
                    <a:pt x="187" y="382"/>
                    <a:pt x="187" y="326"/>
                  </a:cubicBezTo>
                  <a:cubicBezTo>
                    <a:pt x="187" y="261"/>
                    <a:pt x="177" y="214"/>
                    <a:pt x="159" y="159"/>
                  </a:cubicBezTo>
                  <a:cubicBezTo>
                    <a:pt x="149" y="103"/>
                    <a:pt x="131" y="56"/>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53"/>
            <p:cNvSpPr/>
            <p:nvPr/>
          </p:nvSpPr>
          <p:spPr>
            <a:xfrm>
              <a:off x="6779125" y="3568000"/>
              <a:ext cx="4425" cy="30225"/>
            </a:xfrm>
            <a:custGeom>
              <a:rect b="b" l="l" r="r" t="t"/>
              <a:pathLst>
                <a:path extrusionOk="0" h="1209" w="177">
                  <a:moveTo>
                    <a:pt x="130" y="1"/>
                  </a:moveTo>
                  <a:cubicBezTo>
                    <a:pt x="84" y="103"/>
                    <a:pt x="65" y="196"/>
                    <a:pt x="37" y="307"/>
                  </a:cubicBezTo>
                  <a:cubicBezTo>
                    <a:pt x="19" y="400"/>
                    <a:pt x="0" y="502"/>
                    <a:pt x="0" y="605"/>
                  </a:cubicBezTo>
                  <a:cubicBezTo>
                    <a:pt x="0" y="697"/>
                    <a:pt x="19" y="800"/>
                    <a:pt x="28" y="911"/>
                  </a:cubicBezTo>
                  <a:cubicBezTo>
                    <a:pt x="47" y="1013"/>
                    <a:pt x="75" y="1116"/>
                    <a:pt x="121" y="1208"/>
                  </a:cubicBezTo>
                  <a:cubicBezTo>
                    <a:pt x="140" y="1106"/>
                    <a:pt x="158" y="1013"/>
                    <a:pt x="167" y="911"/>
                  </a:cubicBezTo>
                  <a:cubicBezTo>
                    <a:pt x="167" y="800"/>
                    <a:pt x="177" y="707"/>
                    <a:pt x="177" y="605"/>
                  </a:cubicBezTo>
                  <a:cubicBezTo>
                    <a:pt x="177" y="502"/>
                    <a:pt x="177" y="409"/>
                    <a:pt x="167" y="307"/>
                  </a:cubicBezTo>
                  <a:cubicBezTo>
                    <a:pt x="167" y="214"/>
                    <a:pt x="149" y="103"/>
                    <a:pt x="13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53"/>
            <p:cNvSpPr/>
            <p:nvPr/>
          </p:nvSpPr>
          <p:spPr>
            <a:xfrm>
              <a:off x="6775175" y="3607725"/>
              <a:ext cx="3975" cy="22075"/>
            </a:xfrm>
            <a:custGeom>
              <a:rect b="b" l="l" r="r" t="t"/>
              <a:pathLst>
                <a:path extrusionOk="0" h="883" w="159">
                  <a:moveTo>
                    <a:pt x="65" y="0"/>
                  </a:moveTo>
                  <a:cubicBezTo>
                    <a:pt x="37" y="75"/>
                    <a:pt x="10" y="140"/>
                    <a:pt x="10" y="223"/>
                  </a:cubicBezTo>
                  <a:cubicBezTo>
                    <a:pt x="0" y="298"/>
                    <a:pt x="0" y="372"/>
                    <a:pt x="0" y="446"/>
                  </a:cubicBezTo>
                  <a:cubicBezTo>
                    <a:pt x="0" y="511"/>
                    <a:pt x="10" y="595"/>
                    <a:pt x="19" y="669"/>
                  </a:cubicBezTo>
                  <a:cubicBezTo>
                    <a:pt x="28" y="734"/>
                    <a:pt x="56" y="818"/>
                    <a:pt x="93" y="883"/>
                  </a:cubicBezTo>
                  <a:cubicBezTo>
                    <a:pt x="130" y="818"/>
                    <a:pt x="140" y="734"/>
                    <a:pt x="149" y="669"/>
                  </a:cubicBezTo>
                  <a:cubicBezTo>
                    <a:pt x="158" y="595"/>
                    <a:pt x="158" y="511"/>
                    <a:pt x="158" y="446"/>
                  </a:cubicBezTo>
                  <a:cubicBezTo>
                    <a:pt x="158" y="372"/>
                    <a:pt x="149" y="298"/>
                    <a:pt x="140" y="223"/>
                  </a:cubicBezTo>
                  <a:cubicBezTo>
                    <a:pt x="130" y="158"/>
                    <a:pt x="102" y="75"/>
                    <a:pt x="6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53"/>
            <p:cNvSpPr/>
            <p:nvPr/>
          </p:nvSpPr>
          <p:spPr>
            <a:xfrm>
              <a:off x="6775400" y="3656275"/>
              <a:ext cx="4900" cy="20000"/>
            </a:xfrm>
            <a:custGeom>
              <a:rect b="b" l="l" r="r" t="t"/>
              <a:pathLst>
                <a:path extrusionOk="0" h="800" w="196">
                  <a:moveTo>
                    <a:pt x="56" y="0"/>
                  </a:moveTo>
                  <a:cubicBezTo>
                    <a:pt x="28" y="74"/>
                    <a:pt x="10" y="140"/>
                    <a:pt x="1" y="214"/>
                  </a:cubicBezTo>
                  <a:cubicBezTo>
                    <a:pt x="1" y="279"/>
                    <a:pt x="1" y="353"/>
                    <a:pt x="10" y="418"/>
                  </a:cubicBezTo>
                  <a:cubicBezTo>
                    <a:pt x="19" y="493"/>
                    <a:pt x="47" y="548"/>
                    <a:pt x="66" y="613"/>
                  </a:cubicBezTo>
                  <a:cubicBezTo>
                    <a:pt x="93" y="678"/>
                    <a:pt x="131" y="743"/>
                    <a:pt x="177" y="799"/>
                  </a:cubicBezTo>
                  <a:cubicBezTo>
                    <a:pt x="196" y="734"/>
                    <a:pt x="196" y="660"/>
                    <a:pt x="196" y="595"/>
                  </a:cubicBezTo>
                  <a:cubicBezTo>
                    <a:pt x="196" y="520"/>
                    <a:pt x="196" y="465"/>
                    <a:pt x="186" y="400"/>
                  </a:cubicBezTo>
                  <a:cubicBezTo>
                    <a:pt x="177" y="325"/>
                    <a:pt x="158" y="270"/>
                    <a:pt x="140" y="195"/>
                  </a:cubicBezTo>
                  <a:cubicBezTo>
                    <a:pt x="121" y="130"/>
                    <a:pt x="93" y="7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53"/>
            <p:cNvSpPr/>
            <p:nvPr/>
          </p:nvSpPr>
          <p:spPr>
            <a:xfrm>
              <a:off x="6781200" y="3619800"/>
              <a:ext cx="4450" cy="18600"/>
            </a:xfrm>
            <a:custGeom>
              <a:rect b="b" l="l" r="r" t="t"/>
              <a:pathLst>
                <a:path extrusionOk="0" h="744" w="178">
                  <a:moveTo>
                    <a:pt x="84" y="0"/>
                  </a:moveTo>
                  <a:cubicBezTo>
                    <a:pt x="38" y="56"/>
                    <a:pt x="29" y="112"/>
                    <a:pt x="10" y="196"/>
                  </a:cubicBezTo>
                  <a:cubicBezTo>
                    <a:pt x="1" y="251"/>
                    <a:pt x="1" y="326"/>
                    <a:pt x="1" y="381"/>
                  </a:cubicBezTo>
                  <a:cubicBezTo>
                    <a:pt x="10" y="437"/>
                    <a:pt x="10" y="511"/>
                    <a:pt x="38" y="567"/>
                  </a:cubicBezTo>
                  <a:cubicBezTo>
                    <a:pt x="47" y="623"/>
                    <a:pt x="66" y="679"/>
                    <a:pt x="122" y="744"/>
                  </a:cubicBezTo>
                  <a:cubicBezTo>
                    <a:pt x="140" y="679"/>
                    <a:pt x="149" y="614"/>
                    <a:pt x="168" y="558"/>
                  </a:cubicBezTo>
                  <a:cubicBezTo>
                    <a:pt x="177" y="484"/>
                    <a:pt x="177" y="428"/>
                    <a:pt x="177" y="372"/>
                  </a:cubicBezTo>
                  <a:cubicBezTo>
                    <a:pt x="177" y="298"/>
                    <a:pt x="168" y="242"/>
                    <a:pt x="149" y="186"/>
                  </a:cubicBezTo>
                  <a:cubicBezTo>
                    <a:pt x="140" y="121"/>
                    <a:pt x="122" y="56"/>
                    <a:pt x="8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53"/>
            <p:cNvSpPr/>
            <p:nvPr/>
          </p:nvSpPr>
          <p:spPr>
            <a:xfrm>
              <a:off x="6783775" y="3659975"/>
              <a:ext cx="4650" cy="17450"/>
            </a:xfrm>
            <a:custGeom>
              <a:rect b="b" l="l" r="r" t="t"/>
              <a:pathLst>
                <a:path extrusionOk="0" h="698" w="186">
                  <a:moveTo>
                    <a:pt x="65" y="1"/>
                  </a:moveTo>
                  <a:cubicBezTo>
                    <a:pt x="37" y="66"/>
                    <a:pt x="28" y="131"/>
                    <a:pt x="19" y="187"/>
                  </a:cubicBezTo>
                  <a:cubicBezTo>
                    <a:pt x="0" y="252"/>
                    <a:pt x="0" y="307"/>
                    <a:pt x="19" y="363"/>
                  </a:cubicBezTo>
                  <a:cubicBezTo>
                    <a:pt x="19" y="419"/>
                    <a:pt x="28" y="484"/>
                    <a:pt x="46" y="540"/>
                  </a:cubicBezTo>
                  <a:cubicBezTo>
                    <a:pt x="65" y="586"/>
                    <a:pt x="84" y="642"/>
                    <a:pt x="130" y="698"/>
                  </a:cubicBezTo>
                  <a:cubicBezTo>
                    <a:pt x="158" y="633"/>
                    <a:pt x="167" y="577"/>
                    <a:pt x="177" y="512"/>
                  </a:cubicBezTo>
                  <a:cubicBezTo>
                    <a:pt x="186" y="456"/>
                    <a:pt x="186" y="400"/>
                    <a:pt x="177" y="345"/>
                  </a:cubicBezTo>
                  <a:cubicBezTo>
                    <a:pt x="177" y="280"/>
                    <a:pt x="167" y="224"/>
                    <a:pt x="139" y="168"/>
                  </a:cubicBezTo>
                  <a:cubicBezTo>
                    <a:pt x="130" y="122"/>
                    <a:pt x="112" y="66"/>
                    <a:pt x="6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53"/>
            <p:cNvSpPr/>
            <p:nvPr/>
          </p:nvSpPr>
          <p:spPr>
            <a:xfrm>
              <a:off x="6786075" y="3709700"/>
              <a:ext cx="5850" cy="28575"/>
            </a:xfrm>
            <a:custGeom>
              <a:rect b="b" l="l" r="r" t="t"/>
              <a:pathLst>
                <a:path extrusionOk="0" h="1143" w="234">
                  <a:moveTo>
                    <a:pt x="29" y="0"/>
                  </a:moveTo>
                  <a:cubicBezTo>
                    <a:pt x="1" y="93"/>
                    <a:pt x="1" y="195"/>
                    <a:pt x="1" y="288"/>
                  </a:cubicBezTo>
                  <a:cubicBezTo>
                    <a:pt x="1" y="400"/>
                    <a:pt x="20" y="492"/>
                    <a:pt x="29" y="585"/>
                  </a:cubicBezTo>
                  <a:lnTo>
                    <a:pt x="94" y="864"/>
                  </a:lnTo>
                  <a:cubicBezTo>
                    <a:pt x="131" y="957"/>
                    <a:pt x="168" y="1050"/>
                    <a:pt x="215" y="1143"/>
                  </a:cubicBezTo>
                  <a:cubicBezTo>
                    <a:pt x="233" y="1050"/>
                    <a:pt x="233" y="938"/>
                    <a:pt x="233" y="846"/>
                  </a:cubicBezTo>
                  <a:cubicBezTo>
                    <a:pt x="233" y="743"/>
                    <a:pt x="224" y="650"/>
                    <a:pt x="215" y="557"/>
                  </a:cubicBezTo>
                  <a:lnTo>
                    <a:pt x="140" y="279"/>
                  </a:lnTo>
                  <a:cubicBezTo>
                    <a:pt x="103" y="186"/>
                    <a:pt x="75" y="93"/>
                    <a:pt x="2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53"/>
            <p:cNvSpPr/>
            <p:nvPr/>
          </p:nvSpPr>
          <p:spPr>
            <a:xfrm>
              <a:off x="6830225" y="3261175"/>
              <a:ext cx="4425" cy="20000"/>
            </a:xfrm>
            <a:custGeom>
              <a:rect b="b" l="l" r="r" t="t"/>
              <a:pathLst>
                <a:path extrusionOk="0" h="800" w="177">
                  <a:moveTo>
                    <a:pt x="121" y="0"/>
                  </a:moveTo>
                  <a:cubicBezTo>
                    <a:pt x="75" y="65"/>
                    <a:pt x="47" y="131"/>
                    <a:pt x="37" y="177"/>
                  </a:cubicBezTo>
                  <a:cubicBezTo>
                    <a:pt x="19" y="242"/>
                    <a:pt x="0" y="316"/>
                    <a:pt x="0" y="381"/>
                  </a:cubicBezTo>
                  <a:cubicBezTo>
                    <a:pt x="0" y="456"/>
                    <a:pt x="0" y="521"/>
                    <a:pt x="19" y="595"/>
                  </a:cubicBezTo>
                  <a:cubicBezTo>
                    <a:pt x="28" y="660"/>
                    <a:pt x="47" y="734"/>
                    <a:pt x="84" y="799"/>
                  </a:cubicBezTo>
                  <a:cubicBezTo>
                    <a:pt x="121" y="744"/>
                    <a:pt x="140" y="669"/>
                    <a:pt x="158" y="604"/>
                  </a:cubicBezTo>
                  <a:cubicBezTo>
                    <a:pt x="167" y="530"/>
                    <a:pt x="177" y="474"/>
                    <a:pt x="177" y="409"/>
                  </a:cubicBezTo>
                  <a:cubicBezTo>
                    <a:pt x="177" y="344"/>
                    <a:pt x="177" y="279"/>
                    <a:pt x="167" y="205"/>
                  </a:cubicBezTo>
                  <a:cubicBezTo>
                    <a:pt x="158" y="140"/>
                    <a:pt x="140" y="65"/>
                    <a:pt x="12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53"/>
            <p:cNvSpPr/>
            <p:nvPr/>
          </p:nvSpPr>
          <p:spPr>
            <a:xfrm>
              <a:off x="6823250" y="3272100"/>
              <a:ext cx="4425" cy="26725"/>
            </a:xfrm>
            <a:custGeom>
              <a:rect b="b" l="l" r="r" t="t"/>
              <a:pathLst>
                <a:path extrusionOk="0" h="1069" w="177">
                  <a:moveTo>
                    <a:pt x="112" y="0"/>
                  </a:moveTo>
                  <a:cubicBezTo>
                    <a:pt x="75" y="93"/>
                    <a:pt x="47" y="177"/>
                    <a:pt x="28" y="270"/>
                  </a:cubicBezTo>
                  <a:cubicBezTo>
                    <a:pt x="19" y="353"/>
                    <a:pt x="0" y="446"/>
                    <a:pt x="0" y="539"/>
                  </a:cubicBezTo>
                  <a:cubicBezTo>
                    <a:pt x="0" y="632"/>
                    <a:pt x="19" y="706"/>
                    <a:pt x="28" y="799"/>
                  </a:cubicBezTo>
                  <a:cubicBezTo>
                    <a:pt x="38" y="892"/>
                    <a:pt x="66" y="985"/>
                    <a:pt x="112" y="1069"/>
                  </a:cubicBezTo>
                  <a:cubicBezTo>
                    <a:pt x="140" y="976"/>
                    <a:pt x="158" y="892"/>
                    <a:pt x="168" y="799"/>
                  </a:cubicBezTo>
                  <a:cubicBezTo>
                    <a:pt x="177" y="706"/>
                    <a:pt x="177" y="632"/>
                    <a:pt x="177" y="539"/>
                  </a:cubicBezTo>
                  <a:cubicBezTo>
                    <a:pt x="177" y="446"/>
                    <a:pt x="177" y="362"/>
                    <a:pt x="168" y="270"/>
                  </a:cubicBezTo>
                  <a:cubicBezTo>
                    <a:pt x="158" y="186"/>
                    <a:pt x="140" y="93"/>
                    <a:pt x="11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53"/>
            <p:cNvSpPr/>
            <p:nvPr/>
          </p:nvSpPr>
          <p:spPr>
            <a:xfrm>
              <a:off x="6829050" y="3302750"/>
              <a:ext cx="4200" cy="23250"/>
            </a:xfrm>
            <a:custGeom>
              <a:rect b="b" l="l" r="r" t="t"/>
              <a:pathLst>
                <a:path extrusionOk="0" h="930" w="168">
                  <a:moveTo>
                    <a:pt x="94" y="1"/>
                  </a:moveTo>
                  <a:cubicBezTo>
                    <a:pt x="47" y="66"/>
                    <a:pt x="38" y="149"/>
                    <a:pt x="29" y="233"/>
                  </a:cubicBezTo>
                  <a:cubicBezTo>
                    <a:pt x="19" y="307"/>
                    <a:pt x="1" y="381"/>
                    <a:pt x="1" y="465"/>
                  </a:cubicBezTo>
                  <a:cubicBezTo>
                    <a:pt x="1" y="539"/>
                    <a:pt x="1" y="614"/>
                    <a:pt x="19" y="697"/>
                  </a:cubicBezTo>
                  <a:cubicBezTo>
                    <a:pt x="29" y="772"/>
                    <a:pt x="38" y="846"/>
                    <a:pt x="75" y="930"/>
                  </a:cubicBezTo>
                  <a:cubicBezTo>
                    <a:pt x="112" y="846"/>
                    <a:pt x="131" y="772"/>
                    <a:pt x="140" y="697"/>
                  </a:cubicBezTo>
                  <a:cubicBezTo>
                    <a:pt x="159" y="614"/>
                    <a:pt x="168" y="539"/>
                    <a:pt x="168" y="465"/>
                  </a:cubicBezTo>
                  <a:cubicBezTo>
                    <a:pt x="168" y="381"/>
                    <a:pt x="168" y="307"/>
                    <a:pt x="159" y="233"/>
                  </a:cubicBezTo>
                  <a:cubicBezTo>
                    <a:pt x="140" y="149"/>
                    <a:pt x="131" y="75"/>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53"/>
            <p:cNvSpPr/>
            <p:nvPr/>
          </p:nvSpPr>
          <p:spPr>
            <a:xfrm>
              <a:off x="6820700" y="3331075"/>
              <a:ext cx="4200" cy="13975"/>
            </a:xfrm>
            <a:custGeom>
              <a:rect b="b" l="l" r="r" t="t"/>
              <a:pathLst>
                <a:path extrusionOk="0" h="559" w="168">
                  <a:moveTo>
                    <a:pt x="93" y="1"/>
                  </a:moveTo>
                  <a:cubicBezTo>
                    <a:pt x="56" y="47"/>
                    <a:pt x="37" y="94"/>
                    <a:pt x="28" y="140"/>
                  </a:cubicBezTo>
                  <a:cubicBezTo>
                    <a:pt x="10" y="187"/>
                    <a:pt x="0" y="233"/>
                    <a:pt x="0" y="280"/>
                  </a:cubicBezTo>
                  <a:cubicBezTo>
                    <a:pt x="0" y="326"/>
                    <a:pt x="0" y="373"/>
                    <a:pt x="10" y="419"/>
                  </a:cubicBezTo>
                  <a:cubicBezTo>
                    <a:pt x="28" y="466"/>
                    <a:pt x="37" y="512"/>
                    <a:pt x="75" y="558"/>
                  </a:cubicBezTo>
                  <a:cubicBezTo>
                    <a:pt x="102" y="512"/>
                    <a:pt x="130" y="466"/>
                    <a:pt x="140" y="419"/>
                  </a:cubicBezTo>
                  <a:cubicBezTo>
                    <a:pt x="149" y="373"/>
                    <a:pt x="168" y="326"/>
                    <a:pt x="168" y="280"/>
                  </a:cubicBezTo>
                  <a:cubicBezTo>
                    <a:pt x="168" y="233"/>
                    <a:pt x="168" y="187"/>
                    <a:pt x="149" y="140"/>
                  </a:cubicBezTo>
                  <a:cubicBezTo>
                    <a:pt x="140" y="94"/>
                    <a:pt x="130" y="47"/>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53"/>
            <p:cNvSpPr/>
            <p:nvPr/>
          </p:nvSpPr>
          <p:spPr>
            <a:xfrm>
              <a:off x="6830225" y="3354075"/>
              <a:ext cx="4425" cy="14900"/>
            </a:xfrm>
            <a:custGeom>
              <a:rect b="b" l="l" r="r" t="t"/>
              <a:pathLst>
                <a:path extrusionOk="0" h="596" w="177">
                  <a:moveTo>
                    <a:pt x="112" y="1"/>
                  </a:moveTo>
                  <a:cubicBezTo>
                    <a:pt x="65" y="47"/>
                    <a:pt x="47" y="94"/>
                    <a:pt x="37" y="140"/>
                  </a:cubicBezTo>
                  <a:cubicBezTo>
                    <a:pt x="19" y="196"/>
                    <a:pt x="0" y="242"/>
                    <a:pt x="0" y="289"/>
                  </a:cubicBezTo>
                  <a:cubicBezTo>
                    <a:pt x="0" y="335"/>
                    <a:pt x="0" y="391"/>
                    <a:pt x="19" y="437"/>
                  </a:cubicBezTo>
                  <a:cubicBezTo>
                    <a:pt x="28" y="484"/>
                    <a:pt x="37" y="549"/>
                    <a:pt x="75" y="595"/>
                  </a:cubicBezTo>
                  <a:cubicBezTo>
                    <a:pt x="121" y="540"/>
                    <a:pt x="140" y="493"/>
                    <a:pt x="158" y="447"/>
                  </a:cubicBezTo>
                  <a:cubicBezTo>
                    <a:pt x="167" y="391"/>
                    <a:pt x="177" y="345"/>
                    <a:pt x="177" y="298"/>
                  </a:cubicBezTo>
                  <a:cubicBezTo>
                    <a:pt x="177" y="252"/>
                    <a:pt x="177" y="196"/>
                    <a:pt x="167" y="149"/>
                  </a:cubicBezTo>
                  <a:cubicBezTo>
                    <a:pt x="158" y="103"/>
                    <a:pt x="140" y="47"/>
                    <a:pt x="11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53"/>
            <p:cNvSpPr/>
            <p:nvPr/>
          </p:nvSpPr>
          <p:spPr>
            <a:xfrm>
              <a:off x="6821400" y="3379875"/>
              <a:ext cx="4200" cy="24175"/>
            </a:xfrm>
            <a:custGeom>
              <a:rect b="b" l="l" r="r" t="t"/>
              <a:pathLst>
                <a:path extrusionOk="0" h="967" w="168">
                  <a:moveTo>
                    <a:pt x="56" y="0"/>
                  </a:moveTo>
                  <a:cubicBezTo>
                    <a:pt x="19" y="84"/>
                    <a:pt x="9" y="167"/>
                    <a:pt x="9" y="242"/>
                  </a:cubicBezTo>
                  <a:cubicBezTo>
                    <a:pt x="0" y="325"/>
                    <a:pt x="0" y="409"/>
                    <a:pt x="0" y="492"/>
                  </a:cubicBezTo>
                  <a:cubicBezTo>
                    <a:pt x="0" y="567"/>
                    <a:pt x="9" y="650"/>
                    <a:pt x="19" y="734"/>
                  </a:cubicBezTo>
                  <a:cubicBezTo>
                    <a:pt x="47" y="799"/>
                    <a:pt x="65" y="883"/>
                    <a:pt x="102" y="966"/>
                  </a:cubicBezTo>
                  <a:cubicBezTo>
                    <a:pt x="140" y="883"/>
                    <a:pt x="149" y="799"/>
                    <a:pt x="158" y="725"/>
                  </a:cubicBezTo>
                  <a:cubicBezTo>
                    <a:pt x="167" y="641"/>
                    <a:pt x="167" y="558"/>
                    <a:pt x="167" y="474"/>
                  </a:cubicBezTo>
                  <a:lnTo>
                    <a:pt x="140" y="232"/>
                  </a:lnTo>
                  <a:cubicBezTo>
                    <a:pt x="112" y="167"/>
                    <a:pt x="93" y="8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53"/>
            <p:cNvSpPr/>
            <p:nvPr/>
          </p:nvSpPr>
          <p:spPr>
            <a:xfrm>
              <a:off x="6832075" y="3390075"/>
              <a:ext cx="4675" cy="26750"/>
            </a:xfrm>
            <a:custGeom>
              <a:rect b="b" l="l" r="r" t="t"/>
              <a:pathLst>
                <a:path extrusionOk="0" h="1070" w="187">
                  <a:moveTo>
                    <a:pt x="93" y="1"/>
                  </a:moveTo>
                  <a:cubicBezTo>
                    <a:pt x="56" y="84"/>
                    <a:pt x="38" y="177"/>
                    <a:pt x="19" y="270"/>
                  </a:cubicBezTo>
                  <a:cubicBezTo>
                    <a:pt x="10" y="363"/>
                    <a:pt x="1" y="438"/>
                    <a:pt x="1" y="530"/>
                  </a:cubicBezTo>
                  <a:cubicBezTo>
                    <a:pt x="1" y="623"/>
                    <a:pt x="10" y="707"/>
                    <a:pt x="19" y="800"/>
                  </a:cubicBezTo>
                  <a:cubicBezTo>
                    <a:pt x="38" y="893"/>
                    <a:pt x="56" y="976"/>
                    <a:pt x="93" y="1069"/>
                  </a:cubicBezTo>
                  <a:cubicBezTo>
                    <a:pt x="121" y="976"/>
                    <a:pt x="149" y="893"/>
                    <a:pt x="158" y="800"/>
                  </a:cubicBezTo>
                  <a:cubicBezTo>
                    <a:pt x="177" y="707"/>
                    <a:pt x="186" y="623"/>
                    <a:pt x="186" y="530"/>
                  </a:cubicBezTo>
                  <a:cubicBezTo>
                    <a:pt x="186" y="438"/>
                    <a:pt x="177" y="363"/>
                    <a:pt x="158" y="270"/>
                  </a:cubicBezTo>
                  <a:cubicBezTo>
                    <a:pt x="149" y="177"/>
                    <a:pt x="131" y="94"/>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53"/>
            <p:cNvSpPr/>
            <p:nvPr/>
          </p:nvSpPr>
          <p:spPr>
            <a:xfrm>
              <a:off x="6826500" y="3429575"/>
              <a:ext cx="4450" cy="31150"/>
            </a:xfrm>
            <a:custGeom>
              <a:rect b="b" l="l" r="r" t="t"/>
              <a:pathLst>
                <a:path extrusionOk="0" h="1246" w="178">
                  <a:moveTo>
                    <a:pt x="47" y="0"/>
                  </a:moveTo>
                  <a:cubicBezTo>
                    <a:pt x="28" y="103"/>
                    <a:pt x="28" y="205"/>
                    <a:pt x="1" y="298"/>
                  </a:cubicBezTo>
                  <a:lnTo>
                    <a:pt x="1" y="614"/>
                  </a:lnTo>
                  <a:cubicBezTo>
                    <a:pt x="1" y="716"/>
                    <a:pt x="10" y="827"/>
                    <a:pt x="28" y="929"/>
                  </a:cubicBezTo>
                  <a:cubicBezTo>
                    <a:pt x="47" y="1032"/>
                    <a:pt x="56" y="1134"/>
                    <a:pt x="93" y="1245"/>
                  </a:cubicBezTo>
                  <a:cubicBezTo>
                    <a:pt x="131" y="1134"/>
                    <a:pt x="149" y="1032"/>
                    <a:pt x="168" y="929"/>
                  </a:cubicBezTo>
                  <a:cubicBezTo>
                    <a:pt x="177" y="827"/>
                    <a:pt x="177" y="716"/>
                    <a:pt x="177" y="614"/>
                  </a:cubicBezTo>
                  <a:cubicBezTo>
                    <a:pt x="177" y="511"/>
                    <a:pt x="168" y="409"/>
                    <a:pt x="140" y="298"/>
                  </a:cubicBezTo>
                  <a:cubicBezTo>
                    <a:pt x="131" y="195"/>
                    <a:pt x="93" y="103"/>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53"/>
            <p:cNvSpPr/>
            <p:nvPr/>
          </p:nvSpPr>
          <p:spPr>
            <a:xfrm>
              <a:off x="6833000" y="3452575"/>
              <a:ext cx="3975" cy="21150"/>
            </a:xfrm>
            <a:custGeom>
              <a:rect b="b" l="l" r="r" t="t"/>
              <a:pathLst>
                <a:path extrusionOk="0" h="846" w="159">
                  <a:moveTo>
                    <a:pt x="47" y="0"/>
                  </a:moveTo>
                  <a:cubicBezTo>
                    <a:pt x="10" y="65"/>
                    <a:pt x="1" y="139"/>
                    <a:pt x="1" y="214"/>
                  </a:cubicBezTo>
                  <a:lnTo>
                    <a:pt x="1" y="427"/>
                  </a:lnTo>
                  <a:cubicBezTo>
                    <a:pt x="1" y="493"/>
                    <a:pt x="19" y="567"/>
                    <a:pt x="29" y="632"/>
                  </a:cubicBezTo>
                  <a:cubicBezTo>
                    <a:pt x="47" y="706"/>
                    <a:pt x="75" y="771"/>
                    <a:pt x="112" y="846"/>
                  </a:cubicBezTo>
                  <a:cubicBezTo>
                    <a:pt x="140" y="762"/>
                    <a:pt x="149" y="688"/>
                    <a:pt x="159" y="623"/>
                  </a:cubicBezTo>
                  <a:lnTo>
                    <a:pt x="159" y="418"/>
                  </a:lnTo>
                  <a:lnTo>
                    <a:pt x="121" y="204"/>
                  </a:lnTo>
                  <a:cubicBezTo>
                    <a:pt x="103" y="139"/>
                    <a:pt x="75" y="65"/>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53"/>
            <p:cNvSpPr/>
            <p:nvPr/>
          </p:nvSpPr>
          <p:spPr>
            <a:xfrm>
              <a:off x="6833000" y="3691100"/>
              <a:ext cx="4200" cy="33025"/>
            </a:xfrm>
            <a:custGeom>
              <a:rect b="b" l="l" r="r" t="t"/>
              <a:pathLst>
                <a:path extrusionOk="0" h="1321" w="168">
                  <a:moveTo>
                    <a:pt x="47" y="1"/>
                  </a:moveTo>
                  <a:cubicBezTo>
                    <a:pt x="19" y="122"/>
                    <a:pt x="10" y="233"/>
                    <a:pt x="1" y="335"/>
                  </a:cubicBezTo>
                  <a:lnTo>
                    <a:pt x="1" y="660"/>
                  </a:lnTo>
                  <a:cubicBezTo>
                    <a:pt x="1" y="763"/>
                    <a:pt x="10" y="883"/>
                    <a:pt x="19" y="986"/>
                  </a:cubicBezTo>
                  <a:cubicBezTo>
                    <a:pt x="29" y="1106"/>
                    <a:pt x="47" y="1209"/>
                    <a:pt x="75" y="1320"/>
                  </a:cubicBezTo>
                  <a:cubicBezTo>
                    <a:pt x="121" y="1218"/>
                    <a:pt x="149" y="1116"/>
                    <a:pt x="159" y="995"/>
                  </a:cubicBezTo>
                  <a:cubicBezTo>
                    <a:pt x="168" y="883"/>
                    <a:pt x="168" y="781"/>
                    <a:pt x="168" y="660"/>
                  </a:cubicBezTo>
                  <a:cubicBezTo>
                    <a:pt x="168" y="549"/>
                    <a:pt x="159" y="437"/>
                    <a:pt x="140" y="326"/>
                  </a:cubicBezTo>
                  <a:cubicBezTo>
                    <a:pt x="112" y="224"/>
                    <a:pt x="94" y="103"/>
                    <a:pt x="4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53"/>
            <p:cNvSpPr/>
            <p:nvPr/>
          </p:nvSpPr>
          <p:spPr>
            <a:xfrm>
              <a:off x="6824875" y="3694825"/>
              <a:ext cx="4200" cy="29750"/>
            </a:xfrm>
            <a:custGeom>
              <a:rect b="b" l="l" r="r" t="t"/>
              <a:pathLst>
                <a:path extrusionOk="0" h="1190" w="168">
                  <a:moveTo>
                    <a:pt x="56" y="0"/>
                  </a:moveTo>
                  <a:cubicBezTo>
                    <a:pt x="28" y="112"/>
                    <a:pt x="10" y="205"/>
                    <a:pt x="1" y="316"/>
                  </a:cubicBezTo>
                  <a:lnTo>
                    <a:pt x="1" y="604"/>
                  </a:lnTo>
                  <a:cubicBezTo>
                    <a:pt x="10" y="697"/>
                    <a:pt x="19" y="809"/>
                    <a:pt x="28" y="902"/>
                  </a:cubicBezTo>
                  <a:cubicBezTo>
                    <a:pt x="56" y="995"/>
                    <a:pt x="75" y="1097"/>
                    <a:pt x="112" y="1190"/>
                  </a:cubicBezTo>
                  <a:cubicBezTo>
                    <a:pt x="149" y="1087"/>
                    <a:pt x="158" y="995"/>
                    <a:pt x="168" y="883"/>
                  </a:cubicBezTo>
                  <a:lnTo>
                    <a:pt x="168" y="586"/>
                  </a:lnTo>
                  <a:cubicBezTo>
                    <a:pt x="158" y="493"/>
                    <a:pt x="149" y="391"/>
                    <a:pt x="131" y="298"/>
                  </a:cubicBezTo>
                  <a:cubicBezTo>
                    <a:pt x="112" y="205"/>
                    <a:pt x="93" y="93"/>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53"/>
            <p:cNvSpPr/>
            <p:nvPr/>
          </p:nvSpPr>
          <p:spPr>
            <a:xfrm>
              <a:off x="6829525" y="3754975"/>
              <a:ext cx="3975" cy="20925"/>
            </a:xfrm>
            <a:custGeom>
              <a:rect b="b" l="l" r="r" t="t"/>
              <a:pathLst>
                <a:path extrusionOk="0" h="837" w="159">
                  <a:moveTo>
                    <a:pt x="65" y="1"/>
                  </a:moveTo>
                  <a:cubicBezTo>
                    <a:pt x="28" y="75"/>
                    <a:pt x="19" y="140"/>
                    <a:pt x="10" y="214"/>
                  </a:cubicBezTo>
                  <a:cubicBezTo>
                    <a:pt x="0" y="279"/>
                    <a:pt x="0" y="354"/>
                    <a:pt x="0" y="419"/>
                  </a:cubicBezTo>
                  <a:cubicBezTo>
                    <a:pt x="0" y="493"/>
                    <a:pt x="10" y="558"/>
                    <a:pt x="19" y="633"/>
                  </a:cubicBezTo>
                  <a:cubicBezTo>
                    <a:pt x="28" y="698"/>
                    <a:pt x="56" y="772"/>
                    <a:pt x="93" y="837"/>
                  </a:cubicBezTo>
                  <a:cubicBezTo>
                    <a:pt x="121" y="772"/>
                    <a:pt x="149" y="688"/>
                    <a:pt x="149" y="633"/>
                  </a:cubicBezTo>
                  <a:cubicBezTo>
                    <a:pt x="158" y="558"/>
                    <a:pt x="158" y="493"/>
                    <a:pt x="158" y="419"/>
                  </a:cubicBezTo>
                  <a:cubicBezTo>
                    <a:pt x="158" y="354"/>
                    <a:pt x="149" y="279"/>
                    <a:pt x="140" y="214"/>
                  </a:cubicBezTo>
                  <a:cubicBezTo>
                    <a:pt x="121" y="140"/>
                    <a:pt x="103" y="75"/>
                    <a:pt x="6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53"/>
            <p:cNvSpPr/>
            <p:nvPr/>
          </p:nvSpPr>
          <p:spPr>
            <a:xfrm>
              <a:off x="6821850" y="3752200"/>
              <a:ext cx="4675" cy="17450"/>
            </a:xfrm>
            <a:custGeom>
              <a:rect b="b" l="l" r="r" t="t"/>
              <a:pathLst>
                <a:path extrusionOk="0" h="698" w="187">
                  <a:moveTo>
                    <a:pt x="94" y="0"/>
                  </a:moveTo>
                  <a:cubicBezTo>
                    <a:pt x="56" y="56"/>
                    <a:pt x="38" y="112"/>
                    <a:pt x="29" y="168"/>
                  </a:cubicBezTo>
                  <a:cubicBezTo>
                    <a:pt x="10" y="233"/>
                    <a:pt x="1" y="288"/>
                    <a:pt x="1" y="344"/>
                  </a:cubicBezTo>
                  <a:cubicBezTo>
                    <a:pt x="1" y="400"/>
                    <a:pt x="10" y="465"/>
                    <a:pt x="29" y="521"/>
                  </a:cubicBezTo>
                  <a:cubicBezTo>
                    <a:pt x="38" y="576"/>
                    <a:pt x="56" y="632"/>
                    <a:pt x="94" y="697"/>
                  </a:cubicBezTo>
                  <a:cubicBezTo>
                    <a:pt x="131" y="632"/>
                    <a:pt x="149" y="576"/>
                    <a:pt x="168" y="521"/>
                  </a:cubicBezTo>
                  <a:cubicBezTo>
                    <a:pt x="177" y="465"/>
                    <a:pt x="187" y="400"/>
                    <a:pt x="187" y="344"/>
                  </a:cubicBezTo>
                  <a:cubicBezTo>
                    <a:pt x="187" y="288"/>
                    <a:pt x="177" y="233"/>
                    <a:pt x="168" y="168"/>
                  </a:cubicBezTo>
                  <a:cubicBezTo>
                    <a:pt x="149" y="112"/>
                    <a:pt x="131" y="56"/>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53"/>
            <p:cNvSpPr/>
            <p:nvPr/>
          </p:nvSpPr>
          <p:spPr>
            <a:xfrm>
              <a:off x="6848325" y="3678575"/>
              <a:ext cx="4675" cy="20225"/>
            </a:xfrm>
            <a:custGeom>
              <a:rect b="b" l="l" r="r" t="t"/>
              <a:pathLst>
                <a:path extrusionOk="0" h="809" w="187">
                  <a:moveTo>
                    <a:pt x="66" y="0"/>
                  </a:moveTo>
                  <a:cubicBezTo>
                    <a:pt x="29" y="74"/>
                    <a:pt x="19" y="139"/>
                    <a:pt x="10" y="214"/>
                  </a:cubicBezTo>
                  <a:cubicBezTo>
                    <a:pt x="1" y="270"/>
                    <a:pt x="1" y="335"/>
                    <a:pt x="1" y="409"/>
                  </a:cubicBezTo>
                  <a:cubicBezTo>
                    <a:pt x="10" y="465"/>
                    <a:pt x="19" y="539"/>
                    <a:pt x="38" y="604"/>
                  </a:cubicBezTo>
                  <a:cubicBezTo>
                    <a:pt x="57" y="678"/>
                    <a:pt x="75" y="734"/>
                    <a:pt x="112" y="808"/>
                  </a:cubicBezTo>
                  <a:cubicBezTo>
                    <a:pt x="150" y="734"/>
                    <a:pt x="159" y="669"/>
                    <a:pt x="168" y="595"/>
                  </a:cubicBezTo>
                  <a:cubicBezTo>
                    <a:pt x="187" y="539"/>
                    <a:pt x="187" y="465"/>
                    <a:pt x="187" y="400"/>
                  </a:cubicBezTo>
                  <a:cubicBezTo>
                    <a:pt x="168" y="344"/>
                    <a:pt x="159" y="270"/>
                    <a:pt x="150" y="204"/>
                  </a:cubicBezTo>
                  <a:cubicBezTo>
                    <a:pt x="122" y="130"/>
                    <a:pt x="103" y="74"/>
                    <a:pt x="6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53"/>
            <p:cNvSpPr/>
            <p:nvPr/>
          </p:nvSpPr>
          <p:spPr>
            <a:xfrm>
              <a:off x="6848100" y="3637225"/>
              <a:ext cx="4200" cy="19300"/>
            </a:xfrm>
            <a:custGeom>
              <a:rect b="b" l="l" r="r" t="t"/>
              <a:pathLst>
                <a:path extrusionOk="0" h="772" w="168">
                  <a:moveTo>
                    <a:pt x="56" y="0"/>
                  </a:moveTo>
                  <a:cubicBezTo>
                    <a:pt x="28" y="65"/>
                    <a:pt x="10" y="121"/>
                    <a:pt x="10" y="195"/>
                  </a:cubicBezTo>
                  <a:cubicBezTo>
                    <a:pt x="1" y="260"/>
                    <a:pt x="1" y="325"/>
                    <a:pt x="1" y="391"/>
                  </a:cubicBezTo>
                  <a:cubicBezTo>
                    <a:pt x="1" y="465"/>
                    <a:pt x="10" y="530"/>
                    <a:pt x="19" y="586"/>
                  </a:cubicBezTo>
                  <a:cubicBezTo>
                    <a:pt x="47" y="651"/>
                    <a:pt x="66" y="716"/>
                    <a:pt x="103" y="771"/>
                  </a:cubicBezTo>
                  <a:cubicBezTo>
                    <a:pt x="140" y="706"/>
                    <a:pt x="149" y="651"/>
                    <a:pt x="159" y="576"/>
                  </a:cubicBezTo>
                  <a:cubicBezTo>
                    <a:pt x="168" y="511"/>
                    <a:pt x="168" y="446"/>
                    <a:pt x="168" y="381"/>
                  </a:cubicBezTo>
                  <a:cubicBezTo>
                    <a:pt x="159" y="307"/>
                    <a:pt x="149" y="242"/>
                    <a:pt x="131" y="186"/>
                  </a:cubicBezTo>
                  <a:cubicBezTo>
                    <a:pt x="112" y="121"/>
                    <a:pt x="94" y="56"/>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53"/>
            <p:cNvSpPr/>
            <p:nvPr/>
          </p:nvSpPr>
          <p:spPr>
            <a:xfrm>
              <a:off x="6855525" y="3690175"/>
              <a:ext cx="4450" cy="19550"/>
            </a:xfrm>
            <a:custGeom>
              <a:rect b="b" l="l" r="r" t="t"/>
              <a:pathLst>
                <a:path extrusionOk="0" h="782" w="178">
                  <a:moveTo>
                    <a:pt x="103" y="1"/>
                  </a:moveTo>
                  <a:cubicBezTo>
                    <a:pt x="75" y="75"/>
                    <a:pt x="47" y="131"/>
                    <a:pt x="38" y="186"/>
                  </a:cubicBezTo>
                  <a:cubicBezTo>
                    <a:pt x="10" y="261"/>
                    <a:pt x="1" y="317"/>
                    <a:pt x="1" y="391"/>
                  </a:cubicBezTo>
                  <a:cubicBezTo>
                    <a:pt x="1" y="456"/>
                    <a:pt x="1" y="512"/>
                    <a:pt x="10" y="586"/>
                  </a:cubicBezTo>
                  <a:cubicBezTo>
                    <a:pt x="29" y="651"/>
                    <a:pt x="38" y="716"/>
                    <a:pt x="75" y="781"/>
                  </a:cubicBezTo>
                  <a:cubicBezTo>
                    <a:pt x="112" y="725"/>
                    <a:pt x="140" y="651"/>
                    <a:pt x="150" y="595"/>
                  </a:cubicBezTo>
                  <a:cubicBezTo>
                    <a:pt x="168" y="530"/>
                    <a:pt x="177" y="465"/>
                    <a:pt x="177" y="400"/>
                  </a:cubicBezTo>
                  <a:cubicBezTo>
                    <a:pt x="177" y="326"/>
                    <a:pt x="177" y="270"/>
                    <a:pt x="168" y="205"/>
                  </a:cubicBezTo>
                  <a:cubicBezTo>
                    <a:pt x="150" y="131"/>
                    <a:pt x="140" y="75"/>
                    <a:pt x="1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53"/>
            <p:cNvSpPr/>
            <p:nvPr/>
          </p:nvSpPr>
          <p:spPr>
            <a:xfrm>
              <a:off x="6848325" y="3730825"/>
              <a:ext cx="3975" cy="24175"/>
            </a:xfrm>
            <a:custGeom>
              <a:rect b="b" l="l" r="r" t="t"/>
              <a:pathLst>
                <a:path extrusionOk="0" h="967" w="159">
                  <a:moveTo>
                    <a:pt x="94" y="1"/>
                  </a:moveTo>
                  <a:cubicBezTo>
                    <a:pt x="57" y="75"/>
                    <a:pt x="38" y="158"/>
                    <a:pt x="19" y="233"/>
                  </a:cubicBezTo>
                  <a:cubicBezTo>
                    <a:pt x="10" y="316"/>
                    <a:pt x="1" y="400"/>
                    <a:pt x="1" y="484"/>
                  </a:cubicBezTo>
                  <a:cubicBezTo>
                    <a:pt x="1" y="558"/>
                    <a:pt x="1" y="642"/>
                    <a:pt x="10" y="725"/>
                  </a:cubicBezTo>
                  <a:cubicBezTo>
                    <a:pt x="19" y="809"/>
                    <a:pt x="38" y="883"/>
                    <a:pt x="66" y="967"/>
                  </a:cubicBezTo>
                  <a:cubicBezTo>
                    <a:pt x="103" y="902"/>
                    <a:pt x="131" y="818"/>
                    <a:pt x="140" y="734"/>
                  </a:cubicBezTo>
                  <a:cubicBezTo>
                    <a:pt x="150" y="651"/>
                    <a:pt x="159" y="577"/>
                    <a:pt x="159" y="493"/>
                  </a:cubicBezTo>
                  <a:cubicBezTo>
                    <a:pt x="159" y="409"/>
                    <a:pt x="159" y="326"/>
                    <a:pt x="150" y="251"/>
                  </a:cubicBezTo>
                  <a:cubicBezTo>
                    <a:pt x="140" y="168"/>
                    <a:pt x="131" y="84"/>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53"/>
            <p:cNvSpPr/>
            <p:nvPr/>
          </p:nvSpPr>
          <p:spPr>
            <a:xfrm>
              <a:off x="6918950" y="3666475"/>
              <a:ext cx="5125" cy="25825"/>
            </a:xfrm>
            <a:custGeom>
              <a:rect b="b" l="l" r="r" t="t"/>
              <a:pathLst>
                <a:path extrusionOk="0" h="1033" w="205">
                  <a:moveTo>
                    <a:pt x="168" y="1"/>
                  </a:moveTo>
                  <a:cubicBezTo>
                    <a:pt x="130" y="94"/>
                    <a:pt x="103" y="177"/>
                    <a:pt x="75" y="252"/>
                  </a:cubicBezTo>
                  <a:cubicBezTo>
                    <a:pt x="56" y="335"/>
                    <a:pt x="28" y="428"/>
                    <a:pt x="19" y="512"/>
                  </a:cubicBezTo>
                  <a:cubicBezTo>
                    <a:pt x="10" y="596"/>
                    <a:pt x="0" y="670"/>
                    <a:pt x="0" y="763"/>
                  </a:cubicBezTo>
                  <a:cubicBezTo>
                    <a:pt x="0" y="846"/>
                    <a:pt x="0" y="939"/>
                    <a:pt x="10" y="1032"/>
                  </a:cubicBezTo>
                  <a:cubicBezTo>
                    <a:pt x="56" y="949"/>
                    <a:pt x="93" y="874"/>
                    <a:pt x="112" y="791"/>
                  </a:cubicBezTo>
                  <a:cubicBezTo>
                    <a:pt x="149" y="707"/>
                    <a:pt x="168" y="623"/>
                    <a:pt x="186" y="531"/>
                  </a:cubicBezTo>
                  <a:cubicBezTo>
                    <a:pt x="195" y="438"/>
                    <a:pt x="205" y="354"/>
                    <a:pt x="205" y="261"/>
                  </a:cubicBezTo>
                  <a:cubicBezTo>
                    <a:pt x="205" y="187"/>
                    <a:pt x="195" y="94"/>
                    <a:pt x="16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53"/>
            <p:cNvSpPr/>
            <p:nvPr/>
          </p:nvSpPr>
          <p:spPr>
            <a:xfrm>
              <a:off x="6916850" y="3626075"/>
              <a:ext cx="3975" cy="28600"/>
            </a:xfrm>
            <a:custGeom>
              <a:rect b="b" l="l" r="r" t="t"/>
              <a:pathLst>
                <a:path extrusionOk="0" h="1144" w="159">
                  <a:moveTo>
                    <a:pt x="94" y="0"/>
                  </a:moveTo>
                  <a:cubicBezTo>
                    <a:pt x="56" y="93"/>
                    <a:pt x="38" y="186"/>
                    <a:pt x="19" y="279"/>
                  </a:cubicBezTo>
                  <a:cubicBezTo>
                    <a:pt x="10" y="372"/>
                    <a:pt x="1" y="465"/>
                    <a:pt x="1" y="558"/>
                  </a:cubicBezTo>
                  <a:cubicBezTo>
                    <a:pt x="1" y="660"/>
                    <a:pt x="1" y="753"/>
                    <a:pt x="10" y="846"/>
                  </a:cubicBezTo>
                  <a:cubicBezTo>
                    <a:pt x="19" y="957"/>
                    <a:pt x="38" y="1050"/>
                    <a:pt x="66" y="1143"/>
                  </a:cubicBezTo>
                  <a:cubicBezTo>
                    <a:pt x="103" y="1050"/>
                    <a:pt x="131" y="957"/>
                    <a:pt x="140" y="864"/>
                  </a:cubicBezTo>
                  <a:cubicBezTo>
                    <a:pt x="149" y="771"/>
                    <a:pt x="159" y="679"/>
                    <a:pt x="159" y="586"/>
                  </a:cubicBezTo>
                  <a:cubicBezTo>
                    <a:pt x="159" y="474"/>
                    <a:pt x="159" y="381"/>
                    <a:pt x="149" y="288"/>
                  </a:cubicBezTo>
                  <a:cubicBezTo>
                    <a:pt x="140" y="186"/>
                    <a:pt x="131" y="93"/>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53"/>
            <p:cNvSpPr/>
            <p:nvPr/>
          </p:nvSpPr>
          <p:spPr>
            <a:xfrm>
              <a:off x="6929400" y="3613075"/>
              <a:ext cx="4425" cy="30450"/>
            </a:xfrm>
            <a:custGeom>
              <a:rect b="b" l="l" r="r" t="t"/>
              <a:pathLst>
                <a:path extrusionOk="0" h="1218" w="177">
                  <a:moveTo>
                    <a:pt x="75" y="0"/>
                  </a:moveTo>
                  <a:cubicBezTo>
                    <a:pt x="56" y="102"/>
                    <a:pt x="38" y="195"/>
                    <a:pt x="28" y="297"/>
                  </a:cubicBezTo>
                  <a:cubicBezTo>
                    <a:pt x="19" y="400"/>
                    <a:pt x="10" y="502"/>
                    <a:pt x="10" y="604"/>
                  </a:cubicBezTo>
                  <a:cubicBezTo>
                    <a:pt x="0" y="706"/>
                    <a:pt x="0" y="799"/>
                    <a:pt x="0" y="901"/>
                  </a:cubicBezTo>
                  <a:cubicBezTo>
                    <a:pt x="0" y="1013"/>
                    <a:pt x="0" y="1115"/>
                    <a:pt x="10" y="1217"/>
                  </a:cubicBezTo>
                  <a:cubicBezTo>
                    <a:pt x="65" y="1124"/>
                    <a:pt x="103" y="1031"/>
                    <a:pt x="121" y="929"/>
                  </a:cubicBezTo>
                  <a:cubicBezTo>
                    <a:pt x="149" y="818"/>
                    <a:pt x="168" y="715"/>
                    <a:pt x="168" y="613"/>
                  </a:cubicBezTo>
                  <a:cubicBezTo>
                    <a:pt x="177" y="511"/>
                    <a:pt x="168" y="400"/>
                    <a:pt x="158" y="297"/>
                  </a:cubicBezTo>
                  <a:cubicBezTo>
                    <a:pt x="149" y="195"/>
                    <a:pt x="121" y="93"/>
                    <a:pt x="7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53"/>
            <p:cNvSpPr/>
            <p:nvPr/>
          </p:nvSpPr>
          <p:spPr>
            <a:xfrm>
              <a:off x="6923125" y="3594725"/>
              <a:ext cx="4450" cy="38575"/>
            </a:xfrm>
            <a:custGeom>
              <a:rect b="b" l="l" r="r" t="t"/>
              <a:pathLst>
                <a:path extrusionOk="0" h="1543" w="178">
                  <a:moveTo>
                    <a:pt x="38" y="0"/>
                  </a:moveTo>
                  <a:cubicBezTo>
                    <a:pt x="19" y="139"/>
                    <a:pt x="1" y="270"/>
                    <a:pt x="1" y="400"/>
                  </a:cubicBezTo>
                  <a:lnTo>
                    <a:pt x="1" y="781"/>
                  </a:lnTo>
                  <a:cubicBezTo>
                    <a:pt x="19" y="911"/>
                    <a:pt x="19" y="1031"/>
                    <a:pt x="28" y="1161"/>
                  </a:cubicBezTo>
                  <a:cubicBezTo>
                    <a:pt x="38" y="1292"/>
                    <a:pt x="47" y="1422"/>
                    <a:pt x="75" y="1542"/>
                  </a:cubicBezTo>
                  <a:cubicBezTo>
                    <a:pt x="121" y="1422"/>
                    <a:pt x="140" y="1292"/>
                    <a:pt x="158" y="1171"/>
                  </a:cubicBezTo>
                  <a:cubicBezTo>
                    <a:pt x="177" y="1031"/>
                    <a:pt x="177" y="911"/>
                    <a:pt x="177" y="781"/>
                  </a:cubicBezTo>
                  <a:cubicBezTo>
                    <a:pt x="177" y="641"/>
                    <a:pt x="168" y="511"/>
                    <a:pt x="140" y="381"/>
                  </a:cubicBezTo>
                  <a:cubicBezTo>
                    <a:pt x="121" y="260"/>
                    <a:pt x="84" y="130"/>
                    <a:pt x="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53"/>
            <p:cNvSpPr/>
            <p:nvPr/>
          </p:nvSpPr>
          <p:spPr>
            <a:xfrm>
              <a:off x="6918250" y="3577300"/>
              <a:ext cx="4200" cy="33925"/>
            </a:xfrm>
            <a:custGeom>
              <a:rect b="b" l="l" r="r" t="t"/>
              <a:pathLst>
                <a:path extrusionOk="0" h="1357" w="168">
                  <a:moveTo>
                    <a:pt x="28" y="0"/>
                  </a:moveTo>
                  <a:cubicBezTo>
                    <a:pt x="10" y="121"/>
                    <a:pt x="0" y="233"/>
                    <a:pt x="0" y="353"/>
                  </a:cubicBezTo>
                  <a:lnTo>
                    <a:pt x="0" y="688"/>
                  </a:lnTo>
                  <a:cubicBezTo>
                    <a:pt x="10" y="799"/>
                    <a:pt x="10" y="911"/>
                    <a:pt x="28" y="1022"/>
                  </a:cubicBezTo>
                  <a:cubicBezTo>
                    <a:pt x="38" y="1124"/>
                    <a:pt x="47" y="1245"/>
                    <a:pt x="75" y="1357"/>
                  </a:cubicBezTo>
                  <a:cubicBezTo>
                    <a:pt x="103" y="1255"/>
                    <a:pt x="140" y="1143"/>
                    <a:pt x="140" y="1032"/>
                  </a:cubicBezTo>
                  <a:cubicBezTo>
                    <a:pt x="168" y="920"/>
                    <a:pt x="168" y="799"/>
                    <a:pt x="168" y="688"/>
                  </a:cubicBezTo>
                  <a:cubicBezTo>
                    <a:pt x="168" y="567"/>
                    <a:pt x="149" y="456"/>
                    <a:pt x="131" y="335"/>
                  </a:cubicBezTo>
                  <a:cubicBezTo>
                    <a:pt x="103" y="223"/>
                    <a:pt x="75" y="102"/>
                    <a:pt x="2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53"/>
            <p:cNvSpPr/>
            <p:nvPr/>
          </p:nvSpPr>
          <p:spPr>
            <a:xfrm>
              <a:off x="6928700" y="3562900"/>
              <a:ext cx="5125" cy="29275"/>
            </a:xfrm>
            <a:custGeom>
              <a:rect b="b" l="l" r="r" t="t"/>
              <a:pathLst>
                <a:path extrusionOk="0" h="1171" w="205">
                  <a:moveTo>
                    <a:pt x="56" y="0"/>
                  </a:moveTo>
                  <a:cubicBezTo>
                    <a:pt x="19" y="102"/>
                    <a:pt x="10" y="195"/>
                    <a:pt x="10" y="298"/>
                  </a:cubicBezTo>
                  <a:cubicBezTo>
                    <a:pt x="1" y="390"/>
                    <a:pt x="1" y="493"/>
                    <a:pt x="10" y="586"/>
                  </a:cubicBezTo>
                  <a:cubicBezTo>
                    <a:pt x="19" y="678"/>
                    <a:pt x="38" y="790"/>
                    <a:pt x="56" y="883"/>
                  </a:cubicBezTo>
                  <a:cubicBezTo>
                    <a:pt x="84" y="976"/>
                    <a:pt x="103" y="1078"/>
                    <a:pt x="149" y="1171"/>
                  </a:cubicBezTo>
                  <a:cubicBezTo>
                    <a:pt x="186" y="1069"/>
                    <a:pt x="196" y="957"/>
                    <a:pt x="196" y="864"/>
                  </a:cubicBezTo>
                  <a:cubicBezTo>
                    <a:pt x="205" y="771"/>
                    <a:pt x="205" y="669"/>
                    <a:pt x="196" y="576"/>
                  </a:cubicBezTo>
                  <a:cubicBezTo>
                    <a:pt x="186" y="483"/>
                    <a:pt x="177" y="381"/>
                    <a:pt x="149" y="288"/>
                  </a:cubicBezTo>
                  <a:cubicBezTo>
                    <a:pt x="131" y="195"/>
                    <a:pt x="103" y="93"/>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53"/>
            <p:cNvSpPr/>
            <p:nvPr/>
          </p:nvSpPr>
          <p:spPr>
            <a:xfrm>
              <a:off x="6894100" y="3298100"/>
              <a:ext cx="5125" cy="17450"/>
            </a:xfrm>
            <a:custGeom>
              <a:rect b="b" l="l" r="r" t="t"/>
              <a:pathLst>
                <a:path extrusionOk="0" h="698" w="205">
                  <a:moveTo>
                    <a:pt x="47" y="1"/>
                  </a:moveTo>
                  <a:cubicBezTo>
                    <a:pt x="28" y="66"/>
                    <a:pt x="19" y="121"/>
                    <a:pt x="0" y="187"/>
                  </a:cubicBezTo>
                  <a:cubicBezTo>
                    <a:pt x="0" y="242"/>
                    <a:pt x="0" y="298"/>
                    <a:pt x="19" y="354"/>
                  </a:cubicBezTo>
                  <a:cubicBezTo>
                    <a:pt x="28" y="419"/>
                    <a:pt x="37" y="475"/>
                    <a:pt x="65" y="530"/>
                  </a:cubicBezTo>
                  <a:cubicBezTo>
                    <a:pt x="84" y="586"/>
                    <a:pt x="112" y="632"/>
                    <a:pt x="158" y="698"/>
                  </a:cubicBezTo>
                  <a:cubicBezTo>
                    <a:pt x="186" y="623"/>
                    <a:pt x="205" y="567"/>
                    <a:pt x="205" y="512"/>
                  </a:cubicBezTo>
                  <a:cubicBezTo>
                    <a:pt x="205" y="447"/>
                    <a:pt x="205" y="391"/>
                    <a:pt x="186" y="335"/>
                  </a:cubicBezTo>
                  <a:cubicBezTo>
                    <a:pt x="177" y="279"/>
                    <a:pt x="167" y="214"/>
                    <a:pt x="140" y="159"/>
                  </a:cubicBezTo>
                  <a:cubicBezTo>
                    <a:pt x="121" y="103"/>
                    <a:pt x="93" y="56"/>
                    <a:pt x="4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53"/>
            <p:cNvSpPr/>
            <p:nvPr/>
          </p:nvSpPr>
          <p:spPr>
            <a:xfrm>
              <a:off x="6877825" y="3270475"/>
              <a:ext cx="4675" cy="33925"/>
            </a:xfrm>
            <a:custGeom>
              <a:rect b="b" l="l" r="r" t="t"/>
              <a:pathLst>
                <a:path extrusionOk="0" h="1357" w="187">
                  <a:moveTo>
                    <a:pt x="38" y="0"/>
                  </a:moveTo>
                  <a:cubicBezTo>
                    <a:pt x="19" y="112"/>
                    <a:pt x="1" y="232"/>
                    <a:pt x="1" y="344"/>
                  </a:cubicBezTo>
                  <a:cubicBezTo>
                    <a:pt x="1" y="455"/>
                    <a:pt x="1" y="567"/>
                    <a:pt x="10" y="688"/>
                  </a:cubicBezTo>
                  <a:cubicBezTo>
                    <a:pt x="29" y="799"/>
                    <a:pt x="38" y="901"/>
                    <a:pt x="57" y="1022"/>
                  </a:cubicBezTo>
                  <a:cubicBezTo>
                    <a:pt x="84" y="1134"/>
                    <a:pt x="103" y="1254"/>
                    <a:pt x="149" y="1357"/>
                  </a:cubicBezTo>
                  <a:cubicBezTo>
                    <a:pt x="177" y="1236"/>
                    <a:pt x="187" y="1124"/>
                    <a:pt x="187" y="1004"/>
                  </a:cubicBezTo>
                  <a:cubicBezTo>
                    <a:pt x="187" y="901"/>
                    <a:pt x="187" y="790"/>
                    <a:pt x="177" y="669"/>
                  </a:cubicBezTo>
                  <a:cubicBezTo>
                    <a:pt x="168" y="558"/>
                    <a:pt x="149" y="455"/>
                    <a:pt x="131" y="335"/>
                  </a:cubicBezTo>
                  <a:cubicBezTo>
                    <a:pt x="103" y="223"/>
                    <a:pt x="84" y="102"/>
                    <a:pt x="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53"/>
            <p:cNvSpPr/>
            <p:nvPr/>
          </p:nvSpPr>
          <p:spPr>
            <a:xfrm>
              <a:off x="6882250" y="3325525"/>
              <a:ext cx="4425" cy="24875"/>
            </a:xfrm>
            <a:custGeom>
              <a:rect b="b" l="l" r="r" t="t"/>
              <a:pathLst>
                <a:path extrusionOk="0" h="995" w="177">
                  <a:moveTo>
                    <a:pt x="56" y="0"/>
                  </a:moveTo>
                  <a:cubicBezTo>
                    <a:pt x="28" y="84"/>
                    <a:pt x="10" y="177"/>
                    <a:pt x="10" y="260"/>
                  </a:cubicBezTo>
                  <a:cubicBezTo>
                    <a:pt x="0" y="344"/>
                    <a:pt x="0" y="418"/>
                    <a:pt x="0" y="502"/>
                  </a:cubicBezTo>
                  <a:cubicBezTo>
                    <a:pt x="0" y="585"/>
                    <a:pt x="10" y="669"/>
                    <a:pt x="28" y="743"/>
                  </a:cubicBezTo>
                  <a:cubicBezTo>
                    <a:pt x="47" y="827"/>
                    <a:pt x="75" y="911"/>
                    <a:pt x="103" y="994"/>
                  </a:cubicBezTo>
                  <a:cubicBezTo>
                    <a:pt x="140" y="911"/>
                    <a:pt x="149" y="827"/>
                    <a:pt x="168" y="743"/>
                  </a:cubicBezTo>
                  <a:cubicBezTo>
                    <a:pt x="177" y="650"/>
                    <a:pt x="177" y="576"/>
                    <a:pt x="177" y="492"/>
                  </a:cubicBezTo>
                  <a:lnTo>
                    <a:pt x="140" y="251"/>
                  </a:lnTo>
                  <a:cubicBezTo>
                    <a:pt x="121" y="167"/>
                    <a:pt x="93" y="8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53"/>
            <p:cNvSpPr/>
            <p:nvPr/>
          </p:nvSpPr>
          <p:spPr>
            <a:xfrm>
              <a:off x="6873650" y="3313675"/>
              <a:ext cx="4675" cy="25800"/>
            </a:xfrm>
            <a:custGeom>
              <a:rect b="b" l="l" r="r" t="t"/>
              <a:pathLst>
                <a:path extrusionOk="0" h="1032" w="187">
                  <a:moveTo>
                    <a:pt x="56" y="0"/>
                  </a:moveTo>
                  <a:cubicBezTo>
                    <a:pt x="28" y="93"/>
                    <a:pt x="19" y="177"/>
                    <a:pt x="10" y="270"/>
                  </a:cubicBezTo>
                  <a:cubicBezTo>
                    <a:pt x="1" y="353"/>
                    <a:pt x="1" y="437"/>
                    <a:pt x="10" y="520"/>
                  </a:cubicBezTo>
                  <a:cubicBezTo>
                    <a:pt x="10" y="604"/>
                    <a:pt x="19" y="697"/>
                    <a:pt x="47" y="781"/>
                  </a:cubicBezTo>
                  <a:cubicBezTo>
                    <a:pt x="56" y="874"/>
                    <a:pt x="75" y="957"/>
                    <a:pt x="121" y="1031"/>
                  </a:cubicBezTo>
                  <a:cubicBezTo>
                    <a:pt x="149" y="939"/>
                    <a:pt x="159" y="846"/>
                    <a:pt x="168" y="771"/>
                  </a:cubicBezTo>
                  <a:cubicBezTo>
                    <a:pt x="186" y="688"/>
                    <a:pt x="186" y="595"/>
                    <a:pt x="168" y="511"/>
                  </a:cubicBezTo>
                  <a:cubicBezTo>
                    <a:pt x="168" y="428"/>
                    <a:pt x="159" y="335"/>
                    <a:pt x="140" y="260"/>
                  </a:cubicBezTo>
                  <a:cubicBezTo>
                    <a:pt x="121" y="167"/>
                    <a:pt x="103" y="8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53"/>
            <p:cNvSpPr/>
            <p:nvPr/>
          </p:nvSpPr>
          <p:spPr>
            <a:xfrm>
              <a:off x="6887825" y="3369650"/>
              <a:ext cx="4200" cy="17450"/>
            </a:xfrm>
            <a:custGeom>
              <a:rect b="b" l="l" r="r" t="t"/>
              <a:pathLst>
                <a:path extrusionOk="0" h="698" w="168">
                  <a:moveTo>
                    <a:pt x="103" y="0"/>
                  </a:moveTo>
                  <a:cubicBezTo>
                    <a:pt x="65" y="65"/>
                    <a:pt x="47" y="121"/>
                    <a:pt x="19" y="177"/>
                  </a:cubicBezTo>
                  <a:cubicBezTo>
                    <a:pt x="10" y="233"/>
                    <a:pt x="0" y="298"/>
                    <a:pt x="0" y="353"/>
                  </a:cubicBezTo>
                  <a:cubicBezTo>
                    <a:pt x="0" y="409"/>
                    <a:pt x="10" y="465"/>
                    <a:pt x="19" y="530"/>
                  </a:cubicBezTo>
                  <a:cubicBezTo>
                    <a:pt x="37" y="586"/>
                    <a:pt x="56" y="641"/>
                    <a:pt x="103" y="697"/>
                  </a:cubicBezTo>
                  <a:cubicBezTo>
                    <a:pt x="140" y="641"/>
                    <a:pt x="149" y="586"/>
                    <a:pt x="158" y="530"/>
                  </a:cubicBezTo>
                  <a:cubicBezTo>
                    <a:pt x="168" y="465"/>
                    <a:pt x="168" y="409"/>
                    <a:pt x="168" y="353"/>
                  </a:cubicBezTo>
                  <a:cubicBezTo>
                    <a:pt x="168" y="298"/>
                    <a:pt x="168" y="233"/>
                    <a:pt x="158" y="177"/>
                  </a:cubicBezTo>
                  <a:cubicBezTo>
                    <a:pt x="149" y="121"/>
                    <a:pt x="140" y="65"/>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53"/>
            <p:cNvSpPr/>
            <p:nvPr/>
          </p:nvSpPr>
          <p:spPr>
            <a:xfrm>
              <a:off x="6898500" y="3332025"/>
              <a:ext cx="5150" cy="27425"/>
            </a:xfrm>
            <a:custGeom>
              <a:rect b="b" l="l" r="r" t="t"/>
              <a:pathLst>
                <a:path extrusionOk="0" h="1097" w="206">
                  <a:moveTo>
                    <a:pt x="19" y="0"/>
                  </a:moveTo>
                  <a:cubicBezTo>
                    <a:pt x="10" y="93"/>
                    <a:pt x="1" y="186"/>
                    <a:pt x="1" y="279"/>
                  </a:cubicBezTo>
                  <a:cubicBezTo>
                    <a:pt x="1" y="372"/>
                    <a:pt x="1" y="465"/>
                    <a:pt x="10" y="558"/>
                  </a:cubicBezTo>
                  <a:cubicBezTo>
                    <a:pt x="19" y="632"/>
                    <a:pt x="38" y="734"/>
                    <a:pt x="56" y="827"/>
                  </a:cubicBezTo>
                  <a:cubicBezTo>
                    <a:pt x="84" y="911"/>
                    <a:pt x="103" y="1013"/>
                    <a:pt x="140" y="1096"/>
                  </a:cubicBezTo>
                  <a:cubicBezTo>
                    <a:pt x="177" y="1013"/>
                    <a:pt x="187" y="911"/>
                    <a:pt x="196" y="827"/>
                  </a:cubicBezTo>
                  <a:cubicBezTo>
                    <a:pt x="205" y="734"/>
                    <a:pt x="205" y="632"/>
                    <a:pt x="196" y="548"/>
                  </a:cubicBezTo>
                  <a:cubicBezTo>
                    <a:pt x="187" y="455"/>
                    <a:pt x="159" y="363"/>
                    <a:pt x="140" y="270"/>
                  </a:cubicBezTo>
                  <a:cubicBezTo>
                    <a:pt x="103" y="177"/>
                    <a:pt x="75" y="84"/>
                    <a:pt x="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53"/>
            <p:cNvSpPr/>
            <p:nvPr/>
          </p:nvSpPr>
          <p:spPr>
            <a:xfrm>
              <a:off x="6774000" y="3257175"/>
              <a:ext cx="11725" cy="43025"/>
            </a:xfrm>
            <a:custGeom>
              <a:rect b="b" l="l" r="r" t="t"/>
              <a:pathLst>
                <a:path extrusionOk="0" h="1721" w="469">
                  <a:moveTo>
                    <a:pt x="137" y="1"/>
                  </a:moveTo>
                  <a:cubicBezTo>
                    <a:pt x="76" y="1"/>
                    <a:pt x="1" y="87"/>
                    <a:pt x="19" y="198"/>
                  </a:cubicBezTo>
                  <a:cubicBezTo>
                    <a:pt x="103" y="671"/>
                    <a:pt x="187" y="1155"/>
                    <a:pt x="270" y="1638"/>
                  </a:cubicBezTo>
                  <a:cubicBezTo>
                    <a:pt x="280" y="1696"/>
                    <a:pt x="307" y="1720"/>
                    <a:pt x="338" y="1720"/>
                  </a:cubicBezTo>
                  <a:cubicBezTo>
                    <a:pt x="397" y="1720"/>
                    <a:pt x="468" y="1632"/>
                    <a:pt x="456" y="1517"/>
                  </a:cubicBezTo>
                  <a:cubicBezTo>
                    <a:pt x="372" y="1043"/>
                    <a:pt x="289" y="551"/>
                    <a:pt x="205" y="77"/>
                  </a:cubicBezTo>
                  <a:cubicBezTo>
                    <a:pt x="196" y="23"/>
                    <a:pt x="168" y="1"/>
                    <a:pt x="13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53"/>
            <p:cNvSpPr/>
            <p:nvPr/>
          </p:nvSpPr>
          <p:spPr>
            <a:xfrm>
              <a:off x="6761900" y="3275200"/>
              <a:ext cx="12050" cy="45125"/>
            </a:xfrm>
            <a:custGeom>
              <a:rect b="b" l="l" r="r" t="t"/>
              <a:pathLst>
                <a:path extrusionOk="0" h="1805" w="482">
                  <a:moveTo>
                    <a:pt x="152" y="0"/>
                  </a:moveTo>
                  <a:cubicBezTo>
                    <a:pt x="89" y="0"/>
                    <a:pt x="0" y="94"/>
                    <a:pt x="20" y="173"/>
                  </a:cubicBezTo>
                  <a:cubicBezTo>
                    <a:pt x="122" y="684"/>
                    <a:pt x="206" y="1214"/>
                    <a:pt x="290" y="1753"/>
                  </a:cubicBezTo>
                  <a:cubicBezTo>
                    <a:pt x="295" y="1789"/>
                    <a:pt x="315" y="1805"/>
                    <a:pt x="340" y="1805"/>
                  </a:cubicBezTo>
                  <a:cubicBezTo>
                    <a:pt x="398" y="1805"/>
                    <a:pt x="482" y="1723"/>
                    <a:pt x="476" y="1632"/>
                  </a:cubicBezTo>
                  <a:cubicBezTo>
                    <a:pt x="401" y="1103"/>
                    <a:pt x="308" y="564"/>
                    <a:pt x="206" y="53"/>
                  </a:cubicBezTo>
                  <a:cubicBezTo>
                    <a:pt x="198" y="15"/>
                    <a:pt x="177" y="0"/>
                    <a:pt x="15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53"/>
            <p:cNvSpPr/>
            <p:nvPr/>
          </p:nvSpPr>
          <p:spPr>
            <a:xfrm>
              <a:off x="6787250" y="3230100"/>
              <a:ext cx="6675" cy="47950"/>
            </a:xfrm>
            <a:custGeom>
              <a:rect b="b" l="l" r="r" t="t"/>
              <a:pathLst>
                <a:path extrusionOk="0" h="1918" w="267">
                  <a:moveTo>
                    <a:pt x="132" y="0"/>
                  </a:moveTo>
                  <a:cubicBezTo>
                    <a:pt x="80" y="0"/>
                    <a:pt x="19" y="66"/>
                    <a:pt x="19" y="156"/>
                  </a:cubicBezTo>
                  <a:cubicBezTo>
                    <a:pt x="0" y="714"/>
                    <a:pt x="28" y="1271"/>
                    <a:pt x="84" y="1819"/>
                  </a:cubicBezTo>
                  <a:cubicBezTo>
                    <a:pt x="84" y="1889"/>
                    <a:pt x="110" y="1918"/>
                    <a:pt x="141" y="1918"/>
                  </a:cubicBezTo>
                  <a:cubicBezTo>
                    <a:pt x="195" y="1918"/>
                    <a:pt x="266" y="1834"/>
                    <a:pt x="261" y="1717"/>
                  </a:cubicBezTo>
                  <a:cubicBezTo>
                    <a:pt x="214" y="1197"/>
                    <a:pt x="186" y="677"/>
                    <a:pt x="205" y="129"/>
                  </a:cubicBezTo>
                  <a:cubicBezTo>
                    <a:pt x="205" y="37"/>
                    <a:pt x="171" y="0"/>
                    <a:pt x="13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53"/>
            <p:cNvSpPr/>
            <p:nvPr/>
          </p:nvSpPr>
          <p:spPr>
            <a:xfrm>
              <a:off x="6746800" y="3320400"/>
              <a:ext cx="15200" cy="43350"/>
            </a:xfrm>
            <a:custGeom>
              <a:rect b="b" l="l" r="r" t="t"/>
              <a:pathLst>
                <a:path extrusionOk="0" h="1734" w="608">
                  <a:moveTo>
                    <a:pt x="154" y="0"/>
                  </a:moveTo>
                  <a:cubicBezTo>
                    <a:pt x="92" y="0"/>
                    <a:pt x="0" y="91"/>
                    <a:pt x="20" y="159"/>
                  </a:cubicBezTo>
                  <a:cubicBezTo>
                    <a:pt x="150" y="670"/>
                    <a:pt x="271" y="1171"/>
                    <a:pt x="401" y="1682"/>
                  </a:cubicBezTo>
                  <a:cubicBezTo>
                    <a:pt x="412" y="1719"/>
                    <a:pt x="433" y="1733"/>
                    <a:pt x="458" y="1733"/>
                  </a:cubicBezTo>
                  <a:cubicBezTo>
                    <a:pt x="521" y="1733"/>
                    <a:pt x="607" y="1638"/>
                    <a:pt x="587" y="1571"/>
                  </a:cubicBezTo>
                  <a:cubicBezTo>
                    <a:pt x="457" y="1060"/>
                    <a:pt x="336" y="558"/>
                    <a:pt x="206" y="47"/>
                  </a:cubicBezTo>
                  <a:cubicBezTo>
                    <a:pt x="198" y="14"/>
                    <a:pt x="179" y="0"/>
                    <a:pt x="15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53"/>
            <p:cNvSpPr/>
            <p:nvPr/>
          </p:nvSpPr>
          <p:spPr>
            <a:xfrm>
              <a:off x="6767650" y="3343550"/>
              <a:ext cx="6850" cy="16750"/>
            </a:xfrm>
            <a:custGeom>
              <a:rect b="b" l="l" r="r" t="t"/>
              <a:pathLst>
                <a:path extrusionOk="0" h="670" w="274">
                  <a:moveTo>
                    <a:pt x="137" y="1"/>
                  </a:moveTo>
                  <a:cubicBezTo>
                    <a:pt x="78" y="1"/>
                    <a:pt x="1" y="79"/>
                    <a:pt x="13" y="190"/>
                  </a:cubicBezTo>
                  <a:cubicBezTo>
                    <a:pt x="23" y="338"/>
                    <a:pt x="41" y="478"/>
                    <a:pt x="69" y="608"/>
                  </a:cubicBezTo>
                  <a:cubicBezTo>
                    <a:pt x="80" y="656"/>
                    <a:pt x="99" y="670"/>
                    <a:pt x="121" y="670"/>
                  </a:cubicBezTo>
                  <a:cubicBezTo>
                    <a:pt x="138" y="670"/>
                    <a:pt x="155" y="662"/>
                    <a:pt x="171" y="654"/>
                  </a:cubicBezTo>
                  <a:cubicBezTo>
                    <a:pt x="199" y="645"/>
                    <a:pt x="273" y="570"/>
                    <a:pt x="255" y="487"/>
                  </a:cubicBezTo>
                  <a:cubicBezTo>
                    <a:pt x="218" y="366"/>
                    <a:pt x="208" y="227"/>
                    <a:pt x="199" y="69"/>
                  </a:cubicBezTo>
                  <a:cubicBezTo>
                    <a:pt x="193" y="21"/>
                    <a:pt x="167" y="1"/>
                    <a:pt x="13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53"/>
            <p:cNvSpPr/>
            <p:nvPr/>
          </p:nvSpPr>
          <p:spPr>
            <a:xfrm>
              <a:off x="6790500" y="3317825"/>
              <a:ext cx="13900" cy="28125"/>
            </a:xfrm>
            <a:custGeom>
              <a:rect b="b" l="l" r="r" t="t"/>
              <a:pathLst>
                <a:path extrusionOk="0" h="1125" w="556">
                  <a:moveTo>
                    <a:pt x="457" y="1"/>
                  </a:moveTo>
                  <a:cubicBezTo>
                    <a:pt x="421" y="1"/>
                    <a:pt x="381" y="31"/>
                    <a:pt x="363" y="94"/>
                  </a:cubicBezTo>
                  <a:cubicBezTo>
                    <a:pt x="270" y="392"/>
                    <a:pt x="149" y="670"/>
                    <a:pt x="38" y="931"/>
                  </a:cubicBezTo>
                  <a:cubicBezTo>
                    <a:pt x="0" y="996"/>
                    <a:pt x="28" y="1088"/>
                    <a:pt x="56" y="1116"/>
                  </a:cubicBezTo>
                  <a:cubicBezTo>
                    <a:pt x="64" y="1122"/>
                    <a:pt x="72" y="1125"/>
                    <a:pt x="81" y="1125"/>
                  </a:cubicBezTo>
                  <a:cubicBezTo>
                    <a:pt x="115" y="1125"/>
                    <a:pt x="157" y="1085"/>
                    <a:pt x="186" y="1033"/>
                  </a:cubicBezTo>
                  <a:cubicBezTo>
                    <a:pt x="307" y="773"/>
                    <a:pt x="419" y="494"/>
                    <a:pt x="511" y="197"/>
                  </a:cubicBezTo>
                  <a:cubicBezTo>
                    <a:pt x="556" y="69"/>
                    <a:pt x="510" y="1"/>
                    <a:pt x="45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53"/>
            <p:cNvSpPr/>
            <p:nvPr/>
          </p:nvSpPr>
          <p:spPr>
            <a:xfrm>
              <a:off x="6798400" y="3284400"/>
              <a:ext cx="12100" cy="23025"/>
            </a:xfrm>
            <a:custGeom>
              <a:rect b="b" l="l" r="r" t="t"/>
              <a:pathLst>
                <a:path extrusionOk="0" h="921" w="484">
                  <a:moveTo>
                    <a:pt x="418" y="1"/>
                  </a:moveTo>
                  <a:cubicBezTo>
                    <a:pt x="381" y="1"/>
                    <a:pt x="307" y="38"/>
                    <a:pt x="288" y="103"/>
                  </a:cubicBezTo>
                  <a:cubicBezTo>
                    <a:pt x="195" y="344"/>
                    <a:pt x="112" y="604"/>
                    <a:pt x="19" y="846"/>
                  </a:cubicBezTo>
                  <a:cubicBezTo>
                    <a:pt x="0" y="920"/>
                    <a:pt x="47" y="920"/>
                    <a:pt x="65" y="920"/>
                  </a:cubicBezTo>
                  <a:cubicBezTo>
                    <a:pt x="112" y="902"/>
                    <a:pt x="177" y="883"/>
                    <a:pt x="195" y="809"/>
                  </a:cubicBezTo>
                  <a:cubicBezTo>
                    <a:pt x="288" y="567"/>
                    <a:pt x="372" y="316"/>
                    <a:pt x="465" y="66"/>
                  </a:cubicBezTo>
                  <a:cubicBezTo>
                    <a:pt x="483" y="1"/>
                    <a:pt x="437" y="1"/>
                    <a:pt x="41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53"/>
            <p:cNvSpPr/>
            <p:nvPr/>
          </p:nvSpPr>
          <p:spPr>
            <a:xfrm>
              <a:off x="6808625" y="3227425"/>
              <a:ext cx="5250" cy="38400"/>
            </a:xfrm>
            <a:custGeom>
              <a:rect b="b" l="l" r="r" t="t"/>
              <a:pathLst>
                <a:path extrusionOk="0" h="1536" w="210">
                  <a:moveTo>
                    <a:pt x="106" y="1"/>
                  </a:moveTo>
                  <a:cubicBezTo>
                    <a:pt x="56" y="1"/>
                    <a:pt x="0" y="68"/>
                    <a:pt x="0" y="180"/>
                  </a:cubicBezTo>
                  <a:cubicBezTo>
                    <a:pt x="9" y="579"/>
                    <a:pt x="9" y="979"/>
                    <a:pt x="19" y="1388"/>
                  </a:cubicBezTo>
                  <a:cubicBezTo>
                    <a:pt x="23" y="1491"/>
                    <a:pt x="62" y="1536"/>
                    <a:pt x="104" y="1536"/>
                  </a:cubicBezTo>
                  <a:cubicBezTo>
                    <a:pt x="155" y="1536"/>
                    <a:pt x="210" y="1468"/>
                    <a:pt x="205" y="1360"/>
                  </a:cubicBezTo>
                  <a:cubicBezTo>
                    <a:pt x="195" y="951"/>
                    <a:pt x="195" y="561"/>
                    <a:pt x="186" y="152"/>
                  </a:cubicBezTo>
                  <a:cubicBezTo>
                    <a:pt x="186" y="47"/>
                    <a:pt x="148" y="1"/>
                    <a:pt x="10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53"/>
            <p:cNvSpPr/>
            <p:nvPr/>
          </p:nvSpPr>
          <p:spPr>
            <a:xfrm>
              <a:off x="6783600" y="3384050"/>
              <a:ext cx="9525" cy="26350"/>
            </a:xfrm>
            <a:custGeom>
              <a:rect b="b" l="l" r="r" t="t"/>
              <a:pathLst>
                <a:path extrusionOk="0" h="1054" w="381">
                  <a:moveTo>
                    <a:pt x="333" y="1"/>
                  </a:moveTo>
                  <a:cubicBezTo>
                    <a:pt x="318" y="1"/>
                    <a:pt x="304" y="6"/>
                    <a:pt x="304" y="10"/>
                  </a:cubicBezTo>
                  <a:cubicBezTo>
                    <a:pt x="267" y="19"/>
                    <a:pt x="221" y="56"/>
                    <a:pt x="193" y="121"/>
                  </a:cubicBezTo>
                  <a:cubicBezTo>
                    <a:pt x="119" y="400"/>
                    <a:pt x="53" y="697"/>
                    <a:pt x="7" y="1004"/>
                  </a:cubicBezTo>
                  <a:cubicBezTo>
                    <a:pt x="0" y="1038"/>
                    <a:pt x="21" y="1053"/>
                    <a:pt x="51" y="1053"/>
                  </a:cubicBezTo>
                  <a:cubicBezTo>
                    <a:pt x="102" y="1053"/>
                    <a:pt x="178" y="1009"/>
                    <a:pt x="184" y="939"/>
                  </a:cubicBezTo>
                  <a:cubicBezTo>
                    <a:pt x="230" y="623"/>
                    <a:pt x="304" y="335"/>
                    <a:pt x="369" y="56"/>
                  </a:cubicBezTo>
                  <a:cubicBezTo>
                    <a:pt x="380" y="12"/>
                    <a:pt x="355" y="1"/>
                    <a:pt x="33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53"/>
            <p:cNvSpPr/>
            <p:nvPr/>
          </p:nvSpPr>
          <p:spPr>
            <a:xfrm>
              <a:off x="6802125" y="3357325"/>
              <a:ext cx="6825" cy="28150"/>
            </a:xfrm>
            <a:custGeom>
              <a:rect b="b" l="l" r="r" t="t"/>
              <a:pathLst>
                <a:path extrusionOk="0" h="1126" w="273">
                  <a:moveTo>
                    <a:pt x="216" y="0"/>
                  </a:moveTo>
                  <a:cubicBezTo>
                    <a:pt x="163" y="0"/>
                    <a:pt x="89" y="47"/>
                    <a:pt x="84" y="122"/>
                  </a:cubicBezTo>
                  <a:cubicBezTo>
                    <a:pt x="37" y="428"/>
                    <a:pt x="9" y="744"/>
                    <a:pt x="0" y="1051"/>
                  </a:cubicBezTo>
                  <a:cubicBezTo>
                    <a:pt x="0" y="1104"/>
                    <a:pt x="25" y="1126"/>
                    <a:pt x="57" y="1126"/>
                  </a:cubicBezTo>
                  <a:cubicBezTo>
                    <a:pt x="110" y="1126"/>
                    <a:pt x="180" y="1066"/>
                    <a:pt x="186" y="986"/>
                  </a:cubicBezTo>
                  <a:cubicBezTo>
                    <a:pt x="195" y="670"/>
                    <a:pt x="223" y="354"/>
                    <a:pt x="269" y="57"/>
                  </a:cubicBezTo>
                  <a:cubicBezTo>
                    <a:pt x="273" y="18"/>
                    <a:pt x="248" y="0"/>
                    <a:pt x="21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53"/>
            <p:cNvSpPr/>
            <p:nvPr/>
          </p:nvSpPr>
          <p:spPr>
            <a:xfrm>
              <a:off x="6732675" y="3373750"/>
              <a:ext cx="13800" cy="43325"/>
            </a:xfrm>
            <a:custGeom>
              <a:rect b="b" l="l" r="r" t="t"/>
              <a:pathLst>
                <a:path extrusionOk="0" h="1733" w="552">
                  <a:moveTo>
                    <a:pt x="155" y="0"/>
                  </a:moveTo>
                  <a:cubicBezTo>
                    <a:pt x="91" y="0"/>
                    <a:pt x="0" y="104"/>
                    <a:pt x="28" y="208"/>
                  </a:cubicBezTo>
                  <a:cubicBezTo>
                    <a:pt x="167" y="663"/>
                    <a:pt x="269" y="1156"/>
                    <a:pt x="353" y="1667"/>
                  </a:cubicBezTo>
                  <a:cubicBezTo>
                    <a:pt x="359" y="1713"/>
                    <a:pt x="381" y="1732"/>
                    <a:pt x="409" y="1732"/>
                  </a:cubicBezTo>
                  <a:cubicBezTo>
                    <a:pt x="468" y="1732"/>
                    <a:pt x="552" y="1641"/>
                    <a:pt x="539" y="1546"/>
                  </a:cubicBezTo>
                  <a:cubicBezTo>
                    <a:pt x="455" y="1016"/>
                    <a:pt x="344" y="515"/>
                    <a:pt x="204" y="41"/>
                  </a:cubicBezTo>
                  <a:cubicBezTo>
                    <a:pt x="195" y="12"/>
                    <a:pt x="176" y="0"/>
                    <a:pt x="15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53"/>
            <p:cNvSpPr/>
            <p:nvPr/>
          </p:nvSpPr>
          <p:spPr>
            <a:xfrm>
              <a:off x="6724650" y="3428400"/>
              <a:ext cx="15875" cy="32575"/>
            </a:xfrm>
            <a:custGeom>
              <a:rect b="b" l="l" r="r" t="t"/>
              <a:pathLst>
                <a:path extrusionOk="0" h="1303" w="635">
                  <a:moveTo>
                    <a:pt x="163" y="0"/>
                  </a:moveTo>
                  <a:cubicBezTo>
                    <a:pt x="94" y="0"/>
                    <a:pt x="1" y="120"/>
                    <a:pt x="42" y="224"/>
                  </a:cubicBezTo>
                  <a:cubicBezTo>
                    <a:pt x="172" y="568"/>
                    <a:pt x="302" y="902"/>
                    <a:pt x="433" y="1255"/>
                  </a:cubicBezTo>
                  <a:cubicBezTo>
                    <a:pt x="444" y="1288"/>
                    <a:pt x="464" y="1302"/>
                    <a:pt x="486" y="1302"/>
                  </a:cubicBezTo>
                  <a:cubicBezTo>
                    <a:pt x="550" y="1302"/>
                    <a:pt x="634" y="1183"/>
                    <a:pt x="600" y="1079"/>
                  </a:cubicBezTo>
                  <a:cubicBezTo>
                    <a:pt x="479" y="735"/>
                    <a:pt x="349" y="391"/>
                    <a:pt x="219" y="47"/>
                  </a:cubicBezTo>
                  <a:cubicBezTo>
                    <a:pt x="207" y="14"/>
                    <a:pt x="186" y="0"/>
                    <a:pt x="16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53"/>
            <p:cNvSpPr/>
            <p:nvPr/>
          </p:nvSpPr>
          <p:spPr>
            <a:xfrm>
              <a:off x="6723350" y="3543375"/>
              <a:ext cx="19100" cy="28950"/>
            </a:xfrm>
            <a:custGeom>
              <a:rect b="b" l="l" r="r" t="t"/>
              <a:pathLst>
                <a:path extrusionOk="0" h="1158" w="764">
                  <a:moveTo>
                    <a:pt x="176" y="0"/>
                  </a:moveTo>
                  <a:cubicBezTo>
                    <a:pt x="106" y="0"/>
                    <a:pt x="1" y="118"/>
                    <a:pt x="39" y="187"/>
                  </a:cubicBezTo>
                  <a:cubicBezTo>
                    <a:pt x="215" y="503"/>
                    <a:pt x="392" y="828"/>
                    <a:pt x="550" y="1134"/>
                  </a:cubicBezTo>
                  <a:cubicBezTo>
                    <a:pt x="559" y="1151"/>
                    <a:pt x="573" y="1158"/>
                    <a:pt x="590" y="1158"/>
                  </a:cubicBezTo>
                  <a:cubicBezTo>
                    <a:pt x="657" y="1158"/>
                    <a:pt x="763" y="1043"/>
                    <a:pt x="726" y="976"/>
                  </a:cubicBezTo>
                  <a:cubicBezTo>
                    <a:pt x="550" y="660"/>
                    <a:pt x="373" y="335"/>
                    <a:pt x="215" y="19"/>
                  </a:cubicBezTo>
                  <a:cubicBezTo>
                    <a:pt x="205" y="6"/>
                    <a:pt x="191" y="0"/>
                    <a:pt x="17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53"/>
            <p:cNvSpPr/>
            <p:nvPr/>
          </p:nvSpPr>
          <p:spPr>
            <a:xfrm>
              <a:off x="6726300" y="3611775"/>
              <a:ext cx="21850" cy="9175"/>
            </a:xfrm>
            <a:custGeom>
              <a:rect b="b" l="l" r="r" t="t"/>
              <a:pathLst>
                <a:path extrusionOk="0" h="367" w="874">
                  <a:moveTo>
                    <a:pt x="189" y="0"/>
                  </a:moveTo>
                  <a:cubicBezTo>
                    <a:pt x="124" y="0"/>
                    <a:pt x="0" y="141"/>
                    <a:pt x="51" y="191"/>
                  </a:cubicBezTo>
                  <a:cubicBezTo>
                    <a:pt x="219" y="311"/>
                    <a:pt x="382" y="367"/>
                    <a:pt x="552" y="367"/>
                  </a:cubicBezTo>
                  <a:cubicBezTo>
                    <a:pt x="607" y="367"/>
                    <a:pt x="663" y="361"/>
                    <a:pt x="720" y="349"/>
                  </a:cubicBezTo>
                  <a:cubicBezTo>
                    <a:pt x="797" y="332"/>
                    <a:pt x="873" y="150"/>
                    <a:pt x="784" y="150"/>
                  </a:cubicBezTo>
                  <a:cubicBezTo>
                    <a:pt x="776" y="150"/>
                    <a:pt x="767" y="151"/>
                    <a:pt x="757" y="154"/>
                  </a:cubicBezTo>
                  <a:cubicBezTo>
                    <a:pt x="714" y="165"/>
                    <a:pt x="670" y="170"/>
                    <a:pt x="627" y="170"/>
                  </a:cubicBezTo>
                  <a:cubicBezTo>
                    <a:pt x="485" y="170"/>
                    <a:pt x="344" y="113"/>
                    <a:pt x="209" y="6"/>
                  </a:cubicBezTo>
                  <a:cubicBezTo>
                    <a:pt x="203" y="2"/>
                    <a:pt x="197" y="0"/>
                    <a:pt x="18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53"/>
            <p:cNvSpPr/>
            <p:nvPr/>
          </p:nvSpPr>
          <p:spPr>
            <a:xfrm>
              <a:off x="6722900" y="3490775"/>
              <a:ext cx="14075" cy="27475"/>
            </a:xfrm>
            <a:custGeom>
              <a:rect b="b" l="l" r="r" t="t"/>
              <a:pathLst>
                <a:path extrusionOk="0" h="1099" w="563">
                  <a:moveTo>
                    <a:pt x="168" y="1"/>
                  </a:moveTo>
                  <a:cubicBezTo>
                    <a:pt x="103" y="1"/>
                    <a:pt x="0" y="123"/>
                    <a:pt x="38" y="191"/>
                  </a:cubicBezTo>
                  <a:cubicBezTo>
                    <a:pt x="159" y="423"/>
                    <a:pt x="280" y="711"/>
                    <a:pt x="363" y="1046"/>
                  </a:cubicBezTo>
                  <a:cubicBezTo>
                    <a:pt x="371" y="1083"/>
                    <a:pt x="392" y="1098"/>
                    <a:pt x="416" y="1098"/>
                  </a:cubicBezTo>
                  <a:cubicBezTo>
                    <a:pt x="477" y="1098"/>
                    <a:pt x="562" y="1007"/>
                    <a:pt x="549" y="934"/>
                  </a:cubicBezTo>
                  <a:cubicBezTo>
                    <a:pt x="465" y="581"/>
                    <a:pt x="345" y="284"/>
                    <a:pt x="205" y="24"/>
                  </a:cubicBezTo>
                  <a:cubicBezTo>
                    <a:pt x="196" y="8"/>
                    <a:pt x="183" y="1"/>
                    <a:pt x="16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53"/>
            <p:cNvSpPr/>
            <p:nvPr/>
          </p:nvSpPr>
          <p:spPr>
            <a:xfrm>
              <a:off x="6737775" y="3640200"/>
              <a:ext cx="17450" cy="36550"/>
            </a:xfrm>
            <a:custGeom>
              <a:rect b="b" l="l" r="r" t="t"/>
              <a:pathLst>
                <a:path extrusionOk="0" h="1462" w="698">
                  <a:moveTo>
                    <a:pt x="611" y="1"/>
                  </a:moveTo>
                  <a:cubicBezTo>
                    <a:pt x="569" y="1"/>
                    <a:pt x="527" y="46"/>
                    <a:pt x="493" y="123"/>
                  </a:cubicBezTo>
                  <a:cubicBezTo>
                    <a:pt x="344" y="541"/>
                    <a:pt x="196" y="950"/>
                    <a:pt x="28" y="1340"/>
                  </a:cubicBezTo>
                  <a:cubicBezTo>
                    <a:pt x="0" y="1424"/>
                    <a:pt x="56" y="1461"/>
                    <a:pt x="75" y="1461"/>
                  </a:cubicBezTo>
                  <a:cubicBezTo>
                    <a:pt x="78" y="1461"/>
                    <a:pt x="82" y="1462"/>
                    <a:pt x="85" y="1462"/>
                  </a:cubicBezTo>
                  <a:cubicBezTo>
                    <a:pt x="128" y="1462"/>
                    <a:pt x="170" y="1409"/>
                    <a:pt x="205" y="1340"/>
                  </a:cubicBezTo>
                  <a:cubicBezTo>
                    <a:pt x="372" y="950"/>
                    <a:pt x="521" y="541"/>
                    <a:pt x="669" y="123"/>
                  </a:cubicBezTo>
                  <a:cubicBezTo>
                    <a:pt x="697" y="39"/>
                    <a:pt x="651" y="2"/>
                    <a:pt x="623" y="2"/>
                  </a:cubicBezTo>
                  <a:cubicBezTo>
                    <a:pt x="619" y="1"/>
                    <a:pt x="615" y="1"/>
                    <a:pt x="61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53"/>
            <p:cNvSpPr/>
            <p:nvPr/>
          </p:nvSpPr>
          <p:spPr>
            <a:xfrm>
              <a:off x="6747175" y="3686675"/>
              <a:ext cx="11200" cy="26525"/>
            </a:xfrm>
            <a:custGeom>
              <a:rect b="b" l="l" r="r" t="t"/>
              <a:pathLst>
                <a:path extrusionOk="0" h="1061" w="448">
                  <a:moveTo>
                    <a:pt x="367" y="1"/>
                  </a:moveTo>
                  <a:cubicBezTo>
                    <a:pt x="359" y="1"/>
                    <a:pt x="353" y="1"/>
                    <a:pt x="349" y="1"/>
                  </a:cubicBezTo>
                  <a:cubicBezTo>
                    <a:pt x="321" y="20"/>
                    <a:pt x="275" y="48"/>
                    <a:pt x="247" y="131"/>
                  </a:cubicBezTo>
                  <a:cubicBezTo>
                    <a:pt x="163" y="419"/>
                    <a:pt x="98" y="717"/>
                    <a:pt x="15" y="1005"/>
                  </a:cubicBezTo>
                  <a:cubicBezTo>
                    <a:pt x="0" y="1055"/>
                    <a:pt x="53" y="1061"/>
                    <a:pt x="82" y="1061"/>
                  </a:cubicBezTo>
                  <a:cubicBezTo>
                    <a:pt x="90" y="1061"/>
                    <a:pt x="96" y="1060"/>
                    <a:pt x="98" y="1060"/>
                  </a:cubicBezTo>
                  <a:cubicBezTo>
                    <a:pt x="135" y="1051"/>
                    <a:pt x="182" y="1014"/>
                    <a:pt x="200" y="930"/>
                  </a:cubicBezTo>
                  <a:cubicBezTo>
                    <a:pt x="284" y="642"/>
                    <a:pt x="349" y="354"/>
                    <a:pt x="433" y="66"/>
                  </a:cubicBezTo>
                  <a:cubicBezTo>
                    <a:pt x="448" y="7"/>
                    <a:pt x="397" y="1"/>
                    <a:pt x="36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53"/>
            <p:cNvSpPr/>
            <p:nvPr/>
          </p:nvSpPr>
          <p:spPr>
            <a:xfrm>
              <a:off x="6747650" y="3580625"/>
              <a:ext cx="9325" cy="17650"/>
            </a:xfrm>
            <a:custGeom>
              <a:rect b="b" l="l" r="r" t="t"/>
              <a:pathLst>
                <a:path extrusionOk="0" h="706" w="373">
                  <a:moveTo>
                    <a:pt x="159" y="1"/>
                  </a:moveTo>
                  <a:cubicBezTo>
                    <a:pt x="100" y="1"/>
                    <a:pt x="0" y="104"/>
                    <a:pt x="14" y="146"/>
                  </a:cubicBezTo>
                  <a:cubicBezTo>
                    <a:pt x="70" y="341"/>
                    <a:pt x="126" y="518"/>
                    <a:pt x="181" y="685"/>
                  </a:cubicBezTo>
                  <a:cubicBezTo>
                    <a:pt x="189" y="699"/>
                    <a:pt x="200" y="705"/>
                    <a:pt x="214" y="705"/>
                  </a:cubicBezTo>
                  <a:cubicBezTo>
                    <a:pt x="273" y="705"/>
                    <a:pt x="373" y="598"/>
                    <a:pt x="358" y="546"/>
                  </a:cubicBezTo>
                  <a:cubicBezTo>
                    <a:pt x="302" y="388"/>
                    <a:pt x="237" y="230"/>
                    <a:pt x="200" y="44"/>
                  </a:cubicBezTo>
                  <a:cubicBezTo>
                    <a:pt x="195" y="13"/>
                    <a:pt x="180" y="1"/>
                    <a:pt x="15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53"/>
            <p:cNvSpPr/>
            <p:nvPr/>
          </p:nvSpPr>
          <p:spPr>
            <a:xfrm>
              <a:off x="6761700" y="3673925"/>
              <a:ext cx="5600" cy="17050"/>
            </a:xfrm>
            <a:custGeom>
              <a:rect b="b" l="l" r="r" t="t"/>
              <a:pathLst>
                <a:path extrusionOk="0" h="682" w="224">
                  <a:moveTo>
                    <a:pt x="130" y="0"/>
                  </a:moveTo>
                  <a:cubicBezTo>
                    <a:pt x="84" y="19"/>
                    <a:pt x="38" y="65"/>
                    <a:pt x="28" y="158"/>
                  </a:cubicBezTo>
                  <a:cubicBezTo>
                    <a:pt x="0" y="307"/>
                    <a:pt x="0" y="456"/>
                    <a:pt x="28" y="604"/>
                  </a:cubicBezTo>
                  <a:cubicBezTo>
                    <a:pt x="34" y="664"/>
                    <a:pt x="59" y="681"/>
                    <a:pt x="86" y="681"/>
                  </a:cubicBezTo>
                  <a:cubicBezTo>
                    <a:pt x="101" y="681"/>
                    <a:pt x="117" y="676"/>
                    <a:pt x="130" y="669"/>
                  </a:cubicBezTo>
                  <a:cubicBezTo>
                    <a:pt x="149" y="651"/>
                    <a:pt x="223" y="586"/>
                    <a:pt x="214" y="493"/>
                  </a:cubicBezTo>
                  <a:cubicBezTo>
                    <a:pt x="186" y="363"/>
                    <a:pt x="186" y="233"/>
                    <a:pt x="214" y="112"/>
                  </a:cubicBezTo>
                  <a:cubicBezTo>
                    <a:pt x="223" y="19"/>
                    <a:pt x="149" y="0"/>
                    <a:pt x="13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53"/>
            <p:cNvSpPr/>
            <p:nvPr/>
          </p:nvSpPr>
          <p:spPr>
            <a:xfrm>
              <a:off x="6782125" y="3478575"/>
              <a:ext cx="6900" cy="25200"/>
            </a:xfrm>
            <a:custGeom>
              <a:rect b="b" l="l" r="r" t="t"/>
              <a:pathLst>
                <a:path extrusionOk="0" h="1008" w="276">
                  <a:moveTo>
                    <a:pt x="154" y="0"/>
                  </a:moveTo>
                  <a:cubicBezTo>
                    <a:pt x="101" y="0"/>
                    <a:pt x="1" y="65"/>
                    <a:pt x="1" y="140"/>
                  </a:cubicBezTo>
                  <a:cubicBezTo>
                    <a:pt x="10" y="428"/>
                    <a:pt x="38" y="707"/>
                    <a:pt x="85" y="976"/>
                  </a:cubicBezTo>
                  <a:cubicBezTo>
                    <a:pt x="89" y="998"/>
                    <a:pt x="102" y="1007"/>
                    <a:pt x="120" y="1007"/>
                  </a:cubicBezTo>
                  <a:cubicBezTo>
                    <a:pt x="176" y="1007"/>
                    <a:pt x="275" y="914"/>
                    <a:pt x="261" y="865"/>
                  </a:cubicBezTo>
                  <a:cubicBezTo>
                    <a:pt x="215" y="595"/>
                    <a:pt x="196" y="317"/>
                    <a:pt x="187" y="29"/>
                  </a:cubicBezTo>
                  <a:cubicBezTo>
                    <a:pt x="187" y="9"/>
                    <a:pt x="174" y="0"/>
                    <a:pt x="15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53"/>
            <p:cNvSpPr/>
            <p:nvPr/>
          </p:nvSpPr>
          <p:spPr>
            <a:xfrm>
              <a:off x="6800725" y="3441700"/>
              <a:ext cx="5675" cy="27650"/>
            </a:xfrm>
            <a:custGeom>
              <a:rect b="b" l="l" r="r" t="t"/>
              <a:pathLst>
                <a:path extrusionOk="0" h="1106" w="227">
                  <a:moveTo>
                    <a:pt x="138" y="0"/>
                  </a:moveTo>
                  <a:cubicBezTo>
                    <a:pt x="83" y="0"/>
                    <a:pt x="10" y="62"/>
                    <a:pt x="10" y="138"/>
                  </a:cubicBezTo>
                  <a:cubicBezTo>
                    <a:pt x="0" y="444"/>
                    <a:pt x="10" y="742"/>
                    <a:pt x="37" y="1048"/>
                  </a:cubicBezTo>
                  <a:cubicBezTo>
                    <a:pt x="40" y="1089"/>
                    <a:pt x="60" y="1106"/>
                    <a:pt x="86" y="1106"/>
                  </a:cubicBezTo>
                  <a:cubicBezTo>
                    <a:pt x="143" y="1106"/>
                    <a:pt x="227" y="1023"/>
                    <a:pt x="214" y="928"/>
                  </a:cubicBezTo>
                  <a:cubicBezTo>
                    <a:pt x="195" y="639"/>
                    <a:pt x="195" y="361"/>
                    <a:pt x="195" y="73"/>
                  </a:cubicBezTo>
                  <a:cubicBezTo>
                    <a:pt x="195" y="21"/>
                    <a:pt x="170" y="0"/>
                    <a:pt x="1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53"/>
            <p:cNvSpPr/>
            <p:nvPr/>
          </p:nvSpPr>
          <p:spPr>
            <a:xfrm>
              <a:off x="6816175" y="3484825"/>
              <a:ext cx="6950" cy="28550"/>
            </a:xfrm>
            <a:custGeom>
              <a:rect b="b" l="l" r="r" t="t"/>
              <a:pathLst>
                <a:path extrusionOk="0" h="1142" w="278">
                  <a:moveTo>
                    <a:pt x="220" y="0"/>
                  </a:moveTo>
                  <a:cubicBezTo>
                    <a:pt x="167" y="0"/>
                    <a:pt x="94" y="57"/>
                    <a:pt x="88" y="132"/>
                  </a:cubicBezTo>
                  <a:cubicBezTo>
                    <a:pt x="70" y="447"/>
                    <a:pt x="33" y="754"/>
                    <a:pt x="5" y="1061"/>
                  </a:cubicBezTo>
                  <a:cubicBezTo>
                    <a:pt x="1" y="1117"/>
                    <a:pt x="29" y="1141"/>
                    <a:pt x="64" y="1141"/>
                  </a:cubicBezTo>
                  <a:cubicBezTo>
                    <a:pt x="117" y="1141"/>
                    <a:pt x="185" y="1088"/>
                    <a:pt x="191" y="1005"/>
                  </a:cubicBezTo>
                  <a:cubicBezTo>
                    <a:pt x="218" y="689"/>
                    <a:pt x="256" y="392"/>
                    <a:pt x="274" y="76"/>
                  </a:cubicBezTo>
                  <a:cubicBezTo>
                    <a:pt x="278" y="22"/>
                    <a:pt x="253" y="0"/>
                    <a:pt x="22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53"/>
            <p:cNvSpPr/>
            <p:nvPr/>
          </p:nvSpPr>
          <p:spPr>
            <a:xfrm>
              <a:off x="6795675" y="3539575"/>
              <a:ext cx="7250" cy="28700"/>
            </a:xfrm>
            <a:custGeom>
              <a:rect b="b" l="l" r="r" t="t"/>
              <a:pathLst>
                <a:path extrusionOk="0" h="1148" w="290">
                  <a:moveTo>
                    <a:pt x="230" y="1"/>
                  </a:moveTo>
                  <a:cubicBezTo>
                    <a:pt x="177" y="1"/>
                    <a:pt x="106" y="58"/>
                    <a:pt x="100" y="144"/>
                  </a:cubicBezTo>
                  <a:cubicBezTo>
                    <a:pt x="63" y="450"/>
                    <a:pt x="35" y="766"/>
                    <a:pt x="7" y="1073"/>
                  </a:cubicBezTo>
                  <a:cubicBezTo>
                    <a:pt x="0" y="1125"/>
                    <a:pt x="22" y="1148"/>
                    <a:pt x="53" y="1148"/>
                  </a:cubicBezTo>
                  <a:cubicBezTo>
                    <a:pt x="104" y="1148"/>
                    <a:pt x="178" y="1088"/>
                    <a:pt x="184" y="1008"/>
                  </a:cubicBezTo>
                  <a:cubicBezTo>
                    <a:pt x="221" y="692"/>
                    <a:pt x="249" y="385"/>
                    <a:pt x="286" y="78"/>
                  </a:cubicBezTo>
                  <a:cubicBezTo>
                    <a:pt x="289" y="24"/>
                    <a:pt x="264" y="1"/>
                    <a:pt x="23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53"/>
            <p:cNvSpPr/>
            <p:nvPr/>
          </p:nvSpPr>
          <p:spPr>
            <a:xfrm>
              <a:off x="6823375" y="3556575"/>
              <a:ext cx="7425" cy="31500"/>
            </a:xfrm>
            <a:custGeom>
              <a:rect b="b" l="l" r="r" t="t"/>
              <a:pathLst>
                <a:path extrusionOk="0" h="1260" w="297">
                  <a:moveTo>
                    <a:pt x="229" y="0"/>
                  </a:moveTo>
                  <a:cubicBezTo>
                    <a:pt x="177" y="0"/>
                    <a:pt x="112" y="55"/>
                    <a:pt x="107" y="142"/>
                  </a:cubicBezTo>
                  <a:cubicBezTo>
                    <a:pt x="70" y="486"/>
                    <a:pt x="33" y="829"/>
                    <a:pt x="5" y="1164"/>
                  </a:cubicBezTo>
                  <a:cubicBezTo>
                    <a:pt x="1" y="1232"/>
                    <a:pt x="29" y="1260"/>
                    <a:pt x="65" y="1260"/>
                  </a:cubicBezTo>
                  <a:cubicBezTo>
                    <a:pt x="117" y="1260"/>
                    <a:pt x="185" y="1200"/>
                    <a:pt x="191" y="1117"/>
                  </a:cubicBezTo>
                  <a:cubicBezTo>
                    <a:pt x="228" y="783"/>
                    <a:pt x="265" y="439"/>
                    <a:pt x="293" y="95"/>
                  </a:cubicBezTo>
                  <a:cubicBezTo>
                    <a:pt x="297" y="29"/>
                    <a:pt x="266" y="0"/>
                    <a:pt x="22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53"/>
            <p:cNvSpPr/>
            <p:nvPr/>
          </p:nvSpPr>
          <p:spPr>
            <a:xfrm>
              <a:off x="6805825" y="3599700"/>
              <a:ext cx="5825" cy="24550"/>
            </a:xfrm>
            <a:custGeom>
              <a:rect b="b" l="l" r="r" t="t"/>
              <a:pathLst>
                <a:path extrusionOk="0" h="982" w="233">
                  <a:moveTo>
                    <a:pt x="207" y="1"/>
                  </a:moveTo>
                  <a:cubicBezTo>
                    <a:pt x="159" y="1"/>
                    <a:pt x="61" y="43"/>
                    <a:pt x="47" y="126"/>
                  </a:cubicBezTo>
                  <a:cubicBezTo>
                    <a:pt x="38" y="405"/>
                    <a:pt x="29" y="684"/>
                    <a:pt x="1" y="962"/>
                  </a:cubicBezTo>
                  <a:cubicBezTo>
                    <a:pt x="1" y="975"/>
                    <a:pt x="14" y="982"/>
                    <a:pt x="34" y="982"/>
                  </a:cubicBezTo>
                  <a:cubicBezTo>
                    <a:pt x="86" y="982"/>
                    <a:pt x="180" y="938"/>
                    <a:pt x="186" y="851"/>
                  </a:cubicBezTo>
                  <a:cubicBezTo>
                    <a:pt x="196" y="572"/>
                    <a:pt x="214" y="293"/>
                    <a:pt x="233" y="15"/>
                  </a:cubicBezTo>
                  <a:cubicBezTo>
                    <a:pt x="233" y="5"/>
                    <a:pt x="222" y="1"/>
                    <a:pt x="20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53"/>
            <p:cNvSpPr/>
            <p:nvPr/>
          </p:nvSpPr>
          <p:spPr>
            <a:xfrm>
              <a:off x="6800950" y="3711800"/>
              <a:ext cx="5300" cy="23875"/>
            </a:xfrm>
            <a:custGeom>
              <a:rect b="b" l="l" r="r" t="t"/>
              <a:pathLst>
                <a:path extrusionOk="0" h="955" w="212">
                  <a:moveTo>
                    <a:pt x="161" y="1"/>
                  </a:moveTo>
                  <a:cubicBezTo>
                    <a:pt x="110" y="1"/>
                    <a:pt x="34" y="57"/>
                    <a:pt x="28" y="139"/>
                  </a:cubicBezTo>
                  <a:cubicBezTo>
                    <a:pt x="1" y="390"/>
                    <a:pt x="1" y="650"/>
                    <a:pt x="1" y="901"/>
                  </a:cubicBezTo>
                  <a:cubicBezTo>
                    <a:pt x="1" y="938"/>
                    <a:pt x="21" y="955"/>
                    <a:pt x="49" y="955"/>
                  </a:cubicBezTo>
                  <a:cubicBezTo>
                    <a:pt x="104" y="955"/>
                    <a:pt x="186" y="888"/>
                    <a:pt x="186" y="789"/>
                  </a:cubicBezTo>
                  <a:cubicBezTo>
                    <a:pt x="177" y="548"/>
                    <a:pt x="186" y="316"/>
                    <a:pt x="205" y="65"/>
                  </a:cubicBezTo>
                  <a:cubicBezTo>
                    <a:pt x="212" y="20"/>
                    <a:pt x="191" y="1"/>
                    <a:pt x="16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53"/>
            <p:cNvSpPr/>
            <p:nvPr/>
          </p:nvSpPr>
          <p:spPr>
            <a:xfrm>
              <a:off x="6819375" y="3219025"/>
              <a:ext cx="5750" cy="32200"/>
            </a:xfrm>
            <a:custGeom>
              <a:rect b="b" l="l" r="r" t="t"/>
              <a:pathLst>
                <a:path extrusionOk="0" h="1288" w="230">
                  <a:moveTo>
                    <a:pt x="135" y="1"/>
                  </a:moveTo>
                  <a:cubicBezTo>
                    <a:pt x="78" y="1"/>
                    <a:pt x="1" y="85"/>
                    <a:pt x="7" y="200"/>
                  </a:cubicBezTo>
                  <a:cubicBezTo>
                    <a:pt x="35" y="525"/>
                    <a:pt x="44" y="860"/>
                    <a:pt x="16" y="1185"/>
                  </a:cubicBezTo>
                  <a:cubicBezTo>
                    <a:pt x="16" y="1257"/>
                    <a:pt x="48" y="1288"/>
                    <a:pt x="85" y="1288"/>
                  </a:cubicBezTo>
                  <a:cubicBezTo>
                    <a:pt x="138" y="1288"/>
                    <a:pt x="202" y="1226"/>
                    <a:pt x="202" y="1138"/>
                  </a:cubicBezTo>
                  <a:cubicBezTo>
                    <a:pt x="230" y="795"/>
                    <a:pt x="221" y="432"/>
                    <a:pt x="193" y="79"/>
                  </a:cubicBezTo>
                  <a:cubicBezTo>
                    <a:pt x="189" y="24"/>
                    <a:pt x="165" y="1"/>
                    <a:pt x="13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53"/>
            <p:cNvSpPr/>
            <p:nvPr/>
          </p:nvSpPr>
          <p:spPr>
            <a:xfrm>
              <a:off x="6849500" y="3218350"/>
              <a:ext cx="5925" cy="31625"/>
            </a:xfrm>
            <a:custGeom>
              <a:rect b="b" l="l" r="r" t="t"/>
              <a:pathLst>
                <a:path extrusionOk="0" h="1265" w="237">
                  <a:moveTo>
                    <a:pt x="171" y="0"/>
                  </a:moveTo>
                  <a:cubicBezTo>
                    <a:pt x="119" y="0"/>
                    <a:pt x="52" y="56"/>
                    <a:pt x="47" y="143"/>
                  </a:cubicBezTo>
                  <a:cubicBezTo>
                    <a:pt x="10" y="496"/>
                    <a:pt x="0" y="840"/>
                    <a:pt x="0" y="1202"/>
                  </a:cubicBezTo>
                  <a:cubicBezTo>
                    <a:pt x="0" y="1245"/>
                    <a:pt x="21" y="1264"/>
                    <a:pt x="48" y="1264"/>
                  </a:cubicBezTo>
                  <a:cubicBezTo>
                    <a:pt x="103" y="1264"/>
                    <a:pt x="186" y="1187"/>
                    <a:pt x="186" y="1082"/>
                  </a:cubicBezTo>
                  <a:cubicBezTo>
                    <a:pt x="186" y="747"/>
                    <a:pt x="195" y="422"/>
                    <a:pt x="233" y="88"/>
                  </a:cubicBezTo>
                  <a:cubicBezTo>
                    <a:pt x="236" y="27"/>
                    <a:pt x="208" y="0"/>
                    <a:pt x="17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53"/>
            <p:cNvSpPr/>
            <p:nvPr/>
          </p:nvSpPr>
          <p:spPr>
            <a:xfrm>
              <a:off x="6831900" y="3215175"/>
              <a:ext cx="7100" cy="30475"/>
            </a:xfrm>
            <a:custGeom>
              <a:rect b="b" l="l" r="r" t="t"/>
              <a:pathLst>
                <a:path extrusionOk="0" h="1219" w="284">
                  <a:moveTo>
                    <a:pt x="151" y="0"/>
                  </a:moveTo>
                  <a:cubicBezTo>
                    <a:pt x="94" y="0"/>
                    <a:pt x="1" y="72"/>
                    <a:pt x="8" y="159"/>
                  </a:cubicBezTo>
                  <a:cubicBezTo>
                    <a:pt x="26" y="493"/>
                    <a:pt x="63" y="837"/>
                    <a:pt x="91" y="1181"/>
                  </a:cubicBezTo>
                  <a:cubicBezTo>
                    <a:pt x="94" y="1207"/>
                    <a:pt x="111" y="1219"/>
                    <a:pt x="133" y="1219"/>
                  </a:cubicBezTo>
                  <a:cubicBezTo>
                    <a:pt x="190" y="1219"/>
                    <a:pt x="284" y="1146"/>
                    <a:pt x="277" y="1060"/>
                  </a:cubicBezTo>
                  <a:cubicBezTo>
                    <a:pt x="249" y="726"/>
                    <a:pt x="212" y="373"/>
                    <a:pt x="193" y="38"/>
                  </a:cubicBezTo>
                  <a:cubicBezTo>
                    <a:pt x="191" y="12"/>
                    <a:pt x="174" y="0"/>
                    <a:pt x="15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53"/>
            <p:cNvSpPr/>
            <p:nvPr/>
          </p:nvSpPr>
          <p:spPr>
            <a:xfrm>
              <a:off x="6863475" y="3233725"/>
              <a:ext cx="11650" cy="31775"/>
            </a:xfrm>
            <a:custGeom>
              <a:rect b="b" l="l" r="r" t="t"/>
              <a:pathLst>
                <a:path extrusionOk="0" h="1271" w="466">
                  <a:moveTo>
                    <a:pt x="404" y="0"/>
                  </a:moveTo>
                  <a:cubicBezTo>
                    <a:pt x="359" y="0"/>
                    <a:pt x="298" y="39"/>
                    <a:pt x="278" y="95"/>
                  </a:cubicBezTo>
                  <a:cubicBezTo>
                    <a:pt x="166" y="448"/>
                    <a:pt x="82" y="820"/>
                    <a:pt x="8" y="1201"/>
                  </a:cubicBezTo>
                  <a:cubicBezTo>
                    <a:pt x="1" y="1249"/>
                    <a:pt x="26" y="1271"/>
                    <a:pt x="60" y="1271"/>
                  </a:cubicBezTo>
                  <a:cubicBezTo>
                    <a:pt x="112" y="1271"/>
                    <a:pt x="183" y="1223"/>
                    <a:pt x="194" y="1145"/>
                  </a:cubicBezTo>
                  <a:cubicBezTo>
                    <a:pt x="259" y="773"/>
                    <a:pt x="343" y="420"/>
                    <a:pt x="445" y="95"/>
                  </a:cubicBezTo>
                  <a:cubicBezTo>
                    <a:pt x="466" y="27"/>
                    <a:pt x="441" y="0"/>
                    <a:pt x="40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53"/>
            <p:cNvSpPr/>
            <p:nvPr/>
          </p:nvSpPr>
          <p:spPr>
            <a:xfrm>
              <a:off x="6850125" y="3300850"/>
              <a:ext cx="6500" cy="38425"/>
            </a:xfrm>
            <a:custGeom>
              <a:rect b="b" l="l" r="r" t="t"/>
              <a:pathLst>
                <a:path extrusionOk="0" h="1537" w="260">
                  <a:moveTo>
                    <a:pt x="128" y="1"/>
                  </a:moveTo>
                  <a:cubicBezTo>
                    <a:pt x="70" y="1"/>
                    <a:pt x="1" y="91"/>
                    <a:pt x="13" y="225"/>
                  </a:cubicBezTo>
                  <a:cubicBezTo>
                    <a:pt x="31" y="634"/>
                    <a:pt x="59" y="1024"/>
                    <a:pt x="68" y="1433"/>
                  </a:cubicBezTo>
                  <a:cubicBezTo>
                    <a:pt x="72" y="1505"/>
                    <a:pt x="99" y="1537"/>
                    <a:pt x="133" y="1537"/>
                  </a:cubicBezTo>
                  <a:cubicBezTo>
                    <a:pt x="189" y="1537"/>
                    <a:pt x="260" y="1447"/>
                    <a:pt x="254" y="1312"/>
                  </a:cubicBezTo>
                  <a:cubicBezTo>
                    <a:pt x="226" y="913"/>
                    <a:pt x="208" y="513"/>
                    <a:pt x="198" y="104"/>
                  </a:cubicBezTo>
                  <a:cubicBezTo>
                    <a:pt x="191" y="32"/>
                    <a:pt x="161" y="1"/>
                    <a:pt x="12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53"/>
            <p:cNvSpPr/>
            <p:nvPr/>
          </p:nvSpPr>
          <p:spPr>
            <a:xfrm>
              <a:off x="6869000" y="3377425"/>
              <a:ext cx="8575" cy="32350"/>
            </a:xfrm>
            <a:custGeom>
              <a:rect b="b" l="l" r="r" t="t"/>
              <a:pathLst>
                <a:path extrusionOk="0" h="1294" w="343">
                  <a:moveTo>
                    <a:pt x="289" y="0"/>
                  </a:moveTo>
                  <a:cubicBezTo>
                    <a:pt x="237" y="0"/>
                    <a:pt x="161" y="45"/>
                    <a:pt x="149" y="126"/>
                  </a:cubicBezTo>
                  <a:cubicBezTo>
                    <a:pt x="75" y="470"/>
                    <a:pt x="19" y="841"/>
                    <a:pt x="1" y="1222"/>
                  </a:cubicBezTo>
                  <a:cubicBezTo>
                    <a:pt x="1" y="1272"/>
                    <a:pt x="25" y="1293"/>
                    <a:pt x="56" y="1293"/>
                  </a:cubicBezTo>
                  <a:cubicBezTo>
                    <a:pt x="107" y="1293"/>
                    <a:pt x="175" y="1238"/>
                    <a:pt x="187" y="1157"/>
                  </a:cubicBezTo>
                  <a:cubicBezTo>
                    <a:pt x="214" y="776"/>
                    <a:pt x="261" y="405"/>
                    <a:pt x="335" y="52"/>
                  </a:cubicBezTo>
                  <a:cubicBezTo>
                    <a:pt x="342" y="17"/>
                    <a:pt x="320" y="0"/>
                    <a:pt x="28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53"/>
            <p:cNvSpPr/>
            <p:nvPr/>
          </p:nvSpPr>
          <p:spPr>
            <a:xfrm>
              <a:off x="6855325" y="3431600"/>
              <a:ext cx="6950" cy="25525"/>
            </a:xfrm>
            <a:custGeom>
              <a:rect b="b" l="l" r="r" t="t"/>
              <a:pathLst>
                <a:path extrusionOk="0" h="1021" w="278">
                  <a:moveTo>
                    <a:pt x="207" y="1"/>
                  </a:moveTo>
                  <a:cubicBezTo>
                    <a:pt x="157" y="1"/>
                    <a:pt x="94" y="62"/>
                    <a:pt x="83" y="161"/>
                  </a:cubicBezTo>
                  <a:cubicBezTo>
                    <a:pt x="55" y="402"/>
                    <a:pt x="37" y="663"/>
                    <a:pt x="9" y="904"/>
                  </a:cubicBezTo>
                  <a:cubicBezTo>
                    <a:pt x="1" y="985"/>
                    <a:pt x="33" y="1020"/>
                    <a:pt x="73" y="1020"/>
                  </a:cubicBezTo>
                  <a:cubicBezTo>
                    <a:pt x="125" y="1020"/>
                    <a:pt x="189" y="961"/>
                    <a:pt x="195" y="867"/>
                  </a:cubicBezTo>
                  <a:cubicBezTo>
                    <a:pt x="223" y="625"/>
                    <a:pt x="241" y="375"/>
                    <a:pt x="269" y="124"/>
                  </a:cubicBezTo>
                  <a:cubicBezTo>
                    <a:pt x="277" y="38"/>
                    <a:pt x="246" y="1"/>
                    <a:pt x="20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53"/>
            <p:cNvSpPr/>
            <p:nvPr/>
          </p:nvSpPr>
          <p:spPr>
            <a:xfrm>
              <a:off x="6873425" y="3465775"/>
              <a:ext cx="8700" cy="34125"/>
            </a:xfrm>
            <a:custGeom>
              <a:rect b="b" l="l" r="r" t="t"/>
              <a:pathLst>
                <a:path extrusionOk="0" h="1365" w="348">
                  <a:moveTo>
                    <a:pt x="301" y="1"/>
                  </a:moveTo>
                  <a:cubicBezTo>
                    <a:pt x="249" y="1"/>
                    <a:pt x="170" y="44"/>
                    <a:pt x="158" y="122"/>
                  </a:cubicBezTo>
                  <a:cubicBezTo>
                    <a:pt x="84" y="513"/>
                    <a:pt x="37" y="921"/>
                    <a:pt x="0" y="1349"/>
                  </a:cubicBezTo>
                  <a:cubicBezTo>
                    <a:pt x="5" y="1359"/>
                    <a:pt x="22" y="1364"/>
                    <a:pt x="44" y="1364"/>
                  </a:cubicBezTo>
                  <a:cubicBezTo>
                    <a:pt x="102" y="1364"/>
                    <a:pt x="198" y="1326"/>
                    <a:pt x="205" y="1237"/>
                  </a:cubicBezTo>
                  <a:cubicBezTo>
                    <a:pt x="223" y="829"/>
                    <a:pt x="279" y="429"/>
                    <a:pt x="344" y="39"/>
                  </a:cubicBezTo>
                  <a:cubicBezTo>
                    <a:pt x="347" y="13"/>
                    <a:pt x="328" y="1"/>
                    <a:pt x="30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53"/>
            <p:cNvSpPr/>
            <p:nvPr/>
          </p:nvSpPr>
          <p:spPr>
            <a:xfrm>
              <a:off x="6852375" y="3502550"/>
              <a:ext cx="7975" cy="51500"/>
            </a:xfrm>
            <a:custGeom>
              <a:rect b="b" l="l" r="r" t="t"/>
              <a:pathLst>
                <a:path extrusionOk="0" h="2060" w="319">
                  <a:moveTo>
                    <a:pt x="130" y="0"/>
                  </a:moveTo>
                  <a:cubicBezTo>
                    <a:pt x="74" y="0"/>
                    <a:pt x="0" y="85"/>
                    <a:pt x="6" y="203"/>
                  </a:cubicBezTo>
                  <a:cubicBezTo>
                    <a:pt x="43" y="798"/>
                    <a:pt x="90" y="1392"/>
                    <a:pt x="127" y="1968"/>
                  </a:cubicBezTo>
                  <a:cubicBezTo>
                    <a:pt x="130" y="2032"/>
                    <a:pt x="157" y="2060"/>
                    <a:pt x="189" y="2060"/>
                  </a:cubicBezTo>
                  <a:cubicBezTo>
                    <a:pt x="245" y="2060"/>
                    <a:pt x="319" y="1975"/>
                    <a:pt x="313" y="1857"/>
                  </a:cubicBezTo>
                  <a:cubicBezTo>
                    <a:pt x="276" y="1262"/>
                    <a:pt x="229" y="668"/>
                    <a:pt x="192" y="92"/>
                  </a:cubicBezTo>
                  <a:cubicBezTo>
                    <a:pt x="189" y="28"/>
                    <a:pt x="162" y="0"/>
                    <a:pt x="13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53"/>
            <p:cNvSpPr/>
            <p:nvPr/>
          </p:nvSpPr>
          <p:spPr>
            <a:xfrm>
              <a:off x="6885400" y="3514700"/>
              <a:ext cx="8000" cy="31975"/>
            </a:xfrm>
            <a:custGeom>
              <a:rect b="b" l="l" r="r" t="t"/>
              <a:pathLst>
                <a:path extrusionOk="0" h="1279" w="320">
                  <a:moveTo>
                    <a:pt x="243" y="0"/>
                  </a:moveTo>
                  <a:cubicBezTo>
                    <a:pt x="198" y="0"/>
                    <a:pt x="144" y="45"/>
                    <a:pt x="134" y="117"/>
                  </a:cubicBezTo>
                  <a:cubicBezTo>
                    <a:pt x="69" y="451"/>
                    <a:pt x="23" y="795"/>
                    <a:pt x="4" y="1166"/>
                  </a:cubicBezTo>
                  <a:cubicBezTo>
                    <a:pt x="0" y="1245"/>
                    <a:pt x="32" y="1279"/>
                    <a:pt x="69" y="1279"/>
                  </a:cubicBezTo>
                  <a:cubicBezTo>
                    <a:pt x="121" y="1279"/>
                    <a:pt x="185" y="1216"/>
                    <a:pt x="190" y="1120"/>
                  </a:cubicBezTo>
                  <a:cubicBezTo>
                    <a:pt x="209" y="785"/>
                    <a:pt x="246" y="451"/>
                    <a:pt x="302" y="135"/>
                  </a:cubicBezTo>
                  <a:cubicBezTo>
                    <a:pt x="320" y="40"/>
                    <a:pt x="285" y="0"/>
                    <a:pt x="24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53"/>
            <p:cNvSpPr/>
            <p:nvPr/>
          </p:nvSpPr>
          <p:spPr>
            <a:xfrm>
              <a:off x="6867150" y="3600950"/>
              <a:ext cx="8925" cy="48125"/>
            </a:xfrm>
            <a:custGeom>
              <a:rect b="b" l="l" r="r" t="t"/>
              <a:pathLst>
                <a:path extrusionOk="0" h="1925" w="357">
                  <a:moveTo>
                    <a:pt x="315" y="1"/>
                  </a:moveTo>
                  <a:cubicBezTo>
                    <a:pt x="262" y="1"/>
                    <a:pt x="174" y="53"/>
                    <a:pt x="168" y="123"/>
                  </a:cubicBezTo>
                  <a:cubicBezTo>
                    <a:pt x="103" y="717"/>
                    <a:pt x="56" y="1312"/>
                    <a:pt x="0" y="1888"/>
                  </a:cubicBezTo>
                  <a:cubicBezTo>
                    <a:pt x="0" y="1914"/>
                    <a:pt x="18" y="1924"/>
                    <a:pt x="42" y="1924"/>
                  </a:cubicBezTo>
                  <a:cubicBezTo>
                    <a:pt x="97" y="1924"/>
                    <a:pt x="186" y="1869"/>
                    <a:pt x="186" y="1804"/>
                  </a:cubicBezTo>
                  <a:cubicBezTo>
                    <a:pt x="242" y="1219"/>
                    <a:pt x="288" y="624"/>
                    <a:pt x="354" y="39"/>
                  </a:cubicBezTo>
                  <a:cubicBezTo>
                    <a:pt x="356" y="12"/>
                    <a:pt x="340" y="1"/>
                    <a:pt x="31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53"/>
            <p:cNvSpPr/>
            <p:nvPr/>
          </p:nvSpPr>
          <p:spPr>
            <a:xfrm>
              <a:off x="6882775" y="3638850"/>
              <a:ext cx="15600" cy="86050"/>
            </a:xfrm>
            <a:custGeom>
              <a:rect b="b" l="l" r="r" t="t"/>
              <a:pathLst>
                <a:path extrusionOk="0" h="3442" w="624">
                  <a:moveTo>
                    <a:pt x="571" y="0"/>
                  </a:moveTo>
                  <a:cubicBezTo>
                    <a:pt x="520" y="0"/>
                    <a:pt x="446" y="49"/>
                    <a:pt x="435" y="130"/>
                  </a:cubicBezTo>
                  <a:cubicBezTo>
                    <a:pt x="267" y="1199"/>
                    <a:pt x="128" y="2286"/>
                    <a:pt x="7" y="3382"/>
                  </a:cubicBezTo>
                  <a:cubicBezTo>
                    <a:pt x="0" y="3424"/>
                    <a:pt x="22" y="3442"/>
                    <a:pt x="52" y="3442"/>
                  </a:cubicBezTo>
                  <a:cubicBezTo>
                    <a:pt x="102" y="3442"/>
                    <a:pt x="178" y="3390"/>
                    <a:pt x="184" y="3308"/>
                  </a:cubicBezTo>
                  <a:cubicBezTo>
                    <a:pt x="314" y="2221"/>
                    <a:pt x="453" y="1125"/>
                    <a:pt x="620" y="56"/>
                  </a:cubicBezTo>
                  <a:cubicBezTo>
                    <a:pt x="624" y="18"/>
                    <a:pt x="601" y="0"/>
                    <a:pt x="57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53"/>
            <p:cNvSpPr/>
            <p:nvPr/>
          </p:nvSpPr>
          <p:spPr>
            <a:xfrm>
              <a:off x="6864850" y="3727000"/>
              <a:ext cx="9625" cy="51425"/>
            </a:xfrm>
            <a:custGeom>
              <a:rect b="b" l="l" r="r" t="t"/>
              <a:pathLst>
                <a:path extrusionOk="0" h="2057" w="385">
                  <a:moveTo>
                    <a:pt x="311" y="0"/>
                  </a:moveTo>
                  <a:cubicBezTo>
                    <a:pt x="260" y="0"/>
                    <a:pt x="200" y="64"/>
                    <a:pt x="195" y="163"/>
                  </a:cubicBezTo>
                  <a:cubicBezTo>
                    <a:pt x="148" y="776"/>
                    <a:pt x="92" y="1352"/>
                    <a:pt x="9" y="1937"/>
                  </a:cubicBezTo>
                  <a:cubicBezTo>
                    <a:pt x="1" y="2020"/>
                    <a:pt x="33" y="2056"/>
                    <a:pt x="72" y="2056"/>
                  </a:cubicBezTo>
                  <a:cubicBezTo>
                    <a:pt x="122" y="2056"/>
                    <a:pt x="184" y="1998"/>
                    <a:pt x="195" y="1900"/>
                  </a:cubicBezTo>
                  <a:cubicBezTo>
                    <a:pt x="278" y="1315"/>
                    <a:pt x="334" y="739"/>
                    <a:pt x="380" y="135"/>
                  </a:cubicBezTo>
                  <a:cubicBezTo>
                    <a:pt x="385" y="40"/>
                    <a:pt x="351" y="0"/>
                    <a:pt x="31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53"/>
            <p:cNvSpPr/>
            <p:nvPr/>
          </p:nvSpPr>
          <p:spPr>
            <a:xfrm>
              <a:off x="6909875" y="3377325"/>
              <a:ext cx="5850" cy="33000"/>
            </a:xfrm>
            <a:custGeom>
              <a:rect b="b" l="l" r="r" t="t"/>
              <a:pathLst>
                <a:path extrusionOk="0" h="1320" w="234">
                  <a:moveTo>
                    <a:pt x="203" y="1"/>
                  </a:moveTo>
                  <a:cubicBezTo>
                    <a:pt x="150" y="1"/>
                    <a:pt x="47" y="49"/>
                    <a:pt x="47" y="139"/>
                  </a:cubicBezTo>
                  <a:cubicBezTo>
                    <a:pt x="38" y="520"/>
                    <a:pt x="20" y="920"/>
                    <a:pt x="1" y="1301"/>
                  </a:cubicBezTo>
                  <a:cubicBezTo>
                    <a:pt x="1" y="1313"/>
                    <a:pt x="15" y="1320"/>
                    <a:pt x="35" y="1320"/>
                  </a:cubicBezTo>
                  <a:cubicBezTo>
                    <a:pt x="89" y="1320"/>
                    <a:pt x="187" y="1274"/>
                    <a:pt x="187" y="1180"/>
                  </a:cubicBezTo>
                  <a:cubicBezTo>
                    <a:pt x="196" y="799"/>
                    <a:pt x="205" y="409"/>
                    <a:pt x="233" y="18"/>
                  </a:cubicBezTo>
                  <a:cubicBezTo>
                    <a:pt x="233" y="7"/>
                    <a:pt x="221" y="1"/>
                    <a:pt x="2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53"/>
            <p:cNvSpPr/>
            <p:nvPr/>
          </p:nvSpPr>
          <p:spPr>
            <a:xfrm>
              <a:off x="6887050" y="3412125"/>
              <a:ext cx="14425" cy="36100"/>
            </a:xfrm>
            <a:custGeom>
              <a:rect b="b" l="l" r="r" t="t"/>
              <a:pathLst>
                <a:path extrusionOk="0" h="1444" w="577">
                  <a:moveTo>
                    <a:pt x="131" y="0"/>
                  </a:moveTo>
                  <a:cubicBezTo>
                    <a:pt x="73" y="0"/>
                    <a:pt x="1" y="90"/>
                    <a:pt x="13" y="187"/>
                  </a:cubicBezTo>
                  <a:cubicBezTo>
                    <a:pt x="115" y="615"/>
                    <a:pt x="226" y="1023"/>
                    <a:pt x="366" y="1395"/>
                  </a:cubicBezTo>
                  <a:cubicBezTo>
                    <a:pt x="378" y="1429"/>
                    <a:pt x="399" y="1443"/>
                    <a:pt x="422" y="1443"/>
                  </a:cubicBezTo>
                  <a:cubicBezTo>
                    <a:pt x="489" y="1443"/>
                    <a:pt x="577" y="1328"/>
                    <a:pt x="542" y="1219"/>
                  </a:cubicBezTo>
                  <a:cubicBezTo>
                    <a:pt x="412" y="875"/>
                    <a:pt x="301" y="485"/>
                    <a:pt x="199" y="85"/>
                  </a:cubicBezTo>
                  <a:cubicBezTo>
                    <a:pt x="189" y="25"/>
                    <a:pt x="162" y="0"/>
                    <a:pt x="13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53"/>
            <p:cNvSpPr/>
            <p:nvPr/>
          </p:nvSpPr>
          <p:spPr>
            <a:xfrm>
              <a:off x="6907825" y="3433400"/>
              <a:ext cx="14125" cy="57925"/>
            </a:xfrm>
            <a:custGeom>
              <a:rect b="b" l="l" r="r" t="t"/>
              <a:pathLst>
                <a:path extrusionOk="0" h="2317" w="565">
                  <a:moveTo>
                    <a:pt x="504" y="1"/>
                  </a:moveTo>
                  <a:cubicBezTo>
                    <a:pt x="455" y="1"/>
                    <a:pt x="387" y="54"/>
                    <a:pt x="371" y="135"/>
                  </a:cubicBezTo>
                  <a:cubicBezTo>
                    <a:pt x="259" y="832"/>
                    <a:pt x="139" y="1529"/>
                    <a:pt x="9" y="2226"/>
                  </a:cubicBezTo>
                  <a:cubicBezTo>
                    <a:pt x="1" y="2289"/>
                    <a:pt x="30" y="2317"/>
                    <a:pt x="67" y="2317"/>
                  </a:cubicBezTo>
                  <a:cubicBezTo>
                    <a:pt x="117" y="2317"/>
                    <a:pt x="184" y="2265"/>
                    <a:pt x="194" y="2179"/>
                  </a:cubicBezTo>
                  <a:cubicBezTo>
                    <a:pt x="315" y="1482"/>
                    <a:pt x="427" y="786"/>
                    <a:pt x="557" y="89"/>
                  </a:cubicBezTo>
                  <a:cubicBezTo>
                    <a:pt x="565" y="27"/>
                    <a:pt x="539" y="1"/>
                    <a:pt x="50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53"/>
            <p:cNvSpPr/>
            <p:nvPr/>
          </p:nvSpPr>
          <p:spPr>
            <a:xfrm>
              <a:off x="6891875" y="3485075"/>
              <a:ext cx="14725" cy="38475"/>
            </a:xfrm>
            <a:custGeom>
              <a:rect b="b" l="l" r="r" t="t"/>
              <a:pathLst>
                <a:path extrusionOk="0" h="1539" w="589">
                  <a:moveTo>
                    <a:pt x="165" y="0"/>
                  </a:moveTo>
                  <a:cubicBezTo>
                    <a:pt x="105" y="0"/>
                    <a:pt x="0" y="106"/>
                    <a:pt x="15" y="149"/>
                  </a:cubicBezTo>
                  <a:cubicBezTo>
                    <a:pt x="126" y="614"/>
                    <a:pt x="256" y="1069"/>
                    <a:pt x="396" y="1506"/>
                  </a:cubicBezTo>
                  <a:cubicBezTo>
                    <a:pt x="404" y="1529"/>
                    <a:pt x="419" y="1538"/>
                    <a:pt x="436" y="1538"/>
                  </a:cubicBezTo>
                  <a:cubicBezTo>
                    <a:pt x="496" y="1538"/>
                    <a:pt x="589" y="1430"/>
                    <a:pt x="582" y="1394"/>
                  </a:cubicBezTo>
                  <a:cubicBezTo>
                    <a:pt x="442" y="948"/>
                    <a:pt x="312" y="493"/>
                    <a:pt x="201" y="29"/>
                  </a:cubicBezTo>
                  <a:cubicBezTo>
                    <a:pt x="195" y="8"/>
                    <a:pt x="181" y="0"/>
                    <a:pt x="16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53"/>
            <p:cNvSpPr/>
            <p:nvPr/>
          </p:nvSpPr>
          <p:spPr>
            <a:xfrm>
              <a:off x="6914450" y="3497100"/>
              <a:ext cx="12975" cy="49625"/>
            </a:xfrm>
            <a:custGeom>
              <a:rect b="b" l="l" r="r" t="t"/>
              <a:pathLst>
                <a:path extrusionOk="0" h="1985" w="519">
                  <a:moveTo>
                    <a:pt x="468" y="0"/>
                  </a:moveTo>
                  <a:cubicBezTo>
                    <a:pt x="416" y="0"/>
                    <a:pt x="341" y="47"/>
                    <a:pt x="329" y="124"/>
                  </a:cubicBezTo>
                  <a:cubicBezTo>
                    <a:pt x="227" y="728"/>
                    <a:pt x="106" y="1332"/>
                    <a:pt x="4" y="1935"/>
                  </a:cubicBezTo>
                  <a:cubicBezTo>
                    <a:pt x="0" y="1969"/>
                    <a:pt x="20" y="1985"/>
                    <a:pt x="49" y="1985"/>
                  </a:cubicBezTo>
                  <a:cubicBezTo>
                    <a:pt x="98" y="1985"/>
                    <a:pt x="172" y="1938"/>
                    <a:pt x="190" y="1861"/>
                  </a:cubicBezTo>
                  <a:cubicBezTo>
                    <a:pt x="292" y="1257"/>
                    <a:pt x="413" y="653"/>
                    <a:pt x="515" y="49"/>
                  </a:cubicBezTo>
                  <a:cubicBezTo>
                    <a:pt x="518" y="16"/>
                    <a:pt x="497" y="0"/>
                    <a:pt x="46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53"/>
            <p:cNvSpPr/>
            <p:nvPr/>
          </p:nvSpPr>
          <p:spPr>
            <a:xfrm>
              <a:off x="6937225" y="3378050"/>
              <a:ext cx="8900" cy="39750"/>
            </a:xfrm>
            <a:custGeom>
              <a:rect b="b" l="l" r="r" t="t"/>
              <a:pathLst>
                <a:path extrusionOk="0" h="1590" w="356">
                  <a:moveTo>
                    <a:pt x="284" y="0"/>
                  </a:moveTo>
                  <a:cubicBezTo>
                    <a:pt x="234" y="0"/>
                    <a:pt x="172" y="58"/>
                    <a:pt x="161" y="157"/>
                  </a:cubicBezTo>
                  <a:cubicBezTo>
                    <a:pt x="115" y="593"/>
                    <a:pt x="59" y="1030"/>
                    <a:pt x="13" y="1467"/>
                  </a:cubicBezTo>
                  <a:cubicBezTo>
                    <a:pt x="0" y="1552"/>
                    <a:pt x="31" y="1590"/>
                    <a:pt x="71" y="1590"/>
                  </a:cubicBezTo>
                  <a:cubicBezTo>
                    <a:pt x="122" y="1590"/>
                    <a:pt x="188" y="1529"/>
                    <a:pt x="198" y="1430"/>
                  </a:cubicBezTo>
                  <a:cubicBezTo>
                    <a:pt x="245" y="993"/>
                    <a:pt x="301" y="565"/>
                    <a:pt x="347" y="120"/>
                  </a:cubicBezTo>
                  <a:cubicBezTo>
                    <a:pt x="355" y="37"/>
                    <a:pt x="323" y="0"/>
                    <a:pt x="28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53"/>
            <p:cNvSpPr/>
            <p:nvPr/>
          </p:nvSpPr>
          <p:spPr>
            <a:xfrm>
              <a:off x="6919650" y="3287700"/>
              <a:ext cx="5350" cy="58975"/>
            </a:xfrm>
            <a:custGeom>
              <a:rect b="b" l="l" r="r" t="t"/>
              <a:pathLst>
                <a:path extrusionOk="0" h="2359" w="214">
                  <a:moveTo>
                    <a:pt x="135" y="1"/>
                  </a:moveTo>
                  <a:cubicBezTo>
                    <a:pt x="82" y="1"/>
                    <a:pt x="19" y="64"/>
                    <a:pt x="19" y="157"/>
                  </a:cubicBezTo>
                  <a:cubicBezTo>
                    <a:pt x="0" y="863"/>
                    <a:pt x="19" y="1578"/>
                    <a:pt x="28" y="2284"/>
                  </a:cubicBezTo>
                  <a:cubicBezTo>
                    <a:pt x="28" y="2336"/>
                    <a:pt x="50" y="2358"/>
                    <a:pt x="80" y="2358"/>
                  </a:cubicBezTo>
                  <a:cubicBezTo>
                    <a:pt x="135" y="2358"/>
                    <a:pt x="214" y="2279"/>
                    <a:pt x="214" y="2163"/>
                  </a:cubicBezTo>
                  <a:cubicBezTo>
                    <a:pt x="205" y="1485"/>
                    <a:pt x="205" y="798"/>
                    <a:pt x="205" y="110"/>
                  </a:cubicBezTo>
                  <a:cubicBezTo>
                    <a:pt x="205" y="33"/>
                    <a:pt x="172" y="1"/>
                    <a:pt x="13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53"/>
            <p:cNvSpPr/>
            <p:nvPr/>
          </p:nvSpPr>
          <p:spPr>
            <a:xfrm>
              <a:off x="6900600" y="3240875"/>
              <a:ext cx="6500" cy="54825"/>
            </a:xfrm>
            <a:custGeom>
              <a:rect b="b" l="l" r="r" t="t"/>
              <a:pathLst>
                <a:path extrusionOk="0" h="2193" w="260">
                  <a:moveTo>
                    <a:pt x="191" y="0"/>
                  </a:moveTo>
                  <a:cubicBezTo>
                    <a:pt x="141" y="0"/>
                    <a:pt x="76" y="62"/>
                    <a:pt x="65" y="162"/>
                  </a:cubicBezTo>
                  <a:cubicBezTo>
                    <a:pt x="19" y="803"/>
                    <a:pt x="0" y="1426"/>
                    <a:pt x="10" y="2076"/>
                  </a:cubicBezTo>
                  <a:cubicBezTo>
                    <a:pt x="14" y="2158"/>
                    <a:pt x="49" y="2192"/>
                    <a:pt x="87" y="2192"/>
                  </a:cubicBezTo>
                  <a:cubicBezTo>
                    <a:pt x="141" y="2192"/>
                    <a:pt x="201" y="2127"/>
                    <a:pt x="195" y="2030"/>
                  </a:cubicBezTo>
                  <a:cubicBezTo>
                    <a:pt x="186" y="1388"/>
                    <a:pt x="205" y="757"/>
                    <a:pt x="251" y="116"/>
                  </a:cubicBezTo>
                  <a:cubicBezTo>
                    <a:pt x="259" y="36"/>
                    <a:pt x="229" y="0"/>
                    <a:pt x="19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53"/>
            <p:cNvSpPr/>
            <p:nvPr/>
          </p:nvSpPr>
          <p:spPr>
            <a:xfrm>
              <a:off x="6926900" y="3339900"/>
              <a:ext cx="11325" cy="48550"/>
            </a:xfrm>
            <a:custGeom>
              <a:rect b="b" l="l" r="r" t="t"/>
              <a:pathLst>
                <a:path extrusionOk="0" h="1942" w="453">
                  <a:moveTo>
                    <a:pt x="382" y="0"/>
                  </a:moveTo>
                  <a:cubicBezTo>
                    <a:pt x="332" y="0"/>
                    <a:pt x="269" y="56"/>
                    <a:pt x="258" y="150"/>
                  </a:cubicBezTo>
                  <a:lnTo>
                    <a:pt x="17" y="1822"/>
                  </a:lnTo>
                  <a:cubicBezTo>
                    <a:pt x="0" y="1904"/>
                    <a:pt x="29" y="1941"/>
                    <a:pt x="69" y="1941"/>
                  </a:cubicBezTo>
                  <a:cubicBezTo>
                    <a:pt x="120" y="1941"/>
                    <a:pt x="187" y="1883"/>
                    <a:pt x="203" y="1785"/>
                  </a:cubicBezTo>
                  <a:lnTo>
                    <a:pt x="444" y="113"/>
                  </a:lnTo>
                  <a:cubicBezTo>
                    <a:pt x="452" y="35"/>
                    <a:pt x="421" y="0"/>
                    <a:pt x="38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53"/>
            <p:cNvSpPr/>
            <p:nvPr/>
          </p:nvSpPr>
          <p:spPr>
            <a:xfrm>
              <a:off x="6940400" y="3455925"/>
              <a:ext cx="23625" cy="54450"/>
            </a:xfrm>
            <a:custGeom>
              <a:rect b="b" l="l" r="r" t="t"/>
              <a:pathLst>
                <a:path extrusionOk="0" h="2178" w="945">
                  <a:moveTo>
                    <a:pt x="867" y="1"/>
                  </a:moveTo>
                  <a:cubicBezTo>
                    <a:pt x="822" y="1"/>
                    <a:pt x="764" y="33"/>
                    <a:pt x="740" y="89"/>
                  </a:cubicBezTo>
                  <a:cubicBezTo>
                    <a:pt x="508" y="749"/>
                    <a:pt x="276" y="1399"/>
                    <a:pt x="44" y="2022"/>
                  </a:cubicBezTo>
                  <a:cubicBezTo>
                    <a:pt x="0" y="2129"/>
                    <a:pt x="42" y="2178"/>
                    <a:pt x="93" y="2178"/>
                  </a:cubicBezTo>
                  <a:cubicBezTo>
                    <a:pt x="130" y="2178"/>
                    <a:pt x="173" y="2152"/>
                    <a:pt x="192" y="2105"/>
                  </a:cubicBezTo>
                  <a:cubicBezTo>
                    <a:pt x="434" y="1455"/>
                    <a:pt x="685" y="777"/>
                    <a:pt x="917" y="108"/>
                  </a:cubicBezTo>
                  <a:cubicBezTo>
                    <a:pt x="945" y="33"/>
                    <a:pt x="912" y="1"/>
                    <a:pt x="86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53"/>
            <p:cNvSpPr/>
            <p:nvPr/>
          </p:nvSpPr>
          <p:spPr>
            <a:xfrm>
              <a:off x="6929550" y="3445750"/>
              <a:ext cx="9475" cy="36850"/>
            </a:xfrm>
            <a:custGeom>
              <a:rect b="b" l="l" r="r" t="t"/>
              <a:pathLst>
                <a:path extrusionOk="0" h="1474" w="379">
                  <a:moveTo>
                    <a:pt x="327" y="0"/>
                  </a:moveTo>
                  <a:cubicBezTo>
                    <a:pt x="276" y="0"/>
                    <a:pt x="201" y="45"/>
                    <a:pt x="190" y="115"/>
                  </a:cubicBezTo>
                  <a:cubicBezTo>
                    <a:pt x="134" y="552"/>
                    <a:pt x="59" y="988"/>
                    <a:pt x="4" y="1416"/>
                  </a:cubicBezTo>
                  <a:cubicBezTo>
                    <a:pt x="0" y="1457"/>
                    <a:pt x="22" y="1474"/>
                    <a:pt x="51" y="1474"/>
                  </a:cubicBezTo>
                  <a:cubicBezTo>
                    <a:pt x="102" y="1474"/>
                    <a:pt x="178" y="1422"/>
                    <a:pt x="190" y="1351"/>
                  </a:cubicBezTo>
                  <a:cubicBezTo>
                    <a:pt x="245" y="923"/>
                    <a:pt x="320" y="477"/>
                    <a:pt x="375" y="50"/>
                  </a:cubicBezTo>
                  <a:cubicBezTo>
                    <a:pt x="379" y="16"/>
                    <a:pt x="357" y="0"/>
                    <a:pt x="32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53"/>
            <p:cNvSpPr/>
            <p:nvPr/>
          </p:nvSpPr>
          <p:spPr>
            <a:xfrm>
              <a:off x="6938150" y="3529800"/>
              <a:ext cx="18800" cy="36150"/>
            </a:xfrm>
            <a:custGeom>
              <a:rect b="b" l="l" r="r" t="t"/>
              <a:pathLst>
                <a:path extrusionOk="0" h="1446" w="752">
                  <a:moveTo>
                    <a:pt x="644" y="0"/>
                  </a:moveTo>
                  <a:cubicBezTo>
                    <a:pt x="608" y="0"/>
                    <a:pt x="570" y="23"/>
                    <a:pt x="552" y="70"/>
                  </a:cubicBezTo>
                  <a:cubicBezTo>
                    <a:pt x="375" y="469"/>
                    <a:pt x="217" y="869"/>
                    <a:pt x="41" y="1278"/>
                  </a:cubicBezTo>
                  <a:cubicBezTo>
                    <a:pt x="1" y="1391"/>
                    <a:pt x="48" y="1446"/>
                    <a:pt x="101" y="1446"/>
                  </a:cubicBezTo>
                  <a:cubicBezTo>
                    <a:pt x="135" y="1446"/>
                    <a:pt x="171" y="1423"/>
                    <a:pt x="189" y="1380"/>
                  </a:cubicBezTo>
                  <a:cubicBezTo>
                    <a:pt x="366" y="971"/>
                    <a:pt x="533" y="581"/>
                    <a:pt x="700" y="172"/>
                  </a:cubicBezTo>
                  <a:cubicBezTo>
                    <a:pt x="752" y="58"/>
                    <a:pt x="701" y="0"/>
                    <a:pt x="64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53"/>
            <p:cNvSpPr/>
            <p:nvPr/>
          </p:nvSpPr>
          <p:spPr>
            <a:xfrm>
              <a:off x="6488075" y="3481825"/>
              <a:ext cx="310575" cy="361200"/>
            </a:xfrm>
            <a:custGeom>
              <a:rect b="b" l="l" r="r" t="t"/>
              <a:pathLst>
                <a:path extrusionOk="0" h="14448" w="12423">
                  <a:moveTo>
                    <a:pt x="6207" y="1"/>
                  </a:moveTo>
                  <a:cubicBezTo>
                    <a:pt x="2779" y="1"/>
                    <a:pt x="1" y="3234"/>
                    <a:pt x="1" y="7220"/>
                  </a:cubicBezTo>
                  <a:cubicBezTo>
                    <a:pt x="1" y="11215"/>
                    <a:pt x="2779" y="14448"/>
                    <a:pt x="6207" y="14448"/>
                  </a:cubicBezTo>
                  <a:cubicBezTo>
                    <a:pt x="9645" y="14448"/>
                    <a:pt x="12423" y="11215"/>
                    <a:pt x="12423" y="7220"/>
                  </a:cubicBezTo>
                  <a:cubicBezTo>
                    <a:pt x="12423" y="3234"/>
                    <a:pt x="9645" y="1"/>
                    <a:pt x="62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53"/>
            <p:cNvSpPr/>
            <p:nvPr/>
          </p:nvSpPr>
          <p:spPr>
            <a:xfrm>
              <a:off x="6472275" y="3480375"/>
              <a:ext cx="330100" cy="363800"/>
            </a:xfrm>
            <a:custGeom>
              <a:rect b="b" l="l" r="r" t="t"/>
              <a:pathLst>
                <a:path extrusionOk="0" h="14552" w="13204">
                  <a:moveTo>
                    <a:pt x="6786" y="106"/>
                  </a:moveTo>
                  <a:cubicBezTo>
                    <a:pt x="7262" y="106"/>
                    <a:pt x="7758" y="175"/>
                    <a:pt x="8270" y="328"/>
                  </a:cubicBezTo>
                  <a:cubicBezTo>
                    <a:pt x="11661" y="1322"/>
                    <a:pt x="12915" y="4723"/>
                    <a:pt x="12925" y="7306"/>
                  </a:cubicBezTo>
                  <a:cubicBezTo>
                    <a:pt x="12915" y="9730"/>
                    <a:pt x="11847" y="12750"/>
                    <a:pt x="8957" y="14014"/>
                  </a:cubicBezTo>
                  <a:cubicBezTo>
                    <a:pt x="8305" y="14301"/>
                    <a:pt x="7593" y="14445"/>
                    <a:pt x="6880" y="14445"/>
                  </a:cubicBezTo>
                  <a:cubicBezTo>
                    <a:pt x="6234" y="14445"/>
                    <a:pt x="5586" y="14327"/>
                    <a:pt x="4981" y="14088"/>
                  </a:cubicBezTo>
                  <a:cubicBezTo>
                    <a:pt x="3662" y="13577"/>
                    <a:pt x="2677" y="12620"/>
                    <a:pt x="2008" y="11598"/>
                  </a:cubicBezTo>
                  <a:cubicBezTo>
                    <a:pt x="447" y="9201"/>
                    <a:pt x="335" y="6144"/>
                    <a:pt x="1580" y="3645"/>
                  </a:cubicBezTo>
                  <a:cubicBezTo>
                    <a:pt x="2458" y="1898"/>
                    <a:pt x="4366" y="106"/>
                    <a:pt x="6786" y="106"/>
                  </a:cubicBezTo>
                  <a:close/>
                  <a:moveTo>
                    <a:pt x="6948" y="1"/>
                  </a:moveTo>
                  <a:cubicBezTo>
                    <a:pt x="4907" y="1"/>
                    <a:pt x="3053" y="1151"/>
                    <a:pt x="1989" y="2586"/>
                  </a:cubicBezTo>
                  <a:cubicBezTo>
                    <a:pt x="122" y="5122"/>
                    <a:pt x="1" y="8532"/>
                    <a:pt x="1478" y="11208"/>
                  </a:cubicBezTo>
                  <a:cubicBezTo>
                    <a:pt x="2438" y="12946"/>
                    <a:pt x="4397" y="14552"/>
                    <a:pt x="6814" y="14552"/>
                  </a:cubicBezTo>
                  <a:cubicBezTo>
                    <a:pt x="7251" y="14552"/>
                    <a:pt x="7703" y="14499"/>
                    <a:pt x="8168" y="14385"/>
                  </a:cubicBezTo>
                  <a:cubicBezTo>
                    <a:pt x="11810" y="13493"/>
                    <a:pt x="13185" y="9944"/>
                    <a:pt x="13203" y="7259"/>
                  </a:cubicBezTo>
                  <a:cubicBezTo>
                    <a:pt x="13202" y="7254"/>
                    <a:pt x="13199" y="7249"/>
                    <a:pt x="13194" y="7245"/>
                  </a:cubicBezTo>
                  <a:lnTo>
                    <a:pt x="13194" y="7245"/>
                  </a:lnTo>
                  <a:cubicBezTo>
                    <a:pt x="13174" y="4700"/>
                    <a:pt x="11994" y="1498"/>
                    <a:pt x="8827" y="337"/>
                  </a:cubicBezTo>
                  <a:cubicBezTo>
                    <a:pt x="8195" y="105"/>
                    <a:pt x="7563" y="1"/>
                    <a:pt x="694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53"/>
            <p:cNvSpPr/>
            <p:nvPr/>
          </p:nvSpPr>
          <p:spPr>
            <a:xfrm>
              <a:off x="6510600" y="3489175"/>
              <a:ext cx="90075" cy="339825"/>
            </a:xfrm>
            <a:custGeom>
              <a:rect b="b" l="l" r="r" t="t"/>
              <a:pathLst>
                <a:path extrusionOk="0" h="13593" w="3603">
                  <a:moveTo>
                    <a:pt x="3526" y="0"/>
                  </a:moveTo>
                  <a:cubicBezTo>
                    <a:pt x="3458" y="0"/>
                    <a:pt x="3359" y="17"/>
                    <a:pt x="3336" y="51"/>
                  </a:cubicBezTo>
                  <a:cubicBezTo>
                    <a:pt x="2695" y="970"/>
                    <a:pt x="2231" y="1983"/>
                    <a:pt x="1822" y="2977"/>
                  </a:cubicBezTo>
                  <a:cubicBezTo>
                    <a:pt x="1004" y="5058"/>
                    <a:pt x="558" y="7279"/>
                    <a:pt x="884" y="9462"/>
                  </a:cubicBezTo>
                  <a:cubicBezTo>
                    <a:pt x="1107" y="10911"/>
                    <a:pt x="1683" y="12314"/>
                    <a:pt x="2640" y="13569"/>
                  </a:cubicBezTo>
                  <a:cubicBezTo>
                    <a:pt x="2652" y="13586"/>
                    <a:pt x="2678" y="13593"/>
                    <a:pt x="2710" y="13593"/>
                  </a:cubicBezTo>
                  <a:cubicBezTo>
                    <a:pt x="2799" y="13593"/>
                    <a:pt x="2929" y="13540"/>
                    <a:pt x="2909" y="13513"/>
                  </a:cubicBezTo>
                  <a:cubicBezTo>
                    <a:pt x="1" y="9704"/>
                    <a:pt x="865" y="4910"/>
                    <a:pt x="3002" y="1007"/>
                  </a:cubicBezTo>
                  <a:cubicBezTo>
                    <a:pt x="3188" y="673"/>
                    <a:pt x="3374" y="348"/>
                    <a:pt x="3587" y="23"/>
                  </a:cubicBezTo>
                  <a:cubicBezTo>
                    <a:pt x="3602" y="8"/>
                    <a:pt x="3571" y="0"/>
                    <a:pt x="352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53"/>
            <p:cNvSpPr/>
            <p:nvPr/>
          </p:nvSpPr>
          <p:spPr>
            <a:xfrm>
              <a:off x="6639600" y="3480300"/>
              <a:ext cx="11800" cy="363425"/>
            </a:xfrm>
            <a:custGeom>
              <a:rect b="b" l="l" r="r" t="t"/>
              <a:pathLst>
                <a:path extrusionOk="0" h="14537" w="472">
                  <a:moveTo>
                    <a:pt x="231" y="1"/>
                  </a:moveTo>
                  <a:cubicBezTo>
                    <a:pt x="155" y="1"/>
                    <a:pt x="12" y="33"/>
                    <a:pt x="25" y="80"/>
                  </a:cubicBezTo>
                  <a:cubicBezTo>
                    <a:pt x="72" y="1604"/>
                    <a:pt x="100" y="3128"/>
                    <a:pt x="127" y="4633"/>
                  </a:cubicBezTo>
                  <a:cubicBezTo>
                    <a:pt x="174" y="7179"/>
                    <a:pt x="220" y="9724"/>
                    <a:pt x="174" y="12270"/>
                  </a:cubicBezTo>
                  <a:cubicBezTo>
                    <a:pt x="165" y="12753"/>
                    <a:pt x="146" y="13245"/>
                    <a:pt x="118" y="13729"/>
                  </a:cubicBezTo>
                  <a:cubicBezTo>
                    <a:pt x="100" y="13989"/>
                    <a:pt x="100" y="14267"/>
                    <a:pt x="7" y="14509"/>
                  </a:cubicBezTo>
                  <a:cubicBezTo>
                    <a:pt x="0" y="14528"/>
                    <a:pt x="29" y="14537"/>
                    <a:pt x="69" y="14537"/>
                  </a:cubicBezTo>
                  <a:cubicBezTo>
                    <a:pt x="145" y="14537"/>
                    <a:pt x="264" y="14508"/>
                    <a:pt x="276" y="14472"/>
                  </a:cubicBezTo>
                  <a:cubicBezTo>
                    <a:pt x="471" y="13914"/>
                    <a:pt x="406" y="13264"/>
                    <a:pt x="425" y="12697"/>
                  </a:cubicBezTo>
                  <a:cubicBezTo>
                    <a:pt x="462" y="11527"/>
                    <a:pt x="462" y="10347"/>
                    <a:pt x="453" y="9176"/>
                  </a:cubicBezTo>
                  <a:cubicBezTo>
                    <a:pt x="443" y="6677"/>
                    <a:pt x="397" y="4187"/>
                    <a:pt x="323" y="1688"/>
                  </a:cubicBezTo>
                  <a:cubicBezTo>
                    <a:pt x="313" y="1130"/>
                    <a:pt x="304" y="573"/>
                    <a:pt x="276" y="15"/>
                  </a:cubicBezTo>
                  <a:cubicBezTo>
                    <a:pt x="279" y="5"/>
                    <a:pt x="260" y="1"/>
                    <a:pt x="23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53"/>
            <p:cNvSpPr/>
            <p:nvPr/>
          </p:nvSpPr>
          <p:spPr>
            <a:xfrm>
              <a:off x="6703500" y="3495800"/>
              <a:ext cx="49850" cy="324350"/>
            </a:xfrm>
            <a:custGeom>
              <a:rect b="b" l="l" r="r" t="t"/>
              <a:pathLst>
                <a:path extrusionOk="0" h="12974" w="1994">
                  <a:moveTo>
                    <a:pt x="183" y="1"/>
                  </a:moveTo>
                  <a:cubicBezTo>
                    <a:pt x="98" y="1"/>
                    <a:pt x="1" y="47"/>
                    <a:pt x="24" y="111"/>
                  </a:cubicBezTo>
                  <a:cubicBezTo>
                    <a:pt x="405" y="1226"/>
                    <a:pt x="693" y="2359"/>
                    <a:pt x="963" y="3483"/>
                  </a:cubicBezTo>
                  <a:cubicBezTo>
                    <a:pt x="1446" y="5592"/>
                    <a:pt x="1817" y="7794"/>
                    <a:pt x="1622" y="9950"/>
                  </a:cubicBezTo>
                  <a:cubicBezTo>
                    <a:pt x="1529" y="10962"/>
                    <a:pt x="1316" y="12022"/>
                    <a:pt x="637" y="12886"/>
                  </a:cubicBezTo>
                  <a:cubicBezTo>
                    <a:pt x="593" y="12945"/>
                    <a:pt x="652" y="12973"/>
                    <a:pt x="725" y="12973"/>
                  </a:cubicBezTo>
                  <a:cubicBezTo>
                    <a:pt x="789" y="12973"/>
                    <a:pt x="862" y="12952"/>
                    <a:pt x="888" y="12913"/>
                  </a:cubicBezTo>
                  <a:cubicBezTo>
                    <a:pt x="1483" y="12170"/>
                    <a:pt x="1715" y="11288"/>
                    <a:pt x="1845" y="10424"/>
                  </a:cubicBezTo>
                  <a:cubicBezTo>
                    <a:pt x="1994" y="9346"/>
                    <a:pt x="1957" y="8240"/>
                    <a:pt x="1864" y="7162"/>
                  </a:cubicBezTo>
                  <a:cubicBezTo>
                    <a:pt x="1678" y="5174"/>
                    <a:pt x="1241" y="3214"/>
                    <a:pt x="684" y="1272"/>
                  </a:cubicBezTo>
                  <a:cubicBezTo>
                    <a:pt x="563" y="873"/>
                    <a:pt x="433" y="464"/>
                    <a:pt x="294" y="55"/>
                  </a:cubicBezTo>
                  <a:cubicBezTo>
                    <a:pt x="280" y="17"/>
                    <a:pt x="234" y="1"/>
                    <a:pt x="18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53"/>
            <p:cNvSpPr/>
            <p:nvPr/>
          </p:nvSpPr>
          <p:spPr>
            <a:xfrm>
              <a:off x="6531750" y="3603075"/>
              <a:ext cx="4675" cy="18150"/>
            </a:xfrm>
            <a:custGeom>
              <a:rect b="b" l="l" r="r" t="t"/>
              <a:pathLst>
                <a:path extrusionOk="0" h="726" w="187">
                  <a:moveTo>
                    <a:pt x="168" y="1"/>
                  </a:moveTo>
                  <a:cubicBezTo>
                    <a:pt x="130" y="66"/>
                    <a:pt x="93" y="121"/>
                    <a:pt x="75" y="168"/>
                  </a:cubicBezTo>
                  <a:cubicBezTo>
                    <a:pt x="47" y="224"/>
                    <a:pt x="28" y="279"/>
                    <a:pt x="10" y="344"/>
                  </a:cubicBezTo>
                  <a:cubicBezTo>
                    <a:pt x="0" y="400"/>
                    <a:pt x="0" y="465"/>
                    <a:pt x="0" y="530"/>
                  </a:cubicBezTo>
                  <a:cubicBezTo>
                    <a:pt x="0" y="595"/>
                    <a:pt x="0" y="651"/>
                    <a:pt x="28" y="725"/>
                  </a:cubicBezTo>
                  <a:cubicBezTo>
                    <a:pt x="56" y="679"/>
                    <a:pt x="93" y="623"/>
                    <a:pt x="121" y="558"/>
                  </a:cubicBezTo>
                  <a:cubicBezTo>
                    <a:pt x="140" y="502"/>
                    <a:pt x="168" y="447"/>
                    <a:pt x="177" y="391"/>
                  </a:cubicBezTo>
                  <a:cubicBezTo>
                    <a:pt x="186" y="326"/>
                    <a:pt x="186" y="261"/>
                    <a:pt x="186" y="205"/>
                  </a:cubicBezTo>
                  <a:cubicBezTo>
                    <a:pt x="186" y="131"/>
                    <a:pt x="186" y="75"/>
                    <a:pt x="16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53"/>
            <p:cNvSpPr/>
            <p:nvPr/>
          </p:nvSpPr>
          <p:spPr>
            <a:xfrm>
              <a:off x="6524325" y="3595650"/>
              <a:ext cx="5125" cy="13725"/>
            </a:xfrm>
            <a:custGeom>
              <a:rect b="b" l="l" r="r" t="t"/>
              <a:pathLst>
                <a:path extrusionOk="0" h="549" w="205">
                  <a:moveTo>
                    <a:pt x="195" y="0"/>
                  </a:moveTo>
                  <a:cubicBezTo>
                    <a:pt x="149" y="19"/>
                    <a:pt x="112" y="65"/>
                    <a:pt x="74" y="130"/>
                  </a:cubicBezTo>
                  <a:cubicBezTo>
                    <a:pt x="56" y="158"/>
                    <a:pt x="28" y="205"/>
                    <a:pt x="19" y="251"/>
                  </a:cubicBezTo>
                  <a:cubicBezTo>
                    <a:pt x="9" y="298"/>
                    <a:pt x="0" y="344"/>
                    <a:pt x="0" y="390"/>
                  </a:cubicBezTo>
                  <a:cubicBezTo>
                    <a:pt x="0" y="437"/>
                    <a:pt x="9" y="483"/>
                    <a:pt x="37" y="548"/>
                  </a:cubicBezTo>
                  <a:cubicBezTo>
                    <a:pt x="84" y="502"/>
                    <a:pt x="102" y="465"/>
                    <a:pt x="130" y="418"/>
                  </a:cubicBezTo>
                  <a:cubicBezTo>
                    <a:pt x="149" y="372"/>
                    <a:pt x="177" y="335"/>
                    <a:pt x="186" y="288"/>
                  </a:cubicBezTo>
                  <a:cubicBezTo>
                    <a:pt x="195" y="242"/>
                    <a:pt x="205" y="195"/>
                    <a:pt x="205" y="149"/>
                  </a:cubicBezTo>
                  <a:cubicBezTo>
                    <a:pt x="205" y="102"/>
                    <a:pt x="205" y="56"/>
                    <a:pt x="19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53"/>
            <p:cNvSpPr/>
            <p:nvPr/>
          </p:nvSpPr>
          <p:spPr>
            <a:xfrm>
              <a:off x="6536400" y="3584500"/>
              <a:ext cx="4425" cy="6525"/>
            </a:xfrm>
            <a:custGeom>
              <a:rect b="b" l="l" r="r" t="t"/>
              <a:pathLst>
                <a:path extrusionOk="0" h="261" w="177">
                  <a:moveTo>
                    <a:pt x="158" y="0"/>
                  </a:moveTo>
                  <a:cubicBezTo>
                    <a:pt x="102" y="0"/>
                    <a:pt x="84" y="19"/>
                    <a:pt x="56" y="28"/>
                  </a:cubicBezTo>
                  <a:cubicBezTo>
                    <a:pt x="37" y="47"/>
                    <a:pt x="28" y="75"/>
                    <a:pt x="10" y="93"/>
                  </a:cubicBezTo>
                  <a:cubicBezTo>
                    <a:pt x="0" y="121"/>
                    <a:pt x="0" y="158"/>
                    <a:pt x="10" y="177"/>
                  </a:cubicBezTo>
                  <a:cubicBezTo>
                    <a:pt x="28" y="214"/>
                    <a:pt x="37" y="233"/>
                    <a:pt x="75" y="260"/>
                  </a:cubicBezTo>
                  <a:cubicBezTo>
                    <a:pt x="102" y="233"/>
                    <a:pt x="130" y="223"/>
                    <a:pt x="140" y="205"/>
                  </a:cubicBezTo>
                  <a:cubicBezTo>
                    <a:pt x="167" y="177"/>
                    <a:pt x="177" y="168"/>
                    <a:pt x="177" y="140"/>
                  </a:cubicBezTo>
                  <a:lnTo>
                    <a:pt x="177" y="84"/>
                  </a:lnTo>
                  <a:cubicBezTo>
                    <a:pt x="177" y="65"/>
                    <a:pt x="167" y="37"/>
                    <a:pt x="15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53"/>
            <p:cNvSpPr/>
            <p:nvPr/>
          </p:nvSpPr>
          <p:spPr>
            <a:xfrm>
              <a:off x="6515500" y="3625850"/>
              <a:ext cx="4900" cy="16275"/>
            </a:xfrm>
            <a:custGeom>
              <a:rect b="b" l="l" r="r" t="t"/>
              <a:pathLst>
                <a:path extrusionOk="0" h="651" w="196">
                  <a:moveTo>
                    <a:pt x="186" y="0"/>
                  </a:moveTo>
                  <a:cubicBezTo>
                    <a:pt x="139" y="47"/>
                    <a:pt x="112" y="93"/>
                    <a:pt x="84" y="139"/>
                  </a:cubicBezTo>
                  <a:cubicBezTo>
                    <a:pt x="65" y="195"/>
                    <a:pt x="37" y="242"/>
                    <a:pt x="28" y="297"/>
                  </a:cubicBezTo>
                  <a:cubicBezTo>
                    <a:pt x="9" y="353"/>
                    <a:pt x="0" y="418"/>
                    <a:pt x="0" y="474"/>
                  </a:cubicBezTo>
                  <a:cubicBezTo>
                    <a:pt x="0" y="530"/>
                    <a:pt x="0" y="585"/>
                    <a:pt x="28" y="650"/>
                  </a:cubicBezTo>
                  <a:cubicBezTo>
                    <a:pt x="65" y="604"/>
                    <a:pt x="93" y="539"/>
                    <a:pt x="121" y="492"/>
                  </a:cubicBezTo>
                  <a:cubicBezTo>
                    <a:pt x="139" y="437"/>
                    <a:pt x="167" y="390"/>
                    <a:pt x="177" y="335"/>
                  </a:cubicBezTo>
                  <a:cubicBezTo>
                    <a:pt x="186" y="288"/>
                    <a:pt x="195" y="232"/>
                    <a:pt x="195" y="177"/>
                  </a:cubicBezTo>
                  <a:cubicBezTo>
                    <a:pt x="195" y="130"/>
                    <a:pt x="195" y="65"/>
                    <a:pt x="18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53"/>
            <p:cNvSpPr/>
            <p:nvPr/>
          </p:nvSpPr>
          <p:spPr>
            <a:xfrm>
              <a:off x="6522450" y="3639775"/>
              <a:ext cx="4900" cy="11650"/>
            </a:xfrm>
            <a:custGeom>
              <a:rect b="b" l="l" r="r" t="t"/>
              <a:pathLst>
                <a:path extrusionOk="0" h="466" w="196">
                  <a:moveTo>
                    <a:pt x="187" y="1"/>
                  </a:moveTo>
                  <a:cubicBezTo>
                    <a:pt x="131" y="19"/>
                    <a:pt x="112" y="56"/>
                    <a:pt x="75" y="84"/>
                  </a:cubicBezTo>
                  <a:cubicBezTo>
                    <a:pt x="47" y="112"/>
                    <a:pt x="29" y="158"/>
                    <a:pt x="10" y="196"/>
                  </a:cubicBezTo>
                  <a:cubicBezTo>
                    <a:pt x="1" y="242"/>
                    <a:pt x="1" y="279"/>
                    <a:pt x="1" y="326"/>
                  </a:cubicBezTo>
                  <a:cubicBezTo>
                    <a:pt x="1" y="372"/>
                    <a:pt x="19" y="419"/>
                    <a:pt x="38" y="465"/>
                  </a:cubicBezTo>
                  <a:cubicBezTo>
                    <a:pt x="84" y="428"/>
                    <a:pt x="112" y="391"/>
                    <a:pt x="131" y="363"/>
                  </a:cubicBezTo>
                  <a:cubicBezTo>
                    <a:pt x="159" y="326"/>
                    <a:pt x="168" y="289"/>
                    <a:pt x="177" y="251"/>
                  </a:cubicBezTo>
                  <a:cubicBezTo>
                    <a:pt x="187" y="223"/>
                    <a:pt x="196" y="186"/>
                    <a:pt x="196" y="140"/>
                  </a:cubicBezTo>
                  <a:cubicBezTo>
                    <a:pt x="196" y="93"/>
                    <a:pt x="196" y="47"/>
                    <a:pt x="18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53"/>
            <p:cNvSpPr/>
            <p:nvPr/>
          </p:nvSpPr>
          <p:spPr>
            <a:xfrm>
              <a:off x="6508525" y="3654875"/>
              <a:ext cx="4200" cy="12800"/>
            </a:xfrm>
            <a:custGeom>
              <a:rect b="b" l="l" r="r" t="t"/>
              <a:pathLst>
                <a:path extrusionOk="0" h="512" w="168">
                  <a:moveTo>
                    <a:pt x="93" y="0"/>
                  </a:moveTo>
                  <a:cubicBezTo>
                    <a:pt x="56" y="47"/>
                    <a:pt x="37" y="84"/>
                    <a:pt x="28" y="112"/>
                  </a:cubicBezTo>
                  <a:cubicBezTo>
                    <a:pt x="10" y="158"/>
                    <a:pt x="0" y="196"/>
                    <a:pt x="0" y="242"/>
                  </a:cubicBezTo>
                  <a:lnTo>
                    <a:pt x="0" y="372"/>
                  </a:lnTo>
                  <a:cubicBezTo>
                    <a:pt x="0" y="418"/>
                    <a:pt x="10" y="465"/>
                    <a:pt x="37" y="511"/>
                  </a:cubicBezTo>
                  <a:cubicBezTo>
                    <a:pt x="84" y="474"/>
                    <a:pt x="112" y="437"/>
                    <a:pt x="130" y="391"/>
                  </a:cubicBezTo>
                  <a:cubicBezTo>
                    <a:pt x="140" y="363"/>
                    <a:pt x="168" y="316"/>
                    <a:pt x="168" y="270"/>
                  </a:cubicBezTo>
                  <a:cubicBezTo>
                    <a:pt x="168" y="223"/>
                    <a:pt x="168" y="177"/>
                    <a:pt x="158" y="130"/>
                  </a:cubicBezTo>
                  <a:cubicBezTo>
                    <a:pt x="140" y="93"/>
                    <a:pt x="130" y="47"/>
                    <a:pt x="9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53"/>
            <p:cNvSpPr/>
            <p:nvPr/>
          </p:nvSpPr>
          <p:spPr>
            <a:xfrm>
              <a:off x="6518275" y="3666950"/>
              <a:ext cx="3975" cy="7000"/>
            </a:xfrm>
            <a:custGeom>
              <a:rect b="b" l="l" r="r" t="t"/>
              <a:pathLst>
                <a:path extrusionOk="0" h="280" w="159">
                  <a:moveTo>
                    <a:pt x="93" y="1"/>
                  </a:moveTo>
                  <a:cubicBezTo>
                    <a:pt x="56" y="28"/>
                    <a:pt x="28" y="47"/>
                    <a:pt x="19" y="66"/>
                  </a:cubicBezTo>
                  <a:cubicBezTo>
                    <a:pt x="10" y="84"/>
                    <a:pt x="1" y="112"/>
                    <a:pt x="1" y="131"/>
                  </a:cubicBezTo>
                  <a:cubicBezTo>
                    <a:pt x="1" y="158"/>
                    <a:pt x="1" y="177"/>
                    <a:pt x="10" y="205"/>
                  </a:cubicBezTo>
                  <a:cubicBezTo>
                    <a:pt x="19" y="233"/>
                    <a:pt x="28" y="261"/>
                    <a:pt x="66" y="279"/>
                  </a:cubicBezTo>
                  <a:cubicBezTo>
                    <a:pt x="103" y="270"/>
                    <a:pt x="121" y="251"/>
                    <a:pt x="140" y="224"/>
                  </a:cubicBezTo>
                  <a:cubicBezTo>
                    <a:pt x="149" y="205"/>
                    <a:pt x="158" y="177"/>
                    <a:pt x="158" y="158"/>
                  </a:cubicBezTo>
                  <a:cubicBezTo>
                    <a:pt x="158" y="131"/>
                    <a:pt x="158" y="112"/>
                    <a:pt x="149" y="84"/>
                  </a:cubicBezTo>
                  <a:cubicBezTo>
                    <a:pt x="140" y="47"/>
                    <a:pt x="121" y="28"/>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53"/>
            <p:cNvSpPr/>
            <p:nvPr/>
          </p:nvSpPr>
          <p:spPr>
            <a:xfrm>
              <a:off x="6541500" y="3695975"/>
              <a:ext cx="4675" cy="12800"/>
            </a:xfrm>
            <a:custGeom>
              <a:rect b="b" l="l" r="r" t="t"/>
              <a:pathLst>
                <a:path extrusionOk="0" h="512" w="187">
                  <a:moveTo>
                    <a:pt x="103" y="1"/>
                  </a:moveTo>
                  <a:cubicBezTo>
                    <a:pt x="66" y="47"/>
                    <a:pt x="56" y="94"/>
                    <a:pt x="19" y="131"/>
                  </a:cubicBezTo>
                  <a:cubicBezTo>
                    <a:pt x="10" y="177"/>
                    <a:pt x="1" y="215"/>
                    <a:pt x="1" y="261"/>
                  </a:cubicBezTo>
                  <a:cubicBezTo>
                    <a:pt x="1" y="307"/>
                    <a:pt x="10" y="345"/>
                    <a:pt x="19" y="391"/>
                  </a:cubicBezTo>
                  <a:cubicBezTo>
                    <a:pt x="47" y="438"/>
                    <a:pt x="56" y="465"/>
                    <a:pt x="94" y="512"/>
                  </a:cubicBezTo>
                  <a:cubicBezTo>
                    <a:pt x="121" y="465"/>
                    <a:pt x="149" y="438"/>
                    <a:pt x="159" y="391"/>
                  </a:cubicBezTo>
                  <a:cubicBezTo>
                    <a:pt x="168" y="345"/>
                    <a:pt x="186" y="307"/>
                    <a:pt x="186" y="261"/>
                  </a:cubicBezTo>
                  <a:cubicBezTo>
                    <a:pt x="186" y="215"/>
                    <a:pt x="168" y="177"/>
                    <a:pt x="159" y="131"/>
                  </a:cubicBezTo>
                  <a:cubicBezTo>
                    <a:pt x="149" y="85"/>
                    <a:pt x="140" y="47"/>
                    <a:pt x="1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53"/>
            <p:cNvSpPr/>
            <p:nvPr/>
          </p:nvSpPr>
          <p:spPr>
            <a:xfrm>
              <a:off x="6548700" y="3675075"/>
              <a:ext cx="4675" cy="10475"/>
            </a:xfrm>
            <a:custGeom>
              <a:rect b="b" l="l" r="r" t="t"/>
              <a:pathLst>
                <a:path extrusionOk="0" h="419" w="187">
                  <a:moveTo>
                    <a:pt x="103" y="1"/>
                  </a:moveTo>
                  <a:cubicBezTo>
                    <a:pt x="66" y="38"/>
                    <a:pt x="56" y="75"/>
                    <a:pt x="19" y="112"/>
                  </a:cubicBezTo>
                  <a:cubicBezTo>
                    <a:pt x="10" y="140"/>
                    <a:pt x="1" y="177"/>
                    <a:pt x="1" y="214"/>
                  </a:cubicBezTo>
                  <a:cubicBezTo>
                    <a:pt x="1" y="242"/>
                    <a:pt x="10" y="279"/>
                    <a:pt x="19" y="317"/>
                  </a:cubicBezTo>
                  <a:cubicBezTo>
                    <a:pt x="47" y="354"/>
                    <a:pt x="56" y="382"/>
                    <a:pt x="94" y="419"/>
                  </a:cubicBezTo>
                  <a:cubicBezTo>
                    <a:pt x="131" y="382"/>
                    <a:pt x="149" y="354"/>
                    <a:pt x="159" y="317"/>
                  </a:cubicBezTo>
                  <a:cubicBezTo>
                    <a:pt x="177" y="279"/>
                    <a:pt x="186" y="242"/>
                    <a:pt x="186" y="214"/>
                  </a:cubicBezTo>
                  <a:cubicBezTo>
                    <a:pt x="186" y="177"/>
                    <a:pt x="177" y="140"/>
                    <a:pt x="159" y="112"/>
                  </a:cubicBezTo>
                  <a:cubicBezTo>
                    <a:pt x="149" y="75"/>
                    <a:pt x="140" y="38"/>
                    <a:pt x="1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53"/>
            <p:cNvSpPr/>
            <p:nvPr/>
          </p:nvSpPr>
          <p:spPr>
            <a:xfrm>
              <a:off x="6556825" y="3692500"/>
              <a:ext cx="3975" cy="19300"/>
            </a:xfrm>
            <a:custGeom>
              <a:rect b="b" l="l" r="r" t="t"/>
              <a:pathLst>
                <a:path extrusionOk="0" h="772" w="159">
                  <a:moveTo>
                    <a:pt x="140" y="1"/>
                  </a:moveTo>
                  <a:cubicBezTo>
                    <a:pt x="84" y="66"/>
                    <a:pt x="57" y="121"/>
                    <a:pt x="38" y="186"/>
                  </a:cubicBezTo>
                  <a:cubicBezTo>
                    <a:pt x="10" y="251"/>
                    <a:pt x="1" y="316"/>
                    <a:pt x="1" y="391"/>
                  </a:cubicBezTo>
                  <a:cubicBezTo>
                    <a:pt x="1" y="446"/>
                    <a:pt x="1" y="512"/>
                    <a:pt x="19" y="586"/>
                  </a:cubicBezTo>
                  <a:cubicBezTo>
                    <a:pt x="47" y="651"/>
                    <a:pt x="66" y="716"/>
                    <a:pt x="112" y="772"/>
                  </a:cubicBezTo>
                  <a:cubicBezTo>
                    <a:pt x="140" y="697"/>
                    <a:pt x="140" y="632"/>
                    <a:pt x="149" y="577"/>
                  </a:cubicBezTo>
                  <a:cubicBezTo>
                    <a:pt x="149" y="512"/>
                    <a:pt x="159" y="446"/>
                    <a:pt x="159" y="391"/>
                  </a:cubicBezTo>
                  <a:lnTo>
                    <a:pt x="159" y="205"/>
                  </a:lnTo>
                  <a:cubicBezTo>
                    <a:pt x="159" y="140"/>
                    <a:pt x="149" y="75"/>
                    <a:pt x="14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53"/>
            <p:cNvSpPr/>
            <p:nvPr/>
          </p:nvSpPr>
          <p:spPr>
            <a:xfrm>
              <a:off x="6550325" y="3717575"/>
              <a:ext cx="4200" cy="13975"/>
            </a:xfrm>
            <a:custGeom>
              <a:rect b="b" l="l" r="r" t="t"/>
              <a:pathLst>
                <a:path extrusionOk="0" h="559" w="168">
                  <a:moveTo>
                    <a:pt x="75" y="1"/>
                  </a:moveTo>
                  <a:cubicBezTo>
                    <a:pt x="38" y="57"/>
                    <a:pt x="29" y="103"/>
                    <a:pt x="10" y="140"/>
                  </a:cubicBezTo>
                  <a:cubicBezTo>
                    <a:pt x="1" y="187"/>
                    <a:pt x="1" y="233"/>
                    <a:pt x="1" y="280"/>
                  </a:cubicBezTo>
                  <a:cubicBezTo>
                    <a:pt x="1" y="326"/>
                    <a:pt x="10" y="373"/>
                    <a:pt x="29" y="419"/>
                  </a:cubicBezTo>
                  <a:cubicBezTo>
                    <a:pt x="38" y="465"/>
                    <a:pt x="56" y="512"/>
                    <a:pt x="94" y="558"/>
                  </a:cubicBezTo>
                  <a:cubicBezTo>
                    <a:pt x="131" y="512"/>
                    <a:pt x="140" y="465"/>
                    <a:pt x="149" y="419"/>
                  </a:cubicBezTo>
                  <a:cubicBezTo>
                    <a:pt x="168" y="373"/>
                    <a:pt x="168" y="326"/>
                    <a:pt x="168" y="280"/>
                  </a:cubicBezTo>
                  <a:cubicBezTo>
                    <a:pt x="168" y="233"/>
                    <a:pt x="149" y="187"/>
                    <a:pt x="140" y="140"/>
                  </a:cubicBezTo>
                  <a:cubicBezTo>
                    <a:pt x="131" y="94"/>
                    <a:pt x="112" y="47"/>
                    <a:pt x="7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53"/>
            <p:cNvSpPr/>
            <p:nvPr/>
          </p:nvSpPr>
          <p:spPr>
            <a:xfrm>
              <a:off x="6551250" y="3748700"/>
              <a:ext cx="5850" cy="12800"/>
            </a:xfrm>
            <a:custGeom>
              <a:rect b="b" l="l" r="r" t="t"/>
              <a:pathLst>
                <a:path extrusionOk="0" h="512" w="234">
                  <a:moveTo>
                    <a:pt x="38" y="1"/>
                  </a:moveTo>
                  <a:cubicBezTo>
                    <a:pt x="10" y="47"/>
                    <a:pt x="1" y="94"/>
                    <a:pt x="10" y="150"/>
                  </a:cubicBezTo>
                  <a:cubicBezTo>
                    <a:pt x="10" y="196"/>
                    <a:pt x="29" y="242"/>
                    <a:pt x="38" y="289"/>
                  </a:cubicBezTo>
                  <a:cubicBezTo>
                    <a:pt x="47" y="335"/>
                    <a:pt x="75" y="382"/>
                    <a:pt x="103" y="419"/>
                  </a:cubicBezTo>
                  <a:cubicBezTo>
                    <a:pt x="131" y="447"/>
                    <a:pt x="177" y="484"/>
                    <a:pt x="224" y="512"/>
                  </a:cubicBezTo>
                  <a:cubicBezTo>
                    <a:pt x="233" y="447"/>
                    <a:pt x="233" y="400"/>
                    <a:pt x="224" y="354"/>
                  </a:cubicBezTo>
                  <a:cubicBezTo>
                    <a:pt x="205" y="308"/>
                    <a:pt x="196" y="261"/>
                    <a:pt x="187" y="233"/>
                  </a:cubicBezTo>
                  <a:cubicBezTo>
                    <a:pt x="168" y="196"/>
                    <a:pt x="150" y="150"/>
                    <a:pt x="131" y="112"/>
                  </a:cubicBezTo>
                  <a:cubicBezTo>
                    <a:pt x="103" y="75"/>
                    <a:pt x="75" y="29"/>
                    <a:pt x="3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53"/>
            <p:cNvSpPr/>
            <p:nvPr/>
          </p:nvSpPr>
          <p:spPr>
            <a:xfrm>
              <a:off x="6559400" y="3725475"/>
              <a:ext cx="4200" cy="11650"/>
            </a:xfrm>
            <a:custGeom>
              <a:rect b="b" l="l" r="r" t="t"/>
              <a:pathLst>
                <a:path extrusionOk="0" h="466" w="168">
                  <a:moveTo>
                    <a:pt x="74" y="1"/>
                  </a:moveTo>
                  <a:cubicBezTo>
                    <a:pt x="37" y="29"/>
                    <a:pt x="28" y="66"/>
                    <a:pt x="9" y="112"/>
                  </a:cubicBezTo>
                  <a:cubicBezTo>
                    <a:pt x="0" y="159"/>
                    <a:pt x="0" y="196"/>
                    <a:pt x="0" y="242"/>
                  </a:cubicBezTo>
                  <a:cubicBezTo>
                    <a:pt x="0" y="280"/>
                    <a:pt x="9" y="326"/>
                    <a:pt x="37" y="354"/>
                  </a:cubicBezTo>
                  <a:cubicBezTo>
                    <a:pt x="56" y="391"/>
                    <a:pt x="84" y="437"/>
                    <a:pt x="130" y="465"/>
                  </a:cubicBezTo>
                  <a:cubicBezTo>
                    <a:pt x="149" y="419"/>
                    <a:pt x="167" y="372"/>
                    <a:pt x="167" y="335"/>
                  </a:cubicBezTo>
                  <a:lnTo>
                    <a:pt x="167" y="215"/>
                  </a:lnTo>
                  <a:cubicBezTo>
                    <a:pt x="167" y="187"/>
                    <a:pt x="149" y="149"/>
                    <a:pt x="139" y="112"/>
                  </a:cubicBezTo>
                  <a:cubicBezTo>
                    <a:pt x="121" y="75"/>
                    <a:pt x="102" y="29"/>
                    <a:pt x="7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53"/>
            <p:cNvSpPr/>
            <p:nvPr/>
          </p:nvSpPr>
          <p:spPr>
            <a:xfrm>
              <a:off x="6563800" y="3751025"/>
              <a:ext cx="4675" cy="10950"/>
            </a:xfrm>
            <a:custGeom>
              <a:rect b="b" l="l" r="r" t="t"/>
              <a:pathLst>
                <a:path extrusionOk="0" h="438" w="187">
                  <a:moveTo>
                    <a:pt x="38" y="1"/>
                  </a:moveTo>
                  <a:cubicBezTo>
                    <a:pt x="10" y="47"/>
                    <a:pt x="1" y="75"/>
                    <a:pt x="1" y="122"/>
                  </a:cubicBezTo>
                  <a:cubicBezTo>
                    <a:pt x="1" y="168"/>
                    <a:pt x="1" y="205"/>
                    <a:pt x="10" y="242"/>
                  </a:cubicBezTo>
                  <a:cubicBezTo>
                    <a:pt x="19" y="280"/>
                    <a:pt x="38" y="307"/>
                    <a:pt x="56" y="345"/>
                  </a:cubicBezTo>
                  <a:cubicBezTo>
                    <a:pt x="84" y="382"/>
                    <a:pt x="103" y="410"/>
                    <a:pt x="149" y="437"/>
                  </a:cubicBezTo>
                  <a:cubicBezTo>
                    <a:pt x="177" y="391"/>
                    <a:pt x="186" y="345"/>
                    <a:pt x="186" y="307"/>
                  </a:cubicBezTo>
                  <a:cubicBezTo>
                    <a:pt x="186" y="261"/>
                    <a:pt x="186" y="224"/>
                    <a:pt x="177" y="196"/>
                  </a:cubicBezTo>
                  <a:cubicBezTo>
                    <a:pt x="159" y="159"/>
                    <a:pt x="149" y="122"/>
                    <a:pt x="131" y="94"/>
                  </a:cubicBezTo>
                  <a:cubicBezTo>
                    <a:pt x="103" y="57"/>
                    <a:pt x="84" y="19"/>
                    <a:pt x="3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53"/>
            <p:cNvSpPr/>
            <p:nvPr/>
          </p:nvSpPr>
          <p:spPr>
            <a:xfrm>
              <a:off x="6566125" y="3782400"/>
              <a:ext cx="7000" cy="17900"/>
            </a:xfrm>
            <a:custGeom>
              <a:rect b="b" l="l" r="r" t="t"/>
              <a:pathLst>
                <a:path extrusionOk="0" h="716" w="280">
                  <a:moveTo>
                    <a:pt x="10" y="0"/>
                  </a:moveTo>
                  <a:lnTo>
                    <a:pt x="10" y="0"/>
                  </a:lnTo>
                  <a:cubicBezTo>
                    <a:pt x="0" y="65"/>
                    <a:pt x="0" y="139"/>
                    <a:pt x="19" y="195"/>
                  </a:cubicBezTo>
                  <a:cubicBezTo>
                    <a:pt x="28" y="251"/>
                    <a:pt x="47" y="325"/>
                    <a:pt x="66" y="381"/>
                  </a:cubicBezTo>
                  <a:cubicBezTo>
                    <a:pt x="93" y="437"/>
                    <a:pt x="112" y="492"/>
                    <a:pt x="149" y="558"/>
                  </a:cubicBezTo>
                  <a:cubicBezTo>
                    <a:pt x="186" y="613"/>
                    <a:pt x="214" y="669"/>
                    <a:pt x="279" y="715"/>
                  </a:cubicBezTo>
                  <a:cubicBezTo>
                    <a:pt x="279" y="650"/>
                    <a:pt x="279" y="585"/>
                    <a:pt x="261" y="520"/>
                  </a:cubicBezTo>
                  <a:cubicBezTo>
                    <a:pt x="251" y="465"/>
                    <a:pt x="242" y="390"/>
                    <a:pt x="214" y="335"/>
                  </a:cubicBezTo>
                  <a:cubicBezTo>
                    <a:pt x="196" y="279"/>
                    <a:pt x="177" y="214"/>
                    <a:pt x="140" y="158"/>
                  </a:cubicBezTo>
                  <a:cubicBezTo>
                    <a:pt x="103" y="102"/>
                    <a:pt x="66" y="47"/>
                    <a:pt x="1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53"/>
            <p:cNvSpPr/>
            <p:nvPr/>
          </p:nvSpPr>
          <p:spPr>
            <a:xfrm>
              <a:off x="6630475" y="3498325"/>
              <a:ext cx="4200" cy="12800"/>
            </a:xfrm>
            <a:custGeom>
              <a:rect b="b" l="l" r="r" t="t"/>
              <a:pathLst>
                <a:path extrusionOk="0" h="512" w="168">
                  <a:moveTo>
                    <a:pt x="130" y="0"/>
                  </a:moveTo>
                  <a:cubicBezTo>
                    <a:pt x="84" y="38"/>
                    <a:pt x="56" y="84"/>
                    <a:pt x="37" y="121"/>
                  </a:cubicBezTo>
                  <a:cubicBezTo>
                    <a:pt x="28" y="149"/>
                    <a:pt x="0" y="196"/>
                    <a:pt x="0" y="242"/>
                  </a:cubicBezTo>
                  <a:cubicBezTo>
                    <a:pt x="0" y="288"/>
                    <a:pt x="0" y="335"/>
                    <a:pt x="19" y="381"/>
                  </a:cubicBezTo>
                  <a:cubicBezTo>
                    <a:pt x="28" y="428"/>
                    <a:pt x="47" y="465"/>
                    <a:pt x="84" y="511"/>
                  </a:cubicBezTo>
                  <a:cubicBezTo>
                    <a:pt x="112" y="465"/>
                    <a:pt x="130" y="428"/>
                    <a:pt x="139" y="381"/>
                  </a:cubicBezTo>
                  <a:cubicBezTo>
                    <a:pt x="158" y="353"/>
                    <a:pt x="167" y="307"/>
                    <a:pt x="167" y="270"/>
                  </a:cubicBezTo>
                  <a:lnTo>
                    <a:pt x="167" y="140"/>
                  </a:lnTo>
                  <a:cubicBezTo>
                    <a:pt x="158" y="93"/>
                    <a:pt x="158" y="47"/>
                    <a:pt x="13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53"/>
            <p:cNvSpPr/>
            <p:nvPr/>
          </p:nvSpPr>
          <p:spPr>
            <a:xfrm>
              <a:off x="6620700" y="3505300"/>
              <a:ext cx="3975" cy="16750"/>
            </a:xfrm>
            <a:custGeom>
              <a:rect b="b" l="l" r="r" t="t"/>
              <a:pathLst>
                <a:path extrusionOk="0" h="670" w="159">
                  <a:moveTo>
                    <a:pt x="103" y="0"/>
                  </a:moveTo>
                  <a:cubicBezTo>
                    <a:pt x="57" y="56"/>
                    <a:pt x="38" y="121"/>
                    <a:pt x="19" y="167"/>
                  </a:cubicBezTo>
                  <a:cubicBezTo>
                    <a:pt x="10" y="223"/>
                    <a:pt x="1" y="279"/>
                    <a:pt x="1" y="335"/>
                  </a:cubicBezTo>
                  <a:cubicBezTo>
                    <a:pt x="1" y="400"/>
                    <a:pt x="10" y="455"/>
                    <a:pt x="19" y="511"/>
                  </a:cubicBezTo>
                  <a:cubicBezTo>
                    <a:pt x="38" y="567"/>
                    <a:pt x="57" y="632"/>
                    <a:pt x="103" y="669"/>
                  </a:cubicBezTo>
                  <a:cubicBezTo>
                    <a:pt x="131" y="613"/>
                    <a:pt x="140" y="558"/>
                    <a:pt x="149" y="502"/>
                  </a:cubicBezTo>
                  <a:cubicBezTo>
                    <a:pt x="159" y="437"/>
                    <a:pt x="159" y="400"/>
                    <a:pt x="159" y="335"/>
                  </a:cubicBezTo>
                  <a:cubicBezTo>
                    <a:pt x="159" y="279"/>
                    <a:pt x="159" y="232"/>
                    <a:pt x="149" y="177"/>
                  </a:cubicBezTo>
                  <a:cubicBezTo>
                    <a:pt x="140" y="121"/>
                    <a:pt x="122" y="56"/>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53"/>
            <p:cNvSpPr/>
            <p:nvPr/>
          </p:nvSpPr>
          <p:spPr>
            <a:xfrm>
              <a:off x="6628600" y="3524800"/>
              <a:ext cx="3975" cy="14425"/>
            </a:xfrm>
            <a:custGeom>
              <a:rect b="b" l="l" r="r" t="t"/>
              <a:pathLst>
                <a:path extrusionOk="0" h="577" w="159">
                  <a:moveTo>
                    <a:pt x="94" y="1"/>
                  </a:moveTo>
                  <a:cubicBezTo>
                    <a:pt x="56" y="47"/>
                    <a:pt x="29" y="93"/>
                    <a:pt x="19" y="140"/>
                  </a:cubicBezTo>
                  <a:cubicBezTo>
                    <a:pt x="10" y="186"/>
                    <a:pt x="1" y="233"/>
                    <a:pt x="1" y="279"/>
                  </a:cubicBezTo>
                  <a:cubicBezTo>
                    <a:pt x="1" y="335"/>
                    <a:pt x="1" y="381"/>
                    <a:pt x="10" y="428"/>
                  </a:cubicBezTo>
                  <a:cubicBezTo>
                    <a:pt x="19" y="474"/>
                    <a:pt x="29" y="530"/>
                    <a:pt x="66" y="577"/>
                  </a:cubicBezTo>
                  <a:cubicBezTo>
                    <a:pt x="103" y="530"/>
                    <a:pt x="122" y="484"/>
                    <a:pt x="140" y="437"/>
                  </a:cubicBezTo>
                  <a:cubicBezTo>
                    <a:pt x="149" y="391"/>
                    <a:pt x="159" y="344"/>
                    <a:pt x="159" y="298"/>
                  </a:cubicBezTo>
                  <a:cubicBezTo>
                    <a:pt x="159" y="242"/>
                    <a:pt x="159" y="196"/>
                    <a:pt x="149" y="149"/>
                  </a:cubicBezTo>
                  <a:cubicBezTo>
                    <a:pt x="140" y="103"/>
                    <a:pt x="122" y="47"/>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53"/>
            <p:cNvSpPr/>
            <p:nvPr/>
          </p:nvSpPr>
          <p:spPr>
            <a:xfrm>
              <a:off x="6617000" y="3542675"/>
              <a:ext cx="3975" cy="8850"/>
            </a:xfrm>
            <a:custGeom>
              <a:rect b="b" l="l" r="r" t="t"/>
              <a:pathLst>
                <a:path extrusionOk="0" h="354" w="159">
                  <a:moveTo>
                    <a:pt x="93" y="1"/>
                  </a:moveTo>
                  <a:cubicBezTo>
                    <a:pt x="47" y="29"/>
                    <a:pt x="28" y="47"/>
                    <a:pt x="19" y="85"/>
                  </a:cubicBezTo>
                  <a:cubicBezTo>
                    <a:pt x="9" y="112"/>
                    <a:pt x="0" y="131"/>
                    <a:pt x="0" y="168"/>
                  </a:cubicBezTo>
                  <a:cubicBezTo>
                    <a:pt x="0" y="205"/>
                    <a:pt x="0" y="224"/>
                    <a:pt x="9" y="261"/>
                  </a:cubicBezTo>
                  <a:cubicBezTo>
                    <a:pt x="19" y="298"/>
                    <a:pt x="28" y="317"/>
                    <a:pt x="65" y="354"/>
                  </a:cubicBezTo>
                  <a:cubicBezTo>
                    <a:pt x="102" y="326"/>
                    <a:pt x="121" y="298"/>
                    <a:pt x="140" y="270"/>
                  </a:cubicBezTo>
                  <a:cubicBezTo>
                    <a:pt x="149" y="252"/>
                    <a:pt x="158" y="224"/>
                    <a:pt x="158" y="187"/>
                  </a:cubicBezTo>
                  <a:cubicBezTo>
                    <a:pt x="158" y="159"/>
                    <a:pt x="158" y="131"/>
                    <a:pt x="149" y="94"/>
                  </a:cubicBezTo>
                  <a:cubicBezTo>
                    <a:pt x="140" y="66"/>
                    <a:pt x="121" y="38"/>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53"/>
            <p:cNvSpPr/>
            <p:nvPr/>
          </p:nvSpPr>
          <p:spPr>
            <a:xfrm>
              <a:off x="6630000" y="3557325"/>
              <a:ext cx="4675" cy="9300"/>
            </a:xfrm>
            <a:custGeom>
              <a:rect b="b" l="l" r="r" t="t"/>
              <a:pathLst>
                <a:path extrusionOk="0" h="372" w="187">
                  <a:moveTo>
                    <a:pt x="131" y="0"/>
                  </a:moveTo>
                  <a:cubicBezTo>
                    <a:pt x="93" y="19"/>
                    <a:pt x="66" y="47"/>
                    <a:pt x="47" y="84"/>
                  </a:cubicBezTo>
                  <a:cubicBezTo>
                    <a:pt x="19" y="112"/>
                    <a:pt x="10" y="140"/>
                    <a:pt x="10" y="177"/>
                  </a:cubicBezTo>
                  <a:cubicBezTo>
                    <a:pt x="0" y="195"/>
                    <a:pt x="0" y="233"/>
                    <a:pt x="10" y="270"/>
                  </a:cubicBezTo>
                  <a:cubicBezTo>
                    <a:pt x="10" y="298"/>
                    <a:pt x="38" y="335"/>
                    <a:pt x="56" y="372"/>
                  </a:cubicBezTo>
                  <a:cubicBezTo>
                    <a:pt x="103" y="344"/>
                    <a:pt x="131" y="325"/>
                    <a:pt x="140" y="288"/>
                  </a:cubicBezTo>
                  <a:cubicBezTo>
                    <a:pt x="158" y="251"/>
                    <a:pt x="177" y="233"/>
                    <a:pt x="177" y="195"/>
                  </a:cubicBezTo>
                  <a:cubicBezTo>
                    <a:pt x="186" y="177"/>
                    <a:pt x="186" y="140"/>
                    <a:pt x="177" y="102"/>
                  </a:cubicBezTo>
                  <a:cubicBezTo>
                    <a:pt x="177" y="65"/>
                    <a:pt x="149" y="37"/>
                    <a:pt x="13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53"/>
            <p:cNvSpPr/>
            <p:nvPr/>
          </p:nvSpPr>
          <p:spPr>
            <a:xfrm>
              <a:off x="6617225" y="3573575"/>
              <a:ext cx="3975" cy="15125"/>
            </a:xfrm>
            <a:custGeom>
              <a:rect b="b" l="l" r="r" t="t"/>
              <a:pathLst>
                <a:path extrusionOk="0" h="605" w="159">
                  <a:moveTo>
                    <a:pt x="47" y="1"/>
                  </a:moveTo>
                  <a:cubicBezTo>
                    <a:pt x="19" y="47"/>
                    <a:pt x="0" y="103"/>
                    <a:pt x="0" y="159"/>
                  </a:cubicBezTo>
                  <a:lnTo>
                    <a:pt x="0" y="307"/>
                  </a:lnTo>
                  <a:cubicBezTo>
                    <a:pt x="10" y="354"/>
                    <a:pt x="19" y="419"/>
                    <a:pt x="38" y="465"/>
                  </a:cubicBezTo>
                  <a:cubicBezTo>
                    <a:pt x="56" y="512"/>
                    <a:pt x="75" y="558"/>
                    <a:pt x="112" y="605"/>
                  </a:cubicBezTo>
                  <a:cubicBezTo>
                    <a:pt x="140" y="539"/>
                    <a:pt x="149" y="484"/>
                    <a:pt x="158" y="437"/>
                  </a:cubicBezTo>
                  <a:lnTo>
                    <a:pt x="158" y="289"/>
                  </a:lnTo>
                  <a:cubicBezTo>
                    <a:pt x="149" y="242"/>
                    <a:pt x="140" y="186"/>
                    <a:pt x="121" y="140"/>
                  </a:cubicBezTo>
                  <a:cubicBezTo>
                    <a:pt x="103" y="94"/>
                    <a:pt x="84" y="47"/>
                    <a:pt x="4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53"/>
            <p:cNvSpPr/>
            <p:nvPr/>
          </p:nvSpPr>
          <p:spPr>
            <a:xfrm>
              <a:off x="6632550" y="3579850"/>
              <a:ext cx="4675" cy="17450"/>
            </a:xfrm>
            <a:custGeom>
              <a:rect b="b" l="l" r="r" t="t"/>
              <a:pathLst>
                <a:path extrusionOk="0" h="698" w="187">
                  <a:moveTo>
                    <a:pt x="103" y="0"/>
                  </a:moveTo>
                  <a:cubicBezTo>
                    <a:pt x="75" y="66"/>
                    <a:pt x="56" y="121"/>
                    <a:pt x="29" y="177"/>
                  </a:cubicBezTo>
                  <a:cubicBezTo>
                    <a:pt x="10" y="233"/>
                    <a:pt x="1" y="298"/>
                    <a:pt x="1" y="354"/>
                  </a:cubicBezTo>
                  <a:cubicBezTo>
                    <a:pt x="1" y="409"/>
                    <a:pt x="10" y="465"/>
                    <a:pt x="29" y="530"/>
                  </a:cubicBezTo>
                  <a:cubicBezTo>
                    <a:pt x="47" y="586"/>
                    <a:pt x="56" y="642"/>
                    <a:pt x="94" y="697"/>
                  </a:cubicBezTo>
                  <a:cubicBezTo>
                    <a:pt x="131" y="642"/>
                    <a:pt x="149" y="586"/>
                    <a:pt x="168" y="530"/>
                  </a:cubicBezTo>
                  <a:cubicBezTo>
                    <a:pt x="177" y="465"/>
                    <a:pt x="186" y="409"/>
                    <a:pt x="186" y="354"/>
                  </a:cubicBezTo>
                  <a:cubicBezTo>
                    <a:pt x="186" y="298"/>
                    <a:pt x="177" y="233"/>
                    <a:pt x="168" y="177"/>
                  </a:cubicBezTo>
                  <a:cubicBezTo>
                    <a:pt x="149" y="121"/>
                    <a:pt x="140" y="66"/>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53"/>
            <p:cNvSpPr/>
            <p:nvPr/>
          </p:nvSpPr>
          <p:spPr>
            <a:xfrm>
              <a:off x="6625125" y="3604925"/>
              <a:ext cx="4675" cy="19775"/>
            </a:xfrm>
            <a:custGeom>
              <a:rect b="b" l="l" r="r" t="t"/>
              <a:pathLst>
                <a:path extrusionOk="0" h="791" w="187">
                  <a:moveTo>
                    <a:pt x="19" y="1"/>
                  </a:moveTo>
                  <a:cubicBezTo>
                    <a:pt x="10" y="66"/>
                    <a:pt x="10" y="140"/>
                    <a:pt x="0" y="196"/>
                  </a:cubicBezTo>
                  <a:cubicBezTo>
                    <a:pt x="0" y="270"/>
                    <a:pt x="0" y="326"/>
                    <a:pt x="10" y="391"/>
                  </a:cubicBezTo>
                  <a:cubicBezTo>
                    <a:pt x="19" y="465"/>
                    <a:pt x="28" y="521"/>
                    <a:pt x="47" y="595"/>
                  </a:cubicBezTo>
                  <a:cubicBezTo>
                    <a:pt x="56" y="661"/>
                    <a:pt x="65" y="716"/>
                    <a:pt x="103" y="791"/>
                  </a:cubicBezTo>
                  <a:cubicBezTo>
                    <a:pt x="149" y="735"/>
                    <a:pt x="158" y="661"/>
                    <a:pt x="168" y="595"/>
                  </a:cubicBezTo>
                  <a:cubicBezTo>
                    <a:pt x="186" y="521"/>
                    <a:pt x="186" y="456"/>
                    <a:pt x="168" y="382"/>
                  </a:cubicBezTo>
                  <a:cubicBezTo>
                    <a:pt x="168" y="317"/>
                    <a:pt x="149" y="252"/>
                    <a:pt x="121" y="187"/>
                  </a:cubicBezTo>
                  <a:cubicBezTo>
                    <a:pt x="103" y="112"/>
                    <a:pt x="65" y="57"/>
                    <a:pt x="1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53"/>
            <p:cNvSpPr/>
            <p:nvPr/>
          </p:nvSpPr>
          <p:spPr>
            <a:xfrm>
              <a:off x="6633250" y="3619325"/>
              <a:ext cx="4450" cy="13500"/>
            </a:xfrm>
            <a:custGeom>
              <a:rect b="b" l="l" r="r" t="t"/>
              <a:pathLst>
                <a:path extrusionOk="0" h="540" w="178">
                  <a:moveTo>
                    <a:pt x="56" y="1"/>
                  </a:moveTo>
                  <a:cubicBezTo>
                    <a:pt x="28" y="47"/>
                    <a:pt x="19" y="94"/>
                    <a:pt x="10" y="140"/>
                  </a:cubicBezTo>
                  <a:cubicBezTo>
                    <a:pt x="1" y="187"/>
                    <a:pt x="1" y="233"/>
                    <a:pt x="10" y="280"/>
                  </a:cubicBezTo>
                  <a:cubicBezTo>
                    <a:pt x="10" y="326"/>
                    <a:pt x="19" y="363"/>
                    <a:pt x="47" y="410"/>
                  </a:cubicBezTo>
                  <a:cubicBezTo>
                    <a:pt x="56" y="456"/>
                    <a:pt x="75" y="503"/>
                    <a:pt x="121" y="540"/>
                  </a:cubicBezTo>
                  <a:cubicBezTo>
                    <a:pt x="158" y="493"/>
                    <a:pt x="168" y="447"/>
                    <a:pt x="168" y="400"/>
                  </a:cubicBezTo>
                  <a:cubicBezTo>
                    <a:pt x="177" y="354"/>
                    <a:pt x="177" y="308"/>
                    <a:pt x="168" y="261"/>
                  </a:cubicBezTo>
                  <a:cubicBezTo>
                    <a:pt x="168" y="215"/>
                    <a:pt x="158" y="177"/>
                    <a:pt x="131" y="131"/>
                  </a:cubicBezTo>
                  <a:cubicBezTo>
                    <a:pt x="121" y="85"/>
                    <a:pt x="93" y="38"/>
                    <a:pt x="5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53"/>
            <p:cNvSpPr/>
            <p:nvPr/>
          </p:nvSpPr>
          <p:spPr>
            <a:xfrm>
              <a:off x="6634400" y="3770775"/>
              <a:ext cx="3975" cy="20925"/>
            </a:xfrm>
            <a:custGeom>
              <a:rect b="b" l="l" r="r" t="t"/>
              <a:pathLst>
                <a:path extrusionOk="0" h="837" w="159">
                  <a:moveTo>
                    <a:pt x="20" y="1"/>
                  </a:moveTo>
                  <a:cubicBezTo>
                    <a:pt x="1" y="66"/>
                    <a:pt x="1" y="140"/>
                    <a:pt x="1" y="205"/>
                  </a:cubicBezTo>
                  <a:lnTo>
                    <a:pt x="1" y="419"/>
                  </a:lnTo>
                  <a:cubicBezTo>
                    <a:pt x="1" y="484"/>
                    <a:pt x="10" y="558"/>
                    <a:pt x="20" y="623"/>
                  </a:cubicBezTo>
                  <a:cubicBezTo>
                    <a:pt x="29" y="697"/>
                    <a:pt x="47" y="762"/>
                    <a:pt x="66" y="837"/>
                  </a:cubicBezTo>
                  <a:cubicBezTo>
                    <a:pt x="112" y="762"/>
                    <a:pt x="140" y="697"/>
                    <a:pt x="150" y="623"/>
                  </a:cubicBezTo>
                  <a:cubicBezTo>
                    <a:pt x="159" y="539"/>
                    <a:pt x="159" y="474"/>
                    <a:pt x="159" y="400"/>
                  </a:cubicBezTo>
                  <a:cubicBezTo>
                    <a:pt x="159" y="335"/>
                    <a:pt x="150" y="261"/>
                    <a:pt x="122" y="196"/>
                  </a:cubicBezTo>
                  <a:cubicBezTo>
                    <a:pt x="103" y="121"/>
                    <a:pt x="66" y="56"/>
                    <a:pt x="2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53"/>
            <p:cNvSpPr/>
            <p:nvPr/>
          </p:nvSpPr>
          <p:spPr>
            <a:xfrm>
              <a:off x="6622800" y="3773100"/>
              <a:ext cx="4675" cy="18150"/>
            </a:xfrm>
            <a:custGeom>
              <a:rect b="b" l="l" r="r" t="t"/>
              <a:pathLst>
                <a:path extrusionOk="0" h="726" w="187">
                  <a:moveTo>
                    <a:pt x="28" y="0"/>
                  </a:moveTo>
                  <a:cubicBezTo>
                    <a:pt x="19" y="65"/>
                    <a:pt x="10" y="121"/>
                    <a:pt x="10" y="168"/>
                  </a:cubicBezTo>
                  <a:cubicBezTo>
                    <a:pt x="0" y="233"/>
                    <a:pt x="0" y="298"/>
                    <a:pt x="10" y="353"/>
                  </a:cubicBezTo>
                  <a:cubicBezTo>
                    <a:pt x="19" y="428"/>
                    <a:pt x="28" y="484"/>
                    <a:pt x="47" y="539"/>
                  </a:cubicBezTo>
                  <a:cubicBezTo>
                    <a:pt x="56" y="604"/>
                    <a:pt x="75" y="669"/>
                    <a:pt x="112" y="725"/>
                  </a:cubicBezTo>
                  <a:cubicBezTo>
                    <a:pt x="149" y="669"/>
                    <a:pt x="158" y="614"/>
                    <a:pt x="168" y="539"/>
                  </a:cubicBezTo>
                  <a:cubicBezTo>
                    <a:pt x="186" y="484"/>
                    <a:pt x="186" y="419"/>
                    <a:pt x="168" y="353"/>
                  </a:cubicBezTo>
                  <a:cubicBezTo>
                    <a:pt x="158" y="298"/>
                    <a:pt x="149" y="233"/>
                    <a:pt x="121" y="168"/>
                  </a:cubicBezTo>
                  <a:cubicBezTo>
                    <a:pt x="103" y="112"/>
                    <a:pt x="75" y="56"/>
                    <a:pt x="2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53"/>
            <p:cNvSpPr/>
            <p:nvPr/>
          </p:nvSpPr>
          <p:spPr>
            <a:xfrm>
              <a:off x="6629300" y="3810725"/>
              <a:ext cx="4200" cy="13500"/>
            </a:xfrm>
            <a:custGeom>
              <a:rect b="b" l="l" r="r" t="t"/>
              <a:pathLst>
                <a:path extrusionOk="0" h="540" w="168">
                  <a:moveTo>
                    <a:pt x="75" y="1"/>
                  </a:moveTo>
                  <a:cubicBezTo>
                    <a:pt x="38" y="47"/>
                    <a:pt x="28" y="93"/>
                    <a:pt x="19" y="140"/>
                  </a:cubicBezTo>
                  <a:cubicBezTo>
                    <a:pt x="1" y="186"/>
                    <a:pt x="1" y="233"/>
                    <a:pt x="1" y="279"/>
                  </a:cubicBezTo>
                  <a:cubicBezTo>
                    <a:pt x="1" y="316"/>
                    <a:pt x="19" y="363"/>
                    <a:pt x="28" y="409"/>
                  </a:cubicBezTo>
                  <a:cubicBezTo>
                    <a:pt x="38" y="456"/>
                    <a:pt x="56" y="493"/>
                    <a:pt x="94" y="539"/>
                  </a:cubicBezTo>
                  <a:cubicBezTo>
                    <a:pt x="121" y="493"/>
                    <a:pt x="140" y="447"/>
                    <a:pt x="159" y="400"/>
                  </a:cubicBezTo>
                  <a:cubicBezTo>
                    <a:pt x="168" y="344"/>
                    <a:pt x="168" y="298"/>
                    <a:pt x="168" y="261"/>
                  </a:cubicBezTo>
                  <a:cubicBezTo>
                    <a:pt x="168" y="224"/>
                    <a:pt x="159" y="177"/>
                    <a:pt x="140" y="131"/>
                  </a:cubicBezTo>
                  <a:cubicBezTo>
                    <a:pt x="131" y="84"/>
                    <a:pt x="112" y="47"/>
                    <a:pt x="7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53"/>
            <p:cNvSpPr/>
            <p:nvPr/>
          </p:nvSpPr>
          <p:spPr>
            <a:xfrm>
              <a:off x="6618625" y="3808400"/>
              <a:ext cx="4675" cy="11650"/>
            </a:xfrm>
            <a:custGeom>
              <a:rect b="b" l="l" r="r" t="t"/>
              <a:pathLst>
                <a:path extrusionOk="0" h="466" w="187">
                  <a:moveTo>
                    <a:pt x="93" y="1"/>
                  </a:moveTo>
                  <a:cubicBezTo>
                    <a:pt x="56" y="47"/>
                    <a:pt x="37" y="84"/>
                    <a:pt x="28" y="121"/>
                  </a:cubicBezTo>
                  <a:cubicBezTo>
                    <a:pt x="10" y="168"/>
                    <a:pt x="0" y="196"/>
                    <a:pt x="0" y="233"/>
                  </a:cubicBezTo>
                  <a:cubicBezTo>
                    <a:pt x="0" y="279"/>
                    <a:pt x="10" y="317"/>
                    <a:pt x="28" y="354"/>
                  </a:cubicBezTo>
                  <a:cubicBezTo>
                    <a:pt x="37" y="400"/>
                    <a:pt x="47" y="428"/>
                    <a:pt x="84" y="465"/>
                  </a:cubicBezTo>
                  <a:cubicBezTo>
                    <a:pt x="121" y="428"/>
                    <a:pt x="130" y="400"/>
                    <a:pt x="167" y="354"/>
                  </a:cubicBezTo>
                  <a:cubicBezTo>
                    <a:pt x="177" y="307"/>
                    <a:pt x="186" y="270"/>
                    <a:pt x="186" y="233"/>
                  </a:cubicBezTo>
                  <a:cubicBezTo>
                    <a:pt x="186" y="186"/>
                    <a:pt x="177" y="149"/>
                    <a:pt x="167" y="121"/>
                  </a:cubicBezTo>
                  <a:cubicBezTo>
                    <a:pt x="140" y="75"/>
                    <a:pt x="130" y="38"/>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53"/>
            <p:cNvSpPr/>
            <p:nvPr/>
          </p:nvSpPr>
          <p:spPr>
            <a:xfrm>
              <a:off x="6656700" y="3762425"/>
              <a:ext cx="3975" cy="13025"/>
            </a:xfrm>
            <a:custGeom>
              <a:rect b="b" l="l" r="r" t="t"/>
              <a:pathLst>
                <a:path extrusionOk="0" h="521" w="159">
                  <a:moveTo>
                    <a:pt x="47" y="0"/>
                  </a:moveTo>
                  <a:cubicBezTo>
                    <a:pt x="20" y="56"/>
                    <a:pt x="10" y="102"/>
                    <a:pt x="1" y="139"/>
                  </a:cubicBezTo>
                  <a:lnTo>
                    <a:pt x="1" y="269"/>
                  </a:lnTo>
                  <a:cubicBezTo>
                    <a:pt x="10" y="316"/>
                    <a:pt x="20" y="353"/>
                    <a:pt x="38" y="400"/>
                  </a:cubicBezTo>
                  <a:cubicBezTo>
                    <a:pt x="57" y="437"/>
                    <a:pt x="75" y="483"/>
                    <a:pt x="112" y="520"/>
                  </a:cubicBezTo>
                  <a:cubicBezTo>
                    <a:pt x="150" y="474"/>
                    <a:pt x="159" y="427"/>
                    <a:pt x="159" y="372"/>
                  </a:cubicBezTo>
                  <a:lnTo>
                    <a:pt x="159" y="251"/>
                  </a:lnTo>
                  <a:cubicBezTo>
                    <a:pt x="150" y="204"/>
                    <a:pt x="140" y="167"/>
                    <a:pt x="122" y="121"/>
                  </a:cubicBezTo>
                  <a:cubicBezTo>
                    <a:pt x="103" y="84"/>
                    <a:pt x="85" y="37"/>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53"/>
            <p:cNvSpPr/>
            <p:nvPr/>
          </p:nvSpPr>
          <p:spPr>
            <a:xfrm>
              <a:off x="6656025" y="3736400"/>
              <a:ext cx="4200" cy="12325"/>
            </a:xfrm>
            <a:custGeom>
              <a:rect b="b" l="l" r="r" t="t"/>
              <a:pathLst>
                <a:path extrusionOk="0" h="493" w="168">
                  <a:moveTo>
                    <a:pt x="47" y="0"/>
                  </a:moveTo>
                  <a:cubicBezTo>
                    <a:pt x="28" y="38"/>
                    <a:pt x="19" y="84"/>
                    <a:pt x="0" y="131"/>
                  </a:cubicBezTo>
                  <a:lnTo>
                    <a:pt x="0" y="261"/>
                  </a:lnTo>
                  <a:cubicBezTo>
                    <a:pt x="19" y="289"/>
                    <a:pt x="28" y="335"/>
                    <a:pt x="37" y="372"/>
                  </a:cubicBezTo>
                  <a:cubicBezTo>
                    <a:pt x="65" y="419"/>
                    <a:pt x="84" y="456"/>
                    <a:pt x="121" y="493"/>
                  </a:cubicBezTo>
                  <a:cubicBezTo>
                    <a:pt x="139" y="446"/>
                    <a:pt x="158" y="409"/>
                    <a:pt x="167" y="363"/>
                  </a:cubicBezTo>
                  <a:lnTo>
                    <a:pt x="167" y="233"/>
                  </a:lnTo>
                  <a:cubicBezTo>
                    <a:pt x="149" y="196"/>
                    <a:pt x="139" y="149"/>
                    <a:pt x="130" y="121"/>
                  </a:cubicBezTo>
                  <a:cubicBezTo>
                    <a:pt x="112" y="75"/>
                    <a:pt x="84" y="38"/>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53"/>
            <p:cNvSpPr/>
            <p:nvPr/>
          </p:nvSpPr>
          <p:spPr>
            <a:xfrm>
              <a:off x="6666925" y="3770075"/>
              <a:ext cx="4675" cy="12350"/>
            </a:xfrm>
            <a:custGeom>
              <a:rect b="b" l="l" r="r" t="t"/>
              <a:pathLst>
                <a:path extrusionOk="0" h="494" w="187">
                  <a:moveTo>
                    <a:pt x="121" y="1"/>
                  </a:moveTo>
                  <a:cubicBezTo>
                    <a:pt x="75" y="38"/>
                    <a:pt x="56" y="75"/>
                    <a:pt x="47" y="121"/>
                  </a:cubicBezTo>
                  <a:cubicBezTo>
                    <a:pt x="19" y="149"/>
                    <a:pt x="10" y="186"/>
                    <a:pt x="10" y="233"/>
                  </a:cubicBezTo>
                  <a:cubicBezTo>
                    <a:pt x="1" y="279"/>
                    <a:pt x="1" y="317"/>
                    <a:pt x="10" y="363"/>
                  </a:cubicBezTo>
                  <a:cubicBezTo>
                    <a:pt x="10" y="400"/>
                    <a:pt x="29" y="447"/>
                    <a:pt x="56" y="493"/>
                  </a:cubicBezTo>
                  <a:cubicBezTo>
                    <a:pt x="103" y="456"/>
                    <a:pt x="121" y="409"/>
                    <a:pt x="140" y="372"/>
                  </a:cubicBezTo>
                  <a:cubicBezTo>
                    <a:pt x="159" y="335"/>
                    <a:pt x="168" y="307"/>
                    <a:pt x="168" y="261"/>
                  </a:cubicBezTo>
                  <a:cubicBezTo>
                    <a:pt x="187" y="214"/>
                    <a:pt x="187" y="177"/>
                    <a:pt x="168" y="131"/>
                  </a:cubicBezTo>
                  <a:cubicBezTo>
                    <a:pt x="168" y="94"/>
                    <a:pt x="149" y="47"/>
                    <a:pt x="12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53"/>
            <p:cNvSpPr/>
            <p:nvPr/>
          </p:nvSpPr>
          <p:spPr>
            <a:xfrm>
              <a:off x="6656700" y="3795625"/>
              <a:ext cx="3975" cy="15125"/>
            </a:xfrm>
            <a:custGeom>
              <a:rect b="b" l="l" r="r" t="t"/>
              <a:pathLst>
                <a:path extrusionOk="0" h="605" w="159">
                  <a:moveTo>
                    <a:pt x="94" y="1"/>
                  </a:moveTo>
                  <a:cubicBezTo>
                    <a:pt x="57" y="47"/>
                    <a:pt x="38" y="94"/>
                    <a:pt x="20" y="149"/>
                  </a:cubicBezTo>
                  <a:cubicBezTo>
                    <a:pt x="10" y="196"/>
                    <a:pt x="1" y="252"/>
                    <a:pt x="1" y="298"/>
                  </a:cubicBezTo>
                  <a:cubicBezTo>
                    <a:pt x="1" y="344"/>
                    <a:pt x="1" y="409"/>
                    <a:pt x="10" y="456"/>
                  </a:cubicBezTo>
                  <a:cubicBezTo>
                    <a:pt x="20" y="502"/>
                    <a:pt x="38" y="558"/>
                    <a:pt x="66" y="605"/>
                  </a:cubicBezTo>
                  <a:cubicBezTo>
                    <a:pt x="103" y="558"/>
                    <a:pt x="131" y="502"/>
                    <a:pt x="140" y="456"/>
                  </a:cubicBezTo>
                  <a:cubicBezTo>
                    <a:pt x="150" y="409"/>
                    <a:pt x="159" y="344"/>
                    <a:pt x="159" y="298"/>
                  </a:cubicBezTo>
                  <a:cubicBezTo>
                    <a:pt x="159" y="252"/>
                    <a:pt x="159" y="196"/>
                    <a:pt x="150" y="149"/>
                  </a:cubicBezTo>
                  <a:cubicBezTo>
                    <a:pt x="140" y="103"/>
                    <a:pt x="131" y="47"/>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53"/>
            <p:cNvSpPr/>
            <p:nvPr/>
          </p:nvSpPr>
          <p:spPr>
            <a:xfrm>
              <a:off x="6757750" y="3754975"/>
              <a:ext cx="6525" cy="16300"/>
            </a:xfrm>
            <a:custGeom>
              <a:rect b="b" l="l" r="r" t="t"/>
              <a:pathLst>
                <a:path extrusionOk="0" h="652" w="261">
                  <a:moveTo>
                    <a:pt x="242" y="1"/>
                  </a:moveTo>
                  <a:cubicBezTo>
                    <a:pt x="196" y="47"/>
                    <a:pt x="158" y="103"/>
                    <a:pt x="140" y="149"/>
                  </a:cubicBezTo>
                  <a:cubicBezTo>
                    <a:pt x="112" y="196"/>
                    <a:pt x="93" y="242"/>
                    <a:pt x="65" y="307"/>
                  </a:cubicBezTo>
                  <a:cubicBezTo>
                    <a:pt x="56" y="354"/>
                    <a:pt x="28" y="410"/>
                    <a:pt x="19" y="465"/>
                  </a:cubicBezTo>
                  <a:cubicBezTo>
                    <a:pt x="10" y="521"/>
                    <a:pt x="0" y="586"/>
                    <a:pt x="0" y="651"/>
                  </a:cubicBezTo>
                  <a:cubicBezTo>
                    <a:pt x="56" y="614"/>
                    <a:pt x="103" y="567"/>
                    <a:pt x="131" y="521"/>
                  </a:cubicBezTo>
                  <a:cubicBezTo>
                    <a:pt x="158" y="465"/>
                    <a:pt x="186" y="419"/>
                    <a:pt x="205" y="363"/>
                  </a:cubicBezTo>
                  <a:cubicBezTo>
                    <a:pt x="233" y="307"/>
                    <a:pt x="242" y="242"/>
                    <a:pt x="251" y="187"/>
                  </a:cubicBezTo>
                  <a:cubicBezTo>
                    <a:pt x="261" y="131"/>
                    <a:pt x="261" y="75"/>
                    <a:pt x="24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53"/>
            <p:cNvSpPr/>
            <p:nvPr/>
          </p:nvSpPr>
          <p:spPr>
            <a:xfrm>
              <a:off x="6755200" y="3729425"/>
              <a:ext cx="3975" cy="18150"/>
            </a:xfrm>
            <a:custGeom>
              <a:rect b="b" l="l" r="r" t="t"/>
              <a:pathLst>
                <a:path extrusionOk="0" h="726" w="159">
                  <a:moveTo>
                    <a:pt x="84" y="1"/>
                  </a:moveTo>
                  <a:cubicBezTo>
                    <a:pt x="56" y="57"/>
                    <a:pt x="28" y="122"/>
                    <a:pt x="19" y="177"/>
                  </a:cubicBezTo>
                  <a:cubicBezTo>
                    <a:pt x="10" y="233"/>
                    <a:pt x="0" y="289"/>
                    <a:pt x="0" y="354"/>
                  </a:cubicBezTo>
                  <a:cubicBezTo>
                    <a:pt x="0" y="419"/>
                    <a:pt x="0" y="475"/>
                    <a:pt x="10" y="540"/>
                  </a:cubicBezTo>
                  <a:cubicBezTo>
                    <a:pt x="19" y="595"/>
                    <a:pt x="28" y="660"/>
                    <a:pt x="65" y="725"/>
                  </a:cubicBezTo>
                  <a:cubicBezTo>
                    <a:pt x="102" y="660"/>
                    <a:pt x="121" y="595"/>
                    <a:pt x="130" y="549"/>
                  </a:cubicBezTo>
                  <a:cubicBezTo>
                    <a:pt x="149" y="493"/>
                    <a:pt x="158" y="428"/>
                    <a:pt x="158" y="372"/>
                  </a:cubicBezTo>
                  <a:cubicBezTo>
                    <a:pt x="158" y="307"/>
                    <a:pt x="158" y="242"/>
                    <a:pt x="149" y="187"/>
                  </a:cubicBezTo>
                  <a:cubicBezTo>
                    <a:pt x="130" y="131"/>
                    <a:pt x="121" y="57"/>
                    <a:pt x="8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53"/>
            <p:cNvSpPr/>
            <p:nvPr/>
          </p:nvSpPr>
          <p:spPr>
            <a:xfrm>
              <a:off x="6773075" y="3721300"/>
              <a:ext cx="5375" cy="19300"/>
            </a:xfrm>
            <a:custGeom>
              <a:rect b="b" l="l" r="r" t="t"/>
              <a:pathLst>
                <a:path extrusionOk="0" h="772" w="215">
                  <a:moveTo>
                    <a:pt x="94" y="1"/>
                  </a:moveTo>
                  <a:cubicBezTo>
                    <a:pt x="84" y="66"/>
                    <a:pt x="66" y="140"/>
                    <a:pt x="56" y="196"/>
                  </a:cubicBezTo>
                  <a:lnTo>
                    <a:pt x="38" y="382"/>
                  </a:lnTo>
                  <a:lnTo>
                    <a:pt x="10" y="567"/>
                  </a:lnTo>
                  <a:cubicBezTo>
                    <a:pt x="10" y="623"/>
                    <a:pt x="1" y="697"/>
                    <a:pt x="1" y="772"/>
                  </a:cubicBezTo>
                  <a:cubicBezTo>
                    <a:pt x="121" y="679"/>
                    <a:pt x="186" y="539"/>
                    <a:pt x="186" y="409"/>
                  </a:cubicBezTo>
                  <a:cubicBezTo>
                    <a:pt x="214" y="270"/>
                    <a:pt x="186" y="112"/>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53"/>
            <p:cNvSpPr/>
            <p:nvPr/>
          </p:nvSpPr>
          <p:spPr>
            <a:xfrm>
              <a:off x="6764725" y="3709450"/>
              <a:ext cx="4425" cy="24650"/>
            </a:xfrm>
            <a:custGeom>
              <a:rect b="b" l="l" r="r" t="t"/>
              <a:pathLst>
                <a:path extrusionOk="0" h="986" w="177">
                  <a:moveTo>
                    <a:pt x="9" y="1"/>
                  </a:moveTo>
                  <a:cubicBezTo>
                    <a:pt x="0" y="94"/>
                    <a:pt x="0" y="168"/>
                    <a:pt x="0" y="252"/>
                  </a:cubicBezTo>
                  <a:cubicBezTo>
                    <a:pt x="0" y="335"/>
                    <a:pt x="9" y="419"/>
                    <a:pt x="9" y="502"/>
                  </a:cubicBezTo>
                  <a:cubicBezTo>
                    <a:pt x="19" y="577"/>
                    <a:pt x="19" y="660"/>
                    <a:pt x="28" y="744"/>
                  </a:cubicBezTo>
                  <a:cubicBezTo>
                    <a:pt x="28" y="828"/>
                    <a:pt x="47" y="902"/>
                    <a:pt x="65" y="986"/>
                  </a:cubicBezTo>
                  <a:cubicBezTo>
                    <a:pt x="112" y="902"/>
                    <a:pt x="140" y="828"/>
                    <a:pt x="158" y="744"/>
                  </a:cubicBezTo>
                  <a:cubicBezTo>
                    <a:pt x="177" y="660"/>
                    <a:pt x="177" y="567"/>
                    <a:pt x="177" y="484"/>
                  </a:cubicBezTo>
                  <a:cubicBezTo>
                    <a:pt x="177" y="391"/>
                    <a:pt x="149" y="317"/>
                    <a:pt x="130" y="233"/>
                  </a:cubicBezTo>
                  <a:cubicBezTo>
                    <a:pt x="102" y="149"/>
                    <a:pt x="65" y="66"/>
                    <a:pt x="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53"/>
            <p:cNvSpPr/>
            <p:nvPr/>
          </p:nvSpPr>
          <p:spPr>
            <a:xfrm>
              <a:off x="6757050" y="3698775"/>
              <a:ext cx="4450" cy="21400"/>
            </a:xfrm>
            <a:custGeom>
              <a:rect b="b" l="l" r="r" t="t"/>
              <a:pathLst>
                <a:path extrusionOk="0" h="856" w="178">
                  <a:moveTo>
                    <a:pt x="19" y="0"/>
                  </a:moveTo>
                  <a:cubicBezTo>
                    <a:pt x="1" y="75"/>
                    <a:pt x="1" y="149"/>
                    <a:pt x="1" y="214"/>
                  </a:cubicBezTo>
                  <a:cubicBezTo>
                    <a:pt x="1" y="288"/>
                    <a:pt x="19" y="353"/>
                    <a:pt x="19" y="428"/>
                  </a:cubicBezTo>
                  <a:cubicBezTo>
                    <a:pt x="28" y="493"/>
                    <a:pt x="28" y="567"/>
                    <a:pt x="38" y="632"/>
                  </a:cubicBezTo>
                  <a:cubicBezTo>
                    <a:pt x="47" y="706"/>
                    <a:pt x="47" y="772"/>
                    <a:pt x="75" y="855"/>
                  </a:cubicBezTo>
                  <a:cubicBezTo>
                    <a:pt x="121" y="790"/>
                    <a:pt x="159" y="716"/>
                    <a:pt x="159" y="651"/>
                  </a:cubicBezTo>
                  <a:cubicBezTo>
                    <a:pt x="177" y="567"/>
                    <a:pt x="177" y="493"/>
                    <a:pt x="177" y="418"/>
                  </a:cubicBezTo>
                  <a:cubicBezTo>
                    <a:pt x="177" y="344"/>
                    <a:pt x="159" y="261"/>
                    <a:pt x="131" y="195"/>
                  </a:cubicBezTo>
                  <a:cubicBezTo>
                    <a:pt x="112" y="121"/>
                    <a:pt x="75" y="56"/>
                    <a:pt x="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53"/>
            <p:cNvSpPr/>
            <p:nvPr/>
          </p:nvSpPr>
          <p:spPr>
            <a:xfrm>
              <a:off x="6773075" y="3689025"/>
              <a:ext cx="4900" cy="18600"/>
            </a:xfrm>
            <a:custGeom>
              <a:rect b="b" l="l" r="r" t="t"/>
              <a:pathLst>
                <a:path extrusionOk="0" h="744" w="196">
                  <a:moveTo>
                    <a:pt x="29" y="0"/>
                  </a:moveTo>
                  <a:cubicBezTo>
                    <a:pt x="10" y="74"/>
                    <a:pt x="1" y="130"/>
                    <a:pt x="1" y="205"/>
                  </a:cubicBezTo>
                  <a:cubicBezTo>
                    <a:pt x="10" y="260"/>
                    <a:pt x="10" y="325"/>
                    <a:pt x="29" y="390"/>
                  </a:cubicBezTo>
                  <a:cubicBezTo>
                    <a:pt x="38" y="455"/>
                    <a:pt x="56" y="511"/>
                    <a:pt x="84" y="576"/>
                  </a:cubicBezTo>
                  <a:cubicBezTo>
                    <a:pt x="103" y="632"/>
                    <a:pt x="131" y="688"/>
                    <a:pt x="177" y="743"/>
                  </a:cubicBezTo>
                  <a:cubicBezTo>
                    <a:pt x="196" y="688"/>
                    <a:pt x="196" y="623"/>
                    <a:pt x="186" y="548"/>
                  </a:cubicBezTo>
                  <a:cubicBezTo>
                    <a:pt x="186" y="493"/>
                    <a:pt x="186" y="418"/>
                    <a:pt x="177" y="363"/>
                  </a:cubicBezTo>
                  <a:cubicBezTo>
                    <a:pt x="168" y="288"/>
                    <a:pt x="140" y="232"/>
                    <a:pt x="121" y="177"/>
                  </a:cubicBezTo>
                  <a:cubicBezTo>
                    <a:pt x="94" y="121"/>
                    <a:pt x="75" y="56"/>
                    <a:pt x="2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53"/>
            <p:cNvSpPr/>
            <p:nvPr/>
          </p:nvSpPr>
          <p:spPr>
            <a:xfrm>
              <a:off x="6722900" y="3521775"/>
              <a:ext cx="4900" cy="11175"/>
            </a:xfrm>
            <a:custGeom>
              <a:rect b="b" l="l" r="r" t="t"/>
              <a:pathLst>
                <a:path extrusionOk="0" h="447" w="196">
                  <a:moveTo>
                    <a:pt x="19" y="1"/>
                  </a:moveTo>
                  <a:cubicBezTo>
                    <a:pt x="10" y="47"/>
                    <a:pt x="1" y="84"/>
                    <a:pt x="1" y="131"/>
                  </a:cubicBezTo>
                  <a:cubicBezTo>
                    <a:pt x="1" y="168"/>
                    <a:pt x="10" y="214"/>
                    <a:pt x="19" y="252"/>
                  </a:cubicBezTo>
                  <a:cubicBezTo>
                    <a:pt x="29" y="279"/>
                    <a:pt x="57" y="317"/>
                    <a:pt x="75" y="354"/>
                  </a:cubicBezTo>
                  <a:cubicBezTo>
                    <a:pt x="103" y="391"/>
                    <a:pt x="131" y="419"/>
                    <a:pt x="177" y="447"/>
                  </a:cubicBezTo>
                  <a:cubicBezTo>
                    <a:pt x="196" y="400"/>
                    <a:pt x="196" y="354"/>
                    <a:pt x="196" y="317"/>
                  </a:cubicBezTo>
                  <a:cubicBezTo>
                    <a:pt x="196" y="279"/>
                    <a:pt x="187" y="233"/>
                    <a:pt x="177" y="205"/>
                  </a:cubicBezTo>
                  <a:cubicBezTo>
                    <a:pt x="159" y="168"/>
                    <a:pt x="140" y="131"/>
                    <a:pt x="112" y="94"/>
                  </a:cubicBezTo>
                  <a:cubicBezTo>
                    <a:pt x="94" y="66"/>
                    <a:pt x="66" y="29"/>
                    <a:pt x="1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53"/>
            <p:cNvSpPr/>
            <p:nvPr/>
          </p:nvSpPr>
          <p:spPr>
            <a:xfrm>
              <a:off x="6698750" y="3504125"/>
              <a:ext cx="5375" cy="21625"/>
            </a:xfrm>
            <a:custGeom>
              <a:rect b="b" l="l" r="r" t="t"/>
              <a:pathLst>
                <a:path extrusionOk="0" h="865" w="215">
                  <a:moveTo>
                    <a:pt x="28" y="1"/>
                  </a:moveTo>
                  <a:cubicBezTo>
                    <a:pt x="10" y="84"/>
                    <a:pt x="10" y="168"/>
                    <a:pt x="1" y="233"/>
                  </a:cubicBezTo>
                  <a:cubicBezTo>
                    <a:pt x="1" y="317"/>
                    <a:pt x="10" y="382"/>
                    <a:pt x="28" y="456"/>
                  </a:cubicBezTo>
                  <a:cubicBezTo>
                    <a:pt x="38" y="521"/>
                    <a:pt x="56" y="595"/>
                    <a:pt x="84" y="660"/>
                  </a:cubicBezTo>
                  <a:cubicBezTo>
                    <a:pt x="103" y="735"/>
                    <a:pt x="140" y="790"/>
                    <a:pt x="186" y="865"/>
                  </a:cubicBezTo>
                  <a:cubicBezTo>
                    <a:pt x="214" y="781"/>
                    <a:pt x="214" y="697"/>
                    <a:pt x="214" y="632"/>
                  </a:cubicBezTo>
                  <a:cubicBezTo>
                    <a:pt x="214" y="549"/>
                    <a:pt x="196" y="474"/>
                    <a:pt x="186" y="409"/>
                  </a:cubicBezTo>
                  <a:cubicBezTo>
                    <a:pt x="177" y="335"/>
                    <a:pt x="149" y="270"/>
                    <a:pt x="131" y="196"/>
                  </a:cubicBezTo>
                  <a:cubicBezTo>
                    <a:pt x="103" y="131"/>
                    <a:pt x="75" y="75"/>
                    <a:pt x="2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53"/>
            <p:cNvSpPr/>
            <p:nvPr/>
          </p:nvSpPr>
          <p:spPr>
            <a:xfrm>
              <a:off x="6705500" y="3539200"/>
              <a:ext cx="4425" cy="16050"/>
            </a:xfrm>
            <a:custGeom>
              <a:rect b="b" l="l" r="r" t="t"/>
              <a:pathLst>
                <a:path extrusionOk="0" h="642" w="177">
                  <a:moveTo>
                    <a:pt x="46" y="1"/>
                  </a:moveTo>
                  <a:cubicBezTo>
                    <a:pt x="19" y="66"/>
                    <a:pt x="9" y="112"/>
                    <a:pt x="0" y="186"/>
                  </a:cubicBezTo>
                  <a:lnTo>
                    <a:pt x="0" y="344"/>
                  </a:lnTo>
                  <a:cubicBezTo>
                    <a:pt x="9" y="391"/>
                    <a:pt x="19" y="447"/>
                    <a:pt x="37" y="493"/>
                  </a:cubicBezTo>
                  <a:cubicBezTo>
                    <a:pt x="46" y="539"/>
                    <a:pt x="65" y="595"/>
                    <a:pt x="102" y="642"/>
                  </a:cubicBezTo>
                  <a:cubicBezTo>
                    <a:pt x="139" y="586"/>
                    <a:pt x="149" y="539"/>
                    <a:pt x="158" y="474"/>
                  </a:cubicBezTo>
                  <a:cubicBezTo>
                    <a:pt x="177" y="419"/>
                    <a:pt x="177" y="372"/>
                    <a:pt x="177" y="316"/>
                  </a:cubicBezTo>
                  <a:cubicBezTo>
                    <a:pt x="177" y="261"/>
                    <a:pt x="158" y="205"/>
                    <a:pt x="139" y="159"/>
                  </a:cubicBezTo>
                  <a:cubicBezTo>
                    <a:pt x="111" y="93"/>
                    <a:pt x="93" y="47"/>
                    <a:pt x="4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53"/>
            <p:cNvSpPr/>
            <p:nvPr/>
          </p:nvSpPr>
          <p:spPr>
            <a:xfrm>
              <a:off x="6693175" y="3531775"/>
              <a:ext cx="4675" cy="16275"/>
            </a:xfrm>
            <a:custGeom>
              <a:rect b="b" l="l" r="r" t="t"/>
              <a:pathLst>
                <a:path extrusionOk="0" h="651" w="187">
                  <a:moveTo>
                    <a:pt x="38" y="0"/>
                  </a:moveTo>
                  <a:cubicBezTo>
                    <a:pt x="19" y="56"/>
                    <a:pt x="1" y="112"/>
                    <a:pt x="1" y="177"/>
                  </a:cubicBezTo>
                  <a:cubicBezTo>
                    <a:pt x="1" y="233"/>
                    <a:pt x="1" y="279"/>
                    <a:pt x="10" y="335"/>
                  </a:cubicBezTo>
                  <a:cubicBezTo>
                    <a:pt x="28" y="390"/>
                    <a:pt x="38" y="437"/>
                    <a:pt x="56" y="502"/>
                  </a:cubicBezTo>
                  <a:cubicBezTo>
                    <a:pt x="84" y="539"/>
                    <a:pt x="103" y="604"/>
                    <a:pt x="159" y="651"/>
                  </a:cubicBezTo>
                  <a:cubicBezTo>
                    <a:pt x="177" y="586"/>
                    <a:pt x="186" y="530"/>
                    <a:pt x="186" y="474"/>
                  </a:cubicBezTo>
                  <a:cubicBezTo>
                    <a:pt x="186" y="418"/>
                    <a:pt x="186" y="372"/>
                    <a:pt x="177" y="307"/>
                  </a:cubicBezTo>
                  <a:cubicBezTo>
                    <a:pt x="168" y="251"/>
                    <a:pt x="159" y="205"/>
                    <a:pt x="131" y="149"/>
                  </a:cubicBezTo>
                  <a:cubicBezTo>
                    <a:pt x="103" y="102"/>
                    <a:pt x="84" y="47"/>
                    <a:pt x="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53"/>
            <p:cNvSpPr/>
            <p:nvPr/>
          </p:nvSpPr>
          <p:spPr>
            <a:xfrm>
              <a:off x="6713850" y="3567075"/>
              <a:ext cx="4200" cy="11175"/>
            </a:xfrm>
            <a:custGeom>
              <a:rect b="b" l="l" r="r" t="t"/>
              <a:pathLst>
                <a:path extrusionOk="0" h="447" w="168">
                  <a:moveTo>
                    <a:pt x="103" y="0"/>
                  </a:moveTo>
                  <a:cubicBezTo>
                    <a:pt x="56" y="38"/>
                    <a:pt x="38" y="75"/>
                    <a:pt x="28" y="112"/>
                  </a:cubicBezTo>
                  <a:cubicBezTo>
                    <a:pt x="10" y="140"/>
                    <a:pt x="0" y="186"/>
                    <a:pt x="0" y="223"/>
                  </a:cubicBezTo>
                  <a:cubicBezTo>
                    <a:pt x="0" y="261"/>
                    <a:pt x="10" y="307"/>
                    <a:pt x="28" y="344"/>
                  </a:cubicBezTo>
                  <a:cubicBezTo>
                    <a:pt x="38" y="372"/>
                    <a:pt x="56" y="419"/>
                    <a:pt x="103" y="446"/>
                  </a:cubicBezTo>
                  <a:cubicBezTo>
                    <a:pt x="131" y="400"/>
                    <a:pt x="140" y="363"/>
                    <a:pt x="149" y="326"/>
                  </a:cubicBezTo>
                  <a:cubicBezTo>
                    <a:pt x="168" y="298"/>
                    <a:pt x="168" y="261"/>
                    <a:pt x="168" y="223"/>
                  </a:cubicBezTo>
                  <a:cubicBezTo>
                    <a:pt x="168" y="186"/>
                    <a:pt x="168" y="158"/>
                    <a:pt x="149" y="121"/>
                  </a:cubicBezTo>
                  <a:cubicBezTo>
                    <a:pt x="140" y="84"/>
                    <a:pt x="131" y="47"/>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53"/>
            <p:cNvSpPr/>
            <p:nvPr/>
          </p:nvSpPr>
          <p:spPr>
            <a:xfrm>
              <a:off x="6728725" y="3543375"/>
              <a:ext cx="5825" cy="17450"/>
            </a:xfrm>
            <a:custGeom>
              <a:rect b="b" l="l" r="r" t="t"/>
              <a:pathLst>
                <a:path extrusionOk="0" h="698" w="233">
                  <a:moveTo>
                    <a:pt x="9" y="1"/>
                  </a:moveTo>
                  <a:cubicBezTo>
                    <a:pt x="0" y="57"/>
                    <a:pt x="9" y="131"/>
                    <a:pt x="19" y="187"/>
                  </a:cubicBezTo>
                  <a:lnTo>
                    <a:pt x="56" y="363"/>
                  </a:lnTo>
                  <a:cubicBezTo>
                    <a:pt x="65" y="410"/>
                    <a:pt x="74" y="465"/>
                    <a:pt x="102" y="521"/>
                  </a:cubicBezTo>
                  <a:cubicBezTo>
                    <a:pt x="121" y="577"/>
                    <a:pt x="149" y="642"/>
                    <a:pt x="186" y="698"/>
                  </a:cubicBezTo>
                  <a:cubicBezTo>
                    <a:pt x="214" y="642"/>
                    <a:pt x="232" y="568"/>
                    <a:pt x="232" y="512"/>
                  </a:cubicBezTo>
                  <a:cubicBezTo>
                    <a:pt x="232" y="456"/>
                    <a:pt x="214" y="382"/>
                    <a:pt x="204" y="326"/>
                  </a:cubicBezTo>
                  <a:cubicBezTo>
                    <a:pt x="195" y="270"/>
                    <a:pt x="177" y="205"/>
                    <a:pt x="139" y="149"/>
                  </a:cubicBezTo>
                  <a:cubicBezTo>
                    <a:pt x="102" y="94"/>
                    <a:pt x="65" y="47"/>
                    <a:pt x="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53"/>
            <p:cNvSpPr/>
            <p:nvPr/>
          </p:nvSpPr>
          <p:spPr>
            <a:xfrm>
              <a:off x="6548100" y="3495875"/>
              <a:ext cx="16950" cy="27200"/>
            </a:xfrm>
            <a:custGeom>
              <a:rect b="b" l="l" r="r" t="t"/>
              <a:pathLst>
                <a:path extrusionOk="0" h="1088" w="678">
                  <a:moveTo>
                    <a:pt x="189" y="1"/>
                  </a:moveTo>
                  <a:cubicBezTo>
                    <a:pt x="102" y="1"/>
                    <a:pt x="0" y="54"/>
                    <a:pt x="25" y="126"/>
                  </a:cubicBezTo>
                  <a:cubicBezTo>
                    <a:pt x="136" y="424"/>
                    <a:pt x="266" y="730"/>
                    <a:pt x="387" y="1027"/>
                  </a:cubicBezTo>
                  <a:cubicBezTo>
                    <a:pt x="403" y="1070"/>
                    <a:pt x="446" y="1087"/>
                    <a:pt x="493" y="1087"/>
                  </a:cubicBezTo>
                  <a:cubicBezTo>
                    <a:pt x="579" y="1087"/>
                    <a:pt x="677" y="1029"/>
                    <a:pt x="647" y="962"/>
                  </a:cubicBezTo>
                  <a:cubicBezTo>
                    <a:pt x="536" y="656"/>
                    <a:pt x="406" y="349"/>
                    <a:pt x="294" y="52"/>
                  </a:cubicBezTo>
                  <a:cubicBezTo>
                    <a:pt x="278" y="16"/>
                    <a:pt x="235" y="1"/>
                    <a:pt x="18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53"/>
            <p:cNvSpPr/>
            <p:nvPr/>
          </p:nvSpPr>
          <p:spPr>
            <a:xfrm>
              <a:off x="6530625" y="3507425"/>
              <a:ext cx="17275" cy="28425"/>
            </a:xfrm>
            <a:custGeom>
              <a:rect b="b" l="l" r="r" t="t"/>
              <a:pathLst>
                <a:path extrusionOk="0" h="1137" w="691">
                  <a:moveTo>
                    <a:pt x="215" y="1"/>
                  </a:moveTo>
                  <a:cubicBezTo>
                    <a:pt x="125" y="1"/>
                    <a:pt x="1" y="55"/>
                    <a:pt x="27" y="101"/>
                  </a:cubicBezTo>
                  <a:cubicBezTo>
                    <a:pt x="175" y="426"/>
                    <a:pt x="306" y="761"/>
                    <a:pt x="408" y="1104"/>
                  </a:cubicBezTo>
                  <a:cubicBezTo>
                    <a:pt x="416" y="1127"/>
                    <a:pt x="447" y="1137"/>
                    <a:pt x="485" y="1137"/>
                  </a:cubicBezTo>
                  <a:cubicBezTo>
                    <a:pt x="569" y="1137"/>
                    <a:pt x="690" y="1088"/>
                    <a:pt x="677" y="1030"/>
                  </a:cubicBezTo>
                  <a:cubicBezTo>
                    <a:pt x="575" y="696"/>
                    <a:pt x="445" y="361"/>
                    <a:pt x="296" y="36"/>
                  </a:cubicBezTo>
                  <a:cubicBezTo>
                    <a:pt x="285" y="11"/>
                    <a:pt x="253" y="1"/>
                    <a:pt x="21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53"/>
            <p:cNvSpPr/>
            <p:nvPr/>
          </p:nvSpPr>
          <p:spPr>
            <a:xfrm>
              <a:off x="6567275" y="3478925"/>
              <a:ext cx="9625" cy="30250"/>
            </a:xfrm>
            <a:custGeom>
              <a:rect b="b" l="l" r="r" t="t"/>
              <a:pathLst>
                <a:path extrusionOk="0" h="1210" w="385">
                  <a:moveTo>
                    <a:pt x="175" y="1"/>
                  </a:moveTo>
                  <a:cubicBezTo>
                    <a:pt x="99" y="1"/>
                    <a:pt x="10" y="43"/>
                    <a:pt x="10" y="107"/>
                  </a:cubicBezTo>
                  <a:cubicBezTo>
                    <a:pt x="1" y="461"/>
                    <a:pt x="29" y="814"/>
                    <a:pt x="103" y="1148"/>
                  </a:cubicBezTo>
                  <a:cubicBezTo>
                    <a:pt x="113" y="1192"/>
                    <a:pt x="154" y="1210"/>
                    <a:pt x="201" y="1210"/>
                  </a:cubicBezTo>
                  <a:cubicBezTo>
                    <a:pt x="283" y="1210"/>
                    <a:pt x="384" y="1154"/>
                    <a:pt x="373" y="1083"/>
                  </a:cubicBezTo>
                  <a:cubicBezTo>
                    <a:pt x="298" y="739"/>
                    <a:pt x="261" y="414"/>
                    <a:pt x="280" y="80"/>
                  </a:cubicBezTo>
                  <a:cubicBezTo>
                    <a:pt x="280" y="24"/>
                    <a:pt x="231" y="1"/>
                    <a:pt x="17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53"/>
            <p:cNvSpPr/>
            <p:nvPr/>
          </p:nvSpPr>
          <p:spPr>
            <a:xfrm>
              <a:off x="6508775" y="3535825"/>
              <a:ext cx="21625" cy="27475"/>
            </a:xfrm>
            <a:custGeom>
              <a:rect b="b" l="l" r="r" t="t"/>
              <a:pathLst>
                <a:path extrusionOk="0" h="1099" w="865">
                  <a:moveTo>
                    <a:pt x="218" y="0"/>
                  </a:moveTo>
                  <a:cubicBezTo>
                    <a:pt x="127" y="0"/>
                    <a:pt x="1" y="61"/>
                    <a:pt x="27" y="108"/>
                  </a:cubicBezTo>
                  <a:cubicBezTo>
                    <a:pt x="213" y="433"/>
                    <a:pt x="399" y="739"/>
                    <a:pt x="576" y="1065"/>
                  </a:cubicBezTo>
                  <a:cubicBezTo>
                    <a:pt x="589" y="1089"/>
                    <a:pt x="619" y="1098"/>
                    <a:pt x="655" y="1098"/>
                  </a:cubicBezTo>
                  <a:cubicBezTo>
                    <a:pt x="743" y="1098"/>
                    <a:pt x="865" y="1039"/>
                    <a:pt x="845" y="1000"/>
                  </a:cubicBezTo>
                  <a:cubicBezTo>
                    <a:pt x="659" y="674"/>
                    <a:pt x="473" y="359"/>
                    <a:pt x="297" y="33"/>
                  </a:cubicBezTo>
                  <a:cubicBezTo>
                    <a:pt x="284" y="10"/>
                    <a:pt x="253" y="0"/>
                    <a:pt x="21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53"/>
            <p:cNvSpPr/>
            <p:nvPr/>
          </p:nvSpPr>
          <p:spPr>
            <a:xfrm>
              <a:off x="6538800" y="3550675"/>
              <a:ext cx="9925" cy="10500"/>
            </a:xfrm>
            <a:custGeom>
              <a:rect b="b" l="l" r="r" t="t"/>
              <a:pathLst>
                <a:path extrusionOk="0" h="420" w="397">
                  <a:moveTo>
                    <a:pt x="203" y="1"/>
                  </a:moveTo>
                  <a:cubicBezTo>
                    <a:pt x="121" y="1"/>
                    <a:pt x="0" y="55"/>
                    <a:pt x="6" y="118"/>
                  </a:cubicBezTo>
                  <a:cubicBezTo>
                    <a:pt x="25" y="211"/>
                    <a:pt x="62" y="303"/>
                    <a:pt x="109" y="378"/>
                  </a:cubicBezTo>
                  <a:cubicBezTo>
                    <a:pt x="121" y="410"/>
                    <a:pt x="165" y="420"/>
                    <a:pt x="207" y="420"/>
                  </a:cubicBezTo>
                  <a:cubicBezTo>
                    <a:pt x="225" y="420"/>
                    <a:pt x="243" y="418"/>
                    <a:pt x="257" y="415"/>
                  </a:cubicBezTo>
                  <a:cubicBezTo>
                    <a:pt x="276" y="406"/>
                    <a:pt x="397" y="359"/>
                    <a:pt x="369" y="313"/>
                  </a:cubicBezTo>
                  <a:cubicBezTo>
                    <a:pt x="322" y="229"/>
                    <a:pt x="304" y="136"/>
                    <a:pt x="276" y="43"/>
                  </a:cubicBezTo>
                  <a:cubicBezTo>
                    <a:pt x="273" y="13"/>
                    <a:pt x="242" y="1"/>
                    <a:pt x="2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53"/>
            <p:cNvSpPr/>
            <p:nvPr/>
          </p:nvSpPr>
          <p:spPr>
            <a:xfrm>
              <a:off x="6571925" y="3534075"/>
              <a:ext cx="19775" cy="17975"/>
            </a:xfrm>
            <a:custGeom>
              <a:rect b="b" l="l" r="r" t="t"/>
              <a:pathLst>
                <a:path extrusionOk="0" h="719" w="791">
                  <a:moveTo>
                    <a:pt x="646" y="0"/>
                  </a:moveTo>
                  <a:cubicBezTo>
                    <a:pt x="594" y="0"/>
                    <a:pt x="538" y="19"/>
                    <a:pt x="512" y="57"/>
                  </a:cubicBezTo>
                  <a:cubicBezTo>
                    <a:pt x="372" y="252"/>
                    <a:pt x="224" y="429"/>
                    <a:pt x="47" y="596"/>
                  </a:cubicBezTo>
                  <a:cubicBezTo>
                    <a:pt x="1" y="642"/>
                    <a:pt x="19" y="698"/>
                    <a:pt x="84" y="707"/>
                  </a:cubicBezTo>
                  <a:cubicBezTo>
                    <a:pt x="100" y="715"/>
                    <a:pt x="117" y="718"/>
                    <a:pt x="135" y="718"/>
                  </a:cubicBezTo>
                  <a:cubicBezTo>
                    <a:pt x="183" y="718"/>
                    <a:pt x="237" y="694"/>
                    <a:pt x="270" y="661"/>
                  </a:cubicBezTo>
                  <a:cubicBezTo>
                    <a:pt x="437" y="503"/>
                    <a:pt x="595" y="326"/>
                    <a:pt x="735" y="131"/>
                  </a:cubicBezTo>
                  <a:cubicBezTo>
                    <a:pt x="790" y="43"/>
                    <a:pt x="723" y="0"/>
                    <a:pt x="64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53"/>
            <p:cNvSpPr/>
            <p:nvPr/>
          </p:nvSpPr>
          <p:spPr>
            <a:xfrm>
              <a:off x="6583775" y="3512950"/>
              <a:ext cx="17225" cy="14675"/>
            </a:xfrm>
            <a:custGeom>
              <a:rect b="b" l="l" r="r" t="t"/>
              <a:pathLst>
                <a:path extrusionOk="0" h="587" w="689">
                  <a:moveTo>
                    <a:pt x="595" y="1"/>
                  </a:moveTo>
                  <a:cubicBezTo>
                    <a:pt x="549" y="1"/>
                    <a:pt x="456" y="19"/>
                    <a:pt x="419" y="66"/>
                  </a:cubicBezTo>
                  <a:cubicBezTo>
                    <a:pt x="289" y="233"/>
                    <a:pt x="168" y="382"/>
                    <a:pt x="38" y="540"/>
                  </a:cubicBezTo>
                  <a:cubicBezTo>
                    <a:pt x="1" y="586"/>
                    <a:pt x="75" y="586"/>
                    <a:pt x="93" y="586"/>
                  </a:cubicBezTo>
                  <a:cubicBezTo>
                    <a:pt x="140" y="577"/>
                    <a:pt x="233" y="567"/>
                    <a:pt x="270" y="521"/>
                  </a:cubicBezTo>
                  <a:cubicBezTo>
                    <a:pt x="400" y="354"/>
                    <a:pt x="521" y="205"/>
                    <a:pt x="651" y="47"/>
                  </a:cubicBezTo>
                  <a:cubicBezTo>
                    <a:pt x="688" y="1"/>
                    <a:pt x="614" y="1"/>
                    <a:pt x="59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53"/>
            <p:cNvSpPr/>
            <p:nvPr/>
          </p:nvSpPr>
          <p:spPr>
            <a:xfrm>
              <a:off x="6597825" y="3477275"/>
              <a:ext cx="7950" cy="24225"/>
            </a:xfrm>
            <a:custGeom>
              <a:rect b="b" l="l" r="r" t="t"/>
              <a:pathLst>
                <a:path extrusionOk="0" h="969" w="318">
                  <a:moveTo>
                    <a:pt x="158" y="0"/>
                  </a:moveTo>
                  <a:cubicBezTo>
                    <a:pt x="83" y="0"/>
                    <a:pt x="0" y="42"/>
                    <a:pt x="5" y="108"/>
                  </a:cubicBezTo>
                  <a:lnTo>
                    <a:pt x="42" y="880"/>
                  </a:lnTo>
                  <a:cubicBezTo>
                    <a:pt x="47" y="941"/>
                    <a:pt x="101" y="968"/>
                    <a:pt x="160" y="968"/>
                  </a:cubicBezTo>
                  <a:cubicBezTo>
                    <a:pt x="235" y="968"/>
                    <a:pt x="317" y="924"/>
                    <a:pt x="312" y="852"/>
                  </a:cubicBezTo>
                  <a:lnTo>
                    <a:pt x="275" y="90"/>
                  </a:lnTo>
                  <a:cubicBezTo>
                    <a:pt x="275" y="27"/>
                    <a:pt x="219" y="0"/>
                    <a:pt x="15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53"/>
            <p:cNvSpPr/>
            <p:nvPr/>
          </p:nvSpPr>
          <p:spPr>
            <a:xfrm>
              <a:off x="6561950" y="3576125"/>
              <a:ext cx="13825" cy="16750"/>
            </a:xfrm>
            <a:custGeom>
              <a:rect b="b" l="l" r="r" t="t"/>
              <a:pathLst>
                <a:path extrusionOk="0" h="670" w="553">
                  <a:moveTo>
                    <a:pt x="464" y="0"/>
                  </a:moveTo>
                  <a:cubicBezTo>
                    <a:pt x="451" y="0"/>
                    <a:pt x="440" y="1"/>
                    <a:pt x="437" y="1"/>
                  </a:cubicBezTo>
                  <a:cubicBezTo>
                    <a:pt x="390" y="10"/>
                    <a:pt x="307" y="29"/>
                    <a:pt x="279" y="84"/>
                  </a:cubicBezTo>
                  <a:cubicBezTo>
                    <a:pt x="167" y="261"/>
                    <a:pt x="84" y="447"/>
                    <a:pt x="10" y="642"/>
                  </a:cubicBezTo>
                  <a:cubicBezTo>
                    <a:pt x="0" y="661"/>
                    <a:pt x="24" y="669"/>
                    <a:pt x="61" y="669"/>
                  </a:cubicBezTo>
                  <a:cubicBezTo>
                    <a:pt x="132" y="669"/>
                    <a:pt x="251" y="638"/>
                    <a:pt x="270" y="595"/>
                  </a:cubicBezTo>
                  <a:cubicBezTo>
                    <a:pt x="344" y="391"/>
                    <a:pt x="437" y="215"/>
                    <a:pt x="539" y="38"/>
                  </a:cubicBezTo>
                  <a:cubicBezTo>
                    <a:pt x="552" y="5"/>
                    <a:pt x="499" y="0"/>
                    <a:pt x="46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53"/>
            <p:cNvSpPr/>
            <p:nvPr/>
          </p:nvSpPr>
          <p:spPr>
            <a:xfrm>
              <a:off x="6588575" y="3559275"/>
              <a:ext cx="9950" cy="17975"/>
            </a:xfrm>
            <a:custGeom>
              <a:rect b="b" l="l" r="r" t="t"/>
              <a:pathLst>
                <a:path extrusionOk="0" h="719" w="398">
                  <a:moveTo>
                    <a:pt x="323" y="0"/>
                  </a:moveTo>
                  <a:cubicBezTo>
                    <a:pt x="247" y="0"/>
                    <a:pt x="136" y="33"/>
                    <a:pt x="124" y="80"/>
                  </a:cubicBezTo>
                  <a:cubicBezTo>
                    <a:pt x="50" y="285"/>
                    <a:pt x="22" y="470"/>
                    <a:pt x="4" y="675"/>
                  </a:cubicBezTo>
                  <a:cubicBezTo>
                    <a:pt x="0" y="706"/>
                    <a:pt x="35" y="719"/>
                    <a:pt x="81" y="719"/>
                  </a:cubicBezTo>
                  <a:cubicBezTo>
                    <a:pt x="158" y="719"/>
                    <a:pt x="267" y="681"/>
                    <a:pt x="273" y="628"/>
                  </a:cubicBezTo>
                  <a:cubicBezTo>
                    <a:pt x="282" y="433"/>
                    <a:pt x="329" y="238"/>
                    <a:pt x="394" y="34"/>
                  </a:cubicBezTo>
                  <a:cubicBezTo>
                    <a:pt x="397" y="10"/>
                    <a:pt x="366" y="0"/>
                    <a:pt x="32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53"/>
            <p:cNvSpPr/>
            <p:nvPr/>
          </p:nvSpPr>
          <p:spPr>
            <a:xfrm>
              <a:off x="6488050" y="3569775"/>
              <a:ext cx="20500" cy="27150"/>
            </a:xfrm>
            <a:custGeom>
              <a:rect b="b" l="l" r="r" t="t"/>
              <a:pathLst>
                <a:path extrusionOk="0" h="1086" w="820">
                  <a:moveTo>
                    <a:pt x="236" y="1"/>
                  </a:moveTo>
                  <a:cubicBezTo>
                    <a:pt x="144" y="1"/>
                    <a:pt x="1" y="68"/>
                    <a:pt x="57" y="125"/>
                  </a:cubicBezTo>
                  <a:cubicBezTo>
                    <a:pt x="253" y="422"/>
                    <a:pt x="411" y="719"/>
                    <a:pt x="531" y="1045"/>
                  </a:cubicBezTo>
                  <a:cubicBezTo>
                    <a:pt x="543" y="1074"/>
                    <a:pt x="577" y="1086"/>
                    <a:pt x="617" y="1086"/>
                  </a:cubicBezTo>
                  <a:cubicBezTo>
                    <a:pt x="704" y="1086"/>
                    <a:pt x="820" y="1030"/>
                    <a:pt x="801" y="980"/>
                  </a:cubicBezTo>
                  <a:cubicBezTo>
                    <a:pt x="680" y="636"/>
                    <a:pt x="513" y="311"/>
                    <a:pt x="299" y="23"/>
                  </a:cubicBezTo>
                  <a:cubicBezTo>
                    <a:pt x="288" y="7"/>
                    <a:pt x="264" y="1"/>
                    <a:pt x="23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53"/>
            <p:cNvSpPr/>
            <p:nvPr/>
          </p:nvSpPr>
          <p:spPr>
            <a:xfrm>
              <a:off x="6476950" y="3604150"/>
              <a:ext cx="22975" cy="20625"/>
            </a:xfrm>
            <a:custGeom>
              <a:rect b="b" l="l" r="r" t="t"/>
              <a:pathLst>
                <a:path extrusionOk="0" h="825" w="919">
                  <a:moveTo>
                    <a:pt x="221" y="1"/>
                  </a:moveTo>
                  <a:cubicBezTo>
                    <a:pt x="123" y="1"/>
                    <a:pt x="1" y="75"/>
                    <a:pt x="56" y="143"/>
                  </a:cubicBezTo>
                  <a:cubicBezTo>
                    <a:pt x="241" y="366"/>
                    <a:pt x="427" y="580"/>
                    <a:pt x="613" y="794"/>
                  </a:cubicBezTo>
                  <a:cubicBezTo>
                    <a:pt x="632" y="816"/>
                    <a:pt x="664" y="825"/>
                    <a:pt x="698" y="825"/>
                  </a:cubicBezTo>
                  <a:cubicBezTo>
                    <a:pt x="796" y="825"/>
                    <a:pt x="919" y="751"/>
                    <a:pt x="864" y="682"/>
                  </a:cubicBezTo>
                  <a:cubicBezTo>
                    <a:pt x="678" y="459"/>
                    <a:pt x="492" y="255"/>
                    <a:pt x="306" y="32"/>
                  </a:cubicBezTo>
                  <a:cubicBezTo>
                    <a:pt x="287" y="10"/>
                    <a:pt x="256" y="1"/>
                    <a:pt x="22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53"/>
            <p:cNvSpPr/>
            <p:nvPr/>
          </p:nvSpPr>
          <p:spPr>
            <a:xfrm>
              <a:off x="6474675" y="3676875"/>
              <a:ext cx="27475" cy="18475"/>
            </a:xfrm>
            <a:custGeom>
              <a:rect b="b" l="l" r="r" t="t"/>
              <a:pathLst>
                <a:path extrusionOk="0" h="739" w="1099">
                  <a:moveTo>
                    <a:pt x="252" y="0"/>
                  </a:moveTo>
                  <a:cubicBezTo>
                    <a:pt x="154" y="0"/>
                    <a:pt x="0" y="76"/>
                    <a:pt x="54" y="115"/>
                  </a:cubicBezTo>
                  <a:cubicBezTo>
                    <a:pt x="304" y="319"/>
                    <a:pt x="555" y="523"/>
                    <a:pt x="797" y="718"/>
                  </a:cubicBezTo>
                  <a:cubicBezTo>
                    <a:pt x="813" y="732"/>
                    <a:pt x="836" y="738"/>
                    <a:pt x="863" y="738"/>
                  </a:cubicBezTo>
                  <a:cubicBezTo>
                    <a:pt x="961" y="738"/>
                    <a:pt x="1099" y="660"/>
                    <a:pt x="1048" y="616"/>
                  </a:cubicBezTo>
                  <a:cubicBezTo>
                    <a:pt x="797" y="421"/>
                    <a:pt x="546" y="207"/>
                    <a:pt x="304" y="12"/>
                  </a:cubicBezTo>
                  <a:cubicBezTo>
                    <a:pt x="291" y="4"/>
                    <a:pt x="273" y="0"/>
                    <a:pt x="25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53"/>
            <p:cNvSpPr/>
            <p:nvPr/>
          </p:nvSpPr>
          <p:spPr>
            <a:xfrm>
              <a:off x="6479025" y="3720250"/>
              <a:ext cx="31650" cy="6075"/>
            </a:xfrm>
            <a:custGeom>
              <a:rect b="b" l="l" r="r" t="t"/>
              <a:pathLst>
                <a:path extrusionOk="0" h="243" w="1266">
                  <a:moveTo>
                    <a:pt x="262" y="1"/>
                  </a:moveTo>
                  <a:cubicBezTo>
                    <a:pt x="176" y="1"/>
                    <a:pt x="0" y="93"/>
                    <a:pt x="75" y="126"/>
                  </a:cubicBezTo>
                  <a:cubicBezTo>
                    <a:pt x="310" y="202"/>
                    <a:pt x="551" y="242"/>
                    <a:pt x="793" y="242"/>
                  </a:cubicBezTo>
                  <a:cubicBezTo>
                    <a:pt x="876" y="242"/>
                    <a:pt x="958" y="238"/>
                    <a:pt x="1041" y="228"/>
                  </a:cubicBezTo>
                  <a:cubicBezTo>
                    <a:pt x="1158" y="219"/>
                    <a:pt x="1266" y="98"/>
                    <a:pt x="1106" y="98"/>
                  </a:cubicBezTo>
                  <a:cubicBezTo>
                    <a:pt x="1100" y="98"/>
                    <a:pt x="1094" y="98"/>
                    <a:pt x="1087" y="98"/>
                  </a:cubicBezTo>
                  <a:cubicBezTo>
                    <a:pt x="1030" y="104"/>
                    <a:pt x="972" y="107"/>
                    <a:pt x="913" y="107"/>
                  </a:cubicBezTo>
                  <a:cubicBezTo>
                    <a:pt x="708" y="107"/>
                    <a:pt x="498" y="71"/>
                    <a:pt x="288" y="5"/>
                  </a:cubicBezTo>
                  <a:cubicBezTo>
                    <a:pt x="281" y="2"/>
                    <a:pt x="272" y="1"/>
                    <a:pt x="26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53"/>
            <p:cNvSpPr/>
            <p:nvPr/>
          </p:nvSpPr>
          <p:spPr>
            <a:xfrm>
              <a:off x="6474125" y="3643800"/>
              <a:ext cx="20300" cy="17375"/>
            </a:xfrm>
            <a:custGeom>
              <a:rect b="b" l="l" r="r" t="t"/>
              <a:pathLst>
                <a:path extrusionOk="0" h="695" w="812">
                  <a:moveTo>
                    <a:pt x="228" y="1"/>
                  </a:moveTo>
                  <a:cubicBezTo>
                    <a:pt x="133" y="1"/>
                    <a:pt x="0" y="76"/>
                    <a:pt x="57" y="118"/>
                  </a:cubicBezTo>
                  <a:cubicBezTo>
                    <a:pt x="243" y="267"/>
                    <a:pt x="401" y="443"/>
                    <a:pt x="522" y="666"/>
                  </a:cubicBezTo>
                  <a:cubicBezTo>
                    <a:pt x="534" y="686"/>
                    <a:pt x="561" y="694"/>
                    <a:pt x="593" y="694"/>
                  </a:cubicBezTo>
                  <a:cubicBezTo>
                    <a:pt x="681" y="694"/>
                    <a:pt x="811" y="633"/>
                    <a:pt x="791" y="592"/>
                  </a:cubicBezTo>
                  <a:cubicBezTo>
                    <a:pt x="661" y="369"/>
                    <a:pt x="512" y="174"/>
                    <a:pt x="299" y="25"/>
                  </a:cubicBezTo>
                  <a:cubicBezTo>
                    <a:pt x="283" y="8"/>
                    <a:pt x="257" y="1"/>
                    <a:pt x="22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53"/>
            <p:cNvSpPr/>
            <p:nvPr/>
          </p:nvSpPr>
          <p:spPr>
            <a:xfrm>
              <a:off x="6495750" y="3738725"/>
              <a:ext cx="25350" cy="22775"/>
            </a:xfrm>
            <a:custGeom>
              <a:rect b="b" l="l" r="r" t="t"/>
              <a:pathLst>
                <a:path extrusionOk="0" h="911" w="1014">
                  <a:moveTo>
                    <a:pt x="902" y="0"/>
                  </a:moveTo>
                  <a:cubicBezTo>
                    <a:pt x="837" y="0"/>
                    <a:pt x="762" y="28"/>
                    <a:pt x="725" y="75"/>
                  </a:cubicBezTo>
                  <a:cubicBezTo>
                    <a:pt x="511" y="335"/>
                    <a:pt x="279" y="595"/>
                    <a:pt x="47" y="837"/>
                  </a:cubicBezTo>
                  <a:cubicBezTo>
                    <a:pt x="0" y="883"/>
                    <a:pt x="84" y="911"/>
                    <a:pt x="121" y="911"/>
                  </a:cubicBezTo>
                  <a:cubicBezTo>
                    <a:pt x="177" y="911"/>
                    <a:pt x="251" y="883"/>
                    <a:pt x="298" y="837"/>
                  </a:cubicBezTo>
                  <a:cubicBezTo>
                    <a:pt x="530" y="595"/>
                    <a:pt x="744" y="326"/>
                    <a:pt x="967" y="75"/>
                  </a:cubicBezTo>
                  <a:cubicBezTo>
                    <a:pt x="1013" y="28"/>
                    <a:pt x="929" y="0"/>
                    <a:pt x="90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53"/>
            <p:cNvSpPr/>
            <p:nvPr/>
          </p:nvSpPr>
          <p:spPr>
            <a:xfrm>
              <a:off x="6509650" y="3767500"/>
              <a:ext cx="15650" cy="16875"/>
            </a:xfrm>
            <a:custGeom>
              <a:rect b="b" l="l" r="r" t="t"/>
              <a:pathLst>
                <a:path extrusionOk="0" h="675" w="626">
                  <a:moveTo>
                    <a:pt x="533" y="1"/>
                  </a:moveTo>
                  <a:cubicBezTo>
                    <a:pt x="518" y="1"/>
                    <a:pt x="506" y="1"/>
                    <a:pt x="503" y="1"/>
                  </a:cubicBezTo>
                  <a:cubicBezTo>
                    <a:pt x="448" y="11"/>
                    <a:pt x="373" y="39"/>
                    <a:pt x="355" y="85"/>
                  </a:cubicBezTo>
                  <a:cubicBezTo>
                    <a:pt x="234" y="271"/>
                    <a:pt x="132" y="457"/>
                    <a:pt x="11" y="643"/>
                  </a:cubicBezTo>
                  <a:cubicBezTo>
                    <a:pt x="1" y="668"/>
                    <a:pt x="33" y="674"/>
                    <a:pt x="66" y="674"/>
                  </a:cubicBezTo>
                  <a:cubicBezTo>
                    <a:pt x="92" y="674"/>
                    <a:pt x="118" y="670"/>
                    <a:pt x="123" y="670"/>
                  </a:cubicBezTo>
                  <a:cubicBezTo>
                    <a:pt x="169" y="670"/>
                    <a:pt x="234" y="652"/>
                    <a:pt x="271" y="596"/>
                  </a:cubicBezTo>
                  <a:cubicBezTo>
                    <a:pt x="392" y="410"/>
                    <a:pt x="494" y="224"/>
                    <a:pt x="606" y="39"/>
                  </a:cubicBezTo>
                  <a:cubicBezTo>
                    <a:pt x="626" y="5"/>
                    <a:pt x="570" y="1"/>
                    <a:pt x="53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53"/>
            <p:cNvSpPr/>
            <p:nvPr/>
          </p:nvSpPr>
          <p:spPr>
            <a:xfrm>
              <a:off x="6510100" y="3700625"/>
              <a:ext cx="13825" cy="11275"/>
            </a:xfrm>
            <a:custGeom>
              <a:rect b="b" l="l" r="r" t="t"/>
              <a:pathLst>
                <a:path extrusionOk="0" h="451" w="553">
                  <a:moveTo>
                    <a:pt x="226" y="1"/>
                  </a:moveTo>
                  <a:cubicBezTo>
                    <a:pt x="134" y="1"/>
                    <a:pt x="1" y="60"/>
                    <a:pt x="21" y="94"/>
                  </a:cubicBezTo>
                  <a:cubicBezTo>
                    <a:pt x="95" y="214"/>
                    <a:pt x="170" y="326"/>
                    <a:pt x="263" y="437"/>
                  </a:cubicBezTo>
                  <a:cubicBezTo>
                    <a:pt x="271" y="446"/>
                    <a:pt x="288" y="450"/>
                    <a:pt x="308" y="450"/>
                  </a:cubicBezTo>
                  <a:cubicBezTo>
                    <a:pt x="394" y="450"/>
                    <a:pt x="553" y="382"/>
                    <a:pt x="523" y="344"/>
                  </a:cubicBezTo>
                  <a:cubicBezTo>
                    <a:pt x="430" y="252"/>
                    <a:pt x="355" y="140"/>
                    <a:pt x="300" y="29"/>
                  </a:cubicBezTo>
                  <a:cubicBezTo>
                    <a:pt x="287" y="9"/>
                    <a:pt x="259" y="1"/>
                    <a:pt x="22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53"/>
            <p:cNvSpPr/>
            <p:nvPr/>
          </p:nvSpPr>
          <p:spPr>
            <a:xfrm>
              <a:off x="6530125" y="3759775"/>
              <a:ext cx="8150" cy="10575"/>
            </a:xfrm>
            <a:custGeom>
              <a:rect b="b" l="l" r="r" t="t"/>
              <a:pathLst>
                <a:path extrusionOk="0" h="423" w="326">
                  <a:moveTo>
                    <a:pt x="216" y="1"/>
                  </a:moveTo>
                  <a:cubicBezTo>
                    <a:pt x="204" y="1"/>
                    <a:pt x="194" y="2"/>
                    <a:pt x="186" y="4"/>
                  </a:cubicBezTo>
                  <a:cubicBezTo>
                    <a:pt x="121" y="4"/>
                    <a:pt x="56" y="32"/>
                    <a:pt x="38" y="87"/>
                  </a:cubicBezTo>
                  <a:cubicBezTo>
                    <a:pt x="0" y="180"/>
                    <a:pt x="0" y="283"/>
                    <a:pt x="38" y="375"/>
                  </a:cubicBezTo>
                  <a:cubicBezTo>
                    <a:pt x="48" y="412"/>
                    <a:pt x="80" y="422"/>
                    <a:pt x="113" y="422"/>
                  </a:cubicBezTo>
                  <a:cubicBezTo>
                    <a:pt x="139" y="422"/>
                    <a:pt x="166" y="417"/>
                    <a:pt x="186" y="413"/>
                  </a:cubicBezTo>
                  <a:cubicBezTo>
                    <a:pt x="223" y="403"/>
                    <a:pt x="326" y="366"/>
                    <a:pt x="298" y="310"/>
                  </a:cubicBezTo>
                  <a:cubicBezTo>
                    <a:pt x="270" y="227"/>
                    <a:pt x="270" y="143"/>
                    <a:pt x="298" y="69"/>
                  </a:cubicBezTo>
                  <a:cubicBezTo>
                    <a:pt x="320" y="17"/>
                    <a:pt x="260" y="1"/>
                    <a:pt x="21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53"/>
            <p:cNvSpPr/>
            <p:nvPr/>
          </p:nvSpPr>
          <p:spPr>
            <a:xfrm>
              <a:off x="6559450" y="3635825"/>
              <a:ext cx="10350" cy="16050"/>
            </a:xfrm>
            <a:custGeom>
              <a:rect b="b" l="l" r="r" t="t"/>
              <a:pathLst>
                <a:path extrusionOk="0" h="642" w="414">
                  <a:moveTo>
                    <a:pt x="223" y="0"/>
                  </a:moveTo>
                  <a:cubicBezTo>
                    <a:pt x="143" y="0"/>
                    <a:pt x="1" y="37"/>
                    <a:pt x="7" y="84"/>
                  </a:cubicBezTo>
                  <a:cubicBezTo>
                    <a:pt x="17" y="270"/>
                    <a:pt x="63" y="447"/>
                    <a:pt x="137" y="623"/>
                  </a:cubicBezTo>
                  <a:cubicBezTo>
                    <a:pt x="144" y="636"/>
                    <a:pt x="163" y="642"/>
                    <a:pt x="188" y="642"/>
                  </a:cubicBezTo>
                  <a:cubicBezTo>
                    <a:pt x="269" y="642"/>
                    <a:pt x="414" y="584"/>
                    <a:pt x="407" y="549"/>
                  </a:cubicBezTo>
                  <a:cubicBezTo>
                    <a:pt x="333" y="381"/>
                    <a:pt x="295" y="205"/>
                    <a:pt x="277" y="19"/>
                  </a:cubicBezTo>
                  <a:cubicBezTo>
                    <a:pt x="277" y="6"/>
                    <a:pt x="255" y="0"/>
                    <a:pt x="22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53"/>
            <p:cNvSpPr/>
            <p:nvPr/>
          </p:nvSpPr>
          <p:spPr>
            <a:xfrm>
              <a:off x="6586800" y="3612850"/>
              <a:ext cx="7625" cy="17650"/>
            </a:xfrm>
            <a:custGeom>
              <a:rect b="b" l="l" r="r" t="t"/>
              <a:pathLst>
                <a:path extrusionOk="0" h="706" w="305">
                  <a:moveTo>
                    <a:pt x="197" y="0"/>
                  </a:moveTo>
                  <a:cubicBezTo>
                    <a:pt x="120" y="0"/>
                    <a:pt x="15" y="41"/>
                    <a:pt x="10" y="93"/>
                  </a:cubicBezTo>
                  <a:cubicBezTo>
                    <a:pt x="0" y="288"/>
                    <a:pt x="10" y="474"/>
                    <a:pt x="28" y="669"/>
                  </a:cubicBezTo>
                  <a:cubicBezTo>
                    <a:pt x="31" y="695"/>
                    <a:pt x="60" y="706"/>
                    <a:pt x="97" y="706"/>
                  </a:cubicBezTo>
                  <a:cubicBezTo>
                    <a:pt x="179" y="706"/>
                    <a:pt x="304" y="655"/>
                    <a:pt x="298" y="604"/>
                  </a:cubicBezTo>
                  <a:cubicBezTo>
                    <a:pt x="279" y="418"/>
                    <a:pt x="261" y="241"/>
                    <a:pt x="279" y="56"/>
                  </a:cubicBezTo>
                  <a:cubicBezTo>
                    <a:pt x="283" y="16"/>
                    <a:pt x="245" y="0"/>
                    <a:pt x="19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53"/>
            <p:cNvSpPr/>
            <p:nvPr/>
          </p:nvSpPr>
          <p:spPr>
            <a:xfrm>
              <a:off x="6609150" y="3639900"/>
              <a:ext cx="9900" cy="18375"/>
            </a:xfrm>
            <a:custGeom>
              <a:rect b="b" l="l" r="r" t="t"/>
              <a:pathLst>
                <a:path extrusionOk="0" h="735" w="396">
                  <a:moveTo>
                    <a:pt x="312" y="0"/>
                  </a:moveTo>
                  <a:cubicBezTo>
                    <a:pt x="237" y="0"/>
                    <a:pt x="134" y="37"/>
                    <a:pt x="128" y="88"/>
                  </a:cubicBezTo>
                  <a:cubicBezTo>
                    <a:pt x="91" y="284"/>
                    <a:pt x="45" y="479"/>
                    <a:pt x="8" y="683"/>
                  </a:cubicBezTo>
                  <a:cubicBezTo>
                    <a:pt x="0" y="719"/>
                    <a:pt x="35" y="734"/>
                    <a:pt x="82" y="734"/>
                  </a:cubicBezTo>
                  <a:cubicBezTo>
                    <a:pt x="156" y="734"/>
                    <a:pt x="260" y="697"/>
                    <a:pt x="277" y="646"/>
                  </a:cubicBezTo>
                  <a:cubicBezTo>
                    <a:pt x="314" y="451"/>
                    <a:pt x="361" y="246"/>
                    <a:pt x="389" y="51"/>
                  </a:cubicBezTo>
                  <a:cubicBezTo>
                    <a:pt x="396" y="15"/>
                    <a:pt x="359" y="0"/>
                    <a:pt x="31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53"/>
            <p:cNvSpPr/>
            <p:nvPr/>
          </p:nvSpPr>
          <p:spPr>
            <a:xfrm>
              <a:off x="6578950" y="3674600"/>
              <a:ext cx="10600" cy="18050"/>
            </a:xfrm>
            <a:custGeom>
              <a:rect b="b" l="l" r="r" t="t"/>
              <a:pathLst>
                <a:path extrusionOk="0" h="722" w="424">
                  <a:moveTo>
                    <a:pt x="340" y="0"/>
                  </a:moveTo>
                  <a:cubicBezTo>
                    <a:pt x="266" y="0"/>
                    <a:pt x="164" y="34"/>
                    <a:pt x="147" y="85"/>
                  </a:cubicBezTo>
                  <a:lnTo>
                    <a:pt x="8" y="670"/>
                  </a:lnTo>
                  <a:cubicBezTo>
                    <a:pt x="0" y="707"/>
                    <a:pt x="37" y="722"/>
                    <a:pt x="85" y="722"/>
                  </a:cubicBezTo>
                  <a:cubicBezTo>
                    <a:pt x="159" y="722"/>
                    <a:pt x="260" y="687"/>
                    <a:pt x="277" y="642"/>
                  </a:cubicBezTo>
                  <a:lnTo>
                    <a:pt x="417" y="48"/>
                  </a:lnTo>
                  <a:cubicBezTo>
                    <a:pt x="424" y="15"/>
                    <a:pt x="388" y="0"/>
                    <a:pt x="34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53"/>
            <p:cNvSpPr/>
            <p:nvPr/>
          </p:nvSpPr>
          <p:spPr>
            <a:xfrm>
              <a:off x="6619275" y="3685350"/>
              <a:ext cx="10700" cy="20000"/>
            </a:xfrm>
            <a:custGeom>
              <a:rect b="b" l="l" r="r" t="t"/>
              <a:pathLst>
                <a:path extrusionOk="0" h="800" w="428">
                  <a:moveTo>
                    <a:pt x="337" y="0"/>
                  </a:moveTo>
                  <a:cubicBezTo>
                    <a:pt x="262" y="0"/>
                    <a:pt x="162" y="36"/>
                    <a:pt x="151" y="91"/>
                  </a:cubicBezTo>
                  <a:cubicBezTo>
                    <a:pt x="104" y="314"/>
                    <a:pt x="58" y="519"/>
                    <a:pt x="11" y="742"/>
                  </a:cubicBezTo>
                  <a:cubicBezTo>
                    <a:pt x="0" y="782"/>
                    <a:pt x="36" y="800"/>
                    <a:pt x="86" y="800"/>
                  </a:cubicBezTo>
                  <a:cubicBezTo>
                    <a:pt x="160" y="800"/>
                    <a:pt x="264" y="761"/>
                    <a:pt x="281" y="705"/>
                  </a:cubicBezTo>
                  <a:cubicBezTo>
                    <a:pt x="327" y="491"/>
                    <a:pt x="374" y="277"/>
                    <a:pt x="420" y="54"/>
                  </a:cubicBezTo>
                  <a:cubicBezTo>
                    <a:pt x="428" y="17"/>
                    <a:pt x="388" y="0"/>
                    <a:pt x="33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53"/>
            <p:cNvSpPr/>
            <p:nvPr/>
          </p:nvSpPr>
          <p:spPr>
            <a:xfrm>
              <a:off x="6594450" y="3712675"/>
              <a:ext cx="8175" cy="15550"/>
            </a:xfrm>
            <a:custGeom>
              <a:rect b="b" l="l" r="r" t="t"/>
              <a:pathLst>
                <a:path extrusionOk="0" h="622" w="327">
                  <a:moveTo>
                    <a:pt x="282" y="0"/>
                  </a:moveTo>
                  <a:cubicBezTo>
                    <a:pt x="208" y="0"/>
                    <a:pt x="66" y="28"/>
                    <a:pt x="66" y="76"/>
                  </a:cubicBezTo>
                  <a:cubicBezTo>
                    <a:pt x="38" y="253"/>
                    <a:pt x="29" y="429"/>
                    <a:pt x="1" y="615"/>
                  </a:cubicBezTo>
                  <a:cubicBezTo>
                    <a:pt x="1" y="619"/>
                    <a:pt x="15" y="622"/>
                    <a:pt x="38" y="622"/>
                  </a:cubicBezTo>
                  <a:cubicBezTo>
                    <a:pt x="110" y="622"/>
                    <a:pt x="263" y="597"/>
                    <a:pt x="270" y="541"/>
                  </a:cubicBezTo>
                  <a:cubicBezTo>
                    <a:pt x="298" y="373"/>
                    <a:pt x="308" y="197"/>
                    <a:pt x="326" y="11"/>
                  </a:cubicBezTo>
                  <a:cubicBezTo>
                    <a:pt x="326" y="4"/>
                    <a:pt x="308" y="0"/>
                    <a:pt x="28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53"/>
            <p:cNvSpPr/>
            <p:nvPr/>
          </p:nvSpPr>
          <p:spPr>
            <a:xfrm>
              <a:off x="6587025" y="3783675"/>
              <a:ext cx="7500" cy="15225"/>
            </a:xfrm>
            <a:custGeom>
              <a:rect b="b" l="l" r="r" t="t"/>
              <a:pathLst>
                <a:path extrusionOk="0" h="609" w="300">
                  <a:moveTo>
                    <a:pt x="219" y="0"/>
                  </a:moveTo>
                  <a:cubicBezTo>
                    <a:pt x="146" y="0"/>
                    <a:pt x="44" y="37"/>
                    <a:pt x="38" y="88"/>
                  </a:cubicBezTo>
                  <a:cubicBezTo>
                    <a:pt x="1" y="246"/>
                    <a:pt x="1" y="414"/>
                    <a:pt x="1" y="572"/>
                  </a:cubicBezTo>
                  <a:cubicBezTo>
                    <a:pt x="1" y="597"/>
                    <a:pt x="33" y="608"/>
                    <a:pt x="74" y="608"/>
                  </a:cubicBezTo>
                  <a:cubicBezTo>
                    <a:pt x="154" y="608"/>
                    <a:pt x="270" y="567"/>
                    <a:pt x="270" y="507"/>
                  </a:cubicBezTo>
                  <a:cubicBezTo>
                    <a:pt x="252" y="349"/>
                    <a:pt x="270" y="200"/>
                    <a:pt x="289" y="51"/>
                  </a:cubicBezTo>
                  <a:cubicBezTo>
                    <a:pt x="300" y="15"/>
                    <a:pt x="265" y="0"/>
                    <a:pt x="2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53"/>
            <p:cNvSpPr/>
            <p:nvPr/>
          </p:nvSpPr>
          <p:spPr>
            <a:xfrm>
              <a:off x="6613675" y="3471500"/>
              <a:ext cx="8450" cy="20700"/>
            </a:xfrm>
            <a:custGeom>
              <a:rect b="b" l="l" r="r" t="t"/>
              <a:pathLst>
                <a:path extrusionOk="0" h="828" w="338">
                  <a:moveTo>
                    <a:pt x="189" y="0"/>
                  </a:moveTo>
                  <a:cubicBezTo>
                    <a:pt x="106" y="0"/>
                    <a:pt x="0" y="53"/>
                    <a:pt x="12" y="126"/>
                  </a:cubicBezTo>
                  <a:cubicBezTo>
                    <a:pt x="50" y="330"/>
                    <a:pt x="59" y="544"/>
                    <a:pt x="22" y="748"/>
                  </a:cubicBezTo>
                  <a:cubicBezTo>
                    <a:pt x="18" y="804"/>
                    <a:pt x="68" y="828"/>
                    <a:pt x="126" y="828"/>
                  </a:cubicBezTo>
                  <a:cubicBezTo>
                    <a:pt x="203" y="828"/>
                    <a:pt x="295" y="788"/>
                    <a:pt x="300" y="730"/>
                  </a:cubicBezTo>
                  <a:cubicBezTo>
                    <a:pt x="338" y="507"/>
                    <a:pt x="328" y="284"/>
                    <a:pt x="282" y="51"/>
                  </a:cubicBezTo>
                  <a:cubicBezTo>
                    <a:pt x="272" y="16"/>
                    <a:pt x="234" y="0"/>
                    <a:pt x="18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53"/>
            <p:cNvSpPr/>
            <p:nvPr/>
          </p:nvSpPr>
          <p:spPr>
            <a:xfrm>
              <a:off x="6656700" y="3471425"/>
              <a:ext cx="8575" cy="19875"/>
            </a:xfrm>
            <a:custGeom>
              <a:rect b="b" l="l" r="r" t="t"/>
              <a:pathLst>
                <a:path extrusionOk="0" h="795" w="343">
                  <a:moveTo>
                    <a:pt x="255" y="1"/>
                  </a:moveTo>
                  <a:cubicBezTo>
                    <a:pt x="182" y="1"/>
                    <a:pt x="83" y="36"/>
                    <a:pt x="66" y="92"/>
                  </a:cubicBezTo>
                  <a:cubicBezTo>
                    <a:pt x="20" y="315"/>
                    <a:pt x="1" y="528"/>
                    <a:pt x="10" y="751"/>
                  </a:cubicBezTo>
                  <a:cubicBezTo>
                    <a:pt x="10" y="781"/>
                    <a:pt x="45" y="794"/>
                    <a:pt x="89" y="794"/>
                  </a:cubicBezTo>
                  <a:cubicBezTo>
                    <a:pt x="169" y="794"/>
                    <a:pt x="280" y="752"/>
                    <a:pt x="280" y="686"/>
                  </a:cubicBezTo>
                  <a:cubicBezTo>
                    <a:pt x="270" y="472"/>
                    <a:pt x="289" y="268"/>
                    <a:pt x="335" y="54"/>
                  </a:cubicBezTo>
                  <a:cubicBezTo>
                    <a:pt x="343" y="17"/>
                    <a:pt x="305" y="1"/>
                    <a:pt x="25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53"/>
            <p:cNvSpPr/>
            <p:nvPr/>
          </p:nvSpPr>
          <p:spPr>
            <a:xfrm>
              <a:off x="6632000" y="3469300"/>
              <a:ext cx="10025" cy="19375"/>
            </a:xfrm>
            <a:custGeom>
              <a:rect b="b" l="l" r="r" t="t"/>
              <a:pathLst>
                <a:path extrusionOk="0" h="775" w="401">
                  <a:moveTo>
                    <a:pt x="215" y="1"/>
                  </a:moveTo>
                  <a:cubicBezTo>
                    <a:pt x="131" y="1"/>
                    <a:pt x="0" y="47"/>
                    <a:pt x="13" y="93"/>
                  </a:cubicBezTo>
                  <a:cubicBezTo>
                    <a:pt x="51" y="316"/>
                    <a:pt x="88" y="520"/>
                    <a:pt x="125" y="743"/>
                  </a:cubicBezTo>
                  <a:cubicBezTo>
                    <a:pt x="130" y="765"/>
                    <a:pt x="157" y="774"/>
                    <a:pt x="192" y="774"/>
                  </a:cubicBezTo>
                  <a:cubicBezTo>
                    <a:pt x="274" y="774"/>
                    <a:pt x="401" y="724"/>
                    <a:pt x="394" y="678"/>
                  </a:cubicBezTo>
                  <a:cubicBezTo>
                    <a:pt x="357" y="455"/>
                    <a:pt x="311" y="242"/>
                    <a:pt x="283" y="28"/>
                  </a:cubicBezTo>
                  <a:cubicBezTo>
                    <a:pt x="277" y="9"/>
                    <a:pt x="250" y="1"/>
                    <a:pt x="21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53"/>
            <p:cNvSpPr/>
            <p:nvPr/>
          </p:nvSpPr>
          <p:spPr>
            <a:xfrm>
              <a:off x="6677325" y="3481275"/>
              <a:ext cx="16525" cy="19900"/>
            </a:xfrm>
            <a:custGeom>
              <a:rect b="b" l="l" r="r" t="t"/>
              <a:pathLst>
                <a:path extrusionOk="0" h="796" w="661">
                  <a:moveTo>
                    <a:pt x="568" y="0"/>
                  </a:moveTo>
                  <a:cubicBezTo>
                    <a:pt x="504" y="0"/>
                    <a:pt x="418" y="25"/>
                    <a:pt x="393" y="60"/>
                  </a:cubicBezTo>
                  <a:cubicBezTo>
                    <a:pt x="244" y="274"/>
                    <a:pt x="114" y="506"/>
                    <a:pt x="12" y="757"/>
                  </a:cubicBezTo>
                  <a:cubicBezTo>
                    <a:pt x="1" y="783"/>
                    <a:pt x="37" y="796"/>
                    <a:pt x="86" y="796"/>
                  </a:cubicBezTo>
                  <a:cubicBezTo>
                    <a:pt x="158" y="796"/>
                    <a:pt x="256" y="769"/>
                    <a:pt x="272" y="720"/>
                  </a:cubicBezTo>
                  <a:cubicBezTo>
                    <a:pt x="384" y="487"/>
                    <a:pt x="495" y="264"/>
                    <a:pt x="635" y="60"/>
                  </a:cubicBezTo>
                  <a:cubicBezTo>
                    <a:pt x="660" y="17"/>
                    <a:pt x="622" y="0"/>
                    <a:pt x="56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53"/>
            <p:cNvSpPr/>
            <p:nvPr/>
          </p:nvSpPr>
          <p:spPr>
            <a:xfrm>
              <a:off x="6658200" y="3523325"/>
              <a:ext cx="9350" cy="24575"/>
            </a:xfrm>
            <a:custGeom>
              <a:rect b="b" l="l" r="r" t="t"/>
              <a:pathLst>
                <a:path extrusionOk="0" h="983" w="374">
                  <a:moveTo>
                    <a:pt x="187" y="1"/>
                  </a:moveTo>
                  <a:cubicBezTo>
                    <a:pt x="106" y="1"/>
                    <a:pt x="0" y="61"/>
                    <a:pt x="6" y="143"/>
                  </a:cubicBezTo>
                  <a:cubicBezTo>
                    <a:pt x="43" y="394"/>
                    <a:pt x="62" y="654"/>
                    <a:pt x="99" y="905"/>
                  </a:cubicBezTo>
                  <a:cubicBezTo>
                    <a:pt x="102" y="959"/>
                    <a:pt x="145" y="983"/>
                    <a:pt x="196" y="983"/>
                  </a:cubicBezTo>
                  <a:cubicBezTo>
                    <a:pt x="276" y="983"/>
                    <a:pt x="374" y="925"/>
                    <a:pt x="368" y="840"/>
                  </a:cubicBezTo>
                  <a:cubicBezTo>
                    <a:pt x="331" y="580"/>
                    <a:pt x="313" y="329"/>
                    <a:pt x="275" y="69"/>
                  </a:cubicBezTo>
                  <a:cubicBezTo>
                    <a:pt x="272" y="21"/>
                    <a:pt x="233" y="1"/>
                    <a:pt x="18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53"/>
            <p:cNvSpPr/>
            <p:nvPr/>
          </p:nvSpPr>
          <p:spPr>
            <a:xfrm>
              <a:off x="6685350" y="3572150"/>
              <a:ext cx="12525" cy="20275"/>
            </a:xfrm>
            <a:custGeom>
              <a:rect b="b" l="l" r="r" t="t"/>
              <a:pathLst>
                <a:path extrusionOk="0" h="811" w="501">
                  <a:moveTo>
                    <a:pt x="431" y="0"/>
                  </a:moveTo>
                  <a:cubicBezTo>
                    <a:pt x="359" y="0"/>
                    <a:pt x="244" y="29"/>
                    <a:pt x="221" y="76"/>
                  </a:cubicBezTo>
                  <a:cubicBezTo>
                    <a:pt x="118" y="299"/>
                    <a:pt x="35" y="531"/>
                    <a:pt x="7" y="773"/>
                  </a:cubicBezTo>
                  <a:cubicBezTo>
                    <a:pt x="0" y="800"/>
                    <a:pt x="30" y="811"/>
                    <a:pt x="72" y="811"/>
                  </a:cubicBezTo>
                  <a:cubicBezTo>
                    <a:pt x="147" y="811"/>
                    <a:pt x="261" y="774"/>
                    <a:pt x="267" y="727"/>
                  </a:cubicBezTo>
                  <a:cubicBezTo>
                    <a:pt x="314" y="485"/>
                    <a:pt x="388" y="253"/>
                    <a:pt x="490" y="30"/>
                  </a:cubicBezTo>
                  <a:cubicBezTo>
                    <a:pt x="500" y="10"/>
                    <a:pt x="472" y="0"/>
                    <a:pt x="43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53"/>
            <p:cNvSpPr/>
            <p:nvPr/>
          </p:nvSpPr>
          <p:spPr>
            <a:xfrm>
              <a:off x="6665700" y="3606350"/>
              <a:ext cx="10025" cy="16325"/>
            </a:xfrm>
            <a:custGeom>
              <a:rect b="b" l="l" r="r" t="t"/>
              <a:pathLst>
                <a:path extrusionOk="0" h="653" w="401">
                  <a:moveTo>
                    <a:pt x="297" y="1"/>
                  </a:moveTo>
                  <a:cubicBezTo>
                    <a:pt x="223" y="1"/>
                    <a:pt x="130" y="40"/>
                    <a:pt x="115" y="102"/>
                  </a:cubicBezTo>
                  <a:cubicBezTo>
                    <a:pt x="78" y="269"/>
                    <a:pt x="50" y="418"/>
                    <a:pt x="13" y="585"/>
                  </a:cubicBezTo>
                  <a:cubicBezTo>
                    <a:pt x="1" y="632"/>
                    <a:pt x="43" y="653"/>
                    <a:pt x="97" y="653"/>
                  </a:cubicBezTo>
                  <a:cubicBezTo>
                    <a:pt x="170" y="653"/>
                    <a:pt x="266" y="616"/>
                    <a:pt x="282" y="557"/>
                  </a:cubicBezTo>
                  <a:cubicBezTo>
                    <a:pt x="310" y="399"/>
                    <a:pt x="347" y="241"/>
                    <a:pt x="384" y="83"/>
                  </a:cubicBezTo>
                  <a:cubicBezTo>
                    <a:pt x="401" y="26"/>
                    <a:pt x="355" y="1"/>
                    <a:pt x="29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53"/>
            <p:cNvSpPr/>
            <p:nvPr/>
          </p:nvSpPr>
          <p:spPr>
            <a:xfrm>
              <a:off x="6692350" y="3627825"/>
              <a:ext cx="12075" cy="21675"/>
            </a:xfrm>
            <a:custGeom>
              <a:rect b="b" l="l" r="r" t="t"/>
              <a:pathLst>
                <a:path extrusionOk="0" h="867" w="483">
                  <a:moveTo>
                    <a:pt x="419" y="0"/>
                  </a:moveTo>
                  <a:cubicBezTo>
                    <a:pt x="348" y="0"/>
                    <a:pt x="235" y="27"/>
                    <a:pt x="210" y="70"/>
                  </a:cubicBezTo>
                  <a:cubicBezTo>
                    <a:pt x="108" y="330"/>
                    <a:pt x="34" y="581"/>
                    <a:pt x="6" y="850"/>
                  </a:cubicBezTo>
                  <a:cubicBezTo>
                    <a:pt x="0" y="861"/>
                    <a:pt x="19" y="866"/>
                    <a:pt x="49" y="866"/>
                  </a:cubicBezTo>
                  <a:cubicBezTo>
                    <a:pt x="122" y="866"/>
                    <a:pt x="259" y="835"/>
                    <a:pt x="266" y="776"/>
                  </a:cubicBezTo>
                  <a:cubicBezTo>
                    <a:pt x="303" y="525"/>
                    <a:pt x="377" y="265"/>
                    <a:pt x="480" y="23"/>
                  </a:cubicBezTo>
                  <a:cubicBezTo>
                    <a:pt x="483" y="7"/>
                    <a:pt x="457" y="0"/>
                    <a:pt x="4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53"/>
            <p:cNvSpPr/>
            <p:nvPr/>
          </p:nvSpPr>
          <p:spPr>
            <a:xfrm>
              <a:off x="6661450" y="3651050"/>
              <a:ext cx="11150" cy="32925"/>
            </a:xfrm>
            <a:custGeom>
              <a:rect b="b" l="l" r="r" t="t"/>
              <a:pathLst>
                <a:path extrusionOk="0" h="1317" w="446">
                  <a:moveTo>
                    <a:pt x="183" y="1"/>
                  </a:moveTo>
                  <a:cubicBezTo>
                    <a:pt x="103" y="1"/>
                    <a:pt x="0" y="56"/>
                    <a:pt x="6" y="126"/>
                  </a:cubicBezTo>
                  <a:cubicBezTo>
                    <a:pt x="62" y="497"/>
                    <a:pt x="108" y="869"/>
                    <a:pt x="173" y="1259"/>
                  </a:cubicBezTo>
                  <a:cubicBezTo>
                    <a:pt x="177" y="1299"/>
                    <a:pt x="214" y="1316"/>
                    <a:pt x="259" y="1316"/>
                  </a:cubicBezTo>
                  <a:cubicBezTo>
                    <a:pt x="339" y="1316"/>
                    <a:pt x="445" y="1262"/>
                    <a:pt x="433" y="1185"/>
                  </a:cubicBezTo>
                  <a:cubicBezTo>
                    <a:pt x="378" y="813"/>
                    <a:pt x="331" y="441"/>
                    <a:pt x="275" y="70"/>
                  </a:cubicBezTo>
                  <a:cubicBezTo>
                    <a:pt x="272" y="21"/>
                    <a:pt x="232" y="1"/>
                    <a:pt x="18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53"/>
            <p:cNvSpPr/>
            <p:nvPr/>
          </p:nvSpPr>
          <p:spPr>
            <a:xfrm>
              <a:off x="6708975" y="3658700"/>
              <a:ext cx="11725" cy="20525"/>
            </a:xfrm>
            <a:custGeom>
              <a:rect b="b" l="l" r="r" t="t"/>
              <a:pathLst>
                <a:path extrusionOk="0" h="821" w="469">
                  <a:moveTo>
                    <a:pt x="361" y="1"/>
                  </a:moveTo>
                  <a:cubicBezTo>
                    <a:pt x="295" y="1"/>
                    <a:pt x="210" y="31"/>
                    <a:pt x="186" y="80"/>
                  </a:cubicBezTo>
                  <a:cubicBezTo>
                    <a:pt x="93" y="303"/>
                    <a:pt x="38" y="516"/>
                    <a:pt x="0" y="749"/>
                  </a:cubicBezTo>
                  <a:cubicBezTo>
                    <a:pt x="0" y="799"/>
                    <a:pt x="48" y="821"/>
                    <a:pt x="104" y="821"/>
                  </a:cubicBezTo>
                  <a:cubicBezTo>
                    <a:pt x="181" y="821"/>
                    <a:pt x="274" y="780"/>
                    <a:pt x="279" y="721"/>
                  </a:cubicBezTo>
                  <a:cubicBezTo>
                    <a:pt x="316" y="498"/>
                    <a:pt x="353" y="284"/>
                    <a:pt x="437" y="89"/>
                  </a:cubicBezTo>
                  <a:cubicBezTo>
                    <a:pt x="468" y="27"/>
                    <a:pt x="423" y="1"/>
                    <a:pt x="36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53"/>
            <p:cNvSpPr/>
            <p:nvPr/>
          </p:nvSpPr>
          <p:spPr>
            <a:xfrm>
              <a:off x="6682875" y="3713425"/>
              <a:ext cx="12725" cy="30425"/>
            </a:xfrm>
            <a:custGeom>
              <a:rect b="b" l="l" r="r" t="t"/>
              <a:pathLst>
                <a:path extrusionOk="0" h="1217" w="509">
                  <a:moveTo>
                    <a:pt x="441" y="0"/>
                  </a:moveTo>
                  <a:cubicBezTo>
                    <a:pt x="366" y="0"/>
                    <a:pt x="248" y="31"/>
                    <a:pt x="236" y="74"/>
                  </a:cubicBezTo>
                  <a:cubicBezTo>
                    <a:pt x="162" y="446"/>
                    <a:pt x="87" y="817"/>
                    <a:pt x="4" y="1189"/>
                  </a:cubicBezTo>
                  <a:cubicBezTo>
                    <a:pt x="1" y="1208"/>
                    <a:pt x="30" y="1216"/>
                    <a:pt x="70" y="1216"/>
                  </a:cubicBezTo>
                  <a:cubicBezTo>
                    <a:pt x="148" y="1216"/>
                    <a:pt x="267" y="1185"/>
                    <a:pt x="273" y="1142"/>
                  </a:cubicBezTo>
                  <a:cubicBezTo>
                    <a:pt x="357" y="771"/>
                    <a:pt x="431" y="399"/>
                    <a:pt x="505" y="28"/>
                  </a:cubicBezTo>
                  <a:cubicBezTo>
                    <a:pt x="509" y="9"/>
                    <a:pt x="481" y="0"/>
                    <a:pt x="44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53"/>
            <p:cNvSpPr/>
            <p:nvPr/>
          </p:nvSpPr>
          <p:spPr>
            <a:xfrm>
              <a:off x="6705225" y="3737500"/>
              <a:ext cx="22850" cy="54500"/>
            </a:xfrm>
            <a:custGeom>
              <a:rect b="b" l="l" r="r" t="t"/>
              <a:pathLst>
                <a:path extrusionOk="0" h="2180" w="914">
                  <a:moveTo>
                    <a:pt x="838" y="0"/>
                  </a:moveTo>
                  <a:cubicBezTo>
                    <a:pt x="763" y="0"/>
                    <a:pt x="651" y="34"/>
                    <a:pt x="633" y="87"/>
                  </a:cubicBezTo>
                  <a:cubicBezTo>
                    <a:pt x="401" y="756"/>
                    <a:pt x="197" y="1452"/>
                    <a:pt x="11" y="2140"/>
                  </a:cubicBezTo>
                  <a:cubicBezTo>
                    <a:pt x="1" y="2168"/>
                    <a:pt x="32" y="2180"/>
                    <a:pt x="76" y="2180"/>
                  </a:cubicBezTo>
                  <a:cubicBezTo>
                    <a:pt x="151" y="2180"/>
                    <a:pt x="263" y="2146"/>
                    <a:pt x="280" y="2093"/>
                  </a:cubicBezTo>
                  <a:cubicBezTo>
                    <a:pt x="466" y="1397"/>
                    <a:pt x="671" y="709"/>
                    <a:pt x="903" y="40"/>
                  </a:cubicBezTo>
                  <a:cubicBezTo>
                    <a:pt x="913" y="12"/>
                    <a:pt x="882" y="0"/>
                    <a:pt x="8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53"/>
            <p:cNvSpPr/>
            <p:nvPr/>
          </p:nvSpPr>
          <p:spPr>
            <a:xfrm>
              <a:off x="6679425" y="3793325"/>
              <a:ext cx="14075" cy="32325"/>
            </a:xfrm>
            <a:custGeom>
              <a:rect b="b" l="l" r="r" t="t"/>
              <a:pathLst>
                <a:path extrusionOk="0" h="1293" w="563">
                  <a:moveTo>
                    <a:pt x="457" y="1"/>
                  </a:moveTo>
                  <a:cubicBezTo>
                    <a:pt x="384" y="1"/>
                    <a:pt x="296" y="40"/>
                    <a:pt x="290" y="102"/>
                  </a:cubicBezTo>
                  <a:cubicBezTo>
                    <a:pt x="225" y="492"/>
                    <a:pt x="132" y="864"/>
                    <a:pt x="21" y="1217"/>
                  </a:cubicBezTo>
                  <a:cubicBezTo>
                    <a:pt x="1" y="1270"/>
                    <a:pt x="43" y="1292"/>
                    <a:pt x="100" y="1292"/>
                  </a:cubicBezTo>
                  <a:cubicBezTo>
                    <a:pt x="173" y="1292"/>
                    <a:pt x="270" y="1256"/>
                    <a:pt x="290" y="1198"/>
                  </a:cubicBezTo>
                  <a:cubicBezTo>
                    <a:pt x="402" y="827"/>
                    <a:pt x="495" y="455"/>
                    <a:pt x="551" y="83"/>
                  </a:cubicBezTo>
                  <a:cubicBezTo>
                    <a:pt x="563" y="26"/>
                    <a:pt x="515" y="1"/>
                    <a:pt x="45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53"/>
            <p:cNvSpPr/>
            <p:nvPr/>
          </p:nvSpPr>
          <p:spPr>
            <a:xfrm>
              <a:off x="6744600" y="3572150"/>
              <a:ext cx="8300" cy="20675"/>
            </a:xfrm>
            <a:custGeom>
              <a:rect b="b" l="l" r="r" t="t"/>
              <a:pathLst>
                <a:path extrusionOk="0" h="827" w="332">
                  <a:moveTo>
                    <a:pt x="287" y="0"/>
                  </a:moveTo>
                  <a:cubicBezTo>
                    <a:pt x="212" y="0"/>
                    <a:pt x="69" y="28"/>
                    <a:pt x="62" y="76"/>
                  </a:cubicBezTo>
                  <a:cubicBezTo>
                    <a:pt x="34" y="327"/>
                    <a:pt x="15" y="569"/>
                    <a:pt x="6" y="810"/>
                  </a:cubicBezTo>
                  <a:cubicBezTo>
                    <a:pt x="1" y="821"/>
                    <a:pt x="21" y="827"/>
                    <a:pt x="52" y="827"/>
                  </a:cubicBezTo>
                  <a:cubicBezTo>
                    <a:pt x="125" y="827"/>
                    <a:pt x="260" y="797"/>
                    <a:pt x="266" y="745"/>
                  </a:cubicBezTo>
                  <a:cubicBezTo>
                    <a:pt x="294" y="494"/>
                    <a:pt x="313" y="253"/>
                    <a:pt x="331" y="11"/>
                  </a:cubicBezTo>
                  <a:cubicBezTo>
                    <a:pt x="331" y="4"/>
                    <a:pt x="314" y="0"/>
                    <a:pt x="28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53"/>
            <p:cNvSpPr/>
            <p:nvPr/>
          </p:nvSpPr>
          <p:spPr>
            <a:xfrm>
              <a:off x="6711525" y="3593775"/>
              <a:ext cx="21075" cy="22875"/>
            </a:xfrm>
            <a:custGeom>
              <a:rect b="b" l="l" r="r" t="t"/>
              <a:pathLst>
                <a:path extrusionOk="0" h="915" w="843">
                  <a:moveTo>
                    <a:pt x="199" y="1"/>
                  </a:moveTo>
                  <a:cubicBezTo>
                    <a:pt x="106" y="1"/>
                    <a:pt x="0" y="59"/>
                    <a:pt x="38" y="122"/>
                  </a:cubicBezTo>
                  <a:cubicBezTo>
                    <a:pt x="177" y="400"/>
                    <a:pt x="335" y="651"/>
                    <a:pt x="539" y="884"/>
                  </a:cubicBezTo>
                  <a:cubicBezTo>
                    <a:pt x="556" y="905"/>
                    <a:pt x="587" y="915"/>
                    <a:pt x="621" y="915"/>
                  </a:cubicBezTo>
                  <a:cubicBezTo>
                    <a:pt x="717" y="915"/>
                    <a:pt x="843" y="841"/>
                    <a:pt x="781" y="772"/>
                  </a:cubicBezTo>
                  <a:cubicBezTo>
                    <a:pt x="595" y="549"/>
                    <a:pt x="428" y="308"/>
                    <a:pt x="307" y="47"/>
                  </a:cubicBezTo>
                  <a:cubicBezTo>
                    <a:pt x="286" y="14"/>
                    <a:pt x="244" y="1"/>
                    <a:pt x="19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53"/>
            <p:cNvSpPr/>
            <p:nvPr/>
          </p:nvSpPr>
          <p:spPr>
            <a:xfrm>
              <a:off x="6741675" y="3607550"/>
              <a:ext cx="20200" cy="36575"/>
            </a:xfrm>
            <a:custGeom>
              <a:rect b="b" l="l" r="r" t="t"/>
              <a:pathLst>
                <a:path extrusionOk="0" h="1463" w="808">
                  <a:moveTo>
                    <a:pt x="723" y="0"/>
                  </a:moveTo>
                  <a:cubicBezTo>
                    <a:pt x="650" y="0"/>
                    <a:pt x="545" y="36"/>
                    <a:pt x="523" y="91"/>
                  </a:cubicBezTo>
                  <a:cubicBezTo>
                    <a:pt x="355" y="528"/>
                    <a:pt x="179" y="974"/>
                    <a:pt x="12" y="1420"/>
                  </a:cubicBezTo>
                  <a:cubicBezTo>
                    <a:pt x="1" y="1449"/>
                    <a:pt x="35" y="1463"/>
                    <a:pt x="84" y="1463"/>
                  </a:cubicBezTo>
                  <a:cubicBezTo>
                    <a:pt x="156" y="1463"/>
                    <a:pt x="259" y="1433"/>
                    <a:pt x="281" y="1382"/>
                  </a:cubicBezTo>
                  <a:cubicBezTo>
                    <a:pt x="458" y="936"/>
                    <a:pt x="634" y="500"/>
                    <a:pt x="792" y="54"/>
                  </a:cubicBezTo>
                  <a:cubicBezTo>
                    <a:pt x="807" y="16"/>
                    <a:pt x="772" y="0"/>
                    <a:pt x="72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53"/>
            <p:cNvSpPr/>
            <p:nvPr/>
          </p:nvSpPr>
          <p:spPr>
            <a:xfrm>
              <a:off x="6718375" y="3640250"/>
              <a:ext cx="21175" cy="24450"/>
            </a:xfrm>
            <a:custGeom>
              <a:rect b="b" l="l" r="r" t="t"/>
              <a:pathLst>
                <a:path extrusionOk="0" h="978" w="847">
                  <a:moveTo>
                    <a:pt x="217" y="0"/>
                  </a:moveTo>
                  <a:cubicBezTo>
                    <a:pt x="132" y="0"/>
                    <a:pt x="1" y="59"/>
                    <a:pt x="15" y="93"/>
                  </a:cubicBezTo>
                  <a:cubicBezTo>
                    <a:pt x="191" y="390"/>
                    <a:pt x="368" y="678"/>
                    <a:pt x="563" y="957"/>
                  </a:cubicBezTo>
                  <a:cubicBezTo>
                    <a:pt x="573" y="971"/>
                    <a:pt x="593" y="977"/>
                    <a:pt x="617" y="977"/>
                  </a:cubicBezTo>
                  <a:cubicBezTo>
                    <a:pt x="703" y="977"/>
                    <a:pt x="847" y="904"/>
                    <a:pt x="832" y="883"/>
                  </a:cubicBezTo>
                  <a:cubicBezTo>
                    <a:pt x="637" y="604"/>
                    <a:pt x="442" y="316"/>
                    <a:pt x="284" y="28"/>
                  </a:cubicBezTo>
                  <a:cubicBezTo>
                    <a:pt x="274" y="8"/>
                    <a:pt x="249" y="0"/>
                    <a:pt x="21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53"/>
            <p:cNvSpPr/>
            <p:nvPr/>
          </p:nvSpPr>
          <p:spPr>
            <a:xfrm>
              <a:off x="6750925" y="3647625"/>
              <a:ext cx="18850" cy="31475"/>
            </a:xfrm>
            <a:custGeom>
              <a:rect b="b" l="l" r="r" t="t"/>
              <a:pathLst>
                <a:path extrusionOk="0" h="1259" w="754">
                  <a:moveTo>
                    <a:pt x="684" y="1"/>
                  </a:moveTo>
                  <a:cubicBezTo>
                    <a:pt x="612" y="1"/>
                    <a:pt x="502" y="29"/>
                    <a:pt x="478" y="77"/>
                  </a:cubicBezTo>
                  <a:cubicBezTo>
                    <a:pt x="320" y="467"/>
                    <a:pt x="171" y="848"/>
                    <a:pt x="4" y="1229"/>
                  </a:cubicBezTo>
                  <a:cubicBezTo>
                    <a:pt x="1" y="1249"/>
                    <a:pt x="31" y="1258"/>
                    <a:pt x="73" y="1258"/>
                  </a:cubicBezTo>
                  <a:cubicBezTo>
                    <a:pt x="147" y="1258"/>
                    <a:pt x="256" y="1230"/>
                    <a:pt x="273" y="1182"/>
                  </a:cubicBezTo>
                  <a:cubicBezTo>
                    <a:pt x="431" y="801"/>
                    <a:pt x="580" y="420"/>
                    <a:pt x="747" y="30"/>
                  </a:cubicBezTo>
                  <a:cubicBezTo>
                    <a:pt x="754" y="10"/>
                    <a:pt x="725" y="1"/>
                    <a:pt x="68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53"/>
            <p:cNvSpPr/>
            <p:nvPr/>
          </p:nvSpPr>
          <p:spPr>
            <a:xfrm>
              <a:off x="6784050" y="3572550"/>
              <a:ext cx="12925" cy="24975"/>
            </a:xfrm>
            <a:custGeom>
              <a:rect b="b" l="l" r="r" t="t"/>
              <a:pathLst>
                <a:path extrusionOk="0" h="999" w="517">
                  <a:moveTo>
                    <a:pt x="411" y="0"/>
                  </a:moveTo>
                  <a:cubicBezTo>
                    <a:pt x="339" y="0"/>
                    <a:pt x="250" y="36"/>
                    <a:pt x="240" y="97"/>
                  </a:cubicBezTo>
                  <a:cubicBezTo>
                    <a:pt x="166" y="376"/>
                    <a:pt x="82" y="655"/>
                    <a:pt x="17" y="924"/>
                  </a:cubicBezTo>
                  <a:cubicBezTo>
                    <a:pt x="0" y="974"/>
                    <a:pt x="47" y="998"/>
                    <a:pt x="107" y="998"/>
                  </a:cubicBezTo>
                  <a:cubicBezTo>
                    <a:pt x="180" y="998"/>
                    <a:pt x="271" y="963"/>
                    <a:pt x="286" y="896"/>
                  </a:cubicBezTo>
                  <a:cubicBezTo>
                    <a:pt x="351" y="618"/>
                    <a:pt x="435" y="339"/>
                    <a:pt x="500" y="79"/>
                  </a:cubicBezTo>
                  <a:cubicBezTo>
                    <a:pt x="517" y="24"/>
                    <a:pt x="469" y="0"/>
                    <a:pt x="41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53"/>
            <p:cNvSpPr/>
            <p:nvPr/>
          </p:nvSpPr>
          <p:spPr>
            <a:xfrm>
              <a:off x="6759150" y="3515300"/>
              <a:ext cx="7225" cy="37400"/>
            </a:xfrm>
            <a:custGeom>
              <a:rect b="b" l="l" r="r" t="t"/>
              <a:pathLst>
                <a:path extrusionOk="0" h="1496" w="289">
                  <a:moveTo>
                    <a:pt x="182" y="0"/>
                  </a:moveTo>
                  <a:cubicBezTo>
                    <a:pt x="104" y="0"/>
                    <a:pt x="9" y="41"/>
                    <a:pt x="9" y="102"/>
                  </a:cubicBezTo>
                  <a:cubicBezTo>
                    <a:pt x="0" y="548"/>
                    <a:pt x="0" y="994"/>
                    <a:pt x="19" y="1449"/>
                  </a:cubicBezTo>
                  <a:cubicBezTo>
                    <a:pt x="19" y="1481"/>
                    <a:pt x="51" y="1496"/>
                    <a:pt x="93" y="1496"/>
                  </a:cubicBezTo>
                  <a:cubicBezTo>
                    <a:pt x="173" y="1496"/>
                    <a:pt x="288" y="1444"/>
                    <a:pt x="288" y="1365"/>
                  </a:cubicBezTo>
                  <a:cubicBezTo>
                    <a:pt x="270" y="938"/>
                    <a:pt x="270" y="492"/>
                    <a:pt x="279" y="65"/>
                  </a:cubicBezTo>
                  <a:cubicBezTo>
                    <a:pt x="279" y="19"/>
                    <a:pt x="234" y="0"/>
                    <a:pt x="18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53"/>
            <p:cNvSpPr/>
            <p:nvPr/>
          </p:nvSpPr>
          <p:spPr>
            <a:xfrm>
              <a:off x="6731500" y="3485750"/>
              <a:ext cx="9400" cy="34475"/>
            </a:xfrm>
            <a:custGeom>
              <a:rect b="b" l="l" r="r" t="t"/>
              <a:pathLst>
                <a:path extrusionOk="0" h="1379" w="376">
                  <a:moveTo>
                    <a:pt x="270" y="0"/>
                  </a:moveTo>
                  <a:cubicBezTo>
                    <a:pt x="196" y="0"/>
                    <a:pt x="104" y="37"/>
                    <a:pt x="93" y="95"/>
                  </a:cubicBezTo>
                  <a:cubicBezTo>
                    <a:pt x="28" y="503"/>
                    <a:pt x="1" y="903"/>
                    <a:pt x="1" y="1302"/>
                  </a:cubicBezTo>
                  <a:cubicBezTo>
                    <a:pt x="1" y="1357"/>
                    <a:pt x="48" y="1379"/>
                    <a:pt x="104" y="1379"/>
                  </a:cubicBezTo>
                  <a:cubicBezTo>
                    <a:pt x="180" y="1379"/>
                    <a:pt x="270" y="1338"/>
                    <a:pt x="270" y="1284"/>
                  </a:cubicBezTo>
                  <a:cubicBezTo>
                    <a:pt x="261" y="875"/>
                    <a:pt x="298" y="466"/>
                    <a:pt x="363" y="76"/>
                  </a:cubicBezTo>
                  <a:cubicBezTo>
                    <a:pt x="375" y="23"/>
                    <a:pt x="328" y="0"/>
                    <a:pt x="27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53"/>
            <p:cNvSpPr/>
            <p:nvPr/>
          </p:nvSpPr>
          <p:spPr>
            <a:xfrm>
              <a:off x="6769075" y="3548225"/>
              <a:ext cx="16275" cy="30725"/>
            </a:xfrm>
            <a:custGeom>
              <a:rect b="b" l="l" r="r" t="t"/>
              <a:pathLst>
                <a:path extrusionOk="0" h="1229" w="651">
                  <a:moveTo>
                    <a:pt x="553" y="1"/>
                  </a:moveTo>
                  <a:cubicBezTo>
                    <a:pt x="482" y="1"/>
                    <a:pt x="390" y="38"/>
                    <a:pt x="374" y="95"/>
                  </a:cubicBezTo>
                  <a:cubicBezTo>
                    <a:pt x="254" y="448"/>
                    <a:pt x="142" y="801"/>
                    <a:pt x="21" y="1154"/>
                  </a:cubicBezTo>
                  <a:cubicBezTo>
                    <a:pt x="0" y="1204"/>
                    <a:pt x="45" y="1228"/>
                    <a:pt x="105" y="1228"/>
                  </a:cubicBezTo>
                  <a:cubicBezTo>
                    <a:pt x="177" y="1228"/>
                    <a:pt x="270" y="1193"/>
                    <a:pt x="291" y="1126"/>
                  </a:cubicBezTo>
                  <a:cubicBezTo>
                    <a:pt x="402" y="782"/>
                    <a:pt x="523" y="420"/>
                    <a:pt x="634" y="76"/>
                  </a:cubicBezTo>
                  <a:cubicBezTo>
                    <a:pt x="651" y="23"/>
                    <a:pt x="608" y="1"/>
                    <a:pt x="55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53"/>
            <p:cNvSpPr/>
            <p:nvPr/>
          </p:nvSpPr>
          <p:spPr>
            <a:xfrm>
              <a:off x="6788750" y="3621575"/>
              <a:ext cx="34200" cy="34600"/>
            </a:xfrm>
            <a:custGeom>
              <a:rect b="b" l="l" r="r" t="t"/>
              <a:pathLst>
                <a:path extrusionOk="0" h="1384" w="1368">
                  <a:moveTo>
                    <a:pt x="1246" y="0"/>
                  </a:moveTo>
                  <a:cubicBezTo>
                    <a:pt x="1180" y="0"/>
                    <a:pt x="1101" y="19"/>
                    <a:pt x="1074" y="50"/>
                  </a:cubicBezTo>
                  <a:cubicBezTo>
                    <a:pt x="749" y="468"/>
                    <a:pt x="405" y="877"/>
                    <a:pt x="61" y="1277"/>
                  </a:cubicBezTo>
                  <a:cubicBezTo>
                    <a:pt x="1" y="1348"/>
                    <a:pt x="64" y="1384"/>
                    <a:pt x="141" y="1384"/>
                  </a:cubicBezTo>
                  <a:cubicBezTo>
                    <a:pt x="194" y="1384"/>
                    <a:pt x="254" y="1367"/>
                    <a:pt x="284" y="1332"/>
                  </a:cubicBezTo>
                  <a:cubicBezTo>
                    <a:pt x="637" y="914"/>
                    <a:pt x="981" y="496"/>
                    <a:pt x="1325" y="69"/>
                  </a:cubicBezTo>
                  <a:cubicBezTo>
                    <a:pt x="1368" y="21"/>
                    <a:pt x="1315" y="0"/>
                    <a:pt x="124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53"/>
            <p:cNvSpPr/>
            <p:nvPr/>
          </p:nvSpPr>
          <p:spPr>
            <a:xfrm>
              <a:off x="6772900" y="3615175"/>
              <a:ext cx="13825" cy="23325"/>
            </a:xfrm>
            <a:custGeom>
              <a:rect b="b" l="l" r="r" t="t"/>
              <a:pathLst>
                <a:path extrusionOk="0" h="933" w="553">
                  <a:moveTo>
                    <a:pt x="487" y="0"/>
                  </a:moveTo>
                  <a:cubicBezTo>
                    <a:pt x="411" y="0"/>
                    <a:pt x="289" y="31"/>
                    <a:pt x="277" y="74"/>
                  </a:cubicBezTo>
                  <a:cubicBezTo>
                    <a:pt x="184" y="353"/>
                    <a:pt x="101" y="622"/>
                    <a:pt x="8" y="901"/>
                  </a:cubicBezTo>
                  <a:cubicBezTo>
                    <a:pt x="1" y="922"/>
                    <a:pt x="35" y="933"/>
                    <a:pt x="81" y="933"/>
                  </a:cubicBezTo>
                  <a:cubicBezTo>
                    <a:pt x="155" y="933"/>
                    <a:pt x="260" y="906"/>
                    <a:pt x="277" y="854"/>
                  </a:cubicBezTo>
                  <a:cubicBezTo>
                    <a:pt x="370" y="576"/>
                    <a:pt x="454" y="306"/>
                    <a:pt x="547" y="28"/>
                  </a:cubicBezTo>
                  <a:cubicBezTo>
                    <a:pt x="553" y="9"/>
                    <a:pt x="526" y="0"/>
                    <a:pt x="48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53"/>
            <p:cNvSpPr/>
            <p:nvPr/>
          </p:nvSpPr>
          <p:spPr>
            <a:xfrm>
              <a:off x="6785300" y="3668450"/>
              <a:ext cx="27550" cy="22800"/>
            </a:xfrm>
            <a:custGeom>
              <a:rect b="b" l="l" r="r" t="t"/>
              <a:pathLst>
                <a:path extrusionOk="0" h="912" w="1102">
                  <a:moveTo>
                    <a:pt x="959" y="1"/>
                  </a:moveTo>
                  <a:cubicBezTo>
                    <a:pt x="904" y="1"/>
                    <a:pt x="843" y="18"/>
                    <a:pt x="812" y="52"/>
                  </a:cubicBezTo>
                  <a:cubicBezTo>
                    <a:pt x="571" y="303"/>
                    <a:pt x="329" y="563"/>
                    <a:pt x="69" y="814"/>
                  </a:cubicBezTo>
                  <a:cubicBezTo>
                    <a:pt x="0" y="877"/>
                    <a:pt x="69" y="912"/>
                    <a:pt x="152" y="912"/>
                  </a:cubicBezTo>
                  <a:cubicBezTo>
                    <a:pt x="203" y="912"/>
                    <a:pt x="260" y="898"/>
                    <a:pt x="292" y="870"/>
                  </a:cubicBezTo>
                  <a:cubicBezTo>
                    <a:pt x="534" y="619"/>
                    <a:pt x="775" y="359"/>
                    <a:pt x="1035" y="108"/>
                  </a:cubicBezTo>
                  <a:cubicBezTo>
                    <a:pt x="1101" y="36"/>
                    <a:pt x="1037" y="1"/>
                    <a:pt x="95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53"/>
            <p:cNvSpPr/>
            <p:nvPr/>
          </p:nvSpPr>
          <p:spPr>
            <a:xfrm>
              <a:off x="6444650" y="3721550"/>
              <a:ext cx="540750" cy="75025"/>
            </a:xfrm>
            <a:custGeom>
              <a:rect b="b" l="l" r="r" t="t"/>
              <a:pathLst>
                <a:path extrusionOk="0" h="3001" w="21630">
                  <a:moveTo>
                    <a:pt x="12414" y="0"/>
                  </a:moveTo>
                  <a:cubicBezTo>
                    <a:pt x="11219" y="0"/>
                    <a:pt x="10023" y="303"/>
                    <a:pt x="8994" y="910"/>
                  </a:cubicBezTo>
                  <a:cubicBezTo>
                    <a:pt x="8641" y="1105"/>
                    <a:pt x="8316" y="1347"/>
                    <a:pt x="7935" y="1468"/>
                  </a:cubicBezTo>
                  <a:cubicBezTo>
                    <a:pt x="7706" y="1540"/>
                    <a:pt x="7471" y="1569"/>
                    <a:pt x="7232" y="1569"/>
                  </a:cubicBezTo>
                  <a:cubicBezTo>
                    <a:pt x="6676" y="1569"/>
                    <a:pt x="6102" y="1412"/>
                    <a:pt x="5556" y="1282"/>
                  </a:cubicBezTo>
                  <a:cubicBezTo>
                    <a:pt x="4893" y="1121"/>
                    <a:pt x="4207" y="1006"/>
                    <a:pt x="3528" y="1006"/>
                  </a:cubicBezTo>
                  <a:cubicBezTo>
                    <a:pt x="3150" y="1006"/>
                    <a:pt x="2775" y="1041"/>
                    <a:pt x="2407" y="1124"/>
                  </a:cubicBezTo>
                  <a:cubicBezTo>
                    <a:pt x="1375" y="1356"/>
                    <a:pt x="400" y="2025"/>
                    <a:pt x="0" y="3001"/>
                  </a:cubicBezTo>
                  <a:lnTo>
                    <a:pt x="21630" y="2917"/>
                  </a:lnTo>
                  <a:cubicBezTo>
                    <a:pt x="21522" y="1839"/>
                    <a:pt x="20444" y="991"/>
                    <a:pt x="19370" y="991"/>
                  </a:cubicBezTo>
                  <a:cubicBezTo>
                    <a:pt x="19148" y="991"/>
                    <a:pt x="18926" y="1027"/>
                    <a:pt x="18712" y="1105"/>
                  </a:cubicBezTo>
                  <a:cubicBezTo>
                    <a:pt x="18275" y="1273"/>
                    <a:pt x="17867" y="1570"/>
                    <a:pt x="17393" y="1579"/>
                  </a:cubicBezTo>
                  <a:cubicBezTo>
                    <a:pt x="17379" y="1580"/>
                    <a:pt x="17365" y="1580"/>
                    <a:pt x="17351" y="1580"/>
                  </a:cubicBezTo>
                  <a:cubicBezTo>
                    <a:pt x="16857" y="1580"/>
                    <a:pt x="16414" y="1265"/>
                    <a:pt x="15981" y="994"/>
                  </a:cubicBezTo>
                  <a:cubicBezTo>
                    <a:pt x="14920" y="333"/>
                    <a:pt x="13667" y="0"/>
                    <a:pt x="1241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53"/>
            <p:cNvSpPr/>
            <p:nvPr/>
          </p:nvSpPr>
          <p:spPr>
            <a:xfrm>
              <a:off x="6441625" y="3791900"/>
              <a:ext cx="546325" cy="432300"/>
            </a:xfrm>
            <a:custGeom>
              <a:rect b="b" l="l" r="r" t="t"/>
              <a:pathLst>
                <a:path extrusionOk="0" h="17292" w="21853">
                  <a:moveTo>
                    <a:pt x="21853" y="1"/>
                  </a:moveTo>
                  <a:lnTo>
                    <a:pt x="1" y="66"/>
                  </a:lnTo>
                  <a:lnTo>
                    <a:pt x="753" y="7081"/>
                  </a:lnTo>
                  <a:lnTo>
                    <a:pt x="1803" y="7081"/>
                  </a:lnTo>
                  <a:lnTo>
                    <a:pt x="3178" y="15312"/>
                  </a:lnTo>
                  <a:cubicBezTo>
                    <a:pt x="3178" y="16409"/>
                    <a:pt x="4024" y="17291"/>
                    <a:pt x="5073" y="17291"/>
                  </a:cubicBezTo>
                  <a:lnTo>
                    <a:pt x="16622" y="17254"/>
                  </a:lnTo>
                  <a:cubicBezTo>
                    <a:pt x="17663" y="17254"/>
                    <a:pt x="18508" y="16362"/>
                    <a:pt x="18508" y="15275"/>
                  </a:cubicBezTo>
                  <a:lnTo>
                    <a:pt x="20004" y="7034"/>
                  </a:lnTo>
                  <a:lnTo>
                    <a:pt x="21007" y="7034"/>
                  </a:lnTo>
                  <a:lnTo>
                    <a:pt x="21853"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53"/>
            <p:cNvSpPr/>
            <p:nvPr/>
          </p:nvSpPr>
          <p:spPr>
            <a:xfrm>
              <a:off x="6436875" y="3788900"/>
              <a:ext cx="557125" cy="438325"/>
            </a:xfrm>
            <a:custGeom>
              <a:rect b="b" l="l" r="r" t="t"/>
              <a:pathLst>
                <a:path extrusionOk="0" h="17533" w="22285">
                  <a:moveTo>
                    <a:pt x="21955" y="226"/>
                  </a:moveTo>
                  <a:cubicBezTo>
                    <a:pt x="21963" y="228"/>
                    <a:pt x="21965" y="229"/>
                    <a:pt x="21964" y="229"/>
                  </a:cubicBezTo>
                  <a:cubicBezTo>
                    <a:pt x="21962" y="229"/>
                    <a:pt x="21959" y="228"/>
                    <a:pt x="21955" y="226"/>
                  </a:cubicBezTo>
                  <a:close/>
                  <a:moveTo>
                    <a:pt x="21860" y="223"/>
                  </a:moveTo>
                  <a:cubicBezTo>
                    <a:pt x="21850" y="284"/>
                    <a:pt x="21848" y="363"/>
                    <a:pt x="21848" y="372"/>
                  </a:cubicBezTo>
                  <a:cubicBezTo>
                    <a:pt x="21718" y="874"/>
                    <a:pt x="21718" y="1440"/>
                    <a:pt x="21662" y="1951"/>
                  </a:cubicBezTo>
                  <a:cubicBezTo>
                    <a:pt x="21569" y="2722"/>
                    <a:pt x="21476" y="3475"/>
                    <a:pt x="21383" y="4246"/>
                  </a:cubicBezTo>
                  <a:cubicBezTo>
                    <a:pt x="21268" y="5188"/>
                    <a:pt x="21161" y="6121"/>
                    <a:pt x="21038" y="7061"/>
                  </a:cubicBezTo>
                  <a:lnTo>
                    <a:pt x="20287" y="7061"/>
                  </a:lnTo>
                  <a:cubicBezTo>
                    <a:pt x="20222" y="7061"/>
                    <a:pt x="20045" y="7098"/>
                    <a:pt x="20027" y="7191"/>
                  </a:cubicBezTo>
                  <a:cubicBezTo>
                    <a:pt x="19627" y="9384"/>
                    <a:pt x="19218" y="11567"/>
                    <a:pt x="18828" y="13769"/>
                  </a:cubicBezTo>
                  <a:cubicBezTo>
                    <a:pt x="18670" y="14578"/>
                    <a:pt x="18633" y="15953"/>
                    <a:pt x="18141" y="16612"/>
                  </a:cubicBezTo>
                  <a:cubicBezTo>
                    <a:pt x="17691" y="17225"/>
                    <a:pt x="16999" y="17316"/>
                    <a:pt x="16299" y="17316"/>
                  </a:cubicBezTo>
                  <a:cubicBezTo>
                    <a:pt x="16001" y="17316"/>
                    <a:pt x="15701" y="17300"/>
                    <a:pt x="15418" y="17300"/>
                  </a:cubicBezTo>
                  <a:cubicBezTo>
                    <a:pt x="12733" y="17309"/>
                    <a:pt x="10048" y="17318"/>
                    <a:pt x="7354" y="17318"/>
                  </a:cubicBezTo>
                  <a:cubicBezTo>
                    <a:pt x="6874" y="17318"/>
                    <a:pt x="6385" y="17338"/>
                    <a:pt x="5899" y="17338"/>
                  </a:cubicBezTo>
                  <a:cubicBezTo>
                    <a:pt x="5717" y="17338"/>
                    <a:pt x="5536" y="17335"/>
                    <a:pt x="5356" y="17328"/>
                  </a:cubicBezTo>
                  <a:cubicBezTo>
                    <a:pt x="4232" y="17281"/>
                    <a:pt x="3693" y="16399"/>
                    <a:pt x="3563" y="15395"/>
                  </a:cubicBezTo>
                  <a:cubicBezTo>
                    <a:pt x="3526" y="15098"/>
                    <a:pt x="3470" y="14819"/>
                    <a:pt x="3424" y="14531"/>
                  </a:cubicBezTo>
                  <a:cubicBezTo>
                    <a:pt x="3024" y="12078"/>
                    <a:pt x="2615" y="9616"/>
                    <a:pt x="2197" y="7173"/>
                  </a:cubicBezTo>
                  <a:cubicBezTo>
                    <a:pt x="2188" y="7126"/>
                    <a:pt x="2114" y="7126"/>
                    <a:pt x="2077" y="7126"/>
                  </a:cubicBezTo>
                  <a:cubicBezTo>
                    <a:pt x="1934" y="7126"/>
                    <a:pt x="1598" y="7180"/>
                    <a:pt x="1337" y="7180"/>
                  </a:cubicBezTo>
                  <a:cubicBezTo>
                    <a:pt x="1238" y="7180"/>
                    <a:pt x="1149" y="7172"/>
                    <a:pt x="1087" y="7151"/>
                  </a:cubicBezTo>
                  <a:lnTo>
                    <a:pt x="1087" y="7151"/>
                  </a:lnTo>
                  <a:cubicBezTo>
                    <a:pt x="1090" y="7151"/>
                    <a:pt x="1093" y="7152"/>
                    <a:pt x="1096" y="7152"/>
                  </a:cubicBezTo>
                  <a:cubicBezTo>
                    <a:pt x="1182" y="7152"/>
                    <a:pt x="1100" y="6888"/>
                    <a:pt x="1092" y="6801"/>
                  </a:cubicBezTo>
                  <a:lnTo>
                    <a:pt x="850" y="4432"/>
                  </a:lnTo>
                  <a:lnTo>
                    <a:pt x="412" y="296"/>
                  </a:lnTo>
                  <a:lnTo>
                    <a:pt x="412" y="296"/>
                  </a:lnTo>
                  <a:cubicBezTo>
                    <a:pt x="4128" y="278"/>
                    <a:pt x="7836" y="269"/>
                    <a:pt x="11553" y="260"/>
                  </a:cubicBezTo>
                  <a:cubicBezTo>
                    <a:pt x="14071" y="251"/>
                    <a:pt x="16598" y="251"/>
                    <a:pt x="19116" y="232"/>
                  </a:cubicBezTo>
                  <a:cubicBezTo>
                    <a:pt x="19878" y="232"/>
                    <a:pt x="20640" y="232"/>
                    <a:pt x="21402" y="223"/>
                  </a:cubicBezTo>
                  <a:close/>
                  <a:moveTo>
                    <a:pt x="22163" y="0"/>
                  </a:moveTo>
                  <a:cubicBezTo>
                    <a:pt x="15781" y="28"/>
                    <a:pt x="9398" y="47"/>
                    <a:pt x="3024" y="75"/>
                  </a:cubicBezTo>
                  <a:cubicBezTo>
                    <a:pt x="2114" y="75"/>
                    <a:pt x="1213" y="84"/>
                    <a:pt x="302" y="84"/>
                  </a:cubicBezTo>
                  <a:cubicBezTo>
                    <a:pt x="277" y="84"/>
                    <a:pt x="250" y="88"/>
                    <a:pt x="223" y="96"/>
                  </a:cubicBezTo>
                  <a:lnTo>
                    <a:pt x="223" y="96"/>
                  </a:lnTo>
                  <a:cubicBezTo>
                    <a:pt x="140" y="112"/>
                    <a:pt x="54" y="154"/>
                    <a:pt x="29" y="210"/>
                  </a:cubicBezTo>
                  <a:lnTo>
                    <a:pt x="29" y="210"/>
                  </a:lnTo>
                  <a:cubicBezTo>
                    <a:pt x="5" y="239"/>
                    <a:pt x="0" y="266"/>
                    <a:pt x="27" y="283"/>
                  </a:cubicBezTo>
                  <a:lnTo>
                    <a:pt x="27" y="283"/>
                  </a:lnTo>
                  <a:cubicBezTo>
                    <a:pt x="267" y="2613"/>
                    <a:pt x="517" y="4953"/>
                    <a:pt x="767" y="7284"/>
                  </a:cubicBezTo>
                  <a:cubicBezTo>
                    <a:pt x="767" y="7331"/>
                    <a:pt x="850" y="7331"/>
                    <a:pt x="887" y="7331"/>
                  </a:cubicBezTo>
                  <a:cubicBezTo>
                    <a:pt x="1061" y="7331"/>
                    <a:pt x="1251" y="7343"/>
                    <a:pt x="1435" y="7343"/>
                  </a:cubicBezTo>
                  <a:cubicBezTo>
                    <a:pt x="1527" y="7343"/>
                    <a:pt x="1618" y="7340"/>
                    <a:pt x="1705" y="7331"/>
                  </a:cubicBezTo>
                  <a:cubicBezTo>
                    <a:pt x="1733" y="7328"/>
                    <a:pt x="1757" y="7328"/>
                    <a:pt x="1778" y="7328"/>
                  </a:cubicBezTo>
                  <a:cubicBezTo>
                    <a:pt x="1807" y="7328"/>
                    <a:pt x="1828" y="7329"/>
                    <a:pt x="1844" y="7331"/>
                  </a:cubicBezTo>
                  <a:lnTo>
                    <a:pt x="1844" y="7331"/>
                  </a:lnTo>
                  <a:cubicBezTo>
                    <a:pt x="1848" y="7356"/>
                    <a:pt x="1852" y="7384"/>
                    <a:pt x="1863" y="7405"/>
                  </a:cubicBezTo>
                  <a:cubicBezTo>
                    <a:pt x="1882" y="7842"/>
                    <a:pt x="2012" y="8297"/>
                    <a:pt x="2077" y="8734"/>
                  </a:cubicBezTo>
                  <a:cubicBezTo>
                    <a:pt x="2337" y="10257"/>
                    <a:pt x="2588" y="11781"/>
                    <a:pt x="2838" y="13305"/>
                  </a:cubicBezTo>
                  <a:cubicBezTo>
                    <a:pt x="2931" y="13871"/>
                    <a:pt x="3024" y="14438"/>
                    <a:pt x="3126" y="15005"/>
                  </a:cubicBezTo>
                  <a:cubicBezTo>
                    <a:pt x="3192" y="15423"/>
                    <a:pt x="3210" y="15888"/>
                    <a:pt x="3359" y="16278"/>
                  </a:cubicBezTo>
                  <a:cubicBezTo>
                    <a:pt x="3809" y="17377"/>
                    <a:pt x="4792" y="17532"/>
                    <a:pt x="5817" y="17532"/>
                  </a:cubicBezTo>
                  <a:cubicBezTo>
                    <a:pt x="5849" y="17532"/>
                    <a:pt x="5881" y="17532"/>
                    <a:pt x="5914" y="17532"/>
                  </a:cubicBezTo>
                  <a:cubicBezTo>
                    <a:pt x="8757" y="17513"/>
                    <a:pt x="11618" y="17504"/>
                    <a:pt x="14461" y="17495"/>
                  </a:cubicBezTo>
                  <a:cubicBezTo>
                    <a:pt x="14897" y="17495"/>
                    <a:pt x="15338" y="17501"/>
                    <a:pt x="15780" y="17501"/>
                  </a:cubicBezTo>
                  <a:cubicBezTo>
                    <a:pt x="16112" y="17501"/>
                    <a:pt x="16444" y="17497"/>
                    <a:pt x="16775" y="17486"/>
                  </a:cubicBezTo>
                  <a:cubicBezTo>
                    <a:pt x="17537" y="17448"/>
                    <a:pt x="18271" y="17077"/>
                    <a:pt x="18652" y="16389"/>
                  </a:cubicBezTo>
                  <a:cubicBezTo>
                    <a:pt x="18893" y="15962"/>
                    <a:pt x="18893" y="15488"/>
                    <a:pt x="18986" y="15023"/>
                  </a:cubicBezTo>
                  <a:cubicBezTo>
                    <a:pt x="19462" y="12425"/>
                    <a:pt x="19937" y="9836"/>
                    <a:pt x="20404" y="7247"/>
                  </a:cubicBezTo>
                  <a:lnTo>
                    <a:pt x="21160" y="7247"/>
                  </a:lnTo>
                  <a:cubicBezTo>
                    <a:pt x="21225" y="7247"/>
                    <a:pt x="21411" y="7219"/>
                    <a:pt x="21430" y="7126"/>
                  </a:cubicBezTo>
                  <a:cubicBezTo>
                    <a:pt x="21708" y="4776"/>
                    <a:pt x="21996" y="2434"/>
                    <a:pt x="22275" y="84"/>
                  </a:cubicBezTo>
                  <a:cubicBezTo>
                    <a:pt x="22284" y="28"/>
                    <a:pt x="22210" y="0"/>
                    <a:pt x="2216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53"/>
            <p:cNvSpPr/>
            <p:nvPr/>
          </p:nvSpPr>
          <p:spPr>
            <a:xfrm>
              <a:off x="6793750" y="3813275"/>
              <a:ext cx="169575" cy="6525"/>
            </a:xfrm>
            <a:custGeom>
              <a:rect b="b" l="l" r="r" t="t"/>
              <a:pathLst>
                <a:path extrusionOk="0" h="261" w="6783">
                  <a:moveTo>
                    <a:pt x="3392" y="1"/>
                  </a:moveTo>
                  <a:cubicBezTo>
                    <a:pt x="2825" y="1"/>
                    <a:pt x="2249" y="19"/>
                    <a:pt x="1691" y="38"/>
                  </a:cubicBezTo>
                  <a:cubicBezTo>
                    <a:pt x="1125" y="66"/>
                    <a:pt x="558" y="84"/>
                    <a:pt x="1" y="140"/>
                  </a:cubicBezTo>
                  <a:cubicBezTo>
                    <a:pt x="567" y="187"/>
                    <a:pt x="1134" y="224"/>
                    <a:pt x="1691" y="233"/>
                  </a:cubicBezTo>
                  <a:cubicBezTo>
                    <a:pt x="2268" y="261"/>
                    <a:pt x="2834" y="261"/>
                    <a:pt x="3392" y="261"/>
                  </a:cubicBezTo>
                  <a:cubicBezTo>
                    <a:pt x="3958" y="261"/>
                    <a:pt x="4525" y="242"/>
                    <a:pt x="5083" y="224"/>
                  </a:cubicBezTo>
                  <a:cubicBezTo>
                    <a:pt x="5659" y="214"/>
                    <a:pt x="6225" y="177"/>
                    <a:pt x="6783" y="122"/>
                  </a:cubicBezTo>
                  <a:cubicBezTo>
                    <a:pt x="6216" y="75"/>
                    <a:pt x="5640" y="38"/>
                    <a:pt x="5083" y="29"/>
                  </a:cubicBezTo>
                  <a:cubicBezTo>
                    <a:pt x="4516" y="1"/>
                    <a:pt x="3949" y="1"/>
                    <a:pt x="33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53"/>
            <p:cNvSpPr/>
            <p:nvPr/>
          </p:nvSpPr>
          <p:spPr>
            <a:xfrm>
              <a:off x="6907800" y="3836275"/>
              <a:ext cx="51125" cy="6750"/>
            </a:xfrm>
            <a:custGeom>
              <a:rect b="b" l="l" r="r" t="t"/>
              <a:pathLst>
                <a:path extrusionOk="0" h="270" w="2045">
                  <a:moveTo>
                    <a:pt x="1022" y="1"/>
                  </a:moveTo>
                  <a:cubicBezTo>
                    <a:pt x="846" y="1"/>
                    <a:pt x="688" y="10"/>
                    <a:pt x="511" y="38"/>
                  </a:cubicBezTo>
                  <a:cubicBezTo>
                    <a:pt x="335" y="56"/>
                    <a:pt x="177" y="84"/>
                    <a:pt x="0" y="140"/>
                  </a:cubicBezTo>
                  <a:cubicBezTo>
                    <a:pt x="177" y="196"/>
                    <a:pt x="335" y="224"/>
                    <a:pt x="511" y="242"/>
                  </a:cubicBezTo>
                  <a:cubicBezTo>
                    <a:pt x="688" y="270"/>
                    <a:pt x="846" y="270"/>
                    <a:pt x="1022" y="270"/>
                  </a:cubicBezTo>
                  <a:cubicBezTo>
                    <a:pt x="1199" y="270"/>
                    <a:pt x="1357" y="251"/>
                    <a:pt x="1533" y="233"/>
                  </a:cubicBezTo>
                  <a:cubicBezTo>
                    <a:pt x="1701" y="224"/>
                    <a:pt x="1868" y="186"/>
                    <a:pt x="2044" y="131"/>
                  </a:cubicBezTo>
                  <a:cubicBezTo>
                    <a:pt x="1868" y="75"/>
                    <a:pt x="1710" y="47"/>
                    <a:pt x="1533" y="28"/>
                  </a:cubicBezTo>
                  <a:cubicBezTo>
                    <a:pt x="1357" y="1"/>
                    <a:pt x="1199" y="1"/>
                    <a:pt x="10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53"/>
            <p:cNvSpPr/>
            <p:nvPr/>
          </p:nvSpPr>
          <p:spPr>
            <a:xfrm>
              <a:off x="6793975" y="3853225"/>
              <a:ext cx="139400" cy="6300"/>
            </a:xfrm>
            <a:custGeom>
              <a:rect b="b" l="l" r="r" t="t"/>
              <a:pathLst>
                <a:path extrusionOk="0" h="252" w="5576">
                  <a:moveTo>
                    <a:pt x="2788" y="1"/>
                  </a:moveTo>
                  <a:cubicBezTo>
                    <a:pt x="2324" y="1"/>
                    <a:pt x="1859" y="10"/>
                    <a:pt x="1394" y="29"/>
                  </a:cubicBezTo>
                  <a:cubicBezTo>
                    <a:pt x="930" y="57"/>
                    <a:pt x="465" y="75"/>
                    <a:pt x="1" y="140"/>
                  </a:cubicBezTo>
                  <a:cubicBezTo>
                    <a:pt x="465" y="196"/>
                    <a:pt x="930" y="214"/>
                    <a:pt x="1394" y="224"/>
                  </a:cubicBezTo>
                  <a:cubicBezTo>
                    <a:pt x="1859" y="252"/>
                    <a:pt x="2324" y="252"/>
                    <a:pt x="2788" y="252"/>
                  </a:cubicBezTo>
                  <a:cubicBezTo>
                    <a:pt x="3253" y="252"/>
                    <a:pt x="3717" y="242"/>
                    <a:pt x="4182" y="214"/>
                  </a:cubicBezTo>
                  <a:cubicBezTo>
                    <a:pt x="4637" y="196"/>
                    <a:pt x="5111" y="168"/>
                    <a:pt x="5575" y="112"/>
                  </a:cubicBezTo>
                  <a:cubicBezTo>
                    <a:pt x="5111" y="66"/>
                    <a:pt x="4646" y="29"/>
                    <a:pt x="4182" y="19"/>
                  </a:cubicBezTo>
                  <a:cubicBezTo>
                    <a:pt x="3717" y="1"/>
                    <a:pt x="3253" y="1"/>
                    <a:pt x="27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53"/>
            <p:cNvSpPr/>
            <p:nvPr/>
          </p:nvSpPr>
          <p:spPr>
            <a:xfrm>
              <a:off x="6775175" y="3869500"/>
              <a:ext cx="53450" cy="6525"/>
            </a:xfrm>
            <a:custGeom>
              <a:rect b="b" l="l" r="r" t="t"/>
              <a:pathLst>
                <a:path extrusionOk="0" h="261" w="2138">
                  <a:moveTo>
                    <a:pt x="1069" y="0"/>
                  </a:moveTo>
                  <a:cubicBezTo>
                    <a:pt x="892" y="0"/>
                    <a:pt x="706" y="9"/>
                    <a:pt x="530" y="28"/>
                  </a:cubicBezTo>
                  <a:cubicBezTo>
                    <a:pt x="363" y="56"/>
                    <a:pt x="177" y="74"/>
                    <a:pt x="0" y="130"/>
                  </a:cubicBezTo>
                  <a:cubicBezTo>
                    <a:pt x="177" y="195"/>
                    <a:pt x="363" y="214"/>
                    <a:pt x="530" y="242"/>
                  </a:cubicBezTo>
                  <a:cubicBezTo>
                    <a:pt x="706" y="260"/>
                    <a:pt x="892" y="260"/>
                    <a:pt x="1069" y="260"/>
                  </a:cubicBezTo>
                  <a:cubicBezTo>
                    <a:pt x="1245" y="260"/>
                    <a:pt x="1431" y="251"/>
                    <a:pt x="1598" y="232"/>
                  </a:cubicBezTo>
                  <a:cubicBezTo>
                    <a:pt x="1775" y="205"/>
                    <a:pt x="1951" y="186"/>
                    <a:pt x="2137" y="121"/>
                  </a:cubicBezTo>
                  <a:cubicBezTo>
                    <a:pt x="1961" y="65"/>
                    <a:pt x="1775" y="37"/>
                    <a:pt x="1598" y="19"/>
                  </a:cubicBezTo>
                  <a:cubicBezTo>
                    <a:pt x="1431" y="0"/>
                    <a:pt x="1245" y="0"/>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53"/>
            <p:cNvSpPr/>
            <p:nvPr/>
          </p:nvSpPr>
          <p:spPr>
            <a:xfrm>
              <a:off x="6817200" y="3890400"/>
              <a:ext cx="132425" cy="6300"/>
            </a:xfrm>
            <a:custGeom>
              <a:rect b="b" l="l" r="r" t="t"/>
              <a:pathLst>
                <a:path extrusionOk="0" h="252" w="5297">
                  <a:moveTo>
                    <a:pt x="2649" y="0"/>
                  </a:moveTo>
                  <a:cubicBezTo>
                    <a:pt x="2203" y="0"/>
                    <a:pt x="1766" y="10"/>
                    <a:pt x="1320" y="28"/>
                  </a:cubicBezTo>
                  <a:cubicBezTo>
                    <a:pt x="884" y="56"/>
                    <a:pt x="438" y="75"/>
                    <a:pt x="1" y="130"/>
                  </a:cubicBezTo>
                  <a:cubicBezTo>
                    <a:pt x="438" y="195"/>
                    <a:pt x="884" y="214"/>
                    <a:pt x="1320" y="223"/>
                  </a:cubicBezTo>
                  <a:cubicBezTo>
                    <a:pt x="1766" y="251"/>
                    <a:pt x="2203" y="251"/>
                    <a:pt x="2649" y="251"/>
                  </a:cubicBezTo>
                  <a:cubicBezTo>
                    <a:pt x="3095" y="251"/>
                    <a:pt x="3531" y="242"/>
                    <a:pt x="3968" y="214"/>
                  </a:cubicBezTo>
                  <a:cubicBezTo>
                    <a:pt x="4414" y="195"/>
                    <a:pt x="4860" y="168"/>
                    <a:pt x="5297" y="112"/>
                  </a:cubicBezTo>
                  <a:cubicBezTo>
                    <a:pt x="4851" y="65"/>
                    <a:pt x="4414" y="28"/>
                    <a:pt x="3968" y="19"/>
                  </a:cubicBezTo>
                  <a:cubicBezTo>
                    <a:pt x="3531" y="0"/>
                    <a:pt x="3095" y="0"/>
                    <a:pt x="26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53"/>
            <p:cNvSpPr/>
            <p:nvPr/>
          </p:nvSpPr>
          <p:spPr>
            <a:xfrm>
              <a:off x="6784450" y="3841625"/>
              <a:ext cx="58100" cy="6525"/>
            </a:xfrm>
            <a:custGeom>
              <a:rect b="b" l="l" r="r" t="t"/>
              <a:pathLst>
                <a:path extrusionOk="0" h="261" w="2324">
                  <a:moveTo>
                    <a:pt x="1162" y="0"/>
                  </a:moveTo>
                  <a:cubicBezTo>
                    <a:pt x="967" y="0"/>
                    <a:pt x="772" y="10"/>
                    <a:pt x="577" y="28"/>
                  </a:cubicBezTo>
                  <a:cubicBezTo>
                    <a:pt x="382" y="56"/>
                    <a:pt x="196" y="75"/>
                    <a:pt x="1" y="140"/>
                  </a:cubicBezTo>
                  <a:cubicBezTo>
                    <a:pt x="196" y="195"/>
                    <a:pt x="382" y="214"/>
                    <a:pt x="577" y="242"/>
                  </a:cubicBezTo>
                  <a:cubicBezTo>
                    <a:pt x="772" y="260"/>
                    <a:pt x="967" y="260"/>
                    <a:pt x="1162" y="260"/>
                  </a:cubicBezTo>
                  <a:cubicBezTo>
                    <a:pt x="1357" y="260"/>
                    <a:pt x="1543" y="251"/>
                    <a:pt x="1738" y="233"/>
                  </a:cubicBezTo>
                  <a:cubicBezTo>
                    <a:pt x="1924" y="205"/>
                    <a:pt x="2129" y="186"/>
                    <a:pt x="2324" y="121"/>
                  </a:cubicBezTo>
                  <a:cubicBezTo>
                    <a:pt x="2129" y="65"/>
                    <a:pt x="1933" y="47"/>
                    <a:pt x="1738" y="19"/>
                  </a:cubicBezTo>
                  <a:cubicBezTo>
                    <a:pt x="1543" y="0"/>
                    <a:pt x="1357" y="0"/>
                    <a:pt x="11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53"/>
            <p:cNvSpPr/>
            <p:nvPr/>
          </p:nvSpPr>
          <p:spPr>
            <a:xfrm>
              <a:off x="6703175" y="3907125"/>
              <a:ext cx="137050" cy="6525"/>
            </a:xfrm>
            <a:custGeom>
              <a:rect b="b" l="l" r="r" t="t"/>
              <a:pathLst>
                <a:path extrusionOk="0" h="261" w="5482">
                  <a:moveTo>
                    <a:pt x="2741" y="0"/>
                  </a:moveTo>
                  <a:cubicBezTo>
                    <a:pt x="2286" y="0"/>
                    <a:pt x="1821" y="10"/>
                    <a:pt x="1366" y="37"/>
                  </a:cubicBezTo>
                  <a:cubicBezTo>
                    <a:pt x="911" y="56"/>
                    <a:pt x="446" y="84"/>
                    <a:pt x="0" y="140"/>
                  </a:cubicBezTo>
                  <a:cubicBezTo>
                    <a:pt x="446" y="195"/>
                    <a:pt x="911" y="223"/>
                    <a:pt x="1366" y="233"/>
                  </a:cubicBezTo>
                  <a:cubicBezTo>
                    <a:pt x="1821" y="260"/>
                    <a:pt x="2286" y="260"/>
                    <a:pt x="2741" y="260"/>
                  </a:cubicBezTo>
                  <a:cubicBezTo>
                    <a:pt x="3187" y="260"/>
                    <a:pt x="3651" y="242"/>
                    <a:pt x="4107" y="223"/>
                  </a:cubicBezTo>
                  <a:cubicBezTo>
                    <a:pt x="4562" y="195"/>
                    <a:pt x="5026" y="167"/>
                    <a:pt x="5482" y="121"/>
                  </a:cubicBezTo>
                  <a:cubicBezTo>
                    <a:pt x="5026" y="75"/>
                    <a:pt x="4562" y="37"/>
                    <a:pt x="4107" y="28"/>
                  </a:cubicBezTo>
                  <a:cubicBezTo>
                    <a:pt x="3651" y="0"/>
                    <a:pt x="3187" y="0"/>
                    <a:pt x="27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53"/>
            <p:cNvSpPr/>
            <p:nvPr/>
          </p:nvSpPr>
          <p:spPr>
            <a:xfrm>
              <a:off x="6670650" y="3921275"/>
              <a:ext cx="88275" cy="6550"/>
            </a:xfrm>
            <a:custGeom>
              <a:rect b="b" l="l" r="r" t="t"/>
              <a:pathLst>
                <a:path extrusionOk="0" h="262" w="3531">
                  <a:moveTo>
                    <a:pt x="1766" y="1"/>
                  </a:moveTo>
                  <a:cubicBezTo>
                    <a:pt x="1478" y="1"/>
                    <a:pt x="1171" y="20"/>
                    <a:pt x="883" y="38"/>
                  </a:cubicBezTo>
                  <a:cubicBezTo>
                    <a:pt x="595" y="66"/>
                    <a:pt x="288" y="85"/>
                    <a:pt x="0" y="140"/>
                  </a:cubicBezTo>
                  <a:cubicBezTo>
                    <a:pt x="288" y="205"/>
                    <a:pt x="595" y="224"/>
                    <a:pt x="883" y="233"/>
                  </a:cubicBezTo>
                  <a:cubicBezTo>
                    <a:pt x="1171" y="261"/>
                    <a:pt x="1478" y="261"/>
                    <a:pt x="1766" y="261"/>
                  </a:cubicBezTo>
                  <a:cubicBezTo>
                    <a:pt x="2054" y="261"/>
                    <a:pt x="2360" y="252"/>
                    <a:pt x="2648" y="224"/>
                  </a:cubicBezTo>
                  <a:cubicBezTo>
                    <a:pt x="2936" y="205"/>
                    <a:pt x="3224" y="168"/>
                    <a:pt x="3531" y="122"/>
                  </a:cubicBezTo>
                  <a:cubicBezTo>
                    <a:pt x="3243" y="66"/>
                    <a:pt x="2936" y="38"/>
                    <a:pt x="2648" y="29"/>
                  </a:cubicBezTo>
                  <a:cubicBezTo>
                    <a:pt x="2360" y="1"/>
                    <a:pt x="2054" y="1"/>
                    <a:pt x="1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53"/>
            <p:cNvSpPr/>
            <p:nvPr/>
          </p:nvSpPr>
          <p:spPr>
            <a:xfrm>
              <a:off x="6793750" y="3936850"/>
              <a:ext cx="137075" cy="6300"/>
            </a:xfrm>
            <a:custGeom>
              <a:rect b="b" l="l" r="r" t="t"/>
              <a:pathLst>
                <a:path extrusionOk="0" h="252" w="5483">
                  <a:moveTo>
                    <a:pt x="2741" y="0"/>
                  </a:moveTo>
                  <a:cubicBezTo>
                    <a:pt x="2286" y="0"/>
                    <a:pt x="1822" y="10"/>
                    <a:pt x="1366" y="28"/>
                  </a:cubicBezTo>
                  <a:cubicBezTo>
                    <a:pt x="920" y="56"/>
                    <a:pt x="465" y="93"/>
                    <a:pt x="1" y="140"/>
                  </a:cubicBezTo>
                  <a:cubicBezTo>
                    <a:pt x="456" y="186"/>
                    <a:pt x="920" y="214"/>
                    <a:pt x="1366" y="233"/>
                  </a:cubicBezTo>
                  <a:cubicBezTo>
                    <a:pt x="1822" y="251"/>
                    <a:pt x="2286" y="251"/>
                    <a:pt x="2741" y="251"/>
                  </a:cubicBezTo>
                  <a:cubicBezTo>
                    <a:pt x="3197" y="251"/>
                    <a:pt x="3661" y="242"/>
                    <a:pt x="4107" y="214"/>
                  </a:cubicBezTo>
                  <a:cubicBezTo>
                    <a:pt x="4562" y="196"/>
                    <a:pt x="5027" y="168"/>
                    <a:pt x="5482" y="112"/>
                  </a:cubicBezTo>
                  <a:cubicBezTo>
                    <a:pt x="5027" y="56"/>
                    <a:pt x="4562" y="28"/>
                    <a:pt x="4107" y="19"/>
                  </a:cubicBezTo>
                  <a:cubicBezTo>
                    <a:pt x="3661" y="0"/>
                    <a:pt x="3197" y="0"/>
                    <a:pt x="27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53"/>
            <p:cNvSpPr/>
            <p:nvPr/>
          </p:nvSpPr>
          <p:spPr>
            <a:xfrm>
              <a:off x="6877600" y="3924550"/>
              <a:ext cx="62750" cy="6750"/>
            </a:xfrm>
            <a:custGeom>
              <a:rect b="b" l="l" r="r" t="t"/>
              <a:pathLst>
                <a:path extrusionOk="0" h="270" w="2510">
                  <a:moveTo>
                    <a:pt x="1255" y="0"/>
                  </a:moveTo>
                  <a:cubicBezTo>
                    <a:pt x="1050" y="0"/>
                    <a:pt x="837" y="9"/>
                    <a:pt x="632" y="37"/>
                  </a:cubicBezTo>
                  <a:cubicBezTo>
                    <a:pt x="419" y="74"/>
                    <a:pt x="214" y="102"/>
                    <a:pt x="1" y="149"/>
                  </a:cubicBezTo>
                  <a:cubicBezTo>
                    <a:pt x="214" y="214"/>
                    <a:pt x="419" y="232"/>
                    <a:pt x="632" y="242"/>
                  </a:cubicBezTo>
                  <a:cubicBezTo>
                    <a:pt x="837" y="269"/>
                    <a:pt x="1050" y="269"/>
                    <a:pt x="1255" y="269"/>
                  </a:cubicBezTo>
                  <a:cubicBezTo>
                    <a:pt x="1468" y="269"/>
                    <a:pt x="1673" y="260"/>
                    <a:pt x="1887" y="232"/>
                  </a:cubicBezTo>
                  <a:cubicBezTo>
                    <a:pt x="2091" y="214"/>
                    <a:pt x="2305" y="186"/>
                    <a:pt x="2509" y="130"/>
                  </a:cubicBezTo>
                  <a:cubicBezTo>
                    <a:pt x="2305" y="74"/>
                    <a:pt x="2091" y="47"/>
                    <a:pt x="1887" y="28"/>
                  </a:cubicBezTo>
                  <a:cubicBezTo>
                    <a:pt x="1673" y="0"/>
                    <a:pt x="1468" y="0"/>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53"/>
            <p:cNvSpPr/>
            <p:nvPr/>
          </p:nvSpPr>
          <p:spPr>
            <a:xfrm>
              <a:off x="6460450" y="3828850"/>
              <a:ext cx="62725" cy="6525"/>
            </a:xfrm>
            <a:custGeom>
              <a:rect b="b" l="l" r="r" t="t"/>
              <a:pathLst>
                <a:path extrusionOk="0" h="261" w="2509">
                  <a:moveTo>
                    <a:pt x="1254" y="0"/>
                  </a:moveTo>
                  <a:cubicBezTo>
                    <a:pt x="1041" y="0"/>
                    <a:pt x="836" y="10"/>
                    <a:pt x="623" y="28"/>
                  </a:cubicBezTo>
                  <a:cubicBezTo>
                    <a:pt x="418" y="56"/>
                    <a:pt x="205" y="75"/>
                    <a:pt x="0" y="140"/>
                  </a:cubicBezTo>
                  <a:cubicBezTo>
                    <a:pt x="205" y="195"/>
                    <a:pt x="418" y="214"/>
                    <a:pt x="623" y="242"/>
                  </a:cubicBezTo>
                  <a:cubicBezTo>
                    <a:pt x="836" y="260"/>
                    <a:pt x="1041" y="260"/>
                    <a:pt x="1254" y="260"/>
                  </a:cubicBezTo>
                  <a:cubicBezTo>
                    <a:pt x="1459" y="260"/>
                    <a:pt x="1672" y="251"/>
                    <a:pt x="1877" y="233"/>
                  </a:cubicBezTo>
                  <a:cubicBezTo>
                    <a:pt x="2091" y="205"/>
                    <a:pt x="2295" y="167"/>
                    <a:pt x="2509" y="112"/>
                  </a:cubicBezTo>
                  <a:cubicBezTo>
                    <a:pt x="2295" y="56"/>
                    <a:pt x="2091" y="28"/>
                    <a:pt x="1877" y="19"/>
                  </a:cubicBezTo>
                  <a:cubicBezTo>
                    <a:pt x="1672" y="0"/>
                    <a:pt x="1459" y="0"/>
                    <a:pt x="12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53"/>
            <p:cNvSpPr/>
            <p:nvPr/>
          </p:nvSpPr>
          <p:spPr>
            <a:xfrm>
              <a:off x="6490625" y="3849750"/>
              <a:ext cx="44175" cy="6525"/>
            </a:xfrm>
            <a:custGeom>
              <a:rect b="b" l="l" r="r" t="t"/>
              <a:pathLst>
                <a:path extrusionOk="0" h="261" w="1767">
                  <a:moveTo>
                    <a:pt x="884" y="0"/>
                  </a:moveTo>
                  <a:cubicBezTo>
                    <a:pt x="726" y="0"/>
                    <a:pt x="586" y="10"/>
                    <a:pt x="438" y="28"/>
                  </a:cubicBezTo>
                  <a:cubicBezTo>
                    <a:pt x="289" y="56"/>
                    <a:pt x="150" y="75"/>
                    <a:pt x="1" y="130"/>
                  </a:cubicBezTo>
                  <a:cubicBezTo>
                    <a:pt x="150" y="196"/>
                    <a:pt x="289" y="214"/>
                    <a:pt x="438" y="242"/>
                  </a:cubicBezTo>
                  <a:cubicBezTo>
                    <a:pt x="586" y="261"/>
                    <a:pt x="726" y="261"/>
                    <a:pt x="884" y="261"/>
                  </a:cubicBezTo>
                  <a:cubicBezTo>
                    <a:pt x="1032" y="261"/>
                    <a:pt x="1172" y="251"/>
                    <a:pt x="1320" y="233"/>
                  </a:cubicBezTo>
                  <a:cubicBezTo>
                    <a:pt x="1469" y="205"/>
                    <a:pt x="1627" y="168"/>
                    <a:pt x="1766" y="121"/>
                  </a:cubicBezTo>
                  <a:cubicBezTo>
                    <a:pt x="1608" y="65"/>
                    <a:pt x="1469" y="47"/>
                    <a:pt x="1320" y="19"/>
                  </a:cubicBezTo>
                  <a:cubicBezTo>
                    <a:pt x="1172" y="0"/>
                    <a:pt x="1032" y="0"/>
                    <a:pt x="8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53"/>
            <p:cNvSpPr/>
            <p:nvPr/>
          </p:nvSpPr>
          <p:spPr>
            <a:xfrm>
              <a:off x="6469725" y="3866000"/>
              <a:ext cx="34875" cy="6300"/>
            </a:xfrm>
            <a:custGeom>
              <a:rect b="b" l="l" r="r" t="t"/>
              <a:pathLst>
                <a:path extrusionOk="0" h="252" w="1395">
                  <a:moveTo>
                    <a:pt x="698" y="1"/>
                  </a:moveTo>
                  <a:cubicBezTo>
                    <a:pt x="577" y="1"/>
                    <a:pt x="465" y="10"/>
                    <a:pt x="345" y="19"/>
                  </a:cubicBezTo>
                  <a:cubicBezTo>
                    <a:pt x="233" y="47"/>
                    <a:pt x="112" y="66"/>
                    <a:pt x="1" y="122"/>
                  </a:cubicBezTo>
                  <a:cubicBezTo>
                    <a:pt x="112" y="187"/>
                    <a:pt x="233" y="205"/>
                    <a:pt x="345" y="233"/>
                  </a:cubicBezTo>
                  <a:cubicBezTo>
                    <a:pt x="465" y="252"/>
                    <a:pt x="577" y="252"/>
                    <a:pt x="698" y="252"/>
                  </a:cubicBezTo>
                  <a:cubicBezTo>
                    <a:pt x="809" y="252"/>
                    <a:pt x="930" y="242"/>
                    <a:pt x="1041" y="214"/>
                  </a:cubicBezTo>
                  <a:cubicBezTo>
                    <a:pt x="1162" y="205"/>
                    <a:pt x="1274" y="187"/>
                    <a:pt x="1394" y="122"/>
                  </a:cubicBezTo>
                  <a:cubicBezTo>
                    <a:pt x="1274" y="66"/>
                    <a:pt x="1162" y="47"/>
                    <a:pt x="1041" y="19"/>
                  </a:cubicBezTo>
                  <a:cubicBezTo>
                    <a:pt x="930" y="1"/>
                    <a:pt x="809" y="1"/>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53"/>
            <p:cNvSpPr/>
            <p:nvPr/>
          </p:nvSpPr>
          <p:spPr>
            <a:xfrm>
              <a:off x="6790275" y="4151925"/>
              <a:ext cx="99900" cy="3050"/>
            </a:xfrm>
            <a:custGeom>
              <a:rect b="b" l="l" r="r" t="t"/>
              <a:pathLst>
                <a:path extrusionOk="0" h="122" w="3996">
                  <a:moveTo>
                    <a:pt x="1998" y="1"/>
                  </a:moveTo>
                  <a:cubicBezTo>
                    <a:pt x="1663" y="1"/>
                    <a:pt x="1338" y="10"/>
                    <a:pt x="994" y="10"/>
                  </a:cubicBezTo>
                  <a:cubicBezTo>
                    <a:pt x="660" y="19"/>
                    <a:pt x="335" y="38"/>
                    <a:pt x="0" y="66"/>
                  </a:cubicBezTo>
                  <a:cubicBezTo>
                    <a:pt x="335" y="94"/>
                    <a:pt x="660" y="103"/>
                    <a:pt x="994" y="112"/>
                  </a:cubicBezTo>
                  <a:cubicBezTo>
                    <a:pt x="1338" y="122"/>
                    <a:pt x="1663" y="122"/>
                    <a:pt x="1998" y="122"/>
                  </a:cubicBezTo>
                  <a:cubicBezTo>
                    <a:pt x="2332" y="122"/>
                    <a:pt x="2657" y="112"/>
                    <a:pt x="2992" y="103"/>
                  </a:cubicBezTo>
                  <a:cubicBezTo>
                    <a:pt x="3336" y="94"/>
                    <a:pt x="3651" y="84"/>
                    <a:pt x="3995" y="57"/>
                  </a:cubicBezTo>
                  <a:cubicBezTo>
                    <a:pt x="3651" y="38"/>
                    <a:pt x="3336" y="19"/>
                    <a:pt x="2992" y="10"/>
                  </a:cubicBezTo>
                  <a:cubicBezTo>
                    <a:pt x="2657" y="1"/>
                    <a:pt x="2332" y="1"/>
                    <a:pt x="19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53"/>
            <p:cNvSpPr/>
            <p:nvPr/>
          </p:nvSpPr>
          <p:spPr>
            <a:xfrm>
              <a:off x="6856925" y="4163550"/>
              <a:ext cx="30225" cy="2800"/>
            </a:xfrm>
            <a:custGeom>
              <a:rect b="b" l="l" r="r" t="t"/>
              <a:pathLst>
                <a:path extrusionOk="0" h="112" w="1209">
                  <a:moveTo>
                    <a:pt x="605" y="0"/>
                  </a:moveTo>
                  <a:cubicBezTo>
                    <a:pt x="502" y="0"/>
                    <a:pt x="409" y="0"/>
                    <a:pt x="307" y="10"/>
                  </a:cubicBezTo>
                  <a:cubicBezTo>
                    <a:pt x="205" y="19"/>
                    <a:pt x="112" y="37"/>
                    <a:pt x="1" y="56"/>
                  </a:cubicBezTo>
                  <a:cubicBezTo>
                    <a:pt x="112" y="84"/>
                    <a:pt x="205" y="103"/>
                    <a:pt x="307" y="103"/>
                  </a:cubicBezTo>
                  <a:cubicBezTo>
                    <a:pt x="409" y="112"/>
                    <a:pt x="502" y="112"/>
                    <a:pt x="605" y="112"/>
                  </a:cubicBezTo>
                  <a:cubicBezTo>
                    <a:pt x="716" y="112"/>
                    <a:pt x="809" y="112"/>
                    <a:pt x="911" y="103"/>
                  </a:cubicBezTo>
                  <a:cubicBezTo>
                    <a:pt x="1013" y="103"/>
                    <a:pt x="1116" y="93"/>
                    <a:pt x="1208" y="56"/>
                  </a:cubicBezTo>
                  <a:cubicBezTo>
                    <a:pt x="1106" y="37"/>
                    <a:pt x="1013" y="10"/>
                    <a:pt x="911" y="10"/>
                  </a:cubicBezTo>
                  <a:cubicBezTo>
                    <a:pt x="809" y="0"/>
                    <a:pt x="716" y="0"/>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53"/>
            <p:cNvSpPr/>
            <p:nvPr/>
          </p:nvSpPr>
          <p:spPr>
            <a:xfrm>
              <a:off x="6791200" y="4171900"/>
              <a:ext cx="81325" cy="3275"/>
            </a:xfrm>
            <a:custGeom>
              <a:rect b="b" l="l" r="r" t="t"/>
              <a:pathLst>
                <a:path extrusionOk="0" h="131" w="3253">
                  <a:moveTo>
                    <a:pt x="1626" y="1"/>
                  </a:moveTo>
                  <a:cubicBezTo>
                    <a:pt x="1357" y="1"/>
                    <a:pt x="1078" y="1"/>
                    <a:pt x="809" y="10"/>
                  </a:cubicBezTo>
                  <a:cubicBezTo>
                    <a:pt x="539" y="19"/>
                    <a:pt x="260" y="38"/>
                    <a:pt x="0" y="75"/>
                  </a:cubicBezTo>
                  <a:cubicBezTo>
                    <a:pt x="260" y="94"/>
                    <a:pt x="539" y="103"/>
                    <a:pt x="809" y="122"/>
                  </a:cubicBezTo>
                  <a:cubicBezTo>
                    <a:pt x="1078" y="131"/>
                    <a:pt x="1357" y="131"/>
                    <a:pt x="1626" y="131"/>
                  </a:cubicBezTo>
                  <a:cubicBezTo>
                    <a:pt x="1886" y="131"/>
                    <a:pt x="2165" y="131"/>
                    <a:pt x="2435" y="122"/>
                  </a:cubicBezTo>
                  <a:cubicBezTo>
                    <a:pt x="2704" y="94"/>
                    <a:pt x="2973" y="84"/>
                    <a:pt x="3252" y="57"/>
                  </a:cubicBezTo>
                  <a:cubicBezTo>
                    <a:pt x="2983" y="38"/>
                    <a:pt x="2704" y="29"/>
                    <a:pt x="2435" y="10"/>
                  </a:cubicBezTo>
                  <a:cubicBezTo>
                    <a:pt x="2165" y="1"/>
                    <a:pt x="1886" y="1"/>
                    <a:pt x="16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53"/>
            <p:cNvSpPr/>
            <p:nvPr/>
          </p:nvSpPr>
          <p:spPr>
            <a:xfrm>
              <a:off x="6726400" y="4165625"/>
              <a:ext cx="31375" cy="2825"/>
            </a:xfrm>
            <a:custGeom>
              <a:rect b="b" l="l" r="r" t="t"/>
              <a:pathLst>
                <a:path extrusionOk="0" h="113" w="1255">
                  <a:moveTo>
                    <a:pt x="623" y="1"/>
                  </a:moveTo>
                  <a:cubicBezTo>
                    <a:pt x="520" y="1"/>
                    <a:pt x="418" y="1"/>
                    <a:pt x="316" y="10"/>
                  </a:cubicBezTo>
                  <a:cubicBezTo>
                    <a:pt x="205" y="20"/>
                    <a:pt x="102" y="29"/>
                    <a:pt x="0" y="57"/>
                  </a:cubicBezTo>
                  <a:cubicBezTo>
                    <a:pt x="102" y="75"/>
                    <a:pt x="205" y="103"/>
                    <a:pt x="316" y="103"/>
                  </a:cubicBezTo>
                  <a:cubicBezTo>
                    <a:pt x="418" y="112"/>
                    <a:pt x="520" y="112"/>
                    <a:pt x="623" y="112"/>
                  </a:cubicBezTo>
                  <a:cubicBezTo>
                    <a:pt x="734" y="112"/>
                    <a:pt x="836" y="112"/>
                    <a:pt x="939" y="103"/>
                  </a:cubicBezTo>
                  <a:cubicBezTo>
                    <a:pt x="1041" y="94"/>
                    <a:pt x="1152" y="75"/>
                    <a:pt x="1254" y="57"/>
                  </a:cubicBezTo>
                  <a:cubicBezTo>
                    <a:pt x="1152" y="29"/>
                    <a:pt x="1041" y="10"/>
                    <a:pt x="939" y="10"/>
                  </a:cubicBezTo>
                  <a:cubicBezTo>
                    <a:pt x="836" y="1"/>
                    <a:pt x="734" y="1"/>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53"/>
            <p:cNvSpPr/>
            <p:nvPr/>
          </p:nvSpPr>
          <p:spPr>
            <a:xfrm>
              <a:off x="6804200" y="4190725"/>
              <a:ext cx="77850" cy="3275"/>
            </a:xfrm>
            <a:custGeom>
              <a:rect b="b" l="l" r="r" t="t"/>
              <a:pathLst>
                <a:path extrusionOk="0" h="131" w="3114">
                  <a:moveTo>
                    <a:pt x="1552" y="0"/>
                  </a:moveTo>
                  <a:cubicBezTo>
                    <a:pt x="1301" y="0"/>
                    <a:pt x="1032" y="0"/>
                    <a:pt x="781" y="19"/>
                  </a:cubicBezTo>
                  <a:cubicBezTo>
                    <a:pt x="521" y="28"/>
                    <a:pt x="251" y="38"/>
                    <a:pt x="1" y="75"/>
                  </a:cubicBezTo>
                  <a:cubicBezTo>
                    <a:pt x="251" y="93"/>
                    <a:pt x="521" y="112"/>
                    <a:pt x="781" y="121"/>
                  </a:cubicBezTo>
                  <a:cubicBezTo>
                    <a:pt x="1032" y="130"/>
                    <a:pt x="1301" y="130"/>
                    <a:pt x="1552" y="130"/>
                  </a:cubicBezTo>
                  <a:cubicBezTo>
                    <a:pt x="1812" y="130"/>
                    <a:pt x="2082" y="130"/>
                    <a:pt x="2333" y="121"/>
                  </a:cubicBezTo>
                  <a:cubicBezTo>
                    <a:pt x="2593" y="93"/>
                    <a:pt x="2853" y="84"/>
                    <a:pt x="3113" y="65"/>
                  </a:cubicBezTo>
                  <a:cubicBezTo>
                    <a:pt x="2853" y="38"/>
                    <a:pt x="2593" y="28"/>
                    <a:pt x="2333" y="19"/>
                  </a:cubicBezTo>
                  <a:cubicBezTo>
                    <a:pt x="2082" y="0"/>
                    <a:pt x="1812" y="0"/>
                    <a:pt x="15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53"/>
            <p:cNvSpPr/>
            <p:nvPr/>
          </p:nvSpPr>
          <p:spPr>
            <a:xfrm>
              <a:off x="6785625" y="4166100"/>
              <a:ext cx="33700" cy="3050"/>
            </a:xfrm>
            <a:custGeom>
              <a:rect b="b" l="l" r="r" t="t"/>
              <a:pathLst>
                <a:path extrusionOk="0" h="122" w="1348">
                  <a:moveTo>
                    <a:pt x="669" y="1"/>
                  </a:moveTo>
                  <a:cubicBezTo>
                    <a:pt x="558" y="1"/>
                    <a:pt x="437" y="1"/>
                    <a:pt x="335" y="10"/>
                  </a:cubicBezTo>
                  <a:cubicBezTo>
                    <a:pt x="214" y="19"/>
                    <a:pt x="103" y="38"/>
                    <a:pt x="0" y="56"/>
                  </a:cubicBezTo>
                  <a:cubicBezTo>
                    <a:pt x="112" y="84"/>
                    <a:pt x="233" y="103"/>
                    <a:pt x="335" y="103"/>
                  </a:cubicBezTo>
                  <a:cubicBezTo>
                    <a:pt x="446" y="121"/>
                    <a:pt x="567" y="121"/>
                    <a:pt x="669" y="121"/>
                  </a:cubicBezTo>
                  <a:cubicBezTo>
                    <a:pt x="790" y="121"/>
                    <a:pt x="902" y="121"/>
                    <a:pt x="1004" y="103"/>
                  </a:cubicBezTo>
                  <a:cubicBezTo>
                    <a:pt x="1115" y="103"/>
                    <a:pt x="1227" y="84"/>
                    <a:pt x="1348" y="56"/>
                  </a:cubicBezTo>
                  <a:cubicBezTo>
                    <a:pt x="1227" y="38"/>
                    <a:pt x="1115" y="10"/>
                    <a:pt x="1004" y="10"/>
                  </a:cubicBezTo>
                  <a:cubicBezTo>
                    <a:pt x="892" y="1"/>
                    <a:pt x="771" y="1"/>
                    <a:pt x="6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53"/>
            <p:cNvSpPr/>
            <p:nvPr/>
          </p:nvSpPr>
          <p:spPr>
            <a:xfrm>
              <a:off x="6738000" y="4199325"/>
              <a:ext cx="80175" cy="3025"/>
            </a:xfrm>
            <a:custGeom>
              <a:rect b="b" l="l" r="r" t="t"/>
              <a:pathLst>
                <a:path extrusionOk="0" h="121" w="3207">
                  <a:moveTo>
                    <a:pt x="1599" y="0"/>
                  </a:moveTo>
                  <a:cubicBezTo>
                    <a:pt x="1329" y="0"/>
                    <a:pt x="1069" y="0"/>
                    <a:pt x="800" y="9"/>
                  </a:cubicBezTo>
                  <a:cubicBezTo>
                    <a:pt x="530" y="19"/>
                    <a:pt x="270" y="28"/>
                    <a:pt x="1" y="65"/>
                  </a:cubicBezTo>
                  <a:cubicBezTo>
                    <a:pt x="270" y="84"/>
                    <a:pt x="530" y="102"/>
                    <a:pt x="800" y="112"/>
                  </a:cubicBezTo>
                  <a:cubicBezTo>
                    <a:pt x="1069" y="121"/>
                    <a:pt x="1329" y="121"/>
                    <a:pt x="1599" y="121"/>
                  </a:cubicBezTo>
                  <a:cubicBezTo>
                    <a:pt x="1868" y="121"/>
                    <a:pt x="2138" y="121"/>
                    <a:pt x="2407" y="112"/>
                  </a:cubicBezTo>
                  <a:cubicBezTo>
                    <a:pt x="2658" y="84"/>
                    <a:pt x="2937" y="74"/>
                    <a:pt x="3206" y="56"/>
                  </a:cubicBezTo>
                  <a:cubicBezTo>
                    <a:pt x="2937" y="28"/>
                    <a:pt x="2667" y="19"/>
                    <a:pt x="2407" y="9"/>
                  </a:cubicBezTo>
                  <a:cubicBezTo>
                    <a:pt x="2138" y="0"/>
                    <a:pt x="1868" y="0"/>
                    <a:pt x="15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53"/>
            <p:cNvSpPr/>
            <p:nvPr/>
          </p:nvSpPr>
          <p:spPr>
            <a:xfrm>
              <a:off x="6718025" y="4206525"/>
              <a:ext cx="52300" cy="3025"/>
            </a:xfrm>
            <a:custGeom>
              <a:rect b="b" l="l" r="r" t="t"/>
              <a:pathLst>
                <a:path extrusionOk="0" h="121" w="2092">
                  <a:moveTo>
                    <a:pt x="1041" y="0"/>
                  </a:moveTo>
                  <a:cubicBezTo>
                    <a:pt x="865" y="0"/>
                    <a:pt x="698" y="0"/>
                    <a:pt x="521" y="9"/>
                  </a:cubicBezTo>
                  <a:cubicBezTo>
                    <a:pt x="344" y="19"/>
                    <a:pt x="168" y="28"/>
                    <a:pt x="1" y="65"/>
                  </a:cubicBezTo>
                  <a:cubicBezTo>
                    <a:pt x="168" y="93"/>
                    <a:pt x="344" y="102"/>
                    <a:pt x="521" y="112"/>
                  </a:cubicBezTo>
                  <a:cubicBezTo>
                    <a:pt x="698" y="121"/>
                    <a:pt x="865" y="121"/>
                    <a:pt x="1041" y="121"/>
                  </a:cubicBezTo>
                  <a:cubicBezTo>
                    <a:pt x="1218" y="121"/>
                    <a:pt x="1394" y="121"/>
                    <a:pt x="1562" y="112"/>
                  </a:cubicBezTo>
                  <a:cubicBezTo>
                    <a:pt x="1747" y="93"/>
                    <a:pt x="1924" y="84"/>
                    <a:pt x="2091" y="56"/>
                  </a:cubicBezTo>
                  <a:cubicBezTo>
                    <a:pt x="1915" y="28"/>
                    <a:pt x="1738" y="19"/>
                    <a:pt x="1562" y="9"/>
                  </a:cubicBezTo>
                  <a:cubicBezTo>
                    <a:pt x="1394" y="0"/>
                    <a:pt x="1218" y="0"/>
                    <a:pt x="10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53"/>
            <p:cNvSpPr/>
            <p:nvPr/>
          </p:nvSpPr>
          <p:spPr>
            <a:xfrm>
              <a:off x="6790725" y="4214425"/>
              <a:ext cx="80175" cy="3025"/>
            </a:xfrm>
            <a:custGeom>
              <a:rect b="b" l="l" r="r" t="t"/>
              <a:pathLst>
                <a:path extrusionOk="0" h="121" w="3207">
                  <a:moveTo>
                    <a:pt x="1608" y="0"/>
                  </a:moveTo>
                  <a:cubicBezTo>
                    <a:pt x="1339" y="0"/>
                    <a:pt x="1069" y="0"/>
                    <a:pt x="809" y="9"/>
                  </a:cubicBezTo>
                  <a:cubicBezTo>
                    <a:pt x="540" y="19"/>
                    <a:pt x="270" y="28"/>
                    <a:pt x="1" y="65"/>
                  </a:cubicBezTo>
                  <a:cubicBezTo>
                    <a:pt x="270" y="93"/>
                    <a:pt x="540" y="102"/>
                    <a:pt x="809" y="111"/>
                  </a:cubicBezTo>
                  <a:cubicBezTo>
                    <a:pt x="1069" y="121"/>
                    <a:pt x="1339" y="121"/>
                    <a:pt x="1608" y="121"/>
                  </a:cubicBezTo>
                  <a:cubicBezTo>
                    <a:pt x="1878" y="121"/>
                    <a:pt x="2138" y="121"/>
                    <a:pt x="2407" y="111"/>
                  </a:cubicBezTo>
                  <a:cubicBezTo>
                    <a:pt x="2677" y="102"/>
                    <a:pt x="2946" y="93"/>
                    <a:pt x="3206" y="56"/>
                  </a:cubicBezTo>
                  <a:cubicBezTo>
                    <a:pt x="2946" y="28"/>
                    <a:pt x="2677" y="19"/>
                    <a:pt x="2407" y="9"/>
                  </a:cubicBezTo>
                  <a:cubicBezTo>
                    <a:pt x="2138" y="0"/>
                    <a:pt x="1878" y="0"/>
                    <a:pt x="16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53"/>
            <p:cNvSpPr/>
            <p:nvPr/>
          </p:nvSpPr>
          <p:spPr>
            <a:xfrm>
              <a:off x="6839975" y="4208150"/>
              <a:ext cx="36950" cy="3275"/>
            </a:xfrm>
            <a:custGeom>
              <a:rect b="b" l="l" r="r" t="t"/>
              <a:pathLst>
                <a:path extrusionOk="0" h="131" w="1478">
                  <a:moveTo>
                    <a:pt x="734" y="0"/>
                  </a:moveTo>
                  <a:cubicBezTo>
                    <a:pt x="614" y="0"/>
                    <a:pt x="493" y="0"/>
                    <a:pt x="372" y="19"/>
                  </a:cubicBezTo>
                  <a:cubicBezTo>
                    <a:pt x="242" y="28"/>
                    <a:pt x="112" y="47"/>
                    <a:pt x="0" y="74"/>
                  </a:cubicBezTo>
                  <a:cubicBezTo>
                    <a:pt x="121" y="93"/>
                    <a:pt x="242" y="112"/>
                    <a:pt x="372" y="121"/>
                  </a:cubicBezTo>
                  <a:cubicBezTo>
                    <a:pt x="493" y="130"/>
                    <a:pt x="614" y="130"/>
                    <a:pt x="734" y="130"/>
                  </a:cubicBezTo>
                  <a:cubicBezTo>
                    <a:pt x="864" y="130"/>
                    <a:pt x="985" y="130"/>
                    <a:pt x="1106" y="121"/>
                  </a:cubicBezTo>
                  <a:cubicBezTo>
                    <a:pt x="1236" y="112"/>
                    <a:pt x="1357" y="93"/>
                    <a:pt x="1478" y="65"/>
                  </a:cubicBezTo>
                  <a:cubicBezTo>
                    <a:pt x="1357" y="37"/>
                    <a:pt x="1236" y="19"/>
                    <a:pt x="1106" y="19"/>
                  </a:cubicBezTo>
                  <a:cubicBezTo>
                    <a:pt x="985" y="0"/>
                    <a:pt x="864" y="0"/>
                    <a:pt x="7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53"/>
            <p:cNvSpPr/>
            <p:nvPr/>
          </p:nvSpPr>
          <p:spPr>
            <a:xfrm>
              <a:off x="6595400" y="4159825"/>
              <a:ext cx="37175" cy="3050"/>
            </a:xfrm>
            <a:custGeom>
              <a:rect b="b" l="l" r="r" t="t"/>
              <a:pathLst>
                <a:path extrusionOk="0" h="122" w="1487">
                  <a:moveTo>
                    <a:pt x="743" y="1"/>
                  </a:moveTo>
                  <a:cubicBezTo>
                    <a:pt x="613" y="1"/>
                    <a:pt x="502" y="1"/>
                    <a:pt x="372" y="10"/>
                  </a:cubicBezTo>
                  <a:cubicBezTo>
                    <a:pt x="242" y="19"/>
                    <a:pt x="130" y="29"/>
                    <a:pt x="0" y="66"/>
                  </a:cubicBezTo>
                  <a:cubicBezTo>
                    <a:pt x="130" y="94"/>
                    <a:pt x="242" y="112"/>
                    <a:pt x="372" y="112"/>
                  </a:cubicBezTo>
                  <a:cubicBezTo>
                    <a:pt x="502" y="121"/>
                    <a:pt x="613" y="121"/>
                    <a:pt x="743" y="121"/>
                  </a:cubicBezTo>
                  <a:cubicBezTo>
                    <a:pt x="873" y="121"/>
                    <a:pt x="985" y="121"/>
                    <a:pt x="1115" y="112"/>
                  </a:cubicBezTo>
                  <a:cubicBezTo>
                    <a:pt x="1245" y="94"/>
                    <a:pt x="1357" y="75"/>
                    <a:pt x="1487" y="56"/>
                  </a:cubicBezTo>
                  <a:cubicBezTo>
                    <a:pt x="1357" y="29"/>
                    <a:pt x="1245" y="19"/>
                    <a:pt x="1115" y="10"/>
                  </a:cubicBezTo>
                  <a:cubicBezTo>
                    <a:pt x="985" y="1"/>
                    <a:pt x="873" y="1"/>
                    <a:pt x="7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53"/>
            <p:cNvSpPr/>
            <p:nvPr/>
          </p:nvSpPr>
          <p:spPr>
            <a:xfrm>
              <a:off x="6613975" y="4170275"/>
              <a:ext cx="25575" cy="3050"/>
            </a:xfrm>
            <a:custGeom>
              <a:rect b="b" l="l" r="r" t="t"/>
              <a:pathLst>
                <a:path extrusionOk="0" h="122" w="1023">
                  <a:moveTo>
                    <a:pt x="511" y="1"/>
                  </a:moveTo>
                  <a:cubicBezTo>
                    <a:pt x="428" y="1"/>
                    <a:pt x="335" y="1"/>
                    <a:pt x="261" y="10"/>
                  </a:cubicBezTo>
                  <a:cubicBezTo>
                    <a:pt x="177" y="19"/>
                    <a:pt x="84" y="29"/>
                    <a:pt x="0" y="66"/>
                  </a:cubicBezTo>
                  <a:cubicBezTo>
                    <a:pt x="84" y="84"/>
                    <a:pt x="177" y="112"/>
                    <a:pt x="261" y="112"/>
                  </a:cubicBezTo>
                  <a:cubicBezTo>
                    <a:pt x="335" y="122"/>
                    <a:pt x="428" y="122"/>
                    <a:pt x="511" y="122"/>
                  </a:cubicBezTo>
                  <a:cubicBezTo>
                    <a:pt x="595" y="122"/>
                    <a:pt x="688" y="122"/>
                    <a:pt x="772" y="112"/>
                  </a:cubicBezTo>
                  <a:cubicBezTo>
                    <a:pt x="846" y="103"/>
                    <a:pt x="929" y="75"/>
                    <a:pt x="1022" y="56"/>
                  </a:cubicBezTo>
                  <a:cubicBezTo>
                    <a:pt x="939" y="29"/>
                    <a:pt x="846" y="19"/>
                    <a:pt x="772" y="10"/>
                  </a:cubicBezTo>
                  <a:cubicBezTo>
                    <a:pt x="688" y="1"/>
                    <a:pt x="595" y="1"/>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53"/>
            <p:cNvSpPr/>
            <p:nvPr/>
          </p:nvSpPr>
          <p:spPr>
            <a:xfrm>
              <a:off x="6600975" y="4178650"/>
              <a:ext cx="20925" cy="2800"/>
            </a:xfrm>
            <a:custGeom>
              <a:rect b="b" l="l" r="r" t="t"/>
              <a:pathLst>
                <a:path extrusionOk="0" h="112" w="837">
                  <a:moveTo>
                    <a:pt x="418" y="0"/>
                  </a:moveTo>
                  <a:cubicBezTo>
                    <a:pt x="344" y="0"/>
                    <a:pt x="279" y="0"/>
                    <a:pt x="205" y="10"/>
                  </a:cubicBezTo>
                  <a:cubicBezTo>
                    <a:pt x="139" y="19"/>
                    <a:pt x="65" y="37"/>
                    <a:pt x="0" y="56"/>
                  </a:cubicBezTo>
                  <a:cubicBezTo>
                    <a:pt x="65" y="84"/>
                    <a:pt x="139" y="102"/>
                    <a:pt x="205" y="102"/>
                  </a:cubicBezTo>
                  <a:cubicBezTo>
                    <a:pt x="279" y="112"/>
                    <a:pt x="344" y="112"/>
                    <a:pt x="418" y="112"/>
                  </a:cubicBezTo>
                  <a:cubicBezTo>
                    <a:pt x="483" y="112"/>
                    <a:pt x="558" y="112"/>
                    <a:pt x="623" y="102"/>
                  </a:cubicBezTo>
                  <a:cubicBezTo>
                    <a:pt x="697" y="93"/>
                    <a:pt x="762" y="84"/>
                    <a:pt x="836" y="56"/>
                  </a:cubicBezTo>
                  <a:cubicBezTo>
                    <a:pt x="762" y="37"/>
                    <a:pt x="697" y="19"/>
                    <a:pt x="623" y="10"/>
                  </a:cubicBezTo>
                  <a:cubicBezTo>
                    <a:pt x="558" y="0"/>
                    <a:pt x="483" y="0"/>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53"/>
            <p:cNvSpPr/>
            <p:nvPr/>
          </p:nvSpPr>
          <p:spPr>
            <a:xfrm>
              <a:off x="6805125" y="4076675"/>
              <a:ext cx="99675" cy="3275"/>
            </a:xfrm>
            <a:custGeom>
              <a:rect b="b" l="l" r="r" t="t"/>
              <a:pathLst>
                <a:path extrusionOk="0" h="131" w="3987">
                  <a:moveTo>
                    <a:pt x="1998" y="1"/>
                  </a:moveTo>
                  <a:cubicBezTo>
                    <a:pt x="1655" y="1"/>
                    <a:pt x="1329" y="10"/>
                    <a:pt x="995" y="10"/>
                  </a:cubicBezTo>
                  <a:cubicBezTo>
                    <a:pt x="660" y="19"/>
                    <a:pt x="335" y="38"/>
                    <a:pt x="1" y="66"/>
                  </a:cubicBezTo>
                  <a:cubicBezTo>
                    <a:pt x="335" y="93"/>
                    <a:pt x="660" y="103"/>
                    <a:pt x="995" y="112"/>
                  </a:cubicBezTo>
                  <a:cubicBezTo>
                    <a:pt x="1329" y="131"/>
                    <a:pt x="1655" y="131"/>
                    <a:pt x="1998" y="131"/>
                  </a:cubicBezTo>
                  <a:cubicBezTo>
                    <a:pt x="2333" y="131"/>
                    <a:pt x="2658" y="112"/>
                    <a:pt x="2992" y="103"/>
                  </a:cubicBezTo>
                  <a:cubicBezTo>
                    <a:pt x="3327" y="103"/>
                    <a:pt x="3652" y="84"/>
                    <a:pt x="3987" y="56"/>
                  </a:cubicBezTo>
                  <a:cubicBezTo>
                    <a:pt x="3652" y="38"/>
                    <a:pt x="3327" y="28"/>
                    <a:pt x="2992" y="10"/>
                  </a:cubicBezTo>
                  <a:cubicBezTo>
                    <a:pt x="2658" y="1"/>
                    <a:pt x="2333" y="1"/>
                    <a:pt x="19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53"/>
            <p:cNvSpPr/>
            <p:nvPr/>
          </p:nvSpPr>
          <p:spPr>
            <a:xfrm>
              <a:off x="6871800" y="4088300"/>
              <a:ext cx="30225" cy="2800"/>
            </a:xfrm>
            <a:custGeom>
              <a:rect b="b" l="l" r="r" t="t"/>
              <a:pathLst>
                <a:path extrusionOk="0" h="112" w="1209">
                  <a:moveTo>
                    <a:pt x="604" y="0"/>
                  </a:moveTo>
                  <a:cubicBezTo>
                    <a:pt x="502" y="0"/>
                    <a:pt x="409" y="0"/>
                    <a:pt x="307" y="9"/>
                  </a:cubicBezTo>
                  <a:cubicBezTo>
                    <a:pt x="195" y="19"/>
                    <a:pt x="102" y="37"/>
                    <a:pt x="0" y="56"/>
                  </a:cubicBezTo>
                  <a:cubicBezTo>
                    <a:pt x="102" y="84"/>
                    <a:pt x="195" y="102"/>
                    <a:pt x="307" y="102"/>
                  </a:cubicBezTo>
                  <a:cubicBezTo>
                    <a:pt x="409" y="112"/>
                    <a:pt x="502" y="112"/>
                    <a:pt x="604" y="112"/>
                  </a:cubicBezTo>
                  <a:cubicBezTo>
                    <a:pt x="706" y="112"/>
                    <a:pt x="799" y="112"/>
                    <a:pt x="911" y="102"/>
                  </a:cubicBezTo>
                  <a:cubicBezTo>
                    <a:pt x="1013" y="102"/>
                    <a:pt x="1115" y="93"/>
                    <a:pt x="1208" y="56"/>
                  </a:cubicBezTo>
                  <a:cubicBezTo>
                    <a:pt x="1106" y="37"/>
                    <a:pt x="1013" y="9"/>
                    <a:pt x="911" y="9"/>
                  </a:cubicBezTo>
                  <a:cubicBezTo>
                    <a:pt x="799" y="0"/>
                    <a:pt x="706" y="0"/>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53"/>
            <p:cNvSpPr/>
            <p:nvPr/>
          </p:nvSpPr>
          <p:spPr>
            <a:xfrm>
              <a:off x="6805825" y="4096650"/>
              <a:ext cx="81325" cy="3275"/>
            </a:xfrm>
            <a:custGeom>
              <a:rect b="b" l="l" r="r" t="t"/>
              <a:pathLst>
                <a:path extrusionOk="0" h="131" w="3253">
                  <a:moveTo>
                    <a:pt x="1627" y="1"/>
                  </a:moveTo>
                  <a:cubicBezTo>
                    <a:pt x="1357" y="1"/>
                    <a:pt x="1088" y="1"/>
                    <a:pt x="818" y="10"/>
                  </a:cubicBezTo>
                  <a:cubicBezTo>
                    <a:pt x="549" y="28"/>
                    <a:pt x="270" y="38"/>
                    <a:pt x="1" y="75"/>
                  </a:cubicBezTo>
                  <a:cubicBezTo>
                    <a:pt x="270" y="93"/>
                    <a:pt x="549" y="103"/>
                    <a:pt x="818" y="121"/>
                  </a:cubicBezTo>
                  <a:cubicBezTo>
                    <a:pt x="1088" y="131"/>
                    <a:pt x="1357" y="131"/>
                    <a:pt x="1627" y="131"/>
                  </a:cubicBezTo>
                  <a:cubicBezTo>
                    <a:pt x="1896" y="131"/>
                    <a:pt x="2175" y="131"/>
                    <a:pt x="2444" y="121"/>
                  </a:cubicBezTo>
                  <a:cubicBezTo>
                    <a:pt x="2714" y="112"/>
                    <a:pt x="2992" y="84"/>
                    <a:pt x="3252" y="66"/>
                  </a:cubicBezTo>
                  <a:cubicBezTo>
                    <a:pt x="2983" y="38"/>
                    <a:pt x="2714" y="28"/>
                    <a:pt x="2444" y="10"/>
                  </a:cubicBezTo>
                  <a:cubicBezTo>
                    <a:pt x="2175" y="1"/>
                    <a:pt x="1896" y="1"/>
                    <a:pt x="16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53"/>
            <p:cNvSpPr/>
            <p:nvPr/>
          </p:nvSpPr>
          <p:spPr>
            <a:xfrm>
              <a:off x="6863425" y="4060650"/>
              <a:ext cx="31400" cy="3050"/>
            </a:xfrm>
            <a:custGeom>
              <a:rect b="b" l="l" r="r" t="t"/>
              <a:pathLst>
                <a:path extrusionOk="0" h="122" w="1256">
                  <a:moveTo>
                    <a:pt x="623" y="0"/>
                  </a:moveTo>
                  <a:cubicBezTo>
                    <a:pt x="521" y="0"/>
                    <a:pt x="419" y="0"/>
                    <a:pt x="317" y="10"/>
                  </a:cubicBezTo>
                  <a:cubicBezTo>
                    <a:pt x="205" y="28"/>
                    <a:pt x="103" y="38"/>
                    <a:pt x="1" y="56"/>
                  </a:cubicBezTo>
                  <a:cubicBezTo>
                    <a:pt x="103" y="84"/>
                    <a:pt x="205" y="112"/>
                    <a:pt x="317" y="112"/>
                  </a:cubicBezTo>
                  <a:cubicBezTo>
                    <a:pt x="419" y="121"/>
                    <a:pt x="521" y="121"/>
                    <a:pt x="623" y="121"/>
                  </a:cubicBezTo>
                  <a:cubicBezTo>
                    <a:pt x="735" y="121"/>
                    <a:pt x="837" y="121"/>
                    <a:pt x="939" y="112"/>
                  </a:cubicBezTo>
                  <a:cubicBezTo>
                    <a:pt x="1041" y="112"/>
                    <a:pt x="1153" y="84"/>
                    <a:pt x="1255" y="56"/>
                  </a:cubicBezTo>
                  <a:cubicBezTo>
                    <a:pt x="1144" y="38"/>
                    <a:pt x="1041" y="10"/>
                    <a:pt x="939" y="10"/>
                  </a:cubicBezTo>
                  <a:cubicBezTo>
                    <a:pt x="837" y="0"/>
                    <a:pt x="725" y="0"/>
                    <a:pt x="6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53"/>
            <p:cNvSpPr/>
            <p:nvPr/>
          </p:nvSpPr>
          <p:spPr>
            <a:xfrm>
              <a:off x="6769350" y="4060175"/>
              <a:ext cx="77850" cy="3275"/>
            </a:xfrm>
            <a:custGeom>
              <a:rect b="b" l="l" r="r" t="t"/>
              <a:pathLst>
                <a:path extrusionOk="0" h="131" w="3114">
                  <a:moveTo>
                    <a:pt x="1553" y="1"/>
                  </a:moveTo>
                  <a:cubicBezTo>
                    <a:pt x="1302" y="1"/>
                    <a:pt x="1032" y="1"/>
                    <a:pt x="781" y="10"/>
                  </a:cubicBezTo>
                  <a:cubicBezTo>
                    <a:pt x="521" y="19"/>
                    <a:pt x="252" y="38"/>
                    <a:pt x="1" y="66"/>
                  </a:cubicBezTo>
                  <a:cubicBezTo>
                    <a:pt x="252" y="94"/>
                    <a:pt x="521" y="103"/>
                    <a:pt x="781" y="112"/>
                  </a:cubicBezTo>
                  <a:cubicBezTo>
                    <a:pt x="1032" y="131"/>
                    <a:pt x="1302" y="131"/>
                    <a:pt x="1553" y="131"/>
                  </a:cubicBezTo>
                  <a:cubicBezTo>
                    <a:pt x="1813" y="131"/>
                    <a:pt x="2082" y="131"/>
                    <a:pt x="2333" y="112"/>
                  </a:cubicBezTo>
                  <a:cubicBezTo>
                    <a:pt x="2602" y="103"/>
                    <a:pt x="2853" y="94"/>
                    <a:pt x="3113" y="57"/>
                  </a:cubicBezTo>
                  <a:cubicBezTo>
                    <a:pt x="2853" y="38"/>
                    <a:pt x="2593" y="19"/>
                    <a:pt x="2333" y="10"/>
                  </a:cubicBezTo>
                  <a:cubicBezTo>
                    <a:pt x="2082" y="1"/>
                    <a:pt x="1813" y="1"/>
                    <a:pt x="15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53"/>
            <p:cNvSpPr/>
            <p:nvPr/>
          </p:nvSpPr>
          <p:spPr>
            <a:xfrm>
              <a:off x="6800250" y="4090850"/>
              <a:ext cx="33950" cy="3050"/>
            </a:xfrm>
            <a:custGeom>
              <a:rect b="b" l="l" r="r" t="t"/>
              <a:pathLst>
                <a:path extrusionOk="0" h="122" w="1358">
                  <a:moveTo>
                    <a:pt x="679" y="0"/>
                  </a:moveTo>
                  <a:cubicBezTo>
                    <a:pt x="567" y="0"/>
                    <a:pt x="447" y="0"/>
                    <a:pt x="344" y="10"/>
                  </a:cubicBezTo>
                  <a:cubicBezTo>
                    <a:pt x="224" y="28"/>
                    <a:pt x="112" y="37"/>
                    <a:pt x="1" y="65"/>
                  </a:cubicBezTo>
                  <a:cubicBezTo>
                    <a:pt x="121" y="84"/>
                    <a:pt x="233" y="112"/>
                    <a:pt x="344" y="112"/>
                  </a:cubicBezTo>
                  <a:cubicBezTo>
                    <a:pt x="456" y="121"/>
                    <a:pt x="577" y="121"/>
                    <a:pt x="679" y="121"/>
                  </a:cubicBezTo>
                  <a:cubicBezTo>
                    <a:pt x="800" y="121"/>
                    <a:pt x="911" y="121"/>
                    <a:pt x="1013" y="112"/>
                  </a:cubicBezTo>
                  <a:cubicBezTo>
                    <a:pt x="1125" y="112"/>
                    <a:pt x="1236" y="93"/>
                    <a:pt x="1357" y="65"/>
                  </a:cubicBezTo>
                  <a:cubicBezTo>
                    <a:pt x="1236" y="37"/>
                    <a:pt x="1125" y="10"/>
                    <a:pt x="1013" y="10"/>
                  </a:cubicBezTo>
                  <a:cubicBezTo>
                    <a:pt x="902" y="0"/>
                    <a:pt x="781"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53"/>
            <p:cNvSpPr/>
            <p:nvPr/>
          </p:nvSpPr>
          <p:spPr>
            <a:xfrm>
              <a:off x="6752650" y="4124050"/>
              <a:ext cx="80375" cy="3275"/>
            </a:xfrm>
            <a:custGeom>
              <a:rect b="b" l="l" r="r" t="t"/>
              <a:pathLst>
                <a:path extrusionOk="0" h="131" w="3215">
                  <a:moveTo>
                    <a:pt x="1607" y="1"/>
                  </a:moveTo>
                  <a:cubicBezTo>
                    <a:pt x="1338" y="1"/>
                    <a:pt x="1078" y="1"/>
                    <a:pt x="808" y="10"/>
                  </a:cubicBezTo>
                  <a:cubicBezTo>
                    <a:pt x="539" y="19"/>
                    <a:pt x="269" y="38"/>
                    <a:pt x="0" y="66"/>
                  </a:cubicBezTo>
                  <a:cubicBezTo>
                    <a:pt x="269" y="94"/>
                    <a:pt x="539" y="103"/>
                    <a:pt x="808" y="112"/>
                  </a:cubicBezTo>
                  <a:cubicBezTo>
                    <a:pt x="1078" y="131"/>
                    <a:pt x="1338" y="131"/>
                    <a:pt x="1607" y="131"/>
                  </a:cubicBezTo>
                  <a:cubicBezTo>
                    <a:pt x="1877" y="131"/>
                    <a:pt x="2137" y="131"/>
                    <a:pt x="2406" y="112"/>
                  </a:cubicBezTo>
                  <a:cubicBezTo>
                    <a:pt x="2676" y="103"/>
                    <a:pt x="2945" y="75"/>
                    <a:pt x="3215" y="57"/>
                  </a:cubicBezTo>
                  <a:cubicBezTo>
                    <a:pt x="2945" y="38"/>
                    <a:pt x="2676" y="19"/>
                    <a:pt x="2406" y="10"/>
                  </a:cubicBezTo>
                  <a:cubicBezTo>
                    <a:pt x="2137" y="1"/>
                    <a:pt x="1877" y="1"/>
                    <a:pt x="16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53"/>
            <p:cNvSpPr/>
            <p:nvPr/>
          </p:nvSpPr>
          <p:spPr>
            <a:xfrm>
              <a:off x="6733125" y="4131250"/>
              <a:ext cx="52300" cy="3275"/>
            </a:xfrm>
            <a:custGeom>
              <a:rect b="b" l="l" r="r" t="t"/>
              <a:pathLst>
                <a:path extrusionOk="0" h="131" w="2092">
                  <a:moveTo>
                    <a:pt x="1041" y="1"/>
                  </a:moveTo>
                  <a:cubicBezTo>
                    <a:pt x="865" y="1"/>
                    <a:pt x="697" y="1"/>
                    <a:pt x="521" y="10"/>
                  </a:cubicBezTo>
                  <a:cubicBezTo>
                    <a:pt x="344" y="19"/>
                    <a:pt x="168" y="38"/>
                    <a:pt x="1" y="75"/>
                  </a:cubicBezTo>
                  <a:cubicBezTo>
                    <a:pt x="168" y="94"/>
                    <a:pt x="344" y="103"/>
                    <a:pt x="521" y="122"/>
                  </a:cubicBezTo>
                  <a:cubicBezTo>
                    <a:pt x="697" y="131"/>
                    <a:pt x="865" y="131"/>
                    <a:pt x="1041" y="131"/>
                  </a:cubicBezTo>
                  <a:cubicBezTo>
                    <a:pt x="1218" y="131"/>
                    <a:pt x="1394" y="131"/>
                    <a:pt x="1561" y="122"/>
                  </a:cubicBezTo>
                  <a:cubicBezTo>
                    <a:pt x="1738" y="103"/>
                    <a:pt x="1915" y="85"/>
                    <a:pt x="2091" y="57"/>
                  </a:cubicBezTo>
                  <a:cubicBezTo>
                    <a:pt x="1915" y="38"/>
                    <a:pt x="1738" y="29"/>
                    <a:pt x="1561" y="10"/>
                  </a:cubicBezTo>
                  <a:cubicBezTo>
                    <a:pt x="1394" y="1"/>
                    <a:pt x="1218" y="1"/>
                    <a:pt x="10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53"/>
            <p:cNvSpPr/>
            <p:nvPr/>
          </p:nvSpPr>
          <p:spPr>
            <a:xfrm>
              <a:off x="6805600" y="4139150"/>
              <a:ext cx="80150" cy="3275"/>
            </a:xfrm>
            <a:custGeom>
              <a:rect b="b" l="l" r="r" t="t"/>
              <a:pathLst>
                <a:path extrusionOk="0" h="131" w="3206">
                  <a:moveTo>
                    <a:pt x="1608" y="1"/>
                  </a:moveTo>
                  <a:cubicBezTo>
                    <a:pt x="1338" y="1"/>
                    <a:pt x="1069" y="1"/>
                    <a:pt x="799" y="10"/>
                  </a:cubicBezTo>
                  <a:cubicBezTo>
                    <a:pt x="539" y="19"/>
                    <a:pt x="270" y="47"/>
                    <a:pt x="0" y="66"/>
                  </a:cubicBezTo>
                  <a:cubicBezTo>
                    <a:pt x="270" y="94"/>
                    <a:pt x="539" y="103"/>
                    <a:pt x="799" y="112"/>
                  </a:cubicBezTo>
                  <a:cubicBezTo>
                    <a:pt x="1069" y="131"/>
                    <a:pt x="1338" y="131"/>
                    <a:pt x="1608" y="131"/>
                  </a:cubicBezTo>
                  <a:cubicBezTo>
                    <a:pt x="1868" y="131"/>
                    <a:pt x="2137" y="131"/>
                    <a:pt x="2407" y="112"/>
                  </a:cubicBezTo>
                  <a:cubicBezTo>
                    <a:pt x="2676" y="103"/>
                    <a:pt x="2936" y="94"/>
                    <a:pt x="3206" y="57"/>
                  </a:cubicBezTo>
                  <a:cubicBezTo>
                    <a:pt x="2936" y="38"/>
                    <a:pt x="2676" y="19"/>
                    <a:pt x="2407" y="10"/>
                  </a:cubicBezTo>
                  <a:cubicBezTo>
                    <a:pt x="2137" y="1"/>
                    <a:pt x="1868" y="1"/>
                    <a:pt x="16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53"/>
            <p:cNvSpPr/>
            <p:nvPr/>
          </p:nvSpPr>
          <p:spPr>
            <a:xfrm>
              <a:off x="6854600" y="4133125"/>
              <a:ext cx="37200" cy="3025"/>
            </a:xfrm>
            <a:custGeom>
              <a:rect b="b" l="l" r="r" t="t"/>
              <a:pathLst>
                <a:path extrusionOk="0" h="121" w="1488">
                  <a:moveTo>
                    <a:pt x="744" y="0"/>
                  </a:moveTo>
                  <a:cubicBezTo>
                    <a:pt x="614" y="0"/>
                    <a:pt x="502" y="0"/>
                    <a:pt x="372" y="10"/>
                  </a:cubicBezTo>
                  <a:cubicBezTo>
                    <a:pt x="252" y="28"/>
                    <a:pt x="122" y="47"/>
                    <a:pt x="1" y="65"/>
                  </a:cubicBezTo>
                  <a:cubicBezTo>
                    <a:pt x="131" y="93"/>
                    <a:pt x="252" y="102"/>
                    <a:pt x="372" y="112"/>
                  </a:cubicBezTo>
                  <a:cubicBezTo>
                    <a:pt x="502" y="121"/>
                    <a:pt x="614" y="121"/>
                    <a:pt x="744" y="121"/>
                  </a:cubicBezTo>
                  <a:cubicBezTo>
                    <a:pt x="874" y="121"/>
                    <a:pt x="986" y="121"/>
                    <a:pt x="1116" y="112"/>
                  </a:cubicBezTo>
                  <a:cubicBezTo>
                    <a:pt x="1246" y="102"/>
                    <a:pt x="1357" y="93"/>
                    <a:pt x="1487" y="56"/>
                  </a:cubicBezTo>
                  <a:cubicBezTo>
                    <a:pt x="1357" y="28"/>
                    <a:pt x="1246" y="10"/>
                    <a:pt x="1116" y="10"/>
                  </a:cubicBezTo>
                  <a:cubicBezTo>
                    <a:pt x="986" y="0"/>
                    <a:pt x="874" y="0"/>
                    <a:pt x="7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53"/>
            <p:cNvSpPr/>
            <p:nvPr/>
          </p:nvSpPr>
          <p:spPr>
            <a:xfrm>
              <a:off x="6704800" y="4075750"/>
              <a:ext cx="37175" cy="3275"/>
            </a:xfrm>
            <a:custGeom>
              <a:rect b="b" l="l" r="r" t="t"/>
              <a:pathLst>
                <a:path extrusionOk="0" h="131" w="1487">
                  <a:moveTo>
                    <a:pt x="743" y="0"/>
                  </a:moveTo>
                  <a:cubicBezTo>
                    <a:pt x="623" y="0"/>
                    <a:pt x="502" y="0"/>
                    <a:pt x="372" y="10"/>
                  </a:cubicBezTo>
                  <a:cubicBezTo>
                    <a:pt x="251" y="28"/>
                    <a:pt x="130" y="38"/>
                    <a:pt x="0" y="75"/>
                  </a:cubicBezTo>
                  <a:cubicBezTo>
                    <a:pt x="130" y="93"/>
                    <a:pt x="251" y="121"/>
                    <a:pt x="372" y="121"/>
                  </a:cubicBezTo>
                  <a:cubicBezTo>
                    <a:pt x="502" y="130"/>
                    <a:pt x="623" y="130"/>
                    <a:pt x="743" y="130"/>
                  </a:cubicBezTo>
                  <a:cubicBezTo>
                    <a:pt x="873" y="130"/>
                    <a:pt x="994" y="130"/>
                    <a:pt x="1115" y="121"/>
                  </a:cubicBezTo>
                  <a:cubicBezTo>
                    <a:pt x="1245" y="93"/>
                    <a:pt x="1366" y="84"/>
                    <a:pt x="1487" y="65"/>
                  </a:cubicBezTo>
                  <a:cubicBezTo>
                    <a:pt x="1366" y="38"/>
                    <a:pt x="1245" y="28"/>
                    <a:pt x="1115" y="10"/>
                  </a:cubicBezTo>
                  <a:cubicBezTo>
                    <a:pt x="994" y="0"/>
                    <a:pt x="873" y="0"/>
                    <a:pt x="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53"/>
            <p:cNvSpPr/>
            <p:nvPr/>
          </p:nvSpPr>
          <p:spPr>
            <a:xfrm>
              <a:off x="6689225" y="4102225"/>
              <a:ext cx="25575" cy="3275"/>
            </a:xfrm>
            <a:custGeom>
              <a:rect b="b" l="l" r="r" t="t"/>
              <a:pathLst>
                <a:path extrusionOk="0" h="131" w="1023">
                  <a:moveTo>
                    <a:pt x="512" y="1"/>
                  </a:moveTo>
                  <a:cubicBezTo>
                    <a:pt x="428" y="1"/>
                    <a:pt x="335" y="1"/>
                    <a:pt x="251" y="10"/>
                  </a:cubicBezTo>
                  <a:cubicBezTo>
                    <a:pt x="177" y="19"/>
                    <a:pt x="84" y="38"/>
                    <a:pt x="1" y="75"/>
                  </a:cubicBezTo>
                  <a:cubicBezTo>
                    <a:pt x="84" y="93"/>
                    <a:pt x="177" y="121"/>
                    <a:pt x="251" y="121"/>
                  </a:cubicBezTo>
                  <a:cubicBezTo>
                    <a:pt x="335" y="131"/>
                    <a:pt x="428" y="131"/>
                    <a:pt x="512" y="131"/>
                  </a:cubicBezTo>
                  <a:cubicBezTo>
                    <a:pt x="595" y="131"/>
                    <a:pt x="688" y="131"/>
                    <a:pt x="762" y="121"/>
                  </a:cubicBezTo>
                  <a:cubicBezTo>
                    <a:pt x="846" y="103"/>
                    <a:pt x="930" y="93"/>
                    <a:pt x="1023" y="56"/>
                  </a:cubicBezTo>
                  <a:cubicBezTo>
                    <a:pt x="939" y="38"/>
                    <a:pt x="846" y="28"/>
                    <a:pt x="762" y="10"/>
                  </a:cubicBezTo>
                  <a:cubicBezTo>
                    <a:pt x="688" y="1"/>
                    <a:pt x="595" y="1"/>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53"/>
            <p:cNvSpPr/>
            <p:nvPr/>
          </p:nvSpPr>
          <p:spPr>
            <a:xfrm>
              <a:off x="6683650" y="4088050"/>
              <a:ext cx="20925" cy="2825"/>
            </a:xfrm>
            <a:custGeom>
              <a:rect b="b" l="l" r="r" t="t"/>
              <a:pathLst>
                <a:path extrusionOk="0" h="113" w="837">
                  <a:moveTo>
                    <a:pt x="419" y="1"/>
                  </a:moveTo>
                  <a:cubicBezTo>
                    <a:pt x="344" y="1"/>
                    <a:pt x="279" y="1"/>
                    <a:pt x="205" y="10"/>
                  </a:cubicBezTo>
                  <a:cubicBezTo>
                    <a:pt x="140" y="19"/>
                    <a:pt x="66" y="38"/>
                    <a:pt x="1" y="57"/>
                  </a:cubicBezTo>
                  <a:cubicBezTo>
                    <a:pt x="66" y="84"/>
                    <a:pt x="140" y="103"/>
                    <a:pt x="205" y="103"/>
                  </a:cubicBezTo>
                  <a:cubicBezTo>
                    <a:pt x="279" y="112"/>
                    <a:pt x="344" y="112"/>
                    <a:pt x="419" y="112"/>
                  </a:cubicBezTo>
                  <a:cubicBezTo>
                    <a:pt x="484" y="112"/>
                    <a:pt x="558" y="112"/>
                    <a:pt x="623" y="103"/>
                  </a:cubicBezTo>
                  <a:cubicBezTo>
                    <a:pt x="697" y="103"/>
                    <a:pt x="772" y="94"/>
                    <a:pt x="837" y="57"/>
                  </a:cubicBezTo>
                  <a:cubicBezTo>
                    <a:pt x="772" y="38"/>
                    <a:pt x="697" y="19"/>
                    <a:pt x="623" y="10"/>
                  </a:cubicBezTo>
                  <a:cubicBezTo>
                    <a:pt x="558" y="1"/>
                    <a:pt x="484" y="1"/>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53"/>
            <p:cNvSpPr/>
            <p:nvPr/>
          </p:nvSpPr>
          <p:spPr>
            <a:xfrm>
              <a:off x="6440000" y="3718725"/>
              <a:ext cx="550775" cy="80400"/>
            </a:xfrm>
            <a:custGeom>
              <a:rect b="b" l="l" r="r" t="t"/>
              <a:pathLst>
                <a:path extrusionOk="0" h="3216" w="22031">
                  <a:moveTo>
                    <a:pt x="12693" y="230"/>
                  </a:moveTo>
                  <a:cubicBezTo>
                    <a:pt x="13364" y="230"/>
                    <a:pt x="14034" y="328"/>
                    <a:pt x="14671" y="531"/>
                  </a:cubicBezTo>
                  <a:cubicBezTo>
                    <a:pt x="15553" y="810"/>
                    <a:pt x="16269" y="1507"/>
                    <a:pt x="17170" y="1739"/>
                  </a:cubicBezTo>
                  <a:cubicBezTo>
                    <a:pt x="17295" y="1773"/>
                    <a:pt x="17415" y="1788"/>
                    <a:pt x="17529" y="1788"/>
                  </a:cubicBezTo>
                  <a:cubicBezTo>
                    <a:pt x="18164" y="1788"/>
                    <a:pt x="18663" y="1338"/>
                    <a:pt x="19316" y="1228"/>
                  </a:cubicBezTo>
                  <a:cubicBezTo>
                    <a:pt x="19417" y="1211"/>
                    <a:pt x="19517" y="1203"/>
                    <a:pt x="19615" y="1203"/>
                  </a:cubicBezTo>
                  <a:cubicBezTo>
                    <a:pt x="20582" y="1203"/>
                    <a:pt x="21427" y="1977"/>
                    <a:pt x="21598" y="2928"/>
                  </a:cubicBezTo>
                  <a:lnTo>
                    <a:pt x="21598" y="2928"/>
                  </a:lnTo>
                  <a:cubicBezTo>
                    <a:pt x="20770" y="2929"/>
                    <a:pt x="19928" y="2937"/>
                    <a:pt x="19103" y="2937"/>
                  </a:cubicBezTo>
                  <a:lnTo>
                    <a:pt x="486" y="3010"/>
                  </a:lnTo>
                  <a:lnTo>
                    <a:pt x="486" y="3010"/>
                  </a:lnTo>
                  <a:cubicBezTo>
                    <a:pt x="936" y="2137"/>
                    <a:pt x="1776" y="1586"/>
                    <a:pt x="2732" y="1358"/>
                  </a:cubicBezTo>
                  <a:cubicBezTo>
                    <a:pt x="3076" y="1275"/>
                    <a:pt x="3416" y="1241"/>
                    <a:pt x="3755" y="1241"/>
                  </a:cubicBezTo>
                  <a:cubicBezTo>
                    <a:pt x="4707" y="1241"/>
                    <a:pt x="5644" y="1507"/>
                    <a:pt x="6597" y="1692"/>
                  </a:cubicBezTo>
                  <a:cubicBezTo>
                    <a:pt x="6883" y="1750"/>
                    <a:pt x="7161" y="1782"/>
                    <a:pt x="7433" y="1782"/>
                  </a:cubicBezTo>
                  <a:cubicBezTo>
                    <a:pt x="7911" y="1782"/>
                    <a:pt x="8371" y="1681"/>
                    <a:pt x="8827" y="1432"/>
                  </a:cubicBezTo>
                  <a:cubicBezTo>
                    <a:pt x="9691" y="940"/>
                    <a:pt x="10490" y="512"/>
                    <a:pt x="11484" y="336"/>
                  </a:cubicBezTo>
                  <a:cubicBezTo>
                    <a:pt x="11883" y="266"/>
                    <a:pt x="12288" y="230"/>
                    <a:pt x="12693" y="230"/>
                  </a:cubicBezTo>
                  <a:close/>
                  <a:moveTo>
                    <a:pt x="12561" y="1"/>
                  </a:moveTo>
                  <a:cubicBezTo>
                    <a:pt x="11540" y="1"/>
                    <a:pt x="10519" y="216"/>
                    <a:pt x="9598" y="642"/>
                  </a:cubicBezTo>
                  <a:cubicBezTo>
                    <a:pt x="9198" y="828"/>
                    <a:pt x="8845" y="1070"/>
                    <a:pt x="8455" y="1274"/>
                  </a:cubicBezTo>
                  <a:cubicBezTo>
                    <a:pt x="8093" y="1471"/>
                    <a:pt x="7715" y="1546"/>
                    <a:pt x="7328" y="1546"/>
                  </a:cubicBezTo>
                  <a:cubicBezTo>
                    <a:pt x="7039" y="1546"/>
                    <a:pt x="6746" y="1505"/>
                    <a:pt x="6448" y="1441"/>
                  </a:cubicBezTo>
                  <a:cubicBezTo>
                    <a:pt x="5556" y="1256"/>
                    <a:pt x="4683" y="1023"/>
                    <a:pt x="3763" y="1014"/>
                  </a:cubicBezTo>
                  <a:cubicBezTo>
                    <a:pt x="3741" y="1014"/>
                    <a:pt x="3719" y="1014"/>
                    <a:pt x="3696" y="1014"/>
                  </a:cubicBezTo>
                  <a:cubicBezTo>
                    <a:pt x="2212" y="1014"/>
                    <a:pt x="688" y="1621"/>
                    <a:pt x="47" y="3058"/>
                  </a:cubicBezTo>
                  <a:cubicBezTo>
                    <a:pt x="1" y="3170"/>
                    <a:pt x="242" y="3216"/>
                    <a:pt x="307" y="3216"/>
                  </a:cubicBezTo>
                  <a:cubicBezTo>
                    <a:pt x="1190" y="3216"/>
                    <a:pt x="2082" y="3207"/>
                    <a:pt x="2964" y="3207"/>
                  </a:cubicBezTo>
                  <a:lnTo>
                    <a:pt x="21779" y="3133"/>
                  </a:lnTo>
                  <a:lnTo>
                    <a:pt x="21779" y="3133"/>
                  </a:lnTo>
                  <a:cubicBezTo>
                    <a:pt x="21807" y="3139"/>
                    <a:pt x="21836" y="3143"/>
                    <a:pt x="21863" y="3143"/>
                  </a:cubicBezTo>
                  <a:cubicBezTo>
                    <a:pt x="21891" y="3143"/>
                    <a:pt x="21917" y="3139"/>
                    <a:pt x="21939" y="3132"/>
                  </a:cubicBezTo>
                  <a:lnTo>
                    <a:pt x="21939" y="3132"/>
                  </a:lnTo>
                  <a:cubicBezTo>
                    <a:pt x="22017" y="3127"/>
                    <a:pt x="22030" y="3096"/>
                    <a:pt x="22010" y="3060"/>
                  </a:cubicBezTo>
                  <a:lnTo>
                    <a:pt x="22010" y="3060"/>
                  </a:lnTo>
                  <a:cubicBezTo>
                    <a:pt x="22011" y="3054"/>
                    <a:pt x="22011" y="3047"/>
                    <a:pt x="22011" y="3039"/>
                  </a:cubicBezTo>
                  <a:cubicBezTo>
                    <a:pt x="21841" y="1867"/>
                    <a:pt x="20693" y="990"/>
                    <a:pt x="19517" y="990"/>
                  </a:cubicBezTo>
                  <a:cubicBezTo>
                    <a:pt x="19407" y="990"/>
                    <a:pt x="19296" y="998"/>
                    <a:pt x="19186" y="1014"/>
                  </a:cubicBezTo>
                  <a:cubicBezTo>
                    <a:pt x="18796" y="1061"/>
                    <a:pt x="18471" y="1256"/>
                    <a:pt x="18108" y="1404"/>
                  </a:cubicBezTo>
                  <a:cubicBezTo>
                    <a:pt x="17902" y="1490"/>
                    <a:pt x="17716" y="1528"/>
                    <a:pt x="17539" y="1528"/>
                  </a:cubicBezTo>
                  <a:cubicBezTo>
                    <a:pt x="17142" y="1528"/>
                    <a:pt x="16795" y="1339"/>
                    <a:pt x="16390" y="1088"/>
                  </a:cubicBezTo>
                  <a:cubicBezTo>
                    <a:pt x="15693" y="661"/>
                    <a:pt x="14950" y="345"/>
                    <a:pt x="14151" y="178"/>
                  </a:cubicBezTo>
                  <a:cubicBezTo>
                    <a:pt x="13630" y="60"/>
                    <a:pt x="13095" y="1"/>
                    <a:pt x="125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53"/>
            <p:cNvSpPr/>
            <p:nvPr/>
          </p:nvSpPr>
          <p:spPr>
            <a:xfrm>
              <a:off x="6460450" y="3961925"/>
              <a:ext cx="506375" cy="6550"/>
            </a:xfrm>
            <a:custGeom>
              <a:rect b="b" l="l" r="r" t="t"/>
              <a:pathLst>
                <a:path extrusionOk="0" h="262" w="20255">
                  <a:moveTo>
                    <a:pt x="10127" y="1"/>
                  </a:moveTo>
                  <a:cubicBezTo>
                    <a:pt x="8436" y="19"/>
                    <a:pt x="6745" y="29"/>
                    <a:pt x="5064" y="47"/>
                  </a:cubicBezTo>
                  <a:lnTo>
                    <a:pt x="2527" y="94"/>
                  </a:lnTo>
                  <a:cubicBezTo>
                    <a:pt x="1682" y="122"/>
                    <a:pt x="846" y="131"/>
                    <a:pt x="0" y="168"/>
                  </a:cubicBezTo>
                  <a:cubicBezTo>
                    <a:pt x="846" y="187"/>
                    <a:pt x="1682" y="196"/>
                    <a:pt x="2527" y="224"/>
                  </a:cubicBezTo>
                  <a:lnTo>
                    <a:pt x="5064" y="252"/>
                  </a:lnTo>
                  <a:cubicBezTo>
                    <a:pt x="6745" y="261"/>
                    <a:pt x="8436" y="261"/>
                    <a:pt x="10127" y="261"/>
                  </a:cubicBezTo>
                  <a:cubicBezTo>
                    <a:pt x="11809" y="252"/>
                    <a:pt x="13500" y="233"/>
                    <a:pt x="15191" y="215"/>
                  </a:cubicBezTo>
                  <a:lnTo>
                    <a:pt x="17718" y="168"/>
                  </a:lnTo>
                  <a:cubicBezTo>
                    <a:pt x="18554" y="140"/>
                    <a:pt x="19399" y="131"/>
                    <a:pt x="20254" y="94"/>
                  </a:cubicBezTo>
                  <a:cubicBezTo>
                    <a:pt x="19399" y="75"/>
                    <a:pt x="18573" y="66"/>
                    <a:pt x="17718" y="38"/>
                  </a:cubicBezTo>
                  <a:lnTo>
                    <a:pt x="15191" y="19"/>
                  </a:lnTo>
                  <a:cubicBezTo>
                    <a:pt x="13500" y="1"/>
                    <a:pt x="11809" y="1"/>
                    <a:pt x="101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53"/>
            <p:cNvSpPr/>
            <p:nvPr/>
          </p:nvSpPr>
          <p:spPr>
            <a:xfrm>
              <a:off x="6909875" y="3967275"/>
              <a:ext cx="12125" cy="24425"/>
            </a:xfrm>
            <a:custGeom>
              <a:rect b="b" l="l" r="r" t="t"/>
              <a:pathLst>
                <a:path extrusionOk="0" h="977" w="485">
                  <a:moveTo>
                    <a:pt x="10" y="1"/>
                  </a:moveTo>
                  <a:lnTo>
                    <a:pt x="10" y="1"/>
                  </a:lnTo>
                  <a:cubicBezTo>
                    <a:pt x="1" y="103"/>
                    <a:pt x="10" y="196"/>
                    <a:pt x="29" y="289"/>
                  </a:cubicBezTo>
                  <a:cubicBezTo>
                    <a:pt x="57" y="381"/>
                    <a:pt x="94" y="465"/>
                    <a:pt x="131" y="539"/>
                  </a:cubicBezTo>
                  <a:cubicBezTo>
                    <a:pt x="159" y="623"/>
                    <a:pt x="205" y="707"/>
                    <a:pt x="261" y="772"/>
                  </a:cubicBezTo>
                  <a:cubicBezTo>
                    <a:pt x="326" y="846"/>
                    <a:pt x="391" y="920"/>
                    <a:pt x="475" y="976"/>
                  </a:cubicBezTo>
                  <a:cubicBezTo>
                    <a:pt x="484" y="874"/>
                    <a:pt x="475" y="772"/>
                    <a:pt x="456" y="688"/>
                  </a:cubicBezTo>
                  <a:cubicBezTo>
                    <a:pt x="428" y="595"/>
                    <a:pt x="391" y="512"/>
                    <a:pt x="363" y="428"/>
                  </a:cubicBezTo>
                  <a:cubicBezTo>
                    <a:pt x="326" y="344"/>
                    <a:pt x="280" y="270"/>
                    <a:pt x="224" y="196"/>
                  </a:cubicBezTo>
                  <a:cubicBezTo>
                    <a:pt x="159" y="121"/>
                    <a:pt x="103"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53"/>
            <p:cNvSpPr/>
            <p:nvPr/>
          </p:nvSpPr>
          <p:spPr>
            <a:xfrm>
              <a:off x="6891775" y="3969825"/>
              <a:ext cx="12325" cy="23250"/>
            </a:xfrm>
            <a:custGeom>
              <a:rect b="b" l="l" r="r" t="t"/>
              <a:pathLst>
                <a:path extrusionOk="0" h="930" w="493">
                  <a:moveTo>
                    <a:pt x="19" y="1"/>
                  </a:moveTo>
                  <a:cubicBezTo>
                    <a:pt x="0" y="103"/>
                    <a:pt x="19" y="187"/>
                    <a:pt x="37" y="279"/>
                  </a:cubicBezTo>
                  <a:cubicBezTo>
                    <a:pt x="56" y="363"/>
                    <a:pt x="93" y="437"/>
                    <a:pt x="130" y="521"/>
                  </a:cubicBezTo>
                  <a:cubicBezTo>
                    <a:pt x="168" y="605"/>
                    <a:pt x="214" y="670"/>
                    <a:pt x="270" y="744"/>
                  </a:cubicBezTo>
                  <a:cubicBezTo>
                    <a:pt x="325" y="818"/>
                    <a:pt x="390" y="883"/>
                    <a:pt x="483" y="930"/>
                  </a:cubicBezTo>
                  <a:cubicBezTo>
                    <a:pt x="493" y="828"/>
                    <a:pt x="483" y="744"/>
                    <a:pt x="456" y="651"/>
                  </a:cubicBezTo>
                  <a:cubicBezTo>
                    <a:pt x="437" y="568"/>
                    <a:pt x="400" y="493"/>
                    <a:pt x="363" y="410"/>
                  </a:cubicBezTo>
                  <a:cubicBezTo>
                    <a:pt x="325" y="326"/>
                    <a:pt x="279" y="261"/>
                    <a:pt x="223" y="187"/>
                  </a:cubicBezTo>
                  <a:cubicBezTo>
                    <a:pt x="168" y="122"/>
                    <a:pt x="112"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53"/>
            <p:cNvSpPr/>
            <p:nvPr/>
          </p:nvSpPr>
          <p:spPr>
            <a:xfrm>
              <a:off x="6873650" y="3971700"/>
              <a:ext cx="13500" cy="24625"/>
            </a:xfrm>
            <a:custGeom>
              <a:rect b="b" l="l" r="r" t="t"/>
              <a:pathLst>
                <a:path extrusionOk="0" h="985" w="540">
                  <a:moveTo>
                    <a:pt x="1" y="0"/>
                  </a:moveTo>
                  <a:lnTo>
                    <a:pt x="1" y="0"/>
                  </a:lnTo>
                  <a:cubicBezTo>
                    <a:pt x="10" y="102"/>
                    <a:pt x="28" y="195"/>
                    <a:pt x="66" y="288"/>
                  </a:cubicBezTo>
                  <a:cubicBezTo>
                    <a:pt x="103" y="381"/>
                    <a:pt x="140" y="465"/>
                    <a:pt x="186" y="539"/>
                  </a:cubicBezTo>
                  <a:cubicBezTo>
                    <a:pt x="233" y="623"/>
                    <a:pt x="279" y="706"/>
                    <a:pt x="335" y="771"/>
                  </a:cubicBezTo>
                  <a:cubicBezTo>
                    <a:pt x="391" y="846"/>
                    <a:pt x="447" y="929"/>
                    <a:pt x="530" y="985"/>
                  </a:cubicBezTo>
                  <a:cubicBezTo>
                    <a:pt x="539" y="883"/>
                    <a:pt x="530" y="771"/>
                    <a:pt x="512" y="678"/>
                  </a:cubicBezTo>
                  <a:cubicBezTo>
                    <a:pt x="484" y="585"/>
                    <a:pt x="447" y="493"/>
                    <a:pt x="400" y="418"/>
                  </a:cubicBezTo>
                  <a:cubicBezTo>
                    <a:pt x="354" y="335"/>
                    <a:pt x="298" y="251"/>
                    <a:pt x="242" y="186"/>
                  </a:cubicBezTo>
                  <a:cubicBezTo>
                    <a:pt x="168" y="112"/>
                    <a:pt x="103"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53"/>
            <p:cNvSpPr/>
            <p:nvPr/>
          </p:nvSpPr>
          <p:spPr>
            <a:xfrm>
              <a:off x="6859725" y="3973325"/>
              <a:ext cx="6275" cy="6525"/>
            </a:xfrm>
            <a:custGeom>
              <a:rect b="b" l="l" r="r" t="t"/>
              <a:pathLst>
                <a:path extrusionOk="0" h="261" w="251">
                  <a:moveTo>
                    <a:pt x="93" y="0"/>
                  </a:moveTo>
                  <a:cubicBezTo>
                    <a:pt x="47" y="37"/>
                    <a:pt x="19" y="56"/>
                    <a:pt x="9" y="93"/>
                  </a:cubicBezTo>
                  <a:cubicBezTo>
                    <a:pt x="0" y="121"/>
                    <a:pt x="0" y="139"/>
                    <a:pt x="0" y="167"/>
                  </a:cubicBezTo>
                  <a:cubicBezTo>
                    <a:pt x="0" y="186"/>
                    <a:pt x="19" y="195"/>
                    <a:pt x="47" y="223"/>
                  </a:cubicBezTo>
                  <a:cubicBezTo>
                    <a:pt x="65" y="232"/>
                    <a:pt x="102" y="242"/>
                    <a:pt x="158" y="260"/>
                  </a:cubicBezTo>
                  <a:cubicBezTo>
                    <a:pt x="205" y="223"/>
                    <a:pt x="232" y="195"/>
                    <a:pt x="242" y="167"/>
                  </a:cubicBezTo>
                  <a:cubicBezTo>
                    <a:pt x="251" y="139"/>
                    <a:pt x="251" y="121"/>
                    <a:pt x="251" y="93"/>
                  </a:cubicBezTo>
                  <a:cubicBezTo>
                    <a:pt x="251" y="65"/>
                    <a:pt x="232" y="56"/>
                    <a:pt x="205" y="37"/>
                  </a:cubicBezTo>
                  <a:cubicBezTo>
                    <a:pt x="177" y="28"/>
                    <a:pt x="149"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53"/>
            <p:cNvSpPr/>
            <p:nvPr/>
          </p:nvSpPr>
          <p:spPr>
            <a:xfrm>
              <a:off x="6839275" y="3974700"/>
              <a:ext cx="7000" cy="10950"/>
            </a:xfrm>
            <a:custGeom>
              <a:rect b="b" l="l" r="r" t="t"/>
              <a:pathLst>
                <a:path extrusionOk="0" h="438" w="280">
                  <a:moveTo>
                    <a:pt x="47" y="1"/>
                  </a:moveTo>
                  <a:cubicBezTo>
                    <a:pt x="10" y="66"/>
                    <a:pt x="10" y="112"/>
                    <a:pt x="1" y="159"/>
                  </a:cubicBezTo>
                  <a:cubicBezTo>
                    <a:pt x="1" y="205"/>
                    <a:pt x="10" y="233"/>
                    <a:pt x="19" y="270"/>
                  </a:cubicBezTo>
                  <a:cubicBezTo>
                    <a:pt x="38" y="307"/>
                    <a:pt x="66" y="345"/>
                    <a:pt x="93" y="363"/>
                  </a:cubicBezTo>
                  <a:cubicBezTo>
                    <a:pt x="131" y="391"/>
                    <a:pt x="177" y="410"/>
                    <a:pt x="233" y="438"/>
                  </a:cubicBezTo>
                  <a:cubicBezTo>
                    <a:pt x="270" y="373"/>
                    <a:pt x="270" y="326"/>
                    <a:pt x="279" y="280"/>
                  </a:cubicBezTo>
                  <a:cubicBezTo>
                    <a:pt x="279" y="233"/>
                    <a:pt x="270" y="205"/>
                    <a:pt x="251" y="168"/>
                  </a:cubicBezTo>
                  <a:cubicBezTo>
                    <a:pt x="242" y="131"/>
                    <a:pt x="205" y="94"/>
                    <a:pt x="177" y="75"/>
                  </a:cubicBezTo>
                  <a:cubicBezTo>
                    <a:pt x="149" y="47"/>
                    <a:pt x="121"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53"/>
            <p:cNvSpPr/>
            <p:nvPr/>
          </p:nvSpPr>
          <p:spPr>
            <a:xfrm>
              <a:off x="6812800" y="3967275"/>
              <a:ext cx="8850" cy="18600"/>
            </a:xfrm>
            <a:custGeom>
              <a:rect b="b" l="l" r="r" t="t"/>
              <a:pathLst>
                <a:path extrusionOk="0" h="744" w="354">
                  <a:moveTo>
                    <a:pt x="38" y="1"/>
                  </a:moveTo>
                  <a:cubicBezTo>
                    <a:pt x="19" y="84"/>
                    <a:pt x="0" y="149"/>
                    <a:pt x="19" y="224"/>
                  </a:cubicBezTo>
                  <a:cubicBezTo>
                    <a:pt x="19" y="289"/>
                    <a:pt x="38" y="344"/>
                    <a:pt x="65" y="419"/>
                  </a:cubicBezTo>
                  <a:cubicBezTo>
                    <a:pt x="84" y="474"/>
                    <a:pt x="121" y="530"/>
                    <a:pt x="158" y="595"/>
                  </a:cubicBezTo>
                  <a:cubicBezTo>
                    <a:pt x="205" y="651"/>
                    <a:pt x="251" y="697"/>
                    <a:pt x="316" y="744"/>
                  </a:cubicBezTo>
                  <a:cubicBezTo>
                    <a:pt x="344" y="660"/>
                    <a:pt x="353" y="595"/>
                    <a:pt x="344" y="521"/>
                  </a:cubicBezTo>
                  <a:cubicBezTo>
                    <a:pt x="344" y="456"/>
                    <a:pt x="316" y="391"/>
                    <a:pt x="298" y="326"/>
                  </a:cubicBezTo>
                  <a:cubicBezTo>
                    <a:pt x="270" y="270"/>
                    <a:pt x="233" y="205"/>
                    <a:pt x="205" y="149"/>
                  </a:cubicBezTo>
                  <a:cubicBezTo>
                    <a:pt x="158" y="103"/>
                    <a:pt x="112"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53"/>
            <p:cNvSpPr/>
            <p:nvPr/>
          </p:nvSpPr>
          <p:spPr>
            <a:xfrm>
              <a:off x="6797225" y="3965875"/>
              <a:ext cx="13975" cy="35575"/>
            </a:xfrm>
            <a:custGeom>
              <a:rect b="b" l="l" r="r" t="t"/>
              <a:pathLst>
                <a:path extrusionOk="0" h="1423" w="559">
                  <a:moveTo>
                    <a:pt x="10" y="1"/>
                  </a:moveTo>
                  <a:lnTo>
                    <a:pt x="10" y="1"/>
                  </a:lnTo>
                  <a:cubicBezTo>
                    <a:pt x="1" y="140"/>
                    <a:pt x="19" y="261"/>
                    <a:pt x="47" y="391"/>
                  </a:cubicBezTo>
                  <a:cubicBezTo>
                    <a:pt x="66" y="521"/>
                    <a:pt x="103" y="633"/>
                    <a:pt x="150" y="753"/>
                  </a:cubicBezTo>
                  <a:cubicBezTo>
                    <a:pt x="196" y="865"/>
                    <a:pt x="242" y="986"/>
                    <a:pt x="317" y="1097"/>
                  </a:cubicBezTo>
                  <a:cubicBezTo>
                    <a:pt x="373" y="1218"/>
                    <a:pt x="438" y="1320"/>
                    <a:pt x="549" y="1422"/>
                  </a:cubicBezTo>
                  <a:cubicBezTo>
                    <a:pt x="558" y="1283"/>
                    <a:pt x="530" y="1162"/>
                    <a:pt x="512" y="1032"/>
                  </a:cubicBezTo>
                  <a:cubicBezTo>
                    <a:pt x="484" y="902"/>
                    <a:pt x="456" y="791"/>
                    <a:pt x="410" y="670"/>
                  </a:cubicBezTo>
                  <a:cubicBezTo>
                    <a:pt x="354" y="558"/>
                    <a:pt x="307" y="437"/>
                    <a:pt x="242" y="326"/>
                  </a:cubicBezTo>
                  <a:cubicBezTo>
                    <a:pt x="177" y="205"/>
                    <a:pt x="103"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53"/>
            <p:cNvSpPr/>
            <p:nvPr/>
          </p:nvSpPr>
          <p:spPr>
            <a:xfrm>
              <a:off x="6772625" y="3967500"/>
              <a:ext cx="6750" cy="15375"/>
            </a:xfrm>
            <a:custGeom>
              <a:rect b="b" l="l" r="r" t="t"/>
              <a:pathLst>
                <a:path extrusionOk="0" h="615" w="270">
                  <a:moveTo>
                    <a:pt x="56" y="1"/>
                  </a:moveTo>
                  <a:cubicBezTo>
                    <a:pt x="19" y="75"/>
                    <a:pt x="0" y="131"/>
                    <a:pt x="0" y="177"/>
                  </a:cubicBezTo>
                  <a:cubicBezTo>
                    <a:pt x="0" y="233"/>
                    <a:pt x="0" y="280"/>
                    <a:pt x="9" y="335"/>
                  </a:cubicBezTo>
                  <a:cubicBezTo>
                    <a:pt x="19" y="382"/>
                    <a:pt x="47" y="447"/>
                    <a:pt x="74" y="493"/>
                  </a:cubicBezTo>
                  <a:cubicBezTo>
                    <a:pt x="112" y="530"/>
                    <a:pt x="149" y="577"/>
                    <a:pt x="214" y="614"/>
                  </a:cubicBezTo>
                  <a:cubicBezTo>
                    <a:pt x="251" y="549"/>
                    <a:pt x="269" y="493"/>
                    <a:pt x="269" y="447"/>
                  </a:cubicBezTo>
                  <a:cubicBezTo>
                    <a:pt x="269" y="382"/>
                    <a:pt x="269" y="335"/>
                    <a:pt x="260" y="280"/>
                  </a:cubicBezTo>
                  <a:cubicBezTo>
                    <a:pt x="251" y="233"/>
                    <a:pt x="223" y="177"/>
                    <a:pt x="195" y="131"/>
                  </a:cubicBezTo>
                  <a:cubicBezTo>
                    <a:pt x="158" y="84"/>
                    <a:pt x="121"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53"/>
            <p:cNvSpPr/>
            <p:nvPr/>
          </p:nvSpPr>
          <p:spPr>
            <a:xfrm>
              <a:off x="6754500" y="3967500"/>
              <a:ext cx="7675" cy="15825"/>
            </a:xfrm>
            <a:custGeom>
              <a:rect b="b" l="l" r="r" t="t"/>
              <a:pathLst>
                <a:path extrusionOk="0" h="633" w="307">
                  <a:moveTo>
                    <a:pt x="47" y="1"/>
                  </a:moveTo>
                  <a:cubicBezTo>
                    <a:pt x="10" y="75"/>
                    <a:pt x="0" y="131"/>
                    <a:pt x="0" y="187"/>
                  </a:cubicBezTo>
                  <a:cubicBezTo>
                    <a:pt x="0" y="242"/>
                    <a:pt x="10" y="307"/>
                    <a:pt x="28" y="354"/>
                  </a:cubicBezTo>
                  <a:cubicBezTo>
                    <a:pt x="38" y="400"/>
                    <a:pt x="75" y="456"/>
                    <a:pt x="103" y="503"/>
                  </a:cubicBezTo>
                  <a:cubicBezTo>
                    <a:pt x="140" y="549"/>
                    <a:pt x="186" y="595"/>
                    <a:pt x="261" y="633"/>
                  </a:cubicBezTo>
                  <a:cubicBezTo>
                    <a:pt x="288" y="558"/>
                    <a:pt x="307" y="503"/>
                    <a:pt x="307" y="447"/>
                  </a:cubicBezTo>
                  <a:cubicBezTo>
                    <a:pt x="307" y="382"/>
                    <a:pt x="288" y="326"/>
                    <a:pt x="279" y="280"/>
                  </a:cubicBezTo>
                  <a:cubicBezTo>
                    <a:pt x="270" y="233"/>
                    <a:pt x="233" y="177"/>
                    <a:pt x="195" y="131"/>
                  </a:cubicBezTo>
                  <a:cubicBezTo>
                    <a:pt x="168" y="84"/>
                    <a:pt x="121"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53"/>
            <p:cNvSpPr/>
            <p:nvPr/>
          </p:nvSpPr>
          <p:spPr>
            <a:xfrm>
              <a:off x="6735675" y="3964725"/>
              <a:ext cx="21175" cy="50425"/>
            </a:xfrm>
            <a:custGeom>
              <a:rect b="b" l="l" r="r" t="t"/>
              <a:pathLst>
                <a:path extrusionOk="0" h="2017" w="847">
                  <a:moveTo>
                    <a:pt x="1" y="0"/>
                  </a:moveTo>
                  <a:cubicBezTo>
                    <a:pt x="47" y="186"/>
                    <a:pt x="112" y="353"/>
                    <a:pt x="177" y="521"/>
                  </a:cubicBezTo>
                  <a:cubicBezTo>
                    <a:pt x="242" y="697"/>
                    <a:pt x="298" y="855"/>
                    <a:pt x="372" y="1022"/>
                  </a:cubicBezTo>
                  <a:cubicBezTo>
                    <a:pt x="437" y="1180"/>
                    <a:pt x="512" y="1357"/>
                    <a:pt x="595" y="1515"/>
                  </a:cubicBezTo>
                  <a:cubicBezTo>
                    <a:pt x="660" y="1682"/>
                    <a:pt x="744" y="1849"/>
                    <a:pt x="837" y="2016"/>
                  </a:cubicBezTo>
                  <a:cubicBezTo>
                    <a:pt x="846" y="1831"/>
                    <a:pt x="828" y="1636"/>
                    <a:pt x="781" y="1459"/>
                  </a:cubicBezTo>
                  <a:cubicBezTo>
                    <a:pt x="726" y="1273"/>
                    <a:pt x="679" y="1097"/>
                    <a:pt x="605" y="920"/>
                  </a:cubicBezTo>
                  <a:cubicBezTo>
                    <a:pt x="530" y="753"/>
                    <a:pt x="437" y="586"/>
                    <a:pt x="345" y="428"/>
                  </a:cubicBezTo>
                  <a:cubicBezTo>
                    <a:pt x="252" y="279"/>
                    <a:pt x="149"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53"/>
            <p:cNvSpPr/>
            <p:nvPr/>
          </p:nvSpPr>
          <p:spPr>
            <a:xfrm>
              <a:off x="6717325" y="3967500"/>
              <a:ext cx="10475" cy="23250"/>
            </a:xfrm>
            <a:custGeom>
              <a:rect b="b" l="l" r="r" t="t"/>
              <a:pathLst>
                <a:path extrusionOk="0" h="930" w="419">
                  <a:moveTo>
                    <a:pt x="29" y="1"/>
                  </a:moveTo>
                  <a:cubicBezTo>
                    <a:pt x="1" y="94"/>
                    <a:pt x="10" y="187"/>
                    <a:pt x="29" y="270"/>
                  </a:cubicBezTo>
                  <a:cubicBezTo>
                    <a:pt x="38" y="354"/>
                    <a:pt x="57" y="428"/>
                    <a:pt x="94" y="512"/>
                  </a:cubicBezTo>
                  <a:cubicBezTo>
                    <a:pt x="131" y="595"/>
                    <a:pt x="168" y="661"/>
                    <a:pt x="215" y="735"/>
                  </a:cubicBezTo>
                  <a:cubicBezTo>
                    <a:pt x="261" y="800"/>
                    <a:pt x="317" y="874"/>
                    <a:pt x="400" y="930"/>
                  </a:cubicBezTo>
                  <a:cubicBezTo>
                    <a:pt x="419" y="837"/>
                    <a:pt x="410" y="744"/>
                    <a:pt x="400" y="661"/>
                  </a:cubicBezTo>
                  <a:cubicBezTo>
                    <a:pt x="382" y="586"/>
                    <a:pt x="363" y="503"/>
                    <a:pt x="326" y="419"/>
                  </a:cubicBezTo>
                  <a:cubicBezTo>
                    <a:pt x="289" y="335"/>
                    <a:pt x="261" y="270"/>
                    <a:pt x="215" y="196"/>
                  </a:cubicBezTo>
                  <a:cubicBezTo>
                    <a:pt x="168" y="131"/>
                    <a:pt x="103" y="5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53"/>
            <p:cNvSpPr/>
            <p:nvPr/>
          </p:nvSpPr>
          <p:spPr>
            <a:xfrm>
              <a:off x="6698750" y="3966125"/>
              <a:ext cx="9325" cy="22075"/>
            </a:xfrm>
            <a:custGeom>
              <a:rect b="b" l="l" r="r" t="t"/>
              <a:pathLst>
                <a:path extrusionOk="0" h="883" w="373">
                  <a:moveTo>
                    <a:pt x="28" y="0"/>
                  </a:moveTo>
                  <a:cubicBezTo>
                    <a:pt x="1" y="93"/>
                    <a:pt x="1" y="177"/>
                    <a:pt x="10" y="251"/>
                  </a:cubicBezTo>
                  <a:cubicBezTo>
                    <a:pt x="28" y="335"/>
                    <a:pt x="38" y="409"/>
                    <a:pt x="75" y="483"/>
                  </a:cubicBezTo>
                  <a:cubicBezTo>
                    <a:pt x="93" y="558"/>
                    <a:pt x="131" y="623"/>
                    <a:pt x="177" y="697"/>
                  </a:cubicBezTo>
                  <a:cubicBezTo>
                    <a:pt x="224" y="762"/>
                    <a:pt x="270" y="827"/>
                    <a:pt x="354" y="883"/>
                  </a:cubicBezTo>
                  <a:cubicBezTo>
                    <a:pt x="372" y="790"/>
                    <a:pt x="372" y="706"/>
                    <a:pt x="363" y="623"/>
                  </a:cubicBezTo>
                  <a:cubicBezTo>
                    <a:pt x="354" y="548"/>
                    <a:pt x="335" y="474"/>
                    <a:pt x="307" y="390"/>
                  </a:cubicBezTo>
                  <a:cubicBezTo>
                    <a:pt x="279" y="325"/>
                    <a:pt x="242" y="251"/>
                    <a:pt x="196" y="186"/>
                  </a:cubicBezTo>
                  <a:cubicBezTo>
                    <a:pt x="149" y="112"/>
                    <a:pt x="103"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53"/>
            <p:cNvSpPr/>
            <p:nvPr/>
          </p:nvSpPr>
          <p:spPr>
            <a:xfrm>
              <a:off x="6681100" y="3975400"/>
              <a:ext cx="16750" cy="43000"/>
            </a:xfrm>
            <a:custGeom>
              <a:rect b="b" l="l" r="r" t="t"/>
              <a:pathLst>
                <a:path extrusionOk="0" h="1720" w="670">
                  <a:moveTo>
                    <a:pt x="0" y="1"/>
                  </a:moveTo>
                  <a:cubicBezTo>
                    <a:pt x="0" y="159"/>
                    <a:pt x="38" y="317"/>
                    <a:pt x="65" y="465"/>
                  </a:cubicBezTo>
                  <a:cubicBezTo>
                    <a:pt x="103" y="614"/>
                    <a:pt x="149" y="763"/>
                    <a:pt x="205" y="902"/>
                  </a:cubicBezTo>
                  <a:cubicBezTo>
                    <a:pt x="261" y="1041"/>
                    <a:pt x="326" y="1199"/>
                    <a:pt x="400" y="1320"/>
                  </a:cubicBezTo>
                  <a:cubicBezTo>
                    <a:pt x="474" y="1459"/>
                    <a:pt x="558" y="1589"/>
                    <a:pt x="669" y="1720"/>
                  </a:cubicBezTo>
                  <a:cubicBezTo>
                    <a:pt x="669" y="1552"/>
                    <a:pt x="632" y="1404"/>
                    <a:pt x="604" y="1255"/>
                  </a:cubicBezTo>
                  <a:cubicBezTo>
                    <a:pt x="567" y="1106"/>
                    <a:pt x="521" y="948"/>
                    <a:pt x="465" y="809"/>
                  </a:cubicBezTo>
                  <a:cubicBezTo>
                    <a:pt x="409" y="670"/>
                    <a:pt x="344" y="521"/>
                    <a:pt x="270" y="391"/>
                  </a:cubicBezTo>
                  <a:cubicBezTo>
                    <a:pt x="186" y="270"/>
                    <a:pt x="103"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53"/>
            <p:cNvSpPr/>
            <p:nvPr/>
          </p:nvSpPr>
          <p:spPr>
            <a:xfrm>
              <a:off x="6698525" y="3986325"/>
              <a:ext cx="16750" cy="43000"/>
            </a:xfrm>
            <a:custGeom>
              <a:rect b="b" l="l" r="r" t="t"/>
              <a:pathLst>
                <a:path extrusionOk="0" h="1720" w="670">
                  <a:moveTo>
                    <a:pt x="0" y="0"/>
                  </a:moveTo>
                  <a:cubicBezTo>
                    <a:pt x="0" y="168"/>
                    <a:pt x="37" y="316"/>
                    <a:pt x="65" y="465"/>
                  </a:cubicBezTo>
                  <a:cubicBezTo>
                    <a:pt x="102" y="623"/>
                    <a:pt x="149" y="772"/>
                    <a:pt x="205" y="911"/>
                  </a:cubicBezTo>
                  <a:cubicBezTo>
                    <a:pt x="260" y="1050"/>
                    <a:pt x="325" y="1199"/>
                    <a:pt x="400" y="1329"/>
                  </a:cubicBezTo>
                  <a:cubicBezTo>
                    <a:pt x="474" y="1468"/>
                    <a:pt x="558" y="1598"/>
                    <a:pt x="669" y="1719"/>
                  </a:cubicBezTo>
                  <a:cubicBezTo>
                    <a:pt x="669" y="1561"/>
                    <a:pt x="632" y="1403"/>
                    <a:pt x="604" y="1255"/>
                  </a:cubicBezTo>
                  <a:cubicBezTo>
                    <a:pt x="567" y="1106"/>
                    <a:pt x="521" y="957"/>
                    <a:pt x="465" y="818"/>
                  </a:cubicBezTo>
                  <a:cubicBezTo>
                    <a:pt x="409" y="679"/>
                    <a:pt x="344" y="530"/>
                    <a:pt x="270" y="400"/>
                  </a:cubicBezTo>
                  <a:cubicBezTo>
                    <a:pt x="186" y="261"/>
                    <a:pt x="102" y="13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53"/>
            <p:cNvSpPr/>
            <p:nvPr/>
          </p:nvSpPr>
          <p:spPr>
            <a:xfrm>
              <a:off x="6656700" y="3966350"/>
              <a:ext cx="14425" cy="27900"/>
            </a:xfrm>
            <a:custGeom>
              <a:rect b="b" l="l" r="r" t="t"/>
              <a:pathLst>
                <a:path extrusionOk="0" h="1116" w="577">
                  <a:moveTo>
                    <a:pt x="1" y="0"/>
                  </a:moveTo>
                  <a:cubicBezTo>
                    <a:pt x="1" y="121"/>
                    <a:pt x="20" y="223"/>
                    <a:pt x="57" y="326"/>
                  </a:cubicBezTo>
                  <a:cubicBezTo>
                    <a:pt x="94" y="428"/>
                    <a:pt x="122" y="521"/>
                    <a:pt x="168" y="614"/>
                  </a:cubicBezTo>
                  <a:cubicBezTo>
                    <a:pt x="224" y="707"/>
                    <a:pt x="280" y="799"/>
                    <a:pt x="345" y="883"/>
                  </a:cubicBezTo>
                  <a:cubicBezTo>
                    <a:pt x="400" y="967"/>
                    <a:pt x="475" y="1050"/>
                    <a:pt x="577" y="1115"/>
                  </a:cubicBezTo>
                  <a:cubicBezTo>
                    <a:pt x="577" y="1004"/>
                    <a:pt x="558" y="892"/>
                    <a:pt x="521" y="790"/>
                  </a:cubicBezTo>
                  <a:cubicBezTo>
                    <a:pt x="484" y="688"/>
                    <a:pt x="456" y="595"/>
                    <a:pt x="400" y="502"/>
                  </a:cubicBezTo>
                  <a:cubicBezTo>
                    <a:pt x="354" y="409"/>
                    <a:pt x="298" y="316"/>
                    <a:pt x="233" y="233"/>
                  </a:cubicBezTo>
                  <a:cubicBezTo>
                    <a:pt x="159" y="149"/>
                    <a:pt x="94"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53"/>
            <p:cNvSpPr/>
            <p:nvPr/>
          </p:nvSpPr>
          <p:spPr>
            <a:xfrm>
              <a:off x="6639750" y="3971225"/>
              <a:ext cx="13275" cy="24425"/>
            </a:xfrm>
            <a:custGeom>
              <a:rect b="b" l="l" r="r" t="t"/>
              <a:pathLst>
                <a:path extrusionOk="0" h="977" w="531">
                  <a:moveTo>
                    <a:pt x="1" y="1"/>
                  </a:moveTo>
                  <a:cubicBezTo>
                    <a:pt x="1" y="112"/>
                    <a:pt x="10" y="214"/>
                    <a:pt x="47" y="298"/>
                  </a:cubicBezTo>
                  <a:cubicBezTo>
                    <a:pt x="75" y="381"/>
                    <a:pt x="103" y="465"/>
                    <a:pt x="149" y="549"/>
                  </a:cubicBezTo>
                  <a:cubicBezTo>
                    <a:pt x="205" y="632"/>
                    <a:pt x="252" y="716"/>
                    <a:pt x="317" y="781"/>
                  </a:cubicBezTo>
                  <a:cubicBezTo>
                    <a:pt x="372" y="855"/>
                    <a:pt x="437" y="920"/>
                    <a:pt x="530" y="976"/>
                  </a:cubicBezTo>
                  <a:cubicBezTo>
                    <a:pt x="530" y="874"/>
                    <a:pt x="512" y="781"/>
                    <a:pt x="484" y="688"/>
                  </a:cubicBezTo>
                  <a:cubicBezTo>
                    <a:pt x="456" y="595"/>
                    <a:pt x="419" y="512"/>
                    <a:pt x="372" y="437"/>
                  </a:cubicBezTo>
                  <a:cubicBezTo>
                    <a:pt x="326" y="354"/>
                    <a:pt x="279" y="270"/>
                    <a:pt x="224" y="205"/>
                  </a:cubicBezTo>
                  <a:cubicBezTo>
                    <a:pt x="168" y="131"/>
                    <a:pt x="9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53"/>
            <p:cNvSpPr/>
            <p:nvPr/>
          </p:nvSpPr>
          <p:spPr>
            <a:xfrm>
              <a:off x="6614425" y="3974250"/>
              <a:ext cx="13750" cy="21400"/>
            </a:xfrm>
            <a:custGeom>
              <a:rect b="b" l="l" r="r" t="t"/>
              <a:pathLst>
                <a:path extrusionOk="0" h="856" w="550">
                  <a:moveTo>
                    <a:pt x="1" y="0"/>
                  </a:moveTo>
                  <a:cubicBezTo>
                    <a:pt x="1" y="102"/>
                    <a:pt x="29" y="186"/>
                    <a:pt x="57" y="270"/>
                  </a:cubicBezTo>
                  <a:cubicBezTo>
                    <a:pt x="85" y="344"/>
                    <a:pt x="122" y="428"/>
                    <a:pt x="168" y="502"/>
                  </a:cubicBezTo>
                  <a:cubicBezTo>
                    <a:pt x="215" y="567"/>
                    <a:pt x="270" y="641"/>
                    <a:pt x="335" y="697"/>
                  </a:cubicBezTo>
                  <a:cubicBezTo>
                    <a:pt x="391" y="762"/>
                    <a:pt x="456" y="827"/>
                    <a:pt x="549" y="855"/>
                  </a:cubicBezTo>
                  <a:cubicBezTo>
                    <a:pt x="549" y="753"/>
                    <a:pt x="531" y="669"/>
                    <a:pt x="503" y="595"/>
                  </a:cubicBezTo>
                  <a:cubicBezTo>
                    <a:pt x="466" y="511"/>
                    <a:pt x="438" y="428"/>
                    <a:pt x="391" y="363"/>
                  </a:cubicBezTo>
                  <a:cubicBezTo>
                    <a:pt x="345" y="288"/>
                    <a:pt x="289" y="223"/>
                    <a:pt x="224" y="158"/>
                  </a:cubicBezTo>
                  <a:cubicBezTo>
                    <a:pt x="168" y="102"/>
                    <a:pt x="103"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53"/>
            <p:cNvSpPr/>
            <p:nvPr/>
          </p:nvSpPr>
          <p:spPr>
            <a:xfrm>
              <a:off x="6600025" y="3982150"/>
              <a:ext cx="13500" cy="30900"/>
            </a:xfrm>
            <a:custGeom>
              <a:rect b="b" l="l" r="r" t="t"/>
              <a:pathLst>
                <a:path extrusionOk="0" h="1236" w="540">
                  <a:moveTo>
                    <a:pt x="1" y="0"/>
                  </a:moveTo>
                  <a:cubicBezTo>
                    <a:pt x="1" y="121"/>
                    <a:pt x="10" y="232"/>
                    <a:pt x="38" y="344"/>
                  </a:cubicBezTo>
                  <a:cubicBezTo>
                    <a:pt x="57" y="465"/>
                    <a:pt x="94" y="567"/>
                    <a:pt x="140" y="669"/>
                  </a:cubicBezTo>
                  <a:cubicBezTo>
                    <a:pt x="187" y="771"/>
                    <a:pt x="233" y="864"/>
                    <a:pt x="308" y="976"/>
                  </a:cubicBezTo>
                  <a:cubicBezTo>
                    <a:pt x="363" y="1069"/>
                    <a:pt x="428" y="1162"/>
                    <a:pt x="540" y="1236"/>
                  </a:cubicBezTo>
                  <a:cubicBezTo>
                    <a:pt x="540" y="1106"/>
                    <a:pt x="521" y="994"/>
                    <a:pt x="503" y="892"/>
                  </a:cubicBezTo>
                  <a:cubicBezTo>
                    <a:pt x="475" y="771"/>
                    <a:pt x="447" y="669"/>
                    <a:pt x="400" y="567"/>
                  </a:cubicBezTo>
                  <a:cubicBezTo>
                    <a:pt x="345" y="465"/>
                    <a:pt x="298" y="372"/>
                    <a:pt x="233" y="260"/>
                  </a:cubicBezTo>
                  <a:cubicBezTo>
                    <a:pt x="168" y="158"/>
                    <a:pt x="94"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53"/>
            <p:cNvSpPr/>
            <p:nvPr/>
          </p:nvSpPr>
          <p:spPr>
            <a:xfrm>
              <a:off x="6579375" y="3975650"/>
              <a:ext cx="6525" cy="7900"/>
            </a:xfrm>
            <a:custGeom>
              <a:rect b="b" l="l" r="r" t="t"/>
              <a:pathLst>
                <a:path extrusionOk="0" h="316" w="261">
                  <a:moveTo>
                    <a:pt x="93" y="0"/>
                  </a:moveTo>
                  <a:cubicBezTo>
                    <a:pt x="47" y="37"/>
                    <a:pt x="28" y="74"/>
                    <a:pt x="19" y="102"/>
                  </a:cubicBezTo>
                  <a:cubicBezTo>
                    <a:pt x="0" y="139"/>
                    <a:pt x="0" y="167"/>
                    <a:pt x="0" y="186"/>
                  </a:cubicBezTo>
                  <a:cubicBezTo>
                    <a:pt x="0" y="214"/>
                    <a:pt x="28" y="232"/>
                    <a:pt x="47" y="260"/>
                  </a:cubicBezTo>
                  <a:cubicBezTo>
                    <a:pt x="74" y="279"/>
                    <a:pt x="112" y="307"/>
                    <a:pt x="167" y="316"/>
                  </a:cubicBezTo>
                  <a:cubicBezTo>
                    <a:pt x="214" y="279"/>
                    <a:pt x="232" y="242"/>
                    <a:pt x="251" y="214"/>
                  </a:cubicBezTo>
                  <a:cubicBezTo>
                    <a:pt x="260" y="177"/>
                    <a:pt x="260" y="149"/>
                    <a:pt x="260" y="130"/>
                  </a:cubicBezTo>
                  <a:cubicBezTo>
                    <a:pt x="260" y="102"/>
                    <a:pt x="232" y="84"/>
                    <a:pt x="214" y="56"/>
                  </a:cubicBezTo>
                  <a:cubicBezTo>
                    <a:pt x="177" y="37"/>
                    <a:pt x="158" y="28"/>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53"/>
            <p:cNvSpPr/>
            <p:nvPr/>
          </p:nvSpPr>
          <p:spPr>
            <a:xfrm>
              <a:off x="6556600" y="3966575"/>
              <a:ext cx="12100" cy="33700"/>
            </a:xfrm>
            <a:custGeom>
              <a:rect b="b" l="l" r="r" t="t"/>
              <a:pathLst>
                <a:path extrusionOk="0" h="1348" w="484">
                  <a:moveTo>
                    <a:pt x="10" y="1"/>
                  </a:moveTo>
                  <a:cubicBezTo>
                    <a:pt x="1" y="131"/>
                    <a:pt x="10" y="261"/>
                    <a:pt x="28" y="372"/>
                  </a:cubicBezTo>
                  <a:cubicBezTo>
                    <a:pt x="56" y="493"/>
                    <a:pt x="75" y="605"/>
                    <a:pt x="121" y="725"/>
                  </a:cubicBezTo>
                  <a:cubicBezTo>
                    <a:pt x="158" y="837"/>
                    <a:pt x="205" y="948"/>
                    <a:pt x="261" y="1051"/>
                  </a:cubicBezTo>
                  <a:cubicBezTo>
                    <a:pt x="326" y="1153"/>
                    <a:pt x="391" y="1255"/>
                    <a:pt x="474" y="1348"/>
                  </a:cubicBezTo>
                  <a:cubicBezTo>
                    <a:pt x="484" y="1227"/>
                    <a:pt x="474" y="1097"/>
                    <a:pt x="447" y="976"/>
                  </a:cubicBezTo>
                  <a:cubicBezTo>
                    <a:pt x="428" y="865"/>
                    <a:pt x="400" y="744"/>
                    <a:pt x="354" y="632"/>
                  </a:cubicBezTo>
                  <a:cubicBezTo>
                    <a:pt x="326" y="512"/>
                    <a:pt x="279" y="409"/>
                    <a:pt x="214" y="307"/>
                  </a:cubicBezTo>
                  <a:cubicBezTo>
                    <a:pt x="168" y="205"/>
                    <a:pt x="103"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53"/>
            <p:cNvSpPr/>
            <p:nvPr/>
          </p:nvSpPr>
          <p:spPr>
            <a:xfrm>
              <a:off x="6539650" y="3975875"/>
              <a:ext cx="9550" cy="24400"/>
            </a:xfrm>
            <a:custGeom>
              <a:rect b="b" l="l" r="r" t="t"/>
              <a:pathLst>
                <a:path extrusionOk="0" h="976" w="382">
                  <a:moveTo>
                    <a:pt x="28" y="0"/>
                  </a:moveTo>
                  <a:cubicBezTo>
                    <a:pt x="0" y="112"/>
                    <a:pt x="0" y="186"/>
                    <a:pt x="10" y="279"/>
                  </a:cubicBezTo>
                  <a:cubicBezTo>
                    <a:pt x="28" y="372"/>
                    <a:pt x="47" y="456"/>
                    <a:pt x="75" y="539"/>
                  </a:cubicBezTo>
                  <a:cubicBezTo>
                    <a:pt x="93" y="623"/>
                    <a:pt x="140" y="697"/>
                    <a:pt x="177" y="771"/>
                  </a:cubicBezTo>
                  <a:cubicBezTo>
                    <a:pt x="223" y="855"/>
                    <a:pt x="279" y="920"/>
                    <a:pt x="363" y="976"/>
                  </a:cubicBezTo>
                  <a:cubicBezTo>
                    <a:pt x="381" y="874"/>
                    <a:pt x="381" y="790"/>
                    <a:pt x="372" y="697"/>
                  </a:cubicBezTo>
                  <a:cubicBezTo>
                    <a:pt x="363" y="604"/>
                    <a:pt x="335" y="530"/>
                    <a:pt x="316" y="446"/>
                  </a:cubicBezTo>
                  <a:cubicBezTo>
                    <a:pt x="288" y="363"/>
                    <a:pt x="242" y="279"/>
                    <a:pt x="205" y="214"/>
                  </a:cubicBezTo>
                  <a:cubicBezTo>
                    <a:pt x="149" y="140"/>
                    <a:pt x="103"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53"/>
            <p:cNvSpPr/>
            <p:nvPr/>
          </p:nvSpPr>
          <p:spPr>
            <a:xfrm>
              <a:off x="6520125" y="3971225"/>
              <a:ext cx="8850" cy="29750"/>
            </a:xfrm>
            <a:custGeom>
              <a:rect b="b" l="l" r="r" t="t"/>
              <a:pathLst>
                <a:path extrusionOk="0" h="1190" w="354">
                  <a:moveTo>
                    <a:pt x="29" y="1"/>
                  </a:moveTo>
                  <a:cubicBezTo>
                    <a:pt x="1" y="121"/>
                    <a:pt x="1" y="223"/>
                    <a:pt x="1" y="326"/>
                  </a:cubicBezTo>
                  <a:cubicBezTo>
                    <a:pt x="19" y="428"/>
                    <a:pt x="29" y="539"/>
                    <a:pt x="47" y="632"/>
                  </a:cubicBezTo>
                  <a:cubicBezTo>
                    <a:pt x="75" y="725"/>
                    <a:pt x="112" y="827"/>
                    <a:pt x="159" y="920"/>
                  </a:cubicBezTo>
                  <a:cubicBezTo>
                    <a:pt x="205" y="1013"/>
                    <a:pt x="252" y="1106"/>
                    <a:pt x="326" y="1190"/>
                  </a:cubicBezTo>
                  <a:cubicBezTo>
                    <a:pt x="354" y="1069"/>
                    <a:pt x="354" y="967"/>
                    <a:pt x="354" y="865"/>
                  </a:cubicBezTo>
                  <a:cubicBezTo>
                    <a:pt x="345" y="762"/>
                    <a:pt x="326" y="651"/>
                    <a:pt x="307" y="558"/>
                  </a:cubicBezTo>
                  <a:cubicBezTo>
                    <a:pt x="280" y="465"/>
                    <a:pt x="252" y="363"/>
                    <a:pt x="205" y="270"/>
                  </a:cubicBezTo>
                  <a:cubicBezTo>
                    <a:pt x="159" y="177"/>
                    <a:pt x="112"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53"/>
            <p:cNvSpPr/>
            <p:nvPr/>
          </p:nvSpPr>
          <p:spPr>
            <a:xfrm>
              <a:off x="6500400" y="3969825"/>
              <a:ext cx="18600" cy="52300"/>
            </a:xfrm>
            <a:custGeom>
              <a:rect b="b" l="l" r="r" t="t"/>
              <a:pathLst>
                <a:path extrusionOk="0" h="2092" w="744">
                  <a:moveTo>
                    <a:pt x="0" y="1"/>
                  </a:moveTo>
                  <a:lnTo>
                    <a:pt x="0" y="1"/>
                  </a:lnTo>
                  <a:cubicBezTo>
                    <a:pt x="19" y="196"/>
                    <a:pt x="47" y="372"/>
                    <a:pt x="93" y="558"/>
                  </a:cubicBezTo>
                  <a:cubicBezTo>
                    <a:pt x="140" y="744"/>
                    <a:pt x="186" y="921"/>
                    <a:pt x="260" y="1097"/>
                  </a:cubicBezTo>
                  <a:cubicBezTo>
                    <a:pt x="316" y="1264"/>
                    <a:pt x="390" y="1441"/>
                    <a:pt x="465" y="1599"/>
                  </a:cubicBezTo>
                  <a:cubicBezTo>
                    <a:pt x="548" y="1775"/>
                    <a:pt x="632" y="1943"/>
                    <a:pt x="743" y="2091"/>
                  </a:cubicBezTo>
                  <a:cubicBezTo>
                    <a:pt x="734" y="1896"/>
                    <a:pt x="697" y="1720"/>
                    <a:pt x="651" y="1534"/>
                  </a:cubicBezTo>
                  <a:cubicBezTo>
                    <a:pt x="604" y="1348"/>
                    <a:pt x="558" y="1171"/>
                    <a:pt x="493" y="1004"/>
                  </a:cubicBezTo>
                  <a:cubicBezTo>
                    <a:pt x="437" y="828"/>
                    <a:pt x="362" y="651"/>
                    <a:pt x="279" y="493"/>
                  </a:cubicBezTo>
                  <a:cubicBezTo>
                    <a:pt x="205" y="326"/>
                    <a:pt x="112" y="16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53"/>
            <p:cNvSpPr/>
            <p:nvPr/>
          </p:nvSpPr>
          <p:spPr>
            <a:xfrm>
              <a:off x="6865975" y="3999550"/>
              <a:ext cx="7000" cy="10725"/>
            </a:xfrm>
            <a:custGeom>
              <a:rect b="b" l="l" r="r" t="t"/>
              <a:pathLst>
                <a:path extrusionOk="0" h="429" w="280">
                  <a:moveTo>
                    <a:pt x="47" y="1"/>
                  </a:moveTo>
                  <a:cubicBezTo>
                    <a:pt x="10" y="57"/>
                    <a:pt x="10" y="103"/>
                    <a:pt x="1" y="150"/>
                  </a:cubicBezTo>
                  <a:cubicBezTo>
                    <a:pt x="1" y="196"/>
                    <a:pt x="10" y="233"/>
                    <a:pt x="20" y="261"/>
                  </a:cubicBezTo>
                  <a:cubicBezTo>
                    <a:pt x="38" y="298"/>
                    <a:pt x="66" y="335"/>
                    <a:pt x="94" y="354"/>
                  </a:cubicBezTo>
                  <a:cubicBezTo>
                    <a:pt x="131" y="382"/>
                    <a:pt x="178" y="400"/>
                    <a:pt x="233" y="428"/>
                  </a:cubicBezTo>
                  <a:cubicBezTo>
                    <a:pt x="270" y="373"/>
                    <a:pt x="270" y="326"/>
                    <a:pt x="280" y="280"/>
                  </a:cubicBezTo>
                  <a:cubicBezTo>
                    <a:pt x="280" y="233"/>
                    <a:pt x="270" y="196"/>
                    <a:pt x="252" y="159"/>
                  </a:cubicBezTo>
                  <a:cubicBezTo>
                    <a:pt x="243" y="122"/>
                    <a:pt x="205" y="94"/>
                    <a:pt x="178" y="66"/>
                  </a:cubicBezTo>
                  <a:cubicBezTo>
                    <a:pt x="150" y="29"/>
                    <a:pt x="122" y="10"/>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53"/>
            <p:cNvSpPr/>
            <p:nvPr/>
          </p:nvSpPr>
          <p:spPr>
            <a:xfrm>
              <a:off x="6845075" y="4001200"/>
              <a:ext cx="7000" cy="7900"/>
            </a:xfrm>
            <a:custGeom>
              <a:rect b="b" l="l" r="r" t="t"/>
              <a:pathLst>
                <a:path extrusionOk="0" h="316" w="280">
                  <a:moveTo>
                    <a:pt x="66" y="0"/>
                  </a:moveTo>
                  <a:cubicBezTo>
                    <a:pt x="38" y="46"/>
                    <a:pt x="19" y="84"/>
                    <a:pt x="10" y="121"/>
                  </a:cubicBezTo>
                  <a:cubicBezTo>
                    <a:pt x="1" y="149"/>
                    <a:pt x="10" y="177"/>
                    <a:pt x="19" y="214"/>
                  </a:cubicBezTo>
                  <a:cubicBezTo>
                    <a:pt x="38" y="232"/>
                    <a:pt x="57" y="260"/>
                    <a:pt x="84" y="279"/>
                  </a:cubicBezTo>
                  <a:cubicBezTo>
                    <a:pt x="122" y="307"/>
                    <a:pt x="149" y="316"/>
                    <a:pt x="205" y="316"/>
                  </a:cubicBezTo>
                  <a:cubicBezTo>
                    <a:pt x="242" y="269"/>
                    <a:pt x="270" y="232"/>
                    <a:pt x="270" y="195"/>
                  </a:cubicBezTo>
                  <a:cubicBezTo>
                    <a:pt x="280" y="167"/>
                    <a:pt x="270" y="139"/>
                    <a:pt x="252" y="102"/>
                  </a:cubicBezTo>
                  <a:cubicBezTo>
                    <a:pt x="242" y="84"/>
                    <a:pt x="224" y="56"/>
                    <a:pt x="196" y="37"/>
                  </a:cubicBezTo>
                  <a:cubicBezTo>
                    <a:pt x="168" y="28"/>
                    <a:pt x="131" y="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53"/>
            <p:cNvSpPr/>
            <p:nvPr/>
          </p:nvSpPr>
          <p:spPr>
            <a:xfrm>
              <a:off x="6788875" y="3996075"/>
              <a:ext cx="5825" cy="4200"/>
            </a:xfrm>
            <a:custGeom>
              <a:rect b="b" l="l" r="r" t="t"/>
              <a:pathLst>
                <a:path extrusionOk="0" h="168" w="233">
                  <a:moveTo>
                    <a:pt x="186" y="1"/>
                  </a:moveTo>
                  <a:cubicBezTo>
                    <a:pt x="158" y="10"/>
                    <a:pt x="121" y="10"/>
                    <a:pt x="75" y="19"/>
                  </a:cubicBezTo>
                  <a:cubicBezTo>
                    <a:pt x="28" y="56"/>
                    <a:pt x="19" y="75"/>
                    <a:pt x="10" y="103"/>
                  </a:cubicBezTo>
                  <a:cubicBezTo>
                    <a:pt x="0" y="121"/>
                    <a:pt x="0" y="140"/>
                    <a:pt x="0" y="149"/>
                  </a:cubicBezTo>
                  <a:cubicBezTo>
                    <a:pt x="0" y="159"/>
                    <a:pt x="19" y="159"/>
                    <a:pt x="47" y="168"/>
                  </a:cubicBezTo>
                  <a:cubicBezTo>
                    <a:pt x="65" y="168"/>
                    <a:pt x="103" y="168"/>
                    <a:pt x="149" y="149"/>
                  </a:cubicBezTo>
                  <a:cubicBezTo>
                    <a:pt x="196" y="112"/>
                    <a:pt x="205" y="94"/>
                    <a:pt x="214" y="66"/>
                  </a:cubicBezTo>
                  <a:cubicBezTo>
                    <a:pt x="233" y="47"/>
                    <a:pt x="233" y="29"/>
                    <a:pt x="233" y="19"/>
                  </a:cubicBezTo>
                  <a:cubicBezTo>
                    <a:pt x="233" y="10"/>
                    <a:pt x="205"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53"/>
            <p:cNvSpPr/>
            <p:nvPr/>
          </p:nvSpPr>
          <p:spPr>
            <a:xfrm>
              <a:off x="6592150" y="4012800"/>
              <a:ext cx="7675" cy="18600"/>
            </a:xfrm>
            <a:custGeom>
              <a:rect b="b" l="l" r="r" t="t"/>
              <a:pathLst>
                <a:path extrusionOk="0" h="744" w="307">
                  <a:moveTo>
                    <a:pt x="47" y="1"/>
                  </a:moveTo>
                  <a:cubicBezTo>
                    <a:pt x="19" y="84"/>
                    <a:pt x="0" y="140"/>
                    <a:pt x="0" y="214"/>
                  </a:cubicBezTo>
                  <a:cubicBezTo>
                    <a:pt x="0" y="279"/>
                    <a:pt x="19" y="335"/>
                    <a:pt x="28" y="409"/>
                  </a:cubicBezTo>
                  <a:cubicBezTo>
                    <a:pt x="37" y="465"/>
                    <a:pt x="74" y="521"/>
                    <a:pt x="102" y="577"/>
                  </a:cubicBezTo>
                  <a:cubicBezTo>
                    <a:pt x="139" y="642"/>
                    <a:pt x="186" y="697"/>
                    <a:pt x="260" y="744"/>
                  </a:cubicBezTo>
                  <a:cubicBezTo>
                    <a:pt x="297" y="660"/>
                    <a:pt x="307" y="604"/>
                    <a:pt x="307" y="539"/>
                  </a:cubicBezTo>
                  <a:cubicBezTo>
                    <a:pt x="307" y="465"/>
                    <a:pt x="297" y="409"/>
                    <a:pt x="279" y="335"/>
                  </a:cubicBezTo>
                  <a:cubicBezTo>
                    <a:pt x="269" y="279"/>
                    <a:pt x="232" y="224"/>
                    <a:pt x="204" y="168"/>
                  </a:cubicBezTo>
                  <a:cubicBezTo>
                    <a:pt x="167" y="103"/>
                    <a:pt x="121" y="4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53"/>
            <p:cNvSpPr/>
            <p:nvPr/>
          </p:nvSpPr>
          <p:spPr>
            <a:xfrm>
              <a:off x="6560550" y="3763350"/>
              <a:ext cx="13725" cy="6975"/>
            </a:xfrm>
            <a:custGeom>
              <a:rect b="b" l="l" r="r" t="t"/>
              <a:pathLst>
                <a:path extrusionOk="0" h="279" w="549">
                  <a:moveTo>
                    <a:pt x="289" y="0"/>
                  </a:moveTo>
                  <a:cubicBezTo>
                    <a:pt x="66" y="0"/>
                    <a:pt x="0" y="279"/>
                    <a:pt x="261" y="279"/>
                  </a:cubicBezTo>
                  <a:cubicBezTo>
                    <a:pt x="474" y="279"/>
                    <a:pt x="549" y="0"/>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53"/>
            <p:cNvSpPr/>
            <p:nvPr/>
          </p:nvSpPr>
          <p:spPr>
            <a:xfrm>
              <a:off x="6718950" y="3756850"/>
              <a:ext cx="13750" cy="6275"/>
            </a:xfrm>
            <a:custGeom>
              <a:rect b="b" l="l" r="r" t="t"/>
              <a:pathLst>
                <a:path extrusionOk="0" h="251" w="550">
                  <a:moveTo>
                    <a:pt x="298" y="0"/>
                  </a:moveTo>
                  <a:cubicBezTo>
                    <a:pt x="84" y="0"/>
                    <a:pt x="1" y="251"/>
                    <a:pt x="261" y="251"/>
                  </a:cubicBezTo>
                  <a:cubicBezTo>
                    <a:pt x="475" y="251"/>
                    <a:pt x="549"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53"/>
            <p:cNvSpPr/>
            <p:nvPr/>
          </p:nvSpPr>
          <p:spPr>
            <a:xfrm>
              <a:off x="6724525" y="3741750"/>
              <a:ext cx="16300" cy="5125"/>
            </a:xfrm>
            <a:custGeom>
              <a:rect b="b" l="l" r="r" t="t"/>
              <a:pathLst>
                <a:path extrusionOk="0" h="205" w="652">
                  <a:moveTo>
                    <a:pt x="410" y="0"/>
                  </a:moveTo>
                  <a:cubicBezTo>
                    <a:pt x="261" y="0"/>
                    <a:pt x="1" y="205"/>
                    <a:pt x="261" y="205"/>
                  </a:cubicBezTo>
                  <a:cubicBezTo>
                    <a:pt x="400" y="205"/>
                    <a:pt x="651" y="0"/>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53"/>
            <p:cNvSpPr/>
            <p:nvPr/>
          </p:nvSpPr>
          <p:spPr>
            <a:xfrm>
              <a:off x="6751875" y="3748925"/>
              <a:ext cx="16350" cy="4450"/>
            </a:xfrm>
            <a:custGeom>
              <a:rect b="b" l="l" r="r" t="t"/>
              <a:pathLst>
                <a:path extrusionOk="0" h="178" w="654">
                  <a:moveTo>
                    <a:pt x="385" y="1"/>
                  </a:moveTo>
                  <a:cubicBezTo>
                    <a:pt x="268" y="1"/>
                    <a:pt x="0" y="178"/>
                    <a:pt x="245" y="178"/>
                  </a:cubicBezTo>
                  <a:cubicBezTo>
                    <a:pt x="366" y="178"/>
                    <a:pt x="654" y="1"/>
                    <a:pt x="393" y="1"/>
                  </a:cubicBezTo>
                  <a:cubicBezTo>
                    <a:pt x="391" y="1"/>
                    <a:pt x="388" y="1"/>
                    <a:pt x="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53"/>
            <p:cNvSpPr/>
            <p:nvPr/>
          </p:nvSpPr>
          <p:spPr>
            <a:xfrm>
              <a:off x="6761000" y="3764050"/>
              <a:ext cx="16275" cy="5600"/>
            </a:xfrm>
            <a:custGeom>
              <a:rect b="b" l="l" r="r" t="t"/>
              <a:pathLst>
                <a:path extrusionOk="0" h="224" w="651">
                  <a:moveTo>
                    <a:pt x="391" y="0"/>
                  </a:moveTo>
                  <a:cubicBezTo>
                    <a:pt x="251" y="0"/>
                    <a:pt x="1" y="223"/>
                    <a:pt x="251" y="223"/>
                  </a:cubicBezTo>
                  <a:cubicBezTo>
                    <a:pt x="391" y="223"/>
                    <a:pt x="651" y="0"/>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53"/>
            <p:cNvSpPr/>
            <p:nvPr/>
          </p:nvSpPr>
          <p:spPr>
            <a:xfrm>
              <a:off x="6785625" y="3755675"/>
              <a:ext cx="16500" cy="4200"/>
            </a:xfrm>
            <a:custGeom>
              <a:rect b="b" l="l" r="r" t="t"/>
              <a:pathLst>
                <a:path extrusionOk="0" h="168" w="660">
                  <a:moveTo>
                    <a:pt x="409" y="1"/>
                  </a:moveTo>
                  <a:cubicBezTo>
                    <a:pt x="288" y="1"/>
                    <a:pt x="0" y="168"/>
                    <a:pt x="251" y="168"/>
                  </a:cubicBezTo>
                  <a:cubicBezTo>
                    <a:pt x="372" y="168"/>
                    <a:pt x="660" y="1"/>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53"/>
            <p:cNvSpPr/>
            <p:nvPr/>
          </p:nvSpPr>
          <p:spPr>
            <a:xfrm>
              <a:off x="6689700" y="3759150"/>
              <a:ext cx="13725" cy="6300"/>
            </a:xfrm>
            <a:custGeom>
              <a:rect b="b" l="l" r="r" t="t"/>
              <a:pathLst>
                <a:path extrusionOk="0" h="252" w="549">
                  <a:moveTo>
                    <a:pt x="298" y="1"/>
                  </a:moveTo>
                  <a:cubicBezTo>
                    <a:pt x="84" y="1"/>
                    <a:pt x="0" y="252"/>
                    <a:pt x="260" y="252"/>
                  </a:cubicBezTo>
                  <a:cubicBezTo>
                    <a:pt x="465" y="252"/>
                    <a:pt x="548" y="1"/>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53"/>
            <p:cNvSpPr/>
            <p:nvPr/>
          </p:nvSpPr>
          <p:spPr>
            <a:xfrm>
              <a:off x="6815125" y="3758000"/>
              <a:ext cx="16275" cy="4200"/>
            </a:xfrm>
            <a:custGeom>
              <a:rect b="b" l="l" r="r" t="t"/>
              <a:pathLst>
                <a:path extrusionOk="0" h="168" w="651">
                  <a:moveTo>
                    <a:pt x="409" y="1"/>
                  </a:moveTo>
                  <a:cubicBezTo>
                    <a:pt x="298" y="1"/>
                    <a:pt x="0" y="168"/>
                    <a:pt x="251" y="168"/>
                  </a:cubicBezTo>
                  <a:cubicBezTo>
                    <a:pt x="363" y="168"/>
                    <a:pt x="651" y="1"/>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53"/>
            <p:cNvSpPr/>
            <p:nvPr/>
          </p:nvSpPr>
          <p:spPr>
            <a:xfrm>
              <a:off x="6917075" y="3771475"/>
              <a:ext cx="16300" cy="4200"/>
            </a:xfrm>
            <a:custGeom>
              <a:rect b="b" l="l" r="r" t="t"/>
              <a:pathLst>
                <a:path extrusionOk="0" h="168" w="652">
                  <a:moveTo>
                    <a:pt x="410" y="0"/>
                  </a:moveTo>
                  <a:cubicBezTo>
                    <a:pt x="289" y="0"/>
                    <a:pt x="1" y="168"/>
                    <a:pt x="243" y="168"/>
                  </a:cubicBezTo>
                  <a:cubicBezTo>
                    <a:pt x="363" y="168"/>
                    <a:pt x="651" y="0"/>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53"/>
            <p:cNvSpPr/>
            <p:nvPr/>
          </p:nvSpPr>
          <p:spPr>
            <a:xfrm>
              <a:off x="6940075" y="3761475"/>
              <a:ext cx="15600" cy="6300"/>
            </a:xfrm>
            <a:custGeom>
              <a:rect b="b" l="l" r="r" t="t"/>
              <a:pathLst>
                <a:path extrusionOk="0" h="252" w="624">
                  <a:moveTo>
                    <a:pt x="382" y="1"/>
                  </a:moveTo>
                  <a:cubicBezTo>
                    <a:pt x="214" y="1"/>
                    <a:pt x="1" y="252"/>
                    <a:pt x="242" y="252"/>
                  </a:cubicBezTo>
                  <a:cubicBezTo>
                    <a:pt x="410" y="252"/>
                    <a:pt x="623" y="1"/>
                    <a:pt x="3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53"/>
            <p:cNvSpPr/>
            <p:nvPr/>
          </p:nvSpPr>
          <p:spPr>
            <a:xfrm>
              <a:off x="6491100" y="4040900"/>
              <a:ext cx="446675" cy="6300"/>
            </a:xfrm>
            <a:custGeom>
              <a:rect b="b" l="l" r="r" t="t"/>
              <a:pathLst>
                <a:path extrusionOk="0" h="252" w="17867">
                  <a:moveTo>
                    <a:pt x="400" y="1"/>
                  </a:moveTo>
                  <a:cubicBezTo>
                    <a:pt x="233" y="1"/>
                    <a:pt x="1" y="252"/>
                    <a:pt x="261" y="252"/>
                  </a:cubicBezTo>
                  <a:lnTo>
                    <a:pt x="17467" y="252"/>
                  </a:lnTo>
                  <a:cubicBezTo>
                    <a:pt x="17635" y="252"/>
                    <a:pt x="17867" y="1"/>
                    <a:pt x="176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53"/>
            <p:cNvSpPr/>
            <p:nvPr/>
          </p:nvSpPr>
          <p:spPr>
            <a:xfrm>
              <a:off x="6503175" y="4109425"/>
              <a:ext cx="421825" cy="4200"/>
            </a:xfrm>
            <a:custGeom>
              <a:rect b="b" l="l" r="r" t="t"/>
              <a:pathLst>
                <a:path extrusionOk="0" h="168" w="16873">
                  <a:moveTo>
                    <a:pt x="428" y="1"/>
                  </a:moveTo>
                  <a:cubicBezTo>
                    <a:pt x="335" y="19"/>
                    <a:pt x="1" y="168"/>
                    <a:pt x="186" y="168"/>
                  </a:cubicBezTo>
                  <a:lnTo>
                    <a:pt x="16445" y="168"/>
                  </a:lnTo>
                  <a:cubicBezTo>
                    <a:pt x="16520" y="168"/>
                    <a:pt x="16873" y="1"/>
                    <a:pt x="166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53"/>
            <p:cNvSpPr/>
            <p:nvPr/>
          </p:nvSpPr>
          <p:spPr>
            <a:xfrm>
              <a:off x="6515725" y="4183300"/>
              <a:ext cx="395800" cy="3725"/>
            </a:xfrm>
            <a:custGeom>
              <a:rect b="b" l="l" r="r" t="t"/>
              <a:pathLst>
                <a:path extrusionOk="0" h="149" w="15832">
                  <a:moveTo>
                    <a:pt x="418" y="0"/>
                  </a:moveTo>
                  <a:cubicBezTo>
                    <a:pt x="344" y="0"/>
                    <a:pt x="0" y="149"/>
                    <a:pt x="177" y="149"/>
                  </a:cubicBezTo>
                  <a:lnTo>
                    <a:pt x="15414" y="149"/>
                  </a:lnTo>
                  <a:cubicBezTo>
                    <a:pt x="15498" y="149"/>
                    <a:pt x="15832" y="0"/>
                    <a:pt x="156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49" name="Shape 21049"/>
        <p:cNvGrpSpPr/>
        <p:nvPr/>
      </p:nvGrpSpPr>
      <p:grpSpPr>
        <a:xfrm>
          <a:off x="0" y="0"/>
          <a:ext cx="0" cy="0"/>
          <a:chOff x="0" y="0"/>
          <a:chExt cx="0" cy="0"/>
        </a:xfrm>
      </p:grpSpPr>
      <p:sp>
        <p:nvSpPr>
          <p:cNvPr id="21050" name="Google Shape;21050;p54"/>
          <p:cNvSpPr/>
          <p:nvPr/>
        </p:nvSpPr>
        <p:spPr>
          <a:xfrm>
            <a:off x="905478" y="1245501"/>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1051" name="Google Shape;21051;p54"/>
          <p:cNvSpPr/>
          <p:nvPr/>
        </p:nvSpPr>
        <p:spPr>
          <a:xfrm flipH="1" rot="10800000">
            <a:off x="905478" y="2441389"/>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1052" name="Google Shape;21052;p54"/>
          <p:cNvSpPr/>
          <p:nvPr/>
        </p:nvSpPr>
        <p:spPr>
          <a:xfrm rot="10800000">
            <a:off x="905478" y="3637264"/>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1053" name="Google Shape;21053;p5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Tasks   Flows</a:t>
            </a:r>
            <a:endParaRPr/>
          </a:p>
        </p:txBody>
      </p:sp>
      <p:sp>
        <p:nvSpPr>
          <p:cNvPr id="21054" name="Google Shape;21054;p54"/>
          <p:cNvSpPr txBox="1"/>
          <p:nvPr>
            <p:ph idx="1" type="subTitle"/>
          </p:nvPr>
        </p:nvSpPr>
        <p:spPr>
          <a:xfrm>
            <a:off x="4370572" y="1330935"/>
            <a:ext cx="4060200" cy="69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Planting flowers in garden by uploading prompt response or media</a:t>
            </a:r>
            <a:endParaRPr/>
          </a:p>
        </p:txBody>
      </p:sp>
      <p:sp>
        <p:nvSpPr>
          <p:cNvPr id="21055" name="Google Shape;21055;p54"/>
          <p:cNvSpPr txBox="1"/>
          <p:nvPr>
            <p:ph idx="2" type="subTitle"/>
          </p:nvPr>
        </p:nvSpPr>
        <p:spPr>
          <a:xfrm>
            <a:off x="4370722" y="2528323"/>
            <a:ext cx="4059900" cy="69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Interact with </a:t>
            </a:r>
            <a:r>
              <a:rPr lang="en"/>
              <a:t>other</a:t>
            </a:r>
            <a:r>
              <a:rPr lang="en"/>
              <a:t> outer gardens by giving them a flower or exploring</a:t>
            </a:r>
            <a:endParaRPr/>
          </a:p>
        </p:txBody>
      </p:sp>
      <p:sp>
        <p:nvSpPr>
          <p:cNvPr id="21056" name="Google Shape;21056;p54"/>
          <p:cNvSpPr txBox="1"/>
          <p:nvPr>
            <p:ph idx="3" type="subTitle"/>
          </p:nvPr>
        </p:nvSpPr>
        <p:spPr>
          <a:xfrm>
            <a:off x="4370722" y="3724198"/>
            <a:ext cx="4059900" cy="69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Organize and contribute to a </a:t>
            </a:r>
            <a:r>
              <a:rPr i="1" lang="en"/>
              <a:t>superbloom </a:t>
            </a:r>
            <a:r>
              <a:rPr lang="en"/>
              <a:t>(field of multiple gardens) on a set date</a:t>
            </a:r>
            <a:endParaRPr/>
          </a:p>
        </p:txBody>
      </p:sp>
      <p:sp>
        <p:nvSpPr>
          <p:cNvPr id="21057" name="Google Shape;21057;p54"/>
          <p:cNvSpPr txBox="1"/>
          <p:nvPr>
            <p:ph idx="4" type="subTitle"/>
          </p:nvPr>
        </p:nvSpPr>
        <p:spPr>
          <a:xfrm>
            <a:off x="2217758" y="1332435"/>
            <a:ext cx="19134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Simple</a:t>
            </a:r>
            <a:endParaRPr/>
          </a:p>
        </p:txBody>
      </p:sp>
      <p:sp>
        <p:nvSpPr>
          <p:cNvPr id="21058" name="Google Shape;21058;p54"/>
          <p:cNvSpPr txBox="1"/>
          <p:nvPr>
            <p:ph idx="5" type="subTitle"/>
          </p:nvPr>
        </p:nvSpPr>
        <p:spPr>
          <a:xfrm>
            <a:off x="2217622" y="2528323"/>
            <a:ext cx="19140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Moderate</a:t>
            </a:r>
            <a:endParaRPr/>
          </a:p>
        </p:txBody>
      </p:sp>
      <p:sp>
        <p:nvSpPr>
          <p:cNvPr id="21059" name="Google Shape;21059;p54"/>
          <p:cNvSpPr txBox="1"/>
          <p:nvPr>
            <p:ph idx="6" type="subTitle"/>
          </p:nvPr>
        </p:nvSpPr>
        <p:spPr>
          <a:xfrm>
            <a:off x="2217622" y="3724198"/>
            <a:ext cx="1914000" cy="69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Complex</a:t>
            </a:r>
            <a:endParaRPr/>
          </a:p>
        </p:txBody>
      </p:sp>
      <p:grpSp>
        <p:nvGrpSpPr>
          <p:cNvPr id="21060" name="Google Shape;21060;p54"/>
          <p:cNvGrpSpPr/>
          <p:nvPr/>
        </p:nvGrpSpPr>
        <p:grpSpPr>
          <a:xfrm>
            <a:off x="1165498" y="2645210"/>
            <a:ext cx="553013" cy="461026"/>
            <a:chOff x="749403" y="2325319"/>
            <a:chExt cx="430461" cy="361192"/>
          </a:xfrm>
        </p:grpSpPr>
        <p:sp>
          <p:nvSpPr>
            <p:cNvPr id="21061" name="Google Shape;21061;p54"/>
            <p:cNvSpPr/>
            <p:nvPr/>
          </p:nvSpPr>
          <p:spPr>
            <a:xfrm>
              <a:off x="959582" y="2325319"/>
              <a:ext cx="13050" cy="24340"/>
            </a:xfrm>
            <a:custGeom>
              <a:rect b="b" l="l" r="r" t="t"/>
              <a:pathLst>
                <a:path extrusionOk="0" h="636" w="341">
                  <a:moveTo>
                    <a:pt x="171" y="1"/>
                  </a:moveTo>
                  <a:cubicBezTo>
                    <a:pt x="78" y="1"/>
                    <a:pt x="0" y="78"/>
                    <a:pt x="0" y="171"/>
                  </a:cubicBezTo>
                  <a:lnTo>
                    <a:pt x="0" y="465"/>
                  </a:lnTo>
                  <a:cubicBezTo>
                    <a:pt x="0" y="558"/>
                    <a:pt x="78" y="635"/>
                    <a:pt x="171" y="635"/>
                  </a:cubicBezTo>
                  <a:cubicBezTo>
                    <a:pt x="263" y="635"/>
                    <a:pt x="341" y="558"/>
                    <a:pt x="341" y="465"/>
                  </a:cubicBezTo>
                  <a:lnTo>
                    <a:pt x="341" y="171"/>
                  </a:lnTo>
                  <a:cubicBezTo>
                    <a:pt x="341" y="78"/>
                    <a:pt x="263" y="1"/>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54"/>
            <p:cNvSpPr/>
            <p:nvPr/>
          </p:nvSpPr>
          <p:spPr>
            <a:xfrm>
              <a:off x="1049555" y="2367951"/>
              <a:ext cx="20781" cy="19594"/>
            </a:xfrm>
            <a:custGeom>
              <a:rect b="b" l="l" r="r" t="t"/>
              <a:pathLst>
                <a:path extrusionOk="0" h="512" w="543">
                  <a:moveTo>
                    <a:pt x="374" y="1"/>
                  </a:moveTo>
                  <a:cubicBezTo>
                    <a:pt x="330" y="1"/>
                    <a:pt x="287" y="16"/>
                    <a:pt x="264" y="47"/>
                  </a:cubicBezTo>
                  <a:lnTo>
                    <a:pt x="63" y="248"/>
                  </a:lnTo>
                  <a:cubicBezTo>
                    <a:pt x="1" y="295"/>
                    <a:pt x="1" y="418"/>
                    <a:pt x="63" y="480"/>
                  </a:cubicBezTo>
                  <a:cubicBezTo>
                    <a:pt x="94" y="496"/>
                    <a:pt x="140" y="511"/>
                    <a:pt x="186" y="511"/>
                  </a:cubicBezTo>
                  <a:cubicBezTo>
                    <a:pt x="217" y="511"/>
                    <a:pt x="264" y="496"/>
                    <a:pt x="295" y="480"/>
                  </a:cubicBezTo>
                  <a:lnTo>
                    <a:pt x="496" y="279"/>
                  </a:lnTo>
                  <a:cubicBezTo>
                    <a:pt x="542" y="217"/>
                    <a:pt x="542" y="109"/>
                    <a:pt x="496" y="47"/>
                  </a:cubicBezTo>
                  <a:cubicBezTo>
                    <a:pt x="465" y="16"/>
                    <a:pt x="418"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54"/>
            <p:cNvSpPr/>
            <p:nvPr/>
          </p:nvSpPr>
          <p:spPr>
            <a:xfrm>
              <a:off x="860730" y="2367377"/>
              <a:ext cx="21316" cy="19556"/>
            </a:xfrm>
            <a:custGeom>
              <a:rect b="b" l="l" r="r" t="t"/>
              <a:pathLst>
                <a:path extrusionOk="0" h="511" w="557">
                  <a:moveTo>
                    <a:pt x="178" y="0"/>
                  </a:moveTo>
                  <a:cubicBezTo>
                    <a:pt x="135" y="0"/>
                    <a:pt x="93" y="16"/>
                    <a:pt x="62" y="47"/>
                  </a:cubicBezTo>
                  <a:cubicBezTo>
                    <a:pt x="0" y="108"/>
                    <a:pt x="0" y="217"/>
                    <a:pt x="62" y="279"/>
                  </a:cubicBezTo>
                  <a:lnTo>
                    <a:pt x="263" y="464"/>
                  </a:lnTo>
                  <a:cubicBezTo>
                    <a:pt x="294" y="511"/>
                    <a:pt x="340" y="511"/>
                    <a:pt x="371" y="511"/>
                  </a:cubicBezTo>
                  <a:cubicBezTo>
                    <a:pt x="418" y="511"/>
                    <a:pt x="449" y="480"/>
                    <a:pt x="495" y="464"/>
                  </a:cubicBezTo>
                  <a:cubicBezTo>
                    <a:pt x="557" y="402"/>
                    <a:pt x="557" y="294"/>
                    <a:pt x="495" y="232"/>
                  </a:cubicBezTo>
                  <a:lnTo>
                    <a:pt x="294" y="47"/>
                  </a:lnTo>
                  <a:cubicBezTo>
                    <a:pt x="263" y="16"/>
                    <a:pt x="220" y="0"/>
                    <a:pt x="1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54"/>
            <p:cNvSpPr/>
            <p:nvPr/>
          </p:nvSpPr>
          <p:spPr>
            <a:xfrm>
              <a:off x="972594" y="2371817"/>
              <a:ext cx="207270" cy="112208"/>
            </a:xfrm>
            <a:custGeom>
              <a:rect b="b" l="l" r="r" t="t"/>
              <a:pathLst>
                <a:path extrusionOk="0" h="2932" w="5416">
                  <a:moveTo>
                    <a:pt x="160" y="1"/>
                  </a:moveTo>
                  <a:cubicBezTo>
                    <a:pt x="86" y="1"/>
                    <a:pt x="27" y="66"/>
                    <a:pt x="1" y="132"/>
                  </a:cubicBezTo>
                  <a:cubicBezTo>
                    <a:pt x="1" y="255"/>
                    <a:pt x="63" y="333"/>
                    <a:pt x="155" y="348"/>
                  </a:cubicBezTo>
                  <a:cubicBezTo>
                    <a:pt x="1192" y="503"/>
                    <a:pt x="1981" y="1292"/>
                    <a:pt x="2120" y="2328"/>
                  </a:cubicBezTo>
                  <a:cubicBezTo>
                    <a:pt x="1857" y="2421"/>
                    <a:pt x="1594" y="2514"/>
                    <a:pt x="1347" y="2607"/>
                  </a:cubicBezTo>
                  <a:cubicBezTo>
                    <a:pt x="1269" y="2653"/>
                    <a:pt x="1223" y="2746"/>
                    <a:pt x="1269" y="2823"/>
                  </a:cubicBezTo>
                  <a:cubicBezTo>
                    <a:pt x="1285" y="2885"/>
                    <a:pt x="1362" y="2932"/>
                    <a:pt x="1424" y="2932"/>
                  </a:cubicBezTo>
                  <a:cubicBezTo>
                    <a:pt x="1439" y="2932"/>
                    <a:pt x="1455" y="2932"/>
                    <a:pt x="1470" y="2901"/>
                  </a:cubicBezTo>
                  <a:cubicBezTo>
                    <a:pt x="2677" y="2390"/>
                    <a:pt x="3945" y="2112"/>
                    <a:pt x="5260" y="2112"/>
                  </a:cubicBezTo>
                  <a:cubicBezTo>
                    <a:pt x="5369" y="2112"/>
                    <a:pt x="5415" y="2034"/>
                    <a:pt x="5415" y="1942"/>
                  </a:cubicBezTo>
                  <a:cubicBezTo>
                    <a:pt x="5415" y="1833"/>
                    <a:pt x="5338" y="1787"/>
                    <a:pt x="5245" y="1787"/>
                  </a:cubicBezTo>
                  <a:cubicBezTo>
                    <a:pt x="4286" y="1787"/>
                    <a:pt x="3327" y="1942"/>
                    <a:pt x="2429" y="2205"/>
                  </a:cubicBezTo>
                  <a:cubicBezTo>
                    <a:pt x="2352" y="1679"/>
                    <a:pt x="2089" y="1184"/>
                    <a:pt x="1733" y="797"/>
                  </a:cubicBezTo>
                  <a:cubicBezTo>
                    <a:pt x="1316" y="364"/>
                    <a:pt x="774" y="101"/>
                    <a:pt x="202" y="8"/>
                  </a:cubicBezTo>
                  <a:cubicBezTo>
                    <a:pt x="187" y="3"/>
                    <a:pt x="173" y="1"/>
                    <a:pt x="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54"/>
            <p:cNvSpPr/>
            <p:nvPr/>
          </p:nvSpPr>
          <p:spPr>
            <a:xfrm>
              <a:off x="906310" y="2336226"/>
              <a:ext cx="17796" cy="23498"/>
            </a:xfrm>
            <a:custGeom>
              <a:rect b="b" l="l" r="r" t="t"/>
              <a:pathLst>
                <a:path extrusionOk="0" h="614" w="465">
                  <a:moveTo>
                    <a:pt x="161" y="0"/>
                  </a:moveTo>
                  <a:cubicBezTo>
                    <a:pt x="143" y="0"/>
                    <a:pt x="125" y="3"/>
                    <a:pt x="108" y="10"/>
                  </a:cubicBezTo>
                  <a:cubicBezTo>
                    <a:pt x="31" y="41"/>
                    <a:pt x="0" y="134"/>
                    <a:pt x="16" y="226"/>
                  </a:cubicBezTo>
                  <a:lnTo>
                    <a:pt x="139" y="505"/>
                  </a:lnTo>
                  <a:cubicBezTo>
                    <a:pt x="155" y="567"/>
                    <a:pt x="232" y="613"/>
                    <a:pt x="294" y="613"/>
                  </a:cubicBezTo>
                  <a:cubicBezTo>
                    <a:pt x="310" y="613"/>
                    <a:pt x="325" y="613"/>
                    <a:pt x="341" y="582"/>
                  </a:cubicBezTo>
                  <a:cubicBezTo>
                    <a:pt x="418" y="551"/>
                    <a:pt x="464" y="443"/>
                    <a:pt x="449" y="366"/>
                  </a:cubicBezTo>
                  <a:lnTo>
                    <a:pt x="325" y="103"/>
                  </a:lnTo>
                  <a:cubicBezTo>
                    <a:pt x="301" y="42"/>
                    <a:pt x="229" y="0"/>
                    <a:pt x="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54"/>
            <p:cNvSpPr/>
            <p:nvPr/>
          </p:nvSpPr>
          <p:spPr>
            <a:xfrm>
              <a:off x="1007534" y="2337335"/>
              <a:ext cx="19556" cy="22962"/>
            </a:xfrm>
            <a:custGeom>
              <a:rect b="b" l="l" r="r" t="t"/>
              <a:pathLst>
                <a:path extrusionOk="0" h="600" w="511">
                  <a:moveTo>
                    <a:pt x="314" y="0"/>
                  </a:moveTo>
                  <a:cubicBezTo>
                    <a:pt x="252" y="0"/>
                    <a:pt x="190" y="38"/>
                    <a:pt x="155" y="120"/>
                  </a:cubicBezTo>
                  <a:lnTo>
                    <a:pt x="31" y="383"/>
                  </a:lnTo>
                  <a:cubicBezTo>
                    <a:pt x="0" y="445"/>
                    <a:pt x="31" y="538"/>
                    <a:pt x="140" y="584"/>
                  </a:cubicBezTo>
                  <a:cubicBezTo>
                    <a:pt x="155" y="584"/>
                    <a:pt x="171" y="600"/>
                    <a:pt x="202" y="600"/>
                  </a:cubicBezTo>
                  <a:cubicBezTo>
                    <a:pt x="248" y="600"/>
                    <a:pt x="325" y="553"/>
                    <a:pt x="356" y="507"/>
                  </a:cubicBezTo>
                  <a:lnTo>
                    <a:pt x="465" y="228"/>
                  </a:lnTo>
                  <a:cubicBezTo>
                    <a:pt x="511" y="151"/>
                    <a:pt x="465" y="58"/>
                    <a:pt x="372" y="12"/>
                  </a:cubicBezTo>
                  <a:cubicBezTo>
                    <a:pt x="353" y="4"/>
                    <a:pt x="333" y="0"/>
                    <a:pt x="3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54"/>
            <p:cNvSpPr/>
            <p:nvPr/>
          </p:nvSpPr>
          <p:spPr>
            <a:xfrm>
              <a:off x="1077989" y="2411617"/>
              <a:ext cx="23727" cy="17336"/>
            </a:xfrm>
            <a:custGeom>
              <a:rect b="b" l="l" r="r" t="t"/>
              <a:pathLst>
                <a:path extrusionOk="0" h="453" w="620">
                  <a:moveTo>
                    <a:pt x="427" y="1"/>
                  </a:moveTo>
                  <a:cubicBezTo>
                    <a:pt x="413" y="1"/>
                    <a:pt x="400" y="2"/>
                    <a:pt x="387" y="4"/>
                  </a:cubicBezTo>
                  <a:lnTo>
                    <a:pt x="109" y="128"/>
                  </a:lnTo>
                  <a:cubicBezTo>
                    <a:pt x="31" y="159"/>
                    <a:pt x="0" y="252"/>
                    <a:pt x="16" y="345"/>
                  </a:cubicBezTo>
                  <a:cubicBezTo>
                    <a:pt x="31" y="407"/>
                    <a:pt x="93" y="453"/>
                    <a:pt x="170" y="453"/>
                  </a:cubicBezTo>
                  <a:cubicBezTo>
                    <a:pt x="186" y="453"/>
                    <a:pt x="217" y="453"/>
                    <a:pt x="232" y="438"/>
                  </a:cubicBezTo>
                  <a:lnTo>
                    <a:pt x="495" y="314"/>
                  </a:lnTo>
                  <a:cubicBezTo>
                    <a:pt x="573" y="283"/>
                    <a:pt x="619" y="190"/>
                    <a:pt x="604" y="97"/>
                  </a:cubicBezTo>
                  <a:cubicBezTo>
                    <a:pt x="565" y="33"/>
                    <a:pt x="494" y="1"/>
                    <a:pt x="4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54"/>
            <p:cNvSpPr/>
            <p:nvPr/>
          </p:nvSpPr>
          <p:spPr>
            <a:xfrm>
              <a:off x="829923" y="2412842"/>
              <a:ext cx="25488" cy="16724"/>
            </a:xfrm>
            <a:custGeom>
              <a:rect b="b" l="l" r="r" t="t"/>
              <a:pathLst>
                <a:path extrusionOk="0" h="437" w="666">
                  <a:moveTo>
                    <a:pt x="184" y="1"/>
                  </a:moveTo>
                  <a:cubicBezTo>
                    <a:pt x="126" y="1"/>
                    <a:pt x="70" y="44"/>
                    <a:pt x="47" y="112"/>
                  </a:cubicBezTo>
                  <a:cubicBezTo>
                    <a:pt x="1" y="173"/>
                    <a:pt x="63" y="266"/>
                    <a:pt x="140" y="313"/>
                  </a:cubicBezTo>
                  <a:lnTo>
                    <a:pt x="403" y="421"/>
                  </a:lnTo>
                  <a:cubicBezTo>
                    <a:pt x="434" y="421"/>
                    <a:pt x="449" y="436"/>
                    <a:pt x="465" y="436"/>
                  </a:cubicBezTo>
                  <a:cubicBezTo>
                    <a:pt x="527" y="436"/>
                    <a:pt x="604" y="406"/>
                    <a:pt x="619" y="344"/>
                  </a:cubicBezTo>
                  <a:cubicBezTo>
                    <a:pt x="666" y="266"/>
                    <a:pt x="619" y="173"/>
                    <a:pt x="527" y="127"/>
                  </a:cubicBezTo>
                  <a:lnTo>
                    <a:pt x="248" y="19"/>
                  </a:lnTo>
                  <a:cubicBezTo>
                    <a:pt x="227" y="6"/>
                    <a:pt x="206"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54"/>
            <p:cNvSpPr/>
            <p:nvPr/>
          </p:nvSpPr>
          <p:spPr>
            <a:xfrm>
              <a:off x="750015" y="2372620"/>
              <a:ext cx="429236" cy="313891"/>
            </a:xfrm>
            <a:custGeom>
              <a:rect b="b" l="l" r="r" t="t"/>
              <a:pathLst>
                <a:path extrusionOk="0" h="8202" w="11216">
                  <a:moveTo>
                    <a:pt x="5288" y="0"/>
                  </a:moveTo>
                  <a:cubicBezTo>
                    <a:pt x="5279" y="0"/>
                    <a:pt x="5269" y="1"/>
                    <a:pt x="5260" y="2"/>
                  </a:cubicBezTo>
                  <a:cubicBezTo>
                    <a:pt x="4115" y="173"/>
                    <a:pt x="3233" y="1085"/>
                    <a:pt x="3048" y="2230"/>
                  </a:cubicBezTo>
                  <a:cubicBezTo>
                    <a:pt x="2120" y="1936"/>
                    <a:pt x="1160" y="1781"/>
                    <a:pt x="170" y="1781"/>
                  </a:cubicBezTo>
                  <a:cubicBezTo>
                    <a:pt x="78" y="1781"/>
                    <a:pt x="16" y="1859"/>
                    <a:pt x="0" y="1936"/>
                  </a:cubicBezTo>
                  <a:cubicBezTo>
                    <a:pt x="0" y="2029"/>
                    <a:pt x="78" y="2106"/>
                    <a:pt x="155" y="2106"/>
                  </a:cubicBezTo>
                  <a:cubicBezTo>
                    <a:pt x="4053" y="2153"/>
                    <a:pt x="7580" y="4504"/>
                    <a:pt x="9081" y="8108"/>
                  </a:cubicBezTo>
                  <a:cubicBezTo>
                    <a:pt x="9112" y="8170"/>
                    <a:pt x="9189" y="8201"/>
                    <a:pt x="9235" y="8201"/>
                  </a:cubicBezTo>
                  <a:cubicBezTo>
                    <a:pt x="9266" y="8201"/>
                    <a:pt x="9282" y="8201"/>
                    <a:pt x="9297" y="8186"/>
                  </a:cubicBezTo>
                  <a:cubicBezTo>
                    <a:pt x="9375" y="8139"/>
                    <a:pt x="9421" y="8046"/>
                    <a:pt x="9390" y="7969"/>
                  </a:cubicBezTo>
                  <a:cubicBezTo>
                    <a:pt x="9375" y="7923"/>
                    <a:pt x="9375" y="7907"/>
                    <a:pt x="9359" y="7876"/>
                  </a:cubicBezTo>
                  <a:cubicBezTo>
                    <a:pt x="9700" y="7258"/>
                    <a:pt x="10365" y="6886"/>
                    <a:pt x="11061" y="6871"/>
                  </a:cubicBezTo>
                  <a:cubicBezTo>
                    <a:pt x="11154" y="6871"/>
                    <a:pt x="11216" y="6793"/>
                    <a:pt x="11216" y="6701"/>
                  </a:cubicBezTo>
                  <a:cubicBezTo>
                    <a:pt x="11216" y="6592"/>
                    <a:pt x="11138" y="6530"/>
                    <a:pt x="11045" y="6530"/>
                  </a:cubicBezTo>
                  <a:cubicBezTo>
                    <a:pt x="10287" y="6530"/>
                    <a:pt x="9607" y="6902"/>
                    <a:pt x="9174" y="7505"/>
                  </a:cubicBezTo>
                  <a:cubicBezTo>
                    <a:pt x="9050" y="7258"/>
                    <a:pt x="8911" y="6995"/>
                    <a:pt x="8756" y="6747"/>
                  </a:cubicBezTo>
                  <a:cubicBezTo>
                    <a:pt x="9406" y="6206"/>
                    <a:pt x="10195" y="5927"/>
                    <a:pt x="11014" y="5896"/>
                  </a:cubicBezTo>
                  <a:cubicBezTo>
                    <a:pt x="11123" y="5896"/>
                    <a:pt x="11185" y="5819"/>
                    <a:pt x="11185" y="5726"/>
                  </a:cubicBezTo>
                  <a:cubicBezTo>
                    <a:pt x="11185" y="5633"/>
                    <a:pt x="11107" y="5571"/>
                    <a:pt x="10999" y="5571"/>
                  </a:cubicBezTo>
                  <a:cubicBezTo>
                    <a:pt x="10117" y="5571"/>
                    <a:pt x="9251" y="5896"/>
                    <a:pt x="8570" y="6469"/>
                  </a:cubicBezTo>
                  <a:cubicBezTo>
                    <a:pt x="8431" y="6252"/>
                    <a:pt x="8292" y="6051"/>
                    <a:pt x="8137" y="5850"/>
                  </a:cubicBezTo>
                  <a:cubicBezTo>
                    <a:pt x="8988" y="5262"/>
                    <a:pt x="9978" y="4953"/>
                    <a:pt x="10999" y="4937"/>
                  </a:cubicBezTo>
                  <a:cubicBezTo>
                    <a:pt x="11107" y="4937"/>
                    <a:pt x="11154" y="4860"/>
                    <a:pt x="11154" y="4767"/>
                  </a:cubicBezTo>
                  <a:cubicBezTo>
                    <a:pt x="11154" y="4659"/>
                    <a:pt x="11076" y="4612"/>
                    <a:pt x="10984" y="4612"/>
                  </a:cubicBezTo>
                  <a:cubicBezTo>
                    <a:pt x="9885" y="4612"/>
                    <a:pt x="8818" y="4953"/>
                    <a:pt x="7936" y="5571"/>
                  </a:cubicBezTo>
                  <a:cubicBezTo>
                    <a:pt x="7781" y="5386"/>
                    <a:pt x="7627" y="5200"/>
                    <a:pt x="7472" y="5014"/>
                  </a:cubicBezTo>
                  <a:cubicBezTo>
                    <a:pt x="8508" y="4334"/>
                    <a:pt x="9731" y="3963"/>
                    <a:pt x="10999" y="3963"/>
                  </a:cubicBezTo>
                  <a:cubicBezTo>
                    <a:pt x="11107" y="3963"/>
                    <a:pt x="11154" y="3885"/>
                    <a:pt x="11154" y="3792"/>
                  </a:cubicBezTo>
                  <a:cubicBezTo>
                    <a:pt x="11154" y="3700"/>
                    <a:pt x="11076" y="3638"/>
                    <a:pt x="10984" y="3638"/>
                  </a:cubicBezTo>
                  <a:cubicBezTo>
                    <a:pt x="9653" y="3653"/>
                    <a:pt x="8354" y="4040"/>
                    <a:pt x="7240" y="4782"/>
                  </a:cubicBezTo>
                  <a:cubicBezTo>
                    <a:pt x="7054" y="4612"/>
                    <a:pt x="6884" y="4427"/>
                    <a:pt x="6699" y="4272"/>
                  </a:cubicBezTo>
                  <a:cubicBezTo>
                    <a:pt x="7967" y="3468"/>
                    <a:pt x="9452" y="3034"/>
                    <a:pt x="10984" y="3019"/>
                  </a:cubicBezTo>
                  <a:cubicBezTo>
                    <a:pt x="11015" y="3027"/>
                    <a:pt x="11042" y="3031"/>
                    <a:pt x="11067" y="3031"/>
                  </a:cubicBezTo>
                  <a:cubicBezTo>
                    <a:pt x="11174" y="3031"/>
                    <a:pt x="11216" y="2956"/>
                    <a:pt x="11216" y="2880"/>
                  </a:cubicBezTo>
                  <a:cubicBezTo>
                    <a:pt x="11216" y="2787"/>
                    <a:pt x="11138" y="2725"/>
                    <a:pt x="11045" y="2725"/>
                  </a:cubicBezTo>
                  <a:cubicBezTo>
                    <a:pt x="9421" y="2756"/>
                    <a:pt x="7859" y="3220"/>
                    <a:pt x="6497" y="4086"/>
                  </a:cubicBezTo>
                  <a:cubicBezTo>
                    <a:pt x="6312" y="3932"/>
                    <a:pt x="6111" y="3777"/>
                    <a:pt x="5894" y="3622"/>
                  </a:cubicBezTo>
                  <a:cubicBezTo>
                    <a:pt x="6126" y="3468"/>
                    <a:pt x="6374" y="3328"/>
                    <a:pt x="6637" y="3189"/>
                  </a:cubicBezTo>
                  <a:cubicBezTo>
                    <a:pt x="6714" y="3158"/>
                    <a:pt x="6745" y="3065"/>
                    <a:pt x="6714" y="2973"/>
                  </a:cubicBezTo>
                  <a:cubicBezTo>
                    <a:pt x="6681" y="2928"/>
                    <a:pt x="6624" y="2892"/>
                    <a:pt x="6566" y="2892"/>
                  </a:cubicBezTo>
                  <a:cubicBezTo>
                    <a:pt x="6543" y="2892"/>
                    <a:pt x="6519" y="2897"/>
                    <a:pt x="6497" y="2911"/>
                  </a:cubicBezTo>
                  <a:cubicBezTo>
                    <a:pt x="6188" y="3065"/>
                    <a:pt x="5894" y="3236"/>
                    <a:pt x="5631" y="3421"/>
                  </a:cubicBezTo>
                  <a:cubicBezTo>
                    <a:pt x="4935" y="2957"/>
                    <a:pt x="4177" y="2586"/>
                    <a:pt x="3388" y="2323"/>
                  </a:cubicBezTo>
                  <a:cubicBezTo>
                    <a:pt x="3496" y="1302"/>
                    <a:pt x="4285" y="482"/>
                    <a:pt x="5322" y="327"/>
                  </a:cubicBezTo>
                  <a:cubicBezTo>
                    <a:pt x="5415" y="312"/>
                    <a:pt x="5476" y="234"/>
                    <a:pt x="5446" y="142"/>
                  </a:cubicBezTo>
                  <a:cubicBezTo>
                    <a:pt x="5432" y="58"/>
                    <a:pt x="5368" y="0"/>
                    <a:pt x="5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54"/>
            <p:cNvSpPr/>
            <p:nvPr/>
          </p:nvSpPr>
          <p:spPr>
            <a:xfrm>
              <a:off x="750015" y="2476906"/>
              <a:ext cx="305509" cy="209605"/>
            </a:xfrm>
            <a:custGeom>
              <a:rect b="b" l="l" r="r" t="t"/>
              <a:pathLst>
                <a:path extrusionOk="0" h="5477" w="7983">
                  <a:moveTo>
                    <a:pt x="170" y="0"/>
                  </a:moveTo>
                  <a:cubicBezTo>
                    <a:pt x="78" y="0"/>
                    <a:pt x="16" y="77"/>
                    <a:pt x="0" y="155"/>
                  </a:cubicBezTo>
                  <a:cubicBezTo>
                    <a:pt x="0" y="263"/>
                    <a:pt x="78" y="340"/>
                    <a:pt x="155" y="340"/>
                  </a:cubicBezTo>
                  <a:cubicBezTo>
                    <a:pt x="3450" y="356"/>
                    <a:pt x="6405" y="2351"/>
                    <a:pt x="7658" y="5383"/>
                  </a:cubicBezTo>
                  <a:cubicBezTo>
                    <a:pt x="7673" y="5445"/>
                    <a:pt x="7750" y="5476"/>
                    <a:pt x="7812" y="5476"/>
                  </a:cubicBezTo>
                  <a:cubicBezTo>
                    <a:pt x="7828" y="5476"/>
                    <a:pt x="7859" y="5476"/>
                    <a:pt x="7874" y="5461"/>
                  </a:cubicBezTo>
                  <a:cubicBezTo>
                    <a:pt x="7952" y="5414"/>
                    <a:pt x="7982" y="5321"/>
                    <a:pt x="7967" y="5244"/>
                  </a:cubicBezTo>
                  <a:cubicBezTo>
                    <a:pt x="7333" y="3744"/>
                    <a:pt x="6265" y="2429"/>
                    <a:pt x="4920" y="1501"/>
                  </a:cubicBezTo>
                  <a:cubicBezTo>
                    <a:pt x="3527" y="526"/>
                    <a:pt x="1872" y="31"/>
                    <a:pt x="1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54"/>
            <p:cNvSpPr/>
            <p:nvPr/>
          </p:nvSpPr>
          <p:spPr>
            <a:xfrm>
              <a:off x="866050" y="2542501"/>
              <a:ext cx="136203" cy="144010"/>
            </a:xfrm>
            <a:custGeom>
              <a:rect b="b" l="l" r="r" t="t"/>
              <a:pathLst>
                <a:path extrusionOk="0" h="3763" w="3559">
                  <a:moveTo>
                    <a:pt x="195" y="0"/>
                  </a:moveTo>
                  <a:cubicBezTo>
                    <a:pt x="132" y="0"/>
                    <a:pt x="69" y="40"/>
                    <a:pt x="47" y="96"/>
                  </a:cubicBezTo>
                  <a:cubicBezTo>
                    <a:pt x="0" y="158"/>
                    <a:pt x="47" y="266"/>
                    <a:pt x="124" y="297"/>
                  </a:cubicBezTo>
                  <a:cubicBezTo>
                    <a:pt x="1516" y="1024"/>
                    <a:pt x="2615" y="2215"/>
                    <a:pt x="3233" y="3669"/>
                  </a:cubicBezTo>
                  <a:cubicBezTo>
                    <a:pt x="3249" y="3731"/>
                    <a:pt x="3326" y="3762"/>
                    <a:pt x="3388" y="3762"/>
                  </a:cubicBezTo>
                  <a:cubicBezTo>
                    <a:pt x="3404" y="3762"/>
                    <a:pt x="3434" y="3762"/>
                    <a:pt x="3450" y="3747"/>
                  </a:cubicBezTo>
                  <a:cubicBezTo>
                    <a:pt x="3527" y="3700"/>
                    <a:pt x="3558" y="3607"/>
                    <a:pt x="3543" y="3530"/>
                  </a:cubicBezTo>
                  <a:cubicBezTo>
                    <a:pt x="2893" y="2030"/>
                    <a:pt x="1733" y="761"/>
                    <a:pt x="263" y="19"/>
                  </a:cubicBezTo>
                  <a:cubicBezTo>
                    <a:pt x="242" y="6"/>
                    <a:pt x="218" y="0"/>
                    <a:pt x="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54"/>
            <p:cNvSpPr/>
            <p:nvPr/>
          </p:nvSpPr>
          <p:spPr>
            <a:xfrm>
              <a:off x="749403" y="2514181"/>
              <a:ext cx="106008" cy="29659"/>
            </a:xfrm>
            <a:custGeom>
              <a:rect b="b" l="l" r="r" t="t"/>
              <a:pathLst>
                <a:path extrusionOk="0" h="775" w="2770">
                  <a:moveTo>
                    <a:pt x="171" y="1"/>
                  </a:moveTo>
                  <a:cubicBezTo>
                    <a:pt x="78" y="1"/>
                    <a:pt x="16" y="78"/>
                    <a:pt x="1" y="155"/>
                  </a:cubicBezTo>
                  <a:cubicBezTo>
                    <a:pt x="1" y="248"/>
                    <a:pt x="78" y="325"/>
                    <a:pt x="156" y="325"/>
                  </a:cubicBezTo>
                  <a:cubicBezTo>
                    <a:pt x="991" y="325"/>
                    <a:pt x="1764" y="480"/>
                    <a:pt x="2507" y="759"/>
                  </a:cubicBezTo>
                  <a:cubicBezTo>
                    <a:pt x="2538" y="759"/>
                    <a:pt x="2553" y="774"/>
                    <a:pt x="2569" y="774"/>
                  </a:cubicBezTo>
                  <a:cubicBezTo>
                    <a:pt x="2631" y="774"/>
                    <a:pt x="2708" y="728"/>
                    <a:pt x="2723" y="681"/>
                  </a:cubicBezTo>
                  <a:cubicBezTo>
                    <a:pt x="2770" y="604"/>
                    <a:pt x="2723" y="496"/>
                    <a:pt x="2631" y="465"/>
                  </a:cubicBezTo>
                  <a:cubicBezTo>
                    <a:pt x="1857" y="155"/>
                    <a:pt x="1022" y="1"/>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54"/>
            <p:cNvSpPr/>
            <p:nvPr/>
          </p:nvSpPr>
          <p:spPr>
            <a:xfrm>
              <a:off x="749403" y="2550308"/>
              <a:ext cx="196593" cy="136203"/>
            </a:xfrm>
            <a:custGeom>
              <a:rect b="b" l="l" r="r" t="t"/>
              <a:pathLst>
                <a:path extrusionOk="0" h="3559" w="5137">
                  <a:moveTo>
                    <a:pt x="171" y="0"/>
                  </a:moveTo>
                  <a:cubicBezTo>
                    <a:pt x="78" y="0"/>
                    <a:pt x="1" y="78"/>
                    <a:pt x="1" y="155"/>
                  </a:cubicBezTo>
                  <a:cubicBezTo>
                    <a:pt x="1" y="248"/>
                    <a:pt x="78" y="325"/>
                    <a:pt x="156" y="325"/>
                  </a:cubicBezTo>
                  <a:cubicBezTo>
                    <a:pt x="2197" y="356"/>
                    <a:pt x="4023" y="1594"/>
                    <a:pt x="4812" y="3465"/>
                  </a:cubicBezTo>
                  <a:cubicBezTo>
                    <a:pt x="4827" y="3527"/>
                    <a:pt x="4905" y="3558"/>
                    <a:pt x="4966" y="3558"/>
                  </a:cubicBezTo>
                  <a:cubicBezTo>
                    <a:pt x="4982" y="3558"/>
                    <a:pt x="5013" y="3558"/>
                    <a:pt x="5028" y="3543"/>
                  </a:cubicBezTo>
                  <a:cubicBezTo>
                    <a:pt x="5106" y="3496"/>
                    <a:pt x="5137" y="3403"/>
                    <a:pt x="5121" y="3326"/>
                  </a:cubicBezTo>
                  <a:cubicBezTo>
                    <a:pt x="4286" y="1331"/>
                    <a:pt x="2352" y="16"/>
                    <a:pt x="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54"/>
            <p:cNvSpPr/>
            <p:nvPr/>
          </p:nvSpPr>
          <p:spPr>
            <a:xfrm>
              <a:off x="749403" y="2586397"/>
              <a:ext cx="142709" cy="100114"/>
            </a:xfrm>
            <a:custGeom>
              <a:rect b="b" l="l" r="r" t="t"/>
              <a:pathLst>
                <a:path extrusionOk="0" h="2616" w="3729">
                  <a:moveTo>
                    <a:pt x="171" y="1"/>
                  </a:moveTo>
                  <a:cubicBezTo>
                    <a:pt x="78" y="1"/>
                    <a:pt x="1" y="78"/>
                    <a:pt x="1" y="156"/>
                  </a:cubicBezTo>
                  <a:cubicBezTo>
                    <a:pt x="1" y="264"/>
                    <a:pt x="78" y="341"/>
                    <a:pt x="156" y="341"/>
                  </a:cubicBezTo>
                  <a:cubicBezTo>
                    <a:pt x="1563" y="357"/>
                    <a:pt x="2847" y="1207"/>
                    <a:pt x="3404" y="2522"/>
                  </a:cubicBezTo>
                  <a:cubicBezTo>
                    <a:pt x="3420" y="2584"/>
                    <a:pt x="3497" y="2615"/>
                    <a:pt x="3559" y="2615"/>
                  </a:cubicBezTo>
                  <a:cubicBezTo>
                    <a:pt x="3574" y="2615"/>
                    <a:pt x="3590" y="2615"/>
                    <a:pt x="3621" y="2600"/>
                  </a:cubicBezTo>
                  <a:cubicBezTo>
                    <a:pt x="3698" y="2553"/>
                    <a:pt x="3729" y="2460"/>
                    <a:pt x="3713" y="2383"/>
                  </a:cubicBezTo>
                  <a:cubicBezTo>
                    <a:pt x="3110" y="960"/>
                    <a:pt x="1733" y="32"/>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54"/>
            <p:cNvSpPr/>
            <p:nvPr/>
          </p:nvSpPr>
          <p:spPr>
            <a:xfrm>
              <a:off x="749403" y="2623710"/>
              <a:ext cx="88251" cy="62801"/>
            </a:xfrm>
            <a:custGeom>
              <a:rect b="b" l="l" r="r" t="t"/>
              <a:pathLst>
                <a:path extrusionOk="0" h="1641" w="2306">
                  <a:moveTo>
                    <a:pt x="171" y="0"/>
                  </a:moveTo>
                  <a:cubicBezTo>
                    <a:pt x="78" y="0"/>
                    <a:pt x="1" y="78"/>
                    <a:pt x="1" y="155"/>
                  </a:cubicBezTo>
                  <a:cubicBezTo>
                    <a:pt x="1" y="248"/>
                    <a:pt x="78" y="325"/>
                    <a:pt x="156" y="325"/>
                  </a:cubicBezTo>
                  <a:cubicBezTo>
                    <a:pt x="944" y="325"/>
                    <a:pt x="1656" y="805"/>
                    <a:pt x="1965" y="1547"/>
                  </a:cubicBezTo>
                  <a:cubicBezTo>
                    <a:pt x="1996" y="1609"/>
                    <a:pt x="2074" y="1640"/>
                    <a:pt x="2120" y="1640"/>
                  </a:cubicBezTo>
                  <a:cubicBezTo>
                    <a:pt x="2151" y="1640"/>
                    <a:pt x="2167" y="1640"/>
                    <a:pt x="2182" y="1625"/>
                  </a:cubicBezTo>
                  <a:cubicBezTo>
                    <a:pt x="2259" y="1578"/>
                    <a:pt x="2306" y="1485"/>
                    <a:pt x="2275" y="1408"/>
                  </a:cubicBezTo>
                  <a:cubicBezTo>
                    <a:pt x="1934" y="557"/>
                    <a:pt x="1099" y="0"/>
                    <a:pt x="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6" name="Google Shape;21076;p54"/>
          <p:cNvGrpSpPr/>
          <p:nvPr/>
        </p:nvGrpSpPr>
        <p:grpSpPr>
          <a:xfrm>
            <a:off x="1156009" y="1405494"/>
            <a:ext cx="571991" cy="548659"/>
            <a:chOff x="722767" y="1568147"/>
            <a:chExt cx="445233" cy="429849"/>
          </a:xfrm>
        </p:grpSpPr>
        <p:sp>
          <p:nvSpPr>
            <p:cNvPr id="21077" name="Google Shape;21077;p54"/>
            <p:cNvSpPr/>
            <p:nvPr/>
          </p:nvSpPr>
          <p:spPr>
            <a:xfrm>
              <a:off x="722767" y="1827311"/>
              <a:ext cx="77612" cy="139303"/>
            </a:xfrm>
            <a:custGeom>
              <a:rect b="b" l="l" r="r" t="t"/>
              <a:pathLst>
                <a:path extrusionOk="0" h="3640" w="2028">
                  <a:moveTo>
                    <a:pt x="1849" y="0"/>
                  </a:moveTo>
                  <a:cubicBezTo>
                    <a:pt x="1807" y="0"/>
                    <a:pt x="1764" y="12"/>
                    <a:pt x="1733" y="35"/>
                  </a:cubicBezTo>
                  <a:lnTo>
                    <a:pt x="1223" y="561"/>
                  </a:lnTo>
                  <a:cubicBezTo>
                    <a:pt x="619" y="1164"/>
                    <a:pt x="1" y="2464"/>
                    <a:pt x="790" y="3562"/>
                  </a:cubicBezTo>
                  <a:cubicBezTo>
                    <a:pt x="836" y="3593"/>
                    <a:pt x="867" y="3639"/>
                    <a:pt x="929" y="3639"/>
                  </a:cubicBezTo>
                  <a:cubicBezTo>
                    <a:pt x="960" y="3639"/>
                    <a:pt x="991" y="3624"/>
                    <a:pt x="1022" y="3593"/>
                  </a:cubicBezTo>
                  <a:cubicBezTo>
                    <a:pt x="1099" y="3547"/>
                    <a:pt x="1114" y="3438"/>
                    <a:pt x="1068" y="3361"/>
                  </a:cubicBezTo>
                  <a:cubicBezTo>
                    <a:pt x="387" y="2433"/>
                    <a:pt x="929" y="1319"/>
                    <a:pt x="1455" y="793"/>
                  </a:cubicBezTo>
                  <a:lnTo>
                    <a:pt x="1965" y="267"/>
                  </a:lnTo>
                  <a:cubicBezTo>
                    <a:pt x="2027" y="221"/>
                    <a:pt x="2027" y="97"/>
                    <a:pt x="1965" y="35"/>
                  </a:cubicBezTo>
                  <a:cubicBezTo>
                    <a:pt x="1934" y="12"/>
                    <a:pt x="1892" y="0"/>
                    <a:pt x="18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54"/>
            <p:cNvSpPr/>
            <p:nvPr/>
          </p:nvSpPr>
          <p:spPr>
            <a:xfrm>
              <a:off x="768347" y="1568147"/>
              <a:ext cx="399654" cy="429849"/>
            </a:xfrm>
            <a:custGeom>
              <a:rect b="b" l="l" r="r" t="t"/>
              <a:pathLst>
                <a:path extrusionOk="0" h="11232" w="10443">
                  <a:moveTo>
                    <a:pt x="8540" y="341"/>
                  </a:moveTo>
                  <a:cubicBezTo>
                    <a:pt x="8555" y="341"/>
                    <a:pt x="8571" y="341"/>
                    <a:pt x="8586" y="356"/>
                  </a:cubicBezTo>
                  <a:lnTo>
                    <a:pt x="10102" y="1857"/>
                  </a:lnTo>
                  <a:cubicBezTo>
                    <a:pt x="10118" y="1888"/>
                    <a:pt x="10118" y="1903"/>
                    <a:pt x="10118" y="1919"/>
                  </a:cubicBezTo>
                  <a:cubicBezTo>
                    <a:pt x="10118" y="1934"/>
                    <a:pt x="10118" y="1965"/>
                    <a:pt x="10102" y="1981"/>
                  </a:cubicBezTo>
                  <a:lnTo>
                    <a:pt x="9886" y="2197"/>
                  </a:lnTo>
                  <a:lnTo>
                    <a:pt x="8261" y="573"/>
                  </a:lnTo>
                  <a:lnTo>
                    <a:pt x="8478" y="356"/>
                  </a:lnTo>
                  <a:cubicBezTo>
                    <a:pt x="8494" y="341"/>
                    <a:pt x="8509" y="341"/>
                    <a:pt x="8540" y="341"/>
                  </a:cubicBezTo>
                  <a:close/>
                  <a:moveTo>
                    <a:pt x="8029" y="790"/>
                  </a:moveTo>
                  <a:lnTo>
                    <a:pt x="9654" y="2429"/>
                  </a:lnTo>
                  <a:lnTo>
                    <a:pt x="9468" y="2615"/>
                  </a:lnTo>
                  <a:cubicBezTo>
                    <a:pt x="9468" y="2615"/>
                    <a:pt x="9422" y="2630"/>
                    <a:pt x="9406" y="2630"/>
                  </a:cubicBezTo>
                  <a:lnTo>
                    <a:pt x="8555" y="2522"/>
                  </a:lnTo>
                  <a:cubicBezTo>
                    <a:pt x="8494" y="2522"/>
                    <a:pt x="8463" y="2538"/>
                    <a:pt x="8416" y="2553"/>
                  </a:cubicBezTo>
                  <a:lnTo>
                    <a:pt x="7736" y="3234"/>
                  </a:lnTo>
                  <a:cubicBezTo>
                    <a:pt x="7728" y="3241"/>
                    <a:pt x="7716" y="3245"/>
                    <a:pt x="7703" y="3245"/>
                  </a:cubicBezTo>
                  <a:cubicBezTo>
                    <a:pt x="7689" y="3245"/>
                    <a:pt x="7674" y="3241"/>
                    <a:pt x="7658" y="3234"/>
                  </a:cubicBezTo>
                  <a:lnTo>
                    <a:pt x="7225" y="2785"/>
                  </a:lnTo>
                  <a:cubicBezTo>
                    <a:pt x="7194" y="2770"/>
                    <a:pt x="7194" y="2723"/>
                    <a:pt x="7225" y="2708"/>
                  </a:cubicBezTo>
                  <a:lnTo>
                    <a:pt x="7890" y="2043"/>
                  </a:lnTo>
                  <a:cubicBezTo>
                    <a:pt x="7937" y="1996"/>
                    <a:pt x="7952" y="1950"/>
                    <a:pt x="7937" y="1903"/>
                  </a:cubicBezTo>
                  <a:lnTo>
                    <a:pt x="7813" y="1053"/>
                  </a:lnTo>
                  <a:cubicBezTo>
                    <a:pt x="7813" y="1037"/>
                    <a:pt x="7813" y="1006"/>
                    <a:pt x="7844" y="991"/>
                  </a:cubicBezTo>
                  <a:lnTo>
                    <a:pt x="8029" y="790"/>
                  </a:lnTo>
                  <a:close/>
                  <a:moveTo>
                    <a:pt x="3744" y="6389"/>
                  </a:moveTo>
                  <a:lnTo>
                    <a:pt x="4069" y="6714"/>
                  </a:lnTo>
                  <a:lnTo>
                    <a:pt x="3899" y="6884"/>
                  </a:lnTo>
                  <a:lnTo>
                    <a:pt x="3559" y="6560"/>
                  </a:lnTo>
                  <a:lnTo>
                    <a:pt x="3744" y="6389"/>
                  </a:lnTo>
                  <a:close/>
                  <a:moveTo>
                    <a:pt x="3342" y="6807"/>
                  </a:moveTo>
                  <a:lnTo>
                    <a:pt x="3683" y="7132"/>
                  </a:lnTo>
                  <a:lnTo>
                    <a:pt x="2584" y="8199"/>
                  </a:lnTo>
                  <a:cubicBezTo>
                    <a:pt x="2538" y="8246"/>
                    <a:pt x="2476" y="8261"/>
                    <a:pt x="2414" y="8261"/>
                  </a:cubicBezTo>
                  <a:cubicBezTo>
                    <a:pt x="2368" y="8261"/>
                    <a:pt x="2306" y="8246"/>
                    <a:pt x="2259" y="8199"/>
                  </a:cubicBezTo>
                  <a:cubicBezTo>
                    <a:pt x="2228" y="8168"/>
                    <a:pt x="2213" y="8107"/>
                    <a:pt x="2213" y="8045"/>
                  </a:cubicBezTo>
                  <a:cubicBezTo>
                    <a:pt x="2213" y="7983"/>
                    <a:pt x="2228" y="7936"/>
                    <a:pt x="2259" y="7890"/>
                  </a:cubicBezTo>
                  <a:lnTo>
                    <a:pt x="3342" y="6807"/>
                  </a:lnTo>
                  <a:close/>
                  <a:moveTo>
                    <a:pt x="8540" y="1"/>
                  </a:moveTo>
                  <a:cubicBezTo>
                    <a:pt x="8416" y="1"/>
                    <a:pt x="8323" y="47"/>
                    <a:pt x="8246" y="124"/>
                  </a:cubicBezTo>
                  <a:lnTo>
                    <a:pt x="7612" y="759"/>
                  </a:lnTo>
                  <a:cubicBezTo>
                    <a:pt x="7503" y="851"/>
                    <a:pt x="7473" y="975"/>
                    <a:pt x="7488" y="1083"/>
                  </a:cubicBezTo>
                  <a:lnTo>
                    <a:pt x="7581" y="1857"/>
                  </a:lnTo>
                  <a:lnTo>
                    <a:pt x="6962" y="2476"/>
                  </a:lnTo>
                  <a:cubicBezTo>
                    <a:pt x="6885" y="2553"/>
                    <a:pt x="6854" y="2677"/>
                    <a:pt x="6854" y="2785"/>
                  </a:cubicBezTo>
                  <a:lnTo>
                    <a:pt x="2909" y="6730"/>
                  </a:lnTo>
                  <a:lnTo>
                    <a:pt x="2027" y="5863"/>
                  </a:lnTo>
                  <a:cubicBezTo>
                    <a:pt x="1950" y="5786"/>
                    <a:pt x="1857" y="5740"/>
                    <a:pt x="1749" y="5740"/>
                  </a:cubicBezTo>
                  <a:cubicBezTo>
                    <a:pt x="1625" y="5740"/>
                    <a:pt x="1532" y="5786"/>
                    <a:pt x="1455" y="5863"/>
                  </a:cubicBezTo>
                  <a:lnTo>
                    <a:pt x="1006" y="6312"/>
                  </a:lnTo>
                  <a:cubicBezTo>
                    <a:pt x="944" y="6374"/>
                    <a:pt x="944" y="6482"/>
                    <a:pt x="1006" y="6544"/>
                  </a:cubicBezTo>
                  <a:cubicBezTo>
                    <a:pt x="1037" y="6567"/>
                    <a:pt x="1080" y="6579"/>
                    <a:pt x="1122" y="6579"/>
                  </a:cubicBezTo>
                  <a:cubicBezTo>
                    <a:pt x="1165" y="6579"/>
                    <a:pt x="1207" y="6567"/>
                    <a:pt x="1238" y="6544"/>
                  </a:cubicBezTo>
                  <a:lnTo>
                    <a:pt x="1687" y="6096"/>
                  </a:lnTo>
                  <a:cubicBezTo>
                    <a:pt x="1702" y="6080"/>
                    <a:pt x="1718" y="6080"/>
                    <a:pt x="1749" y="6080"/>
                  </a:cubicBezTo>
                  <a:cubicBezTo>
                    <a:pt x="1764" y="6080"/>
                    <a:pt x="1780" y="6080"/>
                    <a:pt x="1795" y="6096"/>
                  </a:cubicBezTo>
                  <a:lnTo>
                    <a:pt x="2677" y="6962"/>
                  </a:lnTo>
                  <a:lnTo>
                    <a:pt x="1996" y="7642"/>
                  </a:lnTo>
                  <a:cubicBezTo>
                    <a:pt x="1904" y="7735"/>
                    <a:pt x="1842" y="7890"/>
                    <a:pt x="1842" y="8029"/>
                  </a:cubicBezTo>
                  <a:cubicBezTo>
                    <a:pt x="1842" y="8184"/>
                    <a:pt x="1904" y="8323"/>
                    <a:pt x="1996" y="8416"/>
                  </a:cubicBezTo>
                  <a:cubicBezTo>
                    <a:pt x="2089" y="8509"/>
                    <a:pt x="2244" y="8571"/>
                    <a:pt x="2383" y="8571"/>
                  </a:cubicBezTo>
                  <a:cubicBezTo>
                    <a:pt x="2522" y="8571"/>
                    <a:pt x="2677" y="8509"/>
                    <a:pt x="2770" y="8416"/>
                  </a:cubicBezTo>
                  <a:lnTo>
                    <a:pt x="3451" y="7735"/>
                  </a:lnTo>
                  <a:lnTo>
                    <a:pt x="4317" y="8602"/>
                  </a:lnTo>
                  <a:cubicBezTo>
                    <a:pt x="4348" y="8648"/>
                    <a:pt x="4348" y="8679"/>
                    <a:pt x="4317" y="8725"/>
                  </a:cubicBezTo>
                  <a:lnTo>
                    <a:pt x="2847" y="10195"/>
                  </a:lnTo>
                  <a:cubicBezTo>
                    <a:pt x="2495" y="10547"/>
                    <a:pt x="1888" y="10905"/>
                    <a:pt x="1246" y="10905"/>
                  </a:cubicBezTo>
                  <a:cubicBezTo>
                    <a:pt x="928" y="10905"/>
                    <a:pt x="602" y="10817"/>
                    <a:pt x="295" y="10597"/>
                  </a:cubicBezTo>
                  <a:cubicBezTo>
                    <a:pt x="266" y="10574"/>
                    <a:pt x="236" y="10564"/>
                    <a:pt x="206" y="10564"/>
                  </a:cubicBezTo>
                  <a:cubicBezTo>
                    <a:pt x="153" y="10564"/>
                    <a:pt x="102" y="10595"/>
                    <a:pt x="63" y="10643"/>
                  </a:cubicBezTo>
                  <a:cubicBezTo>
                    <a:pt x="1" y="10721"/>
                    <a:pt x="32" y="10814"/>
                    <a:pt x="94" y="10876"/>
                  </a:cubicBezTo>
                  <a:cubicBezTo>
                    <a:pt x="465" y="11123"/>
                    <a:pt x="852" y="11231"/>
                    <a:pt x="1223" y="11231"/>
                  </a:cubicBezTo>
                  <a:cubicBezTo>
                    <a:pt x="1981" y="11231"/>
                    <a:pt x="2677" y="10829"/>
                    <a:pt x="3079" y="10427"/>
                  </a:cubicBezTo>
                  <a:lnTo>
                    <a:pt x="4549" y="8957"/>
                  </a:lnTo>
                  <a:cubicBezTo>
                    <a:pt x="4704" y="8803"/>
                    <a:pt x="4704" y="8524"/>
                    <a:pt x="4549" y="8370"/>
                  </a:cubicBezTo>
                  <a:lnTo>
                    <a:pt x="3683" y="7503"/>
                  </a:lnTo>
                  <a:lnTo>
                    <a:pt x="6482" y="4703"/>
                  </a:lnTo>
                  <a:cubicBezTo>
                    <a:pt x="6544" y="4641"/>
                    <a:pt x="6544" y="4533"/>
                    <a:pt x="6482" y="4471"/>
                  </a:cubicBezTo>
                  <a:cubicBezTo>
                    <a:pt x="6452" y="4440"/>
                    <a:pt x="6409" y="4425"/>
                    <a:pt x="6366" y="4425"/>
                  </a:cubicBezTo>
                  <a:cubicBezTo>
                    <a:pt x="6324" y="4425"/>
                    <a:pt x="6281" y="4440"/>
                    <a:pt x="6250" y="4471"/>
                  </a:cubicBezTo>
                  <a:lnTo>
                    <a:pt x="4255" y="6467"/>
                  </a:lnTo>
                  <a:lnTo>
                    <a:pt x="3930" y="6126"/>
                  </a:lnTo>
                  <a:lnTo>
                    <a:pt x="7008" y="3064"/>
                  </a:lnTo>
                  <a:lnTo>
                    <a:pt x="7333" y="3388"/>
                  </a:lnTo>
                  <a:lnTo>
                    <a:pt x="6745" y="3961"/>
                  </a:lnTo>
                  <a:cubicBezTo>
                    <a:pt x="6699" y="4023"/>
                    <a:pt x="6699" y="4146"/>
                    <a:pt x="6745" y="4193"/>
                  </a:cubicBezTo>
                  <a:cubicBezTo>
                    <a:pt x="6792" y="4239"/>
                    <a:pt x="6823" y="4239"/>
                    <a:pt x="6869" y="4239"/>
                  </a:cubicBezTo>
                  <a:cubicBezTo>
                    <a:pt x="6916" y="4239"/>
                    <a:pt x="6947" y="4224"/>
                    <a:pt x="6993" y="4193"/>
                  </a:cubicBezTo>
                  <a:lnTo>
                    <a:pt x="7627" y="3559"/>
                  </a:lnTo>
                  <a:lnTo>
                    <a:pt x="7658" y="3559"/>
                  </a:lnTo>
                  <a:cubicBezTo>
                    <a:pt x="7766" y="3559"/>
                    <a:pt x="7859" y="3528"/>
                    <a:pt x="7937" y="3450"/>
                  </a:cubicBezTo>
                  <a:lnTo>
                    <a:pt x="8555" y="2831"/>
                  </a:lnTo>
                  <a:lnTo>
                    <a:pt x="9329" y="2924"/>
                  </a:lnTo>
                  <a:cubicBezTo>
                    <a:pt x="9346" y="2927"/>
                    <a:pt x="9364" y="2928"/>
                    <a:pt x="9382" y="2928"/>
                  </a:cubicBezTo>
                  <a:cubicBezTo>
                    <a:pt x="9480" y="2928"/>
                    <a:pt x="9589" y="2892"/>
                    <a:pt x="9654" y="2801"/>
                  </a:cubicBezTo>
                  <a:lnTo>
                    <a:pt x="10288" y="2166"/>
                  </a:lnTo>
                  <a:cubicBezTo>
                    <a:pt x="10365" y="2089"/>
                    <a:pt x="10412" y="1996"/>
                    <a:pt x="10412" y="1872"/>
                  </a:cubicBezTo>
                  <a:cubicBezTo>
                    <a:pt x="10443" y="1811"/>
                    <a:pt x="10412" y="1702"/>
                    <a:pt x="10334" y="1625"/>
                  </a:cubicBezTo>
                  <a:lnTo>
                    <a:pt x="8818" y="124"/>
                  </a:lnTo>
                  <a:cubicBezTo>
                    <a:pt x="8741" y="47"/>
                    <a:pt x="8648" y="1"/>
                    <a:pt x="85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9" name="Google Shape;21079;p54"/>
          <p:cNvGrpSpPr/>
          <p:nvPr/>
        </p:nvGrpSpPr>
        <p:grpSpPr>
          <a:xfrm>
            <a:off x="1125493" y="3755100"/>
            <a:ext cx="633000" cy="633000"/>
            <a:chOff x="6770125" y="2599375"/>
            <a:chExt cx="633000" cy="633000"/>
          </a:xfrm>
        </p:grpSpPr>
        <p:sp>
          <p:nvSpPr>
            <p:cNvPr id="21080" name="Google Shape;21080;p54"/>
            <p:cNvSpPr/>
            <p:nvPr/>
          </p:nvSpPr>
          <p:spPr>
            <a:xfrm>
              <a:off x="6770125" y="2599375"/>
              <a:ext cx="633000" cy="6330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81" name="Google Shape;21081;p54"/>
            <p:cNvGrpSpPr/>
            <p:nvPr/>
          </p:nvGrpSpPr>
          <p:grpSpPr>
            <a:xfrm>
              <a:off x="6782819" y="2671708"/>
              <a:ext cx="613964" cy="488330"/>
              <a:chOff x="3222257" y="3483292"/>
              <a:chExt cx="431609" cy="343435"/>
            </a:xfrm>
          </p:grpSpPr>
          <p:sp>
            <p:nvSpPr>
              <p:cNvPr id="21082" name="Google Shape;21082;p54"/>
              <p:cNvSpPr/>
              <p:nvPr/>
            </p:nvSpPr>
            <p:spPr>
              <a:xfrm>
                <a:off x="3222257" y="3512301"/>
                <a:ext cx="431035" cy="259356"/>
              </a:xfrm>
              <a:custGeom>
                <a:rect b="b" l="l" r="r" t="t"/>
                <a:pathLst>
                  <a:path extrusionOk="0" h="6777" w="11263">
                    <a:moveTo>
                      <a:pt x="2630" y="388"/>
                    </a:moveTo>
                    <a:cubicBezTo>
                      <a:pt x="2707" y="388"/>
                      <a:pt x="2785" y="511"/>
                      <a:pt x="2785" y="620"/>
                    </a:cubicBezTo>
                    <a:lnTo>
                      <a:pt x="2475" y="620"/>
                    </a:lnTo>
                    <a:cubicBezTo>
                      <a:pt x="2475" y="511"/>
                      <a:pt x="2553" y="388"/>
                      <a:pt x="2630" y="388"/>
                    </a:cubicBezTo>
                    <a:close/>
                    <a:moveTo>
                      <a:pt x="1934" y="1470"/>
                    </a:moveTo>
                    <a:cubicBezTo>
                      <a:pt x="2182" y="1548"/>
                      <a:pt x="2831" y="1703"/>
                      <a:pt x="3141" y="2151"/>
                    </a:cubicBezTo>
                    <a:cubicBezTo>
                      <a:pt x="2970" y="2167"/>
                      <a:pt x="2816" y="2259"/>
                      <a:pt x="2677" y="2383"/>
                    </a:cubicBezTo>
                    <a:lnTo>
                      <a:pt x="2630" y="2414"/>
                    </a:lnTo>
                    <a:lnTo>
                      <a:pt x="2599" y="2383"/>
                    </a:lnTo>
                    <a:cubicBezTo>
                      <a:pt x="2444" y="2228"/>
                      <a:pt x="2243" y="2151"/>
                      <a:pt x="2058" y="2136"/>
                    </a:cubicBezTo>
                    <a:cubicBezTo>
                      <a:pt x="1980" y="2012"/>
                      <a:pt x="1934" y="1873"/>
                      <a:pt x="1934" y="1718"/>
                    </a:cubicBezTo>
                    <a:lnTo>
                      <a:pt x="1934" y="1470"/>
                    </a:lnTo>
                    <a:close/>
                    <a:moveTo>
                      <a:pt x="2006" y="2472"/>
                    </a:moveTo>
                    <a:cubicBezTo>
                      <a:pt x="2136" y="2472"/>
                      <a:pt x="2263" y="2511"/>
                      <a:pt x="2367" y="2615"/>
                    </a:cubicBezTo>
                    <a:cubicBezTo>
                      <a:pt x="2475" y="2723"/>
                      <a:pt x="2537" y="2878"/>
                      <a:pt x="2506" y="3033"/>
                    </a:cubicBezTo>
                    <a:cubicBezTo>
                      <a:pt x="2471" y="3044"/>
                      <a:pt x="2435" y="3048"/>
                      <a:pt x="2398" y="3048"/>
                    </a:cubicBezTo>
                    <a:cubicBezTo>
                      <a:pt x="2277" y="3048"/>
                      <a:pt x="2157" y="2993"/>
                      <a:pt x="2073" y="2909"/>
                    </a:cubicBezTo>
                    <a:cubicBezTo>
                      <a:pt x="1965" y="2785"/>
                      <a:pt x="1903" y="2631"/>
                      <a:pt x="1934" y="2476"/>
                    </a:cubicBezTo>
                    <a:cubicBezTo>
                      <a:pt x="1958" y="2474"/>
                      <a:pt x="1982" y="2472"/>
                      <a:pt x="2006" y="2472"/>
                    </a:cubicBezTo>
                    <a:close/>
                    <a:moveTo>
                      <a:pt x="3265" y="2467"/>
                    </a:moveTo>
                    <a:cubicBezTo>
                      <a:pt x="3295" y="2467"/>
                      <a:pt x="3326" y="2470"/>
                      <a:pt x="3357" y="2476"/>
                    </a:cubicBezTo>
                    <a:cubicBezTo>
                      <a:pt x="3373" y="2631"/>
                      <a:pt x="3311" y="2785"/>
                      <a:pt x="3202" y="2909"/>
                    </a:cubicBezTo>
                    <a:cubicBezTo>
                      <a:pt x="3094" y="3002"/>
                      <a:pt x="2955" y="3064"/>
                      <a:pt x="2847" y="3064"/>
                    </a:cubicBezTo>
                    <a:cubicBezTo>
                      <a:pt x="2862" y="2956"/>
                      <a:pt x="2847" y="2847"/>
                      <a:pt x="2831" y="2754"/>
                    </a:cubicBezTo>
                    <a:cubicBezTo>
                      <a:pt x="2847" y="2693"/>
                      <a:pt x="2893" y="2646"/>
                      <a:pt x="2924" y="2615"/>
                    </a:cubicBezTo>
                    <a:cubicBezTo>
                      <a:pt x="3023" y="2516"/>
                      <a:pt x="3142" y="2467"/>
                      <a:pt x="3265" y="2467"/>
                    </a:cubicBezTo>
                    <a:close/>
                    <a:moveTo>
                      <a:pt x="6018" y="2801"/>
                    </a:moveTo>
                    <a:cubicBezTo>
                      <a:pt x="6095" y="2801"/>
                      <a:pt x="6173" y="2847"/>
                      <a:pt x="6219" y="2909"/>
                    </a:cubicBezTo>
                    <a:cubicBezTo>
                      <a:pt x="6296" y="3017"/>
                      <a:pt x="6343" y="3172"/>
                      <a:pt x="6343" y="3311"/>
                    </a:cubicBezTo>
                    <a:lnTo>
                      <a:pt x="6343" y="3342"/>
                    </a:lnTo>
                    <a:cubicBezTo>
                      <a:pt x="6234" y="3389"/>
                      <a:pt x="6111" y="3451"/>
                      <a:pt x="6033" y="3528"/>
                    </a:cubicBezTo>
                    <a:lnTo>
                      <a:pt x="6018" y="3543"/>
                    </a:lnTo>
                    <a:lnTo>
                      <a:pt x="6002" y="3528"/>
                    </a:lnTo>
                    <a:cubicBezTo>
                      <a:pt x="5910" y="3420"/>
                      <a:pt x="5801" y="3373"/>
                      <a:pt x="5693" y="3342"/>
                    </a:cubicBezTo>
                    <a:lnTo>
                      <a:pt x="5693" y="3311"/>
                    </a:lnTo>
                    <a:cubicBezTo>
                      <a:pt x="5693" y="3172"/>
                      <a:pt x="5755" y="3017"/>
                      <a:pt x="5832" y="2909"/>
                    </a:cubicBezTo>
                    <a:cubicBezTo>
                      <a:pt x="5863" y="2847"/>
                      <a:pt x="5941" y="2801"/>
                      <a:pt x="6018" y="2801"/>
                    </a:cubicBezTo>
                    <a:close/>
                    <a:moveTo>
                      <a:pt x="6575" y="3652"/>
                    </a:moveTo>
                    <a:cubicBezTo>
                      <a:pt x="6575" y="3791"/>
                      <a:pt x="6544" y="3884"/>
                      <a:pt x="6467" y="3961"/>
                    </a:cubicBezTo>
                    <a:cubicBezTo>
                      <a:pt x="6405" y="4023"/>
                      <a:pt x="6312" y="4069"/>
                      <a:pt x="6234" y="4085"/>
                    </a:cubicBezTo>
                    <a:cubicBezTo>
                      <a:pt x="6234" y="4007"/>
                      <a:pt x="6234" y="3946"/>
                      <a:pt x="6204" y="3868"/>
                    </a:cubicBezTo>
                    <a:cubicBezTo>
                      <a:pt x="6234" y="3837"/>
                      <a:pt x="6250" y="3806"/>
                      <a:pt x="6265" y="3775"/>
                    </a:cubicBezTo>
                    <a:cubicBezTo>
                      <a:pt x="6343" y="3698"/>
                      <a:pt x="6467" y="3652"/>
                      <a:pt x="6575" y="3652"/>
                    </a:cubicBezTo>
                    <a:close/>
                    <a:moveTo>
                      <a:pt x="5515" y="3649"/>
                    </a:moveTo>
                    <a:cubicBezTo>
                      <a:pt x="5623" y="3649"/>
                      <a:pt x="5717" y="3706"/>
                      <a:pt x="5786" y="3775"/>
                    </a:cubicBezTo>
                    <a:cubicBezTo>
                      <a:pt x="5863" y="3853"/>
                      <a:pt x="5910" y="3961"/>
                      <a:pt x="5910" y="4085"/>
                    </a:cubicBezTo>
                    <a:cubicBezTo>
                      <a:pt x="5890" y="4087"/>
                      <a:pt x="5870" y="4089"/>
                      <a:pt x="5851" y="4089"/>
                    </a:cubicBezTo>
                    <a:cubicBezTo>
                      <a:pt x="5748" y="4089"/>
                      <a:pt x="5652" y="4052"/>
                      <a:pt x="5600" y="3961"/>
                    </a:cubicBezTo>
                    <a:cubicBezTo>
                      <a:pt x="5523" y="3884"/>
                      <a:pt x="5476" y="3775"/>
                      <a:pt x="5476" y="3652"/>
                    </a:cubicBezTo>
                    <a:cubicBezTo>
                      <a:pt x="5489" y="3650"/>
                      <a:pt x="5502" y="3649"/>
                      <a:pt x="5515" y="3649"/>
                    </a:cubicBezTo>
                    <a:close/>
                    <a:moveTo>
                      <a:pt x="5167" y="5075"/>
                    </a:moveTo>
                    <a:cubicBezTo>
                      <a:pt x="5415" y="5075"/>
                      <a:pt x="5647" y="5183"/>
                      <a:pt x="5786" y="5384"/>
                    </a:cubicBezTo>
                    <a:cubicBezTo>
                      <a:pt x="5801" y="5400"/>
                      <a:pt x="5801" y="5415"/>
                      <a:pt x="5832" y="5431"/>
                    </a:cubicBezTo>
                    <a:lnTo>
                      <a:pt x="5770" y="5431"/>
                    </a:lnTo>
                    <a:cubicBezTo>
                      <a:pt x="5538" y="5431"/>
                      <a:pt x="5322" y="5477"/>
                      <a:pt x="5152" y="5508"/>
                    </a:cubicBezTo>
                    <a:cubicBezTo>
                      <a:pt x="5105" y="5384"/>
                      <a:pt x="5105" y="5199"/>
                      <a:pt x="5167" y="5075"/>
                    </a:cubicBezTo>
                    <a:close/>
                    <a:moveTo>
                      <a:pt x="6869" y="5075"/>
                    </a:moveTo>
                    <a:cubicBezTo>
                      <a:pt x="6946" y="5260"/>
                      <a:pt x="6931" y="5477"/>
                      <a:pt x="6853" y="5663"/>
                    </a:cubicBezTo>
                    <a:cubicBezTo>
                      <a:pt x="6683" y="5585"/>
                      <a:pt x="6467" y="5508"/>
                      <a:pt x="6219" y="5477"/>
                    </a:cubicBezTo>
                    <a:cubicBezTo>
                      <a:pt x="6234" y="5431"/>
                      <a:pt x="6250" y="5415"/>
                      <a:pt x="6265" y="5384"/>
                    </a:cubicBezTo>
                    <a:cubicBezTo>
                      <a:pt x="6389" y="5183"/>
                      <a:pt x="6621" y="5075"/>
                      <a:pt x="6869" y="5075"/>
                    </a:cubicBezTo>
                    <a:close/>
                    <a:moveTo>
                      <a:pt x="1698" y="5120"/>
                    </a:moveTo>
                    <a:cubicBezTo>
                      <a:pt x="1962" y="5120"/>
                      <a:pt x="2221" y="5257"/>
                      <a:pt x="2383" y="5493"/>
                    </a:cubicBezTo>
                    <a:lnTo>
                      <a:pt x="2444" y="5616"/>
                    </a:lnTo>
                    <a:cubicBezTo>
                      <a:pt x="2414" y="5647"/>
                      <a:pt x="2414" y="5709"/>
                      <a:pt x="2398" y="5740"/>
                    </a:cubicBezTo>
                    <a:cubicBezTo>
                      <a:pt x="2135" y="5694"/>
                      <a:pt x="1857" y="5632"/>
                      <a:pt x="1594" y="5616"/>
                    </a:cubicBezTo>
                    <a:cubicBezTo>
                      <a:pt x="1578" y="5431"/>
                      <a:pt x="1594" y="5260"/>
                      <a:pt x="1656" y="5121"/>
                    </a:cubicBezTo>
                    <a:cubicBezTo>
                      <a:pt x="1670" y="5120"/>
                      <a:pt x="1684" y="5120"/>
                      <a:pt x="1698" y="5120"/>
                    </a:cubicBezTo>
                    <a:close/>
                    <a:moveTo>
                      <a:pt x="3576" y="5120"/>
                    </a:moveTo>
                    <a:cubicBezTo>
                      <a:pt x="3591" y="5120"/>
                      <a:pt x="3605" y="5120"/>
                      <a:pt x="3620" y="5121"/>
                    </a:cubicBezTo>
                    <a:cubicBezTo>
                      <a:pt x="3744" y="5400"/>
                      <a:pt x="3698" y="5709"/>
                      <a:pt x="3527" y="5941"/>
                    </a:cubicBezTo>
                    <a:cubicBezTo>
                      <a:pt x="3481" y="5972"/>
                      <a:pt x="3465" y="6018"/>
                      <a:pt x="3435" y="6049"/>
                    </a:cubicBezTo>
                    <a:cubicBezTo>
                      <a:pt x="3357" y="6034"/>
                      <a:pt x="3280" y="6018"/>
                      <a:pt x="3172" y="5972"/>
                    </a:cubicBezTo>
                    <a:cubicBezTo>
                      <a:pt x="3048" y="5926"/>
                      <a:pt x="2893" y="5879"/>
                      <a:pt x="2738" y="5817"/>
                    </a:cubicBezTo>
                    <a:cubicBezTo>
                      <a:pt x="2754" y="5709"/>
                      <a:pt x="2816" y="5585"/>
                      <a:pt x="2862" y="5477"/>
                    </a:cubicBezTo>
                    <a:cubicBezTo>
                      <a:pt x="3038" y="5257"/>
                      <a:pt x="3298" y="5120"/>
                      <a:pt x="3576" y="5120"/>
                    </a:cubicBezTo>
                    <a:close/>
                    <a:moveTo>
                      <a:pt x="8648" y="5585"/>
                    </a:moveTo>
                    <a:cubicBezTo>
                      <a:pt x="8880" y="5585"/>
                      <a:pt x="9096" y="5694"/>
                      <a:pt x="9236" y="5879"/>
                    </a:cubicBezTo>
                    <a:cubicBezTo>
                      <a:pt x="9251" y="5895"/>
                      <a:pt x="9266" y="5941"/>
                      <a:pt x="9266" y="5957"/>
                    </a:cubicBezTo>
                    <a:cubicBezTo>
                      <a:pt x="9236" y="6049"/>
                      <a:pt x="9205" y="6173"/>
                      <a:pt x="9205" y="6266"/>
                    </a:cubicBezTo>
                    <a:cubicBezTo>
                      <a:pt x="9050" y="6204"/>
                      <a:pt x="8864" y="6142"/>
                      <a:pt x="8648" y="6111"/>
                    </a:cubicBezTo>
                    <a:cubicBezTo>
                      <a:pt x="8570" y="5941"/>
                      <a:pt x="8570" y="5740"/>
                      <a:pt x="8648" y="5585"/>
                    </a:cubicBezTo>
                    <a:close/>
                    <a:moveTo>
                      <a:pt x="10204" y="5584"/>
                    </a:moveTo>
                    <a:cubicBezTo>
                      <a:pt x="10217" y="5584"/>
                      <a:pt x="10229" y="5584"/>
                      <a:pt x="10241" y="5585"/>
                    </a:cubicBezTo>
                    <a:cubicBezTo>
                      <a:pt x="10303" y="5802"/>
                      <a:pt x="10287" y="6034"/>
                      <a:pt x="10164" y="6235"/>
                    </a:cubicBezTo>
                    <a:cubicBezTo>
                      <a:pt x="10102" y="6312"/>
                      <a:pt x="10024" y="6390"/>
                      <a:pt x="9916" y="6436"/>
                    </a:cubicBezTo>
                    <a:lnTo>
                      <a:pt x="9854" y="6436"/>
                    </a:lnTo>
                    <a:cubicBezTo>
                      <a:pt x="9746" y="6436"/>
                      <a:pt x="9653" y="6421"/>
                      <a:pt x="9560" y="6390"/>
                    </a:cubicBezTo>
                    <a:cubicBezTo>
                      <a:pt x="9514" y="6204"/>
                      <a:pt x="9576" y="6018"/>
                      <a:pt x="9669" y="5879"/>
                    </a:cubicBezTo>
                    <a:cubicBezTo>
                      <a:pt x="9785" y="5704"/>
                      <a:pt x="9999" y="5584"/>
                      <a:pt x="10204" y="5584"/>
                    </a:cubicBezTo>
                    <a:close/>
                    <a:moveTo>
                      <a:pt x="2630" y="1"/>
                    </a:moveTo>
                    <a:cubicBezTo>
                      <a:pt x="2367" y="1"/>
                      <a:pt x="2151" y="248"/>
                      <a:pt x="2151" y="558"/>
                    </a:cubicBezTo>
                    <a:lnTo>
                      <a:pt x="1980" y="558"/>
                    </a:lnTo>
                    <a:cubicBezTo>
                      <a:pt x="1764" y="558"/>
                      <a:pt x="1594" y="728"/>
                      <a:pt x="1594" y="945"/>
                    </a:cubicBezTo>
                    <a:lnTo>
                      <a:pt x="1594" y="1687"/>
                    </a:lnTo>
                    <a:cubicBezTo>
                      <a:pt x="1594" y="1857"/>
                      <a:pt x="1625" y="2012"/>
                      <a:pt x="1702" y="2151"/>
                    </a:cubicBezTo>
                    <a:cubicBezTo>
                      <a:pt x="1671" y="2182"/>
                      <a:pt x="1625" y="2244"/>
                      <a:pt x="1609" y="2306"/>
                    </a:cubicBezTo>
                    <a:cubicBezTo>
                      <a:pt x="1547" y="2584"/>
                      <a:pt x="1625" y="2878"/>
                      <a:pt x="1841" y="3079"/>
                    </a:cubicBezTo>
                    <a:cubicBezTo>
                      <a:pt x="1996" y="3234"/>
                      <a:pt x="2212" y="3327"/>
                      <a:pt x="2429" y="3327"/>
                    </a:cubicBezTo>
                    <a:lnTo>
                      <a:pt x="2460" y="3327"/>
                    </a:lnTo>
                    <a:lnTo>
                      <a:pt x="2460" y="5028"/>
                    </a:lnTo>
                    <a:cubicBezTo>
                      <a:pt x="2243" y="4840"/>
                      <a:pt x="1971" y="4733"/>
                      <a:pt x="1683" y="4733"/>
                    </a:cubicBezTo>
                    <a:cubicBezTo>
                      <a:pt x="1664" y="4733"/>
                      <a:pt x="1644" y="4734"/>
                      <a:pt x="1625" y="4735"/>
                    </a:cubicBezTo>
                    <a:cubicBezTo>
                      <a:pt x="1516" y="4735"/>
                      <a:pt x="1393" y="4812"/>
                      <a:pt x="1346" y="4936"/>
                    </a:cubicBezTo>
                    <a:cubicBezTo>
                      <a:pt x="1269" y="5121"/>
                      <a:pt x="1222" y="5338"/>
                      <a:pt x="1269" y="5539"/>
                    </a:cubicBezTo>
                    <a:cubicBezTo>
                      <a:pt x="805" y="5554"/>
                      <a:pt x="356" y="5709"/>
                      <a:pt x="62" y="6111"/>
                    </a:cubicBezTo>
                    <a:cubicBezTo>
                      <a:pt x="0" y="6235"/>
                      <a:pt x="31" y="6343"/>
                      <a:pt x="109" y="6405"/>
                    </a:cubicBezTo>
                    <a:cubicBezTo>
                      <a:pt x="137" y="6428"/>
                      <a:pt x="167" y="6438"/>
                      <a:pt x="198" y="6438"/>
                    </a:cubicBezTo>
                    <a:cubicBezTo>
                      <a:pt x="250" y="6438"/>
                      <a:pt x="301" y="6408"/>
                      <a:pt x="341" y="6359"/>
                    </a:cubicBezTo>
                    <a:cubicBezTo>
                      <a:pt x="573" y="6080"/>
                      <a:pt x="928" y="5926"/>
                      <a:pt x="1439" y="5926"/>
                    </a:cubicBezTo>
                    <a:lnTo>
                      <a:pt x="1454" y="5926"/>
                    </a:lnTo>
                    <a:cubicBezTo>
                      <a:pt x="1903" y="5926"/>
                      <a:pt x="2460" y="6049"/>
                      <a:pt x="3063" y="6281"/>
                    </a:cubicBezTo>
                    <a:cubicBezTo>
                      <a:pt x="3307" y="6380"/>
                      <a:pt x="3518" y="6420"/>
                      <a:pt x="3706" y="6420"/>
                    </a:cubicBezTo>
                    <a:cubicBezTo>
                      <a:pt x="4078" y="6420"/>
                      <a:pt x="4359" y="6265"/>
                      <a:pt x="4626" y="6111"/>
                    </a:cubicBezTo>
                    <a:cubicBezTo>
                      <a:pt x="4935" y="5941"/>
                      <a:pt x="5244" y="5771"/>
                      <a:pt x="5770" y="5771"/>
                    </a:cubicBezTo>
                    <a:cubicBezTo>
                      <a:pt x="6327" y="5771"/>
                      <a:pt x="6652" y="5926"/>
                      <a:pt x="6962" y="6096"/>
                    </a:cubicBezTo>
                    <a:cubicBezTo>
                      <a:pt x="7255" y="6251"/>
                      <a:pt x="7565" y="6390"/>
                      <a:pt x="8013" y="6390"/>
                    </a:cubicBezTo>
                    <a:cubicBezTo>
                      <a:pt x="8555" y="6390"/>
                      <a:pt x="8895" y="6498"/>
                      <a:pt x="9189" y="6622"/>
                    </a:cubicBezTo>
                    <a:cubicBezTo>
                      <a:pt x="9406" y="6699"/>
                      <a:pt x="9591" y="6776"/>
                      <a:pt x="9823" y="6776"/>
                    </a:cubicBezTo>
                    <a:lnTo>
                      <a:pt x="11092" y="6776"/>
                    </a:lnTo>
                    <a:cubicBezTo>
                      <a:pt x="11185" y="6776"/>
                      <a:pt x="11262" y="6699"/>
                      <a:pt x="11262" y="6591"/>
                    </a:cubicBezTo>
                    <a:cubicBezTo>
                      <a:pt x="11262" y="6498"/>
                      <a:pt x="11185" y="6421"/>
                      <a:pt x="11092" y="6421"/>
                    </a:cubicBezTo>
                    <a:lnTo>
                      <a:pt x="10411" y="6421"/>
                    </a:lnTo>
                    <a:lnTo>
                      <a:pt x="10427" y="6405"/>
                    </a:lnTo>
                    <a:cubicBezTo>
                      <a:pt x="10628" y="6111"/>
                      <a:pt x="10659" y="5740"/>
                      <a:pt x="10519" y="5431"/>
                    </a:cubicBezTo>
                    <a:cubicBezTo>
                      <a:pt x="10489" y="5338"/>
                      <a:pt x="10365" y="5260"/>
                      <a:pt x="10272" y="5260"/>
                    </a:cubicBezTo>
                    <a:cubicBezTo>
                      <a:pt x="10256" y="5260"/>
                      <a:pt x="10239" y="5259"/>
                      <a:pt x="10223" y="5259"/>
                    </a:cubicBezTo>
                    <a:cubicBezTo>
                      <a:pt x="9916" y="5259"/>
                      <a:pt x="9628" y="5397"/>
                      <a:pt x="9437" y="5632"/>
                    </a:cubicBezTo>
                    <a:cubicBezTo>
                      <a:pt x="9246" y="5397"/>
                      <a:pt x="8971" y="5259"/>
                      <a:pt x="8666" y="5259"/>
                    </a:cubicBezTo>
                    <a:cubicBezTo>
                      <a:pt x="8649" y="5259"/>
                      <a:pt x="8633" y="5260"/>
                      <a:pt x="8617" y="5260"/>
                    </a:cubicBezTo>
                    <a:cubicBezTo>
                      <a:pt x="8493" y="5260"/>
                      <a:pt x="8400" y="5338"/>
                      <a:pt x="8354" y="5431"/>
                    </a:cubicBezTo>
                    <a:cubicBezTo>
                      <a:pt x="8276" y="5632"/>
                      <a:pt x="8261" y="5864"/>
                      <a:pt x="8307" y="6049"/>
                    </a:cubicBezTo>
                    <a:cubicBezTo>
                      <a:pt x="8230" y="6049"/>
                      <a:pt x="8122" y="6034"/>
                      <a:pt x="8029" y="6034"/>
                    </a:cubicBezTo>
                    <a:cubicBezTo>
                      <a:pt x="7658" y="6034"/>
                      <a:pt x="7426" y="5926"/>
                      <a:pt x="7163" y="5786"/>
                    </a:cubicBezTo>
                    <a:cubicBezTo>
                      <a:pt x="7302" y="5508"/>
                      <a:pt x="7317" y="5183"/>
                      <a:pt x="7178" y="4889"/>
                    </a:cubicBezTo>
                    <a:cubicBezTo>
                      <a:pt x="7147" y="4781"/>
                      <a:pt x="7023" y="4719"/>
                      <a:pt x="6915" y="4704"/>
                    </a:cubicBezTo>
                    <a:cubicBezTo>
                      <a:pt x="6883" y="4700"/>
                      <a:pt x="6851" y="4698"/>
                      <a:pt x="6820" y="4698"/>
                    </a:cubicBezTo>
                    <a:cubicBezTo>
                      <a:pt x="6580" y="4698"/>
                      <a:pt x="6366" y="4799"/>
                      <a:pt x="6188" y="4936"/>
                    </a:cubicBezTo>
                    <a:lnTo>
                      <a:pt x="6188" y="4379"/>
                    </a:lnTo>
                    <a:cubicBezTo>
                      <a:pt x="6389" y="4379"/>
                      <a:pt x="6559" y="4301"/>
                      <a:pt x="6699" y="4162"/>
                    </a:cubicBezTo>
                    <a:cubicBezTo>
                      <a:pt x="6869" y="3992"/>
                      <a:pt x="6946" y="3729"/>
                      <a:pt x="6884" y="3497"/>
                    </a:cubicBezTo>
                    <a:cubicBezTo>
                      <a:pt x="6869" y="3404"/>
                      <a:pt x="6791" y="3327"/>
                      <a:pt x="6699" y="3311"/>
                    </a:cubicBezTo>
                    <a:lnTo>
                      <a:pt x="6683" y="3311"/>
                    </a:lnTo>
                    <a:lnTo>
                      <a:pt x="6683" y="3265"/>
                    </a:lnTo>
                    <a:cubicBezTo>
                      <a:pt x="6683" y="3048"/>
                      <a:pt x="6621" y="2847"/>
                      <a:pt x="6482" y="2662"/>
                    </a:cubicBezTo>
                    <a:cubicBezTo>
                      <a:pt x="6389" y="2507"/>
                      <a:pt x="6188" y="2414"/>
                      <a:pt x="6018" y="2414"/>
                    </a:cubicBezTo>
                    <a:cubicBezTo>
                      <a:pt x="5832" y="2414"/>
                      <a:pt x="5647" y="2507"/>
                      <a:pt x="5554" y="2662"/>
                    </a:cubicBezTo>
                    <a:cubicBezTo>
                      <a:pt x="5446" y="2847"/>
                      <a:pt x="5368" y="3048"/>
                      <a:pt x="5368" y="3265"/>
                    </a:cubicBezTo>
                    <a:lnTo>
                      <a:pt x="5368" y="3311"/>
                    </a:lnTo>
                    <a:lnTo>
                      <a:pt x="5337" y="3311"/>
                    </a:lnTo>
                    <a:cubicBezTo>
                      <a:pt x="5244" y="3327"/>
                      <a:pt x="5167" y="3404"/>
                      <a:pt x="5152" y="3497"/>
                    </a:cubicBezTo>
                    <a:cubicBezTo>
                      <a:pt x="5090" y="3729"/>
                      <a:pt x="5167" y="3992"/>
                      <a:pt x="5337" y="4162"/>
                    </a:cubicBezTo>
                    <a:cubicBezTo>
                      <a:pt x="5476" y="4286"/>
                      <a:pt x="5647" y="4379"/>
                      <a:pt x="5848" y="4379"/>
                    </a:cubicBezTo>
                    <a:lnTo>
                      <a:pt x="5848" y="4936"/>
                    </a:lnTo>
                    <a:cubicBezTo>
                      <a:pt x="5670" y="4799"/>
                      <a:pt x="5456" y="4698"/>
                      <a:pt x="5227" y="4698"/>
                    </a:cubicBezTo>
                    <a:cubicBezTo>
                      <a:pt x="5197" y="4698"/>
                      <a:pt x="5167" y="4700"/>
                      <a:pt x="5136" y="4704"/>
                    </a:cubicBezTo>
                    <a:cubicBezTo>
                      <a:pt x="5012" y="4704"/>
                      <a:pt x="4920" y="4781"/>
                      <a:pt x="4858" y="4889"/>
                    </a:cubicBezTo>
                    <a:cubicBezTo>
                      <a:pt x="4765" y="5121"/>
                      <a:pt x="4749" y="5369"/>
                      <a:pt x="4827" y="5601"/>
                    </a:cubicBezTo>
                    <a:cubicBezTo>
                      <a:pt x="4688" y="5663"/>
                      <a:pt x="4564" y="5740"/>
                      <a:pt x="4456" y="5802"/>
                    </a:cubicBezTo>
                    <a:cubicBezTo>
                      <a:pt x="4223" y="5941"/>
                      <a:pt x="4022" y="6034"/>
                      <a:pt x="3821" y="6049"/>
                    </a:cubicBezTo>
                    <a:cubicBezTo>
                      <a:pt x="4022" y="5725"/>
                      <a:pt x="4069" y="5322"/>
                      <a:pt x="3914" y="4951"/>
                    </a:cubicBezTo>
                    <a:cubicBezTo>
                      <a:pt x="3868" y="4827"/>
                      <a:pt x="3759" y="4765"/>
                      <a:pt x="3620" y="4765"/>
                    </a:cubicBezTo>
                    <a:cubicBezTo>
                      <a:pt x="3588" y="4762"/>
                      <a:pt x="3556" y="4761"/>
                      <a:pt x="3525" y="4761"/>
                    </a:cubicBezTo>
                    <a:cubicBezTo>
                      <a:pt x="3251" y="4761"/>
                      <a:pt x="2993" y="4877"/>
                      <a:pt x="2785" y="5044"/>
                    </a:cubicBezTo>
                    <a:lnTo>
                      <a:pt x="2785" y="3342"/>
                    </a:lnTo>
                    <a:lnTo>
                      <a:pt x="2831" y="3342"/>
                    </a:lnTo>
                    <a:cubicBezTo>
                      <a:pt x="3048" y="3342"/>
                      <a:pt x="3249" y="3265"/>
                      <a:pt x="3404" y="3095"/>
                    </a:cubicBezTo>
                    <a:cubicBezTo>
                      <a:pt x="3620" y="2878"/>
                      <a:pt x="3698" y="2584"/>
                      <a:pt x="3636" y="2321"/>
                    </a:cubicBezTo>
                    <a:cubicBezTo>
                      <a:pt x="3620" y="2259"/>
                      <a:pt x="3605" y="2198"/>
                      <a:pt x="3543" y="2167"/>
                    </a:cubicBezTo>
                    <a:cubicBezTo>
                      <a:pt x="3620" y="2027"/>
                      <a:pt x="3667" y="1873"/>
                      <a:pt x="3667" y="1718"/>
                    </a:cubicBezTo>
                    <a:cubicBezTo>
                      <a:pt x="3667" y="1625"/>
                      <a:pt x="3589" y="1548"/>
                      <a:pt x="3512" y="1548"/>
                    </a:cubicBezTo>
                    <a:cubicBezTo>
                      <a:pt x="3404" y="1548"/>
                      <a:pt x="3357" y="1625"/>
                      <a:pt x="3326" y="1703"/>
                    </a:cubicBezTo>
                    <a:cubicBezTo>
                      <a:pt x="3326" y="1733"/>
                      <a:pt x="3326" y="1780"/>
                      <a:pt x="3311" y="1795"/>
                    </a:cubicBezTo>
                    <a:cubicBezTo>
                      <a:pt x="2893" y="1285"/>
                      <a:pt x="2166" y="1146"/>
                      <a:pt x="1903" y="1099"/>
                    </a:cubicBezTo>
                    <a:lnTo>
                      <a:pt x="1903" y="945"/>
                    </a:lnTo>
                    <a:cubicBezTo>
                      <a:pt x="1903" y="914"/>
                      <a:pt x="1919" y="883"/>
                      <a:pt x="1965" y="883"/>
                    </a:cubicBezTo>
                    <a:lnTo>
                      <a:pt x="3280" y="883"/>
                    </a:lnTo>
                    <a:cubicBezTo>
                      <a:pt x="3311" y="883"/>
                      <a:pt x="3326" y="914"/>
                      <a:pt x="3326" y="945"/>
                    </a:cubicBezTo>
                    <a:lnTo>
                      <a:pt x="3326" y="991"/>
                    </a:lnTo>
                    <a:cubicBezTo>
                      <a:pt x="3326" y="1084"/>
                      <a:pt x="3404" y="1161"/>
                      <a:pt x="3512" y="1161"/>
                    </a:cubicBezTo>
                    <a:cubicBezTo>
                      <a:pt x="3605" y="1161"/>
                      <a:pt x="3682" y="1084"/>
                      <a:pt x="3682" y="991"/>
                    </a:cubicBezTo>
                    <a:lnTo>
                      <a:pt x="3682" y="945"/>
                    </a:lnTo>
                    <a:cubicBezTo>
                      <a:pt x="3682" y="728"/>
                      <a:pt x="3512" y="558"/>
                      <a:pt x="3295" y="558"/>
                    </a:cubicBezTo>
                    <a:lnTo>
                      <a:pt x="3125" y="558"/>
                    </a:lnTo>
                    <a:cubicBezTo>
                      <a:pt x="3125" y="248"/>
                      <a:pt x="2909" y="1"/>
                      <a:pt x="26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54"/>
              <p:cNvSpPr/>
              <p:nvPr/>
            </p:nvSpPr>
            <p:spPr>
              <a:xfrm>
                <a:off x="3544912" y="3813639"/>
                <a:ext cx="108955" cy="13088"/>
              </a:xfrm>
              <a:custGeom>
                <a:rect b="b" l="l" r="r" t="t"/>
                <a:pathLst>
                  <a:path extrusionOk="0" h="342" w="2847">
                    <a:moveTo>
                      <a:pt x="186" y="1"/>
                    </a:moveTo>
                    <a:cubicBezTo>
                      <a:pt x="77" y="1"/>
                      <a:pt x="0" y="78"/>
                      <a:pt x="0" y="171"/>
                    </a:cubicBezTo>
                    <a:cubicBezTo>
                      <a:pt x="0" y="264"/>
                      <a:pt x="77" y="341"/>
                      <a:pt x="186" y="341"/>
                    </a:cubicBezTo>
                    <a:lnTo>
                      <a:pt x="2676" y="341"/>
                    </a:lnTo>
                    <a:cubicBezTo>
                      <a:pt x="2769" y="341"/>
                      <a:pt x="2846" y="264"/>
                      <a:pt x="2846" y="171"/>
                    </a:cubicBezTo>
                    <a:cubicBezTo>
                      <a:pt x="2831" y="63"/>
                      <a:pt x="2754" y="1"/>
                      <a:pt x="2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54"/>
              <p:cNvSpPr/>
              <p:nvPr/>
            </p:nvSpPr>
            <p:spPr>
              <a:xfrm>
                <a:off x="3334159" y="3813639"/>
                <a:ext cx="195981" cy="13088"/>
              </a:xfrm>
              <a:custGeom>
                <a:rect b="b" l="l" r="r" t="t"/>
                <a:pathLst>
                  <a:path extrusionOk="0" h="342" w="5121">
                    <a:moveTo>
                      <a:pt x="170" y="1"/>
                    </a:moveTo>
                    <a:cubicBezTo>
                      <a:pt x="77" y="1"/>
                      <a:pt x="0" y="78"/>
                      <a:pt x="0" y="171"/>
                    </a:cubicBezTo>
                    <a:cubicBezTo>
                      <a:pt x="0" y="264"/>
                      <a:pt x="77" y="341"/>
                      <a:pt x="170" y="341"/>
                    </a:cubicBezTo>
                    <a:lnTo>
                      <a:pt x="4950" y="341"/>
                    </a:lnTo>
                    <a:cubicBezTo>
                      <a:pt x="5043" y="341"/>
                      <a:pt x="5120" y="264"/>
                      <a:pt x="5120" y="171"/>
                    </a:cubicBezTo>
                    <a:cubicBezTo>
                      <a:pt x="5120" y="63"/>
                      <a:pt x="5043" y="1"/>
                      <a:pt x="4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54"/>
              <p:cNvSpPr/>
              <p:nvPr/>
            </p:nvSpPr>
            <p:spPr>
              <a:xfrm>
                <a:off x="3223444" y="3813639"/>
                <a:ext cx="96517" cy="13088"/>
              </a:xfrm>
              <a:custGeom>
                <a:rect b="b" l="l" r="r" t="t"/>
                <a:pathLst>
                  <a:path extrusionOk="0" h="342" w="2522">
                    <a:moveTo>
                      <a:pt x="170" y="1"/>
                    </a:moveTo>
                    <a:cubicBezTo>
                      <a:pt x="78" y="1"/>
                      <a:pt x="0" y="78"/>
                      <a:pt x="0" y="171"/>
                    </a:cubicBezTo>
                    <a:cubicBezTo>
                      <a:pt x="0" y="264"/>
                      <a:pt x="78" y="341"/>
                      <a:pt x="170" y="341"/>
                    </a:cubicBezTo>
                    <a:lnTo>
                      <a:pt x="2352" y="341"/>
                    </a:lnTo>
                    <a:cubicBezTo>
                      <a:pt x="2444" y="341"/>
                      <a:pt x="2522" y="264"/>
                      <a:pt x="2522" y="171"/>
                    </a:cubicBezTo>
                    <a:cubicBezTo>
                      <a:pt x="2522" y="63"/>
                      <a:pt x="2444" y="1"/>
                      <a:pt x="23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54"/>
              <p:cNvSpPr/>
              <p:nvPr/>
            </p:nvSpPr>
            <p:spPr>
              <a:xfrm>
                <a:off x="3419998" y="3759793"/>
                <a:ext cx="21316" cy="13050"/>
              </a:xfrm>
              <a:custGeom>
                <a:rect b="b" l="l" r="r" t="t"/>
                <a:pathLst>
                  <a:path extrusionOk="0" h="341" w="557">
                    <a:moveTo>
                      <a:pt x="170" y="0"/>
                    </a:moveTo>
                    <a:cubicBezTo>
                      <a:pt x="77" y="0"/>
                      <a:pt x="0" y="62"/>
                      <a:pt x="0" y="170"/>
                    </a:cubicBezTo>
                    <a:cubicBezTo>
                      <a:pt x="0" y="263"/>
                      <a:pt x="77" y="340"/>
                      <a:pt x="170" y="340"/>
                    </a:cubicBezTo>
                    <a:lnTo>
                      <a:pt x="387" y="340"/>
                    </a:lnTo>
                    <a:cubicBezTo>
                      <a:pt x="480" y="340"/>
                      <a:pt x="557" y="263"/>
                      <a:pt x="557" y="170"/>
                    </a:cubicBezTo>
                    <a:cubicBezTo>
                      <a:pt x="557" y="62"/>
                      <a:pt x="480" y="0"/>
                      <a:pt x="3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54"/>
              <p:cNvSpPr/>
              <p:nvPr/>
            </p:nvSpPr>
            <p:spPr>
              <a:xfrm>
                <a:off x="3456087" y="3772193"/>
                <a:ext cx="26674" cy="13088"/>
              </a:xfrm>
              <a:custGeom>
                <a:rect b="b" l="l" r="r" t="t"/>
                <a:pathLst>
                  <a:path extrusionOk="0" h="342" w="697">
                    <a:moveTo>
                      <a:pt x="186" y="1"/>
                    </a:moveTo>
                    <a:cubicBezTo>
                      <a:pt x="78" y="1"/>
                      <a:pt x="1" y="78"/>
                      <a:pt x="1" y="171"/>
                    </a:cubicBezTo>
                    <a:cubicBezTo>
                      <a:pt x="1" y="264"/>
                      <a:pt x="78" y="341"/>
                      <a:pt x="186" y="341"/>
                    </a:cubicBezTo>
                    <a:lnTo>
                      <a:pt x="527" y="341"/>
                    </a:lnTo>
                    <a:cubicBezTo>
                      <a:pt x="620" y="341"/>
                      <a:pt x="697" y="264"/>
                      <a:pt x="697" y="171"/>
                    </a:cubicBezTo>
                    <a:cubicBezTo>
                      <a:pt x="697" y="78"/>
                      <a:pt x="620" y="1"/>
                      <a:pt x="5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54"/>
              <p:cNvSpPr/>
              <p:nvPr/>
            </p:nvSpPr>
            <p:spPr>
              <a:xfrm>
                <a:off x="3279662" y="3763926"/>
                <a:ext cx="21967" cy="13050"/>
              </a:xfrm>
              <a:custGeom>
                <a:rect b="b" l="l" r="r" t="t"/>
                <a:pathLst>
                  <a:path extrusionOk="0" h="341" w="574">
                    <a:moveTo>
                      <a:pt x="171" y="0"/>
                    </a:moveTo>
                    <a:cubicBezTo>
                      <a:pt x="78" y="0"/>
                      <a:pt x="1" y="78"/>
                      <a:pt x="1" y="171"/>
                    </a:cubicBezTo>
                    <a:cubicBezTo>
                      <a:pt x="1" y="279"/>
                      <a:pt x="78" y="341"/>
                      <a:pt x="171" y="341"/>
                    </a:cubicBezTo>
                    <a:lnTo>
                      <a:pt x="403" y="341"/>
                    </a:lnTo>
                    <a:cubicBezTo>
                      <a:pt x="496" y="341"/>
                      <a:pt x="573" y="279"/>
                      <a:pt x="573" y="171"/>
                    </a:cubicBezTo>
                    <a:cubicBezTo>
                      <a:pt x="573" y="78"/>
                      <a:pt x="496"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54"/>
              <p:cNvSpPr/>
              <p:nvPr/>
            </p:nvSpPr>
            <p:spPr>
              <a:xfrm>
                <a:off x="3544912" y="3784630"/>
                <a:ext cx="26674" cy="13662"/>
              </a:xfrm>
              <a:custGeom>
                <a:rect b="b" l="l" r="r" t="t"/>
                <a:pathLst>
                  <a:path extrusionOk="0" h="357" w="697">
                    <a:moveTo>
                      <a:pt x="186" y="1"/>
                    </a:moveTo>
                    <a:cubicBezTo>
                      <a:pt x="77" y="1"/>
                      <a:pt x="0" y="78"/>
                      <a:pt x="0" y="171"/>
                    </a:cubicBezTo>
                    <a:cubicBezTo>
                      <a:pt x="0" y="279"/>
                      <a:pt x="77" y="357"/>
                      <a:pt x="186" y="357"/>
                    </a:cubicBezTo>
                    <a:lnTo>
                      <a:pt x="526" y="357"/>
                    </a:lnTo>
                    <a:cubicBezTo>
                      <a:pt x="619" y="357"/>
                      <a:pt x="696" y="279"/>
                      <a:pt x="696" y="171"/>
                    </a:cubicBezTo>
                    <a:cubicBezTo>
                      <a:pt x="696" y="78"/>
                      <a:pt x="619" y="1"/>
                      <a:pt x="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54"/>
              <p:cNvSpPr/>
              <p:nvPr/>
            </p:nvSpPr>
            <p:spPr>
              <a:xfrm>
                <a:off x="3312842" y="3784630"/>
                <a:ext cx="34941" cy="13662"/>
              </a:xfrm>
              <a:custGeom>
                <a:rect b="b" l="l" r="r" t="t"/>
                <a:pathLst>
                  <a:path extrusionOk="0" h="357" w="913">
                    <a:moveTo>
                      <a:pt x="170" y="1"/>
                    </a:moveTo>
                    <a:cubicBezTo>
                      <a:pt x="77" y="1"/>
                      <a:pt x="0" y="78"/>
                      <a:pt x="0" y="171"/>
                    </a:cubicBezTo>
                    <a:cubicBezTo>
                      <a:pt x="0" y="279"/>
                      <a:pt x="77" y="357"/>
                      <a:pt x="170" y="357"/>
                    </a:cubicBezTo>
                    <a:lnTo>
                      <a:pt x="727" y="357"/>
                    </a:lnTo>
                    <a:cubicBezTo>
                      <a:pt x="835" y="357"/>
                      <a:pt x="913" y="279"/>
                      <a:pt x="913" y="171"/>
                    </a:cubicBezTo>
                    <a:cubicBezTo>
                      <a:pt x="913" y="78"/>
                      <a:pt x="835" y="1"/>
                      <a:pt x="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54"/>
              <p:cNvSpPr/>
              <p:nvPr/>
            </p:nvSpPr>
            <p:spPr>
              <a:xfrm>
                <a:off x="3552604" y="3601700"/>
                <a:ext cx="62189" cy="44431"/>
              </a:xfrm>
              <a:custGeom>
                <a:rect b="b" l="l" r="r" t="t"/>
                <a:pathLst>
                  <a:path extrusionOk="0" h="1161" w="1625">
                    <a:moveTo>
                      <a:pt x="805" y="357"/>
                    </a:moveTo>
                    <a:lnTo>
                      <a:pt x="1222" y="836"/>
                    </a:lnTo>
                    <a:lnTo>
                      <a:pt x="402" y="836"/>
                    </a:lnTo>
                    <a:lnTo>
                      <a:pt x="805" y="357"/>
                    </a:lnTo>
                    <a:close/>
                    <a:moveTo>
                      <a:pt x="805" y="1"/>
                    </a:moveTo>
                    <a:cubicBezTo>
                      <a:pt x="727" y="1"/>
                      <a:pt x="650" y="47"/>
                      <a:pt x="588" y="109"/>
                    </a:cubicBezTo>
                    <a:lnTo>
                      <a:pt x="78" y="728"/>
                    </a:lnTo>
                    <a:cubicBezTo>
                      <a:pt x="0" y="805"/>
                      <a:pt x="0" y="913"/>
                      <a:pt x="31" y="1006"/>
                    </a:cubicBezTo>
                    <a:cubicBezTo>
                      <a:pt x="78" y="1115"/>
                      <a:pt x="170" y="1161"/>
                      <a:pt x="263" y="1161"/>
                    </a:cubicBezTo>
                    <a:lnTo>
                      <a:pt x="1331" y="1161"/>
                    </a:lnTo>
                    <a:cubicBezTo>
                      <a:pt x="1454" y="1161"/>
                      <a:pt x="1547" y="1115"/>
                      <a:pt x="1578" y="1006"/>
                    </a:cubicBezTo>
                    <a:cubicBezTo>
                      <a:pt x="1625" y="913"/>
                      <a:pt x="1625" y="805"/>
                      <a:pt x="1547" y="728"/>
                    </a:cubicBezTo>
                    <a:lnTo>
                      <a:pt x="1021" y="109"/>
                    </a:lnTo>
                    <a:cubicBezTo>
                      <a:pt x="959" y="47"/>
                      <a:pt x="882"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54"/>
              <p:cNvSpPr/>
              <p:nvPr/>
            </p:nvSpPr>
            <p:spPr>
              <a:xfrm>
                <a:off x="3552604" y="3542496"/>
                <a:ext cx="62189" cy="44470"/>
              </a:xfrm>
              <a:custGeom>
                <a:rect b="b" l="l" r="r" t="t"/>
                <a:pathLst>
                  <a:path extrusionOk="0" h="1162" w="1625">
                    <a:moveTo>
                      <a:pt x="805" y="357"/>
                    </a:moveTo>
                    <a:lnTo>
                      <a:pt x="1222" y="836"/>
                    </a:lnTo>
                    <a:lnTo>
                      <a:pt x="402" y="836"/>
                    </a:lnTo>
                    <a:lnTo>
                      <a:pt x="805" y="357"/>
                    </a:lnTo>
                    <a:close/>
                    <a:moveTo>
                      <a:pt x="805" y="1"/>
                    </a:moveTo>
                    <a:cubicBezTo>
                      <a:pt x="727" y="1"/>
                      <a:pt x="650" y="47"/>
                      <a:pt x="588" y="109"/>
                    </a:cubicBezTo>
                    <a:lnTo>
                      <a:pt x="78" y="728"/>
                    </a:lnTo>
                    <a:cubicBezTo>
                      <a:pt x="0" y="805"/>
                      <a:pt x="0" y="914"/>
                      <a:pt x="31" y="1006"/>
                    </a:cubicBezTo>
                    <a:cubicBezTo>
                      <a:pt x="78" y="1115"/>
                      <a:pt x="170" y="1161"/>
                      <a:pt x="263" y="1161"/>
                    </a:cubicBezTo>
                    <a:lnTo>
                      <a:pt x="1331" y="1161"/>
                    </a:lnTo>
                    <a:cubicBezTo>
                      <a:pt x="1454" y="1161"/>
                      <a:pt x="1547" y="1115"/>
                      <a:pt x="1578" y="1006"/>
                    </a:cubicBezTo>
                    <a:cubicBezTo>
                      <a:pt x="1625" y="914"/>
                      <a:pt x="1625" y="805"/>
                      <a:pt x="1547" y="728"/>
                    </a:cubicBezTo>
                    <a:lnTo>
                      <a:pt x="1021" y="109"/>
                    </a:lnTo>
                    <a:cubicBezTo>
                      <a:pt x="959" y="47"/>
                      <a:pt x="882"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54"/>
              <p:cNvSpPr/>
              <p:nvPr/>
            </p:nvSpPr>
            <p:spPr>
              <a:xfrm>
                <a:off x="3552604" y="3483292"/>
                <a:ext cx="62189" cy="44470"/>
              </a:xfrm>
              <a:custGeom>
                <a:rect b="b" l="l" r="r" t="t"/>
                <a:pathLst>
                  <a:path extrusionOk="0" h="1162" w="1625">
                    <a:moveTo>
                      <a:pt x="805" y="357"/>
                    </a:moveTo>
                    <a:lnTo>
                      <a:pt x="1222" y="836"/>
                    </a:lnTo>
                    <a:lnTo>
                      <a:pt x="402" y="836"/>
                    </a:lnTo>
                    <a:lnTo>
                      <a:pt x="805" y="357"/>
                    </a:lnTo>
                    <a:close/>
                    <a:moveTo>
                      <a:pt x="805" y="1"/>
                    </a:moveTo>
                    <a:cubicBezTo>
                      <a:pt x="727" y="1"/>
                      <a:pt x="650" y="47"/>
                      <a:pt x="588" y="109"/>
                    </a:cubicBezTo>
                    <a:lnTo>
                      <a:pt x="78" y="728"/>
                    </a:lnTo>
                    <a:cubicBezTo>
                      <a:pt x="0" y="805"/>
                      <a:pt x="0" y="914"/>
                      <a:pt x="31" y="1006"/>
                    </a:cubicBezTo>
                    <a:cubicBezTo>
                      <a:pt x="78" y="1115"/>
                      <a:pt x="170" y="1161"/>
                      <a:pt x="263" y="1161"/>
                    </a:cubicBezTo>
                    <a:lnTo>
                      <a:pt x="1331" y="1161"/>
                    </a:lnTo>
                    <a:cubicBezTo>
                      <a:pt x="1454" y="1161"/>
                      <a:pt x="1547" y="1115"/>
                      <a:pt x="1578" y="1006"/>
                    </a:cubicBezTo>
                    <a:cubicBezTo>
                      <a:pt x="1625" y="914"/>
                      <a:pt x="1625" y="805"/>
                      <a:pt x="1547" y="728"/>
                    </a:cubicBezTo>
                    <a:lnTo>
                      <a:pt x="1021" y="109"/>
                    </a:lnTo>
                    <a:cubicBezTo>
                      <a:pt x="959" y="47"/>
                      <a:pt x="882"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54"/>
              <p:cNvSpPr/>
              <p:nvPr/>
            </p:nvSpPr>
            <p:spPr>
              <a:xfrm>
                <a:off x="3422333" y="3542496"/>
                <a:ext cx="62227" cy="44470"/>
              </a:xfrm>
              <a:custGeom>
                <a:rect b="b" l="l" r="r" t="t"/>
                <a:pathLst>
                  <a:path extrusionOk="0" h="1162" w="1626">
                    <a:moveTo>
                      <a:pt x="790" y="357"/>
                    </a:moveTo>
                    <a:lnTo>
                      <a:pt x="1192" y="836"/>
                    </a:lnTo>
                    <a:lnTo>
                      <a:pt x="388" y="836"/>
                    </a:lnTo>
                    <a:lnTo>
                      <a:pt x="790" y="357"/>
                    </a:lnTo>
                    <a:close/>
                    <a:moveTo>
                      <a:pt x="805" y="1"/>
                    </a:moveTo>
                    <a:cubicBezTo>
                      <a:pt x="728" y="1"/>
                      <a:pt x="651" y="47"/>
                      <a:pt x="589" y="109"/>
                    </a:cubicBezTo>
                    <a:lnTo>
                      <a:pt x="78" y="728"/>
                    </a:lnTo>
                    <a:cubicBezTo>
                      <a:pt x="1" y="805"/>
                      <a:pt x="1" y="914"/>
                      <a:pt x="32" y="1006"/>
                    </a:cubicBezTo>
                    <a:cubicBezTo>
                      <a:pt x="47" y="1115"/>
                      <a:pt x="156" y="1161"/>
                      <a:pt x="264" y="1161"/>
                    </a:cubicBezTo>
                    <a:lnTo>
                      <a:pt x="1331" y="1161"/>
                    </a:lnTo>
                    <a:cubicBezTo>
                      <a:pt x="1455" y="1161"/>
                      <a:pt x="1548" y="1115"/>
                      <a:pt x="1579" y="1006"/>
                    </a:cubicBezTo>
                    <a:cubicBezTo>
                      <a:pt x="1625" y="914"/>
                      <a:pt x="1625" y="805"/>
                      <a:pt x="1548" y="728"/>
                    </a:cubicBezTo>
                    <a:lnTo>
                      <a:pt x="1022" y="109"/>
                    </a:lnTo>
                    <a:cubicBezTo>
                      <a:pt x="960" y="47"/>
                      <a:pt x="883"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54"/>
              <p:cNvSpPr/>
              <p:nvPr/>
            </p:nvSpPr>
            <p:spPr>
              <a:xfrm>
                <a:off x="3422333" y="3483292"/>
                <a:ext cx="62227" cy="44470"/>
              </a:xfrm>
              <a:custGeom>
                <a:rect b="b" l="l" r="r" t="t"/>
                <a:pathLst>
                  <a:path extrusionOk="0" h="1162" w="1626">
                    <a:moveTo>
                      <a:pt x="790" y="357"/>
                    </a:moveTo>
                    <a:lnTo>
                      <a:pt x="1192" y="836"/>
                    </a:lnTo>
                    <a:lnTo>
                      <a:pt x="388" y="836"/>
                    </a:lnTo>
                    <a:lnTo>
                      <a:pt x="790" y="357"/>
                    </a:lnTo>
                    <a:close/>
                    <a:moveTo>
                      <a:pt x="805" y="1"/>
                    </a:moveTo>
                    <a:cubicBezTo>
                      <a:pt x="728" y="1"/>
                      <a:pt x="651" y="47"/>
                      <a:pt x="589" y="109"/>
                    </a:cubicBezTo>
                    <a:lnTo>
                      <a:pt x="78" y="728"/>
                    </a:lnTo>
                    <a:cubicBezTo>
                      <a:pt x="1" y="805"/>
                      <a:pt x="1" y="914"/>
                      <a:pt x="32" y="1006"/>
                    </a:cubicBezTo>
                    <a:cubicBezTo>
                      <a:pt x="47" y="1084"/>
                      <a:pt x="156" y="1161"/>
                      <a:pt x="264" y="1161"/>
                    </a:cubicBezTo>
                    <a:lnTo>
                      <a:pt x="1331" y="1161"/>
                    </a:lnTo>
                    <a:cubicBezTo>
                      <a:pt x="1455" y="1161"/>
                      <a:pt x="1548" y="1115"/>
                      <a:pt x="1579" y="1006"/>
                    </a:cubicBezTo>
                    <a:cubicBezTo>
                      <a:pt x="1625" y="914"/>
                      <a:pt x="1625" y="805"/>
                      <a:pt x="1548" y="728"/>
                    </a:cubicBezTo>
                    <a:lnTo>
                      <a:pt x="1022" y="109"/>
                    </a:lnTo>
                    <a:cubicBezTo>
                      <a:pt x="960" y="47"/>
                      <a:pt x="883"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99" name="Shape 21099"/>
        <p:cNvGrpSpPr/>
        <p:nvPr/>
      </p:nvGrpSpPr>
      <p:grpSpPr>
        <a:xfrm>
          <a:off x="0" y="0"/>
          <a:ext cx="0" cy="0"/>
          <a:chOff x="0" y="0"/>
          <a:chExt cx="0" cy="0"/>
        </a:xfrm>
      </p:grpSpPr>
      <p:sp>
        <p:nvSpPr>
          <p:cNvPr id="21100" name="Google Shape;21100;p55"/>
          <p:cNvSpPr txBox="1"/>
          <p:nvPr>
            <p:ph type="title"/>
          </p:nvPr>
        </p:nvSpPr>
        <p:spPr>
          <a:xfrm>
            <a:off x="720000" y="82300"/>
            <a:ext cx="7704000" cy="121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Simple   Task   Storyboard:</a:t>
            </a:r>
            <a:endParaRPr/>
          </a:p>
          <a:p>
            <a:pPr indent="0" lvl="0" marL="0" rtl="0" algn="ctr">
              <a:spcBef>
                <a:spcPts val="0"/>
              </a:spcBef>
              <a:spcAft>
                <a:spcPts val="0"/>
              </a:spcAft>
              <a:buNone/>
            </a:pPr>
            <a:r>
              <a:rPr b="0" lang="en" sz="2000">
                <a:latin typeface="Inter"/>
                <a:ea typeface="Inter"/>
                <a:cs typeface="Inter"/>
                <a:sym typeface="Inter"/>
              </a:rPr>
              <a:t>Add a memory with media to your garden</a:t>
            </a:r>
            <a:endParaRPr/>
          </a:p>
        </p:txBody>
      </p:sp>
      <p:pic>
        <p:nvPicPr>
          <p:cNvPr id="21101" name="Google Shape;21101;p55"/>
          <p:cNvPicPr preferRelativeResize="0"/>
          <p:nvPr/>
        </p:nvPicPr>
        <p:blipFill>
          <a:blip r:embed="rId3">
            <a:alphaModFix/>
          </a:blip>
          <a:stretch>
            <a:fillRect/>
          </a:stretch>
        </p:blipFill>
        <p:spPr>
          <a:xfrm rot="-5400000">
            <a:off x="2962337" y="599114"/>
            <a:ext cx="3621549" cy="4646574"/>
          </a:xfrm>
          <a:prstGeom prst="rect">
            <a:avLst/>
          </a:prstGeom>
          <a:noFill/>
          <a:ln>
            <a:noFill/>
          </a:ln>
        </p:spPr>
      </p:pic>
      <p:sp>
        <p:nvSpPr>
          <p:cNvPr id="21102" name="Google Shape;21102;p55"/>
          <p:cNvSpPr txBox="1"/>
          <p:nvPr/>
        </p:nvSpPr>
        <p:spPr>
          <a:xfrm>
            <a:off x="829825" y="1449050"/>
            <a:ext cx="16413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Home page displays the existing memories</a:t>
            </a:r>
            <a:endParaRPr sz="1000">
              <a:solidFill>
                <a:schemeClr val="dk1"/>
              </a:solidFill>
              <a:latin typeface="Inter Medium"/>
              <a:ea typeface="Inter Medium"/>
              <a:cs typeface="Inter Medium"/>
              <a:sym typeface="Inter Medium"/>
            </a:endParaRPr>
          </a:p>
        </p:txBody>
      </p:sp>
      <p:sp>
        <p:nvSpPr>
          <p:cNvPr id="21103" name="Google Shape;21103;p55"/>
          <p:cNvSpPr txBox="1"/>
          <p:nvPr/>
        </p:nvSpPr>
        <p:spPr>
          <a:xfrm>
            <a:off x="293850" y="2807225"/>
            <a:ext cx="1966500" cy="954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When users </a:t>
            </a:r>
            <a:r>
              <a:rPr lang="en" sz="1000">
                <a:solidFill>
                  <a:schemeClr val="dk1"/>
                </a:solidFill>
                <a:latin typeface="Inter Medium"/>
                <a:ea typeface="Inter Medium"/>
                <a:cs typeface="Inter Medium"/>
                <a:sym typeface="Inter Medium"/>
              </a:rPr>
              <a:t>click</a:t>
            </a:r>
            <a:r>
              <a:rPr lang="en" sz="1000">
                <a:solidFill>
                  <a:schemeClr val="dk1"/>
                </a:solidFill>
                <a:latin typeface="Inter Medium"/>
                <a:ea typeface="Inter Medium"/>
                <a:cs typeface="Inter Medium"/>
                <a:sym typeface="Inter Medium"/>
              </a:rPr>
              <a:t> the add button, they can choose the type of memory to add and whether to use existing prompts for those memories</a:t>
            </a:r>
            <a:endParaRPr sz="1000">
              <a:solidFill>
                <a:schemeClr val="dk1"/>
              </a:solidFill>
              <a:latin typeface="Inter Medium"/>
              <a:ea typeface="Inter Medium"/>
              <a:cs typeface="Inter Medium"/>
              <a:sym typeface="Inter Medium"/>
            </a:endParaRPr>
          </a:p>
        </p:txBody>
      </p:sp>
      <p:sp>
        <p:nvSpPr>
          <p:cNvPr id="21104" name="Google Shape;21104;p55"/>
          <p:cNvSpPr/>
          <p:nvPr/>
        </p:nvSpPr>
        <p:spPr>
          <a:xfrm rot="-2461188">
            <a:off x="1982827" y="2659682"/>
            <a:ext cx="1790895" cy="55286"/>
          </a:xfrm>
          <a:prstGeom prst="right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sp>
        <p:nvSpPr>
          <p:cNvPr id="21105" name="Google Shape;21105;p55"/>
          <p:cNvSpPr txBox="1"/>
          <p:nvPr/>
        </p:nvSpPr>
        <p:spPr>
          <a:xfrm>
            <a:off x="4085125" y="2661550"/>
            <a:ext cx="2017500" cy="600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900">
                <a:solidFill>
                  <a:schemeClr val="dk1"/>
                </a:solidFill>
                <a:highlight>
                  <a:schemeClr val="accent3"/>
                </a:highlight>
                <a:latin typeface="Inter"/>
                <a:ea typeface="Inter"/>
                <a:cs typeface="Inter"/>
                <a:sym typeface="Inter"/>
              </a:rPr>
              <a:t>Using the prompt template, users can fill in the blank of for the caption for the picture</a:t>
            </a:r>
            <a:endParaRPr b="1" sz="900">
              <a:solidFill>
                <a:schemeClr val="dk1"/>
              </a:solidFill>
              <a:highlight>
                <a:schemeClr val="accent3"/>
              </a:highlight>
              <a:latin typeface="Inter"/>
              <a:ea typeface="Inter"/>
              <a:cs typeface="Inter"/>
              <a:sym typeface="Inter"/>
            </a:endParaRPr>
          </a:p>
        </p:txBody>
      </p:sp>
      <p:sp>
        <p:nvSpPr>
          <p:cNvPr id="21106" name="Google Shape;21106;p55"/>
          <p:cNvSpPr txBox="1"/>
          <p:nvPr/>
        </p:nvSpPr>
        <p:spPr>
          <a:xfrm>
            <a:off x="6039750" y="2502425"/>
            <a:ext cx="2017500" cy="600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900">
                <a:solidFill>
                  <a:schemeClr val="dk1"/>
                </a:solidFill>
                <a:highlight>
                  <a:srgbClr val="F2F2F2"/>
                </a:highlight>
                <a:latin typeface="Inter"/>
                <a:ea typeface="Inter"/>
                <a:cs typeface="Inter"/>
                <a:sym typeface="Inter"/>
              </a:rPr>
              <a:t>Users can directly select the prompt templates to use to structure their memories</a:t>
            </a:r>
            <a:endParaRPr b="1" sz="900">
              <a:solidFill>
                <a:schemeClr val="dk1"/>
              </a:solidFill>
              <a:highlight>
                <a:srgbClr val="F2F2F2"/>
              </a:highlight>
              <a:latin typeface="Inter"/>
              <a:ea typeface="Inter"/>
              <a:cs typeface="Inter"/>
              <a:sym typeface="Inter"/>
            </a:endParaRPr>
          </a:p>
        </p:txBody>
      </p:sp>
      <p:sp>
        <p:nvSpPr>
          <p:cNvPr id="21107" name="Google Shape;21107;p55"/>
          <p:cNvSpPr txBox="1"/>
          <p:nvPr/>
        </p:nvSpPr>
        <p:spPr>
          <a:xfrm>
            <a:off x="1383125" y="3863950"/>
            <a:ext cx="1316700" cy="738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900">
                <a:solidFill>
                  <a:schemeClr val="dk1"/>
                </a:solidFill>
                <a:highlight>
                  <a:schemeClr val="accent3"/>
                </a:highlight>
                <a:latin typeface="Inter"/>
                <a:ea typeface="Inter"/>
                <a:cs typeface="Inter"/>
                <a:sym typeface="Inter"/>
              </a:rPr>
              <a:t>Select whether to put the memory in the inner or outer garden</a:t>
            </a:r>
            <a:endParaRPr b="1" sz="900">
              <a:solidFill>
                <a:schemeClr val="dk1"/>
              </a:solidFill>
              <a:highlight>
                <a:schemeClr val="accent3"/>
              </a:highlight>
              <a:latin typeface="Inter"/>
              <a:ea typeface="Inter"/>
              <a:cs typeface="Inter"/>
              <a:sym typeface="Inter"/>
            </a:endParaRPr>
          </a:p>
        </p:txBody>
      </p:sp>
      <p:sp>
        <p:nvSpPr>
          <p:cNvPr id="21108" name="Google Shape;21108;p55"/>
          <p:cNvSpPr txBox="1"/>
          <p:nvPr/>
        </p:nvSpPr>
        <p:spPr>
          <a:xfrm>
            <a:off x="5078900" y="4376075"/>
            <a:ext cx="2017500" cy="6003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900">
                <a:solidFill>
                  <a:schemeClr val="dk1"/>
                </a:solidFill>
                <a:highlight>
                  <a:srgbClr val="F2F2F2"/>
                </a:highlight>
                <a:latin typeface="Inter"/>
                <a:ea typeface="Inter"/>
                <a:cs typeface="Inter"/>
                <a:sym typeface="Inter"/>
              </a:rPr>
              <a:t>Users can also visualize the items inside the garden directly as floating memories</a:t>
            </a:r>
            <a:endParaRPr b="1" sz="900">
              <a:solidFill>
                <a:schemeClr val="dk1"/>
              </a:solidFill>
              <a:highlight>
                <a:srgbClr val="F2F2F2"/>
              </a:highlight>
              <a:latin typeface="Inter"/>
              <a:ea typeface="Inter"/>
              <a:cs typeface="Inter"/>
              <a:sym typeface="Inter"/>
            </a:endParaRPr>
          </a:p>
        </p:txBody>
      </p:sp>
      <p:sp>
        <p:nvSpPr>
          <p:cNvPr id="21109" name="Google Shape;21109;p55"/>
          <p:cNvSpPr txBox="1"/>
          <p:nvPr/>
        </p:nvSpPr>
        <p:spPr>
          <a:xfrm>
            <a:off x="3941725" y="4327325"/>
            <a:ext cx="13167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900">
                <a:solidFill>
                  <a:schemeClr val="dk1"/>
                </a:solidFill>
                <a:highlight>
                  <a:srgbClr val="F2F2F2"/>
                </a:highlight>
                <a:latin typeface="Inter"/>
                <a:ea typeface="Inter"/>
                <a:cs typeface="Inter"/>
                <a:sym typeface="Inter"/>
              </a:rPr>
              <a:t>After the memory is uploaded, users can choose to move it around</a:t>
            </a:r>
            <a:endParaRPr b="1" sz="900">
              <a:solidFill>
                <a:schemeClr val="dk1"/>
              </a:solidFill>
              <a:highlight>
                <a:srgbClr val="F2F2F2"/>
              </a:highlight>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13" name="Shape 21113"/>
        <p:cNvGrpSpPr/>
        <p:nvPr/>
      </p:nvGrpSpPr>
      <p:grpSpPr>
        <a:xfrm>
          <a:off x="0" y="0"/>
          <a:ext cx="0" cy="0"/>
          <a:chOff x="0" y="0"/>
          <a:chExt cx="0" cy="0"/>
        </a:xfrm>
      </p:grpSpPr>
      <p:sp>
        <p:nvSpPr>
          <p:cNvPr id="21114" name="Google Shape;21114;p56"/>
          <p:cNvSpPr txBox="1"/>
          <p:nvPr>
            <p:ph idx="4294967295" type="title"/>
          </p:nvPr>
        </p:nvSpPr>
        <p:spPr>
          <a:xfrm>
            <a:off x="720000" y="158500"/>
            <a:ext cx="7704000" cy="175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400"/>
              <a:t>Moderate  Task  Storyboard:</a:t>
            </a:r>
            <a:endParaRPr sz="3400"/>
          </a:p>
          <a:p>
            <a:pPr indent="0" lvl="0" marL="0" rtl="0" algn="ctr">
              <a:spcBef>
                <a:spcPts val="0"/>
              </a:spcBef>
              <a:spcAft>
                <a:spcPts val="0"/>
              </a:spcAft>
              <a:buNone/>
            </a:pPr>
            <a:r>
              <a:rPr b="0" lang="en" sz="2000">
                <a:latin typeface="Inter"/>
                <a:ea typeface="Inter"/>
                <a:cs typeface="Inter"/>
                <a:sym typeface="Inter"/>
              </a:rPr>
              <a:t>Interact with someone else’s garden</a:t>
            </a:r>
            <a:endParaRPr sz="3400"/>
          </a:p>
        </p:txBody>
      </p:sp>
      <p:grpSp>
        <p:nvGrpSpPr>
          <p:cNvPr id="21115" name="Google Shape;21115;p56"/>
          <p:cNvGrpSpPr/>
          <p:nvPr/>
        </p:nvGrpSpPr>
        <p:grpSpPr>
          <a:xfrm>
            <a:off x="1135725" y="1095375"/>
            <a:ext cx="6872550" cy="4048125"/>
            <a:chOff x="1465525" y="1103675"/>
            <a:chExt cx="6872550" cy="4048125"/>
          </a:xfrm>
        </p:grpSpPr>
        <p:sp>
          <p:nvSpPr>
            <p:cNvPr id="21116" name="Google Shape;21116;p56"/>
            <p:cNvSpPr/>
            <p:nvPr/>
          </p:nvSpPr>
          <p:spPr>
            <a:xfrm>
              <a:off x="1465525" y="1112000"/>
              <a:ext cx="1126500" cy="4039800"/>
            </a:xfrm>
            <a:prstGeom prst="rect">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pic>
          <p:nvPicPr>
            <p:cNvPr id="21117" name="Google Shape;21117;p56"/>
            <p:cNvPicPr preferRelativeResize="0"/>
            <p:nvPr/>
          </p:nvPicPr>
          <p:blipFill>
            <a:blip r:embed="rId3">
              <a:alphaModFix/>
            </a:blip>
            <a:stretch>
              <a:fillRect/>
            </a:stretch>
          </p:blipFill>
          <p:spPr>
            <a:xfrm>
              <a:off x="2483975" y="1103675"/>
              <a:ext cx="4727599" cy="4039825"/>
            </a:xfrm>
            <a:prstGeom prst="rect">
              <a:avLst/>
            </a:prstGeom>
            <a:noFill/>
            <a:ln>
              <a:noFill/>
            </a:ln>
          </p:spPr>
        </p:pic>
        <p:sp>
          <p:nvSpPr>
            <p:cNvPr id="21118" name="Google Shape;21118;p56"/>
            <p:cNvSpPr txBox="1"/>
            <p:nvPr/>
          </p:nvSpPr>
          <p:spPr>
            <a:xfrm>
              <a:off x="1465525" y="4142300"/>
              <a:ext cx="1929900" cy="923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Press the gate to go between your inner and outer gardes (private and public)</a:t>
              </a:r>
              <a:endParaRPr sz="1200"/>
            </a:p>
          </p:txBody>
        </p:sp>
        <p:sp>
          <p:nvSpPr>
            <p:cNvPr id="21119" name="Google Shape;21119;p56"/>
            <p:cNvSpPr txBox="1"/>
            <p:nvPr/>
          </p:nvSpPr>
          <p:spPr>
            <a:xfrm>
              <a:off x="1465525" y="1112000"/>
              <a:ext cx="1321800" cy="1108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Use the community tab to find and visit others’ outer gardens</a:t>
              </a:r>
              <a:endParaRPr sz="1200"/>
            </a:p>
          </p:txBody>
        </p:sp>
        <p:sp>
          <p:nvSpPr>
            <p:cNvPr id="21120" name="Google Shape;21120;p56"/>
            <p:cNvSpPr/>
            <p:nvPr/>
          </p:nvSpPr>
          <p:spPr>
            <a:xfrm>
              <a:off x="7211575" y="1112000"/>
              <a:ext cx="1126500" cy="4039800"/>
            </a:xfrm>
            <a:prstGeom prst="rect">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sp>
          <p:nvSpPr>
            <p:cNvPr id="21121" name="Google Shape;21121;p56"/>
            <p:cNvSpPr txBox="1"/>
            <p:nvPr/>
          </p:nvSpPr>
          <p:spPr>
            <a:xfrm>
              <a:off x="6408175" y="1401125"/>
              <a:ext cx="1929900" cy="923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chemeClr val="dk1"/>
                  </a:solidFill>
                  <a:latin typeface="Inter Medium"/>
                  <a:ea typeface="Inter Medium"/>
                  <a:cs typeface="Inter Medium"/>
                  <a:sym typeface="Inter Medium"/>
                </a:rPr>
                <a:t>Switch between garden and collage mode to view </a:t>
              </a:r>
              <a:r>
                <a:rPr lang="en" sz="1200">
                  <a:solidFill>
                    <a:schemeClr val="dk1"/>
                  </a:solidFill>
                  <a:latin typeface="Inter Medium"/>
                  <a:ea typeface="Inter Medium"/>
                  <a:cs typeface="Inter Medium"/>
                  <a:sym typeface="Inter Medium"/>
                </a:rPr>
                <a:t>flowers and memories</a:t>
              </a:r>
              <a:endParaRPr sz="1200">
                <a:solidFill>
                  <a:schemeClr val="dk1"/>
                </a:solidFill>
                <a:latin typeface="Inter Medium"/>
                <a:ea typeface="Inter Medium"/>
                <a:cs typeface="Inter Medium"/>
                <a:sym typeface="Inter Medium"/>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25" name="Shape 21125"/>
        <p:cNvGrpSpPr/>
        <p:nvPr/>
      </p:nvGrpSpPr>
      <p:grpSpPr>
        <a:xfrm>
          <a:off x="0" y="0"/>
          <a:ext cx="0" cy="0"/>
          <a:chOff x="0" y="0"/>
          <a:chExt cx="0" cy="0"/>
        </a:xfrm>
      </p:grpSpPr>
      <p:sp>
        <p:nvSpPr>
          <p:cNvPr id="21126" name="Google Shape;21126;p57"/>
          <p:cNvSpPr/>
          <p:nvPr/>
        </p:nvSpPr>
        <p:spPr>
          <a:xfrm>
            <a:off x="871425" y="1154425"/>
            <a:ext cx="7437600" cy="3932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sp>
        <p:nvSpPr>
          <p:cNvPr id="21127" name="Google Shape;21127;p57"/>
          <p:cNvSpPr txBox="1"/>
          <p:nvPr>
            <p:ph type="title"/>
          </p:nvPr>
        </p:nvSpPr>
        <p:spPr>
          <a:xfrm>
            <a:off x="720000" y="158500"/>
            <a:ext cx="7704000" cy="118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latin typeface="Elsie Black"/>
                <a:ea typeface="Elsie Black"/>
                <a:cs typeface="Elsie Black"/>
                <a:sym typeface="Elsie Black"/>
              </a:rPr>
              <a:t>Complex Task Storyboard:</a:t>
            </a:r>
            <a:endParaRPr b="0">
              <a:latin typeface="Elsie Black"/>
              <a:ea typeface="Elsie Black"/>
              <a:cs typeface="Elsie Black"/>
              <a:sym typeface="Elsie Black"/>
            </a:endParaRPr>
          </a:p>
          <a:p>
            <a:pPr indent="0" lvl="0" marL="0" rtl="0" algn="ctr">
              <a:spcBef>
                <a:spcPts val="0"/>
              </a:spcBef>
              <a:spcAft>
                <a:spcPts val="0"/>
              </a:spcAft>
              <a:buNone/>
            </a:pPr>
            <a:r>
              <a:rPr b="0" lang="en" sz="2000">
                <a:latin typeface="Inter"/>
                <a:ea typeface="Inter"/>
                <a:cs typeface="Inter"/>
                <a:sym typeface="Inter"/>
              </a:rPr>
              <a:t>Contribute memories to a collaborative superbloom</a:t>
            </a:r>
            <a:endParaRPr b="0" sz="2000">
              <a:latin typeface="Inter"/>
              <a:ea typeface="Inter"/>
              <a:cs typeface="Inter"/>
              <a:sym typeface="Inter"/>
            </a:endParaRPr>
          </a:p>
          <a:p>
            <a:pPr indent="0" lvl="0" marL="0" rtl="0" algn="ctr">
              <a:spcBef>
                <a:spcPts val="0"/>
              </a:spcBef>
              <a:spcAft>
                <a:spcPts val="0"/>
              </a:spcAft>
              <a:buNone/>
            </a:pPr>
            <a:r>
              <a:t/>
            </a:r>
            <a:endParaRPr b="0">
              <a:latin typeface="Elsie Black"/>
              <a:ea typeface="Elsie Black"/>
              <a:cs typeface="Elsie Black"/>
              <a:sym typeface="Elsie Black"/>
            </a:endParaRPr>
          </a:p>
        </p:txBody>
      </p:sp>
      <p:grpSp>
        <p:nvGrpSpPr>
          <p:cNvPr id="21128" name="Google Shape;21128;p57"/>
          <p:cNvGrpSpPr/>
          <p:nvPr/>
        </p:nvGrpSpPr>
        <p:grpSpPr>
          <a:xfrm>
            <a:off x="736895" y="3179"/>
            <a:ext cx="918351" cy="913869"/>
            <a:chOff x="2346675" y="1781575"/>
            <a:chExt cx="649700" cy="646575"/>
          </a:xfrm>
        </p:grpSpPr>
        <p:sp>
          <p:nvSpPr>
            <p:cNvPr id="21129" name="Google Shape;21129;p57"/>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57"/>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57"/>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57"/>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57"/>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57"/>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57"/>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57"/>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57"/>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57"/>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57"/>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57"/>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57"/>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57"/>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57"/>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57"/>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57"/>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57"/>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57"/>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57"/>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57"/>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57"/>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57"/>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57"/>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57"/>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57"/>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57"/>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57"/>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57"/>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57"/>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57"/>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57"/>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57"/>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57"/>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57"/>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57"/>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57"/>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57"/>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57"/>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57"/>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57"/>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57"/>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57"/>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57"/>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57"/>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57"/>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57"/>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57"/>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57"/>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57"/>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57"/>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57"/>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57"/>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57"/>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57"/>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57"/>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57"/>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57"/>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57"/>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57"/>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57"/>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57"/>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57"/>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57"/>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57"/>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57"/>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57"/>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57"/>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57"/>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57"/>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57"/>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57"/>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57"/>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57"/>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57"/>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57"/>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57"/>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57"/>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57"/>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57"/>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57"/>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57"/>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57"/>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57"/>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57"/>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57"/>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57"/>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57"/>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57"/>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57"/>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57"/>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57"/>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57"/>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57"/>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57"/>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57"/>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57"/>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57"/>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57"/>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57"/>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57"/>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57"/>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57"/>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57"/>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57"/>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57"/>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57"/>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57"/>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57"/>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57"/>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57"/>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57"/>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57"/>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57"/>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57"/>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57"/>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57"/>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57"/>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57"/>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57"/>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57"/>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57"/>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57"/>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57"/>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57"/>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57"/>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57"/>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57"/>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57"/>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57"/>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57"/>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57"/>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57"/>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57"/>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57"/>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57"/>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57"/>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57"/>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57"/>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57"/>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57"/>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57"/>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57"/>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57"/>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57"/>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57"/>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57"/>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57"/>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57"/>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57"/>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57"/>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57"/>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57"/>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57"/>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57"/>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57"/>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57"/>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57"/>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57"/>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57"/>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57"/>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57"/>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57"/>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57"/>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57"/>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57"/>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57"/>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57"/>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57"/>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57"/>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57"/>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57"/>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57"/>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57"/>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57"/>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57"/>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57"/>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57"/>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57"/>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57"/>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57"/>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57"/>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57"/>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57"/>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57"/>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57"/>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57"/>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57"/>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57"/>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57"/>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9" name="Google Shape;21319;p57"/>
          <p:cNvGrpSpPr/>
          <p:nvPr/>
        </p:nvGrpSpPr>
        <p:grpSpPr>
          <a:xfrm>
            <a:off x="8" y="492830"/>
            <a:ext cx="1161274" cy="1155688"/>
            <a:chOff x="2346675" y="1781575"/>
            <a:chExt cx="649700" cy="646575"/>
          </a:xfrm>
        </p:grpSpPr>
        <p:sp>
          <p:nvSpPr>
            <p:cNvPr id="21320" name="Google Shape;21320;p57"/>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57"/>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57"/>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57"/>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57"/>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57"/>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57"/>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57"/>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57"/>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57"/>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57"/>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57"/>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57"/>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57"/>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57"/>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57"/>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57"/>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57"/>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57"/>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57"/>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57"/>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57"/>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57"/>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57"/>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57"/>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57"/>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57"/>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57"/>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57"/>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57"/>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57"/>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57"/>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57"/>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57"/>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57"/>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57"/>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57"/>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57"/>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57"/>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57"/>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57"/>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57"/>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57"/>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57"/>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57"/>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57"/>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57"/>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57"/>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57"/>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57"/>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57"/>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57"/>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57"/>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57"/>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57"/>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57"/>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57"/>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57"/>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57"/>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57"/>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57"/>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57"/>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57"/>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57"/>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57"/>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57"/>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57"/>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57"/>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57"/>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57"/>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57"/>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57"/>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57"/>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57"/>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57"/>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57"/>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57"/>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57"/>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57"/>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57"/>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57"/>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57"/>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57"/>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57"/>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57"/>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57"/>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57"/>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57"/>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57"/>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57"/>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57"/>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57"/>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57"/>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57"/>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57"/>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57"/>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57"/>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57"/>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57"/>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57"/>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57"/>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57"/>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57"/>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57"/>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57"/>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57"/>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57"/>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57"/>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57"/>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57"/>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57"/>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57"/>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57"/>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57"/>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57"/>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57"/>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57"/>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57"/>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57"/>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57"/>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57"/>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57"/>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57"/>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57"/>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57"/>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57"/>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57"/>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57"/>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57"/>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57"/>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57"/>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57"/>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57"/>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57"/>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57"/>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57"/>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57"/>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57"/>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57"/>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57"/>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57"/>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57"/>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57"/>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57"/>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57"/>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57"/>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57"/>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57"/>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57"/>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57"/>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57"/>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57"/>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57"/>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57"/>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57"/>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57"/>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57"/>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57"/>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57"/>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57"/>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57"/>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57"/>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57"/>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57"/>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57"/>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57"/>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57"/>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57"/>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57"/>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57"/>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57"/>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57"/>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57"/>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57"/>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57"/>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57"/>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57"/>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57"/>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57"/>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57"/>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57"/>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57"/>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57"/>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57"/>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57"/>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57"/>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57"/>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57"/>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57"/>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57"/>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510" name="Google Shape;21510;p57"/>
          <p:cNvPicPr preferRelativeResize="0"/>
          <p:nvPr/>
        </p:nvPicPr>
        <p:blipFill rotWithShape="1">
          <a:blip r:embed="rId3">
            <a:alphaModFix/>
          </a:blip>
          <a:srcRect b="16421" l="8780" r="10142" t="7411"/>
          <a:stretch/>
        </p:blipFill>
        <p:spPr>
          <a:xfrm>
            <a:off x="4255600" y="1492075"/>
            <a:ext cx="2683548" cy="3296952"/>
          </a:xfrm>
          <a:prstGeom prst="rect">
            <a:avLst/>
          </a:prstGeom>
          <a:noFill/>
          <a:ln>
            <a:noFill/>
          </a:ln>
        </p:spPr>
      </p:pic>
      <p:pic>
        <p:nvPicPr>
          <p:cNvPr id="21511" name="Google Shape;21511;p57"/>
          <p:cNvPicPr preferRelativeResize="0"/>
          <p:nvPr/>
        </p:nvPicPr>
        <p:blipFill rotWithShape="1">
          <a:blip r:embed="rId4">
            <a:alphaModFix/>
          </a:blip>
          <a:srcRect b="52738" l="8377" r="7170" t="5680"/>
          <a:stretch/>
        </p:blipFill>
        <p:spPr>
          <a:xfrm>
            <a:off x="1477675" y="2018750"/>
            <a:ext cx="2774674" cy="1786701"/>
          </a:xfrm>
          <a:prstGeom prst="rect">
            <a:avLst/>
          </a:prstGeom>
          <a:noFill/>
          <a:ln>
            <a:noFill/>
          </a:ln>
        </p:spPr>
      </p:pic>
      <p:sp>
        <p:nvSpPr>
          <p:cNvPr id="21512" name="Google Shape;21512;p57"/>
          <p:cNvSpPr txBox="1"/>
          <p:nvPr/>
        </p:nvSpPr>
        <p:spPr>
          <a:xfrm>
            <a:off x="1275500" y="3729250"/>
            <a:ext cx="1391400" cy="6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Click on “Community” button in nav bar </a:t>
            </a:r>
            <a:endParaRPr sz="1000">
              <a:solidFill>
                <a:schemeClr val="dk1"/>
              </a:solidFill>
              <a:latin typeface="Inter Medium"/>
              <a:ea typeface="Inter Medium"/>
              <a:cs typeface="Inter Medium"/>
              <a:sym typeface="Inter Medium"/>
            </a:endParaRPr>
          </a:p>
        </p:txBody>
      </p:sp>
      <p:sp>
        <p:nvSpPr>
          <p:cNvPr id="21513" name="Google Shape;21513;p57"/>
          <p:cNvSpPr txBox="1"/>
          <p:nvPr/>
        </p:nvSpPr>
        <p:spPr>
          <a:xfrm>
            <a:off x="2014300" y="1496125"/>
            <a:ext cx="1686300" cy="6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Click “Blooms” to search for active superblooms </a:t>
            </a:r>
            <a:endParaRPr sz="1000">
              <a:solidFill>
                <a:schemeClr val="dk1"/>
              </a:solidFill>
              <a:latin typeface="Inter Medium"/>
              <a:ea typeface="Inter Medium"/>
              <a:cs typeface="Inter Medium"/>
              <a:sym typeface="Inter Medium"/>
            </a:endParaRPr>
          </a:p>
        </p:txBody>
      </p:sp>
      <p:sp>
        <p:nvSpPr>
          <p:cNvPr id="21514" name="Google Shape;21514;p57"/>
          <p:cNvSpPr txBox="1"/>
          <p:nvPr/>
        </p:nvSpPr>
        <p:spPr>
          <a:xfrm>
            <a:off x="2875675" y="3730750"/>
            <a:ext cx="1391400" cy="6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Click “Join” to join a superbloom (celebration of life)</a:t>
            </a:r>
            <a:endParaRPr sz="1000">
              <a:solidFill>
                <a:schemeClr val="dk1"/>
              </a:solidFill>
              <a:latin typeface="Inter Medium"/>
              <a:ea typeface="Inter Medium"/>
              <a:cs typeface="Inter Medium"/>
              <a:sym typeface="Inter Medium"/>
            </a:endParaRPr>
          </a:p>
        </p:txBody>
      </p:sp>
      <p:sp>
        <p:nvSpPr>
          <p:cNvPr id="21515" name="Google Shape;21515;p57"/>
          <p:cNvSpPr txBox="1"/>
          <p:nvPr/>
        </p:nvSpPr>
        <p:spPr>
          <a:xfrm>
            <a:off x="3740375" y="1188400"/>
            <a:ext cx="12606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a:t>
            </a:r>
            <a:r>
              <a:rPr lang="en" sz="1000">
                <a:solidFill>
                  <a:schemeClr val="dk1"/>
                </a:solidFill>
                <a:latin typeface="Inter Medium"/>
                <a:ea typeface="Inter Medium"/>
                <a:cs typeface="Inter Medium"/>
                <a:sym typeface="Inter Medium"/>
              </a:rPr>
              <a:t>+” to start adding a memory</a:t>
            </a:r>
            <a:endParaRPr sz="1000">
              <a:solidFill>
                <a:schemeClr val="dk1"/>
              </a:solidFill>
              <a:latin typeface="Inter Medium"/>
              <a:ea typeface="Inter Medium"/>
              <a:cs typeface="Inter Medium"/>
              <a:sym typeface="Inter Medium"/>
            </a:endParaRPr>
          </a:p>
        </p:txBody>
      </p:sp>
      <p:sp>
        <p:nvSpPr>
          <p:cNvPr id="21516" name="Google Shape;21516;p57"/>
          <p:cNvSpPr txBox="1"/>
          <p:nvPr/>
        </p:nvSpPr>
        <p:spPr>
          <a:xfrm>
            <a:off x="5010950" y="1154425"/>
            <a:ext cx="16863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A</a:t>
            </a:r>
            <a:r>
              <a:rPr lang="en" sz="1000">
                <a:solidFill>
                  <a:schemeClr val="dk1"/>
                </a:solidFill>
                <a:latin typeface="Inter Medium"/>
                <a:ea typeface="Inter Medium"/>
                <a:cs typeface="Inter Medium"/>
                <a:sym typeface="Inter Medium"/>
              </a:rPr>
              <a:t>dd memory from one of your existing gardens</a:t>
            </a:r>
            <a:endParaRPr sz="1000">
              <a:solidFill>
                <a:schemeClr val="dk1"/>
              </a:solidFill>
              <a:latin typeface="Inter Medium"/>
              <a:ea typeface="Inter Medium"/>
              <a:cs typeface="Inter Medium"/>
              <a:sym typeface="Inter Medium"/>
            </a:endParaRPr>
          </a:p>
        </p:txBody>
      </p:sp>
      <p:sp>
        <p:nvSpPr>
          <p:cNvPr id="21517" name="Google Shape;21517;p57"/>
          <p:cNvSpPr txBox="1"/>
          <p:nvPr/>
        </p:nvSpPr>
        <p:spPr>
          <a:xfrm>
            <a:off x="6861275" y="2141125"/>
            <a:ext cx="13551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Pick from gardens that you have</a:t>
            </a:r>
            <a:endParaRPr sz="1000">
              <a:solidFill>
                <a:schemeClr val="dk1"/>
              </a:solidFill>
              <a:latin typeface="Inter Medium"/>
              <a:ea typeface="Inter Medium"/>
              <a:cs typeface="Inter Medium"/>
              <a:sym typeface="Inter Medium"/>
            </a:endParaRPr>
          </a:p>
        </p:txBody>
      </p:sp>
      <p:sp>
        <p:nvSpPr>
          <p:cNvPr id="21518" name="Google Shape;21518;p57"/>
          <p:cNvSpPr txBox="1"/>
          <p:nvPr/>
        </p:nvSpPr>
        <p:spPr>
          <a:xfrm>
            <a:off x="3135800" y="4594400"/>
            <a:ext cx="1568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See feed of memories to pick from</a:t>
            </a:r>
            <a:endParaRPr sz="1000">
              <a:solidFill>
                <a:schemeClr val="dk1"/>
              </a:solidFill>
              <a:latin typeface="Inter Medium"/>
              <a:ea typeface="Inter Medium"/>
              <a:cs typeface="Inter Medium"/>
              <a:sym typeface="Inter Medium"/>
            </a:endParaRPr>
          </a:p>
        </p:txBody>
      </p:sp>
      <p:sp>
        <p:nvSpPr>
          <p:cNvPr id="21519" name="Google Shape;21519;p57"/>
          <p:cNvSpPr txBox="1"/>
          <p:nvPr/>
        </p:nvSpPr>
        <p:spPr>
          <a:xfrm>
            <a:off x="4856900" y="4624225"/>
            <a:ext cx="1505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Review the memory you picked </a:t>
            </a:r>
            <a:endParaRPr sz="1000">
              <a:solidFill>
                <a:schemeClr val="dk1"/>
              </a:solidFill>
              <a:latin typeface="Inter Medium"/>
              <a:ea typeface="Inter Medium"/>
              <a:cs typeface="Inter Medium"/>
              <a:sym typeface="Inter Medium"/>
            </a:endParaRPr>
          </a:p>
        </p:txBody>
      </p:sp>
      <p:sp>
        <p:nvSpPr>
          <p:cNvPr id="21520" name="Google Shape;21520;p57"/>
          <p:cNvSpPr txBox="1"/>
          <p:nvPr/>
        </p:nvSpPr>
        <p:spPr>
          <a:xfrm>
            <a:off x="6717175" y="3979225"/>
            <a:ext cx="1505700" cy="6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000">
                <a:solidFill>
                  <a:schemeClr val="dk1"/>
                </a:solidFill>
                <a:latin typeface="Inter Medium"/>
                <a:ea typeface="Inter Medium"/>
                <a:cs typeface="Inter Medium"/>
                <a:sym typeface="Inter Medium"/>
              </a:rPr>
              <a:t>See your memory uploaded to the superbloom</a:t>
            </a:r>
            <a:endParaRPr sz="1000">
              <a:solidFill>
                <a:schemeClr val="dk1"/>
              </a:solidFill>
              <a:latin typeface="Inter Medium"/>
              <a:ea typeface="Inter Medium"/>
              <a:cs typeface="Inter Medium"/>
              <a:sym typeface="Inter Medium"/>
            </a:endParaRPr>
          </a:p>
        </p:txBody>
      </p:sp>
      <p:cxnSp>
        <p:nvCxnSpPr>
          <p:cNvPr id="21521" name="Google Shape;21521;p57"/>
          <p:cNvCxnSpPr/>
          <p:nvPr/>
        </p:nvCxnSpPr>
        <p:spPr>
          <a:xfrm rot="-5400000">
            <a:off x="3897600" y="2502750"/>
            <a:ext cx="655200" cy="257100"/>
          </a:xfrm>
          <a:prstGeom prst="curvedConnector3">
            <a:avLst>
              <a:gd fmla="val 50000" name="adj1"/>
            </a:avLst>
          </a:prstGeom>
          <a:noFill/>
          <a:ln cap="flat" cmpd="sng" w="19050">
            <a:solidFill>
              <a:srgbClr val="CA396C"/>
            </a:solidFill>
            <a:prstDash val="solid"/>
            <a:round/>
            <a:headEnd len="med" w="med" type="none"/>
            <a:tailEnd len="med" w="med" type="triangle"/>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25" name="Shape 21525"/>
        <p:cNvGrpSpPr/>
        <p:nvPr/>
      </p:nvGrpSpPr>
      <p:grpSpPr>
        <a:xfrm>
          <a:off x="0" y="0"/>
          <a:ext cx="0" cy="0"/>
          <a:chOff x="0" y="0"/>
          <a:chExt cx="0" cy="0"/>
        </a:xfrm>
      </p:grpSpPr>
      <p:sp>
        <p:nvSpPr>
          <p:cNvPr id="21526" name="Google Shape;21526;p58"/>
          <p:cNvSpPr/>
          <p:nvPr/>
        </p:nvSpPr>
        <p:spPr>
          <a:xfrm>
            <a:off x="285780" y="4433748"/>
            <a:ext cx="2903100" cy="318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58"/>
          <p:cNvSpPr/>
          <p:nvPr/>
        </p:nvSpPr>
        <p:spPr>
          <a:xfrm>
            <a:off x="7037351" y="4444939"/>
            <a:ext cx="1522200" cy="26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58"/>
          <p:cNvSpPr txBox="1"/>
          <p:nvPr>
            <p:ph type="title"/>
          </p:nvPr>
        </p:nvSpPr>
        <p:spPr>
          <a:xfrm>
            <a:off x="2346800" y="1031375"/>
            <a:ext cx="4284300" cy="219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800"/>
              <a:t>Testing</a:t>
            </a:r>
            <a:r>
              <a:rPr lang="en" sz="5700"/>
              <a:t> </a:t>
            </a:r>
            <a:r>
              <a:rPr lang="en" sz="8400"/>
              <a:t>Process</a:t>
            </a:r>
            <a:endParaRPr sz="8400"/>
          </a:p>
        </p:txBody>
      </p:sp>
      <p:grpSp>
        <p:nvGrpSpPr>
          <p:cNvPr id="21529" name="Google Shape;21529;p58"/>
          <p:cNvGrpSpPr/>
          <p:nvPr/>
        </p:nvGrpSpPr>
        <p:grpSpPr>
          <a:xfrm>
            <a:off x="1913475" y="1317916"/>
            <a:ext cx="378400" cy="132200"/>
            <a:chOff x="3319425" y="3945100"/>
            <a:chExt cx="378400" cy="132200"/>
          </a:xfrm>
        </p:grpSpPr>
        <p:sp>
          <p:nvSpPr>
            <p:cNvPr id="21530" name="Google Shape;21530;p58"/>
            <p:cNvSpPr/>
            <p:nvPr/>
          </p:nvSpPr>
          <p:spPr>
            <a:xfrm>
              <a:off x="3346375" y="4013725"/>
              <a:ext cx="347275" cy="11650"/>
            </a:xfrm>
            <a:custGeom>
              <a:rect b="b" l="l" r="r" t="t"/>
              <a:pathLst>
                <a:path extrusionOk="0" h="466" w="13891">
                  <a:moveTo>
                    <a:pt x="0" y="1"/>
                  </a:moveTo>
                  <a:lnTo>
                    <a:pt x="0" y="465"/>
                  </a:lnTo>
                  <a:lnTo>
                    <a:pt x="13890" y="465"/>
                  </a:lnTo>
                  <a:lnTo>
                    <a:pt x="13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58"/>
            <p:cNvSpPr/>
            <p:nvPr/>
          </p:nvSpPr>
          <p:spPr>
            <a:xfrm>
              <a:off x="3319425" y="3994450"/>
              <a:ext cx="103400" cy="52300"/>
            </a:xfrm>
            <a:custGeom>
              <a:rect b="b" l="l" r="r" t="t"/>
              <a:pathLst>
                <a:path extrusionOk="0" h="2092" w="4136">
                  <a:moveTo>
                    <a:pt x="2073" y="1"/>
                  </a:moveTo>
                  <a:cubicBezTo>
                    <a:pt x="930" y="1"/>
                    <a:pt x="1" y="1050"/>
                    <a:pt x="1" y="1050"/>
                  </a:cubicBezTo>
                  <a:cubicBezTo>
                    <a:pt x="1" y="1050"/>
                    <a:pt x="930" y="2091"/>
                    <a:pt x="2073" y="2091"/>
                  </a:cubicBezTo>
                  <a:cubicBezTo>
                    <a:pt x="3206" y="2091"/>
                    <a:pt x="4135" y="1050"/>
                    <a:pt x="4135" y="1050"/>
                  </a:cubicBezTo>
                  <a:cubicBezTo>
                    <a:pt x="4135" y="1050"/>
                    <a:pt x="3206" y="1"/>
                    <a:pt x="2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58"/>
            <p:cNvSpPr/>
            <p:nvPr/>
          </p:nvSpPr>
          <p:spPr>
            <a:xfrm>
              <a:off x="3428375" y="3945100"/>
              <a:ext cx="78525" cy="68300"/>
            </a:xfrm>
            <a:custGeom>
              <a:rect b="b" l="l" r="r" t="t"/>
              <a:pathLst>
                <a:path extrusionOk="0" h="2732" w="3141">
                  <a:moveTo>
                    <a:pt x="415" y="0"/>
                  </a:moveTo>
                  <a:cubicBezTo>
                    <a:pt x="164" y="0"/>
                    <a:pt x="0" y="24"/>
                    <a:pt x="0" y="24"/>
                  </a:cubicBezTo>
                  <a:cubicBezTo>
                    <a:pt x="0" y="24"/>
                    <a:pt x="9" y="1417"/>
                    <a:pt x="883" y="2160"/>
                  </a:cubicBezTo>
                  <a:cubicBezTo>
                    <a:pt x="1449" y="2648"/>
                    <a:pt x="2244" y="2732"/>
                    <a:pt x="2723" y="2732"/>
                  </a:cubicBezTo>
                  <a:cubicBezTo>
                    <a:pt x="2975" y="2732"/>
                    <a:pt x="3140" y="2709"/>
                    <a:pt x="3140" y="2709"/>
                  </a:cubicBezTo>
                  <a:cubicBezTo>
                    <a:pt x="3140" y="2709"/>
                    <a:pt x="3122" y="1315"/>
                    <a:pt x="2258" y="572"/>
                  </a:cubicBezTo>
                  <a:cubicBezTo>
                    <a:pt x="1685" y="84"/>
                    <a:pt x="893"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58"/>
            <p:cNvSpPr/>
            <p:nvPr/>
          </p:nvSpPr>
          <p:spPr>
            <a:xfrm>
              <a:off x="3481800" y="4017550"/>
              <a:ext cx="89675" cy="59750"/>
            </a:xfrm>
            <a:custGeom>
              <a:rect b="b" l="l" r="r" t="t"/>
              <a:pathLst>
                <a:path extrusionOk="0" h="2390" w="3587">
                  <a:moveTo>
                    <a:pt x="2446" y="1"/>
                  </a:moveTo>
                  <a:cubicBezTo>
                    <a:pt x="2069" y="1"/>
                    <a:pt x="1649" y="66"/>
                    <a:pt x="1273" y="275"/>
                  </a:cubicBezTo>
                  <a:cubicBezTo>
                    <a:pt x="288" y="833"/>
                    <a:pt x="0" y="2208"/>
                    <a:pt x="0" y="2208"/>
                  </a:cubicBezTo>
                  <a:cubicBezTo>
                    <a:pt x="0" y="2208"/>
                    <a:pt x="512" y="2389"/>
                    <a:pt x="1140" y="2389"/>
                  </a:cubicBezTo>
                  <a:cubicBezTo>
                    <a:pt x="1518" y="2389"/>
                    <a:pt x="1937" y="2324"/>
                    <a:pt x="2313" y="2115"/>
                  </a:cubicBezTo>
                  <a:cubicBezTo>
                    <a:pt x="3298" y="1548"/>
                    <a:pt x="3586" y="182"/>
                    <a:pt x="3586" y="182"/>
                  </a:cubicBezTo>
                  <a:cubicBezTo>
                    <a:pt x="3586" y="182"/>
                    <a:pt x="3075" y="1"/>
                    <a:pt x="2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58"/>
            <p:cNvSpPr/>
            <p:nvPr/>
          </p:nvSpPr>
          <p:spPr>
            <a:xfrm>
              <a:off x="3608150" y="4014075"/>
              <a:ext cx="89675" cy="59725"/>
            </a:xfrm>
            <a:custGeom>
              <a:rect b="b" l="l" r="r" t="t"/>
              <a:pathLst>
                <a:path extrusionOk="0" h="2389" w="3587">
                  <a:moveTo>
                    <a:pt x="2446" y="0"/>
                  </a:moveTo>
                  <a:cubicBezTo>
                    <a:pt x="2069" y="0"/>
                    <a:pt x="1649" y="66"/>
                    <a:pt x="1273" y="275"/>
                  </a:cubicBezTo>
                  <a:cubicBezTo>
                    <a:pt x="288" y="832"/>
                    <a:pt x="0" y="2207"/>
                    <a:pt x="0" y="2207"/>
                  </a:cubicBezTo>
                  <a:cubicBezTo>
                    <a:pt x="0" y="2207"/>
                    <a:pt x="512" y="2389"/>
                    <a:pt x="1138" y="2389"/>
                  </a:cubicBezTo>
                  <a:cubicBezTo>
                    <a:pt x="1514" y="2389"/>
                    <a:pt x="1932" y="2323"/>
                    <a:pt x="2304" y="2114"/>
                  </a:cubicBezTo>
                  <a:cubicBezTo>
                    <a:pt x="3299" y="1557"/>
                    <a:pt x="3587" y="182"/>
                    <a:pt x="3587" y="182"/>
                  </a:cubicBezTo>
                  <a:cubicBezTo>
                    <a:pt x="3587" y="182"/>
                    <a:pt x="3075" y="0"/>
                    <a:pt x="2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58"/>
            <p:cNvSpPr/>
            <p:nvPr/>
          </p:nvSpPr>
          <p:spPr>
            <a:xfrm>
              <a:off x="3547525" y="3945100"/>
              <a:ext cx="78300" cy="68300"/>
            </a:xfrm>
            <a:custGeom>
              <a:rect b="b" l="l" r="r" t="t"/>
              <a:pathLst>
                <a:path extrusionOk="0" h="2732" w="3132">
                  <a:moveTo>
                    <a:pt x="413" y="0"/>
                  </a:moveTo>
                  <a:cubicBezTo>
                    <a:pt x="163" y="0"/>
                    <a:pt x="0" y="24"/>
                    <a:pt x="0" y="24"/>
                  </a:cubicBezTo>
                  <a:cubicBezTo>
                    <a:pt x="0" y="24"/>
                    <a:pt x="10" y="1417"/>
                    <a:pt x="883" y="2160"/>
                  </a:cubicBezTo>
                  <a:cubicBezTo>
                    <a:pt x="1443" y="2648"/>
                    <a:pt x="2236" y="2732"/>
                    <a:pt x="2715" y="2732"/>
                  </a:cubicBezTo>
                  <a:cubicBezTo>
                    <a:pt x="2966" y="2732"/>
                    <a:pt x="3131" y="2709"/>
                    <a:pt x="3131" y="2709"/>
                  </a:cubicBezTo>
                  <a:cubicBezTo>
                    <a:pt x="3131" y="2709"/>
                    <a:pt x="3122" y="1315"/>
                    <a:pt x="2249" y="572"/>
                  </a:cubicBezTo>
                  <a:cubicBezTo>
                    <a:pt x="1676" y="84"/>
                    <a:pt x="888"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6" name="Google Shape;21536;p58"/>
          <p:cNvGrpSpPr/>
          <p:nvPr/>
        </p:nvGrpSpPr>
        <p:grpSpPr>
          <a:xfrm flipH="1">
            <a:off x="6672375" y="2731766"/>
            <a:ext cx="378400" cy="132200"/>
            <a:chOff x="3319425" y="3945100"/>
            <a:chExt cx="378400" cy="132200"/>
          </a:xfrm>
        </p:grpSpPr>
        <p:sp>
          <p:nvSpPr>
            <p:cNvPr id="21537" name="Google Shape;21537;p58"/>
            <p:cNvSpPr/>
            <p:nvPr/>
          </p:nvSpPr>
          <p:spPr>
            <a:xfrm>
              <a:off x="3346375" y="4013725"/>
              <a:ext cx="347275" cy="11650"/>
            </a:xfrm>
            <a:custGeom>
              <a:rect b="b" l="l" r="r" t="t"/>
              <a:pathLst>
                <a:path extrusionOk="0" h="466" w="13891">
                  <a:moveTo>
                    <a:pt x="0" y="1"/>
                  </a:moveTo>
                  <a:lnTo>
                    <a:pt x="0" y="465"/>
                  </a:lnTo>
                  <a:lnTo>
                    <a:pt x="13890" y="465"/>
                  </a:lnTo>
                  <a:lnTo>
                    <a:pt x="13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58"/>
            <p:cNvSpPr/>
            <p:nvPr/>
          </p:nvSpPr>
          <p:spPr>
            <a:xfrm>
              <a:off x="3319425" y="3994450"/>
              <a:ext cx="103400" cy="52300"/>
            </a:xfrm>
            <a:custGeom>
              <a:rect b="b" l="l" r="r" t="t"/>
              <a:pathLst>
                <a:path extrusionOk="0" h="2092" w="4136">
                  <a:moveTo>
                    <a:pt x="2073" y="1"/>
                  </a:moveTo>
                  <a:cubicBezTo>
                    <a:pt x="930" y="1"/>
                    <a:pt x="1" y="1050"/>
                    <a:pt x="1" y="1050"/>
                  </a:cubicBezTo>
                  <a:cubicBezTo>
                    <a:pt x="1" y="1050"/>
                    <a:pt x="930" y="2091"/>
                    <a:pt x="2073" y="2091"/>
                  </a:cubicBezTo>
                  <a:cubicBezTo>
                    <a:pt x="3206" y="2091"/>
                    <a:pt x="4135" y="1050"/>
                    <a:pt x="4135" y="1050"/>
                  </a:cubicBezTo>
                  <a:cubicBezTo>
                    <a:pt x="4135" y="1050"/>
                    <a:pt x="3206" y="1"/>
                    <a:pt x="2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58"/>
            <p:cNvSpPr/>
            <p:nvPr/>
          </p:nvSpPr>
          <p:spPr>
            <a:xfrm>
              <a:off x="3428375" y="3945100"/>
              <a:ext cx="78525" cy="68300"/>
            </a:xfrm>
            <a:custGeom>
              <a:rect b="b" l="l" r="r" t="t"/>
              <a:pathLst>
                <a:path extrusionOk="0" h="2732" w="3141">
                  <a:moveTo>
                    <a:pt x="415" y="0"/>
                  </a:moveTo>
                  <a:cubicBezTo>
                    <a:pt x="164" y="0"/>
                    <a:pt x="0" y="24"/>
                    <a:pt x="0" y="24"/>
                  </a:cubicBezTo>
                  <a:cubicBezTo>
                    <a:pt x="0" y="24"/>
                    <a:pt x="9" y="1417"/>
                    <a:pt x="883" y="2160"/>
                  </a:cubicBezTo>
                  <a:cubicBezTo>
                    <a:pt x="1449" y="2648"/>
                    <a:pt x="2244" y="2732"/>
                    <a:pt x="2723" y="2732"/>
                  </a:cubicBezTo>
                  <a:cubicBezTo>
                    <a:pt x="2975" y="2732"/>
                    <a:pt x="3140" y="2709"/>
                    <a:pt x="3140" y="2709"/>
                  </a:cubicBezTo>
                  <a:cubicBezTo>
                    <a:pt x="3140" y="2709"/>
                    <a:pt x="3122" y="1315"/>
                    <a:pt x="2258" y="572"/>
                  </a:cubicBezTo>
                  <a:cubicBezTo>
                    <a:pt x="1685" y="84"/>
                    <a:pt x="893"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58"/>
            <p:cNvSpPr/>
            <p:nvPr/>
          </p:nvSpPr>
          <p:spPr>
            <a:xfrm>
              <a:off x="3481800" y="4017550"/>
              <a:ext cx="89675" cy="59750"/>
            </a:xfrm>
            <a:custGeom>
              <a:rect b="b" l="l" r="r" t="t"/>
              <a:pathLst>
                <a:path extrusionOk="0" h="2390" w="3587">
                  <a:moveTo>
                    <a:pt x="2446" y="1"/>
                  </a:moveTo>
                  <a:cubicBezTo>
                    <a:pt x="2069" y="1"/>
                    <a:pt x="1649" y="66"/>
                    <a:pt x="1273" y="275"/>
                  </a:cubicBezTo>
                  <a:cubicBezTo>
                    <a:pt x="288" y="833"/>
                    <a:pt x="0" y="2208"/>
                    <a:pt x="0" y="2208"/>
                  </a:cubicBezTo>
                  <a:cubicBezTo>
                    <a:pt x="0" y="2208"/>
                    <a:pt x="512" y="2389"/>
                    <a:pt x="1140" y="2389"/>
                  </a:cubicBezTo>
                  <a:cubicBezTo>
                    <a:pt x="1518" y="2389"/>
                    <a:pt x="1937" y="2324"/>
                    <a:pt x="2313" y="2115"/>
                  </a:cubicBezTo>
                  <a:cubicBezTo>
                    <a:pt x="3298" y="1548"/>
                    <a:pt x="3586" y="182"/>
                    <a:pt x="3586" y="182"/>
                  </a:cubicBezTo>
                  <a:cubicBezTo>
                    <a:pt x="3586" y="182"/>
                    <a:pt x="3075" y="1"/>
                    <a:pt x="2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58"/>
            <p:cNvSpPr/>
            <p:nvPr/>
          </p:nvSpPr>
          <p:spPr>
            <a:xfrm>
              <a:off x="3608150" y="4014075"/>
              <a:ext cx="89675" cy="59725"/>
            </a:xfrm>
            <a:custGeom>
              <a:rect b="b" l="l" r="r" t="t"/>
              <a:pathLst>
                <a:path extrusionOk="0" h="2389" w="3587">
                  <a:moveTo>
                    <a:pt x="2446" y="0"/>
                  </a:moveTo>
                  <a:cubicBezTo>
                    <a:pt x="2069" y="0"/>
                    <a:pt x="1649" y="66"/>
                    <a:pt x="1273" y="275"/>
                  </a:cubicBezTo>
                  <a:cubicBezTo>
                    <a:pt x="288" y="832"/>
                    <a:pt x="0" y="2207"/>
                    <a:pt x="0" y="2207"/>
                  </a:cubicBezTo>
                  <a:cubicBezTo>
                    <a:pt x="0" y="2207"/>
                    <a:pt x="512" y="2389"/>
                    <a:pt x="1138" y="2389"/>
                  </a:cubicBezTo>
                  <a:cubicBezTo>
                    <a:pt x="1514" y="2389"/>
                    <a:pt x="1932" y="2323"/>
                    <a:pt x="2304" y="2114"/>
                  </a:cubicBezTo>
                  <a:cubicBezTo>
                    <a:pt x="3299" y="1557"/>
                    <a:pt x="3587" y="182"/>
                    <a:pt x="3587" y="182"/>
                  </a:cubicBezTo>
                  <a:cubicBezTo>
                    <a:pt x="3587" y="182"/>
                    <a:pt x="3075" y="0"/>
                    <a:pt x="2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58"/>
            <p:cNvSpPr/>
            <p:nvPr/>
          </p:nvSpPr>
          <p:spPr>
            <a:xfrm>
              <a:off x="3547525" y="3945100"/>
              <a:ext cx="78300" cy="68300"/>
            </a:xfrm>
            <a:custGeom>
              <a:rect b="b" l="l" r="r" t="t"/>
              <a:pathLst>
                <a:path extrusionOk="0" h="2732" w="3132">
                  <a:moveTo>
                    <a:pt x="413" y="0"/>
                  </a:moveTo>
                  <a:cubicBezTo>
                    <a:pt x="163" y="0"/>
                    <a:pt x="0" y="24"/>
                    <a:pt x="0" y="24"/>
                  </a:cubicBezTo>
                  <a:cubicBezTo>
                    <a:pt x="0" y="24"/>
                    <a:pt x="10" y="1417"/>
                    <a:pt x="883" y="2160"/>
                  </a:cubicBezTo>
                  <a:cubicBezTo>
                    <a:pt x="1443" y="2648"/>
                    <a:pt x="2236" y="2732"/>
                    <a:pt x="2715" y="2732"/>
                  </a:cubicBezTo>
                  <a:cubicBezTo>
                    <a:pt x="2966" y="2732"/>
                    <a:pt x="3131" y="2709"/>
                    <a:pt x="3131" y="2709"/>
                  </a:cubicBezTo>
                  <a:cubicBezTo>
                    <a:pt x="3131" y="2709"/>
                    <a:pt x="3122" y="1315"/>
                    <a:pt x="2249" y="572"/>
                  </a:cubicBezTo>
                  <a:cubicBezTo>
                    <a:pt x="1676" y="84"/>
                    <a:pt x="888"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3" name="Google Shape;21543;p58"/>
          <p:cNvGrpSpPr/>
          <p:nvPr/>
        </p:nvGrpSpPr>
        <p:grpSpPr>
          <a:xfrm>
            <a:off x="7092038" y="2043801"/>
            <a:ext cx="1413203" cy="2567166"/>
            <a:chOff x="6436875" y="3215175"/>
            <a:chExt cx="557125" cy="1012050"/>
          </a:xfrm>
        </p:grpSpPr>
        <p:sp>
          <p:nvSpPr>
            <p:cNvPr id="21544" name="Google Shape;21544;p58"/>
            <p:cNvSpPr/>
            <p:nvPr/>
          </p:nvSpPr>
          <p:spPr>
            <a:xfrm>
              <a:off x="6732425" y="3234700"/>
              <a:ext cx="214875" cy="570950"/>
            </a:xfrm>
            <a:custGeom>
              <a:rect b="b" l="l" r="r" t="t"/>
              <a:pathLst>
                <a:path extrusionOk="0" h="22838" w="8595">
                  <a:moveTo>
                    <a:pt x="4302" y="0"/>
                  </a:moveTo>
                  <a:cubicBezTo>
                    <a:pt x="1924" y="0"/>
                    <a:pt x="1" y="5110"/>
                    <a:pt x="1" y="11419"/>
                  </a:cubicBezTo>
                  <a:cubicBezTo>
                    <a:pt x="1" y="17718"/>
                    <a:pt x="1924" y="22837"/>
                    <a:pt x="4302" y="22837"/>
                  </a:cubicBezTo>
                  <a:cubicBezTo>
                    <a:pt x="6672" y="22837"/>
                    <a:pt x="8595" y="17718"/>
                    <a:pt x="8595" y="11419"/>
                  </a:cubicBezTo>
                  <a:cubicBezTo>
                    <a:pt x="8595" y="5110"/>
                    <a:pt x="6672" y="0"/>
                    <a:pt x="430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58"/>
            <p:cNvSpPr/>
            <p:nvPr/>
          </p:nvSpPr>
          <p:spPr>
            <a:xfrm>
              <a:off x="6721975" y="3232850"/>
              <a:ext cx="227875" cy="574675"/>
            </a:xfrm>
            <a:custGeom>
              <a:rect b="b" l="l" r="r" t="t"/>
              <a:pathLst>
                <a:path extrusionOk="0" h="22987" w="9115">
                  <a:moveTo>
                    <a:pt x="4696" y="155"/>
                  </a:moveTo>
                  <a:cubicBezTo>
                    <a:pt x="5023" y="155"/>
                    <a:pt x="5364" y="263"/>
                    <a:pt x="5715" y="502"/>
                  </a:cubicBezTo>
                  <a:cubicBezTo>
                    <a:pt x="8047" y="2100"/>
                    <a:pt x="8911" y="7461"/>
                    <a:pt x="8929" y="11539"/>
                  </a:cubicBezTo>
                  <a:cubicBezTo>
                    <a:pt x="8920" y="15386"/>
                    <a:pt x="8186" y="20142"/>
                    <a:pt x="6188" y="22140"/>
                  </a:cubicBezTo>
                  <a:cubicBezTo>
                    <a:pt x="5742" y="22587"/>
                    <a:pt x="5252" y="22810"/>
                    <a:pt x="4760" y="22810"/>
                  </a:cubicBezTo>
                  <a:cubicBezTo>
                    <a:pt x="4310" y="22810"/>
                    <a:pt x="3860" y="22624"/>
                    <a:pt x="3438" y="22252"/>
                  </a:cubicBezTo>
                  <a:cubicBezTo>
                    <a:pt x="2518" y="21443"/>
                    <a:pt x="1850" y="19947"/>
                    <a:pt x="1385" y="18331"/>
                  </a:cubicBezTo>
                  <a:cubicBezTo>
                    <a:pt x="307" y="14549"/>
                    <a:pt x="224" y="9700"/>
                    <a:pt x="1097" y="5751"/>
                  </a:cubicBezTo>
                  <a:cubicBezTo>
                    <a:pt x="1695" y="2992"/>
                    <a:pt x="3022" y="155"/>
                    <a:pt x="4696" y="155"/>
                  </a:cubicBezTo>
                  <a:close/>
                  <a:moveTo>
                    <a:pt x="4795" y="0"/>
                  </a:moveTo>
                  <a:cubicBezTo>
                    <a:pt x="3382" y="0"/>
                    <a:pt x="2104" y="1814"/>
                    <a:pt x="1376" y="4079"/>
                  </a:cubicBezTo>
                  <a:cubicBezTo>
                    <a:pt x="84" y="8074"/>
                    <a:pt x="1" y="13481"/>
                    <a:pt x="1013" y="17690"/>
                  </a:cubicBezTo>
                  <a:cubicBezTo>
                    <a:pt x="1683" y="20438"/>
                    <a:pt x="3033" y="22986"/>
                    <a:pt x="4702" y="22986"/>
                  </a:cubicBezTo>
                  <a:cubicBezTo>
                    <a:pt x="5002" y="22986"/>
                    <a:pt x="5312" y="22904"/>
                    <a:pt x="5631" y="22725"/>
                  </a:cubicBezTo>
                  <a:cubicBezTo>
                    <a:pt x="8158" y="21304"/>
                    <a:pt x="9106" y="15693"/>
                    <a:pt x="9115" y="11447"/>
                  </a:cubicBezTo>
                  <a:lnTo>
                    <a:pt x="9115" y="11447"/>
                  </a:lnTo>
                  <a:cubicBezTo>
                    <a:pt x="9115" y="11447"/>
                    <a:pt x="9115" y="11446"/>
                    <a:pt x="9115" y="11446"/>
                  </a:cubicBezTo>
                  <a:lnTo>
                    <a:pt x="9115" y="11446"/>
                  </a:lnTo>
                  <a:cubicBezTo>
                    <a:pt x="9115" y="11446"/>
                    <a:pt x="9115" y="11446"/>
                    <a:pt x="9115" y="11446"/>
                  </a:cubicBezTo>
                  <a:cubicBezTo>
                    <a:pt x="9106" y="7423"/>
                    <a:pt x="8297" y="2360"/>
                    <a:pt x="6095" y="530"/>
                  </a:cubicBezTo>
                  <a:cubicBezTo>
                    <a:pt x="5657" y="164"/>
                    <a:pt x="5220" y="0"/>
                    <a:pt x="479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58"/>
            <p:cNvSpPr/>
            <p:nvPr/>
          </p:nvSpPr>
          <p:spPr>
            <a:xfrm>
              <a:off x="6747750" y="3246450"/>
              <a:ext cx="62625" cy="537050"/>
            </a:xfrm>
            <a:custGeom>
              <a:rect b="b" l="l" r="r" t="t"/>
              <a:pathLst>
                <a:path extrusionOk="0" h="21482" w="2505">
                  <a:moveTo>
                    <a:pt x="2461" y="1"/>
                  </a:moveTo>
                  <a:cubicBezTo>
                    <a:pt x="2415" y="1"/>
                    <a:pt x="2338" y="30"/>
                    <a:pt x="2314" y="88"/>
                  </a:cubicBezTo>
                  <a:cubicBezTo>
                    <a:pt x="1868" y="1556"/>
                    <a:pt x="1553" y="3144"/>
                    <a:pt x="1274" y="4724"/>
                  </a:cubicBezTo>
                  <a:cubicBezTo>
                    <a:pt x="698" y="8004"/>
                    <a:pt x="400" y="11515"/>
                    <a:pt x="623" y="14953"/>
                  </a:cubicBezTo>
                  <a:cubicBezTo>
                    <a:pt x="772" y="17257"/>
                    <a:pt x="1181" y="19459"/>
                    <a:pt x="1831" y="21447"/>
                  </a:cubicBezTo>
                  <a:cubicBezTo>
                    <a:pt x="1838" y="21472"/>
                    <a:pt x="1856" y="21481"/>
                    <a:pt x="1877" y="21481"/>
                  </a:cubicBezTo>
                  <a:cubicBezTo>
                    <a:pt x="1938" y="21481"/>
                    <a:pt x="2031" y="21403"/>
                    <a:pt x="2017" y="21354"/>
                  </a:cubicBezTo>
                  <a:cubicBezTo>
                    <a:pt x="1" y="15334"/>
                    <a:pt x="596" y="7762"/>
                    <a:pt x="2082" y="1584"/>
                  </a:cubicBezTo>
                  <a:cubicBezTo>
                    <a:pt x="2212" y="1063"/>
                    <a:pt x="2333" y="534"/>
                    <a:pt x="2491" y="32"/>
                  </a:cubicBezTo>
                  <a:cubicBezTo>
                    <a:pt x="2505" y="11"/>
                    <a:pt x="2489" y="1"/>
                    <a:pt x="246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58"/>
            <p:cNvSpPr/>
            <p:nvPr/>
          </p:nvSpPr>
          <p:spPr>
            <a:xfrm>
              <a:off x="6837475" y="3232750"/>
              <a:ext cx="8100" cy="574450"/>
            </a:xfrm>
            <a:custGeom>
              <a:rect b="b" l="l" r="r" t="t"/>
              <a:pathLst>
                <a:path extrusionOk="0" h="22978" w="324">
                  <a:moveTo>
                    <a:pt x="160" y="1"/>
                  </a:moveTo>
                  <a:cubicBezTo>
                    <a:pt x="106" y="1"/>
                    <a:pt x="8" y="50"/>
                    <a:pt x="8" y="125"/>
                  </a:cubicBezTo>
                  <a:cubicBezTo>
                    <a:pt x="35" y="2531"/>
                    <a:pt x="63" y="4919"/>
                    <a:pt x="73" y="7325"/>
                  </a:cubicBezTo>
                  <a:cubicBezTo>
                    <a:pt x="110" y="11348"/>
                    <a:pt x="138" y="15362"/>
                    <a:pt x="110" y="19385"/>
                  </a:cubicBezTo>
                  <a:cubicBezTo>
                    <a:pt x="100" y="20156"/>
                    <a:pt x="100" y="20927"/>
                    <a:pt x="73" y="21707"/>
                  </a:cubicBezTo>
                  <a:cubicBezTo>
                    <a:pt x="63" y="22107"/>
                    <a:pt x="63" y="22544"/>
                    <a:pt x="8" y="22934"/>
                  </a:cubicBezTo>
                  <a:cubicBezTo>
                    <a:pt x="1" y="22964"/>
                    <a:pt x="20" y="22977"/>
                    <a:pt x="48" y="22977"/>
                  </a:cubicBezTo>
                  <a:cubicBezTo>
                    <a:pt x="98" y="22977"/>
                    <a:pt x="176" y="22937"/>
                    <a:pt x="193" y="22878"/>
                  </a:cubicBezTo>
                  <a:cubicBezTo>
                    <a:pt x="323" y="22005"/>
                    <a:pt x="286" y="20964"/>
                    <a:pt x="296" y="20063"/>
                  </a:cubicBezTo>
                  <a:cubicBezTo>
                    <a:pt x="314" y="18223"/>
                    <a:pt x="314" y="16365"/>
                    <a:pt x="305" y="14507"/>
                  </a:cubicBezTo>
                  <a:cubicBezTo>
                    <a:pt x="296" y="10558"/>
                    <a:pt x="258" y="6619"/>
                    <a:pt x="221" y="2670"/>
                  </a:cubicBezTo>
                  <a:lnTo>
                    <a:pt x="193" y="23"/>
                  </a:lnTo>
                  <a:cubicBezTo>
                    <a:pt x="193" y="7"/>
                    <a:pt x="180" y="1"/>
                    <a:pt x="16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58"/>
            <p:cNvSpPr/>
            <p:nvPr/>
          </p:nvSpPr>
          <p:spPr>
            <a:xfrm>
              <a:off x="6881575" y="3257150"/>
              <a:ext cx="34600" cy="512175"/>
            </a:xfrm>
            <a:custGeom>
              <a:rect b="b" l="l" r="r" t="t"/>
              <a:pathLst>
                <a:path extrusionOk="0" h="20487" w="1384">
                  <a:moveTo>
                    <a:pt x="128" y="0"/>
                  </a:moveTo>
                  <a:cubicBezTo>
                    <a:pt x="69" y="0"/>
                    <a:pt x="0" y="71"/>
                    <a:pt x="18" y="171"/>
                  </a:cubicBezTo>
                  <a:cubicBezTo>
                    <a:pt x="287" y="1927"/>
                    <a:pt x="483" y="3711"/>
                    <a:pt x="668" y="5504"/>
                  </a:cubicBezTo>
                  <a:cubicBezTo>
                    <a:pt x="1003" y="8848"/>
                    <a:pt x="1263" y="12305"/>
                    <a:pt x="1133" y="15724"/>
                  </a:cubicBezTo>
                  <a:cubicBezTo>
                    <a:pt x="1077" y="17312"/>
                    <a:pt x="919" y="18985"/>
                    <a:pt x="445" y="20350"/>
                  </a:cubicBezTo>
                  <a:cubicBezTo>
                    <a:pt x="415" y="20442"/>
                    <a:pt x="460" y="20486"/>
                    <a:pt x="512" y="20486"/>
                  </a:cubicBezTo>
                  <a:cubicBezTo>
                    <a:pt x="556" y="20486"/>
                    <a:pt x="605" y="20456"/>
                    <a:pt x="622" y="20397"/>
                  </a:cubicBezTo>
                  <a:cubicBezTo>
                    <a:pt x="1031" y="19226"/>
                    <a:pt x="1189" y="17833"/>
                    <a:pt x="1282" y="16476"/>
                  </a:cubicBezTo>
                  <a:cubicBezTo>
                    <a:pt x="1384" y="14767"/>
                    <a:pt x="1365" y="13039"/>
                    <a:pt x="1291" y="11320"/>
                  </a:cubicBezTo>
                  <a:cubicBezTo>
                    <a:pt x="1161" y="8189"/>
                    <a:pt x="864" y="5076"/>
                    <a:pt x="464" y="2001"/>
                  </a:cubicBezTo>
                  <a:cubicBezTo>
                    <a:pt x="390" y="1351"/>
                    <a:pt x="306" y="719"/>
                    <a:pt x="204" y="78"/>
                  </a:cubicBezTo>
                  <a:cubicBezTo>
                    <a:pt x="194" y="24"/>
                    <a:pt x="162" y="0"/>
                    <a:pt x="12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58"/>
            <p:cNvSpPr/>
            <p:nvPr/>
          </p:nvSpPr>
          <p:spPr>
            <a:xfrm>
              <a:off x="6761925" y="3426550"/>
              <a:ext cx="4900" cy="28600"/>
            </a:xfrm>
            <a:custGeom>
              <a:rect b="b" l="l" r="r" t="t"/>
              <a:pathLst>
                <a:path extrusionOk="0" h="1144" w="196">
                  <a:moveTo>
                    <a:pt x="140" y="1"/>
                  </a:moveTo>
                  <a:cubicBezTo>
                    <a:pt x="112" y="93"/>
                    <a:pt x="75" y="186"/>
                    <a:pt x="47" y="279"/>
                  </a:cubicBezTo>
                  <a:cubicBezTo>
                    <a:pt x="29" y="372"/>
                    <a:pt x="19" y="465"/>
                    <a:pt x="1" y="558"/>
                  </a:cubicBezTo>
                  <a:lnTo>
                    <a:pt x="1" y="855"/>
                  </a:lnTo>
                  <a:cubicBezTo>
                    <a:pt x="19" y="948"/>
                    <a:pt x="29" y="1050"/>
                    <a:pt x="47" y="1143"/>
                  </a:cubicBezTo>
                  <a:cubicBezTo>
                    <a:pt x="94" y="1050"/>
                    <a:pt x="121" y="957"/>
                    <a:pt x="140" y="865"/>
                  </a:cubicBezTo>
                  <a:cubicBezTo>
                    <a:pt x="168" y="772"/>
                    <a:pt x="177" y="679"/>
                    <a:pt x="196" y="586"/>
                  </a:cubicBezTo>
                  <a:lnTo>
                    <a:pt x="196" y="298"/>
                  </a:lnTo>
                  <a:cubicBezTo>
                    <a:pt x="177" y="205"/>
                    <a:pt x="168" y="93"/>
                    <a:pt x="14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58"/>
            <p:cNvSpPr/>
            <p:nvPr/>
          </p:nvSpPr>
          <p:spPr>
            <a:xfrm>
              <a:off x="6757050" y="3414700"/>
              <a:ext cx="4675" cy="21175"/>
            </a:xfrm>
            <a:custGeom>
              <a:rect b="b" l="l" r="r" t="t"/>
              <a:pathLst>
                <a:path extrusionOk="0" h="847" w="187">
                  <a:moveTo>
                    <a:pt x="159" y="1"/>
                  </a:moveTo>
                  <a:cubicBezTo>
                    <a:pt x="103" y="56"/>
                    <a:pt x="75" y="131"/>
                    <a:pt x="66" y="196"/>
                  </a:cubicBezTo>
                  <a:cubicBezTo>
                    <a:pt x="38" y="270"/>
                    <a:pt x="28" y="335"/>
                    <a:pt x="19" y="409"/>
                  </a:cubicBezTo>
                  <a:cubicBezTo>
                    <a:pt x="1" y="475"/>
                    <a:pt x="1" y="558"/>
                    <a:pt x="1" y="623"/>
                  </a:cubicBezTo>
                  <a:cubicBezTo>
                    <a:pt x="1" y="698"/>
                    <a:pt x="19" y="781"/>
                    <a:pt x="47" y="846"/>
                  </a:cubicBezTo>
                  <a:cubicBezTo>
                    <a:pt x="84" y="781"/>
                    <a:pt x="112" y="707"/>
                    <a:pt x="131" y="642"/>
                  </a:cubicBezTo>
                  <a:cubicBezTo>
                    <a:pt x="159" y="567"/>
                    <a:pt x="168" y="502"/>
                    <a:pt x="177" y="428"/>
                  </a:cubicBezTo>
                  <a:cubicBezTo>
                    <a:pt x="186" y="363"/>
                    <a:pt x="186" y="289"/>
                    <a:pt x="186" y="224"/>
                  </a:cubicBezTo>
                  <a:cubicBezTo>
                    <a:pt x="177" y="149"/>
                    <a:pt x="177" y="84"/>
                    <a:pt x="15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58"/>
            <p:cNvSpPr/>
            <p:nvPr/>
          </p:nvSpPr>
          <p:spPr>
            <a:xfrm>
              <a:off x="6765650" y="3397050"/>
              <a:ext cx="4200" cy="10475"/>
            </a:xfrm>
            <a:custGeom>
              <a:rect b="b" l="l" r="r" t="t"/>
              <a:pathLst>
                <a:path extrusionOk="0" h="419" w="168">
                  <a:moveTo>
                    <a:pt x="112" y="1"/>
                  </a:moveTo>
                  <a:cubicBezTo>
                    <a:pt x="75" y="38"/>
                    <a:pt x="47" y="56"/>
                    <a:pt x="28" y="103"/>
                  </a:cubicBezTo>
                  <a:cubicBezTo>
                    <a:pt x="10" y="140"/>
                    <a:pt x="0" y="177"/>
                    <a:pt x="0" y="205"/>
                  </a:cubicBezTo>
                  <a:cubicBezTo>
                    <a:pt x="0" y="242"/>
                    <a:pt x="0" y="279"/>
                    <a:pt x="10" y="316"/>
                  </a:cubicBezTo>
                  <a:cubicBezTo>
                    <a:pt x="10" y="344"/>
                    <a:pt x="28" y="382"/>
                    <a:pt x="65" y="419"/>
                  </a:cubicBezTo>
                  <a:cubicBezTo>
                    <a:pt x="103" y="382"/>
                    <a:pt x="121" y="344"/>
                    <a:pt x="140" y="316"/>
                  </a:cubicBezTo>
                  <a:cubicBezTo>
                    <a:pt x="149" y="289"/>
                    <a:pt x="158" y="251"/>
                    <a:pt x="158" y="224"/>
                  </a:cubicBezTo>
                  <a:cubicBezTo>
                    <a:pt x="168" y="186"/>
                    <a:pt x="168" y="149"/>
                    <a:pt x="158" y="112"/>
                  </a:cubicBezTo>
                  <a:cubicBezTo>
                    <a:pt x="149" y="84"/>
                    <a:pt x="130" y="47"/>
                    <a:pt x="11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58"/>
            <p:cNvSpPr/>
            <p:nvPr/>
          </p:nvSpPr>
          <p:spPr>
            <a:xfrm>
              <a:off x="6751025" y="3462325"/>
              <a:ext cx="4650" cy="25800"/>
            </a:xfrm>
            <a:custGeom>
              <a:rect b="b" l="l" r="r" t="t"/>
              <a:pathLst>
                <a:path extrusionOk="0" h="1032" w="186">
                  <a:moveTo>
                    <a:pt x="149" y="0"/>
                  </a:moveTo>
                  <a:cubicBezTo>
                    <a:pt x="102" y="84"/>
                    <a:pt x="84" y="177"/>
                    <a:pt x="56" y="260"/>
                  </a:cubicBezTo>
                  <a:cubicBezTo>
                    <a:pt x="37" y="335"/>
                    <a:pt x="19" y="428"/>
                    <a:pt x="9" y="511"/>
                  </a:cubicBezTo>
                  <a:cubicBezTo>
                    <a:pt x="0" y="595"/>
                    <a:pt x="0" y="679"/>
                    <a:pt x="0" y="771"/>
                  </a:cubicBezTo>
                  <a:cubicBezTo>
                    <a:pt x="0" y="864"/>
                    <a:pt x="9" y="939"/>
                    <a:pt x="37" y="1032"/>
                  </a:cubicBezTo>
                  <a:cubicBezTo>
                    <a:pt x="84" y="939"/>
                    <a:pt x="102" y="864"/>
                    <a:pt x="130" y="781"/>
                  </a:cubicBezTo>
                  <a:cubicBezTo>
                    <a:pt x="149" y="697"/>
                    <a:pt x="167" y="604"/>
                    <a:pt x="177" y="521"/>
                  </a:cubicBezTo>
                  <a:cubicBezTo>
                    <a:pt x="186" y="446"/>
                    <a:pt x="186" y="363"/>
                    <a:pt x="186" y="270"/>
                  </a:cubicBezTo>
                  <a:cubicBezTo>
                    <a:pt x="186" y="177"/>
                    <a:pt x="177" y="93"/>
                    <a:pt x="14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58"/>
            <p:cNvSpPr/>
            <p:nvPr/>
          </p:nvSpPr>
          <p:spPr>
            <a:xfrm>
              <a:off x="6755650" y="3484375"/>
              <a:ext cx="4675" cy="18625"/>
            </a:xfrm>
            <a:custGeom>
              <a:rect b="b" l="l" r="r" t="t"/>
              <a:pathLst>
                <a:path extrusionOk="0" h="745" w="187">
                  <a:moveTo>
                    <a:pt x="149" y="1"/>
                  </a:moveTo>
                  <a:cubicBezTo>
                    <a:pt x="103" y="57"/>
                    <a:pt x="84" y="122"/>
                    <a:pt x="47" y="177"/>
                  </a:cubicBezTo>
                  <a:cubicBezTo>
                    <a:pt x="29" y="233"/>
                    <a:pt x="10" y="308"/>
                    <a:pt x="1" y="363"/>
                  </a:cubicBezTo>
                  <a:lnTo>
                    <a:pt x="1" y="549"/>
                  </a:lnTo>
                  <a:cubicBezTo>
                    <a:pt x="1" y="614"/>
                    <a:pt x="10" y="679"/>
                    <a:pt x="47" y="744"/>
                  </a:cubicBezTo>
                  <a:cubicBezTo>
                    <a:pt x="84" y="688"/>
                    <a:pt x="103" y="633"/>
                    <a:pt x="131" y="568"/>
                  </a:cubicBezTo>
                  <a:cubicBezTo>
                    <a:pt x="149" y="503"/>
                    <a:pt x="168" y="447"/>
                    <a:pt x="177" y="382"/>
                  </a:cubicBezTo>
                  <a:cubicBezTo>
                    <a:pt x="187" y="326"/>
                    <a:pt x="187" y="261"/>
                    <a:pt x="187" y="196"/>
                  </a:cubicBezTo>
                  <a:cubicBezTo>
                    <a:pt x="187" y="131"/>
                    <a:pt x="177" y="75"/>
                    <a:pt x="14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58"/>
            <p:cNvSpPr/>
            <p:nvPr/>
          </p:nvSpPr>
          <p:spPr>
            <a:xfrm>
              <a:off x="6746125" y="3508550"/>
              <a:ext cx="4450" cy="20225"/>
            </a:xfrm>
            <a:custGeom>
              <a:rect b="b" l="l" r="r" t="t"/>
              <a:pathLst>
                <a:path extrusionOk="0" h="809" w="178">
                  <a:moveTo>
                    <a:pt x="94" y="0"/>
                  </a:moveTo>
                  <a:cubicBezTo>
                    <a:pt x="57" y="65"/>
                    <a:pt x="38" y="130"/>
                    <a:pt x="19" y="205"/>
                  </a:cubicBezTo>
                  <a:cubicBezTo>
                    <a:pt x="10" y="279"/>
                    <a:pt x="1" y="335"/>
                    <a:pt x="1" y="409"/>
                  </a:cubicBezTo>
                  <a:cubicBezTo>
                    <a:pt x="1" y="465"/>
                    <a:pt x="1" y="530"/>
                    <a:pt x="10" y="604"/>
                  </a:cubicBezTo>
                  <a:cubicBezTo>
                    <a:pt x="10" y="669"/>
                    <a:pt x="38" y="743"/>
                    <a:pt x="57" y="808"/>
                  </a:cubicBezTo>
                  <a:cubicBezTo>
                    <a:pt x="94" y="743"/>
                    <a:pt x="112" y="688"/>
                    <a:pt x="140" y="613"/>
                  </a:cubicBezTo>
                  <a:cubicBezTo>
                    <a:pt x="159" y="558"/>
                    <a:pt x="177" y="483"/>
                    <a:pt x="177" y="418"/>
                  </a:cubicBezTo>
                  <a:cubicBezTo>
                    <a:pt x="177" y="344"/>
                    <a:pt x="177" y="279"/>
                    <a:pt x="159" y="205"/>
                  </a:cubicBezTo>
                  <a:cubicBezTo>
                    <a:pt x="150" y="140"/>
                    <a:pt x="131" y="65"/>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58"/>
            <p:cNvSpPr/>
            <p:nvPr/>
          </p:nvSpPr>
          <p:spPr>
            <a:xfrm>
              <a:off x="6752400" y="3527600"/>
              <a:ext cx="4200" cy="11150"/>
            </a:xfrm>
            <a:custGeom>
              <a:rect b="b" l="l" r="r" t="t"/>
              <a:pathLst>
                <a:path extrusionOk="0" h="446" w="168">
                  <a:moveTo>
                    <a:pt x="94" y="0"/>
                  </a:moveTo>
                  <a:cubicBezTo>
                    <a:pt x="57" y="37"/>
                    <a:pt x="38" y="74"/>
                    <a:pt x="29" y="112"/>
                  </a:cubicBezTo>
                  <a:cubicBezTo>
                    <a:pt x="19" y="139"/>
                    <a:pt x="1" y="177"/>
                    <a:pt x="1" y="214"/>
                  </a:cubicBezTo>
                  <a:cubicBezTo>
                    <a:pt x="1" y="260"/>
                    <a:pt x="1" y="297"/>
                    <a:pt x="19" y="325"/>
                  </a:cubicBezTo>
                  <a:cubicBezTo>
                    <a:pt x="29" y="362"/>
                    <a:pt x="38" y="409"/>
                    <a:pt x="75" y="446"/>
                  </a:cubicBezTo>
                  <a:cubicBezTo>
                    <a:pt x="112" y="409"/>
                    <a:pt x="131" y="372"/>
                    <a:pt x="140" y="344"/>
                  </a:cubicBezTo>
                  <a:cubicBezTo>
                    <a:pt x="159" y="307"/>
                    <a:pt x="168" y="269"/>
                    <a:pt x="168" y="232"/>
                  </a:cubicBezTo>
                  <a:cubicBezTo>
                    <a:pt x="168" y="186"/>
                    <a:pt x="168" y="158"/>
                    <a:pt x="159" y="121"/>
                  </a:cubicBezTo>
                  <a:cubicBezTo>
                    <a:pt x="140" y="84"/>
                    <a:pt x="131" y="37"/>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58"/>
            <p:cNvSpPr/>
            <p:nvPr/>
          </p:nvSpPr>
          <p:spPr>
            <a:xfrm>
              <a:off x="6769125" y="3573575"/>
              <a:ext cx="4450" cy="19775"/>
            </a:xfrm>
            <a:custGeom>
              <a:rect b="b" l="l" r="r" t="t"/>
              <a:pathLst>
                <a:path extrusionOk="0" h="791" w="178">
                  <a:moveTo>
                    <a:pt x="84" y="1"/>
                  </a:moveTo>
                  <a:cubicBezTo>
                    <a:pt x="47" y="66"/>
                    <a:pt x="29" y="140"/>
                    <a:pt x="19" y="196"/>
                  </a:cubicBezTo>
                  <a:cubicBezTo>
                    <a:pt x="10" y="251"/>
                    <a:pt x="1" y="326"/>
                    <a:pt x="1" y="391"/>
                  </a:cubicBezTo>
                  <a:cubicBezTo>
                    <a:pt x="1" y="456"/>
                    <a:pt x="10" y="521"/>
                    <a:pt x="19" y="595"/>
                  </a:cubicBezTo>
                  <a:cubicBezTo>
                    <a:pt x="29" y="651"/>
                    <a:pt x="56" y="716"/>
                    <a:pt x="84" y="790"/>
                  </a:cubicBezTo>
                  <a:cubicBezTo>
                    <a:pt x="121" y="735"/>
                    <a:pt x="149" y="660"/>
                    <a:pt x="159" y="595"/>
                  </a:cubicBezTo>
                  <a:cubicBezTo>
                    <a:pt x="168" y="530"/>
                    <a:pt x="177" y="465"/>
                    <a:pt x="177" y="391"/>
                  </a:cubicBezTo>
                  <a:cubicBezTo>
                    <a:pt x="177" y="335"/>
                    <a:pt x="168" y="270"/>
                    <a:pt x="159" y="196"/>
                  </a:cubicBezTo>
                  <a:cubicBezTo>
                    <a:pt x="149" y="140"/>
                    <a:pt x="121" y="66"/>
                    <a:pt x="8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58"/>
            <p:cNvSpPr/>
            <p:nvPr/>
          </p:nvSpPr>
          <p:spPr>
            <a:xfrm>
              <a:off x="6774000" y="3540825"/>
              <a:ext cx="4675" cy="16050"/>
            </a:xfrm>
            <a:custGeom>
              <a:rect b="b" l="l" r="r" t="t"/>
              <a:pathLst>
                <a:path extrusionOk="0" h="642" w="187">
                  <a:moveTo>
                    <a:pt x="94" y="1"/>
                  </a:moveTo>
                  <a:cubicBezTo>
                    <a:pt x="57" y="47"/>
                    <a:pt x="38" y="103"/>
                    <a:pt x="19" y="159"/>
                  </a:cubicBezTo>
                  <a:cubicBezTo>
                    <a:pt x="10" y="214"/>
                    <a:pt x="1" y="261"/>
                    <a:pt x="1" y="326"/>
                  </a:cubicBezTo>
                  <a:cubicBezTo>
                    <a:pt x="1" y="382"/>
                    <a:pt x="10" y="428"/>
                    <a:pt x="19" y="484"/>
                  </a:cubicBezTo>
                  <a:cubicBezTo>
                    <a:pt x="38" y="539"/>
                    <a:pt x="57" y="586"/>
                    <a:pt x="94" y="642"/>
                  </a:cubicBezTo>
                  <a:cubicBezTo>
                    <a:pt x="122" y="586"/>
                    <a:pt x="149" y="539"/>
                    <a:pt x="159" y="484"/>
                  </a:cubicBezTo>
                  <a:cubicBezTo>
                    <a:pt x="177" y="428"/>
                    <a:pt x="187" y="382"/>
                    <a:pt x="187" y="326"/>
                  </a:cubicBezTo>
                  <a:cubicBezTo>
                    <a:pt x="187" y="261"/>
                    <a:pt x="177" y="214"/>
                    <a:pt x="159" y="159"/>
                  </a:cubicBezTo>
                  <a:cubicBezTo>
                    <a:pt x="149" y="103"/>
                    <a:pt x="131" y="56"/>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58"/>
            <p:cNvSpPr/>
            <p:nvPr/>
          </p:nvSpPr>
          <p:spPr>
            <a:xfrm>
              <a:off x="6779125" y="3568000"/>
              <a:ext cx="4425" cy="30225"/>
            </a:xfrm>
            <a:custGeom>
              <a:rect b="b" l="l" r="r" t="t"/>
              <a:pathLst>
                <a:path extrusionOk="0" h="1209" w="177">
                  <a:moveTo>
                    <a:pt x="130" y="1"/>
                  </a:moveTo>
                  <a:cubicBezTo>
                    <a:pt x="84" y="103"/>
                    <a:pt x="65" y="196"/>
                    <a:pt x="37" y="307"/>
                  </a:cubicBezTo>
                  <a:cubicBezTo>
                    <a:pt x="19" y="400"/>
                    <a:pt x="0" y="502"/>
                    <a:pt x="0" y="605"/>
                  </a:cubicBezTo>
                  <a:cubicBezTo>
                    <a:pt x="0" y="697"/>
                    <a:pt x="19" y="800"/>
                    <a:pt x="28" y="911"/>
                  </a:cubicBezTo>
                  <a:cubicBezTo>
                    <a:pt x="47" y="1013"/>
                    <a:pt x="75" y="1116"/>
                    <a:pt x="121" y="1208"/>
                  </a:cubicBezTo>
                  <a:cubicBezTo>
                    <a:pt x="140" y="1106"/>
                    <a:pt x="158" y="1013"/>
                    <a:pt x="167" y="911"/>
                  </a:cubicBezTo>
                  <a:cubicBezTo>
                    <a:pt x="167" y="800"/>
                    <a:pt x="177" y="707"/>
                    <a:pt x="177" y="605"/>
                  </a:cubicBezTo>
                  <a:cubicBezTo>
                    <a:pt x="177" y="502"/>
                    <a:pt x="177" y="409"/>
                    <a:pt x="167" y="307"/>
                  </a:cubicBezTo>
                  <a:cubicBezTo>
                    <a:pt x="167" y="214"/>
                    <a:pt x="149" y="103"/>
                    <a:pt x="13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58"/>
            <p:cNvSpPr/>
            <p:nvPr/>
          </p:nvSpPr>
          <p:spPr>
            <a:xfrm>
              <a:off x="6775175" y="3607725"/>
              <a:ext cx="3975" cy="22075"/>
            </a:xfrm>
            <a:custGeom>
              <a:rect b="b" l="l" r="r" t="t"/>
              <a:pathLst>
                <a:path extrusionOk="0" h="883" w="159">
                  <a:moveTo>
                    <a:pt x="65" y="0"/>
                  </a:moveTo>
                  <a:cubicBezTo>
                    <a:pt x="37" y="75"/>
                    <a:pt x="10" y="140"/>
                    <a:pt x="10" y="223"/>
                  </a:cubicBezTo>
                  <a:cubicBezTo>
                    <a:pt x="0" y="298"/>
                    <a:pt x="0" y="372"/>
                    <a:pt x="0" y="446"/>
                  </a:cubicBezTo>
                  <a:cubicBezTo>
                    <a:pt x="0" y="511"/>
                    <a:pt x="10" y="595"/>
                    <a:pt x="19" y="669"/>
                  </a:cubicBezTo>
                  <a:cubicBezTo>
                    <a:pt x="28" y="734"/>
                    <a:pt x="56" y="818"/>
                    <a:pt x="93" y="883"/>
                  </a:cubicBezTo>
                  <a:cubicBezTo>
                    <a:pt x="130" y="818"/>
                    <a:pt x="140" y="734"/>
                    <a:pt x="149" y="669"/>
                  </a:cubicBezTo>
                  <a:cubicBezTo>
                    <a:pt x="158" y="595"/>
                    <a:pt x="158" y="511"/>
                    <a:pt x="158" y="446"/>
                  </a:cubicBezTo>
                  <a:cubicBezTo>
                    <a:pt x="158" y="372"/>
                    <a:pt x="149" y="298"/>
                    <a:pt x="140" y="223"/>
                  </a:cubicBezTo>
                  <a:cubicBezTo>
                    <a:pt x="130" y="158"/>
                    <a:pt x="102" y="75"/>
                    <a:pt x="6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58"/>
            <p:cNvSpPr/>
            <p:nvPr/>
          </p:nvSpPr>
          <p:spPr>
            <a:xfrm>
              <a:off x="6775400" y="3656275"/>
              <a:ext cx="4900" cy="20000"/>
            </a:xfrm>
            <a:custGeom>
              <a:rect b="b" l="l" r="r" t="t"/>
              <a:pathLst>
                <a:path extrusionOk="0" h="800" w="196">
                  <a:moveTo>
                    <a:pt x="56" y="0"/>
                  </a:moveTo>
                  <a:cubicBezTo>
                    <a:pt x="28" y="74"/>
                    <a:pt x="10" y="140"/>
                    <a:pt x="1" y="214"/>
                  </a:cubicBezTo>
                  <a:cubicBezTo>
                    <a:pt x="1" y="279"/>
                    <a:pt x="1" y="353"/>
                    <a:pt x="10" y="418"/>
                  </a:cubicBezTo>
                  <a:cubicBezTo>
                    <a:pt x="19" y="493"/>
                    <a:pt x="47" y="548"/>
                    <a:pt x="66" y="613"/>
                  </a:cubicBezTo>
                  <a:cubicBezTo>
                    <a:pt x="93" y="678"/>
                    <a:pt x="131" y="743"/>
                    <a:pt x="177" y="799"/>
                  </a:cubicBezTo>
                  <a:cubicBezTo>
                    <a:pt x="196" y="734"/>
                    <a:pt x="196" y="660"/>
                    <a:pt x="196" y="595"/>
                  </a:cubicBezTo>
                  <a:cubicBezTo>
                    <a:pt x="196" y="520"/>
                    <a:pt x="196" y="465"/>
                    <a:pt x="186" y="400"/>
                  </a:cubicBezTo>
                  <a:cubicBezTo>
                    <a:pt x="177" y="325"/>
                    <a:pt x="158" y="270"/>
                    <a:pt x="140" y="195"/>
                  </a:cubicBezTo>
                  <a:cubicBezTo>
                    <a:pt x="121" y="130"/>
                    <a:pt x="93" y="7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58"/>
            <p:cNvSpPr/>
            <p:nvPr/>
          </p:nvSpPr>
          <p:spPr>
            <a:xfrm>
              <a:off x="6781200" y="3619800"/>
              <a:ext cx="4450" cy="18600"/>
            </a:xfrm>
            <a:custGeom>
              <a:rect b="b" l="l" r="r" t="t"/>
              <a:pathLst>
                <a:path extrusionOk="0" h="744" w="178">
                  <a:moveTo>
                    <a:pt x="84" y="0"/>
                  </a:moveTo>
                  <a:cubicBezTo>
                    <a:pt x="38" y="56"/>
                    <a:pt x="29" y="112"/>
                    <a:pt x="10" y="196"/>
                  </a:cubicBezTo>
                  <a:cubicBezTo>
                    <a:pt x="1" y="251"/>
                    <a:pt x="1" y="326"/>
                    <a:pt x="1" y="381"/>
                  </a:cubicBezTo>
                  <a:cubicBezTo>
                    <a:pt x="10" y="437"/>
                    <a:pt x="10" y="511"/>
                    <a:pt x="38" y="567"/>
                  </a:cubicBezTo>
                  <a:cubicBezTo>
                    <a:pt x="47" y="623"/>
                    <a:pt x="66" y="679"/>
                    <a:pt x="122" y="744"/>
                  </a:cubicBezTo>
                  <a:cubicBezTo>
                    <a:pt x="140" y="679"/>
                    <a:pt x="149" y="614"/>
                    <a:pt x="168" y="558"/>
                  </a:cubicBezTo>
                  <a:cubicBezTo>
                    <a:pt x="177" y="484"/>
                    <a:pt x="177" y="428"/>
                    <a:pt x="177" y="372"/>
                  </a:cubicBezTo>
                  <a:cubicBezTo>
                    <a:pt x="177" y="298"/>
                    <a:pt x="168" y="242"/>
                    <a:pt x="149" y="186"/>
                  </a:cubicBezTo>
                  <a:cubicBezTo>
                    <a:pt x="140" y="121"/>
                    <a:pt x="122" y="56"/>
                    <a:pt x="8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58"/>
            <p:cNvSpPr/>
            <p:nvPr/>
          </p:nvSpPr>
          <p:spPr>
            <a:xfrm>
              <a:off x="6783775" y="3659975"/>
              <a:ext cx="4650" cy="17450"/>
            </a:xfrm>
            <a:custGeom>
              <a:rect b="b" l="l" r="r" t="t"/>
              <a:pathLst>
                <a:path extrusionOk="0" h="698" w="186">
                  <a:moveTo>
                    <a:pt x="65" y="1"/>
                  </a:moveTo>
                  <a:cubicBezTo>
                    <a:pt x="37" y="66"/>
                    <a:pt x="28" y="131"/>
                    <a:pt x="19" y="187"/>
                  </a:cubicBezTo>
                  <a:cubicBezTo>
                    <a:pt x="0" y="252"/>
                    <a:pt x="0" y="307"/>
                    <a:pt x="19" y="363"/>
                  </a:cubicBezTo>
                  <a:cubicBezTo>
                    <a:pt x="19" y="419"/>
                    <a:pt x="28" y="484"/>
                    <a:pt x="46" y="540"/>
                  </a:cubicBezTo>
                  <a:cubicBezTo>
                    <a:pt x="65" y="586"/>
                    <a:pt x="84" y="642"/>
                    <a:pt x="130" y="698"/>
                  </a:cubicBezTo>
                  <a:cubicBezTo>
                    <a:pt x="158" y="633"/>
                    <a:pt x="167" y="577"/>
                    <a:pt x="177" y="512"/>
                  </a:cubicBezTo>
                  <a:cubicBezTo>
                    <a:pt x="186" y="456"/>
                    <a:pt x="186" y="400"/>
                    <a:pt x="177" y="345"/>
                  </a:cubicBezTo>
                  <a:cubicBezTo>
                    <a:pt x="177" y="280"/>
                    <a:pt x="167" y="224"/>
                    <a:pt x="139" y="168"/>
                  </a:cubicBezTo>
                  <a:cubicBezTo>
                    <a:pt x="130" y="122"/>
                    <a:pt x="112" y="66"/>
                    <a:pt x="6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58"/>
            <p:cNvSpPr/>
            <p:nvPr/>
          </p:nvSpPr>
          <p:spPr>
            <a:xfrm>
              <a:off x="6786075" y="3709700"/>
              <a:ext cx="5850" cy="28575"/>
            </a:xfrm>
            <a:custGeom>
              <a:rect b="b" l="l" r="r" t="t"/>
              <a:pathLst>
                <a:path extrusionOk="0" h="1143" w="234">
                  <a:moveTo>
                    <a:pt x="29" y="0"/>
                  </a:moveTo>
                  <a:cubicBezTo>
                    <a:pt x="1" y="93"/>
                    <a:pt x="1" y="195"/>
                    <a:pt x="1" y="288"/>
                  </a:cubicBezTo>
                  <a:cubicBezTo>
                    <a:pt x="1" y="400"/>
                    <a:pt x="20" y="492"/>
                    <a:pt x="29" y="585"/>
                  </a:cubicBezTo>
                  <a:lnTo>
                    <a:pt x="94" y="864"/>
                  </a:lnTo>
                  <a:cubicBezTo>
                    <a:pt x="131" y="957"/>
                    <a:pt x="168" y="1050"/>
                    <a:pt x="215" y="1143"/>
                  </a:cubicBezTo>
                  <a:cubicBezTo>
                    <a:pt x="233" y="1050"/>
                    <a:pt x="233" y="938"/>
                    <a:pt x="233" y="846"/>
                  </a:cubicBezTo>
                  <a:cubicBezTo>
                    <a:pt x="233" y="743"/>
                    <a:pt x="224" y="650"/>
                    <a:pt x="215" y="557"/>
                  </a:cubicBezTo>
                  <a:lnTo>
                    <a:pt x="140" y="279"/>
                  </a:lnTo>
                  <a:cubicBezTo>
                    <a:pt x="103" y="186"/>
                    <a:pt x="75" y="93"/>
                    <a:pt x="2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58"/>
            <p:cNvSpPr/>
            <p:nvPr/>
          </p:nvSpPr>
          <p:spPr>
            <a:xfrm>
              <a:off x="6830225" y="3261175"/>
              <a:ext cx="4425" cy="20000"/>
            </a:xfrm>
            <a:custGeom>
              <a:rect b="b" l="l" r="r" t="t"/>
              <a:pathLst>
                <a:path extrusionOk="0" h="800" w="177">
                  <a:moveTo>
                    <a:pt x="121" y="0"/>
                  </a:moveTo>
                  <a:cubicBezTo>
                    <a:pt x="75" y="65"/>
                    <a:pt x="47" y="131"/>
                    <a:pt x="37" y="177"/>
                  </a:cubicBezTo>
                  <a:cubicBezTo>
                    <a:pt x="19" y="242"/>
                    <a:pt x="0" y="316"/>
                    <a:pt x="0" y="381"/>
                  </a:cubicBezTo>
                  <a:cubicBezTo>
                    <a:pt x="0" y="456"/>
                    <a:pt x="0" y="521"/>
                    <a:pt x="19" y="595"/>
                  </a:cubicBezTo>
                  <a:cubicBezTo>
                    <a:pt x="28" y="660"/>
                    <a:pt x="47" y="734"/>
                    <a:pt x="84" y="799"/>
                  </a:cubicBezTo>
                  <a:cubicBezTo>
                    <a:pt x="121" y="744"/>
                    <a:pt x="140" y="669"/>
                    <a:pt x="158" y="604"/>
                  </a:cubicBezTo>
                  <a:cubicBezTo>
                    <a:pt x="167" y="530"/>
                    <a:pt x="177" y="474"/>
                    <a:pt x="177" y="409"/>
                  </a:cubicBezTo>
                  <a:cubicBezTo>
                    <a:pt x="177" y="344"/>
                    <a:pt x="177" y="279"/>
                    <a:pt x="167" y="205"/>
                  </a:cubicBezTo>
                  <a:cubicBezTo>
                    <a:pt x="158" y="140"/>
                    <a:pt x="140" y="65"/>
                    <a:pt x="12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58"/>
            <p:cNvSpPr/>
            <p:nvPr/>
          </p:nvSpPr>
          <p:spPr>
            <a:xfrm>
              <a:off x="6823250" y="3272100"/>
              <a:ext cx="4425" cy="26725"/>
            </a:xfrm>
            <a:custGeom>
              <a:rect b="b" l="l" r="r" t="t"/>
              <a:pathLst>
                <a:path extrusionOk="0" h="1069" w="177">
                  <a:moveTo>
                    <a:pt x="112" y="0"/>
                  </a:moveTo>
                  <a:cubicBezTo>
                    <a:pt x="75" y="93"/>
                    <a:pt x="47" y="177"/>
                    <a:pt x="28" y="270"/>
                  </a:cubicBezTo>
                  <a:cubicBezTo>
                    <a:pt x="19" y="353"/>
                    <a:pt x="0" y="446"/>
                    <a:pt x="0" y="539"/>
                  </a:cubicBezTo>
                  <a:cubicBezTo>
                    <a:pt x="0" y="632"/>
                    <a:pt x="19" y="706"/>
                    <a:pt x="28" y="799"/>
                  </a:cubicBezTo>
                  <a:cubicBezTo>
                    <a:pt x="38" y="892"/>
                    <a:pt x="66" y="985"/>
                    <a:pt x="112" y="1069"/>
                  </a:cubicBezTo>
                  <a:cubicBezTo>
                    <a:pt x="140" y="976"/>
                    <a:pt x="158" y="892"/>
                    <a:pt x="168" y="799"/>
                  </a:cubicBezTo>
                  <a:cubicBezTo>
                    <a:pt x="177" y="706"/>
                    <a:pt x="177" y="632"/>
                    <a:pt x="177" y="539"/>
                  </a:cubicBezTo>
                  <a:cubicBezTo>
                    <a:pt x="177" y="446"/>
                    <a:pt x="177" y="362"/>
                    <a:pt x="168" y="270"/>
                  </a:cubicBezTo>
                  <a:cubicBezTo>
                    <a:pt x="158" y="186"/>
                    <a:pt x="140" y="93"/>
                    <a:pt x="11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58"/>
            <p:cNvSpPr/>
            <p:nvPr/>
          </p:nvSpPr>
          <p:spPr>
            <a:xfrm>
              <a:off x="6829050" y="3302750"/>
              <a:ext cx="4200" cy="23250"/>
            </a:xfrm>
            <a:custGeom>
              <a:rect b="b" l="l" r="r" t="t"/>
              <a:pathLst>
                <a:path extrusionOk="0" h="930" w="168">
                  <a:moveTo>
                    <a:pt x="94" y="1"/>
                  </a:moveTo>
                  <a:cubicBezTo>
                    <a:pt x="47" y="66"/>
                    <a:pt x="38" y="149"/>
                    <a:pt x="29" y="233"/>
                  </a:cubicBezTo>
                  <a:cubicBezTo>
                    <a:pt x="19" y="307"/>
                    <a:pt x="1" y="381"/>
                    <a:pt x="1" y="465"/>
                  </a:cubicBezTo>
                  <a:cubicBezTo>
                    <a:pt x="1" y="539"/>
                    <a:pt x="1" y="614"/>
                    <a:pt x="19" y="697"/>
                  </a:cubicBezTo>
                  <a:cubicBezTo>
                    <a:pt x="29" y="772"/>
                    <a:pt x="38" y="846"/>
                    <a:pt x="75" y="930"/>
                  </a:cubicBezTo>
                  <a:cubicBezTo>
                    <a:pt x="112" y="846"/>
                    <a:pt x="131" y="772"/>
                    <a:pt x="140" y="697"/>
                  </a:cubicBezTo>
                  <a:cubicBezTo>
                    <a:pt x="159" y="614"/>
                    <a:pt x="168" y="539"/>
                    <a:pt x="168" y="465"/>
                  </a:cubicBezTo>
                  <a:cubicBezTo>
                    <a:pt x="168" y="381"/>
                    <a:pt x="168" y="307"/>
                    <a:pt x="159" y="233"/>
                  </a:cubicBezTo>
                  <a:cubicBezTo>
                    <a:pt x="140" y="149"/>
                    <a:pt x="131" y="75"/>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58"/>
            <p:cNvSpPr/>
            <p:nvPr/>
          </p:nvSpPr>
          <p:spPr>
            <a:xfrm>
              <a:off x="6820700" y="3331075"/>
              <a:ext cx="4200" cy="13975"/>
            </a:xfrm>
            <a:custGeom>
              <a:rect b="b" l="l" r="r" t="t"/>
              <a:pathLst>
                <a:path extrusionOk="0" h="559" w="168">
                  <a:moveTo>
                    <a:pt x="93" y="1"/>
                  </a:moveTo>
                  <a:cubicBezTo>
                    <a:pt x="56" y="47"/>
                    <a:pt x="37" y="94"/>
                    <a:pt x="28" y="140"/>
                  </a:cubicBezTo>
                  <a:cubicBezTo>
                    <a:pt x="10" y="187"/>
                    <a:pt x="0" y="233"/>
                    <a:pt x="0" y="280"/>
                  </a:cubicBezTo>
                  <a:cubicBezTo>
                    <a:pt x="0" y="326"/>
                    <a:pt x="0" y="373"/>
                    <a:pt x="10" y="419"/>
                  </a:cubicBezTo>
                  <a:cubicBezTo>
                    <a:pt x="28" y="466"/>
                    <a:pt x="37" y="512"/>
                    <a:pt x="75" y="558"/>
                  </a:cubicBezTo>
                  <a:cubicBezTo>
                    <a:pt x="102" y="512"/>
                    <a:pt x="130" y="466"/>
                    <a:pt x="140" y="419"/>
                  </a:cubicBezTo>
                  <a:cubicBezTo>
                    <a:pt x="149" y="373"/>
                    <a:pt x="168" y="326"/>
                    <a:pt x="168" y="280"/>
                  </a:cubicBezTo>
                  <a:cubicBezTo>
                    <a:pt x="168" y="233"/>
                    <a:pt x="168" y="187"/>
                    <a:pt x="149" y="140"/>
                  </a:cubicBezTo>
                  <a:cubicBezTo>
                    <a:pt x="140" y="94"/>
                    <a:pt x="130" y="47"/>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58"/>
            <p:cNvSpPr/>
            <p:nvPr/>
          </p:nvSpPr>
          <p:spPr>
            <a:xfrm>
              <a:off x="6830225" y="3354075"/>
              <a:ext cx="4425" cy="14900"/>
            </a:xfrm>
            <a:custGeom>
              <a:rect b="b" l="l" r="r" t="t"/>
              <a:pathLst>
                <a:path extrusionOk="0" h="596" w="177">
                  <a:moveTo>
                    <a:pt x="112" y="1"/>
                  </a:moveTo>
                  <a:cubicBezTo>
                    <a:pt x="65" y="47"/>
                    <a:pt x="47" y="94"/>
                    <a:pt x="37" y="140"/>
                  </a:cubicBezTo>
                  <a:cubicBezTo>
                    <a:pt x="19" y="196"/>
                    <a:pt x="0" y="242"/>
                    <a:pt x="0" y="289"/>
                  </a:cubicBezTo>
                  <a:cubicBezTo>
                    <a:pt x="0" y="335"/>
                    <a:pt x="0" y="391"/>
                    <a:pt x="19" y="437"/>
                  </a:cubicBezTo>
                  <a:cubicBezTo>
                    <a:pt x="28" y="484"/>
                    <a:pt x="37" y="549"/>
                    <a:pt x="75" y="595"/>
                  </a:cubicBezTo>
                  <a:cubicBezTo>
                    <a:pt x="121" y="540"/>
                    <a:pt x="140" y="493"/>
                    <a:pt x="158" y="447"/>
                  </a:cubicBezTo>
                  <a:cubicBezTo>
                    <a:pt x="167" y="391"/>
                    <a:pt x="177" y="345"/>
                    <a:pt x="177" y="298"/>
                  </a:cubicBezTo>
                  <a:cubicBezTo>
                    <a:pt x="177" y="252"/>
                    <a:pt x="177" y="196"/>
                    <a:pt x="167" y="149"/>
                  </a:cubicBezTo>
                  <a:cubicBezTo>
                    <a:pt x="158" y="103"/>
                    <a:pt x="140" y="47"/>
                    <a:pt x="11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58"/>
            <p:cNvSpPr/>
            <p:nvPr/>
          </p:nvSpPr>
          <p:spPr>
            <a:xfrm>
              <a:off x="6821400" y="3379875"/>
              <a:ext cx="4200" cy="24175"/>
            </a:xfrm>
            <a:custGeom>
              <a:rect b="b" l="l" r="r" t="t"/>
              <a:pathLst>
                <a:path extrusionOk="0" h="967" w="168">
                  <a:moveTo>
                    <a:pt x="56" y="0"/>
                  </a:moveTo>
                  <a:cubicBezTo>
                    <a:pt x="19" y="84"/>
                    <a:pt x="9" y="167"/>
                    <a:pt x="9" y="242"/>
                  </a:cubicBezTo>
                  <a:cubicBezTo>
                    <a:pt x="0" y="325"/>
                    <a:pt x="0" y="409"/>
                    <a:pt x="0" y="492"/>
                  </a:cubicBezTo>
                  <a:cubicBezTo>
                    <a:pt x="0" y="567"/>
                    <a:pt x="9" y="650"/>
                    <a:pt x="19" y="734"/>
                  </a:cubicBezTo>
                  <a:cubicBezTo>
                    <a:pt x="47" y="799"/>
                    <a:pt x="65" y="883"/>
                    <a:pt x="102" y="966"/>
                  </a:cubicBezTo>
                  <a:cubicBezTo>
                    <a:pt x="140" y="883"/>
                    <a:pt x="149" y="799"/>
                    <a:pt x="158" y="725"/>
                  </a:cubicBezTo>
                  <a:cubicBezTo>
                    <a:pt x="167" y="641"/>
                    <a:pt x="167" y="558"/>
                    <a:pt x="167" y="474"/>
                  </a:cubicBezTo>
                  <a:lnTo>
                    <a:pt x="140" y="232"/>
                  </a:lnTo>
                  <a:cubicBezTo>
                    <a:pt x="112" y="167"/>
                    <a:pt x="93" y="8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58"/>
            <p:cNvSpPr/>
            <p:nvPr/>
          </p:nvSpPr>
          <p:spPr>
            <a:xfrm>
              <a:off x="6832075" y="3390075"/>
              <a:ext cx="4675" cy="26750"/>
            </a:xfrm>
            <a:custGeom>
              <a:rect b="b" l="l" r="r" t="t"/>
              <a:pathLst>
                <a:path extrusionOk="0" h="1070" w="187">
                  <a:moveTo>
                    <a:pt x="93" y="1"/>
                  </a:moveTo>
                  <a:cubicBezTo>
                    <a:pt x="56" y="84"/>
                    <a:pt x="38" y="177"/>
                    <a:pt x="19" y="270"/>
                  </a:cubicBezTo>
                  <a:cubicBezTo>
                    <a:pt x="10" y="363"/>
                    <a:pt x="1" y="438"/>
                    <a:pt x="1" y="530"/>
                  </a:cubicBezTo>
                  <a:cubicBezTo>
                    <a:pt x="1" y="623"/>
                    <a:pt x="10" y="707"/>
                    <a:pt x="19" y="800"/>
                  </a:cubicBezTo>
                  <a:cubicBezTo>
                    <a:pt x="38" y="893"/>
                    <a:pt x="56" y="976"/>
                    <a:pt x="93" y="1069"/>
                  </a:cubicBezTo>
                  <a:cubicBezTo>
                    <a:pt x="121" y="976"/>
                    <a:pt x="149" y="893"/>
                    <a:pt x="158" y="800"/>
                  </a:cubicBezTo>
                  <a:cubicBezTo>
                    <a:pt x="177" y="707"/>
                    <a:pt x="186" y="623"/>
                    <a:pt x="186" y="530"/>
                  </a:cubicBezTo>
                  <a:cubicBezTo>
                    <a:pt x="186" y="438"/>
                    <a:pt x="177" y="363"/>
                    <a:pt x="158" y="270"/>
                  </a:cubicBezTo>
                  <a:cubicBezTo>
                    <a:pt x="149" y="177"/>
                    <a:pt x="131" y="94"/>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58"/>
            <p:cNvSpPr/>
            <p:nvPr/>
          </p:nvSpPr>
          <p:spPr>
            <a:xfrm>
              <a:off x="6826500" y="3429575"/>
              <a:ext cx="4450" cy="31150"/>
            </a:xfrm>
            <a:custGeom>
              <a:rect b="b" l="l" r="r" t="t"/>
              <a:pathLst>
                <a:path extrusionOk="0" h="1246" w="178">
                  <a:moveTo>
                    <a:pt x="47" y="0"/>
                  </a:moveTo>
                  <a:cubicBezTo>
                    <a:pt x="28" y="103"/>
                    <a:pt x="28" y="205"/>
                    <a:pt x="1" y="298"/>
                  </a:cubicBezTo>
                  <a:lnTo>
                    <a:pt x="1" y="614"/>
                  </a:lnTo>
                  <a:cubicBezTo>
                    <a:pt x="1" y="716"/>
                    <a:pt x="10" y="827"/>
                    <a:pt x="28" y="929"/>
                  </a:cubicBezTo>
                  <a:cubicBezTo>
                    <a:pt x="47" y="1032"/>
                    <a:pt x="56" y="1134"/>
                    <a:pt x="93" y="1245"/>
                  </a:cubicBezTo>
                  <a:cubicBezTo>
                    <a:pt x="131" y="1134"/>
                    <a:pt x="149" y="1032"/>
                    <a:pt x="168" y="929"/>
                  </a:cubicBezTo>
                  <a:cubicBezTo>
                    <a:pt x="177" y="827"/>
                    <a:pt x="177" y="716"/>
                    <a:pt x="177" y="614"/>
                  </a:cubicBezTo>
                  <a:cubicBezTo>
                    <a:pt x="177" y="511"/>
                    <a:pt x="168" y="409"/>
                    <a:pt x="140" y="298"/>
                  </a:cubicBezTo>
                  <a:cubicBezTo>
                    <a:pt x="131" y="195"/>
                    <a:pt x="93" y="103"/>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58"/>
            <p:cNvSpPr/>
            <p:nvPr/>
          </p:nvSpPr>
          <p:spPr>
            <a:xfrm>
              <a:off x="6833000" y="3452575"/>
              <a:ext cx="3975" cy="21150"/>
            </a:xfrm>
            <a:custGeom>
              <a:rect b="b" l="l" r="r" t="t"/>
              <a:pathLst>
                <a:path extrusionOk="0" h="846" w="159">
                  <a:moveTo>
                    <a:pt x="47" y="0"/>
                  </a:moveTo>
                  <a:cubicBezTo>
                    <a:pt x="10" y="65"/>
                    <a:pt x="1" y="139"/>
                    <a:pt x="1" y="214"/>
                  </a:cubicBezTo>
                  <a:lnTo>
                    <a:pt x="1" y="427"/>
                  </a:lnTo>
                  <a:cubicBezTo>
                    <a:pt x="1" y="493"/>
                    <a:pt x="19" y="567"/>
                    <a:pt x="29" y="632"/>
                  </a:cubicBezTo>
                  <a:cubicBezTo>
                    <a:pt x="47" y="706"/>
                    <a:pt x="75" y="771"/>
                    <a:pt x="112" y="846"/>
                  </a:cubicBezTo>
                  <a:cubicBezTo>
                    <a:pt x="140" y="762"/>
                    <a:pt x="149" y="688"/>
                    <a:pt x="159" y="623"/>
                  </a:cubicBezTo>
                  <a:lnTo>
                    <a:pt x="159" y="418"/>
                  </a:lnTo>
                  <a:lnTo>
                    <a:pt x="121" y="204"/>
                  </a:lnTo>
                  <a:cubicBezTo>
                    <a:pt x="103" y="139"/>
                    <a:pt x="75" y="65"/>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58"/>
            <p:cNvSpPr/>
            <p:nvPr/>
          </p:nvSpPr>
          <p:spPr>
            <a:xfrm>
              <a:off x="6833000" y="3691100"/>
              <a:ext cx="4200" cy="33025"/>
            </a:xfrm>
            <a:custGeom>
              <a:rect b="b" l="l" r="r" t="t"/>
              <a:pathLst>
                <a:path extrusionOk="0" h="1321" w="168">
                  <a:moveTo>
                    <a:pt x="47" y="1"/>
                  </a:moveTo>
                  <a:cubicBezTo>
                    <a:pt x="19" y="122"/>
                    <a:pt x="10" y="233"/>
                    <a:pt x="1" y="335"/>
                  </a:cubicBezTo>
                  <a:lnTo>
                    <a:pt x="1" y="660"/>
                  </a:lnTo>
                  <a:cubicBezTo>
                    <a:pt x="1" y="763"/>
                    <a:pt x="10" y="883"/>
                    <a:pt x="19" y="986"/>
                  </a:cubicBezTo>
                  <a:cubicBezTo>
                    <a:pt x="29" y="1106"/>
                    <a:pt x="47" y="1209"/>
                    <a:pt x="75" y="1320"/>
                  </a:cubicBezTo>
                  <a:cubicBezTo>
                    <a:pt x="121" y="1218"/>
                    <a:pt x="149" y="1116"/>
                    <a:pt x="159" y="995"/>
                  </a:cubicBezTo>
                  <a:cubicBezTo>
                    <a:pt x="168" y="883"/>
                    <a:pt x="168" y="781"/>
                    <a:pt x="168" y="660"/>
                  </a:cubicBezTo>
                  <a:cubicBezTo>
                    <a:pt x="168" y="549"/>
                    <a:pt x="159" y="437"/>
                    <a:pt x="140" y="326"/>
                  </a:cubicBezTo>
                  <a:cubicBezTo>
                    <a:pt x="112" y="224"/>
                    <a:pt x="94" y="103"/>
                    <a:pt x="4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58"/>
            <p:cNvSpPr/>
            <p:nvPr/>
          </p:nvSpPr>
          <p:spPr>
            <a:xfrm>
              <a:off x="6824875" y="3694825"/>
              <a:ext cx="4200" cy="29750"/>
            </a:xfrm>
            <a:custGeom>
              <a:rect b="b" l="l" r="r" t="t"/>
              <a:pathLst>
                <a:path extrusionOk="0" h="1190" w="168">
                  <a:moveTo>
                    <a:pt x="56" y="0"/>
                  </a:moveTo>
                  <a:cubicBezTo>
                    <a:pt x="28" y="112"/>
                    <a:pt x="10" y="205"/>
                    <a:pt x="1" y="316"/>
                  </a:cubicBezTo>
                  <a:lnTo>
                    <a:pt x="1" y="604"/>
                  </a:lnTo>
                  <a:cubicBezTo>
                    <a:pt x="10" y="697"/>
                    <a:pt x="19" y="809"/>
                    <a:pt x="28" y="902"/>
                  </a:cubicBezTo>
                  <a:cubicBezTo>
                    <a:pt x="56" y="995"/>
                    <a:pt x="75" y="1097"/>
                    <a:pt x="112" y="1190"/>
                  </a:cubicBezTo>
                  <a:cubicBezTo>
                    <a:pt x="149" y="1087"/>
                    <a:pt x="158" y="995"/>
                    <a:pt x="168" y="883"/>
                  </a:cubicBezTo>
                  <a:lnTo>
                    <a:pt x="168" y="586"/>
                  </a:lnTo>
                  <a:cubicBezTo>
                    <a:pt x="158" y="493"/>
                    <a:pt x="149" y="391"/>
                    <a:pt x="131" y="298"/>
                  </a:cubicBezTo>
                  <a:cubicBezTo>
                    <a:pt x="112" y="205"/>
                    <a:pt x="93" y="93"/>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58"/>
            <p:cNvSpPr/>
            <p:nvPr/>
          </p:nvSpPr>
          <p:spPr>
            <a:xfrm>
              <a:off x="6829525" y="3754975"/>
              <a:ext cx="3975" cy="20925"/>
            </a:xfrm>
            <a:custGeom>
              <a:rect b="b" l="l" r="r" t="t"/>
              <a:pathLst>
                <a:path extrusionOk="0" h="837" w="159">
                  <a:moveTo>
                    <a:pt x="65" y="1"/>
                  </a:moveTo>
                  <a:cubicBezTo>
                    <a:pt x="28" y="75"/>
                    <a:pt x="19" y="140"/>
                    <a:pt x="10" y="214"/>
                  </a:cubicBezTo>
                  <a:cubicBezTo>
                    <a:pt x="0" y="279"/>
                    <a:pt x="0" y="354"/>
                    <a:pt x="0" y="419"/>
                  </a:cubicBezTo>
                  <a:cubicBezTo>
                    <a:pt x="0" y="493"/>
                    <a:pt x="10" y="558"/>
                    <a:pt x="19" y="633"/>
                  </a:cubicBezTo>
                  <a:cubicBezTo>
                    <a:pt x="28" y="698"/>
                    <a:pt x="56" y="772"/>
                    <a:pt x="93" y="837"/>
                  </a:cubicBezTo>
                  <a:cubicBezTo>
                    <a:pt x="121" y="772"/>
                    <a:pt x="149" y="688"/>
                    <a:pt x="149" y="633"/>
                  </a:cubicBezTo>
                  <a:cubicBezTo>
                    <a:pt x="158" y="558"/>
                    <a:pt x="158" y="493"/>
                    <a:pt x="158" y="419"/>
                  </a:cubicBezTo>
                  <a:cubicBezTo>
                    <a:pt x="158" y="354"/>
                    <a:pt x="149" y="279"/>
                    <a:pt x="140" y="214"/>
                  </a:cubicBezTo>
                  <a:cubicBezTo>
                    <a:pt x="121" y="140"/>
                    <a:pt x="103" y="75"/>
                    <a:pt x="6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58"/>
            <p:cNvSpPr/>
            <p:nvPr/>
          </p:nvSpPr>
          <p:spPr>
            <a:xfrm>
              <a:off x="6821850" y="3752200"/>
              <a:ext cx="4675" cy="17450"/>
            </a:xfrm>
            <a:custGeom>
              <a:rect b="b" l="l" r="r" t="t"/>
              <a:pathLst>
                <a:path extrusionOk="0" h="698" w="187">
                  <a:moveTo>
                    <a:pt x="94" y="0"/>
                  </a:moveTo>
                  <a:cubicBezTo>
                    <a:pt x="56" y="56"/>
                    <a:pt x="38" y="112"/>
                    <a:pt x="29" y="168"/>
                  </a:cubicBezTo>
                  <a:cubicBezTo>
                    <a:pt x="10" y="233"/>
                    <a:pt x="1" y="288"/>
                    <a:pt x="1" y="344"/>
                  </a:cubicBezTo>
                  <a:cubicBezTo>
                    <a:pt x="1" y="400"/>
                    <a:pt x="10" y="465"/>
                    <a:pt x="29" y="521"/>
                  </a:cubicBezTo>
                  <a:cubicBezTo>
                    <a:pt x="38" y="576"/>
                    <a:pt x="56" y="632"/>
                    <a:pt x="94" y="697"/>
                  </a:cubicBezTo>
                  <a:cubicBezTo>
                    <a:pt x="131" y="632"/>
                    <a:pt x="149" y="576"/>
                    <a:pt x="168" y="521"/>
                  </a:cubicBezTo>
                  <a:cubicBezTo>
                    <a:pt x="177" y="465"/>
                    <a:pt x="187" y="400"/>
                    <a:pt x="187" y="344"/>
                  </a:cubicBezTo>
                  <a:cubicBezTo>
                    <a:pt x="187" y="288"/>
                    <a:pt x="177" y="233"/>
                    <a:pt x="168" y="168"/>
                  </a:cubicBezTo>
                  <a:cubicBezTo>
                    <a:pt x="149" y="112"/>
                    <a:pt x="131" y="56"/>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58"/>
            <p:cNvSpPr/>
            <p:nvPr/>
          </p:nvSpPr>
          <p:spPr>
            <a:xfrm>
              <a:off x="6848325" y="3678575"/>
              <a:ext cx="4675" cy="20225"/>
            </a:xfrm>
            <a:custGeom>
              <a:rect b="b" l="l" r="r" t="t"/>
              <a:pathLst>
                <a:path extrusionOk="0" h="809" w="187">
                  <a:moveTo>
                    <a:pt x="66" y="0"/>
                  </a:moveTo>
                  <a:cubicBezTo>
                    <a:pt x="29" y="74"/>
                    <a:pt x="19" y="139"/>
                    <a:pt x="10" y="214"/>
                  </a:cubicBezTo>
                  <a:cubicBezTo>
                    <a:pt x="1" y="270"/>
                    <a:pt x="1" y="335"/>
                    <a:pt x="1" y="409"/>
                  </a:cubicBezTo>
                  <a:cubicBezTo>
                    <a:pt x="10" y="465"/>
                    <a:pt x="19" y="539"/>
                    <a:pt x="38" y="604"/>
                  </a:cubicBezTo>
                  <a:cubicBezTo>
                    <a:pt x="57" y="678"/>
                    <a:pt x="75" y="734"/>
                    <a:pt x="112" y="808"/>
                  </a:cubicBezTo>
                  <a:cubicBezTo>
                    <a:pt x="150" y="734"/>
                    <a:pt x="159" y="669"/>
                    <a:pt x="168" y="595"/>
                  </a:cubicBezTo>
                  <a:cubicBezTo>
                    <a:pt x="187" y="539"/>
                    <a:pt x="187" y="465"/>
                    <a:pt x="187" y="400"/>
                  </a:cubicBezTo>
                  <a:cubicBezTo>
                    <a:pt x="168" y="344"/>
                    <a:pt x="159" y="270"/>
                    <a:pt x="150" y="204"/>
                  </a:cubicBezTo>
                  <a:cubicBezTo>
                    <a:pt x="122" y="130"/>
                    <a:pt x="103" y="74"/>
                    <a:pt x="6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58"/>
            <p:cNvSpPr/>
            <p:nvPr/>
          </p:nvSpPr>
          <p:spPr>
            <a:xfrm>
              <a:off x="6848100" y="3637225"/>
              <a:ext cx="4200" cy="19300"/>
            </a:xfrm>
            <a:custGeom>
              <a:rect b="b" l="l" r="r" t="t"/>
              <a:pathLst>
                <a:path extrusionOk="0" h="772" w="168">
                  <a:moveTo>
                    <a:pt x="56" y="0"/>
                  </a:moveTo>
                  <a:cubicBezTo>
                    <a:pt x="28" y="65"/>
                    <a:pt x="10" y="121"/>
                    <a:pt x="10" y="195"/>
                  </a:cubicBezTo>
                  <a:cubicBezTo>
                    <a:pt x="1" y="260"/>
                    <a:pt x="1" y="325"/>
                    <a:pt x="1" y="391"/>
                  </a:cubicBezTo>
                  <a:cubicBezTo>
                    <a:pt x="1" y="465"/>
                    <a:pt x="10" y="530"/>
                    <a:pt x="19" y="586"/>
                  </a:cubicBezTo>
                  <a:cubicBezTo>
                    <a:pt x="47" y="651"/>
                    <a:pt x="66" y="716"/>
                    <a:pt x="103" y="771"/>
                  </a:cubicBezTo>
                  <a:cubicBezTo>
                    <a:pt x="140" y="706"/>
                    <a:pt x="149" y="651"/>
                    <a:pt x="159" y="576"/>
                  </a:cubicBezTo>
                  <a:cubicBezTo>
                    <a:pt x="168" y="511"/>
                    <a:pt x="168" y="446"/>
                    <a:pt x="168" y="381"/>
                  </a:cubicBezTo>
                  <a:cubicBezTo>
                    <a:pt x="159" y="307"/>
                    <a:pt x="149" y="242"/>
                    <a:pt x="131" y="186"/>
                  </a:cubicBezTo>
                  <a:cubicBezTo>
                    <a:pt x="112" y="121"/>
                    <a:pt x="94" y="56"/>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58"/>
            <p:cNvSpPr/>
            <p:nvPr/>
          </p:nvSpPr>
          <p:spPr>
            <a:xfrm>
              <a:off x="6855525" y="3690175"/>
              <a:ext cx="4450" cy="19550"/>
            </a:xfrm>
            <a:custGeom>
              <a:rect b="b" l="l" r="r" t="t"/>
              <a:pathLst>
                <a:path extrusionOk="0" h="782" w="178">
                  <a:moveTo>
                    <a:pt x="103" y="1"/>
                  </a:moveTo>
                  <a:cubicBezTo>
                    <a:pt x="75" y="75"/>
                    <a:pt x="47" y="131"/>
                    <a:pt x="38" y="186"/>
                  </a:cubicBezTo>
                  <a:cubicBezTo>
                    <a:pt x="10" y="261"/>
                    <a:pt x="1" y="317"/>
                    <a:pt x="1" y="391"/>
                  </a:cubicBezTo>
                  <a:cubicBezTo>
                    <a:pt x="1" y="456"/>
                    <a:pt x="1" y="512"/>
                    <a:pt x="10" y="586"/>
                  </a:cubicBezTo>
                  <a:cubicBezTo>
                    <a:pt x="29" y="651"/>
                    <a:pt x="38" y="716"/>
                    <a:pt x="75" y="781"/>
                  </a:cubicBezTo>
                  <a:cubicBezTo>
                    <a:pt x="112" y="725"/>
                    <a:pt x="140" y="651"/>
                    <a:pt x="150" y="595"/>
                  </a:cubicBezTo>
                  <a:cubicBezTo>
                    <a:pt x="168" y="530"/>
                    <a:pt x="177" y="465"/>
                    <a:pt x="177" y="400"/>
                  </a:cubicBezTo>
                  <a:cubicBezTo>
                    <a:pt x="177" y="326"/>
                    <a:pt x="177" y="270"/>
                    <a:pt x="168" y="205"/>
                  </a:cubicBezTo>
                  <a:cubicBezTo>
                    <a:pt x="150" y="131"/>
                    <a:pt x="140" y="75"/>
                    <a:pt x="1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58"/>
            <p:cNvSpPr/>
            <p:nvPr/>
          </p:nvSpPr>
          <p:spPr>
            <a:xfrm>
              <a:off x="6848325" y="3730825"/>
              <a:ext cx="3975" cy="24175"/>
            </a:xfrm>
            <a:custGeom>
              <a:rect b="b" l="l" r="r" t="t"/>
              <a:pathLst>
                <a:path extrusionOk="0" h="967" w="159">
                  <a:moveTo>
                    <a:pt x="94" y="1"/>
                  </a:moveTo>
                  <a:cubicBezTo>
                    <a:pt x="57" y="75"/>
                    <a:pt x="38" y="158"/>
                    <a:pt x="19" y="233"/>
                  </a:cubicBezTo>
                  <a:cubicBezTo>
                    <a:pt x="10" y="316"/>
                    <a:pt x="1" y="400"/>
                    <a:pt x="1" y="484"/>
                  </a:cubicBezTo>
                  <a:cubicBezTo>
                    <a:pt x="1" y="558"/>
                    <a:pt x="1" y="642"/>
                    <a:pt x="10" y="725"/>
                  </a:cubicBezTo>
                  <a:cubicBezTo>
                    <a:pt x="19" y="809"/>
                    <a:pt x="38" y="883"/>
                    <a:pt x="66" y="967"/>
                  </a:cubicBezTo>
                  <a:cubicBezTo>
                    <a:pt x="103" y="902"/>
                    <a:pt x="131" y="818"/>
                    <a:pt x="140" y="734"/>
                  </a:cubicBezTo>
                  <a:cubicBezTo>
                    <a:pt x="150" y="651"/>
                    <a:pt x="159" y="577"/>
                    <a:pt x="159" y="493"/>
                  </a:cubicBezTo>
                  <a:cubicBezTo>
                    <a:pt x="159" y="409"/>
                    <a:pt x="159" y="326"/>
                    <a:pt x="150" y="251"/>
                  </a:cubicBezTo>
                  <a:cubicBezTo>
                    <a:pt x="140" y="168"/>
                    <a:pt x="131" y="84"/>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58"/>
            <p:cNvSpPr/>
            <p:nvPr/>
          </p:nvSpPr>
          <p:spPr>
            <a:xfrm>
              <a:off x="6918950" y="3666475"/>
              <a:ext cx="5125" cy="25825"/>
            </a:xfrm>
            <a:custGeom>
              <a:rect b="b" l="l" r="r" t="t"/>
              <a:pathLst>
                <a:path extrusionOk="0" h="1033" w="205">
                  <a:moveTo>
                    <a:pt x="168" y="1"/>
                  </a:moveTo>
                  <a:cubicBezTo>
                    <a:pt x="130" y="94"/>
                    <a:pt x="103" y="177"/>
                    <a:pt x="75" y="252"/>
                  </a:cubicBezTo>
                  <a:cubicBezTo>
                    <a:pt x="56" y="335"/>
                    <a:pt x="28" y="428"/>
                    <a:pt x="19" y="512"/>
                  </a:cubicBezTo>
                  <a:cubicBezTo>
                    <a:pt x="10" y="596"/>
                    <a:pt x="0" y="670"/>
                    <a:pt x="0" y="763"/>
                  </a:cubicBezTo>
                  <a:cubicBezTo>
                    <a:pt x="0" y="846"/>
                    <a:pt x="0" y="939"/>
                    <a:pt x="10" y="1032"/>
                  </a:cubicBezTo>
                  <a:cubicBezTo>
                    <a:pt x="56" y="949"/>
                    <a:pt x="93" y="874"/>
                    <a:pt x="112" y="791"/>
                  </a:cubicBezTo>
                  <a:cubicBezTo>
                    <a:pt x="149" y="707"/>
                    <a:pt x="168" y="623"/>
                    <a:pt x="186" y="531"/>
                  </a:cubicBezTo>
                  <a:cubicBezTo>
                    <a:pt x="195" y="438"/>
                    <a:pt x="205" y="354"/>
                    <a:pt x="205" y="261"/>
                  </a:cubicBezTo>
                  <a:cubicBezTo>
                    <a:pt x="205" y="187"/>
                    <a:pt x="195" y="94"/>
                    <a:pt x="16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58"/>
            <p:cNvSpPr/>
            <p:nvPr/>
          </p:nvSpPr>
          <p:spPr>
            <a:xfrm>
              <a:off x="6916850" y="3626075"/>
              <a:ext cx="3975" cy="28600"/>
            </a:xfrm>
            <a:custGeom>
              <a:rect b="b" l="l" r="r" t="t"/>
              <a:pathLst>
                <a:path extrusionOk="0" h="1144" w="159">
                  <a:moveTo>
                    <a:pt x="94" y="0"/>
                  </a:moveTo>
                  <a:cubicBezTo>
                    <a:pt x="56" y="93"/>
                    <a:pt x="38" y="186"/>
                    <a:pt x="19" y="279"/>
                  </a:cubicBezTo>
                  <a:cubicBezTo>
                    <a:pt x="10" y="372"/>
                    <a:pt x="1" y="465"/>
                    <a:pt x="1" y="558"/>
                  </a:cubicBezTo>
                  <a:cubicBezTo>
                    <a:pt x="1" y="660"/>
                    <a:pt x="1" y="753"/>
                    <a:pt x="10" y="846"/>
                  </a:cubicBezTo>
                  <a:cubicBezTo>
                    <a:pt x="19" y="957"/>
                    <a:pt x="38" y="1050"/>
                    <a:pt x="66" y="1143"/>
                  </a:cubicBezTo>
                  <a:cubicBezTo>
                    <a:pt x="103" y="1050"/>
                    <a:pt x="131" y="957"/>
                    <a:pt x="140" y="864"/>
                  </a:cubicBezTo>
                  <a:cubicBezTo>
                    <a:pt x="149" y="771"/>
                    <a:pt x="159" y="679"/>
                    <a:pt x="159" y="586"/>
                  </a:cubicBezTo>
                  <a:cubicBezTo>
                    <a:pt x="159" y="474"/>
                    <a:pt x="159" y="381"/>
                    <a:pt x="149" y="288"/>
                  </a:cubicBezTo>
                  <a:cubicBezTo>
                    <a:pt x="140" y="186"/>
                    <a:pt x="131" y="93"/>
                    <a:pt x="9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58"/>
            <p:cNvSpPr/>
            <p:nvPr/>
          </p:nvSpPr>
          <p:spPr>
            <a:xfrm>
              <a:off x="6929400" y="3613075"/>
              <a:ext cx="4425" cy="30450"/>
            </a:xfrm>
            <a:custGeom>
              <a:rect b="b" l="l" r="r" t="t"/>
              <a:pathLst>
                <a:path extrusionOk="0" h="1218" w="177">
                  <a:moveTo>
                    <a:pt x="75" y="0"/>
                  </a:moveTo>
                  <a:cubicBezTo>
                    <a:pt x="56" y="102"/>
                    <a:pt x="38" y="195"/>
                    <a:pt x="28" y="297"/>
                  </a:cubicBezTo>
                  <a:cubicBezTo>
                    <a:pt x="19" y="400"/>
                    <a:pt x="10" y="502"/>
                    <a:pt x="10" y="604"/>
                  </a:cubicBezTo>
                  <a:cubicBezTo>
                    <a:pt x="0" y="706"/>
                    <a:pt x="0" y="799"/>
                    <a:pt x="0" y="901"/>
                  </a:cubicBezTo>
                  <a:cubicBezTo>
                    <a:pt x="0" y="1013"/>
                    <a:pt x="0" y="1115"/>
                    <a:pt x="10" y="1217"/>
                  </a:cubicBezTo>
                  <a:cubicBezTo>
                    <a:pt x="65" y="1124"/>
                    <a:pt x="103" y="1031"/>
                    <a:pt x="121" y="929"/>
                  </a:cubicBezTo>
                  <a:cubicBezTo>
                    <a:pt x="149" y="818"/>
                    <a:pt x="168" y="715"/>
                    <a:pt x="168" y="613"/>
                  </a:cubicBezTo>
                  <a:cubicBezTo>
                    <a:pt x="177" y="511"/>
                    <a:pt x="168" y="400"/>
                    <a:pt x="158" y="297"/>
                  </a:cubicBezTo>
                  <a:cubicBezTo>
                    <a:pt x="149" y="195"/>
                    <a:pt x="121" y="93"/>
                    <a:pt x="7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58"/>
            <p:cNvSpPr/>
            <p:nvPr/>
          </p:nvSpPr>
          <p:spPr>
            <a:xfrm>
              <a:off x="6923125" y="3594725"/>
              <a:ext cx="4450" cy="38575"/>
            </a:xfrm>
            <a:custGeom>
              <a:rect b="b" l="l" r="r" t="t"/>
              <a:pathLst>
                <a:path extrusionOk="0" h="1543" w="178">
                  <a:moveTo>
                    <a:pt x="38" y="0"/>
                  </a:moveTo>
                  <a:cubicBezTo>
                    <a:pt x="19" y="139"/>
                    <a:pt x="1" y="270"/>
                    <a:pt x="1" y="400"/>
                  </a:cubicBezTo>
                  <a:lnTo>
                    <a:pt x="1" y="781"/>
                  </a:lnTo>
                  <a:cubicBezTo>
                    <a:pt x="19" y="911"/>
                    <a:pt x="19" y="1031"/>
                    <a:pt x="28" y="1161"/>
                  </a:cubicBezTo>
                  <a:cubicBezTo>
                    <a:pt x="38" y="1292"/>
                    <a:pt x="47" y="1422"/>
                    <a:pt x="75" y="1542"/>
                  </a:cubicBezTo>
                  <a:cubicBezTo>
                    <a:pt x="121" y="1422"/>
                    <a:pt x="140" y="1292"/>
                    <a:pt x="158" y="1171"/>
                  </a:cubicBezTo>
                  <a:cubicBezTo>
                    <a:pt x="177" y="1031"/>
                    <a:pt x="177" y="911"/>
                    <a:pt x="177" y="781"/>
                  </a:cubicBezTo>
                  <a:cubicBezTo>
                    <a:pt x="177" y="641"/>
                    <a:pt x="168" y="511"/>
                    <a:pt x="140" y="381"/>
                  </a:cubicBezTo>
                  <a:cubicBezTo>
                    <a:pt x="121" y="260"/>
                    <a:pt x="84" y="130"/>
                    <a:pt x="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58"/>
            <p:cNvSpPr/>
            <p:nvPr/>
          </p:nvSpPr>
          <p:spPr>
            <a:xfrm>
              <a:off x="6918250" y="3577300"/>
              <a:ext cx="4200" cy="33925"/>
            </a:xfrm>
            <a:custGeom>
              <a:rect b="b" l="l" r="r" t="t"/>
              <a:pathLst>
                <a:path extrusionOk="0" h="1357" w="168">
                  <a:moveTo>
                    <a:pt x="28" y="0"/>
                  </a:moveTo>
                  <a:cubicBezTo>
                    <a:pt x="10" y="121"/>
                    <a:pt x="0" y="233"/>
                    <a:pt x="0" y="353"/>
                  </a:cubicBezTo>
                  <a:lnTo>
                    <a:pt x="0" y="688"/>
                  </a:lnTo>
                  <a:cubicBezTo>
                    <a:pt x="10" y="799"/>
                    <a:pt x="10" y="911"/>
                    <a:pt x="28" y="1022"/>
                  </a:cubicBezTo>
                  <a:cubicBezTo>
                    <a:pt x="38" y="1124"/>
                    <a:pt x="47" y="1245"/>
                    <a:pt x="75" y="1357"/>
                  </a:cubicBezTo>
                  <a:cubicBezTo>
                    <a:pt x="103" y="1255"/>
                    <a:pt x="140" y="1143"/>
                    <a:pt x="140" y="1032"/>
                  </a:cubicBezTo>
                  <a:cubicBezTo>
                    <a:pt x="168" y="920"/>
                    <a:pt x="168" y="799"/>
                    <a:pt x="168" y="688"/>
                  </a:cubicBezTo>
                  <a:cubicBezTo>
                    <a:pt x="168" y="567"/>
                    <a:pt x="149" y="456"/>
                    <a:pt x="131" y="335"/>
                  </a:cubicBezTo>
                  <a:cubicBezTo>
                    <a:pt x="103" y="223"/>
                    <a:pt x="75" y="102"/>
                    <a:pt x="2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58"/>
            <p:cNvSpPr/>
            <p:nvPr/>
          </p:nvSpPr>
          <p:spPr>
            <a:xfrm>
              <a:off x="6928700" y="3562900"/>
              <a:ext cx="5125" cy="29275"/>
            </a:xfrm>
            <a:custGeom>
              <a:rect b="b" l="l" r="r" t="t"/>
              <a:pathLst>
                <a:path extrusionOk="0" h="1171" w="205">
                  <a:moveTo>
                    <a:pt x="56" y="0"/>
                  </a:moveTo>
                  <a:cubicBezTo>
                    <a:pt x="19" y="102"/>
                    <a:pt x="10" y="195"/>
                    <a:pt x="10" y="298"/>
                  </a:cubicBezTo>
                  <a:cubicBezTo>
                    <a:pt x="1" y="390"/>
                    <a:pt x="1" y="493"/>
                    <a:pt x="10" y="586"/>
                  </a:cubicBezTo>
                  <a:cubicBezTo>
                    <a:pt x="19" y="678"/>
                    <a:pt x="38" y="790"/>
                    <a:pt x="56" y="883"/>
                  </a:cubicBezTo>
                  <a:cubicBezTo>
                    <a:pt x="84" y="976"/>
                    <a:pt x="103" y="1078"/>
                    <a:pt x="149" y="1171"/>
                  </a:cubicBezTo>
                  <a:cubicBezTo>
                    <a:pt x="186" y="1069"/>
                    <a:pt x="196" y="957"/>
                    <a:pt x="196" y="864"/>
                  </a:cubicBezTo>
                  <a:cubicBezTo>
                    <a:pt x="205" y="771"/>
                    <a:pt x="205" y="669"/>
                    <a:pt x="196" y="576"/>
                  </a:cubicBezTo>
                  <a:cubicBezTo>
                    <a:pt x="186" y="483"/>
                    <a:pt x="177" y="381"/>
                    <a:pt x="149" y="288"/>
                  </a:cubicBezTo>
                  <a:cubicBezTo>
                    <a:pt x="131" y="195"/>
                    <a:pt x="103" y="93"/>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58"/>
            <p:cNvSpPr/>
            <p:nvPr/>
          </p:nvSpPr>
          <p:spPr>
            <a:xfrm>
              <a:off x="6894100" y="3298100"/>
              <a:ext cx="5125" cy="17450"/>
            </a:xfrm>
            <a:custGeom>
              <a:rect b="b" l="l" r="r" t="t"/>
              <a:pathLst>
                <a:path extrusionOk="0" h="698" w="205">
                  <a:moveTo>
                    <a:pt x="47" y="1"/>
                  </a:moveTo>
                  <a:cubicBezTo>
                    <a:pt x="28" y="66"/>
                    <a:pt x="19" y="121"/>
                    <a:pt x="0" y="187"/>
                  </a:cubicBezTo>
                  <a:cubicBezTo>
                    <a:pt x="0" y="242"/>
                    <a:pt x="0" y="298"/>
                    <a:pt x="19" y="354"/>
                  </a:cubicBezTo>
                  <a:cubicBezTo>
                    <a:pt x="28" y="419"/>
                    <a:pt x="37" y="475"/>
                    <a:pt x="65" y="530"/>
                  </a:cubicBezTo>
                  <a:cubicBezTo>
                    <a:pt x="84" y="586"/>
                    <a:pt x="112" y="632"/>
                    <a:pt x="158" y="698"/>
                  </a:cubicBezTo>
                  <a:cubicBezTo>
                    <a:pt x="186" y="623"/>
                    <a:pt x="205" y="567"/>
                    <a:pt x="205" y="512"/>
                  </a:cubicBezTo>
                  <a:cubicBezTo>
                    <a:pt x="205" y="447"/>
                    <a:pt x="205" y="391"/>
                    <a:pt x="186" y="335"/>
                  </a:cubicBezTo>
                  <a:cubicBezTo>
                    <a:pt x="177" y="279"/>
                    <a:pt x="167" y="214"/>
                    <a:pt x="140" y="159"/>
                  </a:cubicBezTo>
                  <a:cubicBezTo>
                    <a:pt x="121" y="103"/>
                    <a:pt x="93" y="56"/>
                    <a:pt x="4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58"/>
            <p:cNvSpPr/>
            <p:nvPr/>
          </p:nvSpPr>
          <p:spPr>
            <a:xfrm>
              <a:off x="6877825" y="3270475"/>
              <a:ext cx="4675" cy="33925"/>
            </a:xfrm>
            <a:custGeom>
              <a:rect b="b" l="l" r="r" t="t"/>
              <a:pathLst>
                <a:path extrusionOk="0" h="1357" w="187">
                  <a:moveTo>
                    <a:pt x="38" y="0"/>
                  </a:moveTo>
                  <a:cubicBezTo>
                    <a:pt x="19" y="112"/>
                    <a:pt x="1" y="232"/>
                    <a:pt x="1" y="344"/>
                  </a:cubicBezTo>
                  <a:cubicBezTo>
                    <a:pt x="1" y="455"/>
                    <a:pt x="1" y="567"/>
                    <a:pt x="10" y="688"/>
                  </a:cubicBezTo>
                  <a:cubicBezTo>
                    <a:pt x="29" y="799"/>
                    <a:pt x="38" y="901"/>
                    <a:pt x="57" y="1022"/>
                  </a:cubicBezTo>
                  <a:cubicBezTo>
                    <a:pt x="84" y="1134"/>
                    <a:pt x="103" y="1254"/>
                    <a:pt x="149" y="1357"/>
                  </a:cubicBezTo>
                  <a:cubicBezTo>
                    <a:pt x="177" y="1236"/>
                    <a:pt x="187" y="1124"/>
                    <a:pt x="187" y="1004"/>
                  </a:cubicBezTo>
                  <a:cubicBezTo>
                    <a:pt x="187" y="901"/>
                    <a:pt x="187" y="790"/>
                    <a:pt x="177" y="669"/>
                  </a:cubicBezTo>
                  <a:cubicBezTo>
                    <a:pt x="168" y="558"/>
                    <a:pt x="149" y="455"/>
                    <a:pt x="131" y="335"/>
                  </a:cubicBezTo>
                  <a:cubicBezTo>
                    <a:pt x="103" y="223"/>
                    <a:pt x="84" y="102"/>
                    <a:pt x="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58"/>
            <p:cNvSpPr/>
            <p:nvPr/>
          </p:nvSpPr>
          <p:spPr>
            <a:xfrm>
              <a:off x="6882250" y="3325525"/>
              <a:ext cx="4425" cy="24875"/>
            </a:xfrm>
            <a:custGeom>
              <a:rect b="b" l="l" r="r" t="t"/>
              <a:pathLst>
                <a:path extrusionOk="0" h="995" w="177">
                  <a:moveTo>
                    <a:pt x="56" y="0"/>
                  </a:moveTo>
                  <a:cubicBezTo>
                    <a:pt x="28" y="84"/>
                    <a:pt x="10" y="177"/>
                    <a:pt x="10" y="260"/>
                  </a:cubicBezTo>
                  <a:cubicBezTo>
                    <a:pt x="0" y="344"/>
                    <a:pt x="0" y="418"/>
                    <a:pt x="0" y="502"/>
                  </a:cubicBezTo>
                  <a:cubicBezTo>
                    <a:pt x="0" y="585"/>
                    <a:pt x="10" y="669"/>
                    <a:pt x="28" y="743"/>
                  </a:cubicBezTo>
                  <a:cubicBezTo>
                    <a:pt x="47" y="827"/>
                    <a:pt x="75" y="911"/>
                    <a:pt x="103" y="994"/>
                  </a:cubicBezTo>
                  <a:cubicBezTo>
                    <a:pt x="140" y="911"/>
                    <a:pt x="149" y="827"/>
                    <a:pt x="168" y="743"/>
                  </a:cubicBezTo>
                  <a:cubicBezTo>
                    <a:pt x="177" y="650"/>
                    <a:pt x="177" y="576"/>
                    <a:pt x="177" y="492"/>
                  </a:cubicBezTo>
                  <a:lnTo>
                    <a:pt x="140" y="251"/>
                  </a:lnTo>
                  <a:cubicBezTo>
                    <a:pt x="121" y="167"/>
                    <a:pt x="93" y="8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58"/>
            <p:cNvSpPr/>
            <p:nvPr/>
          </p:nvSpPr>
          <p:spPr>
            <a:xfrm>
              <a:off x="6873650" y="3313675"/>
              <a:ext cx="4675" cy="25800"/>
            </a:xfrm>
            <a:custGeom>
              <a:rect b="b" l="l" r="r" t="t"/>
              <a:pathLst>
                <a:path extrusionOk="0" h="1032" w="187">
                  <a:moveTo>
                    <a:pt x="56" y="0"/>
                  </a:moveTo>
                  <a:cubicBezTo>
                    <a:pt x="28" y="93"/>
                    <a:pt x="19" y="177"/>
                    <a:pt x="10" y="270"/>
                  </a:cubicBezTo>
                  <a:cubicBezTo>
                    <a:pt x="1" y="353"/>
                    <a:pt x="1" y="437"/>
                    <a:pt x="10" y="520"/>
                  </a:cubicBezTo>
                  <a:cubicBezTo>
                    <a:pt x="10" y="604"/>
                    <a:pt x="19" y="697"/>
                    <a:pt x="47" y="781"/>
                  </a:cubicBezTo>
                  <a:cubicBezTo>
                    <a:pt x="56" y="874"/>
                    <a:pt x="75" y="957"/>
                    <a:pt x="121" y="1031"/>
                  </a:cubicBezTo>
                  <a:cubicBezTo>
                    <a:pt x="149" y="939"/>
                    <a:pt x="159" y="846"/>
                    <a:pt x="168" y="771"/>
                  </a:cubicBezTo>
                  <a:cubicBezTo>
                    <a:pt x="186" y="688"/>
                    <a:pt x="186" y="595"/>
                    <a:pt x="168" y="511"/>
                  </a:cubicBezTo>
                  <a:cubicBezTo>
                    <a:pt x="168" y="428"/>
                    <a:pt x="159" y="335"/>
                    <a:pt x="140" y="260"/>
                  </a:cubicBezTo>
                  <a:cubicBezTo>
                    <a:pt x="121" y="167"/>
                    <a:pt x="103" y="84"/>
                    <a:pt x="5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58"/>
            <p:cNvSpPr/>
            <p:nvPr/>
          </p:nvSpPr>
          <p:spPr>
            <a:xfrm>
              <a:off x="6887825" y="3369650"/>
              <a:ext cx="4200" cy="17450"/>
            </a:xfrm>
            <a:custGeom>
              <a:rect b="b" l="l" r="r" t="t"/>
              <a:pathLst>
                <a:path extrusionOk="0" h="698" w="168">
                  <a:moveTo>
                    <a:pt x="103" y="0"/>
                  </a:moveTo>
                  <a:cubicBezTo>
                    <a:pt x="65" y="65"/>
                    <a:pt x="47" y="121"/>
                    <a:pt x="19" y="177"/>
                  </a:cubicBezTo>
                  <a:cubicBezTo>
                    <a:pt x="10" y="233"/>
                    <a:pt x="0" y="298"/>
                    <a:pt x="0" y="353"/>
                  </a:cubicBezTo>
                  <a:cubicBezTo>
                    <a:pt x="0" y="409"/>
                    <a:pt x="10" y="465"/>
                    <a:pt x="19" y="530"/>
                  </a:cubicBezTo>
                  <a:cubicBezTo>
                    <a:pt x="37" y="586"/>
                    <a:pt x="56" y="641"/>
                    <a:pt x="103" y="697"/>
                  </a:cubicBezTo>
                  <a:cubicBezTo>
                    <a:pt x="140" y="641"/>
                    <a:pt x="149" y="586"/>
                    <a:pt x="158" y="530"/>
                  </a:cubicBezTo>
                  <a:cubicBezTo>
                    <a:pt x="168" y="465"/>
                    <a:pt x="168" y="409"/>
                    <a:pt x="168" y="353"/>
                  </a:cubicBezTo>
                  <a:cubicBezTo>
                    <a:pt x="168" y="298"/>
                    <a:pt x="168" y="233"/>
                    <a:pt x="158" y="177"/>
                  </a:cubicBezTo>
                  <a:cubicBezTo>
                    <a:pt x="149" y="121"/>
                    <a:pt x="140" y="65"/>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58"/>
            <p:cNvSpPr/>
            <p:nvPr/>
          </p:nvSpPr>
          <p:spPr>
            <a:xfrm>
              <a:off x="6898500" y="3332025"/>
              <a:ext cx="5150" cy="27425"/>
            </a:xfrm>
            <a:custGeom>
              <a:rect b="b" l="l" r="r" t="t"/>
              <a:pathLst>
                <a:path extrusionOk="0" h="1097" w="206">
                  <a:moveTo>
                    <a:pt x="19" y="0"/>
                  </a:moveTo>
                  <a:cubicBezTo>
                    <a:pt x="10" y="93"/>
                    <a:pt x="1" y="186"/>
                    <a:pt x="1" y="279"/>
                  </a:cubicBezTo>
                  <a:cubicBezTo>
                    <a:pt x="1" y="372"/>
                    <a:pt x="1" y="465"/>
                    <a:pt x="10" y="558"/>
                  </a:cubicBezTo>
                  <a:cubicBezTo>
                    <a:pt x="19" y="632"/>
                    <a:pt x="38" y="734"/>
                    <a:pt x="56" y="827"/>
                  </a:cubicBezTo>
                  <a:cubicBezTo>
                    <a:pt x="84" y="911"/>
                    <a:pt x="103" y="1013"/>
                    <a:pt x="140" y="1096"/>
                  </a:cubicBezTo>
                  <a:cubicBezTo>
                    <a:pt x="177" y="1013"/>
                    <a:pt x="187" y="911"/>
                    <a:pt x="196" y="827"/>
                  </a:cubicBezTo>
                  <a:cubicBezTo>
                    <a:pt x="205" y="734"/>
                    <a:pt x="205" y="632"/>
                    <a:pt x="196" y="548"/>
                  </a:cubicBezTo>
                  <a:cubicBezTo>
                    <a:pt x="187" y="455"/>
                    <a:pt x="159" y="363"/>
                    <a:pt x="140" y="270"/>
                  </a:cubicBezTo>
                  <a:cubicBezTo>
                    <a:pt x="103" y="177"/>
                    <a:pt x="75" y="84"/>
                    <a:pt x="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58"/>
            <p:cNvSpPr/>
            <p:nvPr/>
          </p:nvSpPr>
          <p:spPr>
            <a:xfrm>
              <a:off x="6774000" y="3257175"/>
              <a:ext cx="11725" cy="43025"/>
            </a:xfrm>
            <a:custGeom>
              <a:rect b="b" l="l" r="r" t="t"/>
              <a:pathLst>
                <a:path extrusionOk="0" h="1721" w="469">
                  <a:moveTo>
                    <a:pt x="137" y="1"/>
                  </a:moveTo>
                  <a:cubicBezTo>
                    <a:pt x="76" y="1"/>
                    <a:pt x="1" y="87"/>
                    <a:pt x="19" y="198"/>
                  </a:cubicBezTo>
                  <a:cubicBezTo>
                    <a:pt x="103" y="671"/>
                    <a:pt x="187" y="1155"/>
                    <a:pt x="270" y="1638"/>
                  </a:cubicBezTo>
                  <a:cubicBezTo>
                    <a:pt x="280" y="1696"/>
                    <a:pt x="307" y="1720"/>
                    <a:pt x="338" y="1720"/>
                  </a:cubicBezTo>
                  <a:cubicBezTo>
                    <a:pt x="397" y="1720"/>
                    <a:pt x="468" y="1632"/>
                    <a:pt x="456" y="1517"/>
                  </a:cubicBezTo>
                  <a:cubicBezTo>
                    <a:pt x="372" y="1043"/>
                    <a:pt x="289" y="551"/>
                    <a:pt x="205" y="77"/>
                  </a:cubicBezTo>
                  <a:cubicBezTo>
                    <a:pt x="196" y="23"/>
                    <a:pt x="168" y="1"/>
                    <a:pt x="13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58"/>
            <p:cNvSpPr/>
            <p:nvPr/>
          </p:nvSpPr>
          <p:spPr>
            <a:xfrm>
              <a:off x="6761900" y="3275200"/>
              <a:ext cx="12050" cy="45125"/>
            </a:xfrm>
            <a:custGeom>
              <a:rect b="b" l="l" r="r" t="t"/>
              <a:pathLst>
                <a:path extrusionOk="0" h="1805" w="482">
                  <a:moveTo>
                    <a:pt x="152" y="0"/>
                  </a:moveTo>
                  <a:cubicBezTo>
                    <a:pt x="89" y="0"/>
                    <a:pt x="0" y="94"/>
                    <a:pt x="20" y="173"/>
                  </a:cubicBezTo>
                  <a:cubicBezTo>
                    <a:pt x="122" y="684"/>
                    <a:pt x="206" y="1214"/>
                    <a:pt x="290" y="1753"/>
                  </a:cubicBezTo>
                  <a:cubicBezTo>
                    <a:pt x="295" y="1789"/>
                    <a:pt x="315" y="1805"/>
                    <a:pt x="340" y="1805"/>
                  </a:cubicBezTo>
                  <a:cubicBezTo>
                    <a:pt x="398" y="1805"/>
                    <a:pt x="482" y="1723"/>
                    <a:pt x="476" y="1632"/>
                  </a:cubicBezTo>
                  <a:cubicBezTo>
                    <a:pt x="401" y="1103"/>
                    <a:pt x="308" y="564"/>
                    <a:pt x="206" y="53"/>
                  </a:cubicBezTo>
                  <a:cubicBezTo>
                    <a:pt x="198" y="15"/>
                    <a:pt x="177" y="0"/>
                    <a:pt x="15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58"/>
            <p:cNvSpPr/>
            <p:nvPr/>
          </p:nvSpPr>
          <p:spPr>
            <a:xfrm>
              <a:off x="6787250" y="3230100"/>
              <a:ext cx="6675" cy="47950"/>
            </a:xfrm>
            <a:custGeom>
              <a:rect b="b" l="l" r="r" t="t"/>
              <a:pathLst>
                <a:path extrusionOk="0" h="1918" w="267">
                  <a:moveTo>
                    <a:pt x="132" y="0"/>
                  </a:moveTo>
                  <a:cubicBezTo>
                    <a:pt x="80" y="0"/>
                    <a:pt x="19" y="66"/>
                    <a:pt x="19" y="156"/>
                  </a:cubicBezTo>
                  <a:cubicBezTo>
                    <a:pt x="0" y="714"/>
                    <a:pt x="28" y="1271"/>
                    <a:pt x="84" y="1819"/>
                  </a:cubicBezTo>
                  <a:cubicBezTo>
                    <a:pt x="84" y="1889"/>
                    <a:pt x="110" y="1918"/>
                    <a:pt x="141" y="1918"/>
                  </a:cubicBezTo>
                  <a:cubicBezTo>
                    <a:pt x="195" y="1918"/>
                    <a:pt x="266" y="1834"/>
                    <a:pt x="261" y="1717"/>
                  </a:cubicBezTo>
                  <a:cubicBezTo>
                    <a:pt x="214" y="1197"/>
                    <a:pt x="186" y="677"/>
                    <a:pt x="205" y="129"/>
                  </a:cubicBezTo>
                  <a:cubicBezTo>
                    <a:pt x="205" y="37"/>
                    <a:pt x="171" y="0"/>
                    <a:pt x="13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58"/>
            <p:cNvSpPr/>
            <p:nvPr/>
          </p:nvSpPr>
          <p:spPr>
            <a:xfrm>
              <a:off x="6746800" y="3320400"/>
              <a:ext cx="15200" cy="43350"/>
            </a:xfrm>
            <a:custGeom>
              <a:rect b="b" l="l" r="r" t="t"/>
              <a:pathLst>
                <a:path extrusionOk="0" h="1734" w="608">
                  <a:moveTo>
                    <a:pt x="154" y="0"/>
                  </a:moveTo>
                  <a:cubicBezTo>
                    <a:pt x="92" y="0"/>
                    <a:pt x="0" y="91"/>
                    <a:pt x="20" y="159"/>
                  </a:cubicBezTo>
                  <a:cubicBezTo>
                    <a:pt x="150" y="670"/>
                    <a:pt x="271" y="1171"/>
                    <a:pt x="401" y="1682"/>
                  </a:cubicBezTo>
                  <a:cubicBezTo>
                    <a:pt x="412" y="1719"/>
                    <a:pt x="433" y="1733"/>
                    <a:pt x="458" y="1733"/>
                  </a:cubicBezTo>
                  <a:cubicBezTo>
                    <a:pt x="521" y="1733"/>
                    <a:pt x="607" y="1638"/>
                    <a:pt x="587" y="1571"/>
                  </a:cubicBezTo>
                  <a:cubicBezTo>
                    <a:pt x="457" y="1060"/>
                    <a:pt x="336" y="558"/>
                    <a:pt x="206" y="47"/>
                  </a:cubicBezTo>
                  <a:cubicBezTo>
                    <a:pt x="198" y="14"/>
                    <a:pt x="179" y="0"/>
                    <a:pt x="15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58"/>
            <p:cNvSpPr/>
            <p:nvPr/>
          </p:nvSpPr>
          <p:spPr>
            <a:xfrm>
              <a:off x="6767650" y="3343550"/>
              <a:ext cx="6850" cy="16750"/>
            </a:xfrm>
            <a:custGeom>
              <a:rect b="b" l="l" r="r" t="t"/>
              <a:pathLst>
                <a:path extrusionOk="0" h="670" w="274">
                  <a:moveTo>
                    <a:pt x="137" y="1"/>
                  </a:moveTo>
                  <a:cubicBezTo>
                    <a:pt x="78" y="1"/>
                    <a:pt x="1" y="79"/>
                    <a:pt x="13" y="190"/>
                  </a:cubicBezTo>
                  <a:cubicBezTo>
                    <a:pt x="23" y="338"/>
                    <a:pt x="41" y="478"/>
                    <a:pt x="69" y="608"/>
                  </a:cubicBezTo>
                  <a:cubicBezTo>
                    <a:pt x="80" y="656"/>
                    <a:pt x="99" y="670"/>
                    <a:pt x="121" y="670"/>
                  </a:cubicBezTo>
                  <a:cubicBezTo>
                    <a:pt x="138" y="670"/>
                    <a:pt x="155" y="662"/>
                    <a:pt x="171" y="654"/>
                  </a:cubicBezTo>
                  <a:cubicBezTo>
                    <a:pt x="199" y="645"/>
                    <a:pt x="273" y="570"/>
                    <a:pt x="255" y="487"/>
                  </a:cubicBezTo>
                  <a:cubicBezTo>
                    <a:pt x="218" y="366"/>
                    <a:pt x="208" y="227"/>
                    <a:pt x="199" y="69"/>
                  </a:cubicBezTo>
                  <a:cubicBezTo>
                    <a:pt x="193" y="21"/>
                    <a:pt x="167" y="1"/>
                    <a:pt x="13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58"/>
            <p:cNvSpPr/>
            <p:nvPr/>
          </p:nvSpPr>
          <p:spPr>
            <a:xfrm>
              <a:off x="6790500" y="3317825"/>
              <a:ext cx="13900" cy="28125"/>
            </a:xfrm>
            <a:custGeom>
              <a:rect b="b" l="l" r="r" t="t"/>
              <a:pathLst>
                <a:path extrusionOk="0" h="1125" w="556">
                  <a:moveTo>
                    <a:pt x="457" y="1"/>
                  </a:moveTo>
                  <a:cubicBezTo>
                    <a:pt x="421" y="1"/>
                    <a:pt x="381" y="31"/>
                    <a:pt x="363" y="94"/>
                  </a:cubicBezTo>
                  <a:cubicBezTo>
                    <a:pt x="270" y="392"/>
                    <a:pt x="149" y="670"/>
                    <a:pt x="38" y="931"/>
                  </a:cubicBezTo>
                  <a:cubicBezTo>
                    <a:pt x="0" y="996"/>
                    <a:pt x="28" y="1088"/>
                    <a:pt x="56" y="1116"/>
                  </a:cubicBezTo>
                  <a:cubicBezTo>
                    <a:pt x="64" y="1122"/>
                    <a:pt x="72" y="1125"/>
                    <a:pt x="81" y="1125"/>
                  </a:cubicBezTo>
                  <a:cubicBezTo>
                    <a:pt x="115" y="1125"/>
                    <a:pt x="157" y="1085"/>
                    <a:pt x="186" y="1033"/>
                  </a:cubicBezTo>
                  <a:cubicBezTo>
                    <a:pt x="307" y="773"/>
                    <a:pt x="419" y="494"/>
                    <a:pt x="511" y="197"/>
                  </a:cubicBezTo>
                  <a:cubicBezTo>
                    <a:pt x="556" y="69"/>
                    <a:pt x="510" y="1"/>
                    <a:pt x="45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58"/>
            <p:cNvSpPr/>
            <p:nvPr/>
          </p:nvSpPr>
          <p:spPr>
            <a:xfrm>
              <a:off x="6798400" y="3284400"/>
              <a:ext cx="12100" cy="23025"/>
            </a:xfrm>
            <a:custGeom>
              <a:rect b="b" l="l" r="r" t="t"/>
              <a:pathLst>
                <a:path extrusionOk="0" h="921" w="484">
                  <a:moveTo>
                    <a:pt x="418" y="1"/>
                  </a:moveTo>
                  <a:cubicBezTo>
                    <a:pt x="381" y="1"/>
                    <a:pt x="307" y="38"/>
                    <a:pt x="288" y="103"/>
                  </a:cubicBezTo>
                  <a:cubicBezTo>
                    <a:pt x="195" y="344"/>
                    <a:pt x="112" y="604"/>
                    <a:pt x="19" y="846"/>
                  </a:cubicBezTo>
                  <a:cubicBezTo>
                    <a:pt x="0" y="920"/>
                    <a:pt x="47" y="920"/>
                    <a:pt x="65" y="920"/>
                  </a:cubicBezTo>
                  <a:cubicBezTo>
                    <a:pt x="112" y="902"/>
                    <a:pt x="177" y="883"/>
                    <a:pt x="195" y="809"/>
                  </a:cubicBezTo>
                  <a:cubicBezTo>
                    <a:pt x="288" y="567"/>
                    <a:pt x="372" y="316"/>
                    <a:pt x="465" y="66"/>
                  </a:cubicBezTo>
                  <a:cubicBezTo>
                    <a:pt x="483" y="1"/>
                    <a:pt x="437" y="1"/>
                    <a:pt x="41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58"/>
            <p:cNvSpPr/>
            <p:nvPr/>
          </p:nvSpPr>
          <p:spPr>
            <a:xfrm>
              <a:off x="6808625" y="3227425"/>
              <a:ext cx="5250" cy="38400"/>
            </a:xfrm>
            <a:custGeom>
              <a:rect b="b" l="l" r="r" t="t"/>
              <a:pathLst>
                <a:path extrusionOk="0" h="1536" w="210">
                  <a:moveTo>
                    <a:pt x="106" y="1"/>
                  </a:moveTo>
                  <a:cubicBezTo>
                    <a:pt x="56" y="1"/>
                    <a:pt x="0" y="68"/>
                    <a:pt x="0" y="180"/>
                  </a:cubicBezTo>
                  <a:cubicBezTo>
                    <a:pt x="9" y="579"/>
                    <a:pt x="9" y="979"/>
                    <a:pt x="19" y="1388"/>
                  </a:cubicBezTo>
                  <a:cubicBezTo>
                    <a:pt x="23" y="1491"/>
                    <a:pt x="62" y="1536"/>
                    <a:pt x="104" y="1536"/>
                  </a:cubicBezTo>
                  <a:cubicBezTo>
                    <a:pt x="155" y="1536"/>
                    <a:pt x="210" y="1468"/>
                    <a:pt x="205" y="1360"/>
                  </a:cubicBezTo>
                  <a:cubicBezTo>
                    <a:pt x="195" y="951"/>
                    <a:pt x="195" y="561"/>
                    <a:pt x="186" y="152"/>
                  </a:cubicBezTo>
                  <a:cubicBezTo>
                    <a:pt x="186" y="47"/>
                    <a:pt x="148" y="1"/>
                    <a:pt x="10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58"/>
            <p:cNvSpPr/>
            <p:nvPr/>
          </p:nvSpPr>
          <p:spPr>
            <a:xfrm>
              <a:off x="6783600" y="3384050"/>
              <a:ext cx="9525" cy="26350"/>
            </a:xfrm>
            <a:custGeom>
              <a:rect b="b" l="l" r="r" t="t"/>
              <a:pathLst>
                <a:path extrusionOk="0" h="1054" w="381">
                  <a:moveTo>
                    <a:pt x="333" y="1"/>
                  </a:moveTo>
                  <a:cubicBezTo>
                    <a:pt x="318" y="1"/>
                    <a:pt x="304" y="6"/>
                    <a:pt x="304" y="10"/>
                  </a:cubicBezTo>
                  <a:cubicBezTo>
                    <a:pt x="267" y="19"/>
                    <a:pt x="221" y="56"/>
                    <a:pt x="193" y="121"/>
                  </a:cubicBezTo>
                  <a:cubicBezTo>
                    <a:pt x="119" y="400"/>
                    <a:pt x="53" y="697"/>
                    <a:pt x="7" y="1004"/>
                  </a:cubicBezTo>
                  <a:cubicBezTo>
                    <a:pt x="0" y="1038"/>
                    <a:pt x="21" y="1053"/>
                    <a:pt x="51" y="1053"/>
                  </a:cubicBezTo>
                  <a:cubicBezTo>
                    <a:pt x="102" y="1053"/>
                    <a:pt x="178" y="1009"/>
                    <a:pt x="184" y="939"/>
                  </a:cubicBezTo>
                  <a:cubicBezTo>
                    <a:pt x="230" y="623"/>
                    <a:pt x="304" y="335"/>
                    <a:pt x="369" y="56"/>
                  </a:cubicBezTo>
                  <a:cubicBezTo>
                    <a:pt x="380" y="12"/>
                    <a:pt x="355" y="1"/>
                    <a:pt x="33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58"/>
            <p:cNvSpPr/>
            <p:nvPr/>
          </p:nvSpPr>
          <p:spPr>
            <a:xfrm>
              <a:off x="6802125" y="3357325"/>
              <a:ext cx="6825" cy="28150"/>
            </a:xfrm>
            <a:custGeom>
              <a:rect b="b" l="l" r="r" t="t"/>
              <a:pathLst>
                <a:path extrusionOk="0" h="1126" w="273">
                  <a:moveTo>
                    <a:pt x="216" y="0"/>
                  </a:moveTo>
                  <a:cubicBezTo>
                    <a:pt x="163" y="0"/>
                    <a:pt x="89" y="47"/>
                    <a:pt x="84" y="122"/>
                  </a:cubicBezTo>
                  <a:cubicBezTo>
                    <a:pt x="37" y="428"/>
                    <a:pt x="9" y="744"/>
                    <a:pt x="0" y="1051"/>
                  </a:cubicBezTo>
                  <a:cubicBezTo>
                    <a:pt x="0" y="1104"/>
                    <a:pt x="25" y="1126"/>
                    <a:pt x="57" y="1126"/>
                  </a:cubicBezTo>
                  <a:cubicBezTo>
                    <a:pt x="110" y="1126"/>
                    <a:pt x="180" y="1066"/>
                    <a:pt x="186" y="986"/>
                  </a:cubicBezTo>
                  <a:cubicBezTo>
                    <a:pt x="195" y="670"/>
                    <a:pt x="223" y="354"/>
                    <a:pt x="269" y="57"/>
                  </a:cubicBezTo>
                  <a:cubicBezTo>
                    <a:pt x="273" y="18"/>
                    <a:pt x="248" y="0"/>
                    <a:pt x="21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58"/>
            <p:cNvSpPr/>
            <p:nvPr/>
          </p:nvSpPr>
          <p:spPr>
            <a:xfrm>
              <a:off x="6732675" y="3373750"/>
              <a:ext cx="13800" cy="43325"/>
            </a:xfrm>
            <a:custGeom>
              <a:rect b="b" l="l" r="r" t="t"/>
              <a:pathLst>
                <a:path extrusionOk="0" h="1733" w="552">
                  <a:moveTo>
                    <a:pt x="155" y="0"/>
                  </a:moveTo>
                  <a:cubicBezTo>
                    <a:pt x="91" y="0"/>
                    <a:pt x="0" y="104"/>
                    <a:pt x="28" y="208"/>
                  </a:cubicBezTo>
                  <a:cubicBezTo>
                    <a:pt x="167" y="663"/>
                    <a:pt x="269" y="1156"/>
                    <a:pt x="353" y="1667"/>
                  </a:cubicBezTo>
                  <a:cubicBezTo>
                    <a:pt x="359" y="1713"/>
                    <a:pt x="381" y="1732"/>
                    <a:pt x="409" y="1732"/>
                  </a:cubicBezTo>
                  <a:cubicBezTo>
                    <a:pt x="468" y="1732"/>
                    <a:pt x="552" y="1641"/>
                    <a:pt x="539" y="1546"/>
                  </a:cubicBezTo>
                  <a:cubicBezTo>
                    <a:pt x="455" y="1016"/>
                    <a:pt x="344" y="515"/>
                    <a:pt x="204" y="41"/>
                  </a:cubicBezTo>
                  <a:cubicBezTo>
                    <a:pt x="195" y="12"/>
                    <a:pt x="176" y="0"/>
                    <a:pt x="15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58"/>
            <p:cNvSpPr/>
            <p:nvPr/>
          </p:nvSpPr>
          <p:spPr>
            <a:xfrm>
              <a:off x="6724650" y="3428400"/>
              <a:ext cx="15875" cy="32575"/>
            </a:xfrm>
            <a:custGeom>
              <a:rect b="b" l="l" r="r" t="t"/>
              <a:pathLst>
                <a:path extrusionOk="0" h="1303" w="635">
                  <a:moveTo>
                    <a:pt x="163" y="0"/>
                  </a:moveTo>
                  <a:cubicBezTo>
                    <a:pt x="94" y="0"/>
                    <a:pt x="1" y="120"/>
                    <a:pt x="42" y="224"/>
                  </a:cubicBezTo>
                  <a:cubicBezTo>
                    <a:pt x="172" y="568"/>
                    <a:pt x="302" y="902"/>
                    <a:pt x="433" y="1255"/>
                  </a:cubicBezTo>
                  <a:cubicBezTo>
                    <a:pt x="444" y="1288"/>
                    <a:pt x="464" y="1302"/>
                    <a:pt x="486" y="1302"/>
                  </a:cubicBezTo>
                  <a:cubicBezTo>
                    <a:pt x="550" y="1302"/>
                    <a:pt x="634" y="1183"/>
                    <a:pt x="600" y="1079"/>
                  </a:cubicBezTo>
                  <a:cubicBezTo>
                    <a:pt x="479" y="735"/>
                    <a:pt x="349" y="391"/>
                    <a:pt x="219" y="47"/>
                  </a:cubicBezTo>
                  <a:cubicBezTo>
                    <a:pt x="207" y="14"/>
                    <a:pt x="186" y="0"/>
                    <a:pt x="16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58"/>
            <p:cNvSpPr/>
            <p:nvPr/>
          </p:nvSpPr>
          <p:spPr>
            <a:xfrm>
              <a:off x="6723350" y="3543375"/>
              <a:ext cx="19100" cy="28950"/>
            </a:xfrm>
            <a:custGeom>
              <a:rect b="b" l="l" r="r" t="t"/>
              <a:pathLst>
                <a:path extrusionOk="0" h="1158" w="764">
                  <a:moveTo>
                    <a:pt x="176" y="0"/>
                  </a:moveTo>
                  <a:cubicBezTo>
                    <a:pt x="106" y="0"/>
                    <a:pt x="1" y="118"/>
                    <a:pt x="39" y="187"/>
                  </a:cubicBezTo>
                  <a:cubicBezTo>
                    <a:pt x="215" y="503"/>
                    <a:pt x="392" y="828"/>
                    <a:pt x="550" y="1134"/>
                  </a:cubicBezTo>
                  <a:cubicBezTo>
                    <a:pt x="559" y="1151"/>
                    <a:pt x="573" y="1158"/>
                    <a:pt x="590" y="1158"/>
                  </a:cubicBezTo>
                  <a:cubicBezTo>
                    <a:pt x="657" y="1158"/>
                    <a:pt x="763" y="1043"/>
                    <a:pt x="726" y="976"/>
                  </a:cubicBezTo>
                  <a:cubicBezTo>
                    <a:pt x="550" y="660"/>
                    <a:pt x="373" y="335"/>
                    <a:pt x="215" y="19"/>
                  </a:cubicBezTo>
                  <a:cubicBezTo>
                    <a:pt x="205" y="6"/>
                    <a:pt x="191" y="0"/>
                    <a:pt x="17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58"/>
            <p:cNvSpPr/>
            <p:nvPr/>
          </p:nvSpPr>
          <p:spPr>
            <a:xfrm>
              <a:off x="6726300" y="3611775"/>
              <a:ext cx="21850" cy="9175"/>
            </a:xfrm>
            <a:custGeom>
              <a:rect b="b" l="l" r="r" t="t"/>
              <a:pathLst>
                <a:path extrusionOk="0" h="367" w="874">
                  <a:moveTo>
                    <a:pt x="189" y="0"/>
                  </a:moveTo>
                  <a:cubicBezTo>
                    <a:pt x="124" y="0"/>
                    <a:pt x="0" y="141"/>
                    <a:pt x="51" y="191"/>
                  </a:cubicBezTo>
                  <a:cubicBezTo>
                    <a:pt x="219" y="311"/>
                    <a:pt x="382" y="367"/>
                    <a:pt x="552" y="367"/>
                  </a:cubicBezTo>
                  <a:cubicBezTo>
                    <a:pt x="607" y="367"/>
                    <a:pt x="663" y="361"/>
                    <a:pt x="720" y="349"/>
                  </a:cubicBezTo>
                  <a:cubicBezTo>
                    <a:pt x="797" y="332"/>
                    <a:pt x="873" y="150"/>
                    <a:pt x="784" y="150"/>
                  </a:cubicBezTo>
                  <a:cubicBezTo>
                    <a:pt x="776" y="150"/>
                    <a:pt x="767" y="151"/>
                    <a:pt x="757" y="154"/>
                  </a:cubicBezTo>
                  <a:cubicBezTo>
                    <a:pt x="714" y="165"/>
                    <a:pt x="670" y="170"/>
                    <a:pt x="627" y="170"/>
                  </a:cubicBezTo>
                  <a:cubicBezTo>
                    <a:pt x="485" y="170"/>
                    <a:pt x="344" y="113"/>
                    <a:pt x="209" y="6"/>
                  </a:cubicBezTo>
                  <a:cubicBezTo>
                    <a:pt x="203" y="2"/>
                    <a:pt x="197" y="0"/>
                    <a:pt x="18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58"/>
            <p:cNvSpPr/>
            <p:nvPr/>
          </p:nvSpPr>
          <p:spPr>
            <a:xfrm>
              <a:off x="6722900" y="3490775"/>
              <a:ext cx="14075" cy="27475"/>
            </a:xfrm>
            <a:custGeom>
              <a:rect b="b" l="l" r="r" t="t"/>
              <a:pathLst>
                <a:path extrusionOk="0" h="1099" w="563">
                  <a:moveTo>
                    <a:pt x="168" y="1"/>
                  </a:moveTo>
                  <a:cubicBezTo>
                    <a:pt x="103" y="1"/>
                    <a:pt x="0" y="123"/>
                    <a:pt x="38" y="191"/>
                  </a:cubicBezTo>
                  <a:cubicBezTo>
                    <a:pt x="159" y="423"/>
                    <a:pt x="280" y="711"/>
                    <a:pt x="363" y="1046"/>
                  </a:cubicBezTo>
                  <a:cubicBezTo>
                    <a:pt x="371" y="1083"/>
                    <a:pt x="392" y="1098"/>
                    <a:pt x="416" y="1098"/>
                  </a:cubicBezTo>
                  <a:cubicBezTo>
                    <a:pt x="477" y="1098"/>
                    <a:pt x="562" y="1007"/>
                    <a:pt x="549" y="934"/>
                  </a:cubicBezTo>
                  <a:cubicBezTo>
                    <a:pt x="465" y="581"/>
                    <a:pt x="345" y="284"/>
                    <a:pt x="205" y="24"/>
                  </a:cubicBezTo>
                  <a:cubicBezTo>
                    <a:pt x="196" y="8"/>
                    <a:pt x="183" y="1"/>
                    <a:pt x="16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58"/>
            <p:cNvSpPr/>
            <p:nvPr/>
          </p:nvSpPr>
          <p:spPr>
            <a:xfrm>
              <a:off x="6737775" y="3640200"/>
              <a:ext cx="17450" cy="36550"/>
            </a:xfrm>
            <a:custGeom>
              <a:rect b="b" l="l" r="r" t="t"/>
              <a:pathLst>
                <a:path extrusionOk="0" h="1462" w="698">
                  <a:moveTo>
                    <a:pt x="611" y="1"/>
                  </a:moveTo>
                  <a:cubicBezTo>
                    <a:pt x="569" y="1"/>
                    <a:pt x="527" y="46"/>
                    <a:pt x="493" y="123"/>
                  </a:cubicBezTo>
                  <a:cubicBezTo>
                    <a:pt x="344" y="541"/>
                    <a:pt x="196" y="950"/>
                    <a:pt x="28" y="1340"/>
                  </a:cubicBezTo>
                  <a:cubicBezTo>
                    <a:pt x="0" y="1424"/>
                    <a:pt x="56" y="1461"/>
                    <a:pt x="75" y="1461"/>
                  </a:cubicBezTo>
                  <a:cubicBezTo>
                    <a:pt x="78" y="1461"/>
                    <a:pt x="82" y="1462"/>
                    <a:pt x="85" y="1462"/>
                  </a:cubicBezTo>
                  <a:cubicBezTo>
                    <a:pt x="128" y="1462"/>
                    <a:pt x="170" y="1409"/>
                    <a:pt x="205" y="1340"/>
                  </a:cubicBezTo>
                  <a:cubicBezTo>
                    <a:pt x="372" y="950"/>
                    <a:pt x="521" y="541"/>
                    <a:pt x="669" y="123"/>
                  </a:cubicBezTo>
                  <a:cubicBezTo>
                    <a:pt x="697" y="39"/>
                    <a:pt x="651" y="2"/>
                    <a:pt x="623" y="2"/>
                  </a:cubicBezTo>
                  <a:cubicBezTo>
                    <a:pt x="619" y="1"/>
                    <a:pt x="615" y="1"/>
                    <a:pt x="61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58"/>
            <p:cNvSpPr/>
            <p:nvPr/>
          </p:nvSpPr>
          <p:spPr>
            <a:xfrm>
              <a:off x="6747175" y="3686675"/>
              <a:ext cx="11200" cy="26525"/>
            </a:xfrm>
            <a:custGeom>
              <a:rect b="b" l="l" r="r" t="t"/>
              <a:pathLst>
                <a:path extrusionOk="0" h="1061" w="448">
                  <a:moveTo>
                    <a:pt x="367" y="1"/>
                  </a:moveTo>
                  <a:cubicBezTo>
                    <a:pt x="359" y="1"/>
                    <a:pt x="353" y="1"/>
                    <a:pt x="349" y="1"/>
                  </a:cubicBezTo>
                  <a:cubicBezTo>
                    <a:pt x="321" y="20"/>
                    <a:pt x="275" y="48"/>
                    <a:pt x="247" y="131"/>
                  </a:cubicBezTo>
                  <a:cubicBezTo>
                    <a:pt x="163" y="419"/>
                    <a:pt x="98" y="717"/>
                    <a:pt x="15" y="1005"/>
                  </a:cubicBezTo>
                  <a:cubicBezTo>
                    <a:pt x="0" y="1055"/>
                    <a:pt x="53" y="1061"/>
                    <a:pt x="82" y="1061"/>
                  </a:cubicBezTo>
                  <a:cubicBezTo>
                    <a:pt x="90" y="1061"/>
                    <a:pt x="96" y="1060"/>
                    <a:pt x="98" y="1060"/>
                  </a:cubicBezTo>
                  <a:cubicBezTo>
                    <a:pt x="135" y="1051"/>
                    <a:pt x="182" y="1014"/>
                    <a:pt x="200" y="930"/>
                  </a:cubicBezTo>
                  <a:cubicBezTo>
                    <a:pt x="284" y="642"/>
                    <a:pt x="349" y="354"/>
                    <a:pt x="433" y="66"/>
                  </a:cubicBezTo>
                  <a:cubicBezTo>
                    <a:pt x="448" y="7"/>
                    <a:pt x="397" y="1"/>
                    <a:pt x="36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58"/>
            <p:cNvSpPr/>
            <p:nvPr/>
          </p:nvSpPr>
          <p:spPr>
            <a:xfrm>
              <a:off x="6747650" y="3580625"/>
              <a:ext cx="9325" cy="17650"/>
            </a:xfrm>
            <a:custGeom>
              <a:rect b="b" l="l" r="r" t="t"/>
              <a:pathLst>
                <a:path extrusionOk="0" h="706" w="373">
                  <a:moveTo>
                    <a:pt x="159" y="1"/>
                  </a:moveTo>
                  <a:cubicBezTo>
                    <a:pt x="100" y="1"/>
                    <a:pt x="0" y="104"/>
                    <a:pt x="14" y="146"/>
                  </a:cubicBezTo>
                  <a:cubicBezTo>
                    <a:pt x="70" y="341"/>
                    <a:pt x="126" y="518"/>
                    <a:pt x="181" y="685"/>
                  </a:cubicBezTo>
                  <a:cubicBezTo>
                    <a:pt x="189" y="699"/>
                    <a:pt x="200" y="705"/>
                    <a:pt x="214" y="705"/>
                  </a:cubicBezTo>
                  <a:cubicBezTo>
                    <a:pt x="273" y="705"/>
                    <a:pt x="373" y="598"/>
                    <a:pt x="358" y="546"/>
                  </a:cubicBezTo>
                  <a:cubicBezTo>
                    <a:pt x="302" y="388"/>
                    <a:pt x="237" y="230"/>
                    <a:pt x="200" y="44"/>
                  </a:cubicBezTo>
                  <a:cubicBezTo>
                    <a:pt x="195" y="13"/>
                    <a:pt x="180" y="1"/>
                    <a:pt x="15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58"/>
            <p:cNvSpPr/>
            <p:nvPr/>
          </p:nvSpPr>
          <p:spPr>
            <a:xfrm>
              <a:off x="6761700" y="3673925"/>
              <a:ext cx="5600" cy="17050"/>
            </a:xfrm>
            <a:custGeom>
              <a:rect b="b" l="l" r="r" t="t"/>
              <a:pathLst>
                <a:path extrusionOk="0" h="682" w="224">
                  <a:moveTo>
                    <a:pt x="130" y="0"/>
                  </a:moveTo>
                  <a:cubicBezTo>
                    <a:pt x="84" y="19"/>
                    <a:pt x="38" y="65"/>
                    <a:pt x="28" y="158"/>
                  </a:cubicBezTo>
                  <a:cubicBezTo>
                    <a:pt x="0" y="307"/>
                    <a:pt x="0" y="456"/>
                    <a:pt x="28" y="604"/>
                  </a:cubicBezTo>
                  <a:cubicBezTo>
                    <a:pt x="34" y="664"/>
                    <a:pt x="59" y="681"/>
                    <a:pt x="86" y="681"/>
                  </a:cubicBezTo>
                  <a:cubicBezTo>
                    <a:pt x="101" y="681"/>
                    <a:pt x="117" y="676"/>
                    <a:pt x="130" y="669"/>
                  </a:cubicBezTo>
                  <a:cubicBezTo>
                    <a:pt x="149" y="651"/>
                    <a:pt x="223" y="586"/>
                    <a:pt x="214" y="493"/>
                  </a:cubicBezTo>
                  <a:cubicBezTo>
                    <a:pt x="186" y="363"/>
                    <a:pt x="186" y="233"/>
                    <a:pt x="214" y="112"/>
                  </a:cubicBezTo>
                  <a:cubicBezTo>
                    <a:pt x="223" y="19"/>
                    <a:pt x="149" y="0"/>
                    <a:pt x="13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58"/>
            <p:cNvSpPr/>
            <p:nvPr/>
          </p:nvSpPr>
          <p:spPr>
            <a:xfrm>
              <a:off x="6782125" y="3478575"/>
              <a:ext cx="6900" cy="25200"/>
            </a:xfrm>
            <a:custGeom>
              <a:rect b="b" l="l" r="r" t="t"/>
              <a:pathLst>
                <a:path extrusionOk="0" h="1008" w="276">
                  <a:moveTo>
                    <a:pt x="154" y="0"/>
                  </a:moveTo>
                  <a:cubicBezTo>
                    <a:pt x="101" y="0"/>
                    <a:pt x="1" y="65"/>
                    <a:pt x="1" y="140"/>
                  </a:cubicBezTo>
                  <a:cubicBezTo>
                    <a:pt x="10" y="428"/>
                    <a:pt x="38" y="707"/>
                    <a:pt x="85" y="976"/>
                  </a:cubicBezTo>
                  <a:cubicBezTo>
                    <a:pt x="89" y="998"/>
                    <a:pt x="102" y="1007"/>
                    <a:pt x="120" y="1007"/>
                  </a:cubicBezTo>
                  <a:cubicBezTo>
                    <a:pt x="176" y="1007"/>
                    <a:pt x="275" y="914"/>
                    <a:pt x="261" y="865"/>
                  </a:cubicBezTo>
                  <a:cubicBezTo>
                    <a:pt x="215" y="595"/>
                    <a:pt x="196" y="317"/>
                    <a:pt x="187" y="29"/>
                  </a:cubicBezTo>
                  <a:cubicBezTo>
                    <a:pt x="187" y="9"/>
                    <a:pt x="174" y="0"/>
                    <a:pt x="15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58"/>
            <p:cNvSpPr/>
            <p:nvPr/>
          </p:nvSpPr>
          <p:spPr>
            <a:xfrm>
              <a:off x="6800725" y="3441700"/>
              <a:ext cx="5675" cy="27650"/>
            </a:xfrm>
            <a:custGeom>
              <a:rect b="b" l="l" r="r" t="t"/>
              <a:pathLst>
                <a:path extrusionOk="0" h="1106" w="227">
                  <a:moveTo>
                    <a:pt x="138" y="0"/>
                  </a:moveTo>
                  <a:cubicBezTo>
                    <a:pt x="83" y="0"/>
                    <a:pt x="10" y="62"/>
                    <a:pt x="10" y="138"/>
                  </a:cubicBezTo>
                  <a:cubicBezTo>
                    <a:pt x="0" y="444"/>
                    <a:pt x="10" y="742"/>
                    <a:pt x="37" y="1048"/>
                  </a:cubicBezTo>
                  <a:cubicBezTo>
                    <a:pt x="40" y="1089"/>
                    <a:pt x="60" y="1106"/>
                    <a:pt x="86" y="1106"/>
                  </a:cubicBezTo>
                  <a:cubicBezTo>
                    <a:pt x="143" y="1106"/>
                    <a:pt x="227" y="1023"/>
                    <a:pt x="214" y="928"/>
                  </a:cubicBezTo>
                  <a:cubicBezTo>
                    <a:pt x="195" y="639"/>
                    <a:pt x="195" y="361"/>
                    <a:pt x="195" y="73"/>
                  </a:cubicBezTo>
                  <a:cubicBezTo>
                    <a:pt x="195" y="21"/>
                    <a:pt x="170" y="0"/>
                    <a:pt x="1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58"/>
            <p:cNvSpPr/>
            <p:nvPr/>
          </p:nvSpPr>
          <p:spPr>
            <a:xfrm>
              <a:off x="6816175" y="3484825"/>
              <a:ext cx="6950" cy="28550"/>
            </a:xfrm>
            <a:custGeom>
              <a:rect b="b" l="l" r="r" t="t"/>
              <a:pathLst>
                <a:path extrusionOk="0" h="1142" w="278">
                  <a:moveTo>
                    <a:pt x="220" y="0"/>
                  </a:moveTo>
                  <a:cubicBezTo>
                    <a:pt x="167" y="0"/>
                    <a:pt x="94" y="57"/>
                    <a:pt x="88" y="132"/>
                  </a:cubicBezTo>
                  <a:cubicBezTo>
                    <a:pt x="70" y="447"/>
                    <a:pt x="33" y="754"/>
                    <a:pt x="5" y="1061"/>
                  </a:cubicBezTo>
                  <a:cubicBezTo>
                    <a:pt x="1" y="1117"/>
                    <a:pt x="29" y="1141"/>
                    <a:pt x="64" y="1141"/>
                  </a:cubicBezTo>
                  <a:cubicBezTo>
                    <a:pt x="117" y="1141"/>
                    <a:pt x="185" y="1088"/>
                    <a:pt x="191" y="1005"/>
                  </a:cubicBezTo>
                  <a:cubicBezTo>
                    <a:pt x="218" y="689"/>
                    <a:pt x="256" y="392"/>
                    <a:pt x="274" y="76"/>
                  </a:cubicBezTo>
                  <a:cubicBezTo>
                    <a:pt x="278" y="22"/>
                    <a:pt x="253" y="0"/>
                    <a:pt x="22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58"/>
            <p:cNvSpPr/>
            <p:nvPr/>
          </p:nvSpPr>
          <p:spPr>
            <a:xfrm>
              <a:off x="6795675" y="3539575"/>
              <a:ext cx="7250" cy="28700"/>
            </a:xfrm>
            <a:custGeom>
              <a:rect b="b" l="l" r="r" t="t"/>
              <a:pathLst>
                <a:path extrusionOk="0" h="1148" w="290">
                  <a:moveTo>
                    <a:pt x="230" y="1"/>
                  </a:moveTo>
                  <a:cubicBezTo>
                    <a:pt x="177" y="1"/>
                    <a:pt x="106" y="58"/>
                    <a:pt x="100" y="144"/>
                  </a:cubicBezTo>
                  <a:cubicBezTo>
                    <a:pt x="63" y="450"/>
                    <a:pt x="35" y="766"/>
                    <a:pt x="7" y="1073"/>
                  </a:cubicBezTo>
                  <a:cubicBezTo>
                    <a:pt x="0" y="1125"/>
                    <a:pt x="22" y="1148"/>
                    <a:pt x="53" y="1148"/>
                  </a:cubicBezTo>
                  <a:cubicBezTo>
                    <a:pt x="104" y="1148"/>
                    <a:pt x="178" y="1088"/>
                    <a:pt x="184" y="1008"/>
                  </a:cubicBezTo>
                  <a:cubicBezTo>
                    <a:pt x="221" y="692"/>
                    <a:pt x="249" y="385"/>
                    <a:pt x="286" y="78"/>
                  </a:cubicBezTo>
                  <a:cubicBezTo>
                    <a:pt x="289" y="24"/>
                    <a:pt x="264" y="1"/>
                    <a:pt x="23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58"/>
            <p:cNvSpPr/>
            <p:nvPr/>
          </p:nvSpPr>
          <p:spPr>
            <a:xfrm>
              <a:off x="6823375" y="3556575"/>
              <a:ext cx="7425" cy="31500"/>
            </a:xfrm>
            <a:custGeom>
              <a:rect b="b" l="l" r="r" t="t"/>
              <a:pathLst>
                <a:path extrusionOk="0" h="1260" w="297">
                  <a:moveTo>
                    <a:pt x="229" y="0"/>
                  </a:moveTo>
                  <a:cubicBezTo>
                    <a:pt x="177" y="0"/>
                    <a:pt x="112" y="55"/>
                    <a:pt x="107" y="142"/>
                  </a:cubicBezTo>
                  <a:cubicBezTo>
                    <a:pt x="70" y="486"/>
                    <a:pt x="33" y="829"/>
                    <a:pt x="5" y="1164"/>
                  </a:cubicBezTo>
                  <a:cubicBezTo>
                    <a:pt x="1" y="1232"/>
                    <a:pt x="29" y="1260"/>
                    <a:pt x="65" y="1260"/>
                  </a:cubicBezTo>
                  <a:cubicBezTo>
                    <a:pt x="117" y="1260"/>
                    <a:pt x="185" y="1200"/>
                    <a:pt x="191" y="1117"/>
                  </a:cubicBezTo>
                  <a:cubicBezTo>
                    <a:pt x="228" y="783"/>
                    <a:pt x="265" y="439"/>
                    <a:pt x="293" y="95"/>
                  </a:cubicBezTo>
                  <a:cubicBezTo>
                    <a:pt x="297" y="29"/>
                    <a:pt x="266" y="0"/>
                    <a:pt x="22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58"/>
            <p:cNvSpPr/>
            <p:nvPr/>
          </p:nvSpPr>
          <p:spPr>
            <a:xfrm>
              <a:off x="6805825" y="3599700"/>
              <a:ext cx="5825" cy="24550"/>
            </a:xfrm>
            <a:custGeom>
              <a:rect b="b" l="l" r="r" t="t"/>
              <a:pathLst>
                <a:path extrusionOk="0" h="982" w="233">
                  <a:moveTo>
                    <a:pt x="207" y="1"/>
                  </a:moveTo>
                  <a:cubicBezTo>
                    <a:pt x="159" y="1"/>
                    <a:pt x="61" y="43"/>
                    <a:pt x="47" y="126"/>
                  </a:cubicBezTo>
                  <a:cubicBezTo>
                    <a:pt x="38" y="405"/>
                    <a:pt x="29" y="684"/>
                    <a:pt x="1" y="962"/>
                  </a:cubicBezTo>
                  <a:cubicBezTo>
                    <a:pt x="1" y="975"/>
                    <a:pt x="14" y="982"/>
                    <a:pt x="34" y="982"/>
                  </a:cubicBezTo>
                  <a:cubicBezTo>
                    <a:pt x="86" y="982"/>
                    <a:pt x="180" y="938"/>
                    <a:pt x="186" y="851"/>
                  </a:cubicBezTo>
                  <a:cubicBezTo>
                    <a:pt x="196" y="572"/>
                    <a:pt x="214" y="293"/>
                    <a:pt x="233" y="15"/>
                  </a:cubicBezTo>
                  <a:cubicBezTo>
                    <a:pt x="233" y="5"/>
                    <a:pt x="222" y="1"/>
                    <a:pt x="20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58"/>
            <p:cNvSpPr/>
            <p:nvPr/>
          </p:nvSpPr>
          <p:spPr>
            <a:xfrm>
              <a:off x="6800950" y="3711800"/>
              <a:ext cx="5300" cy="23875"/>
            </a:xfrm>
            <a:custGeom>
              <a:rect b="b" l="l" r="r" t="t"/>
              <a:pathLst>
                <a:path extrusionOk="0" h="955" w="212">
                  <a:moveTo>
                    <a:pt x="161" y="1"/>
                  </a:moveTo>
                  <a:cubicBezTo>
                    <a:pt x="110" y="1"/>
                    <a:pt x="34" y="57"/>
                    <a:pt x="28" y="139"/>
                  </a:cubicBezTo>
                  <a:cubicBezTo>
                    <a:pt x="1" y="390"/>
                    <a:pt x="1" y="650"/>
                    <a:pt x="1" y="901"/>
                  </a:cubicBezTo>
                  <a:cubicBezTo>
                    <a:pt x="1" y="938"/>
                    <a:pt x="21" y="955"/>
                    <a:pt x="49" y="955"/>
                  </a:cubicBezTo>
                  <a:cubicBezTo>
                    <a:pt x="104" y="955"/>
                    <a:pt x="186" y="888"/>
                    <a:pt x="186" y="789"/>
                  </a:cubicBezTo>
                  <a:cubicBezTo>
                    <a:pt x="177" y="548"/>
                    <a:pt x="186" y="316"/>
                    <a:pt x="205" y="65"/>
                  </a:cubicBezTo>
                  <a:cubicBezTo>
                    <a:pt x="212" y="20"/>
                    <a:pt x="191" y="1"/>
                    <a:pt x="16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58"/>
            <p:cNvSpPr/>
            <p:nvPr/>
          </p:nvSpPr>
          <p:spPr>
            <a:xfrm>
              <a:off x="6819375" y="3219025"/>
              <a:ext cx="5750" cy="32200"/>
            </a:xfrm>
            <a:custGeom>
              <a:rect b="b" l="l" r="r" t="t"/>
              <a:pathLst>
                <a:path extrusionOk="0" h="1288" w="230">
                  <a:moveTo>
                    <a:pt x="135" y="1"/>
                  </a:moveTo>
                  <a:cubicBezTo>
                    <a:pt x="78" y="1"/>
                    <a:pt x="1" y="85"/>
                    <a:pt x="7" y="200"/>
                  </a:cubicBezTo>
                  <a:cubicBezTo>
                    <a:pt x="35" y="525"/>
                    <a:pt x="44" y="860"/>
                    <a:pt x="16" y="1185"/>
                  </a:cubicBezTo>
                  <a:cubicBezTo>
                    <a:pt x="16" y="1257"/>
                    <a:pt x="48" y="1288"/>
                    <a:pt x="85" y="1288"/>
                  </a:cubicBezTo>
                  <a:cubicBezTo>
                    <a:pt x="138" y="1288"/>
                    <a:pt x="202" y="1226"/>
                    <a:pt x="202" y="1138"/>
                  </a:cubicBezTo>
                  <a:cubicBezTo>
                    <a:pt x="230" y="795"/>
                    <a:pt x="221" y="432"/>
                    <a:pt x="193" y="79"/>
                  </a:cubicBezTo>
                  <a:cubicBezTo>
                    <a:pt x="189" y="24"/>
                    <a:pt x="165" y="1"/>
                    <a:pt x="13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58"/>
            <p:cNvSpPr/>
            <p:nvPr/>
          </p:nvSpPr>
          <p:spPr>
            <a:xfrm>
              <a:off x="6849500" y="3218350"/>
              <a:ext cx="5925" cy="31625"/>
            </a:xfrm>
            <a:custGeom>
              <a:rect b="b" l="l" r="r" t="t"/>
              <a:pathLst>
                <a:path extrusionOk="0" h="1265" w="237">
                  <a:moveTo>
                    <a:pt x="171" y="0"/>
                  </a:moveTo>
                  <a:cubicBezTo>
                    <a:pt x="119" y="0"/>
                    <a:pt x="52" y="56"/>
                    <a:pt x="47" y="143"/>
                  </a:cubicBezTo>
                  <a:cubicBezTo>
                    <a:pt x="10" y="496"/>
                    <a:pt x="0" y="840"/>
                    <a:pt x="0" y="1202"/>
                  </a:cubicBezTo>
                  <a:cubicBezTo>
                    <a:pt x="0" y="1245"/>
                    <a:pt x="21" y="1264"/>
                    <a:pt x="48" y="1264"/>
                  </a:cubicBezTo>
                  <a:cubicBezTo>
                    <a:pt x="103" y="1264"/>
                    <a:pt x="186" y="1187"/>
                    <a:pt x="186" y="1082"/>
                  </a:cubicBezTo>
                  <a:cubicBezTo>
                    <a:pt x="186" y="747"/>
                    <a:pt x="195" y="422"/>
                    <a:pt x="233" y="88"/>
                  </a:cubicBezTo>
                  <a:cubicBezTo>
                    <a:pt x="236" y="27"/>
                    <a:pt x="208" y="0"/>
                    <a:pt x="17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58"/>
            <p:cNvSpPr/>
            <p:nvPr/>
          </p:nvSpPr>
          <p:spPr>
            <a:xfrm>
              <a:off x="6831900" y="3215175"/>
              <a:ext cx="7100" cy="30475"/>
            </a:xfrm>
            <a:custGeom>
              <a:rect b="b" l="l" r="r" t="t"/>
              <a:pathLst>
                <a:path extrusionOk="0" h="1219" w="284">
                  <a:moveTo>
                    <a:pt x="151" y="0"/>
                  </a:moveTo>
                  <a:cubicBezTo>
                    <a:pt x="94" y="0"/>
                    <a:pt x="1" y="72"/>
                    <a:pt x="8" y="159"/>
                  </a:cubicBezTo>
                  <a:cubicBezTo>
                    <a:pt x="26" y="493"/>
                    <a:pt x="63" y="837"/>
                    <a:pt x="91" y="1181"/>
                  </a:cubicBezTo>
                  <a:cubicBezTo>
                    <a:pt x="94" y="1207"/>
                    <a:pt x="111" y="1219"/>
                    <a:pt x="133" y="1219"/>
                  </a:cubicBezTo>
                  <a:cubicBezTo>
                    <a:pt x="190" y="1219"/>
                    <a:pt x="284" y="1146"/>
                    <a:pt x="277" y="1060"/>
                  </a:cubicBezTo>
                  <a:cubicBezTo>
                    <a:pt x="249" y="726"/>
                    <a:pt x="212" y="373"/>
                    <a:pt x="193" y="38"/>
                  </a:cubicBezTo>
                  <a:cubicBezTo>
                    <a:pt x="191" y="12"/>
                    <a:pt x="174" y="0"/>
                    <a:pt x="15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58"/>
            <p:cNvSpPr/>
            <p:nvPr/>
          </p:nvSpPr>
          <p:spPr>
            <a:xfrm>
              <a:off x="6863475" y="3233725"/>
              <a:ext cx="11650" cy="31775"/>
            </a:xfrm>
            <a:custGeom>
              <a:rect b="b" l="l" r="r" t="t"/>
              <a:pathLst>
                <a:path extrusionOk="0" h="1271" w="466">
                  <a:moveTo>
                    <a:pt x="404" y="0"/>
                  </a:moveTo>
                  <a:cubicBezTo>
                    <a:pt x="359" y="0"/>
                    <a:pt x="298" y="39"/>
                    <a:pt x="278" y="95"/>
                  </a:cubicBezTo>
                  <a:cubicBezTo>
                    <a:pt x="166" y="448"/>
                    <a:pt x="82" y="820"/>
                    <a:pt x="8" y="1201"/>
                  </a:cubicBezTo>
                  <a:cubicBezTo>
                    <a:pt x="1" y="1249"/>
                    <a:pt x="26" y="1271"/>
                    <a:pt x="60" y="1271"/>
                  </a:cubicBezTo>
                  <a:cubicBezTo>
                    <a:pt x="112" y="1271"/>
                    <a:pt x="183" y="1223"/>
                    <a:pt x="194" y="1145"/>
                  </a:cubicBezTo>
                  <a:cubicBezTo>
                    <a:pt x="259" y="773"/>
                    <a:pt x="343" y="420"/>
                    <a:pt x="445" y="95"/>
                  </a:cubicBezTo>
                  <a:cubicBezTo>
                    <a:pt x="466" y="27"/>
                    <a:pt x="441" y="0"/>
                    <a:pt x="40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58"/>
            <p:cNvSpPr/>
            <p:nvPr/>
          </p:nvSpPr>
          <p:spPr>
            <a:xfrm>
              <a:off x="6850125" y="3300850"/>
              <a:ext cx="6500" cy="38425"/>
            </a:xfrm>
            <a:custGeom>
              <a:rect b="b" l="l" r="r" t="t"/>
              <a:pathLst>
                <a:path extrusionOk="0" h="1537" w="260">
                  <a:moveTo>
                    <a:pt x="128" y="1"/>
                  </a:moveTo>
                  <a:cubicBezTo>
                    <a:pt x="70" y="1"/>
                    <a:pt x="1" y="91"/>
                    <a:pt x="13" y="225"/>
                  </a:cubicBezTo>
                  <a:cubicBezTo>
                    <a:pt x="31" y="634"/>
                    <a:pt x="59" y="1024"/>
                    <a:pt x="68" y="1433"/>
                  </a:cubicBezTo>
                  <a:cubicBezTo>
                    <a:pt x="72" y="1505"/>
                    <a:pt x="99" y="1537"/>
                    <a:pt x="133" y="1537"/>
                  </a:cubicBezTo>
                  <a:cubicBezTo>
                    <a:pt x="189" y="1537"/>
                    <a:pt x="260" y="1447"/>
                    <a:pt x="254" y="1312"/>
                  </a:cubicBezTo>
                  <a:cubicBezTo>
                    <a:pt x="226" y="913"/>
                    <a:pt x="208" y="513"/>
                    <a:pt x="198" y="104"/>
                  </a:cubicBezTo>
                  <a:cubicBezTo>
                    <a:pt x="191" y="32"/>
                    <a:pt x="161" y="1"/>
                    <a:pt x="12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58"/>
            <p:cNvSpPr/>
            <p:nvPr/>
          </p:nvSpPr>
          <p:spPr>
            <a:xfrm>
              <a:off x="6869000" y="3377425"/>
              <a:ext cx="8575" cy="32350"/>
            </a:xfrm>
            <a:custGeom>
              <a:rect b="b" l="l" r="r" t="t"/>
              <a:pathLst>
                <a:path extrusionOk="0" h="1294" w="343">
                  <a:moveTo>
                    <a:pt x="289" y="0"/>
                  </a:moveTo>
                  <a:cubicBezTo>
                    <a:pt x="237" y="0"/>
                    <a:pt x="161" y="45"/>
                    <a:pt x="149" y="126"/>
                  </a:cubicBezTo>
                  <a:cubicBezTo>
                    <a:pt x="75" y="470"/>
                    <a:pt x="19" y="841"/>
                    <a:pt x="1" y="1222"/>
                  </a:cubicBezTo>
                  <a:cubicBezTo>
                    <a:pt x="1" y="1272"/>
                    <a:pt x="25" y="1293"/>
                    <a:pt x="56" y="1293"/>
                  </a:cubicBezTo>
                  <a:cubicBezTo>
                    <a:pt x="107" y="1293"/>
                    <a:pt x="175" y="1238"/>
                    <a:pt x="187" y="1157"/>
                  </a:cubicBezTo>
                  <a:cubicBezTo>
                    <a:pt x="214" y="776"/>
                    <a:pt x="261" y="405"/>
                    <a:pt x="335" y="52"/>
                  </a:cubicBezTo>
                  <a:cubicBezTo>
                    <a:pt x="342" y="17"/>
                    <a:pt x="320" y="0"/>
                    <a:pt x="28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58"/>
            <p:cNvSpPr/>
            <p:nvPr/>
          </p:nvSpPr>
          <p:spPr>
            <a:xfrm>
              <a:off x="6855325" y="3431600"/>
              <a:ext cx="6950" cy="25525"/>
            </a:xfrm>
            <a:custGeom>
              <a:rect b="b" l="l" r="r" t="t"/>
              <a:pathLst>
                <a:path extrusionOk="0" h="1021" w="278">
                  <a:moveTo>
                    <a:pt x="207" y="1"/>
                  </a:moveTo>
                  <a:cubicBezTo>
                    <a:pt x="157" y="1"/>
                    <a:pt x="94" y="62"/>
                    <a:pt x="83" y="161"/>
                  </a:cubicBezTo>
                  <a:cubicBezTo>
                    <a:pt x="55" y="402"/>
                    <a:pt x="37" y="663"/>
                    <a:pt x="9" y="904"/>
                  </a:cubicBezTo>
                  <a:cubicBezTo>
                    <a:pt x="1" y="985"/>
                    <a:pt x="33" y="1020"/>
                    <a:pt x="73" y="1020"/>
                  </a:cubicBezTo>
                  <a:cubicBezTo>
                    <a:pt x="125" y="1020"/>
                    <a:pt x="189" y="961"/>
                    <a:pt x="195" y="867"/>
                  </a:cubicBezTo>
                  <a:cubicBezTo>
                    <a:pt x="223" y="625"/>
                    <a:pt x="241" y="375"/>
                    <a:pt x="269" y="124"/>
                  </a:cubicBezTo>
                  <a:cubicBezTo>
                    <a:pt x="277" y="38"/>
                    <a:pt x="246" y="1"/>
                    <a:pt x="20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58"/>
            <p:cNvSpPr/>
            <p:nvPr/>
          </p:nvSpPr>
          <p:spPr>
            <a:xfrm>
              <a:off x="6873425" y="3465775"/>
              <a:ext cx="8700" cy="34125"/>
            </a:xfrm>
            <a:custGeom>
              <a:rect b="b" l="l" r="r" t="t"/>
              <a:pathLst>
                <a:path extrusionOk="0" h="1365" w="348">
                  <a:moveTo>
                    <a:pt x="301" y="1"/>
                  </a:moveTo>
                  <a:cubicBezTo>
                    <a:pt x="249" y="1"/>
                    <a:pt x="170" y="44"/>
                    <a:pt x="158" y="122"/>
                  </a:cubicBezTo>
                  <a:cubicBezTo>
                    <a:pt x="84" y="513"/>
                    <a:pt x="37" y="921"/>
                    <a:pt x="0" y="1349"/>
                  </a:cubicBezTo>
                  <a:cubicBezTo>
                    <a:pt x="5" y="1359"/>
                    <a:pt x="22" y="1364"/>
                    <a:pt x="44" y="1364"/>
                  </a:cubicBezTo>
                  <a:cubicBezTo>
                    <a:pt x="102" y="1364"/>
                    <a:pt x="198" y="1326"/>
                    <a:pt x="205" y="1237"/>
                  </a:cubicBezTo>
                  <a:cubicBezTo>
                    <a:pt x="223" y="829"/>
                    <a:pt x="279" y="429"/>
                    <a:pt x="344" y="39"/>
                  </a:cubicBezTo>
                  <a:cubicBezTo>
                    <a:pt x="347" y="13"/>
                    <a:pt x="328" y="1"/>
                    <a:pt x="30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58"/>
            <p:cNvSpPr/>
            <p:nvPr/>
          </p:nvSpPr>
          <p:spPr>
            <a:xfrm>
              <a:off x="6852375" y="3502550"/>
              <a:ext cx="7975" cy="51500"/>
            </a:xfrm>
            <a:custGeom>
              <a:rect b="b" l="l" r="r" t="t"/>
              <a:pathLst>
                <a:path extrusionOk="0" h="2060" w="319">
                  <a:moveTo>
                    <a:pt x="130" y="0"/>
                  </a:moveTo>
                  <a:cubicBezTo>
                    <a:pt x="74" y="0"/>
                    <a:pt x="0" y="85"/>
                    <a:pt x="6" y="203"/>
                  </a:cubicBezTo>
                  <a:cubicBezTo>
                    <a:pt x="43" y="798"/>
                    <a:pt x="90" y="1392"/>
                    <a:pt x="127" y="1968"/>
                  </a:cubicBezTo>
                  <a:cubicBezTo>
                    <a:pt x="130" y="2032"/>
                    <a:pt x="157" y="2060"/>
                    <a:pt x="189" y="2060"/>
                  </a:cubicBezTo>
                  <a:cubicBezTo>
                    <a:pt x="245" y="2060"/>
                    <a:pt x="319" y="1975"/>
                    <a:pt x="313" y="1857"/>
                  </a:cubicBezTo>
                  <a:cubicBezTo>
                    <a:pt x="276" y="1262"/>
                    <a:pt x="229" y="668"/>
                    <a:pt x="192" y="92"/>
                  </a:cubicBezTo>
                  <a:cubicBezTo>
                    <a:pt x="189" y="28"/>
                    <a:pt x="162" y="0"/>
                    <a:pt x="13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58"/>
            <p:cNvSpPr/>
            <p:nvPr/>
          </p:nvSpPr>
          <p:spPr>
            <a:xfrm>
              <a:off x="6885400" y="3514700"/>
              <a:ext cx="8000" cy="31975"/>
            </a:xfrm>
            <a:custGeom>
              <a:rect b="b" l="l" r="r" t="t"/>
              <a:pathLst>
                <a:path extrusionOk="0" h="1279" w="320">
                  <a:moveTo>
                    <a:pt x="243" y="0"/>
                  </a:moveTo>
                  <a:cubicBezTo>
                    <a:pt x="198" y="0"/>
                    <a:pt x="144" y="45"/>
                    <a:pt x="134" y="117"/>
                  </a:cubicBezTo>
                  <a:cubicBezTo>
                    <a:pt x="69" y="451"/>
                    <a:pt x="23" y="795"/>
                    <a:pt x="4" y="1166"/>
                  </a:cubicBezTo>
                  <a:cubicBezTo>
                    <a:pt x="0" y="1245"/>
                    <a:pt x="32" y="1279"/>
                    <a:pt x="69" y="1279"/>
                  </a:cubicBezTo>
                  <a:cubicBezTo>
                    <a:pt x="121" y="1279"/>
                    <a:pt x="185" y="1216"/>
                    <a:pt x="190" y="1120"/>
                  </a:cubicBezTo>
                  <a:cubicBezTo>
                    <a:pt x="209" y="785"/>
                    <a:pt x="246" y="451"/>
                    <a:pt x="302" y="135"/>
                  </a:cubicBezTo>
                  <a:cubicBezTo>
                    <a:pt x="320" y="40"/>
                    <a:pt x="285" y="0"/>
                    <a:pt x="24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58"/>
            <p:cNvSpPr/>
            <p:nvPr/>
          </p:nvSpPr>
          <p:spPr>
            <a:xfrm>
              <a:off x="6867150" y="3600950"/>
              <a:ext cx="8925" cy="48125"/>
            </a:xfrm>
            <a:custGeom>
              <a:rect b="b" l="l" r="r" t="t"/>
              <a:pathLst>
                <a:path extrusionOk="0" h="1925" w="357">
                  <a:moveTo>
                    <a:pt x="315" y="1"/>
                  </a:moveTo>
                  <a:cubicBezTo>
                    <a:pt x="262" y="1"/>
                    <a:pt x="174" y="53"/>
                    <a:pt x="168" y="123"/>
                  </a:cubicBezTo>
                  <a:cubicBezTo>
                    <a:pt x="103" y="717"/>
                    <a:pt x="56" y="1312"/>
                    <a:pt x="0" y="1888"/>
                  </a:cubicBezTo>
                  <a:cubicBezTo>
                    <a:pt x="0" y="1914"/>
                    <a:pt x="18" y="1924"/>
                    <a:pt x="42" y="1924"/>
                  </a:cubicBezTo>
                  <a:cubicBezTo>
                    <a:pt x="97" y="1924"/>
                    <a:pt x="186" y="1869"/>
                    <a:pt x="186" y="1804"/>
                  </a:cubicBezTo>
                  <a:cubicBezTo>
                    <a:pt x="242" y="1219"/>
                    <a:pt x="288" y="624"/>
                    <a:pt x="354" y="39"/>
                  </a:cubicBezTo>
                  <a:cubicBezTo>
                    <a:pt x="356" y="12"/>
                    <a:pt x="340" y="1"/>
                    <a:pt x="31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58"/>
            <p:cNvSpPr/>
            <p:nvPr/>
          </p:nvSpPr>
          <p:spPr>
            <a:xfrm>
              <a:off x="6882775" y="3638850"/>
              <a:ext cx="15600" cy="86050"/>
            </a:xfrm>
            <a:custGeom>
              <a:rect b="b" l="l" r="r" t="t"/>
              <a:pathLst>
                <a:path extrusionOk="0" h="3442" w="624">
                  <a:moveTo>
                    <a:pt x="571" y="0"/>
                  </a:moveTo>
                  <a:cubicBezTo>
                    <a:pt x="520" y="0"/>
                    <a:pt x="446" y="49"/>
                    <a:pt x="435" y="130"/>
                  </a:cubicBezTo>
                  <a:cubicBezTo>
                    <a:pt x="267" y="1199"/>
                    <a:pt x="128" y="2286"/>
                    <a:pt x="7" y="3382"/>
                  </a:cubicBezTo>
                  <a:cubicBezTo>
                    <a:pt x="0" y="3424"/>
                    <a:pt x="22" y="3442"/>
                    <a:pt x="52" y="3442"/>
                  </a:cubicBezTo>
                  <a:cubicBezTo>
                    <a:pt x="102" y="3442"/>
                    <a:pt x="178" y="3390"/>
                    <a:pt x="184" y="3308"/>
                  </a:cubicBezTo>
                  <a:cubicBezTo>
                    <a:pt x="314" y="2221"/>
                    <a:pt x="453" y="1125"/>
                    <a:pt x="620" y="56"/>
                  </a:cubicBezTo>
                  <a:cubicBezTo>
                    <a:pt x="624" y="18"/>
                    <a:pt x="601" y="0"/>
                    <a:pt x="57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58"/>
            <p:cNvSpPr/>
            <p:nvPr/>
          </p:nvSpPr>
          <p:spPr>
            <a:xfrm>
              <a:off x="6864850" y="3727000"/>
              <a:ext cx="9625" cy="51425"/>
            </a:xfrm>
            <a:custGeom>
              <a:rect b="b" l="l" r="r" t="t"/>
              <a:pathLst>
                <a:path extrusionOk="0" h="2057" w="385">
                  <a:moveTo>
                    <a:pt x="311" y="0"/>
                  </a:moveTo>
                  <a:cubicBezTo>
                    <a:pt x="260" y="0"/>
                    <a:pt x="200" y="64"/>
                    <a:pt x="195" y="163"/>
                  </a:cubicBezTo>
                  <a:cubicBezTo>
                    <a:pt x="148" y="776"/>
                    <a:pt x="92" y="1352"/>
                    <a:pt x="9" y="1937"/>
                  </a:cubicBezTo>
                  <a:cubicBezTo>
                    <a:pt x="1" y="2020"/>
                    <a:pt x="33" y="2056"/>
                    <a:pt x="72" y="2056"/>
                  </a:cubicBezTo>
                  <a:cubicBezTo>
                    <a:pt x="122" y="2056"/>
                    <a:pt x="184" y="1998"/>
                    <a:pt x="195" y="1900"/>
                  </a:cubicBezTo>
                  <a:cubicBezTo>
                    <a:pt x="278" y="1315"/>
                    <a:pt x="334" y="739"/>
                    <a:pt x="380" y="135"/>
                  </a:cubicBezTo>
                  <a:cubicBezTo>
                    <a:pt x="385" y="40"/>
                    <a:pt x="351" y="0"/>
                    <a:pt x="31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58"/>
            <p:cNvSpPr/>
            <p:nvPr/>
          </p:nvSpPr>
          <p:spPr>
            <a:xfrm>
              <a:off x="6909875" y="3377325"/>
              <a:ext cx="5850" cy="33000"/>
            </a:xfrm>
            <a:custGeom>
              <a:rect b="b" l="l" r="r" t="t"/>
              <a:pathLst>
                <a:path extrusionOk="0" h="1320" w="234">
                  <a:moveTo>
                    <a:pt x="203" y="1"/>
                  </a:moveTo>
                  <a:cubicBezTo>
                    <a:pt x="150" y="1"/>
                    <a:pt x="47" y="49"/>
                    <a:pt x="47" y="139"/>
                  </a:cubicBezTo>
                  <a:cubicBezTo>
                    <a:pt x="38" y="520"/>
                    <a:pt x="20" y="920"/>
                    <a:pt x="1" y="1301"/>
                  </a:cubicBezTo>
                  <a:cubicBezTo>
                    <a:pt x="1" y="1313"/>
                    <a:pt x="15" y="1320"/>
                    <a:pt x="35" y="1320"/>
                  </a:cubicBezTo>
                  <a:cubicBezTo>
                    <a:pt x="89" y="1320"/>
                    <a:pt x="187" y="1274"/>
                    <a:pt x="187" y="1180"/>
                  </a:cubicBezTo>
                  <a:cubicBezTo>
                    <a:pt x="196" y="799"/>
                    <a:pt x="205" y="409"/>
                    <a:pt x="233" y="18"/>
                  </a:cubicBezTo>
                  <a:cubicBezTo>
                    <a:pt x="233" y="7"/>
                    <a:pt x="221" y="1"/>
                    <a:pt x="2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58"/>
            <p:cNvSpPr/>
            <p:nvPr/>
          </p:nvSpPr>
          <p:spPr>
            <a:xfrm>
              <a:off x="6887050" y="3412125"/>
              <a:ext cx="14425" cy="36100"/>
            </a:xfrm>
            <a:custGeom>
              <a:rect b="b" l="l" r="r" t="t"/>
              <a:pathLst>
                <a:path extrusionOk="0" h="1444" w="577">
                  <a:moveTo>
                    <a:pt x="131" y="0"/>
                  </a:moveTo>
                  <a:cubicBezTo>
                    <a:pt x="73" y="0"/>
                    <a:pt x="1" y="90"/>
                    <a:pt x="13" y="187"/>
                  </a:cubicBezTo>
                  <a:cubicBezTo>
                    <a:pt x="115" y="615"/>
                    <a:pt x="226" y="1023"/>
                    <a:pt x="366" y="1395"/>
                  </a:cubicBezTo>
                  <a:cubicBezTo>
                    <a:pt x="378" y="1429"/>
                    <a:pt x="399" y="1443"/>
                    <a:pt x="422" y="1443"/>
                  </a:cubicBezTo>
                  <a:cubicBezTo>
                    <a:pt x="489" y="1443"/>
                    <a:pt x="577" y="1328"/>
                    <a:pt x="542" y="1219"/>
                  </a:cubicBezTo>
                  <a:cubicBezTo>
                    <a:pt x="412" y="875"/>
                    <a:pt x="301" y="485"/>
                    <a:pt x="199" y="85"/>
                  </a:cubicBezTo>
                  <a:cubicBezTo>
                    <a:pt x="189" y="25"/>
                    <a:pt x="162" y="0"/>
                    <a:pt x="13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58"/>
            <p:cNvSpPr/>
            <p:nvPr/>
          </p:nvSpPr>
          <p:spPr>
            <a:xfrm>
              <a:off x="6907825" y="3433400"/>
              <a:ext cx="14125" cy="57925"/>
            </a:xfrm>
            <a:custGeom>
              <a:rect b="b" l="l" r="r" t="t"/>
              <a:pathLst>
                <a:path extrusionOk="0" h="2317" w="565">
                  <a:moveTo>
                    <a:pt x="504" y="1"/>
                  </a:moveTo>
                  <a:cubicBezTo>
                    <a:pt x="455" y="1"/>
                    <a:pt x="387" y="54"/>
                    <a:pt x="371" y="135"/>
                  </a:cubicBezTo>
                  <a:cubicBezTo>
                    <a:pt x="259" y="832"/>
                    <a:pt x="139" y="1529"/>
                    <a:pt x="9" y="2226"/>
                  </a:cubicBezTo>
                  <a:cubicBezTo>
                    <a:pt x="1" y="2289"/>
                    <a:pt x="30" y="2317"/>
                    <a:pt x="67" y="2317"/>
                  </a:cubicBezTo>
                  <a:cubicBezTo>
                    <a:pt x="117" y="2317"/>
                    <a:pt x="184" y="2265"/>
                    <a:pt x="194" y="2179"/>
                  </a:cubicBezTo>
                  <a:cubicBezTo>
                    <a:pt x="315" y="1482"/>
                    <a:pt x="427" y="786"/>
                    <a:pt x="557" y="89"/>
                  </a:cubicBezTo>
                  <a:cubicBezTo>
                    <a:pt x="565" y="27"/>
                    <a:pt x="539" y="1"/>
                    <a:pt x="50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58"/>
            <p:cNvSpPr/>
            <p:nvPr/>
          </p:nvSpPr>
          <p:spPr>
            <a:xfrm>
              <a:off x="6891875" y="3485075"/>
              <a:ext cx="14725" cy="38475"/>
            </a:xfrm>
            <a:custGeom>
              <a:rect b="b" l="l" r="r" t="t"/>
              <a:pathLst>
                <a:path extrusionOk="0" h="1539" w="589">
                  <a:moveTo>
                    <a:pt x="165" y="0"/>
                  </a:moveTo>
                  <a:cubicBezTo>
                    <a:pt x="105" y="0"/>
                    <a:pt x="0" y="106"/>
                    <a:pt x="15" y="149"/>
                  </a:cubicBezTo>
                  <a:cubicBezTo>
                    <a:pt x="126" y="614"/>
                    <a:pt x="256" y="1069"/>
                    <a:pt x="396" y="1506"/>
                  </a:cubicBezTo>
                  <a:cubicBezTo>
                    <a:pt x="404" y="1529"/>
                    <a:pt x="419" y="1538"/>
                    <a:pt x="436" y="1538"/>
                  </a:cubicBezTo>
                  <a:cubicBezTo>
                    <a:pt x="496" y="1538"/>
                    <a:pt x="589" y="1430"/>
                    <a:pt x="582" y="1394"/>
                  </a:cubicBezTo>
                  <a:cubicBezTo>
                    <a:pt x="442" y="948"/>
                    <a:pt x="312" y="493"/>
                    <a:pt x="201" y="29"/>
                  </a:cubicBezTo>
                  <a:cubicBezTo>
                    <a:pt x="195" y="8"/>
                    <a:pt x="181" y="0"/>
                    <a:pt x="16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58"/>
            <p:cNvSpPr/>
            <p:nvPr/>
          </p:nvSpPr>
          <p:spPr>
            <a:xfrm>
              <a:off x="6914450" y="3497100"/>
              <a:ext cx="12975" cy="49625"/>
            </a:xfrm>
            <a:custGeom>
              <a:rect b="b" l="l" r="r" t="t"/>
              <a:pathLst>
                <a:path extrusionOk="0" h="1985" w="519">
                  <a:moveTo>
                    <a:pt x="468" y="0"/>
                  </a:moveTo>
                  <a:cubicBezTo>
                    <a:pt x="416" y="0"/>
                    <a:pt x="341" y="47"/>
                    <a:pt x="329" y="124"/>
                  </a:cubicBezTo>
                  <a:cubicBezTo>
                    <a:pt x="227" y="728"/>
                    <a:pt x="106" y="1332"/>
                    <a:pt x="4" y="1935"/>
                  </a:cubicBezTo>
                  <a:cubicBezTo>
                    <a:pt x="0" y="1969"/>
                    <a:pt x="20" y="1985"/>
                    <a:pt x="49" y="1985"/>
                  </a:cubicBezTo>
                  <a:cubicBezTo>
                    <a:pt x="98" y="1985"/>
                    <a:pt x="172" y="1938"/>
                    <a:pt x="190" y="1861"/>
                  </a:cubicBezTo>
                  <a:cubicBezTo>
                    <a:pt x="292" y="1257"/>
                    <a:pt x="413" y="653"/>
                    <a:pt x="515" y="49"/>
                  </a:cubicBezTo>
                  <a:cubicBezTo>
                    <a:pt x="518" y="16"/>
                    <a:pt x="497" y="0"/>
                    <a:pt x="46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58"/>
            <p:cNvSpPr/>
            <p:nvPr/>
          </p:nvSpPr>
          <p:spPr>
            <a:xfrm>
              <a:off x="6937225" y="3378050"/>
              <a:ext cx="8900" cy="39750"/>
            </a:xfrm>
            <a:custGeom>
              <a:rect b="b" l="l" r="r" t="t"/>
              <a:pathLst>
                <a:path extrusionOk="0" h="1590" w="356">
                  <a:moveTo>
                    <a:pt x="284" y="0"/>
                  </a:moveTo>
                  <a:cubicBezTo>
                    <a:pt x="234" y="0"/>
                    <a:pt x="172" y="58"/>
                    <a:pt x="161" y="157"/>
                  </a:cubicBezTo>
                  <a:cubicBezTo>
                    <a:pt x="115" y="593"/>
                    <a:pt x="59" y="1030"/>
                    <a:pt x="13" y="1467"/>
                  </a:cubicBezTo>
                  <a:cubicBezTo>
                    <a:pt x="0" y="1552"/>
                    <a:pt x="31" y="1590"/>
                    <a:pt x="71" y="1590"/>
                  </a:cubicBezTo>
                  <a:cubicBezTo>
                    <a:pt x="122" y="1590"/>
                    <a:pt x="188" y="1529"/>
                    <a:pt x="198" y="1430"/>
                  </a:cubicBezTo>
                  <a:cubicBezTo>
                    <a:pt x="245" y="993"/>
                    <a:pt x="301" y="565"/>
                    <a:pt x="347" y="120"/>
                  </a:cubicBezTo>
                  <a:cubicBezTo>
                    <a:pt x="355" y="37"/>
                    <a:pt x="323" y="0"/>
                    <a:pt x="28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58"/>
            <p:cNvSpPr/>
            <p:nvPr/>
          </p:nvSpPr>
          <p:spPr>
            <a:xfrm>
              <a:off x="6919650" y="3287700"/>
              <a:ext cx="5350" cy="58975"/>
            </a:xfrm>
            <a:custGeom>
              <a:rect b="b" l="l" r="r" t="t"/>
              <a:pathLst>
                <a:path extrusionOk="0" h="2359" w="214">
                  <a:moveTo>
                    <a:pt x="135" y="1"/>
                  </a:moveTo>
                  <a:cubicBezTo>
                    <a:pt x="82" y="1"/>
                    <a:pt x="19" y="64"/>
                    <a:pt x="19" y="157"/>
                  </a:cubicBezTo>
                  <a:cubicBezTo>
                    <a:pt x="0" y="863"/>
                    <a:pt x="19" y="1578"/>
                    <a:pt x="28" y="2284"/>
                  </a:cubicBezTo>
                  <a:cubicBezTo>
                    <a:pt x="28" y="2336"/>
                    <a:pt x="50" y="2358"/>
                    <a:pt x="80" y="2358"/>
                  </a:cubicBezTo>
                  <a:cubicBezTo>
                    <a:pt x="135" y="2358"/>
                    <a:pt x="214" y="2279"/>
                    <a:pt x="214" y="2163"/>
                  </a:cubicBezTo>
                  <a:cubicBezTo>
                    <a:pt x="205" y="1485"/>
                    <a:pt x="205" y="798"/>
                    <a:pt x="205" y="110"/>
                  </a:cubicBezTo>
                  <a:cubicBezTo>
                    <a:pt x="205" y="33"/>
                    <a:pt x="172" y="1"/>
                    <a:pt x="13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58"/>
            <p:cNvSpPr/>
            <p:nvPr/>
          </p:nvSpPr>
          <p:spPr>
            <a:xfrm>
              <a:off x="6900600" y="3240875"/>
              <a:ext cx="6500" cy="54825"/>
            </a:xfrm>
            <a:custGeom>
              <a:rect b="b" l="l" r="r" t="t"/>
              <a:pathLst>
                <a:path extrusionOk="0" h="2193" w="260">
                  <a:moveTo>
                    <a:pt x="191" y="0"/>
                  </a:moveTo>
                  <a:cubicBezTo>
                    <a:pt x="141" y="0"/>
                    <a:pt x="76" y="62"/>
                    <a:pt x="65" y="162"/>
                  </a:cubicBezTo>
                  <a:cubicBezTo>
                    <a:pt x="19" y="803"/>
                    <a:pt x="0" y="1426"/>
                    <a:pt x="10" y="2076"/>
                  </a:cubicBezTo>
                  <a:cubicBezTo>
                    <a:pt x="14" y="2158"/>
                    <a:pt x="49" y="2192"/>
                    <a:pt x="87" y="2192"/>
                  </a:cubicBezTo>
                  <a:cubicBezTo>
                    <a:pt x="141" y="2192"/>
                    <a:pt x="201" y="2127"/>
                    <a:pt x="195" y="2030"/>
                  </a:cubicBezTo>
                  <a:cubicBezTo>
                    <a:pt x="186" y="1388"/>
                    <a:pt x="205" y="757"/>
                    <a:pt x="251" y="116"/>
                  </a:cubicBezTo>
                  <a:cubicBezTo>
                    <a:pt x="259" y="36"/>
                    <a:pt x="229" y="0"/>
                    <a:pt x="19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58"/>
            <p:cNvSpPr/>
            <p:nvPr/>
          </p:nvSpPr>
          <p:spPr>
            <a:xfrm>
              <a:off x="6926900" y="3339900"/>
              <a:ext cx="11325" cy="48550"/>
            </a:xfrm>
            <a:custGeom>
              <a:rect b="b" l="l" r="r" t="t"/>
              <a:pathLst>
                <a:path extrusionOk="0" h="1942" w="453">
                  <a:moveTo>
                    <a:pt x="382" y="0"/>
                  </a:moveTo>
                  <a:cubicBezTo>
                    <a:pt x="332" y="0"/>
                    <a:pt x="269" y="56"/>
                    <a:pt x="258" y="150"/>
                  </a:cubicBezTo>
                  <a:lnTo>
                    <a:pt x="17" y="1822"/>
                  </a:lnTo>
                  <a:cubicBezTo>
                    <a:pt x="0" y="1904"/>
                    <a:pt x="29" y="1941"/>
                    <a:pt x="69" y="1941"/>
                  </a:cubicBezTo>
                  <a:cubicBezTo>
                    <a:pt x="120" y="1941"/>
                    <a:pt x="187" y="1883"/>
                    <a:pt x="203" y="1785"/>
                  </a:cubicBezTo>
                  <a:lnTo>
                    <a:pt x="444" y="113"/>
                  </a:lnTo>
                  <a:cubicBezTo>
                    <a:pt x="452" y="35"/>
                    <a:pt x="421" y="0"/>
                    <a:pt x="38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58"/>
            <p:cNvSpPr/>
            <p:nvPr/>
          </p:nvSpPr>
          <p:spPr>
            <a:xfrm>
              <a:off x="6940400" y="3455925"/>
              <a:ext cx="23625" cy="54450"/>
            </a:xfrm>
            <a:custGeom>
              <a:rect b="b" l="l" r="r" t="t"/>
              <a:pathLst>
                <a:path extrusionOk="0" h="2178" w="945">
                  <a:moveTo>
                    <a:pt x="867" y="1"/>
                  </a:moveTo>
                  <a:cubicBezTo>
                    <a:pt x="822" y="1"/>
                    <a:pt x="764" y="33"/>
                    <a:pt x="740" y="89"/>
                  </a:cubicBezTo>
                  <a:cubicBezTo>
                    <a:pt x="508" y="749"/>
                    <a:pt x="276" y="1399"/>
                    <a:pt x="44" y="2022"/>
                  </a:cubicBezTo>
                  <a:cubicBezTo>
                    <a:pt x="0" y="2129"/>
                    <a:pt x="42" y="2178"/>
                    <a:pt x="93" y="2178"/>
                  </a:cubicBezTo>
                  <a:cubicBezTo>
                    <a:pt x="130" y="2178"/>
                    <a:pt x="173" y="2152"/>
                    <a:pt x="192" y="2105"/>
                  </a:cubicBezTo>
                  <a:cubicBezTo>
                    <a:pt x="434" y="1455"/>
                    <a:pt x="685" y="777"/>
                    <a:pt x="917" y="108"/>
                  </a:cubicBezTo>
                  <a:cubicBezTo>
                    <a:pt x="945" y="33"/>
                    <a:pt x="912" y="1"/>
                    <a:pt x="86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58"/>
            <p:cNvSpPr/>
            <p:nvPr/>
          </p:nvSpPr>
          <p:spPr>
            <a:xfrm>
              <a:off x="6929550" y="3445750"/>
              <a:ext cx="9475" cy="36850"/>
            </a:xfrm>
            <a:custGeom>
              <a:rect b="b" l="l" r="r" t="t"/>
              <a:pathLst>
                <a:path extrusionOk="0" h="1474" w="379">
                  <a:moveTo>
                    <a:pt x="327" y="0"/>
                  </a:moveTo>
                  <a:cubicBezTo>
                    <a:pt x="276" y="0"/>
                    <a:pt x="201" y="45"/>
                    <a:pt x="190" y="115"/>
                  </a:cubicBezTo>
                  <a:cubicBezTo>
                    <a:pt x="134" y="552"/>
                    <a:pt x="59" y="988"/>
                    <a:pt x="4" y="1416"/>
                  </a:cubicBezTo>
                  <a:cubicBezTo>
                    <a:pt x="0" y="1457"/>
                    <a:pt x="22" y="1474"/>
                    <a:pt x="51" y="1474"/>
                  </a:cubicBezTo>
                  <a:cubicBezTo>
                    <a:pt x="102" y="1474"/>
                    <a:pt x="178" y="1422"/>
                    <a:pt x="190" y="1351"/>
                  </a:cubicBezTo>
                  <a:cubicBezTo>
                    <a:pt x="245" y="923"/>
                    <a:pt x="320" y="477"/>
                    <a:pt x="375" y="50"/>
                  </a:cubicBezTo>
                  <a:cubicBezTo>
                    <a:pt x="379" y="16"/>
                    <a:pt x="357" y="0"/>
                    <a:pt x="32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58"/>
            <p:cNvSpPr/>
            <p:nvPr/>
          </p:nvSpPr>
          <p:spPr>
            <a:xfrm>
              <a:off x="6938150" y="3529800"/>
              <a:ext cx="18800" cy="36150"/>
            </a:xfrm>
            <a:custGeom>
              <a:rect b="b" l="l" r="r" t="t"/>
              <a:pathLst>
                <a:path extrusionOk="0" h="1446" w="752">
                  <a:moveTo>
                    <a:pt x="644" y="0"/>
                  </a:moveTo>
                  <a:cubicBezTo>
                    <a:pt x="608" y="0"/>
                    <a:pt x="570" y="23"/>
                    <a:pt x="552" y="70"/>
                  </a:cubicBezTo>
                  <a:cubicBezTo>
                    <a:pt x="375" y="469"/>
                    <a:pt x="217" y="869"/>
                    <a:pt x="41" y="1278"/>
                  </a:cubicBezTo>
                  <a:cubicBezTo>
                    <a:pt x="1" y="1391"/>
                    <a:pt x="48" y="1446"/>
                    <a:pt x="101" y="1446"/>
                  </a:cubicBezTo>
                  <a:cubicBezTo>
                    <a:pt x="135" y="1446"/>
                    <a:pt x="171" y="1423"/>
                    <a:pt x="189" y="1380"/>
                  </a:cubicBezTo>
                  <a:cubicBezTo>
                    <a:pt x="366" y="971"/>
                    <a:pt x="533" y="581"/>
                    <a:pt x="700" y="172"/>
                  </a:cubicBezTo>
                  <a:cubicBezTo>
                    <a:pt x="752" y="58"/>
                    <a:pt x="701" y="0"/>
                    <a:pt x="64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58"/>
            <p:cNvSpPr/>
            <p:nvPr/>
          </p:nvSpPr>
          <p:spPr>
            <a:xfrm>
              <a:off x="6488075" y="3481825"/>
              <a:ext cx="310575" cy="361200"/>
            </a:xfrm>
            <a:custGeom>
              <a:rect b="b" l="l" r="r" t="t"/>
              <a:pathLst>
                <a:path extrusionOk="0" h="14448" w="12423">
                  <a:moveTo>
                    <a:pt x="6207" y="1"/>
                  </a:moveTo>
                  <a:cubicBezTo>
                    <a:pt x="2779" y="1"/>
                    <a:pt x="1" y="3234"/>
                    <a:pt x="1" y="7220"/>
                  </a:cubicBezTo>
                  <a:cubicBezTo>
                    <a:pt x="1" y="11215"/>
                    <a:pt x="2779" y="14448"/>
                    <a:pt x="6207" y="14448"/>
                  </a:cubicBezTo>
                  <a:cubicBezTo>
                    <a:pt x="9645" y="14448"/>
                    <a:pt x="12423" y="11215"/>
                    <a:pt x="12423" y="7220"/>
                  </a:cubicBezTo>
                  <a:cubicBezTo>
                    <a:pt x="12423" y="3234"/>
                    <a:pt x="9645" y="1"/>
                    <a:pt x="6207"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58"/>
            <p:cNvSpPr/>
            <p:nvPr/>
          </p:nvSpPr>
          <p:spPr>
            <a:xfrm>
              <a:off x="6472275" y="3480375"/>
              <a:ext cx="330100" cy="363800"/>
            </a:xfrm>
            <a:custGeom>
              <a:rect b="b" l="l" r="r" t="t"/>
              <a:pathLst>
                <a:path extrusionOk="0" h="14552" w="13204">
                  <a:moveTo>
                    <a:pt x="6786" y="106"/>
                  </a:moveTo>
                  <a:cubicBezTo>
                    <a:pt x="7262" y="106"/>
                    <a:pt x="7758" y="175"/>
                    <a:pt x="8270" y="328"/>
                  </a:cubicBezTo>
                  <a:cubicBezTo>
                    <a:pt x="11661" y="1322"/>
                    <a:pt x="12915" y="4723"/>
                    <a:pt x="12925" y="7306"/>
                  </a:cubicBezTo>
                  <a:cubicBezTo>
                    <a:pt x="12915" y="9730"/>
                    <a:pt x="11847" y="12750"/>
                    <a:pt x="8957" y="14014"/>
                  </a:cubicBezTo>
                  <a:cubicBezTo>
                    <a:pt x="8305" y="14301"/>
                    <a:pt x="7593" y="14445"/>
                    <a:pt x="6880" y="14445"/>
                  </a:cubicBezTo>
                  <a:cubicBezTo>
                    <a:pt x="6234" y="14445"/>
                    <a:pt x="5586" y="14327"/>
                    <a:pt x="4981" y="14088"/>
                  </a:cubicBezTo>
                  <a:cubicBezTo>
                    <a:pt x="3662" y="13577"/>
                    <a:pt x="2677" y="12620"/>
                    <a:pt x="2008" y="11598"/>
                  </a:cubicBezTo>
                  <a:cubicBezTo>
                    <a:pt x="447" y="9201"/>
                    <a:pt x="335" y="6144"/>
                    <a:pt x="1580" y="3645"/>
                  </a:cubicBezTo>
                  <a:cubicBezTo>
                    <a:pt x="2458" y="1898"/>
                    <a:pt x="4366" y="106"/>
                    <a:pt x="6786" y="106"/>
                  </a:cubicBezTo>
                  <a:close/>
                  <a:moveTo>
                    <a:pt x="6948" y="1"/>
                  </a:moveTo>
                  <a:cubicBezTo>
                    <a:pt x="4907" y="1"/>
                    <a:pt x="3053" y="1151"/>
                    <a:pt x="1989" y="2586"/>
                  </a:cubicBezTo>
                  <a:cubicBezTo>
                    <a:pt x="122" y="5122"/>
                    <a:pt x="1" y="8532"/>
                    <a:pt x="1478" y="11208"/>
                  </a:cubicBezTo>
                  <a:cubicBezTo>
                    <a:pt x="2438" y="12946"/>
                    <a:pt x="4397" y="14552"/>
                    <a:pt x="6814" y="14552"/>
                  </a:cubicBezTo>
                  <a:cubicBezTo>
                    <a:pt x="7251" y="14552"/>
                    <a:pt x="7703" y="14499"/>
                    <a:pt x="8168" y="14385"/>
                  </a:cubicBezTo>
                  <a:cubicBezTo>
                    <a:pt x="11810" y="13493"/>
                    <a:pt x="13185" y="9944"/>
                    <a:pt x="13203" y="7259"/>
                  </a:cubicBezTo>
                  <a:cubicBezTo>
                    <a:pt x="13202" y="7254"/>
                    <a:pt x="13199" y="7249"/>
                    <a:pt x="13194" y="7245"/>
                  </a:cubicBezTo>
                  <a:lnTo>
                    <a:pt x="13194" y="7245"/>
                  </a:lnTo>
                  <a:cubicBezTo>
                    <a:pt x="13174" y="4700"/>
                    <a:pt x="11994" y="1498"/>
                    <a:pt x="8827" y="337"/>
                  </a:cubicBezTo>
                  <a:cubicBezTo>
                    <a:pt x="8195" y="105"/>
                    <a:pt x="7563" y="1"/>
                    <a:pt x="694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58"/>
            <p:cNvSpPr/>
            <p:nvPr/>
          </p:nvSpPr>
          <p:spPr>
            <a:xfrm>
              <a:off x="6510600" y="3489175"/>
              <a:ext cx="90075" cy="339825"/>
            </a:xfrm>
            <a:custGeom>
              <a:rect b="b" l="l" r="r" t="t"/>
              <a:pathLst>
                <a:path extrusionOk="0" h="13593" w="3603">
                  <a:moveTo>
                    <a:pt x="3526" y="0"/>
                  </a:moveTo>
                  <a:cubicBezTo>
                    <a:pt x="3458" y="0"/>
                    <a:pt x="3359" y="17"/>
                    <a:pt x="3336" y="51"/>
                  </a:cubicBezTo>
                  <a:cubicBezTo>
                    <a:pt x="2695" y="970"/>
                    <a:pt x="2231" y="1983"/>
                    <a:pt x="1822" y="2977"/>
                  </a:cubicBezTo>
                  <a:cubicBezTo>
                    <a:pt x="1004" y="5058"/>
                    <a:pt x="558" y="7279"/>
                    <a:pt x="884" y="9462"/>
                  </a:cubicBezTo>
                  <a:cubicBezTo>
                    <a:pt x="1107" y="10911"/>
                    <a:pt x="1683" y="12314"/>
                    <a:pt x="2640" y="13569"/>
                  </a:cubicBezTo>
                  <a:cubicBezTo>
                    <a:pt x="2652" y="13586"/>
                    <a:pt x="2678" y="13593"/>
                    <a:pt x="2710" y="13593"/>
                  </a:cubicBezTo>
                  <a:cubicBezTo>
                    <a:pt x="2799" y="13593"/>
                    <a:pt x="2929" y="13540"/>
                    <a:pt x="2909" y="13513"/>
                  </a:cubicBezTo>
                  <a:cubicBezTo>
                    <a:pt x="1" y="9704"/>
                    <a:pt x="865" y="4910"/>
                    <a:pt x="3002" y="1007"/>
                  </a:cubicBezTo>
                  <a:cubicBezTo>
                    <a:pt x="3188" y="673"/>
                    <a:pt x="3374" y="348"/>
                    <a:pt x="3587" y="23"/>
                  </a:cubicBezTo>
                  <a:cubicBezTo>
                    <a:pt x="3602" y="8"/>
                    <a:pt x="3571" y="0"/>
                    <a:pt x="352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58"/>
            <p:cNvSpPr/>
            <p:nvPr/>
          </p:nvSpPr>
          <p:spPr>
            <a:xfrm>
              <a:off x="6639600" y="3480300"/>
              <a:ext cx="11800" cy="363425"/>
            </a:xfrm>
            <a:custGeom>
              <a:rect b="b" l="l" r="r" t="t"/>
              <a:pathLst>
                <a:path extrusionOk="0" h="14537" w="472">
                  <a:moveTo>
                    <a:pt x="231" y="1"/>
                  </a:moveTo>
                  <a:cubicBezTo>
                    <a:pt x="155" y="1"/>
                    <a:pt x="12" y="33"/>
                    <a:pt x="25" y="80"/>
                  </a:cubicBezTo>
                  <a:cubicBezTo>
                    <a:pt x="72" y="1604"/>
                    <a:pt x="100" y="3128"/>
                    <a:pt x="127" y="4633"/>
                  </a:cubicBezTo>
                  <a:cubicBezTo>
                    <a:pt x="174" y="7179"/>
                    <a:pt x="220" y="9724"/>
                    <a:pt x="174" y="12270"/>
                  </a:cubicBezTo>
                  <a:cubicBezTo>
                    <a:pt x="165" y="12753"/>
                    <a:pt x="146" y="13245"/>
                    <a:pt x="118" y="13729"/>
                  </a:cubicBezTo>
                  <a:cubicBezTo>
                    <a:pt x="100" y="13989"/>
                    <a:pt x="100" y="14267"/>
                    <a:pt x="7" y="14509"/>
                  </a:cubicBezTo>
                  <a:cubicBezTo>
                    <a:pt x="0" y="14528"/>
                    <a:pt x="29" y="14537"/>
                    <a:pt x="69" y="14537"/>
                  </a:cubicBezTo>
                  <a:cubicBezTo>
                    <a:pt x="145" y="14537"/>
                    <a:pt x="264" y="14508"/>
                    <a:pt x="276" y="14472"/>
                  </a:cubicBezTo>
                  <a:cubicBezTo>
                    <a:pt x="471" y="13914"/>
                    <a:pt x="406" y="13264"/>
                    <a:pt x="425" y="12697"/>
                  </a:cubicBezTo>
                  <a:cubicBezTo>
                    <a:pt x="462" y="11527"/>
                    <a:pt x="462" y="10347"/>
                    <a:pt x="453" y="9176"/>
                  </a:cubicBezTo>
                  <a:cubicBezTo>
                    <a:pt x="443" y="6677"/>
                    <a:pt x="397" y="4187"/>
                    <a:pt x="323" y="1688"/>
                  </a:cubicBezTo>
                  <a:cubicBezTo>
                    <a:pt x="313" y="1130"/>
                    <a:pt x="304" y="573"/>
                    <a:pt x="276" y="15"/>
                  </a:cubicBezTo>
                  <a:cubicBezTo>
                    <a:pt x="279" y="5"/>
                    <a:pt x="260" y="1"/>
                    <a:pt x="23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58"/>
            <p:cNvSpPr/>
            <p:nvPr/>
          </p:nvSpPr>
          <p:spPr>
            <a:xfrm>
              <a:off x="6703500" y="3495800"/>
              <a:ext cx="49850" cy="324350"/>
            </a:xfrm>
            <a:custGeom>
              <a:rect b="b" l="l" r="r" t="t"/>
              <a:pathLst>
                <a:path extrusionOk="0" h="12974" w="1994">
                  <a:moveTo>
                    <a:pt x="183" y="1"/>
                  </a:moveTo>
                  <a:cubicBezTo>
                    <a:pt x="98" y="1"/>
                    <a:pt x="1" y="47"/>
                    <a:pt x="24" y="111"/>
                  </a:cubicBezTo>
                  <a:cubicBezTo>
                    <a:pt x="405" y="1226"/>
                    <a:pt x="693" y="2359"/>
                    <a:pt x="963" y="3483"/>
                  </a:cubicBezTo>
                  <a:cubicBezTo>
                    <a:pt x="1446" y="5592"/>
                    <a:pt x="1817" y="7794"/>
                    <a:pt x="1622" y="9950"/>
                  </a:cubicBezTo>
                  <a:cubicBezTo>
                    <a:pt x="1529" y="10962"/>
                    <a:pt x="1316" y="12022"/>
                    <a:pt x="637" y="12886"/>
                  </a:cubicBezTo>
                  <a:cubicBezTo>
                    <a:pt x="593" y="12945"/>
                    <a:pt x="652" y="12973"/>
                    <a:pt x="725" y="12973"/>
                  </a:cubicBezTo>
                  <a:cubicBezTo>
                    <a:pt x="789" y="12973"/>
                    <a:pt x="862" y="12952"/>
                    <a:pt x="888" y="12913"/>
                  </a:cubicBezTo>
                  <a:cubicBezTo>
                    <a:pt x="1483" y="12170"/>
                    <a:pt x="1715" y="11288"/>
                    <a:pt x="1845" y="10424"/>
                  </a:cubicBezTo>
                  <a:cubicBezTo>
                    <a:pt x="1994" y="9346"/>
                    <a:pt x="1957" y="8240"/>
                    <a:pt x="1864" y="7162"/>
                  </a:cubicBezTo>
                  <a:cubicBezTo>
                    <a:pt x="1678" y="5174"/>
                    <a:pt x="1241" y="3214"/>
                    <a:pt x="684" y="1272"/>
                  </a:cubicBezTo>
                  <a:cubicBezTo>
                    <a:pt x="563" y="873"/>
                    <a:pt x="433" y="464"/>
                    <a:pt x="294" y="55"/>
                  </a:cubicBezTo>
                  <a:cubicBezTo>
                    <a:pt x="280" y="17"/>
                    <a:pt x="234" y="1"/>
                    <a:pt x="18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58"/>
            <p:cNvSpPr/>
            <p:nvPr/>
          </p:nvSpPr>
          <p:spPr>
            <a:xfrm>
              <a:off x="6531750" y="3603075"/>
              <a:ext cx="4675" cy="18150"/>
            </a:xfrm>
            <a:custGeom>
              <a:rect b="b" l="l" r="r" t="t"/>
              <a:pathLst>
                <a:path extrusionOk="0" h="726" w="187">
                  <a:moveTo>
                    <a:pt x="168" y="1"/>
                  </a:moveTo>
                  <a:cubicBezTo>
                    <a:pt x="130" y="66"/>
                    <a:pt x="93" y="121"/>
                    <a:pt x="75" y="168"/>
                  </a:cubicBezTo>
                  <a:cubicBezTo>
                    <a:pt x="47" y="224"/>
                    <a:pt x="28" y="279"/>
                    <a:pt x="10" y="344"/>
                  </a:cubicBezTo>
                  <a:cubicBezTo>
                    <a:pt x="0" y="400"/>
                    <a:pt x="0" y="465"/>
                    <a:pt x="0" y="530"/>
                  </a:cubicBezTo>
                  <a:cubicBezTo>
                    <a:pt x="0" y="595"/>
                    <a:pt x="0" y="651"/>
                    <a:pt x="28" y="725"/>
                  </a:cubicBezTo>
                  <a:cubicBezTo>
                    <a:pt x="56" y="679"/>
                    <a:pt x="93" y="623"/>
                    <a:pt x="121" y="558"/>
                  </a:cubicBezTo>
                  <a:cubicBezTo>
                    <a:pt x="140" y="502"/>
                    <a:pt x="168" y="447"/>
                    <a:pt x="177" y="391"/>
                  </a:cubicBezTo>
                  <a:cubicBezTo>
                    <a:pt x="186" y="326"/>
                    <a:pt x="186" y="261"/>
                    <a:pt x="186" y="205"/>
                  </a:cubicBezTo>
                  <a:cubicBezTo>
                    <a:pt x="186" y="131"/>
                    <a:pt x="186" y="75"/>
                    <a:pt x="16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58"/>
            <p:cNvSpPr/>
            <p:nvPr/>
          </p:nvSpPr>
          <p:spPr>
            <a:xfrm>
              <a:off x="6524325" y="3595650"/>
              <a:ext cx="5125" cy="13725"/>
            </a:xfrm>
            <a:custGeom>
              <a:rect b="b" l="l" r="r" t="t"/>
              <a:pathLst>
                <a:path extrusionOk="0" h="549" w="205">
                  <a:moveTo>
                    <a:pt x="195" y="0"/>
                  </a:moveTo>
                  <a:cubicBezTo>
                    <a:pt x="149" y="19"/>
                    <a:pt x="112" y="65"/>
                    <a:pt x="74" y="130"/>
                  </a:cubicBezTo>
                  <a:cubicBezTo>
                    <a:pt x="56" y="158"/>
                    <a:pt x="28" y="205"/>
                    <a:pt x="19" y="251"/>
                  </a:cubicBezTo>
                  <a:cubicBezTo>
                    <a:pt x="9" y="298"/>
                    <a:pt x="0" y="344"/>
                    <a:pt x="0" y="390"/>
                  </a:cubicBezTo>
                  <a:cubicBezTo>
                    <a:pt x="0" y="437"/>
                    <a:pt x="9" y="483"/>
                    <a:pt x="37" y="548"/>
                  </a:cubicBezTo>
                  <a:cubicBezTo>
                    <a:pt x="84" y="502"/>
                    <a:pt x="102" y="465"/>
                    <a:pt x="130" y="418"/>
                  </a:cubicBezTo>
                  <a:cubicBezTo>
                    <a:pt x="149" y="372"/>
                    <a:pt x="177" y="335"/>
                    <a:pt x="186" y="288"/>
                  </a:cubicBezTo>
                  <a:cubicBezTo>
                    <a:pt x="195" y="242"/>
                    <a:pt x="205" y="195"/>
                    <a:pt x="205" y="149"/>
                  </a:cubicBezTo>
                  <a:cubicBezTo>
                    <a:pt x="205" y="102"/>
                    <a:pt x="205" y="56"/>
                    <a:pt x="195"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58"/>
            <p:cNvSpPr/>
            <p:nvPr/>
          </p:nvSpPr>
          <p:spPr>
            <a:xfrm>
              <a:off x="6536400" y="3584500"/>
              <a:ext cx="4425" cy="6525"/>
            </a:xfrm>
            <a:custGeom>
              <a:rect b="b" l="l" r="r" t="t"/>
              <a:pathLst>
                <a:path extrusionOk="0" h="261" w="177">
                  <a:moveTo>
                    <a:pt x="158" y="0"/>
                  </a:moveTo>
                  <a:cubicBezTo>
                    <a:pt x="102" y="0"/>
                    <a:pt x="84" y="19"/>
                    <a:pt x="56" y="28"/>
                  </a:cubicBezTo>
                  <a:cubicBezTo>
                    <a:pt x="37" y="47"/>
                    <a:pt x="28" y="75"/>
                    <a:pt x="10" y="93"/>
                  </a:cubicBezTo>
                  <a:cubicBezTo>
                    <a:pt x="0" y="121"/>
                    <a:pt x="0" y="158"/>
                    <a:pt x="10" y="177"/>
                  </a:cubicBezTo>
                  <a:cubicBezTo>
                    <a:pt x="28" y="214"/>
                    <a:pt x="37" y="233"/>
                    <a:pt x="75" y="260"/>
                  </a:cubicBezTo>
                  <a:cubicBezTo>
                    <a:pt x="102" y="233"/>
                    <a:pt x="130" y="223"/>
                    <a:pt x="140" y="205"/>
                  </a:cubicBezTo>
                  <a:cubicBezTo>
                    <a:pt x="167" y="177"/>
                    <a:pt x="177" y="168"/>
                    <a:pt x="177" y="140"/>
                  </a:cubicBezTo>
                  <a:lnTo>
                    <a:pt x="177" y="84"/>
                  </a:lnTo>
                  <a:cubicBezTo>
                    <a:pt x="177" y="65"/>
                    <a:pt x="167" y="37"/>
                    <a:pt x="15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58"/>
            <p:cNvSpPr/>
            <p:nvPr/>
          </p:nvSpPr>
          <p:spPr>
            <a:xfrm>
              <a:off x="6515500" y="3625850"/>
              <a:ext cx="4900" cy="16275"/>
            </a:xfrm>
            <a:custGeom>
              <a:rect b="b" l="l" r="r" t="t"/>
              <a:pathLst>
                <a:path extrusionOk="0" h="651" w="196">
                  <a:moveTo>
                    <a:pt x="186" y="0"/>
                  </a:moveTo>
                  <a:cubicBezTo>
                    <a:pt x="139" y="47"/>
                    <a:pt x="112" y="93"/>
                    <a:pt x="84" y="139"/>
                  </a:cubicBezTo>
                  <a:cubicBezTo>
                    <a:pt x="65" y="195"/>
                    <a:pt x="37" y="242"/>
                    <a:pt x="28" y="297"/>
                  </a:cubicBezTo>
                  <a:cubicBezTo>
                    <a:pt x="9" y="353"/>
                    <a:pt x="0" y="418"/>
                    <a:pt x="0" y="474"/>
                  </a:cubicBezTo>
                  <a:cubicBezTo>
                    <a:pt x="0" y="530"/>
                    <a:pt x="0" y="585"/>
                    <a:pt x="28" y="650"/>
                  </a:cubicBezTo>
                  <a:cubicBezTo>
                    <a:pt x="65" y="604"/>
                    <a:pt x="93" y="539"/>
                    <a:pt x="121" y="492"/>
                  </a:cubicBezTo>
                  <a:cubicBezTo>
                    <a:pt x="139" y="437"/>
                    <a:pt x="167" y="390"/>
                    <a:pt x="177" y="335"/>
                  </a:cubicBezTo>
                  <a:cubicBezTo>
                    <a:pt x="186" y="288"/>
                    <a:pt x="195" y="232"/>
                    <a:pt x="195" y="177"/>
                  </a:cubicBezTo>
                  <a:cubicBezTo>
                    <a:pt x="195" y="130"/>
                    <a:pt x="195" y="65"/>
                    <a:pt x="18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58"/>
            <p:cNvSpPr/>
            <p:nvPr/>
          </p:nvSpPr>
          <p:spPr>
            <a:xfrm>
              <a:off x="6522450" y="3639775"/>
              <a:ext cx="4900" cy="11650"/>
            </a:xfrm>
            <a:custGeom>
              <a:rect b="b" l="l" r="r" t="t"/>
              <a:pathLst>
                <a:path extrusionOk="0" h="466" w="196">
                  <a:moveTo>
                    <a:pt x="187" y="1"/>
                  </a:moveTo>
                  <a:cubicBezTo>
                    <a:pt x="131" y="19"/>
                    <a:pt x="112" y="56"/>
                    <a:pt x="75" y="84"/>
                  </a:cubicBezTo>
                  <a:cubicBezTo>
                    <a:pt x="47" y="112"/>
                    <a:pt x="29" y="158"/>
                    <a:pt x="10" y="196"/>
                  </a:cubicBezTo>
                  <a:cubicBezTo>
                    <a:pt x="1" y="242"/>
                    <a:pt x="1" y="279"/>
                    <a:pt x="1" y="326"/>
                  </a:cubicBezTo>
                  <a:cubicBezTo>
                    <a:pt x="1" y="372"/>
                    <a:pt x="19" y="419"/>
                    <a:pt x="38" y="465"/>
                  </a:cubicBezTo>
                  <a:cubicBezTo>
                    <a:pt x="84" y="428"/>
                    <a:pt x="112" y="391"/>
                    <a:pt x="131" y="363"/>
                  </a:cubicBezTo>
                  <a:cubicBezTo>
                    <a:pt x="159" y="326"/>
                    <a:pt x="168" y="289"/>
                    <a:pt x="177" y="251"/>
                  </a:cubicBezTo>
                  <a:cubicBezTo>
                    <a:pt x="187" y="223"/>
                    <a:pt x="196" y="186"/>
                    <a:pt x="196" y="140"/>
                  </a:cubicBezTo>
                  <a:cubicBezTo>
                    <a:pt x="196" y="93"/>
                    <a:pt x="196" y="47"/>
                    <a:pt x="18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58"/>
            <p:cNvSpPr/>
            <p:nvPr/>
          </p:nvSpPr>
          <p:spPr>
            <a:xfrm>
              <a:off x="6508525" y="3654875"/>
              <a:ext cx="4200" cy="12800"/>
            </a:xfrm>
            <a:custGeom>
              <a:rect b="b" l="l" r="r" t="t"/>
              <a:pathLst>
                <a:path extrusionOk="0" h="512" w="168">
                  <a:moveTo>
                    <a:pt x="93" y="0"/>
                  </a:moveTo>
                  <a:cubicBezTo>
                    <a:pt x="56" y="47"/>
                    <a:pt x="37" y="84"/>
                    <a:pt x="28" y="112"/>
                  </a:cubicBezTo>
                  <a:cubicBezTo>
                    <a:pt x="10" y="158"/>
                    <a:pt x="0" y="196"/>
                    <a:pt x="0" y="242"/>
                  </a:cubicBezTo>
                  <a:lnTo>
                    <a:pt x="0" y="372"/>
                  </a:lnTo>
                  <a:cubicBezTo>
                    <a:pt x="0" y="418"/>
                    <a:pt x="10" y="465"/>
                    <a:pt x="37" y="511"/>
                  </a:cubicBezTo>
                  <a:cubicBezTo>
                    <a:pt x="84" y="474"/>
                    <a:pt x="112" y="437"/>
                    <a:pt x="130" y="391"/>
                  </a:cubicBezTo>
                  <a:cubicBezTo>
                    <a:pt x="140" y="363"/>
                    <a:pt x="168" y="316"/>
                    <a:pt x="168" y="270"/>
                  </a:cubicBezTo>
                  <a:cubicBezTo>
                    <a:pt x="168" y="223"/>
                    <a:pt x="168" y="177"/>
                    <a:pt x="158" y="130"/>
                  </a:cubicBezTo>
                  <a:cubicBezTo>
                    <a:pt x="140" y="93"/>
                    <a:pt x="130" y="47"/>
                    <a:pt x="9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58"/>
            <p:cNvSpPr/>
            <p:nvPr/>
          </p:nvSpPr>
          <p:spPr>
            <a:xfrm>
              <a:off x="6518275" y="3666950"/>
              <a:ext cx="3975" cy="7000"/>
            </a:xfrm>
            <a:custGeom>
              <a:rect b="b" l="l" r="r" t="t"/>
              <a:pathLst>
                <a:path extrusionOk="0" h="280" w="159">
                  <a:moveTo>
                    <a:pt x="93" y="1"/>
                  </a:moveTo>
                  <a:cubicBezTo>
                    <a:pt x="56" y="28"/>
                    <a:pt x="28" y="47"/>
                    <a:pt x="19" y="66"/>
                  </a:cubicBezTo>
                  <a:cubicBezTo>
                    <a:pt x="10" y="84"/>
                    <a:pt x="1" y="112"/>
                    <a:pt x="1" y="131"/>
                  </a:cubicBezTo>
                  <a:cubicBezTo>
                    <a:pt x="1" y="158"/>
                    <a:pt x="1" y="177"/>
                    <a:pt x="10" y="205"/>
                  </a:cubicBezTo>
                  <a:cubicBezTo>
                    <a:pt x="19" y="233"/>
                    <a:pt x="28" y="261"/>
                    <a:pt x="66" y="279"/>
                  </a:cubicBezTo>
                  <a:cubicBezTo>
                    <a:pt x="103" y="270"/>
                    <a:pt x="121" y="251"/>
                    <a:pt x="140" y="224"/>
                  </a:cubicBezTo>
                  <a:cubicBezTo>
                    <a:pt x="149" y="205"/>
                    <a:pt x="158" y="177"/>
                    <a:pt x="158" y="158"/>
                  </a:cubicBezTo>
                  <a:cubicBezTo>
                    <a:pt x="158" y="131"/>
                    <a:pt x="158" y="112"/>
                    <a:pt x="149" y="84"/>
                  </a:cubicBezTo>
                  <a:cubicBezTo>
                    <a:pt x="140" y="47"/>
                    <a:pt x="121" y="28"/>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58"/>
            <p:cNvSpPr/>
            <p:nvPr/>
          </p:nvSpPr>
          <p:spPr>
            <a:xfrm>
              <a:off x="6541500" y="3695975"/>
              <a:ext cx="4675" cy="12800"/>
            </a:xfrm>
            <a:custGeom>
              <a:rect b="b" l="l" r="r" t="t"/>
              <a:pathLst>
                <a:path extrusionOk="0" h="512" w="187">
                  <a:moveTo>
                    <a:pt x="103" y="1"/>
                  </a:moveTo>
                  <a:cubicBezTo>
                    <a:pt x="66" y="47"/>
                    <a:pt x="56" y="94"/>
                    <a:pt x="19" y="131"/>
                  </a:cubicBezTo>
                  <a:cubicBezTo>
                    <a:pt x="10" y="177"/>
                    <a:pt x="1" y="215"/>
                    <a:pt x="1" y="261"/>
                  </a:cubicBezTo>
                  <a:cubicBezTo>
                    <a:pt x="1" y="307"/>
                    <a:pt x="10" y="345"/>
                    <a:pt x="19" y="391"/>
                  </a:cubicBezTo>
                  <a:cubicBezTo>
                    <a:pt x="47" y="438"/>
                    <a:pt x="56" y="465"/>
                    <a:pt x="94" y="512"/>
                  </a:cubicBezTo>
                  <a:cubicBezTo>
                    <a:pt x="121" y="465"/>
                    <a:pt x="149" y="438"/>
                    <a:pt x="159" y="391"/>
                  </a:cubicBezTo>
                  <a:cubicBezTo>
                    <a:pt x="168" y="345"/>
                    <a:pt x="186" y="307"/>
                    <a:pt x="186" y="261"/>
                  </a:cubicBezTo>
                  <a:cubicBezTo>
                    <a:pt x="186" y="215"/>
                    <a:pt x="168" y="177"/>
                    <a:pt x="159" y="131"/>
                  </a:cubicBezTo>
                  <a:cubicBezTo>
                    <a:pt x="149" y="85"/>
                    <a:pt x="140" y="47"/>
                    <a:pt x="1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58"/>
            <p:cNvSpPr/>
            <p:nvPr/>
          </p:nvSpPr>
          <p:spPr>
            <a:xfrm>
              <a:off x="6548700" y="3675075"/>
              <a:ext cx="4675" cy="10475"/>
            </a:xfrm>
            <a:custGeom>
              <a:rect b="b" l="l" r="r" t="t"/>
              <a:pathLst>
                <a:path extrusionOk="0" h="419" w="187">
                  <a:moveTo>
                    <a:pt x="103" y="1"/>
                  </a:moveTo>
                  <a:cubicBezTo>
                    <a:pt x="66" y="38"/>
                    <a:pt x="56" y="75"/>
                    <a:pt x="19" y="112"/>
                  </a:cubicBezTo>
                  <a:cubicBezTo>
                    <a:pt x="10" y="140"/>
                    <a:pt x="1" y="177"/>
                    <a:pt x="1" y="214"/>
                  </a:cubicBezTo>
                  <a:cubicBezTo>
                    <a:pt x="1" y="242"/>
                    <a:pt x="10" y="279"/>
                    <a:pt x="19" y="317"/>
                  </a:cubicBezTo>
                  <a:cubicBezTo>
                    <a:pt x="47" y="354"/>
                    <a:pt x="56" y="382"/>
                    <a:pt x="94" y="419"/>
                  </a:cubicBezTo>
                  <a:cubicBezTo>
                    <a:pt x="131" y="382"/>
                    <a:pt x="149" y="354"/>
                    <a:pt x="159" y="317"/>
                  </a:cubicBezTo>
                  <a:cubicBezTo>
                    <a:pt x="177" y="279"/>
                    <a:pt x="186" y="242"/>
                    <a:pt x="186" y="214"/>
                  </a:cubicBezTo>
                  <a:cubicBezTo>
                    <a:pt x="186" y="177"/>
                    <a:pt x="177" y="140"/>
                    <a:pt x="159" y="112"/>
                  </a:cubicBezTo>
                  <a:cubicBezTo>
                    <a:pt x="149" y="75"/>
                    <a:pt x="140" y="38"/>
                    <a:pt x="1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58"/>
            <p:cNvSpPr/>
            <p:nvPr/>
          </p:nvSpPr>
          <p:spPr>
            <a:xfrm>
              <a:off x="6556825" y="3692500"/>
              <a:ext cx="3975" cy="19300"/>
            </a:xfrm>
            <a:custGeom>
              <a:rect b="b" l="l" r="r" t="t"/>
              <a:pathLst>
                <a:path extrusionOk="0" h="772" w="159">
                  <a:moveTo>
                    <a:pt x="140" y="1"/>
                  </a:moveTo>
                  <a:cubicBezTo>
                    <a:pt x="84" y="66"/>
                    <a:pt x="57" y="121"/>
                    <a:pt x="38" y="186"/>
                  </a:cubicBezTo>
                  <a:cubicBezTo>
                    <a:pt x="10" y="251"/>
                    <a:pt x="1" y="316"/>
                    <a:pt x="1" y="391"/>
                  </a:cubicBezTo>
                  <a:cubicBezTo>
                    <a:pt x="1" y="446"/>
                    <a:pt x="1" y="512"/>
                    <a:pt x="19" y="586"/>
                  </a:cubicBezTo>
                  <a:cubicBezTo>
                    <a:pt x="47" y="651"/>
                    <a:pt x="66" y="716"/>
                    <a:pt x="112" y="772"/>
                  </a:cubicBezTo>
                  <a:cubicBezTo>
                    <a:pt x="140" y="697"/>
                    <a:pt x="140" y="632"/>
                    <a:pt x="149" y="577"/>
                  </a:cubicBezTo>
                  <a:cubicBezTo>
                    <a:pt x="149" y="512"/>
                    <a:pt x="159" y="446"/>
                    <a:pt x="159" y="391"/>
                  </a:cubicBezTo>
                  <a:lnTo>
                    <a:pt x="159" y="205"/>
                  </a:lnTo>
                  <a:cubicBezTo>
                    <a:pt x="159" y="140"/>
                    <a:pt x="149" y="75"/>
                    <a:pt x="14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58"/>
            <p:cNvSpPr/>
            <p:nvPr/>
          </p:nvSpPr>
          <p:spPr>
            <a:xfrm>
              <a:off x="6550325" y="3717575"/>
              <a:ext cx="4200" cy="13975"/>
            </a:xfrm>
            <a:custGeom>
              <a:rect b="b" l="l" r="r" t="t"/>
              <a:pathLst>
                <a:path extrusionOk="0" h="559" w="168">
                  <a:moveTo>
                    <a:pt x="75" y="1"/>
                  </a:moveTo>
                  <a:cubicBezTo>
                    <a:pt x="38" y="57"/>
                    <a:pt x="29" y="103"/>
                    <a:pt x="10" y="140"/>
                  </a:cubicBezTo>
                  <a:cubicBezTo>
                    <a:pt x="1" y="187"/>
                    <a:pt x="1" y="233"/>
                    <a:pt x="1" y="280"/>
                  </a:cubicBezTo>
                  <a:cubicBezTo>
                    <a:pt x="1" y="326"/>
                    <a:pt x="10" y="373"/>
                    <a:pt x="29" y="419"/>
                  </a:cubicBezTo>
                  <a:cubicBezTo>
                    <a:pt x="38" y="465"/>
                    <a:pt x="56" y="512"/>
                    <a:pt x="94" y="558"/>
                  </a:cubicBezTo>
                  <a:cubicBezTo>
                    <a:pt x="131" y="512"/>
                    <a:pt x="140" y="465"/>
                    <a:pt x="149" y="419"/>
                  </a:cubicBezTo>
                  <a:cubicBezTo>
                    <a:pt x="168" y="373"/>
                    <a:pt x="168" y="326"/>
                    <a:pt x="168" y="280"/>
                  </a:cubicBezTo>
                  <a:cubicBezTo>
                    <a:pt x="168" y="233"/>
                    <a:pt x="149" y="187"/>
                    <a:pt x="140" y="140"/>
                  </a:cubicBezTo>
                  <a:cubicBezTo>
                    <a:pt x="131" y="94"/>
                    <a:pt x="112" y="47"/>
                    <a:pt x="7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58"/>
            <p:cNvSpPr/>
            <p:nvPr/>
          </p:nvSpPr>
          <p:spPr>
            <a:xfrm>
              <a:off x="6551250" y="3748700"/>
              <a:ext cx="5850" cy="12800"/>
            </a:xfrm>
            <a:custGeom>
              <a:rect b="b" l="l" r="r" t="t"/>
              <a:pathLst>
                <a:path extrusionOk="0" h="512" w="234">
                  <a:moveTo>
                    <a:pt x="38" y="1"/>
                  </a:moveTo>
                  <a:cubicBezTo>
                    <a:pt x="10" y="47"/>
                    <a:pt x="1" y="94"/>
                    <a:pt x="10" y="150"/>
                  </a:cubicBezTo>
                  <a:cubicBezTo>
                    <a:pt x="10" y="196"/>
                    <a:pt x="29" y="242"/>
                    <a:pt x="38" y="289"/>
                  </a:cubicBezTo>
                  <a:cubicBezTo>
                    <a:pt x="47" y="335"/>
                    <a:pt x="75" y="382"/>
                    <a:pt x="103" y="419"/>
                  </a:cubicBezTo>
                  <a:cubicBezTo>
                    <a:pt x="131" y="447"/>
                    <a:pt x="177" y="484"/>
                    <a:pt x="224" y="512"/>
                  </a:cubicBezTo>
                  <a:cubicBezTo>
                    <a:pt x="233" y="447"/>
                    <a:pt x="233" y="400"/>
                    <a:pt x="224" y="354"/>
                  </a:cubicBezTo>
                  <a:cubicBezTo>
                    <a:pt x="205" y="308"/>
                    <a:pt x="196" y="261"/>
                    <a:pt x="187" y="233"/>
                  </a:cubicBezTo>
                  <a:cubicBezTo>
                    <a:pt x="168" y="196"/>
                    <a:pt x="150" y="150"/>
                    <a:pt x="131" y="112"/>
                  </a:cubicBezTo>
                  <a:cubicBezTo>
                    <a:pt x="103" y="75"/>
                    <a:pt x="75" y="29"/>
                    <a:pt x="3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58"/>
            <p:cNvSpPr/>
            <p:nvPr/>
          </p:nvSpPr>
          <p:spPr>
            <a:xfrm>
              <a:off x="6559400" y="3725475"/>
              <a:ext cx="4200" cy="11650"/>
            </a:xfrm>
            <a:custGeom>
              <a:rect b="b" l="l" r="r" t="t"/>
              <a:pathLst>
                <a:path extrusionOk="0" h="466" w="168">
                  <a:moveTo>
                    <a:pt x="74" y="1"/>
                  </a:moveTo>
                  <a:cubicBezTo>
                    <a:pt x="37" y="29"/>
                    <a:pt x="28" y="66"/>
                    <a:pt x="9" y="112"/>
                  </a:cubicBezTo>
                  <a:cubicBezTo>
                    <a:pt x="0" y="159"/>
                    <a:pt x="0" y="196"/>
                    <a:pt x="0" y="242"/>
                  </a:cubicBezTo>
                  <a:cubicBezTo>
                    <a:pt x="0" y="280"/>
                    <a:pt x="9" y="326"/>
                    <a:pt x="37" y="354"/>
                  </a:cubicBezTo>
                  <a:cubicBezTo>
                    <a:pt x="56" y="391"/>
                    <a:pt x="84" y="437"/>
                    <a:pt x="130" y="465"/>
                  </a:cubicBezTo>
                  <a:cubicBezTo>
                    <a:pt x="149" y="419"/>
                    <a:pt x="167" y="372"/>
                    <a:pt x="167" y="335"/>
                  </a:cubicBezTo>
                  <a:lnTo>
                    <a:pt x="167" y="215"/>
                  </a:lnTo>
                  <a:cubicBezTo>
                    <a:pt x="167" y="187"/>
                    <a:pt x="149" y="149"/>
                    <a:pt x="139" y="112"/>
                  </a:cubicBezTo>
                  <a:cubicBezTo>
                    <a:pt x="121" y="75"/>
                    <a:pt x="102" y="29"/>
                    <a:pt x="7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58"/>
            <p:cNvSpPr/>
            <p:nvPr/>
          </p:nvSpPr>
          <p:spPr>
            <a:xfrm>
              <a:off x="6563800" y="3751025"/>
              <a:ext cx="4675" cy="10950"/>
            </a:xfrm>
            <a:custGeom>
              <a:rect b="b" l="l" r="r" t="t"/>
              <a:pathLst>
                <a:path extrusionOk="0" h="438" w="187">
                  <a:moveTo>
                    <a:pt x="38" y="1"/>
                  </a:moveTo>
                  <a:cubicBezTo>
                    <a:pt x="10" y="47"/>
                    <a:pt x="1" y="75"/>
                    <a:pt x="1" y="122"/>
                  </a:cubicBezTo>
                  <a:cubicBezTo>
                    <a:pt x="1" y="168"/>
                    <a:pt x="1" y="205"/>
                    <a:pt x="10" y="242"/>
                  </a:cubicBezTo>
                  <a:cubicBezTo>
                    <a:pt x="19" y="280"/>
                    <a:pt x="38" y="307"/>
                    <a:pt x="56" y="345"/>
                  </a:cubicBezTo>
                  <a:cubicBezTo>
                    <a:pt x="84" y="382"/>
                    <a:pt x="103" y="410"/>
                    <a:pt x="149" y="437"/>
                  </a:cubicBezTo>
                  <a:cubicBezTo>
                    <a:pt x="177" y="391"/>
                    <a:pt x="186" y="345"/>
                    <a:pt x="186" y="307"/>
                  </a:cubicBezTo>
                  <a:cubicBezTo>
                    <a:pt x="186" y="261"/>
                    <a:pt x="186" y="224"/>
                    <a:pt x="177" y="196"/>
                  </a:cubicBezTo>
                  <a:cubicBezTo>
                    <a:pt x="159" y="159"/>
                    <a:pt x="149" y="122"/>
                    <a:pt x="131" y="94"/>
                  </a:cubicBezTo>
                  <a:cubicBezTo>
                    <a:pt x="103" y="57"/>
                    <a:pt x="84" y="19"/>
                    <a:pt x="3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58"/>
            <p:cNvSpPr/>
            <p:nvPr/>
          </p:nvSpPr>
          <p:spPr>
            <a:xfrm>
              <a:off x="6566125" y="3782400"/>
              <a:ext cx="7000" cy="17900"/>
            </a:xfrm>
            <a:custGeom>
              <a:rect b="b" l="l" r="r" t="t"/>
              <a:pathLst>
                <a:path extrusionOk="0" h="716" w="280">
                  <a:moveTo>
                    <a:pt x="10" y="0"/>
                  </a:moveTo>
                  <a:lnTo>
                    <a:pt x="10" y="0"/>
                  </a:lnTo>
                  <a:cubicBezTo>
                    <a:pt x="0" y="65"/>
                    <a:pt x="0" y="139"/>
                    <a:pt x="19" y="195"/>
                  </a:cubicBezTo>
                  <a:cubicBezTo>
                    <a:pt x="28" y="251"/>
                    <a:pt x="47" y="325"/>
                    <a:pt x="66" y="381"/>
                  </a:cubicBezTo>
                  <a:cubicBezTo>
                    <a:pt x="93" y="437"/>
                    <a:pt x="112" y="492"/>
                    <a:pt x="149" y="558"/>
                  </a:cubicBezTo>
                  <a:cubicBezTo>
                    <a:pt x="186" y="613"/>
                    <a:pt x="214" y="669"/>
                    <a:pt x="279" y="715"/>
                  </a:cubicBezTo>
                  <a:cubicBezTo>
                    <a:pt x="279" y="650"/>
                    <a:pt x="279" y="585"/>
                    <a:pt x="261" y="520"/>
                  </a:cubicBezTo>
                  <a:cubicBezTo>
                    <a:pt x="251" y="465"/>
                    <a:pt x="242" y="390"/>
                    <a:pt x="214" y="335"/>
                  </a:cubicBezTo>
                  <a:cubicBezTo>
                    <a:pt x="196" y="279"/>
                    <a:pt x="177" y="214"/>
                    <a:pt x="140" y="158"/>
                  </a:cubicBezTo>
                  <a:cubicBezTo>
                    <a:pt x="103" y="102"/>
                    <a:pt x="66" y="47"/>
                    <a:pt x="1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58"/>
            <p:cNvSpPr/>
            <p:nvPr/>
          </p:nvSpPr>
          <p:spPr>
            <a:xfrm>
              <a:off x="6630475" y="3498325"/>
              <a:ext cx="4200" cy="12800"/>
            </a:xfrm>
            <a:custGeom>
              <a:rect b="b" l="l" r="r" t="t"/>
              <a:pathLst>
                <a:path extrusionOk="0" h="512" w="168">
                  <a:moveTo>
                    <a:pt x="130" y="0"/>
                  </a:moveTo>
                  <a:cubicBezTo>
                    <a:pt x="84" y="38"/>
                    <a:pt x="56" y="84"/>
                    <a:pt x="37" y="121"/>
                  </a:cubicBezTo>
                  <a:cubicBezTo>
                    <a:pt x="28" y="149"/>
                    <a:pt x="0" y="196"/>
                    <a:pt x="0" y="242"/>
                  </a:cubicBezTo>
                  <a:cubicBezTo>
                    <a:pt x="0" y="288"/>
                    <a:pt x="0" y="335"/>
                    <a:pt x="19" y="381"/>
                  </a:cubicBezTo>
                  <a:cubicBezTo>
                    <a:pt x="28" y="428"/>
                    <a:pt x="47" y="465"/>
                    <a:pt x="84" y="511"/>
                  </a:cubicBezTo>
                  <a:cubicBezTo>
                    <a:pt x="112" y="465"/>
                    <a:pt x="130" y="428"/>
                    <a:pt x="139" y="381"/>
                  </a:cubicBezTo>
                  <a:cubicBezTo>
                    <a:pt x="158" y="353"/>
                    <a:pt x="167" y="307"/>
                    <a:pt x="167" y="270"/>
                  </a:cubicBezTo>
                  <a:lnTo>
                    <a:pt x="167" y="140"/>
                  </a:lnTo>
                  <a:cubicBezTo>
                    <a:pt x="158" y="93"/>
                    <a:pt x="158" y="47"/>
                    <a:pt x="13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58"/>
            <p:cNvSpPr/>
            <p:nvPr/>
          </p:nvSpPr>
          <p:spPr>
            <a:xfrm>
              <a:off x="6620700" y="3505300"/>
              <a:ext cx="3975" cy="16750"/>
            </a:xfrm>
            <a:custGeom>
              <a:rect b="b" l="l" r="r" t="t"/>
              <a:pathLst>
                <a:path extrusionOk="0" h="670" w="159">
                  <a:moveTo>
                    <a:pt x="103" y="0"/>
                  </a:moveTo>
                  <a:cubicBezTo>
                    <a:pt x="57" y="56"/>
                    <a:pt x="38" y="121"/>
                    <a:pt x="19" y="167"/>
                  </a:cubicBezTo>
                  <a:cubicBezTo>
                    <a:pt x="10" y="223"/>
                    <a:pt x="1" y="279"/>
                    <a:pt x="1" y="335"/>
                  </a:cubicBezTo>
                  <a:cubicBezTo>
                    <a:pt x="1" y="400"/>
                    <a:pt x="10" y="455"/>
                    <a:pt x="19" y="511"/>
                  </a:cubicBezTo>
                  <a:cubicBezTo>
                    <a:pt x="38" y="567"/>
                    <a:pt x="57" y="632"/>
                    <a:pt x="103" y="669"/>
                  </a:cubicBezTo>
                  <a:cubicBezTo>
                    <a:pt x="131" y="613"/>
                    <a:pt x="140" y="558"/>
                    <a:pt x="149" y="502"/>
                  </a:cubicBezTo>
                  <a:cubicBezTo>
                    <a:pt x="159" y="437"/>
                    <a:pt x="159" y="400"/>
                    <a:pt x="159" y="335"/>
                  </a:cubicBezTo>
                  <a:cubicBezTo>
                    <a:pt x="159" y="279"/>
                    <a:pt x="159" y="232"/>
                    <a:pt x="149" y="177"/>
                  </a:cubicBezTo>
                  <a:cubicBezTo>
                    <a:pt x="140" y="121"/>
                    <a:pt x="122" y="56"/>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58"/>
            <p:cNvSpPr/>
            <p:nvPr/>
          </p:nvSpPr>
          <p:spPr>
            <a:xfrm>
              <a:off x="6628600" y="3524800"/>
              <a:ext cx="3975" cy="14425"/>
            </a:xfrm>
            <a:custGeom>
              <a:rect b="b" l="l" r="r" t="t"/>
              <a:pathLst>
                <a:path extrusionOk="0" h="577" w="159">
                  <a:moveTo>
                    <a:pt x="94" y="1"/>
                  </a:moveTo>
                  <a:cubicBezTo>
                    <a:pt x="56" y="47"/>
                    <a:pt x="29" y="93"/>
                    <a:pt x="19" y="140"/>
                  </a:cubicBezTo>
                  <a:cubicBezTo>
                    <a:pt x="10" y="186"/>
                    <a:pt x="1" y="233"/>
                    <a:pt x="1" y="279"/>
                  </a:cubicBezTo>
                  <a:cubicBezTo>
                    <a:pt x="1" y="335"/>
                    <a:pt x="1" y="381"/>
                    <a:pt x="10" y="428"/>
                  </a:cubicBezTo>
                  <a:cubicBezTo>
                    <a:pt x="19" y="474"/>
                    <a:pt x="29" y="530"/>
                    <a:pt x="66" y="577"/>
                  </a:cubicBezTo>
                  <a:cubicBezTo>
                    <a:pt x="103" y="530"/>
                    <a:pt x="122" y="484"/>
                    <a:pt x="140" y="437"/>
                  </a:cubicBezTo>
                  <a:cubicBezTo>
                    <a:pt x="149" y="391"/>
                    <a:pt x="159" y="344"/>
                    <a:pt x="159" y="298"/>
                  </a:cubicBezTo>
                  <a:cubicBezTo>
                    <a:pt x="159" y="242"/>
                    <a:pt x="159" y="196"/>
                    <a:pt x="149" y="149"/>
                  </a:cubicBezTo>
                  <a:cubicBezTo>
                    <a:pt x="140" y="103"/>
                    <a:pt x="122" y="47"/>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58"/>
            <p:cNvSpPr/>
            <p:nvPr/>
          </p:nvSpPr>
          <p:spPr>
            <a:xfrm>
              <a:off x="6617000" y="3542675"/>
              <a:ext cx="3975" cy="8850"/>
            </a:xfrm>
            <a:custGeom>
              <a:rect b="b" l="l" r="r" t="t"/>
              <a:pathLst>
                <a:path extrusionOk="0" h="354" w="159">
                  <a:moveTo>
                    <a:pt x="93" y="1"/>
                  </a:moveTo>
                  <a:cubicBezTo>
                    <a:pt x="47" y="29"/>
                    <a:pt x="28" y="47"/>
                    <a:pt x="19" y="85"/>
                  </a:cubicBezTo>
                  <a:cubicBezTo>
                    <a:pt x="9" y="112"/>
                    <a:pt x="0" y="131"/>
                    <a:pt x="0" y="168"/>
                  </a:cubicBezTo>
                  <a:cubicBezTo>
                    <a:pt x="0" y="205"/>
                    <a:pt x="0" y="224"/>
                    <a:pt x="9" y="261"/>
                  </a:cubicBezTo>
                  <a:cubicBezTo>
                    <a:pt x="19" y="298"/>
                    <a:pt x="28" y="317"/>
                    <a:pt x="65" y="354"/>
                  </a:cubicBezTo>
                  <a:cubicBezTo>
                    <a:pt x="102" y="326"/>
                    <a:pt x="121" y="298"/>
                    <a:pt x="140" y="270"/>
                  </a:cubicBezTo>
                  <a:cubicBezTo>
                    <a:pt x="149" y="252"/>
                    <a:pt x="158" y="224"/>
                    <a:pt x="158" y="187"/>
                  </a:cubicBezTo>
                  <a:cubicBezTo>
                    <a:pt x="158" y="159"/>
                    <a:pt x="158" y="131"/>
                    <a:pt x="149" y="94"/>
                  </a:cubicBezTo>
                  <a:cubicBezTo>
                    <a:pt x="140" y="66"/>
                    <a:pt x="121" y="38"/>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58"/>
            <p:cNvSpPr/>
            <p:nvPr/>
          </p:nvSpPr>
          <p:spPr>
            <a:xfrm>
              <a:off x="6630000" y="3557325"/>
              <a:ext cx="4675" cy="9300"/>
            </a:xfrm>
            <a:custGeom>
              <a:rect b="b" l="l" r="r" t="t"/>
              <a:pathLst>
                <a:path extrusionOk="0" h="372" w="187">
                  <a:moveTo>
                    <a:pt x="131" y="0"/>
                  </a:moveTo>
                  <a:cubicBezTo>
                    <a:pt x="93" y="19"/>
                    <a:pt x="66" y="47"/>
                    <a:pt x="47" y="84"/>
                  </a:cubicBezTo>
                  <a:cubicBezTo>
                    <a:pt x="19" y="112"/>
                    <a:pt x="10" y="140"/>
                    <a:pt x="10" y="177"/>
                  </a:cubicBezTo>
                  <a:cubicBezTo>
                    <a:pt x="0" y="195"/>
                    <a:pt x="0" y="233"/>
                    <a:pt x="10" y="270"/>
                  </a:cubicBezTo>
                  <a:cubicBezTo>
                    <a:pt x="10" y="298"/>
                    <a:pt x="38" y="335"/>
                    <a:pt x="56" y="372"/>
                  </a:cubicBezTo>
                  <a:cubicBezTo>
                    <a:pt x="103" y="344"/>
                    <a:pt x="131" y="325"/>
                    <a:pt x="140" y="288"/>
                  </a:cubicBezTo>
                  <a:cubicBezTo>
                    <a:pt x="158" y="251"/>
                    <a:pt x="177" y="233"/>
                    <a:pt x="177" y="195"/>
                  </a:cubicBezTo>
                  <a:cubicBezTo>
                    <a:pt x="186" y="177"/>
                    <a:pt x="186" y="140"/>
                    <a:pt x="177" y="102"/>
                  </a:cubicBezTo>
                  <a:cubicBezTo>
                    <a:pt x="177" y="65"/>
                    <a:pt x="149" y="37"/>
                    <a:pt x="13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58"/>
            <p:cNvSpPr/>
            <p:nvPr/>
          </p:nvSpPr>
          <p:spPr>
            <a:xfrm>
              <a:off x="6617225" y="3573575"/>
              <a:ext cx="3975" cy="15125"/>
            </a:xfrm>
            <a:custGeom>
              <a:rect b="b" l="l" r="r" t="t"/>
              <a:pathLst>
                <a:path extrusionOk="0" h="605" w="159">
                  <a:moveTo>
                    <a:pt x="47" y="1"/>
                  </a:moveTo>
                  <a:cubicBezTo>
                    <a:pt x="19" y="47"/>
                    <a:pt x="0" y="103"/>
                    <a:pt x="0" y="159"/>
                  </a:cubicBezTo>
                  <a:lnTo>
                    <a:pt x="0" y="307"/>
                  </a:lnTo>
                  <a:cubicBezTo>
                    <a:pt x="10" y="354"/>
                    <a:pt x="19" y="419"/>
                    <a:pt x="38" y="465"/>
                  </a:cubicBezTo>
                  <a:cubicBezTo>
                    <a:pt x="56" y="512"/>
                    <a:pt x="75" y="558"/>
                    <a:pt x="112" y="605"/>
                  </a:cubicBezTo>
                  <a:cubicBezTo>
                    <a:pt x="140" y="539"/>
                    <a:pt x="149" y="484"/>
                    <a:pt x="158" y="437"/>
                  </a:cubicBezTo>
                  <a:lnTo>
                    <a:pt x="158" y="289"/>
                  </a:lnTo>
                  <a:cubicBezTo>
                    <a:pt x="149" y="242"/>
                    <a:pt x="140" y="186"/>
                    <a:pt x="121" y="140"/>
                  </a:cubicBezTo>
                  <a:cubicBezTo>
                    <a:pt x="103" y="94"/>
                    <a:pt x="84" y="47"/>
                    <a:pt x="4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58"/>
            <p:cNvSpPr/>
            <p:nvPr/>
          </p:nvSpPr>
          <p:spPr>
            <a:xfrm>
              <a:off x="6632550" y="3579850"/>
              <a:ext cx="4675" cy="17450"/>
            </a:xfrm>
            <a:custGeom>
              <a:rect b="b" l="l" r="r" t="t"/>
              <a:pathLst>
                <a:path extrusionOk="0" h="698" w="187">
                  <a:moveTo>
                    <a:pt x="103" y="0"/>
                  </a:moveTo>
                  <a:cubicBezTo>
                    <a:pt x="75" y="66"/>
                    <a:pt x="56" y="121"/>
                    <a:pt x="29" y="177"/>
                  </a:cubicBezTo>
                  <a:cubicBezTo>
                    <a:pt x="10" y="233"/>
                    <a:pt x="1" y="298"/>
                    <a:pt x="1" y="354"/>
                  </a:cubicBezTo>
                  <a:cubicBezTo>
                    <a:pt x="1" y="409"/>
                    <a:pt x="10" y="465"/>
                    <a:pt x="29" y="530"/>
                  </a:cubicBezTo>
                  <a:cubicBezTo>
                    <a:pt x="47" y="586"/>
                    <a:pt x="56" y="642"/>
                    <a:pt x="94" y="697"/>
                  </a:cubicBezTo>
                  <a:cubicBezTo>
                    <a:pt x="131" y="642"/>
                    <a:pt x="149" y="586"/>
                    <a:pt x="168" y="530"/>
                  </a:cubicBezTo>
                  <a:cubicBezTo>
                    <a:pt x="177" y="465"/>
                    <a:pt x="186" y="409"/>
                    <a:pt x="186" y="354"/>
                  </a:cubicBezTo>
                  <a:cubicBezTo>
                    <a:pt x="186" y="298"/>
                    <a:pt x="177" y="233"/>
                    <a:pt x="168" y="177"/>
                  </a:cubicBezTo>
                  <a:cubicBezTo>
                    <a:pt x="149" y="121"/>
                    <a:pt x="140" y="66"/>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58"/>
            <p:cNvSpPr/>
            <p:nvPr/>
          </p:nvSpPr>
          <p:spPr>
            <a:xfrm>
              <a:off x="6625125" y="3604925"/>
              <a:ext cx="4675" cy="19775"/>
            </a:xfrm>
            <a:custGeom>
              <a:rect b="b" l="l" r="r" t="t"/>
              <a:pathLst>
                <a:path extrusionOk="0" h="791" w="187">
                  <a:moveTo>
                    <a:pt x="19" y="1"/>
                  </a:moveTo>
                  <a:cubicBezTo>
                    <a:pt x="10" y="66"/>
                    <a:pt x="10" y="140"/>
                    <a:pt x="0" y="196"/>
                  </a:cubicBezTo>
                  <a:cubicBezTo>
                    <a:pt x="0" y="270"/>
                    <a:pt x="0" y="326"/>
                    <a:pt x="10" y="391"/>
                  </a:cubicBezTo>
                  <a:cubicBezTo>
                    <a:pt x="19" y="465"/>
                    <a:pt x="28" y="521"/>
                    <a:pt x="47" y="595"/>
                  </a:cubicBezTo>
                  <a:cubicBezTo>
                    <a:pt x="56" y="661"/>
                    <a:pt x="65" y="716"/>
                    <a:pt x="103" y="791"/>
                  </a:cubicBezTo>
                  <a:cubicBezTo>
                    <a:pt x="149" y="735"/>
                    <a:pt x="158" y="661"/>
                    <a:pt x="168" y="595"/>
                  </a:cubicBezTo>
                  <a:cubicBezTo>
                    <a:pt x="186" y="521"/>
                    <a:pt x="186" y="456"/>
                    <a:pt x="168" y="382"/>
                  </a:cubicBezTo>
                  <a:cubicBezTo>
                    <a:pt x="168" y="317"/>
                    <a:pt x="149" y="252"/>
                    <a:pt x="121" y="187"/>
                  </a:cubicBezTo>
                  <a:cubicBezTo>
                    <a:pt x="103" y="112"/>
                    <a:pt x="65" y="57"/>
                    <a:pt x="1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58"/>
            <p:cNvSpPr/>
            <p:nvPr/>
          </p:nvSpPr>
          <p:spPr>
            <a:xfrm>
              <a:off x="6633250" y="3619325"/>
              <a:ext cx="4450" cy="13500"/>
            </a:xfrm>
            <a:custGeom>
              <a:rect b="b" l="l" r="r" t="t"/>
              <a:pathLst>
                <a:path extrusionOk="0" h="540" w="178">
                  <a:moveTo>
                    <a:pt x="56" y="1"/>
                  </a:moveTo>
                  <a:cubicBezTo>
                    <a:pt x="28" y="47"/>
                    <a:pt x="19" y="94"/>
                    <a:pt x="10" y="140"/>
                  </a:cubicBezTo>
                  <a:cubicBezTo>
                    <a:pt x="1" y="187"/>
                    <a:pt x="1" y="233"/>
                    <a:pt x="10" y="280"/>
                  </a:cubicBezTo>
                  <a:cubicBezTo>
                    <a:pt x="10" y="326"/>
                    <a:pt x="19" y="363"/>
                    <a:pt x="47" y="410"/>
                  </a:cubicBezTo>
                  <a:cubicBezTo>
                    <a:pt x="56" y="456"/>
                    <a:pt x="75" y="503"/>
                    <a:pt x="121" y="540"/>
                  </a:cubicBezTo>
                  <a:cubicBezTo>
                    <a:pt x="158" y="493"/>
                    <a:pt x="168" y="447"/>
                    <a:pt x="168" y="400"/>
                  </a:cubicBezTo>
                  <a:cubicBezTo>
                    <a:pt x="177" y="354"/>
                    <a:pt x="177" y="308"/>
                    <a:pt x="168" y="261"/>
                  </a:cubicBezTo>
                  <a:cubicBezTo>
                    <a:pt x="168" y="215"/>
                    <a:pt x="158" y="177"/>
                    <a:pt x="131" y="131"/>
                  </a:cubicBezTo>
                  <a:cubicBezTo>
                    <a:pt x="121" y="85"/>
                    <a:pt x="93" y="38"/>
                    <a:pt x="5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58"/>
            <p:cNvSpPr/>
            <p:nvPr/>
          </p:nvSpPr>
          <p:spPr>
            <a:xfrm>
              <a:off x="6634400" y="3770775"/>
              <a:ext cx="3975" cy="20925"/>
            </a:xfrm>
            <a:custGeom>
              <a:rect b="b" l="l" r="r" t="t"/>
              <a:pathLst>
                <a:path extrusionOk="0" h="837" w="159">
                  <a:moveTo>
                    <a:pt x="20" y="1"/>
                  </a:moveTo>
                  <a:cubicBezTo>
                    <a:pt x="1" y="66"/>
                    <a:pt x="1" y="140"/>
                    <a:pt x="1" y="205"/>
                  </a:cubicBezTo>
                  <a:lnTo>
                    <a:pt x="1" y="419"/>
                  </a:lnTo>
                  <a:cubicBezTo>
                    <a:pt x="1" y="484"/>
                    <a:pt x="10" y="558"/>
                    <a:pt x="20" y="623"/>
                  </a:cubicBezTo>
                  <a:cubicBezTo>
                    <a:pt x="29" y="697"/>
                    <a:pt x="47" y="762"/>
                    <a:pt x="66" y="837"/>
                  </a:cubicBezTo>
                  <a:cubicBezTo>
                    <a:pt x="112" y="762"/>
                    <a:pt x="140" y="697"/>
                    <a:pt x="150" y="623"/>
                  </a:cubicBezTo>
                  <a:cubicBezTo>
                    <a:pt x="159" y="539"/>
                    <a:pt x="159" y="474"/>
                    <a:pt x="159" y="400"/>
                  </a:cubicBezTo>
                  <a:cubicBezTo>
                    <a:pt x="159" y="335"/>
                    <a:pt x="150" y="261"/>
                    <a:pt x="122" y="196"/>
                  </a:cubicBezTo>
                  <a:cubicBezTo>
                    <a:pt x="103" y="121"/>
                    <a:pt x="66" y="56"/>
                    <a:pt x="20"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58"/>
            <p:cNvSpPr/>
            <p:nvPr/>
          </p:nvSpPr>
          <p:spPr>
            <a:xfrm>
              <a:off x="6622800" y="3773100"/>
              <a:ext cx="4675" cy="18150"/>
            </a:xfrm>
            <a:custGeom>
              <a:rect b="b" l="l" r="r" t="t"/>
              <a:pathLst>
                <a:path extrusionOk="0" h="726" w="187">
                  <a:moveTo>
                    <a:pt x="28" y="0"/>
                  </a:moveTo>
                  <a:cubicBezTo>
                    <a:pt x="19" y="65"/>
                    <a:pt x="10" y="121"/>
                    <a:pt x="10" y="168"/>
                  </a:cubicBezTo>
                  <a:cubicBezTo>
                    <a:pt x="0" y="233"/>
                    <a:pt x="0" y="298"/>
                    <a:pt x="10" y="353"/>
                  </a:cubicBezTo>
                  <a:cubicBezTo>
                    <a:pt x="19" y="428"/>
                    <a:pt x="28" y="484"/>
                    <a:pt x="47" y="539"/>
                  </a:cubicBezTo>
                  <a:cubicBezTo>
                    <a:pt x="56" y="604"/>
                    <a:pt x="75" y="669"/>
                    <a:pt x="112" y="725"/>
                  </a:cubicBezTo>
                  <a:cubicBezTo>
                    <a:pt x="149" y="669"/>
                    <a:pt x="158" y="614"/>
                    <a:pt x="168" y="539"/>
                  </a:cubicBezTo>
                  <a:cubicBezTo>
                    <a:pt x="186" y="484"/>
                    <a:pt x="186" y="419"/>
                    <a:pt x="168" y="353"/>
                  </a:cubicBezTo>
                  <a:cubicBezTo>
                    <a:pt x="158" y="298"/>
                    <a:pt x="149" y="233"/>
                    <a:pt x="121" y="168"/>
                  </a:cubicBezTo>
                  <a:cubicBezTo>
                    <a:pt x="103" y="112"/>
                    <a:pt x="75" y="56"/>
                    <a:pt x="2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58"/>
            <p:cNvSpPr/>
            <p:nvPr/>
          </p:nvSpPr>
          <p:spPr>
            <a:xfrm>
              <a:off x="6629300" y="3810725"/>
              <a:ext cx="4200" cy="13500"/>
            </a:xfrm>
            <a:custGeom>
              <a:rect b="b" l="l" r="r" t="t"/>
              <a:pathLst>
                <a:path extrusionOk="0" h="540" w="168">
                  <a:moveTo>
                    <a:pt x="75" y="1"/>
                  </a:moveTo>
                  <a:cubicBezTo>
                    <a:pt x="38" y="47"/>
                    <a:pt x="28" y="93"/>
                    <a:pt x="19" y="140"/>
                  </a:cubicBezTo>
                  <a:cubicBezTo>
                    <a:pt x="1" y="186"/>
                    <a:pt x="1" y="233"/>
                    <a:pt x="1" y="279"/>
                  </a:cubicBezTo>
                  <a:cubicBezTo>
                    <a:pt x="1" y="316"/>
                    <a:pt x="19" y="363"/>
                    <a:pt x="28" y="409"/>
                  </a:cubicBezTo>
                  <a:cubicBezTo>
                    <a:pt x="38" y="456"/>
                    <a:pt x="56" y="493"/>
                    <a:pt x="94" y="539"/>
                  </a:cubicBezTo>
                  <a:cubicBezTo>
                    <a:pt x="121" y="493"/>
                    <a:pt x="140" y="447"/>
                    <a:pt x="159" y="400"/>
                  </a:cubicBezTo>
                  <a:cubicBezTo>
                    <a:pt x="168" y="344"/>
                    <a:pt x="168" y="298"/>
                    <a:pt x="168" y="261"/>
                  </a:cubicBezTo>
                  <a:cubicBezTo>
                    <a:pt x="168" y="224"/>
                    <a:pt x="159" y="177"/>
                    <a:pt x="140" y="131"/>
                  </a:cubicBezTo>
                  <a:cubicBezTo>
                    <a:pt x="131" y="84"/>
                    <a:pt x="112" y="47"/>
                    <a:pt x="7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58"/>
            <p:cNvSpPr/>
            <p:nvPr/>
          </p:nvSpPr>
          <p:spPr>
            <a:xfrm>
              <a:off x="6618625" y="3808400"/>
              <a:ext cx="4675" cy="11650"/>
            </a:xfrm>
            <a:custGeom>
              <a:rect b="b" l="l" r="r" t="t"/>
              <a:pathLst>
                <a:path extrusionOk="0" h="466" w="187">
                  <a:moveTo>
                    <a:pt x="93" y="1"/>
                  </a:moveTo>
                  <a:cubicBezTo>
                    <a:pt x="56" y="47"/>
                    <a:pt x="37" y="84"/>
                    <a:pt x="28" y="121"/>
                  </a:cubicBezTo>
                  <a:cubicBezTo>
                    <a:pt x="10" y="168"/>
                    <a:pt x="0" y="196"/>
                    <a:pt x="0" y="233"/>
                  </a:cubicBezTo>
                  <a:cubicBezTo>
                    <a:pt x="0" y="279"/>
                    <a:pt x="10" y="317"/>
                    <a:pt x="28" y="354"/>
                  </a:cubicBezTo>
                  <a:cubicBezTo>
                    <a:pt x="37" y="400"/>
                    <a:pt x="47" y="428"/>
                    <a:pt x="84" y="465"/>
                  </a:cubicBezTo>
                  <a:cubicBezTo>
                    <a:pt x="121" y="428"/>
                    <a:pt x="130" y="400"/>
                    <a:pt x="167" y="354"/>
                  </a:cubicBezTo>
                  <a:cubicBezTo>
                    <a:pt x="177" y="307"/>
                    <a:pt x="186" y="270"/>
                    <a:pt x="186" y="233"/>
                  </a:cubicBezTo>
                  <a:cubicBezTo>
                    <a:pt x="186" y="186"/>
                    <a:pt x="177" y="149"/>
                    <a:pt x="167" y="121"/>
                  </a:cubicBezTo>
                  <a:cubicBezTo>
                    <a:pt x="140" y="75"/>
                    <a:pt x="130" y="38"/>
                    <a:pt x="9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58"/>
            <p:cNvSpPr/>
            <p:nvPr/>
          </p:nvSpPr>
          <p:spPr>
            <a:xfrm>
              <a:off x="6656700" y="3762425"/>
              <a:ext cx="3975" cy="13025"/>
            </a:xfrm>
            <a:custGeom>
              <a:rect b="b" l="l" r="r" t="t"/>
              <a:pathLst>
                <a:path extrusionOk="0" h="521" w="159">
                  <a:moveTo>
                    <a:pt x="47" y="0"/>
                  </a:moveTo>
                  <a:cubicBezTo>
                    <a:pt x="20" y="56"/>
                    <a:pt x="10" y="102"/>
                    <a:pt x="1" y="139"/>
                  </a:cubicBezTo>
                  <a:lnTo>
                    <a:pt x="1" y="269"/>
                  </a:lnTo>
                  <a:cubicBezTo>
                    <a:pt x="10" y="316"/>
                    <a:pt x="20" y="353"/>
                    <a:pt x="38" y="400"/>
                  </a:cubicBezTo>
                  <a:cubicBezTo>
                    <a:pt x="57" y="437"/>
                    <a:pt x="75" y="483"/>
                    <a:pt x="112" y="520"/>
                  </a:cubicBezTo>
                  <a:cubicBezTo>
                    <a:pt x="150" y="474"/>
                    <a:pt x="159" y="427"/>
                    <a:pt x="159" y="372"/>
                  </a:cubicBezTo>
                  <a:lnTo>
                    <a:pt x="159" y="251"/>
                  </a:lnTo>
                  <a:cubicBezTo>
                    <a:pt x="150" y="204"/>
                    <a:pt x="140" y="167"/>
                    <a:pt x="122" y="121"/>
                  </a:cubicBezTo>
                  <a:cubicBezTo>
                    <a:pt x="103" y="84"/>
                    <a:pt x="85" y="37"/>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58"/>
            <p:cNvSpPr/>
            <p:nvPr/>
          </p:nvSpPr>
          <p:spPr>
            <a:xfrm>
              <a:off x="6656025" y="3736400"/>
              <a:ext cx="4200" cy="12325"/>
            </a:xfrm>
            <a:custGeom>
              <a:rect b="b" l="l" r="r" t="t"/>
              <a:pathLst>
                <a:path extrusionOk="0" h="493" w="168">
                  <a:moveTo>
                    <a:pt x="47" y="0"/>
                  </a:moveTo>
                  <a:cubicBezTo>
                    <a:pt x="28" y="38"/>
                    <a:pt x="19" y="84"/>
                    <a:pt x="0" y="131"/>
                  </a:cubicBezTo>
                  <a:lnTo>
                    <a:pt x="0" y="261"/>
                  </a:lnTo>
                  <a:cubicBezTo>
                    <a:pt x="19" y="289"/>
                    <a:pt x="28" y="335"/>
                    <a:pt x="37" y="372"/>
                  </a:cubicBezTo>
                  <a:cubicBezTo>
                    <a:pt x="65" y="419"/>
                    <a:pt x="84" y="456"/>
                    <a:pt x="121" y="493"/>
                  </a:cubicBezTo>
                  <a:cubicBezTo>
                    <a:pt x="139" y="446"/>
                    <a:pt x="158" y="409"/>
                    <a:pt x="167" y="363"/>
                  </a:cubicBezTo>
                  <a:lnTo>
                    <a:pt x="167" y="233"/>
                  </a:lnTo>
                  <a:cubicBezTo>
                    <a:pt x="149" y="196"/>
                    <a:pt x="139" y="149"/>
                    <a:pt x="130" y="121"/>
                  </a:cubicBezTo>
                  <a:cubicBezTo>
                    <a:pt x="112" y="75"/>
                    <a:pt x="84" y="38"/>
                    <a:pt x="4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58"/>
            <p:cNvSpPr/>
            <p:nvPr/>
          </p:nvSpPr>
          <p:spPr>
            <a:xfrm>
              <a:off x="6666925" y="3770075"/>
              <a:ext cx="4675" cy="12350"/>
            </a:xfrm>
            <a:custGeom>
              <a:rect b="b" l="l" r="r" t="t"/>
              <a:pathLst>
                <a:path extrusionOk="0" h="494" w="187">
                  <a:moveTo>
                    <a:pt x="121" y="1"/>
                  </a:moveTo>
                  <a:cubicBezTo>
                    <a:pt x="75" y="38"/>
                    <a:pt x="56" y="75"/>
                    <a:pt x="47" y="121"/>
                  </a:cubicBezTo>
                  <a:cubicBezTo>
                    <a:pt x="19" y="149"/>
                    <a:pt x="10" y="186"/>
                    <a:pt x="10" y="233"/>
                  </a:cubicBezTo>
                  <a:cubicBezTo>
                    <a:pt x="1" y="279"/>
                    <a:pt x="1" y="317"/>
                    <a:pt x="10" y="363"/>
                  </a:cubicBezTo>
                  <a:cubicBezTo>
                    <a:pt x="10" y="400"/>
                    <a:pt x="29" y="447"/>
                    <a:pt x="56" y="493"/>
                  </a:cubicBezTo>
                  <a:cubicBezTo>
                    <a:pt x="103" y="456"/>
                    <a:pt x="121" y="409"/>
                    <a:pt x="140" y="372"/>
                  </a:cubicBezTo>
                  <a:cubicBezTo>
                    <a:pt x="159" y="335"/>
                    <a:pt x="168" y="307"/>
                    <a:pt x="168" y="261"/>
                  </a:cubicBezTo>
                  <a:cubicBezTo>
                    <a:pt x="187" y="214"/>
                    <a:pt x="187" y="177"/>
                    <a:pt x="168" y="131"/>
                  </a:cubicBezTo>
                  <a:cubicBezTo>
                    <a:pt x="168" y="94"/>
                    <a:pt x="149" y="47"/>
                    <a:pt x="12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58"/>
            <p:cNvSpPr/>
            <p:nvPr/>
          </p:nvSpPr>
          <p:spPr>
            <a:xfrm>
              <a:off x="6656700" y="3795625"/>
              <a:ext cx="3975" cy="15125"/>
            </a:xfrm>
            <a:custGeom>
              <a:rect b="b" l="l" r="r" t="t"/>
              <a:pathLst>
                <a:path extrusionOk="0" h="605" w="159">
                  <a:moveTo>
                    <a:pt x="94" y="1"/>
                  </a:moveTo>
                  <a:cubicBezTo>
                    <a:pt x="57" y="47"/>
                    <a:pt x="38" y="94"/>
                    <a:pt x="20" y="149"/>
                  </a:cubicBezTo>
                  <a:cubicBezTo>
                    <a:pt x="10" y="196"/>
                    <a:pt x="1" y="252"/>
                    <a:pt x="1" y="298"/>
                  </a:cubicBezTo>
                  <a:cubicBezTo>
                    <a:pt x="1" y="344"/>
                    <a:pt x="1" y="409"/>
                    <a:pt x="10" y="456"/>
                  </a:cubicBezTo>
                  <a:cubicBezTo>
                    <a:pt x="20" y="502"/>
                    <a:pt x="38" y="558"/>
                    <a:pt x="66" y="605"/>
                  </a:cubicBezTo>
                  <a:cubicBezTo>
                    <a:pt x="103" y="558"/>
                    <a:pt x="131" y="502"/>
                    <a:pt x="140" y="456"/>
                  </a:cubicBezTo>
                  <a:cubicBezTo>
                    <a:pt x="150" y="409"/>
                    <a:pt x="159" y="344"/>
                    <a:pt x="159" y="298"/>
                  </a:cubicBezTo>
                  <a:cubicBezTo>
                    <a:pt x="159" y="252"/>
                    <a:pt x="159" y="196"/>
                    <a:pt x="150" y="149"/>
                  </a:cubicBezTo>
                  <a:cubicBezTo>
                    <a:pt x="140" y="103"/>
                    <a:pt x="131" y="47"/>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58"/>
            <p:cNvSpPr/>
            <p:nvPr/>
          </p:nvSpPr>
          <p:spPr>
            <a:xfrm>
              <a:off x="6757750" y="3754975"/>
              <a:ext cx="6525" cy="16300"/>
            </a:xfrm>
            <a:custGeom>
              <a:rect b="b" l="l" r="r" t="t"/>
              <a:pathLst>
                <a:path extrusionOk="0" h="652" w="261">
                  <a:moveTo>
                    <a:pt x="242" y="1"/>
                  </a:moveTo>
                  <a:cubicBezTo>
                    <a:pt x="196" y="47"/>
                    <a:pt x="158" y="103"/>
                    <a:pt x="140" y="149"/>
                  </a:cubicBezTo>
                  <a:cubicBezTo>
                    <a:pt x="112" y="196"/>
                    <a:pt x="93" y="242"/>
                    <a:pt x="65" y="307"/>
                  </a:cubicBezTo>
                  <a:cubicBezTo>
                    <a:pt x="56" y="354"/>
                    <a:pt x="28" y="410"/>
                    <a:pt x="19" y="465"/>
                  </a:cubicBezTo>
                  <a:cubicBezTo>
                    <a:pt x="10" y="521"/>
                    <a:pt x="0" y="586"/>
                    <a:pt x="0" y="651"/>
                  </a:cubicBezTo>
                  <a:cubicBezTo>
                    <a:pt x="56" y="614"/>
                    <a:pt x="103" y="567"/>
                    <a:pt x="131" y="521"/>
                  </a:cubicBezTo>
                  <a:cubicBezTo>
                    <a:pt x="158" y="465"/>
                    <a:pt x="186" y="419"/>
                    <a:pt x="205" y="363"/>
                  </a:cubicBezTo>
                  <a:cubicBezTo>
                    <a:pt x="233" y="307"/>
                    <a:pt x="242" y="242"/>
                    <a:pt x="251" y="187"/>
                  </a:cubicBezTo>
                  <a:cubicBezTo>
                    <a:pt x="261" y="131"/>
                    <a:pt x="261" y="75"/>
                    <a:pt x="24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58"/>
            <p:cNvSpPr/>
            <p:nvPr/>
          </p:nvSpPr>
          <p:spPr>
            <a:xfrm>
              <a:off x="6755200" y="3729425"/>
              <a:ext cx="3975" cy="18150"/>
            </a:xfrm>
            <a:custGeom>
              <a:rect b="b" l="l" r="r" t="t"/>
              <a:pathLst>
                <a:path extrusionOk="0" h="726" w="159">
                  <a:moveTo>
                    <a:pt x="84" y="1"/>
                  </a:moveTo>
                  <a:cubicBezTo>
                    <a:pt x="56" y="57"/>
                    <a:pt x="28" y="122"/>
                    <a:pt x="19" y="177"/>
                  </a:cubicBezTo>
                  <a:cubicBezTo>
                    <a:pt x="10" y="233"/>
                    <a:pt x="0" y="289"/>
                    <a:pt x="0" y="354"/>
                  </a:cubicBezTo>
                  <a:cubicBezTo>
                    <a:pt x="0" y="419"/>
                    <a:pt x="0" y="475"/>
                    <a:pt x="10" y="540"/>
                  </a:cubicBezTo>
                  <a:cubicBezTo>
                    <a:pt x="19" y="595"/>
                    <a:pt x="28" y="660"/>
                    <a:pt x="65" y="725"/>
                  </a:cubicBezTo>
                  <a:cubicBezTo>
                    <a:pt x="102" y="660"/>
                    <a:pt x="121" y="595"/>
                    <a:pt x="130" y="549"/>
                  </a:cubicBezTo>
                  <a:cubicBezTo>
                    <a:pt x="149" y="493"/>
                    <a:pt x="158" y="428"/>
                    <a:pt x="158" y="372"/>
                  </a:cubicBezTo>
                  <a:cubicBezTo>
                    <a:pt x="158" y="307"/>
                    <a:pt x="158" y="242"/>
                    <a:pt x="149" y="187"/>
                  </a:cubicBezTo>
                  <a:cubicBezTo>
                    <a:pt x="130" y="131"/>
                    <a:pt x="121" y="57"/>
                    <a:pt x="8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58"/>
            <p:cNvSpPr/>
            <p:nvPr/>
          </p:nvSpPr>
          <p:spPr>
            <a:xfrm>
              <a:off x="6773075" y="3721300"/>
              <a:ext cx="5375" cy="19300"/>
            </a:xfrm>
            <a:custGeom>
              <a:rect b="b" l="l" r="r" t="t"/>
              <a:pathLst>
                <a:path extrusionOk="0" h="772" w="215">
                  <a:moveTo>
                    <a:pt x="94" y="1"/>
                  </a:moveTo>
                  <a:cubicBezTo>
                    <a:pt x="84" y="66"/>
                    <a:pt x="66" y="140"/>
                    <a:pt x="56" y="196"/>
                  </a:cubicBezTo>
                  <a:lnTo>
                    <a:pt x="38" y="382"/>
                  </a:lnTo>
                  <a:lnTo>
                    <a:pt x="10" y="567"/>
                  </a:lnTo>
                  <a:cubicBezTo>
                    <a:pt x="10" y="623"/>
                    <a:pt x="1" y="697"/>
                    <a:pt x="1" y="772"/>
                  </a:cubicBezTo>
                  <a:cubicBezTo>
                    <a:pt x="121" y="679"/>
                    <a:pt x="186" y="539"/>
                    <a:pt x="186" y="409"/>
                  </a:cubicBezTo>
                  <a:cubicBezTo>
                    <a:pt x="214" y="270"/>
                    <a:pt x="186" y="112"/>
                    <a:pt x="9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58"/>
            <p:cNvSpPr/>
            <p:nvPr/>
          </p:nvSpPr>
          <p:spPr>
            <a:xfrm>
              <a:off x="6764725" y="3709450"/>
              <a:ext cx="4425" cy="24650"/>
            </a:xfrm>
            <a:custGeom>
              <a:rect b="b" l="l" r="r" t="t"/>
              <a:pathLst>
                <a:path extrusionOk="0" h="986" w="177">
                  <a:moveTo>
                    <a:pt x="9" y="1"/>
                  </a:moveTo>
                  <a:cubicBezTo>
                    <a:pt x="0" y="94"/>
                    <a:pt x="0" y="168"/>
                    <a:pt x="0" y="252"/>
                  </a:cubicBezTo>
                  <a:cubicBezTo>
                    <a:pt x="0" y="335"/>
                    <a:pt x="9" y="419"/>
                    <a:pt x="9" y="502"/>
                  </a:cubicBezTo>
                  <a:cubicBezTo>
                    <a:pt x="19" y="577"/>
                    <a:pt x="19" y="660"/>
                    <a:pt x="28" y="744"/>
                  </a:cubicBezTo>
                  <a:cubicBezTo>
                    <a:pt x="28" y="828"/>
                    <a:pt x="47" y="902"/>
                    <a:pt x="65" y="986"/>
                  </a:cubicBezTo>
                  <a:cubicBezTo>
                    <a:pt x="112" y="902"/>
                    <a:pt x="140" y="828"/>
                    <a:pt x="158" y="744"/>
                  </a:cubicBezTo>
                  <a:cubicBezTo>
                    <a:pt x="177" y="660"/>
                    <a:pt x="177" y="567"/>
                    <a:pt x="177" y="484"/>
                  </a:cubicBezTo>
                  <a:cubicBezTo>
                    <a:pt x="177" y="391"/>
                    <a:pt x="149" y="317"/>
                    <a:pt x="130" y="233"/>
                  </a:cubicBezTo>
                  <a:cubicBezTo>
                    <a:pt x="102" y="149"/>
                    <a:pt x="65" y="66"/>
                    <a:pt x="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58"/>
            <p:cNvSpPr/>
            <p:nvPr/>
          </p:nvSpPr>
          <p:spPr>
            <a:xfrm>
              <a:off x="6757050" y="3698775"/>
              <a:ext cx="4450" cy="21400"/>
            </a:xfrm>
            <a:custGeom>
              <a:rect b="b" l="l" r="r" t="t"/>
              <a:pathLst>
                <a:path extrusionOk="0" h="856" w="178">
                  <a:moveTo>
                    <a:pt x="19" y="0"/>
                  </a:moveTo>
                  <a:cubicBezTo>
                    <a:pt x="1" y="75"/>
                    <a:pt x="1" y="149"/>
                    <a:pt x="1" y="214"/>
                  </a:cubicBezTo>
                  <a:cubicBezTo>
                    <a:pt x="1" y="288"/>
                    <a:pt x="19" y="353"/>
                    <a:pt x="19" y="428"/>
                  </a:cubicBezTo>
                  <a:cubicBezTo>
                    <a:pt x="28" y="493"/>
                    <a:pt x="28" y="567"/>
                    <a:pt x="38" y="632"/>
                  </a:cubicBezTo>
                  <a:cubicBezTo>
                    <a:pt x="47" y="706"/>
                    <a:pt x="47" y="772"/>
                    <a:pt x="75" y="855"/>
                  </a:cubicBezTo>
                  <a:cubicBezTo>
                    <a:pt x="121" y="790"/>
                    <a:pt x="159" y="716"/>
                    <a:pt x="159" y="651"/>
                  </a:cubicBezTo>
                  <a:cubicBezTo>
                    <a:pt x="177" y="567"/>
                    <a:pt x="177" y="493"/>
                    <a:pt x="177" y="418"/>
                  </a:cubicBezTo>
                  <a:cubicBezTo>
                    <a:pt x="177" y="344"/>
                    <a:pt x="159" y="261"/>
                    <a:pt x="131" y="195"/>
                  </a:cubicBezTo>
                  <a:cubicBezTo>
                    <a:pt x="112" y="121"/>
                    <a:pt x="75" y="56"/>
                    <a:pt x="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58"/>
            <p:cNvSpPr/>
            <p:nvPr/>
          </p:nvSpPr>
          <p:spPr>
            <a:xfrm>
              <a:off x="6773075" y="3689025"/>
              <a:ext cx="4900" cy="18600"/>
            </a:xfrm>
            <a:custGeom>
              <a:rect b="b" l="l" r="r" t="t"/>
              <a:pathLst>
                <a:path extrusionOk="0" h="744" w="196">
                  <a:moveTo>
                    <a:pt x="29" y="0"/>
                  </a:moveTo>
                  <a:cubicBezTo>
                    <a:pt x="10" y="74"/>
                    <a:pt x="1" y="130"/>
                    <a:pt x="1" y="205"/>
                  </a:cubicBezTo>
                  <a:cubicBezTo>
                    <a:pt x="10" y="260"/>
                    <a:pt x="10" y="325"/>
                    <a:pt x="29" y="390"/>
                  </a:cubicBezTo>
                  <a:cubicBezTo>
                    <a:pt x="38" y="455"/>
                    <a:pt x="56" y="511"/>
                    <a:pt x="84" y="576"/>
                  </a:cubicBezTo>
                  <a:cubicBezTo>
                    <a:pt x="103" y="632"/>
                    <a:pt x="131" y="688"/>
                    <a:pt x="177" y="743"/>
                  </a:cubicBezTo>
                  <a:cubicBezTo>
                    <a:pt x="196" y="688"/>
                    <a:pt x="196" y="623"/>
                    <a:pt x="186" y="548"/>
                  </a:cubicBezTo>
                  <a:cubicBezTo>
                    <a:pt x="186" y="493"/>
                    <a:pt x="186" y="418"/>
                    <a:pt x="177" y="363"/>
                  </a:cubicBezTo>
                  <a:cubicBezTo>
                    <a:pt x="168" y="288"/>
                    <a:pt x="140" y="232"/>
                    <a:pt x="121" y="177"/>
                  </a:cubicBezTo>
                  <a:cubicBezTo>
                    <a:pt x="94" y="121"/>
                    <a:pt x="75" y="56"/>
                    <a:pt x="2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58"/>
            <p:cNvSpPr/>
            <p:nvPr/>
          </p:nvSpPr>
          <p:spPr>
            <a:xfrm>
              <a:off x="6722900" y="3521775"/>
              <a:ext cx="4900" cy="11175"/>
            </a:xfrm>
            <a:custGeom>
              <a:rect b="b" l="l" r="r" t="t"/>
              <a:pathLst>
                <a:path extrusionOk="0" h="447" w="196">
                  <a:moveTo>
                    <a:pt x="19" y="1"/>
                  </a:moveTo>
                  <a:cubicBezTo>
                    <a:pt x="10" y="47"/>
                    <a:pt x="1" y="84"/>
                    <a:pt x="1" y="131"/>
                  </a:cubicBezTo>
                  <a:cubicBezTo>
                    <a:pt x="1" y="168"/>
                    <a:pt x="10" y="214"/>
                    <a:pt x="19" y="252"/>
                  </a:cubicBezTo>
                  <a:cubicBezTo>
                    <a:pt x="29" y="279"/>
                    <a:pt x="57" y="317"/>
                    <a:pt x="75" y="354"/>
                  </a:cubicBezTo>
                  <a:cubicBezTo>
                    <a:pt x="103" y="391"/>
                    <a:pt x="131" y="419"/>
                    <a:pt x="177" y="447"/>
                  </a:cubicBezTo>
                  <a:cubicBezTo>
                    <a:pt x="196" y="400"/>
                    <a:pt x="196" y="354"/>
                    <a:pt x="196" y="317"/>
                  </a:cubicBezTo>
                  <a:cubicBezTo>
                    <a:pt x="196" y="279"/>
                    <a:pt x="187" y="233"/>
                    <a:pt x="177" y="205"/>
                  </a:cubicBezTo>
                  <a:cubicBezTo>
                    <a:pt x="159" y="168"/>
                    <a:pt x="140" y="131"/>
                    <a:pt x="112" y="94"/>
                  </a:cubicBezTo>
                  <a:cubicBezTo>
                    <a:pt x="94" y="66"/>
                    <a:pt x="66" y="29"/>
                    <a:pt x="1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58"/>
            <p:cNvSpPr/>
            <p:nvPr/>
          </p:nvSpPr>
          <p:spPr>
            <a:xfrm>
              <a:off x="6698750" y="3504125"/>
              <a:ext cx="5375" cy="21625"/>
            </a:xfrm>
            <a:custGeom>
              <a:rect b="b" l="l" r="r" t="t"/>
              <a:pathLst>
                <a:path extrusionOk="0" h="865" w="215">
                  <a:moveTo>
                    <a:pt x="28" y="1"/>
                  </a:moveTo>
                  <a:cubicBezTo>
                    <a:pt x="10" y="84"/>
                    <a:pt x="10" y="168"/>
                    <a:pt x="1" y="233"/>
                  </a:cubicBezTo>
                  <a:cubicBezTo>
                    <a:pt x="1" y="317"/>
                    <a:pt x="10" y="382"/>
                    <a:pt x="28" y="456"/>
                  </a:cubicBezTo>
                  <a:cubicBezTo>
                    <a:pt x="38" y="521"/>
                    <a:pt x="56" y="595"/>
                    <a:pt x="84" y="660"/>
                  </a:cubicBezTo>
                  <a:cubicBezTo>
                    <a:pt x="103" y="735"/>
                    <a:pt x="140" y="790"/>
                    <a:pt x="186" y="865"/>
                  </a:cubicBezTo>
                  <a:cubicBezTo>
                    <a:pt x="214" y="781"/>
                    <a:pt x="214" y="697"/>
                    <a:pt x="214" y="632"/>
                  </a:cubicBezTo>
                  <a:cubicBezTo>
                    <a:pt x="214" y="549"/>
                    <a:pt x="196" y="474"/>
                    <a:pt x="186" y="409"/>
                  </a:cubicBezTo>
                  <a:cubicBezTo>
                    <a:pt x="177" y="335"/>
                    <a:pt x="149" y="270"/>
                    <a:pt x="131" y="196"/>
                  </a:cubicBezTo>
                  <a:cubicBezTo>
                    <a:pt x="103" y="131"/>
                    <a:pt x="75" y="75"/>
                    <a:pt x="2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58"/>
            <p:cNvSpPr/>
            <p:nvPr/>
          </p:nvSpPr>
          <p:spPr>
            <a:xfrm>
              <a:off x="6705500" y="3539200"/>
              <a:ext cx="4425" cy="16050"/>
            </a:xfrm>
            <a:custGeom>
              <a:rect b="b" l="l" r="r" t="t"/>
              <a:pathLst>
                <a:path extrusionOk="0" h="642" w="177">
                  <a:moveTo>
                    <a:pt x="46" y="1"/>
                  </a:moveTo>
                  <a:cubicBezTo>
                    <a:pt x="19" y="66"/>
                    <a:pt x="9" y="112"/>
                    <a:pt x="0" y="186"/>
                  </a:cubicBezTo>
                  <a:lnTo>
                    <a:pt x="0" y="344"/>
                  </a:lnTo>
                  <a:cubicBezTo>
                    <a:pt x="9" y="391"/>
                    <a:pt x="19" y="447"/>
                    <a:pt x="37" y="493"/>
                  </a:cubicBezTo>
                  <a:cubicBezTo>
                    <a:pt x="46" y="539"/>
                    <a:pt x="65" y="595"/>
                    <a:pt x="102" y="642"/>
                  </a:cubicBezTo>
                  <a:cubicBezTo>
                    <a:pt x="139" y="586"/>
                    <a:pt x="149" y="539"/>
                    <a:pt x="158" y="474"/>
                  </a:cubicBezTo>
                  <a:cubicBezTo>
                    <a:pt x="177" y="419"/>
                    <a:pt x="177" y="372"/>
                    <a:pt x="177" y="316"/>
                  </a:cubicBezTo>
                  <a:cubicBezTo>
                    <a:pt x="177" y="261"/>
                    <a:pt x="158" y="205"/>
                    <a:pt x="139" y="159"/>
                  </a:cubicBezTo>
                  <a:cubicBezTo>
                    <a:pt x="111" y="93"/>
                    <a:pt x="93" y="47"/>
                    <a:pt x="4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58"/>
            <p:cNvSpPr/>
            <p:nvPr/>
          </p:nvSpPr>
          <p:spPr>
            <a:xfrm>
              <a:off x="6693175" y="3531775"/>
              <a:ext cx="4675" cy="16275"/>
            </a:xfrm>
            <a:custGeom>
              <a:rect b="b" l="l" r="r" t="t"/>
              <a:pathLst>
                <a:path extrusionOk="0" h="651" w="187">
                  <a:moveTo>
                    <a:pt x="38" y="0"/>
                  </a:moveTo>
                  <a:cubicBezTo>
                    <a:pt x="19" y="56"/>
                    <a:pt x="1" y="112"/>
                    <a:pt x="1" y="177"/>
                  </a:cubicBezTo>
                  <a:cubicBezTo>
                    <a:pt x="1" y="233"/>
                    <a:pt x="1" y="279"/>
                    <a:pt x="10" y="335"/>
                  </a:cubicBezTo>
                  <a:cubicBezTo>
                    <a:pt x="28" y="390"/>
                    <a:pt x="38" y="437"/>
                    <a:pt x="56" y="502"/>
                  </a:cubicBezTo>
                  <a:cubicBezTo>
                    <a:pt x="84" y="539"/>
                    <a:pt x="103" y="604"/>
                    <a:pt x="159" y="651"/>
                  </a:cubicBezTo>
                  <a:cubicBezTo>
                    <a:pt x="177" y="586"/>
                    <a:pt x="186" y="530"/>
                    <a:pt x="186" y="474"/>
                  </a:cubicBezTo>
                  <a:cubicBezTo>
                    <a:pt x="186" y="418"/>
                    <a:pt x="186" y="372"/>
                    <a:pt x="177" y="307"/>
                  </a:cubicBezTo>
                  <a:cubicBezTo>
                    <a:pt x="168" y="251"/>
                    <a:pt x="159" y="205"/>
                    <a:pt x="131" y="149"/>
                  </a:cubicBezTo>
                  <a:cubicBezTo>
                    <a:pt x="103" y="102"/>
                    <a:pt x="84" y="47"/>
                    <a:pt x="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58"/>
            <p:cNvSpPr/>
            <p:nvPr/>
          </p:nvSpPr>
          <p:spPr>
            <a:xfrm>
              <a:off x="6713850" y="3567075"/>
              <a:ext cx="4200" cy="11175"/>
            </a:xfrm>
            <a:custGeom>
              <a:rect b="b" l="l" r="r" t="t"/>
              <a:pathLst>
                <a:path extrusionOk="0" h="447" w="168">
                  <a:moveTo>
                    <a:pt x="103" y="0"/>
                  </a:moveTo>
                  <a:cubicBezTo>
                    <a:pt x="56" y="38"/>
                    <a:pt x="38" y="75"/>
                    <a:pt x="28" y="112"/>
                  </a:cubicBezTo>
                  <a:cubicBezTo>
                    <a:pt x="10" y="140"/>
                    <a:pt x="0" y="186"/>
                    <a:pt x="0" y="223"/>
                  </a:cubicBezTo>
                  <a:cubicBezTo>
                    <a:pt x="0" y="261"/>
                    <a:pt x="10" y="307"/>
                    <a:pt x="28" y="344"/>
                  </a:cubicBezTo>
                  <a:cubicBezTo>
                    <a:pt x="38" y="372"/>
                    <a:pt x="56" y="419"/>
                    <a:pt x="103" y="446"/>
                  </a:cubicBezTo>
                  <a:cubicBezTo>
                    <a:pt x="131" y="400"/>
                    <a:pt x="140" y="363"/>
                    <a:pt x="149" y="326"/>
                  </a:cubicBezTo>
                  <a:cubicBezTo>
                    <a:pt x="168" y="298"/>
                    <a:pt x="168" y="261"/>
                    <a:pt x="168" y="223"/>
                  </a:cubicBezTo>
                  <a:cubicBezTo>
                    <a:pt x="168" y="186"/>
                    <a:pt x="168" y="158"/>
                    <a:pt x="149" y="121"/>
                  </a:cubicBezTo>
                  <a:cubicBezTo>
                    <a:pt x="140" y="84"/>
                    <a:pt x="131" y="47"/>
                    <a:pt x="10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58"/>
            <p:cNvSpPr/>
            <p:nvPr/>
          </p:nvSpPr>
          <p:spPr>
            <a:xfrm>
              <a:off x="6728725" y="3543375"/>
              <a:ext cx="5825" cy="17450"/>
            </a:xfrm>
            <a:custGeom>
              <a:rect b="b" l="l" r="r" t="t"/>
              <a:pathLst>
                <a:path extrusionOk="0" h="698" w="233">
                  <a:moveTo>
                    <a:pt x="9" y="1"/>
                  </a:moveTo>
                  <a:cubicBezTo>
                    <a:pt x="0" y="57"/>
                    <a:pt x="9" y="131"/>
                    <a:pt x="19" y="187"/>
                  </a:cubicBezTo>
                  <a:lnTo>
                    <a:pt x="56" y="363"/>
                  </a:lnTo>
                  <a:cubicBezTo>
                    <a:pt x="65" y="410"/>
                    <a:pt x="74" y="465"/>
                    <a:pt x="102" y="521"/>
                  </a:cubicBezTo>
                  <a:cubicBezTo>
                    <a:pt x="121" y="577"/>
                    <a:pt x="149" y="642"/>
                    <a:pt x="186" y="698"/>
                  </a:cubicBezTo>
                  <a:cubicBezTo>
                    <a:pt x="214" y="642"/>
                    <a:pt x="232" y="568"/>
                    <a:pt x="232" y="512"/>
                  </a:cubicBezTo>
                  <a:cubicBezTo>
                    <a:pt x="232" y="456"/>
                    <a:pt x="214" y="382"/>
                    <a:pt x="204" y="326"/>
                  </a:cubicBezTo>
                  <a:cubicBezTo>
                    <a:pt x="195" y="270"/>
                    <a:pt x="177" y="205"/>
                    <a:pt x="139" y="149"/>
                  </a:cubicBezTo>
                  <a:cubicBezTo>
                    <a:pt x="102" y="94"/>
                    <a:pt x="65" y="47"/>
                    <a:pt x="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58"/>
            <p:cNvSpPr/>
            <p:nvPr/>
          </p:nvSpPr>
          <p:spPr>
            <a:xfrm>
              <a:off x="6548100" y="3495875"/>
              <a:ext cx="16950" cy="27200"/>
            </a:xfrm>
            <a:custGeom>
              <a:rect b="b" l="l" r="r" t="t"/>
              <a:pathLst>
                <a:path extrusionOk="0" h="1088" w="678">
                  <a:moveTo>
                    <a:pt x="189" y="1"/>
                  </a:moveTo>
                  <a:cubicBezTo>
                    <a:pt x="102" y="1"/>
                    <a:pt x="0" y="54"/>
                    <a:pt x="25" y="126"/>
                  </a:cubicBezTo>
                  <a:cubicBezTo>
                    <a:pt x="136" y="424"/>
                    <a:pt x="266" y="730"/>
                    <a:pt x="387" y="1027"/>
                  </a:cubicBezTo>
                  <a:cubicBezTo>
                    <a:pt x="403" y="1070"/>
                    <a:pt x="446" y="1087"/>
                    <a:pt x="493" y="1087"/>
                  </a:cubicBezTo>
                  <a:cubicBezTo>
                    <a:pt x="579" y="1087"/>
                    <a:pt x="677" y="1029"/>
                    <a:pt x="647" y="962"/>
                  </a:cubicBezTo>
                  <a:cubicBezTo>
                    <a:pt x="536" y="656"/>
                    <a:pt x="406" y="349"/>
                    <a:pt x="294" y="52"/>
                  </a:cubicBezTo>
                  <a:cubicBezTo>
                    <a:pt x="278" y="16"/>
                    <a:pt x="235" y="1"/>
                    <a:pt x="18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58"/>
            <p:cNvSpPr/>
            <p:nvPr/>
          </p:nvSpPr>
          <p:spPr>
            <a:xfrm>
              <a:off x="6530625" y="3507425"/>
              <a:ext cx="17275" cy="28425"/>
            </a:xfrm>
            <a:custGeom>
              <a:rect b="b" l="l" r="r" t="t"/>
              <a:pathLst>
                <a:path extrusionOk="0" h="1137" w="691">
                  <a:moveTo>
                    <a:pt x="215" y="1"/>
                  </a:moveTo>
                  <a:cubicBezTo>
                    <a:pt x="125" y="1"/>
                    <a:pt x="1" y="55"/>
                    <a:pt x="27" y="101"/>
                  </a:cubicBezTo>
                  <a:cubicBezTo>
                    <a:pt x="175" y="426"/>
                    <a:pt x="306" y="761"/>
                    <a:pt x="408" y="1104"/>
                  </a:cubicBezTo>
                  <a:cubicBezTo>
                    <a:pt x="416" y="1127"/>
                    <a:pt x="447" y="1137"/>
                    <a:pt x="485" y="1137"/>
                  </a:cubicBezTo>
                  <a:cubicBezTo>
                    <a:pt x="569" y="1137"/>
                    <a:pt x="690" y="1088"/>
                    <a:pt x="677" y="1030"/>
                  </a:cubicBezTo>
                  <a:cubicBezTo>
                    <a:pt x="575" y="696"/>
                    <a:pt x="445" y="361"/>
                    <a:pt x="296" y="36"/>
                  </a:cubicBezTo>
                  <a:cubicBezTo>
                    <a:pt x="285" y="11"/>
                    <a:pt x="253" y="1"/>
                    <a:pt x="21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58"/>
            <p:cNvSpPr/>
            <p:nvPr/>
          </p:nvSpPr>
          <p:spPr>
            <a:xfrm>
              <a:off x="6567275" y="3478925"/>
              <a:ext cx="9625" cy="30250"/>
            </a:xfrm>
            <a:custGeom>
              <a:rect b="b" l="l" r="r" t="t"/>
              <a:pathLst>
                <a:path extrusionOk="0" h="1210" w="385">
                  <a:moveTo>
                    <a:pt x="175" y="1"/>
                  </a:moveTo>
                  <a:cubicBezTo>
                    <a:pt x="99" y="1"/>
                    <a:pt x="10" y="43"/>
                    <a:pt x="10" y="107"/>
                  </a:cubicBezTo>
                  <a:cubicBezTo>
                    <a:pt x="1" y="461"/>
                    <a:pt x="29" y="814"/>
                    <a:pt x="103" y="1148"/>
                  </a:cubicBezTo>
                  <a:cubicBezTo>
                    <a:pt x="113" y="1192"/>
                    <a:pt x="154" y="1210"/>
                    <a:pt x="201" y="1210"/>
                  </a:cubicBezTo>
                  <a:cubicBezTo>
                    <a:pt x="283" y="1210"/>
                    <a:pt x="384" y="1154"/>
                    <a:pt x="373" y="1083"/>
                  </a:cubicBezTo>
                  <a:cubicBezTo>
                    <a:pt x="298" y="739"/>
                    <a:pt x="261" y="414"/>
                    <a:pt x="280" y="80"/>
                  </a:cubicBezTo>
                  <a:cubicBezTo>
                    <a:pt x="280" y="24"/>
                    <a:pt x="231" y="1"/>
                    <a:pt x="17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58"/>
            <p:cNvSpPr/>
            <p:nvPr/>
          </p:nvSpPr>
          <p:spPr>
            <a:xfrm>
              <a:off x="6508775" y="3535825"/>
              <a:ext cx="21625" cy="27475"/>
            </a:xfrm>
            <a:custGeom>
              <a:rect b="b" l="l" r="r" t="t"/>
              <a:pathLst>
                <a:path extrusionOk="0" h="1099" w="865">
                  <a:moveTo>
                    <a:pt x="218" y="0"/>
                  </a:moveTo>
                  <a:cubicBezTo>
                    <a:pt x="127" y="0"/>
                    <a:pt x="1" y="61"/>
                    <a:pt x="27" y="108"/>
                  </a:cubicBezTo>
                  <a:cubicBezTo>
                    <a:pt x="213" y="433"/>
                    <a:pt x="399" y="739"/>
                    <a:pt x="576" y="1065"/>
                  </a:cubicBezTo>
                  <a:cubicBezTo>
                    <a:pt x="589" y="1089"/>
                    <a:pt x="619" y="1098"/>
                    <a:pt x="655" y="1098"/>
                  </a:cubicBezTo>
                  <a:cubicBezTo>
                    <a:pt x="743" y="1098"/>
                    <a:pt x="865" y="1039"/>
                    <a:pt x="845" y="1000"/>
                  </a:cubicBezTo>
                  <a:cubicBezTo>
                    <a:pt x="659" y="674"/>
                    <a:pt x="473" y="359"/>
                    <a:pt x="297" y="33"/>
                  </a:cubicBezTo>
                  <a:cubicBezTo>
                    <a:pt x="284" y="10"/>
                    <a:pt x="253" y="0"/>
                    <a:pt x="21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58"/>
            <p:cNvSpPr/>
            <p:nvPr/>
          </p:nvSpPr>
          <p:spPr>
            <a:xfrm>
              <a:off x="6538800" y="3550675"/>
              <a:ext cx="9925" cy="10500"/>
            </a:xfrm>
            <a:custGeom>
              <a:rect b="b" l="l" r="r" t="t"/>
              <a:pathLst>
                <a:path extrusionOk="0" h="420" w="397">
                  <a:moveTo>
                    <a:pt x="203" y="1"/>
                  </a:moveTo>
                  <a:cubicBezTo>
                    <a:pt x="121" y="1"/>
                    <a:pt x="0" y="55"/>
                    <a:pt x="6" y="118"/>
                  </a:cubicBezTo>
                  <a:cubicBezTo>
                    <a:pt x="25" y="211"/>
                    <a:pt x="62" y="303"/>
                    <a:pt x="109" y="378"/>
                  </a:cubicBezTo>
                  <a:cubicBezTo>
                    <a:pt x="121" y="410"/>
                    <a:pt x="165" y="420"/>
                    <a:pt x="207" y="420"/>
                  </a:cubicBezTo>
                  <a:cubicBezTo>
                    <a:pt x="225" y="420"/>
                    <a:pt x="243" y="418"/>
                    <a:pt x="257" y="415"/>
                  </a:cubicBezTo>
                  <a:cubicBezTo>
                    <a:pt x="276" y="406"/>
                    <a:pt x="397" y="359"/>
                    <a:pt x="369" y="313"/>
                  </a:cubicBezTo>
                  <a:cubicBezTo>
                    <a:pt x="322" y="229"/>
                    <a:pt x="304" y="136"/>
                    <a:pt x="276" y="43"/>
                  </a:cubicBezTo>
                  <a:cubicBezTo>
                    <a:pt x="273" y="13"/>
                    <a:pt x="242" y="1"/>
                    <a:pt x="20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58"/>
            <p:cNvSpPr/>
            <p:nvPr/>
          </p:nvSpPr>
          <p:spPr>
            <a:xfrm>
              <a:off x="6571925" y="3534075"/>
              <a:ext cx="19775" cy="17975"/>
            </a:xfrm>
            <a:custGeom>
              <a:rect b="b" l="l" r="r" t="t"/>
              <a:pathLst>
                <a:path extrusionOk="0" h="719" w="791">
                  <a:moveTo>
                    <a:pt x="646" y="0"/>
                  </a:moveTo>
                  <a:cubicBezTo>
                    <a:pt x="594" y="0"/>
                    <a:pt x="538" y="19"/>
                    <a:pt x="512" y="57"/>
                  </a:cubicBezTo>
                  <a:cubicBezTo>
                    <a:pt x="372" y="252"/>
                    <a:pt x="224" y="429"/>
                    <a:pt x="47" y="596"/>
                  </a:cubicBezTo>
                  <a:cubicBezTo>
                    <a:pt x="1" y="642"/>
                    <a:pt x="19" y="698"/>
                    <a:pt x="84" y="707"/>
                  </a:cubicBezTo>
                  <a:cubicBezTo>
                    <a:pt x="100" y="715"/>
                    <a:pt x="117" y="718"/>
                    <a:pt x="135" y="718"/>
                  </a:cubicBezTo>
                  <a:cubicBezTo>
                    <a:pt x="183" y="718"/>
                    <a:pt x="237" y="694"/>
                    <a:pt x="270" y="661"/>
                  </a:cubicBezTo>
                  <a:cubicBezTo>
                    <a:pt x="437" y="503"/>
                    <a:pt x="595" y="326"/>
                    <a:pt x="735" y="131"/>
                  </a:cubicBezTo>
                  <a:cubicBezTo>
                    <a:pt x="790" y="43"/>
                    <a:pt x="723" y="0"/>
                    <a:pt x="64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58"/>
            <p:cNvSpPr/>
            <p:nvPr/>
          </p:nvSpPr>
          <p:spPr>
            <a:xfrm>
              <a:off x="6583775" y="3512950"/>
              <a:ext cx="17225" cy="14675"/>
            </a:xfrm>
            <a:custGeom>
              <a:rect b="b" l="l" r="r" t="t"/>
              <a:pathLst>
                <a:path extrusionOk="0" h="587" w="689">
                  <a:moveTo>
                    <a:pt x="595" y="1"/>
                  </a:moveTo>
                  <a:cubicBezTo>
                    <a:pt x="549" y="1"/>
                    <a:pt x="456" y="19"/>
                    <a:pt x="419" y="66"/>
                  </a:cubicBezTo>
                  <a:cubicBezTo>
                    <a:pt x="289" y="233"/>
                    <a:pt x="168" y="382"/>
                    <a:pt x="38" y="540"/>
                  </a:cubicBezTo>
                  <a:cubicBezTo>
                    <a:pt x="1" y="586"/>
                    <a:pt x="75" y="586"/>
                    <a:pt x="93" y="586"/>
                  </a:cubicBezTo>
                  <a:cubicBezTo>
                    <a:pt x="140" y="577"/>
                    <a:pt x="233" y="567"/>
                    <a:pt x="270" y="521"/>
                  </a:cubicBezTo>
                  <a:cubicBezTo>
                    <a:pt x="400" y="354"/>
                    <a:pt x="521" y="205"/>
                    <a:pt x="651" y="47"/>
                  </a:cubicBezTo>
                  <a:cubicBezTo>
                    <a:pt x="688" y="1"/>
                    <a:pt x="614" y="1"/>
                    <a:pt x="59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58"/>
            <p:cNvSpPr/>
            <p:nvPr/>
          </p:nvSpPr>
          <p:spPr>
            <a:xfrm>
              <a:off x="6597825" y="3477275"/>
              <a:ext cx="7950" cy="24225"/>
            </a:xfrm>
            <a:custGeom>
              <a:rect b="b" l="l" r="r" t="t"/>
              <a:pathLst>
                <a:path extrusionOk="0" h="969" w="318">
                  <a:moveTo>
                    <a:pt x="158" y="0"/>
                  </a:moveTo>
                  <a:cubicBezTo>
                    <a:pt x="83" y="0"/>
                    <a:pt x="0" y="42"/>
                    <a:pt x="5" y="108"/>
                  </a:cubicBezTo>
                  <a:lnTo>
                    <a:pt x="42" y="880"/>
                  </a:lnTo>
                  <a:cubicBezTo>
                    <a:pt x="47" y="941"/>
                    <a:pt x="101" y="968"/>
                    <a:pt x="160" y="968"/>
                  </a:cubicBezTo>
                  <a:cubicBezTo>
                    <a:pt x="235" y="968"/>
                    <a:pt x="317" y="924"/>
                    <a:pt x="312" y="852"/>
                  </a:cubicBezTo>
                  <a:lnTo>
                    <a:pt x="275" y="90"/>
                  </a:lnTo>
                  <a:cubicBezTo>
                    <a:pt x="275" y="27"/>
                    <a:pt x="219" y="0"/>
                    <a:pt x="15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58"/>
            <p:cNvSpPr/>
            <p:nvPr/>
          </p:nvSpPr>
          <p:spPr>
            <a:xfrm>
              <a:off x="6561950" y="3576125"/>
              <a:ext cx="13825" cy="16750"/>
            </a:xfrm>
            <a:custGeom>
              <a:rect b="b" l="l" r="r" t="t"/>
              <a:pathLst>
                <a:path extrusionOk="0" h="670" w="553">
                  <a:moveTo>
                    <a:pt x="464" y="0"/>
                  </a:moveTo>
                  <a:cubicBezTo>
                    <a:pt x="451" y="0"/>
                    <a:pt x="440" y="1"/>
                    <a:pt x="437" y="1"/>
                  </a:cubicBezTo>
                  <a:cubicBezTo>
                    <a:pt x="390" y="10"/>
                    <a:pt x="307" y="29"/>
                    <a:pt x="279" y="84"/>
                  </a:cubicBezTo>
                  <a:cubicBezTo>
                    <a:pt x="167" y="261"/>
                    <a:pt x="84" y="447"/>
                    <a:pt x="10" y="642"/>
                  </a:cubicBezTo>
                  <a:cubicBezTo>
                    <a:pt x="0" y="661"/>
                    <a:pt x="24" y="669"/>
                    <a:pt x="61" y="669"/>
                  </a:cubicBezTo>
                  <a:cubicBezTo>
                    <a:pt x="132" y="669"/>
                    <a:pt x="251" y="638"/>
                    <a:pt x="270" y="595"/>
                  </a:cubicBezTo>
                  <a:cubicBezTo>
                    <a:pt x="344" y="391"/>
                    <a:pt x="437" y="215"/>
                    <a:pt x="539" y="38"/>
                  </a:cubicBezTo>
                  <a:cubicBezTo>
                    <a:pt x="552" y="5"/>
                    <a:pt x="499" y="0"/>
                    <a:pt x="464"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58"/>
            <p:cNvSpPr/>
            <p:nvPr/>
          </p:nvSpPr>
          <p:spPr>
            <a:xfrm>
              <a:off x="6588575" y="3559275"/>
              <a:ext cx="9950" cy="17975"/>
            </a:xfrm>
            <a:custGeom>
              <a:rect b="b" l="l" r="r" t="t"/>
              <a:pathLst>
                <a:path extrusionOk="0" h="719" w="398">
                  <a:moveTo>
                    <a:pt x="323" y="0"/>
                  </a:moveTo>
                  <a:cubicBezTo>
                    <a:pt x="247" y="0"/>
                    <a:pt x="136" y="33"/>
                    <a:pt x="124" y="80"/>
                  </a:cubicBezTo>
                  <a:cubicBezTo>
                    <a:pt x="50" y="285"/>
                    <a:pt x="22" y="470"/>
                    <a:pt x="4" y="675"/>
                  </a:cubicBezTo>
                  <a:cubicBezTo>
                    <a:pt x="0" y="706"/>
                    <a:pt x="35" y="719"/>
                    <a:pt x="81" y="719"/>
                  </a:cubicBezTo>
                  <a:cubicBezTo>
                    <a:pt x="158" y="719"/>
                    <a:pt x="267" y="681"/>
                    <a:pt x="273" y="628"/>
                  </a:cubicBezTo>
                  <a:cubicBezTo>
                    <a:pt x="282" y="433"/>
                    <a:pt x="329" y="238"/>
                    <a:pt x="394" y="34"/>
                  </a:cubicBezTo>
                  <a:cubicBezTo>
                    <a:pt x="397" y="10"/>
                    <a:pt x="366" y="0"/>
                    <a:pt x="32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58"/>
            <p:cNvSpPr/>
            <p:nvPr/>
          </p:nvSpPr>
          <p:spPr>
            <a:xfrm>
              <a:off x="6488050" y="3569775"/>
              <a:ext cx="20500" cy="27150"/>
            </a:xfrm>
            <a:custGeom>
              <a:rect b="b" l="l" r="r" t="t"/>
              <a:pathLst>
                <a:path extrusionOk="0" h="1086" w="820">
                  <a:moveTo>
                    <a:pt x="236" y="1"/>
                  </a:moveTo>
                  <a:cubicBezTo>
                    <a:pt x="144" y="1"/>
                    <a:pt x="1" y="68"/>
                    <a:pt x="57" y="125"/>
                  </a:cubicBezTo>
                  <a:cubicBezTo>
                    <a:pt x="253" y="422"/>
                    <a:pt x="411" y="719"/>
                    <a:pt x="531" y="1045"/>
                  </a:cubicBezTo>
                  <a:cubicBezTo>
                    <a:pt x="543" y="1074"/>
                    <a:pt x="577" y="1086"/>
                    <a:pt x="617" y="1086"/>
                  </a:cubicBezTo>
                  <a:cubicBezTo>
                    <a:pt x="704" y="1086"/>
                    <a:pt x="820" y="1030"/>
                    <a:pt x="801" y="980"/>
                  </a:cubicBezTo>
                  <a:cubicBezTo>
                    <a:pt x="680" y="636"/>
                    <a:pt x="513" y="311"/>
                    <a:pt x="299" y="23"/>
                  </a:cubicBezTo>
                  <a:cubicBezTo>
                    <a:pt x="288" y="7"/>
                    <a:pt x="264" y="1"/>
                    <a:pt x="23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58"/>
            <p:cNvSpPr/>
            <p:nvPr/>
          </p:nvSpPr>
          <p:spPr>
            <a:xfrm>
              <a:off x="6476950" y="3604150"/>
              <a:ext cx="22975" cy="20625"/>
            </a:xfrm>
            <a:custGeom>
              <a:rect b="b" l="l" r="r" t="t"/>
              <a:pathLst>
                <a:path extrusionOk="0" h="825" w="919">
                  <a:moveTo>
                    <a:pt x="221" y="1"/>
                  </a:moveTo>
                  <a:cubicBezTo>
                    <a:pt x="123" y="1"/>
                    <a:pt x="1" y="75"/>
                    <a:pt x="56" y="143"/>
                  </a:cubicBezTo>
                  <a:cubicBezTo>
                    <a:pt x="241" y="366"/>
                    <a:pt x="427" y="580"/>
                    <a:pt x="613" y="794"/>
                  </a:cubicBezTo>
                  <a:cubicBezTo>
                    <a:pt x="632" y="816"/>
                    <a:pt x="664" y="825"/>
                    <a:pt x="698" y="825"/>
                  </a:cubicBezTo>
                  <a:cubicBezTo>
                    <a:pt x="796" y="825"/>
                    <a:pt x="919" y="751"/>
                    <a:pt x="864" y="682"/>
                  </a:cubicBezTo>
                  <a:cubicBezTo>
                    <a:pt x="678" y="459"/>
                    <a:pt x="492" y="255"/>
                    <a:pt x="306" y="32"/>
                  </a:cubicBezTo>
                  <a:cubicBezTo>
                    <a:pt x="287" y="10"/>
                    <a:pt x="256" y="1"/>
                    <a:pt x="22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58"/>
            <p:cNvSpPr/>
            <p:nvPr/>
          </p:nvSpPr>
          <p:spPr>
            <a:xfrm>
              <a:off x="6474675" y="3676875"/>
              <a:ext cx="27475" cy="18475"/>
            </a:xfrm>
            <a:custGeom>
              <a:rect b="b" l="l" r="r" t="t"/>
              <a:pathLst>
                <a:path extrusionOk="0" h="739" w="1099">
                  <a:moveTo>
                    <a:pt x="252" y="0"/>
                  </a:moveTo>
                  <a:cubicBezTo>
                    <a:pt x="154" y="0"/>
                    <a:pt x="0" y="76"/>
                    <a:pt x="54" y="115"/>
                  </a:cubicBezTo>
                  <a:cubicBezTo>
                    <a:pt x="304" y="319"/>
                    <a:pt x="555" y="523"/>
                    <a:pt x="797" y="718"/>
                  </a:cubicBezTo>
                  <a:cubicBezTo>
                    <a:pt x="813" y="732"/>
                    <a:pt x="836" y="738"/>
                    <a:pt x="863" y="738"/>
                  </a:cubicBezTo>
                  <a:cubicBezTo>
                    <a:pt x="961" y="738"/>
                    <a:pt x="1099" y="660"/>
                    <a:pt x="1048" y="616"/>
                  </a:cubicBezTo>
                  <a:cubicBezTo>
                    <a:pt x="797" y="421"/>
                    <a:pt x="546" y="207"/>
                    <a:pt x="304" y="12"/>
                  </a:cubicBezTo>
                  <a:cubicBezTo>
                    <a:pt x="291" y="4"/>
                    <a:pt x="273" y="0"/>
                    <a:pt x="25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58"/>
            <p:cNvSpPr/>
            <p:nvPr/>
          </p:nvSpPr>
          <p:spPr>
            <a:xfrm>
              <a:off x="6479025" y="3720250"/>
              <a:ext cx="31650" cy="6075"/>
            </a:xfrm>
            <a:custGeom>
              <a:rect b="b" l="l" r="r" t="t"/>
              <a:pathLst>
                <a:path extrusionOk="0" h="243" w="1266">
                  <a:moveTo>
                    <a:pt x="262" y="1"/>
                  </a:moveTo>
                  <a:cubicBezTo>
                    <a:pt x="176" y="1"/>
                    <a:pt x="0" y="93"/>
                    <a:pt x="75" y="126"/>
                  </a:cubicBezTo>
                  <a:cubicBezTo>
                    <a:pt x="310" y="202"/>
                    <a:pt x="551" y="242"/>
                    <a:pt x="793" y="242"/>
                  </a:cubicBezTo>
                  <a:cubicBezTo>
                    <a:pt x="876" y="242"/>
                    <a:pt x="958" y="238"/>
                    <a:pt x="1041" y="228"/>
                  </a:cubicBezTo>
                  <a:cubicBezTo>
                    <a:pt x="1158" y="219"/>
                    <a:pt x="1266" y="98"/>
                    <a:pt x="1106" y="98"/>
                  </a:cubicBezTo>
                  <a:cubicBezTo>
                    <a:pt x="1100" y="98"/>
                    <a:pt x="1094" y="98"/>
                    <a:pt x="1087" y="98"/>
                  </a:cubicBezTo>
                  <a:cubicBezTo>
                    <a:pt x="1030" y="104"/>
                    <a:pt x="972" y="107"/>
                    <a:pt x="913" y="107"/>
                  </a:cubicBezTo>
                  <a:cubicBezTo>
                    <a:pt x="708" y="107"/>
                    <a:pt x="498" y="71"/>
                    <a:pt x="288" y="5"/>
                  </a:cubicBezTo>
                  <a:cubicBezTo>
                    <a:pt x="281" y="2"/>
                    <a:pt x="272" y="1"/>
                    <a:pt x="262"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58"/>
            <p:cNvSpPr/>
            <p:nvPr/>
          </p:nvSpPr>
          <p:spPr>
            <a:xfrm>
              <a:off x="6474125" y="3643800"/>
              <a:ext cx="20300" cy="17375"/>
            </a:xfrm>
            <a:custGeom>
              <a:rect b="b" l="l" r="r" t="t"/>
              <a:pathLst>
                <a:path extrusionOk="0" h="695" w="812">
                  <a:moveTo>
                    <a:pt x="228" y="1"/>
                  </a:moveTo>
                  <a:cubicBezTo>
                    <a:pt x="133" y="1"/>
                    <a:pt x="0" y="76"/>
                    <a:pt x="57" y="118"/>
                  </a:cubicBezTo>
                  <a:cubicBezTo>
                    <a:pt x="243" y="267"/>
                    <a:pt x="401" y="443"/>
                    <a:pt x="522" y="666"/>
                  </a:cubicBezTo>
                  <a:cubicBezTo>
                    <a:pt x="534" y="686"/>
                    <a:pt x="561" y="694"/>
                    <a:pt x="593" y="694"/>
                  </a:cubicBezTo>
                  <a:cubicBezTo>
                    <a:pt x="681" y="694"/>
                    <a:pt x="811" y="633"/>
                    <a:pt x="791" y="592"/>
                  </a:cubicBezTo>
                  <a:cubicBezTo>
                    <a:pt x="661" y="369"/>
                    <a:pt x="512" y="174"/>
                    <a:pt x="299" y="25"/>
                  </a:cubicBezTo>
                  <a:cubicBezTo>
                    <a:pt x="283" y="8"/>
                    <a:pt x="257" y="1"/>
                    <a:pt x="228"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58"/>
            <p:cNvSpPr/>
            <p:nvPr/>
          </p:nvSpPr>
          <p:spPr>
            <a:xfrm>
              <a:off x="6495750" y="3738725"/>
              <a:ext cx="25350" cy="22775"/>
            </a:xfrm>
            <a:custGeom>
              <a:rect b="b" l="l" r="r" t="t"/>
              <a:pathLst>
                <a:path extrusionOk="0" h="911" w="1014">
                  <a:moveTo>
                    <a:pt x="902" y="0"/>
                  </a:moveTo>
                  <a:cubicBezTo>
                    <a:pt x="837" y="0"/>
                    <a:pt x="762" y="28"/>
                    <a:pt x="725" y="75"/>
                  </a:cubicBezTo>
                  <a:cubicBezTo>
                    <a:pt x="511" y="335"/>
                    <a:pt x="279" y="595"/>
                    <a:pt x="47" y="837"/>
                  </a:cubicBezTo>
                  <a:cubicBezTo>
                    <a:pt x="0" y="883"/>
                    <a:pt x="84" y="911"/>
                    <a:pt x="121" y="911"/>
                  </a:cubicBezTo>
                  <a:cubicBezTo>
                    <a:pt x="177" y="911"/>
                    <a:pt x="251" y="883"/>
                    <a:pt x="298" y="837"/>
                  </a:cubicBezTo>
                  <a:cubicBezTo>
                    <a:pt x="530" y="595"/>
                    <a:pt x="744" y="326"/>
                    <a:pt x="967" y="75"/>
                  </a:cubicBezTo>
                  <a:cubicBezTo>
                    <a:pt x="1013" y="28"/>
                    <a:pt x="929" y="0"/>
                    <a:pt x="90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58"/>
            <p:cNvSpPr/>
            <p:nvPr/>
          </p:nvSpPr>
          <p:spPr>
            <a:xfrm>
              <a:off x="6509650" y="3767500"/>
              <a:ext cx="15650" cy="16875"/>
            </a:xfrm>
            <a:custGeom>
              <a:rect b="b" l="l" r="r" t="t"/>
              <a:pathLst>
                <a:path extrusionOk="0" h="675" w="626">
                  <a:moveTo>
                    <a:pt x="533" y="1"/>
                  </a:moveTo>
                  <a:cubicBezTo>
                    <a:pt x="518" y="1"/>
                    <a:pt x="506" y="1"/>
                    <a:pt x="503" y="1"/>
                  </a:cubicBezTo>
                  <a:cubicBezTo>
                    <a:pt x="448" y="11"/>
                    <a:pt x="373" y="39"/>
                    <a:pt x="355" y="85"/>
                  </a:cubicBezTo>
                  <a:cubicBezTo>
                    <a:pt x="234" y="271"/>
                    <a:pt x="132" y="457"/>
                    <a:pt x="11" y="643"/>
                  </a:cubicBezTo>
                  <a:cubicBezTo>
                    <a:pt x="1" y="668"/>
                    <a:pt x="33" y="674"/>
                    <a:pt x="66" y="674"/>
                  </a:cubicBezTo>
                  <a:cubicBezTo>
                    <a:pt x="92" y="674"/>
                    <a:pt x="118" y="670"/>
                    <a:pt x="123" y="670"/>
                  </a:cubicBezTo>
                  <a:cubicBezTo>
                    <a:pt x="169" y="670"/>
                    <a:pt x="234" y="652"/>
                    <a:pt x="271" y="596"/>
                  </a:cubicBezTo>
                  <a:cubicBezTo>
                    <a:pt x="392" y="410"/>
                    <a:pt x="494" y="224"/>
                    <a:pt x="606" y="39"/>
                  </a:cubicBezTo>
                  <a:cubicBezTo>
                    <a:pt x="626" y="5"/>
                    <a:pt x="570" y="1"/>
                    <a:pt x="53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58"/>
            <p:cNvSpPr/>
            <p:nvPr/>
          </p:nvSpPr>
          <p:spPr>
            <a:xfrm>
              <a:off x="6510100" y="3700625"/>
              <a:ext cx="13825" cy="11275"/>
            </a:xfrm>
            <a:custGeom>
              <a:rect b="b" l="l" r="r" t="t"/>
              <a:pathLst>
                <a:path extrusionOk="0" h="451" w="553">
                  <a:moveTo>
                    <a:pt x="226" y="1"/>
                  </a:moveTo>
                  <a:cubicBezTo>
                    <a:pt x="134" y="1"/>
                    <a:pt x="1" y="60"/>
                    <a:pt x="21" y="94"/>
                  </a:cubicBezTo>
                  <a:cubicBezTo>
                    <a:pt x="95" y="214"/>
                    <a:pt x="170" y="326"/>
                    <a:pt x="263" y="437"/>
                  </a:cubicBezTo>
                  <a:cubicBezTo>
                    <a:pt x="271" y="446"/>
                    <a:pt x="288" y="450"/>
                    <a:pt x="308" y="450"/>
                  </a:cubicBezTo>
                  <a:cubicBezTo>
                    <a:pt x="394" y="450"/>
                    <a:pt x="553" y="382"/>
                    <a:pt x="523" y="344"/>
                  </a:cubicBezTo>
                  <a:cubicBezTo>
                    <a:pt x="430" y="252"/>
                    <a:pt x="355" y="140"/>
                    <a:pt x="300" y="29"/>
                  </a:cubicBezTo>
                  <a:cubicBezTo>
                    <a:pt x="287" y="9"/>
                    <a:pt x="259" y="1"/>
                    <a:pt x="22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58"/>
            <p:cNvSpPr/>
            <p:nvPr/>
          </p:nvSpPr>
          <p:spPr>
            <a:xfrm>
              <a:off x="6530125" y="3759775"/>
              <a:ext cx="8150" cy="10575"/>
            </a:xfrm>
            <a:custGeom>
              <a:rect b="b" l="l" r="r" t="t"/>
              <a:pathLst>
                <a:path extrusionOk="0" h="423" w="326">
                  <a:moveTo>
                    <a:pt x="216" y="1"/>
                  </a:moveTo>
                  <a:cubicBezTo>
                    <a:pt x="204" y="1"/>
                    <a:pt x="194" y="2"/>
                    <a:pt x="186" y="4"/>
                  </a:cubicBezTo>
                  <a:cubicBezTo>
                    <a:pt x="121" y="4"/>
                    <a:pt x="56" y="32"/>
                    <a:pt x="38" y="87"/>
                  </a:cubicBezTo>
                  <a:cubicBezTo>
                    <a:pt x="0" y="180"/>
                    <a:pt x="0" y="283"/>
                    <a:pt x="38" y="375"/>
                  </a:cubicBezTo>
                  <a:cubicBezTo>
                    <a:pt x="48" y="412"/>
                    <a:pt x="80" y="422"/>
                    <a:pt x="113" y="422"/>
                  </a:cubicBezTo>
                  <a:cubicBezTo>
                    <a:pt x="139" y="422"/>
                    <a:pt x="166" y="417"/>
                    <a:pt x="186" y="413"/>
                  </a:cubicBezTo>
                  <a:cubicBezTo>
                    <a:pt x="223" y="403"/>
                    <a:pt x="326" y="366"/>
                    <a:pt x="298" y="310"/>
                  </a:cubicBezTo>
                  <a:cubicBezTo>
                    <a:pt x="270" y="227"/>
                    <a:pt x="270" y="143"/>
                    <a:pt x="298" y="69"/>
                  </a:cubicBezTo>
                  <a:cubicBezTo>
                    <a:pt x="320" y="17"/>
                    <a:pt x="260" y="1"/>
                    <a:pt x="216"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58"/>
            <p:cNvSpPr/>
            <p:nvPr/>
          </p:nvSpPr>
          <p:spPr>
            <a:xfrm>
              <a:off x="6559450" y="3635825"/>
              <a:ext cx="10350" cy="16050"/>
            </a:xfrm>
            <a:custGeom>
              <a:rect b="b" l="l" r="r" t="t"/>
              <a:pathLst>
                <a:path extrusionOk="0" h="642" w="414">
                  <a:moveTo>
                    <a:pt x="223" y="0"/>
                  </a:moveTo>
                  <a:cubicBezTo>
                    <a:pt x="143" y="0"/>
                    <a:pt x="1" y="37"/>
                    <a:pt x="7" y="84"/>
                  </a:cubicBezTo>
                  <a:cubicBezTo>
                    <a:pt x="17" y="270"/>
                    <a:pt x="63" y="447"/>
                    <a:pt x="137" y="623"/>
                  </a:cubicBezTo>
                  <a:cubicBezTo>
                    <a:pt x="144" y="636"/>
                    <a:pt x="163" y="642"/>
                    <a:pt x="188" y="642"/>
                  </a:cubicBezTo>
                  <a:cubicBezTo>
                    <a:pt x="269" y="642"/>
                    <a:pt x="414" y="584"/>
                    <a:pt x="407" y="549"/>
                  </a:cubicBezTo>
                  <a:cubicBezTo>
                    <a:pt x="333" y="381"/>
                    <a:pt x="295" y="205"/>
                    <a:pt x="277" y="19"/>
                  </a:cubicBezTo>
                  <a:cubicBezTo>
                    <a:pt x="277" y="6"/>
                    <a:pt x="255" y="0"/>
                    <a:pt x="22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58"/>
            <p:cNvSpPr/>
            <p:nvPr/>
          </p:nvSpPr>
          <p:spPr>
            <a:xfrm>
              <a:off x="6586800" y="3612850"/>
              <a:ext cx="7625" cy="17650"/>
            </a:xfrm>
            <a:custGeom>
              <a:rect b="b" l="l" r="r" t="t"/>
              <a:pathLst>
                <a:path extrusionOk="0" h="706" w="305">
                  <a:moveTo>
                    <a:pt x="197" y="0"/>
                  </a:moveTo>
                  <a:cubicBezTo>
                    <a:pt x="120" y="0"/>
                    <a:pt x="15" y="41"/>
                    <a:pt x="10" y="93"/>
                  </a:cubicBezTo>
                  <a:cubicBezTo>
                    <a:pt x="0" y="288"/>
                    <a:pt x="10" y="474"/>
                    <a:pt x="28" y="669"/>
                  </a:cubicBezTo>
                  <a:cubicBezTo>
                    <a:pt x="31" y="695"/>
                    <a:pt x="60" y="706"/>
                    <a:pt x="97" y="706"/>
                  </a:cubicBezTo>
                  <a:cubicBezTo>
                    <a:pt x="179" y="706"/>
                    <a:pt x="304" y="655"/>
                    <a:pt x="298" y="604"/>
                  </a:cubicBezTo>
                  <a:cubicBezTo>
                    <a:pt x="279" y="418"/>
                    <a:pt x="261" y="241"/>
                    <a:pt x="279" y="56"/>
                  </a:cubicBezTo>
                  <a:cubicBezTo>
                    <a:pt x="283" y="16"/>
                    <a:pt x="245" y="0"/>
                    <a:pt x="19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58"/>
            <p:cNvSpPr/>
            <p:nvPr/>
          </p:nvSpPr>
          <p:spPr>
            <a:xfrm>
              <a:off x="6609150" y="3639900"/>
              <a:ext cx="9900" cy="18375"/>
            </a:xfrm>
            <a:custGeom>
              <a:rect b="b" l="l" r="r" t="t"/>
              <a:pathLst>
                <a:path extrusionOk="0" h="735" w="396">
                  <a:moveTo>
                    <a:pt x="312" y="0"/>
                  </a:moveTo>
                  <a:cubicBezTo>
                    <a:pt x="237" y="0"/>
                    <a:pt x="134" y="37"/>
                    <a:pt x="128" y="88"/>
                  </a:cubicBezTo>
                  <a:cubicBezTo>
                    <a:pt x="91" y="284"/>
                    <a:pt x="45" y="479"/>
                    <a:pt x="8" y="683"/>
                  </a:cubicBezTo>
                  <a:cubicBezTo>
                    <a:pt x="0" y="719"/>
                    <a:pt x="35" y="734"/>
                    <a:pt x="82" y="734"/>
                  </a:cubicBezTo>
                  <a:cubicBezTo>
                    <a:pt x="156" y="734"/>
                    <a:pt x="260" y="697"/>
                    <a:pt x="277" y="646"/>
                  </a:cubicBezTo>
                  <a:cubicBezTo>
                    <a:pt x="314" y="451"/>
                    <a:pt x="361" y="246"/>
                    <a:pt x="389" y="51"/>
                  </a:cubicBezTo>
                  <a:cubicBezTo>
                    <a:pt x="396" y="15"/>
                    <a:pt x="359" y="0"/>
                    <a:pt x="31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58"/>
            <p:cNvSpPr/>
            <p:nvPr/>
          </p:nvSpPr>
          <p:spPr>
            <a:xfrm>
              <a:off x="6578950" y="3674600"/>
              <a:ext cx="10600" cy="18050"/>
            </a:xfrm>
            <a:custGeom>
              <a:rect b="b" l="l" r="r" t="t"/>
              <a:pathLst>
                <a:path extrusionOk="0" h="722" w="424">
                  <a:moveTo>
                    <a:pt x="340" y="0"/>
                  </a:moveTo>
                  <a:cubicBezTo>
                    <a:pt x="266" y="0"/>
                    <a:pt x="164" y="34"/>
                    <a:pt x="147" y="85"/>
                  </a:cubicBezTo>
                  <a:lnTo>
                    <a:pt x="8" y="670"/>
                  </a:lnTo>
                  <a:cubicBezTo>
                    <a:pt x="0" y="707"/>
                    <a:pt x="37" y="722"/>
                    <a:pt x="85" y="722"/>
                  </a:cubicBezTo>
                  <a:cubicBezTo>
                    <a:pt x="159" y="722"/>
                    <a:pt x="260" y="687"/>
                    <a:pt x="277" y="642"/>
                  </a:cubicBezTo>
                  <a:lnTo>
                    <a:pt x="417" y="48"/>
                  </a:lnTo>
                  <a:cubicBezTo>
                    <a:pt x="424" y="15"/>
                    <a:pt x="388" y="0"/>
                    <a:pt x="34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58"/>
            <p:cNvSpPr/>
            <p:nvPr/>
          </p:nvSpPr>
          <p:spPr>
            <a:xfrm>
              <a:off x="6619275" y="3685350"/>
              <a:ext cx="10700" cy="20000"/>
            </a:xfrm>
            <a:custGeom>
              <a:rect b="b" l="l" r="r" t="t"/>
              <a:pathLst>
                <a:path extrusionOk="0" h="800" w="428">
                  <a:moveTo>
                    <a:pt x="337" y="0"/>
                  </a:moveTo>
                  <a:cubicBezTo>
                    <a:pt x="262" y="0"/>
                    <a:pt x="162" y="36"/>
                    <a:pt x="151" y="91"/>
                  </a:cubicBezTo>
                  <a:cubicBezTo>
                    <a:pt x="104" y="314"/>
                    <a:pt x="58" y="519"/>
                    <a:pt x="11" y="742"/>
                  </a:cubicBezTo>
                  <a:cubicBezTo>
                    <a:pt x="0" y="782"/>
                    <a:pt x="36" y="800"/>
                    <a:pt x="86" y="800"/>
                  </a:cubicBezTo>
                  <a:cubicBezTo>
                    <a:pt x="160" y="800"/>
                    <a:pt x="264" y="761"/>
                    <a:pt x="281" y="705"/>
                  </a:cubicBezTo>
                  <a:cubicBezTo>
                    <a:pt x="327" y="491"/>
                    <a:pt x="374" y="277"/>
                    <a:pt x="420" y="54"/>
                  </a:cubicBezTo>
                  <a:cubicBezTo>
                    <a:pt x="428" y="17"/>
                    <a:pt x="388" y="0"/>
                    <a:pt x="33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58"/>
            <p:cNvSpPr/>
            <p:nvPr/>
          </p:nvSpPr>
          <p:spPr>
            <a:xfrm>
              <a:off x="6594450" y="3712675"/>
              <a:ext cx="8175" cy="15550"/>
            </a:xfrm>
            <a:custGeom>
              <a:rect b="b" l="l" r="r" t="t"/>
              <a:pathLst>
                <a:path extrusionOk="0" h="622" w="327">
                  <a:moveTo>
                    <a:pt x="282" y="0"/>
                  </a:moveTo>
                  <a:cubicBezTo>
                    <a:pt x="208" y="0"/>
                    <a:pt x="66" y="28"/>
                    <a:pt x="66" y="76"/>
                  </a:cubicBezTo>
                  <a:cubicBezTo>
                    <a:pt x="38" y="253"/>
                    <a:pt x="29" y="429"/>
                    <a:pt x="1" y="615"/>
                  </a:cubicBezTo>
                  <a:cubicBezTo>
                    <a:pt x="1" y="619"/>
                    <a:pt x="15" y="622"/>
                    <a:pt x="38" y="622"/>
                  </a:cubicBezTo>
                  <a:cubicBezTo>
                    <a:pt x="110" y="622"/>
                    <a:pt x="263" y="597"/>
                    <a:pt x="270" y="541"/>
                  </a:cubicBezTo>
                  <a:cubicBezTo>
                    <a:pt x="298" y="373"/>
                    <a:pt x="308" y="197"/>
                    <a:pt x="326" y="11"/>
                  </a:cubicBezTo>
                  <a:cubicBezTo>
                    <a:pt x="326" y="4"/>
                    <a:pt x="308" y="0"/>
                    <a:pt x="28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58"/>
            <p:cNvSpPr/>
            <p:nvPr/>
          </p:nvSpPr>
          <p:spPr>
            <a:xfrm>
              <a:off x="6587025" y="3783675"/>
              <a:ext cx="7500" cy="15225"/>
            </a:xfrm>
            <a:custGeom>
              <a:rect b="b" l="l" r="r" t="t"/>
              <a:pathLst>
                <a:path extrusionOk="0" h="609" w="300">
                  <a:moveTo>
                    <a:pt x="219" y="0"/>
                  </a:moveTo>
                  <a:cubicBezTo>
                    <a:pt x="146" y="0"/>
                    <a:pt x="44" y="37"/>
                    <a:pt x="38" y="88"/>
                  </a:cubicBezTo>
                  <a:cubicBezTo>
                    <a:pt x="1" y="246"/>
                    <a:pt x="1" y="414"/>
                    <a:pt x="1" y="572"/>
                  </a:cubicBezTo>
                  <a:cubicBezTo>
                    <a:pt x="1" y="597"/>
                    <a:pt x="33" y="608"/>
                    <a:pt x="74" y="608"/>
                  </a:cubicBezTo>
                  <a:cubicBezTo>
                    <a:pt x="154" y="608"/>
                    <a:pt x="270" y="567"/>
                    <a:pt x="270" y="507"/>
                  </a:cubicBezTo>
                  <a:cubicBezTo>
                    <a:pt x="252" y="349"/>
                    <a:pt x="270" y="200"/>
                    <a:pt x="289" y="51"/>
                  </a:cubicBezTo>
                  <a:cubicBezTo>
                    <a:pt x="300" y="15"/>
                    <a:pt x="265" y="0"/>
                    <a:pt x="2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58"/>
            <p:cNvSpPr/>
            <p:nvPr/>
          </p:nvSpPr>
          <p:spPr>
            <a:xfrm>
              <a:off x="6613675" y="3471500"/>
              <a:ext cx="8450" cy="20700"/>
            </a:xfrm>
            <a:custGeom>
              <a:rect b="b" l="l" r="r" t="t"/>
              <a:pathLst>
                <a:path extrusionOk="0" h="828" w="338">
                  <a:moveTo>
                    <a:pt x="189" y="0"/>
                  </a:moveTo>
                  <a:cubicBezTo>
                    <a:pt x="106" y="0"/>
                    <a:pt x="0" y="53"/>
                    <a:pt x="12" y="126"/>
                  </a:cubicBezTo>
                  <a:cubicBezTo>
                    <a:pt x="50" y="330"/>
                    <a:pt x="59" y="544"/>
                    <a:pt x="22" y="748"/>
                  </a:cubicBezTo>
                  <a:cubicBezTo>
                    <a:pt x="18" y="804"/>
                    <a:pt x="68" y="828"/>
                    <a:pt x="126" y="828"/>
                  </a:cubicBezTo>
                  <a:cubicBezTo>
                    <a:pt x="203" y="828"/>
                    <a:pt x="295" y="788"/>
                    <a:pt x="300" y="730"/>
                  </a:cubicBezTo>
                  <a:cubicBezTo>
                    <a:pt x="338" y="507"/>
                    <a:pt x="328" y="284"/>
                    <a:pt x="282" y="51"/>
                  </a:cubicBezTo>
                  <a:cubicBezTo>
                    <a:pt x="272" y="16"/>
                    <a:pt x="234" y="0"/>
                    <a:pt x="18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58"/>
            <p:cNvSpPr/>
            <p:nvPr/>
          </p:nvSpPr>
          <p:spPr>
            <a:xfrm>
              <a:off x="6656700" y="3471425"/>
              <a:ext cx="8575" cy="19875"/>
            </a:xfrm>
            <a:custGeom>
              <a:rect b="b" l="l" r="r" t="t"/>
              <a:pathLst>
                <a:path extrusionOk="0" h="795" w="343">
                  <a:moveTo>
                    <a:pt x="255" y="1"/>
                  </a:moveTo>
                  <a:cubicBezTo>
                    <a:pt x="182" y="1"/>
                    <a:pt x="83" y="36"/>
                    <a:pt x="66" y="92"/>
                  </a:cubicBezTo>
                  <a:cubicBezTo>
                    <a:pt x="20" y="315"/>
                    <a:pt x="1" y="528"/>
                    <a:pt x="10" y="751"/>
                  </a:cubicBezTo>
                  <a:cubicBezTo>
                    <a:pt x="10" y="781"/>
                    <a:pt x="45" y="794"/>
                    <a:pt x="89" y="794"/>
                  </a:cubicBezTo>
                  <a:cubicBezTo>
                    <a:pt x="169" y="794"/>
                    <a:pt x="280" y="752"/>
                    <a:pt x="280" y="686"/>
                  </a:cubicBezTo>
                  <a:cubicBezTo>
                    <a:pt x="270" y="472"/>
                    <a:pt x="289" y="268"/>
                    <a:pt x="335" y="54"/>
                  </a:cubicBezTo>
                  <a:cubicBezTo>
                    <a:pt x="343" y="17"/>
                    <a:pt x="305" y="1"/>
                    <a:pt x="25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58"/>
            <p:cNvSpPr/>
            <p:nvPr/>
          </p:nvSpPr>
          <p:spPr>
            <a:xfrm>
              <a:off x="6632000" y="3469300"/>
              <a:ext cx="10025" cy="19375"/>
            </a:xfrm>
            <a:custGeom>
              <a:rect b="b" l="l" r="r" t="t"/>
              <a:pathLst>
                <a:path extrusionOk="0" h="775" w="401">
                  <a:moveTo>
                    <a:pt x="215" y="1"/>
                  </a:moveTo>
                  <a:cubicBezTo>
                    <a:pt x="131" y="1"/>
                    <a:pt x="0" y="47"/>
                    <a:pt x="13" y="93"/>
                  </a:cubicBezTo>
                  <a:cubicBezTo>
                    <a:pt x="51" y="316"/>
                    <a:pt x="88" y="520"/>
                    <a:pt x="125" y="743"/>
                  </a:cubicBezTo>
                  <a:cubicBezTo>
                    <a:pt x="130" y="765"/>
                    <a:pt x="157" y="774"/>
                    <a:pt x="192" y="774"/>
                  </a:cubicBezTo>
                  <a:cubicBezTo>
                    <a:pt x="274" y="774"/>
                    <a:pt x="401" y="724"/>
                    <a:pt x="394" y="678"/>
                  </a:cubicBezTo>
                  <a:cubicBezTo>
                    <a:pt x="357" y="455"/>
                    <a:pt x="311" y="242"/>
                    <a:pt x="283" y="28"/>
                  </a:cubicBezTo>
                  <a:cubicBezTo>
                    <a:pt x="277" y="9"/>
                    <a:pt x="250" y="1"/>
                    <a:pt x="215"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58"/>
            <p:cNvSpPr/>
            <p:nvPr/>
          </p:nvSpPr>
          <p:spPr>
            <a:xfrm>
              <a:off x="6677325" y="3481275"/>
              <a:ext cx="16525" cy="19900"/>
            </a:xfrm>
            <a:custGeom>
              <a:rect b="b" l="l" r="r" t="t"/>
              <a:pathLst>
                <a:path extrusionOk="0" h="796" w="661">
                  <a:moveTo>
                    <a:pt x="568" y="0"/>
                  </a:moveTo>
                  <a:cubicBezTo>
                    <a:pt x="504" y="0"/>
                    <a:pt x="418" y="25"/>
                    <a:pt x="393" y="60"/>
                  </a:cubicBezTo>
                  <a:cubicBezTo>
                    <a:pt x="244" y="274"/>
                    <a:pt x="114" y="506"/>
                    <a:pt x="12" y="757"/>
                  </a:cubicBezTo>
                  <a:cubicBezTo>
                    <a:pt x="1" y="783"/>
                    <a:pt x="37" y="796"/>
                    <a:pt x="86" y="796"/>
                  </a:cubicBezTo>
                  <a:cubicBezTo>
                    <a:pt x="158" y="796"/>
                    <a:pt x="256" y="769"/>
                    <a:pt x="272" y="720"/>
                  </a:cubicBezTo>
                  <a:cubicBezTo>
                    <a:pt x="384" y="487"/>
                    <a:pt x="495" y="264"/>
                    <a:pt x="635" y="60"/>
                  </a:cubicBezTo>
                  <a:cubicBezTo>
                    <a:pt x="660" y="17"/>
                    <a:pt x="622" y="0"/>
                    <a:pt x="56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58"/>
            <p:cNvSpPr/>
            <p:nvPr/>
          </p:nvSpPr>
          <p:spPr>
            <a:xfrm>
              <a:off x="6658200" y="3523325"/>
              <a:ext cx="9350" cy="24575"/>
            </a:xfrm>
            <a:custGeom>
              <a:rect b="b" l="l" r="r" t="t"/>
              <a:pathLst>
                <a:path extrusionOk="0" h="983" w="374">
                  <a:moveTo>
                    <a:pt x="187" y="1"/>
                  </a:moveTo>
                  <a:cubicBezTo>
                    <a:pt x="106" y="1"/>
                    <a:pt x="0" y="61"/>
                    <a:pt x="6" y="143"/>
                  </a:cubicBezTo>
                  <a:cubicBezTo>
                    <a:pt x="43" y="394"/>
                    <a:pt x="62" y="654"/>
                    <a:pt x="99" y="905"/>
                  </a:cubicBezTo>
                  <a:cubicBezTo>
                    <a:pt x="102" y="959"/>
                    <a:pt x="145" y="983"/>
                    <a:pt x="196" y="983"/>
                  </a:cubicBezTo>
                  <a:cubicBezTo>
                    <a:pt x="276" y="983"/>
                    <a:pt x="374" y="925"/>
                    <a:pt x="368" y="840"/>
                  </a:cubicBezTo>
                  <a:cubicBezTo>
                    <a:pt x="331" y="580"/>
                    <a:pt x="313" y="329"/>
                    <a:pt x="275" y="69"/>
                  </a:cubicBezTo>
                  <a:cubicBezTo>
                    <a:pt x="272" y="21"/>
                    <a:pt x="233" y="1"/>
                    <a:pt x="18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58"/>
            <p:cNvSpPr/>
            <p:nvPr/>
          </p:nvSpPr>
          <p:spPr>
            <a:xfrm>
              <a:off x="6685350" y="3572150"/>
              <a:ext cx="12525" cy="20275"/>
            </a:xfrm>
            <a:custGeom>
              <a:rect b="b" l="l" r="r" t="t"/>
              <a:pathLst>
                <a:path extrusionOk="0" h="811" w="501">
                  <a:moveTo>
                    <a:pt x="431" y="0"/>
                  </a:moveTo>
                  <a:cubicBezTo>
                    <a:pt x="359" y="0"/>
                    <a:pt x="244" y="29"/>
                    <a:pt x="221" y="76"/>
                  </a:cubicBezTo>
                  <a:cubicBezTo>
                    <a:pt x="118" y="299"/>
                    <a:pt x="35" y="531"/>
                    <a:pt x="7" y="773"/>
                  </a:cubicBezTo>
                  <a:cubicBezTo>
                    <a:pt x="0" y="800"/>
                    <a:pt x="30" y="811"/>
                    <a:pt x="72" y="811"/>
                  </a:cubicBezTo>
                  <a:cubicBezTo>
                    <a:pt x="147" y="811"/>
                    <a:pt x="261" y="774"/>
                    <a:pt x="267" y="727"/>
                  </a:cubicBezTo>
                  <a:cubicBezTo>
                    <a:pt x="314" y="485"/>
                    <a:pt x="388" y="253"/>
                    <a:pt x="490" y="30"/>
                  </a:cubicBezTo>
                  <a:cubicBezTo>
                    <a:pt x="500" y="10"/>
                    <a:pt x="472" y="0"/>
                    <a:pt x="43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58"/>
            <p:cNvSpPr/>
            <p:nvPr/>
          </p:nvSpPr>
          <p:spPr>
            <a:xfrm>
              <a:off x="6665700" y="3606350"/>
              <a:ext cx="10025" cy="16325"/>
            </a:xfrm>
            <a:custGeom>
              <a:rect b="b" l="l" r="r" t="t"/>
              <a:pathLst>
                <a:path extrusionOk="0" h="653" w="401">
                  <a:moveTo>
                    <a:pt x="297" y="1"/>
                  </a:moveTo>
                  <a:cubicBezTo>
                    <a:pt x="223" y="1"/>
                    <a:pt x="130" y="40"/>
                    <a:pt x="115" y="102"/>
                  </a:cubicBezTo>
                  <a:cubicBezTo>
                    <a:pt x="78" y="269"/>
                    <a:pt x="50" y="418"/>
                    <a:pt x="13" y="585"/>
                  </a:cubicBezTo>
                  <a:cubicBezTo>
                    <a:pt x="1" y="632"/>
                    <a:pt x="43" y="653"/>
                    <a:pt x="97" y="653"/>
                  </a:cubicBezTo>
                  <a:cubicBezTo>
                    <a:pt x="170" y="653"/>
                    <a:pt x="266" y="616"/>
                    <a:pt x="282" y="557"/>
                  </a:cubicBezTo>
                  <a:cubicBezTo>
                    <a:pt x="310" y="399"/>
                    <a:pt x="347" y="241"/>
                    <a:pt x="384" y="83"/>
                  </a:cubicBezTo>
                  <a:cubicBezTo>
                    <a:pt x="401" y="26"/>
                    <a:pt x="355" y="1"/>
                    <a:pt x="29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58"/>
            <p:cNvSpPr/>
            <p:nvPr/>
          </p:nvSpPr>
          <p:spPr>
            <a:xfrm>
              <a:off x="6692350" y="3627825"/>
              <a:ext cx="12075" cy="21675"/>
            </a:xfrm>
            <a:custGeom>
              <a:rect b="b" l="l" r="r" t="t"/>
              <a:pathLst>
                <a:path extrusionOk="0" h="867" w="483">
                  <a:moveTo>
                    <a:pt x="419" y="0"/>
                  </a:moveTo>
                  <a:cubicBezTo>
                    <a:pt x="348" y="0"/>
                    <a:pt x="235" y="27"/>
                    <a:pt x="210" y="70"/>
                  </a:cubicBezTo>
                  <a:cubicBezTo>
                    <a:pt x="108" y="330"/>
                    <a:pt x="34" y="581"/>
                    <a:pt x="6" y="850"/>
                  </a:cubicBezTo>
                  <a:cubicBezTo>
                    <a:pt x="0" y="861"/>
                    <a:pt x="19" y="866"/>
                    <a:pt x="49" y="866"/>
                  </a:cubicBezTo>
                  <a:cubicBezTo>
                    <a:pt x="122" y="866"/>
                    <a:pt x="259" y="835"/>
                    <a:pt x="266" y="776"/>
                  </a:cubicBezTo>
                  <a:cubicBezTo>
                    <a:pt x="303" y="525"/>
                    <a:pt x="377" y="265"/>
                    <a:pt x="480" y="23"/>
                  </a:cubicBezTo>
                  <a:cubicBezTo>
                    <a:pt x="483" y="7"/>
                    <a:pt x="457" y="0"/>
                    <a:pt x="419"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58"/>
            <p:cNvSpPr/>
            <p:nvPr/>
          </p:nvSpPr>
          <p:spPr>
            <a:xfrm>
              <a:off x="6661450" y="3651050"/>
              <a:ext cx="11150" cy="32925"/>
            </a:xfrm>
            <a:custGeom>
              <a:rect b="b" l="l" r="r" t="t"/>
              <a:pathLst>
                <a:path extrusionOk="0" h="1317" w="446">
                  <a:moveTo>
                    <a:pt x="183" y="1"/>
                  </a:moveTo>
                  <a:cubicBezTo>
                    <a:pt x="103" y="1"/>
                    <a:pt x="0" y="56"/>
                    <a:pt x="6" y="126"/>
                  </a:cubicBezTo>
                  <a:cubicBezTo>
                    <a:pt x="62" y="497"/>
                    <a:pt x="108" y="869"/>
                    <a:pt x="173" y="1259"/>
                  </a:cubicBezTo>
                  <a:cubicBezTo>
                    <a:pt x="177" y="1299"/>
                    <a:pt x="214" y="1316"/>
                    <a:pt x="259" y="1316"/>
                  </a:cubicBezTo>
                  <a:cubicBezTo>
                    <a:pt x="339" y="1316"/>
                    <a:pt x="445" y="1262"/>
                    <a:pt x="433" y="1185"/>
                  </a:cubicBezTo>
                  <a:cubicBezTo>
                    <a:pt x="378" y="813"/>
                    <a:pt x="331" y="441"/>
                    <a:pt x="275" y="70"/>
                  </a:cubicBezTo>
                  <a:cubicBezTo>
                    <a:pt x="272" y="21"/>
                    <a:pt x="232" y="1"/>
                    <a:pt x="18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58"/>
            <p:cNvSpPr/>
            <p:nvPr/>
          </p:nvSpPr>
          <p:spPr>
            <a:xfrm>
              <a:off x="6708975" y="3658700"/>
              <a:ext cx="11725" cy="20525"/>
            </a:xfrm>
            <a:custGeom>
              <a:rect b="b" l="l" r="r" t="t"/>
              <a:pathLst>
                <a:path extrusionOk="0" h="821" w="469">
                  <a:moveTo>
                    <a:pt x="361" y="1"/>
                  </a:moveTo>
                  <a:cubicBezTo>
                    <a:pt x="295" y="1"/>
                    <a:pt x="210" y="31"/>
                    <a:pt x="186" y="80"/>
                  </a:cubicBezTo>
                  <a:cubicBezTo>
                    <a:pt x="93" y="303"/>
                    <a:pt x="38" y="516"/>
                    <a:pt x="0" y="749"/>
                  </a:cubicBezTo>
                  <a:cubicBezTo>
                    <a:pt x="0" y="799"/>
                    <a:pt x="48" y="821"/>
                    <a:pt x="104" y="821"/>
                  </a:cubicBezTo>
                  <a:cubicBezTo>
                    <a:pt x="181" y="821"/>
                    <a:pt x="274" y="780"/>
                    <a:pt x="279" y="721"/>
                  </a:cubicBezTo>
                  <a:cubicBezTo>
                    <a:pt x="316" y="498"/>
                    <a:pt x="353" y="284"/>
                    <a:pt x="437" y="89"/>
                  </a:cubicBezTo>
                  <a:cubicBezTo>
                    <a:pt x="468" y="27"/>
                    <a:pt x="423" y="1"/>
                    <a:pt x="361"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58"/>
            <p:cNvSpPr/>
            <p:nvPr/>
          </p:nvSpPr>
          <p:spPr>
            <a:xfrm>
              <a:off x="6682875" y="3713425"/>
              <a:ext cx="12725" cy="30425"/>
            </a:xfrm>
            <a:custGeom>
              <a:rect b="b" l="l" r="r" t="t"/>
              <a:pathLst>
                <a:path extrusionOk="0" h="1217" w="509">
                  <a:moveTo>
                    <a:pt x="441" y="0"/>
                  </a:moveTo>
                  <a:cubicBezTo>
                    <a:pt x="366" y="0"/>
                    <a:pt x="248" y="31"/>
                    <a:pt x="236" y="74"/>
                  </a:cubicBezTo>
                  <a:cubicBezTo>
                    <a:pt x="162" y="446"/>
                    <a:pt x="87" y="817"/>
                    <a:pt x="4" y="1189"/>
                  </a:cubicBezTo>
                  <a:cubicBezTo>
                    <a:pt x="1" y="1208"/>
                    <a:pt x="30" y="1216"/>
                    <a:pt x="70" y="1216"/>
                  </a:cubicBezTo>
                  <a:cubicBezTo>
                    <a:pt x="148" y="1216"/>
                    <a:pt x="267" y="1185"/>
                    <a:pt x="273" y="1142"/>
                  </a:cubicBezTo>
                  <a:cubicBezTo>
                    <a:pt x="357" y="771"/>
                    <a:pt x="431" y="399"/>
                    <a:pt x="505" y="28"/>
                  </a:cubicBezTo>
                  <a:cubicBezTo>
                    <a:pt x="509" y="9"/>
                    <a:pt x="481" y="0"/>
                    <a:pt x="44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58"/>
            <p:cNvSpPr/>
            <p:nvPr/>
          </p:nvSpPr>
          <p:spPr>
            <a:xfrm>
              <a:off x="6705225" y="3737500"/>
              <a:ext cx="22850" cy="54500"/>
            </a:xfrm>
            <a:custGeom>
              <a:rect b="b" l="l" r="r" t="t"/>
              <a:pathLst>
                <a:path extrusionOk="0" h="2180" w="914">
                  <a:moveTo>
                    <a:pt x="838" y="0"/>
                  </a:moveTo>
                  <a:cubicBezTo>
                    <a:pt x="763" y="0"/>
                    <a:pt x="651" y="34"/>
                    <a:pt x="633" y="87"/>
                  </a:cubicBezTo>
                  <a:cubicBezTo>
                    <a:pt x="401" y="756"/>
                    <a:pt x="197" y="1452"/>
                    <a:pt x="11" y="2140"/>
                  </a:cubicBezTo>
                  <a:cubicBezTo>
                    <a:pt x="1" y="2168"/>
                    <a:pt x="32" y="2180"/>
                    <a:pt x="76" y="2180"/>
                  </a:cubicBezTo>
                  <a:cubicBezTo>
                    <a:pt x="151" y="2180"/>
                    <a:pt x="263" y="2146"/>
                    <a:pt x="280" y="2093"/>
                  </a:cubicBezTo>
                  <a:cubicBezTo>
                    <a:pt x="466" y="1397"/>
                    <a:pt x="671" y="709"/>
                    <a:pt x="903" y="40"/>
                  </a:cubicBezTo>
                  <a:cubicBezTo>
                    <a:pt x="913" y="12"/>
                    <a:pt x="882" y="0"/>
                    <a:pt x="838"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58"/>
            <p:cNvSpPr/>
            <p:nvPr/>
          </p:nvSpPr>
          <p:spPr>
            <a:xfrm>
              <a:off x="6679425" y="3793325"/>
              <a:ext cx="14075" cy="32325"/>
            </a:xfrm>
            <a:custGeom>
              <a:rect b="b" l="l" r="r" t="t"/>
              <a:pathLst>
                <a:path extrusionOk="0" h="1293" w="563">
                  <a:moveTo>
                    <a:pt x="457" y="1"/>
                  </a:moveTo>
                  <a:cubicBezTo>
                    <a:pt x="384" y="1"/>
                    <a:pt x="296" y="40"/>
                    <a:pt x="290" y="102"/>
                  </a:cubicBezTo>
                  <a:cubicBezTo>
                    <a:pt x="225" y="492"/>
                    <a:pt x="132" y="864"/>
                    <a:pt x="21" y="1217"/>
                  </a:cubicBezTo>
                  <a:cubicBezTo>
                    <a:pt x="1" y="1270"/>
                    <a:pt x="43" y="1292"/>
                    <a:pt x="100" y="1292"/>
                  </a:cubicBezTo>
                  <a:cubicBezTo>
                    <a:pt x="173" y="1292"/>
                    <a:pt x="270" y="1256"/>
                    <a:pt x="290" y="1198"/>
                  </a:cubicBezTo>
                  <a:cubicBezTo>
                    <a:pt x="402" y="827"/>
                    <a:pt x="495" y="455"/>
                    <a:pt x="551" y="83"/>
                  </a:cubicBezTo>
                  <a:cubicBezTo>
                    <a:pt x="563" y="26"/>
                    <a:pt x="515" y="1"/>
                    <a:pt x="457"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58"/>
            <p:cNvSpPr/>
            <p:nvPr/>
          </p:nvSpPr>
          <p:spPr>
            <a:xfrm>
              <a:off x="6744600" y="3572150"/>
              <a:ext cx="8300" cy="20675"/>
            </a:xfrm>
            <a:custGeom>
              <a:rect b="b" l="l" r="r" t="t"/>
              <a:pathLst>
                <a:path extrusionOk="0" h="827" w="332">
                  <a:moveTo>
                    <a:pt x="287" y="0"/>
                  </a:moveTo>
                  <a:cubicBezTo>
                    <a:pt x="212" y="0"/>
                    <a:pt x="69" y="28"/>
                    <a:pt x="62" y="76"/>
                  </a:cubicBezTo>
                  <a:cubicBezTo>
                    <a:pt x="34" y="327"/>
                    <a:pt x="15" y="569"/>
                    <a:pt x="6" y="810"/>
                  </a:cubicBezTo>
                  <a:cubicBezTo>
                    <a:pt x="1" y="821"/>
                    <a:pt x="21" y="827"/>
                    <a:pt x="52" y="827"/>
                  </a:cubicBezTo>
                  <a:cubicBezTo>
                    <a:pt x="125" y="827"/>
                    <a:pt x="260" y="797"/>
                    <a:pt x="266" y="745"/>
                  </a:cubicBezTo>
                  <a:cubicBezTo>
                    <a:pt x="294" y="494"/>
                    <a:pt x="313" y="253"/>
                    <a:pt x="331" y="11"/>
                  </a:cubicBezTo>
                  <a:cubicBezTo>
                    <a:pt x="331" y="4"/>
                    <a:pt x="314" y="0"/>
                    <a:pt x="28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58"/>
            <p:cNvSpPr/>
            <p:nvPr/>
          </p:nvSpPr>
          <p:spPr>
            <a:xfrm>
              <a:off x="6711525" y="3593775"/>
              <a:ext cx="21075" cy="22875"/>
            </a:xfrm>
            <a:custGeom>
              <a:rect b="b" l="l" r="r" t="t"/>
              <a:pathLst>
                <a:path extrusionOk="0" h="915" w="843">
                  <a:moveTo>
                    <a:pt x="199" y="1"/>
                  </a:moveTo>
                  <a:cubicBezTo>
                    <a:pt x="106" y="1"/>
                    <a:pt x="0" y="59"/>
                    <a:pt x="38" y="122"/>
                  </a:cubicBezTo>
                  <a:cubicBezTo>
                    <a:pt x="177" y="400"/>
                    <a:pt x="335" y="651"/>
                    <a:pt x="539" y="884"/>
                  </a:cubicBezTo>
                  <a:cubicBezTo>
                    <a:pt x="556" y="905"/>
                    <a:pt x="587" y="915"/>
                    <a:pt x="621" y="915"/>
                  </a:cubicBezTo>
                  <a:cubicBezTo>
                    <a:pt x="717" y="915"/>
                    <a:pt x="843" y="841"/>
                    <a:pt x="781" y="772"/>
                  </a:cubicBezTo>
                  <a:cubicBezTo>
                    <a:pt x="595" y="549"/>
                    <a:pt x="428" y="308"/>
                    <a:pt x="307" y="47"/>
                  </a:cubicBezTo>
                  <a:cubicBezTo>
                    <a:pt x="286" y="14"/>
                    <a:pt x="244" y="1"/>
                    <a:pt x="19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58"/>
            <p:cNvSpPr/>
            <p:nvPr/>
          </p:nvSpPr>
          <p:spPr>
            <a:xfrm>
              <a:off x="6741675" y="3607550"/>
              <a:ext cx="20200" cy="36575"/>
            </a:xfrm>
            <a:custGeom>
              <a:rect b="b" l="l" r="r" t="t"/>
              <a:pathLst>
                <a:path extrusionOk="0" h="1463" w="808">
                  <a:moveTo>
                    <a:pt x="723" y="0"/>
                  </a:moveTo>
                  <a:cubicBezTo>
                    <a:pt x="650" y="0"/>
                    <a:pt x="545" y="36"/>
                    <a:pt x="523" y="91"/>
                  </a:cubicBezTo>
                  <a:cubicBezTo>
                    <a:pt x="355" y="528"/>
                    <a:pt x="179" y="974"/>
                    <a:pt x="12" y="1420"/>
                  </a:cubicBezTo>
                  <a:cubicBezTo>
                    <a:pt x="1" y="1449"/>
                    <a:pt x="35" y="1463"/>
                    <a:pt x="84" y="1463"/>
                  </a:cubicBezTo>
                  <a:cubicBezTo>
                    <a:pt x="156" y="1463"/>
                    <a:pt x="259" y="1433"/>
                    <a:pt x="281" y="1382"/>
                  </a:cubicBezTo>
                  <a:cubicBezTo>
                    <a:pt x="458" y="936"/>
                    <a:pt x="634" y="500"/>
                    <a:pt x="792" y="54"/>
                  </a:cubicBezTo>
                  <a:cubicBezTo>
                    <a:pt x="807" y="16"/>
                    <a:pt x="772" y="0"/>
                    <a:pt x="72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58"/>
            <p:cNvSpPr/>
            <p:nvPr/>
          </p:nvSpPr>
          <p:spPr>
            <a:xfrm>
              <a:off x="6718375" y="3640250"/>
              <a:ext cx="21175" cy="24450"/>
            </a:xfrm>
            <a:custGeom>
              <a:rect b="b" l="l" r="r" t="t"/>
              <a:pathLst>
                <a:path extrusionOk="0" h="978" w="847">
                  <a:moveTo>
                    <a:pt x="217" y="0"/>
                  </a:moveTo>
                  <a:cubicBezTo>
                    <a:pt x="132" y="0"/>
                    <a:pt x="1" y="59"/>
                    <a:pt x="15" y="93"/>
                  </a:cubicBezTo>
                  <a:cubicBezTo>
                    <a:pt x="191" y="390"/>
                    <a:pt x="368" y="678"/>
                    <a:pt x="563" y="957"/>
                  </a:cubicBezTo>
                  <a:cubicBezTo>
                    <a:pt x="573" y="971"/>
                    <a:pt x="593" y="977"/>
                    <a:pt x="617" y="977"/>
                  </a:cubicBezTo>
                  <a:cubicBezTo>
                    <a:pt x="703" y="977"/>
                    <a:pt x="847" y="904"/>
                    <a:pt x="832" y="883"/>
                  </a:cubicBezTo>
                  <a:cubicBezTo>
                    <a:pt x="637" y="604"/>
                    <a:pt x="442" y="316"/>
                    <a:pt x="284" y="28"/>
                  </a:cubicBezTo>
                  <a:cubicBezTo>
                    <a:pt x="274" y="8"/>
                    <a:pt x="249" y="0"/>
                    <a:pt x="21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58"/>
            <p:cNvSpPr/>
            <p:nvPr/>
          </p:nvSpPr>
          <p:spPr>
            <a:xfrm>
              <a:off x="6750925" y="3647625"/>
              <a:ext cx="18850" cy="31475"/>
            </a:xfrm>
            <a:custGeom>
              <a:rect b="b" l="l" r="r" t="t"/>
              <a:pathLst>
                <a:path extrusionOk="0" h="1259" w="754">
                  <a:moveTo>
                    <a:pt x="684" y="1"/>
                  </a:moveTo>
                  <a:cubicBezTo>
                    <a:pt x="612" y="1"/>
                    <a:pt x="502" y="29"/>
                    <a:pt x="478" y="77"/>
                  </a:cubicBezTo>
                  <a:cubicBezTo>
                    <a:pt x="320" y="467"/>
                    <a:pt x="171" y="848"/>
                    <a:pt x="4" y="1229"/>
                  </a:cubicBezTo>
                  <a:cubicBezTo>
                    <a:pt x="1" y="1249"/>
                    <a:pt x="31" y="1258"/>
                    <a:pt x="73" y="1258"/>
                  </a:cubicBezTo>
                  <a:cubicBezTo>
                    <a:pt x="147" y="1258"/>
                    <a:pt x="256" y="1230"/>
                    <a:pt x="273" y="1182"/>
                  </a:cubicBezTo>
                  <a:cubicBezTo>
                    <a:pt x="431" y="801"/>
                    <a:pt x="580" y="420"/>
                    <a:pt x="747" y="30"/>
                  </a:cubicBezTo>
                  <a:cubicBezTo>
                    <a:pt x="754" y="10"/>
                    <a:pt x="725" y="1"/>
                    <a:pt x="684"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58"/>
            <p:cNvSpPr/>
            <p:nvPr/>
          </p:nvSpPr>
          <p:spPr>
            <a:xfrm>
              <a:off x="6784050" y="3572550"/>
              <a:ext cx="12925" cy="24975"/>
            </a:xfrm>
            <a:custGeom>
              <a:rect b="b" l="l" r="r" t="t"/>
              <a:pathLst>
                <a:path extrusionOk="0" h="999" w="517">
                  <a:moveTo>
                    <a:pt x="411" y="0"/>
                  </a:moveTo>
                  <a:cubicBezTo>
                    <a:pt x="339" y="0"/>
                    <a:pt x="250" y="36"/>
                    <a:pt x="240" y="97"/>
                  </a:cubicBezTo>
                  <a:cubicBezTo>
                    <a:pt x="166" y="376"/>
                    <a:pt x="82" y="655"/>
                    <a:pt x="17" y="924"/>
                  </a:cubicBezTo>
                  <a:cubicBezTo>
                    <a:pt x="0" y="974"/>
                    <a:pt x="47" y="998"/>
                    <a:pt x="107" y="998"/>
                  </a:cubicBezTo>
                  <a:cubicBezTo>
                    <a:pt x="180" y="998"/>
                    <a:pt x="271" y="963"/>
                    <a:pt x="286" y="896"/>
                  </a:cubicBezTo>
                  <a:cubicBezTo>
                    <a:pt x="351" y="618"/>
                    <a:pt x="435" y="339"/>
                    <a:pt x="500" y="79"/>
                  </a:cubicBezTo>
                  <a:cubicBezTo>
                    <a:pt x="517" y="24"/>
                    <a:pt x="469" y="0"/>
                    <a:pt x="411"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58"/>
            <p:cNvSpPr/>
            <p:nvPr/>
          </p:nvSpPr>
          <p:spPr>
            <a:xfrm>
              <a:off x="6759150" y="3515300"/>
              <a:ext cx="7225" cy="37400"/>
            </a:xfrm>
            <a:custGeom>
              <a:rect b="b" l="l" r="r" t="t"/>
              <a:pathLst>
                <a:path extrusionOk="0" h="1496" w="289">
                  <a:moveTo>
                    <a:pt x="182" y="0"/>
                  </a:moveTo>
                  <a:cubicBezTo>
                    <a:pt x="104" y="0"/>
                    <a:pt x="9" y="41"/>
                    <a:pt x="9" y="102"/>
                  </a:cubicBezTo>
                  <a:cubicBezTo>
                    <a:pt x="0" y="548"/>
                    <a:pt x="0" y="994"/>
                    <a:pt x="19" y="1449"/>
                  </a:cubicBezTo>
                  <a:cubicBezTo>
                    <a:pt x="19" y="1481"/>
                    <a:pt x="51" y="1496"/>
                    <a:pt x="93" y="1496"/>
                  </a:cubicBezTo>
                  <a:cubicBezTo>
                    <a:pt x="173" y="1496"/>
                    <a:pt x="288" y="1444"/>
                    <a:pt x="288" y="1365"/>
                  </a:cubicBezTo>
                  <a:cubicBezTo>
                    <a:pt x="270" y="938"/>
                    <a:pt x="270" y="492"/>
                    <a:pt x="279" y="65"/>
                  </a:cubicBezTo>
                  <a:cubicBezTo>
                    <a:pt x="279" y="19"/>
                    <a:pt x="234" y="0"/>
                    <a:pt x="182"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58"/>
            <p:cNvSpPr/>
            <p:nvPr/>
          </p:nvSpPr>
          <p:spPr>
            <a:xfrm>
              <a:off x="6731500" y="3485750"/>
              <a:ext cx="9400" cy="34475"/>
            </a:xfrm>
            <a:custGeom>
              <a:rect b="b" l="l" r="r" t="t"/>
              <a:pathLst>
                <a:path extrusionOk="0" h="1379" w="376">
                  <a:moveTo>
                    <a:pt x="270" y="0"/>
                  </a:moveTo>
                  <a:cubicBezTo>
                    <a:pt x="196" y="0"/>
                    <a:pt x="104" y="37"/>
                    <a:pt x="93" y="95"/>
                  </a:cubicBezTo>
                  <a:cubicBezTo>
                    <a:pt x="28" y="503"/>
                    <a:pt x="1" y="903"/>
                    <a:pt x="1" y="1302"/>
                  </a:cubicBezTo>
                  <a:cubicBezTo>
                    <a:pt x="1" y="1357"/>
                    <a:pt x="48" y="1379"/>
                    <a:pt x="104" y="1379"/>
                  </a:cubicBezTo>
                  <a:cubicBezTo>
                    <a:pt x="180" y="1379"/>
                    <a:pt x="270" y="1338"/>
                    <a:pt x="270" y="1284"/>
                  </a:cubicBezTo>
                  <a:cubicBezTo>
                    <a:pt x="261" y="875"/>
                    <a:pt x="298" y="466"/>
                    <a:pt x="363" y="76"/>
                  </a:cubicBezTo>
                  <a:cubicBezTo>
                    <a:pt x="375" y="23"/>
                    <a:pt x="328" y="0"/>
                    <a:pt x="270"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58"/>
            <p:cNvSpPr/>
            <p:nvPr/>
          </p:nvSpPr>
          <p:spPr>
            <a:xfrm>
              <a:off x="6769075" y="3548225"/>
              <a:ext cx="16275" cy="30725"/>
            </a:xfrm>
            <a:custGeom>
              <a:rect b="b" l="l" r="r" t="t"/>
              <a:pathLst>
                <a:path extrusionOk="0" h="1229" w="651">
                  <a:moveTo>
                    <a:pt x="553" y="1"/>
                  </a:moveTo>
                  <a:cubicBezTo>
                    <a:pt x="482" y="1"/>
                    <a:pt x="390" y="38"/>
                    <a:pt x="374" y="95"/>
                  </a:cubicBezTo>
                  <a:cubicBezTo>
                    <a:pt x="254" y="448"/>
                    <a:pt x="142" y="801"/>
                    <a:pt x="21" y="1154"/>
                  </a:cubicBezTo>
                  <a:cubicBezTo>
                    <a:pt x="0" y="1204"/>
                    <a:pt x="45" y="1228"/>
                    <a:pt x="105" y="1228"/>
                  </a:cubicBezTo>
                  <a:cubicBezTo>
                    <a:pt x="177" y="1228"/>
                    <a:pt x="270" y="1193"/>
                    <a:pt x="291" y="1126"/>
                  </a:cubicBezTo>
                  <a:cubicBezTo>
                    <a:pt x="402" y="782"/>
                    <a:pt x="523" y="420"/>
                    <a:pt x="634" y="76"/>
                  </a:cubicBezTo>
                  <a:cubicBezTo>
                    <a:pt x="651" y="23"/>
                    <a:pt x="608" y="1"/>
                    <a:pt x="553"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58"/>
            <p:cNvSpPr/>
            <p:nvPr/>
          </p:nvSpPr>
          <p:spPr>
            <a:xfrm>
              <a:off x="6788750" y="3621575"/>
              <a:ext cx="34200" cy="34600"/>
            </a:xfrm>
            <a:custGeom>
              <a:rect b="b" l="l" r="r" t="t"/>
              <a:pathLst>
                <a:path extrusionOk="0" h="1384" w="1368">
                  <a:moveTo>
                    <a:pt x="1246" y="0"/>
                  </a:moveTo>
                  <a:cubicBezTo>
                    <a:pt x="1180" y="0"/>
                    <a:pt x="1101" y="19"/>
                    <a:pt x="1074" y="50"/>
                  </a:cubicBezTo>
                  <a:cubicBezTo>
                    <a:pt x="749" y="468"/>
                    <a:pt x="405" y="877"/>
                    <a:pt x="61" y="1277"/>
                  </a:cubicBezTo>
                  <a:cubicBezTo>
                    <a:pt x="1" y="1348"/>
                    <a:pt x="64" y="1384"/>
                    <a:pt x="141" y="1384"/>
                  </a:cubicBezTo>
                  <a:cubicBezTo>
                    <a:pt x="194" y="1384"/>
                    <a:pt x="254" y="1367"/>
                    <a:pt x="284" y="1332"/>
                  </a:cubicBezTo>
                  <a:cubicBezTo>
                    <a:pt x="637" y="914"/>
                    <a:pt x="981" y="496"/>
                    <a:pt x="1325" y="69"/>
                  </a:cubicBezTo>
                  <a:cubicBezTo>
                    <a:pt x="1368" y="21"/>
                    <a:pt x="1315" y="0"/>
                    <a:pt x="1246"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58"/>
            <p:cNvSpPr/>
            <p:nvPr/>
          </p:nvSpPr>
          <p:spPr>
            <a:xfrm>
              <a:off x="6772900" y="3615175"/>
              <a:ext cx="13825" cy="23325"/>
            </a:xfrm>
            <a:custGeom>
              <a:rect b="b" l="l" r="r" t="t"/>
              <a:pathLst>
                <a:path extrusionOk="0" h="933" w="553">
                  <a:moveTo>
                    <a:pt x="487" y="0"/>
                  </a:moveTo>
                  <a:cubicBezTo>
                    <a:pt x="411" y="0"/>
                    <a:pt x="289" y="31"/>
                    <a:pt x="277" y="74"/>
                  </a:cubicBezTo>
                  <a:cubicBezTo>
                    <a:pt x="184" y="353"/>
                    <a:pt x="101" y="622"/>
                    <a:pt x="8" y="901"/>
                  </a:cubicBezTo>
                  <a:cubicBezTo>
                    <a:pt x="1" y="922"/>
                    <a:pt x="35" y="933"/>
                    <a:pt x="81" y="933"/>
                  </a:cubicBezTo>
                  <a:cubicBezTo>
                    <a:pt x="155" y="933"/>
                    <a:pt x="260" y="906"/>
                    <a:pt x="277" y="854"/>
                  </a:cubicBezTo>
                  <a:cubicBezTo>
                    <a:pt x="370" y="576"/>
                    <a:pt x="454" y="306"/>
                    <a:pt x="547" y="28"/>
                  </a:cubicBezTo>
                  <a:cubicBezTo>
                    <a:pt x="553" y="9"/>
                    <a:pt x="526" y="0"/>
                    <a:pt x="487"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58"/>
            <p:cNvSpPr/>
            <p:nvPr/>
          </p:nvSpPr>
          <p:spPr>
            <a:xfrm>
              <a:off x="6785300" y="3668450"/>
              <a:ext cx="27550" cy="22800"/>
            </a:xfrm>
            <a:custGeom>
              <a:rect b="b" l="l" r="r" t="t"/>
              <a:pathLst>
                <a:path extrusionOk="0" h="912" w="1102">
                  <a:moveTo>
                    <a:pt x="959" y="1"/>
                  </a:moveTo>
                  <a:cubicBezTo>
                    <a:pt x="904" y="1"/>
                    <a:pt x="843" y="18"/>
                    <a:pt x="812" y="52"/>
                  </a:cubicBezTo>
                  <a:cubicBezTo>
                    <a:pt x="571" y="303"/>
                    <a:pt x="329" y="563"/>
                    <a:pt x="69" y="814"/>
                  </a:cubicBezTo>
                  <a:cubicBezTo>
                    <a:pt x="0" y="877"/>
                    <a:pt x="69" y="912"/>
                    <a:pt x="152" y="912"/>
                  </a:cubicBezTo>
                  <a:cubicBezTo>
                    <a:pt x="203" y="912"/>
                    <a:pt x="260" y="898"/>
                    <a:pt x="292" y="870"/>
                  </a:cubicBezTo>
                  <a:cubicBezTo>
                    <a:pt x="534" y="619"/>
                    <a:pt x="775" y="359"/>
                    <a:pt x="1035" y="108"/>
                  </a:cubicBezTo>
                  <a:cubicBezTo>
                    <a:pt x="1101" y="36"/>
                    <a:pt x="1037" y="1"/>
                    <a:pt x="959" y="1"/>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58"/>
            <p:cNvSpPr/>
            <p:nvPr/>
          </p:nvSpPr>
          <p:spPr>
            <a:xfrm>
              <a:off x="6444650" y="3721550"/>
              <a:ext cx="540750" cy="75025"/>
            </a:xfrm>
            <a:custGeom>
              <a:rect b="b" l="l" r="r" t="t"/>
              <a:pathLst>
                <a:path extrusionOk="0" h="3001" w="21630">
                  <a:moveTo>
                    <a:pt x="12414" y="0"/>
                  </a:moveTo>
                  <a:cubicBezTo>
                    <a:pt x="11219" y="0"/>
                    <a:pt x="10023" y="303"/>
                    <a:pt x="8994" y="910"/>
                  </a:cubicBezTo>
                  <a:cubicBezTo>
                    <a:pt x="8641" y="1105"/>
                    <a:pt x="8316" y="1347"/>
                    <a:pt x="7935" y="1468"/>
                  </a:cubicBezTo>
                  <a:cubicBezTo>
                    <a:pt x="7706" y="1540"/>
                    <a:pt x="7471" y="1569"/>
                    <a:pt x="7232" y="1569"/>
                  </a:cubicBezTo>
                  <a:cubicBezTo>
                    <a:pt x="6676" y="1569"/>
                    <a:pt x="6102" y="1412"/>
                    <a:pt x="5556" y="1282"/>
                  </a:cubicBezTo>
                  <a:cubicBezTo>
                    <a:pt x="4893" y="1121"/>
                    <a:pt x="4207" y="1006"/>
                    <a:pt x="3528" y="1006"/>
                  </a:cubicBezTo>
                  <a:cubicBezTo>
                    <a:pt x="3150" y="1006"/>
                    <a:pt x="2775" y="1041"/>
                    <a:pt x="2407" y="1124"/>
                  </a:cubicBezTo>
                  <a:cubicBezTo>
                    <a:pt x="1375" y="1356"/>
                    <a:pt x="400" y="2025"/>
                    <a:pt x="0" y="3001"/>
                  </a:cubicBezTo>
                  <a:lnTo>
                    <a:pt x="21630" y="2917"/>
                  </a:lnTo>
                  <a:cubicBezTo>
                    <a:pt x="21522" y="1839"/>
                    <a:pt x="20444" y="991"/>
                    <a:pt x="19370" y="991"/>
                  </a:cubicBezTo>
                  <a:cubicBezTo>
                    <a:pt x="19148" y="991"/>
                    <a:pt x="18926" y="1027"/>
                    <a:pt x="18712" y="1105"/>
                  </a:cubicBezTo>
                  <a:cubicBezTo>
                    <a:pt x="18275" y="1273"/>
                    <a:pt x="17867" y="1570"/>
                    <a:pt x="17393" y="1579"/>
                  </a:cubicBezTo>
                  <a:cubicBezTo>
                    <a:pt x="17379" y="1580"/>
                    <a:pt x="17365" y="1580"/>
                    <a:pt x="17351" y="1580"/>
                  </a:cubicBezTo>
                  <a:cubicBezTo>
                    <a:pt x="16857" y="1580"/>
                    <a:pt x="16414" y="1265"/>
                    <a:pt x="15981" y="994"/>
                  </a:cubicBezTo>
                  <a:cubicBezTo>
                    <a:pt x="14920" y="333"/>
                    <a:pt x="13667" y="0"/>
                    <a:pt x="1241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58"/>
            <p:cNvSpPr/>
            <p:nvPr/>
          </p:nvSpPr>
          <p:spPr>
            <a:xfrm>
              <a:off x="6441625" y="3791900"/>
              <a:ext cx="546325" cy="432300"/>
            </a:xfrm>
            <a:custGeom>
              <a:rect b="b" l="l" r="r" t="t"/>
              <a:pathLst>
                <a:path extrusionOk="0" h="17292" w="21853">
                  <a:moveTo>
                    <a:pt x="21853" y="1"/>
                  </a:moveTo>
                  <a:lnTo>
                    <a:pt x="1" y="66"/>
                  </a:lnTo>
                  <a:lnTo>
                    <a:pt x="753" y="7081"/>
                  </a:lnTo>
                  <a:lnTo>
                    <a:pt x="1803" y="7081"/>
                  </a:lnTo>
                  <a:lnTo>
                    <a:pt x="3178" y="15312"/>
                  </a:lnTo>
                  <a:cubicBezTo>
                    <a:pt x="3178" y="16409"/>
                    <a:pt x="4024" y="17291"/>
                    <a:pt x="5073" y="17291"/>
                  </a:cubicBezTo>
                  <a:lnTo>
                    <a:pt x="16622" y="17254"/>
                  </a:lnTo>
                  <a:cubicBezTo>
                    <a:pt x="17663" y="17254"/>
                    <a:pt x="18508" y="16362"/>
                    <a:pt x="18508" y="15275"/>
                  </a:cubicBezTo>
                  <a:lnTo>
                    <a:pt x="20004" y="7034"/>
                  </a:lnTo>
                  <a:lnTo>
                    <a:pt x="21007" y="7034"/>
                  </a:lnTo>
                  <a:lnTo>
                    <a:pt x="21853"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58"/>
            <p:cNvSpPr/>
            <p:nvPr/>
          </p:nvSpPr>
          <p:spPr>
            <a:xfrm>
              <a:off x="6436875" y="3788900"/>
              <a:ext cx="557125" cy="438325"/>
            </a:xfrm>
            <a:custGeom>
              <a:rect b="b" l="l" r="r" t="t"/>
              <a:pathLst>
                <a:path extrusionOk="0" h="17533" w="22285">
                  <a:moveTo>
                    <a:pt x="21955" y="226"/>
                  </a:moveTo>
                  <a:cubicBezTo>
                    <a:pt x="21963" y="228"/>
                    <a:pt x="21965" y="229"/>
                    <a:pt x="21964" y="229"/>
                  </a:cubicBezTo>
                  <a:cubicBezTo>
                    <a:pt x="21962" y="229"/>
                    <a:pt x="21959" y="228"/>
                    <a:pt x="21955" y="226"/>
                  </a:cubicBezTo>
                  <a:close/>
                  <a:moveTo>
                    <a:pt x="21860" y="223"/>
                  </a:moveTo>
                  <a:cubicBezTo>
                    <a:pt x="21850" y="284"/>
                    <a:pt x="21848" y="363"/>
                    <a:pt x="21848" y="372"/>
                  </a:cubicBezTo>
                  <a:cubicBezTo>
                    <a:pt x="21718" y="874"/>
                    <a:pt x="21718" y="1440"/>
                    <a:pt x="21662" y="1951"/>
                  </a:cubicBezTo>
                  <a:cubicBezTo>
                    <a:pt x="21569" y="2722"/>
                    <a:pt x="21476" y="3475"/>
                    <a:pt x="21383" y="4246"/>
                  </a:cubicBezTo>
                  <a:cubicBezTo>
                    <a:pt x="21268" y="5188"/>
                    <a:pt x="21161" y="6121"/>
                    <a:pt x="21038" y="7061"/>
                  </a:cubicBezTo>
                  <a:lnTo>
                    <a:pt x="20287" y="7061"/>
                  </a:lnTo>
                  <a:cubicBezTo>
                    <a:pt x="20222" y="7061"/>
                    <a:pt x="20045" y="7098"/>
                    <a:pt x="20027" y="7191"/>
                  </a:cubicBezTo>
                  <a:cubicBezTo>
                    <a:pt x="19627" y="9384"/>
                    <a:pt x="19218" y="11567"/>
                    <a:pt x="18828" y="13769"/>
                  </a:cubicBezTo>
                  <a:cubicBezTo>
                    <a:pt x="18670" y="14578"/>
                    <a:pt x="18633" y="15953"/>
                    <a:pt x="18141" y="16612"/>
                  </a:cubicBezTo>
                  <a:cubicBezTo>
                    <a:pt x="17691" y="17225"/>
                    <a:pt x="16999" y="17316"/>
                    <a:pt x="16299" y="17316"/>
                  </a:cubicBezTo>
                  <a:cubicBezTo>
                    <a:pt x="16001" y="17316"/>
                    <a:pt x="15701" y="17300"/>
                    <a:pt x="15418" y="17300"/>
                  </a:cubicBezTo>
                  <a:cubicBezTo>
                    <a:pt x="12733" y="17309"/>
                    <a:pt x="10048" y="17318"/>
                    <a:pt x="7354" y="17318"/>
                  </a:cubicBezTo>
                  <a:cubicBezTo>
                    <a:pt x="6874" y="17318"/>
                    <a:pt x="6385" y="17338"/>
                    <a:pt x="5899" y="17338"/>
                  </a:cubicBezTo>
                  <a:cubicBezTo>
                    <a:pt x="5717" y="17338"/>
                    <a:pt x="5536" y="17335"/>
                    <a:pt x="5356" y="17328"/>
                  </a:cubicBezTo>
                  <a:cubicBezTo>
                    <a:pt x="4232" y="17281"/>
                    <a:pt x="3693" y="16399"/>
                    <a:pt x="3563" y="15395"/>
                  </a:cubicBezTo>
                  <a:cubicBezTo>
                    <a:pt x="3526" y="15098"/>
                    <a:pt x="3470" y="14819"/>
                    <a:pt x="3424" y="14531"/>
                  </a:cubicBezTo>
                  <a:cubicBezTo>
                    <a:pt x="3024" y="12078"/>
                    <a:pt x="2615" y="9616"/>
                    <a:pt x="2197" y="7173"/>
                  </a:cubicBezTo>
                  <a:cubicBezTo>
                    <a:pt x="2188" y="7126"/>
                    <a:pt x="2114" y="7126"/>
                    <a:pt x="2077" y="7126"/>
                  </a:cubicBezTo>
                  <a:cubicBezTo>
                    <a:pt x="1934" y="7126"/>
                    <a:pt x="1598" y="7180"/>
                    <a:pt x="1337" y="7180"/>
                  </a:cubicBezTo>
                  <a:cubicBezTo>
                    <a:pt x="1238" y="7180"/>
                    <a:pt x="1149" y="7172"/>
                    <a:pt x="1087" y="7151"/>
                  </a:cubicBezTo>
                  <a:lnTo>
                    <a:pt x="1087" y="7151"/>
                  </a:lnTo>
                  <a:cubicBezTo>
                    <a:pt x="1090" y="7151"/>
                    <a:pt x="1093" y="7152"/>
                    <a:pt x="1096" y="7152"/>
                  </a:cubicBezTo>
                  <a:cubicBezTo>
                    <a:pt x="1182" y="7152"/>
                    <a:pt x="1100" y="6888"/>
                    <a:pt x="1092" y="6801"/>
                  </a:cubicBezTo>
                  <a:lnTo>
                    <a:pt x="850" y="4432"/>
                  </a:lnTo>
                  <a:lnTo>
                    <a:pt x="412" y="296"/>
                  </a:lnTo>
                  <a:lnTo>
                    <a:pt x="412" y="296"/>
                  </a:lnTo>
                  <a:cubicBezTo>
                    <a:pt x="4128" y="278"/>
                    <a:pt x="7836" y="269"/>
                    <a:pt x="11553" y="260"/>
                  </a:cubicBezTo>
                  <a:cubicBezTo>
                    <a:pt x="14071" y="251"/>
                    <a:pt x="16598" y="251"/>
                    <a:pt x="19116" y="232"/>
                  </a:cubicBezTo>
                  <a:cubicBezTo>
                    <a:pt x="19878" y="232"/>
                    <a:pt x="20640" y="232"/>
                    <a:pt x="21402" y="223"/>
                  </a:cubicBezTo>
                  <a:close/>
                  <a:moveTo>
                    <a:pt x="22163" y="0"/>
                  </a:moveTo>
                  <a:cubicBezTo>
                    <a:pt x="15781" y="28"/>
                    <a:pt x="9398" y="47"/>
                    <a:pt x="3024" y="75"/>
                  </a:cubicBezTo>
                  <a:cubicBezTo>
                    <a:pt x="2114" y="75"/>
                    <a:pt x="1213" y="84"/>
                    <a:pt x="302" y="84"/>
                  </a:cubicBezTo>
                  <a:cubicBezTo>
                    <a:pt x="277" y="84"/>
                    <a:pt x="250" y="88"/>
                    <a:pt x="223" y="96"/>
                  </a:cubicBezTo>
                  <a:lnTo>
                    <a:pt x="223" y="96"/>
                  </a:lnTo>
                  <a:cubicBezTo>
                    <a:pt x="140" y="112"/>
                    <a:pt x="54" y="154"/>
                    <a:pt x="29" y="210"/>
                  </a:cubicBezTo>
                  <a:lnTo>
                    <a:pt x="29" y="210"/>
                  </a:lnTo>
                  <a:cubicBezTo>
                    <a:pt x="5" y="239"/>
                    <a:pt x="0" y="266"/>
                    <a:pt x="27" y="283"/>
                  </a:cubicBezTo>
                  <a:lnTo>
                    <a:pt x="27" y="283"/>
                  </a:lnTo>
                  <a:cubicBezTo>
                    <a:pt x="267" y="2613"/>
                    <a:pt x="517" y="4953"/>
                    <a:pt x="767" y="7284"/>
                  </a:cubicBezTo>
                  <a:cubicBezTo>
                    <a:pt x="767" y="7331"/>
                    <a:pt x="850" y="7331"/>
                    <a:pt x="887" y="7331"/>
                  </a:cubicBezTo>
                  <a:cubicBezTo>
                    <a:pt x="1061" y="7331"/>
                    <a:pt x="1251" y="7343"/>
                    <a:pt x="1435" y="7343"/>
                  </a:cubicBezTo>
                  <a:cubicBezTo>
                    <a:pt x="1527" y="7343"/>
                    <a:pt x="1618" y="7340"/>
                    <a:pt x="1705" y="7331"/>
                  </a:cubicBezTo>
                  <a:cubicBezTo>
                    <a:pt x="1733" y="7328"/>
                    <a:pt x="1757" y="7328"/>
                    <a:pt x="1778" y="7328"/>
                  </a:cubicBezTo>
                  <a:cubicBezTo>
                    <a:pt x="1807" y="7328"/>
                    <a:pt x="1828" y="7329"/>
                    <a:pt x="1844" y="7331"/>
                  </a:cubicBezTo>
                  <a:lnTo>
                    <a:pt x="1844" y="7331"/>
                  </a:lnTo>
                  <a:cubicBezTo>
                    <a:pt x="1848" y="7356"/>
                    <a:pt x="1852" y="7384"/>
                    <a:pt x="1863" y="7405"/>
                  </a:cubicBezTo>
                  <a:cubicBezTo>
                    <a:pt x="1882" y="7842"/>
                    <a:pt x="2012" y="8297"/>
                    <a:pt x="2077" y="8734"/>
                  </a:cubicBezTo>
                  <a:cubicBezTo>
                    <a:pt x="2337" y="10257"/>
                    <a:pt x="2588" y="11781"/>
                    <a:pt x="2838" y="13305"/>
                  </a:cubicBezTo>
                  <a:cubicBezTo>
                    <a:pt x="2931" y="13871"/>
                    <a:pt x="3024" y="14438"/>
                    <a:pt x="3126" y="15005"/>
                  </a:cubicBezTo>
                  <a:cubicBezTo>
                    <a:pt x="3192" y="15423"/>
                    <a:pt x="3210" y="15888"/>
                    <a:pt x="3359" y="16278"/>
                  </a:cubicBezTo>
                  <a:cubicBezTo>
                    <a:pt x="3809" y="17377"/>
                    <a:pt x="4792" y="17532"/>
                    <a:pt x="5817" y="17532"/>
                  </a:cubicBezTo>
                  <a:cubicBezTo>
                    <a:pt x="5849" y="17532"/>
                    <a:pt x="5881" y="17532"/>
                    <a:pt x="5914" y="17532"/>
                  </a:cubicBezTo>
                  <a:cubicBezTo>
                    <a:pt x="8757" y="17513"/>
                    <a:pt x="11618" y="17504"/>
                    <a:pt x="14461" y="17495"/>
                  </a:cubicBezTo>
                  <a:cubicBezTo>
                    <a:pt x="14897" y="17495"/>
                    <a:pt x="15338" y="17501"/>
                    <a:pt x="15780" y="17501"/>
                  </a:cubicBezTo>
                  <a:cubicBezTo>
                    <a:pt x="16112" y="17501"/>
                    <a:pt x="16444" y="17497"/>
                    <a:pt x="16775" y="17486"/>
                  </a:cubicBezTo>
                  <a:cubicBezTo>
                    <a:pt x="17537" y="17448"/>
                    <a:pt x="18271" y="17077"/>
                    <a:pt x="18652" y="16389"/>
                  </a:cubicBezTo>
                  <a:cubicBezTo>
                    <a:pt x="18893" y="15962"/>
                    <a:pt x="18893" y="15488"/>
                    <a:pt x="18986" y="15023"/>
                  </a:cubicBezTo>
                  <a:cubicBezTo>
                    <a:pt x="19462" y="12425"/>
                    <a:pt x="19937" y="9836"/>
                    <a:pt x="20404" y="7247"/>
                  </a:cubicBezTo>
                  <a:lnTo>
                    <a:pt x="21160" y="7247"/>
                  </a:lnTo>
                  <a:cubicBezTo>
                    <a:pt x="21225" y="7247"/>
                    <a:pt x="21411" y="7219"/>
                    <a:pt x="21430" y="7126"/>
                  </a:cubicBezTo>
                  <a:cubicBezTo>
                    <a:pt x="21708" y="4776"/>
                    <a:pt x="21996" y="2434"/>
                    <a:pt x="22275" y="84"/>
                  </a:cubicBezTo>
                  <a:cubicBezTo>
                    <a:pt x="22284" y="28"/>
                    <a:pt x="22210" y="0"/>
                    <a:pt x="22163" y="0"/>
                  </a:cubicBezTo>
                  <a:close/>
                </a:path>
              </a:pathLst>
            </a:custGeom>
            <a:solidFill>
              <a:srgbClr val="31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58"/>
            <p:cNvSpPr/>
            <p:nvPr/>
          </p:nvSpPr>
          <p:spPr>
            <a:xfrm>
              <a:off x="6793750" y="3813275"/>
              <a:ext cx="169575" cy="6525"/>
            </a:xfrm>
            <a:custGeom>
              <a:rect b="b" l="l" r="r" t="t"/>
              <a:pathLst>
                <a:path extrusionOk="0" h="261" w="6783">
                  <a:moveTo>
                    <a:pt x="3392" y="1"/>
                  </a:moveTo>
                  <a:cubicBezTo>
                    <a:pt x="2825" y="1"/>
                    <a:pt x="2249" y="19"/>
                    <a:pt x="1691" y="38"/>
                  </a:cubicBezTo>
                  <a:cubicBezTo>
                    <a:pt x="1125" y="66"/>
                    <a:pt x="558" y="84"/>
                    <a:pt x="1" y="140"/>
                  </a:cubicBezTo>
                  <a:cubicBezTo>
                    <a:pt x="567" y="187"/>
                    <a:pt x="1134" y="224"/>
                    <a:pt x="1691" y="233"/>
                  </a:cubicBezTo>
                  <a:cubicBezTo>
                    <a:pt x="2268" y="261"/>
                    <a:pt x="2834" y="261"/>
                    <a:pt x="3392" y="261"/>
                  </a:cubicBezTo>
                  <a:cubicBezTo>
                    <a:pt x="3958" y="261"/>
                    <a:pt x="4525" y="242"/>
                    <a:pt x="5083" y="224"/>
                  </a:cubicBezTo>
                  <a:cubicBezTo>
                    <a:pt x="5659" y="214"/>
                    <a:pt x="6225" y="177"/>
                    <a:pt x="6783" y="122"/>
                  </a:cubicBezTo>
                  <a:cubicBezTo>
                    <a:pt x="6216" y="75"/>
                    <a:pt x="5640" y="38"/>
                    <a:pt x="5083" y="29"/>
                  </a:cubicBezTo>
                  <a:cubicBezTo>
                    <a:pt x="4516" y="1"/>
                    <a:pt x="3949" y="1"/>
                    <a:pt x="33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58"/>
            <p:cNvSpPr/>
            <p:nvPr/>
          </p:nvSpPr>
          <p:spPr>
            <a:xfrm>
              <a:off x="6907800" y="3836275"/>
              <a:ext cx="51125" cy="6750"/>
            </a:xfrm>
            <a:custGeom>
              <a:rect b="b" l="l" r="r" t="t"/>
              <a:pathLst>
                <a:path extrusionOk="0" h="270" w="2045">
                  <a:moveTo>
                    <a:pt x="1022" y="1"/>
                  </a:moveTo>
                  <a:cubicBezTo>
                    <a:pt x="846" y="1"/>
                    <a:pt x="688" y="10"/>
                    <a:pt x="511" y="38"/>
                  </a:cubicBezTo>
                  <a:cubicBezTo>
                    <a:pt x="335" y="56"/>
                    <a:pt x="177" y="84"/>
                    <a:pt x="0" y="140"/>
                  </a:cubicBezTo>
                  <a:cubicBezTo>
                    <a:pt x="177" y="196"/>
                    <a:pt x="335" y="224"/>
                    <a:pt x="511" y="242"/>
                  </a:cubicBezTo>
                  <a:cubicBezTo>
                    <a:pt x="688" y="270"/>
                    <a:pt x="846" y="270"/>
                    <a:pt x="1022" y="270"/>
                  </a:cubicBezTo>
                  <a:cubicBezTo>
                    <a:pt x="1199" y="270"/>
                    <a:pt x="1357" y="251"/>
                    <a:pt x="1533" y="233"/>
                  </a:cubicBezTo>
                  <a:cubicBezTo>
                    <a:pt x="1701" y="224"/>
                    <a:pt x="1868" y="186"/>
                    <a:pt x="2044" y="131"/>
                  </a:cubicBezTo>
                  <a:cubicBezTo>
                    <a:pt x="1868" y="75"/>
                    <a:pt x="1710" y="47"/>
                    <a:pt x="1533" y="28"/>
                  </a:cubicBezTo>
                  <a:cubicBezTo>
                    <a:pt x="1357" y="1"/>
                    <a:pt x="1199" y="1"/>
                    <a:pt x="10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58"/>
            <p:cNvSpPr/>
            <p:nvPr/>
          </p:nvSpPr>
          <p:spPr>
            <a:xfrm>
              <a:off x="6793975" y="3853225"/>
              <a:ext cx="139400" cy="6300"/>
            </a:xfrm>
            <a:custGeom>
              <a:rect b="b" l="l" r="r" t="t"/>
              <a:pathLst>
                <a:path extrusionOk="0" h="252" w="5576">
                  <a:moveTo>
                    <a:pt x="2788" y="1"/>
                  </a:moveTo>
                  <a:cubicBezTo>
                    <a:pt x="2324" y="1"/>
                    <a:pt x="1859" y="10"/>
                    <a:pt x="1394" y="29"/>
                  </a:cubicBezTo>
                  <a:cubicBezTo>
                    <a:pt x="930" y="57"/>
                    <a:pt x="465" y="75"/>
                    <a:pt x="1" y="140"/>
                  </a:cubicBezTo>
                  <a:cubicBezTo>
                    <a:pt x="465" y="196"/>
                    <a:pt x="930" y="214"/>
                    <a:pt x="1394" y="224"/>
                  </a:cubicBezTo>
                  <a:cubicBezTo>
                    <a:pt x="1859" y="252"/>
                    <a:pt x="2324" y="252"/>
                    <a:pt x="2788" y="252"/>
                  </a:cubicBezTo>
                  <a:cubicBezTo>
                    <a:pt x="3253" y="252"/>
                    <a:pt x="3717" y="242"/>
                    <a:pt x="4182" y="214"/>
                  </a:cubicBezTo>
                  <a:cubicBezTo>
                    <a:pt x="4637" y="196"/>
                    <a:pt x="5111" y="168"/>
                    <a:pt x="5575" y="112"/>
                  </a:cubicBezTo>
                  <a:cubicBezTo>
                    <a:pt x="5111" y="66"/>
                    <a:pt x="4646" y="29"/>
                    <a:pt x="4182" y="19"/>
                  </a:cubicBezTo>
                  <a:cubicBezTo>
                    <a:pt x="3717" y="1"/>
                    <a:pt x="3253" y="1"/>
                    <a:pt x="27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58"/>
            <p:cNvSpPr/>
            <p:nvPr/>
          </p:nvSpPr>
          <p:spPr>
            <a:xfrm>
              <a:off x="6775175" y="3869500"/>
              <a:ext cx="53450" cy="6525"/>
            </a:xfrm>
            <a:custGeom>
              <a:rect b="b" l="l" r="r" t="t"/>
              <a:pathLst>
                <a:path extrusionOk="0" h="261" w="2138">
                  <a:moveTo>
                    <a:pt x="1069" y="0"/>
                  </a:moveTo>
                  <a:cubicBezTo>
                    <a:pt x="892" y="0"/>
                    <a:pt x="706" y="9"/>
                    <a:pt x="530" y="28"/>
                  </a:cubicBezTo>
                  <a:cubicBezTo>
                    <a:pt x="363" y="56"/>
                    <a:pt x="177" y="74"/>
                    <a:pt x="0" y="130"/>
                  </a:cubicBezTo>
                  <a:cubicBezTo>
                    <a:pt x="177" y="195"/>
                    <a:pt x="363" y="214"/>
                    <a:pt x="530" y="242"/>
                  </a:cubicBezTo>
                  <a:cubicBezTo>
                    <a:pt x="706" y="260"/>
                    <a:pt x="892" y="260"/>
                    <a:pt x="1069" y="260"/>
                  </a:cubicBezTo>
                  <a:cubicBezTo>
                    <a:pt x="1245" y="260"/>
                    <a:pt x="1431" y="251"/>
                    <a:pt x="1598" y="232"/>
                  </a:cubicBezTo>
                  <a:cubicBezTo>
                    <a:pt x="1775" y="205"/>
                    <a:pt x="1951" y="186"/>
                    <a:pt x="2137" y="121"/>
                  </a:cubicBezTo>
                  <a:cubicBezTo>
                    <a:pt x="1961" y="65"/>
                    <a:pt x="1775" y="37"/>
                    <a:pt x="1598" y="19"/>
                  </a:cubicBezTo>
                  <a:cubicBezTo>
                    <a:pt x="1431" y="0"/>
                    <a:pt x="1245" y="0"/>
                    <a:pt x="106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58"/>
            <p:cNvSpPr/>
            <p:nvPr/>
          </p:nvSpPr>
          <p:spPr>
            <a:xfrm>
              <a:off x="6817200" y="3890400"/>
              <a:ext cx="132425" cy="6300"/>
            </a:xfrm>
            <a:custGeom>
              <a:rect b="b" l="l" r="r" t="t"/>
              <a:pathLst>
                <a:path extrusionOk="0" h="252" w="5297">
                  <a:moveTo>
                    <a:pt x="2649" y="0"/>
                  </a:moveTo>
                  <a:cubicBezTo>
                    <a:pt x="2203" y="0"/>
                    <a:pt x="1766" y="10"/>
                    <a:pt x="1320" y="28"/>
                  </a:cubicBezTo>
                  <a:cubicBezTo>
                    <a:pt x="884" y="56"/>
                    <a:pt x="438" y="75"/>
                    <a:pt x="1" y="130"/>
                  </a:cubicBezTo>
                  <a:cubicBezTo>
                    <a:pt x="438" y="195"/>
                    <a:pt x="884" y="214"/>
                    <a:pt x="1320" y="223"/>
                  </a:cubicBezTo>
                  <a:cubicBezTo>
                    <a:pt x="1766" y="251"/>
                    <a:pt x="2203" y="251"/>
                    <a:pt x="2649" y="251"/>
                  </a:cubicBezTo>
                  <a:cubicBezTo>
                    <a:pt x="3095" y="251"/>
                    <a:pt x="3531" y="242"/>
                    <a:pt x="3968" y="214"/>
                  </a:cubicBezTo>
                  <a:cubicBezTo>
                    <a:pt x="4414" y="195"/>
                    <a:pt x="4860" y="168"/>
                    <a:pt x="5297" y="112"/>
                  </a:cubicBezTo>
                  <a:cubicBezTo>
                    <a:pt x="4851" y="65"/>
                    <a:pt x="4414" y="28"/>
                    <a:pt x="3968" y="19"/>
                  </a:cubicBezTo>
                  <a:cubicBezTo>
                    <a:pt x="3531" y="0"/>
                    <a:pt x="3095" y="0"/>
                    <a:pt x="26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58"/>
            <p:cNvSpPr/>
            <p:nvPr/>
          </p:nvSpPr>
          <p:spPr>
            <a:xfrm>
              <a:off x="6784450" y="3841625"/>
              <a:ext cx="58100" cy="6525"/>
            </a:xfrm>
            <a:custGeom>
              <a:rect b="b" l="l" r="r" t="t"/>
              <a:pathLst>
                <a:path extrusionOk="0" h="261" w="2324">
                  <a:moveTo>
                    <a:pt x="1162" y="0"/>
                  </a:moveTo>
                  <a:cubicBezTo>
                    <a:pt x="967" y="0"/>
                    <a:pt x="772" y="10"/>
                    <a:pt x="577" y="28"/>
                  </a:cubicBezTo>
                  <a:cubicBezTo>
                    <a:pt x="382" y="56"/>
                    <a:pt x="196" y="75"/>
                    <a:pt x="1" y="140"/>
                  </a:cubicBezTo>
                  <a:cubicBezTo>
                    <a:pt x="196" y="195"/>
                    <a:pt x="382" y="214"/>
                    <a:pt x="577" y="242"/>
                  </a:cubicBezTo>
                  <a:cubicBezTo>
                    <a:pt x="772" y="260"/>
                    <a:pt x="967" y="260"/>
                    <a:pt x="1162" y="260"/>
                  </a:cubicBezTo>
                  <a:cubicBezTo>
                    <a:pt x="1357" y="260"/>
                    <a:pt x="1543" y="251"/>
                    <a:pt x="1738" y="233"/>
                  </a:cubicBezTo>
                  <a:cubicBezTo>
                    <a:pt x="1924" y="205"/>
                    <a:pt x="2129" y="186"/>
                    <a:pt x="2324" y="121"/>
                  </a:cubicBezTo>
                  <a:cubicBezTo>
                    <a:pt x="2129" y="65"/>
                    <a:pt x="1933" y="47"/>
                    <a:pt x="1738" y="19"/>
                  </a:cubicBezTo>
                  <a:cubicBezTo>
                    <a:pt x="1543" y="0"/>
                    <a:pt x="1357" y="0"/>
                    <a:pt x="11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58"/>
            <p:cNvSpPr/>
            <p:nvPr/>
          </p:nvSpPr>
          <p:spPr>
            <a:xfrm>
              <a:off x="6703175" y="3907125"/>
              <a:ext cx="137050" cy="6525"/>
            </a:xfrm>
            <a:custGeom>
              <a:rect b="b" l="l" r="r" t="t"/>
              <a:pathLst>
                <a:path extrusionOk="0" h="261" w="5482">
                  <a:moveTo>
                    <a:pt x="2741" y="0"/>
                  </a:moveTo>
                  <a:cubicBezTo>
                    <a:pt x="2286" y="0"/>
                    <a:pt x="1821" y="10"/>
                    <a:pt x="1366" y="37"/>
                  </a:cubicBezTo>
                  <a:cubicBezTo>
                    <a:pt x="911" y="56"/>
                    <a:pt x="446" y="84"/>
                    <a:pt x="0" y="140"/>
                  </a:cubicBezTo>
                  <a:cubicBezTo>
                    <a:pt x="446" y="195"/>
                    <a:pt x="911" y="223"/>
                    <a:pt x="1366" y="233"/>
                  </a:cubicBezTo>
                  <a:cubicBezTo>
                    <a:pt x="1821" y="260"/>
                    <a:pt x="2286" y="260"/>
                    <a:pt x="2741" y="260"/>
                  </a:cubicBezTo>
                  <a:cubicBezTo>
                    <a:pt x="3187" y="260"/>
                    <a:pt x="3651" y="242"/>
                    <a:pt x="4107" y="223"/>
                  </a:cubicBezTo>
                  <a:cubicBezTo>
                    <a:pt x="4562" y="195"/>
                    <a:pt x="5026" y="167"/>
                    <a:pt x="5482" y="121"/>
                  </a:cubicBezTo>
                  <a:cubicBezTo>
                    <a:pt x="5026" y="75"/>
                    <a:pt x="4562" y="37"/>
                    <a:pt x="4107" y="28"/>
                  </a:cubicBezTo>
                  <a:cubicBezTo>
                    <a:pt x="3651" y="0"/>
                    <a:pt x="3187" y="0"/>
                    <a:pt x="27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58"/>
            <p:cNvSpPr/>
            <p:nvPr/>
          </p:nvSpPr>
          <p:spPr>
            <a:xfrm>
              <a:off x="6670650" y="3921275"/>
              <a:ext cx="88275" cy="6550"/>
            </a:xfrm>
            <a:custGeom>
              <a:rect b="b" l="l" r="r" t="t"/>
              <a:pathLst>
                <a:path extrusionOk="0" h="262" w="3531">
                  <a:moveTo>
                    <a:pt x="1766" y="1"/>
                  </a:moveTo>
                  <a:cubicBezTo>
                    <a:pt x="1478" y="1"/>
                    <a:pt x="1171" y="20"/>
                    <a:pt x="883" y="38"/>
                  </a:cubicBezTo>
                  <a:cubicBezTo>
                    <a:pt x="595" y="66"/>
                    <a:pt x="288" y="85"/>
                    <a:pt x="0" y="140"/>
                  </a:cubicBezTo>
                  <a:cubicBezTo>
                    <a:pt x="288" y="205"/>
                    <a:pt x="595" y="224"/>
                    <a:pt x="883" y="233"/>
                  </a:cubicBezTo>
                  <a:cubicBezTo>
                    <a:pt x="1171" y="261"/>
                    <a:pt x="1478" y="261"/>
                    <a:pt x="1766" y="261"/>
                  </a:cubicBezTo>
                  <a:cubicBezTo>
                    <a:pt x="2054" y="261"/>
                    <a:pt x="2360" y="252"/>
                    <a:pt x="2648" y="224"/>
                  </a:cubicBezTo>
                  <a:cubicBezTo>
                    <a:pt x="2936" y="205"/>
                    <a:pt x="3224" y="168"/>
                    <a:pt x="3531" y="122"/>
                  </a:cubicBezTo>
                  <a:cubicBezTo>
                    <a:pt x="3243" y="66"/>
                    <a:pt x="2936" y="38"/>
                    <a:pt x="2648" y="29"/>
                  </a:cubicBezTo>
                  <a:cubicBezTo>
                    <a:pt x="2360" y="1"/>
                    <a:pt x="2054" y="1"/>
                    <a:pt x="17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58"/>
            <p:cNvSpPr/>
            <p:nvPr/>
          </p:nvSpPr>
          <p:spPr>
            <a:xfrm>
              <a:off x="6793750" y="3936850"/>
              <a:ext cx="137075" cy="6300"/>
            </a:xfrm>
            <a:custGeom>
              <a:rect b="b" l="l" r="r" t="t"/>
              <a:pathLst>
                <a:path extrusionOk="0" h="252" w="5483">
                  <a:moveTo>
                    <a:pt x="2741" y="0"/>
                  </a:moveTo>
                  <a:cubicBezTo>
                    <a:pt x="2286" y="0"/>
                    <a:pt x="1822" y="10"/>
                    <a:pt x="1366" y="28"/>
                  </a:cubicBezTo>
                  <a:cubicBezTo>
                    <a:pt x="920" y="56"/>
                    <a:pt x="465" y="93"/>
                    <a:pt x="1" y="140"/>
                  </a:cubicBezTo>
                  <a:cubicBezTo>
                    <a:pt x="456" y="186"/>
                    <a:pt x="920" y="214"/>
                    <a:pt x="1366" y="233"/>
                  </a:cubicBezTo>
                  <a:cubicBezTo>
                    <a:pt x="1822" y="251"/>
                    <a:pt x="2286" y="251"/>
                    <a:pt x="2741" y="251"/>
                  </a:cubicBezTo>
                  <a:cubicBezTo>
                    <a:pt x="3197" y="251"/>
                    <a:pt x="3661" y="242"/>
                    <a:pt x="4107" y="214"/>
                  </a:cubicBezTo>
                  <a:cubicBezTo>
                    <a:pt x="4562" y="196"/>
                    <a:pt x="5027" y="168"/>
                    <a:pt x="5482" y="112"/>
                  </a:cubicBezTo>
                  <a:cubicBezTo>
                    <a:pt x="5027" y="56"/>
                    <a:pt x="4562" y="28"/>
                    <a:pt x="4107" y="19"/>
                  </a:cubicBezTo>
                  <a:cubicBezTo>
                    <a:pt x="3661" y="0"/>
                    <a:pt x="3197" y="0"/>
                    <a:pt x="27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58"/>
            <p:cNvSpPr/>
            <p:nvPr/>
          </p:nvSpPr>
          <p:spPr>
            <a:xfrm>
              <a:off x="6877600" y="3924550"/>
              <a:ext cx="62750" cy="6750"/>
            </a:xfrm>
            <a:custGeom>
              <a:rect b="b" l="l" r="r" t="t"/>
              <a:pathLst>
                <a:path extrusionOk="0" h="270" w="2510">
                  <a:moveTo>
                    <a:pt x="1255" y="0"/>
                  </a:moveTo>
                  <a:cubicBezTo>
                    <a:pt x="1050" y="0"/>
                    <a:pt x="837" y="9"/>
                    <a:pt x="632" y="37"/>
                  </a:cubicBezTo>
                  <a:cubicBezTo>
                    <a:pt x="419" y="74"/>
                    <a:pt x="214" y="102"/>
                    <a:pt x="1" y="149"/>
                  </a:cubicBezTo>
                  <a:cubicBezTo>
                    <a:pt x="214" y="214"/>
                    <a:pt x="419" y="232"/>
                    <a:pt x="632" y="242"/>
                  </a:cubicBezTo>
                  <a:cubicBezTo>
                    <a:pt x="837" y="269"/>
                    <a:pt x="1050" y="269"/>
                    <a:pt x="1255" y="269"/>
                  </a:cubicBezTo>
                  <a:cubicBezTo>
                    <a:pt x="1468" y="269"/>
                    <a:pt x="1673" y="260"/>
                    <a:pt x="1887" y="232"/>
                  </a:cubicBezTo>
                  <a:cubicBezTo>
                    <a:pt x="2091" y="214"/>
                    <a:pt x="2305" y="186"/>
                    <a:pt x="2509" y="130"/>
                  </a:cubicBezTo>
                  <a:cubicBezTo>
                    <a:pt x="2305" y="74"/>
                    <a:pt x="2091" y="47"/>
                    <a:pt x="1887" y="28"/>
                  </a:cubicBezTo>
                  <a:cubicBezTo>
                    <a:pt x="1673" y="0"/>
                    <a:pt x="1468" y="0"/>
                    <a:pt x="12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58"/>
            <p:cNvSpPr/>
            <p:nvPr/>
          </p:nvSpPr>
          <p:spPr>
            <a:xfrm>
              <a:off x="6460450" y="3828850"/>
              <a:ext cx="62725" cy="6525"/>
            </a:xfrm>
            <a:custGeom>
              <a:rect b="b" l="l" r="r" t="t"/>
              <a:pathLst>
                <a:path extrusionOk="0" h="261" w="2509">
                  <a:moveTo>
                    <a:pt x="1254" y="0"/>
                  </a:moveTo>
                  <a:cubicBezTo>
                    <a:pt x="1041" y="0"/>
                    <a:pt x="836" y="10"/>
                    <a:pt x="623" y="28"/>
                  </a:cubicBezTo>
                  <a:cubicBezTo>
                    <a:pt x="418" y="56"/>
                    <a:pt x="205" y="75"/>
                    <a:pt x="0" y="140"/>
                  </a:cubicBezTo>
                  <a:cubicBezTo>
                    <a:pt x="205" y="195"/>
                    <a:pt x="418" y="214"/>
                    <a:pt x="623" y="242"/>
                  </a:cubicBezTo>
                  <a:cubicBezTo>
                    <a:pt x="836" y="260"/>
                    <a:pt x="1041" y="260"/>
                    <a:pt x="1254" y="260"/>
                  </a:cubicBezTo>
                  <a:cubicBezTo>
                    <a:pt x="1459" y="260"/>
                    <a:pt x="1672" y="251"/>
                    <a:pt x="1877" y="233"/>
                  </a:cubicBezTo>
                  <a:cubicBezTo>
                    <a:pt x="2091" y="205"/>
                    <a:pt x="2295" y="167"/>
                    <a:pt x="2509" y="112"/>
                  </a:cubicBezTo>
                  <a:cubicBezTo>
                    <a:pt x="2295" y="56"/>
                    <a:pt x="2091" y="28"/>
                    <a:pt x="1877" y="19"/>
                  </a:cubicBezTo>
                  <a:cubicBezTo>
                    <a:pt x="1672" y="0"/>
                    <a:pt x="1459" y="0"/>
                    <a:pt x="12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58"/>
            <p:cNvSpPr/>
            <p:nvPr/>
          </p:nvSpPr>
          <p:spPr>
            <a:xfrm>
              <a:off x="6490625" y="3849750"/>
              <a:ext cx="44175" cy="6525"/>
            </a:xfrm>
            <a:custGeom>
              <a:rect b="b" l="l" r="r" t="t"/>
              <a:pathLst>
                <a:path extrusionOk="0" h="261" w="1767">
                  <a:moveTo>
                    <a:pt x="884" y="0"/>
                  </a:moveTo>
                  <a:cubicBezTo>
                    <a:pt x="726" y="0"/>
                    <a:pt x="586" y="10"/>
                    <a:pt x="438" y="28"/>
                  </a:cubicBezTo>
                  <a:cubicBezTo>
                    <a:pt x="289" y="56"/>
                    <a:pt x="150" y="75"/>
                    <a:pt x="1" y="130"/>
                  </a:cubicBezTo>
                  <a:cubicBezTo>
                    <a:pt x="150" y="196"/>
                    <a:pt x="289" y="214"/>
                    <a:pt x="438" y="242"/>
                  </a:cubicBezTo>
                  <a:cubicBezTo>
                    <a:pt x="586" y="261"/>
                    <a:pt x="726" y="261"/>
                    <a:pt x="884" y="261"/>
                  </a:cubicBezTo>
                  <a:cubicBezTo>
                    <a:pt x="1032" y="261"/>
                    <a:pt x="1172" y="251"/>
                    <a:pt x="1320" y="233"/>
                  </a:cubicBezTo>
                  <a:cubicBezTo>
                    <a:pt x="1469" y="205"/>
                    <a:pt x="1627" y="168"/>
                    <a:pt x="1766" y="121"/>
                  </a:cubicBezTo>
                  <a:cubicBezTo>
                    <a:pt x="1608" y="65"/>
                    <a:pt x="1469" y="47"/>
                    <a:pt x="1320" y="19"/>
                  </a:cubicBezTo>
                  <a:cubicBezTo>
                    <a:pt x="1172" y="0"/>
                    <a:pt x="1032" y="0"/>
                    <a:pt x="8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58"/>
            <p:cNvSpPr/>
            <p:nvPr/>
          </p:nvSpPr>
          <p:spPr>
            <a:xfrm>
              <a:off x="6469725" y="3866000"/>
              <a:ext cx="34875" cy="6300"/>
            </a:xfrm>
            <a:custGeom>
              <a:rect b="b" l="l" r="r" t="t"/>
              <a:pathLst>
                <a:path extrusionOk="0" h="252" w="1395">
                  <a:moveTo>
                    <a:pt x="698" y="1"/>
                  </a:moveTo>
                  <a:cubicBezTo>
                    <a:pt x="577" y="1"/>
                    <a:pt x="465" y="10"/>
                    <a:pt x="345" y="19"/>
                  </a:cubicBezTo>
                  <a:cubicBezTo>
                    <a:pt x="233" y="47"/>
                    <a:pt x="112" y="66"/>
                    <a:pt x="1" y="122"/>
                  </a:cubicBezTo>
                  <a:cubicBezTo>
                    <a:pt x="112" y="187"/>
                    <a:pt x="233" y="205"/>
                    <a:pt x="345" y="233"/>
                  </a:cubicBezTo>
                  <a:cubicBezTo>
                    <a:pt x="465" y="252"/>
                    <a:pt x="577" y="252"/>
                    <a:pt x="698" y="252"/>
                  </a:cubicBezTo>
                  <a:cubicBezTo>
                    <a:pt x="809" y="252"/>
                    <a:pt x="930" y="242"/>
                    <a:pt x="1041" y="214"/>
                  </a:cubicBezTo>
                  <a:cubicBezTo>
                    <a:pt x="1162" y="205"/>
                    <a:pt x="1274" y="187"/>
                    <a:pt x="1394" y="122"/>
                  </a:cubicBezTo>
                  <a:cubicBezTo>
                    <a:pt x="1274" y="66"/>
                    <a:pt x="1162" y="47"/>
                    <a:pt x="1041" y="19"/>
                  </a:cubicBezTo>
                  <a:cubicBezTo>
                    <a:pt x="930" y="1"/>
                    <a:pt x="809" y="1"/>
                    <a:pt x="6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58"/>
            <p:cNvSpPr/>
            <p:nvPr/>
          </p:nvSpPr>
          <p:spPr>
            <a:xfrm>
              <a:off x="6790275" y="4151925"/>
              <a:ext cx="99900" cy="3050"/>
            </a:xfrm>
            <a:custGeom>
              <a:rect b="b" l="l" r="r" t="t"/>
              <a:pathLst>
                <a:path extrusionOk="0" h="122" w="3996">
                  <a:moveTo>
                    <a:pt x="1998" y="1"/>
                  </a:moveTo>
                  <a:cubicBezTo>
                    <a:pt x="1663" y="1"/>
                    <a:pt x="1338" y="10"/>
                    <a:pt x="994" y="10"/>
                  </a:cubicBezTo>
                  <a:cubicBezTo>
                    <a:pt x="660" y="19"/>
                    <a:pt x="335" y="38"/>
                    <a:pt x="0" y="66"/>
                  </a:cubicBezTo>
                  <a:cubicBezTo>
                    <a:pt x="335" y="94"/>
                    <a:pt x="660" y="103"/>
                    <a:pt x="994" y="112"/>
                  </a:cubicBezTo>
                  <a:cubicBezTo>
                    <a:pt x="1338" y="122"/>
                    <a:pt x="1663" y="122"/>
                    <a:pt x="1998" y="122"/>
                  </a:cubicBezTo>
                  <a:cubicBezTo>
                    <a:pt x="2332" y="122"/>
                    <a:pt x="2657" y="112"/>
                    <a:pt x="2992" y="103"/>
                  </a:cubicBezTo>
                  <a:cubicBezTo>
                    <a:pt x="3336" y="94"/>
                    <a:pt x="3651" y="84"/>
                    <a:pt x="3995" y="57"/>
                  </a:cubicBezTo>
                  <a:cubicBezTo>
                    <a:pt x="3651" y="38"/>
                    <a:pt x="3336" y="19"/>
                    <a:pt x="2992" y="10"/>
                  </a:cubicBezTo>
                  <a:cubicBezTo>
                    <a:pt x="2657" y="1"/>
                    <a:pt x="2332" y="1"/>
                    <a:pt x="19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58"/>
            <p:cNvSpPr/>
            <p:nvPr/>
          </p:nvSpPr>
          <p:spPr>
            <a:xfrm>
              <a:off x="6856925" y="4163550"/>
              <a:ext cx="30225" cy="2800"/>
            </a:xfrm>
            <a:custGeom>
              <a:rect b="b" l="l" r="r" t="t"/>
              <a:pathLst>
                <a:path extrusionOk="0" h="112" w="1209">
                  <a:moveTo>
                    <a:pt x="605" y="0"/>
                  </a:moveTo>
                  <a:cubicBezTo>
                    <a:pt x="502" y="0"/>
                    <a:pt x="409" y="0"/>
                    <a:pt x="307" y="10"/>
                  </a:cubicBezTo>
                  <a:cubicBezTo>
                    <a:pt x="205" y="19"/>
                    <a:pt x="112" y="37"/>
                    <a:pt x="1" y="56"/>
                  </a:cubicBezTo>
                  <a:cubicBezTo>
                    <a:pt x="112" y="84"/>
                    <a:pt x="205" y="103"/>
                    <a:pt x="307" y="103"/>
                  </a:cubicBezTo>
                  <a:cubicBezTo>
                    <a:pt x="409" y="112"/>
                    <a:pt x="502" y="112"/>
                    <a:pt x="605" y="112"/>
                  </a:cubicBezTo>
                  <a:cubicBezTo>
                    <a:pt x="716" y="112"/>
                    <a:pt x="809" y="112"/>
                    <a:pt x="911" y="103"/>
                  </a:cubicBezTo>
                  <a:cubicBezTo>
                    <a:pt x="1013" y="103"/>
                    <a:pt x="1116" y="93"/>
                    <a:pt x="1208" y="56"/>
                  </a:cubicBezTo>
                  <a:cubicBezTo>
                    <a:pt x="1106" y="37"/>
                    <a:pt x="1013" y="10"/>
                    <a:pt x="911" y="10"/>
                  </a:cubicBezTo>
                  <a:cubicBezTo>
                    <a:pt x="809" y="0"/>
                    <a:pt x="716" y="0"/>
                    <a:pt x="60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58"/>
            <p:cNvSpPr/>
            <p:nvPr/>
          </p:nvSpPr>
          <p:spPr>
            <a:xfrm>
              <a:off x="6791200" y="4171900"/>
              <a:ext cx="81325" cy="3275"/>
            </a:xfrm>
            <a:custGeom>
              <a:rect b="b" l="l" r="r" t="t"/>
              <a:pathLst>
                <a:path extrusionOk="0" h="131" w="3253">
                  <a:moveTo>
                    <a:pt x="1626" y="1"/>
                  </a:moveTo>
                  <a:cubicBezTo>
                    <a:pt x="1357" y="1"/>
                    <a:pt x="1078" y="1"/>
                    <a:pt x="809" y="10"/>
                  </a:cubicBezTo>
                  <a:cubicBezTo>
                    <a:pt x="539" y="19"/>
                    <a:pt x="260" y="38"/>
                    <a:pt x="0" y="75"/>
                  </a:cubicBezTo>
                  <a:cubicBezTo>
                    <a:pt x="260" y="94"/>
                    <a:pt x="539" y="103"/>
                    <a:pt x="809" y="122"/>
                  </a:cubicBezTo>
                  <a:cubicBezTo>
                    <a:pt x="1078" y="131"/>
                    <a:pt x="1357" y="131"/>
                    <a:pt x="1626" y="131"/>
                  </a:cubicBezTo>
                  <a:cubicBezTo>
                    <a:pt x="1886" y="131"/>
                    <a:pt x="2165" y="131"/>
                    <a:pt x="2435" y="122"/>
                  </a:cubicBezTo>
                  <a:cubicBezTo>
                    <a:pt x="2704" y="94"/>
                    <a:pt x="2973" y="84"/>
                    <a:pt x="3252" y="57"/>
                  </a:cubicBezTo>
                  <a:cubicBezTo>
                    <a:pt x="2983" y="38"/>
                    <a:pt x="2704" y="29"/>
                    <a:pt x="2435" y="10"/>
                  </a:cubicBezTo>
                  <a:cubicBezTo>
                    <a:pt x="2165" y="1"/>
                    <a:pt x="1886" y="1"/>
                    <a:pt x="16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58"/>
            <p:cNvSpPr/>
            <p:nvPr/>
          </p:nvSpPr>
          <p:spPr>
            <a:xfrm>
              <a:off x="6726400" y="4165625"/>
              <a:ext cx="31375" cy="2825"/>
            </a:xfrm>
            <a:custGeom>
              <a:rect b="b" l="l" r="r" t="t"/>
              <a:pathLst>
                <a:path extrusionOk="0" h="113" w="1255">
                  <a:moveTo>
                    <a:pt x="623" y="1"/>
                  </a:moveTo>
                  <a:cubicBezTo>
                    <a:pt x="520" y="1"/>
                    <a:pt x="418" y="1"/>
                    <a:pt x="316" y="10"/>
                  </a:cubicBezTo>
                  <a:cubicBezTo>
                    <a:pt x="205" y="20"/>
                    <a:pt x="102" y="29"/>
                    <a:pt x="0" y="57"/>
                  </a:cubicBezTo>
                  <a:cubicBezTo>
                    <a:pt x="102" y="75"/>
                    <a:pt x="205" y="103"/>
                    <a:pt x="316" y="103"/>
                  </a:cubicBezTo>
                  <a:cubicBezTo>
                    <a:pt x="418" y="112"/>
                    <a:pt x="520" y="112"/>
                    <a:pt x="623" y="112"/>
                  </a:cubicBezTo>
                  <a:cubicBezTo>
                    <a:pt x="734" y="112"/>
                    <a:pt x="836" y="112"/>
                    <a:pt x="939" y="103"/>
                  </a:cubicBezTo>
                  <a:cubicBezTo>
                    <a:pt x="1041" y="94"/>
                    <a:pt x="1152" y="75"/>
                    <a:pt x="1254" y="57"/>
                  </a:cubicBezTo>
                  <a:cubicBezTo>
                    <a:pt x="1152" y="29"/>
                    <a:pt x="1041" y="10"/>
                    <a:pt x="939" y="10"/>
                  </a:cubicBezTo>
                  <a:cubicBezTo>
                    <a:pt x="836" y="1"/>
                    <a:pt x="734" y="1"/>
                    <a:pt x="6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58"/>
            <p:cNvSpPr/>
            <p:nvPr/>
          </p:nvSpPr>
          <p:spPr>
            <a:xfrm>
              <a:off x="6804200" y="4190725"/>
              <a:ext cx="77850" cy="3275"/>
            </a:xfrm>
            <a:custGeom>
              <a:rect b="b" l="l" r="r" t="t"/>
              <a:pathLst>
                <a:path extrusionOk="0" h="131" w="3114">
                  <a:moveTo>
                    <a:pt x="1552" y="0"/>
                  </a:moveTo>
                  <a:cubicBezTo>
                    <a:pt x="1301" y="0"/>
                    <a:pt x="1032" y="0"/>
                    <a:pt x="781" y="19"/>
                  </a:cubicBezTo>
                  <a:cubicBezTo>
                    <a:pt x="521" y="28"/>
                    <a:pt x="251" y="38"/>
                    <a:pt x="1" y="75"/>
                  </a:cubicBezTo>
                  <a:cubicBezTo>
                    <a:pt x="251" y="93"/>
                    <a:pt x="521" y="112"/>
                    <a:pt x="781" y="121"/>
                  </a:cubicBezTo>
                  <a:cubicBezTo>
                    <a:pt x="1032" y="130"/>
                    <a:pt x="1301" y="130"/>
                    <a:pt x="1552" y="130"/>
                  </a:cubicBezTo>
                  <a:cubicBezTo>
                    <a:pt x="1812" y="130"/>
                    <a:pt x="2082" y="130"/>
                    <a:pt x="2333" y="121"/>
                  </a:cubicBezTo>
                  <a:cubicBezTo>
                    <a:pt x="2593" y="93"/>
                    <a:pt x="2853" y="84"/>
                    <a:pt x="3113" y="65"/>
                  </a:cubicBezTo>
                  <a:cubicBezTo>
                    <a:pt x="2853" y="38"/>
                    <a:pt x="2593" y="28"/>
                    <a:pt x="2333" y="19"/>
                  </a:cubicBezTo>
                  <a:cubicBezTo>
                    <a:pt x="2082" y="0"/>
                    <a:pt x="1812" y="0"/>
                    <a:pt x="15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58"/>
            <p:cNvSpPr/>
            <p:nvPr/>
          </p:nvSpPr>
          <p:spPr>
            <a:xfrm>
              <a:off x="6785625" y="4166100"/>
              <a:ext cx="33700" cy="3050"/>
            </a:xfrm>
            <a:custGeom>
              <a:rect b="b" l="l" r="r" t="t"/>
              <a:pathLst>
                <a:path extrusionOk="0" h="122" w="1348">
                  <a:moveTo>
                    <a:pt x="669" y="1"/>
                  </a:moveTo>
                  <a:cubicBezTo>
                    <a:pt x="558" y="1"/>
                    <a:pt x="437" y="1"/>
                    <a:pt x="335" y="10"/>
                  </a:cubicBezTo>
                  <a:cubicBezTo>
                    <a:pt x="214" y="19"/>
                    <a:pt x="103" y="38"/>
                    <a:pt x="0" y="56"/>
                  </a:cubicBezTo>
                  <a:cubicBezTo>
                    <a:pt x="112" y="84"/>
                    <a:pt x="233" y="103"/>
                    <a:pt x="335" y="103"/>
                  </a:cubicBezTo>
                  <a:cubicBezTo>
                    <a:pt x="446" y="121"/>
                    <a:pt x="567" y="121"/>
                    <a:pt x="669" y="121"/>
                  </a:cubicBezTo>
                  <a:cubicBezTo>
                    <a:pt x="790" y="121"/>
                    <a:pt x="902" y="121"/>
                    <a:pt x="1004" y="103"/>
                  </a:cubicBezTo>
                  <a:cubicBezTo>
                    <a:pt x="1115" y="103"/>
                    <a:pt x="1227" y="84"/>
                    <a:pt x="1348" y="56"/>
                  </a:cubicBezTo>
                  <a:cubicBezTo>
                    <a:pt x="1227" y="38"/>
                    <a:pt x="1115" y="10"/>
                    <a:pt x="1004" y="10"/>
                  </a:cubicBezTo>
                  <a:cubicBezTo>
                    <a:pt x="892" y="1"/>
                    <a:pt x="771" y="1"/>
                    <a:pt x="6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58"/>
            <p:cNvSpPr/>
            <p:nvPr/>
          </p:nvSpPr>
          <p:spPr>
            <a:xfrm>
              <a:off x="6738000" y="4199325"/>
              <a:ext cx="80175" cy="3025"/>
            </a:xfrm>
            <a:custGeom>
              <a:rect b="b" l="l" r="r" t="t"/>
              <a:pathLst>
                <a:path extrusionOk="0" h="121" w="3207">
                  <a:moveTo>
                    <a:pt x="1599" y="0"/>
                  </a:moveTo>
                  <a:cubicBezTo>
                    <a:pt x="1329" y="0"/>
                    <a:pt x="1069" y="0"/>
                    <a:pt x="800" y="9"/>
                  </a:cubicBezTo>
                  <a:cubicBezTo>
                    <a:pt x="530" y="19"/>
                    <a:pt x="270" y="28"/>
                    <a:pt x="1" y="65"/>
                  </a:cubicBezTo>
                  <a:cubicBezTo>
                    <a:pt x="270" y="84"/>
                    <a:pt x="530" y="102"/>
                    <a:pt x="800" y="112"/>
                  </a:cubicBezTo>
                  <a:cubicBezTo>
                    <a:pt x="1069" y="121"/>
                    <a:pt x="1329" y="121"/>
                    <a:pt x="1599" y="121"/>
                  </a:cubicBezTo>
                  <a:cubicBezTo>
                    <a:pt x="1868" y="121"/>
                    <a:pt x="2138" y="121"/>
                    <a:pt x="2407" y="112"/>
                  </a:cubicBezTo>
                  <a:cubicBezTo>
                    <a:pt x="2658" y="84"/>
                    <a:pt x="2937" y="74"/>
                    <a:pt x="3206" y="56"/>
                  </a:cubicBezTo>
                  <a:cubicBezTo>
                    <a:pt x="2937" y="28"/>
                    <a:pt x="2667" y="19"/>
                    <a:pt x="2407" y="9"/>
                  </a:cubicBezTo>
                  <a:cubicBezTo>
                    <a:pt x="2138" y="0"/>
                    <a:pt x="1868" y="0"/>
                    <a:pt x="159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58"/>
            <p:cNvSpPr/>
            <p:nvPr/>
          </p:nvSpPr>
          <p:spPr>
            <a:xfrm>
              <a:off x="6718025" y="4206525"/>
              <a:ext cx="52300" cy="3025"/>
            </a:xfrm>
            <a:custGeom>
              <a:rect b="b" l="l" r="r" t="t"/>
              <a:pathLst>
                <a:path extrusionOk="0" h="121" w="2092">
                  <a:moveTo>
                    <a:pt x="1041" y="0"/>
                  </a:moveTo>
                  <a:cubicBezTo>
                    <a:pt x="865" y="0"/>
                    <a:pt x="698" y="0"/>
                    <a:pt x="521" y="9"/>
                  </a:cubicBezTo>
                  <a:cubicBezTo>
                    <a:pt x="344" y="19"/>
                    <a:pt x="168" y="28"/>
                    <a:pt x="1" y="65"/>
                  </a:cubicBezTo>
                  <a:cubicBezTo>
                    <a:pt x="168" y="93"/>
                    <a:pt x="344" y="102"/>
                    <a:pt x="521" y="112"/>
                  </a:cubicBezTo>
                  <a:cubicBezTo>
                    <a:pt x="698" y="121"/>
                    <a:pt x="865" y="121"/>
                    <a:pt x="1041" y="121"/>
                  </a:cubicBezTo>
                  <a:cubicBezTo>
                    <a:pt x="1218" y="121"/>
                    <a:pt x="1394" y="121"/>
                    <a:pt x="1562" y="112"/>
                  </a:cubicBezTo>
                  <a:cubicBezTo>
                    <a:pt x="1747" y="93"/>
                    <a:pt x="1924" y="84"/>
                    <a:pt x="2091" y="56"/>
                  </a:cubicBezTo>
                  <a:cubicBezTo>
                    <a:pt x="1915" y="28"/>
                    <a:pt x="1738" y="19"/>
                    <a:pt x="1562" y="9"/>
                  </a:cubicBezTo>
                  <a:cubicBezTo>
                    <a:pt x="1394" y="0"/>
                    <a:pt x="1218" y="0"/>
                    <a:pt x="104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58"/>
            <p:cNvSpPr/>
            <p:nvPr/>
          </p:nvSpPr>
          <p:spPr>
            <a:xfrm>
              <a:off x="6790725" y="4214425"/>
              <a:ext cx="80175" cy="3025"/>
            </a:xfrm>
            <a:custGeom>
              <a:rect b="b" l="l" r="r" t="t"/>
              <a:pathLst>
                <a:path extrusionOk="0" h="121" w="3207">
                  <a:moveTo>
                    <a:pt x="1608" y="0"/>
                  </a:moveTo>
                  <a:cubicBezTo>
                    <a:pt x="1339" y="0"/>
                    <a:pt x="1069" y="0"/>
                    <a:pt x="809" y="9"/>
                  </a:cubicBezTo>
                  <a:cubicBezTo>
                    <a:pt x="540" y="19"/>
                    <a:pt x="270" y="28"/>
                    <a:pt x="1" y="65"/>
                  </a:cubicBezTo>
                  <a:cubicBezTo>
                    <a:pt x="270" y="93"/>
                    <a:pt x="540" y="102"/>
                    <a:pt x="809" y="111"/>
                  </a:cubicBezTo>
                  <a:cubicBezTo>
                    <a:pt x="1069" y="121"/>
                    <a:pt x="1339" y="121"/>
                    <a:pt x="1608" y="121"/>
                  </a:cubicBezTo>
                  <a:cubicBezTo>
                    <a:pt x="1878" y="121"/>
                    <a:pt x="2138" y="121"/>
                    <a:pt x="2407" y="111"/>
                  </a:cubicBezTo>
                  <a:cubicBezTo>
                    <a:pt x="2677" y="102"/>
                    <a:pt x="2946" y="93"/>
                    <a:pt x="3206" y="56"/>
                  </a:cubicBezTo>
                  <a:cubicBezTo>
                    <a:pt x="2946" y="28"/>
                    <a:pt x="2677" y="19"/>
                    <a:pt x="2407" y="9"/>
                  </a:cubicBezTo>
                  <a:cubicBezTo>
                    <a:pt x="2138" y="0"/>
                    <a:pt x="1878" y="0"/>
                    <a:pt x="160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58"/>
            <p:cNvSpPr/>
            <p:nvPr/>
          </p:nvSpPr>
          <p:spPr>
            <a:xfrm>
              <a:off x="6839975" y="4208150"/>
              <a:ext cx="36950" cy="3275"/>
            </a:xfrm>
            <a:custGeom>
              <a:rect b="b" l="l" r="r" t="t"/>
              <a:pathLst>
                <a:path extrusionOk="0" h="131" w="1478">
                  <a:moveTo>
                    <a:pt x="734" y="0"/>
                  </a:moveTo>
                  <a:cubicBezTo>
                    <a:pt x="614" y="0"/>
                    <a:pt x="493" y="0"/>
                    <a:pt x="372" y="19"/>
                  </a:cubicBezTo>
                  <a:cubicBezTo>
                    <a:pt x="242" y="28"/>
                    <a:pt x="112" y="47"/>
                    <a:pt x="0" y="74"/>
                  </a:cubicBezTo>
                  <a:cubicBezTo>
                    <a:pt x="121" y="93"/>
                    <a:pt x="242" y="112"/>
                    <a:pt x="372" y="121"/>
                  </a:cubicBezTo>
                  <a:cubicBezTo>
                    <a:pt x="493" y="130"/>
                    <a:pt x="614" y="130"/>
                    <a:pt x="734" y="130"/>
                  </a:cubicBezTo>
                  <a:cubicBezTo>
                    <a:pt x="864" y="130"/>
                    <a:pt x="985" y="130"/>
                    <a:pt x="1106" y="121"/>
                  </a:cubicBezTo>
                  <a:cubicBezTo>
                    <a:pt x="1236" y="112"/>
                    <a:pt x="1357" y="93"/>
                    <a:pt x="1478" y="65"/>
                  </a:cubicBezTo>
                  <a:cubicBezTo>
                    <a:pt x="1357" y="37"/>
                    <a:pt x="1236" y="19"/>
                    <a:pt x="1106" y="19"/>
                  </a:cubicBezTo>
                  <a:cubicBezTo>
                    <a:pt x="985" y="0"/>
                    <a:pt x="864" y="0"/>
                    <a:pt x="73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58"/>
            <p:cNvSpPr/>
            <p:nvPr/>
          </p:nvSpPr>
          <p:spPr>
            <a:xfrm>
              <a:off x="6595400" y="4159825"/>
              <a:ext cx="37175" cy="3050"/>
            </a:xfrm>
            <a:custGeom>
              <a:rect b="b" l="l" r="r" t="t"/>
              <a:pathLst>
                <a:path extrusionOk="0" h="122" w="1487">
                  <a:moveTo>
                    <a:pt x="743" y="1"/>
                  </a:moveTo>
                  <a:cubicBezTo>
                    <a:pt x="613" y="1"/>
                    <a:pt x="502" y="1"/>
                    <a:pt x="372" y="10"/>
                  </a:cubicBezTo>
                  <a:cubicBezTo>
                    <a:pt x="242" y="19"/>
                    <a:pt x="130" y="29"/>
                    <a:pt x="0" y="66"/>
                  </a:cubicBezTo>
                  <a:cubicBezTo>
                    <a:pt x="130" y="94"/>
                    <a:pt x="242" y="112"/>
                    <a:pt x="372" y="112"/>
                  </a:cubicBezTo>
                  <a:cubicBezTo>
                    <a:pt x="502" y="121"/>
                    <a:pt x="613" y="121"/>
                    <a:pt x="743" y="121"/>
                  </a:cubicBezTo>
                  <a:cubicBezTo>
                    <a:pt x="873" y="121"/>
                    <a:pt x="985" y="121"/>
                    <a:pt x="1115" y="112"/>
                  </a:cubicBezTo>
                  <a:cubicBezTo>
                    <a:pt x="1245" y="94"/>
                    <a:pt x="1357" y="75"/>
                    <a:pt x="1487" y="56"/>
                  </a:cubicBezTo>
                  <a:cubicBezTo>
                    <a:pt x="1357" y="29"/>
                    <a:pt x="1245" y="19"/>
                    <a:pt x="1115" y="10"/>
                  </a:cubicBezTo>
                  <a:cubicBezTo>
                    <a:pt x="985" y="1"/>
                    <a:pt x="873" y="1"/>
                    <a:pt x="7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58"/>
            <p:cNvSpPr/>
            <p:nvPr/>
          </p:nvSpPr>
          <p:spPr>
            <a:xfrm>
              <a:off x="6613975" y="4170275"/>
              <a:ext cx="25575" cy="3050"/>
            </a:xfrm>
            <a:custGeom>
              <a:rect b="b" l="l" r="r" t="t"/>
              <a:pathLst>
                <a:path extrusionOk="0" h="122" w="1023">
                  <a:moveTo>
                    <a:pt x="511" y="1"/>
                  </a:moveTo>
                  <a:cubicBezTo>
                    <a:pt x="428" y="1"/>
                    <a:pt x="335" y="1"/>
                    <a:pt x="261" y="10"/>
                  </a:cubicBezTo>
                  <a:cubicBezTo>
                    <a:pt x="177" y="19"/>
                    <a:pt x="84" y="29"/>
                    <a:pt x="0" y="66"/>
                  </a:cubicBezTo>
                  <a:cubicBezTo>
                    <a:pt x="84" y="84"/>
                    <a:pt x="177" y="112"/>
                    <a:pt x="261" y="112"/>
                  </a:cubicBezTo>
                  <a:cubicBezTo>
                    <a:pt x="335" y="122"/>
                    <a:pt x="428" y="122"/>
                    <a:pt x="511" y="122"/>
                  </a:cubicBezTo>
                  <a:cubicBezTo>
                    <a:pt x="595" y="122"/>
                    <a:pt x="688" y="122"/>
                    <a:pt x="772" y="112"/>
                  </a:cubicBezTo>
                  <a:cubicBezTo>
                    <a:pt x="846" y="103"/>
                    <a:pt x="929" y="75"/>
                    <a:pt x="1022" y="56"/>
                  </a:cubicBezTo>
                  <a:cubicBezTo>
                    <a:pt x="939" y="29"/>
                    <a:pt x="846" y="19"/>
                    <a:pt x="772" y="10"/>
                  </a:cubicBezTo>
                  <a:cubicBezTo>
                    <a:pt x="688" y="1"/>
                    <a:pt x="595" y="1"/>
                    <a:pt x="5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58"/>
            <p:cNvSpPr/>
            <p:nvPr/>
          </p:nvSpPr>
          <p:spPr>
            <a:xfrm>
              <a:off x="6600975" y="4178650"/>
              <a:ext cx="20925" cy="2800"/>
            </a:xfrm>
            <a:custGeom>
              <a:rect b="b" l="l" r="r" t="t"/>
              <a:pathLst>
                <a:path extrusionOk="0" h="112" w="837">
                  <a:moveTo>
                    <a:pt x="418" y="0"/>
                  </a:moveTo>
                  <a:cubicBezTo>
                    <a:pt x="344" y="0"/>
                    <a:pt x="279" y="0"/>
                    <a:pt x="205" y="10"/>
                  </a:cubicBezTo>
                  <a:cubicBezTo>
                    <a:pt x="139" y="19"/>
                    <a:pt x="65" y="37"/>
                    <a:pt x="0" y="56"/>
                  </a:cubicBezTo>
                  <a:cubicBezTo>
                    <a:pt x="65" y="84"/>
                    <a:pt x="139" y="102"/>
                    <a:pt x="205" y="102"/>
                  </a:cubicBezTo>
                  <a:cubicBezTo>
                    <a:pt x="279" y="112"/>
                    <a:pt x="344" y="112"/>
                    <a:pt x="418" y="112"/>
                  </a:cubicBezTo>
                  <a:cubicBezTo>
                    <a:pt x="483" y="112"/>
                    <a:pt x="558" y="112"/>
                    <a:pt x="623" y="102"/>
                  </a:cubicBezTo>
                  <a:cubicBezTo>
                    <a:pt x="697" y="93"/>
                    <a:pt x="762" y="84"/>
                    <a:pt x="836" y="56"/>
                  </a:cubicBezTo>
                  <a:cubicBezTo>
                    <a:pt x="762" y="37"/>
                    <a:pt x="697" y="19"/>
                    <a:pt x="623" y="10"/>
                  </a:cubicBezTo>
                  <a:cubicBezTo>
                    <a:pt x="558" y="0"/>
                    <a:pt x="483" y="0"/>
                    <a:pt x="4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58"/>
            <p:cNvSpPr/>
            <p:nvPr/>
          </p:nvSpPr>
          <p:spPr>
            <a:xfrm>
              <a:off x="6805125" y="4076675"/>
              <a:ext cx="99675" cy="3275"/>
            </a:xfrm>
            <a:custGeom>
              <a:rect b="b" l="l" r="r" t="t"/>
              <a:pathLst>
                <a:path extrusionOk="0" h="131" w="3987">
                  <a:moveTo>
                    <a:pt x="1998" y="1"/>
                  </a:moveTo>
                  <a:cubicBezTo>
                    <a:pt x="1655" y="1"/>
                    <a:pt x="1329" y="10"/>
                    <a:pt x="995" y="10"/>
                  </a:cubicBezTo>
                  <a:cubicBezTo>
                    <a:pt x="660" y="19"/>
                    <a:pt x="335" y="38"/>
                    <a:pt x="1" y="66"/>
                  </a:cubicBezTo>
                  <a:cubicBezTo>
                    <a:pt x="335" y="93"/>
                    <a:pt x="660" y="103"/>
                    <a:pt x="995" y="112"/>
                  </a:cubicBezTo>
                  <a:cubicBezTo>
                    <a:pt x="1329" y="131"/>
                    <a:pt x="1655" y="131"/>
                    <a:pt x="1998" y="131"/>
                  </a:cubicBezTo>
                  <a:cubicBezTo>
                    <a:pt x="2333" y="131"/>
                    <a:pt x="2658" y="112"/>
                    <a:pt x="2992" y="103"/>
                  </a:cubicBezTo>
                  <a:cubicBezTo>
                    <a:pt x="3327" y="103"/>
                    <a:pt x="3652" y="84"/>
                    <a:pt x="3987" y="56"/>
                  </a:cubicBezTo>
                  <a:cubicBezTo>
                    <a:pt x="3652" y="38"/>
                    <a:pt x="3327" y="28"/>
                    <a:pt x="2992" y="10"/>
                  </a:cubicBezTo>
                  <a:cubicBezTo>
                    <a:pt x="2658" y="1"/>
                    <a:pt x="2333" y="1"/>
                    <a:pt x="19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58"/>
            <p:cNvSpPr/>
            <p:nvPr/>
          </p:nvSpPr>
          <p:spPr>
            <a:xfrm>
              <a:off x="6871800" y="4088300"/>
              <a:ext cx="30225" cy="2800"/>
            </a:xfrm>
            <a:custGeom>
              <a:rect b="b" l="l" r="r" t="t"/>
              <a:pathLst>
                <a:path extrusionOk="0" h="112" w="1209">
                  <a:moveTo>
                    <a:pt x="604" y="0"/>
                  </a:moveTo>
                  <a:cubicBezTo>
                    <a:pt x="502" y="0"/>
                    <a:pt x="409" y="0"/>
                    <a:pt x="307" y="9"/>
                  </a:cubicBezTo>
                  <a:cubicBezTo>
                    <a:pt x="195" y="19"/>
                    <a:pt x="102" y="37"/>
                    <a:pt x="0" y="56"/>
                  </a:cubicBezTo>
                  <a:cubicBezTo>
                    <a:pt x="102" y="84"/>
                    <a:pt x="195" y="102"/>
                    <a:pt x="307" y="102"/>
                  </a:cubicBezTo>
                  <a:cubicBezTo>
                    <a:pt x="409" y="112"/>
                    <a:pt x="502" y="112"/>
                    <a:pt x="604" y="112"/>
                  </a:cubicBezTo>
                  <a:cubicBezTo>
                    <a:pt x="706" y="112"/>
                    <a:pt x="799" y="112"/>
                    <a:pt x="911" y="102"/>
                  </a:cubicBezTo>
                  <a:cubicBezTo>
                    <a:pt x="1013" y="102"/>
                    <a:pt x="1115" y="93"/>
                    <a:pt x="1208" y="56"/>
                  </a:cubicBezTo>
                  <a:cubicBezTo>
                    <a:pt x="1106" y="37"/>
                    <a:pt x="1013" y="9"/>
                    <a:pt x="911" y="9"/>
                  </a:cubicBezTo>
                  <a:cubicBezTo>
                    <a:pt x="799" y="0"/>
                    <a:pt x="706" y="0"/>
                    <a:pt x="6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58"/>
            <p:cNvSpPr/>
            <p:nvPr/>
          </p:nvSpPr>
          <p:spPr>
            <a:xfrm>
              <a:off x="6805825" y="4096650"/>
              <a:ext cx="81325" cy="3275"/>
            </a:xfrm>
            <a:custGeom>
              <a:rect b="b" l="l" r="r" t="t"/>
              <a:pathLst>
                <a:path extrusionOk="0" h="131" w="3253">
                  <a:moveTo>
                    <a:pt x="1627" y="1"/>
                  </a:moveTo>
                  <a:cubicBezTo>
                    <a:pt x="1357" y="1"/>
                    <a:pt x="1088" y="1"/>
                    <a:pt x="818" y="10"/>
                  </a:cubicBezTo>
                  <a:cubicBezTo>
                    <a:pt x="549" y="28"/>
                    <a:pt x="270" y="38"/>
                    <a:pt x="1" y="75"/>
                  </a:cubicBezTo>
                  <a:cubicBezTo>
                    <a:pt x="270" y="93"/>
                    <a:pt x="549" y="103"/>
                    <a:pt x="818" y="121"/>
                  </a:cubicBezTo>
                  <a:cubicBezTo>
                    <a:pt x="1088" y="131"/>
                    <a:pt x="1357" y="131"/>
                    <a:pt x="1627" y="131"/>
                  </a:cubicBezTo>
                  <a:cubicBezTo>
                    <a:pt x="1896" y="131"/>
                    <a:pt x="2175" y="131"/>
                    <a:pt x="2444" y="121"/>
                  </a:cubicBezTo>
                  <a:cubicBezTo>
                    <a:pt x="2714" y="112"/>
                    <a:pt x="2992" y="84"/>
                    <a:pt x="3252" y="66"/>
                  </a:cubicBezTo>
                  <a:cubicBezTo>
                    <a:pt x="2983" y="38"/>
                    <a:pt x="2714" y="28"/>
                    <a:pt x="2444" y="10"/>
                  </a:cubicBezTo>
                  <a:cubicBezTo>
                    <a:pt x="2175" y="1"/>
                    <a:pt x="1896" y="1"/>
                    <a:pt x="16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58"/>
            <p:cNvSpPr/>
            <p:nvPr/>
          </p:nvSpPr>
          <p:spPr>
            <a:xfrm>
              <a:off x="6863425" y="4060650"/>
              <a:ext cx="31400" cy="3050"/>
            </a:xfrm>
            <a:custGeom>
              <a:rect b="b" l="l" r="r" t="t"/>
              <a:pathLst>
                <a:path extrusionOk="0" h="122" w="1256">
                  <a:moveTo>
                    <a:pt x="623" y="0"/>
                  </a:moveTo>
                  <a:cubicBezTo>
                    <a:pt x="521" y="0"/>
                    <a:pt x="419" y="0"/>
                    <a:pt x="317" y="10"/>
                  </a:cubicBezTo>
                  <a:cubicBezTo>
                    <a:pt x="205" y="28"/>
                    <a:pt x="103" y="38"/>
                    <a:pt x="1" y="56"/>
                  </a:cubicBezTo>
                  <a:cubicBezTo>
                    <a:pt x="103" y="84"/>
                    <a:pt x="205" y="112"/>
                    <a:pt x="317" y="112"/>
                  </a:cubicBezTo>
                  <a:cubicBezTo>
                    <a:pt x="419" y="121"/>
                    <a:pt x="521" y="121"/>
                    <a:pt x="623" y="121"/>
                  </a:cubicBezTo>
                  <a:cubicBezTo>
                    <a:pt x="735" y="121"/>
                    <a:pt x="837" y="121"/>
                    <a:pt x="939" y="112"/>
                  </a:cubicBezTo>
                  <a:cubicBezTo>
                    <a:pt x="1041" y="112"/>
                    <a:pt x="1153" y="84"/>
                    <a:pt x="1255" y="56"/>
                  </a:cubicBezTo>
                  <a:cubicBezTo>
                    <a:pt x="1144" y="38"/>
                    <a:pt x="1041" y="10"/>
                    <a:pt x="939" y="10"/>
                  </a:cubicBezTo>
                  <a:cubicBezTo>
                    <a:pt x="837" y="0"/>
                    <a:pt x="725" y="0"/>
                    <a:pt x="6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58"/>
            <p:cNvSpPr/>
            <p:nvPr/>
          </p:nvSpPr>
          <p:spPr>
            <a:xfrm>
              <a:off x="6769350" y="4060175"/>
              <a:ext cx="77850" cy="3275"/>
            </a:xfrm>
            <a:custGeom>
              <a:rect b="b" l="l" r="r" t="t"/>
              <a:pathLst>
                <a:path extrusionOk="0" h="131" w="3114">
                  <a:moveTo>
                    <a:pt x="1553" y="1"/>
                  </a:moveTo>
                  <a:cubicBezTo>
                    <a:pt x="1302" y="1"/>
                    <a:pt x="1032" y="1"/>
                    <a:pt x="781" y="10"/>
                  </a:cubicBezTo>
                  <a:cubicBezTo>
                    <a:pt x="521" y="19"/>
                    <a:pt x="252" y="38"/>
                    <a:pt x="1" y="66"/>
                  </a:cubicBezTo>
                  <a:cubicBezTo>
                    <a:pt x="252" y="94"/>
                    <a:pt x="521" y="103"/>
                    <a:pt x="781" y="112"/>
                  </a:cubicBezTo>
                  <a:cubicBezTo>
                    <a:pt x="1032" y="131"/>
                    <a:pt x="1302" y="131"/>
                    <a:pt x="1553" y="131"/>
                  </a:cubicBezTo>
                  <a:cubicBezTo>
                    <a:pt x="1813" y="131"/>
                    <a:pt x="2082" y="131"/>
                    <a:pt x="2333" y="112"/>
                  </a:cubicBezTo>
                  <a:cubicBezTo>
                    <a:pt x="2602" y="103"/>
                    <a:pt x="2853" y="94"/>
                    <a:pt x="3113" y="57"/>
                  </a:cubicBezTo>
                  <a:cubicBezTo>
                    <a:pt x="2853" y="38"/>
                    <a:pt x="2593" y="19"/>
                    <a:pt x="2333" y="10"/>
                  </a:cubicBezTo>
                  <a:cubicBezTo>
                    <a:pt x="2082" y="1"/>
                    <a:pt x="1813" y="1"/>
                    <a:pt x="15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58"/>
            <p:cNvSpPr/>
            <p:nvPr/>
          </p:nvSpPr>
          <p:spPr>
            <a:xfrm>
              <a:off x="6800250" y="4090850"/>
              <a:ext cx="33950" cy="3050"/>
            </a:xfrm>
            <a:custGeom>
              <a:rect b="b" l="l" r="r" t="t"/>
              <a:pathLst>
                <a:path extrusionOk="0" h="122" w="1358">
                  <a:moveTo>
                    <a:pt x="679" y="0"/>
                  </a:moveTo>
                  <a:cubicBezTo>
                    <a:pt x="567" y="0"/>
                    <a:pt x="447" y="0"/>
                    <a:pt x="344" y="10"/>
                  </a:cubicBezTo>
                  <a:cubicBezTo>
                    <a:pt x="224" y="28"/>
                    <a:pt x="112" y="37"/>
                    <a:pt x="1" y="65"/>
                  </a:cubicBezTo>
                  <a:cubicBezTo>
                    <a:pt x="121" y="84"/>
                    <a:pt x="233" y="112"/>
                    <a:pt x="344" y="112"/>
                  </a:cubicBezTo>
                  <a:cubicBezTo>
                    <a:pt x="456" y="121"/>
                    <a:pt x="577" y="121"/>
                    <a:pt x="679" y="121"/>
                  </a:cubicBezTo>
                  <a:cubicBezTo>
                    <a:pt x="800" y="121"/>
                    <a:pt x="911" y="121"/>
                    <a:pt x="1013" y="112"/>
                  </a:cubicBezTo>
                  <a:cubicBezTo>
                    <a:pt x="1125" y="112"/>
                    <a:pt x="1236" y="93"/>
                    <a:pt x="1357" y="65"/>
                  </a:cubicBezTo>
                  <a:cubicBezTo>
                    <a:pt x="1236" y="37"/>
                    <a:pt x="1125" y="10"/>
                    <a:pt x="1013" y="10"/>
                  </a:cubicBezTo>
                  <a:cubicBezTo>
                    <a:pt x="902" y="0"/>
                    <a:pt x="781" y="0"/>
                    <a:pt x="6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58"/>
            <p:cNvSpPr/>
            <p:nvPr/>
          </p:nvSpPr>
          <p:spPr>
            <a:xfrm>
              <a:off x="6752650" y="4124050"/>
              <a:ext cx="80375" cy="3275"/>
            </a:xfrm>
            <a:custGeom>
              <a:rect b="b" l="l" r="r" t="t"/>
              <a:pathLst>
                <a:path extrusionOk="0" h="131" w="3215">
                  <a:moveTo>
                    <a:pt x="1607" y="1"/>
                  </a:moveTo>
                  <a:cubicBezTo>
                    <a:pt x="1338" y="1"/>
                    <a:pt x="1078" y="1"/>
                    <a:pt x="808" y="10"/>
                  </a:cubicBezTo>
                  <a:cubicBezTo>
                    <a:pt x="539" y="19"/>
                    <a:pt x="269" y="38"/>
                    <a:pt x="0" y="66"/>
                  </a:cubicBezTo>
                  <a:cubicBezTo>
                    <a:pt x="269" y="94"/>
                    <a:pt x="539" y="103"/>
                    <a:pt x="808" y="112"/>
                  </a:cubicBezTo>
                  <a:cubicBezTo>
                    <a:pt x="1078" y="131"/>
                    <a:pt x="1338" y="131"/>
                    <a:pt x="1607" y="131"/>
                  </a:cubicBezTo>
                  <a:cubicBezTo>
                    <a:pt x="1877" y="131"/>
                    <a:pt x="2137" y="131"/>
                    <a:pt x="2406" y="112"/>
                  </a:cubicBezTo>
                  <a:cubicBezTo>
                    <a:pt x="2676" y="103"/>
                    <a:pt x="2945" y="75"/>
                    <a:pt x="3215" y="57"/>
                  </a:cubicBezTo>
                  <a:cubicBezTo>
                    <a:pt x="2945" y="38"/>
                    <a:pt x="2676" y="19"/>
                    <a:pt x="2406" y="10"/>
                  </a:cubicBezTo>
                  <a:cubicBezTo>
                    <a:pt x="2137" y="1"/>
                    <a:pt x="1877" y="1"/>
                    <a:pt x="16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58"/>
            <p:cNvSpPr/>
            <p:nvPr/>
          </p:nvSpPr>
          <p:spPr>
            <a:xfrm>
              <a:off x="6733125" y="4131250"/>
              <a:ext cx="52300" cy="3275"/>
            </a:xfrm>
            <a:custGeom>
              <a:rect b="b" l="l" r="r" t="t"/>
              <a:pathLst>
                <a:path extrusionOk="0" h="131" w="2092">
                  <a:moveTo>
                    <a:pt x="1041" y="1"/>
                  </a:moveTo>
                  <a:cubicBezTo>
                    <a:pt x="865" y="1"/>
                    <a:pt x="697" y="1"/>
                    <a:pt x="521" y="10"/>
                  </a:cubicBezTo>
                  <a:cubicBezTo>
                    <a:pt x="344" y="19"/>
                    <a:pt x="168" y="38"/>
                    <a:pt x="1" y="75"/>
                  </a:cubicBezTo>
                  <a:cubicBezTo>
                    <a:pt x="168" y="94"/>
                    <a:pt x="344" y="103"/>
                    <a:pt x="521" y="122"/>
                  </a:cubicBezTo>
                  <a:cubicBezTo>
                    <a:pt x="697" y="131"/>
                    <a:pt x="865" y="131"/>
                    <a:pt x="1041" y="131"/>
                  </a:cubicBezTo>
                  <a:cubicBezTo>
                    <a:pt x="1218" y="131"/>
                    <a:pt x="1394" y="131"/>
                    <a:pt x="1561" y="122"/>
                  </a:cubicBezTo>
                  <a:cubicBezTo>
                    <a:pt x="1738" y="103"/>
                    <a:pt x="1915" y="85"/>
                    <a:pt x="2091" y="57"/>
                  </a:cubicBezTo>
                  <a:cubicBezTo>
                    <a:pt x="1915" y="38"/>
                    <a:pt x="1738" y="29"/>
                    <a:pt x="1561" y="10"/>
                  </a:cubicBezTo>
                  <a:cubicBezTo>
                    <a:pt x="1394" y="1"/>
                    <a:pt x="1218" y="1"/>
                    <a:pt x="104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58"/>
            <p:cNvSpPr/>
            <p:nvPr/>
          </p:nvSpPr>
          <p:spPr>
            <a:xfrm>
              <a:off x="6805600" y="4139150"/>
              <a:ext cx="80150" cy="3275"/>
            </a:xfrm>
            <a:custGeom>
              <a:rect b="b" l="l" r="r" t="t"/>
              <a:pathLst>
                <a:path extrusionOk="0" h="131" w="3206">
                  <a:moveTo>
                    <a:pt x="1608" y="1"/>
                  </a:moveTo>
                  <a:cubicBezTo>
                    <a:pt x="1338" y="1"/>
                    <a:pt x="1069" y="1"/>
                    <a:pt x="799" y="10"/>
                  </a:cubicBezTo>
                  <a:cubicBezTo>
                    <a:pt x="539" y="19"/>
                    <a:pt x="270" y="47"/>
                    <a:pt x="0" y="66"/>
                  </a:cubicBezTo>
                  <a:cubicBezTo>
                    <a:pt x="270" y="94"/>
                    <a:pt x="539" y="103"/>
                    <a:pt x="799" y="112"/>
                  </a:cubicBezTo>
                  <a:cubicBezTo>
                    <a:pt x="1069" y="131"/>
                    <a:pt x="1338" y="131"/>
                    <a:pt x="1608" y="131"/>
                  </a:cubicBezTo>
                  <a:cubicBezTo>
                    <a:pt x="1868" y="131"/>
                    <a:pt x="2137" y="131"/>
                    <a:pt x="2407" y="112"/>
                  </a:cubicBezTo>
                  <a:cubicBezTo>
                    <a:pt x="2676" y="103"/>
                    <a:pt x="2936" y="94"/>
                    <a:pt x="3206" y="57"/>
                  </a:cubicBezTo>
                  <a:cubicBezTo>
                    <a:pt x="2936" y="38"/>
                    <a:pt x="2676" y="19"/>
                    <a:pt x="2407" y="10"/>
                  </a:cubicBezTo>
                  <a:cubicBezTo>
                    <a:pt x="2137" y="1"/>
                    <a:pt x="1868" y="1"/>
                    <a:pt x="160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58"/>
            <p:cNvSpPr/>
            <p:nvPr/>
          </p:nvSpPr>
          <p:spPr>
            <a:xfrm>
              <a:off x="6854600" y="4133125"/>
              <a:ext cx="37200" cy="3025"/>
            </a:xfrm>
            <a:custGeom>
              <a:rect b="b" l="l" r="r" t="t"/>
              <a:pathLst>
                <a:path extrusionOk="0" h="121" w="1488">
                  <a:moveTo>
                    <a:pt x="744" y="0"/>
                  </a:moveTo>
                  <a:cubicBezTo>
                    <a:pt x="614" y="0"/>
                    <a:pt x="502" y="0"/>
                    <a:pt x="372" y="10"/>
                  </a:cubicBezTo>
                  <a:cubicBezTo>
                    <a:pt x="252" y="28"/>
                    <a:pt x="122" y="47"/>
                    <a:pt x="1" y="65"/>
                  </a:cubicBezTo>
                  <a:cubicBezTo>
                    <a:pt x="131" y="93"/>
                    <a:pt x="252" y="102"/>
                    <a:pt x="372" y="112"/>
                  </a:cubicBezTo>
                  <a:cubicBezTo>
                    <a:pt x="502" y="121"/>
                    <a:pt x="614" y="121"/>
                    <a:pt x="744" y="121"/>
                  </a:cubicBezTo>
                  <a:cubicBezTo>
                    <a:pt x="874" y="121"/>
                    <a:pt x="986" y="121"/>
                    <a:pt x="1116" y="112"/>
                  </a:cubicBezTo>
                  <a:cubicBezTo>
                    <a:pt x="1246" y="102"/>
                    <a:pt x="1357" y="93"/>
                    <a:pt x="1487" y="56"/>
                  </a:cubicBezTo>
                  <a:cubicBezTo>
                    <a:pt x="1357" y="28"/>
                    <a:pt x="1246" y="10"/>
                    <a:pt x="1116" y="10"/>
                  </a:cubicBezTo>
                  <a:cubicBezTo>
                    <a:pt x="986" y="0"/>
                    <a:pt x="874" y="0"/>
                    <a:pt x="7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58"/>
            <p:cNvSpPr/>
            <p:nvPr/>
          </p:nvSpPr>
          <p:spPr>
            <a:xfrm>
              <a:off x="6704800" y="4075750"/>
              <a:ext cx="37175" cy="3275"/>
            </a:xfrm>
            <a:custGeom>
              <a:rect b="b" l="l" r="r" t="t"/>
              <a:pathLst>
                <a:path extrusionOk="0" h="131" w="1487">
                  <a:moveTo>
                    <a:pt x="743" y="0"/>
                  </a:moveTo>
                  <a:cubicBezTo>
                    <a:pt x="623" y="0"/>
                    <a:pt x="502" y="0"/>
                    <a:pt x="372" y="10"/>
                  </a:cubicBezTo>
                  <a:cubicBezTo>
                    <a:pt x="251" y="28"/>
                    <a:pt x="130" y="38"/>
                    <a:pt x="0" y="75"/>
                  </a:cubicBezTo>
                  <a:cubicBezTo>
                    <a:pt x="130" y="93"/>
                    <a:pt x="251" y="121"/>
                    <a:pt x="372" y="121"/>
                  </a:cubicBezTo>
                  <a:cubicBezTo>
                    <a:pt x="502" y="130"/>
                    <a:pt x="623" y="130"/>
                    <a:pt x="743" y="130"/>
                  </a:cubicBezTo>
                  <a:cubicBezTo>
                    <a:pt x="873" y="130"/>
                    <a:pt x="994" y="130"/>
                    <a:pt x="1115" y="121"/>
                  </a:cubicBezTo>
                  <a:cubicBezTo>
                    <a:pt x="1245" y="93"/>
                    <a:pt x="1366" y="84"/>
                    <a:pt x="1487" y="65"/>
                  </a:cubicBezTo>
                  <a:cubicBezTo>
                    <a:pt x="1366" y="38"/>
                    <a:pt x="1245" y="28"/>
                    <a:pt x="1115" y="10"/>
                  </a:cubicBezTo>
                  <a:cubicBezTo>
                    <a:pt x="994" y="0"/>
                    <a:pt x="873" y="0"/>
                    <a:pt x="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58"/>
            <p:cNvSpPr/>
            <p:nvPr/>
          </p:nvSpPr>
          <p:spPr>
            <a:xfrm>
              <a:off x="6689225" y="4102225"/>
              <a:ext cx="25575" cy="3275"/>
            </a:xfrm>
            <a:custGeom>
              <a:rect b="b" l="l" r="r" t="t"/>
              <a:pathLst>
                <a:path extrusionOk="0" h="131" w="1023">
                  <a:moveTo>
                    <a:pt x="512" y="1"/>
                  </a:moveTo>
                  <a:cubicBezTo>
                    <a:pt x="428" y="1"/>
                    <a:pt x="335" y="1"/>
                    <a:pt x="251" y="10"/>
                  </a:cubicBezTo>
                  <a:cubicBezTo>
                    <a:pt x="177" y="19"/>
                    <a:pt x="84" y="38"/>
                    <a:pt x="1" y="75"/>
                  </a:cubicBezTo>
                  <a:cubicBezTo>
                    <a:pt x="84" y="93"/>
                    <a:pt x="177" y="121"/>
                    <a:pt x="251" y="121"/>
                  </a:cubicBezTo>
                  <a:cubicBezTo>
                    <a:pt x="335" y="131"/>
                    <a:pt x="428" y="131"/>
                    <a:pt x="512" y="131"/>
                  </a:cubicBezTo>
                  <a:cubicBezTo>
                    <a:pt x="595" y="131"/>
                    <a:pt x="688" y="131"/>
                    <a:pt x="762" y="121"/>
                  </a:cubicBezTo>
                  <a:cubicBezTo>
                    <a:pt x="846" y="103"/>
                    <a:pt x="930" y="93"/>
                    <a:pt x="1023" y="56"/>
                  </a:cubicBezTo>
                  <a:cubicBezTo>
                    <a:pt x="939" y="38"/>
                    <a:pt x="846" y="28"/>
                    <a:pt x="762" y="10"/>
                  </a:cubicBezTo>
                  <a:cubicBezTo>
                    <a:pt x="688" y="1"/>
                    <a:pt x="595" y="1"/>
                    <a:pt x="51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58"/>
            <p:cNvSpPr/>
            <p:nvPr/>
          </p:nvSpPr>
          <p:spPr>
            <a:xfrm>
              <a:off x="6683650" y="4088050"/>
              <a:ext cx="20925" cy="2825"/>
            </a:xfrm>
            <a:custGeom>
              <a:rect b="b" l="l" r="r" t="t"/>
              <a:pathLst>
                <a:path extrusionOk="0" h="113" w="837">
                  <a:moveTo>
                    <a:pt x="419" y="1"/>
                  </a:moveTo>
                  <a:cubicBezTo>
                    <a:pt x="344" y="1"/>
                    <a:pt x="279" y="1"/>
                    <a:pt x="205" y="10"/>
                  </a:cubicBezTo>
                  <a:cubicBezTo>
                    <a:pt x="140" y="19"/>
                    <a:pt x="66" y="38"/>
                    <a:pt x="1" y="57"/>
                  </a:cubicBezTo>
                  <a:cubicBezTo>
                    <a:pt x="66" y="84"/>
                    <a:pt x="140" y="103"/>
                    <a:pt x="205" y="103"/>
                  </a:cubicBezTo>
                  <a:cubicBezTo>
                    <a:pt x="279" y="112"/>
                    <a:pt x="344" y="112"/>
                    <a:pt x="419" y="112"/>
                  </a:cubicBezTo>
                  <a:cubicBezTo>
                    <a:pt x="484" y="112"/>
                    <a:pt x="558" y="112"/>
                    <a:pt x="623" y="103"/>
                  </a:cubicBezTo>
                  <a:cubicBezTo>
                    <a:pt x="697" y="103"/>
                    <a:pt x="772" y="94"/>
                    <a:pt x="837" y="57"/>
                  </a:cubicBezTo>
                  <a:cubicBezTo>
                    <a:pt x="772" y="38"/>
                    <a:pt x="697" y="19"/>
                    <a:pt x="623" y="10"/>
                  </a:cubicBezTo>
                  <a:cubicBezTo>
                    <a:pt x="558" y="1"/>
                    <a:pt x="484" y="1"/>
                    <a:pt x="4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58"/>
            <p:cNvSpPr/>
            <p:nvPr/>
          </p:nvSpPr>
          <p:spPr>
            <a:xfrm>
              <a:off x="6440000" y="3718725"/>
              <a:ext cx="550775" cy="80400"/>
            </a:xfrm>
            <a:custGeom>
              <a:rect b="b" l="l" r="r" t="t"/>
              <a:pathLst>
                <a:path extrusionOk="0" h="3216" w="22031">
                  <a:moveTo>
                    <a:pt x="12693" y="230"/>
                  </a:moveTo>
                  <a:cubicBezTo>
                    <a:pt x="13364" y="230"/>
                    <a:pt x="14034" y="328"/>
                    <a:pt x="14671" y="531"/>
                  </a:cubicBezTo>
                  <a:cubicBezTo>
                    <a:pt x="15553" y="810"/>
                    <a:pt x="16269" y="1507"/>
                    <a:pt x="17170" y="1739"/>
                  </a:cubicBezTo>
                  <a:cubicBezTo>
                    <a:pt x="17295" y="1773"/>
                    <a:pt x="17415" y="1788"/>
                    <a:pt x="17529" y="1788"/>
                  </a:cubicBezTo>
                  <a:cubicBezTo>
                    <a:pt x="18164" y="1788"/>
                    <a:pt x="18663" y="1338"/>
                    <a:pt x="19316" y="1228"/>
                  </a:cubicBezTo>
                  <a:cubicBezTo>
                    <a:pt x="19417" y="1211"/>
                    <a:pt x="19517" y="1203"/>
                    <a:pt x="19615" y="1203"/>
                  </a:cubicBezTo>
                  <a:cubicBezTo>
                    <a:pt x="20582" y="1203"/>
                    <a:pt x="21427" y="1977"/>
                    <a:pt x="21598" y="2928"/>
                  </a:cubicBezTo>
                  <a:lnTo>
                    <a:pt x="21598" y="2928"/>
                  </a:lnTo>
                  <a:cubicBezTo>
                    <a:pt x="20770" y="2929"/>
                    <a:pt x="19928" y="2937"/>
                    <a:pt x="19103" y="2937"/>
                  </a:cubicBezTo>
                  <a:lnTo>
                    <a:pt x="486" y="3010"/>
                  </a:lnTo>
                  <a:lnTo>
                    <a:pt x="486" y="3010"/>
                  </a:lnTo>
                  <a:cubicBezTo>
                    <a:pt x="936" y="2137"/>
                    <a:pt x="1776" y="1586"/>
                    <a:pt x="2732" y="1358"/>
                  </a:cubicBezTo>
                  <a:cubicBezTo>
                    <a:pt x="3076" y="1275"/>
                    <a:pt x="3416" y="1241"/>
                    <a:pt x="3755" y="1241"/>
                  </a:cubicBezTo>
                  <a:cubicBezTo>
                    <a:pt x="4707" y="1241"/>
                    <a:pt x="5644" y="1507"/>
                    <a:pt x="6597" y="1692"/>
                  </a:cubicBezTo>
                  <a:cubicBezTo>
                    <a:pt x="6883" y="1750"/>
                    <a:pt x="7161" y="1782"/>
                    <a:pt x="7433" y="1782"/>
                  </a:cubicBezTo>
                  <a:cubicBezTo>
                    <a:pt x="7911" y="1782"/>
                    <a:pt x="8371" y="1681"/>
                    <a:pt x="8827" y="1432"/>
                  </a:cubicBezTo>
                  <a:cubicBezTo>
                    <a:pt x="9691" y="940"/>
                    <a:pt x="10490" y="512"/>
                    <a:pt x="11484" y="336"/>
                  </a:cubicBezTo>
                  <a:cubicBezTo>
                    <a:pt x="11883" y="266"/>
                    <a:pt x="12288" y="230"/>
                    <a:pt x="12693" y="230"/>
                  </a:cubicBezTo>
                  <a:close/>
                  <a:moveTo>
                    <a:pt x="12561" y="1"/>
                  </a:moveTo>
                  <a:cubicBezTo>
                    <a:pt x="11540" y="1"/>
                    <a:pt x="10519" y="216"/>
                    <a:pt x="9598" y="642"/>
                  </a:cubicBezTo>
                  <a:cubicBezTo>
                    <a:pt x="9198" y="828"/>
                    <a:pt x="8845" y="1070"/>
                    <a:pt x="8455" y="1274"/>
                  </a:cubicBezTo>
                  <a:cubicBezTo>
                    <a:pt x="8093" y="1471"/>
                    <a:pt x="7715" y="1546"/>
                    <a:pt x="7328" y="1546"/>
                  </a:cubicBezTo>
                  <a:cubicBezTo>
                    <a:pt x="7039" y="1546"/>
                    <a:pt x="6746" y="1505"/>
                    <a:pt x="6448" y="1441"/>
                  </a:cubicBezTo>
                  <a:cubicBezTo>
                    <a:pt x="5556" y="1256"/>
                    <a:pt x="4683" y="1023"/>
                    <a:pt x="3763" y="1014"/>
                  </a:cubicBezTo>
                  <a:cubicBezTo>
                    <a:pt x="3741" y="1014"/>
                    <a:pt x="3719" y="1014"/>
                    <a:pt x="3696" y="1014"/>
                  </a:cubicBezTo>
                  <a:cubicBezTo>
                    <a:pt x="2212" y="1014"/>
                    <a:pt x="688" y="1621"/>
                    <a:pt x="47" y="3058"/>
                  </a:cubicBezTo>
                  <a:cubicBezTo>
                    <a:pt x="1" y="3170"/>
                    <a:pt x="242" y="3216"/>
                    <a:pt x="307" y="3216"/>
                  </a:cubicBezTo>
                  <a:cubicBezTo>
                    <a:pt x="1190" y="3216"/>
                    <a:pt x="2082" y="3207"/>
                    <a:pt x="2964" y="3207"/>
                  </a:cubicBezTo>
                  <a:lnTo>
                    <a:pt x="21779" y="3133"/>
                  </a:lnTo>
                  <a:lnTo>
                    <a:pt x="21779" y="3133"/>
                  </a:lnTo>
                  <a:cubicBezTo>
                    <a:pt x="21807" y="3139"/>
                    <a:pt x="21836" y="3143"/>
                    <a:pt x="21863" y="3143"/>
                  </a:cubicBezTo>
                  <a:cubicBezTo>
                    <a:pt x="21891" y="3143"/>
                    <a:pt x="21917" y="3139"/>
                    <a:pt x="21939" y="3132"/>
                  </a:cubicBezTo>
                  <a:lnTo>
                    <a:pt x="21939" y="3132"/>
                  </a:lnTo>
                  <a:cubicBezTo>
                    <a:pt x="22017" y="3127"/>
                    <a:pt x="22030" y="3096"/>
                    <a:pt x="22010" y="3060"/>
                  </a:cubicBezTo>
                  <a:lnTo>
                    <a:pt x="22010" y="3060"/>
                  </a:lnTo>
                  <a:cubicBezTo>
                    <a:pt x="22011" y="3054"/>
                    <a:pt x="22011" y="3047"/>
                    <a:pt x="22011" y="3039"/>
                  </a:cubicBezTo>
                  <a:cubicBezTo>
                    <a:pt x="21841" y="1867"/>
                    <a:pt x="20693" y="990"/>
                    <a:pt x="19517" y="990"/>
                  </a:cubicBezTo>
                  <a:cubicBezTo>
                    <a:pt x="19407" y="990"/>
                    <a:pt x="19296" y="998"/>
                    <a:pt x="19186" y="1014"/>
                  </a:cubicBezTo>
                  <a:cubicBezTo>
                    <a:pt x="18796" y="1061"/>
                    <a:pt x="18471" y="1256"/>
                    <a:pt x="18108" y="1404"/>
                  </a:cubicBezTo>
                  <a:cubicBezTo>
                    <a:pt x="17902" y="1490"/>
                    <a:pt x="17716" y="1528"/>
                    <a:pt x="17539" y="1528"/>
                  </a:cubicBezTo>
                  <a:cubicBezTo>
                    <a:pt x="17142" y="1528"/>
                    <a:pt x="16795" y="1339"/>
                    <a:pt x="16390" y="1088"/>
                  </a:cubicBezTo>
                  <a:cubicBezTo>
                    <a:pt x="15693" y="661"/>
                    <a:pt x="14950" y="345"/>
                    <a:pt x="14151" y="178"/>
                  </a:cubicBezTo>
                  <a:cubicBezTo>
                    <a:pt x="13630" y="60"/>
                    <a:pt x="13095" y="1"/>
                    <a:pt x="125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58"/>
            <p:cNvSpPr/>
            <p:nvPr/>
          </p:nvSpPr>
          <p:spPr>
            <a:xfrm>
              <a:off x="6460450" y="3961925"/>
              <a:ext cx="506375" cy="6550"/>
            </a:xfrm>
            <a:custGeom>
              <a:rect b="b" l="l" r="r" t="t"/>
              <a:pathLst>
                <a:path extrusionOk="0" h="262" w="20255">
                  <a:moveTo>
                    <a:pt x="10127" y="1"/>
                  </a:moveTo>
                  <a:cubicBezTo>
                    <a:pt x="8436" y="19"/>
                    <a:pt x="6745" y="29"/>
                    <a:pt x="5064" y="47"/>
                  </a:cubicBezTo>
                  <a:lnTo>
                    <a:pt x="2527" y="94"/>
                  </a:lnTo>
                  <a:cubicBezTo>
                    <a:pt x="1682" y="122"/>
                    <a:pt x="846" y="131"/>
                    <a:pt x="0" y="168"/>
                  </a:cubicBezTo>
                  <a:cubicBezTo>
                    <a:pt x="846" y="187"/>
                    <a:pt x="1682" y="196"/>
                    <a:pt x="2527" y="224"/>
                  </a:cubicBezTo>
                  <a:lnTo>
                    <a:pt x="5064" y="252"/>
                  </a:lnTo>
                  <a:cubicBezTo>
                    <a:pt x="6745" y="261"/>
                    <a:pt x="8436" y="261"/>
                    <a:pt x="10127" y="261"/>
                  </a:cubicBezTo>
                  <a:cubicBezTo>
                    <a:pt x="11809" y="252"/>
                    <a:pt x="13500" y="233"/>
                    <a:pt x="15191" y="215"/>
                  </a:cubicBezTo>
                  <a:lnTo>
                    <a:pt x="17718" y="168"/>
                  </a:lnTo>
                  <a:cubicBezTo>
                    <a:pt x="18554" y="140"/>
                    <a:pt x="19399" y="131"/>
                    <a:pt x="20254" y="94"/>
                  </a:cubicBezTo>
                  <a:cubicBezTo>
                    <a:pt x="19399" y="75"/>
                    <a:pt x="18573" y="66"/>
                    <a:pt x="17718" y="38"/>
                  </a:cubicBezTo>
                  <a:lnTo>
                    <a:pt x="15191" y="19"/>
                  </a:lnTo>
                  <a:cubicBezTo>
                    <a:pt x="13500" y="1"/>
                    <a:pt x="11809" y="1"/>
                    <a:pt x="1012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58"/>
            <p:cNvSpPr/>
            <p:nvPr/>
          </p:nvSpPr>
          <p:spPr>
            <a:xfrm>
              <a:off x="6909875" y="3967275"/>
              <a:ext cx="12125" cy="24425"/>
            </a:xfrm>
            <a:custGeom>
              <a:rect b="b" l="l" r="r" t="t"/>
              <a:pathLst>
                <a:path extrusionOk="0" h="977" w="485">
                  <a:moveTo>
                    <a:pt x="10" y="1"/>
                  </a:moveTo>
                  <a:lnTo>
                    <a:pt x="10" y="1"/>
                  </a:lnTo>
                  <a:cubicBezTo>
                    <a:pt x="1" y="103"/>
                    <a:pt x="10" y="196"/>
                    <a:pt x="29" y="289"/>
                  </a:cubicBezTo>
                  <a:cubicBezTo>
                    <a:pt x="57" y="381"/>
                    <a:pt x="94" y="465"/>
                    <a:pt x="131" y="539"/>
                  </a:cubicBezTo>
                  <a:cubicBezTo>
                    <a:pt x="159" y="623"/>
                    <a:pt x="205" y="707"/>
                    <a:pt x="261" y="772"/>
                  </a:cubicBezTo>
                  <a:cubicBezTo>
                    <a:pt x="326" y="846"/>
                    <a:pt x="391" y="920"/>
                    <a:pt x="475" y="976"/>
                  </a:cubicBezTo>
                  <a:cubicBezTo>
                    <a:pt x="484" y="874"/>
                    <a:pt x="475" y="772"/>
                    <a:pt x="456" y="688"/>
                  </a:cubicBezTo>
                  <a:cubicBezTo>
                    <a:pt x="428" y="595"/>
                    <a:pt x="391" y="512"/>
                    <a:pt x="363" y="428"/>
                  </a:cubicBezTo>
                  <a:cubicBezTo>
                    <a:pt x="326" y="344"/>
                    <a:pt x="280" y="270"/>
                    <a:pt x="224" y="196"/>
                  </a:cubicBezTo>
                  <a:cubicBezTo>
                    <a:pt x="159" y="121"/>
                    <a:pt x="103" y="56"/>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58"/>
            <p:cNvSpPr/>
            <p:nvPr/>
          </p:nvSpPr>
          <p:spPr>
            <a:xfrm>
              <a:off x="6891775" y="3969825"/>
              <a:ext cx="12325" cy="23250"/>
            </a:xfrm>
            <a:custGeom>
              <a:rect b="b" l="l" r="r" t="t"/>
              <a:pathLst>
                <a:path extrusionOk="0" h="930" w="493">
                  <a:moveTo>
                    <a:pt x="19" y="1"/>
                  </a:moveTo>
                  <a:cubicBezTo>
                    <a:pt x="0" y="103"/>
                    <a:pt x="19" y="187"/>
                    <a:pt x="37" y="279"/>
                  </a:cubicBezTo>
                  <a:cubicBezTo>
                    <a:pt x="56" y="363"/>
                    <a:pt x="93" y="437"/>
                    <a:pt x="130" y="521"/>
                  </a:cubicBezTo>
                  <a:cubicBezTo>
                    <a:pt x="168" y="605"/>
                    <a:pt x="214" y="670"/>
                    <a:pt x="270" y="744"/>
                  </a:cubicBezTo>
                  <a:cubicBezTo>
                    <a:pt x="325" y="818"/>
                    <a:pt x="390" y="883"/>
                    <a:pt x="483" y="930"/>
                  </a:cubicBezTo>
                  <a:cubicBezTo>
                    <a:pt x="493" y="828"/>
                    <a:pt x="483" y="744"/>
                    <a:pt x="456" y="651"/>
                  </a:cubicBezTo>
                  <a:cubicBezTo>
                    <a:pt x="437" y="568"/>
                    <a:pt x="400" y="493"/>
                    <a:pt x="363" y="410"/>
                  </a:cubicBezTo>
                  <a:cubicBezTo>
                    <a:pt x="325" y="326"/>
                    <a:pt x="279" y="261"/>
                    <a:pt x="223" y="187"/>
                  </a:cubicBezTo>
                  <a:cubicBezTo>
                    <a:pt x="168" y="122"/>
                    <a:pt x="112"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58"/>
            <p:cNvSpPr/>
            <p:nvPr/>
          </p:nvSpPr>
          <p:spPr>
            <a:xfrm>
              <a:off x="6873650" y="3971700"/>
              <a:ext cx="13500" cy="24625"/>
            </a:xfrm>
            <a:custGeom>
              <a:rect b="b" l="l" r="r" t="t"/>
              <a:pathLst>
                <a:path extrusionOk="0" h="985" w="540">
                  <a:moveTo>
                    <a:pt x="1" y="0"/>
                  </a:moveTo>
                  <a:lnTo>
                    <a:pt x="1" y="0"/>
                  </a:lnTo>
                  <a:cubicBezTo>
                    <a:pt x="10" y="102"/>
                    <a:pt x="28" y="195"/>
                    <a:pt x="66" y="288"/>
                  </a:cubicBezTo>
                  <a:cubicBezTo>
                    <a:pt x="103" y="381"/>
                    <a:pt x="140" y="465"/>
                    <a:pt x="186" y="539"/>
                  </a:cubicBezTo>
                  <a:cubicBezTo>
                    <a:pt x="233" y="623"/>
                    <a:pt x="279" y="706"/>
                    <a:pt x="335" y="771"/>
                  </a:cubicBezTo>
                  <a:cubicBezTo>
                    <a:pt x="391" y="846"/>
                    <a:pt x="447" y="929"/>
                    <a:pt x="530" y="985"/>
                  </a:cubicBezTo>
                  <a:cubicBezTo>
                    <a:pt x="539" y="883"/>
                    <a:pt x="530" y="771"/>
                    <a:pt x="512" y="678"/>
                  </a:cubicBezTo>
                  <a:cubicBezTo>
                    <a:pt x="484" y="585"/>
                    <a:pt x="447" y="493"/>
                    <a:pt x="400" y="418"/>
                  </a:cubicBezTo>
                  <a:cubicBezTo>
                    <a:pt x="354" y="335"/>
                    <a:pt x="298" y="251"/>
                    <a:pt x="242" y="186"/>
                  </a:cubicBezTo>
                  <a:cubicBezTo>
                    <a:pt x="168" y="112"/>
                    <a:pt x="103"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58"/>
            <p:cNvSpPr/>
            <p:nvPr/>
          </p:nvSpPr>
          <p:spPr>
            <a:xfrm>
              <a:off x="6859725" y="3973325"/>
              <a:ext cx="6275" cy="6525"/>
            </a:xfrm>
            <a:custGeom>
              <a:rect b="b" l="l" r="r" t="t"/>
              <a:pathLst>
                <a:path extrusionOk="0" h="261" w="251">
                  <a:moveTo>
                    <a:pt x="93" y="0"/>
                  </a:moveTo>
                  <a:cubicBezTo>
                    <a:pt x="47" y="37"/>
                    <a:pt x="19" y="56"/>
                    <a:pt x="9" y="93"/>
                  </a:cubicBezTo>
                  <a:cubicBezTo>
                    <a:pt x="0" y="121"/>
                    <a:pt x="0" y="139"/>
                    <a:pt x="0" y="167"/>
                  </a:cubicBezTo>
                  <a:cubicBezTo>
                    <a:pt x="0" y="186"/>
                    <a:pt x="19" y="195"/>
                    <a:pt x="47" y="223"/>
                  </a:cubicBezTo>
                  <a:cubicBezTo>
                    <a:pt x="65" y="232"/>
                    <a:pt x="102" y="242"/>
                    <a:pt x="158" y="260"/>
                  </a:cubicBezTo>
                  <a:cubicBezTo>
                    <a:pt x="205" y="223"/>
                    <a:pt x="232" y="195"/>
                    <a:pt x="242" y="167"/>
                  </a:cubicBezTo>
                  <a:cubicBezTo>
                    <a:pt x="251" y="139"/>
                    <a:pt x="251" y="121"/>
                    <a:pt x="251" y="93"/>
                  </a:cubicBezTo>
                  <a:cubicBezTo>
                    <a:pt x="251" y="65"/>
                    <a:pt x="232" y="56"/>
                    <a:pt x="205" y="37"/>
                  </a:cubicBezTo>
                  <a:cubicBezTo>
                    <a:pt x="177" y="28"/>
                    <a:pt x="149" y="0"/>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58"/>
            <p:cNvSpPr/>
            <p:nvPr/>
          </p:nvSpPr>
          <p:spPr>
            <a:xfrm>
              <a:off x="6839275" y="3974700"/>
              <a:ext cx="7000" cy="10950"/>
            </a:xfrm>
            <a:custGeom>
              <a:rect b="b" l="l" r="r" t="t"/>
              <a:pathLst>
                <a:path extrusionOk="0" h="438" w="280">
                  <a:moveTo>
                    <a:pt x="47" y="1"/>
                  </a:moveTo>
                  <a:cubicBezTo>
                    <a:pt x="10" y="66"/>
                    <a:pt x="10" y="112"/>
                    <a:pt x="1" y="159"/>
                  </a:cubicBezTo>
                  <a:cubicBezTo>
                    <a:pt x="1" y="205"/>
                    <a:pt x="10" y="233"/>
                    <a:pt x="19" y="270"/>
                  </a:cubicBezTo>
                  <a:cubicBezTo>
                    <a:pt x="38" y="307"/>
                    <a:pt x="66" y="345"/>
                    <a:pt x="93" y="363"/>
                  </a:cubicBezTo>
                  <a:cubicBezTo>
                    <a:pt x="131" y="391"/>
                    <a:pt x="177" y="410"/>
                    <a:pt x="233" y="438"/>
                  </a:cubicBezTo>
                  <a:cubicBezTo>
                    <a:pt x="270" y="373"/>
                    <a:pt x="270" y="326"/>
                    <a:pt x="279" y="280"/>
                  </a:cubicBezTo>
                  <a:cubicBezTo>
                    <a:pt x="279" y="233"/>
                    <a:pt x="270" y="205"/>
                    <a:pt x="251" y="168"/>
                  </a:cubicBezTo>
                  <a:cubicBezTo>
                    <a:pt x="242" y="131"/>
                    <a:pt x="205" y="94"/>
                    <a:pt x="177" y="75"/>
                  </a:cubicBezTo>
                  <a:cubicBezTo>
                    <a:pt x="149" y="47"/>
                    <a:pt x="121" y="29"/>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58"/>
            <p:cNvSpPr/>
            <p:nvPr/>
          </p:nvSpPr>
          <p:spPr>
            <a:xfrm>
              <a:off x="6812800" y="3967275"/>
              <a:ext cx="8850" cy="18600"/>
            </a:xfrm>
            <a:custGeom>
              <a:rect b="b" l="l" r="r" t="t"/>
              <a:pathLst>
                <a:path extrusionOk="0" h="744" w="354">
                  <a:moveTo>
                    <a:pt x="38" y="1"/>
                  </a:moveTo>
                  <a:cubicBezTo>
                    <a:pt x="19" y="84"/>
                    <a:pt x="0" y="149"/>
                    <a:pt x="19" y="224"/>
                  </a:cubicBezTo>
                  <a:cubicBezTo>
                    <a:pt x="19" y="289"/>
                    <a:pt x="38" y="344"/>
                    <a:pt x="65" y="419"/>
                  </a:cubicBezTo>
                  <a:cubicBezTo>
                    <a:pt x="84" y="474"/>
                    <a:pt x="121" y="530"/>
                    <a:pt x="158" y="595"/>
                  </a:cubicBezTo>
                  <a:cubicBezTo>
                    <a:pt x="205" y="651"/>
                    <a:pt x="251" y="697"/>
                    <a:pt x="316" y="744"/>
                  </a:cubicBezTo>
                  <a:cubicBezTo>
                    <a:pt x="344" y="660"/>
                    <a:pt x="353" y="595"/>
                    <a:pt x="344" y="521"/>
                  </a:cubicBezTo>
                  <a:cubicBezTo>
                    <a:pt x="344" y="456"/>
                    <a:pt x="316" y="391"/>
                    <a:pt x="298" y="326"/>
                  </a:cubicBezTo>
                  <a:cubicBezTo>
                    <a:pt x="270" y="270"/>
                    <a:pt x="233" y="205"/>
                    <a:pt x="205" y="149"/>
                  </a:cubicBezTo>
                  <a:cubicBezTo>
                    <a:pt x="158" y="103"/>
                    <a:pt x="112" y="47"/>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58"/>
            <p:cNvSpPr/>
            <p:nvPr/>
          </p:nvSpPr>
          <p:spPr>
            <a:xfrm>
              <a:off x="6797225" y="3965875"/>
              <a:ext cx="13975" cy="35575"/>
            </a:xfrm>
            <a:custGeom>
              <a:rect b="b" l="l" r="r" t="t"/>
              <a:pathLst>
                <a:path extrusionOk="0" h="1423" w="559">
                  <a:moveTo>
                    <a:pt x="10" y="1"/>
                  </a:moveTo>
                  <a:lnTo>
                    <a:pt x="10" y="1"/>
                  </a:lnTo>
                  <a:cubicBezTo>
                    <a:pt x="1" y="140"/>
                    <a:pt x="19" y="261"/>
                    <a:pt x="47" y="391"/>
                  </a:cubicBezTo>
                  <a:cubicBezTo>
                    <a:pt x="66" y="521"/>
                    <a:pt x="103" y="633"/>
                    <a:pt x="150" y="753"/>
                  </a:cubicBezTo>
                  <a:cubicBezTo>
                    <a:pt x="196" y="865"/>
                    <a:pt x="242" y="986"/>
                    <a:pt x="317" y="1097"/>
                  </a:cubicBezTo>
                  <a:cubicBezTo>
                    <a:pt x="373" y="1218"/>
                    <a:pt x="438" y="1320"/>
                    <a:pt x="549" y="1422"/>
                  </a:cubicBezTo>
                  <a:cubicBezTo>
                    <a:pt x="558" y="1283"/>
                    <a:pt x="530" y="1162"/>
                    <a:pt x="512" y="1032"/>
                  </a:cubicBezTo>
                  <a:cubicBezTo>
                    <a:pt x="484" y="902"/>
                    <a:pt x="456" y="791"/>
                    <a:pt x="410" y="670"/>
                  </a:cubicBezTo>
                  <a:cubicBezTo>
                    <a:pt x="354" y="558"/>
                    <a:pt x="307" y="437"/>
                    <a:pt x="242" y="326"/>
                  </a:cubicBezTo>
                  <a:cubicBezTo>
                    <a:pt x="177" y="205"/>
                    <a:pt x="103"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58"/>
            <p:cNvSpPr/>
            <p:nvPr/>
          </p:nvSpPr>
          <p:spPr>
            <a:xfrm>
              <a:off x="6772625" y="3967500"/>
              <a:ext cx="6750" cy="15375"/>
            </a:xfrm>
            <a:custGeom>
              <a:rect b="b" l="l" r="r" t="t"/>
              <a:pathLst>
                <a:path extrusionOk="0" h="615" w="270">
                  <a:moveTo>
                    <a:pt x="56" y="1"/>
                  </a:moveTo>
                  <a:cubicBezTo>
                    <a:pt x="19" y="75"/>
                    <a:pt x="0" y="131"/>
                    <a:pt x="0" y="177"/>
                  </a:cubicBezTo>
                  <a:cubicBezTo>
                    <a:pt x="0" y="233"/>
                    <a:pt x="0" y="280"/>
                    <a:pt x="9" y="335"/>
                  </a:cubicBezTo>
                  <a:cubicBezTo>
                    <a:pt x="19" y="382"/>
                    <a:pt x="47" y="447"/>
                    <a:pt x="74" y="493"/>
                  </a:cubicBezTo>
                  <a:cubicBezTo>
                    <a:pt x="112" y="530"/>
                    <a:pt x="149" y="577"/>
                    <a:pt x="214" y="614"/>
                  </a:cubicBezTo>
                  <a:cubicBezTo>
                    <a:pt x="251" y="549"/>
                    <a:pt x="269" y="493"/>
                    <a:pt x="269" y="447"/>
                  </a:cubicBezTo>
                  <a:cubicBezTo>
                    <a:pt x="269" y="382"/>
                    <a:pt x="269" y="335"/>
                    <a:pt x="260" y="280"/>
                  </a:cubicBezTo>
                  <a:cubicBezTo>
                    <a:pt x="251" y="233"/>
                    <a:pt x="223" y="177"/>
                    <a:pt x="195" y="131"/>
                  </a:cubicBezTo>
                  <a:cubicBezTo>
                    <a:pt x="158" y="84"/>
                    <a:pt x="121" y="38"/>
                    <a:pt x="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58"/>
            <p:cNvSpPr/>
            <p:nvPr/>
          </p:nvSpPr>
          <p:spPr>
            <a:xfrm>
              <a:off x="6754500" y="3967500"/>
              <a:ext cx="7675" cy="15825"/>
            </a:xfrm>
            <a:custGeom>
              <a:rect b="b" l="l" r="r" t="t"/>
              <a:pathLst>
                <a:path extrusionOk="0" h="633" w="307">
                  <a:moveTo>
                    <a:pt x="47" y="1"/>
                  </a:moveTo>
                  <a:cubicBezTo>
                    <a:pt x="10" y="75"/>
                    <a:pt x="0" y="131"/>
                    <a:pt x="0" y="187"/>
                  </a:cubicBezTo>
                  <a:cubicBezTo>
                    <a:pt x="0" y="242"/>
                    <a:pt x="10" y="307"/>
                    <a:pt x="28" y="354"/>
                  </a:cubicBezTo>
                  <a:cubicBezTo>
                    <a:pt x="38" y="400"/>
                    <a:pt x="75" y="456"/>
                    <a:pt x="103" y="503"/>
                  </a:cubicBezTo>
                  <a:cubicBezTo>
                    <a:pt x="140" y="549"/>
                    <a:pt x="186" y="595"/>
                    <a:pt x="261" y="633"/>
                  </a:cubicBezTo>
                  <a:cubicBezTo>
                    <a:pt x="288" y="558"/>
                    <a:pt x="307" y="503"/>
                    <a:pt x="307" y="447"/>
                  </a:cubicBezTo>
                  <a:cubicBezTo>
                    <a:pt x="307" y="382"/>
                    <a:pt x="288" y="326"/>
                    <a:pt x="279" y="280"/>
                  </a:cubicBezTo>
                  <a:cubicBezTo>
                    <a:pt x="270" y="233"/>
                    <a:pt x="233" y="177"/>
                    <a:pt x="195" y="131"/>
                  </a:cubicBezTo>
                  <a:cubicBezTo>
                    <a:pt x="168" y="84"/>
                    <a:pt x="121" y="38"/>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58"/>
            <p:cNvSpPr/>
            <p:nvPr/>
          </p:nvSpPr>
          <p:spPr>
            <a:xfrm>
              <a:off x="6735675" y="3964725"/>
              <a:ext cx="21175" cy="50425"/>
            </a:xfrm>
            <a:custGeom>
              <a:rect b="b" l="l" r="r" t="t"/>
              <a:pathLst>
                <a:path extrusionOk="0" h="2017" w="847">
                  <a:moveTo>
                    <a:pt x="1" y="0"/>
                  </a:moveTo>
                  <a:cubicBezTo>
                    <a:pt x="47" y="186"/>
                    <a:pt x="112" y="353"/>
                    <a:pt x="177" y="521"/>
                  </a:cubicBezTo>
                  <a:cubicBezTo>
                    <a:pt x="242" y="697"/>
                    <a:pt x="298" y="855"/>
                    <a:pt x="372" y="1022"/>
                  </a:cubicBezTo>
                  <a:cubicBezTo>
                    <a:pt x="437" y="1180"/>
                    <a:pt x="512" y="1357"/>
                    <a:pt x="595" y="1515"/>
                  </a:cubicBezTo>
                  <a:cubicBezTo>
                    <a:pt x="660" y="1682"/>
                    <a:pt x="744" y="1849"/>
                    <a:pt x="837" y="2016"/>
                  </a:cubicBezTo>
                  <a:cubicBezTo>
                    <a:pt x="846" y="1831"/>
                    <a:pt x="828" y="1636"/>
                    <a:pt x="781" y="1459"/>
                  </a:cubicBezTo>
                  <a:cubicBezTo>
                    <a:pt x="726" y="1273"/>
                    <a:pt x="679" y="1097"/>
                    <a:pt x="605" y="920"/>
                  </a:cubicBezTo>
                  <a:cubicBezTo>
                    <a:pt x="530" y="753"/>
                    <a:pt x="437" y="586"/>
                    <a:pt x="345" y="428"/>
                  </a:cubicBezTo>
                  <a:cubicBezTo>
                    <a:pt x="252" y="279"/>
                    <a:pt x="149" y="12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58"/>
            <p:cNvSpPr/>
            <p:nvPr/>
          </p:nvSpPr>
          <p:spPr>
            <a:xfrm>
              <a:off x="6717325" y="3967500"/>
              <a:ext cx="10475" cy="23250"/>
            </a:xfrm>
            <a:custGeom>
              <a:rect b="b" l="l" r="r" t="t"/>
              <a:pathLst>
                <a:path extrusionOk="0" h="930" w="419">
                  <a:moveTo>
                    <a:pt x="29" y="1"/>
                  </a:moveTo>
                  <a:cubicBezTo>
                    <a:pt x="1" y="94"/>
                    <a:pt x="10" y="187"/>
                    <a:pt x="29" y="270"/>
                  </a:cubicBezTo>
                  <a:cubicBezTo>
                    <a:pt x="38" y="354"/>
                    <a:pt x="57" y="428"/>
                    <a:pt x="94" y="512"/>
                  </a:cubicBezTo>
                  <a:cubicBezTo>
                    <a:pt x="131" y="595"/>
                    <a:pt x="168" y="661"/>
                    <a:pt x="215" y="735"/>
                  </a:cubicBezTo>
                  <a:cubicBezTo>
                    <a:pt x="261" y="800"/>
                    <a:pt x="317" y="874"/>
                    <a:pt x="400" y="930"/>
                  </a:cubicBezTo>
                  <a:cubicBezTo>
                    <a:pt x="419" y="837"/>
                    <a:pt x="410" y="744"/>
                    <a:pt x="400" y="661"/>
                  </a:cubicBezTo>
                  <a:cubicBezTo>
                    <a:pt x="382" y="586"/>
                    <a:pt x="363" y="503"/>
                    <a:pt x="326" y="419"/>
                  </a:cubicBezTo>
                  <a:cubicBezTo>
                    <a:pt x="289" y="335"/>
                    <a:pt x="261" y="270"/>
                    <a:pt x="215" y="196"/>
                  </a:cubicBezTo>
                  <a:cubicBezTo>
                    <a:pt x="168" y="131"/>
                    <a:pt x="103" y="57"/>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58"/>
            <p:cNvSpPr/>
            <p:nvPr/>
          </p:nvSpPr>
          <p:spPr>
            <a:xfrm>
              <a:off x="6698750" y="3966125"/>
              <a:ext cx="9325" cy="22075"/>
            </a:xfrm>
            <a:custGeom>
              <a:rect b="b" l="l" r="r" t="t"/>
              <a:pathLst>
                <a:path extrusionOk="0" h="883" w="373">
                  <a:moveTo>
                    <a:pt x="28" y="0"/>
                  </a:moveTo>
                  <a:cubicBezTo>
                    <a:pt x="1" y="93"/>
                    <a:pt x="1" y="177"/>
                    <a:pt x="10" y="251"/>
                  </a:cubicBezTo>
                  <a:cubicBezTo>
                    <a:pt x="28" y="335"/>
                    <a:pt x="38" y="409"/>
                    <a:pt x="75" y="483"/>
                  </a:cubicBezTo>
                  <a:cubicBezTo>
                    <a:pt x="93" y="558"/>
                    <a:pt x="131" y="623"/>
                    <a:pt x="177" y="697"/>
                  </a:cubicBezTo>
                  <a:cubicBezTo>
                    <a:pt x="224" y="762"/>
                    <a:pt x="270" y="827"/>
                    <a:pt x="354" y="883"/>
                  </a:cubicBezTo>
                  <a:cubicBezTo>
                    <a:pt x="372" y="790"/>
                    <a:pt x="372" y="706"/>
                    <a:pt x="363" y="623"/>
                  </a:cubicBezTo>
                  <a:cubicBezTo>
                    <a:pt x="354" y="548"/>
                    <a:pt x="335" y="474"/>
                    <a:pt x="307" y="390"/>
                  </a:cubicBezTo>
                  <a:cubicBezTo>
                    <a:pt x="279" y="325"/>
                    <a:pt x="242" y="251"/>
                    <a:pt x="196" y="186"/>
                  </a:cubicBezTo>
                  <a:cubicBezTo>
                    <a:pt x="149" y="112"/>
                    <a:pt x="103" y="5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58"/>
            <p:cNvSpPr/>
            <p:nvPr/>
          </p:nvSpPr>
          <p:spPr>
            <a:xfrm>
              <a:off x="6681100" y="3975400"/>
              <a:ext cx="16750" cy="43000"/>
            </a:xfrm>
            <a:custGeom>
              <a:rect b="b" l="l" r="r" t="t"/>
              <a:pathLst>
                <a:path extrusionOk="0" h="1720" w="670">
                  <a:moveTo>
                    <a:pt x="0" y="1"/>
                  </a:moveTo>
                  <a:cubicBezTo>
                    <a:pt x="0" y="159"/>
                    <a:pt x="38" y="317"/>
                    <a:pt x="65" y="465"/>
                  </a:cubicBezTo>
                  <a:cubicBezTo>
                    <a:pt x="103" y="614"/>
                    <a:pt x="149" y="763"/>
                    <a:pt x="205" y="902"/>
                  </a:cubicBezTo>
                  <a:cubicBezTo>
                    <a:pt x="261" y="1041"/>
                    <a:pt x="326" y="1199"/>
                    <a:pt x="400" y="1320"/>
                  </a:cubicBezTo>
                  <a:cubicBezTo>
                    <a:pt x="474" y="1459"/>
                    <a:pt x="558" y="1589"/>
                    <a:pt x="669" y="1720"/>
                  </a:cubicBezTo>
                  <a:cubicBezTo>
                    <a:pt x="669" y="1552"/>
                    <a:pt x="632" y="1404"/>
                    <a:pt x="604" y="1255"/>
                  </a:cubicBezTo>
                  <a:cubicBezTo>
                    <a:pt x="567" y="1106"/>
                    <a:pt x="521" y="948"/>
                    <a:pt x="465" y="809"/>
                  </a:cubicBezTo>
                  <a:cubicBezTo>
                    <a:pt x="409" y="670"/>
                    <a:pt x="344" y="521"/>
                    <a:pt x="270" y="391"/>
                  </a:cubicBezTo>
                  <a:cubicBezTo>
                    <a:pt x="186" y="270"/>
                    <a:pt x="103"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58"/>
            <p:cNvSpPr/>
            <p:nvPr/>
          </p:nvSpPr>
          <p:spPr>
            <a:xfrm>
              <a:off x="6698525" y="3986325"/>
              <a:ext cx="16750" cy="43000"/>
            </a:xfrm>
            <a:custGeom>
              <a:rect b="b" l="l" r="r" t="t"/>
              <a:pathLst>
                <a:path extrusionOk="0" h="1720" w="670">
                  <a:moveTo>
                    <a:pt x="0" y="0"/>
                  </a:moveTo>
                  <a:cubicBezTo>
                    <a:pt x="0" y="168"/>
                    <a:pt x="37" y="316"/>
                    <a:pt x="65" y="465"/>
                  </a:cubicBezTo>
                  <a:cubicBezTo>
                    <a:pt x="102" y="623"/>
                    <a:pt x="149" y="772"/>
                    <a:pt x="205" y="911"/>
                  </a:cubicBezTo>
                  <a:cubicBezTo>
                    <a:pt x="260" y="1050"/>
                    <a:pt x="325" y="1199"/>
                    <a:pt x="400" y="1329"/>
                  </a:cubicBezTo>
                  <a:cubicBezTo>
                    <a:pt x="474" y="1468"/>
                    <a:pt x="558" y="1598"/>
                    <a:pt x="669" y="1719"/>
                  </a:cubicBezTo>
                  <a:cubicBezTo>
                    <a:pt x="669" y="1561"/>
                    <a:pt x="632" y="1403"/>
                    <a:pt x="604" y="1255"/>
                  </a:cubicBezTo>
                  <a:cubicBezTo>
                    <a:pt x="567" y="1106"/>
                    <a:pt x="521" y="957"/>
                    <a:pt x="465" y="818"/>
                  </a:cubicBezTo>
                  <a:cubicBezTo>
                    <a:pt x="409" y="679"/>
                    <a:pt x="344" y="530"/>
                    <a:pt x="270" y="400"/>
                  </a:cubicBezTo>
                  <a:cubicBezTo>
                    <a:pt x="186" y="261"/>
                    <a:pt x="102" y="13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58"/>
            <p:cNvSpPr/>
            <p:nvPr/>
          </p:nvSpPr>
          <p:spPr>
            <a:xfrm>
              <a:off x="6656700" y="3966350"/>
              <a:ext cx="14425" cy="27900"/>
            </a:xfrm>
            <a:custGeom>
              <a:rect b="b" l="l" r="r" t="t"/>
              <a:pathLst>
                <a:path extrusionOk="0" h="1116" w="577">
                  <a:moveTo>
                    <a:pt x="1" y="0"/>
                  </a:moveTo>
                  <a:cubicBezTo>
                    <a:pt x="1" y="121"/>
                    <a:pt x="20" y="223"/>
                    <a:pt x="57" y="326"/>
                  </a:cubicBezTo>
                  <a:cubicBezTo>
                    <a:pt x="94" y="428"/>
                    <a:pt x="122" y="521"/>
                    <a:pt x="168" y="614"/>
                  </a:cubicBezTo>
                  <a:cubicBezTo>
                    <a:pt x="224" y="707"/>
                    <a:pt x="280" y="799"/>
                    <a:pt x="345" y="883"/>
                  </a:cubicBezTo>
                  <a:cubicBezTo>
                    <a:pt x="400" y="967"/>
                    <a:pt x="475" y="1050"/>
                    <a:pt x="577" y="1115"/>
                  </a:cubicBezTo>
                  <a:cubicBezTo>
                    <a:pt x="577" y="1004"/>
                    <a:pt x="558" y="892"/>
                    <a:pt x="521" y="790"/>
                  </a:cubicBezTo>
                  <a:cubicBezTo>
                    <a:pt x="484" y="688"/>
                    <a:pt x="456" y="595"/>
                    <a:pt x="400" y="502"/>
                  </a:cubicBezTo>
                  <a:cubicBezTo>
                    <a:pt x="354" y="409"/>
                    <a:pt x="298" y="316"/>
                    <a:pt x="233" y="233"/>
                  </a:cubicBezTo>
                  <a:cubicBezTo>
                    <a:pt x="159" y="149"/>
                    <a:pt x="94"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58"/>
            <p:cNvSpPr/>
            <p:nvPr/>
          </p:nvSpPr>
          <p:spPr>
            <a:xfrm>
              <a:off x="6639750" y="3971225"/>
              <a:ext cx="13275" cy="24425"/>
            </a:xfrm>
            <a:custGeom>
              <a:rect b="b" l="l" r="r" t="t"/>
              <a:pathLst>
                <a:path extrusionOk="0" h="977" w="531">
                  <a:moveTo>
                    <a:pt x="1" y="1"/>
                  </a:moveTo>
                  <a:cubicBezTo>
                    <a:pt x="1" y="112"/>
                    <a:pt x="10" y="214"/>
                    <a:pt x="47" y="298"/>
                  </a:cubicBezTo>
                  <a:cubicBezTo>
                    <a:pt x="75" y="381"/>
                    <a:pt x="103" y="465"/>
                    <a:pt x="149" y="549"/>
                  </a:cubicBezTo>
                  <a:cubicBezTo>
                    <a:pt x="205" y="632"/>
                    <a:pt x="252" y="716"/>
                    <a:pt x="317" y="781"/>
                  </a:cubicBezTo>
                  <a:cubicBezTo>
                    <a:pt x="372" y="855"/>
                    <a:pt x="437" y="920"/>
                    <a:pt x="530" y="976"/>
                  </a:cubicBezTo>
                  <a:cubicBezTo>
                    <a:pt x="530" y="874"/>
                    <a:pt x="512" y="781"/>
                    <a:pt x="484" y="688"/>
                  </a:cubicBezTo>
                  <a:cubicBezTo>
                    <a:pt x="456" y="595"/>
                    <a:pt x="419" y="512"/>
                    <a:pt x="372" y="437"/>
                  </a:cubicBezTo>
                  <a:cubicBezTo>
                    <a:pt x="326" y="354"/>
                    <a:pt x="279" y="270"/>
                    <a:pt x="224" y="205"/>
                  </a:cubicBezTo>
                  <a:cubicBezTo>
                    <a:pt x="168" y="131"/>
                    <a:pt x="9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58"/>
            <p:cNvSpPr/>
            <p:nvPr/>
          </p:nvSpPr>
          <p:spPr>
            <a:xfrm>
              <a:off x="6614425" y="3974250"/>
              <a:ext cx="13750" cy="21400"/>
            </a:xfrm>
            <a:custGeom>
              <a:rect b="b" l="l" r="r" t="t"/>
              <a:pathLst>
                <a:path extrusionOk="0" h="856" w="550">
                  <a:moveTo>
                    <a:pt x="1" y="0"/>
                  </a:moveTo>
                  <a:cubicBezTo>
                    <a:pt x="1" y="102"/>
                    <a:pt x="29" y="186"/>
                    <a:pt x="57" y="270"/>
                  </a:cubicBezTo>
                  <a:cubicBezTo>
                    <a:pt x="85" y="344"/>
                    <a:pt x="122" y="428"/>
                    <a:pt x="168" y="502"/>
                  </a:cubicBezTo>
                  <a:cubicBezTo>
                    <a:pt x="215" y="567"/>
                    <a:pt x="270" y="641"/>
                    <a:pt x="335" y="697"/>
                  </a:cubicBezTo>
                  <a:cubicBezTo>
                    <a:pt x="391" y="762"/>
                    <a:pt x="456" y="827"/>
                    <a:pt x="549" y="855"/>
                  </a:cubicBezTo>
                  <a:cubicBezTo>
                    <a:pt x="549" y="753"/>
                    <a:pt x="531" y="669"/>
                    <a:pt x="503" y="595"/>
                  </a:cubicBezTo>
                  <a:cubicBezTo>
                    <a:pt x="466" y="511"/>
                    <a:pt x="438" y="428"/>
                    <a:pt x="391" y="363"/>
                  </a:cubicBezTo>
                  <a:cubicBezTo>
                    <a:pt x="345" y="288"/>
                    <a:pt x="289" y="223"/>
                    <a:pt x="224" y="158"/>
                  </a:cubicBezTo>
                  <a:cubicBezTo>
                    <a:pt x="168" y="102"/>
                    <a:pt x="103"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58"/>
            <p:cNvSpPr/>
            <p:nvPr/>
          </p:nvSpPr>
          <p:spPr>
            <a:xfrm>
              <a:off x="6600025" y="3982150"/>
              <a:ext cx="13500" cy="30900"/>
            </a:xfrm>
            <a:custGeom>
              <a:rect b="b" l="l" r="r" t="t"/>
              <a:pathLst>
                <a:path extrusionOk="0" h="1236" w="540">
                  <a:moveTo>
                    <a:pt x="1" y="0"/>
                  </a:moveTo>
                  <a:cubicBezTo>
                    <a:pt x="1" y="121"/>
                    <a:pt x="10" y="232"/>
                    <a:pt x="38" y="344"/>
                  </a:cubicBezTo>
                  <a:cubicBezTo>
                    <a:pt x="57" y="465"/>
                    <a:pt x="94" y="567"/>
                    <a:pt x="140" y="669"/>
                  </a:cubicBezTo>
                  <a:cubicBezTo>
                    <a:pt x="187" y="771"/>
                    <a:pt x="233" y="864"/>
                    <a:pt x="308" y="976"/>
                  </a:cubicBezTo>
                  <a:cubicBezTo>
                    <a:pt x="363" y="1069"/>
                    <a:pt x="428" y="1162"/>
                    <a:pt x="540" y="1236"/>
                  </a:cubicBezTo>
                  <a:cubicBezTo>
                    <a:pt x="540" y="1106"/>
                    <a:pt x="521" y="994"/>
                    <a:pt x="503" y="892"/>
                  </a:cubicBezTo>
                  <a:cubicBezTo>
                    <a:pt x="475" y="771"/>
                    <a:pt x="447" y="669"/>
                    <a:pt x="400" y="567"/>
                  </a:cubicBezTo>
                  <a:cubicBezTo>
                    <a:pt x="345" y="465"/>
                    <a:pt x="298" y="372"/>
                    <a:pt x="233" y="260"/>
                  </a:cubicBezTo>
                  <a:cubicBezTo>
                    <a:pt x="168" y="158"/>
                    <a:pt x="94" y="7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58"/>
            <p:cNvSpPr/>
            <p:nvPr/>
          </p:nvSpPr>
          <p:spPr>
            <a:xfrm>
              <a:off x="6579375" y="3975650"/>
              <a:ext cx="6525" cy="7900"/>
            </a:xfrm>
            <a:custGeom>
              <a:rect b="b" l="l" r="r" t="t"/>
              <a:pathLst>
                <a:path extrusionOk="0" h="316" w="261">
                  <a:moveTo>
                    <a:pt x="93" y="0"/>
                  </a:moveTo>
                  <a:cubicBezTo>
                    <a:pt x="47" y="37"/>
                    <a:pt x="28" y="74"/>
                    <a:pt x="19" y="102"/>
                  </a:cubicBezTo>
                  <a:cubicBezTo>
                    <a:pt x="0" y="139"/>
                    <a:pt x="0" y="167"/>
                    <a:pt x="0" y="186"/>
                  </a:cubicBezTo>
                  <a:cubicBezTo>
                    <a:pt x="0" y="214"/>
                    <a:pt x="28" y="232"/>
                    <a:pt x="47" y="260"/>
                  </a:cubicBezTo>
                  <a:cubicBezTo>
                    <a:pt x="74" y="279"/>
                    <a:pt x="112" y="307"/>
                    <a:pt x="167" y="316"/>
                  </a:cubicBezTo>
                  <a:cubicBezTo>
                    <a:pt x="214" y="279"/>
                    <a:pt x="232" y="242"/>
                    <a:pt x="251" y="214"/>
                  </a:cubicBezTo>
                  <a:cubicBezTo>
                    <a:pt x="260" y="177"/>
                    <a:pt x="260" y="149"/>
                    <a:pt x="260" y="130"/>
                  </a:cubicBezTo>
                  <a:cubicBezTo>
                    <a:pt x="260" y="102"/>
                    <a:pt x="232" y="84"/>
                    <a:pt x="214" y="56"/>
                  </a:cubicBezTo>
                  <a:cubicBezTo>
                    <a:pt x="177" y="37"/>
                    <a:pt x="158" y="28"/>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58"/>
            <p:cNvSpPr/>
            <p:nvPr/>
          </p:nvSpPr>
          <p:spPr>
            <a:xfrm>
              <a:off x="6556600" y="3966575"/>
              <a:ext cx="12100" cy="33700"/>
            </a:xfrm>
            <a:custGeom>
              <a:rect b="b" l="l" r="r" t="t"/>
              <a:pathLst>
                <a:path extrusionOk="0" h="1348" w="484">
                  <a:moveTo>
                    <a:pt x="10" y="1"/>
                  </a:moveTo>
                  <a:cubicBezTo>
                    <a:pt x="1" y="131"/>
                    <a:pt x="10" y="261"/>
                    <a:pt x="28" y="372"/>
                  </a:cubicBezTo>
                  <a:cubicBezTo>
                    <a:pt x="56" y="493"/>
                    <a:pt x="75" y="605"/>
                    <a:pt x="121" y="725"/>
                  </a:cubicBezTo>
                  <a:cubicBezTo>
                    <a:pt x="158" y="837"/>
                    <a:pt x="205" y="948"/>
                    <a:pt x="261" y="1051"/>
                  </a:cubicBezTo>
                  <a:cubicBezTo>
                    <a:pt x="326" y="1153"/>
                    <a:pt x="391" y="1255"/>
                    <a:pt x="474" y="1348"/>
                  </a:cubicBezTo>
                  <a:cubicBezTo>
                    <a:pt x="484" y="1227"/>
                    <a:pt x="474" y="1097"/>
                    <a:pt x="447" y="976"/>
                  </a:cubicBezTo>
                  <a:cubicBezTo>
                    <a:pt x="428" y="865"/>
                    <a:pt x="400" y="744"/>
                    <a:pt x="354" y="632"/>
                  </a:cubicBezTo>
                  <a:cubicBezTo>
                    <a:pt x="326" y="512"/>
                    <a:pt x="279" y="409"/>
                    <a:pt x="214" y="307"/>
                  </a:cubicBezTo>
                  <a:cubicBezTo>
                    <a:pt x="168" y="205"/>
                    <a:pt x="103" y="9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58"/>
            <p:cNvSpPr/>
            <p:nvPr/>
          </p:nvSpPr>
          <p:spPr>
            <a:xfrm>
              <a:off x="6539650" y="3975875"/>
              <a:ext cx="9550" cy="24400"/>
            </a:xfrm>
            <a:custGeom>
              <a:rect b="b" l="l" r="r" t="t"/>
              <a:pathLst>
                <a:path extrusionOk="0" h="976" w="382">
                  <a:moveTo>
                    <a:pt x="28" y="0"/>
                  </a:moveTo>
                  <a:cubicBezTo>
                    <a:pt x="0" y="112"/>
                    <a:pt x="0" y="186"/>
                    <a:pt x="10" y="279"/>
                  </a:cubicBezTo>
                  <a:cubicBezTo>
                    <a:pt x="28" y="372"/>
                    <a:pt x="47" y="456"/>
                    <a:pt x="75" y="539"/>
                  </a:cubicBezTo>
                  <a:cubicBezTo>
                    <a:pt x="93" y="623"/>
                    <a:pt x="140" y="697"/>
                    <a:pt x="177" y="771"/>
                  </a:cubicBezTo>
                  <a:cubicBezTo>
                    <a:pt x="223" y="855"/>
                    <a:pt x="279" y="920"/>
                    <a:pt x="363" y="976"/>
                  </a:cubicBezTo>
                  <a:cubicBezTo>
                    <a:pt x="381" y="874"/>
                    <a:pt x="381" y="790"/>
                    <a:pt x="372" y="697"/>
                  </a:cubicBezTo>
                  <a:cubicBezTo>
                    <a:pt x="363" y="604"/>
                    <a:pt x="335" y="530"/>
                    <a:pt x="316" y="446"/>
                  </a:cubicBezTo>
                  <a:cubicBezTo>
                    <a:pt x="288" y="363"/>
                    <a:pt x="242" y="279"/>
                    <a:pt x="205" y="214"/>
                  </a:cubicBezTo>
                  <a:cubicBezTo>
                    <a:pt x="149" y="140"/>
                    <a:pt x="103" y="75"/>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58"/>
            <p:cNvSpPr/>
            <p:nvPr/>
          </p:nvSpPr>
          <p:spPr>
            <a:xfrm>
              <a:off x="6520125" y="3971225"/>
              <a:ext cx="8850" cy="29750"/>
            </a:xfrm>
            <a:custGeom>
              <a:rect b="b" l="l" r="r" t="t"/>
              <a:pathLst>
                <a:path extrusionOk="0" h="1190" w="354">
                  <a:moveTo>
                    <a:pt x="29" y="1"/>
                  </a:moveTo>
                  <a:cubicBezTo>
                    <a:pt x="1" y="121"/>
                    <a:pt x="1" y="223"/>
                    <a:pt x="1" y="326"/>
                  </a:cubicBezTo>
                  <a:cubicBezTo>
                    <a:pt x="19" y="428"/>
                    <a:pt x="29" y="539"/>
                    <a:pt x="47" y="632"/>
                  </a:cubicBezTo>
                  <a:cubicBezTo>
                    <a:pt x="75" y="725"/>
                    <a:pt x="112" y="827"/>
                    <a:pt x="159" y="920"/>
                  </a:cubicBezTo>
                  <a:cubicBezTo>
                    <a:pt x="205" y="1013"/>
                    <a:pt x="252" y="1106"/>
                    <a:pt x="326" y="1190"/>
                  </a:cubicBezTo>
                  <a:cubicBezTo>
                    <a:pt x="354" y="1069"/>
                    <a:pt x="354" y="967"/>
                    <a:pt x="354" y="865"/>
                  </a:cubicBezTo>
                  <a:cubicBezTo>
                    <a:pt x="345" y="762"/>
                    <a:pt x="326" y="651"/>
                    <a:pt x="307" y="558"/>
                  </a:cubicBezTo>
                  <a:cubicBezTo>
                    <a:pt x="280" y="465"/>
                    <a:pt x="252" y="363"/>
                    <a:pt x="205" y="270"/>
                  </a:cubicBezTo>
                  <a:cubicBezTo>
                    <a:pt x="159" y="177"/>
                    <a:pt x="112" y="84"/>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58"/>
            <p:cNvSpPr/>
            <p:nvPr/>
          </p:nvSpPr>
          <p:spPr>
            <a:xfrm>
              <a:off x="6500400" y="3969825"/>
              <a:ext cx="18600" cy="52300"/>
            </a:xfrm>
            <a:custGeom>
              <a:rect b="b" l="l" r="r" t="t"/>
              <a:pathLst>
                <a:path extrusionOk="0" h="2092" w="744">
                  <a:moveTo>
                    <a:pt x="0" y="1"/>
                  </a:moveTo>
                  <a:lnTo>
                    <a:pt x="0" y="1"/>
                  </a:lnTo>
                  <a:cubicBezTo>
                    <a:pt x="19" y="196"/>
                    <a:pt x="47" y="372"/>
                    <a:pt x="93" y="558"/>
                  </a:cubicBezTo>
                  <a:cubicBezTo>
                    <a:pt x="140" y="744"/>
                    <a:pt x="186" y="921"/>
                    <a:pt x="260" y="1097"/>
                  </a:cubicBezTo>
                  <a:cubicBezTo>
                    <a:pt x="316" y="1264"/>
                    <a:pt x="390" y="1441"/>
                    <a:pt x="465" y="1599"/>
                  </a:cubicBezTo>
                  <a:cubicBezTo>
                    <a:pt x="548" y="1775"/>
                    <a:pt x="632" y="1943"/>
                    <a:pt x="743" y="2091"/>
                  </a:cubicBezTo>
                  <a:cubicBezTo>
                    <a:pt x="734" y="1896"/>
                    <a:pt x="697" y="1720"/>
                    <a:pt x="651" y="1534"/>
                  </a:cubicBezTo>
                  <a:cubicBezTo>
                    <a:pt x="604" y="1348"/>
                    <a:pt x="558" y="1171"/>
                    <a:pt x="493" y="1004"/>
                  </a:cubicBezTo>
                  <a:cubicBezTo>
                    <a:pt x="437" y="828"/>
                    <a:pt x="362" y="651"/>
                    <a:pt x="279" y="493"/>
                  </a:cubicBezTo>
                  <a:cubicBezTo>
                    <a:pt x="205" y="326"/>
                    <a:pt x="112" y="16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58"/>
            <p:cNvSpPr/>
            <p:nvPr/>
          </p:nvSpPr>
          <p:spPr>
            <a:xfrm>
              <a:off x="6865975" y="3999550"/>
              <a:ext cx="7000" cy="10725"/>
            </a:xfrm>
            <a:custGeom>
              <a:rect b="b" l="l" r="r" t="t"/>
              <a:pathLst>
                <a:path extrusionOk="0" h="429" w="280">
                  <a:moveTo>
                    <a:pt x="47" y="1"/>
                  </a:moveTo>
                  <a:cubicBezTo>
                    <a:pt x="10" y="57"/>
                    <a:pt x="10" y="103"/>
                    <a:pt x="1" y="150"/>
                  </a:cubicBezTo>
                  <a:cubicBezTo>
                    <a:pt x="1" y="196"/>
                    <a:pt x="10" y="233"/>
                    <a:pt x="20" y="261"/>
                  </a:cubicBezTo>
                  <a:cubicBezTo>
                    <a:pt x="38" y="298"/>
                    <a:pt x="66" y="335"/>
                    <a:pt x="94" y="354"/>
                  </a:cubicBezTo>
                  <a:cubicBezTo>
                    <a:pt x="131" y="382"/>
                    <a:pt x="178" y="400"/>
                    <a:pt x="233" y="428"/>
                  </a:cubicBezTo>
                  <a:cubicBezTo>
                    <a:pt x="270" y="373"/>
                    <a:pt x="270" y="326"/>
                    <a:pt x="280" y="280"/>
                  </a:cubicBezTo>
                  <a:cubicBezTo>
                    <a:pt x="280" y="233"/>
                    <a:pt x="270" y="196"/>
                    <a:pt x="252" y="159"/>
                  </a:cubicBezTo>
                  <a:cubicBezTo>
                    <a:pt x="243" y="122"/>
                    <a:pt x="205" y="94"/>
                    <a:pt x="178" y="66"/>
                  </a:cubicBezTo>
                  <a:cubicBezTo>
                    <a:pt x="150" y="29"/>
                    <a:pt x="122" y="10"/>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58"/>
            <p:cNvSpPr/>
            <p:nvPr/>
          </p:nvSpPr>
          <p:spPr>
            <a:xfrm>
              <a:off x="6845075" y="4001200"/>
              <a:ext cx="7000" cy="7900"/>
            </a:xfrm>
            <a:custGeom>
              <a:rect b="b" l="l" r="r" t="t"/>
              <a:pathLst>
                <a:path extrusionOk="0" h="316" w="280">
                  <a:moveTo>
                    <a:pt x="66" y="0"/>
                  </a:moveTo>
                  <a:cubicBezTo>
                    <a:pt x="38" y="46"/>
                    <a:pt x="19" y="84"/>
                    <a:pt x="10" y="121"/>
                  </a:cubicBezTo>
                  <a:cubicBezTo>
                    <a:pt x="1" y="149"/>
                    <a:pt x="10" y="177"/>
                    <a:pt x="19" y="214"/>
                  </a:cubicBezTo>
                  <a:cubicBezTo>
                    <a:pt x="38" y="232"/>
                    <a:pt x="57" y="260"/>
                    <a:pt x="84" y="279"/>
                  </a:cubicBezTo>
                  <a:cubicBezTo>
                    <a:pt x="122" y="307"/>
                    <a:pt x="149" y="316"/>
                    <a:pt x="205" y="316"/>
                  </a:cubicBezTo>
                  <a:cubicBezTo>
                    <a:pt x="242" y="269"/>
                    <a:pt x="270" y="232"/>
                    <a:pt x="270" y="195"/>
                  </a:cubicBezTo>
                  <a:cubicBezTo>
                    <a:pt x="280" y="167"/>
                    <a:pt x="270" y="139"/>
                    <a:pt x="252" y="102"/>
                  </a:cubicBezTo>
                  <a:cubicBezTo>
                    <a:pt x="242" y="84"/>
                    <a:pt x="224" y="56"/>
                    <a:pt x="196" y="37"/>
                  </a:cubicBezTo>
                  <a:cubicBezTo>
                    <a:pt x="168" y="28"/>
                    <a:pt x="131" y="9"/>
                    <a:pt x="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58"/>
            <p:cNvSpPr/>
            <p:nvPr/>
          </p:nvSpPr>
          <p:spPr>
            <a:xfrm>
              <a:off x="6788875" y="3996075"/>
              <a:ext cx="5825" cy="4200"/>
            </a:xfrm>
            <a:custGeom>
              <a:rect b="b" l="l" r="r" t="t"/>
              <a:pathLst>
                <a:path extrusionOk="0" h="168" w="233">
                  <a:moveTo>
                    <a:pt x="186" y="1"/>
                  </a:moveTo>
                  <a:cubicBezTo>
                    <a:pt x="158" y="10"/>
                    <a:pt x="121" y="10"/>
                    <a:pt x="75" y="19"/>
                  </a:cubicBezTo>
                  <a:cubicBezTo>
                    <a:pt x="28" y="56"/>
                    <a:pt x="19" y="75"/>
                    <a:pt x="10" y="103"/>
                  </a:cubicBezTo>
                  <a:cubicBezTo>
                    <a:pt x="0" y="121"/>
                    <a:pt x="0" y="140"/>
                    <a:pt x="0" y="149"/>
                  </a:cubicBezTo>
                  <a:cubicBezTo>
                    <a:pt x="0" y="159"/>
                    <a:pt x="19" y="159"/>
                    <a:pt x="47" y="168"/>
                  </a:cubicBezTo>
                  <a:cubicBezTo>
                    <a:pt x="65" y="168"/>
                    <a:pt x="103" y="168"/>
                    <a:pt x="149" y="149"/>
                  </a:cubicBezTo>
                  <a:cubicBezTo>
                    <a:pt x="196" y="112"/>
                    <a:pt x="205" y="94"/>
                    <a:pt x="214" y="66"/>
                  </a:cubicBezTo>
                  <a:cubicBezTo>
                    <a:pt x="233" y="47"/>
                    <a:pt x="233" y="29"/>
                    <a:pt x="233" y="19"/>
                  </a:cubicBezTo>
                  <a:cubicBezTo>
                    <a:pt x="233" y="10"/>
                    <a:pt x="205"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58"/>
            <p:cNvSpPr/>
            <p:nvPr/>
          </p:nvSpPr>
          <p:spPr>
            <a:xfrm>
              <a:off x="6592150" y="4012800"/>
              <a:ext cx="7675" cy="18600"/>
            </a:xfrm>
            <a:custGeom>
              <a:rect b="b" l="l" r="r" t="t"/>
              <a:pathLst>
                <a:path extrusionOk="0" h="744" w="307">
                  <a:moveTo>
                    <a:pt x="47" y="1"/>
                  </a:moveTo>
                  <a:cubicBezTo>
                    <a:pt x="19" y="84"/>
                    <a:pt x="0" y="140"/>
                    <a:pt x="0" y="214"/>
                  </a:cubicBezTo>
                  <a:cubicBezTo>
                    <a:pt x="0" y="279"/>
                    <a:pt x="19" y="335"/>
                    <a:pt x="28" y="409"/>
                  </a:cubicBezTo>
                  <a:cubicBezTo>
                    <a:pt x="37" y="465"/>
                    <a:pt x="74" y="521"/>
                    <a:pt x="102" y="577"/>
                  </a:cubicBezTo>
                  <a:cubicBezTo>
                    <a:pt x="139" y="642"/>
                    <a:pt x="186" y="697"/>
                    <a:pt x="260" y="744"/>
                  </a:cubicBezTo>
                  <a:cubicBezTo>
                    <a:pt x="297" y="660"/>
                    <a:pt x="307" y="604"/>
                    <a:pt x="307" y="539"/>
                  </a:cubicBezTo>
                  <a:cubicBezTo>
                    <a:pt x="307" y="465"/>
                    <a:pt x="297" y="409"/>
                    <a:pt x="279" y="335"/>
                  </a:cubicBezTo>
                  <a:cubicBezTo>
                    <a:pt x="269" y="279"/>
                    <a:pt x="232" y="224"/>
                    <a:pt x="204" y="168"/>
                  </a:cubicBezTo>
                  <a:cubicBezTo>
                    <a:pt x="167" y="103"/>
                    <a:pt x="121" y="47"/>
                    <a:pt x="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58"/>
            <p:cNvSpPr/>
            <p:nvPr/>
          </p:nvSpPr>
          <p:spPr>
            <a:xfrm>
              <a:off x="6560550" y="3763350"/>
              <a:ext cx="13725" cy="6975"/>
            </a:xfrm>
            <a:custGeom>
              <a:rect b="b" l="l" r="r" t="t"/>
              <a:pathLst>
                <a:path extrusionOk="0" h="279" w="549">
                  <a:moveTo>
                    <a:pt x="289" y="0"/>
                  </a:moveTo>
                  <a:cubicBezTo>
                    <a:pt x="66" y="0"/>
                    <a:pt x="0" y="279"/>
                    <a:pt x="261" y="279"/>
                  </a:cubicBezTo>
                  <a:cubicBezTo>
                    <a:pt x="474" y="279"/>
                    <a:pt x="549" y="0"/>
                    <a:pt x="28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58"/>
            <p:cNvSpPr/>
            <p:nvPr/>
          </p:nvSpPr>
          <p:spPr>
            <a:xfrm>
              <a:off x="6718950" y="3756850"/>
              <a:ext cx="13750" cy="6275"/>
            </a:xfrm>
            <a:custGeom>
              <a:rect b="b" l="l" r="r" t="t"/>
              <a:pathLst>
                <a:path extrusionOk="0" h="251" w="550">
                  <a:moveTo>
                    <a:pt x="298" y="0"/>
                  </a:moveTo>
                  <a:cubicBezTo>
                    <a:pt x="84" y="0"/>
                    <a:pt x="1" y="251"/>
                    <a:pt x="261" y="251"/>
                  </a:cubicBezTo>
                  <a:cubicBezTo>
                    <a:pt x="475" y="251"/>
                    <a:pt x="549" y="0"/>
                    <a:pt x="2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58"/>
            <p:cNvSpPr/>
            <p:nvPr/>
          </p:nvSpPr>
          <p:spPr>
            <a:xfrm>
              <a:off x="6724525" y="3741750"/>
              <a:ext cx="16300" cy="5125"/>
            </a:xfrm>
            <a:custGeom>
              <a:rect b="b" l="l" r="r" t="t"/>
              <a:pathLst>
                <a:path extrusionOk="0" h="205" w="652">
                  <a:moveTo>
                    <a:pt x="410" y="0"/>
                  </a:moveTo>
                  <a:cubicBezTo>
                    <a:pt x="261" y="0"/>
                    <a:pt x="1" y="205"/>
                    <a:pt x="261" y="205"/>
                  </a:cubicBezTo>
                  <a:cubicBezTo>
                    <a:pt x="400" y="205"/>
                    <a:pt x="651" y="0"/>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58"/>
            <p:cNvSpPr/>
            <p:nvPr/>
          </p:nvSpPr>
          <p:spPr>
            <a:xfrm>
              <a:off x="6751875" y="3748925"/>
              <a:ext cx="16350" cy="4450"/>
            </a:xfrm>
            <a:custGeom>
              <a:rect b="b" l="l" r="r" t="t"/>
              <a:pathLst>
                <a:path extrusionOk="0" h="178" w="654">
                  <a:moveTo>
                    <a:pt x="385" y="1"/>
                  </a:moveTo>
                  <a:cubicBezTo>
                    <a:pt x="268" y="1"/>
                    <a:pt x="0" y="178"/>
                    <a:pt x="245" y="178"/>
                  </a:cubicBezTo>
                  <a:cubicBezTo>
                    <a:pt x="366" y="178"/>
                    <a:pt x="654" y="1"/>
                    <a:pt x="393" y="1"/>
                  </a:cubicBezTo>
                  <a:cubicBezTo>
                    <a:pt x="391" y="1"/>
                    <a:pt x="388" y="1"/>
                    <a:pt x="38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58"/>
            <p:cNvSpPr/>
            <p:nvPr/>
          </p:nvSpPr>
          <p:spPr>
            <a:xfrm>
              <a:off x="6761000" y="3764050"/>
              <a:ext cx="16275" cy="5600"/>
            </a:xfrm>
            <a:custGeom>
              <a:rect b="b" l="l" r="r" t="t"/>
              <a:pathLst>
                <a:path extrusionOk="0" h="224" w="651">
                  <a:moveTo>
                    <a:pt x="391" y="0"/>
                  </a:moveTo>
                  <a:cubicBezTo>
                    <a:pt x="251" y="0"/>
                    <a:pt x="1" y="223"/>
                    <a:pt x="251" y="223"/>
                  </a:cubicBezTo>
                  <a:cubicBezTo>
                    <a:pt x="391" y="223"/>
                    <a:pt x="651" y="0"/>
                    <a:pt x="39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58"/>
            <p:cNvSpPr/>
            <p:nvPr/>
          </p:nvSpPr>
          <p:spPr>
            <a:xfrm>
              <a:off x="6785625" y="3755675"/>
              <a:ext cx="16500" cy="4200"/>
            </a:xfrm>
            <a:custGeom>
              <a:rect b="b" l="l" r="r" t="t"/>
              <a:pathLst>
                <a:path extrusionOk="0" h="168" w="660">
                  <a:moveTo>
                    <a:pt x="409" y="1"/>
                  </a:moveTo>
                  <a:cubicBezTo>
                    <a:pt x="288" y="1"/>
                    <a:pt x="0" y="168"/>
                    <a:pt x="251" y="168"/>
                  </a:cubicBezTo>
                  <a:cubicBezTo>
                    <a:pt x="372" y="168"/>
                    <a:pt x="660" y="1"/>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58"/>
            <p:cNvSpPr/>
            <p:nvPr/>
          </p:nvSpPr>
          <p:spPr>
            <a:xfrm>
              <a:off x="6689700" y="3759150"/>
              <a:ext cx="13725" cy="6300"/>
            </a:xfrm>
            <a:custGeom>
              <a:rect b="b" l="l" r="r" t="t"/>
              <a:pathLst>
                <a:path extrusionOk="0" h="252" w="549">
                  <a:moveTo>
                    <a:pt x="298" y="1"/>
                  </a:moveTo>
                  <a:cubicBezTo>
                    <a:pt x="84" y="1"/>
                    <a:pt x="0" y="252"/>
                    <a:pt x="260" y="252"/>
                  </a:cubicBezTo>
                  <a:cubicBezTo>
                    <a:pt x="465" y="252"/>
                    <a:pt x="548" y="1"/>
                    <a:pt x="2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58"/>
            <p:cNvSpPr/>
            <p:nvPr/>
          </p:nvSpPr>
          <p:spPr>
            <a:xfrm>
              <a:off x="6815125" y="3758000"/>
              <a:ext cx="16275" cy="4200"/>
            </a:xfrm>
            <a:custGeom>
              <a:rect b="b" l="l" r="r" t="t"/>
              <a:pathLst>
                <a:path extrusionOk="0" h="168" w="651">
                  <a:moveTo>
                    <a:pt x="409" y="1"/>
                  </a:moveTo>
                  <a:cubicBezTo>
                    <a:pt x="298" y="1"/>
                    <a:pt x="0" y="168"/>
                    <a:pt x="251" y="168"/>
                  </a:cubicBezTo>
                  <a:cubicBezTo>
                    <a:pt x="363" y="168"/>
                    <a:pt x="651" y="1"/>
                    <a:pt x="4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58"/>
            <p:cNvSpPr/>
            <p:nvPr/>
          </p:nvSpPr>
          <p:spPr>
            <a:xfrm>
              <a:off x="6917075" y="3771475"/>
              <a:ext cx="16300" cy="4200"/>
            </a:xfrm>
            <a:custGeom>
              <a:rect b="b" l="l" r="r" t="t"/>
              <a:pathLst>
                <a:path extrusionOk="0" h="168" w="652">
                  <a:moveTo>
                    <a:pt x="410" y="0"/>
                  </a:moveTo>
                  <a:cubicBezTo>
                    <a:pt x="289" y="0"/>
                    <a:pt x="1" y="168"/>
                    <a:pt x="243" y="168"/>
                  </a:cubicBezTo>
                  <a:cubicBezTo>
                    <a:pt x="363" y="168"/>
                    <a:pt x="651" y="0"/>
                    <a:pt x="4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58"/>
            <p:cNvSpPr/>
            <p:nvPr/>
          </p:nvSpPr>
          <p:spPr>
            <a:xfrm>
              <a:off x="6940075" y="3761475"/>
              <a:ext cx="15600" cy="6300"/>
            </a:xfrm>
            <a:custGeom>
              <a:rect b="b" l="l" r="r" t="t"/>
              <a:pathLst>
                <a:path extrusionOk="0" h="252" w="624">
                  <a:moveTo>
                    <a:pt x="382" y="1"/>
                  </a:moveTo>
                  <a:cubicBezTo>
                    <a:pt x="214" y="1"/>
                    <a:pt x="1" y="252"/>
                    <a:pt x="242" y="252"/>
                  </a:cubicBezTo>
                  <a:cubicBezTo>
                    <a:pt x="410" y="252"/>
                    <a:pt x="623" y="1"/>
                    <a:pt x="3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58"/>
            <p:cNvSpPr/>
            <p:nvPr/>
          </p:nvSpPr>
          <p:spPr>
            <a:xfrm>
              <a:off x="6491100" y="4040900"/>
              <a:ext cx="446675" cy="6300"/>
            </a:xfrm>
            <a:custGeom>
              <a:rect b="b" l="l" r="r" t="t"/>
              <a:pathLst>
                <a:path extrusionOk="0" h="252" w="17867">
                  <a:moveTo>
                    <a:pt x="400" y="1"/>
                  </a:moveTo>
                  <a:cubicBezTo>
                    <a:pt x="233" y="1"/>
                    <a:pt x="1" y="252"/>
                    <a:pt x="261" y="252"/>
                  </a:cubicBezTo>
                  <a:lnTo>
                    <a:pt x="17467" y="252"/>
                  </a:lnTo>
                  <a:cubicBezTo>
                    <a:pt x="17635" y="252"/>
                    <a:pt x="17867" y="1"/>
                    <a:pt x="176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58"/>
            <p:cNvSpPr/>
            <p:nvPr/>
          </p:nvSpPr>
          <p:spPr>
            <a:xfrm>
              <a:off x="6503175" y="4109425"/>
              <a:ext cx="421825" cy="4200"/>
            </a:xfrm>
            <a:custGeom>
              <a:rect b="b" l="l" r="r" t="t"/>
              <a:pathLst>
                <a:path extrusionOk="0" h="168" w="16873">
                  <a:moveTo>
                    <a:pt x="428" y="1"/>
                  </a:moveTo>
                  <a:cubicBezTo>
                    <a:pt x="335" y="19"/>
                    <a:pt x="1" y="168"/>
                    <a:pt x="186" y="168"/>
                  </a:cubicBezTo>
                  <a:lnTo>
                    <a:pt x="16445" y="168"/>
                  </a:lnTo>
                  <a:cubicBezTo>
                    <a:pt x="16520" y="168"/>
                    <a:pt x="16873" y="1"/>
                    <a:pt x="1668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58"/>
            <p:cNvSpPr/>
            <p:nvPr/>
          </p:nvSpPr>
          <p:spPr>
            <a:xfrm>
              <a:off x="6515725" y="4183300"/>
              <a:ext cx="395800" cy="3725"/>
            </a:xfrm>
            <a:custGeom>
              <a:rect b="b" l="l" r="r" t="t"/>
              <a:pathLst>
                <a:path extrusionOk="0" h="149" w="15832">
                  <a:moveTo>
                    <a:pt x="418" y="0"/>
                  </a:moveTo>
                  <a:cubicBezTo>
                    <a:pt x="344" y="0"/>
                    <a:pt x="0" y="149"/>
                    <a:pt x="177" y="149"/>
                  </a:cubicBezTo>
                  <a:lnTo>
                    <a:pt x="15414" y="149"/>
                  </a:lnTo>
                  <a:cubicBezTo>
                    <a:pt x="15498" y="149"/>
                    <a:pt x="15832" y="0"/>
                    <a:pt x="1566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8" name="Google Shape;21828;p58"/>
          <p:cNvGrpSpPr/>
          <p:nvPr/>
        </p:nvGrpSpPr>
        <p:grpSpPr>
          <a:xfrm>
            <a:off x="273645" y="3224077"/>
            <a:ext cx="1432978" cy="1426086"/>
            <a:chOff x="2346675" y="1781575"/>
            <a:chExt cx="649700" cy="646575"/>
          </a:xfrm>
        </p:grpSpPr>
        <p:sp>
          <p:nvSpPr>
            <p:cNvPr id="21829" name="Google Shape;21829;p58"/>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58"/>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58"/>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58"/>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58"/>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58"/>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58"/>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58"/>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58"/>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58"/>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58"/>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58"/>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58"/>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58"/>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58"/>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58"/>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58"/>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58"/>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58"/>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58"/>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58"/>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58"/>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58"/>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58"/>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58"/>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58"/>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58"/>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58"/>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58"/>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58"/>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58"/>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58"/>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58"/>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58"/>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58"/>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58"/>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58"/>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58"/>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58"/>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58"/>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58"/>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58"/>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58"/>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58"/>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58"/>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58"/>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58"/>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58"/>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58"/>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58"/>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58"/>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58"/>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58"/>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58"/>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58"/>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58"/>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58"/>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58"/>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58"/>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58"/>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58"/>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58"/>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58"/>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58"/>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58"/>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58"/>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58"/>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58"/>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58"/>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58"/>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58"/>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58"/>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58"/>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58"/>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58"/>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58"/>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58"/>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58"/>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58"/>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58"/>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58"/>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58"/>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58"/>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58"/>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58"/>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58"/>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58"/>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58"/>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58"/>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58"/>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58"/>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58"/>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58"/>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58"/>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58"/>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58"/>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58"/>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58"/>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58"/>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58"/>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58"/>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58"/>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58"/>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58"/>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58"/>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58"/>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58"/>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58"/>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58"/>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58"/>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58"/>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58"/>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58"/>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58"/>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58"/>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58"/>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58"/>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58"/>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58"/>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58"/>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58"/>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58"/>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58"/>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58"/>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58"/>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58"/>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58"/>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58"/>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58"/>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58"/>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58"/>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58"/>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58"/>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58"/>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58"/>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58"/>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58"/>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58"/>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58"/>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58"/>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58"/>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58"/>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58"/>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58"/>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58"/>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58"/>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58"/>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58"/>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58"/>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58"/>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58"/>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58"/>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58"/>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58"/>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58"/>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58"/>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58"/>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58"/>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58"/>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58"/>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58"/>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58"/>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58"/>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58"/>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58"/>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58"/>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58"/>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58"/>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58"/>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58"/>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58"/>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58"/>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58"/>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58"/>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58"/>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58"/>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58"/>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58"/>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58"/>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58"/>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58"/>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58"/>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58"/>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58"/>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58"/>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58"/>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58"/>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58"/>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58"/>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58"/>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9" name="Google Shape;22019;p58"/>
          <p:cNvGrpSpPr/>
          <p:nvPr/>
        </p:nvGrpSpPr>
        <p:grpSpPr>
          <a:xfrm rot="-3308884">
            <a:off x="1636511" y="3616280"/>
            <a:ext cx="1098363" cy="1181942"/>
            <a:chOff x="1269750" y="1683250"/>
            <a:chExt cx="805425" cy="866625"/>
          </a:xfrm>
        </p:grpSpPr>
        <p:sp>
          <p:nvSpPr>
            <p:cNvPr id="22020" name="Google Shape;22020;p58"/>
            <p:cNvSpPr/>
            <p:nvPr/>
          </p:nvSpPr>
          <p:spPr>
            <a:xfrm>
              <a:off x="1278450" y="1686850"/>
              <a:ext cx="787900" cy="859425"/>
            </a:xfrm>
            <a:custGeom>
              <a:rect b="b" l="l" r="r" t="t"/>
              <a:pathLst>
                <a:path extrusionOk="0" h="34377" w="31516">
                  <a:moveTo>
                    <a:pt x="21045" y="0"/>
                  </a:moveTo>
                  <a:cubicBezTo>
                    <a:pt x="11020" y="744"/>
                    <a:pt x="1" y="7823"/>
                    <a:pt x="1" y="7823"/>
                  </a:cubicBezTo>
                  <a:lnTo>
                    <a:pt x="10834" y="34376"/>
                  </a:lnTo>
                  <a:cubicBezTo>
                    <a:pt x="23014" y="33940"/>
                    <a:pt x="31515" y="26507"/>
                    <a:pt x="31515" y="26507"/>
                  </a:cubicBezTo>
                  <a:cubicBezTo>
                    <a:pt x="30912" y="22596"/>
                    <a:pt x="21045" y="0"/>
                    <a:pt x="21045"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58"/>
            <p:cNvSpPr/>
            <p:nvPr/>
          </p:nvSpPr>
          <p:spPr>
            <a:xfrm>
              <a:off x="1269750" y="1683250"/>
              <a:ext cx="805425" cy="866625"/>
            </a:xfrm>
            <a:custGeom>
              <a:rect b="b" l="l" r="r" t="t"/>
              <a:pathLst>
                <a:path extrusionOk="0" h="34665" w="32217">
                  <a:moveTo>
                    <a:pt x="21105" y="300"/>
                  </a:moveTo>
                  <a:lnTo>
                    <a:pt x="21105" y="300"/>
                  </a:lnTo>
                  <a:cubicBezTo>
                    <a:pt x="21187" y="483"/>
                    <a:pt x="21263" y="666"/>
                    <a:pt x="21346" y="841"/>
                  </a:cubicBezTo>
                  <a:cubicBezTo>
                    <a:pt x="21588" y="1399"/>
                    <a:pt x="21820" y="1956"/>
                    <a:pt x="22062" y="2513"/>
                  </a:cubicBezTo>
                  <a:cubicBezTo>
                    <a:pt x="22424" y="3350"/>
                    <a:pt x="22786" y="4176"/>
                    <a:pt x="23130" y="5013"/>
                  </a:cubicBezTo>
                  <a:cubicBezTo>
                    <a:pt x="23576" y="6044"/>
                    <a:pt x="24013" y="7084"/>
                    <a:pt x="24440" y="8116"/>
                  </a:cubicBezTo>
                  <a:cubicBezTo>
                    <a:pt x="24932" y="9259"/>
                    <a:pt x="25416" y="10420"/>
                    <a:pt x="25899" y="11581"/>
                  </a:cubicBezTo>
                  <a:cubicBezTo>
                    <a:pt x="26391" y="12780"/>
                    <a:pt x="26893" y="13988"/>
                    <a:pt x="27385" y="15195"/>
                  </a:cubicBezTo>
                  <a:cubicBezTo>
                    <a:pt x="27859" y="16375"/>
                    <a:pt x="28324" y="17546"/>
                    <a:pt x="28788" y="18717"/>
                  </a:cubicBezTo>
                  <a:cubicBezTo>
                    <a:pt x="29206" y="19785"/>
                    <a:pt x="29615" y="20844"/>
                    <a:pt x="30005" y="21913"/>
                  </a:cubicBezTo>
                  <a:cubicBezTo>
                    <a:pt x="30330" y="22795"/>
                    <a:pt x="30656" y="23678"/>
                    <a:pt x="30944" y="24570"/>
                  </a:cubicBezTo>
                  <a:cubicBezTo>
                    <a:pt x="31148" y="25183"/>
                    <a:pt x="31343" y="25806"/>
                    <a:pt x="31483" y="26437"/>
                  </a:cubicBezTo>
                  <a:cubicBezTo>
                    <a:pt x="31506" y="26524"/>
                    <a:pt x="31523" y="26618"/>
                    <a:pt x="31534" y="26708"/>
                  </a:cubicBezTo>
                  <a:lnTo>
                    <a:pt x="31534" y="26708"/>
                  </a:lnTo>
                  <a:cubicBezTo>
                    <a:pt x="31465" y="26768"/>
                    <a:pt x="31406" y="26819"/>
                    <a:pt x="31334" y="26883"/>
                  </a:cubicBezTo>
                  <a:cubicBezTo>
                    <a:pt x="31325" y="26893"/>
                    <a:pt x="31306" y="26893"/>
                    <a:pt x="31297" y="26902"/>
                  </a:cubicBezTo>
                  <a:cubicBezTo>
                    <a:pt x="31278" y="26930"/>
                    <a:pt x="31250" y="26939"/>
                    <a:pt x="31232" y="26958"/>
                  </a:cubicBezTo>
                  <a:cubicBezTo>
                    <a:pt x="31167" y="27004"/>
                    <a:pt x="31120" y="27041"/>
                    <a:pt x="31064" y="27088"/>
                  </a:cubicBezTo>
                  <a:cubicBezTo>
                    <a:pt x="30934" y="27190"/>
                    <a:pt x="30795" y="27301"/>
                    <a:pt x="30674" y="27394"/>
                  </a:cubicBezTo>
                  <a:cubicBezTo>
                    <a:pt x="29819" y="28035"/>
                    <a:pt x="28937" y="28621"/>
                    <a:pt x="28036" y="29169"/>
                  </a:cubicBezTo>
                  <a:cubicBezTo>
                    <a:pt x="26726" y="29968"/>
                    <a:pt x="25351" y="30692"/>
                    <a:pt x="23957" y="31334"/>
                  </a:cubicBezTo>
                  <a:cubicBezTo>
                    <a:pt x="22229" y="32123"/>
                    <a:pt x="20436" y="32774"/>
                    <a:pt x="18615" y="33266"/>
                  </a:cubicBezTo>
                  <a:cubicBezTo>
                    <a:pt x="16515" y="33851"/>
                    <a:pt x="14350" y="34214"/>
                    <a:pt x="12167" y="34353"/>
                  </a:cubicBezTo>
                  <a:cubicBezTo>
                    <a:pt x="11934" y="34368"/>
                    <a:pt x="11702" y="34377"/>
                    <a:pt x="11470" y="34390"/>
                  </a:cubicBezTo>
                  <a:lnTo>
                    <a:pt x="11470" y="34390"/>
                  </a:lnTo>
                  <a:cubicBezTo>
                    <a:pt x="11381" y="34172"/>
                    <a:pt x="11278" y="33947"/>
                    <a:pt x="11191" y="33731"/>
                  </a:cubicBezTo>
                  <a:cubicBezTo>
                    <a:pt x="10931" y="33090"/>
                    <a:pt x="10671" y="32439"/>
                    <a:pt x="10402" y="31807"/>
                  </a:cubicBezTo>
                  <a:cubicBezTo>
                    <a:pt x="10011" y="30850"/>
                    <a:pt x="9630" y="29903"/>
                    <a:pt x="9231" y="28937"/>
                  </a:cubicBezTo>
                  <a:cubicBezTo>
                    <a:pt x="8757" y="27775"/>
                    <a:pt x="8283" y="26614"/>
                    <a:pt x="7819" y="25452"/>
                  </a:cubicBezTo>
                  <a:cubicBezTo>
                    <a:pt x="7289" y="24189"/>
                    <a:pt x="6778" y="22907"/>
                    <a:pt x="6258" y="21643"/>
                  </a:cubicBezTo>
                  <a:cubicBezTo>
                    <a:pt x="5738" y="20352"/>
                    <a:pt x="5199" y="19060"/>
                    <a:pt x="4678" y="17778"/>
                  </a:cubicBezTo>
                  <a:lnTo>
                    <a:pt x="3220" y="14183"/>
                  </a:lnTo>
                  <a:cubicBezTo>
                    <a:pt x="2802" y="13179"/>
                    <a:pt x="2393" y="12157"/>
                    <a:pt x="1975" y="11145"/>
                  </a:cubicBezTo>
                  <a:cubicBezTo>
                    <a:pt x="1668" y="10411"/>
                    <a:pt x="1380" y="9695"/>
                    <a:pt x="1083" y="8961"/>
                  </a:cubicBezTo>
                  <a:cubicBezTo>
                    <a:pt x="944" y="8610"/>
                    <a:pt x="815" y="8269"/>
                    <a:pt x="667" y="7936"/>
                  </a:cubicBezTo>
                  <a:lnTo>
                    <a:pt x="667" y="7936"/>
                  </a:lnTo>
                  <a:cubicBezTo>
                    <a:pt x="1017" y="7713"/>
                    <a:pt x="1388" y="7505"/>
                    <a:pt x="1742" y="7289"/>
                  </a:cubicBezTo>
                  <a:cubicBezTo>
                    <a:pt x="2170" y="7047"/>
                    <a:pt x="2588" y="6806"/>
                    <a:pt x="3052" y="6546"/>
                  </a:cubicBezTo>
                  <a:cubicBezTo>
                    <a:pt x="3647" y="6220"/>
                    <a:pt x="4232" y="5905"/>
                    <a:pt x="4827" y="5607"/>
                  </a:cubicBezTo>
                  <a:cubicBezTo>
                    <a:pt x="6304" y="4855"/>
                    <a:pt x="7819" y="4130"/>
                    <a:pt x="9333" y="3489"/>
                  </a:cubicBezTo>
                  <a:cubicBezTo>
                    <a:pt x="11098" y="2746"/>
                    <a:pt x="12910" y="2086"/>
                    <a:pt x="14750" y="1538"/>
                  </a:cubicBezTo>
                  <a:cubicBezTo>
                    <a:pt x="16626" y="999"/>
                    <a:pt x="18559" y="553"/>
                    <a:pt x="20519" y="358"/>
                  </a:cubicBezTo>
                  <a:cubicBezTo>
                    <a:pt x="20710" y="336"/>
                    <a:pt x="20907" y="320"/>
                    <a:pt x="21105" y="300"/>
                  </a:cubicBezTo>
                  <a:close/>
                  <a:moveTo>
                    <a:pt x="21554" y="0"/>
                  </a:moveTo>
                  <a:cubicBezTo>
                    <a:pt x="21532" y="0"/>
                    <a:pt x="21511" y="2"/>
                    <a:pt x="21495" y="5"/>
                  </a:cubicBezTo>
                  <a:cubicBezTo>
                    <a:pt x="19460" y="154"/>
                    <a:pt x="17463" y="553"/>
                    <a:pt x="15493" y="1073"/>
                  </a:cubicBezTo>
                  <a:cubicBezTo>
                    <a:pt x="13560" y="1594"/>
                    <a:pt x="11674" y="2244"/>
                    <a:pt x="9825" y="3006"/>
                  </a:cubicBezTo>
                  <a:cubicBezTo>
                    <a:pt x="8190" y="3665"/>
                    <a:pt x="6574" y="4409"/>
                    <a:pt x="4985" y="5198"/>
                  </a:cubicBezTo>
                  <a:cubicBezTo>
                    <a:pt x="3824" y="5774"/>
                    <a:pt x="2681" y="6397"/>
                    <a:pt x="1557" y="7047"/>
                  </a:cubicBezTo>
                  <a:cubicBezTo>
                    <a:pt x="1064" y="7326"/>
                    <a:pt x="553" y="7605"/>
                    <a:pt x="89" y="7930"/>
                  </a:cubicBezTo>
                  <a:cubicBezTo>
                    <a:pt x="79" y="7930"/>
                    <a:pt x="79" y="7939"/>
                    <a:pt x="70" y="7939"/>
                  </a:cubicBezTo>
                  <a:cubicBezTo>
                    <a:pt x="19" y="7972"/>
                    <a:pt x="0" y="8007"/>
                    <a:pt x="10" y="8035"/>
                  </a:cubicBezTo>
                  <a:lnTo>
                    <a:pt x="10" y="8035"/>
                  </a:lnTo>
                  <a:cubicBezTo>
                    <a:pt x="10" y="8040"/>
                    <a:pt x="12" y="8046"/>
                    <a:pt x="14" y="8051"/>
                  </a:cubicBezTo>
                  <a:cubicBezTo>
                    <a:pt x="107" y="8283"/>
                    <a:pt x="209" y="8534"/>
                    <a:pt x="302" y="8766"/>
                  </a:cubicBezTo>
                  <a:cubicBezTo>
                    <a:pt x="572" y="9407"/>
                    <a:pt x="823" y="10058"/>
                    <a:pt x="1092" y="10689"/>
                  </a:cubicBezTo>
                  <a:cubicBezTo>
                    <a:pt x="1482" y="11646"/>
                    <a:pt x="1873" y="12594"/>
                    <a:pt x="2263" y="13560"/>
                  </a:cubicBezTo>
                  <a:cubicBezTo>
                    <a:pt x="2737" y="14722"/>
                    <a:pt x="3220" y="15883"/>
                    <a:pt x="3684" y="17044"/>
                  </a:cubicBezTo>
                  <a:cubicBezTo>
                    <a:pt x="4205" y="18308"/>
                    <a:pt x="4716" y="19590"/>
                    <a:pt x="5236" y="20853"/>
                  </a:cubicBezTo>
                  <a:cubicBezTo>
                    <a:pt x="5756" y="22145"/>
                    <a:pt x="6295" y="23436"/>
                    <a:pt x="6815" y="24718"/>
                  </a:cubicBezTo>
                  <a:lnTo>
                    <a:pt x="8283" y="28314"/>
                  </a:lnTo>
                  <a:cubicBezTo>
                    <a:pt x="8701" y="29317"/>
                    <a:pt x="9101" y="30339"/>
                    <a:pt x="9519" y="31352"/>
                  </a:cubicBezTo>
                  <a:cubicBezTo>
                    <a:pt x="9825" y="32086"/>
                    <a:pt x="10114" y="32801"/>
                    <a:pt x="10420" y="33535"/>
                  </a:cubicBezTo>
                  <a:cubicBezTo>
                    <a:pt x="10559" y="33889"/>
                    <a:pt x="10680" y="34232"/>
                    <a:pt x="10838" y="34567"/>
                  </a:cubicBezTo>
                  <a:cubicBezTo>
                    <a:pt x="10847" y="34585"/>
                    <a:pt x="10847" y="34604"/>
                    <a:pt x="10857" y="34613"/>
                  </a:cubicBezTo>
                  <a:cubicBezTo>
                    <a:pt x="10877" y="34653"/>
                    <a:pt x="10934" y="34664"/>
                    <a:pt x="10985" y="34664"/>
                  </a:cubicBezTo>
                  <a:cubicBezTo>
                    <a:pt x="11006" y="34664"/>
                    <a:pt x="11026" y="34662"/>
                    <a:pt x="11043" y="34660"/>
                  </a:cubicBezTo>
                  <a:cubicBezTo>
                    <a:pt x="14090" y="34548"/>
                    <a:pt x="17119" y="34000"/>
                    <a:pt x="20018" y="33080"/>
                  </a:cubicBezTo>
                  <a:cubicBezTo>
                    <a:pt x="22405" y="32328"/>
                    <a:pt x="24700" y="31343"/>
                    <a:pt x="26884" y="30144"/>
                  </a:cubicBezTo>
                  <a:cubicBezTo>
                    <a:pt x="28333" y="29355"/>
                    <a:pt x="29745" y="28472"/>
                    <a:pt x="31064" y="27487"/>
                  </a:cubicBezTo>
                  <a:cubicBezTo>
                    <a:pt x="31390" y="27236"/>
                    <a:pt x="31705" y="26995"/>
                    <a:pt x="32003" y="26744"/>
                  </a:cubicBezTo>
                  <a:cubicBezTo>
                    <a:pt x="32049" y="26707"/>
                    <a:pt x="32114" y="26670"/>
                    <a:pt x="32133" y="26623"/>
                  </a:cubicBezTo>
                  <a:cubicBezTo>
                    <a:pt x="32216" y="26521"/>
                    <a:pt x="32096" y="26233"/>
                    <a:pt x="32077" y="26103"/>
                  </a:cubicBezTo>
                  <a:cubicBezTo>
                    <a:pt x="31798" y="24932"/>
                    <a:pt x="31380" y="23780"/>
                    <a:pt x="30972" y="22637"/>
                  </a:cubicBezTo>
                  <a:cubicBezTo>
                    <a:pt x="30368" y="20956"/>
                    <a:pt x="29717" y="19274"/>
                    <a:pt x="29048" y="17611"/>
                  </a:cubicBezTo>
                  <a:cubicBezTo>
                    <a:pt x="28286" y="15706"/>
                    <a:pt x="27515" y="13802"/>
                    <a:pt x="26726" y="11906"/>
                  </a:cubicBezTo>
                  <a:cubicBezTo>
                    <a:pt x="25982" y="10113"/>
                    <a:pt x="25220" y="8311"/>
                    <a:pt x="24459" y="6508"/>
                  </a:cubicBezTo>
                  <a:cubicBezTo>
                    <a:pt x="23855" y="5096"/>
                    <a:pt x="23251" y="3675"/>
                    <a:pt x="22647" y="2272"/>
                  </a:cubicBezTo>
                  <a:cubicBezTo>
                    <a:pt x="22340" y="1566"/>
                    <a:pt x="22034" y="850"/>
                    <a:pt x="21727" y="144"/>
                  </a:cubicBezTo>
                  <a:cubicBezTo>
                    <a:pt x="21718" y="107"/>
                    <a:pt x="21709" y="89"/>
                    <a:pt x="21681" y="51"/>
                  </a:cubicBezTo>
                  <a:cubicBezTo>
                    <a:pt x="21667" y="12"/>
                    <a:pt x="21607" y="0"/>
                    <a:pt x="215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58"/>
            <p:cNvSpPr/>
            <p:nvPr/>
          </p:nvSpPr>
          <p:spPr>
            <a:xfrm>
              <a:off x="1291225" y="1733025"/>
              <a:ext cx="543975" cy="205325"/>
            </a:xfrm>
            <a:custGeom>
              <a:rect b="b" l="l" r="r" t="t"/>
              <a:pathLst>
                <a:path extrusionOk="0" h="8213" w="21759">
                  <a:moveTo>
                    <a:pt x="21482" y="1"/>
                  </a:moveTo>
                  <a:cubicBezTo>
                    <a:pt x="21472" y="1"/>
                    <a:pt x="21462" y="1"/>
                    <a:pt x="21453" y="2"/>
                  </a:cubicBezTo>
                  <a:cubicBezTo>
                    <a:pt x="19837" y="188"/>
                    <a:pt x="18248" y="606"/>
                    <a:pt x="16697" y="1071"/>
                  </a:cubicBezTo>
                  <a:cubicBezTo>
                    <a:pt x="14857" y="1628"/>
                    <a:pt x="13027" y="2288"/>
                    <a:pt x="11243" y="2984"/>
                  </a:cubicBezTo>
                  <a:cubicBezTo>
                    <a:pt x="9496" y="3663"/>
                    <a:pt x="7768" y="4378"/>
                    <a:pt x="6058" y="5140"/>
                  </a:cubicBezTo>
                  <a:cubicBezTo>
                    <a:pt x="4730" y="5716"/>
                    <a:pt x="3392" y="6320"/>
                    <a:pt x="2063" y="6952"/>
                  </a:cubicBezTo>
                  <a:cubicBezTo>
                    <a:pt x="1459" y="7230"/>
                    <a:pt x="856" y="7509"/>
                    <a:pt x="270" y="7806"/>
                  </a:cubicBezTo>
                  <a:cubicBezTo>
                    <a:pt x="252" y="7806"/>
                    <a:pt x="252" y="7816"/>
                    <a:pt x="242" y="7816"/>
                  </a:cubicBezTo>
                  <a:cubicBezTo>
                    <a:pt x="140" y="7862"/>
                    <a:pt x="1" y="8002"/>
                    <a:pt x="94" y="8122"/>
                  </a:cubicBezTo>
                  <a:cubicBezTo>
                    <a:pt x="139" y="8188"/>
                    <a:pt x="228" y="8212"/>
                    <a:pt x="316" y="8212"/>
                  </a:cubicBezTo>
                  <a:cubicBezTo>
                    <a:pt x="390" y="8212"/>
                    <a:pt x="465" y="8194"/>
                    <a:pt x="512" y="8169"/>
                  </a:cubicBezTo>
                  <a:cubicBezTo>
                    <a:pt x="995" y="7918"/>
                    <a:pt x="1487" y="7686"/>
                    <a:pt x="1970" y="7472"/>
                  </a:cubicBezTo>
                  <a:cubicBezTo>
                    <a:pt x="3215" y="6887"/>
                    <a:pt x="4460" y="6311"/>
                    <a:pt x="5715" y="5762"/>
                  </a:cubicBezTo>
                  <a:cubicBezTo>
                    <a:pt x="7387" y="5019"/>
                    <a:pt x="9069" y="4313"/>
                    <a:pt x="10778" y="3626"/>
                  </a:cubicBezTo>
                  <a:cubicBezTo>
                    <a:pt x="12562" y="2919"/>
                    <a:pt x="14299" y="2269"/>
                    <a:pt x="16130" y="1684"/>
                  </a:cubicBezTo>
                  <a:cubicBezTo>
                    <a:pt x="16966" y="1424"/>
                    <a:pt x="17811" y="1173"/>
                    <a:pt x="18675" y="959"/>
                  </a:cubicBezTo>
                  <a:cubicBezTo>
                    <a:pt x="19056" y="866"/>
                    <a:pt x="19456" y="773"/>
                    <a:pt x="19837" y="690"/>
                  </a:cubicBezTo>
                  <a:lnTo>
                    <a:pt x="20394" y="587"/>
                  </a:lnTo>
                  <a:lnTo>
                    <a:pt x="20394" y="587"/>
                  </a:lnTo>
                  <a:cubicBezTo>
                    <a:pt x="20382" y="589"/>
                    <a:pt x="20375" y="589"/>
                    <a:pt x="20371" y="589"/>
                  </a:cubicBezTo>
                  <a:cubicBezTo>
                    <a:pt x="20348" y="589"/>
                    <a:pt x="20454" y="569"/>
                    <a:pt x="20478" y="569"/>
                  </a:cubicBezTo>
                  <a:cubicBezTo>
                    <a:pt x="20524" y="560"/>
                    <a:pt x="20571" y="560"/>
                    <a:pt x="20617" y="550"/>
                  </a:cubicBezTo>
                  <a:cubicBezTo>
                    <a:pt x="20710" y="541"/>
                    <a:pt x="20784" y="522"/>
                    <a:pt x="20877" y="504"/>
                  </a:cubicBezTo>
                  <a:cubicBezTo>
                    <a:pt x="21054" y="476"/>
                    <a:pt x="21221" y="457"/>
                    <a:pt x="21388" y="429"/>
                  </a:cubicBezTo>
                  <a:cubicBezTo>
                    <a:pt x="21518" y="420"/>
                    <a:pt x="21732" y="337"/>
                    <a:pt x="21741" y="188"/>
                  </a:cubicBezTo>
                  <a:cubicBezTo>
                    <a:pt x="21759" y="51"/>
                    <a:pt x="21595" y="1"/>
                    <a:pt x="2148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58"/>
            <p:cNvSpPr/>
            <p:nvPr/>
          </p:nvSpPr>
          <p:spPr>
            <a:xfrm>
              <a:off x="1527075" y="2302525"/>
              <a:ext cx="537650" cy="208750"/>
            </a:xfrm>
            <a:custGeom>
              <a:rect b="b" l="l" r="r" t="t"/>
              <a:pathLst>
                <a:path extrusionOk="0" h="8350" w="21506">
                  <a:moveTo>
                    <a:pt x="21240" y="1"/>
                  </a:moveTo>
                  <a:cubicBezTo>
                    <a:pt x="21117" y="1"/>
                    <a:pt x="20989" y="51"/>
                    <a:pt x="20901" y="124"/>
                  </a:cubicBezTo>
                  <a:cubicBezTo>
                    <a:pt x="19183" y="1443"/>
                    <a:pt x="17334" y="2586"/>
                    <a:pt x="15411" y="3571"/>
                  </a:cubicBezTo>
                  <a:cubicBezTo>
                    <a:pt x="13664" y="4454"/>
                    <a:pt x="11834" y="5225"/>
                    <a:pt x="9994" y="5838"/>
                  </a:cubicBezTo>
                  <a:cubicBezTo>
                    <a:pt x="8442" y="6377"/>
                    <a:pt x="6844" y="6813"/>
                    <a:pt x="5246" y="7176"/>
                  </a:cubicBezTo>
                  <a:cubicBezTo>
                    <a:pt x="4912" y="7241"/>
                    <a:pt x="4587" y="7324"/>
                    <a:pt x="4243" y="7389"/>
                  </a:cubicBezTo>
                  <a:cubicBezTo>
                    <a:pt x="4178" y="7408"/>
                    <a:pt x="4094" y="7427"/>
                    <a:pt x="4029" y="7436"/>
                  </a:cubicBezTo>
                  <a:cubicBezTo>
                    <a:pt x="3983" y="7454"/>
                    <a:pt x="3946" y="7454"/>
                    <a:pt x="3899" y="7464"/>
                  </a:cubicBezTo>
                  <a:cubicBezTo>
                    <a:pt x="3912" y="7462"/>
                    <a:pt x="3918" y="7461"/>
                    <a:pt x="3919" y="7461"/>
                  </a:cubicBezTo>
                  <a:cubicBezTo>
                    <a:pt x="3924" y="7461"/>
                    <a:pt x="3851" y="7473"/>
                    <a:pt x="3843" y="7473"/>
                  </a:cubicBezTo>
                  <a:cubicBezTo>
                    <a:pt x="3686" y="7501"/>
                    <a:pt x="3546" y="7529"/>
                    <a:pt x="3397" y="7557"/>
                  </a:cubicBezTo>
                  <a:cubicBezTo>
                    <a:pt x="2896" y="7650"/>
                    <a:pt x="2385" y="7733"/>
                    <a:pt x="1892" y="7798"/>
                  </a:cubicBezTo>
                  <a:cubicBezTo>
                    <a:pt x="1400" y="7873"/>
                    <a:pt x="898" y="7919"/>
                    <a:pt x="406" y="7975"/>
                  </a:cubicBezTo>
                  <a:lnTo>
                    <a:pt x="378" y="7975"/>
                  </a:lnTo>
                  <a:cubicBezTo>
                    <a:pt x="266" y="7984"/>
                    <a:pt x="43" y="8058"/>
                    <a:pt x="16" y="8198"/>
                  </a:cubicBezTo>
                  <a:cubicBezTo>
                    <a:pt x="1" y="8325"/>
                    <a:pt x="130" y="8350"/>
                    <a:pt x="230" y="8350"/>
                  </a:cubicBezTo>
                  <a:cubicBezTo>
                    <a:pt x="254" y="8350"/>
                    <a:pt x="276" y="8348"/>
                    <a:pt x="294" y="8346"/>
                  </a:cubicBezTo>
                  <a:cubicBezTo>
                    <a:pt x="712" y="8309"/>
                    <a:pt x="1121" y="8263"/>
                    <a:pt x="1530" y="8207"/>
                  </a:cubicBezTo>
                  <a:cubicBezTo>
                    <a:pt x="2645" y="8058"/>
                    <a:pt x="3760" y="7863"/>
                    <a:pt x="4865" y="7612"/>
                  </a:cubicBezTo>
                  <a:cubicBezTo>
                    <a:pt x="6445" y="7278"/>
                    <a:pt x="8006" y="6851"/>
                    <a:pt x="9539" y="6349"/>
                  </a:cubicBezTo>
                  <a:cubicBezTo>
                    <a:pt x="11425" y="5736"/>
                    <a:pt x="13274" y="5002"/>
                    <a:pt x="15058" y="4147"/>
                  </a:cubicBezTo>
                  <a:cubicBezTo>
                    <a:pt x="17036" y="3181"/>
                    <a:pt x="18941" y="2066"/>
                    <a:pt x="20716" y="765"/>
                  </a:cubicBezTo>
                  <a:cubicBezTo>
                    <a:pt x="20948" y="589"/>
                    <a:pt x="21180" y="412"/>
                    <a:pt x="21403" y="245"/>
                  </a:cubicBezTo>
                  <a:cubicBezTo>
                    <a:pt x="21505" y="161"/>
                    <a:pt x="21459" y="40"/>
                    <a:pt x="21338" y="13"/>
                  </a:cubicBezTo>
                  <a:cubicBezTo>
                    <a:pt x="21306" y="5"/>
                    <a:pt x="21273" y="1"/>
                    <a:pt x="212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58"/>
            <p:cNvSpPr/>
            <p:nvPr/>
          </p:nvSpPr>
          <p:spPr>
            <a:xfrm>
              <a:off x="1307075" y="1860425"/>
              <a:ext cx="30850" cy="60450"/>
            </a:xfrm>
            <a:custGeom>
              <a:rect b="b" l="l" r="r" t="t"/>
              <a:pathLst>
                <a:path extrusionOk="0" h="2418" w="1234">
                  <a:moveTo>
                    <a:pt x="223" y="0"/>
                  </a:moveTo>
                  <a:cubicBezTo>
                    <a:pt x="120" y="0"/>
                    <a:pt x="0" y="66"/>
                    <a:pt x="36" y="155"/>
                  </a:cubicBezTo>
                  <a:cubicBezTo>
                    <a:pt x="287" y="797"/>
                    <a:pt x="537" y="1438"/>
                    <a:pt x="779" y="2069"/>
                  </a:cubicBezTo>
                  <a:lnTo>
                    <a:pt x="881" y="2348"/>
                  </a:lnTo>
                  <a:cubicBezTo>
                    <a:pt x="904" y="2398"/>
                    <a:pt x="958" y="2418"/>
                    <a:pt x="1015" y="2418"/>
                  </a:cubicBezTo>
                  <a:cubicBezTo>
                    <a:pt x="1119" y="2418"/>
                    <a:pt x="1233" y="2352"/>
                    <a:pt x="1197" y="2274"/>
                  </a:cubicBezTo>
                  <a:cubicBezTo>
                    <a:pt x="956" y="1633"/>
                    <a:pt x="695" y="992"/>
                    <a:pt x="454" y="351"/>
                  </a:cubicBezTo>
                  <a:lnTo>
                    <a:pt x="352" y="72"/>
                  </a:lnTo>
                  <a:cubicBezTo>
                    <a:pt x="335" y="21"/>
                    <a:pt x="282" y="0"/>
                    <a:pt x="22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58"/>
            <p:cNvSpPr/>
            <p:nvPr/>
          </p:nvSpPr>
          <p:spPr>
            <a:xfrm>
              <a:off x="1583375" y="2498175"/>
              <a:ext cx="24525" cy="44375"/>
            </a:xfrm>
            <a:custGeom>
              <a:rect b="b" l="l" r="r" t="t"/>
              <a:pathLst>
                <a:path extrusionOk="0" h="1775" w="981">
                  <a:moveTo>
                    <a:pt x="197" y="1"/>
                  </a:moveTo>
                  <a:cubicBezTo>
                    <a:pt x="108" y="1"/>
                    <a:pt x="0" y="58"/>
                    <a:pt x="31" y="130"/>
                  </a:cubicBezTo>
                  <a:cubicBezTo>
                    <a:pt x="216" y="595"/>
                    <a:pt x="412" y="1059"/>
                    <a:pt x="597" y="1524"/>
                  </a:cubicBezTo>
                  <a:cubicBezTo>
                    <a:pt x="625" y="1589"/>
                    <a:pt x="662" y="1663"/>
                    <a:pt x="681" y="1719"/>
                  </a:cubicBezTo>
                  <a:cubicBezTo>
                    <a:pt x="697" y="1758"/>
                    <a:pt x="740" y="1774"/>
                    <a:pt x="788" y="1774"/>
                  </a:cubicBezTo>
                  <a:cubicBezTo>
                    <a:pt x="877" y="1774"/>
                    <a:pt x="981" y="1717"/>
                    <a:pt x="950" y="1645"/>
                  </a:cubicBezTo>
                  <a:cubicBezTo>
                    <a:pt x="765" y="1180"/>
                    <a:pt x="569" y="715"/>
                    <a:pt x="384" y="251"/>
                  </a:cubicBezTo>
                  <a:cubicBezTo>
                    <a:pt x="356" y="186"/>
                    <a:pt x="319" y="112"/>
                    <a:pt x="300" y="56"/>
                  </a:cubicBezTo>
                  <a:cubicBezTo>
                    <a:pt x="287" y="17"/>
                    <a:pt x="245" y="1"/>
                    <a:pt x="1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58"/>
            <p:cNvSpPr/>
            <p:nvPr/>
          </p:nvSpPr>
          <p:spPr>
            <a:xfrm>
              <a:off x="1630075" y="2488625"/>
              <a:ext cx="24525" cy="44625"/>
            </a:xfrm>
            <a:custGeom>
              <a:rect b="b" l="l" r="r" t="t"/>
              <a:pathLst>
                <a:path extrusionOk="0" h="1785" w="981">
                  <a:moveTo>
                    <a:pt x="189" y="1"/>
                  </a:moveTo>
                  <a:cubicBezTo>
                    <a:pt x="101" y="1"/>
                    <a:pt x="0" y="63"/>
                    <a:pt x="30" y="141"/>
                  </a:cubicBezTo>
                  <a:cubicBezTo>
                    <a:pt x="216" y="605"/>
                    <a:pt x="420" y="1070"/>
                    <a:pt x="606" y="1534"/>
                  </a:cubicBezTo>
                  <a:cubicBezTo>
                    <a:pt x="625" y="1599"/>
                    <a:pt x="662" y="1674"/>
                    <a:pt x="680" y="1729"/>
                  </a:cubicBezTo>
                  <a:cubicBezTo>
                    <a:pt x="697" y="1768"/>
                    <a:pt x="740" y="1784"/>
                    <a:pt x="787" y="1784"/>
                  </a:cubicBezTo>
                  <a:cubicBezTo>
                    <a:pt x="876" y="1784"/>
                    <a:pt x="980" y="1728"/>
                    <a:pt x="950" y="1655"/>
                  </a:cubicBezTo>
                  <a:cubicBezTo>
                    <a:pt x="764" y="1190"/>
                    <a:pt x="569" y="726"/>
                    <a:pt x="383" y="261"/>
                  </a:cubicBezTo>
                  <a:cubicBezTo>
                    <a:pt x="355" y="196"/>
                    <a:pt x="327" y="122"/>
                    <a:pt x="299" y="66"/>
                  </a:cubicBezTo>
                  <a:cubicBezTo>
                    <a:pt x="283" y="20"/>
                    <a:pt x="238" y="1"/>
                    <a:pt x="1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58"/>
            <p:cNvSpPr/>
            <p:nvPr/>
          </p:nvSpPr>
          <p:spPr>
            <a:xfrm>
              <a:off x="1681875" y="2480700"/>
              <a:ext cx="24350" cy="44425"/>
            </a:xfrm>
            <a:custGeom>
              <a:rect b="b" l="l" r="r" t="t"/>
              <a:pathLst>
                <a:path extrusionOk="0" h="1777" w="974">
                  <a:moveTo>
                    <a:pt x="188" y="1"/>
                  </a:moveTo>
                  <a:cubicBezTo>
                    <a:pt x="100" y="1"/>
                    <a:pt x="0" y="55"/>
                    <a:pt x="30" y="132"/>
                  </a:cubicBezTo>
                  <a:cubicBezTo>
                    <a:pt x="216" y="597"/>
                    <a:pt x="411" y="1061"/>
                    <a:pt x="597" y="1526"/>
                  </a:cubicBezTo>
                  <a:cubicBezTo>
                    <a:pt x="625" y="1591"/>
                    <a:pt x="652" y="1665"/>
                    <a:pt x="680" y="1721"/>
                  </a:cubicBezTo>
                  <a:cubicBezTo>
                    <a:pt x="696" y="1760"/>
                    <a:pt x="739" y="1776"/>
                    <a:pt x="785" y="1776"/>
                  </a:cubicBezTo>
                  <a:cubicBezTo>
                    <a:pt x="872" y="1776"/>
                    <a:pt x="974" y="1719"/>
                    <a:pt x="950" y="1647"/>
                  </a:cubicBezTo>
                  <a:cubicBezTo>
                    <a:pt x="755" y="1182"/>
                    <a:pt x="560" y="718"/>
                    <a:pt x="374" y="253"/>
                  </a:cubicBezTo>
                  <a:cubicBezTo>
                    <a:pt x="355" y="188"/>
                    <a:pt x="318" y="114"/>
                    <a:pt x="299" y="58"/>
                  </a:cubicBezTo>
                  <a:cubicBezTo>
                    <a:pt x="283" y="18"/>
                    <a:pt x="237" y="1"/>
                    <a:pt x="1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58"/>
            <p:cNvSpPr/>
            <p:nvPr/>
          </p:nvSpPr>
          <p:spPr>
            <a:xfrm>
              <a:off x="1739000" y="2466325"/>
              <a:ext cx="24550" cy="44575"/>
            </a:xfrm>
            <a:custGeom>
              <a:rect b="b" l="l" r="r" t="t"/>
              <a:pathLst>
                <a:path extrusionOk="0" h="1783" w="982">
                  <a:moveTo>
                    <a:pt x="188" y="0"/>
                  </a:moveTo>
                  <a:cubicBezTo>
                    <a:pt x="100" y="0"/>
                    <a:pt x="1" y="60"/>
                    <a:pt x="30" y="131"/>
                  </a:cubicBezTo>
                  <a:cubicBezTo>
                    <a:pt x="216" y="596"/>
                    <a:pt x="411" y="1060"/>
                    <a:pt x="597" y="1525"/>
                  </a:cubicBezTo>
                  <a:cubicBezTo>
                    <a:pt x="625" y="1599"/>
                    <a:pt x="662" y="1664"/>
                    <a:pt x="681" y="1729"/>
                  </a:cubicBezTo>
                  <a:cubicBezTo>
                    <a:pt x="697" y="1767"/>
                    <a:pt x="738" y="1782"/>
                    <a:pt x="783" y="1782"/>
                  </a:cubicBezTo>
                  <a:cubicBezTo>
                    <a:pt x="873" y="1782"/>
                    <a:pt x="981" y="1723"/>
                    <a:pt x="950" y="1655"/>
                  </a:cubicBezTo>
                  <a:cubicBezTo>
                    <a:pt x="764" y="1190"/>
                    <a:pt x="569" y="726"/>
                    <a:pt x="384" y="261"/>
                  </a:cubicBezTo>
                  <a:cubicBezTo>
                    <a:pt x="356" y="196"/>
                    <a:pt x="318" y="122"/>
                    <a:pt x="300" y="66"/>
                  </a:cubicBezTo>
                  <a:cubicBezTo>
                    <a:pt x="283" y="19"/>
                    <a:pt x="237" y="0"/>
                    <a:pt x="1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58"/>
            <p:cNvSpPr/>
            <p:nvPr/>
          </p:nvSpPr>
          <p:spPr>
            <a:xfrm>
              <a:off x="1786150" y="2449150"/>
              <a:ext cx="24300" cy="44600"/>
            </a:xfrm>
            <a:custGeom>
              <a:rect b="b" l="l" r="r" t="t"/>
              <a:pathLst>
                <a:path extrusionOk="0" h="1784" w="972">
                  <a:moveTo>
                    <a:pt x="183" y="0"/>
                  </a:moveTo>
                  <a:cubicBezTo>
                    <a:pt x="98" y="0"/>
                    <a:pt x="1" y="62"/>
                    <a:pt x="31" y="140"/>
                  </a:cubicBezTo>
                  <a:cubicBezTo>
                    <a:pt x="216" y="605"/>
                    <a:pt x="411" y="1069"/>
                    <a:pt x="597" y="1534"/>
                  </a:cubicBezTo>
                  <a:cubicBezTo>
                    <a:pt x="616" y="1599"/>
                    <a:pt x="653" y="1673"/>
                    <a:pt x="681" y="1729"/>
                  </a:cubicBezTo>
                  <a:cubicBezTo>
                    <a:pt x="697" y="1768"/>
                    <a:pt x="739" y="1784"/>
                    <a:pt x="785" y="1784"/>
                  </a:cubicBezTo>
                  <a:cubicBezTo>
                    <a:pt x="871" y="1784"/>
                    <a:pt x="971" y="1727"/>
                    <a:pt x="941" y="1655"/>
                  </a:cubicBezTo>
                  <a:cubicBezTo>
                    <a:pt x="755" y="1190"/>
                    <a:pt x="560" y="725"/>
                    <a:pt x="374" y="261"/>
                  </a:cubicBezTo>
                  <a:cubicBezTo>
                    <a:pt x="346" y="196"/>
                    <a:pt x="319" y="122"/>
                    <a:pt x="291" y="66"/>
                  </a:cubicBezTo>
                  <a:cubicBezTo>
                    <a:pt x="274" y="19"/>
                    <a:pt x="230" y="0"/>
                    <a:pt x="1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58"/>
            <p:cNvSpPr/>
            <p:nvPr/>
          </p:nvSpPr>
          <p:spPr>
            <a:xfrm>
              <a:off x="1840250" y="2426700"/>
              <a:ext cx="24550" cy="44400"/>
            </a:xfrm>
            <a:custGeom>
              <a:rect b="b" l="l" r="r" t="t"/>
              <a:pathLst>
                <a:path extrusionOk="0" h="1776" w="982">
                  <a:moveTo>
                    <a:pt x="198" y="0"/>
                  </a:moveTo>
                  <a:cubicBezTo>
                    <a:pt x="109" y="0"/>
                    <a:pt x="1" y="60"/>
                    <a:pt x="31" y="128"/>
                  </a:cubicBezTo>
                  <a:cubicBezTo>
                    <a:pt x="217" y="592"/>
                    <a:pt x="422" y="1057"/>
                    <a:pt x="607" y="1521"/>
                  </a:cubicBezTo>
                  <a:cubicBezTo>
                    <a:pt x="626" y="1596"/>
                    <a:pt x="663" y="1661"/>
                    <a:pt x="682" y="1716"/>
                  </a:cubicBezTo>
                  <a:cubicBezTo>
                    <a:pt x="698" y="1759"/>
                    <a:pt x="742" y="1776"/>
                    <a:pt x="790" y="1776"/>
                  </a:cubicBezTo>
                  <a:cubicBezTo>
                    <a:pt x="879" y="1776"/>
                    <a:pt x="981" y="1718"/>
                    <a:pt x="951" y="1651"/>
                  </a:cubicBezTo>
                  <a:cubicBezTo>
                    <a:pt x="765" y="1187"/>
                    <a:pt x="570" y="722"/>
                    <a:pt x="384" y="258"/>
                  </a:cubicBezTo>
                  <a:cubicBezTo>
                    <a:pt x="356" y="183"/>
                    <a:pt x="329" y="118"/>
                    <a:pt x="301" y="53"/>
                  </a:cubicBezTo>
                  <a:cubicBezTo>
                    <a:pt x="285" y="16"/>
                    <a:pt x="244" y="0"/>
                    <a:pt x="19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58"/>
            <p:cNvSpPr/>
            <p:nvPr/>
          </p:nvSpPr>
          <p:spPr>
            <a:xfrm>
              <a:off x="1887875" y="2406425"/>
              <a:ext cx="24525" cy="44375"/>
            </a:xfrm>
            <a:custGeom>
              <a:rect b="b" l="l" r="r" t="t"/>
              <a:pathLst>
                <a:path extrusionOk="0" h="1775" w="981">
                  <a:moveTo>
                    <a:pt x="193" y="1"/>
                  </a:moveTo>
                  <a:cubicBezTo>
                    <a:pt x="104" y="1"/>
                    <a:pt x="1" y="58"/>
                    <a:pt x="31" y="130"/>
                  </a:cubicBezTo>
                  <a:cubicBezTo>
                    <a:pt x="217" y="595"/>
                    <a:pt x="412" y="1059"/>
                    <a:pt x="607" y="1524"/>
                  </a:cubicBezTo>
                  <a:cubicBezTo>
                    <a:pt x="626" y="1589"/>
                    <a:pt x="663" y="1663"/>
                    <a:pt x="681" y="1719"/>
                  </a:cubicBezTo>
                  <a:cubicBezTo>
                    <a:pt x="697" y="1758"/>
                    <a:pt x="741" y="1774"/>
                    <a:pt x="788" y="1774"/>
                  </a:cubicBezTo>
                  <a:cubicBezTo>
                    <a:pt x="877" y="1774"/>
                    <a:pt x="981" y="1717"/>
                    <a:pt x="951" y="1645"/>
                  </a:cubicBezTo>
                  <a:cubicBezTo>
                    <a:pt x="765" y="1180"/>
                    <a:pt x="570" y="716"/>
                    <a:pt x="384" y="251"/>
                  </a:cubicBezTo>
                  <a:cubicBezTo>
                    <a:pt x="356" y="186"/>
                    <a:pt x="328" y="112"/>
                    <a:pt x="300" y="56"/>
                  </a:cubicBezTo>
                  <a:cubicBezTo>
                    <a:pt x="284" y="17"/>
                    <a:pt x="241" y="1"/>
                    <a:pt x="19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58"/>
            <p:cNvSpPr/>
            <p:nvPr/>
          </p:nvSpPr>
          <p:spPr>
            <a:xfrm>
              <a:off x="1934100" y="2382050"/>
              <a:ext cx="24525" cy="44350"/>
            </a:xfrm>
            <a:custGeom>
              <a:rect b="b" l="l" r="r" t="t"/>
              <a:pathLst>
                <a:path extrusionOk="0" h="1774" w="981">
                  <a:moveTo>
                    <a:pt x="197" y="0"/>
                  </a:moveTo>
                  <a:cubicBezTo>
                    <a:pt x="108" y="0"/>
                    <a:pt x="1" y="57"/>
                    <a:pt x="31" y="130"/>
                  </a:cubicBezTo>
                  <a:cubicBezTo>
                    <a:pt x="217" y="594"/>
                    <a:pt x="412" y="1059"/>
                    <a:pt x="598" y="1523"/>
                  </a:cubicBezTo>
                  <a:cubicBezTo>
                    <a:pt x="625" y="1588"/>
                    <a:pt x="653" y="1663"/>
                    <a:pt x="681" y="1718"/>
                  </a:cubicBezTo>
                  <a:cubicBezTo>
                    <a:pt x="697" y="1757"/>
                    <a:pt x="741" y="1774"/>
                    <a:pt x="788" y="1774"/>
                  </a:cubicBezTo>
                  <a:cubicBezTo>
                    <a:pt x="877" y="1774"/>
                    <a:pt x="981" y="1717"/>
                    <a:pt x="951" y="1644"/>
                  </a:cubicBezTo>
                  <a:cubicBezTo>
                    <a:pt x="765" y="1180"/>
                    <a:pt x="570" y="715"/>
                    <a:pt x="384" y="251"/>
                  </a:cubicBezTo>
                  <a:cubicBezTo>
                    <a:pt x="356" y="186"/>
                    <a:pt x="319" y="111"/>
                    <a:pt x="300" y="55"/>
                  </a:cubicBezTo>
                  <a:cubicBezTo>
                    <a:pt x="287" y="17"/>
                    <a:pt x="245" y="0"/>
                    <a:pt x="1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58"/>
            <p:cNvSpPr/>
            <p:nvPr/>
          </p:nvSpPr>
          <p:spPr>
            <a:xfrm>
              <a:off x="1983825" y="2353675"/>
              <a:ext cx="24525" cy="44575"/>
            </a:xfrm>
            <a:custGeom>
              <a:rect b="b" l="l" r="r" t="t"/>
              <a:pathLst>
                <a:path extrusionOk="0" h="1783" w="981">
                  <a:moveTo>
                    <a:pt x="185" y="0"/>
                  </a:moveTo>
                  <a:cubicBezTo>
                    <a:pt x="100" y="0"/>
                    <a:pt x="0" y="60"/>
                    <a:pt x="30" y="131"/>
                  </a:cubicBezTo>
                  <a:cubicBezTo>
                    <a:pt x="216" y="596"/>
                    <a:pt x="411" y="1060"/>
                    <a:pt x="597" y="1525"/>
                  </a:cubicBezTo>
                  <a:cubicBezTo>
                    <a:pt x="625" y="1599"/>
                    <a:pt x="653" y="1664"/>
                    <a:pt x="680" y="1729"/>
                  </a:cubicBezTo>
                  <a:cubicBezTo>
                    <a:pt x="696" y="1767"/>
                    <a:pt x="737" y="1782"/>
                    <a:pt x="783" y="1782"/>
                  </a:cubicBezTo>
                  <a:cubicBezTo>
                    <a:pt x="873" y="1782"/>
                    <a:pt x="981" y="1723"/>
                    <a:pt x="950" y="1655"/>
                  </a:cubicBezTo>
                  <a:cubicBezTo>
                    <a:pt x="755" y="1190"/>
                    <a:pt x="560" y="726"/>
                    <a:pt x="374" y="261"/>
                  </a:cubicBezTo>
                  <a:cubicBezTo>
                    <a:pt x="355" y="187"/>
                    <a:pt x="318" y="122"/>
                    <a:pt x="290" y="66"/>
                  </a:cubicBezTo>
                  <a:cubicBezTo>
                    <a:pt x="277" y="19"/>
                    <a:pt x="233" y="0"/>
                    <a:pt x="18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58"/>
            <p:cNvSpPr/>
            <p:nvPr/>
          </p:nvSpPr>
          <p:spPr>
            <a:xfrm>
              <a:off x="2019500" y="2329775"/>
              <a:ext cx="24375" cy="44375"/>
            </a:xfrm>
            <a:custGeom>
              <a:rect b="b" l="l" r="r" t="t"/>
              <a:pathLst>
                <a:path extrusionOk="0" h="1775" w="975">
                  <a:moveTo>
                    <a:pt x="189" y="1"/>
                  </a:moveTo>
                  <a:cubicBezTo>
                    <a:pt x="102" y="1"/>
                    <a:pt x="0" y="58"/>
                    <a:pt x="25" y="130"/>
                  </a:cubicBezTo>
                  <a:cubicBezTo>
                    <a:pt x="220" y="595"/>
                    <a:pt x="415" y="1059"/>
                    <a:pt x="601" y="1524"/>
                  </a:cubicBezTo>
                  <a:cubicBezTo>
                    <a:pt x="619" y="1589"/>
                    <a:pt x="656" y="1663"/>
                    <a:pt x="684" y="1719"/>
                  </a:cubicBezTo>
                  <a:cubicBezTo>
                    <a:pt x="697" y="1758"/>
                    <a:pt x="738" y="1774"/>
                    <a:pt x="785" y="1774"/>
                  </a:cubicBezTo>
                  <a:cubicBezTo>
                    <a:pt x="871" y="1774"/>
                    <a:pt x="975" y="1717"/>
                    <a:pt x="944" y="1645"/>
                  </a:cubicBezTo>
                  <a:cubicBezTo>
                    <a:pt x="759" y="1180"/>
                    <a:pt x="563" y="716"/>
                    <a:pt x="378" y="251"/>
                  </a:cubicBezTo>
                  <a:cubicBezTo>
                    <a:pt x="350" y="186"/>
                    <a:pt x="322" y="112"/>
                    <a:pt x="294" y="56"/>
                  </a:cubicBezTo>
                  <a:cubicBezTo>
                    <a:pt x="278" y="17"/>
                    <a:pt x="236" y="1"/>
                    <a:pt x="18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58"/>
            <p:cNvSpPr/>
            <p:nvPr/>
          </p:nvSpPr>
          <p:spPr>
            <a:xfrm>
              <a:off x="1354475" y="1835075"/>
              <a:ext cx="30175" cy="63700"/>
            </a:xfrm>
            <a:custGeom>
              <a:rect b="b" l="l" r="r" t="t"/>
              <a:pathLst>
                <a:path extrusionOk="0" h="2548" w="1207">
                  <a:moveTo>
                    <a:pt x="246" y="1"/>
                  </a:moveTo>
                  <a:cubicBezTo>
                    <a:pt x="143" y="1"/>
                    <a:pt x="0" y="65"/>
                    <a:pt x="26" y="129"/>
                  </a:cubicBezTo>
                  <a:cubicBezTo>
                    <a:pt x="267" y="826"/>
                    <a:pt x="509" y="1504"/>
                    <a:pt x="769" y="2201"/>
                  </a:cubicBezTo>
                  <a:cubicBezTo>
                    <a:pt x="806" y="2303"/>
                    <a:pt x="834" y="2405"/>
                    <a:pt x="871" y="2507"/>
                  </a:cubicBezTo>
                  <a:cubicBezTo>
                    <a:pt x="883" y="2536"/>
                    <a:pt x="920" y="2548"/>
                    <a:pt x="965" y="2548"/>
                  </a:cubicBezTo>
                  <a:cubicBezTo>
                    <a:pt x="1066" y="2548"/>
                    <a:pt x="1206" y="2488"/>
                    <a:pt x="1187" y="2424"/>
                  </a:cubicBezTo>
                  <a:cubicBezTo>
                    <a:pt x="936" y="1727"/>
                    <a:pt x="695" y="1039"/>
                    <a:pt x="444" y="343"/>
                  </a:cubicBezTo>
                  <a:cubicBezTo>
                    <a:pt x="407" y="240"/>
                    <a:pt x="370" y="147"/>
                    <a:pt x="342" y="45"/>
                  </a:cubicBezTo>
                  <a:cubicBezTo>
                    <a:pt x="330" y="14"/>
                    <a:pt x="292" y="1"/>
                    <a:pt x="2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58"/>
            <p:cNvSpPr/>
            <p:nvPr/>
          </p:nvSpPr>
          <p:spPr>
            <a:xfrm>
              <a:off x="1399375" y="1810825"/>
              <a:ext cx="34600" cy="62625"/>
            </a:xfrm>
            <a:custGeom>
              <a:rect b="b" l="l" r="r" t="t"/>
              <a:pathLst>
                <a:path extrusionOk="0" h="2505" w="1384">
                  <a:moveTo>
                    <a:pt x="238" y="0"/>
                  </a:moveTo>
                  <a:cubicBezTo>
                    <a:pt x="136" y="0"/>
                    <a:pt x="0" y="69"/>
                    <a:pt x="32" y="133"/>
                  </a:cubicBezTo>
                  <a:cubicBezTo>
                    <a:pt x="320" y="802"/>
                    <a:pt x="618" y="1489"/>
                    <a:pt x="915" y="2167"/>
                  </a:cubicBezTo>
                  <a:cubicBezTo>
                    <a:pt x="961" y="2260"/>
                    <a:pt x="989" y="2353"/>
                    <a:pt x="1036" y="2455"/>
                  </a:cubicBezTo>
                  <a:cubicBezTo>
                    <a:pt x="1050" y="2490"/>
                    <a:pt x="1091" y="2504"/>
                    <a:pt x="1138" y="2504"/>
                  </a:cubicBezTo>
                  <a:cubicBezTo>
                    <a:pt x="1244" y="2504"/>
                    <a:pt x="1384" y="2436"/>
                    <a:pt x="1352" y="2372"/>
                  </a:cubicBezTo>
                  <a:cubicBezTo>
                    <a:pt x="1064" y="1703"/>
                    <a:pt x="757" y="1015"/>
                    <a:pt x="469" y="337"/>
                  </a:cubicBezTo>
                  <a:cubicBezTo>
                    <a:pt x="422" y="244"/>
                    <a:pt x="385" y="151"/>
                    <a:pt x="339" y="49"/>
                  </a:cubicBezTo>
                  <a:cubicBezTo>
                    <a:pt x="324" y="14"/>
                    <a:pt x="285" y="0"/>
                    <a:pt x="2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58"/>
            <p:cNvSpPr/>
            <p:nvPr/>
          </p:nvSpPr>
          <p:spPr>
            <a:xfrm>
              <a:off x="1444675" y="1788425"/>
              <a:ext cx="35300" cy="63775"/>
            </a:xfrm>
            <a:custGeom>
              <a:rect b="b" l="l" r="r" t="t"/>
              <a:pathLst>
                <a:path extrusionOk="0" h="2551" w="1412">
                  <a:moveTo>
                    <a:pt x="237" y="0"/>
                  </a:moveTo>
                  <a:cubicBezTo>
                    <a:pt x="135" y="0"/>
                    <a:pt x="0" y="73"/>
                    <a:pt x="32" y="137"/>
                  </a:cubicBezTo>
                  <a:cubicBezTo>
                    <a:pt x="329" y="834"/>
                    <a:pt x="636" y="1530"/>
                    <a:pt x="933" y="2209"/>
                  </a:cubicBezTo>
                  <a:cubicBezTo>
                    <a:pt x="980" y="2301"/>
                    <a:pt x="1017" y="2413"/>
                    <a:pt x="1063" y="2506"/>
                  </a:cubicBezTo>
                  <a:cubicBezTo>
                    <a:pt x="1078" y="2538"/>
                    <a:pt x="1118" y="2550"/>
                    <a:pt x="1165" y="2550"/>
                  </a:cubicBezTo>
                  <a:cubicBezTo>
                    <a:pt x="1271" y="2550"/>
                    <a:pt x="1411" y="2486"/>
                    <a:pt x="1379" y="2422"/>
                  </a:cubicBezTo>
                  <a:cubicBezTo>
                    <a:pt x="1073" y="1725"/>
                    <a:pt x="775" y="1029"/>
                    <a:pt x="469" y="341"/>
                  </a:cubicBezTo>
                  <a:cubicBezTo>
                    <a:pt x="422" y="248"/>
                    <a:pt x="385" y="146"/>
                    <a:pt x="339" y="53"/>
                  </a:cubicBezTo>
                  <a:cubicBezTo>
                    <a:pt x="324" y="15"/>
                    <a:pt x="284" y="0"/>
                    <a:pt x="2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58"/>
            <p:cNvSpPr/>
            <p:nvPr/>
          </p:nvSpPr>
          <p:spPr>
            <a:xfrm>
              <a:off x="1489725" y="1769250"/>
              <a:ext cx="34050" cy="66425"/>
            </a:xfrm>
            <a:custGeom>
              <a:rect b="b" l="l" r="r" t="t"/>
              <a:pathLst>
                <a:path extrusionOk="0" h="2657" w="1362">
                  <a:moveTo>
                    <a:pt x="243" y="1"/>
                  </a:moveTo>
                  <a:cubicBezTo>
                    <a:pt x="144" y="1"/>
                    <a:pt x="1" y="64"/>
                    <a:pt x="14" y="123"/>
                  </a:cubicBezTo>
                  <a:cubicBezTo>
                    <a:pt x="302" y="857"/>
                    <a:pt x="608" y="1573"/>
                    <a:pt x="896" y="2307"/>
                  </a:cubicBezTo>
                  <a:cubicBezTo>
                    <a:pt x="943" y="2409"/>
                    <a:pt x="980" y="2511"/>
                    <a:pt x="1026" y="2613"/>
                  </a:cubicBezTo>
                  <a:cubicBezTo>
                    <a:pt x="1038" y="2644"/>
                    <a:pt x="1073" y="2656"/>
                    <a:pt x="1117" y="2656"/>
                  </a:cubicBezTo>
                  <a:cubicBezTo>
                    <a:pt x="1218" y="2656"/>
                    <a:pt x="1362" y="2591"/>
                    <a:pt x="1342" y="2539"/>
                  </a:cubicBezTo>
                  <a:cubicBezTo>
                    <a:pt x="1045" y="1805"/>
                    <a:pt x="748" y="1090"/>
                    <a:pt x="460" y="356"/>
                  </a:cubicBezTo>
                  <a:cubicBezTo>
                    <a:pt x="413" y="244"/>
                    <a:pt x="376" y="142"/>
                    <a:pt x="330" y="40"/>
                  </a:cubicBezTo>
                  <a:cubicBezTo>
                    <a:pt x="319" y="12"/>
                    <a:pt x="285" y="1"/>
                    <a:pt x="24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58"/>
            <p:cNvSpPr/>
            <p:nvPr/>
          </p:nvSpPr>
          <p:spPr>
            <a:xfrm>
              <a:off x="1533950" y="1752700"/>
              <a:ext cx="33550" cy="64500"/>
            </a:xfrm>
            <a:custGeom>
              <a:rect b="b" l="l" r="r" t="t"/>
              <a:pathLst>
                <a:path extrusionOk="0" h="2580" w="1342">
                  <a:moveTo>
                    <a:pt x="236" y="1"/>
                  </a:moveTo>
                  <a:cubicBezTo>
                    <a:pt x="135" y="1"/>
                    <a:pt x="0" y="66"/>
                    <a:pt x="19" y="135"/>
                  </a:cubicBezTo>
                  <a:cubicBezTo>
                    <a:pt x="298" y="832"/>
                    <a:pt x="595" y="1529"/>
                    <a:pt x="874" y="2225"/>
                  </a:cubicBezTo>
                  <a:cubicBezTo>
                    <a:pt x="921" y="2328"/>
                    <a:pt x="948" y="2420"/>
                    <a:pt x="995" y="2523"/>
                  </a:cubicBezTo>
                  <a:cubicBezTo>
                    <a:pt x="1011" y="2563"/>
                    <a:pt x="1057" y="2580"/>
                    <a:pt x="1109" y="2580"/>
                  </a:cubicBezTo>
                  <a:cubicBezTo>
                    <a:pt x="1213" y="2580"/>
                    <a:pt x="1342" y="2516"/>
                    <a:pt x="1311" y="2448"/>
                  </a:cubicBezTo>
                  <a:cubicBezTo>
                    <a:pt x="1032" y="1752"/>
                    <a:pt x="744" y="1055"/>
                    <a:pt x="465" y="358"/>
                  </a:cubicBezTo>
                  <a:cubicBezTo>
                    <a:pt x="419" y="246"/>
                    <a:pt x="382" y="153"/>
                    <a:pt x="335" y="51"/>
                  </a:cubicBezTo>
                  <a:cubicBezTo>
                    <a:pt x="323" y="15"/>
                    <a:pt x="283" y="1"/>
                    <a:pt x="23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58"/>
            <p:cNvSpPr/>
            <p:nvPr/>
          </p:nvSpPr>
          <p:spPr>
            <a:xfrm>
              <a:off x="1573825" y="1736450"/>
              <a:ext cx="34575" cy="62700"/>
            </a:xfrm>
            <a:custGeom>
              <a:rect b="b" l="l" r="r" t="t"/>
              <a:pathLst>
                <a:path extrusionOk="0" h="2508" w="1383">
                  <a:moveTo>
                    <a:pt x="240" y="0"/>
                  </a:moveTo>
                  <a:cubicBezTo>
                    <a:pt x="135" y="0"/>
                    <a:pt x="0" y="65"/>
                    <a:pt x="32" y="135"/>
                  </a:cubicBezTo>
                  <a:cubicBezTo>
                    <a:pt x="320" y="803"/>
                    <a:pt x="626" y="1491"/>
                    <a:pt x="914" y="2169"/>
                  </a:cubicBezTo>
                  <a:cubicBezTo>
                    <a:pt x="961" y="2262"/>
                    <a:pt x="998" y="2355"/>
                    <a:pt x="1044" y="2457"/>
                  </a:cubicBezTo>
                  <a:cubicBezTo>
                    <a:pt x="1059" y="2493"/>
                    <a:pt x="1101" y="2508"/>
                    <a:pt x="1150" y="2508"/>
                  </a:cubicBezTo>
                  <a:cubicBezTo>
                    <a:pt x="1252" y="2508"/>
                    <a:pt x="1382" y="2443"/>
                    <a:pt x="1351" y="2374"/>
                  </a:cubicBezTo>
                  <a:cubicBezTo>
                    <a:pt x="1063" y="1705"/>
                    <a:pt x="766" y="1017"/>
                    <a:pt x="468" y="339"/>
                  </a:cubicBezTo>
                  <a:cubicBezTo>
                    <a:pt x="422" y="246"/>
                    <a:pt x="394" y="153"/>
                    <a:pt x="348" y="51"/>
                  </a:cubicBezTo>
                  <a:cubicBezTo>
                    <a:pt x="333" y="15"/>
                    <a:pt x="290" y="0"/>
                    <a:pt x="2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58"/>
            <p:cNvSpPr/>
            <p:nvPr/>
          </p:nvSpPr>
          <p:spPr>
            <a:xfrm>
              <a:off x="1615850" y="1722500"/>
              <a:ext cx="31575" cy="62500"/>
            </a:xfrm>
            <a:custGeom>
              <a:rect b="b" l="l" r="r" t="t"/>
              <a:pathLst>
                <a:path extrusionOk="0" h="2500" w="1263">
                  <a:moveTo>
                    <a:pt x="240" y="1"/>
                  </a:moveTo>
                  <a:cubicBezTo>
                    <a:pt x="136" y="1"/>
                    <a:pt x="1" y="66"/>
                    <a:pt x="32" y="135"/>
                  </a:cubicBezTo>
                  <a:cubicBezTo>
                    <a:pt x="292" y="804"/>
                    <a:pt x="543" y="1482"/>
                    <a:pt x="813" y="2151"/>
                  </a:cubicBezTo>
                  <a:cubicBezTo>
                    <a:pt x="850" y="2244"/>
                    <a:pt x="878" y="2337"/>
                    <a:pt x="915" y="2449"/>
                  </a:cubicBezTo>
                  <a:cubicBezTo>
                    <a:pt x="930" y="2484"/>
                    <a:pt x="973" y="2499"/>
                    <a:pt x="1023" y="2499"/>
                  </a:cubicBezTo>
                  <a:cubicBezTo>
                    <a:pt x="1127" y="2499"/>
                    <a:pt x="1262" y="2434"/>
                    <a:pt x="1231" y="2365"/>
                  </a:cubicBezTo>
                  <a:cubicBezTo>
                    <a:pt x="971" y="1687"/>
                    <a:pt x="720" y="1018"/>
                    <a:pt x="450" y="340"/>
                  </a:cubicBezTo>
                  <a:cubicBezTo>
                    <a:pt x="413" y="247"/>
                    <a:pt x="376" y="154"/>
                    <a:pt x="348" y="51"/>
                  </a:cubicBezTo>
                  <a:cubicBezTo>
                    <a:pt x="333" y="16"/>
                    <a:pt x="290" y="1"/>
                    <a:pt x="2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58"/>
            <p:cNvSpPr/>
            <p:nvPr/>
          </p:nvSpPr>
          <p:spPr>
            <a:xfrm>
              <a:off x="1657675" y="1711675"/>
              <a:ext cx="28150" cy="61925"/>
            </a:xfrm>
            <a:custGeom>
              <a:rect b="b" l="l" r="r" t="t"/>
              <a:pathLst>
                <a:path extrusionOk="0" h="2477" w="1126">
                  <a:moveTo>
                    <a:pt x="239" y="0"/>
                  </a:moveTo>
                  <a:cubicBezTo>
                    <a:pt x="135" y="0"/>
                    <a:pt x="1" y="66"/>
                    <a:pt x="32" y="141"/>
                  </a:cubicBezTo>
                  <a:cubicBezTo>
                    <a:pt x="255" y="800"/>
                    <a:pt x="478" y="1469"/>
                    <a:pt x="691" y="2129"/>
                  </a:cubicBezTo>
                  <a:cubicBezTo>
                    <a:pt x="728" y="2231"/>
                    <a:pt x="756" y="2315"/>
                    <a:pt x="784" y="2426"/>
                  </a:cubicBezTo>
                  <a:cubicBezTo>
                    <a:pt x="796" y="2462"/>
                    <a:pt x="837" y="2477"/>
                    <a:pt x="886" y="2477"/>
                  </a:cubicBezTo>
                  <a:cubicBezTo>
                    <a:pt x="988" y="2477"/>
                    <a:pt x="1125" y="2412"/>
                    <a:pt x="1100" y="2343"/>
                  </a:cubicBezTo>
                  <a:cubicBezTo>
                    <a:pt x="877" y="1683"/>
                    <a:pt x="663" y="1005"/>
                    <a:pt x="440" y="345"/>
                  </a:cubicBezTo>
                  <a:cubicBezTo>
                    <a:pt x="403" y="252"/>
                    <a:pt x="385" y="159"/>
                    <a:pt x="348" y="57"/>
                  </a:cubicBezTo>
                  <a:cubicBezTo>
                    <a:pt x="335" y="17"/>
                    <a:pt x="291" y="0"/>
                    <a:pt x="2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58"/>
            <p:cNvSpPr/>
            <p:nvPr/>
          </p:nvSpPr>
          <p:spPr>
            <a:xfrm>
              <a:off x="1698350" y="1702300"/>
              <a:ext cx="29925" cy="57375"/>
            </a:xfrm>
            <a:custGeom>
              <a:rect b="b" l="l" r="r" t="t"/>
              <a:pathLst>
                <a:path extrusionOk="0" h="2295" w="1197">
                  <a:moveTo>
                    <a:pt x="225" y="0"/>
                  </a:moveTo>
                  <a:cubicBezTo>
                    <a:pt x="123" y="0"/>
                    <a:pt x="0" y="69"/>
                    <a:pt x="31" y="153"/>
                  </a:cubicBezTo>
                  <a:cubicBezTo>
                    <a:pt x="263" y="757"/>
                    <a:pt x="504" y="1370"/>
                    <a:pt x="737" y="1974"/>
                  </a:cubicBezTo>
                  <a:cubicBezTo>
                    <a:pt x="774" y="2058"/>
                    <a:pt x="811" y="2151"/>
                    <a:pt x="848" y="2225"/>
                  </a:cubicBezTo>
                  <a:cubicBezTo>
                    <a:pt x="868" y="2275"/>
                    <a:pt x="921" y="2295"/>
                    <a:pt x="978" y="2295"/>
                  </a:cubicBezTo>
                  <a:cubicBezTo>
                    <a:pt x="1080" y="2295"/>
                    <a:pt x="1197" y="2229"/>
                    <a:pt x="1155" y="2151"/>
                  </a:cubicBezTo>
                  <a:cubicBezTo>
                    <a:pt x="923" y="1547"/>
                    <a:pt x="681" y="934"/>
                    <a:pt x="449" y="330"/>
                  </a:cubicBezTo>
                  <a:cubicBezTo>
                    <a:pt x="412" y="246"/>
                    <a:pt x="374" y="153"/>
                    <a:pt x="346" y="70"/>
                  </a:cubicBezTo>
                  <a:cubicBezTo>
                    <a:pt x="330" y="21"/>
                    <a:pt x="280" y="0"/>
                    <a:pt x="2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58"/>
            <p:cNvSpPr/>
            <p:nvPr/>
          </p:nvSpPr>
          <p:spPr>
            <a:xfrm>
              <a:off x="1748375" y="1694000"/>
              <a:ext cx="23775" cy="53750"/>
            </a:xfrm>
            <a:custGeom>
              <a:rect b="b" l="l" r="r" t="t"/>
              <a:pathLst>
                <a:path extrusionOk="0" h="2150" w="951">
                  <a:moveTo>
                    <a:pt x="253" y="1"/>
                  </a:moveTo>
                  <a:cubicBezTo>
                    <a:pt x="150" y="1"/>
                    <a:pt x="1" y="64"/>
                    <a:pt x="27" y="123"/>
                  </a:cubicBezTo>
                  <a:cubicBezTo>
                    <a:pt x="204" y="708"/>
                    <a:pt x="380" y="1275"/>
                    <a:pt x="547" y="1851"/>
                  </a:cubicBezTo>
                  <a:cubicBezTo>
                    <a:pt x="575" y="1935"/>
                    <a:pt x="594" y="2018"/>
                    <a:pt x="622" y="2111"/>
                  </a:cubicBezTo>
                  <a:cubicBezTo>
                    <a:pt x="627" y="2139"/>
                    <a:pt x="659" y="2150"/>
                    <a:pt x="700" y="2150"/>
                  </a:cubicBezTo>
                  <a:cubicBezTo>
                    <a:pt x="798" y="2150"/>
                    <a:pt x="951" y="2087"/>
                    <a:pt x="938" y="2028"/>
                  </a:cubicBezTo>
                  <a:cubicBezTo>
                    <a:pt x="761" y="1452"/>
                    <a:pt x="585" y="876"/>
                    <a:pt x="408" y="300"/>
                  </a:cubicBezTo>
                  <a:cubicBezTo>
                    <a:pt x="389" y="216"/>
                    <a:pt x="362" y="132"/>
                    <a:pt x="343" y="39"/>
                  </a:cubicBezTo>
                  <a:cubicBezTo>
                    <a:pt x="332" y="12"/>
                    <a:pt x="297" y="1"/>
                    <a:pt x="2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58"/>
            <p:cNvSpPr/>
            <p:nvPr/>
          </p:nvSpPr>
          <p:spPr>
            <a:xfrm>
              <a:off x="1376950" y="1867225"/>
              <a:ext cx="587675" cy="472500"/>
            </a:xfrm>
            <a:custGeom>
              <a:rect b="b" l="l" r="r" t="t"/>
              <a:pathLst>
                <a:path extrusionOk="0" h="18900" w="23507">
                  <a:moveTo>
                    <a:pt x="18184" y="388"/>
                  </a:moveTo>
                  <a:cubicBezTo>
                    <a:pt x="18320" y="737"/>
                    <a:pt x="18468" y="1085"/>
                    <a:pt x="18600" y="1426"/>
                  </a:cubicBezTo>
                  <a:cubicBezTo>
                    <a:pt x="18972" y="2355"/>
                    <a:pt x="19353" y="3302"/>
                    <a:pt x="19725" y="4232"/>
                  </a:cubicBezTo>
                  <a:lnTo>
                    <a:pt x="21090" y="7604"/>
                  </a:lnTo>
                  <a:cubicBezTo>
                    <a:pt x="21481" y="8580"/>
                    <a:pt x="21880" y="9555"/>
                    <a:pt x="22261" y="10531"/>
                  </a:cubicBezTo>
                  <a:cubicBezTo>
                    <a:pt x="22391" y="10856"/>
                    <a:pt x="22512" y="11172"/>
                    <a:pt x="22642" y="11497"/>
                  </a:cubicBezTo>
                  <a:cubicBezTo>
                    <a:pt x="22679" y="11599"/>
                    <a:pt x="22726" y="11692"/>
                    <a:pt x="22763" y="11804"/>
                  </a:cubicBezTo>
                  <a:cubicBezTo>
                    <a:pt x="22778" y="11843"/>
                    <a:pt x="22787" y="11895"/>
                    <a:pt x="22807" y="11933"/>
                  </a:cubicBezTo>
                  <a:lnTo>
                    <a:pt x="22807" y="11933"/>
                  </a:lnTo>
                  <a:cubicBezTo>
                    <a:pt x="21670" y="12800"/>
                    <a:pt x="20413" y="13503"/>
                    <a:pt x="19121" y="14126"/>
                  </a:cubicBezTo>
                  <a:cubicBezTo>
                    <a:pt x="17681" y="14823"/>
                    <a:pt x="16166" y="15427"/>
                    <a:pt x="14643" y="15966"/>
                  </a:cubicBezTo>
                  <a:cubicBezTo>
                    <a:pt x="13202" y="16477"/>
                    <a:pt x="11781" y="16923"/>
                    <a:pt x="10294" y="17350"/>
                  </a:cubicBezTo>
                  <a:cubicBezTo>
                    <a:pt x="9170" y="17675"/>
                    <a:pt x="8037" y="17982"/>
                    <a:pt x="6885" y="18261"/>
                  </a:cubicBezTo>
                  <a:cubicBezTo>
                    <a:pt x="6457" y="18360"/>
                    <a:pt x="6024" y="18459"/>
                    <a:pt x="5594" y="18553"/>
                  </a:cubicBezTo>
                  <a:lnTo>
                    <a:pt x="5594" y="18553"/>
                  </a:lnTo>
                  <a:cubicBezTo>
                    <a:pt x="5462" y="18243"/>
                    <a:pt x="5336" y="17928"/>
                    <a:pt x="5203" y="17620"/>
                  </a:cubicBezTo>
                  <a:cubicBezTo>
                    <a:pt x="4850" y="16783"/>
                    <a:pt x="4488" y="15957"/>
                    <a:pt x="4144" y="15120"/>
                  </a:cubicBezTo>
                  <a:cubicBezTo>
                    <a:pt x="3716" y="14108"/>
                    <a:pt x="3298" y="13114"/>
                    <a:pt x="2862" y="12101"/>
                  </a:cubicBezTo>
                  <a:cubicBezTo>
                    <a:pt x="2490" y="11228"/>
                    <a:pt x="2118" y="10345"/>
                    <a:pt x="1747" y="9481"/>
                  </a:cubicBezTo>
                  <a:cubicBezTo>
                    <a:pt x="1635" y="9184"/>
                    <a:pt x="1505" y="8896"/>
                    <a:pt x="1394" y="8617"/>
                  </a:cubicBezTo>
                  <a:cubicBezTo>
                    <a:pt x="1332" y="8494"/>
                    <a:pt x="1288" y="8355"/>
                    <a:pt x="1228" y="8231"/>
                  </a:cubicBezTo>
                  <a:lnTo>
                    <a:pt x="1228" y="8231"/>
                  </a:lnTo>
                  <a:cubicBezTo>
                    <a:pt x="1234" y="8214"/>
                    <a:pt x="1234" y="8197"/>
                    <a:pt x="1227" y="8180"/>
                  </a:cubicBezTo>
                  <a:lnTo>
                    <a:pt x="658" y="6811"/>
                  </a:lnTo>
                  <a:lnTo>
                    <a:pt x="658" y="6811"/>
                  </a:lnTo>
                  <a:cubicBezTo>
                    <a:pt x="2097" y="6010"/>
                    <a:pt x="3594" y="5296"/>
                    <a:pt x="5101" y="4659"/>
                  </a:cubicBezTo>
                  <a:cubicBezTo>
                    <a:pt x="6652" y="3999"/>
                    <a:pt x="8232" y="3395"/>
                    <a:pt x="9821" y="2847"/>
                  </a:cubicBezTo>
                  <a:cubicBezTo>
                    <a:pt x="11205" y="2355"/>
                    <a:pt x="12589" y="1927"/>
                    <a:pt x="14001" y="1509"/>
                  </a:cubicBezTo>
                  <a:cubicBezTo>
                    <a:pt x="15033" y="1203"/>
                    <a:pt x="16064" y="915"/>
                    <a:pt x="17105" y="655"/>
                  </a:cubicBezTo>
                  <a:cubicBezTo>
                    <a:pt x="17465" y="559"/>
                    <a:pt x="17830" y="481"/>
                    <a:pt x="18184" y="388"/>
                  </a:cubicBezTo>
                  <a:close/>
                  <a:moveTo>
                    <a:pt x="18633" y="1"/>
                  </a:moveTo>
                  <a:cubicBezTo>
                    <a:pt x="18560" y="1"/>
                    <a:pt x="18481" y="18"/>
                    <a:pt x="18443" y="23"/>
                  </a:cubicBezTo>
                  <a:cubicBezTo>
                    <a:pt x="18062" y="106"/>
                    <a:pt x="17699" y="209"/>
                    <a:pt x="17328" y="302"/>
                  </a:cubicBezTo>
                  <a:cubicBezTo>
                    <a:pt x="16333" y="562"/>
                    <a:pt x="15358" y="822"/>
                    <a:pt x="14373" y="1101"/>
                  </a:cubicBezTo>
                  <a:cubicBezTo>
                    <a:pt x="12961" y="1509"/>
                    <a:pt x="11549" y="1955"/>
                    <a:pt x="10155" y="2429"/>
                  </a:cubicBezTo>
                  <a:cubicBezTo>
                    <a:pt x="8566" y="2977"/>
                    <a:pt x="6987" y="3553"/>
                    <a:pt x="5435" y="4204"/>
                  </a:cubicBezTo>
                  <a:cubicBezTo>
                    <a:pt x="3828" y="4882"/>
                    <a:pt x="2239" y="5607"/>
                    <a:pt x="706" y="6433"/>
                  </a:cubicBezTo>
                  <a:cubicBezTo>
                    <a:pt x="520" y="6536"/>
                    <a:pt x="335" y="6629"/>
                    <a:pt x="149" y="6740"/>
                  </a:cubicBezTo>
                  <a:cubicBezTo>
                    <a:pt x="112" y="6759"/>
                    <a:pt x="0" y="6833"/>
                    <a:pt x="19" y="6889"/>
                  </a:cubicBezTo>
                  <a:cubicBezTo>
                    <a:pt x="204" y="7397"/>
                    <a:pt x="398" y="7869"/>
                    <a:pt x="601" y="8341"/>
                  </a:cubicBezTo>
                  <a:lnTo>
                    <a:pt x="601" y="8341"/>
                  </a:lnTo>
                  <a:cubicBezTo>
                    <a:pt x="602" y="8343"/>
                    <a:pt x="603" y="8345"/>
                    <a:pt x="604" y="8347"/>
                  </a:cubicBezTo>
                  <a:cubicBezTo>
                    <a:pt x="604" y="8347"/>
                    <a:pt x="604" y="8347"/>
                    <a:pt x="604" y="8347"/>
                  </a:cubicBezTo>
                  <a:lnTo>
                    <a:pt x="604" y="8347"/>
                  </a:lnTo>
                  <a:cubicBezTo>
                    <a:pt x="604" y="8348"/>
                    <a:pt x="605" y="8349"/>
                    <a:pt x="605" y="8350"/>
                  </a:cubicBezTo>
                  <a:lnTo>
                    <a:pt x="605" y="8350"/>
                  </a:lnTo>
                  <a:cubicBezTo>
                    <a:pt x="754" y="8702"/>
                    <a:pt x="892" y="9045"/>
                    <a:pt x="1041" y="9397"/>
                  </a:cubicBezTo>
                  <a:cubicBezTo>
                    <a:pt x="1394" y="10233"/>
                    <a:pt x="1747" y="11060"/>
                    <a:pt x="2100" y="11896"/>
                  </a:cubicBezTo>
                  <a:cubicBezTo>
                    <a:pt x="2527" y="12900"/>
                    <a:pt x="2945" y="13903"/>
                    <a:pt x="3373" y="14916"/>
                  </a:cubicBezTo>
                  <a:cubicBezTo>
                    <a:pt x="3744" y="15780"/>
                    <a:pt x="4116" y="16663"/>
                    <a:pt x="4488" y="17536"/>
                  </a:cubicBezTo>
                  <a:cubicBezTo>
                    <a:pt x="4608" y="17824"/>
                    <a:pt x="4738" y="18121"/>
                    <a:pt x="4850" y="18400"/>
                  </a:cubicBezTo>
                  <a:cubicBezTo>
                    <a:pt x="4906" y="18521"/>
                    <a:pt x="4952" y="18679"/>
                    <a:pt x="5026" y="18800"/>
                  </a:cubicBezTo>
                  <a:cubicBezTo>
                    <a:pt x="5026" y="18800"/>
                    <a:pt x="5026" y="18818"/>
                    <a:pt x="5036" y="18827"/>
                  </a:cubicBezTo>
                  <a:cubicBezTo>
                    <a:pt x="5059" y="18880"/>
                    <a:pt x="5131" y="18900"/>
                    <a:pt x="5200" y="18900"/>
                  </a:cubicBezTo>
                  <a:cubicBezTo>
                    <a:pt x="5240" y="18900"/>
                    <a:pt x="5278" y="18893"/>
                    <a:pt x="5305" y="18883"/>
                  </a:cubicBezTo>
                  <a:cubicBezTo>
                    <a:pt x="5760" y="18790"/>
                    <a:pt x="6206" y="18688"/>
                    <a:pt x="6662" y="18567"/>
                  </a:cubicBezTo>
                  <a:cubicBezTo>
                    <a:pt x="7758" y="18307"/>
                    <a:pt x="8845" y="18028"/>
                    <a:pt x="9941" y="17722"/>
                  </a:cubicBezTo>
                  <a:cubicBezTo>
                    <a:pt x="11428" y="17304"/>
                    <a:pt x="12896" y="16848"/>
                    <a:pt x="14355" y="16337"/>
                  </a:cubicBezTo>
                  <a:cubicBezTo>
                    <a:pt x="15934" y="15799"/>
                    <a:pt x="17476" y="15195"/>
                    <a:pt x="19000" y="14498"/>
                  </a:cubicBezTo>
                  <a:cubicBezTo>
                    <a:pt x="20394" y="13848"/>
                    <a:pt x="21769" y="13114"/>
                    <a:pt x="23014" y="12203"/>
                  </a:cubicBezTo>
                  <a:cubicBezTo>
                    <a:pt x="23153" y="12101"/>
                    <a:pt x="23283" y="12008"/>
                    <a:pt x="23422" y="11896"/>
                  </a:cubicBezTo>
                  <a:cubicBezTo>
                    <a:pt x="23441" y="11869"/>
                    <a:pt x="23506" y="11822"/>
                    <a:pt x="23487" y="11776"/>
                  </a:cubicBezTo>
                  <a:cubicBezTo>
                    <a:pt x="23339" y="11395"/>
                    <a:pt x="23181" y="10995"/>
                    <a:pt x="23023" y="10614"/>
                  </a:cubicBezTo>
                  <a:cubicBezTo>
                    <a:pt x="22651" y="9685"/>
                    <a:pt x="22270" y="8747"/>
                    <a:pt x="21899" y="7818"/>
                  </a:cubicBezTo>
                  <a:lnTo>
                    <a:pt x="20542" y="4436"/>
                  </a:lnTo>
                  <a:cubicBezTo>
                    <a:pt x="20143" y="3460"/>
                    <a:pt x="19753" y="2485"/>
                    <a:pt x="19372" y="1509"/>
                  </a:cubicBezTo>
                  <a:cubicBezTo>
                    <a:pt x="19242" y="1184"/>
                    <a:pt x="19111" y="868"/>
                    <a:pt x="18981" y="543"/>
                  </a:cubicBezTo>
                  <a:cubicBezTo>
                    <a:pt x="18926" y="394"/>
                    <a:pt x="18870" y="236"/>
                    <a:pt x="18796" y="97"/>
                  </a:cubicBezTo>
                  <a:cubicBezTo>
                    <a:pt x="18796" y="79"/>
                    <a:pt x="18796" y="79"/>
                    <a:pt x="18786" y="69"/>
                  </a:cubicBezTo>
                  <a:cubicBezTo>
                    <a:pt x="18764" y="16"/>
                    <a:pt x="18701" y="1"/>
                    <a:pt x="1863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58"/>
            <p:cNvSpPr/>
            <p:nvPr/>
          </p:nvSpPr>
          <p:spPr>
            <a:xfrm>
              <a:off x="1324900" y="1858250"/>
              <a:ext cx="9800" cy="28375"/>
            </a:xfrm>
            <a:custGeom>
              <a:rect b="b" l="l" r="r" t="t"/>
              <a:pathLst>
                <a:path extrusionOk="0" h="1135" w="392">
                  <a:moveTo>
                    <a:pt x="10" y="1"/>
                  </a:moveTo>
                  <a:lnTo>
                    <a:pt x="10" y="1"/>
                  </a:lnTo>
                  <a:cubicBezTo>
                    <a:pt x="1" y="112"/>
                    <a:pt x="10" y="205"/>
                    <a:pt x="20" y="317"/>
                  </a:cubicBezTo>
                  <a:cubicBezTo>
                    <a:pt x="38" y="419"/>
                    <a:pt x="57" y="512"/>
                    <a:pt x="94" y="605"/>
                  </a:cubicBezTo>
                  <a:cubicBezTo>
                    <a:pt x="131" y="698"/>
                    <a:pt x="159" y="791"/>
                    <a:pt x="205" y="884"/>
                  </a:cubicBezTo>
                  <a:cubicBezTo>
                    <a:pt x="252" y="976"/>
                    <a:pt x="317" y="1051"/>
                    <a:pt x="382" y="1134"/>
                  </a:cubicBezTo>
                  <a:cubicBezTo>
                    <a:pt x="391" y="1023"/>
                    <a:pt x="382" y="930"/>
                    <a:pt x="373" y="818"/>
                  </a:cubicBezTo>
                  <a:cubicBezTo>
                    <a:pt x="363" y="716"/>
                    <a:pt x="335" y="623"/>
                    <a:pt x="298" y="530"/>
                  </a:cubicBezTo>
                  <a:cubicBezTo>
                    <a:pt x="270" y="438"/>
                    <a:pt x="233" y="345"/>
                    <a:pt x="187" y="252"/>
                  </a:cubicBezTo>
                  <a:cubicBezTo>
                    <a:pt x="140" y="159"/>
                    <a:pt x="85"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58"/>
            <p:cNvSpPr/>
            <p:nvPr/>
          </p:nvSpPr>
          <p:spPr>
            <a:xfrm>
              <a:off x="1335375" y="1851300"/>
              <a:ext cx="9075" cy="23250"/>
            </a:xfrm>
            <a:custGeom>
              <a:rect b="b" l="l" r="r" t="t"/>
              <a:pathLst>
                <a:path extrusionOk="0" h="930" w="363">
                  <a:moveTo>
                    <a:pt x="19" y="0"/>
                  </a:moveTo>
                  <a:cubicBezTo>
                    <a:pt x="0" y="93"/>
                    <a:pt x="0" y="177"/>
                    <a:pt x="19" y="251"/>
                  </a:cubicBezTo>
                  <a:cubicBezTo>
                    <a:pt x="37" y="335"/>
                    <a:pt x="56" y="418"/>
                    <a:pt x="84" y="502"/>
                  </a:cubicBezTo>
                  <a:cubicBezTo>
                    <a:pt x="112" y="567"/>
                    <a:pt x="139" y="651"/>
                    <a:pt x="186" y="716"/>
                  </a:cubicBezTo>
                  <a:cubicBezTo>
                    <a:pt x="232" y="799"/>
                    <a:pt x="279" y="873"/>
                    <a:pt x="344" y="929"/>
                  </a:cubicBezTo>
                  <a:cubicBezTo>
                    <a:pt x="362" y="836"/>
                    <a:pt x="362" y="753"/>
                    <a:pt x="344" y="669"/>
                  </a:cubicBezTo>
                  <a:cubicBezTo>
                    <a:pt x="335" y="595"/>
                    <a:pt x="316" y="511"/>
                    <a:pt x="288" y="428"/>
                  </a:cubicBezTo>
                  <a:cubicBezTo>
                    <a:pt x="251" y="362"/>
                    <a:pt x="232" y="279"/>
                    <a:pt x="186" y="205"/>
                  </a:cubicBezTo>
                  <a:cubicBezTo>
                    <a:pt x="139" y="130"/>
                    <a:pt x="93" y="56"/>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58"/>
            <p:cNvSpPr/>
            <p:nvPr/>
          </p:nvSpPr>
          <p:spPr>
            <a:xfrm>
              <a:off x="1377650" y="1828075"/>
              <a:ext cx="13950" cy="42975"/>
            </a:xfrm>
            <a:custGeom>
              <a:rect b="b" l="l" r="r" t="t"/>
              <a:pathLst>
                <a:path extrusionOk="0" h="1719" w="558">
                  <a:moveTo>
                    <a:pt x="0" y="0"/>
                  </a:moveTo>
                  <a:lnTo>
                    <a:pt x="0" y="0"/>
                  </a:lnTo>
                  <a:cubicBezTo>
                    <a:pt x="19" y="158"/>
                    <a:pt x="37" y="316"/>
                    <a:pt x="65" y="455"/>
                  </a:cubicBezTo>
                  <a:cubicBezTo>
                    <a:pt x="84" y="604"/>
                    <a:pt x="130" y="753"/>
                    <a:pt x="177" y="892"/>
                  </a:cubicBezTo>
                  <a:cubicBezTo>
                    <a:pt x="223" y="1031"/>
                    <a:pt x="269" y="1171"/>
                    <a:pt x="344" y="1310"/>
                  </a:cubicBezTo>
                  <a:cubicBezTo>
                    <a:pt x="400" y="1449"/>
                    <a:pt x="465" y="1589"/>
                    <a:pt x="557" y="1719"/>
                  </a:cubicBezTo>
                  <a:cubicBezTo>
                    <a:pt x="557" y="1570"/>
                    <a:pt x="539" y="1412"/>
                    <a:pt x="502" y="1264"/>
                  </a:cubicBezTo>
                  <a:cubicBezTo>
                    <a:pt x="483" y="1115"/>
                    <a:pt x="427" y="966"/>
                    <a:pt x="381" y="827"/>
                  </a:cubicBezTo>
                  <a:cubicBezTo>
                    <a:pt x="344" y="688"/>
                    <a:pt x="297" y="548"/>
                    <a:pt x="223" y="409"/>
                  </a:cubicBezTo>
                  <a:cubicBezTo>
                    <a:pt x="167" y="270"/>
                    <a:pt x="93" y="130"/>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58"/>
            <p:cNvSpPr/>
            <p:nvPr/>
          </p:nvSpPr>
          <p:spPr>
            <a:xfrm>
              <a:off x="1388550" y="1822500"/>
              <a:ext cx="7700" cy="21625"/>
            </a:xfrm>
            <a:custGeom>
              <a:rect b="b" l="l" r="r" t="t"/>
              <a:pathLst>
                <a:path extrusionOk="0" h="865" w="308">
                  <a:moveTo>
                    <a:pt x="10" y="0"/>
                  </a:moveTo>
                  <a:cubicBezTo>
                    <a:pt x="1" y="93"/>
                    <a:pt x="1" y="167"/>
                    <a:pt x="1" y="242"/>
                  </a:cubicBezTo>
                  <a:cubicBezTo>
                    <a:pt x="10" y="316"/>
                    <a:pt x="19" y="390"/>
                    <a:pt x="47" y="465"/>
                  </a:cubicBezTo>
                  <a:cubicBezTo>
                    <a:pt x="66" y="539"/>
                    <a:pt x="103" y="604"/>
                    <a:pt x="140" y="678"/>
                  </a:cubicBezTo>
                  <a:cubicBezTo>
                    <a:pt x="168" y="734"/>
                    <a:pt x="214" y="799"/>
                    <a:pt x="289" y="864"/>
                  </a:cubicBezTo>
                  <a:cubicBezTo>
                    <a:pt x="307" y="771"/>
                    <a:pt x="307" y="697"/>
                    <a:pt x="298" y="613"/>
                  </a:cubicBezTo>
                  <a:cubicBezTo>
                    <a:pt x="289" y="548"/>
                    <a:pt x="279" y="465"/>
                    <a:pt x="252" y="400"/>
                  </a:cubicBezTo>
                  <a:cubicBezTo>
                    <a:pt x="233" y="325"/>
                    <a:pt x="196" y="260"/>
                    <a:pt x="159" y="186"/>
                  </a:cubicBezTo>
                  <a:cubicBezTo>
                    <a:pt x="121" y="130"/>
                    <a:pt x="75"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58"/>
            <p:cNvSpPr/>
            <p:nvPr/>
          </p:nvSpPr>
          <p:spPr>
            <a:xfrm>
              <a:off x="1415500" y="1809950"/>
              <a:ext cx="7925" cy="19775"/>
            </a:xfrm>
            <a:custGeom>
              <a:rect b="b" l="l" r="r" t="t"/>
              <a:pathLst>
                <a:path extrusionOk="0" h="791" w="317">
                  <a:moveTo>
                    <a:pt x="10" y="0"/>
                  </a:moveTo>
                  <a:cubicBezTo>
                    <a:pt x="0" y="84"/>
                    <a:pt x="0" y="158"/>
                    <a:pt x="0" y="223"/>
                  </a:cubicBezTo>
                  <a:cubicBezTo>
                    <a:pt x="10" y="288"/>
                    <a:pt x="19" y="363"/>
                    <a:pt x="47" y="428"/>
                  </a:cubicBezTo>
                  <a:cubicBezTo>
                    <a:pt x="65" y="493"/>
                    <a:pt x="103" y="558"/>
                    <a:pt x="140" y="623"/>
                  </a:cubicBezTo>
                  <a:cubicBezTo>
                    <a:pt x="186" y="679"/>
                    <a:pt x="223" y="744"/>
                    <a:pt x="288" y="790"/>
                  </a:cubicBezTo>
                  <a:cubicBezTo>
                    <a:pt x="316" y="716"/>
                    <a:pt x="298" y="641"/>
                    <a:pt x="298" y="576"/>
                  </a:cubicBezTo>
                  <a:cubicBezTo>
                    <a:pt x="288" y="502"/>
                    <a:pt x="279" y="437"/>
                    <a:pt x="251" y="363"/>
                  </a:cubicBezTo>
                  <a:cubicBezTo>
                    <a:pt x="233" y="307"/>
                    <a:pt x="196" y="233"/>
                    <a:pt x="158" y="177"/>
                  </a:cubicBezTo>
                  <a:cubicBezTo>
                    <a:pt x="112" y="121"/>
                    <a:pt x="84" y="4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58"/>
            <p:cNvSpPr/>
            <p:nvPr/>
          </p:nvSpPr>
          <p:spPr>
            <a:xfrm>
              <a:off x="1424800" y="1803450"/>
              <a:ext cx="18125" cy="43450"/>
            </a:xfrm>
            <a:custGeom>
              <a:rect b="b" l="l" r="r" t="t"/>
              <a:pathLst>
                <a:path extrusionOk="0" h="1738" w="725">
                  <a:moveTo>
                    <a:pt x="0" y="0"/>
                  </a:moveTo>
                  <a:lnTo>
                    <a:pt x="0" y="0"/>
                  </a:lnTo>
                  <a:cubicBezTo>
                    <a:pt x="9" y="158"/>
                    <a:pt x="56" y="307"/>
                    <a:pt x="112" y="465"/>
                  </a:cubicBezTo>
                  <a:cubicBezTo>
                    <a:pt x="158" y="613"/>
                    <a:pt x="223" y="753"/>
                    <a:pt x="279" y="901"/>
                  </a:cubicBezTo>
                  <a:cubicBezTo>
                    <a:pt x="335" y="1050"/>
                    <a:pt x="390" y="1189"/>
                    <a:pt x="474" y="1329"/>
                  </a:cubicBezTo>
                  <a:cubicBezTo>
                    <a:pt x="539" y="1468"/>
                    <a:pt x="623" y="1608"/>
                    <a:pt x="725" y="1738"/>
                  </a:cubicBezTo>
                  <a:cubicBezTo>
                    <a:pt x="706" y="1580"/>
                    <a:pt x="669" y="1422"/>
                    <a:pt x="623" y="1273"/>
                  </a:cubicBezTo>
                  <a:cubicBezTo>
                    <a:pt x="576" y="1124"/>
                    <a:pt x="520" y="985"/>
                    <a:pt x="465" y="836"/>
                  </a:cubicBezTo>
                  <a:cubicBezTo>
                    <a:pt x="390" y="678"/>
                    <a:pt x="335" y="539"/>
                    <a:pt x="251" y="400"/>
                  </a:cubicBezTo>
                  <a:cubicBezTo>
                    <a:pt x="186" y="260"/>
                    <a:pt x="102" y="121"/>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58"/>
            <p:cNvSpPr/>
            <p:nvPr/>
          </p:nvSpPr>
          <p:spPr>
            <a:xfrm>
              <a:off x="1436400" y="1801350"/>
              <a:ext cx="8850" cy="24875"/>
            </a:xfrm>
            <a:custGeom>
              <a:rect b="b" l="l" r="r" t="t"/>
              <a:pathLst>
                <a:path extrusionOk="0" h="995" w="354">
                  <a:moveTo>
                    <a:pt x="19" y="1"/>
                  </a:moveTo>
                  <a:cubicBezTo>
                    <a:pt x="1" y="94"/>
                    <a:pt x="10" y="186"/>
                    <a:pt x="19" y="279"/>
                  </a:cubicBezTo>
                  <a:cubicBezTo>
                    <a:pt x="38" y="372"/>
                    <a:pt x="56" y="447"/>
                    <a:pt x="84" y="530"/>
                  </a:cubicBezTo>
                  <a:cubicBezTo>
                    <a:pt x="103" y="614"/>
                    <a:pt x="140" y="697"/>
                    <a:pt x="186" y="772"/>
                  </a:cubicBezTo>
                  <a:cubicBezTo>
                    <a:pt x="233" y="855"/>
                    <a:pt x="279" y="930"/>
                    <a:pt x="344" y="995"/>
                  </a:cubicBezTo>
                  <a:cubicBezTo>
                    <a:pt x="354" y="893"/>
                    <a:pt x="354" y="809"/>
                    <a:pt x="344" y="716"/>
                  </a:cubicBezTo>
                  <a:cubicBezTo>
                    <a:pt x="335" y="623"/>
                    <a:pt x="307" y="539"/>
                    <a:pt x="289" y="465"/>
                  </a:cubicBezTo>
                  <a:cubicBezTo>
                    <a:pt x="261" y="382"/>
                    <a:pt x="233" y="298"/>
                    <a:pt x="186" y="214"/>
                  </a:cubicBezTo>
                  <a:cubicBezTo>
                    <a:pt x="140" y="140"/>
                    <a:pt x="94" y="66"/>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58"/>
            <p:cNvSpPr/>
            <p:nvPr/>
          </p:nvSpPr>
          <p:spPr>
            <a:xfrm>
              <a:off x="1331875" y="1938850"/>
              <a:ext cx="36025" cy="87125"/>
            </a:xfrm>
            <a:custGeom>
              <a:rect b="b" l="l" r="r" t="t"/>
              <a:pathLst>
                <a:path extrusionOk="0" h="3485" w="1441">
                  <a:moveTo>
                    <a:pt x="1" y="1"/>
                  </a:moveTo>
                  <a:lnTo>
                    <a:pt x="1" y="1"/>
                  </a:lnTo>
                  <a:cubicBezTo>
                    <a:pt x="66" y="307"/>
                    <a:pt x="177" y="605"/>
                    <a:pt x="279" y="911"/>
                  </a:cubicBezTo>
                  <a:cubicBezTo>
                    <a:pt x="382" y="1209"/>
                    <a:pt x="493" y="1506"/>
                    <a:pt x="614" y="1794"/>
                  </a:cubicBezTo>
                  <a:cubicBezTo>
                    <a:pt x="725" y="2082"/>
                    <a:pt x="855" y="2370"/>
                    <a:pt x="995" y="2649"/>
                  </a:cubicBezTo>
                  <a:cubicBezTo>
                    <a:pt x="1134" y="2927"/>
                    <a:pt x="1274" y="3206"/>
                    <a:pt x="1441" y="3485"/>
                  </a:cubicBezTo>
                  <a:cubicBezTo>
                    <a:pt x="1366" y="3178"/>
                    <a:pt x="1264" y="2881"/>
                    <a:pt x="1162" y="2584"/>
                  </a:cubicBezTo>
                  <a:cubicBezTo>
                    <a:pt x="1060" y="2277"/>
                    <a:pt x="939" y="1989"/>
                    <a:pt x="828" y="1701"/>
                  </a:cubicBezTo>
                  <a:cubicBezTo>
                    <a:pt x="707" y="1404"/>
                    <a:pt x="577" y="1116"/>
                    <a:pt x="437" y="837"/>
                  </a:cubicBezTo>
                  <a:cubicBezTo>
                    <a:pt x="298" y="558"/>
                    <a:pt x="159" y="28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58"/>
            <p:cNvSpPr/>
            <p:nvPr/>
          </p:nvSpPr>
          <p:spPr>
            <a:xfrm>
              <a:off x="1343250" y="1935150"/>
              <a:ext cx="9800" cy="29750"/>
            </a:xfrm>
            <a:custGeom>
              <a:rect b="b" l="l" r="r" t="t"/>
              <a:pathLst>
                <a:path extrusionOk="0" h="1190" w="392">
                  <a:moveTo>
                    <a:pt x="1" y="0"/>
                  </a:moveTo>
                  <a:cubicBezTo>
                    <a:pt x="1" y="102"/>
                    <a:pt x="10" y="223"/>
                    <a:pt x="10" y="325"/>
                  </a:cubicBezTo>
                  <a:cubicBezTo>
                    <a:pt x="29" y="428"/>
                    <a:pt x="57" y="520"/>
                    <a:pt x="94" y="632"/>
                  </a:cubicBezTo>
                  <a:cubicBezTo>
                    <a:pt x="112" y="734"/>
                    <a:pt x="159" y="827"/>
                    <a:pt x="205" y="920"/>
                  </a:cubicBezTo>
                  <a:cubicBezTo>
                    <a:pt x="252" y="1013"/>
                    <a:pt x="298" y="1106"/>
                    <a:pt x="382" y="1189"/>
                  </a:cubicBezTo>
                  <a:cubicBezTo>
                    <a:pt x="391" y="1069"/>
                    <a:pt x="382" y="966"/>
                    <a:pt x="373" y="864"/>
                  </a:cubicBezTo>
                  <a:cubicBezTo>
                    <a:pt x="345" y="753"/>
                    <a:pt x="326" y="660"/>
                    <a:pt x="289" y="558"/>
                  </a:cubicBezTo>
                  <a:cubicBezTo>
                    <a:pt x="261" y="455"/>
                    <a:pt x="215" y="362"/>
                    <a:pt x="168" y="270"/>
                  </a:cubicBezTo>
                  <a:cubicBezTo>
                    <a:pt x="122" y="177"/>
                    <a:pt x="75"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58"/>
            <p:cNvSpPr/>
            <p:nvPr/>
          </p:nvSpPr>
          <p:spPr>
            <a:xfrm>
              <a:off x="1359525" y="1944425"/>
              <a:ext cx="15125" cy="35575"/>
            </a:xfrm>
            <a:custGeom>
              <a:rect b="b" l="l" r="r" t="t"/>
              <a:pathLst>
                <a:path extrusionOk="0" h="1423" w="605">
                  <a:moveTo>
                    <a:pt x="0" y="1"/>
                  </a:moveTo>
                  <a:cubicBezTo>
                    <a:pt x="0" y="140"/>
                    <a:pt x="28" y="270"/>
                    <a:pt x="65" y="400"/>
                  </a:cubicBezTo>
                  <a:cubicBezTo>
                    <a:pt x="103" y="512"/>
                    <a:pt x="149" y="642"/>
                    <a:pt x="195" y="753"/>
                  </a:cubicBezTo>
                  <a:cubicBezTo>
                    <a:pt x="242" y="883"/>
                    <a:pt x="298" y="986"/>
                    <a:pt x="372" y="1106"/>
                  </a:cubicBezTo>
                  <a:cubicBezTo>
                    <a:pt x="437" y="1209"/>
                    <a:pt x="511" y="1311"/>
                    <a:pt x="604" y="1422"/>
                  </a:cubicBezTo>
                  <a:cubicBezTo>
                    <a:pt x="604" y="1292"/>
                    <a:pt x="567" y="1162"/>
                    <a:pt x="530" y="1032"/>
                  </a:cubicBezTo>
                  <a:cubicBezTo>
                    <a:pt x="493" y="921"/>
                    <a:pt x="446" y="790"/>
                    <a:pt x="400" y="679"/>
                  </a:cubicBezTo>
                  <a:cubicBezTo>
                    <a:pt x="353" y="549"/>
                    <a:pt x="298" y="447"/>
                    <a:pt x="233" y="326"/>
                  </a:cubicBezTo>
                  <a:cubicBezTo>
                    <a:pt x="158" y="214"/>
                    <a:pt x="93" y="10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58"/>
            <p:cNvSpPr/>
            <p:nvPr/>
          </p:nvSpPr>
          <p:spPr>
            <a:xfrm>
              <a:off x="1366500" y="1927250"/>
              <a:ext cx="9775" cy="24400"/>
            </a:xfrm>
            <a:custGeom>
              <a:rect b="b" l="l" r="r" t="t"/>
              <a:pathLst>
                <a:path extrusionOk="0" h="976" w="391">
                  <a:moveTo>
                    <a:pt x="0" y="0"/>
                  </a:moveTo>
                  <a:cubicBezTo>
                    <a:pt x="0" y="112"/>
                    <a:pt x="9" y="186"/>
                    <a:pt x="19" y="279"/>
                  </a:cubicBezTo>
                  <a:cubicBezTo>
                    <a:pt x="47" y="372"/>
                    <a:pt x="65" y="456"/>
                    <a:pt x="102" y="539"/>
                  </a:cubicBezTo>
                  <a:cubicBezTo>
                    <a:pt x="121" y="613"/>
                    <a:pt x="167" y="697"/>
                    <a:pt x="214" y="771"/>
                  </a:cubicBezTo>
                  <a:cubicBezTo>
                    <a:pt x="260" y="836"/>
                    <a:pt x="325" y="920"/>
                    <a:pt x="390" y="976"/>
                  </a:cubicBezTo>
                  <a:cubicBezTo>
                    <a:pt x="390" y="874"/>
                    <a:pt x="381" y="790"/>
                    <a:pt x="372" y="697"/>
                  </a:cubicBezTo>
                  <a:cubicBezTo>
                    <a:pt x="344" y="604"/>
                    <a:pt x="325" y="530"/>
                    <a:pt x="288" y="446"/>
                  </a:cubicBezTo>
                  <a:cubicBezTo>
                    <a:pt x="260" y="363"/>
                    <a:pt x="214" y="279"/>
                    <a:pt x="167" y="214"/>
                  </a:cubicBezTo>
                  <a:cubicBezTo>
                    <a:pt x="121" y="140"/>
                    <a:pt x="65" y="7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58"/>
            <p:cNvSpPr/>
            <p:nvPr/>
          </p:nvSpPr>
          <p:spPr>
            <a:xfrm>
              <a:off x="1410850" y="2028275"/>
              <a:ext cx="22100" cy="55300"/>
            </a:xfrm>
            <a:custGeom>
              <a:rect b="b" l="l" r="r" t="t"/>
              <a:pathLst>
                <a:path extrusionOk="0" h="2212" w="884">
                  <a:moveTo>
                    <a:pt x="1" y="1"/>
                  </a:moveTo>
                  <a:lnTo>
                    <a:pt x="1" y="1"/>
                  </a:lnTo>
                  <a:cubicBezTo>
                    <a:pt x="38" y="214"/>
                    <a:pt x="94" y="400"/>
                    <a:pt x="140" y="586"/>
                  </a:cubicBezTo>
                  <a:cubicBezTo>
                    <a:pt x="196" y="772"/>
                    <a:pt x="261" y="958"/>
                    <a:pt x="335" y="1144"/>
                  </a:cubicBezTo>
                  <a:cubicBezTo>
                    <a:pt x="419" y="1329"/>
                    <a:pt x="484" y="1515"/>
                    <a:pt x="577" y="1692"/>
                  </a:cubicBezTo>
                  <a:cubicBezTo>
                    <a:pt x="670" y="1859"/>
                    <a:pt x="762" y="2045"/>
                    <a:pt x="883" y="2212"/>
                  </a:cubicBezTo>
                  <a:cubicBezTo>
                    <a:pt x="846" y="2017"/>
                    <a:pt x="800" y="1812"/>
                    <a:pt x="744" y="1627"/>
                  </a:cubicBezTo>
                  <a:cubicBezTo>
                    <a:pt x="688" y="1441"/>
                    <a:pt x="614" y="1255"/>
                    <a:pt x="549" y="1069"/>
                  </a:cubicBezTo>
                  <a:cubicBezTo>
                    <a:pt x="465" y="883"/>
                    <a:pt x="391" y="698"/>
                    <a:pt x="298" y="530"/>
                  </a:cubicBezTo>
                  <a:cubicBezTo>
                    <a:pt x="205" y="354"/>
                    <a:pt x="112" y="16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58"/>
            <p:cNvSpPr/>
            <p:nvPr/>
          </p:nvSpPr>
          <p:spPr>
            <a:xfrm>
              <a:off x="1425725" y="2017825"/>
              <a:ext cx="10925" cy="26275"/>
            </a:xfrm>
            <a:custGeom>
              <a:rect b="b" l="l" r="r" t="t"/>
              <a:pathLst>
                <a:path extrusionOk="0" h="1051" w="437">
                  <a:moveTo>
                    <a:pt x="10" y="1"/>
                  </a:moveTo>
                  <a:lnTo>
                    <a:pt x="10" y="1"/>
                  </a:lnTo>
                  <a:cubicBezTo>
                    <a:pt x="0" y="112"/>
                    <a:pt x="10" y="205"/>
                    <a:pt x="28" y="298"/>
                  </a:cubicBezTo>
                  <a:cubicBezTo>
                    <a:pt x="56" y="391"/>
                    <a:pt x="75" y="484"/>
                    <a:pt x="112" y="558"/>
                  </a:cubicBezTo>
                  <a:cubicBezTo>
                    <a:pt x="149" y="651"/>
                    <a:pt x="195" y="735"/>
                    <a:pt x="242" y="818"/>
                  </a:cubicBezTo>
                  <a:cubicBezTo>
                    <a:pt x="298" y="902"/>
                    <a:pt x="344" y="976"/>
                    <a:pt x="428" y="1051"/>
                  </a:cubicBezTo>
                  <a:cubicBezTo>
                    <a:pt x="437" y="948"/>
                    <a:pt x="428" y="855"/>
                    <a:pt x="400" y="763"/>
                  </a:cubicBezTo>
                  <a:cubicBezTo>
                    <a:pt x="381" y="670"/>
                    <a:pt x="353" y="577"/>
                    <a:pt x="325" y="493"/>
                  </a:cubicBezTo>
                  <a:cubicBezTo>
                    <a:pt x="288" y="400"/>
                    <a:pt x="242" y="317"/>
                    <a:pt x="195" y="233"/>
                  </a:cubicBezTo>
                  <a:cubicBezTo>
                    <a:pt x="140" y="159"/>
                    <a:pt x="93" y="75"/>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58"/>
            <p:cNvSpPr/>
            <p:nvPr/>
          </p:nvSpPr>
          <p:spPr>
            <a:xfrm>
              <a:off x="1439200" y="2013650"/>
              <a:ext cx="45300" cy="118950"/>
            </a:xfrm>
            <a:custGeom>
              <a:rect b="b" l="l" r="r" t="t"/>
              <a:pathLst>
                <a:path extrusionOk="0" h="4758" w="1812">
                  <a:moveTo>
                    <a:pt x="0" y="0"/>
                  </a:moveTo>
                  <a:cubicBezTo>
                    <a:pt x="112" y="419"/>
                    <a:pt x="232" y="818"/>
                    <a:pt x="372" y="1218"/>
                  </a:cubicBezTo>
                  <a:cubicBezTo>
                    <a:pt x="511" y="1608"/>
                    <a:pt x="650" y="2017"/>
                    <a:pt x="808" y="2416"/>
                  </a:cubicBezTo>
                  <a:cubicBezTo>
                    <a:pt x="957" y="2806"/>
                    <a:pt x="1115" y="3206"/>
                    <a:pt x="1282" y="3596"/>
                  </a:cubicBezTo>
                  <a:cubicBezTo>
                    <a:pt x="1459" y="3995"/>
                    <a:pt x="1617" y="4376"/>
                    <a:pt x="1812" y="4757"/>
                  </a:cubicBezTo>
                  <a:cubicBezTo>
                    <a:pt x="1710" y="4349"/>
                    <a:pt x="1580" y="3949"/>
                    <a:pt x="1440" y="3540"/>
                  </a:cubicBezTo>
                  <a:cubicBezTo>
                    <a:pt x="1301" y="3141"/>
                    <a:pt x="1161" y="2741"/>
                    <a:pt x="1013" y="2342"/>
                  </a:cubicBezTo>
                  <a:cubicBezTo>
                    <a:pt x="864" y="1952"/>
                    <a:pt x="697" y="1552"/>
                    <a:pt x="539" y="1162"/>
                  </a:cubicBezTo>
                  <a:cubicBezTo>
                    <a:pt x="362" y="762"/>
                    <a:pt x="204" y="381"/>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58"/>
            <p:cNvSpPr/>
            <p:nvPr/>
          </p:nvSpPr>
          <p:spPr>
            <a:xfrm>
              <a:off x="1442450" y="2061950"/>
              <a:ext cx="16275" cy="48350"/>
            </a:xfrm>
            <a:custGeom>
              <a:rect b="b" l="l" r="r" t="t"/>
              <a:pathLst>
                <a:path extrusionOk="0" h="1934" w="651">
                  <a:moveTo>
                    <a:pt x="0" y="1"/>
                  </a:moveTo>
                  <a:cubicBezTo>
                    <a:pt x="0" y="177"/>
                    <a:pt x="37" y="354"/>
                    <a:pt x="84" y="512"/>
                  </a:cubicBezTo>
                  <a:cubicBezTo>
                    <a:pt x="121" y="679"/>
                    <a:pt x="177" y="837"/>
                    <a:pt x="223" y="1004"/>
                  </a:cubicBezTo>
                  <a:cubicBezTo>
                    <a:pt x="279" y="1162"/>
                    <a:pt x="335" y="1330"/>
                    <a:pt x="409" y="1478"/>
                  </a:cubicBezTo>
                  <a:cubicBezTo>
                    <a:pt x="474" y="1627"/>
                    <a:pt x="558" y="1775"/>
                    <a:pt x="651" y="1933"/>
                  </a:cubicBezTo>
                  <a:cubicBezTo>
                    <a:pt x="641" y="1757"/>
                    <a:pt x="604" y="1580"/>
                    <a:pt x="567" y="1422"/>
                  </a:cubicBezTo>
                  <a:cubicBezTo>
                    <a:pt x="539" y="1255"/>
                    <a:pt x="474" y="1097"/>
                    <a:pt x="428" y="930"/>
                  </a:cubicBezTo>
                  <a:cubicBezTo>
                    <a:pt x="372" y="772"/>
                    <a:pt x="316" y="605"/>
                    <a:pt x="242" y="456"/>
                  </a:cubicBezTo>
                  <a:cubicBezTo>
                    <a:pt x="177" y="308"/>
                    <a:pt x="93"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58"/>
            <p:cNvSpPr/>
            <p:nvPr/>
          </p:nvSpPr>
          <p:spPr>
            <a:xfrm>
              <a:off x="1435250" y="2101225"/>
              <a:ext cx="29525" cy="67375"/>
            </a:xfrm>
            <a:custGeom>
              <a:rect b="b" l="l" r="r" t="t"/>
              <a:pathLst>
                <a:path extrusionOk="0" h="2695" w="1181">
                  <a:moveTo>
                    <a:pt x="0" y="0"/>
                  </a:moveTo>
                  <a:cubicBezTo>
                    <a:pt x="56" y="242"/>
                    <a:pt x="130" y="474"/>
                    <a:pt x="223" y="706"/>
                  </a:cubicBezTo>
                  <a:cubicBezTo>
                    <a:pt x="307" y="938"/>
                    <a:pt x="400" y="1171"/>
                    <a:pt x="502" y="1394"/>
                  </a:cubicBezTo>
                  <a:cubicBezTo>
                    <a:pt x="595" y="1617"/>
                    <a:pt x="697" y="1840"/>
                    <a:pt x="808" y="2053"/>
                  </a:cubicBezTo>
                  <a:cubicBezTo>
                    <a:pt x="929" y="2276"/>
                    <a:pt x="1041" y="2490"/>
                    <a:pt x="1180" y="2694"/>
                  </a:cubicBezTo>
                  <a:cubicBezTo>
                    <a:pt x="1124" y="2453"/>
                    <a:pt x="1041" y="2221"/>
                    <a:pt x="966" y="1988"/>
                  </a:cubicBezTo>
                  <a:cubicBezTo>
                    <a:pt x="883" y="1756"/>
                    <a:pt x="781" y="1524"/>
                    <a:pt x="688" y="1301"/>
                  </a:cubicBezTo>
                  <a:cubicBezTo>
                    <a:pt x="595" y="1078"/>
                    <a:pt x="483" y="864"/>
                    <a:pt x="372" y="641"/>
                  </a:cubicBezTo>
                  <a:cubicBezTo>
                    <a:pt x="251" y="418"/>
                    <a:pt x="140" y="21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58"/>
            <p:cNvSpPr/>
            <p:nvPr/>
          </p:nvSpPr>
          <p:spPr>
            <a:xfrm>
              <a:off x="1528375" y="2333250"/>
              <a:ext cx="27675" cy="71800"/>
            </a:xfrm>
            <a:custGeom>
              <a:rect b="b" l="l" r="r" t="t"/>
              <a:pathLst>
                <a:path extrusionOk="0" h="2872" w="1107">
                  <a:moveTo>
                    <a:pt x="1" y="1"/>
                  </a:moveTo>
                  <a:lnTo>
                    <a:pt x="1" y="1"/>
                  </a:lnTo>
                  <a:cubicBezTo>
                    <a:pt x="47" y="251"/>
                    <a:pt x="122" y="502"/>
                    <a:pt x="196" y="744"/>
                  </a:cubicBezTo>
                  <a:cubicBezTo>
                    <a:pt x="280" y="995"/>
                    <a:pt x="363" y="1227"/>
                    <a:pt x="456" y="1478"/>
                  </a:cubicBezTo>
                  <a:cubicBezTo>
                    <a:pt x="549" y="1710"/>
                    <a:pt x="651" y="1952"/>
                    <a:pt x="753" y="2184"/>
                  </a:cubicBezTo>
                  <a:cubicBezTo>
                    <a:pt x="856" y="2416"/>
                    <a:pt x="967" y="2648"/>
                    <a:pt x="1106" y="2871"/>
                  </a:cubicBezTo>
                  <a:cubicBezTo>
                    <a:pt x="1060" y="2611"/>
                    <a:pt x="986" y="2370"/>
                    <a:pt x="911" y="2128"/>
                  </a:cubicBezTo>
                  <a:cubicBezTo>
                    <a:pt x="828" y="1868"/>
                    <a:pt x="744" y="1636"/>
                    <a:pt x="651" y="1394"/>
                  </a:cubicBezTo>
                  <a:cubicBezTo>
                    <a:pt x="558" y="1162"/>
                    <a:pt x="456" y="920"/>
                    <a:pt x="354" y="688"/>
                  </a:cubicBezTo>
                  <a:cubicBezTo>
                    <a:pt x="242" y="456"/>
                    <a:pt x="131" y="22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58"/>
            <p:cNvSpPr/>
            <p:nvPr/>
          </p:nvSpPr>
          <p:spPr>
            <a:xfrm>
              <a:off x="1542075" y="2330700"/>
              <a:ext cx="12800" cy="39975"/>
            </a:xfrm>
            <a:custGeom>
              <a:rect b="b" l="l" r="r" t="t"/>
              <a:pathLst>
                <a:path extrusionOk="0" h="1599" w="512">
                  <a:moveTo>
                    <a:pt x="1" y="0"/>
                  </a:moveTo>
                  <a:cubicBezTo>
                    <a:pt x="1" y="140"/>
                    <a:pt x="20" y="279"/>
                    <a:pt x="47" y="428"/>
                  </a:cubicBezTo>
                  <a:cubicBezTo>
                    <a:pt x="66" y="567"/>
                    <a:pt x="103" y="707"/>
                    <a:pt x="150" y="837"/>
                  </a:cubicBezTo>
                  <a:cubicBezTo>
                    <a:pt x="196" y="976"/>
                    <a:pt x="243" y="1097"/>
                    <a:pt x="298" y="1227"/>
                  </a:cubicBezTo>
                  <a:cubicBezTo>
                    <a:pt x="363" y="1357"/>
                    <a:pt x="419" y="1478"/>
                    <a:pt x="512" y="1598"/>
                  </a:cubicBezTo>
                  <a:cubicBezTo>
                    <a:pt x="512" y="1450"/>
                    <a:pt x="484" y="1310"/>
                    <a:pt x="465" y="1171"/>
                  </a:cubicBezTo>
                  <a:cubicBezTo>
                    <a:pt x="438" y="1032"/>
                    <a:pt x="410" y="892"/>
                    <a:pt x="363" y="762"/>
                  </a:cubicBezTo>
                  <a:cubicBezTo>
                    <a:pt x="317" y="623"/>
                    <a:pt x="270" y="493"/>
                    <a:pt x="205" y="372"/>
                  </a:cubicBezTo>
                  <a:cubicBezTo>
                    <a:pt x="150" y="242"/>
                    <a:pt x="85" y="112"/>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58"/>
            <p:cNvSpPr/>
            <p:nvPr/>
          </p:nvSpPr>
          <p:spPr>
            <a:xfrm>
              <a:off x="1556025" y="2327675"/>
              <a:ext cx="44150" cy="111975"/>
            </a:xfrm>
            <a:custGeom>
              <a:rect b="b" l="l" r="r" t="t"/>
              <a:pathLst>
                <a:path extrusionOk="0" h="4479" w="1766">
                  <a:moveTo>
                    <a:pt x="0" y="1"/>
                  </a:moveTo>
                  <a:lnTo>
                    <a:pt x="0" y="1"/>
                  </a:lnTo>
                  <a:cubicBezTo>
                    <a:pt x="103" y="400"/>
                    <a:pt x="233" y="781"/>
                    <a:pt x="363" y="1153"/>
                  </a:cubicBezTo>
                  <a:cubicBezTo>
                    <a:pt x="484" y="1524"/>
                    <a:pt x="623" y="1905"/>
                    <a:pt x="781" y="2277"/>
                  </a:cubicBezTo>
                  <a:cubicBezTo>
                    <a:pt x="929" y="2649"/>
                    <a:pt x="1078" y="3020"/>
                    <a:pt x="1245" y="3392"/>
                  </a:cubicBezTo>
                  <a:cubicBezTo>
                    <a:pt x="1403" y="3763"/>
                    <a:pt x="1580" y="4126"/>
                    <a:pt x="1766" y="4479"/>
                  </a:cubicBezTo>
                  <a:cubicBezTo>
                    <a:pt x="1663" y="4098"/>
                    <a:pt x="1533" y="3717"/>
                    <a:pt x="1403" y="3336"/>
                  </a:cubicBezTo>
                  <a:cubicBezTo>
                    <a:pt x="1273" y="2964"/>
                    <a:pt x="1134" y="2583"/>
                    <a:pt x="985" y="2212"/>
                  </a:cubicBezTo>
                  <a:cubicBezTo>
                    <a:pt x="837" y="1831"/>
                    <a:pt x="679" y="1459"/>
                    <a:pt x="521" y="1097"/>
                  </a:cubicBezTo>
                  <a:cubicBezTo>
                    <a:pt x="363" y="725"/>
                    <a:pt x="186" y="36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58"/>
            <p:cNvSpPr/>
            <p:nvPr/>
          </p:nvSpPr>
          <p:spPr>
            <a:xfrm>
              <a:off x="1569725" y="2325125"/>
              <a:ext cx="18150" cy="43450"/>
            </a:xfrm>
            <a:custGeom>
              <a:rect b="b" l="l" r="r" t="t"/>
              <a:pathLst>
                <a:path extrusionOk="0" h="1738" w="726">
                  <a:moveTo>
                    <a:pt x="1" y="0"/>
                  </a:moveTo>
                  <a:lnTo>
                    <a:pt x="1" y="0"/>
                  </a:lnTo>
                  <a:cubicBezTo>
                    <a:pt x="19" y="158"/>
                    <a:pt x="56" y="316"/>
                    <a:pt x="112" y="465"/>
                  </a:cubicBezTo>
                  <a:cubicBezTo>
                    <a:pt x="159" y="614"/>
                    <a:pt x="214" y="753"/>
                    <a:pt x="279" y="902"/>
                  </a:cubicBezTo>
                  <a:cubicBezTo>
                    <a:pt x="335" y="1060"/>
                    <a:pt x="391" y="1199"/>
                    <a:pt x="474" y="1338"/>
                  </a:cubicBezTo>
                  <a:cubicBezTo>
                    <a:pt x="539" y="1478"/>
                    <a:pt x="623" y="1617"/>
                    <a:pt x="725" y="1738"/>
                  </a:cubicBezTo>
                  <a:cubicBezTo>
                    <a:pt x="707" y="1580"/>
                    <a:pt x="670" y="1431"/>
                    <a:pt x="623" y="1273"/>
                  </a:cubicBezTo>
                  <a:cubicBezTo>
                    <a:pt x="577" y="1125"/>
                    <a:pt x="521" y="985"/>
                    <a:pt x="465" y="837"/>
                  </a:cubicBezTo>
                  <a:cubicBezTo>
                    <a:pt x="391" y="688"/>
                    <a:pt x="335" y="549"/>
                    <a:pt x="251" y="409"/>
                  </a:cubicBezTo>
                  <a:cubicBezTo>
                    <a:pt x="186" y="270"/>
                    <a:pt x="103" y="131"/>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58"/>
            <p:cNvSpPr/>
            <p:nvPr/>
          </p:nvSpPr>
          <p:spPr>
            <a:xfrm>
              <a:off x="1561825" y="2390150"/>
              <a:ext cx="13975" cy="37650"/>
            </a:xfrm>
            <a:custGeom>
              <a:rect b="b" l="l" r="r" t="t"/>
              <a:pathLst>
                <a:path extrusionOk="0" h="1506" w="559">
                  <a:moveTo>
                    <a:pt x="1" y="1"/>
                  </a:moveTo>
                  <a:lnTo>
                    <a:pt x="1" y="1"/>
                  </a:lnTo>
                  <a:cubicBezTo>
                    <a:pt x="10" y="140"/>
                    <a:pt x="38" y="280"/>
                    <a:pt x="56" y="410"/>
                  </a:cubicBezTo>
                  <a:cubicBezTo>
                    <a:pt x="84" y="530"/>
                    <a:pt x="131" y="661"/>
                    <a:pt x="177" y="791"/>
                  </a:cubicBezTo>
                  <a:cubicBezTo>
                    <a:pt x="214" y="921"/>
                    <a:pt x="279" y="1041"/>
                    <a:pt x="335" y="1162"/>
                  </a:cubicBezTo>
                  <a:cubicBezTo>
                    <a:pt x="391" y="1292"/>
                    <a:pt x="465" y="1404"/>
                    <a:pt x="558" y="1506"/>
                  </a:cubicBezTo>
                  <a:cubicBezTo>
                    <a:pt x="558" y="1367"/>
                    <a:pt x="530" y="1227"/>
                    <a:pt x="493" y="1106"/>
                  </a:cubicBezTo>
                  <a:cubicBezTo>
                    <a:pt x="475" y="976"/>
                    <a:pt x="428" y="846"/>
                    <a:pt x="382" y="716"/>
                  </a:cubicBezTo>
                  <a:cubicBezTo>
                    <a:pt x="335" y="595"/>
                    <a:pt x="279" y="465"/>
                    <a:pt x="214" y="345"/>
                  </a:cubicBezTo>
                  <a:cubicBezTo>
                    <a:pt x="159" y="224"/>
                    <a:pt x="94"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58"/>
            <p:cNvSpPr/>
            <p:nvPr/>
          </p:nvSpPr>
          <p:spPr>
            <a:xfrm>
              <a:off x="1520475" y="2354150"/>
              <a:ext cx="13975" cy="36025"/>
            </a:xfrm>
            <a:custGeom>
              <a:rect b="b" l="l" r="r" t="t"/>
              <a:pathLst>
                <a:path extrusionOk="0" h="1441" w="559">
                  <a:moveTo>
                    <a:pt x="1" y="1"/>
                  </a:moveTo>
                  <a:cubicBezTo>
                    <a:pt x="1" y="140"/>
                    <a:pt x="29" y="270"/>
                    <a:pt x="66" y="391"/>
                  </a:cubicBezTo>
                  <a:cubicBezTo>
                    <a:pt x="94" y="521"/>
                    <a:pt x="131" y="651"/>
                    <a:pt x="177" y="763"/>
                  </a:cubicBezTo>
                  <a:cubicBezTo>
                    <a:pt x="224" y="883"/>
                    <a:pt x="280" y="995"/>
                    <a:pt x="345" y="1116"/>
                  </a:cubicBezTo>
                  <a:cubicBezTo>
                    <a:pt x="410" y="1218"/>
                    <a:pt x="465" y="1339"/>
                    <a:pt x="558" y="1441"/>
                  </a:cubicBezTo>
                  <a:cubicBezTo>
                    <a:pt x="558" y="1302"/>
                    <a:pt x="540" y="1171"/>
                    <a:pt x="503" y="1041"/>
                  </a:cubicBezTo>
                  <a:cubicBezTo>
                    <a:pt x="465" y="921"/>
                    <a:pt x="428" y="791"/>
                    <a:pt x="382" y="670"/>
                  </a:cubicBezTo>
                  <a:cubicBezTo>
                    <a:pt x="345" y="558"/>
                    <a:pt x="280" y="437"/>
                    <a:pt x="224" y="326"/>
                  </a:cubicBezTo>
                  <a:cubicBezTo>
                    <a:pt x="159" y="224"/>
                    <a:pt x="94"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58"/>
            <p:cNvSpPr/>
            <p:nvPr/>
          </p:nvSpPr>
          <p:spPr>
            <a:xfrm>
              <a:off x="1612700" y="2410125"/>
              <a:ext cx="11625" cy="40450"/>
            </a:xfrm>
            <a:custGeom>
              <a:rect b="b" l="l" r="r" t="t"/>
              <a:pathLst>
                <a:path extrusionOk="0" h="1618" w="465">
                  <a:moveTo>
                    <a:pt x="0" y="1"/>
                  </a:moveTo>
                  <a:cubicBezTo>
                    <a:pt x="0" y="150"/>
                    <a:pt x="10" y="289"/>
                    <a:pt x="28" y="428"/>
                  </a:cubicBezTo>
                  <a:cubicBezTo>
                    <a:pt x="56" y="568"/>
                    <a:pt x="93" y="698"/>
                    <a:pt x="121" y="837"/>
                  </a:cubicBezTo>
                  <a:cubicBezTo>
                    <a:pt x="158" y="967"/>
                    <a:pt x="205" y="1106"/>
                    <a:pt x="261" y="1237"/>
                  </a:cubicBezTo>
                  <a:cubicBezTo>
                    <a:pt x="326" y="1357"/>
                    <a:pt x="381" y="1497"/>
                    <a:pt x="465" y="1617"/>
                  </a:cubicBezTo>
                  <a:cubicBezTo>
                    <a:pt x="465" y="1469"/>
                    <a:pt x="446" y="1329"/>
                    <a:pt x="428" y="1190"/>
                  </a:cubicBezTo>
                  <a:cubicBezTo>
                    <a:pt x="400" y="1051"/>
                    <a:pt x="372" y="921"/>
                    <a:pt x="335" y="781"/>
                  </a:cubicBezTo>
                  <a:cubicBezTo>
                    <a:pt x="298" y="651"/>
                    <a:pt x="251" y="512"/>
                    <a:pt x="195" y="382"/>
                  </a:cubicBezTo>
                  <a:cubicBezTo>
                    <a:pt x="140" y="261"/>
                    <a:pt x="75" y="122"/>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58"/>
            <p:cNvSpPr/>
            <p:nvPr/>
          </p:nvSpPr>
          <p:spPr>
            <a:xfrm>
              <a:off x="1928825" y="2188075"/>
              <a:ext cx="17450" cy="41850"/>
            </a:xfrm>
            <a:custGeom>
              <a:rect b="b" l="l" r="r" t="t"/>
              <a:pathLst>
                <a:path extrusionOk="0" h="1674" w="698">
                  <a:moveTo>
                    <a:pt x="0" y="1"/>
                  </a:moveTo>
                  <a:cubicBezTo>
                    <a:pt x="10" y="149"/>
                    <a:pt x="47" y="298"/>
                    <a:pt x="93" y="456"/>
                  </a:cubicBezTo>
                  <a:cubicBezTo>
                    <a:pt x="121" y="605"/>
                    <a:pt x="186" y="744"/>
                    <a:pt x="242" y="883"/>
                  </a:cubicBezTo>
                  <a:cubicBezTo>
                    <a:pt x="298" y="1023"/>
                    <a:pt x="372" y="1162"/>
                    <a:pt x="437" y="1292"/>
                  </a:cubicBezTo>
                  <a:cubicBezTo>
                    <a:pt x="511" y="1413"/>
                    <a:pt x="595" y="1543"/>
                    <a:pt x="697" y="1673"/>
                  </a:cubicBezTo>
                  <a:cubicBezTo>
                    <a:pt x="688" y="1506"/>
                    <a:pt x="651" y="1367"/>
                    <a:pt x="604" y="1218"/>
                  </a:cubicBezTo>
                  <a:cubicBezTo>
                    <a:pt x="567" y="1069"/>
                    <a:pt x="511" y="930"/>
                    <a:pt x="455" y="791"/>
                  </a:cubicBezTo>
                  <a:cubicBezTo>
                    <a:pt x="390" y="651"/>
                    <a:pt x="325" y="512"/>
                    <a:pt x="251" y="382"/>
                  </a:cubicBezTo>
                  <a:cubicBezTo>
                    <a:pt x="186" y="252"/>
                    <a:pt x="102" y="13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58"/>
            <p:cNvSpPr/>
            <p:nvPr/>
          </p:nvSpPr>
          <p:spPr>
            <a:xfrm>
              <a:off x="1942050" y="2179725"/>
              <a:ext cx="10250" cy="24400"/>
            </a:xfrm>
            <a:custGeom>
              <a:rect b="b" l="l" r="r" t="t"/>
              <a:pathLst>
                <a:path extrusionOk="0" h="976" w="410">
                  <a:moveTo>
                    <a:pt x="19" y="0"/>
                  </a:moveTo>
                  <a:lnTo>
                    <a:pt x="19" y="0"/>
                  </a:lnTo>
                  <a:cubicBezTo>
                    <a:pt x="1" y="103"/>
                    <a:pt x="29" y="186"/>
                    <a:pt x="38" y="279"/>
                  </a:cubicBezTo>
                  <a:cubicBezTo>
                    <a:pt x="66" y="372"/>
                    <a:pt x="84" y="446"/>
                    <a:pt x="122" y="530"/>
                  </a:cubicBezTo>
                  <a:cubicBezTo>
                    <a:pt x="140" y="614"/>
                    <a:pt x="187" y="688"/>
                    <a:pt x="233" y="762"/>
                  </a:cubicBezTo>
                  <a:cubicBezTo>
                    <a:pt x="280" y="837"/>
                    <a:pt x="345" y="911"/>
                    <a:pt x="410" y="976"/>
                  </a:cubicBezTo>
                  <a:cubicBezTo>
                    <a:pt x="410" y="864"/>
                    <a:pt x="400" y="790"/>
                    <a:pt x="391" y="697"/>
                  </a:cubicBezTo>
                  <a:cubicBezTo>
                    <a:pt x="363" y="604"/>
                    <a:pt x="335" y="521"/>
                    <a:pt x="307" y="437"/>
                  </a:cubicBezTo>
                  <a:cubicBezTo>
                    <a:pt x="280" y="353"/>
                    <a:pt x="233" y="279"/>
                    <a:pt x="187" y="205"/>
                  </a:cubicBezTo>
                  <a:cubicBezTo>
                    <a:pt x="140" y="140"/>
                    <a:pt x="84" y="65"/>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58"/>
            <p:cNvSpPr/>
            <p:nvPr/>
          </p:nvSpPr>
          <p:spPr>
            <a:xfrm>
              <a:off x="1916500" y="2195525"/>
              <a:ext cx="25575" cy="72725"/>
            </a:xfrm>
            <a:custGeom>
              <a:rect b="b" l="l" r="r" t="t"/>
              <a:pathLst>
                <a:path extrusionOk="0" h="2909" w="1023">
                  <a:moveTo>
                    <a:pt x="1" y="0"/>
                  </a:moveTo>
                  <a:cubicBezTo>
                    <a:pt x="47" y="260"/>
                    <a:pt x="112" y="511"/>
                    <a:pt x="177" y="762"/>
                  </a:cubicBezTo>
                  <a:cubicBezTo>
                    <a:pt x="252" y="1004"/>
                    <a:pt x="326" y="1245"/>
                    <a:pt x="410" y="1487"/>
                  </a:cubicBezTo>
                  <a:cubicBezTo>
                    <a:pt x="493" y="1738"/>
                    <a:pt x="586" y="1979"/>
                    <a:pt x="688" y="2211"/>
                  </a:cubicBezTo>
                  <a:cubicBezTo>
                    <a:pt x="791" y="2444"/>
                    <a:pt x="893" y="2685"/>
                    <a:pt x="1023" y="2908"/>
                  </a:cubicBezTo>
                  <a:cubicBezTo>
                    <a:pt x="995" y="2648"/>
                    <a:pt x="921" y="2397"/>
                    <a:pt x="856" y="2156"/>
                  </a:cubicBezTo>
                  <a:cubicBezTo>
                    <a:pt x="781" y="1905"/>
                    <a:pt x="698" y="1663"/>
                    <a:pt x="623" y="1422"/>
                  </a:cubicBezTo>
                  <a:cubicBezTo>
                    <a:pt x="540" y="1180"/>
                    <a:pt x="447" y="929"/>
                    <a:pt x="345" y="697"/>
                  </a:cubicBezTo>
                  <a:cubicBezTo>
                    <a:pt x="233" y="465"/>
                    <a:pt x="131" y="223"/>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58"/>
            <p:cNvSpPr/>
            <p:nvPr/>
          </p:nvSpPr>
          <p:spPr>
            <a:xfrm>
              <a:off x="1963425" y="2215025"/>
              <a:ext cx="19775" cy="43000"/>
            </a:xfrm>
            <a:custGeom>
              <a:rect b="b" l="l" r="r" t="t"/>
              <a:pathLst>
                <a:path extrusionOk="0" h="1720" w="791">
                  <a:moveTo>
                    <a:pt x="1" y="1"/>
                  </a:moveTo>
                  <a:cubicBezTo>
                    <a:pt x="19" y="168"/>
                    <a:pt x="66" y="316"/>
                    <a:pt x="112" y="465"/>
                  </a:cubicBezTo>
                  <a:cubicBezTo>
                    <a:pt x="159" y="614"/>
                    <a:pt x="214" y="772"/>
                    <a:pt x="289" y="911"/>
                  </a:cubicBezTo>
                  <a:cubicBezTo>
                    <a:pt x="354" y="1050"/>
                    <a:pt x="428" y="1190"/>
                    <a:pt x="512" y="1329"/>
                  </a:cubicBezTo>
                  <a:cubicBezTo>
                    <a:pt x="586" y="1469"/>
                    <a:pt x="679" y="1589"/>
                    <a:pt x="790" y="1719"/>
                  </a:cubicBezTo>
                  <a:cubicBezTo>
                    <a:pt x="762" y="1561"/>
                    <a:pt x="716" y="1403"/>
                    <a:pt x="670" y="1255"/>
                  </a:cubicBezTo>
                  <a:cubicBezTo>
                    <a:pt x="623" y="1106"/>
                    <a:pt x="567" y="958"/>
                    <a:pt x="493" y="818"/>
                  </a:cubicBezTo>
                  <a:cubicBezTo>
                    <a:pt x="428" y="670"/>
                    <a:pt x="354" y="530"/>
                    <a:pt x="279" y="391"/>
                  </a:cubicBezTo>
                  <a:cubicBezTo>
                    <a:pt x="196" y="261"/>
                    <a:pt x="103" y="13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58"/>
            <p:cNvSpPr/>
            <p:nvPr/>
          </p:nvSpPr>
          <p:spPr>
            <a:xfrm>
              <a:off x="1993150" y="2243825"/>
              <a:ext cx="16050" cy="37200"/>
            </a:xfrm>
            <a:custGeom>
              <a:rect b="b" l="l" r="r" t="t"/>
              <a:pathLst>
                <a:path extrusionOk="0" h="1488" w="642">
                  <a:moveTo>
                    <a:pt x="1" y="1"/>
                  </a:moveTo>
                  <a:cubicBezTo>
                    <a:pt x="19" y="140"/>
                    <a:pt x="38" y="279"/>
                    <a:pt x="84" y="409"/>
                  </a:cubicBezTo>
                  <a:cubicBezTo>
                    <a:pt x="122" y="549"/>
                    <a:pt x="168" y="660"/>
                    <a:pt x="224" y="790"/>
                  </a:cubicBezTo>
                  <a:cubicBezTo>
                    <a:pt x="280" y="920"/>
                    <a:pt x="345" y="1032"/>
                    <a:pt x="410" y="1153"/>
                  </a:cubicBezTo>
                  <a:cubicBezTo>
                    <a:pt x="465" y="1264"/>
                    <a:pt x="549" y="1385"/>
                    <a:pt x="642" y="1487"/>
                  </a:cubicBezTo>
                  <a:cubicBezTo>
                    <a:pt x="633" y="1348"/>
                    <a:pt x="595" y="1208"/>
                    <a:pt x="558" y="1078"/>
                  </a:cubicBezTo>
                  <a:cubicBezTo>
                    <a:pt x="530" y="939"/>
                    <a:pt x="484" y="828"/>
                    <a:pt x="419" y="697"/>
                  </a:cubicBezTo>
                  <a:cubicBezTo>
                    <a:pt x="363" y="567"/>
                    <a:pt x="307" y="456"/>
                    <a:pt x="233" y="335"/>
                  </a:cubicBezTo>
                  <a:cubicBezTo>
                    <a:pt x="177" y="224"/>
                    <a:pt x="94" y="103"/>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58"/>
            <p:cNvSpPr/>
            <p:nvPr/>
          </p:nvSpPr>
          <p:spPr>
            <a:xfrm>
              <a:off x="1988525" y="2285625"/>
              <a:ext cx="12325" cy="25575"/>
            </a:xfrm>
            <a:custGeom>
              <a:rect b="b" l="l" r="r" t="t"/>
              <a:pathLst>
                <a:path extrusionOk="0" h="1023" w="493">
                  <a:moveTo>
                    <a:pt x="0" y="1"/>
                  </a:moveTo>
                  <a:cubicBezTo>
                    <a:pt x="0" y="103"/>
                    <a:pt x="28" y="205"/>
                    <a:pt x="46" y="289"/>
                  </a:cubicBezTo>
                  <a:cubicBezTo>
                    <a:pt x="84" y="382"/>
                    <a:pt x="121" y="475"/>
                    <a:pt x="149" y="558"/>
                  </a:cubicBezTo>
                  <a:cubicBezTo>
                    <a:pt x="186" y="642"/>
                    <a:pt x="232" y="716"/>
                    <a:pt x="297" y="800"/>
                  </a:cubicBezTo>
                  <a:cubicBezTo>
                    <a:pt x="353" y="884"/>
                    <a:pt x="409" y="949"/>
                    <a:pt x="492" y="1023"/>
                  </a:cubicBezTo>
                  <a:cubicBezTo>
                    <a:pt x="492" y="921"/>
                    <a:pt x="465" y="828"/>
                    <a:pt x="446" y="735"/>
                  </a:cubicBezTo>
                  <a:cubicBezTo>
                    <a:pt x="409" y="642"/>
                    <a:pt x="372" y="549"/>
                    <a:pt x="344" y="466"/>
                  </a:cubicBezTo>
                  <a:cubicBezTo>
                    <a:pt x="307" y="382"/>
                    <a:pt x="260" y="298"/>
                    <a:pt x="204" y="224"/>
                  </a:cubicBezTo>
                  <a:cubicBezTo>
                    <a:pt x="139"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58"/>
            <p:cNvSpPr/>
            <p:nvPr/>
          </p:nvSpPr>
          <p:spPr>
            <a:xfrm>
              <a:off x="1612000" y="2503975"/>
              <a:ext cx="7925" cy="21400"/>
            </a:xfrm>
            <a:custGeom>
              <a:rect b="b" l="l" r="r" t="t"/>
              <a:pathLst>
                <a:path extrusionOk="0" h="856" w="317">
                  <a:moveTo>
                    <a:pt x="10" y="0"/>
                  </a:moveTo>
                  <a:cubicBezTo>
                    <a:pt x="0" y="84"/>
                    <a:pt x="0" y="158"/>
                    <a:pt x="0" y="242"/>
                  </a:cubicBezTo>
                  <a:cubicBezTo>
                    <a:pt x="10" y="316"/>
                    <a:pt x="28" y="391"/>
                    <a:pt x="47" y="465"/>
                  </a:cubicBezTo>
                  <a:cubicBezTo>
                    <a:pt x="66" y="530"/>
                    <a:pt x="103" y="604"/>
                    <a:pt x="140" y="669"/>
                  </a:cubicBezTo>
                  <a:cubicBezTo>
                    <a:pt x="177" y="734"/>
                    <a:pt x="223" y="799"/>
                    <a:pt x="289" y="855"/>
                  </a:cubicBezTo>
                  <a:cubicBezTo>
                    <a:pt x="316" y="762"/>
                    <a:pt x="316" y="697"/>
                    <a:pt x="307" y="614"/>
                  </a:cubicBezTo>
                  <a:cubicBezTo>
                    <a:pt x="289" y="549"/>
                    <a:pt x="279" y="465"/>
                    <a:pt x="261" y="391"/>
                  </a:cubicBezTo>
                  <a:cubicBezTo>
                    <a:pt x="233" y="326"/>
                    <a:pt x="196" y="251"/>
                    <a:pt x="168" y="186"/>
                  </a:cubicBezTo>
                  <a:cubicBezTo>
                    <a:pt x="131" y="130"/>
                    <a:pt x="84" y="56"/>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58"/>
            <p:cNvSpPr/>
            <p:nvPr/>
          </p:nvSpPr>
          <p:spPr>
            <a:xfrm>
              <a:off x="1622450" y="2502125"/>
              <a:ext cx="7925" cy="16275"/>
            </a:xfrm>
            <a:custGeom>
              <a:rect b="b" l="l" r="r" t="t"/>
              <a:pathLst>
                <a:path extrusionOk="0" h="651" w="317">
                  <a:moveTo>
                    <a:pt x="10" y="0"/>
                  </a:moveTo>
                  <a:cubicBezTo>
                    <a:pt x="1" y="84"/>
                    <a:pt x="1" y="139"/>
                    <a:pt x="1" y="204"/>
                  </a:cubicBezTo>
                  <a:cubicBezTo>
                    <a:pt x="1" y="269"/>
                    <a:pt x="19" y="316"/>
                    <a:pt x="47" y="372"/>
                  </a:cubicBezTo>
                  <a:cubicBezTo>
                    <a:pt x="66" y="437"/>
                    <a:pt x="103" y="483"/>
                    <a:pt x="140" y="530"/>
                  </a:cubicBezTo>
                  <a:cubicBezTo>
                    <a:pt x="186" y="576"/>
                    <a:pt x="224" y="623"/>
                    <a:pt x="289" y="650"/>
                  </a:cubicBezTo>
                  <a:cubicBezTo>
                    <a:pt x="316" y="585"/>
                    <a:pt x="316" y="511"/>
                    <a:pt x="307" y="455"/>
                  </a:cubicBezTo>
                  <a:cubicBezTo>
                    <a:pt x="307" y="390"/>
                    <a:pt x="279" y="344"/>
                    <a:pt x="261" y="279"/>
                  </a:cubicBezTo>
                  <a:cubicBezTo>
                    <a:pt x="233" y="223"/>
                    <a:pt x="196" y="177"/>
                    <a:pt x="168" y="130"/>
                  </a:cubicBezTo>
                  <a:cubicBezTo>
                    <a:pt x="112" y="84"/>
                    <a:pt x="84"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58"/>
            <p:cNvSpPr/>
            <p:nvPr/>
          </p:nvSpPr>
          <p:spPr>
            <a:xfrm>
              <a:off x="1657050" y="2494675"/>
              <a:ext cx="11650" cy="29300"/>
            </a:xfrm>
            <a:custGeom>
              <a:rect b="b" l="l" r="r" t="t"/>
              <a:pathLst>
                <a:path extrusionOk="0" h="1172" w="466">
                  <a:moveTo>
                    <a:pt x="1" y="1"/>
                  </a:moveTo>
                  <a:cubicBezTo>
                    <a:pt x="1" y="112"/>
                    <a:pt x="10" y="224"/>
                    <a:pt x="38" y="335"/>
                  </a:cubicBezTo>
                  <a:cubicBezTo>
                    <a:pt x="57" y="437"/>
                    <a:pt x="94" y="549"/>
                    <a:pt x="131" y="642"/>
                  </a:cubicBezTo>
                  <a:cubicBezTo>
                    <a:pt x="177" y="735"/>
                    <a:pt x="205" y="828"/>
                    <a:pt x="270" y="921"/>
                  </a:cubicBezTo>
                  <a:cubicBezTo>
                    <a:pt x="326" y="995"/>
                    <a:pt x="382" y="1088"/>
                    <a:pt x="465" y="1171"/>
                  </a:cubicBezTo>
                  <a:cubicBezTo>
                    <a:pt x="465" y="1060"/>
                    <a:pt x="456" y="948"/>
                    <a:pt x="428" y="846"/>
                  </a:cubicBezTo>
                  <a:cubicBezTo>
                    <a:pt x="410" y="744"/>
                    <a:pt x="373" y="642"/>
                    <a:pt x="335" y="549"/>
                  </a:cubicBezTo>
                  <a:cubicBezTo>
                    <a:pt x="289" y="456"/>
                    <a:pt x="252" y="363"/>
                    <a:pt x="196" y="270"/>
                  </a:cubicBezTo>
                  <a:cubicBezTo>
                    <a:pt x="140" y="177"/>
                    <a:pt x="85"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58"/>
            <p:cNvSpPr/>
            <p:nvPr/>
          </p:nvSpPr>
          <p:spPr>
            <a:xfrm>
              <a:off x="1670075" y="2492125"/>
              <a:ext cx="6525" cy="18850"/>
            </a:xfrm>
            <a:custGeom>
              <a:rect b="b" l="l" r="r" t="t"/>
              <a:pathLst>
                <a:path extrusionOk="0" h="754" w="261">
                  <a:moveTo>
                    <a:pt x="37" y="1"/>
                  </a:moveTo>
                  <a:cubicBezTo>
                    <a:pt x="0" y="66"/>
                    <a:pt x="0" y="140"/>
                    <a:pt x="0" y="205"/>
                  </a:cubicBezTo>
                  <a:cubicBezTo>
                    <a:pt x="0" y="279"/>
                    <a:pt x="10" y="344"/>
                    <a:pt x="28" y="400"/>
                  </a:cubicBezTo>
                  <a:cubicBezTo>
                    <a:pt x="47" y="474"/>
                    <a:pt x="56" y="530"/>
                    <a:pt x="93" y="586"/>
                  </a:cubicBezTo>
                  <a:cubicBezTo>
                    <a:pt x="130" y="651"/>
                    <a:pt x="167" y="707"/>
                    <a:pt x="223" y="753"/>
                  </a:cubicBezTo>
                  <a:cubicBezTo>
                    <a:pt x="242" y="679"/>
                    <a:pt x="260" y="614"/>
                    <a:pt x="260" y="539"/>
                  </a:cubicBezTo>
                  <a:cubicBezTo>
                    <a:pt x="260" y="474"/>
                    <a:pt x="242" y="400"/>
                    <a:pt x="232" y="344"/>
                  </a:cubicBezTo>
                  <a:cubicBezTo>
                    <a:pt x="214" y="279"/>
                    <a:pt x="195" y="214"/>
                    <a:pt x="167" y="158"/>
                  </a:cubicBezTo>
                  <a:cubicBezTo>
                    <a:pt x="130" y="103"/>
                    <a:pt x="93" y="56"/>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58"/>
            <p:cNvSpPr/>
            <p:nvPr/>
          </p:nvSpPr>
          <p:spPr>
            <a:xfrm>
              <a:off x="1760875" y="2469375"/>
              <a:ext cx="13500" cy="29050"/>
            </a:xfrm>
            <a:custGeom>
              <a:rect b="b" l="l" r="r" t="t"/>
              <a:pathLst>
                <a:path extrusionOk="0" h="1162" w="540">
                  <a:moveTo>
                    <a:pt x="1" y="0"/>
                  </a:moveTo>
                  <a:cubicBezTo>
                    <a:pt x="1" y="121"/>
                    <a:pt x="29" y="223"/>
                    <a:pt x="66" y="325"/>
                  </a:cubicBezTo>
                  <a:cubicBezTo>
                    <a:pt x="94" y="427"/>
                    <a:pt x="131" y="539"/>
                    <a:pt x="177" y="632"/>
                  </a:cubicBezTo>
                  <a:cubicBezTo>
                    <a:pt x="224" y="725"/>
                    <a:pt x="270" y="818"/>
                    <a:pt x="326" y="911"/>
                  </a:cubicBezTo>
                  <a:cubicBezTo>
                    <a:pt x="382" y="1003"/>
                    <a:pt x="456" y="1078"/>
                    <a:pt x="540" y="1161"/>
                  </a:cubicBezTo>
                  <a:cubicBezTo>
                    <a:pt x="521" y="1050"/>
                    <a:pt x="503" y="938"/>
                    <a:pt x="475" y="836"/>
                  </a:cubicBezTo>
                  <a:cubicBezTo>
                    <a:pt x="447" y="734"/>
                    <a:pt x="410" y="632"/>
                    <a:pt x="363" y="539"/>
                  </a:cubicBezTo>
                  <a:cubicBezTo>
                    <a:pt x="317" y="446"/>
                    <a:pt x="270" y="353"/>
                    <a:pt x="215" y="260"/>
                  </a:cubicBezTo>
                  <a:cubicBezTo>
                    <a:pt x="150" y="167"/>
                    <a:pt x="85" y="84"/>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58"/>
            <p:cNvSpPr/>
            <p:nvPr/>
          </p:nvSpPr>
          <p:spPr>
            <a:xfrm>
              <a:off x="1774350" y="2466800"/>
              <a:ext cx="7700" cy="21400"/>
            </a:xfrm>
            <a:custGeom>
              <a:rect b="b" l="l" r="r" t="t"/>
              <a:pathLst>
                <a:path extrusionOk="0" h="856" w="308">
                  <a:moveTo>
                    <a:pt x="10" y="1"/>
                  </a:moveTo>
                  <a:cubicBezTo>
                    <a:pt x="1" y="84"/>
                    <a:pt x="1" y="159"/>
                    <a:pt x="1" y="242"/>
                  </a:cubicBezTo>
                  <a:cubicBezTo>
                    <a:pt x="10" y="317"/>
                    <a:pt x="19" y="391"/>
                    <a:pt x="47" y="465"/>
                  </a:cubicBezTo>
                  <a:cubicBezTo>
                    <a:pt x="66" y="530"/>
                    <a:pt x="103" y="605"/>
                    <a:pt x="140" y="670"/>
                  </a:cubicBezTo>
                  <a:cubicBezTo>
                    <a:pt x="168" y="735"/>
                    <a:pt x="215" y="800"/>
                    <a:pt x="289" y="856"/>
                  </a:cubicBezTo>
                  <a:cubicBezTo>
                    <a:pt x="307" y="763"/>
                    <a:pt x="307" y="698"/>
                    <a:pt x="298" y="614"/>
                  </a:cubicBezTo>
                  <a:cubicBezTo>
                    <a:pt x="289" y="549"/>
                    <a:pt x="280" y="465"/>
                    <a:pt x="252" y="391"/>
                  </a:cubicBezTo>
                  <a:cubicBezTo>
                    <a:pt x="233" y="326"/>
                    <a:pt x="196" y="252"/>
                    <a:pt x="159" y="187"/>
                  </a:cubicBezTo>
                  <a:cubicBezTo>
                    <a:pt x="131" y="131"/>
                    <a:pt x="84" y="57"/>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58"/>
            <p:cNvSpPr/>
            <p:nvPr/>
          </p:nvSpPr>
          <p:spPr>
            <a:xfrm>
              <a:off x="1877725" y="2267300"/>
              <a:ext cx="27900" cy="62725"/>
            </a:xfrm>
            <a:custGeom>
              <a:rect b="b" l="l" r="r" t="t"/>
              <a:pathLst>
                <a:path extrusionOk="0" h="2509" w="1116">
                  <a:moveTo>
                    <a:pt x="0" y="0"/>
                  </a:moveTo>
                  <a:lnTo>
                    <a:pt x="0" y="0"/>
                  </a:lnTo>
                  <a:cubicBezTo>
                    <a:pt x="56" y="223"/>
                    <a:pt x="121" y="446"/>
                    <a:pt x="195" y="660"/>
                  </a:cubicBezTo>
                  <a:cubicBezTo>
                    <a:pt x="270" y="883"/>
                    <a:pt x="363" y="1087"/>
                    <a:pt x="456" y="1301"/>
                  </a:cubicBezTo>
                  <a:cubicBezTo>
                    <a:pt x="548" y="1514"/>
                    <a:pt x="651" y="1719"/>
                    <a:pt x="753" y="1914"/>
                  </a:cubicBezTo>
                  <a:cubicBezTo>
                    <a:pt x="874" y="2128"/>
                    <a:pt x="976" y="2323"/>
                    <a:pt x="1115" y="2509"/>
                  </a:cubicBezTo>
                  <a:cubicBezTo>
                    <a:pt x="1069" y="2276"/>
                    <a:pt x="994" y="2053"/>
                    <a:pt x="920" y="1849"/>
                  </a:cubicBezTo>
                  <a:cubicBezTo>
                    <a:pt x="846" y="1626"/>
                    <a:pt x="753" y="1422"/>
                    <a:pt x="660" y="1208"/>
                  </a:cubicBezTo>
                  <a:cubicBezTo>
                    <a:pt x="567" y="1003"/>
                    <a:pt x="465" y="790"/>
                    <a:pt x="363" y="595"/>
                  </a:cubicBezTo>
                  <a:cubicBezTo>
                    <a:pt x="242" y="381"/>
                    <a:pt x="140" y="18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58"/>
            <p:cNvSpPr/>
            <p:nvPr/>
          </p:nvSpPr>
          <p:spPr>
            <a:xfrm>
              <a:off x="1873300" y="2281450"/>
              <a:ext cx="13975" cy="30225"/>
            </a:xfrm>
            <a:custGeom>
              <a:rect b="b" l="l" r="r" t="t"/>
              <a:pathLst>
                <a:path extrusionOk="0" h="1209" w="559">
                  <a:moveTo>
                    <a:pt x="1" y="1"/>
                  </a:moveTo>
                  <a:cubicBezTo>
                    <a:pt x="1" y="131"/>
                    <a:pt x="29" y="233"/>
                    <a:pt x="56" y="345"/>
                  </a:cubicBezTo>
                  <a:cubicBezTo>
                    <a:pt x="94" y="447"/>
                    <a:pt x="131" y="549"/>
                    <a:pt x="177" y="651"/>
                  </a:cubicBezTo>
                  <a:cubicBezTo>
                    <a:pt x="224" y="744"/>
                    <a:pt x="279" y="856"/>
                    <a:pt x="335" y="948"/>
                  </a:cubicBezTo>
                  <a:cubicBezTo>
                    <a:pt x="410" y="1041"/>
                    <a:pt x="465" y="1134"/>
                    <a:pt x="558" y="1209"/>
                  </a:cubicBezTo>
                  <a:cubicBezTo>
                    <a:pt x="558" y="1097"/>
                    <a:pt x="530" y="976"/>
                    <a:pt x="502" y="874"/>
                  </a:cubicBezTo>
                  <a:cubicBezTo>
                    <a:pt x="465" y="772"/>
                    <a:pt x="428" y="670"/>
                    <a:pt x="382" y="558"/>
                  </a:cubicBezTo>
                  <a:cubicBezTo>
                    <a:pt x="335" y="465"/>
                    <a:pt x="279" y="363"/>
                    <a:pt x="224" y="270"/>
                  </a:cubicBezTo>
                  <a:cubicBezTo>
                    <a:pt x="149" y="177"/>
                    <a:pt x="94" y="84"/>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58"/>
            <p:cNvSpPr/>
            <p:nvPr/>
          </p:nvSpPr>
          <p:spPr>
            <a:xfrm>
              <a:off x="1769950" y="1913300"/>
              <a:ext cx="37175" cy="95950"/>
            </a:xfrm>
            <a:custGeom>
              <a:rect b="b" l="l" r="r" t="t"/>
              <a:pathLst>
                <a:path extrusionOk="0" h="3838" w="1487">
                  <a:moveTo>
                    <a:pt x="0" y="1"/>
                  </a:moveTo>
                  <a:lnTo>
                    <a:pt x="0" y="1"/>
                  </a:lnTo>
                  <a:cubicBezTo>
                    <a:pt x="84" y="335"/>
                    <a:pt x="186" y="670"/>
                    <a:pt x="288" y="995"/>
                  </a:cubicBezTo>
                  <a:cubicBezTo>
                    <a:pt x="400" y="1320"/>
                    <a:pt x="511" y="1627"/>
                    <a:pt x="641" y="1952"/>
                  </a:cubicBezTo>
                  <a:cubicBezTo>
                    <a:pt x="771" y="2277"/>
                    <a:pt x="892" y="2593"/>
                    <a:pt x="1032" y="2909"/>
                  </a:cubicBezTo>
                  <a:cubicBezTo>
                    <a:pt x="1171" y="3225"/>
                    <a:pt x="1329" y="3531"/>
                    <a:pt x="1487" y="3838"/>
                  </a:cubicBezTo>
                  <a:cubicBezTo>
                    <a:pt x="1403" y="3503"/>
                    <a:pt x="1301" y="3178"/>
                    <a:pt x="1199" y="2853"/>
                  </a:cubicBezTo>
                  <a:cubicBezTo>
                    <a:pt x="1097" y="2528"/>
                    <a:pt x="976" y="2212"/>
                    <a:pt x="846" y="1887"/>
                  </a:cubicBezTo>
                  <a:cubicBezTo>
                    <a:pt x="716" y="1562"/>
                    <a:pt x="595" y="1246"/>
                    <a:pt x="456" y="930"/>
                  </a:cubicBezTo>
                  <a:cubicBezTo>
                    <a:pt x="316" y="623"/>
                    <a:pt x="168" y="30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58"/>
            <p:cNvSpPr/>
            <p:nvPr/>
          </p:nvSpPr>
          <p:spPr>
            <a:xfrm>
              <a:off x="1805025" y="1975325"/>
              <a:ext cx="16275" cy="44150"/>
            </a:xfrm>
            <a:custGeom>
              <a:rect b="b" l="l" r="r" t="t"/>
              <a:pathLst>
                <a:path extrusionOk="0" h="1766" w="651">
                  <a:moveTo>
                    <a:pt x="0" y="0"/>
                  </a:moveTo>
                  <a:lnTo>
                    <a:pt x="0" y="0"/>
                  </a:lnTo>
                  <a:cubicBezTo>
                    <a:pt x="10" y="158"/>
                    <a:pt x="47" y="307"/>
                    <a:pt x="84" y="474"/>
                  </a:cubicBezTo>
                  <a:cubicBezTo>
                    <a:pt x="121" y="623"/>
                    <a:pt x="167" y="772"/>
                    <a:pt x="223" y="930"/>
                  </a:cubicBezTo>
                  <a:cubicBezTo>
                    <a:pt x="279" y="1069"/>
                    <a:pt x="344" y="1218"/>
                    <a:pt x="409" y="1357"/>
                  </a:cubicBezTo>
                  <a:cubicBezTo>
                    <a:pt x="483" y="1496"/>
                    <a:pt x="558" y="1636"/>
                    <a:pt x="651" y="1766"/>
                  </a:cubicBezTo>
                  <a:cubicBezTo>
                    <a:pt x="641" y="1598"/>
                    <a:pt x="604" y="1441"/>
                    <a:pt x="576" y="1283"/>
                  </a:cubicBezTo>
                  <a:cubicBezTo>
                    <a:pt x="539" y="1134"/>
                    <a:pt x="493" y="985"/>
                    <a:pt x="437" y="837"/>
                  </a:cubicBezTo>
                  <a:cubicBezTo>
                    <a:pt x="372" y="697"/>
                    <a:pt x="316" y="539"/>
                    <a:pt x="251" y="400"/>
                  </a:cubicBezTo>
                  <a:cubicBezTo>
                    <a:pt x="177" y="261"/>
                    <a:pt x="93" y="121"/>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58"/>
            <p:cNvSpPr/>
            <p:nvPr/>
          </p:nvSpPr>
          <p:spPr>
            <a:xfrm>
              <a:off x="1957150" y="2380625"/>
              <a:ext cx="10025" cy="22575"/>
            </a:xfrm>
            <a:custGeom>
              <a:rect b="b" l="l" r="r" t="t"/>
              <a:pathLst>
                <a:path extrusionOk="0" h="903" w="401">
                  <a:moveTo>
                    <a:pt x="19" y="1"/>
                  </a:moveTo>
                  <a:lnTo>
                    <a:pt x="19" y="1"/>
                  </a:lnTo>
                  <a:cubicBezTo>
                    <a:pt x="1" y="94"/>
                    <a:pt x="19" y="168"/>
                    <a:pt x="29" y="252"/>
                  </a:cubicBezTo>
                  <a:cubicBezTo>
                    <a:pt x="38" y="335"/>
                    <a:pt x="66" y="400"/>
                    <a:pt x="94" y="484"/>
                  </a:cubicBezTo>
                  <a:cubicBezTo>
                    <a:pt x="131" y="568"/>
                    <a:pt x="168" y="633"/>
                    <a:pt x="214" y="707"/>
                  </a:cubicBezTo>
                  <a:cubicBezTo>
                    <a:pt x="261" y="772"/>
                    <a:pt x="317" y="846"/>
                    <a:pt x="391" y="902"/>
                  </a:cubicBezTo>
                  <a:cubicBezTo>
                    <a:pt x="400" y="809"/>
                    <a:pt x="391" y="726"/>
                    <a:pt x="372" y="642"/>
                  </a:cubicBezTo>
                  <a:cubicBezTo>
                    <a:pt x="363" y="568"/>
                    <a:pt x="344" y="484"/>
                    <a:pt x="307" y="410"/>
                  </a:cubicBezTo>
                  <a:cubicBezTo>
                    <a:pt x="270" y="335"/>
                    <a:pt x="233" y="261"/>
                    <a:pt x="187" y="196"/>
                  </a:cubicBezTo>
                  <a:cubicBezTo>
                    <a:pt x="140" y="122"/>
                    <a:pt x="84" y="57"/>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58"/>
            <p:cNvSpPr/>
            <p:nvPr/>
          </p:nvSpPr>
          <p:spPr>
            <a:xfrm>
              <a:off x="1969700" y="2374375"/>
              <a:ext cx="7000" cy="18125"/>
            </a:xfrm>
            <a:custGeom>
              <a:rect b="b" l="l" r="r" t="t"/>
              <a:pathLst>
                <a:path extrusionOk="0" h="725" w="280">
                  <a:moveTo>
                    <a:pt x="28" y="0"/>
                  </a:moveTo>
                  <a:cubicBezTo>
                    <a:pt x="0" y="84"/>
                    <a:pt x="0" y="158"/>
                    <a:pt x="0" y="214"/>
                  </a:cubicBezTo>
                  <a:cubicBezTo>
                    <a:pt x="0" y="270"/>
                    <a:pt x="10" y="344"/>
                    <a:pt x="38" y="400"/>
                  </a:cubicBezTo>
                  <a:cubicBezTo>
                    <a:pt x="56" y="455"/>
                    <a:pt x="84" y="511"/>
                    <a:pt x="121" y="576"/>
                  </a:cubicBezTo>
                  <a:cubicBezTo>
                    <a:pt x="149" y="623"/>
                    <a:pt x="196" y="678"/>
                    <a:pt x="261" y="725"/>
                  </a:cubicBezTo>
                  <a:cubicBezTo>
                    <a:pt x="279" y="650"/>
                    <a:pt x="279" y="585"/>
                    <a:pt x="279" y="511"/>
                  </a:cubicBezTo>
                  <a:cubicBezTo>
                    <a:pt x="279" y="455"/>
                    <a:pt x="270" y="390"/>
                    <a:pt x="242" y="325"/>
                  </a:cubicBezTo>
                  <a:cubicBezTo>
                    <a:pt x="223" y="270"/>
                    <a:pt x="196" y="214"/>
                    <a:pt x="168" y="158"/>
                  </a:cubicBezTo>
                  <a:cubicBezTo>
                    <a:pt x="131" y="11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58"/>
            <p:cNvSpPr/>
            <p:nvPr/>
          </p:nvSpPr>
          <p:spPr>
            <a:xfrm>
              <a:off x="1528850" y="2092750"/>
              <a:ext cx="96650" cy="115975"/>
            </a:xfrm>
            <a:custGeom>
              <a:rect b="b" l="l" r="r" t="t"/>
              <a:pathLst>
                <a:path extrusionOk="0" h="4639" w="3866">
                  <a:moveTo>
                    <a:pt x="2656" y="1"/>
                  </a:moveTo>
                  <a:cubicBezTo>
                    <a:pt x="1980" y="1"/>
                    <a:pt x="1150" y="644"/>
                    <a:pt x="632" y="1649"/>
                  </a:cubicBezTo>
                  <a:cubicBezTo>
                    <a:pt x="0" y="2875"/>
                    <a:pt x="75" y="4176"/>
                    <a:pt x="790" y="4539"/>
                  </a:cubicBezTo>
                  <a:cubicBezTo>
                    <a:pt x="922" y="4606"/>
                    <a:pt x="1066" y="4639"/>
                    <a:pt x="1218" y="4639"/>
                  </a:cubicBezTo>
                  <a:cubicBezTo>
                    <a:pt x="1896" y="4639"/>
                    <a:pt x="2717" y="3990"/>
                    <a:pt x="3234" y="2987"/>
                  </a:cubicBezTo>
                  <a:cubicBezTo>
                    <a:pt x="3865" y="1761"/>
                    <a:pt x="3800" y="469"/>
                    <a:pt x="3076" y="98"/>
                  </a:cubicBezTo>
                  <a:cubicBezTo>
                    <a:pt x="2947" y="32"/>
                    <a:pt x="2805" y="1"/>
                    <a:pt x="2656"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58"/>
            <p:cNvSpPr/>
            <p:nvPr/>
          </p:nvSpPr>
          <p:spPr>
            <a:xfrm>
              <a:off x="1528150" y="2089725"/>
              <a:ext cx="97575" cy="122100"/>
            </a:xfrm>
            <a:custGeom>
              <a:rect b="b" l="l" r="r" t="t"/>
              <a:pathLst>
                <a:path extrusionOk="0" h="4884" w="3903">
                  <a:moveTo>
                    <a:pt x="2629" y="225"/>
                  </a:moveTo>
                  <a:cubicBezTo>
                    <a:pt x="2801" y="225"/>
                    <a:pt x="2970" y="282"/>
                    <a:pt x="3122" y="423"/>
                  </a:cubicBezTo>
                  <a:cubicBezTo>
                    <a:pt x="3410" y="702"/>
                    <a:pt x="3503" y="1148"/>
                    <a:pt x="3494" y="1529"/>
                  </a:cubicBezTo>
                  <a:cubicBezTo>
                    <a:pt x="3475" y="2095"/>
                    <a:pt x="3308" y="2624"/>
                    <a:pt x="3067" y="3097"/>
                  </a:cubicBezTo>
                  <a:lnTo>
                    <a:pt x="3067" y="3097"/>
                  </a:lnTo>
                  <a:cubicBezTo>
                    <a:pt x="3067" y="3098"/>
                    <a:pt x="3067" y="3098"/>
                    <a:pt x="3066" y="3099"/>
                  </a:cubicBezTo>
                  <a:cubicBezTo>
                    <a:pt x="2853" y="3489"/>
                    <a:pt x="2602" y="3851"/>
                    <a:pt x="2277" y="4158"/>
                  </a:cubicBezTo>
                  <a:cubicBezTo>
                    <a:pt x="2044" y="4362"/>
                    <a:pt x="1766" y="4557"/>
                    <a:pt x="1450" y="4622"/>
                  </a:cubicBezTo>
                  <a:cubicBezTo>
                    <a:pt x="1401" y="4630"/>
                    <a:pt x="1354" y="4634"/>
                    <a:pt x="1309" y="4634"/>
                  </a:cubicBezTo>
                  <a:cubicBezTo>
                    <a:pt x="671" y="4634"/>
                    <a:pt x="428" y="3868"/>
                    <a:pt x="437" y="3322"/>
                  </a:cubicBezTo>
                  <a:cubicBezTo>
                    <a:pt x="456" y="2411"/>
                    <a:pt x="892" y="1473"/>
                    <a:pt x="1533" y="822"/>
                  </a:cubicBezTo>
                  <a:cubicBezTo>
                    <a:pt x="1801" y="542"/>
                    <a:pt x="2224" y="225"/>
                    <a:pt x="2629" y="225"/>
                  </a:cubicBezTo>
                  <a:close/>
                  <a:moveTo>
                    <a:pt x="2758" y="1"/>
                  </a:moveTo>
                  <a:cubicBezTo>
                    <a:pt x="2317" y="1"/>
                    <a:pt x="1845" y="217"/>
                    <a:pt x="1506" y="469"/>
                  </a:cubicBezTo>
                  <a:cubicBezTo>
                    <a:pt x="697" y="1101"/>
                    <a:pt x="131" y="2132"/>
                    <a:pt x="38" y="3154"/>
                  </a:cubicBezTo>
                  <a:cubicBezTo>
                    <a:pt x="0" y="3573"/>
                    <a:pt x="38" y="4028"/>
                    <a:pt x="251" y="4390"/>
                  </a:cubicBezTo>
                  <a:cubicBezTo>
                    <a:pt x="437" y="4697"/>
                    <a:pt x="781" y="4873"/>
                    <a:pt x="1134" y="4883"/>
                  </a:cubicBezTo>
                  <a:cubicBezTo>
                    <a:pt x="1149" y="4883"/>
                    <a:pt x="1164" y="4883"/>
                    <a:pt x="1178" y="4883"/>
                  </a:cubicBezTo>
                  <a:cubicBezTo>
                    <a:pt x="2199" y="4883"/>
                    <a:pt x="3026" y="3942"/>
                    <a:pt x="3457" y="3117"/>
                  </a:cubicBezTo>
                  <a:cubicBezTo>
                    <a:pt x="3464" y="3102"/>
                    <a:pt x="3467" y="3088"/>
                    <a:pt x="3468" y="3076"/>
                  </a:cubicBezTo>
                  <a:lnTo>
                    <a:pt x="3468" y="3076"/>
                  </a:lnTo>
                  <a:cubicBezTo>
                    <a:pt x="3699" y="2604"/>
                    <a:pt x="3866" y="2080"/>
                    <a:pt x="3893" y="1556"/>
                  </a:cubicBezTo>
                  <a:cubicBezTo>
                    <a:pt x="3903" y="1148"/>
                    <a:pt x="3847" y="702"/>
                    <a:pt x="3577" y="376"/>
                  </a:cubicBezTo>
                  <a:cubicBezTo>
                    <a:pt x="3356" y="106"/>
                    <a:pt x="3065" y="1"/>
                    <a:pt x="27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58"/>
            <p:cNvSpPr/>
            <p:nvPr/>
          </p:nvSpPr>
          <p:spPr>
            <a:xfrm>
              <a:off x="1548550" y="2162775"/>
              <a:ext cx="15525" cy="8025"/>
            </a:xfrm>
            <a:custGeom>
              <a:rect b="b" l="l" r="r" t="t"/>
              <a:pathLst>
                <a:path extrusionOk="0" h="321" w="621">
                  <a:moveTo>
                    <a:pt x="267" y="0"/>
                  </a:moveTo>
                  <a:cubicBezTo>
                    <a:pt x="100" y="0"/>
                    <a:pt x="0" y="177"/>
                    <a:pt x="216" y="288"/>
                  </a:cubicBezTo>
                  <a:cubicBezTo>
                    <a:pt x="257" y="311"/>
                    <a:pt x="299" y="320"/>
                    <a:pt x="338" y="320"/>
                  </a:cubicBezTo>
                  <a:cubicBezTo>
                    <a:pt x="508" y="320"/>
                    <a:pt x="621" y="136"/>
                    <a:pt x="402" y="37"/>
                  </a:cubicBezTo>
                  <a:cubicBezTo>
                    <a:pt x="355" y="11"/>
                    <a:pt x="309" y="0"/>
                    <a:pt x="2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58"/>
            <p:cNvSpPr/>
            <p:nvPr/>
          </p:nvSpPr>
          <p:spPr>
            <a:xfrm>
              <a:off x="1548825" y="2177175"/>
              <a:ext cx="14425" cy="9300"/>
            </a:xfrm>
            <a:custGeom>
              <a:rect b="b" l="l" r="r" t="t"/>
              <a:pathLst>
                <a:path extrusionOk="0" h="372" w="577">
                  <a:moveTo>
                    <a:pt x="231" y="1"/>
                  </a:moveTo>
                  <a:cubicBezTo>
                    <a:pt x="161" y="1"/>
                    <a:pt x="91" y="26"/>
                    <a:pt x="56" y="84"/>
                  </a:cubicBezTo>
                  <a:cubicBezTo>
                    <a:pt x="0" y="195"/>
                    <a:pt x="93" y="288"/>
                    <a:pt x="168" y="316"/>
                  </a:cubicBezTo>
                  <a:cubicBezTo>
                    <a:pt x="186" y="335"/>
                    <a:pt x="195" y="335"/>
                    <a:pt x="214" y="344"/>
                  </a:cubicBezTo>
                  <a:cubicBezTo>
                    <a:pt x="249" y="362"/>
                    <a:pt x="294" y="371"/>
                    <a:pt x="339" y="371"/>
                  </a:cubicBezTo>
                  <a:cubicBezTo>
                    <a:pt x="412" y="371"/>
                    <a:pt x="486" y="346"/>
                    <a:pt x="521" y="288"/>
                  </a:cubicBezTo>
                  <a:cubicBezTo>
                    <a:pt x="576" y="177"/>
                    <a:pt x="484" y="84"/>
                    <a:pt x="400" y="56"/>
                  </a:cubicBezTo>
                  <a:cubicBezTo>
                    <a:pt x="391" y="37"/>
                    <a:pt x="381" y="37"/>
                    <a:pt x="353" y="28"/>
                  </a:cubicBezTo>
                  <a:cubicBezTo>
                    <a:pt x="318" y="10"/>
                    <a:pt x="275" y="1"/>
                    <a:pt x="2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58"/>
            <p:cNvSpPr/>
            <p:nvPr/>
          </p:nvSpPr>
          <p:spPr>
            <a:xfrm>
              <a:off x="1561825" y="2168225"/>
              <a:ext cx="17125" cy="5700"/>
            </a:xfrm>
            <a:custGeom>
              <a:rect b="b" l="l" r="r" t="t"/>
              <a:pathLst>
                <a:path extrusionOk="0" h="228" w="685">
                  <a:moveTo>
                    <a:pt x="358" y="1"/>
                  </a:moveTo>
                  <a:cubicBezTo>
                    <a:pt x="187" y="1"/>
                    <a:pt x="0" y="98"/>
                    <a:pt x="205" y="200"/>
                  </a:cubicBezTo>
                  <a:cubicBezTo>
                    <a:pt x="243" y="219"/>
                    <a:pt x="292" y="228"/>
                    <a:pt x="342" y="228"/>
                  </a:cubicBezTo>
                  <a:cubicBezTo>
                    <a:pt x="509" y="228"/>
                    <a:pt x="685" y="131"/>
                    <a:pt x="484" y="24"/>
                  </a:cubicBezTo>
                  <a:cubicBezTo>
                    <a:pt x="448" y="8"/>
                    <a:pt x="404" y="1"/>
                    <a:pt x="3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58"/>
            <p:cNvSpPr/>
            <p:nvPr/>
          </p:nvSpPr>
          <p:spPr>
            <a:xfrm>
              <a:off x="1545600" y="2151650"/>
              <a:ext cx="17325" cy="5775"/>
            </a:xfrm>
            <a:custGeom>
              <a:rect b="b" l="l" r="r" t="t"/>
              <a:pathLst>
                <a:path extrusionOk="0" h="231" w="693">
                  <a:moveTo>
                    <a:pt x="351" y="1"/>
                  </a:moveTo>
                  <a:cubicBezTo>
                    <a:pt x="182" y="1"/>
                    <a:pt x="1" y="102"/>
                    <a:pt x="204" y="204"/>
                  </a:cubicBezTo>
                  <a:cubicBezTo>
                    <a:pt x="240" y="222"/>
                    <a:pt x="288" y="230"/>
                    <a:pt x="336" y="230"/>
                  </a:cubicBezTo>
                  <a:cubicBezTo>
                    <a:pt x="507" y="230"/>
                    <a:pt x="693" y="129"/>
                    <a:pt x="482" y="27"/>
                  </a:cubicBezTo>
                  <a:cubicBezTo>
                    <a:pt x="446" y="9"/>
                    <a:pt x="399" y="1"/>
                    <a:pt x="3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58"/>
            <p:cNvSpPr/>
            <p:nvPr/>
          </p:nvSpPr>
          <p:spPr>
            <a:xfrm>
              <a:off x="1561200" y="2185925"/>
              <a:ext cx="16625" cy="5500"/>
            </a:xfrm>
            <a:custGeom>
              <a:rect b="b" l="l" r="r" t="t"/>
              <a:pathLst>
                <a:path extrusionOk="0" h="220" w="665">
                  <a:moveTo>
                    <a:pt x="321" y="1"/>
                  </a:moveTo>
                  <a:cubicBezTo>
                    <a:pt x="164" y="1"/>
                    <a:pt x="0" y="85"/>
                    <a:pt x="202" y="189"/>
                  </a:cubicBezTo>
                  <a:cubicBezTo>
                    <a:pt x="239" y="210"/>
                    <a:pt x="291" y="219"/>
                    <a:pt x="343" y="219"/>
                  </a:cubicBezTo>
                  <a:cubicBezTo>
                    <a:pt x="501" y="219"/>
                    <a:pt x="664" y="136"/>
                    <a:pt x="462" y="31"/>
                  </a:cubicBezTo>
                  <a:cubicBezTo>
                    <a:pt x="425" y="10"/>
                    <a:pt x="373" y="1"/>
                    <a:pt x="3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58"/>
            <p:cNvSpPr/>
            <p:nvPr/>
          </p:nvSpPr>
          <p:spPr>
            <a:xfrm>
              <a:off x="1573875" y="2168950"/>
              <a:ext cx="17200" cy="5875"/>
            </a:xfrm>
            <a:custGeom>
              <a:rect b="b" l="l" r="r" t="t"/>
              <a:pathLst>
                <a:path extrusionOk="0" h="235" w="688">
                  <a:moveTo>
                    <a:pt x="339" y="1"/>
                  </a:moveTo>
                  <a:cubicBezTo>
                    <a:pt x="169" y="1"/>
                    <a:pt x="0" y="102"/>
                    <a:pt x="206" y="208"/>
                  </a:cubicBezTo>
                  <a:cubicBezTo>
                    <a:pt x="241" y="227"/>
                    <a:pt x="286" y="235"/>
                    <a:pt x="333" y="235"/>
                  </a:cubicBezTo>
                  <a:cubicBezTo>
                    <a:pt x="501" y="235"/>
                    <a:pt x="688" y="133"/>
                    <a:pt x="485" y="32"/>
                  </a:cubicBezTo>
                  <a:cubicBezTo>
                    <a:pt x="443" y="10"/>
                    <a:pt x="391" y="1"/>
                    <a:pt x="3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58"/>
            <p:cNvSpPr/>
            <p:nvPr/>
          </p:nvSpPr>
          <p:spPr>
            <a:xfrm>
              <a:off x="1586900" y="2117200"/>
              <a:ext cx="12750" cy="2575"/>
            </a:xfrm>
            <a:custGeom>
              <a:rect b="b" l="l" r="r" t="t"/>
              <a:pathLst>
                <a:path extrusionOk="0" h="103" w="510">
                  <a:moveTo>
                    <a:pt x="128" y="0"/>
                  </a:moveTo>
                  <a:cubicBezTo>
                    <a:pt x="46" y="0"/>
                    <a:pt x="1" y="16"/>
                    <a:pt x="85" y="58"/>
                  </a:cubicBezTo>
                  <a:cubicBezTo>
                    <a:pt x="132" y="79"/>
                    <a:pt x="296" y="103"/>
                    <a:pt x="395" y="103"/>
                  </a:cubicBezTo>
                  <a:cubicBezTo>
                    <a:pt x="471" y="103"/>
                    <a:pt x="509" y="89"/>
                    <a:pt x="428" y="49"/>
                  </a:cubicBezTo>
                  <a:cubicBezTo>
                    <a:pt x="383" y="23"/>
                    <a:pt x="228" y="0"/>
                    <a:pt x="1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58"/>
            <p:cNvSpPr/>
            <p:nvPr/>
          </p:nvSpPr>
          <p:spPr>
            <a:xfrm>
              <a:off x="1591375" y="2126925"/>
              <a:ext cx="15775" cy="8450"/>
            </a:xfrm>
            <a:custGeom>
              <a:rect b="b" l="l" r="r" t="t"/>
              <a:pathLst>
                <a:path extrusionOk="0" h="338" w="631">
                  <a:moveTo>
                    <a:pt x="286" y="0"/>
                  </a:moveTo>
                  <a:cubicBezTo>
                    <a:pt x="111" y="0"/>
                    <a:pt x="1" y="196"/>
                    <a:pt x="222" y="310"/>
                  </a:cubicBezTo>
                  <a:cubicBezTo>
                    <a:pt x="262" y="329"/>
                    <a:pt x="302" y="338"/>
                    <a:pt x="339" y="338"/>
                  </a:cubicBezTo>
                  <a:cubicBezTo>
                    <a:pt x="516" y="338"/>
                    <a:pt x="630" y="146"/>
                    <a:pt x="407" y="31"/>
                  </a:cubicBezTo>
                  <a:cubicBezTo>
                    <a:pt x="366" y="10"/>
                    <a:pt x="324" y="0"/>
                    <a:pt x="2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58"/>
            <p:cNvSpPr/>
            <p:nvPr/>
          </p:nvSpPr>
          <p:spPr>
            <a:xfrm>
              <a:off x="1580800" y="2124300"/>
              <a:ext cx="15500" cy="7975"/>
            </a:xfrm>
            <a:custGeom>
              <a:rect b="b" l="l" r="r" t="t"/>
              <a:pathLst>
                <a:path extrusionOk="0" h="319" w="620">
                  <a:moveTo>
                    <a:pt x="272" y="0"/>
                  </a:moveTo>
                  <a:cubicBezTo>
                    <a:pt x="102" y="0"/>
                    <a:pt x="0" y="173"/>
                    <a:pt x="217" y="285"/>
                  </a:cubicBezTo>
                  <a:cubicBezTo>
                    <a:pt x="261" y="308"/>
                    <a:pt x="305" y="319"/>
                    <a:pt x="345" y="319"/>
                  </a:cubicBezTo>
                  <a:cubicBezTo>
                    <a:pt x="512" y="319"/>
                    <a:pt x="620" y="146"/>
                    <a:pt x="403" y="34"/>
                  </a:cubicBezTo>
                  <a:cubicBezTo>
                    <a:pt x="358" y="10"/>
                    <a:pt x="313" y="0"/>
                    <a:pt x="27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58"/>
            <p:cNvSpPr/>
            <p:nvPr/>
          </p:nvSpPr>
          <p:spPr>
            <a:xfrm>
              <a:off x="1716750" y="2040475"/>
              <a:ext cx="131275" cy="78300"/>
            </a:xfrm>
            <a:custGeom>
              <a:rect b="b" l="l" r="r" t="t"/>
              <a:pathLst>
                <a:path extrusionOk="0" h="3132" w="5251">
                  <a:moveTo>
                    <a:pt x="1947" y="0"/>
                  </a:moveTo>
                  <a:cubicBezTo>
                    <a:pt x="1079" y="0"/>
                    <a:pt x="384" y="326"/>
                    <a:pt x="224" y="888"/>
                  </a:cubicBezTo>
                  <a:cubicBezTo>
                    <a:pt x="1" y="1668"/>
                    <a:pt x="911" y="2607"/>
                    <a:pt x="2230" y="2978"/>
                  </a:cubicBezTo>
                  <a:cubicBezTo>
                    <a:pt x="2603" y="3082"/>
                    <a:pt x="2969" y="3132"/>
                    <a:pt x="3309" y="3132"/>
                  </a:cubicBezTo>
                  <a:cubicBezTo>
                    <a:pt x="4180" y="3132"/>
                    <a:pt x="4873" y="2806"/>
                    <a:pt x="5027" y="2244"/>
                  </a:cubicBezTo>
                  <a:cubicBezTo>
                    <a:pt x="5250" y="1464"/>
                    <a:pt x="4349" y="525"/>
                    <a:pt x="3020" y="154"/>
                  </a:cubicBezTo>
                  <a:cubicBezTo>
                    <a:pt x="2650" y="50"/>
                    <a:pt x="2286" y="0"/>
                    <a:pt x="1947"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58"/>
            <p:cNvSpPr/>
            <p:nvPr/>
          </p:nvSpPr>
          <p:spPr>
            <a:xfrm>
              <a:off x="1715825" y="2037375"/>
              <a:ext cx="134050" cy="84925"/>
            </a:xfrm>
            <a:custGeom>
              <a:rect b="b" l="l" r="r" t="t"/>
              <a:pathLst>
                <a:path extrusionOk="0" h="3397" w="5362">
                  <a:moveTo>
                    <a:pt x="1957" y="248"/>
                  </a:moveTo>
                  <a:cubicBezTo>
                    <a:pt x="2691" y="248"/>
                    <a:pt x="3455" y="505"/>
                    <a:pt x="4051" y="900"/>
                  </a:cubicBezTo>
                  <a:cubicBezTo>
                    <a:pt x="4534" y="1225"/>
                    <a:pt x="5166" y="1904"/>
                    <a:pt x="4822" y="2545"/>
                  </a:cubicBezTo>
                  <a:cubicBezTo>
                    <a:pt x="4655" y="2870"/>
                    <a:pt x="4293" y="3028"/>
                    <a:pt x="3940" y="3102"/>
                  </a:cubicBezTo>
                  <a:cubicBezTo>
                    <a:pt x="3788" y="3127"/>
                    <a:pt x="3634" y="3138"/>
                    <a:pt x="3481" y="3138"/>
                  </a:cubicBezTo>
                  <a:cubicBezTo>
                    <a:pt x="3109" y="3138"/>
                    <a:pt x="2739" y="3074"/>
                    <a:pt x="2398" y="2981"/>
                  </a:cubicBezTo>
                  <a:lnTo>
                    <a:pt x="2398" y="2981"/>
                  </a:lnTo>
                  <a:cubicBezTo>
                    <a:pt x="2398" y="2981"/>
                    <a:pt x="2398" y="2981"/>
                    <a:pt x="2398" y="2981"/>
                  </a:cubicBezTo>
                  <a:cubicBezTo>
                    <a:pt x="1682" y="2777"/>
                    <a:pt x="800" y="2322"/>
                    <a:pt x="521" y="1579"/>
                  </a:cubicBezTo>
                  <a:cubicBezTo>
                    <a:pt x="409" y="1300"/>
                    <a:pt x="428" y="993"/>
                    <a:pt x="595" y="752"/>
                  </a:cubicBezTo>
                  <a:cubicBezTo>
                    <a:pt x="781" y="482"/>
                    <a:pt x="1125" y="361"/>
                    <a:pt x="1422" y="296"/>
                  </a:cubicBezTo>
                  <a:cubicBezTo>
                    <a:pt x="1596" y="263"/>
                    <a:pt x="1776" y="248"/>
                    <a:pt x="1957" y="248"/>
                  </a:cubicBezTo>
                  <a:close/>
                  <a:moveTo>
                    <a:pt x="2042" y="0"/>
                  </a:moveTo>
                  <a:cubicBezTo>
                    <a:pt x="1956" y="0"/>
                    <a:pt x="1870" y="3"/>
                    <a:pt x="1784" y="8"/>
                  </a:cubicBezTo>
                  <a:cubicBezTo>
                    <a:pt x="1050" y="64"/>
                    <a:pt x="1" y="436"/>
                    <a:pt x="38" y="1337"/>
                  </a:cubicBezTo>
                  <a:cubicBezTo>
                    <a:pt x="47" y="1764"/>
                    <a:pt x="344" y="2145"/>
                    <a:pt x="642" y="2424"/>
                  </a:cubicBezTo>
                  <a:cubicBezTo>
                    <a:pt x="1069" y="2805"/>
                    <a:pt x="1608" y="3065"/>
                    <a:pt x="2156" y="3223"/>
                  </a:cubicBezTo>
                  <a:cubicBezTo>
                    <a:pt x="2156" y="3223"/>
                    <a:pt x="2156" y="3223"/>
                    <a:pt x="2156" y="3223"/>
                  </a:cubicBezTo>
                  <a:lnTo>
                    <a:pt x="2156" y="3223"/>
                  </a:lnTo>
                  <a:cubicBezTo>
                    <a:pt x="2158" y="3224"/>
                    <a:pt x="2160" y="3224"/>
                    <a:pt x="2162" y="3225"/>
                  </a:cubicBezTo>
                  <a:lnTo>
                    <a:pt x="2162" y="3225"/>
                  </a:lnTo>
                  <a:cubicBezTo>
                    <a:pt x="2523" y="3327"/>
                    <a:pt x="2939" y="3396"/>
                    <a:pt x="3354" y="3396"/>
                  </a:cubicBezTo>
                  <a:cubicBezTo>
                    <a:pt x="3953" y="3396"/>
                    <a:pt x="4549" y="3251"/>
                    <a:pt x="4971" y="2851"/>
                  </a:cubicBezTo>
                  <a:cubicBezTo>
                    <a:pt x="5231" y="2610"/>
                    <a:pt x="5361" y="2275"/>
                    <a:pt x="5296" y="1922"/>
                  </a:cubicBezTo>
                  <a:cubicBezTo>
                    <a:pt x="5241" y="1541"/>
                    <a:pt x="4971" y="1207"/>
                    <a:pt x="4692" y="956"/>
                  </a:cubicBezTo>
                  <a:cubicBezTo>
                    <a:pt x="3986" y="326"/>
                    <a:pt x="2990" y="0"/>
                    <a:pt x="20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58"/>
            <p:cNvSpPr/>
            <p:nvPr/>
          </p:nvSpPr>
          <p:spPr>
            <a:xfrm>
              <a:off x="1758075" y="2056900"/>
              <a:ext cx="9600" cy="10675"/>
            </a:xfrm>
            <a:custGeom>
              <a:rect b="b" l="l" r="r" t="t"/>
              <a:pathLst>
                <a:path extrusionOk="0" h="427" w="384">
                  <a:moveTo>
                    <a:pt x="190" y="0"/>
                  </a:moveTo>
                  <a:cubicBezTo>
                    <a:pt x="134" y="0"/>
                    <a:pt x="78" y="42"/>
                    <a:pt x="48" y="147"/>
                  </a:cubicBezTo>
                  <a:cubicBezTo>
                    <a:pt x="1" y="300"/>
                    <a:pt x="95" y="426"/>
                    <a:pt x="192" y="426"/>
                  </a:cubicBezTo>
                  <a:cubicBezTo>
                    <a:pt x="248" y="426"/>
                    <a:pt x="305" y="383"/>
                    <a:pt x="336" y="277"/>
                  </a:cubicBezTo>
                  <a:cubicBezTo>
                    <a:pt x="383" y="129"/>
                    <a:pt x="288" y="0"/>
                    <a:pt x="1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58"/>
            <p:cNvSpPr/>
            <p:nvPr/>
          </p:nvSpPr>
          <p:spPr>
            <a:xfrm>
              <a:off x="1743225" y="2058900"/>
              <a:ext cx="9550" cy="12575"/>
            </a:xfrm>
            <a:custGeom>
              <a:rect b="b" l="l" r="r" t="t"/>
              <a:pathLst>
                <a:path extrusionOk="0" h="503" w="382">
                  <a:moveTo>
                    <a:pt x="194" y="1"/>
                  </a:moveTo>
                  <a:cubicBezTo>
                    <a:pt x="115" y="1"/>
                    <a:pt x="54" y="91"/>
                    <a:pt x="38" y="169"/>
                  </a:cubicBezTo>
                  <a:cubicBezTo>
                    <a:pt x="38" y="188"/>
                    <a:pt x="29" y="207"/>
                    <a:pt x="29" y="216"/>
                  </a:cubicBezTo>
                  <a:cubicBezTo>
                    <a:pt x="1" y="309"/>
                    <a:pt x="38" y="467"/>
                    <a:pt x="140" y="495"/>
                  </a:cubicBezTo>
                  <a:cubicBezTo>
                    <a:pt x="155" y="500"/>
                    <a:pt x="169" y="502"/>
                    <a:pt x="183" y="502"/>
                  </a:cubicBezTo>
                  <a:cubicBezTo>
                    <a:pt x="265" y="502"/>
                    <a:pt x="330" y="416"/>
                    <a:pt x="354" y="337"/>
                  </a:cubicBezTo>
                  <a:cubicBezTo>
                    <a:pt x="354" y="327"/>
                    <a:pt x="363" y="299"/>
                    <a:pt x="363" y="290"/>
                  </a:cubicBezTo>
                  <a:cubicBezTo>
                    <a:pt x="382" y="197"/>
                    <a:pt x="354" y="49"/>
                    <a:pt x="242" y="11"/>
                  </a:cubicBezTo>
                  <a:cubicBezTo>
                    <a:pt x="226" y="4"/>
                    <a:pt x="210" y="1"/>
                    <a:pt x="1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58"/>
            <p:cNvSpPr/>
            <p:nvPr/>
          </p:nvSpPr>
          <p:spPr>
            <a:xfrm>
              <a:off x="1757500" y="2071500"/>
              <a:ext cx="7450" cy="11375"/>
            </a:xfrm>
            <a:custGeom>
              <a:rect b="b" l="l" r="r" t="t"/>
              <a:pathLst>
                <a:path extrusionOk="0" h="455" w="298">
                  <a:moveTo>
                    <a:pt x="121" y="0"/>
                  </a:moveTo>
                  <a:cubicBezTo>
                    <a:pt x="88" y="0"/>
                    <a:pt x="57" y="32"/>
                    <a:pt x="34" y="111"/>
                  </a:cubicBezTo>
                  <a:cubicBezTo>
                    <a:pt x="0" y="239"/>
                    <a:pt x="88" y="455"/>
                    <a:pt x="171" y="455"/>
                  </a:cubicBezTo>
                  <a:cubicBezTo>
                    <a:pt x="203" y="455"/>
                    <a:pt x="234" y="423"/>
                    <a:pt x="257" y="344"/>
                  </a:cubicBezTo>
                  <a:cubicBezTo>
                    <a:pt x="297" y="216"/>
                    <a:pt x="206" y="0"/>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58"/>
            <p:cNvSpPr/>
            <p:nvPr/>
          </p:nvSpPr>
          <p:spPr>
            <a:xfrm>
              <a:off x="1770500" y="2052175"/>
              <a:ext cx="7500" cy="11550"/>
            </a:xfrm>
            <a:custGeom>
              <a:rect b="b" l="l" r="r" t="t"/>
              <a:pathLst>
                <a:path extrusionOk="0" h="462" w="300">
                  <a:moveTo>
                    <a:pt x="123" y="1"/>
                  </a:moveTo>
                  <a:cubicBezTo>
                    <a:pt x="90" y="1"/>
                    <a:pt x="57" y="33"/>
                    <a:pt x="34" y="113"/>
                  </a:cubicBezTo>
                  <a:cubicBezTo>
                    <a:pt x="1" y="247"/>
                    <a:pt x="97" y="462"/>
                    <a:pt x="181" y="462"/>
                  </a:cubicBezTo>
                  <a:cubicBezTo>
                    <a:pt x="214" y="462"/>
                    <a:pt x="245" y="429"/>
                    <a:pt x="266" y="345"/>
                  </a:cubicBezTo>
                  <a:cubicBezTo>
                    <a:pt x="300" y="212"/>
                    <a:pt x="208" y="1"/>
                    <a:pt x="1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58"/>
            <p:cNvSpPr/>
            <p:nvPr/>
          </p:nvSpPr>
          <p:spPr>
            <a:xfrm>
              <a:off x="1740300" y="2074125"/>
              <a:ext cx="7050" cy="11300"/>
            </a:xfrm>
            <a:custGeom>
              <a:rect b="b" l="l" r="r" t="t"/>
              <a:pathLst>
                <a:path extrusionOk="0" h="452" w="282">
                  <a:moveTo>
                    <a:pt x="116" y="1"/>
                  </a:moveTo>
                  <a:cubicBezTo>
                    <a:pt x="86" y="1"/>
                    <a:pt x="57" y="31"/>
                    <a:pt x="34" y="109"/>
                  </a:cubicBezTo>
                  <a:cubicBezTo>
                    <a:pt x="1" y="236"/>
                    <a:pt x="84" y="452"/>
                    <a:pt x="164" y="452"/>
                  </a:cubicBezTo>
                  <a:cubicBezTo>
                    <a:pt x="195" y="452"/>
                    <a:pt x="225" y="420"/>
                    <a:pt x="248" y="341"/>
                  </a:cubicBezTo>
                  <a:cubicBezTo>
                    <a:pt x="282" y="225"/>
                    <a:pt x="197"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58"/>
            <p:cNvSpPr/>
            <p:nvPr/>
          </p:nvSpPr>
          <p:spPr>
            <a:xfrm>
              <a:off x="1759350" y="2083300"/>
              <a:ext cx="7500" cy="11450"/>
            </a:xfrm>
            <a:custGeom>
              <a:rect b="b" l="l" r="r" t="t"/>
              <a:pathLst>
                <a:path extrusionOk="0" h="458" w="300">
                  <a:moveTo>
                    <a:pt x="119" y="1"/>
                  </a:moveTo>
                  <a:cubicBezTo>
                    <a:pt x="86" y="1"/>
                    <a:pt x="55" y="33"/>
                    <a:pt x="34" y="113"/>
                  </a:cubicBezTo>
                  <a:cubicBezTo>
                    <a:pt x="1" y="247"/>
                    <a:pt x="92" y="458"/>
                    <a:pt x="178" y="458"/>
                  </a:cubicBezTo>
                  <a:cubicBezTo>
                    <a:pt x="211" y="458"/>
                    <a:pt x="243" y="426"/>
                    <a:pt x="266" y="345"/>
                  </a:cubicBezTo>
                  <a:cubicBezTo>
                    <a:pt x="300" y="212"/>
                    <a:pt x="203" y="1"/>
                    <a:pt x="1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58"/>
            <p:cNvSpPr/>
            <p:nvPr/>
          </p:nvSpPr>
          <p:spPr>
            <a:xfrm>
              <a:off x="1816025" y="2083725"/>
              <a:ext cx="2875" cy="10625"/>
            </a:xfrm>
            <a:custGeom>
              <a:rect b="b" l="l" r="r" t="t"/>
              <a:pathLst>
                <a:path extrusionOk="0" h="425" w="115">
                  <a:moveTo>
                    <a:pt x="44" y="0"/>
                  </a:moveTo>
                  <a:cubicBezTo>
                    <a:pt x="35" y="0"/>
                    <a:pt x="25" y="15"/>
                    <a:pt x="15" y="50"/>
                  </a:cubicBezTo>
                  <a:cubicBezTo>
                    <a:pt x="0" y="118"/>
                    <a:pt x="29" y="425"/>
                    <a:pt x="70" y="425"/>
                  </a:cubicBezTo>
                  <a:cubicBezTo>
                    <a:pt x="79" y="425"/>
                    <a:pt x="89" y="410"/>
                    <a:pt x="99" y="375"/>
                  </a:cubicBezTo>
                  <a:cubicBezTo>
                    <a:pt x="114" y="306"/>
                    <a:pt x="86" y="0"/>
                    <a:pt x="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58"/>
            <p:cNvSpPr/>
            <p:nvPr/>
          </p:nvSpPr>
          <p:spPr>
            <a:xfrm>
              <a:off x="1801300" y="2092025"/>
              <a:ext cx="9975" cy="10675"/>
            </a:xfrm>
            <a:custGeom>
              <a:rect b="b" l="l" r="r" t="t"/>
              <a:pathLst>
                <a:path extrusionOk="0" h="427" w="399">
                  <a:moveTo>
                    <a:pt x="196" y="0"/>
                  </a:moveTo>
                  <a:cubicBezTo>
                    <a:pt x="137" y="0"/>
                    <a:pt x="78" y="42"/>
                    <a:pt x="47" y="145"/>
                  </a:cubicBezTo>
                  <a:cubicBezTo>
                    <a:pt x="0" y="302"/>
                    <a:pt x="104" y="427"/>
                    <a:pt x="208" y="427"/>
                  </a:cubicBezTo>
                  <a:cubicBezTo>
                    <a:pt x="269" y="427"/>
                    <a:pt x="332" y="383"/>
                    <a:pt x="363" y="275"/>
                  </a:cubicBezTo>
                  <a:cubicBezTo>
                    <a:pt x="398" y="123"/>
                    <a:pt x="296" y="0"/>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58"/>
            <p:cNvSpPr/>
            <p:nvPr/>
          </p:nvSpPr>
          <p:spPr>
            <a:xfrm>
              <a:off x="1802225" y="2080925"/>
              <a:ext cx="9550" cy="10800"/>
            </a:xfrm>
            <a:custGeom>
              <a:rect b="b" l="l" r="r" t="t"/>
              <a:pathLst>
                <a:path extrusionOk="0" h="432" w="382">
                  <a:moveTo>
                    <a:pt x="190" y="1"/>
                  </a:moveTo>
                  <a:cubicBezTo>
                    <a:pt x="132" y="1"/>
                    <a:pt x="75" y="45"/>
                    <a:pt x="47" y="152"/>
                  </a:cubicBezTo>
                  <a:cubicBezTo>
                    <a:pt x="0" y="305"/>
                    <a:pt x="94" y="432"/>
                    <a:pt x="191" y="432"/>
                  </a:cubicBezTo>
                  <a:cubicBezTo>
                    <a:pt x="247" y="432"/>
                    <a:pt x="304" y="389"/>
                    <a:pt x="335" y="283"/>
                  </a:cubicBezTo>
                  <a:cubicBezTo>
                    <a:pt x="382" y="125"/>
                    <a:pt x="286" y="1"/>
                    <a:pt x="19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58"/>
            <p:cNvSpPr/>
            <p:nvPr/>
          </p:nvSpPr>
          <p:spPr>
            <a:xfrm>
              <a:off x="1612700" y="2056125"/>
              <a:ext cx="126600" cy="91700"/>
            </a:xfrm>
            <a:custGeom>
              <a:rect b="b" l="l" r="r" t="t"/>
              <a:pathLst>
                <a:path extrusionOk="0" h="3668" w="5064">
                  <a:moveTo>
                    <a:pt x="3548" y="0"/>
                  </a:moveTo>
                  <a:cubicBezTo>
                    <a:pt x="3002" y="0"/>
                    <a:pt x="2344" y="203"/>
                    <a:pt x="1728" y="606"/>
                  </a:cubicBezTo>
                  <a:cubicBezTo>
                    <a:pt x="576" y="1367"/>
                    <a:pt x="0" y="2529"/>
                    <a:pt x="437" y="3198"/>
                  </a:cubicBezTo>
                  <a:cubicBezTo>
                    <a:pt x="644" y="3513"/>
                    <a:pt x="1035" y="3667"/>
                    <a:pt x="1510" y="3667"/>
                  </a:cubicBezTo>
                  <a:cubicBezTo>
                    <a:pt x="2057" y="3667"/>
                    <a:pt x="2714" y="3461"/>
                    <a:pt x="3327" y="3058"/>
                  </a:cubicBezTo>
                  <a:cubicBezTo>
                    <a:pt x="4479" y="2306"/>
                    <a:pt x="5064" y="1144"/>
                    <a:pt x="4618" y="466"/>
                  </a:cubicBezTo>
                  <a:cubicBezTo>
                    <a:pt x="4415" y="155"/>
                    <a:pt x="4024" y="0"/>
                    <a:pt x="354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58"/>
            <p:cNvSpPr/>
            <p:nvPr/>
          </p:nvSpPr>
          <p:spPr>
            <a:xfrm>
              <a:off x="1607125" y="2053175"/>
              <a:ext cx="129625" cy="98125"/>
            </a:xfrm>
            <a:custGeom>
              <a:rect b="b" l="l" r="r" t="t"/>
              <a:pathLst>
                <a:path extrusionOk="0" h="3925" w="5185">
                  <a:moveTo>
                    <a:pt x="3672" y="243"/>
                  </a:moveTo>
                  <a:cubicBezTo>
                    <a:pt x="4181" y="243"/>
                    <a:pt x="4689" y="441"/>
                    <a:pt x="4767" y="1021"/>
                  </a:cubicBezTo>
                  <a:cubicBezTo>
                    <a:pt x="4813" y="1393"/>
                    <a:pt x="4664" y="1755"/>
                    <a:pt x="4469" y="2071"/>
                  </a:cubicBezTo>
                  <a:cubicBezTo>
                    <a:pt x="4200" y="2489"/>
                    <a:pt x="3828" y="2833"/>
                    <a:pt x="3410" y="3111"/>
                  </a:cubicBezTo>
                  <a:cubicBezTo>
                    <a:pt x="2981" y="3385"/>
                    <a:pt x="2369" y="3676"/>
                    <a:pt x="1798" y="3676"/>
                  </a:cubicBezTo>
                  <a:cubicBezTo>
                    <a:pt x="1554" y="3676"/>
                    <a:pt x="1317" y="3623"/>
                    <a:pt x="1106" y="3492"/>
                  </a:cubicBezTo>
                  <a:cubicBezTo>
                    <a:pt x="484" y="3111"/>
                    <a:pt x="716" y="2303"/>
                    <a:pt x="1032" y="1811"/>
                  </a:cubicBezTo>
                  <a:cubicBezTo>
                    <a:pt x="1506" y="1067"/>
                    <a:pt x="2342" y="491"/>
                    <a:pt x="3206" y="296"/>
                  </a:cubicBezTo>
                  <a:cubicBezTo>
                    <a:pt x="3352" y="263"/>
                    <a:pt x="3512" y="243"/>
                    <a:pt x="3672" y="243"/>
                  </a:cubicBezTo>
                  <a:close/>
                  <a:moveTo>
                    <a:pt x="3840" y="0"/>
                  </a:moveTo>
                  <a:cubicBezTo>
                    <a:pt x="3739" y="0"/>
                    <a:pt x="3638" y="6"/>
                    <a:pt x="3540" y="17"/>
                  </a:cubicBezTo>
                  <a:cubicBezTo>
                    <a:pt x="2500" y="138"/>
                    <a:pt x="1459" y="751"/>
                    <a:pt x="809" y="1578"/>
                  </a:cubicBezTo>
                  <a:cubicBezTo>
                    <a:pt x="391" y="2108"/>
                    <a:pt x="0" y="3046"/>
                    <a:pt x="623" y="3594"/>
                  </a:cubicBezTo>
                  <a:cubicBezTo>
                    <a:pt x="906" y="3840"/>
                    <a:pt x="1290" y="3925"/>
                    <a:pt x="1656" y="3925"/>
                  </a:cubicBezTo>
                  <a:cubicBezTo>
                    <a:pt x="1747" y="3925"/>
                    <a:pt x="1837" y="3920"/>
                    <a:pt x="1924" y="3910"/>
                  </a:cubicBezTo>
                  <a:cubicBezTo>
                    <a:pt x="2555" y="3845"/>
                    <a:pt x="3150" y="3594"/>
                    <a:pt x="3670" y="3260"/>
                  </a:cubicBezTo>
                  <a:cubicBezTo>
                    <a:pt x="3686" y="3249"/>
                    <a:pt x="3701" y="3236"/>
                    <a:pt x="3713" y="3222"/>
                  </a:cubicBezTo>
                  <a:lnTo>
                    <a:pt x="3713" y="3222"/>
                  </a:lnTo>
                  <a:cubicBezTo>
                    <a:pt x="4114" y="2948"/>
                    <a:pt x="4479" y="2605"/>
                    <a:pt x="4767" y="2210"/>
                  </a:cubicBezTo>
                  <a:cubicBezTo>
                    <a:pt x="4999" y="1885"/>
                    <a:pt x="5185" y="1504"/>
                    <a:pt x="5185" y="1095"/>
                  </a:cubicBezTo>
                  <a:cubicBezTo>
                    <a:pt x="5185" y="751"/>
                    <a:pt x="5036" y="436"/>
                    <a:pt x="4748" y="240"/>
                  </a:cubicBezTo>
                  <a:cubicBezTo>
                    <a:pt x="4487" y="64"/>
                    <a:pt x="4161" y="0"/>
                    <a:pt x="38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58"/>
            <p:cNvSpPr/>
            <p:nvPr/>
          </p:nvSpPr>
          <p:spPr>
            <a:xfrm>
              <a:off x="1643750" y="2100800"/>
              <a:ext cx="12300" cy="9200"/>
            </a:xfrm>
            <a:custGeom>
              <a:rect b="b" l="l" r="r" t="t"/>
              <a:pathLst>
                <a:path extrusionOk="0" h="368" w="492">
                  <a:moveTo>
                    <a:pt x="199" y="1"/>
                  </a:moveTo>
                  <a:cubicBezTo>
                    <a:pt x="86" y="1"/>
                    <a:pt x="0" y="97"/>
                    <a:pt x="106" y="249"/>
                  </a:cubicBezTo>
                  <a:cubicBezTo>
                    <a:pt x="159" y="331"/>
                    <a:pt x="236" y="368"/>
                    <a:pt x="303" y="368"/>
                  </a:cubicBezTo>
                  <a:cubicBezTo>
                    <a:pt x="411" y="368"/>
                    <a:pt x="491" y="271"/>
                    <a:pt x="394" y="110"/>
                  </a:cubicBezTo>
                  <a:cubicBezTo>
                    <a:pt x="342" y="34"/>
                    <a:pt x="266" y="1"/>
                    <a:pt x="19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58"/>
            <p:cNvSpPr/>
            <p:nvPr/>
          </p:nvSpPr>
          <p:spPr>
            <a:xfrm>
              <a:off x="1635925" y="2112700"/>
              <a:ext cx="12800" cy="11000"/>
            </a:xfrm>
            <a:custGeom>
              <a:rect b="b" l="l" r="r" t="t"/>
              <a:pathLst>
                <a:path extrusionOk="0" h="440" w="512">
                  <a:moveTo>
                    <a:pt x="167" y="1"/>
                  </a:moveTo>
                  <a:cubicBezTo>
                    <a:pt x="144" y="1"/>
                    <a:pt x="122" y="5"/>
                    <a:pt x="103" y="15"/>
                  </a:cubicBezTo>
                  <a:cubicBezTo>
                    <a:pt x="0" y="80"/>
                    <a:pt x="28" y="201"/>
                    <a:pt x="75" y="275"/>
                  </a:cubicBezTo>
                  <a:cubicBezTo>
                    <a:pt x="93" y="284"/>
                    <a:pt x="103" y="294"/>
                    <a:pt x="103" y="322"/>
                  </a:cubicBezTo>
                  <a:cubicBezTo>
                    <a:pt x="146" y="386"/>
                    <a:pt x="238" y="439"/>
                    <a:pt x="321" y="439"/>
                  </a:cubicBezTo>
                  <a:cubicBezTo>
                    <a:pt x="345" y="439"/>
                    <a:pt x="369" y="434"/>
                    <a:pt x="391" y="424"/>
                  </a:cubicBezTo>
                  <a:cubicBezTo>
                    <a:pt x="511" y="377"/>
                    <a:pt x="474" y="247"/>
                    <a:pt x="419" y="173"/>
                  </a:cubicBezTo>
                  <a:cubicBezTo>
                    <a:pt x="400" y="154"/>
                    <a:pt x="391" y="145"/>
                    <a:pt x="391" y="126"/>
                  </a:cubicBezTo>
                  <a:cubicBezTo>
                    <a:pt x="347" y="61"/>
                    <a:pt x="251"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58"/>
            <p:cNvSpPr/>
            <p:nvPr/>
          </p:nvSpPr>
          <p:spPr>
            <a:xfrm>
              <a:off x="1654000" y="2112575"/>
              <a:ext cx="11875" cy="7650"/>
            </a:xfrm>
            <a:custGeom>
              <a:rect b="b" l="l" r="r" t="t"/>
              <a:pathLst>
                <a:path extrusionOk="0" h="306" w="475">
                  <a:moveTo>
                    <a:pt x="115" y="0"/>
                  </a:moveTo>
                  <a:cubicBezTo>
                    <a:pt x="40" y="0"/>
                    <a:pt x="0" y="45"/>
                    <a:pt x="76" y="159"/>
                  </a:cubicBezTo>
                  <a:cubicBezTo>
                    <a:pt x="132" y="245"/>
                    <a:pt x="268" y="305"/>
                    <a:pt x="357" y="305"/>
                  </a:cubicBezTo>
                  <a:cubicBezTo>
                    <a:pt x="433" y="305"/>
                    <a:pt x="474" y="261"/>
                    <a:pt x="402" y="150"/>
                  </a:cubicBezTo>
                  <a:cubicBezTo>
                    <a:pt x="346" y="64"/>
                    <a:pt x="205" y="0"/>
                    <a:pt x="11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58"/>
            <p:cNvSpPr/>
            <p:nvPr/>
          </p:nvSpPr>
          <p:spPr>
            <a:xfrm>
              <a:off x="1647875" y="2090075"/>
              <a:ext cx="12000" cy="7900"/>
            </a:xfrm>
            <a:custGeom>
              <a:rect b="b" l="l" r="r" t="t"/>
              <a:pathLst>
                <a:path extrusionOk="0" h="316" w="480">
                  <a:moveTo>
                    <a:pt x="130" y="1"/>
                  </a:moveTo>
                  <a:cubicBezTo>
                    <a:pt x="48" y="1"/>
                    <a:pt x="1" y="49"/>
                    <a:pt x="80" y="167"/>
                  </a:cubicBezTo>
                  <a:cubicBezTo>
                    <a:pt x="134" y="256"/>
                    <a:pt x="265" y="315"/>
                    <a:pt x="354" y="315"/>
                  </a:cubicBezTo>
                  <a:cubicBezTo>
                    <a:pt x="434" y="315"/>
                    <a:pt x="480" y="267"/>
                    <a:pt x="405" y="149"/>
                  </a:cubicBezTo>
                  <a:cubicBezTo>
                    <a:pt x="356" y="61"/>
                    <a:pt x="222" y="1"/>
                    <a:pt x="13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58"/>
            <p:cNvSpPr/>
            <p:nvPr/>
          </p:nvSpPr>
          <p:spPr>
            <a:xfrm>
              <a:off x="1644750" y="2127475"/>
              <a:ext cx="11525" cy="7425"/>
            </a:xfrm>
            <a:custGeom>
              <a:rect b="b" l="l" r="r" t="t"/>
              <a:pathLst>
                <a:path extrusionOk="0" h="297" w="461">
                  <a:moveTo>
                    <a:pt x="106" y="0"/>
                  </a:moveTo>
                  <a:cubicBezTo>
                    <a:pt x="36" y="0"/>
                    <a:pt x="1" y="42"/>
                    <a:pt x="75" y="149"/>
                  </a:cubicBezTo>
                  <a:cubicBezTo>
                    <a:pt x="127" y="231"/>
                    <a:pt x="268" y="297"/>
                    <a:pt x="355" y="297"/>
                  </a:cubicBezTo>
                  <a:cubicBezTo>
                    <a:pt x="425" y="297"/>
                    <a:pt x="461" y="256"/>
                    <a:pt x="391" y="149"/>
                  </a:cubicBezTo>
                  <a:cubicBezTo>
                    <a:pt x="339" y="66"/>
                    <a:pt x="195" y="0"/>
                    <a:pt x="10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58"/>
            <p:cNvSpPr/>
            <p:nvPr/>
          </p:nvSpPr>
          <p:spPr>
            <a:xfrm>
              <a:off x="1663775" y="2119025"/>
              <a:ext cx="12000" cy="7625"/>
            </a:xfrm>
            <a:custGeom>
              <a:rect b="b" l="l" r="r" t="t"/>
              <a:pathLst>
                <a:path extrusionOk="0" h="305" w="480">
                  <a:moveTo>
                    <a:pt x="132" y="1"/>
                  </a:moveTo>
                  <a:cubicBezTo>
                    <a:pt x="50" y="1"/>
                    <a:pt x="0" y="46"/>
                    <a:pt x="76" y="161"/>
                  </a:cubicBezTo>
                  <a:cubicBezTo>
                    <a:pt x="134" y="245"/>
                    <a:pt x="268" y="305"/>
                    <a:pt x="357" y="305"/>
                  </a:cubicBezTo>
                  <a:cubicBezTo>
                    <a:pt x="436" y="305"/>
                    <a:pt x="480" y="257"/>
                    <a:pt x="401" y="134"/>
                  </a:cubicBezTo>
                  <a:cubicBezTo>
                    <a:pt x="352" y="56"/>
                    <a:pt x="222" y="1"/>
                    <a:pt x="1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58"/>
            <p:cNvSpPr/>
            <p:nvPr/>
          </p:nvSpPr>
          <p:spPr>
            <a:xfrm>
              <a:off x="1701575" y="2078500"/>
              <a:ext cx="8975" cy="6825"/>
            </a:xfrm>
            <a:custGeom>
              <a:rect b="b" l="l" r="r" t="t"/>
              <a:pathLst>
                <a:path extrusionOk="0" h="273" w="359">
                  <a:moveTo>
                    <a:pt x="21" y="1"/>
                  </a:moveTo>
                  <a:cubicBezTo>
                    <a:pt x="1" y="1"/>
                    <a:pt x="1" y="18"/>
                    <a:pt x="32" y="64"/>
                  </a:cubicBezTo>
                  <a:cubicBezTo>
                    <a:pt x="67" y="113"/>
                    <a:pt x="287" y="273"/>
                    <a:pt x="341" y="273"/>
                  </a:cubicBezTo>
                  <a:cubicBezTo>
                    <a:pt x="359" y="273"/>
                    <a:pt x="359" y="256"/>
                    <a:pt x="329" y="212"/>
                  </a:cubicBezTo>
                  <a:cubicBezTo>
                    <a:pt x="288" y="150"/>
                    <a:pt x="77" y="1"/>
                    <a:pt x="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58"/>
            <p:cNvSpPr/>
            <p:nvPr/>
          </p:nvSpPr>
          <p:spPr>
            <a:xfrm>
              <a:off x="1698525" y="2091025"/>
              <a:ext cx="12775" cy="9225"/>
            </a:xfrm>
            <a:custGeom>
              <a:rect b="b" l="l" r="r" t="t"/>
              <a:pathLst>
                <a:path extrusionOk="0" h="369" w="511">
                  <a:moveTo>
                    <a:pt x="209" y="0"/>
                  </a:moveTo>
                  <a:cubicBezTo>
                    <a:pt x="91" y="0"/>
                    <a:pt x="0" y="105"/>
                    <a:pt x="107" y="259"/>
                  </a:cubicBezTo>
                  <a:cubicBezTo>
                    <a:pt x="159" y="335"/>
                    <a:pt x="235" y="368"/>
                    <a:pt x="303" y="368"/>
                  </a:cubicBezTo>
                  <a:cubicBezTo>
                    <a:pt x="419" y="368"/>
                    <a:pt x="510" y="269"/>
                    <a:pt x="405" y="111"/>
                  </a:cubicBezTo>
                  <a:cubicBezTo>
                    <a:pt x="351" y="34"/>
                    <a:pt x="275" y="0"/>
                    <a:pt x="2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58"/>
            <p:cNvSpPr/>
            <p:nvPr/>
          </p:nvSpPr>
          <p:spPr>
            <a:xfrm>
              <a:off x="1690550" y="2083325"/>
              <a:ext cx="12475" cy="9250"/>
            </a:xfrm>
            <a:custGeom>
              <a:rect b="b" l="l" r="r" t="t"/>
              <a:pathLst>
                <a:path extrusionOk="0" h="370" w="499">
                  <a:moveTo>
                    <a:pt x="192" y="0"/>
                  </a:moveTo>
                  <a:cubicBezTo>
                    <a:pt x="81" y="0"/>
                    <a:pt x="0" y="95"/>
                    <a:pt x="110" y="252"/>
                  </a:cubicBezTo>
                  <a:cubicBezTo>
                    <a:pt x="163" y="333"/>
                    <a:pt x="242" y="370"/>
                    <a:pt x="310" y="370"/>
                  </a:cubicBezTo>
                  <a:cubicBezTo>
                    <a:pt x="419" y="370"/>
                    <a:pt x="498" y="273"/>
                    <a:pt x="389" y="112"/>
                  </a:cubicBezTo>
                  <a:cubicBezTo>
                    <a:pt x="336" y="35"/>
                    <a:pt x="259" y="0"/>
                    <a:pt x="19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58"/>
            <p:cNvSpPr/>
            <p:nvPr/>
          </p:nvSpPr>
          <p:spPr>
            <a:xfrm>
              <a:off x="1573200" y="2134600"/>
              <a:ext cx="129175" cy="74225"/>
            </a:xfrm>
            <a:custGeom>
              <a:rect b="b" l="l" r="r" t="t"/>
              <a:pathLst>
                <a:path extrusionOk="0" h="2969" w="5167">
                  <a:moveTo>
                    <a:pt x="2970" y="0"/>
                  </a:moveTo>
                  <a:cubicBezTo>
                    <a:pt x="2782" y="0"/>
                    <a:pt x="2587" y="13"/>
                    <a:pt x="2389" y="40"/>
                  </a:cubicBezTo>
                  <a:cubicBezTo>
                    <a:pt x="1023" y="226"/>
                    <a:pt x="1" y="1025"/>
                    <a:pt x="112" y="1824"/>
                  </a:cubicBezTo>
                  <a:cubicBezTo>
                    <a:pt x="200" y="2509"/>
                    <a:pt x="1094" y="2969"/>
                    <a:pt x="2214" y="2969"/>
                  </a:cubicBezTo>
                  <a:cubicBezTo>
                    <a:pt x="2400" y="2969"/>
                    <a:pt x="2592" y="2956"/>
                    <a:pt x="2788" y="2930"/>
                  </a:cubicBezTo>
                  <a:cubicBezTo>
                    <a:pt x="4154" y="2744"/>
                    <a:pt x="5167" y="1926"/>
                    <a:pt x="5064" y="1136"/>
                  </a:cubicBezTo>
                  <a:cubicBezTo>
                    <a:pt x="4969" y="453"/>
                    <a:pt x="4085" y="0"/>
                    <a:pt x="2970"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58"/>
            <p:cNvSpPr/>
            <p:nvPr/>
          </p:nvSpPr>
          <p:spPr>
            <a:xfrm>
              <a:off x="1563225" y="2131400"/>
              <a:ext cx="142875" cy="81050"/>
            </a:xfrm>
            <a:custGeom>
              <a:rect b="b" l="l" r="r" t="t"/>
              <a:pathLst>
                <a:path extrusionOk="0" h="3242" w="5715">
                  <a:moveTo>
                    <a:pt x="3280" y="225"/>
                  </a:moveTo>
                  <a:cubicBezTo>
                    <a:pt x="3512" y="225"/>
                    <a:pt x="3740" y="246"/>
                    <a:pt x="3958" y="289"/>
                  </a:cubicBezTo>
                  <a:cubicBezTo>
                    <a:pt x="4553" y="410"/>
                    <a:pt x="5371" y="800"/>
                    <a:pt x="5250" y="1534"/>
                  </a:cubicBezTo>
                  <a:cubicBezTo>
                    <a:pt x="5194" y="1906"/>
                    <a:pt x="4906" y="2212"/>
                    <a:pt x="4599" y="2407"/>
                  </a:cubicBezTo>
                  <a:cubicBezTo>
                    <a:pt x="4191" y="2705"/>
                    <a:pt x="3707" y="2862"/>
                    <a:pt x="3206" y="2927"/>
                  </a:cubicBezTo>
                  <a:cubicBezTo>
                    <a:pt x="3206" y="2927"/>
                    <a:pt x="3206" y="2927"/>
                    <a:pt x="3206" y="2927"/>
                  </a:cubicBezTo>
                  <a:lnTo>
                    <a:pt x="3206" y="2927"/>
                  </a:lnTo>
                  <a:cubicBezTo>
                    <a:pt x="3023" y="2953"/>
                    <a:pt x="2825" y="2968"/>
                    <a:pt x="2621" y="2968"/>
                  </a:cubicBezTo>
                  <a:cubicBezTo>
                    <a:pt x="1995" y="2968"/>
                    <a:pt x="1322" y="2821"/>
                    <a:pt x="930" y="2351"/>
                  </a:cubicBezTo>
                  <a:cubicBezTo>
                    <a:pt x="734" y="2119"/>
                    <a:pt x="660" y="1822"/>
                    <a:pt x="744" y="1534"/>
                  </a:cubicBezTo>
                  <a:cubicBezTo>
                    <a:pt x="837" y="1209"/>
                    <a:pt x="1087" y="958"/>
                    <a:pt x="1357" y="781"/>
                  </a:cubicBezTo>
                  <a:cubicBezTo>
                    <a:pt x="1903" y="408"/>
                    <a:pt x="2605" y="225"/>
                    <a:pt x="3280" y="225"/>
                  </a:cubicBezTo>
                  <a:close/>
                  <a:moveTo>
                    <a:pt x="3400" y="1"/>
                  </a:moveTo>
                  <a:cubicBezTo>
                    <a:pt x="2721" y="1"/>
                    <a:pt x="2030" y="166"/>
                    <a:pt x="1450" y="465"/>
                  </a:cubicBezTo>
                  <a:cubicBezTo>
                    <a:pt x="827" y="791"/>
                    <a:pt x="0" y="1497"/>
                    <a:pt x="381" y="2286"/>
                  </a:cubicBezTo>
                  <a:cubicBezTo>
                    <a:pt x="586" y="2695"/>
                    <a:pt x="985" y="2927"/>
                    <a:pt x="1394" y="3067"/>
                  </a:cubicBezTo>
                  <a:cubicBezTo>
                    <a:pt x="1757" y="3188"/>
                    <a:pt x="2143" y="3242"/>
                    <a:pt x="2532" y="3242"/>
                  </a:cubicBezTo>
                  <a:cubicBezTo>
                    <a:pt x="2741" y="3242"/>
                    <a:pt x="2951" y="3226"/>
                    <a:pt x="3159" y="3197"/>
                  </a:cubicBezTo>
                  <a:cubicBezTo>
                    <a:pt x="3189" y="3193"/>
                    <a:pt x="3230" y="3184"/>
                    <a:pt x="3270" y="3168"/>
                  </a:cubicBezTo>
                  <a:lnTo>
                    <a:pt x="3270" y="3168"/>
                  </a:lnTo>
                  <a:cubicBezTo>
                    <a:pt x="3759" y="3081"/>
                    <a:pt x="4245" y="2934"/>
                    <a:pt x="4683" y="2677"/>
                  </a:cubicBezTo>
                  <a:cubicBezTo>
                    <a:pt x="5045" y="2463"/>
                    <a:pt x="5389" y="2175"/>
                    <a:pt x="5566" y="1803"/>
                  </a:cubicBezTo>
                  <a:cubicBezTo>
                    <a:pt x="5714" y="1478"/>
                    <a:pt x="5705" y="1144"/>
                    <a:pt x="5519" y="837"/>
                  </a:cubicBezTo>
                  <a:cubicBezTo>
                    <a:pt x="5306" y="503"/>
                    <a:pt x="4925" y="289"/>
                    <a:pt x="4553" y="177"/>
                  </a:cubicBezTo>
                  <a:cubicBezTo>
                    <a:pt x="4189" y="57"/>
                    <a:pt x="3797" y="1"/>
                    <a:pt x="34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58"/>
            <p:cNvSpPr/>
            <p:nvPr/>
          </p:nvSpPr>
          <p:spPr>
            <a:xfrm>
              <a:off x="1608200" y="2158375"/>
              <a:ext cx="9025" cy="10400"/>
            </a:xfrm>
            <a:custGeom>
              <a:rect b="b" l="l" r="r" t="t"/>
              <a:pathLst>
                <a:path extrusionOk="0" h="416" w="361">
                  <a:moveTo>
                    <a:pt x="139" y="0"/>
                  </a:moveTo>
                  <a:cubicBezTo>
                    <a:pt x="63" y="0"/>
                    <a:pt x="0" y="66"/>
                    <a:pt x="22" y="213"/>
                  </a:cubicBezTo>
                  <a:cubicBezTo>
                    <a:pt x="42" y="340"/>
                    <a:pt x="141" y="416"/>
                    <a:pt x="224" y="416"/>
                  </a:cubicBezTo>
                  <a:cubicBezTo>
                    <a:pt x="299" y="416"/>
                    <a:pt x="360" y="354"/>
                    <a:pt x="338" y="213"/>
                  </a:cubicBezTo>
                  <a:cubicBezTo>
                    <a:pt x="319" y="78"/>
                    <a:pt x="222" y="0"/>
                    <a:pt x="13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58"/>
            <p:cNvSpPr/>
            <p:nvPr/>
          </p:nvSpPr>
          <p:spPr>
            <a:xfrm>
              <a:off x="1595500" y="2166225"/>
              <a:ext cx="9550" cy="12375"/>
            </a:xfrm>
            <a:custGeom>
              <a:rect b="b" l="l" r="r" t="t"/>
              <a:pathLst>
                <a:path extrusionOk="0" h="495" w="382">
                  <a:moveTo>
                    <a:pt x="153" y="1"/>
                  </a:moveTo>
                  <a:cubicBezTo>
                    <a:pt x="149" y="1"/>
                    <a:pt x="145" y="1"/>
                    <a:pt x="140" y="2"/>
                  </a:cubicBezTo>
                  <a:cubicBezTo>
                    <a:pt x="19" y="2"/>
                    <a:pt x="1" y="141"/>
                    <a:pt x="10" y="234"/>
                  </a:cubicBezTo>
                  <a:cubicBezTo>
                    <a:pt x="10" y="243"/>
                    <a:pt x="10" y="271"/>
                    <a:pt x="19" y="280"/>
                  </a:cubicBezTo>
                  <a:cubicBezTo>
                    <a:pt x="37" y="379"/>
                    <a:pt x="124" y="494"/>
                    <a:pt x="230" y="494"/>
                  </a:cubicBezTo>
                  <a:cubicBezTo>
                    <a:pt x="234" y="494"/>
                    <a:pt x="238" y="494"/>
                    <a:pt x="242" y="494"/>
                  </a:cubicBezTo>
                  <a:cubicBezTo>
                    <a:pt x="363" y="475"/>
                    <a:pt x="382" y="336"/>
                    <a:pt x="372" y="262"/>
                  </a:cubicBezTo>
                  <a:cubicBezTo>
                    <a:pt x="372" y="243"/>
                    <a:pt x="372" y="224"/>
                    <a:pt x="363" y="215"/>
                  </a:cubicBezTo>
                  <a:cubicBezTo>
                    <a:pt x="345" y="108"/>
                    <a:pt x="259" y="1"/>
                    <a:pt x="1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58"/>
            <p:cNvSpPr/>
            <p:nvPr/>
          </p:nvSpPr>
          <p:spPr>
            <a:xfrm>
              <a:off x="1613000" y="2172675"/>
              <a:ext cx="8400" cy="10175"/>
            </a:xfrm>
            <a:custGeom>
              <a:rect b="b" l="l" r="r" t="t"/>
              <a:pathLst>
                <a:path extrusionOk="0" h="407" w="336">
                  <a:moveTo>
                    <a:pt x="71" y="1"/>
                  </a:moveTo>
                  <a:cubicBezTo>
                    <a:pt x="27" y="1"/>
                    <a:pt x="0" y="40"/>
                    <a:pt x="16" y="143"/>
                  </a:cubicBezTo>
                  <a:cubicBezTo>
                    <a:pt x="34" y="265"/>
                    <a:pt x="176" y="406"/>
                    <a:pt x="261" y="406"/>
                  </a:cubicBezTo>
                  <a:cubicBezTo>
                    <a:pt x="306" y="406"/>
                    <a:pt x="336" y="367"/>
                    <a:pt x="323" y="264"/>
                  </a:cubicBezTo>
                  <a:cubicBezTo>
                    <a:pt x="299" y="142"/>
                    <a:pt x="155" y="1"/>
                    <a:pt x="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58"/>
            <p:cNvSpPr/>
            <p:nvPr/>
          </p:nvSpPr>
          <p:spPr>
            <a:xfrm>
              <a:off x="1617250" y="2149925"/>
              <a:ext cx="8175" cy="10225"/>
            </a:xfrm>
            <a:custGeom>
              <a:rect b="b" l="l" r="r" t="t"/>
              <a:pathLst>
                <a:path extrusionOk="0" h="409" w="327">
                  <a:moveTo>
                    <a:pt x="74" y="1"/>
                  </a:moveTo>
                  <a:cubicBezTo>
                    <a:pt x="30" y="1"/>
                    <a:pt x="1" y="40"/>
                    <a:pt x="13" y="143"/>
                  </a:cubicBezTo>
                  <a:cubicBezTo>
                    <a:pt x="26" y="265"/>
                    <a:pt x="172" y="408"/>
                    <a:pt x="256" y="408"/>
                  </a:cubicBezTo>
                  <a:cubicBezTo>
                    <a:pt x="299" y="408"/>
                    <a:pt x="327" y="370"/>
                    <a:pt x="311" y="273"/>
                  </a:cubicBezTo>
                  <a:cubicBezTo>
                    <a:pt x="299" y="145"/>
                    <a:pt x="158"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58"/>
            <p:cNvSpPr/>
            <p:nvPr/>
          </p:nvSpPr>
          <p:spPr>
            <a:xfrm>
              <a:off x="1598600" y="2182225"/>
              <a:ext cx="7925" cy="10250"/>
            </a:xfrm>
            <a:custGeom>
              <a:rect b="b" l="l" r="r" t="t"/>
              <a:pathLst>
                <a:path extrusionOk="0" h="410" w="317">
                  <a:moveTo>
                    <a:pt x="62" y="0"/>
                  </a:moveTo>
                  <a:cubicBezTo>
                    <a:pt x="24" y="0"/>
                    <a:pt x="1" y="39"/>
                    <a:pt x="16" y="142"/>
                  </a:cubicBezTo>
                  <a:cubicBezTo>
                    <a:pt x="29" y="259"/>
                    <a:pt x="168" y="410"/>
                    <a:pt x="250" y="410"/>
                  </a:cubicBezTo>
                  <a:cubicBezTo>
                    <a:pt x="291" y="410"/>
                    <a:pt x="317" y="372"/>
                    <a:pt x="304" y="272"/>
                  </a:cubicBezTo>
                  <a:cubicBezTo>
                    <a:pt x="280" y="155"/>
                    <a:pt x="140" y="0"/>
                    <a:pt x="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58"/>
            <p:cNvSpPr/>
            <p:nvPr/>
          </p:nvSpPr>
          <p:spPr>
            <a:xfrm>
              <a:off x="1619500" y="2182975"/>
              <a:ext cx="8250" cy="10325"/>
            </a:xfrm>
            <a:custGeom>
              <a:rect b="b" l="l" r="r" t="t"/>
              <a:pathLst>
                <a:path extrusionOk="0" h="413" w="330">
                  <a:moveTo>
                    <a:pt x="75" y="1"/>
                  </a:moveTo>
                  <a:cubicBezTo>
                    <a:pt x="29" y="1"/>
                    <a:pt x="0" y="42"/>
                    <a:pt x="16" y="149"/>
                  </a:cubicBezTo>
                  <a:cubicBezTo>
                    <a:pt x="29" y="271"/>
                    <a:pt x="172" y="412"/>
                    <a:pt x="257" y="412"/>
                  </a:cubicBezTo>
                  <a:cubicBezTo>
                    <a:pt x="301" y="412"/>
                    <a:pt x="330" y="373"/>
                    <a:pt x="314" y="270"/>
                  </a:cubicBezTo>
                  <a:cubicBezTo>
                    <a:pt x="302" y="143"/>
                    <a:pt x="160"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58"/>
            <p:cNvSpPr/>
            <p:nvPr/>
          </p:nvSpPr>
          <p:spPr>
            <a:xfrm>
              <a:off x="1670850" y="2161525"/>
              <a:ext cx="5425" cy="9600"/>
            </a:xfrm>
            <a:custGeom>
              <a:rect b="b" l="l" r="r" t="t"/>
              <a:pathLst>
                <a:path extrusionOk="0" h="384" w="217">
                  <a:moveTo>
                    <a:pt x="17" y="0"/>
                  </a:moveTo>
                  <a:cubicBezTo>
                    <a:pt x="6" y="0"/>
                    <a:pt x="1" y="17"/>
                    <a:pt x="6" y="59"/>
                  </a:cubicBezTo>
                  <a:cubicBezTo>
                    <a:pt x="14" y="126"/>
                    <a:pt x="158" y="384"/>
                    <a:pt x="201" y="384"/>
                  </a:cubicBezTo>
                  <a:cubicBezTo>
                    <a:pt x="212" y="384"/>
                    <a:pt x="216" y="368"/>
                    <a:pt x="211" y="329"/>
                  </a:cubicBezTo>
                  <a:cubicBezTo>
                    <a:pt x="203" y="255"/>
                    <a:pt x="61" y="0"/>
                    <a:pt x="1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58"/>
            <p:cNvSpPr/>
            <p:nvPr/>
          </p:nvSpPr>
          <p:spPr>
            <a:xfrm>
              <a:off x="1662075" y="2173100"/>
              <a:ext cx="9400" cy="10475"/>
            </a:xfrm>
            <a:custGeom>
              <a:rect b="b" l="l" r="r" t="t"/>
              <a:pathLst>
                <a:path extrusionOk="0" h="419" w="376">
                  <a:moveTo>
                    <a:pt x="151" y="1"/>
                  </a:moveTo>
                  <a:cubicBezTo>
                    <a:pt x="69" y="1"/>
                    <a:pt x="0" y="68"/>
                    <a:pt x="23" y="219"/>
                  </a:cubicBezTo>
                  <a:cubicBezTo>
                    <a:pt x="37" y="346"/>
                    <a:pt x="133" y="419"/>
                    <a:pt x="219" y="419"/>
                  </a:cubicBezTo>
                  <a:cubicBezTo>
                    <a:pt x="302" y="419"/>
                    <a:pt x="376" y="351"/>
                    <a:pt x="357" y="200"/>
                  </a:cubicBezTo>
                  <a:cubicBezTo>
                    <a:pt x="334" y="73"/>
                    <a:pt x="236" y="1"/>
                    <a:pt x="15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58"/>
            <p:cNvSpPr/>
            <p:nvPr/>
          </p:nvSpPr>
          <p:spPr>
            <a:xfrm>
              <a:off x="1658125" y="2162575"/>
              <a:ext cx="9025" cy="10325"/>
            </a:xfrm>
            <a:custGeom>
              <a:rect b="b" l="l" r="r" t="t"/>
              <a:pathLst>
                <a:path extrusionOk="0" h="413" w="361">
                  <a:moveTo>
                    <a:pt x="137" y="1"/>
                  </a:moveTo>
                  <a:cubicBezTo>
                    <a:pt x="63" y="1"/>
                    <a:pt x="1" y="62"/>
                    <a:pt x="23" y="203"/>
                  </a:cubicBezTo>
                  <a:cubicBezTo>
                    <a:pt x="42" y="335"/>
                    <a:pt x="141" y="413"/>
                    <a:pt x="224" y="413"/>
                  </a:cubicBezTo>
                  <a:cubicBezTo>
                    <a:pt x="299" y="413"/>
                    <a:pt x="361" y="349"/>
                    <a:pt x="339" y="203"/>
                  </a:cubicBezTo>
                  <a:cubicBezTo>
                    <a:pt x="319" y="76"/>
                    <a:pt x="22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58"/>
            <p:cNvSpPr/>
            <p:nvPr/>
          </p:nvSpPr>
          <p:spPr>
            <a:xfrm>
              <a:off x="1674250" y="2084725"/>
              <a:ext cx="128700" cy="88375"/>
            </a:xfrm>
            <a:custGeom>
              <a:rect b="b" l="l" r="r" t="t"/>
              <a:pathLst>
                <a:path extrusionOk="0" h="3535" w="5148">
                  <a:moveTo>
                    <a:pt x="3564" y="0"/>
                  </a:moveTo>
                  <a:cubicBezTo>
                    <a:pt x="3049" y="0"/>
                    <a:pt x="2442" y="163"/>
                    <a:pt x="1859" y="493"/>
                  </a:cubicBezTo>
                  <a:cubicBezTo>
                    <a:pt x="651" y="1162"/>
                    <a:pt x="0" y="2286"/>
                    <a:pt x="400" y="2992"/>
                  </a:cubicBezTo>
                  <a:cubicBezTo>
                    <a:pt x="600" y="3353"/>
                    <a:pt x="1038" y="3535"/>
                    <a:pt x="1579" y="3535"/>
                  </a:cubicBezTo>
                  <a:cubicBezTo>
                    <a:pt x="2095" y="3535"/>
                    <a:pt x="2704" y="3370"/>
                    <a:pt x="3289" y="3039"/>
                  </a:cubicBezTo>
                  <a:cubicBezTo>
                    <a:pt x="4497" y="2370"/>
                    <a:pt x="5148" y="1245"/>
                    <a:pt x="4748" y="539"/>
                  </a:cubicBezTo>
                  <a:cubicBezTo>
                    <a:pt x="4548" y="181"/>
                    <a:pt x="4107" y="0"/>
                    <a:pt x="3564"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58"/>
            <p:cNvSpPr/>
            <p:nvPr/>
          </p:nvSpPr>
          <p:spPr>
            <a:xfrm>
              <a:off x="1668675" y="2081625"/>
              <a:ext cx="132875" cy="94525"/>
            </a:xfrm>
            <a:custGeom>
              <a:rect b="b" l="l" r="r" t="t"/>
              <a:pathLst>
                <a:path extrusionOk="0" h="3781" w="5315">
                  <a:moveTo>
                    <a:pt x="3683" y="251"/>
                  </a:moveTo>
                  <a:cubicBezTo>
                    <a:pt x="4251" y="251"/>
                    <a:pt x="4856" y="479"/>
                    <a:pt x="4887" y="1137"/>
                  </a:cubicBezTo>
                  <a:cubicBezTo>
                    <a:pt x="4897" y="1509"/>
                    <a:pt x="4711" y="1862"/>
                    <a:pt x="4497" y="2168"/>
                  </a:cubicBezTo>
                  <a:cubicBezTo>
                    <a:pt x="4200" y="2549"/>
                    <a:pt x="3810" y="2856"/>
                    <a:pt x="3392" y="3097"/>
                  </a:cubicBezTo>
                  <a:cubicBezTo>
                    <a:pt x="3392" y="3097"/>
                    <a:pt x="3392" y="3097"/>
                    <a:pt x="3392" y="3097"/>
                  </a:cubicBezTo>
                  <a:lnTo>
                    <a:pt x="3392" y="3097"/>
                  </a:lnTo>
                  <a:cubicBezTo>
                    <a:pt x="3388" y="3099"/>
                    <a:pt x="3384" y="3101"/>
                    <a:pt x="3381" y="3103"/>
                  </a:cubicBezTo>
                  <a:lnTo>
                    <a:pt x="3381" y="3103"/>
                  </a:lnTo>
                  <a:cubicBezTo>
                    <a:pt x="2966" y="3332"/>
                    <a:pt x="2514" y="3488"/>
                    <a:pt x="2044" y="3525"/>
                  </a:cubicBezTo>
                  <a:cubicBezTo>
                    <a:pt x="1983" y="3530"/>
                    <a:pt x="1920" y="3533"/>
                    <a:pt x="1856" y="3533"/>
                  </a:cubicBezTo>
                  <a:cubicBezTo>
                    <a:pt x="1571" y="3533"/>
                    <a:pt x="1269" y="3475"/>
                    <a:pt x="1041" y="3293"/>
                  </a:cubicBezTo>
                  <a:cubicBezTo>
                    <a:pt x="474" y="2865"/>
                    <a:pt x="753" y="2085"/>
                    <a:pt x="1097" y="1620"/>
                  </a:cubicBezTo>
                  <a:cubicBezTo>
                    <a:pt x="1626" y="914"/>
                    <a:pt x="2509" y="394"/>
                    <a:pt x="3373" y="273"/>
                  </a:cubicBezTo>
                  <a:cubicBezTo>
                    <a:pt x="3472" y="258"/>
                    <a:pt x="3577" y="251"/>
                    <a:pt x="3683" y="251"/>
                  </a:cubicBezTo>
                  <a:close/>
                  <a:moveTo>
                    <a:pt x="3860" y="0"/>
                  </a:moveTo>
                  <a:cubicBezTo>
                    <a:pt x="3812" y="0"/>
                    <a:pt x="3764" y="2"/>
                    <a:pt x="3717" y="4"/>
                  </a:cubicBezTo>
                  <a:cubicBezTo>
                    <a:pt x="2667" y="50"/>
                    <a:pt x="1589" y="608"/>
                    <a:pt x="902" y="1388"/>
                  </a:cubicBezTo>
                  <a:cubicBezTo>
                    <a:pt x="456" y="1899"/>
                    <a:pt x="0" y="2791"/>
                    <a:pt x="577" y="3386"/>
                  </a:cubicBezTo>
                  <a:cubicBezTo>
                    <a:pt x="864" y="3681"/>
                    <a:pt x="1296" y="3781"/>
                    <a:pt x="1707" y="3781"/>
                  </a:cubicBezTo>
                  <a:cubicBezTo>
                    <a:pt x="1761" y="3781"/>
                    <a:pt x="1815" y="3779"/>
                    <a:pt x="1868" y="3776"/>
                  </a:cubicBezTo>
                  <a:cubicBezTo>
                    <a:pt x="2500" y="3757"/>
                    <a:pt x="3113" y="3534"/>
                    <a:pt x="3661" y="3237"/>
                  </a:cubicBezTo>
                  <a:cubicBezTo>
                    <a:pt x="3677" y="3228"/>
                    <a:pt x="3691" y="3216"/>
                    <a:pt x="3702" y="3202"/>
                  </a:cubicBezTo>
                  <a:lnTo>
                    <a:pt x="3702" y="3202"/>
                  </a:lnTo>
                  <a:cubicBezTo>
                    <a:pt x="4125" y="2949"/>
                    <a:pt x="4511" y="2652"/>
                    <a:pt x="4804" y="2271"/>
                  </a:cubicBezTo>
                  <a:cubicBezTo>
                    <a:pt x="5055" y="1973"/>
                    <a:pt x="5259" y="1602"/>
                    <a:pt x="5296" y="1202"/>
                  </a:cubicBezTo>
                  <a:cubicBezTo>
                    <a:pt x="5315" y="858"/>
                    <a:pt x="5203" y="533"/>
                    <a:pt x="4925" y="310"/>
                  </a:cubicBezTo>
                  <a:cubicBezTo>
                    <a:pt x="4628" y="71"/>
                    <a:pt x="4236" y="0"/>
                    <a:pt x="38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58"/>
            <p:cNvSpPr/>
            <p:nvPr/>
          </p:nvSpPr>
          <p:spPr>
            <a:xfrm>
              <a:off x="1706525" y="2125875"/>
              <a:ext cx="11800" cy="9375"/>
            </a:xfrm>
            <a:custGeom>
              <a:rect b="b" l="l" r="r" t="t"/>
              <a:pathLst>
                <a:path extrusionOk="0" h="375" w="472">
                  <a:moveTo>
                    <a:pt x="186" y="0"/>
                  </a:moveTo>
                  <a:cubicBezTo>
                    <a:pt x="82" y="0"/>
                    <a:pt x="0" y="93"/>
                    <a:pt x="85" y="250"/>
                  </a:cubicBezTo>
                  <a:cubicBezTo>
                    <a:pt x="136" y="335"/>
                    <a:pt x="218" y="374"/>
                    <a:pt x="288" y="374"/>
                  </a:cubicBezTo>
                  <a:cubicBezTo>
                    <a:pt x="393" y="374"/>
                    <a:pt x="471" y="285"/>
                    <a:pt x="382" y="129"/>
                  </a:cubicBezTo>
                  <a:cubicBezTo>
                    <a:pt x="334" y="40"/>
                    <a:pt x="255" y="0"/>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58"/>
            <p:cNvSpPr/>
            <p:nvPr/>
          </p:nvSpPr>
          <p:spPr>
            <a:xfrm>
              <a:off x="1698175" y="2137525"/>
              <a:ext cx="12100" cy="11125"/>
            </a:xfrm>
            <a:custGeom>
              <a:rect b="b" l="l" r="r" t="t"/>
              <a:pathLst>
                <a:path extrusionOk="0" h="445" w="484">
                  <a:moveTo>
                    <a:pt x="181" y="1"/>
                  </a:moveTo>
                  <a:cubicBezTo>
                    <a:pt x="157" y="1"/>
                    <a:pt x="133" y="5"/>
                    <a:pt x="112" y="16"/>
                  </a:cubicBezTo>
                  <a:cubicBezTo>
                    <a:pt x="0" y="62"/>
                    <a:pt x="28" y="183"/>
                    <a:pt x="75" y="267"/>
                  </a:cubicBezTo>
                  <a:cubicBezTo>
                    <a:pt x="84" y="276"/>
                    <a:pt x="84" y="295"/>
                    <a:pt x="93" y="313"/>
                  </a:cubicBezTo>
                  <a:cubicBezTo>
                    <a:pt x="131" y="388"/>
                    <a:pt x="228" y="445"/>
                    <a:pt x="313" y="445"/>
                  </a:cubicBezTo>
                  <a:cubicBezTo>
                    <a:pt x="334" y="445"/>
                    <a:pt x="354" y="441"/>
                    <a:pt x="372" y="434"/>
                  </a:cubicBezTo>
                  <a:cubicBezTo>
                    <a:pt x="484" y="388"/>
                    <a:pt x="456" y="258"/>
                    <a:pt x="409" y="174"/>
                  </a:cubicBezTo>
                  <a:cubicBezTo>
                    <a:pt x="400" y="165"/>
                    <a:pt x="400" y="155"/>
                    <a:pt x="391" y="128"/>
                  </a:cubicBezTo>
                  <a:cubicBezTo>
                    <a:pt x="355" y="56"/>
                    <a:pt x="263" y="1"/>
                    <a:pt x="18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58"/>
            <p:cNvSpPr/>
            <p:nvPr/>
          </p:nvSpPr>
          <p:spPr>
            <a:xfrm>
              <a:off x="1716200" y="2138225"/>
              <a:ext cx="11150" cy="8125"/>
            </a:xfrm>
            <a:custGeom>
              <a:rect b="b" l="l" r="r" t="t"/>
              <a:pathLst>
                <a:path extrusionOk="0" h="325" w="446">
                  <a:moveTo>
                    <a:pt x="100" y="1"/>
                  </a:moveTo>
                  <a:cubicBezTo>
                    <a:pt x="34" y="1"/>
                    <a:pt x="0" y="44"/>
                    <a:pt x="60" y="155"/>
                  </a:cubicBezTo>
                  <a:cubicBezTo>
                    <a:pt x="113" y="250"/>
                    <a:pt x="256" y="325"/>
                    <a:pt x="344" y="325"/>
                  </a:cubicBezTo>
                  <a:cubicBezTo>
                    <a:pt x="410" y="325"/>
                    <a:pt x="445" y="282"/>
                    <a:pt x="385" y="174"/>
                  </a:cubicBezTo>
                  <a:cubicBezTo>
                    <a:pt x="332" y="78"/>
                    <a:pt x="187" y="1"/>
                    <a:pt x="10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58"/>
            <p:cNvSpPr/>
            <p:nvPr/>
          </p:nvSpPr>
          <p:spPr>
            <a:xfrm>
              <a:off x="1711625" y="2115350"/>
              <a:ext cx="11550" cy="7975"/>
            </a:xfrm>
            <a:custGeom>
              <a:rect b="b" l="l" r="r" t="t"/>
              <a:pathLst>
                <a:path extrusionOk="0" h="319" w="462">
                  <a:moveTo>
                    <a:pt x="109" y="1"/>
                  </a:moveTo>
                  <a:cubicBezTo>
                    <a:pt x="38" y="1"/>
                    <a:pt x="1" y="45"/>
                    <a:pt x="66" y="160"/>
                  </a:cubicBezTo>
                  <a:cubicBezTo>
                    <a:pt x="118" y="248"/>
                    <a:pt x="263" y="319"/>
                    <a:pt x="353" y="319"/>
                  </a:cubicBezTo>
                  <a:cubicBezTo>
                    <a:pt x="424" y="319"/>
                    <a:pt x="461" y="275"/>
                    <a:pt x="392" y="160"/>
                  </a:cubicBezTo>
                  <a:cubicBezTo>
                    <a:pt x="340" y="72"/>
                    <a:pt x="198" y="1"/>
                    <a:pt x="10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58"/>
            <p:cNvSpPr/>
            <p:nvPr/>
          </p:nvSpPr>
          <p:spPr>
            <a:xfrm>
              <a:off x="1705975" y="2152325"/>
              <a:ext cx="10975" cy="7975"/>
            </a:xfrm>
            <a:custGeom>
              <a:rect b="b" l="l" r="r" t="t"/>
              <a:pathLst>
                <a:path extrusionOk="0" h="319" w="439">
                  <a:moveTo>
                    <a:pt x="98" y="1"/>
                  </a:moveTo>
                  <a:cubicBezTo>
                    <a:pt x="34" y="1"/>
                    <a:pt x="1" y="42"/>
                    <a:pt x="60" y="149"/>
                  </a:cubicBezTo>
                  <a:cubicBezTo>
                    <a:pt x="108" y="240"/>
                    <a:pt x="256" y="319"/>
                    <a:pt x="343" y="319"/>
                  </a:cubicBezTo>
                  <a:cubicBezTo>
                    <a:pt x="407" y="319"/>
                    <a:pt x="439" y="277"/>
                    <a:pt x="376" y="167"/>
                  </a:cubicBezTo>
                  <a:cubicBezTo>
                    <a:pt x="328" y="76"/>
                    <a:pt x="184" y="1"/>
                    <a:pt x="9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58"/>
            <p:cNvSpPr/>
            <p:nvPr/>
          </p:nvSpPr>
          <p:spPr>
            <a:xfrm>
              <a:off x="1725650" y="2145375"/>
              <a:ext cx="11450" cy="8150"/>
            </a:xfrm>
            <a:custGeom>
              <a:rect b="b" l="l" r="r" t="t"/>
              <a:pathLst>
                <a:path extrusionOk="0" h="326" w="458">
                  <a:moveTo>
                    <a:pt x="116" y="1"/>
                  </a:moveTo>
                  <a:cubicBezTo>
                    <a:pt x="43" y="1"/>
                    <a:pt x="1" y="47"/>
                    <a:pt x="63" y="167"/>
                  </a:cubicBezTo>
                  <a:cubicBezTo>
                    <a:pt x="115" y="255"/>
                    <a:pt x="259" y="326"/>
                    <a:pt x="349" y="326"/>
                  </a:cubicBezTo>
                  <a:cubicBezTo>
                    <a:pt x="421" y="326"/>
                    <a:pt x="458" y="281"/>
                    <a:pt x="388" y="167"/>
                  </a:cubicBezTo>
                  <a:cubicBezTo>
                    <a:pt x="347" y="74"/>
                    <a:pt x="208"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58"/>
            <p:cNvSpPr/>
            <p:nvPr/>
          </p:nvSpPr>
          <p:spPr>
            <a:xfrm>
              <a:off x="1765850" y="2107300"/>
              <a:ext cx="8450" cy="7250"/>
            </a:xfrm>
            <a:custGeom>
              <a:rect b="b" l="l" r="r" t="t"/>
              <a:pathLst>
                <a:path extrusionOk="0" h="290" w="338">
                  <a:moveTo>
                    <a:pt x="19" y="1"/>
                  </a:moveTo>
                  <a:cubicBezTo>
                    <a:pt x="2" y="1"/>
                    <a:pt x="0" y="19"/>
                    <a:pt x="25" y="64"/>
                  </a:cubicBezTo>
                  <a:cubicBezTo>
                    <a:pt x="60" y="120"/>
                    <a:pt x="268" y="290"/>
                    <a:pt x="320" y="290"/>
                  </a:cubicBezTo>
                  <a:cubicBezTo>
                    <a:pt x="336" y="290"/>
                    <a:pt x="337" y="273"/>
                    <a:pt x="313" y="231"/>
                  </a:cubicBezTo>
                  <a:cubicBezTo>
                    <a:pt x="278" y="175"/>
                    <a:pt x="72" y="1"/>
                    <a:pt x="1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58"/>
            <p:cNvSpPr/>
            <p:nvPr/>
          </p:nvSpPr>
          <p:spPr>
            <a:xfrm>
              <a:off x="1761875" y="2119900"/>
              <a:ext cx="12325" cy="9400"/>
            </a:xfrm>
            <a:custGeom>
              <a:rect b="b" l="l" r="r" t="t"/>
              <a:pathLst>
                <a:path extrusionOk="0" h="376" w="493">
                  <a:moveTo>
                    <a:pt x="203" y="1"/>
                  </a:moveTo>
                  <a:cubicBezTo>
                    <a:pt x="90" y="1"/>
                    <a:pt x="0" y="97"/>
                    <a:pt x="91" y="256"/>
                  </a:cubicBezTo>
                  <a:cubicBezTo>
                    <a:pt x="141" y="339"/>
                    <a:pt x="220" y="375"/>
                    <a:pt x="290" y="375"/>
                  </a:cubicBezTo>
                  <a:cubicBezTo>
                    <a:pt x="402" y="375"/>
                    <a:pt x="493" y="281"/>
                    <a:pt x="407" y="126"/>
                  </a:cubicBezTo>
                  <a:cubicBezTo>
                    <a:pt x="356" y="40"/>
                    <a:pt x="275" y="1"/>
                    <a:pt x="2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58"/>
            <p:cNvSpPr/>
            <p:nvPr/>
          </p:nvSpPr>
          <p:spPr>
            <a:xfrm>
              <a:off x="1754600" y="2111625"/>
              <a:ext cx="11750" cy="9475"/>
            </a:xfrm>
            <a:custGeom>
              <a:rect b="b" l="l" r="r" t="t"/>
              <a:pathLst>
                <a:path extrusionOk="0" h="379" w="470">
                  <a:moveTo>
                    <a:pt x="184" y="0"/>
                  </a:moveTo>
                  <a:cubicBezTo>
                    <a:pt x="80" y="0"/>
                    <a:pt x="0" y="89"/>
                    <a:pt x="94" y="244"/>
                  </a:cubicBezTo>
                  <a:cubicBezTo>
                    <a:pt x="140" y="336"/>
                    <a:pt x="222" y="379"/>
                    <a:pt x="292" y="379"/>
                  </a:cubicBezTo>
                  <a:cubicBezTo>
                    <a:pt x="393" y="379"/>
                    <a:pt x="469" y="291"/>
                    <a:pt x="382" y="132"/>
                  </a:cubicBezTo>
                  <a:cubicBezTo>
                    <a:pt x="337" y="42"/>
                    <a:pt x="255" y="0"/>
                    <a:pt x="1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5" name="Shape 22145"/>
        <p:cNvGrpSpPr/>
        <p:nvPr/>
      </p:nvGrpSpPr>
      <p:grpSpPr>
        <a:xfrm>
          <a:off x="0" y="0"/>
          <a:ext cx="0" cy="0"/>
          <a:chOff x="0" y="0"/>
          <a:chExt cx="0" cy="0"/>
        </a:xfrm>
      </p:grpSpPr>
      <p:sp>
        <p:nvSpPr>
          <p:cNvPr id="22146" name="Google Shape;22146;p5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Usability Test Set-Up</a:t>
            </a:r>
            <a:endParaRPr/>
          </a:p>
        </p:txBody>
      </p:sp>
      <p:pic>
        <p:nvPicPr>
          <p:cNvPr id="22147" name="Google Shape;22147;p59"/>
          <p:cNvPicPr preferRelativeResize="0"/>
          <p:nvPr/>
        </p:nvPicPr>
        <p:blipFill rotWithShape="1">
          <a:blip r:embed="rId3">
            <a:alphaModFix/>
          </a:blip>
          <a:srcRect b="0" l="21623" r="0" t="0"/>
          <a:stretch/>
        </p:blipFill>
        <p:spPr>
          <a:xfrm>
            <a:off x="699975" y="1499825"/>
            <a:ext cx="2696376" cy="2580077"/>
          </a:xfrm>
          <a:prstGeom prst="rect">
            <a:avLst/>
          </a:prstGeom>
          <a:noFill/>
          <a:ln>
            <a:noFill/>
          </a:ln>
        </p:spPr>
      </p:pic>
      <p:pic>
        <p:nvPicPr>
          <p:cNvPr id="22148" name="Google Shape;22148;p59"/>
          <p:cNvPicPr preferRelativeResize="0"/>
          <p:nvPr/>
        </p:nvPicPr>
        <p:blipFill>
          <a:blip r:embed="rId4">
            <a:alphaModFix/>
          </a:blip>
          <a:stretch>
            <a:fillRect/>
          </a:stretch>
        </p:blipFill>
        <p:spPr>
          <a:xfrm>
            <a:off x="2755625" y="2758625"/>
            <a:ext cx="2253573" cy="1761724"/>
          </a:xfrm>
          <a:prstGeom prst="rect">
            <a:avLst/>
          </a:prstGeom>
          <a:noFill/>
          <a:ln cap="flat" cmpd="sng" w="38100">
            <a:solidFill>
              <a:schemeClr val="dk2"/>
            </a:solidFill>
            <a:prstDash val="solid"/>
            <a:round/>
            <a:headEnd len="sm" w="sm" type="none"/>
            <a:tailEnd len="sm" w="sm" type="none"/>
          </a:ln>
        </p:spPr>
      </p:pic>
      <p:sp>
        <p:nvSpPr>
          <p:cNvPr id="22149" name="Google Shape;22149;p59"/>
          <p:cNvSpPr txBox="1"/>
          <p:nvPr/>
        </p:nvSpPr>
        <p:spPr>
          <a:xfrm>
            <a:off x="5248475" y="1536150"/>
            <a:ext cx="3201000" cy="1918800"/>
          </a:xfrm>
          <a:prstGeom prst="rect">
            <a:avLst/>
          </a:prstGeom>
          <a:noFill/>
          <a:ln>
            <a:noFill/>
          </a:ln>
        </p:spPr>
        <p:txBody>
          <a:bodyPr anchorCtr="0" anchor="t" bIns="91425" lIns="91425" spcFirstLastPara="1" rIns="91425" wrap="square" tIns="91425">
            <a:spAutoFit/>
          </a:bodyPr>
          <a:lstStyle/>
          <a:p>
            <a:pPr indent="-330200" lvl="0" marL="457200" rtl="0" algn="l">
              <a:spcBef>
                <a:spcPts val="0"/>
              </a:spcBef>
              <a:spcAft>
                <a:spcPts val="0"/>
              </a:spcAft>
              <a:buClr>
                <a:schemeClr val="dk1"/>
              </a:buClr>
              <a:buSzPts val="1600"/>
              <a:buFont typeface="Inter Medium"/>
              <a:buChar char="●"/>
            </a:pPr>
            <a:r>
              <a:rPr lang="en" sz="1600">
                <a:solidFill>
                  <a:schemeClr val="dk1"/>
                </a:solidFill>
                <a:latin typeface="Inter Medium"/>
                <a:ea typeface="Inter Medium"/>
                <a:cs typeface="Inter Medium"/>
                <a:sym typeface="Inter Medium"/>
              </a:rPr>
              <a:t>Conducted tests in-person on campus in White Plaza</a:t>
            </a:r>
            <a:endParaRPr sz="1600">
              <a:solidFill>
                <a:schemeClr val="dk1"/>
              </a:solidFill>
              <a:latin typeface="Inter Medium"/>
              <a:ea typeface="Inter Medium"/>
              <a:cs typeface="Inter Medium"/>
              <a:sym typeface="Inter Medium"/>
            </a:endParaRPr>
          </a:p>
          <a:p>
            <a:pPr indent="-330200" lvl="0" marL="457200" rtl="0" algn="l">
              <a:spcBef>
                <a:spcPts val="1000"/>
              </a:spcBef>
              <a:spcAft>
                <a:spcPts val="0"/>
              </a:spcAft>
              <a:buClr>
                <a:schemeClr val="dk1"/>
              </a:buClr>
              <a:buSzPts val="1600"/>
              <a:buFont typeface="Inter Medium"/>
              <a:buChar char="●"/>
            </a:pPr>
            <a:r>
              <a:rPr lang="en" sz="1600">
                <a:solidFill>
                  <a:schemeClr val="dk1"/>
                </a:solidFill>
                <a:latin typeface="Inter Medium"/>
                <a:ea typeface="Inter Medium"/>
                <a:cs typeface="Inter Medium"/>
                <a:sym typeface="Inter Medium"/>
              </a:rPr>
              <a:t>User taps paper to navigate to other screens</a:t>
            </a:r>
            <a:endParaRPr sz="1600">
              <a:solidFill>
                <a:schemeClr val="dk1"/>
              </a:solidFill>
              <a:latin typeface="Inter Medium"/>
              <a:ea typeface="Inter Medium"/>
              <a:cs typeface="Inter Medium"/>
              <a:sym typeface="Inter Medium"/>
            </a:endParaRPr>
          </a:p>
          <a:p>
            <a:pPr indent="-330200" lvl="0" marL="457200" rtl="0" algn="l">
              <a:spcBef>
                <a:spcPts val="1000"/>
              </a:spcBef>
              <a:spcAft>
                <a:spcPts val="1000"/>
              </a:spcAft>
              <a:buClr>
                <a:schemeClr val="dk1"/>
              </a:buClr>
              <a:buSzPts val="1600"/>
              <a:buFont typeface="Inter Medium"/>
              <a:buChar char="●"/>
            </a:pPr>
            <a:r>
              <a:rPr lang="en" sz="1600">
                <a:solidFill>
                  <a:schemeClr val="dk1"/>
                </a:solidFill>
                <a:latin typeface="Inter Medium"/>
                <a:ea typeface="Inter Medium"/>
                <a:cs typeface="Inter Medium"/>
                <a:sym typeface="Inter Medium"/>
              </a:rPr>
              <a:t>No compensation </a:t>
            </a:r>
            <a:endParaRPr sz="1600">
              <a:solidFill>
                <a:schemeClr val="dk1"/>
              </a:solidFill>
              <a:latin typeface="Inter Medium"/>
              <a:ea typeface="Inter Medium"/>
              <a:cs typeface="Inter Medium"/>
              <a:sym typeface="Inter Medium"/>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53" name="Shape 22153"/>
        <p:cNvGrpSpPr/>
        <p:nvPr/>
      </p:nvGrpSpPr>
      <p:grpSpPr>
        <a:xfrm>
          <a:off x="0" y="0"/>
          <a:ext cx="0" cy="0"/>
          <a:chOff x="0" y="0"/>
          <a:chExt cx="0" cy="0"/>
        </a:xfrm>
      </p:grpSpPr>
      <p:sp>
        <p:nvSpPr>
          <p:cNvPr id="22154" name="Google Shape;22154;p60"/>
          <p:cNvSpPr txBox="1"/>
          <p:nvPr>
            <p:ph type="title"/>
          </p:nvPr>
        </p:nvSpPr>
        <p:spPr>
          <a:xfrm>
            <a:off x="720000" y="3109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Participants</a:t>
            </a:r>
            <a:endParaRPr/>
          </a:p>
        </p:txBody>
      </p:sp>
      <p:sp>
        <p:nvSpPr>
          <p:cNvPr id="22155" name="Google Shape;22155;p60"/>
          <p:cNvSpPr txBox="1"/>
          <p:nvPr>
            <p:ph idx="3" type="subTitle"/>
          </p:nvPr>
        </p:nvSpPr>
        <p:spPr>
          <a:xfrm>
            <a:off x="1444252" y="2228740"/>
            <a:ext cx="2070300" cy="63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Male, 25-year-old student (non-Stanford)</a:t>
            </a:r>
            <a:endParaRPr sz="1300"/>
          </a:p>
        </p:txBody>
      </p:sp>
      <p:sp>
        <p:nvSpPr>
          <p:cNvPr id="22156" name="Google Shape;22156;p60"/>
          <p:cNvSpPr txBox="1"/>
          <p:nvPr>
            <p:ph idx="4" type="subTitle"/>
          </p:nvPr>
        </p:nvSpPr>
        <p:spPr>
          <a:xfrm>
            <a:off x="1375800" y="1721120"/>
            <a:ext cx="20724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Kareem</a:t>
            </a:r>
            <a:endParaRPr/>
          </a:p>
        </p:txBody>
      </p:sp>
      <p:sp>
        <p:nvSpPr>
          <p:cNvPr id="22157" name="Google Shape;22157;p60"/>
          <p:cNvSpPr/>
          <p:nvPr/>
        </p:nvSpPr>
        <p:spPr>
          <a:xfrm flipH="1">
            <a:off x="1939587" y="978524"/>
            <a:ext cx="949034" cy="796805"/>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2158" name="Google Shape;22158;p60"/>
          <p:cNvSpPr txBox="1"/>
          <p:nvPr>
            <p:ph idx="3" type="subTitle"/>
          </p:nvPr>
        </p:nvSpPr>
        <p:spPr>
          <a:xfrm>
            <a:off x="1444252" y="4275940"/>
            <a:ext cx="2070300" cy="63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Male, 35-year-old HCI engineer from China</a:t>
            </a:r>
            <a:endParaRPr sz="1300"/>
          </a:p>
        </p:txBody>
      </p:sp>
      <p:sp>
        <p:nvSpPr>
          <p:cNvPr id="22159" name="Google Shape;22159;p60"/>
          <p:cNvSpPr txBox="1"/>
          <p:nvPr>
            <p:ph idx="4" type="subTitle"/>
          </p:nvPr>
        </p:nvSpPr>
        <p:spPr>
          <a:xfrm>
            <a:off x="1410025" y="3802220"/>
            <a:ext cx="20724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Ivan</a:t>
            </a:r>
            <a:endParaRPr/>
          </a:p>
        </p:txBody>
      </p:sp>
      <p:sp>
        <p:nvSpPr>
          <p:cNvPr id="22160" name="Google Shape;22160;p60"/>
          <p:cNvSpPr/>
          <p:nvPr/>
        </p:nvSpPr>
        <p:spPr>
          <a:xfrm flipH="1">
            <a:off x="1973812" y="3059624"/>
            <a:ext cx="949034" cy="796805"/>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grpSp>
        <p:nvGrpSpPr>
          <p:cNvPr id="22161" name="Google Shape;22161;p60"/>
          <p:cNvGrpSpPr/>
          <p:nvPr/>
        </p:nvGrpSpPr>
        <p:grpSpPr>
          <a:xfrm>
            <a:off x="2218534" y="3166955"/>
            <a:ext cx="521733" cy="582141"/>
            <a:chOff x="5748295" y="1499833"/>
            <a:chExt cx="323294" cy="356115"/>
          </a:xfrm>
        </p:grpSpPr>
        <p:sp>
          <p:nvSpPr>
            <p:cNvPr id="22162" name="Google Shape;22162;p6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6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6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69" name="Google Shape;22169;p60"/>
          <p:cNvSpPr txBox="1"/>
          <p:nvPr>
            <p:ph idx="3" type="subTitle"/>
          </p:nvPr>
        </p:nvSpPr>
        <p:spPr>
          <a:xfrm>
            <a:off x="4314777" y="2194865"/>
            <a:ext cx="2070300" cy="63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Female, 30-year-old visiting scholar</a:t>
            </a:r>
            <a:endParaRPr sz="1300"/>
          </a:p>
        </p:txBody>
      </p:sp>
      <p:sp>
        <p:nvSpPr>
          <p:cNvPr id="22170" name="Google Shape;22170;p60"/>
          <p:cNvSpPr txBox="1"/>
          <p:nvPr>
            <p:ph idx="4" type="subTitle"/>
          </p:nvPr>
        </p:nvSpPr>
        <p:spPr>
          <a:xfrm>
            <a:off x="4277400" y="1721120"/>
            <a:ext cx="20724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Sevinc</a:t>
            </a:r>
            <a:endParaRPr/>
          </a:p>
        </p:txBody>
      </p:sp>
      <p:sp>
        <p:nvSpPr>
          <p:cNvPr id="22171" name="Google Shape;22171;p60"/>
          <p:cNvSpPr/>
          <p:nvPr/>
        </p:nvSpPr>
        <p:spPr>
          <a:xfrm flipH="1">
            <a:off x="4841187" y="978524"/>
            <a:ext cx="949034" cy="796805"/>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2172" name="Google Shape;22172;p60"/>
          <p:cNvSpPr txBox="1"/>
          <p:nvPr>
            <p:ph idx="3" type="subTitle"/>
          </p:nvPr>
        </p:nvSpPr>
        <p:spPr>
          <a:xfrm>
            <a:off x="4441977" y="4299015"/>
            <a:ext cx="2070300" cy="63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Male, 37-year-old HCI engineer from China</a:t>
            </a:r>
            <a:endParaRPr sz="1300"/>
          </a:p>
        </p:txBody>
      </p:sp>
      <p:sp>
        <p:nvSpPr>
          <p:cNvPr id="22173" name="Google Shape;22173;p60"/>
          <p:cNvSpPr txBox="1"/>
          <p:nvPr>
            <p:ph idx="4" type="subTitle"/>
          </p:nvPr>
        </p:nvSpPr>
        <p:spPr>
          <a:xfrm>
            <a:off x="4311625" y="3802220"/>
            <a:ext cx="20724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Aaron</a:t>
            </a:r>
            <a:endParaRPr/>
          </a:p>
        </p:txBody>
      </p:sp>
      <p:sp>
        <p:nvSpPr>
          <p:cNvPr id="22174" name="Google Shape;22174;p60"/>
          <p:cNvSpPr/>
          <p:nvPr/>
        </p:nvSpPr>
        <p:spPr>
          <a:xfrm flipH="1">
            <a:off x="4875412" y="3059624"/>
            <a:ext cx="949034" cy="796805"/>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grpSp>
        <p:nvGrpSpPr>
          <p:cNvPr id="22175" name="Google Shape;22175;p60"/>
          <p:cNvGrpSpPr/>
          <p:nvPr/>
        </p:nvGrpSpPr>
        <p:grpSpPr>
          <a:xfrm>
            <a:off x="5096023" y="3173718"/>
            <a:ext cx="461894" cy="539093"/>
            <a:chOff x="6974158" y="2789537"/>
            <a:chExt cx="255247" cy="327458"/>
          </a:xfrm>
        </p:grpSpPr>
        <p:sp>
          <p:nvSpPr>
            <p:cNvPr id="22176" name="Google Shape;22176;p6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2" name="Google Shape;22182;p60"/>
          <p:cNvGrpSpPr/>
          <p:nvPr/>
        </p:nvGrpSpPr>
        <p:grpSpPr>
          <a:xfrm>
            <a:off x="5116883" y="1085860"/>
            <a:ext cx="461888" cy="582124"/>
            <a:chOff x="4903389" y="1500214"/>
            <a:chExt cx="267854" cy="355735"/>
          </a:xfrm>
        </p:grpSpPr>
        <p:sp>
          <p:nvSpPr>
            <p:cNvPr id="22183" name="Google Shape;22183;p6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6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8" name="Google Shape;22188;p60"/>
          <p:cNvGrpSpPr/>
          <p:nvPr/>
        </p:nvGrpSpPr>
        <p:grpSpPr>
          <a:xfrm>
            <a:off x="2183145" y="1085845"/>
            <a:ext cx="461900" cy="582164"/>
            <a:chOff x="8047661" y="1501037"/>
            <a:chExt cx="278404" cy="355260"/>
          </a:xfrm>
        </p:grpSpPr>
        <p:sp>
          <p:nvSpPr>
            <p:cNvPr id="22189" name="Google Shape;22189;p6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6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6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93" name="Google Shape;22193;p60"/>
          <p:cNvSpPr/>
          <p:nvPr/>
        </p:nvSpPr>
        <p:spPr>
          <a:xfrm>
            <a:off x="6649650" y="1436199"/>
            <a:ext cx="1723325" cy="1194937"/>
          </a:xfrm>
          <a:custGeom>
            <a:rect b="b" l="l" r="r" t="t"/>
            <a:pathLst>
              <a:path extrusionOk="0" h="61706" w="68933">
                <a:moveTo>
                  <a:pt x="27826" y="61650"/>
                </a:moveTo>
                <a:cubicBezTo>
                  <a:pt x="34312" y="62079"/>
                  <a:pt x="41038" y="59923"/>
                  <a:pt x="46869" y="58384"/>
                </a:cubicBezTo>
                <a:cubicBezTo>
                  <a:pt x="52700" y="56845"/>
                  <a:pt x="59143" y="57748"/>
                  <a:pt x="62814" y="52415"/>
                </a:cubicBezTo>
                <a:cubicBezTo>
                  <a:pt x="66486" y="47082"/>
                  <a:pt x="69278" y="33803"/>
                  <a:pt x="68898" y="26386"/>
                </a:cubicBezTo>
                <a:cubicBezTo>
                  <a:pt x="68518" y="18970"/>
                  <a:pt x="64969" y="12254"/>
                  <a:pt x="60532" y="7916"/>
                </a:cubicBezTo>
                <a:cubicBezTo>
                  <a:pt x="56095" y="3578"/>
                  <a:pt x="49375" y="1198"/>
                  <a:pt x="42276" y="358"/>
                </a:cubicBezTo>
                <a:cubicBezTo>
                  <a:pt x="35177" y="-482"/>
                  <a:pt x="24528" y="77"/>
                  <a:pt x="17936" y="2876"/>
                </a:cubicBezTo>
                <a:cubicBezTo>
                  <a:pt x="11344" y="5675"/>
                  <a:pt x="5641" y="11553"/>
                  <a:pt x="2726" y="17151"/>
                </a:cubicBezTo>
                <a:cubicBezTo>
                  <a:pt x="-189" y="22749"/>
                  <a:pt x="-427" y="30021"/>
                  <a:pt x="444" y="36464"/>
                </a:cubicBezTo>
                <a:cubicBezTo>
                  <a:pt x="1315" y="42907"/>
                  <a:pt x="3388" y="51611"/>
                  <a:pt x="7952" y="55809"/>
                </a:cubicBezTo>
                <a:cubicBezTo>
                  <a:pt x="12516" y="60007"/>
                  <a:pt x="21340" y="61221"/>
                  <a:pt x="27826" y="61650"/>
                </a:cubicBezTo>
                <a:close/>
              </a:path>
            </a:pathLst>
          </a:custGeom>
          <a:solidFill>
            <a:schemeClr val="accent2"/>
          </a:solidFill>
          <a:ln>
            <a:noFill/>
          </a:ln>
        </p:spPr>
      </p:sp>
      <p:sp>
        <p:nvSpPr>
          <p:cNvPr id="22194" name="Google Shape;22194;p60"/>
          <p:cNvSpPr txBox="1"/>
          <p:nvPr/>
        </p:nvSpPr>
        <p:spPr>
          <a:xfrm>
            <a:off x="6736800" y="1603500"/>
            <a:ext cx="1611000" cy="95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300">
                <a:solidFill>
                  <a:schemeClr val="lt1"/>
                </a:solidFill>
                <a:latin typeface="Inter Medium"/>
                <a:ea typeface="Inter Medium"/>
                <a:cs typeface="Inter Medium"/>
                <a:sym typeface="Inter Medium"/>
              </a:rPr>
              <a:t>*All participants have experienced loss of a loved one</a:t>
            </a:r>
            <a:endParaRPr i="1" sz="1300">
              <a:solidFill>
                <a:schemeClr val="lt1"/>
              </a:solidFill>
              <a:latin typeface="Inter Medium"/>
              <a:ea typeface="Inter Medium"/>
              <a:cs typeface="Inter Medium"/>
              <a:sym typeface="Inter Medium"/>
            </a:endParaRPr>
          </a:p>
        </p:txBody>
      </p:sp>
      <p:sp>
        <p:nvSpPr>
          <p:cNvPr id="22195" name="Google Shape;22195;p60"/>
          <p:cNvSpPr/>
          <p:nvPr/>
        </p:nvSpPr>
        <p:spPr>
          <a:xfrm>
            <a:off x="6680650" y="2938350"/>
            <a:ext cx="1723325" cy="958448"/>
          </a:xfrm>
          <a:custGeom>
            <a:rect b="b" l="l" r="r" t="t"/>
            <a:pathLst>
              <a:path extrusionOk="0" h="61706" w="68933">
                <a:moveTo>
                  <a:pt x="27826" y="61650"/>
                </a:moveTo>
                <a:cubicBezTo>
                  <a:pt x="34312" y="62079"/>
                  <a:pt x="41038" y="59923"/>
                  <a:pt x="46869" y="58384"/>
                </a:cubicBezTo>
                <a:cubicBezTo>
                  <a:pt x="52700" y="56845"/>
                  <a:pt x="59143" y="57748"/>
                  <a:pt x="62814" y="52415"/>
                </a:cubicBezTo>
                <a:cubicBezTo>
                  <a:pt x="66486" y="47082"/>
                  <a:pt x="69278" y="33803"/>
                  <a:pt x="68898" y="26386"/>
                </a:cubicBezTo>
                <a:cubicBezTo>
                  <a:pt x="68518" y="18970"/>
                  <a:pt x="64969" y="12254"/>
                  <a:pt x="60532" y="7916"/>
                </a:cubicBezTo>
                <a:cubicBezTo>
                  <a:pt x="56095" y="3578"/>
                  <a:pt x="49375" y="1198"/>
                  <a:pt x="42276" y="358"/>
                </a:cubicBezTo>
                <a:cubicBezTo>
                  <a:pt x="35177" y="-482"/>
                  <a:pt x="24528" y="77"/>
                  <a:pt x="17936" y="2876"/>
                </a:cubicBezTo>
                <a:cubicBezTo>
                  <a:pt x="11344" y="5675"/>
                  <a:pt x="5641" y="11553"/>
                  <a:pt x="2726" y="17151"/>
                </a:cubicBezTo>
                <a:cubicBezTo>
                  <a:pt x="-189" y="22749"/>
                  <a:pt x="-427" y="30021"/>
                  <a:pt x="444" y="36464"/>
                </a:cubicBezTo>
                <a:cubicBezTo>
                  <a:pt x="1315" y="42907"/>
                  <a:pt x="3388" y="51611"/>
                  <a:pt x="7952" y="55809"/>
                </a:cubicBezTo>
                <a:cubicBezTo>
                  <a:pt x="12516" y="60007"/>
                  <a:pt x="21340" y="61221"/>
                  <a:pt x="27826" y="61650"/>
                </a:cubicBezTo>
                <a:close/>
              </a:path>
            </a:pathLst>
          </a:custGeom>
          <a:solidFill>
            <a:schemeClr val="accent2"/>
          </a:solidFill>
          <a:ln>
            <a:noFill/>
          </a:ln>
        </p:spPr>
      </p:sp>
      <p:sp>
        <p:nvSpPr>
          <p:cNvPr id="22196" name="Google Shape;22196;p60"/>
          <p:cNvSpPr txBox="1"/>
          <p:nvPr/>
        </p:nvSpPr>
        <p:spPr>
          <a:xfrm>
            <a:off x="6761963" y="3059625"/>
            <a:ext cx="1611000" cy="95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300">
                <a:solidFill>
                  <a:schemeClr val="lt1"/>
                </a:solidFill>
                <a:latin typeface="Inter Medium"/>
                <a:ea typeface="Inter Medium"/>
                <a:cs typeface="Inter Medium"/>
                <a:sym typeface="Inter Medium"/>
              </a:rPr>
              <a:t>**All participants were approached at White Plaza</a:t>
            </a:r>
            <a:endParaRPr i="1" sz="1300">
              <a:solidFill>
                <a:schemeClr val="lt1"/>
              </a:solidFill>
              <a:latin typeface="Inter Medium"/>
              <a:ea typeface="Inter Medium"/>
              <a:cs typeface="Inter Medium"/>
              <a:sym typeface="Inter Medium"/>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00" name="Shape 22200"/>
        <p:cNvGrpSpPr/>
        <p:nvPr/>
      </p:nvGrpSpPr>
      <p:grpSpPr>
        <a:xfrm>
          <a:off x="0" y="0"/>
          <a:ext cx="0" cy="0"/>
          <a:chOff x="0" y="0"/>
          <a:chExt cx="0" cy="0"/>
        </a:xfrm>
      </p:grpSpPr>
      <p:sp>
        <p:nvSpPr>
          <p:cNvPr id="22201" name="Google Shape;22201;p6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Team  Member  Roles</a:t>
            </a:r>
            <a:endParaRPr/>
          </a:p>
        </p:txBody>
      </p:sp>
      <p:sp>
        <p:nvSpPr>
          <p:cNvPr id="22202" name="Google Shape;22202;p61"/>
          <p:cNvSpPr txBox="1"/>
          <p:nvPr>
            <p:ph idx="2" type="subTitle"/>
          </p:nvPr>
        </p:nvSpPr>
        <p:spPr>
          <a:xfrm>
            <a:off x="2521433" y="1920815"/>
            <a:ext cx="2388600" cy="41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Felicia: </a:t>
            </a:r>
            <a:r>
              <a:rPr lang="en"/>
              <a:t>Computer</a:t>
            </a:r>
            <a:endParaRPr/>
          </a:p>
        </p:txBody>
      </p:sp>
      <p:pic>
        <p:nvPicPr>
          <p:cNvPr id="22203" name="Google Shape;22203;p61"/>
          <p:cNvPicPr preferRelativeResize="0"/>
          <p:nvPr/>
        </p:nvPicPr>
        <p:blipFill rotWithShape="1">
          <a:blip r:embed="rId3">
            <a:alphaModFix/>
          </a:blip>
          <a:srcRect b="7530" l="7130" r="7582" t="7086"/>
          <a:stretch/>
        </p:blipFill>
        <p:spPr>
          <a:xfrm>
            <a:off x="4867052" y="1399750"/>
            <a:ext cx="1472700" cy="1460400"/>
          </a:xfrm>
          <a:prstGeom prst="ellipse">
            <a:avLst/>
          </a:prstGeom>
          <a:noFill/>
          <a:ln cap="flat" cmpd="sng" w="38100">
            <a:solidFill>
              <a:srgbClr val="E8B0AF"/>
            </a:solidFill>
            <a:prstDash val="solid"/>
            <a:round/>
            <a:headEnd len="sm" w="sm" type="none"/>
            <a:tailEnd len="sm" w="sm" type="none"/>
          </a:ln>
        </p:spPr>
      </p:pic>
      <p:pic>
        <p:nvPicPr>
          <p:cNvPr id="22204" name="Google Shape;22204;p61"/>
          <p:cNvPicPr preferRelativeResize="0"/>
          <p:nvPr/>
        </p:nvPicPr>
        <p:blipFill rotWithShape="1">
          <a:blip r:embed="rId4">
            <a:alphaModFix/>
          </a:blip>
          <a:srcRect b="0" l="16647" r="16654" t="0"/>
          <a:stretch/>
        </p:blipFill>
        <p:spPr>
          <a:xfrm>
            <a:off x="982450" y="1399750"/>
            <a:ext cx="1472700" cy="1460400"/>
          </a:xfrm>
          <a:prstGeom prst="ellipse">
            <a:avLst/>
          </a:prstGeom>
          <a:noFill/>
          <a:ln cap="flat" cmpd="sng" w="38100">
            <a:solidFill>
              <a:srgbClr val="E8B0AF"/>
            </a:solidFill>
            <a:prstDash val="solid"/>
            <a:round/>
            <a:headEnd len="sm" w="sm" type="none"/>
            <a:tailEnd len="sm" w="sm" type="none"/>
          </a:ln>
        </p:spPr>
      </p:pic>
      <p:pic>
        <p:nvPicPr>
          <p:cNvPr id="22205" name="Google Shape;22205;p61"/>
          <p:cNvPicPr preferRelativeResize="0"/>
          <p:nvPr/>
        </p:nvPicPr>
        <p:blipFill rotWithShape="1">
          <a:blip r:embed="rId5">
            <a:alphaModFix/>
          </a:blip>
          <a:srcRect b="12495" l="0" r="0" t="12502"/>
          <a:stretch/>
        </p:blipFill>
        <p:spPr>
          <a:xfrm>
            <a:off x="982450" y="3107875"/>
            <a:ext cx="1472700" cy="1460400"/>
          </a:xfrm>
          <a:prstGeom prst="ellipse">
            <a:avLst/>
          </a:prstGeom>
          <a:noFill/>
          <a:ln cap="flat" cmpd="sng" w="38100">
            <a:solidFill>
              <a:srgbClr val="E8B0AF"/>
            </a:solidFill>
            <a:prstDash val="solid"/>
            <a:round/>
            <a:headEnd len="sm" w="sm" type="none"/>
            <a:tailEnd len="sm" w="sm" type="none"/>
          </a:ln>
        </p:spPr>
      </p:pic>
      <p:pic>
        <p:nvPicPr>
          <p:cNvPr id="22206" name="Google Shape;22206;p61"/>
          <p:cNvPicPr preferRelativeResize="0"/>
          <p:nvPr/>
        </p:nvPicPr>
        <p:blipFill rotWithShape="1">
          <a:blip r:embed="rId6">
            <a:alphaModFix/>
          </a:blip>
          <a:srcRect b="20262" l="0" r="0" t="4718"/>
          <a:stretch/>
        </p:blipFill>
        <p:spPr>
          <a:xfrm>
            <a:off x="4867052" y="3107875"/>
            <a:ext cx="1472700" cy="1460400"/>
          </a:xfrm>
          <a:prstGeom prst="ellipse">
            <a:avLst/>
          </a:prstGeom>
          <a:noFill/>
          <a:ln cap="flat" cmpd="sng" w="38100">
            <a:solidFill>
              <a:srgbClr val="E8B0AF"/>
            </a:solidFill>
            <a:prstDash val="solid"/>
            <a:round/>
            <a:headEnd len="sm" w="sm" type="none"/>
            <a:tailEnd len="sm" w="sm" type="none"/>
          </a:ln>
        </p:spPr>
      </p:pic>
      <p:sp>
        <p:nvSpPr>
          <p:cNvPr id="22207" name="Google Shape;22207;p61"/>
          <p:cNvSpPr txBox="1"/>
          <p:nvPr>
            <p:ph idx="2" type="subTitle"/>
          </p:nvPr>
        </p:nvSpPr>
        <p:spPr>
          <a:xfrm>
            <a:off x="2521433" y="3628965"/>
            <a:ext cx="2388600" cy="41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Sunny</a:t>
            </a:r>
            <a:r>
              <a:rPr b="1" lang="en">
                <a:latin typeface="Inter"/>
                <a:ea typeface="Inter"/>
                <a:cs typeface="Inter"/>
                <a:sym typeface="Inter"/>
              </a:rPr>
              <a:t>: </a:t>
            </a:r>
            <a:r>
              <a:rPr lang="en"/>
              <a:t>Facilitator</a:t>
            </a:r>
            <a:endParaRPr/>
          </a:p>
        </p:txBody>
      </p:sp>
      <p:sp>
        <p:nvSpPr>
          <p:cNvPr id="22208" name="Google Shape;22208;p61"/>
          <p:cNvSpPr txBox="1"/>
          <p:nvPr>
            <p:ph idx="2" type="subTitle"/>
          </p:nvPr>
        </p:nvSpPr>
        <p:spPr>
          <a:xfrm>
            <a:off x="6458133" y="3628965"/>
            <a:ext cx="2388600" cy="41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Thu</a:t>
            </a:r>
            <a:r>
              <a:rPr b="1" lang="en">
                <a:latin typeface="Inter"/>
                <a:ea typeface="Inter"/>
                <a:cs typeface="Inter"/>
                <a:sym typeface="Inter"/>
              </a:rPr>
              <a:t>: </a:t>
            </a:r>
            <a:r>
              <a:rPr lang="en"/>
              <a:t>Observer</a:t>
            </a:r>
            <a:endParaRPr/>
          </a:p>
        </p:txBody>
      </p:sp>
      <p:sp>
        <p:nvSpPr>
          <p:cNvPr id="22209" name="Google Shape;22209;p61"/>
          <p:cNvSpPr txBox="1"/>
          <p:nvPr>
            <p:ph idx="2" type="subTitle"/>
          </p:nvPr>
        </p:nvSpPr>
        <p:spPr>
          <a:xfrm>
            <a:off x="6458133" y="1920815"/>
            <a:ext cx="2388600" cy="41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Myan</a:t>
            </a:r>
            <a:r>
              <a:rPr b="1" lang="en">
                <a:latin typeface="Inter"/>
                <a:ea typeface="Inter"/>
                <a:cs typeface="Inter"/>
                <a:sym typeface="Inter"/>
              </a:rPr>
              <a:t>: </a:t>
            </a:r>
            <a:r>
              <a:rPr lang="en"/>
              <a:t>Note Taker</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13" name="Shape 22213"/>
        <p:cNvGrpSpPr/>
        <p:nvPr/>
      </p:nvGrpSpPr>
      <p:grpSpPr>
        <a:xfrm>
          <a:off x="0" y="0"/>
          <a:ext cx="0" cy="0"/>
          <a:chOff x="0" y="0"/>
          <a:chExt cx="0" cy="0"/>
        </a:xfrm>
      </p:grpSpPr>
      <p:cxnSp>
        <p:nvCxnSpPr>
          <p:cNvPr id="22214" name="Google Shape;22214;p62"/>
          <p:cNvCxnSpPr>
            <a:endCxn id="22215" idx="0"/>
          </p:cNvCxnSpPr>
          <p:nvPr/>
        </p:nvCxnSpPr>
        <p:spPr>
          <a:xfrm>
            <a:off x="7077318" y="3173829"/>
            <a:ext cx="6000" cy="401400"/>
          </a:xfrm>
          <a:prstGeom prst="straightConnector1">
            <a:avLst/>
          </a:prstGeom>
          <a:noFill/>
          <a:ln cap="flat" cmpd="sng" w="9525">
            <a:solidFill>
              <a:srgbClr val="212121"/>
            </a:solidFill>
            <a:prstDash val="solid"/>
            <a:round/>
            <a:headEnd len="med" w="med" type="oval"/>
            <a:tailEnd len="med" w="med" type="oval"/>
          </a:ln>
        </p:spPr>
      </p:cxnSp>
      <p:cxnSp>
        <p:nvCxnSpPr>
          <p:cNvPr id="22216" name="Google Shape;22216;p62"/>
          <p:cNvCxnSpPr>
            <a:endCxn id="22217" idx="2"/>
          </p:cNvCxnSpPr>
          <p:nvPr/>
        </p:nvCxnSpPr>
        <p:spPr>
          <a:xfrm rot="10800000">
            <a:off x="5406881" y="2328992"/>
            <a:ext cx="0" cy="333000"/>
          </a:xfrm>
          <a:prstGeom prst="straightConnector1">
            <a:avLst/>
          </a:prstGeom>
          <a:noFill/>
          <a:ln cap="flat" cmpd="sng" w="9525">
            <a:solidFill>
              <a:srgbClr val="212121"/>
            </a:solidFill>
            <a:prstDash val="solid"/>
            <a:round/>
            <a:headEnd len="med" w="med" type="oval"/>
            <a:tailEnd len="med" w="med" type="oval"/>
          </a:ln>
        </p:spPr>
      </p:cxnSp>
      <p:cxnSp>
        <p:nvCxnSpPr>
          <p:cNvPr id="22218" name="Google Shape;22218;p62"/>
          <p:cNvCxnSpPr>
            <a:stCxn id="22219" idx="2"/>
            <a:endCxn id="22220" idx="0"/>
          </p:cNvCxnSpPr>
          <p:nvPr/>
        </p:nvCxnSpPr>
        <p:spPr>
          <a:xfrm>
            <a:off x="3734750" y="3169825"/>
            <a:ext cx="0" cy="405300"/>
          </a:xfrm>
          <a:prstGeom prst="straightConnector1">
            <a:avLst/>
          </a:prstGeom>
          <a:noFill/>
          <a:ln cap="flat" cmpd="sng" w="9525">
            <a:solidFill>
              <a:srgbClr val="212121"/>
            </a:solidFill>
            <a:prstDash val="solid"/>
            <a:round/>
            <a:headEnd len="med" w="med" type="oval"/>
            <a:tailEnd len="med" w="med" type="oval"/>
          </a:ln>
        </p:spPr>
      </p:cxnSp>
      <p:cxnSp>
        <p:nvCxnSpPr>
          <p:cNvPr id="22221" name="Google Shape;22221;p62"/>
          <p:cNvCxnSpPr>
            <a:endCxn id="22222" idx="0"/>
          </p:cNvCxnSpPr>
          <p:nvPr/>
        </p:nvCxnSpPr>
        <p:spPr>
          <a:xfrm>
            <a:off x="2055575" y="2329825"/>
            <a:ext cx="4800" cy="332100"/>
          </a:xfrm>
          <a:prstGeom prst="straightConnector1">
            <a:avLst/>
          </a:prstGeom>
          <a:noFill/>
          <a:ln cap="flat" cmpd="sng" w="9525">
            <a:solidFill>
              <a:srgbClr val="212121"/>
            </a:solidFill>
            <a:prstDash val="solid"/>
            <a:round/>
            <a:headEnd len="med" w="med" type="oval"/>
            <a:tailEnd len="med" w="med" type="none"/>
          </a:ln>
        </p:spPr>
      </p:cxnSp>
      <p:cxnSp>
        <p:nvCxnSpPr>
          <p:cNvPr id="22223" name="Google Shape;22223;p62"/>
          <p:cNvCxnSpPr>
            <a:endCxn id="22224" idx="2"/>
          </p:cNvCxnSpPr>
          <p:nvPr/>
        </p:nvCxnSpPr>
        <p:spPr>
          <a:xfrm>
            <a:off x="719825" y="2915875"/>
            <a:ext cx="1023000" cy="0"/>
          </a:xfrm>
          <a:prstGeom prst="straightConnector1">
            <a:avLst/>
          </a:prstGeom>
          <a:noFill/>
          <a:ln cap="flat" cmpd="sng" w="9525">
            <a:solidFill>
              <a:schemeClr val="dk1"/>
            </a:solidFill>
            <a:prstDash val="solid"/>
            <a:round/>
            <a:headEnd len="med" w="med" type="oval"/>
            <a:tailEnd len="med" w="med" type="none"/>
          </a:ln>
        </p:spPr>
      </p:cxnSp>
      <p:cxnSp>
        <p:nvCxnSpPr>
          <p:cNvPr id="22225" name="Google Shape;22225;p62"/>
          <p:cNvCxnSpPr>
            <a:stCxn id="22226" idx="6"/>
          </p:cNvCxnSpPr>
          <p:nvPr/>
        </p:nvCxnSpPr>
        <p:spPr>
          <a:xfrm>
            <a:off x="7399818" y="2915875"/>
            <a:ext cx="1024200" cy="0"/>
          </a:xfrm>
          <a:prstGeom prst="straightConnector1">
            <a:avLst/>
          </a:prstGeom>
          <a:noFill/>
          <a:ln cap="flat" cmpd="sng" w="9525">
            <a:solidFill>
              <a:schemeClr val="dk1"/>
            </a:solidFill>
            <a:prstDash val="solid"/>
            <a:round/>
            <a:headEnd len="med" w="med" type="none"/>
            <a:tailEnd len="med" w="med" type="oval"/>
          </a:ln>
        </p:spPr>
      </p:cxnSp>
      <p:cxnSp>
        <p:nvCxnSpPr>
          <p:cNvPr id="22227" name="Google Shape;22227;p62"/>
          <p:cNvCxnSpPr>
            <a:stCxn id="22224" idx="6"/>
            <a:endCxn id="22228" idx="2"/>
          </p:cNvCxnSpPr>
          <p:nvPr/>
        </p:nvCxnSpPr>
        <p:spPr>
          <a:xfrm>
            <a:off x="2375825" y="2915875"/>
            <a:ext cx="1042500" cy="0"/>
          </a:xfrm>
          <a:prstGeom prst="straightConnector1">
            <a:avLst/>
          </a:prstGeom>
          <a:noFill/>
          <a:ln cap="flat" cmpd="sng" w="9525">
            <a:solidFill>
              <a:schemeClr val="dk1"/>
            </a:solidFill>
            <a:prstDash val="solid"/>
            <a:round/>
            <a:headEnd len="med" w="med" type="none"/>
            <a:tailEnd len="med" w="med" type="none"/>
          </a:ln>
        </p:spPr>
      </p:cxnSp>
      <p:cxnSp>
        <p:nvCxnSpPr>
          <p:cNvPr id="22229" name="Google Shape;22229;p62"/>
          <p:cNvCxnSpPr>
            <a:stCxn id="22228" idx="6"/>
            <a:endCxn id="22230" idx="2"/>
          </p:cNvCxnSpPr>
          <p:nvPr/>
        </p:nvCxnSpPr>
        <p:spPr>
          <a:xfrm>
            <a:off x="4051185" y="2915875"/>
            <a:ext cx="1039200" cy="0"/>
          </a:xfrm>
          <a:prstGeom prst="straightConnector1">
            <a:avLst/>
          </a:prstGeom>
          <a:noFill/>
          <a:ln cap="flat" cmpd="sng" w="9525">
            <a:solidFill>
              <a:schemeClr val="dk1"/>
            </a:solidFill>
            <a:prstDash val="solid"/>
            <a:round/>
            <a:headEnd len="med" w="med" type="none"/>
            <a:tailEnd len="med" w="med" type="none"/>
          </a:ln>
        </p:spPr>
      </p:cxnSp>
      <p:cxnSp>
        <p:nvCxnSpPr>
          <p:cNvPr id="22231" name="Google Shape;22231;p62"/>
          <p:cNvCxnSpPr>
            <a:stCxn id="22230" idx="6"/>
            <a:endCxn id="22226" idx="2"/>
          </p:cNvCxnSpPr>
          <p:nvPr/>
        </p:nvCxnSpPr>
        <p:spPr>
          <a:xfrm>
            <a:off x="5723382" y="2915875"/>
            <a:ext cx="1043400" cy="0"/>
          </a:xfrm>
          <a:prstGeom prst="straightConnector1">
            <a:avLst/>
          </a:prstGeom>
          <a:noFill/>
          <a:ln cap="flat" cmpd="sng" w="9525">
            <a:solidFill>
              <a:schemeClr val="dk1"/>
            </a:solidFill>
            <a:prstDash val="solid"/>
            <a:round/>
            <a:headEnd len="med" w="med" type="none"/>
            <a:tailEnd len="med" w="med" type="none"/>
          </a:ln>
        </p:spPr>
      </p:cxnSp>
      <p:sp>
        <p:nvSpPr>
          <p:cNvPr id="22232" name="Google Shape;22232;p62"/>
          <p:cNvSpPr txBox="1"/>
          <p:nvPr>
            <p:ph type="title"/>
          </p:nvPr>
        </p:nvSpPr>
        <p:spPr>
          <a:xfrm>
            <a:off x="720000" y="548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Process</a:t>
            </a:r>
            <a:endParaRPr/>
          </a:p>
        </p:txBody>
      </p:sp>
      <p:sp>
        <p:nvSpPr>
          <p:cNvPr id="22233" name="Google Shape;22233;p62"/>
          <p:cNvSpPr txBox="1"/>
          <p:nvPr/>
        </p:nvSpPr>
        <p:spPr>
          <a:xfrm flipH="1">
            <a:off x="780282" y="1560992"/>
            <a:ext cx="2560200" cy="768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Inter"/>
                <a:ea typeface="Inter"/>
                <a:cs typeface="Inter"/>
                <a:sym typeface="Inter"/>
              </a:rPr>
              <a:t>Introduce participant to app concept &amp; prototype</a:t>
            </a:r>
            <a:r>
              <a:rPr lang="en">
                <a:solidFill>
                  <a:schemeClr val="dk1"/>
                </a:solidFill>
                <a:latin typeface="Inter Medium"/>
                <a:ea typeface="Inter Medium"/>
                <a:cs typeface="Inter Medium"/>
                <a:sym typeface="Inter Medium"/>
              </a:rPr>
              <a:t>: Purpose of app &amp; how to treat paper as “phone”</a:t>
            </a:r>
            <a:endParaRPr>
              <a:solidFill>
                <a:schemeClr val="dk1"/>
              </a:solidFill>
              <a:latin typeface="Inter Medium"/>
              <a:ea typeface="Inter Medium"/>
              <a:cs typeface="Inter Medium"/>
              <a:sym typeface="Inter Medium"/>
            </a:endParaRPr>
          </a:p>
        </p:txBody>
      </p:sp>
      <p:sp>
        <p:nvSpPr>
          <p:cNvPr id="22220" name="Google Shape;22220;p62"/>
          <p:cNvSpPr txBox="1"/>
          <p:nvPr/>
        </p:nvSpPr>
        <p:spPr>
          <a:xfrm flipH="1">
            <a:off x="2454644" y="3575229"/>
            <a:ext cx="2560200" cy="76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Inter"/>
                <a:ea typeface="Inter"/>
                <a:cs typeface="Inter"/>
                <a:sym typeface="Inter"/>
              </a:rPr>
              <a:t>User attempt to complete a task</a:t>
            </a:r>
            <a:r>
              <a:rPr lang="en">
                <a:solidFill>
                  <a:schemeClr val="dk1"/>
                </a:solidFill>
                <a:latin typeface="Inter Medium"/>
                <a:ea typeface="Inter Medium"/>
                <a:cs typeface="Inter Medium"/>
                <a:sym typeface="Inter Medium"/>
              </a:rPr>
              <a:t>: introduce the task and let them try it w/out asking questions (x3)</a:t>
            </a:r>
            <a:endParaRPr>
              <a:solidFill>
                <a:schemeClr val="dk1"/>
              </a:solidFill>
              <a:latin typeface="Inter Medium"/>
              <a:ea typeface="Inter Medium"/>
              <a:cs typeface="Inter Medium"/>
              <a:sym typeface="Inter Medium"/>
            </a:endParaRPr>
          </a:p>
        </p:txBody>
      </p:sp>
      <p:sp>
        <p:nvSpPr>
          <p:cNvPr id="22217" name="Google Shape;22217;p62"/>
          <p:cNvSpPr txBox="1"/>
          <p:nvPr/>
        </p:nvSpPr>
        <p:spPr>
          <a:xfrm flipH="1">
            <a:off x="4126781" y="1560992"/>
            <a:ext cx="2560200" cy="768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Inter"/>
                <a:ea typeface="Inter"/>
                <a:cs typeface="Inter"/>
                <a:sym typeface="Inter"/>
              </a:rPr>
              <a:t>User completes task with instruction: </a:t>
            </a:r>
            <a:r>
              <a:rPr lang="en">
                <a:solidFill>
                  <a:schemeClr val="dk1"/>
                </a:solidFill>
                <a:latin typeface="Inter Medium"/>
                <a:ea typeface="Inter Medium"/>
                <a:cs typeface="Inter Medium"/>
                <a:sym typeface="Inter Medium"/>
              </a:rPr>
              <a:t>Let them ask us questions as needed</a:t>
            </a:r>
            <a:endParaRPr>
              <a:solidFill>
                <a:schemeClr val="dk1"/>
              </a:solidFill>
              <a:latin typeface="Inter Medium"/>
              <a:ea typeface="Inter Medium"/>
              <a:cs typeface="Inter Medium"/>
              <a:sym typeface="Inter Medium"/>
            </a:endParaRPr>
          </a:p>
        </p:txBody>
      </p:sp>
      <p:sp>
        <p:nvSpPr>
          <p:cNvPr id="22215" name="Google Shape;22215;p62"/>
          <p:cNvSpPr txBox="1"/>
          <p:nvPr/>
        </p:nvSpPr>
        <p:spPr>
          <a:xfrm flipH="1">
            <a:off x="5802918" y="3575229"/>
            <a:ext cx="2560800" cy="76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Inter"/>
                <a:ea typeface="Inter"/>
                <a:cs typeface="Inter"/>
                <a:sym typeface="Inter"/>
              </a:rPr>
              <a:t>Ask user to reflect on functionality</a:t>
            </a:r>
            <a:r>
              <a:rPr lang="en">
                <a:solidFill>
                  <a:schemeClr val="dk1"/>
                </a:solidFill>
                <a:latin typeface="Inter Medium"/>
                <a:ea typeface="Inter Medium"/>
                <a:cs typeface="Inter Medium"/>
                <a:sym typeface="Inter Medium"/>
              </a:rPr>
              <a:t>: What was intuitive? What was unclear? Why?</a:t>
            </a:r>
            <a:endParaRPr>
              <a:solidFill>
                <a:schemeClr val="dk1"/>
              </a:solidFill>
              <a:latin typeface="Inter Medium"/>
              <a:ea typeface="Inter Medium"/>
              <a:cs typeface="Inter Medium"/>
              <a:sym typeface="Inter Medium"/>
            </a:endParaRPr>
          </a:p>
        </p:txBody>
      </p:sp>
      <p:sp>
        <p:nvSpPr>
          <p:cNvPr id="22234" name="Google Shape;22234;p62"/>
          <p:cNvSpPr/>
          <p:nvPr/>
        </p:nvSpPr>
        <p:spPr>
          <a:xfrm rot="10800000">
            <a:off x="3198158" y="2481539"/>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2235" name="Google Shape;22235;p62"/>
          <p:cNvSpPr/>
          <p:nvPr/>
        </p:nvSpPr>
        <p:spPr>
          <a:xfrm flipH="1">
            <a:off x="1523855" y="2481539"/>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2236" name="Google Shape;22236;p62"/>
          <p:cNvSpPr/>
          <p:nvPr/>
        </p:nvSpPr>
        <p:spPr>
          <a:xfrm flipH="1" rot="10800000">
            <a:off x="4870355" y="2481539"/>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2237" name="Google Shape;22237;p62"/>
          <p:cNvSpPr/>
          <p:nvPr/>
        </p:nvSpPr>
        <p:spPr>
          <a:xfrm rot="10800000">
            <a:off x="6546792" y="2481539"/>
            <a:ext cx="1073054" cy="868669"/>
          </a:xfrm>
          <a:custGeom>
            <a:rect b="b" l="l" r="r" t="t"/>
            <a:pathLst>
              <a:path extrusionOk="0" h="21943" w="27123">
                <a:moveTo>
                  <a:pt x="16059" y="21783"/>
                </a:moveTo>
                <a:cubicBezTo>
                  <a:pt x="13987" y="21980"/>
                  <a:pt x="11520" y="22030"/>
                  <a:pt x="9250" y="21487"/>
                </a:cubicBezTo>
                <a:cubicBezTo>
                  <a:pt x="6981" y="20944"/>
                  <a:pt x="3971" y="20550"/>
                  <a:pt x="2442" y="18527"/>
                </a:cubicBezTo>
                <a:cubicBezTo>
                  <a:pt x="913" y="16504"/>
                  <a:pt x="-74" y="11965"/>
                  <a:pt x="74" y="9350"/>
                </a:cubicBezTo>
                <a:cubicBezTo>
                  <a:pt x="222" y="6735"/>
                  <a:pt x="1603" y="4368"/>
                  <a:pt x="3330" y="2838"/>
                </a:cubicBezTo>
                <a:cubicBezTo>
                  <a:pt x="5057" y="1309"/>
                  <a:pt x="7672" y="469"/>
                  <a:pt x="10435" y="173"/>
                </a:cubicBezTo>
                <a:cubicBezTo>
                  <a:pt x="13198" y="-123"/>
                  <a:pt x="17343" y="74"/>
                  <a:pt x="19908" y="1061"/>
                </a:cubicBezTo>
                <a:cubicBezTo>
                  <a:pt x="22474" y="2048"/>
                  <a:pt x="24693" y="4120"/>
                  <a:pt x="25828" y="6094"/>
                </a:cubicBezTo>
                <a:cubicBezTo>
                  <a:pt x="26963" y="8068"/>
                  <a:pt x="27407" y="10535"/>
                  <a:pt x="26716" y="12903"/>
                </a:cubicBezTo>
                <a:cubicBezTo>
                  <a:pt x="26025" y="15271"/>
                  <a:pt x="23460" y="18823"/>
                  <a:pt x="21684" y="20303"/>
                </a:cubicBezTo>
                <a:cubicBezTo>
                  <a:pt x="19908" y="21783"/>
                  <a:pt x="18131" y="21586"/>
                  <a:pt x="16059" y="21783"/>
                </a:cubicBezTo>
                <a:close/>
              </a:path>
            </a:pathLst>
          </a:custGeom>
          <a:solidFill>
            <a:schemeClr val="accent2"/>
          </a:solidFill>
          <a:ln>
            <a:noFill/>
          </a:ln>
        </p:spPr>
      </p:sp>
      <p:sp>
        <p:nvSpPr>
          <p:cNvPr id="22222" name="Google Shape;22222;p62"/>
          <p:cNvSpPr txBox="1"/>
          <p:nvPr/>
        </p:nvSpPr>
        <p:spPr>
          <a:xfrm>
            <a:off x="1776575" y="2661925"/>
            <a:ext cx="567600" cy="507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100">
                <a:solidFill>
                  <a:schemeClr val="lt1"/>
                </a:solidFill>
                <a:latin typeface="Elsie"/>
                <a:ea typeface="Elsie"/>
                <a:cs typeface="Elsie"/>
                <a:sym typeface="Elsie"/>
              </a:rPr>
              <a:t>01</a:t>
            </a:r>
            <a:endParaRPr b="1" sz="2100">
              <a:solidFill>
                <a:schemeClr val="lt1"/>
              </a:solidFill>
              <a:latin typeface="Elsie"/>
              <a:ea typeface="Elsie"/>
              <a:cs typeface="Elsie"/>
              <a:sym typeface="Elsie"/>
            </a:endParaRPr>
          </a:p>
        </p:txBody>
      </p:sp>
      <p:sp>
        <p:nvSpPr>
          <p:cNvPr id="22219" name="Google Shape;22219;p62"/>
          <p:cNvSpPr txBox="1"/>
          <p:nvPr/>
        </p:nvSpPr>
        <p:spPr>
          <a:xfrm>
            <a:off x="3450950" y="2661925"/>
            <a:ext cx="567600" cy="507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100">
                <a:solidFill>
                  <a:schemeClr val="lt1"/>
                </a:solidFill>
                <a:latin typeface="Elsie"/>
                <a:ea typeface="Elsie"/>
                <a:cs typeface="Elsie"/>
                <a:sym typeface="Elsie"/>
              </a:rPr>
              <a:t>02</a:t>
            </a:r>
            <a:endParaRPr b="1" sz="2100">
              <a:solidFill>
                <a:schemeClr val="lt1"/>
              </a:solidFill>
              <a:latin typeface="Elsie"/>
              <a:ea typeface="Elsie"/>
              <a:cs typeface="Elsie"/>
              <a:sym typeface="Elsie"/>
            </a:endParaRPr>
          </a:p>
        </p:txBody>
      </p:sp>
      <p:sp>
        <p:nvSpPr>
          <p:cNvPr id="22238" name="Google Shape;22238;p62"/>
          <p:cNvSpPr txBox="1"/>
          <p:nvPr/>
        </p:nvSpPr>
        <p:spPr>
          <a:xfrm>
            <a:off x="5123075" y="2661925"/>
            <a:ext cx="567600" cy="507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100">
                <a:solidFill>
                  <a:schemeClr val="lt1"/>
                </a:solidFill>
                <a:latin typeface="Elsie"/>
                <a:ea typeface="Elsie"/>
                <a:cs typeface="Elsie"/>
                <a:sym typeface="Elsie"/>
              </a:rPr>
              <a:t>03</a:t>
            </a:r>
            <a:endParaRPr b="1" sz="2100">
              <a:solidFill>
                <a:schemeClr val="lt1"/>
              </a:solidFill>
              <a:latin typeface="Elsie"/>
              <a:ea typeface="Elsie"/>
              <a:cs typeface="Elsie"/>
              <a:sym typeface="Elsie"/>
            </a:endParaRPr>
          </a:p>
        </p:txBody>
      </p:sp>
      <p:sp>
        <p:nvSpPr>
          <p:cNvPr id="22239" name="Google Shape;22239;p62"/>
          <p:cNvSpPr txBox="1"/>
          <p:nvPr/>
        </p:nvSpPr>
        <p:spPr>
          <a:xfrm>
            <a:off x="6799500" y="2661925"/>
            <a:ext cx="567600" cy="507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100">
                <a:solidFill>
                  <a:schemeClr val="lt1"/>
                </a:solidFill>
                <a:latin typeface="Elsie"/>
                <a:ea typeface="Elsie"/>
                <a:cs typeface="Elsie"/>
                <a:sym typeface="Elsie"/>
              </a:rPr>
              <a:t>04</a:t>
            </a:r>
            <a:endParaRPr b="1" sz="2100">
              <a:solidFill>
                <a:schemeClr val="lt1"/>
              </a:solidFill>
              <a:latin typeface="Elsie"/>
              <a:ea typeface="Elsie"/>
              <a:cs typeface="Elsie"/>
              <a:sym typeface="Elsie"/>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43" name="Shape 22243"/>
        <p:cNvGrpSpPr/>
        <p:nvPr/>
      </p:nvGrpSpPr>
      <p:grpSpPr>
        <a:xfrm>
          <a:off x="0" y="0"/>
          <a:ext cx="0" cy="0"/>
          <a:chOff x="0" y="0"/>
          <a:chExt cx="0" cy="0"/>
        </a:xfrm>
      </p:grpSpPr>
      <p:sp>
        <p:nvSpPr>
          <p:cNvPr id="22244" name="Google Shape;22244;p63"/>
          <p:cNvSpPr txBox="1"/>
          <p:nvPr>
            <p:ph type="title"/>
          </p:nvPr>
        </p:nvSpPr>
        <p:spPr>
          <a:xfrm>
            <a:off x="3407550" y="1345125"/>
            <a:ext cx="5023200" cy="841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4100"/>
              <a:t>Usability Goals &amp; Key Measurements</a:t>
            </a:r>
            <a:endParaRPr sz="4100"/>
          </a:p>
        </p:txBody>
      </p:sp>
      <p:sp>
        <p:nvSpPr>
          <p:cNvPr id="22245" name="Google Shape;22245;p63"/>
          <p:cNvSpPr txBox="1"/>
          <p:nvPr>
            <p:ph idx="1" type="subTitle"/>
          </p:nvPr>
        </p:nvSpPr>
        <p:spPr>
          <a:xfrm>
            <a:off x="3407575" y="2263125"/>
            <a:ext cx="5023200" cy="19287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b="1" lang="en">
                <a:latin typeface="Inter"/>
                <a:ea typeface="Inter"/>
                <a:cs typeface="Inter"/>
                <a:sym typeface="Inter"/>
              </a:rPr>
              <a:t>Efficient </a:t>
            </a:r>
            <a:r>
              <a:rPr lang="en"/>
              <a:t>- Able to perform tasks quickly</a:t>
            </a:r>
            <a:endParaRPr/>
          </a:p>
          <a:p>
            <a:pPr indent="0" lvl="0" marL="0" rtl="0" algn="r">
              <a:lnSpc>
                <a:spcPct val="115000"/>
              </a:lnSpc>
              <a:spcBef>
                <a:spcPts val="0"/>
              </a:spcBef>
              <a:spcAft>
                <a:spcPts val="0"/>
              </a:spcAft>
              <a:buNone/>
            </a:pPr>
            <a:r>
              <a:rPr i="1" lang="en" sz="1400"/>
              <a:t>Task completion rate (w &amp; w/out instruction)</a:t>
            </a:r>
            <a:endParaRPr i="1" sz="1400"/>
          </a:p>
          <a:p>
            <a:pPr indent="0" lvl="0" marL="0" rtl="0" algn="r">
              <a:lnSpc>
                <a:spcPct val="115000"/>
              </a:lnSpc>
              <a:spcBef>
                <a:spcPts val="0"/>
              </a:spcBef>
              <a:spcAft>
                <a:spcPts val="0"/>
              </a:spcAft>
              <a:buNone/>
            </a:pPr>
            <a:r>
              <a:t/>
            </a:r>
            <a:endParaRPr/>
          </a:p>
          <a:p>
            <a:pPr indent="0" lvl="0" marL="0" rtl="0" algn="r">
              <a:lnSpc>
                <a:spcPct val="115000"/>
              </a:lnSpc>
              <a:spcBef>
                <a:spcPts val="0"/>
              </a:spcBef>
              <a:spcAft>
                <a:spcPts val="0"/>
              </a:spcAft>
              <a:buNone/>
            </a:pPr>
            <a:r>
              <a:rPr b="1" lang="en">
                <a:latin typeface="Inter"/>
                <a:ea typeface="Inter"/>
                <a:cs typeface="Inter"/>
                <a:sym typeface="Inter"/>
              </a:rPr>
              <a:t>Pleasing </a:t>
            </a:r>
            <a:r>
              <a:rPr lang="en"/>
              <a:t>- User is likely to use features</a:t>
            </a:r>
            <a:endParaRPr/>
          </a:p>
          <a:p>
            <a:pPr indent="0" lvl="0" marL="0" rtl="0" algn="r">
              <a:lnSpc>
                <a:spcPct val="115000"/>
              </a:lnSpc>
              <a:spcBef>
                <a:spcPts val="0"/>
              </a:spcBef>
              <a:spcAft>
                <a:spcPts val="0"/>
              </a:spcAft>
              <a:buNone/>
            </a:pPr>
            <a:r>
              <a:rPr i="1" lang="en" sz="1400"/>
              <a:t>Ask how likely they are to use each feature (scale 1-10)</a:t>
            </a:r>
            <a:endParaRPr i="1" sz="14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49" name="Shape 22249"/>
        <p:cNvGrpSpPr/>
        <p:nvPr/>
      </p:nvGrpSpPr>
      <p:grpSpPr>
        <a:xfrm>
          <a:off x="0" y="0"/>
          <a:ext cx="0" cy="0"/>
          <a:chOff x="0" y="0"/>
          <a:chExt cx="0" cy="0"/>
        </a:xfrm>
      </p:grpSpPr>
      <p:sp>
        <p:nvSpPr>
          <p:cNvPr id="22250" name="Google Shape;22250;p64"/>
          <p:cNvSpPr txBox="1"/>
          <p:nvPr/>
        </p:nvSpPr>
        <p:spPr>
          <a:xfrm>
            <a:off x="1351323" y="2977042"/>
            <a:ext cx="3701700" cy="983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4500">
                <a:solidFill>
                  <a:srgbClr val="30546A"/>
                </a:solidFill>
                <a:latin typeface="Elsie"/>
                <a:ea typeface="Elsie"/>
                <a:cs typeface="Elsie"/>
                <a:sym typeface="Elsie"/>
              </a:rPr>
              <a:t>Results  &amp; Discussion</a:t>
            </a:r>
            <a:endParaRPr b="1" sz="4500">
              <a:solidFill>
                <a:srgbClr val="30546A"/>
              </a:solidFill>
              <a:latin typeface="Elsie"/>
              <a:ea typeface="Elsie"/>
              <a:cs typeface="Elsie"/>
              <a:sym typeface="Elsie"/>
            </a:endParaRPr>
          </a:p>
        </p:txBody>
      </p:sp>
      <p:sp>
        <p:nvSpPr>
          <p:cNvPr id="22251" name="Google Shape;22251;p64"/>
          <p:cNvSpPr txBox="1"/>
          <p:nvPr/>
        </p:nvSpPr>
        <p:spPr>
          <a:xfrm>
            <a:off x="1262525" y="1309425"/>
            <a:ext cx="1441500" cy="98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7200">
                <a:solidFill>
                  <a:srgbClr val="78A3AA"/>
                </a:solidFill>
                <a:latin typeface="Elsie"/>
                <a:ea typeface="Elsie"/>
                <a:cs typeface="Elsie"/>
                <a:sym typeface="Elsie"/>
              </a:rPr>
              <a:t>04</a:t>
            </a:r>
            <a:endParaRPr b="1" sz="7200">
              <a:solidFill>
                <a:srgbClr val="78A3AA"/>
              </a:solidFill>
              <a:latin typeface="Elsie"/>
              <a:ea typeface="Elsie"/>
              <a:cs typeface="Elsie"/>
              <a:sym typeface="Elsie"/>
            </a:endParaRPr>
          </a:p>
        </p:txBody>
      </p:sp>
      <p:grpSp>
        <p:nvGrpSpPr>
          <p:cNvPr id="22252" name="Google Shape;22252;p64"/>
          <p:cNvGrpSpPr/>
          <p:nvPr/>
        </p:nvGrpSpPr>
        <p:grpSpPr>
          <a:xfrm>
            <a:off x="4285791" y="1757490"/>
            <a:ext cx="517952" cy="647913"/>
            <a:chOff x="3498146" y="3265163"/>
            <a:chExt cx="444480" cy="554435"/>
          </a:xfrm>
        </p:grpSpPr>
        <p:sp>
          <p:nvSpPr>
            <p:cNvPr id="22253" name="Google Shape;22253;p64"/>
            <p:cNvSpPr/>
            <p:nvPr/>
          </p:nvSpPr>
          <p:spPr>
            <a:xfrm flipH="1">
              <a:off x="3659563" y="3265162"/>
              <a:ext cx="207420" cy="389737"/>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rgbClr val="78A3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4"/>
            <p:cNvSpPr/>
            <p:nvPr/>
          </p:nvSpPr>
          <p:spPr>
            <a:xfrm flipH="1" rot="2699855">
              <a:off x="3761843" y="3586483"/>
              <a:ext cx="119099" cy="223784"/>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rgbClr val="78A3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64"/>
            <p:cNvSpPr/>
            <p:nvPr/>
          </p:nvSpPr>
          <p:spPr>
            <a:xfrm flipH="1" rot="-1488708">
              <a:off x="3539596" y="3281195"/>
              <a:ext cx="119097" cy="223785"/>
            </a:xfrm>
            <a:custGeom>
              <a:rect b="b" l="l" r="r" t="t"/>
              <a:pathLst>
                <a:path extrusionOk="0" h="5325" w="2834">
                  <a:moveTo>
                    <a:pt x="0" y="1"/>
                  </a:moveTo>
                  <a:lnTo>
                    <a:pt x="0" y="1"/>
                  </a:lnTo>
                  <a:cubicBezTo>
                    <a:pt x="84" y="1999"/>
                    <a:pt x="957" y="3940"/>
                    <a:pt x="2388" y="5325"/>
                  </a:cubicBezTo>
                  <a:lnTo>
                    <a:pt x="2602" y="5055"/>
                  </a:lnTo>
                  <a:cubicBezTo>
                    <a:pt x="2834" y="3058"/>
                    <a:pt x="1765" y="967"/>
                    <a:pt x="0" y="1"/>
                  </a:cubicBezTo>
                  <a:close/>
                </a:path>
              </a:pathLst>
            </a:custGeom>
            <a:solidFill>
              <a:srgbClr val="78A3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2256" name="Google Shape;22256;p64"/>
          <p:cNvCxnSpPr/>
          <p:nvPr/>
        </p:nvCxnSpPr>
        <p:spPr>
          <a:xfrm rot="10800000">
            <a:off x="2749088" y="1973924"/>
            <a:ext cx="1469100" cy="0"/>
          </a:xfrm>
          <a:prstGeom prst="straightConnector1">
            <a:avLst/>
          </a:prstGeom>
          <a:noFill/>
          <a:ln cap="flat" cmpd="sng" w="19050">
            <a:solidFill>
              <a:srgbClr val="78A3AA"/>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60" name="Shape 22260"/>
        <p:cNvGrpSpPr/>
        <p:nvPr/>
      </p:nvGrpSpPr>
      <p:grpSpPr>
        <a:xfrm>
          <a:off x="0" y="0"/>
          <a:ext cx="0" cy="0"/>
          <a:chOff x="0" y="0"/>
          <a:chExt cx="0" cy="0"/>
        </a:xfrm>
      </p:grpSpPr>
      <p:sp>
        <p:nvSpPr>
          <p:cNvPr id="22261" name="Google Shape;22261;p65"/>
          <p:cNvSpPr/>
          <p:nvPr/>
        </p:nvSpPr>
        <p:spPr>
          <a:xfrm>
            <a:off x="6675623" y="4476848"/>
            <a:ext cx="1405500" cy="28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5"/>
          <p:cNvSpPr txBox="1"/>
          <p:nvPr>
            <p:ph idx="1" type="subTitle"/>
          </p:nvPr>
        </p:nvSpPr>
        <p:spPr>
          <a:xfrm>
            <a:off x="756150" y="1625986"/>
            <a:ext cx="4696800" cy="27138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Font typeface="Inter Medium"/>
              <a:buChar char="●"/>
            </a:pPr>
            <a:r>
              <a:rPr lang="en" sz="1600"/>
              <a:t>Overall, (most) participants enjoyed different parts of the app</a:t>
            </a:r>
            <a:endParaRPr sz="1600"/>
          </a:p>
          <a:p>
            <a:pPr indent="-330200" lvl="0" marL="457200" rtl="0" algn="l">
              <a:spcBef>
                <a:spcPts val="1000"/>
              </a:spcBef>
              <a:spcAft>
                <a:spcPts val="0"/>
              </a:spcAft>
              <a:buSzPts val="1600"/>
              <a:buFont typeface="Inter Medium"/>
              <a:buChar char="●"/>
            </a:pPr>
            <a:r>
              <a:rPr lang="en" sz="1600"/>
              <a:t>There was some sort of confusion from all participants for various features</a:t>
            </a:r>
            <a:endParaRPr sz="1600"/>
          </a:p>
          <a:p>
            <a:pPr indent="-330200" lvl="0" marL="457200" rtl="0" algn="l">
              <a:spcBef>
                <a:spcPts val="1000"/>
              </a:spcBef>
              <a:spcAft>
                <a:spcPts val="0"/>
              </a:spcAft>
              <a:buSzPts val="1600"/>
              <a:buFont typeface="Inter Medium"/>
              <a:buChar char="●"/>
            </a:pPr>
            <a:r>
              <a:rPr lang="en" sz="1600"/>
              <a:t>Language barrier could’ve been a factor</a:t>
            </a:r>
            <a:endParaRPr sz="1600"/>
          </a:p>
          <a:p>
            <a:pPr indent="0" lvl="0" marL="0" rtl="0" algn="ctr">
              <a:spcBef>
                <a:spcPts val="1000"/>
              </a:spcBef>
              <a:spcAft>
                <a:spcPts val="0"/>
              </a:spcAft>
              <a:buNone/>
            </a:pPr>
            <a:r>
              <a:t/>
            </a:r>
            <a:endParaRPr b="1">
              <a:latin typeface="Inter"/>
              <a:ea typeface="Inter"/>
              <a:cs typeface="Inter"/>
              <a:sym typeface="Inter"/>
            </a:endParaRPr>
          </a:p>
        </p:txBody>
      </p:sp>
      <p:sp>
        <p:nvSpPr>
          <p:cNvPr id="22263" name="Google Shape;22263;p65"/>
          <p:cNvSpPr txBox="1"/>
          <p:nvPr>
            <p:ph type="title"/>
          </p:nvPr>
        </p:nvSpPr>
        <p:spPr>
          <a:xfrm>
            <a:off x="756150" y="818389"/>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Process  Data</a:t>
            </a:r>
            <a:endParaRPr/>
          </a:p>
        </p:txBody>
      </p:sp>
      <p:grpSp>
        <p:nvGrpSpPr>
          <p:cNvPr id="22264" name="Google Shape;22264;p65"/>
          <p:cNvGrpSpPr/>
          <p:nvPr/>
        </p:nvGrpSpPr>
        <p:grpSpPr>
          <a:xfrm>
            <a:off x="6506634" y="1210083"/>
            <a:ext cx="1405295" cy="3404546"/>
            <a:chOff x="5465350" y="2695450"/>
            <a:chExt cx="496325" cy="1202425"/>
          </a:xfrm>
        </p:grpSpPr>
        <p:sp>
          <p:nvSpPr>
            <p:cNvPr id="22265" name="Google Shape;22265;p65"/>
            <p:cNvSpPr/>
            <p:nvPr/>
          </p:nvSpPr>
          <p:spPr>
            <a:xfrm>
              <a:off x="5613000" y="3001525"/>
              <a:ext cx="188275" cy="573350"/>
            </a:xfrm>
            <a:custGeom>
              <a:rect b="b" l="l" r="r" t="t"/>
              <a:pathLst>
                <a:path extrusionOk="0" h="22934" w="7531">
                  <a:moveTo>
                    <a:pt x="5663" y="1"/>
                  </a:moveTo>
                  <a:cubicBezTo>
                    <a:pt x="5323" y="1"/>
                    <a:pt x="4935" y="122"/>
                    <a:pt x="4955" y="321"/>
                  </a:cubicBezTo>
                  <a:cubicBezTo>
                    <a:pt x="5535" y="5382"/>
                    <a:pt x="5832" y="10471"/>
                    <a:pt x="5818" y="15559"/>
                  </a:cubicBezTo>
                  <a:cubicBezTo>
                    <a:pt x="4706" y="12038"/>
                    <a:pt x="3187" y="8655"/>
                    <a:pt x="1296" y="5486"/>
                  </a:cubicBezTo>
                  <a:cubicBezTo>
                    <a:pt x="1218" y="5352"/>
                    <a:pt x="1024" y="5295"/>
                    <a:pt x="816" y="5295"/>
                  </a:cubicBezTo>
                  <a:cubicBezTo>
                    <a:pt x="431" y="5295"/>
                    <a:pt x="0" y="5491"/>
                    <a:pt x="170" y="5769"/>
                  </a:cubicBezTo>
                  <a:cubicBezTo>
                    <a:pt x="2759" y="10112"/>
                    <a:pt x="4637" y="14834"/>
                    <a:pt x="5735" y="19771"/>
                  </a:cubicBezTo>
                  <a:cubicBezTo>
                    <a:pt x="5735" y="19778"/>
                    <a:pt x="5742" y="19792"/>
                    <a:pt x="5742" y="19806"/>
                  </a:cubicBezTo>
                  <a:cubicBezTo>
                    <a:pt x="5735" y="20089"/>
                    <a:pt x="5728" y="20365"/>
                    <a:pt x="5708" y="20648"/>
                  </a:cubicBezTo>
                  <a:cubicBezTo>
                    <a:pt x="5604" y="20779"/>
                    <a:pt x="5618" y="20890"/>
                    <a:pt x="5694" y="20986"/>
                  </a:cubicBezTo>
                  <a:cubicBezTo>
                    <a:pt x="5666" y="21566"/>
                    <a:pt x="5639" y="22139"/>
                    <a:pt x="5604" y="22726"/>
                  </a:cubicBezTo>
                  <a:cubicBezTo>
                    <a:pt x="5598" y="22865"/>
                    <a:pt x="5828" y="22933"/>
                    <a:pt x="6088" y="22933"/>
                  </a:cubicBezTo>
                  <a:cubicBezTo>
                    <a:pt x="6413" y="22933"/>
                    <a:pt x="6783" y="22827"/>
                    <a:pt x="6799" y="22616"/>
                  </a:cubicBezTo>
                  <a:cubicBezTo>
                    <a:pt x="6833" y="22015"/>
                    <a:pt x="6854" y="21414"/>
                    <a:pt x="6881" y="20814"/>
                  </a:cubicBezTo>
                  <a:cubicBezTo>
                    <a:pt x="6902" y="20807"/>
                    <a:pt x="6909" y="20800"/>
                    <a:pt x="6916" y="20786"/>
                  </a:cubicBezTo>
                  <a:cubicBezTo>
                    <a:pt x="6916" y="20745"/>
                    <a:pt x="6909" y="20703"/>
                    <a:pt x="6909" y="20662"/>
                  </a:cubicBezTo>
                  <a:cubicBezTo>
                    <a:pt x="6847" y="17941"/>
                    <a:pt x="7164" y="15249"/>
                    <a:pt x="7420" y="12549"/>
                  </a:cubicBezTo>
                  <a:cubicBezTo>
                    <a:pt x="7461" y="12114"/>
                    <a:pt x="7496" y="11686"/>
                    <a:pt x="7530" y="11244"/>
                  </a:cubicBezTo>
                  <a:lnTo>
                    <a:pt x="7530" y="11244"/>
                  </a:lnTo>
                  <a:cubicBezTo>
                    <a:pt x="7351" y="11907"/>
                    <a:pt x="7164" y="12563"/>
                    <a:pt x="6992" y="13226"/>
                  </a:cubicBezTo>
                  <a:cubicBezTo>
                    <a:pt x="6923" y="8876"/>
                    <a:pt x="6640" y="4533"/>
                    <a:pt x="6150" y="211"/>
                  </a:cubicBezTo>
                  <a:cubicBezTo>
                    <a:pt x="6132" y="65"/>
                    <a:pt x="5910" y="1"/>
                    <a:pt x="566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5"/>
            <p:cNvSpPr/>
            <p:nvPr/>
          </p:nvSpPr>
          <p:spPr>
            <a:xfrm>
              <a:off x="5612825" y="3000125"/>
              <a:ext cx="190250" cy="575300"/>
            </a:xfrm>
            <a:custGeom>
              <a:rect b="b" l="l" r="r" t="t"/>
              <a:pathLst>
                <a:path extrusionOk="0" h="23012" w="7610">
                  <a:moveTo>
                    <a:pt x="5697" y="86"/>
                  </a:moveTo>
                  <a:cubicBezTo>
                    <a:pt x="5772" y="86"/>
                    <a:pt x="5846" y="94"/>
                    <a:pt x="5908" y="122"/>
                  </a:cubicBezTo>
                  <a:cubicBezTo>
                    <a:pt x="6163" y="225"/>
                    <a:pt x="6115" y="495"/>
                    <a:pt x="6136" y="743"/>
                  </a:cubicBezTo>
                  <a:cubicBezTo>
                    <a:pt x="6357" y="2656"/>
                    <a:pt x="6529" y="4575"/>
                    <a:pt x="6654" y="6502"/>
                  </a:cubicBezTo>
                  <a:cubicBezTo>
                    <a:pt x="6812" y="8759"/>
                    <a:pt x="6895" y="11024"/>
                    <a:pt x="6944" y="13282"/>
                  </a:cubicBezTo>
                  <a:cubicBezTo>
                    <a:pt x="6944" y="13310"/>
                    <a:pt x="6963" y="13321"/>
                    <a:pt x="6987" y="13321"/>
                  </a:cubicBezTo>
                  <a:cubicBezTo>
                    <a:pt x="7023" y="13321"/>
                    <a:pt x="7069" y="13297"/>
                    <a:pt x="7082" y="13268"/>
                  </a:cubicBezTo>
                  <a:cubicBezTo>
                    <a:pt x="7192" y="12840"/>
                    <a:pt x="7303" y="12426"/>
                    <a:pt x="7413" y="12004"/>
                  </a:cubicBezTo>
                  <a:lnTo>
                    <a:pt x="7413" y="12004"/>
                  </a:lnTo>
                  <a:cubicBezTo>
                    <a:pt x="7296" y="13392"/>
                    <a:pt x="7137" y="14787"/>
                    <a:pt x="7026" y="16182"/>
                  </a:cubicBezTo>
                  <a:cubicBezTo>
                    <a:pt x="6895" y="17708"/>
                    <a:pt x="6743" y="19296"/>
                    <a:pt x="6861" y="20835"/>
                  </a:cubicBezTo>
                  <a:cubicBezTo>
                    <a:pt x="6792" y="20939"/>
                    <a:pt x="6819" y="21146"/>
                    <a:pt x="6819" y="21236"/>
                  </a:cubicBezTo>
                  <a:cubicBezTo>
                    <a:pt x="6806" y="21533"/>
                    <a:pt x="6792" y="21836"/>
                    <a:pt x="6778" y="22140"/>
                  </a:cubicBezTo>
                  <a:cubicBezTo>
                    <a:pt x="6757" y="22423"/>
                    <a:pt x="6826" y="22741"/>
                    <a:pt x="6529" y="22879"/>
                  </a:cubicBezTo>
                  <a:cubicBezTo>
                    <a:pt x="6432" y="22928"/>
                    <a:pt x="6273" y="22960"/>
                    <a:pt x="6123" y="22960"/>
                  </a:cubicBezTo>
                  <a:cubicBezTo>
                    <a:pt x="6018" y="22960"/>
                    <a:pt x="5917" y="22944"/>
                    <a:pt x="5846" y="22907"/>
                  </a:cubicBezTo>
                  <a:cubicBezTo>
                    <a:pt x="5542" y="22762"/>
                    <a:pt x="5756" y="21615"/>
                    <a:pt x="5763" y="21291"/>
                  </a:cubicBezTo>
                  <a:cubicBezTo>
                    <a:pt x="5784" y="20828"/>
                    <a:pt x="5880" y="20310"/>
                    <a:pt x="5825" y="19848"/>
                  </a:cubicBezTo>
                  <a:cubicBezTo>
                    <a:pt x="5715" y="18874"/>
                    <a:pt x="5349" y="17859"/>
                    <a:pt x="5073" y="16913"/>
                  </a:cubicBezTo>
                  <a:cubicBezTo>
                    <a:pt x="4762" y="15857"/>
                    <a:pt x="4430" y="14801"/>
                    <a:pt x="4037" y="13765"/>
                  </a:cubicBezTo>
                  <a:cubicBezTo>
                    <a:pt x="3277" y="11687"/>
                    <a:pt x="2366" y="9664"/>
                    <a:pt x="1323" y="7717"/>
                  </a:cubicBezTo>
                  <a:cubicBezTo>
                    <a:pt x="1082" y="7268"/>
                    <a:pt x="833" y="6819"/>
                    <a:pt x="578" y="6377"/>
                  </a:cubicBezTo>
                  <a:cubicBezTo>
                    <a:pt x="467" y="6191"/>
                    <a:pt x="101" y="5777"/>
                    <a:pt x="260" y="5549"/>
                  </a:cubicBezTo>
                  <a:cubicBezTo>
                    <a:pt x="351" y="5427"/>
                    <a:pt x="552" y="5376"/>
                    <a:pt x="745" y="5376"/>
                  </a:cubicBezTo>
                  <a:cubicBezTo>
                    <a:pt x="890" y="5376"/>
                    <a:pt x="1030" y="5405"/>
                    <a:pt x="1116" y="5452"/>
                  </a:cubicBezTo>
                  <a:cubicBezTo>
                    <a:pt x="1303" y="5569"/>
                    <a:pt x="1392" y="5811"/>
                    <a:pt x="1503" y="5998"/>
                  </a:cubicBezTo>
                  <a:cubicBezTo>
                    <a:pt x="1648" y="6246"/>
                    <a:pt x="1786" y="6502"/>
                    <a:pt x="1938" y="6750"/>
                  </a:cubicBezTo>
                  <a:cubicBezTo>
                    <a:pt x="2249" y="7302"/>
                    <a:pt x="2539" y="7855"/>
                    <a:pt x="2822" y="8421"/>
                  </a:cubicBezTo>
                  <a:cubicBezTo>
                    <a:pt x="3995" y="10734"/>
                    <a:pt x="4976" y="13144"/>
                    <a:pt x="5756" y="15622"/>
                  </a:cubicBezTo>
                  <a:cubicBezTo>
                    <a:pt x="5764" y="15641"/>
                    <a:pt x="5787" y="15649"/>
                    <a:pt x="5811" y="15649"/>
                  </a:cubicBezTo>
                  <a:cubicBezTo>
                    <a:pt x="5850" y="15649"/>
                    <a:pt x="5894" y="15629"/>
                    <a:pt x="5894" y="15595"/>
                  </a:cubicBezTo>
                  <a:cubicBezTo>
                    <a:pt x="5894" y="11770"/>
                    <a:pt x="5742" y="7958"/>
                    <a:pt x="5411" y="4154"/>
                  </a:cubicBezTo>
                  <a:cubicBezTo>
                    <a:pt x="5328" y="3194"/>
                    <a:pt x="5238" y="2235"/>
                    <a:pt x="5135" y="1275"/>
                  </a:cubicBezTo>
                  <a:cubicBezTo>
                    <a:pt x="5114" y="1061"/>
                    <a:pt x="5066" y="847"/>
                    <a:pt x="5066" y="633"/>
                  </a:cubicBezTo>
                  <a:cubicBezTo>
                    <a:pt x="5059" y="253"/>
                    <a:pt x="5128" y="156"/>
                    <a:pt x="5480" y="101"/>
                  </a:cubicBezTo>
                  <a:cubicBezTo>
                    <a:pt x="5545" y="94"/>
                    <a:pt x="5621" y="86"/>
                    <a:pt x="5697" y="86"/>
                  </a:cubicBezTo>
                  <a:close/>
                  <a:moveTo>
                    <a:pt x="5735" y="0"/>
                  </a:moveTo>
                  <a:cubicBezTo>
                    <a:pt x="5565" y="0"/>
                    <a:pt x="5390" y="35"/>
                    <a:pt x="5273" y="74"/>
                  </a:cubicBezTo>
                  <a:cubicBezTo>
                    <a:pt x="4707" y="246"/>
                    <a:pt x="4948" y="736"/>
                    <a:pt x="4997" y="1227"/>
                  </a:cubicBezTo>
                  <a:cubicBezTo>
                    <a:pt x="5238" y="3443"/>
                    <a:pt x="5425" y="5680"/>
                    <a:pt x="5549" y="7910"/>
                  </a:cubicBezTo>
                  <a:cubicBezTo>
                    <a:pt x="5687" y="10327"/>
                    <a:pt x="5756" y="12750"/>
                    <a:pt x="5770" y="15174"/>
                  </a:cubicBezTo>
                  <a:cubicBezTo>
                    <a:pt x="4948" y="12688"/>
                    <a:pt x="3940" y="10265"/>
                    <a:pt x="2732" y="7931"/>
                  </a:cubicBezTo>
                  <a:cubicBezTo>
                    <a:pt x="2435" y="7365"/>
                    <a:pt x="2124" y="6805"/>
                    <a:pt x="1814" y="6253"/>
                  </a:cubicBezTo>
                  <a:cubicBezTo>
                    <a:pt x="1613" y="5915"/>
                    <a:pt x="1468" y="5404"/>
                    <a:pt x="1047" y="5307"/>
                  </a:cubicBezTo>
                  <a:cubicBezTo>
                    <a:pt x="991" y="5296"/>
                    <a:pt x="923" y="5289"/>
                    <a:pt x="851" y="5289"/>
                  </a:cubicBezTo>
                  <a:cubicBezTo>
                    <a:pt x="489" y="5289"/>
                    <a:pt x="0" y="5442"/>
                    <a:pt x="115" y="5839"/>
                  </a:cubicBezTo>
                  <a:cubicBezTo>
                    <a:pt x="191" y="6087"/>
                    <a:pt x="419" y="6357"/>
                    <a:pt x="543" y="6578"/>
                  </a:cubicBezTo>
                  <a:cubicBezTo>
                    <a:pt x="716" y="6874"/>
                    <a:pt x="881" y="7171"/>
                    <a:pt x="1047" y="7468"/>
                  </a:cubicBezTo>
                  <a:cubicBezTo>
                    <a:pt x="1399" y="8117"/>
                    <a:pt x="1738" y="8759"/>
                    <a:pt x="2055" y="9415"/>
                  </a:cubicBezTo>
                  <a:cubicBezTo>
                    <a:pt x="2649" y="10644"/>
                    <a:pt x="3194" y="11887"/>
                    <a:pt x="3678" y="13157"/>
                  </a:cubicBezTo>
                  <a:cubicBezTo>
                    <a:pt x="4161" y="14421"/>
                    <a:pt x="4596" y="15712"/>
                    <a:pt x="4976" y="17024"/>
                  </a:cubicBezTo>
                  <a:cubicBezTo>
                    <a:pt x="5148" y="17618"/>
                    <a:pt x="5307" y="18218"/>
                    <a:pt x="5459" y="18833"/>
                  </a:cubicBezTo>
                  <a:cubicBezTo>
                    <a:pt x="5535" y="19151"/>
                    <a:pt x="5652" y="19496"/>
                    <a:pt x="5687" y="19827"/>
                  </a:cubicBezTo>
                  <a:cubicBezTo>
                    <a:pt x="5735" y="20207"/>
                    <a:pt x="5583" y="20566"/>
                    <a:pt x="5604" y="20939"/>
                  </a:cubicBezTo>
                  <a:cubicBezTo>
                    <a:pt x="5611" y="21270"/>
                    <a:pt x="5639" y="21581"/>
                    <a:pt x="5618" y="21905"/>
                  </a:cubicBezTo>
                  <a:cubicBezTo>
                    <a:pt x="5611" y="22133"/>
                    <a:pt x="5494" y="22596"/>
                    <a:pt x="5577" y="22789"/>
                  </a:cubicBezTo>
                  <a:cubicBezTo>
                    <a:pt x="5662" y="22979"/>
                    <a:pt x="5857" y="23011"/>
                    <a:pt x="6054" y="23011"/>
                  </a:cubicBezTo>
                  <a:cubicBezTo>
                    <a:pt x="6079" y="23011"/>
                    <a:pt x="6104" y="23011"/>
                    <a:pt x="6129" y="23010"/>
                  </a:cubicBezTo>
                  <a:cubicBezTo>
                    <a:pt x="6357" y="23010"/>
                    <a:pt x="6709" y="22969"/>
                    <a:pt x="6854" y="22768"/>
                  </a:cubicBezTo>
                  <a:cubicBezTo>
                    <a:pt x="6978" y="22596"/>
                    <a:pt x="6923" y="22306"/>
                    <a:pt x="6930" y="22106"/>
                  </a:cubicBezTo>
                  <a:lnTo>
                    <a:pt x="6957" y="21560"/>
                  </a:lnTo>
                  <a:cubicBezTo>
                    <a:pt x="6964" y="21443"/>
                    <a:pt x="6916" y="20925"/>
                    <a:pt x="6999" y="20835"/>
                  </a:cubicBezTo>
                  <a:cubicBezTo>
                    <a:pt x="7020" y="20821"/>
                    <a:pt x="7020" y="20808"/>
                    <a:pt x="7013" y="20801"/>
                  </a:cubicBezTo>
                  <a:cubicBezTo>
                    <a:pt x="6861" y="19240"/>
                    <a:pt x="7033" y="17583"/>
                    <a:pt x="7171" y="16002"/>
                  </a:cubicBezTo>
                  <a:cubicBezTo>
                    <a:pt x="7310" y="14435"/>
                    <a:pt x="7482" y="12867"/>
                    <a:pt x="7606" y="11300"/>
                  </a:cubicBezTo>
                  <a:cubicBezTo>
                    <a:pt x="7609" y="11272"/>
                    <a:pt x="7589" y="11261"/>
                    <a:pt x="7564" y="11261"/>
                  </a:cubicBezTo>
                  <a:cubicBezTo>
                    <a:pt x="7527" y="11261"/>
                    <a:pt x="7477" y="11285"/>
                    <a:pt x="7468" y="11314"/>
                  </a:cubicBezTo>
                  <a:cubicBezTo>
                    <a:pt x="7330" y="11825"/>
                    <a:pt x="7192" y="12329"/>
                    <a:pt x="7061" y="12833"/>
                  </a:cubicBezTo>
                  <a:cubicBezTo>
                    <a:pt x="7020" y="10810"/>
                    <a:pt x="6944" y="8787"/>
                    <a:pt x="6812" y="6757"/>
                  </a:cubicBezTo>
                  <a:cubicBezTo>
                    <a:pt x="6743" y="5645"/>
                    <a:pt x="6654" y="4527"/>
                    <a:pt x="6550" y="3408"/>
                  </a:cubicBezTo>
                  <a:cubicBezTo>
                    <a:pt x="6502" y="2884"/>
                    <a:pt x="6460" y="2359"/>
                    <a:pt x="6398" y="1834"/>
                  </a:cubicBezTo>
                  <a:cubicBezTo>
                    <a:pt x="6371" y="1558"/>
                    <a:pt x="6336" y="1282"/>
                    <a:pt x="6308" y="992"/>
                  </a:cubicBezTo>
                  <a:cubicBezTo>
                    <a:pt x="6281" y="771"/>
                    <a:pt x="6329" y="398"/>
                    <a:pt x="6219" y="198"/>
                  </a:cubicBezTo>
                  <a:cubicBezTo>
                    <a:pt x="6129" y="49"/>
                    <a:pt x="5935" y="0"/>
                    <a:pt x="57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5"/>
            <p:cNvSpPr/>
            <p:nvPr/>
          </p:nvSpPr>
          <p:spPr>
            <a:xfrm>
              <a:off x="5762075" y="3073250"/>
              <a:ext cx="22625" cy="306225"/>
            </a:xfrm>
            <a:custGeom>
              <a:rect b="b" l="l" r="r" t="t"/>
              <a:pathLst>
                <a:path extrusionOk="0" h="12249" w="905">
                  <a:moveTo>
                    <a:pt x="131" y="0"/>
                  </a:moveTo>
                  <a:lnTo>
                    <a:pt x="0" y="14"/>
                  </a:lnTo>
                  <a:cubicBezTo>
                    <a:pt x="14" y="117"/>
                    <a:pt x="773" y="10868"/>
                    <a:pt x="635" y="12235"/>
                  </a:cubicBezTo>
                  <a:lnTo>
                    <a:pt x="766" y="12249"/>
                  </a:lnTo>
                  <a:cubicBezTo>
                    <a:pt x="905" y="10868"/>
                    <a:pt x="166" y="442"/>
                    <a:pt x="13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5"/>
            <p:cNvSpPr/>
            <p:nvPr/>
          </p:nvSpPr>
          <p:spPr>
            <a:xfrm>
              <a:off x="5684225" y="3254300"/>
              <a:ext cx="25725" cy="61475"/>
            </a:xfrm>
            <a:custGeom>
              <a:rect b="b" l="l" r="r" t="t"/>
              <a:pathLst>
                <a:path extrusionOk="0" h="2459" w="1029">
                  <a:moveTo>
                    <a:pt x="124" y="1"/>
                  </a:moveTo>
                  <a:lnTo>
                    <a:pt x="0" y="56"/>
                  </a:lnTo>
                  <a:cubicBezTo>
                    <a:pt x="0" y="77"/>
                    <a:pt x="780" y="2072"/>
                    <a:pt x="898" y="2459"/>
                  </a:cubicBezTo>
                  <a:lnTo>
                    <a:pt x="1029" y="2417"/>
                  </a:lnTo>
                  <a:cubicBezTo>
                    <a:pt x="912" y="2024"/>
                    <a:pt x="159" y="91"/>
                    <a:pt x="12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5"/>
            <p:cNvSpPr/>
            <p:nvPr/>
          </p:nvSpPr>
          <p:spPr>
            <a:xfrm>
              <a:off x="5705625" y="3279500"/>
              <a:ext cx="25225" cy="77525"/>
            </a:xfrm>
            <a:custGeom>
              <a:rect b="b" l="l" r="r" t="t"/>
              <a:pathLst>
                <a:path extrusionOk="0" h="3101" w="1009">
                  <a:moveTo>
                    <a:pt x="132" y="1"/>
                  </a:moveTo>
                  <a:lnTo>
                    <a:pt x="0" y="35"/>
                  </a:lnTo>
                  <a:cubicBezTo>
                    <a:pt x="7" y="56"/>
                    <a:pt x="594" y="2121"/>
                    <a:pt x="891" y="3101"/>
                  </a:cubicBezTo>
                  <a:lnTo>
                    <a:pt x="1008" y="3066"/>
                  </a:lnTo>
                  <a:cubicBezTo>
                    <a:pt x="718" y="2093"/>
                    <a:pt x="138" y="22"/>
                    <a:pt x="1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5"/>
            <p:cNvSpPr/>
            <p:nvPr/>
          </p:nvSpPr>
          <p:spPr>
            <a:xfrm>
              <a:off x="5743600" y="3389475"/>
              <a:ext cx="10550" cy="39550"/>
            </a:xfrm>
            <a:custGeom>
              <a:rect b="b" l="l" r="r" t="t"/>
              <a:pathLst>
                <a:path extrusionOk="0" h="1582" w="422">
                  <a:moveTo>
                    <a:pt x="125" y="0"/>
                  </a:moveTo>
                  <a:lnTo>
                    <a:pt x="0" y="28"/>
                  </a:lnTo>
                  <a:lnTo>
                    <a:pt x="297" y="1581"/>
                  </a:lnTo>
                  <a:lnTo>
                    <a:pt x="421" y="1554"/>
                  </a:lnTo>
                  <a:lnTo>
                    <a:pt x="12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5"/>
            <p:cNvSpPr/>
            <p:nvPr/>
          </p:nvSpPr>
          <p:spPr>
            <a:xfrm>
              <a:off x="5760850" y="3411050"/>
              <a:ext cx="7275" cy="31600"/>
            </a:xfrm>
            <a:custGeom>
              <a:rect b="b" l="l" r="r" t="t"/>
              <a:pathLst>
                <a:path extrusionOk="0" h="1264" w="291">
                  <a:moveTo>
                    <a:pt x="125" y="0"/>
                  </a:moveTo>
                  <a:lnTo>
                    <a:pt x="1" y="14"/>
                  </a:lnTo>
                  <a:lnTo>
                    <a:pt x="160" y="1264"/>
                  </a:lnTo>
                  <a:lnTo>
                    <a:pt x="291" y="1250"/>
                  </a:lnTo>
                  <a:lnTo>
                    <a:pt x="125"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5"/>
            <p:cNvSpPr/>
            <p:nvPr/>
          </p:nvSpPr>
          <p:spPr>
            <a:xfrm>
              <a:off x="5608100" y="3107650"/>
              <a:ext cx="117750" cy="175250"/>
            </a:xfrm>
            <a:custGeom>
              <a:rect b="b" l="l" r="r" t="t"/>
              <a:pathLst>
                <a:path extrusionOk="0" h="7010" w="4710">
                  <a:moveTo>
                    <a:pt x="1122" y="0"/>
                  </a:moveTo>
                  <a:cubicBezTo>
                    <a:pt x="1" y="0"/>
                    <a:pt x="399" y="3623"/>
                    <a:pt x="753" y="4679"/>
                  </a:cubicBezTo>
                  <a:cubicBezTo>
                    <a:pt x="753" y="4679"/>
                    <a:pt x="1848" y="7010"/>
                    <a:pt x="3107" y="7010"/>
                  </a:cubicBezTo>
                  <a:cubicBezTo>
                    <a:pt x="3190" y="7010"/>
                    <a:pt x="3273" y="7000"/>
                    <a:pt x="3356" y="6978"/>
                  </a:cubicBezTo>
                  <a:cubicBezTo>
                    <a:pt x="4709" y="6633"/>
                    <a:pt x="4019" y="2332"/>
                    <a:pt x="1934" y="433"/>
                  </a:cubicBezTo>
                  <a:cubicBezTo>
                    <a:pt x="1601" y="130"/>
                    <a:pt x="1334" y="0"/>
                    <a:pt x="1122"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5"/>
            <p:cNvSpPr/>
            <p:nvPr/>
          </p:nvSpPr>
          <p:spPr>
            <a:xfrm>
              <a:off x="5613100" y="3106075"/>
              <a:ext cx="101825" cy="178300"/>
            </a:xfrm>
            <a:custGeom>
              <a:rect b="b" l="l" r="r" t="t"/>
              <a:pathLst>
                <a:path extrusionOk="0" h="7132" w="4073">
                  <a:moveTo>
                    <a:pt x="920" y="162"/>
                  </a:moveTo>
                  <a:cubicBezTo>
                    <a:pt x="1098" y="162"/>
                    <a:pt x="1298" y="284"/>
                    <a:pt x="1499" y="448"/>
                  </a:cubicBezTo>
                  <a:cubicBezTo>
                    <a:pt x="2583" y="1338"/>
                    <a:pt x="3239" y="2781"/>
                    <a:pt x="3543" y="4128"/>
                  </a:cubicBezTo>
                  <a:cubicBezTo>
                    <a:pt x="3689" y="4720"/>
                    <a:pt x="4072" y="7017"/>
                    <a:pt x="2976" y="7017"/>
                  </a:cubicBezTo>
                  <a:cubicBezTo>
                    <a:pt x="2935" y="7017"/>
                    <a:pt x="2891" y="7014"/>
                    <a:pt x="2845" y="7007"/>
                  </a:cubicBezTo>
                  <a:cubicBezTo>
                    <a:pt x="1830" y="6862"/>
                    <a:pt x="1085" y="5543"/>
                    <a:pt x="691" y="4708"/>
                  </a:cubicBezTo>
                  <a:cubicBezTo>
                    <a:pt x="394" y="3824"/>
                    <a:pt x="311" y="2823"/>
                    <a:pt x="318" y="1898"/>
                  </a:cubicBezTo>
                  <a:cubicBezTo>
                    <a:pt x="318" y="1442"/>
                    <a:pt x="332" y="945"/>
                    <a:pt x="518" y="510"/>
                  </a:cubicBezTo>
                  <a:cubicBezTo>
                    <a:pt x="623" y="259"/>
                    <a:pt x="762" y="162"/>
                    <a:pt x="920" y="162"/>
                  </a:cubicBezTo>
                  <a:close/>
                  <a:moveTo>
                    <a:pt x="979" y="1"/>
                  </a:moveTo>
                  <a:cubicBezTo>
                    <a:pt x="908" y="1"/>
                    <a:pt x="834" y="11"/>
                    <a:pt x="760" y="33"/>
                  </a:cubicBezTo>
                  <a:cubicBezTo>
                    <a:pt x="387" y="151"/>
                    <a:pt x="235" y="503"/>
                    <a:pt x="152" y="855"/>
                  </a:cubicBezTo>
                  <a:cubicBezTo>
                    <a:pt x="1" y="1511"/>
                    <a:pt x="35" y="2229"/>
                    <a:pt x="83" y="2892"/>
                  </a:cubicBezTo>
                  <a:cubicBezTo>
                    <a:pt x="139" y="3533"/>
                    <a:pt x="221" y="4174"/>
                    <a:pt x="414" y="4774"/>
                  </a:cubicBezTo>
                  <a:lnTo>
                    <a:pt x="414" y="4774"/>
                  </a:lnTo>
                  <a:cubicBezTo>
                    <a:pt x="414" y="4775"/>
                    <a:pt x="414" y="4776"/>
                    <a:pt x="415" y="4777"/>
                  </a:cubicBezTo>
                  <a:cubicBezTo>
                    <a:pt x="415" y="4777"/>
                    <a:pt x="415" y="4777"/>
                    <a:pt x="415" y="4777"/>
                  </a:cubicBezTo>
                  <a:lnTo>
                    <a:pt x="415" y="4777"/>
                  </a:lnTo>
                  <a:cubicBezTo>
                    <a:pt x="415" y="4779"/>
                    <a:pt x="416" y="4781"/>
                    <a:pt x="418" y="4783"/>
                  </a:cubicBezTo>
                  <a:lnTo>
                    <a:pt x="418" y="4783"/>
                  </a:lnTo>
                  <a:cubicBezTo>
                    <a:pt x="839" y="5667"/>
                    <a:pt x="1625" y="7021"/>
                    <a:pt x="2700" y="7124"/>
                  </a:cubicBezTo>
                  <a:cubicBezTo>
                    <a:pt x="2751" y="7129"/>
                    <a:pt x="2799" y="7132"/>
                    <a:pt x="2846" y="7132"/>
                  </a:cubicBezTo>
                  <a:cubicBezTo>
                    <a:pt x="3913" y="7132"/>
                    <a:pt x="4037" y="5885"/>
                    <a:pt x="3971" y="5025"/>
                  </a:cubicBezTo>
                  <a:cubicBezTo>
                    <a:pt x="3839" y="3403"/>
                    <a:pt x="3121" y="1649"/>
                    <a:pt x="1941" y="517"/>
                  </a:cubicBezTo>
                  <a:cubicBezTo>
                    <a:pt x="1675" y="268"/>
                    <a:pt x="1346" y="1"/>
                    <a:pt x="9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65"/>
            <p:cNvSpPr/>
            <p:nvPr/>
          </p:nvSpPr>
          <p:spPr>
            <a:xfrm>
              <a:off x="5518175" y="3075050"/>
              <a:ext cx="172975" cy="224000"/>
            </a:xfrm>
            <a:custGeom>
              <a:rect b="b" l="l" r="r" t="t"/>
              <a:pathLst>
                <a:path extrusionOk="0" h="8960" w="6919">
                  <a:moveTo>
                    <a:pt x="3488" y="0"/>
                  </a:moveTo>
                  <a:cubicBezTo>
                    <a:pt x="3018" y="0"/>
                    <a:pt x="2543" y="135"/>
                    <a:pt x="2147" y="391"/>
                  </a:cubicBezTo>
                  <a:cubicBezTo>
                    <a:pt x="1360" y="888"/>
                    <a:pt x="891" y="1785"/>
                    <a:pt x="773" y="2711"/>
                  </a:cubicBezTo>
                  <a:cubicBezTo>
                    <a:pt x="697" y="3394"/>
                    <a:pt x="794" y="4071"/>
                    <a:pt x="801" y="4754"/>
                  </a:cubicBezTo>
                  <a:cubicBezTo>
                    <a:pt x="808" y="6190"/>
                    <a:pt x="407" y="7585"/>
                    <a:pt x="0" y="8959"/>
                  </a:cubicBezTo>
                  <a:cubicBezTo>
                    <a:pt x="1588" y="6984"/>
                    <a:pt x="4868" y="6833"/>
                    <a:pt x="6152" y="4644"/>
                  </a:cubicBezTo>
                  <a:cubicBezTo>
                    <a:pt x="6918" y="3339"/>
                    <a:pt x="6635" y="1495"/>
                    <a:pt x="5455" y="563"/>
                  </a:cubicBezTo>
                  <a:lnTo>
                    <a:pt x="4771" y="398"/>
                  </a:lnTo>
                  <a:cubicBezTo>
                    <a:pt x="4400" y="128"/>
                    <a:pt x="3946" y="0"/>
                    <a:pt x="3488"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65"/>
            <p:cNvSpPr/>
            <p:nvPr/>
          </p:nvSpPr>
          <p:spPr>
            <a:xfrm>
              <a:off x="5514575" y="3073675"/>
              <a:ext cx="176050" cy="226800"/>
            </a:xfrm>
            <a:custGeom>
              <a:rect b="b" l="l" r="r" t="t"/>
              <a:pathLst>
                <a:path extrusionOk="0" h="9072" w="7042">
                  <a:moveTo>
                    <a:pt x="3580" y="128"/>
                  </a:moveTo>
                  <a:cubicBezTo>
                    <a:pt x="3992" y="128"/>
                    <a:pt x="4407" y="246"/>
                    <a:pt x="4784" y="501"/>
                  </a:cubicBezTo>
                  <a:cubicBezTo>
                    <a:pt x="4792" y="506"/>
                    <a:pt x="4804" y="508"/>
                    <a:pt x="4817" y="508"/>
                  </a:cubicBezTo>
                  <a:cubicBezTo>
                    <a:pt x="4821" y="508"/>
                    <a:pt x="4825" y="507"/>
                    <a:pt x="4829" y="507"/>
                  </a:cubicBezTo>
                  <a:lnTo>
                    <a:pt x="4829" y="507"/>
                  </a:lnTo>
                  <a:cubicBezTo>
                    <a:pt x="5197" y="599"/>
                    <a:pt x="5473" y="645"/>
                    <a:pt x="5744" y="936"/>
                  </a:cubicBezTo>
                  <a:cubicBezTo>
                    <a:pt x="6151" y="1364"/>
                    <a:pt x="6420" y="1930"/>
                    <a:pt x="6524" y="2503"/>
                  </a:cubicBezTo>
                  <a:cubicBezTo>
                    <a:pt x="6745" y="3711"/>
                    <a:pt x="6289" y="4865"/>
                    <a:pt x="5371" y="5665"/>
                  </a:cubicBezTo>
                  <a:cubicBezTo>
                    <a:pt x="3895" y="6964"/>
                    <a:pt x="1796" y="7304"/>
                    <a:pt x="372" y="8658"/>
                  </a:cubicBezTo>
                  <a:lnTo>
                    <a:pt x="372" y="8658"/>
                  </a:lnTo>
                  <a:cubicBezTo>
                    <a:pt x="597" y="7882"/>
                    <a:pt x="819" y="7096"/>
                    <a:pt x="952" y="6294"/>
                  </a:cubicBezTo>
                  <a:cubicBezTo>
                    <a:pt x="1118" y="5327"/>
                    <a:pt x="1042" y="4395"/>
                    <a:pt x="1021" y="3421"/>
                  </a:cubicBezTo>
                  <a:cubicBezTo>
                    <a:pt x="1014" y="2586"/>
                    <a:pt x="1194" y="1758"/>
                    <a:pt x="1711" y="1081"/>
                  </a:cubicBezTo>
                  <a:cubicBezTo>
                    <a:pt x="2182" y="475"/>
                    <a:pt x="2876" y="128"/>
                    <a:pt x="3580" y="128"/>
                  </a:cubicBezTo>
                  <a:close/>
                  <a:moveTo>
                    <a:pt x="3710" y="1"/>
                  </a:moveTo>
                  <a:cubicBezTo>
                    <a:pt x="2584" y="1"/>
                    <a:pt x="1487" y="775"/>
                    <a:pt x="1035" y="1847"/>
                  </a:cubicBezTo>
                  <a:cubicBezTo>
                    <a:pt x="600" y="2876"/>
                    <a:pt x="828" y="3953"/>
                    <a:pt x="807" y="5037"/>
                  </a:cubicBezTo>
                  <a:cubicBezTo>
                    <a:pt x="779" y="6404"/>
                    <a:pt x="393" y="7737"/>
                    <a:pt x="6" y="9049"/>
                  </a:cubicBezTo>
                  <a:cubicBezTo>
                    <a:pt x="1" y="9065"/>
                    <a:pt x="14" y="9071"/>
                    <a:pt x="38" y="9071"/>
                  </a:cubicBezTo>
                  <a:cubicBezTo>
                    <a:pt x="105" y="9071"/>
                    <a:pt x="255" y="9019"/>
                    <a:pt x="275" y="8993"/>
                  </a:cubicBezTo>
                  <a:cubicBezTo>
                    <a:pt x="1780" y="7184"/>
                    <a:pt x="4439" y="7012"/>
                    <a:pt x="6006" y="5258"/>
                  </a:cubicBezTo>
                  <a:cubicBezTo>
                    <a:pt x="6772" y="4395"/>
                    <a:pt x="7042" y="3221"/>
                    <a:pt x="6717" y="2117"/>
                  </a:cubicBezTo>
                  <a:cubicBezTo>
                    <a:pt x="6565" y="1585"/>
                    <a:pt x="6282" y="1081"/>
                    <a:pt x="5868" y="701"/>
                  </a:cubicBezTo>
                  <a:cubicBezTo>
                    <a:pt x="5640" y="494"/>
                    <a:pt x="5322" y="466"/>
                    <a:pt x="5026" y="397"/>
                  </a:cubicBezTo>
                  <a:cubicBezTo>
                    <a:pt x="5025" y="397"/>
                    <a:pt x="5025" y="397"/>
                    <a:pt x="5025" y="397"/>
                  </a:cubicBezTo>
                  <a:lnTo>
                    <a:pt x="5025" y="397"/>
                  </a:lnTo>
                  <a:cubicBezTo>
                    <a:pt x="4608" y="123"/>
                    <a:pt x="4157" y="1"/>
                    <a:pt x="37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5"/>
            <p:cNvSpPr/>
            <p:nvPr/>
          </p:nvSpPr>
          <p:spPr>
            <a:xfrm>
              <a:off x="5580300" y="3122825"/>
              <a:ext cx="46800" cy="83350"/>
            </a:xfrm>
            <a:custGeom>
              <a:rect b="b" l="l" r="r" t="t"/>
              <a:pathLst>
                <a:path extrusionOk="0" h="3334" w="1872">
                  <a:moveTo>
                    <a:pt x="1437" y="0"/>
                  </a:moveTo>
                  <a:cubicBezTo>
                    <a:pt x="1349" y="0"/>
                    <a:pt x="1260" y="39"/>
                    <a:pt x="1202" y="102"/>
                  </a:cubicBezTo>
                  <a:cubicBezTo>
                    <a:pt x="1119" y="178"/>
                    <a:pt x="1071" y="282"/>
                    <a:pt x="1036" y="378"/>
                  </a:cubicBezTo>
                  <a:cubicBezTo>
                    <a:pt x="995" y="482"/>
                    <a:pt x="967" y="586"/>
                    <a:pt x="960" y="689"/>
                  </a:cubicBezTo>
                  <a:cubicBezTo>
                    <a:pt x="1016" y="489"/>
                    <a:pt x="1098" y="282"/>
                    <a:pt x="1237" y="171"/>
                  </a:cubicBezTo>
                  <a:cubicBezTo>
                    <a:pt x="1291" y="122"/>
                    <a:pt x="1356" y="97"/>
                    <a:pt x="1418" y="97"/>
                  </a:cubicBezTo>
                  <a:cubicBezTo>
                    <a:pt x="1444" y="97"/>
                    <a:pt x="1468" y="101"/>
                    <a:pt x="1492" y="109"/>
                  </a:cubicBezTo>
                  <a:cubicBezTo>
                    <a:pt x="1520" y="109"/>
                    <a:pt x="1533" y="123"/>
                    <a:pt x="1561" y="137"/>
                  </a:cubicBezTo>
                  <a:cubicBezTo>
                    <a:pt x="1589" y="144"/>
                    <a:pt x="1602" y="151"/>
                    <a:pt x="1623" y="171"/>
                  </a:cubicBezTo>
                  <a:cubicBezTo>
                    <a:pt x="1658" y="185"/>
                    <a:pt x="1672" y="226"/>
                    <a:pt x="1692" y="275"/>
                  </a:cubicBezTo>
                  <a:cubicBezTo>
                    <a:pt x="1754" y="447"/>
                    <a:pt x="1727" y="661"/>
                    <a:pt x="1692" y="862"/>
                  </a:cubicBezTo>
                  <a:cubicBezTo>
                    <a:pt x="1651" y="1055"/>
                    <a:pt x="1596" y="1255"/>
                    <a:pt x="1520" y="1449"/>
                  </a:cubicBezTo>
                  <a:cubicBezTo>
                    <a:pt x="1382" y="1835"/>
                    <a:pt x="1174" y="2208"/>
                    <a:pt x="933" y="2533"/>
                  </a:cubicBezTo>
                  <a:cubicBezTo>
                    <a:pt x="808" y="2698"/>
                    <a:pt x="670" y="2850"/>
                    <a:pt x="518" y="2988"/>
                  </a:cubicBezTo>
                  <a:cubicBezTo>
                    <a:pt x="360" y="3126"/>
                    <a:pt x="187" y="3244"/>
                    <a:pt x="1" y="3333"/>
                  </a:cubicBezTo>
                  <a:cubicBezTo>
                    <a:pt x="201" y="3264"/>
                    <a:pt x="380" y="3161"/>
                    <a:pt x="553" y="3037"/>
                  </a:cubicBezTo>
                  <a:cubicBezTo>
                    <a:pt x="726" y="2899"/>
                    <a:pt x="871" y="2747"/>
                    <a:pt x="1009" y="2588"/>
                  </a:cubicBezTo>
                  <a:cubicBezTo>
                    <a:pt x="1278" y="2263"/>
                    <a:pt x="1485" y="1884"/>
                    <a:pt x="1637" y="1490"/>
                  </a:cubicBezTo>
                  <a:cubicBezTo>
                    <a:pt x="1720" y="1290"/>
                    <a:pt x="1775" y="1083"/>
                    <a:pt x="1810" y="876"/>
                  </a:cubicBezTo>
                  <a:cubicBezTo>
                    <a:pt x="1844" y="668"/>
                    <a:pt x="1872" y="447"/>
                    <a:pt x="1789" y="226"/>
                  </a:cubicBezTo>
                  <a:cubicBezTo>
                    <a:pt x="1761" y="164"/>
                    <a:pt x="1727" y="116"/>
                    <a:pt x="1672" y="82"/>
                  </a:cubicBezTo>
                  <a:cubicBezTo>
                    <a:pt x="1651" y="54"/>
                    <a:pt x="1623" y="47"/>
                    <a:pt x="1596" y="40"/>
                  </a:cubicBezTo>
                  <a:cubicBezTo>
                    <a:pt x="1568" y="33"/>
                    <a:pt x="1547" y="12"/>
                    <a:pt x="1520" y="12"/>
                  </a:cubicBezTo>
                  <a:cubicBezTo>
                    <a:pt x="1493" y="4"/>
                    <a:pt x="1465" y="0"/>
                    <a:pt x="14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65"/>
            <p:cNvSpPr/>
            <p:nvPr/>
          </p:nvSpPr>
          <p:spPr>
            <a:xfrm>
              <a:off x="5588750" y="3168700"/>
              <a:ext cx="16600" cy="23675"/>
            </a:xfrm>
            <a:custGeom>
              <a:rect b="b" l="l" r="r" t="t"/>
              <a:pathLst>
                <a:path extrusionOk="0" h="947" w="664">
                  <a:moveTo>
                    <a:pt x="664" y="0"/>
                  </a:moveTo>
                  <a:cubicBezTo>
                    <a:pt x="636" y="42"/>
                    <a:pt x="622" y="97"/>
                    <a:pt x="595" y="138"/>
                  </a:cubicBezTo>
                  <a:cubicBezTo>
                    <a:pt x="567" y="180"/>
                    <a:pt x="540" y="221"/>
                    <a:pt x="526" y="270"/>
                  </a:cubicBezTo>
                  <a:cubicBezTo>
                    <a:pt x="470" y="352"/>
                    <a:pt x="429" y="442"/>
                    <a:pt x="381" y="518"/>
                  </a:cubicBezTo>
                  <a:cubicBezTo>
                    <a:pt x="332" y="594"/>
                    <a:pt x="277" y="670"/>
                    <a:pt x="215" y="753"/>
                  </a:cubicBezTo>
                  <a:cubicBezTo>
                    <a:pt x="153" y="822"/>
                    <a:pt x="84" y="891"/>
                    <a:pt x="1" y="946"/>
                  </a:cubicBezTo>
                  <a:cubicBezTo>
                    <a:pt x="105" y="939"/>
                    <a:pt x="194" y="891"/>
                    <a:pt x="284" y="836"/>
                  </a:cubicBezTo>
                  <a:cubicBezTo>
                    <a:pt x="367" y="767"/>
                    <a:pt x="429" y="677"/>
                    <a:pt x="491" y="594"/>
                  </a:cubicBezTo>
                  <a:cubicBezTo>
                    <a:pt x="553" y="504"/>
                    <a:pt x="588" y="401"/>
                    <a:pt x="622" y="311"/>
                  </a:cubicBezTo>
                  <a:cubicBezTo>
                    <a:pt x="636" y="256"/>
                    <a:pt x="643" y="207"/>
                    <a:pt x="657" y="152"/>
                  </a:cubicBezTo>
                  <a:cubicBezTo>
                    <a:pt x="657" y="104"/>
                    <a:pt x="664" y="49"/>
                    <a:pt x="66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65"/>
            <p:cNvSpPr/>
            <p:nvPr/>
          </p:nvSpPr>
          <p:spPr>
            <a:xfrm>
              <a:off x="5527825" y="3243775"/>
              <a:ext cx="26950" cy="40425"/>
            </a:xfrm>
            <a:custGeom>
              <a:rect b="b" l="l" r="r" t="t"/>
              <a:pathLst>
                <a:path extrusionOk="0" h="1617" w="1078">
                  <a:moveTo>
                    <a:pt x="1078" y="1"/>
                  </a:moveTo>
                  <a:lnTo>
                    <a:pt x="1078" y="1"/>
                  </a:lnTo>
                  <a:cubicBezTo>
                    <a:pt x="995" y="139"/>
                    <a:pt x="926" y="284"/>
                    <a:pt x="836" y="422"/>
                  </a:cubicBezTo>
                  <a:cubicBezTo>
                    <a:pt x="760" y="560"/>
                    <a:pt x="670" y="698"/>
                    <a:pt x="581" y="829"/>
                  </a:cubicBezTo>
                  <a:cubicBezTo>
                    <a:pt x="394" y="1098"/>
                    <a:pt x="201" y="1354"/>
                    <a:pt x="1" y="1616"/>
                  </a:cubicBezTo>
                  <a:cubicBezTo>
                    <a:pt x="139" y="1520"/>
                    <a:pt x="263" y="1409"/>
                    <a:pt x="380" y="1292"/>
                  </a:cubicBezTo>
                  <a:cubicBezTo>
                    <a:pt x="491" y="1174"/>
                    <a:pt x="594" y="1043"/>
                    <a:pt x="691" y="905"/>
                  </a:cubicBezTo>
                  <a:cubicBezTo>
                    <a:pt x="788" y="767"/>
                    <a:pt x="864" y="629"/>
                    <a:pt x="933" y="477"/>
                  </a:cubicBezTo>
                  <a:cubicBezTo>
                    <a:pt x="1002" y="318"/>
                    <a:pt x="1043" y="159"/>
                    <a:pt x="107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5"/>
            <p:cNvSpPr/>
            <p:nvPr/>
          </p:nvSpPr>
          <p:spPr>
            <a:xfrm>
              <a:off x="5538025" y="3232550"/>
              <a:ext cx="11925" cy="30575"/>
            </a:xfrm>
            <a:custGeom>
              <a:rect b="b" l="l" r="r" t="t"/>
              <a:pathLst>
                <a:path extrusionOk="0" h="1223" w="477">
                  <a:moveTo>
                    <a:pt x="449" y="1"/>
                  </a:moveTo>
                  <a:cubicBezTo>
                    <a:pt x="407" y="104"/>
                    <a:pt x="373" y="215"/>
                    <a:pt x="345" y="318"/>
                  </a:cubicBezTo>
                  <a:lnTo>
                    <a:pt x="256" y="636"/>
                  </a:lnTo>
                  <a:cubicBezTo>
                    <a:pt x="235" y="740"/>
                    <a:pt x="200" y="843"/>
                    <a:pt x="166" y="947"/>
                  </a:cubicBezTo>
                  <a:cubicBezTo>
                    <a:pt x="117" y="1043"/>
                    <a:pt x="76" y="1147"/>
                    <a:pt x="0" y="1223"/>
                  </a:cubicBezTo>
                  <a:cubicBezTo>
                    <a:pt x="111" y="1202"/>
                    <a:pt x="186" y="1085"/>
                    <a:pt x="256" y="988"/>
                  </a:cubicBezTo>
                  <a:cubicBezTo>
                    <a:pt x="318" y="885"/>
                    <a:pt x="352" y="781"/>
                    <a:pt x="387" y="671"/>
                  </a:cubicBezTo>
                  <a:cubicBezTo>
                    <a:pt x="449" y="457"/>
                    <a:pt x="476" y="222"/>
                    <a:pt x="4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65"/>
            <p:cNvSpPr/>
            <p:nvPr/>
          </p:nvSpPr>
          <p:spPr>
            <a:xfrm>
              <a:off x="5551125" y="3238600"/>
              <a:ext cx="42150" cy="26100"/>
            </a:xfrm>
            <a:custGeom>
              <a:rect b="b" l="l" r="r" t="t"/>
              <a:pathLst>
                <a:path extrusionOk="0" h="1044" w="1686">
                  <a:moveTo>
                    <a:pt x="1685" y="1"/>
                  </a:moveTo>
                  <a:lnTo>
                    <a:pt x="1685" y="1"/>
                  </a:lnTo>
                  <a:cubicBezTo>
                    <a:pt x="1354" y="70"/>
                    <a:pt x="1057" y="221"/>
                    <a:pt x="767" y="408"/>
                  </a:cubicBezTo>
                  <a:cubicBezTo>
                    <a:pt x="491" y="587"/>
                    <a:pt x="229" y="795"/>
                    <a:pt x="1" y="1043"/>
                  </a:cubicBezTo>
                  <a:cubicBezTo>
                    <a:pt x="298" y="870"/>
                    <a:pt x="560" y="691"/>
                    <a:pt x="843" y="525"/>
                  </a:cubicBezTo>
                  <a:lnTo>
                    <a:pt x="1264" y="256"/>
                  </a:lnTo>
                  <a:lnTo>
                    <a:pt x="1685"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65"/>
            <p:cNvSpPr/>
            <p:nvPr/>
          </p:nvSpPr>
          <p:spPr>
            <a:xfrm>
              <a:off x="5564600" y="3227725"/>
              <a:ext cx="29700" cy="17625"/>
            </a:xfrm>
            <a:custGeom>
              <a:rect b="b" l="l" r="r" t="t"/>
              <a:pathLst>
                <a:path extrusionOk="0" h="705" w="1188">
                  <a:moveTo>
                    <a:pt x="1188" y="1"/>
                  </a:moveTo>
                  <a:cubicBezTo>
                    <a:pt x="1071" y="1"/>
                    <a:pt x="946" y="21"/>
                    <a:pt x="836" y="56"/>
                  </a:cubicBezTo>
                  <a:cubicBezTo>
                    <a:pt x="725" y="90"/>
                    <a:pt x="608" y="139"/>
                    <a:pt x="504" y="201"/>
                  </a:cubicBezTo>
                  <a:cubicBezTo>
                    <a:pt x="401" y="263"/>
                    <a:pt x="304" y="332"/>
                    <a:pt x="221" y="415"/>
                  </a:cubicBezTo>
                  <a:cubicBezTo>
                    <a:pt x="132" y="505"/>
                    <a:pt x="56" y="601"/>
                    <a:pt x="0" y="705"/>
                  </a:cubicBezTo>
                  <a:cubicBezTo>
                    <a:pt x="187" y="567"/>
                    <a:pt x="380" y="429"/>
                    <a:pt x="567" y="311"/>
                  </a:cubicBezTo>
                  <a:cubicBezTo>
                    <a:pt x="670" y="256"/>
                    <a:pt x="767" y="201"/>
                    <a:pt x="870" y="152"/>
                  </a:cubicBezTo>
                  <a:cubicBezTo>
                    <a:pt x="974" y="97"/>
                    <a:pt x="1077" y="56"/>
                    <a:pt x="11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5"/>
            <p:cNvSpPr/>
            <p:nvPr/>
          </p:nvSpPr>
          <p:spPr>
            <a:xfrm>
              <a:off x="5604825" y="3201825"/>
              <a:ext cx="43175" cy="32650"/>
            </a:xfrm>
            <a:custGeom>
              <a:rect b="b" l="l" r="r" t="t"/>
              <a:pathLst>
                <a:path extrusionOk="0" h="1306" w="1727">
                  <a:moveTo>
                    <a:pt x="1726" y="1"/>
                  </a:moveTo>
                  <a:lnTo>
                    <a:pt x="1726" y="1"/>
                  </a:lnTo>
                  <a:cubicBezTo>
                    <a:pt x="1623" y="160"/>
                    <a:pt x="1519" y="312"/>
                    <a:pt x="1395" y="443"/>
                  </a:cubicBezTo>
                  <a:cubicBezTo>
                    <a:pt x="1264" y="574"/>
                    <a:pt x="1126" y="691"/>
                    <a:pt x="981" y="795"/>
                  </a:cubicBezTo>
                  <a:cubicBezTo>
                    <a:pt x="829" y="898"/>
                    <a:pt x="677" y="995"/>
                    <a:pt x="511" y="1085"/>
                  </a:cubicBezTo>
                  <a:cubicBezTo>
                    <a:pt x="345" y="1161"/>
                    <a:pt x="173" y="1237"/>
                    <a:pt x="0" y="1306"/>
                  </a:cubicBezTo>
                  <a:cubicBezTo>
                    <a:pt x="380" y="1271"/>
                    <a:pt x="746" y="1126"/>
                    <a:pt x="1056" y="912"/>
                  </a:cubicBezTo>
                  <a:cubicBezTo>
                    <a:pt x="1208" y="795"/>
                    <a:pt x="1346" y="664"/>
                    <a:pt x="1471" y="512"/>
                  </a:cubicBezTo>
                  <a:cubicBezTo>
                    <a:pt x="1588" y="360"/>
                    <a:pt x="1671" y="187"/>
                    <a:pt x="17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5"/>
            <p:cNvSpPr/>
            <p:nvPr/>
          </p:nvSpPr>
          <p:spPr>
            <a:xfrm>
              <a:off x="5603950" y="3194750"/>
              <a:ext cx="28500" cy="29550"/>
            </a:xfrm>
            <a:custGeom>
              <a:rect b="b" l="l" r="r" t="t"/>
              <a:pathLst>
                <a:path extrusionOk="0" h="1182" w="1140">
                  <a:moveTo>
                    <a:pt x="1140" y="1"/>
                  </a:moveTo>
                  <a:lnTo>
                    <a:pt x="1140" y="1"/>
                  </a:lnTo>
                  <a:cubicBezTo>
                    <a:pt x="1071" y="132"/>
                    <a:pt x="1016" y="249"/>
                    <a:pt x="933" y="367"/>
                  </a:cubicBezTo>
                  <a:cubicBezTo>
                    <a:pt x="857" y="477"/>
                    <a:pt x="767" y="581"/>
                    <a:pt x="670" y="677"/>
                  </a:cubicBezTo>
                  <a:cubicBezTo>
                    <a:pt x="470" y="864"/>
                    <a:pt x="242" y="1030"/>
                    <a:pt x="1" y="1181"/>
                  </a:cubicBezTo>
                  <a:cubicBezTo>
                    <a:pt x="152" y="1161"/>
                    <a:pt x="277" y="1099"/>
                    <a:pt x="408" y="1030"/>
                  </a:cubicBezTo>
                  <a:cubicBezTo>
                    <a:pt x="539" y="961"/>
                    <a:pt x="656" y="864"/>
                    <a:pt x="760" y="767"/>
                  </a:cubicBezTo>
                  <a:cubicBezTo>
                    <a:pt x="864" y="677"/>
                    <a:pt x="960" y="553"/>
                    <a:pt x="1029" y="422"/>
                  </a:cubicBezTo>
                  <a:cubicBezTo>
                    <a:pt x="1098" y="284"/>
                    <a:pt x="1133" y="146"/>
                    <a:pt x="1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5"/>
            <p:cNvSpPr/>
            <p:nvPr/>
          </p:nvSpPr>
          <p:spPr>
            <a:xfrm>
              <a:off x="5628800" y="3189575"/>
              <a:ext cx="15750" cy="27475"/>
            </a:xfrm>
            <a:custGeom>
              <a:rect b="b" l="l" r="r" t="t"/>
              <a:pathLst>
                <a:path extrusionOk="0" h="1099" w="630">
                  <a:moveTo>
                    <a:pt x="629" y="1"/>
                  </a:moveTo>
                  <a:lnTo>
                    <a:pt x="629" y="1"/>
                  </a:lnTo>
                  <a:cubicBezTo>
                    <a:pt x="581" y="97"/>
                    <a:pt x="539" y="187"/>
                    <a:pt x="484" y="284"/>
                  </a:cubicBezTo>
                  <a:cubicBezTo>
                    <a:pt x="436" y="380"/>
                    <a:pt x="387" y="463"/>
                    <a:pt x="339" y="560"/>
                  </a:cubicBezTo>
                  <a:cubicBezTo>
                    <a:pt x="236" y="746"/>
                    <a:pt x="132" y="919"/>
                    <a:pt x="1" y="1098"/>
                  </a:cubicBezTo>
                  <a:cubicBezTo>
                    <a:pt x="97" y="1043"/>
                    <a:pt x="180" y="967"/>
                    <a:pt x="270" y="898"/>
                  </a:cubicBezTo>
                  <a:cubicBezTo>
                    <a:pt x="346" y="822"/>
                    <a:pt x="408" y="726"/>
                    <a:pt x="457" y="629"/>
                  </a:cubicBezTo>
                  <a:cubicBezTo>
                    <a:pt x="560" y="429"/>
                    <a:pt x="629" y="215"/>
                    <a:pt x="6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5"/>
            <p:cNvSpPr/>
            <p:nvPr/>
          </p:nvSpPr>
          <p:spPr>
            <a:xfrm>
              <a:off x="5587900" y="3228250"/>
              <a:ext cx="19525" cy="7700"/>
            </a:xfrm>
            <a:custGeom>
              <a:rect b="b" l="l" r="r" t="t"/>
              <a:pathLst>
                <a:path extrusionOk="0" h="308" w="781">
                  <a:moveTo>
                    <a:pt x="781" y="0"/>
                  </a:moveTo>
                  <a:lnTo>
                    <a:pt x="574" y="49"/>
                  </a:lnTo>
                  <a:cubicBezTo>
                    <a:pt x="504" y="69"/>
                    <a:pt x="449" y="83"/>
                    <a:pt x="380" y="111"/>
                  </a:cubicBezTo>
                  <a:cubicBezTo>
                    <a:pt x="249" y="166"/>
                    <a:pt x="118" y="214"/>
                    <a:pt x="0" y="304"/>
                  </a:cubicBezTo>
                  <a:cubicBezTo>
                    <a:pt x="24" y="306"/>
                    <a:pt x="47" y="307"/>
                    <a:pt x="69" y="307"/>
                  </a:cubicBezTo>
                  <a:cubicBezTo>
                    <a:pt x="194" y="307"/>
                    <a:pt x="310" y="277"/>
                    <a:pt x="422" y="242"/>
                  </a:cubicBezTo>
                  <a:cubicBezTo>
                    <a:pt x="491" y="214"/>
                    <a:pt x="560" y="180"/>
                    <a:pt x="622" y="145"/>
                  </a:cubicBezTo>
                  <a:cubicBezTo>
                    <a:pt x="677" y="104"/>
                    <a:pt x="739" y="62"/>
                    <a:pt x="78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5"/>
            <p:cNvSpPr/>
            <p:nvPr/>
          </p:nvSpPr>
          <p:spPr>
            <a:xfrm>
              <a:off x="5659525" y="3164725"/>
              <a:ext cx="13325" cy="29875"/>
            </a:xfrm>
            <a:custGeom>
              <a:rect b="b" l="l" r="r" t="t"/>
              <a:pathLst>
                <a:path extrusionOk="0" h="1195" w="533">
                  <a:moveTo>
                    <a:pt x="470" y="0"/>
                  </a:moveTo>
                  <a:cubicBezTo>
                    <a:pt x="457" y="118"/>
                    <a:pt x="450" y="228"/>
                    <a:pt x="422" y="332"/>
                  </a:cubicBezTo>
                  <a:cubicBezTo>
                    <a:pt x="394" y="435"/>
                    <a:pt x="367" y="539"/>
                    <a:pt x="325" y="636"/>
                  </a:cubicBezTo>
                  <a:cubicBezTo>
                    <a:pt x="256" y="829"/>
                    <a:pt x="132" y="1015"/>
                    <a:pt x="1" y="1195"/>
                  </a:cubicBezTo>
                  <a:cubicBezTo>
                    <a:pt x="104" y="1153"/>
                    <a:pt x="187" y="1071"/>
                    <a:pt x="270" y="988"/>
                  </a:cubicBezTo>
                  <a:cubicBezTo>
                    <a:pt x="353" y="891"/>
                    <a:pt x="408" y="794"/>
                    <a:pt x="457" y="684"/>
                  </a:cubicBezTo>
                  <a:cubicBezTo>
                    <a:pt x="498" y="573"/>
                    <a:pt x="526" y="463"/>
                    <a:pt x="526" y="339"/>
                  </a:cubicBezTo>
                  <a:cubicBezTo>
                    <a:pt x="532" y="228"/>
                    <a:pt x="505" y="104"/>
                    <a:pt x="4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5"/>
            <p:cNvSpPr/>
            <p:nvPr/>
          </p:nvSpPr>
          <p:spPr>
            <a:xfrm>
              <a:off x="5650550" y="3166975"/>
              <a:ext cx="10900" cy="25225"/>
            </a:xfrm>
            <a:custGeom>
              <a:rect b="b" l="l" r="r" t="t"/>
              <a:pathLst>
                <a:path extrusionOk="0" h="1009" w="436">
                  <a:moveTo>
                    <a:pt x="374" y="0"/>
                  </a:moveTo>
                  <a:cubicBezTo>
                    <a:pt x="346" y="97"/>
                    <a:pt x="332" y="187"/>
                    <a:pt x="311" y="276"/>
                  </a:cubicBezTo>
                  <a:cubicBezTo>
                    <a:pt x="298" y="359"/>
                    <a:pt x="270" y="449"/>
                    <a:pt x="242" y="532"/>
                  </a:cubicBezTo>
                  <a:cubicBezTo>
                    <a:pt x="187" y="698"/>
                    <a:pt x="118" y="856"/>
                    <a:pt x="1" y="1008"/>
                  </a:cubicBezTo>
                  <a:cubicBezTo>
                    <a:pt x="91" y="974"/>
                    <a:pt x="166" y="905"/>
                    <a:pt x="229" y="829"/>
                  </a:cubicBezTo>
                  <a:cubicBezTo>
                    <a:pt x="291" y="753"/>
                    <a:pt x="332" y="663"/>
                    <a:pt x="367" y="566"/>
                  </a:cubicBezTo>
                  <a:cubicBezTo>
                    <a:pt x="429" y="387"/>
                    <a:pt x="436" y="180"/>
                    <a:pt x="3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65"/>
            <p:cNvSpPr/>
            <p:nvPr/>
          </p:nvSpPr>
          <p:spPr>
            <a:xfrm>
              <a:off x="5594125" y="3158500"/>
              <a:ext cx="6925" cy="17300"/>
            </a:xfrm>
            <a:custGeom>
              <a:rect b="b" l="l" r="r" t="t"/>
              <a:pathLst>
                <a:path extrusionOk="0" h="692" w="277">
                  <a:moveTo>
                    <a:pt x="249" y="1"/>
                  </a:moveTo>
                  <a:lnTo>
                    <a:pt x="249" y="1"/>
                  </a:lnTo>
                  <a:cubicBezTo>
                    <a:pt x="173" y="111"/>
                    <a:pt x="138" y="229"/>
                    <a:pt x="104" y="339"/>
                  </a:cubicBezTo>
                  <a:cubicBezTo>
                    <a:pt x="83" y="401"/>
                    <a:pt x="69" y="450"/>
                    <a:pt x="48" y="512"/>
                  </a:cubicBezTo>
                  <a:lnTo>
                    <a:pt x="0" y="691"/>
                  </a:lnTo>
                  <a:cubicBezTo>
                    <a:pt x="69" y="664"/>
                    <a:pt x="110" y="608"/>
                    <a:pt x="145" y="553"/>
                  </a:cubicBezTo>
                  <a:cubicBezTo>
                    <a:pt x="180" y="505"/>
                    <a:pt x="207" y="443"/>
                    <a:pt x="221" y="381"/>
                  </a:cubicBezTo>
                  <a:cubicBezTo>
                    <a:pt x="255" y="263"/>
                    <a:pt x="276" y="132"/>
                    <a:pt x="2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65"/>
            <p:cNvSpPr/>
            <p:nvPr/>
          </p:nvSpPr>
          <p:spPr>
            <a:xfrm>
              <a:off x="5614125" y="3131575"/>
              <a:ext cx="7125" cy="18850"/>
            </a:xfrm>
            <a:custGeom>
              <a:rect b="b" l="l" r="r" t="t"/>
              <a:pathLst>
                <a:path extrusionOk="0" h="754" w="285">
                  <a:moveTo>
                    <a:pt x="1" y="1"/>
                  </a:moveTo>
                  <a:lnTo>
                    <a:pt x="1" y="1"/>
                  </a:lnTo>
                  <a:cubicBezTo>
                    <a:pt x="91" y="118"/>
                    <a:pt x="132" y="236"/>
                    <a:pt x="146" y="346"/>
                  </a:cubicBezTo>
                  <a:cubicBezTo>
                    <a:pt x="167" y="408"/>
                    <a:pt x="153" y="463"/>
                    <a:pt x="153" y="532"/>
                  </a:cubicBezTo>
                  <a:cubicBezTo>
                    <a:pt x="146" y="567"/>
                    <a:pt x="146" y="601"/>
                    <a:pt x="146" y="636"/>
                  </a:cubicBezTo>
                  <a:cubicBezTo>
                    <a:pt x="139" y="671"/>
                    <a:pt x="139" y="719"/>
                    <a:pt x="139" y="753"/>
                  </a:cubicBezTo>
                  <a:cubicBezTo>
                    <a:pt x="167" y="726"/>
                    <a:pt x="187" y="698"/>
                    <a:pt x="208" y="664"/>
                  </a:cubicBezTo>
                  <a:cubicBezTo>
                    <a:pt x="222" y="629"/>
                    <a:pt x="243" y="595"/>
                    <a:pt x="249" y="560"/>
                  </a:cubicBezTo>
                  <a:cubicBezTo>
                    <a:pt x="277" y="491"/>
                    <a:pt x="284" y="415"/>
                    <a:pt x="277" y="339"/>
                  </a:cubicBezTo>
                  <a:cubicBezTo>
                    <a:pt x="270" y="256"/>
                    <a:pt x="243" y="180"/>
                    <a:pt x="187" y="118"/>
                  </a:cubicBezTo>
                  <a:cubicBezTo>
                    <a:pt x="139" y="63"/>
                    <a:pt x="77" y="15"/>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5"/>
            <p:cNvSpPr/>
            <p:nvPr/>
          </p:nvSpPr>
          <p:spPr>
            <a:xfrm>
              <a:off x="5642800" y="3227725"/>
              <a:ext cx="13475" cy="23325"/>
            </a:xfrm>
            <a:custGeom>
              <a:rect b="b" l="l" r="r" t="t"/>
              <a:pathLst>
                <a:path extrusionOk="0" h="933" w="539">
                  <a:moveTo>
                    <a:pt x="0" y="1"/>
                  </a:moveTo>
                  <a:cubicBezTo>
                    <a:pt x="0" y="97"/>
                    <a:pt x="21" y="187"/>
                    <a:pt x="48" y="277"/>
                  </a:cubicBezTo>
                  <a:cubicBezTo>
                    <a:pt x="69" y="366"/>
                    <a:pt x="104" y="449"/>
                    <a:pt x="152" y="539"/>
                  </a:cubicBezTo>
                  <a:cubicBezTo>
                    <a:pt x="193" y="622"/>
                    <a:pt x="242" y="705"/>
                    <a:pt x="304" y="774"/>
                  </a:cubicBezTo>
                  <a:cubicBezTo>
                    <a:pt x="366" y="843"/>
                    <a:pt x="442" y="912"/>
                    <a:pt x="539" y="933"/>
                  </a:cubicBezTo>
                  <a:cubicBezTo>
                    <a:pt x="476" y="864"/>
                    <a:pt x="435" y="788"/>
                    <a:pt x="394" y="712"/>
                  </a:cubicBezTo>
                  <a:cubicBezTo>
                    <a:pt x="345" y="629"/>
                    <a:pt x="311" y="553"/>
                    <a:pt x="269" y="477"/>
                  </a:cubicBezTo>
                  <a:cubicBezTo>
                    <a:pt x="193" y="325"/>
                    <a:pt x="117" y="15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5"/>
            <p:cNvSpPr/>
            <p:nvPr/>
          </p:nvSpPr>
          <p:spPr>
            <a:xfrm>
              <a:off x="5648325" y="3221175"/>
              <a:ext cx="8125" cy="15725"/>
            </a:xfrm>
            <a:custGeom>
              <a:rect b="b" l="l" r="r" t="t"/>
              <a:pathLst>
                <a:path extrusionOk="0" h="629" w="325">
                  <a:moveTo>
                    <a:pt x="0" y="0"/>
                  </a:moveTo>
                  <a:cubicBezTo>
                    <a:pt x="0" y="124"/>
                    <a:pt x="48" y="228"/>
                    <a:pt x="104" y="345"/>
                  </a:cubicBezTo>
                  <a:cubicBezTo>
                    <a:pt x="159" y="449"/>
                    <a:pt x="221" y="553"/>
                    <a:pt x="325" y="628"/>
                  </a:cubicBezTo>
                  <a:cubicBezTo>
                    <a:pt x="318" y="497"/>
                    <a:pt x="276" y="387"/>
                    <a:pt x="221" y="283"/>
                  </a:cubicBezTo>
                  <a:cubicBezTo>
                    <a:pt x="159" y="180"/>
                    <a:pt x="104" y="7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65"/>
            <p:cNvSpPr/>
            <p:nvPr/>
          </p:nvSpPr>
          <p:spPr>
            <a:xfrm>
              <a:off x="5655225" y="3214600"/>
              <a:ext cx="8125" cy="15750"/>
            </a:xfrm>
            <a:custGeom>
              <a:rect b="b" l="l" r="r" t="t"/>
              <a:pathLst>
                <a:path extrusionOk="0" h="630" w="325">
                  <a:moveTo>
                    <a:pt x="0" y="1"/>
                  </a:moveTo>
                  <a:cubicBezTo>
                    <a:pt x="7" y="132"/>
                    <a:pt x="49" y="242"/>
                    <a:pt x="97" y="346"/>
                  </a:cubicBezTo>
                  <a:cubicBezTo>
                    <a:pt x="159" y="450"/>
                    <a:pt x="221" y="553"/>
                    <a:pt x="325" y="629"/>
                  </a:cubicBezTo>
                  <a:cubicBezTo>
                    <a:pt x="318" y="505"/>
                    <a:pt x="269" y="387"/>
                    <a:pt x="221" y="284"/>
                  </a:cubicBezTo>
                  <a:cubicBezTo>
                    <a:pt x="159" y="180"/>
                    <a:pt x="97" y="7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65"/>
            <p:cNvSpPr/>
            <p:nvPr/>
          </p:nvSpPr>
          <p:spPr>
            <a:xfrm>
              <a:off x="5662125" y="3208400"/>
              <a:ext cx="14000" cy="40075"/>
            </a:xfrm>
            <a:custGeom>
              <a:rect b="b" l="l" r="r" t="t"/>
              <a:pathLst>
                <a:path extrusionOk="0" h="1603" w="560">
                  <a:moveTo>
                    <a:pt x="0" y="0"/>
                  </a:moveTo>
                  <a:lnTo>
                    <a:pt x="0" y="0"/>
                  </a:lnTo>
                  <a:cubicBezTo>
                    <a:pt x="42" y="283"/>
                    <a:pt x="118" y="560"/>
                    <a:pt x="201" y="829"/>
                  </a:cubicBezTo>
                  <a:cubicBezTo>
                    <a:pt x="256" y="967"/>
                    <a:pt x="297" y="1098"/>
                    <a:pt x="359" y="1222"/>
                  </a:cubicBezTo>
                  <a:cubicBezTo>
                    <a:pt x="422" y="1354"/>
                    <a:pt x="470" y="1485"/>
                    <a:pt x="560" y="1602"/>
                  </a:cubicBezTo>
                  <a:cubicBezTo>
                    <a:pt x="498" y="1326"/>
                    <a:pt x="428" y="1050"/>
                    <a:pt x="332" y="787"/>
                  </a:cubicBezTo>
                  <a:cubicBezTo>
                    <a:pt x="242" y="518"/>
                    <a:pt x="138" y="249"/>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5"/>
            <p:cNvSpPr/>
            <p:nvPr/>
          </p:nvSpPr>
          <p:spPr>
            <a:xfrm>
              <a:off x="5667650" y="3200100"/>
              <a:ext cx="13475" cy="29200"/>
            </a:xfrm>
            <a:custGeom>
              <a:rect b="b" l="l" r="r" t="t"/>
              <a:pathLst>
                <a:path extrusionOk="0" h="1168" w="539">
                  <a:moveTo>
                    <a:pt x="0" y="1"/>
                  </a:moveTo>
                  <a:lnTo>
                    <a:pt x="0" y="1"/>
                  </a:lnTo>
                  <a:cubicBezTo>
                    <a:pt x="42" y="222"/>
                    <a:pt x="132" y="415"/>
                    <a:pt x="214" y="608"/>
                  </a:cubicBezTo>
                  <a:cubicBezTo>
                    <a:pt x="311" y="809"/>
                    <a:pt x="408" y="988"/>
                    <a:pt x="539" y="1168"/>
                  </a:cubicBezTo>
                  <a:cubicBezTo>
                    <a:pt x="525" y="1057"/>
                    <a:pt x="491" y="954"/>
                    <a:pt x="456" y="850"/>
                  </a:cubicBezTo>
                  <a:cubicBezTo>
                    <a:pt x="422" y="753"/>
                    <a:pt x="380" y="650"/>
                    <a:pt x="339" y="553"/>
                  </a:cubicBezTo>
                  <a:cubicBezTo>
                    <a:pt x="242" y="360"/>
                    <a:pt x="138" y="17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5"/>
            <p:cNvSpPr/>
            <p:nvPr/>
          </p:nvSpPr>
          <p:spPr>
            <a:xfrm>
              <a:off x="5676275" y="3188375"/>
              <a:ext cx="13150" cy="30575"/>
            </a:xfrm>
            <a:custGeom>
              <a:rect b="b" l="l" r="r" t="t"/>
              <a:pathLst>
                <a:path extrusionOk="0" h="1223" w="526">
                  <a:moveTo>
                    <a:pt x="1" y="0"/>
                  </a:moveTo>
                  <a:cubicBezTo>
                    <a:pt x="56" y="221"/>
                    <a:pt x="132" y="428"/>
                    <a:pt x="215" y="629"/>
                  </a:cubicBezTo>
                  <a:cubicBezTo>
                    <a:pt x="311" y="836"/>
                    <a:pt x="415" y="1022"/>
                    <a:pt x="525" y="1222"/>
                  </a:cubicBezTo>
                  <a:cubicBezTo>
                    <a:pt x="518" y="1105"/>
                    <a:pt x="491" y="988"/>
                    <a:pt x="456" y="884"/>
                  </a:cubicBezTo>
                  <a:cubicBezTo>
                    <a:pt x="422" y="781"/>
                    <a:pt x="380" y="677"/>
                    <a:pt x="339" y="573"/>
                  </a:cubicBezTo>
                  <a:cubicBezTo>
                    <a:pt x="249" y="380"/>
                    <a:pt x="146" y="180"/>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65"/>
            <p:cNvSpPr/>
            <p:nvPr/>
          </p:nvSpPr>
          <p:spPr>
            <a:xfrm>
              <a:off x="5682150" y="3174225"/>
              <a:ext cx="10900" cy="24700"/>
            </a:xfrm>
            <a:custGeom>
              <a:rect b="b" l="l" r="r" t="t"/>
              <a:pathLst>
                <a:path extrusionOk="0" h="988" w="436">
                  <a:moveTo>
                    <a:pt x="0" y="0"/>
                  </a:moveTo>
                  <a:lnTo>
                    <a:pt x="0" y="0"/>
                  </a:lnTo>
                  <a:cubicBezTo>
                    <a:pt x="14" y="90"/>
                    <a:pt x="42" y="173"/>
                    <a:pt x="76" y="269"/>
                  </a:cubicBezTo>
                  <a:cubicBezTo>
                    <a:pt x="104" y="345"/>
                    <a:pt x="145" y="435"/>
                    <a:pt x="180" y="511"/>
                  </a:cubicBezTo>
                  <a:cubicBezTo>
                    <a:pt x="256" y="677"/>
                    <a:pt x="339" y="822"/>
                    <a:pt x="428" y="988"/>
                  </a:cubicBezTo>
                  <a:cubicBezTo>
                    <a:pt x="435" y="891"/>
                    <a:pt x="421" y="794"/>
                    <a:pt x="394" y="711"/>
                  </a:cubicBezTo>
                  <a:cubicBezTo>
                    <a:pt x="373" y="615"/>
                    <a:pt x="339" y="539"/>
                    <a:pt x="304" y="449"/>
                  </a:cubicBezTo>
                  <a:cubicBezTo>
                    <a:pt x="221" y="290"/>
                    <a:pt x="131" y="13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65"/>
            <p:cNvSpPr/>
            <p:nvPr/>
          </p:nvSpPr>
          <p:spPr>
            <a:xfrm>
              <a:off x="5562525" y="3224275"/>
              <a:ext cx="11600" cy="11600"/>
            </a:xfrm>
            <a:custGeom>
              <a:rect b="b" l="l" r="r" t="t"/>
              <a:pathLst>
                <a:path extrusionOk="0" h="464" w="464">
                  <a:moveTo>
                    <a:pt x="463" y="0"/>
                  </a:moveTo>
                  <a:lnTo>
                    <a:pt x="463" y="0"/>
                  </a:lnTo>
                  <a:cubicBezTo>
                    <a:pt x="339" y="14"/>
                    <a:pt x="235" y="70"/>
                    <a:pt x="152" y="152"/>
                  </a:cubicBezTo>
                  <a:cubicBezTo>
                    <a:pt x="104" y="187"/>
                    <a:pt x="70" y="235"/>
                    <a:pt x="49" y="290"/>
                  </a:cubicBezTo>
                  <a:cubicBezTo>
                    <a:pt x="21" y="339"/>
                    <a:pt x="0" y="401"/>
                    <a:pt x="14" y="463"/>
                  </a:cubicBezTo>
                  <a:lnTo>
                    <a:pt x="242" y="242"/>
                  </a:lnTo>
                  <a:cubicBezTo>
                    <a:pt x="290" y="208"/>
                    <a:pt x="325" y="173"/>
                    <a:pt x="360" y="132"/>
                  </a:cubicBezTo>
                  <a:cubicBezTo>
                    <a:pt x="387" y="97"/>
                    <a:pt x="429" y="56"/>
                    <a:pt x="4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5"/>
            <p:cNvSpPr/>
            <p:nvPr/>
          </p:nvSpPr>
          <p:spPr>
            <a:xfrm>
              <a:off x="5602050" y="3117600"/>
              <a:ext cx="15725" cy="11250"/>
            </a:xfrm>
            <a:custGeom>
              <a:rect b="b" l="l" r="r" t="t"/>
              <a:pathLst>
                <a:path extrusionOk="0" h="450" w="629">
                  <a:moveTo>
                    <a:pt x="422" y="1"/>
                  </a:moveTo>
                  <a:cubicBezTo>
                    <a:pt x="346" y="1"/>
                    <a:pt x="256" y="21"/>
                    <a:pt x="201" y="70"/>
                  </a:cubicBezTo>
                  <a:cubicBezTo>
                    <a:pt x="139" y="118"/>
                    <a:pt x="90" y="173"/>
                    <a:pt x="56" y="242"/>
                  </a:cubicBezTo>
                  <a:cubicBezTo>
                    <a:pt x="28" y="297"/>
                    <a:pt x="1" y="366"/>
                    <a:pt x="1" y="449"/>
                  </a:cubicBezTo>
                  <a:cubicBezTo>
                    <a:pt x="97" y="332"/>
                    <a:pt x="180" y="242"/>
                    <a:pt x="277" y="173"/>
                  </a:cubicBezTo>
                  <a:cubicBezTo>
                    <a:pt x="318" y="139"/>
                    <a:pt x="373" y="118"/>
                    <a:pt x="429" y="104"/>
                  </a:cubicBezTo>
                  <a:cubicBezTo>
                    <a:pt x="491" y="83"/>
                    <a:pt x="553" y="90"/>
                    <a:pt x="629" y="83"/>
                  </a:cubicBezTo>
                  <a:cubicBezTo>
                    <a:pt x="567" y="35"/>
                    <a:pt x="498" y="1"/>
                    <a:pt x="4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5"/>
            <p:cNvSpPr/>
            <p:nvPr/>
          </p:nvSpPr>
          <p:spPr>
            <a:xfrm>
              <a:off x="5644850" y="3094300"/>
              <a:ext cx="26975" cy="54575"/>
            </a:xfrm>
            <a:custGeom>
              <a:rect b="b" l="l" r="r" t="t"/>
              <a:pathLst>
                <a:path extrusionOk="0" h="2183" w="1079">
                  <a:moveTo>
                    <a:pt x="1" y="0"/>
                  </a:moveTo>
                  <a:lnTo>
                    <a:pt x="1" y="0"/>
                  </a:lnTo>
                  <a:cubicBezTo>
                    <a:pt x="84" y="56"/>
                    <a:pt x="153" y="139"/>
                    <a:pt x="222" y="221"/>
                  </a:cubicBezTo>
                  <a:cubicBezTo>
                    <a:pt x="291" y="297"/>
                    <a:pt x="353" y="380"/>
                    <a:pt x="415" y="463"/>
                  </a:cubicBezTo>
                  <a:cubicBezTo>
                    <a:pt x="533" y="629"/>
                    <a:pt x="643" y="808"/>
                    <a:pt x="733" y="988"/>
                  </a:cubicBezTo>
                  <a:cubicBezTo>
                    <a:pt x="829" y="1181"/>
                    <a:pt x="899" y="1367"/>
                    <a:pt x="947" y="1568"/>
                  </a:cubicBezTo>
                  <a:cubicBezTo>
                    <a:pt x="1002" y="1768"/>
                    <a:pt x="1016" y="1968"/>
                    <a:pt x="1037" y="2182"/>
                  </a:cubicBezTo>
                  <a:cubicBezTo>
                    <a:pt x="1071" y="1975"/>
                    <a:pt x="1078" y="1761"/>
                    <a:pt x="1044" y="1540"/>
                  </a:cubicBezTo>
                  <a:cubicBezTo>
                    <a:pt x="1009" y="1326"/>
                    <a:pt x="940" y="1119"/>
                    <a:pt x="843" y="933"/>
                  </a:cubicBezTo>
                  <a:cubicBezTo>
                    <a:pt x="747" y="739"/>
                    <a:pt x="629" y="560"/>
                    <a:pt x="491" y="394"/>
                  </a:cubicBezTo>
                  <a:cubicBezTo>
                    <a:pt x="422" y="318"/>
                    <a:pt x="346" y="242"/>
                    <a:pt x="263" y="173"/>
                  </a:cubicBezTo>
                  <a:cubicBezTo>
                    <a:pt x="180" y="111"/>
                    <a:pt x="105" y="35"/>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5"/>
            <p:cNvSpPr/>
            <p:nvPr/>
          </p:nvSpPr>
          <p:spPr>
            <a:xfrm>
              <a:off x="5662650" y="3139175"/>
              <a:ext cx="4325" cy="38000"/>
            </a:xfrm>
            <a:custGeom>
              <a:rect b="b" l="l" r="r" t="t"/>
              <a:pathLst>
                <a:path extrusionOk="0" h="1520" w="173">
                  <a:moveTo>
                    <a:pt x="7" y="1"/>
                  </a:moveTo>
                  <a:cubicBezTo>
                    <a:pt x="0" y="256"/>
                    <a:pt x="21" y="505"/>
                    <a:pt x="28" y="760"/>
                  </a:cubicBezTo>
                  <a:lnTo>
                    <a:pt x="62" y="1140"/>
                  </a:lnTo>
                  <a:cubicBezTo>
                    <a:pt x="69" y="1264"/>
                    <a:pt x="83" y="1388"/>
                    <a:pt x="83" y="1520"/>
                  </a:cubicBezTo>
                  <a:cubicBezTo>
                    <a:pt x="138" y="1395"/>
                    <a:pt x="159" y="1264"/>
                    <a:pt x="166" y="1140"/>
                  </a:cubicBezTo>
                  <a:cubicBezTo>
                    <a:pt x="173" y="1009"/>
                    <a:pt x="173" y="877"/>
                    <a:pt x="166" y="746"/>
                  </a:cubicBezTo>
                  <a:cubicBezTo>
                    <a:pt x="138" y="498"/>
                    <a:pt x="97" y="242"/>
                    <a:pt x="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5"/>
            <p:cNvSpPr/>
            <p:nvPr/>
          </p:nvSpPr>
          <p:spPr>
            <a:xfrm>
              <a:off x="5710675" y="2875300"/>
              <a:ext cx="132050" cy="253050"/>
            </a:xfrm>
            <a:custGeom>
              <a:rect b="b" l="l" r="r" t="t"/>
              <a:pathLst>
                <a:path extrusionOk="0" h="10122" w="5282">
                  <a:moveTo>
                    <a:pt x="2193" y="1"/>
                  </a:moveTo>
                  <a:cubicBezTo>
                    <a:pt x="823" y="1"/>
                    <a:pt x="1" y="4582"/>
                    <a:pt x="68" y="6054"/>
                  </a:cubicBezTo>
                  <a:cubicBezTo>
                    <a:pt x="68" y="6054"/>
                    <a:pt x="668" y="10045"/>
                    <a:pt x="2595" y="10121"/>
                  </a:cubicBezTo>
                  <a:cubicBezTo>
                    <a:pt x="2607" y="10121"/>
                    <a:pt x="2619" y="10121"/>
                    <a:pt x="2631" y="10121"/>
                  </a:cubicBezTo>
                  <a:cubicBezTo>
                    <a:pt x="4531" y="10121"/>
                    <a:pt x="5282" y="4231"/>
                    <a:pt x="3285" y="924"/>
                  </a:cubicBezTo>
                  <a:cubicBezTo>
                    <a:pt x="2892" y="272"/>
                    <a:pt x="2527" y="1"/>
                    <a:pt x="2193"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5"/>
            <p:cNvSpPr/>
            <p:nvPr/>
          </p:nvSpPr>
          <p:spPr>
            <a:xfrm>
              <a:off x="5708225" y="2873875"/>
              <a:ext cx="124475" cy="255600"/>
            </a:xfrm>
            <a:custGeom>
              <a:rect b="b" l="l" r="r" t="t"/>
              <a:pathLst>
                <a:path extrusionOk="0" h="10224" w="4979">
                  <a:moveTo>
                    <a:pt x="2252" y="130"/>
                  </a:moveTo>
                  <a:cubicBezTo>
                    <a:pt x="2714" y="130"/>
                    <a:pt x="3137" y="812"/>
                    <a:pt x="3342" y="1160"/>
                  </a:cubicBezTo>
                  <a:cubicBezTo>
                    <a:pt x="4329" y="2907"/>
                    <a:pt x="4598" y="5130"/>
                    <a:pt x="4357" y="7105"/>
                  </a:cubicBezTo>
                  <a:cubicBezTo>
                    <a:pt x="4244" y="8009"/>
                    <a:pt x="3771" y="10097"/>
                    <a:pt x="2717" y="10097"/>
                  </a:cubicBezTo>
                  <a:cubicBezTo>
                    <a:pt x="2476" y="10097"/>
                    <a:pt x="2204" y="9988"/>
                    <a:pt x="1899" y="9729"/>
                  </a:cubicBezTo>
                  <a:cubicBezTo>
                    <a:pt x="904" y="8893"/>
                    <a:pt x="504" y="7292"/>
                    <a:pt x="311" y="6063"/>
                  </a:cubicBezTo>
                  <a:cubicBezTo>
                    <a:pt x="309" y="6060"/>
                    <a:pt x="306" y="6058"/>
                    <a:pt x="303" y="6056"/>
                  </a:cubicBezTo>
                  <a:lnTo>
                    <a:pt x="303" y="6056"/>
                  </a:lnTo>
                  <a:cubicBezTo>
                    <a:pt x="258" y="4681"/>
                    <a:pt x="568" y="3218"/>
                    <a:pt x="1008" y="1920"/>
                  </a:cubicBezTo>
                  <a:cubicBezTo>
                    <a:pt x="1201" y="1361"/>
                    <a:pt x="1443" y="670"/>
                    <a:pt x="1906" y="270"/>
                  </a:cubicBezTo>
                  <a:cubicBezTo>
                    <a:pt x="2022" y="171"/>
                    <a:pt x="2138" y="130"/>
                    <a:pt x="2252" y="130"/>
                  </a:cubicBezTo>
                  <a:close/>
                  <a:moveTo>
                    <a:pt x="2366" y="0"/>
                  </a:moveTo>
                  <a:cubicBezTo>
                    <a:pt x="2357" y="0"/>
                    <a:pt x="2349" y="0"/>
                    <a:pt x="2341" y="0"/>
                  </a:cubicBezTo>
                  <a:cubicBezTo>
                    <a:pt x="1823" y="21"/>
                    <a:pt x="1464" y="435"/>
                    <a:pt x="1222" y="850"/>
                  </a:cubicBezTo>
                  <a:cubicBezTo>
                    <a:pt x="739" y="1685"/>
                    <a:pt x="497" y="2679"/>
                    <a:pt x="311" y="3618"/>
                  </a:cubicBezTo>
                  <a:cubicBezTo>
                    <a:pt x="138" y="4439"/>
                    <a:pt x="0" y="5301"/>
                    <a:pt x="27" y="6142"/>
                  </a:cubicBezTo>
                  <a:lnTo>
                    <a:pt x="27" y="6142"/>
                  </a:lnTo>
                  <a:cubicBezTo>
                    <a:pt x="27" y="6143"/>
                    <a:pt x="27" y="6144"/>
                    <a:pt x="28" y="6145"/>
                  </a:cubicBezTo>
                  <a:cubicBezTo>
                    <a:pt x="28" y="6145"/>
                    <a:pt x="28" y="6145"/>
                    <a:pt x="28" y="6145"/>
                  </a:cubicBezTo>
                  <a:lnTo>
                    <a:pt x="28" y="6145"/>
                  </a:lnTo>
                  <a:cubicBezTo>
                    <a:pt x="28" y="6147"/>
                    <a:pt x="28" y="6148"/>
                    <a:pt x="28" y="6149"/>
                  </a:cubicBezTo>
                  <a:lnTo>
                    <a:pt x="28" y="6149"/>
                  </a:lnTo>
                  <a:cubicBezTo>
                    <a:pt x="215" y="7412"/>
                    <a:pt x="650" y="9067"/>
                    <a:pt x="1691" y="9888"/>
                  </a:cubicBezTo>
                  <a:cubicBezTo>
                    <a:pt x="1970" y="10101"/>
                    <a:pt x="2305" y="10224"/>
                    <a:pt x="2639" y="10224"/>
                  </a:cubicBezTo>
                  <a:cubicBezTo>
                    <a:pt x="2868" y="10224"/>
                    <a:pt x="3097" y="10166"/>
                    <a:pt x="3307" y="10040"/>
                  </a:cubicBezTo>
                  <a:cubicBezTo>
                    <a:pt x="3956" y="9660"/>
                    <a:pt x="4239" y="8824"/>
                    <a:pt x="4419" y="8148"/>
                  </a:cubicBezTo>
                  <a:cubicBezTo>
                    <a:pt x="4978" y="5973"/>
                    <a:pt x="4764" y="3363"/>
                    <a:pt x="3749" y="1347"/>
                  </a:cubicBezTo>
                  <a:cubicBezTo>
                    <a:pt x="3483" y="828"/>
                    <a:pt x="3049" y="0"/>
                    <a:pt x="236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65"/>
            <p:cNvSpPr/>
            <p:nvPr/>
          </p:nvSpPr>
          <p:spPr>
            <a:xfrm>
              <a:off x="5730825" y="3036825"/>
              <a:ext cx="10025" cy="35925"/>
            </a:xfrm>
            <a:custGeom>
              <a:rect b="b" l="l" r="r" t="t"/>
              <a:pathLst>
                <a:path extrusionOk="0" h="1437" w="401">
                  <a:moveTo>
                    <a:pt x="42" y="0"/>
                  </a:moveTo>
                  <a:cubicBezTo>
                    <a:pt x="14" y="131"/>
                    <a:pt x="0" y="263"/>
                    <a:pt x="0" y="380"/>
                  </a:cubicBezTo>
                  <a:cubicBezTo>
                    <a:pt x="0" y="511"/>
                    <a:pt x="7" y="629"/>
                    <a:pt x="35" y="760"/>
                  </a:cubicBezTo>
                  <a:cubicBezTo>
                    <a:pt x="63" y="891"/>
                    <a:pt x="97" y="1008"/>
                    <a:pt x="159" y="1133"/>
                  </a:cubicBezTo>
                  <a:cubicBezTo>
                    <a:pt x="208" y="1243"/>
                    <a:pt x="290" y="1367"/>
                    <a:pt x="401" y="1436"/>
                  </a:cubicBezTo>
                  <a:cubicBezTo>
                    <a:pt x="339" y="1312"/>
                    <a:pt x="311" y="1202"/>
                    <a:pt x="290" y="1077"/>
                  </a:cubicBezTo>
                  <a:cubicBezTo>
                    <a:pt x="263" y="967"/>
                    <a:pt x="235" y="843"/>
                    <a:pt x="214" y="725"/>
                  </a:cubicBezTo>
                  <a:cubicBezTo>
                    <a:pt x="166" y="490"/>
                    <a:pt x="125" y="249"/>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65"/>
            <p:cNvSpPr/>
            <p:nvPr/>
          </p:nvSpPr>
          <p:spPr>
            <a:xfrm>
              <a:off x="5740500" y="3030425"/>
              <a:ext cx="6750" cy="23675"/>
            </a:xfrm>
            <a:custGeom>
              <a:rect b="b" l="l" r="r" t="t"/>
              <a:pathLst>
                <a:path extrusionOk="0" h="947" w="270">
                  <a:moveTo>
                    <a:pt x="48" y="1"/>
                  </a:moveTo>
                  <a:lnTo>
                    <a:pt x="48" y="1"/>
                  </a:lnTo>
                  <a:cubicBezTo>
                    <a:pt x="0" y="173"/>
                    <a:pt x="21" y="325"/>
                    <a:pt x="55" y="491"/>
                  </a:cubicBezTo>
                  <a:cubicBezTo>
                    <a:pt x="90" y="643"/>
                    <a:pt x="131" y="802"/>
                    <a:pt x="235" y="947"/>
                  </a:cubicBezTo>
                  <a:cubicBezTo>
                    <a:pt x="269" y="774"/>
                    <a:pt x="256" y="608"/>
                    <a:pt x="228" y="456"/>
                  </a:cubicBezTo>
                  <a:cubicBezTo>
                    <a:pt x="193" y="298"/>
                    <a:pt x="152" y="146"/>
                    <a:pt x="4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5"/>
            <p:cNvSpPr/>
            <p:nvPr/>
          </p:nvSpPr>
          <p:spPr>
            <a:xfrm>
              <a:off x="5752225" y="3024575"/>
              <a:ext cx="6750" cy="23650"/>
            </a:xfrm>
            <a:custGeom>
              <a:rect b="b" l="l" r="r" t="t"/>
              <a:pathLst>
                <a:path extrusionOk="0" h="946" w="270">
                  <a:moveTo>
                    <a:pt x="42" y="0"/>
                  </a:moveTo>
                  <a:cubicBezTo>
                    <a:pt x="1" y="173"/>
                    <a:pt x="21" y="338"/>
                    <a:pt x="49" y="490"/>
                  </a:cubicBezTo>
                  <a:cubicBezTo>
                    <a:pt x="90" y="649"/>
                    <a:pt x="132" y="801"/>
                    <a:pt x="235" y="946"/>
                  </a:cubicBezTo>
                  <a:cubicBezTo>
                    <a:pt x="270" y="773"/>
                    <a:pt x="249" y="615"/>
                    <a:pt x="221" y="456"/>
                  </a:cubicBezTo>
                  <a:cubicBezTo>
                    <a:pt x="187" y="304"/>
                    <a:pt x="146" y="145"/>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5"/>
            <p:cNvSpPr/>
            <p:nvPr/>
          </p:nvSpPr>
          <p:spPr>
            <a:xfrm>
              <a:off x="5763450" y="3018875"/>
              <a:ext cx="5375" cy="58525"/>
            </a:xfrm>
            <a:custGeom>
              <a:rect b="b" l="l" r="r" t="t"/>
              <a:pathLst>
                <a:path extrusionOk="0" h="2341" w="215">
                  <a:moveTo>
                    <a:pt x="62" y="0"/>
                  </a:moveTo>
                  <a:cubicBezTo>
                    <a:pt x="0" y="401"/>
                    <a:pt x="0" y="787"/>
                    <a:pt x="14" y="1174"/>
                  </a:cubicBezTo>
                  <a:cubicBezTo>
                    <a:pt x="28" y="1374"/>
                    <a:pt x="35" y="1574"/>
                    <a:pt x="62" y="1761"/>
                  </a:cubicBezTo>
                  <a:cubicBezTo>
                    <a:pt x="83" y="1954"/>
                    <a:pt x="111" y="2154"/>
                    <a:pt x="173" y="2341"/>
                  </a:cubicBezTo>
                  <a:cubicBezTo>
                    <a:pt x="207" y="1947"/>
                    <a:pt x="214" y="1554"/>
                    <a:pt x="201" y="1167"/>
                  </a:cubicBezTo>
                  <a:cubicBezTo>
                    <a:pt x="173" y="780"/>
                    <a:pt x="145" y="394"/>
                    <a:pt x="6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5"/>
            <p:cNvSpPr/>
            <p:nvPr/>
          </p:nvSpPr>
          <p:spPr>
            <a:xfrm>
              <a:off x="5774850" y="3010225"/>
              <a:ext cx="7600" cy="43700"/>
            </a:xfrm>
            <a:custGeom>
              <a:rect b="b" l="l" r="r" t="t"/>
              <a:pathLst>
                <a:path extrusionOk="0" h="1748" w="304">
                  <a:moveTo>
                    <a:pt x="28" y="1"/>
                  </a:moveTo>
                  <a:lnTo>
                    <a:pt x="28" y="1"/>
                  </a:lnTo>
                  <a:cubicBezTo>
                    <a:pt x="0" y="305"/>
                    <a:pt x="35" y="602"/>
                    <a:pt x="69" y="885"/>
                  </a:cubicBezTo>
                  <a:cubicBezTo>
                    <a:pt x="124" y="1175"/>
                    <a:pt x="186" y="1465"/>
                    <a:pt x="276" y="1748"/>
                  </a:cubicBezTo>
                  <a:cubicBezTo>
                    <a:pt x="304" y="1589"/>
                    <a:pt x="304" y="1444"/>
                    <a:pt x="297" y="1299"/>
                  </a:cubicBezTo>
                  <a:cubicBezTo>
                    <a:pt x="290" y="1154"/>
                    <a:pt x="269" y="1002"/>
                    <a:pt x="255" y="857"/>
                  </a:cubicBezTo>
                  <a:cubicBezTo>
                    <a:pt x="207" y="574"/>
                    <a:pt x="152" y="277"/>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65"/>
            <p:cNvSpPr/>
            <p:nvPr/>
          </p:nvSpPr>
          <p:spPr>
            <a:xfrm>
              <a:off x="5791075" y="2997975"/>
              <a:ext cx="7100" cy="45600"/>
            </a:xfrm>
            <a:custGeom>
              <a:rect b="b" l="l" r="r" t="t"/>
              <a:pathLst>
                <a:path extrusionOk="0" h="1824" w="284">
                  <a:moveTo>
                    <a:pt x="28" y="1"/>
                  </a:moveTo>
                  <a:lnTo>
                    <a:pt x="28" y="1"/>
                  </a:lnTo>
                  <a:cubicBezTo>
                    <a:pt x="0" y="318"/>
                    <a:pt x="28" y="622"/>
                    <a:pt x="69" y="912"/>
                  </a:cubicBezTo>
                  <a:cubicBezTo>
                    <a:pt x="104" y="1223"/>
                    <a:pt x="173" y="1520"/>
                    <a:pt x="242" y="1824"/>
                  </a:cubicBezTo>
                  <a:cubicBezTo>
                    <a:pt x="283" y="1665"/>
                    <a:pt x="283" y="1513"/>
                    <a:pt x="283" y="1354"/>
                  </a:cubicBezTo>
                  <a:cubicBezTo>
                    <a:pt x="283" y="1202"/>
                    <a:pt x="269" y="1050"/>
                    <a:pt x="249" y="898"/>
                  </a:cubicBezTo>
                  <a:cubicBezTo>
                    <a:pt x="207" y="595"/>
                    <a:pt x="145" y="29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65"/>
            <p:cNvSpPr/>
            <p:nvPr/>
          </p:nvSpPr>
          <p:spPr>
            <a:xfrm>
              <a:off x="5804175" y="2981750"/>
              <a:ext cx="6925" cy="36275"/>
            </a:xfrm>
            <a:custGeom>
              <a:rect b="b" l="l" r="r" t="t"/>
              <a:pathLst>
                <a:path extrusionOk="0" h="1451" w="277">
                  <a:moveTo>
                    <a:pt x="22" y="1"/>
                  </a:moveTo>
                  <a:cubicBezTo>
                    <a:pt x="1" y="132"/>
                    <a:pt x="22" y="256"/>
                    <a:pt x="22" y="374"/>
                  </a:cubicBezTo>
                  <a:cubicBezTo>
                    <a:pt x="28" y="498"/>
                    <a:pt x="49" y="615"/>
                    <a:pt x="63" y="739"/>
                  </a:cubicBezTo>
                  <a:cubicBezTo>
                    <a:pt x="104" y="967"/>
                    <a:pt x="153" y="1202"/>
                    <a:pt x="208" y="1451"/>
                  </a:cubicBezTo>
                  <a:cubicBezTo>
                    <a:pt x="256" y="1333"/>
                    <a:pt x="270" y="1209"/>
                    <a:pt x="270" y="1085"/>
                  </a:cubicBezTo>
                  <a:cubicBezTo>
                    <a:pt x="277" y="960"/>
                    <a:pt x="263" y="829"/>
                    <a:pt x="242" y="712"/>
                  </a:cubicBezTo>
                  <a:cubicBezTo>
                    <a:pt x="208" y="470"/>
                    <a:pt x="132" y="229"/>
                    <a:pt x="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5"/>
            <p:cNvSpPr/>
            <p:nvPr/>
          </p:nvSpPr>
          <p:spPr>
            <a:xfrm>
              <a:off x="5628800" y="2802475"/>
              <a:ext cx="247550" cy="301675"/>
            </a:xfrm>
            <a:custGeom>
              <a:rect b="b" l="l" r="r" t="t"/>
              <a:pathLst>
                <a:path extrusionOk="0" h="12067" w="9902">
                  <a:moveTo>
                    <a:pt x="4632" y="1"/>
                  </a:moveTo>
                  <a:cubicBezTo>
                    <a:pt x="3942" y="1"/>
                    <a:pt x="3258" y="208"/>
                    <a:pt x="2721" y="640"/>
                  </a:cubicBezTo>
                  <a:lnTo>
                    <a:pt x="1817" y="916"/>
                  </a:lnTo>
                  <a:cubicBezTo>
                    <a:pt x="249" y="2290"/>
                    <a:pt x="1" y="4845"/>
                    <a:pt x="1140" y="6578"/>
                  </a:cubicBezTo>
                  <a:cubicBezTo>
                    <a:pt x="3066" y="9499"/>
                    <a:pt x="7568" y="9464"/>
                    <a:pt x="9902" y="12067"/>
                  </a:cubicBezTo>
                  <a:cubicBezTo>
                    <a:pt x="9246" y="10210"/>
                    <a:pt x="8583" y="8325"/>
                    <a:pt x="8493" y="6357"/>
                  </a:cubicBezTo>
                  <a:cubicBezTo>
                    <a:pt x="8452" y="5411"/>
                    <a:pt x="8535" y="4465"/>
                    <a:pt x="8383" y="3540"/>
                  </a:cubicBezTo>
                  <a:cubicBezTo>
                    <a:pt x="8169" y="2283"/>
                    <a:pt x="7444" y="1075"/>
                    <a:pt x="6325" y="440"/>
                  </a:cubicBezTo>
                  <a:cubicBezTo>
                    <a:pt x="5814" y="151"/>
                    <a:pt x="5221" y="1"/>
                    <a:pt x="4632"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5"/>
            <p:cNvSpPr/>
            <p:nvPr/>
          </p:nvSpPr>
          <p:spPr>
            <a:xfrm>
              <a:off x="5631750" y="2801150"/>
              <a:ext cx="248350" cy="304625"/>
            </a:xfrm>
            <a:custGeom>
              <a:rect b="b" l="l" r="r" t="t"/>
              <a:pathLst>
                <a:path extrusionOk="0" h="12185" w="9934">
                  <a:moveTo>
                    <a:pt x="4427" y="112"/>
                  </a:moveTo>
                  <a:cubicBezTo>
                    <a:pt x="5226" y="112"/>
                    <a:pt x="6033" y="423"/>
                    <a:pt x="6656" y="955"/>
                  </a:cubicBezTo>
                  <a:cubicBezTo>
                    <a:pt x="7574" y="1736"/>
                    <a:pt x="8065" y="2896"/>
                    <a:pt x="8189" y="4069"/>
                  </a:cubicBezTo>
                  <a:cubicBezTo>
                    <a:pt x="8320" y="5443"/>
                    <a:pt x="8189" y="6797"/>
                    <a:pt x="8451" y="8171"/>
                  </a:cubicBezTo>
                  <a:cubicBezTo>
                    <a:pt x="8686" y="9351"/>
                    <a:pt x="9066" y="10504"/>
                    <a:pt x="9459" y="11644"/>
                  </a:cubicBezTo>
                  <a:cubicBezTo>
                    <a:pt x="7864" y="10221"/>
                    <a:pt x="5683" y="9697"/>
                    <a:pt x="3791" y="8757"/>
                  </a:cubicBezTo>
                  <a:cubicBezTo>
                    <a:pt x="2776" y="8247"/>
                    <a:pt x="1788" y="7584"/>
                    <a:pt x="1153" y="6603"/>
                  </a:cubicBezTo>
                  <a:cubicBezTo>
                    <a:pt x="456" y="5547"/>
                    <a:pt x="269" y="4173"/>
                    <a:pt x="608" y="2958"/>
                  </a:cubicBezTo>
                  <a:cubicBezTo>
                    <a:pt x="787" y="2281"/>
                    <a:pt x="1139" y="1563"/>
                    <a:pt x="1671" y="1100"/>
                  </a:cubicBezTo>
                  <a:cubicBezTo>
                    <a:pt x="1920" y="886"/>
                    <a:pt x="2320" y="824"/>
                    <a:pt x="2645" y="721"/>
                  </a:cubicBezTo>
                  <a:cubicBezTo>
                    <a:pt x="2700" y="700"/>
                    <a:pt x="2721" y="686"/>
                    <a:pt x="2721" y="679"/>
                  </a:cubicBezTo>
                  <a:cubicBezTo>
                    <a:pt x="3230" y="288"/>
                    <a:pt x="3827" y="112"/>
                    <a:pt x="4427" y="112"/>
                  </a:cubicBezTo>
                  <a:close/>
                  <a:moveTo>
                    <a:pt x="4602" y="1"/>
                  </a:moveTo>
                  <a:cubicBezTo>
                    <a:pt x="3857" y="1"/>
                    <a:pt x="3116" y="232"/>
                    <a:pt x="2513" y="679"/>
                  </a:cubicBezTo>
                  <a:cubicBezTo>
                    <a:pt x="2230" y="762"/>
                    <a:pt x="1913" y="824"/>
                    <a:pt x="1650" y="942"/>
                  </a:cubicBezTo>
                  <a:cubicBezTo>
                    <a:pt x="1257" y="1135"/>
                    <a:pt x="925" y="1667"/>
                    <a:pt x="718" y="2046"/>
                  </a:cubicBezTo>
                  <a:cubicBezTo>
                    <a:pt x="104" y="3158"/>
                    <a:pt x="0" y="4553"/>
                    <a:pt x="428" y="5754"/>
                  </a:cubicBezTo>
                  <a:cubicBezTo>
                    <a:pt x="1271" y="8184"/>
                    <a:pt x="3956" y="9047"/>
                    <a:pt x="6104" y="9952"/>
                  </a:cubicBezTo>
                  <a:cubicBezTo>
                    <a:pt x="7402" y="10497"/>
                    <a:pt x="8686" y="11119"/>
                    <a:pt x="9653" y="12175"/>
                  </a:cubicBezTo>
                  <a:cubicBezTo>
                    <a:pt x="9659" y="12182"/>
                    <a:pt x="9673" y="12184"/>
                    <a:pt x="9691" y="12184"/>
                  </a:cubicBezTo>
                  <a:cubicBezTo>
                    <a:pt x="9771" y="12184"/>
                    <a:pt x="9933" y="12130"/>
                    <a:pt x="9922" y="12085"/>
                  </a:cubicBezTo>
                  <a:cubicBezTo>
                    <a:pt x="9356" y="10504"/>
                    <a:pt x="8797" y="8902"/>
                    <a:pt x="8589" y="7239"/>
                  </a:cubicBezTo>
                  <a:cubicBezTo>
                    <a:pt x="8389" y="5671"/>
                    <a:pt x="8727" y="4021"/>
                    <a:pt x="8106" y="2530"/>
                  </a:cubicBezTo>
                  <a:cubicBezTo>
                    <a:pt x="7630" y="1370"/>
                    <a:pt x="6684" y="389"/>
                    <a:pt x="5434" y="99"/>
                  </a:cubicBezTo>
                  <a:cubicBezTo>
                    <a:pt x="5161" y="33"/>
                    <a:pt x="4881" y="1"/>
                    <a:pt x="460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65"/>
            <p:cNvSpPr/>
            <p:nvPr/>
          </p:nvSpPr>
          <p:spPr>
            <a:xfrm>
              <a:off x="5714425" y="2868925"/>
              <a:ext cx="69575" cy="112000"/>
            </a:xfrm>
            <a:custGeom>
              <a:rect b="b" l="l" r="r" t="t"/>
              <a:pathLst>
                <a:path extrusionOk="0" h="4480" w="2783">
                  <a:moveTo>
                    <a:pt x="588" y="0"/>
                  </a:moveTo>
                  <a:cubicBezTo>
                    <a:pt x="546" y="0"/>
                    <a:pt x="503" y="6"/>
                    <a:pt x="463" y="19"/>
                  </a:cubicBezTo>
                  <a:cubicBezTo>
                    <a:pt x="415" y="26"/>
                    <a:pt x="380" y="47"/>
                    <a:pt x="346" y="60"/>
                  </a:cubicBezTo>
                  <a:cubicBezTo>
                    <a:pt x="311" y="81"/>
                    <a:pt x="277" y="95"/>
                    <a:pt x="242" y="122"/>
                  </a:cubicBezTo>
                  <a:cubicBezTo>
                    <a:pt x="173" y="178"/>
                    <a:pt x="132" y="254"/>
                    <a:pt x="104" y="330"/>
                  </a:cubicBezTo>
                  <a:cubicBezTo>
                    <a:pt x="0" y="633"/>
                    <a:pt x="63" y="944"/>
                    <a:pt x="118" y="1227"/>
                  </a:cubicBezTo>
                  <a:cubicBezTo>
                    <a:pt x="187" y="1510"/>
                    <a:pt x="277" y="1786"/>
                    <a:pt x="394" y="2063"/>
                  </a:cubicBezTo>
                  <a:cubicBezTo>
                    <a:pt x="636" y="2601"/>
                    <a:pt x="946" y="3098"/>
                    <a:pt x="1340" y="3533"/>
                  </a:cubicBezTo>
                  <a:cubicBezTo>
                    <a:pt x="1540" y="3747"/>
                    <a:pt x="1754" y="3948"/>
                    <a:pt x="1996" y="4113"/>
                  </a:cubicBezTo>
                  <a:cubicBezTo>
                    <a:pt x="2238" y="4272"/>
                    <a:pt x="2500" y="4410"/>
                    <a:pt x="2783" y="4479"/>
                  </a:cubicBezTo>
                  <a:cubicBezTo>
                    <a:pt x="2514" y="4369"/>
                    <a:pt x="2272" y="4224"/>
                    <a:pt x="2044" y="4044"/>
                  </a:cubicBezTo>
                  <a:cubicBezTo>
                    <a:pt x="1823" y="3858"/>
                    <a:pt x="1623" y="3664"/>
                    <a:pt x="1443" y="3444"/>
                  </a:cubicBezTo>
                  <a:cubicBezTo>
                    <a:pt x="1084" y="3009"/>
                    <a:pt x="781" y="2511"/>
                    <a:pt x="553" y="1994"/>
                  </a:cubicBezTo>
                  <a:cubicBezTo>
                    <a:pt x="442" y="1738"/>
                    <a:pt x="346" y="1469"/>
                    <a:pt x="277" y="1193"/>
                  </a:cubicBezTo>
                  <a:cubicBezTo>
                    <a:pt x="221" y="923"/>
                    <a:pt x="166" y="633"/>
                    <a:pt x="235" y="385"/>
                  </a:cubicBezTo>
                  <a:cubicBezTo>
                    <a:pt x="249" y="323"/>
                    <a:pt x="277" y="261"/>
                    <a:pt x="332" y="226"/>
                  </a:cubicBezTo>
                  <a:cubicBezTo>
                    <a:pt x="346" y="212"/>
                    <a:pt x="380" y="192"/>
                    <a:pt x="408" y="178"/>
                  </a:cubicBezTo>
                  <a:cubicBezTo>
                    <a:pt x="435" y="157"/>
                    <a:pt x="470" y="143"/>
                    <a:pt x="491" y="129"/>
                  </a:cubicBezTo>
                  <a:cubicBezTo>
                    <a:pt x="530" y="116"/>
                    <a:pt x="570" y="110"/>
                    <a:pt x="609" y="110"/>
                  </a:cubicBezTo>
                  <a:cubicBezTo>
                    <a:pt x="696" y="110"/>
                    <a:pt x="781" y="139"/>
                    <a:pt x="857" y="192"/>
                  </a:cubicBezTo>
                  <a:cubicBezTo>
                    <a:pt x="1064" y="357"/>
                    <a:pt x="1188" y="640"/>
                    <a:pt x="1278" y="910"/>
                  </a:cubicBezTo>
                  <a:cubicBezTo>
                    <a:pt x="1257" y="771"/>
                    <a:pt x="1209" y="627"/>
                    <a:pt x="1160" y="495"/>
                  </a:cubicBezTo>
                  <a:cubicBezTo>
                    <a:pt x="1098" y="364"/>
                    <a:pt x="1029" y="226"/>
                    <a:pt x="912" y="122"/>
                  </a:cubicBezTo>
                  <a:cubicBezTo>
                    <a:pt x="826" y="46"/>
                    <a:pt x="706" y="0"/>
                    <a:pt x="58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65"/>
            <p:cNvSpPr/>
            <p:nvPr/>
          </p:nvSpPr>
          <p:spPr>
            <a:xfrm>
              <a:off x="5747050" y="2930825"/>
              <a:ext cx="24700" cy="31800"/>
            </a:xfrm>
            <a:custGeom>
              <a:rect b="b" l="l" r="r" t="t"/>
              <a:pathLst>
                <a:path extrusionOk="0" h="1272" w="988">
                  <a:moveTo>
                    <a:pt x="0" y="1"/>
                  </a:moveTo>
                  <a:cubicBezTo>
                    <a:pt x="0" y="70"/>
                    <a:pt x="14" y="139"/>
                    <a:pt x="28" y="222"/>
                  </a:cubicBezTo>
                  <a:cubicBezTo>
                    <a:pt x="42" y="284"/>
                    <a:pt x="63" y="360"/>
                    <a:pt x="83" y="422"/>
                  </a:cubicBezTo>
                  <a:cubicBezTo>
                    <a:pt x="138" y="567"/>
                    <a:pt x="201" y="691"/>
                    <a:pt x="283" y="802"/>
                  </a:cubicBezTo>
                  <a:cubicBezTo>
                    <a:pt x="373" y="926"/>
                    <a:pt x="470" y="1030"/>
                    <a:pt x="587" y="1113"/>
                  </a:cubicBezTo>
                  <a:cubicBezTo>
                    <a:pt x="698" y="1202"/>
                    <a:pt x="836" y="1271"/>
                    <a:pt x="988" y="1271"/>
                  </a:cubicBezTo>
                  <a:cubicBezTo>
                    <a:pt x="863" y="1195"/>
                    <a:pt x="767" y="1106"/>
                    <a:pt x="677" y="1016"/>
                  </a:cubicBezTo>
                  <a:cubicBezTo>
                    <a:pt x="587" y="919"/>
                    <a:pt x="504" y="816"/>
                    <a:pt x="428" y="705"/>
                  </a:cubicBezTo>
                  <a:cubicBezTo>
                    <a:pt x="353" y="595"/>
                    <a:pt x="283" y="477"/>
                    <a:pt x="214" y="367"/>
                  </a:cubicBezTo>
                  <a:lnTo>
                    <a:pt x="111" y="187"/>
                  </a:lnTo>
                  <a:cubicBezTo>
                    <a:pt x="76" y="125"/>
                    <a:pt x="42" y="6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5"/>
            <p:cNvSpPr/>
            <p:nvPr/>
          </p:nvSpPr>
          <p:spPr>
            <a:xfrm>
              <a:off x="5821800" y="3030425"/>
              <a:ext cx="40050" cy="53875"/>
            </a:xfrm>
            <a:custGeom>
              <a:rect b="b" l="l" r="r" t="t"/>
              <a:pathLst>
                <a:path extrusionOk="0" h="2155" w="1602">
                  <a:moveTo>
                    <a:pt x="0" y="1"/>
                  </a:moveTo>
                  <a:lnTo>
                    <a:pt x="0" y="1"/>
                  </a:lnTo>
                  <a:cubicBezTo>
                    <a:pt x="48" y="222"/>
                    <a:pt x="124" y="436"/>
                    <a:pt x="242" y="636"/>
                  </a:cubicBezTo>
                  <a:cubicBezTo>
                    <a:pt x="345" y="843"/>
                    <a:pt x="463" y="1036"/>
                    <a:pt x="601" y="1216"/>
                  </a:cubicBezTo>
                  <a:cubicBezTo>
                    <a:pt x="739" y="1395"/>
                    <a:pt x="898" y="1568"/>
                    <a:pt x="1056" y="1727"/>
                  </a:cubicBezTo>
                  <a:cubicBezTo>
                    <a:pt x="1229" y="1886"/>
                    <a:pt x="1402" y="2038"/>
                    <a:pt x="1602" y="2155"/>
                  </a:cubicBezTo>
                  <a:cubicBezTo>
                    <a:pt x="1312" y="1810"/>
                    <a:pt x="1015" y="1471"/>
                    <a:pt x="746" y="1112"/>
                  </a:cubicBezTo>
                  <a:cubicBezTo>
                    <a:pt x="608" y="940"/>
                    <a:pt x="490" y="753"/>
                    <a:pt x="359" y="567"/>
                  </a:cubicBezTo>
                  <a:cubicBezTo>
                    <a:pt x="228" y="387"/>
                    <a:pt x="117" y="18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5"/>
            <p:cNvSpPr/>
            <p:nvPr/>
          </p:nvSpPr>
          <p:spPr>
            <a:xfrm>
              <a:off x="5828350" y="3015250"/>
              <a:ext cx="17975" cy="41275"/>
            </a:xfrm>
            <a:custGeom>
              <a:rect b="b" l="l" r="r" t="t"/>
              <a:pathLst>
                <a:path extrusionOk="0" h="1651" w="719">
                  <a:moveTo>
                    <a:pt x="21" y="0"/>
                  </a:moveTo>
                  <a:lnTo>
                    <a:pt x="21" y="0"/>
                  </a:lnTo>
                  <a:cubicBezTo>
                    <a:pt x="0" y="311"/>
                    <a:pt x="56" y="622"/>
                    <a:pt x="145" y="925"/>
                  </a:cubicBezTo>
                  <a:cubicBezTo>
                    <a:pt x="201" y="1070"/>
                    <a:pt x="263" y="1215"/>
                    <a:pt x="353" y="1353"/>
                  </a:cubicBezTo>
                  <a:cubicBezTo>
                    <a:pt x="442" y="1471"/>
                    <a:pt x="553" y="1609"/>
                    <a:pt x="718" y="1650"/>
                  </a:cubicBezTo>
                  <a:cubicBezTo>
                    <a:pt x="594" y="1547"/>
                    <a:pt x="546" y="1409"/>
                    <a:pt x="477" y="1277"/>
                  </a:cubicBezTo>
                  <a:cubicBezTo>
                    <a:pt x="415" y="1139"/>
                    <a:pt x="366" y="1001"/>
                    <a:pt x="318" y="863"/>
                  </a:cubicBezTo>
                  <a:lnTo>
                    <a:pt x="180" y="435"/>
                  </a:lnTo>
                  <a:cubicBezTo>
                    <a:pt x="132" y="283"/>
                    <a:pt x="90" y="138"/>
                    <a:pt x="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5"/>
            <p:cNvSpPr/>
            <p:nvPr/>
          </p:nvSpPr>
          <p:spPr>
            <a:xfrm>
              <a:off x="5768625" y="3026125"/>
              <a:ext cx="59750" cy="33150"/>
            </a:xfrm>
            <a:custGeom>
              <a:rect b="b" l="l" r="r" t="t"/>
              <a:pathLst>
                <a:path extrusionOk="0" h="1326" w="2390">
                  <a:moveTo>
                    <a:pt x="0" y="0"/>
                  </a:moveTo>
                  <a:lnTo>
                    <a:pt x="601" y="318"/>
                  </a:lnTo>
                  <a:lnTo>
                    <a:pt x="1202" y="656"/>
                  </a:lnTo>
                  <a:cubicBezTo>
                    <a:pt x="1589" y="884"/>
                    <a:pt x="1975" y="1112"/>
                    <a:pt x="2389" y="1326"/>
                  </a:cubicBezTo>
                  <a:cubicBezTo>
                    <a:pt x="2065" y="1001"/>
                    <a:pt x="1685" y="732"/>
                    <a:pt x="1285" y="497"/>
                  </a:cubicBezTo>
                  <a:cubicBezTo>
                    <a:pt x="891" y="276"/>
                    <a:pt x="456" y="7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5"/>
            <p:cNvSpPr/>
            <p:nvPr/>
          </p:nvSpPr>
          <p:spPr>
            <a:xfrm>
              <a:off x="5766200" y="3011425"/>
              <a:ext cx="42325" cy="21975"/>
            </a:xfrm>
            <a:custGeom>
              <a:rect b="b" l="l" r="r" t="t"/>
              <a:pathLst>
                <a:path extrusionOk="0" h="879" w="1693">
                  <a:moveTo>
                    <a:pt x="135" y="0"/>
                  </a:moveTo>
                  <a:cubicBezTo>
                    <a:pt x="90" y="0"/>
                    <a:pt x="45" y="3"/>
                    <a:pt x="1" y="8"/>
                  </a:cubicBezTo>
                  <a:cubicBezTo>
                    <a:pt x="160" y="77"/>
                    <a:pt x="305" y="119"/>
                    <a:pt x="450" y="188"/>
                  </a:cubicBezTo>
                  <a:cubicBezTo>
                    <a:pt x="595" y="250"/>
                    <a:pt x="740" y="319"/>
                    <a:pt x="871" y="395"/>
                  </a:cubicBezTo>
                  <a:cubicBezTo>
                    <a:pt x="1161" y="533"/>
                    <a:pt x="1416" y="706"/>
                    <a:pt x="1692" y="878"/>
                  </a:cubicBezTo>
                  <a:cubicBezTo>
                    <a:pt x="1610" y="740"/>
                    <a:pt x="1492" y="609"/>
                    <a:pt x="1368" y="505"/>
                  </a:cubicBezTo>
                  <a:cubicBezTo>
                    <a:pt x="1244" y="395"/>
                    <a:pt x="1106" y="312"/>
                    <a:pt x="961" y="229"/>
                  </a:cubicBezTo>
                  <a:cubicBezTo>
                    <a:pt x="816" y="153"/>
                    <a:pt x="657" y="91"/>
                    <a:pt x="491" y="50"/>
                  </a:cubicBezTo>
                  <a:cubicBezTo>
                    <a:pt x="380" y="19"/>
                    <a:pt x="258" y="0"/>
                    <a:pt x="13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5"/>
            <p:cNvSpPr/>
            <p:nvPr/>
          </p:nvSpPr>
          <p:spPr>
            <a:xfrm>
              <a:off x="5690425" y="2979675"/>
              <a:ext cx="62000" cy="42150"/>
            </a:xfrm>
            <a:custGeom>
              <a:rect b="b" l="l" r="r" t="t"/>
              <a:pathLst>
                <a:path extrusionOk="0" h="1686" w="2480">
                  <a:moveTo>
                    <a:pt x="1" y="1"/>
                  </a:moveTo>
                  <a:cubicBezTo>
                    <a:pt x="97" y="243"/>
                    <a:pt x="222" y="484"/>
                    <a:pt x="401" y="677"/>
                  </a:cubicBezTo>
                  <a:cubicBezTo>
                    <a:pt x="574" y="878"/>
                    <a:pt x="774" y="1057"/>
                    <a:pt x="995" y="1195"/>
                  </a:cubicBezTo>
                  <a:cubicBezTo>
                    <a:pt x="1444" y="1485"/>
                    <a:pt x="1962" y="1658"/>
                    <a:pt x="2479" y="1686"/>
                  </a:cubicBezTo>
                  <a:cubicBezTo>
                    <a:pt x="2231" y="1603"/>
                    <a:pt x="1996" y="1513"/>
                    <a:pt x="1761" y="1402"/>
                  </a:cubicBezTo>
                  <a:cubicBezTo>
                    <a:pt x="1534" y="1299"/>
                    <a:pt x="1306" y="1182"/>
                    <a:pt x="1099" y="1043"/>
                  </a:cubicBezTo>
                  <a:cubicBezTo>
                    <a:pt x="885" y="912"/>
                    <a:pt x="698" y="747"/>
                    <a:pt x="505" y="574"/>
                  </a:cubicBezTo>
                  <a:cubicBezTo>
                    <a:pt x="318" y="401"/>
                    <a:pt x="166" y="208"/>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65"/>
            <p:cNvSpPr/>
            <p:nvPr/>
          </p:nvSpPr>
          <p:spPr>
            <a:xfrm>
              <a:off x="5711500" y="2969325"/>
              <a:ext cx="41275" cy="38350"/>
            </a:xfrm>
            <a:custGeom>
              <a:rect b="b" l="l" r="r" t="t"/>
              <a:pathLst>
                <a:path extrusionOk="0" h="1534" w="1651">
                  <a:moveTo>
                    <a:pt x="0" y="1"/>
                  </a:moveTo>
                  <a:cubicBezTo>
                    <a:pt x="14" y="194"/>
                    <a:pt x="83" y="394"/>
                    <a:pt x="186" y="567"/>
                  </a:cubicBezTo>
                  <a:cubicBezTo>
                    <a:pt x="290" y="739"/>
                    <a:pt x="428" y="898"/>
                    <a:pt x="580" y="1022"/>
                  </a:cubicBezTo>
                  <a:cubicBezTo>
                    <a:pt x="732" y="1154"/>
                    <a:pt x="898" y="1264"/>
                    <a:pt x="1077" y="1354"/>
                  </a:cubicBezTo>
                  <a:cubicBezTo>
                    <a:pt x="1271" y="1444"/>
                    <a:pt x="1457" y="1499"/>
                    <a:pt x="1650" y="1533"/>
                  </a:cubicBezTo>
                  <a:cubicBezTo>
                    <a:pt x="1312" y="1340"/>
                    <a:pt x="981" y="1126"/>
                    <a:pt x="697" y="891"/>
                  </a:cubicBezTo>
                  <a:cubicBezTo>
                    <a:pt x="552" y="767"/>
                    <a:pt x="421" y="629"/>
                    <a:pt x="304" y="484"/>
                  </a:cubicBezTo>
                  <a:cubicBezTo>
                    <a:pt x="180" y="332"/>
                    <a:pt x="83" y="173"/>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5"/>
            <p:cNvSpPr/>
            <p:nvPr/>
          </p:nvSpPr>
          <p:spPr>
            <a:xfrm>
              <a:off x="5695100" y="2962600"/>
              <a:ext cx="23325" cy="36450"/>
            </a:xfrm>
            <a:custGeom>
              <a:rect b="b" l="l" r="r" t="t"/>
              <a:pathLst>
                <a:path extrusionOk="0" h="1458" w="933">
                  <a:moveTo>
                    <a:pt x="0" y="0"/>
                  </a:moveTo>
                  <a:cubicBezTo>
                    <a:pt x="14" y="304"/>
                    <a:pt x="131" y="587"/>
                    <a:pt x="283" y="850"/>
                  </a:cubicBezTo>
                  <a:cubicBezTo>
                    <a:pt x="359" y="974"/>
                    <a:pt x="456" y="1098"/>
                    <a:pt x="566" y="1202"/>
                  </a:cubicBezTo>
                  <a:cubicBezTo>
                    <a:pt x="663" y="1305"/>
                    <a:pt x="780" y="1402"/>
                    <a:pt x="932" y="1457"/>
                  </a:cubicBezTo>
                  <a:cubicBezTo>
                    <a:pt x="739" y="1222"/>
                    <a:pt x="587" y="995"/>
                    <a:pt x="442" y="753"/>
                  </a:cubicBezTo>
                  <a:cubicBezTo>
                    <a:pt x="359" y="629"/>
                    <a:pt x="290" y="511"/>
                    <a:pt x="221" y="380"/>
                  </a:cubicBezTo>
                  <a:cubicBezTo>
                    <a:pt x="152" y="249"/>
                    <a:pt x="83" y="132"/>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5"/>
            <p:cNvSpPr/>
            <p:nvPr/>
          </p:nvSpPr>
          <p:spPr>
            <a:xfrm>
              <a:off x="5748425" y="3013350"/>
              <a:ext cx="27300" cy="9175"/>
            </a:xfrm>
            <a:custGeom>
              <a:rect b="b" l="l" r="r" t="t"/>
              <a:pathLst>
                <a:path extrusionOk="0" h="367" w="1092">
                  <a:moveTo>
                    <a:pt x="1" y="0"/>
                  </a:moveTo>
                  <a:cubicBezTo>
                    <a:pt x="56" y="83"/>
                    <a:pt x="153" y="138"/>
                    <a:pt x="242" y="187"/>
                  </a:cubicBezTo>
                  <a:cubicBezTo>
                    <a:pt x="325" y="235"/>
                    <a:pt x="422" y="269"/>
                    <a:pt x="518" y="304"/>
                  </a:cubicBezTo>
                  <a:cubicBezTo>
                    <a:pt x="647" y="339"/>
                    <a:pt x="783" y="366"/>
                    <a:pt x="924" y="366"/>
                  </a:cubicBezTo>
                  <a:cubicBezTo>
                    <a:pt x="979" y="366"/>
                    <a:pt x="1035" y="362"/>
                    <a:pt x="1092" y="352"/>
                  </a:cubicBezTo>
                  <a:cubicBezTo>
                    <a:pt x="919" y="242"/>
                    <a:pt x="739" y="180"/>
                    <a:pt x="560" y="118"/>
                  </a:cubicBezTo>
                  <a:cubicBezTo>
                    <a:pt x="463" y="97"/>
                    <a:pt x="380" y="69"/>
                    <a:pt x="284" y="49"/>
                  </a:cubicBezTo>
                  <a:lnTo>
                    <a:pt x="1"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5"/>
            <p:cNvSpPr/>
            <p:nvPr/>
          </p:nvSpPr>
          <p:spPr>
            <a:xfrm>
              <a:off x="5654525" y="2930500"/>
              <a:ext cx="20050" cy="40050"/>
            </a:xfrm>
            <a:custGeom>
              <a:rect b="b" l="l" r="r" t="t"/>
              <a:pathLst>
                <a:path extrusionOk="0" h="1602" w="802">
                  <a:moveTo>
                    <a:pt x="70" y="0"/>
                  </a:moveTo>
                  <a:cubicBezTo>
                    <a:pt x="28" y="145"/>
                    <a:pt x="1" y="311"/>
                    <a:pt x="14" y="476"/>
                  </a:cubicBezTo>
                  <a:cubicBezTo>
                    <a:pt x="28" y="635"/>
                    <a:pt x="77" y="794"/>
                    <a:pt x="139" y="939"/>
                  </a:cubicBezTo>
                  <a:cubicBezTo>
                    <a:pt x="208" y="1084"/>
                    <a:pt x="291" y="1222"/>
                    <a:pt x="408" y="1340"/>
                  </a:cubicBezTo>
                  <a:cubicBezTo>
                    <a:pt x="525" y="1450"/>
                    <a:pt x="657" y="1547"/>
                    <a:pt x="802" y="1602"/>
                  </a:cubicBezTo>
                  <a:cubicBezTo>
                    <a:pt x="594" y="1374"/>
                    <a:pt x="422" y="1132"/>
                    <a:pt x="311" y="863"/>
                  </a:cubicBezTo>
                  <a:cubicBezTo>
                    <a:pt x="249" y="732"/>
                    <a:pt x="201" y="594"/>
                    <a:pt x="166" y="449"/>
                  </a:cubicBezTo>
                  <a:cubicBezTo>
                    <a:pt x="118" y="304"/>
                    <a:pt x="104" y="152"/>
                    <a:pt x="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5"/>
            <p:cNvSpPr/>
            <p:nvPr/>
          </p:nvSpPr>
          <p:spPr>
            <a:xfrm>
              <a:off x="5670400" y="2932900"/>
              <a:ext cx="16250" cy="33875"/>
            </a:xfrm>
            <a:custGeom>
              <a:rect b="b" l="l" r="r" t="t"/>
              <a:pathLst>
                <a:path extrusionOk="0" h="1355" w="650">
                  <a:moveTo>
                    <a:pt x="70" y="1"/>
                  </a:moveTo>
                  <a:lnTo>
                    <a:pt x="70" y="1"/>
                  </a:lnTo>
                  <a:cubicBezTo>
                    <a:pt x="1" y="256"/>
                    <a:pt x="28" y="532"/>
                    <a:pt x="125" y="781"/>
                  </a:cubicBezTo>
                  <a:cubicBezTo>
                    <a:pt x="173" y="905"/>
                    <a:pt x="242" y="1023"/>
                    <a:pt x="332" y="1126"/>
                  </a:cubicBezTo>
                  <a:cubicBezTo>
                    <a:pt x="408" y="1223"/>
                    <a:pt x="519" y="1313"/>
                    <a:pt x="650" y="1354"/>
                  </a:cubicBezTo>
                  <a:cubicBezTo>
                    <a:pt x="484" y="1147"/>
                    <a:pt x="374" y="940"/>
                    <a:pt x="291" y="712"/>
                  </a:cubicBezTo>
                  <a:cubicBezTo>
                    <a:pt x="242" y="601"/>
                    <a:pt x="201" y="491"/>
                    <a:pt x="173" y="367"/>
                  </a:cubicBezTo>
                  <a:cubicBezTo>
                    <a:pt x="139" y="249"/>
                    <a:pt x="118" y="125"/>
                    <a:pt x="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5"/>
            <p:cNvSpPr/>
            <p:nvPr/>
          </p:nvSpPr>
          <p:spPr>
            <a:xfrm>
              <a:off x="5752400" y="2916850"/>
              <a:ext cx="10725" cy="23325"/>
            </a:xfrm>
            <a:custGeom>
              <a:rect b="b" l="l" r="r" t="t"/>
              <a:pathLst>
                <a:path extrusionOk="0" h="933" w="429">
                  <a:moveTo>
                    <a:pt x="35" y="1"/>
                  </a:moveTo>
                  <a:lnTo>
                    <a:pt x="35" y="1"/>
                  </a:lnTo>
                  <a:cubicBezTo>
                    <a:pt x="0" y="180"/>
                    <a:pt x="35" y="353"/>
                    <a:pt x="97" y="525"/>
                  </a:cubicBezTo>
                  <a:cubicBezTo>
                    <a:pt x="132" y="608"/>
                    <a:pt x="166" y="691"/>
                    <a:pt x="214" y="760"/>
                  </a:cubicBezTo>
                  <a:cubicBezTo>
                    <a:pt x="270" y="829"/>
                    <a:pt x="339" y="905"/>
                    <a:pt x="429" y="933"/>
                  </a:cubicBezTo>
                  <a:cubicBezTo>
                    <a:pt x="387" y="850"/>
                    <a:pt x="373" y="767"/>
                    <a:pt x="339" y="691"/>
                  </a:cubicBezTo>
                  <a:lnTo>
                    <a:pt x="263" y="456"/>
                  </a:lnTo>
                  <a:cubicBezTo>
                    <a:pt x="208" y="304"/>
                    <a:pt x="139" y="146"/>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5"/>
            <p:cNvSpPr/>
            <p:nvPr/>
          </p:nvSpPr>
          <p:spPr>
            <a:xfrm>
              <a:off x="5723400" y="2880775"/>
              <a:ext cx="9000" cy="26425"/>
            </a:xfrm>
            <a:custGeom>
              <a:rect b="b" l="l" r="r" t="t"/>
              <a:pathLst>
                <a:path extrusionOk="0" h="1057" w="360">
                  <a:moveTo>
                    <a:pt x="360" y="1"/>
                  </a:moveTo>
                  <a:lnTo>
                    <a:pt x="360" y="1"/>
                  </a:lnTo>
                  <a:cubicBezTo>
                    <a:pt x="256" y="28"/>
                    <a:pt x="173" y="97"/>
                    <a:pt x="111" y="187"/>
                  </a:cubicBezTo>
                  <a:cubicBezTo>
                    <a:pt x="49" y="270"/>
                    <a:pt x="14" y="380"/>
                    <a:pt x="7" y="484"/>
                  </a:cubicBezTo>
                  <a:cubicBezTo>
                    <a:pt x="0" y="601"/>
                    <a:pt x="21" y="705"/>
                    <a:pt x="56" y="795"/>
                  </a:cubicBezTo>
                  <a:cubicBezTo>
                    <a:pt x="76" y="850"/>
                    <a:pt x="104" y="891"/>
                    <a:pt x="125" y="933"/>
                  </a:cubicBezTo>
                  <a:cubicBezTo>
                    <a:pt x="159" y="981"/>
                    <a:pt x="187" y="1022"/>
                    <a:pt x="221" y="1057"/>
                  </a:cubicBezTo>
                  <a:cubicBezTo>
                    <a:pt x="221" y="1002"/>
                    <a:pt x="215" y="953"/>
                    <a:pt x="208" y="912"/>
                  </a:cubicBezTo>
                  <a:cubicBezTo>
                    <a:pt x="208" y="857"/>
                    <a:pt x="194" y="815"/>
                    <a:pt x="187" y="774"/>
                  </a:cubicBezTo>
                  <a:cubicBezTo>
                    <a:pt x="180" y="677"/>
                    <a:pt x="173" y="587"/>
                    <a:pt x="180" y="505"/>
                  </a:cubicBezTo>
                  <a:cubicBezTo>
                    <a:pt x="194" y="332"/>
                    <a:pt x="249" y="173"/>
                    <a:pt x="3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5"/>
            <p:cNvSpPr/>
            <p:nvPr/>
          </p:nvSpPr>
          <p:spPr>
            <a:xfrm>
              <a:off x="5794350" y="3005050"/>
              <a:ext cx="16250" cy="15225"/>
            </a:xfrm>
            <a:custGeom>
              <a:rect b="b" l="l" r="r" t="t"/>
              <a:pathLst>
                <a:path extrusionOk="0" h="609" w="650">
                  <a:moveTo>
                    <a:pt x="0" y="1"/>
                  </a:moveTo>
                  <a:lnTo>
                    <a:pt x="0" y="1"/>
                  </a:lnTo>
                  <a:cubicBezTo>
                    <a:pt x="49" y="70"/>
                    <a:pt x="104" y="125"/>
                    <a:pt x="152" y="173"/>
                  </a:cubicBezTo>
                  <a:cubicBezTo>
                    <a:pt x="207" y="229"/>
                    <a:pt x="256" y="270"/>
                    <a:pt x="311" y="325"/>
                  </a:cubicBezTo>
                  <a:lnTo>
                    <a:pt x="635" y="608"/>
                  </a:lnTo>
                  <a:cubicBezTo>
                    <a:pt x="649" y="519"/>
                    <a:pt x="608" y="443"/>
                    <a:pt x="580" y="374"/>
                  </a:cubicBezTo>
                  <a:cubicBezTo>
                    <a:pt x="546" y="305"/>
                    <a:pt x="484" y="242"/>
                    <a:pt x="428" y="187"/>
                  </a:cubicBezTo>
                  <a:cubicBezTo>
                    <a:pt x="311" y="77"/>
                    <a:pt x="166" y="1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5"/>
            <p:cNvSpPr/>
            <p:nvPr/>
          </p:nvSpPr>
          <p:spPr>
            <a:xfrm>
              <a:off x="5726325" y="2861425"/>
              <a:ext cx="22475" cy="14725"/>
            </a:xfrm>
            <a:custGeom>
              <a:rect b="b" l="l" r="r" t="t"/>
              <a:pathLst>
                <a:path extrusionOk="0" h="589" w="899">
                  <a:moveTo>
                    <a:pt x="309" y="0"/>
                  </a:moveTo>
                  <a:cubicBezTo>
                    <a:pt x="298" y="0"/>
                    <a:pt x="288" y="1"/>
                    <a:pt x="277" y="1"/>
                  </a:cubicBezTo>
                  <a:cubicBezTo>
                    <a:pt x="167" y="8"/>
                    <a:pt x="70" y="63"/>
                    <a:pt x="1" y="132"/>
                  </a:cubicBezTo>
                  <a:cubicBezTo>
                    <a:pt x="60" y="132"/>
                    <a:pt x="115" y="128"/>
                    <a:pt x="165" y="128"/>
                  </a:cubicBezTo>
                  <a:cubicBezTo>
                    <a:pt x="203" y="128"/>
                    <a:pt x="238" y="131"/>
                    <a:pt x="270" y="139"/>
                  </a:cubicBezTo>
                  <a:cubicBezTo>
                    <a:pt x="346" y="153"/>
                    <a:pt x="422" y="181"/>
                    <a:pt x="491" y="222"/>
                  </a:cubicBezTo>
                  <a:cubicBezTo>
                    <a:pt x="629" y="319"/>
                    <a:pt x="753" y="450"/>
                    <a:pt x="898" y="588"/>
                  </a:cubicBezTo>
                  <a:cubicBezTo>
                    <a:pt x="898" y="485"/>
                    <a:pt x="857" y="388"/>
                    <a:pt x="802" y="305"/>
                  </a:cubicBezTo>
                  <a:cubicBezTo>
                    <a:pt x="753" y="215"/>
                    <a:pt x="684" y="139"/>
                    <a:pt x="588" y="77"/>
                  </a:cubicBezTo>
                  <a:cubicBezTo>
                    <a:pt x="501" y="28"/>
                    <a:pt x="403" y="0"/>
                    <a:pt x="3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5"/>
            <p:cNvSpPr/>
            <p:nvPr/>
          </p:nvSpPr>
          <p:spPr>
            <a:xfrm>
              <a:off x="5653675" y="2831575"/>
              <a:ext cx="33850" cy="76850"/>
            </a:xfrm>
            <a:custGeom>
              <a:rect b="b" l="l" r="r" t="t"/>
              <a:pathLst>
                <a:path extrusionOk="0" h="3074" w="1354">
                  <a:moveTo>
                    <a:pt x="1353" y="1"/>
                  </a:moveTo>
                  <a:lnTo>
                    <a:pt x="1353" y="1"/>
                  </a:lnTo>
                  <a:cubicBezTo>
                    <a:pt x="1215" y="56"/>
                    <a:pt x="1112" y="167"/>
                    <a:pt x="1001" y="263"/>
                  </a:cubicBezTo>
                  <a:cubicBezTo>
                    <a:pt x="898" y="367"/>
                    <a:pt x="794" y="470"/>
                    <a:pt x="704" y="588"/>
                  </a:cubicBezTo>
                  <a:cubicBezTo>
                    <a:pt x="525" y="822"/>
                    <a:pt x="380" y="1085"/>
                    <a:pt x="256" y="1347"/>
                  </a:cubicBezTo>
                  <a:cubicBezTo>
                    <a:pt x="145" y="1623"/>
                    <a:pt x="69" y="1906"/>
                    <a:pt x="35" y="2203"/>
                  </a:cubicBezTo>
                  <a:cubicBezTo>
                    <a:pt x="0" y="2493"/>
                    <a:pt x="35" y="2797"/>
                    <a:pt x="97" y="3073"/>
                  </a:cubicBezTo>
                  <a:cubicBezTo>
                    <a:pt x="97" y="2783"/>
                    <a:pt x="111" y="2493"/>
                    <a:pt x="173" y="2224"/>
                  </a:cubicBezTo>
                  <a:cubicBezTo>
                    <a:pt x="235" y="1941"/>
                    <a:pt x="311" y="1679"/>
                    <a:pt x="421" y="1416"/>
                  </a:cubicBezTo>
                  <a:cubicBezTo>
                    <a:pt x="532" y="1161"/>
                    <a:pt x="670" y="912"/>
                    <a:pt x="822" y="671"/>
                  </a:cubicBezTo>
                  <a:cubicBezTo>
                    <a:pt x="898" y="546"/>
                    <a:pt x="974" y="436"/>
                    <a:pt x="1063" y="312"/>
                  </a:cubicBezTo>
                  <a:cubicBezTo>
                    <a:pt x="1153" y="208"/>
                    <a:pt x="1243" y="91"/>
                    <a:pt x="135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5"/>
            <p:cNvSpPr/>
            <p:nvPr/>
          </p:nvSpPr>
          <p:spPr>
            <a:xfrm>
              <a:off x="5661775" y="2894575"/>
              <a:ext cx="4850" cy="52350"/>
            </a:xfrm>
            <a:custGeom>
              <a:rect b="b" l="l" r="r" t="t"/>
              <a:pathLst>
                <a:path extrusionOk="0" h="2094" w="194">
                  <a:moveTo>
                    <a:pt x="159" y="1"/>
                  </a:moveTo>
                  <a:cubicBezTo>
                    <a:pt x="56" y="346"/>
                    <a:pt x="14" y="691"/>
                    <a:pt x="1" y="1050"/>
                  </a:cubicBezTo>
                  <a:cubicBezTo>
                    <a:pt x="1" y="1223"/>
                    <a:pt x="1" y="1403"/>
                    <a:pt x="28" y="1575"/>
                  </a:cubicBezTo>
                  <a:cubicBezTo>
                    <a:pt x="56" y="1748"/>
                    <a:pt x="90" y="1927"/>
                    <a:pt x="173" y="2093"/>
                  </a:cubicBezTo>
                  <a:cubicBezTo>
                    <a:pt x="166" y="1913"/>
                    <a:pt x="166" y="1748"/>
                    <a:pt x="173" y="1568"/>
                  </a:cubicBezTo>
                  <a:lnTo>
                    <a:pt x="194" y="1050"/>
                  </a:lnTo>
                  <a:cubicBezTo>
                    <a:pt x="187" y="712"/>
                    <a:pt x="194" y="360"/>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5"/>
            <p:cNvSpPr/>
            <p:nvPr/>
          </p:nvSpPr>
          <p:spPr>
            <a:xfrm>
              <a:off x="5740825" y="2697475"/>
              <a:ext cx="180925" cy="236675"/>
            </a:xfrm>
            <a:custGeom>
              <a:rect b="b" l="l" r="r" t="t"/>
              <a:pathLst>
                <a:path extrusionOk="0" h="9467" w="7237">
                  <a:moveTo>
                    <a:pt x="5652" y="0"/>
                  </a:moveTo>
                  <a:cubicBezTo>
                    <a:pt x="5528" y="0"/>
                    <a:pt x="5354" y="42"/>
                    <a:pt x="5124" y="131"/>
                  </a:cubicBezTo>
                  <a:cubicBezTo>
                    <a:pt x="2130" y="1296"/>
                    <a:pt x="265" y="8404"/>
                    <a:pt x="27" y="9360"/>
                  </a:cubicBezTo>
                  <a:lnTo>
                    <a:pt x="27" y="9360"/>
                  </a:lnTo>
                  <a:cubicBezTo>
                    <a:pt x="715" y="6833"/>
                    <a:pt x="7236" y="0"/>
                    <a:pt x="5652" y="0"/>
                  </a:cubicBezTo>
                  <a:close/>
                  <a:moveTo>
                    <a:pt x="27" y="9360"/>
                  </a:moveTo>
                  <a:lnTo>
                    <a:pt x="27" y="9360"/>
                  </a:lnTo>
                  <a:cubicBezTo>
                    <a:pt x="17" y="9396"/>
                    <a:pt x="8" y="9432"/>
                    <a:pt x="1" y="9466"/>
                  </a:cubicBezTo>
                  <a:cubicBezTo>
                    <a:pt x="1" y="9466"/>
                    <a:pt x="10" y="9429"/>
                    <a:pt x="27" y="936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5"/>
            <p:cNvSpPr/>
            <p:nvPr/>
          </p:nvSpPr>
          <p:spPr>
            <a:xfrm>
              <a:off x="5738075" y="2695450"/>
              <a:ext cx="156750" cy="240675"/>
            </a:xfrm>
            <a:custGeom>
              <a:rect b="b" l="l" r="r" t="t"/>
              <a:pathLst>
                <a:path extrusionOk="0" h="9627" w="6270">
                  <a:moveTo>
                    <a:pt x="5715" y="145"/>
                  </a:moveTo>
                  <a:cubicBezTo>
                    <a:pt x="5753" y="145"/>
                    <a:pt x="5786" y="151"/>
                    <a:pt x="5814" y="164"/>
                  </a:cubicBezTo>
                  <a:cubicBezTo>
                    <a:pt x="5848" y="185"/>
                    <a:pt x="5862" y="212"/>
                    <a:pt x="5883" y="233"/>
                  </a:cubicBezTo>
                  <a:cubicBezTo>
                    <a:pt x="5911" y="267"/>
                    <a:pt x="5918" y="316"/>
                    <a:pt x="5918" y="357"/>
                  </a:cubicBezTo>
                  <a:cubicBezTo>
                    <a:pt x="5918" y="606"/>
                    <a:pt x="5662" y="992"/>
                    <a:pt x="5586" y="1124"/>
                  </a:cubicBezTo>
                  <a:cubicBezTo>
                    <a:pt x="4758" y="2567"/>
                    <a:pt x="3653" y="3858"/>
                    <a:pt x="2666" y="5197"/>
                  </a:cubicBezTo>
                  <a:cubicBezTo>
                    <a:pt x="2065" y="5998"/>
                    <a:pt x="1471" y="6806"/>
                    <a:pt x="939" y="7648"/>
                  </a:cubicBezTo>
                  <a:cubicBezTo>
                    <a:pt x="808" y="7855"/>
                    <a:pt x="670" y="8070"/>
                    <a:pt x="539" y="8290"/>
                  </a:cubicBezTo>
                  <a:cubicBezTo>
                    <a:pt x="746" y="7579"/>
                    <a:pt x="981" y="6889"/>
                    <a:pt x="1236" y="6198"/>
                  </a:cubicBezTo>
                  <a:cubicBezTo>
                    <a:pt x="1906" y="4403"/>
                    <a:pt x="2714" y="2435"/>
                    <a:pt x="4102" y="1075"/>
                  </a:cubicBezTo>
                  <a:cubicBezTo>
                    <a:pt x="4412" y="772"/>
                    <a:pt x="4771" y="495"/>
                    <a:pt x="5172" y="323"/>
                  </a:cubicBezTo>
                  <a:cubicBezTo>
                    <a:pt x="5280" y="271"/>
                    <a:pt x="5539" y="145"/>
                    <a:pt x="5715" y="145"/>
                  </a:cubicBezTo>
                  <a:close/>
                  <a:moveTo>
                    <a:pt x="5758" y="0"/>
                  </a:moveTo>
                  <a:cubicBezTo>
                    <a:pt x="5416" y="0"/>
                    <a:pt x="4956" y="258"/>
                    <a:pt x="4758" y="371"/>
                  </a:cubicBezTo>
                  <a:cubicBezTo>
                    <a:pt x="3087" y="1358"/>
                    <a:pt x="2134" y="3478"/>
                    <a:pt x="1430" y="5204"/>
                  </a:cubicBezTo>
                  <a:cubicBezTo>
                    <a:pt x="850" y="6613"/>
                    <a:pt x="359" y="8076"/>
                    <a:pt x="7" y="9568"/>
                  </a:cubicBezTo>
                  <a:cubicBezTo>
                    <a:pt x="0" y="9589"/>
                    <a:pt x="7" y="9609"/>
                    <a:pt x="21" y="9616"/>
                  </a:cubicBezTo>
                  <a:cubicBezTo>
                    <a:pt x="35" y="9623"/>
                    <a:pt x="54" y="9627"/>
                    <a:pt x="74" y="9627"/>
                  </a:cubicBezTo>
                  <a:cubicBezTo>
                    <a:pt x="131" y="9627"/>
                    <a:pt x="199" y="9598"/>
                    <a:pt x="214" y="9547"/>
                  </a:cubicBezTo>
                  <a:cubicBezTo>
                    <a:pt x="366" y="8857"/>
                    <a:pt x="781" y="8221"/>
                    <a:pt x="1160" y="7635"/>
                  </a:cubicBezTo>
                  <a:cubicBezTo>
                    <a:pt x="1706" y="6785"/>
                    <a:pt x="2300" y="5971"/>
                    <a:pt x="2893" y="5170"/>
                  </a:cubicBezTo>
                  <a:cubicBezTo>
                    <a:pt x="3915" y="3809"/>
                    <a:pt x="5096" y="2470"/>
                    <a:pt x="5890" y="951"/>
                  </a:cubicBezTo>
                  <a:cubicBezTo>
                    <a:pt x="5993" y="744"/>
                    <a:pt x="6270" y="267"/>
                    <a:pt x="6014" y="74"/>
                  </a:cubicBezTo>
                  <a:cubicBezTo>
                    <a:pt x="5945" y="22"/>
                    <a:pt x="5856" y="0"/>
                    <a:pt x="57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5"/>
            <p:cNvSpPr/>
            <p:nvPr/>
          </p:nvSpPr>
          <p:spPr>
            <a:xfrm>
              <a:off x="5865625" y="2712425"/>
              <a:ext cx="8825" cy="8075"/>
            </a:xfrm>
            <a:custGeom>
              <a:rect b="b" l="l" r="r" t="t"/>
              <a:pathLst>
                <a:path extrusionOk="0" h="323" w="353">
                  <a:moveTo>
                    <a:pt x="42" y="238"/>
                  </a:moveTo>
                  <a:lnTo>
                    <a:pt x="42" y="238"/>
                  </a:lnTo>
                  <a:cubicBezTo>
                    <a:pt x="48" y="253"/>
                    <a:pt x="58" y="265"/>
                    <a:pt x="71" y="275"/>
                  </a:cubicBezTo>
                  <a:lnTo>
                    <a:pt x="71" y="275"/>
                  </a:lnTo>
                  <a:cubicBezTo>
                    <a:pt x="59" y="264"/>
                    <a:pt x="50" y="251"/>
                    <a:pt x="42" y="238"/>
                  </a:cubicBezTo>
                  <a:close/>
                  <a:moveTo>
                    <a:pt x="178" y="0"/>
                  </a:moveTo>
                  <a:cubicBezTo>
                    <a:pt x="140" y="0"/>
                    <a:pt x="110" y="9"/>
                    <a:pt x="84" y="30"/>
                  </a:cubicBezTo>
                  <a:cubicBezTo>
                    <a:pt x="15" y="86"/>
                    <a:pt x="1" y="175"/>
                    <a:pt x="42" y="238"/>
                  </a:cubicBezTo>
                  <a:cubicBezTo>
                    <a:pt x="22" y="203"/>
                    <a:pt x="22" y="168"/>
                    <a:pt x="49" y="134"/>
                  </a:cubicBezTo>
                  <a:cubicBezTo>
                    <a:pt x="56" y="99"/>
                    <a:pt x="91" y="86"/>
                    <a:pt x="118" y="72"/>
                  </a:cubicBezTo>
                  <a:cubicBezTo>
                    <a:pt x="124" y="71"/>
                    <a:pt x="130" y="71"/>
                    <a:pt x="135" y="71"/>
                  </a:cubicBezTo>
                  <a:cubicBezTo>
                    <a:pt x="184" y="71"/>
                    <a:pt x="231" y="97"/>
                    <a:pt x="249" y="134"/>
                  </a:cubicBezTo>
                  <a:cubicBezTo>
                    <a:pt x="263" y="168"/>
                    <a:pt x="263" y="231"/>
                    <a:pt x="222" y="272"/>
                  </a:cubicBezTo>
                  <a:cubicBezTo>
                    <a:pt x="199" y="289"/>
                    <a:pt x="172" y="301"/>
                    <a:pt x="143" y="301"/>
                  </a:cubicBezTo>
                  <a:cubicBezTo>
                    <a:pt x="137" y="301"/>
                    <a:pt x="131" y="301"/>
                    <a:pt x="125" y="300"/>
                  </a:cubicBezTo>
                  <a:cubicBezTo>
                    <a:pt x="106" y="296"/>
                    <a:pt x="86" y="288"/>
                    <a:pt x="71" y="275"/>
                  </a:cubicBezTo>
                  <a:lnTo>
                    <a:pt x="71" y="275"/>
                  </a:lnTo>
                  <a:cubicBezTo>
                    <a:pt x="99" y="304"/>
                    <a:pt x="139" y="322"/>
                    <a:pt x="183" y="322"/>
                  </a:cubicBezTo>
                  <a:cubicBezTo>
                    <a:pt x="200" y="322"/>
                    <a:pt x="218" y="319"/>
                    <a:pt x="236" y="313"/>
                  </a:cubicBezTo>
                  <a:cubicBezTo>
                    <a:pt x="284" y="307"/>
                    <a:pt x="318" y="272"/>
                    <a:pt x="332" y="231"/>
                  </a:cubicBezTo>
                  <a:cubicBezTo>
                    <a:pt x="353" y="189"/>
                    <a:pt x="353" y="134"/>
                    <a:pt x="325" y="93"/>
                  </a:cubicBezTo>
                  <a:cubicBezTo>
                    <a:pt x="298" y="51"/>
                    <a:pt x="256" y="17"/>
                    <a:pt x="215" y="3"/>
                  </a:cubicBezTo>
                  <a:cubicBezTo>
                    <a:pt x="202" y="1"/>
                    <a:pt x="190" y="0"/>
                    <a:pt x="17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65"/>
            <p:cNvSpPr/>
            <p:nvPr/>
          </p:nvSpPr>
          <p:spPr>
            <a:xfrm>
              <a:off x="5848200" y="2720700"/>
              <a:ext cx="8650" cy="8050"/>
            </a:xfrm>
            <a:custGeom>
              <a:rect b="b" l="l" r="r" t="t"/>
              <a:pathLst>
                <a:path extrusionOk="0" h="322" w="346">
                  <a:moveTo>
                    <a:pt x="35" y="238"/>
                  </a:moveTo>
                  <a:lnTo>
                    <a:pt x="35" y="238"/>
                  </a:lnTo>
                  <a:cubicBezTo>
                    <a:pt x="37" y="242"/>
                    <a:pt x="40" y="245"/>
                    <a:pt x="42" y="249"/>
                  </a:cubicBezTo>
                  <a:lnTo>
                    <a:pt x="42" y="249"/>
                  </a:lnTo>
                  <a:cubicBezTo>
                    <a:pt x="40" y="245"/>
                    <a:pt x="37" y="242"/>
                    <a:pt x="35" y="238"/>
                  </a:cubicBezTo>
                  <a:close/>
                  <a:moveTo>
                    <a:pt x="175" y="1"/>
                  </a:moveTo>
                  <a:cubicBezTo>
                    <a:pt x="140" y="1"/>
                    <a:pt x="110" y="10"/>
                    <a:pt x="83" y="31"/>
                  </a:cubicBezTo>
                  <a:cubicBezTo>
                    <a:pt x="7" y="79"/>
                    <a:pt x="0" y="176"/>
                    <a:pt x="35" y="238"/>
                  </a:cubicBezTo>
                  <a:cubicBezTo>
                    <a:pt x="21" y="203"/>
                    <a:pt x="21" y="169"/>
                    <a:pt x="49" y="134"/>
                  </a:cubicBezTo>
                  <a:cubicBezTo>
                    <a:pt x="56" y="100"/>
                    <a:pt x="90" y="79"/>
                    <a:pt x="118" y="72"/>
                  </a:cubicBezTo>
                  <a:cubicBezTo>
                    <a:pt x="125" y="71"/>
                    <a:pt x="132" y="71"/>
                    <a:pt x="138" y="71"/>
                  </a:cubicBezTo>
                  <a:cubicBezTo>
                    <a:pt x="186" y="71"/>
                    <a:pt x="230" y="92"/>
                    <a:pt x="242" y="134"/>
                  </a:cubicBezTo>
                  <a:cubicBezTo>
                    <a:pt x="263" y="169"/>
                    <a:pt x="263" y="224"/>
                    <a:pt x="221" y="272"/>
                  </a:cubicBezTo>
                  <a:cubicBezTo>
                    <a:pt x="200" y="283"/>
                    <a:pt x="175" y="298"/>
                    <a:pt x="149" y="298"/>
                  </a:cubicBezTo>
                  <a:cubicBezTo>
                    <a:pt x="141" y="298"/>
                    <a:pt x="133" y="296"/>
                    <a:pt x="125" y="293"/>
                  </a:cubicBezTo>
                  <a:cubicBezTo>
                    <a:pt x="94" y="287"/>
                    <a:pt x="63" y="275"/>
                    <a:pt x="42" y="249"/>
                  </a:cubicBezTo>
                  <a:lnTo>
                    <a:pt x="42" y="249"/>
                  </a:lnTo>
                  <a:cubicBezTo>
                    <a:pt x="72" y="288"/>
                    <a:pt x="127" y="322"/>
                    <a:pt x="186" y="322"/>
                  </a:cubicBezTo>
                  <a:cubicBezTo>
                    <a:pt x="202" y="322"/>
                    <a:pt x="219" y="319"/>
                    <a:pt x="235" y="314"/>
                  </a:cubicBezTo>
                  <a:cubicBezTo>
                    <a:pt x="277" y="307"/>
                    <a:pt x="311" y="272"/>
                    <a:pt x="332" y="224"/>
                  </a:cubicBezTo>
                  <a:cubicBezTo>
                    <a:pt x="346" y="183"/>
                    <a:pt x="346" y="134"/>
                    <a:pt x="325" y="86"/>
                  </a:cubicBezTo>
                  <a:cubicBezTo>
                    <a:pt x="297" y="45"/>
                    <a:pt x="256" y="10"/>
                    <a:pt x="208" y="3"/>
                  </a:cubicBezTo>
                  <a:cubicBezTo>
                    <a:pt x="196" y="2"/>
                    <a:pt x="185" y="1"/>
                    <a:pt x="1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65"/>
            <p:cNvSpPr/>
            <p:nvPr/>
          </p:nvSpPr>
          <p:spPr>
            <a:xfrm>
              <a:off x="5852225" y="2732775"/>
              <a:ext cx="8600" cy="8000"/>
            </a:xfrm>
            <a:custGeom>
              <a:rect b="b" l="l" r="r" t="t"/>
              <a:pathLst>
                <a:path extrusionOk="0" h="320" w="344">
                  <a:moveTo>
                    <a:pt x="24" y="219"/>
                  </a:moveTo>
                  <a:cubicBezTo>
                    <a:pt x="26" y="226"/>
                    <a:pt x="29" y="232"/>
                    <a:pt x="33" y="238"/>
                  </a:cubicBezTo>
                  <a:cubicBezTo>
                    <a:pt x="29" y="232"/>
                    <a:pt x="26" y="226"/>
                    <a:pt x="24" y="219"/>
                  </a:cubicBezTo>
                  <a:close/>
                  <a:moveTo>
                    <a:pt x="33" y="238"/>
                  </a:moveTo>
                  <a:cubicBezTo>
                    <a:pt x="39" y="255"/>
                    <a:pt x="51" y="267"/>
                    <a:pt x="65" y="275"/>
                  </a:cubicBezTo>
                  <a:lnTo>
                    <a:pt x="65" y="275"/>
                  </a:lnTo>
                  <a:cubicBezTo>
                    <a:pt x="52" y="264"/>
                    <a:pt x="41" y="252"/>
                    <a:pt x="33" y="238"/>
                  </a:cubicBezTo>
                  <a:close/>
                  <a:moveTo>
                    <a:pt x="168" y="1"/>
                  </a:moveTo>
                  <a:cubicBezTo>
                    <a:pt x="131" y="1"/>
                    <a:pt x="101" y="10"/>
                    <a:pt x="74" y="31"/>
                  </a:cubicBezTo>
                  <a:cubicBezTo>
                    <a:pt x="12" y="75"/>
                    <a:pt x="0" y="158"/>
                    <a:pt x="24" y="219"/>
                  </a:cubicBezTo>
                  <a:lnTo>
                    <a:pt x="24" y="219"/>
                  </a:lnTo>
                  <a:cubicBezTo>
                    <a:pt x="13" y="188"/>
                    <a:pt x="17" y="152"/>
                    <a:pt x="40" y="135"/>
                  </a:cubicBezTo>
                  <a:cubicBezTo>
                    <a:pt x="47" y="100"/>
                    <a:pt x="81" y="79"/>
                    <a:pt x="109" y="73"/>
                  </a:cubicBezTo>
                  <a:cubicBezTo>
                    <a:pt x="116" y="72"/>
                    <a:pt x="124" y="71"/>
                    <a:pt x="131" y="71"/>
                  </a:cubicBezTo>
                  <a:cubicBezTo>
                    <a:pt x="183" y="71"/>
                    <a:pt x="222" y="92"/>
                    <a:pt x="240" y="135"/>
                  </a:cubicBezTo>
                  <a:cubicBezTo>
                    <a:pt x="254" y="169"/>
                    <a:pt x="254" y="224"/>
                    <a:pt x="212" y="273"/>
                  </a:cubicBezTo>
                  <a:cubicBezTo>
                    <a:pt x="191" y="283"/>
                    <a:pt x="166" y="298"/>
                    <a:pt x="140" y="298"/>
                  </a:cubicBezTo>
                  <a:cubicBezTo>
                    <a:pt x="132" y="298"/>
                    <a:pt x="124" y="297"/>
                    <a:pt x="116" y="293"/>
                  </a:cubicBezTo>
                  <a:cubicBezTo>
                    <a:pt x="98" y="290"/>
                    <a:pt x="80" y="284"/>
                    <a:pt x="65" y="275"/>
                  </a:cubicBezTo>
                  <a:lnTo>
                    <a:pt x="65" y="275"/>
                  </a:lnTo>
                  <a:cubicBezTo>
                    <a:pt x="95" y="302"/>
                    <a:pt x="138" y="320"/>
                    <a:pt x="186" y="320"/>
                  </a:cubicBezTo>
                  <a:cubicBezTo>
                    <a:pt x="201" y="320"/>
                    <a:pt x="217" y="318"/>
                    <a:pt x="233" y="314"/>
                  </a:cubicBezTo>
                  <a:cubicBezTo>
                    <a:pt x="274" y="307"/>
                    <a:pt x="309" y="273"/>
                    <a:pt x="323" y="224"/>
                  </a:cubicBezTo>
                  <a:cubicBezTo>
                    <a:pt x="343" y="183"/>
                    <a:pt x="343" y="135"/>
                    <a:pt x="316" y="86"/>
                  </a:cubicBezTo>
                  <a:cubicBezTo>
                    <a:pt x="288" y="45"/>
                    <a:pt x="247" y="10"/>
                    <a:pt x="205" y="3"/>
                  </a:cubicBezTo>
                  <a:cubicBezTo>
                    <a:pt x="192" y="2"/>
                    <a:pt x="180"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5"/>
            <p:cNvSpPr/>
            <p:nvPr/>
          </p:nvSpPr>
          <p:spPr>
            <a:xfrm>
              <a:off x="5834400" y="2738150"/>
              <a:ext cx="8650" cy="8150"/>
            </a:xfrm>
            <a:custGeom>
              <a:rect b="b" l="l" r="r" t="t"/>
              <a:pathLst>
                <a:path extrusionOk="0" h="326" w="346">
                  <a:moveTo>
                    <a:pt x="174" y="0"/>
                  </a:moveTo>
                  <a:cubicBezTo>
                    <a:pt x="140" y="0"/>
                    <a:pt x="109" y="9"/>
                    <a:pt x="83" y="30"/>
                  </a:cubicBezTo>
                  <a:cubicBezTo>
                    <a:pt x="7" y="78"/>
                    <a:pt x="0" y="175"/>
                    <a:pt x="35" y="237"/>
                  </a:cubicBezTo>
                  <a:cubicBezTo>
                    <a:pt x="21" y="210"/>
                    <a:pt x="21" y="168"/>
                    <a:pt x="42" y="134"/>
                  </a:cubicBezTo>
                  <a:cubicBezTo>
                    <a:pt x="55" y="99"/>
                    <a:pt x="90" y="78"/>
                    <a:pt x="117" y="72"/>
                  </a:cubicBezTo>
                  <a:cubicBezTo>
                    <a:pt x="123" y="71"/>
                    <a:pt x="129" y="71"/>
                    <a:pt x="135" y="71"/>
                  </a:cubicBezTo>
                  <a:cubicBezTo>
                    <a:pt x="184" y="71"/>
                    <a:pt x="229" y="97"/>
                    <a:pt x="242" y="134"/>
                  </a:cubicBezTo>
                  <a:cubicBezTo>
                    <a:pt x="262" y="168"/>
                    <a:pt x="262" y="230"/>
                    <a:pt x="214" y="272"/>
                  </a:cubicBezTo>
                  <a:cubicBezTo>
                    <a:pt x="196" y="284"/>
                    <a:pt x="168" y="301"/>
                    <a:pt x="138" y="301"/>
                  </a:cubicBezTo>
                  <a:cubicBezTo>
                    <a:pt x="134" y="301"/>
                    <a:pt x="129" y="300"/>
                    <a:pt x="124" y="299"/>
                  </a:cubicBezTo>
                  <a:cubicBezTo>
                    <a:pt x="90" y="286"/>
                    <a:pt x="55" y="272"/>
                    <a:pt x="35" y="237"/>
                  </a:cubicBezTo>
                  <a:lnTo>
                    <a:pt x="35" y="237"/>
                  </a:lnTo>
                  <a:cubicBezTo>
                    <a:pt x="61" y="289"/>
                    <a:pt x="114" y="326"/>
                    <a:pt x="174" y="326"/>
                  </a:cubicBezTo>
                  <a:cubicBezTo>
                    <a:pt x="194" y="326"/>
                    <a:pt x="214" y="322"/>
                    <a:pt x="235" y="313"/>
                  </a:cubicBezTo>
                  <a:cubicBezTo>
                    <a:pt x="276" y="306"/>
                    <a:pt x="311" y="272"/>
                    <a:pt x="332" y="230"/>
                  </a:cubicBezTo>
                  <a:cubicBezTo>
                    <a:pt x="345" y="182"/>
                    <a:pt x="345" y="134"/>
                    <a:pt x="325" y="92"/>
                  </a:cubicBezTo>
                  <a:cubicBezTo>
                    <a:pt x="297" y="44"/>
                    <a:pt x="256" y="9"/>
                    <a:pt x="207" y="3"/>
                  </a:cubicBezTo>
                  <a:cubicBezTo>
                    <a:pt x="196" y="1"/>
                    <a:pt x="185" y="0"/>
                    <a:pt x="17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5"/>
            <p:cNvSpPr/>
            <p:nvPr/>
          </p:nvSpPr>
          <p:spPr>
            <a:xfrm>
              <a:off x="5831625" y="2764200"/>
              <a:ext cx="8650" cy="8075"/>
            </a:xfrm>
            <a:custGeom>
              <a:rect b="b" l="l" r="r" t="t"/>
              <a:pathLst>
                <a:path extrusionOk="0" h="323" w="346">
                  <a:moveTo>
                    <a:pt x="174" y="1"/>
                  </a:moveTo>
                  <a:cubicBezTo>
                    <a:pt x="137" y="1"/>
                    <a:pt x="103" y="10"/>
                    <a:pt x="77" y="31"/>
                  </a:cubicBezTo>
                  <a:cubicBezTo>
                    <a:pt x="8" y="86"/>
                    <a:pt x="1" y="176"/>
                    <a:pt x="35" y="238"/>
                  </a:cubicBezTo>
                  <a:cubicBezTo>
                    <a:pt x="21" y="203"/>
                    <a:pt x="21" y="169"/>
                    <a:pt x="42" y="134"/>
                  </a:cubicBezTo>
                  <a:cubicBezTo>
                    <a:pt x="56" y="100"/>
                    <a:pt x="90" y="86"/>
                    <a:pt x="111" y="72"/>
                  </a:cubicBezTo>
                  <a:cubicBezTo>
                    <a:pt x="117" y="71"/>
                    <a:pt x="124" y="71"/>
                    <a:pt x="130" y="71"/>
                  </a:cubicBezTo>
                  <a:cubicBezTo>
                    <a:pt x="184" y="71"/>
                    <a:pt x="230" y="97"/>
                    <a:pt x="242" y="134"/>
                  </a:cubicBezTo>
                  <a:cubicBezTo>
                    <a:pt x="263" y="169"/>
                    <a:pt x="263" y="231"/>
                    <a:pt x="215" y="272"/>
                  </a:cubicBezTo>
                  <a:cubicBezTo>
                    <a:pt x="198" y="289"/>
                    <a:pt x="171" y="302"/>
                    <a:pt x="143" y="302"/>
                  </a:cubicBezTo>
                  <a:cubicBezTo>
                    <a:pt x="137" y="302"/>
                    <a:pt x="131" y="301"/>
                    <a:pt x="125" y="300"/>
                  </a:cubicBezTo>
                  <a:cubicBezTo>
                    <a:pt x="90" y="293"/>
                    <a:pt x="56" y="272"/>
                    <a:pt x="35" y="238"/>
                  </a:cubicBezTo>
                  <a:lnTo>
                    <a:pt x="35" y="238"/>
                  </a:lnTo>
                  <a:cubicBezTo>
                    <a:pt x="62" y="287"/>
                    <a:pt x="115" y="323"/>
                    <a:pt x="179" y="323"/>
                  </a:cubicBezTo>
                  <a:cubicBezTo>
                    <a:pt x="197" y="323"/>
                    <a:pt x="216" y="320"/>
                    <a:pt x="235" y="314"/>
                  </a:cubicBezTo>
                  <a:cubicBezTo>
                    <a:pt x="277" y="307"/>
                    <a:pt x="311" y="272"/>
                    <a:pt x="332" y="231"/>
                  </a:cubicBezTo>
                  <a:cubicBezTo>
                    <a:pt x="346" y="190"/>
                    <a:pt x="346" y="134"/>
                    <a:pt x="318" y="93"/>
                  </a:cubicBezTo>
                  <a:cubicBezTo>
                    <a:pt x="298" y="51"/>
                    <a:pt x="249" y="17"/>
                    <a:pt x="208" y="3"/>
                  </a:cubicBezTo>
                  <a:cubicBezTo>
                    <a:pt x="196" y="1"/>
                    <a:pt x="185" y="1"/>
                    <a:pt x="1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5"/>
            <p:cNvSpPr/>
            <p:nvPr/>
          </p:nvSpPr>
          <p:spPr>
            <a:xfrm>
              <a:off x="5814375" y="2765750"/>
              <a:ext cx="8650" cy="8075"/>
            </a:xfrm>
            <a:custGeom>
              <a:rect b="b" l="l" r="r" t="t"/>
              <a:pathLst>
                <a:path extrusionOk="0" h="323" w="346">
                  <a:moveTo>
                    <a:pt x="173" y="1"/>
                  </a:moveTo>
                  <a:cubicBezTo>
                    <a:pt x="137" y="1"/>
                    <a:pt x="102" y="10"/>
                    <a:pt x="76" y="31"/>
                  </a:cubicBezTo>
                  <a:cubicBezTo>
                    <a:pt x="7" y="79"/>
                    <a:pt x="0" y="176"/>
                    <a:pt x="35" y="238"/>
                  </a:cubicBezTo>
                  <a:cubicBezTo>
                    <a:pt x="28" y="203"/>
                    <a:pt x="21" y="169"/>
                    <a:pt x="42" y="134"/>
                  </a:cubicBezTo>
                  <a:cubicBezTo>
                    <a:pt x="55" y="100"/>
                    <a:pt x="90" y="79"/>
                    <a:pt x="111" y="72"/>
                  </a:cubicBezTo>
                  <a:cubicBezTo>
                    <a:pt x="117" y="72"/>
                    <a:pt x="123" y="71"/>
                    <a:pt x="130" y="71"/>
                  </a:cubicBezTo>
                  <a:cubicBezTo>
                    <a:pt x="184" y="71"/>
                    <a:pt x="229" y="97"/>
                    <a:pt x="242" y="134"/>
                  </a:cubicBezTo>
                  <a:cubicBezTo>
                    <a:pt x="263" y="169"/>
                    <a:pt x="263" y="231"/>
                    <a:pt x="214" y="273"/>
                  </a:cubicBezTo>
                  <a:cubicBezTo>
                    <a:pt x="196" y="284"/>
                    <a:pt x="168" y="302"/>
                    <a:pt x="139" y="302"/>
                  </a:cubicBezTo>
                  <a:cubicBezTo>
                    <a:pt x="134" y="302"/>
                    <a:pt x="129" y="301"/>
                    <a:pt x="124" y="300"/>
                  </a:cubicBezTo>
                  <a:cubicBezTo>
                    <a:pt x="90" y="286"/>
                    <a:pt x="55" y="273"/>
                    <a:pt x="35" y="238"/>
                  </a:cubicBezTo>
                  <a:lnTo>
                    <a:pt x="35" y="238"/>
                  </a:lnTo>
                  <a:cubicBezTo>
                    <a:pt x="62" y="287"/>
                    <a:pt x="118" y="323"/>
                    <a:pt x="182" y="323"/>
                  </a:cubicBezTo>
                  <a:cubicBezTo>
                    <a:pt x="199" y="323"/>
                    <a:pt x="217" y="320"/>
                    <a:pt x="235" y="314"/>
                  </a:cubicBezTo>
                  <a:cubicBezTo>
                    <a:pt x="276" y="307"/>
                    <a:pt x="311" y="273"/>
                    <a:pt x="332" y="231"/>
                  </a:cubicBezTo>
                  <a:cubicBezTo>
                    <a:pt x="345" y="183"/>
                    <a:pt x="345" y="134"/>
                    <a:pt x="318" y="93"/>
                  </a:cubicBezTo>
                  <a:cubicBezTo>
                    <a:pt x="297" y="45"/>
                    <a:pt x="249" y="10"/>
                    <a:pt x="207" y="3"/>
                  </a:cubicBezTo>
                  <a:cubicBezTo>
                    <a:pt x="196" y="2"/>
                    <a:pt x="184" y="1"/>
                    <a:pt x="1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5"/>
            <p:cNvSpPr/>
            <p:nvPr/>
          </p:nvSpPr>
          <p:spPr>
            <a:xfrm>
              <a:off x="5812650" y="2791225"/>
              <a:ext cx="8650" cy="8075"/>
            </a:xfrm>
            <a:custGeom>
              <a:rect b="b" l="l" r="r" t="t"/>
              <a:pathLst>
                <a:path extrusionOk="0" h="323" w="346">
                  <a:moveTo>
                    <a:pt x="35" y="234"/>
                  </a:moveTo>
                  <a:lnTo>
                    <a:pt x="35" y="234"/>
                  </a:lnTo>
                  <a:cubicBezTo>
                    <a:pt x="39" y="244"/>
                    <a:pt x="46" y="254"/>
                    <a:pt x="54" y="262"/>
                  </a:cubicBezTo>
                  <a:lnTo>
                    <a:pt x="54" y="262"/>
                  </a:lnTo>
                  <a:cubicBezTo>
                    <a:pt x="47" y="253"/>
                    <a:pt x="40" y="244"/>
                    <a:pt x="35" y="234"/>
                  </a:cubicBezTo>
                  <a:close/>
                  <a:moveTo>
                    <a:pt x="167" y="1"/>
                  </a:moveTo>
                  <a:cubicBezTo>
                    <a:pt x="133" y="1"/>
                    <a:pt x="101" y="12"/>
                    <a:pt x="76" y="27"/>
                  </a:cubicBezTo>
                  <a:cubicBezTo>
                    <a:pt x="7" y="82"/>
                    <a:pt x="0" y="179"/>
                    <a:pt x="35" y="234"/>
                  </a:cubicBezTo>
                  <a:cubicBezTo>
                    <a:pt x="21" y="199"/>
                    <a:pt x="21" y="158"/>
                    <a:pt x="42" y="130"/>
                  </a:cubicBezTo>
                  <a:cubicBezTo>
                    <a:pt x="55" y="96"/>
                    <a:pt x="90" y="82"/>
                    <a:pt x="111" y="75"/>
                  </a:cubicBezTo>
                  <a:cubicBezTo>
                    <a:pt x="122" y="73"/>
                    <a:pt x="132" y="72"/>
                    <a:pt x="143" y="72"/>
                  </a:cubicBezTo>
                  <a:cubicBezTo>
                    <a:pt x="191" y="72"/>
                    <a:pt x="230" y="96"/>
                    <a:pt x="242" y="130"/>
                  </a:cubicBezTo>
                  <a:cubicBezTo>
                    <a:pt x="262" y="165"/>
                    <a:pt x="262" y="227"/>
                    <a:pt x="214" y="268"/>
                  </a:cubicBezTo>
                  <a:cubicBezTo>
                    <a:pt x="197" y="286"/>
                    <a:pt x="171" y="298"/>
                    <a:pt x="143" y="298"/>
                  </a:cubicBezTo>
                  <a:cubicBezTo>
                    <a:pt x="137" y="298"/>
                    <a:pt x="131" y="297"/>
                    <a:pt x="124" y="296"/>
                  </a:cubicBezTo>
                  <a:cubicBezTo>
                    <a:pt x="100" y="291"/>
                    <a:pt x="73" y="280"/>
                    <a:pt x="54" y="262"/>
                  </a:cubicBezTo>
                  <a:lnTo>
                    <a:pt x="54" y="262"/>
                  </a:lnTo>
                  <a:cubicBezTo>
                    <a:pt x="85" y="298"/>
                    <a:pt x="133" y="322"/>
                    <a:pt x="189" y="322"/>
                  </a:cubicBezTo>
                  <a:cubicBezTo>
                    <a:pt x="204" y="322"/>
                    <a:pt x="219" y="320"/>
                    <a:pt x="235" y="317"/>
                  </a:cubicBezTo>
                  <a:cubicBezTo>
                    <a:pt x="276" y="303"/>
                    <a:pt x="311" y="268"/>
                    <a:pt x="332" y="227"/>
                  </a:cubicBezTo>
                  <a:cubicBezTo>
                    <a:pt x="345" y="186"/>
                    <a:pt x="345" y="130"/>
                    <a:pt x="318" y="89"/>
                  </a:cubicBezTo>
                  <a:cubicBezTo>
                    <a:pt x="297" y="48"/>
                    <a:pt x="249" y="13"/>
                    <a:pt x="207" y="6"/>
                  </a:cubicBezTo>
                  <a:cubicBezTo>
                    <a:pt x="194" y="2"/>
                    <a:pt x="180" y="1"/>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5"/>
            <p:cNvSpPr/>
            <p:nvPr/>
          </p:nvSpPr>
          <p:spPr>
            <a:xfrm>
              <a:off x="5796150" y="2796125"/>
              <a:ext cx="8575" cy="8075"/>
            </a:xfrm>
            <a:custGeom>
              <a:rect b="b" l="l" r="r" t="t"/>
              <a:pathLst>
                <a:path extrusionOk="0" h="323" w="343">
                  <a:moveTo>
                    <a:pt x="20" y="211"/>
                  </a:moveTo>
                  <a:lnTo>
                    <a:pt x="20" y="211"/>
                  </a:lnTo>
                  <a:cubicBezTo>
                    <a:pt x="22" y="220"/>
                    <a:pt x="26" y="229"/>
                    <a:pt x="32" y="238"/>
                  </a:cubicBezTo>
                  <a:cubicBezTo>
                    <a:pt x="27" y="229"/>
                    <a:pt x="23" y="220"/>
                    <a:pt x="20" y="211"/>
                  </a:cubicBezTo>
                  <a:close/>
                  <a:moveTo>
                    <a:pt x="32" y="238"/>
                  </a:moveTo>
                  <a:cubicBezTo>
                    <a:pt x="38" y="254"/>
                    <a:pt x="48" y="266"/>
                    <a:pt x="61" y="276"/>
                  </a:cubicBezTo>
                  <a:lnTo>
                    <a:pt x="61" y="276"/>
                  </a:lnTo>
                  <a:cubicBezTo>
                    <a:pt x="49" y="265"/>
                    <a:pt x="39" y="252"/>
                    <a:pt x="32" y="238"/>
                  </a:cubicBezTo>
                  <a:close/>
                  <a:moveTo>
                    <a:pt x="168" y="1"/>
                  </a:moveTo>
                  <a:cubicBezTo>
                    <a:pt x="130" y="1"/>
                    <a:pt x="100" y="10"/>
                    <a:pt x="73" y="31"/>
                  </a:cubicBezTo>
                  <a:cubicBezTo>
                    <a:pt x="14" y="79"/>
                    <a:pt x="0" y="152"/>
                    <a:pt x="20" y="211"/>
                  </a:cubicBezTo>
                  <a:lnTo>
                    <a:pt x="20" y="211"/>
                  </a:lnTo>
                  <a:cubicBezTo>
                    <a:pt x="13" y="185"/>
                    <a:pt x="18" y="160"/>
                    <a:pt x="39" y="135"/>
                  </a:cubicBezTo>
                  <a:cubicBezTo>
                    <a:pt x="46" y="100"/>
                    <a:pt x="80" y="86"/>
                    <a:pt x="108" y="72"/>
                  </a:cubicBezTo>
                  <a:cubicBezTo>
                    <a:pt x="114" y="72"/>
                    <a:pt x="120" y="71"/>
                    <a:pt x="127" y="71"/>
                  </a:cubicBezTo>
                  <a:cubicBezTo>
                    <a:pt x="180" y="71"/>
                    <a:pt x="220" y="97"/>
                    <a:pt x="239" y="135"/>
                  </a:cubicBezTo>
                  <a:cubicBezTo>
                    <a:pt x="253" y="169"/>
                    <a:pt x="253" y="231"/>
                    <a:pt x="211" y="273"/>
                  </a:cubicBezTo>
                  <a:cubicBezTo>
                    <a:pt x="189" y="290"/>
                    <a:pt x="161" y="302"/>
                    <a:pt x="133" y="302"/>
                  </a:cubicBezTo>
                  <a:cubicBezTo>
                    <a:pt x="127" y="302"/>
                    <a:pt x="121" y="302"/>
                    <a:pt x="115" y="300"/>
                  </a:cubicBezTo>
                  <a:cubicBezTo>
                    <a:pt x="95" y="296"/>
                    <a:pt x="76" y="288"/>
                    <a:pt x="61" y="276"/>
                  </a:cubicBezTo>
                  <a:lnTo>
                    <a:pt x="61" y="276"/>
                  </a:lnTo>
                  <a:cubicBezTo>
                    <a:pt x="90" y="304"/>
                    <a:pt x="130" y="323"/>
                    <a:pt x="176" y="323"/>
                  </a:cubicBezTo>
                  <a:cubicBezTo>
                    <a:pt x="194" y="323"/>
                    <a:pt x="213" y="320"/>
                    <a:pt x="232" y="314"/>
                  </a:cubicBezTo>
                  <a:cubicBezTo>
                    <a:pt x="273" y="307"/>
                    <a:pt x="308" y="273"/>
                    <a:pt x="322" y="231"/>
                  </a:cubicBezTo>
                  <a:cubicBezTo>
                    <a:pt x="343" y="190"/>
                    <a:pt x="343" y="135"/>
                    <a:pt x="315" y="93"/>
                  </a:cubicBezTo>
                  <a:cubicBezTo>
                    <a:pt x="287" y="52"/>
                    <a:pt x="246" y="17"/>
                    <a:pt x="204" y="3"/>
                  </a:cubicBezTo>
                  <a:cubicBezTo>
                    <a:pt x="191" y="2"/>
                    <a:pt x="179" y="1"/>
                    <a:pt x="16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5"/>
            <p:cNvSpPr/>
            <p:nvPr/>
          </p:nvSpPr>
          <p:spPr>
            <a:xfrm>
              <a:off x="5781575" y="2821850"/>
              <a:ext cx="8650" cy="8175"/>
            </a:xfrm>
            <a:custGeom>
              <a:rect b="b" l="l" r="r" t="t"/>
              <a:pathLst>
                <a:path extrusionOk="0" h="327" w="346">
                  <a:moveTo>
                    <a:pt x="35" y="238"/>
                  </a:moveTo>
                  <a:cubicBezTo>
                    <a:pt x="38" y="245"/>
                    <a:pt x="41" y="251"/>
                    <a:pt x="45" y="256"/>
                  </a:cubicBezTo>
                  <a:lnTo>
                    <a:pt x="45" y="256"/>
                  </a:lnTo>
                  <a:cubicBezTo>
                    <a:pt x="41" y="250"/>
                    <a:pt x="38" y="244"/>
                    <a:pt x="35" y="238"/>
                  </a:cubicBezTo>
                  <a:close/>
                  <a:moveTo>
                    <a:pt x="173" y="1"/>
                  </a:moveTo>
                  <a:cubicBezTo>
                    <a:pt x="137" y="1"/>
                    <a:pt x="103" y="10"/>
                    <a:pt x="76" y="31"/>
                  </a:cubicBezTo>
                  <a:cubicBezTo>
                    <a:pt x="7" y="79"/>
                    <a:pt x="0" y="176"/>
                    <a:pt x="35" y="238"/>
                  </a:cubicBezTo>
                  <a:cubicBezTo>
                    <a:pt x="21" y="210"/>
                    <a:pt x="21" y="169"/>
                    <a:pt x="42" y="134"/>
                  </a:cubicBezTo>
                  <a:cubicBezTo>
                    <a:pt x="56" y="100"/>
                    <a:pt x="83" y="79"/>
                    <a:pt x="111" y="72"/>
                  </a:cubicBezTo>
                  <a:cubicBezTo>
                    <a:pt x="117" y="72"/>
                    <a:pt x="124" y="71"/>
                    <a:pt x="130" y="71"/>
                  </a:cubicBezTo>
                  <a:cubicBezTo>
                    <a:pt x="184" y="71"/>
                    <a:pt x="230" y="97"/>
                    <a:pt x="242" y="134"/>
                  </a:cubicBezTo>
                  <a:cubicBezTo>
                    <a:pt x="256" y="169"/>
                    <a:pt x="256" y="231"/>
                    <a:pt x="214" y="272"/>
                  </a:cubicBezTo>
                  <a:cubicBezTo>
                    <a:pt x="196" y="284"/>
                    <a:pt x="168" y="301"/>
                    <a:pt x="139" y="301"/>
                  </a:cubicBezTo>
                  <a:cubicBezTo>
                    <a:pt x="134" y="301"/>
                    <a:pt x="129" y="301"/>
                    <a:pt x="125" y="300"/>
                  </a:cubicBezTo>
                  <a:cubicBezTo>
                    <a:pt x="91" y="289"/>
                    <a:pt x="62" y="278"/>
                    <a:pt x="45" y="256"/>
                  </a:cubicBezTo>
                  <a:lnTo>
                    <a:pt x="45" y="256"/>
                  </a:lnTo>
                  <a:cubicBezTo>
                    <a:pt x="73" y="298"/>
                    <a:pt x="118" y="326"/>
                    <a:pt x="172" y="326"/>
                  </a:cubicBezTo>
                  <a:cubicBezTo>
                    <a:pt x="192" y="326"/>
                    <a:pt x="213" y="322"/>
                    <a:pt x="235" y="314"/>
                  </a:cubicBezTo>
                  <a:cubicBezTo>
                    <a:pt x="276" y="307"/>
                    <a:pt x="311" y="272"/>
                    <a:pt x="332" y="231"/>
                  </a:cubicBezTo>
                  <a:cubicBezTo>
                    <a:pt x="346" y="183"/>
                    <a:pt x="346" y="134"/>
                    <a:pt x="318" y="93"/>
                  </a:cubicBezTo>
                  <a:cubicBezTo>
                    <a:pt x="297" y="45"/>
                    <a:pt x="249" y="10"/>
                    <a:pt x="207" y="3"/>
                  </a:cubicBezTo>
                  <a:cubicBezTo>
                    <a:pt x="196" y="2"/>
                    <a:pt x="185" y="1"/>
                    <a:pt x="17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5"/>
            <p:cNvSpPr/>
            <p:nvPr/>
          </p:nvSpPr>
          <p:spPr>
            <a:xfrm>
              <a:off x="5533695" y="3464304"/>
              <a:ext cx="425150" cy="431725"/>
            </a:xfrm>
            <a:custGeom>
              <a:rect b="b" l="l" r="r" t="t"/>
              <a:pathLst>
                <a:path extrusionOk="0" h="17269" w="17006">
                  <a:moveTo>
                    <a:pt x="17006" y="1"/>
                  </a:moveTo>
                  <a:lnTo>
                    <a:pt x="0" y="84"/>
                  </a:lnTo>
                  <a:lnTo>
                    <a:pt x="3197" y="16282"/>
                  </a:lnTo>
                  <a:cubicBezTo>
                    <a:pt x="3356" y="16834"/>
                    <a:pt x="5869" y="17269"/>
                    <a:pt x="8948" y="17269"/>
                  </a:cubicBezTo>
                  <a:cubicBezTo>
                    <a:pt x="12131" y="17269"/>
                    <a:pt x="14707" y="16799"/>
                    <a:pt x="14707" y="16233"/>
                  </a:cubicBezTo>
                  <a:cubicBezTo>
                    <a:pt x="14707" y="16199"/>
                    <a:pt x="14693" y="16157"/>
                    <a:pt x="14672" y="16123"/>
                  </a:cubicBezTo>
                  <a:lnTo>
                    <a:pt x="17006" y="1"/>
                  </a:ln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5"/>
            <p:cNvSpPr/>
            <p:nvPr/>
          </p:nvSpPr>
          <p:spPr>
            <a:xfrm>
              <a:off x="5528700" y="3460900"/>
              <a:ext cx="432825" cy="436975"/>
            </a:xfrm>
            <a:custGeom>
              <a:rect b="b" l="l" r="r" t="t"/>
              <a:pathLst>
                <a:path extrusionOk="0" h="17479" w="17313">
                  <a:moveTo>
                    <a:pt x="17014" y="195"/>
                  </a:moveTo>
                  <a:lnTo>
                    <a:pt x="17014" y="195"/>
                  </a:lnTo>
                  <a:cubicBezTo>
                    <a:pt x="16597" y="3085"/>
                    <a:pt x="16180" y="5969"/>
                    <a:pt x="15763" y="8867"/>
                  </a:cubicBezTo>
                  <a:lnTo>
                    <a:pt x="14955" y="14432"/>
                  </a:lnTo>
                  <a:cubicBezTo>
                    <a:pt x="14879" y="14943"/>
                    <a:pt x="14810" y="15454"/>
                    <a:pt x="14734" y="15965"/>
                  </a:cubicBezTo>
                  <a:cubicBezTo>
                    <a:pt x="14728" y="16047"/>
                    <a:pt x="14700" y="16144"/>
                    <a:pt x="14700" y="16227"/>
                  </a:cubicBezTo>
                  <a:cubicBezTo>
                    <a:pt x="14693" y="16393"/>
                    <a:pt x="14734" y="16420"/>
                    <a:pt x="14603" y="16531"/>
                  </a:cubicBezTo>
                  <a:cubicBezTo>
                    <a:pt x="14431" y="16676"/>
                    <a:pt x="14161" y="16738"/>
                    <a:pt x="13954" y="16800"/>
                  </a:cubicBezTo>
                  <a:cubicBezTo>
                    <a:pt x="12614" y="17187"/>
                    <a:pt x="11147" y="17293"/>
                    <a:pt x="9713" y="17293"/>
                  </a:cubicBezTo>
                  <a:cubicBezTo>
                    <a:pt x="9101" y="17293"/>
                    <a:pt x="8494" y="17274"/>
                    <a:pt x="7906" y="17249"/>
                  </a:cubicBezTo>
                  <a:cubicBezTo>
                    <a:pt x="6960" y="17214"/>
                    <a:pt x="6000" y="17138"/>
                    <a:pt x="5068" y="16966"/>
                  </a:cubicBezTo>
                  <a:cubicBezTo>
                    <a:pt x="4695" y="16897"/>
                    <a:pt x="3660" y="16779"/>
                    <a:pt x="3494" y="16344"/>
                  </a:cubicBezTo>
                  <a:cubicBezTo>
                    <a:pt x="3135" y="14522"/>
                    <a:pt x="2776" y="12699"/>
                    <a:pt x="2417" y="10876"/>
                  </a:cubicBezTo>
                  <a:cubicBezTo>
                    <a:pt x="1837" y="7969"/>
                    <a:pt x="1271" y="5069"/>
                    <a:pt x="691" y="2163"/>
                  </a:cubicBezTo>
                  <a:cubicBezTo>
                    <a:pt x="568" y="1529"/>
                    <a:pt x="439" y="902"/>
                    <a:pt x="321" y="270"/>
                  </a:cubicBezTo>
                  <a:lnTo>
                    <a:pt x="321" y="270"/>
                  </a:lnTo>
                  <a:cubicBezTo>
                    <a:pt x="2175" y="263"/>
                    <a:pt x="4022" y="257"/>
                    <a:pt x="5876" y="243"/>
                  </a:cubicBezTo>
                  <a:cubicBezTo>
                    <a:pt x="8942" y="229"/>
                    <a:pt x="12000" y="209"/>
                    <a:pt x="15059" y="202"/>
                  </a:cubicBezTo>
                  <a:cubicBezTo>
                    <a:pt x="15715" y="202"/>
                    <a:pt x="16364" y="196"/>
                    <a:pt x="17014" y="195"/>
                  </a:cubicBezTo>
                  <a:close/>
                  <a:moveTo>
                    <a:pt x="17203" y="0"/>
                  </a:moveTo>
                  <a:cubicBezTo>
                    <a:pt x="17176" y="0"/>
                    <a:pt x="17146" y="6"/>
                    <a:pt x="17119" y="15"/>
                  </a:cubicBezTo>
                  <a:lnTo>
                    <a:pt x="17119" y="15"/>
                  </a:lnTo>
                  <a:cubicBezTo>
                    <a:pt x="15227" y="22"/>
                    <a:pt x="13341" y="29"/>
                    <a:pt x="11448" y="43"/>
                  </a:cubicBezTo>
                  <a:cubicBezTo>
                    <a:pt x="8382" y="57"/>
                    <a:pt x="5324" y="77"/>
                    <a:pt x="2258" y="84"/>
                  </a:cubicBezTo>
                  <a:cubicBezTo>
                    <a:pt x="1561" y="84"/>
                    <a:pt x="863" y="91"/>
                    <a:pt x="166" y="91"/>
                  </a:cubicBezTo>
                  <a:cubicBezTo>
                    <a:pt x="104" y="91"/>
                    <a:pt x="0" y="146"/>
                    <a:pt x="14" y="222"/>
                  </a:cubicBezTo>
                  <a:cubicBezTo>
                    <a:pt x="380" y="2045"/>
                    <a:pt x="732" y="3861"/>
                    <a:pt x="1098" y="5684"/>
                  </a:cubicBezTo>
                  <a:cubicBezTo>
                    <a:pt x="1671" y="8591"/>
                    <a:pt x="2244" y="11490"/>
                    <a:pt x="2824" y="14397"/>
                  </a:cubicBezTo>
                  <a:cubicBezTo>
                    <a:pt x="2948" y="15074"/>
                    <a:pt x="3087" y="15744"/>
                    <a:pt x="3218" y="16420"/>
                  </a:cubicBezTo>
                  <a:cubicBezTo>
                    <a:pt x="3218" y="16420"/>
                    <a:pt x="3218" y="16420"/>
                    <a:pt x="3218" y="16420"/>
                  </a:cubicBezTo>
                  <a:lnTo>
                    <a:pt x="3218" y="16420"/>
                  </a:lnTo>
                  <a:cubicBezTo>
                    <a:pt x="3219" y="16428"/>
                    <a:pt x="3222" y="16434"/>
                    <a:pt x="3226" y="16440"/>
                  </a:cubicBezTo>
                  <a:lnTo>
                    <a:pt x="3226" y="16440"/>
                  </a:lnTo>
                  <a:cubicBezTo>
                    <a:pt x="3354" y="16736"/>
                    <a:pt x="3776" y="16850"/>
                    <a:pt x="4046" y="16938"/>
                  </a:cubicBezTo>
                  <a:cubicBezTo>
                    <a:pt x="4737" y="17152"/>
                    <a:pt x="5469" y="17249"/>
                    <a:pt x="6180" y="17325"/>
                  </a:cubicBezTo>
                  <a:cubicBezTo>
                    <a:pt x="7144" y="17427"/>
                    <a:pt x="8119" y="17478"/>
                    <a:pt x="9093" y="17478"/>
                  </a:cubicBezTo>
                  <a:cubicBezTo>
                    <a:pt x="10099" y="17478"/>
                    <a:pt x="11104" y="17423"/>
                    <a:pt x="12097" y="17311"/>
                  </a:cubicBezTo>
                  <a:cubicBezTo>
                    <a:pt x="12780" y="17228"/>
                    <a:pt x="13478" y="17138"/>
                    <a:pt x="14134" y="16931"/>
                  </a:cubicBezTo>
                  <a:cubicBezTo>
                    <a:pt x="14396" y="16848"/>
                    <a:pt x="14879" y="16710"/>
                    <a:pt x="14983" y="16420"/>
                  </a:cubicBezTo>
                  <a:cubicBezTo>
                    <a:pt x="15018" y="16317"/>
                    <a:pt x="14990" y="16186"/>
                    <a:pt x="14990" y="16068"/>
                  </a:cubicBezTo>
                  <a:cubicBezTo>
                    <a:pt x="14997" y="15882"/>
                    <a:pt x="15045" y="15702"/>
                    <a:pt x="15066" y="15530"/>
                  </a:cubicBezTo>
                  <a:lnTo>
                    <a:pt x="16751" y="3882"/>
                  </a:lnTo>
                  <a:cubicBezTo>
                    <a:pt x="16930" y="2611"/>
                    <a:pt x="17116" y="1348"/>
                    <a:pt x="17303" y="84"/>
                  </a:cubicBezTo>
                  <a:cubicBezTo>
                    <a:pt x="17312" y="26"/>
                    <a:pt x="17262" y="0"/>
                    <a:pt x="172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5"/>
            <p:cNvSpPr/>
            <p:nvPr/>
          </p:nvSpPr>
          <p:spPr>
            <a:xfrm>
              <a:off x="5532675" y="3393950"/>
              <a:ext cx="425150" cy="76675"/>
            </a:xfrm>
            <a:custGeom>
              <a:rect b="b" l="l" r="r" t="t"/>
              <a:pathLst>
                <a:path extrusionOk="0" h="3067" w="17006">
                  <a:moveTo>
                    <a:pt x="9770" y="1"/>
                  </a:moveTo>
                  <a:cubicBezTo>
                    <a:pt x="8828" y="1"/>
                    <a:pt x="7887" y="308"/>
                    <a:pt x="7077" y="926"/>
                  </a:cubicBezTo>
                  <a:cubicBezTo>
                    <a:pt x="6808" y="1133"/>
                    <a:pt x="6539" y="1375"/>
                    <a:pt x="6249" y="1492"/>
                  </a:cubicBezTo>
                  <a:cubicBezTo>
                    <a:pt x="6066" y="1567"/>
                    <a:pt x="5879" y="1596"/>
                    <a:pt x="5689" y="1596"/>
                  </a:cubicBezTo>
                  <a:cubicBezTo>
                    <a:pt x="5249" y="1596"/>
                    <a:pt x="4798" y="1436"/>
                    <a:pt x="4364" y="1305"/>
                  </a:cubicBezTo>
                  <a:cubicBezTo>
                    <a:pt x="3850" y="1143"/>
                    <a:pt x="3316" y="1028"/>
                    <a:pt x="2787" y="1028"/>
                  </a:cubicBezTo>
                  <a:cubicBezTo>
                    <a:pt x="2483" y="1028"/>
                    <a:pt x="2181" y="1066"/>
                    <a:pt x="1885" y="1154"/>
                  </a:cubicBezTo>
                  <a:cubicBezTo>
                    <a:pt x="1077" y="1395"/>
                    <a:pt x="311" y="2072"/>
                    <a:pt x="0" y="3066"/>
                  </a:cubicBezTo>
                  <a:lnTo>
                    <a:pt x="17006" y="2976"/>
                  </a:lnTo>
                  <a:cubicBezTo>
                    <a:pt x="16931" y="1866"/>
                    <a:pt x="16075" y="1003"/>
                    <a:pt x="15229" y="1003"/>
                  </a:cubicBezTo>
                  <a:cubicBezTo>
                    <a:pt x="15055" y="1003"/>
                    <a:pt x="14880" y="1040"/>
                    <a:pt x="14714" y="1119"/>
                  </a:cubicBezTo>
                  <a:cubicBezTo>
                    <a:pt x="14368" y="1285"/>
                    <a:pt x="14051" y="1595"/>
                    <a:pt x="13678" y="1616"/>
                  </a:cubicBezTo>
                  <a:cubicBezTo>
                    <a:pt x="13670" y="1616"/>
                    <a:pt x="13662" y="1617"/>
                    <a:pt x="13654" y="1617"/>
                  </a:cubicBezTo>
                  <a:cubicBezTo>
                    <a:pt x="13257" y="1617"/>
                    <a:pt x="12912" y="1279"/>
                    <a:pt x="12573" y="1009"/>
                  </a:cubicBezTo>
                  <a:cubicBezTo>
                    <a:pt x="11740" y="338"/>
                    <a:pt x="10755" y="1"/>
                    <a:pt x="9770" y="1"/>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5"/>
            <p:cNvSpPr/>
            <p:nvPr/>
          </p:nvSpPr>
          <p:spPr>
            <a:xfrm>
              <a:off x="5528000" y="3391025"/>
              <a:ext cx="433675" cy="82175"/>
            </a:xfrm>
            <a:custGeom>
              <a:rect b="b" l="l" r="r" t="t"/>
              <a:pathLst>
                <a:path extrusionOk="0" h="3287" w="17347">
                  <a:moveTo>
                    <a:pt x="10000" y="218"/>
                  </a:moveTo>
                  <a:cubicBezTo>
                    <a:pt x="10533" y="218"/>
                    <a:pt x="11067" y="322"/>
                    <a:pt x="11573" y="532"/>
                  </a:cubicBezTo>
                  <a:cubicBezTo>
                    <a:pt x="12277" y="822"/>
                    <a:pt x="12843" y="1533"/>
                    <a:pt x="13547" y="1775"/>
                  </a:cubicBezTo>
                  <a:cubicBezTo>
                    <a:pt x="13644" y="1808"/>
                    <a:pt x="13737" y="1823"/>
                    <a:pt x="13826" y="1823"/>
                  </a:cubicBezTo>
                  <a:cubicBezTo>
                    <a:pt x="14327" y="1823"/>
                    <a:pt x="14723" y="1368"/>
                    <a:pt x="15239" y="1257"/>
                  </a:cubicBezTo>
                  <a:cubicBezTo>
                    <a:pt x="15319" y="1239"/>
                    <a:pt x="15398" y="1231"/>
                    <a:pt x="15476" y="1231"/>
                  </a:cubicBezTo>
                  <a:cubicBezTo>
                    <a:pt x="16236" y="1231"/>
                    <a:pt x="16903" y="2028"/>
                    <a:pt x="17038" y="2983"/>
                  </a:cubicBezTo>
                  <a:lnTo>
                    <a:pt x="17038" y="2983"/>
                  </a:lnTo>
                  <a:cubicBezTo>
                    <a:pt x="16381" y="2984"/>
                    <a:pt x="15714" y="2990"/>
                    <a:pt x="15052" y="2990"/>
                  </a:cubicBezTo>
                  <a:cubicBezTo>
                    <a:pt x="10164" y="3017"/>
                    <a:pt x="5283" y="3044"/>
                    <a:pt x="401" y="3065"/>
                  </a:cubicBezTo>
                  <a:lnTo>
                    <a:pt x="401" y="3065"/>
                  </a:lnTo>
                  <a:cubicBezTo>
                    <a:pt x="758" y="2180"/>
                    <a:pt x="1421" y="1615"/>
                    <a:pt x="2169" y="1374"/>
                  </a:cubicBezTo>
                  <a:cubicBezTo>
                    <a:pt x="2439" y="1289"/>
                    <a:pt x="2707" y="1255"/>
                    <a:pt x="2973" y="1255"/>
                  </a:cubicBezTo>
                  <a:cubicBezTo>
                    <a:pt x="3727" y="1255"/>
                    <a:pt x="4469" y="1531"/>
                    <a:pt x="5213" y="1719"/>
                  </a:cubicBezTo>
                  <a:cubicBezTo>
                    <a:pt x="5439" y="1776"/>
                    <a:pt x="5658" y="1809"/>
                    <a:pt x="5871" y="1809"/>
                  </a:cubicBezTo>
                  <a:cubicBezTo>
                    <a:pt x="6252" y="1809"/>
                    <a:pt x="6616" y="1704"/>
                    <a:pt x="6974" y="1443"/>
                  </a:cubicBezTo>
                  <a:cubicBezTo>
                    <a:pt x="7658" y="946"/>
                    <a:pt x="8286" y="504"/>
                    <a:pt x="9073" y="325"/>
                  </a:cubicBezTo>
                  <a:cubicBezTo>
                    <a:pt x="9378" y="253"/>
                    <a:pt x="9689" y="218"/>
                    <a:pt x="10000" y="218"/>
                  </a:cubicBezTo>
                  <a:close/>
                  <a:moveTo>
                    <a:pt x="9887" y="0"/>
                  </a:moveTo>
                  <a:cubicBezTo>
                    <a:pt x="9087" y="0"/>
                    <a:pt x="8289" y="215"/>
                    <a:pt x="7561" y="649"/>
                  </a:cubicBezTo>
                  <a:cubicBezTo>
                    <a:pt x="7250" y="843"/>
                    <a:pt x="6967" y="1098"/>
                    <a:pt x="6663" y="1305"/>
                  </a:cubicBezTo>
                  <a:cubicBezTo>
                    <a:pt x="6371" y="1511"/>
                    <a:pt x="6072" y="1590"/>
                    <a:pt x="5767" y="1590"/>
                  </a:cubicBezTo>
                  <a:cubicBezTo>
                    <a:pt x="5539" y="1590"/>
                    <a:pt x="5309" y="1546"/>
                    <a:pt x="5075" y="1478"/>
                  </a:cubicBezTo>
                  <a:cubicBezTo>
                    <a:pt x="4371" y="1284"/>
                    <a:pt x="3688" y="1043"/>
                    <a:pt x="2963" y="1029"/>
                  </a:cubicBezTo>
                  <a:cubicBezTo>
                    <a:pt x="2956" y="1029"/>
                    <a:pt x="2950" y="1029"/>
                    <a:pt x="2943" y="1029"/>
                  </a:cubicBezTo>
                  <a:cubicBezTo>
                    <a:pt x="1768" y="1029"/>
                    <a:pt x="543" y="1645"/>
                    <a:pt x="35" y="3121"/>
                  </a:cubicBezTo>
                  <a:cubicBezTo>
                    <a:pt x="1" y="3231"/>
                    <a:pt x="201" y="3287"/>
                    <a:pt x="242" y="3287"/>
                  </a:cubicBezTo>
                  <a:cubicBezTo>
                    <a:pt x="933" y="3287"/>
                    <a:pt x="1630" y="3273"/>
                    <a:pt x="2334" y="3273"/>
                  </a:cubicBezTo>
                  <a:cubicBezTo>
                    <a:pt x="7297" y="3252"/>
                    <a:pt x="12254" y="3225"/>
                    <a:pt x="17210" y="3197"/>
                  </a:cubicBezTo>
                  <a:lnTo>
                    <a:pt x="17210" y="3197"/>
                  </a:lnTo>
                  <a:cubicBezTo>
                    <a:pt x="17223" y="3199"/>
                    <a:pt x="17235" y="3200"/>
                    <a:pt x="17247" y="3200"/>
                  </a:cubicBezTo>
                  <a:cubicBezTo>
                    <a:pt x="17265" y="3200"/>
                    <a:pt x="17281" y="3198"/>
                    <a:pt x="17295" y="3193"/>
                  </a:cubicBezTo>
                  <a:lnTo>
                    <a:pt x="17295" y="3193"/>
                  </a:lnTo>
                  <a:cubicBezTo>
                    <a:pt x="17325" y="3186"/>
                    <a:pt x="17338" y="3172"/>
                    <a:pt x="17340" y="3153"/>
                  </a:cubicBezTo>
                  <a:lnTo>
                    <a:pt x="17340" y="3153"/>
                  </a:lnTo>
                  <a:cubicBezTo>
                    <a:pt x="17344" y="3142"/>
                    <a:pt x="17346" y="3129"/>
                    <a:pt x="17345" y="3114"/>
                  </a:cubicBezTo>
                  <a:cubicBezTo>
                    <a:pt x="17206" y="1901"/>
                    <a:pt x="16297" y="1005"/>
                    <a:pt x="15371" y="1005"/>
                  </a:cubicBezTo>
                  <a:cubicBezTo>
                    <a:pt x="15286" y="1005"/>
                    <a:pt x="15200" y="1013"/>
                    <a:pt x="15115" y="1029"/>
                  </a:cubicBezTo>
                  <a:cubicBezTo>
                    <a:pt x="14797" y="1084"/>
                    <a:pt x="14541" y="1284"/>
                    <a:pt x="14258" y="1436"/>
                  </a:cubicBezTo>
                  <a:cubicBezTo>
                    <a:pt x="14097" y="1527"/>
                    <a:pt x="13950" y="1567"/>
                    <a:pt x="13811" y="1567"/>
                  </a:cubicBezTo>
                  <a:cubicBezTo>
                    <a:pt x="13497" y="1567"/>
                    <a:pt x="13221" y="1367"/>
                    <a:pt x="12905" y="1119"/>
                  </a:cubicBezTo>
                  <a:cubicBezTo>
                    <a:pt x="12360" y="677"/>
                    <a:pt x="11773" y="359"/>
                    <a:pt x="11144" y="180"/>
                  </a:cubicBezTo>
                  <a:cubicBezTo>
                    <a:pt x="10732" y="60"/>
                    <a:pt x="10309" y="0"/>
                    <a:pt x="988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5"/>
            <p:cNvSpPr/>
            <p:nvPr/>
          </p:nvSpPr>
          <p:spPr>
            <a:xfrm>
              <a:off x="5593900" y="3436925"/>
              <a:ext cx="12675" cy="6075"/>
            </a:xfrm>
            <a:custGeom>
              <a:rect b="b" l="l" r="r" t="t"/>
              <a:pathLst>
                <a:path extrusionOk="0" h="243" w="507">
                  <a:moveTo>
                    <a:pt x="303" y="0"/>
                  </a:moveTo>
                  <a:cubicBezTo>
                    <a:pt x="179" y="0"/>
                    <a:pt x="0" y="242"/>
                    <a:pt x="195" y="242"/>
                  </a:cubicBezTo>
                  <a:cubicBezTo>
                    <a:pt x="320" y="242"/>
                    <a:pt x="506" y="1"/>
                    <a:pt x="313" y="1"/>
                  </a:cubicBezTo>
                  <a:cubicBezTo>
                    <a:pt x="310" y="0"/>
                    <a:pt x="306" y="0"/>
                    <a:pt x="3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5"/>
            <p:cNvSpPr/>
            <p:nvPr/>
          </p:nvSpPr>
          <p:spPr>
            <a:xfrm>
              <a:off x="5613450" y="3449350"/>
              <a:ext cx="12800" cy="4175"/>
            </a:xfrm>
            <a:custGeom>
              <a:rect b="b" l="l" r="r" t="t"/>
              <a:pathLst>
                <a:path extrusionOk="0" h="167" w="512">
                  <a:moveTo>
                    <a:pt x="325" y="1"/>
                  </a:moveTo>
                  <a:cubicBezTo>
                    <a:pt x="235" y="1"/>
                    <a:pt x="0" y="167"/>
                    <a:pt x="194" y="167"/>
                  </a:cubicBezTo>
                  <a:cubicBezTo>
                    <a:pt x="276" y="167"/>
                    <a:pt x="511" y="1"/>
                    <a:pt x="3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5"/>
            <p:cNvSpPr/>
            <p:nvPr/>
          </p:nvSpPr>
          <p:spPr>
            <a:xfrm>
              <a:off x="5623450" y="3436250"/>
              <a:ext cx="10725" cy="7100"/>
            </a:xfrm>
            <a:custGeom>
              <a:rect b="b" l="l" r="r" t="t"/>
              <a:pathLst>
                <a:path extrusionOk="0" h="284" w="429">
                  <a:moveTo>
                    <a:pt x="236" y="0"/>
                  </a:moveTo>
                  <a:cubicBezTo>
                    <a:pt x="63" y="0"/>
                    <a:pt x="1" y="283"/>
                    <a:pt x="208" y="283"/>
                  </a:cubicBezTo>
                  <a:cubicBezTo>
                    <a:pt x="381" y="283"/>
                    <a:pt x="429" y="0"/>
                    <a:pt x="23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65"/>
            <p:cNvSpPr/>
            <p:nvPr/>
          </p:nvSpPr>
          <p:spPr>
            <a:xfrm>
              <a:off x="5590500" y="3448150"/>
              <a:ext cx="12450" cy="6400"/>
            </a:xfrm>
            <a:custGeom>
              <a:rect b="b" l="l" r="r" t="t"/>
              <a:pathLst>
                <a:path extrusionOk="0" h="256" w="498">
                  <a:moveTo>
                    <a:pt x="297" y="1"/>
                  </a:moveTo>
                  <a:cubicBezTo>
                    <a:pt x="173" y="1"/>
                    <a:pt x="0" y="256"/>
                    <a:pt x="193" y="256"/>
                  </a:cubicBezTo>
                  <a:cubicBezTo>
                    <a:pt x="325" y="256"/>
                    <a:pt x="497" y="1"/>
                    <a:pt x="2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65"/>
            <p:cNvSpPr/>
            <p:nvPr/>
          </p:nvSpPr>
          <p:spPr>
            <a:xfrm>
              <a:off x="5748425" y="3429500"/>
              <a:ext cx="10725" cy="6775"/>
            </a:xfrm>
            <a:custGeom>
              <a:rect b="b" l="l" r="r" t="t"/>
              <a:pathLst>
                <a:path extrusionOk="0" h="271" w="429">
                  <a:moveTo>
                    <a:pt x="222" y="1"/>
                  </a:moveTo>
                  <a:cubicBezTo>
                    <a:pt x="56" y="1"/>
                    <a:pt x="1" y="270"/>
                    <a:pt x="194" y="270"/>
                  </a:cubicBezTo>
                  <a:cubicBezTo>
                    <a:pt x="360" y="270"/>
                    <a:pt x="429" y="1"/>
                    <a:pt x="22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5"/>
            <p:cNvSpPr/>
            <p:nvPr/>
          </p:nvSpPr>
          <p:spPr>
            <a:xfrm>
              <a:off x="5752750" y="3413975"/>
              <a:ext cx="12625" cy="5375"/>
            </a:xfrm>
            <a:custGeom>
              <a:rect b="b" l="l" r="r" t="t"/>
              <a:pathLst>
                <a:path extrusionOk="0" h="215" w="505">
                  <a:moveTo>
                    <a:pt x="311" y="0"/>
                  </a:moveTo>
                  <a:cubicBezTo>
                    <a:pt x="194" y="0"/>
                    <a:pt x="0" y="215"/>
                    <a:pt x="194" y="215"/>
                  </a:cubicBezTo>
                  <a:cubicBezTo>
                    <a:pt x="311" y="215"/>
                    <a:pt x="504" y="0"/>
                    <a:pt x="3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5"/>
            <p:cNvSpPr/>
            <p:nvPr/>
          </p:nvSpPr>
          <p:spPr>
            <a:xfrm>
              <a:off x="5773975" y="3421400"/>
              <a:ext cx="12800" cy="4500"/>
            </a:xfrm>
            <a:custGeom>
              <a:rect b="b" l="l" r="r" t="t"/>
              <a:pathLst>
                <a:path extrusionOk="0" h="180" w="512">
                  <a:moveTo>
                    <a:pt x="311" y="0"/>
                  </a:moveTo>
                  <a:cubicBezTo>
                    <a:pt x="228" y="0"/>
                    <a:pt x="1" y="180"/>
                    <a:pt x="194" y="180"/>
                  </a:cubicBezTo>
                  <a:cubicBezTo>
                    <a:pt x="290" y="180"/>
                    <a:pt x="511" y="0"/>
                    <a:pt x="3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5"/>
            <p:cNvSpPr/>
            <p:nvPr/>
          </p:nvSpPr>
          <p:spPr>
            <a:xfrm>
              <a:off x="5781225" y="3437100"/>
              <a:ext cx="12625" cy="5550"/>
            </a:xfrm>
            <a:custGeom>
              <a:rect b="b" l="l" r="r" t="t"/>
              <a:pathLst>
                <a:path extrusionOk="0" h="222" w="505">
                  <a:moveTo>
                    <a:pt x="311" y="1"/>
                  </a:moveTo>
                  <a:cubicBezTo>
                    <a:pt x="194" y="1"/>
                    <a:pt x="0" y="222"/>
                    <a:pt x="194" y="222"/>
                  </a:cubicBezTo>
                  <a:cubicBezTo>
                    <a:pt x="311" y="222"/>
                    <a:pt x="505"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5"/>
            <p:cNvSpPr/>
            <p:nvPr/>
          </p:nvSpPr>
          <p:spPr>
            <a:xfrm>
              <a:off x="5800725" y="3428300"/>
              <a:ext cx="12800" cy="4525"/>
            </a:xfrm>
            <a:custGeom>
              <a:rect b="b" l="l" r="r" t="t"/>
              <a:pathLst>
                <a:path extrusionOk="0" h="181" w="512">
                  <a:moveTo>
                    <a:pt x="311" y="1"/>
                  </a:moveTo>
                  <a:cubicBezTo>
                    <a:pt x="229" y="1"/>
                    <a:pt x="1" y="180"/>
                    <a:pt x="194" y="180"/>
                  </a:cubicBezTo>
                  <a:cubicBezTo>
                    <a:pt x="291" y="180"/>
                    <a:pt x="512" y="1"/>
                    <a:pt x="3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65"/>
            <p:cNvSpPr/>
            <p:nvPr/>
          </p:nvSpPr>
          <p:spPr>
            <a:xfrm>
              <a:off x="5725125" y="3431925"/>
              <a:ext cx="10725" cy="6750"/>
            </a:xfrm>
            <a:custGeom>
              <a:rect b="b" l="l" r="r" t="t"/>
              <a:pathLst>
                <a:path extrusionOk="0" h="270" w="429">
                  <a:moveTo>
                    <a:pt x="221" y="1"/>
                  </a:moveTo>
                  <a:cubicBezTo>
                    <a:pt x="70" y="1"/>
                    <a:pt x="1" y="270"/>
                    <a:pt x="194" y="270"/>
                  </a:cubicBezTo>
                  <a:cubicBezTo>
                    <a:pt x="360" y="270"/>
                    <a:pt x="429" y="1"/>
                    <a:pt x="2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65"/>
            <p:cNvSpPr/>
            <p:nvPr/>
          </p:nvSpPr>
          <p:spPr>
            <a:xfrm>
              <a:off x="5823850" y="3430900"/>
              <a:ext cx="12975" cy="4325"/>
            </a:xfrm>
            <a:custGeom>
              <a:rect b="b" l="l" r="r" t="t"/>
              <a:pathLst>
                <a:path extrusionOk="0" h="173" w="519">
                  <a:moveTo>
                    <a:pt x="319" y="0"/>
                  </a:moveTo>
                  <a:cubicBezTo>
                    <a:pt x="236" y="0"/>
                    <a:pt x="1" y="173"/>
                    <a:pt x="201" y="173"/>
                  </a:cubicBezTo>
                  <a:cubicBezTo>
                    <a:pt x="284" y="173"/>
                    <a:pt x="519" y="0"/>
                    <a:pt x="3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5"/>
            <p:cNvSpPr/>
            <p:nvPr/>
          </p:nvSpPr>
          <p:spPr>
            <a:xfrm>
              <a:off x="5904125" y="3444700"/>
              <a:ext cx="12975" cy="4350"/>
            </a:xfrm>
            <a:custGeom>
              <a:rect b="b" l="l" r="r" t="t"/>
              <a:pathLst>
                <a:path extrusionOk="0" h="174" w="519">
                  <a:moveTo>
                    <a:pt x="318" y="0"/>
                  </a:moveTo>
                  <a:cubicBezTo>
                    <a:pt x="235" y="0"/>
                    <a:pt x="1" y="173"/>
                    <a:pt x="201" y="173"/>
                  </a:cubicBezTo>
                  <a:cubicBezTo>
                    <a:pt x="284" y="173"/>
                    <a:pt x="518" y="0"/>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5"/>
            <p:cNvSpPr/>
            <p:nvPr/>
          </p:nvSpPr>
          <p:spPr>
            <a:xfrm>
              <a:off x="5922075" y="3434350"/>
              <a:ext cx="12450" cy="6400"/>
            </a:xfrm>
            <a:custGeom>
              <a:rect b="b" l="l" r="r" t="t"/>
              <a:pathLst>
                <a:path extrusionOk="0" h="256" w="498">
                  <a:moveTo>
                    <a:pt x="304" y="0"/>
                  </a:moveTo>
                  <a:cubicBezTo>
                    <a:pt x="180" y="0"/>
                    <a:pt x="1" y="256"/>
                    <a:pt x="201" y="256"/>
                  </a:cubicBezTo>
                  <a:cubicBezTo>
                    <a:pt x="325" y="256"/>
                    <a:pt x="498" y="0"/>
                    <a:pt x="30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5"/>
            <p:cNvSpPr/>
            <p:nvPr/>
          </p:nvSpPr>
          <p:spPr>
            <a:xfrm>
              <a:off x="5562875" y="3486125"/>
              <a:ext cx="22450" cy="132250"/>
            </a:xfrm>
            <a:custGeom>
              <a:rect b="b" l="l" r="r" t="t"/>
              <a:pathLst>
                <a:path extrusionOk="0" h="5290" w="898">
                  <a:moveTo>
                    <a:pt x="0" y="1"/>
                  </a:moveTo>
                  <a:lnTo>
                    <a:pt x="0" y="1"/>
                  </a:lnTo>
                  <a:cubicBezTo>
                    <a:pt x="14" y="449"/>
                    <a:pt x="56" y="898"/>
                    <a:pt x="104" y="1333"/>
                  </a:cubicBezTo>
                  <a:cubicBezTo>
                    <a:pt x="145" y="1782"/>
                    <a:pt x="214" y="2224"/>
                    <a:pt x="283" y="2666"/>
                  </a:cubicBezTo>
                  <a:cubicBezTo>
                    <a:pt x="359" y="3108"/>
                    <a:pt x="435" y="3543"/>
                    <a:pt x="532" y="3984"/>
                  </a:cubicBezTo>
                  <a:cubicBezTo>
                    <a:pt x="573" y="4212"/>
                    <a:pt x="636" y="4426"/>
                    <a:pt x="691" y="4640"/>
                  </a:cubicBezTo>
                  <a:cubicBezTo>
                    <a:pt x="746" y="4868"/>
                    <a:pt x="808" y="5082"/>
                    <a:pt x="898" y="5289"/>
                  </a:cubicBezTo>
                  <a:cubicBezTo>
                    <a:pt x="863" y="5075"/>
                    <a:pt x="843" y="4847"/>
                    <a:pt x="815" y="4627"/>
                  </a:cubicBezTo>
                  <a:cubicBezTo>
                    <a:pt x="794" y="4399"/>
                    <a:pt x="767" y="4185"/>
                    <a:pt x="739" y="3957"/>
                  </a:cubicBezTo>
                  <a:cubicBezTo>
                    <a:pt x="691" y="3508"/>
                    <a:pt x="622" y="3073"/>
                    <a:pt x="553" y="2631"/>
                  </a:cubicBezTo>
                  <a:cubicBezTo>
                    <a:pt x="470" y="2189"/>
                    <a:pt x="394" y="1747"/>
                    <a:pt x="311" y="1312"/>
                  </a:cubicBezTo>
                  <a:cubicBezTo>
                    <a:pt x="214" y="870"/>
                    <a:pt x="118" y="4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5"/>
            <p:cNvSpPr/>
            <p:nvPr/>
          </p:nvSpPr>
          <p:spPr>
            <a:xfrm>
              <a:off x="5572200" y="3470775"/>
              <a:ext cx="9000" cy="67325"/>
            </a:xfrm>
            <a:custGeom>
              <a:rect b="b" l="l" r="r" t="t"/>
              <a:pathLst>
                <a:path extrusionOk="0" h="2693" w="360">
                  <a:moveTo>
                    <a:pt x="55" y="0"/>
                  </a:moveTo>
                  <a:cubicBezTo>
                    <a:pt x="14" y="221"/>
                    <a:pt x="0" y="456"/>
                    <a:pt x="14" y="690"/>
                  </a:cubicBezTo>
                  <a:cubicBezTo>
                    <a:pt x="14" y="911"/>
                    <a:pt x="21" y="1139"/>
                    <a:pt x="48" y="1360"/>
                  </a:cubicBezTo>
                  <a:cubicBezTo>
                    <a:pt x="62" y="1588"/>
                    <a:pt x="97" y="1809"/>
                    <a:pt x="145" y="2037"/>
                  </a:cubicBezTo>
                  <a:cubicBezTo>
                    <a:pt x="187" y="2251"/>
                    <a:pt x="235" y="2486"/>
                    <a:pt x="338" y="2693"/>
                  </a:cubicBezTo>
                  <a:cubicBezTo>
                    <a:pt x="338" y="2458"/>
                    <a:pt x="359" y="2237"/>
                    <a:pt x="352" y="2009"/>
                  </a:cubicBezTo>
                  <a:cubicBezTo>
                    <a:pt x="352" y="1788"/>
                    <a:pt x="338" y="1560"/>
                    <a:pt x="318" y="1339"/>
                  </a:cubicBezTo>
                  <a:cubicBezTo>
                    <a:pt x="290" y="1112"/>
                    <a:pt x="263" y="891"/>
                    <a:pt x="221" y="663"/>
                  </a:cubicBezTo>
                  <a:cubicBezTo>
                    <a:pt x="180" y="442"/>
                    <a:pt x="124" y="221"/>
                    <a:pt x="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5"/>
            <p:cNvSpPr/>
            <p:nvPr/>
          </p:nvSpPr>
          <p:spPr>
            <a:xfrm>
              <a:off x="5554250" y="3497875"/>
              <a:ext cx="10550" cy="48350"/>
            </a:xfrm>
            <a:custGeom>
              <a:rect b="b" l="l" r="r" t="t"/>
              <a:pathLst>
                <a:path extrusionOk="0" h="1934" w="422">
                  <a:moveTo>
                    <a:pt x="14" y="0"/>
                  </a:moveTo>
                  <a:cubicBezTo>
                    <a:pt x="0" y="166"/>
                    <a:pt x="0" y="338"/>
                    <a:pt x="7" y="504"/>
                  </a:cubicBezTo>
                  <a:cubicBezTo>
                    <a:pt x="21" y="670"/>
                    <a:pt x="41" y="829"/>
                    <a:pt x="76" y="994"/>
                  </a:cubicBezTo>
                  <a:cubicBezTo>
                    <a:pt x="104" y="1153"/>
                    <a:pt x="145" y="1312"/>
                    <a:pt x="193" y="1471"/>
                  </a:cubicBezTo>
                  <a:cubicBezTo>
                    <a:pt x="249" y="1623"/>
                    <a:pt x="311" y="1788"/>
                    <a:pt x="394" y="1933"/>
                  </a:cubicBezTo>
                  <a:cubicBezTo>
                    <a:pt x="421" y="1761"/>
                    <a:pt x="414" y="1602"/>
                    <a:pt x="401" y="1436"/>
                  </a:cubicBezTo>
                  <a:cubicBezTo>
                    <a:pt x="387" y="1270"/>
                    <a:pt x="366" y="1105"/>
                    <a:pt x="331" y="946"/>
                  </a:cubicBezTo>
                  <a:cubicBezTo>
                    <a:pt x="311" y="787"/>
                    <a:pt x="262" y="621"/>
                    <a:pt x="214" y="470"/>
                  </a:cubicBezTo>
                  <a:cubicBezTo>
                    <a:pt x="159" y="311"/>
                    <a:pt x="104" y="152"/>
                    <a:pt x="1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5"/>
            <p:cNvSpPr/>
            <p:nvPr/>
          </p:nvSpPr>
          <p:spPr>
            <a:xfrm>
              <a:off x="5586175" y="3516675"/>
              <a:ext cx="13325" cy="81675"/>
            </a:xfrm>
            <a:custGeom>
              <a:rect b="b" l="l" r="r" t="t"/>
              <a:pathLst>
                <a:path extrusionOk="0" h="3267" w="533">
                  <a:moveTo>
                    <a:pt x="14" y="1"/>
                  </a:moveTo>
                  <a:cubicBezTo>
                    <a:pt x="0" y="277"/>
                    <a:pt x="14" y="553"/>
                    <a:pt x="42" y="836"/>
                  </a:cubicBezTo>
                  <a:cubicBezTo>
                    <a:pt x="56" y="1112"/>
                    <a:pt x="90" y="1388"/>
                    <a:pt x="132" y="1658"/>
                  </a:cubicBezTo>
                  <a:cubicBezTo>
                    <a:pt x="180" y="1934"/>
                    <a:pt x="228" y="2203"/>
                    <a:pt x="290" y="2472"/>
                  </a:cubicBezTo>
                  <a:cubicBezTo>
                    <a:pt x="353" y="2735"/>
                    <a:pt x="422" y="3004"/>
                    <a:pt x="532" y="3266"/>
                  </a:cubicBezTo>
                  <a:cubicBezTo>
                    <a:pt x="532" y="2700"/>
                    <a:pt x="484" y="2162"/>
                    <a:pt x="394" y="1616"/>
                  </a:cubicBezTo>
                  <a:cubicBezTo>
                    <a:pt x="353" y="1340"/>
                    <a:pt x="297" y="1071"/>
                    <a:pt x="242" y="802"/>
                  </a:cubicBezTo>
                  <a:cubicBezTo>
                    <a:pt x="180" y="525"/>
                    <a:pt x="111" y="270"/>
                    <a:pt x="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5"/>
            <p:cNvSpPr/>
            <p:nvPr/>
          </p:nvSpPr>
          <p:spPr>
            <a:xfrm>
              <a:off x="5608950" y="3580375"/>
              <a:ext cx="8675" cy="39025"/>
            </a:xfrm>
            <a:custGeom>
              <a:rect b="b" l="l" r="r" t="t"/>
              <a:pathLst>
                <a:path extrusionOk="0" h="1561" w="347">
                  <a:moveTo>
                    <a:pt x="42" y="0"/>
                  </a:moveTo>
                  <a:cubicBezTo>
                    <a:pt x="8" y="138"/>
                    <a:pt x="1" y="277"/>
                    <a:pt x="1" y="415"/>
                  </a:cubicBezTo>
                  <a:cubicBezTo>
                    <a:pt x="1" y="546"/>
                    <a:pt x="22" y="684"/>
                    <a:pt x="35" y="808"/>
                  </a:cubicBezTo>
                  <a:cubicBezTo>
                    <a:pt x="49" y="939"/>
                    <a:pt x="84" y="1071"/>
                    <a:pt x="132" y="1202"/>
                  </a:cubicBezTo>
                  <a:cubicBezTo>
                    <a:pt x="180" y="1319"/>
                    <a:pt x="229" y="1457"/>
                    <a:pt x="332" y="1561"/>
                  </a:cubicBezTo>
                  <a:cubicBezTo>
                    <a:pt x="339" y="1416"/>
                    <a:pt x="346" y="1285"/>
                    <a:pt x="339" y="1153"/>
                  </a:cubicBezTo>
                  <a:cubicBezTo>
                    <a:pt x="332" y="1029"/>
                    <a:pt x="312" y="898"/>
                    <a:pt x="298" y="767"/>
                  </a:cubicBezTo>
                  <a:cubicBezTo>
                    <a:pt x="277" y="636"/>
                    <a:pt x="249" y="511"/>
                    <a:pt x="208" y="380"/>
                  </a:cubicBezTo>
                  <a:cubicBezTo>
                    <a:pt x="167" y="249"/>
                    <a:pt x="111" y="118"/>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5"/>
            <p:cNvSpPr/>
            <p:nvPr/>
          </p:nvSpPr>
          <p:spPr>
            <a:xfrm>
              <a:off x="5599125" y="3487150"/>
              <a:ext cx="7950" cy="54400"/>
            </a:xfrm>
            <a:custGeom>
              <a:rect b="b" l="l" r="r" t="t"/>
              <a:pathLst>
                <a:path extrusionOk="0" h="2176" w="318">
                  <a:moveTo>
                    <a:pt x="55" y="1"/>
                  </a:moveTo>
                  <a:cubicBezTo>
                    <a:pt x="21" y="187"/>
                    <a:pt x="7" y="374"/>
                    <a:pt x="7" y="553"/>
                  </a:cubicBezTo>
                  <a:cubicBezTo>
                    <a:pt x="0" y="740"/>
                    <a:pt x="7" y="926"/>
                    <a:pt x="21" y="1106"/>
                  </a:cubicBezTo>
                  <a:cubicBezTo>
                    <a:pt x="42" y="1285"/>
                    <a:pt x="69" y="1465"/>
                    <a:pt x="111" y="1644"/>
                  </a:cubicBezTo>
                  <a:cubicBezTo>
                    <a:pt x="152" y="1831"/>
                    <a:pt x="187" y="2010"/>
                    <a:pt x="297" y="2176"/>
                  </a:cubicBezTo>
                  <a:cubicBezTo>
                    <a:pt x="297" y="1983"/>
                    <a:pt x="318" y="1803"/>
                    <a:pt x="311" y="1623"/>
                  </a:cubicBezTo>
                  <a:cubicBezTo>
                    <a:pt x="311" y="1444"/>
                    <a:pt x="297" y="1258"/>
                    <a:pt x="283" y="1078"/>
                  </a:cubicBezTo>
                  <a:cubicBezTo>
                    <a:pt x="263" y="899"/>
                    <a:pt x="242" y="719"/>
                    <a:pt x="207" y="533"/>
                  </a:cubicBezTo>
                  <a:cubicBezTo>
                    <a:pt x="173" y="353"/>
                    <a:pt x="125" y="180"/>
                    <a:pt x="5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5"/>
            <p:cNvSpPr/>
            <p:nvPr/>
          </p:nvSpPr>
          <p:spPr>
            <a:xfrm>
              <a:off x="5612575" y="3473175"/>
              <a:ext cx="15400" cy="101525"/>
            </a:xfrm>
            <a:custGeom>
              <a:rect b="b" l="l" r="r" t="t"/>
              <a:pathLst>
                <a:path extrusionOk="0" h="4061" w="616">
                  <a:moveTo>
                    <a:pt x="35" y="1"/>
                  </a:moveTo>
                  <a:cubicBezTo>
                    <a:pt x="15" y="346"/>
                    <a:pt x="1" y="691"/>
                    <a:pt x="28" y="1043"/>
                  </a:cubicBezTo>
                  <a:cubicBezTo>
                    <a:pt x="35" y="1388"/>
                    <a:pt x="63" y="1727"/>
                    <a:pt x="97" y="2072"/>
                  </a:cubicBezTo>
                  <a:cubicBezTo>
                    <a:pt x="132" y="2403"/>
                    <a:pt x="187" y="2749"/>
                    <a:pt x="263" y="3087"/>
                  </a:cubicBezTo>
                  <a:cubicBezTo>
                    <a:pt x="305" y="3253"/>
                    <a:pt x="346" y="3425"/>
                    <a:pt x="401" y="3584"/>
                  </a:cubicBezTo>
                  <a:cubicBezTo>
                    <a:pt x="450" y="3750"/>
                    <a:pt x="519" y="3916"/>
                    <a:pt x="615" y="4061"/>
                  </a:cubicBezTo>
                  <a:cubicBezTo>
                    <a:pt x="532" y="3722"/>
                    <a:pt x="505" y="3391"/>
                    <a:pt x="463" y="3052"/>
                  </a:cubicBezTo>
                  <a:lnTo>
                    <a:pt x="346" y="2031"/>
                  </a:lnTo>
                  <a:cubicBezTo>
                    <a:pt x="305" y="1699"/>
                    <a:pt x="270" y="1354"/>
                    <a:pt x="222" y="1016"/>
                  </a:cubicBezTo>
                  <a:cubicBezTo>
                    <a:pt x="167" y="670"/>
                    <a:pt x="118" y="332"/>
                    <a:pt x="3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5"/>
            <p:cNvSpPr/>
            <p:nvPr/>
          </p:nvSpPr>
          <p:spPr>
            <a:xfrm>
              <a:off x="5861825" y="3508575"/>
              <a:ext cx="8850" cy="67150"/>
            </a:xfrm>
            <a:custGeom>
              <a:rect b="b" l="l" r="r" t="t"/>
              <a:pathLst>
                <a:path extrusionOk="0" h="2686" w="354">
                  <a:moveTo>
                    <a:pt x="29" y="0"/>
                  </a:moveTo>
                  <a:cubicBezTo>
                    <a:pt x="1" y="221"/>
                    <a:pt x="1" y="456"/>
                    <a:pt x="15" y="684"/>
                  </a:cubicBezTo>
                  <a:cubicBezTo>
                    <a:pt x="29" y="911"/>
                    <a:pt x="35" y="1132"/>
                    <a:pt x="63" y="1360"/>
                  </a:cubicBezTo>
                  <a:cubicBezTo>
                    <a:pt x="77" y="1581"/>
                    <a:pt x="111" y="1802"/>
                    <a:pt x="146" y="2023"/>
                  </a:cubicBezTo>
                  <a:cubicBezTo>
                    <a:pt x="180" y="2237"/>
                    <a:pt x="222" y="2465"/>
                    <a:pt x="270" y="2686"/>
                  </a:cubicBezTo>
                  <a:cubicBezTo>
                    <a:pt x="339" y="2465"/>
                    <a:pt x="346" y="2230"/>
                    <a:pt x="353" y="2009"/>
                  </a:cubicBezTo>
                  <a:cubicBezTo>
                    <a:pt x="353" y="1775"/>
                    <a:pt x="346" y="1554"/>
                    <a:pt x="319" y="1326"/>
                  </a:cubicBezTo>
                  <a:cubicBezTo>
                    <a:pt x="291" y="1105"/>
                    <a:pt x="256" y="877"/>
                    <a:pt x="215" y="656"/>
                  </a:cubicBezTo>
                  <a:cubicBezTo>
                    <a:pt x="167" y="435"/>
                    <a:pt x="111" y="214"/>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65"/>
            <p:cNvSpPr/>
            <p:nvPr/>
          </p:nvSpPr>
          <p:spPr>
            <a:xfrm>
              <a:off x="5875825" y="3539125"/>
              <a:ext cx="7100" cy="56800"/>
            </a:xfrm>
            <a:custGeom>
              <a:rect b="b" l="l" r="r" t="t"/>
              <a:pathLst>
                <a:path extrusionOk="0" h="2272" w="284">
                  <a:moveTo>
                    <a:pt x="83" y="0"/>
                  </a:moveTo>
                  <a:cubicBezTo>
                    <a:pt x="35" y="194"/>
                    <a:pt x="21" y="380"/>
                    <a:pt x="14" y="580"/>
                  </a:cubicBezTo>
                  <a:cubicBezTo>
                    <a:pt x="0" y="760"/>
                    <a:pt x="0" y="953"/>
                    <a:pt x="14" y="1139"/>
                  </a:cubicBezTo>
                  <a:cubicBezTo>
                    <a:pt x="21" y="1333"/>
                    <a:pt x="35" y="1512"/>
                    <a:pt x="55" y="1699"/>
                  </a:cubicBezTo>
                  <a:cubicBezTo>
                    <a:pt x="69" y="1892"/>
                    <a:pt x="97" y="2078"/>
                    <a:pt x="124" y="2272"/>
                  </a:cubicBezTo>
                  <a:cubicBezTo>
                    <a:pt x="207" y="2092"/>
                    <a:pt x="242" y="1892"/>
                    <a:pt x="263" y="1699"/>
                  </a:cubicBezTo>
                  <a:cubicBezTo>
                    <a:pt x="276" y="1512"/>
                    <a:pt x="283" y="1319"/>
                    <a:pt x="276" y="1133"/>
                  </a:cubicBezTo>
                  <a:cubicBezTo>
                    <a:pt x="269" y="939"/>
                    <a:pt x="256" y="753"/>
                    <a:pt x="221" y="559"/>
                  </a:cubicBezTo>
                  <a:cubicBezTo>
                    <a:pt x="193" y="373"/>
                    <a:pt x="152" y="180"/>
                    <a:pt x="8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65"/>
            <p:cNvSpPr/>
            <p:nvPr/>
          </p:nvSpPr>
          <p:spPr>
            <a:xfrm>
              <a:off x="5857350" y="3557925"/>
              <a:ext cx="6750" cy="35425"/>
            </a:xfrm>
            <a:custGeom>
              <a:rect b="b" l="l" r="r" t="t"/>
              <a:pathLst>
                <a:path extrusionOk="0" h="1417" w="270">
                  <a:moveTo>
                    <a:pt x="111" y="1"/>
                  </a:moveTo>
                  <a:cubicBezTo>
                    <a:pt x="76" y="118"/>
                    <a:pt x="42" y="242"/>
                    <a:pt x="28" y="353"/>
                  </a:cubicBezTo>
                  <a:cubicBezTo>
                    <a:pt x="7" y="477"/>
                    <a:pt x="0" y="588"/>
                    <a:pt x="0" y="705"/>
                  </a:cubicBezTo>
                  <a:cubicBezTo>
                    <a:pt x="0" y="822"/>
                    <a:pt x="7" y="940"/>
                    <a:pt x="35" y="1064"/>
                  </a:cubicBezTo>
                  <a:cubicBezTo>
                    <a:pt x="49" y="1181"/>
                    <a:pt x="83" y="1306"/>
                    <a:pt x="152" y="1416"/>
                  </a:cubicBezTo>
                  <a:cubicBezTo>
                    <a:pt x="201" y="1292"/>
                    <a:pt x="221" y="1181"/>
                    <a:pt x="242" y="1064"/>
                  </a:cubicBezTo>
                  <a:cubicBezTo>
                    <a:pt x="256" y="940"/>
                    <a:pt x="270" y="829"/>
                    <a:pt x="270" y="705"/>
                  </a:cubicBezTo>
                  <a:cubicBezTo>
                    <a:pt x="270" y="595"/>
                    <a:pt x="256" y="477"/>
                    <a:pt x="242" y="353"/>
                  </a:cubicBezTo>
                  <a:cubicBezTo>
                    <a:pt x="214" y="236"/>
                    <a:pt x="187" y="111"/>
                    <a:pt x="11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5"/>
            <p:cNvSpPr/>
            <p:nvPr/>
          </p:nvSpPr>
          <p:spPr>
            <a:xfrm>
              <a:off x="5584100" y="3653550"/>
              <a:ext cx="86150" cy="11425"/>
            </a:xfrm>
            <a:custGeom>
              <a:rect b="b" l="l" r="r" t="t"/>
              <a:pathLst>
                <a:path extrusionOk="0" h="457" w="3446">
                  <a:moveTo>
                    <a:pt x="1" y="1"/>
                  </a:moveTo>
                  <a:cubicBezTo>
                    <a:pt x="277" y="104"/>
                    <a:pt x="553" y="180"/>
                    <a:pt x="843" y="242"/>
                  </a:cubicBezTo>
                  <a:cubicBezTo>
                    <a:pt x="1126" y="312"/>
                    <a:pt x="1416" y="353"/>
                    <a:pt x="1706" y="394"/>
                  </a:cubicBezTo>
                  <a:cubicBezTo>
                    <a:pt x="1989" y="429"/>
                    <a:pt x="2279" y="457"/>
                    <a:pt x="2576" y="457"/>
                  </a:cubicBezTo>
                  <a:cubicBezTo>
                    <a:pt x="2866" y="457"/>
                    <a:pt x="3170" y="436"/>
                    <a:pt x="3446" y="325"/>
                  </a:cubicBezTo>
                  <a:cubicBezTo>
                    <a:pt x="3163" y="325"/>
                    <a:pt x="2880" y="284"/>
                    <a:pt x="2590" y="249"/>
                  </a:cubicBezTo>
                  <a:lnTo>
                    <a:pt x="1734" y="139"/>
                  </a:lnTo>
                  <a:cubicBezTo>
                    <a:pt x="1444" y="104"/>
                    <a:pt x="1161" y="70"/>
                    <a:pt x="871" y="42"/>
                  </a:cubicBezTo>
                  <a:cubicBezTo>
                    <a:pt x="587" y="15"/>
                    <a:pt x="297"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5"/>
            <p:cNvSpPr/>
            <p:nvPr/>
          </p:nvSpPr>
          <p:spPr>
            <a:xfrm>
              <a:off x="5639675" y="3666850"/>
              <a:ext cx="47150" cy="6650"/>
            </a:xfrm>
            <a:custGeom>
              <a:rect b="b" l="l" r="r" t="t"/>
              <a:pathLst>
                <a:path extrusionOk="0" h="266" w="1886">
                  <a:moveTo>
                    <a:pt x="947" y="0"/>
                  </a:moveTo>
                  <a:cubicBezTo>
                    <a:pt x="781" y="0"/>
                    <a:pt x="629" y="0"/>
                    <a:pt x="470" y="7"/>
                  </a:cubicBezTo>
                  <a:cubicBezTo>
                    <a:pt x="318" y="21"/>
                    <a:pt x="160" y="35"/>
                    <a:pt x="1" y="76"/>
                  </a:cubicBezTo>
                  <a:cubicBezTo>
                    <a:pt x="146" y="145"/>
                    <a:pt x="298" y="194"/>
                    <a:pt x="463" y="208"/>
                  </a:cubicBezTo>
                  <a:cubicBezTo>
                    <a:pt x="622" y="235"/>
                    <a:pt x="781" y="249"/>
                    <a:pt x="940" y="263"/>
                  </a:cubicBezTo>
                  <a:cubicBezTo>
                    <a:pt x="979" y="264"/>
                    <a:pt x="1017" y="265"/>
                    <a:pt x="1055" y="265"/>
                  </a:cubicBezTo>
                  <a:cubicBezTo>
                    <a:pt x="1178" y="265"/>
                    <a:pt x="1297" y="256"/>
                    <a:pt x="1423" y="235"/>
                  </a:cubicBezTo>
                  <a:cubicBezTo>
                    <a:pt x="1575" y="208"/>
                    <a:pt x="1748" y="173"/>
                    <a:pt x="1886" y="70"/>
                  </a:cubicBezTo>
                  <a:cubicBezTo>
                    <a:pt x="1727" y="63"/>
                    <a:pt x="1568" y="42"/>
                    <a:pt x="1416" y="28"/>
                  </a:cubicBezTo>
                  <a:cubicBezTo>
                    <a:pt x="1257" y="21"/>
                    <a:pt x="1106" y="0"/>
                    <a:pt x="9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5"/>
            <p:cNvSpPr/>
            <p:nvPr/>
          </p:nvSpPr>
          <p:spPr>
            <a:xfrm>
              <a:off x="5614825" y="3664950"/>
              <a:ext cx="12975" cy="6750"/>
            </a:xfrm>
            <a:custGeom>
              <a:rect b="b" l="l" r="r" t="t"/>
              <a:pathLst>
                <a:path extrusionOk="0" h="270" w="519">
                  <a:moveTo>
                    <a:pt x="270" y="1"/>
                  </a:moveTo>
                  <a:cubicBezTo>
                    <a:pt x="221" y="1"/>
                    <a:pt x="180" y="1"/>
                    <a:pt x="139" y="14"/>
                  </a:cubicBezTo>
                  <a:cubicBezTo>
                    <a:pt x="97" y="35"/>
                    <a:pt x="49" y="63"/>
                    <a:pt x="1" y="111"/>
                  </a:cubicBezTo>
                  <a:cubicBezTo>
                    <a:pt x="35" y="166"/>
                    <a:pt x="77" y="201"/>
                    <a:pt x="118" y="221"/>
                  </a:cubicBezTo>
                  <a:cubicBezTo>
                    <a:pt x="166" y="249"/>
                    <a:pt x="208" y="270"/>
                    <a:pt x="249" y="270"/>
                  </a:cubicBezTo>
                  <a:cubicBezTo>
                    <a:pt x="291" y="270"/>
                    <a:pt x="339" y="270"/>
                    <a:pt x="380" y="249"/>
                  </a:cubicBezTo>
                  <a:cubicBezTo>
                    <a:pt x="422" y="228"/>
                    <a:pt x="463" y="208"/>
                    <a:pt x="518" y="152"/>
                  </a:cubicBezTo>
                  <a:cubicBezTo>
                    <a:pt x="484" y="104"/>
                    <a:pt x="442" y="70"/>
                    <a:pt x="394" y="42"/>
                  </a:cubicBezTo>
                  <a:cubicBezTo>
                    <a:pt x="353" y="14"/>
                    <a:pt x="311" y="1"/>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5"/>
            <p:cNvSpPr/>
            <p:nvPr/>
          </p:nvSpPr>
          <p:spPr>
            <a:xfrm>
              <a:off x="5680775" y="3676525"/>
              <a:ext cx="27275" cy="6750"/>
            </a:xfrm>
            <a:custGeom>
              <a:rect b="b" l="l" r="r" t="t"/>
              <a:pathLst>
                <a:path extrusionOk="0" h="270" w="1091">
                  <a:moveTo>
                    <a:pt x="546" y="0"/>
                  </a:moveTo>
                  <a:cubicBezTo>
                    <a:pt x="456" y="0"/>
                    <a:pt x="366" y="14"/>
                    <a:pt x="276" y="28"/>
                  </a:cubicBezTo>
                  <a:cubicBezTo>
                    <a:pt x="186" y="48"/>
                    <a:pt x="97" y="62"/>
                    <a:pt x="0" y="118"/>
                  </a:cubicBezTo>
                  <a:cubicBezTo>
                    <a:pt x="90" y="173"/>
                    <a:pt x="186" y="207"/>
                    <a:pt x="269" y="235"/>
                  </a:cubicBezTo>
                  <a:cubicBezTo>
                    <a:pt x="366" y="263"/>
                    <a:pt x="449" y="269"/>
                    <a:pt x="546" y="269"/>
                  </a:cubicBezTo>
                  <a:cubicBezTo>
                    <a:pt x="642" y="269"/>
                    <a:pt x="725" y="263"/>
                    <a:pt x="822" y="235"/>
                  </a:cubicBezTo>
                  <a:cubicBezTo>
                    <a:pt x="918" y="207"/>
                    <a:pt x="1001" y="187"/>
                    <a:pt x="1091" y="118"/>
                  </a:cubicBezTo>
                  <a:cubicBezTo>
                    <a:pt x="994" y="69"/>
                    <a:pt x="898" y="48"/>
                    <a:pt x="815" y="28"/>
                  </a:cubicBezTo>
                  <a:cubicBezTo>
                    <a:pt x="725" y="14"/>
                    <a:pt x="628" y="0"/>
                    <a:pt x="54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5"/>
            <p:cNvSpPr/>
            <p:nvPr/>
          </p:nvSpPr>
          <p:spPr>
            <a:xfrm>
              <a:off x="5818850" y="3691200"/>
              <a:ext cx="63725" cy="8650"/>
            </a:xfrm>
            <a:custGeom>
              <a:rect b="b" l="l" r="r" t="t"/>
              <a:pathLst>
                <a:path extrusionOk="0" h="346" w="2549">
                  <a:moveTo>
                    <a:pt x="2548" y="0"/>
                  </a:moveTo>
                  <a:lnTo>
                    <a:pt x="2548" y="0"/>
                  </a:lnTo>
                  <a:cubicBezTo>
                    <a:pt x="2334" y="21"/>
                    <a:pt x="2127" y="14"/>
                    <a:pt x="1913" y="21"/>
                  </a:cubicBezTo>
                  <a:cubicBezTo>
                    <a:pt x="1692" y="21"/>
                    <a:pt x="1485" y="35"/>
                    <a:pt x="1271" y="55"/>
                  </a:cubicBezTo>
                  <a:cubicBezTo>
                    <a:pt x="1057" y="76"/>
                    <a:pt x="843" y="104"/>
                    <a:pt x="636" y="138"/>
                  </a:cubicBezTo>
                  <a:cubicBezTo>
                    <a:pt x="429" y="173"/>
                    <a:pt x="208" y="221"/>
                    <a:pt x="1" y="290"/>
                  </a:cubicBezTo>
                  <a:cubicBezTo>
                    <a:pt x="222" y="325"/>
                    <a:pt x="436" y="338"/>
                    <a:pt x="643" y="345"/>
                  </a:cubicBezTo>
                  <a:cubicBezTo>
                    <a:pt x="857" y="345"/>
                    <a:pt x="1071" y="338"/>
                    <a:pt x="1292" y="325"/>
                  </a:cubicBezTo>
                  <a:cubicBezTo>
                    <a:pt x="1506" y="304"/>
                    <a:pt x="1713" y="269"/>
                    <a:pt x="1927" y="228"/>
                  </a:cubicBezTo>
                  <a:cubicBezTo>
                    <a:pt x="2038" y="200"/>
                    <a:pt x="2141" y="173"/>
                    <a:pt x="2245" y="138"/>
                  </a:cubicBezTo>
                  <a:cubicBezTo>
                    <a:pt x="2348" y="104"/>
                    <a:pt x="2466" y="69"/>
                    <a:pt x="2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65"/>
            <p:cNvSpPr/>
            <p:nvPr/>
          </p:nvSpPr>
          <p:spPr>
            <a:xfrm>
              <a:off x="5811775" y="3703375"/>
              <a:ext cx="28325" cy="6975"/>
            </a:xfrm>
            <a:custGeom>
              <a:rect b="b" l="l" r="r" t="t"/>
              <a:pathLst>
                <a:path extrusionOk="0" h="279" w="1133">
                  <a:moveTo>
                    <a:pt x="680" y="1"/>
                  </a:moveTo>
                  <a:cubicBezTo>
                    <a:pt x="638" y="1"/>
                    <a:pt x="596" y="4"/>
                    <a:pt x="553" y="10"/>
                  </a:cubicBezTo>
                  <a:cubicBezTo>
                    <a:pt x="463" y="10"/>
                    <a:pt x="373" y="24"/>
                    <a:pt x="277" y="52"/>
                  </a:cubicBezTo>
                  <a:cubicBezTo>
                    <a:pt x="180" y="79"/>
                    <a:pt x="97" y="114"/>
                    <a:pt x="1" y="169"/>
                  </a:cubicBezTo>
                  <a:cubicBezTo>
                    <a:pt x="97" y="224"/>
                    <a:pt x="194" y="252"/>
                    <a:pt x="284" y="266"/>
                  </a:cubicBezTo>
                  <a:cubicBezTo>
                    <a:pt x="350" y="270"/>
                    <a:pt x="417" y="278"/>
                    <a:pt x="481" y="278"/>
                  </a:cubicBezTo>
                  <a:cubicBezTo>
                    <a:pt x="510" y="278"/>
                    <a:pt x="539" y="277"/>
                    <a:pt x="567" y="273"/>
                  </a:cubicBezTo>
                  <a:cubicBezTo>
                    <a:pt x="663" y="266"/>
                    <a:pt x="760" y="252"/>
                    <a:pt x="857" y="224"/>
                  </a:cubicBezTo>
                  <a:cubicBezTo>
                    <a:pt x="947" y="197"/>
                    <a:pt x="1043" y="162"/>
                    <a:pt x="1133" y="86"/>
                  </a:cubicBezTo>
                  <a:cubicBezTo>
                    <a:pt x="1029" y="52"/>
                    <a:pt x="933" y="24"/>
                    <a:pt x="836" y="17"/>
                  </a:cubicBezTo>
                  <a:cubicBezTo>
                    <a:pt x="783" y="6"/>
                    <a:pt x="732" y="1"/>
                    <a:pt x="6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65"/>
            <p:cNvSpPr/>
            <p:nvPr/>
          </p:nvSpPr>
          <p:spPr>
            <a:xfrm>
              <a:off x="5867175" y="3698025"/>
              <a:ext cx="21275" cy="7575"/>
            </a:xfrm>
            <a:custGeom>
              <a:rect b="b" l="l" r="r" t="t"/>
              <a:pathLst>
                <a:path extrusionOk="0" h="303" w="851">
                  <a:moveTo>
                    <a:pt x="563" y="1"/>
                  </a:moveTo>
                  <a:cubicBezTo>
                    <a:pt x="509" y="1"/>
                    <a:pt x="453" y="8"/>
                    <a:pt x="401" y="24"/>
                  </a:cubicBezTo>
                  <a:cubicBezTo>
                    <a:pt x="332" y="38"/>
                    <a:pt x="263" y="65"/>
                    <a:pt x="194" y="100"/>
                  </a:cubicBezTo>
                  <a:cubicBezTo>
                    <a:pt x="125" y="134"/>
                    <a:pt x="63" y="176"/>
                    <a:pt x="1" y="245"/>
                  </a:cubicBezTo>
                  <a:cubicBezTo>
                    <a:pt x="84" y="279"/>
                    <a:pt x="160" y="300"/>
                    <a:pt x="236" y="300"/>
                  </a:cubicBezTo>
                  <a:cubicBezTo>
                    <a:pt x="253" y="302"/>
                    <a:pt x="271" y="303"/>
                    <a:pt x="289" y="303"/>
                  </a:cubicBezTo>
                  <a:cubicBezTo>
                    <a:pt x="342" y="303"/>
                    <a:pt x="398" y="295"/>
                    <a:pt x="450" y="279"/>
                  </a:cubicBezTo>
                  <a:cubicBezTo>
                    <a:pt x="519" y="266"/>
                    <a:pt x="588" y="238"/>
                    <a:pt x="657" y="203"/>
                  </a:cubicBezTo>
                  <a:cubicBezTo>
                    <a:pt x="726" y="169"/>
                    <a:pt x="788" y="127"/>
                    <a:pt x="850" y="58"/>
                  </a:cubicBezTo>
                  <a:cubicBezTo>
                    <a:pt x="774" y="24"/>
                    <a:pt x="691" y="17"/>
                    <a:pt x="615" y="3"/>
                  </a:cubicBezTo>
                  <a:cubicBezTo>
                    <a:pt x="598" y="1"/>
                    <a:pt x="580" y="1"/>
                    <a:pt x="56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5"/>
            <p:cNvSpPr/>
            <p:nvPr/>
          </p:nvSpPr>
          <p:spPr>
            <a:xfrm>
              <a:off x="5891350" y="3729500"/>
              <a:ext cx="7625" cy="42675"/>
            </a:xfrm>
            <a:custGeom>
              <a:rect b="b" l="l" r="r" t="t"/>
              <a:pathLst>
                <a:path extrusionOk="0" h="1707" w="305">
                  <a:moveTo>
                    <a:pt x="256" y="1"/>
                  </a:moveTo>
                  <a:cubicBezTo>
                    <a:pt x="187" y="139"/>
                    <a:pt x="139" y="277"/>
                    <a:pt x="97" y="408"/>
                  </a:cubicBezTo>
                  <a:cubicBezTo>
                    <a:pt x="63" y="553"/>
                    <a:pt x="35" y="698"/>
                    <a:pt x="21" y="836"/>
                  </a:cubicBezTo>
                  <a:cubicBezTo>
                    <a:pt x="1" y="981"/>
                    <a:pt x="1" y="1119"/>
                    <a:pt x="1" y="1264"/>
                  </a:cubicBezTo>
                  <a:cubicBezTo>
                    <a:pt x="14" y="1409"/>
                    <a:pt x="21" y="1561"/>
                    <a:pt x="63" y="1706"/>
                  </a:cubicBezTo>
                  <a:cubicBezTo>
                    <a:pt x="132" y="1568"/>
                    <a:pt x="173" y="1430"/>
                    <a:pt x="208" y="1292"/>
                  </a:cubicBezTo>
                  <a:cubicBezTo>
                    <a:pt x="242" y="1154"/>
                    <a:pt x="270" y="1009"/>
                    <a:pt x="291" y="871"/>
                  </a:cubicBezTo>
                  <a:cubicBezTo>
                    <a:pt x="304" y="719"/>
                    <a:pt x="304" y="581"/>
                    <a:pt x="304" y="436"/>
                  </a:cubicBezTo>
                  <a:cubicBezTo>
                    <a:pt x="304" y="291"/>
                    <a:pt x="297" y="146"/>
                    <a:pt x="2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5"/>
            <p:cNvSpPr/>
            <p:nvPr/>
          </p:nvSpPr>
          <p:spPr>
            <a:xfrm>
              <a:off x="5875475" y="3734175"/>
              <a:ext cx="8825" cy="78900"/>
            </a:xfrm>
            <a:custGeom>
              <a:rect b="b" l="l" r="r" t="t"/>
              <a:pathLst>
                <a:path extrusionOk="0" h="3156" w="353">
                  <a:moveTo>
                    <a:pt x="318" y="0"/>
                  </a:moveTo>
                  <a:cubicBezTo>
                    <a:pt x="242" y="263"/>
                    <a:pt x="187" y="518"/>
                    <a:pt x="145" y="780"/>
                  </a:cubicBezTo>
                  <a:cubicBezTo>
                    <a:pt x="104" y="1036"/>
                    <a:pt x="69" y="1305"/>
                    <a:pt x="42" y="1561"/>
                  </a:cubicBezTo>
                  <a:cubicBezTo>
                    <a:pt x="14" y="1830"/>
                    <a:pt x="7" y="2092"/>
                    <a:pt x="0" y="2355"/>
                  </a:cubicBezTo>
                  <a:cubicBezTo>
                    <a:pt x="0" y="2624"/>
                    <a:pt x="0" y="2893"/>
                    <a:pt x="35" y="3156"/>
                  </a:cubicBezTo>
                  <a:cubicBezTo>
                    <a:pt x="111" y="2900"/>
                    <a:pt x="166" y="2638"/>
                    <a:pt x="207" y="2382"/>
                  </a:cubicBezTo>
                  <a:cubicBezTo>
                    <a:pt x="249" y="2120"/>
                    <a:pt x="283" y="1864"/>
                    <a:pt x="311" y="1595"/>
                  </a:cubicBezTo>
                  <a:cubicBezTo>
                    <a:pt x="339" y="1340"/>
                    <a:pt x="346" y="1070"/>
                    <a:pt x="352" y="801"/>
                  </a:cubicBezTo>
                  <a:cubicBezTo>
                    <a:pt x="352" y="539"/>
                    <a:pt x="352" y="269"/>
                    <a:pt x="31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65"/>
            <p:cNvSpPr/>
            <p:nvPr/>
          </p:nvSpPr>
          <p:spPr>
            <a:xfrm>
              <a:off x="5865975" y="3736575"/>
              <a:ext cx="6750" cy="25925"/>
            </a:xfrm>
            <a:custGeom>
              <a:rect b="b" l="l" r="r" t="t"/>
              <a:pathLst>
                <a:path extrusionOk="0" h="1037" w="270">
                  <a:moveTo>
                    <a:pt x="180" y="1"/>
                  </a:moveTo>
                  <a:cubicBezTo>
                    <a:pt x="118" y="77"/>
                    <a:pt x="83" y="167"/>
                    <a:pt x="49" y="249"/>
                  </a:cubicBezTo>
                  <a:cubicBezTo>
                    <a:pt x="28" y="339"/>
                    <a:pt x="8" y="422"/>
                    <a:pt x="1" y="512"/>
                  </a:cubicBezTo>
                  <a:cubicBezTo>
                    <a:pt x="1" y="595"/>
                    <a:pt x="1" y="684"/>
                    <a:pt x="8" y="767"/>
                  </a:cubicBezTo>
                  <a:cubicBezTo>
                    <a:pt x="14" y="857"/>
                    <a:pt x="42" y="940"/>
                    <a:pt x="83" y="1037"/>
                  </a:cubicBezTo>
                  <a:cubicBezTo>
                    <a:pt x="153" y="954"/>
                    <a:pt x="187" y="871"/>
                    <a:pt x="215" y="781"/>
                  </a:cubicBezTo>
                  <a:cubicBezTo>
                    <a:pt x="242" y="698"/>
                    <a:pt x="256" y="608"/>
                    <a:pt x="270" y="526"/>
                  </a:cubicBezTo>
                  <a:cubicBezTo>
                    <a:pt x="270" y="436"/>
                    <a:pt x="270" y="353"/>
                    <a:pt x="256" y="263"/>
                  </a:cubicBezTo>
                  <a:cubicBezTo>
                    <a:pt x="249" y="180"/>
                    <a:pt x="222" y="91"/>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5"/>
            <p:cNvSpPr/>
            <p:nvPr/>
          </p:nvSpPr>
          <p:spPr>
            <a:xfrm>
              <a:off x="5868400" y="3771975"/>
              <a:ext cx="6575" cy="22450"/>
            </a:xfrm>
            <a:custGeom>
              <a:rect b="b" l="l" r="r" t="t"/>
              <a:pathLst>
                <a:path extrusionOk="0" h="898" w="263">
                  <a:moveTo>
                    <a:pt x="180" y="0"/>
                  </a:moveTo>
                  <a:cubicBezTo>
                    <a:pt x="118" y="69"/>
                    <a:pt x="83" y="138"/>
                    <a:pt x="49" y="214"/>
                  </a:cubicBezTo>
                  <a:cubicBezTo>
                    <a:pt x="21" y="290"/>
                    <a:pt x="7" y="359"/>
                    <a:pt x="0" y="435"/>
                  </a:cubicBezTo>
                  <a:cubicBezTo>
                    <a:pt x="0" y="504"/>
                    <a:pt x="0" y="587"/>
                    <a:pt x="7" y="663"/>
                  </a:cubicBezTo>
                  <a:cubicBezTo>
                    <a:pt x="14" y="739"/>
                    <a:pt x="42" y="815"/>
                    <a:pt x="83" y="898"/>
                  </a:cubicBezTo>
                  <a:cubicBezTo>
                    <a:pt x="152" y="829"/>
                    <a:pt x="187" y="746"/>
                    <a:pt x="214" y="677"/>
                  </a:cubicBezTo>
                  <a:cubicBezTo>
                    <a:pt x="235" y="601"/>
                    <a:pt x="256" y="532"/>
                    <a:pt x="263" y="456"/>
                  </a:cubicBezTo>
                  <a:cubicBezTo>
                    <a:pt x="263" y="387"/>
                    <a:pt x="263" y="311"/>
                    <a:pt x="256" y="235"/>
                  </a:cubicBezTo>
                  <a:cubicBezTo>
                    <a:pt x="249" y="152"/>
                    <a:pt x="221" y="76"/>
                    <a:pt x="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5"/>
            <p:cNvSpPr/>
            <p:nvPr/>
          </p:nvSpPr>
          <p:spPr>
            <a:xfrm>
              <a:off x="5854425" y="3746075"/>
              <a:ext cx="8125" cy="46125"/>
            </a:xfrm>
            <a:custGeom>
              <a:rect b="b" l="l" r="r" t="t"/>
              <a:pathLst>
                <a:path extrusionOk="0" h="1845" w="325">
                  <a:moveTo>
                    <a:pt x="269" y="1"/>
                  </a:moveTo>
                  <a:cubicBezTo>
                    <a:pt x="193" y="146"/>
                    <a:pt x="152" y="291"/>
                    <a:pt x="104" y="449"/>
                  </a:cubicBezTo>
                  <a:cubicBezTo>
                    <a:pt x="69" y="601"/>
                    <a:pt x="48" y="753"/>
                    <a:pt x="28" y="905"/>
                  </a:cubicBezTo>
                  <a:cubicBezTo>
                    <a:pt x="14" y="1064"/>
                    <a:pt x="0" y="1216"/>
                    <a:pt x="14" y="1375"/>
                  </a:cubicBezTo>
                  <a:cubicBezTo>
                    <a:pt x="21" y="1527"/>
                    <a:pt x="28" y="1692"/>
                    <a:pt x="83" y="1844"/>
                  </a:cubicBezTo>
                  <a:cubicBezTo>
                    <a:pt x="200" y="1547"/>
                    <a:pt x="262" y="1250"/>
                    <a:pt x="297" y="940"/>
                  </a:cubicBezTo>
                  <a:cubicBezTo>
                    <a:pt x="318" y="781"/>
                    <a:pt x="325" y="629"/>
                    <a:pt x="325" y="477"/>
                  </a:cubicBezTo>
                  <a:cubicBezTo>
                    <a:pt x="318" y="318"/>
                    <a:pt x="304" y="153"/>
                    <a:pt x="26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5"/>
            <p:cNvSpPr/>
            <p:nvPr/>
          </p:nvSpPr>
          <p:spPr>
            <a:xfrm>
              <a:off x="5884275" y="3784925"/>
              <a:ext cx="10550" cy="55425"/>
            </a:xfrm>
            <a:custGeom>
              <a:rect b="b" l="l" r="r" t="t"/>
              <a:pathLst>
                <a:path extrusionOk="0" h="2217" w="422">
                  <a:moveTo>
                    <a:pt x="401" y="0"/>
                  </a:moveTo>
                  <a:cubicBezTo>
                    <a:pt x="311" y="173"/>
                    <a:pt x="249" y="352"/>
                    <a:pt x="215" y="532"/>
                  </a:cubicBezTo>
                  <a:cubicBezTo>
                    <a:pt x="166" y="718"/>
                    <a:pt x="132" y="905"/>
                    <a:pt x="97" y="1084"/>
                  </a:cubicBezTo>
                  <a:cubicBezTo>
                    <a:pt x="35" y="1457"/>
                    <a:pt x="0" y="1830"/>
                    <a:pt x="28" y="2216"/>
                  </a:cubicBezTo>
                  <a:cubicBezTo>
                    <a:pt x="118" y="2044"/>
                    <a:pt x="180" y="1864"/>
                    <a:pt x="235" y="1685"/>
                  </a:cubicBezTo>
                  <a:cubicBezTo>
                    <a:pt x="284" y="1498"/>
                    <a:pt x="332" y="1312"/>
                    <a:pt x="353" y="1126"/>
                  </a:cubicBezTo>
                  <a:cubicBezTo>
                    <a:pt x="387" y="939"/>
                    <a:pt x="408" y="760"/>
                    <a:pt x="415" y="566"/>
                  </a:cubicBezTo>
                  <a:cubicBezTo>
                    <a:pt x="422" y="380"/>
                    <a:pt x="422" y="187"/>
                    <a:pt x="40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65"/>
            <p:cNvSpPr/>
            <p:nvPr/>
          </p:nvSpPr>
          <p:spPr>
            <a:xfrm>
              <a:off x="5863550" y="3810800"/>
              <a:ext cx="6775" cy="29550"/>
            </a:xfrm>
            <a:custGeom>
              <a:rect b="b" l="l" r="r" t="t"/>
              <a:pathLst>
                <a:path extrusionOk="0" h="1182" w="271">
                  <a:moveTo>
                    <a:pt x="180" y="1"/>
                  </a:moveTo>
                  <a:cubicBezTo>
                    <a:pt x="125" y="91"/>
                    <a:pt x="84" y="187"/>
                    <a:pt x="56" y="291"/>
                  </a:cubicBezTo>
                  <a:cubicBezTo>
                    <a:pt x="29" y="387"/>
                    <a:pt x="8" y="491"/>
                    <a:pt x="1" y="588"/>
                  </a:cubicBezTo>
                  <a:cubicBezTo>
                    <a:pt x="1" y="684"/>
                    <a:pt x="1" y="774"/>
                    <a:pt x="8" y="878"/>
                  </a:cubicBezTo>
                  <a:cubicBezTo>
                    <a:pt x="22" y="974"/>
                    <a:pt x="42" y="1078"/>
                    <a:pt x="91" y="1181"/>
                  </a:cubicBezTo>
                  <a:cubicBezTo>
                    <a:pt x="160" y="1085"/>
                    <a:pt x="194" y="995"/>
                    <a:pt x="215" y="898"/>
                  </a:cubicBezTo>
                  <a:cubicBezTo>
                    <a:pt x="243" y="802"/>
                    <a:pt x="263" y="698"/>
                    <a:pt x="270" y="601"/>
                  </a:cubicBezTo>
                  <a:cubicBezTo>
                    <a:pt x="270" y="498"/>
                    <a:pt x="270" y="408"/>
                    <a:pt x="263" y="305"/>
                  </a:cubicBezTo>
                  <a:cubicBezTo>
                    <a:pt x="250" y="201"/>
                    <a:pt x="229" y="104"/>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65"/>
            <p:cNvSpPr/>
            <p:nvPr/>
          </p:nvSpPr>
          <p:spPr>
            <a:xfrm>
              <a:off x="5620700" y="3773700"/>
              <a:ext cx="15200" cy="92875"/>
            </a:xfrm>
            <a:custGeom>
              <a:rect b="b" l="l" r="r" t="t"/>
              <a:pathLst>
                <a:path extrusionOk="0" h="3715" w="608">
                  <a:moveTo>
                    <a:pt x="0" y="0"/>
                  </a:moveTo>
                  <a:cubicBezTo>
                    <a:pt x="0" y="318"/>
                    <a:pt x="14" y="636"/>
                    <a:pt x="35" y="932"/>
                  </a:cubicBezTo>
                  <a:cubicBezTo>
                    <a:pt x="69" y="1250"/>
                    <a:pt x="111" y="1561"/>
                    <a:pt x="152" y="1871"/>
                  </a:cubicBezTo>
                  <a:cubicBezTo>
                    <a:pt x="207" y="2182"/>
                    <a:pt x="263" y="2493"/>
                    <a:pt x="332" y="2804"/>
                  </a:cubicBezTo>
                  <a:cubicBezTo>
                    <a:pt x="415" y="3114"/>
                    <a:pt x="491" y="3425"/>
                    <a:pt x="608" y="3715"/>
                  </a:cubicBezTo>
                  <a:cubicBezTo>
                    <a:pt x="594" y="3397"/>
                    <a:pt x="573" y="3080"/>
                    <a:pt x="539" y="2769"/>
                  </a:cubicBezTo>
                  <a:cubicBezTo>
                    <a:pt x="518" y="2458"/>
                    <a:pt x="463" y="2148"/>
                    <a:pt x="421" y="1837"/>
                  </a:cubicBezTo>
                  <a:cubicBezTo>
                    <a:pt x="366" y="1533"/>
                    <a:pt x="318" y="1222"/>
                    <a:pt x="249" y="912"/>
                  </a:cubicBezTo>
                  <a:cubicBezTo>
                    <a:pt x="180" y="608"/>
                    <a:pt x="97" y="30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5"/>
            <p:cNvSpPr/>
            <p:nvPr/>
          </p:nvSpPr>
          <p:spPr>
            <a:xfrm>
              <a:off x="5634150" y="3813750"/>
              <a:ext cx="10900" cy="52150"/>
            </a:xfrm>
            <a:custGeom>
              <a:rect b="b" l="l" r="r" t="t"/>
              <a:pathLst>
                <a:path extrusionOk="0" h="2086" w="436">
                  <a:moveTo>
                    <a:pt x="28" y="0"/>
                  </a:moveTo>
                  <a:cubicBezTo>
                    <a:pt x="1" y="187"/>
                    <a:pt x="15" y="366"/>
                    <a:pt x="22" y="539"/>
                  </a:cubicBezTo>
                  <a:cubicBezTo>
                    <a:pt x="35" y="718"/>
                    <a:pt x="56" y="891"/>
                    <a:pt x="91" y="1063"/>
                  </a:cubicBezTo>
                  <a:cubicBezTo>
                    <a:pt x="118" y="1243"/>
                    <a:pt x="160" y="1409"/>
                    <a:pt x="208" y="1581"/>
                  </a:cubicBezTo>
                  <a:cubicBezTo>
                    <a:pt x="263" y="1754"/>
                    <a:pt x="325" y="1920"/>
                    <a:pt x="408" y="2085"/>
                  </a:cubicBezTo>
                  <a:cubicBezTo>
                    <a:pt x="436" y="1899"/>
                    <a:pt x="429" y="1719"/>
                    <a:pt x="415" y="1547"/>
                  </a:cubicBezTo>
                  <a:cubicBezTo>
                    <a:pt x="401" y="1367"/>
                    <a:pt x="381" y="1195"/>
                    <a:pt x="346" y="1022"/>
                  </a:cubicBezTo>
                  <a:cubicBezTo>
                    <a:pt x="325" y="843"/>
                    <a:pt x="277" y="677"/>
                    <a:pt x="229" y="504"/>
                  </a:cubicBezTo>
                  <a:cubicBezTo>
                    <a:pt x="173" y="332"/>
                    <a:pt x="111" y="166"/>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5"/>
            <p:cNvSpPr/>
            <p:nvPr/>
          </p:nvSpPr>
          <p:spPr>
            <a:xfrm>
              <a:off x="5640375" y="3804425"/>
              <a:ext cx="7975" cy="23675"/>
            </a:xfrm>
            <a:custGeom>
              <a:rect b="b" l="l" r="r" t="t"/>
              <a:pathLst>
                <a:path extrusionOk="0" h="947" w="319">
                  <a:moveTo>
                    <a:pt x="63" y="0"/>
                  </a:moveTo>
                  <a:cubicBezTo>
                    <a:pt x="21" y="90"/>
                    <a:pt x="14" y="173"/>
                    <a:pt x="14" y="256"/>
                  </a:cubicBezTo>
                  <a:cubicBezTo>
                    <a:pt x="0" y="332"/>
                    <a:pt x="14" y="415"/>
                    <a:pt x="28" y="497"/>
                  </a:cubicBezTo>
                  <a:cubicBezTo>
                    <a:pt x="49" y="573"/>
                    <a:pt x="76" y="649"/>
                    <a:pt x="111" y="725"/>
                  </a:cubicBezTo>
                  <a:cubicBezTo>
                    <a:pt x="139" y="808"/>
                    <a:pt x="187" y="877"/>
                    <a:pt x="256" y="946"/>
                  </a:cubicBezTo>
                  <a:cubicBezTo>
                    <a:pt x="290" y="850"/>
                    <a:pt x="297" y="774"/>
                    <a:pt x="304" y="684"/>
                  </a:cubicBezTo>
                  <a:cubicBezTo>
                    <a:pt x="318" y="601"/>
                    <a:pt x="304" y="518"/>
                    <a:pt x="290" y="442"/>
                  </a:cubicBezTo>
                  <a:cubicBezTo>
                    <a:pt x="270" y="366"/>
                    <a:pt x="249" y="297"/>
                    <a:pt x="208" y="221"/>
                  </a:cubicBezTo>
                  <a:cubicBezTo>
                    <a:pt x="180" y="138"/>
                    <a:pt x="132" y="69"/>
                    <a:pt x="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5"/>
            <p:cNvSpPr/>
            <p:nvPr/>
          </p:nvSpPr>
          <p:spPr>
            <a:xfrm>
              <a:off x="5606200" y="3759725"/>
              <a:ext cx="7275" cy="31600"/>
            </a:xfrm>
            <a:custGeom>
              <a:rect b="b" l="l" r="r" t="t"/>
              <a:pathLst>
                <a:path extrusionOk="0" h="1264" w="291">
                  <a:moveTo>
                    <a:pt x="111" y="0"/>
                  </a:moveTo>
                  <a:cubicBezTo>
                    <a:pt x="49" y="104"/>
                    <a:pt x="35" y="214"/>
                    <a:pt x="14" y="325"/>
                  </a:cubicBezTo>
                  <a:cubicBezTo>
                    <a:pt x="0" y="428"/>
                    <a:pt x="7" y="539"/>
                    <a:pt x="14" y="649"/>
                  </a:cubicBezTo>
                  <a:cubicBezTo>
                    <a:pt x="21" y="766"/>
                    <a:pt x="49" y="877"/>
                    <a:pt x="90" y="981"/>
                  </a:cubicBezTo>
                  <a:cubicBezTo>
                    <a:pt x="138" y="1084"/>
                    <a:pt x="194" y="1188"/>
                    <a:pt x="290" y="1264"/>
                  </a:cubicBezTo>
                  <a:lnTo>
                    <a:pt x="290" y="939"/>
                  </a:lnTo>
                  <a:cubicBezTo>
                    <a:pt x="290" y="836"/>
                    <a:pt x="283" y="732"/>
                    <a:pt x="277" y="628"/>
                  </a:cubicBezTo>
                  <a:cubicBezTo>
                    <a:pt x="270" y="525"/>
                    <a:pt x="249" y="421"/>
                    <a:pt x="221" y="318"/>
                  </a:cubicBezTo>
                  <a:cubicBezTo>
                    <a:pt x="194" y="214"/>
                    <a:pt x="159" y="104"/>
                    <a:pt x="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5"/>
            <p:cNvSpPr/>
            <p:nvPr/>
          </p:nvSpPr>
          <p:spPr>
            <a:xfrm>
              <a:off x="5657300" y="3805625"/>
              <a:ext cx="7100" cy="54050"/>
            </a:xfrm>
            <a:custGeom>
              <a:rect b="b" l="l" r="r" t="t"/>
              <a:pathLst>
                <a:path extrusionOk="0" h="2162" w="284">
                  <a:moveTo>
                    <a:pt x="97" y="1"/>
                  </a:moveTo>
                  <a:cubicBezTo>
                    <a:pt x="41" y="180"/>
                    <a:pt x="28" y="360"/>
                    <a:pt x="14" y="539"/>
                  </a:cubicBezTo>
                  <a:cubicBezTo>
                    <a:pt x="0" y="726"/>
                    <a:pt x="0" y="905"/>
                    <a:pt x="7" y="1085"/>
                  </a:cubicBezTo>
                  <a:cubicBezTo>
                    <a:pt x="14" y="1264"/>
                    <a:pt x="35" y="1451"/>
                    <a:pt x="62" y="1630"/>
                  </a:cubicBezTo>
                  <a:cubicBezTo>
                    <a:pt x="90" y="1810"/>
                    <a:pt x="131" y="1982"/>
                    <a:pt x="186" y="2162"/>
                  </a:cubicBezTo>
                  <a:cubicBezTo>
                    <a:pt x="235" y="1982"/>
                    <a:pt x="262" y="1803"/>
                    <a:pt x="269" y="1623"/>
                  </a:cubicBezTo>
                  <a:cubicBezTo>
                    <a:pt x="283" y="1444"/>
                    <a:pt x="283" y="1257"/>
                    <a:pt x="276" y="1078"/>
                  </a:cubicBezTo>
                  <a:cubicBezTo>
                    <a:pt x="269" y="898"/>
                    <a:pt x="249" y="712"/>
                    <a:pt x="221" y="532"/>
                  </a:cubicBezTo>
                  <a:cubicBezTo>
                    <a:pt x="186" y="353"/>
                    <a:pt x="152" y="180"/>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5"/>
            <p:cNvSpPr/>
            <p:nvPr/>
          </p:nvSpPr>
          <p:spPr>
            <a:xfrm>
              <a:off x="5667825" y="3810300"/>
              <a:ext cx="7100" cy="30750"/>
            </a:xfrm>
            <a:custGeom>
              <a:rect b="b" l="l" r="r" t="t"/>
              <a:pathLst>
                <a:path extrusionOk="0" h="1230" w="284">
                  <a:moveTo>
                    <a:pt x="97" y="0"/>
                  </a:moveTo>
                  <a:cubicBezTo>
                    <a:pt x="49" y="104"/>
                    <a:pt x="28" y="207"/>
                    <a:pt x="21" y="311"/>
                  </a:cubicBezTo>
                  <a:cubicBezTo>
                    <a:pt x="0" y="414"/>
                    <a:pt x="0" y="518"/>
                    <a:pt x="14" y="621"/>
                  </a:cubicBezTo>
                  <a:cubicBezTo>
                    <a:pt x="21" y="725"/>
                    <a:pt x="35" y="822"/>
                    <a:pt x="62" y="925"/>
                  </a:cubicBezTo>
                  <a:cubicBezTo>
                    <a:pt x="97" y="1029"/>
                    <a:pt x="131" y="1132"/>
                    <a:pt x="194" y="1229"/>
                  </a:cubicBezTo>
                  <a:cubicBezTo>
                    <a:pt x="235" y="1126"/>
                    <a:pt x="256" y="1022"/>
                    <a:pt x="270" y="918"/>
                  </a:cubicBezTo>
                  <a:cubicBezTo>
                    <a:pt x="283" y="815"/>
                    <a:pt x="283" y="711"/>
                    <a:pt x="276" y="608"/>
                  </a:cubicBezTo>
                  <a:cubicBezTo>
                    <a:pt x="270" y="504"/>
                    <a:pt x="256" y="407"/>
                    <a:pt x="228" y="304"/>
                  </a:cubicBezTo>
                  <a:cubicBezTo>
                    <a:pt x="194" y="200"/>
                    <a:pt x="159" y="97"/>
                    <a:pt x="9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5"/>
            <p:cNvSpPr/>
            <p:nvPr/>
          </p:nvSpPr>
          <p:spPr>
            <a:xfrm>
              <a:off x="5849750" y="3597975"/>
              <a:ext cx="6575" cy="22475"/>
            </a:xfrm>
            <a:custGeom>
              <a:rect b="b" l="l" r="r" t="t"/>
              <a:pathLst>
                <a:path extrusionOk="0" h="899" w="263">
                  <a:moveTo>
                    <a:pt x="132" y="1"/>
                  </a:moveTo>
                  <a:cubicBezTo>
                    <a:pt x="77" y="83"/>
                    <a:pt x="42" y="153"/>
                    <a:pt x="28" y="228"/>
                  </a:cubicBezTo>
                  <a:cubicBezTo>
                    <a:pt x="7" y="304"/>
                    <a:pt x="1" y="373"/>
                    <a:pt x="1" y="449"/>
                  </a:cubicBezTo>
                  <a:cubicBezTo>
                    <a:pt x="1" y="532"/>
                    <a:pt x="7" y="601"/>
                    <a:pt x="28" y="677"/>
                  </a:cubicBezTo>
                  <a:cubicBezTo>
                    <a:pt x="42" y="753"/>
                    <a:pt x="77" y="822"/>
                    <a:pt x="132" y="898"/>
                  </a:cubicBezTo>
                  <a:cubicBezTo>
                    <a:pt x="180" y="822"/>
                    <a:pt x="215" y="753"/>
                    <a:pt x="235" y="677"/>
                  </a:cubicBezTo>
                  <a:cubicBezTo>
                    <a:pt x="249" y="601"/>
                    <a:pt x="263" y="532"/>
                    <a:pt x="263" y="449"/>
                  </a:cubicBezTo>
                  <a:cubicBezTo>
                    <a:pt x="263" y="373"/>
                    <a:pt x="249" y="304"/>
                    <a:pt x="235" y="228"/>
                  </a:cubicBezTo>
                  <a:cubicBezTo>
                    <a:pt x="215" y="153"/>
                    <a:pt x="180" y="83"/>
                    <a:pt x="13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5"/>
            <p:cNvSpPr/>
            <p:nvPr/>
          </p:nvSpPr>
          <p:spPr>
            <a:xfrm>
              <a:off x="5863225" y="3606275"/>
              <a:ext cx="6575" cy="21075"/>
            </a:xfrm>
            <a:custGeom>
              <a:rect b="b" l="l" r="r" t="t"/>
              <a:pathLst>
                <a:path extrusionOk="0" h="843" w="263">
                  <a:moveTo>
                    <a:pt x="111" y="0"/>
                  </a:moveTo>
                  <a:cubicBezTo>
                    <a:pt x="55" y="76"/>
                    <a:pt x="35" y="145"/>
                    <a:pt x="14" y="214"/>
                  </a:cubicBezTo>
                  <a:cubicBezTo>
                    <a:pt x="0" y="290"/>
                    <a:pt x="0" y="359"/>
                    <a:pt x="0" y="428"/>
                  </a:cubicBezTo>
                  <a:cubicBezTo>
                    <a:pt x="7" y="497"/>
                    <a:pt x="14" y="566"/>
                    <a:pt x="42" y="635"/>
                  </a:cubicBezTo>
                  <a:cubicBezTo>
                    <a:pt x="55" y="704"/>
                    <a:pt x="90" y="773"/>
                    <a:pt x="152" y="842"/>
                  </a:cubicBezTo>
                  <a:cubicBezTo>
                    <a:pt x="207" y="773"/>
                    <a:pt x="228" y="697"/>
                    <a:pt x="249" y="628"/>
                  </a:cubicBezTo>
                  <a:cubicBezTo>
                    <a:pt x="263" y="552"/>
                    <a:pt x="263" y="483"/>
                    <a:pt x="263" y="414"/>
                  </a:cubicBezTo>
                  <a:cubicBezTo>
                    <a:pt x="256" y="345"/>
                    <a:pt x="249" y="276"/>
                    <a:pt x="221" y="207"/>
                  </a:cubicBezTo>
                  <a:cubicBezTo>
                    <a:pt x="193" y="138"/>
                    <a:pt x="173" y="69"/>
                    <a:pt x="11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5"/>
            <p:cNvSpPr/>
            <p:nvPr/>
          </p:nvSpPr>
          <p:spPr>
            <a:xfrm>
              <a:off x="5751200" y="3822200"/>
              <a:ext cx="6575" cy="41275"/>
            </a:xfrm>
            <a:custGeom>
              <a:rect b="b" l="l" r="r" t="t"/>
              <a:pathLst>
                <a:path extrusionOk="0" h="1651" w="263">
                  <a:moveTo>
                    <a:pt x="152" y="0"/>
                  </a:moveTo>
                  <a:cubicBezTo>
                    <a:pt x="104" y="132"/>
                    <a:pt x="69" y="270"/>
                    <a:pt x="42" y="408"/>
                  </a:cubicBezTo>
                  <a:cubicBezTo>
                    <a:pt x="14" y="546"/>
                    <a:pt x="0" y="684"/>
                    <a:pt x="0" y="822"/>
                  </a:cubicBezTo>
                  <a:cubicBezTo>
                    <a:pt x="0" y="960"/>
                    <a:pt x="0" y="1098"/>
                    <a:pt x="14" y="1236"/>
                  </a:cubicBezTo>
                  <a:cubicBezTo>
                    <a:pt x="35" y="1374"/>
                    <a:pt x="55" y="1513"/>
                    <a:pt x="111" y="1651"/>
                  </a:cubicBezTo>
                  <a:cubicBezTo>
                    <a:pt x="166" y="1519"/>
                    <a:pt x="193" y="1381"/>
                    <a:pt x="221" y="1243"/>
                  </a:cubicBezTo>
                  <a:cubicBezTo>
                    <a:pt x="249" y="1105"/>
                    <a:pt x="262" y="967"/>
                    <a:pt x="262" y="829"/>
                  </a:cubicBezTo>
                  <a:cubicBezTo>
                    <a:pt x="262" y="691"/>
                    <a:pt x="262" y="553"/>
                    <a:pt x="249" y="415"/>
                  </a:cubicBezTo>
                  <a:cubicBezTo>
                    <a:pt x="235" y="277"/>
                    <a:pt x="207" y="139"/>
                    <a:pt x="15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5"/>
            <p:cNvSpPr/>
            <p:nvPr/>
          </p:nvSpPr>
          <p:spPr>
            <a:xfrm>
              <a:off x="5758950" y="3802175"/>
              <a:ext cx="6425" cy="31100"/>
            </a:xfrm>
            <a:custGeom>
              <a:rect b="b" l="l" r="r" t="t"/>
              <a:pathLst>
                <a:path extrusionOk="0" h="1244" w="257">
                  <a:moveTo>
                    <a:pt x="125" y="1"/>
                  </a:moveTo>
                  <a:cubicBezTo>
                    <a:pt x="77" y="104"/>
                    <a:pt x="49" y="201"/>
                    <a:pt x="28" y="311"/>
                  </a:cubicBezTo>
                  <a:cubicBezTo>
                    <a:pt x="8" y="415"/>
                    <a:pt x="1" y="518"/>
                    <a:pt x="1" y="622"/>
                  </a:cubicBezTo>
                  <a:cubicBezTo>
                    <a:pt x="1" y="726"/>
                    <a:pt x="8" y="829"/>
                    <a:pt x="28" y="933"/>
                  </a:cubicBezTo>
                  <a:cubicBezTo>
                    <a:pt x="42" y="1036"/>
                    <a:pt x="77" y="1140"/>
                    <a:pt x="125" y="1243"/>
                  </a:cubicBezTo>
                  <a:cubicBezTo>
                    <a:pt x="180" y="1140"/>
                    <a:pt x="215" y="1036"/>
                    <a:pt x="229" y="933"/>
                  </a:cubicBezTo>
                  <a:cubicBezTo>
                    <a:pt x="249" y="829"/>
                    <a:pt x="256" y="726"/>
                    <a:pt x="256" y="622"/>
                  </a:cubicBezTo>
                  <a:cubicBezTo>
                    <a:pt x="256" y="518"/>
                    <a:pt x="249" y="415"/>
                    <a:pt x="229" y="311"/>
                  </a:cubicBezTo>
                  <a:cubicBezTo>
                    <a:pt x="215" y="208"/>
                    <a:pt x="180" y="104"/>
                    <a:pt x="12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5"/>
            <p:cNvSpPr/>
            <p:nvPr/>
          </p:nvSpPr>
          <p:spPr>
            <a:xfrm>
              <a:off x="5742900" y="3805625"/>
              <a:ext cx="6750" cy="31800"/>
            </a:xfrm>
            <a:custGeom>
              <a:rect b="b" l="l" r="r" t="t"/>
              <a:pathLst>
                <a:path extrusionOk="0" h="1272" w="270">
                  <a:moveTo>
                    <a:pt x="160" y="1"/>
                  </a:moveTo>
                  <a:cubicBezTo>
                    <a:pt x="97" y="104"/>
                    <a:pt x="70" y="208"/>
                    <a:pt x="42" y="311"/>
                  </a:cubicBezTo>
                  <a:cubicBezTo>
                    <a:pt x="21" y="415"/>
                    <a:pt x="1" y="525"/>
                    <a:pt x="1" y="629"/>
                  </a:cubicBezTo>
                  <a:cubicBezTo>
                    <a:pt x="1" y="733"/>
                    <a:pt x="1" y="843"/>
                    <a:pt x="21" y="947"/>
                  </a:cubicBezTo>
                  <a:cubicBezTo>
                    <a:pt x="35" y="1050"/>
                    <a:pt x="63" y="1154"/>
                    <a:pt x="111" y="1271"/>
                  </a:cubicBezTo>
                  <a:cubicBezTo>
                    <a:pt x="166" y="1168"/>
                    <a:pt x="201" y="1064"/>
                    <a:pt x="229" y="960"/>
                  </a:cubicBezTo>
                  <a:cubicBezTo>
                    <a:pt x="249" y="857"/>
                    <a:pt x="270" y="739"/>
                    <a:pt x="270" y="636"/>
                  </a:cubicBezTo>
                  <a:cubicBezTo>
                    <a:pt x="270" y="532"/>
                    <a:pt x="270" y="422"/>
                    <a:pt x="249" y="318"/>
                  </a:cubicBezTo>
                  <a:cubicBezTo>
                    <a:pt x="235" y="215"/>
                    <a:pt x="208" y="111"/>
                    <a:pt x="16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5"/>
            <p:cNvSpPr/>
            <p:nvPr/>
          </p:nvSpPr>
          <p:spPr>
            <a:xfrm>
              <a:off x="5768800" y="3855175"/>
              <a:ext cx="6750" cy="17800"/>
            </a:xfrm>
            <a:custGeom>
              <a:rect b="b" l="l" r="r" t="t"/>
              <a:pathLst>
                <a:path extrusionOk="0" h="712" w="270">
                  <a:moveTo>
                    <a:pt x="159" y="0"/>
                  </a:moveTo>
                  <a:cubicBezTo>
                    <a:pt x="104" y="55"/>
                    <a:pt x="69" y="118"/>
                    <a:pt x="42" y="173"/>
                  </a:cubicBezTo>
                  <a:cubicBezTo>
                    <a:pt x="21" y="228"/>
                    <a:pt x="0" y="283"/>
                    <a:pt x="0" y="345"/>
                  </a:cubicBezTo>
                  <a:cubicBezTo>
                    <a:pt x="0" y="408"/>
                    <a:pt x="0" y="470"/>
                    <a:pt x="21" y="525"/>
                  </a:cubicBezTo>
                  <a:cubicBezTo>
                    <a:pt x="35" y="587"/>
                    <a:pt x="63" y="649"/>
                    <a:pt x="111" y="711"/>
                  </a:cubicBezTo>
                  <a:cubicBezTo>
                    <a:pt x="166" y="649"/>
                    <a:pt x="201" y="594"/>
                    <a:pt x="228" y="539"/>
                  </a:cubicBezTo>
                  <a:cubicBezTo>
                    <a:pt x="249" y="484"/>
                    <a:pt x="270" y="421"/>
                    <a:pt x="270" y="366"/>
                  </a:cubicBezTo>
                  <a:cubicBezTo>
                    <a:pt x="270" y="304"/>
                    <a:pt x="270" y="242"/>
                    <a:pt x="249" y="180"/>
                  </a:cubicBezTo>
                  <a:cubicBezTo>
                    <a:pt x="235" y="125"/>
                    <a:pt x="208" y="62"/>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65"/>
            <p:cNvSpPr/>
            <p:nvPr/>
          </p:nvSpPr>
          <p:spPr>
            <a:xfrm>
              <a:off x="5913625" y="3471800"/>
              <a:ext cx="7950" cy="48350"/>
            </a:xfrm>
            <a:custGeom>
              <a:rect b="b" l="l" r="r" t="t"/>
              <a:pathLst>
                <a:path extrusionOk="0" h="1934" w="318">
                  <a:moveTo>
                    <a:pt x="270" y="0"/>
                  </a:moveTo>
                  <a:cubicBezTo>
                    <a:pt x="194" y="159"/>
                    <a:pt x="145" y="318"/>
                    <a:pt x="104" y="477"/>
                  </a:cubicBezTo>
                  <a:cubicBezTo>
                    <a:pt x="69" y="643"/>
                    <a:pt x="42" y="794"/>
                    <a:pt x="28" y="960"/>
                  </a:cubicBezTo>
                  <a:cubicBezTo>
                    <a:pt x="7" y="1112"/>
                    <a:pt x="0" y="1278"/>
                    <a:pt x="7" y="1443"/>
                  </a:cubicBezTo>
                  <a:cubicBezTo>
                    <a:pt x="21" y="1609"/>
                    <a:pt x="28" y="1768"/>
                    <a:pt x="76" y="1934"/>
                  </a:cubicBezTo>
                  <a:cubicBezTo>
                    <a:pt x="200" y="1616"/>
                    <a:pt x="256" y="1298"/>
                    <a:pt x="297" y="974"/>
                  </a:cubicBezTo>
                  <a:cubicBezTo>
                    <a:pt x="311" y="822"/>
                    <a:pt x="318" y="656"/>
                    <a:pt x="318" y="491"/>
                  </a:cubicBezTo>
                  <a:cubicBezTo>
                    <a:pt x="311" y="332"/>
                    <a:pt x="304" y="166"/>
                    <a:pt x="27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65"/>
            <p:cNvSpPr/>
            <p:nvPr/>
          </p:nvSpPr>
          <p:spPr>
            <a:xfrm>
              <a:off x="5922425" y="3488375"/>
              <a:ext cx="8300" cy="46275"/>
            </a:xfrm>
            <a:custGeom>
              <a:rect b="b" l="l" r="r" t="t"/>
              <a:pathLst>
                <a:path extrusionOk="0" h="1851" w="332">
                  <a:moveTo>
                    <a:pt x="290" y="0"/>
                  </a:moveTo>
                  <a:cubicBezTo>
                    <a:pt x="221" y="152"/>
                    <a:pt x="166" y="297"/>
                    <a:pt x="125" y="449"/>
                  </a:cubicBezTo>
                  <a:cubicBezTo>
                    <a:pt x="90" y="608"/>
                    <a:pt x="56" y="753"/>
                    <a:pt x="35" y="912"/>
                  </a:cubicBezTo>
                  <a:cubicBezTo>
                    <a:pt x="14" y="1064"/>
                    <a:pt x="0" y="1222"/>
                    <a:pt x="0" y="1374"/>
                  </a:cubicBezTo>
                  <a:cubicBezTo>
                    <a:pt x="0" y="1533"/>
                    <a:pt x="14" y="1685"/>
                    <a:pt x="49" y="1851"/>
                  </a:cubicBezTo>
                  <a:cubicBezTo>
                    <a:pt x="125" y="1706"/>
                    <a:pt x="166" y="1547"/>
                    <a:pt x="208" y="1402"/>
                  </a:cubicBezTo>
                  <a:cubicBezTo>
                    <a:pt x="242" y="1243"/>
                    <a:pt x="277" y="1098"/>
                    <a:pt x="297" y="946"/>
                  </a:cubicBezTo>
                  <a:cubicBezTo>
                    <a:pt x="325" y="787"/>
                    <a:pt x="332" y="635"/>
                    <a:pt x="332" y="477"/>
                  </a:cubicBezTo>
                  <a:cubicBezTo>
                    <a:pt x="332" y="325"/>
                    <a:pt x="325" y="166"/>
                    <a:pt x="2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5"/>
            <p:cNvSpPr/>
            <p:nvPr/>
          </p:nvSpPr>
          <p:spPr>
            <a:xfrm>
              <a:off x="5905000" y="3473175"/>
              <a:ext cx="6750" cy="25925"/>
            </a:xfrm>
            <a:custGeom>
              <a:rect b="b" l="l" r="r" t="t"/>
              <a:pathLst>
                <a:path extrusionOk="0" h="1037" w="270">
                  <a:moveTo>
                    <a:pt x="180" y="1"/>
                  </a:moveTo>
                  <a:cubicBezTo>
                    <a:pt x="124" y="77"/>
                    <a:pt x="90" y="159"/>
                    <a:pt x="55" y="249"/>
                  </a:cubicBezTo>
                  <a:cubicBezTo>
                    <a:pt x="28" y="332"/>
                    <a:pt x="7" y="422"/>
                    <a:pt x="0" y="505"/>
                  </a:cubicBezTo>
                  <a:cubicBezTo>
                    <a:pt x="0" y="594"/>
                    <a:pt x="0" y="677"/>
                    <a:pt x="7" y="767"/>
                  </a:cubicBezTo>
                  <a:cubicBezTo>
                    <a:pt x="21" y="850"/>
                    <a:pt x="41" y="940"/>
                    <a:pt x="90" y="1036"/>
                  </a:cubicBezTo>
                  <a:cubicBezTo>
                    <a:pt x="159" y="954"/>
                    <a:pt x="193" y="871"/>
                    <a:pt x="214" y="781"/>
                  </a:cubicBezTo>
                  <a:cubicBezTo>
                    <a:pt x="242" y="698"/>
                    <a:pt x="262" y="608"/>
                    <a:pt x="269" y="525"/>
                  </a:cubicBezTo>
                  <a:cubicBezTo>
                    <a:pt x="269" y="436"/>
                    <a:pt x="269" y="353"/>
                    <a:pt x="262" y="263"/>
                  </a:cubicBezTo>
                  <a:cubicBezTo>
                    <a:pt x="249" y="180"/>
                    <a:pt x="228" y="90"/>
                    <a:pt x="18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5"/>
            <p:cNvSpPr/>
            <p:nvPr/>
          </p:nvSpPr>
          <p:spPr>
            <a:xfrm>
              <a:off x="5911025" y="3535500"/>
              <a:ext cx="6750" cy="22450"/>
            </a:xfrm>
            <a:custGeom>
              <a:rect b="b" l="l" r="r" t="t"/>
              <a:pathLst>
                <a:path extrusionOk="0" h="898" w="270">
                  <a:moveTo>
                    <a:pt x="180" y="0"/>
                  </a:moveTo>
                  <a:cubicBezTo>
                    <a:pt x="111" y="69"/>
                    <a:pt x="77" y="145"/>
                    <a:pt x="56" y="214"/>
                  </a:cubicBezTo>
                  <a:cubicBezTo>
                    <a:pt x="28" y="290"/>
                    <a:pt x="8" y="359"/>
                    <a:pt x="1" y="442"/>
                  </a:cubicBezTo>
                  <a:cubicBezTo>
                    <a:pt x="1" y="511"/>
                    <a:pt x="1" y="587"/>
                    <a:pt x="8" y="663"/>
                  </a:cubicBezTo>
                  <a:cubicBezTo>
                    <a:pt x="21" y="739"/>
                    <a:pt x="42" y="822"/>
                    <a:pt x="90" y="898"/>
                  </a:cubicBezTo>
                  <a:cubicBezTo>
                    <a:pt x="159" y="829"/>
                    <a:pt x="194" y="753"/>
                    <a:pt x="215" y="684"/>
                  </a:cubicBezTo>
                  <a:cubicBezTo>
                    <a:pt x="242" y="601"/>
                    <a:pt x="263" y="532"/>
                    <a:pt x="270" y="456"/>
                  </a:cubicBezTo>
                  <a:cubicBezTo>
                    <a:pt x="270" y="387"/>
                    <a:pt x="270" y="311"/>
                    <a:pt x="263" y="235"/>
                  </a:cubicBezTo>
                  <a:cubicBezTo>
                    <a:pt x="249" y="152"/>
                    <a:pt x="229" y="76"/>
                    <a:pt x="1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5"/>
            <p:cNvSpPr/>
            <p:nvPr/>
          </p:nvSpPr>
          <p:spPr>
            <a:xfrm>
              <a:off x="5562225" y="3633525"/>
              <a:ext cx="374700" cy="19300"/>
            </a:xfrm>
            <a:custGeom>
              <a:rect b="b" l="l" r="r" t="t"/>
              <a:pathLst>
                <a:path extrusionOk="0" h="772" w="14988">
                  <a:moveTo>
                    <a:pt x="296" y="1"/>
                  </a:moveTo>
                  <a:cubicBezTo>
                    <a:pt x="214" y="1"/>
                    <a:pt x="1" y="112"/>
                    <a:pt x="75" y="118"/>
                  </a:cubicBezTo>
                  <a:cubicBezTo>
                    <a:pt x="1656" y="408"/>
                    <a:pt x="3271" y="560"/>
                    <a:pt x="4873" y="664"/>
                  </a:cubicBezTo>
                  <a:cubicBezTo>
                    <a:pt x="5935" y="732"/>
                    <a:pt x="7002" y="771"/>
                    <a:pt x="8068" y="771"/>
                  </a:cubicBezTo>
                  <a:cubicBezTo>
                    <a:pt x="10321" y="771"/>
                    <a:pt x="12574" y="598"/>
                    <a:pt x="14781" y="167"/>
                  </a:cubicBezTo>
                  <a:cubicBezTo>
                    <a:pt x="14877" y="155"/>
                    <a:pt x="14988" y="55"/>
                    <a:pt x="14896" y="55"/>
                  </a:cubicBezTo>
                  <a:cubicBezTo>
                    <a:pt x="14881" y="55"/>
                    <a:pt x="14862" y="57"/>
                    <a:pt x="14836" y="63"/>
                  </a:cubicBezTo>
                  <a:cubicBezTo>
                    <a:pt x="12650" y="484"/>
                    <a:pt x="10425" y="657"/>
                    <a:pt x="8201" y="657"/>
                  </a:cubicBezTo>
                  <a:cubicBezTo>
                    <a:pt x="7104" y="657"/>
                    <a:pt x="6007" y="615"/>
                    <a:pt x="4915" y="539"/>
                  </a:cubicBezTo>
                  <a:cubicBezTo>
                    <a:pt x="3375" y="436"/>
                    <a:pt x="1821" y="291"/>
                    <a:pt x="302" y="1"/>
                  </a:cubicBezTo>
                  <a:cubicBezTo>
                    <a:pt x="300" y="1"/>
                    <a:pt x="298" y="1"/>
                    <a:pt x="29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5"/>
            <p:cNvSpPr/>
            <p:nvPr/>
          </p:nvSpPr>
          <p:spPr>
            <a:xfrm>
              <a:off x="5571650" y="3676800"/>
              <a:ext cx="360150" cy="15750"/>
            </a:xfrm>
            <a:custGeom>
              <a:rect b="b" l="l" r="r" t="t"/>
              <a:pathLst>
                <a:path extrusionOk="0" h="630" w="14406">
                  <a:moveTo>
                    <a:pt x="276" y="0"/>
                  </a:moveTo>
                  <a:cubicBezTo>
                    <a:pt x="186" y="0"/>
                    <a:pt x="1" y="94"/>
                    <a:pt x="70" y="107"/>
                  </a:cubicBezTo>
                  <a:cubicBezTo>
                    <a:pt x="1596" y="334"/>
                    <a:pt x="3143" y="459"/>
                    <a:pt x="4676" y="541"/>
                  </a:cubicBezTo>
                  <a:cubicBezTo>
                    <a:pt x="5710" y="598"/>
                    <a:pt x="6748" y="630"/>
                    <a:pt x="7785" y="630"/>
                  </a:cubicBezTo>
                  <a:cubicBezTo>
                    <a:pt x="9932" y="630"/>
                    <a:pt x="12079" y="492"/>
                    <a:pt x="14197" y="148"/>
                  </a:cubicBezTo>
                  <a:cubicBezTo>
                    <a:pt x="14294" y="130"/>
                    <a:pt x="14406" y="38"/>
                    <a:pt x="14309" y="38"/>
                  </a:cubicBezTo>
                  <a:cubicBezTo>
                    <a:pt x="14294" y="38"/>
                    <a:pt x="14276" y="40"/>
                    <a:pt x="14252" y="44"/>
                  </a:cubicBezTo>
                  <a:cubicBezTo>
                    <a:pt x="12166" y="384"/>
                    <a:pt x="10049" y="519"/>
                    <a:pt x="7934" y="519"/>
                  </a:cubicBezTo>
                  <a:cubicBezTo>
                    <a:pt x="6864" y="519"/>
                    <a:pt x="5795" y="484"/>
                    <a:pt x="4731" y="424"/>
                  </a:cubicBezTo>
                  <a:cubicBezTo>
                    <a:pt x="3253" y="334"/>
                    <a:pt x="1762" y="224"/>
                    <a:pt x="298" y="3"/>
                  </a:cubicBezTo>
                  <a:cubicBezTo>
                    <a:pt x="292" y="1"/>
                    <a:pt x="284" y="0"/>
                    <a:pt x="2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5"/>
            <p:cNvSpPr/>
            <p:nvPr/>
          </p:nvSpPr>
          <p:spPr>
            <a:xfrm>
              <a:off x="5577950" y="3709475"/>
              <a:ext cx="348500" cy="15875"/>
            </a:xfrm>
            <a:custGeom>
              <a:rect b="b" l="l" r="r" t="t"/>
              <a:pathLst>
                <a:path extrusionOk="0" h="635" w="13940">
                  <a:moveTo>
                    <a:pt x="295" y="1"/>
                  </a:moveTo>
                  <a:cubicBezTo>
                    <a:pt x="218" y="1"/>
                    <a:pt x="0" y="98"/>
                    <a:pt x="74" y="111"/>
                  </a:cubicBezTo>
                  <a:cubicBezTo>
                    <a:pt x="1552" y="339"/>
                    <a:pt x="3043" y="463"/>
                    <a:pt x="4534" y="546"/>
                  </a:cubicBezTo>
                  <a:cubicBezTo>
                    <a:pt x="5533" y="603"/>
                    <a:pt x="6535" y="635"/>
                    <a:pt x="7537" y="635"/>
                  </a:cubicBezTo>
                  <a:cubicBezTo>
                    <a:pt x="9612" y="635"/>
                    <a:pt x="11687" y="497"/>
                    <a:pt x="13731" y="153"/>
                  </a:cubicBezTo>
                  <a:cubicBezTo>
                    <a:pt x="13828" y="135"/>
                    <a:pt x="13940" y="43"/>
                    <a:pt x="13838" y="43"/>
                  </a:cubicBezTo>
                  <a:cubicBezTo>
                    <a:pt x="13823" y="43"/>
                    <a:pt x="13804" y="45"/>
                    <a:pt x="13779" y="49"/>
                  </a:cubicBezTo>
                  <a:cubicBezTo>
                    <a:pt x="11750" y="386"/>
                    <a:pt x="9693" y="522"/>
                    <a:pt x="7640" y="522"/>
                  </a:cubicBezTo>
                  <a:cubicBezTo>
                    <a:pt x="6619" y="522"/>
                    <a:pt x="5598" y="489"/>
                    <a:pt x="4583" y="429"/>
                  </a:cubicBezTo>
                  <a:cubicBezTo>
                    <a:pt x="3153" y="339"/>
                    <a:pt x="1717" y="229"/>
                    <a:pt x="302" y="1"/>
                  </a:cubicBezTo>
                  <a:cubicBezTo>
                    <a:pt x="300" y="1"/>
                    <a:pt x="297" y="1"/>
                    <a:pt x="29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65"/>
            <p:cNvSpPr/>
            <p:nvPr/>
          </p:nvSpPr>
          <p:spPr>
            <a:xfrm>
              <a:off x="5465350" y="3032475"/>
              <a:ext cx="152425" cy="130025"/>
            </a:xfrm>
            <a:custGeom>
              <a:rect b="b" l="l" r="r" t="t"/>
              <a:pathLst>
                <a:path extrusionOk="0" h="5201" w="6097">
                  <a:moveTo>
                    <a:pt x="1410" y="1"/>
                  </a:moveTo>
                  <a:cubicBezTo>
                    <a:pt x="0" y="1"/>
                    <a:pt x="5393" y="3659"/>
                    <a:pt x="6069" y="5133"/>
                  </a:cubicBezTo>
                  <a:lnTo>
                    <a:pt x="6069" y="5133"/>
                  </a:lnTo>
                  <a:cubicBezTo>
                    <a:pt x="5826" y="4561"/>
                    <a:pt x="4037" y="518"/>
                    <a:pt x="1747" y="43"/>
                  </a:cubicBezTo>
                  <a:cubicBezTo>
                    <a:pt x="1608" y="14"/>
                    <a:pt x="1496" y="1"/>
                    <a:pt x="1410" y="1"/>
                  </a:cubicBezTo>
                  <a:close/>
                  <a:moveTo>
                    <a:pt x="6069" y="5133"/>
                  </a:moveTo>
                  <a:cubicBezTo>
                    <a:pt x="6087" y="5177"/>
                    <a:pt x="6097" y="5201"/>
                    <a:pt x="6097" y="5201"/>
                  </a:cubicBezTo>
                  <a:cubicBezTo>
                    <a:pt x="6089" y="5179"/>
                    <a:pt x="6079" y="5156"/>
                    <a:pt x="6069" y="5133"/>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65"/>
            <p:cNvSpPr/>
            <p:nvPr/>
          </p:nvSpPr>
          <p:spPr>
            <a:xfrm>
              <a:off x="5489850" y="3031000"/>
              <a:ext cx="130175" cy="132275"/>
            </a:xfrm>
            <a:custGeom>
              <a:rect b="b" l="l" r="r" t="t"/>
              <a:pathLst>
                <a:path extrusionOk="0" h="5291" w="5207">
                  <a:moveTo>
                    <a:pt x="460" y="99"/>
                  </a:moveTo>
                  <a:cubicBezTo>
                    <a:pt x="586" y="99"/>
                    <a:pt x="747" y="144"/>
                    <a:pt x="822" y="164"/>
                  </a:cubicBezTo>
                  <a:cubicBezTo>
                    <a:pt x="1133" y="240"/>
                    <a:pt x="1409" y="378"/>
                    <a:pt x="1658" y="537"/>
                  </a:cubicBezTo>
                  <a:cubicBezTo>
                    <a:pt x="2769" y="1241"/>
                    <a:pt x="3487" y="2346"/>
                    <a:pt x="4081" y="3361"/>
                  </a:cubicBezTo>
                  <a:cubicBezTo>
                    <a:pt x="4309" y="3748"/>
                    <a:pt x="4523" y="4141"/>
                    <a:pt x="4723" y="4542"/>
                  </a:cubicBezTo>
                  <a:cubicBezTo>
                    <a:pt x="4620" y="4417"/>
                    <a:pt x="4502" y="4307"/>
                    <a:pt x="4392" y="4189"/>
                  </a:cubicBezTo>
                  <a:cubicBezTo>
                    <a:pt x="3943" y="3727"/>
                    <a:pt x="3460" y="3292"/>
                    <a:pt x="2970" y="2857"/>
                  </a:cubicBezTo>
                  <a:cubicBezTo>
                    <a:pt x="2155" y="2139"/>
                    <a:pt x="1257" y="1448"/>
                    <a:pt x="560" y="654"/>
                  </a:cubicBezTo>
                  <a:cubicBezTo>
                    <a:pt x="498" y="585"/>
                    <a:pt x="284" y="371"/>
                    <a:pt x="277" y="226"/>
                  </a:cubicBezTo>
                  <a:cubicBezTo>
                    <a:pt x="270" y="206"/>
                    <a:pt x="277" y="185"/>
                    <a:pt x="284" y="164"/>
                  </a:cubicBezTo>
                  <a:cubicBezTo>
                    <a:pt x="298" y="150"/>
                    <a:pt x="311" y="130"/>
                    <a:pt x="339" y="123"/>
                  </a:cubicBezTo>
                  <a:cubicBezTo>
                    <a:pt x="370" y="106"/>
                    <a:pt x="412" y="99"/>
                    <a:pt x="460" y="99"/>
                  </a:cubicBezTo>
                  <a:close/>
                  <a:moveTo>
                    <a:pt x="428" y="1"/>
                  </a:moveTo>
                  <a:cubicBezTo>
                    <a:pt x="326" y="1"/>
                    <a:pt x="236" y="19"/>
                    <a:pt x="173" y="68"/>
                  </a:cubicBezTo>
                  <a:cubicBezTo>
                    <a:pt x="1" y="206"/>
                    <a:pt x="235" y="468"/>
                    <a:pt x="332" y="585"/>
                  </a:cubicBezTo>
                  <a:cubicBezTo>
                    <a:pt x="1002" y="1428"/>
                    <a:pt x="1968" y="2132"/>
                    <a:pt x="2797" y="2864"/>
                  </a:cubicBezTo>
                  <a:cubicBezTo>
                    <a:pt x="3287" y="3299"/>
                    <a:pt x="3784" y="3741"/>
                    <a:pt x="4233" y="4196"/>
                  </a:cubicBezTo>
                  <a:cubicBezTo>
                    <a:pt x="4544" y="4514"/>
                    <a:pt x="4889" y="4859"/>
                    <a:pt x="5041" y="5253"/>
                  </a:cubicBezTo>
                  <a:cubicBezTo>
                    <a:pt x="5055" y="5276"/>
                    <a:pt x="5098" y="5290"/>
                    <a:pt x="5137" y="5290"/>
                  </a:cubicBezTo>
                  <a:cubicBezTo>
                    <a:pt x="5155" y="5290"/>
                    <a:pt x="5173" y="5287"/>
                    <a:pt x="5186" y="5280"/>
                  </a:cubicBezTo>
                  <a:cubicBezTo>
                    <a:pt x="5193" y="5273"/>
                    <a:pt x="5207" y="5267"/>
                    <a:pt x="5193" y="5246"/>
                  </a:cubicBezTo>
                  <a:cubicBezTo>
                    <a:pt x="4848" y="4390"/>
                    <a:pt x="4406" y="3561"/>
                    <a:pt x="3888" y="2767"/>
                  </a:cubicBezTo>
                  <a:cubicBezTo>
                    <a:pt x="3267" y="1801"/>
                    <a:pt x="2431" y="613"/>
                    <a:pt x="1126" y="157"/>
                  </a:cubicBezTo>
                  <a:cubicBezTo>
                    <a:pt x="984" y="108"/>
                    <a:pt x="673" y="1"/>
                    <a:pt x="4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5"/>
            <p:cNvSpPr/>
            <p:nvPr/>
          </p:nvSpPr>
          <p:spPr>
            <a:xfrm>
              <a:off x="5506075" y="3040550"/>
              <a:ext cx="6275" cy="4775"/>
            </a:xfrm>
            <a:custGeom>
              <a:rect b="b" l="l" r="r" t="t"/>
              <a:pathLst>
                <a:path extrusionOk="0" h="191" w="251">
                  <a:moveTo>
                    <a:pt x="239" y="113"/>
                  </a:moveTo>
                  <a:cubicBezTo>
                    <a:pt x="238" y="115"/>
                    <a:pt x="238" y="116"/>
                    <a:pt x="237" y="118"/>
                  </a:cubicBezTo>
                  <a:lnTo>
                    <a:pt x="237" y="118"/>
                  </a:lnTo>
                  <a:cubicBezTo>
                    <a:pt x="238" y="117"/>
                    <a:pt x="239" y="115"/>
                    <a:pt x="239" y="113"/>
                  </a:cubicBezTo>
                  <a:close/>
                  <a:moveTo>
                    <a:pt x="143" y="0"/>
                  </a:moveTo>
                  <a:cubicBezTo>
                    <a:pt x="128" y="0"/>
                    <a:pt x="113" y="4"/>
                    <a:pt x="97" y="10"/>
                  </a:cubicBezTo>
                  <a:cubicBezTo>
                    <a:pt x="56" y="17"/>
                    <a:pt x="35" y="45"/>
                    <a:pt x="15" y="65"/>
                  </a:cubicBezTo>
                  <a:cubicBezTo>
                    <a:pt x="1" y="93"/>
                    <a:pt x="1" y="121"/>
                    <a:pt x="15" y="148"/>
                  </a:cubicBezTo>
                  <a:cubicBezTo>
                    <a:pt x="35" y="162"/>
                    <a:pt x="56" y="183"/>
                    <a:pt x="97" y="190"/>
                  </a:cubicBezTo>
                  <a:cubicBezTo>
                    <a:pt x="103" y="190"/>
                    <a:pt x="109" y="191"/>
                    <a:pt x="115" y="191"/>
                  </a:cubicBezTo>
                  <a:cubicBezTo>
                    <a:pt x="165" y="191"/>
                    <a:pt x="216" y="165"/>
                    <a:pt x="229" y="134"/>
                  </a:cubicBezTo>
                  <a:cubicBezTo>
                    <a:pt x="232" y="129"/>
                    <a:pt x="235" y="124"/>
                    <a:pt x="237" y="118"/>
                  </a:cubicBezTo>
                  <a:lnTo>
                    <a:pt x="237" y="118"/>
                  </a:lnTo>
                  <a:cubicBezTo>
                    <a:pt x="237" y="119"/>
                    <a:pt x="236" y="120"/>
                    <a:pt x="235" y="121"/>
                  </a:cubicBezTo>
                  <a:cubicBezTo>
                    <a:pt x="215" y="148"/>
                    <a:pt x="201" y="155"/>
                    <a:pt x="173" y="162"/>
                  </a:cubicBezTo>
                  <a:cubicBezTo>
                    <a:pt x="165" y="164"/>
                    <a:pt x="157" y="165"/>
                    <a:pt x="149" y="165"/>
                  </a:cubicBezTo>
                  <a:cubicBezTo>
                    <a:pt x="131" y="165"/>
                    <a:pt x="114" y="160"/>
                    <a:pt x="104" y="155"/>
                  </a:cubicBezTo>
                  <a:cubicBezTo>
                    <a:pt x="70" y="134"/>
                    <a:pt x="63" y="100"/>
                    <a:pt x="77" y="79"/>
                  </a:cubicBezTo>
                  <a:cubicBezTo>
                    <a:pt x="95" y="54"/>
                    <a:pt x="125" y="30"/>
                    <a:pt x="160" y="30"/>
                  </a:cubicBezTo>
                  <a:cubicBezTo>
                    <a:pt x="165" y="30"/>
                    <a:pt x="169" y="30"/>
                    <a:pt x="173" y="31"/>
                  </a:cubicBezTo>
                  <a:cubicBezTo>
                    <a:pt x="194" y="45"/>
                    <a:pt x="222" y="51"/>
                    <a:pt x="229" y="65"/>
                  </a:cubicBezTo>
                  <a:cubicBezTo>
                    <a:pt x="239" y="81"/>
                    <a:pt x="242" y="101"/>
                    <a:pt x="239" y="113"/>
                  </a:cubicBezTo>
                  <a:lnTo>
                    <a:pt x="239" y="113"/>
                  </a:lnTo>
                  <a:cubicBezTo>
                    <a:pt x="250" y="77"/>
                    <a:pt x="233" y="40"/>
                    <a:pt x="187" y="17"/>
                  </a:cubicBezTo>
                  <a:cubicBezTo>
                    <a:pt x="176" y="6"/>
                    <a:pt x="160" y="0"/>
                    <a:pt x="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5"/>
            <p:cNvSpPr/>
            <p:nvPr/>
          </p:nvSpPr>
          <p:spPr>
            <a:xfrm>
              <a:off x="5519375" y="3044000"/>
              <a:ext cx="6350" cy="4825"/>
            </a:xfrm>
            <a:custGeom>
              <a:rect b="b" l="l" r="r" t="t"/>
              <a:pathLst>
                <a:path extrusionOk="0" h="193" w="254">
                  <a:moveTo>
                    <a:pt x="247" y="92"/>
                  </a:moveTo>
                  <a:cubicBezTo>
                    <a:pt x="248" y="102"/>
                    <a:pt x="246" y="112"/>
                    <a:pt x="242" y="122"/>
                  </a:cubicBezTo>
                  <a:lnTo>
                    <a:pt x="242" y="122"/>
                  </a:lnTo>
                  <a:cubicBezTo>
                    <a:pt x="251" y="113"/>
                    <a:pt x="253" y="102"/>
                    <a:pt x="247" y="92"/>
                  </a:cubicBezTo>
                  <a:close/>
                  <a:moveTo>
                    <a:pt x="143" y="0"/>
                  </a:moveTo>
                  <a:cubicBezTo>
                    <a:pt x="128" y="0"/>
                    <a:pt x="113" y="4"/>
                    <a:pt x="97" y="10"/>
                  </a:cubicBezTo>
                  <a:cubicBezTo>
                    <a:pt x="62" y="17"/>
                    <a:pt x="35" y="45"/>
                    <a:pt x="21" y="65"/>
                  </a:cubicBezTo>
                  <a:cubicBezTo>
                    <a:pt x="0" y="93"/>
                    <a:pt x="0" y="121"/>
                    <a:pt x="21" y="148"/>
                  </a:cubicBezTo>
                  <a:cubicBezTo>
                    <a:pt x="35" y="162"/>
                    <a:pt x="62" y="183"/>
                    <a:pt x="97" y="190"/>
                  </a:cubicBezTo>
                  <a:cubicBezTo>
                    <a:pt x="108" y="192"/>
                    <a:pt x="118" y="193"/>
                    <a:pt x="128" y="193"/>
                  </a:cubicBezTo>
                  <a:cubicBezTo>
                    <a:pt x="180" y="193"/>
                    <a:pt x="218" y="164"/>
                    <a:pt x="235" y="134"/>
                  </a:cubicBezTo>
                  <a:cubicBezTo>
                    <a:pt x="238" y="130"/>
                    <a:pt x="240" y="126"/>
                    <a:pt x="242" y="122"/>
                  </a:cubicBezTo>
                  <a:lnTo>
                    <a:pt x="242" y="122"/>
                  </a:lnTo>
                  <a:cubicBezTo>
                    <a:pt x="240" y="124"/>
                    <a:pt x="238" y="126"/>
                    <a:pt x="235" y="127"/>
                  </a:cubicBezTo>
                  <a:cubicBezTo>
                    <a:pt x="221" y="155"/>
                    <a:pt x="201" y="162"/>
                    <a:pt x="173" y="169"/>
                  </a:cubicBezTo>
                  <a:cubicBezTo>
                    <a:pt x="167" y="173"/>
                    <a:pt x="159" y="175"/>
                    <a:pt x="152" y="175"/>
                  </a:cubicBezTo>
                  <a:cubicBezTo>
                    <a:pt x="136" y="175"/>
                    <a:pt x="118" y="167"/>
                    <a:pt x="104" y="162"/>
                  </a:cubicBezTo>
                  <a:cubicBezTo>
                    <a:pt x="69" y="148"/>
                    <a:pt x="62" y="114"/>
                    <a:pt x="83" y="86"/>
                  </a:cubicBezTo>
                  <a:cubicBezTo>
                    <a:pt x="94" y="64"/>
                    <a:pt x="120" y="41"/>
                    <a:pt x="151" y="41"/>
                  </a:cubicBezTo>
                  <a:cubicBezTo>
                    <a:pt x="158" y="41"/>
                    <a:pt x="165" y="42"/>
                    <a:pt x="173" y="45"/>
                  </a:cubicBezTo>
                  <a:cubicBezTo>
                    <a:pt x="201" y="52"/>
                    <a:pt x="228" y="58"/>
                    <a:pt x="235" y="79"/>
                  </a:cubicBezTo>
                  <a:cubicBezTo>
                    <a:pt x="241" y="83"/>
                    <a:pt x="245" y="87"/>
                    <a:pt x="247" y="92"/>
                  </a:cubicBezTo>
                  <a:lnTo>
                    <a:pt x="247" y="92"/>
                  </a:lnTo>
                  <a:cubicBezTo>
                    <a:pt x="247" y="61"/>
                    <a:pt x="226" y="31"/>
                    <a:pt x="194" y="17"/>
                  </a:cubicBezTo>
                  <a:cubicBezTo>
                    <a:pt x="178" y="6"/>
                    <a:pt x="161" y="0"/>
                    <a:pt x="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5"/>
            <p:cNvSpPr/>
            <p:nvPr/>
          </p:nvSpPr>
          <p:spPr>
            <a:xfrm>
              <a:off x="5517300" y="3051550"/>
              <a:ext cx="6400" cy="4825"/>
            </a:xfrm>
            <a:custGeom>
              <a:rect b="b" l="l" r="r" t="t"/>
              <a:pathLst>
                <a:path extrusionOk="0" h="193" w="256">
                  <a:moveTo>
                    <a:pt x="160" y="32"/>
                  </a:moveTo>
                  <a:cubicBezTo>
                    <a:pt x="164" y="32"/>
                    <a:pt x="169" y="32"/>
                    <a:pt x="173" y="33"/>
                  </a:cubicBezTo>
                  <a:cubicBezTo>
                    <a:pt x="201" y="40"/>
                    <a:pt x="221" y="53"/>
                    <a:pt x="235" y="67"/>
                  </a:cubicBezTo>
                  <a:cubicBezTo>
                    <a:pt x="242" y="88"/>
                    <a:pt x="249" y="109"/>
                    <a:pt x="235" y="122"/>
                  </a:cubicBezTo>
                  <a:cubicBezTo>
                    <a:pt x="215" y="143"/>
                    <a:pt x="201" y="157"/>
                    <a:pt x="173" y="164"/>
                  </a:cubicBezTo>
                  <a:cubicBezTo>
                    <a:pt x="165" y="166"/>
                    <a:pt x="157" y="167"/>
                    <a:pt x="149" y="167"/>
                  </a:cubicBezTo>
                  <a:cubicBezTo>
                    <a:pt x="131" y="167"/>
                    <a:pt x="114" y="162"/>
                    <a:pt x="104" y="157"/>
                  </a:cubicBezTo>
                  <a:cubicBezTo>
                    <a:pt x="70" y="136"/>
                    <a:pt x="63" y="102"/>
                    <a:pt x="76" y="74"/>
                  </a:cubicBezTo>
                  <a:cubicBezTo>
                    <a:pt x="95" y="56"/>
                    <a:pt x="124" y="32"/>
                    <a:pt x="160" y="32"/>
                  </a:cubicBezTo>
                  <a:close/>
                  <a:moveTo>
                    <a:pt x="134" y="1"/>
                  </a:moveTo>
                  <a:cubicBezTo>
                    <a:pt x="122" y="1"/>
                    <a:pt x="110" y="2"/>
                    <a:pt x="97" y="5"/>
                  </a:cubicBezTo>
                  <a:cubicBezTo>
                    <a:pt x="63" y="19"/>
                    <a:pt x="35" y="40"/>
                    <a:pt x="14" y="67"/>
                  </a:cubicBezTo>
                  <a:cubicBezTo>
                    <a:pt x="1" y="95"/>
                    <a:pt x="1" y="122"/>
                    <a:pt x="14" y="143"/>
                  </a:cubicBezTo>
                  <a:cubicBezTo>
                    <a:pt x="35" y="164"/>
                    <a:pt x="63" y="178"/>
                    <a:pt x="97" y="191"/>
                  </a:cubicBezTo>
                  <a:cubicBezTo>
                    <a:pt x="102" y="192"/>
                    <a:pt x="107" y="192"/>
                    <a:pt x="112" y="192"/>
                  </a:cubicBezTo>
                  <a:cubicBezTo>
                    <a:pt x="163" y="192"/>
                    <a:pt x="216" y="161"/>
                    <a:pt x="235" y="136"/>
                  </a:cubicBezTo>
                  <a:cubicBezTo>
                    <a:pt x="256" y="95"/>
                    <a:pt x="242" y="40"/>
                    <a:pt x="187" y="19"/>
                  </a:cubicBezTo>
                  <a:cubicBezTo>
                    <a:pt x="174" y="6"/>
                    <a:pt x="155" y="1"/>
                    <a:pt x="13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5"/>
            <p:cNvSpPr/>
            <p:nvPr/>
          </p:nvSpPr>
          <p:spPr>
            <a:xfrm>
              <a:off x="5530600" y="3053500"/>
              <a:ext cx="6325" cy="4775"/>
            </a:xfrm>
            <a:custGeom>
              <a:rect b="b" l="l" r="r" t="t"/>
              <a:pathLst>
                <a:path extrusionOk="0" h="191" w="253">
                  <a:moveTo>
                    <a:pt x="245" y="79"/>
                  </a:moveTo>
                  <a:lnTo>
                    <a:pt x="245" y="79"/>
                  </a:lnTo>
                  <a:cubicBezTo>
                    <a:pt x="248" y="91"/>
                    <a:pt x="248" y="103"/>
                    <a:pt x="244" y="114"/>
                  </a:cubicBezTo>
                  <a:lnTo>
                    <a:pt x="244" y="114"/>
                  </a:lnTo>
                  <a:cubicBezTo>
                    <a:pt x="252" y="106"/>
                    <a:pt x="252" y="93"/>
                    <a:pt x="245" y="79"/>
                  </a:cubicBezTo>
                  <a:close/>
                  <a:moveTo>
                    <a:pt x="143" y="0"/>
                  </a:moveTo>
                  <a:cubicBezTo>
                    <a:pt x="128" y="0"/>
                    <a:pt x="112" y="4"/>
                    <a:pt x="97" y="10"/>
                  </a:cubicBezTo>
                  <a:cubicBezTo>
                    <a:pt x="62" y="17"/>
                    <a:pt x="35" y="44"/>
                    <a:pt x="21" y="65"/>
                  </a:cubicBezTo>
                  <a:cubicBezTo>
                    <a:pt x="0" y="93"/>
                    <a:pt x="0" y="120"/>
                    <a:pt x="21" y="148"/>
                  </a:cubicBezTo>
                  <a:cubicBezTo>
                    <a:pt x="35" y="162"/>
                    <a:pt x="62" y="182"/>
                    <a:pt x="97" y="189"/>
                  </a:cubicBezTo>
                  <a:cubicBezTo>
                    <a:pt x="104" y="190"/>
                    <a:pt x="111" y="190"/>
                    <a:pt x="118" y="190"/>
                  </a:cubicBezTo>
                  <a:cubicBezTo>
                    <a:pt x="177" y="190"/>
                    <a:pt x="223" y="165"/>
                    <a:pt x="235" y="134"/>
                  </a:cubicBezTo>
                  <a:cubicBezTo>
                    <a:pt x="239" y="128"/>
                    <a:pt x="242" y="121"/>
                    <a:pt x="244" y="114"/>
                  </a:cubicBezTo>
                  <a:lnTo>
                    <a:pt x="244" y="114"/>
                  </a:lnTo>
                  <a:cubicBezTo>
                    <a:pt x="242" y="117"/>
                    <a:pt x="239" y="119"/>
                    <a:pt x="235" y="120"/>
                  </a:cubicBezTo>
                  <a:cubicBezTo>
                    <a:pt x="221" y="148"/>
                    <a:pt x="200" y="155"/>
                    <a:pt x="173" y="162"/>
                  </a:cubicBezTo>
                  <a:cubicBezTo>
                    <a:pt x="167" y="164"/>
                    <a:pt x="160" y="165"/>
                    <a:pt x="153" y="165"/>
                  </a:cubicBezTo>
                  <a:cubicBezTo>
                    <a:pt x="136" y="165"/>
                    <a:pt x="118" y="160"/>
                    <a:pt x="104" y="155"/>
                  </a:cubicBezTo>
                  <a:cubicBezTo>
                    <a:pt x="69" y="134"/>
                    <a:pt x="62" y="100"/>
                    <a:pt x="83" y="79"/>
                  </a:cubicBezTo>
                  <a:cubicBezTo>
                    <a:pt x="95" y="54"/>
                    <a:pt x="124" y="30"/>
                    <a:pt x="160" y="30"/>
                  </a:cubicBezTo>
                  <a:cubicBezTo>
                    <a:pt x="164" y="30"/>
                    <a:pt x="168" y="30"/>
                    <a:pt x="173" y="31"/>
                  </a:cubicBezTo>
                  <a:cubicBezTo>
                    <a:pt x="200" y="44"/>
                    <a:pt x="228" y="51"/>
                    <a:pt x="235" y="65"/>
                  </a:cubicBezTo>
                  <a:cubicBezTo>
                    <a:pt x="239" y="70"/>
                    <a:pt x="243" y="74"/>
                    <a:pt x="245" y="79"/>
                  </a:cubicBezTo>
                  <a:lnTo>
                    <a:pt x="245" y="79"/>
                  </a:lnTo>
                  <a:cubicBezTo>
                    <a:pt x="240" y="55"/>
                    <a:pt x="221" y="33"/>
                    <a:pt x="193" y="17"/>
                  </a:cubicBezTo>
                  <a:cubicBezTo>
                    <a:pt x="178" y="5"/>
                    <a:pt x="161" y="0"/>
                    <a:pt x="1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5"/>
            <p:cNvSpPr/>
            <p:nvPr/>
          </p:nvSpPr>
          <p:spPr>
            <a:xfrm>
              <a:off x="5534400" y="3068650"/>
              <a:ext cx="6400" cy="4775"/>
            </a:xfrm>
            <a:custGeom>
              <a:rect b="b" l="l" r="r" t="t"/>
              <a:pathLst>
                <a:path extrusionOk="0" h="191" w="256">
                  <a:moveTo>
                    <a:pt x="158" y="38"/>
                  </a:moveTo>
                  <a:cubicBezTo>
                    <a:pt x="162" y="38"/>
                    <a:pt x="167" y="38"/>
                    <a:pt x="173" y="39"/>
                  </a:cubicBezTo>
                  <a:cubicBezTo>
                    <a:pt x="193" y="46"/>
                    <a:pt x="221" y="60"/>
                    <a:pt x="228" y="74"/>
                  </a:cubicBezTo>
                  <a:cubicBezTo>
                    <a:pt x="242" y="94"/>
                    <a:pt x="242" y="108"/>
                    <a:pt x="228" y="129"/>
                  </a:cubicBezTo>
                  <a:cubicBezTo>
                    <a:pt x="214" y="150"/>
                    <a:pt x="193" y="163"/>
                    <a:pt x="173" y="170"/>
                  </a:cubicBezTo>
                  <a:cubicBezTo>
                    <a:pt x="165" y="172"/>
                    <a:pt x="156" y="173"/>
                    <a:pt x="149" y="173"/>
                  </a:cubicBezTo>
                  <a:cubicBezTo>
                    <a:pt x="130" y="173"/>
                    <a:pt x="113" y="168"/>
                    <a:pt x="104" y="163"/>
                  </a:cubicBezTo>
                  <a:cubicBezTo>
                    <a:pt x="69" y="143"/>
                    <a:pt x="55" y="108"/>
                    <a:pt x="76" y="81"/>
                  </a:cubicBezTo>
                  <a:cubicBezTo>
                    <a:pt x="88" y="62"/>
                    <a:pt x="117" y="38"/>
                    <a:pt x="158" y="38"/>
                  </a:cubicBezTo>
                  <a:close/>
                  <a:moveTo>
                    <a:pt x="132" y="0"/>
                  </a:moveTo>
                  <a:cubicBezTo>
                    <a:pt x="118" y="0"/>
                    <a:pt x="104" y="2"/>
                    <a:pt x="90" y="5"/>
                  </a:cubicBezTo>
                  <a:cubicBezTo>
                    <a:pt x="55" y="11"/>
                    <a:pt x="28" y="39"/>
                    <a:pt x="14" y="67"/>
                  </a:cubicBezTo>
                  <a:cubicBezTo>
                    <a:pt x="0" y="94"/>
                    <a:pt x="0" y="115"/>
                    <a:pt x="14" y="143"/>
                  </a:cubicBezTo>
                  <a:cubicBezTo>
                    <a:pt x="35" y="163"/>
                    <a:pt x="55" y="177"/>
                    <a:pt x="90" y="184"/>
                  </a:cubicBezTo>
                  <a:cubicBezTo>
                    <a:pt x="103" y="188"/>
                    <a:pt x="116" y="190"/>
                    <a:pt x="128" y="190"/>
                  </a:cubicBezTo>
                  <a:cubicBezTo>
                    <a:pt x="176" y="190"/>
                    <a:pt x="217" y="163"/>
                    <a:pt x="228" y="136"/>
                  </a:cubicBezTo>
                  <a:cubicBezTo>
                    <a:pt x="256" y="94"/>
                    <a:pt x="235" y="39"/>
                    <a:pt x="186" y="11"/>
                  </a:cubicBezTo>
                  <a:cubicBezTo>
                    <a:pt x="170" y="3"/>
                    <a:pt x="152" y="0"/>
                    <a:pt x="1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5"/>
            <p:cNvSpPr/>
            <p:nvPr/>
          </p:nvSpPr>
          <p:spPr>
            <a:xfrm>
              <a:off x="5547325" y="3068475"/>
              <a:ext cx="6425" cy="4650"/>
            </a:xfrm>
            <a:custGeom>
              <a:rect b="b" l="l" r="r" t="t"/>
              <a:pathLst>
                <a:path extrusionOk="0" h="186" w="257">
                  <a:moveTo>
                    <a:pt x="148" y="29"/>
                  </a:moveTo>
                  <a:cubicBezTo>
                    <a:pt x="156" y="29"/>
                    <a:pt x="165" y="30"/>
                    <a:pt x="174" y="32"/>
                  </a:cubicBezTo>
                  <a:cubicBezTo>
                    <a:pt x="194" y="39"/>
                    <a:pt x="222" y="46"/>
                    <a:pt x="229" y="67"/>
                  </a:cubicBezTo>
                  <a:cubicBezTo>
                    <a:pt x="243" y="81"/>
                    <a:pt x="243" y="108"/>
                    <a:pt x="229" y="115"/>
                  </a:cubicBezTo>
                  <a:cubicBezTo>
                    <a:pt x="215" y="143"/>
                    <a:pt x="194" y="150"/>
                    <a:pt x="174" y="157"/>
                  </a:cubicBezTo>
                  <a:cubicBezTo>
                    <a:pt x="165" y="161"/>
                    <a:pt x="156" y="162"/>
                    <a:pt x="148" y="162"/>
                  </a:cubicBezTo>
                  <a:cubicBezTo>
                    <a:pt x="130" y="162"/>
                    <a:pt x="114" y="154"/>
                    <a:pt x="104" y="150"/>
                  </a:cubicBezTo>
                  <a:cubicBezTo>
                    <a:pt x="70" y="136"/>
                    <a:pt x="56" y="101"/>
                    <a:pt x="77" y="74"/>
                  </a:cubicBezTo>
                  <a:cubicBezTo>
                    <a:pt x="88" y="51"/>
                    <a:pt x="113" y="29"/>
                    <a:pt x="148" y="29"/>
                  </a:cubicBezTo>
                  <a:close/>
                  <a:moveTo>
                    <a:pt x="133" y="0"/>
                  </a:moveTo>
                  <a:cubicBezTo>
                    <a:pt x="119" y="0"/>
                    <a:pt x="105" y="2"/>
                    <a:pt x="91" y="5"/>
                  </a:cubicBezTo>
                  <a:cubicBezTo>
                    <a:pt x="56" y="12"/>
                    <a:pt x="29" y="39"/>
                    <a:pt x="15" y="67"/>
                  </a:cubicBezTo>
                  <a:cubicBezTo>
                    <a:pt x="1" y="88"/>
                    <a:pt x="1" y="115"/>
                    <a:pt x="15" y="143"/>
                  </a:cubicBezTo>
                  <a:cubicBezTo>
                    <a:pt x="35" y="157"/>
                    <a:pt x="56" y="177"/>
                    <a:pt x="91" y="184"/>
                  </a:cubicBezTo>
                  <a:cubicBezTo>
                    <a:pt x="99" y="185"/>
                    <a:pt x="107" y="185"/>
                    <a:pt x="115" y="185"/>
                  </a:cubicBezTo>
                  <a:cubicBezTo>
                    <a:pt x="168" y="185"/>
                    <a:pt x="217" y="166"/>
                    <a:pt x="229" y="136"/>
                  </a:cubicBezTo>
                  <a:cubicBezTo>
                    <a:pt x="256" y="88"/>
                    <a:pt x="236" y="39"/>
                    <a:pt x="187" y="12"/>
                  </a:cubicBezTo>
                  <a:cubicBezTo>
                    <a:pt x="171" y="3"/>
                    <a:pt x="153" y="0"/>
                    <a:pt x="1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5"/>
            <p:cNvSpPr/>
            <p:nvPr/>
          </p:nvSpPr>
          <p:spPr>
            <a:xfrm>
              <a:off x="5550100" y="3083300"/>
              <a:ext cx="6400" cy="4725"/>
            </a:xfrm>
            <a:custGeom>
              <a:rect b="b" l="l" r="r" t="t"/>
              <a:pathLst>
                <a:path extrusionOk="0" h="189" w="256">
                  <a:moveTo>
                    <a:pt x="157" y="32"/>
                  </a:moveTo>
                  <a:cubicBezTo>
                    <a:pt x="162" y="32"/>
                    <a:pt x="168" y="32"/>
                    <a:pt x="173" y="33"/>
                  </a:cubicBezTo>
                  <a:cubicBezTo>
                    <a:pt x="194" y="40"/>
                    <a:pt x="221" y="47"/>
                    <a:pt x="235" y="68"/>
                  </a:cubicBezTo>
                  <a:cubicBezTo>
                    <a:pt x="242" y="81"/>
                    <a:pt x="242" y="109"/>
                    <a:pt x="235" y="116"/>
                  </a:cubicBezTo>
                  <a:cubicBezTo>
                    <a:pt x="214" y="144"/>
                    <a:pt x="201" y="150"/>
                    <a:pt x="173" y="164"/>
                  </a:cubicBezTo>
                  <a:cubicBezTo>
                    <a:pt x="166" y="166"/>
                    <a:pt x="158" y="167"/>
                    <a:pt x="151" y="167"/>
                  </a:cubicBezTo>
                  <a:cubicBezTo>
                    <a:pt x="132" y="167"/>
                    <a:pt x="114" y="161"/>
                    <a:pt x="104" y="150"/>
                  </a:cubicBezTo>
                  <a:cubicBezTo>
                    <a:pt x="69" y="137"/>
                    <a:pt x="63" y="102"/>
                    <a:pt x="76" y="74"/>
                  </a:cubicBezTo>
                  <a:cubicBezTo>
                    <a:pt x="94" y="50"/>
                    <a:pt x="123" y="32"/>
                    <a:pt x="157" y="32"/>
                  </a:cubicBezTo>
                  <a:close/>
                  <a:moveTo>
                    <a:pt x="139" y="1"/>
                  </a:moveTo>
                  <a:cubicBezTo>
                    <a:pt x="126" y="1"/>
                    <a:pt x="111" y="3"/>
                    <a:pt x="97" y="5"/>
                  </a:cubicBezTo>
                  <a:cubicBezTo>
                    <a:pt x="63" y="12"/>
                    <a:pt x="35" y="40"/>
                    <a:pt x="14" y="68"/>
                  </a:cubicBezTo>
                  <a:cubicBezTo>
                    <a:pt x="0" y="95"/>
                    <a:pt x="0" y="116"/>
                    <a:pt x="14" y="144"/>
                  </a:cubicBezTo>
                  <a:cubicBezTo>
                    <a:pt x="35" y="164"/>
                    <a:pt x="63" y="178"/>
                    <a:pt x="97" y="185"/>
                  </a:cubicBezTo>
                  <a:cubicBezTo>
                    <a:pt x="107" y="187"/>
                    <a:pt x="117" y="189"/>
                    <a:pt x="127" y="189"/>
                  </a:cubicBezTo>
                  <a:cubicBezTo>
                    <a:pt x="173" y="189"/>
                    <a:pt x="218" y="165"/>
                    <a:pt x="235" y="137"/>
                  </a:cubicBezTo>
                  <a:cubicBezTo>
                    <a:pt x="256" y="95"/>
                    <a:pt x="242" y="40"/>
                    <a:pt x="187" y="12"/>
                  </a:cubicBezTo>
                  <a:cubicBezTo>
                    <a:pt x="175" y="4"/>
                    <a:pt x="158" y="1"/>
                    <a:pt x="13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5"/>
            <p:cNvSpPr/>
            <p:nvPr/>
          </p:nvSpPr>
          <p:spPr>
            <a:xfrm>
              <a:off x="5562525" y="3085025"/>
              <a:ext cx="6325" cy="4800"/>
            </a:xfrm>
            <a:custGeom>
              <a:rect b="b" l="l" r="r" t="t"/>
              <a:pathLst>
                <a:path extrusionOk="0" h="192" w="253">
                  <a:moveTo>
                    <a:pt x="245" y="78"/>
                  </a:moveTo>
                  <a:cubicBezTo>
                    <a:pt x="248" y="88"/>
                    <a:pt x="248" y="98"/>
                    <a:pt x="247" y="108"/>
                  </a:cubicBezTo>
                  <a:lnTo>
                    <a:pt x="247" y="108"/>
                  </a:lnTo>
                  <a:cubicBezTo>
                    <a:pt x="253" y="100"/>
                    <a:pt x="252" y="88"/>
                    <a:pt x="245" y="78"/>
                  </a:cubicBezTo>
                  <a:close/>
                  <a:moveTo>
                    <a:pt x="140" y="1"/>
                  </a:moveTo>
                  <a:cubicBezTo>
                    <a:pt x="126" y="1"/>
                    <a:pt x="111" y="3"/>
                    <a:pt x="97" y="5"/>
                  </a:cubicBezTo>
                  <a:cubicBezTo>
                    <a:pt x="63" y="12"/>
                    <a:pt x="35" y="40"/>
                    <a:pt x="21" y="68"/>
                  </a:cubicBezTo>
                  <a:cubicBezTo>
                    <a:pt x="0" y="95"/>
                    <a:pt x="0" y="116"/>
                    <a:pt x="21" y="144"/>
                  </a:cubicBezTo>
                  <a:cubicBezTo>
                    <a:pt x="35" y="164"/>
                    <a:pt x="63" y="178"/>
                    <a:pt x="97" y="185"/>
                  </a:cubicBezTo>
                  <a:cubicBezTo>
                    <a:pt x="112" y="189"/>
                    <a:pt x="125" y="191"/>
                    <a:pt x="138" y="191"/>
                  </a:cubicBezTo>
                  <a:cubicBezTo>
                    <a:pt x="185" y="191"/>
                    <a:pt x="219" y="164"/>
                    <a:pt x="235" y="137"/>
                  </a:cubicBezTo>
                  <a:cubicBezTo>
                    <a:pt x="241" y="128"/>
                    <a:pt x="245" y="118"/>
                    <a:pt x="247" y="108"/>
                  </a:cubicBezTo>
                  <a:lnTo>
                    <a:pt x="247" y="108"/>
                  </a:lnTo>
                  <a:cubicBezTo>
                    <a:pt x="244" y="111"/>
                    <a:pt x="240" y="114"/>
                    <a:pt x="235" y="116"/>
                  </a:cubicBezTo>
                  <a:cubicBezTo>
                    <a:pt x="221" y="144"/>
                    <a:pt x="201" y="150"/>
                    <a:pt x="173" y="164"/>
                  </a:cubicBezTo>
                  <a:cubicBezTo>
                    <a:pt x="168" y="166"/>
                    <a:pt x="162" y="167"/>
                    <a:pt x="155" y="167"/>
                  </a:cubicBezTo>
                  <a:cubicBezTo>
                    <a:pt x="138" y="167"/>
                    <a:pt x="119" y="161"/>
                    <a:pt x="104" y="150"/>
                  </a:cubicBezTo>
                  <a:cubicBezTo>
                    <a:pt x="70" y="137"/>
                    <a:pt x="63" y="102"/>
                    <a:pt x="83" y="75"/>
                  </a:cubicBezTo>
                  <a:cubicBezTo>
                    <a:pt x="95" y="51"/>
                    <a:pt x="123" y="32"/>
                    <a:pt x="157" y="32"/>
                  </a:cubicBezTo>
                  <a:cubicBezTo>
                    <a:pt x="162" y="32"/>
                    <a:pt x="168" y="32"/>
                    <a:pt x="173" y="33"/>
                  </a:cubicBezTo>
                  <a:cubicBezTo>
                    <a:pt x="201" y="40"/>
                    <a:pt x="228" y="47"/>
                    <a:pt x="235" y="68"/>
                  </a:cubicBezTo>
                  <a:cubicBezTo>
                    <a:pt x="240" y="70"/>
                    <a:pt x="243" y="74"/>
                    <a:pt x="245" y="78"/>
                  </a:cubicBezTo>
                  <a:lnTo>
                    <a:pt x="245" y="78"/>
                  </a:lnTo>
                  <a:cubicBezTo>
                    <a:pt x="239" y="52"/>
                    <a:pt x="221" y="28"/>
                    <a:pt x="194" y="12"/>
                  </a:cubicBezTo>
                  <a:cubicBezTo>
                    <a:pt x="178" y="4"/>
                    <a:pt x="159"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65"/>
            <p:cNvSpPr/>
            <p:nvPr/>
          </p:nvSpPr>
          <p:spPr>
            <a:xfrm>
              <a:off x="5574950" y="3099225"/>
              <a:ext cx="6150" cy="4800"/>
            </a:xfrm>
            <a:custGeom>
              <a:rect b="b" l="l" r="r" t="t"/>
              <a:pathLst>
                <a:path extrusionOk="0" h="192" w="246">
                  <a:moveTo>
                    <a:pt x="239" y="80"/>
                  </a:moveTo>
                  <a:lnTo>
                    <a:pt x="239" y="80"/>
                  </a:lnTo>
                  <a:cubicBezTo>
                    <a:pt x="242" y="91"/>
                    <a:pt x="242" y="103"/>
                    <a:pt x="238" y="115"/>
                  </a:cubicBezTo>
                  <a:lnTo>
                    <a:pt x="238" y="115"/>
                  </a:lnTo>
                  <a:cubicBezTo>
                    <a:pt x="246" y="107"/>
                    <a:pt x="246" y="93"/>
                    <a:pt x="239" y="80"/>
                  </a:cubicBezTo>
                  <a:close/>
                  <a:moveTo>
                    <a:pt x="136" y="1"/>
                  </a:moveTo>
                  <a:cubicBezTo>
                    <a:pt x="121" y="1"/>
                    <a:pt x="106" y="4"/>
                    <a:pt x="90" y="11"/>
                  </a:cubicBezTo>
                  <a:cubicBezTo>
                    <a:pt x="56" y="17"/>
                    <a:pt x="28" y="45"/>
                    <a:pt x="14" y="66"/>
                  </a:cubicBezTo>
                  <a:cubicBezTo>
                    <a:pt x="1" y="93"/>
                    <a:pt x="1" y="121"/>
                    <a:pt x="14" y="149"/>
                  </a:cubicBezTo>
                  <a:cubicBezTo>
                    <a:pt x="35" y="162"/>
                    <a:pt x="56" y="183"/>
                    <a:pt x="90" y="190"/>
                  </a:cubicBezTo>
                  <a:cubicBezTo>
                    <a:pt x="98" y="191"/>
                    <a:pt x="105" y="191"/>
                    <a:pt x="112" y="191"/>
                  </a:cubicBezTo>
                  <a:cubicBezTo>
                    <a:pt x="170" y="191"/>
                    <a:pt x="216" y="166"/>
                    <a:pt x="228" y="135"/>
                  </a:cubicBezTo>
                  <a:cubicBezTo>
                    <a:pt x="233" y="128"/>
                    <a:pt x="236" y="122"/>
                    <a:pt x="238" y="115"/>
                  </a:cubicBezTo>
                  <a:lnTo>
                    <a:pt x="238" y="115"/>
                  </a:lnTo>
                  <a:cubicBezTo>
                    <a:pt x="235" y="118"/>
                    <a:pt x="232" y="120"/>
                    <a:pt x="228" y="121"/>
                  </a:cubicBezTo>
                  <a:cubicBezTo>
                    <a:pt x="215" y="149"/>
                    <a:pt x="194" y="156"/>
                    <a:pt x="173" y="162"/>
                  </a:cubicBezTo>
                  <a:cubicBezTo>
                    <a:pt x="165" y="164"/>
                    <a:pt x="157" y="165"/>
                    <a:pt x="149" y="165"/>
                  </a:cubicBezTo>
                  <a:cubicBezTo>
                    <a:pt x="131" y="165"/>
                    <a:pt x="114" y="160"/>
                    <a:pt x="104" y="156"/>
                  </a:cubicBezTo>
                  <a:cubicBezTo>
                    <a:pt x="70" y="135"/>
                    <a:pt x="56" y="100"/>
                    <a:pt x="77" y="80"/>
                  </a:cubicBezTo>
                  <a:cubicBezTo>
                    <a:pt x="89" y="55"/>
                    <a:pt x="118" y="30"/>
                    <a:pt x="158" y="30"/>
                  </a:cubicBezTo>
                  <a:cubicBezTo>
                    <a:pt x="163" y="30"/>
                    <a:pt x="168" y="31"/>
                    <a:pt x="173" y="31"/>
                  </a:cubicBezTo>
                  <a:cubicBezTo>
                    <a:pt x="194" y="45"/>
                    <a:pt x="222" y="52"/>
                    <a:pt x="228" y="66"/>
                  </a:cubicBezTo>
                  <a:cubicBezTo>
                    <a:pt x="233" y="70"/>
                    <a:pt x="236" y="75"/>
                    <a:pt x="239" y="80"/>
                  </a:cubicBezTo>
                  <a:lnTo>
                    <a:pt x="239" y="80"/>
                  </a:lnTo>
                  <a:cubicBezTo>
                    <a:pt x="233" y="56"/>
                    <a:pt x="215" y="33"/>
                    <a:pt x="187" y="17"/>
                  </a:cubicBezTo>
                  <a:cubicBezTo>
                    <a:pt x="172" y="6"/>
                    <a:pt x="155" y="1"/>
                    <a:pt x="13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2" name="Google Shape;22412;p65"/>
          <p:cNvGrpSpPr/>
          <p:nvPr/>
        </p:nvGrpSpPr>
        <p:grpSpPr>
          <a:xfrm>
            <a:off x="5861321" y="3428771"/>
            <a:ext cx="1443114" cy="1436172"/>
            <a:chOff x="2346675" y="1781575"/>
            <a:chExt cx="649700" cy="646575"/>
          </a:xfrm>
        </p:grpSpPr>
        <p:sp>
          <p:nvSpPr>
            <p:cNvPr id="22413" name="Google Shape;22413;p65"/>
            <p:cNvSpPr/>
            <p:nvPr/>
          </p:nvSpPr>
          <p:spPr>
            <a:xfrm>
              <a:off x="2350400" y="1784400"/>
              <a:ext cx="641325" cy="641100"/>
            </a:xfrm>
            <a:custGeom>
              <a:rect b="b" l="l" r="r" t="t"/>
              <a:pathLst>
                <a:path extrusionOk="0" h="25644" w="25653">
                  <a:moveTo>
                    <a:pt x="12125" y="10081"/>
                  </a:moveTo>
                  <a:cubicBezTo>
                    <a:pt x="12355" y="10373"/>
                    <a:pt x="12610" y="10547"/>
                    <a:pt x="12866" y="10547"/>
                  </a:cubicBezTo>
                  <a:cubicBezTo>
                    <a:pt x="12879" y="10547"/>
                    <a:pt x="12892" y="10546"/>
                    <a:pt x="12905" y="10545"/>
                  </a:cubicBezTo>
                  <a:cubicBezTo>
                    <a:pt x="13147" y="10545"/>
                    <a:pt x="13370" y="10397"/>
                    <a:pt x="13565" y="10155"/>
                  </a:cubicBezTo>
                  <a:cubicBezTo>
                    <a:pt x="13630" y="10480"/>
                    <a:pt x="13788" y="10713"/>
                    <a:pt x="13992" y="10815"/>
                  </a:cubicBezTo>
                  <a:cubicBezTo>
                    <a:pt x="14095" y="10866"/>
                    <a:pt x="14207" y="10891"/>
                    <a:pt x="14327" y="10891"/>
                  </a:cubicBezTo>
                  <a:cubicBezTo>
                    <a:pt x="14512" y="10891"/>
                    <a:pt x="14716" y="10831"/>
                    <a:pt x="14931" y="10713"/>
                  </a:cubicBezTo>
                  <a:lnTo>
                    <a:pt x="14931" y="10713"/>
                  </a:lnTo>
                  <a:cubicBezTo>
                    <a:pt x="14735" y="11122"/>
                    <a:pt x="14698" y="11465"/>
                    <a:pt x="14856" y="11725"/>
                  </a:cubicBezTo>
                  <a:cubicBezTo>
                    <a:pt x="14996" y="11958"/>
                    <a:pt x="15256" y="12097"/>
                    <a:pt x="15627" y="12125"/>
                  </a:cubicBezTo>
                  <a:cubicBezTo>
                    <a:pt x="15293" y="12357"/>
                    <a:pt x="15098" y="12627"/>
                    <a:pt x="15098" y="12905"/>
                  </a:cubicBezTo>
                  <a:cubicBezTo>
                    <a:pt x="15089" y="13231"/>
                    <a:pt x="15339" y="13546"/>
                    <a:pt x="15767" y="13825"/>
                  </a:cubicBezTo>
                  <a:cubicBezTo>
                    <a:pt x="15698" y="13820"/>
                    <a:pt x="15632" y="13818"/>
                    <a:pt x="15568" y="13818"/>
                  </a:cubicBezTo>
                  <a:cubicBezTo>
                    <a:pt x="15147" y="13818"/>
                    <a:pt x="14829" y="13926"/>
                    <a:pt x="14652" y="14160"/>
                  </a:cubicBezTo>
                  <a:cubicBezTo>
                    <a:pt x="14531" y="14336"/>
                    <a:pt x="14503" y="14568"/>
                    <a:pt x="14550" y="14838"/>
                  </a:cubicBezTo>
                  <a:cubicBezTo>
                    <a:pt x="14396" y="14778"/>
                    <a:pt x="14251" y="14748"/>
                    <a:pt x="14119" y="14748"/>
                  </a:cubicBezTo>
                  <a:cubicBezTo>
                    <a:pt x="14003" y="14748"/>
                    <a:pt x="13898" y="14771"/>
                    <a:pt x="13806" y="14819"/>
                  </a:cubicBezTo>
                  <a:cubicBezTo>
                    <a:pt x="13667" y="14894"/>
                    <a:pt x="13565" y="15005"/>
                    <a:pt x="13481" y="15163"/>
                  </a:cubicBezTo>
                  <a:cubicBezTo>
                    <a:pt x="13370" y="15089"/>
                    <a:pt x="13240" y="15052"/>
                    <a:pt x="13110" y="15052"/>
                  </a:cubicBezTo>
                  <a:cubicBezTo>
                    <a:pt x="12859" y="15079"/>
                    <a:pt x="12608" y="15228"/>
                    <a:pt x="12394" y="15497"/>
                  </a:cubicBezTo>
                  <a:cubicBezTo>
                    <a:pt x="12320" y="15209"/>
                    <a:pt x="12190" y="14996"/>
                    <a:pt x="11995" y="14894"/>
                  </a:cubicBezTo>
                  <a:cubicBezTo>
                    <a:pt x="11891" y="14838"/>
                    <a:pt x="11774" y="14811"/>
                    <a:pt x="11646" y="14811"/>
                  </a:cubicBezTo>
                  <a:cubicBezTo>
                    <a:pt x="11431" y="14811"/>
                    <a:pt x="11185" y="14887"/>
                    <a:pt x="10917" y="15033"/>
                  </a:cubicBezTo>
                  <a:cubicBezTo>
                    <a:pt x="11093" y="14671"/>
                    <a:pt x="11112" y="14355"/>
                    <a:pt x="10982" y="14113"/>
                  </a:cubicBezTo>
                  <a:cubicBezTo>
                    <a:pt x="10843" y="13862"/>
                    <a:pt x="10545" y="13704"/>
                    <a:pt x="10118" y="13658"/>
                  </a:cubicBezTo>
                  <a:cubicBezTo>
                    <a:pt x="10397" y="13454"/>
                    <a:pt x="10555" y="13221"/>
                    <a:pt x="10564" y="12980"/>
                  </a:cubicBezTo>
                  <a:cubicBezTo>
                    <a:pt x="10582" y="12627"/>
                    <a:pt x="10322" y="12292"/>
                    <a:pt x="9848" y="11986"/>
                  </a:cubicBezTo>
                  <a:lnTo>
                    <a:pt x="9848" y="11986"/>
                  </a:lnTo>
                  <a:cubicBezTo>
                    <a:pt x="9924" y="11993"/>
                    <a:pt x="9997" y="11996"/>
                    <a:pt x="10067" y="11996"/>
                  </a:cubicBezTo>
                  <a:cubicBezTo>
                    <a:pt x="10443" y="11996"/>
                    <a:pt x="10732" y="11891"/>
                    <a:pt x="10889" y="11679"/>
                  </a:cubicBezTo>
                  <a:cubicBezTo>
                    <a:pt x="11047" y="11475"/>
                    <a:pt x="11066" y="11214"/>
                    <a:pt x="11001" y="10889"/>
                  </a:cubicBezTo>
                  <a:lnTo>
                    <a:pt x="11001" y="10889"/>
                  </a:lnTo>
                  <a:cubicBezTo>
                    <a:pt x="11115" y="10924"/>
                    <a:pt x="11220" y="10943"/>
                    <a:pt x="11320" y="10943"/>
                  </a:cubicBezTo>
                  <a:cubicBezTo>
                    <a:pt x="11431" y="10943"/>
                    <a:pt x="11534" y="10920"/>
                    <a:pt x="11632" y="10871"/>
                  </a:cubicBezTo>
                  <a:cubicBezTo>
                    <a:pt x="11892" y="10759"/>
                    <a:pt x="12041" y="10480"/>
                    <a:pt x="12125" y="10081"/>
                  </a:cubicBezTo>
                  <a:close/>
                  <a:moveTo>
                    <a:pt x="12543" y="0"/>
                  </a:moveTo>
                  <a:cubicBezTo>
                    <a:pt x="12543" y="0"/>
                    <a:pt x="10870" y="2314"/>
                    <a:pt x="10889" y="5148"/>
                  </a:cubicBezTo>
                  <a:cubicBezTo>
                    <a:pt x="9598" y="2639"/>
                    <a:pt x="7061" y="1348"/>
                    <a:pt x="7061" y="1348"/>
                  </a:cubicBezTo>
                  <a:lnTo>
                    <a:pt x="7061" y="1348"/>
                  </a:lnTo>
                  <a:cubicBezTo>
                    <a:pt x="7061" y="1348"/>
                    <a:pt x="6439" y="4274"/>
                    <a:pt x="7693" y="6903"/>
                  </a:cubicBezTo>
                  <a:cubicBezTo>
                    <a:pt x="7721" y="6950"/>
                    <a:pt x="7739" y="6996"/>
                    <a:pt x="7767" y="7052"/>
                  </a:cubicBezTo>
                  <a:lnTo>
                    <a:pt x="7758" y="7043"/>
                  </a:lnTo>
                  <a:cubicBezTo>
                    <a:pt x="5534" y="5375"/>
                    <a:pt x="2733" y="5333"/>
                    <a:pt x="2457" y="5333"/>
                  </a:cubicBezTo>
                  <a:cubicBezTo>
                    <a:pt x="2442" y="5333"/>
                    <a:pt x="2434" y="5333"/>
                    <a:pt x="2434" y="5333"/>
                  </a:cubicBezTo>
                  <a:cubicBezTo>
                    <a:pt x="2434" y="5333"/>
                    <a:pt x="3233" y="8213"/>
                    <a:pt x="5575" y="9969"/>
                  </a:cubicBezTo>
                  <a:cubicBezTo>
                    <a:pt x="6188" y="10434"/>
                    <a:pt x="6801" y="10824"/>
                    <a:pt x="7396" y="11140"/>
                  </a:cubicBezTo>
                  <a:cubicBezTo>
                    <a:pt x="6764" y="11029"/>
                    <a:pt x="6095" y="10945"/>
                    <a:pt x="5361" y="10908"/>
                  </a:cubicBezTo>
                  <a:cubicBezTo>
                    <a:pt x="5247" y="10902"/>
                    <a:pt x="5133" y="10900"/>
                    <a:pt x="5021" y="10900"/>
                  </a:cubicBezTo>
                  <a:cubicBezTo>
                    <a:pt x="2256" y="10900"/>
                    <a:pt x="0" y="12478"/>
                    <a:pt x="0" y="12478"/>
                  </a:cubicBezTo>
                  <a:cubicBezTo>
                    <a:pt x="0" y="12478"/>
                    <a:pt x="2276" y="14401"/>
                    <a:pt x="5184" y="14541"/>
                  </a:cubicBezTo>
                  <a:cubicBezTo>
                    <a:pt x="5450" y="14558"/>
                    <a:pt x="5715" y="14565"/>
                    <a:pt x="5975" y="14565"/>
                  </a:cubicBezTo>
                  <a:cubicBezTo>
                    <a:pt x="6125" y="14565"/>
                    <a:pt x="6274" y="14563"/>
                    <a:pt x="6420" y="14559"/>
                  </a:cubicBezTo>
                  <a:lnTo>
                    <a:pt x="6420" y="14559"/>
                  </a:lnTo>
                  <a:cubicBezTo>
                    <a:pt x="6104" y="14698"/>
                    <a:pt x="5779" y="14856"/>
                    <a:pt x="5454" y="15033"/>
                  </a:cubicBezTo>
                  <a:cubicBezTo>
                    <a:pt x="2890" y="16427"/>
                    <a:pt x="1682" y="19139"/>
                    <a:pt x="1682" y="19139"/>
                  </a:cubicBezTo>
                  <a:cubicBezTo>
                    <a:pt x="1682" y="19139"/>
                    <a:pt x="2176" y="19220"/>
                    <a:pt x="2935" y="19220"/>
                  </a:cubicBezTo>
                  <a:cubicBezTo>
                    <a:pt x="4031" y="19220"/>
                    <a:pt x="5681" y="19052"/>
                    <a:pt x="7201" y="18229"/>
                  </a:cubicBezTo>
                  <a:cubicBezTo>
                    <a:pt x="7693" y="17960"/>
                    <a:pt x="8158" y="17672"/>
                    <a:pt x="8576" y="17374"/>
                  </a:cubicBezTo>
                  <a:lnTo>
                    <a:pt x="8576" y="17374"/>
                  </a:lnTo>
                  <a:cubicBezTo>
                    <a:pt x="8316" y="17764"/>
                    <a:pt x="8055" y="18183"/>
                    <a:pt x="7805" y="18619"/>
                  </a:cubicBezTo>
                  <a:cubicBezTo>
                    <a:pt x="6374" y="21165"/>
                    <a:pt x="6810" y="24110"/>
                    <a:pt x="6810" y="24110"/>
                  </a:cubicBezTo>
                  <a:cubicBezTo>
                    <a:pt x="6810" y="24110"/>
                    <a:pt x="9551" y="22939"/>
                    <a:pt x="10982" y="20394"/>
                  </a:cubicBezTo>
                  <a:cubicBezTo>
                    <a:pt x="11075" y="20236"/>
                    <a:pt x="11168" y="20059"/>
                    <a:pt x="11251" y="19901"/>
                  </a:cubicBezTo>
                  <a:lnTo>
                    <a:pt x="11251" y="19901"/>
                  </a:lnTo>
                  <a:cubicBezTo>
                    <a:pt x="11251" y="20050"/>
                    <a:pt x="11242" y="20199"/>
                    <a:pt x="11242" y="20366"/>
                  </a:cubicBezTo>
                  <a:cubicBezTo>
                    <a:pt x="11224" y="23274"/>
                    <a:pt x="13035" y="25643"/>
                    <a:pt x="13035" y="25643"/>
                  </a:cubicBezTo>
                  <a:cubicBezTo>
                    <a:pt x="13035" y="25643"/>
                    <a:pt x="14689" y="23525"/>
                    <a:pt x="14875" y="20803"/>
                  </a:cubicBezTo>
                  <a:cubicBezTo>
                    <a:pt x="16287" y="23079"/>
                    <a:pt x="18693" y="24203"/>
                    <a:pt x="18693" y="24203"/>
                  </a:cubicBezTo>
                  <a:cubicBezTo>
                    <a:pt x="18693" y="24203"/>
                    <a:pt x="19214" y="21276"/>
                    <a:pt x="17857" y="18703"/>
                  </a:cubicBezTo>
                  <a:cubicBezTo>
                    <a:pt x="17848" y="18675"/>
                    <a:pt x="17839" y="18656"/>
                    <a:pt x="17820" y="18647"/>
                  </a:cubicBezTo>
                  <a:lnTo>
                    <a:pt x="17820" y="18647"/>
                  </a:lnTo>
                  <a:cubicBezTo>
                    <a:pt x="17857" y="18666"/>
                    <a:pt x="17885" y="18694"/>
                    <a:pt x="17913" y="18703"/>
                  </a:cubicBezTo>
                  <a:cubicBezTo>
                    <a:pt x="19986" y="20141"/>
                    <a:pt x="22503" y="20238"/>
                    <a:pt x="23146" y="20238"/>
                  </a:cubicBezTo>
                  <a:cubicBezTo>
                    <a:pt x="23247" y="20238"/>
                    <a:pt x="23302" y="20236"/>
                    <a:pt x="23302" y="20236"/>
                  </a:cubicBezTo>
                  <a:cubicBezTo>
                    <a:pt x="23302" y="20236"/>
                    <a:pt x="22438" y="17374"/>
                    <a:pt x="20041" y="15720"/>
                  </a:cubicBezTo>
                  <a:cubicBezTo>
                    <a:pt x="19437" y="15293"/>
                    <a:pt x="18823" y="14940"/>
                    <a:pt x="18247" y="14652"/>
                  </a:cubicBezTo>
                  <a:lnTo>
                    <a:pt x="18247" y="14652"/>
                  </a:lnTo>
                  <a:cubicBezTo>
                    <a:pt x="18879" y="14754"/>
                    <a:pt x="19595" y="14810"/>
                    <a:pt x="20338" y="14819"/>
                  </a:cubicBezTo>
                  <a:cubicBezTo>
                    <a:pt x="20368" y="14820"/>
                    <a:pt x="20397" y="14820"/>
                    <a:pt x="20427" y="14820"/>
                  </a:cubicBezTo>
                  <a:cubicBezTo>
                    <a:pt x="23295" y="14820"/>
                    <a:pt x="25652" y="13054"/>
                    <a:pt x="25652" y="13054"/>
                  </a:cubicBezTo>
                  <a:cubicBezTo>
                    <a:pt x="25652" y="13054"/>
                    <a:pt x="23330" y="11214"/>
                    <a:pt x="20403" y="11177"/>
                  </a:cubicBezTo>
                  <a:cubicBezTo>
                    <a:pt x="20013" y="11177"/>
                    <a:pt x="19613" y="11187"/>
                    <a:pt x="19242" y="11214"/>
                  </a:cubicBezTo>
                  <a:cubicBezTo>
                    <a:pt x="19595" y="11038"/>
                    <a:pt x="19938" y="10852"/>
                    <a:pt x="20301" y="10638"/>
                  </a:cubicBezTo>
                  <a:cubicBezTo>
                    <a:pt x="22809" y="9152"/>
                    <a:pt x="23933" y="6383"/>
                    <a:pt x="23933" y="6383"/>
                  </a:cubicBezTo>
                  <a:cubicBezTo>
                    <a:pt x="23933" y="6383"/>
                    <a:pt x="23601" y="6341"/>
                    <a:pt x="23063" y="6341"/>
                  </a:cubicBezTo>
                  <a:cubicBezTo>
                    <a:pt x="22002" y="6341"/>
                    <a:pt x="20142" y="6505"/>
                    <a:pt x="18470" y="7480"/>
                  </a:cubicBezTo>
                  <a:cubicBezTo>
                    <a:pt x="18034" y="7749"/>
                    <a:pt x="17616" y="8018"/>
                    <a:pt x="17235" y="8297"/>
                  </a:cubicBezTo>
                  <a:cubicBezTo>
                    <a:pt x="17495" y="7888"/>
                    <a:pt x="17755" y="7452"/>
                    <a:pt x="17997" y="6969"/>
                  </a:cubicBezTo>
                  <a:cubicBezTo>
                    <a:pt x="19334" y="4367"/>
                    <a:pt x="18786" y="1422"/>
                    <a:pt x="18786" y="1422"/>
                  </a:cubicBezTo>
                  <a:lnTo>
                    <a:pt x="18786" y="1422"/>
                  </a:lnTo>
                  <a:cubicBezTo>
                    <a:pt x="18786" y="1422"/>
                    <a:pt x="16092" y="2676"/>
                    <a:pt x="14773" y="5278"/>
                  </a:cubicBezTo>
                  <a:cubicBezTo>
                    <a:pt x="14689" y="5436"/>
                    <a:pt x="14605" y="5593"/>
                    <a:pt x="14540" y="5751"/>
                  </a:cubicBezTo>
                  <a:cubicBezTo>
                    <a:pt x="14540" y="5575"/>
                    <a:pt x="14540" y="5417"/>
                    <a:pt x="14522" y="5240"/>
                  </a:cubicBezTo>
                  <a:cubicBezTo>
                    <a:pt x="14429" y="2323"/>
                    <a:pt x="12543" y="0"/>
                    <a:pt x="12543"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5"/>
            <p:cNvSpPr/>
            <p:nvPr/>
          </p:nvSpPr>
          <p:spPr>
            <a:xfrm>
              <a:off x="2346675" y="1781575"/>
              <a:ext cx="649700" cy="646575"/>
            </a:xfrm>
            <a:custGeom>
              <a:rect b="b" l="l" r="r" t="t"/>
              <a:pathLst>
                <a:path extrusionOk="0" h="25863" w="25988">
                  <a:moveTo>
                    <a:pt x="327" y="12512"/>
                  </a:moveTo>
                  <a:cubicBezTo>
                    <a:pt x="343" y="12512"/>
                    <a:pt x="361" y="12524"/>
                    <a:pt x="344" y="12554"/>
                  </a:cubicBezTo>
                  <a:cubicBezTo>
                    <a:pt x="294" y="12529"/>
                    <a:pt x="309" y="12512"/>
                    <a:pt x="327" y="12512"/>
                  </a:cubicBezTo>
                  <a:close/>
                  <a:moveTo>
                    <a:pt x="25606" y="13195"/>
                  </a:moveTo>
                  <a:cubicBezTo>
                    <a:pt x="25666" y="13220"/>
                    <a:pt x="25653" y="13237"/>
                    <a:pt x="25633" y="13237"/>
                  </a:cubicBezTo>
                  <a:cubicBezTo>
                    <a:pt x="25616" y="13237"/>
                    <a:pt x="25593" y="13225"/>
                    <a:pt x="25606" y="13195"/>
                  </a:cubicBezTo>
                  <a:close/>
                  <a:moveTo>
                    <a:pt x="12664" y="336"/>
                  </a:moveTo>
                  <a:cubicBezTo>
                    <a:pt x="13835" y="1879"/>
                    <a:pt x="14476" y="3830"/>
                    <a:pt x="14513" y="5762"/>
                  </a:cubicBezTo>
                  <a:cubicBezTo>
                    <a:pt x="14327" y="6663"/>
                    <a:pt x="14141" y="7565"/>
                    <a:pt x="13955" y="8466"/>
                  </a:cubicBezTo>
                  <a:cubicBezTo>
                    <a:pt x="13939" y="8526"/>
                    <a:pt x="13992" y="8554"/>
                    <a:pt x="14059" y="8554"/>
                  </a:cubicBezTo>
                  <a:cubicBezTo>
                    <a:pt x="14146" y="8554"/>
                    <a:pt x="14260" y="8507"/>
                    <a:pt x="14281" y="8429"/>
                  </a:cubicBezTo>
                  <a:cubicBezTo>
                    <a:pt x="14457" y="7583"/>
                    <a:pt x="14624" y="6747"/>
                    <a:pt x="14801" y="5902"/>
                  </a:cubicBezTo>
                  <a:lnTo>
                    <a:pt x="14838" y="5864"/>
                  </a:lnTo>
                  <a:cubicBezTo>
                    <a:pt x="15674" y="4127"/>
                    <a:pt x="17068" y="2603"/>
                    <a:pt x="18796" y="1721"/>
                  </a:cubicBezTo>
                  <a:lnTo>
                    <a:pt x="18796" y="1721"/>
                  </a:lnTo>
                  <a:cubicBezTo>
                    <a:pt x="19168" y="4081"/>
                    <a:pt x="18480" y="6403"/>
                    <a:pt x="17217" y="8373"/>
                  </a:cubicBezTo>
                  <a:lnTo>
                    <a:pt x="17217" y="8382"/>
                  </a:lnTo>
                  <a:cubicBezTo>
                    <a:pt x="16808" y="8772"/>
                    <a:pt x="16390" y="9153"/>
                    <a:pt x="15990" y="9544"/>
                  </a:cubicBezTo>
                  <a:cubicBezTo>
                    <a:pt x="15960" y="9573"/>
                    <a:pt x="15992" y="9585"/>
                    <a:pt x="16043" y="9585"/>
                  </a:cubicBezTo>
                  <a:cubicBezTo>
                    <a:pt x="16121" y="9585"/>
                    <a:pt x="16245" y="9558"/>
                    <a:pt x="16278" y="9525"/>
                  </a:cubicBezTo>
                  <a:cubicBezTo>
                    <a:pt x="16650" y="9172"/>
                    <a:pt x="17012" y="8837"/>
                    <a:pt x="17384" y="8494"/>
                  </a:cubicBezTo>
                  <a:cubicBezTo>
                    <a:pt x="17430" y="8494"/>
                    <a:pt x="17477" y="8475"/>
                    <a:pt x="17486" y="8457"/>
                  </a:cubicBezTo>
                  <a:cubicBezTo>
                    <a:pt x="18880" y="7444"/>
                    <a:pt x="20366" y="6775"/>
                    <a:pt x="22094" y="6589"/>
                  </a:cubicBezTo>
                  <a:cubicBezTo>
                    <a:pt x="22429" y="6547"/>
                    <a:pt x="22763" y="6528"/>
                    <a:pt x="23101" y="6528"/>
                  </a:cubicBezTo>
                  <a:cubicBezTo>
                    <a:pt x="23278" y="6528"/>
                    <a:pt x="23457" y="6533"/>
                    <a:pt x="23636" y="6543"/>
                  </a:cubicBezTo>
                  <a:cubicBezTo>
                    <a:pt x="23720" y="6543"/>
                    <a:pt x="23794" y="6561"/>
                    <a:pt x="23869" y="6561"/>
                  </a:cubicBezTo>
                  <a:cubicBezTo>
                    <a:pt x="23497" y="7174"/>
                    <a:pt x="23218" y="7815"/>
                    <a:pt x="22782" y="8410"/>
                  </a:cubicBezTo>
                  <a:cubicBezTo>
                    <a:pt x="21853" y="9636"/>
                    <a:pt x="20701" y="10519"/>
                    <a:pt x="19316" y="11197"/>
                  </a:cubicBezTo>
                  <a:cubicBezTo>
                    <a:pt x="19288" y="11216"/>
                    <a:pt x="19260" y="11244"/>
                    <a:pt x="19251" y="11262"/>
                  </a:cubicBezTo>
                  <a:cubicBezTo>
                    <a:pt x="18619" y="11430"/>
                    <a:pt x="17997" y="11588"/>
                    <a:pt x="17384" y="11755"/>
                  </a:cubicBezTo>
                  <a:cubicBezTo>
                    <a:pt x="17231" y="11793"/>
                    <a:pt x="17216" y="11869"/>
                    <a:pt x="17319" y="11869"/>
                  </a:cubicBezTo>
                  <a:cubicBezTo>
                    <a:pt x="17341" y="11869"/>
                    <a:pt x="17369" y="11865"/>
                    <a:pt x="17402" y="11857"/>
                  </a:cubicBezTo>
                  <a:cubicBezTo>
                    <a:pt x="18034" y="11699"/>
                    <a:pt x="18647" y="11532"/>
                    <a:pt x="19270" y="11374"/>
                  </a:cubicBezTo>
                  <a:cubicBezTo>
                    <a:pt x="19290" y="11387"/>
                    <a:pt x="19316" y="11396"/>
                    <a:pt x="19346" y="11396"/>
                  </a:cubicBezTo>
                  <a:cubicBezTo>
                    <a:pt x="19357" y="11396"/>
                    <a:pt x="19369" y="11395"/>
                    <a:pt x="19381" y="11392"/>
                  </a:cubicBezTo>
                  <a:cubicBezTo>
                    <a:pt x="19622" y="11378"/>
                    <a:pt x="19861" y="11371"/>
                    <a:pt x="20098" y="11371"/>
                  </a:cubicBezTo>
                  <a:cubicBezTo>
                    <a:pt x="21397" y="11371"/>
                    <a:pt x="22640" y="11595"/>
                    <a:pt x="23850" y="12145"/>
                  </a:cubicBezTo>
                  <a:cubicBezTo>
                    <a:pt x="24333" y="12368"/>
                    <a:pt x="24816" y="12628"/>
                    <a:pt x="25262" y="12925"/>
                  </a:cubicBezTo>
                  <a:cubicBezTo>
                    <a:pt x="25355" y="12981"/>
                    <a:pt x="25467" y="13111"/>
                    <a:pt x="25569" y="13139"/>
                  </a:cubicBezTo>
                  <a:cubicBezTo>
                    <a:pt x="25578" y="13139"/>
                    <a:pt x="25578" y="13139"/>
                    <a:pt x="25588" y="13148"/>
                  </a:cubicBezTo>
                  <a:cubicBezTo>
                    <a:pt x="25012" y="13622"/>
                    <a:pt x="24175" y="13957"/>
                    <a:pt x="23488" y="14217"/>
                  </a:cubicBezTo>
                  <a:cubicBezTo>
                    <a:pt x="22462" y="14602"/>
                    <a:pt x="21417" y="14760"/>
                    <a:pt x="20357" y="14760"/>
                  </a:cubicBezTo>
                  <a:cubicBezTo>
                    <a:pt x="19727" y="14760"/>
                    <a:pt x="19092" y="14704"/>
                    <a:pt x="18452" y="14607"/>
                  </a:cubicBezTo>
                  <a:lnTo>
                    <a:pt x="18406" y="14607"/>
                  </a:lnTo>
                  <a:cubicBezTo>
                    <a:pt x="17988" y="14468"/>
                    <a:pt x="17551" y="14347"/>
                    <a:pt x="17133" y="14208"/>
                  </a:cubicBezTo>
                  <a:cubicBezTo>
                    <a:pt x="17120" y="14203"/>
                    <a:pt x="17106" y="14200"/>
                    <a:pt x="17091" y="14200"/>
                  </a:cubicBezTo>
                  <a:cubicBezTo>
                    <a:pt x="16964" y="14200"/>
                    <a:pt x="16781" y="14362"/>
                    <a:pt x="16947" y="14412"/>
                  </a:cubicBezTo>
                  <a:cubicBezTo>
                    <a:pt x="17430" y="14561"/>
                    <a:pt x="17895" y="14719"/>
                    <a:pt x="18369" y="14867"/>
                  </a:cubicBezTo>
                  <a:cubicBezTo>
                    <a:pt x="18963" y="15165"/>
                    <a:pt x="19521" y="15518"/>
                    <a:pt x="20078" y="15889"/>
                  </a:cubicBezTo>
                  <a:cubicBezTo>
                    <a:pt x="21509" y="16958"/>
                    <a:pt x="22680" y="18528"/>
                    <a:pt x="23256" y="20219"/>
                  </a:cubicBezTo>
                  <a:cubicBezTo>
                    <a:pt x="23214" y="20219"/>
                    <a:pt x="23173" y="20220"/>
                    <a:pt x="23132" y="20220"/>
                  </a:cubicBezTo>
                  <a:cubicBezTo>
                    <a:pt x="21384" y="20220"/>
                    <a:pt x="19534" y="19647"/>
                    <a:pt x="18118" y="18649"/>
                  </a:cubicBezTo>
                  <a:cubicBezTo>
                    <a:pt x="18099" y="18649"/>
                    <a:pt x="18099" y="18639"/>
                    <a:pt x="18090" y="18639"/>
                  </a:cubicBezTo>
                  <a:cubicBezTo>
                    <a:pt x="17839" y="18184"/>
                    <a:pt x="17347" y="17747"/>
                    <a:pt x="17031" y="17376"/>
                  </a:cubicBezTo>
                  <a:cubicBezTo>
                    <a:pt x="16650" y="16920"/>
                    <a:pt x="16260" y="16456"/>
                    <a:pt x="15869" y="16001"/>
                  </a:cubicBezTo>
                  <a:cubicBezTo>
                    <a:pt x="15857" y="15986"/>
                    <a:pt x="15833" y="15980"/>
                    <a:pt x="15803" y="15980"/>
                  </a:cubicBezTo>
                  <a:cubicBezTo>
                    <a:pt x="15699" y="15980"/>
                    <a:pt x="15529" y="16056"/>
                    <a:pt x="15572" y="16121"/>
                  </a:cubicBezTo>
                  <a:cubicBezTo>
                    <a:pt x="15944" y="16549"/>
                    <a:pt x="16297" y="16967"/>
                    <a:pt x="16659" y="17394"/>
                  </a:cubicBezTo>
                  <a:cubicBezTo>
                    <a:pt x="16919" y="17701"/>
                    <a:pt x="17161" y="17998"/>
                    <a:pt x="17421" y="18305"/>
                  </a:cubicBezTo>
                  <a:cubicBezTo>
                    <a:pt x="17560" y="18481"/>
                    <a:pt x="17774" y="18676"/>
                    <a:pt x="17858" y="18899"/>
                  </a:cubicBezTo>
                  <a:cubicBezTo>
                    <a:pt x="17867" y="18918"/>
                    <a:pt x="17885" y="18918"/>
                    <a:pt x="17904" y="18927"/>
                  </a:cubicBezTo>
                  <a:cubicBezTo>
                    <a:pt x="18694" y="20460"/>
                    <a:pt x="18972" y="22384"/>
                    <a:pt x="18731" y="24102"/>
                  </a:cubicBezTo>
                  <a:cubicBezTo>
                    <a:pt x="17300" y="23368"/>
                    <a:pt x="16037" y="22179"/>
                    <a:pt x="15173" y="20851"/>
                  </a:cubicBezTo>
                  <a:cubicBezTo>
                    <a:pt x="15163" y="20832"/>
                    <a:pt x="15163" y="20823"/>
                    <a:pt x="15154" y="20823"/>
                  </a:cubicBezTo>
                  <a:cubicBezTo>
                    <a:pt x="15070" y="20154"/>
                    <a:pt x="14792" y="19466"/>
                    <a:pt x="14624" y="18825"/>
                  </a:cubicBezTo>
                  <a:cubicBezTo>
                    <a:pt x="14439" y="18165"/>
                    <a:pt x="14271" y="17487"/>
                    <a:pt x="14085" y="16828"/>
                  </a:cubicBezTo>
                  <a:cubicBezTo>
                    <a:pt x="14068" y="16773"/>
                    <a:pt x="14015" y="16750"/>
                    <a:pt x="13956" y="16750"/>
                  </a:cubicBezTo>
                  <a:cubicBezTo>
                    <a:pt x="13855" y="16750"/>
                    <a:pt x="13740" y="16817"/>
                    <a:pt x="13770" y="16911"/>
                  </a:cubicBezTo>
                  <a:cubicBezTo>
                    <a:pt x="13955" y="17571"/>
                    <a:pt x="14141" y="18249"/>
                    <a:pt x="14318" y="18909"/>
                  </a:cubicBezTo>
                  <a:cubicBezTo>
                    <a:pt x="14504" y="19606"/>
                    <a:pt x="14801" y="20367"/>
                    <a:pt x="14857" y="21092"/>
                  </a:cubicBezTo>
                  <a:cubicBezTo>
                    <a:pt x="14708" y="22634"/>
                    <a:pt x="14141" y="24223"/>
                    <a:pt x="13221" y="25505"/>
                  </a:cubicBezTo>
                  <a:cubicBezTo>
                    <a:pt x="12097" y="23916"/>
                    <a:pt x="11530" y="21919"/>
                    <a:pt x="11577" y="19986"/>
                  </a:cubicBezTo>
                  <a:cubicBezTo>
                    <a:pt x="11930" y="19011"/>
                    <a:pt x="12069" y="17887"/>
                    <a:pt x="12302" y="16883"/>
                  </a:cubicBezTo>
                  <a:cubicBezTo>
                    <a:pt x="12317" y="16833"/>
                    <a:pt x="12270" y="16812"/>
                    <a:pt x="12208" y="16812"/>
                  </a:cubicBezTo>
                  <a:cubicBezTo>
                    <a:pt x="12119" y="16812"/>
                    <a:pt x="11998" y="16855"/>
                    <a:pt x="11976" y="16920"/>
                  </a:cubicBezTo>
                  <a:cubicBezTo>
                    <a:pt x="11763" y="17905"/>
                    <a:pt x="11623" y="19011"/>
                    <a:pt x="11270" y="19977"/>
                  </a:cubicBezTo>
                  <a:lnTo>
                    <a:pt x="11261" y="19986"/>
                  </a:lnTo>
                  <a:cubicBezTo>
                    <a:pt x="10351" y="21715"/>
                    <a:pt x="8901" y="23201"/>
                    <a:pt x="7117" y="24037"/>
                  </a:cubicBezTo>
                  <a:cubicBezTo>
                    <a:pt x="6820" y="21715"/>
                    <a:pt x="7563" y="19438"/>
                    <a:pt x="8864" y="17534"/>
                  </a:cubicBezTo>
                  <a:cubicBezTo>
                    <a:pt x="8883" y="17515"/>
                    <a:pt x="8892" y="17506"/>
                    <a:pt x="8892" y="17478"/>
                  </a:cubicBezTo>
                  <a:cubicBezTo>
                    <a:pt x="8901" y="17478"/>
                    <a:pt x="8901" y="17469"/>
                    <a:pt x="8901" y="17469"/>
                  </a:cubicBezTo>
                  <a:cubicBezTo>
                    <a:pt x="9087" y="17246"/>
                    <a:pt x="9282" y="17041"/>
                    <a:pt x="9487" y="16828"/>
                  </a:cubicBezTo>
                  <a:cubicBezTo>
                    <a:pt x="9635" y="16670"/>
                    <a:pt x="9793" y="16502"/>
                    <a:pt x="9960" y="16344"/>
                  </a:cubicBezTo>
                  <a:cubicBezTo>
                    <a:pt x="10053" y="16252"/>
                    <a:pt x="10183" y="16094"/>
                    <a:pt x="10304" y="16047"/>
                  </a:cubicBezTo>
                  <a:cubicBezTo>
                    <a:pt x="10478" y="15994"/>
                    <a:pt x="10381" y="15935"/>
                    <a:pt x="10269" y="15935"/>
                  </a:cubicBezTo>
                  <a:cubicBezTo>
                    <a:pt x="10243" y="15935"/>
                    <a:pt x="10217" y="15938"/>
                    <a:pt x="10193" y="15945"/>
                  </a:cubicBezTo>
                  <a:cubicBezTo>
                    <a:pt x="9858" y="16066"/>
                    <a:pt x="9561" y="16447"/>
                    <a:pt x="9329" y="16688"/>
                  </a:cubicBezTo>
                  <a:cubicBezTo>
                    <a:pt x="9115" y="16920"/>
                    <a:pt x="8901" y="17153"/>
                    <a:pt x="8697" y="17385"/>
                  </a:cubicBezTo>
                  <a:cubicBezTo>
                    <a:pt x="8669" y="17394"/>
                    <a:pt x="8650" y="17394"/>
                    <a:pt x="8632" y="17413"/>
                  </a:cubicBezTo>
                  <a:cubicBezTo>
                    <a:pt x="7192" y="18388"/>
                    <a:pt x="5687" y="19039"/>
                    <a:pt x="3940" y="19178"/>
                  </a:cubicBezTo>
                  <a:cubicBezTo>
                    <a:pt x="3675" y="19201"/>
                    <a:pt x="3408" y="19213"/>
                    <a:pt x="3142" y="19213"/>
                  </a:cubicBezTo>
                  <a:cubicBezTo>
                    <a:pt x="2876" y="19213"/>
                    <a:pt x="2611" y="19201"/>
                    <a:pt x="2351" y="19178"/>
                  </a:cubicBezTo>
                  <a:cubicBezTo>
                    <a:pt x="2258" y="19160"/>
                    <a:pt x="2165" y="19141"/>
                    <a:pt x="2072" y="19141"/>
                  </a:cubicBezTo>
                  <a:cubicBezTo>
                    <a:pt x="2444" y="18574"/>
                    <a:pt x="2732" y="17952"/>
                    <a:pt x="3169" y="17413"/>
                  </a:cubicBezTo>
                  <a:cubicBezTo>
                    <a:pt x="4107" y="16224"/>
                    <a:pt x="5259" y="15388"/>
                    <a:pt x="6625" y="14746"/>
                  </a:cubicBezTo>
                  <a:lnTo>
                    <a:pt x="8994" y="14087"/>
                  </a:lnTo>
                  <a:cubicBezTo>
                    <a:pt x="9170" y="14036"/>
                    <a:pt x="9142" y="13857"/>
                    <a:pt x="8991" y="13857"/>
                  </a:cubicBezTo>
                  <a:cubicBezTo>
                    <a:pt x="8975" y="13857"/>
                    <a:pt x="8957" y="13859"/>
                    <a:pt x="8938" y="13864"/>
                  </a:cubicBezTo>
                  <a:lnTo>
                    <a:pt x="6569" y="14533"/>
                  </a:lnTo>
                  <a:cubicBezTo>
                    <a:pt x="6496" y="14534"/>
                    <a:pt x="6422" y="14535"/>
                    <a:pt x="6349" y="14535"/>
                  </a:cubicBezTo>
                  <a:cubicBezTo>
                    <a:pt x="4797" y="14535"/>
                    <a:pt x="3344" y="14249"/>
                    <a:pt x="1942" y="13539"/>
                  </a:cubicBezTo>
                  <a:cubicBezTo>
                    <a:pt x="1524" y="13325"/>
                    <a:pt x="1125" y="13074"/>
                    <a:pt x="725" y="12814"/>
                  </a:cubicBezTo>
                  <a:cubicBezTo>
                    <a:pt x="632" y="12740"/>
                    <a:pt x="521" y="12610"/>
                    <a:pt x="409" y="12582"/>
                  </a:cubicBezTo>
                  <a:cubicBezTo>
                    <a:pt x="391" y="12563"/>
                    <a:pt x="381" y="12563"/>
                    <a:pt x="354" y="12554"/>
                  </a:cubicBezTo>
                  <a:cubicBezTo>
                    <a:pt x="920" y="12089"/>
                    <a:pt x="1831" y="11792"/>
                    <a:pt x="2490" y="11560"/>
                  </a:cubicBezTo>
                  <a:cubicBezTo>
                    <a:pt x="3403" y="11250"/>
                    <a:pt x="4319" y="11121"/>
                    <a:pt x="5239" y="11121"/>
                  </a:cubicBezTo>
                  <a:cubicBezTo>
                    <a:pt x="5949" y="11121"/>
                    <a:pt x="6661" y="11198"/>
                    <a:pt x="7377" y="11327"/>
                  </a:cubicBezTo>
                  <a:cubicBezTo>
                    <a:pt x="7535" y="11355"/>
                    <a:pt x="7693" y="11392"/>
                    <a:pt x="7842" y="11439"/>
                  </a:cubicBezTo>
                  <a:cubicBezTo>
                    <a:pt x="8093" y="11513"/>
                    <a:pt x="8483" y="11541"/>
                    <a:pt x="8678" y="11718"/>
                  </a:cubicBezTo>
                  <a:cubicBezTo>
                    <a:pt x="8700" y="11734"/>
                    <a:pt x="8731" y="11741"/>
                    <a:pt x="8767" y="11741"/>
                  </a:cubicBezTo>
                  <a:cubicBezTo>
                    <a:pt x="8919" y="11741"/>
                    <a:pt x="9153" y="11621"/>
                    <a:pt x="9078" y="11569"/>
                  </a:cubicBezTo>
                  <a:cubicBezTo>
                    <a:pt x="8864" y="11392"/>
                    <a:pt x="8511" y="11346"/>
                    <a:pt x="8251" y="11281"/>
                  </a:cubicBezTo>
                  <a:cubicBezTo>
                    <a:pt x="8046" y="11216"/>
                    <a:pt x="7833" y="11169"/>
                    <a:pt x="7610" y="11123"/>
                  </a:cubicBezTo>
                  <a:cubicBezTo>
                    <a:pt x="5380" y="9897"/>
                    <a:pt x="3540" y="8038"/>
                    <a:pt x="2778" y="5549"/>
                  </a:cubicBezTo>
                  <a:lnTo>
                    <a:pt x="2778" y="5549"/>
                  </a:lnTo>
                  <a:cubicBezTo>
                    <a:pt x="4525" y="5586"/>
                    <a:pt x="6402" y="6199"/>
                    <a:pt x="7777" y="7249"/>
                  </a:cubicBezTo>
                  <a:cubicBezTo>
                    <a:pt x="7786" y="7258"/>
                    <a:pt x="7814" y="7258"/>
                    <a:pt x="7842" y="7267"/>
                  </a:cubicBezTo>
                  <a:cubicBezTo>
                    <a:pt x="8111" y="7583"/>
                    <a:pt x="8390" y="7890"/>
                    <a:pt x="8660" y="8196"/>
                  </a:cubicBezTo>
                  <a:cubicBezTo>
                    <a:pt x="9031" y="8642"/>
                    <a:pt x="9487" y="9079"/>
                    <a:pt x="9765" y="9581"/>
                  </a:cubicBezTo>
                  <a:cubicBezTo>
                    <a:pt x="9781" y="9616"/>
                    <a:pt x="9819" y="9630"/>
                    <a:pt x="9863" y="9630"/>
                  </a:cubicBezTo>
                  <a:cubicBezTo>
                    <a:pt x="9970" y="9630"/>
                    <a:pt x="10113" y="9541"/>
                    <a:pt x="10053" y="9441"/>
                  </a:cubicBezTo>
                  <a:cubicBezTo>
                    <a:pt x="9775" y="8930"/>
                    <a:pt x="9319" y="8494"/>
                    <a:pt x="8948" y="8057"/>
                  </a:cubicBezTo>
                  <a:cubicBezTo>
                    <a:pt x="8632" y="7685"/>
                    <a:pt x="8307" y="7314"/>
                    <a:pt x="7981" y="6961"/>
                  </a:cubicBezTo>
                  <a:cubicBezTo>
                    <a:pt x="7238" y="5353"/>
                    <a:pt x="6997" y="3430"/>
                    <a:pt x="7303" y="1684"/>
                  </a:cubicBezTo>
                  <a:lnTo>
                    <a:pt x="7303" y="1684"/>
                  </a:lnTo>
                  <a:cubicBezTo>
                    <a:pt x="8753" y="2501"/>
                    <a:pt x="10007" y="3774"/>
                    <a:pt x="10806" y="5214"/>
                  </a:cubicBezTo>
                  <a:cubicBezTo>
                    <a:pt x="10787" y="5242"/>
                    <a:pt x="10769" y="5270"/>
                    <a:pt x="10787" y="5298"/>
                  </a:cubicBezTo>
                  <a:cubicBezTo>
                    <a:pt x="11122" y="6338"/>
                    <a:pt x="11633" y="7481"/>
                    <a:pt x="11744" y="8568"/>
                  </a:cubicBezTo>
                  <a:cubicBezTo>
                    <a:pt x="11751" y="8619"/>
                    <a:pt x="11800" y="8642"/>
                    <a:pt x="11860" y="8642"/>
                  </a:cubicBezTo>
                  <a:cubicBezTo>
                    <a:pt x="11962" y="8642"/>
                    <a:pt x="12094" y="8575"/>
                    <a:pt x="12088" y="8475"/>
                  </a:cubicBezTo>
                  <a:cubicBezTo>
                    <a:pt x="11976" y="7407"/>
                    <a:pt x="11493" y="6310"/>
                    <a:pt x="11159" y="5288"/>
                  </a:cubicBezTo>
                  <a:cubicBezTo>
                    <a:pt x="11168" y="5270"/>
                    <a:pt x="11177" y="5251"/>
                    <a:pt x="11177" y="5223"/>
                  </a:cubicBezTo>
                  <a:cubicBezTo>
                    <a:pt x="11187" y="3532"/>
                    <a:pt x="11716" y="1758"/>
                    <a:pt x="12664" y="336"/>
                  </a:cubicBezTo>
                  <a:close/>
                  <a:moveTo>
                    <a:pt x="12743" y="0"/>
                  </a:moveTo>
                  <a:cubicBezTo>
                    <a:pt x="12680" y="0"/>
                    <a:pt x="12609" y="29"/>
                    <a:pt x="12571" y="67"/>
                  </a:cubicBezTo>
                  <a:cubicBezTo>
                    <a:pt x="11623" y="1405"/>
                    <a:pt x="11038" y="3068"/>
                    <a:pt x="10917" y="4712"/>
                  </a:cubicBezTo>
                  <a:cubicBezTo>
                    <a:pt x="10053" y="3337"/>
                    <a:pt x="8780" y="2130"/>
                    <a:pt x="7340" y="1386"/>
                  </a:cubicBezTo>
                  <a:cubicBezTo>
                    <a:pt x="7312" y="1372"/>
                    <a:pt x="7278" y="1365"/>
                    <a:pt x="7242" y="1365"/>
                  </a:cubicBezTo>
                  <a:cubicBezTo>
                    <a:pt x="7160" y="1365"/>
                    <a:pt x="7075" y="1404"/>
                    <a:pt x="7062" y="1488"/>
                  </a:cubicBezTo>
                  <a:cubicBezTo>
                    <a:pt x="6709" y="3198"/>
                    <a:pt x="6894" y="5112"/>
                    <a:pt x="7554" y="6738"/>
                  </a:cubicBezTo>
                  <a:cubicBezTo>
                    <a:pt x="6140" y="5834"/>
                    <a:pt x="4358" y="5334"/>
                    <a:pt x="2710" y="5334"/>
                  </a:cubicBezTo>
                  <a:cubicBezTo>
                    <a:pt x="2680" y="5334"/>
                    <a:pt x="2650" y="5335"/>
                    <a:pt x="2621" y="5335"/>
                  </a:cubicBezTo>
                  <a:cubicBezTo>
                    <a:pt x="2556" y="5335"/>
                    <a:pt x="2425" y="5400"/>
                    <a:pt x="2444" y="5483"/>
                  </a:cubicBezTo>
                  <a:cubicBezTo>
                    <a:pt x="3132" y="7890"/>
                    <a:pt x="4813" y="9748"/>
                    <a:pt x="6904" y="11021"/>
                  </a:cubicBezTo>
                  <a:cubicBezTo>
                    <a:pt x="6408" y="10959"/>
                    <a:pt x="5911" y="10926"/>
                    <a:pt x="5416" y="10926"/>
                  </a:cubicBezTo>
                  <a:cubicBezTo>
                    <a:pt x="3533" y="10926"/>
                    <a:pt x="1679" y="11397"/>
                    <a:pt x="75" y="12507"/>
                  </a:cubicBezTo>
                  <a:cubicBezTo>
                    <a:pt x="19" y="12554"/>
                    <a:pt x="1" y="12628"/>
                    <a:pt x="56" y="12675"/>
                  </a:cubicBezTo>
                  <a:cubicBezTo>
                    <a:pt x="1766" y="14096"/>
                    <a:pt x="3921" y="14746"/>
                    <a:pt x="6105" y="14774"/>
                  </a:cubicBezTo>
                  <a:cubicBezTo>
                    <a:pt x="4209" y="15750"/>
                    <a:pt x="2602" y="17255"/>
                    <a:pt x="1719" y="19234"/>
                  </a:cubicBezTo>
                  <a:cubicBezTo>
                    <a:pt x="1682" y="19299"/>
                    <a:pt x="1747" y="19345"/>
                    <a:pt x="1812" y="19364"/>
                  </a:cubicBezTo>
                  <a:cubicBezTo>
                    <a:pt x="2246" y="19430"/>
                    <a:pt x="2678" y="19462"/>
                    <a:pt x="3107" y="19462"/>
                  </a:cubicBezTo>
                  <a:cubicBezTo>
                    <a:pt x="4956" y="19462"/>
                    <a:pt x="6743" y="18869"/>
                    <a:pt x="8334" y="17896"/>
                  </a:cubicBezTo>
                  <a:lnTo>
                    <a:pt x="8334" y="17896"/>
                  </a:lnTo>
                  <a:cubicBezTo>
                    <a:pt x="7154" y="19801"/>
                    <a:pt x="6523" y="21993"/>
                    <a:pt x="6848" y="24260"/>
                  </a:cubicBezTo>
                  <a:cubicBezTo>
                    <a:pt x="6853" y="24312"/>
                    <a:pt x="6908" y="24329"/>
                    <a:pt x="6965" y="24329"/>
                  </a:cubicBezTo>
                  <a:cubicBezTo>
                    <a:pt x="7010" y="24329"/>
                    <a:pt x="7056" y="24319"/>
                    <a:pt x="7080" y="24307"/>
                  </a:cubicBezTo>
                  <a:cubicBezTo>
                    <a:pt x="8836" y="23536"/>
                    <a:pt x="10313" y="22179"/>
                    <a:pt x="11298" y="20553"/>
                  </a:cubicBezTo>
                  <a:cubicBezTo>
                    <a:pt x="11354" y="22430"/>
                    <a:pt x="11967" y="24316"/>
                    <a:pt x="13101" y="25821"/>
                  </a:cubicBezTo>
                  <a:cubicBezTo>
                    <a:pt x="13122" y="25850"/>
                    <a:pt x="13160" y="25862"/>
                    <a:pt x="13201" y="25862"/>
                  </a:cubicBezTo>
                  <a:cubicBezTo>
                    <a:pt x="13266" y="25862"/>
                    <a:pt x="13340" y="25833"/>
                    <a:pt x="13379" y="25793"/>
                  </a:cubicBezTo>
                  <a:cubicBezTo>
                    <a:pt x="14355" y="24530"/>
                    <a:pt x="14968" y="22941"/>
                    <a:pt x="15191" y="21362"/>
                  </a:cubicBezTo>
                  <a:cubicBezTo>
                    <a:pt x="16102" y="22644"/>
                    <a:pt x="17384" y="23749"/>
                    <a:pt x="18815" y="24409"/>
                  </a:cubicBezTo>
                  <a:cubicBezTo>
                    <a:pt x="18830" y="24417"/>
                    <a:pt x="18850" y="24421"/>
                    <a:pt x="18871" y="24421"/>
                  </a:cubicBezTo>
                  <a:cubicBezTo>
                    <a:pt x="18950" y="24421"/>
                    <a:pt x="19051" y="24370"/>
                    <a:pt x="19065" y="24297"/>
                  </a:cubicBezTo>
                  <a:cubicBezTo>
                    <a:pt x="19353" y="22616"/>
                    <a:pt x="19121" y="20730"/>
                    <a:pt x="18415" y="19150"/>
                  </a:cubicBezTo>
                  <a:lnTo>
                    <a:pt x="18415" y="19150"/>
                  </a:lnTo>
                  <a:cubicBezTo>
                    <a:pt x="19818" y="19987"/>
                    <a:pt x="21541" y="20448"/>
                    <a:pt x="23183" y="20448"/>
                  </a:cubicBezTo>
                  <a:cubicBezTo>
                    <a:pt x="23291" y="20448"/>
                    <a:pt x="23399" y="20446"/>
                    <a:pt x="23506" y="20442"/>
                  </a:cubicBezTo>
                  <a:cubicBezTo>
                    <a:pt x="23571" y="20442"/>
                    <a:pt x="23702" y="20367"/>
                    <a:pt x="23674" y="20293"/>
                  </a:cubicBezTo>
                  <a:cubicBezTo>
                    <a:pt x="23107" y="18500"/>
                    <a:pt x="21881" y="16828"/>
                    <a:pt x="20357" y="15741"/>
                  </a:cubicBezTo>
                  <a:cubicBezTo>
                    <a:pt x="19948" y="15462"/>
                    <a:pt x="19521" y="15192"/>
                    <a:pt x="19093" y="14960"/>
                  </a:cubicBezTo>
                  <a:lnTo>
                    <a:pt x="19093" y="14960"/>
                  </a:lnTo>
                  <a:cubicBezTo>
                    <a:pt x="19465" y="14995"/>
                    <a:pt x="19838" y="15013"/>
                    <a:pt x="20211" y="15013"/>
                  </a:cubicBezTo>
                  <a:cubicBezTo>
                    <a:pt x="22220" y="15013"/>
                    <a:pt x="24210" y="14488"/>
                    <a:pt x="25903" y="13241"/>
                  </a:cubicBezTo>
                  <a:cubicBezTo>
                    <a:pt x="25969" y="13195"/>
                    <a:pt x="25987" y="13121"/>
                    <a:pt x="25931" y="13074"/>
                  </a:cubicBezTo>
                  <a:cubicBezTo>
                    <a:pt x="24264" y="11768"/>
                    <a:pt x="22178" y="11186"/>
                    <a:pt x="20087" y="11186"/>
                  </a:cubicBezTo>
                  <a:cubicBezTo>
                    <a:pt x="20022" y="11186"/>
                    <a:pt x="19957" y="11187"/>
                    <a:pt x="19892" y="11188"/>
                  </a:cubicBezTo>
                  <a:cubicBezTo>
                    <a:pt x="21806" y="10138"/>
                    <a:pt x="23414" y="8549"/>
                    <a:pt x="24250" y="6505"/>
                  </a:cubicBezTo>
                  <a:cubicBezTo>
                    <a:pt x="24278" y="6431"/>
                    <a:pt x="24222" y="6385"/>
                    <a:pt x="24157" y="6375"/>
                  </a:cubicBezTo>
                  <a:cubicBezTo>
                    <a:pt x="23813" y="6333"/>
                    <a:pt x="23470" y="6313"/>
                    <a:pt x="23130" y="6313"/>
                  </a:cubicBezTo>
                  <a:cubicBezTo>
                    <a:pt x="21231" y="6313"/>
                    <a:pt x="19411" y="6952"/>
                    <a:pt x="17811" y="7992"/>
                  </a:cubicBezTo>
                  <a:cubicBezTo>
                    <a:pt x="18954" y="6032"/>
                    <a:pt x="19511" y="3774"/>
                    <a:pt x="19112" y="1498"/>
                  </a:cubicBezTo>
                  <a:cubicBezTo>
                    <a:pt x="19107" y="1446"/>
                    <a:pt x="19052" y="1429"/>
                    <a:pt x="18995" y="1429"/>
                  </a:cubicBezTo>
                  <a:cubicBezTo>
                    <a:pt x="18950" y="1429"/>
                    <a:pt x="18904" y="1439"/>
                    <a:pt x="18880" y="1451"/>
                  </a:cubicBezTo>
                  <a:cubicBezTo>
                    <a:pt x="17170" y="2269"/>
                    <a:pt x="15758" y="3662"/>
                    <a:pt x="14838" y="5298"/>
                  </a:cubicBezTo>
                  <a:cubicBezTo>
                    <a:pt x="14708" y="3402"/>
                    <a:pt x="14039" y="1526"/>
                    <a:pt x="12850" y="48"/>
                  </a:cubicBezTo>
                  <a:cubicBezTo>
                    <a:pt x="12827" y="14"/>
                    <a:pt x="12787" y="0"/>
                    <a:pt x="1274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5"/>
            <p:cNvSpPr/>
            <p:nvPr/>
          </p:nvSpPr>
          <p:spPr>
            <a:xfrm>
              <a:off x="2589875" y="2033625"/>
              <a:ext cx="160825" cy="141000"/>
            </a:xfrm>
            <a:custGeom>
              <a:rect b="b" l="l" r="r" t="t"/>
              <a:pathLst>
                <a:path extrusionOk="0" h="5640" w="6433">
                  <a:moveTo>
                    <a:pt x="2592" y="419"/>
                  </a:moveTo>
                  <a:cubicBezTo>
                    <a:pt x="2811" y="599"/>
                    <a:pt x="3035" y="692"/>
                    <a:pt x="3262" y="692"/>
                  </a:cubicBezTo>
                  <a:cubicBezTo>
                    <a:pt x="3468" y="692"/>
                    <a:pt x="3676" y="615"/>
                    <a:pt x="3884" y="456"/>
                  </a:cubicBezTo>
                  <a:cubicBezTo>
                    <a:pt x="4064" y="857"/>
                    <a:pt x="4352" y="1037"/>
                    <a:pt x="4715" y="1037"/>
                  </a:cubicBezTo>
                  <a:cubicBezTo>
                    <a:pt x="4838" y="1037"/>
                    <a:pt x="4971" y="1016"/>
                    <a:pt x="5110" y="976"/>
                  </a:cubicBezTo>
                  <a:lnTo>
                    <a:pt x="5110" y="976"/>
                  </a:lnTo>
                  <a:cubicBezTo>
                    <a:pt x="4915" y="1626"/>
                    <a:pt x="5119" y="2082"/>
                    <a:pt x="5770" y="2267"/>
                  </a:cubicBezTo>
                  <a:cubicBezTo>
                    <a:pt x="5231" y="2778"/>
                    <a:pt x="5287" y="3317"/>
                    <a:pt x="5807" y="3800"/>
                  </a:cubicBezTo>
                  <a:cubicBezTo>
                    <a:pt x="5249" y="3847"/>
                    <a:pt x="4813" y="4098"/>
                    <a:pt x="4794" y="4729"/>
                  </a:cubicBezTo>
                  <a:cubicBezTo>
                    <a:pt x="4715" y="4716"/>
                    <a:pt x="4639" y="4709"/>
                    <a:pt x="4566" y="4709"/>
                  </a:cubicBezTo>
                  <a:cubicBezTo>
                    <a:pt x="4285" y="4709"/>
                    <a:pt x="4045" y="4813"/>
                    <a:pt x="3846" y="5064"/>
                  </a:cubicBezTo>
                  <a:cubicBezTo>
                    <a:pt x="3744" y="5031"/>
                    <a:pt x="3646" y="5015"/>
                    <a:pt x="3552" y="5015"/>
                  </a:cubicBezTo>
                  <a:cubicBezTo>
                    <a:pt x="3307" y="5015"/>
                    <a:pt x="3089" y="5122"/>
                    <a:pt x="2880" y="5296"/>
                  </a:cubicBezTo>
                  <a:cubicBezTo>
                    <a:pt x="2696" y="4914"/>
                    <a:pt x="2406" y="4759"/>
                    <a:pt x="2063" y="4759"/>
                  </a:cubicBezTo>
                  <a:cubicBezTo>
                    <a:pt x="1905" y="4759"/>
                    <a:pt x="1736" y="4792"/>
                    <a:pt x="1561" y="4850"/>
                  </a:cubicBezTo>
                  <a:cubicBezTo>
                    <a:pt x="1728" y="4200"/>
                    <a:pt x="1440" y="3782"/>
                    <a:pt x="780" y="3624"/>
                  </a:cubicBezTo>
                  <a:cubicBezTo>
                    <a:pt x="1273" y="3104"/>
                    <a:pt x="1143" y="2565"/>
                    <a:pt x="613" y="2128"/>
                  </a:cubicBezTo>
                  <a:cubicBezTo>
                    <a:pt x="1208" y="2054"/>
                    <a:pt x="1617" y="1738"/>
                    <a:pt x="1580" y="1078"/>
                  </a:cubicBezTo>
                  <a:lnTo>
                    <a:pt x="1580" y="1078"/>
                  </a:lnTo>
                  <a:cubicBezTo>
                    <a:pt x="1613" y="1081"/>
                    <a:pt x="1646" y="1082"/>
                    <a:pt x="1678" y="1082"/>
                  </a:cubicBezTo>
                  <a:cubicBezTo>
                    <a:pt x="2124" y="1082"/>
                    <a:pt x="2419" y="843"/>
                    <a:pt x="2592" y="419"/>
                  </a:cubicBezTo>
                  <a:close/>
                  <a:moveTo>
                    <a:pt x="2560" y="0"/>
                  </a:moveTo>
                  <a:cubicBezTo>
                    <a:pt x="2477" y="0"/>
                    <a:pt x="2387" y="52"/>
                    <a:pt x="2369" y="131"/>
                  </a:cubicBezTo>
                  <a:cubicBezTo>
                    <a:pt x="2333" y="585"/>
                    <a:pt x="2056" y="800"/>
                    <a:pt x="1547" y="800"/>
                  </a:cubicBezTo>
                  <a:cubicBezTo>
                    <a:pt x="1536" y="800"/>
                    <a:pt x="1525" y="800"/>
                    <a:pt x="1514" y="799"/>
                  </a:cubicBezTo>
                  <a:cubicBezTo>
                    <a:pt x="1501" y="797"/>
                    <a:pt x="1487" y="796"/>
                    <a:pt x="1471" y="796"/>
                  </a:cubicBezTo>
                  <a:cubicBezTo>
                    <a:pt x="1375" y="796"/>
                    <a:pt x="1246" y="844"/>
                    <a:pt x="1254" y="948"/>
                  </a:cubicBezTo>
                  <a:cubicBezTo>
                    <a:pt x="1431" y="1524"/>
                    <a:pt x="1115" y="1849"/>
                    <a:pt x="325" y="1896"/>
                  </a:cubicBezTo>
                  <a:cubicBezTo>
                    <a:pt x="242" y="1896"/>
                    <a:pt x="0" y="1998"/>
                    <a:pt x="149" y="2100"/>
                  </a:cubicBezTo>
                  <a:cubicBezTo>
                    <a:pt x="697" y="2472"/>
                    <a:pt x="1189" y="2974"/>
                    <a:pt x="446" y="3615"/>
                  </a:cubicBezTo>
                  <a:cubicBezTo>
                    <a:pt x="362" y="3680"/>
                    <a:pt x="372" y="3773"/>
                    <a:pt x="492" y="3800"/>
                  </a:cubicBezTo>
                  <a:cubicBezTo>
                    <a:pt x="1217" y="3912"/>
                    <a:pt x="1477" y="4358"/>
                    <a:pt x="1199" y="5036"/>
                  </a:cubicBezTo>
                  <a:cubicBezTo>
                    <a:pt x="1160" y="5132"/>
                    <a:pt x="1240" y="5170"/>
                    <a:pt x="1321" y="5170"/>
                  </a:cubicBezTo>
                  <a:cubicBezTo>
                    <a:pt x="1358" y="5170"/>
                    <a:pt x="1395" y="5162"/>
                    <a:pt x="1422" y="5148"/>
                  </a:cubicBezTo>
                  <a:cubicBezTo>
                    <a:pt x="1660" y="5054"/>
                    <a:pt x="1865" y="5007"/>
                    <a:pt x="2036" y="5007"/>
                  </a:cubicBezTo>
                  <a:cubicBezTo>
                    <a:pt x="2374" y="5007"/>
                    <a:pt x="2580" y="5187"/>
                    <a:pt x="2648" y="5538"/>
                  </a:cubicBezTo>
                  <a:cubicBezTo>
                    <a:pt x="2648" y="5547"/>
                    <a:pt x="2648" y="5575"/>
                    <a:pt x="2657" y="5584"/>
                  </a:cubicBezTo>
                  <a:cubicBezTo>
                    <a:pt x="2677" y="5623"/>
                    <a:pt x="2721" y="5639"/>
                    <a:pt x="2770" y="5639"/>
                  </a:cubicBezTo>
                  <a:cubicBezTo>
                    <a:pt x="2839" y="5639"/>
                    <a:pt x="2917" y="5609"/>
                    <a:pt x="2955" y="5566"/>
                  </a:cubicBezTo>
                  <a:cubicBezTo>
                    <a:pt x="3243" y="5482"/>
                    <a:pt x="3521" y="5389"/>
                    <a:pt x="3809" y="5306"/>
                  </a:cubicBezTo>
                  <a:cubicBezTo>
                    <a:pt x="3829" y="5314"/>
                    <a:pt x="3851" y="5318"/>
                    <a:pt x="3872" y="5318"/>
                  </a:cubicBezTo>
                  <a:cubicBezTo>
                    <a:pt x="3942" y="5318"/>
                    <a:pt x="4015" y="5276"/>
                    <a:pt x="4051" y="5213"/>
                  </a:cubicBezTo>
                  <a:cubicBezTo>
                    <a:pt x="4330" y="5129"/>
                    <a:pt x="4599" y="5055"/>
                    <a:pt x="4878" y="4971"/>
                  </a:cubicBezTo>
                  <a:cubicBezTo>
                    <a:pt x="4895" y="4978"/>
                    <a:pt x="4916" y="4981"/>
                    <a:pt x="4938" y="4981"/>
                  </a:cubicBezTo>
                  <a:cubicBezTo>
                    <a:pt x="5031" y="4981"/>
                    <a:pt x="5145" y="4920"/>
                    <a:pt x="5138" y="4822"/>
                  </a:cubicBezTo>
                  <a:cubicBezTo>
                    <a:pt x="5075" y="4289"/>
                    <a:pt x="5618" y="3967"/>
                    <a:pt x="6092" y="3967"/>
                  </a:cubicBezTo>
                  <a:cubicBezTo>
                    <a:pt x="6106" y="3967"/>
                    <a:pt x="6119" y="3967"/>
                    <a:pt x="6132" y="3968"/>
                  </a:cubicBezTo>
                  <a:cubicBezTo>
                    <a:pt x="6141" y="3971"/>
                    <a:pt x="6153" y="3972"/>
                    <a:pt x="6165" y="3972"/>
                  </a:cubicBezTo>
                  <a:cubicBezTo>
                    <a:pt x="6263" y="3972"/>
                    <a:pt x="6432" y="3881"/>
                    <a:pt x="6309" y="3782"/>
                  </a:cubicBezTo>
                  <a:cubicBezTo>
                    <a:pt x="5677" y="3354"/>
                    <a:pt x="5463" y="2788"/>
                    <a:pt x="6141" y="2249"/>
                  </a:cubicBezTo>
                  <a:cubicBezTo>
                    <a:pt x="6234" y="2184"/>
                    <a:pt x="6206" y="2091"/>
                    <a:pt x="6095" y="2063"/>
                  </a:cubicBezTo>
                  <a:cubicBezTo>
                    <a:pt x="5324" y="1924"/>
                    <a:pt x="5231" y="1413"/>
                    <a:pt x="5491" y="781"/>
                  </a:cubicBezTo>
                  <a:cubicBezTo>
                    <a:pt x="5536" y="685"/>
                    <a:pt x="5452" y="655"/>
                    <a:pt x="5372" y="655"/>
                  </a:cubicBezTo>
                  <a:cubicBezTo>
                    <a:pt x="5336" y="655"/>
                    <a:pt x="5300" y="661"/>
                    <a:pt x="5277" y="669"/>
                  </a:cubicBezTo>
                  <a:cubicBezTo>
                    <a:pt x="5088" y="728"/>
                    <a:pt x="4923" y="757"/>
                    <a:pt x="4781" y="757"/>
                  </a:cubicBezTo>
                  <a:cubicBezTo>
                    <a:pt x="4407" y="757"/>
                    <a:pt x="4193" y="553"/>
                    <a:pt x="4125" y="149"/>
                  </a:cubicBezTo>
                  <a:cubicBezTo>
                    <a:pt x="4109" y="100"/>
                    <a:pt x="4062" y="82"/>
                    <a:pt x="4011" y="82"/>
                  </a:cubicBezTo>
                  <a:cubicBezTo>
                    <a:pt x="3944" y="82"/>
                    <a:pt x="3869" y="113"/>
                    <a:pt x="3837" y="149"/>
                  </a:cubicBezTo>
                  <a:cubicBezTo>
                    <a:pt x="3604" y="314"/>
                    <a:pt x="3396" y="396"/>
                    <a:pt x="3214" y="396"/>
                  </a:cubicBezTo>
                  <a:cubicBezTo>
                    <a:pt x="2997" y="396"/>
                    <a:pt x="2817" y="279"/>
                    <a:pt x="2676" y="47"/>
                  </a:cubicBezTo>
                  <a:cubicBezTo>
                    <a:pt x="2647" y="15"/>
                    <a:pt x="2605" y="0"/>
                    <a:pt x="256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5"/>
            <p:cNvSpPr/>
            <p:nvPr/>
          </p:nvSpPr>
          <p:spPr>
            <a:xfrm>
              <a:off x="2649325" y="1784400"/>
              <a:ext cx="14900" cy="261325"/>
            </a:xfrm>
            <a:custGeom>
              <a:rect b="b" l="l" r="r" t="t"/>
              <a:pathLst>
                <a:path extrusionOk="0" h="10453" w="596">
                  <a:moveTo>
                    <a:pt x="586" y="0"/>
                  </a:moveTo>
                  <a:lnTo>
                    <a:pt x="586" y="0"/>
                  </a:lnTo>
                  <a:cubicBezTo>
                    <a:pt x="456" y="864"/>
                    <a:pt x="354" y="1747"/>
                    <a:pt x="261" y="2611"/>
                  </a:cubicBezTo>
                  <a:cubicBezTo>
                    <a:pt x="168" y="3484"/>
                    <a:pt x="112" y="4367"/>
                    <a:pt x="66" y="5240"/>
                  </a:cubicBezTo>
                  <a:cubicBezTo>
                    <a:pt x="28" y="6123"/>
                    <a:pt x="1" y="6996"/>
                    <a:pt x="47" y="7879"/>
                  </a:cubicBezTo>
                  <a:cubicBezTo>
                    <a:pt x="75" y="8316"/>
                    <a:pt x="112" y="8743"/>
                    <a:pt x="177" y="9189"/>
                  </a:cubicBezTo>
                  <a:cubicBezTo>
                    <a:pt x="186" y="9291"/>
                    <a:pt x="214" y="9412"/>
                    <a:pt x="233" y="9514"/>
                  </a:cubicBezTo>
                  <a:cubicBezTo>
                    <a:pt x="261" y="9635"/>
                    <a:pt x="298" y="9737"/>
                    <a:pt x="316" y="9839"/>
                  </a:cubicBezTo>
                  <a:cubicBezTo>
                    <a:pt x="391" y="10053"/>
                    <a:pt x="465" y="10267"/>
                    <a:pt x="595" y="10453"/>
                  </a:cubicBezTo>
                  <a:cubicBezTo>
                    <a:pt x="354" y="10062"/>
                    <a:pt x="279" y="9616"/>
                    <a:pt x="224" y="9189"/>
                  </a:cubicBezTo>
                  <a:cubicBezTo>
                    <a:pt x="168" y="8752"/>
                    <a:pt x="140" y="8316"/>
                    <a:pt x="131" y="7879"/>
                  </a:cubicBezTo>
                  <a:cubicBezTo>
                    <a:pt x="112" y="7006"/>
                    <a:pt x="121" y="6123"/>
                    <a:pt x="168" y="5250"/>
                  </a:cubicBezTo>
                  <a:cubicBezTo>
                    <a:pt x="214" y="4386"/>
                    <a:pt x="270" y="3503"/>
                    <a:pt x="344" y="2630"/>
                  </a:cubicBezTo>
                  <a:cubicBezTo>
                    <a:pt x="372" y="2184"/>
                    <a:pt x="409" y="1756"/>
                    <a:pt x="456" y="1310"/>
                  </a:cubicBezTo>
                  <a:cubicBezTo>
                    <a:pt x="493" y="874"/>
                    <a:pt x="539" y="446"/>
                    <a:pt x="5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65"/>
            <p:cNvSpPr/>
            <p:nvPr/>
          </p:nvSpPr>
          <p:spPr>
            <a:xfrm>
              <a:off x="2668600" y="1790200"/>
              <a:ext cx="22325" cy="251800"/>
            </a:xfrm>
            <a:custGeom>
              <a:rect b="b" l="l" r="r" t="t"/>
              <a:pathLst>
                <a:path extrusionOk="0" h="10072" w="893">
                  <a:moveTo>
                    <a:pt x="1" y="1"/>
                  </a:moveTo>
                  <a:lnTo>
                    <a:pt x="168" y="1264"/>
                  </a:lnTo>
                  <a:lnTo>
                    <a:pt x="335" y="2518"/>
                  </a:lnTo>
                  <a:cubicBezTo>
                    <a:pt x="428" y="3355"/>
                    <a:pt x="530" y="4209"/>
                    <a:pt x="614" y="5046"/>
                  </a:cubicBezTo>
                  <a:cubicBezTo>
                    <a:pt x="707" y="5891"/>
                    <a:pt x="781" y="6727"/>
                    <a:pt x="809" y="7573"/>
                  </a:cubicBezTo>
                  <a:cubicBezTo>
                    <a:pt x="828" y="7991"/>
                    <a:pt x="837" y="8418"/>
                    <a:pt x="828" y="8836"/>
                  </a:cubicBezTo>
                  <a:cubicBezTo>
                    <a:pt x="828" y="9050"/>
                    <a:pt x="800" y="9254"/>
                    <a:pt x="781" y="9468"/>
                  </a:cubicBezTo>
                  <a:cubicBezTo>
                    <a:pt x="781" y="9514"/>
                    <a:pt x="763" y="9570"/>
                    <a:pt x="753" y="9617"/>
                  </a:cubicBezTo>
                  <a:cubicBezTo>
                    <a:pt x="744" y="9663"/>
                    <a:pt x="735" y="9719"/>
                    <a:pt x="716" y="9765"/>
                  </a:cubicBezTo>
                  <a:lnTo>
                    <a:pt x="670" y="9923"/>
                  </a:lnTo>
                  <a:lnTo>
                    <a:pt x="605" y="10072"/>
                  </a:lnTo>
                  <a:cubicBezTo>
                    <a:pt x="716" y="9877"/>
                    <a:pt x="753" y="9663"/>
                    <a:pt x="800" y="9459"/>
                  </a:cubicBezTo>
                  <a:cubicBezTo>
                    <a:pt x="837" y="9245"/>
                    <a:pt x="855" y="9041"/>
                    <a:pt x="874" y="8827"/>
                  </a:cubicBezTo>
                  <a:cubicBezTo>
                    <a:pt x="893" y="8409"/>
                    <a:pt x="893" y="7981"/>
                    <a:pt x="883" y="7563"/>
                  </a:cubicBezTo>
                  <a:cubicBezTo>
                    <a:pt x="855" y="6718"/>
                    <a:pt x="790" y="5882"/>
                    <a:pt x="707" y="5027"/>
                  </a:cubicBezTo>
                  <a:cubicBezTo>
                    <a:pt x="623" y="4200"/>
                    <a:pt x="521" y="3345"/>
                    <a:pt x="409" y="2509"/>
                  </a:cubicBezTo>
                  <a:cubicBezTo>
                    <a:pt x="279" y="1673"/>
                    <a:pt x="149" y="83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5"/>
            <p:cNvSpPr/>
            <p:nvPr/>
          </p:nvSpPr>
          <p:spPr>
            <a:xfrm>
              <a:off x="2642125" y="1828750"/>
              <a:ext cx="6075" cy="13750"/>
            </a:xfrm>
            <a:custGeom>
              <a:rect b="b" l="l" r="r" t="t"/>
              <a:pathLst>
                <a:path extrusionOk="0" h="550" w="243">
                  <a:moveTo>
                    <a:pt x="242" y="1"/>
                  </a:moveTo>
                  <a:cubicBezTo>
                    <a:pt x="168" y="75"/>
                    <a:pt x="103" y="168"/>
                    <a:pt x="56" y="261"/>
                  </a:cubicBezTo>
                  <a:cubicBezTo>
                    <a:pt x="28" y="354"/>
                    <a:pt x="1" y="447"/>
                    <a:pt x="28" y="549"/>
                  </a:cubicBezTo>
                  <a:cubicBezTo>
                    <a:pt x="84" y="456"/>
                    <a:pt x="121" y="373"/>
                    <a:pt x="149" y="280"/>
                  </a:cubicBezTo>
                  <a:cubicBezTo>
                    <a:pt x="186" y="196"/>
                    <a:pt x="223" y="112"/>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5"/>
            <p:cNvSpPr/>
            <p:nvPr/>
          </p:nvSpPr>
          <p:spPr>
            <a:xfrm>
              <a:off x="2646775" y="1848975"/>
              <a:ext cx="3275" cy="9075"/>
            </a:xfrm>
            <a:custGeom>
              <a:rect b="b" l="l" r="r" t="t"/>
              <a:pathLst>
                <a:path extrusionOk="0" h="363" w="131">
                  <a:moveTo>
                    <a:pt x="93" y="0"/>
                  </a:moveTo>
                  <a:cubicBezTo>
                    <a:pt x="47" y="56"/>
                    <a:pt x="28" y="112"/>
                    <a:pt x="10" y="177"/>
                  </a:cubicBezTo>
                  <a:cubicBezTo>
                    <a:pt x="10" y="233"/>
                    <a:pt x="0" y="288"/>
                    <a:pt x="37" y="363"/>
                  </a:cubicBezTo>
                  <a:cubicBezTo>
                    <a:pt x="84" y="298"/>
                    <a:pt x="103" y="242"/>
                    <a:pt x="121" y="186"/>
                  </a:cubicBezTo>
                  <a:cubicBezTo>
                    <a:pt x="121" y="130"/>
                    <a:pt x="130" y="65"/>
                    <a:pt x="9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5"/>
            <p:cNvSpPr/>
            <p:nvPr/>
          </p:nvSpPr>
          <p:spPr>
            <a:xfrm>
              <a:off x="2635150" y="1858725"/>
              <a:ext cx="4225" cy="14900"/>
            </a:xfrm>
            <a:custGeom>
              <a:rect b="b" l="l" r="r" t="t"/>
              <a:pathLst>
                <a:path extrusionOk="0" h="596" w="169">
                  <a:moveTo>
                    <a:pt x="140" y="0"/>
                  </a:moveTo>
                  <a:lnTo>
                    <a:pt x="140" y="0"/>
                  </a:lnTo>
                  <a:cubicBezTo>
                    <a:pt x="84" y="93"/>
                    <a:pt x="47" y="196"/>
                    <a:pt x="38" y="298"/>
                  </a:cubicBezTo>
                  <a:cubicBezTo>
                    <a:pt x="10" y="391"/>
                    <a:pt x="1" y="493"/>
                    <a:pt x="29" y="595"/>
                  </a:cubicBezTo>
                  <a:cubicBezTo>
                    <a:pt x="84" y="502"/>
                    <a:pt x="103" y="409"/>
                    <a:pt x="131" y="307"/>
                  </a:cubicBezTo>
                  <a:cubicBezTo>
                    <a:pt x="149" y="214"/>
                    <a:pt x="168" y="103"/>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5"/>
            <p:cNvSpPr/>
            <p:nvPr/>
          </p:nvSpPr>
          <p:spPr>
            <a:xfrm>
              <a:off x="2634700" y="1889850"/>
              <a:ext cx="3500" cy="9550"/>
            </a:xfrm>
            <a:custGeom>
              <a:rect b="b" l="l" r="r" t="t"/>
              <a:pathLst>
                <a:path extrusionOk="0" h="382" w="140">
                  <a:moveTo>
                    <a:pt x="121" y="0"/>
                  </a:moveTo>
                  <a:cubicBezTo>
                    <a:pt x="56" y="56"/>
                    <a:pt x="28" y="112"/>
                    <a:pt x="9" y="177"/>
                  </a:cubicBezTo>
                  <a:cubicBezTo>
                    <a:pt x="0" y="242"/>
                    <a:pt x="0" y="316"/>
                    <a:pt x="47" y="381"/>
                  </a:cubicBezTo>
                  <a:cubicBezTo>
                    <a:pt x="93" y="326"/>
                    <a:pt x="102" y="251"/>
                    <a:pt x="112" y="196"/>
                  </a:cubicBezTo>
                  <a:cubicBezTo>
                    <a:pt x="121" y="140"/>
                    <a:pt x="140" y="75"/>
                    <a:pt x="12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5"/>
            <p:cNvSpPr/>
            <p:nvPr/>
          </p:nvSpPr>
          <p:spPr>
            <a:xfrm>
              <a:off x="2667675" y="1992975"/>
              <a:ext cx="2575" cy="15600"/>
            </a:xfrm>
            <a:custGeom>
              <a:rect b="b" l="l" r="r" t="t"/>
              <a:pathLst>
                <a:path extrusionOk="0" h="624" w="103">
                  <a:moveTo>
                    <a:pt x="75" y="1"/>
                  </a:moveTo>
                  <a:cubicBezTo>
                    <a:pt x="28" y="93"/>
                    <a:pt x="1" y="205"/>
                    <a:pt x="1" y="307"/>
                  </a:cubicBezTo>
                  <a:cubicBezTo>
                    <a:pt x="1" y="419"/>
                    <a:pt x="10" y="521"/>
                    <a:pt x="75" y="623"/>
                  </a:cubicBezTo>
                  <a:cubicBezTo>
                    <a:pt x="103" y="521"/>
                    <a:pt x="103" y="419"/>
                    <a:pt x="103" y="307"/>
                  </a:cubicBezTo>
                  <a:cubicBezTo>
                    <a:pt x="103" y="205"/>
                    <a:pt x="93" y="103"/>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5"/>
            <p:cNvSpPr/>
            <p:nvPr/>
          </p:nvSpPr>
          <p:spPr>
            <a:xfrm>
              <a:off x="2679525" y="1983675"/>
              <a:ext cx="3050" cy="13975"/>
            </a:xfrm>
            <a:custGeom>
              <a:rect b="b" l="l" r="r" t="t"/>
              <a:pathLst>
                <a:path extrusionOk="0" h="559" w="122">
                  <a:moveTo>
                    <a:pt x="28" y="1"/>
                  </a:moveTo>
                  <a:cubicBezTo>
                    <a:pt x="0" y="103"/>
                    <a:pt x="0" y="196"/>
                    <a:pt x="0" y="280"/>
                  </a:cubicBezTo>
                  <a:cubicBezTo>
                    <a:pt x="19" y="373"/>
                    <a:pt x="38" y="465"/>
                    <a:pt x="84" y="558"/>
                  </a:cubicBezTo>
                  <a:cubicBezTo>
                    <a:pt x="121" y="465"/>
                    <a:pt x="121" y="373"/>
                    <a:pt x="112" y="280"/>
                  </a:cubicBezTo>
                  <a:cubicBezTo>
                    <a:pt x="93" y="187"/>
                    <a:pt x="75" y="94"/>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65"/>
            <p:cNvSpPr/>
            <p:nvPr/>
          </p:nvSpPr>
          <p:spPr>
            <a:xfrm>
              <a:off x="2667675" y="1967200"/>
              <a:ext cx="3275" cy="11175"/>
            </a:xfrm>
            <a:custGeom>
              <a:rect b="b" l="l" r="r" t="t"/>
              <a:pathLst>
                <a:path extrusionOk="0" h="447" w="131">
                  <a:moveTo>
                    <a:pt x="38" y="0"/>
                  </a:moveTo>
                  <a:cubicBezTo>
                    <a:pt x="1" y="65"/>
                    <a:pt x="1" y="149"/>
                    <a:pt x="10" y="233"/>
                  </a:cubicBezTo>
                  <a:cubicBezTo>
                    <a:pt x="28" y="307"/>
                    <a:pt x="47" y="381"/>
                    <a:pt x="93" y="446"/>
                  </a:cubicBezTo>
                  <a:cubicBezTo>
                    <a:pt x="131" y="372"/>
                    <a:pt x="131" y="288"/>
                    <a:pt x="121" y="214"/>
                  </a:cubicBezTo>
                  <a:cubicBezTo>
                    <a:pt x="103" y="140"/>
                    <a:pt x="84" y="65"/>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65"/>
            <p:cNvSpPr/>
            <p:nvPr/>
          </p:nvSpPr>
          <p:spPr>
            <a:xfrm>
              <a:off x="2701125" y="1887750"/>
              <a:ext cx="3275" cy="13975"/>
            </a:xfrm>
            <a:custGeom>
              <a:rect b="b" l="l" r="r" t="t"/>
              <a:pathLst>
                <a:path extrusionOk="0" h="559" w="131">
                  <a:moveTo>
                    <a:pt x="0" y="1"/>
                  </a:moveTo>
                  <a:cubicBezTo>
                    <a:pt x="0" y="112"/>
                    <a:pt x="10" y="196"/>
                    <a:pt x="10" y="280"/>
                  </a:cubicBezTo>
                  <a:cubicBezTo>
                    <a:pt x="19" y="372"/>
                    <a:pt x="47" y="465"/>
                    <a:pt x="84" y="558"/>
                  </a:cubicBezTo>
                  <a:cubicBezTo>
                    <a:pt x="130" y="465"/>
                    <a:pt x="130" y="363"/>
                    <a:pt x="112" y="270"/>
                  </a:cubicBezTo>
                  <a:cubicBezTo>
                    <a:pt x="103" y="177"/>
                    <a:pt x="65" y="84"/>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5"/>
            <p:cNvSpPr/>
            <p:nvPr/>
          </p:nvSpPr>
          <p:spPr>
            <a:xfrm>
              <a:off x="2692075" y="1909600"/>
              <a:ext cx="2575" cy="3725"/>
            </a:xfrm>
            <a:custGeom>
              <a:rect b="b" l="l" r="r" t="t"/>
              <a:pathLst>
                <a:path extrusionOk="0" h="149" w="103">
                  <a:moveTo>
                    <a:pt x="37" y="0"/>
                  </a:moveTo>
                  <a:cubicBezTo>
                    <a:pt x="0" y="19"/>
                    <a:pt x="0" y="56"/>
                    <a:pt x="0" y="84"/>
                  </a:cubicBezTo>
                  <a:cubicBezTo>
                    <a:pt x="9" y="121"/>
                    <a:pt x="28" y="140"/>
                    <a:pt x="74" y="149"/>
                  </a:cubicBezTo>
                  <a:cubicBezTo>
                    <a:pt x="102" y="121"/>
                    <a:pt x="102" y="93"/>
                    <a:pt x="102" y="74"/>
                  </a:cubicBezTo>
                  <a:cubicBezTo>
                    <a:pt x="93" y="37"/>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5"/>
            <p:cNvSpPr/>
            <p:nvPr/>
          </p:nvSpPr>
          <p:spPr>
            <a:xfrm>
              <a:off x="2676975" y="2163925"/>
              <a:ext cx="20700" cy="261325"/>
            </a:xfrm>
            <a:custGeom>
              <a:rect b="b" l="l" r="r" t="t"/>
              <a:pathLst>
                <a:path extrusionOk="0" h="10453" w="828">
                  <a:moveTo>
                    <a:pt x="372" y="1"/>
                  </a:moveTo>
                  <a:cubicBezTo>
                    <a:pt x="595" y="409"/>
                    <a:pt x="651" y="846"/>
                    <a:pt x="697" y="1273"/>
                  </a:cubicBezTo>
                  <a:cubicBezTo>
                    <a:pt x="743" y="1719"/>
                    <a:pt x="743" y="2147"/>
                    <a:pt x="743" y="2593"/>
                  </a:cubicBezTo>
                  <a:cubicBezTo>
                    <a:pt x="734" y="3466"/>
                    <a:pt x="688" y="4349"/>
                    <a:pt x="604" y="5213"/>
                  </a:cubicBezTo>
                  <a:cubicBezTo>
                    <a:pt x="539" y="6086"/>
                    <a:pt x="446" y="6959"/>
                    <a:pt x="335" y="7833"/>
                  </a:cubicBezTo>
                  <a:cubicBezTo>
                    <a:pt x="288" y="8269"/>
                    <a:pt x="232" y="8697"/>
                    <a:pt x="177" y="9143"/>
                  </a:cubicBezTo>
                  <a:cubicBezTo>
                    <a:pt x="121" y="9579"/>
                    <a:pt x="56" y="10025"/>
                    <a:pt x="0" y="10453"/>
                  </a:cubicBezTo>
                  <a:cubicBezTo>
                    <a:pt x="167" y="9598"/>
                    <a:pt x="288" y="8725"/>
                    <a:pt x="409" y="7842"/>
                  </a:cubicBezTo>
                  <a:cubicBezTo>
                    <a:pt x="520" y="6969"/>
                    <a:pt x="613" y="6086"/>
                    <a:pt x="697" y="5213"/>
                  </a:cubicBezTo>
                  <a:cubicBezTo>
                    <a:pt x="771" y="4349"/>
                    <a:pt x="827" y="3475"/>
                    <a:pt x="818" y="2593"/>
                  </a:cubicBezTo>
                  <a:cubicBezTo>
                    <a:pt x="818" y="2147"/>
                    <a:pt x="799" y="1719"/>
                    <a:pt x="743" y="1273"/>
                  </a:cubicBezTo>
                  <a:cubicBezTo>
                    <a:pt x="734" y="1171"/>
                    <a:pt x="706" y="1060"/>
                    <a:pt x="697" y="948"/>
                  </a:cubicBezTo>
                  <a:cubicBezTo>
                    <a:pt x="678" y="846"/>
                    <a:pt x="651" y="735"/>
                    <a:pt x="632" y="623"/>
                  </a:cubicBezTo>
                  <a:cubicBezTo>
                    <a:pt x="567" y="409"/>
                    <a:pt x="502" y="196"/>
                    <a:pt x="3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5"/>
            <p:cNvSpPr/>
            <p:nvPr/>
          </p:nvSpPr>
          <p:spPr>
            <a:xfrm>
              <a:off x="2657000" y="2167400"/>
              <a:ext cx="15350" cy="252050"/>
            </a:xfrm>
            <a:custGeom>
              <a:rect b="b" l="l" r="r" t="t"/>
              <a:pathLst>
                <a:path extrusionOk="0" h="10082" w="614">
                  <a:moveTo>
                    <a:pt x="381" y="1"/>
                  </a:moveTo>
                  <a:cubicBezTo>
                    <a:pt x="251" y="187"/>
                    <a:pt x="205" y="400"/>
                    <a:pt x="158" y="605"/>
                  </a:cubicBezTo>
                  <a:cubicBezTo>
                    <a:pt x="112" y="819"/>
                    <a:pt x="93" y="1023"/>
                    <a:pt x="65" y="1237"/>
                  </a:cubicBezTo>
                  <a:cubicBezTo>
                    <a:pt x="37" y="1655"/>
                    <a:pt x="9" y="2082"/>
                    <a:pt x="9" y="2500"/>
                  </a:cubicBezTo>
                  <a:cubicBezTo>
                    <a:pt x="0" y="3346"/>
                    <a:pt x="47" y="4182"/>
                    <a:pt x="93" y="5027"/>
                  </a:cubicBezTo>
                  <a:cubicBezTo>
                    <a:pt x="139" y="5882"/>
                    <a:pt x="205" y="6728"/>
                    <a:pt x="297" y="7564"/>
                  </a:cubicBezTo>
                  <a:cubicBezTo>
                    <a:pt x="390" y="8400"/>
                    <a:pt x="483" y="9245"/>
                    <a:pt x="613" y="10082"/>
                  </a:cubicBezTo>
                  <a:lnTo>
                    <a:pt x="502" y="8827"/>
                  </a:lnTo>
                  <a:lnTo>
                    <a:pt x="381" y="7564"/>
                  </a:lnTo>
                  <a:cubicBezTo>
                    <a:pt x="316" y="6718"/>
                    <a:pt x="242" y="5882"/>
                    <a:pt x="195" y="5027"/>
                  </a:cubicBezTo>
                  <a:cubicBezTo>
                    <a:pt x="139" y="4182"/>
                    <a:pt x="102" y="3346"/>
                    <a:pt x="93" y="2500"/>
                  </a:cubicBezTo>
                  <a:cubicBezTo>
                    <a:pt x="93" y="2082"/>
                    <a:pt x="93" y="1655"/>
                    <a:pt x="130" y="1237"/>
                  </a:cubicBezTo>
                  <a:cubicBezTo>
                    <a:pt x="139" y="1023"/>
                    <a:pt x="158" y="819"/>
                    <a:pt x="195" y="605"/>
                  </a:cubicBezTo>
                  <a:cubicBezTo>
                    <a:pt x="205" y="558"/>
                    <a:pt x="214" y="503"/>
                    <a:pt x="232" y="456"/>
                  </a:cubicBezTo>
                  <a:cubicBezTo>
                    <a:pt x="242" y="410"/>
                    <a:pt x="242" y="354"/>
                    <a:pt x="260" y="308"/>
                  </a:cubicBezTo>
                  <a:lnTo>
                    <a:pt x="307" y="150"/>
                  </a:lnTo>
                  <a:lnTo>
                    <a:pt x="38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5"/>
            <p:cNvSpPr/>
            <p:nvPr/>
          </p:nvSpPr>
          <p:spPr>
            <a:xfrm>
              <a:off x="2694150" y="2367400"/>
              <a:ext cx="6075" cy="13725"/>
            </a:xfrm>
            <a:custGeom>
              <a:rect b="b" l="l" r="r" t="t"/>
              <a:pathLst>
                <a:path extrusionOk="0" h="549" w="243">
                  <a:moveTo>
                    <a:pt x="233" y="0"/>
                  </a:moveTo>
                  <a:lnTo>
                    <a:pt x="233" y="0"/>
                  </a:lnTo>
                  <a:cubicBezTo>
                    <a:pt x="177" y="93"/>
                    <a:pt x="121" y="177"/>
                    <a:pt x="94" y="270"/>
                  </a:cubicBezTo>
                  <a:cubicBezTo>
                    <a:pt x="56" y="363"/>
                    <a:pt x="19" y="446"/>
                    <a:pt x="1" y="549"/>
                  </a:cubicBezTo>
                  <a:cubicBezTo>
                    <a:pt x="94" y="483"/>
                    <a:pt x="149" y="400"/>
                    <a:pt x="186" y="298"/>
                  </a:cubicBezTo>
                  <a:cubicBezTo>
                    <a:pt x="224" y="205"/>
                    <a:pt x="242" y="112"/>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5"/>
            <p:cNvSpPr/>
            <p:nvPr/>
          </p:nvSpPr>
          <p:spPr>
            <a:xfrm>
              <a:off x="2693450" y="2352075"/>
              <a:ext cx="3050" cy="9075"/>
            </a:xfrm>
            <a:custGeom>
              <a:rect b="b" l="l" r="r" t="t"/>
              <a:pathLst>
                <a:path extrusionOk="0" h="363" w="122">
                  <a:moveTo>
                    <a:pt x="94" y="0"/>
                  </a:moveTo>
                  <a:cubicBezTo>
                    <a:pt x="47" y="56"/>
                    <a:pt x="29" y="121"/>
                    <a:pt x="19" y="177"/>
                  </a:cubicBezTo>
                  <a:cubicBezTo>
                    <a:pt x="1" y="232"/>
                    <a:pt x="1" y="288"/>
                    <a:pt x="29" y="363"/>
                  </a:cubicBezTo>
                  <a:cubicBezTo>
                    <a:pt x="75" y="307"/>
                    <a:pt x="94" y="242"/>
                    <a:pt x="112" y="186"/>
                  </a:cubicBezTo>
                  <a:cubicBezTo>
                    <a:pt x="122" y="130"/>
                    <a:pt x="122" y="74"/>
                    <a:pt x="9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5"/>
            <p:cNvSpPr/>
            <p:nvPr/>
          </p:nvSpPr>
          <p:spPr>
            <a:xfrm>
              <a:off x="2704850" y="2336725"/>
              <a:ext cx="4200" cy="14900"/>
            </a:xfrm>
            <a:custGeom>
              <a:rect b="b" l="l" r="r" t="t"/>
              <a:pathLst>
                <a:path extrusionOk="0" h="596" w="168">
                  <a:moveTo>
                    <a:pt x="149" y="1"/>
                  </a:moveTo>
                  <a:cubicBezTo>
                    <a:pt x="93" y="94"/>
                    <a:pt x="56" y="196"/>
                    <a:pt x="37" y="289"/>
                  </a:cubicBezTo>
                  <a:cubicBezTo>
                    <a:pt x="9" y="382"/>
                    <a:pt x="0" y="484"/>
                    <a:pt x="9" y="596"/>
                  </a:cubicBezTo>
                  <a:cubicBezTo>
                    <a:pt x="74" y="503"/>
                    <a:pt x="102" y="410"/>
                    <a:pt x="130" y="298"/>
                  </a:cubicBezTo>
                  <a:cubicBezTo>
                    <a:pt x="149" y="205"/>
                    <a:pt x="167" y="103"/>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5"/>
            <p:cNvSpPr/>
            <p:nvPr/>
          </p:nvSpPr>
          <p:spPr>
            <a:xfrm>
              <a:off x="2706700" y="2310950"/>
              <a:ext cx="3750" cy="9550"/>
            </a:xfrm>
            <a:custGeom>
              <a:rect b="b" l="l" r="r" t="t"/>
              <a:pathLst>
                <a:path extrusionOk="0" h="382" w="150">
                  <a:moveTo>
                    <a:pt x="103" y="1"/>
                  </a:moveTo>
                  <a:cubicBezTo>
                    <a:pt x="65" y="56"/>
                    <a:pt x="47" y="121"/>
                    <a:pt x="28" y="187"/>
                  </a:cubicBezTo>
                  <a:cubicBezTo>
                    <a:pt x="10" y="242"/>
                    <a:pt x="0" y="307"/>
                    <a:pt x="10" y="382"/>
                  </a:cubicBezTo>
                  <a:cubicBezTo>
                    <a:pt x="75" y="335"/>
                    <a:pt x="112" y="261"/>
                    <a:pt x="121" y="205"/>
                  </a:cubicBezTo>
                  <a:cubicBezTo>
                    <a:pt x="149" y="140"/>
                    <a:pt x="140" y="66"/>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65"/>
            <p:cNvSpPr/>
            <p:nvPr/>
          </p:nvSpPr>
          <p:spPr>
            <a:xfrm>
              <a:off x="2678350" y="2201100"/>
              <a:ext cx="2825" cy="15800"/>
            </a:xfrm>
            <a:custGeom>
              <a:rect b="b" l="l" r="r" t="t"/>
              <a:pathLst>
                <a:path extrusionOk="0" h="632" w="113">
                  <a:moveTo>
                    <a:pt x="47" y="0"/>
                  </a:moveTo>
                  <a:cubicBezTo>
                    <a:pt x="19" y="102"/>
                    <a:pt x="1" y="214"/>
                    <a:pt x="1" y="316"/>
                  </a:cubicBezTo>
                  <a:cubicBezTo>
                    <a:pt x="1" y="418"/>
                    <a:pt x="1" y="520"/>
                    <a:pt x="29" y="632"/>
                  </a:cubicBezTo>
                  <a:cubicBezTo>
                    <a:pt x="85" y="520"/>
                    <a:pt x="112" y="418"/>
                    <a:pt x="112" y="316"/>
                  </a:cubicBezTo>
                  <a:cubicBezTo>
                    <a:pt x="112" y="214"/>
                    <a:pt x="94" y="102"/>
                    <a:pt x="4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65"/>
            <p:cNvSpPr/>
            <p:nvPr/>
          </p:nvSpPr>
          <p:spPr>
            <a:xfrm>
              <a:off x="2666275" y="2211550"/>
              <a:ext cx="2575" cy="13950"/>
            </a:xfrm>
            <a:custGeom>
              <a:rect b="b" l="l" r="r" t="t"/>
              <a:pathLst>
                <a:path extrusionOk="0" h="558" w="103">
                  <a:moveTo>
                    <a:pt x="29" y="0"/>
                  </a:moveTo>
                  <a:cubicBezTo>
                    <a:pt x="1" y="93"/>
                    <a:pt x="1" y="186"/>
                    <a:pt x="1" y="279"/>
                  </a:cubicBezTo>
                  <a:cubicBezTo>
                    <a:pt x="10" y="372"/>
                    <a:pt x="19" y="465"/>
                    <a:pt x="66" y="558"/>
                  </a:cubicBezTo>
                  <a:cubicBezTo>
                    <a:pt x="103" y="465"/>
                    <a:pt x="103" y="372"/>
                    <a:pt x="103" y="279"/>
                  </a:cubicBezTo>
                  <a:cubicBezTo>
                    <a:pt x="94" y="186"/>
                    <a:pt x="75" y="93"/>
                    <a:pt x="2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65"/>
            <p:cNvSpPr/>
            <p:nvPr/>
          </p:nvSpPr>
          <p:spPr>
            <a:xfrm>
              <a:off x="2676975" y="2231275"/>
              <a:ext cx="3025" cy="11425"/>
            </a:xfrm>
            <a:custGeom>
              <a:rect b="b" l="l" r="r" t="t"/>
              <a:pathLst>
                <a:path extrusionOk="0" h="457" w="121">
                  <a:moveTo>
                    <a:pt x="37" y="1"/>
                  </a:moveTo>
                  <a:cubicBezTo>
                    <a:pt x="0" y="85"/>
                    <a:pt x="0" y="168"/>
                    <a:pt x="9" y="233"/>
                  </a:cubicBezTo>
                  <a:cubicBezTo>
                    <a:pt x="9" y="317"/>
                    <a:pt x="37" y="382"/>
                    <a:pt x="84" y="456"/>
                  </a:cubicBezTo>
                  <a:cubicBezTo>
                    <a:pt x="121" y="373"/>
                    <a:pt x="121" y="308"/>
                    <a:pt x="102" y="224"/>
                  </a:cubicBezTo>
                  <a:cubicBezTo>
                    <a:pt x="102" y="140"/>
                    <a:pt x="84" y="75"/>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65"/>
            <p:cNvSpPr/>
            <p:nvPr/>
          </p:nvSpPr>
          <p:spPr>
            <a:xfrm>
              <a:off x="2640725" y="2306775"/>
              <a:ext cx="3275" cy="14200"/>
            </a:xfrm>
            <a:custGeom>
              <a:rect b="b" l="l" r="r" t="t"/>
              <a:pathLst>
                <a:path extrusionOk="0" h="568" w="131">
                  <a:moveTo>
                    <a:pt x="57" y="0"/>
                  </a:moveTo>
                  <a:cubicBezTo>
                    <a:pt x="10" y="93"/>
                    <a:pt x="1" y="196"/>
                    <a:pt x="10" y="288"/>
                  </a:cubicBezTo>
                  <a:cubicBezTo>
                    <a:pt x="19" y="400"/>
                    <a:pt x="47" y="493"/>
                    <a:pt x="112" y="567"/>
                  </a:cubicBezTo>
                  <a:cubicBezTo>
                    <a:pt x="131" y="465"/>
                    <a:pt x="112" y="372"/>
                    <a:pt x="112" y="279"/>
                  </a:cubicBezTo>
                  <a:cubicBezTo>
                    <a:pt x="103" y="186"/>
                    <a:pt x="94" y="93"/>
                    <a:pt x="5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65"/>
            <p:cNvSpPr/>
            <p:nvPr/>
          </p:nvSpPr>
          <p:spPr>
            <a:xfrm>
              <a:off x="2650950" y="2295850"/>
              <a:ext cx="2575" cy="3750"/>
            </a:xfrm>
            <a:custGeom>
              <a:rect b="b" l="l" r="r" t="t"/>
              <a:pathLst>
                <a:path extrusionOk="0" h="150" w="103">
                  <a:moveTo>
                    <a:pt x="28" y="1"/>
                  </a:moveTo>
                  <a:cubicBezTo>
                    <a:pt x="1" y="29"/>
                    <a:pt x="1" y="57"/>
                    <a:pt x="1" y="75"/>
                  </a:cubicBezTo>
                  <a:cubicBezTo>
                    <a:pt x="10" y="103"/>
                    <a:pt x="19" y="122"/>
                    <a:pt x="66" y="149"/>
                  </a:cubicBezTo>
                  <a:cubicBezTo>
                    <a:pt x="103" y="112"/>
                    <a:pt x="103" y="94"/>
                    <a:pt x="103" y="66"/>
                  </a:cubicBezTo>
                  <a:cubicBezTo>
                    <a:pt x="93" y="47"/>
                    <a:pt x="75" y="19"/>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5"/>
            <p:cNvSpPr/>
            <p:nvPr/>
          </p:nvSpPr>
          <p:spPr>
            <a:xfrm>
              <a:off x="2694150" y="1820175"/>
              <a:ext cx="126375" cy="228800"/>
            </a:xfrm>
            <a:custGeom>
              <a:rect b="b" l="l" r="r" t="t"/>
              <a:pathLst>
                <a:path extrusionOk="0" h="9152" w="5055">
                  <a:moveTo>
                    <a:pt x="5055" y="0"/>
                  </a:moveTo>
                  <a:lnTo>
                    <a:pt x="5055" y="0"/>
                  </a:lnTo>
                  <a:cubicBezTo>
                    <a:pt x="4516" y="697"/>
                    <a:pt x="4005" y="1403"/>
                    <a:pt x="3522" y="2128"/>
                  </a:cubicBezTo>
                  <a:cubicBezTo>
                    <a:pt x="3020" y="2862"/>
                    <a:pt x="2546" y="3586"/>
                    <a:pt x="2082" y="4330"/>
                  </a:cubicBezTo>
                  <a:cubicBezTo>
                    <a:pt x="1627" y="5092"/>
                    <a:pt x="1171" y="5844"/>
                    <a:pt x="790" y="6634"/>
                  </a:cubicBezTo>
                  <a:cubicBezTo>
                    <a:pt x="605" y="7024"/>
                    <a:pt x="419" y="7424"/>
                    <a:pt x="270" y="7842"/>
                  </a:cubicBezTo>
                  <a:lnTo>
                    <a:pt x="159" y="8158"/>
                  </a:lnTo>
                  <a:cubicBezTo>
                    <a:pt x="140" y="8269"/>
                    <a:pt x="103" y="8371"/>
                    <a:pt x="75" y="8483"/>
                  </a:cubicBezTo>
                  <a:cubicBezTo>
                    <a:pt x="38" y="8696"/>
                    <a:pt x="1" y="8919"/>
                    <a:pt x="19" y="9152"/>
                  </a:cubicBezTo>
                  <a:cubicBezTo>
                    <a:pt x="10" y="8687"/>
                    <a:pt x="149" y="8269"/>
                    <a:pt x="307" y="7860"/>
                  </a:cubicBezTo>
                  <a:cubicBezTo>
                    <a:pt x="465" y="7442"/>
                    <a:pt x="660" y="7052"/>
                    <a:pt x="855" y="6671"/>
                  </a:cubicBezTo>
                  <a:cubicBezTo>
                    <a:pt x="1255" y="5891"/>
                    <a:pt x="1692" y="5129"/>
                    <a:pt x="2156" y="4395"/>
                  </a:cubicBezTo>
                  <a:cubicBezTo>
                    <a:pt x="2611" y="3633"/>
                    <a:pt x="3085" y="2899"/>
                    <a:pt x="3578" y="2174"/>
                  </a:cubicBezTo>
                  <a:cubicBezTo>
                    <a:pt x="3819" y="1812"/>
                    <a:pt x="4061" y="1440"/>
                    <a:pt x="4312" y="1078"/>
                  </a:cubicBezTo>
                  <a:cubicBezTo>
                    <a:pt x="4553" y="716"/>
                    <a:pt x="4804" y="363"/>
                    <a:pt x="50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5"/>
            <p:cNvSpPr/>
            <p:nvPr/>
          </p:nvSpPr>
          <p:spPr>
            <a:xfrm>
              <a:off x="2712725" y="1827375"/>
              <a:ext cx="108975" cy="228100"/>
            </a:xfrm>
            <a:custGeom>
              <a:rect b="b" l="l" r="r" t="t"/>
              <a:pathLst>
                <a:path extrusionOk="0" h="9124" w="4359">
                  <a:moveTo>
                    <a:pt x="4358" y="0"/>
                  </a:moveTo>
                  <a:lnTo>
                    <a:pt x="3894" y="1180"/>
                  </a:lnTo>
                  <a:lnTo>
                    <a:pt x="3429" y="2360"/>
                  </a:lnTo>
                  <a:cubicBezTo>
                    <a:pt x="3104" y="3150"/>
                    <a:pt x="2788" y="3930"/>
                    <a:pt x="2454" y="4701"/>
                  </a:cubicBezTo>
                  <a:cubicBezTo>
                    <a:pt x="2110" y="5482"/>
                    <a:pt x="1766" y="6262"/>
                    <a:pt x="1395" y="7015"/>
                  </a:cubicBezTo>
                  <a:cubicBezTo>
                    <a:pt x="1209" y="7405"/>
                    <a:pt x="1004" y="7767"/>
                    <a:pt x="791" y="8130"/>
                  </a:cubicBezTo>
                  <a:cubicBezTo>
                    <a:pt x="688" y="8315"/>
                    <a:pt x="568" y="8492"/>
                    <a:pt x="438" y="8669"/>
                  </a:cubicBezTo>
                  <a:cubicBezTo>
                    <a:pt x="419" y="8715"/>
                    <a:pt x="382" y="8752"/>
                    <a:pt x="345" y="8799"/>
                  </a:cubicBezTo>
                  <a:cubicBezTo>
                    <a:pt x="317" y="8826"/>
                    <a:pt x="280" y="8873"/>
                    <a:pt x="242" y="8910"/>
                  </a:cubicBezTo>
                  <a:lnTo>
                    <a:pt x="131" y="9031"/>
                  </a:lnTo>
                  <a:lnTo>
                    <a:pt x="1" y="9124"/>
                  </a:lnTo>
                  <a:cubicBezTo>
                    <a:pt x="196" y="9012"/>
                    <a:pt x="326" y="8845"/>
                    <a:pt x="465" y="8678"/>
                  </a:cubicBezTo>
                  <a:cubicBezTo>
                    <a:pt x="605" y="8501"/>
                    <a:pt x="716" y="8334"/>
                    <a:pt x="837" y="8158"/>
                  </a:cubicBezTo>
                  <a:cubicBezTo>
                    <a:pt x="1060" y="7795"/>
                    <a:pt x="1264" y="7424"/>
                    <a:pt x="1460" y="7052"/>
                  </a:cubicBezTo>
                  <a:cubicBezTo>
                    <a:pt x="1859" y="6299"/>
                    <a:pt x="2203" y="5528"/>
                    <a:pt x="2547" y="4757"/>
                  </a:cubicBezTo>
                  <a:cubicBezTo>
                    <a:pt x="2872" y="3977"/>
                    <a:pt x="3197" y="3187"/>
                    <a:pt x="3494" y="2397"/>
                  </a:cubicBezTo>
                  <a:cubicBezTo>
                    <a:pt x="3801" y="1608"/>
                    <a:pt x="4089" y="799"/>
                    <a:pt x="43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5"/>
            <p:cNvSpPr/>
            <p:nvPr/>
          </p:nvSpPr>
          <p:spPr>
            <a:xfrm>
              <a:off x="2773600" y="1851525"/>
              <a:ext cx="11400" cy="9075"/>
            </a:xfrm>
            <a:custGeom>
              <a:rect b="b" l="l" r="r" t="t"/>
              <a:pathLst>
                <a:path extrusionOk="0" h="363" w="456">
                  <a:moveTo>
                    <a:pt x="455" y="0"/>
                  </a:moveTo>
                  <a:lnTo>
                    <a:pt x="455" y="0"/>
                  </a:lnTo>
                  <a:cubicBezTo>
                    <a:pt x="344" y="19"/>
                    <a:pt x="251" y="75"/>
                    <a:pt x="177" y="131"/>
                  </a:cubicBezTo>
                  <a:cubicBezTo>
                    <a:pt x="93" y="186"/>
                    <a:pt x="37" y="270"/>
                    <a:pt x="0" y="363"/>
                  </a:cubicBezTo>
                  <a:cubicBezTo>
                    <a:pt x="93" y="316"/>
                    <a:pt x="167" y="251"/>
                    <a:pt x="251" y="196"/>
                  </a:cubicBezTo>
                  <a:cubicBezTo>
                    <a:pt x="316" y="140"/>
                    <a:pt x="390" y="84"/>
                    <a:pt x="45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5"/>
            <p:cNvSpPr/>
            <p:nvPr/>
          </p:nvSpPr>
          <p:spPr>
            <a:xfrm>
              <a:off x="2770575" y="1869400"/>
              <a:ext cx="5375" cy="7475"/>
            </a:xfrm>
            <a:custGeom>
              <a:rect b="b" l="l" r="r" t="t"/>
              <a:pathLst>
                <a:path extrusionOk="0" h="299" w="215">
                  <a:moveTo>
                    <a:pt x="214" y="1"/>
                  </a:moveTo>
                  <a:lnTo>
                    <a:pt x="214" y="1"/>
                  </a:lnTo>
                  <a:cubicBezTo>
                    <a:pt x="149" y="29"/>
                    <a:pt x="103" y="75"/>
                    <a:pt x="65" y="122"/>
                  </a:cubicBezTo>
                  <a:cubicBezTo>
                    <a:pt x="28" y="168"/>
                    <a:pt x="0" y="224"/>
                    <a:pt x="0" y="298"/>
                  </a:cubicBezTo>
                  <a:cubicBezTo>
                    <a:pt x="65" y="270"/>
                    <a:pt x="112" y="224"/>
                    <a:pt x="149" y="177"/>
                  </a:cubicBezTo>
                  <a:cubicBezTo>
                    <a:pt x="186" y="131"/>
                    <a:pt x="214" y="75"/>
                    <a:pt x="2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5"/>
            <p:cNvSpPr/>
            <p:nvPr/>
          </p:nvSpPr>
          <p:spPr>
            <a:xfrm>
              <a:off x="2752450" y="1873125"/>
              <a:ext cx="9550" cy="11650"/>
            </a:xfrm>
            <a:custGeom>
              <a:rect b="b" l="l" r="r" t="t"/>
              <a:pathLst>
                <a:path extrusionOk="0" h="466" w="382">
                  <a:moveTo>
                    <a:pt x="382" y="0"/>
                  </a:moveTo>
                  <a:lnTo>
                    <a:pt x="382" y="0"/>
                  </a:lnTo>
                  <a:cubicBezTo>
                    <a:pt x="279" y="47"/>
                    <a:pt x="214" y="121"/>
                    <a:pt x="149" y="196"/>
                  </a:cubicBezTo>
                  <a:cubicBezTo>
                    <a:pt x="94" y="279"/>
                    <a:pt x="38" y="354"/>
                    <a:pt x="1" y="465"/>
                  </a:cubicBezTo>
                  <a:cubicBezTo>
                    <a:pt x="94" y="419"/>
                    <a:pt x="168" y="344"/>
                    <a:pt x="233" y="261"/>
                  </a:cubicBezTo>
                  <a:cubicBezTo>
                    <a:pt x="289" y="186"/>
                    <a:pt x="354" y="103"/>
                    <a:pt x="38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65"/>
            <p:cNvSpPr/>
            <p:nvPr/>
          </p:nvSpPr>
          <p:spPr>
            <a:xfrm>
              <a:off x="2739450" y="1899825"/>
              <a:ext cx="6750" cy="7700"/>
            </a:xfrm>
            <a:custGeom>
              <a:rect b="b" l="l" r="r" t="t"/>
              <a:pathLst>
                <a:path extrusionOk="0" h="308" w="270">
                  <a:moveTo>
                    <a:pt x="270" y="1"/>
                  </a:moveTo>
                  <a:lnTo>
                    <a:pt x="270" y="1"/>
                  </a:lnTo>
                  <a:cubicBezTo>
                    <a:pt x="186" y="10"/>
                    <a:pt x="130" y="57"/>
                    <a:pt x="84" y="112"/>
                  </a:cubicBezTo>
                  <a:cubicBezTo>
                    <a:pt x="38" y="168"/>
                    <a:pt x="0" y="233"/>
                    <a:pt x="10" y="308"/>
                  </a:cubicBezTo>
                  <a:cubicBezTo>
                    <a:pt x="84" y="261"/>
                    <a:pt x="112" y="215"/>
                    <a:pt x="158" y="168"/>
                  </a:cubicBezTo>
                  <a:cubicBezTo>
                    <a:pt x="195" y="112"/>
                    <a:pt x="242" y="66"/>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65"/>
            <p:cNvSpPr/>
            <p:nvPr/>
          </p:nvSpPr>
          <p:spPr>
            <a:xfrm>
              <a:off x="2716450" y="2005050"/>
              <a:ext cx="7700" cy="13725"/>
            </a:xfrm>
            <a:custGeom>
              <a:rect b="b" l="l" r="r" t="t"/>
              <a:pathLst>
                <a:path extrusionOk="0" h="549" w="308">
                  <a:moveTo>
                    <a:pt x="307" y="1"/>
                  </a:moveTo>
                  <a:cubicBezTo>
                    <a:pt x="214" y="75"/>
                    <a:pt x="149" y="159"/>
                    <a:pt x="93" y="252"/>
                  </a:cubicBezTo>
                  <a:cubicBezTo>
                    <a:pt x="38" y="344"/>
                    <a:pt x="1" y="437"/>
                    <a:pt x="1" y="549"/>
                  </a:cubicBezTo>
                  <a:cubicBezTo>
                    <a:pt x="75" y="465"/>
                    <a:pt x="131" y="391"/>
                    <a:pt x="177" y="298"/>
                  </a:cubicBezTo>
                  <a:cubicBezTo>
                    <a:pt x="233" y="205"/>
                    <a:pt x="279" y="112"/>
                    <a:pt x="30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5"/>
            <p:cNvSpPr/>
            <p:nvPr/>
          </p:nvSpPr>
          <p:spPr>
            <a:xfrm>
              <a:off x="2732250" y="2002500"/>
              <a:ext cx="5825" cy="12800"/>
            </a:xfrm>
            <a:custGeom>
              <a:rect b="b" l="l" r="r" t="t"/>
              <a:pathLst>
                <a:path extrusionOk="0" h="512" w="233">
                  <a:moveTo>
                    <a:pt x="233" y="0"/>
                  </a:moveTo>
                  <a:lnTo>
                    <a:pt x="233" y="0"/>
                  </a:lnTo>
                  <a:cubicBezTo>
                    <a:pt x="158" y="75"/>
                    <a:pt x="112" y="149"/>
                    <a:pt x="65" y="233"/>
                  </a:cubicBezTo>
                  <a:cubicBezTo>
                    <a:pt x="28" y="316"/>
                    <a:pt x="0" y="409"/>
                    <a:pt x="0" y="511"/>
                  </a:cubicBezTo>
                  <a:cubicBezTo>
                    <a:pt x="75" y="437"/>
                    <a:pt x="121" y="363"/>
                    <a:pt x="158" y="279"/>
                  </a:cubicBezTo>
                  <a:cubicBezTo>
                    <a:pt x="195" y="196"/>
                    <a:pt x="233" y="103"/>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5"/>
            <p:cNvSpPr/>
            <p:nvPr/>
          </p:nvSpPr>
          <p:spPr>
            <a:xfrm>
              <a:off x="2731325" y="1982300"/>
              <a:ext cx="4675" cy="10475"/>
            </a:xfrm>
            <a:custGeom>
              <a:rect b="b" l="l" r="r" t="t"/>
              <a:pathLst>
                <a:path extrusionOk="0" h="419" w="187">
                  <a:moveTo>
                    <a:pt x="177" y="0"/>
                  </a:moveTo>
                  <a:lnTo>
                    <a:pt x="177" y="0"/>
                  </a:lnTo>
                  <a:cubicBezTo>
                    <a:pt x="112" y="47"/>
                    <a:pt x="84" y="112"/>
                    <a:pt x="47" y="186"/>
                  </a:cubicBezTo>
                  <a:cubicBezTo>
                    <a:pt x="19" y="251"/>
                    <a:pt x="0" y="335"/>
                    <a:pt x="9" y="418"/>
                  </a:cubicBezTo>
                  <a:cubicBezTo>
                    <a:pt x="84" y="363"/>
                    <a:pt x="112" y="297"/>
                    <a:pt x="140" y="232"/>
                  </a:cubicBezTo>
                  <a:cubicBezTo>
                    <a:pt x="158" y="158"/>
                    <a:pt x="186" y="75"/>
                    <a:pt x="17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5"/>
            <p:cNvSpPr/>
            <p:nvPr/>
          </p:nvSpPr>
          <p:spPr>
            <a:xfrm>
              <a:off x="2797750" y="1928875"/>
              <a:ext cx="5600" cy="13025"/>
            </a:xfrm>
            <a:custGeom>
              <a:rect b="b" l="l" r="r" t="t"/>
              <a:pathLst>
                <a:path extrusionOk="0" h="521" w="224">
                  <a:moveTo>
                    <a:pt x="196" y="0"/>
                  </a:moveTo>
                  <a:lnTo>
                    <a:pt x="196" y="0"/>
                  </a:lnTo>
                  <a:cubicBezTo>
                    <a:pt x="140" y="75"/>
                    <a:pt x="121" y="158"/>
                    <a:pt x="75" y="242"/>
                  </a:cubicBezTo>
                  <a:cubicBezTo>
                    <a:pt x="47" y="335"/>
                    <a:pt x="10" y="418"/>
                    <a:pt x="0" y="521"/>
                  </a:cubicBezTo>
                  <a:cubicBezTo>
                    <a:pt x="84" y="465"/>
                    <a:pt x="130" y="381"/>
                    <a:pt x="168" y="288"/>
                  </a:cubicBezTo>
                  <a:cubicBezTo>
                    <a:pt x="196" y="205"/>
                    <a:pt x="223" y="102"/>
                    <a:pt x="19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5"/>
            <p:cNvSpPr/>
            <p:nvPr/>
          </p:nvSpPr>
          <p:spPr>
            <a:xfrm>
              <a:off x="2783350" y="1943500"/>
              <a:ext cx="2575" cy="3975"/>
            </a:xfrm>
            <a:custGeom>
              <a:rect b="b" l="l" r="r" t="t"/>
              <a:pathLst>
                <a:path extrusionOk="0" h="159" w="103">
                  <a:moveTo>
                    <a:pt x="65" y="1"/>
                  </a:moveTo>
                  <a:cubicBezTo>
                    <a:pt x="19" y="19"/>
                    <a:pt x="10" y="38"/>
                    <a:pt x="0" y="56"/>
                  </a:cubicBezTo>
                  <a:cubicBezTo>
                    <a:pt x="0" y="84"/>
                    <a:pt x="0" y="121"/>
                    <a:pt x="28" y="159"/>
                  </a:cubicBezTo>
                  <a:cubicBezTo>
                    <a:pt x="75" y="140"/>
                    <a:pt x="93" y="121"/>
                    <a:pt x="103" y="94"/>
                  </a:cubicBezTo>
                  <a:cubicBezTo>
                    <a:pt x="103" y="75"/>
                    <a:pt x="103" y="38"/>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5"/>
            <p:cNvSpPr/>
            <p:nvPr/>
          </p:nvSpPr>
          <p:spPr>
            <a:xfrm>
              <a:off x="2521100" y="2163000"/>
              <a:ext cx="134975" cy="224175"/>
            </a:xfrm>
            <a:custGeom>
              <a:rect b="b" l="l" r="r" t="t"/>
              <a:pathLst>
                <a:path extrusionOk="0" h="8967" w="5399">
                  <a:moveTo>
                    <a:pt x="5390" y="0"/>
                  </a:moveTo>
                  <a:cubicBezTo>
                    <a:pt x="5390" y="465"/>
                    <a:pt x="5222" y="883"/>
                    <a:pt x="5055" y="1283"/>
                  </a:cubicBezTo>
                  <a:cubicBezTo>
                    <a:pt x="4879" y="1682"/>
                    <a:pt x="4674" y="2072"/>
                    <a:pt x="4461" y="2453"/>
                  </a:cubicBezTo>
                  <a:cubicBezTo>
                    <a:pt x="4024" y="3215"/>
                    <a:pt x="3550" y="3949"/>
                    <a:pt x="3067" y="4683"/>
                  </a:cubicBezTo>
                  <a:cubicBezTo>
                    <a:pt x="2584" y="5417"/>
                    <a:pt x="2082" y="6132"/>
                    <a:pt x="1571" y="6848"/>
                  </a:cubicBezTo>
                  <a:cubicBezTo>
                    <a:pt x="1311" y="7201"/>
                    <a:pt x="1042" y="7563"/>
                    <a:pt x="791" y="7916"/>
                  </a:cubicBezTo>
                  <a:cubicBezTo>
                    <a:pt x="521" y="8260"/>
                    <a:pt x="261" y="8622"/>
                    <a:pt x="1" y="8966"/>
                  </a:cubicBezTo>
                  <a:cubicBezTo>
                    <a:pt x="568" y="8288"/>
                    <a:pt x="1107" y="7591"/>
                    <a:pt x="1636" y="6866"/>
                  </a:cubicBezTo>
                  <a:cubicBezTo>
                    <a:pt x="2156" y="6170"/>
                    <a:pt x="2667" y="5445"/>
                    <a:pt x="3160" y="4720"/>
                  </a:cubicBezTo>
                  <a:cubicBezTo>
                    <a:pt x="3643" y="3986"/>
                    <a:pt x="4108" y="3243"/>
                    <a:pt x="4526" y="2472"/>
                  </a:cubicBezTo>
                  <a:cubicBezTo>
                    <a:pt x="4739" y="2091"/>
                    <a:pt x="4934" y="1701"/>
                    <a:pt x="5102" y="1292"/>
                  </a:cubicBezTo>
                  <a:cubicBezTo>
                    <a:pt x="5139" y="1190"/>
                    <a:pt x="5176" y="1078"/>
                    <a:pt x="5213" y="976"/>
                  </a:cubicBezTo>
                  <a:cubicBezTo>
                    <a:pt x="5250" y="874"/>
                    <a:pt x="5269" y="772"/>
                    <a:pt x="5306" y="660"/>
                  </a:cubicBezTo>
                  <a:cubicBezTo>
                    <a:pt x="5362" y="456"/>
                    <a:pt x="5399" y="233"/>
                    <a:pt x="53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5"/>
            <p:cNvSpPr/>
            <p:nvPr/>
          </p:nvSpPr>
          <p:spPr>
            <a:xfrm>
              <a:off x="2520175" y="2156025"/>
              <a:ext cx="116875" cy="223700"/>
            </a:xfrm>
            <a:custGeom>
              <a:rect b="b" l="l" r="r" t="t"/>
              <a:pathLst>
                <a:path extrusionOk="0" h="8948" w="4675">
                  <a:moveTo>
                    <a:pt x="4674" y="1"/>
                  </a:moveTo>
                  <a:lnTo>
                    <a:pt x="4674" y="1"/>
                  </a:lnTo>
                  <a:cubicBezTo>
                    <a:pt x="4470" y="112"/>
                    <a:pt x="4330" y="270"/>
                    <a:pt x="4191" y="437"/>
                  </a:cubicBezTo>
                  <a:cubicBezTo>
                    <a:pt x="4052" y="595"/>
                    <a:pt x="3931" y="772"/>
                    <a:pt x="3810" y="948"/>
                  </a:cubicBezTo>
                  <a:cubicBezTo>
                    <a:pt x="3578" y="1292"/>
                    <a:pt x="3355" y="1654"/>
                    <a:pt x="3150" y="2026"/>
                  </a:cubicBezTo>
                  <a:cubicBezTo>
                    <a:pt x="2732" y="2760"/>
                    <a:pt x="2361" y="3513"/>
                    <a:pt x="1989" y="4274"/>
                  </a:cubicBezTo>
                  <a:cubicBezTo>
                    <a:pt x="1627" y="5036"/>
                    <a:pt x="1283" y="5807"/>
                    <a:pt x="958" y="6588"/>
                  </a:cubicBezTo>
                  <a:cubicBezTo>
                    <a:pt x="614" y="7368"/>
                    <a:pt x="307" y="8158"/>
                    <a:pt x="1" y="8948"/>
                  </a:cubicBezTo>
                  <a:lnTo>
                    <a:pt x="512" y="7777"/>
                  </a:lnTo>
                  <a:lnTo>
                    <a:pt x="1023" y="6616"/>
                  </a:lnTo>
                  <a:cubicBezTo>
                    <a:pt x="1376" y="5845"/>
                    <a:pt x="1720" y="5083"/>
                    <a:pt x="2082" y="4312"/>
                  </a:cubicBezTo>
                  <a:cubicBezTo>
                    <a:pt x="2444" y="3550"/>
                    <a:pt x="2816" y="2788"/>
                    <a:pt x="3215" y="2045"/>
                  </a:cubicBezTo>
                  <a:cubicBezTo>
                    <a:pt x="3420" y="1673"/>
                    <a:pt x="3624" y="1301"/>
                    <a:pt x="3857" y="958"/>
                  </a:cubicBezTo>
                  <a:cubicBezTo>
                    <a:pt x="3959" y="772"/>
                    <a:pt x="4089" y="595"/>
                    <a:pt x="4219" y="437"/>
                  </a:cubicBezTo>
                  <a:cubicBezTo>
                    <a:pt x="4256" y="400"/>
                    <a:pt x="4284" y="354"/>
                    <a:pt x="4321" y="317"/>
                  </a:cubicBezTo>
                  <a:cubicBezTo>
                    <a:pt x="4358" y="279"/>
                    <a:pt x="4395" y="233"/>
                    <a:pt x="4423" y="205"/>
                  </a:cubicBezTo>
                  <a:lnTo>
                    <a:pt x="4544" y="94"/>
                  </a:lnTo>
                  <a:lnTo>
                    <a:pt x="4674"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5"/>
            <p:cNvSpPr/>
            <p:nvPr/>
          </p:nvSpPr>
          <p:spPr>
            <a:xfrm>
              <a:off x="2557575" y="2347650"/>
              <a:ext cx="12100" cy="9075"/>
            </a:xfrm>
            <a:custGeom>
              <a:rect b="b" l="l" r="r" t="t"/>
              <a:pathLst>
                <a:path extrusionOk="0" h="363" w="484">
                  <a:moveTo>
                    <a:pt x="484" y="1"/>
                  </a:moveTo>
                  <a:cubicBezTo>
                    <a:pt x="372" y="47"/>
                    <a:pt x="307" y="112"/>
                    <a:pt x="224" y="168"/>
                  </a:cubicBezTo>
                  <a:cubicBezTo>
                    <a:pt x="140" y="224"/>
                    <a:pt x="75" y="279"/>
                    <a:pt x="1" y="363"/>
                  </a:cubicBezTo>
                  <a:cubicBezTo>
                    <a:pt x="121" y="354"/>
                    <a:pt x="214" y="307"/>
                    <a:pt x="298" y="233"/>
                  </a:cubicBezTo>
                  <a:cubicBezTo>
                    <a:pt x="372" y="177"/>
                    <a:pt x="447" y="94"/>
                    <a:pt x="4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5"/>
            <p:cNvSpPr/>
            <p:nvPr/>
          </p:nvSpPr>
          <p:spPr>
            <a:xfrm>
              <a:off x="2567575" y="2332550"/>
              <a:ext cx="6050" cy="6775"/>
            </a:xfrm>
            <a:custGeom>
              <a:rect b="b" l="l" r="r" t="t"/>
              <a:pathLst>
                <a:path extrusionOk="0" h="271" w="242">
                  <a:moveTo>
                    <a:pt x="242" y="1"/>
                  </a:moveTo>
                  <a:lnTo>
                    <a:pt x="242" y="1"/>
                  </a:lnTo>
                  <a:cubicBezTo>
                    <a:pt x="158" y="29"/>
                    <a:pt x="112" y="66"/>
                    <a:pt x="84" y="112"/>
                  </a:cubicBezTo>
                  <a:cubicBezTo>
                    <a:pt x="28" y="159"/>
                    <a:pt x="9" y="205"/>
                    <a:pt x="0" y="270"/>
                  </a:cubicBezTo>
                  <a:cubicBezTo>
                    <a:pt x="65" y="252"/>
                    <a:pt x="112" y="205"/>
                    <a:pt x="158" y="168"/>
                  </a:cubicBezTo>
                  <a:cubicBezTo>
                    <a:pt x="205" y="122"/>
                    <a:pt x="232" y="75"/>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5"/>
            <p:cNvSpPr/>
            <p:nvPr/>
          </p:nvSpPr>
          <p:spPr>
            <a:xfrm>
              <a:off x="2581500" y="2324900"/>
              <a:ext cx="10250" cy="11175"/>
            </a:xfrm>
            <a:custGeom>
              <a:rect b="b" l="l" r="r" t="t"/>
              <a:pathLst>
                <a:path extrusionOk="0" h="447" w="410">
                  <a:moveTo>
                    <a:pt x="409" y="0"/>
                  </a:moveTo>
                  <a:lnTo>
                    <a:pt x="409" y="0"/>
                  </a:lnTo>
                  <a:cubicBezTo>
                    <a:pt x="298" y="56"/>
                    <a:pt x="233" y="121"/>
                    <a:pt x="159" y="195"/>
                  </a:cubicBezTo>
                  <a:cubicBezTo>
                    <a:pt x="103" y="279"/>
                    <a:pt x="38" y="344"/>
                    <a:pt x="1" y="446"/>
                  </a:cubicBezTo>
                  <a:cubicBezTo>
                    <a:pt x="103" y="400"/>
                    <a:pt x="177" y="335"/>
                    <a:pt x="242" y="251"/>
                  </a:cubicBezTo>
                  <a:cubicBezTo>
                    <a:pt x="316" y="186"/>
                    <a:pt x="372" y="102"/>
                    <a:pt x="40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5"/>
            <p:cNvSpPr/>
            <p:nvPr/>
          </p:nvSpPr>
          <p:spPr>
            <a:xfrm>
              <a:off x="2598225" y="2302825"/>
              <a:ext cx="6750" cy="7225"/>
            </a:xfrm>
            <a:custGeom>
              <a:rect b="b" l="l" r="r" t="t"/>
              <a:pathLst>
                <a:path extrusionOk="0" h="289" w="270">
                  <a:moveTo>
                    <a:pt x="270" y="1"/>
                  </a:moveTo>
                  <a:cubicBezTo>
                    <a:pt x="214" y="28"/>
                    <a:pt x="168" y="75"/>
                    <a:pt x="121" y="121"/>
                  </a:cubicBezTo>
                  <a:cubicBezTo>
                    <a:pt x="75" y="168"/>
                    <a:pt x="38" y="214"/>
                    <a:pt x="1" y="289"/>
                  </a:cubicBezTo>
                  <a:cubicBezTo>
                    <a:pt x="84" y="279"/>
                    <a:pt x="140" y="233"/>
                    <a:pt x="196" y="196"/>
                  </a:cubicBezTo>
                  <a:cubicBezTo>
                    <a:pt x="233" y="140"/>
                    <a:pt x="270" y="75"/>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65"/>
            <p:cNvSpPr/>
            <p:nvPr/>
          </p:nvSpPr>
          <p:spPr>
            <a:xfrm>
              <a:off x="2624250" y="2192500"/>
              <a:ext cx="8150" cy="13250"/>
            </a:xfrm>
            <a:custGeom>
              <a:rect b="b" l="l" r="r" t="t"/>
              <a:pathLst>
                <a:path extrusionOk="0" h="530" w="326">
                  <a:moveTo>
                    <a:pt x="325" y="0"/>
                  </a:moveTo>
                  <a:lnTo>
                    <a:pt x="325" y="0"/>
                  </a:lnTo>
                  <a:cubicBezTo>
                    <a:pt x="242" y="75"/>
                    <a:pt x="195" y="158"/>
                    <a:pt x="139" y="251"/>
                  </a:cubicBezTo>
                  <a:cubicBezTo>
                    <a:pt x="74" y="335"/>
                    <a:pt x="28" y="428"/>
                    <a:pt x="0" y="530"/>
                  </a:cubicBezTo>
                  <a:cubicBezTo>
                    <a:pt x="93" y="474"/>
                    <a:pt x="158" y="391"/>
                    <a:pt x="214" y="298"/>
                  </a:cubicBezTo>
                  <a:cubicBezTo>
                    <a:pt x="279" y="205"/>
                    <a:pt x="307" y="112"/>
                    <a:pt x="32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65"/>
            <p:cNvSpPr/>
            <p:nvPr/>
          </p:nvSpPr>
          <p:spPr>
            <a:xfrm>
              <a:off x="2610300" y="2195275"/>
              <a:ext cx="6075" cy="12800"/>
            </a:xfrm>
            <a:custGeom>
              <a:rect b="b" l="l" r="r" t="t"/>
              <a:pathLst>
                <a:path extrusionOk="0" h="512" w="243">
                  <a:moveTo>
                    <a:pt x="242" y="1"/>
                  </a:moveTo>
                  <a:cubicBezTo>
                    <a:pt x="168" y="75"/>
                    <a:pt x="121" y="150"/>
                    <a:pt x="75" y="233"/>
                  </a:cubicBezTo>
                  <a:cubicBezTo>
                    <a:pt x="29" y="326"/>
                    <a:pt x="1" y="410"/>
                    <a:pt x="1" y="512"/>
                  </a:cubicBezTo>
                  <a:cubicBezTo>
                    <a:pt x="66" y="447"/>
                    <a:pt x="112" y="363"/>
                    <a:pt x="159" y="280"/>
                  </a:cubicBezTo>
                  <a:cubicBezTo>
                    <a:pt x="205" y="187"/>
                    <a:pt x="242" y="103"/>
                    <a:pt x="24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5"/>
            <p:cNvSpPr/>
            <p:nvPr/>
          </p:nvSpPr>
          <p:spPr>
            <a:xfrm>
              <a:off x="2611475" y="2218050"/>
              <a:ext cx="4900" cy="10475"/>
            </a:xfrm>
            <a:custGeom>
              <a:rect b="b" l="l" r="r" t="t"/>
              <a:pathLst>
                <a:path extrusionOk="0" h="419" w="196">
                  <a:moveTo>
                    <a:pt x="186" y="0"/>
                  </a:moveTo>
                  <a:cubicBezTo>
                    <a:pt x="121" y="56"/>
                    <a:pt x="93" y="112"/>
                    <a:pt x="56" y="186"/>
                  </a:cubicBezTo>
                  <a:cubicBezTo>
                    <a:pt x="19" y="251"/>
                    <a:pt x="0" y="335"/>
                    <a:pt x="9" y="418"/>
                  </a:cubicBezTo>
                  <a:cubicBezTo>
                    <a:pt x="65" y="353"/>
                    <a:pt x="112" y="298"/>
                    <a:pt x="139" y="233"/>
                  </a:cubicBezTo>
                  <a:cubicBezTo>
                    <a:pt x="167" y="158"/>
                    <a:pt x="195" y="75"/>
                    <a:pt x="1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5"/>
            <p:cNvSpPr/>
            <p:nvPr/>
          </p:nvSpPr>
          <p:spPr>
            <a:xfrm>
              <a:off x="2542250" y="2266350"/>
              <a:ext cx="5600" cy="13275"/>
            </a:xfrm>
            <a:custGeom>
              <a:rect b="b" l="l" r="r" t="t"/>
              <a:pathLst>
                <a:path extrusionOk="0" h="531" w="224">
                  <a:moveTo>
                    <a:pt x="223" y="1"/>
                  </a:moveTo>
                  <a:lnTo>
                    <a:pt x="223" y="1"/>
                  </a:lnTo>
                  <a:cubicBezTo>
                    <a:pt x="140" y="66"/>
                    <a:pt x="84" y="140"/>
                    <a:pt x="47" y="233"/>
                  </a:cubicBezTo>
                  <a:cubicBezTo>
                    <a:pt x="10" y="326"/>
                    <a:pt x="0" y="419"/>
                    <a:pt x="10" y="530"/>
                  </a:cubicBezTo>
                  <a:cubicBezTo>
                    <a:pt x="75" y="447"/>
                    <a:pt x="103" y="363"/>
                    <a:pt x="140" y="280"/>
                  </a:cubicBezTo>
                  <a:cubicBezTo>
                    <a:pt x="177" y="187"/>
                    <a:pt x="214" y="112"/>
                    <a:pt x="22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5"/>
            <p:cNvSpPr/>
            <p:nvPr/>
          </p:nvSpPr>
          <p:spPr>
            <a:xfrm>
              <a:off x="2559900" y="2261475"/>
              <a:ext cx="3050" cy="3750"/>
            </a:xfrm>
            <a:custGeom>
              <a:rect b="b" l="l" r="r" t="t"/>
              <a:pathLst>
                <a:path extrusionOk="0" h="150" w="122">
                  <a:moveTo>
                    <a:pt x="84" y="1"/>
                  </a:moveTo>
                  <a:cubicBezTo>
                    <a:pt x="38" y="10"/>
                    <a:pt x="28" y="38"/>
                    <a:pt x="19" y="56"/>
                  </a:cubicBezTo>
                  <a:cubicBezTo>
                    <a:pt x="1" y="84"/>
                    <a:pt x="1" y="122"/>
                    <a:pt x="38" y="149"/>
                  </a:cubicBezTo>
                  <a:cubicBezTo>
                    <a:pt x="84" y="140"/>
                    <a:pt x="93" y="122"/>
                    <a:pt x="112" y="94"/>
                  </a:cubicBezTo>
                  <a:cubicBezTo>
                    <a:pt x="121" y="75"/>
                    <a:pt x="121"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5"/>
            <p:cNvSpPr/>
            <p:nvPr/>
          </p:nvSpPr>
          <p:spPr>
            <a:xfrm>
              <a:off x="2719700" y="1943975"/>
              <a:ext cx="229050" cy="125900"/>
            </a:xfrm>
            <a:custGeom>
              <a:rect b="b" l="l" r="r" t="t"/>
              <a:pathLst>
                <a:path extrusionOk="0" h="5036" w="9162">
                  <a:moveTo>
                    <a:pt x="9161" y="0"/>
                  </a:moveTo>
                  <a:lnTo>
                    <a:pt x="9161" y="0"/>
                  </a:lnTo>
                  <a:cubicBezTo>
                    <a:pt x="8335" y="297"/>
                    <a:pt x="7526" y="623"/>
                    <a:pt x="6699" y="985"/>
                  </a:cubicBezTo>
                  <a:cubicBezTo>
                    <a:pt x="5900" y="1329"/>
                    <a:pt x="5101" y="1691"/>
                    <a:pt x="4312" y="2072"/>
                  </a:cubicBezTo>
                  <a:cubicBezTo>
                    <a:pt x="3531" y="2472"/>
                    <a:pt x="2751" y="2880"/>
                    <a:pt x="1998" y="3326"/>
                  </a:cubicBezTo>
                  <a:cubicBezTo>
                    <a:pt x="1627" y="3559"/>
                    <a:pt x="1255" y="3809"/>
                    <a:pt x="902" y="4070"/>
                  </a:cubicBezTo>
                  <a:cubicBezTo>
                    <a:pt x="828" y="4144"/>
                    <a:pt x="735" y="4209"/>
                    <a:pt x="651" y="4283"/>
                  </a:cubicBezTo>
                  <a:cubicBezTo>
                    <a:pt x="567" y="4348"/>
                    <a:pt x="484" y="4423"/>
                    <a:pt x="409" y="4506"/>
                  </a:cubicBezTo>
                  <a:cubicBezTo>
                    <a:pt x="252" y="4664"/>
                    <a:pt x="103" y="4831"/>
                    <a:pt x="1" y="5036"/>
                  </a:cubicBezTo>
                  <a:cubicBezTo>
                    <a:pt x="233" y="4646"/>
                    <a:pt x="595" y="4367"/>
                    <a:pt x="939" y="4107"/>
                  </a:cubicBezTo>
                  <a:cubicBezTo>
                    <a:pt x="1292" y="3856"/>
                    <a:pt x="1664" y="3624"/>
                    <a:pt x="2045" y="3401"/>
                  </a:cubicBezTo>
                  <a:cubicBezTo>
                    <a:pt x="2797" y="2955"/>
                    <a:pt x="3578" y="2555"/>
                    <a:pt x="4367" y="2165"/>
                  </a:cubicBezTo>
                  <a:cubicBezTo>
                    <a:pt x="5148" y="1775"/>
                    <a:pt x="5947" y="1412"/>
                    <a:pt x="6746" y="1050"/>
                  </a:cubicBezTo>
                  <a:cubicBezTo>
                    <a:pt x="7155" y="864"/>
                    <a:pt x="7545" y="697"/>
                    <a:pt x="7954" y="520"/>
                  </a:cubicBezTo>
                  <a:cubicBezTo>
                    <a:pt x="8353" y="335"/>
                    <a:pt x="8753" y="167"/>
                    <a:pt x="91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5"/>
            <p:cNvSpPr/>
            <p:nvPr/>
          </p:nvSpPr>
          <p:spPr>
            <a:xfrm>
              <a:off x="2732475" y="1950475"/>
              <a:ext cx="213725" cy="134525"/>
            </a:xfrm>
            <a:custGeom>
              <a:rect b="b" l="l" r="r" t="t"/>
              <a:pathLst>
                <a:path extrusionOk="0" h="5381" w="8549">
                  <a:moveTo>
                    <a:pt x="8548" y="0"/>
                  </a:moveTo>
                  <a:lnTo>
                    <a:pt x="7536" y="762"/>
                  </a:lnTo>
                  <a:lnTo>
                    <a:pt x="6504" y="1505"/>
                  </a:lnTo>
                  <a:cubicBezTo>
                    <a:pt x="5817" y="1998"/>
                    <a:pt x="5120" y="2490"/>
                    <a:pt x="4423" y="2964"/>
                  </a:cubicBezTo>
                  <a:cubicBezTo>
                    <a:pt x="3726" y="3438"/>
                    <a:pt x="3020" y="3902"/>
                    <a:pt x="2296" y="4348"/>
                  </a:cubicBezTo>
                  <a:cubicBezTo>
                    <a:pt x="1942" y="4571"/>
                    <a:pt x="1571" y="4776"/>
                    <a:pt x="1199" y="4962"/>
                  </a:cubicBezTo>
                  <a:cubicBezTo>
                    <a:pt x="995" y="5064"/>
                    <a:pt x="809" y="5147"/>
                    <a:pt x="614" y="5231"/>
                  </a:cubicBezTo>
                  <a:cubicBezTo>
                    <a:pt x="567" y="5250"/>
                    <a:pt x="512" y="5278"/>
                    <a:pt x="465" y="5287"/>
                  </a:cubicBezTo>
                  <a:cubicBezTo>
                    <a:pt x="419" y="5296"/>
                    <a:pt x="372" y="5324"/>
                    <a:pt x="317" y="5333"/>
                  </a:cubicBezTo>
                  <a:lnTo>
                    <a:pt x="159" y="5370"/>
                  </a:lnTo>
                  <a:lnTo>
                    <a:pt x="1" y="5380"/>
                  </a:lnTo>
                  <a:cubicBezTo>
                    <a:pt x="15" y="5380"/>
                    <a:pt x="29" y="5381"/>
                    <a:pt x="43" y="5381"/>
                  </a:cubicBezTo>
                  <a:cubicBezTo>
                    <a:pt x="250" y="5381"/>
                    <a:pt x="441" y="5319"/>
                    <a:pt x="623" y="5250"/>
                  </a:cubicBezTo>
                  <a:cubicBezTo>
                    <a:pt x="837" y="5185"/>
                    <a:pt x="1032" y="5101"/>
                    <a:pt x="1218" y="5008"/>
                  </a:cubicBezTo>
                  <a:cubicBezTo>
                    <a:pt x="1599" y="4832"/>
                    <a:pt x="1961" y="4627"/>
                    <a:pt x="2333" y="4413"/>
                  </a:cubicBezTo>
                  <a:cubicBezTo>
                    <a:pt x="3067" y="3986"/>
                    <a:pt x="3773" y="3522"/>
                    <a:pt x="4470" y="3048"/>
                  </a:cubicBezTo>
                  <a:cubicBezTo>
                    <a:pt x="5166" y="2555"/>
                    <a:pt x="5863" y="2072"/>
                    <a:pt x="6541" y="1561"/>
                  </a:cubicBezTo>
                  <a:cubicBezTo>
                    <a:pt x="7210" y="1059"/>
                    <a:pt x="7889" y="539"/>
                    <a:pt x="854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5"/>
            <p:cNvSpPr/>
            <p:nvPr/>
          </p:nvSpPr>
          <p:spPr>
            <a:xfrm>
              <a:off x="2887875" y="1950350"/>
              <a:ext cx="14425" cy="3025"/>
            </a:xfrm>
            <a:custGeom>
              <a:rect b="b" l="l" r="r" t="t"/>
              <a:pathLst>
                <a:path extrusionOk="0" h="121" w="577">
                  <a:moveTo>
                    <a:pt x="367" y="0"/>
                  </a:moveTo>
                  <a:cubicBezTo>
                    <a:pt x="337" y="0"/>
                    <a:pt x="308" y="2"/>
                    <a:pt x="279" y="5"/>
                  </a:cubicBezTo>
                  <a:cubicBezTo>
                    <a:pt x="167" y="24"/>
                    <a:pt x="75" y="42"/>
                    <a:pt x="0" y="117"/>
                  </a:cubicBezTo>
                  <a:cubicBezTo>
                    <a:pt x="28" y="119"/>
                    <a:pt x="54" y="120"/>
                    <a:pt x="81" y="120"/>
                  </a:cubicBezTo>
                  <a:cubicBezTo>
                    <a:pt x="152" y="120"/>
                    <a:pt x="220" y="112"/>
                    <a:pt x="288" y="98"/>
                  </a:cubicBezTo>
                  <a:cubicBezTo>
                    <a:pt x="390" y="89"/>
                    <a:pt x="483" y="80"/>
                    <a:pt x="576" y="42"/>
                  </a:cubicBezTo>
                  <a:cubicBezTo>
                    <a:pt x="506" y="10"/>
                    <a:pt x="435" y="0"/>
                    <a:pt x="36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5"/>
            <p:cNvSpPr/>
            <p:nvPr/>
          </p:nvSpPr>
          <p:spPr>
            <a:xfrm>
              <a:off x="2876475" y="1961600"/>
              <a:ext cx="8400" cy="3550"/>
            </a:xfrm>
            <a:custGeom>
              <a:rect b="b" l="l" r="r" t="t"/>
              <a:pathLst>
                <a:path extrusionOk="0" h="142" w="336">
                  <a:moveTo>
                    <a:pt x="261" y="0"/>
                  </a:moveTo>
                  <a:cubicBezTo>
                    <a:pt x="222" y="0"/>
                    <a:pt x="184" y="8"/>
                    <a:pt x="150" y="20"/>
                  </a:cubicBezTo>
                  <a:cubicBezTo>
                    <a:pt x="94" y="48"/>
                    <a:pt x="47" y="66"/>
                    <a:pt x="1" y="131"/>
                  </a:cubicBezTo>
                  <a:cubicBezTo>
                    <a:pt x="24" y="138"/>
                    <a:pt x="47" y="141"/>
                    <a:pt x="70" y="141"/>
                  </a:cubicBezTo>
                  <a:cubicBezTo>
                    <a:pt x="111" y="141"/>
                    <a:pt x="151" y="131"/>
                    <a:pt x="187" y="113"/>
                  </a:cubicBezTo>
                  <a:cubicBezTo>
                    <a:pt x="243" y="94"/>
                    <a:pt x="289" y="66"/>
                    <a:pt x="335" y="11"/>
                  </a:cubicBezTo>
                  <a:cubicBezTo>
                    <a:pt x="311" y="3"/>
                    <a:pt x="286" y="0"/>
                    <a:pt x="26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5"/>
            <p:cNvSpPr/>
            <p:nvPr/>
          </p:nvSpPr>
          <p:spPr>
            <a:xfrm>
              <a:off x="2856975" y="1957200"/>
              <a:ext cx="14200" cy="4675"/>
            </a:xfrm>
            <a:custGeom>
              <a:rect b="b" l="l" r="r" t="t"/>
              <a:pathLst>
                <a:path extrusionOk="0" h="187" w="568">
                  <a:moveTo>
                    <a:pt x="567" y="1"/>
                  </a:moveTo>
                  <a:cubicBezTo>
                    <a:pt x="465" y="1"/>
                    <a:pt x="363" y="10"/>
                    <a:pt x="270" y="47"/>
                  </a:cubicBezTo>
                  <a:cubicBezTo>
                    <a:pt x="177" y="84"/>
                    <a:pt x="84" y="112"/>
                    <a:pt x="1" y="187"/>
                  </a:cubicBezTo>
                  <a:cubicBezTo>
                    <a:pt x="103" y="187"/>
                    <a:pt x="214" y="168"/>
                    <a:pt x="307" y="140"/>
                  </a:cubicBezTo>
                  <a:cubicBezTo>
                    <a:pt x="400" y="103"/>
                    <a:pt x="493" y="75"/>
                    <a:pt x="5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65"/>
            <p:cNvSpPr/>
            <p:nvPr/>
          </p:nvSpPr>
          <p:spPr>
            <a:xfrm>
              <a:off x="2834450" y="1970900"/>
              <a:ext cx="9300" cy="3525"/>
            </a:xfrm>
            <a:custGeom>
              <a:rect b="b" l="l" r="r" t="t"/>
              <a:pathLst>
                <a:path extrusionOk="0" h="141" w="372">
                  <a:moveTo>
                    <a:pt x="258" y="1"/>
                  </a:moveTo>
                  <a:cubicBezTo>
                    <a:pt x="221" y="1"/>
                    <a:pt x="186" y="6"/>
                    <a:pt x="158" y="10"/>
                  </a:cubicBezTo>
                  <a:cubicBezTo>
                    <a:pt x="84" y="38"/>
                    <a:pt x="28" y="66"/>
                    <a:pt x="0" y="140"/>
                  </a:cubicBezTo>
                  <a:cubicBezTo>
                    <a:pt x="65" y="140"/>
                    <a:pt x="140" y="122"/>
                    <a:pt x="195" y="103"/>
                  </a:cubicBezTo>
                  <a:cubicBezTo>
                    <a:pt x="251" y="94"/>
                    <a:pt x="307" y="66"/>
                    <a:pt x="372" y="20"/>
                  </a:cubicBezTo>
                  <a:cubicBezTo>
                    <a:pt x="335" y="6"/>
                    <a:pt x="295" y="1"/>
                    <a:pt x="2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65"/>
            <p:cNvSpPr/>
            <p:nvPr/>
          </p:nvSpPr>
          <p:spPr>
            <a:xfrm>
              <a:off x="2754775" y="2048725"/>
              <a:ext cx="13725" cy="7225"/>
            </a:xfrm>
            <a:custGeom>
              <a:rect b="b" l="l" r="r" t="t"/>
              <a:pathLst>
                <a:path extrusionOk="0" h="289" w="549">
                  <a:moveTo>
                    <a:pt x="549" y="0"/>
                  </a:moveTo>
                  <a:cubicBezTo>
                    <a:pt x="447" y="0"/>
                    <a:pt x="335" y="38"/>
                    <a:pt x="242" y="84"/>
                  </a:cubicBezTo>
                  <a:cubicBezTo>
                    <a:pt x="149" y="130"/>
                    <a:pt x="56" y="195"/>
                    <a:pt x="1" y="288"/>
                  </a:cubicBezTo>
                  <a:cubicBezTo>
                    <a:pt x="103" y="270"/>
                    <a:pt x="196" y="223"/>
                    <a:pt x="289" y="177"/>
                  </a:cubicBezTo>
                  <a:cubicBezTo>
                    <a:pt x="372" y="130"/>
                    <a:pt x="465" y="65"/>
                    <a:pt x="5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5"/>
            <p:cNvSpPr/>
            <p:nvPr/>
          </p:nvSpPr>
          <p:spPr>
            <a:xfrm>
              <a:off x="2770100" y="2053825"/>
              <a:ext cx="11650" cy="7925"/>
            </a:xfrm>
            <a:custGeom>
              <a:rect b="b" l="l" r="r" t="t"/>
              <a:pathLst>
                <a:path extrusionOk="0" h="317" w="466">
                  <a:moveTo>
                    <a:pt x="465" y="1"/>
                  </a:moveTo>
                  <a:cubicBezTo>
                    <a:pt x="363" y="19"/>
                    <a:pt x="280" y="66"/>
                    <a:pt x="214" y="122"/>
                  </a:cubicBezTo>
                  <a:cubicBezTo>
                    <a:pt x="131" y="168"/>
                    <a:pt x="66" y="233"/>
                    <a:pt x="1" y="317"/>
                  </a:cubicBezTo>
                  <a:cubicBezTo>
                    <a:pt x="94" y="298"/>
                    <a:pt x="177" y="242"/>
                    <a:pt x="261" y="205"/>
                  </a:cubicBezTo>
                  <a:cubicBezTo>
                    <a:pt x="345" y="159"/>
                    <a:pt x="410" y="84"/>
                    <a:pt x="4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5"/>
            <p:cNvSpPr/>
            <p:nvPr/>
          </p:nvSpPr>
          <p:spPr>
            <a:xfrm>
              <a:off x="2781725" y="2035250"/>
              <a:ext cx="9075" cy="6750"/>
            </a:xfrm>
            <a:custGeom>
              <a:rect b="b" l="l" r="r" t="t"/>
              <a:pathLst>
                <a:path extrusionOk="0" h="270" w="363">
                  <a:moveTo>
                    <a:pt x="363" y="0"/>
                  </a:moveTo>
                  <a:cubicBezTo>
                    <a:pt x="279" y="19"/>
                    <a:pt x="214" y="47"/>
                    <a:pt x="158" y="93"/>
                  </a:cubicBezTo>
                  <a:cubicBezTo>
                    <a:pt x="93" y="140"/>
                    <a:pt x="37" y="186"/>
                    <a:pt x="0" y="270"/>
                  </a:cubicBezTo>
                  <a:cubicBezTo>
                    <a:pt x="84" y="261"/>
                    <a:pt x="158" y="223"/>
                    <a:pt x="214" y="177"/>
                  </a:cubicBezTo>
                  <a:cubicBezTo>
                    <a:pt x="270" y="131"/>
                    <a:pt x="326"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5"/>
            <p:cNvSpPr/>
            <p:nvPr/>
          </p:nvSpPr>
          <p:spPr>
            <a:xfrm>
              <a:off x="2864650" y="2025950"/>
              <a:ext cx="11175" cy="8850"/>
            </a:xfrm>
            <a:custGeom>
              <a:rect b="b" l="l" r="r" t="t"/>
              <a:pathLst>
                <a:path extrusionOk="0" h="354" w="447">
                  <a:moveTo>
                    <a:pt x="446" y="1"/>
                  </a:moveTo>
                  <a:lnTo>
                    <a:pt x="446" y="1"/>
                  </a:lnTo>
                  <a:cubicBezTo>
                    <a:pt x="353" y="47"/>
                    <a:pt x="288" y="94"/>
                    <a:pt x="205" y="159"/>
                  </a:cubicBezTo>
                  <a:cubicBezTo>
                    <a:pt x="140" y="215"/>
                    <a:pt x="65" y="270"/>
                    <a:pt x="0" y="354"/>
                  </a:cubicBezTo>
                  <a:cubicBezTo>
                    <a:pt x="102" y="345"/>
                    <a:pt x="186" y="298"/>
                    <a:pt x="260" y="233"/>
                  </a:cubicBezTo>
                  <a:cubicBezTo>
                    <a:pt x="344" y="177"/>
                    <a:pt x="418" y="112"/>
                    <a:pt x="4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5"/>
            <p:cNvSpPr/>
            <p:nvPr/>
          </p:nvSpPr>
          <p:spPr>
            <a:xfrm>
              <a:off x="2850000" y="2029125"/>
              <a:ext cx="3275" cy="2875"/>
            </a:xfrm>
            <a:custGeom>
              <a:rect b="b" l="l" r="r" t="t"/>
              <a:pathLst>
                <a:path extrusionOk="0" h="115" w="131">
                  <a:moveTo>
                    <a:pt x="86" y="0"/>
                  </a:moveTo>
                  <a:cubicBezTo>
                    <a:pt x="60" y="0"/>
                    <a:pt x="45" y="7"/>
                    <a:pt x="38" y="13"/>
                  </a:cubicBezTo>
                  <a:cubicBezTo>
                    <a:pt x="10" y="41"/>
                    <a:pt x="1" y="60"/>
                    <a:pt x="10" y="106"/>
                  </a:cubicBezTo>
                  <a:cubicBezTo>
                    <a:pt x="22" y="112"/>
                    <a:pt x="32" y="114"/>
                    <a:pt x="42" y="114"/>
                  </a:cubicBezTo>
                  <a:cubicBezTo>
                    <a:pt x="64" y="114"/>
                    <a:pt x="81" y="103"/>
                    <a:pt x="94" y="97"/>
                  </a:cubicBezTo>
                  <a:cubicBezTo>
                    <a:pt x="103" y="78"/>
                    <a:pt x="131" y="50"/>
                    <a:pt x="122" y="4"/>
                  </a:cubicBezTo>
                  <a:cubicBezTo>
                    <a:pt x="108" y="1"/>
                    <a:pt x="96" y="0"/>
                    <a:pt x="8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5"/>
            <p:cNvSpPr/>
            <p:nvPr/>
          </p:nvSpPr>
          <p:spPr>
            <a:xfrm>
              <a:off x="2392675" y="2145350"/>
              <a:ext cx="233450" cy="117325"/>
            </a:xfrm>
            <a:custGeom>
              <a:rect b="b" l="l" r="r" t="t"/>
              <a:pathLst>
                <a:path extrusionOk="0" h="4693" w="9338">
                  <a:moveTo>
                    <a:pt x="9337" y="0"/>
                  </a:moveTo>
                  <a:cubicBezTo>
                    <a:pt x="9096" y="381"/>
                    <a:pt x="8734" y="651"/>
                    <a:pt x="8380" y="892"/>
                  </a:cubicBezTo>
                  <a:cubicBezTo>
                    <a:pt x="8018" y="1143"/>
                    <a:pt x="7637" y="1357"/>
                    <a:pt x="7247" y="1570"/>
                  </a:cubicBezTo>
                  <a:cubicBezTo>
                    <a:pt x="6476" y="1979"/>
                    <a:pt x="5686" y="2360"/>
                    <a:pt x="4878" y="2704"/>
                  </a:cubicBezTo>
                  <a:cubicBezTo>
                    <a:pt x="4079" y="3066"/>
                    <a:pt x="3271" y="3401"/>
                    <a:pt x="2453" y="3726"/>
                  </a:cubicBezTo>
                  <a:lnTo>
                    <a:pt x="1236" y="4218"/>
                  </a:lnTo>
                  <a:cubicBezTo>
                    <a:pt x="827" y="4376"/>
                    <a:pt x="409" y="4544"/>
                    <a:pt x="0" y="4692"/>
                  </a:cubicBezTo>
                  <a:cubicBezTo>
                    <a:pt x="836" y="4423"/>
                    <a:pt x="1663" y="4125"/>
                    <a:pt x="2481" y="3800"/>
                  </a:cubicBezTo>
                  <a:cubicBezTo>
                    <a:pt x="3298" y="3484"/>
                    <a:pt x="4116" y="3150"/>
                    <a:pt x="4915" y="2797"/>
                  </a:cubicBezTo>
                  <a:cubicBezTo>
                    <a:pt x="5714" y="2435"/>
                    <a:pt x="6504" y="2063"/>
                    <a:pt x="7275" y="1636"/>
                  </a:cubicBezTo>
                  <a:cubicBezTo>
                    <a:pt x="7656" y="1422"/>
                    <a:pt x="8027" y="1199"/>
                    <a:pt x="8390" y="939"/>
                  </a:cubicBezTo>
                  <a:cubicBezTo>
                    <a:pt x="8483" y="883"/>
                    <a:pt x="8566" y="818"/>
                    <a:pt x="8650" y="744"/>
                  </a:cubicBezTo>
                  <a:cubicBezTo>
                    <a:pt x="8752" y="679"/>
                    <a:pt x="8826" y="595"/>
                    <a:pt x="8910" y="521"/>
                  </a:cubicBezTo>
                  <a:cubicBezTo>
                    <a:pt x="9077" y="372"/>
                    <a:pt x="9235" y="214"/>
                    <a:pt x="93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65"/>
            <p:cNvSpPr/>
            <p:nvPr/>
          </p:nvSpPr>
          <p:spPr>
            <a:xfrm>
              <a:off x="2395925" y="2129300"/>
              <a:ext cx="218350" cy="126625"/>
            </a:xfrm>
            <a:custGeom>
              <a:rect b="b" l="l" r="r" t="t"/>
              <a:pathLst>
                <a:path extrusionOk="0" h="5065" w="8734">
                  <a:moveTo>
                    <a:pt x="8684" y="0"/>
                  </a:moveTo>
                  <a:cubicBezTo>
                    <a:pt x="8480" y="0"/>
                    <a:pt x="8290" y="52"/>
                    <a:pt x="8093" y="103"/>
                  </a:cubicBezTo>
                  <a:cubicBezTo>
                    <a:pt x="7897" y="169"/>
                    <a:pt x="7702" y="243"/>
                    <a:pt x="7507" y="326"/>
                  </a:cubicBezTo>
                  <a:cubicBezTo>
                    <a:pt x="7117" y="503"/>
                    <a:pt x="6736" y="689"/>
                    <a:pt x="6364" y="884"/>
                  </a:cubicBezTo>
                  <a:cubicBezTo>
                    <a:pt x="5621" y="1293"/>
                    <a:pt x="4906" y="1720"/>
                    <a:pt x="4181" y="2175"/>
                  </a:cubicBezTo>
                  <a:cubicBezTo>
                    <a:pt x="3475" y="2631"/>
                    <a:pt x="2769" y="3104"/>
                    <a:pt x="2072" y="3578"/>
                  </a:cubicBezTo>
                  <a:cubicBezTo>
                    <a:pt x="1375" y="4071"/>
                    <a:pt x="678" y="4554"/>
                    <a:pt x="0" y="5065"/>
                  </a:cubicBezTo>
                  <a:lnTo>
                    <a:pt x="1050" y="4359"/>
                  </a:lnTo>
                  <a:lnTo>
                    <a:pt x="2100" y="3653"/>
                  </a:lnTo>
                  <a:cubicBezTo>
                    <a:pt x="2815" y="3188"/>
                    <a:pt x="3512" y="2723"/>
                    <a:pt x="4228" y="2268"/>
                  </a:cubicBezTo>
                  <a:cubicBezTo>
                    <a:pt x="4934" y="1813"/>
                    <a:pt x="5668" y="1386"/>
                    <a:pt x="6402" y="968"/>
                  </a:cubicBezTo>
                  <a:cubicBezTo>
                    <a:pt x="6773" y="763"/>
                    <a:pt x="7145" y="559"/>
                    <a:pt x="7526" y="391"/>
                  </a:cubicBezTo>
                  <a:cubicBezTo>
                    <a:pt x="7712" y="299"/>
                    <a:pt x="7907" y="215"/>
                    <a:pt x="8111" y="141"/>
                  </a:cubicBezTo>
                  <a:cubicBezTo>
                    <a:pt x="8158" y="122"/>
                    <a:pt x="8213" y="113"/>
                    <a:pt x="8260" y="94"/>
                  </a:cubicBezTo>
                  <a:cubicBezTo>
                    <a:pt x="8306" y="76"/>
                    <a:pt x="8353" y="66"/>
                    <a:pt x="8408" y="48"/>
                  </a:cubicBezTo>
                  <a:lnTo>
                    <a:pt x="8576" y="20"/>
                  </a:lnTo>
                  <a:lnTo>
                    <a:pt x="8734" y="1"/>
                  </a:lnTo>
                  <a:cubicBezTo>
                    <a:pt x="8717" y="1"/>
                    <a:pt x="8701" y="0"/>
                    <a:pt x="86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65"/>
            <p:cNvSpPr/>
            <p:nvPr/>
          </p:nvSpPr>
          <p:spPr>
            <a:xfrm>
              <a:off x="2439825" y="2255500"/>
              <a:ext cx="14875" cy="2600"/>
            </a:xfrm>
            <a:custGeom>
              <a:rect b="b" l="l" r="r" t="t"/>
              <a:pathLst>
                <a:path extrusionOk="0" h="104" w="595">
                  <a:moveTo>
                    <a:pt x="431" y="1"/>
                  </a:moveTo>
                  <a:cubicBezTo>
                    <a:pt x="381" y="1"/>
                    <a:pt x="335" y="3"/>
                    <a:pt x="288" y="7"/>
                  </a:cubicBezTo>
                  <a:cubicBezTo>
                    <a:pt x="195" y="17"/>
                    <a:pt x="93" y="35"/>
                    <a:pt x="0" y="54"/>
                  </a:cubicBezTo>
                  <a:cubicBezTo>
                    <a:pt x="79" y="90"/>
                    <a:pt x="159" y="104"/>
                    <a:pt x="242" y="104"/>
                  </a:cubicBezTo>
                  <a:cubicBezTo>
                    <a:pt x="266" y="104"/>
                    <a:pt x="291" y="102"/>
                    <a:pt x="316" y="100"/>
                  </a:cubicBezTo>
                  <a:cubicBezTo>
                    <a:pt x="418" y="100"/>
                    <a:pt x="511" y="63"/>
                    <a:pt x="595" y="7"/>
                  </a:cubicBezTo>
                  <a:cubicBezTo>
                    <a:pt x="534" y="3"/>
                    <a:pt x="481" y="1"/>
                    <a:pt x="43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5"/>
            <p:cNvSpPr/>
            <p:nvPr/>
          </p:nvSpPr>
          <p:spPr>
            <a:xfrm>
              <a:off x="2457475" y="2243975"/>
              <a:ext cx="8375" cy="3375"/>
            </a:xfrm>
            <a:custGeom>
              <a:rect b="b" l="l" r="r" t="t"/>
              <a:pathLst>
                <a:path extrusionOk="0" h="135" w="335">
                  <a:moveTo>
                    <a:pt x="280" y="0"/>
                  </a:moveTo>
                  <a:cubicBezTo>
                    <a:pt x="236" y="0"/>
                    <a:pt x="195" y="7"/>
                    <a:pt x="149" y="13"/>
                  </a:cubicBezTo>
                  <a:cubicBezTo>
                    <a:pt x="93" y="41"/>
                    <a:pt x="47" y="60"/>
                    <a:pt x="0" y="125"/>
                  </a:cubicBezTo>
                  <a:cubicBezTo>
                    <a:pt x="27" y="131"/>
                    <a:pt x="51" y="134"/>
                    <a:pt x="73" y="134"/>
                  </a:cubicBezTo>
                  <a:cubicBezTo>
                    <a:pt x="114" y="134"/>
                    <a:pt x="150" y="124"/>
                    <a:pt x="186" y="106"/>
                  </a:cubicBezTo>
                  <a:cubicBezTo>
                    <a:pt x="242" y="88"/>
                    <a:pt x="288" y="60"/>
                    <a:pt x="335" y="4"/>
                  </a:cubicBezTo>
                  <a:cubicBezTo>
                    <a:pt x="316" y="1"/>
                    <a:pt x="297"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5"/>
            <p:cNvSpPr/>
            <p:nvPr/>
          </p:nvSpPr>
          <p:spPr>
            <a:xfrm>
              <a:off x="2471175" y="2247725"/>
              <a:ext cx="14900" cy="4350"/>
            </a:xfrm>
            <a:custGeom>
              <a:rect b="b" l="l" r="r" t="t"/>
              <a:pathLst>
                <a:path extrusionOk="0" h="174" w="596">
                  <a:moveTo>
                    <a:pt x="547" y="1"/>
                  </a:moveTo>
                  <a:cubicBezTo>
                    <a:pt x="447" y="1"/>
                    <a:pt x="359" y="24"/>
                    <a:pt x="279" y="40"/>
                  </a:cubicBezTo>
                  <a:cubicBezTo>
                    <a:pt x="177" y="68"/>
                    <a:pt x="84" y="95"/>
                    <a:pt x="0" y="170"/>
                  </a:cubicBezTo>
                  <a:cubicBezTo>
                    <a:pt x="25" y="172"/>
                    <a:pt x="49" y="173"/>
                    <a:pt x="73" y="173"/>
                  </a:cubicBezTo>
                  <a:cubicBezTo>
                    <a:pt x="151" y="173"/>
                    <a:pt x="231" y="161"/>
                    <a:pt x="316" y="133"/>
                  </a:cubicBezTo>
                  <a:cubicBezTo>
                    <a:pt x="419" y="114"/>
                    <a:pt x="511" y="77"/>
                    <a:pt x="595" y="3"/>
                  </a:cubicBezTo>
                  <a:cubicBezTo>
                    <a:pt x="579" y="1"/>
                    <a:pt x="562" y="1"/>
                    <a:pt x="54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5"/>
            <p:cNvSpPr/>
            <p:nvPr/>
          </p:nvSpPr>
          <p:spPr>
            <a:xfrm>
              <a:off x="2499275" y="2236125"/>
              <a:ext cx="9550" cy="3450"/>
            </a:xfrm>
            <a:custGeom>
              <a:rect b="b" l="l" r="r" t="t"/>
              <a:pathLst>
                <a:path extrusionOk="0" h="138" w="382">
                  <a:moveTo>
                    <a:pt x="354" y="0"/>
                  </a:moveTo>
                  <a:cubicBezTo>
                    <a:pt x="296" y="0"/>
                    <a:pt x="234" y="22"/>
                    <a:pt x="186" y="30"/>
                  </a:cubicBezTo>
                  <a:cubicBezTo>
                    <a:pt x="121" y="49"/>
                    <a:pt x="56" y="67"/>
                    <a:pt x="1" y="114"/>
                  </a:cubicBezTo>
                  <a:cubicBezTo>
                    <a:pt x="48" y="131"/>
                    <a:pt x="95" y="138"/>
                    <a:pt x="142" y="138"/>
                  </a:cubicBezTo>
                  <a:cubicBezTo>
                    <a:pt x="169" y="138"/>
                    <a:pt x="196" y="136"/>
                    <a:pt x="224" y="132"/>
                  </a:cubicBezTo>
                  <a:cubicBezTo>
                    <a:pt x="279" y="114"/>
                    <a:pt x="354" y="76"/>
                    <a:pt x="382" y="2"/>
                  </a:cubicBezTo>
                  <a:cubicBezTo>
                    <a:pt x="372" y="1"/>
                    <a:pt x="363" y="0"/>
                    <a:pt x="35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5"/>
            <p:cNvSpPr/>
            <p:nvPr/>
          </p:nvSpPr>
          <p:spPr>
            <a:xfrm>
              <a:off x="2576850" y="2157650"/>
              <a:ext cx="13975" cy="7000"/>
            </a:xfrm>
            <a:custGeom>
              <a:rect b="b" l="l" r="r" t="t"/>
              <a:pathLst>
                <a:path extrusionOk="0" h="280" w="559">
                  <a:moveTo>
                    <a:pt x="558" y="1"/>
                  </a:moveTo>
                  <a:cubicBezTo>
                    <a:pt x="456" y="19"/>
                    <a:pt x="354" y="66"/>
                    <a:pt x="270" y="112"/>
                  </a:cubicBezTo>
                  <a:cubicBezTo>
                    <a:pt x="177" y="159"/>
                    <a:pt x="84" y="205"/>
                    <a:pt x="1" y="279"/>
                  </a:cubicBezTo>
                  <a:cubicBezTo>
                    <a:pt x="112" y="279"/>
                    <a:pt x="224" y="242"/>
                    <a:pt x="317" y="196"/>
                  </a:cubicBezTo>
                  <a:cubicBezTo>
                    <a:pt x="410" y="149"/>
                    <a:pt x="484" y="94"/>
                    <a:pt x="5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5"/>
            <p:cNvSpPr/>
            <p:nvPr/>
          </p:nvSpPr>
          <p:spPr>
            <a:xfrm>
              <a:off x="2563850" y="2151375"/>
              <a:ext cx="11875" cy="7700"/>
            </a:xfrm>
            <a:custGeom>
              <a:rect b="b" l="l" r="r" t="t"/>
              <a:pathLst>
                <a:path extrusionOk="0" h="308" w="475">
                  <a:moveTo>
                    <a:pt x="474" y="1"/>
                  </a:moveTo>
                  <a:cubicBezTo>
                    <a:pt x="372" y="19"/>
                    <a:pt x="289" y="66"/>
                    <a:pt x="205" y="112"/>
                  </a:cubicBezTo>
                  <a:cubicBezTo>
                    <a:pt x="140" y="168"/>
                    <a:pt x="56" y="224"/>
                    <a:pt x="0" y="307"/>
                  </a:cubicBezTo>
                  <a:cubicBezTo>
                    <a:pt x="103" y="298"/>
                    <a:pt x="186" y="252"/>
                    <a:pt x="261" y="205"/>
                  </a:cubicBezTo>
                  <a:cubicBezTo>
                    <a:pt x="335" y="140"/>
                    <a:pt x="409" y="85"/>
                    <a:pt x="4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5"/>
            <p:cNvSpPr/>
            <p:nvPr/>
          </p:nvSpPr>
          <p:spPr>
            <a:xfrm>
              <a:off x="2554100" y="2170675"/>
              <a:ext cx="9075" cy="6275"/>
            </a:xfrm>
            <a:custGeom>
              <a:rect b="b" l="l" r="r" t="t"/>
              <a:pathLst>
                <a:path extrusionOk="0" h="251" w="363">
                  <a:moveTo>
                    <a:pt x="363" y="0"/>
                  </a:moveTo>
                  <a:cubicBezTo>
                    <a:pt x="279" y="0"/>
                    <a:pt x="214" y="37"/>
                    <a:pt x="158" y="84"/>
                  </a:cubicBezTo>
                  <a:cubicBezTo>
                    <a:pt x="93" y="130"/>
                    <a:pt x="37" y="177"/>
                    <a:pt x="0" y="251"/>
                  </a:cubicBezTo>
                  <a:cubicBezTo>
                    <a:pt x="84" y="242"/>
                    <a:pt x="158" y="204"/>
                    <a:pt x="214" y="177"/>
                  </a:cubicBezTo>
                  <a:cubicBezTo>
                    <a:pt x="270" y="130"/>
                    <a:pt x="325" y="84"/>
                    <a:pt x="36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5"/>
            <p:cNvSpPr/>
            <p:nvPr/>
          </p:nvSpPr>
          <p:spPr>
            <a:xfrm>
              <a:off x="2468150" y="2175300"/>
              <a:ext cx="11400" cy="8175"/>
            </a:xfrm>
            <a:custGeom>
              <a:rect b="b" l="l" r="r" t="t"/>
              <a:pathLst>
                <a:path extrusionOk="0" h="327" w="456">
                  <a:moveTo>
                    <a:pt x="456" y="1"/>
                  </a:moveTo>
                  <a:lnTo>
                    <a:pt x="456" y="1"/>
                  </a:lnTo>
                  <a:cubicBezTo>
                    <a:pt x="363" y="10"/>
                    <a:pt x="270" y="47"/>
                    <a:pt x="186" y="103"/>
                  </a:cubicBezTo>
                  <a:cubicBezTo>
                    <a:pt x="121" y="150"/>
                    <a:pt x="47" y="233"/>
                    <a:pt x="1" y="326"/>
                  </a:cubicBezTo>
                  <a:cubicBezTo>
                    <a:pt x="94" y="289"/>
                    <a:pt x="177" y="233"/>
                    <a:pt x="233" y="187"/>
                  </a:cubicBezTo>
                  <a:cubicBezTo>
                    <a:pt x="317" y="131"/>
                    <a:pt x="391" y="84"/>
                    <a:pt x="45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65"/>
            <p:cNvSpPr/>
            <p:nvPr/>
          </p:nvSpPr>
          <p:spPr>
            <a:xfrm>
              <a:off x="2491375" y="2178225"/>
              <a:ext cx="3050" cy="3000"/>
            </a:xfrm>
            <a:custGeom>
              <a:rect b="b" l="l" r="r" t="t"/>
              <a:pathLst>
                <a:path extrusionOk="0" h="120" w="122">
                  <a:moveTo>
                    <a:pt x="88" y="1"/>
                  </a:moveTo>
                  <a:cubicBezTo>
                    <a:pt x="61" y="1"/>
                    <a:pt x="42" y="10"/>
                    <a:pt x="29" y="23"/>
                  </a:cubicBezTo>
                  <a:cubicBezTo>
                    <a:pt x="19" y="42"/>
                    <a:pt x="1" y="70"/>
                    <a:pt x="1" y="116"/>
                  </a:cubicBezTo>
                  <a:cubicBezTo>
                    <a:pt x="14" y="119"/>
                    <a:pt x="26" y="120"/>
                    <a:pt x="37" y="120"/>
                  </a:cubicBezTo>
                  <a:cubicBezTo>
                    <a:pt x="63" y="120"/>
                    <a:pt x="81" y="113"/>
                    <a:pt x="94" y="107"/>
                  </a:cubicBezTo>
                  <a:cubicBezTo>
                    <a:pt x="112" y="79"/>
                    <a:pt x="122" y="51"/>
                    <a:pt x="122" y="5"/>
                  </a:cubicBezTo>
                  <a:cubicBezTo>
                    <a:pt x="109" y="2"/>
                    <a:pt x="98" y="1"/>
                    <a:pt x="8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65"/>
            <p:cNvSpPr/>
            <p:nvPr/>
          </p:nvSpPr>
          <p:spPr>
            <a:xfrm>
              <a:off x="2730625" y="2088900"/>
              <a:ext cx="260850" cy="21850"/>
            </a:xfrm>
            <a:custGeom>
              <a:rect b="b" l="l" r="r" t="t"/>
              <a:pathLst>
                <a:path extrusionOk="0" h="874" w="10434">
                  <a:moveTo>
                    <a:pt x="2592" y="1"/>
                  </a:moveTo>
                  <a:cubicBezTo>
                    <a:pt x="2165" y="1"/>
                    <a:pt x="1719" y="29"/>
                    <a:pt x="1282" y="75"/>
                  </a:cubicBezTo>
                  <a:cubicBezTo>
                    <a:pt x="1171" y="84"/>
                    <a:pt x="1059" y="112"/>
                    <a:pt x="957" y="121"/>
                  </a:cubicBezTo>
                  <a:cubicBezTo>
                    <a:pt x="846" y="149"/>
                    <a:pt x="734" y="168"/>
                    <a:pt x="632" y="196"/>
                  </a:cubicBezTo>
                  <a:cubicBezTo>
                    <a:pt x="409" y="252"/>
                    <a:pt x="205" y="307"/>
                    <a:pt x="0" y="437"/>
                  </a:cubicBezTo>
                  <a:cubicBezTo>
                    <a:pt x="400" y="214"/>
                    <a:pt x="846" y="159"/>
                    <a:pt x="1282" y="121"/>
                  </a:cubicBezTo>
                  <a:cubicBezTo>
                    <a:pt x="1616" y="93"/>
                    <a:pt x="1944" y="81"/>
                    <a:pt x="2279" y="81"/>
                  </a:cubicBezTo>
                  <a:cubicBezTo>
                    <a:pt x="2383" y="81"/>
                    <a:pt x="2487" y="82"/>
                    <a:pt x="2592" y="84"/>
                  </a:cubicBezTo>
                  <a:cubicBezTo>
                    <a:pt x="3475" y="103"/>
                    <a:pt x="4348" y="159"/>
                    <a:pt x="5213" y="242"/>
                  </a:cubicBezTo>
                  <a:cubicBezTo>
                    <a:pt x="6086" y="307"/>
                    <a:pt x="6959" y="409"/>
                    <a:pt x="7833" y="521"/>
                  </a:cubicBezTo>
                  <a:cubicBezTo>
                    <a:pt x="8260" y="577"/>
                    <a:pt x="8697" y="632"/>
                    <a:pt x="9133" y="688"/>
                  </a:cubicBezTo>
                  <a:cubicBezTo>
                    <a:pt x="9561" y="753"/>
                    <a:pt x="9997" y="818"/>
                    <a:pt x="10434" y="874"/>
                  </a:cubicBezTo>
                  <a:cubicBezTo>
                    <a:pt x="9570" y="707"/>
                    <a:pt x="8706" y="567"/>
                    <a:pt x="7833" y="437"/>
                  </a:cubicBezTo>
                  <a:cubicBezTo>
                    <a:pt x="6959" y="317"/>
                    <a:pt x="6086" y="214"/>
                    <a:pt x="5213" y="131"/>
                  </a:cubicBezTo>
                  <a:cubicBezTo>
                    <a:pt x="4348" y="66"/>
                    <a:pt x="3475" y="1"/>
                    <a:pt x="259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5"/>
            <p:cNvSpPr/>
            <p:nvPr/>
          </p:nvSpPr>
          <p:spPr>
            <a:xfrm>
              <a:off x="2733400" y="2115150"/>
              <a:ext cx="252275" cy="13875"/>
            </a:xfrm>
            <a:custGeom>
              <a:rect b="b" l="l" r="r" t="t"/>
              <a:pathLst>
                <a:path extrusionOk="0" h="555" w="10091">
                  <a:moveTo>
                    <a:pt x="10091" y="1"/>
                  </a:moveTo>
                  <a:lnTo>
                    <a:pt x="8818" y="103"/>
                  </a:lnTo>
                  <a:lnTo>
                    <a:pt x="7554" y="214"/>
                  </a:lnTo>
                  <a:cubicBezTo>
                    <a:pt x="6709" y="279"/>
                    <a:pt x="5873" y="335"/>
                    <a:pt x="5027" y="381"/>
                  </a:cubicBezTo>
                  <a:cubicBezTo>
                    <a:pt x="4172" y="428"/>
                    <a:pt x="3336" y="465"/>
                    <a:pt x="2491" y="465"/>
                  </a:cubicBezTo>
                  <a:cubicBezTo>
                    <a:pt x="2073" y="465"/>
                    <a:pt x="1645" y="456"/>
                    <a:pt x="1227" y="419"/>
                  </a:cubicBezTo>
                  <a:cubicBezTo>
                    <a:pt x="1023" y="409"/>
                    <a:pt x="809" y="381"/>
                    <a:pt x="595" y="354"/>
                  </a:cubicBezTo>
                  <a:cubicBezTo>
                    <a:pt x="558" y="335"/>
                    <a:pt x="493" y="326"/>
                    <a:pt x="447" y="316"/>
                  </a:cubicBezTo>
                  <a:cubicBezTo>
                    <a:pt x="400" y="307"/>
                    <a:pt x="345" y="307"/>
                    <a:pt x="298" y="279"/>
                  </a:cubicBezTo>
                  <a:lnTo>
                    <a:pt x="149" y="233"/>
                  </a:lnTo>
                  <a:lnTo>
                    <a:pt x="1" y="168"/>
                  </a:lnTo>
                  <a:lnTo>
                    <a:pt x="1" y="168"/>
                  </a:lnTo>
                  <a:cubicBezTo>
                    <a:pt x="187" y="289"/>
                    <a:pt x="391" y="335"/>
                    <a:pt x="605" y="381"/>
                  </a:cubicBezTo>
                  <a:cubicBezTo>
                    <a:pt x="809" y="419"/>
                    <a:pt x="1023" y="456"/>
                    <a:pt x="1227" y="474"/>
                  </a:cubicBezTo>
                  <a:cubicBezTo>
                    <a:pt x="1645" y="521"/>
                    <a:pt x="2073" y="539"/>
                    <a:pt x="2491" y="549"/>
                  </a:cubicBezTo>
                  <a:cubicBezTo>
                    <a:pt x="2669" y="553"/>
                    <a:pt x="2849" y="555"/>
                    <a:pt x="3029" y="555"/>
                  </a:cubicBezTo>
                  <a:cubicBezTo>
                    <a:pt x="3692" y="555"/>
                    <a:pt x="4362" y="529"/>
                    <a:pt x="5027" y="493"/>
                  </a:cubicBezTo>
                  <a:cubicBezTo>
                    <a:pt x="5873" y="446"/>
                    <a:pt x="6709" y="372"/>
                    <a:pt x="7554" y="289"/>
                  </a:cubicBezTo>
                  <a:cubicBezTo>
                    <a:pt x="8409" y="214"/>
                    <a:pt x="9255" y="121"/>
                    <a:pt x="1009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5"/>
            <p:cNvSpPr/>
            <p:nvPr/>
          </p:nvSpPr>
          <p:spPr>
            <a:xfrm>
              <a:off x="2934325" y="2086975"/>
              <a:ext cx="13250" cy="6125"/>
            </a:xfrm>
            <a:custGeom>
              <a:rect b="b" l="l" r="r" t="t"/>
              <a:pathLst>
                <a:path extrusionOk="0" h="245" w="530">
                  <a:moveTo>
                    <a:pt x="52" y="1"/>
                  </a:moveTo>
                  <a:cubicBezTo>
                    <a:pt x="35" y="1"/>
                    <a:pt x="18" y="2"/>
                    <a:pt x="0" y="3"/>
                  </a:cubicBezTo>
                  <a:cubicBezTo>
                    <a:pt x="75" y="59"/>
                    <a:pt x="168" y="96"/>
                    <a:pt x="251" y="143"/>
                  </a:cubicBezTo>
                  <a:cubicBezTo>
                    <a:pt x="344" y="189"/>
                    <a:pt x="428" y="226"/>
                    <a:pt x="530" y="245"/>
                  </a:cubicBezTo>
                  <a:cubicBezTo>
                    <a:pt x="465" y="152"/>
                    <a:pt x="381" y="96"/>
                    <a:pt x="288" y="50"/>
                  </a:cubicBezTo>
                  <a:cubicBezTo>
                    <a:pt x="211" y="19"/>
                    <a:pt x="135" y="1"/>
                    <a:pt x="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5"/>
            <p:cNvSpPr/>
            <p:nvPr/>
          </p:nvSpPr>
          <p:spPr>
            <a:xfrm>
              <a:off x="2918525" y="2090600"/>
              <a:ext cx="9075" cy="3075"/>
            </a:xfrm>
            <a:custGeom>
              <a:rect b="b" l="l" r="r" t="t"/>
              <a:pathLst>
                <a:path extrusionOk="0" h="123" w="363">
                  <a:moveTo>
                    <a:pt x="116" y="1"/>
                  </a:moveTo>
                  <a:cubicBezTo>
                    <a:pt x="81" y="1"/>
                    <a:pt x="44" y="5"/>
                    <a:pt x="1" y="16"/>
                  </a:cubicBezTo>
                  <a:cubicBezTo>
                    <a:pt x="56" y="81"/>
                    <a:pt x="121" y="100"/>
                    <a:pt x="177" y="109"/>
                  </a:cubicBezTo>
                  <a:cubicBezTo>
                    <a:pt x="202" y="118"/>
                    <a:pt x="227" y="122"/>
                    <a:pt x="254" y="122"/>
                  </a:cubicBezTo>
                  <a:cubicBezTo>
                    <a:pt x="287" y="122"/>
                    <a:pt x="322" y="115"/>
                    <a:pt x="363" y="100"/>
                  </a:cubicBezTo>
                  <a:cubicBezTo>
                    <a:pt x="307" y="53"/>
                    <a:pt x="261" y="35"/>
                    <a:pt x="186" y="7"/>
                  </a:cubicBezTo>
                  <a:cubicBezTo>
                    <a:pt x="163" y="3"/>
                    <a:pt x="140" y="1"/>
                    <a:pt x="11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5"/>
            <p:cNvSpPr/>
            <p:nvPr/>
          </p:nvSpPr>
          <p:spPr>
            <a:xfrm>
              <a:off x="2903425" y="2078125"/>
              <a:ext cx="14900" cy="4150"/>
            </a:xfrm>
            <a:custGeom>
              <a:rect b="b" l="l" r="r" t="t"/>
              <a:pathLst>
                <a:path extrusionOk="0" h="166" w="596">
                  <a:moveTo>
                    <a:pt x="79" y="1"/>
                  </a:moveTo>
                  <a:cubicBezTo>
                    <a:pt x="52" y="1"/>
                    <a:pt x="26" y="2"/>
                    <a:pt x="1" y="4"/>
                  </a:cubicBezTo>
                  <a:cubicBezTo>
                    <a:pt x="94" y="79"/>
                    <a:pt x="196" y="116"/>
                    <a:pt x="289" y="134"/>
                  </a:cubicBezTo>
                  <a:cubicBezTo>
                    <a:pt x="358" y="155"/>
                    <a:pt x="439" y="166"/>
                    <a:pt x="517" y="166"/>
                  </a:cubicBezTo>
                  <a:cubicBezTo>
                    <a:pt x="544" y="166"/>
                    <a:pt x="570" y="165"/>
                    <a:pt x="595" y="162"/>
                  </a:cubicBezTo>
                  <a:cubicBezTo>
                    <a:pt x="502" y="97"/>
                    <a:pt x="410" y="69"/>
                    <a:pt x="307" y="32"/>
                  </a:cubicBezTo>
                  <a:cubicBezTo>
                    <a:pt x="238" y="11"/>
                    <a:pt x="158" y="1"/>
                    <a:pt x="7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5"/>
            <p:cNvSpPr/>
            <p:nvPr/>
          </p:nvSpPr>
          <p:spPr>
            <a:xfrm>
              <a:off x="2877650" y="2076825"/>
              <a:ext cx="9550" cy="3325"/>
            </a:xfrm>
            <a:custGeom>
              <a:rect b="b" l="l" r="r" t="t"/>
              <a:pathLst>
                <a:path extrusionOk="0" h="133" w="382">
                  <a:moveTo>
                    <a:pt x="137" y="1"/>
                  </a:moveTo>
                  <a:cubicBezTo>
                    <a:pt x="91" y="1"/>
                    <a:pt x="44" y="13"/>
                    <a:pt x="0" y="38"/>
                  </a:cubicBezTo>
                  <a:cubicBezTo>
                    <a:pt x="56" y="75"/>
                    <a:pt x="131" y="93"/>
                    <a:pt x="186" y="103"/>
                  </a:cubicBezTo>
                  <a:cubicBezTo>
                    <a:pt x="234" y="111"/>
                    <a:pt x="296" y="132"/>
                    <a:pt x="354" y="132"/>
                  </a:cubicBezTo>
                  <a:cubicBezTo>
                    <a:pt x="363" y="132"/>
                    <a:pt x="372" y="132"/>
                    <a:pt x="381" y="131"/>
                  </a:cubicBezTo>
                  <a:cubicBezTo>
                    <a:pt x="335" y="56"/>
                    <a:pt x="270" y="28"/>
                    <a:pt x="205" y="10"/>
                  </a:cubicBezTo>
                  <a:cubicBezTo>
                    <a:pt x="183" y="4"/>
                    <a:pt x="160" y="1"/>
                    <a:pt x="1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65"/>
            <p:cNvSpPr/>
            <p:nvPr/>
          </p:nvSpPr>
          <p:spPr>
            <a:xfrm>
              <a:off x="2767325" y="2105400"/>
              <a:ext cx="15575" cy="2575"/>
            </a:xfrm>
            <a:custGeom>
              <a:rect b="b" l="l" r="r" t="t"/>
              <a:pathLst>
                <a:path extrusionOk="0" h="103" w="623">
                  <a:moveTo>
                    <a:pt x="316" y="0"/>
                  </a:moveTo>
                  <a:cubicBezTo>
                    <a:pt x="205" y="0"/>
                    <a:pt x="102" y="10"/>
                    <a:pt x="0" y="56"/>
                  </a:cubicBezTo>
                  <a:cubicBezTo>
                    <a:pt x="102" y="93"/>
                    <a:pt x="205" y="93"/>
                    <a:pt x="316" y="103"/>
                  </a:cubicBezTo>
                  <a:cubicBezTo>
                    <a:pt x="418" y="103"/>
                    <a:pt x="521" y="103"/>
                    <a:pt x="623" y="75"/>
                  </a:cubicBezTo>
                  <a:cubicBezTo>
                    <a:pt x="530" y="19"/>
                    <a:pt x="428" y="0"/>
                    <a:pt x="31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65"/>
            <p:cNvSpPr/>
            <p:nvPr/>
          </p:nvSpPr>
          <p:spPr>
            <a:xfrm>
              <a:off x="2777775" y="2117475"/>
              <a:ext cx="13950" cy="2575"/>
            </a:xfrm>
            <a:custGeom>
              <a:rect b="b" l="l" r="r" t="t"/>
              <a:pathLst>
                <a:path extrusionOk="0" h="103" w="558">
                  <a:moveTo>
                    <a:pt x="279" y="0"/>
                  </a:moveTo>
                  <a:cubicBezTo>
                    <a:pt x="186" y="10"/>
                    <a:pt x="93" y="28"/>
                    <a:pt x="0" y="75"/>
                  </a:cubicBezTo>
                  <a:cubicBezTo>
                    <a:pt x="93" y="103"/>
                    <a:pt x="186" y="103"/>
                    <a:pt x="279" y="103"/>
                  </a:cubicBezTo>
                  <a:cubicBezTo>
                    <a:pt x="372" y="93"/>
                    <a:pt x="465" y="84"/>
                    <a:pt x="558" y="38"/>
                  </a:cubicBezTo>
                  <a:cubicBezTo>
                    <a:pt x="465" y="0"/>
                    <a:pt x="372" y="0"/>
                    <a:pt x="27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5"/>
            <p:cNvSpPr/>
            <p:nvPr/>
          </p:nvSpPr>
          <p:spPr>
            <a:xfrm>
              <a:off x="2797750" y="2106650"/>
              <a:ext cx="11175" cy="2575"/>
            </a:xfrm>
            <a:custGeom>
              <a:rect b="b" l="l" r="r" t="t"/>
              <a:pathLst>
                <a:path extrusionOk="0" h="103" w="447">
                  <a:moveTo>
                    <a:pt x="301" y="1"/>
                  </a:moveTo>
                  <a:cubicBezTo>
                    <a:pt x="273" y="1"/>
                    <a:pt x="247" y="3"/>
                    <a:pt x="223" y="6"/>
                  </a:cubicBezTo>
                  <a:cubicBezTo>
                    <a:pt x="149" y="6"/>
                    <a:pt x="75" y="25"/>
                    <a:pt x="0" y="71"/>
                  </a:cubicBezTo>
                  <a:cubicBezTo>
                    <a:pt x="56" y="92"/>
                    <a:pt x="112" y="102"/>
                    <a:pt x="168" y="102"/>
                  </a:cubicBezTo>
                  <a:cubicBezTo>
                    <a:pt x="186" y="102"/>
                    <a:pt x="205" y="101"/>
                    <a:pt x="223" y="99"/>
                  </a:cubicBezTo>
                  <a:cubicBezTo>
                    <a:pt x="288" y="99"/>
                    <a:pt x="372" y="71"/>
                    <a:pt x="446" y="25"/>
                  </a:cubicBezTo>
                  <a:cubicBezTo>
                    <a:pt x="399" y="7"/>
                    <a:pt x="348" y="1"/>
                    <a:pt x="3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65"/>
            <p:cNvSpPr/>
            <p:nvPr/>
          </p:nvSpPr>
          <p:spPr>
            <a:xfrm>
              <a:off x="2872300" y="2143150"/>
              <a:ext cx="14425" cy="3000"/>
            </a:xfrm>
            <a:custGeom>
              <a:rect b="b" l="l" r="r" t="t"/>
              <a:pathLst>
                <a:path extrusionOk="0" h="120" w="577">
                  <a:moveTo>
                    <a:pt x="471" y="1"/>
                  </a:moveTo>
                  <a:cubicBezTo>
                    <a:pt x="403" y="1"/>
                    <a:pt x="341" y="5"/>
                    <a:pt x="279" y="5"/>
                  </a:cubicBezTo>
                  <a:cubicBezTo>
                    <a:pt x="187" y="23"/>
                    <a:pt x="94" y="33"/>
                    <a:pt x="1" y="70"/>
                  </a:cubicBezTo>
                  <a:cubicBezTo>
                    <a:pt x="73" y="106"/>
                    <a:pt x="156" y="119"/>
                    <a:pt x="233" y="119"/>
                  </a:cubicBezTo>
                  <a:cubicBezTo>
                    <a:pt x="255" y="119"/>
                    <a:pt x="277" y="118"/>
                    <a:pt x="298" y="116"/>
                  </a:cubicBezTo>
                  <a:cubicBezTo>
                    <a:pt x="391" y="98"/>
                    <a:pt x="493" y="79"/>
                    <a:pt x="577" y="5"/>
                  </a:cubicBezTo>
                  <a:cubicBezTo>
                    <a:pt x="540" y="2"/>
                    <a:pt x="505" y="1"/>
                    <a:pt x="47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5"/>
            <p:cNvSpPr/>
            <p:nvPr/>
          </p:nvSpPr>
          <p:spPr>
            <a:xfrm>
              <a:off x="2861400" y="2133425"/>
              <a:ext cx="3725" cy="2650"/>
            </a:xfrm>
            <a:custGeom>
              <a:rect b="b" l="l" r="r" t="t"/>
              <a:pathLst>
                <a:path extrusionOk="0" h="106" w="149">
                  <a:moveTo>
                    <a:pt x="90" y="0"/>
                  </a:moveTo>
                  <a:cubicBezTo>
                    <a:pt x="82" y="0"/>
                    <a:pt x="74" y="1"/>
                    <a:pt x="65" y="4"/>
                  </a:cubicBezTo>
                  <a:cubicBezTo>
                    <a:pt x="47" y="13"/>
                    <a:pt x="19" y="22"/>
                    <a:pt x="0" y="69"/>
                  </a:cubicBezTo>
                  <a:cubicBezTo>
                    <a:pt x="37" y="106"/>
                    <a:pt x="56" y="106"/>
                    <a:pt x="84" y="106"/>
                  </a:cubicBezTo>
                  <a:cubicBezTo>
                    <a:pt x="102" y="96"/>
                    <a:pt x="121" y="87"/>
                    <a:pt x="149" y="41"/>
                  </a:cubicBezTo>
                  <a:cubicBezTo>
                    <a:pt x="135" y="12"/>
                    <a:pt x="115" y="0"/>
                    <a:pt x="9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5"/>
            <p:cNvSpPr/>
            <p:nvPr/>
          </p:nvSpPr>
          <p:spPr>
            <a:xfrm>
              <a:off x="2350625" y="2096100"/>
              <a:ext cx="260400" cy="29200"/>
            </a:xfrm>
            <a:custGeom>
              <a:rect b="b" l="l" r="r" t="t"/>
              <a:pathLst>
                <a:path extrusionOk="0" h="1168" w="10416">
                  <a:moveTo>
                    <a:pt x="0" y="1"/>
                  </a:moveTo>
                  <a:cubicBezTo>
                    <a:pt x="865" y="196"/>
                    <a:pt x="1719" y="372"/>
                    <a:pt x="2602" y="530"/>
                  </a:cubicBezTo>
                  <a:cubicBezTo>
                    <a:pt x="3466" y="697"/>
                    <a:pt x="4330" y="818"/>
                    <a:pt x="5203" y="939"/>
                  </a:cubicBezTo>
                  <a:cubicBezTo>
                    <a:pt x="6077" y="1041"/>
                    <a:pt x="6950" y="1125"/>
                    <a:pt x="7833" y="1162"/>
                  </a:cubicBezTo>
                  <a:cubicBezTo>
                    <a:pt x="7975" y="1165"/>
                    <a:pt x="8119" y="1167"/>
                    <a:pt x="8263" y="1167"/>
                  </a:cubicBezTo>
                  <a:cubicBezTo>
                    <a:pt x="8552" y="1167"/>
                    <a:pt x="8845" y="1159"/>
                    <a:pt x="9143" y="1134"/>
                  </a:cubicBezTo>
                  <a:cubicBezTo>
                    <a:pt x="9245" y="1125"/>
                    <a:pt x="9366" y="1116"/>
                    <a:pt x="9468" y="1097"/>
                  </a:cubicBezTo>
                  <a:cubicBezTo>
                    <a:pt x="9570" y="1078"/>
                    <a:pt x="9691" y="1069"/>
                    <a:pt x="9793" y="1041"/>
                  </a:cubicBezTo>
                  <a:cubicBezTo>
                    <a:pt x="9997" y="995"/>
                    <a:pt x="10220" y="939"/>
                    <a:pt x="10416" y="818"/>
                  </a:cubicBezTo>
                  <a:lnTo>
                    <a:pt x="10416" y="818"/>
                  </a:lnTo>
                  <a:cubicBezTo>
                    <a:pt x="10016" y="1032"/>
                    <a:pt x="9561" y="1069"/>
                    <a:pt x="9133" y="1088"/>
                  </a:cubicBezTo>
                  <a:cubicBezTo>
                    <a:pt x="8969" y="1098"/>
                    <a:pt x="8808" y="1102"/>
                    <a:pt x="8647" y="1102"/>
                  </a:cubicBezTo>
                  <a:cubicBezTo>
                    <a:pt x="8371" y="1102"/>
                    <a:pt x="8096" y="1090"/>
                    <a:pt x="7814" y="1078"/>
                  </a:cubicBezTo>
                  <a:cubicBezTo>
                    <a:pt x="6950" y="1032"/>
                    <a:pt x="6077" y="948"/>
                    <a:pt x="5203" y="837"/>
                  </a:cubicBezTo>
                  <a:cubicBezTo>
                    <a:pt x="4330" y="716"/>
                    <a:pt x="3475" y="586"/>
                    <a:pt x="2602" y="447"/>
                  </a:cubicBezTo>
                  <a:cubicBezTo>
                    <a:pt x="2175" y="382"/>
                    <a:pt x="1729" y="307"/>
                    <a:pt x="1301" y="233"/>
                  </a:cubicBezTo>
                  <a:cubicBezTo>
                    <a:pt x="865" y="159"/>
                    <a:pt x="428"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5"/>
            <p:cNvSpPr/>
            <p:nvPr/>
          </p:nvSpPr>
          <p:spPr>
            <a:xfrm>
              <a:off x="2356675" y="2083900"/>
              <a:ext cx="252025" cy="12925"/>
            </a:xfrm>
            <a:custGeom>
              <a:rect b="b" l="l" r="r" t="t"/>
              <a:pathLst>
                <a:path extrusionOk="0" h="517" w="10081">
                  <a:moveTo>
                    <a:pt x="5849" y="1"/>
                  </a:moveTo>
                  <a:cubicBezTo>
                    <a:pt x="5587" y="1"/>
                    <a:pt x="5325" y="3"/>
                    <a:pt x="5064" y="6"/>
                  </a:cubicBezTo>
                  <a:cubicBezTo>
                    <a:pt x="4227" y="33"/>
                    <a:pt x="3382" y="71"/>
                    <a:pt x="2536" y="117"/>
                  </a:cubicBezTo>
                  <a:cubicBezTo>
                    <a:pt x="1691" y="164"/>
                    <a:pt x="855" y="229"/>
                    <a:pt x="0" y="312"/>
                  </a:cubicBezTo>
                  <a:lnTo>
                    <a:pt x="1273" y="256"/>
                  </a:lnTo>
                  <a:lnTo>
                    <a:pt x="2536" y="191"/>
                  </a:lnTo>
                  <a:cubicBezTo>
                    <a:pt x="3382" y="164"/>
                    <a:pt x="4218" y="126"/>
                    <a:pt x="5064" y="117"/>
                  </a:cubicBezTo>
                  <a:cubicBezTo>
                    <a:pt x="5448" y="109"/>
                    <a:pt x="5828" y="104"/>
                    <a:pt x="6207" y="104"/>
                  </a:cubicBezTo>
                  <a:cubicBezTo>
                    <a:pt x="6672" y="104"/>
                    <a:pt x="7135" y="111"/>
                    <a:pt x="7600" y="126"/>
                  </a:cubicBezTo>
                  <a:cubicBezTo>
                    <a:pt x="8027" y="136"/>
                    <a:pt x="8445" y="164"/>
                    <a:pt x="8864" y="210"/>
                  </a:cubicBezTo>
                  <a:cubicBezTo>
                    <a:pt x="9077" y="229"/>
                    <a:pt x="9282" y="256"/>
                    <a:pt x="9495" y="303"/>
                  </a:cubicBezTo>
                  <a:cubicBezTo>
                    <a:pt x="9542" y="312"/>
                    <a:pt x="9597" y="321"/>
                    <a:pt x="9644" y="331"/>
                  </a:cubicBezTo>
                  <a:cubicBezTo>
                    <a:pt x="9690" y="349"/>
                    <a:pt x="9746" y="359"/>
                    <a:pt x="9793" y="377"/>
                  </a:cubicBezTo>
                  <a:lnTo>
                    <a:pt x="9941" y="442"/>
                  </a:lnTo>
                  <a:lnTo>
                    <a:pt x="10081" y="517"/>
                  </a:lnTo>
                  <a:cubicBezTo>
                    <a:pt x="9904" y="396"/>
                    <a:pt x="9700" y="331"/>
                    <a:pt x="9486" y="275"/>
                  </a:cubicBezTo>
                  <a:cubicBezTo>
                    <a:pt x="9282" y="229"/>
                    <a:pt x="9068" y="191"/>
                    <a:pt x="8864" y="164"/>
                  </a:cubicBezTo>
                  <a:cubicBezTo>
                    <a:pt x="8445" y="98"/>
                    <a:pt x="8018" y="71"/>
                    <a:pt x="7600" y="43"/>
                  </a:cubicBezTo>
                  <a:cubicBezTo>
                    <a:pt x="7022" y="11"/>
                    <a:pt x="6436" y="1"/>
                    <a:pt x="58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5"/>
            <p:cNvSpPr/>
            <p:nvPr/>
          </p:nvSpPr>
          <p:spPr>
            <a:xfrm>
              <a:off x="2394300" y="2115150"/>
              <a:ext cx="13025" cy="6575"/>
            </a:xfrm>
            <a:custGeom>
              <a:rect b="b" l="l" r="r" t="t"/>
              <a:pathLst>
                <a:path extrusionOk="0" h="263" w="521">
                  <a:moveTo>
                    <a:pt x="0" y="1"/>
                  </a:moveTo>
                  <a:lnTo>
                    <a:pt x="0" y="1"/>
                  </a:lnTo>
                  <a:cubicBezTo>
                    <a:pt x="56" y="93"/>
                    <a:pt x="140" y="149"/>
                    <a:pt x="232" y="196"/>
                  </a:cubicBezTo>
                  <a:cubicBezTo>
                    <a:pt x="313" y="236"/>
                    <a:pt x="394" y="262"/>
                    <a:pt x="481" y="262"/>
                  </a:cubicBezTo>
                  <a:cubicBezTo>
                    <a:pt x="494" y="262"/>
                    <a:pt x="507" y="262"/>
                    <a:pt x="520" y="261"/>
                  </a:cubicBezTo>
                  <a:cubicBezTo>
                    <a:pt x="437" y="196"/>
                    <a:pt x="344" y="149"/>
                    <a:pt x="260" y="103"/>
                  </a:cubicBezTo>
                  <a:cubicBezTo>
                    <a:pt x="186" y="75"/>
                    <a:pt x="93" y="2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5"/>
            <p:cNvSpPr/>
            <p:nvPr/>
          </p:nvSpPr>
          <p:spPr>
            <a:xfrm>
              <a:off x="2414275" y="2115550"/>
              <a:ext cx="8600" cy="3225"/>
            </a:xfrm>
            <a:custGeom>
              <a:rect b="b" l="l" r="r" t="t"/>
              <a:pathLst>
                <a:path extrusionOk="0" h="129" w="344">
                  <a:moveTo>
                    <a:pt x="97" y="1"/>
                  </a:moveTo>
                  <a:cubicBezTo>
                    <a:pt x="65" y="1"/>
                    <a:pt x="33" y="8"/>
                    <a:pt x="0" y="22"/>
                  </a:cubicBezTo>
                  <a:cubicBezTo>
                    <a:pt x="47" y="68"/>
                    <a:pt x="102" y="87"/>
                    <a:pt x="158" y="115"/>
                  </a:cubicBezTo>
                  <a:cubicBezTo>
                    <a:pt x="191" y="124"/>
                    <a:pt x="221" y="129"/>
                    <a:pt x="251" y="129"/>
                  </a:cubicBezTo>
                  <a:cubicBezTo>
                    <a:pt x="281" y="129"/>
                    <a:pt x="311" y="124"/>
                    <a:pt x="344" y="115"/>
                  </a:cubicBezTo>
                  <a:cubicBezTo>
                    <a:pt x="297" y="59"/>
                    <a:pt x="242" y="31"/>
                    <a:pt x="186" y="22"/>
                  </a:cubicBezTo>
                  <a:cubicBezTo>
                    <a:pt x="158" y="8"/>
                    <a:pt x="128" y="1"/>
                    <a:pt x="9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5"/>
            <p:cNvSpPr/>
            <p:nvPr/>
          </p:nvSpPr>
          <p:spPr>
            <a:xfrm>
              <a:off x="2423325" y="2127300"/>
              <a:ext cx="14425" cy="4200"/>
            </a:xfrm>
            <a:custGeom>
              <a:rect b="b" l="l" r="r" t="t"/>
              <a:pathLst>
                <a:path extrusionOk="0" h="168" w="577">
                  <a:moveTo>
                    <a:pt x="72" y="1"/>
                  </a:moveTo>
                  <a:cubicBezTo>
                    <a:pt x="48" y="1"/>
                    <a:pt x="24" y="3"/>
                    <a:pt x="1" y="7"/>
                  </a:cubicBezTo>
                  <a:cubicBezTo>
                    <a:pt x="93" y="63"/>
                    <a:pt x="186" y="100"/>
                    <a:pt x="279" y="128"/>
                  </a:cubicBezTo>
                  <a:cubicBezTo>
                    <a:pt x="356" y="151"/>
                    <a:pt x="438" y="167"/>
                    <a:pt x="522" y="167"/>
                  </a:cubicBezTo>
                  <a:cubicBezTo>
                    <a:pt x="540" y="167"/>
                    <a:pt x="558" y="167"/>
                    <a:pt x="577" y="165"/>
                  </a:cubicBezTo>
                  <a:cubicBezTo>
                    <a:pt x="493" y="109"/>
                    <a:pt x="391" y="72"/>
                    <a:pt x="298" y="35"/>
                  </a:cubicBezTo>
                  <a:cubicBezTo>
                    <a:pt x="227" y="21"/>
                    <a:pt x="150" y="1"/>
                    <a:pt x="7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5"/>
            <p:cNvSpPr/>
            <p:nvPr/>
          </p:nvSpPr>
          <p:spPr>
            <a:xfrm>
              <a:off x="2453975" y="2130475"/>
              <a:ext cx="9550" cy="3425"/>
            </a:xfrm>
            <a:custGeom>
              <a:rect b="b" l="l" r="r" t="t"/>
              <a:pathLst>
                <a:path extrusionOk="0" h="137" w="382">
                  <a:moveTo>
                    <a:pt x="1" y="1"/>
                  </a:moveTo>
                  <a:cubicBezTo>
                    <a:pt x="47" y="75"/>
                    <a:pt x="122" y="112"/>
                    <a:pt x="177" y="131"/>
                  </a:cubicBezTo>
                  <a:cubicBezTo>
                    <a:pt x="201" y="134"/>
                    <a:pt x="226" y="136"/>
                    <a:pt x="252" y="136"/>
                  </a:cubicBezTo>
                  <a:cubicBezTo>
                    <a:pt x="296" y="136"/>
                    <a:pt x="341" y="130"/>
                    <a:pt x="382" y="112"/>
                  </a:cubicBezTo>
                  <a:cubicBezTo>
                    <a:pt x="326" y="66"/>
                    <a:pt x="261" y="47"/>
                    <a:pt x="196" y="29"/>
                  </a:cubicBezTo>
                  <a:cubicBezTo>
                    <a:pt x="140" y="19"/>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5"/>
            <p:cNvSpPr/>
            <p:nvPr/>
          </p:nvSpPr>
          <p:spPr>
            <a:xfrm>
              <a:off x="2558750" y="2106725"/>
              <a:ext cx="15800" cy="2650"/>
            </a:xfrm>
            <a:custGeom>
              <a:rect b="b" l="l" r="r" t="t"/>
              <a:pathLst>
                <a:path extrusionOk="0" h="106" w="632">
                  <a:moveTo>
                    <a:pt x="162" y="1"/>
                  </a:moveTo>
                  <a:cubicBezTo>
                    <a:pt x="109" y="1"/>
                    <a:pt x="56" y="3"/>
                    <a:pt x="0" y="12"/>
                  </a:cubicBezTo>
                  <a:cubicBezTo>
                    <a:pt x="112" y="68"/>
                    <a:pt x="214" y="105"/>
                    <a:pt x="316" y="105"/>
                  </a:cubicBezTo>
                  <a:cubicBezTo>
                    <a:pt x="418" y="105"/>
                    <a:pt x="530" y="105"/>
                    <a:pt x="632" y="59"/>
                  </a:cubicBezTo>
                  <a:cubicBezTo>
                    <a:pt x="530" y="22"/>
                    <a:pt x="418" y="12"/>
                    <a:pt x="316" y="3"/>
                  </a:cubicBezTo>
                  <a:cubicBezTo>
                    <a:pt x="265" y="3"/>
                    <a:pt x="214" y="1"/>
                    <a:pt x="16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65"/>
            <p:cNvSpPr/>
            <p:nvPr/>
          </p:nvSpPr>
          <p:spPr>
            <a:xfrm>
              <a:off x="2550600" y="2094250"/>
              <a:ext cx="13975" cy="2575"/>
            </a:xfrm>
            <a:custGeom>
              <a:rect b="b" l="l" r="r" t="t"/>
              <a:pathLst>
                <a:path extrusionOk="0" h="103" w="559">
                  <a:moveTo>
                    <a:pt x="280" y="0"/>
                  </a:moveTo>
                  <a:cubicBezTo>
                    <a:pt x="187" y="10"/>
                    <a:pt x="94" y="10"/>
                    <a:pt x="1" y="56"/>
                  </a:cubicBezTo>
                  <a:cubicBezTo>
                    <a:pt x="94" y="93"/>
                    <a:pt x="187" y="103"/>
                    <a:pt x="280" y="103"/>
                  </a:cubicBezTo>
                  <a:cubicBezTo>
                    <a:pt x="373" y="93"/>
                    <a:pt x="465" y="93"/>
                    <a:pt x="558" y="47"/>
                  </a:cubicBezTo>
                  <a:cubicBezTo>
                    <a:pt x="465" y="10"/>
                    <a:pt x="373"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65"/>
            <p:cNvSpPr/>
            <p:nvPr/>
          </p:nvSpPr>
          <p:spPr>
            <a:xfrm>
              <a:off x="2532950" y="2104475"/>
              <a:ext cx="11175" cy="2575"/>
            </a:xfrm>
            <a:custGeom>
              <a:rect b="b" l="l" r="r" t="t"/>
              <a:pathLst>
                <a:path extrusionOk="0" h="103" w="447">
                  <a:moveTo>
                    <a:pt x="224" y="0"/>
                  </a:moveTo>
                  <a:cubicBezTo>
                    <a:pt x="149" y="9"/>
                    <a:pt x="75" y="19"/>
                    <a:pt x="1" y="65"/>
                  </a:cubicBezTo>
                  <a:cubicBezTo>
                    <a:pt x="84" y="102"/>
                    <a:pt x="149" y="102"/>
                    <a:pt x="224" y="102"/>
                  </a:cubicBezTo>
                  <a:cubicBezTo>
                    <a:pt x="289" y="93"/>
                    <a:pt x="372" y="74"/>
                    <a:pt x="447" y="37"/>
                  </a:cubicBezTo>
                  <a:cubicBezTo>
                    <a:pt x="372" y="0"/>
                    <a:pt x="289" y="0"/>
                    <a:pt x="22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65"/>
            <p:cNvSpPr/>
            <p:nvPr/>
          </p:nvSpPr>
          <p:spPr>
            <a:xfrm>
              <a:off x="2456300" y="2064750"/>
              <a:ext cx="14200" cy="2625"/>
            </a:xfrm>
            <a:custGeom>
              <a:rect b="b" l="l" r="r" t="t"/>
              <a:pathLst>
                <a:path extrusionOk="0" h="105" w="568">
                  <a:moveTo>
                    <a:pt x="280" y="0"/>
                  </a:moveTo>
                  <a:cubicBezTo>
                    <a:pt x="187" y="10"/>
                    <a:pt x="94" y="28"/>
                    <a:pt x="1" y="93"/>
                  </a:cubicBezTo>
                  <a:cubicBezTo>
                    <a:pt x="52" y="103"/>
                    <a:pt x="101" y="105"/>
                    <a:pt x="148" y="105"/>
                  </a:cubicBezTo>
                  <a:cubicBezTo>
                    <a:pt x="196" y="105"/>
                    <a:pt x="242" y="103"/>
                    <a:pt x="289" y="103"/>
                  </a:cubicBezTo>
                  <a:cubicBezTo>
                    <a:pt x="382" y="93"/>
                    <a:pt x="475" y="93"/>
                    <a:pt x="568" y="56"/>
                  </a:cubicBezTo>
                  <a:cubicBezTo>
                    <a:pt x="475" y="0"/>
                    <a:pt x="372"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5"/>
            <p:cNvSpPr/>
            <p:nvPr/>
          </p:nvSpPr>
          <p:spPr>
            <a:xfrm>
              <a:off x="2477450" y="2075425"/>
              <a:ext cx="3975" cy="2575"/>
            </a:xfrm>
            <a:custGeom>
              <a:rect b="b" l="l" r="r" t="t"/>
              <a:pathLst>
                <a:path extrusionOk="0" h="103" w="159">
                  <a:moveTo>
                    <a:pt x="75" y="1"/>
                  </a:moveTo>
                  <a:cubicBezTo>
                    <a:pt x="47" y="10"/>
                    <a:pt x="28" y="19"/>
                    <a:pt x="0" y="66"/>
                  </a:cubicBezTo>
                  <a:cubicBezTo>
                    <a:pt x="28" y="103"/>
                    <a:pt x="47" y="103"/>
                    <a:pt x="84" y="103"/>
                  </a:cubicBezTo>
                  <a:cubicBezTo>
                    <a:pt x="112" y="94"/>
                    <a:pt x="130" y="75"/>
                    <a:pt x="158" y="38"/>
                  </a:cubicBezTo>
                  <a:cubicBezTo>
                    <a:pt x="121" y="1"/>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5"/>
            <p:cNvSpPr/>
            <p:nvPr/>
          </p:nvSpPr>
          <p:spPr>
            <a:xfrm>
              <a:off x="2723650" y="2133725"/>
              <a:ext cx="209775" cy="155875"/>
            </a:xfrm>
            <a:custGeom>
              <a:rect b="b" l="l" r="r" t="t"/>
              <a:pathLst>
                <a:path extrusionOk="0" h="6235" w="8391">
                  <a:moveTo>
                    <a:pt x="1" y="1"/>
                  </a:moveTo>
                  <a:lnTo>
                    <a:pt x="1" y="1"/>
                  </a:lnTo>
                  <a:cubicBezTo>
                    <a:pt x="456" y="47"/>
                    <a:pt x="855" y="261"/>
                    <a:pt x="1236" y="465"/>
                  </a:cubicBezTo>
                  <a:cubicBezTo>
                    <a:pt x="1617" y="688"/>
                    <a:pt x="1980" y="921"/>
                    <a:pt x="2342" y="1171"/>
                  </a:cubicBezTo>
                  <a:cubicBezTo>
                    <a:pt x="3048" y="1682"/>
                    <a:pt x="3745" y="2221"/>
                    <a:pt x="4414" y="2779"/>
                  </a:cubicBezTo>
                  <a:cubicBezTo>
                    <a:pt x="5101" y="3336"/>
                    <a:pt x="5761" y="3903"/>
                    <a:pt x="6430" y="4488"/>
                  </a:cubicBezTo>
                  <a:cubicBezTo>
                    <a:pt x="6764" y="4776"/>
                    <a:pt x="7090" y="5064"/>
                    <a:pt x="7415" y="5352"/>
                  </a:cubicBezTo>
                  <a:cubicBezTo>
                    <a:pt x="7740" y="5650"/>
                    <a:pt x="8065" y="5947"/>
                    <a:pt x="8390" y="6235"/>
                  </a:cubicBezTo>
                  <a:cubicBezTo>
                    <a:pt x="7777" y="5622"/>
                    <a:pt x="7136" y="5018"/>
                    <a:pt x="6486" y="4414"/>
                  </a:cubicBezTo>
                  <a:cubicBezTo>
                    <a:pt x="5845" y="3819"/>
                    <a:pt x="5176" y="3253"/>
                    <a:pt x="4497" y="2695"/>
                  </a:cubicBezTo>
                  <a:cubicBezTo>
                    <a:pt x="3810" y="2147"/>
                    <a:pt x="3132" y="1608"/>
                    <a:pt x="2398" y="1116"/>
                  </a:cubicBezTo>
                  <a:cubicBezTo>
                    <a:pt x="2035" y="874"/>
                    <a:pt x="1664" y="642"/>
                    <a:pt x="1273" y="428"/>
                  </a:cubicBezTo>
                  <a:cubicBezTo>
                    <a:pt x="1162" y="372"/>
                    <a:pt x="1069" y="326"/>
                    <a:pt x="967" y="280"/>
                  </a:cubicBezTo>
                  <a:cubicBezTo>
                    <a:pt x="874" y="233"/>
                    <a:pt x="772" y="196"/>
                    <a:pt x="670" y="149"/>
                  </a:cubicBezTo>
                  <a:cubicBezTo>
                    <a:pt x="456" y="75"/>
                    <a:pt x="233" y="10"/>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5"/>
            <p:cNvSpPr/>
            <p:nvPr/>
          </p:nvSpPr>
          <p:spPr>
            <a:xfrm>
              <a:off x="2715050" y="2152075"/>
              <a:ext cx="211175" cy="138000"/>
            </a:xfrm>
            <a:custGeom>
              <a:rect b="b" l="l" r="r" t="t"/>
              <a:pathLst>
                <a:path extrusionOk="0" h="5520" w="8447">
                  <a:moveTo>
                    <a:pt x="1" y="1"/>
                  </a:moveTo>
                  <a:cubicBezTo>
                    <a:pt x="84" y="205"/>
                    <a:pt x="233" y="354"/>
                    <a:pt x="372" y="521"/>
                  </a:cubicBezTo>
                  <a:cubicBezTo>
                    <a:pt x="521" y="670"/>
                    <a:pt x="670" y="809"/>
                    <a:pt x="837" y="948"/>
                  </a:cubicBezTo>
                  <a:cubicBezTo>
                    <a:pt x="1162" y="1218"/>
                    <a:pt x="1497" y="1469"/>
                    <a:pt x="1850" y="1720"/>
                  </a:cubicBezTo>
                  <a:cubicBezTo>
                    <a:pt x="2547" y="2203"/>
                    <a:pt x="3262" y="2649"/>
                    <a:pt x="3987" y="3085"/>
                  </a:cubicBezTo>
                  <a:cubicBezTo>
                    <a:pt x="4711" y="3513"/>
                    <a:pt x="5445" y="3940"/>
                    <a:pt x="6189" y="4340"/>
                  </a:cubicBezTo>
                  <a:cubicBezTo>
                    <a:pt x="6932" y="4748"/>
                    <a:pt x="7675" y="5148"/>
                    <a:pt x="8446" y="5520"/>
                  </a:cubicBezTo>
                  <a:lnTo>
                    <a:pt x="7341" y="4906"/>
                  </a:lnTo>
                  <a:lnTo>
                    <a:pt x="6235" y="4284"/>
                  </a:lnTo>
                  <a:cubicBezTo>
                    <a:pt x="5501" y="3866"/>
                    <a:pt x="4758" y="3448"/>
                    <a:pt x="4042" y="3011"/>
                  </a:cubicBezTo>
                  <a:cubicBezTo>
                    <a:pt x="3308" y="2574"/>
                    <a:pt x="2584" y="2138"/>
                    <a:pt x="1887" y="1655"/>
                  </a:cubicBezTo>
                  <a:cubicBezTo>
                    <a:pt x="1543" y="1422"/>
                    <a:pt x="1190" y="1181"/>
                    <a:pt x="865" y="921"/>
                  </a:cubicBezTo>
                  <a:cubicBezTo>
                    <a:pt x="707" y="772"/>
                    <a:pt x="540" y="651"/>
                    <a:pt x="391" y="493"/>
                  </a:cubicBezTo>
                  <a:cubicBezTo>
                    <a:pt x="345" y="465"/>
                    <a:pt x="307" y="419"/>
                    <a:pt x="280" y="382"/>
                  </a:cubicBezTo>
                  <a:cubicBezTo>
                    <a:pt x="242" y="345"/>
                    <a:pt x="205" y="307"/>
                    <a:pt x="168" y="261"/>
                  </a:cubicBezTo>
                  <a:lnTo>
                    <a:pt x="84" y="140"/>
                  </a:lnTo>
                  <a:lnTo>
                    <a:pt x="1" y="1"/>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5"/>
            <p:cNvSpPr/>
            <p:nvPr/>
          </p:nvSpPr>
          <p:spPr>
            <a:xfrm>
              <a:off x="2899025" y="2238025"/>
              <a:ext cx="7925" cy="12575"/>
            </a:xfrm>
            <a:custGeom>
              <a:rect b="b" l="l" r="r" t="t"/>
              <a:pathLst>
                <a:path extrusionOk="0" h="503" w="317">
                  <a:moveTo>
                    <a:pt x="0" y="0"/>
                  </a:moveTo>
                  <a:lnTo>
                    <a:pt x="0" y="0"/>
                  </a:lnTo>
                  <a:cubicBezTo>
                    <a:pt x="47" y="103"/>
                    <a:pt x="93" y="186"/>
                    <a:pt x="140" y="270"/>
                  </a:cubicBezTo>
                  <a:cubicBezTo>
                    <a:pt x="205" y="344"/>
                    <a:pt x="251" y="428"/>
                    <a:pt x="316" y="502"/>
                  </a:cubicBezTo>
                  <a:cubicBezTo>
                    <a:pt x="316" y="391"/>
                    <a:pt x="279" y="288"/>
                    <a:pt x="214" y="195"/>
                  </a:cubicBezTo>
                  <a:cubicBezTo>
                    <a:pt x="167" y="112"/>
                    <a:pt x="93" y="4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5"/>
            <p:cNvSpPr/>
            <p:nvPr/>
          </p:nvSpPr>
          <p:spPr>
            <a:xfrm>
              <a:off x="2883925" y="2232675"/>
              <a:ext cx="6525" cy="6525"/>
            </a:xfrm>
            <a:custGeom>
              <a:rect b="b" l="l" r="r" t="t"/>
              <a:pathLst>
                <a:path extrusionOk="0" h="261" w="261">
                  <a:moveTo>
                    <a:pt x="0" y="1"/>
                  </a:moveTo>
                  <a:lnTo>
                    <a:pt x="0" y="1"/>
                  </a:lnTo>
                  <a:cubicBezTo>
                    <a:pt x="19" y="75"/>
                    <a:pt x="47" y="121"/>
                    <a:pt x="93" y="168"/>
                  </a:cubicBezTo>
                  <a:cubicBezTo>
                    <a:pt x="140" y="214"/>
                    <a:pt x="186" y="252"/>
                    <a:pt x="260" y="261"/>
                  </a:cubicBezTo>
                  <a:cubicBezTo>
                    <a:pt x="251" y="187"/>
                    <a:pt x="214" y="140"/>
                    <a:pt x="168" y="94"/>
                  </a:cubicBezTo>
                  <a:cubicBezTo>
                    <a:pt x="121" y="47"/>
                    <a:pt x="75"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5"/>
            <p:cNvSpPr/>
            <p:nvPr/>
          </p:nvSpPr>
          <p:spPr>
            <a:xfrm>
              <a:off x="2878800" y="2213625"/>
              <a:ext cx="10250" cy="11425"/>
            </a:xfrm>
            <a:custGeom>
              <a:rect b="b" l="l" r="r" t="t"/>
              <a:pathLst>
                <a:path extrusionOk="0" h="457" w="410">
                  <a:moveTo>
                    <a:pt x="1" y="1"/>
                  </a:moveTo>
                  <a:lnTo>
                    <a:pt x="1" y="1"/>
                  </a:lnTo>
                  <a:cubicBezTo>
                    <a:pt x="38" y="103"/>
                    <a:pt x="94" y="187"/>
                    <a:pt x="159" y="270"/>
                  </a:cubicBezTo>
                  <a:cubicBezTo>
                    <a:pt x="233" y="335"/>
                    <a:pt x="317" y="410"/>
                    <a:pt x="410" y="456"/>
                  </a:cubicBezTo>
                  <a:cubicBezTo>
                    <a:pt x="363" y="345"/>
                    <a:pt x="298" y="270"/>
                    <a:pt x="242" y="187"/>
                  </a:cubicBezTo>
                  <a:cubicBezTo>
                    <a:pt x="177" y="112"/>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65"/>
            <p:cNvSpPr/>
            <p:nvPr/>
          </p:nvSpPr>
          <p:spPr>
            <a:xfrm>
              <a:off x="2857675" y="2198525"/>
              <a:ext cx="6525" cy="7225"/>
            </a:xfrm>
            <a:custGeom>
              <a:rect b="b" l="l" r="r" t="t"/>
              <a:pathLst>
                <a:path extrusionOk="0" h="289" w="261">
                  <a:moveTo>
                    <a:pt x="0" y="1"/>
                  </a:moveTo>
                  <a:cubicBezTo>
                    <a:pt x="28" y="66"/>
                    <a:pt x="65" y="112"/>
                    <a:pt x="112" y="159"/>
                  </a:cubicBezTo>
                  <a:cubicBezTo>
                    <a:pt x="158" y="205"/>
                    <a:pt x="196" y="252"/>
                    <a:pt x="261" y="289"/>
                  </a:cubicBezTo>
                  <a:cubicBezTo>
                    <a:pt x="261" y="205"/>
                    <a:pt x="233" y="140"/>
                    <a:pt x="186" y="94"/>
                  </a:cubicBezTo>
                  <a:cubicBezTo>
                    <a:pt x="140" y="47"/>
                    <a:pt x="75"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5"/>
            <p:cNvSpPr/>
            <p:nvPr/>
          </p:nvSpPr>
          <p:spPr>
            <a:xfrm>
              <a:off x="2750375" y="2160450"/>
              <a:ext cx="12550" cy="9300"/>
            </a:xfrm>
            <a:custGeom>
              <a:rect b="b" l="l" r="r" t="t"/>
              <a:pathLst>
                <a:path extrusionOk="0" h="372" w="502">
                  <a:moveTo>
                    <a:pt x="0" y="0"/>
                  </a:moveTo>
                  <a:lnTo>
                    <a:pt x="0" y="0"/>
                  </a:lnTo>
                  <a:cubicBezTo>
                    <a:pt x="74" y="84"/>
                    <a:pt x="158" y="149"/>
                    <a:pt x="232" y="214"/>
                  </a:cubicBezTo>
                  <a:cubicBezTo>
                    <a:pt x="316" y="270"/>
                    <a:pt x="400" y="325"/>
                    <a:pt x="502" y="372"/>
                  </a:cubicBezTo>
                  <a:cubicBezTo>
                    <a:pt x="446" y="270"/>
                    <a:pt x="372" y="195"/>
                    <a:pt x="297" y="130"/>
                  </a:cubicBezTo>
                  <a:cubicBezTo>
                    <a:pt x="214" y="75"/>
                    <a:pt x="121" y="28"/>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5"/>
            <p:cNvSpPr/>
            <p:nvPr/>
          </p:nvSpPr>
          <p:spPr>
            <a:xfrm>
              <a:off x="2752000" y="2176700"/>
              <a:ext cx="11850" cy="7225"/>
            </a:xfrm>
            <a:custGeom>
              <a:rect b="b" l="l" r="r" t="t"/>
              <a:pathLst>
                <a:path extrusionOk="0" h="289" w="474">
                  <a:moveTo>
                    <a:pt x="0" y="1"/>
                  </a:moveTo>
                  <a:cubicBezTo>
                    <a:pt x="56" y="84"/>
                    <a:pt x="121" y="140"/>
                    <a:pt x="204" y="186"/>
                  </a:cubicBezTo>
                  <a:cubicBezTo>
                    <a:pt x="288" y="233"/>
                    <a:pt x="372" y="279"/>
                    <a:pt x="474" y="289"/>
                  </a:cubicBezTo>
                  <a:cubicBezTo>
                    <a:pt x="418" y="214"/>
                    <a:pt x="335" y="149"/>
                    <a:pt x="260" y="103"/>
                  </a:cubicBezTo>
                  <a:cubicBezTo>
                    <a:pt x="186" y="56"/>
                    <a:pt x="102"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5"/>
            <p:cNvSpPr/>
            <p:nvPr/>
          </p:nvSpPr>
          <p:spPr>
            <a:xfrm>
              <a:off x="2774300" y="2179025"/>
              <a:ext cx="9775" cy="5375"/>
            </a:xfrm>
            <a:custGeom>
              <a:rect b="b" l="l" r="r" t="t"/>
              <a:pathLst>
                <a:path extrusionOk="0" h="215" w="391">
                  <a:moveTo>
                    <a:pt x="0" y="1"/>
                  </a:moveTo>
                  <a:cubicBezTo>
                    <a:pt x="46" y="75"/>
                    <a:pt x="102" y="121"/>
                    <a:pt x="177" y="149"/>
                  </a:cubicBezTo>
                  <a:cubicBezTo>
                    <a:pt x="242" y="177"/>
                    <a:pt x="316" y="214"/>
                    <a:pt x="390" y="214"/>
                  </a:cubicBezTo>
                  <a:cubicBezTo>
                    <a:pt x="344" y="140"/>
                    <a:pt x="288" y="103"/>
                    <a:pt x="223" y="56"/>
                  </a:cubicBezTo>
                  <a:cubicBezTo>
                    <a:pt x="158" y="28"/>
                    <a:pt x="84"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5"/>
            <p:cNvSpPr/>
            <p:nvPr/>
          </p:nvSpPr>
          <p:spPr>
            <a:xfrm>
              <a:off x="2815875" y="2251250"/>
              <a:ext cx="12325" cy="6775"/>
            </a:xfrm>
            <a:custGeom>
              <a:rect b="b" l="l" r="r" t="t"/>
              <a:pathLst>
                <a:path extrusionOk="0" h="271" w="493">
                  <a:moveTo>
                    <a:pt x="0" y="1"/>
                  </a:moveTo>
                  <a:cubicBezTo>
                    <a:pt x="47" y="94"/>
                    <a:pt x="121" y="159"/>
                    <a:pt x="204" y="205"/>
                  </a:cubicBezTo>
                  <a:cubicBezTo>
                    <a:pt x="297" y="252"/>
                    <a:pt x="390" y="270"/>
                    <a:pt x="492" y="270"/>
                  </a:cubicBezTo>
                  <a:cubicBezTo>
                    <a:pt x="418" y="205"/>
                    <a:pt x="335" y="159"/>
                    <a:pt x="260" y="103"/>
                  </a:cubicBezTo>
                  <a:cubicBezTo>
                    <a:pt x="186" y="75"/>
                    <a:pt x="102" y="2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5"/>
            <p:cNvSpPr/>
            <p:nvPr/>
          </p:nvSpPr>
          <p:spPr>
            <a:xfrm>
              <a:off x="2812375" y="2236250"/>
              <a:ext cx="3525" cy="2575"/>
            </a:xfrm>
            <a:custGeom>
              <a:rect b="b" l="l" r="r" t="t"/>
              <a:pathLst>
                <a:path extrusionOk="0" h="103" w="141">
                  <a:moveTo>
                    <a:pt x="65" y="1"/>
                  </a:moveTo>
                  <a:cubicBezTo>
                    <a:pt x="48" y="1"/>
                    <a:pt x="30" y="7"/>
                    <a:pt x="1" y="25"/>
                  </a:cubicBezTo>
                  <a:cubicBezTo>
                    <a:pt x="1" y="71"/>
                    <a:pt x="19" y="81"/>
                    <a:pt x="47" y="90"/>
                  </a:cubicBezTo>
                  <a:cubicBezTo>
                    <a:pt x="56" y="98"/>
                    <a:pt x="66" y="103"/>
                    <a:pt x="79" y="103"/>
                  </a:cubicBezTo>
                  <a:cubicBezTo>
                    <a:pt x="95" y="103"/>
                    <a:pt x="115" y="96"/>
                    <a:pt x="140" y="81"/>
                  </a:cubicBezTo>
                  <a:cubicBezTo>
                    <a:pt x="121" y="34"/>
                    <a:pt x="112" y="25"/>
                    <a:pt x="94" y="6"/>
                  </a:cubicBezTo>
                  <a:cubicBezTo>
                    <a:pt x="83" y="3"/>
                    <a:pt x="74" y="1"/>
                    <a:pt x="6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5"/>
            <p:cNvSpPr/>
            <p:nvPr/>
          </p:nvSpPr>
          <p:spPr>
            <a:xfrm>
              <a:off x="2411250" y="1917725"/>
              <a:ext cx="203950" cy="163075"/>
            </a:xfrm>
            <a:custGeom>
              <a:rect b="b" l="l" r="r" t="t"/>
              <a:pathLst>
                <a:path extrusionOk="0" h="6523" w="8158">
                  <a:moveTo>
                    <a:pt x="0" y="0"/>
                  </a:moveTo>
                  <a:lnTo>
                    <a:pt x="0" y="0"/>
                  </a:lnTo>
                  <a:cubicBezTo>
                    <a:pt x="604" y="641"/>
                    <a:pt x="1227" y="1264"/>
                    <a:pt x="1840" y="1877"/>
                  </a:cubicBezTo>
                  <a:cubicBezTo>
                    <a:pt x="2462" y="2500"/>
                    <a:pt x="3104" y="3103"/>
                    <a:pt x="3763" y="3679"/>
                  </a:cubicBezTo>
                  <a:cubicBezTo>
                    <a:pt x="4432" y="4265"/>
                    <a:pt x="5101" y="4832"/>
                    <a:pt x="5807" y="5343"/>
                  </a:cubicBezTo>
                  <a:cubicBezTo>
                    <a:pt x="6170" y="5593"/>
                    <a:pt x="6532" y="5844"/>
                    <a:pt x="6913" y="6058"/>
                  </a:cubicBezTo>
                  <a:cubicBezTo>
                    <a:pt x="7006" y="6114"/>
                    <a:pt x="7108" y="6169"/>
                    <a:pt x="7201" y="6216"/>
                  </a:cubicBezTo>
                  <a:cubicBezTo>
                    <a:pt x="7312" y="6262"/>
                    <a:pt x="7405" y="6309"/>
                    <a:pt x="7507" y="6355"/>
                  </a:cubicBezTo>
                  <a:cubicBezTo>
                    <a:pt x="7712" y="6430"/>
                    <a:pt x="7925" y="6513"/>
                    <a:pt x="8158" y="6522"/>
                  </a:cubicBezTo>
                  <a:cubicBezTo>
                    <a:pt x="7703" y="6457"/>
                    <a:pt x="7312" y="6234"/>
                    <a:pt x="6941" y="6011"/>
                  </a:cubicBezTo>
                  <a:cubicBezTo>
                    <a:pt x="6569" y="5798"/>
                    <a:pt x="6207" y="5538"/>
                    <a:pt x="5854" y="5278"/>
                  </a:cubicBezTo>
                  <a:cubicBezTo>
                    <a:pt x="5157" y="4748"/>
                    <a:pt x="4488" y="4181"/>
                    <a:pt x="3838" y="3605"/>
                  </a:cubicBezTo>
                  <a:cubicBezTo>
                    <a:pt x="3178" y="3020"/>
                    <a:pt x="2537" y="2425"/>
                    <a:pt x="1896" y="1821"/>
                  </a:cubicBezTo>
                  <a:cubicBezTo>
                    <a:pt x="1571" y="1524"/>
                    <a:pt x="1255" y="1217"/>
                    <a:pt x="948" y="920"/>
                  </a:cubicBezTo>
                  <a:cubicBezTo>
                    <a:pt x="632" y="614"/>
                    <a:pt x="316" y="30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5"/>
            <p:cNvSpPr/>
            <p:nvPr/>
          </p:nvSpPr>
          <p:spPr>
            <a:xfrm>
              <a:off x="2418900" y="1917725"/>
              <a:ext cx="205825" cy="145875"/>
            </a:xfrm>
            <a:custGeom>
              <a:rect b="b" l="l" r="r" t="t"/>
              <a:pathLst>
                <a:path extrusionOk="0" h="5835" w="8233">
                  <a:moveTo>
                    <a:pt x="1" y="0"/>
                  </a:moveTo>
                  <a:lnTo>
                    <a:pt x="1079" y="660"/>
                  </a:lnTo>
                  <a:lnTo>
                    <a:pt x="2156" y="1320"/>
                  </a:lnTo>
                  <a:cubicBezTo>
                    <a:pt x="2881" y="1775"/>
                    <a:pt x="3597" y="2221"/>
                    <a:pt x="4312" y="2685"/>
                  </a:cubicBezTo>
                  <a:cubicBezTo>
                    <a:pt x="5018" y="3141"/>
                    <a:pt x="5715" y="3614"/>
                    <a:pt x="6402" y="4116"/>
                  </a:cubicBezTo>
                  <a:cubicBezTo>
                    <a:pt x="6746" y="4358"/>
                    <a:pt x="7071" y="4609"/>
                    <a:pt x="7397" y="4887"/>
                  </a:cubicBezTo>
                  <a:cubicBezTo>
                    <a:pt x="7564" y="5027"/>
                    <a:pt x="7712" y="5166"/>
                    <a:pt x="7861" y="5315"/>
                  </a:cubicBezTo>
                  <a:cubicBezTo>
                    <a:pt x="7898" y="5352"/>
                    <a:pt x="7935" y="5398"/>
                    <a:pt x="7963" y="5435"/>
                  </a:cubicBezTo>
                  <a:cubicBezTo>
                    <a:pt x="8000" y="5482"/>
                    <a:pt x="8038" y="5519"/>
                    <a:pt x="8075" y="5566"/>
                  </a:cubicBezTo>
                  <a:lnTo>
                    <a:pt x="8167" y="5694"/>
                  </a:lnTo>
                  <a:lnTo>
                    <a:pt x="8167" y="5694"/>
                  </a:lnTo>
                  <a:cubicBezTo>
                    <a:pt x="8085" y="5545"/>
                    <a:pt x="7978" y="5418"/>
                    <a:pt x="7870" y="5296"/>
                  </a:cubicBezTo>
                  <a:cubicBezTo>
                    <a:pt x="7731" y="5138"/>
                    <a:pt x="7582" y="4980"/>
                    <a:pt x="7424" y="4841"/>
                  </a:cubicBezTo>
                  <a:cubicBezTo>
                    <a:pt x="7108" y="4562"/>
                    <a:pt x="6783" y="4302"/>
                    <a:pt x="6449" y="4042"/>
                  </a:cubicBezTo>
                  <a:cubicBezTo>
                    <a:pt x="5771" y="3531"/>
                    <a:pt x="5074" y="3057"/>
                    <a:pt x="4368" y="2592"/>
                  </a:cubicBezTo>
                  <a:cubicBezTo>
                    <a:pt x="3662" y="2137"/>
                    <a:pt x="2937" y="1682"/>
                    <a:pt x="2203" y="1255"/>
                  </a:cubicBezTo>
                  <a:cubicBezTo>
                    <a:pt x="1478" y="827"/>
                    <a:pt x="744" y="409"/>
                    <a:pt x="1" y="0"/>
                  </a:cubicBezTo>
                  <a:close/>
                  <a:moveTo>
                    <a:pt x="8167" y="5694"/>
                  </a:moveTo>
                  <a:cubicBezTo>
                    <a:pt x="8167" y="5696"/>
                    <a:pt x="8168" y="5697"/>
                    <a:pt x="8169" y="5698"/>
                  </a:cubicBezTo>
                  <a:lnTo>
                    <a:pt x="8169" y="5698"/>
                  </a:lnTo>
                  <a:lnTo>
                    <a:pt x="8168" y="5696"/>
                  </a:lnTo>
                  <a:lnTo>
                    <a:pt x="8167" y="5694"/>
                  </a:lnTo>
                  <a:close/>
                  <a:moveTo>
                    <a:pt x="8169" y="5698"/>
                  </a:moveTo>
                  <a:lnTo>
                    <a:pt x="8233" y="5835"/>
                  </a:lnTo>
                  <a:cubicBezTo>
                    <a:pt x="8214" y="5787"/>
                    <a:pt x="8192" y="5742"/>
                    <a:pt x="8169" y="5698"/>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5"/>
            <p:cNvSpPr/>
            <p:nvPr/>
          </p:nvSpPr>
          <p:spPr>
            <a:xfrm>
              <a:off x="2436575" y="1958125"/>
              <a:ext cx="7225" cy="12800"/>
            </a:xfrm>
            <a:custGeom>
              <a:rect b="b" l="l" r="r" t="t"/>
              <a:pathLst>
                <a:path extrusionOk="0" h="512" w="289">
                  <a:moveTo>
                    <a:pt x="0" y="1"/>
                  </a:moveTo>
                  <a:cubicBezTo>
                    <a:pt x="0" y="103"/>
                    <a:pt x="37" y="205"/>
                    <a:pt x="84" y="298"/>
                  </a:cubicBezTo>
                  <a:cubicBezTo>
                    <a:pt x="139" y="382"/>
                    <a:pt x="195" y="465"/>
                    <a:pt x="288" y="512"/>
                  </a:cubicBezTo>
                  <a:cubicBezTo>
                    <a:pt x="260" y="400"/>
                    <a:pt x="214" y="326"/>
                    <a:pt x="167" y="242"/>
                  </a:cubicBezTo>
                  <a:cubicBezTo>
                    <a:pt x="121" y="159"/>
                    <a:pt x="74" y="75"/>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65"/>
            <p:cNvSpPr/>
            <p:nvPr/>
          </p:nvSpPr>
          <p:spPr>
            <a:xfrm>
              <a:off x="2452825" y="1969975"/>
              <a:ext cx="5825" cy="7000"/>
            </a:xfrm>
            <a:custGeom>
              <a:rect b="b" l="l" r="r" t="t"/>
              <a:pathLst>
                <a:path extrusionOk="0" h="280" w="233">
                  <a:moveTo>
                    <a:pt x="0" y="1"/>
                  </a:moveTo>
                  <a:lnTo>
                    <a:pt x="0" y="1"/>
                  </a:lnTo>
                  <a:cubicBezTo>
                    <a:pt x="10" y="75"/>
                    <a:pt x="47" y="122"/>
                    <a:pt x="84" y="177"/>
                  </a:cubicBezTo>
                  <a:cubicBezTo>
                    <a:pt x="121" y="224"/>
                    <a:pt x="168" y="270"/>
                    <a:pt x="233" y="279"/>
                  </a:cubicBezTo>
                  <a:cubicBezTo>
                    <a:pt x="223" y="196"/>
                    <a:pt x="186" y="149"/>
                    <a:pt x="149" y="103"/>
                  </a:cubicBezTo>
                  <a:cubicBezTo>
                    <a:pt x="121" y="57"/>
                    <a:pt x="75" y="10"/>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5"/>
            <p:cNvSpPr/>
            <p:nvPr/>
          </p:nvSpPr>
          <p:spPr>
            <a:xfrm>
              <a:off x="2453975" y="1984150"/>
              <a:ext cx="10025" cy="11650"/>
            </a:xfrm>
            <a:custGeom>
              <a:rect b="b" l="l" r="r" t="t"/>
              <a:pathLst>
                <a:path extrusionOk="0" h="466" w="401">
                  <a:moveTo>
                    <a:pt x="1" y="1"/>
                  </a:moveTo>
                  <a:cubicBezTo>
                    <a:pt x="38" y="112"/>
                    <a:pt x="94" y="205"/>
                    <a:pt x="168" y="270"/>
                  </a:cubicBezTo>
                  <a:cubicBezTo>
                    <a:pt x="233" y="354"/>
                    <a:pt x="308" y="419"/>
                    <a:pt x="400" y="465"/>
                  </a:cubicBezTo>
                  <a:cubicBezTo>
                    <a:pt x="363" y="363"/>
                    <a:pt x="308" y="279"/>
                    <a:pt x="233" y="196"/>
                  </a:cubicBezTo>
                  <a:cubicBezTo>
                    <a:pt x="168" y="121"/>
                    <a:pt x="94" y="47"/>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5"/>
            <p:cNvSpPr/>
            <p:nvPr/>
          </p:nvSpPr>
          <p:spPr>
            <a:xfrm>
              <a:off x="2477450" y="2004600"/>
              <a:ext cx="6525" cy="7450"/>
            </a:xfrm>
            <a:custGeom>
              <a:rect b="b" l="l" r="r" t="t"/>
              <a:pathLst>
                <a:path extrusionOk="0" h="298" w="261">
                  <a:moveTo>
                    <a:pt x="0" y="0"/>
                  </a:moveTo>
                  <a:cubicBezTo>
                    <a:pt x="0" y="84"/>
                    <a:pt x="37" y="139"/>
                    <a:pt x="75" y="195"/>
                  </a:cubicBezTo>
                  <a:cubicBezTo>
                    <a:pt x="121" y="251"/>
                    <a:pt x="177" y="288"/>
                    <a:pt x="260" y="297"/>
                  </a:cubicBezTo>
                  <a:cubicBezTo>
                    <a:pt x="233" y="232"/>
                    <a:pt x="195" y="177"/>
                    <a:pt x="149" y="130"/>
                  </a:cubicBezTo>
                  <a:cubicBezTo>
                    <a:pt x="112" y="84"/>
                    <a:pt x="65"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65"/>
            <p:cNvSpPr/>
            <p:nvPr/>
          </p:nvSpPr>
          <p:spPr>
            <a:xfrm>
              <a:off x="2577325" y="2043850"/>
              <a:ext cx="12325" cy="9775"/>
            </a:xfrm>
            <a:custGeom>
              <a:rect b="b" l="l" r="r" t="t"/>
              <a:pathLst>
                <a:path extrusionOk="0" h="391" w="493">
                  <a:moveTo>
                    <a:pt x="0" y="0"/>
                  </a:moveTo>
                  <a:lnTo>
                    <a:pt x="0" y="0"/>
                  </a:lnTo>
                  <a:cubicBezTo>
                    <a:pt x="47" y="102"/>
                    <a:pt x="130" y="186"/>
                    <a:pt x="205" y="251"/>
                  </a:cubicBezTo>
                  <a:cubicBezTo>
                    <a:pt x="298" y="307"/>
                    <a:pt x="372" y="372"/>
                    <a:pt x="493" y="390"/>
                  </a:cubicBezTo>
                  <a:cubicBezTo>
                    <a:pt x="437" y="298"/>
                    <a:pt x="353" y="242"/>
                    <a:pt x="270" y="167"/>
                  </a:cubicBezTo>
                  <a:cubicBezTo>
                    <a:pt x="186" y="102"/>
                    <a:pt x="112" y="37"/>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65"/>
            <p:cNvSpPr/>
            <p:nvPr/>
          </p:nvSpPr>
          <p:spPr>
            <a:xfrm>
              <a:off x="2577100" y="2029900"/>
              <a:ext cx="11850" cy="7700"/>
            </a:xfrm>
            <a:custGeom>
              <a:rect b="b" l="l" r="r" t="t"/>
              <a:pathLst>
                <a:path extrusionOk="0" h="308" w="474">
                  <a:moveTo>
                    <a:pt x="0" y="1"/>
                  </a:moveTo>
                  <a:lnTo>
                    <a:pt x="0" y="1"/>
                  </a:lnTo>
                  <a:cubicBezTo>
                    <a:pt x="56" y="75"/>
                    <a:pt x="130" y="140"/>
                    <a:pt x="214" y="196"/>
                  </a:cubicBezTo>
                  <a:cubicBezTo>
                    <a:pt x="288" y="252"/>
                    <a:pt x="372" y="289"/>
                    <a:pt x="474" y="307"/>
                  </a:cubicBezTo>
                  <a:cubicBezTo>
                    <a:pt x="418" y="233"/>
                    <a:pt x="353" y="168"/>
                    <a:pt x="270" y="112"/>
                  </a:cubicBezTo>
                  <a:cubicBezTo>
                    <a:pt x="186" y="57"/>
                    <a:pt x="102" y="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65"/>
            <p:cNvSpPr/>
            <p:nvPr/>
          </p:nvSpPr>
          <p:spPr>
            <a:xfrm>
              <a:off x="2556875" y="2028275"/>
              <a:ext cx="9550" cy="5600"/>
            </a:xfrm>
            <a:custGeom>
              <a:rect b="b" l="l" r="r" t="t"/>
              <a:pathLst>
                <a:path extrusionOk="0" h="224" w="382">
                  <a:moveTo>
                    <a:pt x="1" y="1"/>
                  </a:moveTo>
                  <a:cubicBezTo>
                    <a:pt x="29" y="84"/>
                    <a:pt x="94" y="131"/>
                    <a:pt x="159" y="159"/>
                  </a:cubicBezTo>
                  <a:cubicBezTo>
                    <a:pt x="233" y="187"/>
                    <a:pt x="298" y="224"/>
                    <a:pt x="382" y="224"/>
                  </a:cubicBezTo>
                  <a:cubicBezTo>
                    <a:pt x="345" y="159"/>
                    <a:pt x="279" y="112"/>
                    <a:pt x="214" y="75"/>
                  </a:cubicBezTo>
                  <a:cubicBezTo>
                    <a:pt x="149" y="38"/>
                    <a:pt x="75" y="1"/>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5"/>
            <p:cNvSpPr/>
            <p:nvPr/>
          </p:nvSpPr>
          <p:spPr>
            <a:xfrm>
              <a:off x="2515075" y="1953250"/>
              <a:ext cx="12325" cy="7225"/>
            </a:xfrm>
            <a:custGeom>
              <a:rect b="b" l="l" r="r" t="t"/>
              <a:pathLst>
                <a:path extrusionOk="0" h="289" w="493">
                  <a:moveTo>
                    <a:pt x="0" y="1"/>
                  </a:moveTo>
                  <a:cubicBezTo>
                    <a:pt x="75" y="66"/>
                    <a:pt x="158" y="112"/>
                    <a:pt x="242" y="168"/>
                  </a:cubicBezTo>
                  <a:cubicBezTo>
                    <a:pt x="326" y="215"/>
                    <a:pt x="400" y="252"/>
                    <a:pt x="493" y="289"/>
                  </a:cubicBezTo>
                  <a:cubicBezTo>
                    <a:pt x="446" y="196"/>
                    <a:pt x="372" y="122"/>
                    <a:pt x="288" y="75"/>
                  </a:cubicBezTo>
                  <a:cubicBezTo>
                    <a:pt x="196" y="29"/>
                    <a:pt x="103" y="1"/>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5"/>
            <p:cNvSpPr/>
            <p:nvPr/>
          </p:nvSpPr>
          <p:spPr>
            <a:xfrm>
              <a:off x="2526925" y="1972675"/>
              <a:ext cx="3500" cy="2525"/>
            </a:xfrm>
            <a:custGeom>
              <a:rect b="b" l="l" r="r" t="t"/>
              <a:pathLst>
                <a:path extrusionOk="0" h="101" w="140">
                  <a:moveTo>
                    <a:pt x="58" y="1"/>
                  </a:moveTo>
                  <a:cubicBezTo>
                    <a:pt x="43" y="1"/>
                    <a:pt x="26" y="7"/>
                    <a:pt x="0" y="23"/>
                  </a:cubicBezTo>
                  <a:cubicBezTo>
                    <a:pt x="0" y="69"/>
                    <a:pt x="19" y="88"/>
                    <a:pt x="47" y="88"/>
                  </a:cubicBezTo>
                  <a:cubicBezTo>
                    <a:pt x="55" y="96"/>
                    <a:pt x="65" y="101"/>
                    <a:pt x="78" y="101"/>
                  </a:cubicBezTo>
                  <a:cubicBezTo>
                    <a:pt x="94" y="101"/>
                    <a:pt x="114" y="94"/>
                    <a:pt x="140" y="79"/>
                  </a:cubicBezTo>
                  <a:cubicBezTo>
                    <a:pt x="140" y="41"/>
                    <a:pt x="112" y="23"/>
                    <a:pt x="93" y="14"/>
                  </a:cubicBezTo>
                  <a:cubicBezTo>
                    <a:pt x="81" y="5"/>
                    <a:pt x="70" y="1"/>
                    <a:pt x="5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5"/>
            <p:cNvSpPr/>
            <p:nvPr/>
          </p:nvSpPr>
          <p:spPr>
            <a:xfrm>
              <a:off x="2702975" y="2154400"/>
              <a:ext cx="115225" cy="234850"/>
            </a:xfrm>
            <a:custGeom>
              <a:rect b="b" l="l" r="r" t="t"/>
              <a:pathLst>
                <a:path extrusionOk="0" h="9394" w="4609">
                  <a:moveTo>
                    <a:pt x="1" y="1"/>
                  </a:moveTo>
                  <a:lnTo>
                    <a:pt x="1" y="1"/>
                  </a:lnTo>
                  <a:cubicBezTo>
                    <a:pt x="391" y="242"/>
                    <a:pt x="642" y="614"/>
                    <a:pt x="883" y="976"/>
                  </a:cubicBezTo>
                  <a:cubicBezTo>
                    <a:pt x="1134" y="1348"/>
                    <a:pt x="1348" y="1729"/>
                    <a:pt x="1552" y="2110"/>
                  </a:cubicBezTo>
                  <a:cubicBezTo>
                    <a:pt x="1961" y="2890"/>
                    <a:pt x="2333" y="3689"/>
                    <a:pt x="2667" y="4488"/>
                  </a:cubicBezTo>
                  <a:cubicBezTo>
                    <a:pt x="3030" y="5306"/>
                    <a:pt x="3336" y="6114"/>
                    <a:pt x="3661" y="6932"/>
                  </a:cubicBezTo>
                  <a:cubicBezTo>
                    <a:pt x="3829" y="7340"/>
                    <a:pt x="3987" y="7759"/>
                    <a:pt x="4144" y="8158"/>
                  </a:cubicBezTo>
                  <a:cubicBezTo>
                    <a:pt x="4302" y="8567"/>
                    <a:pt x="4451" y="8985"/>
                    <a:pt x="4609" y="9394"/>
                  </a:cubicBezTo>
                  <a:cubicBezTo>
                    <a:pt x="4349" y="8558"/>
                    <a:pt x="4061" y="7721"/>
                    <a:pt x="3717" y="6894"/>
                  </a:cubicBezTo>
                  <a:cubicBezTo>
                    <a:pt x="3420" y="6068"/>
                    <a:pt x="3085" y="5259"/>
                    <a:pt x="2742" y="4442"/>
                  </a:cubicBezTo>
                  <a:cubicBezTo>
                    <a:pt x="2398" y="3643"/>
                    <a:pt x="2026" y="2844"/>
                    <a:pt x="1608" y="2073"/>
                  </a:cubicBezTo>
                  <a:cubicBezTo>
                    <a:pt x="1394" y="1692"/>
                    <a:pt x="1181" y="1311"/>
                    <a:pt x="921" y="948"/>
                  </a:cubicBezTo>
                  <a:cubicBezTo>
                    <a:pt x="855" y="855"/>
                    <a:pt x="790" y="772"/>
                    <a:pt x="725" y="679"/>
                  </a:cubicBezTo>
                  <a:cubicBezTo>
                    <a:pt x="651" y="605"/>
                    <a:pt x="586" y="512"/>
                    <a:pt x="512" y="428"/>
                  </a:cubicBezTo>
                  <a:cubicBezTo>
                    <a:pt x="363" y="261"/>
                    <a:pt x="205" y="112"/>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5"/>
            <p:cNvSpPr/>
            <p:nvPr/>
          </p:nvSpPr>
          <p:spPr>
            <a:xfrm>
              <a:off x="2686950" y="2165325"/>
              <a:ext cx="124525" cy="220675"/>
            </a:xfrm>
            <a:custGeom>
              <a:rect b="b" l="l" r="r" t="t"/>
              <a:pathLst>
                <a:path extrusionOk="0" h="8827" w="4981">
                  <a:moveTo>
                    <a:pt x="19" y="0"/>
                  </a:moveTo>
                  <a:cubicBezTo>
                    <a:pt x="1" y="223"/>
                    <a:pt x="56" y="437"/>
                    <a:pt x="112" y="641"/>
                  </a:cubicBezTo>
                  <a:cubicBezTo>
                    <a:pt x="168" y="855"/>
                    <a:pt x="242" y="1050"/>
                    <a:pt x="326" y="1245"/>
                  </a:cubicBezTo>
                  <a:cubicBezTo>
                    <a:pt x="484" y="1645"/>
                    <a:pt x="670" y="2026"/>
                    <a:pt x="865" y="2397"/>
                  </a:cubicBezTo>
                  <a:cubicBezTo>
                    <a:pt x="1264" y="3150"/>
                    <a:pt x="1692" y="3884"/>
                    <a:pt x="2138" y="4599"/>
                  </a:cubicBezTo>
                  <a:cubicBezTo>
                    <a:pt x="2584" y="5324"/>
                    <a:pt x="3039" y="6030"/>
                    <a:pt x="3513" y="6736"/>
                  </a:cubicBezTo>
                  <a:cubicBezTo>
                    <a:pt x="3996" y="7452"/>
                    <a:pt x="4479" y="8148"/>
                    <a:pt x="4981" y="8827"/>
                  </a:cubicBezTo>
                  <a:lnTo>
                    <a:pt x="4256" y="7749"/>
                  </a:lnTo>
                  <a:lnTo>
                    <a:pt x="3559" y="6680"/>
                  </a:lnTo>
                  <a:cubicBezTo>
                    <a:pt x="3095" y="5965"/>
                    <a:pt x="2649" y="5250"/>
                    <a:pt x="2203" y="4534"/>
                  </a:cubicBezTo>
                  <a:cubicBezTo>
                    <a:pt x="1766" y="3828"/>
                    <a:pt x="1329" y="3094"/>
                    <a:pt x="930" y="2351"/>
                  </a:cubicBezTo>
                  <a:cubicBezTo>
                    <a:pt x="716" y="1989"/>
                    <a:pt x="530" y="1608"/>
                    <a:pt x="354" y="1227"/>
                  </a:cubicBezTo>
                  <a:cubicBezTo>
                    <a:pt x="279" y="1022"/>
                    <a:pt x="196" y="827"/>
                    <a:pt x="121" y="632"/>
                  </a:cubicBezTo>
                  <a:cubicBezTo>
                    <a:pt x="103" y="586"/>
                    <a:pt x="94" y="530"/>
                    <a:pt x="75" y="483"/>
                  </a:cubicBezTo>
                  <a:cubicBezTo>
                    <a:pt x="66" y="437"/>
                    <a:pt x="56" y="391"/>
                    <a:pt x="47" y="326"/>
                  </a:cubicBezTo>
                  <a:lnTo>
                    <a:pt x="19" y="168"/>
                  </a:lnTo>
                  <a:lnTo>
                    <a:pt x="19" y="0"/>
                  </a:ln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5"/>
            <p:cNvSpPr/>
            <p:nvPr/>
          </p:nvSpPr>
          <p:spPr>
            <a:xfrm>
              <a:off x="2811450" y="2327675"/>
              <a:ext cx="2825" cy="14650"/>
            </a:xfrm>
            <a:custGeom>
              <a:rect b="b" l="l" r="r" t="t"/>
              <a:pathLst>
                <a:path extrusionOk="0" h="586" w="113">
                  <a:moveTo>
                    <a:pt x="10" y="1"/>
                  </a:moveTo>
                  <a:cubicBezTo>
                    <a:pt x="1" y="103"/>
                    <a:pt x="10" y="196"/>
                    <a:pt x="10" y="289"/>
                  </a:cubicBezTo>
                  <a:cubicBezTo>
                    <a:pt x="19" y="382"/>
                    <a:pt x="28" y="493"/>
                    <a:pt x="56" y="586"/>
                  </a:cubicBezTo>
                  <a:cubicBezTo>
                    <a:pt x="103" y="474"/>
                    <a:pt x="112" y="372"/>
                    <a:pt x="103" y="279"/>
                  </a:cubicBezTo>
                  <a:cubicBezTo>
                    <a:pt x="93" y="177"/>
                    <a:pt x="66" y="84"/>
                    <a:pt x="1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5"/>
            <p:cNvSpPr/>
            <p:nvPr/>
          </p:nvSpPr>
          <p:spPr>
            <a:xfrm>
              <a:off x="2800300" y="2316075"/>
              <a:ext cx="3500" cy="8375"/>
            </a:xfrm>
            <a:custGeom>
              <a:rect b="b" l="l" r="r" t="t"/>
              <a:pathLst>
                <a:path extrusionOk="0" h="335" w="140">
                  <a:moveTo>
                    <a:pt x="28" y="0"/>
                  </a:moveTo>
                  <a:cubicBezTo>
                    <a:pt x="1" y="74"/>
                    <a:pt x="19" y="130"/>
                    <a:pt x="28" y="186"/>
                  </a:cubicBezTo>
                  <a:cubicBezTo>
                    <a:pt x="38" y="232"/>
                    <a:pt x="66" y="288"/>
                    <a:pt x="121" y="335"/>
                  </a:cubicBezTo>
                  <a:cubicBezTo>
                    <a:pt x="140" y="270"/>
                    <a:pt x="131" y="214"/>
                    <a:pt x="121" y="149"/>
                  </a:cubicBezTo>
                  <a:cubicBezTo>
                    <a:pt x="112" y="102"/>
                    <a:pt x="84" y="47"/>
                    <a:pt x="2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5"/>
            <p:cNvSpPr/>
            <p:nvPr/>
          </p:nvSpPr>
          <p:spPr>
            <a:xfrm>
              <a:off x="2804250" y="2296325"/>
              <a:ext cx="4675" cy="14875"/>
            </a:xfrm>
            <a:custGeom>
              <a:rect b="b" l="l" r="r" t="t"/>
              <a:pathLst>
                <a:path extrusionOk="0" h="595" w="187">
                  <a:moveTo>
                    <a:pt x="19" y="0"/>
                  </a:moveTo>
                  <a:lnTo>
                    <a:pt x="19" y="0"/>
                  </a:lnTo>
                  <a:cubicBezTo>
                    <a:pt x="1" y="121"/>
                    <a:pt x="19" y="223"/>
                    <a:pt x="47" y="316"/>
                  </a:cubicBezTo>
                  <a:cubicBezTo>
                    <a:pt x="75" y="409"/>
                    <a:pt x="112" y="511"/>
                    <a:pt x="168" y="595"/>
                  </a:cubicBezTo>
                  <a:cubicBezTo>
                    <a:pt x="186" y="474"/>
                    <a:pt x="168" y="381"/>
                    <a:pt x="149" y="279"/>
                  </a:cubicBezTo>
                  <a:cubicBezTo>
                    <a:pt x="112" y="186"/>
                    <a:pt x="75" y="84"/>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5"/>
            <p:cNvSpPr/>
            <p:nvPr/>
          </p:nvSpPr>
          <p:spPr>
            <a:xfrm>
              <a:off x="2792875" y="2273100"/>
              <a:ext cx="3725" cy="9550"/>
            </a:xfrm>
            <a:custGeom>
              <a:rect b="b" l="l" r="r" t="t"/>
              <a:pathLst>
                <a:path extrusionOk="0" h="382" w="149">
                  <a:moveTo>
                    <a:pt x="10" y="0"/>
                  </a:moveTo>
                  <a:lnTo>
                    <a:pt x="10" y="0"/>
                  </a:lnTo>
                  <a:cubicBezTo>
                    <a:pt x="0" y="65"/>
                    <a:pt x="19" y="140"/>
                    <a:pt x="37" y="195"/>
                  </a:cubicBezTo>
                  <a:cubicBezTo>
                    <a:pt x="56" y="270"/>
                    <a:pt x="65" y="325"/>
                    <a:pt x="112" y="381"/>
                  </a:cubicBezTo>
                  <a:cubicBezTo>
                    <a:pt x="149" y="316"/>
                    <a:pt x="149" y="242"/>
                    <a:pt x="121" y="177"/>
                  </a:cubicBezTo>
                  <a:cubicBezTo>
                    <a:pt x="112" y="102"/>
                    <a:pt x="75" y="37"/>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5"/>
            <p:cNvSpPr/>
            <p:nvPr/>
          </p:nvSpPr>
          <p:spPr>
            <a:xfrm>
              <a:off x="2715525" y="2190175"/>
              <a:ext cx="6750" cy="13950"/>
            </a:xfrm>
            <a:custGeom>
              <a:rect b="b" l="l" r="r" t="t"/>
              <a:pathLst>
                <a:path extrusionOk="0" h="558" w="270">
                  <a:moveTo>
                    <a:pt x="0" y="0"/>
                  </a:moveTo>
                  <a:lnTo>
                    <a:pt x="0" y="0"/>
                  </a:lnTo>
                  <a:cubicBezTo>
                    <a:pt x="28" y="103"/>
                    <a:pt x="65" y="196"/>
                    <a:pt x="112" y="288"/>
                  </a:cubicBezTo>
                  <a:cubicBezTo>
                    <a:pt x="158" y="381"/>
                    <a:pt x="205" y="474"/>
                    <a:pt x="270" y="558"/>
                  </a:cubicBezTo>
                  <a:cubicBezTo>
                    <a:pt x="270" y="437"/>
                    <a:pt x="233" y="344"/>
                    <a:pt x="205" y="251"/>
                  </a:cubicBezTo>
                  <a:cubicBezTo>
                    <a:pt x="158" y="149"/>
                    <a:pt x="93" y="65"/>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5"/>
            <p:cNvSpPr/>
            <p:nvPr/>
          </p:nvSpPr>
          <p:spPr>
            <a:xfrm>
              <a:off x="2709250" y="2204800"/>
              <a:ext cx="7225" cy="12350"/>
            </a:xfrm>
            <a:custGeom>
              <a:rect b="b" l="l" r="r" t="t"/>
              <a:pathLst>
                <a:path extrusionOk="0" h="494" w="289">
                  <a:moveTo>
                    <a:pt x="1" y="1"/>
                  </a:moveTo>
                  <a:lnTo>
                    <a:pt x="1" y="1"/>
                  </a:lnTo>
                  <a:cubicBezTo>
                    <a:pt x="10" y="112"/>
                    <a:pt x="56" y="187"/>
                    <a:pt x="103" y="270"/>
                  </a:cubicBezTo>
                  <a:cubicBezTo>
                    <a:pt x="149" y="354"/>
                    <a:pt x="205" y="437"/>
                    <a:pt x="289" y="493"/>
                  </a:cubicBezTo>
                  <a:cubicBezTo>
                    <a:pt x="279" y="391"/>
                    <a:pt x="233" y="307"/>
                    <a:pt x="186" y="224"/>
                  </a:cubicBezTo>
                  <a:cubicBezTo>
                    <a:pt x="140" y="140"/>
                    <a:pt x="84" y="66"/>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5"/>
            <p:cNvSpPr/>
            <p:nvPr/>
          </p:nvSpPr>
          <p:spPr>
            <a:xfrm>
              <a:off x="2728075" y="2217575"/>
              <a:ext cx="6525" cy="9325"/>
            </a:xfrm>
            <a:custGeom>
              <a:rect b="b" l="l" r="r" t="t"/>
              <a:pathLst>
                <a:path extrusionOk="0" h="373" w="261">
                  <a:moveTo>
                    <a:pt x="0" y="1"/>
                  </a:moveTo>
                  <a:cubicBezTo>
                    <a:pt x="9" y="84"/>
                    <a:pt x="37" y="159"/>
                    <a:pt x="84" y="214"/>
                  </a:cubicBezTo>
                  <a:cubicBezTo>
                    <a:pt x="130" y="280"/>
                    <a:pt x="177" y="326"/>
                    <a:pt x="260" y="372"/>
                  </a:cubicBezTo>
                  <a:cubicBezTo>
                    <a:pt x="242" y="298"/>
                    <a:pt x="214" y="224"/>
                    <a:pt x="177" y="168"/>
                  </a:cubicBezTo>
                  <a:cubicBezTo>
                    <a:pt x="130" y="94"/>
                    <a:pt x="84"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5"/>
            <p:cNvSpPr/>
            <p:nvPr/>
          </p:nvSpPr>
          <p:spPr>
            <a:xfrm>
              <a:off x="2731550" y="2300500"/>
              <a:ext cx="7925" cy="11875"/>
            </a:xfrm>
            <a:custGeom>
              <a:rect b="b" l="l" r="r" t="t"/>
              <a:pathLst>
                <a:path extrusionOk="0" h="475" w="317">
                  <a:moveTo>
                    <a:pt x="0" y="1"/>
                  </a:moveTo>
                  <a:cubicBezTo>
                    <a:pt x="0" y="103"/>
                    <a:pt x="38" y="196"/>
                    <a:pt x="93" y="279"/>
                  </a:cubicBezTo>
                  <a:cubicBezTo>
                    <a:pt x="149" y="354"/>
                    <a:pt x="223" y="428"/>
                    <a:pt x="316" y="474"/>
                  </a:cubicBezTo>
                  <a:cubicBezTo>
                    <a:pt x="279" y="382"/>
                    <a:pt x="233" y="307"/>
                    <a:pt x="186" y="214"/>
                  </a:cubicBezTo>
                  <a:cubicBezTo>
                    <a:pt x="131" y="140"/>
                    <a:pt x="84" y="66"/>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5"/>
            <p:cNvSpPr/>
            <p:nvPr/>
          </p:nvSpPr>
          <p:spPr>
            <a:xfrm>
              <a:off x="2734575" y="2286575"/>
              <a:ext cx="3500" cy="2800"/>
            </a:xfrm>
            <a:custGeom>
              <a:rect b="b" l="l" r="r" t="t"/>
              <a:pathLst>
                <a:path extrusionOk="0" h="112" w="140">
                  <a:moveTo>
                    <a:pt x="10" y="0"/>
                  </a:moveTo>
                  <a:cubicBezTo>
                    <a:pt x="0" y="47"/>
                    <a:pt x="10" y="65"/>
                    <a:pt x="19" y="93"/>
                  </a:cubicBezTo>
                  <a:cubicBezTo>
                    <a:pt x="47" y="102"/>
                    <a:pt x="65" y="112"/>
                    <a:pt x="112" y="112"/>
                  </a:cubicBezTo>
                  <a:cubicBezTo>
                    <a:pt x="140" y="65"/>
                    <a:pt x="121" y="47"/>
                    <a:pt x="102" y="19"/>
                  </a:cubicBezTo>
                  <a:cubicBezTo>
                    <a:pt x="75" y="9"/>
                    <a:pt x="56"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5"/>
            <p:cNvSpPr/>
            <p:nvPr/>
          </p:nvSpPr>
          <p:spPr>
            <a:xfrm>
              <a:off x="2526925" y="1818075"/>
              <a:ext cx="105925" cy="239025"/>
            </a:xfrm>
            <a:custGeom>
              <a:rect b="b" l="l" r="r" t="t"/>
              <a:pathLst>
                <a:path extrusionOk="0" h="9561" w="4237">
                  <a:moveTo>
                    <a:pt x="0" y="1"/>
                  </a:moveTo>
                  <a:lnTo>
                    <a:pt x="0" y="1"/>
                  </a:lnTo>
                  <a:cubicBezTo>
                    <a:pt x="233" y="855"/>
                    <a:pt x="483" y="1701"/>
                    <a:pt x="790" y="2528"/>
                  </a:cubicBezTo>
                  <a:cubicBezTo>
                    <a:pt x="1069" y="3364"/>
                    <a:pt x="1357" y="4181"/>
                    <a:pt x="1673" y="5008"/>
                  </a:cubicBezTo>
                  <a:cubicBezTo>
                    <a:pt x="1979" y="5826"/>
                    <a:pt x="2323" y="6634"/>
                    <a:pt x="2713" y="7424"/>
                  </a:cubicBezTo>
                  <a:cubicBezTo>
                    <a:pt x="2908" y="7823"/>
                    <a:pt x="3122" y="8204"/>
                    <a:pt x="3354" y="8576"/>
                  </a:cubicBezTo>
                  <a:cubicBezTo>
                    <a:pt x="3410" y="8660"/>
                    <a:pt x="3484" y="8753"/>
                    <a:pt x="3540" y="8845"/>
                  </a:cubicBezTo>
                  <a:cubicBezTo>
                    <a:pt x="3596" y="8938"/>
                    <a:pt x="3670" y="9031"/>
                    <a:pt x="3735" y="9106"/>
                  </a:cubicBezTo>
                  <a:cubicBezTo>
                    <a:pt x="3884" y="9282"/>
                    <a:pt x="4042" y="9449"/>
                    <a:pt x="4237" y="9561"/>
                  </a:cubicBezTo>
                  <a:cubicBezTo>
                    <a:pt x="3865" y="9291"/>
                    <a:pt x="3624" y="8920"/>
                    <a:pt x="3391" y="8548"/>
                  </a:cubicBezTo>
                  <a:cubicBezTo>
                    <a:pt x="3159" y="8176"/>
                    <a:pt x="2964" y="7786"/>
                    <a:pt x="2778" y="7387"/>
                  </a:cubicBezTo>
                  <a:cubicBezTo>
                    <a:pt x="2407" y="6597"/>
                    <a:pt x="2063" y="5798"/>
                    <a:pt x="1756" y="4971"/>
                  </a:cubicBezTo>
                  <a:cubicBezTo>
                    <a:pt x="1431" y="4163"/>
                    <a:pt x="1134" y="3327"/>
                    <a:pt x="846" y="2500"/>
                  </a:cubicBezTo>
                  <a:cubicBezTo>
                    <a:pt x="697" y="2091"/>
                    <a:pt x="558" y="1673"/>
                    <a:pt x="418" y="1255"/>
                  </a:cubicBezTo>
                  <a:cubicBezTo>
                    <a:pt x="260" y="837"/>
                    <a:pt x="140" y="419"/>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5"/>
            <p:cNvSpPr/>
            <p:nvPr/>
          </p:nvSpPr>
          <p:spPr>
            <a:xfrm>
              <a:off x="2533200" y="1821550"/>
              <a:ext cx="116625" cy="224650"/>
            </a:xfrm>
            <a:custGeom>
              <a:rect b="b" l="l" r="r" t="t"/>
              <a:pathLst>
                <a:path extrusionOk="0" h="8986" w="4665">
                  <a:moveTo>
                    <a:pt x="0" y="1"/>
                  </a:moveTo>
                  <a:lnTo>
                    <a:pt x="678" y="1097"/>
                  </a:lnTo>
                  <a:lnTo>
                    <a:pt x="1329" y="2184"/>
                  </a:lnTo>
                  <a:cubicBezTo>
                    <a:pt x="1756" y="2918"/>
                    <a:pt x="2183" y="3652"/>
                    <a:pt x="2602" y="4386"/>
                  </a:cubicBezTo>
                  <a:cubicBezTo>
                    <a:pt x="3020" y="5111"/>
                    <a:pt x="3428" y="5854"/>
                    <a:pt x="3800" y="6616"/>
                  </a:cubicBezTo>
                  <a:cubicBezTo>
                    <a:pt x="3986" y="6988"/>
                    <a:pt x="4162" y="7369"/>
                    <a:pt x="4320" y="7759"/>
                  </a:cubicBezTo>
                  <a:cubicBezTo>
                    <a:pt x="4404" y="7945"/>
                    <a:pt x="4478" y="8158"/>
                    <a:pt x="4534" y="8353"/>
                  </a:cubicBezTo>
                  <a:cubicBezTo>
                    <a:pt x="4543" y="8400"/>
                    <a:pt x="4553" y="8456"/>
                    <a:pt x="4571" y="8502"/>
                  </a:cubicBezTo>
                  <a:cubicBezTo>
                    <a:pt x="4580" y="8548"/>
                    <a:pt x="4599" y="8595"/>
                    <a:pt x="4599" y="8660"/>
                  </a:cubicBezTo>
                  <a:lnTo>
                    <a:pt x="4627" y="8818"/>
                  </a:lnTo>
                  <a:lnTo>
                    <a:pt x="4627" y="8985"/>
                  </a:lnTo>
                  <a:cubicBezTo>
                    <a:pt x="4664" y="8762"/>
                    <a:pt x="4599" y="8548"/>
                    <a:pt x="4553" y="8344"/>
                  </a:cubicBezTo>
                  <a:cubicBezTo>
                    <a:pt x="4497" y="8149"/>
                    <a:pt x="4432" y="7935"/>
                    <a:pt x="4358" y="7740"/>
                  </a:cubicBezTo>
                  <a:cubicBezTo>
                    <a:pt x="4209" y="7331"/>
                    <a:pt x="4032" y="6950"/>
                    <a:pt x="3856" y="6560"/>
                  </a:cubicBezTo>
                  <a:cubicBezTo>
                    <a:pt x="3503" y="5808"/>
                    <a:pt x="3103" y="5064"/>
                    <a:pt x="2685" y="4321"/>
                  </a:cubicBezTo>
                  <a:cubicBezTo>
                    <a:pt x="2267" y="3587"/>
                    <a:pt x="1830" y="2862"/>
                    <a:pt x="1384" y="2138"/>
                  </a:cubicBezTo>
                  <a:cubicBezTo>
                    <a:pt x="929" y="1422"/>
                    <a:pt x="483" y="698"/>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65"/>
            <p:cNvSpPr/>
            <p:nvPr/>
          </p:nvSpPr>
          <p:spPr>
            <a:xfrm>
              <a:off x="2528775" y="1865450"/>
              <a:ext cx="2575" cy="14900"/>
            </a:xfrm>
            <a:custGeom>
              <a:rect b="b" l="l" r="r" t="t"/>
              <a:pathLst>
                <a:path extrusionOk="0" h="596" w="103">
                  <a:moveTo>
                    <a:pt x="66" y="1"/>
                  </a:moveTo>
                  <a:cubicBezTo>
                    <a:pt x="19" y="103"/>
                    <a:pt x="10" y="215"/>
                    <a:pt x="1" y="317"/>
                  </a:cubicBezTo>
                  <a:cubicBezTo>
                    <a:pt x="1" y="410"/>
                    <a:pt x="28" y="512"/>
                    <a:pt x="84" y="596"/>
                  </a:cubicBezTo>
                  <a:cubicBezTo>
                    <a:pt x="103" y="475"/>
                    <a:pt x="103" y="382"/>
                    <a:pt x="103" y="289"/>
                  </a:cubicBezTo>
                  <a:cubicBezTo>
                    <a:pt x="84" y="196"/>
                    <a:pt x="84" y="103"/>
                    <a:pt x="6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65"/>
            <p:cNvSpPr/>
            <p:nvPr/>
          </p:nvSpPr>
          <p:spPr>
            <a:xfrm>
              <a:off x="2538775" y="1883575"/>
              <a:ext cx="3500" cy="8625"/>
            </a:xfrm>
            <a:custGeom>
              <a:rect b="b" l="l" r="r" t="t"/>
              <a:pathLst>
                <a:path extrusionOk="0" h="345" w="140">
                  <a:moveTo>
                    <a:pt x="28" y="1"/>
                  </a:moveTo>
                  <a:cubicBezTo>
                    <a:pt x="0" y="75"/>
                    <a:pt x="9" y="131"/>
                    <a:pt x="28" y="186"/>
                  </a:cubicBezTo>
                  <a:cubicBezTo>
                    <a:pt x="37" y="242"/>
                    <a:pt x="56" y="298"/>
                    <a:pt x="121" y="344"/>
                  </a:cubicBezTo>
                  <a:cubicBezTo>
                    <a:pt x="139" y="270"/>
                    <a:pt x="130" y="214"/>
                    <a:pt x="121" y="159"/>
                  </a:cubicBezTo>
                  <a:cubicBezTo>
                    <a:pt x="102" y="103"/>
                    <a:pt x="84" y="38"/>
                    <a:pt x="2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5"/>
            <p:cNvSpPr/>
            <p:nvPr/>
          </p:nvSpPr>
          <p:spPr>
            <a:xfrm>
              <a:off x="2533200" y="1896825"/>
              <a:ext cx="4200" cy="14875"/>
            </a:xfrm>
            <a:custGeom>
              <a:rect b="b" l="l" r="r" t="t"/>
              <a:pathLst>
                <a:path extrusionOk="0" h="595" w="168">
                  <a:moveTo>
                    <a:pt x="19" y="0"/>
                  </a:moveTo>
                  <a:lnTo>
                    <a:pt x="19" y="0"/>
                  </a:lnTo>
                  <a:cubicBezTo>
                    <a:pt x="0" y="121"/>
                    <a:pt x="19" y="223"/>
                    <a:pt x="37" y="316"/>
                  </a:cubicBezTo>
                  <a:cubicBezTo>
                    <a:pt x="65" y="409"/>
                    <a:pt x="93" y="502"/>
                    <a:pt x="158" y="595"/>
                  </a:cubicBezTo>
                  <a:cubicBezTo>
                    <a:pt x="167" y="474"/>
                    <a:pt x="158" y="381"/>
                    <a:pt x="130" y="279"/>
                  </a:cubicBezTo>
                  <a:cubicBezTo>
                    <a:pt x="112" y="186"/>
                    <a:pt x="74" y="93"/>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5"/>
            <p:cNvSpPr/>
            <p:nvPr/>
          </p:nvSpPr>
          <p:spPr>
            <a:xfrm>
              <a:off x="2544575" y="1925850"/>
              <a:ext cx="3275" cy="9550"/>
            </a:xfrm>
            <a:custGeom>
              <a:rect b="b" l="l" r="r" t="t"/>
              <a:pathLst>
                <a:path extrusionOk="0" h="382" w="131">
                  <a:moveTo>
                    <a:pt x="38" y="1"/>
                  </a:moveTo>
                  <a:cubicBezTo>
                    <a:pt x="0" y="66"/>
                    <a:pt x="0" y="140"/>
                    <a:pt x="10" y="214"/>
                  </a:cubicBezTo>
                  <a:cubicBezTo>
                    <a:pt x="38" y="279"/>
                    <a:pt x="56" y="335"/>
                    <a:pt x="130" y="381"/>
                  </a:cubicBezTo>
                  <a:cubicBezTo>
                    <a:pt x="130" y="316"/>
                    <a:pt x="121" y="242"/>
                    <a:pt x="103" y="186"/>
                  </a:cubicBezTo>
                  <a:cubicBezTo>
                    <a:pt x="93" y="131"/>
                    <a:pt x="75" y="56"/>
                    <a:pt x="38"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5"/>
            <p:cNvSpPr/>
            <p:nvPr/>
          </p:nvSpPr>
          <p:spPr>
            <a:xfrm>
              <a:off x="2615650" y="2006925"/>
              <a:ext cx="6050" cy="14175"/>
            </a:xfrm>
            <a:custGeom>
              <a:rect b="b" l="l" r="r" t="t"/>
              <a:pathLst>
                <a:path extrusionOk="0" h="567" w="242">
                  <a:moveTo>
                    <a:pt x="0" y="0"/>
                  </a:moveTo>
                  <a:cubicBezTo>
                    <a:pt x="0" y="111"/>
                    <a:pt x="28" y="223"/>
                    <a:pt x="56" y="316"/>
                  </a:cubicBezTo>
                  <a:cubicBezTo>
                    <a:pt x="103" y="409"/>
                    <a:pt x="158" y="502"/>
                    <a:pt x="242" y="567"/>
                  </a:cubicBezTo>
                  <a:cubicBezTo>
                    <a:pt x="233" y="455"/>
                    <a:pt x="186" y="362"/>
                    <a:pt x="158" y="269"/>
                  </a:cubicBezTo>
                  <a:cubicBezTo>
                    <a:pt x="121" y="177"/>
                    <a:pt x="75" y="84"/>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65"/>
            <p:cNvSpPr/>
            <p:nvPr/>
          </p:nvSpPr>
          <p:spPr>
            <a:xfrm>
              <a:off x="2622150" y="1994150"/>
              <a:ext cx="7000" cy="12100"/>
            </a:xfrm>
            <a:custGeom>
              <a:rect b="b" l="l" r="r" t="t"/>
              <a:pathLst>
                <a:path extrusionOk="0" h="484" w="280">
                  <a:moveTo>
                    <a:pt x="0" y="0"/>
                  </a:moveTo>
                  <a:lnTo>
                    <a:pt x="0" y="0"/>
                  </a:lnTo>
                  <a:cubicBezTo>
                    <a:pt x="10" y="102"/>
                    <a:pt x="47" y="186"/>
                    <a:pt x="93" y="269"/>
                  </a:cubicBezTo>
                  <a:cubicBezTo>
                    <a:pt x="140" y="344"/>
                    <a:pt x="196" y="427"/>
                    <a:pt x="279" y="483"/>
                  </a:cubicBezTo>
                  <a:cubicBezTo>
                    <a:pt x="270" y="390"/>
                    <a:pt x="233" y="297"/>
                    <a:pt x="186" y="223"/>
                  </a:cubicBezTo>
                  <a:cubicBezTo>
                    <a:pt x="140" y="139"/>
                    <a:pt x="84" y="56"/>
                    <a:pt x="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65"/>
            <p:cNvSpPr/>
            <p:nvPr/>
          </p:nvSpPr>
          <p:spPr>
            <a:xfrm>
              <a:off x="2604500" y="1983675"/>
              <a:ext cx="6050" cy="9550"/>
            </a:xfrm>
            <a:custGeom>
              <a:rect b="b" l="l" r="r" t="t"/>
              <a:pathLst>
                <a:path extrusionOk="0" h="382" w="242">
                  <a:moveTo>
                    <a:pt x="0" y="1"/>
                  </a:moveTo>
                  <a:cubicBezTo>
                    <a:pt x="10" y="75"/>
                    <a:pt x="47" y="150"/>
                    <a:pt x="75" y="215"/>
                  </a:cubicBezTo>
                  <a:cubicBezTo>
                    <a:pt x="121" y="280"/>
                    <a:pt x="168" y="335"/>
                    <a:pt x="242" y="382"/>
                  </a:cubicBezTo>
                  <a:cubicBezTo>
                    <a:pt x="233" y="289"/>
                    <a:pt x="195" y="233"/>
                    <a:pt x="158" y="159"/>
                  </a:cubicBezTo>
                  <a:cubicBezTo>
                    <a:pt x="112" y="103"/>
                    <a:pt x="65" y="47"/>
                    <a:pt x="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5"/>
            <p:cNvSpPr/>
            <p:nvPr/>
          </p:nvSpPr>
          <p:spPr>
            <a:xfrm>
              <a:off x="2602400" y="1897750"/>
              <a:ext cx="7700" cy="11875"/>
            </a:xfrm>
            <a:custGeom>
              <a:rect b="b" l="l" r="r" t="t"/>
              <a:pathLst>
                <a:path extrusionOk="0" h="475" w="308">
                  <a:moveTo>
                    <a:pt x="1" y="0"/>
                  </a:moveTo>
                  <a:lnTo>
                    <a:pt x="1" y="0"/>
                  </a:lnTo>
                  <a:cubicBezTo>
                    <a:pt x="38" y="93"/>
                    <a:pt x="84" y="158"/>
                    <a:pt x="140" y="251"/>
                  </a:cubicBezTo>
                  <a:cubicBezTo>
                    <a:pt x="187" y="325"/>
                    <a:pt x="242" y="400"/>
                    <a:pt x="307" y="474"/>
                  </a:cubicBezTo>
                  <a:cubicBezTo>
                    <a:pt x="307" y="372"/>
                    <a:pt x="261" y="279"/>
                    <a:pt x="224" y="195"/>
                  </a:cubicBezTo>
                  <a:cubicBezTo>
                    <a:pt x="159" y="112"/>
                    <a:pt x="94" y="47"/>
                    <a:pt x="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5"/>
            <p:cNvSpPr/>
            <p:nvPr/>
          </p:nvSpPr>
          <p:spPr>
            <a:xfrm>
              <a:off x="2603325" y="1920975"/>
              <a:ext cx="3050" cy="3275"/>
            </a:xfrm>
            <a:custGeom>
              <a:rect b="b" l="l" r="r" t="t"/>
              <a:pathLst>
                <a:path extrusionOk="0" h="131" w="122">
                  <a:moveTo>
                    <a:pt x="10" y="0"/>
                  </a:moveTo>
                  <a:cubicBezTo>
                    <a:pt x="1" y="28"/>
                    <a:pt x="1" y="56"/>
                    <a:pt x="20" y="93"/>
                  </a:cubicBezTo>
                  <a:cubicBezTo>
                    <a:pt x="47" y="112"/>
                    <a:pt x="66" y="130"/>
                    <a:pt x="112" y="130"/>
                  </a:cubicBezTo>
                  <a:cubicBezTo>
                    <a:pt x="122" y="84"/>
                    <a:pt x="112" y="56"/>
                    <a:pt x="103" y="38"/>
                  </a:cubicBezTo>
                  <a:cubicBezTo>
                    <a:pt x="75" y="10"/>
                    <a:pt x="57" y="0"/>
                    <a:pt x="1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5"/>
            <p:cNvSpPr/>
            <p:nvPr/>
          </p:nvSpPr>
          <p:spPr>
            <a:xfrm>
              <a:off x="2551075" y="1989250"/>
              <a:ext cx="245075" cy="215575"/>
            </a:xfrm>
            <a:custGeom>
              <a:rect b="b" l="l" r="r" t="t"/>
              <a:pathLst>
                <a:path extrusionOk="0" h="8623" w="9803">
                  <a:moveTo>
                    <a:pt x="4899" y="0"/>
                  </a:moveTo>
                  <a:cubicBezTo>
                    <a:pt x="4336" y="0"/>
                    <a:pt x="3765" y="111"/>
                    <a:pt x="3215" y="345"/>
                  </a:cubicBezTo>
                  <a:cubicBezTo>
                    <a:pt x="1022" y="1283"/>
                    <a:pt x="0" y="3810"/>
                    <a:pt x="939" y="6003"/>
                  </a:cubicBezTo>
                  <a:cubicBezTo>
                    <a:pt x="1635" y="7638"/>
                    <a:pt x="3233" y="8622"/>
                    <a:pt x="4909" y="8622"/>
                  </a:cubicBezTo>
                  <a:cubicBezTo>
                    <a:pt x="5470" y="8622"/>
                    <a:pt x="6040" y="8512"/>
                    <a:pt x="6588" y="8279"/>
                  </a:cubicBezTo>
                  <a:cubicBezTo>
                    <a:pt x="8780" y="7341"/>
                    <a:pt x="9802" y="4814"/>
                    <a:pt x="8864" y="2621"/>
                  </a:cubicBezTo>
                  <a:cubicBezTo>
                    <a:pt x="8169" y="980"/>
                    <a:pt x="6573" y="0"/>
                    <a:pt x="4899" y="0"/>
                  </a:cubicBezTo>
                  <a:close/>
                </a:path>
              </a:pathLst>
            </a:custGeom>
            <a:solidFill>
              <a:srgbClr val="F7E8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5"/>
            <p:cNvSpPr/>
            <p:nvPr/>
          </p:nvSpPr>
          <p:spPr>
            <a:xfrm>
              <a:off x="2552700" y="1987350"/>
              <a:ext cx="232600" cy="219000"/>
            </a:xfrm>
            <a:custGeom>
              <a:rect b="b" l="l" r="r" t="t"/>
              <a:pathLst>
                <a:path extrusionOk="0" h="8760" w="9304">
                  <a:moveTo>
                    <a:pt x="4789" y="140"/>
                  </a:moveTo>
                  <a:cubicBezTo>
                    <a:pt x="4971" y="140"/>
                    <a:pt x="5156" y="152"/>
                    <a:pt x="5343" y="179"/>
                  </a:cubicBezTo>
                  <a:cubicBezTo>
                    <a:pt x="7461" y="476"/>
                    <a:pt x="8948" y="2325"/>
                    <a:pt x="8994" y="4416"/>
                  </a:cubicBezTo>
                  <a:cubicBezTo>
                    <a:pt x="8934" y="6675"/>
                    <a:pt x="7165" y="8617"/>
                    <a:pt x="4908" y="8617"/>
                  </a:cubicBezTo>
                  <a:cubicBezTo>
                    <a:pt x="4725" y="8617"/>
                    <a:pt x="4538" y="8605"/>
                    <a:pt x="4349" y="8578"/>
                  </a:cubicBezTo>
                  <a:cubicBezTo>
                    <a:pt x="2267" y="8281"/>
                    <a:pt x="697" y="6423"/>
                    <a:pt x="697" y="4332"/>
                  </a:cubicBezTo>
                  <a:cubicBezTo>
                    <a:pt x="697" y="2073"/>
                    <a:pt x="2556" y="140"/>
                    <a:pt x="4789" y="140"/>
                  </a:cubicBezTo>
                  <a:close/>
                  <a:moveTo>
                    <a:pt x="4901" y="1"/>
                  </a:moveTo>
                  <a:cubicBezTo>
                    <a:pt x="3599" y="1"/>
                    <a:pt x="2312" y="556"/>
                    <a:pt x="1441" y="1545"/>
                  </a:cubicBezTo>
                  <a:cubicBezTo>
                    <a:pt x="121" y="3059"/>
                    <a:pt x="1" y="5345"/>
                    <a:pt x="1190" y="6971"/>
                  </a:cubicBezTo>
                  <a:cubicBezTo>
                    <a:pt x="2027" y="8119"/>
                    <a:pt x="3379" y="8760"/>
                    <a:pt x="4773" y="8760"/>
                  </a:cubicBezTo>
                  <a:cubicBezTo>
                    <a:pt x="5127" y="8760"/>
                    <a:pt x="5484" y="8718"/>
                    <a:pt x="5835" y="8634"/>
                  </a:cubicBezTo>
                  <a:cubicBezTo>
                    <a:pt x="7830" y="8163"/>
                    <a:pt x="9228" y="6425"/>
                    <a:pt x="9290" y="4369"/>
                  </a:cubicBezTo>
                  <a:lnTo>
                    <a:pt x="9290" y="4369"/>
                  </a:lnTo>
                  <a:cubicBezTo>
                    <a:pt x="9299" y="4357"/>
                    <a:pt x="9303" y="4345"/>
                    <a:pt x="9301" y="4332"/>
                  </a:cubicBezTo>
                  <a:cubicBezTo>
                    <a:pt x="9254" y="2353"/>
                    <a:pt x="7926" y="569"/>
                    <a:pt x="5947" y="123"/>
                  </a:cubicBezTo>
                  <a:cubicBezTo>
                    <a:pt x="5602" y="41"/>
                    <a:pt x="5251" y="1"/>
                    <a:pt x="490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5"/>
            <p:cNvSpPr/>
            <p:nvPr/>
          </p:nvSpPr>
          <p:spPr>
            <a:xfrm>
              <a:off x="2580350" y="2120025"/>
              <a:ext cx="5600" cy="9075"/>
            </a:xfrm>
            <a:custGeom>
              <a:rect b="b" l="l" r="r" t="t"/>
              <a:pathLst>
                <a:path extrusionOk="0" h="363" w="224">
                  <a:moveTo>
                    <a:pt x="84" y="1"/>
                  </a:moveTo>
                  <a:cubicBezTo>
                    <a:pt x="37" y="38"/>
                    <a:pt x="19" y="75"/>
                    <a:pt x="9" y="112"/>
                  </a:cubicBezTo>
                  <a:cubicBezTo>
                    <a:pt x="0" y="140"/>
                    <a:pt x="0" y="186"/>
                    <a:pt x="9" y="224"/>
                  </a:cubicBezTo>
                  <a:cubicBezTo>
                    <a:pt x="19" y="261"/>
                    <a:pt x="37" y="298"/>
                    <a:pt x="65" y="317"/>
                  </a:cubicBezTo>
                  <a:cubicBezTo>
                    <a:pt x="102" y="344"/>
                    <a:pt x="140" y="363"/>
                    <a:pt x="195" y="363"/>
                  </a:cubicBezTo>
                  <a:cubicBezTo>
                    <a:pt x="223" y="317"/>
                    <a:pt x="223" y="279"/>
                    <a:pt x="223" y="242"/>
                  </a:cubicBezTo>
                  <a:cubicBezTo>
                    <a:pt x="223" y="224"/>
                    <a:pt x="223" y="186"/>
                    <a:pt x="205" y="168"/>
                  </a:cubicBezTo>
                  <a:cubicBezTo>
                    <a:pt x="195" y="131"/>
                    <a:pt x="186" y="112"/>
                    <a:pt x="158" y="84"/>
                  </a:cubicBezTo>
                  <a:cubicBezTo>
                    <a:pt x="149" y="66"/>
                    <a:pt x="130" y="38"/>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5"/>
            <p:cNvSpPr/>
            <p:nvPr/>
          </p:nvSpPr>
          <p:spPr>
            <a:xfrm>
              <a:off x="2591250" y="2109100"/>
              <a:ext cx="5600" cy="10250"/>
            </a:xfrm>
            <a:custGeom>
              <a:rect b="b" l="l" r="r" t="t"/>
              <a:pathLst>
                <a:path extrusionOk="0" h="410" w="224">
                  <a:moveTo>
                    <a:pt x="94" y="1"/>
                  </a:moveTo>
                  <a:cubicBezTo>
                    <a:pt x="47" y="38"/>
                    <a:pt x="29" y="66"/>
                    <a:pt x="29" y="112"/>
                  </a:cubicBezTo>
                  <a:cubicBezTo>
                    <a:pt x="19" y="150"/>
                    <a:pt x="1" y="196"/>
                    <a:pt x="19" y="233"/>
                  </a:cubicBezTo>
                  <a:cubicBezTo>
                    <a:pt x="19" y="261"/>
                    <a:pt x="38" y="298"/>
                    <a:pt x="66" y="335"/>
                  </a:cubicBezTo>
                  <a:cubicBezTo>
                    <a:pt x="94" y="363"/>
                    <a:pt x="122" y="391"/>
                    <a:pt x="177" y="410"/>
                  </a:cubicBezTo>
                  <a:cubicBezTo>
                    <a:pt x="205" y="363"/>
                    <a:pt x="214" y="326"/>
                    <a:pt x="214" y="289"/>
                  </a:cubicBezTo>
                  <a:cubicBezTo>
                    <a:pt x="224" y="252"/>
                    <a:pt x="214" y="233"/>
                    <a:pt x="214" y="196"/>
                  </a:cubicBezTo>
                  <a:cubicBezTo>
                    <a:pt x="205" y="159"/>
                    <a:pt x="187" y="140"/>
                    <a:pt x="177" y="103"/>
                  </a:cubicBezTo>
                  <a:cubicBezTo>
                    <a:pt x="159" y="66"/>
                    <a:pt x="131" y="38"/>
                    <a:pt x="9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5"/>
            <p:cNvSpPr/>
            <p:nvPr/>
          </p:nvSpPr>
          <p:spPr>
            <a:xfrm>
              <a:off x="2601250" y="2134425"/>
              <a:ext cx="5125" cy="7450"/>
            </a:xfrm>
            <a:custGeom>
              <a:rect b="b" l="l" r="r" t="t"/>
              <a:pathLst>
                <a:path extrusionOk="0" h="298" w="205">
                  <a:moveTo>
                    <a:pt x="37" y="1"/>
                  </a:moveTo>
                  <a:cubicBezTo>
                    <a:pt x="10" y="47"/>
                    <a:pt x="0" y="75"/>
                    <a:pt x="0" y="103"/>
                  </a:cubicBezTo>
                  <a:cubicBezTo>
                    <a:pt x="0" y="121"/>
                    <a:pt x="0" y="159"/>
                    <a:pt x="10" y="186"/>
                  </a:cubicBezTo>
                  <a:cubicBezTo>
                    <a:pt x="19" y="205"/>
                    <a:pt x="47" y="233"/>
                    <a:pt x="65" y="252"/>
                  </a:cubicBezTo>
                  <a:cubicBezTo>
                    <a:pt x="93" y="279"/>
                    <a:pt x="130" y="289"/>
                    <a:pt x="177" y="298"/>
                  </a:cubicBezTo>
                  <a:cubicBezTo>
                    <a:pt x="195" y="261"/>
                    <a:pt x="205" y="233"/>
                    <a:pt x="205" y="196"/>
                  </a:cubicBezTo>
                  <a:cubicBezTo>
                    <a:pt x="205" y="168"/>
                    <a:pt x="205" y="140"/>
                    <a:pt x="195" y="112"/>
                  </a:cubicBezTo>
                  <a:cubicBezTo>
                    <a:pt x="186" y="94"/>
                    <a:pt x="158" y="66"/>
                    <a:pt x="140" y="47"/>
                  </a:cubicBezTo>
                  <a:cubicBezTo>
                    <a:pt x="112" y="19"/>
                    <a:pt x="84" y="10"/>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65"/>
            <p:cNvSpPr/>
            <p:nvPr/>
          </p:nvSpPr>
          <p:spPr>
            <a:xfrm>
              <a:off x="2594050" y="2145350"/>
              <a:ext cx="6050" cy="7925"/>
            </a:xfrm>
            <a:custGeom>
              <a:rect b="b" l="l" r="r" t="t"/>
              <a:pathLst>
                <a:path extrusionOk="0" h="317" w="242">
                  <a:moveTo>
                    <a:pt x="19" y="0"/>
                  </a:moveTo>
                  <a:cubicBezTo>
                    <a:pt x="0" y="47"/>
                    <a:pt x="0" y="93"/>
                    <a:pt x="0" y="121"/>
                  </a:cubicBezTo>
                  <a:cubicBezTo>
                    <a:pt x="10" y="149"/>
                    <a:pt x="19" y="186"/>
                    <a:pt x="28" y="214"/>
                  </a:cubicBezTo>
                  <a:cubicBezTo>
                    <a:pt x="56" y="242"/>
                    <a:pt x="75" y="260"/>
                    <a:pt x="102" y="279"/>
                  </a:cubicBezTo>
                  <a:cubicBezTo>
                    <a:pt x="130" y="288"/>
                    <a:pt x="168" y="316"/>
                    <a:pt x="214" y="316"/>
                  </a:cubicBezTo>
                  <a:cubicBezTo>
                    <a:pt x="242" y="270"/>
                    <a:pt x="242" y="233"/>
                    <a:pt x="242" y="195"/>
                  </a:cubicBezTo>
                  <a:cubicBezTo>
                    <a:pt x="233" y="168"/>
                    <a:pt x="214" y="130"/>
                    <a:pt x="205" y="103"/>
                  </a:cubicBezTo>
                  <a:cubicBezTo>
                    <a:pt x="186" y="75"/>
                    <a:pt x="158" y="56"/>
                    <a:pt x="140" y="37"/>
                  </a:cubicBezTo>
                  <a:cubicBezTo>
                    <a:pt x="102" y="28"/>
                    <a:pt x="6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65"/>
            <p:cNvSpPr/>
            <p:nvPr/>
          </p:nvSpPr>
          <p:spPr>
            <a:xfrm>
              <a:off x="2615175" y="2166950"/>
              <a:ext cx="4675" cy="4675"/>
            </a:xfrm>
            <a:custGeom>
              <a:rect b="b" l="l" r="r" t="t"/>
              <a:pathLst>
                <a:path extrusionOk="0" h="187" w="187">
                  <a:moveTo>
                    <a:pt x="103" y="0"/>
                  </a:moveTo>
                  <a:cubicBezTo>
                    <a:pt x="84" y="0"/>
                    <a:pt x="57" y="0"/>
                    <a:pt x="10" y="19"/>
                  </a:cubicBezTo>
                  <a:cubicBezTo>
                    <a:pt x="1" y="65"/>
                    <a:pt x="1" y="93"/>
                    <a:pt x="1" y="112"/>
                  </a:cubicBezTo>
                  <a:cubicBezTo>
                    <a:pt x="1" y="140"/>
                    <a:pt x="10" y="149"/>
                    <a:pt x="19" y="158"/>
                  </a:cubicBezTo>
                  <a:cubicBezTo>
                    <a:pt x="38" y="168"/>
                    <a:pt x="57" y="186"/>
                    <a:pt x="84" y="186"/>
                  </a:cubicBezTo>
                  <a:cubicBezTo>
                    <a:pt x="103" y="186"/>
                    <a:pt x="131" y="186"/>
                    <a:pt x="177" y="158"/>
                  </a:cubicBezTo>
                  <a:cubicBezTo>
                    <a:pt x="187" y="112"/>
                    <a:pt x="187" y="93"/>
                    <a:pt x="187" y="65"/>
                  </a:cubicBezTo>
                  <a:cubicBezTo>
                    <a:pt x="187" y="47"/>
                    <a:pt x="177" y="28"/>
                    <a:pt x="159" y="19"/>
                  </a:cubicBezTo>
                  <a:cubicBezTo>
                    <a:pt x="149" y="10"/>
                    <a:pt x="131" y="0"/>
                    <a:pt x="10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5"/>
            <p:cNvSpPr/>
            <p:nvPr/>
          </p:nvSpPr>
          <p:spPr>
            <a:xfrm>
              <a:off x="2617975" y="2137925"/>
              <a:ext cx="7675" cy="7825"/>
            </a:xfrm>
            <a:custGeom>
              <a:rect b="b" l="l" r="r" t="t"/>
              <a:pathLst>
                <a:path extrusionOk="0" h="313" w="307">
                  <a:moveTo>
                    <a:pt x="37" y="0"/>
                  </a:moveTo>
                  <a:cubicBezTo>
                    <a:pt x="19" y="46"/>
                    <a:pt x="19" y="93"/>
                    <a:pt x="0" y="121"/>
                  </a:cubicBezTo>
                  <a:cubicBezTo>
                    <a:pt x="19" y="158"/>
                    <a:pt x="37" y="195"/>
                    <a:pt x="65" y="223"/>
                  </a:cubicBezTo>
                  <a:cubicBezTo>
                    <a:pt x="93" y="260"/>
                    <a:pt x="130" y="288"/>
                    <a:pt x="167" y="297"/>
                  </a:cubicBezTo>
                  <a:cubicBezTo>
                    <a:pt x="196" y="303"/>
                    <a:pt x="224" y="312"/>
                    <a:pt x="252" y="312"/>
                  </a:cubicBezTo>
                  <a:cubicBezTo>
                    <a:pt x="270" y="312"/>
                    <a:pt x="289" y="308"/>
                    <a:pt x="307" y="297"/>
                  </a:cubicBezTo>
                  <a:cubicBezTo>
                    <a:pt x="298" y="251"/>
                    <a:pt x="279" y="214"/>
                    <a:pt x="270" y="186"/>
                  </a:cubicBezTo>
                  <a:cubicBezTo>
                    <a:pt x="260" y="149"/>
                    <a:pt x="251" y="121"/>
                    <a:pt x="223" y="102"/>
                  </a:cubicBezTo>
                  <a:cubicBezTo>
                    <a:pt x="205" y="74"/>
                    <a:pt x="177" y="65"/>
                    <a:pt x="158" y="46"/>
                  </a:cubicBezTo>
                  <a:cubicBezTo>
                    <a:pt x="121" y="28"/>
                    <a:pt x="84" y="9"/>
                    <a:pt x="37"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5"/>
            <p:cNvSpPr/>
            <p:nvPr/>
          </p:nvSpPr>
          <p:spPr>
            <a:xfrm>
              <a:off x="2607275" y="2115150"/>
              <a:ext cx="5600" cy="8150"/>
            </a:xfrm>
            <a:custGeom>
              <a:rect b="b" l="l" r="r" t="t"/>
              <a:pathLst>
                <a:path extrusionOk="0" h="326" w="224">
                  <a:moveTo>
                    <a:pt x="29" y="1"/>
                  </a:moveTo>
                  <a:cubicBezTo>
                    <a:pt x="1" y="47"/>
                    <a:pt x="1" y="84"/>
                    <a:pt x="1" y="121"/>
                  </a:cubicBezTo>
                  <a:cubicBezTo>
                    <a:pt x="1" y="149"/>
                    <a:pt x="10" y="186"/>
                    <a:pt x="29" y="214"/>
                  </a:cubicBezTo>
                  <a:cubicBezTo>
                    <a:pt x="38" y="233"/>
                    <a:pt x="57" y="261"/>
                    <a:pt x="84" y="279"/>
                  </a:cubicBezTo>
                  <a:cubicBezTo>
                    <a:pt x="122" y="307"/>
                    <a:pt x="150" y="316"/>
                    <a:pt x="196" y="326"/>
                  </a:cubicBezTo>
                  <a:cubicBezTo>
                    <a:pt x="224" y="279"/>
                    <a:pt x="224" y="242"/>
                    <a:pt x="224" y="214"/>
                  </a:cubicBezTo>
                  <a:cubicBezTo>
                    <a:pt x="224" y="177"/>
                    <a:pt x="215" y="140"/>
                    <a:pt x="196" y="121"/>
                  </a:cubicBezTo>
                  <a:cubicBezTo>
                    <a:pt x="187" y="93"/>
                    <a:pt x="168" y="75"/>
                    <a:pt x="140" y="47"/>
                  </a:cubicBezTo>
                  <a:cubicBezTo>
                    <a:pt x="103" y="28"/>
                    <a:pt x="75" y="10"/>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5"/>
            <p:cNvSpPr/>
            <p:nvPr/>
          </p:nvSpPr>
          <p:spPr>
            <a:xfrm>
              <a:off x="2627250" y="2159050"/>
              <a:ext cx="7925" cy="7400"/>
            </a:xfrm>
            <a:custGeom>
              <a:rect b="b" l="l" r="r" t="t"/>
              <a:pathLst>
                <a:path extrusionOk="0" h="296" w="317">
                  <a:moveTo>
                    <a:pt x="19" y="0"/>
                  </a:moveTo>
                  <a:cubicBezTo>
                    <a:pt x="1" y="47"/>
                    <a:pt x="1" y="93"/>
                    <a:pt x="38" y="140"/>
                  </a:cubicBezTo>
                  <a:cubicBezTo>
                    <a:pt x="47" y="177"/>
                    <a:pt x="75" y="205"/>
                    <a:pt x="94" y="233"/>
                  </a:cubicBezTo>
                  <a:cubicBezTo>
                    <a:pt x="122" y="251"/>
                    <a:pt x="159" y="279"/>
                    <a:pt x="187" y="289"/>
                  </a:cubicBezTo>
                  <a:cubicBezTo>
                    <a:pt x="205" y="293"/>
                    <a:pt x="224" y="295"/>
                    <a:pt x="245" y="295"/>
                  </a:cubicBezTo>
                  <a:cubicBezTo>
                    <a:pt x="266" y="295"/>
                    <a:pt x="289" y="293"/>
                    <a:pt x="317" y="289"/>
                  </a:cubicBezTo>
                  <a:cubicBezTo>
                    <a:pt x="307" y="233"/>
                    <a:pt x="298" y="196"/>
                    <a:pt x="280" y="158"/>
                  </a:cubicBezTo>
                  <a:cubicBezTo>
                    <a:pt x="270" y="131"/>
                    <a:pt x="252" y="103"/>
                    <a:pt x="224" y="84"/>
                  </a:cubicBezTo>
                  <a:cubicBezTo>
                    <a:pt x="205" y="56"/>
                    <a:pt x="177" y="38"/>
                    <a:pt x="140" y="19"/>
                  </a:cubicBezTo>
                  <a:cubicBezTo>
                    <a:pt x="112" y="10"/>
                    <a:pt x="75"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5"/>
            <p:cNvSpPr/>
            <p:nvPr/>
          </p:nvSpPr>
          <p:spPr>
            <a:xfrm>
              <a:off x="2651650" y="2157300"/>
              <a:ext cx="4200" cy="5200"/>
            </a:xfrm>
            <a:custGeom>
              <a:rect b="b" l="l" r="r" t="t"/>
              <a:pathLst>
                <a:path extrusionOk="0" h="208" w="168">
                  <a:moveTo>
                    <a:pt x="114" y="1"/>
                  </a:moveTo>
                  <a:cubicBezTo>
                    <a:pt x="107" y="1"/>
                    <a:pt x="98" y="5"/>
                    <a:pt x="84" y="15"/>
                  </a:cubicBezTo>
                  <a:cubicBezTo>
                    <a:pt x="65" y="24"/>
                    <a:pt x="47" y="33"/>
                    <a:pt x="19" y="70"/>
                  </a:cubicBezTo>
                  <a:cubicBezTo>
                    <a:pt x="0" y="108"/>
                    <a:pt x="0" y="136"/>
                    <a:pt x="19" y="163"/>
                  </a:cubicBezTo>
                  <a:cubicBezTo>
                    <a:pt x="19" y="173"/>
                    <a:pt x="28" y="201"/>
                    <a:pt x="38" y="201"/>
                  </a:cubicBezTo>
                  <a:cubicBezTo>
                    <a:pt x="42" y="205"/>
                    <a:pt x="49" y="208"/>
                    <a:pt x="57" y="208"/>
                  </a:cubicBezTo>
                  <a:cubicBezTo>
                    <a:pt x="65" y="208"/>
                    <a:pt x="75" y="205"/>
                    <a:pt x="84" y="201"/>
                  </a:cubicBezTo>
                  <a:cubicBezTo>
                    <a:pt x="112" y="182"/>
                    <a:pt x="121" y="173"/>
                    <a:pt x="158" y="136"/>
                  </a:cubicBezTo>
                  <a:cubicBezTo>
                    <a:pt x="168" y="89"/>
                    <a:pt x="158" y="70"/>
                    <a:pt x="158" y="43"/>
                  </a:cubicBezTo>
                  <a:cubicBezTo>
                    <a:pt x="158" y="24"/>
                    <a:pt x="140" y="15"/>
                    <a:pt x="131" y="15"/>
                  </a:cubicBezTo>
                  <a:cubicBezTo>
                    <a:pt x="126" y="5"/>
                    <a:pt x="121" y="1"/>
                    <a:pt x="11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65"/>
            <p:cNvSpPr/>
            <p:nvPr/>
          </p:nvSpPr>
          <p:spPr>
            <a:xfrm>
              <a:off x="2637475" y="2138525"/>
              <a:ext cx="7700" cy="6950"/>
            </a:xfrm>
            <a:custGeom>
              <a:rect b="b" l="l" r="r" t="t"/>
              <a:pathLst>
                <a:path extrusionOk="0" h="278" w="308">
                  <a:moveTo>
                    <a:pt x="42" y="0"/>
                  </a:moveTo>
                  <a:cubicBezTo>
                    <a:pt x="29" y="0"/>
                    <a:pt x="16" y="1"/>
                    <a:pt x="1" y="4"/>
                  </a:cubicBezTo>
                  <a:cubicBezTo>
                    <a:pt x="1" y="69"/>
                    <a:pt x="10" y="97"/>
                    <a:pt x="29" y="134"/>
                  </a:cubicBezTo>
                  <a:cubicBezTo>
                    <a:pt x="38" y="171"/>
                    <a:pt x="56" y="190"/>
                    <a:pt x="84" y="218"/>
                  </a:cubicBezTo>
                  <a:cubicBezTo>
                    <a:pt x="103" y="227"/>
                    <a:pt x="140" y="255"/>
                    <a:pt x="177" y="264"/>
                  </a:cubicBezTo>
                  <a:cubicBezTo>
                    <a:pt x="203" y="271"/>
                    <a:pt x="225" y="277"/>
                    <a:pt x="259" y="277"/>
                  </a:cubicBezTo>
                  <a:cubicBezTo>
                    <a:pt x="272" y="277"/>
                    <a:pt x="288" y="276"/>
                    <a:pt x="307" y="273"/>
                  </a:cubicBezTo>
                  <a:cubicBezTo>
                    <a:pt x="307" y="218"/>
                    <a:pt x="289" y="180"/>
                    <a:pt x="279" y="143"/>
                  </a:cubicBezTo>
                  <a:cubicBezTo>
                    <a:pt x="270" y="115"/>
                    <a:pt x="242" y="88"/>
                    <a:pt x="224" y="69"/>
                  </a:cubicBezTo>
                  <a:cubicBezTo>
                    <a:pt x="196" y="50"/>
                    <a:pt x="168" y="32"/>
                    <a:pt x="131" y="22"/>
                  </a:cubicBezTo>
                  <a:cubicBezTo>
                    <a:pt x="104" y="9"/>
                    <a:pt x="76" y="0"/>
                    <a:pt x="4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65"/>
            <p:cNvSpPr/>
            <p:nvPr/>
          </p:nvSpPr>
          <p:spPr>
            <a:xfrm>
              <a:off x="2664425" y="2140225"/>
              <a:ext cx="7700" cy="4925"/>
            </a:xfrm>
            <a:custGeom>
              <a:rect b="b" l="l" r="r" t="t"/>
              <a:pathLst>
                <a:path extrusionOk="0" h="197" w="308">
                  <a:moveTo>
                    <a:pt x="112" y="1"/>
                  </a:moveTo>
                  <a:cubicBezTo>
                    <a:pt x="75" y="1"/>
                    <a:pt x="38" y="10"/>
                    <a:pt x="0" y="47"/>
                  </a:cubicBezTo>
                  <a:cubicBezTo>
                    <a:pt x="19" y="94"/>
                    <a:pt x="38" y="112"/>
                    <a:pt x="47" y="150"/>
                  </a:cubicBezTo>
                  <a:cubicBezTo>
                    <a:pt x="75" y="168"/>
                    <a:pt x="93" y="177"/>
                    <a:pt x="121" y="196"/>
                  </a:cubicBezTo>
                  <a:lnTo>
                    <a:pt x="205" y="196"/>
                  </a:lnTo>
                  <a:cubicBezTo>
                    <a:pt x="233" y="196"/>
                    <a:pt x="270" y="187"/>
                    <a:pt x="307" y="150"/>
                  </a:cubicBezTo>
                  <a:cubicBezTo>
                    <a:pt x="298" y="94"/>
                    <a:pt x="279" y="66"/>
                    <a:pt x="261" y="47"/>
                  </a:cubicBezTo>
                  <a:cubicBezTo>
                    <a:pt x="233" y="20"/>
                    <a:pt x="214" y="10"/>
                    <a:pt x="18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5"/>
            <p:cNvSpPr/>
            <p:nvPr/>
          </p:nvSpPr>
          <p:spPr>
            <a:xfrm>
              <a:off x="2681600" y="2159050"/>
              <a:ext cx="13975" cy="5125"/>
            </a:xfrm>
            <a:custGeom>
              <a:rect b="b" l="l" r="r" t="t"/>
              <a:pathLst>
                <a:path extrusionOk="0" h="205" w="559">
                  <a:moveTo>
                    <a:pt x="280" y="0"/>
                  </a:moveTo>
                  <a:cubicBezTo>
                    <a:pt x="233" y="0"/>
                    <a:pt x="187" y="10"/>
                    <a:pt x="140" y="19"/>
                  </a:cubicBezTo>
                  <a:cubicBezTo>
                    <a:pt x="94" y="47"/>
                    <a:pt x="47" y="56"/>
                    <a:pt x="1" y="103"/>
                  </a:cubicBezTo>
                  <a:cubicBezTo>
                    <a:pt x="38" y="149"/>
                    <a:pt x="85" y="158"/>
                    <a:pt x="140" y="186"/>
                  </a:cubicBezTo>
                  <a:cubicBezTo>
                    <a:pt x="187" y="196"/>
                    <a:pt x="233" y="205"/>
                    <a:pt x="280" y="205"/>
                  </a:cubicBezTo>
                  <a:cubicBezTo>
                    <a:pt x="326" y="205"/>
                    <a:pt x="373" y="196"/>
                    <a:pt x="419" y="186"/>
                  </a:cubicBezTo>
                  <a:cubicBezTo>
                    <a:pt x="466" y="158"/>
                    <a:pt x="512" y="149"/>
                    <a:pt x="558" y="103"/>
                  </a:cubicBezTo>
                  <a:cubicBezTo>
                    <a:pt x="512" y="56"/>
                    <a:pt x="466" y="38"/>
                    <a:pt x="419" y="19"/>
                  </a:cubicBezTo>
                  <a:cubicBezTo>
                    <a:pt x="373" y="10"/>
                    <a:pt x="326" y="0"/>
                    <a:pt x="28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5"/>
            <p:cNvSpPr/>
            <p:nvPr/>
          </p:nvSpPr>
          <p:spPr>
            <a:xfrm>
              <a:off x="2677200" y="2150925"/>
              <a:ext cx="7700" cy="5125"/>
            </a:xfrm>
            <a:custGeom>
              <a:rect b="b" l="l" r="r" t="t"/>
              <a:pathLst>
                <a:path extrusionOk="0" h="205" w="308">
                  <a:moveTo>
                    <a:pt x="140" y="0"/>
                  </a:moveTo>
                  <a:cubicBezTo>
                    <a:pt x="121" y="10"/>
                    <a:pt x="93" y="10"/>
                    <a:pt x="75" y="37"/>
                  </a:cubicBezTo>
                  <a:cubicBezTo>
                    <a:pt x="47" y="47"/>
                    <a:pt x="28" y="65"/>
                    <a:pt x="0" y="112"/>
                  </a:cubicBezTo>
                  <a:cubicBezTo>
                    <a:pt x="38" y="158"/>
                    <a:pt x="65" y="177"/>
                    <a:pt x="84" y="195"/>
                  </a:cubicBezTo>
                  <a:cubicBezTo>
                    <a:pt x="121" y="205"/>
                    <a:pt x="140" y="205"/>
                    <a:pt x="168" y="205"/>
                  </a:cubicBezTo>
                  <a:cubicBezTo>
                    <a:pt x="186" y="195"/>
                    <a:pt x="214" y="195"/>
                    <a:pt x="233" y="177"/>
                  </a:cubicBezTo>
                  <a:cubicBezTo>
                    <a:pt x="261" y="149"/>
                    <a:pt x="279" y="130"/>
                    <a:pt x="307" y="84"/>
                  </a:cubicBezTo>
                  <a:cubicBezTo>
                    <a:pt x="279" y="47"/>
                    <a:pt x="251" y="19"/>
                    <a:pt x="223" y="10"/>
                  </a:cubicBezTo>
                  <a:cubicBezTo>
                    <a:pt x="186" y="0"/>
                    <a:pt x="168" y="0"/>
                    <a:pt x="1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5"/>
            <p:cNvSpPr/>
            <p:nvPr/>
          </p:nvSpPr>
          <p:spPr>
            <a:xfrm>
              <a:off x="2657925" y="2179500"/>
              <a:ext cx="3975" cy="5125"/>
            </a:xfrm>
            <a:custGeom>
              <a:rect b="b" l="l" r="r" t="t"/>
              <a:pathLst>
                <a:path extrusionOk="0" h="205" w="159">
                  <a:moveTo>
                    <a:pt x="102" y="0"/>
                  </a:moveTo>
                  <a:cubicBezTo>
                    <a:pt x="93" y="0"/>
                    <a:pt x="65" y="0"/>
                    <a:pt x="56" y="19"/>
                  </a:cubicBezTo>
                  <a:cubicBezTo>
                    <a:pt x="28" y="28"/>
                    <a:pt x="19" y="56"/>
                    <a:pt x="0" y="84"/>
                  </a:cubicBezTo>
                  <a:cubicBezTo>
                    <a:pt x="10" y="130"/>
                    <a:pt x="10" y="158"/>
                    <a:pt x="19" y="167"/>
                  </a:cubicBezTo>
                  <a:cubicBezTo>
                    <a:pt x="28" y="186"/>
                    <a:pt x="47" y="204"/>
                    <a:pt x="56" y="204"/>
                  </a:cubicBezTo>
                  <a:cubicBezTo>
                    <a:pt x="65" y="204"/>
                    <a:pt x="93" y="204"/>
                    <a:pt x="102" y="186"/>
                  </a:cubicBezTo>
                  <a:cubicBezTo>
                    <a:pt x="121" y="177"/>
                    <a:pt x="130" y="158"/>
                    <a:pt x="158" y="121"/>
                  </a:cubicBezTo>
                  <a:cubicBezTo>
                    <a:pt x="158" y="84"/>
                    <a:pt x="149" y="65"/>
                    <a:pt x="130" y="37"/>
                  </a:cubicBezTo>
                  <a:cubicBezTo>
                    <a:pt x="121" y="19"/>
                    <a:pt x="112"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5"/>
            <p:cNvSpPr/>
            <p:nvPr/>
          </p:nvSpPr>
          <p:spPr>
            <a:xfrm>
              <a:off x="2637475" y="2182500"/>
              <a:ext cx="18600" cy="10250"/>
            </a:xfrm>
            <a:custGeom>
              <a:rect b="b" l="l" r="r" t="t"/>
              <a:pathLst>
                <a:path extrusionOk="0" h="410" w="744">
                  <a:moveTo>
                    <a:pt x="1" y="1"/>
                  </a:moveTo>
                  <a:lnTo>
                    <a:pt x="1" y="1"/>
                  </a:lnTo>
                  <a:cubicBezTo>
                    <a:pt x="29" y="84"/>
                    <a:pt x="56" y="150"/>
                    <a:pt x="103" y="205"/>
                  </a:cubicBezTo>
                  <a:cubicBezTo>
                    <a:pt x="149" y="270"/>
                    <a:pt x="224" y="317"/>
                    <a:pt x="289" y="345"/>
                  </a:cubicBezTo>
                  <a:cubicBezTo>
                    <a:pt x="363" y="382"/>
                    <a:pt x="428" y="410"/>
                    <a:pt x="512" y="410"/>
                  </a:cubicBezTo>
                  <a:cubicBezTo>
                    <a:pt x="595" y="410"/>
                    <a:pt x="679" y="391"/>
                    <a:pt x="744" y="345"/>
                  </a:cubicBezTo>
                  <a:cubicBezTo>
                    <a:pt x="660" y="298"/>
                    <a:pt x="605" y="280"/>
                    <a:pt x="549" y="242"/>
                  </a:cubicBezTo>
                  <a:lnTo>
                    <a:pt x="372" y="168"/>
                  </a:lnTo>
                  <a:lnTo>
                    <a:pt x="196" y="84"/>
                  </a:lnTo>
                  <a:cubicBezTo>
                    <a:pt x="140" y="57"/>
                    <a:pt x="84" y="29"/>
                    <a:pt x="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65"/>
            <p:cNvSpPr/>
            <p:nvPr/>
          </p:nvSpPr>
          <p:spPr>
            <a:xfrm>
              <a:off x="2683000" y="2173225"/>
              <a:ext cx="18150" cy="5350"/>
            </a:xfrm>
            <a:custGeom>
              <a:rect b="b" l="l" r="r" t="t"/>
              <a:pathLst>
                <a:path extrusionOk="0" h="214" w="726">
                  <a:moveTo>
                    <a:pt x="363" y="0"/>
                  </a:moveTo>
                  <a:cubicBezTo>
                    <a:pt x="307" y="0"/>
                    <a:pt x="252" y="10"/>
                    <a:pt x="187" y="28"/>
                  </a:cubicBezTo>
                  <a:cubicBezTo>
                    <a:pt x="131" y="37"/>
                    <a:pt x="75" y="47"/>
                    <a:pt x="1" y="84"/>
                  </a:cubicBezTo>
                  <a:cubicBezTo>
                    <a:pt x="66" y="140"/>
                    <a:pt x="121" y="167"/>
                    <a:pt x="187" y="186"/>
                  </a:cubicBezTo>
                  <a:cubicBezTo>
                    <a:pt x="252" y="214"/>
                    <a:pt x="317" y="214"/>
                    <a:pt x="372" y="214"/>
                  </a:cubicBezTo>
                  <a:cubicBezTo>
                    <a:pt x="447" y="214"/>
                    <a:pt x="502" y="186"/>
                    <a:pt x="558" y="167"/>
                  </a:cubicBezTo>
                  <a:cubicBezTo>
                    <a:pt x="623" y="130"/>
                    <a:pt x="679" y="93"/>
                    <a:pt x="725" y="37"/>
                  </a:cubicBezTo>
                  <a:cubicBezTo>
                    <a:pt x="651" y="10"/>
                    <a:pt x="595" y="0"/>
                    <a:pt x="54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65"/>
            <p:cNvSpPr/>
            <p:nvPr/>
          </p:nvSpPr>
          <p:spPr>
            <a:xfrm>
              <a:off x="2684875" y="2185075"/>
              <a:ext cx="13250" cy="6425"/>
            </a:xfrm>
            <a:custGeom>
              <a:rect b="b" l="l" r="r" t="t"/>
              <a:pathLst>
                <a:path extrusionOk="0" h="257" w="530">
                  <a:moveTo>
                    <a:pt x="530" y="0"/>
                  </a:moveTo>
                  <a:lnTo>
                    <a:pt x="530" y="0"/>
                  </a:lnTo>
                  <a:cubicBezTo>
                    <a:pt x="474" y="19"/>
                    <a:pt x="427" y="19"/>
                    <a:pt x="381" y="28"/>
                  </a:cubicBezTo>
                  <a:cubicBezTo>
                    <a:pt x="344" y="37"/>
                    <a:pt x="297" y="37"/>
                    <a:pt x="269" y="47"/>
                  </a:cubicBezTo>
                  <a:cubicBezTo>
                    <a:pt x="232" y="65"/>
                    <a:pt x="195" y="74"/>
                    <a:pt x="149" y="84"/>
                  </a:cubicBezTo>
                  <a:cubicBezTo>
                    <a:pt x="102" y="93"/>
                    <a:pt x="56" y="112"/>
                    <a:pt x="0" y="130"/>
                  </a:cubicBezTo>
                  <a:cubicBezTo>
                    <a:pt x="37" y="186"/>
                    <a:pt x="93" y="223"/>
                    <a:pt x="130" y="232"/>
                  </a:cubicBezTo>
                  <a:cubicBezTo>
                    <a:pt x="165" y="250"/>
                    <a:pt x="201" y="256"/>
                    <a:pt x="236" y="256"/>
                  </a:cubicBezTo>
                  <a:cubicBezTo>
                    <a:pt x="257" y="256"/>
                    <a:pt x="277" y="254"/>
                    <a:pt x="297" y="251"/>
                  </a:cubicBezTo>
                  <a:cubicBezTo>
                    <a:pt x="362" y="232"/>
                    <a:pt x="409" y="204"/>
                    <a:pt x="446" y="167"/>
                  </a:cubicBezTo>
                  <a:cubicBezTo>
                    <a:pt x="502" y="121"/>
                    <a:pt x="530" y="74"/>
                    <a:pt x="53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5"/>
            <p:cNvSpPr/>
            <p:nvPr/>
          </p:nvSpPr>
          <p:spPr>
            <a:xfrm>
              <a:off x="2663025" y="2167400"/>
              <a:ext cx="7000" cy="5150"/>
            </a:xfrm>
            <a:custGeom>
              <a:rect b="b" l="l" r="r" t="t"/>
              <a:pathLst>
                <a:path extrusionOk="0" h="206" w="280">
                  <a:moveTo>
                    <a:pt x="140" y="1"/>
                  </a:moveTo>
                  <a:cubicBezTo>
                    <a:pt x="121" y="1"/>
                    <a:pt x="94" y="10"/>
                    <a:pt x="75" y="29"/>
                  </a:cubicBezTo>
                  <a:cubicBezTo>
                    <a:pt x="47" y="47"/>
                    <a:pt x="29" y="57"/>
                    <a:pt x="1" y="103"/>
                  </a:cubicBezTo>
                  <a:cubicBezTo>
                    <a:pt x="10" y="140"/>
                    <a:pt x="38" y="168"/>
                    <a:pt x="75" y="187"/>
                  </a:cubicBezTo>
                  <a:cubicBezTo>
                    <a:pt x="94" y="196"/>
                    <a:pt x="121" y="205"/>
                    <a:pt x="140" y="205"/>
                  </a:cubicBezTo>
                  <a:cubicBezTo>
                    <a:pt x="168" y="205"/>
                    <a:pt x="187" y="196"/>
                    <a:pt x="214" y="187"/>
                  </a:cubicBezTo>
                  <a:cubicBezTo>
                    <a:pt x="233" y="168"/>
                    <a:pt x="261" y="150"/>
                    <a:pt x="279" y="103"/>
                  </a:cubicBezTo>
                  <a:cubicBezTo>
                    <a:pt x="261" y="57"/>
                    <a:pt x="233" y="38"/>
                    <a:pt x="214" y="29"/>
                  </a:cubicBezTo>
                  <a:cubicBezTo>
                    <a:pt x="187" y="10"/>
                    <a:pt x="168" y="1"/>
                    <a:pt x="14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5"/>
            <p:cNvSpPr/>
            <p:nvPr/>
          </p:nvSpPr>
          <p:spPr>
            <a:xfrm>
              <a:off x="2709250" y="2159525"/>
              <a:ext cx="9075" cy="6375"/>
            </a:xfrm>
            <a:custGeom>
              <a:rect b="b" l="l" r="r" t="t"/>
              <a:pathLst>
                <a:path extrusionOk="0" h="255" w="363">
                  <a:moveTo>
                    <a:pt x="344" y="0"/>
                  </a:moveTo>
                  <a:cubicBezTo>
                    <a:pt x="289" y="0"/>
                    <a:pt x="251" y="0"/>
                    <a:pt x="224" y="19"/>
                  </a:cubicBezTo>
                  <a:cubicBezTo>
                    <a:pt x="186" y="28"/>
                    <a:pt x="159" y="37"/>
                    <a:pt x="140" y="47"/>
                  </a:cubicBezTo>
                  <a:cubicBezTo>
                    <a:pt x="112" y="65"/>
                    <a:pt x="93" y="84"/>
                    <a:pt x="66" y="112"/>
                  </a:cubicBezTo>
                  <a:cubicBezTo>
                    <a:pt x="47" y="130"/>
                    <a:pt x="19" y="167"/>
                    <a:pt x="1" y="214"/>
                  </a:cubicBezTo>
                  <a:cubicBezTo>
                    <a:pt x="36" y="242"/>
                    <a:pt x="72" y="254"/>
                    <a:pt x="103" y="254"/>
                  </a:cubicBezTo>
                  <a:cubicBezTo>
                    <a:pt x="113" y="254"/>
                    <a:pt x="122" y="253"/>
                    <a:pt x="131" y="251"/>
                  </a:cubicBezTo>
                  <a:cubicBezTo>
                    <a:pt x="177" y="251"/>
                    <a:pt x="205" y="232"/>
                    <a:pt x="242" y="214"/>
                  </a:cubicBezTo>
                  <a:cubicBezTo>
                    <a:pt x="279" y="204"/>
                    <a:pt x="298" y="167"/>
                    <a:pt x="326" y="130"/>
                  </a:cubicBezTo>
                  <a:cubicBezTo>
                    <a:pt x="344" y="93"/>
                    <a:pt x="363" y="65"/>
                    <a:pt x="34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5"/>
            <p:cNvSpPr/>
            <p:nvPr/>
          </p:nvSpPr>
          <p:spPr>
            <a:xfrm>
              <a:off x="2723650" y="2176925"/>
              <a:ext cx="5375" cy="5600"/>
            </a:xfrm>
            <a:custGeom>
              <a:rect b="b" l="l" r="r" t="t"/>
              <a:pathLst>
                <a:path extrusionOk="0" h="224" w="215">
                  <a:moveTo>
                    <a:pt x="159" y="1"/>
                  </a:moveTo>
                  <a:cubicBezTo>
                    <a:pt x="121" y="29"/>
                    <a:pt x="94" y="38"/>
                    <a:pt x="75" y="38"/>
                  </a:cubicBezTo>
                  <a:cubicBezTo>
                    <a:pt x="47" y="38"/>
                    <a:pt x="47" y="38"/>
                    <a:pt x="38" y="47"/>
                  </a:cubicBezTo>
                  <a:cubicBezTo>
                    <a:pt x="38" y="47"/>
                    <a:pt x="28" y="66"/>
                    <a:pt x="28" y="85"/>
                  </a:cubicBezTo>
                  <a:cubicBezTo>
                    <a:pt x="28" y="94"/>
                    <a:pt x="28" y="122"/>
                    <a:pt x="1" y="168"/>
                  </a:cubicBezTo>
                  <a:cubicBezTo>
                    <a:pt x="28" y="205"/>
                    <a:pt x="66" y="215"/>
                    <a:pt x="84" y="224"/>
                  </a:cubicBezTo>
                  <a:cubicBezTo>
                    <a:pt x="121" y="224"/>
                    <a:pt x="159" y="215"/>
                    <a:pt x="177" y="187"/>
                  </a:cubicBezTo>
                  <a:cubicBezTo>
                    <a:pt x="205" y="168"/>
                    <a:pt x="214" y="131"/>
                    <a:pt x="214" y="94"/>
                  </a:cubicBezTo>
                  <a:cubicBezTo>
                    <a:pt x="214" y="57"/>
                    <a:pt x="205" y="29"/>
                    <a:pt x="15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65"/>
            <p:cNvSpPr/>
            <p:nvPr/>
          </p:nvSpPr>
          <p:spPr>
            <a:xfrm>
              <a:off x="2717150" y="2168800"/>
              <a:ext cx="5125" cy="4550"/>
            </a:xfrm>
            <a:custGeom>
              <a:rect b="b" l="l" r="r" t="t"/>
              <a:pathLst>
                <a:path extrusionOk="0" h="182" w="205">
                  <a:moveTo>
                    <a:pt x="47" y="1"/>
                  </a:moveTo>
                  <a:cubicBezTo>
                    <a:pt x="47" y="1"/>
                    <a:pt x="28" y="19"/>
                    <a:pt x="28" y="29"/>
                  </a:cubicBezTo>
                  <a:cubicBezTo>
                    <a:pt x="19" y="47"/>
                    <a:pt x="19" y="75"/>
                    <a:pt x="0" y="112"/>
                  </a:cubicBezTo>
                  <a:cubicBezTo>
                    <a:pt x="10" y="159"/>
                    <a:pt x="28" y="177"/>
                    <a:pt x="65" y="177"/>
                  </a:cubicBezTo>
                  <a:cubicBezTo>
                    <a:pt x="71" y="180"/>
                    <a:pt x="78" y="181"/>
                    <a:pt x="86" y="181"/>
                  </a:cubicBezTo>
                  <a:cubicBezTo>
                    <a:pt x="105" y="181"/>
                    <a:pt x="129" y="175"/>
                    <a:pt x="149" y="168"/>
                  </a:cubicBezTo>
                  <a:cubicBezTo>
                    <a:pt x="168" y="159"/>
                    <a:pt x="196" y="131"/>
                    <a:pt x="196" y="94"/>
                  </a:cubicBezTo>
                  <a:cubicBezTo>
                    <a:pt x="205" y="75"/>
                    <a:pt x="196" y="38"/>
                    <a:pt x="158" y="1"/>
                  </a:cubicBezTo>
                  <a:cubicBezTo>
                    <a:pt x="146" y="7"/>
                    <a:pt x="136" y="9"/>
                    <a:pt x="126" y="9"/>
                  </a:cubicBezTo>
                  <a:cubicBezTo>
                    <a:pt x="108" y="9"/>
                    <a:pt x="93" y="1"/>
                    <a:pt x="75"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65"/>
            <p:cNvSpPr/>
            <p:nvPr/>
          </p:nvSpPr>
          <p:spPr>
            <a:xfrm>
              <a:off x="2708550" y="2145350"/>
              <a:ext cx="4900" cy="4525"/>
            </a:xfrm>
            <a:custGeom>
              <a:rect b="b" l="l" r="r" t="t"/>
              <a:pathLst>
                <a:path extrusionOk="0" h="181" w="196">
                  <a:moveTo>
                    <a:pt x="159" y="0"/>
                  </a:moveTo>
                  <a:cubicBezTo>
                    <a:pt x="112" y="10"/>
                    <a:pt x="84" y="10"/>
                    <a:pt x="66" y="10"/>
                  </a:cubicBezTo>
                  <a:cubicBezTo>
                    <a:pt x="38" y="10"/>
                    <a:pt x="29" y="28"/>
                    <a:pt x="29" y="28"/>
                  </a:cubicBezTo>
                  <a:cubicBezTo>
                    <a:pt x="19" y="37"/>
                    <a:pt x="19" y="37"/>
                    <a:pt x="19" y="56"/>
                  </a:cubicBezTo>
                  <a:cubicBezTo>
                    <a:pt x="19" y="75"/>
                    <a:pt x="19" y="93"/>
                    <a:pt x="1" y="140"/>
                  </a:cubicBezTo>
                  <a:cubicBezTo>
                    <a:pt x="22" y="168"/>
                    <a:pt x="49" y="180"/>
                    <a:pt x="77" y="180"/>
                  </a:cubicBezTo>
                  <a:cubicBezTo>
                    <a:pt x="85" y="180"/>
                    <a:pt x="94" y="179"/>
                    <a:pt x="103" y="177"/>
                  </a:cubicBezTo>
                  <a:cubicBezTo>
                    <a:pt x="110" y="179"/>
                    <a:pt x="116" y="180"/>
                    <a:pt x="122" y="180"/>
                  </a:cubicBezTo>
                  <a:cubicBezTo>
                    <a:pt x="141" y="180"/>
                    <a:pt x="156" y="170"/>
                    <a:pt x="177" y="149"/>
                  </a:cubicBezTo>
                  <a:cubicBezTo>
                    <a:pt x="187" y="140"/>
                    <a:pt x="196" y="103"/>
                    <a:pt x="196" y="84"/>
                  </a:cubicBezTo>
                  <a:cubicBezTo>
                    <a:pt x="196" y="56"/>
                    <a:pt x="187" y="28"/>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5"/>
            <p:cNvSpPr/>
            <p:nvPr/>
          </p:nvSpPr>
          <p:spPr>
            <a:xfrm>
              <a:off x="2691600" y="2139075"/>
              <a:ext cx="4900" cy="4900"/>
            </a:xfrm>
            <a:custGeom>
              <a:rect b="b" l="l" r="r" t="t"/>
              <a:pathLst>
                <a:path extrusionOk="0" h="196" w="196">
                  <a:moveTo>
                    <a:pt x="66" y="0"/>
                  </a:moveTo>
                  <a:cubicBezTo>
                    <a:pt x="47" y="0"/>
                    <a:pt x="28" y="10"/>
                    <a:pt x="19" y="19"/>
                  </a:cubicBezTo>
                  <a:cubicBezTo>
                    <a:pt x="10" y="28"/>
                    <a:pt x="0" y="47"/>
                    <a:pt x="0" y="66"/>
                  </a:cubicBezTo>
                  <a:lnTo>
                    <a:pt x="0" y="158"/>
                  </a:lnTo>
                  <a:cubicBezTo>
                    <a:pt x="47" y="186"/>
                    <a:pt x="66" y="186"/>
                    <a:pt x="75" y="196"/>
                  </a:cubicBezTo>
                  <a:cubicBezTo>
                    <a:pt x="112" y="186"/>
                    <a:pt x="140" y="168"/>
                    <a:pt x="149" y="158"/>
                  </a:cubicBezTo>
                  <a:cubicBezTo>
                    <a:pt x="168" y="140"/>
                    <a:pt x="186" y="112"/>
                    <a:pt x="186" y="93"/>
                  </a:cubicBezTo>
                  <a:cubicBezTo>
                    <a:pt x="196" y="66"/>
                    <a:pt x="186" y="28"/>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5"/>
            <p:cNvSpPr/>
            <p:nvPr/>
          </p:nvSpPr>
          <p:spPr>
            <a:xfrm>
              <a:off x="2733875" y="2139375"/>
              <a:ext cx="5825" cy="6925"/>
            </a:xfrm>
            <a:custGeom>
              <a:rect b="b" l="l" r="r" t="t"/>
              <a:pathLst>
                <a:path extrusionOk="0" h="277" w="233">
                  <a:moveTo>
                    <a:pt x="161" y="1"/>
                  </a:moveTo>
                  <a:cubicBezTo>
                    <a:pt x="146" y="1"/>
                    <a:pt x="133" y="3"/>
                    <a:pt x="121" y="7"/>
                  </a:cubicBezTo>
                  <a:cubicBezTo>
                    <a:pt x="84" y="16"/>
                    <a:pt x="56" y="44"/>
                    <a:pt x="38" y="63"/>
                  </a:cubicBezTo>
                  <a:cubicBezTo>
                    <a:pt x="10" y="91"/>
                    <a:pt x="0" y="128"/>
                    <a:pt x="0" y="156"/>
                  </a:cubicBezTo>
                  <a:cubicBezTo>
                    <a:pt x="0" y="193"/>
                    <a:pt x="0" y="239"/>
                    <a:pt x="38" y="276"/>
                  </a:cubicBezTo>
                  <a:cubicBezTo>
                    <a:pt x="84" y="267"/>
                    <a:pt x="121" y="249"/>
                    <a:pt x="140" y="230"/>
                  </a:cubicBezTo>
                  <a:cubicBezTo>
                    <a:pt x="168" y="202"/>
                    <a:pt x="186" y="193"/>
                    <a:pt x="196" y="184"/>
                  </a:cubicBezTo>
                  <a:cubicBezTo>
                    <a:pt x="214" y="165"/>
                    <a:pt x="214" y="146"/>
                    <a:pt x="223" y="128"/>
                  </a:cubicBezTo>
                  <a:cubicBezTo>
                    <a:pt x="223" y="100"/>
                    <a:pt x="233" y="63"/>
                    <a:pt x="233" y="16"/>
                  </a:cubicBezTo>
                  <a:cubicBezTo>
                    <a:pt x="205" y="5"/>
                    <a:pt x="181" y="1"/>
                    <a:pt x="16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5"/>
            <p:cNvSpPr/>
            <p:nvPr/>
          </p:nvSpPr>
          <p:spPr>
            <a:xfrm>
              <a:off x="2745725" y="2153700"/>
              <a:ext cx="7450" cy="6900"/>
            </a:xfrm>
            <a:custGeom>
              <a:rect b="b" l="l" r="r" t="t"/>
              <a:pathLst>
                <a:path extrusionOk="0" h="276" w="298">
                  <a:moveTo>
                    <a:pt x="270" y="1"/>
                  </a:moveTo>
                  <a:cubicBezTo>
                    <a:pt x="223" y="19"/>
                    <a:pt x="186" y="29"/>
                    <a:pt x="167" y="38"/>
                  </a:cubicBezTo>
                  <a:cubicBezTo>
                    <a:pt x="130" y="47"/>
                    <a:pt x="112" y="75"/>
                    <a:pt x="93" y="84"/>
                  </a:cubicBezTo>
                  <a:cubicBezTo>
                    <a:pt x="75" y="94"/>
                    <a:pt x="65" y="122"/>
                    <a:pt x="47" y="140"/>
                  </a:cubicBezTo>
                  <a:cubicBezTo>
                    <a:pt x="28" y="168"/>
                    <a:pt x="19" y="205"/>
                    <a:pt x="0" y="252"/>
                  </a:cubicBezTo>
                  <a:cubicBezTo>
                    <a:pt x="24" y="269"/>
                    <a:pt x="51" y="276"/>
                    <a:pt x="80" y="276"/>
                  </a:cubicBezTo>
                  <a:cubicBezTo>
                    <a:pt x="96" y="276"/>
                    <a:pt x="113" y="274"/>
                    <a:pt x="130" y="270"/>
                  </a:cubicBezTo>
                  <a:cubicBezTo>
                    <a:pt x="177" y="270"/>
                    <a:pt x="214" y="252"/>
                    <a:pt x="233" y="224"/>
                  </a:cubicBezTo>
                  <a:cubicBezTo>
                    <a:pt x="270" y="205"/>
                    <a:pt x="279" y="168"/>
                    <a:pt x="298" y="131"/>
                  </a:cubicBezTo>
                  <a:cubicBezTo>
                    <a:pt x="298" y="94"/>
                    <a:pt x="298" y="47"/>
                    <a:pt x="270"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5"/>
            <p:cNvSpPr/>
            <p:nvPr/>
          </p:nvSpPr>
          <p:spPr>
            <a:xfrm>
              <a:off x="2759200" y="2128150"/>
              <a:ext cx="4900" cy="6525"/>
            </a:xfrm>
            <a:custGeom>
              <a:rect b="b" l="l" r="r" t="t"/>
              <a:pathLst>
                <a:path extrusionOk="0" h="261" w="196">
                  <a:moveTo>
                    <a:pt x="149" y="1"/>
                  </a:moveTo>
                  <a:cubicBezTo>
                    <a:pt x="93" y="1"/>
                    <a:pt x="65" y="29"/>
                    <a:pt x="47" y="38"/>
                  </a:cubicBezTo>
                  <a:cubicBezTo>
                    <a:pt x="19" y="47"/>
                    <a:pt x="9" y="75"/>
                    <a:pt x="0" y="94"/>
                  </a:cubicBezTo>
                  <a:lnTo>
                    <a:pt x="0" y="168"/>
                  </a:lnTo>
                  <a:cubicBezTo>
                    <a:pt x="0" y="187"/>
                    <a:pt x="9" y="224"/>
                    <a:pt x="47" y="261"/>
                  </a:cubicBezTo>
                  <a:cubicBezTo>
                    <a:pt x="93" y="252"/>
                    <a:pt x="112" y="233"/>
                    <a:pt x="149" y="224"/>
                  </a:cubicBezTo>
                  <a:cubicBezTo>
                    <a:pt x="177" y="215"/>
                    <a:pt x="186" y="187"/>
                    <a:pt x="195" y="168"/>
                  </a:cubicBezTo>
                  <a:lnTo>
                    <a:pt x="195" y="94"/>
                  </a:lnTo>
                  <a:cubicBezTo>
                    <a:pt x="195" y="75"/>
                    <a:pt x="186" y="38"/>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5"/>
            <p:cNvSpPr/>
            <p:nvPr/>
          </p:nvSpPr>
          <p:spPr>
            <a:xfrm>
              <a:off x="2749675" y="2115150"/>
              <a:ext cx="5825" cy="10025"/>
            </a:xfrm>
            <a:custGeom>
              <a:rect b="b" l="l" r="r" t="t"/>
              <a:pathLst>
                <a:path extrusionOk="0" h="401" w="233">
                  <a:moveTo>
                    <a:pt x="167" y="1"/>
                  </a:moveTo>
                  <a:cubicBezTo>
                    <a:pt x="121" y="38"/>
                    <a:pt x="102" y="75"/>
                    <a:pt x="75" y="93"/>
                  </a:cubicBezTo>
                  <a:cubicBezTo>
                    <a:pt x="56" y="112"/>
                    <a:pt x="28" y="140"/>
                    <a:pt x="19" y="177"/>
                  </a:cubicBezTo>
                  <a:cubicBezTo>
                    <a:pt x="9" y="196"/>
                    <a:pt x="0" y="233"/>
                    <a:pt x="0" y="270"/>
                  </a:cubicBezTo>
                  <a:cubicBezTo>
                    <a:pt x="0" y="307"/>
                    <a:pt x="0" y="335"/>
                    <a:pt x="9" y="400"/>
                  </a:cubicBezTo>
                  <a:cubicBezTo>
                    <a:pt x="65" y="400"/>
                    <a:pt x="102" y="372"/>
                    <a:pt x="140" y="363"/>
                  </a:cubicBezTo>
                  <a:cubicBezTo>
                    <a:pt x="158" y="326"/>
                    <a:pt x="195" y="289"/>
                    <a:pt x="205" y="261"/>
                  </a:cubicBezTo>
                  <a:cubicBezTo>
                    <a:pt x="232" y="205"/>
                    <a:pt x="232" y="177"/>
                    <a:pt x="232" y="131"/>
                  </a:cubicBezTo>
                  <a:cubicBezTo>
                    <a:pt x="214" y="84"/>
                    <a:pt x="205" y="47"/>
                    <a:pt x="16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5"/>
            <p:cNvSpPr/>
            <p:nvPr/>
          </p:nvSpPr>
          <p:spPr>
            <a:xfrm>
              <a:off x="2728075" y="2121875"/>
              <a:ext cx="4650" cy="4675"/>
            </a:xfrm>
            <a:custGeom>
              <a:rect b="b" l="l" r="r" t="t"/>
              <a:pathLst>
                <a:path extrusionOk="0" h="187" w="186">
                  <a:moveTo>
                    <a:pt x="74" y="1"/>
                  </a:moveTo>
                  <a:cubicBezTo>
                    <a:pt x="47" y="1"/>
                    <a:pt x="37" y="10"/>
                    <a:pt x="28" y="20"/>
                  </a:cubicBezTo>
                  <a:cubicBezTo>
                    <a:pt x="9" y="38"/>
                    <a:pt x="0" y="47"/>
                    <a:pt x="0" y="66"/>
                  </a:cubicBezTo>
                  <a:cubicBezTo>
                    <a:pt x="0" y="94"/>
                    <a:pt x="0" y="112"/>
                    <a:pt x="28" y="159"/>
                  </a:cubicBezTo>
                  <a:cubicBezTo>
                    <a:pt x="74" y="187"/>
                    <a:pt x="93" y="187"/>
                    <a:pt x="112" y="187"/>
                  </a:cubicBezTo>
                  <a:cubicBezTo>
                    <a:pt x="139" y="187"/>
                    <a:pt x="149" y="177"/>
                    <a:pt x="158" y="159"/>
                  </a:cubicBezTo>
                  <a:cubicBezTo>
                    <a:pt x="177" y="150"/>
                    <a:pt x="186" y="140"/>
                    <a:pt x="186" y="112"/>
                  </a:cubicBezTo>
                  <a:cubicBezTo>
                    <a:pt x="186" y="94"/>
                    <a:pt x="186" y="66"/>
                    <a:pt x="158" y="20"/>
                  </a:cubicBezTo>
                  <a:cubicBezTo>
                    <a:pt x="112" y="1"/>
                    <a:pt x="93" y="1"/>
                    <a:pt x="7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65"/>
            <p:cNvSpPr/>
            <p:nvPr/>
          </p:nvSpPr>
          <p:spPr>
            <a:xfrm>
              <a:off x="2750375" y="2095650"/>
              <a:ext cx="5125" cy="7675"/>
            </a:xfrm>
            <a:custGeom>
              <a:rect b="b" l="l" r="r" t="t"/>
              <a:pathLst>
                <a:path extrusionOk="0" h="307" w="205">
                  <a:moveTo>
                    <a:pt x="158" y="0"/>
                  </a:moveTo>
                  <a:cubicBezTo>
                    <a:pt x="112" y="19"/>
                    <a:pt x="74" y="28"/>
                    <a:pt x="47" y="47"/>
                  </a:cubicBezTo>
                  <a:cubicBezTo>
                    <a:pt x="28" y="74"/>
                    <a:pt x="19" y="93"/>
                    <a:pt x="0" y="121"/>
                  </a:cubicBezTo>
                  <a:lnTo>
                    <a:pt x="0" y="204"/>
                  </a:lnTo>
                  <a:cubicBezTo>
                    <a:pt x="0" y="232"/>
                    <a:pt x="19" y="270"/>
                    <a:pt x="47" y="307"/>
                  </a:cubicBezTo>
                  <a:cubicBezTo>
                    <a:pt x="93" y="297"/>
                    <a:pt x="130" y="270"/>
                    <a:pt x="139" y="260"/>
                  </a:cubicBezTo>
                  <a:cubicBezTo>
                    <a:pt x="167" y="232"/>
                    <a:pt x="177" y="214"/>
                    <a:pt x="186" y="186"/>
                  </a:cubicBezTo>
                  <a:cubicBezTo>
                    <a:pt x="204" y="167"/>
                    <a:pt x="204" y="139"/>
                    <a:pt x="204" y="112"/>
                  </a:cubicBezTo>
                  <a:cubicBezTo>
                    <a:pt x="204" y="74"/>
                    <a:pt x="186" y="37"/>
                    <a:pt x="15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65"/>
            <p:cNvSpPr/>
            <p:nvPr/>
          </p:nvSpPr>
          <p:spPr>
            <a:xfrm>
              <a:off x="2768950" y="2095400"/>
              <a:ext cx="5825" cy="14675"/>
            </a:xfrm>
            <a:custGeom>
              <a:rect b="b" l="l" r="r" t="t"/>
              <a:pathLst>
                <a:path extrusionOk="0" h="587" w="233">
                  <a:moveTo>
                    <a:pt x="149" y="1"/>
                  </a:moveTo>
                  <a:cubicBezTo>
                    <a:pt x="103" y="47"/>
                    <a:pt x="84" y="94"/>
                    <a:pt x="65" y="140"/>
                  </a:cubicBezTo>
                  <a:cubicBezTo>
                    <a:pt x="37" y="187"/>
                    <a:pt x="28" y="233"/>
                    <a:pt x="19" y="280"/>
                  </a:cubicBezTo>
                  <a:cubicBezTo>
                    <a:pt x="0" y="326"/>
                    <a:pt x="0" y="372"/>
                    <a:pt x="0" y="419"/>
                  </a:cubicBezTo>
                  <a:cubicBezTo>
                    <a:pt x="0" y="465"/>
                    <a:pt x="0" y="521"/>
                    <a:pt x="28" y="586"/>
                  </a:cubicBezTo>
                  <a:cubicBezTo>
                    <a:pt x="84" y="558"/>
                    <a:pt x="121" y="512"/>
                    <a:pt x="168" y="475"/>
                  </a:cubicBezTo>
                  <a:cubicBezTo>
                    <a:pt x="186" y="428"/>
                    <a:pt x="214" y="372"/>
                    <a:pt x="223" y="326"/>
                  </a:cubicBezTo>
                  <a:cubicBezTo>
                    <a:pt x="233" y="270"/>
                    <a:pt x="233" y="224"/>
                    <a:pt x="223" y="168"/>
                  </a:cubicBezTo>
                  <a:cubicBezTo>
                    <a:pt x="214" y="103"/>
                    <a:pt x="195" y="47"/>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5"/>
            <p:cNvSpPr/>
            <p:nvPr/>
          </p:nvSpPr>
          <p:spPr>
            <a:xfrm>
              <a:off x="2763600" y="2076350"/>
              <a:ext cx="5150" cy="7000"/>
            </a:xfrm>
            <a:custGeom>
              <a:rect b="b" l="l" r="r" t="t"/>
              <a:pathLst>
                <a:path extrusionOk="0" h="280" w="206">
                  <a:moveTo>
                    <a:pt x="29" y="1"/>
                  </a:moveTo>
                  <a:cubicBezTo>
                    <a:pt x="1" y="29"/>
                    <a:pt x="1" y="66"/>
                    <a:pt x="1" y="103"/>
                  </a:cubicBezTo>
                  <a:cubicBezTo>
                    <a:pt x="1" y="140"/>
                    <a:pt x="1" y="159"/>
                    <a:pt x="10" y="187"/>
                  </a:cubicBezTo>
                  <a:cubicBezTo>
                    <a:pt x="19" y="205"/>
                    <a:pt x="47" y="233"/>
                    <a:pt x="66" y="243"/>
                  </a:cubicBezTo>
                  <a:cubicBezTo>
                    <a:pt x="94" y="261"/>
                    <a:pt x="121" y="280"/>
                    <a:pt x="168" y="280"/>
                  </a:cubicBezTo>
                  <a:cubicBezTo>
                    <a:pt x="196" y="233"/>
                    <a:pt x="205" y="205"/>
                    <a:pt x="205" y="168"/>
                  </a:cubicBezTo>
                  <a:cubicBezTo>
                    <a:pt x="205" y="140"/>
                    <a:pt x="205" y="112"/>
                    <a:pt x="196" y="94"/>
                  </a:cubicBezTo>
                  <a:cubicBezTo>
                    <a:pt x="186" y="66"/>
                    <a:pt x="159" y="47"/>
                    <a:pt x="140" y="29"/>
                  </a:cubicBezTo>
                  <a:cubicBezTo>
                    <a:pt x="112" y="10"/>
                    <a:pt x="75" y="1"/>
                    <a:pt x="2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5"/>
            <p:cNvSpPr/>
            <p:nvPr/>
          </p:nvSpPr>
          <p:spPr>
            <a:xfrm>
              <a:off x="2750125" y="2071950"/>
              <a:ext cx="5375" cy="7000"/>
            </a:xfrm>
            <a:custGeom>
              <a:rect b="b" l="l" r="r" t="t"/>
              <a:pathLst>
                <a:path extrusionOk="0" h="280" w="215">
                  <a:moveTo>
                    <a:pt x="38" y="0"/>
                  </a:moveTo>
                  <a:cubicBezTo>
                    <a:pt x="1" y="38"/>
                    <a:pt x="1" y="65"/>
                    <a:pt x="1" y="103"/>
                  </a:cubicBezTo>
                  <a:cubicBezTo>
                    <a:pt x="1" y="140"/>
                    <a:pt x="1" y="158"/>
                    <a:pt x="10" y="186"/>
                  </a:cubicBezTo>
                  <a:cubicBezTo>
                    <a:pt x="29" y="205"/>
                    <a:pt x="47" y="233"/>
                    <a:pt x="75" y="242"/>
                  </a:cubicBezTo>
                  <a:cubicBezTo>
                    <a:pt x="94" y="270"/>
                    <a:pt x="131" y="279"/>
                    <a:pt x="177" y="279"/>
                  </a:cubicBezTo>
                  <a:cubicBezTo>
                    <a:pt x="196" y="233"/>
                    <a:pt x="214" y="205"/>
                    <a:pt x="214" y="177"/>
                  </a:cubicBezTo>
                  <a:cubicBezTo>
                    <a:pt x="214" y="140"/>
                    <a:pt x="214" y="112"/>
                    <a:pt x="196" y="93"/>
                  </a:cubicBezTo>
                  <a:cubicBezTo>
                    <a:pt x="187" y="65"/>
                    <a:pt x="168" y="47"/>
                    <a:pt x="140" y="38"/>
                  </a:cubicBezTo>
                  <a:cubicBezTo>
                    <a:pt x="122" y="10"/>
                    <a:pt x="84" y="0"/>
                    <a:pt x="38"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65"/>
            <p:cNvSpPr/>
            <p:nvPr/>
          </p:nvSpPr>
          <p:spPr>
            <a:xfrm>
              <a:off x="2717625" y="2109700"/>
              <a:ext cx="5600" cy="5575"/>
            </a:xfrm>
            <a:custGeom>
              <a:rect b="b" l="l" r="r" t="t"/>
              <a:pathLst>
                <a:path extrusionOk="0" h="223" w="224">
                  <a:moveTo>
                    <a:pt x="151" y="0"/>
                  </a:moveTo>
                  <a:cubicBezTo>
                    <a:pt x="132" y="0"/>
                    <a:pt x="116" y="5"/>
                    <a:pt x="102" y="14"/>
                  </a:cubicBezTo>
                  <a:cubicBezTo>
                    <a:pt x="65" y="14"/>
                    <a:pt x="46" y="33"/>
                    <a:pt x="37" y="42"/>
                  </a:cubicBezTo>
                  <a:lnTo>
                    <a:pt x="0" y="116"/>
                  </a:lnTo>
                  <a:cubicBezTo>
                    <a:pt x="0" y="135"/>
                    <a:pt x="0" y="172"/>
                    <a:pt x="9" y="219"/>
                  </a:cubicBezTo>
                  <a:cubicBezTo>
                    <a:pt x="25" y="222"/>
                    <a:pt x="38" y="223"/>
                    <a:pt x="51" y="223"/>
                  </a:cubicBezTo>
                  <a:cubicBezTo>
                    <a:pt x="75" y="223"/>
                    <a:pt x="96" y="219"/>
                    <a:pt x="121" y="219"/>
                  </a:cubicBezTo>
                  <a:cubicBezTo>
                    <a:pt x="149" y="219"/>
                    <a:pt x="177" y="200"/>
                    <a:pt x="186" y="181"/>
                  </a:cubicBezTo>
                  <a:lnTo>
                    <a:pt x="223" y="116"/>
                  </a:lnTo>
                  <a:cubicBezTo>
                    <a:pt x="223" y="88"/>
                    <a:pt x="223" y="61"/>
                    <a:pt x="214" y="14"/>
                  </a:cubicBezTo>
                  <a:cubicBezTo>
                    <a:pt x="191" y="5"/>
                    <a:pt x="170" y="0"/>
                    <a:pt x="151"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65"/>
            <p:cNvSpPr/>
            <p:nvPr/>
          </p:nvSpPr>
          <p:spPr>
            <a:xfrm>
              <a:off x="2695775" y="2124450"/>
              <a:ext cx="7000" cy="5350"/>
            </a:xfrm>
            <a:custGeom>
              <a:rect b="b" l="l" r="r" t="t"/>
              <a:pathLst>
                <a:path extrusionOk="0" h="214" w="280">
                  <a:moveTo>
                    <a:pt x="159" y="0"/>
                  </a:moveTo>
                  <a:cubicBezTo>
                    <a:pt x="131" y="0"/>
                    <a:pt x="121" y="0"/>
                    <a:pt x="94" y="9"/>
                  </a:cubicBezTo>
                  <a:lnTo>
                    <a:pt x="1" y="56"/>
                  </a:lnTo>
                  <a:cubicBezTo>
                    <a:pt x="1" y="102"/>
                    <a:pt x="19" y="140"/>
                    <a:pt x="47" y="167"/>
                  </a:cubicBezTo>
                  <a:cubicBezTo>
                    <a:pt x="75" y="186"/>
                    <a:pt x="94" y="214"/>
                    <a:pt x="131" y="214"/>
                  </a:cubicBezTo>
                  <a:cubicBezTo>
                    <a:pt x="168" y="214"/>
                    <a:pt x="205" y="214"/>
                    <a:pt x="224" y="186"/>
                  </a:cubicBezTo>
                  <a:cubicBezTo>
                    <a:pt x="252" y="167"/>
                    <a:pt x="270" y="140"/>
                    <a:pt x="279" y="93"/>
                  </a:cubicBezTo>
                  <a:cubicBezTo>
                    <a:pt x="233" y="56"/>
                    <a:pt x="224" y="37"/>
                    <a:pt x="205" y="28"/>
                  </a:cubicBezTo>
                  <a:cubicBezTo>
                    <a:pt x="187" y="9"/>
                    <a:pt x="168" y="0"/>
                    <a:pt x="15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5"/>
            <p:cNvSpPr/>
            <p:nvPr/>
          </p:nvSpPr>
          <p:spPr>
            <a:xfrm>
              <a:off x="2661875" y="2121650"/>
              <a:ext cx="6975" cy="5825"/>
            </a:xfrm>
            <a:custGeom>
              <a:rect b="b" l="l" r="r" t="t"/>
              <a:pathLst>
                <a:path extrusionOk="0" h="233" w="279">
                  <a:moveTo>
                    <a:pt x="121" y="1"/>
                  </a:moveTo>
                  <a:cubicBezTo>
                    <a:pt x="84" y="1"/>
                    <a:pt x="47" y="1"/>
                    <a:pt x="0" y="10"/>
                  </a:cubicBezTo>
                  <a:cubicBezTo>
                    <a:pt x="0" y="56"/>
                    <a:pt x="10" y="94"/>
                    <a:pt x="28" y="121"/>
                  </a:cubicBezTo>
                  <a:cubicBezTo>
                    <a:pt x="47" y="159"/>
                    <a:pt x="56" y="186"/>
                    <a:pt x="84" y="196"/>
                  </a:cubicBezTo>
                  <a:cubicBezTo>
                    <a:pt x="102" y="214"/>
                    <a:pt x="130" y="233"/>
                    <a:pt x="167" y="233"/>
                  </a:cubicBezTo>
                  <a:cubicBezTo>
                    <a:pt x="195" y="233"/>
                    <a:pt x="233" y="233"/>
                    <a:pt x="279" y="214"/>
                  </a:cubicBezTo>
                  <a:cubicBezTo>
                    <a:pt x="279" y="159"/>
                    <a:pt x="270" y="140"/>
                    <a:pt x="260" y="103"/>
                  </a:cubicBezTo>
                  <a:cubicBezTo>
                    <a:pt x="233" y="66"/>
                    <a:pt x="223" y="47"/>
                    <a:pt x="195" y="29"/>
                  </a:cubicBezTo>
                  <a:cubicBezTo>
                    <a:pt x="177" y="10"/>
                    <a:pt x="149" y="1"/>
                    <a:pt x="121"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65"/>
            <p:cNvSpPr/>
            <p:nvPr/>
          </p:nvSpPr>
          <p:spPr>
            <a:xfrm>
              <a:off x="2633775" y="2114225"/>
              <a:ext cx="7225" cy="7675"/>
            </a:xfrm>
            <a:custGeom>
              <a:rect b="b" l="l" r="r" t="t"/>
              <a:pathLst>
                <a:path extrusionOk="0" h="307" w="289">
                  <a:moveTo>
                    <a:pt x="19" y="0"/>
                  </a:moveTo>
                  <a:cubicBezTo>
                    <a:pt x="0" y="47"/>
                    <a:pt x="9" y="84"/>
                    <a:pt x="19" y="130"/>
                  </a:cubicBezTo>
                  <a:cubicBezTo>
                    <a:pt x="37" y="168"/>
                    <a:pt x="46" y="205"/>
                    <a:pt x="65" y="223"/>
                  </a:cubicBezTo>
                  <a:cubicBezTo>
                    <a:pt x="93" y="251"/>
                    <a:pt x="112" y="270"/>
                    <a:pt x="149" y="279"/>
                  </a:cubicBezTo>
                  <a:cubicBezTo>
                    <a:pt x="186" y="298"/>
                    <a:pt x="223" y="307"/>
                    <a:pt x="279" y="307"/>
                  </a:cubicBezTo>
                  <a:cubicBezTo>
                    <a:pt x="288" y="251"/>
                    <a:pt x="288" y="214"/>
                    <a:pt x="279" y="177"/>
                  </a:cubicBezTo>
                  <a:cubicBezTo>
                    <a:pt x="269" y="140"/>
                    <a:pt x="251" y="112"/>
                    <a:pt x="232" y="84"/>
                  </a:cubicBezTo>
                  <a:cubicBezTo>
                    <a:pt x="204" y="65"/>
                    <a:pt x="186" y="38"/>
                    <a:pt x="149" y="28"/>
                  </a:cubicBezTo>
                  <a:cubicBezTo>
                    <a:pt x="112" y="19"/>
                    <a:pt x="84" y="0"/>
                    <a:pt x="1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65"/>
            <p:cNvSpPr/>
            <p:nvPr/>
          </p:nvSpPr>
          <p:spPr>
            <a:xfrm>
              <a:off x="2611000" y="2086350"/>
              <a:ext cx="5375" cy="9325"/>
            </a:xfrm>
            <a:custGeom>
              <a:rect b="b" l="l" r="r" t="t"/>
              <a:pathLst>
                <a:path extrusionOk="0" h="373" w="215">
                  <a:moveTo>
                    <a:pt x="84" y="0"/>
                  </a:moveTo>
                  <a:cubicBezTo>
                    <a:pt x="47" y="38"/>
                    <a:pt x="28" y="66"/>
                    <a:pt x="19" y="112"/>
                  </a:cubicBezTo>
                  <a:cubicBezTo>
                    <a:pt x="1" y="140"/>
                    <a:pt x="1" y="168"/>
                    <a:pt x="1" y="205"/>
                  </a:cubicBezTo>
                  <a:cubicBezTo>
                    <a:pt x="10" y="233"/>
                    <a:pt x="10" y="261"/>
                    <a:pt x="38" y="298"/>
                  </a:cubicBezTo>
                  <a:cubicBezTo>
                    <a:pt x="56" y="316"/>
                    <a:pt x="84" y="354"/>
                    <a:pt x="131" y="372"/>
                  </a:cubicBezTo>
                  <a:cubicBezTo>
                    <a:pt x="168" y="344"/>
                    <a:pt x="186" y="307"/>
                    <a:pt x="196" y="270"/>
                  </a:cubicBezTo>
                  <a:cubicBezTo>
                    <a:pt x="214" y="233"/>
                    <a:pt x="214" y="214"/>
                    <a:pt x="214" y="177"/>
                  </a:cubicBezTo>
                  <a:cubicBezTo>
                    <a:pt x="205" y="140"/>
                    <a:pt x="205" y="121"/>
                    <a:pt x="177" y="84"/>
                  </a:cubicBezTo>
                  <a:cubicBezTo>
                    <a:pt x="158" y="66"/>
                    <a:pt x="131" y="28"/>
                    <a:pt x="84"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5"/>
            <p:cNvSpPr/>
            <p:nvPr/>
          </p:nvSpPr>
          <p:spPr>
            <a:xfrm>
              <a:off x="2597525" y="2083800"/>
              <a:ext cx="4900" cy="15350"/>
            </a:xfrm>
            <a:custGeom>
              <a:rect b="b" l="l" r="r" t="t"/>
              <a:pathLst>
                <a:path extrusionOk="0" h="614" w="196">
                  <a:moveTo>
                    <a:pt x="75" y="0"/>
                  </a:moveTo>
                  <a:cubicBezTo>
                    <a:pt x="47" y="47"/>
                    <a:pt x="19" y="102"/>
                    <a:pt x="10" y="177"/>
                  </a:cubicBezTo>
                  <a:cubicBezTo>
                    <a:pt x="1" y="223"/>
                    <a:pt x="1" y="279"/>
                    <a:pt x="1" y="325"/>
                  </a:cubicBezTo>
                  <a:cubicBezTo>
                    <a:pt x="1" y="372"/>
                    <a:pt x="10" y="428"/>
                    <a:pt x="29" y="474"/>
                  </a:cubicBezTo>
                  <a:cubicBezTo>
                    <a:pt x="38" y="521"/>
                    <a:pt x="75" y="567"/>
                    <a:pt x="121" y="613"/>
                  </a:cubicBezTo>
                  <a:cubicBezTo>
                    <a:pt x="159" y="558"/>
                    <a:pt x="168" y="502"/>
                    <a:pt x="186" y="456"/>
                  </a:cubicBezTo>
                  <a:cubicBezTo>
                    <a:pt x="196" y="409"/>
                    <a:pt x="196" y="353"/>
                    <a:pt x="196" y="307"/>
                  </a:cubicBezTo>
                  <a:cubicBezTo>
                    <a:pt x="186" y="242"/>
                    <a:pt x="168" y="195"/>
                    <a:pt x="159" y="149"/>
                  </a:cubicBezTo>
                  <a:cubicBezTo>
                    <a:pt x="149" y="102"/>
                    <a:pt x="121" y="47"/>
                    <a:pt x="75"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65"/>
            <p:cNvSpPr/>
            <p:nvPr/>
          </p:nvSpPr>
          <p:spPr>
            <a:xfrm>
              <a:off x="2590550" y="2053600"/>
              <a:ext cx="6300" cy="11625"/>
            </a:xfrm>
            <a:custGeom>
              <a:rect b="b" l="l" r="r" t="t"/>
              <a:pathLst>
                <a:path extrusionOk="0" h="465" w="252">
                  <a:moveTo>
                    <a:pt x="233" y="0"/>
                  </a:moveTo>
                  <a:cubicBezTo>
                    <a:pt x="168" y="10"/>
                    <a:pt x="131" y="47"/>
                    <a:pt x="103" y="84"/>
                  </a:cubicBezTo>
                  <a:cubicBezTo>
                    <a:pt x="66" y="103"/>
                    <a:pt x="38" y="149"/>
                    <a:pt x="29" y="186"/>
                  </a:cubicBezTo>
                  <a:cubicBezTo>
                    <a:pt x="10" y="223"/>
                    <a:pt x="1" y="270"/>
                    <a:pt x="1" y="316"/>
                  </a:cubicBezTo>
                  <a:cubicBezTo>
                    <a:pt x="1" y="363"/>
                    <a:pt x="1" y="409"/>
                    <a:pt x="20" y="465"/>
                  </a:cubicBezTo>
                  <a:cubicBezTo>
                    <a:pt x="75" y="446"/>
                    <a:pt x="112" y="409"/>
                    <a:pt x="150" y="381"/>
                  </a:cubicBezTo>
                  <a:cubicBezTo>
                    <a:pt x="187" y="363"/>
                    <a:pt x="205" y="316"/>
                    <a:pt x="215" y="279"/>
                  </a:cubicBezTo>
                  <a:cubicBezTo>
                    <a:pt x="242" y="242"/>
                    <a:pt x="252" y="196"/>
                    <a:pt x="252" y="149"/>
                  </a:cubicBezTo>
                  <a:cubicBezTo>
                    <a:pt x="252" y="103"/>
                    <a:pt x="252" y="56"/>
                    <a:pt x="233"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65"/>
            <p:cNvSpPr/>
            <p:nvPr/>
          </p:nvSpPr>
          <p:spPr>
            <a:xfrm>
              <a:off x="2579875" y="2086350"/>
              <a:ext cx="5375" cy="10250"/>
            </a:xfrm>
            <a:custGeom>
              <a:rect b="b" l="l" r="r" t="t"/>
              <a:pathLst>
                <a:path extrusionOk="0" h="410" w="215">
                  <a:moveTo>
                    <a:pt x="149" y="0"/>
                  </a:moveTo>
                  <a:cubicBezTo>
                    <a:pt x="84" y="19"/>
                    <a:pt x="66" y="47"/>
                    <a:pt x="38" y="84"/>
                  </a:cubicBezTo>
                  <a:cubicBezTo>
                    <a:pt x="19" y="121"/>
                    <a:pt x="1" y="158"/>
                    <a:pt x="1" y="186"/>
                  </a:cubicBezTo>
                  <a:cubicBezTo>
                    <a:pt x="1" y="233"/>
                    <a:pt x="19" y="270"/>
                    <a:pt x="28" y="307"/>
                  </a:cubicBezTo>
                  <a:cubicBezTo>
                    <a:pt x="47" y="354"/>
                    <a:pt x="75" y="391"/>
                    <a:pt x="121" y="409"/>
                  </a:cubicBezTo>
                  <a:cubicBezTo>
                    <a:pt x="159" y="372"/>
                    <a:pt x="177" y="344"/>
                    <a:pt x="196" y="307"/>
                  </a:cubicBezTo>
                  <a:cubicBezTo>
                    <a:pt x="205" y="270"/>
                    <a:pt x="214" y="251"/>
                    <a:pt x="214" y="214"/>
                  </a:cubicBezTo>
                  <a:cubicBezTo>
                    <a:pt x="214" y="186"/>
                    <a:pt x="214" y="158"/>
                    <a:pt x="205" y="121"/>
                  </a:cubicBezTo>
                  <a:cubicBezTo>
                    <a:pt x="196" y="84"/>
                    <a:pt x="177" y="47"/>
                    <a:pt x="149"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5"/>
            <p:cNvSpPr/>
            <p:nvPr/>
          </p:nvSpPr>
          <p:spPr>
            <a:xfrm>
              <a:off x="2577325" y="2071950"/>
              <a:ext cx="4675" cy="2575"/>
            </a:xfrm>
            <a:custGeom>
              <a:rect b="b" l="l" r="r" t="t"/>
              <a:pathLst>
                <a:path extrusionOk="0" h="103" w="187">
                  <a:moveTo>
                    <a:pt x="28" y="0"/>
                  </a:moveTo>
                  <a:cubicBezTo>
                    <a:pt x="19" y="10"/>
                    <a:pt x="0" y="10"/>
                    <a:pt x="0" y="19"/>
                  </a:cubicBezTo>
                  <a:cubicBezTo>
                    <a:pt x="0" y="38"/>
                    <a:pt x="0" y="47"/>
                    <a:pt x="19" y="56"/>
                  </a:cubicBezTo>
                  <a:cubicBezTo>
                    <a:pt x="28" y="65"/>
                    <a:pt x="47" y="84"/>
                    <a:pt x="84" y="103"/>
                  </a:cubicBezTo>
                  <a:lnTo>
                    <a:pt x="158" y="103"/>
                  </a:lnTo>
                  <a:cubicBezTo>
                    <a:pt x="177" y="93"/>
                    <a:pt x="186" y="93"/>
                    <a:pt x="186" y="84"/>
                  </a:cubicBezTo>
                  <a:cubicBezTo>
                    <a:pt x="186" y="65"/>
                    <a:pt x="186" y="56"/>
                    <a:pt x="177" y="47"/>
                  </a:cubicBezTo>
                  <a:cubicBezTo>
                    <a:pt x="168" y="38"/>
                    <a:pt x="140" y="19"/>
                    <a:pt x="11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5"/>
            <p:cNvSpPr/>
            <p:nvPr/>
          </p:nvSpPr>
          <p:spPr>
            <a:xfrm>
              <a:off x="2605900" y="2053375"/>
              <a:ext cx="6275" cy="10925"/>
            </a:xfrm>
            <a:custGeom>
              <a:rect b="b" l="l" r="r" t="t"/>
              <a:pathLst>
                <a:path extrusionOk="0" h="437" w="251">
                  <a:moveTo>
                    <a:pt x="232" y="0"/>
                  </a:moveTo>
                  <a:cubicBezTo>
                    <a:pt x="177" y="19"/>
                    <a:pt x="139" y="47"/>
                    <a:pt x="102" y="84"/>
                  </a:cubicBezTo>
                  <a:cubicBezTo>
                    <a:pt x="65" y="112"/>
                    <a:pt x="47" y="149"/>
                    <a:pt x="37" y="186"/>
                  </a:cubicBezTo>
                  <a:cubicBezTo>
                    <a:pt x="9" y="223"/>
                    <a:pt x="0" y="251"/>
                    <a:pt x="0" y="297"/>
                  </a:cubicBezTo>
                  <a:cubicBezTo>
                    <a:pt x="0" y="335"/>
                    <a:pt x="0" y="381"/>
                    <a:pt x="19" y="437"/>
                  </a:cubicBezTo>
                  <a:cubicBezTo>
                    <a:pt x="65" y="418"/>
                    <a:pt x="102" y="390"/>
                    <a:pt x="149" y="363"/>
                  </a:cubicBezTo>
                  <a:cubicBezTo>
                    <a:pt x="186" y="325"/>
                    <a:pt x="205" y="288"/>
                    <a:pt x="223" y="251"/>
                  </a:cubicBezTo>
                  <a:cubicBezTo>
                    <a:pt x="242" y="223"/>
                    <a:pt x="251" y="186"/>
                    <a:pt x="251" y="140"/>
                  </a:cubicBezTo>
                  <a:cubicBezTo>
                    <a:pt x="251" y="102"/>
                    <a:pt x="251" y="56"/>
                    <a:pt x="23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5"/>
            <p:cNvSpPr/>
            <p:nvPr/>
          </p:nvSpPr>
          <p:spPr>
            <a:xfrm>
              <a:off x="2610525" y="2028275"/>
              <a:ext cx="6775" cy="7700"/>
            </a:xfrm>
            <a:custGeom>
              <a:rect b="b" l="l" r="r" t="t"/>
              <a:pathLst>
                <a:path extrusionOk="0" h="308" w="271">
                  <a:moveTo>
                    <a:pt x="252" y="1"/>
                  </a:moveTo>
                  <a:cubicBezTo>
                    <a:pt x="205" y="1"/>
                    <a:pt x="177" y="10"/>
                    <a:pt x="140" y="29"/>
                  </a:cubicBezTo>
                  <a:cubicBezTo>
                    <a:pt x="103" y="38"/>
                    <a:pt x="85" y="66"/>
                    <a:pt x="57" y="84"/>
                  </a:cubicBezTo>
                  <a:cubicBezTo>
                    <a:pt x="38" y="103"/>
                    <a:pt x="20" y="140"/>
                    <a:pt x="10" y="177"/>
                  </a:cubicBezTo>
                  <a:cubicBezTo>
                    <a:pt x="1" y="214"/>
                    <a:pt x="1" y="261"/>
                    <a:pt x="10" y="307"/>
                  </a:cubicBezTo>
                  <a:cubicBezTo>
                    <a:pt x="57" y="307"/>
                    <a:pt x="94" y="298"/>
                    <a:pt x="131" y="279"/>
                  </a:cubicBezTo>
                  <a:cubicBezTo>
                    <a:pt x="159" y="270"/>
                    <a:pt x="187" y="252"/>
                    <a:pt x="205" y="224"/>
                  </a:cubicBezTo>
                  <a:cubicBezTo>
                    <a:pt x="233" y="205"/>
                    <a:pt x="243" y="168"/>
                    <a:pt x="252" y="131"/>
                  </a:cubicBezTo>
                  <a:cubicBezTo>
                    <a:pt x="270" y="94"/>
                    <a:pt x="270" y="47"/>
                    <a:pt x="252"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5"/>
            <p:cNvSpPr/>
            <p:nvPr/>
          </p:nvSpPr>
          <p:spPr>
            <a:xfrm>
              <a:off x="2595450" y="2034775"/>
              <a:ext cx="3950" cy="3975"/>
            </a:xfrm>
            <a:custGeom>
              <a:rect b="b" l="l" r="r" t="t"/>
              <a:pathLst>
                <a:path extrusionOk="0" h="159" w="158">
                  <a:moveTo>
                    <a:pt x="46" y="1"/>
                  </a:moveTo>
                  <a:cubicBezTo>
                    <a:pt x="37" y="1"/>
                    <a:pt x="19" y="1"/>
                    <a:pt x="9" y="10"/>
                  </a:cubicBezTo>
                  <a:cubicBezTo>
                    <a:pt x="0" y="19"/>
                    <a:pt x="0" y="38"/>
                    <a:pt x="0" y="57"/>
                  </a:cubicBezTo>
                  <a:cubicBezTo>
                    <a:pt x="9" y="85"/>
                    <a:pt x="9" y="103"/>
                    <a:pt x="37" y="140"/>
                  </a:cubicBezTo>
                  <a:cubicBezTo>
                    <a:pt x="65" y="159"/>
                    <a:pt x="93" y="159"/>
                    <a:pt x="102" y="159"/>
                  </a:cubicBezTo>
                  <a:cubicBezTo>
                    <a:pt x="130" y="159"/>
                    <a:pt x="139" y="159"/>
                    <a:pt x="149" y="150"/>
                  </a:cubicBezTo>
                  <a:cubicBezTo>
                    <a:pt x="158" y="150"/>
                    <a:pt x="158" y="140"/>
                    <a:pt x="158" y="112"/>
                  </a:cubicBezTo>
                  <a:cubicBezTo>
                    <a:pt x="149" y="94"/>
                    <a:pt x="149" y="66"/>
                    <a:pt x="130" y="38"/>
                  </a:cubicBezTo>
                  <a:cubicBezTo>
                    <a:pt x="93" y="10"/>
                    <a:pt x="65" y="1"/>
                    <a:pt x="4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5"/>
            <p:cNvSpPr/>
            <p:nvPr/>
          </p:nvSpPr>
          <p:spPr>
            <a:xfrm>
              <a:off x="2627950" y="2024325"/>
              <a:ext cx="8150" cy="8625"/>
            </a:xfrm>
            <a:custGeom>
              <a:rect b="b" l="l" r="r" t="t"/>
              <a:pathLst>
                <a:path extrusionOk="0" h="345" w="326">
                  <a:moveTo>
                    <a:pt x="326" y="1"/>
                  </a:moveTo>
                  <a:cubicBezTo>
                    <a:pt x="270" y="1"/>
                    <a:pt x="224" y="10"/>
                    <a:pt x="187" y="38"/>
                  </a:cubicBezTo>
                  <a:cubicBezTo>
                    <a:pt x="149" y="47"/>
                    <a:pt x="112" y="66"/>
                    <a:pt x="94" y="103"/>
                  </a:cubicBezTo>
                  <a:cubicBezTo>
                    <a:pt x="57" y="140"/>
                    <a:pt x="38" y="177"/>
                    <a:pt x="19" y="205"/>
                  </a:cubicBezTo>
                  <a:cubicBezTo>
                    <a:pt x="10" y="242"/>
                    <a:pt x="1" y="289"/>
                    <a:pt x="1" y="345"/>
                  </a:cubicBezTo>
                  <a:cubicBezTo>
                    <a:pt x="57" y="335"/>
                    <a:pt x="103" y="326"/>
                    <a:pt x="140" y="317"/>
                  </a:cubicBezTo>
                  <a:cubicBezTo>
                    <a:pt x="177" y="298"/>
                    <a:pt x="205" y="280"/>
                    <a:pt x="233" y="242"/>
                  </a:cubicBezTo>
                  <a:cubicBezTo>
                    <a:pt x="270" y="205"/>
                    <a:pt x="289" y="177"/>
                    <a:pt x="298" y="140"/>
                  </a:cubicBezTo>
                  <a:cubicBezTo>
                    <a:pt x="317" y="103"/>
                    <a:pt x="326" y="57"/>
                    <a:pt x="326"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5"/>
            <p:cNvSpPr/>
            <p:nvPr/>
          </p:nvSpPr>
          <p:spPr>
            <a:xfrm>
              <a:off x="2629125" y="2006325"/>
              <a:ext cx="8150" cy="6825"/>
            </a:xfrm>
            <a:custGeom>
              <a:rect b="b" l="l" r="r" t="t"/>
              <a:pathLst>
                <a:path extrusionOk="0" h="273" w="326">
                  <a:moveTo>
                    <a:pt x="257" y="1"/>
                  </a:moveTo>
                  <a:cubicBezTo>
                    <a:pt x="235" y="1"/>
                    <a:pt x="214" y="5"/>
                    <a:pt x="195" y="15"/>
                  </a:cubicBezTo>
                  <a:cubicBezTo>
                    <a:pt x="158" y="24"/>
                    <a:pt x="130" y="33"/>
                    <a:pt x="102" y="61"/>
                  </a:cubicBezTo>
                  <a:cubicBezTo>
                    <a:pt x="84" y="80"/>
                    <a:pt x="56" y="108"/>
                    <a:pt x="37" y="135"/>
                  </a:cubicBezTo>
                  <a:cubicBezTo>
                    <a:pt x="19" y="173"/>
                    <a:pt x="0" y="210"/>
                    <a:pt x="0" y="266"/>
                  </a:cubicBezTo>
                  <a:cubicBezTo>
                    <a:pt x="28" y="270"/>
                    <a:pt x="51" y="273"/>
                    <a:pt x="72" y="273"/>
                  </a:cubicBezTo>
                  <a:cubicBezTo>
                    <a:pt x="93" y="273"/>
                    <a:pt x="112" y="270"/>
                    <a:pt x="130" y="266"/>
                  </a:cubicBezTo>
                  <a:cubicBezTo>
                    <a:pt x="158" y="256"/>
                    <a:pt x="195" y="247"/>
                    <a:pt x="223" y="219"/>
                  </a:cubicBezTo>
                  <a:cubicBezTo>
                    <a:pt x="242" y="201"/>
                    <a:pt x="270" y="173"/>
                    <a:pt x="288" y="135"/>
                  </a:cubicBezTo>
                  <a:cubicBezTo>
                    <a:pt x="298" y="108"/>
                    <a:pt x="325" y="70"/>
                    <a:pt x="325" y="15"/>
                  </a:cubicBezTo>
                  <a:cubicBezTo>
                    <a:pt x="302" y="5"/>
                    <a:pt x="279" y="1"/>
                    <a:pt x="25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5"/>
            <p:cNvSpPr/>
            <p:nvPr/>
          </p:nvSpPr>
          <p:spPr>
            <a:xfrm>
              <a:off x="2744100" y="2042125"/>
              <a:ext cx="5600" cy="4975"/>
            </a:xfrm>
            <a:custGeom>
              <a:rect b="b" l="l" r="r" t="t"/>
              <a:pathLst>
                <a:path extrusionOk="0" h="199" w="224">
                  <a:moveTo>
                    <a:pt x="76" y="0"/>
                  </a:moveTo>
                  <a:cubicBezTo>
                    <a:pt x="65" y="0"/>
                    <a:pt x="53" y="1"/>
                    <a:pt x="37" y="4"/>
                  </a:cubicBezTo>
                  <a:cubicBezTo>
                    <a:pt x="9" y="51"/>
                    <a:pt x="0" y="79"/>
                    <a:pt x="0" y="97"/>
                  </a:cubicBezTo>
                  <a:cubicBezTo>
                    <a:pt x="0" y="125"/>
                    <a:pt x="0" y="144"/>
                    <a:pt x="9" y="162"/>
                  </a:cubicBezTo>
                  <a:cubicBezTo>
                    <a:pt x="19" y="171"/>
                    <a:pt x="47" y="181"/>
                    <a:pt x="65" y="190"/>
                  </a:cubicBezTo>
                  <a:cubicBezTo>
                    <a:pt x="90" y="190"/>
                    <a:pt x="111" y="198"/>
                    <a:pt x="135" y="198"/>
                  </a:cubicBezTo>
                  <a:cubicBezTo>
                    <a:pt x="148" y="198"/>
                    <a:pt x="161" y="196"/>
                    <a:pt x="177" y="190"/>
                  </a:cubicBezTo>
                  <a:cubicBezTo>
                    <a:pt x="195" y="162"/>
                    <a:pt x="205" y="125"/>
                    <a:pt x="205" y="97"/>
                  </a:cubicBezTo>
                  <a:cubicBezTo>
                    <a:pt x="223" y="79"/>
                    <a:pt x="205" y="51"/>
                    <a:pt x="195" y="41"/>
                  </a:cubicBezTo>
                  <a:cubicBezTo>
                    <a:pt x="186" y="32"/>
                    <a:pt x="158" y="23"/>
                    <a:pt x="140" y="4"/>
                  </a:cubicBezTo>
                  <a:cubicBezTo>
                    <a:pt x="115" y="4"/>
                    <a:pt x="98" y="0"/>
                    <a:pt x="76"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5"/>
            <p:cNvSpPr/>
            <p:nvPr/>
          </p:nvSpPr>
          <p:spPr>
            <a:xfrm>
              <a:off x="2761750" y="2056850"/>
              <a:ext cx="5350" cy="5825"/>
            </a:xfrm>
            <a:custGeom>
              <a:rect b="b" l="l" r="r" t="t"/>
              <a:pathLst>
                <a:path extrusionOk="0" h="233" w="214">
                  <a:moveTo>
                    <a:pt x="37" y="1"/>
                  </a:moveTo>
                  <a:cubicBezTo>
                    <a:pt x="10" y="38"/>
                    <a:pt x="0" y="66"/>
                    <a:pt x="0" y="93"/>
                  </a:cubicBezTo>
                  <a:cubicBezTo>
                    <a:pt x="0" y="112"/>
                    <a:pt x="0" y="140"/>
                    <a:pt x="10" y="158"/>
                  </a:cubicBezTo>
                  <a:cubicBezTo>
                    <a:pt x="28" y="186"/>
                    <a:pt x="47" y="196"/>
                    <a:pt x="75" y="205"/>
                  </a:cubicBezTo>
                  <a:cubicBezTo>
                    <a:pt x="93" y="214"/>
                    <a:pt x="130" y="233"/>
                    <a:pt x="177" y="233"/>
                  </a:cubicBezTo>
                  <a:cubicBezTo>
                    <a:pt x="195" y="196"/>
                    <a:pt x="214" y="158"/>
                    <a:pt x="214" y="140"/>
                  </a:cubicBezTo>
                  <a:cubicBezTo>
                    <a:pt x="214" y="112"/>
                    <a:pt x="214" y="93"/>
                    <a:pt x="195" y="66"/>
                  </a:cubicBezTo>
                  <a:cubicBezTo>
                    <a:pt x="186" y="47"/>
                    <a:pt x="168" y="38"/>
                    <a:pt x="140" y="19"/>
                  </a:cubicBezTo>
                  <a:cubicBezTo>
                    <a:pt x="121" y="10"/>
                    <a:pt x="84" y="1"/>
                    <a:pt x="37"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65"/>
            <p:cNvSpPr/>
            <p:nvPr/>
          </p:nvSpPr>
          <p:spPr>
            <a:xfrm>
              <a:off x="2732475" y="2017825"/>
              <a:ext cx="3975" cy="4200"/>
            </a:xfrm>
            <a:custGeom>
              <a:rect b="b" l="l" r="r" t="t"/>
              <a:pathLst>
                <a:path extrusionOk="0" h="168" w="159">
                  <a:moveTo>
                    <a:pt x="103" y="1"/>
                  </a:moveTo>
                  <a:cubicBezTo>
                    <a:pt x="84" y="19"/>
                    <a:pt x="56" y="19"/>
                    <a:pt x="19" y="38"/>
                  </a:cubicBezTo>
                  <a:cubicBezTo>
                    <a:pt x="1" y="75"/>
                    <a:pt x="1" y="94"/>
                    <a:pt x="1" y="112"/>
                  </a:cubicBezTo>
                  <a:cubicBezTo>
                    <a:pt x="1" y="131"/>
                    <a:pt x="1" y="140"/>
                    <a:pt x="10" y="159"/>
                  </a:cubicBezTo>
                  <a:cubicBezTo>
                    <a:pt x="10" y="168"/>
                    <a:pt x="19" y="168"/>
                    <a:pt x="47" y="168"/>
                  </a:cubicBezTo>
                  <a:cubicBezTo>
                    <a:pt x="66" y="159"/>
                    <a:pt x="94" y="159"/>
                    <a:pt x="131" y="131"/>
                  </a:cubicBezTo>
                  <a:cubicBezTo>
                    <a:pt x="149" y="94"/>
                    <a:pt x="159" y="75"/>
                    <a:pt x="159" y="47"/>
                  </a:cubicBezTo>
                  <a:cubicBezTo>
                    <a:pt x="159" y="38"/>
                    <a:pt x="159" y="29"/>
                    <a:pt x="149" y="19"/>
                  </a:cubicBezTo>
                  <a:cubicBezTo>
                    <a:pt x="140" y="1"/>
                    <a:pt x="131" y="1"/>
                    <a:pt x="103"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5"/>
            <p:cNvSpPr/>
            <p:nvPr/>
          </p:nvSpPr>
          <p:spPr>
            <a:xfrm>
              <a:off x="2723200" y="2027125"/>
              <a:ext cx="4425" cy="4675"/>
            </a:xfrm>
            <a:custGeom>
              <a:rect b="b" l="l" r="r" t="t"/>
              <a:pathLst>
                <a:path extrusionOk="0" h="187" w="177">
                  <a:moveTo>
                    <a:pt x="102" y="0"/>
                  </a:moveTo>
                  <a:cubicBezTo>
                    <a:pt x="84" y="0"/>
                    <a:pt x="56" y="19"/>
                    <a:pt x="19" y="37"/>
                  </a:cubicBezTo>
                  <a:cubicBezTo>
                    <a:pt x="9" y="84"/>
                    <a:pt x="0" y="112"/>
                    <a:pt x="9" y="130"/>
                  </a:cubicBezTo>
                  <a:cubicBezTo>
                    <a:pt x="9" y="158"/>
                    <a:pt x="19" y="168"/>
                    <a:pt x="37" y="177"/>
                  </a:cubicBezTo>
                  <a:cubicBezTo>
                    <a:pt x="46" y="186"/>
                    <a:pt x="56" y="186"/>
                    <a:pt x="84" y="186"/>
                  </a:cubicBezTo>
                  <a:cubicBezTo>
                    <a:pt x="102" y="186"/>
                    <a:pt x="130" y="177"/>
                    <a:pt x="158" y="158"/>
                  </a:cubicBezTo>
                  <a:cubicBezTo>
                    <a:pt x="177" y="112"/>
                    <a:pt x="177" y="84"/>
                    <a:pt x="177" y="65"/>
                  </a:cubicBezTo>
                  <a:cubicBezTo>
                    <a:pt x="177" y="37"/>
                    <a:pt x="158" y="28"/>
                    <a:pt x="149" y="19"/>
                  </a:cubicBezTo>
                  <a:cubicBezTo>
                    <a:pt x="139" y="0"/>
                    <a:pt x="130" y="0"/>
                    <a:pt x="102"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5"/>
            <p:cNvSpPr/>
            <p:nvPr/>
          </p:nvSpPr>
          <p:spPr>
            <a:xfrm>
              <a:off x="2705775" y="2006675"/>
              <a:ext cx="4900" cy="4675"/>
            </a:xfrm>
            <a:custGeom>
              <a:rect b="b" l="l" r="r" t="t"/>
              <a:pathLst>
                <a:path extrusionOk="0" h="187" w="196">
                  <a:moveTo>
                    <a:pt x="93" y="1"/>
                  </a:moveTo>
                  <a:cubicBezTo>
                    <a:pt x="65" y="10"/>
                    <a:pt x="47" y="19"/>
                    <a:pt x="9" y="47"/>
                  </a:cubicBezTo>
                  <a:cubicBezTo>
                    <a:pt x="0" y="94"/>
                    <a:pt x="9" y="112"/>
                    <a:pt x="9" y="140"/>
                  </a:cubicBezTo>
                  <a:cubicBezTo>
                    <a:pt x="19" y="159"/>
                    <a:pt x="37" y="168"/>
                    <a:pt x="47" y="187"/>
                  </a:cubicBezTo>
                  <a:lnTo>
                    <a:pt x="102" y="187"/>
                  </a:lnTo>
                  <a:cubicBezTo>
                    <a:pt x="130" y="168"/>
                    <a:pt x="149" y="159"/>
                    <a:pt x="186" y="140"/>
                  </a:cubicBezTo>
                  <a:cubicBezTo>
                    <a:pt x="195" y="94"/>
                    <a:pt x="195" y="66"/>
                    <a:pt x="186" y="47"/>
                  </a:cubicBezTo>
                  <a:cubicBezTo>
                    <a:pt x="177" y="19"/>
                    <a:pt x="158" y="10"/>
                    <a:pt x="149"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5"/>
            <p:cNvSpPr/>
            <p:nvPr/>
          </p:nvSpPr>
          <p:spPr>
            <a:xfrm>
              <a:off x="2687175" y="1999250"/>
              <a:ext cx="3975" cy="3500"/>
            </a:xfrm>
            <a:custGeom>
              <a:rect b="b" l="l" r="r" t="t"/>
              <a:pathLst>
                <a:path extrusionOk="0" h="140" w="159">
                  <a:moveTo>
                    <a:pt x="112" y="0"/>
                  </a:moveTo>
                  <a:cubicBezTo>
                    <a:pt x="103" y="0"/>
                    <a:pt x="85" y="19"/>
                    <a:pt x="47" y="38"/>
                  </a:cubicBezTo>
                  <a:cubicBezTo>
                    <a:pt x="20" y="75"/>
                    <a:pt x="10" y="93"/>
                    <a:pt x="10" y="112"/>
                  </a:cubicBezTo>
                  <a:cubicBezTo>
                    <a:pt x="1" y="130"/>
                    <a:pt x="10" y="140"/>
                    <a:pt x="10" y="140"/>
                  </a:cubicBezTo>
                  <a:lnTo>
                    <a:pt x="47" y="140"/>
                  </a:lnTo>
                  <a:cubicBezTo>
                    <a:pt x="57" y="140"/>
                    <a:pt x="85" y="130"/>
                    <a:pt x="112" y="112"/>
                  </a:cubicBezTo>
                  <a:cubicBezTo>
                    <a:pt x="140" y="75"/>
                    <a:pt x="150" y="47"/>
                    <a:pt x="150" y="38"/>
                  </a:cubicBezTo>
                  <a:cubicBezTo>
                    <a:pt x="159" y="19"/>
                    <a:pt x="150" y="0"/>
                    <a:pt x="150" y="0"/>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5"/>
            <p:cNvSpPr/>
            <p:nvPr/>
          </p:nvSpPr>
          <p:spPr>
            <a:xfrm>
              <a:off x="2684875" y="2007375"/>
              <a:ext cx="2575" cy="4675"/>
            </a:xfrm>
            <a:custGeom>
              <a:rect b="b" l="l" r="r" t="t"/>
              <a:pathLst>
                <a:path extrusionOk="0" h="187" w="103">
                  <a:moveTo>
                    <a:pt x="84" y="1"/>
                  </a:moveTo>
                  <a:cubicBezTo>
                    <a:pt x="65" y="1"/>
                    <a:pt x="56" y="1"/>
                    <a:pt x="46" y="19"/>
                  </a:cubicBezTo>
                  <a:cubicBezTo>
                    <a:pt x="37" y="28"/>
                    <a:pt x="19" y="47"/>
                    <a:pt x="0" y="84"/>
                  </a:cubicBezTo>
                  <a:lnTo>
                    <a:pt x="0" y="159"/>
                  </a:lnTo>
                  <a:cubicBezTo>
                    <a:pt x="9" y="177"/>
                    <a:pt x="9" y="186"/>
                    <a:pt x="19" y="186"/>
                  </a:cubicBezTo>
                  <a:cubicBezTo>
                    <a:pt x="37" y="186"/>
                    <a:pt x="46" y="186"/>
                    <a:pt x="56" y="177"/>
                  </a:cubicBezTo>
                  <a:cubicBezTo>
                    <a:pt x="65" y="168"/>
                    <a:pt x="84" y="140"/>
                    <a:pt x="102" y="103"/>
                  </a:cubicBezTo>
                  <a:lnTo>
                    <a:pt x="102" y="28"/>
                  </a:lnTo>
                  <a:cubicBezTo>
                    <a:pt x="93" y="19"/>
                    <a:pt x="93" y="1"/>
                    <a:pt x="84" y="1"/>
                  </a:cubicBezTo>
                  <a:close/>
                </a:path>
              </a:pathLst>
            </a:custGeom>
            <a:solidFill>
              <a:srgbClr val="30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06" name="Shape 22606"/>
        <p:cNvGrpSpPr/>
        <p:nvPr/>
      </p:nvGrpSpPr>
      <p:grpSpPr>
        <a:xfrm>
          <a:off x="0" y="0"/>
          <a:ext cx="0" cy="0"/>
          <a:chOff x="0" y="0"/>
          <a:chExt cx="0" cy="0"/>
        </a:xfrm>
      </p:grpSpPr>
      <p:sp>
        <p:nvSpPr>
          <p:cNvPr id="22607" name="Google Shape;22607;p66"/>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Bottom-Line Data</a:t>
            </a:r>
            <a:endParaRPr/>
          </a:p>
        </p:txBody>
      </p:sp>
      <p:pic>
        <p:nvPicPr>
          <p:cNvPr id="22608" name="Google Shape;22608;p66"/>
          <p:cNvPicPr preferRelativeResize="0"/>
          <p:nvPr/>
        </p:nvPicPr>
        <p:blipFill>
          <a:blip r:embed="rId3">
            <a:alphaModFix/>
          </a:blip>
          <a:stretch>
            <a:fillRect/>
          </a:stretch>
        </p:blipFill>
        <p:spPr>
          <a:xfrm>
            <a:off x="516650" y="1302600"/>
            <a:ext cx="4726976" cy="2922850"/>
          </a:xfrm>
          <a:prstGeom prst="rect">
            <a:avLst/>
          </a:prstGeom>
          <a:noFill/>
          <a:ln cap="flat" cmpd="sng" w="28575">
            <a:solidFill>
              <a:schemeClr val="lt2"/>
            </a:solidFill>
            <a:prstDash val="solid"/>
            <a:round/>
            <a:headEnd len="sm" w="sm" type="none"/>
            <a:tailEnd len="sm" w="sm" type="none"/>
          </a:ln>
        </p:spPr>
      </p:pic>
      <p:sp>
        <p:nvSpPr>
          <p:cNvPr id="22609" name="Google Shape;22609;p66"/>
          <p:cNvSpPr txBox="1"/>
          <p:nvPr/>
        </p:nvSpPr>
        <p:spPr>
          <a:xfrm>
            <a:off x="5324675" y="1688550"/>
            <a:ext cx="3414900" cy="2252400"/>
          </a:xfrm>
          <a:prstGeom prst="rect">
            <a:avLst/>
          </a:prstGeom>
          <a:noFill/>
          <a:ln>
            <a:noFill/>
          </a:ln>
        </p:spPr>
        <p:txBody>
          <a:bodyPr anchorCtr="0" anchor="t" bIns="91425" lIns="91425" spcFirstLastPara="1" rIns="91425" wrap="square" tIns="91425">
            <a:spAutoFit/>
          </a:bodyPr>
          <a:lstStyle/>
          <a:p>
            <a:pPr indent="-330200" lvl="0" marL="457200" rtl="0" algn="l">
              <a:spcBef>
                <a:spcPts val="0"/>
              </a:spcBef>
              <a:spcAft>
                <a:spcPts val="0"/>
              </a:spcAft>
              <a:buClr>
                <a:schemeClr val="dk1"/>
              </a:buClr>
              <a:buSzPts val="1600"/>
              <a:buFont typeface="Inter Medium"/>
              <a:buChar char="●"/>
            </a:pPr>
            <a:r>
              <a:rPr lang="en" sz="1600">
                <a:solidFill>
                  <a:schemeClr val="dk1"/>
                </a:solidFill>
                <a:latin typeface="Inter Medium"/>
                <a:ea typeface="Inter Medium"/>
                <a:cs typeface="Inter Medium"/>
                <a:sym typeface="Inter Medium"/>
              </a:rPr>
              <a:t>Participant 2 was unable to complete Task 2 </a:t>
            </a:r>
            <a:endParaRPr sz="1600">
              <a:solidFill>
                <a:schemeClr val="dk1"/>
              </a:solidFill>
              <a:latin typeface="Inter Medium"/>
              <a:ea typeface="Inter Medium"/>
              <a:cs typeface="Inter Medium"/>
              <a:sym typeface="Inter Medium"/>
            </a:endParaRPr>
          </a:p>
          <a:p>
            <a:pPr indent="-330200" lvl="0" marL="457200" rtl="0" algn="l">
              <a:spcBef>
                <a:spcPts val="1000"/>
              </a:spcBef>
              <a:spcAft>
                <a:spcPts val="0"/>
              </a:spcAft>
              <a:buClr>
                <a:schemeClr val="dk1"/>
              </a:buClr>
              <a:buSzPts val="1600"/>
              <a:buFont typeface="Inter Medium"/>
              <a:buChar char="●"/>
            </a:pPr>
            <a:r>
              <a:rPr lang="en" sz="1600">
                <a:solidFill>
                  <a:schemeClr val="dk1"/>
                </a:solidFill>
                <a:latin typeface="Inter Medium"/>
                <a:ea typeface="Inter Medium"/>
                <a:cs typeface="Inter Medium"/>
                <a:sym typeface="Inter Medium"/>
              </a:rPr>
              <a:t>O</a:t>
            </a:r>
            <a:r>
              <a:rPr lang="en" sz="1600">
                <a:solidFill>
                  <a:schemeClr val="dk1"/>
                </a:solidFill>
                <a:latin typeface="Inter Medium"/>
                <a:ea typeface="Inter Medium"/>
                <a:cs typeface="Inter Medium"/>
                <a:sym typeface="Inter Medium"/>
              </a:rPr>
              <a:t>n average, the simple, moderate, and complex tasks took about the same time to complete</a:t>
            </a:r>
            <a:endParaRPr sz="1600">
              <a:solidFill>
                <a:schemeClr val="dk1"/>
              </a:solidFill>
              <a:latin typeface="Inter Medium"/>
              <a:ea typeface="Inter Medium"/>
              <a:cs typeface="Inter Medium"/>
              <a:sym typeface="Inter Medium"/>
            </a:endParaRPr>
          </a:p>
          <a:p>
            <a:pPr indent="-323850" lvl="1" marL="914400" rtl="0" algn="l">
              <a:spcBef>
                <a:spcPts val="0"/>
              </a:spcBef>
              <a:spcAft>
                <a:spcPts val="0"/>
              </a:spcAft>
              <a:buClr>
                <a:schemeClr val="dk1"/>
              </a:buClr>
              <a:buSzPts val="1500"/>
              <a:buFont typeface="Inter Medium"/>
              <a:buChar char="○"/>
            </a:pPr>
            <a:r>
              <a:rPr lang="en" sz="1500">
                <a:solidFill>
                  <a:schemeClr val="dk1"/>
                </a:solidFill>
                <a:latin typeface="Inter Medium"/>
                <a:ea typeface="Inter Medium"/>
                <a:cs typeface="Inter Medium"/>
                <a:sym typeface="Inter Medium"/>
              </a:rPr>
              <a:t>Task 1 (simple, frequent) currently takes too long</a:t>
            </a:r>
            <a:endParaRPr sz="1600">
              <a:solidFill>
                <a:schemeClr val="dk1"/>
              </a:solidFill>
              <a:latin typeface="Inter Medium"/>
              <a:ea typeface="Inter Medium"/>
              <a:cs typeface="Inter Medium"/>
              <a:sym typeface="Inter Medium"/>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13" name="Shape 22613"/>
        <p:cNvGrpSpPr/>
        <p:nvPr/>
      </p:nvGrpSpPr>
      <p:grpSpPr>
        <a:xfrm>
          <a:off x="0" y="0"/>
          <a:ext cx="0" cy="0"/>
          <a:chOff x="0" y="0"/>
          <a:chExt cx="0" cy="0"/>
        </a:xfrm>
      </p:grpSpPr>
      <p:sp>
        <p:nvSpPr>
          <p:cNvPr id="22614" name="Google Shape;22614;p67"/>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Bottom-Line Data</a:t>
            </a:r>
            <a:endParaRPr/>
          </a:p>
        </p:txBody>
      </p:sp>
      <p:graphicFrame>
        <p:nvGraphicFramePr>
          <p:cNvPr id="22615" name="Google Shape;22615;p67"/>
          <p:cNvGraphicFramePr/>
          <p:nvPr/>
        </p:nvGraphicFramePr>
        <p:xfrm>
          <a:off x="1493900" y="1592113"/>
          <a:ext cx="3000000" cy="3000000"/>
        </p:xfrm>
        <a:graphic>
          <a:graphicData uri="http://schemas.openxmlformats.org/drawingml/2006/table">
            <a:tbl>
              <a:tblPr>
                <a:noFill/>
                <a:tableStyleId>{2DE3AF3E-DDE5-4D74-A8EF-0CD4BDF080FB}</a:tableStyleId>
              </a:tblPr>
              <a:tblGrid>
                <a:gridCol w="4352475"/>
                <a:gridCol w="1803725"/>
              </a:tblGrid>
              <a:tr h="466750">
                <a:tc>
                  <a:txBody>
                    <a:bodyPr/>
                    <a:lstStyle/>
                    <a:p>
                      <a:pPr indent="0" lvl="0" marL="0" rtl="0" algn="ctr">
                        <a:spcBef>
                          <a:spcPts val="0"/>
                        </a:spcBef>
                        <a:spcAft>
                          <a:spcPts val="0"/>
                        </a:spcAft>
                        <a:buNone/>
                      </a:pPr>
                      <a:r>
                        <a:rPr b="1" lang="en" sz="2000">
                          <a:latin typeface="Inter"/>
                          <a:ea typeface="Inter"/>
                          <a:cs typeface="Inter"/>
                          <a:sym typeface="Inter"/>
                        </a:rPr>
                        <a:t>Task</a:t>
                      </a:r>
                      <a:endParaRPr b="1" sz="20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000">
                          <a:latin typeface="Inter"/>
                          <a:ea typeface="Inter"/>
                          <a:cs typeface="Inter"/>
                          <a:sym typeface="Inter"/>
                        </a:rPr>
                        <a:t>Misclicks</a:t>
                      </a:r>
                      <a:endParaRPr b="1" sz="20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dk2"/>
                    </a:solidFill>
                  </a:tcPr>
                </a:tc>
              </a:tr>
              <a:tr h="612775">
                <a:tc>
                  <a:txBody>
                    <a:bodyPr/>
                    <a:lstStyle/>
                    <a:p>
                      <a:pPr indent="0" lvl="0" marL="182880" rtl="0" algn="l">
                        <a:spcBef>
                          <a:spcPts val="0"/>
                        </a:spcBef>
                        <a:spcAft>
                          <a:spcPts val="0"/>
                        </a:spcAft>
                        <a:buNone/>
                      </a:pPr>
                      <a:r>
                        <a:rPr b="1" lang="en" sz="1600">
                          <a:latin typeface="Inter"/>
                          <a:ea typeface="Inter"/>
                          <a:cs typeface="Inter"/>
                          <a:sym typeface="Inter"/>
                        </a:rPr>
                        <a:t>1️⃣ Add a memory to your garden 🌱</a:t>
                      </a:r>
                      <a:endParaRPr b="1" sz="16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600">
                          <a:latin typeface="Inter"/>
                          <a:ea typeface="Inter"/>
                          <a:cs typeface="Inter"/>
                          <a:sym typeface="Inter"/>
                        </a:rPr>
                        <a:t>3</a:t>
                      </a:r>
                      <a:endParaRPr b="1" sz="16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6"/>
                    </a:solidFill>
                  </a:tcPr>
                </a:tc>
              </a:tr>
              <a:tr h="700250">
                <a:tc>
                  <a:txBody>
                    <a:bodyPr/>
                    <a:lstStyle/>
                    <a:p>
                      <a:pPr indent="0" lvl="0" marL="182880" rtl="0" algn="l">
                        <a:spcBef>
                          <a:spcPts val="0"/>
                        </a:spcBef>
                        <a:spcAft>
                          <a:spcPts val="0"/>
                        </a:spcAft>
                        <a:buNone/>
                      </a:pPr>
                      <a:r>
                        <a:rPr b="1" lang="en" sz="1600">
                          <a:latin typeface="Inter"/>
                          <a:ea typeface="Inter"/>
                          <a:cs typeface="Inter"/>
                          <a:sym typeface="Inter"/>
                        </a:rPr>
                        <a:t>2️⃣ Interact with someone else’s outer garden and leave a flower for them 🪻</a:t>
                      </a:r>
                      <a:endParaRPr b="1" sz="16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600">
                          <a:latin typeface="Inter"/>
                          <a:ea typeface="Inter"/>
                          <a:cs typeface="Inter"/>
                          <a:sym typeface="Inter"/>
                        </a:rPr>
                        <a:t>6 </a:t>
                      </a:r>
                      <a:endParaRPr b="1" sz="16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6"/>
                    </a:solidFill>
                  </a:tcPr>
                </a:tc>
              </a:tr>
              <a:tr h="612775">
                <a:tc>
                  <a:txBody>
                    <a:bodyPr/>
                    <a:lstStyle/>
                    <a:p>
                      <a:pPr indent="0" lvl="0" marL="182880" rtl="0" algn="l">
                        <a:spcBef>
                          <a:spcPts val="0"/>
                        </a:spcBef>
                        <a:spcAft>
                          <a:spcPts val="0"/>
                        </a:spcAft>
                        <a:buNone/>
                      </a:pPr>
                      <a:r>
                        <a:rPr lang="en" sz="1600">
                          <a:latin typeface="Inter"/>
                          <a:ea typeface="Inter"/>
                          <a:cs typeface="Inter"/>
                          <a:sym typeface="Inter"/>
                        </a:rPr>
                        <a:t>3️⃣</a:t>
                      </a:r>
                      <a:r>
                        <a:rPr b="1" lang="en" sz="1600">
                          <a:latin typeface="Inter"/>
                          <a:ea typeface="Inter"/>
                          <a:cs typeface="Inter"/>
                          <a:sym typeface="Inter"/>
                        </a:rPr>
                        <a:t> Contribute to a superbloom 🌅</a:t>
                      </a:r>
                      <a:endParaRPr b="1" sz="16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600">
                          <a:latin typeface="Inter"/>
                          <a:ea typeface="Inter"/>
                          <a:cs typeface="Inter"/>
                          <a:sym typeface="Inter"/>
                        </a:rPr>
                        <a:t>2</a:t>
                      </a:r>
                      <a:endParaRPr b="1" sz="1600">
                        <a:latin typeface="Inter"/>
                        <a:ea typeface="Inter"/>
                        <a:cs typeface="Inter"/>
                        <a:sym typeface="Inte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chemeClr val="accent6"/>
                    </a:solidFill>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19" name="Shape 22619"/>
        <p:cNvGrpSpPr/>
        <p:nvPr/>
      </p:nvGrpSpPr>
      <p:grpSpPr>
        <a:xfrm>
          <a:off x="0" y="0"/>
          <a:ext cx="0" cy="0"/>
          <a:chOff x="0" y="0"/>
          <a:chExt cx="0" cy="0"/>
        </a:xfrm>
      </p:grpSpPr>
      <p:sp>
        <p:nvSpPr>
          <p:cNvPr id="22620" name="Google Shape;22620;p68"/>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Bottom-Line Data</a:t>
            </a:r>
            <a:endParaRPr/>
          </a:p>
        </p:txBody>
      </p:sp>
      <p:sp>
        <p:nvSpPr>
          <p:cNvPr id="22621" name="Google Shape;22621;p68"/>
          <p:cNvSpPr txBox="1"/>
          <p:nvPr/>
        </p:nvSpPr>
        <p:spPr>
          <a:xfrm>
            <a:off x="719975" y="1299575"/>
            <a:ext cx="7710900" cy="3169200"/>
          </a:xfrm>
          <a:prstGeom prst="rect">
            <a:avLst/>
          </a:prstGeom>
          <a:noFill/>
          <a:ln>
            <a:noFill/>
          </a:ln>
        </p:spPr>
        <p:txBody>
          <a:bodyPr anchorCtr="0" anchor="t" bIns="91425" lIns="91425" spcFirstLastPara="1" rIns="91425" wrap="square" tIns="91425">
            <a:noAutofit/>
          </a:bodyPr>
          <a:lstStyle/>
          <a:p>
            <a:pPr indent="-317500" lvl="0" marL="457200" rtl="0" algn="l">
              <a:lnSpc>
                <a:spcPct val="150000"/>
              </a:lnSpc>
              <a:spcBef>
                <a:spcPts val="0"/>
              </a:spcBef>
              <a:spcAft>
                <a:spcPts val="0"/>
              </a:spcAft>
              <a:buClr>
                <a:schemeClr val="dk1"/>
              </a:buClr>
              <a:buSzPts val="1400"/>
              <a:buFont typeface="Inter Medium"/>
              <a:buChar char="●"/>
            </a:pPr>
            <a:r>
              <a:rPr lang="en">
                <a:solidFill>
                  <a:schemeClr val="dk1"/>
                </a:solidFill>
                <a:latin typeface="Inter Medium"/>
                <a:ea typeface="Inter Medium"/>
                <a:cs typeface="Inter Medium"/>
                <a:sym typeface="Inter Medium"/>
              </a:rPr>
              <a:t>3/4</a:t>
            </a:r>
            <a:r>
              <a:rPr lang="en">
                <a:solidFill>
                  <a:schemeClr val="dk1"/>
                </a:solidFill>
                <a:latin typeface="Inter Medium"/>
                <a:ea typeface="Inter Medium"/>
                <a:cs typeface="Inter Medium"/>
                <a:sym typeface="Inter Medium"/>
              </a:rPr>
              <a:t> participants gave an overall “pleasing rating” of the app</a:t>
            </a:r>
            <a:endParaRPr>
              <a:solidFill>
                <a:schemeClr val="dk1"/>
              </a:solidFill>
              <a:latin typeface="Inter Medium"/>
              <a:ea typeface="Inter Medium"/>
              <a:cs typeface="Inter Medium"/>
              <a:sym typeface="Inter Medium"/>
            </a:endParaRPr>
          </a:p>
          <a:p>
            <a:pPr indent="-317500" lvl="1" marL="914400" rtl="0" algn="l">
              <a:lnSpc>
                <a:spcPct val="150000"/>
              </a:lnSpc>
              <a:spcBef>
                <a:spcPts val="0"/>
              </a:spcBef>
              <a:spcAft>
                <a:spcPts val="0"/>
              </a:spcAft>
              <a:buClr>
                <a:schemeClr val="dk1"/>
              </a:buClr>
              <a:buSzPts val="1400"/>
              <a:buFont typeface="Inter Medium"/>
              <a:buChar char="○"/>
            </a:pPr>
            <a:r>
              <a:rPr lang="en">
                <a:solidFill>
                  <a:schemeClr val="dk1"/>
                </a:solidFill>
                <a:latin typeface="Inter Medium"/>
                <a:ea typeface="Inter Medium"/>
                <a:cs typeface="Inter Medium"/>
                <a:sym typeface="Inter Medium"/>
              </a:rPr>
              <a:t>1 participant liked simple task the most</a:t>
            </a:r>
            <a:endParaRPr>
              <a:solidFill>
                <a:schemeClr val="dk1"/>
              </a:solidFill>
              <a:latin typeface="Inter Medium"/>
              <a:ea typeface="Inter Medium"/>
              <a:cs typeface="Inter Medium"/>
              <a:sym typeface="Inter Medium"/>
            </a:endParaRPr>
          </a:p>
          <a:p>
            <a:pPr indent="-317500" lvl="1" marL="914400" rtl="0" algn="l">
              <a:lnSpc>
                <a:spcPct val="150000"/>
              </a:lnSpc>
              <a:spcBef>
                <a:spcPts val="0"/>
              </a:spcBef>
              <a:spcAft>
                <a:spcPts val="0"/>
              </a:spcAft>
              <a:buClr>
                <a:schemeClr val="dk1"/>
              </a:buClr>
              <a:buSzPts val="1400"/>
              <a:buFont typeface="Inter Medium"/>
              <a:buChar char="○"/>
            </a:pPr>
            <a:r>
              <a:rPr lang="en">
                <a:solidFill>
                  <a:schemeClr val="dk1"/>
                </a:solidFill>
                <a:latin typeface="Inter Medium"/>
                <a:ea typeface="Inter Medium"/>
                <a:cs typeface="Inter Medium"/>
                <a:sym typeface="Inter Medium"/>
              </a:rPr>
              <a:t>1 participant liked moderate task the most</a:t>
            </a:r>
            <a:endParaRPr>
              <a:solidFill>
                <a:schemeClr val="dk1"/>
              </a:solidFill>
              <a:latin typeface="Inter Medium"/>
              <a:ea typeface="Inter Medium"/>
              <a:cs typeface="Inter Medium"/>
              <a:sym typeface="Inter Medium"/>
            </a:endParaRPr>
          </a:p>
          <a:p>
            <a:pPr indent="-317500" lvl="1" marL="914400" rtl="0" algn="l">
              <a:lnSpc>
                <a:spcPct val="150000"/>
              </a:lnSpc>
              <a:spcBef>
                <a:spcPts val="0"/>
              </a:spcBef>
              <a:spcAft>
                <a:spcPts val="0"/>
              </a:spcAft>
              <a:buClr>
                <a:schemeClr val="dk1"/>
              </a:buClr>
              <a:buSzPts val="1400"/>
              <a:buFont typeface="Inter Medium"/>
              <a:buChar char="○"/>
            </a:pPr>
            <a:r>
              <a:rPr lang="en">
                <a:solidFill>
                  <a:schemeClr val="dk1"/>
                </a:solidFill>
                <a:latin typeface="Inter Medium"/>
                <a:ea typeface="Inter Medium"/>
                <a:cs typeface="Inter Medium"/>
                <a:sym typeface="Inter Medium"/>
              </a:rPr>
              <a:t>1 participant liked complex task the most</a:t>
            </a:r>
            <a:endParaRPr>
              <a:solidFill>
                <a:schemeClr val="dk1"/>
              </a:solidFill>
              <a:latin typeface="Inter Medium"/>
              <a:ea typeface="Inter Medium"/>
              <a:cs typeface="Inter Medium"/>
              <a:sym typeface="Inter Medium"/>
            </a:endParaRPr>
          </a:p>
          <a:p>
            <a:pPr indent="-317500" lvl="0" marL="457200" rtl="0" algn="l">
              <a:lnSpc>
                <a:spcPct val="150000"/>
              </a:lnSpc>
              <a:spcBef>
                <a:spcPts val="0"/>
              </a:spcBef>
              <a:spcAft>
                <a:spcPts val="0"/>
              </a:spcAft>
              <a:buClr>
                <a:schemeClr val="dk1"/>
              </a:buClr>
              <a:buSzPts val="1400"/>
              <a:buFont typeface="Inter Medium"/>
              <a:buChar char="●"/>
            </a:pPr>
            <a:r>
              <a:rPr lang="en">
                <a:solidFill>
                  <a:schemeClr val="dk1"/>
                </a:solidFill>
                <a:latin typeface="Inter Medium"/>
                <a:ea typeface="Inter Medium"/>
                <a:cs typeface="Inter Medium"/>
                <a:sym typeface="Inter Medium"/>
              </a:rPr>
              <a:t>1 participant </a:t>
            </a:r>
            <a:r>
              <a:rPr i="1" lang="en">
                <a:solidFill>
                  <a:schemeClr val="dk1"/>
                </a:solidFill>
                <a:latin typeface="Inter Medium"/>
                <a:ea typeface="Inter Medium"/>
                <a:cs typeface="Inter Medium"/>
                <a:sym typeface="Inter Medium"/>
              </a:rPr>
              <a:t>did not </a:t>
            </a:r>
            <a:r>
              <a:rPr lang="en">
                <a:solidFill>
                  <a:schemeClr val="dk1"/>
                </a:solidFill>
                <a:latin typeface="Inter Medium"/>
                <a:ea typeface="Inter Medium"/>
                <a:cs typeface="Inter Medium"/>
                <a:sym typeface="Inter Medium"/>
              </a:rPr>
              <a:t>enjoy the app idea and said he would personally not use it</a:t>
            </a:r>
            <a:endParaRPr>
              <a:solidFill>
                <a:schemeClr val="dk1"/>
              </a:solidFill>
              <a:latin typeface="Inter Medium"/>
              <a:ea typeface="Inter Medium"/>
              <a:cs typeface="Inter Medium"/>
              <a:sym typeface="Inter Medium"/>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25" name="Shape 22625"/>
        <p:cNvGrpSpPr/>
        <p:nvPr/>
      </p:nvGrpSpPr>
      <p:grpSpPr>
        <a:xfrm>
          <a:off x="0" y="0"/>
          <a:ext cx="0" cy="0"/>
          <a:chOff x="0" y="0"/>
          <a:chExt cx="0" cy="0"/>
        </a:xfrm>
      </p:grpSpPr>
      <p:sp>
        <p:nvSpPr>
          <p:cNvPr id="22626" name="Google Shape;22626;p69"/>
          <p:cNvSpPr txBox="1"/>
          <p:nvPr>
            <p:ph type="title"/>
          </p:nvPr>
        </p:nvSpPr>
        <p:spPr>
          <a:xfrm>
            <a:off x="720000" y="548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Implications</a:t>
            </a:r>
            <a:endParaRPr/>
          </a:p>
        </p:txBody>
      </p:sp>
      <p:sp>
        <p:nvSpPr>
          <p:cNvPr id="22627" name="Google Shape;22627;p69"/>
          <p:cNvSpPr/>
          <p:nvPr/>
        </p:nvSpPr>
        <p:spPr>
          <a:xfrm>
            <a:off x="3255775" y="1849325"/>
            <a:ext cx="2661000" cy="1013400"/>
          </a:xfrm>
          <a:prstGeom prst="roundRect">
            <a:avLst>
              <a:gd fmla="val 16667" name="adj"/>
            </a:avLst>
          </a:prstGeom>
          <a:solidFill>
            <a:srgbClr val="C9DAF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“One thing </a:t>
            </a:r>
            <a:r>
              <a:rPr b="1" i="1" lang="en" sz="1600">
                <a:solidFill>
                  <a:srgbClr val="6D9EEB"/>
                </a:solidFill>
                <a:latin typeface="Inter"/>
                <a:ea typeface="Inter"/>
                <a:cs typeface="Inter"/>
                <a:sym typeface="Inter"/>
              </a:rPr>
              <a:t>should only take 3 steps</a:t>
            </a:r>
            <a:r>
              <a:rPr lang="en" sz="1600">
                <a:solidFill>
                  <a:schemeClr val="dk1"/>
                </a:solidFill>
                <a:latin typeface="Inter Medium"/>
                <a:ea typeface="Inter Medium"/>
                <a:cs typeface="Inter Medium"/>
                <a:sym typeface="Inter Medium"/>
              </a:rPr>
              <a:t>” - P4</a:t>
            </a:r>
            <a:endParaRPr>
              <a:latin typeface="Inter Medium"/>
              <a:ea typeface="Inter Medium"/>
              <a:cs typeface="Inter Medium"/>
              <a:sym typeface="Inter Medium"/>
            </a:endParaRPr>
          </a:p>
        </p:txBody>
      </p:sp>
      <p:sp>
        <p:nvSpPr>
          <p:cNvPr id="22628" name="Google Shape;22628;p69"/>
          <p:cNvSpPr/>
          <p:nvPr/>
        </p:nvSpPr>
        <p:spPr>
          <a:xfrm>
            <a:off x="339325" y="1599575"/>
            <a:ext cx="2713800" cy="1013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“This is something </a:t>
            </a:r>
            <a:r>
              <a:rPr b="1" i="1" lang="en" sz="1600">
                <a:solidFill>
                  <a:srgbClr val="CA396C"/>
                </a:solidFill>
                <a:latin typeface="Inter"/>
                <a:ea typeface="Inter"/>
                <a:cs typeface="Inter"/>
                <a:sym typeface="Inter"/>
              </a:rPr>
              <a:t>Facebook gurus</a:t>
            </a:r>
            <a:r>
              <a:rPr i="1" lang="en" sz="1600">
                <a:solidFill>
                  <a:srgbClr val="CA396C"/>
                </a:solidFill>
                <a:latin typeface="Inter Medium"/>
                <a:ea typeface="Inter Medium"/>
                <a:cs typeface="Inter Medium"/>
                <a:sym typeface="Inter Medium"/>
              </a:rPr>
              <a:t> </a:t>
            </a:r>
            <a:r>
              <a:rPr lang="en" sz="1600">
                <a:solidFill>
                  <a:schemeClr val="dk1"/>
                </a:solidFill>
                <a:latin typeface="Inter Medium"/>
                <a:ea typeface="Inter Medium"/>
                <a:cs typeface="Inter Medium"/>
                <a:sym typeface="Inter Medium"/>
              </a:rPr>
              <a:t>would like…</a:t>
            </a:r>
            <a:r>
              <a:rPr i="1" lang="en" sz="1600">
                <a:solidFill>
                  <a:srgbClr val="CA396C"/>
                </a:solidFill>
                <a:latin typeface="Inter Medium"/>
                <a:ea typeface="Inter Medium"/>
                <a:cs typeface="Inter Medium"/>
                <a:sym typeface="Inter Medium"/>
              </a:rPr>
              <a:t>not for me</a:t>
            </a:r>
            <a:r>
              <a:rPr lang="en" sz="1600">
                <a:solidFill>
                  <a:schemeClr val="dk1"/>
                </a:solidFill>
                <a:latin typeface="Inter Medium"/>
                <a:ea typeface="Inter Medium"/>
                <a:cs typeface="Inter Medium"/>
                <a:sym typeface="Inter Medium"/>
              </a:rPr>
              <a:t>” - P1</a:t>
            </a:r>
            <a:endParaRPr>
              <a:latin typeface="Inter Medium"/>
              <a:ea typeface="Inter Medium"/>
              <a:cs typeface="Inter Medium"/>
              <a:sym typeface="Inter Medium"/>
            </a:endParaRPr>
          </a:p>
        </p:txBody>
      </p:sp>
      <p:sp>
        <p:nvSpPr>
          <p:cNvPr id="22629" name="Google Shape;22629;p69"/>
          <p:cNvSpPr/>
          <p:nvPr/>
        </p:nvSpPr>
        <p:spPr>
          <a:xfrm>
            <a:off x="6119425" y="1328675"/>
            <a:ext cx="2661000" cy="1555200"/>
          </a:xfrm>
          <a:prstGeom prst="roundRect">
            <a:avLst>
              <a:gd fmla="val 16667" name="adj"/>
            </a:avLst>
          </a:prstGeom>
          <a:solidFill>
            <a:srgbClr val="D9EEF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“I think</a:t>
            </a:r>
            <a:r>
              <a:rPr b="1" lang="en" sz="1600">
                <a:solidFill>
                  <a:srgbClr val="78A3AA"/>
                </a:solidFill>
                <a:latin typeface="Inter"/>
                <a:ea typeface="Inter"/>
                <a:cs typeface="Inter"/>
                <a:sym typeface="Inter"/>
              </a:rPr>
              <a:t> </a:t>
            </a:r>
            <a:r>
              <a:rPr b="1" lang="en" sz="1600">
                <a:solidFill>
                  <a:srgbClr val="78A3AA"/>
                </a:solidFill>
                <a:latin typeface="Inter"/>
                <a:ea typeface="Inter"/>
                <a:cs typeface="Inter"/>
                <a:sym typeface="Inter"/>
              </a:rPr>
              <a:t>inner garden means people within campus</a:t>
            </a:r>
            <a:r>
              <a:rPr lang="en" sz="1600">
                <a:solidFill>
                  <a:schemeClr val="dk1"/>
                </a:solidFill>
                <a:latin typeface="Inter Medium"/>
                <a:ea typeface="Inter Medium"/>
                <a:cs typeface="Inter Medium"/>
                <a:sym typeface="Inter Medium"/>
              </a:rPr>
              <a:t>, and outer garden means people outside campus…” - P2</a:t>
            </a:r>
            <a:endParaRPr>
              <a:latin typeface="Inter Medium"/>
              <a:ea typeface="Inter Medium"/>
              <a:cs typeface="Inter Medium"/>
              <a:sym typeface="Inter Medium"/>
            </a:endParaRPr>
          </a:p>
        </p:txBody>
      </p:sp>
      <p:sp>
        <p:nvSpPr>
          <p:cNvPr id="22630" name="Google Shape;22630;p69"/>
          <p:cNvSpPr txBox="1"/>
          <p:nvPr/>
        </p:nvSpPr>
        <p:spPr>
          <a:xfrm>
            <a:off x="593275" y="3339450"/>
            <a:ext cx="22059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People are hesitant to post so publicly about grief</a:t>
            </a:r>
            <a:endParaRPr sz="1600">
              <a:solidFill>
                <a:schemeClr val="dk1"/>
              </a:solidFill>
              <a:latin typeface="Inter Medium"/>
              <a:ea typeface="Inter Medium"/>
              <a:cs typeface="Inter Medium"/>
              <a:sym typeface="Inter Medium"/>
            </a:endParaRPr>
          </a:p>
        </p:txBody>
      </p:sp>
      <p:sp>
        <p:nvSpPr>
          <p:cNvPr id="22631" name="Google Shape;22631;p69"/>
          <p:cNvSpPr txBox="1"/>
          <p:nvPr/>
        </p:nvSpPr>
        <p:spPr>
          <a:xfrm>
            <a:off x="3369475" y="3400325"/>
            <a:ext cx="24336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Tasks in the app take too many steps/pages to complete</a:t>
            </a:r>
            <a:endParaRPr sz="1600">
              <a:solidFill>
                <a:schemeClr val="dk1"/>
              </a:solidFill>
              <a:latin typeface="Inter Medium"/>
              <a:ea typeface="Inter Medium"/>
              <a:cs typeface="Inter Medium"/>
              <a:sym typeface="Inter Medium"/>
            </a:endParaRPr>
          </a:p>
        </p:txBody>
      </p:sp>
      <p:sp>
        <p:nvSpPr>
          <p:cNvPr id="22632" name="Google Shape;22632;p69"/>
          <p:cNvSpPr txBox="1"/>
          <p:nvPr/>
        </p:nvSpPr>
        <p:spPr>
          <a:xfrm>
            <a:off x="6344825" y="3339450"/>
            <a:ext cx="22059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Inter Medium"/>
                <a:ea typeface="Inter Medium"/>
                <a:cs typeface="Inter Medium"/>
                <a:sym typeface="Inter Medium"/>
              </a:rPr>
              <a:t>Inner vs. outer garden terminology is very confusing</a:t>
            </a:r>
            <a:endParaRPr sz="1600">
              <a:solidFill>
                <a:schemeClr val="dk1"/>
              </a:solidFill>
              <a:latin typeface="Inter Medium"/>
              <a:ea typeface="Inter Medium"/>
              <a:cs typeface="Inter Medium"/>
              <a:sym typeface="Inter Medium"/>
            </a:endParaRPr>
          </a:p>
        </p:txBody>
      </p:sp>
      <p:cxnSp>
        <p:nvCxnSpPr>
          <p:cNvPr id="22633" name="Google Shape;22633;p69"/>
          <p:cNvCxnSpPr>
            <a:stCxn id="22628" idx="2"/>
            <a:endCxn id="22630" idx="0"/>
          </p:cNvCxnSpPr>
          <p:nvPr/>
        </p:nvCxnSpPr>
        <p:spPr>
          <a:xfrm>
            <a:off x="1696225" y="2612975"/>
            <a:ext cx="0" cy="726600"/>
          </a:xfrm>
          <a:prstGeom prst="straightConnector1">
            <a:avLst/>
          </a:prstGeom>
          <a:noFill/>
          <a:ln cap="flat" cmpd="sng" w="28575">
            <a:solidFill>
              <a:srgbClr val="CA396C"/>
            </a:solidFill>
            <a:prstDash val="solid"/>
            <a:round/>
            <a:headEnd len="med" w="med" type="none"/>
            <a:tailEnd len="med" w="med" type="triangle"/>
          </a:ln>
        </p:spPr>
      </p:cxnSp>
      <p:cxnSp>
        <p:nvCxnSpPr>
          <p:cNvPr id="22634" name="Google Shape;22634;p69"/>
          <p:cNvCxnSpPr>
            <a:stCxn id="22627" idx="2"/>
            <a:endCxn id="22631" idx="0"/>
          </p:cNvCxnSpPr>
          <p:nvPr/>
        </p:nvCxnSpPr>
        <p:spPr>
          <a:xfrm>
            <a:off x="4586275" y="2862725"/>
            <a:ext cx="0" cy="537600"/>
          </a:xfrm>
          <a:prstGeom prst="straightConnector1">
            <a:avLst/>
          </a:prstGeom>
          <a:noFill/>
          <a:ln cap="flat" cmpd="sng" w="28575">
            <a:solidFill>
              <a:srgbClr val="6D9EEB"/>
            </a:solidFill>
            <a:prstDash val="solid"/>
            <a:round/>
            <a:headEnd len="med" w="med" type="none"/>
            <a:tailEnd len="med" w="med" type="triangle"/>
          </a:ln>
        </p:spPr>
      </p:cxnSp>
      <p:cxnSp>
        <p:nvCxnSpPr>
          <p:cNvPr id="22635" name="Google Shape;22635;p69"/>
          <p:cNvCxnSpPr>
            <a:stCxn id="22629" idx="2"/>
            <a:endCxn id="22632" idx="0"/>
          </p:cNvCxnSpPr>
          <p:nvPr/>
        </p:nvCxnSpPr>
        <p:spPr>
          <a:xfrm flipH="1">
            <a:off x="7447825" y="2883875"/>
            <a:ext cx="2100" cy="455700"/>
          </a:xfrm>
          <a:prstGeom prst="straightConnector1">
            <a:avLst/>
          </a:prstGeom>
          <a:noFill/>
          <a:ln cap="flat" cmpd="sng" w="28575">
            <a:solidFill>
              <a:srgbClr val="78A3AA"/>
            </a:solidFill>
            <a:prstDash val="solid"/>
            <a:round/>
            <a:headEnd len="med" w="med" type="none"/>
            <a:tailEnd len="med" w="med" type="triangl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39" name="Shape 22639"/>
        <p:cNvGrpSpPr/>
        <p:nvPr/>
      </p:nvGrpSpPr>
      <p:grpSpPr>
        <a:xfrm>
          <a:off x="0" y="0"/>
          <a:ext cx="0" cy="0"/>
          <a:chOff x="0" y="0"/>
          <a:chExt cx="0" cy="0"/>
        </a:xfrm>
      </p:grpSpPr>
      <p:sp>
        <p:nvSpPr>
          <p:cNvPr id="22640" name="Google Shape;22640;p7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Usability Goal Results</a:t>
            </a:r>
            <a:endParaRPr/>
          </a:p>
        </p:txBody>
      </p:sp>
      <p:sp>
        <p:nvSpPr>
          <p:cNvPr id="22641" name="Google Shape;22641;p70"/>
          <p:cNvSpPr txBox="1"/>
          <p:nvPr>
            <p:ph idx="1" type="body"/>
          </p:nvPr>
        </p:nvSpPr>
        <p:spPr>
          <a:xfrm>
            <a:off x="720000" y="1565400"/>
            <a:ext cx="3908100" cy="29316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i="1" lang="en" sz="1700"/>
              <a:t>Average task completion rate</a:t>
            </a:r>
            <a:endParaRPr i="1" sz="1700"/>
          </a:p>
          <a:p>
            <a:pPr indent="-336550" lvl="0" marL="457200" rtl="0" algn="l">
              <a:lnSpc>
                <a:spcPct val="115000"/>
              </a:lnSpc>
              <a:spcBef>
                <a:spcPts val="0"/>
              </a:spcBef>
              <a:spcAft>
                <a:spcPts val="0"/>
              </a:spcAft>
              <a:buSzPts val="1700"/>
              <a:buChar char="●"/>
            </a:pPr>
            <a:r>
              <a:rPr b="1" lang="en" sz="1700">
                <a:latin typeface="Inter"/>
                <a:ea typeface="Inter"/>
                <a:cs typeface="Inter"/>
                <a:sym typeface="Inter"/>
              </a:rPr>
              <a:t>Simple: </a:t>
            </a:r>
            <a:r>
              <a:rPr lang="en" sz="1700"/>
              <a:t>54 sec</a:t>
            </a:r>
            <a:endParaRPr sz="1700"/>
          </a:p>
          <a:p>
            <a:pPr indent="-336550" lvl="0" marL="457200" rtl="0" algn="l">
              <a:lnSpc>
                <a:spcPct val="115000"/>
              </a:lnSpc>
              <a:spcBef>
                <a:spcPts val="0"/>
              </a:spcBef>
              <a:spcAft>
                <a:spcPts val="0"/>
              </a:spcAft>
              <a:buSzPts val="1700"/>
              <a:buChar char="●"/>
            </a:pPr>
            <a:r>
              <a:rPr b="1" lang="en" sz="1700">
                <a:latin typeface="Inter"/>
                <a:ea typeface="Inter"/>
                <a:cs typeface="Inter"/>
                <a:sym typeface="Inter"/>
              </a:rPr>
              <a:t>Moderate: </a:t>
            </a:r>
            <a:r>
              <a:rPr lang="en" sz="1700"/>
              <a:t>43 sec </a:t>
            </a:r>
            <a:endParaRPr sz="1700"/>
          </a:p>
          <a:p>
            <a:pPr indent="0" lvl="0" marL="457200" rtl="0" algn="l">
              <a:lnSpc>
                <a:spcPct val="115000"/>
              </a:lnSpc>
              <a:spcBef>
                <a:spcPts val="0"/>
              </a:spcBef>
              <a:spcAft>
                <a:spcPts val="0"/>
              </a:spcAft>
              <a:buNone/>
            </a:pPr>
            <a:r>
              <a:rPr lang="en" sz="1700"/>
              <a:t>(P2 could not complete) </a:t>
            </a:r>
            <a:endParaRPr sz="1700"/>
          </a:p>
          <a:p>
            <a:pPr indent="-336550" lvl="0" marL="457200" rtl="0" algn="l">
              <a:lnSpc>
                <a:spcPct val="115000"/>
              </a:lnSpc>
              <a:spcBef>
                <a:spcPts val="0"/>
              </a:spcBef>
              <a:spcAft>
                <a:spcPts val="0"/>
              </a:spcAft>
              <a:buSzPts val="1700"/>
              <a:buChar char="●"/>
            </a:pPr>
            <a:r>
              <a:rPr b="1" lang="en" sz="1700">
                <a:latin typeface="Inter"/>
                <a:ea typeface="Inter"/>
                <a:cs typeface="Inter"/>
                <a:sym typeface="Inter"/>
              </a:rPr>
              <a:t>Complex: </a:t>
            </a:r>
            <a:r>
              <a:rPr lang="en" sz="1700"/>
              <a:t>1:36 sec</a:t>
            </a:r>
            <a:endParaRPr sz="1700"/>
          </a:p>
          <a:p>
            <a:pPr indent="0" lvl="0" marL="0" rtl="0" algn="ctr">
              <a:lnSpc>
                <a:spcPct val="115000"/>
              </a:lnSpc>
              <a:spcBef>
                <a:spcPts val="0"/>
              </a:spcBef>
              <a:spcAft>
                <a:spcPts val="0"/>
              </a:spcAft>
              <a:buNone/>
            </a:pPr>
            <a:r>
              <a:t/>
            </a:r>
            <a:endParaRPr i="1" sz="1700"/>
          </a:p>
          <a:p>
            <a:pPr indent="0" lvl="0" marL="0" rtl="0" algn="ctr">
              <a:lnSpc>
                <a:spcPct val="115000"/>
              </a:lnSpc>
              <a:spcBef>
                <a:spcPts val="0"/>
              </a:spcBef>
              <a:spcAft>
                <a:spcPts val="0"/>
              </a:spcAft>
              <a:buNone/>
            </a:pPr>
            <a:r>
              <a:rPr i="1" lang="en" sz="1700"/>
              <a:t>Average rating on ease of navigation (1-10): </a:t>
            </a:r>
            <a:endParaRPr i="1" sz="1700"/>
          </a:p>
          <a:p>
            <a:pPr indent="0" lvl="0" marL="0" rtl="0" algn="ctr">
              <a:lnSpc>
                <a:spcPct val="115000"/>
              </a:lnSpc>
              <a:spcBef>
                <a:spcPts val="0"/>
              </a:spcBef>
              <a:spcAft>
                <a:spcPts val="0"/>
              </a:spcAft>
              <a:buNone/>
            </a:pPr>
            <a:r>
              <a:rPr b="1" lang="en" sz="2800">
                <a:solidFill>
                  <a:srgbClr val="B45F06"/>
                </a:solidFill>
                <a:latin typeface="Inter"/>
                <a:ea typeface="Inter"/>
                <a:cs typeface="Inter"/>
                <a:sym typeface="Inter"/>
              </a:rPr>
              <a:t>6.5</a:t>
            </a:r>
            <a:r>
              <a:rPr b="1" lang="en" sz="1700">
                <a:solidFill>
                  <a:srgbClr val="B45F06"/>
                </a:solidFill>
                <a:latin typeface="Inter"/>
                <a:ea typeface="Inter"/>
                <a:cs typeface="Inter"/>
                <a:sym typeface="Inter"/>
              </a:rPr>
              <a:t> </a:t>
            </a:r>
            <a:endParaRPr b="1" sz="1700">
              <a:solidFill>
                <a:srgbClr val="B45F06"/>
              </a:solidFill>
              <a:latin typeface="Inter"/>
              <a:ea typeface="Inter"/>
              <a:cs typeface="Inter"/>
              <a:sym typeface="Inter"/>
            </a:endParaRPr>
          </a:p>
        </p:txBody>
      </p:sp>
      <p:sp>
        <p:nvSpPr>
          <p:cNvPr id="22642" name="Google Shape;22642;p70"/>
          <p:cNvSpPr/>
          <p:nvPr/>
        </p:nvSpPr>
        <p:spPr>
          <a:xfrm>
            <a:off x="4836025" y="1911750"/>
            <a:ext cx="3670800" cy="1997400"/>
          </a:xfrm>
          <a:prstGeom prst="roundRect">
            <a:avLst>
              <a:gd fmla="val 16667" name="adj"/>
            </a:avLst>
          </a:pr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700">
                <a:solidFill>
                  <a:srgbClr val="B45F06"/>
                </a:solidFill>
                <a:latin typeface="Inter"/>
                <a:ea typeface="Inter"/>
                <a:cs typeface="Inter"/>
                <a:sym typeface="Inter"/>
              </a:rPr>
              <a:t>Confusing terminology and icons created major pain points in the moderate and complex tasks.</a:t>
            </a:r>
            <a:endParaRPr>
              <a:solidFill>
                <a:srgbClr val="B45F06"/>
              </a:solidFill>
              <a:latin typeface="Inter Medium"/>
              <a:ea typeface="Inter Medium"/>
              <a:cs typeface="Inter Medium"/>
              <a:sym typeface="Inter Medium"/>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46" name="Shape 22646"/>
        <p:cNvGrpSpPr/>
        <p:nvPr/>
      </p:nvGrpSpPr>
      <p:grpSpPr>
        <a:xfrm>
          <a:off x="0" y="0"/>
          <a:ext cx="0" cy="0"/>
          <a:chOff x="0" y="0"/>
          <a:chExt cx="0" cy="0"/>
        </a:xfrm>
      </p:grpSpPr>
      <p:sp>
        <p:nvSpPr>
          <p:cNvPr id="22647" name="Google Shape;22647;p71"/>
          <p:cNvSpPr txBox="1"/>
          <p:nvPr>
            <p:ph type="title"/>
          </p:nvPr>
        </p:nvSpPr>
        <p:spPr>
          <a:xfrm>
            <a:off x="720000" y="548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Other  Observations</a:t>
            </a:r>
            <a:endParaRPr/>
          </a:p>
        </p:txBody>
      </p:sp>
      <p:sp>
        <p:nvSpPr>
          <p:cNvPr id="22648" name="Google Shape;22648;p71"/>
          <p:cNvSpPr txBox="1"/>
          <p:nvPr>
            <p:ph idx="4294967295" type="subTitle"/>
          </p:nvPr>
        </p:nvSpPr>
        <p:spPr>
          <a:xfrm>
            <a:off x="880350" y="1596775"/>
            <a:ext cx="7383300" cy="245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sz="1600"/>
              <a:t>People assume most/all visual elements in the garden are interactable</a:t>
            </a:r>
            <a:endParaRPr sz="1600"/>
          </a:p>
          <a:p>
            <a:pPr indent="-330200" lvl="0" marL="457200" rtl="0" algn="l">
              <a:spcBef>
                <a:spcPts val="1000"/>
              </a:spcBef>
              <a:spcAft>
                <a:spcPts val="0"/>
              </a:spcAft>
              <a:buSzPts val="1600"/>
              <a:buChar char="●"/>
            </a:pPr>
            <a:r>
              <a:rPr lang="en" sz="1600"/>
              <a:t>Every user picked a different feature for what they would be most likely to use if they had the app</a:t>
            </a:r>
            <a:endParaRPr sz="1600"/>
          </a:p>
          <a:p>
            <a:pPr indent="-330200" lvl="0" marL="457200" rtl="0" algn="l">
              <a:spcBef>
                <a:spcPts val="1000"/>
              </a:spcBef>
              <a:spcAft>
                <a:spcPts val="1000"/>
              </a:spcAft>
              <a:buSzPts val="1600"/>
              <a:buChar char="●"/>
            </a:pPr>
            <a:r>
              <a:rPr lang="en" sz="1600"/>
              <a:t>Half of the participants did not understand the function of the toggle button</a:t>
            </a:r>
            <a:endParaRPr sz="1600"/>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52" name="Shape 22652"/>
        <p:cNvGrpSpPr/>
        <p:nvPr/>
      </p:nvGrpSpPr>
      <p:grpSpPr>
        <a:xfrm>
          <a:off x="0" y="0"/>
          <a:ext cx="0" cy="0"/>
          <a:chOff x="0" y="0"/>
          <a:chExt cx="0" cy="0"/>
        </a:xfrm>
      </p:grpSpPr>
      <p:sp>
        <p:nvSpPr>
          <p:cNvPr id="22653" name="Google Shape;22653;p72"/>
          <p:cNvSpPr txBox="1"/>
          <p:nvPr>
            <p:ph type="title"/>
          </p:nvPr>
        </p:nvSpPr>
        <p:spPr>
          <a:xfrm>
            <a:off x="3758075" y="1942050"/>
            <a:ext cx="4672800" cy="1259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Design  Changes Based  on Results</a:t>
            </a:r>
            <a:endParaRPr/>
          </a:p>
        </p:txBody>
      </p:sp>
      <p:sp>
        <p:nvSpPr>
          <p:cNvPr id="22654" name="Google Shape;22654;p72"/>
          <p:cNvSpPr txBox="1"/>
          <p:nvPr>
            <p:ph idx="1" type="subTitle"/>
          </p:nvPr>
        </p:nvSpPr>
        <p:spPr>
          <a:xfrm>
            <a:off x="2424525" y="3277650"/>
            <a:ext cx="6216600" cy="1020900"/>
          </a:xfrm>
          <a:prstGeom prst="rect">
            <a:avLst/>
          </a:prstGeom>
        </p:spPr>
        <p:txBody>
          <a:bodyPr anchorCtr="0" anchor="t" bIns="91425" lIns="91425" spcFirstLastPara="1" rIns="91425" wrap="square" tIns="91425">
            <a:noAutofit/>
          </a:bodyPr>
          <a:lstStyle/>
          <a:p>
            <a:pPr indent="-215900" lvl="0" marL="342900" rtl="0" algn="r">
              <a:spcBef>
                <a:spcPts val="0"/>
              </a:spcBef>
              <a:spcAft>
                <a:spcPts val="0"/>
              </a:spcAft>
              <a:buSzPts val="1600"/>
              <a:buChar char="-"/>
            </a:pPr>
            <a:r>
              <a:rPr lang="en" sz="1600"/>
              <a:t>Have a clearer </a:t>
            </a:r>
            <a:r>
              <a:rPr b="1" lang="en" sz="1600">
                <a:latin typeface="Inter"/>
                <a:ea typeface="Inter"/>
                <a:cs typeface="Inter"/>
                <a:sym typeface="Inter"/>
              </a:rPr>
              <a:t>introduction/learning guide </a:t>
            </a:r>
            <a:r>
              <a:rPr lang="en" sz="1600"/>
              <a:t>for new users</a:t>
            </a:r>
            <a:endParaRPr sz="1600"/>
          </a:p>
          <a:p>
            <a:pPr indent="-215900" lvl="0" marL="342900" rtl="0" algn="r">
              <a:spcBef>
                <a:spcPts val="0"/>
              </a:spcBef>
              <a:spcAft>
                <a:spcPts val="0"/>
              </a:spcAft>
              <a:buSzPts val="1600"/>
              <a:buChar char="-"/>
            </a:pPr>
            <a:r>
              <a:rPr lang="en" sz="1600"/>
              <a:t>Emphasize importance of </a:t>
            </a:r>
            <a:r>
              <a:rPr b="1" lang="en" sz="1600">
                <a:latin typeface="Inter"/>
                <a:ea typeface="Inter"/>
                <a:cs typeface="Inter"/>
                <a:sym typeface="Inter"/>
              </a:rPr>
              <a:t>privacy </a:t>
            </a:r>
            <a:r>
              <a:rPr lang="en" sz="1600"/>
              <a:t>to users</a:t>
            </a:r>
            <a:endParaRPr sz="1600"/>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58" name="Shape 22658"/>
        <p:cNvGrpSpPr/>
        <p:nvPr/>
      </p:nvGrpSpPr>
      <p:grpSpPr>
        <a:xfrm>
          <a:off x="0" y="0"/>
          <a:ext cx="0" cy="0"/>
          <a:chOff x="0" y="0"/>
          <a:chExt cx="0" cy="0"/>
        </a:xfrm>
      </p:grpSpPr>
      <p:pic>
        <p:nvPicPr>
          <p:cNvPr id="22659" name="Google Shape;22659;p73"/>
          <p:cNvPicPr preferRelativeResize="0"/>
          <p:nvPr/>
        </p:nvPicPr>
        <p:blipFill>
          <a:blip r:embed="rId3">
            <a:alphaModFix/>
          </a:blip>
          <a:stretch>
            <a:fillRect/>
          </a:stretch>
        </p:blipFill>
        <p:spPr>
          <a:xfrm>
            <a:off x="484625" y="429888"/>
            <a:ext cx="2592025" cy="4283725"/>
          </a:xfrm>
          <a:prstGeom prst="rect">
            <a:avLst/>
          </a:prstGeom>
          <a:noFill/>
          <a:ln>
            <a:noFill/>
          </a:ln>
        </p:spPr>
      </p:pic>
      <p:sp>
        <p:nvSpPr>
          <p:cNvPr id="22660" name="Google Shape;22660;p73"/>
          <p:cNvSpPr/>
          <p:nvPr/>
        </p:nvSpPr>
        <p:spPr>
          <a:xfrm>
            <a:off x="2457050" y="3429000"/>
            <a:ext cx="431700" cy="431700"/>
          </a:xfrm>
          <a:prstGeom prst="ellipse">
            <a:avLst/>
          </a:prstGeom>
          <a:solidFill>
            <a:srgbClr val="F7B6BC">
              <a:alpha val="417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pic>
        <p:nvPicPr>
          <p:cNvPr id="22661" name="Google Shape;22661;p73"/>
          <p:cNvPicPr preferRelativeResize="0"/>
          <p:nvPr/>
        </p:nvPicPr>
        <p:blipFill>
          <a:blip r:embed="rId4">
            <a:alphaModFix/>
          </a:blip>
          <a:stretch>
            <a:fillRect/>
          </a:stretch>
        </p:blipFill>
        <p:spPr>
          <a:xfrm>
            <a:off x="3145125" y="443115"/>
            <a:ext cx="2592026" cy="4257273"/>
          </a:xfrm>
          <a:prstGeom prst="rect">
            <a:avLst/>
          </a:prstGeom>
          <a:noFill/>
          <a:ln>
            <a:noFill/>
          </a:ln>
        </p:spPr>
      </p:pic>
      <p:sp>
        <p:nvSpPr>
          <p:cNvPr id="22662" name="Google Shape;22662;p73"/>
          <p:cNvSpPr/>
          <p:nvPr/>
        </p:nvSpPr>
        <p:spPr>
          <a:xfrm>
            <a:off x="5127250" y="3377575"/>
            <a:ext cx="431700" cy="431700"/>
          </a:xfrm>
          <a:prstGeom prst="ellipse">
            <a:avLst/>
          </a:prstGeom>
          <a:solidFill>
            <a:srgbClr val="F7B6BC">
              <a:alpha val="4177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sp>
        <p:nvSpPr>
          <p:cNvPr id="22663" name="Google Shape;22663;p73"/>
          <p:cNvSpPr txBox="1"/>
          <p:nvPr>
            <p:ph idx="4294967295" type="subTitle"/>
          </p:nvPr>
        </p:nvSpPr>
        <p:spPr>
          <a:xfrm>
            <a:off x="5909225" y="974050"/>
            <a:ext cx="2970900" cy="102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Confusion about what clicking the toggle view buttons does</a:t>
            </a:r>
            <a:endParaRPr sz="2000"/>
          </a:p>
        </p:txBody>
      </p:sp>
      <p:sp>
        <p:nvSpPr>
          <p:cNvPr id="22664" name="Google Shape;22664;p73"/>
          <p:cNvSpPr txBox="1"/>
          <p:nvPr>
            <p:ph idx="4294967295" type="subTitle"/>
          </p:nvPr>
        </p:nvSpPr>
        <p:spPr>
          <a:xfrm>
            <a:off x="5909225" y="2865725"/>
            <a:ext cx="2970900" cy="102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Add descriptive text, make look like a toggle between options</a:t>
            </a:r>
            <a:endParaRPr sz="2000"/>
          </a:p>
        </p:txBody>
      </p:sp>
      <p:cxnSp>
        <p:nvCxnSpPr>
          <p:cNvPr id="22665" name="Google Shape;22665;p73"/>
          <p:cNvCxnSpPr>
            <a:stCxn id="22663" idx="2"/>
            <a:endCxn id="22664" idx="0"/>
          </p:cNvCxnSpPr>
          <p:nvPr/>
        </p:nvCxnSpPr>
        <p:spPr>
          <a:xfrm>
            <a:off x="7394675" y="1994950"/>
            <a:ext cx="0" cy="870900"/>
          </a:xfrm>
          <a:prstGeom prst="straightConnector1">
            <a:avLst/>
          </a:prstGeom>
          <a:noFill/>
          <a:ln cap="flat" cmpd="sng" w="28575">
            <a:solidFill>
              <a:srgbClr val="CA396C"/>
            </a:solidFill>
            <a:prstDash val="solid"/>
            <a:round/>
            <a:headEnd len="med" w="med" type="none"/>
            <a:tailEnd len="med" w="med" type="triangle"/>
          </a:ln>
        </p:spPr>
      </p:cxn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69" name="Shape 22669"/>
        <p:cNvGrpSpPr/>
        <p:nvPr/>
      </p:nvGrpSpPr>
      <p:grpSpPr>
        <a:xfrm>
          <a:off x="0" y="0"/>
          <a:ext cx="0" cy="0"/>
          <a:chOff x="0" y="0"/>
          <a:chExt cx="0" cy="0"/>
        </a:xfrm>
      </p:grpSpPr>
      <p:pic>
        <p:nvPicPr>
          <p:cNvPr id="22670" name="Google Shape;22670;p74"/>
          <p:cNvPicPr preferRelativeResize="0"/>
          <p:nvPr/>
        </p:nvPicPr>
        <p:blipFill>
          <a:blip r:embed="rId3">
            <a:alphaModFix/>
          </a:blip>
          <a:stretch>
            <a:fillRect/>
          </a:stretch>
        </p:blipFill>
        <p:spPr>
          <a:xfrm>
            <a:off x="1458175" y="280025"/>
            <a:ext cx="2790300" cy="4583450"/>
          </a:xfrm>
          <a:prstGeom prst="rect">
            <a:avLst/>
          </a:prstGeom>
          <a:noFill/>
          <a:ln>
            <a:noFill/>
          </a:ln>
        </p:spPr>
      </p:pic>
      <p:sp>
        <p:nvSpPr>
          <p:cNvPr id="22671" name="Google Shape;22671;p74"/>
          <p:cNvSpPr/>
          <p:nvPr/>
        </p:nvSpPr>
        <p:spPr>
          <a:xfrm>
            <a:off x="3124725" y="4004475"/>
            <a:ext cx="963600" cy="455700"/>
          </a:xfrm>
          <a:prstGeom prst="rect">
            <a:avLst/>
          </a:prstGeom>
          <a:solidFill>
            <a:srgbClr val="5FB3C0">
              <a:alpha val="316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Medium"/>
              <a:ea typeface="Inter Medium"/>
              <a:cs typeface="Inter Medium"/>
              <a:sym typeface="Inter Medium"/>
            </a:endParaRPr>
          </a:p>
        </p:txBody>
      </p:sp>
      <p:sp>
        <p:nvSpPr>
          <p:cNvPr id="22672" name="Google Shape;22672;p74"/>
          <p:cNvSpPr txBox="1"/>
          <p:nvPr>
            <p:ph idx="4294967295" type="subTitle"/>
          </p:nvPr>
        </p:nvSpPr>
        <p:spPr>
          <a:xfrm>
            <a:off x="4580000" y="1350800"/>
            <a:ext cx="3752700" cy="102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Confusion about distinction between “Community” and “Superblooms” pages</a:t>
            </a:r>
            <a:endParaRPr sz="2000"/>
          </a:p>
        </p:txBody>
      </p:sp>
      <p:sp>
        <p:nvSpPr>
          <p:cNvPr id="22673" name="Google Shape;22673;p74"/>
          <p:cNvSpPr txBox="1"/>
          <p:nvPr>
            <p:ph idx="4294967295" type="subTitle"/>
          </p:nvPr>
        </p:nvSpPr>
        <p:spPr>
          <a:xfrm>
            <a:off x="4580000" y="3242475"/>
            <a:ext cx="3752700" cy="102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Combine the tabs and add </a:t>
            </a:r>
            <a:r>
              <a:rPr lang="en" sz="2000"/>
              <a:t>descriptive</a:t>
            </a:r>
            <a:r>
              <a:rPr lang="en" sz="2000"/>
              <a:t> text to provide more guidance </a:t>
            </a:r>
            <a:endParaRPr sz="2000"/>
          </a:p>
        </p:txBody>
      </p:sp>
      <p:cxnSp>
        <p:nvCxnSpPr>
          <p:cNvPr id="22674" name="Google Shape;22674;p74"/>
          <p:cNvCxnSpPr>
            <a:stCxn id="22672" idx="2"/>
            <a:endCxn id="22673" idx="0"/>
          </p:cNvCxnSpPr>
          <p:nvPr/>
        </p:nvCxnSpPr>
        <p:spPr>
          <a:xfrm>
            <a:off x="6456350" y="2371700"/>
            <a:ext cx="0" cy="870900"/>
          </a:xfrm>
          <a:prstGeom prst="straightConnector1">
            <a:avLst/>
          </a:prstGeom>
          <a:noFill/>
          <a:ln cap="flat" cmpd="sng" w="28575">
            <a:solidFill>
              <a:schemeClr val="accent2"/>
            </a:solidFill>
            <a:prstDash val="solid"/>
            <a:round/>
            <a:headEnd len="med" w="med" type="none"/>
            <a:tailEnd len="med" w="med" type="triangle"/>
          </a:ln>
        </p:spPr>
      </p:cxn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78" name="Shape 22678"/>
        <p:cNvGrpSpPr/>
        <p:nvPr/>
      </p:nvGrpSpPr>
      <p:grpSpPr>
        <a:xfrm>
          <a:off x="0" y="0"/>
          <a:ext cx="0" cy="0"/>
          <a:chOff x="0" y="0"/>
          <a:chExt cx="0" cy="0"/>
        </a:xfrm>
      </p:grpSpPr>
      <p:sp>
        <p:nvSpPr>
          <p:cNvPr id="22679" name="Google Shape;22679;p75"/>
          <p:cNvSpPr txBox="1"/>
          <p:nvPr>
            <p:ph type="title"/>
          </p:nvPr>
        </p:nvSpPr>
        <p:spPr>
          <a:xfrm>
            <a:off x="720000" y="1637250"/>
            <a:ext cx="5105400" cy="125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Testing  Couldn’t  Reveal… </a:t>
            </a:r>
            <a:endParaRPr/>
          </a:p>
        </p:txBody>
      </p:sp>
      <p:sp>
        <p:nvSpPr>
          <p:cNvPr id="22680" name="Google Shape;22680;p75"/>
          <p:cNvSpPr txBox="1"/>
          <p:nvPr>
            <p:ph idx="1" type="subTitle"/>
          </p:nvPr>
        </p:nvSpPr>
        <p:spPr>
          <a:xfrm>
            <a:off x="720000" y="2892875"/>
            <a:ext cx="4297200" cy="102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an actual superbloom would look like (not enough users).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How useful it would be for people at different stages their grief journey.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How the randomized prompt system would work.</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84" name="Shape 22684"/>
        <p:cNvGrpSpPr/>
        <p:nvPr/>
      </p:nvGrpSpPr>
      <p:grpSpPr>
        <a:xfrm>
          <a:off x="0" y="0"/>
          <a:ext cx="0" cy="0"/>
          <a:chOff x="0" y="0"/>
          <a:chExt cx="0" cy="0"/>
        </a:xfrm>
      </p:grpSpPr>
      <p:sp>
        <p:nvSpPr>
          <p:cNvPr id="22685" name="Google Shape;22685;p76"/>
          <p:cNvSpPr txBox="1"/>
          <p:nvPr>
            <p:ph type="title"/>
          </p:nvPr>
        </p:nvSpPr>
        <p:spPr>
          <a:xfrm>
            <a:off x="1462050" y="1564700"/>
            <a:ext cx="6219900" cy="141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  You!</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89" name="Shape 22689"/>
        <p:cNvGrpSpPr/>
        <p:nvPr/>
      </p:nvGrpSpPr>
      <p:grpSpPr>
        <a:xfrm>
          <a:off x="0" y="0"/>
          <a:ext cx="0" cy="0"/>
          <a:chOff x="0" y="0"/>
          <a:chExt cx="0" cy="0"/>
        </a:xfrm>
      </p:grpSpPr>
      <p:sp>
        <p:nvSpPr>
          <p:cNvPr id="22690" name="Google Shape;22690;p77"/>
          <p:cNvSpPr txBox="1"/>
          <p:nvPr>
            <p:ph type="title"/>
          </p:nvPr>
        </p:nvSpPr>
        <p:spPr>
          <a:xfrm>
            <a:off x="1112250" y="1933375"/>
            <a:ext cx="31386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700"/>
              <a:t>Appendix</a:t>
            </a:r>
            <a:endParaRPr sz="4700"/>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94" name="Shape 22694"/>
        <p:cNvGrpSpPr/>
        <p:nvPr/>
      </p:nvGrpSpPr>
      <p:grpSpPr>
        <a:xfrm>
          <a:off x="0" y="0"/>
          <a:ext cx="0" cy="0"/>
          <a:chOff x="0" y="0"/>
          <a:chExt cx="0" cy="0"/>
        </a:xfrm>
      </p:grpSpPr>
      <p:sp>
        <p:nvSpPr>
          <p:cNvPr id="22695" name="Google Shape;22695;p7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Pros  and  Cons - Mobile  App</a:t>
            </a:r>
            <a:endParaRPr/>
          </a:p>
        </p:txBody>
      </p:sp>
      <p:sp>
        <p:nvSpPr>
          <p:cNvPr id="22696" name="Google Shape;22696;p78"/>
          <p:cNvSpPr txBox="1"/>
          <p:nvPr>
            <p:ph idx="1" type="subTitle"/>
          </p:nvPr>
        </p:nvSpPr>
        <p:spPr>
          <a:xfrm>
            <a:off x="4699500" y="1412625"/>
            <a:ext cx="37248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Cons</a:t>
            </a:r>
            <a:endParaRPr b="1">
              <a:latin typeface="Inter"/>
              <a:ea typeface="Inter"/>
              <a:cs typeface="Inter"/>
              <a:sym typeface="Inter"/>
            </a:endParaRPr>
          </a:p>
          <a:p>
            <a:pPr indent="-317500" lvl="0" marL="457200" rtl="0" algn="l">
              <a:spcBef>
                <a:spcPts val="0"/>
              </a:spcBef>
              <a:spcAft>
                <a:spcPts val="0"/>
              </a:spcAft>
              <a:buSzPts val="1400"/>
              <a:buChar char="-"/>
            </a:pPr>
            <a:r>
              <a:rPr lang="en"/>
              <a:t>Limits users to those willing to download app</a:t>
            </a:r>
            <a:endParaRPr/>
          </a:p>
          <a:p>
            <a:pPr indent="-317500" lvl="1" marL="914400" rtl="0" algn="l">
              <a:spcBef>
                <a:spcPts val="1000"/>
              </a:spcBef>
              <a:spcAft>
                <a:spcPts val="0"/>
              </a:spcAft>
              <a:buSzPts val="1400"/>
              <a:buChar char="-"/>
            </a:pPr>
            <a:r>
              <a:rPr lang="en"/>
              <a:t>Ex. older population</a:t>
            </a:r>
            <a:endParaRPr/>
          </a:p>
          <a:p>
            <a:pPr indent="-317500" lvl="0" marL="457200" rtl="0" algn="l">
              <a:spcBef>
                <a:spcPts val="1000"/>
              </a:spcBef>
              <a:spcAft>
                <a:spcPts val="0"/>
              </a:spcAft>
              <a:buSzPts val="1400"/>
              <a:buChar char="-"/>
            </a:pPr>
            <a:r>
              <a:rPr lang="en"/>
              <a:t>Less screen space for showing or creating media</a:t>
            </a:r>
            <a:endParaRPr/>
          </a:p>
          <a:p>
            <a:pPr indent="-317500" lvl="1" marL="914400" rtl="0" algn="l">
              <a:spcBef>
                <a:spcPts val="1000"/>
              </a:spcBef>
              <a:spcAft>
                <a:spcPts val="1000"/>
              </a:spcAft>
              <a:buSzPts val="1400"/>
              <a:buChar char="-"/>
            </a:pPr>
            <a:r>
              <a:rPr lang="en"/>
              <a:t>You only have a phone sized garden, can’t make it too small or else you’ll lose </a:t>
            </a:r>
            <a:r>
              <a:rPr lang="en"/>
              <a:t>accessibility</a:t>
            </a:r>
            <a:r>
              <a:rPr lang="en"/>
              <a:t> to flowers/memories (Fitt’s Law)</a:t>
            </a:r>
            <a:endParaRPr/>
          </a:p>
        </p:txBody>
      </p:sp>
      <p:sp>
        <p:nvSpPr>
          <p:cNvPr id="22697" name="Google Shape;22697;p78"/>
          <p:cNvSpPr txBox="1"/>
          <p:nvPr>
            <p:ph idx="2" type="subTitle"/>
          </p:nvPr>
        </p:nvSpPr>
        <p:spPr>
          <a:xfrm>
            <a:off x="720000" y="1412625"/>
            <a:ext cx="37215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Pros</a:t>
            </a:r>
            <a:endParaRPr b="1">
              <a:latin typeface="Inter"/>
              <a:ea typeface="Inter"/>
              <a:cs typeface="Inter"/>
              <a:sym typeface="Inter"/>
            </a:endParaRPr>
          </a:p>
          <a:p>
            <a:pPr indent="-317500" lvl="0" marL="457200" rtl="0" algn="l">
              <a:spcBef>
                <a:spcPts val="0"/>
              </a:spcBef>
              <a:spcAft>
                <a:spcPts val="0"/>
              </a:spcAft>
              <a:buSzPts val="1400"/>
              <a:buChar char="-"/>
            </a:pPr>
            <a:r>
              <a:rPr lang="en"/>
              <a:t>Easy access to user’s existing phone photo/media albums</a:t>
            </a:r>
            <a:endParaRPr/>
          </a:p>
          <a:p>
            <a:pPr indent="-317500" lvl="0" marL="457200" rtl="0" algn="l">
              <a:spcBef>
                <a:spcPts val="1000"/>
              </a:spcBef>
              <a:spcAft>
                <a:spcPts val="0"/>
              </a:spcAft>
              <a:buSzPts val="1400"/>
              <a:buChar char="-"/>
            </a:pPr>
            <a:r>
              <a:rPr lang="en"/>
              <a:t>Integrating notifications</a:t>
            </a:r>
            <a:endParaRPr/>
          </a:p>
          <a:p>
            <a:pPr indent="-317500" lvl="1" marL="914400" rtl="0" algn="l">
              <a:spcBef>
                <a:spcPts val="1000"/>
              </a:spcBef>
              <a:spcAft>
                <a:spcPts val="0"/>
              </a:spcAft>
              <a:buSzPts val="1400"/>
              <a:buChar char="-"/>
            </a:pPr>
            <a:r>
              <a:rPr lang="en"/>
              <a:t>This would be beneficial for increasing engagement</a:t>
            </a:r>
            <a:endParaRPr/>
          </a:p>
          <a:p>
            <a:pPr indent="-317500" lvl="0" marL="457200" rtl="0" algn="l">
              <a:spcBef>
                <a:spcPts val="1000"/>
              </a:spcBef>
              <a:spcAft>
                <a:spcPts val="0"/>
              </a:spcAft>
              <a:buSzPts val="1400"/>
              <a:buChar char="-"/>
            </a:pPr>
            <a:r>
              <a:rPr lang="en"/>
              <a:t>Smoother touch interaction with garden</a:t>
            </a:r>
            <a:endParaRPr/>
          </a:p>
          <a:p>
            <a:pPr indent="-317500" lvl="1" marL="914400" rtl="0" algn="l">
              <a:spcBef>
                <a:spcPts val="1000"/>
              </a:spcBef>
              <a:spcAft>
                <a:spcPts val="0"/>
              </a:spcAft>
              <a:buSzPts val="1400"/>
              <a:buChar char="-"/>
            </a:pPr>
            <a:r>
              <a:rPr lang="en"/>
              <a:t>Better in terms of aesthetics &amp; experience</a:t>
            </a:r>
            <a:endParaRPr/>
          </a:p>
          <a:p>
            <a:pPr indent="-317500" lvl="0" marL="457200" rtl="0" algn="l">
              <a:spcBef>
                <a:spcPts val="1000"/>
              </a:spcBef>
              <a:spcAft>
                <a:spcPts val="1000"/>
              </a:spcAft>
              <a:buSzPts val="1400"/>
              <a:buChar char="-"/>
            </a:pPr>
            <a:r>
              <a:rPr lang="en"/>
              <a:t>Works offline</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01" name="Shape 22701"/>
        <p:cNvGrpSpPr/>
        <p:nvPr/>
      </p:nvGrpSpPr>
      <p:grpSpPr>
        <a:xfrm>
          <a:off x="0" y="0"/>
          <a:ext cx="0" cy="0"/>
          <a:chOff x="0" y="0"/>
          <a:chExt cx="0" cy="0"/>
        </a:xfrm>
      </p:grpSpPr>
      <p:sp>
        <p:nvSpPr>
          <p:cNvPr id="22702" name="Google Shape;22702;p7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Pros  and  Cons - Website</a:t>
            </a:r>
            <a:endParaRPr/>
          </a:p>
        </p:txBody>
      </p:sp>
      <p:sp>
        <p:nvSpPr>
          <p:cNvPr id="22703" name="Google Shape;22703;p79"/>
          <p:cNvSpPr txBox="1"/>
          <p:nvPr>
            <p:ph idx="1" type="subTitle"/>
          </p:nvPr>
        </p:nvSpPr>
        <p:spPr>
          <a:xfrm>
            <a:off x="4699500" y="1412625"/>
            <a:ext cx="37248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Cons</a:t>
            </a:r>
            <a:endParaRPr b="1">
              <a:latin typeface="Inter"/>
              <a:ea typeface="Inter"/>
              <a:cs typeface="Inter"/>
              <a:sym typeface="Inter"/>
            </a:endParaRPr>
          </a:p>
          <a:p>
            <a:pPr indent="-317500" lvl="0" marL="457200" rtl="0" algn="l">
              <a:spcBef>
                <a:spcPts val="0"/>
              </a:spcBef>
              <a:spcAft>
                <a:spcPts val="0"/>
              </a:spcAft>
              <a:buSzPts val="1400"/>
              <a:buChar char="-"/>
            </a:pPr>
            <a:r>
              <a:rPr lang="en"/>
              <a:t>Could be inconvenient to upload images or audios from the laptop</a:t>
            </a:r>
            <a:endParaRPr/>
          </a:p>
          <a:p>
            <a:pPr indent="-317500" lvl="1" marL="914400" rtl="0" algn="l">
              <a:spcBef>
                <a:spcPts val="0"/>
              </a:spcBef>
              <a:spcAft>
                <a:spcPts val="0"/>
              </a:spcAft>
              <a:buSzPts val="1400"/>
              <a:buChar char="-"/>
            </a:pPr>
            <a:r>
              <a:rPr lang="en"/>
              <a:t>Most </a:t>
            </a:r>
            <a:r>
              <a:rPr lang="en"/>
              <a:t>people</a:t>
            </a:r>
            <a:r>
              <a:rPr lang="en"/>
              <a:t> keep their media on phone (would have to transfer)</a:t>
            </a:r>
            <a:endParaRPr/>
          </a:p>
          <a:p>
            <a:pPr indent="-317500" lvl="0" marL="457200" rtl="0" algn="l">
              <a:spcBef>
                <a:spcPts val="0"/>
              </a:spcBef>
              <a:spcAft>
                <a:spcPts val="0"/>
              </a:spcAft>
              <a:buSzPts val="1400"/>
              <a:buChar char="-"/>
            </a:pPr>
            <a:r>
              <a:rPr lang="en"/>
              <a:t>Difficult to customize or drag items around in the garden</a:t>
            </a:r>
            <a:endParaRPr/>
          </a:p>
          <a:p>
            <a:pPr indent="-317500" lvl="1" marL="914400" rtl="0" algn="l">
              <a:spcBef>
                <a:spcPts val="0"/>
              </a:spcBef>
              <a:spcAft>
                <a:spcPts val="0"/>
              </a:spcAft>
              <a:buSzPts val="1400"/>
              <a:buChar char="-"/>
            </a:pPr>
            <a:r>
              <a:rPr lang="en"/>
              <a:t>Have to use mouse</a:t>
            </a:r>
            <a:endParaRPr/>
          </a:p>
          <a:p>
            <a:pPr indent="-317500" lvl="0" marL="457200" rtl="0" algn="l">
              <a:spcBef>
                <a:spcPts val="0"/>
              </a:spcBef>
              <a:spcAft>
                <a:spcPts val="0"/>
              </a:spcAft>
              <a:buSzPts val="1400"/>
              <a:buChar char="-"/>
            </a:pPr>
            <a:r>
              <a:rPr lang="en"/>
              <a:t>Inconvenient to type in the website link</a:t>
            </a:r>
            <a:endParaRPr/>
          </a:p>
          <a:p>
            <a:pPr indent="-317500" lvl="1" marL="914400" rtl="0" algn="l">
              <a:spcBef>
                <a:spcPts val="0"/>
              </a:spcBef>
              <a:spcAft>
                <a:spcPts val="0"/>
              </a:spcAft>
              <a:buSzPts val="1400"/>
              <a:buChar char="-"/>
            </a:pPr>
            <a:r>
              <a:rPr lang="en"/>
              <a:t>You’d have to </a:t>
            </a:r>
            <a:r>
              <a:rPr lang="en"/>
              <a:t>remember</a:t>
            </a:r>
            <a:r>
              <a:rPr lang="en"/>
              <a:t> the user name and garden name</a:t>
            </a:r>
            <a:endParaRPr/>
          </a:p>
          <a:p>
            <a:pPr indent="0" lvl="0" marL="0" rtl="0" algn="l">
              <a:spcBef>
                <a:spcPts val="0"/>
              </a:spcBef>
              <a:spcAft>
                <a:spcPts val="0"/>
              </a:spcAft>
              <a:buNone/>
            </a:pPr>
            <a:r>
              <a:t/>
            </a:r>
            <a:endParaRPr b="1">
              <a:latin typeface="Inter"/>
              <a:ea typeface="Inter"/>
              <a:cs typeface="Inter"/>
              <a:sym typeface="Inter"/>
            </a:endParaRPr>
          </a:p>
          <a:p>
            <a:pPr indent="0" lvl="0" marL="0" rtl="0" algn="l">
              <a:spcBef>
                <a:spcPts val="0"/>
              </a:spcBef>
              <a:spcAft>
                <a:spcPts val="0"/>
              </a:spcAft>
              <a:buNone/>
            </a:pPr>
            <a:r>
              <a:t/>
            </a:r>
            <a:endParaRPr b="1">
              <a:latin typeface="Inter"/>
              <a:ea typeface="Inter"/>
              <a:cs typeface="Inter"/>
              <a:sym typeface="Inter"/>
            </a:endParaRPr>
          </a:p>
          <a:p>
            <a:pPr indent="0" lvl="0" marL="0" rtl="0" algn="l">
              <a:spcBef>
                <a:spcPts val="0"/>
              </a:spcBef>
              <a:spcAft>
                <a:spcPts val="0"/>
              </a:spcAft>
              <a:buNone/>
            </a:pPr>
            <a:r>
              <a:t/>
            </a:r>
            <a:endParaRPr/>
          </a:p>
        </p:txBody>
      </p:sp>
      <p:sp>
        <p:nvSpPr>
          <p:cNvPr id="22704" name="Google Shape;22704;p79"/>
          <p:cNvSpPr txBox="1"/>
          <p:nvPr>
            <p:ph idx="2" type="subTitle"/>
          </p:nvPr>
        </p:nvSpPr>
        <p:spPr>
          <a:xfrm>
            <a:off x="720000" y="1412625"/>
            <a:ext cx="3721500" cy="319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Inter"/>
                <a:ea typeface="Inter"/>
                <a:cs typeface="Inter"/>
                <a:sym typeface="Inter"/>
              </a:rPr>
              <a:t>Pros</a:t>
            </a:r>
            <a:endParaRPr b="1">
              <a:latin typeface="Inter"/>
              <a:ea typeface="Inter"/>
              <a:cs typeface="Inter"/>
              <a:sym typeface="Inter"/>
            </a:endParaRPr>
          </a:p>
          <a:p>
            <a:pPr indent="-317500" lvl="0" marL="457200" rtl="0" algn="l">
              <a:spcBef>
                <a:spcPts val="0"/>
              </a:spcBef>
              <a:spcAft>
                <a:spcPts val="0"/>
              </a:spcAft>
              <a:buSzPts val="1400"/>
              <a:buChar char="-"/>
            </a:pPr>
            <a:r>
              <a:rPr lang="en"/>
              <a:t>Functional across platforms</a:t>
            </a:r>
            <a:endParaRPr/>
          </a:p>
          <a:p>
            <a:pPr indent="-317500" lvl="1" marL="914400" rtl="0" algn="l">
              <a:spcBef>
                <a:spcPts val="0"/>
              </a:spcBef>
              <a:spcAft>
                <a:spcPts val="0"/>
              </a:spcAft>
              <a:buSzPts val="1400"/>
              <a:buChar char="-"/>
            </a:pPr>
            <a:r>
              <a:rPr lang="en"/>
              <a:t>As opposed to limited to phone/tablet</a:t>
            </a:r>
            <a:endParaRPr/>
          </a:p>
          <a:p>
            <a:pPr indent="-317500" lvl="0" marL="457200" rtl="0" algn="l">
              <a:spcBef>
                <a:spcPts val="0"/>
              </a:spcBef>
              <a:spcAft>
                <a:spcPts val="0"/>
              </a:spcAft>
              <a:buSzPts val="1400"/>
              <a:buChar char="-"/>
            </a:pPr>
            <a:r>
              <a:rPr lang="en"/>
              <a:t>Larger screen – can put more memories on each page</a:t>
            </a:r>
            <a:endParaRPr/>
          </a:p>
          <a:p>
            <a:pPr indent="-317500" lvl="1" marL="914400" rtl="0" algn="l">
              <a:spcBef>
                <a:spcPts val="0"/>
              </a:spcBef>
              <a:spcAft>
                <a:spcPts val="0"/>
              </a:spcAft>
              <a:buSzPts val="1400"/>
              <a:buChar char="-"/>
            </a:pPr>
            <a:r>
              <a:rPr lang="en"/>
              <a:t>Also, don’t have to sacrifice size of memory</a:t>
            </a:r>
            <a:endParaRPr/>
          </a:p>
          <a:p>
            <a:pPr indent="-317500" lvl="0" marL="457200" rtl="0" algn="l">
              <a:spcBef>
                <a:spcPts val="0"/>
              </a:spcBef>
              <a:spcAft>
                <a:spcPts val="0"/>
              </a:spcAft>
              <a:buSzPts val="1400"/>
              <a:buChar char="-"/>
            </a:pPr>
            <a:r>
              <a:rPr lang="en"/>
              <a:t>Can easily access a public page using links</a:t>
            </a:r>
            <a:endParaRPr/>
          </a:p>
          <a:p>
            <a:pPr indent="-317500" lvl="1" marL="914400" rtl="0" algn="l">
              <a:spcBef>
                <a:spcPts val="0"/>
              </a:spcBef>
              <a:spcAft>
                <a:spcPts val="0"/>
              </a:spcAft>
              <a:buSzPts val="1400"/>
              <a:buChar char="-"/>
            </a:pPr>
            <a:r>
              <a:rPr lang="en"/>
              <a:t>Easy to remember (url/name/garden_name)</a:t>
            </a:r>
            <a:endParaRPr/>
          </a:p>
          <a:p>
            <a:pPr indent="0" lvl="0" marL="45720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08" name="Shape 22708"/>
        <p:cNvGrpSpPr/>
        <p:nvPr/>
      </p:nvGrpSpPr>
      <p:grpSpPr>
        <a:xfrm>
          <a:off x="0" y="0"/>
          <a:ext cx="0" cy="0"/>
          <a:chOff x="0" y="0"/>
          <a:chExt cx="0" cy="0"/>
        </a:xfrm>
      </p:grpSpPr>
      <p:sp>
        <p:nvSpPr>
          <p:cNvPr id="22709" name="Google Shape;22709;p8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  Prep - Script</a:t>
            </a:r>
            <a:endParaRPr/>
          </a:p>
        </p:txBody>
      </p:sp>
      <p:sp>
        <p:nvSpPr>
          <p:cNvPr id="22710" name="Google Shape;22710;p80"/>
          <p:cNvSpPr txBox="1"/>
          <p:nvPr>
            <p:ph idx="1" type="body"/>
          </p:nvPr>
        </p:nvSpPr>
        <p:spPr>
          <a:xfrm>
            <a:off x="720000" y="1260600"/>
            <a:ext cx="3853500" cy="37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50"/>
              <a:t>Intro: Hi! We’re building an app </a:t>
            </a:r>
            <a:r>
              <a:rPr lang="en" sz="950"/>
              <a:t>called</a:t>
            </a:r>
            <a:r>
              <a:rPr lang="en" sz="950"/>
              <a:t> superbloom, which allows users to create a virtual memorial for a lost loved one. </a:t>
            </a:r>
            <a:r>
              <a:rPr lang="en" sz="950"/>
              <a:t>In superbloom, users plant their inner and outer garden, where each flower is a piece of memory (in the form of journals, photos, or voice memo) and users’ reflections of them. Users can choose which parts of the garden to share with others and which parts to keep private, and users can browse the outer gardens (the ones shared) and start conversations. [COMPUTER NAME]</a:t>
            </a:r>
            <a:r>
              <a:rPr lang="en" sz="950"/>
              <a:t> will control this paper prototype by switching the “screens” as you press on different things. First, we’ll let you try to complete three tasks (that we’ll introduce to you shortly) on your own and then after a bit we’ll help you out if you can’t figure it out. While you’re navigating through the app, please share your thoughts out loud with us. Any questions, comments, concerns?</a:t>
            </a:r>
            <a:endParaRPr sz="950"/>
          </a:p>
          <a:p>
            <a:pPr indent="0" lvl="0" marL="0" rtl="0" algn="ctr">
              <a:spcBef>
                <a:spcPts val="0"/>
              </a:spcBef>
              <a:spcAft>
                <a:spcPts val="0"/>
              </a:spcAft>
              <a:buNone/>
            </a:pPr>
            <a:r>
              <a:t/>
            </a:r>
            <a:endParaRPr sz="950"/>
          </a:p>
          <a:p>
            <a:pPr indent="0" lvl="0" marL="0" rtl="0" algn="ctr">
              <a:spcBef>
                <a:spcPts val="0"/>
              </a:spcBef>
              <a:spcAft>
                <a:spcPts val="0"/>
              </a:spcAft>
              <a:buNone/>
            </a:pPr>
            <a:r>
              <a:rPr lang="en" sz="950"/>
              <a:t>Task 1: Plant a flower in your garden!</a:t>
            </a:r>
            <a:endParaRPr sz="950"/>
          </a:p>
          <a:p>
            <a:pPr indent="0" lvl="0" marL="0" rtl="0" algn="ctr">
              <a:spcBef>
                <a:spcPts val="0"/>
              </a:spcBef>
              <a:spcAft>
                <a:spcPts val="0"/>
              </a:spcAft>
              <a:buNone/>
            </a:pPr>
            <a:r>
              <a:t/>
            </a:r>
            <a:endParaRPr sz="950"/>
          </a:p>
          <a:p>
            <a:pPr indent="0" lvl="0" marL="0" rtl="0" algn="ctr">
              <a:spcBef>
                <a:spcPts val="0"/>
              </a:spcBef>
              <a:spcAft>
                <a:spcPts val="0"/>
              </a:spcAft>
              <a:buNone/>
            </a:pPr>
            <a:r>
              <a:rPr lang="en" sz="950"/>
              <a:t>Task 2: Interact with other outer gardens. Leave a flower for them.</a:t>
            </a:r>
            <a:endParaRPr sz="950"/>
          </a:p>
          <a:p>
            <a:pPr indent="0" lvl="0" marL="0" rtl="0" algn="ctr">
              <a:spcBef>
                <a:spcPts val="0"/>
              </a:spcBef>
              <a:spcAft>
                <a:spcPts val="0"/>
              </a:spcAft>
              <a:buNone/>
            </a:pPr>
            <a:r>
              <a:t/>
            </a:r>
            <a:endParaRPr sz="950"/>
          </a:p>
          <a:p>
            <a:pPr indent="0" lvl="0" marL="0" rtl="0" algn="ctr">
              <a:spcBef>
                <a:spcPts val="0"/>
              </a:spcBef>
              <a:spcAft>
                <a:spcPts val="0"/>
              </a:spcAft>
              <a:buNone/>
            </a:pPr>
            <a:r>
              <a:rPr lang="en" sz="950"/>
              <a:t>Task 3: Our app allows users to create a virtual memorial service, called a superbloom, where approved users can all upload their our flowers for the honored. Contribute to a superbloom.</a:t>
            </a:r>
            <a:endParaRPr sz="950"/>
          </a:p>
        </p:txBody>
      </p:sp>
      <p:sp>
        <p:nvSpPr>
          <p:cNvPr id="22711" name="Google Shape;22711;p80"/>
          <p:cNvSpPr txBox="1"/>
          <p:nvPr>
            <p:ph idx="1" type="body"/>
          </p:nvPr>
        </p:nvSpPr>
        <p:spPr>
          <a:xfrm>
            <a:off x="4573500" y="1260600"/>
            <a:ext cx="3853500" cy="3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u="sng"/>
              <a:t>During:</a:t>
            </a:r>
            <a:endParaRPr u="sng"/>
          </a:p>
          <a:p>
            <a:pPr indent="0" lvl="0" marL="0" rtl="0" algn="ctr">
              <a:spcBef>
                <a:spcPts val="0"/>
              </a:spcBef>
              <a:spcAft>
                <a:spcPts val="0"/>
              </a:spcAft>
              <a:buNone/>
            </a:pPr>
            <a:r>
              <a:t/>
            </a:r>
            <a:endParaRPr/>
          </a:p>
          <a:p>
            <a:pPr indent="0" lvl="0" marL="0" rtl="0" algn="ctr">
              <a:spcBef>
                <a:spcPts val="0"/>
              </a:spcBef>
              <a:spcAft>
                <a:spcPts val="0"/>
              </a:spcAft>
              <a:buNone/>
            </a:pPr>
            <a:r>
              <a:rPr lang="en"/>
              <a:t>Time how long it takes for them to figure out the task.</a:t>
            </a:r>
            <a:endParaRPr/>
          </a:p>
          <a:p>
            <a:pPr indent="0" lvl="0" marL="0" rtl="0" algn="ctr">
              <a:spcBef>
                <a:spcPts val="0"/>
              </a:spcBef>
              <a:spcAft>
                <a:spcPts val="0"/>
              </a:spcAft>
              <a:buNone/>
            </a:pPr>
            <a:r>
              <a:rPr lang="en"/>
              <a:t>Keep track of how many questions they ask if they weren’t able to figure out how to use the app.</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Log critical events, then rate “severity” (1 being very negative, horrible even, to 5 being very positive. 3 is neutral)</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u="sng"/>
              <a:t>Post questions:</a:t>
            </a:r>
            <a:endParaRPr u="sng"/>
          </a:p>
          <a:p>
            <a:pPr indent="0" lvl="0" marL="0" rtl="0" algn="ctr">
              <a:spcBef>
                <a:spcPts val="0"/>
              </a:spcBef>
              <a:spcAft>
                <a:spcPts val="0"/>
              </a:spcAft>
              <a:buNone/>
            </a:pPr>
            <a:r>
              <a:t/>
            </a:r>
            <a:endParaRPr/>
          </a:p>
          <a:p>
            <a:pPr indent="0" lvl="0" marL="0" rtl="0" algn="ctr">
              <a:spcBef>
                <a:spcPts val="0"/>
              </a:spcBef>
              <a:spcAft>
                <a:spcPts val="0"/>
              </a:spcAft>
              <a:buNone/>
            </a:pPr>
            <a:r>
              <a:rPr lang="en"/>
              <a:t>On a scale of 1-10 how easy would you say it was to navigate through our app?</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On a scale of 1-10 how likely would you use each of the </a:t>
            </a:r>
            <a:r>
              <a:rPr lang="en"/>
              <a:t>features</a:t>
            </a:r>
            <a:r>
              <a:rPr lang="en"/>
              <a:t> you tested today?</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Any other feedback you would like to share?</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15" name="Shape 22715"/>
        <p:cNvGrpSpPr/>
        <p:nvPr/>
      </p:nvGrpSpPr>
      <p:grpSpPr>
        <a:xfrm>
          <a:off x="0" y="0"/>
          <a:ext cx="0" cy="0"/>
          <a:chOff x="0" y="0"/>
          <a:chExt cx="0" cy="0"/>
        </a:xfrm>
      </p:grpSpPr>
      <p:sp>
        <p:nvSpPr>
          <p:cNvPr id="22716" name="Google Shape;22716;p81"/>
          <p:cNvSpPr txBox="1"/>
          <p:nvPr>
            <p:ph type="title"/>
          </p:nvPr>
        </p:nvSpPr>
        <p:spPr>
          <a:xfrm>
            <a:off x="2575450" y="2500850"/>
            <a:ext cx="5855400" cy="5319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b="0" lang="en" sz="1500" u="sng">
                <a:solidFill>
                  <a:schemeClr val="accent2"/>
                </a:solidFill>
                <a:latin typeface="Inter"/>
                <a:ea typeface="Inter"/>
                <a:cs typeface="Inter"/>
                <a:sym typeface="Inter"/>
                <a:hlinkClick r:id="rId3">
                  <a:extLst>
                    <a:ext uri="{A12FA001-AC4F-418D-AE19-62706E023703}">
                      <ahyp:hlinkClr val="tx"/>
                    </a:ext>
                  </a:extLst>
                </a:hlinkClick>
              </a:rPr>
              <a:t>User Testing Results</a:t>
            </a:r>
            <a:endParaRPr b="0" sz="1500">
              <a:solidFill>
                <a:schemeClr val="accent2"/>
              </a:solidFill>
              <a:latin typeface="Inter"/>
              <a:ea typeface="Inter"/>
              <a:cs typeface="Inter"/>
              <a:sym typeface="Inter"/>
            </a:endParaRPr>
          </a:p>
          <a:p>
            <a:pPr indent="0" lvl="0" marL="0" rtl="0" algn="r">
              <a:lnSpc>
                <a:spcPct val="115000"/>
              </a:lnSpc>
              <a:spcBef>
                <a:spcPts val="0"/>
              </a:spcBef>
              <a:spcAft>
                <a:spcPts val="0"/>
              </a:spcAft>
              <a:buNone/>
            </a:pPr>
            <a:r>
              <a:rPr b="0" lang="en" sz="1500" u="sng">
                <a:solidFill>
                  <a:schemeClr val="accent2"/>
                </a:solidFill>
                <a:latin typeface="Inter"/>
                <a:ea typeface="Inter"/>
                <a:cs typeface="Inter"/>
                <a:sym typeface="Inter"/>
                <a:hlinkClick r:id="rId4">
                  <a:extLst>
                    <a:ext uri="{A12FA001-AC4F-418D-AE19-62706E023703}">
                      <ahyp:hlinkClr val="tx"/>
                    </a:ext>
                  </a:extLst>
                </a:hlinkClick>
              </a:rPr>
              <a:t>Sketching Report</a:t>
            </a:r>
            <a:endParaRPr b="0" sz="1500">
              <a:solidFill>
                <a:schemeClr val="accent2"/>
              </a:solidFill>
              <a:latin typeface="Inter"/>
              <a:ea typeface="Inter"/>
              <a:cs typeface="Inter"/>
              <a:sym typeface="Inter"/>
            </a:endParaRPr>
          </a:p>
          <a:p>
            <a:pPr indent="0" lvl="0" marL="0" rtl="0" algn="r">
              <a:lnSpc>
                <a:spcPct val="115000"/>
              </a:lnSpc>
              <a:spcBef>
                <a:spcPts val="0"/>
              </a:spcBef>
              <a:spcAft>
                <a:spcPts val="0"/>
              </a:spcAft>
              <a:buNone/>
            </a:pPr>
            <a:r>
              <a:rPr b="0" lang="en" sz="1500" u="sng">
                <a:solidFill>
                  <a:schemeClr val="accent2"/>
                </a:solidFill>
                <a:latin typeface="Inter"/>
                <a:ea typeface="Inter"/>
                <a:cs typeface="Inter"/>
                <a:sym typeface="Inter"/>
                <a:hlinkClick r:id="rId5">
                  <a:extLst>
                    <a:ext uri="{A12FA001-AC4F-418D-AE19-62706E023703}">
                      <ahyp:hlinkClr val="tx"/>
                    </a:ext>
                  </a:extLst>
                </a:hlinkClick>
              </a:rPr>
              <a:t>Crazy 8 Concept Sketches</a:t>
            </a:r>
            <a:r>
              <a:rPr b="0" lang="en" sz="1500">
                <a:solidFill>
                  <a:schemeClr val="accent2"/>
                </a:solidFill>
                <a:latin typeface="Inter"/>
                <a:ea typeface="Inter"/>
                <a:cs typeface="Inter"/>
                <a:sym typeface="Inter"/>
              </a:rPr>
              <a:t> </a:t>
            </a:r>
            <a:endParaRPr b="0" sz="1500">
              <a:solidFill>
                <a:schemeClr val="accent2"/>
              </a:solidFill>
              <a:latin typeface="Inter"/>
              <a:ea typeface="Inter"/>
              <a:cs typeface="Inter"/>
              <a:sym typeface="Inter"/>
            </a:endParaRPr>
          </a:p>
        </p:txBody>
      </p:sp>
      <p:sp>
        <p:nvSpPr>
          <p:cNvPr id="22717" name="Google Shape;22717;p81"/>
          <p:cNvSpPr txBox="1"/>
          <p:nvPr>
            <p:ph idx="1" type="subTitle"/>
          </p:nvPr>
        </p:nvSpPr>
        <p:spPr>
          <a:xfrm>
            <a:off x="2575450" y="926675"/>
            <a:ext cx="5855400" cy="1478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3000">
                <a:latin typeface="Elsie Black"/>
                <a:ea typeface="Elsie Black"/>
                <a:cs typeface="Elsie Black"/>
                <a:sym typeface="Elsie Black"/>
              </a:rPr>
              <a:t>Other Important Documents</a:t>
            </a:r>
            <a:endParaRPr sz="3000">
              <a:latin typeface="Elsie Black"/>
              <a:ea typeface="Elsie Black"/>
              <a:cs typeface="Elsie Black"/>
              <a:sym typeface="Elsie Black"/>
            </a:endParaRPr>
          </a:p>
        </p:txBody>
      </p:sp>
    </p:spTree>
  </p:cSld>
  <p:clrMapOvr>
    <a:masterClrMapping/>
  </p:clrMapOvr>
</p:sld>
</file>

<file path=ppt/theme/theme1.xml><?xml version="1.0" encoding="utf-8"?>
<a:theme xmlns:a="http://schemas.openxmlformats.org/drawingml/2006/main" xmlns:r="http://schemas.openxmlformats.org/officeDocument/2006/relationships" name="School Gardening Project: Celebrating Sri Lanka's Tree Planting Day by Slidesgo">
  <a:themeElements>
    <a:clrScheme name="Simple Light">
      <a:dk1>
        <a:srgbClr val="30546A"/>
      </a:dk1>
      <a:lt1>
        <a:srgbClr val="F7E8E1"/>
      </a:lt1>
      <a:dk2>
        <a:srgbClr val="FAD2D0"/>
      </a:dk2>
      <a:lt2>
        <a:srgbClr val="F7B6BC"/>
      </a:lt2>
      <a:accent1>
        <a:srgbClr val="EAAF59"/>
      </a:accent1>
      <a:accent2>
        <a:srgbClr val="78A3AA"/>
      </a:accent2>
      <a:accent3>
        <a:srgbClr val="FFFFFF"/>
      </a:accent3>
      <a:accent4>
        <a:srgbClr val="FFFFFF"/>
      </a:accent4>
      <a:accent5>
        <a:srgbClr val="FFFFFF"/>
      </a:accent5>
      <a:accent6>
        <a:srgbClr val="FFFFFF"/>
      </a:accent6>
      <a:hlink>
        <a:srgbClr val="30546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